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36"/>
  </p:notesMasterIdLst>
  <p:sldIdLst>
    <p:sldId id="324" r:id="rId3"/>
    <p:sldId id="308" r:id="rId4"/>
    <p:sldId id="306" r:id="rId5"/>
    <p:sldId id="320" r:id="rId6"/>
    <p:sldId id="256" r:id="rId7"/>
    <p:sldId id="314" r:id="rId8"/>
    <p:sldId id="291" r:id="rId9"/>
    <p:sldId id="292" r:id="rId10"/>
    <p:sldId id="293" r:id="rId11"/>
    <p:sldId id="294" r:id="rId12"/>
    <p:sldId id="327" r:id="rId13"/>
    <p:sldId id="279" r:id="rId14"/>
    <p:sldId id="259" r:id="rId15"/>
    <p:sldId id="303" r:id="rId16"/>
    <p:sldId id="280" r:id="rId17"/>
    <p:sldId id="298" r:id="rId18"/>
    <p:sldId id="285" r:id="rId19"/>
    <p:sldId id="260" r:id="rId20"/>
    <p:sldId id="261" r:id="rId21"/>
    <p:sldId id="262" r:id="rId22"/>
    <p:sldId id="287" r:id="rId23"/>
    <p:sldId id="263" r:id="rId24"/>
    <p:sldId id="288" r:id="rId25"/>
    <p:sldId id="264" r:id="rId26"/>
    <p:sldId id="326" r:id="rId27"/>
    <p:sldId id="289" r:id="rId28"/>
    <p:sldId id="290" r:id="rId29"/>
    <p:sldId id="266" r:id="rId30"/>
    <p:sldId id="267" r:id="rId31"/>
    <p:sldId id="268" r:id="rId32"/>
    <p:sldId id="328" r:id="rId33"/>
    <p:sldId id="286" r:id="rId34"/>
    <p:sldId id="329" r:id="rId3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默认节" id="{B9B8CA9F-BA3E-450A-8342-EAC717F78E6A}">
          <p14:sldIdLst>
            <p14:sldId id="324"/>
            <p14:sldId id="308"/>
            <p14:sldId id="306"/>
          </p14:sldIdLst>
        </p14:section>
        <p14:section name="无标题节" id="{C7C9E708-BDB6-4CF4-887E-2BAF51144DAD}">
          <p14:sldIdLst>
            <p14:sldId id="320"/>
            <p14:sldId id="256"/>
            <p14:sldId id="314"/>
            <p14:sldId id="291"/>
            <p14:sldId id="292"/>
            <p14:sldId id="293"/>
            <p14:sldId id="294"/>
          </p14:sldIdLst>
        </p14:section>
        <p14:section name="无标题节" id="{AD3BF559-CCD6-4AE6-94AB-3771B09E4CD0}">
          <p14:sldIdLst>
            <p14:sldId id="327"/>
            <p14:sldId id="279"/>
            <p14:sldId id="259"/>
            <p14:sldId id="303"/>
            <p14:sldId id="280"/>
            <p14:sldId id="298"/>
            <p14:sldId id="285"/>
            <p14:sldId id="260"/>
            <p14:sldId id="261"/>
            <p14:sldId id="262"/>
            <p14:sldId id="287"/>
            <p14:sldId id="263"/>
            <p14:sldId id="288"/>
            <p14:sldId id="264"/>
          </p14:sldIdLst>
        </p14:section>
        <p14:section name="无标题节" id="{66291D78-C73A-4599-8E5B-58BFC6199D8E}">
          <p14:sldIdLst>
            <p14:sldId id="326"/>
            <p14:sldId id="289"/>
            <p14:sldId id="290"/>
            <p14:sldId id="266"/>
            <p14:sldId id="267"/>
            <p14:sldId id="268"/>
          </p14:sldIdLst>
        </p14:section>
        <p14:section name="无标题节" id="{199DB4F8-5B4F-49D2-AB18-6C92360654B1}">
          <p14:sldIdLst>
            <p14:sldId id="328"/>
            <p14:sldId id="286"/>
            <p14:sldId id="329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362" userDrawn="1">
          <p15:clr>
            <a:srgbClr val="A4A3A4"/>
          </p15:clr>
        </p15:guide>
        <p15:guide id="2" pos="869" userDrawn="1">
          <p15:clr>
            <a:srgbClr val="A4A3A4"/>
          </p15:clr>
        </p15:guide>
        <p15:guide id="3" pos="6425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70C0"/>
    <a:srgbClr val="003258"/>
    <a:srgbClr val="1D9EFF"/>
    <a:srgbClr val="002846"/>
    <a:srgbClr val="9FD6FF"/>
    <a:srgbClr val="37A9FF"/>
    <a:srgbClr val="FFFF8B"/>
    <a:srgbClr val="24370F"/>
    <a:srgbClr val="4D7620"/>
    <a:srgbClr val="D09E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786" autoAdjust="0"/>
    <p:restoredTop sz="96314" autoAdjust="0"/>
  </p:normalViewPr>
  <p:slideViewPr>
    <p:cSldViewPr snapToGrid="0">
      <p:cViewPr varScale="1">
        <p:scale>
          <a:sx n="108" d="100"/>
          <a:sy n="108" d="100"/>
        </p:scale>
        <p:origin x="726" y="114"/>
      </p:cViewPr>
      <p:guideLst>
        <p:guide orient="horz" pos="3362"/>
        <p:guide pos="869"/>
        <p:guide pos="6425"/>
        <p:guide orient="horz" pos="3974"/>
      </p:guideLst>
    </p:cSldViewPr>
  </p:slideViewPr>
  <p:notesTextViewPr>
    <p:cViewPr>
      <p:scale>
        <a:sx n="150" d="100"/>
        <a:sy n="150" d="100"/>
      </p:scale>
      <p:origin x="0" y="0"/>
    </p:cViewPr>
  </p:notesTextViewPr>
  <p:sorterViewPr>
    <p:cViewPr varScale="1">
      <p:scale>
        <a:sx n="1" d="1"/>
        <a:sy n="1" d="1"/>
      </p:scale>
      <p:origin x="0" y="-1579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heme" Target="theme/them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7115DFD-DC93-474E-9A2C-F421B41D7664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870C99-9832-4517-A2DD-4B2E1D8DAA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91438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70C99-9832-4517-A2DD-4B2E1D8DAA7F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59907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https://www.ypppt.com/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70C99-9832-4517-A2DD-4B2E1D8DAA7F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88440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优品</a:t>
            </a:r>
            <a:r>
              <a:rPr lang="en-US" altLang="zh-CN" dirty="0" smtClean="0"/>
              <a:t>PPT</a:t>
            </a:r>
            <a:r>
              <a:rPr lang="zh-CN" altLang="en-US" dirty="0" smtClean="0"/>
              <a:t> </a:t>
            </a:r>
            <a:r>
              <a:rPr lang="en-US" altLang="zh-CN" smtClean="0"/>
              <a:t>https://www.ypppt.com/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33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362612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062321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771957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555672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3095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95575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66723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424025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303928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0398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08445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08429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99632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592649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00093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2052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21882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61725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83387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63299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331386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4449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934824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3664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75126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pppt.com/jiaocheng/" TargetMode="External"/><Relationship Id="rId3" Type="http://schemas.openxmlformats.org/officeDocument/2006/relationships/hyperlink" Target="https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s://www.ypppt.com/tubiao/" TargetMode="External"/><Relationship Id="rId11" Type="http://schemas.openxmlformats.org/officeDocument/2006/relationships/hyperlink" Target="https://www.ypppt.com/kejian/" TargetMode="External"/><Relationship Id="rId5" Type="http://schemas.openxmlformats.org/officeDocument/2006/relationships/hyperlink" Target="https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s://www.ypppt.com/jieri/" TargetMode="External"/><Relationship Id="rId9" Type="http://schemas.openxmlformats.org/officeDocument/2006/relationships/hyperlink" Target="http://www.ypppt.com/ziti/" TargetMode="Externa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/>
          <p:cNvSpPr txBox="1"/>
          <p:nvPr/>
        </p:nvSpPr>
        <p:spPr>
          <a:xfrm>
            <a:off x="5235313" y="2022373"/>
            <a:ext cx="5109091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b="1" dirty="0" smtClean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照着做，</a:t>
            </a:r>
            <a:endParaRPr lang="en-US" altLang="zh-CN" sz="9600" b="1" dirty="0" smtClean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800" b="1" dirty="0" smtClean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你就是最能干的人</a:t>
            </a:r>
            <a:endParaRPr lang="zh-CN" altLang="en-US" sz="4800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 rot="19987610" flipH="1">
            <a:off x="2540882" y="444146"/>
            <a:ext cx="1510404" cy="1739654"/>
            <a:chOff x="8197691" y="1355971"/>
            <a:chExt cx="2719387" cy="3132138"/>
          </a:xfrm>
        </p:grpSpPr>
        <p:sp>
          <p:nvSpPr>
            <p:cNvPr id="6" name="Freeform 21"/>
            <p:cNvSpPr>
              <a:spLocks noEditPoints="1"/>
            </p:cNvSpPr>
            <p:nvPr/>
          </p:nvSpPr>
          <p:spPr bwMode="auto">
            <a:xfrm>
              <a:off x="8489791" y="1355971"/>
              <a:ext cx="2427287" cy="3132138"/>
            </a:xfrm>
            <a:custGeom>
              <a:avLst/>
              <a:gdLst>
                <a:gd name="T0" fmla="*/ 1291 w 2032"/>
                <a:gd name="T1" fmla="*/ 2495 h 2622"/>
                <a:gd name="T2" fmla="*/ 1260 w 2032"/>
                <a:gd name="T3" fmla="*/ 2216 h 2622"/>
                <a:gd name="T4" fmla="*/ 1056 w 2032"/>
                <a:gd name="T5" fmla="*/ 2029 h 2622"/>
                <a:gd name="T6" fmla="*/ 1005 w 2032"/>
                <a:gd name="T7" fmla="*/ 2523 h 2622"/>
                <a:gd name="T8" fmla="*/ 448 w 2032"/>
                <a:gd name="T9" fmla="*/ 2543 h 2622"/>
                <a:gd name="T10" fmla="*/ 663 w 2032"/>
                <a:gd name="T11" fmla="*/ 2271 h 2622"/>
                <a:gd name="T12" fmla="*/ 644 w 2032"/>
                <a:gd name="T13" fmla="*/ 1826 h 2622"/>
                <a:gd name="T14" fmla="*/ 673 w 2032"/>
                <a:gd name="T15" fmla="*/ 1365 h 2622"/>
                <a:gd name="T16" fmla="*/ 436 w 2032"/>
                <a:gd name="T17" fmla="*/ 921 h 2622"/>
                <a:gd name="T18" fmla="*/ 169 w 2032"/>
                <a:gd name="T19" fmla="*/ 532 h 2622"/>
                <a:gd name="T20" fmla="*/ 88 w 2032"/>
                <a:gd name="T21" fmla="*/ 103 h 2622"/>
                <a:gd name="T22" fmla="*/ 507 w 2032"/>
                <a:gd name="T23" fmla="*/ 304 h 2622"/>
                <a:gd name="T24" fmla="*/ 610 w 2032"/>
                <a:gd name="T25" fmla="*/ 642 h 2622"/>
                <a:gd name="T26" fmla="*/ 750 w 2032"/>
                <a:gd name="T27" fmla="*/ 253 h 2622"/>
                <a:gd name="T28" fmla="*/ 1236 w 2032"/>
                <a:gd name="T29" fmla="*/ 28 h 2622"/>
                <a:gd name="T30" fmla="*/ 1745 w 2032"/>
                <a:gd name="T31" fmla="*/ 376 h 2622"/>
                <a:gd name="T32" fmla="*/ 1694 w 2032"/>
                <a:gd name="T33" fmla="*/ 911 h 2622"/>
                <a:gd name="T34" fmla="*/ 1723 w 2032"/>
                <a:gd name="T35" fmla="*/ 1141 h 2622"/>
                <a:gd name="T36" fmla="*/ 1982 w 2032"/>
                <a:gd name="T37" fmla="*/ 1528 h 2622"/>
                <a:gd name="T38" fmla="*/ 1677 w 2032"/>
                <a:gd name="T39" fmla="*/ 1860 h 2622"/>
                <a:gd name="T40" fmla="*/ 1690 w 2032"/>
                <a:gd name="T41" fmla="*/ 2359 h 2622"/>
                <a:gd name="T42" fmla="*/ 1699 w 2032"/>
                <a:gd name="T43" fmla="*/ 2593 h 2622"/>
                <a:gd name="T44" fmla="*/ 1428 w 2032"/>
                <a:gd name="T45" fmla="*/ 1157 h 2622"/>
                <a:gd name="T46" fmla="*/ 925 w 2032"/>
                <a:gd name="T47" fmla="*/ 1147 h 2622"/>
                <a:gd name="T48" fmla="*/ 707 w 2032"/>
                <a:gd name="T49" fmla="*/ 1418 h 2622"/>
                <a:gd name="T50" fmla="*/ 698 w 2032"/>
                <a:gd name="T51" fmla="*/ 2193 h 2622"/>
                <a:gd name="T52" fmla="*/ 946 w 2032"/>
                <a:gd name="T53" fmla="*/ 2391 h 2622"/>
                <a:gd name="T54" fmla="*/ 1002 w 2032"/>
                <a:gd name="T55" fmla="*/ 2125 h 2622"/>
                <a:gd name="T56" fmla="*/ 1258 w 2032"/>
                <a:gd name="T57" fmla="*/ 1990 h 2622"/>
                <a:gd name="T58" fmla="*/ 1324 w 2032"/>
                <a:gd name="T59" fmla="*/ 2343 h 2622"/>
                <a:gd name="T60" fmla="*/ 1612 w 2032"/>
                <a:gd name="T61" fmla="*/ 2323 h 2622"/>
                <a:gd name="T62" fmla="*/ 1601 w 2032"/>
                <a:gd name="T63" fmla="*/ 1901 h 2622"/>
                <a:gd name="T64" fmla="*/ 1481 w 2032"/>
                <a:gd name="T65" fmla="*/ 1666 h 2622"/>
                <a:gd name="T66" fmla="*/ 1563 w 2032"/>
                <a:gd name="T67" fmla="*/ 1196 h 2622"/>
                <a:gd name="T68" fmla="*/ 1408 w 2032"/>
                <a:gd name="T69" fmla="*/ 108 h 2622"/>
                <a:gd name="T70" fmla="*/ 868 w 2032"/>
                <a:gd name="T71" fmla="*/ 198 h 2622"/>
                <a:gd name="T72" fmla="*/ 658 w 2032"/>
                <a:gd name="T73" fmla="*/ 629 h 2622"/>
                <a:gd name="T74" fmla="*/ 890 w 2032"/>
                <a:gd name="T75" fmla="*/ 1079 h 2622"/>
                <a:gd name="T76" fmla="*/ 1599 w 2032"/>
                <a:gd name="T77" fmla="*/ 987 h 2622"/>
                <a:gd name="T78" fmla="*/ 467 w 2032"/>
                <a:gd name="T79" fmla="*/ 881 h 2622"/>
                <a:gd name="T80" fmla="*/ 745 w 2032"/>
                <a:gd name="T81" fmla="*/ 1048 h 2622"/>
                <a:gd name="T82" fmla="*/ 492 w 2032"/>
                <a:gd name="T83" fmla="*/ 542 h 2622"/>
                <a:gd name="T84" fmla="*/ 223 w 2032"/>
                <a:gd name="T85" fmla="*/ 521 h 2622"/>
                <a:gd name="T86" fmla="*/ 225 w 2032"/>
                <a:gd name="T87" fmla="*/ 483 h 2622"/>
                <a:gd name="T88" fmla="*/ 401 w 2032"/>
                <a:gd name="T89" fmla="*/ 87 h 2622"/>
                <a:gd name="T90" fmla="*/ 46 w 2032"/>
                <a:gd name="T91" fmla="*/ 250 h 2622"/>
                <a:gd name="T92" fmla="*/ 1779 w 2032"/>
                <a:gd name="T93" fmla="*/ 1384 h 2622"/>
                <a:gd name="T94" fmla="*/ 1783 w 2032"/>
                <a:gd name="T95" fmla="*/ 1657 h 2622"/>
                <a:gd name="T96" fmla="*/ 1878 w 2032"/>
                <a:gd name="T97" fmla="*/ 1326 h 2622"/>
                <a:gd name="T98" fmla="*/ 1643 w 2032"/>
                <a:gd name="T99" fmla="*/ 1360 h 2622"/>
                <a:gd name="T100" fmla="*/ 1583 w 2032"/>
                <a:gd name="T101" fmla="*/ 1804 h 2622"/>
                <a:gd name="T102" fmla="*/ 1742 w 2032"/>
                <a:gd name="T103" fmla="*/ 1615 h 2622"/>
                <a:gd name="T104" fmla="*/ 1530 w 2032"/>
                <a:gd name="T105" fmla="*/ 1693 h 2622"/>
                <a:gd name="T106" fmla="*/ 947 w 2032"/>
                <a:gd name="T107" fmla="*/ 2455 h 2622"/>
                <a:gd name="T108" fmla="*/ 499 w 2032"/>
                <a:gd name="T109" fmla="*/ 2521 h 2622"/>
                <a:gd name="T110" fmla="*/ 1346 w 2032"/>
                <a:gd name="T111" fmla="*/ 2473 h 2622"/>
                <a:gd name="T112" fmla="*/ 1822 w 2032"/>
                <a:gd name="T113" fmla="*/ 2482 h 2622"/>
                <a:gd name="T114" fmla="*/ 1322 w 2032"/>
                <a:gd name="T115" fmla="*/ 2439 h 2622"/>
                <a:gd name="T116" fmla="*/ 1669 w 2032"/>
                <a:gd name="T117" fmla="*/ 1431 h 2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2" h="2622">
                  <a:moveTo>
                    <a:pt x="1699" y="2593"/>
                  </a:moveTo>
                  <a:cubicBezTo>
                    <a:pt x="1625" y="2589"/>
                    <a:pt x="1570" y="2588"/>
                    <a:pt x="1516" y="2581"/>
                  </a:cubicBezTo>
                  <a:cubicBezTo>
                    <a:pt x="1483" y="2577"/>
                    <a:pt x="1451" y="2564"/>
                    <a:pt x="1418" y="2555"/>
                  </a:cubicBezTo>
                  <a:cubicBezTo>
                    <a:pt x="1410" y="2553"/>
                    <a:pt x="1402" y="2550"/>
                    <a:pt x="1393" y="2549"/>
                  </a:cubicBezTo>
                  <a:cubicBezTo>
                    <a:pt x="1353" y="2544"/>
                    <a:pt x="1320" y="2522"/>
                    <a:pt x="1291" y="2495"/>
                  </a:cubicBezTo>
                  <a:cubicBezTo>
                    <a:pt x="1277" y="2483"/>
                    <a:pt x="1278" y="2465"/>
                    <a:pt x="1281" y="2448"/>
                  </a:cubicBezTo>
                  <a:cubicBezTo>
                    <a:pt x="1285" y="2426"/>
                    <a:pt x="1288" y="2405"/>
                    <a:pt x="1281" y="2382"/>
                  </a:cubicBezTo>
                  <a:cubicBezTo>
                    <a:pt x="1275" y="2365"/>
                    <a:pt x="1277" y="2346"/>
                    <a:pt x="1275" y="2328"/>
                  </a:cubicBezTo>
                  <a:cubicBezTo>
                    <a:pt x="1271" y="2301"/>
                    <a:pt x="1267" y="2273"/>
                    <a:pt x="1264" y="2246"/>
                  </a:cubicBezTo>
                  <a:cubicBezTo>
                    <a:pt x="1262" y="2236"/>
                    <a:pt x="1262" y="2226"/>
                    <a:pt x="1260" y="2216"/>
                  </a:cubicBezTo>
                  <a:cubicBezTo>
                    <a:pt x="1257" y="2182"/>
                    <a:pt x="1253" y="2147"/>
                    <a:pt x="1249" y="2112"/>
                  </a:cubicBezTo>
                  <a:cubicBezTo>
                    <a:pt x="1247" y="2097"/>
                    <a:pt x="1243" y="2083"/>
                    <a:pt x="1242" y="2068"/>
                  </a:cubicBezTo>
                  <a:cubicBezTo>
                    <a:pt x="1240" y="2036"/>
                    <a:pt x="1214" y="2030"/>
                    <a:pt x="1191" y="2024"/>
                  </a:cubicBezTo>
                  <a:cubicBezTo>
                    <a:pt x="1158" y="2016"/>
                    <a:pt x="1123" y="2011"/>
                    <a:pt x="1089" y="2006"/>
                  </a:cubicBezTo>
                  <a:cubicBezTo>
                    <a:pt x="1064" y="2002"/>
                    <a:pt x="1061" y="2004"/>
                    <a:pt x="1056" y="2029"/>
                  </a:cubicBezTo>
                  <a:cubicBezTo>
                    <a:pt x="1049" y="2072"/>
                    <a:pt x="1044" y="2114"/>
                    <a:pt x="1037" y="2157"/>
                  </a:cubicBezTo>
                  <a:cubicBezTo>
                    <a:pt x="1031" y="2198"/>
                    <a:pt x="1024" y="2239"/>
                    <a:pt x="1018" y="2280"/>
                  </a:cubicBezTo>
                  <a:cubicBezTo>
                    <a:pt x="1012" y="2315"/>
                    <a:pt x="1005" y="2350"/>
                    <a:pt x="1002" y="2385"/>
                  </a:cubicBezTo>
                  <a:cubicBezTo>
                    <a:pt x="1001" y="2405"/>
                    <a:pt x="1011" y="2426"/>
                    <a:pt x="1012" y="2447"/>
                  </a:cubicBezTo>
                  <a:cubicBezTo>
                    <a:pt x="1012" y="2472"/>
                    <a:pt x="1013" y="2499"/>
                    <a:pt x="1005" y="2523"/>
                  </a:cubicBezTo>
                  <a:cubicBezTo>
                    <a:pt x="997" y="2545"/>
                    <a:pt x="983" y="2572"/>
                    <a:pt x="955" y="2575"/>
                  </a:cubicBezTo>
                  <a:cubicBezTo>
                    <a:pt x="928" y="2578"/>
                    <a:pt x="910" y="2598"/>
                    <a:pt x="887" y="2603"/>
                  </a:cubicBezTo>
                  <a:cubicBezTo>
                    <a:pt x="839" y="2611"/>
                    <a:pt x="790" y="2616"/>
                    <a:pt x="741" y="2618"/>
                  </a:cubicBezTo>
                  <a:cubicBezTo>
                    <a:pt x="673" y="2622"/>
                    <a:pt x="607" y="2606"/>
                    <a:pt x="542" y="2590"/>
                  </a:cubicBezTo>
                  <a:cubicBezTo>
                    <a:pt x="508" y="2582"/>
                    <a:pt x="473" y="2573"/>
                    <a:pt x="448" y="2543"/>
                  </a:cubicBezTo>
                  <a:cubicBezTo>
                    <a:pt x="431" y="2522"/>
                    <a:pt x="427" y="2485"/>
                    <a:pt x="442" y="2463"/>
                  </a:cubicBezTo>
                  <a:cubicBezTo>
                    <a:pt x="473" y="2417"/>
                    <a:pt x="513" y="2387"/>
                    <a:pt x="570" y="2379"/>
                  </a:cubicBezTo>
                  <a:cubicBezTo>
                    <a:pt x="597" y="2376"/>
                    <a:pt x="624" y="2369"/>
                    <a:pt x="651" y="2363"/>
                  </a:cubicBezTo>
                  <a:cubicBezTo>
                    <a:pt x="661" y="2360"/>
                    <a:pt x="665" y="2354"/>
                    <a:pt x="664" y="2342"/>
                  </a:cubicBezTo>
                  <a:cubicBezTo>
                    <a:pt x="662" y="2319"/>
                    <a:pt x="663" y="2295"/>
                    <a:pt x="663" y="2271"/>
                  </a:cubicBezTo>
                  <a:cubicBezTo>
                    <a:pt x="663" y="2267"/>
                    <a:pt x="663" y="2263"/>
                    <a:pt x="662" y="2259"/>
                  </a:cubicBezTo>
                  <a:cubicBezTo>
                    <a:pt x="648" y="2210"/>
                    <a:pt x="646" y="2160"/>
                    <a:pt x="648" y="2109"/>
                  </a:cubicBezTo>
                  <a:cubicBezTo>
                    <a:pt x="649" y="2080"/>
                    <a:pt x="645" y="2051"/>
                    <a:pt x="645" y="2022"/>
                  </a:cubicBezTo>
                  <a:cubicBezTo>
                    <a:pt x="645" y="2000"/>
                    <a:pt x="649" y="1977"/>
                    <a:pt x="649" y="1955"/>
                  </a:cubicBezTo>
                  <a:cubicBezTo>
                    <a:pt x="648" y="1912"/>
                    <a:pt x="644" y="1869"/>
                    <a:pt x="644" y="1826"/>
                  </a:cubicBezTo>
                  <a:cubicBezTo>
                    <a:pt x="643" y="1789"/>
                    <a:pt x="646" y="1752"/>
                    <a:pt x="646" y="1715"/>
                  </a:cubicBezTo>
                  <a:cubicBezTo>
                    <a:pt x="646" y="1683"/>
                    <a:pt x="645" y="1650"/>
                    <a:pt x="645" y="1618"/>
                  </a:cubicBezTo>
                  <a:cubicBezTo>
                    <a:pt x="646" y="1595"/>
                    <a:pt x="649" y="1572"/>
                    <a:pt x="651" y="1548"/>
                  </a:cubicBezTo>
                  <a:cubicBezTo>
                    <a:pt x="651" y="1545"/>
                    <a:pt x="653" y="1542"/>
                    <a:pt x="652" y="1539"/>
                  </a:cubicBezTo>
                  <a:cubicBezTo>
                    <a:pt x="649" y="1479"/>
                    <a:pt x="665" y="1423"/>
                    <a:pt x="673" y="1365"/>
                  </a:cubicBezTo>
                  <a:cubicBezTo>
                    <a:pt x="678" y="1335"/>
                    <a:pt x="680" y="1304"/>
                    <a:pt x="678" y="1274"/>
                  </a:cubicBezTo>
                  <a:cubicBezTo>
                    <a:pt x="678" y="1261"/>
                    <a:pt x="666" y="1248"/>
                    <a:pt x="658" y="1236"/>
                  </a:cubicBezTo>
                  <a:cubicBezTo>
                    <a:pt x="633" y="1198"/>
                    <a:pt x="607" y="1161"/>
                    <a:pt x="581" y="1123"/>
                  </a:cubicBezTo>
                  <a:cubicBezTo>
                    <a:pt x="561" y="1095"/>
                    <a:pt x="541" y="1067"/>
                    <a:pt x="521" y="1039"/>
                  </a:cubicBezTo>
                  <a:cubicBezTo>
                    <a:pt x="493" y="1000"/>
                    <a:pt x="463" y="961"/>
                    <a:pt x="436" y="921"/>
                  </a:cubicBezTo>
                  <a:cubicBezTo>
                    <a:pt x="412" y="887"/>
                    <a:pt x="391" y="850"/>
                    <a:pt x="368" y="814"/>
                  </a:cubicBezTo>
                  <a:cubicBezTo>
                    <a:pt x="346" y="781"/>
                    <a:pt x="325" y="748"/>
                    <a:pt x="302" y="716"/>
                  </a:cubicBezTo>
                  <a:cubicBezTo>
                    <a:pt x="289" y="697"/>
                    <a:pt x="273" y="680"/>
                    <a:pt x="262" y="661"/>
                  </a:cubicBezTo>
                  <a:cubicBezTo>
                    <a:pt x="243" y="626"/>
                    <a:pt x="207" y="602"/>
                    <a:pt x="200" y="560"/>
                  </a:cubicBezTo>
                  <a:cubicBezTo>
                    <a:pt x="197" y="545"/>
                    <a:pt x="186" y="535"/>
                    <a:pt x="169" y="532"/>
                  </a:cubicBezTo>
                  <a:cubicBezTo>
                    <a:pt x="138" y="526"/>
                    <a:pt x="116" y="503"/>
                    <a:pt x="92" y="485"/>
                  </a:cubicBezTo>
                  <a:cubicBezTo>
                    <a:pt x="60" y="462"/>
                    <a:pt x="43" y="427"/>
                    <a:pt x="27" y="394"/>
                  </a:cubicBezTo>
                  <a:cubicBezTo>
                    <a:pt x="7" y="356"/>
                    <a:pt x="0" y="312"/>
                    <a:pt x="6" y="268"/>
                  </a:cubicBezTo>
                  <a:cubicBezTo>
                    <a:pt x="10" y="237"/>
                    <a:pt x="13" y="205"/>
                    <a:pt x="30" y="177"/>
                  </a:cubicBezTo>
                  <a:cubicBezTo>
                    <a:pt x="47" y="150"/>
                    <a:pt x="63" y="124"/>
                    <a:pt x="88" y="103"/>
                  </a:cubicBezTo>
                  <a:cubicBezTo>
                    <a:pt x="123" y="73"/>
                    <a:pt x="160" y="47"/>
                    <a:pt x="202" y="29"/>
                  </a:cubicBezTo>
                  <a:cubicBezTo>
                    <a:pt x="231" y="16"/>
                    <a:pt x="262" y="6"/>
                    <a:pt x="293" y="3"/>
                  </a:cubicBezTo>
                  <a:cubicBezTo>
                    <a:pt x="330" y="0"/>
                    <a:pt x="365" y="12"/>
                    <a:pt x="400" y="29"/>
                  </a:cubicBezTo>
                  <a:cubicBezTo>
                    <a:pt x="444" y="50"/>
                    <a:pt x="468" y="88"/>
                    <a:pt x="490" y="129"/>
                  </a:cubicBezTo>
                  <a:cubicBezTo>
                    <a:pt x="522" y="185"/>
                    <a:pt x="519" y="244"/>
                    <a:pt x="507" y="304"/>
                  </a:cubicBezTo>
                  <a:cubicBezTo>
                    <a:pt x="501" y="332"/>
                    <a:pt x="491" y="357"/>
                    <a:pt x="475" y="380"/>
                  </a:cubicBezTo>
                  <a:cubicBezTo>
                    <a:pt x="469" y="387"/>
                    <a:pt x="469" y="403"/>
                    <a:pt x="474" y="411"/>
                  </a:cubicBezTo>
                  <a:cubicBezTo>
                    <a:pt x="495" y="454"/>
                    <a:pt x="518" y="497"/>
                    <a:pt x="542" y="539"/>
                  </a:cubicBezTo>
                  <a:cubicBezTo>
                    <a:pt x="558" y="569"/>
                    <a:pt x="575" y="599"/>
                    <a:pt x="593" y="629"/>
                  </a:cubicBezTo>
                  <a:cubicBezTo>
                    <a:pt x="596" y="635"/>
                    <a:pt x="604" y="638"/>
                    <a:pt x="610" y="642"/>
                  </a:cubicBezTo>
                  <a:cubicBezTo>
                    <a:pt x="612" y="636"/>
                    <a:pt x="615" y="630"/>
                    <a:pt x="617" y="623"/>
                  </a:cubicBezTo>
                  <a:cubicBezTo>
                    <a:pt x="626" y="567"/>
                    <a:pt x="633" y="511"/>
                    <a:pt x="646" y="456"/>
                  </a:cubicBezTo>
                  <a:cubicBezTo>
                    <a:pt x="652" y="429"/>
                    <a:pt x="669" y="405"/>
                    <a:pt x="680" y="379"/>
                  </a:cubicBezTo>
                  <a:cubicBezTo>
                    <a:pt x="689" y="359"/>
                    <a:pt x="696" y="338"/>
                    <a:pt x="706" y="319"/>
                  </a:cubicBezTo>
                  <a:cubicBezTo>
                    <a:pt x="719" y="296"/>
                    <a:pt x="733" y="272"/>
                    <a:pt x="750" y="253"/>
                  </a:cubicBezTo>
                  <a:cubicBezTo>
                    <a:pt x="780" y="220"/>
                    <a:pt x="810" y="187"/>
                    <a:pt x="846" y="161"/>
                  </a:cubicBezTo>
                  <a:cubicBezTo>
                    <a:pt x="895" y="126"/>
                    <a:pt x="944" y="90"/>
                    <a:pt x="1005" y="74"/>
                  </a:cubicBezTo>
                  <a:cubicBezTo>
                    <a:pt x="1040" y="64"/>
                    <a:pt x="1075" y="50"/>
                    <a:pt x="1110" y="39"/>
                  </a:cubicBezTo>
                  <a:cubicBezTo>
                    <a:pt x="1119" y="36"/>
                    <a:pt x="1130" y="37"/>
                    <a:pt x="1140" y="36"/>
                  </a:cubicBezTo>
                  <a:cubicBezTo>
                    <a:pt x="1172" y="33"/>
                    <a:pt x="1204" y="27"/>
                    <a:pt x="1236" y="28"/>
                  </a:cubicBezTo>
                  <a:cubicBezTo>
                    <a:pt x="1275" y="29"/>
                    <a:pt x="1314" y="36"/>
                    <a:pt x="1353" y="41"/>
                  </a:cubicBezTo>
                  <a:cubicBezTo>
                    <a:pt x="1404" y="47"/>
                    <a:pt x="1450" y="70"/>
                    <a:pt x="1497" y="89"/>
                  </a:cubicBezTo>
                  <a:cubicBezTo>
                    <a:pt x="1509" y="94"/>
                    <a:pt x="1520" y="101"/>
                    <a:pt x="1530" y="108"/>
                  </a:cubicBezTo>
                  <a:cubicBezTo>
                    <a:pt x="1558" y="128"/>
                    <a:pt x="1588" y="147"/>
                    <a:pt x="1613" y="170"/>
                  </a:cubicBezTo>
                  <a:cubicBezTo>
                    <a:pt x="1675" y="227"/>
                    <a:pt x="1724" y="292"/>
                    <a:pt x="1745" y="376"/>
                  </a:cubicBezTo>
                  <a:cubicBezTo>
                    <a:pt x="1753" y="405"/>
                    <a:pt x="1767" y="432"/>
                    <a:pt x="1772" y="461"/>
                  </a:cubicBezTo>
                  <a:cubicBezTo>
                    <a:pt x="1782" y="521"/>
                    <a:pt x="1791" y="582"/>
                    <a:pt x="1785" y="643"/>
                  </a:cubicBezTo>
                  <a:cubicBezTo>
                    <a:pt x="1781" y="678"/>
                    <a:pt x="1774" y="713"/>
                    <a:pt x="1765" y="748"/>
                  </a:cubicBezTo>
                  <a:cubicBezTo>
                    <a:pt x="1756" y="782"/>
                    <a:pt x="1743" y="816"/>
                    <a:pt x="1729" y="850"/>
                  </a:cubicBezTo>
                  <a:cubicBezTo>
                    <a:pt x="1720" y="871"/>
                    <a:pt x="1706" y="891"/>
                    <a:pt x="1694" y="911"/>
                  </a:cubicBezTo>
                  <a:cubicBezTo>
                    <a:pt x="1678" y="938"/>
                    <a:pt x="1663" y="964"/>
                    <a:pt x="1645" y="990"/>
                  </a:cubicBezTo>
                  <a:cubicBezTo>
                    <a:pt x="1634" y="1007"/>
                    <a:pt x="1619" y="1021"/>
                    <a:pt x="1605" y="1036"/>
                  </a:cubicBezTo>
                  <a:cubicBezTo>
                    <a:pt x="1592" y="1049"/>
                    <a:pt x="1595" y="1057"/>
                    <a:pt x="1609" y="1066"/>
                  </a:cubicBezTo>
                  <a:cubicBezTo>
                    <a:pt x="1644" y="1089"/>
                    <a:pt x="1679" y="1113"/>
                    <a:pt x="1714" y="1136"/>
                  </a:cubicBezTo>
                  <a:cubicBezTo>
                    <a:pt x="1717" y="1138"/>
                    <a:pt x="1720" y="1140"/>
                    <a:pt x="1723" y="1141"/>
                  </a:cubicBezTo>
                  <a:cubicBezTo>
                    <a:pt x="1747" y="1156"/>
                    <a:pt x="1773" y="1168"/>
                    <a:pt x="1795" y="1186"/>
                  </a:cubicBezTo>
                  <a:cubicBezTo>
                    <a:pt x="1837" y="1221"/>
                    <a:pt x="1878" y="1258"/>
                    <a:pt x="1917" y="1296"/>
                  </a:cubicBezTo>
                  <a:cubicBezTo>
                    <a:pt x="1951" y="1329"/>
                    <a:pt x="1982" y="1365"/>
                    <a:pt x="2014" y="1399"/>
                  </a:cubicBezTo>
                  <a:cubicBezTo>
                    <a:pt x="2028" y="1415"/>
                    <a:pt x="2032" y="1431"/>
                    <a:pt x="2027" y="1454"/>
                  </a:cubicBezTo>
                  <a:cubicBezTo>
                    <a:pt x="2021" y="1485"/>
                    <a:pt x="2010" y="1509"/>
                    <a:pt x="1982" y="1528"/>
                  </a:cubicBezTo>
                  <a:cubicBezTo>
                    <a:pt x="1964" y="1540"/>
                    <a:pt x="1954" y="1563"/>
                    <a:pt x="1940" y="1579"/>
                  </a:cubicBezTo>
                  <a:cubicBezTo>
                    <a:pt x="1925" y="1596"/>
                    <a:pt x="1911" y="1615"/>
                    <a:pt x="1894" y="1628"/>
                  </a:cubicBezTo>
                  <a:cubicBezTo>
                    <a:pt x="1853" y="1661"/>
                    <a:pt x="1827" y="1707"/>
                    <a:pt x="1787" y="1739"/>
                  </a:cubicBezTo>
                  <a:cubicBezTo>
                    <a:pt x="1762" y="1760"/>
                    <a:pt x="1750" y="1788"/>
                    <a:pt x="1735" y="1814"/>
                  </a:cubicBezTo>
                  <a:cubicBezTo>
                    <a:pt x="1723" y="1838"/>
                    <a:pt x="1701" y="1850"/>
                    <a:pt x="1677" y="1860"/>
                  </a:cubicBezTo>
                  <a:cubicBezTo>
                    <a:pt x="1641" y="1874"/>
                    <a:pt x="1641" y="1881"/>
                    <a:pt x="1644" y="1919"/>
                  </a:cubicBezTo>
                  <a:cubicBezTo>
                    <a:pt x="1649" y="1972"/>
                    <a:pt x="1651" y="2025"/>
                    <a:pt x="1652" y="2079"/>
                  </a:cubicBezTo>
                  <a:cubicBezTo>
                    <a:pt x="1654" y="2138"/>
                    <a:pt x="1654" y="2197"/>
                    <a:pt x="1655" y="2256"/>
                  </a:cubicBezTo>
                  <a:cubicBezTo>
                    <a:pt x="1655" y="2275"/>
                    <a:pt x="1656" y="2294"/>
                    <a:pt x="1656" y="2314"/>
                  </a:cubicBezTo>
                  <a:cubicBezTo>
                    <a:pt x="1657" y="2338"/>
                    <a:pt x="1666" y="2352"/>
                    <a:pt x="1690" y="2359"/>
                  </a:cubicBezTo>
                  <a:cubicBezTo>
                    <a:pt x="1711" y="2365"/>
                    <a:pt x="1734" y="2369"/>
                    <a:pt x="1755" y="2377"/>
                  </a:cubicBezTo>
                  <a:cubicBezTo>
                    <a:pt x="1796" y="2390"/>
                    <a:pt x="1833" y="2413"/>
                    <a:pt x="1861" y="2444"/>
                  </a:cubicBezTo>
                  <a:cubicBezTo>
                    <a:pt x="1879" y="2464"/>
                    <a:pt x="1879" y="2491"/>
                    <a:pt x="1872" y="2518"/>
                  </a:cubicBezTo>
                  <a:cubicBezTo>
                    <a:pt x="1861" y="2558"/>
                    <a:pt x="1828" y="2569"/>
                    <a:pt x="1795" y="2577"/>
                  </a:cubicBezTo>
                  <a:cubicBezTo>
                    <a:pt x="1757" y="2586"/>
                    <a:pt x="1718" y="2590"/>
                    <a:pt x="1699" y="2593"/>
                  </a:cubicBezTo>
                  <a:close/>
                  <a:moveTo>
                    <a:pt x="1563" y="1196"/>
                  </a:moveTo>
                  <a:cubicBezTo>
                    <a:pt x="1562" y="1196"/>
                    <a:pt x="1561" y="1196"/>
                    <a:pt x="1561" y="1196"/>
                  </a:cubicBezTo>
                  <a:cubicBezTo>
                    <a:pt x="1559" y="1173"/>
                    <a:pt x="1558" y="1150"/>
                    <a:pt x="1556" y="1127"/>
                  </a:cubicBezTo>
                  <a:cubicBezTo>
                    <a:pt x="1554" y="1104"/>
                    <a:pt x="1546" y="1099"/>
                    <a:pt x="1526" y="1109"/>
                  </a:cubicBezTo>
                  <a:cubicBezTo>
                    <a:pt x="1493" y="1125"/>
                    <a:pt x="1461" y="1141"/>
                    <a:pt x="1428" y="1157"/>
                  </a:cubicBezTo>
                  <a:cubicBezTo>
                    <a:pt x="1424" y="1159"/>
                    <a:pt x="1418" y="1161"/>
                    <a:pt x="1413" y="1162"/>
                  </a:cubicBezTo>
                  <a:cubicBezTo>
                    <a:pt x="1372" y="1171"/>
                    <a:pt x="1330" y="1179"/>
                    <a:pt x="1288" y="1186"/>
                  </a:cubicBezTo>
                  <a:cubicBezTo>
                    <a:pt x="1261" y="1191"/>
                    <a:pt x="1233" y="1194"/>
                    <a:pt x="1205" y="1194"/>
                  </a:cubicBezTo>
                  <a:cubicBezTo>
                    <a:pt x="1171" y="1195"/>
                    <a:pt x="1137" y="1192"/>
                    <a:pt x="1102" y="1190"/>
                  </a:cubicBezTo>
                  <a:cubicBezTo>
                    <a:pt x="1041" y="1186"/>
                    <a:pt x="981" y="1174"/>
                    <a:pt x="925" y="1147"/>
                  </a:cubicBezTo>
                  <a:cubicBezTo>
                    <a:pt x="884" y="1126"/>
                    <a:pt x="845" y="1101"/>
                    <a:pt x="805" y="1078"/>
                  </a:cubicBezTo>
                  <a:cubicBezTo>
                    <a:pt x="789" y="1069"/>
                    <a:pt x="780" y="1072"/>
                    <a:pt x="776" y="1088"/>
                  </a:cubicBezTo>
                  <a:cubicBezTo>
                    <a:pt x="764" y="1134"/>
                    <a:pt x="752" y="1179"/>
                    <a:pt x="741" y="1226"/>
                  </a:cubicBezTo>
                  <a:cubicBezTo>
                    <a:pt x="733" y="1260"/>
                    <a:pt x="728" y="1295"/>
                    <a:pt x="722" y="1330"/>
                  </a:cubicBezTo>
                  <a:cubicBezTo>
                    <a:pt x="717" y="1359"/>
                    <a:pt x="711" y="1388"/>
                    <a:pt x="707" y="1418"/>
                  </a:cubicBezTo>
                  <a:cubicBezTo>
                    <a:pt x="701" y="1464"/>
                    <a:pt x="694" y="1511"/>
                    <a:pt x="691" y="1559"/>
                  </a:cubicBezTo>
                  <a:cubicBezTo>
                    <a:pt x="688" y="1602"/>
                    <a:pt x="691" y="1645"/>
                    <a:pt x="690" y="1689"/>
                  </a:cubicBezTo>
                  <a:cubicBezTo>
                    <a:pt x="689" y="1721"/>
                    <a:pt x="684" y="1754"/>
                    <a:pt x="684" y="1786"/>
                  </a:cubicBezTo>
                  <a:cubicBezTo>
                    <a:pt x="684" y="1829"/>
                    <a:pt x="686" y="1871"/>
                    <a:pt x="688" y="1913"/>
                  </a:cubicBezTo>
                  <a:cubicBezTo>
                    <a:pt x="691" y="2007"/>
                    <a:pt x="694" y="2100"/>
                    <a:pt x="698" y="2193"/>
                  </a:cubicBezTo>
                  <a:cubicBezTo>
                    <a:pt x="700" y="2238"/>
                    <a:pt x="705" y="2282"/>
                    <a:pt x="708" y="2327"/>
                  </a:cubicBezTo>
                  <a:cubicBezTo>
                    <a:pt x="709" y="2341"/>
                    <a:pt x="709" y="2358"/>
                    <a:pt x="728" y="2362"/>
                  </a:cubicBezTo>
                  <a:cubicBezTo>
                    <a:pt x="748" y="2366"/>
                    <a:pt x="769" y="2368"/>
                    <a:pt x="789" y="2371"/>
                  </a:cubicBezTo>
                  <a:cubicBezTo>
                    <a:pt x="825" y="2375"/>
                    <a:pt x="862" y="2380"/>
                    <a:pt x="899" y="2385"/>
                  </a:cubicBezTo>
                  <a:cubicBezTo>
                    <a:pt x="914" y="2387"/>
                    <a:pt x="930" y="2390"/>
                    <a:pt x="946" y="2391"/>
                  </a:cubicBezTo>
                  <a:cubicBezTo>
                    <a:pt x="951" y="2392"/>
                    <a:pt x="960" y="2388"/>
                    <a:pt x="961" y="2385"/>
                  </a:cubicBezTo>
                  <a:cubicBezTo>
                    <a:pt x="966" y="2369"/>
                    <a:pt x="969" y="2352"/>
                    <a:pt x="972" y="2336"/>
                  </a:cubicBezTo>
                  <a:cubicBezTo>
                    <a:pt x="973" y="2324"/>
                    <a:pt x="972" y="2311"/>
                    <a:pt x="973" y="2299"/>
                  </a:cubicBezTo>
                  <a:cubicBezTo>
                    <a:pt x="979" y="2260"/>
                    <a:pt x="986" y="2221"/>
                    <a:pt x="992" y="2182"/>
                  </a:cubicBezTo>
                  <a:cubicBezTo>
                    <a:pt x="996" y="2163"/>
                    <a:pt x="999" y="2144"/>
                    <a:pt x="1002" y="2125"/>
                  </a:cubicBezTo>
                  <a:cubicBezTo>
                    <a:pt x="1005" y="2109"/>
                    <a:pt x="1014" y="2093"/>
                    <a:pt x="1011" y="2077"/>
                  </a:cubicBezTo>
                  <a:cubicBezTo>
                    <a:pt x="1007" y="2047"/>
                    <a:pt x="1013" y="2018"/>
                    <a:pt x="1021" y="1989"/>
                  </a:cubicBezTo>
                  <a:cubicBezTo>
                    <a:pt x="1029" y="1959"/>
                    <a:pt x="1046" y="1939"/>
                    <a:pt x="1067" y="1944"/>
                  </a:cubicBezTo>
                  <a:cubicBezTo>
                    <a:pt x="1098" y="1950"/>
                    <a:pt x="1128" y="1956"/>
                    <a:pt x="1158" y="1963"/>
                  </a:cubicBezTo>
                  <a:cubicBezTo>
                    <a:pt x="1192" y="1971"/>
                    <a:pt x="1224" y="1983"/>
                    <a:pt x="1258" y="1990"/>
                  </a:cubicBezTo>
                  <a:cubicBezTo>
                    <a:pt x="1288" y="1997"/>
                    <a:pt x="1292" y="2001"/>
                    <a:pt x="1292" y="2033"/>
                  </a:cubicBezTo>
                  <a:cubicBezTo>
                    <a:pt x="1292" y="2059"/>
                    <a:pt x="1293" y="2086"/>
                    <a:pt x="1294" y="2113"/>
                  </a:cubicBezTo>
                  <a:cubicBezTo>
                    <a:pt x="1295" y="2124"/>
                    <a:pt x="1298" y="2136"/>
                    <a:pt x="1299" y="2147"/>
                  </a:cubicBezTo>
                  <a:cubicBezTo>
                    <a:pt x="1303" y="2175"/>
                    <a:pt x="1305" y="2202"/>
                    <a:pt x="1309" y="2230"/>
                  </a:cubicBezTo>
                  <a:cubicBezTo>
                    <a:pt x="1314" y="2267"/>
                    <a:pt x="1322" y="2305"/>
                    <a:pt x="1324" y="2343"/>
                  </a:cubicBezTo>
                  <a:cubicBezTo>
                    <a:pt x="1326" y="2376"/>
                    <a:pt x="1338" y="2387"/>
                    <a:pt x="1370" y="2377"/>
                  </a:cubicBezTo>
                  <a:cubicBezTo>
                    <a:pt x="1374" y="2375"/>
                    <a:pt x="1378" y="2375"/>
                    <a:pt x="1382" y="2375"/>
                  </a:cubicBezTo>
                  <a:cubicBezTo>
                    <a:pt x="1403" y="2373"/>
                    <a:pt x="1424" y="2372"/>
                    <a:pt x="1445" y="2368"/>
                  </a:cubicBezTo>
                  <a:cubicBezTo>
                    <a:pt x="1493" y="2357"/>
                    <a:pt x="1542" y="2346"/>
                    <a:pt x="1592" y="2348"/>
                  </a:cubicBezTo>
                  <a:cubicBezTo>
                    <a:pt x="1609" y="2349"/>
                    <a:pt x="1615" y="2340"/>
                    <a:pt x="1612" y="2323"/>
                  </a:cubicBezTo>
                  <a:cubicBezTo>
                    <a:pt x="1609" y="2306"/>
                    <a:pt x="1607" y="2289"/>
                    <a:pt x="1607" y="2272"/>
                  </a:cubicBezTo>
                  <a:cubicBezTo>
                    <a:pt x="1607" y="2247"/>
                    <a:pt x="1613" y="2223"/>
                    <a:pt x="1612" y="2199"/>
                  </a:cubicBezTo>
                  <a:cubicBezTo>
                    <a:pt x="1611" y="2139"/>
                    <a:pt x="1607" y="2080"/>
                    <a:pt x="1604" y="2020"/>
                  </a:cubicBezTo>
                  <a:cubicBezTo>
                    <a:pt x="1603" y="1996"/>
                    <a:pt x="1602" y="1973"/>
                    <a:pt x="1601" y="1950"/>
                  </a:cubicBezTo>
                  <a:cubicBezTo>
                    <a:pt x="1600" y="1933"/>
                    <a:pt x="1599" y="1917"/>
                    <a:pt x="1601" y="1901"/>
                  </a:cubicBezTo>
                  <a:cubicBezTo>
                    <a:pt x="1602" y="1882"/>
                    <a:pt x="1603" y="1866"/>
                    <a:pt x="1581" y="1859"/>
                  </a:cubicBezTo>
                  <a:cubicBezTo>
                    <a:pt x="1570" y="1856"/>
                    <a:pt x="1559" y="1853"/>
                    <a:pt x="1552" y="1846"/>
                  </a:cubicBezTo>
                  <a:cubicBezTo>
                    <a:pt x="1535" y="1833"/>
                    <a:pt x="1514" y="1819"/>
                    <a:pt x="1507" y="1801"/>
                  </a:cubicBezTo>
                  <a:cubicBezTo>
                    <a:pt x="1496" y="1773"/>
                    <a:pt x="1495" y="1741"/>
                    <a:pt x="1489" y="1710"/>
                  </a:cubicBezTo>
                  <a:cubicBezTo>
                    <a:pt x="1486" y="1695"/>
                    <a:pt x="1482" y="1681"/>
                    <a:pt x="1481" y="1666"/>
                  </a:cubicBezTo>
                  <a:cubicBezTo>
                    <a:pt x="1479" y="1640"/>
                    <a:pt x="1481" y="1614"/>
                    <a:pt x="1479" y="1589"/>
                  </a:cubicBezTo>
                  <a:cubicBezTo>
                    <a:pt x="1474" y="1534"/>
                    <a:pt x="1500" y="1486"/>
                    <a:pt x="1549" y="1464"/>
                  </a:cubicBezTo>
                  <a:cubicBezTo>
                    <a:pt x="1563" y="1458"/>
                    <a:pt x="1569" y="1449"/>
                    <a:pt x="1568" y="1435"/>
                  </a:cubicBezTo>
                  <a:cubicBezTo>
                    <a:pt x="1566" y="1397"/>
                    <a:pt x="1564" y="1360"/>
                    <a:pt x="1563" y="1322"/>
                  </a:cubicBezTo>
                  <a:cubicBezTo>
                    <a:pt x="1562" y="1280"/>
                    <a:pt x="1563" y="1238"/>
                    <a:pt x="1563" y="1196"/>
                  </a:cubicBezTo>
                  <a:close/>
                  <a:moveTo>
                    <a:pt x="1743" y="550"/>
                  </a:moveTo>
                  <a:cubicBezTo>
                    <a:pt x="1738" y="515"/>
                    <a:pt x="1736" y="480"/>
                    <a:pt x="1727" y="447"/>
                  </a:cubicBezTo>
                  <a:cubicBezTo>
                    <a:pt x="1713" y="403"/>
                    <a:pt x="1700" y="359"/>
                    <a:pt x="1677" y="318"/>
                  </a:cubicBezTo>
                  <a:cubicBezTo>
                    <a:pt x="1651" y="272"/>
                    <a:pt x="1619" y="232"/>
                    <a:pt x="1579" y="199"/>
                  </a:cubicBezTo>
                  <a:cubicBezTo>
                    <a:pt x="1528" y="158"/>
                    <a:pt x="1471" y="128"/>
                    <a:pt x="1408" y="108"/>
                  </a:cubicBezTo>
                  <a:cubicBezTo>
                    <a:pt x="1310" y="77"/>
                    <a:pt x="1212" y="75"/>
                    <a:pt x="1112" y="94"/>
                  </a:cubicBezTo>
                  <a:cubicBezTo>
                    <a:pt x="1103" y="96"/>
                    <a:pt x="1093" y="97"/>
                    <a:pt x="1084" y="100"/>
                  </a:cubicBezTo>
                  <a:cubicBezTo>
                    <a:pt x="1058" y="108"/>
                    <a:pt x="1031" y="116"/>
                    <a:pt x="1006" y="126"/>
                  </a:cubicBezTo>
                  <a:cubicBezTo>
                    <a:pt x="973" y="140"/>
                    <a:pt x="941" y="155"/>
                    <a:pt x="909" y="171"/>
                  </a:cubicBezTo>
                  <a:cubicBezTo>
                    <a:pt x="895" y="178"/>
                    <a:pt x="881" y="188"/>
                    <a:pt x="868" y="198"/>
                  </a:cubicBezTo>
                  <a:cubicBezTo>
                    <a:pt x="852" y="210"/>
                    <a:pt x="835" y="223"/>
                    <a:pt x="821" y="237"/>
                  </a:cubicBezTo>
                  <a:cubicBezTo>
                    <a:pt x="801" y="258"/>
                    <a:pt x="783" y="281"/>
                    <a:pt x="765" y="304"/>
                  </a:cubicBezTo>
                  <a:cubicBezTo>
                    <a:pt x="752" y="322"/>
                    <a:pt x="739" y="340"/>
                    <a:pt x="728" y="360"/>
                  </a:cubicBezTo>
                  <a:cubicBezTo>
                    <a:pt x="716" y="384"/>
                    <a:pt x="705" y="410"/>
                    <a:pt x="695" y="435"/>
                  </a:cubicBezTo>
                  <a:cubicBezTo>
                    <a:pt x="671" y="498"/>
                    <a:pt x="654" y="561"/>
                    <a:pt x="658" y="629"/>
                  </a:cubicBezTo>
                  <a:cubicBezTo>
                    <a:pt x="661" y="686"/>
                    <a:pt x="666" y="743"/>
                    <a:pt x="683" y="797"/>
                  </a:cubicBezTo>
                  <a:cubicBezTo>
                    <a:pt x="692" y="827"/>
                    <a:pt x="713" y="854"/>
                    <a:pt x="723" y="883"/>
                  </a:cubicBezTo>
                  <a:cubicBezTo>
                    <a:pt x="737" y="928"/>
                    <a:pt x="767" y="961"/>
                    <a:pt x="794" y="998"/>
                  </a:cubicBezTo>
                  <a:cubicBezTo>
                    <a:pt x="803" y="1011"/>
                    <a:pt x="818" y="1021"/>
                    <a:pt x="831" y="1032"/>
                  </a:cubicBezTo>
                  <a:cubicBezTo>
                    <a:pt x="850" y="1048"/>
                    <a:pt x="868" y="1067"/>
                    <a:pt x="890" y="1079"/>
                  </a:cubicBezTo>
                  <a:cubicBezTo>
                    <a:pt x="935" y="1105"/>
                    <a:pt x="983" y="1127"/>
                    <a:pt x="1036" y="1134"/>
                  </a:cubicBezTo>
                  <a:cubicBezTo>
                    <a:pt x="1071" y="1139"/>
                    <a:pt x="1105" y="1148"/>
                    <a:pt x="1140" y="1150"/>
                  </a:cubicBezTo>
                  <a:cubicBezTo>
                    <a:pt x="1202" y="1155"/>
                    <a:pt x="1263" y="1144"/>
                    <a:pt x="1323" y="1134"/>
                  </a:cubicBezTo>
                  <a:cubicBezTo>
                    <a:pt x="1370" y="1125"/>
                    <a:pt x="1417" y="1117"/>
                    <a:pt x="1459" y="1093"/>
                  </a:cubicBezTo>
                  <a:cubicBezTo>
                    <a:pt x="1511" y="1065"/>
                    <a:pt x="1561" y="1032"/>
                    <a:pt x="1599" y="987"/>
                  </a:cubicBezTo>
                  <a:cubicBezTo>
                    <a:pt x="1629" y="952"/>
                    <a:pt x="1652" y="911"/>
                    <a:pt x="1675" y="871"/>
                  </a:cubicBezTo>
                  <a:cubicBezTo>
                    <a:pt x="1691" y="841"/>
                    <a:pt x="1703" y="809"/>
                    <a:pt x="1714" y="777"/>
                  </a:cubicBezTo>
                  <a:cubicBezTo>
                    <a:pt x="1741" y="704"/>
                    <a:pt x="1747" y="628"/>
                    <a:pt x="1743" y="550"/>
                  </a:cubicBezTo>
                  <a:close/>
                  <a:moveTo>
                    <a:pt x="449" y="868"/>
                  </a:moveTo>
                  <a:cubicBezTo>
                    <a:pt x="455" y="872"/>
                    <a:pt x="462" y="876"/>
                    <a:pt x="467" y="881"/>
                  </a:cubicBezTo>
                  <a:cubicBezTo>
                    <a:pt x="493" y="914"/>
                    <a:pt x="519" y="947"/>
                    <a:pt x="543" y="982"/>
                  </a:cubicBezTo>
                  <a:cubicBezTo>
                    <a:pt x="589" y="1047"/>
                    <a:pt x="633" y="1113"/>
                    <a:pt x="679" y="1178"/>
                  </a:cubicBezTo>
                  <a:cubicBezTo>
                    <a:pt x="684" y="1184"/>
                    <a:pt x="692" y="1188"/>
                    <a:pt x="698" y="1193"/>
                  </a:cubicBezTo>
                  <a:cubicBezTo>
                    <a:pt x="703" y="1186"/>
                    <a:pt x="710" y="1180"/>
                    <a:pt x="712" y="1173"/>
                  </a:cubicBezTo>
                  <a:cubicBezTo>
                    <a:pt x="724" y="1132"/>
                    <a:pt x="734" y="1090"/>
                    <a:pt x="745" y="1048"/>
                  </a:cubicBezTo>
                  <a:cubicBezTo>
                    <a:pt x="749" y="1031"/>
                    <a:pt x="746" y="1017"/>
                    <a:pt x="736" y="1001"/>
                  </a:cubicBezTo>
                  <a:cubicBezTo>
                    <a:pt x="714" y="968"/>
                    <a:pt x="692" y="935"/>
                    <a:pt x="675" y="899"/>
                  </a:cubicBezTo>
                  <a:cubicBezTo>
                    <a:pt x="653" y="852"/>
                    <a:pt x="637" y="802"/>
                    <a:pt x="615" y="755"/>
                  </a:cubicBezTo>
                  <a:cubicBezTo>
                    <a:pt x="595" y="714"/>
                    <a:pt x="569" y="675"/>
                    <a:pt x="545" y="635"/>
                  </a:cubicBezTo>
                  <a:cubicBezTo>
                    <a:pt x="528" y="604"/>
                    <a:pt x="509" y="573"/>
                    <a:pt x="492" y="542"/>
                  </a:cubicBezTo>
                  <a:cubicBezTo>
                    <a:pt x="478" y="517"/>
                    <a:pt x="463" y="492"/>
                    <a:pt x="451" y="465"/>
                  </a:cubicBezTo>
                  <a:cubicBezTo>
                    <a:pt x="439" y="439"/>
                    <a:pt x="424" y="434"/>
                    <a:pt x="402" y="455"/>
                  </a:cubicBezTo>
                  <a:cubicBezTo>
                    <a:pt x="394" y="463"/>
                    <a:pt x="385" y="473"/>
                    <a:pt x="374" y="477"/>
                  </a:cubicBezTo>
                  <a:cubicBezTo>
                    <a:pt x="344" y="488"/>
                    <a:pt x="314" y="498"/>
                    <a:pt x="283" y="507"/>
                  </a:cubicBezTo>
                  <a:cubicBezTo>
                    <a:pt x="265" y="512"/>
                    <a:pt x="247" y="515"/>
                    <a:pt x="223" y="521"/>
                  </a:cubicBezTo>
                  <a:cubicBezTo>
                    <a:pt x="249" y="561"/>
                    <a:pt x="272" y="599"/>
                    <a:pt x="296" y="635"/>
                  </a:cubicBezTo>
                  <a:cubicBezTo>
                    <a:pt x="313" y="659"/>
                    <a:pt x="333" y="679"/>
                    <a:pt x="350" y="702"/>
                  </a:cubicBezTo>
                  <a:cubicBezTo>
                    <a:pt x="376" y="739"/>
                    <a:pt x="402" y="777"/>
                    <a:pt x="426" y="815"/>
                  </a:cubicBezTo>
                  <a:cubicBezTo>
                    <a:pt x="435" y="831"/>
                    <a:pt x="450" y="846"/>
                    <a:pt x="449" y="868"/>
                  </a:cubicBezTo>
                  <a:close/>
                  <a:moveTo>
                    <a:pt x="225" y="483"/>
                  </a:moveTo>
                  <a:cubicBezTo>
                    <a:pt x="264" y="487"/>
                    <a:pt x="300" y="465"/>
                    <a:pt x="336" y="449"/>
                  </a:cubicBezTo>
                  <a:cubicBezTo>
                    <a:pt x="365" y="436"/>
                    <a:pt x="389" y="409"/>
                    <a:pt x="415" y="388"/>
                  </a:cubicBezTo>
                  <a:cubicBezTo>
                    <a:pt x="453" y="356"/>
                    <a:pt x="469" y="313"/>
                    <a:pt x="474" y="265"/>
                  </a:cubicBezTo>
                  <a:cubicBezTo>
                    <a:pt x="477" y="232"/>
                    <a:pt x="473" y="200"/>
                    <a:pt x="463" y="170"/>
                  </a:cubicBezTo>
                  <a:cubicBezTo>
                    <a:pt x="452" y="135"/>
                    <a:pt x="433" y="107"/>
                    <a:pt x="401" y="87"/>
                  </a:cubicBezTo>
                  <a:cubicBezTo>
                    <a:pt x="356" y="60"/>
                    <a:pt x="309" y="54"/>
                    <a:pt x="259" y="65"/>
                  </a:cubicBezTo>
                  <a:cubicBezTo>
                    <a:pt x="236" y="70"/>
                    <a:pt x="210" y="67"/>
                    <a:pt x="190" y="85"/>
                  </a:cubicBezTo>
                  <a:cubicBezTo>
                    <a:pt x="185" y="90"/>
                    <a:pt x="180" y="96"/>
                    <a:pt x="175" y="100"/>
                  </a:cubicBezTo>
                  <a:cubicBezTo>
                    <a:pt x="153" y="115"/>
                    <a:pt x="129" y="126"/>
                    <a:pt x="110" y="143"/>
                  </a:cubicBezTo>
                  <a:cubicBezTo>
                    <a:pt x="78" y="172"/>
                    <a:pt x="49" y="207"/>
                    <a:pt x="46" y="250"/>
                  </a:cubicBezTo>
                  <a:cubicBezTo>
                    <a:pt x="42" y="316"/>
                    <a:pt x="52" y="380"/>
                    <a:pt x="100" y="433"/>
                  </a:cubicBezTo>
                  <a:cubicBezTo>
                    <a:pt x="133" y="469"/>
                    <a:pt x="173" y="484"/>
                    <a:pt x="225" y="483"/>
                  </a:cubicBezTo>
                  <a:close/>
                  <a:moveTo>
                    <a:pt x="1778" y="1365"/>
                  </a:moveTo>
                  <a:cubicBezTo>
                    <a:pt x="1779" y="1367"/>
                    <a:pt x="1781" y="1369"/>
                    <a:pt x="1782" y="1371"/>
                  </a:cubicBezTo>
                  <a:cubicBezTo>
                    <a:pt x="1781" y="1375"/>
                    <a:pt x="1781" y="1380"/>
                    <a:pt x="1779" y="1384"/>
                  </a:cubicBezTo>
                  <a:cubicBezTo>
                    <a:pt x="1763" y="1405"/>
                    <a:pt x="1748" y="1427"/>
                    <a:pt x="1730" y="1446"/>
                  </a:cubicBezTo>
                  <a:cubicBezTo>
                    <a:pt x="1716" y="1462"/>
                    <a:pt x="1714" y="1464"/>
                    <a:pt x="1728" y="1479"/>
                  </a:cubicBezTo>
                  <a:cubicBezTo>
                    <a:pt x="1736" y="1488"/>
                    <a:pt x="1741" y="1498"/>
                    <a:pt x="1747" y="1507"/>
                  </a:cubicBezTo>
                  <a:cubicBezTo>
                    <a:pt x="1771" y="1546"/>
                    <a:pt x="1782" y="1588"/>
                    <a:pt x="1779" y="1634"/>
                  </a:cubicBezTo>
                  <a:cubicBezTo>
                    <a:pt x="1778" y="1641"/>
                    <a:pt x="1781" y="1649"/>
                    <a:pt x="1783" y="1657"/>
                  </a:cubicBezTo>
                  <a:cubicBezTo>
                    <a:pt x="1792" y="1654"/>
                    <a:pt x="1802" y="1654"/>
                    <a:pt x="1809" y="1649"/>
                  </a:cubicBezTo>
                  <a:cubicBezTo>
                    <a:pt x="1822" y="1638"/>
                    <a:pt x="1834" y="1625"/>
                    <a:pt x="1846" y="1613"/>
                  </a:cubicBezTo>
                  <a:cubicBezTo>
                    <a:pt x="1889" y="1567"/>
                    <a:pt x="1933" y="1522"/>
                    <a:pt x="1976" y="1475"/>
                  </a:cubicBezTo>
                  <a:cubicBezTo>
                    <a:pt x="1993" y="1456"/>
                    <a:pt x="1991" y="1447"/>
                    <a:pt x="1974" y="1429"/>
                  </a:cubicBezTo>
                  <a:cubicBezTo>
                    <a:pt x="1942" y="1395"/>
                    <a:pt x="1910" y="1361"/>
                    <a:pt x="1878" y="1326"/>
                  </a:cubicBezTo>
                  <a:cubicBezTo>
                    <a:pt x="1865" y="1313"/>
                    <a:pt x="1855" y="1296"/>
                    <a:pt x="1840" y="1286"/>
                  </a:cubicBezTo>
                  <a:cubicBezTo>
                    <a:pt x="1769" y="1240"/>
                    <a:pt x="1708" y="1182"/>
                    <a:pt x="1632" y="1143"/>
                  </a:cubicBezTo>
                  <a:cubicBezTo>
                    <a:pt x="1621" y="1137"/>
                    <a:pt x="1609" y="1135"/>
                    <a:pt x="1599" y="1132"/>
                  </a:cubicBezTo>
                  <a:cubicBezTo>
                    <a:pt x="1599" y="1188"/>
                    <a:pt x="1598" y="1241"/>
                    <a:pt x="1599" y="1293"/>
                  </a:cubicBezTo>
                  <a:cubicBezTo>
                    <a:pt x="1600" y="1323"/>
                    <a:pt x="1611" y="1348"/>
                    <a:pt x="1643" y="1360"/>
                  </a:cubicBezTo>
                  <a:cubicBezTo>
                    <a:pt x="1658" y="1365"/>
                    <a:pt x="1672" y="1376"/>
                    <a:pt x="1686" y="1384"/>
                  </a:cubicBezTo>
                  <a:cubicBezTo>
                    <a:pt x="1704" y="1394"/>
                    <a:pt x="1721" y="1394"/>
                    <a:pt x="1739" y="1382"/>
                  </a:cubicBezTo>
                  <a:cubicBezTo>
                    <a:pt x="1751" y="1374"/>
                    <a:pt x="1765" y="1371"/>
                    <a:pt x="1778" y="1365"/>
                  </a:cubicBezTo>
                  <a:close/>
                  <a:moveTo>
                    <a:pt x="1530" y="1693"/>
                  </a:moveTo>
                  <a:cubicBezTo>
                    <a:pt x="1533" y="1749"/>
                    <a:pt x="1536" y="1789"/>
                    <a:pt x="1583" y="1804"/>
                  </a:cubicBezTo>
                  <a:cubicBezTo>
                    <a:pt x="1583" y="1804"/>
                    <a:pt x="1584" y="1805"/>
                    <a:pt x="1584" y="1805"/>
                  </a:cubicBezTo>
                  <a:cubicBezTo>
                    <a:pt x="1622" y="1828"/>
                    <a:pt x="1668" y="1821"/>
                    <a:pt x="1699" y="1790"/>
                  </a:cubicBezTo>
                  <a:cubicBezTo>
                    <a:pt x="1722" y="1767"/>
                    <a:pt x="1726" y="1737"/>
                    <a:pt x="1732" y="1709"/>
                  </a:cubicBezTo>
                  <a:cubicBezTo>
                    <a:pt x="1738" y="1686"/>
                    <a:pt x="1740" y="1662"/>
                    <a:pt x="1743" y="1638"/>
                  </a:cubicBezTo>
                  <a:cubicBezTo>
                    <a:pt x="1744" y="1631"/>
                    <a:pt x="1743" y="1622"/>
                    <a:pt x="1742" y="1615"/>
                  </a:cubicBezTo>
                  <a:cubicBezTo>
                    <a:pt x="1738" y="1599"/>
                    <a:pt x="1734" y="1582"/>
                    <a:pt x="1727" y="1567"/>
                  </a:cubicBezTo>
                  <a:cubicBezTo>
                    <a:pt x="1714" y="1536"/>
                    <a:pt x="1697" y="1505"/>
                    <a:pt x="1661" y="1499"/>
                  </a:cubicBezTo>
                  <a:cubicBezTo>
                    <a:pt x="1635" y="1495"/>
                    <a:pt x="1609" y="1496"/>
                    <a:pt x="1583" y="1499"/>
                  </a:cubicBezTo>
                  <a:cubicBezTo>
                    <a:pt x="1543" y="1505"/>
                    <a:pt x="1508" y="1564"/>
                    <a:pt x="1517" y="1604"/>
                  </a:cubicBezTo>
                  <a:cubicBezTo>
                    <a:pt x="1524" y="1639"/>
                    <a:pt x="1527" y="1674"/>
                    <a:pt x="1530" y="1693"/>
                  </a:cubicBezTo>
                  <a:close/>
                  <a:moveTo>
                    <a:pt x="765" y="2565"/>
                  </a:moveTo>
                  <a:cubicBezTo>
                    <a:pt x="794" y="2562"/>
                    <a:pt x="824" y="2561"/>
                    <a:pt x="852" y="2555"/>
                  </a:cubicBezTo>
                  <a:cubicBezTo>
                    <a:pt x="880" y="2549"/>
                    <a:pt x="908" y="2540"/>
                    <a:pt x="936" y="2530"/>
                  </a:cubicBezTo>
                  <a:cubicBezTo>
                    <a:pt x="956" y="2523"/>
                    <a:pt x="965" y="2504"/>
                    <a:pt x="965" y="2484"/>
                  </a:cubicBezTo>
                  <a:cubicBezTo>
                    <a:pt x="965" y="2474"/>
                    <a:pt x="956" y="2459"/>
                    <a:pt x="947" y="2455"/>
                  </a:cubicBezTo>
                  <a:cubicBezTo>
                    <a:pt x="923" y="2444"/>
                    <a:pt x="897" y="2434"/>
                    <a:pt x="871" y="2431"/>
                  </a:cubicBezTo>
                  <a:cubicBezTo>
                    <a:pt x="818" y="2426"/>
                    <a:pt x="765" y="2416"/>
                    <a:pt x="712" y="2413"/>
                  </a:cubicBezTo>
                  <a:cubicBezTo>
                    <a:pt x="660" y="2410"/>
                    <a:pt x="610" y="2416"/>
                    <a:pt x="561" y="2428"/>
                  </a:cubicBezTo>
                  <a:cubicBezTo>
                    <a:pt x="536" y="2434"/>
                    <a:pt x="513" y="2448"/>
                    <a:pt x="492" y="2462"/>
                  </a:cubicBezTo>
                  <a:cubicBezTo>
                    <a:pt x="466" y="2479"/>
                    <a:pt x="470" y="2509"/>
                    <a:pt x="499" y="2521"/>
                  </a:cubicBezTo>
                  <a:cubicBezTo>
                    <a:pt x="509" y="2525"/>
                    <a:pt x="518" y="2530"/>
                    <a:pt x="528" y="2533"/>
                  </a:cubicBezTo>
                  <a:cubicBezTo>
                    <a:pt x="606" y="2553"/>
                    <a:pt x="685" y="2565"/>
                    <a:pt x="765" y="2565"/>
                  </a:cubicBezTo>
                  <a:close/>
                  <a:moveTo>
                    <a:pt x="1322" y="2439"/>
                  </a:moveTo>
                  <a:cubicBezTo>
                    <a:pt x="1320" y="2442"/>
                    <a:pt x="1319" y="2445"/>
                    <a:pt x="1318" y="2449"/>
                  </a:cubicBezTo>
                  <a:cubicBezTo>
                    <a:pt x="1327" y="2457"/>
                    <a:pt x="1335" y="2469"/>
                    <a:pt x="1346" y="2473"/>
                  </a:cubicBezTo>
                  <a:cubicBezTo>
                    <a:pt x="1377" y="2485"/>
                    <a:pt x="1409" y="2494"/>
                    <a:pt x="1440" y="2504"/>
                  </a:cubicBezTo>
                  <a:cubicBezTo>
                    <a:pt x="1503" y="2525"/>
                    <a:pt x="1568" y="2532"/>
                    <a:pt x="1634" y="2531"/>
                  </a:cubicBezTo>
                  <a:cubicBezTo>
                    <a:pt x="1647" y="2531"/>
                    <a:pt x="1660" y="2530"/>
                    <a:pt x="1672" y="2532"/>
                  </a:cubicBezTo>
                  <a:cubicBezTo>
                    <a:pt x="1714" y="2541"/>
                    <a:pt x="1754" y="2534"/>
                    <a:pt x="1795" y="2527"/>
                  </a:cubicBezTo>
                  <a:cubicBezTo>
                    <a:pt x="1819" y="2522"/>
                    <a:pt x="1834" y="2500"/>
                    <a:pt x="1822" y="2482"/>
                  </a:cubicBezTo>
                  <a:cubicBezTo>
                    <a:pt x="1812" y="2469"/>
                    <a:pt x="1798" y="2456"/>
                    <a:pt x="1784" y="2448"/>
                  </a:cubicBezTo>
                  <a:cubicBezTo>
                    <a:pt x="1740" y="2425"/>
                    <a:pt x="1693" y="2411"/>
                    <a:pt x="1644" y="2404"/>
                  </a:cubicBezTo>
                  <a:cubicBezTo>
                    <a:pt x="1606" y="2399"/>
                    <a:pt x="1568" y="2395"/>
                    <a:pt x="1530" y="2397"/>
                  </a:cubicBezTo>
                  <a:cubicBezTo>
                    <a:pt x="1494" y="2399"/>
                    <a:pt x="1459" y="2408"/>
                    <a:pt x="1424" y="2415"/>
                  </a:cubicBezTo>
                  <a:cubicBezTo>
                    <a:pt x="1390" y="2423"/>
                    <a:pt x="1356" y="2431"/>
                    <a:pt x="1322" y="2439"/>
                  </a:cubicBezTo>
                  <a:close/>
                  <a:moveTo>
                    <a:pt x="1607" y="1403"/>
                  </a:moveTo>
                  <a:cubicBezTo>
                    <a:pt x="1608" y="1414"/>
                    <a:pt x="1608" y="1423"/>
                    <a:pt x="1610" y="1431"/>
                  </a:cubicBezTo>
                  <a:cubicBezTo>
                    <a:pt x="1612" y="1437"/>
                    <a:pt x="1616" y="1446"/>
                    <a:pt x="1620" y="1446"/>
                  </a:cubicBezTo>
                  <a:cubicBezTo>
                    <a:pt x="1634" y="1449"/>
                    <a:pt x="1649" y="1449"/>
                    <a:pt x="1664" y="1448"/>
                  </a:cubicBezTo>
                  <a:cubicBezTo>
                    <a:pt x="1674" y="1447"/>
                    <a:pt x="1677" y="1439"/>
                    <a:pt x="1669" y="1431"/>
                  </a:cubicBezTo>
                  <a:cubicBezTo>
                    <a:pt x="1653" y="1414"/>
                    <a:pt x="1632" y="1405"/>
                    <a:pt x="1607" y="1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2"/>
            <p:cNvSpPr>
              <a:spLocks/>
            </p:cNvSpPr>
            <p:nvPr/>
          </p:nvSpPr>
          <p:spPr bwMode="auto">
            <a:xfrm>
              <a:off x="8256428" y="2146546"/>
              <a:ext cx="342900" cy="204788"/>
            </a:xfrm>
            <a:custGeom>
              <a:avLst/>
              <a:gdLst>
                <a:gd name="T0" fmla="*/ 24 w 288"/>
                <a:gd name="T1" fmla="*/ 0 h 171"/>
                <a:gd name="T2" fmla="*/ 44 w 288"/>
                <a:gd name="T3" fmla="*/ 9 h 171"/>
                <a:gd name="T4" fmla="*/ 148 w 288"/>
                <a:gd name="T5" fmla="*/ 66 h 171"/>
                <a:gd name="T6" fmla="*/ 243 w 288"/>
                <a:gd name="T7" fmla="*/ 120 h 171"/>
                <a:gd name="T8" fmla="*/ 275 w 288"/>
                <a:gd name="T9" fmla="*/ 143 h 171"/>
                <a:gd name="T10" fmla="*/ 288 w 288"/>
                <a:gd name="T11" fmla="*/ 167 h 171"/>
                <a:gd name="T12" fmla="*/ 261 w 288"/>
                <a:gd name="T13" fmla="*/ 168 h 171"/>
                <a:gd name="T14" fmla="*/ 187 w 288"/>
                <a:gd name="T15" fmla="*/ 140 h 171"/>
                <a:gd name="T16" fmla="*/ 16 w 288"/>
                <a:gd name="T17" fmla="*/ 56 h 171"/>
                <a:gd name="T18" fmla="*/ 2 w 288"/>
                <a:gd name="T19" fmla="*/ 28 h 171"/>
                <a:gd name="T20" fmla="*/ 24 w 288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8" h="171">
                  <a:moveTo>
                    <a:pt x="24" y="0"/>
                  </a:moveTo>
                  <a:cubicBezTo>
                    <a:pt x="34" y="5"/>
                    <a:pt x="39" y="6"/>
                    <a:pt x="44" y="9"/>
                  </a:cubicBezTo>
                  <a:cubicBezTo>
                    <a:pt x="79" y="28"/>
                    <a:pt x="114" y="47"/>
                    <a:pt x="148" y="66"/>
                  </a:cubicBezTo>
                  <a:cubicBezTo>
                    <a:pt x="180" y="84"/>
                    <a:pt x="212" y="102"/>
                    <a:pt x="243" y="120"/>
                  </a:cubicBezTo>
                  <a:cubicBezTo>
                    <a:pt x="254" y="127"/>
                    <a:pt x="266" y="134"/>
                    <a:pt x="275" y="143"/>
                  </a:cubicBezTo>
                  <a:cubicBezTo>
                    <a:pt x="282" y="149"/>
                    <a:pt x="284" y="159"/>
                    <a:pt x="288" y="167"/>
                  </a:cubicBezTo>
                  <a:cubicBezTo>
                    <a:pt x="279" y="167"/>
                    <a:pt x="269" y="171"/>
                    <a:pt x="261" y="168"/>
                  </a:cubicBezTo>
                  <a:cubicBezTo>
                    <a:pt x="236" y="160"/>
                    <a:pt x="212" y="148"/>
                    <a:pt x="187" y="140"/>
                  </a:cubicBezTo>
                  <a:cubicBezTo>
                    <a:pt x="125" y="122"/>
                    <a:pt x="73" y="84"/>
                    <a:pt x="16" y="56"/>
                  </a:cubicBezTo>
                  <a:cubicBezTo>
                    <a:pt x="8" y="52"/>
                    <a:pt x="0" y="36"/>
                    <a:pt x="2" y="28"/>
                  </a:cubicBezTo>
                  <a:cubicBezTo>
                    <a:pt x="4" y="17"/>
                    <a:pt x="16" y="9"/>
                    <a:pt x="2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3"/>
            <p:cNvSpPr>
              <a:spLocks/>
            </p:cNvSpPr>
            <p:nvPr/>
          </p:nvSpPr>
          <p:spPr bwMode="auto">
            <a:xfrm>
              <a:off x="8197691" y="2583109"/>
              <a:ext cx="382587" cy="69850"/>
            </a:xfrm>
            <a:custGeom>
              <a:avLst/>
              <a:gdLst>
                <a:gd name="T0" fmla="*/ 7 w 320"/>
                <a:gd name="T1" fmla="*/ 55 h 59"/>
                <a:gd name="T2" fmla="*/ 32 w 320"/>
                <a:gd name="T3" fmla="*/ 0 h 59"/>
                <a:gd name="T4" fmla="*/ 64 w 320"/>
                <a:gd name="T5" fmla="*/ 1 h 59"/>
                <a:gd name="T6" fmla="*/ 155 w 320"/>
                <a:gd name="T7" fmla="*/ 5 h 59"/>
                <a:gd name="T8" fmla="*/ 308 w 320"/>
                <a:gd name="T9" fmla="*/ 16 h 59"/>
                <a:gd name="T10" fmla="*/ 319 w 320"/>
                <a:gd name="T11" fmla="*/ 24 h 59"/>
                <a:gd name="T12" fmla="*/ 313 w 320"/>
                <a:gd name="T13" fmla="*/ 39 h 59"/>
                <a:gd name="T14" fmla="*/ 283 w 320"/>
                <a:gd name="T15" fmla="*/ 50 h 59"/>
                <a:gd name="T16" fmla="*/ 91 w 320"/>
                <a:gd name="T17" fmla="*/ 59 h 59"/>
                <a:gd name="T18" fmla="*/ 7 w 320"/>
                <a:gd name="T19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0" h="59">
                  <a:moveTo>
                    <a:pt x="7" y="55"/>
                  </a:moveTo>
                  <a:cubicBezTo>
                    <a:pt x="0" y="18"/>
                    <a:pt x="9" y="0"/>
                    <a:pt x="32" y="0"/>
                  </a:cubicBezTo>
                  <a:cubicBezTo>
                    <a:pt x="43" y="0"/>
                    <a:pt x="54" y="1"/>
                    <a:pt x="64" y="1"/>
                  </a:cubicBezTo>
                  <a:cubicBezTo>
                    <a:pt x="95" y="2"/>
                    <a:pt x="125" y="3"/>
                    <a:pt x="155" y="5"/>
                  </a:cubicBezTo>
                  <a:cubicBezTo>
                    <a:pt x="206" y="8"/>
                    <a:pt x="257" y="12"/>
                    <a:pt x="308" y="16"/>
                  </a:cubicBezTo>
                  <a:cubicBezTo>
                    <a:pt x="312" y="16"/>
                    <a:pt x="319" y="21"/>
                    <a:pt x="319" y="24"/>
                  </a:cubicBezTo>
                  <a:cubicBezTo>
                    <a:pt x="320" y="29"/>
                    <a:pt x="317" y="37"/>
                    <a:pt x="313" y="39"/>
                  </a:cubicBezTo>
                  <a:cubicBezTo>
                    <a:pt x="304" y="45"/>
                    <a:pt x="294" y="50"/>
                    <a:pt x="283" y="50"/>
                  </a:cubicBezTo>
                  <a:cubicBezTo>
                    <a:pt x="219" y="54"/>
                    <a:pt x="155" y="57"/>
                    <a:pt x="91" y="59"/>
                  </a:cubicBezTo>
                  <a:cubicBezTo>
                    <a:pt x="63" y="59"/>
                    <a:pt x="36" y="56"/>
                    <a:pt x="7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4"/>
            <p:cNvSpPr>
              <a:spLocks/>
            </p:cNvSpPr>
            <p:nvPr/>
          </p:nvSpPr>
          <p:spPr bwMode="auto">
            <a:xfrm>
              <a:off x="8238966" y="2865684"/>
              <a:ext cx="388937" cy="192088"/>
            </a:xfrm>
            <a:custGeom>
              <a:avLst/>
              <a:gdLst>
                <a:gd name="T0" fmla="*/ 301 w 325"/>
                <a:gd name="T1" fmla="*/ 0 h 161"/>
                <a:gd name="T2" fmla="*/ 320 w 325"/>
                <a:gd name="T3" fmla="*/ 13 h 161"/>
                <a:gd name="T4" fmla="*/ 309 w 325"/>
                <a:gd name="T5" fmla="*/ 34 h 161"/>
                <a:gd name="T6" fmla="*/ 93 w 325"/>
                <a:gd name="T7" fmla="*/ 125 h 161"/>
                <a:gd name="T8" fmla="*/ 35 w 325"/>
                <a:gd name="T9" fmla="*/ 149 h 161"/>
                <a:gd name="T10" fmla="*/ 6 w 325"/>
                <a:gd name="T11" fmla="*/ 146 h 161"/>
                <a:gd name="T12" fmla="*/ 20 w 325"/>
                <a:gd name="T13" fmla="*/ 108 h 161"/>
                <a:gd name="T14" fmla="*/ 52 w 325"/>
                <a:gd name="T15" fmla="*/ 94 h 161"/>
                <a:gd name="T16" fmla="*/ 141 w 325"/>
                <a:gd name="T17" fmla="*/ 60 h 161"/>
                <a:gd name="T18" fmla="*/ 207 w 325"/>
                <a:gd name="T19" fmla="*/ 32 h 161"/>
                <a:gd name="T20" fmla="*/ 301 w 325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5" h="161">
                  <a:moveTo>
                    <a:pt x="301" y="0"/>
                  </a:moveTo>
                  <a:cubicBezTo>
                    <a:pt x="309" y="5"/>
                    <a:pt x="318" y="7"/>
                    <a:pt x="320" y="13"/>
                  </a:cubicBezTo>
                  <a:cubicBezTo>
                    <a:pt x="325" y="22"/>
                    <a:pt x="319" y="29"/>
                    <a:pt x="309" y="34"/>
                  </a:cubicBezTo>
                  <a:cubicBezTo>
                    <a:pt x="237" y="64"/>
                    <a:pt x="165" y="95"/>
                    <a:pt x="93" y="125"/>
                  </a:cubicBezTo>
                  <a:cubicBezTo>
                    <a:pt x="74" y="133"/>
                    <a:pt x="54" y="141"/>
                    <a:pt x="35" y="149"/>
                  </a:cubicBezTo>
                  <a:cubicBezTo>
                    <a:pt x="25" y="153"/>
                    <a:pt x="14" y="161"/>
                    <a:pt x="6" y="146"/>
                  </a:cubicBezTo>
                  <a:cubicBezTo>
                    <a:pt x="0" y="136"/>
                    <a:pt x="8" y="114"/>
                    <a:pt x="20" y="108"/>
                  </a:cubicBezTo>
                  <a:cubicBezTo>
                    <a:pt x="30" y="103"/>
                    <a:pt x="41" y="98"/>
                    <a:pt x="52" y="94"/>
                  </a:cubicBezTo>
                  <a:cubicBezTo>
                    <a:pt x="82" y="82"/>
                    <a:pt x="112" y="71"/>
                    <a:pt x="141" y="60"/>
                  </a:cubicBezTo>
                  <a:cubicBezTo>
                    <a:pt x="163" y="51"/>
                    <a:pt x="184" y="40"/>
                    <a:pt x="207" y="32"/>
                  </a:cubicBezTo>
                  <a:cubicBezTo>
                    <a:pt x="238" y="21"/>
                    <a:pt x="269" y="11"/>
                    <a:pt x="30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5"/>
            <p:cNvSpPr>
              <a:spLocks/>
            </p:cNvSpPr>
            <p:nvPr/>
          </p:nvSpPr>
          <p:spPr bwMode="auto">
            <a:xfrm>
              <a:off x="8470741" y="3121271"/>
              <a:ext cx="277812" cy="290513"/>
            </a:xfrm>
            <a:custGeom>
              <a:avLst/>
              <a:gdLst>
                <a:gd name="T0" fmla="*/ 232 w 232"/>
                <a:gd name="T1" fmla="*/ 7 h 243"/>
                <a:gd name="T2" fmla="*/ 206 w 232"/>
                <a:gd name="T3" fmla="*/ 50 h 243"/>
                <a:gd name="T4" fmla="*/ 147 w 232"/>
                <a:gd name="T5" fmla="*/ 116 h 243"/>
                <a:gd name="T6" fmla="*/ 101 w 232"/>
                <a:gd name="T7" fmla="*/ 160 h 243"/>
                <a:gd name="T8" fmla="*/ 27 w 232"/>
                <a:gd name="T9" fmla="*/ 239 h 243"/>
                <a:gd name="T10" fmla="*/ 7 w 232"/>
                <a:gd name="T11" fmla="*/ 240 h 243"/>
                <a:gd name="T12" fmla="*/ 2 w 232"/>
                <a:gd name="T13" fmla="*/ 207 h 243"/>
                <a:gd name="T14" fmla="*/ 22 w 232"/>
                <a:gd name="T15" fmla="*/ 182 h 243"/>
                <a:gd name="T16" fmla="*/ 126 w 232"/>
                <a:gd name="T17" fmla="*/ 79 h 243"/>
                <a:gd name="T18" fmla="*/ 188 w 232"/>
                <a:gd name="T19" fmla="*/ 31 h 243"/>
                <a:gd name="T20" fmla="*/ 204 w 232"/>
                <a:gd name="T21" fmla="*/ 14 h 243"/>
                <a:gd name="T22" fmla="*/ 223 w 232"/>
                <a:gd name="T23" fmla="*/ 0 h 243"/>
                <a:gd name="T24" fmla="*/ 232 w 232"/>
                <a:gd name="T25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2" h="243">
                  <a:moveTo>
                    <a:pt x="232" y="7"/>
                  </a:moveTo>
                  <a:cubicBezTo>
                    <a:pt x="223" y="22"/>
                    <a:pt x="216" y="37"/>
                    <a:pt x="206" y="50"/>
                  </a:cubicBezTo>
                  <a:cubicBezTo>
                    <a:pt x="187" y="73"/>
                    <a:pt x="167" y="95"/>
                    <a:pt x="147" y="116"/>
                  </a:cubicBezTo>
                  <a:cubicBezTo>
                    <a:pt x="132" y="132"/>
                    <a:pt x="116" y="145"/>
                    <a:pt x="101" y="160"/>
                  </a:cubicBezTo>
                  <a:cubicBezTo>
                    <a:pt x="76" y="186"/>
                    <a:pt x="52" y="213"/>
                    <a:pt x="27" y="239"/>
                  </a:cubicBezTo>
                  <a:cubicBezTo>
                    <a:pt x="23" y="243"/>
                    <a:pt x="7" y="242"/>
                    <a:pt x="7" y="240"/>
                  </a:cubicBezTo>
                  <a:cubicBezTo>
                    <a:pt x="3" y="229"/>
                    <a:pt x="0" y="217"/>
                    <a:pt x="2" y="207"/>
                  </a:cubicBezTo>
                  <a:cubicBezTo>
                    <a:pt x="5" y="198"/>
                    <a:pt x="14" y="190"/>
                    <a:pt x="22" y="182"/>
                  </a:cubicBezTo>
                  <a:cubicBezTo>
                    <a:pt x="56" y="147"/>
                    <a:pt x="90" y="112"/>
                    <a:pt x="126" y="79"/>
                  </a:cubicBezTo>
                  <a:cubicBezTo>
                    <a:pt x="145" y="61"/>
                    <a:pt x="168" y="47"/>
                    <a:pt x="188" y="31"/>
                  </a:cubicBezTo>
                  <a:cubicBezTo>
                    <a:pt x="194" y="27"/>
                    <a:pt x="198" y="19"/>
                    <a:pt x="204" y="14"/>
                  </a:cubicBezTo>
                  <a:cubicBezTo>
                    <a:pt x="210" y="9"/>
                    <a:pt x="217" y="4"/>
                    <a:pt x="223" y="0"/>
                  </a:cubicBezTo>
                  <a:cubicBezTo>
                    <a:pt x="226" y="2"/>
                    <a:pt x="229" y="5"/>
                    <a:pt x="23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6"/>
            <p:cNvSpPr>
              <a:spLocks/>
            </p:cNvSpPr>
            <p:nvPr/>
          </p:nvSpPr>
          <p:spPr bwMode="auto">
            <a:xfrm>
              <a:off x="9305766" y="2632321"/>
              <a:ext cx="1112837" cy="1579563"/>
            </a:xfrm>
            <a:custGeom>
              <a:avLst/>
              <a:gdLst>
                <a:gd name="T0" fmla="*/ 879 w 931"/>
                <a:gd name="T1" fmla="*/ 127 h 1323"/>
                <a:gd name="T2" fmla="*/ 879 w 931"/>
                <a:gd name="T3" fmla="*/ 253 h 1323"/>
                <a:gd name="T4" fmla="*/ 884 w 931"/>
                <a:gd name="T5" fmla="*/ 366 h 1323"/>
                <a:gd name="T6" fmla="*/ 865 w 931"/>
                <a:gd name="T7" fmla="*/ 395 h 1323"/>
                <a:gd name="T8" fmla="*/ 795 w 931"/>
                <a:gd name="T9" fmla="*/ 520 h 1323"/>
                <a:gd name="T10" fmla="*/ 797 w 931"/>
                <a:gd name="T11" fmla="*/ 597 h 1323"/>
                <a:gd name="T12" fmla="*/ 805 w 931"/>
                <a:gd name="T13" fmla="*/ 641 h 1323"/>
                <a:gd name="T14" fmla="*/ 823 w 931"/>
                <a:gd name="T15" fmla="*/ 732 h 1323"/>
                <a:gd name="T16" fmla="*/ 868 w 931"/>
                <a:gd name="T17" fmla="*/ 777 h 1323"/>
                <a:gd name="T18" fmla="*/ 897 w 931"/>
                <a:gd name="T19" fmla="*/ 790 h 1323"/>
                <a:gd name="T20" fmla="*/ 917 w 931"/>
                <a:gd name="T21" fmla="*/ 832 h 1323"/>
                <a:gd name="T22" fmla="*/ 917 w 931"/>
                <a:gd name="T23" fmla="*/ 881 h 1323"/>
                <a:gd name="T24" fmla="*/ 920 w 931"/>
                <a:gd name="T25" fmla="*/ 951 h 1323"/>
                <a:gd name="T26" fmla="*/ 928 w 931"/>
                <a:gd name="T27" fmla="*/ 1130 h 1323"/>
                <a:gd name="T28" fmla="*/ 923 w 931"/>
                <a:gd name="T29" fmla="*/ 1203 h 1323"/>
                <a:gd name="T30" fmla="*/ 928 w 931"/>
                <a:gd name="T31" fmla="*/ 1254 h 1323"/>
                <a:gd name="T32" fmla="*/ 908 w 931"/>
                <a:gd name="T33" fmla="*/ 1279 h 1323"/>
                <a:gd name="T34" fmla="*/ 761 w 931"/>
                <a:gd name="T35" fmla="*/ 1299 h 1323"/>
                <a:gd name="T36" fmla="*/ 698 w 931"/>
                <a:gd name="T37" fmla="*/ 1306 h 1323"/>
                <a:gd name="T38" fmla="*/ 686 w 931"/>
                <a:gd name="T39" fmla="*/ 1308 h 1323"/>
                <a:gd name="T40" fmla="*/ 640 w 931"/>
                <a:gd name="T41" fmla="*/ 1274 h 1323"/>
                <a:gd name="T42" fmla="*/ 625 w 931"/>
                <a:gd name="T43" fmla="*/ 1161 h 1323"/>
                <a:gd name="T44" fmla="*/ 615 w 931"/>
                <a:gd name="T45" fmla="*/ 1078 h 1323"/>
                <a:gd name="T46" fmla="*/ 610 w 931"/>
                <a:gd name="T47" fmla="*/ 1044 h 1323"/>
                <a:gd name="T48" fmla="*/ 608 w 931"/>
                <a:gd name="T49" fmla="*/ 964 h 1323"/>
                <a:gd name="T50" fmla="*/ 574 w 931"/>
                <a:gd name="T51" fmla="*/ 921 h 1323"/>
                <a:gd name="T52" fmla="*/ 474 w 931"/>
                <a:gd name="T53" fmla="*/ 894 h 1323"/>
                <a:gd name="T54" fmla="*/ 383 w 931"/>
                <a:gd name="T55" fmla="*/ 875 h 1323"/>
                <a:gd name="T56" fmla="*/ 337 w 931"/>
                <a:gd name="T57" fmla="*/ 920 h 1323"/>
                <a:gd name="T58" fmla="*/ 327 w 931"/>
                <a:gd name="T59" fmla="*/ 1008 h 1323"/>
                <a:gd name="T60" fmla="*/ 318 w 931"/>
                <a:gd name="T61" fmla="*/ 1056 h 1323"/>
                <a:gd name="T62" fmla="*/ 308 w 931"/>
                <a:gd name="T63" fmla="*/ 1113 h 1323"/>
                <a:gd name="T64" fmla="*/ 289 w 931"/>
                <a:gd name="T65" fmla="*/ 1230 h 1323"/>
                <a:gd name="T66" fmla="*/ 288 w 931"/>
                <a:gd name="T67" fmla="*/ 1267 h 1323"/>
                <a:gd name="T68" fmla="*/ 277 w 931"/>
                <a:gd name="T69" fmla="*/ 1316 h 1323"/>
                <a:gd name="T70" fmla="*/ 262 w 931"/>
                <a:gd name="T71" fmla="*/ 1322 h 1323"/>
                <a:gd name="T72" fmla="*/ 215 w 931"/>
                <a:gd name="T73" fmla="*/ 1316 h 1323"/>
                <a:gd name="T74" fmla="*/ 105 w 931"/>
                <a:gd name="T75" fmla="*/ 1302 h 1323"/>
                <a:gd name="T76" fmla="*/ 44 w 931"/>
                <a:gd name="T77" fmla="*/ 1293 h 1323"/>
                <a:gd name="T78" fmla="*/ 24 w 931"/>
                <a:gd name="T79" fmla="*/ 1258 h 1323"/>
                <a:gd name="T80" fmla="*/ 14 w 931"/>
                <a:gd name="T81" fmla="*/ 1124 h 1323"/>
                <a:gd name="T82" fmla="*/ 4 w 931"/>
                <a:gd name="T83" fmla="*/ 844 h 1323"/>
                <a:gd name="T84" fmla="*/ 0 w 931"/>
                <a:gd name="T85" fmla="*/ 717 h 1323"/>
                <a:gd name="T86" fmla="*/ 6 w 931"/>
                <a:gd name="T87" fmla="*/ 620 h 1323"/>
                <a:gd name="T88" fmla="*/ 7 w 931"/>
                <a:gd name="T89" fmla="*/ 490 h 1323"/>
                <a:gd name="T90" fmla="*/ 23 w 931"/>
                <a:gd name="T91" fmla="*/ 349 h 1323"/>
                <a:gd name="T92" fmla="*/ 38 w 931"/>
                <a:gd name="T93" fmla="*/ 261 h 1323"/>
                <a:gd name="T94" fmla="*/ 57 w 931"/>
                <a:gd name="T95" fmla="*/ 157 h 1323"/>
                <a:gd name="T96" fmla="*/ 92 w 931"/>
                <a:gd name="T97" fmla="*/ 19 h 1323"/>
                <a:gd name="T98" fmla="*/ 121 w 931"/>
                <a:gd name="T99" fmla="*/ 9 h 1323"/>
                <a:gd name="T100" fmla="*/ 241 w 931"/>
                <a:gd name="T101" fmla="*/ 78 h 1323"/>
                <a:gd name="T102" fmla="*/ 418 w 931"/>
                <a:gd name="T103" fmla="*/ 121 h 1323"/>
                <a:gd name="T104" fmla="*/ 521 w 931"/>
                <a:gd name="T105" fmla="*/ 125 h 1323"/>
                <a:gd name="T106" fmla="*/ 604 w 931"/>
                <a:gd name="T107" fmla="*/ 117 h 1323"/>
                <a:gd name="T108" fmla="*/ 729 w 931"/>
                <a:gd name="T109" fmla="*/ 93 h 1323"/>
                <a:gd name="T110" fmla="*/ 744 w 931"/>
                <a:gd name="T111" fmla="*/ 88 h 1323"/>
                <a:gd name="T112" fmla="*/ 842 w 931"/>
                <a:gd name="T113" fmla="*/ 40 h 1323"/>
                <a:gd name="T114" fmla="*/ 872 w 931"/>
                <a:gd name="T115" fmla="*/ 58 h 1323"/>
                <a:gd name="T116" fmla="*/ 877 w 931"/>
                <a:gd name="T117" fmla="*/ 127 h 1323"/>
                <a:gd name="T118" fmla="*/ 879 w 931"/>
                <a:gd name="T119" fmla="*/ 12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1" h="1323">
                  <a:moveTo>
                    <a:pt x="879" y="127"/>
                  </a:moveTo>
                  <a:cubicBezTo>
                    <a:pt x="879" y="169"/>
                    <a:pt x="878" y="211"/>
                    <a:pt x="879" y="253"/>
                  </a:cubicBezTo>
                  <a:cubicBezTo>
                    <a:pt x="880" y="291"/>
                    <a:pt x="882" y="328"/>
                    <a:pt x="884" y="366"/>
                  </a:cubicBezTo>
                  <a:cubicBezTo>
                    <a:pt x="885" y="380"/>
                    <a:pt x="879" y="389"/>
                    <a:pt x="865" y="395"/>
                  </a:cubicBezTo>
                  <a:cubicBezTo>
                    <a:pt x="816" y="417"/>
                    <a:pt x="790" y="465"/>
                    <a:pt x="795" y="520"/>
                  </a:cubicBezTo>
                  <a:cubicBezTo>
                    <a:pt x="797" y="545"/>
                    <a:pt x="795" y="571"/>
                    <a:pt x="797" y="597"/>
                  </a:cubicBezTo>
                  <a:cubicBezTo>
                    <a:pt x="798" y="612"/>
                    <a:pt x="802" y="626"/>
                    <a:pt x="805" y="641"/>
                  </a:cubicBezTo>
                  <a:cubicBezTo>
                    <a:pt x="811" y="672"/>
                    <a:pt x="812" y="704"/>
                    <a:pt x="823" y="732"/>
                  </a:cubicBezTo>
                  <a:cubicBezTo>
                    <a:pt x="830" y="750"/>
                    <a:pt x="851" y="764"/>
                    <a:pt x="868" y="777"/>
                  </a:cubicBezTo>
                  <a:cubicBezTo>
                    <a:pt x="875" y="784"/>
                    <a:pt x="886" y="787"/>
                    <a:pt x="897" y="790"/>
                  </a:cubicBezTo>
                  <a:cubicBezTo>
                    <a:pt x="919" y="797"/>
                    <a:pt x="918" y="813"/>
                    <a:pt x="917" y="832"/>
                  </a:cubicBezTo>
                  <a:cubicBezTo>
                    <a:pt x="915" y="848"/>
                    <a:pt x="916" y="864"/>
                    <a:pt x="917" y="881"/>
                  </a:cubicBezTo>
                  <a:cubicBezTo>
                    <a:pt x="918" y="904"/>
                    <a:pt x="919" y="927"/>
                    <a:pt x="920" y="951"/>
                  </a:cubicBezTo>
                  <a:cubicBezTo>
                    <a:pt x="923" y="1011"/>
                    <a:pt x="927" y="1070"/>
                    <a:pt x="928" y="1130"/>
                  </a:cubicBezTo>
                  <a:cubicBezTo>
                    <a:pt x="929" y="1154"/>
                    <a:pt x="923" y="1178"/>
                    <a:pt x="923" y="1203"/>
                  </a:cubicBezTo>
                  <a:cubicBezTo>
                    <a:pt x="923" y="1220"/>
                    <a:pt x="925" y="1237"/>
                    <a:pt x="928" y="1254"/>
                  </a:cubicBezTo>
                  <a:cubicBezTo>
                    <a:pt x="931" y="1271"/>
                    <a:pt x="925" y="1280"/>
                    <a:pt x="908" y="1279"/>
                  </a:cubicBezTo>
                  <a:cubicBezTo>
                    <a:pt x="858" y="1277"/>
                    <a:pt x="809" y="1288"/>
                    <a:pt x="761" y="1299"/>
                  </a:cubicBezTo>
                  <a:cubicBezTo>
                    <a:pt x="740" y="1303"/>
                    <a:pt x="719" y="1304"/>
                    <a:pt x="698" y="1306"/>
                  </a:cubicBezTo>
                  <a:cubicBezTo>
                    <a:pt x="694" y="1306"/>
                    <a:pt x="690" y="1306"/>
                    <a:pt x="686" y="1308"/>
                  </a:cubicBezTo>
                  <a:cubicBezTo>
                    <a:pt x="654" y="1318"/>
                    <a:pt x="642" y="1307"/>
                    <a:pt x="640" y="1274"/>
                  </a:cubicBezTo>
                  <a:cubicBezTo>
                    <a:pt x="638" y="1236"/>
                    <a:pt x="630" y="1198"/>
                    <a:pt x="625" y="1161"/>
                  </a:cubicBezTo>
                  <a:cubicBezTo>
                    <a:pt x="621" y="1133"/>
                    <a:pt x="619" y="1106"/>
                    <a:pt x="615" y="1078"/>
                  </a:cubicBezTo>
                  <a:cubicBezTo>
                    <a:pt x="614" y="1067"/>
                    <a:pt x="611" y="1055"/>
                    <a:pt x="610" y="1044"/>
                  </a:cubicBezTo>
                  <a:cubicBezTo>
                    <a:pt x="609" y="1017"/>
                    <a:pt x="608" y="990"/>
                    <a:pt x="608" y="964"/>
                  </a:cubicBezTo>
                  <a:cubicBezTo>
                    <a:pt x="608" y="932"/>
                    <a:pt x="604" y="928"/>
                    <a:pt x="574" y="921"/>
                  </a:cubicBezTo>
                  <a:cubicBezTo>
                    <a:pt x="540" y="914"/>
                    <a:pt x="508" y="902"/>
                    <a:pt x="474" y="894"/>
                  </a:cubicBezTo>
                  <a:cubicBezTo>
                    <a:pt x="444" y="887"/>
                    <a:pt x="414" y="881"/>
                    <a:pt x="383" y="875"/>
                  </a:cubicBezTo>
                  <a:cubicBezTo>
                    <a:pt x="362" y="870"/>
                    <a:pt x="345" y="890"/>
                    <a:pt x="337" y="920"/>
                  </a:cubicBezTo>
                  <a:cubicBezTo>
                    <a:pt x="329" y="949"/>
                    <a:pt x="323" y="978"/>
                    <a:pt x="327" y="1008"/>
                  </a:cubicBezTo>
                  <a:cubicBezTo>
                    <a:pt x="330" y="1024"/>
                    <a:pt x="321" y="1040"/>
                    <a:pt x="318" y="1056"/>
                  </a:cubicBezTo>
                  <a:cubicBezTo>
                    <a:pt x="315" y="1075"/>
                    <a:pt x="312" y="1094"/>
                    <a:pt x="308" y="1113"/>
                  </a:cubicBezTo>
                  <a:cubicBezTo>
                    <a:pt x="302" y="1152"/>
                    <a:pt x="295" y="1191"/>
                    <a:pt x="289" y="1230"/>
                  </a:cubicBezTo>
                  <a:cubicBezTo>
                    <a:pt x="288" y="1242"/>
                    <a:pt x="289" y="1255"/>
                    <a:pt x="288" y="1267"/>
                  </a:cubicBezTo>
                  <a:cubicBezTo>
                    <a:pt x="285" y="1283"/>
                    <a:pt x="282" y="1300"/>
                    <a:pt x="277" y="1316"/>
                  </a:cubicBezTo>
                  <a:cubicBezTo>
                    <a:pt x="276" y="1319"/>
                    <a:pt x="267" y="1323"/>
                    <a:pt x="262" y="1322"/>
                  </a:cubicBezTo>
                  <a:cubicBezTo>
                    <a:pt x="246" y="1321"/>
                    <a:pt x="230" y="1318"/>
                    <a:pt x="215" y="1316"/>
                  </a:cubicBezTo>
                  <a:cubicBezTo>
                    <a:pt x="178" y="1311"/>
                    <a:pt x="141" y="1306"/>
                    <a:pt x="105" y="1302"/>
                  </a:cubicBezTo>
                  <a:cubicBezTo>
                    <a:pt x="85" y="1299"/>
                    <a:pt x="64" y="1297"/>
                    <a:pt x="44" y="1293"/>
                  </a:cubicBezTo>
                  <a:cubicBezTo>
                    <a:pt x="25" y="1289"/>
                    <a:pt x="25" y="1272"/>
                    <a:pt x="24" y="1258"/>
                  </a:cubicBezTo>
                  <a:cubicBezTo>
                    <a:pt x="21" y="1213"/>
                    <a:pt x="16" y="1169"/>
                    <a:pt x="14" y="1124"/>
                  </a:cubicBezTo>
                  <a:cubicBezTo>
                    <a:pt x="10" y="1031"/>
                    <a:pt x="7" y="938"/>
                    <a:pt x="4" y="844"/>
                  </a:cubicBezTo>
                  <a:cubicBezTo>
                    <a:pt x="2" y="802"/>
                    <a:pt x="0" y="760"/>
                    <a:pt x="0" y="717"/>
                  </a:cubicBezTo>
                  <a:cubicBezTo>
                    <a:pt x="0" y="685"/>
                    <a:pt x="5" y="652"/>
                    <a:pt x="6" y="620"/>
                  </a:cubicBezTo>
                  <a:cubicBezTo>
                    <a:pt x="7" y="576"/>
                    <a:pt x="4" y="533"/>
                    <a:pt x="7" y="490"/>
                  </a:cubicBezTo>
                  <a:cubicBezTo>
                    <a:pt x="10" y="442"/>
                    <a:pt x="17" y="395"/>
                    <a:pt x="23" y="349"/>
                  </a:cubicBezTo>
                  <a:cubicBezTo>
                    <a:pt x="27" y="319"/>
                    <a:pt x="33" y="290"/>
                    <a:pt x="38" y="261"/>
                  </a:cubicBezTo>
                  <a:cubicBezTo>
                    <a:pt x="44" y="226"/>
                    <a:pt x="49" y="191"/>
                    <a:pt x="57" y="157"/>
                  </a:cubicBezTo>
                  <a:cubicBezTo>
                    <a:pt x="68" y="110"/>
                    <a:pt x="80" y="65"/>
                    <a:pt x="92" y="19"/>
                  </a:cubicBezTo>
                  <a:cubicBezTo>
                    <a:pt x="96" y="3"/>
                    <a:pt x="105" y="0"/>
                    <a:pt x="121" y="9"/>
                  </a:cubicBezTo>
                  <a:cubicBezTo>
                    <a:pt x="161" y="32"/>
                    <a:pt x="200" y="57"/>
                    <a:pt x="241" y="78"/>
                  </a:cubicBezTo>
                  <a:cubicBezTo>
                    <a:pt x="297" y="105"/>
                    <a:pt x="357" y="117"/>
                    <a:pt x="418" y="121"/>
                  </a:cubicBezTo>
                  <a:cubicBezTo>
                    <a:pt x="453" y="123"/>
                    <a:pt x="487" y="126"/>
                    <a:pt x="521" y="125"/>
                  </a:cubicBezTo>
                  <a:cubicBezTo>
                    <a:pt x="549" y="125"/>
                    <a:pt x="577" y="122"/>
                    <a:pt x="604" y="117"/>
                  </a:cubicBezTo>
                  <a:cubicBezTo>
                    <a:pt x="646" y="110"/>
                    <a:pt x="688" y="102"/>
                    <a:pt x="729" y="93"/>
                  </a:cubicBezTo>
                  <a:cubicBezTo>
                    <a:pt x="734" y="92"/>
                    <a:pt x="740" y="90"/>
                    <a:pt x="744" y="88"/>
                  </a:cubicBezTo>
                  <a:cubicBezTo>
                    <a:pt x="777" y="72"/>
                    <a:pt x="809" y="56"/>
                    <a:pt x="842" y="40"/>
                  </a:cubicBezTo>
                  <a:cubicBezTo>
                    <a:pt x="862" y="30"/>
                    <a:pt x="870" y="35"/>
                    <a:pt x="872" y="58"/>
                  </a:cubicBezTo>
                  <a:cubicBezTo>
                    <a:pt x="874" y="81"/>
                    <a:pt x="875" y="104"/>
                    <a:pt x="877" y="127"/>
                  </a:cubicBezTo>
                  <a:cubicBezTo>
                    <a:pt x="877" y="127"/>
                    <a:pt x="878" y="127"/>
                    <a:pt x="879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7"/>
            <p:cNvSpPr>
              <a:spLocks noEditPoints="1"/>
            </p:cNvSpPr>
            <p:nvPr/>
          </p:nvSpPr>
          <p:spPr bwMode="auto">
            <a:xfrm>
              <a:off x="9270841" y="1444871"/>
              <a:ext cx="1304925" cy="1290638"/>
            </a:xfrm>
            <a:custGeom>
              <a:avLst/>
              <a:gdLst>
                <a:gd name="T0" fmla="*/ 1060 w 1093"/>
                <a:gd name="T1" fmla="*/ 702 h 1080"/>
                <a:gd name="T2" fmla="*/ 945 w 1093"/>
                <a:gd name="T3" fmla="*/ 912 h 1080"/>
                <a:gd name="T4" fmla="*/ 669 w 1093"/>
                <a:gd name="T5" fmla="*/ 1059 h 1080"/>
                <a:gd name="T6" fmla="*/ 382 w 1093"/>
                <a:gd name="T7" fmla="*/ 1059 h 1080"/>
                <a:gd name="T8" fmla="*/ 177 w 1093"/>
                <a:gd name="T9" fmla="*/ 957 h 1080"/>
                <a:gd name="T10" fmla="*/ 69 w 1093"/>
                <a:gd name="T11" fmla="*/ 808 h 1080"/>
                <a:gd name="T12" fmla="*/ 4 w 1093"/>
                <a:gd name="T13" fmla="*/ 554 h 1080"/>
                <a:gd name="T14" fmla="*/ 74 w 1093"/>
                <a:gd name="T15" fmla="*/ 285 h 1080"/>
                <a:gd name="T16" fmla="*/ 167 w 1093"/>
                <a:gd name="T17" fmla="*/ 162 h 1080"/>
                <a:gd name="T18" fmla="*/ 255 w 1093"/>
                <a:gd name="T19" fmla="*/ 96 h 1080"/>
                <a:gd name="T20" fmla="*/ 430 w 1093"/>
                <a:gd name="T21" fmla="*/ 25 h 1080"/>
                <a:gd name="T22" fmla="*/ 754 w 1093"/>
                <a:gd name="T23" fmla="*/ 33 h 1080"/>
                <a:gd name="T24" fmla="*/ 1023 w 1093"/>
                <a:gd name="T25" fmla="*/ 243 h 1080"/>
                <a:gd name="T26" fmla="*/ 1089 w 1093"/>
                <a:gd name="T27" fmla="*/ 475 h 1080"/>
                <a:gd name="T28" fmla="*/ 642 w 1093"/>
                <a:gd name="T29" fmla="*/ 905 h 1080"/>
                <a:gd name="T30" fmla="*/ 807 w 1093"/>
                <a:gd name="T31" fmla="*/ 787 h 1080"/>
                <a:gd name="T32" fmla="*/ 851 w 1093"/>
                <a:gd name="T33" fmla="*/ 645 h 1080"/>
                <a:gd name="T34" fmla="*/ 816 w 1093"/>
                <a:gd name="T35" fmla="*/ 700 h 1080"/>
                <a:gd name="T36" fmla="*/ 607 w 1093"/>
                <a:gd name="T37" fmla="*/ 865 h 1080"/>
                <a:gd name="T38" fmla="*/ 386 w 1093"/>
                <a:gd name="T39" fmla="*/ 826 h 1080"/>
                <a:gd name="T40" fmla="*/ 289 w 1093"/>
                <a:gd name="T41" fmla="*/ 659 h 1080"/>
                <a:gd name="T42" fmla="*/ 258 w 1093"/>
                <a:gd name="T43" fmla="*/ 660 h 1080"/>
                <a:gd name="T44" fmla="*/ 272 w 1093"/>
                <a:gd name="T45" fmla="*/ 740 h 1080"/>
                <a:gd name="T46" fmla="*/ 566 w 1093"/>
                <a:gd name="T47" fmla="*/ 920 h 1080"/>
                <a:gd name="T48" fmla="*/ 559 w 1093"/>
                <a:gd name="T49" fmla="*/ 492 h 1080"/>
                <a:gd name="T50" fmla="*/ 461 w 1093"/>
                <a:gd name="T51" fmla="*/ 614 h 1080"/>
                <a:gd name="T52" fmla="*/ 566 w 1093"/>
                <a:gd name="T53" fmla="*/ 658 h 1080"/>
                <a:gd name="T54" fmla="*/ 527 w 1093"/>
                <a:gd name="T55" fmla="*/ 598 h 1080"/>
                <a:gd name="T56" fmla="*/ 577 w 1093"/>
                <a:gd name="T57" fmla="*/ 510 h 1080"/>
                <a:gd name="T58" fmla="*/ 295 w 1093"/>
                <a:gd name="T59" fmla="*/ 205 h 1080"/>
                <a:gd name="T60" fmla="*/ 305 w 1093"/>
                <a:gd name="T61" fmla="*/ 257 h 1080"/>
                <a:gd name="T62" fmla="*/ 460 w 1093"/>
                <a:gd name="T63" fmla="*/ 343 h 1080"/>
                <a:gd name="T64" fmla="*/ 308 w 1093"/>
                <a:gd name="T65" fmla="*/ 213 h 1080"/>
                <a:gd name="T66" fmla="*/ 814 w 1093"/>
                <a:gd name="T67" fmla="*/ 234 h 1080"/>
                <a:gd name="T68" fmla="*/ 692 w 1093"/>
                <a:gd name="T69" fmla="*/ 269 h 1080"/>
                <a:gd name="T70" fmla="*/ 641 w 1093"/>
                <a:gd name="T71" fmla="*/ 324 h 1080"/>
                <a:gd name="T72" fmla="*/ 690 w 1093"/>
                <a:gd name="T73" fmla="*/ 313 h 1080"/>
                <a:gd name="T74" fmla="*/ 814 w 1093"/>
                <a:gd name="T75" fmla="*/ 234 h 1080"/>
                <a:gd name="T76" fmla="*/ 383 w 1093"/>
                <a:gd name="T77" fmla="*/ 435 h 1080"/>
                <a:gd name="T78" fmla="*/ 329 w 1093"/>
                <a:gd name="T79" fmla="*/ 432 h 1080"/>
                <a:gd name="T80" fmla="*/ 737 w 1093"/>
                <a:gd name="T81" fmla="*/ 443 h 1080"/>
                <a:gd name="T82" fmla="*/ 787 w 1093"/>
                <a:gd name="T83" fmla="*/ 439 h 1080"/>
                <a:gd name="T84" fmla="*/ 737 w 1093"/>
                <a:gd name="T85" fmla="*/ 443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80">
                  <a:moveTo>
                    <a:pt x="1089" y="475"/>
                  </a:moveTo>
                  <a:cubicBezTo>
                    <a:pt x="1093" y="553"/>
                    <a:pt x="1087" y="629"/>
                    <a:pt x="1060" y="702"/>
                  </a:cubicBezTo>
                  <a:cubicBezTo>
                    <a:pt x="1049" y="734"/>
                    <a:pt x="1037" y="766"/>
                    <a:pt x="1021" y="796"/>
                  </a:cubicBezTo>
                  <a:cubicBezTo>
                    <a:pt x="998" y="836"/>
                    <a:pt x="975" y="877"/>
                    <a:pt x="945" y="912"/>
                  </a:cubicBezTo>
                  <a:cubicBezTo>
                    <a:pt x="907" y="957"/>
                    <a:pt x="857" y="990"/>
                    <a:pt x="805" y="1018"/>
                  </a:cubicBezTo>
                  <a:cubicBezTo>
                    <a:pt x="763" y="1042"/>
                    <a:pt x="716" y="1050"/>
                    <a:pt x="669" y="1059"/>
                  </a:cubicBezTo>
                  <a:cubicBezTo>
                    <a:pt x="609" y="1069"/>
                    <a:pt x="548" y="1080"/>
                    <a:pt x="486" y="1075"/>
                  </a:cubicBezTo>
                  <a:cubicBezTo>
                    <a:pt x="451" y="1073"/>
                    <a:pt x="417" y="1064"/>
                    <a:pt x="382" y="1059"/>
                  </a:cubicBezTo>
                  <a:cubicBezTo>
                    <a:pt x="329" y="1052"/>
                    <a:pt x="281" y="1030"/>
                    <a:pt x="236" y="1004"/>
                  </a:cubicBezTo>
                  <a:cubicBezTo>
                    <a:pt x="214" y="992"/>
                    <a:pt x="196" y="973"/>
                    <a:pt x="177" y="957"/>
                  </a:cubicBezTo>
                  <a:cubicBezTo>
                    <a:pt x="164" y="946"/>
                    <a:pt x="149" y="936"/>
                    <a:pt x="140" y="923"/>
                  </a:cubicBezTo>
                  <a:cubicBezTo>
                    <a:pt x="113" y="886"/>
                    <a:pt x="83" y="853"/>
                    <a:pt x="69" y="808"/>
                  </a:cubicBezTo>
                  <a:cubicBezTo>
                    <a:pt x="59" y="779"/>
                    <a:pt x="38" y="752"/>
                    <a:pt x="29" y="722"/>
                  </a:cubicBezTo>
                  <a:cubicBezTo>
                    <a:pt x="12" y="668"/>
                    <a:pt x="7" y="611"/>
                    <a:pt x="4" y="554"/>
                  </a:cubicBezTo>
                  <a:cubicBezTo>
                    <a:pt x="0" y="486"/>
                    <a:pt x="17" y="423"/>
                    <a:pt x="41" y="360"/>
                  </a:cubicBezTo>
                  <a:cubicBezTo>
                    <a:pt x="51" y="335"/>
                    <a:pt x="62" y="309"/>
                    <a:pt x="74" y="285"/>
                  </a:cubicBezTo>
                  <a:cubicBezTo>
                    <a:pt x="85" y="265"/>
                    <a:pt x="98" y="247"/>
                    <a:pt x="111" y="229"/>
                  </a:cubicBezTo>
                  <a:cubicBezTo>
                    <a:pt x="129" y="206"/>
                    <a:pt x="147" y="183"/>
                    <a:pt x="167" y="162"/>
                  </a:cubicBezTo>
                  <a:cubicBezTo>
                    <a:pt x="181" y="148"/>
                    <a:pt x="198" y="135"/>
                    <a:pt x="214" y="123"/>
                  </a:cubicBezTo>
                  <a:cubicBezTo>
                    <a:pt x="227" y="113"/>
                    <a:pt x="241" y="103"/>
                    <a:pt x="255" y="96"/>
                  </a:cubicBezTo>
                  <a:cubicBezTo>
                    <a:pt x="287" y="80"/>
                    <a:pt x="319" y="65"/>
                    <a:pt x="352" y="51"/>
                  </a:cubicBezTo>
                  <a:cubicBezTo>
                    <a:pt x="377" y="41"/>
                    <a:pt x="404" y="33"/>
                    <a:pt x="430" y="25"/>
                  </a:cubicBezTo>
                  <a:cubicBezTo>
                    <a:pt x="439" y="22"/>
                    <a:pt x="449" y="21"/>
                    <a:pt x="458" y="19"/>
                  </a:cubicBezTo>
                  <a:cubicBezTo>
                    <a:pt x="558" y="0"/>
                    <a:pt x="656" y="2"/>
                    <a:pt x="754" y="33"/>
                  </a:cubicBezTo>
                  <a:cubicBezTo>
                    <a:pt x="817" y="53"/>
                    <a:pt x="874" y="83"/>
                    <a:pt x="925" y="124"/>
                  </a:cubicBezTo>
                  <a:cubicBezTo>
                    <a:pt x="965" y="157"/>
                    <a:pt x="997" y="197"/>
                    <a:pt x="1023" y="243"/>
                  </a:cubicBezTo>
                  <a:cubicBezTo>
                    <a:pt x="1046" y="284"/>
                    <a:pt x="1059" y="328"/>
                    <a:pt x="1073" y="372"/>
                  </a:cubicBezTo>
                  <a:cubicBezTo>
                    <a:pt x="1082" y="405"/>
                    <a:pt x="1084" y="440"/>
                    <a:pt x="1089" y="475"/>
                  </a:cubicBezTo>
                  <a:close/>
                  <a:moveTo>
                    <a:pt x="566" y="920"/>
                  </a:moveTo>
                  <a:cubicBezTo>
                    <a:pt x="591" y="916"/>
                    <a:pt x="617" y="913"/>
                    <a:pt x="642" y="905"/>
                  </a:cubicBezTo>
                  <a:cubicBezTo>
                    <a:pt x="665" y="899"/>
                    <a:pt x="687" y="886"/>
                    <a:pt x="708" y="874"/>
                  </a:cubicBezTo>
                  <a:cubicBezTo>
                    <a:pt x="747" y="854"/>
                    <a:pt x="786" y="830"/>
                    <a:pt x="807" y="787"/>
                  </a:cubicBezTo>
                  <a:cubicBezTo>
                    <a:pt x="826" y="747"/>
                    <a:pt x="860" y="712"/>
                    <a:pt x="859" y="664"/>
                  </a:cubicBezTo>
                  <a:cubicBezTo>
                    <a:pt x="859" y="657"/>
                    <a:pt x="854" y="651"/>
                    <a:pt x="851" y="645"/>
                  </a:cubicBezTo>
                  <a:cubicBezTo>
                    <a:pt x="845" y="648"/>
                    <a:pt x="836" y="650"/>
                    <a:pt x="833" y="656"/>
                  </a:cubicBezTo>
                  <a:cubicBezTo>
                    <a:pt x="826" y="670"/>
                    <a:pt x="821" y="685"/>
                    <a:pt x="816" y="700"/>
                  </a:cubicBezTo>
                  <a:cubicBezTo>
                    <a:pt x="804" y="740"/>
                    <a:pt x="779" y="771"/>
                    <a:pt x="749" y="799"/>
                  </a:cubicBezTo>
                  <a:cubicBezTo>
                    <a:pt x="708" y="835"/>
                    <a:pt x="659" y="852"/>
                    <a:pt x="607" y="865"/>
                  </a:cubicBezTo>
                  <a:cubicBezTo>
                    <a:pt x="567" y="875"/>
                    <a:pt x="527" y="875"/>
                    <a:pt x="488" y="867"/>
                  </a:cubicBezTo>
                  <a:cubicBezTo>
                    <a:pt x="453" y="860"/>
                    <a:pt x="418" y="844"/>
                    <a:pt x="386" y="826"/>
                  </a:cubicBezTo>
                  <a:cubicBezTo>
                    <a:pt x="351" y="807"/>
                    <a:pt x="328" y="774"/>
                    <a:pt x="310" y="737"/>
                  </a:cubicBezTo>
                  <a:cubicBezTo>
                    <a:pt x="298" y="712"/>
                    <a:pt x="294" y="686"/>
                    <a:pt x="289" y="659"/>
                  </a:cubicBezTo>
                  <a:cubicBezTo>
                    <a:pt x="288" y="654"/>
                    <a:pt x="279" y="644"/>
                    <a:pt x="277" y="645"/>
                  </a:cubicBezTo>
                  <a:cubicBezTo>
                    <a:pt x="270" y="648"/>
                    <a:pt x="262" y="653"/>
                    <a:pt x="258" y="660"/>
                  </a:cubicBezTo>
                  <a:cubicBezTo>
                    <a:pt x="255" y="666"/>
                    <a:pt x="255" y="675"/>
                    <a:pt x="257" y="681"/>
                  </a:cubicBezTo>
                  <a:cubicBezTo>
                    <a:pt x="261" y="701"/>
                    <a:pt x="268" y="720"/>
                    <a:pt x="272" y="740"/>
                  </a:cubicBezTo>
                  <a:cubicBezTo>
                    <a:pt x="287" y="803"/>
                    <a:pt x="334" y="840"/>
                    <a:pt x="383" y="872"/>
                  </a:cubicBezTo>
                  <a:cubicBezTo>
                    <a:pt x="437" y="908"/>
                    <a:pt x="499" y="926"/>
                    <a:pt x="566" y="920"/>
                  </a:cubicBezTo>
                  <a:close/>
                  <a:moveTo>
                    <a:pt x="577" y="510"/>
                  </a:moveTo>
                  <a:cubicBezTo>
                    <a:pt x="579" y="488"/>
                    <a:pt x="571" y="483"/>
                    <a:pt x="559" y="492"/>
                  </a:cubicBezTo>
                  <a:cubicBezTo>
                    <a:pt x="526" y="514"/>
                    <a:pt x="493" y="535"/>
                    <a:pt x="463" y="561"/>
                  </a:cubicBezTo>
                  <a:cubicBezTo>
                    <a:pt x="441" y="579"/>
                    <a:pt x="443" y="601"/>
                    <a:pt x="461" y="614"/>
                  </a:cubicBezTo>
                  <a:cubicBezTo>
                    <a:pt x="485" y="632"/>
                    <a:pt x="508" y="650"/>
                    <a:pt x="532" y="668"/>
                  </a:cubicBezTo>
                  <a:cubicBezTo>
                    <a:pt x="547" y="680"/>
                    <a:pt x="562" y="676"/>
                    <a:pt x="566" y="658"/>
                  </a:cubicBezTo>
                  <a:cubicBezTo>
                    <a:pt x="567" y="649"/>
                    <a:pt x="564" y="636"/>
                    <a:pt x="558" y="629"/>
                  </a:cubicBezTo>
                  <a:cubicBezTo>
                    <a:pt x="550" y="617"/>
                    <a:pt x="538" y="608"/>
                    <a:pt x="527" y="598"/>
                  </a:cubicBezTo>
                  <a:cubicBezTo>
                    <a:pt x="516" y="587"/>
                    <a:pt x="514" y="578"/>
                    <a:pt x="531" y="569"/>
                  </a:cubicBezTo>
                  <a:cubicBezTo>
                    <a:pt x="555" y="554"/>
                    <a:pt x="572" y="532"/>
                    <a:pt x="577" y="510"/>
                  </a:cubicBezTo>
                  <a:close/>
                  <a:moveTo>
                    <a:pt x="302" y="212"/>
                  </a:moveTo>
                  <a:cubicBezTo>
                    <a:pt x="300" y="209"/>
                    <a:pt x="297" y="207"/>
                    <a:pt x="295" y="205"/>
                  </a:cubicBezTo>
                  <a:cubicBezTo>
                    <a:pt x="293" y="210"/>
                    <a:pt x="292" y="216"/>
                    <a:pt x="290" y="220"/>
                  </a:cubicBezTo>
                  <a:cubicBezTo>
                    <a:pt x="281" y="239"/>
                    <a:pt x="293" y="248"/>
                    <a:pt x="305" y="257"/>
                  </a:cubicBezTo>
                  <a:cubicBezTo>
                    <a:pt x="344" y="284"/>
                    <a:pt x="382" y="311"/>
                    <a:pt x="421" y="337"/>
                  </a:cubicBezTo>
                  <a:cubicBezTo>
                    <a:pt x="433" y="344"/>
                    <a:pt x="448" y="359"/>
                    <a:pt x="460" y="343"/>
                  </a:cubicBezTo>
                  <a:cubicBezTo>
                    <a:pt x="471" y="329"/>
                    <a:pt x="454" y="316"/>
                    <a:pt x="443" y="308"/>
                  </a:cubicBezTo>
                  <a:cubicBezTo>
                    <a:pt x="398" y="276"/>
                    <a:pt x="353" y="245"/>
                    <a:pt x="308" y="213"/>
                  </a:cubicBezTo>
                  <a:cubicBezTo>
                    <a:pt x="306" y="212"/>
                    <a:pt x="304" y="212"/>
                    <a:pt x="302" y="212"/>
                  </a:cubicBezTo>
                  <a:close/>
                  <a:moveTo>
                    <a:pt x="814" y="234"/>
                  </a:moveTo>
                  <a:cubicBezTo>
                    <a:pt x="814" y="213"/>
                    <a:pt x="797" y="207"/>
                    <a:pt x="780" y="217"/>
                  </a:cubicBezTo>
                  <a:cubicBezTo>
                    <a:pt x="750" y="234"/>
                    <a:pt x="721" y="251"/>
                    <a:pt x="692" y="269"/>
                  </a:cubicBezTo>
                  <a:cubicBezTo>
                    <a:pt x="675" y="279"/>
                    <a:pt x="659" y="290"/>
                    <a:pt x="644" y="302"/>
                  </a:cubicBezTo>
                  <a:cubicBezTo>
                    <a:pt x="640" y="306"/>
                    <a:pt x="638" y="319"/>
                    <a:pt x="641" y="324"/>
                  </a:cubicBezTo>
                  <a:cubicBezTo>
                    <a:pt x="644" y="328"/>
                    <a:pt x="656" y="330"/>
                    <a:pt x="662" y="328"/>
                  </a:cubicBezTo>
                  <a:cubicBezTo>
                    <a:pt x="672" y="325"/>
                    <a:pt x="681" y="318"/>
                    <a:pt x="690" y="313"/>
                  </a:cubicBezTo>
                  <a:cubicBezTo>
                    <a:pt x="724" y="293"/>
                    <a:pt x="758" y="273"/>
                    <a:pt x="792" y="252"/>
                  </a:cubicBezTo>
                  <a:cubicBezTo>
                    <a:pt x="801" y="247"/>
                    <a:pt x="808" y="238"/>
                    <a:pt x="814" y="234"/>
                  </a:cubicBezTo>
                  <a:close/>
                  <a:moveTo>
                    <a:pt x="352" y="464"/>
                  </a:moveTo>
                  <a:cubicBezTo>
                    <a:pt x="369" y="464"/>
                    <a:pt x="383" y="451"/>
                    <a:pt x="383" y="435"/>
                  </a:cubicBezTo>
                  <a:cubicBezTo>
                    <a:pt x="382" y="417"/>
                    <a:pt x="372" y="404"/>
                    <a:pt x="358" y="405"/>
                  </a:cubicBezTo>
                  <a:cubicBezTo>
                    <a:pt x="346" y="405"/>
                    <a:pt x="329" y="421"/>
                    <a:pt x="329" y="432"/>
                  </a:cubicBezTo>
                  <a:cubicBezTo>
                    <a:pt x="329" y="457"/>
                    <a:pt x="334" y="464"/>
                    <a:pt x="352" y="464"/>
                  </a:cubicBezTo>
                  <a:close/>
                  <a:moveTo>
                    <a:pt x="737" y="443"/>
                  </a:moveTo>
                  <a:cubicBezTo>
                    <a:pt x="739" y="455"/>
                    <a:pt x="741" y="470"/>
                    <a:pt x="759" y="471"/>
                  </a:cubicBezTo>
                  <a:cubicBezTo>
                    <a:pt x="772" y="471"/>
                    <a:pt x="788" y="453"/>
                    <a:pt x="787" y="439"/>
                  </a:cubicBezTo>
                  <a:cubicBezTo>
                    <a:pt x="785" y="427"/>
                    <a:pt x="784" y="413"/>
                    <a:pt x="766" y="413"/>
                  </a:cubicBezTo>
                  <a:cubicBezTo>
                    <a:pt x="749" y="413"/>
                    <a:pt x="737" y="425"/>
                    <a:pt x="737" y="4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8"/>
            <p:cNvSpPr>
              <a:spLocks/>
            </p:cNvSpPr>
            <p:nvPr/>
          </p:nvSpPr>
          <p:spPr bwMode="auto">
            <a:xfrm>
              <a:off x="8754903" y="1873496"/>
              <a:ext cx="628650" cy="906463"/>
            </a:xfrm>
            <a:custGeom>
              <a:avLst/>
              <a:gdLst>
                <a:gd name="T0" fmla="*/ 226 w 526"/>
                <a:gd name="T1" fmla="*/ 434 h 759"/>
                <a:gd name="T2" fmla="*/ 203 w 526"/>
                <a:gd name="T3" fmla="*/ 381 h 759"/>
                <a:gd name="T4" fmla="*/ 127 w 526"/>
                <a:gd name="T5" fmla="*/ 268 h 759"/>
                <a:gd name="T6" fmla="*/ 73 w 526"/>
                <a:gd name="T7" fmla="*/ 201 h 759"/>
                <a:gd name="T8" fmla="*/ 0 w 526"/>
                <a:gd name="T9" fmla="*/ 87 h 759"/>
                <a:gd name="T10" fmla="*/ 60 w 526"/>
                <a:gd name="T11" fmla="*/ 73 h 759"/>
                <a:gd name="T12" fmla="*/ 151 w 526"/>
                <a:gd name="T13" fmla="*/ 43 h 759"/>
                <a:gd name="T14" fmla="*/ 179 w 526"/>
                <a:gd name="T15" fmla="*/ 21 h 759"/>
                <a:gd name="T16" fmla="*/ 228 w 526"/>
                <a:gd name="T17" fmla="*/ 31 h 759"/>
                <a:gd name="T18" fmla="*/ 269 w 526"/>
                <a:gd name="T19" fmla="*/ 108 h 759"/>
                <a:gd name="T20" fmla="*/ 322 w 526"/>
                <a:gd name="T21" fmla="*/ 201 h 759"/>
                <a:gd name="T22" fmla="*/ 392 w 526"/>
                <a:gd name="T23" fmla="*/ 321 h 759"/>
                <a:gd name="T24" fmla="*/ 452 w 526"/>
                <a:gd name="T25" fmla="*/ 465 h 759"/>
                <a:gd name="T26" fmla="*/ 513 w 526"/>
                <a:gd name="T27" fmla="*/ 567 h 759"/>
                <a:gd name="T28" fmla="*/ 522 w 526"/>
                <a:gd name="T29" fmla="*/ 614 h 759"/>
                <a:gd name="T30" fmla="*/ 489 w 526"/>
                <a:gd name="T31" fmla="*/ 739 h 759"/>
                <a:gd name="T32" fmla="*/ 475 w 526"/>
                <a:gd name="T33" fmla="*/ 759 h 759"/>
                <a:gd name="T34" fmla="*/ 456 w 526"/>
                <a:gd name="T35" fmla="*/ 744 h 759"/>
                <a:gd name="T36" fmla="*/ 320 w 526"/>
                <a:gd name="T37" fmla="*/ 548 h 759"/>
                <a:gd name="T38" fmla="*/ 244 w 526"/>
                <a:gd name="T39" fmla="*/ 447 h 759"/>
                <a:gd name="T40" fmla="*/ 226 w 526"/>
                <a:gd name="T41" fmla="*/ 434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6" h="759">
                  <a:moveTo>
                    <a:pt x="226" y="434"/>
                  </a:moveTo>
                  <a:cubicBezTo>
                    <a:pt x="227" y="412"/>
                    <a:pt x="212" y="397"/>
                    <a:pt x="203" y="381"/>
                  </a:cubicBezTo>
                  <a:cubicBezTo>
                    <a:pt x="179" y="343"/>
                    <a:pt x="153" y="305"/>
                    <a:pt x="127" y="268"/>
                  </a:cubicBezTo>
                  <a:cubicBezTo>
                    <a:pt x="110" y="245"/>
                    <a:pt x="90" y="225"/>
                    <a:pt x="73" y="201"/>
                  </a:cubicBezTo>
                  <a:cubicBezTo>
                    <a:pt x="49" y="165"/>
                    <a:pt x="26" y="127"/>
                    <a:pt x="0" y="87"/>
                  </a:cubicBezTo>
                  <a:cubicBezTo>
                    <a:pt x="24" y="81"/>
                    <a:pt x="42" y="78"/>
                    <a:pt x="60" y="73"/>
                  </a:cubicBezTo>
                  <a:cubicBezTo>
                    <a:pt x="91" y="64"/>
                    <a:pt x="121" y="54"/>
                    <a:pt x="151" y="43"/>
                  </a:cubicBezTo>
                  <a:cubicBezTo>
                    <a:pt x="162" y="39"/>
                    <a:pt x="171" y="29"/>
                    <a:pt x="179" y="21"/>
                  </a:cubicBezTo>
                  <a:cubicBezTo>
                    <a:pt x="201" y="0"/>
                    <a:pt x="216" y="5"/>
                    <a:pt x="228" y="31"/>
                  </a:cubicBezTo>
                  <a:cubicBezTo>
                    <a:pt x="240" y="58"/>
                    <a:pt x="255" y="83"/>
                    <a:pt x="269" y="108"/>
                  </a:cubicBezTo>
                  <a:cubicBezTo>
                    <a:pt x="286" y="139"/>
                    <a:pt x="305" y="170"/>
                    <a:pt x="322" y="201"/>
                  </a:cubicBezTo>
                  <a:cubicBezTo>
                    <a:pt x="346" y="241"/>
                    <a:pt x="372" y="280"/>
                    <a:pt x="392" y="321"/>
                  </a:cubicBezTo>
                  <a:cubicBezTo>
                    <a:pt x="414" y="368"/>
                    <a:pt x="430" y="418"/>
                    <a:pt x="452" y="465"/>
                  </a:cubicBezTo>
                  <a:cubicBezTo>
                    <a:pt x="469" y="501"/>
                    <a:pt x="491" y="534"/>
                    <a:pt x="513" y="567"/>
                  </a:cubicBezTo>
                  <a:cubicBezTo>
                    <a:pt x="523" y="583"/>
                    <a:pt x="526" y="597"/>
                    <a:pt x="522" y="614"/>
                  </a:cubicBezTo>
                  <a:cubicBezTo>
                    <a:pt x="511" y="656"/>
                    <a:pt x="501" y="698"/>
                    <a:pt x="489" y="739"/>
                  </a:cubicBezTo>
                  <a:cubicBezTo>
                    <a:pt x="487" y="746"/>
                    <a:pt x="480" y="752"/>
                    <a:pt x="475" y="759"/>
                  </a:cubicBezTo>
                  <a:cubicBezTo>
                    <a:pt x="469" y="754"/>
                    <a:pt x="461" y="750"/>
                    <a:pt x="456" y="744"/>
                  </a:cubicBezTo>
                  <a:cubicBezTo>
                    <a:pt x="410" y="679"/>
                    <a:pt x="366" y="613"/>
                    <a:pt x="320" y="548"/>
                  </a:cubicBezTo>
                  <a:cubicBezTo>
                    <a:pt x="296" y="513"/>
                    <a:pt x="270" y="480"/>
                    <a:pt x="244" y="447"/>
                  </a:cubicBezTo>
                  <a:cubicBezTo>
                    <a:pt x="239" y="442"/>
                    <a:pt x="232" y="438"/>
                    <a:pt x="226" y="4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9"/>
            <p:cNvSpPr>
              <a:spLocks noEditPoints="1"/>
            </p:cNvSpPr>
            <p:nvPr/>
          </p:nvSpPr>
          <p:spPr bwMode="auto">
            <a:xfrm>
              <a:off x="8539003" y="1419471"/>
              <a:ext cx="519112" cy="517525"/>
            </a:xfrm>
            <a:custGeom>
              <a:avLst/>
              <a:gdLst>
                <a:gd name="T0" fmla="*/ 183 w 435"/>
                <a:gd name="T1" fmla="*/ 429 h 433"/>
                <a:gd name="T2" fmla="*/ 58 w 435"/>
                <a:gd name="T3" fmla="*/ 379 h 433"/>
                <a:gd name="T4" fmla="*/ 4 w 435"/>
                <a:gd name="T5" fmla="*/ 196 h 433"/>
                <a:gd name="T6" fmla="*/ 68 w 435"/>
                <a:gd name="T7" fmla="*/ 89 h 433"/>
                <a:gd name="T8" fmla="*/ 133 w 435"/>
                <a:gd name="T9" fmla="*/ 46 h 433"/>
                <a:gd name="T10" fmla="*/ 148 w 435"/>
                <a:gd name="T11" fmla="*/ 31 h 433"/>
                <a:gd name="T12" fmla="*/ 217 w 435"/>
                <a:gd name="T13" fmla="*/ 11 h 433"/>
                <a:gd name="T14" fmla="*/ 359 w 435"/>
                <a:gd name="T15" fmla="*/ 33 h 433"/>
                <a:gd name="T16" fmla="*/ 421 w 435"/>
                <a:gd name="T17" fmla="*/ 116 h 433"/>
                <a:gd name="T18" fmla="*/ 432 w 435"/>
                <a:gd name="T19" fmla="*/ 211 h 433"/>
                <a:gd name="T20" fmla="*/ 373 w 435"/>
                <a:gd name="T21" fmla="*/ 334 h 433"/>
                <a:gd name="T22" fmla="*/ 294 w 435"/>
                <a:gd name="T23" fmla="*/ 395 h 433"/>
                <a:gd name="T24" fmla="*/ 183 w 435"/>
                <a:gd name="T25" fmla="*/ 429 h 433"/>
                <a:gd name="T26" fmla="*/ 349 w 435"/>
                <a:gd name="T27" fmla="*/ 218 h 433"/>
                <a:gd name="T28" fmla="*/ 304 w 435"/>
                <a:gd name="T29" fmla="*/ 245 h 433"/>
                <a:gd name="T30" fmla="*/ 255 w 435"/>
                <a:gd name="T31" fmla="*/ 250 h 433"/>
                <a:gd name="T32" fmla="*/ 240 w 435"/>
                <a:gd name="T33" fmla="*/ 218 h 433"/>
                <a:gd name="T34" fmla="*/ 265 w 435"/>
                <a:gd name="T35" fmla="*/ 191 h 433"/>
                <a:gd name="T36" fmla="*/ 308 w 435"/>
                <a:gd name="T37" fmla="*/ 168 h 433"/>
                <a:gd name="T38" fmla="*/ 325 w 435"/>
                <a:gd name="T39" fmla="*/ 139 h 433"/>
                <a:gd name="T40" fmla="*/ 294 w 435"/>
                <a:gd name="T41" fmla="*/ 127 h 433"/>
                <a:gd name="T42" fmla="*/ 274 w 435"/>
                <a:gd name="T43" fmla="*/ 139 h 433"/>
                <a:gd name="T44" fmla="*/ 256 w 435"/>
                <a:gd name="T45" fmla="*/ 152 h 433"/>
                <a:gd name="T46" fmla="*/ 206 w 435"/>
                <a:gd name="T47" fmla="*/ 257 h 433"/>
                <a:gd name="T48" fmla="*/ 261 w 435"/>
                <a:gd name="T49" fmla="*/ 301 h 433"/>
                <a:gd name="T50" fmla="*/ 346 w 435"/>
                <a:gd name="T51" fmla="*/ 264 h 433"/>
                <a:gd name="T52" fmla="*/ 349 w 435"/>
                <a:gd name="T53" fmla="*/ 218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5" h="433">
                  <a:moveTo>
                    <a:pt x="183" y="429"/>
                  </a:moveTo>
                  <a:cubicBezTo>
                    <a:pt x="131" y="430"/>
                    <a:pt x="91" y="415"/>
                    <a:pt x="58" y="379"/>
                  </a:cubicBezTo>
                  <a:cubicBezTo>
                    <a:pt x="10" y="326"/>
                    <a:pt x="0" y="262"/>
                    <a:pt x="4" y="196"/>
                  </a:cubicBezTo>
                  <a:cubicBezTo>
                    <a:pt x="7" y="153"/>
                    <a:pt x="36" y="118"/>
                    <a:pt x="68" y="89"/>
                  </a:cubicBezTo>
                  <a:cubicBezTo>
                    <a:pt x="87" y="72"/>
                    <a:pt x="111" y="61"/>
                    <a:pt x="133" y="46"/>
                  </a:cubicBezTo>
                  <a:cubicBezTo>
                    <a:pt x="138" y="42"/>
                    <a:pt x="143" y="36"/>
                    <a:pt x="148" y="31"/>
                  </a:cubicBezTo>
                  <a:cubicBezTo>
                    <a:pt x="168" y="13"/>
                    <a:pt x="194" y="16"/>
                    <a:pt x="217" y="11"/>
                  </a:cubicBezTo>
                  <a:cubicBezTo>
                    <a:pt x="267" y="0"/>
                    <a:pt x="314" y="6"/>
                    <a:pt x="359" y="33"/>
                  </a:cubicBezTo>
                  <a:cubicBezTo>
                    <a:pt x="391" y="53"/>
                    <a:pt x="410" y="81"/>
                    <a:pt x="421" y="116"/>
                  </a:cubicBezTo>
                  <a:cubicBezTo>
                    <a:pt x="431" y="146"/>
                    <a:pt x="435" y="178"/>
                    <a:pt x="432" y="211"/>
                  </a:cubicBezTo>
                  <a:cubicBezTo>
                    <a:pt x="427" y="259"/>
                    <a:pt x="411" y="302"/>
                    <a:pt x="373" y="334"/>
                  </a:cubicBezTo>
                  <a:cubicBezTo>
                    <a:pt x="347" y="355"/>
                    <a:pt x="323" y="382"/>
                    <a:pt x="294" y="395"/>
                  </a:cubicBezTo>
                  <a:cubicBezTo>
                    <a:pt x="258" y="411"/>
                    <a:pt x="222" y="433"/>
                    <a:pt x="183" y="429"/>
                  </a:cubicBezTo>
                  <a:close/>
                  <a:moveTo>
                    <a:pt x="349" y="218"/>
                  </a:moveTo>
                  <a:cubicBezTo>
                    <a:pt x="333" y="227"/>
                    <a:pt x="318" y="236"/>
                    <a:pt x="304" y="245"/>
                  </a:cubicBezTo>
                  <a:cubicBezTo>
                    <a:pt x="288" y="255"/>
                    <a:pt x="271" y="259"/>
                    <a:pt x="255" y="250"/>
                  </a:cubicBezTo>
                  <a:cubicBezTo>
                    <a:pt x="242" y="244"/>
                    <a:pt x="233" y="232"/>
                    <a:pt x="240" y="218"/>
                  </a:cubicBezTo>
                  <a:cubicBezTo>
                    <a:pt x="245" y="207"/>
                    <a:pt x="255" y="198"/>
                    <a:pt x="265" y="191"/>
                  </a:cubicBezTo>
                  <a:cubicBezTo>
                    <a:pt x="279" y="182"/>
                    <a:pt x="295" y="177"/>
                    <a:pt x="308" y="168"/>
                  </a:cubicBezTo>
                  <a:cubicBezTo>
                    <a:pt x="317" y="161"/>
                    <a:pt x="326" y="147"/>
                    <a:pt x="325" y="139"/>
                  </a:cubicBezTo>
                  <a:cubicBezTo>
                    <a:pt x="322" y="127"/>
                    <a:pt x="307" y="121"/>
                    <a:pt x="294" y="127"/>
                  </a:cubicBezTo>
                  <a:cubicBezTo>
                    <a:pt x="286" y="129"/>
                    <a:pt x="280" y="135"/>
                    <a:pt x="274" y="139"/>
                  </a:cubicBezTo>
                  <a:cubicBezTo>
                    <a:pt x="268" y="143"/>
                    <a:pt x="263" y="149"/>
                    <a:pt x="256" y="152"/>
                  </a:cubicBezTo>
                  <a:cubicBezTo>
                    <a:pt x="207" y="176"/>
                    <a:pt x="194" y="204"/>
                    <a:pt x="206" y="257"/>
                  </a:cubicBezTo>
                  <a:cubicBezTo>
                    <a:pt x="212" y="283"/>
                    <a:pt x="235" y="301"/>
                    <a:pt x="261" y="301"/>
                  </a:cubicBezTo>
                  <a:cubicBezTo>
                    <a:pt x="295" y="301"/>
                    <a:pt x="321" y="286"/>
                    <a:pt x="346" y="264"/>
                  </a:cubicBezTo>
                  <a:cubicBezTo>
                    <a:pt x="360" y="251"/>
                    <a:pt x="362" y="239"/>
                    <a:pt x="349" y="2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0"/>
            <p:cNvSpPr>
              <a:spLocks/>
            </p:cNvSpPr>
            <p:nvPr/>
          </p:nvSpPr>
          <p:spPr bwMode="auto">
            <a:xfrm>
              <a:off x="10397966" y="2706934"/>
              <a:ext cx="471487" cy="627063"/>
            </a:xfrm>
            <a:custGeom>
              <a:avLst/>
              <a:gdLst>
                <a:gd name="T0" fmla="*/ 180 w 395"/>
                <a:gd name="T1" fmla="*/ 233 h 525"/>
                <a:gd name="T2" fmla="*/ 141 w 395"/>
                <a:gd name="T3" fmla="*/ 250 h 525"/>
                <a:gd name="T4" fmla="*/ 88 w 395"/>
                <a:gd name="T5" fmla="*/ 252 h 525"/>
                <a:gd name="T6" fmla="*/ 45 w 395"/>
                <a:gd name="T7" fmla="*/ 228 h 525"/>
                <a:gd name="T8" fmla="*/ 1 w 395"/>
                <a:gd name="T9" fmla="*/ 161 h 525"/>
                <a:gd name="T10" fmla="*/ 1 w 395"/>
                <a:gd name="T11" fmla="*/ 0 h 525"/>
                <a:gd name="T12" fmla="*/ 34 w 395"/>
                <a:gd name="T13" fmla="*/ 11 h 525"/>
                <a:gd name="T14" fmla="*/ 242 w 395"/>
                <a:gd name="T15" fmla="*/ 154 h 525"/>
                <a:gd name="T16" fmla="*/ 280 w 395"/>
                <a:gd name="T17" fmla="*/ 194 h 525"/>
                <a:gd name="T18" fmla="*/ 376 w 395"/>
                <a:gd name="T19" fmla="*/ 297 h 525"/>
                <a:gd name="T20" fmla="*/ 378 w 395"/>
                <a:gd name="T21" fmla="*/ 343 h 525"/>
                <a:gd name="T22" fmla="*/ 248 w 395"/>
                <a:gd name="T23" fmla="*/ 481 h 525"/>
                <a:gd name="T24" fmla="*/ 211 w 395"/>
                <a:gd name="T25" fmla="*/ 517 h 525"/>
                <a:gd name="T26" fmla="*/ 185 w 395"/>
                <a:gd name="T27" fmla="*/ 525 h 525"/>
                <a:gd name="T28" fmla="*/ 181 w 395"/>
                <a:gd name="T29" fmla="*/ 502 h 525"/>
                <a:gd name="T30" fmla="*/ 149 w 395"/>
                <a:gd name="T31" fmla="*/ 375 h 525"/>
                <a:gd name="T32" fmla="*/ 130 w 395"/>
                <a:gd name="T33" fmla="*/ 347 h 525"/>
                <a:gd name="T34" fmla="*/ 132 w 395"/>
                <a:gd name="T35" fmla="*/ 314 h 525"/>
                <a:gd name="T36" fmla="*/ 181 w 395"/>
                <a:gd name="T37" fmla="*/ 252 h 525"/>
                <a:gd name="T38" fmla="*/ 184 w 395"/>
                <a:gd name="T39" fmla="*/ 239 h 525"/>
                <a:gd name="T40" fmla="*/ 180 w 395"/>
                <a:gd name="T41" fmla="*/ 23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5" h="525">
                  <a:moveTo>
                    <a:pt x="180" y="233"/>
                  </a:moveTo>
                  <a:cubicBezTo>
                    <a:pt x="167" y="239"/>
                    <a:pt x="153" y="242"/>
                    <a:pt x="141" y="250"/>
                  </a:cubicBezTo>
                  <a:cubicBezTo>
                    <a:pt x="123" y="262"/>
                    <a:pt x="106" y="262"/>
                    <a:pt x="88" y="252"/>
                  </a:cubicBezTo>
                  <a:cubicBezTo>
                    <a:pt x="74" y="244"/>
                    <a:pt x="60" y="233"/>
                    <a:pt x="45" y="228"/>
                  </a:cubicBezTo>
                  <a:cubicBezTo>
                    <a:pt x="13" y="216"/>
                    <a:pt x="2" y="191"/>
                    <a:pt x="1" y="161"/>
                  </a:cubicBezTo>
                  <a:cubicBezTo>
                    <a:pt x="0" y="109"/>
                    <a:pt x="1" y="56"/>
                    <a:pt x="1" y="0"/>
                  </a:cubicBezTo>
                  <a:cubicBezTo>
                    <a:pt x="11" y="3"/>
                    <a:pt x="23" y="5"/>
                    <a:pt x="34" y="11"/>
                  </a:cubicBezTo>
                  <a:cubicBezTo>
                    <a:pt x="110" y="50"/>
                    <a:pt x="171" y="108"/>
                    <a:pt x="242" y="154"/>
                  </a:cubicBezTo>
                  <a:cubicBezTo>
                    <a:pt x="257" y="164"/>
                    <a:pt x="267" y="181"/>
                    <a:pt x="280" y="194"/>
                  </a:cubicBezTo>
                  <a:cubicBezTo>
                    <a:pt x="312" y="229"/>
                    <a:pt x="344" y="263"/>
                    <a:pt x="376" y="297"/>
                  </a:cubicBezTo>
                  <a:cubicBezTo>
                    <a:pt x="393" y="315"/>
                    <a:pt x="395" y="324"/>
                    <a:pt x="378" y="343"/>
                  </a:cubicBezTo>
                  <a:cubicBezTo>
                    <a:pt x="335" y="390"/>
                    <a:pt x="291" y="435"/>
                    <a:pt x="248" y="481"/>
                  </a:cubicBezTo>
                  <a:cubicBezTo>
                    <a:pt x="236" y="493"/>
                    <a:pt x="224" y="506"/>
                    <a:pt x="211" y="517"/>
                  </a:cubicBezTo>
                  <a:cubicBezTo>
                    <a:pt x="204" y="522"/>
                    <a:pt x="194" y="522"/>
                    <a:pt x="185" y="525"/>
                  </a:cubicBezTo>
                  <a:cubicBezTo>
                    <a:pt x="183" y="517"/>
                    <a:pt x="180" y="509"/>
                    <a:pt x="181" y="502"/>
                  </a:cubicBezTo>
                  <a:cubicBezTo>
                    <a:pt x="184" y="456"/>
                    <a:pt x="173" y="414"/>
                    <a:pt x="149" y="375"/>
                  </a:cubicBezTo>
                  <a:cubicBezTo>
                    <a:pt x="143" y="366"/>
                    <a:pt x="138" y="356"/>
                    <a:pt x="130" y="347"/>
                  </a:cubicBezTo>
                  <a:cubicBezTo>
                    <a:pt x="116" y="332"/>
                    <a:pt x="118" y="330"/>
                    <a:pt x="132" y="314"/>
                  </a:cubicBezTo>
                  <a:cubicBezTo>
                    <a:pt x="150" y="295"/>
                    <a:pt x="165" y="273"/>
                    <a:pt x="181" y="252"/>
                  </a:cubicBezTo>
                  <a:cubicBezTo>
                    <a:pt x="183" y="248"/>
                    <a:pt x="183" y="243"/>
                    <a:pt x="184" y="239"/>
                  </a:cubicBezTo>
                  <a:cubicBezTo>
                    <a:pt x="183" y="237"/>
                    <a:pt x="181" y="235"/>
                    <a:pt x="180" y="2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1"/>
            <p:cNvSpPr>
              <a:spLocks/>
            </p:cNvSpPr>
            <p:nvPr/>
          </p:nvSpPr>
          <p:spPr bwMode="auto">
            <a:xfrm>
              <a:off x="10290016" y="3140321"/>
              <a:ext cx="282575" cy="398463"/>
            </a:xfrm>
            <a:custGeom>
              <a:avLst/>
              <a:gdLst>
                <a:gd name="T0" fmla="*/ 22 w 236"/>
                <a:gd name="T1" fmla="*/ 198 h 333"/>
                <a:gd name="T2" fmla="*/ 9 w 236"/>
                <a:gd name="T3" fmla="*/ 109 h 333"/>
                <a:gd name="T4" fmla="*/ 75 w 236"/>
                <a:gd name="T5" fmla="*/ 4 h 333"/>
                <a:gd name="T6" fmla="*/ 153 w 236"/>
                <a:gd name="T7" fmla="*/ 4 h 333"/>
                <a:gd name="T8" fmla="*/ 219 w 236"/>
                <a:gd name="T9" fmla="*/ 72 h 333"/>
                <a:gd name="T10" fmla="*/ 234 w 236"/>
                <a:gd name="T11" fmla="*/ 120 h 333"/>
                <a:gd name="T12" fmla="*/ 235 w 236"/>
                <a:gd name="T13" fmla="*/ 143 h 333"/>
                <a:gd name="T14" fmla="*/ 224 w 236"/>
                <a:gd name="T15" fmla="*/ 214 h 333"/>
                <a:gd name="T16" fmla="*/ 191 w 236"/>
                <a:gd name="T17" fmla="*/ 295 h 333"/>
                <a:gd name="T18" fmla="*/ 76 w 236"/>
                <a:gd name="T19" fmla="*/ 310 h 333"/>
                <a:gd name="T20" fmla="*/ 75 w 236"/>
                <a:gd name="T21" fmla="*/ 309 h 333"/>
                <a:gd name="T22" fmla="*/ 22 w 236"/>
                <a:gd name="T23" fmla="*/ 19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333">
                  <a:moveTo>
                    <a:pt x="22" y="198"/>
                  </a:moveTo>
                  <a:cubicBezTo>
                    <a:pt x="19" y="179"/>
                    <a:pt x="16" y="144"/>
                    <a:pt x="9" y="109"/>
                  </a:cubicBezTo>
                  <a:cubicBezTo>
                    <a:pt x="0" y="69"/>
                    <a:pt x="35" y="10"/>
                    <a:pt x="75" y="4"/>
                  </a:cubicBezTo>
                  <a:cubicBezTo>
                    <a:pt x="101" y="1"/>
                    <a:pt x="127" y="0"/>
                    <a:pt x="153" y="4"/>
                  </a:cubicBezTo>
                  <a:cubicBezTo>
                    <a:pt x="189" y="10"/>
                    <a:pt x="206" y="41"/>
                    <a:pt x="219" y="72"/>
                  </a:cubicBezTo>
                  <a:cubicBezTo>
                    <a:pt x="226" y="87"/>
                    <a:pt x="230" y="104"/>
                    <a:pt x="234" y="120"/>
                  </a:cubicBezTo>
                  <a:cubicBezTo>
                    <a:pt x="235" y="127"/>
                    <a:pt x="236" y="136"/>
                    <a:pt x="235" y="143"/>
                  </a:cubicBezTo>
                  <a:cubicBezTo>
                    <a:pt x="232" y="167"/>
                    <a:pt x="230" y="191"/>
                    <a:pt x="224" y="214"/>
                  </a:cubicBezTo>
                  <a:cubicBezTo>
                    <a:pt x="218" y="242"/>
                    <a:pt x="214" y="272"/>
                    <a:pt x="191" y="295"/>
                  </a:cubicBezTo>
                  <a:cubicBezTo>
                    <a:pt x="160" y="326"/>
                    <a:pt x="114" y="333"/>
                    <a:pt x="76" y="310"/>
                  </a:cubicBezTo>
                  <a:cubicBezTo>
                    <a:pt x="76" y="310"/>
                    <a:pt x="75" y="309"/>
                    <a:pt x="75" y="309"/>
                  </a:cubicBezTo>
                  <a:cubicBezTo>
                    <a:pt x="28" y="294"/>
                    <a:pt x="25" y="254"/>
                    <a:pt x="22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2"/>
            <p:cNvSpPr>
              <a:spLocks/>
            </p:cNvSpPr>
            <p:nvPr/>
          </p:nvSpPr>
          <p:spPr bwMode="auto">
            <a:xfrm>
              <a:off x="9045416" y="4234109"/>
              <a:ext cx="596900" cy="185738"/>
            </a:xfrm>
            <a:custGeom>
              <a:avLst/>
              <a:gdLst>
                <a:gd name="T0" fmla="*/ 299 w 499"/>
                <a:gd name="T1" fmla="*/ 155 h 155"/>
                <a:gd name="T2" fmla="*/ 62 w 499"/>
                <a:gd name="T3" fmla="*/ 123 h 155"/>
                <a:gd name="T4" fmla="*/ 33 w 499"/>
                <a:gd name="T5" fmla="*/ 111 h 155"/>
                <a:gd name="T6" fmla="*/ 26 w 499"/>
                <a:gd name="T7" fmla="*/ 52 h 155"/>
                <a:gd name="T8" fmla="*/ 95 w 499"/>
                <a:gd name="T9" fmla="*/ 18 h 155"/>
                <a:gd name="T10" fmla="*/ 246 w 499"/>
                <a:gd name="T11" fmla="*/ 3 h 155"/>
                <a:gd name="T12" fmla="*/ 405 w 499"/>
                <a:gd name="T13" fmla="*/ 21 h 155"/>
                <a:gd name="T14" fmla="*/ 481 w 499"/>
                <a:gd name="T15" fmla="*/ 45 h 155"/>
                <a:gd name="T16" fmla="*/ 499 w 499"/>
                <a:gd name="T17" fmla="*/ 74 h 155"/>
                <a:gd name="T18" fmla="*/ 470 w 499"/>
                <a:gd name="T19" fmla="*/ 120 h 155"/>
                <a:gd name="T20" fmla="*/ 386 w 499"/>
                <a:gd name="T21" fmla="*/ 145 h 155"/>
                <a:gd name="T22" fmla="*/ 299 w 499"/>
                <a:gd name="T2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9" h="155">
                  <a:moveTo>
                    <a:pt x="299" y="155"/>
                  </a:moveTo>
                  <a:cubicBezTo>
                    <a:pt x="219" y="155"/>
                    <a:pt x="140" y="143"/>
                    <a:pt x="62" y="123"/>
                  </a:cubicBezTo>
                  <a:cubicBezTo>
                    <a:pt x="52" y="120"/>
                    <a:pt x="43" y="115"/>
                    <a:pt x="33" y="111"/>
                  </a:cubicBezTo>
                  <a:cubicBezTo>
                    <a:pt x="4" y="99"/>
                    <a:pt x="0" y="69"/>
                    <a:pt x="26" y="52"/>
                  </a:cubicBezTo>
                  <a:cubicBezTo>
                    <a:pt x="47" y="38"/>
                    <a:pt x="70" y="24"/>
                    <a:pt x="95" y="18"/>
                  </a:cubicBezTo>
                  <a:cubicBezTo>
                    <a:pt x="144" y="6"/>
                    <a:pt x="194" y="0"/>
                    <a:pt x="246" y="3"/>
                  </a:cubicBezTo>
                  <a:cubicBezTo>
                    <a:pt x="299" y="6"/>
                    <a:pt x="352" y="16"/>
                    <a:pt x="405" y="21"/>
                  </a:cubicBezTo>
                  <a:cubicBezTo>
                    <a:pt x="431" y="24"/>
                    <a:pt x="457" y="34"/>
                    <a:pt x="481" y="45"/>
                  </a:cubicBezTo>
                  <a:cubicBezTo>
                    <a:pt x="490" y="49"/>
                    <a:pt x="499" y="64"/>
                    <a:pt x="499" y="74"/>
                  </a:cubicBezTo>
                  <a:cubicBezTo>
                    <a:pt x="499" y="94"/>
                    <a:pt x="490" y="113"/>
                    <a:pt x="470" y="120"/>
                  </a:cubicBezTo>
                  <a:cubicBezTo>
                    <a:pt x="442" y="130"/>
                    <a:pt x="414" y="139"/>
                    <a:pt x="386" y="145"/>
                  </a:cubicBezTo>
                  <a:cubicBezTo>
                    <a:pt x="358" y="151"/>
                    <a:pt x="328" y="152"/>
                    <a:pt x="299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3"/>
            <p:cNvSpPr>
              <a:spLocks/>
            </p:cNvSpPr>
            <p:nvPr/>
          </p:nvSpPr>
          <p:spPr bwMode="auto">
            <a:xfrm>
              <a:off x="10063003" y="4216646"/>
              <a:ext cx="617537" cy="174625"/>
            </a:xfrm>
            <a:custGeom>
              <a:avLst/>
              <a:gdLst>
                <a:gd name="T0" fmla="*/ 4 w 516"/>
                <a:gd name="T1" fmla="*/ 44 h 146"/>
                <a:gd name="T2" fmla="*/ 106 w 516"/>
                <a:gd name="T3" fmla="*/ 20 h 146"/>
                <a:gd name="T4" fmla="*/ 212 w 516"/>
                <a:gd name="T5" fmla="*/ 2 h 146"/>
                <a:gd name="T6" fmla="*/ 326 w 516"/>
                <a:gd name="T7" fmla="*/ 9 h 146"/>
                <a:gd name="T8" fmla="*/ 466 w 516"/>
                <a:gd name="T9" fmla="*/ 53 h 146"/>
                <a:gd name="T10" fmla="*/ 504 w 516"/>
                <a:gd name="T11" fmla="*/ 87 h 146"/>
                <a:gd name="T12" fmla="*/ 477 w 516"/>
                <a:gd name="T13" fmla="*/ 132 h 146"/>
                <a:gd name="T14" fmla="*/ 354 w 516"/>
                <a:gd name="T15" fmla="*/ 137 h 146"/>
                <a:gd name="T16" fmla="*/ 316 w 516"/>
                <a:gd name="T17" fmla="*/ 136 h 146"/>
                <a:gd name="T18" fmla="*/ 122 w 516"/>
                <a:gd name="T19" fmla="*/ 109 h 146"/>
                <a:gd name="T20" fmla="*/ 28 w 516"/>
                <a:gd name="T21" fmla="*/ 78 h 146"/>
                <a:gd name="T22" fmla="*/ 0 w 516"/>
                <a:gd name="T23" fmla="*/ 54 h 146"/>
                <a:gd name="T24" fmla="*/ 4 w 516"/>
                <a:gd name="T25" fmla="*/ 4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6" h="146">
                  <a:moveTo>
                    <a:pt x="4" y="44"/>
                  </a:moveTo>
                  <a:cubicBezTo>
                    <a:pt x="38" y="36"/>
                    <a:pt x="72" y="28"/>
                    <a:pt x="106" y="20"/>
                  </a:cubicBezTo>
                  <a:cubicBezTo>
                    <a:pt x="141" y="13"/>
                    <a:pt x="176" y="4"/>
                    <a:pt x="212" y="2"/>
                  </a:cubicBezTo>
                  <a:cubicBezTo>
                    <a:pt x="250" y="0"/>
                    <a:pt x="288" y="4"/>
                    <a:pt x="326" y="9"/>
                  </a:cubicBezTo>
                  <a:cubicBezTo>
                    <a:pt x="375" y="16"/>
                    <a:pt x="422" y="30"/>
                    <a:pt x="466" y="53"/>
                  </a:cubicBezTo>
                  <a:cubicBezTo>
                    <a:pt x="480" y="61"/>
                    <a:pt x="494" y="74"/>
                    <a:pt x="504" y="87"/>
                  </a:cubicBezTo>
                  <a:cubicBezTo>
                    <a:pt x="516" y="105"/>
                    <a:pt x="501" y="127"/>
                    <a:pt x="477" y="132"/>
                  </a:cubicBezTo>
                  <a:cubicBezTo>
                    <a:pt x="436" y="139"/>
                    <a:pt x="396" y="146"/>
                    <a:pt x="354" y="137"/>
                  </a:cubicBezTo>
                  <a:cubicBezTo>
                    <a:pt x="342" y="135"/>
                    <a:pt x="329" y="136"/>
                    <a:pt x="316" y="136"/>
                  </a:cubicBezTo>
                  <a:cubicBezTo>
                    <a:pt x="250" y="137"/>
                    <a:pt x="185" y="130"/>
                    <a:pt x="122" y="109"/>
                  </a:cubicBezTo>
                  <a:cubicBezTo>
                    <a:pt x="91" y="99"/>
                    <a:pt x="59" y="90"/>
                    <a:pt x="28" y="78"/>
                  </a:cubicBezTo>
                  <a:cubicBezTo>
                    <a:pt x="17" y="74"/>
                    <a:pt x="9" y="62"/>
                    <a:pt x="0" y="54"/>
                  </a:cubicBezTo>
                  <a:cubicBezTo>
                    <a:pt x="1" y="50"/>
                    <a:pt x="2" y="47"/>
                    <a:pt x="4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34"/>
            <p:cNvSpPr>
              <a:spLocks/>
            </p:cNvSpPr>
            <p:nvPr/>
          </p:nvSpPr>
          <p:spPr bwMode="auto">
            <a:xfrm>
              <a:off x="10409078" y="3030784"/>
              <a:ext cx="84137" cy="55563"/>
            </a:xfrm>
            <a:custGeom>
              <a:avLst/>
              <a:gdLst>
                <a:gd name="T0" fmla="*/ 0 w 70"/>
                <a:gd name="T1" fmla="*/ 0 h 46"/>
                <a:gd name="T2" fmla="*/ 62 w 70"/>
                <a:gd name="T3" fmla="*/ 28 h 46"/>
                <a:gd name="T4" fmla="*/ 57 w 70"/>
                <a:gd name="T5" fmla="*/ 45 h 46"/>
                <a:gd name="T6" fmla="*/ 13 w 70"/>
                <a:gd name="T7" fmla="*/ 43 h 46"/>
                <a:gd name="T8" fmla="*/ 3 w 70"/>
                <a:gd name="T9" fmla="*/ 28 h 46"/>
                <a:gd name="T10" fmla="*/ 0 w 70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46">
                  <a:moveTo>
                    <a:pt x="0" y="0"/>
                  </a:moveTo>
                  <a:cubicBezTo>
                    <a:pt x="25" y="2"/>
                    <a:pt x="46" y="11"/>
                    <a:pt x="62" y="28"/>
                  </a:cubicBezTo>
                  <a:cubicBezTo>
                    <a:pt x="70" y="36"/>
                    <a:pt x="67" y="44"/>
                    <a:pt x="57" y="45"/>
                  </a:cubicBezTo>
                  <a:cubicBezTo>
                    <a:pt x="42" y="46"/>
                    <a:pt x="27" y="46"/>
                    <a:pt x="13" y="43"/>
                  </a:cubicBezTo>
                  <a:cubicBezTo>
                    <a:pt x="9" y="43"/>
                    <a:pt x="5" y="34"/>
                    <a:pt x="3" y="28"/>
                  </a:cubicBezTo>
                  <a:cubicBezTo>
                    <a:pt x="1" y="20"/>
                    <a:pt x="1" y="11"/>
                    <a:pt x="0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35"/>
            <p:cNvSpPr>
              <a:spLocks/>
            </p:cNvSpPr>
            <p:nvPr/>
          </p:nvSpPr>
          <p:spPr bwMode="auto">
            <a:xfrm>
              <a:off x="9575641" y="2214809"/>
              <a:ext cx="722312" cy="336550"/>
            </a:xfrm>
            <a:custGeom>
              <a:avLst/>
              <a:gdLst>
                <a:gd name="T0" fmla="*/ 311 w 605"/>
                <a:gd name="T1" fmla="*/ 276 h 282"/>
                <a:gd name="T2" fmla="*/ 128 w 605"/>
                <a:gd name="T3" fmla="*/ 228 h 282"/>
                <a:gd name="T4" fmla="*/ 17 w 605"/>
                <a:gd name="T5" fmla="*/ 96 h 282"/>
                <a:gd name="T6" fmla="*/ 2 w 605"/>
                <a:gd name="T7" fmla="*/ 37 h 282"/>
                <a:gd name="T8" fmla="*/ 3 w 605"/>
                <a:gd name="T9" fmla="*/ 16 h 282"/>
                <a:gd name="T10" fmla="*/ 22 w 605"/>
                <a:gd name="T11" fmla="*/ 1 h 282"/>
                <a:gd name="T12" fmla="*/ 34 w 605"/>
                <a:gd name="T13" fmla="*/ 15 h 282"/>
                <a:gd name="T14" fmla="*/ 55 w 605"/>
                <a:gd name="T15" fmla="*/ 93 h 282"/>
                <a:gd name="T16" fmla="*/ 131 w 605"/>
                <a:gd name="T17" fmla="*/ 182 h 282"/>
                <a:gd name="T18" fmla="*/ 233 w 605"/>
                <a:gd name="T19" fmla="*/ 223 h 282"/>
                <a:gd name="T20" fmla="*/ 352 w 605"/>
                <a:gd name="T21" fmla="*/ 221 h 282"/>
                <a:gd name="T22" fmla="*/ 494 w 605"/>
                <a:gd name="T23" fmla="*/ 155 h 282"/>
                <a:gd name="T24" fmla="*/ 561 w 605"/>
                <a:gd name="T25" fmla="*/ 56 h 282"/>
                <a:gd name="T26" fmla="*/ 578 w 605"/>
                <a:gd name="T27" fmla="*/ 12 h 282"/>
                <a:gd name="T28" fmla="*/ 596 w 605"/>
                <a:gd name="T29" fmla="*/ 1 h 282"/>
                <a:gd name="T30" fmla="*/ 604 w 605"/>
                <a:gd name="T31" fmla="*/ 20 h 282"/>
                <a:gd name="T32" fmla="*/ 552 w 605"/>
                <a:gd name="T33" fmla="*/ 143 h 282"/>
                <a:gd name="T34" fmla="*/ 453 w 605"/>
                <a:gd name="T35" fmla="*/ 230 h 282"/>
                <a:gd name="T36" fmla="*/ 387 w 605"/>
                <a:gd name="T37" fmla="*/ 261 h 282"/>
                <a:gd name="T38" fmla="*/ 311 w 605"/>
                <a:gd name="T39" fmla="*/ 27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5" h="282">
                  <a:moveTo>
                    <a:pt x="311" y="276"/>
                  </a:moveTo>
                  <a:cubicBezTo>
                    <a:pt x="244" y="282"/>
                    <a:pt x="182" y="264"/>
                    <a:pt x="128" y="228"/>
                  </a:cubicBezTo>
                  <a:cubicBezTo>
                    <a:pt x="79" y="196"/>
                    <a:pt x="32" y="159"/>
                    <a:pt x="17" y="96"/>
                  </a:cubicBezTo>
                  <a:cubicBezTo>
                    <a:pt x="13" y="76"/>
                    <a:pt x="6" y="57"/>
                    <a:pt x="2" y="37"/>
                  </a:cubicBezTo>
                  <a:cubicBezTo>
                    <a:pt x="0" y="31"/>
                    <a:pt x="0" y="22"/>
                    <a:pt x="3" y="16"/>
                  </a:cubicBezTo>
                  <a:cubicBezTo>
                    <a:pt x="7" y="9"/>
                    <a:pt x="15" y="4"/>
                    <a:pt x="22" y="1"/>
                  </a:cubicBezTo>
                  <a:cubicBezTo>
                    <a:pt x="24" y="0"/>
                    <a:pt x="33" y="10"/>
                    <a:pt x="34" y="15"/>
                  </a:cubicBezTo>
                  <a:cubicBezTo>
                    <a:pt x="39" y="42"/>
                    <a:pt x="43" y="68"/>
                    <a:pt x="55" y="93"/>
                  </a:cubicBezTo>
                  <a:cubicBezTo>
                    <a:pt x="73" y="130"/>
                    <a:pt x="96" y="163"/>
                    <a:pt x="131" y="182"/>
                  </a:cubicBezTo>
                  <a:cubicBezTo>
                    <a:pt x="163" y="200"/>
                    <a:pt x="198" y="216"/>
                    <a:pt x="233" y="223"/>
                  </a:cubicBezTo>
                  <a:cubicBezTo>
                    <a:pt x="272" y="231"/>
                    <a:pt x="312" y="231"/>
                    <a:pt x="352" y="221"/>
                  </a:cubicBezTo>
                  <a:cubicBezTo>
                    <a:pt x="404" y="208"/>
                    <a:pt x="453" y="191"/>
                    <a:pt x="494" y="155"/>
                  </a:cubicBezTo>
                  <a:cubicBezTo>
                    <a:pt x="524" y="127"/>
                    <a:pt x="549" y="96"/>
                    <a:pt x="561" y="56"/>
                  </a:cubicBezTo>
                  <a:cubicBezTo>
                    <a:pt x="566" y="41"/>
                    <a:pt x="571" y="26"/>
                    <a:pt x="578" y="12"/>
                  </a:cubicBezTo>
                  <a:cubicBezTo>
                    <a:pt x="581" y="6"/>
                    <a:pt x="590" y="4"/>
                    <a:pt x="596" y="1"/>
                  </a:cubicBezTo>
                  <a:cubicBezTo>
                    <a:pt x="599" y="7"/>
                    <a:pt x="604" y="13"/>
                    <a:pt x="604" y="20"/>
                  </a:cubicBezTo>
                  <a:cubicBezTo>
                    <a:pt x="605" y="68"/>
                    <a:pt x="571" y="103"/>
                    <a:pt x="552" y="143"/>
                  </a:cubicBezTo>
                  <a:cubicBezTo>
                    <a:pt x="531" y="186"/>
                    <a:pt x="492" y="210"/>
                    <a:pt x="453" y="230"/>
                  </a:cubicBezTo>
                  <a:cubicBezTo>
                    <a:pt x="432" y="242"/>
                    <a:pt x="410" y="255"/>
                    <a:pt x="387" y="261"/>
                  </a:cubicBezTo>
                  <a:cubicBezTo>
                    <a:pt x="362" y="269"/>
                    <a:pt x="336" y="272"/>
                    <a:pt x="311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36"/>
            <p:cNvSpPr>
              <a:spLocks/>
            </p:cNvSpPr>
            <p:nvPr/>
          </p:nvSpPr>
          <p:spPr bwMode="auto">
            <a:xfrm>
              <a:off x="9797891" y="2021134"/>
              <a:ext cx="163512" cy="236538"/>
            </a:xfrm>
            <a:custGeom>
              <a:avLst/>
              <a:gdLst>
                <a:gd name="T0" fmla="*/ 136 w 138"/>
                <a:gd name="T1" fmla="*/ 27 h 197"/>
                <a:gd name="T2" fmla="*/ 90 w 138"/>
                <a:gd name="T3" fmla="*/ 86 h 197"/>
                <a:gd name="T4" fmla="*/ 86 w 138"/>
                <a:gd name="T5" fmla="*/ 115 h 197"/>
                <a:gd name="T6" fmla="*/ 117 w 138"/>
                <a:gd name="T7" fmla="*/ 146 h 197"/>
                <a:gd name="T8" fmla="*/ 125 w 138"/>
                <a:gd name="T9" fmla="*/ 175 h 197"/>
                <a:gd name="T10" fmla="*/ 91 w 138"/>
                <a:gd name="T11" fmla="*/ 185 h 197"/>
                <a:gd name="T12" fmla="*/ 20 w 138"/>
                <a:gd name="T13" fmla="*/ 131 h 197"/>
                <a:gd name="T14" fmla="*/ 22 w 138"/>
                <a:gd name="T15" fmla="*/ 78 h 197"/>
                <a:gd name="T16" fmla="*/ 118 w 138"/>
                <a:gd name="T17" fmla="*/ 9 h 197"/>
                <a:gd name="T18" fmla="*/ 136 w 138"/>
                <a:gd name="T19" fmla="*/ 2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97">
                  <a:moveTo>
                    <a:pt x="136" y="27"/>
                  </a:moveTo>
                  <a:cubicBezTo>
                    <a:pt x="131" y="49"/>
                    <a:pt x="114" y="71"/>
                    <a:pt x="90" y="86"/>
                  </a:cubicBezTo>
                  <a:cubicBezTo>
                    <a:pt x="73" y="95"/>
                    <a:pt x="75" y="104"/>
                    <a:pt x="86" y="115"/>
                  </a:cubicBezTo>
                  <a:cubicBezTo>
                    <a:pt x="97" y="125"/>
                    <a:pt x="109" y="134"/>
                    <a:pt x="117" y="146"/>
                  </a:cubicBezTo>
                  <a:cubicBezTo>
                    <a:pt x="123" y="153"/>
                    <a:pt x="126" y="166"/>
                    <a:pt x="125" y="175"/>
                  </a:cubicBezTo>
                  <a:cubicBezTo>
                    <a:pt x="121" y="193"/>
                    <a:pt x="106" y="197"/>
                    <a:pt x="91" y="185"/>
                  </a:cubicBezTo>
                  <a:cubicBezTo>
                    <a:pt x="67" y="167"/>
                    <a:pt x="44" y="149"/>
                    <a:pt x="20" y="131"/>
                  </a:cubicBezTo>
                  <a:cubicBezTo>
                    <a:pt x="2" y="118"/>
                    <a:pt x="0" y="96"/>
                    <a:pt x="22" y="78"/>
                  </a:cubicBezTo>
                  <a:cubicBezTo>
                    <a:pt x="52" y="52"/>
                    <a:pt x="85" y="31"/>
                    <a:pt x="118" y="9"/>
                  </a:cubicBezTo>
                  <a:cubicBezTo>
                    <a:pt x="130" y="0"/>
                    <a:pt x="138" y="5"/>
                    <a:pt x="136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37"/>
            <p:cNvSpPr>
              <a:spLocks/>
            </p:cNvSpPr>
            <p:nvPr/>
          </p:nvSpPr>
          <p:spPr bwMode="auto">
            <a:xfrm>
              <a:off x="9605803" y="1689346"/>
              <a:ext cx="227012" cy="184150"/>
            </a:xfrm>
            <a:custGeom>
              <a:avLst/>
              <a:gdLst>
                <a:gd name="T0" fmla="*/ 21 w 190"/>
                <a:gd name="T1" fmla="*/ 7 h 154"/>
                <a:gd name="T2" fmla="*/ 27 w 190"/>
                <a:gd name="T3" fmla="*/ 8 h 154"/>
                <a:gd name="T4" fmla="*/ 162 w 190"/>
                <a:gd name="T5" fmla="*/ 103 h 154"/>
                <a:gd name="T6" fmla="*/ 179 w 190"/>
                <a:gd name="T7" fmla="*/ 138 h 154"/>
                <a:gd name="T8" fmla="*/ 140 w 190"/>
                <a:gd name="T9" fmla="*/ 132 h 154"/>
                <a:gd name="T10" fmla="*/ 24 w 190"/>
                <a:gd name="T11" fmla="*/ 52 h 154"/>
                <a:gd name="T12" fmla="*/ 9 w 190"/>
                <a:gd name="T13" fmla="*/ 15 h 154"/>
                <a:gd name="T14" fmla="*/ 14 w 190"/>
                <a:gd name="T15" fmla="*/ 0 h 154"/>
                <a:gd name="T16" fmla="*/ 21 w 190"/>
                <a:gd name="T17" fmla="*/ 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154">
                  <a:moveTo>
                    <a:pt x="21" y="7"/>
                  </a:moveTo>
                  <a:cubicBezTo>
                    <a:pt x="23" y="7"/>
                    <a:pt x="25" y="7"/>
                    <a:pt x="27" y="8"/>
                  </a:cubicBezTo>
                  <a:cubicBezTo>
                    <a:pt x="72" y="40"/>
                    <a:pt x="117" y="71"/>
                    <a:pt x="162" y="103"/>
                  </a:cubicBezTo>
                  <a:cubicBezTo>
                    <a:pt x="173" y="111"/>
                    <a:pt x="190" y="124"/>
                    <a:pt x="179" y="138"/>
                  </a:cubicBezTo>
                  <a:cubicBezTo>
                    <a:pt x="167" y="154"/>
                    <a:pt x="152" y="139"/>
                    <a:pt x="140" y="132"/>
                  </a:cubicBezTo>
                  <a:cubicBezTo>
                    <a:pt x="101" y="106"/>
                    <a:pt x="63" y="79"/>
                    <a:pt x="24" y="52"/>
                  </a:cubicBezTo>
                  <a:cubicBezTo>
                    <a:pt x="12" y="43"/>
                    <a:pt x="0" y="34"/>
                    <a:pt x="9" y="15"/>
                  </a:cubicBezTo>
                  <a:cubicBezTo>
                    <a:pt x="11" y="11"/>
                    <a:pt x="12" y="5"/>
                    <a:pt x="14" y="0"/>
                  </a:cubicBezTo>
                  <a:cubicBezTo>
                    <a:pt x="16" y="2"/>
                    <a:pt x="19" y="4"/>
                    <a:pt x="21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38"/>
            <p:cNvSpPr>
              <a:spLocks/>
            </p:cNvSpPr>
            <p:nvPr/>
          </p:nvSpPr>
          <p:spPr bwMode="auto">
            <a:xfrm>
              <a:off x="10032841" y="1692521"/>
              <a:ext cx="209550" cy="146050"/>
            </a:xfrm>
            <a:custGeom>
              <a:avLst/>
              <a:gdLst>
                <a:gd name="T0" fmla="*/ 176 w 176"/>
                <a:gd name="T1" fmla="*/ 27 h 123"/>
                <a:gd name="T2" fmla="*/ 154 w 176"/>
                <a:gd name="T3" fmla="*/ 45 h 123"/>
                <a:gd name="T4" fmla="*/ 52 w 176"/>
                <a:gd name="T5" fmla="*/ 106 h 123"/>
                <a:gd name="T6" fmla="*/ 24 w 176"/>
                <a:gd name="T7" fmla="*/ 121 h 123"/>
                <a:gd name="T8" fmla="*/ 3 w 176"/>
                <a:gd name="T9" fmla="*/ 117 h 123"/>
                <a:gd name="T10" fmla="*/ 6 w 176"/>
                <a:gd name="T11" fmla="*/ 95 h 123"/>
                <a:gd name="T12" fmla="*/ 54 w 176"/>
                <a:gd name="T13" fmla="*/ 62 h 123"/>
                <a:gd name="T14" fmla="*/ 142 w 176"/>
                <a:gd name="T15" fmla="*/ 10 h 123"/>
                <a:gd name="T16" fmla="*/ 176 w 176"/>
                <a:gd name="T17" fmla="*/ 2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23">
                  <a:moveTo>
                    <a:pt x="176" y="27"/>
                  </a:moveTo>
                  <a:cubicBezTo>
                    <a:pt x="170" y="31"/>
                    <a:pt x="163" y="40"/>
                    <a:pt x="154" y="45"/>
                  </a:cubicBezTo>
                  <a:cubicBezTo>
                    <a:pt x="120" y="66"/>
                    <a:pt x="86" y="86"/>
                    <a:pt x="52" y="106"/>
                  </a:cubicBezTo>
                  <a:cubicBezTo>
                    <a:pt x="43" y="111"/>
                    <a:pt x="34" y="118"/>
                    <a:pt x="24" y="121"/>
                  </a:cubicBezTo>
                  <a:cubicBezTo>
                    <a:pt x="18" y="123"/>
                    <a:pt x="6" y="121"/>
                    <a:pt x="3" y="117"/>
                  </a:cubicBezTo>
                  <a:cubicBezTo>
                    <a:pt x="0" y="112"/>
                    <a:pt x="2" y="99"/>
                    <a:pt x="6" y="95"/>
                  </a:cubicBezTo>
                  <a:cubicBezTo>
                    <a:pt x="21" y="83"/>
                    <a:pt x="37" y="72"/>
                    <a:pt x="54" y="62"/>
                  </a:cubicBezTo>
                  <a:cubicBezTo>
                    <a:pt x="83" y="44"/>
                    <a:pt x="112" y="27"/>
                    <a:pt x="142" y="10"/>
                  </a:cubicBezTo>
                  <a:cubicBezTo>
                    <a:pt x="159" y="0"/>
                    <a:pt x="176" y="6"/>
                    <a:pt x="176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9"/>
            <p:cNvSpPr>
              <a:spLocks/>
            </p:cNvSpPr>
            <p:nvPr/>
          </p:nvSpPr>
          <p:spPr bwMode="auto">
            <a:xfrm>
              <a:off x="9662953" y="1927471"/>
              <a:ext cx="65087" cy="71438"/>
            </a:xfrm>
            <a:custGeom>
              <a:avLst/>
              <a:gdLst>
                <a:gd name="T0" fmla="*/ 23 w 54"/>
                <a:gd name="T1" fmla="*/ 60 h 60"/>
                <a:gd name="T2" fmla="*/ 0 w 54"/>
                <a:gd name="T3" fmla="*/ 28 h 60"/>
                <a:gd name="T4" fmla="*/ 29 w 54"/>
                <a:gd name="T5" fmla="*/ 1 h 60"/>
                <a:gd name="T6" fmla="*/ 54 w 54"/>
                <a:gd name="T7" fmla="*/ 31 h 60"/>
                <a:gd name="T8" fmla="*/ 23 w 54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0">
                  <a:moveTo>
                    <a:pt x="23" y="60"/>
                  </a:moveTo>
                  <a:cubicBezTo>
                    <a:pt x="5" y="60"/>
                    <a:pt x="0" y="53"/>
                    <a:pt x="0" y="28"/>
                  </a:cubicBezTo>
                  <a:cubicBezTo>
                    <a:pt x="0" y="17"/>
                    <a:pt x="17" y="1"/>
                    <a:pt x="29" y="1"/>
                  </a:cubicBezTo>
                  <a:cubicBezTo>
                    <a:pt x="43" y="0"/>
                    <a:pt x="53" y="13"/>
                    <a:pt x="54" y="31"/>
                  </a:cubicBezTo>
                  <a:cubicBezTo>
                    <a:pt x="54" y="47"/>
                    <a:pt x="40" y="60"/>
                    <a:pt x="23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0"/>
            <p:cNvSpPr>
              <a:spLocks/>
            </p:cNvSpPr>
            <p:nvPr/>
          </p:nvSpPr>
          <p:spPr bwMode="auto">
            <a:xfrm>
              <a:off x="10150316" y="1938584"/>
              <a:ext cx="61912" cy="68263"/>
            </a:xfrm>
            <a:custGeom>
              <a:avLst/>
              <a:gdLst>
                <a:gd name="T0" fmla="*/ 0 w 51"/>
                <a:gd name="T1" fmla="*/ 30 h 58"/>
                <a:gd name="T2" fmla="*/ 29 w 51"/>
                <a:gd name="T3" fmla="*/ 0 h 58"/>
                <a:gd name="T4" fmla="*/ 50 w 51"/>
                <a:gd name="T5" fmla="*/ 26 h 58"/>
                <a:gd name="T6" fmla="*/ 22 w 51"/>
                <a:gd name="T7" fmla="*/ 58 h 58"/>
                <a:gd name="T8" fmla="*/ 0 w 51"/>
                <a:gd name="T9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8">
                  <a:moveTo>
                    <a:pt x="0" y="30"/>
                  </a:moveTo>
                  <a:cubicBezTo>
                    <a:pt x="0" y="12"/>
                    <a:pt x="12" y="0"/>
                    <a:pt x="29" y="0"/>
                  </a:cubicBezTo>
                  <a:cubicBezTo>
                    <a:pt x="47" y="0"/>
                    <a:pt x="48" y="14"/>
                    <a:pt x="50" y="26"/>
                  </a:cubicBezTo>
                  <a:cubicBezTo>
                    <a:pt x="51" y="40"/>
                    <a:pt x="35" y="58"/>
                    <a:pt x="22" y="58"/>
                  </a:cubicBezTo>
                  <a:cubicBezTo>
                    <a:pt x="4" y="57"/>
                    <a:pt x="2" y="42"/>
                    <a:pt x="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1"/>
            <p:cNvSpPr>
              <a:spLocks/>
            </p:cNvSpPr>
            <p:nvPr/>
          </p:nvSpPr>
          <p:spPr bwMode="auto">
            <a:xfrm>
              <a:off x="8770778" y="1563934"/>
              <a:ext cx="201612" cy="215900"/>
            </a:xfrm>
            <a:custGeom>
              <a:avLst/>
              <a:gdLst>
                <a:gd name="T0" fmla="*/ 155 w 168"/>
                <a:gd name="T1" fmla="*/ 97 h 180"/>
                <a:gd name="T2" fmla="*/ 152 w 168"/>
                <a:gd name="T3" fmla="*/ 143 h 180"/>
                <a:gd name="T4" fmla="*/ 67 w 168"/>
                <a:gd name="T5" fmla="*/ 180 h 180"/>
                <a:gd name="T6" fmla="*/ 12 w 168"/>
                <a:gd name="T7" fmla="*/ 136 h 180"/>
                <a:gd name="T8" fmla="*/ 62 w 168"/>
                <a:gd name="T9" fmla="*/ 31 h 180"/>
                <a:gd name="T10" fmla="*/ 80 w 168"/>
                <a:gd name="T11" fmla="*/ 18 h 180"/>
                <a:gd name="T12" fmla="*/ 100 w 168"/>
                <a:gd name="T13" fmla="*/ 6 h 180"/>
                <a:gd name="T14" fmla="*/ 131 w 168"/>
                <a:gd name="T15" fmla="*/ 18 h 180"/>
                <a:gd name="T16" fmla="*/ 114 w 168"/>
                <a:gd name="T17" fmla="*/ 47 h 180"/>
                <a:gd name="T18" fmla="*/ 71 w 168"/>
                <a:gd name="T19" fmla="*/ 70 h 180"/>
                <a:gd name="T20" fmla="*/ 46 w 168"/>
                <a:gd name="T21" fmla="*/ 97 h 180"/>
                <a:gd name="T22" fmla="*/ 61 w 168"/>
                <a:gd name="T23" fmla="*/ 129 h 180"/>
                <a:gd name="T24" fmla="*/ 110 w 168"/>
                <a:gd name="T25" fmla="*/ 124 h 180"/>
                <a:gd name="T26" fmla="*/ 155 w 168"/>
                <a:gd name="T27" fmla="*/ 9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180">
                  <a:moveTo>
                    <a:pt x="155" y="97"/>
                  </a:moveTo>
                  <a:cubicBezTo>
                    <a:pt x="168" y="118"/>
                    <a:pt x="166" y="130"/>
                    <a:pt x="152" y="143"/>
                  </a:cubicBezTo>
                  <a:cubicBezTo>
                    <a:pt x="127" y="165"/>
                    <a:pt x="101" y="180"/>
                    <a:pt x="67" y="180"/>
                  </a:cubicBezTo>
                  <a:cubicBezTo>
                    <a:pt x="41" y="180"/>
                    <a:pt x="18" y="162"/>
                    <a:pt x="12" y="136"/>
                  </a:cubicBezTo>
                  <a:cubicBezTo>
                    <a:pt x="0" y="83"/>
                    <a:pt x="13" y="55"/>
                    <a:pt x="62" y="31"/>
                  </a:cubicBezTo>
                  <a:cubicBezTo>
                    <a:pt x="69" y="28"/>
                    <a:pt x="74" y="22"/>
                    <a:pt x="80" y="18"/>
                  </a:cubicBezTo>
                  <a:cubicBezTo>
                    <a:pt x="86" y="14"/>
                    <a:pt x="92" y="8"/>
                    <a:pt x="100" y="6"/>
                  </a:cubicBezTo>
                  <a:cubicBezTo>
                    <a:pt x="113" y="0"/>
                    <a:pt x="128" y="6"/>
                    <a:pt x="131" y="18"/>
                  </a:cubicBezTo>
                  <a:cubicBezTo>
                    <a:pt x="132" y="26"/>
                    <a:pt x="123" y="40"/>
                    <a:pt x="114" y="47"/>
                  </a:cubicBezTo>
                  <a:cubicBezTo>
                    <a:pt x="101" y="56"/>
                    <a:pt x="85" y="61"/>
                    <a:pt x="71" y="70"/>
                  </a:cubicBezTo>
                  <a:cubicBezTo>
                    <a:pt x="61" y="77"/>
                    <a:pt x="51" y="86"/>
                    <a:pt x="46" y="97"/>
                  </a:cubicBezTo>
                  <a:cubicBezTo>
                    <a:pt x="39" y="111"/>
                    <a:pt x="48" y="123"/>
                    <a:pt x="61" y="129"/>
                  </a:cubicBezTo>
                  <a:cubicBezTo>
                    <a:pt x="77" y="138"/>
                    <a:pt x="94" y="134"/>
                    <a:pt x="110" y="124"/>
                  </a:cubicBezTo>
                  <a:cubicBezTo>
                    <a:pt x="124" y="115"/>
                    <a:pt x="139" y="106"/>
                    <a:pt x="155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5269534" y="4686400"/>
            <a:ext cx="248177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作者： </a:t>
            </a:r>
            <a:r>
              <a:rPr lang="en-US" altLang="zh-CN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[</a:t>
            </a:r>
            <a:r>
              <a:rPr lang="zh-CN" altLang="en-US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]</a:t>
            </a:r>
            <a:r>
              <a:rPr lang="zh-CN" altLang="en-US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吉泽准特</a:t>
            </a:r>
            <a:endParaRPr lang="zh-CN" altLang="en-US" sz="2000" dirty="0">
              <a:solidFill>
                <a:schemeClr val="accent1">
                  <a:lumMod val="60000"/>
                  <a:lumOff val="4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741" y="1594776"/>
            <a:ext cx="3147693" cy="4553663"/>
          </a:xfrm>
          <a:prstGeom prst="rect">
            <a:avLst/>
          </a:prstGeom>
        </p:spPr>
      </p:pic>
      <p:sp>
        <p:nvSpPr>
          <p:cNvPr id="30" name="矩形 29"/>
          <p:cNvSpPr/>
          <p:nvPr/>
        </p:nvSpPr>
        <p:spPr>
          <a:xfrm>
            <a:off x="5269534" y="5703583"/>
            <a:ext cx="19367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分享：</a:t>
            </a:r>
            <a:r>
              <a:rPr lang="en-US" altLang="zh-CN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@</a:t>
            </a:r>
            <a:r>
              <a:rPr lang="zh-CN" altLang="en-US" sz="2000" dirty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好</a:t>
            </a:r>
            <a:r>
              <a:rPr lang="en-US" altLang="zh-CN" sz="2000" dirty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endParaRPr lang="zh-CN" altLang="en-US" sz="2000" dirty="0">
              <a:solidFill>
                <a:schemeClr val="accent1">
                  <a:lumMod val="60000"/>
                  <a:lumOff val="4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5269534" y="5179790"/>
            <a:ext cx="274947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出版：中国华侨出版社</a:t>
            </a:r>
            <a:endParaRPr lang="zh-CN" altLang="en-US" sz="2000" dirty="0">
              <a:solidFill>
                <a:schemeClr val="accent1">
                  <a:lumMod val="60000"/>
                  <a:lumOff val="4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871433" y="6376162"/>
            <a:ext cx="8320317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/>
          <p:nvPr/>
        </p:nvCxnSpPr>
        <p:spPr>
          <a:xfrm>
            <a:off x="1871433" y="1231558"/>
            <a:ext cx="491796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/>
          <p:nvPr/>
        </p:nvCxnSpPr>
        <p:spPr>
          <a:xfrm>
            <a:off x="4094365" y="1198954"/>
            <a:ext cx="60973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矩形 53"/>
          <p:cNvSpPr/>
          <p:nvPr/>
        </p:nvSpPr>
        <p:spPr>
          <a:xfrm>
            <a:off x="5269534" y="1523585"/>
            <a:ext cx="518603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900" dirty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工作越来越少，业绩越来越好</a:t>
            </a:r>
            <a:endParaRPr lang="en-US" altLang="zh-CN" sz="2900" dirty="0">
              <a:solidFill>
                <a:schemeClr val="accent1">
                  <a:lumMod val="60000"/>
                  <a:lumOff val="4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7" name="直接连接符 36"/>
          <p:cNvCxnSpPr/>
          <p:nvPr/>
        </p:nvCxnSpPr>
        <p:spPr>
          <a:xfrm>
            <a:off x="5372100" y="4404487"/>
            <a:ext cx="4827588" cy="0"/>
          </a:xfrm>
          <a:prstGeom prst="line">
            <a:avLst/>
          </a:prstGeom>
          <a:ln w="19050">
            <a:solidFill>
              <a:schemeClr val="accent1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87788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矩形 89"/>
          <p:cNvSpPr/>
          <p:nvPr/>
        </p:nvSpPr>
        <p:spPr>
          <a:xfrm>
            <a:off x="0" y="5309928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1" name="组合 90"/>
          <p:cNvGrpSpPr/>
          <p:nvPr/>
        </p:nvGrpSpPr>
        <p:grpSpPr>
          <a:xfrm>
            <a:off x="447058" y="4801411"/>
            <a:ext cx="1152190" cy="1357797"/>
            <a:chOff x="3792538" y="261938"/>
            <a:chExt cx="5097463" cy="6007100"/>
          </a:xfrm>
        </p:grpSpPr>
        <p:sp>
          <p:nvSpPr>
            <p:cNvPr id="92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7" name="文本框 106"/>
          <p:cNvSpPr txBox="1"/>
          <p:nvPr/>
        </p:nvSpPr>
        <p:spPr>
          <a:xfrm>
            <a:off x="520287" y="615004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2225676" y="2261814"/>
            <a:ext cx="3582987" cy="1342596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文本框 63"/>
          <p:cNvSpPr txBox="1"/>
          <p:nvPr/>
        </p:nvSpPr>
        <p:spPr>
          <a:xfrm>
            <a:off x="1628283" y="5416797"/>
            <a:ext cx="401334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根据</a:t>
            </a:r>
            <a:r>
              <a:rPr lang="zh-CN" altLang="en-US" sz="20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输入和输出</a:t>
            </a:r>
            <a:endParaRPr lang="en-US" altLang="zh-CN" sz="2000" i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划分</a:t>
            </a:r>
            <a:r>
              <a:rPr lang="zh-CN" altLang="en-US" sz="4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工作顺序</a:t>
            </a:r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2440427" y="2482743"/>
            <a:ext cx="326243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</a:t>
            </a:r>
            <a:r>
              <a:rPr lang="zh-CN" altLang="en-US" sz="24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入：工作完成的前提</a:t>
            </a:r>
            <a:endParaRPr lang="en-US" altLang="zh-CN" sz="2400" i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2440427" y="2952109"/>
            <a:ext cx="326243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</a:t>
            </a:r>
            <a:r>
              <a:rPr lang="zh-CN" altLang="en-US" sz="2400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出</a:t>
            </a:r>
            <a:r>
              <a:rPr lang="zh-CN" altLang="en-US" sz="24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：工作完成的</a:t>
            </a:r>
            <a:r>
              <a:rPr lang="zh-CN" altLang="en-US" sz="2400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结果</a:t>
            </a:r>
            <a:endParaRPr lang="en-US" altLang="zh-CN" sz="2400" i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9" name="组合 88"/>
          <p:cNvGrpSpPr/>
          <p:nvPr/>
        </p:nvGrpSpPr>
        <p:grpSpPr>
          <a:xfrm>
            <a:off x="6454845" y="106545"/>
            <a:ext cx="3526922" cy="5295900"/>
            <a:chOff x="442913" y="0"/>
            <a:chExt cx="4567237" cy="6858000"/>
          </a:xfrm>
        </p:grpSpPr>
        <p:sp>
          <p:nvSpPr>
            <p:cNvPr id="22" name="AutoShape 3"/>
            <p:cNvSpPr>
              <a:spLocks noChangeAspect="1" noChangeArrowheads="1" noTextEdit="1"/>
            </p:cNvSpPr>
            <p:nvPr/>
          </p:nvSpPr>
          <p:spPr bwMode="auto">
            <a:xfrm>
              <a:off x="442913" y="0"/>
              <a:ext cx="4567237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"/>
            <p:cNvSpPr>
              <a:spLocks noEditPoints="1"/>
            </p:cNvSpPr>
            <p:nvPr/>
          </p:nvSpPr>
          <p:spPr bwMode="auto">
            <a:xfrm>
              <a:off x="827088" y="296863"/>
              <a:ext cx="1435100" cy="1366838"/>
            </a:xfrm>
            <a:custGeom>
              <a:avLst/>
              <a:gdLst>
                <a:gd name="T0" fmla="*/ 777 w 1442"/>
                <a:gd name="T1" fmla="*/ 6 h 1374"/>
                <a:gd name="T2" fmla="*/ 1037 w 1442"/>
                <a:gd name="T3" fmla="*/ 54 h 1374"/>
                <a:gd name="T4" fmla="*/ 1189 w 1442"/>
                <a:gd name="T5" fmla="*/ 134 h 1374"/>
                <a:gd name="T6" fmla="*/ 1377 w 1442"/>
                <a:gd name="T7" fmla="*/ 358 h 1374"/>
                <a:gd name="T8" fmla="*/ 1437 w 1442"/>
                <a:gd name="T9" fmla="*/ 566 h 1374"/>
                <a:gd name="T10" fmla="*/ 1405 w 1442"/>
                <a:gd name="T11" fmla="*/ 810 h 1374"/>
                <a:gd name="T12" fmla="*/ 1329 w 1442"/>
                <a:gd name="T13" fmla="*/ 1002 h 1374"/>
                <a:gd name="T14" fmla="*/ 1285 w 1442"/>
                <a:gd name="T15" fmla="*/ 1202 h 1374"/>
                <a:gd name="T16" fmla="*/ 1045 w 1442"/>
                <a:gd name="T17" fmla="*/ 1354 h 1374"/>
                <a:gd name="T18" fmla="*/ 817 w 1442"/>
                <a:gd name="T19" fmla="*/ 1330 h 1374"/>
                <a:gd name="T20" fmla="*/ 349 w 1442"/>
                <a:gd name="T21" fmla="*/ 1214 h 1374"/>
                <a:gd name="T22" fmla="*/ 161 w 1442"/>
                <a:gd name="T23" fmla="*/ 1046 h 1374"/>
                <a:gd name="T24" fmla="*/ 21 w 1442"/>
                <a:gd name="T25" fmla="*/ 522 h 1374"/>
                <a:gd name="T26" fmla="*/ 93 w 1442"/>
                <a:gd name="T27" fmla="*/ 342 h 1374"/>
                <a:gd name="T28" fmla="*/ 433 w 1442"/>
                <a:gd name="T29" fmla="*/ 62 h 1374"/>
                <a:gd name="T30" fmla="*/ 681 w 1442"/>
                <a:gd name="T31" fmla="*/ 2 h 1374"/>
                <a:gd name="T32" fmla="*/ 1393 w 1442"/>
                <a:gd name="T33" fmla="*/ 638 h 1374"/>
                <a:gd name="T34" fmla="*/ 1277 w 1442"/>
                <a:gd name="T35" fmla="*/ 290 h 1374"/>
                <a:gd name="T36" fmla="*/ 1073 w 1442"/>
                <a:gd name="T37" fmla="*/ 118 h 1374"/>
                <a:gd name="T38" fmla="*/ 757 w 1442"/>
                <a:gd name="T39" fmla="*/ 46 h 1374"/>
                <a:gd name="T40" fmla="*/ 609 w 1442"/>
                <a:gd name="T41" fmla="*/ 54 h 1374"/>
                <a:gd name="T42" fmla="*/ 405 w 1442"/>
                <a:gd name="T43" fmla="*/ 134 h 1374"/>
                <a:gd name="T44" fmla="*/ 181 w 1442"/>
                <a:gd name="T45" fmla="*/ 286 h 1374"/>
                <a:gd name="T46" fmla="*/ 45 w 1442"/>
                <a:gd name="T47" fmla="*/ 674 h 1374"/>
                <a:gd name="T48" fmla="*/ 69 w 1442"/>
                <a:gd name="T49" fmla="*/ 806 h 1374"/>
                <a:gd name="T50" fmla="*/ 325 w 1442"/>
                <a:gd name="T51" fmla="*/ 1142 h 1374"/>
                <a:gd name="T52" fmla="*/ 505 w 1442"/>
                <a:gd name="T53" fmla="*/ 1242 h 1374"/>
                <a:gd name="T54" fmla="*/ 801 w 1442"/>
                <a:gd name="T55" fmla="*/ 1282 h 1374"/>
                <a:gd name="T56" fmla="*/ 953 w 1442"/>
                <a:gd name="T57" fmla="*/ 1154 h 1374"/>
                <a:gd name="T58" fmla="*/ 1113 w 1442"/>
                <a:gd name="T59" fmla="*/ 1038 h 1374"/>
                <a:gd name="T60" fmla="*/ 1377 w 1442"/>
                <a:gd name="T61" fmla="*/ 750 h 1374"/>
                <a:gd name="T62" fmla="*/ 1069 w 1442"/>
                <a:gd name="T63" fmla="*/ 1326 h 1374"/>
                <a:gd name="T64" fmla="*/ 1233 w 1442"/>
                <a:gd name="T65" fmla="*/ 1222 h 1374"/>
                <a:gd name="T66" fmla="*/ 989 w 1442"/>
                <a:gd name="T67" fmla="*/ 1182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42" h="1374">
                  <a:moveTo>
                    <a:pt x="681" y="2"/>
                  </a:moveTo>
                  <a:cubicBezTo>
                    <a:pt x="704" y="0"/>
                    <a:pt x="746" y="4"/>
                    <a:pt x="777" y="6"/>
                  </a:cubicBezTo>
                  <a:cubicBezTo>
                    <a:pt x="862" y="10"/>
                    <a:pt x="913" y="0"/>
                    <a:pt x="977" y="22"/>
                  </a:cubicBezTo>
                  <a:cubicBezTo>
                    <a:pt x="998" y="29"/>
                    <a:pt x="1013" y="45"/>
                    <a:pt x="1037" y="54"/>
                  </a:cubicBezTo>
                  <a:cubicBezTo>
                    <a:pt x="1054" y="60"/>
                    <a:pt x="1075" y="59"/>
                    <a:pt x="1093" y="66"/>
                  </a:cubicBezTo>
                  <a:cubicBezTo>
                    <a:pt x="1126" y="79"/>
                    <a:pt x="1157" y="110"/>
                    <a:pt x="1189" y="134"/>
                  </a:cubicBezTo>
                  <a:cubicBezTo>
                    <a:pt x="1207" y="147"/>
                    <a:pt x="1223" y="157"/>
                    <a:pt x="1237" y="170"/>
                  </a:cubicBezTo>
                  <a:cubicBezTo>
                    <a:pt x="1288" y="219"/>
                    <a:pt x="1339" y="289"/>
                    <a:pt x="1377" y="358"/>
                  </a:cubicBezTo>
                  <a:cubicBezTo>
                    <a:pt x="1397" y="395"/>
                    <a:pt x="1400" y="412"/>
                    <a:pt x="1413" y="462"/>
                  </a:cubicBezTo>
                  <a:cubicBezTo>
                    <a:pt x="1421" y="493"/>
                    <a:pt x="1431" y="521"/>
                    <a:pt x="1437" y="566"/>
                  </a:cubicBezTo>
                  <a:cubicBezTo>
                    <a:pt x="1442" y="605"/>
                    <a:pt x="1442" y="621"/>
                    <a:pt x="1437" y="662"/>
                  </a:cubicBezTo>
                  <a:cubicBezTo>
                    <a:pt x="1431" y="710"/>
                    <a:pt x="1422" y="757"/>
                    <a:pt x="1405" y="810"/>
                  </a:cubicBezTo>
                  <a:cubicBezTo>
                    <a:pt x="1384" y="875"/>
                    <a:pt x="1374" y="909"/>
                    <a:pt x="1349" y="958"/>
                  </a:cubicBezTo>
                  <a:cubicBezTo>
                    <a:pt x="1342" y="972"/>
                    <a:pt x="1337" y="989"/>
                    <a:pt x="1329" y="1002"/>
                  </a:cubicBezTo>
                  <a:cubicBezTo>
                    <a:pt x="1309" y="1036"/>
                    <a:pt x="1264" y="1070"/>
                    <a:pt x="1261" y="1098"/>
                  </a:cubicBezTo>
                  <a:cubicBezTo>
                    <a:pt x="1258" y="1129"/>
                    <a:pt x="1287" y="1166"/>
                    <a:pt x="1285" y="1202"/>
                  </a:cubicBezTo>
                  <a:cubicBezTo>
                    <a:pt x="1283" y="1238"/>
                    <a:pt x="1240" y="1327"/>
                    <a:pt x="1213" y="1346"/>
                  </a:cubicBezTo>
                  <a:cubicBezTo>
                    <a:pt x="1172" y="1374"/>
                    <a:pt x="1101" y="1374"/>
                    <a:pt x="1045" y="1354"/>
                  </a:cubicBezTo>
                  <a:cubicBezTo>
                    <a:pt x="1014" y="1343"/>
                    <a:pt x="996" y="1308"/>
                    <a:pt x="965" y="1302"/>
                  </a:cubicBezTo>
                  <a:cubicBezTo>
                    <a:pt x="922" y="1294"/>
                    <a:pt x="863" y="1326"/>
                    <a:pt x="817" y="1330"/>
                  </a:cubicBezTo>
                  <a:cubicBezTo>
                    <a:pt x="687" y="1342"/>
                    <a:pt x="555" y="1316"/>
                    <a:pt x="453" y="1270"/>
                  </a:cubicBezTo>
                  <a:cubicBezTo>
                    <a:pt x="420" y="1255"/>
                    <a:pt x="381" y="1237"/>
                    <a:pt x="349" y="1214"/>
                  </a:cubicBezTo>
                  <a:cubicBezTo>
                    <a:pt x="333" y="1203"/>
                    <a:pt x="323" y="1194"/>
                    <a:pt x="301" y="1182"/>
                  </a:cubicBezTo>
                  <a:cubicBezTo>
                    <a:pt x="245" y="1151"/>
                    <a:pt x="207" y="1096"/>
                    <a:pt x="161" y="1046"/>
                  </a:cubicBezTo>
                  <a:cubicBezTo>
                    <a:pt x="98" y="977"/>
                    <a:pt x="66" y="921"/>
                    <a:pt x="37" y="818"/>
                  </a:cubicBezTo>
                  <a:cubicBezTo>
                    <a:pt x="12" y="727"/>
                    <a:pt x="0" y="624"/>
                    <a:pt x="21" y="522"/>
                  </a:cubicBezTo>
                  <a:cubicBezTo>
                    <a:pt x="30" y="479"/>
                    <a:pt x="33" y="456"/>
                    <a:pt x="49" y="418"/>
                  </a:cubicBezTo>
                  <a:cubicBezTo>
                    <a:pt x="62" y="387"/>
                    <a:pt x="76" y="368"/>
                    <a:pt x="93" y="342"/>
                  </a:cubicBezTo>
                  <a:cubicBezTo>
                    <a:pt x="112" y="312"/>
                    <a:pt x="128" y="276"/>
                    <a:pt x="153" y="250"/>
                  </a:cubicBezTo>
                  <a:cubicBezTo>
                    <a:pt x="225" y="174"/>
                    <a:pt x="322" y="102"/>
                    <a:pt x="433" y="62"/>
                  </a:cubicBezTo>
                  <a:cubicBezTo>
                    <a:pt x="471" y="48"/>
                    <a:pt x="508" y="27"/>
                    <a:pt x="545" y="18"/>
                  </a:cubicBezTo>
                  <a:cubicBezTo>
                    <a:pt x="585" y="8"/>
                    <a:pt x="633" y="7"/>
                    <a:pt x="681" y="2"/>
                  </a:cubicBezTo>
                  <a:close/>
                  <a:moveTo>
                    <a:pt x="1377" y="750"/>
                  </a:moveTo>
                  <a:cubicBezTo>
                    <a:pt x="1388" y="718"/>
                    <a:pt x="1393" y="677"/>
                    <a:pt x="1393" y="638"/>
                  </a:cubicBezTo>
                  <a:cubicBezTo>
                    <a:pt x="1392" y="542"/>
                    <a:pt x="1363" y="440"/>
                    <a:pt x="1333" y="378"/>
                  </a:cubicBezTo>
                  <a:cubicBezTo>
                    <a:pt x="1316" y="343"/>
                    <a:pt x="1299" y="317"/>
                    <a:pt x="1277" y="290"/>
                  </a:cubicBezTo>
                  <a:cubicBezTo>
                    <a:pt x="1248" y="254"/>
                    <a:pt x="1231" y="235"/>
                    <a:pt x="1197" y="206"/>
                  </a:cubicBezTo>
                  <a:cubicBezTo>
                    <a:pt x="1157" y="171"/>
                    <a:pt x="1121" y="143"/>
                    <a:pt x="1073" y="118"/>
                  </a:cubicBezTo>
                  <a:cubicBezTo>
                    <a:pt x="1025" y="93"/>
                    <a:pt x="1000" y="83"/>
                    <a:pt x="953" y="70"/>
                  </a:cubicBezTo>
                  <a:cubicBezTo>
                    <a:pt x="896" y="55"/>
                    <a:pt x="829" y="46"/>
                    <a:pt x="757" y="46"/>
                  </a:cubicBezTo>
                  <a:cubicBezTo>
                    <a:pt x="735" y="46"/>
                    <a:pt x="713" y="45"/>
                    <a:pt x="693" y="46"/>
                  </a:cubicBezTo>
                  <a:cubicBezTo>
                    <a:pt x="673" y="47"/>
                    <a:pt x="638" y="48"/>
                    <a:pt x="609" y="54"/>
                  </a:cubicBezTo>
                  <a:cubicBezTo>
                    <a:pt x="591" y="58"/>
                    <a:pt x="565" y="70"/>
                    <a:pt x="541" y="78"/>
                  </a:cubicBezTo>
                  <a:cubicBezTo>
                    <a:pt x="489" y="95"/>
                    <a:pt x="447" y="113"/>
                    <a:pt x="405" y="134"/>
                  </a:cubicBezTo>
                  <a:cubicBezTo>
                    <a:pt x="382" y="145"/>
                    <a:pt x="356" y="151"/>
                    <a:pt x="337" y="162"/>
                  </a:cubicBezTo>
                  <a:cubicBezTo>
                    <a:pt x="279" y="195"/>
                    <a:pt x="222" y="243"/>
                    <a:pt x="181" y="286"/>
                  </a:cubicBezTo>
                  <a:cubicBezTo>
                    <a:pt x="145" y="323"/>
                    <a:pt x="116" y="368"/>
                    <a:pt x="93" y="414"/>
                  </a:cubicBezTo>
                  <a:cubicBezTo>
                    <a:pt x="57" y="488"/>
                    <a:pt x="42" y="588"/>
                    <a:pt x="45" y="674"/>
                  </a:cubicBezTo>
                  <a:cubicBezTo>
                    <a:pt x="46" y="701"/>
                    <a:pt x="44" y="738"/>
                    <a:pt x="49" y="762"/>
                  </a:cubicBezTo>
                  <a:cubicBezTo>
                    <a:pt x="52" y="775"/>
                    <a:pt x="63" y="792"/>
                    <a:pt x="69" y="806"/>
                  </a:cubicBezTo>
                  <a:cubicBezTo>
                    <a:pt x="90" y="857"/>
                    <a:pt x="100" y="900"/>
                    <a:pt x="125" y="946"/>
                  </a:cubicBezTo>
                  <a:cubicBezTo>
                    <a:pt x="190" y="1010"/>
                    <a:pt x="254" y="1086"/>
                    <a:pt x="325" y="1142"/>
                  </a:cubicBezTo>
                  <a:cubicBezTo>
                    <a:pt x="361" y="1171"/>
                    <a:pt x="400" y="1191"/>
                    <a:pt x="441" y="1210"/>
                  </a:cubicBezTo>
                  <a:cubicBezTo>
                    <a:pt x="463" y="1220"/>
                    <a:pt x="484" y="1235"/>
                    <a:pt x="505" y="1242"/>
                  </a:cubicBezTo>
                  <a:cubicBezTo>
                    <a:pt x="520" y="1247"/>
                    <a:pt x="540" y="1249"/>
                    <a:pt x="561" y="1254"/>
                  </a:cubicBezTo>
                  <a:cubicBezTo>
                    <a:pt x="630" y="1271"/>
                    <a:pt x="722" y="1292"/>
                    <a:pt x="801" y="1282"/>
                  </a:cubicBezTo>
                  <a:cubicBezTo>
                    <a:pt x="838" y="1277"/>
                    <a:pt x="915" y="1265"/>
                    <a:pt x="933" y="1242"/>
                  </a:cubicBezTo>
                  <a:cubicBezTo>
                    <a:pt x="954" y="1215"/>
                    <a:pt x="943" y="1180"/>
                    <a:pt x="953" y="1154"/>
                  </a:cubicBezTo>
                  <a:cubicBezTo>
                    <a:pt x="969" y="1112"/>
                    <a:pt x="1010" y="1091"/>
                    <a:pt x="1049" y="1070"/>
                  </a:cubicBezTo>
                  <a:cubicBezTo>
                    <a:pt x="1076" y="1056"/>
                    <a:pt x="1094" y="1041"/>
                    <a:pt x="1113" y="1038"/>
                  </a:cubicBezTo>
                  <a:cubicBezTo>
                    <a:pt x="1157" y="1032"/>
                    <a:pt x="1173" y="1046"/>
                    <a:pt x="1217" y="1054"/>
                  </a:cubicBezTo>
                  <a:cubicBezTo>
                    <a:pt x="1310" y="990"/>
                    <a:pt x="1340" y="861"/>
                    <a:pt x="1377" y="750"/>
                  </a:cubicBezTo>
                  <a:close/>
                  <a:moveTo>
                    <a:pt x="989" y="1182"/>
                  </a:moveTo>
                  <a:cubicBezTo>
                    <a:pt x="971" y="1258"/>
                    <a:pt x="1027" y="1318"/>
                    <a:pt x="1069" y="1326"/>
                  </a:cubicBezTo>
                  <a:cubicBezTo>
                    <a:pt x="1093" y="1331"/>
                    <a:pt x="1133" y="1328"/>
                    <a:pt x="1153" y="1322"/>
                  </a:cubicBezTo>
                  <a:cubicBezTo>
                    <a:pt x="1193" y="1310"/>
                    <a:pt x="1227" y="1261"/>
                    <a:pt x="1233" y="1222"/>
                  </a:cubicBezTo>
                  <a:cubicBezTo>
                    <a:pt x="1243" y="1152"/>
                    <a:pt x="1192" y="1062"/>
                    <a:pt x="1101" y="1094"/>
                  </a:cubicBezTo>
                  <a:cubicBezTo>
                    <a:pt x="1047" y="1121"/>
                    <a:pt x="1000" y="1136"/>
                    <a:pt x="989" y="1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7"/>
            <p:cNvSpPr>
              <a:spLocks/>
            </p:cNvSpPr>
            <p:nvPr/>
          </p:nvSpPr>
          <p:spPr bwMode="auto">
            <a:xfrm>
              <a:off x="869950" y="342900"/>
              <a:ext cx="1343025" cy="1239838"/>
            </a:xfrm>
            <a:custGeom>
              <a:avLst/>
              <a:gdLst>
                <a:gd name="T0" fmla="*/ 1175 w 1351"/>
                <a:gd name="T1" fmla="*/ 1009 h 1247"/>
                <a:gd name="T2" fmla="*/ 1071 w 1351"/>
                <a:gd name="T3" fmla="*/ 993 h 1247"/>
                <a:gd name="T4" fmla="*/ 1007 w 1351"/>
                <a:gd name="T5" fmla="*/ 1025 h 1247"/>
                <a:gd name="T6" fmla="*/ 911 w 1351"/>
                <a:gd name="T7" fmla="*/ 1109 h 1247"/>
                <a:gd name="T8" fmla="*/ 891 w 1351"/>
                <a:gd name="T9" fmla="*/ 1197 h 1247"/>
                <a:gd name="T10" fmla="*/ 759 w 1351"/>
                <a:gd name="T11" fmla="*/ 1237 h 1247"/>
                <a:gd name="T12" fmla="*/ 519 w 1351"/>
                <a:gd name="T13" fmla="*/ 1209 h 1247"/>
                <a:gd name="T14" fmla="*/ 463 w 1351"/>
                <a:gd name="T15" fmla="*/ 1197 h 1247"/>
                <a:gd name="T16" fmla="*/ 399 w 1351"/>
                <a:gd name="T17" fmla="*/ 1165 h 1247"/>
                <a:gd name="T18" fmla="*/ 283 w 1351"/>
                <a:gd name="T19" fmla="*/ 1097 h 1247"/>
                <a:gd name="T20" fmla="*/ 83 w 1351"/>
                <a:gd name="T21" fmla="*/ 901 h 1247"/>
                <a:gd name="T22" fmla="*/ 27 w 1351"/>
                <a:gd name="T23" fmla="*/ 761 h 1247"/>
                <a:gd name="T24" fmla="*/ 7 w 1351"/>
                <a:gd name="T25" fmla="*/ 717 h 1247"/>
                <a:gd name="T26" fmla="*/ 3 w 1351"/>
                <a:gd name="T27" fmla="*/ 629 h 1247"/>
                <a:gd name="T28" fmla="*/ 51 w 1351"/>
                <a:gd name="T29" fmla="*/ 369 h 1247"/>
                <a:gd name="T30" fmla="*/ 139 w 1351"/>
                <a:gd name="T31" fmla="*/ 241 h 1247"/>
                <a:gd name="T32" fmla="*/ 295 w 1351"/>
                <a:gd name="T33" fmla="*/ 117 h 1247"/>
                <a:gd name="T34" fmla="*/ 363 w 1351"/>
                <a:gd name="T35" fmla="*/ 89 h 1247"/>
                <a:gd name="T36" fmla="*/ 499 w 1351"/>
                <a:gd name="T37" fmla="*/ 33 h 1247"/>
                <a:gd name="T38" fmla="*/ 567 w 1351"/>
                <a:gd name="T39" fmla="*/ 9 h 1247"/>
                <a:gd name="T40" fmla="*/ 651 w 1351"/>
                <a:gd name="T41" fmla="*/ 1 h 1247"/>
                <a:gd name="T42" fmla="*/ 715 w 1351"/>
                <a:gd name="T43" fmla="*/ 1 h 1247"/>
                <a:gd name="T44" fmla="*/ 911 w 1351"/>
                <a:gd name="T45" fmla="*/ 25 h 1247"/>
                <a:gd name="T46" fmla="*/ 1031 w 1351"/>
                <a:gd name="T47" fmla="*/ 73 h 1247"/>
                <a:gd name="T48" fmla="*/ 1155 w 1351"/>
                <a:gd name="T49" fmla="*/ 161 h 1247"/>
                <a:gd name="T50" fmla="*/ 1235 w 1351"/>
                <a:gd name="T51" fmla="*/ 245 h 1247"/>
                <a:gd name="T52" fmla="*/ 1291 w 1351"/>
                <a:gd name="T53" fmla="*/ 333 h 1247"/>
                <a:gd name="T54" fmla="*/ 1351 w 1351"/>
                <a:gd name="T55" fmla="*/ 593 h 1247"/>
                <a:gd name="T56" fmla="*/ 1335 w 1351"/>
                <a:gd name="T57" fmla="*/ 705 h 1247"/>
                <a:gd name="T58" fmla="*/ 1175 w 1351"/>
                <a:gd name="T59" fmla="*/ 1009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51" h="1247">
                  <a:moveTo>
                    <a:pt x="1175" y="1009"/>
                  </a:moveTo>
                  <a:cubicBezTo>
                    <a:pt x="1131" y="1001"/>
                    <a:pt x="1115" y="987"/>
                    <a:pt x="1071" y="993"/>
                  </a:cubicBezTo>
                  <a:cubicBezTo>
                    <a:pt x="1052" y="996"/>
                    <a:pt x="1034" y="1011"/>
                    <a:pt x="1007" y="1025"/>
                  </a:cubicBezTo>
                  <a:cubicBezTo>
                    <a:pt x="968" y="1046"/>
                    <a:pt x="927" y="1067"/>
                    <a:pt x="911" y="1109"/>
                  </a:cubicBezTo>
                  <a:cubicBezTo>
                    <a:pt x="901" y="1135"/>
                    <a:pt x="912" y="1170"/>
                    <a:pt x="891" y="1197"/>
                  </a:cubicBezTo>
                  <a:cubicBezTo>
                    <a:pt x="873" y="1220"/>
                    <a:pt x="796" y="1232"/>
                    <a:pt x="759" y="1237"/>
                  </a:cubicBezTo>
                  <a:cubicBezTo>
                    <a:pt x="680" y="1247"/>
                    <a:pt x="588" y="1226"/>
                    <a:pt x="519" y="1209"/>
                  </a:cubicBezTo>
                  <a:cubicBezTo>
                    <a:pt x="498" y="1204"/>
                    <a:pt x="478" y="1202"/>
                    <a:pt x="463" y="1197"/>
                  </a:cubicBezTo>
                  <a:cubicBezTo>
                    <a:pt x="442" y="1190"/>
                    <a:pt x="421" y="1175"/>
                    <a:pt x="399" y="1165"/>
                  </a:cubicBezTo>
                  <a:cubicBezTo>
                    <a:pt x="358" y="1146"/>
                    <a:pt x="319" y="1126"/>
                    <a:pt x="283" y="1097"/>
                  </a:cubicBezTo>
                  <a:cubicBezTo>
                    <a:pt x="212" y="1041"/>
                    <a:pt x="148" y="965"/>
                    <a:pt x="83" y="901"/>
                  </a:cubicBezTo>
                  <a:cubicBezTo>
                    <a:pt x="58" y="855"/>
                    <a:pt x="48" y="812"/>
                    <a:pt x="27" y="761"/>
                  </a:cubicBezTo>
                  <a:cubicBezTo>
                    <a:pt x="21" y="747"/>
                    <a:pt x="10" y="730"/>
                    <a:pt x="7" y="717"/>
                  </a:cubicBezTo>
                  <a:cubicBezTo>
                    <a:pt x="2" y="693"/>
                    <a:pt x="4" y="656"/>
                    <a:pt x="3" y="629"/>
                  </a:cubicBezTo>
                  <a:cubicBezTo>
                    <a:pt x="0" y="543"/>
                    <a:pt x="15" y="443"/>
                    <a:pt x="51" y="369"/>
                  </a:cubicBezTo>
                  <a:cubicBezTo>
                    <a:pt x="74" y="323"/>
                    <a:pt x="103" y="278"/>
                    <a:pt x="139" y="241"/>
                  </a:cubicBezTo>
                  <a:cubicBezTo>
                    <a:pt x="180" y="198"/>
                    <a:pt x="237" y="150"/>
                    <a:pt x="295" y="117"/>
                  </a:cubicBezTo>
                  <a:cubicBezTo>
                    <a:pt x="314" y="106"/>
                    <a:pt x="340" y="100"/>
                    <a:pt x="363" y="89"/>
                  </a:cubicBezTo>
                  <a:cubicBezTo>
                    <a:pt x="405" y="68"/>
                    <a:pt x="447" y="50"/>
                    <a:pt x="499" y="33"/>
                  </a:cubicBezTo>
                  <a:cubicBezTo>
                    <a:pt x="523" y="25"/>
                    <a:pt x="549" y="13"/>
                    <a:pt x="567" y="9"/>
                  </a:cubicBezTo>
                  <a:cubicBezTo>
                    <a:pt x="596" y="3"/>
                    <a:pt x="631" y="2"/>
                    <a:pt x="651" y="1"/>
                  </a:cubicBezTo>
                  <a:cubicBezTo>
                    <a:pt x="671" y="0"/>
                    <a:pt x="693" y="1"/>
                    <a:pt x="715" y="1"/>
                  </a:cubicBezTo>
                  <a:cubicBezTo>
                    <a:pt x="787" y="1"/>
                    <a:pt x="854" y="10"/>
                    <a:pt x="911" y="25"/>
                  </a:cubicBezTo>
                  <a:cubicBezTo>
                    <a:pt x="958" y="38"/>
                    <a:pt x="983" y="48"/>
                    <a:pt x="1031" y="73"/>
                  </a:cubicBezTo>
                  <a:cubicBezTo>
                    <a:pt x="1079" y="98"/>
                    <a:pt x="1115" y="126"/>
                    <a:pt x="1155" y="161"/>
                  </a:cubicBezTo>
                  <a:cubicBezTo>
                    <a:pt x="1189" y="190"/>
                    <a:pt x="1206" y="209"/>
                    <a:pt x="1235" y="245"/>
                  </a:cubicBezTo>
                  <a:cubicBezTo>
                    <a:pt x="1257" y="272"/>
                    <a:pt x="1274" y="298"/>
                    <a:pt x="1291" y="333"/>
                  </a:cubicBezTo>
                  <a:cubicBezTo>
                    <a:pt x="1321" y="395"/>
                    <a:pt x="1350" y="497"/>
                    <a:pt x="1351" y="593"/>
                  </a:cubicBezTo>
                  <a:cubicBezTo>
                    <a:pt x="1351" y="632"/>
                    <a:pt x="1346" y="673"/>
                    <a:pt x="1335" y="705"/>
                  </a:cubicBezTo>
                  <a:cubicBezTo>
                    <a:pt x="1298" y="816"/>
                    <a:pt x="1268" y="945"/>
                    <a:pt x="1175" y="10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8"/>
            <p:cNvSpPr>
              <a:spLocks noEditPoints="1"/>
            </p:cNvSpPr>
            <p:nvPr/>
          </p:nvSpPr>
          <p:spPr bwMode="auto">
            <a:xfrm>
              <a:off x="2676525" y="1284288"/>
              <a:ext cx="1425575" cy="1546225"/>
            </a:xfrm>
            <a:custGeom>
              <a:avLst/>
              <a:gdLst>
                <a:gd name="T0" fmla="*/ 1382 w 1434"/>
                <a:gd name="T1" fmla="*/ 549 h 1555"/>
                <a:gd name="T2" fmla="*/ 1390 w 1434"/>
                <a:gd name="T3" fmla="*/ 769 h 1555"/>
                <a:gd name="T4" fmla="*/ 1138 w 1434"/>
                <a:gd name="T5" fmla="*/ 1001 h 1555"/>
                <a:gd name="T6" fmla="*/ 882 w 1434"/>
                <a:gd name="T7" fmla="*/ 969 h 1555"/>
                <a:gd name="T8" fmla="*/ 830 w 1434"/>
                <a:gd name="T9" fmla="*/ 1277 h 1555"/>
                <a:gd name="T10" fmla="*/ 1018 w 1434"/>
                <a:gd name="T11" fmla="*/ 1437 h 1555"/>
                <a:gd name="T12" fmla="*/ 614 w 1434"/>
                <a:gd name="T13" fmla="*/ 1453 h 1555"/>
                <a:gd name="T14" fmla="*/ 474 w 1434"/>
                <a:gd name="T15" fmla="*/ 1309 h 1555"/>
                <a:gd name="T16" fmla="*/ 210 w 1434"/>
                <a:gd name="T17" fmla="*/ 1309 h 1555"/>
                <a:gd name="T18" fmla="*/ 202 w 1434"/>
                <a:gd name="T19" fmla="*/ 1085 h 1555"/>
                <a:gd name="T20" fmla="*/ 410 w 1434"/>
                <a:gd name="T21" fmla="*/ 725 h 1555"/>
                <a:gd name="T22" fmla="*/ 262 w 1434"/>
                <a:gd name="T23" fmla="*/ 953 h 1555"/>
                <a:gd name="T24" fmla="*/ 110 w 1434"/>
                <a:gd name="T25" fmla="*/ 697 h 1555"/>
                <a:gd name="T26" fmla="*/ 286 w 1434"/>
                <a:gd name="T27" fmla="*/ 501 h 1555"/>
                <a:gd name="T28" fmla="*/ 410 w 1434"/>
                <a:gd name="T29" fmla="*/ 317 h 1555"/>
                <a:gd name="T30" fmla="*/ 590 w 1434"/>
                <a:gd name="T31" fmla="*/ 49 h 1555"/>
                <a:gd name="T32" fmla="*/ 1162 w 1434"/>
                <a:gd name="T33" fmla="*/ 513 h 1555"/>
                <a:gd name="T34" fmla="*/ 458 w 1434"/>
                <a:gd name="T35" fmla="*/ 253 h 1555"/>
                <a:gd name="T36" fmla="*/ 534 w 1434"/>
                <a:gd name="T37" fmla="*/ 585 h 1555"/>
                <a:gd name="T38" fmla="*/ 886 w 1434"/>
                <a:gd name="T39" fmla="*/ 669 h 1555"/>
                <a:gd name="T40" fmla="*/ 1138 w 1434"/>
                <a:gd name="T41" fmla="*/ 409 h 1555"/>
                <a:gd name="T42" fmla="*/ 1098 w 1434"/>
                <a:gd name="T43" fmla="*/ 205 h 1555"/>
                <a:gd name="T44" fmla="*/ 602 w 1434"/>
                <a:gd name="T45" fmla="*/ 93 h 1555"/>
                <a:gd name="T46" fmla="*/ 1174 w 1434"/>
                <a:gd name="T47" fmla="*/ 709 h 1555"/>
                <a:gd name="T48" fmla="*/ 822 w 1434"/>
                <a:gd name="T49" fmla="*/ 717 h 1555"/>
                <a:gd name="T50" fmla="*/ 458 w 1434"/>
                <a:gd name="T51" fmla="*/ 577 h 1555"/>
                <a:gd name="T52" fmla="*/ 234 w 1434"/>
                <a:gd name="T53" fmla="*/ 549 h 1555"/>
                <a:gd name="T54" fmla="*/ 278 w 1434"/>
                <a:gd name="T55" fmla="*/ 745 h 1555"/>
                <a:gd name="T56" fmla="*/ 522 w 1434"/>
                <a:gd name="T57" fmla="*/ 733 h 1555"/>
                <a:gd name="T58" fmla="*/ 382 w 1434"/>
                <a:gd name="T59" fmla="*/ 953 h 1555"/>
                <a:gd name="T60" fmla="*/ 662 w 1434"/>
                <a:gd name="T61" fmla="*/ 1349 h 1555"/>
                <a:gd name="T62" fmla="*/ 722 w 1434"/>
                <a:gd name="T63" fmla="*/ 1101 h 1555"/>
                <a:gd name="T64" fmla="*/ 786 w 1434"/>
                <a:gd name="T65" fmla="*/ 1065 h 1555"/>
                <a:gd name="T66" fmla="*/ 822 w 1434"/>
                <a:gd name="T67" fmla="*/ 717 h 1555"/>
                <a:gd name="T68" fmla="*/ 1110 w 1434"/>
                <a:gd name="T69" fmla="*/ 789 h 1555"/>
                <a:gd name="T70" fmla="*/ 1038 w 1434"/>
                <a:gd name="T71" fmla="*/ 657 h 1555"/>
                <a:gd name="T72" fmla="*/ 290 w 1434"/>
                <a:gd name="T73" fmla="*/ 841 h 1555"/>
                <a:gd name="T74" fmla="*/ 1182 w 1434"/>
                <a:gd name="T75" fmla="*/ 777 h 1555"/>
                <a:gd name="T76" fmla="*/ 954 w 1434"/>
                <a:gd name="T77" fmla="*/ 781 h 1555"/>
                <a:gd name="T78" fmla="*/ 1138 w 1434"/>
                <a:gd name="T79" fmla="*/ 949 h 1555"/>
                <a:gd name="T80" fmla="*/ 1182 w 1434"/>
                <a:gd name="T81" fmla="*/ 777 h 1555"/>
                <a:gd name="T82" fmla="*/ 118 w 1434"/>
                <a:gd name="T83" fmla="*/ 1125 h 1555"/>
                <a:gd name="T84" fmla="*/ 338 w 1434"/>
                <a:gd name="T85" fmla="*/ 1197 h 1555"/>
                <a:gd name="T86" fmla="*/ 378 w 1434"/>
                <a:gd name="T87" fmla="*/ 1309 h 1555"/>
                <a:gd name="T88" fmla="*/ 394 w 1434"/>
                <a:gd name="T89" fmla="*/ 1169 h 1555"/>
                <a:gd name="T90" fmla="*/ 822 w 1434"/>
                <a:gd name="T91" fmla="*/ 1481 h 1555"/>
                <a:gd name="T92" fmla="*/ 658 w 1434"/>
                <a:gd name="T93" fmla="*/ 1405 h 1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34" h="1555">
                  <a:moveTo>
                    <a:pt x="1162" y="513"/>
                  </a:moveTo>
                  <a:cubicBezTo>
                    <a:pt x="1204" y="513"/>
                    <a:pt x="1234" y="476"/>
                    <a:pt x="1286" y="485"/>
                  </a:cubicBezTo>
                  <a:cubicBezTo>
                    <a:pt x="1323" y="491"/>
                    <a:pt x="1353" y="525"/>
                    <a:pt x="1382" y="549"/>
                  </a:cubicBezTo>
                  <a:cubicBezTo>
                    <a:pt x="1401" y="565"/>
                    <a:pt x="1421" y="577"/>
                    <a:pt x="1426" y="589"/>
                  </a:cubicBezTo>
                  <a:cubicBezTo>
                    <a:pt x="1434" y="611"/>
                    <a:pt x="1433" y="681"/>
                    <a:pt x="1426" y="705"/>
                  </a:cubicBezTo>
                  <a:cubicBezTo>
                    <a:pt x="1419" y="730"/>
                    <a:pt x="1396" y="747"/>
                    <a:pt x="1390" y="769"/>
                  </a:cubicBezTo>
                  <a:cubicBezTo>
                    <a:pt x="1355" y="788"/>
                    <a:pt x="1323" y="808"/>
                    <a:pt x="1310" y="849"/>
                  </a:cubicBezTo>
                  <a:cubicBezTo>
                    <a:pt x="1278" y="875"/>
                    <a:pt x="1255" y="901"/>
                    <a:pt x="1226" y="929"/>
                  </a:cubicBezTo>
                  <a:cubicBezTo>
                    <a:pt x="1202" y="951"/>
                    <a:pt x="1170" y="993"/>
                    <a:pt x="1138" y="1001"/>
                  </a:cubicBezTo>
                  <a:cubicBezTo>
                    <a:pt x="1107" y="1009"/>
                    <a:pt x="1043" y="986"/>
                    <a:pt x="1014" y="973"/>
                  </a:cubicBezTo>
                  <a:cubicBezTo>
                    <a:pt x="988" y="961"/>
                    <a:pt x="932" y="912"/>
                    <a:pt x="910" y="917"/>
                  </a:cubicBezTo>
                  <a:cubicBezTo>
                    <a:pt x="891" y="921"/>
                    <a:pt x="888" y="952"/>
                    <a:pt x="882" y="969"/>
                  </a:cubicBezTo>
                  <a:cubicBezTo>
                    <a:pt x="875" y="988"/>
                    <a:pt x="861" y="1002"/>
                    <a:pt x="862" y="1029"/>
                  </a:cubicBezTo>
                  <a:cubicBezTo>
                    <a:pt x="828" y="1055"/>
                    <a:pt x="817" y="1105"/>
                    <a:pt x="842" y="1141"/>
                  </a:cubicBezTo>
                  <a:cubicBezTo>
                    <a:pt x="824" y="1190"/>
                    <a:pt x="832" y="1232"/>
                    <a:pt x="830" y="1277"/>
                  </a:cubicBezTo>
                  <a:cubicBezTo>
                    <a:pt x="829" y="1306"/>
                    <a:pt x="819" y="1328"/>
                    <a:pt x="830" y="1345"/>
                  </a:cubicBezTo>
                  <a:cubicBezTo>
                    <a:pt x="841" y="1361"/>
                    <a:pt x="867" y="1363"/>
                    <a:pt x="890" y="1369"/>
                  </a:cubicBezTo>
                  <a:cubicBezTo>
                    <a:pt x="939" y="1381"/>
                    <a:pt x="1014" y="1386"/>
                    <a:pt x="1018" y="1437"/>
                  </a:cubicBezTo>
                  <a:cubicBezTo>
                    <a:pt x="1020" y="1455"/>
                    <a:pt x="1003" y="1483"/>
                    <a:pt x="990" y="1497"/>
                  </a:cubicBezTo>
                  <a:cubicBezTo>
                    <a:pt x="938" y="1555"/>
                    <a:pt x="863" y="1539"/>
                    <a:pt x="786" y="1525"/>
                  </a:cubicBezTo>
                  <a:cubicBezTo>
                    <a:pt x="711" y="1511"/>
                    <a:pt x="653" y="1504"/>
                    <a:pt x="614" y="1453"/>
                  </a:cubicBezTo>
                  <a:cubicBezTo>
                    <a:pt x="614" y="1384"/>
                    <a:pt x="611" y="1335"/>
                    <a:pt x="614" y="1269"/>
                  </a:cubicBezTo>
                  <a:cubicBezTo>
                    <a:pt x="603" y="1249"/>
                    <a:pt x="573" y="1248"/>
                    <a:pt x="554" y="1237"/>
                  </a:cubicBezTo>
                  <a:cubicBezTo>
                    <a:pt x="523" y="1253"/>
                    <a:pt x="501" y="1280"/>
                    <a:pt x="474" y="1309"/>
                  </a:cubicBezTo>
                  <a:cubicBezTo>
                    <a:pt x="451" y="1333"/>
                    <a:pt x="429" y="1373"/>
                    <a:pt x="394" y="1377"/>
                  </a:cubicBezTo>
                  <a:cubicBezTo>
                    <a:pt x="362" y="1380"/>
                    <a:pt x="330" y="1358"/>
                    <a:pt x="298" y="1345"/>
                  </a:cubicBezTo>
                  <a:cubicBezTo>
                    <a:pt x="267" y="1333"/>
                    <a:pt x="237" y="1324"/>
                    <a:pt x="210" y="1309"/>
                  </a:cubicBezTo>
                  <a:cubicBezTo>
                    <a:pt x="163" y="1323"/>
                    <a:pt x="168" y="1389"/>
                    <a:pt x="130" y="1413"/>
                  </a:cubicBezTo>
                  <a:cubicBezTo>
                    <a:pt x="6" y="1424"/>
                    <a:pt x="12" y="1249"/>
                    <a:pt x="50" y="1165"/>
                  </a:cubicBezTo>
                  <a:cubicBezTo>
                    <a:pt x="75" y="1110"/>
                    <a:pt x="122" y="1059"/>
                    <a:pt x="202" y="1085"/>
                  </a:cubicBezTo>
                  <a:cubicBezTo>
                    <a:pt x="255" y="1102"/>
                    <a:pt x="294" y="1152"/>
                    <a:pt x="350" y="1153"/>
                  </a:cubicBezTo>
                  <a:cubicBezTo>
                    <a:pt x="379" y="1125"/>
                    <a:pt x="342" y="1092"/>
                    <a:pt x="338" y="1065"/>
                  </a:cubicBezTo>
                  <a:cubicBezTo>
                    <a:pt x="316" y="928"/>
                    <a:pt x="385" y="825"/>
                    <a:pt x="410" y="725"/>
                  </a:cubicBezTo>
                  <a:cubicBezTo>
                    <a:pt x="367" y="683"/>
                    <a:pt x="318" y="729"/>
                    <a:pt x="314" y="777"/>
                  </a:cubicBezTo>
                  <a:cubicBezTo>
                    <a:pt x="311" y="809"/>
                    <a:pt x="334" y="844"/>
                    <a:pt x="330" y="873"/>
                  </a:cubicBezTo>
                  <a:cubicBezTo>
                    <a:pt x="323" y="921"/>
                    <a:pt x="283" y="926"/>
                    <a:pt x="262" y="953"/>
                  </a:cubicBezTo>
                  <a:cubicBezTo>
                    <a:pt x="224" y="954"/>
                    <a:pt x="184" y="964"/>
                    <a:pt x="154" y="953"/>
                  </a:cubicBezTo>
                  <a:cubicBezTo>
                    <a:pt x="83" y="928"/>
                    <a:pt x="0" y="885"/>
                    <a:pt x="38" y="785"/>
                  </a:cubicBezTo>
                  <a:cubicBezTo>
                    <a:pt x="52" y="748"/>
                    <a:pt x="91" y="726"/>
                    <a:pt x="110" y="697"/>
                  </a:cubicBezTo>
                  <a:cubicBezTo>
                    <a:pt x="144" y="646"/>
                    <a:pt x="158" y="577"/>
                    <a:pt x="190" y="537"/>
                  </a:cubicBezTo>
                  <a:cubicBezTo>
                    <a:pt x="192" y="535"/>
                    <a:pt x="201" y="534"/>
                    <a:pt x="206" y="529"/>
                  </a:cubicBezTo>
                  <a:cubicBezTo>
                    <a:pt x="231" y="503"/>
                    <a:pt x="235" y="498"/>
                    <a:pt x="286" y="501"/>
                  </a:cubicBezTo>
                  <a:cubicBezTo>
                    <a:pt x="342" y="504"/>
                    <a:pt x="383" y="511"/>
                    <a:pt x="422" y="521"/>
                  </a:cubicBezTo>
                  <a:cubicBezTo>
                    <a:pt x="433" y="473"/>
                    <a:pt x="401" y="435"/>
                    <a:pt x="398" y="393"/>
                  </a:cubicBezTo>
                  <a:cubicBezTo>
                    <a:pt x="397" y="372"/>
                    <a:pt x="407" y="344"/>
                    <a:pt x="410" y="317"/>
                  </a:cubicBezTo>
                  <a:cubicBezTo>
                    <a:pt x="414" y="277"/>
                    <a:pt x="410" y="268"/>
                    <a:pt x="426" y="237"/>
                  </a:cubicBezTo>
                  <a:cubicBezTo>
                    <a:pt x="430" y="229"/>
                    <a:pt x="435" y="230"/>
                    <a:pt x="438" y="221"/>
                  </a:cubicBezTo>
                  <a:cubicBezTo>
                    <a:pt x="462" y="141"/>
                    <a:pt x="532" y="93"/>
                    <a:pt x="590" y="49"/>
                  </a:cubicBezTo>
                  <a:cubicBezTo>
                    <a:pt x="686" y="6"/>
                    <a:pt x="821" y="0"/>
                    <a:pt x="926" y="37"/>
                  </a:cubicBezTo>
                  <a:cubicBezTo>
                    <a:pt x="1035" y="75"/>
                    <a:pt x="1100" y="134"/>
                    <a:pt x="1150" y="237"/>
                  </a:cubicBezTo>
                  <a:cubicBezTo>
                    <a:pt x="1192" y="324"/>
                    <a:pt x="1188" y="406"/>
                    <a:pt x="1162" y="513"/>
                  </a:cubicBezTo>
                  <a:close/>
                  <a:moveTo>
                    <a:pt x="602" y="93"/>
                  </a:moveTo>
                  <a:cubicBezTo>
                    <a:pt x="566" y="112"/>
                    <a:pt x="511" y="169"/>
                    <a:pt x="486" y="201"/>
                  </a:cubicBezTo>
                  <a:cubicBezTo>
                    <a:pt x="470" y="222"/>
                    <a:pt x="471" y="228"/>
                    <a:pt x="458" y="253"/>
                  </a:cubicBezTo>
                  <a:cubicBezTo>
                    <a:pt x="451" y="267"/>
                    <a:pt x="440" y="275"/>
                    <a:pt x="438" y="285"/>
                  </a:cubicBezTo>
                  <a:cubicBezTo>
                    <a:pt x="432" y="310"/>
                    <a:pt x="433" y="354"/>
                    <a:pt x="434" y="369"/>
                  </a:cubicBezTo>
                  <a:cubicBezTo>
                    <a:pt x="438" y="447"/>
                    <a:pt x="475" y="538"/>
                    <a:pt x="534" y="585"/>
                  </a:cubicBezTo>
                  <a:cubicBezTo>
                    <a:pt x="553" y="600"/>
                    <a:pt x="586" y="614"/>
                    <a:pt x="618" y="629"/>
                  </a:cubicBezTo>
                  <a:cubicBezTo>
                    <a:pt x="667" y="652"/>
                    <a:pt x="711" y="675"/>
                    <a:pt x="766" y="677"/>
                  </a:cubicBezTo>
                  <a:cubicBezTo>
                    <a:pt x="799" y="678"/>
                    <a:pt x="848" y="674"/>
                    <a:pt x="886" y="669"/>
                  </a:cubicBezTo>
                  <a:cubicBezTo>
                    <a:pt x="923" y="664"/>
                    <a:pt x="959" y="656"/>
                    <a:pt x="986" y="641"/>
                  </a:cubicBezTo>
                  <a:cubicBezTo>
                    <a:pt x="1042" y="610"/>
                    <a:pt x="1086" y="558"/>
                    <a:pt x="1114" y="501"/>
                  </a:cubicBezTo>
                  <a:cubicBezTo>
                    <a:pt x="1131" y="465"/>
                    <a:pt x="1133" y="451"/>
                    <a:pt x="1138" y="409"/>
                  </a:cubicBezTo>
                  <a:cubicBezTo>
                    <a:pt x="1140" y="394"/>
                    <a:pt x="1146" y="385"/>
                    <a:pt x="1146" y="373"/>
                  </a:cubicBezTo>
                  <a:cubicBezTo>
                    <a:pt x="1145" y="349"/>
                    <a:pt x="1134" y="312"/>
                    <a:pt x="1126" y="285"/>
                  </a:cubicBezTo>
                  <a:cubicBezTo>
                    <a:pt x="1119" y="262"/>
                    <a:pt x="1106" y="220"/>
                    <a:pt x="1098" y="205"/>
                  </a:cubicBezTo>
                  <a:cubicBezTo>
                    <a:pt x="1081" y="175"/>
                    <a:pt x="1031" y="134"/>
                    <a:pt x="1002" y="117"/>
                  </a:cubicBezTo>
                  <a:cubicBezTo>
                    <a:pt x="936" y="79"/>
                    <a:pt x="802" y="52"/>
                    <a:pt x="726" y="61"/>
                  </a:cubicBezTo>
                  <a:cubicBezTo>
                    <a:pt x="690" y="65"/>
                    <a:pt x="629" y="79"/>
                    <a:pt x="602" y="93"/>
                  </a:cubicBezTo>
                  <a:close/>
                  <a:moveTo>
                    <a:pt x="1394" y="641"/>
                  </a:moveTo>
                  <a:cubicBezTo>
                    <a:pt x="1387" y="608"/>
                    <a:pt x="1297" y="550"/>
                    <a:pt x="1266" y="541"/>
                  </a:cubicBezTo>
                  <a:cubicBezTo>
                    <a:pt x="1173" y="515"/>
                    <a:pt x="1143" y="625"/>
                    <a:pt x="1174" y="709"/>
                  </a:cubicBezTo>
                  <a:cubicBezTo>
                    <a:pt x="1216" y="739"/>
                    <a:pt x="1261" y="766"/>
                    <a:pt x="1338" y="761"/>
                  </a:cubicBezTo>
                  <a:cubicBezTo>
                    <a:pt x="1374" y="741"/>
                    <a:pt x="1404" y="689"/>
                    <a:pt x="1394" y="641"/>
                  </a:cubicBezTo>
                  <a:close/>
                  <a:moveTo>
                    <a:pt x="822" y="717"/>
                  </a:moveTo>
                  <a:cubicBezTo>
                    <a:pt x="744" y="721"/>
                    <a:pt x="666" y="708"/>
                    <a:pt x="622" y="681"/>
                  </a:cubicBezTo>
                  <a:cubicBezTo>
                    <a:pt x="597" y="666"/>
                    <a:pt x="558" y="657"/>
                    <a:pt x="538" y="645"/>
                  </a:cubicBezTo>
                  <a:cubicBezTo>
                    <a:pt x="506" y="626"/>
                    <a:pt x="487" y="589"/>
                    <a:pt x="458" y="577"/>
                  </a:cubicBezTo>
                  <a:cubicBezTo>
                    <a:pt x="438" y="569"/>
                    <a:pt x="398" y="569"/>
                    <a:pt x="362" y="561"/>
                  </a:cubicBezTo>
                  <a:cubicBezTo>
                    <a:pt x="351" y="559"/>
                    <a:pt x="340" y="552"/>
                    <a:pt x="330" y="549"/>
                  </a:cubicBezTo>
                  <a:cubicBezTo>
                    <a:pt x="298" y="541"/>
                    <a:pt x="252" y="536"/>
                    <a:pt x="234" y="549"/>
                  </a:cubicBezTo>
                  <a:cubicBezTo>
                    <a:pt x="201" y="573"/>
                    <a:pt x="182" y="612"/>
                    <a:pt x="170" y="653"/>
                  </a:cubicBezTo>
                  <a:cubicBezTo>
                    <a:pt x="165" y="670"/>
                    <a:pt x="159" y="685"/>
                    <a:pt x="162" y="701"/>
                  </a:cubicBezTo>
                  <a:cubicBezTo>
                    <a:pt x="206" y="710"/>
                    <a:pt x="240" y="729"/>
                    <a:pt x="278" y="745"/>
                  </a:cubicBezTo>
                  <a:cubicBezTo>
                    <a:pt x="307" y="729"/>
                    <a:pt x="329" y="705"/>
                    <a:pt x="334" y="665"/>
                  </a:cubicBezTo>
                  <a:cubicBezTo>
                    <a:pt x="358" y="646"/>
                    <a:pt x="394" y="663"/>
                    <a:pt x="414" y="669"/>
                  </a:cubicBezTo>
                  <a:cubicBezTo>
                    <a:pt x="455" y="681"/>
                    <a:pt x="510" y="698"/>
                    <a:pt x="522" y="733"/>
                  </a:cubicBezTo>
                  <a:cubicBezTo>
                    <a:pt x="515" y="754"/>
                    <a:pt x="475" y="742"/>
                    <a:pt x="450" y="745"/>
                  </a:cubicBezTo>
                  <a:cubicBezTo>
                    <a:pt x="428" y="777"/>
                    <a:pt x="424" y="813"/>
                    <a:pt x="414" y="845"/>
                  </a:cubicBezTo>
                  <a:cubicBezTo>
                    <a:pt x="403" y="880"/>
                    <a:pt x="386" y="915"/>
                    <a:pt x="382" y="953"/>
                  </a:cubicBezTo>
                  <a:cubicBezTo>
                    <a:pt x="369" y="1092"/>
                    <a:pt x="446" y="1136"/>
                    <a:pt x="542" y="1169"/>
                  </a:cubicBezTo>
                  <a:cubicBezTo>
                    <a:pt x="579" y="1182"/>
                    <a:pt x="645" y="1200"/>
                    <a:pt x="654" y="1229"/>
                  </a:cubicBezTo>
                  <a:cubicBezTo>
                    <a:pt x="667" y="1268"/>
                    <a:pt x="638" y="1326"/>
                    <a:pt x="662" y="1349"/>
                  </a:cubicBezTo>
                  <a:cubicBezTo>
                    <a:pt x="691" y="1356"/>
                    <a:pt x="745" y="1356"/>
                    <a:pt x="774" y="1349"/>
                  </a:cubicBezTo>
                  <a:cubicBezTo>
                    <a:pt x="789" y="1293"/>
                    <a:pt x="788" y="1226"/>
                    <a:pt x="794" y="1153"/>
                  </a:cubicBezTo>
                  <a:cubicBezTo>
                    <a:pt x="777" y="1126"/>
                    <a:pt x="745" y="1114"/>
                    <a:pt x="722" y="1101"/>
                  </a:cubicBezTo>
                  <a:cubicBezTo>
                    <a:pt x="674" y="1075"/>
                    <a:pt x="606" y="1075"/>
                    <a:pt x="582" y="1029"/>
                  </a:cubicBezTo>
                  <a:cubicBezTo>
                    <a:pt x="607" y="991"/>
                    <a:pt x="650" y="1018"/>
                    <a:pt x="682" y="1029"/>
                  </a:cubicBezTo>
                  <a:cubicBezTo>
                    <a:pt x="718" y="1042"/>
                    <a:pt x="754" y="1058"/>
                    <a:pt x="786" y="1065"/>
                  </a:cubicBezTo>
                  <a:cubicBezTo>
                    <a:pt x="826" y="1033"/>
                    <a:pt x="827" y="962"/>
                    <a:pt x="858" y="921"/>
                  </a:cubicBezTo>
                  <a:cubicBezTo>
                    <a:pt x="872" y="849"/>
                    <a:pt x="908" y="798"/>
                    <a:pt x="918" y="721"/>
                  </a:cubicBezTo>
                  <a:cubicBezTo>
                    <a:pt x="888" y="699"/>
                    <a:pt x="852" y="715"/>
                    <a:pt x="822" y="717"/>
                  </a:cubicBezTo>
                  <a:close/>
                  <a:moveTo>
                    <a:pt x="1038" y="657"/>
                  </a:moveTo>
                  <a:cubicBezTo>
                    <a:pt x="1018" y="674"/>
                    <a:pt x="981" y="677"/>
                    <a:pt x="974" y="709"/>
                  </a:cubicBezTo>
                  <a:cubicBezTo>
                    <a:pt x="1007" y="748"/>
                    <a:pt x="1052" y="775"/>
                    <a:pt x="1110" y="789"/>
                  </a:cubicBezTo>
                  <a:cubicBezTo>
                    <a:pt x="1164" y="766"/>
                    <a:pt x="1134" y="728"/>
                    <a:pt x="1126" y="677"/>
                  </a:cubicBezTo>
                  <a:cubicBezTo>
                    <a:pt x="1121" y="643"/>
                    <a:pt x="1134" y="607"/>
                    <a:pt x="1110" y="593"/>
                  </a:cubicBezTo>
                  <a:cubicBezTo>
                    <a:pt x="1077" y="603"/>
                    <a:pt x="1063" y="636"/>
                    <a:pt x="1038" y="657"/>
                  </a:cubicBezTo>
                  <a:close/>
                  <a:moveTo>
                    <a:pt x="66" y="837"/>
                  </a:moveTo>
                  <a:cubicBezTo>
                    <a:pt x="75" y="882"/>
                    <a:pt x="150" y="912"/>
                    <a:pt x="190" y="917"/>
                  </a:cubicBezTo>
                  <a:cubicBezTo>
                    <a:pt x="256" y="925"/>
                    <a:pt x="302" y="902"/>
                    <a:pt x="290" y="841"/>
                  </a:cubicBezTo>
                  <a:cubicBezTo>
                    <a:pt x="281" y="793"/>
                    <a:pt x="191" y="747"/>
                    <a:pt x="142" y="749"/>
                  </a:cubicBezTo>
                  <a:cubicBezTo>
                    <a:pt x="103" y="751"/>
                    <a:pt x="53" y="770"/>
                    <a:pt x="66" y="837"/>
                  </a:cubicBezTo>
                  <a:close/>
                  <a:moveTo>
                    <a:pt x="1182" y="777"/>
                  </a:moveTo>
                  <a:cubicBezTo>
                    <a:pt x="1160" y="772"/>
                    <a:pt x="1124" y="833"/>
                    <a:pt x="1102" y="837"/>
                  </a:cubicBezTo>
                  <a:cubicBezTo>
                    <a:pt x="1076" y="842"/>
                    <a:pt x="1032" y="823"/>
                    <a:pt x="1014" y="813"/>
                  </a:cubicBezTo>
                  <a:cubicBezTo>
                    <a:pt x="989" y="799"/>
                    <a:pt x="978" y="774"/>
                    <a:pt x="954" y="781"/>
                  </a:cubicBezTo>
                  <a:cubicBezTo>
                    <a:pt x="931" y="787"/>
                    <a:pt x="929" y="829"/>
                    <a:pt x="930" y="853"/>
                  </a:cubicBezTo>
                  <a:cubicBezTo>
                    <a:pt x="953" y="877"/>
                    <a:pt x="986" y="895"/>
                    <a:pt x="1022" y="913"/>
                  </a:cubicBezTo>
                  <a:cubicBezTo>
                    <a:pt x="1055" y="929"/>
                    <a:pt x="1102" y="954"/>
                    <a:pt x="1138" y="949"/>
                  </a:cubicBezTo>
                  <a:cubicBezTo>
                    <a:pt x="1163" y="946"/>
                    <a:pt x="1197" y="914"/>
                    <a:pt x="1214" y="897"/>
                  </a:cubicBezTo>
                  <a:cubicBezTo>
                    <a:pt x="1237" y="874"/>
                    <a:pt x="1260" y="849"/>
                    <a:pt x="1270" y="821"/>
                  </a:cubicBezTo>
                  <a:cubicBezTo>
                    <a:pt x="1250" y="802"/>
                    <a:pt x="1219" y="786"/>
                    <a:pt x="1182" y="777"/>
                  </a:cubicBezTo>
                  <a:close/>
                  <a:moveTo>
                    <a:pt x="174" y="1253"/>
                  </a:moveTo>
                  <a:cubicBezTo>
                    <a:pt x="184" y="1210"/>
                    <a:pt x="223" y="1164"/>
                    <a:pt x="210" y="1137"/>
                  </a:cubicBezTo>
                  <a:cubicBezTo>
                    <a:pt x="199" y="1115"/>
                    <a:pt x="146" y="1108"/>
                    <a:pt x="118" y="1125"/>
                  </a:cubicBezTo>
                  <a:cubicBezTo>
                    <a:pt x="72" y="1153"/>
                    <a:pt x="24" y="1363"/>
                    <a:pt x="130" y="1357"/>
                  </a:cubicBezTo>
                  <a:cubicBezTo>
                    <a:pt x="165" y="1332"/>
                    <a:pt x="163" y="1301"/>
                    <a:pt x="174" y="1253"/>
                  </a:cubicBezTo>
                  <a:close/>
                  <a:moveTo>
                    <a:pt x="338" y="1197"/>
                  </a:moveTo>
                  <a:cubicBezTo>
                    <a:pt x="314" y="1197"/>
                    <a:pt x="285" y="1160"/>
                    <a:pt x="254" y="1165"/>
                  </a:cubicBezTo>
                  <a:cubicBezTo>
                    <a:pt x="236" y="1168"/>
                    <a:pt x="213" y="1197"/>
                    <a:pt x="222" y="1229"/>
                  </a:cubicBezTo>
                  <a:cubicBezTo>
                    <a:pt x="231" y="1263"/>
                    <a:pt x="333" y="1297"/>
                    <a:pt x="378" y="1309"/>
                  </a:cubicBezTo>
                  <a:cubicBezTo>
                    <a:pt x="427" y="1322"/>
                    <a:pt x="429" y="1305"/>
                    <a:pt x="454" y="1277"/>
                  </a:cubicBezTo>
                  <a:cubicBezTo>
                    <a:pt x="468" y="1261"/>
                    <a:pt x="489" y="1247"/>
                    <a:pt x="486" y="1225"/>
                  </a:cubicBezTo>
                  <a:cubicBezTo>
                    <a:pt x="461" y="1201"/>
                    <a:pt x="426" y="1186"/>
                    <a:pt x="394" y="1169"/>
                  </a:cubicBezTo>
                  <a:cubicBezTo>
                    <a:pt x="371" y="1177"/>
                    <a:pt x="369" y="1197"/>
                    <a:pt x="338" y="1197"/>
                  </a:cubicBezTo>
                  <a:close/>
                  <a:moveTo>
                    <a:pt x="658" y="1405"/>
                  </a:moveTo>
                  <a:cubicBezTo>
                    <a:pt x="663" y="1471"/>
                    <a:pt x="755" y="1469"/>
                    <a:pt x="822" y="1481"/>
                  </a:cubicBezTo>
                  <a:cubicBezTo>
                    <a:pt x="839" y="1484"/>
                    <a:pt x="854" y="1492"/>
                    <a:pt x="866" y="1493"/>
                  </a:cubicBezTo>
                  <a:cubicBezTo>
                    <a:pt x="918" y="1498"/>
                    <a:pt x="949" y="1481"/>
                    <a:pt x="966" y="1457"/>
                  </a:cubicBezTo>
                  <a:cubicBezTo>
                    <a:pt x="922" y="1399"/>
                    <a:pt x="751" y="1387"/>
                    <a:pt x="658" y="1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"/>
            <p:cNvSpPr>
              <a:spLocks noEditPoints="1"/>
            </p:cNvSpPr>
            <p:nvPr/>
          </p:nvSpPr>
          <p:spPr bwMode="auto">
            <a:xfrm>
              <a:off x="3105150" y="1336675"/>
              <a:ext cx="711200" cy="622300"/>
            </a:xfrm>
            <a:custGeom>
              <a:avLst/>
              <a:gdLst>
                <a:gd name="T0" fmla="*/ 294 w 714"/>
                <a:gd name="T1" fmla="*/ 9 h 626"/>
                <a:gd name="T2" fmla="*/ 570 w 714"/>
                <a:gd name="T3" fmla="*/ 65 h 626"/>
                <a:gd name="T4" fmla="*/ 666 w 714"/>
                <a:gd name="T5" fmla="*/ 153 h 626"/>
                <a:gd name="T6" fmla="*/ 694 w 714"/>
                <a:gd name="T7" fmla="*/ 233 h 626"/>
                <a:gd name="T8" fmla="*/ 714 w 714"/>
                <a:gd name="T9" fmla="*/ 321 h 626"/>
                <a:gd name="T10" fmla="*/ 706 w 714"/>
                <a:gd name="T11" fmla="*/ 357 h 626"/>
                <a:gd name="T12" fmla="*/ 682 w 714"/>
                <a:gd name="T13" fmla="*/ 449 h 626"/>
                <a:gd name="T14" fmla="*/ 554 w 714"/>
                <a:gd name="T15" fmla="*/ 589 h 626"/>
                <a:gd name="T16" fmla="*/ 454 w 714"/>
                <a:gd name="T17" fmla="*/ 617 h 626"/>
                <a:gd name="T18" fmla="*/ 334 w 714"/>
                <a:gd name="T19" fmla="*/ 625 h 626"/>
                <a:gd name="T20" fmla="*/ 186 w 714"/>
                <a:gd name="T21" fmla="*/ 577 h 626"/>
                <a:gd name="T22" fmla="*/ 102 w 714"/>
                <a:gd name="T23" fmla="*/ 533 h 626"/>
                <a:gd name="T24" fmla="*/ 2 w 714"/>
                <a:gd name="T25" fmla="*/ 317 h 626"/>
                <a:gd name="T26" fmla="*/ 6 w 714"/>
                <a:gd name="T27" fmla="*/ 233 h 626"/>
                <a:gd name="T28" fmla="*/ 26 w 714"/>
                <a:gd name="T29" fmla="*/ 201 h 626"/>
                <a:gd name="T30" fmla="*/ 54 w 714"/>
                <a:gd name="T31" fmla="*/ 149 h 626"/>
                <a:gd name="T32" fmla="*/ 170 w 714"/>
                <a:gd name="T33" fmla="*/ 41 h 626"/>
                <a:gd name="T34" fmla="*/ 294 w 714"/>
                <a:gd name="T35" fmla="*/ 9 h 626"/>
                <a:gd name="T36" fmla="*/ 370 w 714"/>
                <a:gd name="T37" fmla="*/ 229 h 626"/>
                <a:gd name="T38" fmla="*/ 390 w 714"/>
                <a:gd name="T39" fmla="*/ 229 h 626"/>
                <a:gd name="T40" fmla="*/ 394 w 714"/>
                <a:gd name="T41" fmla="*/ 205 h 626"/>
                <a:gd name="T42" fmla="*/ 366 w 714"/>
                <a:gd name="T43" fmla="*/ 201 h 626"/>
                <a:gd name="T44" fmla="*/ 370 w 714"/>
                <a:gd name="T45" fmla="*/ 229 h 626"/>
                <a:gd name="T46" fmla="*/ 594 w 714"/>
                <a:gd name="T47" fmla="*/ 237 h 626"/>
                <a:gd name="T48" fmla="*/ 614 w 714"/>
                <a:gd name="T49" fmla="*/ 237 h 626"/>
                <a:gd name="T50" fmla="*/ 614 w 714"/>
                <a:gd name="T51" fmla="*/ 213 h 626"/>
                <a:gd name="T52" fmla="*/ 590 w 714"/>
                <a:gd name="T53" fmla="*/ 213 h 626"/>
                <a:gd name="T54" fmla="*/ 594 w 714"/>
                <a:gd name="T55" fmla="*/ 237 h 626"/>
                <a:gd name="T56" fmla="*/ 494 w 714"/>
                <a:gd name="T57" fmla="*/ 345 h 626"/>
                <a:gd name="T58" fmla="*/ 546 w 714"/>
                <a:gd name="T59" fmla="*/ 397 h 626"/>
                <a:gd name="T60" fmla="*/ 518 w 714"/>
                <a:gd name="T61" fmla="*/ 453 h 626"/>
                <a:gd name="T62" fmla="*/ 606 w 714"/>
                <a:gd name="T63" fmla="*/ 365 h 626"/>
                <a:gd name="T64" fmla="*/ 494 w 714"/>
                <a:gd name="T65" fmla="*/ 345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4" h="626">
                  <a:moveTo>
                    <a:pt x="294" y="9"/>
                  </a:moveTo>
                  <a:cubicBezTo>
                    <a:pt x="370" y="0"/>
                    <a:pt x="504" y="27"/>
                    <a:pt x="570" y="65"/>
                  </a:cubicBezTo>
                  <a:cubicBezTo>
                    <a:pt x="599" y="82"/>
                    <a:pt x="649" y="123"/>
                    <a:pt x="666" y="153"/>
                  </a:cubicBezTo>
                  <a:cubicBezTo>
                    <a:pt x="674" y="168"/>
                    <a:pt x="687" y="210"/>
                    <a:pt x="694" y="233"/>
                  </a:cubicBezTo>
                  <a:cubicBezTo>
                    <a:pt x="702" y="260"/>
                    <a:pt x="713" y="297"/>
                    <a:pt x="714" y="321"/>
                  </a:cubicBezTo>
                  <a:cubicBezTo>
                    <a:pt x="714" y="333"/>
                    <a:pt x="708" y="342"/>
                    <a:pt x="706" y="357"/>
                  </a:cubicBezTo>
                  <a:cubicBezTo>
                    <a:pt x="701" y="399"/>
                    <a:pt x="699" y="413"/>
                    <a:pt x="682" y="449"/>
                  </a:cubicBezTo>
                  <a:cubicBezTo>
                    <a:pt x="654" y="506"/>
                    <a:pt x="610" y="558"/>
                    <a:pt x="554" y="589"/>
                  </a:cubicBezTo>
                  <a:cubicBezTo>
                    <a:pt x="527" y="604"/>
                    <a:pt x="491" y="612"/>
                    <a:pt x="454" y="617"/>
                  </a:cubicBezTo>
                  <a:cubicBezTo>
                    <a:pt x="416" y="622"/>
                    <a:pt x="367" y="626"/>
                    <a:pt x="334" y="625"/>
                  </a:cubicBezTo>
                  <a:cubicBezTo>
                    <a:pt x="279" y="623"/>
                    <a:pt x="235" y="600"/>
                    <a:pt x="186" y="577"/>
                  </a:cubicBezTo>
                  <a:cubicBezTo>
                    <a:pt x="154" y="562"/>
                    <a:pt x="121" y="548"/>
                    <a:pt x="102" y="533"/>
                  </a:cubicBezTo>
                  <a:cubicBezTo>
                    <a:pt x="43" y="486"/>
                    <a:pt x="6" y="395"/>
                    <a:pt x="2" y="317"/>
                  </a:cubicBezTo>
                  <a:cubicBezTo>
                    <a:pt x="1" y="302"/>
                    <a:pt x="0" y="258"/>
                    <a:pt x="6" y="233"/>
                  </a:cubicBezTo>
                  <a:cubicBezTo>
                    <a:pt x="8" y="223"/>
                    <a:pt x="19" y="215"/>
                    <a:pt x="26" y="201"/>
                  </a:cubicBezTo>
                  <a:cubicBezTo>
                    <a:pt x="39" y="176"/>
                    <a:pt x="38" y="170"/>
                    <a:pt x="54" y="149"/>
                  </a:cubicBezTo>
                  <a:cubicBezTo>
                    <a:pt x="79" y="117"/>
                    <a:pt x="134" y="60"/>
                    <a:pt x="170" y="41"/>
                  </a:cubicBezTo>
                  <a:cubicBezTo>
                    <a:pt x="197" y="27"/>
                    <a:pt x="258" y="13"/>
                    <a:pt x="294" y="9"/>
                  </a:cubicBezTo>
                  <a:close/>
                  <a:moveTo>
                    <a:pt x="370" y="229"/>
                  </a:moveTo>
                  <a:cubicBezTo>
                    <a:pt x="377" y="229"/>
                    <a:pt x="383" y="229"/>
                    <a:pt x="390" y="229"/>
                  </a:cubicBezTo>
                  <a:cubicBezTo>
                    <a:pt x="390" y="220"/>
                    <a:pt x="397" y="217"/>
                    <a:pt x="394" y="205"/>
                  </a:cubicBezTo>
                  <a:cubicBezTo>
                    <a:pt x="389" y="199"/>
                    <a:pt x="377" y="201"/>
                    <a:pt x="366" y="201"/>
                  </a:cubicBezTo>
                  <a:cubicBezTo>
                    <a:pt x="366" y="212"/>
                    <a:pt x="364" y="224"/>
                    <a:pt x="370" y="229"/>
                  </a:cubicBezTo>
                  <a:close/>
                  <a:moveTo>
                    <a:pt x="594" y="237"/>
                  </a:moveTo>
                  <a:cubicBezTo>
                    <a:pt x="601" y="237"/>
                    <a:pt x="607" y="237"/>
                    <a:pt x="614" y="237"/>
                  </a:cubicBezTo>
                  <a:cubicBezTo>
                    <a:pt x="614" y="229"/>
                    <a:pt x="614" y="221"/>
                    <a:pt x="614" y="213"/>
                  </a:cubicBezTo>
                  <a:cubicBezTo>
                    <a:pt x="606" y="213"/>
                    <a:pt x="598" y="213"/>
                    <a:pt x="590" y="213"/>
                  </a:cubicBezTo>
                  <a:cubicBezTo>
                    <a:pt x="589" y="223"/>
                    <a:pt x="589" y="232"/>
                    <a:pt x="594" y="237"/>
                  </a:cubicBezTo>
                  <a:close/>
                  <a:moveTo>
                    <a:pt x="494" y="345"/>
                  </a:moveTo>
                  <a:cubicBezTo>
                    <a:pt x="510" y="363"/>
                    <a:pt x="541" y="368"/>
                    <a:pt x="546" y="397"/>
                  </a:cubicBezTo>
                  <a:cubicBezTo>
                    <a:pt x="540" y="419"/>
                    <a:pt x="513" y="420"/>
                    <a:pt x="518" y="453"/>
                  </a:cubicBezTo>
                  <a:cubicBezTo>
                    <a:pt x="561" y="438"/>
                    <a:pt x="598" y="416"/>
                    <a:pt x="606" y="365"/>
                  </a:cubicBezTo>
                  <a:cubicBezTo>
                    <a:pt x="583" y="346"/>
                    <a:pt x="507" y="276"/>
                    <a:pt x="494" y="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"/>
            <p:cNvSpPr>
              <a:spLocks/>
            </p:cNvSpPr>
            <p:nvPr/>
          </p:nvSpPr>
          <p:spPr bwMode="auto">
            <a:xfrm>
              <a:off x="1793875" y="1354138"/>
              <a:ext cx="269875" cy="266700"/>
            </a:xfrm>
            <a:custGeom>
              <a:avLst/>
              <a:gdLst>
                <a:gd name="T0" fmla="*/ 130 w 272"/>
                <a:gd name="T1" fmla="*/ 32 h 269"/>
                <a:gd name="T2" fmla="*/ 262 w 272"/>
                <a:gd name="T3" fmla="*/ 160 h 269"/>
                <a:gd name="T4" fmla="*/ 182 w 272"/>
                <a:gd name="T5" fmla="*/ 260 h 269"/>
                <a:gd name="T6" fmla="*/ 98 w 272"/>
                <a:gd name="T7" fmla="*/ 264 h 269"/>
                <a:gd name="T8" fmla="*/ 18 w 272"/>
                <a:gd name="T9" fmla="*/ 120 h 269"/>
                <a:gd name="T10" fmla="*/ 130 w 272"/>
                <a:gd name="T11" fmla="*/ 3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2" h="269">
                  <a:moveTo>
                    <a:pt x="130" y="32"/>
                  </a:moveTo>
                  <a:cubicBezTo>
                    <a:pt x="221" y="0"/>
                    <a:pt x="272" y="90"/>
                    <a:pt x="262" y="160"/>
                  </a:cubicBezTo>
                  <a:cubicBezTo>
                    <a:pt x="256" y="199"/>
                    <a:pt x="222" y="248"/>
                    <a:pt x="182" y="260"/>
                  </a:cubicBezTo>
                  <a:cubicBezTo>
                    <a:pt x="162" y="266"/>
                    <a:pt x="122" y="269"/>
                    <a:pt x="98" y="264"/>
                  </a:cubicBezTo>
                  <a:cubicBezTo>
                    <a:pt x="56" y="256"/>
                    <a:pt x="0" y="196"/>
                    <a:pt x="18" y="120"/>
                  </a:cubicBezTo>
                  <a:cubicBezTo>
                    <a:pt x="29" y="74"/>
                    <a:pt x="76" y="59"/>
                    <a:pt x="13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3467100" y="1535113"/>
              <a:ext cx="33337" cy="28575"/>
            </a:xfrm>
            <a:custGeom>
              <a:avLst/>
              <a:gdLst>
                <a:gd name="T0" fmla="*/ 2 w 33"/>
                <a:gd name="T1" fmla="*/ 2 h 30"/>
                <a:gd name="T2" fmla="*/ 30 w 33"/>
                <a:gd name="T3" fmla="*/ 6 h 30"/>
                <a:gd name="T4" fmla="*/ 26 w 33"/>
                <a:gd name="T5" fmla="*/ 30 h 30"/>
                <a:gd name="T6" fmla="*/ 6 w 33"/>
                <a:gd name="T7" fmla="*/ 30 h 30"/>
                <a:gd name="T8" fmla="*/ 2 w 33"/>
                <a:gd name="T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2" y="2"/>
                  </a:moveTo>
                  <a:cubicBezTo>
                    <a:pt x="13" y="2"/>
                    <a:pt x="25" y="0"/>
                    <a:pt x="30" y="6"/>
                  </a:cubicBezTo>
                  <a:cubicBezTo>
                    <a:pt x="33" y="18"/>
                    <a:pt x="26" y="21"/>
                    <a:pt x="26" y="30"/>
                  </a:cubicBezTo>
                  <a:cubicBezTo>
                    <a:pt x="19" y="30"/>
                    <a:pt x="13" y="30"/>
                    <a:pt x="6" y="30"/>
                  </a:cubicBezTo>
                  <a:cubicBezTo>
                    <a:pt x="0" y="25"/>
                    <a:pt x="2" y="1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3690938" y="1547813"/>
              <a:ext cx="25400" cy="23813"/>
            </a:xfrm>
            <a:custGeom>
              <a:avLst/>
              <a:gdLst>
                <a:gd name="T0" fmla="*/ 1 w 25"/>
                <a:gd name="T1" fmla="*/ 0 h 24"/>
                <a:gd name="T2" fmla="*/ 25 w 25"/>
                <a:gd name="T3" fmla="*/ 0 h 24"/>
                <a:gd name="T4" fmla="*/ 25 w 25"/>
                <a:gd name="T5" fmla="*/ 24 h 24"/>
                <a:gd name="T6" fmla="*/ 5 w 25"/>
                <a:gd name="T7" fmla="*/ 24 h 24"/>
                <a:gd name="T8" fmla="*/ 1 w 2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1" y="0"/>
                  </a:moveTo>
                  <a:cubicBezTo>
                    <a:pt x="9" y="0"/>
                    <a:pt x="17" y="0"/>
                    <a:pt x="25" y="0"/>
                  </a:cubicBezTo>
                  <a:cubicBezTo>
                    <a:pt x="25" y="8"/>
                    <a:pt x="25" y="16"/>
                    <a:pt x="25" y="24"/>
                  </a:cubicBezTo>
                  <a:cubicBezTo>
                    <a:pt x="18" y="24"/>
                    <a:pt x="12" y="24"/>
                    <a:pt x="5" y="24"/>
                  </a:cubicBezTo>
                  <a:cubicBezTo>
                    <a:pt x="0" y="19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3"/>
            <p:cNvSpPr>
              <a:spLocks noEditPoints="1"/>
            </p:cNvSpPr>
            <p:nvPr/>
          </p:nvSpPr>
          <p:spPr bwMode="auto">
            <a:xfrm>
              <a:off x="2109788" y="1566863"/>
              <a:ext cx="285750" cy="285750"/>
            </a:xfrm>
            <a:custGeom>
              <a:avLst/>
              <a:gdLst>
                <a:gd name="T0" fmla="*/ 187 w 287"/>
                <a:gd name="T1" fmla="*/ 14 h 288"/>
                <a:gd name="T2" fmla="*/ 103 w 287"/>
                <a:gd name="T3" fmla="*/ 270 h 288"/>
                <a:gd name="T4" fmla="*/ 35 w 287"/>
                <a:gd name="T5" fmla="*/ 226 h 288"/>
                <a:gd name="T6" fmla="*/ 11 w 287"/>
                <a:gd name="T7" fmla="*/ 166 h 288"/>
                <a:gd name="T8" fmla="*/ 187 w 287"/>
                <a:gd name="T9" fmla="*/ 14 h 288"/>
                <a:gd name="T10" fmla="*/ 99 w 287"/>
                <a:gd name="T11" fmla="*/ 78 h 288"/>
                <a:gd name="T12" fmla="*/ 43 w 287"/>
                <a:gd name="T13" fmla="*/ 158 h 288"/>
                <a:gd name="T14" fmla="*/ 187 w 287"/>
                <a:gd name="T15" fmla="*/ 198 h 288"/>
                <a:gd name="T16" fmla="*/ 199 w 287"/>
                <a:gd name="T17" fmla="*/ 94 h 288"/>
                <a:gd name="T18" fmla="*/ 99 w 287"/>
                <a:gd name="T19" fmla="*/ 7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7" h="288">
                  <a:moveTo>
                    <a:pt x="187" y="14"/>
                  </a:moveTo>
                  <a:cubicBezTo>
                    <a:pt x="287" y="75"/>
                    <a:pt x="232" y="288"/>
                    <a:pt x="103" y="270"/>
                  </a:cubicBezTo>
                  <a:cubicBezTo>
                    <a:pt x="78" y="267"/>
                    <a:pt x="46" y="241"/>
                    <a:pt x="35" y="226"/>
                  </a:cubicBezTo>
                  <a:cubicBezTo>
                    <a:pt x="30" y="219"/>
                    <a:pt x="13" y="178"/>
                    <a:pt x="11" y="166"/>
                  </a:cubicBezTo>
                  <a:cubicBezTo>
                    <a:pt x="0" y="87"/>
                    <a:pt x="84" y="0"/>
                    <a:pt x="187" y="14"/>
                  </a:cubicBezTo>
                  <a:close/>
                  <a:moveTo>
                    <a:pt x="99" y="78"/>
                  </a:moveTo>
                  <a:cubicBezTo>
                    <a:pt x="81" y="87"/>
                    <a:pt x="43" y="140"/>
                    <a:pt x="43" y="158"/>
                  </a:cubicBezTo>
                  <a:cubicBezTo>
                    <a:pt x="41" y="223"/>
                    <a:pt x="153" y="237"/>
                    <a:pt x="187" y="198"/>
                  </a:cubicBezTo>
                  <a:cubicBezTo>
                    <a:pt x="208" y="174"/>
                    <a:pt x="210" y="135"/>
                    <a:pt x="199" y="94"/>
                  </a:cubicBezTo>
                  <a:cubicBezTo>
                    <a:pt x="171" y="68"/>
                    <a:pt x="131" y="61"/>
                    <a:pt x="99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2151063" y="1627188"/>
              <a:ext cx="168275" cy="174625"/>
            </a:xfrm>
            <a:custGeom>
              <a:avLst/>
              <a:gdLst>
                <a:gd name="T0" fmla="*/ 158 w 169"/>
                <a:gd name="T1" fmla="*/ 33 h 176"/>
                <a:gd name="T2" fmla="*/ 146 w 169"/>
                <a:gd name="T3" fmla="*/ 137 h 176"/>
                <a:gd name="T4" fmla="*/ 2 w 169"/>
                <a:gd name="T5" fmla="*/ 97 h 176"/>
                <a:gd name="T6" fmla="*/ 58 w 169"/>
                <a:gd name="T7" fmla="*/ 17 h 176"/>
                <a:gd name="T8" fmla="*/ 158 w 169"/>
                <a:gd name="T9" fmla="*/ 3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76">
                  <a:moveTo>
                    <a:pt x="158" y="33"/>
                  </a:moveTo>
                  <a:cubicBezTo>
                    <a:pt x="169" y="74"/>
                    <a:pt x="167" y="113"/>
                    <a:pt x="146" y="137"/>
                  </a:cubicBezTo>
                  <a:cubicBezTo>
                    <a:pt x="112" y="176"/>
                    <a:pt x="0" y="162"/>
                    <a:pt x="2" y="97"/>
                  </a:cubicBezTo>
                  <a:cubicBezTo>
                    <a:pt x="2" y="79"/>
                    <a:pt x="40" y="26"/>
                    <a:pt x="58" y="17"/>
                  </a:cubicBezTo>
                  <a:cubicBezTo>
                    <a:pt x="90" y="0"/>
                    <a:pt x="130" y="7"/>
                    <a:pt x="158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3597275" y="1611313"/>
              <a:ext cx="111125" cy="176213"/>
            </a:xfrm>
            <a:custGeom>
              <a:avLst/>
              <a:gdLst>
                <a:gd name="T0" fmla="*/ 112 w 112"/>
                <a:gd name="T1" fmla="*/ 89 h 177"/>
                <a:gd name="T2" fmla="*/ 24 w 112"/>
                <a:gd name="T3" fmla="*/ 177 h 177"/>
                <a:gd name="T4" fmla="*/ 52 w 112"/>
                <a:gd name="T5" fmla="*/ 121 h 177"/>
                <a:gd name="T6" fmla="*/ 0 w 112"/>
                <a:gd name="T7" fmla="*/ 69 h 177"/>
                <a:gd name="T8" fmla="*/ 112 w 112"/>
                <a:gd name="T9" fmla="*/ 8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77">
                  <a:moveTo>
                    <a:pt x="112" y="89"/>
                  </a:moveTo>
                  <a:cubicBezTo>
                    <a:pt x="104" y="140"/>
                    <a:pt x="67" y="162"/>
                    <a:pt x="24" y="177"/>
                  </a:cubicBezTo>
                  <a:cubicBezTo>
                    <a:pt x="19" y="144"/>
                    <a:pt x="46" y="143"/>
                    <a:pt x="52" y="121"/>
                  </a:cubicBezTo>
                  <a:cubicBezTo>
                    <a:pt x="47" y="92"/>
                    <a:pt x="16" y="87"/>
                    <a:pt x="0" y="69"/>
                  </a:cubicBezTo>
                  <a:cubicBezTo>
                    <a:pt x="13" y="0"/>
                    <a:pt x="89" y="70"/>
                    <a:pt x="112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6"/>
            <p:cNvSpPr>
              <a:spLocks noEditPoints="1"/>
            </p:cNvSpPr>
            <p:nvPr/>
          </p:nvSpPr>
          <p:spPr bwMode="auto">
            <a:xfrm>
              <a:off x="2455863" y="1709738"/>
              <a:ext cx="200025" cy="230188"/>
            </a:xfrm>
            <a:custGeom>
              <a:avLst/>
              <a:gdLst>
                <a:gd name="T0" fmla="*/ 99 w 201"/>
                <a:gd name="T1" fmla="*/ 1 h 231"/>
                <a:gd name="T2" fmla="*/ 159 w 201"/>
                <a:gd name="T3" fmla="*/ 13 h 231"/>
                <a:gd name="T4" fmla="*/ 195 w 201"/>
                <a:gd name="T5" fmla="*/ 81 h 231"/>
                <a:gd name="T6" fmla="*/ 35 w 201"/>
                <a:gd name="T7" fmla="*/ 165 h 231"/>
                <a:gd name="T8" fmla="*/ 7 w 201"/>
                <a:gd name="T9" fmla="*/ 69 h 231"/>
                <a:gd name="T10" fmla="*/ 99 w 201"/>
                <a:gd name="T11" fmla="*/ 1 h 231"/>
                <a:gd name="T12" fmla="*/ 47 w 201"/>
                <a:gd name="T13" fmla="*/ 117 h 231"/>
                <a:gd name="T14" fmla="*/ 135 w 201"/>
                <a:gd name="T15" fmla="*/ 133 h 231"/>
                <a:gd name="T16" fmla="*/ 47 w 201"/>
                <a:gd name="T17" fmla="*/ 11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231">
                  <a:moveTo>
                    <a:pt x="99" y="1"/>
                  </a:moveTo>
                  <a:cubicBezTo>
                    <a:pt x="116" y="0"/>
                    <a:pt x="146" y="3"/>
                    <a:pt x="159" y="13"/>
                  </a:cubicBezTo>
                  <a:cubicBezTo>
                    <a:pt x="172" y="23"/>
                    <a:pt x="193" y="58"/>
                    <a:pt x="195" y="81"/>
                  </a:cubicBezTo>
                  <a:cubicBezTo>
                    <a:pt x="201" y="160"/>
                    <a:pt x="102" y="231"/>
                    <a:pt x="35" y="165"/>
                  </a:cubicBezTo>
                  <a:cubicBezTo>
                    <a:pt x="16" y="146"/>
                    <a:pt x="0" y="97"/>
                    <a:pt x="7" y="69"/>
                  </a:cubicBezTo>
                  <a:cubicBezTo>
                    <a:pt x="13" y="45"/>
                    <a:pt x="41" y="4"/>
                    <a:pt x="99" y="1"/>
                  </a:cubicBezTo>
                  <a:close/>
                  <a:moveTo>
                    <a:pt x="47" y="117"/>
                  </a:moveTo>
                  <a:cubicBezTo>
                    <a:pt x="67" y="131"/>
                    <a:pt x="104" y="144"/>
                    <a:pt x="135" y="133"/>
                  </a:cubicBezTo>
                  <a:cubicBezTo>
                    <a:pt x="189" y="55"/>
                    <a:pt x="36" y="2"/>
                    <a:pt x="47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2492375" y="1712913"/>
              <a:ext cx="152400" cy="141288"/>
            </a:xfrm>
            <a:custGeom>
              <a:avLst/>
              <a:gdLst>
                <a:gd name="T0" fmla="*/ 99 w 153"/>
                <a:gd name="T1" fmla="*/ 131 h 142"/>
                <a:gd name="T2" fmla="*/ 11 w 153"/>
                <a:gd name="T3" fmla="*/ 115 h 142"/>
                <a:gd name="T4" fmla="*/ 99 w 153"/>
                <a:gd name="T5" fmla="*/ 13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3" h="142">
                  <a:moveTo>
                    <a:pt x="99" y="131"/>
                  </a:moveTo>
                  <a:cubicBezTo>
                    <a:pt x="68" y="142"/>
                    <a:pt x="31" y="129"/>
                    <a:pt x="11" y="115"/>
                  </a:cubicBezTo>
                  <a:cubicBezTo>
                    <a:pt x="0" y="0"/>
                    <a:pt x="153" y="53"/>
                    <a:pt x="99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813175" y="1797050"/>
              <a:ext cx="258762" cy="249238"/>
            </a:xfrm>
            <a:custGeom>
              <a:avLst/>
              <a:gdLst>
                <a:gd name="T0" fmla="*/ 195 w 261"/>
                <a:gd name="T1" fmla="*/ 246 h 251"/>
                <a:gd name="T2" fmla="*/ 31 w 261"/>
                <a:gd name="T3" fmla="*/ 194 h 251"/>
                <a:gd name="T4" fmla="*/ 123 w 261"/>
                <a:gd name="T5" fmla="*/ 26 h 251"/>
                <a:gd name="T6" fmla="*/ 251 w 261"/>
                <a:gd name="T7" fmla="*/ 126 h 251"/>
                <a:gd name="T8" fmla="*/ 195 w 261"/>
                <a:gd name="T9" fmla="*/ 24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51">
                  <a:moveTo>
                    <a:pt x="195" y="246"/>
                  </a:moveTo>
                  <a:cubicBezTo>
                    <a:pt x="118" y="251"/>
                    <a:pt x="73" y="224"/>
                    <a:pt x="31" y="194"/>
                  </a:cubicBezTo>
                  <a:cubicBezTo>
                    <a:pt x="0" y="110"/>
                    <a:pt x="30" y="0"/>
                    <a:pt x="123" y="26"/>
                  </a:cubicBezTo>
                  <a:cubicBezTo>
                    <a:pt x="154" y="35"/>
                    <a:pt x="244" y="93"/>
                    <a:pt x="251" y="126"/>
                  </a:cubicBezTo>
                  <a:cubicBezTo>
                    <a:pt x="261" y="174"/>
                    <a:pt x="231" y="226"/>
                    <a:pt x="195" y="2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2833688" y="1817688"/>
              <a:ext cx="755650" cy="815975"/>
            </a:xfrm>
            <a:custGeom>
              <a:avLst/>
              <a:gdLst>
                <a:gd name="T0" fmla="*/ 759 w 759"/>
                <a:gd name="T1" fmla="*/ 185 h 820"/>
                <a:gd name="T2" fmla="*/ 699 w 759"/>
                <a:gd name="T3" fmla="*/ 385 h 820"/>
                <a:gd name="T4" fmla="*/ 627 w 759"/>
                <a:gd name="T5" fmla="*/ 529 h 820"/>
                <a:gd name="T6" fmla="*/ 523 w 759"/>
                <a:gd name="T7" fmla="*/ 493 h 820"/>
                <a:gd name="T8" fmla="*/ 423 w 759"/>
                <a:gd name="T9" fmla="*/ 493 h 820"/>
                <a:gd name="T10" fmla="*/ 563 w 759"/>
                <a:gd name="T11" fmla="*/ 565 h 820"/>
                <a:gd name="T12" fmla="*/ 635 w 759"/>
                <a:gd name="T13" fmla="*/ 617 h 820"/>
                <a:gd name="T14" fmla="*/ 615 w 759"/>
                <a:gd name="T15" fmla="*/ 813 h 820"/>
                <a:gd name="T16" fmla="*/ 503 w 759"/>
                <a:gd name="T17" fmla="*/ 813 h 820"/>
                <a:gd name="T18" fmla="*/ 495 w 759"/>
                <a:gd name="T19" fmla="*/ 693 h 820"/>
                <a:gd name="T20" fmla="*/ 383 w 759"/>
                <a:gd name="T21" fmla="*/ 633 h 820"/>
                <a:gd name="T22" fmla="*/ 223 w 759"/>
                <a:gd name="T23" fmla="*/ 417 h 820"/>
                <a:gd name="T24" fmla="*/ 255 w 759"/>
                <a:gd name="T25" fmla="*/ 309 h 820"/>
                <a:gd name="T26" fmla="*/ 291 w 759"/>
                <a:gd name="T27" fmla="*/ 209 h 820"/>
                <a:gd name="T28" fmla="*/ 363 w 759"/>
                <a:gd name="T29" fmla="*/ 197 h 820"/>
                <a:gd name="T30" fmla="*/ 255 w 759"/>
                <a:gd name="T31" fmla="*/ 133 h 820"/>
                <a:gd name="T32" fmla="*/ 175 w 759"/>
                <a:gd name="T33" fmla="*/ 129 h 820"/>
                <a:gd name="T34" fmla="*/ 119 w 759"/>
                <a:gd name="T35" fmla="*/ 209 h 820"/>
                <a:gd name="T36" fmla="*/ 3 w 759"/>
                <a:gd name="T37" fmla="*/ 165 h 820"/>
                <a:gd name="T38" fmla="*/ 11 w 759"/>
                <a:gd name="T39" fmla="*/ 117 h 820"/>
                <a:gd name="T40" fmla="*/ 75 w 759"/>
                <a:gd name="T41" fmla="*/ 13 h 820"/>
                <a:gd name="T42" fmla="*/ 171 w 759"/>
                <a:gd name="T43" fmla="*/ 13 h 820"/>
                <a:gd name="T44" fmla="*/ 203 w 759"/>
                <a:gd name="T45" fmla="*/ 25 h 820"/>
                <a:gd name="T46" fmla="*/ 299 w 759"/>
                <a:gd name="T47" fmla="*/ 41 h 820"/>
                <a:gd name="T48" fmla="*/ 379 w 759"/>
                <a:gd name="T49" fmla="*/ 109 h 820"/>
                <a:gd name="T50" fmla="*/ 463 w 759"/>
                <a:gd name="T51" fmla="*/ 145 h 820"/>
                <a:gd name="T52" fmla="*/ 663 w 759"/>
                <a:gd name="T53" fmla="*/ 181 h 820"/>
                <a:gd name="T54" fmla="*/ 759 w 759"/>
                <a:gd name="T55" fmla="*/ 185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9" h="820">
                  <a:moveTo>
                    <a:pt x="759" y="185"/>
                  </a:moveTo>
                  <a:cubicBezTo>
                    <a:pt x="749" y="262"/>
                    <a:pt x="713" y="313"/>
                    <a:pt x="699" y="385"/>
                  </a:cubicBezTo>
                  <a:cubicBezTo>
                    <a:pt x="668" y="426"/>
                    <a:pt x="667" y="497"/>
                    <a:pt x="627" y="529"/>
                  </a:cubicBezTo>
                  <a:cubicBezTo>
                    <a:pt x="595" y="522"/>
                    <a:pt x="559" y="506"/>
                    <a:pt x="523" y="493"/>
                  </a:cubicBezTo>
                  <a:cubicBezTo>
                    <a:pt x="491" y="482"/>
                    <a:pt x="448" y="455"/>
                    <a:pt x="423" y="493"/>
                  </a:cubicBezTo>
                  <a:cubicBezTo>
                    <a:pt x="447" y="539"/>
                    <a:pt x="515" y="539"/>
                    <a:pt x="563" y="565"/>
                  </a:cubicBezTo>
                  <a:cubicBezTo>
                    <a:pt x="586" y="578"/>
                    <a:pt x="618" y="590"/>
                    <a:pt x="635" y="617"/>
                  </a:cubicBezTo>
                  <a:cubicBezTo>
                    <a:pt x="629" y="690"/>
                    <a:pt x="630" y="757"/>
                    <a:pt x="615" y="813"/>
                  </a:cubicBezTo>
                  <a:cubicBezTo>
                    <a:pt x="586" y="820"/>
                    <a:pt x="532" y="820"/>
                    <a:pt x="503" y="813"/>
                  </a:cubicBezTo>
                  <a:cubicBezTo>
                    <a:pt x="479" y="790"/>
                    <a:pt x="508" y="732"/>
                    <a:pt x="495" y="693"/>
                  </a:cubicBezTo>
                  <a:cubicBezTo>
                    <a:pt x="486" y="664"/>
                    <a:pt x="420" y="646"/>
                    <a:pt x="383" y="633"/>
                  </a:cubicBezTo>
                  <a:cubicBezTo>
                    <a:pt x="287" y="600"/>
                    <a:pt x="210" y="556"/>
                    <a:pt x="223" y="417"/>
                  </a:cubicBezTo>
                  <a:cubicBezTo>
                    <a:pt x="227" y="379"/>
                    <a:pt x="244" y="344"/>
                    <a:pt x="255" y="309"/>
                  </a:cubicBezTo>
                  <a:cubicBezTo>
                    <a:pt x="265" y="277"/>
                    <a:pt x="269" y="241"/>
                    <a:pt x="291" y="209"/>
                  </a:cubicBezTo>
                  <a:cubicBezTo>
                    <a:pt x="316" y="206"/>
                    <a:pt x="356" y="218"/>
                    <a:pt x="363" y="197"/>
                  </a:cubicBezTo>
                  <a:cubicBezTo>
                    <a:pt x="351" y="162"/>
                    <a:pt x="296" y="145"/>
                    <a:pt x="255" y="133"/>
                  </a:cubicBezTo>
                  <a:cubicBezTo>
                    <a:pt x="235" y="127"/>
                    <a:pt x="199" y="110"/>
                    <a:pt x="175" y="129"/>
                  </a:cubicBezTo>
                  <a:cubicBezTo>
                    <a:pt x="170" y="169"/>
                    <a:pt x="148" y="193"/>
                    <a:pt x="119" y="209"/>
                  </a:cubicBezTo>
                  <a:cubicBezTo>
                    <a:pt x="81" y="193"/>
                    <a:pt x="47" y="174"/>
                    <a:pt x="3" y="165"/>
                  </a:cubicBezTo>
                  <a:cubicBezTo>
                    <a:pt x="0" y="149"/>
                    <a:pt x="6" y="134"/>
                    <a:pt x="11" y="117"/>
                  </a:cubicBezTo>
                  <a:cubicBezTo>
                    <a:pt x="23" y="76"/>
                    <a:pt x="42" y="37"/>
                    <a:pt x="75" y="13"/>
                  </a:cubicBezTo>
                  <a:cubicBezTo>
                    <a:pt x="93" y="0"/>
                    <a:pt x="139" y="5"/>
                    <a:pt x="171" y="13"/>
                  </a:cubicBezTo>
                  <a:cubicBezTo>
                    <a:pt x="181" y="16"/>
                    <a:pt x="192" y="23"/>
                    <a:pt x="203" y="25"/>
                  </a:cubicBezTo>
                  <a:cubicBezTo>
                    <a:pt x="239" y="33"/>
                    <a:pt x="279" y="33"/>
                    <a:pt x="299" y="41"/>
                  </a:cubicBezTo>
                  <a:cubicBezTo>
                    <a:pt x="328" y="53"/>
                    <a:pt x="347" y="90"/>
                    <a:pt x="379" y="109"/>
                  </a:cubicBezTo>
                  <a:cubicBezTo>
                    <a:pt x="399" y="121"/>
                    <a:pt x="438" y="130"/>
                    <a:pt x="463" y="145"/>
                  </a:cubicBezTo>
                  <a:cubicBezTo>
                    <a:pt x="507" y="172"/>
                    <a:pt x="585" y="185"/>
                    <a:pt x="663" y="181"/>
                  </a:cubicBezTo>
                  <a:cubicBezTo>
                    <a:pt x="693" y="179"/>
                    <a:pt x="729" y="163"/>
                    <a:pt x="759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44900" y="1874838"/>
              <a:ext cx="188912" cy="193675"/>
            </a:xfrm>
            <a:custGeom>
              <a:avLst/>
              <a:gdLst>
                <a:gd name="T0" fmla="*/ 136 w 190"/>
                <a:gd name="T1" fmla="*/ 0 h 196"/>
                <a:gd name="T2" fmla="*/ 152 w 190"/>
                <a:gd name="T3" fmla="*/ 84 h 196"/>
                <a:gd name="T4" fmla="*/ 136 w 190"/>
                <a:gd name="T5" fmla="*/ 196 h 196"/>
                <a:gd name="T6" fmla="*/ 0 w 190"/>
                <a:gd name="T7" fmla="*/ 116 h 196"/>
                <a:gd name="T8" fmla="*/ 64 w 190"/>
                <a:gd name="T9" fmla="*/ 64 h 196"/>
                <a:gd name="T10" fmla="*/ 136 w 190"/>
                <a:gd name="T11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196">
                  <a:moveTo>
                    <a:pt x="136" y="0"/>
                  </a:moveTo>
                  <a:cubicBezTo>
                    <a:pt x="160" y="14"/>
                    <a:pt x="147" y="50"/>
                    <a:pt x="152" y="84"/>
                  </a:cubicBezTo>
                  <a:cubicBezTo>
                    <a:pt x="160" y="135"/>
                    <a:pt x="190" y="173"/>
                    <a:pt x="136" y="196"/>
                  </a:cubicBezTo>
                  <a:cubicBezTo>
                    <a:pt x="78" y="182"/>
                    <a:pt x="33" y="155"/>
                    <a:pt x="0" y="116"/>
                  </a:cubicBezTo>
                  <a:cubicBezTo>
                    <a:pt x="7" y="84"/>
                    <a:pt x="44" y="81"/>
                    <a:pt x="64" y="64"/>
                  </a:cubicBezTo>
                  <a:cubicBezTo>
                    <a:pt x="89" y="43"/>
                    <a:pt x="103" y="10"/>
                    <a:pt x="136" y="0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2728913" y="2027238"/>
              <a:ext cx="247650" cy="177800"/>
            </a:xfrm>
            <a:custGeom>
              <a:avLst/>
              <a:gdLst>
                <a:gd name="T0" fmla="*/ 89 w 249"/>
                <a:gd name="T1" fmla="*/ 2 h 178"/>
                <a:gd name="T2" fmla="*/ 237 w 249"/>
                <a:gd name="T3" fmla="*/ 94 h 178"/>
                <a:gd name="T4" fmla="*/ 137 w 249"/>
                <a:gd name="T5" fmla="*/ 170 h 178"/>
                <a:gd name="T6" fmla="*/ 13 w 249"/>
                <a:gd name="T7" fmla="*/ 90 h 178"/>
                <a:gd name="T8" fmla="*/ 89 w 249"/>
                <a:gd name="T9" fmla="*/ 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78">
                  <a:moveTo>
                    <a:pt x="89" y="2"/>
                  </a:moveTo>
                  <a:cubicBezTo>
                    <a:pt x="138" y="0"/>
                    <a:pt x="228" y="46"/>
                    <a:pt x="237" y="94"/>
                  </a:cubicBezTo>
                  <a:cubicBezTo>
                    <a:pt x="249" y="155"/>
                    <a:pt x="203" y="178"/>
                    <a:pt x="137" y="170"/>
                  </a:cubicBezTo>
                  <a:cubicBezTo>
                    <a:pt x="97" y="165"/>
                    <a:pt x="22" y="135"/>
                    <a:pt x="13" y="90"/>
                  </a:cubicBezTo>
                  <a:cubicBezTo>
                    <a:pt x="0" y="23"/>
                    <a:pt x="50" y="4"/>
                    <a:pt x="8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00450" y="2052638"/>
              <a:ext cx="338137" cy="180975"/>
            </a:xfrm>
            <a:custGeom>
              <a:avLst/>
              <a:gdLst>
                <a:gd name="T0" fmla="*/ 341 w 341"/>
                <a:gd name="T1" fmla="*/ 49 h 182"/>
                <a:gd name="T2" fmla="*/ 285 w 341"/>
                <a:gd name="T3" fmla="*/ 125 h 182"/>
                <a:gd name="T4" fmla="*/ 209 w 341"/>
                <a:gd name="T5" fmla="*/ 177 h 182"/>
                <a:gd name="T6" fmla="*/ 93 w 341"/>
                <a:gd name="T7" fmla="*/ 141 h 182"/>
                <a:gd name="T8" fmla="*/ 1 w 341"/>
                <a:gd name="T9" fmla="*/ 81 h 182"/>
                <a:gd name="T10" fmla="*/ 25 w 341"/>
                <a:gd name="T11" fmla="*/ 9 h 182"/>
                <a:gd name="T12" fmla="*/ 85 w 341"/>
                <a:gd name="T13" fmla="*/ 41 h 182"/>
                <a:gd name="T14" fmla="*/ 173 w 341"/>
                <a:gd name="T15" fmla="*/ 65 h 182"/>
                <a:gd name="T16" fmla="*/ 253 w 341"/>
                <a:gd name="T17" fmla="*/ 5 h 182"/>
                <a:gd name="T18" fmla="*/ 341 w 341"/>
                <a:gd name="T19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182">
                  <a:moveTo>
                    <a:pt x="341" y="49"/>
                  </a:moveTo>
                  <a:cubicBezTo>
                    <a:pt x="331" y="77"/>
                    <a:pt x="308" y="102"/>
                    <a:pt x="285" y="125"/>
                  </a:cubicBezTo>
                  <a:cubicBezTo>
                    <a:pt x="268" y="142"/>
                    <a:pt x="234" y="174"/>
                    <a:pt x="209" y="177"/>
                  </a:cubicBezTo>
                  <a:cubicBezTo>
                    <a:pt x="173" y="182"/>
                    <a:pt x="126" y="157"/>
                    <a:pt x="93" y="141"/>
                  </a:cubicBezTo>
                  <a:cubicBezTo>
                    <a:pt x="57" y="123"/>
                    <a:pt x="24" y="105"/>
                    <a:pt x="1" y="81"/>
                  </a:cubicBezTo>
                  <a:cubicBezTo>
                    <a:pt x="0" y="57"/>
                    <a:pt x="2" y="15"/>
                    <a:pt x="25" y="9"/>
                  </a:cubicBezTo>
                  <a:cubicBezTo>
                    <a:pt x="49" y="2"/>
                    <a:pt x="60" y="27"/>
                    <a:pt x="85" y="41"/>
                  </a:cubicBezTo>
                  <a:cubicBezTo>
                    <a:pt x="103" y="51"/>
                    <a:pt x="147" y="70"/>
                    <a:pt x="173" y="65"/>
                  </a:cubicBezTo>
                  <a:cubicBezTo>
                    <a:pt x="195" y="61"/>
                    <a:pt x="231" y="0"/>
                    <a:pt x="253" y="5"/>
                  </a:cubicBezTo>
                  <a:cubicBezTo>
                    <a:pt x="290" y="14"/>
                    <a:pt x="321" y="30"/>
                    <a:pt x="341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1204913" y="2239963"/>
              <a:ext cx="1370012" cy="835025"/>
            </a:xfrm>
            <a:custGeom>
              <a:avLst/>
              <a:gdLst>
                <a:gd name="T0" fmla="*/ 1378 w 1378"/>
                <a:gd name="T1" fmla="*/ 20 h 840"/>
                <a:gd name="T2" fmla="*/ 1294 w 1378"/>
                <a:gd name="T3" fmla="*/ 44 h 840"/>
                <a:gd name="T4" fmla="*/ 978 w 1378"/>
                <a:gd name="T5" fmla="*/ 92 h 840"/>
                <a:gd name="T6" fmla="*/ 410 w 1378"/>
                <a:gd name="T7" fmla="*/ 324 h 840"/>
                <a:gd name="T8" fmla="*/ 322 w 1378"/>
                <a:gd name="T9" fmla="*/ 396 h 840"/>
                <a:gd name="T10" fmla="*/ 238 w 1378"/>
                <a:gd name="T11" fmla="*/ 472 h 840"/>
                <a:gd name="T12" fmla="*/ 178 w 1378"/>
                <a:gd name="T13" fmla="*/ 560 h 840"/>
                <a:gd name="T14" fmla="*/ 22 w 1378"/>
                <a:gd name="T15" fmla="*/ 840 h 840"/>
                <a:gd name="T16" fmla="*/ 22 w 1378"/>
                <a:gd name="T17" fmla="*/ 788 h 840"/>
                <a:gd name="T18" fmla="*/ 58 w 1378"/>
                <a:gd name="T19" fmla="*/ 700 h 840"/>
                <a:gd name="T20" fmla="*/ 102 w 1378"/>
                <a:gd name="T21" fmla="*/ 620 h 840"/>
                <a:gd name="T22" fmla="*/ 262 w 1378"/>
                <a:gd name="T23" fmla="*/ 408 h 840"/>
                <a:gd name="T24" fmla="*/ 394 w 1378"/>
                <a:gd name="T25" fmla="*/ 292 h 840"/>
                <a:gd name="T26" fmla="*/ 542 w 1378"/>
                <a:gd name="T27" fmla="*/ 192 h 840"/>
                <a:gd name="T28" fmla="*/ 794 w 1378"/>
                <a:gd name="T29" fmla="*/ 84 h 840"/>
                <a:gd name="T30" fmla="*/ 938 w 1378"/>
                <a:gd name="T31" fmla="*/ 48 h 840"/>
                <a:gd name="T32" fmla="*/ 1094 w 1378"/>
                <a:gd name="T33" fmla="*/ 28 h 840"/>
                <a:gd name="T34" fmla="*/ 1322 w 1378"/>
                <a:gd name="T35" fmla="*/ 4 h 840"/>
                <a:gd name="T36" fmla="*/ 1378 w 1378"/>
                <a:gd name="T37" fmla="*/ 2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78" h="840">
                  <a:moveTo>
                    <a:pt x="1378" y="20"/>
                  </a:moveTo>
                  <a:cubicBezTo>
                    <a:pt x="1370" y="60"/>
                    <a:pt x="1325" y="42"/>
                    <a:pt x="1294" y="44"/>
                  </a:cubicBezTo>
                  <a:cubicBezTo>
                    <a:pt x="1185" y="52"/>
                    <a:pt x="1084" y="73"/>
                    <a:pt x="978" y="92"/>
                  </a:cubicBezTo>
                  <a:cubicBezTo>
                    <a:pt x="756" y="132"/>
                    <a:pt x="560" y="205"/>
                    <a:pt x="410" y="324"/>
                  </a:cubicBezTo>
                  <a:cubicBezTo>
                    <a:pt x="381" y="347"/>
                    <a:pt x="351" y="370"/>
                    <a:pt x="322" y="396"/>
                  </a:cubicBezTo>
                  <a:cubicBezTo>
                    <a:pt x="294" y="421"/>
                    <a:pt x="262" y="445"/>
                    <a:pt x="238" y="472"/>
                  </a:cubicBezTo>
                  <a:cubicBezTo>
                    <a:pt x="215" y="498"/>
                    <a:pt x="199" y="531"/>
                    <a:pt x="178" y="560"/>
                  </a:cubicBezTo>
                  <a:cubicBezTo>
                    <a:pt x="118" y="643"/>
                    <a:pt x="64" y="735"/>
                    <a:pt x="22" y="840"/>
                  </a:cubicBezTo>
                  <a:cubicBezTo>
                    <a:pt x="0" y="831"/>
                    <a:pt x="29" y="808"/>
                    <a:pt x="22" y="788"/>
                  </a:cubicBezTo>
                  <a:cubicBezTo>
                    <a:pt x="41" y="760"/>
                    <a:pt x="45" y="730"/>
                    <a:pt x="58" y="700"/>
                  </a:cubicBezTo>
                  <a:cubicBezTo>
                    <a:pt x="70" y="672"/>
                    <a:pt x="85" y="647"/>
                    <a:pt x="102" y="620"/>
                  </a:cubicBezTo>
                  <a:cubicBezTo>
                    <a:pt x="152" y="543"/>
                    <a:pt x="194" y="470"/>
                    <a:pt x="262" y="408"/>
                  </a:cubicBezTo>
                  <a:cubicBezTo>
                    <a:pt x="307" y="367"/>
                    <a:pt x="341" y="330"/>
                    <a:pt x="394" y="292"/>
                  </a:cubicBezTo>
                  <a:cubicBezTo>
                    <a:pt x="442" y="257"/>
                    <a:pt x="485" y="224"/>
                    <a:pt x="542" y="192"/>
                  </a:cubicBezTo>
                  <a:cubicBezTo>
                    <a:pt x="617" y="150"/>
                    <a:pt x="704" y="119"/>
                    <a:pt x="794" y="84"/>
                  </a:cubicBezTo>
                  <a:cubicBezTo>
                    <a:pt x="842" y="86"/>
                    <a:pt x="889" y="59"/>
                    <a:pt x="938" y="48"/>
                  </a:cubicBezTo>
                  <a:cubicBezTo>
                    <a:pt x="986" y="37"/>
                    <a:pt x="1041" y="35"/>
                    <a:pt x="1094" y="28"/>
                  </a:cubicBezTo>
                  <a:cubicBezTo>
                    <a:pt x="1172" y="18"/>
                    <a:pt x="1228" y="0"/>
                    <a:pt x="1322" y="4"/>
                  </a:cubicBezTo>
                  <a:cubicBezTo>
                    <a:pt x="1341" y="5"/>
                    <a:pt x="1371" y="0"/>
                    <a:pt x="1378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4"/>
            <p:cNvSpPr>
              <a:spLocks/>
            </p:cNvSpPr>
            <p:nvPr/>
          </p:nvSpPr>
          <p:spPr bwMode="auto">
            <a:xfrm>
              <a:off x="2700338" y="2386013"/>
              <a:ext cx="198437" cy="254000"/>
            </a:xfrm>
            <a:custGeom>
              <a:avLst/>
              <a:gdLst>
                <a:gd name="T0" fmla="*/ 106 w 199"/>
                <a:gd name="T1" fmla="*/ 249 h 255"/>
                <a:gd name="T2" fmla="*/ 94 w 199"/>
                <a:gd name="T3" fmla="*/ 17 h 255"/>
                <a:gd name="T4" fmla="*/ 186 w 199"/>
                <a:gd name="T5" fmla="*/ 29 h 255"/>
                <a:gd name="T6" fmla="*/ 150 w 199"/>
                <a:gd name="T7" fmla="*/ 145 h 255"/>
                <a:gd name="T8" fmla="*/ 106 w 199"/>
                <a:gd name="T9" fmla="*/ 249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55">
                  <a:moveTo>
                    <a:pt x="106" y="249"/>
                  </a:moveTo>
                  <a:cubicBezTo>
                    <a:pt x="0" y="255"/>
                    <a:pt x="48" y="45"/>
                    <a:pt x="94" y="17"/>
                  </a:cubicBezTo>
                  <a:cubicBezTo>
                    <a:pt x="122" y="0"/>
                    <a:pt x="175" y="7"/>
                    <a:pt x="186" y="29"/>
                  </a:cubicBezTo>
                  <a:cubicBezTo>
                    <a:pt x="199" y="56"/>
                    <a:pt x="160" y="102"/>
                    <a:pt x="150" y="145"/>
                  </a:cubicBezTo>
                  <a:cubicBezTo>
                    <a:pt x="139" y="193"/>
                    <a:pt x="141" y="224"/>
                    <a:pt x="106" y="2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5"/>
            <p:cNvSpPr>
              <a:spLocks/>
            </p:cNvSpPr>
            <p:nvPr/>
          </p:nvSpPr>
          <p:spPr bwMode="auto">
            <a:xfrm>
              <a:off x="2887663" y="2438400"/>
              <a:ext cx="274637" cy="160338"/>
            </a:xfrm>
            <a:custGeom>
              <a:avLst/>
              <a:gdLst>
                <a:gd name="T0" fmla="*/ 181 w 276"/>
                <a:gd name="T1" fmla="*/ 9 h 162"/>
                <a:gd name="T2" fmla="*/ 273 w 276"/>
                <a:gd name="T3" fmla="*/ 65 h 162"/>
                <a:gd name="T4" fmla="*/ 241 w 276"/>
                <a:gd name="T5" fmla="*/ 117 h 162"/>
                <a:gd name="T6" fmla="*/ 165 w 276"/>
                <a:gd name="T7" fmla="*/ 149 h 162"/>
                <a:gd name="T8" fmla="*/ 9 w 276"/>
                <a:gd name="T9" fmla="*/ 69 h 162"/>
                <a:gd name="T10" fmla="*/ 41 w 276"/>
                <a:gd name="T11" fmla="*/ 5 h 162"/>
                <a:gd name="T12" fmla="*/ 125 w 276"/>
                <a:gd name="T13" fmla="*/ 37 h 162"/>
                <a:gd name="T14" fmla="*/ 181 w 276"/>
                <a:gd name="T15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62">
                  <a:moveTo>
                    <a:pt x="181" y="9"/>
                  </a:moveTo>
                  <a:cubicBezTo>
                    <a:pt x="213" y="26"/>
                    <a:pt x="248" y="41"/>
                    <a:pt x="273" y="65"/>
                  </a:cubicBezTo>
                  <a:cubicBezTo>
                    <a:pt x="276" y="87"/>
                    <a:pt x="255" y="101"/>
                    <a:pt x="241" y="117"/>
                  </a:cubicBezTo>
                  <a:cubicBezTo>
                    <a:pt x="216" y="145"/>
                    <a:pt x="214" y="162"/>
                    <a:pt x="165" y="149"/>
                  </a:cubicBezTo>
                  <a:cubicBezTo>
                    <a:pt x="120" y="137"/>
                    <a:pt x="18" y="103"/>
                    <a:pt x="9" y="69"/>
                  </a:cubicBezTo>
                  <a:cubicBezTo>
                    <a:pt x="0" y="37"/>
                    <a:pt x="23" y="8"/>
                    <a:pt x="41" y="5"/>
                  </a:cubicBezTo>
                  <a:cubicBezTo>
                    <a:pt x="72" y="0"/>
                    <a:pt x="101" y="37"/>
                    <a:pt x="125" y="37"/>
                  </a:cubicBezTo>
                  <a:cubicBezTo>
                    <a:pt x="156" y="37"/>
                    <a:pt x="158" y="17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"/>
            <p:cNvSpPr>
              <a:spLocks/>
            </p:cNvSpPr>
            <p:nvPr/>
          </p:nvSpPr>
          <p:spPr bwMode="auto">
            <a:xfrm>
              <a:off x="1385888" y="2516188"/>
              <a:ext cx="1212850" cy="730250"/>
            </a:xfrm>
            <a:custGeom>
              <a:avLst/>
              <a:gdLst>
                <a:gd name="T0" fmla="*/ 1220 w 1220"/>
                <a:gd name="T1" fmla="*/ 23 h 735"/>
                <a:gd name="T2" fmla="*/ 1156 w 1220"/>
                <a:gd name="T3" fmla="*/ 51 h 735"/>
                <a:gd name="T4" fmla="*/ 1012 w 1220"/>
                <a:gd name="T5" fmla="*/ 63 h 735"/>
                <a:gd name="T6" fmla="*/ 796 w 1220"/>
                <a:gd name="T7" fmla="*/ 107 h 735"/>
                <a:gd name="T8" fmla="*/ 692 w 1220"/>
                <a:gd name="T9" fmla="*/ 131 h 735"/>
                <a:gd name="T10" fmla="*/ 648 w 1220"/>
                <a:gd name="T11" fmla="*/ 151 h 735"/>
                <a:gd name="T12" fmla="*/ 596 w 1220"/>
                <a:gd name="T13" fmla="*/ 163 h 735"/>
                <a:gd name="T14" fmla="*/ 500 w 1220"/>
                <a:gd name="T15" fmla="*/ 215 h 735"/>
                <a:gd name="T16" fmla="*/ 408 w 1220"/>
                <a:gd name="T17" fmla="*/ 267 h 735"/>
                <a:gd name="T18" fmla="*/ 248 w 1220"/>
                <a:gd name="T19" fmla="*/ 399 h 735"/>
                <a:gd name="T20" fmla="*/ 116 w 1220"/>
                <a:gd name="T21" fmla="*/ 559 h 735"/>
                <a:gd name="T22" fmla="*/ 56 w 1220"/>
                <a:gd name="T23" fmla="*/ 647 h 735"/>
                <a:gd name="T24" fmla="*/ 0 w 1220"/>
                <a:gd name="T25" fmla="*/ 735 h 735"/>
                <a:gd name="T26" fmla="*/ 220 w 1220"/>
                <a:gd name="T27" fmla="*/ 379 h 735"/>
                <a:gd name="T28" fmla="*/ 460 w 1220"/>
                <a:gd name="T29" fmla="*/ 187 h 735"/>
                <a:gd name="T30" fmla="*/ 592 w 1220"/>
                <a:gd name="T31" fmla="*/ 123 h 735"/>
                <a:gd name="T32" fmla="*/ 800 w 1220"/>
                <a:gd name="T33" fmla="*/ 63 h 735"/>
                <a:gd name="T34" fmla="*/ 1020 w 1220"/>
                <a:gd name="T35" fmla="*/ 31 h 735"/>
                <a:gd name="T36" fmla="*/ 1156 w 1220"/>
                <a:gd name="T37" fmla="*/ 7 h 735"/>
                <a:gd name="T38" fmla="*/ 1220 w 1220"/>
                <a:gd name="T39" fmla="*/ 23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20" h="735">
                  <a:moveTo>
                    <a:pt x="1220" y="23"/>
                  </a:moveTo>
                  <a:cubicBezTo>
                    <a:pt x="1215" y="50"/>
                    <a:pt x="1178" y="47"/>
                    <a:pt x="1156" y="51"/>
                  </a:cubicBezTo>
                  <a:cubicBezTo>
                    <a:pt x="1114" y="58"/>
                    <a:pt x="1068" y="57"/>
                    <a:pt x="1012" y="63"/>
                  </a:cubicBezTo>
                  <a:cubicBezTo>
                    <a:pt x="939" y="70"/>
                    <a:pt x="865" y="92"/>
                    <a:pt x="796" y="107"/>
                  </a:cubicBezTo>
                  <a:cubicBezTo>
                    <a:pt x="761" y="115"/>
                    <a:pt x="726" y="120"/>
                    <a:pt x="692" y="131"/>
                  </a:cubicBezTo>
                  <a:cubicBezTo>
                    <a:pt x="677" y="136"/>
                    <a:pt x="663" y="146"/>
                    <a:pt x="648" y="151"/>
                  </a:cubicBezTo>
                  <a:cubicBezTo>
                    <a:pt x="631" y="157"/>
                    <a:pt x="612" y="157"/>
                    <a:pt x="596" y="163"/>
                  </a:cubicBezTo>
                  <a:cubicBezTo>
                    <a:pt x="564" y="175"/>
                    <a:pt x="532" y="198"/>
                    <a:pt x="500" y="215"/>
                  </a:cubicBezTo>
                  <a:cubicBezTo>
                    <a:pt x="468" y="232"/>
                    <a:pt x="435" y="248"/>
                    <a:pt x="408" y="267"/>
                  </a:cubicBezTo>
                  <a:cubicBezTo>
                    <a:pt x="349" y="308"/>
                    <a:pt x="300" y="353"/>
                    <a:pt x="248" y="399"/>
                  </a:cubicBezTo>
                  <a:cubicBezTo>
                    <a:pt x="194" y="447"/>
                    <a:pt x="159" y="502"/>
                    <a:pt x="116" y="559"/>
                  </a:cubicBezTo>
                  <a:cubicBezTo>
                    <a:pt x="94" y="589"/>
                    <a:pt x="73" y="615"/>
                    <a:pt x="56" y="647"/>
                  </a:cubicBezTo>
                  <a:cubicBezTo>
                    <a:pt x="40" y="677"/>
                    <a:pt x="29" y="712"/>
                    <a:pt x="0" y="735"/>
                  </a:cubicBezTo>
                  <a:cubicBezTo>
                    <a:pt x="31" y="591"/>
                    <a:pt x="126" y="478"/>
                    <a:pt x="220" y="379"/>
                  </a:cubicBezTo>
                  <a:cubicBezTo>
                    <a:pt x="289" y="307"/>
                    <a:pt x="367" y="241"/>
                    <a:pt x="460" y="187"/>
                  </a:cubicBezTo>
                  <a:cubicBezTo>
                    <a:pt x="504" y="162"/>
                    <a:pt x="540" y="143"/>
                    <a:pt x="592" y="123"/>
                  </a:cubicBezTo>
                  <a:cubicBezTo>
                    <a:pt x="647" y="102"/>
                    <a:pt x="732" y="79"/>
                    <a:pt x="800" y="63"/>
                  </a:cubicBezTo>
                  <a:cubicBezTo>
                    <a:pt x="873" y="45"/>
                    <a:pt x="933" y="40"/>
                    <a:pt x="1020" y="31"/>
                  </a:cubicBezTo>
                  <a:cubicBezTo>
                    <a:pt x="1065" y="26"/>
                    <a:pt x="1112" y="10"/>
                    <a:pt x="1156" y="7"/>
                  </a:cubicBezTo>
                  <a:cubicBezTo>
                    <a:pt x="1179" y="5"/>
                    <a:pt x="1214" y="0"/>
                    <a:pt x="122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7"/>
            <p:cNvSpPr>
              <a:spLocks/>
            </p:cNvSpPr>
            <p:nvPr/>
          </p:nvSpPr>
          <p:spPr bwMode="auto">
            <a:xfrm>
              <a:off x="3330575" y="2663825"/>
              <a:ext cx="306387" cy="111125"/>
            </a:xfrm>
            <a:custGeom>
              <a:avLst/>
              <a:gdLst>
                <a:gd name="T0" fmla="*/ 308 w 308"/>
                <a:gd name="T1" fmla="*/ 70 h 111"/>
                <a:gd name="T2" fmla="*/ 208 w 308"/>
                <a:gd name="T3" fmla="*/ 106 h 111"/>
                <a:gd name="T4" fmla="*/ 164 w 308"/>
                <a:gd name="T5" fmla="*/ 94 h 111"/>
                <a:gd name="T6" fmla="*/ 0 w 308"/>
                <a:gd name="T7" fmla="*/ 18 h 111"/>
                <a:gd name="T8" fmla="*/ 308 w 308"/>
                <a:gd name="T9" fmla="*/ 7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111">
                  <a:moveTo>
                    <a:pt x="308" y="70"/>
                  </a:moveTo>
                  <a:cubicBezTo>
                    <a:pt x="291" y="94"/>
                    <a:pt x="260" y="111"/>
                    <a:pt x="208" y="106"/>
                  </a:cubicBezTo>
                  <a:cubicBezTo>
                    <a:pt x="196" y="105"/>
                    <a:pt x="181" y="97"/>
                    <a:pt x="164" y="94"/>
                  </a:cubicBezTo>
                  <a:cubicBezTo>
                    <a:pt x="97" y="82"/>
                    <a:pt x="5" y="84"/>
                    <a:pt x="0" y="18"/>
                  </a:cubicBezTo>
                  <a:cubicBezTo>
                    <a:pt x="93" y="0"/>
                    <a:pt x="264" y="12"/>
                    <a:pt x="308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8"/>
            <p:cNvSpPr>
              <a:spLocks noEditPoints="1"/>
            </p:cNvSpPr>
            <p:nvPr/>
          </p:nvSpPr>
          <p:spPr bwMode="auto">
            <a:xfrm>
              <a:off x="452438" y="2822575"/>
              <a:ext cx="4335462" cy="3813175"/>
            </a:xfrm>
            <a:custGeom>
              <a:avLst/>
              <a:gdLst>
                <a:gd name="T0" fmla="*/ 3651 w 4360"/>
                <a:gd name="T1" fmla="*/ 1074 h 3835"/>
                <a:gd name="T2" fmla="*/ 3947 w 4360"/>
                <a:gd name="T3" fmla="*/ 1582 h 3835"/>
                <a:gd name="T4" fmla="*/ 4291 w 4360"/>
                <a:gd name="T5" fmla="*/ 1810 h 3835"/>
                <a:gd name="T6" fmla="*/ 3839 w 4360"/>
                <a:gd name="T7" fmla="*/ 2414 h 3835"/>
                <a:gd name="T8" fmla="*/ 3187 w 4360"/>
                <a:gd name="T9" fmla="*/ 2338 h 3835"/>
                <a:gd name="T10" fmla="*/ 2667 w 4360"/>
                <a:gd name="T11" fmla="*/ 2422 h 3835"/>
                <a:gd name="T12" fmla="*/ 3187 w 4360"/>
                <a:gd name="T13" fmla="*/ 2806 h 3835"/>
                <a:gd name="T14" fmla="*/ 2879 w 4360"/>
                <a:gd name="T15" fmla="*/ 2634 h 3835"/>
                <a:gd name="T16" fmla="*/ 2775 w 4360"/>
                <a:gd name="T17" fmla="*/ 3302 h 3835"/>
                <a:gd name="T18" fmla="*/ 3099 w 4360"/>
                <a:gd name="T19" fmla="*/ 3594 h 3835"/>
                <a:gd name="T20" fmla="*/ 2319 w 4360"/>
                <a:gd name="T21" fmla="*/ 3518 h 3835"/>
                <a:gd name="T22" fmla="*/ 1751 w 4360"/>
                <a:gd name="T23" fmla="*/ 3542 h 3835"/>
                <a:gd name="T24" fmla="*/ 2091 w 4360"/>
                <a:gd name="T25" fmla="*/ 3214 h 3835"/>
                <a:gd name="T26" fmla="*/ 1655 w 4360"/>
                <a:gd name="T27" fmla="*/ 3022 h 3835"/>
                <a:gd name="T28" fmla="*/ 1391 w 4360"/>
                <a:gd name="T29" fmla="*/ 2566 h 3835"/>
                <a:gd name="T30" fmla="*/ 1799 w 4360"/>
                <a:gd name="T31" fmla="*/ 2518 h 3835"/>
                <a:gd name="T32" fmla="*/ 1299 w 4360"/>
                <a:gd name="T33" fmla="*/ 2314 h 3835"/>
                <a:gd name="T34" fmla="*/ 359 w 4360"/>
                <a:gd name="T35" fmla="*/ 2326 h 3835"/>
                <a:gd name="T36" fmla="*/ 355 w 4360"/>
                <a:gd name="T37" fmla="*/ 1542 h 3835"/>
                <a:gd name="T38" fmla="*/ 899 w 4360"/>
                <a:gd name="T39" fmla="*/ 1254 h 3835"/>
                <a:gd name="T40" fmla="*/ 1367 w 4360"/>
                <a:gd name="T41" fmla="*/ 622 h 3835"/>
                <a:gd name="T42" fmla="*/ 1923 w 4360"/>
                <a:gd name="T43" fmla="*/ 98 h 3835"/>
                <a:gd name="T44" fmla="*/ 2799 w 4360"/>
                <a:gd name="T45" fmla="*/ 70 h 3835"/>
                <a:gd name="T46" fmla="*/ 3023 w 4360"/>
                <a:gd name="T47" fmla="*/ 450 h 3835"/>
                <a:gd name="T48" fmla="*/ 1951 w 4360"/>
                <a:gd name="T49" fmla="*/ 630 h 3835"/>
                <a:gd name="T50" fmla="*/ 2615 w 4360"/>
                <a:gd name="T51" fmla="*/ 682 h 3835"/>
                <a:gd name="T52" fmla="*/ 2679 w 4360"/>
                <a:gd name="T53" fmla="*/ 86 h 3835"/>
                <a:gd name="T54" fmla="*/ 2067 w 4360"/>
                <a:gd name="T55" fmla="*/ 718 h 3835"/>
                <a:gd name="T56" fmla="*/ 1635 w 4360"/>
                <a:gd name="T57" fmla="*/ 558 h 3835"/>
                <a:gd name="T58" fmla="*/ 1103 w 4360"/>
                <a:gd name="T59" fmla="*/ 914 h 3835"/>
                <a:gd name="T60" fmla="*/ 1047 w 4360"/>
                <a:gd name="T61" fmla="*/ 1498 h 3835"/>
                <a:gd name="T62" fmla="*/ 1535 w 4360"/>
                <a:gd name="T63" fmla="*/ 2110 h 3835"/>
                <a:gd name="T64" fmla="*/ 2291 w 4360"/>
                <a:gd name="T65" fmla="*/ 1598 h 3835"/>
                <a:gd name="T66" fmla="*/ 2743 w 4360"/>
                <a:gd name="T67" fmla="*/ 2142 h 3835"/>
                <a:gd name="T68" fmla="*/ 2879 w 4360"/>
                <a:gd name="T69" fmla="*/ 1878 h 3835"/>
                <a:gd name="T70" fmla="*/ 3339 w 4360"/>
                <a:gd name="T71" fmla="*/ 1538 h 3835"/>
                <a:gd name="T72" fmla="*/ 3611 w 4360"/>
                <a:gd name="T73" fmla="*/ 1158 h 3835"/>
                <a:gd name="T74" fmla="*/ 3159 w 4360"/>
                <a:gd name="T75" fmla="*/ 678 h 3835"/>
                <a:gd name="T76" fmla="*/ 111 w 4360"/>
                <a:gd name="T77" fmla="*/ 1798 h 3835"/>
                <a:gd name="T78" fmla="*/ 555 w 4360"/>
                <a:gd name="T79" fmla="*/ 2326 h 3835"/>
                <a:gd name="T80" fmla="*/ 703 w 4360"/>
                <a:gd name="T81" fmla="*/ 1510 h 3835"/>
                <a:gd name="T82" fmla="*/ 2975 w 4360"/>
                <a:gd name="T83" fmla="*/ 1790 h 3835"/>
                <a:gd name="T84" fmla="*/ 3923 w 4360"/>
                <a:gd name="T85" fmla="*/ 2366 h 3835"/>
                <a:gd name="T86" fmla="*/ 4247 w 4360"/>
                <a:gd name="T87" fmla="*/ 1850 h 3835"/>
                <a:gd name="T88" fmla="*/ 3591 w 4360"/>
                <a:gd name="T89" fmla="*/ 1558 h 3835"/>
                <a:gd name="T90" fmla="*/ 1891 w 4360"/>
                <a:gd name="T91" fmla="*/ 1722 h 3835"/>
                <a:gd name="T92" fmla="*/ 1719 w 4360"/>
                <a:gd name="T93" fmla="*/ 2346 h 3835"/>
                <a:gd name="T94" fmla="*/ 2427 w 4360"/>
                <a:gd name="T95" fmla="*/ 2578 h 3835"/>
                <a:gd name="T96" fmla="*/ 3051 w 4360"/>
                <a:gd name="T97" fmla="*/ 2558 h 3835"/>
                <a:gd name="T98" fmla="*/ 2983 w 4360"/>
                <a:gd name="T99" fmla="*/ 2726 h 3835"/>
                <a:gd name="T100" fmla="*/ 1651 w 4360"/>
                <a:gd name="T101" fmla="*/ 2774 h 3835"/>
                <a:gd name="T102" fmla="*/ 2651 w 4360"/>
                <a:gd name="T103" fmla="*/ 3214 h 3835"/>
                <a:gd name="T104" fmla="*/ 1947 w 4360"/>
                <a:gd name="T105" fmla="*/ 2630 h 3835"/>
                <a:gd name="T106" fmla="*/ 2367 w 4360"/>
                <a:gd name="T107" fmla="*/ 3122 h 3835"/>
                <a:gd name="T108" fmla="*/ 2251 w 4360"/>
                <a:gd name="T109" fmla="*/ 3574 h 3835"/>
                <a:gd name="T110" fmla="*/ 1823 w 4360"/>
                <a:gd name="T111" fmla="*/ 2898 h 3835"/>
                <a:gd name="T112" fmla="*/ 1795 w 4360"/>
                <a:gd name="T113" fmla="*/ 3030 h 3835"/>
                <a:gd name="T114" fmla="*/ 2887 w 4360"/>
                <a:gd name="T115" fmla="*/ 2982 h 3835"/>
                <a:gd name="T116" fmla="*/ 2899 w 4360"/>
                <a:gd name="T117" fmla="*/ 3434 h 3835"/>
                <a:gd name="T118" fmla="*/ 2443 w 4360"/>
                <a:gd name="T119" fmla="*/ 3422 h 3835"/>
                <a:gd name="T120" fmla="*/ 2727 w 4360"/>
                <a:gd name="T121" fmla="*/ 3370 h 3835"/>
                <a:gd name="T122" fmla="*/ 1775 w 4360"/>
                <a:gd name="T123" fmla="*/ 3578 h 3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0" h="3835">
                  <a:moveTo>
                    <a:pt x="2995" y="530"/>
                  </a:moveTo>
                  <a:cubicBezTo>
                    <a:pt x="3058" y="573"/>
                    <a:pt x="3131" y="590"/>
                    <a:pt x="3199" y="626"/>
                  </a:cubicBezTo>
                  <a:cubicBezTo>
                    <a:pt x="3270" y="664"/>
                    <a:pt x="3323" y="717"/>
                    <a:pt x="3395" y="758"/>
                  </a:cubicBezTo>
                  <a:cubicBezTo>
                    <a:pt x="3425" y="799"/>
                    <a:pt x="3471" y="824"/>
                    <a:pt x="3507" y="858"/>
                  </a:cubicBezTo>
                  <a:cubicBezTo>
                    <a:pt x="3528" y="904"/>
                    <a:pt x="3570" y="933"/>
                    <a:pt x="3595" y="978"/>
                  </a:cubicBezTo>
                  <a:cubicBezTo>
                    <a:pt x="3603" y="992"/>
                    <a:pt x="3607" y="1011"/>
                    <a:pt x="3615" y="1026"/>
                  </a:cubicBezTo>
                  <a:cubicBezTo>
                    <a:pt x="3625" y="1044"/>
                    <a:pt x="3641" y="1056"/>
                    <a:pt x="3651" y="1074"/>
                  </a:cubicBezTo>
                  <a:cubicBezTo>
                    <a:pt x="3668" y="1105"/>
                    <a:pt x="3678" y="1162"/>
                    <a:pt x="3691" y="1202"/>
                  </a:cubicBezTo>
                  <a:cubicBezTo>
                    <a:pt x="3698" y="1223"/>
                    <a:pt x="3706" y="1244"/>
                    <a:pt x="3711" y="1266"/>
                  </a:cubicBezTo>
                  <a:cubicBezTo>
                    <a:pt x="3716" y="1289"/>
                    <a:pt x="3724" y="1313"/>
                    <a:pt x="3727" y="1334"/>
                  </a:cubicBezTo>
                  <a:cubicBezTo>
                    <a:pt x="3734" y="1392"/>
                    <a:pt x="3717" y="1452"/>
                    <a:pt x="3723" y="1514"/>
                  </a:cubicBezTo>
                  <a:cubicBezTo>
                    <a:pt x="3754" y="1541"/>
                    <a:pt x="3797" y="1527"/>
                    <a:pt x="3839" y="1538"/>
                  </a:cubicBezTo>
                  <a:cubicBezTo>
                    <a:pt x="3861" y="1544"/>
                    <a:pt x="3885" y="1556"/>
                    <a:pt x="3911" y="1566"/>
                  </a:cubicBezTo>
                  <a:cubicBezTo>
                    <a:pt x="3922" y="1570"/>
                    <a:pt x="3935" y="1579"/>
                    <a:pt x="3947" y="1582"/>
                  </a:cubicBezTo>
                  <a:cubicBezTo>
                    <a:pt x="3961" y="1586"/>
                    <a:pt x="3977" y="1582"/>
                    <a:pt x="3991" y="1586"/>
                  </a:cubicBezTo>
                  <a:cubicBezTo>
                    <a:pt x="3997" y="1588"/>
                    <a:pt x="4006" y="1598"/>
                    <a:pt x="4015" y="1602"/>
                  </a:cubicBezTo>
                  <a:cubicBezTo>
                    <a:pt x="4049" y="1616"/>
                    <a:pt x="4066" y="1630"/>
                    <a:pt x="4099" y="1650"/>
                  </a:cubicBezTo>
                  <a:cubicBezTo>
                    <a:pt x="4120" y="1663"/>
                    <a:pt x="4144" y="1669"/>
                    <a:pt x="4163" y="1682"/>
                  </a:cubicBezTo>
                  <a:cubicBezTo>
                    <a:pt x="4180" y="1694"/>
                    <a:pt x="4198" y="1711"/>
                    <a:pt x="4215" y="1726"/>
                  </a:cubicBezTo>
                  <a:cubicBezTo>
                    <a:pt x="4233" y="1742"/>
                    <a:pt x="4256" y="1757"/>
                    <a:pt x="4267" y="1770"/>
                  </a:cubicBezTo>
                  <a:cubicBezTo>
                    <a:pt x="4276" y="1781"/>
                    <a:pt x="4282" y="1798"/>
                    <a:pt x="4291" y="1810"/>
                  </a:cubicBezTo>
                  <a:cubicBezTo>
                    <a:pt x="4307" y="1831"/>
                    <a:pt x="4325" y="1845"/>
                    <a:pt x="4335" y="1874"/>
                  </a:cubicBezTo>
                  <a:cubicBezTo>
                    <a:pt x="4343" y="1898"/>
                    <a:pt x="4343" y="1928"/>
                    <a:pt x="4347" y="1958"/>
                  </a:cubicBezTo>
                  <a:cubicBezTo>
                    <a:pt x="4351" y="1986"/>
                    <a:pt x="4360" y="2014"/>
                    <a:pt x="4359" y="2042"/>
                  </a:cubicBezTo>
                  <a:cubicBezTo>
                    <a:pt x="4358" y="2093"/>
                    <a:pt x="4328" y="2132"/>
                    <a:pt x="4311" y="2186"/>
                  </a:cubicBezTo>
                  <a:cubicBezTo>
                    <a:pt x="4281" y="2224"/>
                    <a:pt x="4246" y="2257"/>
                    <a:pt x="4211" y="2290"/>
                  </a:cubicBezTo>
                  <a:cubicBezTo>
                    <a:pt x="4123" y="2325"/>
                    <a:pt x="4045" y="2395"/>
                    <a:pt x="3943" y="2410"/>
                  </a:cubicBezTo>
                  <a:cubicBezTo>
                    <a:pt x="3911" y="2415"/>
                    <a:pt x="3873" y="2410"/>
                    <a:pt x="3839" y="2414"/>
                  </a:cubicBezTo>
                  <a:cubicBezTo>
                    <a:pt x="3779" y="2420"/>
                    <a:pt x="3711" y="2430"/>
                    <a:pt x="3635" y="2422"/>
                  </a:cubicBezTo>
                  <a:cubicBezTo>
                    <a:pt x="3618" y="2420"/>
                    <a:pt x="3604" y="2412"/>
                    <a:pt x="3587" y="2410"/>
                  </a:cubicBezTo>
                  <a:cubicBezTo>
                    <a:pt x="3564" y="2407"/>
                    <a:pt x="3543" y="2412"/>
                    <a:pt x="3519" y="2410"/>
                  </a:cubicBezTo>
                  <a:cubicBezTo>
                    <a:pt x="3494" y="2408"/>
                    <a:pt x="3469" y="2398"/>
                    <a:pt x="3443" y="2394"/>
                  </a:cubicBezTo>
                  <a:cubicBezTo>
                    <a:pt x="3416" y="2390"/>
                    <a:pt x="3385" y="2392"/>
                    <a:pt x="3359" y="2386"/>
                  </a:cubicBezTo>
                  <a:cubicBezTo>
                    <a:pt x="3333" y="2380"/>
                    <a:pt x="3304" y="2366"/>
                    <a:pt x="3275" y="2358"/>
                  </a:cubicBezTo>
                  <a:cubicBezTo>
                    <a:pt x="3246" y="2350"/>
                    <a:pt x="3214" y="2348"/>
                    <a:pt x="3187" y="2338"/>
                  </a:cubicBezTo>
                  <a:cubicBezTo>
                    <a:pt x="3162" y="2329"/>
                    <a:pt x="3133" y="2308"/>
                    <a:pt x="3107" y="2294"/>
                  </a:cubicBezTo>
                  <a:cubicBezTo>
                    <a:pt x="3075" y="2277"/>
                    <a:pt x="3041" y="2255"/>
                    <a:pt x="3023" y="2254"/>
                  </a:cubicBezTo>
                  <a:cubicBezTo>
                    <a:pt x="3000" y="2252"/>
                    <a:pt x="2937" y="2274"/>
                    <a:pt x="2907" y="2282"/>
                  </a:cubicBezTo>
                  <a:cubicBezTo>
                    <a:pt x="2901" y="2284"/>
                    <a:pt x="2898" y="2289"/>
                    <a:pt x="2895" y="2290"/>
                  </a:cubicBezTo>
                  <a:cubicBezTo>
                    <a:pt x="2873" y="2296"/>
                    <a:pt x="2846" y="2298"/>
                    <a:pt x="2823" y="2302"/>
                  </a:cubicBezTo>
                  <a:cubicBezTo>
                    <a:pt x="2784" y="2309"/>
                    <a:pt x="2764" y="2319"/>
                    <a:pt x="2715" y="2318"/>
                  </a:cubicBezTo>
                  <a:cubicBezTo>
                    <a:pt x="2690" y="2344"/>
                    <a:pt x="2685" y="2389"/>
                    <a:pt x="2667" y="2422"/>
                  </a:cubicBezTo>
                  <a:cubicBezTo>
                    <a:pt x="2699" y="2447"/>
                    <a:pt x="2735" y="2417"/>
                    <a:pt x="2767" y="2410"/>
                  </a:cubicBezTo>
                  <a:cubicBezTo>
                    <a:pt x="2784" y="2406"/>
                    <a:pt x="2807" y="2406"/>
                    <a:pt x="2827" y="2402"/>
                  </a:cubicBezTo>
                  <a:cubicBezTo>
                    <a:pt x="2881" y="2392"/>
                    <a:pt x="2961" y="2380"/>
                    <a:pt x="3023" y="2386"/>
                  </a:cubicBezTo>
                  <a:cubicBezTo>
                    <a:pt x="3049" y="2410"/>
                    <a:pt x="3052" y="2455"/>
                    <a:pt x="3075" y="2482"/>
                  </a:cubicBezTo>
                  <a:cubicBezTo>
                    <a:pt x="3071" y="2548"/>
                    <a:pt x="3112" y="2595"/>
                    <a:pt x="3123" y="2658"/>
                  </a:cubicBezTo>
                  <a:cubicBezTo>
                    <a:pt x="3128" y="2685"/>
                    <a:pt x="3122" y="2711"/>
                    <a:pt x="3131" y="2730"/>
                  </a:cubicBezTo>
                  <a:cubicBezTo>
                    <a:pt x="3145" y="2760"/>
                    <a:pt x="3179" y="2776"/>
                    <a:pt x="3187" y="2806"/>
                  </a:cubicBezTo>
                  <a:cubicBezTo>
                    <a:pt x="3188" y="2867"/>
                    <a:pt x="3197" y="2894"/>
                    <a:pt x="3183" y="2946"/>
                  </a:cubicBezTo>
                  <a:cubicBezTo>
                    <a:pt x="3163" y="2979"/>
                    <a:pt x="3135" y="3003"/>
                    <a:pt x="3099" y="3026"/>
                  </a:cubicBezTo>
                  <a:cubicBezTo>
                    <a:pt x="3089" y="3032"/>
                    <a:pt x="3084" y="3042"/>
                    <a:pt x="3075" y="3046"/>
                  </a:cubicBezTo>
                  <a:cubicBezTo>
                    <a:pt x="3025" y="3066"/>
                    <a:pt x="2924" y="3071"/>
                    <a:pt x="2883" y="3050"/>
                  </a:cubicBezTo>
                  <a:cubicBezTo>
                    <a:pt x="2809" y="3012"/>
                    <a:pt x="2792" y="2837"/>
                    <a:pt x="2867" y="2766"/>
                  </a:cubicBezTo>
                  <a:cubicBezTo>
                    <a:pt x="2883" y="2750"/>
                    <a:pt x="2909" y="2749"/>
                    <a:pt x="2923" y="2730"/>
                  </a:cubicBezTo>
                  <a:cubicBezTo>
                    <a:pt x="2919" y="2687"/>
                    <a:pt x="2905" y="2654"/>
                    <a:pt x="2879" y="2634"/>
                  </a:cubicBezTo>
                  <a:cubicBezTo>
                    <a:pt x="2838" y="2645"/>
                    <a:pt x="2757" y="2647"/>
                    <a:pt x="2727" y="2682"/>
                  </a:cubicBezTo>
                  <a:cubicBezTo>
                    <a:pt x="2742" y="2740"/>
                    <a:pt x="2758" y="2778"/>
                    <a:pt x="2775" y="2838"/>
                  </a:cubicBezTo>
                  <a:cubicBezTo>
                    <a:pt x="2796" y="2914"/>
                    <a:pt x="2795" y="3036"/>
                    <a:pt x="2767" y="3110"/>
                  </a:cubicBezTo>
                  <a:cubicBezTo>
                    <a:pt x="2755" y="3142"/>
                    <a:pt x="2738" y="3188"/>
                    <a:pt x="2719" y="3214"/>
                  </a:cubicBezTo>
                  <a:cubicBezTo>
                    <a:pt x="2703" y="3236"/>
                    <a:pt x="2649" y="3267"/>
                    <a:pt x="2647" y="3290"/>
                  </a:cubicBezTo>
                  <a:cubicBezTo>
                    <a:pt x="2643" y="3336"/>
                    <a:pt x="2688" y="3337"/>
                    <a:pt x="2731" y="3322"/>
                  </a:cubicBezTo>
                  <a:cubicBezTo>
                    <a:pt x="2737" y="3320"/>
                    <a:pt x="2764" y="3308"/>
                    <a:pt x="2775" y="3302"/>
                  </a:cubicBezTo>
                  <a:cubicBezTo>
                    <a:pt x="2796" y="3290"/>
                    <a:pt x="2807" y="3270"/>
                    <a:pt x="2827" y="3262"/>
                  </a:cubicBezTo>
                  <a:cubicBezTo>
                    <a:pt x="2852" y="3252"/>
                    <a:pt x="2901" y="3247"/>
                    <a:pt x="2931" y="3262"/>
                  </a:cubicBezTo>
                  <a:cubicBezTo>
                    <a:pt x="2942" y="3267"/>
                    <a:pt x="2979" y="3298"/>
                    <a:pt x="2991" y="3314"/>
                  </a:cubicBezTo>
                  <a:cubicBezTo>
                    <a:pt x="3000" y="3326"/>
                    <a:pt x="3005" y="3347"/>
                    <a:pt x="3015" y="3362"/>
                  </a:cubicBezTo>
                  <a:cubicBezTo>
                    <a:pt x="3024" y="3376"/>
                    <a:pt x="3040" y="3389"/>
                    <a:pt x="3047" y="3402"/>
                  </a:cubicBezTo>
                  <a:cubicBezTo>
                    <a:pt x="3056" y="3419"/>
                    <a:pt x="3062" y="3445"/>
                    <a:pt x="3071" y="3466"/>
                  </a:cubicBezTo>
                  <a:cubicBezTo>
                    <a:pt x="3090" y="3508"/>
                    <a:pt x="3106" y="3531"/>
                    <a:pt x="3099" y="3594"/>
                  </a:cubicBezTo>
                  <a:cubicBezTo>
                    <a:pt x="3088" y="3614"/>
                    <a:pt x="3072" y="3628"/>
                    <a:pt x="3059" y="3646"/>
                  </a:cubicBezTo>
                  <a:cubicBezTo>
                    <a:pt x="3020" y="3653"/>
                    <a:pt x="2971" y="3647"/>
                    <a:pt x="2943" y="3626"/>
                  </a:cubicBezTo>
                  <a:cubicBezTo>
                    <a:pt x="2908" y="3600"/>
                    <a:pt x="2898" y="3552"/>
                    <a:pt x="2871" y="3518"/>
                  </a:cubicBezTo>
                  <a:cubicBezTo>
                    <a:pt x="2788" y="3525"/>
                    <a:pt x="2732" y="3575"/>
                    <a:pt x="2643" y="3594"/>
                  </a:cubicBezTo>
                  <a:cubicBezTo>
                    <a:pt x="2610" y="3601"/>
                    <a:pt x="2575" y="3605"/>
                    <a:pt x="2547" y="3594"/>
                  </a:cubicBezTo>
                  <a:cubicBezTo>
                    <a:pt x="2478" y="3567"/>
                    <a:pt x="2432" y="3489"/>
                    <a:pt x="2375" y="3442"/>
                  </a:cubicBezTo>
                  <a:cubicBezTo>
                    <a:pt x="2351" y="3455"/>
                    <a:pt x="2332" y="3487"/>
                    <a:pt x="2319" y="3518"/>
                  </a:cubicBezTo>
                  <a:cubicBezTo>
                    <a:pt x="2307" y="3546"/>
                    <a:pt x="2294" y="3583"/>
                    <a:pt x="2287" y="3614"/>
                  </a:cubicBezTo>
                  <a:cubicBezTo>
                    <a:pt x="2280" y="3646"/>
                    <a:pt x="2292" y="3701"/>
                    <a:pt x="2283" y="3738"/>
                  </a:cubicBezTo>
                  <a:cubicBezTo>
                    <a:pt x="2275" y="3771"/>
                    <a:pt x="2243" y="3791"/>
                    <a:pt x="2235" y="3818"/>
                  </a:cubicBezTo>
                  <a:cubicBezTo>
                    <a:pt x="2180" y="3832"/>
                    <a:pt x="2133" y="3835"/>
                    <a:pt x="2071" y="3826"/>
                  </a:cubicBezTo>
                  <a:cubicBezTo>
                    <a:pt x="2021" y="3819"/>
                    <a:pt x="1986" y="3809"/>
                    <a:pt x="1935" y="3790"/>
                  </a:cubicBezTo>
                  <a:cubicBezTo>
                    <a:pt x="1847" y="3757"/>
                    <a:pt x="1752" y="3714"/>
                    <a:pt x="1707" y="3634"/>
                  </a:cubicBezTo>
                  <a:cubicBezTo>
                    <a:pt x="1712" y="3598"/>
                    <a:pt x="1727" y="3561"/>
                    <a:pt x="1751" y="3542"/>
                  </a:cubicBezTo>
                  <a:cubicBezTo>
                    <a:pt x="1775" y="3524"/>
                    <a:pt x="1860" y="3512"/>
                    <a:pt x="1911" y="3522"/>
                  </a:cubicBezTo>
                  <a:cubicBezTo>
                    <a:pt x="1942" y="3528"/>
                    <a:pt x="1966" y="3557"/>
                    <a:pt x="1995" y="3550"/>
                  </a:cubicBezTo>
                  <a:cubicBezTo>
                    <a:pt x="2028" y="3520"/>
                    <a:pt x="2012" y="3485"/>
                    <a:pt x="2019" y="3446"/>
                  </a:cubicBezTo>
                  <a:cubicBezTo>
                    <a:pt x="2022" y="3426"/>
                    <a:pt x="2037" y="3403"/>
                    <a:pt x="2043" y="3378"/>
                  </a:cubicBezTo>
                  <a:cubicBezTo>
                    <a:pt x="2049" y="3352"/>
                    <a:pt x="2048" y="3324"/>
                    <a:pt x="2055" y="3302"/>
                  </a:cubicBezTo>
                  <a:cubicBezTo>
                    <a:pt x="2060" y="3289"/>
                    <a:pt x="2069" y="3274"/>
                    <a:pt x="2075" y="3258"/>
                  </a:cubicBezTo>
                  <a:cubicBezTo>
                    <a:pt x="2081" y="3243"/>
                    <a:pt x="2091" y="3225"/>
                    <a:pt x="2091" y="3214"/>
                  </a:cubicBezTo>
                  <a:cubicBezTo>
                    <a:pt x="2091" y="3191"/>
                    <a:pt x="2068" y="3173"/>
                    <a:pt x="2059" y="3154"/>
                  </a:cubicBezTo>
                  <a:cubicBezTo>
                    <a:pt x="2045" y="3122"/>
                    <a:pt x="2038" y="3081"/>
                    <a:pt x="2023" y="3046"/>
                  </a:cubicBezTo>
                  <a:cubicBezTo>
                    <a:pt x="2008" y="3013"/>
                    <a:pt x="1991" y="2983"/>
                    <a:pt x="1975" y="2954"/>
                  </a:cubicBezTo>
                  <a:cubicBezTo>
                    <a:pt x="1943" y="2975"/>
                    <a:pt x="1918" y="3002"/>
                    <a:pt x="1887" y="3026"/>
                  </a:cubicBezTo>
                  <a:cubicBezTo>
                    <a:pt x="1862" y="3045"/>
                    <a:pt x="1828" y="3083"/>
                    <a:pt x="1791" y="3086"/>
                  </a:cubicBezTo>
                  <a:cubicBezTo>
                    <a:pt x="1770" y="3087"/>
                    <a:pt x="1747" y="3074"/>
                    <a:pt x="1719" y="3058"/>
                  </a:cubicBezTo>
                  <a:cubicBezTo>
                    <a:pt x="1696" y="3045"/>
                    <a:pt x="1670" y="3034"/>
                    <a:pt x="1655" y="3022"/>
                  </a:cubicBezTo>
                  <a:cubicBezTo>
                    <a:pt x="1630" y="3002"/>
                    <a:pt x="1603" y="2966"/>
                    <a:pt x="1567" y="2938"/>
                  </a:cubicBezTo>
                  <a:cubicBezTo>
                    <a:pt x="1558" y="2931"/>
                    <a:pt x="1547" y="2929"/>
                    <a:pt x="1539" y="2922"/>
                  </a:cubicBezTo>
                  <a:cubicBezTo>
                    <a:pt x="1526" y="2911"/>
                    <a:pt x="1508" y="2893"/>
                    <a:pt x="1495" y="2878"/>
                  </a:cubicBezTo>
                  <a:cubicBezTo>
                    <a:pt x="1489" y="2871"/>
                    <a:pt x="1486" y="2861"/>
                    <a:pt x="1479" y="2854"/>
                  </a:cubicBezTo>
                  <a:cubicBezTo>
                    <a:pt x="1452" y="2826"/>
                    <a:pt x="1423" y="2814"/>
                    <a:pt x="1407" y="2794"/>
                  </a:cubicBezTo>
                  <a:cubicBezTo>
                    <a:pt x="1380" y="2760"/>
                    <a:pt x="1349" y="2701"/>
                    <a:pt x="1359" y="2642"/>
                  </a:cubicBezTo>
                  <a:cubicBezTo>
                    <a:pt x="1363" y="2620"/>
                    <a:pt x="1380" y="2583"/>
                    <a:pt x="1391" y="2566"/>
                  </a:cubicBezTo>
                  <a:cubicBezTo>
                    <a:pt x="1427" y="2508"/>
                    <a:pt x="1487" y="2460"/>
                    <a:pt x="1591" y="2462"/>
                  </a:cubicBezTo>
                  <a:cubicBezTo>
                    <a:pt x="1657" y="2494"/>
                    <a:pt x="1711" y="2512"/>
                    <a:pt x="1735" y="2582"/>
                  </a:cubicBezTo>
                  <a:cubicBezTo>
                    <a:pt x="1738" y="2590"/>
                    <a:pt x="1742" y="2606"/>
                    <a:pt x="1743" y="2614"/>
                  </a:cubicBezTo>
                  <a:cubicBezTo>
                    <a:pt x="1749" y="2668"/>
                    <a:pt x="1712" y="2744"/>
                    <a:pt x="1771" y="2762"/>
                  </a:cubicBezTo>
                  <a:cubicBezTo>
                    <a:pt x="1798" y="2748"/>
                    <a:pt x="1809" y="2718"/>
                    <a:pt x="1827" y="2694"/>
                  </a:cubicBezTo>
                  <a:cubicBezTo>
                    <a:pt x="1845" y="2670"/>
                    <a:pt x="1865" y="2649"/>
                    <a:pt x="1883" y="2626"/>
                  </a:cubicBezTo>
                  <a:cubicBezTo>
                    <a:pt x="1888" y="2567"/>
                    <a:pt x="1836" y="2549"/>
                    <a:pt x="1799" y="2518"/>
                  </a:cubicBezTo>
                  <a:cubicBezTo>
                    <a:pt x="1767" y="2492"/>
                    <a:pt x="1742" y="2467"/>
                    <a:pt x="1719" y="2446"/>
                  </a:cubicBezTo>
                  <a:cubicBezTo>
                    <a:pt x="1687" y="2376"/>
                    <a:pt x="1648" y="2312"/>
                    <a:pt x="1635" y="2222"/>
                  </a:cubicBezTo>
                  <a:cubicBezTo>
                    <a:pt x="1623" y="2200"/>
                    <a:pt x="1593" y="2199"/>
                    <a:pt x="1571" y="2190"/>
                  </a:cubicBezTo>
                  <a:cubicBezTo>
                    <a:pt x="1546" y="2180"/>
                    <a:pt x="1527" y="2163"/>
                    <a:pt x="1503" y="2166"/>
                  </a:cubicBezTo>
                  <a:cubicBezTo>
                    <a:pt x="1481" y="2168"/>
                    <a:pt x="1460" y="2194"/>
                    <a:pt x="1443" y="2210"/>
                  </a:cubicBezTo>
                  <a:cubicBezTo>
                    <a:pt x="1424" y="2229"/>
                    <a:pt x="1407" y="2247"/>
                    <a:pt x="1391" y="2262"/>
                  </a:cubicBezTo>
                  <a:cubicBezTo>
                    <a:pt x="1353" y="2266"/>
                    <a:pt x="1332" y="2298"/>
                    <a:pt x="1299" y="2314"/>
                  </a:cubicBezTo>
                  <a:cubicBezTo>
                    <a:pt x="1281" y="2323"/>
                    <a:pt x="1252" y="2326"/>
                    <a:pt x="1223" y="2334"/>
                  </a:cubicBezTo>
                  <a:cubicBezTo>
                    <a:pt x="1181" y="2345"/>
                    <a:pt x="1147" y="2356"/>
                    <a:pt x="1095" y="2366"/>
                  </a:cubicBezTo>
                  <a:cubicBezTo>
                    <a:pt x="1078" y="2369"/>
                    <a:pt x="1061" y="2376"/>
                    <a:pt x="1047" y="2378"/>
                  </a:cubicBezTo>
                  <a:cubicBezTo>
                    <a:pt x="1031" y="2380"/>
                    <a:pt x="1014" y="2375"/>
                    <a:pt x="999" y="2378"/>
                  </a:cubicBezTo>
                  <a:cubicBezTo>
                    <a:pt x="985" y="2380"/>
                    <a:pt x="970" y="2392"/>
                    <a:pt x="955" y="2394"/>
                  </a:cubicBezTo>
                  <a:cubicBezTo>
                    <a:pt x="932" y="2397"/>
                    <a:pt x="900" y="2393"/>
                    <a:pt x="871" y="2394"/>
                  </a:cubicBezTo>
                  <a:cubicBezTo>
                    <a:pt x="697" y="2400"/>
                    <a:pt x="510" y="2377"/>
                    <a:pt x="359" y="2326"/>
                  </a:cubicBezTo>
                  <a:cubicBezTo>
                    <a:pt x="324" y="2314"/>
                    <a:pt x="287" y="2307"/>
                    <a:pt x="259" y="2294"/>
                  </a:cubicBezTo>
                  <a:cubicBezTo>
                    <a:pt x="218" y="2274"/>
                    <a:pt x="187" y="2243"/>
                    <a:pt x="155" y="2218"/>
                  </a:cubicBezTo>
                  <a:cubicBezTo>
                    <a:pt x="120" y="2190"/>
                    <a:pt x="87" y="2163"/>
                    <a:pt x="59" y="2134"/>
                  </a:cubicBezTo>
                  <a:cubicBezTo>
                    <a:pt x="36" y="2064"/>
                    <a:pt x="0" y="2033"/>
                    <a:pt x="11" y="1930"/>
                  </a:cubicBezTo>
                  <a:cubicBezTo>
                    <a:pt x="17" y="1873"/>
                    <a:pt x="49" y="1811"/>
                    <a:pt x="71" y="1774"/>
                  </a:cubicBezTo>
                  <a:cubicBezTo>
                    <a:pt x="107" y="1715"/>
                    <a:pt x="125" y="1691"/>
                    <a:pt x="187" y="1642"/>
                  </a:cubicBezTo>
                  <a:cubicBezTo>
                    <a:pt x="242" y="1599"/>
                    <a:pt x="282" y="1573"/>
                    <a:pt x="355" y="1542"/>
                  </a:cubicBezTo>
                  <a:cubicBezTo>
                    <a:pt x="381" y="1531"/>
                    <a:pt x="406" y="1526"/>
                    <a:pt x="431" y="1518"/>
                  </a:cubicBezTo>
                  <a:cubicBezTo>
                    <a:pt x="462" y="1508"/>
                    <a:pt x="494" y="1488"/>
                    <a:pt x="535" y="1482"/>
                  </a:cubicBezTo>
                  <a:cubicBezTo>
                    <a:pt x="573" y="1476"/>
                    <a:pt x="608" y="1480"/>
                    <a:pt x="639" y="1474"/>
                  </a:cubicBezTo>
                  <a:cubicBezTo>
                    <a:pt x="653" y="1471"/>
                    <a:pt x="669" y="1463"/>
                    <a:pt x="683" y="1462"/>
                  </a:cubicBezTo>
                  <a:cubicBezTo>
                    <a:pt x="701" y="1461"/>
                    <a:pt x="720" y="1469"/>
                    <a:pt x="739" y="1470"/>
                  </a:cubicBezTo>
                  <a:cubicBezTo>
                    <a:pt x="780" y="1471"/>
                    <a:pt x="821" y="1460"/>
                    <a:pt x="859" y="1470"/>
                  </a:cubicBezTo>
                  <a:cubicBezTo>
                    <a:pt x="902" y="1424"/>
                    <a:pt x="891" y="1321"/>
                    <a:pt x="899" y="1254"/>
                  </a:cubicBezTo>
                  <a:cubicBezTo>
                    <a:pt x="906" y="1198"/>
                    <a:pt x="929" y="1140"/>
                    <a:pt x="951" y="1086"/>
                  </a:cubicBezTo>
                  <a:cubicBezTo>
                    <a:pt x="973" y="1034"/>
                    <a:pt x="993" y="978"/>
                    <a:pt x="1019" y="938"/>
                  </a:cubicBezTo>
                  <a:cubicBezTo>
                    <a:pt x="1034" y="914"/>
                    <a:pt x="1061" y="896"/>
                    <a:pt x="1079" y="870"/>
                  </a:cubicBezTo>
                  <a:cubicBezTo>
                    <a:pt x="1097" y="845"/>
                    <a:pt x="1112" y="816"/>
                    <a:pt x="1131" y="794"/>
                  </a:cubicBezTo>
                  <a:cubicBezTo>
                    <a:pt x="1145" y="778"/>
                    <a:pt x="1166" y="768"/>
                    <a:pt x="1183" y="754"/>
                  </a:cubicBezTo>
                  <a:cubicBezTo>
                    <a:pt x="1201" y="739"/>
                    <a:pt x="1215" y="721"/>
                    <a:pt x="1231" y="710"/>
                  </a:cubicBezTo>
                  <a:cubicBezTo>
                    <a:pt x="1275" y="679"/>
                    <a:pt x="1328" y="661"/>
                    <a:pt x="1367" y="622"/>
                  </a:cubicBezTo>
                  <a:cubicBezTo>
                    <a:pt x="1428" y="605"/>
                    <a:pt x="1478" y="564"/>
                    <a:pt x="1539" y="542"/>
                  </a:cubicBezTo>
                  <a:cubicBezTo>
                    <a:pt x="1570" y="531"/>
                    <a:pt x="1603" y="521"/>
                    <a:pt x="1635" y="510"/>
                  </a:cubicBezTo>
                  <a:cubicBezTo>
                    <a:pt x="1666" y="499"/>
                    <a:pt x="1698" y="493"/>
                    <a:pt x="1727" y="478"/>
                  </a:cubicBezTo>
                  <a:cubicBezTo>
                    <a:pt x="1724" y="402"/>
                    <a:pt x="1731" y="358"/>
                    <a:pt x="1763" y="290"/>
                  </a:cubicBezTo>
                  <a:cubicBezTo>
                    <a:pt x="1780" y="253"/>
                    <a:pt x="1795" y="212"/>
                    <a:pt x="1819" y="186"/>
                  </a:cubicBezTo>
                  <a:cubicBezTo>
                    <a:pt x="1832" y="171"/>
                    <a:pt x="1856" y="162"/>
                    <a:pt x="1875" y="146"/>
                  </a:cubicBezTo>
                  <a:cubicBezTo>
                    <a:pt x="1895" y="129"/>
                    <a:pt x="1907" y="107"/>
                    <a:pt x="1923" y="98"/>
                  </a:cubicBezTo>
                  <a:cubicBezTo>
                    <a:pt x="1934" y="92"/>
                    <a:pt x="1949" y="88"/>
                    <a:pt x="1963" y="82"/>
                  </a:cubicBezTo>
                  <a:cubicBezTo>
                    <a:pt x="1995" y="68"/>
                    <a:pt x="2039" y="50"/>
                    <a:pt x="2079" y="38"/>
                  </a:cubicBezTo>
                  <a:cubicBezTo>
                    <a:pt x="2134" y="21"/>
                    <a:pt x="2214" y="9"/>
                    <a:pt x="2267" y="6"/>
                  </a:cubicBezTo>
                  <a:cubicBezTo>
                    <a:pt x="2367" y="0"/>
                    <a:pt x="2530" y="10"/>
                    <a:pt x="2627" y="26"/>
                  </a:cubicBezTo>
                  <a:cubicBezTo>
                    <a:pt x="2650" y="30"/>
                    <a:pt x="2678" y="30"/>
                    <a:pt x="2695" y="34"/>
                  </a:cubicBezTo>
                  <a:cubicBezTo>
                    <a:pt x="2711" y="38"/>
                    <a:pt x="2725" y="52"/>
                    <a:pt x="2743" y="58"/>
                  </a:cubicBezTo>
                  <a:cubicBezTo>
                    <a:pt x="2761" y="64"/>
                    <a:pt x="2782" y="65"/>
                    <a:pt x="2799" y="70"/>
                  </a:cubicBezTo>
                  <a:cubicBezTo>
                    <a:pt x="2835" y="81"/>
                    <a:pt x="2868" y="101"/>
                    <a:pt x="2891" y="118"/>
                  </a:cubicBezTo>
                  <a:cubicBezTo>
                    <a:pt x="2904" y="128"/>
                    <a:pt x="2912" y="144"/>
                    <a:pt x="2927" y="158"/>
                  </a:cubicBezTo>
                  <a:cubicBezTo>
                    <a:pt x="2948" y="177"/>
                    <a:pt x="2972" y="184"/>
                    <a:pt x="2983" y="202"/>
                  </a:cubicBezTo>
                  <a:cubicBezTo>
                    <a:pt x="2989" y="211"/>
                    <a:pt x="2996" y="232"/>
                    <a:pt x="3003" y="250"/>
                  </a:cubicBezTo>
                  <a:cubicBezTo>
                    <a:pt x="3015" y="281"/>
                    <a:pt x="3031" y="326"/>
                    <a:pt x="3031" y="370"/>
                  </a:cubicBezTo>
                  <a:cubicBezTo>
                    <a:pt x="3031" y="382"/>
                    <a:pt x="3025" y="391"/>
                    <a:pt x="3023" y="406"/>
                  </a:cubicBezTo>
                  <a:cubicBezTo>
                    <a:pt x="3021" y="420"/>
                    <a:pt x="3025" y="439"/>
                    <a:pt x="3023" y="450"/>
                  </a:cubicBezTo>
                  <a:cubicBezTo>
                    <a:pt x="3017" y="477"/>
                    <a:pt x="2995" y="501"/>
                    <a:pt x="2995" y="530"/>
                  </a:cubicBezTo>
                  <a:close/>
                  <a:moveTo>
                    <a:pt x="2199" y="62"/>
                  </a:moveTo>
                  <a:cubicBezTo>
                    <a:pt x="2121" y="75"/>
                    <a:pt x="2074" y="96"/>
                    <a:pt x="2015" y="118"/>
                  </a:cubicBezTo>
                  <a:cubicBezTo>
                    <a:pt x="1959" y="139"/>
                    <a:pt x="1924" y="158"/>
                    <a:pt x="1887" y="190"/>
                  </a:cubicBezTo>
                  <a:cubicBezTo>
                    <a:pt x="1832" y="238"/>
                    <a:pt x="1792" y="299"/>
                    <a:pt x="1783" y="382"/>
                  </a:cubicBezTo>
                  <a:cubicBezTo>
                    <a:pt x="1772" y="477"/>
                    <a:pt x="1803" y="530"/>
                    <a:pt x="1847" y="574"/>
                  </a:cubicBezTo>
                  <a:cubicBezTo>
                    <a:pt x="1886" y="613"/>
                    <a:pt x="1896" y="610"/>
                    <a:pt x="1951" y="630"/>
                  </a:cubicBezTo>
                  <a:cubicBezTo>
                    <a:pt x="1994" y="646"/>
                    <a:pt x="2035" y="660"/>
                    <a:pt x="2083" y="670"/>
                  </a:cubicBezTo>
                  <a:cubicBezTo>
                    <a:pt x="2113" y="676"/>
                    <a:pt x="2136" y="683"/>
                    <a:pt x="2155" y="686"/>
                  </a:cubicBezTo>
                  <a:cubicBezTo>
                    <a:pt x="2189" y="691"/>
                    <a:pt x="2233" y="692"/>
                    <a:pt x="2275" y="694"/>
                  </a:cubicBezTo>
                  <a:cubicBezTo>
                    <a:pt x="2315" y="696"/>
                    <a:pt x="2359" y="699"/>
                    <a:pt x="2399" y="698"/>
                  </a:cubicBezTo>
                  <a:cubicBezTo>
                    <a:pt x="2412" y="698"/>
                    <a:pt x="2421" y="691"/>
                    <a:pt x="2435" y="690"/>
                  </a:cubicBezTo>
                  <a:cubicBezTo>
                    <a:pt x="2448" y="689"/>
                    <a:pt x="2462" y="694"/>
                    <a:pt x="2475" y="694"/>
                  </a:cubicBezTo>
                  <a:cubicBezTo>
                    <a:pt x="2532" y="692"/>
                    <a:pt x="2577" y="687"/>
                    <a:pt x="2615" y="682"/>
                  </a:cubicBezTo>
                  <a:cubicBezTo>
                    <a:pt x="2697" y="672"/>
                    <a:pt x="2759" y="652"/>
                    <a:pt x="2815" y="626"/>
                  </a:cubicBezTo>
                  <a:cubicBezTo>
                    <a:pt x="2873" y="599"/>
                    <a:pt x="2899" y="578"/>
                    <a:pt x="2927" y="526"/>
                  </a:cubicBezTo>
                  <a:cubicBezTo>
                    <a:pt x="2932" y="516"/>
                    <a:pt x="2942" y="507"/>
                    <a:pt x="2947" y="498"/>
                  </a:cubicBezTo>
                  <a:cubicBezTo>
                    <a:pt x="2952" y="488"/>
                    <a:pt x="2954" y="473"/>
                    <a:pt x="2959" y="462"/>
                  </a:cubicBezTo>
                  <a:cubicBezTo>
                    <a:pt x="2973" y="429"/>
                    <a:pt x="2978" y="414"/>
                    <a:pt x="2975" y="374"/>
                  </a:cubicBezTo>
                  <a:cubicBezTo>
                    <a:pt x="2968" y="270"/>
                    <a:pt x="2912" y="178"/>
                    <a:pt x="2831" y="138"/>
                  </a:cubicBezTo>
                  <a:cubicBezTo>
                    <a:pt x="2789" y="117"/>
                    <a:pt x="2723" y="103"/>
                    <a:pt x="2679" y="86"/>
                  </a:cubicBezTo>
                  <a:cubicBezTo>
                    <a:pt x="2654" y="76"/>
                    <a:pt x="2631" y="65"/>
                    <a:pt x="2607" y="62"/>
                  </a:cubicBezTo>
                  <a:cubicBezTo>
                    <a:pt x="2534" y="54"/>
                    <a:pt x="2375" y="52"/>
                    <a:pt x="2319" y="54"/>
                  </a:cubicBezTo>
                  <a:cubicBezTo>
                    <a:pt x="2282" y="55"/>
                    <a:pt x="2239" y="55"/>
                    <a:pt x="2199" y="62"/>
                  </a:cubicBezTo>
                  <a:close/>
                  <a:moveTo>
                    <a:pt x="2859" y="654"/>
                  </a:moveTo>
                  <a:cubicBezTo>
                    <a:pt x="2756" y="718"/>
                    <a:pt x="2608" y="737"/>
                    <a:pt x="2451" y="750"/>
                  </a:cubicBezTo>
                  <a:cubicBezTo>
                    <a:pt x="2392" y="755"/>
                    <a:pt x="2316" y="751"/>
                    <a:pt x="2251" y="746"/>
                  </a:cubicBezTo>
                  <a:cubicBezTo>
                    <a:pt x="2187" y="741"/>
                    <a:pt x="2123" y="728"/>
                    <a:pt x="2067" y="718"/>
                  </a:cubicBezTo>
                  <a:cubicBezTo>
                    <a:pt x="2054" y="716"/>
                    <a:pt x="2041" y="717"/>
                    <a:pt x="2031" y="714"/>
                  </a:cubicBezTo>
                  <a:cubicBezTo>
                    <a:pt x="2015" y="710"/>
                    <a:pt x="2000" y="693"/>
                    <a:pt x="1979" y="686"/>
                  </a:cubicBezTo>
                  <a:cubicBezTo>
                    <a:pt x="1963" y="681"/>
                    <a:pt x="1944" y="684"/>
                    <a:pt x="1927" y="678"/>
                  </a:cubicBezTo>
                  <a:cubicBezTo>
                    <a:pt x="1873" y="659"/>
                    <a:pt x="1828" y="621"/>
                    <a:pt x="1791" y="586"/>
                  </a:cubicBezTo>
                  <a:cubicBezTo>
                    <a:pt x="1766" y="562"/>
                    <a:pt x="1767" y="541"/>
                    <a:pt x="1727" y="538"/>
                  </a:cubicBezTo>
                  <a:cubicBezTo>
                    <a:pt x="1720" y="538"/>
                    <a:pt x="1717" y="541"/>
                    <a:pt x="1711" y="542"/>
                  </a:cubicBezTo>
                  <a:cubicBezTo>
                    <a:pt x="1687" y="547"/>
                    <a:pt x="1666" y="547"/>
                    <a:pt x="1635" y="558"/>
                  </a:cubicBezTo>
                  <a:cubicBezTo>
                    <a:pt x="1619" y="563"/>
                    <a:pt x="1602" y="578"/>
                    <a:pt x="1583" y="586"/>
                  </a:cubicBezTo>
                  <a:cubicBezTo>
                    <a:pt x="1563" y="594"/>
                    <a:pt x="1539" y="596"/>
                    <a:pt x="1519" y="606"/>
                  </a:cubicBezTo>
                  <a:cubicBezTo>
                    <a:pt x="1507" y="612"/>
                    <a:pt x="1497" y="623"/>
                    <a:pt x="1483" y="630"/>
                  </a:cubicBezTo>
                  <a:cubicBezTo>
                    <a:pt x="1469" y="637"/>
                    <a:pt x="1453" y="644"/>
                    <a:pt x="1439" y="650"/>
                  </a:cubicBezTo>
                  <a:cubicBezTo>
                    <a:pt x="1337" y="697"/>
                    <a:pt x="1243" y="758"/>
                    <a:pt x="1171" y="826"/>
                  </a:cubicBezTo>
                  <a:cubicBezTo>
                    <a:pt x="1159" y="837"/>
                    <a:pt x="1143" y="848"/>
                    <a:pt x="1135" y="858"/>
                  </a:cubicBezTo>
                  <a:cubicBezTo>
                    <a:pt x="1122" y="873"/>
                    <a:pt x="1116" y="896"/>
                    <a:pt x="1103" y="914"/>
                  </a:cubicBezTo>
                  <a:cubicBezTo>
                    <a:pt x="1090" y="933"/>
                    <a:pt x="1074" y="948"/>
                    <a:pt x="1063" y="966"/>
                  </a:cubicBezTo>
                  <a:cubicBezTo>
                    <a:pt x="1039" y="1005"/>
                    <a:pt x="1012" y="1047"/>
                    <a:pt x="999" y="1082"/>
                  </a:cubicBezTo>
                  <a:cubicBezTo>
                    <a:pt x="990" y="1105"/>
                    <a:pt x="986" y="1134"/>
                    <a:pt x="975" y="1162"/>
                  </a:cubicBezTo>
                  <a:cubicBezTo>
                    <a:pt x="965" y="1188"/>
                    <a:pt x="951" y="1213"/>
                    <a:pt x="947" y="1238"/>
                  </a:cubicBezTo>
                  <a:cubicBezTo>
                    <a:pt x="944" y="1260"/>
                    <a:pt x="946" y="1285"/>
                    <a:pt x="943" y="1310"/>
                  </a:cubicBezTo>
                  <a:cubicBezTo>
                    <a:pt x="935" y="1366"/>
                    <a:pt x="926" y="1416"/>
                    <a:pt x="943" y="1470"/>
                  </a:cubicBezTo>
                  <a:cubicBezTo>
                    <a:pt x="971" y="1498"/>
                    <a:pt x="1008" y="1491"/>
                    <a:pt x="1047" y="1498"/>
                  </a:cubicBezTo>
                  <a:cubicBezTo>
                    <a:pt x="1082" y="1504"/>
                    <a:pt x="1119" y="1519"/>
                    <a:pt x="1155" y="1530"/>
                  </a:cubicBezTo>
                  <a:cubicBezTo>
                    <a:pt x="1192" y="1541"/>
                    <a:pt x="1229" y="1551"/>
                    <a:pt x="1259" y="1566"/>
                  </a:cubicBezTo>
                  <a:cubicBezTo>
                    <a:pt x="1323" y="1598"/>
                    <a:pt x="1374" y="1644"/>
                    <a:pt x="1431" y="1674"/>
                  </a:cubicBezTo>
                  <a:cubicBezTo>
                    <a:pt x="1458" y="1724"/>
                    <a:pt x="1527" y="1767"/>
                    <a:pt x="1543" y="1838"/>
                  </a:cubicBezTo>
                  <a:cubicBezTo>
                    <a:pt x="1546" y="1851"/>
                    <a:pt x="1541" y="1867"/>
                    <a:pt x="1543" y="1882"/>
                  </a:cubicBezTo>
                  <a:cubicBezTo>
                    <a:pt x="1547" y="1914"/>
                    <a:pt x="1564" y="1947"/>
                    <a:pt x="1563" y="1978"/>
                  </a:cubicBezTo>
                  <a:cubicBezTo>
                    <a:pt x="1562" y="2024"/>
                    <a:pt x="1532" y="2062"/>
                    <a:pt x="1535" y="2110"/>
                  </a:cubicBezTo>
                  <a:cubicBezTo>
                    <a:pt x="1562" y="2125"/>
                    <a:pt x="1594" y="2143"/>
                    <a:pt x="1623" y="2134"/>
                  </a:cubicBezTo>
                  <a:cubicBezTo>
                    <a:pt x="1644" y="2061"/>
                    <a:pt x="1637" y="1990"/>
                    <a:pt x="1655" y="1926"/>
                  </a:cubicBezTo>
                  <a:cubicBezTo>
                    <a:pt x="1663" y="1898"/>
                    <a:pt x="1681" y="1878"/>
                    <a:pt x="1695" y="1854"/>
                  </a:cubicBezTo>
                  <a:cubicBezTo>
                    <a:pt x="1705" y="1837"/>
                    <a:pt x="1711" y="1818"/>
                    <a:pt x="1719" y="1806"/>
                  </a:cubicBezTo>
                  <a:cubicBezTo>
                    <a:pt x="1744" y="1769"/>
                    <a:pt x="1803" y="1727"/>
                    <a:pt x="1839" y="1702"/>
                  </a:cubicBezTo>
                  <a:cubicBezTo>
                    <a:pt x="1856" y="1691"/>
                    <a:pt x="1874" y="1678"/>
                    <a:pt x="1887" y="1670"/>
                  </a:cubicBezTo>
                  <a:cubicBezTo>
                    <a:pt x="1994" y="1607"/>
                    <a:pt x="2152" y="1574"/>
                    <a:pt x="2291" y="1598"/>
                  </a:cubicBezTo>
                  <a:cubicBezTo>
                    <a:pt x="2306" y="1601"/>
                    <a:pt x="2322" y="1610"/>
                    <a:pt x="2339" y="1614"/>
                  </a:cubicBezTo>
                  <a:cubicBezTo>
                    <a:pt x="2357" y="1618"/>
                    <a:pt x="2378" y="1618"/>
                    <a:pt x="2395" y="1622"/>
                  </a:cubicBezTo>
                  <a:cubicBezTo>
                    <a:pt x="2457" y="1638"/>
                    <a:pt x="2529" y="1670"/>
                    <a:pt x="2567" y="1702"/>
                  </a:cubicBezTo>
                  <a:cubicBezTo>
                    <a:pt x="2602" y="1731"/>
                    <a:pt x="2648" y="1809"/>
                    <a:pt x="2675" y="1850"/>
                  </a:cubicBezTo>
                  <a:cubicBezTo>
                    <a:pt x="2693" y="1876"/>
                    <a:pt x="2710" y="1913"/>
                    <a:pt x="2719" y="1942"/>
                  </a:cubicBezTo>
                  <a:cubicBezTo>
                    <a:pt x="2733" y="1989"/>
                    <a:pt x="2735" y="2032"/>
                    <a:pt x="2735" y="2078"/>
                  </a:cubicBezTo>
                  <a:cubicBezTo>
                    <a:pt x="2735" y="2100"/>
                    <a:pt x="2744" y="2122"/>
                    <a:pt x="2743" y="2142"/>
                  </a:cubicBezTo>
                  <a:cubicBezTo>
                    <a:pt x="2742" y="2181"/>
                    <a:pt x="2717" y="2218"/>
                    <a:pt x="2723" y="2258"/>
                  </a:cubicBezTo>
                  <a:cubicBezTo>
                    <a:pt x="2766" y="2269"/>
                    <a:pt x="2809" y="2256"/>
                    <a:pt x="2847" y="2246"/>
                  </a:cubicBezTo>
                  <a:cubicBezTo>
                    <a:pt x="2886" y="2236"/>
                    <a:pt x="2929" y="2230"/>
                    <a:pt x="2955" y="2206"/>
                  </a:cubicBezTo>
                  <a:cubicBezTo>
                    <a:pt x="2937" y="2164"/>
                    <a:pt x="2892" y="2136"/>
                    <a:pt x="2875" y="2082"/>
                  </a:cubicBezTo>
                  <a:cubicBezTo>
                    <a:pt x="2872" y="2071"/>
                    <a:pt x="2874" y="2057"/>
                    <a:pt x="2871" y="2042"/>
                  </a:cubicBezTo>
                  <a:cubicBezTo>
                    <a:pt x="2868" y="2028"/>
                    <a:pt x="2860" y="2015"/>
                    <a:pt x="2859" y="2002"/>
                  </a:cubicBezTo>
                  <a:cubicBezTo>
                    <a:pt x="2854" y="1951"/>
                    <a:pt x="2867" y="1905"/>
                    <a:pt x="2879" y="1878"/>
                  </a:cubicBezTo>
                  <a:cubicBezTo>
                    <a:pt x="2898" y="1836"/>
                    <a:pt x="2921" y="1805"/>
                    <a:pt x="2947" y="1778"/>
                  </a:cubicBezTo>
                  <a:cubicBezTo>
                    <a:pt x="2951" y="1769"/>
                    <a:pt x="2954" y="1758"/>
                    <a:pt x="2955" y="1746"/>
                  </a:cubicBezTo>
                  <a:cubicBezTo>
                    <a:pt x="2999" y="1711"/>
                    <a:pt x="3022" y="1672"/>
                    <a:pt x="3071" y="1646"/>
                  </a:cubicBezTo>
                  <a:cubicBezTo>
                    <a:pt x="3086" y="1638"/>
                    <a:pt x="3101" y="1634"/>
                    <a:pt x="3119" y="1626"/>
                  </a:cubicBezTo>
                  <a:cubicBezTo>
                    <a:pt x="3127" y="1622"/>
                    <a:pt x="3131" y="1617"/>
                    <a:pt x="3139" y="1614"/>
                  </a:cubicBezTo>
                  <a:cubicBezTo>
                    <a:pt x="3188" y="1594"/>
                    <a:pt x="3231" y="1556"/>
                    <a:pt x="3275" y="1546"/>
                  </a:cubicBezTo>
                  <a:cubicBezTo>
                    <a:pt x="3297" y="1541"/>
                    <a:pt x="3323" y="1542"/>
                    <a:pt x="3339" y="1538"/>
                  </a:cubicBezTo>
                  <a:cubicBezTo>
                    <a:pt x="3348" y="1536"/>
                    <a:pt x="3356" y="1536"/>
                    <a:pt x="3363" y="1534"/>
                  </a:cubicBezTo>
                  <a:cubicBezTo>
                    <a:pt x="3391" y="1528"/>
                    <a:pt x="3422" y="1517"/>
                    <a:pt x="3451" y="1514"/>
                  </a:cubicBezTo>
                  <a:cubicBezTo>
                    <a:pt x="3468" y="1512"/>
                    <a:pt x="3490" y="1519"/>
                    <a:pt x="3507" y="1518"/>
                  </a:cubicBezTo>
                  <a:cubicBezTo>
                    <a:pt x="3530" y="1517"/>
                    <a:pt x="3551" y="1510"/>
                    <a:pt x="3571" y="1510"/>
                  </a:cubicBezTo>
                  <a:cubicBezTo>
                    <a:pt x="3600" y="1510"/>
                    <a:pt x="3625" y="1517"/>
                    <a:pt x="3643" y="1506"/>
                  </a:cubicBezTo>
                  <a:cubicBezTo>
                    <a:pt x="3659" y="1496"/>
                    <a:pt x="3668" y="1471"/>
                    <a:pt x="3671" y="1446"/>
                  </a:cubicBezTo>
                  <a:cubicBezTo>
                    <a:pt x="3685" y="1343"/>
                    <a:pt x="3645" y="1231"/>
                    <a:pt x="3611" y="1158"/>
                  </a:cubicBezTo>
                  <a:cubicBezTo>
                    <a:pt x="3597" y="1128"/>
                    <a:pt x="3592" y="1096"/>
                    <a:pt x="3579" y="1070"/>
                  </a:cubicBezTo>
                  <a:cubicBezTo>
                    <a:pt x="3564" y="1040"/>
                    <a:pt x="3531" y="1004"/>
                    <a:pt x="3507" y="966"/>
                  </a:cubicBezTo>
                  <a:cubicBezTo>
                    <a:pt x="3482" y="927"/>
                    <a:pt x="3453" y="882"/>
                    <a:pt x="3431" y="862"/>
                  </a:cubicBezTo>
                  <a:cubicBezTo>
                    <a:pt x="3418" y="850"/>
                    <a:pt x="3398" y="842"/>
                    <a:pt x="3383" y="830"/>
                  </a:cubicBezTo>
                  <a:cubicBezTo>
                    <a:pt x="3349" y="803"/>
                    <a:pt x="3321" y="779"/>
                    <a:pt x="3291" y="754"/>
                  </a:cubicBezTo>
                  <a:cubicBezTo>
                    <a:pt x="3275" y="741"/>
                    <a:pt x="3261" y="722"/>
                    <a:pt x="3247" y="714"/>
                  </a:cubicBezTo>
                  <a:cubicBezTo>
                    <a:pt x="3222" y="699"/>
                    <a:pt x="3188" y="693"/>
                    <a:pt x="3159" y="678"/>
                  </a:cubicBezTo>
                  <a:cubicBezTo>
                    <a:pt x="3095" y="644"/>
                    <a:pt x="3036" y="606"/>
                    <a:pt x="2951" y="594"/>
                  </a:cubicBezTo>
                  <a:cubicBezTo>
                    <a:pt x="2911" y="605"/>
                    <a:pt x="2888" y="636"/>
                    <a:pt x="2859" y="654"/>
                  </a:cubicBezTo>
                  <a:close/>
                  <a:moveTo>
                    <a:pt x="703" y="1510"/>
                  </a:moveTo>
                  <a:cubicBezTo>
                    <a:pt x="558" y="1510"/>
                    <a:pt x="431" y="1554"/>
                    <a:pt x="319" y="1598"/>
                  </a:cubicBezTo>
                  <a:cubicBezTo>
                    <a:pt x="265" y="1639"/>
                    <a:pt x="222" y="1672"/>
                    <a:pt x="175" y="1714"/>
                  </a:cubicBezTo>
                  <a:cubicBezTo>
                    <a:pt x="160" y="1728"/>
                    <a:pt x="137" y="1740"/>
                    <a:pt x="127" y="1754"/>
                  </a:cubicBezTo>
                  <a:cubicBezTo>
                    <a:pt x="120" y="1764"/>
                    <a:pt x="120" y="1782"/>
                    <a:pt x="111" y="1798"/>
                  </a:cubicBezTo>
                  <a:cubicBezTo>
                    <a:pt x="104" y="1810"/>
                    <a:pt x="88" y="1819"/>
                    <a:pt x="83" y="1830"/>
                  </a:cubicBezTo>
                  <a:cubicBezTo>
                    <a:pt x="78" y="1840"/>
                    <a:pt x="75" y="1858"/>
                    <a:pt x="71" y="1870"/>
                  </a:cubicBezTo>
                  <a:cubicBezTo>
                    <a:pt x="56" y="1916"/>
                    <a:pt x="55" y="1950"/>
                    <a:pt x="63" y="1994"/>
                  </a:cubicBezTo>
                  <a:cubicBezTo>
                    <a:pt x="75" y="2060"/>
                    <a:pt x="95" y="2089"/>
                    <a:pt x="131" y="2130"/>
                  </a:cubicBezTo>
                  <a:cubicBezTo>
                    <a:pt x="164" y="2167"/>
                    <a:pt x="193" y="2192"/>
                    <a:pt x="231" y="2218"/>
                  </a:cubicBezTo>
                  <a:cubicBezTo>
                    <a:pt x="292" y="2260"/>
                    <a:pt x="331" y="2268"/>
                    <a:pt x="415" y="2290"/>
                  </a:cubicBezTo>
                  <a:cubicBezTo>
                    <a:pt x="460" y="2302"/>
                    <a:pt x="509" y="2317"/>
                    <a:pt x="555" y="2326"/>
                  </a:cubicBezTo>
                  <a:cubicBezTo>
                    <a:pt x="697" y="2353"/>
                    <a:pt x="956" y="2359"/>
                    <a:pt x="1103" y="2322"/>
                  </a:cubicBezTo>
                  <a:cubicBezTo>
                    <a:pt x="1115" y="2319"/>
                    <a:pt x="1127" y="2317"/>
                    <a:pt x="1139" y="2314"/>
                  </a:cubicBezTo>
                  <a:cubicBezTo>
                    <a:pt x="1244" y="2291"/>
                    <a:pt x="1286" y="2281"/>
                    <a:pt x="1351" y="2226"/>
                  </a:cubicBezTo>
                  <a:cubicBezTo>
                    <a:pt x="1405" y="2180"/>
                    <a:pt x="1467" y="2116"/>
                    <a:pt x="1491" y="2050"/>
                  </a:cubicBezTo>
                  <a:cubicBezTo>
                    <a:pt x="1520" y="1972"/>
                    <a:pt x="1493" y="1855"/>
                    <a:pt x="1459" y="1802"/>
                  </a:cubicBezTo>
                  <a:cubicBezTo>
                    <a:pt x="1399" y="1708"/>
                    <a:pt x="1277" y="1641"/>
                    <a:pt x="1179" y="1590"/>
                  </a:cubicBezTo>
                  <a:cubicBezTo>
                    <a:pt x="1040" y="1545"/>
                    <a:pt x="876" y="1510"/>
                    <a:pt x="703" y="1510"/>
                  </a:cubicBezTo>
                  <a:close/>
                  <a:moveTo>
                    <a:pt x="3387" y="1574"/>
                  </a:moveTo>
                  <a:cubicBezTo>
                    <a:pt x="3346" y="1579"/>
                    <a:pt x="3306" y="1605"/>
                    <a:pt x="3263" y="1594"/>
                  </a:cubicBezTo>
                  <a:cubicBezTo>
                    <a:pt x="3247" y="1604"/>
                    <a:pt x="3236" y="1620"/>
                    <a:pt x="3219" y="1630"/>
                  </a:cubicBezTo>
                  <a:cubicBezTo>
                    <a:pt x="3202" y="1640"/>
                    <a:pt x="3181" y="1644"/>
                    <a:pt x="3163" y="1654"/>
                  </a:cubicBezTo>
                  <a:cubicBezTo>
                    <a:pt x="3155" y="1658"/>
                    <a:pt x="3148" y="1665"/>
                    <a:pt x="3139" y="1670"/>
                  </a:cubicBezTo>
                  <a:cubicBezTo>
                    <a:pt x="3112" y="1684"/>
                    <a:pt x="3100" y="1689"/>
                    <a:pt x="3079" y="1706"/>
                  </a:cubicBezTo>
                  <a:cubicBezTo>
                    <a:pt x="3044" y="1734"/>
                    <a:pt x="3003" y="1765"/>
                    <a:pt x="2975" y="1790"/>
                  </a:cubicBezTo>
                  <a:cubicBezTo>
                    <a:pt x="2963" y="1840"/>
                    <a:pt x="2918" y="1888"/>
                    <a:pt x="2911" y="1950"/>
                  </a:cubicBezTo>
                  <a:cubicBezTo>
                    <a:pt x="2904" y="2014"/>
                    <a:pt x="2924" y="2060"/>
                    <a:pt x="2943" y="2102"/>
                  </a:cubicBezTo>
                  <a:cubicBezTo>
                    <a:pt x="2988" y="2158"/>
                    <a:pt x="3040" y="2189"/>
                    <a:pt x="3107" y="2230"/>
                  </a:cubicBezTo>
                  <a:cubicBezTo>
                    <a:pt x="3185" y="2277"/>
                    <a:pt x="3236" y="2298"/>
                    <a:pt x="3335" y="2322"/>
                  </a:cubicBezTo>
                  <a:cubicBezTo>
                    <a:pt x="3403" y="2338"/>
                    <a:pt x="3477" y="2358"/>
                    <a:pt x="3547" y="2366"/>
                  </a:cubicBezTo>
                  <a:cubicBezTo>
                    <a:pt x="3615" y="2374"/>
                    <a:pt x="3682" y="2384"/>
                    <a:pt x="3751" y="2378"/>
                  </a:cubicBezTo>
                  <a:cubicBezTo>
                    <a:pt x="3804" y="2373"/>
                    <a:pt x="3873" y="2376"/>
                    <a:pt x="3923" y="2366"/>
                  </a:cubicBezTo>
                  <a:cubicBezTo>
                    <a:pt x="3952" y="2360"/>
                    <a:pt x="3987" y="2341"/>
                    <a:pt x="4011" y="2334"/>
                  </a:cubicBezTo>
                  <a:cubicBezTo>
                    <a:pt x="4068" y="2317"/>
                    <a:pt x="4102" y="2282"/>
                    <a:pt x="4155" y="2270"/>
                  </a:cubicBezTo>
                  <a:cubicBezTo>
                    <a:pt x="4180" y="2238"/>
                    <a:pt x="4212" y="2212"/>
                    <a:pt x="4243" y="2186"/>
                  </a:cubicBezTo>
                  <a:cubicBezTo>
                    <a:pt x="4259" y="2155"/>
                    <a:pt x="4269" y="2123"/>
                    <a:pt x="4283" y="2094"/>
                  </a:cubicBezTo>
                  <a:cubicBezTo>
                    <a:pt x="4288" y="2084"/>
                    <a:pt x="4297" y="2075"/>
                    <a:pt x="4299" y="2066"/>
                  </a:cubicBezTo>
                  <a:cubicBezTo>
                    <a:pt x="4311" y="2023"/>
                    <a:pt x="4296" y="1923"/>
                    <a:pt x="4279" y="1890"/>
                  </a:cubicBezTo>
                  <a:cubicBezTo>
                    <a:pt x="4273" y="1878"/>
                    <a:pt x="4254" y="1860"/>
                    <a:pt x="4247" y="1850"/>
                  </a:cubicBezTo>
                  <a:cubicBezTo>
                    <a:pt x="4196" y="1776"/>
                    <a:pt x="4154" y="1741"/>
                    <a:pt x="4071" y="1690"/>
                  </a:cubicBezTo>
                  <a:cubicBezTo>
                    <a:pt x="4050" y="1677"/>
                    <a:pt x="4025" y="1665"/>
                    <a:pt x="3999" y="1654"/>
                  </a:cubicBezTo>
                  <a:cubicBezTo>
                    <a:pt x="3974" y="1643"/>
                    <a:pt x="3949" y="1625"/>
                    <a:pt x="3927" y="1618"/>
                  </a:cubicBezTo>
                  <a:cubicBezTo>
                    <a:pt x="3902" y="1610"/>
                    <a:pt x="3871" y="1610"/>
                    <a:pt x="3843" y="1602"/>
                  </a:cubicBezTo>
                  <a:cubicBezTo>
                    <a:pt x="3815" y="1594"/>
                    <a:pt x="3790" y="1587"/>
                    <a:pt x="3763" y="1582"/>
                  </a:cubicBezTo>
                  <a:cubicBezTo>
                    <a:pt x="3738" y="1577"/>
                    <a:pt x="3711" y="1573"/>
                    <a:pt x="3683" y="1570"/>
                  </a:cubicBezTo>
                  <a:cubicBezTo>
                    <a:pt x="3651" y="1567"/>
                    <a:pt x="3616" y="1558"/>
                    <a:pt x="3591" y="1558"/>
                  </a:cubicBezTo>
                  <a:cubicBezTo>
                    <a:pt x="3562" y="1558"/>
                    <a:pt x="3522" y="1572"/>
                    <a:pt x="3499" y="1558"/>
                  </a:cubicBezTo>
                  <a:cubicBezTo>
                    <a:pt x="3497" y="1558"/>
                    <a:pt x="3494" y="1559"/>
                    <a:pt x="3495" y="1562"/>
                  </a:cubicBezTo>
                  <a:cubicBezTo>
                    <a:pt x="3459" y="1576"/>
                    <a:pt x="3423" y="1569"/>
                    <a:pt x="3387" y="1574"/>
                  </a:cubicBezTo>
                  <a:close/>
                  <a:moveTo>
                    <a:pt x="2187" y="1650"/>
                  </a:moveTo>
                  <a:cubicBezTo>
                    <a:pt x="2148" y="1651"/>
                    <a:pt x="2083" y="1649"/>
                    <a:pt x="2039" y="1658"/>
                  </a:cubicBezTo>
                  <a:cubicBezTo>
                    <a:pt x="2020" y="1662"/>
                    <a:pt x="1995" y="1677"/>
                    <a:pt x="1967" y="1690"/>
                  </a:cubicBezTo>
                  <a:cubicBezTo>
                    <a:pt x="1941" y="1702"/>
                    <a:pt x="1911" y="1712"/>
                    <a:pt x="1891" y="1722"/>
                  </a:cubicBezTo>
                  <a:cubicBezTo>
                    <a:pt x="1870" y="1733"/>
                    <a:pt x="1854" y="1754"/>
                    <a:pt x="1839" y="1766"/>
                  </a:cubicBezTo>
                  <a:cubicBezTo>
                    <a:pt x="1793" y="1803"/>
                    <a:pt x="1762" y="1825"/>
                    <a:pt x="1735" y="1870"/>
                  </a:cubicBezTo>
                  <a:cubicBezTo>
                    <a:pt x="1697" y="1933"/>
                    <a:pt x="1688" y="1988"/>
                    <a:pt x="1679" y="2074"/>
                  </a:cubicBezTo>
                  <a:cubicBezTo>
                    <a:pt x="1674" y="2123"/>
                    <a:pt x="1675" y="2160"/>
                    <a:pt x="1683" y="2210"/>
                  </a:cubicBezTo>
                  <a:cubicBezTo>
                    <a:pt x="1687" y="2234"/>
                    <a:pt x="1689" y="2261"/>
                    <a:pt x="1695" y="2282"/>
                  </a:cubicBezTo>
                  <a:cubicBezTo>
                    <a:pt x="1698" y="2291"/>
                    <a:pt x="1706" y="2299"/>
                    <a:pt x="1711" y="2310"/>
                  </a:cubicBezTo>
                  <a:cubicBezTo>
                    <a:pt x="1716" y="2321"/>
                    <a:pt x="1715" y="2338"/>
                    <a:pt x="1719" y="2346"/>
                  </a:cubicBezTo>
                  <a:cubicBezTo>
                    <a:pt x="1722" y="2351"/>
                    <a:pt x="1733" y="2357"/>
                    <a:pt x="1739" y="2366"/>
                  </a:cubicBezTo>
                  <a:cubicBezTo>
                    <a:pt x="1771" y="2415"/>
                    <a:pt x="1795" y="2443"/>
                    <a:pt x="1835" y="2478"/>
                  </a:cubicBezTo>
                  <a:cubicBezTo>
                    <a:pt x="1878" y="2515"/>
                    <a:pt x="1913" y="2546"/>
                    <a:pt x="1967" y="2570"/>
                  </a:cubicBezTo>
                  <a:cubicBezTo>
                    <a:pt x="1985" y="2578"/>
                    <a:pt x="2008" y="2580"/>
                    <a:pt x="2027" y="2586"/>
                  </a:cubicBezTo>
                  <a:cubicBezTo>
                    <a:pt x="2049" y="2593"/>
                    <a:pt x="2066" y="2606"/>
                    <a:pt x="2083" y="2610"/>
                  </a:cubicBezTo>
                  <a:cubicBezTo>
                    <a:pt x="2178" y="2630"/>
                    <a:pt x="2281" y="2621"/>
                    <a:pt x="2355" y="2598"/>
                  </a:cubicBezTo>
                  <a:cubicBezTo>
                    <a:pt x="2379" y="2591"/>
                    <a:pt x="2405" y="2585"/>
                    <a:pt x="2427" y="2578"/>
                  </a:cubicBezTo>
                  <a:cubicBezTo>
                    <a:pt x="2527" y="2545"/>
                    <a:pt x="2582" y="2484"/>
                    <a:pt x="2623" y="2398"/>
                  </a:cubicBezTo>
                  <a:cubicBezTo>
                    <a:pt x="2631" y="2382"/>
                    <a:pt x="2641" y="2365"/>
                    <a:pt x="2647" y="2350"/>
                  </a:cubicBezTo>
                  <a:cubicBezTo>
                    <a:pt x="2687" y="2247"/>
                    <a:pt x="2708" y="2105"/>
                    <a:pt x="2679" y="1986"/>
                  </a:cubicBezTo>
                  <a:cubicBezTo>
                    <a:pt x="2660" y="1908"/>
                    <a:pt x="2632" y="1873"/>
                    <a:pt x="2591" y="1818"/>
                  </a:cubicBezTo>
                  <a:cubicBezTo>
                    <a:pt x="2571" y="1791"/>
                    <a:pt x="2552" y="1765"/>
                    <a:pt x="2527" y="1738"/>
                  </a:cubicBezTo>
                  <a:cubicBezTo>
                    <a:pt x="2431" y="1677"/>
                    <a:pt x="2332" y="1646"/>
                    <a:pt x="2187" y="1650"/>
                  </a:cubicBezTo>
                  <a:close/>
                  <a:moveTo>
                    <a:pt x="3051" y="2558"/>
                  </a:moveTo>
                  <a:cubicBezTo>
                    <a:pt x="3048" y="2549"/>
                    <a:pt x="3039" y="2537"/>
                    <a:pt x="3035" y="2526"/>
                  </a:cubicBezTo>
                  <a:cubicBezTo>
                    <a:pt x="3022" y="2493"/>
                    <a:pt x="3007" y="2433"/>
                    <a:pt x="2975" y="2438"/>
                  </a:cubicBezTo>
                  <a:cubicBezTo>
                    <a:pt x="2878" y="2452"/>
                    <a:pt x="2744" y="2460"/>
                    <a:pt x="2663" y="2506"/>
                  </a:cubicBezTo>
                  <a:cubicBezTo>
                    <a:pt x="2668" y="2551"/>
                    <a:pt x="2689" y="2579"/>
                    <a:pt x="2703" y="2614"/>
                  </a:cubicBezTo>
                  <a:cubicBezTo>
                    <a:pt x="2776" y="2609"/>
                    <a:pt x="2837" y="2573"/>
                    <a:pt x="2911" y="2582"/>
                  </a:cubicBezTo>
                  <a:cubicBezTo>
                    <a:pt x="2931" y="2600"/>
                    <a:pt x="2936" y="2627"/>
                    <a:pt x="2947" y="2654"/>
                  </a:cubicBezTo>
                  <a:cubicBezTo>
                    <a:pt x="2957" y="2679"/>
                    <a:pt x="2967" y="2710"/>
                    <a:pt x="2983" y="2726"/>
                  </a:cubicBezTo>
                  <a:cubicBezTo>
                    <a:pt x="3007" y="2732"/>
                    <a:pt x="3061" y="2734"/>
                    <a:pt x="3079" y="2722"/>
                  </a:cubicBezTo>
                  <a:cubicBezTo>
                    <a:pt x="3063" y="2667"/>
                    <a:pt x="3068" y="2618"/>
                    <a:pt x="3051" y="2558"/>
                  </a:cubicBezTo>
                  <a:close/>
                  <a:moveTo>
                    <a:pt x="1507" y="2530"/>
                  </a:moveTo>
                  <a:cubicBezTo>
                    <a:pt x="1456" y="2543"/>
                    <a:pt x="1391" y="2635"/>
                    <a:pt x="1399" y="2694"/>
                  </a:cubicBezTo>
                  <a:cubicBezTo>
                    <a:pt x="1403" y="2726"/>
                    <a:pt x="1434" y="2756"/>
                    <a:pt x="1455" y="2778"/>
                  </a:cubicBezTo>
                  <a:cubicBezTo>
                    <a:pt x="1478" y="2802"/>
                    <a:pt x="1501" y="2831"/>
                    <a:pt x="1539" y="2834"/>
                  </a:cubicBezTo>
                  <a:cubicBezTo>
                    <a:pt x="1585" y="2838"/>
                    <a:pt x="1628" y="2798"/>
                    <a:pt x="1651" y="2774"/>
                  </a:cubicBezTo>
                  <a:cubicBezTo>
                    <a:pt x="1661" y="2763"/>
                    <a:pt x="1674" y="2751"/>
                    <a:pt x="1679" y="2742"/>
                  </a:cubicBezTo>
                  <a:cubicBezTo>
                    <a:pt x="1697" y="2713"/>
                    <a:pt x="1694" y="2669"/>
                    <a:pt x="1707" y="2634"/>
                  </a:cubicBezTo>
                  <a:cubicBezTo>
                    <a:pt x="1668" y="2570"/>
                    <a:pt x="1609" y="2505"/>
                    <a:pt x="1507" y="2530"/>
                  </a:cubicBezTo>
                  <a:close/>
                  <a:moveTo>
                    <a:pt x="2415" y="3370"/>
                  </a:moveTo>
                  <a:cubicBezTo>
                    <a:pt x="2463" y="3348"/>
                    <a:pt x="2509" y="3317"/>
                    <a:pt x="2547" y="3294"/>
                  </a:cubicBezTo>
                  <a:cubicBezTo>
                    <a:pt x="2560" y="3286"/>
                    <a:pt x="2578" y="3283"/>
                    <a:pt x="2591" y="3274"/>
                  </a:cubicBezTo>
                  <a:cubicBezTo>
                    <a:pt x="2610" y="3261"/>
                    <a:pt x="2627" y="3236"/>
                    <a:pt x="2651" y="3214"/>
                  </a:cubicBezTo>
                  <a:cubicBezTo>
                    <a:pt x="2674" y="3193"/>
                    <a:pt x="2700" y="3179"/>
                    <a:pt x="2711" y="3154"/>
                  </a:cubicBezTo>
                  <a:cubicBezTo>
                    <a:pt x="2718" y="3138"/>
                    <a:pt x="2727" y="3099"/>
                    <a:pt x="2731" y="3078"/>
                  </a:cubicBezTo>
                  <a:cubicBezTo>
                    <a:pt x="2748" y="2977"/>
                    <a:pt x="2731" y="2881"/>
                    <a:pt x="2707" y="2802"/>
                  </a:cubicBezTo>
                  <a:cubicBezTo>
                    <a:pt x="2684" y="2729"/>
                    <a:pt x="2668" y="2679"/>
                    <a:pt x="2643" y="2614"/>
                  </a:cubicBezTo>
                  <a:cubicBezTo>
                    <a:pt x="2625" y="2566"/>
                    <a:pt x="2613" y="2514"/>
                    <a:pt x="2575" y="2546"/>
                  </a:cubicBezTo>
                  <a:cubicBezTo>
                    <a:pt x="2458" y="2645"/>
                    <a:pt x="2315" y="2694"/>
                    <a:pt x="2127" y="2674"/>
                  </a:cubicBezTo>
                  <a:cubicBezTo>
                    <a:pt x="2067" y="2668"/>
                    <a:pt x="2011" y="2637"/>
                    <a:pt x="1947" y="2630"/>
                  </a:cubicBezTo>
                  <a:cubicBezTo>
                    <a:pt x="1955" y="2696"/>
                    <a:pt x="1962" y="2764"/>
                    <a:pt x="1991" y="2810"/>
                  </a:cubicBezTo>
                  <a:cubicBezTo>
                    <a:pt x="1991" y="2819"/>
                    <a:pt x="1991" y="2829"/>
                    <a:pt x="1991" y="2838"/>
                  </a:cubicBezTo>
                  <a:cubicBezTo>
                    <a:pt x="2022" y="2892"/>
                    <a:pt x="2036" y="2947"/>
                    <a:pt x="2063" y="3018"/>
                  </a:cubicBezTo>
                  <a:cubicBezTo>
                    <a:pt x="2077" y="3055"/>
                    <a:pt x="2116" y="3174"/>
                    <a:pt x="2159" y="3178"/>
                  </a:cubicBezTo>
                  <a:cubicBezTo>
                    <a:pt x="2172" y="3179"/>
                    <a:pt x="2198" y="3162"/>
                    <a:pt x="2219" y="3154"/>
                  </a:cubicBezTo>
                  <a:cubicBezTo>
                    <a:pt x="2242" y="3145"/>
                    <a:pt x="2268" y="3140"/>
                    <a:pt x="2283" y="3134"/>
                  </a:cubicBezTo>
                  <a:cubicBezTo>
                    <a:pt x="2309" y="3123"/>
                    <a:pt x="2339" y="3086"/>
                    <a:pt x="2367" y="3122"/>
                  </a:cubicBezTo>
                  <a:cubicBezTo>
                    <a:pt x="2355" y="3147"/>
                    <a:pt x="2329" y="3163"/>
                    <a:pt x="2307" y="3174"/>
                  </a:cubicBezTo>
                  <a:cubicBezTo>
                    <a:pt x="2266" y="3195"/>
                    <a:pt x="2218" y="3206"/>
                    <a:pt x="2183" y="3222"/>
                  </a:cubicBezTo>
                  <a:cubicBezTo>
                    <a:pt x="2121" y="3251"/>
                    <a:pt x="2105" y="3280"/>
                    <a:pt x="2087" y="3350"/>
                  </a:cubicBezTo>
                  <a:cubicBezTo>
                    <a:pt x="2078" y="3387"/>
                    <a:pt x="2076" y="3417"/>
                    <a:pt x="2071" y="3458"/>
                  </a:cubicBezTo>
                  <a:cubicBezTo>
                    <a:pt x="2066" y="3496"/>
                    <a:pt x="2047" y="3538"/>
                    <a:pt x="2051" y="3578"/>
                  </a:cubicBezTo>
                  <a:cubicBezTo>
                    <a:pt x="2106" y="3607"/>
                    <a:pt x="2154" y="3643"/>
                    <a:pt x="2219" y="3662"/>
                  </a:cubicBezTo>
                  <a:cubicBezTo>
                    <a:pt x="2246" y="3642"/>
                    <a:pt x="2242" y="3604"/>
                    <a:pt x="2251" y="3574"/>
                  </a:cubicBezTo>
                  <a:cubicBezTo>
                    <a:pt x="2259" y="3547"/>
                    <a:pt x="2277" y="3523"/>
                    <a:pt x="2287" y="3498"/>
                  </a:cubicBezTo>
                  <a:cubicBezTo>
                    <a:pt x="2299" y="3468"/>
                    <a:pt x="2297" y="3435"/>
                    <a:pt x="2319" y="3414"/>
                  </a:cubicBezTo>
                  <a:cubicBezTo>
                    <a:pt x="2353" y="3401"/>
                    <a:pt x="2384" y="3384"/>
                    <a:pt x="2415" y="3370"/>
                  </a:cubicBezTo>
                  <a:close/>
                  <a:moveTo>
                    <a:pt x="1891" y="2702"/>
                  </a:moveTo>
                  <a:cubicBezTo>
                    <a:pt x="1870" y="2719"/>
                    <a:pt x="1808" y="2787"/>
                    <a:pt x="1807" y="2802"/>
                  </a:cubicBezTo>
                  <a:cubicBezTo>
                    <a:pt x="1805" y="2834"/>
                    <a:pt x="1841" y="2839"/>
                    <a:pt x="1843" y="2878"/>
                  </a:cubicBezTo>
                  <a:cubicBezTo>
                    <a:pt x="1836" y="2884"/>
                    <a:pt x="1833" y="2895"/>
                    <a:pt x="1823" y="2898"/>
                  </a:cubicBezTo>
                  <a:cubicBezTo>
                    <a:pt x="1792" y="2887"/>
                    <a:pt x="1772" y="2865"/>
                    <a:pt x="1751" y="2838"/>
                  </a:cubicBezTo>
                  <a:cubicBezTo>
                    <a:pt x="1739" y="2823"/>
                    <a:pt x="1729" y="2793"/>
                    <a:pt x="1711" y="2790"/>
                  </a:cubicBezTo>
                  <a:cubicBezTo>
                    <a:pt x="1688" y="2786"/>
                    <a:pt x="1665" y="2811"/>
                    <a:pt x="1643" y="2830"/>
                  </a:cubicBezTo>
                  <a:cubicBezTo>
                    <a:pt x="1625" y="2845"/>
                    <a:pt x="1592" y="2867"/>
                    <a:pt x="1595" y="2890"/>
                  </a:cubicBezTo>
                  <a:cubicBezTo>
                    <a:pt x="1597" y="2906"/>
                    <a:pt x="1624" y="2914"/>
                    <a:pt x="1639" y="2926"/>
                  </a:cubicBezTo>
                  <a:cubicBezTo>
                    <a:pt x="1657" y="2941"/>
                    <a:pt x="1678" y="2972"/>
                    <a:pt x="1699" y="2986"/>
                  </a:cubicBezTo>
                  <a:cubicBezTo>
                    <a:pt x="1713" y="2995"/>
                    <a:pt x="1779" y="3031"/>
                    <a:pt x="1795" y="3030"/>
                  </a:cubicBezTo>
                  <a:cubicBezTo>
                    <a:pt x="1833" y="3028"/>
                    <a:pt x="1895" y="2953"/>
                    <a:pt x="1919" y="2926"/>
                  </a:cubicBezTo>
                  <a:cubicBezTo>
                    <a:pt x="1950" y="2891"/>
                    <a:pt x="1953" y="2886"/>
                    <a:pt x="1939" y="2838"/>
                  </a:cubicBezTo>
                  <a:cubicBezTo>
                    <a:pt x="1929" y="2803"/>
                    <a:pt x="1925" y="2773"/>
                    <a:pt x="1915" y="2742"/>
                  </a:cubicBezTo>
                  <a:cubicBezTo>
                    <a:pt x="1911" y="2729"/>
                    <a:pt x="1908" y="2710"/>
                    <a:pt x="1895" y="2702"/>
                  </a:cubicBezTo>
                  <a:cubicBezTo>
                    <a:pt x="1894" y="2702"/>
                    <a:pt x="1892" y="2702"/>
                    <a:pt x="1891" y="2702"/>
                  </a:cubicBezTo>
                  <a:close/>
                  <a:moveTo>
                    <a:pt x="2903" y="2798"/>
                  </a:moveTo>
                  <a:cubicBezTo>
                    <a:pt x="2868" y="2822"/>
                    <a:pt x="2845" y="2935"/>
                    <a:pt x="2887" y="2982"/>
                  </a:cubicBezTo>
                  <a:cubicBezTo>
                    <a:pt x="2923" y="3022"/>
                    <a:pt x="3041" y="3014"/>
                    <a:pt x="3095" y="2974"/>
                  </a:cubicBezTo>
                  <a:cubicBezTo>
                    <a:pt x="3135" y="2944"/>
                    <a:pt x="3175" y="2868"/>
                    <a:pt x="3143" y="2806"/>
                  </a:cubicBezTo>
                  <a:cubicBezTo>
                    <a:pt x="3126" y="2773"/>
                    <a:pt x="3086" y="2767"/>
                    <a:pt x="3015" y="2774"/>
                  </a:cubicBezTo>
                  <a:cubicBezTo>
                    <a:pt x="2975" y="2778"/>
                    <a:pt x="2926" y="2782"/>
                    <a:pt x="2903" y="2798"/>
                  </a:cubicBezTo>
                  <a:close/>
                  <a:moveTo>
                    <a:pt x="2991" y="3406"/>
                  </a:moveTo>
                  <a:cubicBezTo>
                    <a:pt x="2964" y="3361"/>
                    <a:pt x="2930" y="3304"/>
                    <a:pt x="2867" y="3306"/>
                  </a:cubicBezTo>
                  <a:cubicBezTo>
                    <a:pt x="2832" y="3336"/>
                    <a:pt x="2884" y="3374"/>
                    <a:pt x="2899" y="3434"/>
                  </a:cubicBezTo>
                  <a:cubicBezTo>
                    <a:pt x="2903" y="3449"/>
                    <a:pt x="2899" y="3466"/>
                    <a:pt x="2903" y="3478"/>
                  </a:cubicBezTo>
                  <a:cubicBezTo>
                    <a:pt x="2906" y="3486"/>
                    <a:pt x="2917" y="3496"/>
                    <a:pt x="2923" y="3510"/>
                  </a:cubicBezTo>
                  <a:cubicBezTo>
                    <a:pt x="2929" y="3523"/>
                    <a:pt x="2934" y="3541"/>
                    <a:pt x="2939" y="3550"/>
                  </a:cubicBezTo>
                  <a:cubicBezTo>
                    <a:pt x="2958" y="3580"/>
                    <a:pt x="3006" y="3604"/>
                    <a:pt x="3039" y="3582"/>
                  </a:cubicBezTo>
                  <a:cubicBezTo>
                    <a:pt x="3043" y="3503"/>
                    <a:pt x="3021" y="3456"/>
                    <a:pt x="2991" y="3406"/>
                  </a:cubicBezTo>
                  <a:close/>
                  <a:moveTo>
                    <a:pt x="2507" y="3374"/>
                  </a:moveTo>
                  <a:cubicBezTo>
                    <a:pt x="2485" y="3385"/>
                    <a:pt x="2444" y="3397"/>
                    <a:pt x="2443" y="3422"/>
                  </a:cubicBezTo>
                  <a:cubicBezTo>
                    <a:pt x="2443" y="3434"/>
                    <a:pt x="2464" y="3450"/>
                    <a:pt x="2475" y="3462"/>
                  </a:cubicBezTo>
                  <a:cubicBezTo>
                    <a:pt x="2500" y="3490"/>
                    <a:pt x="2518" y="3509"/>
                    <a:pt x="2547" y="3530"/>
                  </a:cubicBezTo>
                  <a:cubicBezTo>
                    <a:pt x="2564" y="3542"/>
                    <a:pt x="2576" y="3552"/>
                    <a:pt x="2591" y="3554"/>
                  </a:cubicBezTo>
                  <a:cubicBezTo>
                    <a:pt x="2636" y="3560"/>
                    <a:pt x="2673" y="3538"/>
                    <a:pt x="2703" y="3526"/>
                  </a:cubicBezTo>
                  <a:cubicBezTo>
                    <a:pt x="2743" y="3510"/>
                    <a:pt x="2842" y="3473"/>
                    <a:pt x="2851" y="3446"/>
                  </a:cubicBezTo>
                  <a:cubicBezTo>
                    <a:pt x="2856" y="3429"/>
                    <a:pt x="2819" y="3360"/>
                    <a:pt x="2795" y="3354"/>
                  </a:cubicBezTo>
                  <a:cubicBezTo>
                    <a:pt x="2775" y="3349"/>
                    <a:pt x="2747" y="3364"/>
                    <a:pt x="2727" y="3370"/>
                  </a:cubicBezTo>
                  <a:cubicBezTo>
                    <a:pt x="2705" y="3377"/>
                    <a:pt x="2680" y="3390"/>
                    <a:pt x="2659" y="3386"/>
                  </a:cubicBezTo>
                  <a:cubicBezTo>
                    <a:pt x="2621" y="3379"/>
                    <a:pt x="2620" y="3331"/>
                    <a:pt x="2583" y="3334"/>
                  </a:cubicBezTo>
                  <a:cubicBezTo>
                    <a:pt x="2557" y="3336"/>
                    <a:pt x="2536" y="3359"/>
                    <a:pt x="2507" y="3374"/>
                  </a:cubicBezTo>
                  <a:close/>
                  <a:moveTo>
                    <a:pt x="2167" y="3698"/>
                  </a:moveTo>
                  <a:cubicBezTo>
                    <a:pt x="2149" y="3688"/>
                    <a:pt x="2137" y="3668"/>
                    <a:pt x="2119" y="3658"/>
                  </a:cubicBezTo>
                  <a:cubicBezTo>
                    <a:pt x="2072" y="3632"/>
                    <a:pt x="2007" y="3629"/>
                    <a:pt x="1979" y="3590"/>
                  </a:cubicBezTo>
                  <a:cubicBezTo>
                    <a:pt x="1912" y="3580"/>
                    <a:pt x="1846" y="3555"/>
                    <a:pt x="1775" y="3578"/>
                  </a:cubicBezTo>
                  <a:cubicBezTo>
                    <a:pt x="1735" y="3631"/>
                    <a:pt x="1807" y="3662"/>
                    <a:pt x="1855" y="3690"/>
                  </a:cubicBezTo>
                  <a:cubicBezTo>
                    <a:pt x="1921" y="3729"/>
                    <a:pt x="2021" y="3767"/>
                    <a:pt x="2107" y="3778"/>
                  </a:cubicBezTo>
                  <a:cubicBezTo>
                    <a:pt x="2165" y="3785"/>
                    <a:pt x="2224" y="3783"/>
                    <a:pt x="2239" y="3738"/>
                  </a:cubicBezTo>
                  <a:cubicBezTo>
                    <a:pt x="2226" y="3709"/>
                    <a:pt x="2191" y="3711"/>
                    <a:pt x="2167" y="3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9"/>
            <p:cNvSpPr>
              <a:spLocks/>
            </p:cNvSpPr>
            <p:nvPr/>
          </p:nvSpPr>
          <p:spPr bwMode="auto">
            <a:xfrm>
              <a:off x="2214563" y="2874963"/>
              <a:ext cx="1198562" cy="642938"/>
            </a:xfrm>
            <a:custGeom>
              <a:avLst/>
              <a:gdLst>
                <a:gd name="T0" fmla="*/ 547 w 1206"/>
                <a:gd name="T1" fmla="*/ 2 h 647"/>
                <a:gd name="T2" fmla="*/ 835 w 1206"/>
                <a:gd name="T3" fmla="*/ 10 h 647"/>
                <a:gd name="T4" fmla="*/ 907 w 1206"/>
                <a:gd name="T5" fmla="*/ 34 h 647"/>
                <a:gd name="T6" fmla="*/ 1059 w 1206"/>
                <a:gd name="T7" fmla="*/ 86 h 647"/>
                <a:gd name="T8" fmla="*/ 1203 w 1206"/>
                <a:gd name="T9" fmla="*/ 322 h 647"/>
                <a:gd name="T10" fmla="*/ 1187 w 1206"/>
                <a:gd name="T11" fmla="*/ 410 h 647"/>
                <a:gd name="T12" fmla="*/ 1175 w 1206"/>
                <a:gd name="T13" fmla="*/ 446 h 647"/>
                <a:gd name="T14" fmla="*/ 1155 w 1206"/>
                <a:gd name="T15" fmla="*/ 474 h 647"/>
                <a:gd name="T16" fmla="*/ 1043 w 1206"/>
                <a:gd name="T17" fmla="*/ 574 h 647"/>
                <a:gd name="T18" fmla="*/ 843 w 1206"/>
                <a:gd name="T19" fmla="*/ 630 h 647"/>
                <a:gd name="T20" fmla="*/ 703 w 1206"/>
                <a:gd name="T21" fmla="*/ 642 h 647"/>
                <a:gd name="T22" fmla="*/ 663 w 1206"/>
                <a:gd name="T23" fmla="*/ 638 h 647"/>
                <a:gd name="T24" fmla="*/ 627 w 1206"/>
                <a:gd name="T25" fmla="*/ 646 h 647"/>
                <a:gd name="T26" fmla="*/ 503 w 1206"/>
                <a:gd name="T27" fmla="*/ 642 h 647"/>
                <a:gd name="T28" fmla="*/ 383 w 1206"/>
                <a:gd name="T29" fmla="*/ 634 h 647"/>
                <a:gd name="T30" fmla="*/ 311 w 1206"/>
                <a:gd name="T31" fmla="*/ 618 h 647"/>
                <a:gd name="T32" fmla="*/ 179 w 1206"/>
                <a:gd name="T33" fmla="*/ 578 h 647"/>
                <a:gd name="T34" fmla="*/ 75 w 1206"/>
                <a:gd name="T35" fmla="*/ 522 h 647"/>
                <a:gd name="T36" fmla="*/ 11 w 1206"/>
                <a:gd name="T37" fmla="*/ 330 h 647"/>
                <a:gd name="T38" fmla="*/ 115 w 1206"/>
                <a:gd name="T39" fmla="*/ 138 h 647"/>
                <a:gd name="T40" fmla="*/ 243 w 1206"/>
                <a:gd name="T41" fmla="*/ 66 h 647"/>
                <a:gd name="T42" fmla="*/ 427 w 1206"/>
                <a:gd name="T43" fmla="*/ 10 h 647"/>
                <a:gd name="T44" fmla="*/ 547 w 1206"/>
                <a:gd name="T45" fmla="*/ 2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6" h="647">
                  <a:moveTo>
                    <a:pt x="547" y="2"/>
                  </a:moveTo>
                  <a:cubicBezTo>
                    <a:pt x="603" y="0"/>
                    <a:pt x="762" y="2"/>
                    <a:pt x="835" y="10"/>
                  </a:cubicBezTo>
                  <a:cubicBezTo>
                    <a:pt x="859" y="13"/>
                    <a:pt x="882" y="24"/>
                    <a:pt x="907" y="34"/>
                  </a:cubicBezTo>
                  <a:cubicBezTo>
                    <a:pt x="951" y="51"/>
                    <a:pt x="1017" y="65"/>
                    <a:pt x="1059" y="86"/>
                  </a:cubicBezTo>
                  <a:cubicBezTo>
                    <a:pt x="1140" y="126"/>
                    <a:pt x="1196" y="218"/>
                    <a:pt x="1203" y="322"/>
                  </a:cubicBezTo>
                  <a:cubicBezTo>
                    <a:pt x="1206" y="362"/>
                    <a:pt x="1201" y="377"/>
                    <a:pt x="1187" y="410"/>
                  </a:cubicBezTo>
                  <a:cubicBezTo>
                    <a:pt x="1182" y="421"/>
                    <a:pt x="1180" y="436"/>
                    <a:pt x="1175" y="446"/>
                  </a:cubicBezTo>
                  <a:cubicBezTo>
                    <a:pt x="1170" y="455"/>
                    <a:pt x="1160" y="464"/>
                    <a:pt x="1155" y="474"/>
                  </a:cubicBezTo>
                  <a:cubicBezTo>
                    <a:pt x="1127" y="526"/>
                    <a:pt x="1101" y="547"/>
                    <a:pt x="1043" y="574"/>
                  </a:cubicBezTo>
                  <a:cubicBezTo>
                    <a:pt x="987" y="600"/>
                    <a:pt x="925" y="620"/>
                    <a:pt x="843" y="630"/>
                  </a:cubicBezTo>
                  <a:cubicBezTo>
                    <a:pt x="805" y="635"/>
                    <a:pt x="760" y="640"/>
                    <a:pt x="703" y="642"/>
                  </a:cubicBezTo>
                  <a:cubicBezTo>
                    <a:pt x="690" y="642"/>
                    <a:pt x="676" y="637"/>
                    <a:pt x="663" y="638"/>
                  </a:cubicBezTo>
                  <a:cubicBezTo>
                    <a:pt x="649" y="639"/>
                    <a:pt x="640" y="646"/>
                    <a:pt x="627" y="646"/>
                  </a:cubicBezTo>
                  <a:cubicBezTo>
                    <a:pt x="587" y="647"/>
                    <a:pt x="543" y="644"/>
                    <a:pt x="503" y="642"/>
                  </a:cubicBezTo>
                  <a:cubicBezTo>
                    <a:pt x="461" y="640"/>
                    <a:pt x="417" y="639"/>
                    <a:pt x="383" y="634"/>
                  </a:cubicBezTo>
                  <a:cubicBezTo>
                    <a:pt x="364" y="631"/>
                    <a:pt x="341" y="624"/>
                    <a:pt x="311" y="618"/>
                  </a:cubicBezTo>
                  <a:cubicBezTo>
                    <a:pt x="263" y="608"/>
                    <a:pt x="222" y="594"/>
                    <a:pt x="179" y="578"/>
                  </a:cubicBezTo>
                  <a:cubicBezTo>
                    <a:pt x="124" y="558"/>
                    <a:pt x="114" y="561"/>
                    <a:pt x="75" y="522"/>
                  </a:cubicBezTo>
                  <a:cubicBezTo>
                    <a:pt x="31" y="478"/>
                    <a:pt x="0" y="425"/>
                    <a:pt x="11" y="330"/>
                  </a:cubicBezTo>
                  <a:cubicBezTo>
                    <a:pt x="20" y="247"/>
                    <a:pt x="60" y="186"/>
                    <a:pt x="115" y="138"/>
                  </a:cubicBezTo>
                  <a:cubicBezTo>
                    <a:pt x="152" y="106"/>
                    <a:pt x="187" y="87"/>
                    <a:pt x="243" y="66"/>
                  </a:cubicBezTo>
                  <a:cubicBezTo>
                    <a:pt x="302" y="44"/>
                    <a:pt x="349" y="23"/>
                    <a:pt x="427" y="10"/>
                  </a:cubicBezTo>
                  <a:cubicBezTo>
                    <a:pt x="467" y="3"/>
                    <a:pt x="510" y="3"/>
                    <a:pt x="54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0"/>
            <p:cNvSpPr>
              <a:spLocks/>
            </p:cNvSpPr>
            <p:nvPr/>
          </p:nvSpPr>
          <p:spPr bwMode="auto">
            <a:xfrm>
              <a:off x="1373188" y="3357563"/>
              <a:ext cx="2743200" cy="1720850"/>
            </a:xfrm>
            <a:custGeom>
              <a:avLst/>
              <a:gdLst>
                <a:gd name="T0" fmla="*/ 2233 w 2759"/>
                <a:gd name="T1" fmla="*/ 140 h 1731"/>
                <a:gd name="T2" fmla="*/ 2365 w 2759"/>
                <a:gd name="T3" fmla="*/ 216 h 1731"/>
                <a:gd name="T4" fmla="*/ 2505 w 2759"/>
                <a:gd name="T5" fmla="*/ 324 h 1731"/>
                <a:gd name="T6" fmla="*/ 2653 w 2759"/>
                <a:gd name="T7" fmla="*/ 532 h 1731"/>
                <a:gd name="T8" fmla="*/ 2745 w 2759"/>
                <a:gd name="T9" fmla="*/ 908 h 1731"/>
                <a:gd name="T10" fmla="*/ 2645 w 2759"/>
                <a:gd name="T11" fmla="*/ 972 h 1731"/>
                <a:gd name="T12" fmla="*/ 2525 w 2759"/>
                <a:gd name="T13" fmla="*/ 976 h 1731"/>
                <a:gd name="T14" fmla="*/ 2413 w 2759"/>
                <a:gd name="T15" fmla="*/ 1000 h 1731"/>
                <a:gd name="T16" fmla="*/ 2213 w 2759"/>
                <a:gd name="T17" fmla="*/ 1076 h 1731"/>
                <a:gd name="T18" fmla="*/ 2145 w 2759"/>
                <a:gd name="T19" fmla="*/ 1108 h 1731"/>
                <a:gd name="T20" fmla="*/ 2021 w 2759"/>
                <a:gd name="T21" fmla="*/ 1240 h 1731"/>
                <a:gd name="T22" fmla="*/ 1933 w 2759"/>
                <a:gd name="T23" fmla="*/ 1464 h 1731"/>
                <a:gd name="T24" fmla="*/ 1949 w 2759"/>
                <a:gd name="T25" fmla="*/ 1544 h 1731"/>
                <a:gd name="T26" fmla="*/ 1921 w 2759"/>
                <a:gd name="T27" fmla="*/ 1708 h 1731"/>
                <a:gd name="T28" fmla="*/ 1817 w 2759"/>
                <a:gd name="T29" fmla="*/ 1604 h 1731"/>
                <a:gd name="T30" fmla="*/ 1793 w 2759"/>
                <a:gd name="T31" fmla="*/ 1404 h 1731"/>
                <a:gd name="T32" fmla="*/ 1641 w 2759"/>
                <a:gd name="T33" fmla="*/ 1164 h 1731"/>
                <a:gd name="T34" fmla="*/ 1413 w 2759"/>
                <a:gd name="T35" fmla="*/ 1076 h 1731"/>
                <a:gd name="T36" fmla="*/ 961 w 2759"/>
                <a:gd name="T37" fmla="*/ 1132 h 1731"/>
                <a:gd name="T38" fmla="*/ 793 w 2759"/>
                <a:gd name="T39" fmla="*/ 1268 h 1731"/>
                <a:gd name="T40" fmla="*/ 729 w 2759"/>
                <a:gd name="T41" fmla="*/ 1388 h 1731"/>
                <a:gd name="T42" fmla="*/ 609 w 2759"/>
                <a:gd name="T43" fmla="*/ 1572 h 1731"/>
                <a:gd name="T44" fmla="*/ 617 w 2759"/>
                <a:gd name="T45" fmla="*/ 1344 h 1731"/>
                <a:gd name="T46" fmla="*/ 505 w 2759"/>
                <a:gd name="T47" fmla="*/ 1136 h 1731"/>
                <a:gd name="T48" fmla="*/ 229 w 2759"/>
                <a:gd name="T49" fmla="*/ 992 h 1731"/>
                <a:gd name="T50" fmla="*/ 17 w 2759"/>
                <a:gd name="T51" fmla="*/ 932 h 1731"/>
                <a:gd name="T52" fmla="*/ 21 w 2759"/>
                <a:gd name="T53" fmla="*/ 700 h 1731"/>
                <a:gd name="T54" fmla="*/ 73 w 2759"/>
                <a:gd name="T55" fmla="*/ 544 h 1731"/>
                <a:gd name="T56" fmla="*/ 177 w 2759"/>
                <a:gd name="T57" fmla="*/ 376 h 1731"/>
                <a:gd name="T58" fmla="*/ 245 w 2759"/>
                <a:gd name="T59" fmla="*/ 288 h 1731"/>
                <a:gd name="T60" fmla="*/ 557 w 2759"/>
                <a:gd name="T61" fmla="*/ 92 h 1731"/>
                <a:gd name="T62" fmla="*/ 657 w 2759"/>
                <a:gd name="T63" fmla="*/ 48 h 1731"/>
                <a:gd name="T64" fmla="*/ 785 w 2759"/>
                <a:gd name="T65" fmla="*/ 4 h 1731"/>
                <a:gd name="T66" fmla="*/ 865 w 2759"/>
                <a:gd name="T67" fmla="*/ 48 h 1731"/>
                <a:gd name="T68" fmla="*/ 1053 w 2759"/>
                <a:gd name="T69" fmla="*/ 148 h 1731"/>
                <a:gd name="T70" fmla="*/ 1141 w 2759"/>
                <a:gd name="T71" fmla="*/ 180 h 1731"/>
                <a:gd name="T72" fmla="*/ 1525 w 2759"/>
                <a:gd name="T73" fmla="*/ 212 h 1731"/>
                <a:gd name="T74" fmla="*/ 2025 w 2759"/>
                <a:gd name="T75" fmla="*/ 56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9" h="1731">
                  <a:moveTo>
                    <a:pt x="2025" y="56"/>
                  </a:moveTo>
                  <a:cubicBezTo>
                    <a:pt x="2110" y="68"/>
                    <a:pt x="2169" y="106"/>
                    <a:pt x="2233" y="140"/>
                  </a:cubicBezTo>
                  <a:cubicBezTo>
                    <a:pt x="2262" y="155"/>
                    <a:pt x="2296" y="161"/>
                    <a:pt x="2321" y="176"/>
                  </a:cubicBezTo>
                  <a:cubicBezTo>
                    <a:pt x="2335" y="184"/>
                    <a:pt x="2349" y="203"/>
                    <a:pt x="2365" y="216"/>
                  </a:cubicBezTo>
                  <a:cubicBezTo>
                    <a:pt x="2395" y="241"/>
                    <a:pt x="2423" y="265"/>
                    <a:pt x="2457" y="292"/>
                  </a:cubicBezTo>
                  <a:cubicBezTo>
                    <a:pt x="2472" y="304"/>
                    <a:pt x="2492" y="312"/>
                    <a:pt x="2505" y="324"/>
                  </a:cubicBezTo>
                  <a:cubicBezTo>
                    <a:pt x="2527" y="344"/>
                    <a:pt x="2556" y="389"/>
                    <a:pt x="2581" y="428"/>
                  </a:cubicBezTo>
                  <a:cubicBezTo>
                    <a:pt x="2605" y="466"/>
                    <a:pt x="2638" y="502"/>
                    <a:pt x="2653" y="532"/>
                  </a:cubicBezTo>
                  <a:cubicBezTo>
                    <a:pt x="2666" y="558"/>
                    <a:pt x="2671" y="590"/>
                    <a:pt x="2685" y="620"/>
                  </a:cubicBezTo>
                  <a:cubicBezTo>
                    <a:pt x="2719" y="693"/>
                    <a:pt x="2759" y="805"/>
                    <a:pt x="2745" y="908"/>
                  </a:cubicBezTo>
                  <a:cubicBezTo>
                    <a:pt x="2742" y="933"/>
                    <a:pt x="2733" y="958"/>
                    <a:pt x="2717" y="968"/>
                  </a:cubicBezTo>
                  <a:cubicBezTo>
                    <a:pt x="2699" y="979"/>
                    <a:pt x="2674" y="972"/>
                    <a:pt x="2645" y="972"/>
                  </a:cubicBezTo>
                  <a:cubicBezTo>
                    <a:pt x="2625" y="972"/>
                    <a:pt x="2604" y="979"/>
                    <a:pt x="2581" y="980"/>
                  </a:cubicBezTo>
                  <a:cubicBezTo>
                    <a:pt x="2564" y="981"/>
                    <a:pt x="2542" y="974"/>
                    <a:pt x="2525" y="976"/>
                  </a:cubicBezTo>
                  <a:cubicBezTo>
                    <a:pt x="2496" y="979"/>
                    <a:pt x="2465" y="990"/>
                    <a:pt x="2437" y="996"/>
                  </a:cubicBezTo>
                  <a:cubicBezTo>
                    <a:pt x="2430" y="998"/>
                    <a:pt x="2422" y="998"/>
                    <a:pt x="2413" y="1000"/>
                  </a:cubicBezTo>
                  <a:cubicBezTo>
                    <a:pt x="2397" y="1004"/>
                    <a:pt x="2371" y="1003"/>
                    <a:pt x="2349" y="1008"/>
                  </a:cubicBezTo>
                  <a:cubicBezTo>
                    <a:pt x="2305" y="1018"/>
                    <a:pt x="2262" y="1056"/>
                    <a:pt x="2213" y="1076"/>
                  </a:cubicBezTo>
                  <a:cubicBezTo>
                    <a:pt x="2205" y="1079"/>
                    <a:pt x="2201" y="1084"/>
                    <a:pt x="2193" y="1088"/>
                  </a:cubicBezTo>
                  <a:cubicBezTo>
                    <a:pt x="2175" y="1096"/>
                    <a:pt x="2160" y="1100"/>
                    <a:pt x="2145" y="1108"/>
                  </a:cubicBezTo>
                  <a:cubicBezTo>
                    <a:pt x="2096" y="1134"/>
                    <a:pt x="2073" y="1173"/>
                    <a:pt x="2029" y="1208"/>
                  </a:cubicBezTo>
                  <a:cubicBezTo>
                    <a:pt x="2028" y="1220"/>
                    <a:pt x="2025" y="1231"/>
                    <a:pt x="2021" y="1240"/>
                  </a:cubicBezTo>
                  <a:cubicBezTo>
                    <a:pt x="1995" y="1267"/>
                    <a:pt x="1972" y="1298"/>
                    <a:pt x="1953" y="1340"/>
                  </a:cubicBezTo>
                  <a:cubicBezTo>
                    <a:pt x="1941" y="1367"/>
                    <a:pt x="1928" y="1413"/>
                    <a:pt x="1933" y="1464"/>
                  </a:cubicBezTo>
                  <a:cubicBezTo>
                    <a:pt x="1934" y="1477"/>
                    <a:pt x="1942" y="1490"/>
                    <a:pt x="1945" y="1504"/>
                  </a:cubicBezTo>
                  <a:cubicBezTo>
                    <a:pt x="1948" y="1519"/>
                    <a:pt x="1946" y="1533"/>
                    <a:pt x="1949" y="1544"/>
                  </a:cubicBezTo>
                  <a:cubicBezTo>
                    <a:pt x="1966" y="1598"/>
                    <a:pt x="2011" y="1626"/>
                    <a:pt x="2029" y="1668"/>
                  </a:cubicBezTo>
                  <a:cubicBezTo>
                    <a:pt x="2003" y="1692"/>
                    <a:pt x="1960" y="1698"/>
                    <a:pt x="1921" y="1708"/>
                  </a:cubicBezTo>
                  <a:cubicBezTo>
                    <a:pt x="1883" y="1718"/>
                    <a:pt x="1840" y="1731"/>
                    <a:pt x="1797" y="1720"/>
                  </a:cubicBezTo>
                  <a:cubicBezTo>
                    <a:pt x="1791" y="1680"/>
                    <a:pt x="1816" y="1643"/>
                    <a:pt x="1817" y="1604"/>
                  </a:cubicBezTo>
                  <a:cubicBezTo>
                    <a:pt x="1818" y="1584"/>
                    <a:pt x="1809" y="1562"/>
                    <a:pt x="1809" y="1540"/>
                  </a:cubicBezTo>
                  <a:cubicBezTo>
                    <a:pt x="1809" y="1494"/>
                    <a:pt x="1807" y="1451"/>
                    <a:pt x="1793" y="1404"/>
                  </a:cubicBezTo>
                  <a:cubicBezTo>
                    <a:pt x="1784" y="1375"/>
                    <a:pt x="1767" y="1338"/>
                    <a:pt x="1749" y="1312"/>
                  </a:cubicBezTo>
                  <a:cubicBezTo>
                    <a:pt x="1722" y="1271"/>
                    <a:pt x="1676" y="1193"/>
                    <a:pt x="1641" y="1164"/>
                  </a:cubicBezTo>
                  <a:cubicBezTo>
                    <a:pt x="1603" y="1132"/>
                    <a:pt x="1531" y="1100"/>
                    <a:pt x="1469" y="1084"/>
                  </a:cubicBezTo>
                  <a:cubicBezTo>
                    <a:pt x="1452" y="1080"/>
                    <a:pt x="1431" y="1080"/>
                    <a:pt x="1413" y="1076"/>
                  </a:cubicBezTo>
                  <a:cubicBezTo>
                    <a:pt x="1396" y="1072"/>
                    <a:pt x="1380" y="1063"/>
                    <a:pt x="1365" y="1060"/>
                  </a:cubicBezTo>
                  <a:cubicBezTo>
                    <a:pt x="1226" y="1036"/>
                    <a:pt x="1068" y="1069"/>
                    <a:pt x="961" y="1132"/>
                  </a:cubicBezTo>
                  <a:cubicBezTo>
                    <a:pt x="948" y="1140"/>
                    <a:pt x="930" y="1153"/>
                    <a:pt x="913" y="1164"/>
                  </a:cubicBezTo>
                  <a:cubicBezTo>
                    <a:pt x="877" y="1189"/>
                    <a:pt x="818" y="1231"/>
                    <a:pt x="793" y="1268"/>
                  </a:cubicBezTo>
                  <a:cubicBezTo>
                    <a:pt x="785" y="1280"/>
                    <a:pt x="779" y="1299"/>
                    <a:pt x="769" y="1316"/>
                  </a:cubicBezTo>
                  <a:cubicBezTo>
                    <a:pt x="755" y="1340"/>
                    <a:pt x="737" y="1360"/>
                    <a:pt x="729" y="1388"/>
                  </a:cubicBezTo>
                  <a:cubicBezTo>
                    <a:pt x="711" y="1452"/>
                    <a:pt x="718" y="1523"/>
                    <a:pt x="697" y="1596"/>
                  </a:cubicBezTo>
                  <a:cubicBezTo>
                    <a:pt x="668" y="1605"/>
                    <a:pt x="636" y="1587"/>
                    <a:pt x="609" y="1572"/>
                  </a:cubicBezTo>
                  <a:cubicBezTo>
                    <a:pt x="606" y="1524"/>
                    <a:pt x="636" y="1486"/>
                    <a:pt x="637" y="1440"/>
                  </a:cubicBezTo>
                  <a:cubicBezTo>
                    <a:pt x="638" y="1409"/>
                    <a:pt x="621" y="1376"/>
                    <a:pt x="617" y="1344"/>
                  </a:cubicBezTo>
                  <a:cubicBezTo>
                    <a:pt x="615" y="1329"/>
                    <a:pt x="620" y="1313"/>
                    <a:pt x="617" y="1300"/>
                  </a:cubicBezTo>
                  <a:cubicBezTo>
                    <a:pt x="601" y="1229"/>
                    <a:pt x="532" y="1186"/>
                    <a:pt x="505" y="1136"/>
                  </a:cubicBezTo>
                  <a:cubicBezTo>
                    <a:pt x="448" y="1106"/>
                    <a:pt x="397" y="1060"/>
                    <a:pt x="333" y="1028"/>
                  </a:cubicBezTo>
                  <a:cubicBezTo>
                    <a:pt x="303" y="1013"/>
                    <a:pt x="266" y="1003"/>
                    <a:pt x="229" y="992"/>
                  </a:cubicBezTo>
                  <a:cubicBezTo>
                    <a:pt x="193" y="981"/>
                    <a:pt x="156" y="966"/>
                    <a:pt x="121" y="960"/>
                  </a:cubicBezTo>
                  <a:cubicBezTo>
                    <a:pt x="82" y="953"/>
                    <a:pt x="45" y="960"/>
                    <a:pt x="17" y="932"/>
                  </a:cubicBezTo>
                  <a:cubicBezTo>
                    <a:pt x="0" y="878"/>
                    <a:pt x="9" y="828"/>
                    <a:pt x="17" y="772"/>
                  </a:cubicBezTo>
                  <a:cubicBezTo>
                    <a:pt x="20" y="747"/>
                    <a:pt x="18" y="722"/>
                    <a:pt x="21" y="700"/>
                  </a:cubicBezTo>
                  <a:cubicBezTo>
                    <a:pt x="25" y="675"/>
                    <a:pt x="39" y="650"/>
                    <a:pt x="49" y="624"/>
                  </a:cubicBezTo>
                  <a:cubicBezTo>
                    <a:pt x="60" y="596"/>
                    <a:pt x="64" y="567"/>
                    <a:pt x="73" y="544"/>
                  </a:cubicBezTo>
                  <a:cubicBezTo>
                    <a:pt x="86" y="509"/>
                    <a:pt x="113" y="467"/>
                    <a:pt x="137" y="428"/>
                  </a:cubicBezTo>
                  <a:cubicBezTo>
                    <a:pt x="148" y="410"/>
                    <a:pt x="164" y="395"/>
                    <a:pt x="177" y="376"/>
                  </a:cubicBezTo>
                  <a:cubicBezTo>
                    <a:pt x="190" y="358"/>
                    <a:pt x="196" y="335"/>
                    <a:pt x="209" y="320"/>
                  </a:cubicBezTo>
                  <a:cubicBezTo>
                    <a:pt x="217" y="310"/>
                    <a:pt x="233" y="299"/>
                    <a:pt x="245" y="288"/>
                  </a:cubicBezTo>
                  <a:cubicBezTo>
                    <a:pt x="317" y="220"/>
                    <a:pt x="411" y="159"/>
                    <a:pt x="513" y="112"/>
                  </a:cubicBezTo>
                  <a:cubicBezTo>
                    <a:pt x="527" y="106"/>
                    <a:pt x="543" y="99"/>
                    <a:pt x="557" y="92"/>
                  </a:cubicBezTo>
                  <a:cubicBezTo>
                    <a:pt x="571" y="85"/>
                    <a:pt x="581" y="74"/>
                    <a:pt x="593" y="68"/>
                  </a:cubicBezTo>
                  <a:cubicBezTo>
                    <a:pt x="613" y="58"/>
                    <a:pt x="637" y="56"/>
                    <a:pt x="657" y="48"/>
                  </a:cubicBezTo>
                  <a:cubicBezTo>
                    <a:pt x="676" y="40"/>
                    <a:pt x="693" y="25"/>
                    <a:pt x="709" y="20"/>
                  </a:cubicBezTo>
                  <a:cubicBezTo>
                    <a:pt x="740" y="9"/>
                    <a:pt x="761" y="9"/>
                    <a:pt x="785" y="4"/>
                  </a:cubicBezTo>
                  <a:cubicBezTo>
                    <a:pt x="791" y="3"/>
                    <a:pt x="794" y="0"/>
                    <a:pt x="801" y="0"/>
                  </a:cubicBezTo>
                  <a:cubicBezTo>
                    <a:pt x="841" y="3"/>
                    <a:pt x="840" y="24"/>
                    <a:pt x="865" y="48"/>
                  </a:cubicBezTo>
                  <a:cubicBezTo>
                    <a:pt x="902" y="83"/>
                    <a:pt x="947" y="121"/>
                    <a:pt x="1001" y="140"/>
                  </a:cubicBezTo>
                  <a:cubicBezTo>
                    <a:pt x="1018" y="146"/>
                    <a:pt x="1037" y="143"/>
                    <a:pt x="1053" y="148"/>
                  </a:cubicBezTo>
                  <a:cubicBezTo>
                    <a:pt x="1074" y="155"/>
                    <a:pt x="1089" y="172"/>
                    <a:pt x="1105" y="176"/>
                  </a:cubicBezTo>
                  <a:cubicBezTo>
                    <a:pt x="1115" y="179"/>
                    <a:pt x="1128" y="178"/>
                    <a:pt x="1141" y="180"/>
                  </a:cubicBezTo>
                  <a:cubicBezTo>
                    <a:pt x="1197" y="190"/>
                    <a:pt x="1261" y="203"/>
                    <a:pt x="1325" y="208"/>
                  </a:cubicBezTo>
                  <a:cubicBezTo>
                    <a:pt x="1390" y="213"/>
                    <a:pt x="1466" y="217"/>
                    <a:pt x="1525" y="212"/>
                  </a:cubicBezTo>
                  <a:cubicBezTo>
                    <a:pt x="1682" y="199"/>
                    <a:pt x="1830" y="180"/>
                    <a:pt x="1933" y="116"/>
                  </a:cubicBezTo>
                  <a:cubicBezTo>
                    <a:pt x="1962" y="98"/>
                    <a:pt x="1985" y="67"/>
                    <a:pt x="2025" y="56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31"/>
            <p:cNvSpPr>
              <a:spLocks/>
            </p:cNvSpPr>
            <p:nvPr/>
          </p:nvSpPr>
          <p:spPr bwMode="auto">
            <a:xfrm>
              <a:off x="506413" y="4324350"/>
              <a:ext cx="1457325" cy="844550"/>
            </a:xfrm>
            <a:custGeom>
              <a:avLst/>
              <a:gdLst>
                <a:gd name="T0" fmla="*/ 1124 w 1465"/>
                <a:gd name="T1" fmla="*/ 80 h 849"/>
                <a:gd name="T2" fmla="*/ 1404 w 1465"/>
                <a:gd name="T3" fmla="*/ 292 h 849"/>
                <a:gd name="T4" fmla="*/ 1436 w 1465"/>
                <a:gd name="T5" fmla="*/ 540 h 849"/>
                <a:gd name="T6" fmla="*/ 1296 w 1465"/>
                <a:gd name="T7" fmla="*/ 716 h 849"/>
                <a:gd name="T8" fmla="*/ 1084 w 1465"/>
                <a:gd name="T9" fmla="*/ 804 h 849"/>
                <a:gd name="T10" fmla="*/ 1048 w 1465"/>
                <a:gd name="T11" fmla="*/ 812 h 849"/>
                <a:gd name="T12" fmla="*/ 500 w 1465"/>
                <a:gd name="T13" fmla="*/ 816 h 849"/>
                <a:gd name="T14" fmla="*/ 360 w 1465"/>
                <a:gd name="T15" fmla="*/ 780 h 849"/>
                <a:gd name="T16" fmla="*/ 176 w 1465"/>
                <a:gd name="T17" fmla="*/ 708 h 849"/>
                <a:gd name="T18" fmla="*/ 76 w 1465"/>
                <a:gd name="T19" fmla="*/ 620 h 849"/>
                <a:gd name="T20" fmla="*/ 8 w 1465"/>
                <a:gd name="T21" fmla="*/ 484 h 849"/>
                <a:gd name="T22" fmla="*/ 16 w 1465"/>
                <a:gd name="T23" fmla="*/ 360 h 849"/>
                <a:gd name="T24" fmla="*/ 28 w 1465"/>
                <a:gd name="T25" fmla="*/ 320 h 849"/>
                <a:gd name="T26" fmla="*/ 56 w 1465"/>
                <a:gd name="T27" fmla="*/ 288 h 849"/>
                <a:gd name="T28" fmla="*/ 72 w 1465"/>
                <a:gd name="T29" fmla="*/ 244 h 849"/>
                <a:gd name="T30" fmla="*/ 120 w 1465"/>
                <a:gd name="T31" fmla="*/ 204 h 849"/>
                <a:gd name="T32" fmla="*/ 264 w 1465"/>
                <a:gd name="T33" fmla="*/ 88 h 849"/>
                <a:gd name="T34" fmla="*/ 648 w 1465"/>
                <a:gd name="T35" fmla="*/ 0 h 849"/>
                <a:gd name="T36" fmla="*/ 1124 w 1465"/>
                <a:gd name="T37" fmla="*/ 80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5" h="849">
                  <a:moveTo>
                    <a:pt x="1124" y="80"/>
                  </a:moveTo>
                  <a:cubicBezTo>
                    <a:pt x="1222" y="131"/>
                    <a:pt x="1344" y="198"/>
                    <a:pt x="1404" y="292"/>
                  </a:cubicBezTo>
                  <a:cubicBezTo>
                    <a:pt x="1438" y="345"/>
                    <a:pt x="1465" y="462"/>
                    <a:pt x="1436" y="540"/>
                  </a:cubicBezTo>
                  <a:cubicBezTo>
                    <a:pt x="1412" y="606"/>
                    <a:pt x="1350" y="670"/>
                    <a:pt x="1296" y="716"/>
                  </a:cubicBezTo>
                  <a:cubicBezTo>
                    <a:pt x="1231" y="771"/>
                    <a:pt x="1189" y="781"/>
                    <a:pt x="1084" y="804"/>
                  </a:cubicBezTo>
                  <a:cubicBezTo>
                    <a:pt x="1072" y="807"/>
                    <a:pt x="1060" y="809"/>
                    <a:pt x="1048" y="812"/>
                  </a:cubicBezTo>
                  <a:cubicBezTo>
                    <a:pt x="901" y="849"/>
                    <a:pt x="642" y="843"/>
                    <a:pt x="500" y="816"/>
                  </a:cubicBezTo>
                  <a:cubicBezTo>
                    <a:pt x="454" y="807"/>
                    <a:pt x="405" y="792"/>
                    <a:pt x="360" y="780"/>
                  </a:cubicBezTo>
                  <a:cubicBezTo>
                    <a:pt x="276" y="758"/>
                    <a:pt x="237" y="750"/>
                    <a:pt x="176" y="708"/>
                  </a:cubicBezTo>
                  <a:cubicBezTo>
                    <a:pt x="138" y="682"/>
                    <a:pt x="109" y="657"/>
                    <a:pt x="76" y="620"/>
                  </a:cubicBezTo>
                  <a:cubicBezTo>
                    <a:pt x="40" y="579"/>
                    <a:pt x="20" y="550"/>
                    <a:pt x="8" y="484"/>
                  </a:cubicBezTo>
                  <a:cubicBezTo>
                    <a:pt x="0" y="440"/>
                    <a:pt x="1" y="406"/>
                    <a:pt x="16" y="360"/>
                  </a:cubicBezTo>
                  <a:cubicBezTo>
                    <a:pt x="20" y="348"/>
                    <a:pt x="23" y="330"/>
                    <a:pt x="28" y="320"/>
                  </a:cubicBezTo>
                  <a:cubicBezTo>
                    <a:pt x="33" y="309"/>
                    <a:pt x="49" y="300"/>
                    <a:pt x="56" y="288"/>
                  </a:cubicBezTo>
                  <a:cubicBezTo>
                    <a:pt x="65" y="272"/>
                    <a:pt x="65" y="254"/>
                    <a:pt x="72" y="244"/>
                  </a:cubicBezTo>
                  <a:cubicBezTo>
                    <a:pt x="82" y="230"/>
                    <a:pt x="105" y="218"/>
                    <a:pt x="120" y="204"/>
                  </a:cubicBezTo>
                  <a:cubicBezTo>
                    <a:pt x="167" y="162"/>
                    <a:pt x="210" y="129"/>
                    <a:pt x="264" y="88"/>
                  </a:cubicBezTo>
                  <a:cubicBezTo>
                    <a:pt x="376" y="44"/>
                    <a:pt x="503" y="0"/>
                    <a:pt x="648" y="0"/>
                  </a:cubicBezTo>
                  <a:cubicBezTo>
                    <a:pt x="821" y="0"/>
                    <a:pt x="985" y="35"/>
                    <a:pt x="1124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3340100" y="4371975"/>
              <a:ext cx="1398587" cy="820738"/>
            </a:xfrm>
            <a:custGeom>
              <a:avLst/>
              <a:gdLst>
                <a:gd name="T0" fmla="*/ 591 w 1407"/>
                <a:gd name="T1" fmla="*/ 4 h 826"/>
                <a:gd name="T2" fmla="*/ 595 w 1407"/>
                <a:gd name="T3" fmla="*/ 0 h 826"/>
                <a:gd name="T4" fmla="*/ 687 w 1407"/>
                <a:gd name="T5" fmla="*/ 0 h 826"/>
                <a:gd name="T6" fmla="*/ 779 w 1407"/>
                <a:gd name="T7" fmla="*/ 12 h 826"/>
                <a:gd name="T8" fmla="*/ 859 w 1407"/>
                <a:gd name="T9" fmla="*/ 24 h 826"/>
                <a:gd name="T10" fmla="*/ 939 w 1407"/>
                <a:gd name="T11" fmla="*/ 44 h 826"/>
                <a:gd name="T12" fmla="*/ 1023 w 1407"/>
                <a:gd name="T13" fmla="*/ 60 h 826"/>
                <a:gd name="T14" fmla="*/ 1095 w 1407"/>
                <a:gd name="T15" fmla="*/ 96 h 826"/>
                <a:gd name="T16" fmla="*/ 1167 w 1407"/>
                <a:gd name="T17" fmla="*/ 132 h 826"/>
                <a:gd name="T18" fmla="*/ 1343 w 1407"/>
                <a:gd name="T19" fmla="*/ 292 h 826"/>
                <a:gd name="T20" fmla="*/ 1375 w 1407"/>
                <a:gd name="T21" fmla="*/ 332 h 826"/>
                <a:gd name="T22" fmla="*/ 1395 w 1407"/>
                <a:gd name="T23" fmla="*/ 508 h 826"/>
                <a:gd name="T24" fmla="*/ 1379 w 1407"/>
                <a:gd name="T25" fmla="*/ 536 h 826"/>
                <a:gd name="T26" fmla="*/ 1339 w 1407"/>
                <a:gd name="T27" fmla="*/ 628 h 826"/>
                <a:gd name="T28" fmla="*/ 1251 w 1407"/>
                <a:gd name="T29" fmla="*/ 712 h 826"/>
                <a:gd name="T30" fmla="*/ 1107 w 1407"/>
                <a:gd name="T31" fmla="*/ 776 h 826"/>
                <a:gd name="T32" fmla="*/ 1019 w 1407"/>
                <a:gd name="T33" fmla="*/ 808 h 826"/>
                <a:gd name="T34" fmla="*/ 847 w 1407"/>
                <a:gd name="T35" fmla="*/ 820 h 826"/>
                <a:gd name="T36" fmla="*/ 643 w 1407"/>
                <a:gd name="T37" fmla="*/ 808 h 826"/>
                <a:gd name="T38" fmla="*/ 431 w 1407"/>
                <a:gd name="T39" fmla="*/ 764 h 826"/>
                <a:gd name="T40" fmla="*/ 203 w 1407"/>
                <a:gd name="T41" fmla="*/ 672 h 826"/>
                <a:gd name="T42" fmla="*/ 39 w 1407"/>
                <a:gd name="T43" fmla="*/ 544 h 826"/>
                <a:gd name="T44" fmla="*/ 7 w 1407"/>
                <a:gd name="T45" fmla="*/ 392 h 826"/>
                <a:gd name="T46" fmla="*/ 71 w 1407"/>
                <a:gd name="T47" fmla="*/ 232 h 826"/>
                <a:gd name="T48" fmla="*/ 175 w 1407"/>
                <a:gd name="T49" fmla="*/ 148 h 826"/>
                <a:gd name="T50" fmla="*/ 235 w 1407"/>
                <a:gd name="T51" fmla="*/ 112 h 826"/>
                <a:gd name="T52" fmla="*/ 259 w 1407"/>
                <a:gd name="T53" fmla="*/ 96 h 826"/>
                <a:gd name="T54" fmla="*/ 315 w 1407"/>
                <a:gd name="T55" fmla="*/ 72 h 826"/>
                <a:gd name="T56" fmla="*/ 359 w 1407"/>
                <a:gd name="T57" fmla="*/ 36 h 826"/>
                <a:gd name="T58" fmla="*/ 483 w 1407"/>
                <a:gd name="T59" fmla="*/ 16 h 826"/>
                <a:gd name="T60" fmla="*/ 591 w 1407"/>
                <a:gd name="T61" fmla="*/ 4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07" h="826">
                  <a:moveTo>
                    <a:pt x="591" y="4"/>
                  </a:moveTo>
                  <a:cubicBezTo>
                    <a:pt x="590" y="1"/>
                    <a:pt x="593" y="0"/>
                    <a:pt x="595" y="0"/>
                  </a:cubicBezTo>
                  <a:cubicBezTo>
                    <a:pt x="618" y="14"/>
                    <a:pt x="658" y="0"/>
                    <a:pt x="687" y="0"/>
                  </a:cubicBezTo>
                  <a:cubicBezTo>
                    <a:pt x="712" y="0"/>
                    <a:pt x="747" y="9"/>
                    <a:pt x="779" y="12"/>
                  </a:cubicBezTo>
                  <a:cubicBezTo>
                    <a:pt x="807" y="15"/>
                    <a:pt x="834" y="19"/>
                    <a:pt x="859" y="24"/>
                  </a:cubicBezTo>
                  <a:cubicBezTo>
                    <a:pt x="886" y="29"/>
                    <a:pt x="911" y="36"/>
                    <a:pt x="939" y="44"/>
                  </a:cubicBezTo>
                  <a:cubicBezTo>
                    <a:pt x="967" y="52"/>
                    <a:pt x="998" y="52"/>
                    <a:pt x="1023" y="60"/>
                  </a:cubicBezTo>
                  <a:cubicBezTo>
                    <a:pt x="1045" y="67"/>
                    <a:pt x="1070" y="85"/>
                    <a:pt x="1095" y="96"/>
                  </a:cubicBezTo>
                  <a:cubicBezTo>
                    <a:pt x="1121" y="107"/>
                    <a:pt x="1146" y="119"/>
                    <a:pt x="1167" y="132"/>
                  </a:cubicBezTo>
                  <a:cubicBezTo>
                    <a:pt x="1250" y="183"/>
                    <a:pt x="1292" y="218"/>
                    <a:pt x="1343" y="292"/>
                  </a:cubicBezTo>
                  <a:cubicBezTo>
                    <a:pt x="1350" y="302"/>
                    <a:pt x="1369" y="320"/>
                    <a:pt x="1375" y="332"/>
                  </a:cubicBezTo>
                  <a:cubicBezTo>
                    <a:pt x="1392" y="365"/>
                    <a:pt x="1407" y="465"/>
                    <a:pt x="1395" y="508"/>
                  </a:cubicBezTo>
                  <a:cubicBezTo>
                    <a:pt x="1393" y="517"/>
                    <a:pt x="1384" y="526"/>
                    <a:pt x="1379" y="536"/>
                  </a:cubicBezTo>
                  <a:cubicBezTo>
                    <a:pt x="1365" y="565"/>
                    <a:pt x="1355" y="597"/>
                    <a:pt x="1339" y="628"/>
                  </a:cubicBezTo>
                  <a:cubicBezTo>
                    <a:pt x="1308" y="654"/>
                    <a:pt x="1276" y="680"/>
                    <a:pt x="1251" y="712"/>
                  </a:cubicBezTo>
                  <a:cubicBezTo>
                    <a:pt x="1198" y="724"/>
                    <a:pt x="1164" y="759"/>
                    <a:pt x="1107" y="776"/>
                  </a:cubicBezTo>
                  <a:cubicBezTo>
                    <a:pt x="1083" y="783"/>
                    <a:pt x="1048" y="802"/>
                    <a:pt x="1019" y="808"/>
                  </a:cubicBezTo>
                  <a:cubicBezTo>
                    <a:pt x="969" y="818"/>
                    <a:pt x="900" y="815"/>
                    <a:pt x="847" y="820"/>
                  </a:cubicBezTo>
                  <a:cubicBezTo>
                    <a:pt x="778" y="826"/>
                    <a:pt x="711" y="816"/>
                    <a:pt x="643" y="808"/>
                  </a:cubicBezTo>
                  <a:cubicBezTo>
                    <a:pt x="573" y="800"/>
                    <a:pt x="499" y="780"/>
                    <a:pt x="431" y="764"/>
                  </a:cubicBezTo>
                  <a:cubicBezTo>
                    <a:pt x="332" y="740"/>
                    <a:pt x="281" y="719"/>
                    <a:pt x="203" y="672"/>
                  </a:cubicBezTo>
                  <a:cubicBezTo>
                    <a:pt x="136" y="631"/>
                    <a:pt x="84" y="600"/>
                    <a:pt x="39" y="544"/>
                  </a:cubicBezTo>
                  <a:cubicBezTo>
                    <a:pt x="20" y="502"/>
                    <a:pt x="0" y="456"/>
                    <a:pt x="7" y="392"/>
                  </a:cubicBezTo>
                  <a:cubicBezTo>
                    <a:pt x="14" y="330"/>
                    <a:pt x="59" y="282"/>
                    <a:pt x="71" y="232"/>
                  </a:cubicBezTo>
                  <a:cubicBezTo>
                    <a:pt x="99" y="207"/>
                    <a:pt x="140" y="176"/>
                    <a:pt x="175" y="148"/>
                  </a:cubicBezTo>
                  <a:cubicBezTo>
                    <a:pt x="196" y="131"/>
                    <a:pt x="208" y="126"/>
                    <a:pt x="235" y="112"/>
                  </a:cubicBezTo>
                  <a:cubicBezTo>
                    <a:pt x="244" y="107"/>
                    <a:pt x="251" y="100"/>
                    <a:pt x="259" y="96"/>
                  </a:cubicBezTo>
                  <a:cubicBezTo>
                    <a:pt x="277" y="86"/>
                    <a:pt x="298" y="82"/>
                    <a:pt x="315" y="72"/>
                  </a:cubicBezTo>
                  <a:cubicBezTo>
                    <a:pt x="332" y="62"/>
                    <a:pt x="343" y="46"/>
                    <a:pt x="359" y="36"/>
                  </a:cubicBezTo>
                  <a:cubicBezTo>
                    <a:pt x="402" y="47"/>
                    <a:pt x="442" y="21"/>
                    <a:pt x="483" y="16"/>
                  </a:cubicBezTo>
                  <a:cubicBezTo>
                    <a:pt x="519" y="11"/>
                    <a:pt x="555" y="18"/>
                    <a:pt x="59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33"/>
            <p:cNvSpPr>
              <a:spLocks noEditPoints="1"/>
            </p:cNvSpPr>
            <p:nvPr/>
          </p:nvSpPr>
          <p:spPr bwMode="auto">
            <a:xfrm>
              <a:off x="2116138" y="4459288"/>
              <a:ext cx="1028700" cy="979488"/>
            </a:xfrm>
            <a:custGeom>
              <a:avLst/>
              <a:gdLst>
                <a:gd name="T0" fmla="*/ 853 w 1034"/>
                <a:gd name="T1" fmla="*/ 92 h 984"/>
                <a:gd name="T2" fmla="*/ 917 w 1034"/>
                <a:gd name="T3" fmla="*/ 172 h 984"/>
                <a:gd name="T4" fmla="*/ 1005 w 1034"/>
                <a:gd name="T5" fmla="*/ 340 h 984"/>
                <a:gd name="T6" fmla="*/ 973 w 1034"/>
                <a:gd name="T7" fmla="*/ 704 h 984"/>
                <a:gd name="T8" fmla="*/ 949 w 1034"/>
                <a:gd name="T9" fmla="*/ 752 h 984"/>
                <a:gd name="T10" fmla="*/ 753 w 1034"/>
                <a:gd name="T11" fmla="*/ 932 h 984"/>
                <a:gd name="T12" fmla="*/ 681 w 1034"/>
                <a:gd name="T13" fmla="*/ 952 h 984"/>
                <a:gd name="T14" fmla="*/ 409 w 1034"/>
                <a:gd name="T15" fmla="*/ 964 h 984"/>
                <a:gd name="T16" fmla="*/ 353 w 1034"/>
                <a:gd name="T17" fmla="*/ 940 h 984"/>
                <a:gd name="T18" fmla="*/ 293 w 1034"/>
                <a:gd name="T19" fmla="*/ 924 h 984"/>
                <a:gd name="T20" fmla="*/ 161 w 1034"/>
                <a:gd name="T21" fmla="*/ 832 h 984"/>
                <a:gd name="T22" fmla="*/ 65 w 1034"/>
                <a:gd name="T23" fmla="*/ 720 h 984"/>
                <a:gd name="T24" fmla="*/ 45 w 1034"/>
                <a:gd name="T25" fmla="*/ 700 h 984"/>
                <a:gd name="T26" fmla="*/ 37 w 1034"/>
                <a:gd name="T27" fmla="*/ 664 h 984"/>
                <a:gd name="T28" fmla="*/ 21 w 1034"/>
                <a:gd name="T29" fmla="*/ 636 h 984"/>
                <a:gd name="T30" fmla="*/ 9 w 1034"/>
                <a:gd name="T31" fmla="*/ 564 h 984"/>
                <a:gd name="T32" fmla="*/ 5 w 1034"/>
                <a:gd name="T33" fmla="*/ 428 h 984"/>
                <a:gd name="T34" fmla="*/ 61 w 1034"/>
                <a:gd name="T35" fmla="*/ 224 h 984"/>
                <a:gd name="T36" fmla="*/ 165 w 1034"/>
                <a:gd name="T37" fmla="*/ 120 h 984"/>
                <a:gd name="T38" fmla="*/ 217 w 1034"/>
                <a:gd name="T39" fmla="*/ 76 h 984"/>
                <a:gd name="T40" fmla="*/ 293 w 1034"/>
                <a:gd name="T41" fmla="*/ 44 h 984"/>
                <a:gd name="T42" fmla="*/ 365 w 1034"/>
                <a:gd name="T43" fmla="*/ 12 h 984"/>
                <a:gd name="T44" fmla="*/ 513 w 1034"/>
                <a:gd name="T45" fmla="*/ 4 h 984"/>
                <a:gd name="T46" fmla="*/ 853 w 1034"/>
                <a:gd name="T47" fmla="*/ 92 h 984"/>
                <a:gd name="T48" fmla="*/ 193 w 1034"/>
                <a:gd name="T49" fmla="*/ 328 h 984"/>
                <a:gd name="T50" fmla="*/ 229 w 1034"/>
                <a:gd name="T51" fmla="*/ 320 h 984"/>
                <a:gd name="T52" fmla="*/ 221 w 1034"/>
                <a:gd name="T53" fmla="*/ 280 h 984"/>
                <a:gd name="T54" fmla="*/ 193 w 1034"/>
                <a:gd name="T55" fmla="*/ 328 h 984"/>
                <a:gd name="T56" fmla="*/ 565 w 1034"/>
                <a:gd name="T57" fmla="*/ 404 h 984"/>
                <a:gd name="T58" fmla="*/ 613 w 1034"/>
                <a:gd name="T59" fmla="*/ 392 h 984"/>
                <a:gd name="T60" fmla="*/ 601 w 1034"/>
                <a:gd name="T61" fmla="*/ 348 h 984"/>
                <a:gd name="T62" fmla="*/ 565 w 1034"/>
                <a:gd name="T63" fmla="*/ 404 h 984"/>
                <a:gd name="T64" fmla="*/ 329 w 1034"/>
                <a:gd name="T65" fmla="*/ 464 h 984"/>
                <a:gd name="T66" fmla="*/ 205 w 1034"/>
                <a:gd name="T67" fmla="*/ 536 h 984"/>
                <a:gd name="T68" fmla="*/ 317 w 1034"/>
                <a:gd name="T69" fmla="*/ 636 h 984"/>
                <a:gd name="T70" fmla="*/ 281 w 1034"/>
                <a:gd name="T71" fmla="*/ 544 h 984"/>
                <a:gd name="T72" fmla="*/ 361 w 1034"/>
                <a:gd name="T73" fmla="*/ 476 h 984"/>
                <a:gd name="T74" fmla="*/ 329 w 1034"/>
                <a:gd name="T75" fmla="*/ 4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34" h="984">
                  <a:moveTo>
                    <a:pt x="853" y="92"/>
                  </a:moveTo>
                  <a:cubicBezTo>
                    <a:pt x="878" y="119"/>
                    <a:pt x="897" y="145"/>
                    <a:pt x="917" y="172"/>
                  </a:cubicBezTo>
                  <a:cubicBezTo>
                    <a:pt x="958" y="227"/>
                    <a:pt x="986" y="262"/>
                    <a:pt x="1005" y="340"/>
                  </a:cubicBezTo>
                  <a:cubicBezTo>
                    <a:pt x="1034" y="459"/>
                    <a:pt x="1013" y="601"/>
                    <a:pt x="973" y="704"/>
                  </a:cubicBezTo>
                  <a:cubicBezTo>
                    <a:pt x="967" y="719"/>
                    <a:pt x="957" y="736"/>
                    <a:pt x="949" y="752"/>
                  </a:cubicBezTo>
                  <a:cubicBezTo>
                    <a:pt x="908" y="838"/>
                    <a:pt x="853" y="899"/>
                    <a:pt x="753" y="932"/>
                  </a:cubicBezTo>
                  <a:cubicBezTo>
                    <a:pt x="731" y="939"/>
                    <a:pt x="705" y="945"/>
                    <a:pt x="681" y="952"/>
                  </a:cubicBezTo>
                  <a:cubicBezTo>
                    <a:pt x="607" y="975"/>
                    <a:pt x="504" y="984"/>
                    <a:pt x="409" y="964"/>
                  </a:cubicBezTo>
                  <a:cubicBezTo>
                    <a:pt x="392" y="960"/>
                    <a:pt x="375" y="947"/>
                    <a:pt x="353" y="940"/>
                  </a:cubicBezTo>
                  <a:cubicBezTo>
                    <a:pt x="334" y="934"/>
                    <a:pt x="311" y="932"/>
                    <a:pt x="293" y="924"/>
                  </a:cubicBezTo>
                  <a:cubicBezTo>
                    <a:pt x="239" y="900"/>
                    <a:pt x="204" y="869"/>
                    <a:pt x="161" y="832"/>
                  </a:cubicBezTo>
                  <a:cubicBezTo>
                    <a:pt x="121" y="797"/>
                    <a:pt x="97" y="769"/>
                    <a:pt x="65" y="720"/>
                  </a:cubicBezTo>
                  <a:cubicBezTo>
                    <a:pt x="59" y="711"/>
                    <a:pt x="48" y="705"/>
                    <a:pt x="45" y="700"/>
                  </a:cubicBezTo>
                  <a:cubicBezTo>
                    <a:pt x="41" y="692"/>
                    <a:pt x="42" y="675"/>
                    <a:pt x="37" y="664"/>
                  </a:cubicBezTo>
                  <a:cubicBezTo>
                    <a:pt x="32" y="653"/>
                    <a:pt x="24" y="645"/>
                    <a:pt x="21" y="636"/>
                  </a:cubicBezTo>
                  <a:cubicBezTo>
                    <a:pt x="15" y="615"/>
                    <a:pt x="13" y="588"/>
                    <a:pt x="9" y="564"/>
                  </a:cubicBezTo>
                  <a:cubicBezTo>
                    <a:pt x="1" y="514"/>
                    <a:pt x="0" y="477"/>
                    <a:pt x="5" y="428"/>
                  </a:cubicBezTo>
                  <a:cubicBezTo>
                    <a:pt x="14" y="342"/>
                    <a:pt x="23" y="287"/>
                    <a:pt x="61" y="224"/>
                  </a:cubicBezTo>
                  <a:cubicBezTo>
                    <a:pt x="88" y="179"/>
                    <a:pt x="119" y="157"/>
                    <a:pt x="165" y="120"/>
                  </a:cubicBezTo>
                  <a:cubicBezTo>
                    <a:pt x="180" y="108"/>
                    <a:pt x="196" y="87"/>
                    <a:pt x="217" y="76"/>
                  </a:cubicBezTo>
                  <a:cubicBezTo>
                    <a:pt x="237" y="66"/>
                    <a:pt x="267" y="56"/>
                    <a:pt x="293" y="44"/>
                  </a:cubicBezTo>
                  <a:cubicBezTo>
                    <a:pt x="321" y="31"/>
                    <a:pt x="346" y="16"/>
                    <a:pt x="365" y="12"/>
                  </a:cubicBezTo>
                  <a:cubicBezTo>
                    <a:pt x="409" y="3"/>
                    <a:pt x="474" y="5"/>
                    <a:pt x="513" y="4"/>
                  </a:cubicBezTo>
                  <a:cubicBezTo>
                    <a:pt x="658" y="0"/>
                    <a:pt x="757" y="31"/>
                    <a:pt x="853" y="92"/>
                  </a:cubicBezTo>
                  <a:close/>
                  <a:moveTo>
                    <a:pt x="193" y="328"/>
                  </a:moveTo>
                  <a:cubicBezTo>
                    <a:pt x="211" y="332"/>
                    <a:pt x="216" y="321"/>
                    <a:pt x="229" y="320"/>
                  </a:cubicBezTo>
                  <a:cubicBezTo>
                    <a:pt x="231" y="302"/>
                    <a:pt x="228" y="289"/>
                    <a:pt x="221" y="280"/>
                  </a:cubicBezTo>
                  <a:cubicBezTo>
                    <a:pt x="180" y="267"/>
                    <a:pt x="170" y="312"/>
                    <a:pt x="193" y="328"/>
                  </a:cubicBezTo>
                  <a:close/>
                  <a:moveTo>
                    <a:pt x="565" y="404"/>
                  </a:moveTo>
                  <a:cubicBezTo>
                    <a:pt x="588" y="407"/>
                    <a:pt x="600" y="399"/>
                    <a:pt x="613" y="392"/>
                  </a:cubicBezTo>
                  <a:cubicBezTo>
                    <a:pt x="618" y="368"/>
                    <a:pt x="605" y="362"/>
                    <a:pt x="601" y="348"/>
                  </a:cubicBezTo>
                  <a:cubicBezTo>
                    <a:pt x="555" y="338"/>
                    <a:pt x="534" y="382"/>
                    <a:pt x="565" y="404"/>
                  </a:cubicBezTo>
                  <a:close/>
                  <a:moveTo>
                    <a:pt x="329" y="464"/>
                  </a:moveTo>
                  <a:cubicBezTo>
                    <a:pt x="297" y="487"/>
                    <a:pt x="210" y="506"/>
                    <a:pt x="205" y="536"/>
                  </a:cubicBezTo>
                  <a:cubicBezTo>
                    <a:pt x="198" y="577"/>
                    <a:pt x="288" y="630"/>
                    <a:pt x="317" y="636"/>
                  </a:cubicBezTo>
                  <a:cubicBezTo>
                    <a:pt x="357" y="587"/>
                    <a:pt x="277" y="578"/>
                    <a:pt x="281" y="544"/>
                  </a:cubicBezTo>
                  <a:cubicBezTo>
                    <a:pt x="286" y="507"/>
                    <a:pt x="355" y="522"/>
                    <a:pt x="361" y="476"/>
                  </a:cubicBezTo>
                  <a:cubicBezTo>
                    <a:pt x="362" y="465"/>
                    <a:pt x="335" y="460"/>
                    <a:pt x="329" y="4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34"/>
            <p:cNvSpPr>
              <a:spLocks/>
            </p:cNvSpPr>
            <p:nvPr/>
          </p:nvSpPr>
          <p:spPr bwMode="auto">
            <a:xfrm>
              <a:off x="2286000" y="4724400"/>
              <a:ext cx="60325" cy="65088"/>
            </a:xfrm>
            <a:custGeom>
              <a:avLst/>
              <a:gdLst>
                <a:gd name="T0" fmla="*/ 51 w 61"/>
                <a:gd name="T1" fmla="*/ 13 h 65"/>
                <a:gd name="T2" fmla="*/ 59 w 61"/>
                <a:gd name="T3" fmla="*/ 53 h 65"/>
                <a:gd name="T4" fmla="*/ 23 w 61"/>
                <a:gd name="T5" fmla="*/ 61 h 65"/>
                <a:gd name="T6" fmla="*/ 51 w 61"/>
                <a:gd name="T7" fmla="*/ 1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65">
                  <a:moveTo>
                    <a:pt x="51" y="13"/>
                  </a:moveTo>
                  <a:cubicBezTo>
                    <a:pt x="58" y="22"/>
                    <a:pt x="61" y="35"/>
                    <a:pt x="59" y="53"/>
                  </a:cubicBezTo>
                  <a:cubicBezTo>
                    <a:pt x="46" y="54"/>
                    <a:pt x="41" y="65"/>
                    <a:pt x="23" y="61"/>
                  </a:cubicBezTo>
                  <a:cubicBezTo>
                    <a:pt x="0" y="45"/>
                    <a:pt x="10" y="0"/>
                    <a:pt x="5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35"/>
            <p:cNvSpPr>
              <a:spLocks/>
            </p:cNvSpPr>
            <p:nvPr/>
          </p:nvSpPr>
          <p:spPr bwMode="auto">
            <a:xfrm>
              <a:off x="2647950" y="4795838"/>
              <a:ext cx="82550" cy="68263"/>
            </a:xfrm>
            <a:custGeom>
              <a:avLst/>
              <a:gdLst>
                <a:gd name="T0" fmla="*/ 67 w 84"/>
                <a:gd name="T1" fmla="*/ 10 h 69"/>
                <a:gd name="T2" fmla="*/ 79 w 84"/>
                <a:gd name="T3" fmla="*/ 54 h 69"/>
                <a:gd name="T4" fmla="*/ 31 w 84"/>
                <a:gd name="T5" fmla="*/ 66 h 69"/>
                <a:gd name="T6" fmla="*/ 67 w 84"/>
                <a:gd name="T7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69">
                  <a:moveTo>
                    <a:pt x="67" y="10"/>
                  </a:moveTo>
                  <a:cubicBezTo>
                    <a:pt x="71" y="24"/>
                    <a:pt x="84" y="30"/>
                    <a:pt x="79" y="54"/>
                  </a:cubicBezTo>
                  <a:cubicBezTo>
                    <a:pt x="66" y="61"/>
                    <a:pt x="54" y="69"/>
                    <a:pt x="31" y="66"/>
                  </a:cubicBezTo>
                  <a:cubicBezTo>
                    <a:pt x="0" y="44"/>
                    <a:pt x="21" y="0"/>
                    <a:pt x="67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6"/>
            <p:cNvSpPr>
              <a:spLocks/>
            </p:cNvSpPr>
            <p:nvPr/>
          </p:nvSpPr>
          <p:spPr bwMode="auto">
            <a:xfrm>
              <a:off x="2312988" y="4916488"/>
              <a:ext cx="163512" cy="176213"/>
            </a:xfrm>
            <a:custGeom>
              <a:avLst/>
              <a:gdLst>
                <a:gd name="T0" fmla="*/ 163 w 164"/>
                <a:gd name="T1" fmla="*/ 16 h 176"/>
                <a:gd name="T2" fmla="*/ 83 w 164"/>
                <a:gd name="T3" fmla="*/ 84 h 176"/>
                <a:gd name="T4" fmla="*/ 119 w 164"/>
                <a:gd name="T5" fmla="*/ 176 h 176"/>
                <a:gd name="T6" fmla="*/ 7 w 164"/>
                <a:gd name="T7" fmla="*/ 76 h 176"/>
                <a:gd name="T8" fmla="*/ 131 w 164"/>
                <a:gd name="T9" fmla="*/ 4 h 176"/>
                <a:gd name="T10" fmla="*/ 163 w 164"/>
                <a:gd name="T11" fmla="*/ 1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" h="176">
                  <a:moveTo>
                    <a:pt x="163" y="16"/>
                  </a:moveTo>
                  <a:cubicBezTo>
                    <a:pt x="157" y="62"/>
                    <a:pt x="88" y="47"/>
                    <a:pt x="83" y="84"/>
                  </a:cubicBezTo>
                  <a:cubicBezTo>
                    <a:pt x="79" y="118"/>
                    <a:pt x="159" y="127"/>
                    <a:pt x="119" y="176"/>
                  </a:cubicBezTo>
                  <a:cubicBezTo>
                    <a:pt x="90" y="170"/>
                    <a:pt x="0" y="117"/>
                    <a:pt x="7" y="76"/>
                  </a:cubicBezTo>
                  <a:cubicBezTo>
                    <a:pt x="12" y="46"/>
                    <a:pt x="99" y="27"/>
                    <a:pt x="131" y="4"/>
                  </a:cubicBezTo>
                  <a:cubicBezTo>
                    <a:pt x="137" y="0"/>
                    <a:pt x="164" y="5"/>
                    <a:pt x="163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7"/>
            <p:cNvSpPr>
              <a:spLocks/>
            </p:cNvSpPr>
            <p:nvPr/>
          </p:nvSpPr>
          <p:spPr bwMode="auto">
            <a:xfrm>
              <a:off x="3100388" y="5241925"/>
              <a:ext cx="412750" cy="300038"/>
            </a:xfrm>
            <a:custGeom>
              <a:avLst/>
              <a:gdLst>
                <a:gd name="T0" fmla="*/ 416 w 416"/>
                <a:gd name="T1" fmla="*/ 289 h 301"/>
                <a:gd name="T2" fmla="*/ 320 w 416"/>
                <a:gd name="T3" fmla="*/ 293 h 301"/>
                <a:gd name="T4" fmla="*/ 284 w 416"/>
                <a:gd name="T5" fmla="*/ 221 h 301"/>
                <a:gd name="T6" fmla="*/ 248 w 416"/>
                <a:gd name="T7" fmla="*/ 149 h 301"/>
                <a:gd name="T8" fmla="*/ 40 w 416"/>
                <a:gd name="T9" fmla="*/ 181 h 301"/>
                <a:gd name="T10" fmla="*/ 0 w 416"/>
                <a:gd name="T11" fmla="*/ 73 h 301"/>
                <a:gd name="T12" fmla="*/ 312 w 416"/>
                <a:gd name="T13" fmla="*/ 5 h 301"/>
                <a:gd name="T14" fmla="*/ 372 w 416"/>
                <a:gd name="T15" fmla="*/ 93 h 301"/>
                <a:gd name="T16" fmla="*/ 388 w 416"/>
                <a:gd name="T17" fmla="*/ 125 h 301"/>
                <a:gd name="T18" fmla="*/ 416 w 416"/>
                <a:gd name="T19" fmla="*/ 28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6" h="301">
                  <a:moveTo>
                    <a:pt x="416" y="289"/>
                  </a:moveTo>
                  <a:cubicBezTo>
                    <a:pt x="398" y="301"/>
                    <a:pt x="344" y="299"/>
                    <a:pt x="320" y="293"/>
                  </a:cubicBezTo>
                  <a:cubicBezTo>
                    <a:pt x="304" y="277"/>
                    <a:pt x="294" y="246"/>
                    <a:pt x="284" y="221"/>
                  </a:cubicBezTo>
                  <a:cubicBezTo>
                    <a:pt x="273" y="194"/>
                    <a:pt x="268" y="167"/>
                    <a:pt x="248" y="149"/>
                  </a:cubicBezTo>
                  <a:cubicBezTo>
                    <a:pt x="174" y="140"/>
                    <a:pt x="113" y="176"/>
                    <a:pt x="40" y="181"/>
                  </a:cubicBezTo>
                  <a:cubicBezTo>
                    <a:pt x="26" y="146"/>
                    <a:pt x="5" y="118"/>
                    <a:pt x="0" y="73"/>
                  </a:cubicBezTo>
                  <a:cubicBezTo>
                    <a:pt x="81" y="27"/>
                    <a:pt x="215" y="19"/>
                    <a:pt x="312" y="5"/>
                  </a:cubicBezTo>
                  <a:cubicBezTo>
                    <a:pt x="344" y="0"/>
                    <a:pt x="359" y="60"/>
                    <a:pt x="372" y="93"/>
                  </a:cubicBezTo>
                  <a:cubicBezTo>
                    <a:pt x="376" y="104"/>
                    <a:pt x="385" y="116"/>
                    <a:pt x="388" y="125"/>
                  </a:cubicBezTo>
                  <a:cubicBezTo>
                    <a:pt x="405" y="185"/>
                    <a:pt x="400" y="234"/>
                    <a:pt x="416" y="2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8"/>
            <p:cNvSpPr>
              <a:spLocks/>
            </p:cNvSpPr>
            <p:nvPr/>
          </p:nvSpPr>
          <p:spPr bwMode="auto">
            <a:xfrm>
              <a:off x="3686175" y="5254625"/>
              <a:ext cx="1162050" cy="1011238"/>
            </a:xfrm>
            <a:custGeom>
              <a:avLst/>
              <a:gdLst>
                <a:gd name="T0" fmla="*/ 1142 w 1168"/>
                <a:gd name="T1" fmla="*/ 0 h 1017"/>
                <a:gd name="T2" fmla="*/ 1154 w 1168"/>
                <a:gd name="T3" fmla="*/ 8 h 1017"/>
                <a:gd name="T4" fmla="*/ 1146 w 1168"/>
                <a:gd name="T5" fmla="*/ 260 h 1017"/>
                <a:gd name="T6" fmla="*/ 1130 w 1168"/>
                <a:gd name="T7" fmla="*/ 372 h 1017"/>
                <a:gd name="T8" fmla="*/ 1086 w 1168"/>
                <a:gd name="T9" fmla="*/ 464 h 1017"/>
                <a:gd name="T10" fmla="*/ 1002 w 1168"/>
                <a:gd name="T11" fmla="*/ 624 h 1017"/>
                <a:gd name="T12" fmla="*/ 822 w 1168"/>
                <a:gd name="T13" fmla="*/ 788 h 1017"/>
                <a:gd name="T14" fmla="*/ 806 w 1168"/>
                <a:gd name="T15" fmla="*/ 768 h 1017"/>
                <a:gd name="T16" fmla="*/ 794 w 1168"/>
                <a:gd name="T17" fmla="*/ 808 h 1017"/>
                <a:gd name="T18" fmla="*/ 494 w 1168"/>
                <a:gd name="T19" fmla="*/ 936 h 1017"/>
                <a:gd name="T20" fmla="*/ 382 w 1168"/>
                <a:gd name="T21" fmla="*/ 964 h 1017"/>
                <a:gd name="T22" fmla="*/ 290 w 1168"/>
                <a:gd name="T23" fmla="*/ 968 h 1017"/>
                <a:gd name="T24" fmla="*/ 166 w 1168"/>
                <a:gd name="T25" fmla="*/ 988 h 1017"/>
                <a:gd name="T26" fmla="*/ 114 w 1168"/>
                <a:gd name="T27" fmla="*/ 988 h 1017"/>
                <a:gd name="T28" fmla="*/ 6 w 1168"/>
                <a:gd name="T29" fmla="*/ 948 h 1017"/>
                <a:gd name="T30" fmla="*/ 182 w 1168"/>
                <a:gd name="T31" fmla="*/ 936 h 1017"/>
                <a:gd name="T32" fmla="*/ 306 w 1168"/>
                <a:gd name="T33" fmla="*/ 916 h 1017"/>
                <a:gd name="T34" fmla="*/ 414 w 1168"/>
                <a:gd name="T35" fmla="*/ 904 h 1017"/>
                <a:gd name="T36" fmla="*/ 462 w 1168"/>
                <a:gd name="T37" fmla="*/ 888 h 1017"/>
                <a:gd name="T38" fmla="*/ 494 w 1168"/>
                <a:gd name="T39" fmla="*/ 888 h 1017"/>
                <a:gd name="T40" fmla="*/ 642 w 1168"/>
                <a:gd name="T41" fmla="*/ 828 h 1017"/>
                <a:gd name="T42" fmla="*/ 810 w 1168"/>
                <a:gd name="T43" fmla="*/ 728 h 1017"/>
                <a:gd name="T44" fmla="*/ 962 w 1168"/>
                <a:gd name="T45" fmla="*/ 588 h 1017"/>
                <a:gd name="T46" fmla="*/ 974 w 1168"/>
                <a:gd name="T47" fmla="*/ 564 h 1017"/>
                <a:gd name="T48" fmla="*/ 994 w 1168"/>
                <a:gd name="T49" fmla="*/ 548 h 1017"/>
                <a:gd name="T50" fmla="*/ 1010 w 1168"/>
                <a:gd name="T51" fmla="*/ 520 h 1017"/>
                <a:gd name="T52" fmla="*/ 1054 w 1168"/>
                <a:gd name="T53" fmla="*/ 436 h 1017"/>
                <a:gd name="T54" fmla="*/ 1062 w 1168"/>
                <a:gd name="T55" fmla="*/ 396 h 1017"/>
                <a:gd name="T56" fmla="*/ 1078 w 1168"/>
                <a:gd name="T57" fmla="*/ 368 h 1017"/>
                <a:gd name="T58" fmla="*/ 1098 w 1168"/>
                <a:gd name="T59" fmla="*/ 284 h 1017"/>
                <a:gd name="T60" fmla="*/ 1126 w 1168"/>
                <a:gd name="T61" fmla="*/ 208 h 1017"/>
                <a:gd name="T62" fmla="*/ 1122 w 1168"/>
                <a:gd name="T63" fmla="*/ 164 h 1017"/>
                <a:gd name="T64" fmla="*/ 1134 w 1168"/>
                <a:gd name="T65" fmla="*/ 116 h 1017"/>
                <a:gd name="T66" fmla="*/ 1142 w 1168"/>
                <a:gd name="T67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8" h="1017">
                  <a:moveTo>
                    <a:pt x="1142" y="0"/>
                  </a:moveTo>
                  <a:cubicBezTo>
                    <a:pt x="1147" y="1"/>
                    <a:pt x="1148" y="7"/>
                    <a:pt x="1154" y="8"/>
                  </a:cubicBezTo>
                  <a:cubicBezTo>
                    <a:pt x="1168" y="92"/>
                    <a:pt x="1159" y="169"/>
                    <a:pt x="1146" y="260"/>
                  </a:cubicBezTo>
                  <a:cubicBezTo>
                    <a:pt x="1140" y="299"/>
                    <a:pt x="1139" y="341"/>
                    <a:pt x="1130" y="372"/>
                  </a:cubicBezTo>
                  <a:cubicBezTo>
                    <a:pt x="1121" y="402"/>
                    <a:pt x="1099" y="433"/>
                    <a:pt x="1086" y="464"/>
                  </a:cubicBezTo>
                  <a:cubicBezTo>
                    <a:pt x="1060" y="524"/>
                    <a:pt x="1041" y="576"/>
                    <a:pt x="1002" y="624"/>
                  </a:cubicBezTo>
                  <a:cubicBezTo>
                    <a:pt x="950" y="688"/>
                    <a:pt x="877" y="737"/>
                    <a:pt x="822" y="788"/>
                  </a:cubicBezTo>
                  <a:cubicBezTo>
                    <a:pt x="806" y="792"/>
                    <a:pt x="820" y="766"/>
                    <a:pt x="806" y="768"/>
                  </a:cubicBezTo>
                  <a:cubicBezTo>
                    <a:pt x="791" y="775"/>
                    <a:pt x="791" y="793"/>
                    <a:pt x="794" y="808"/>
                  </a:cubicBezTo>
                  <a:cubicBezTo>
                    <a:pt x="714" y="860"/>
                    <a:pt x="612" y="912"/>
                    <a:pt x="494" y="936"/>
                  </a:cubicBezTo>
                  <a:cubicBezTo>
                    <a:pt x="457" y="944"/>
                    <a:pt x="419" y="957"/>
                    <a:pt x="382" y="964"/>
                  </a:cubicBezTo>
                  <a:cubicBezTo>
                    <a:pt x="352" y="969"/>
                    <a:pt x="321" y="964"/>
                    <a:pt x="290" y="968"/>
                  </a:cubicBezTo>
                  <a:cubicBezTo>
                    <a:pt x="249" y="973"/>
                    <a:pt x="210" y="986"/>
                    <a:pt x="166" y="988"/>
                  </a:cubicBezTo>
                  <a:cubicBezTo>
                    <a:pt x="149" y="989"/>
                    <a:pt x="131" y="987"/>
                    <a:pt x="114" y="988"/>
                  </a:cubicBezTo>
                  <a:cubicBezTo>
                    <a:pt x="76" y="991"/>
                    <a:pt x="0" y="1017"/>
                    <a:pt x="6" y="948"/>
                  </a:cubicBezTo>
                  <a:cubicBezTo>
                    <a:pt x="69" y="939"/>
                    <a:pt x="120" y="941"/>
                    <a:pt x="182" y="936"/>
                  </a:cubicBezTo>
                  <a:cubicBezTo>
                    <a:pt x="224" y="933"/>
                    <a:pt x="265" y="920"/>
                    <a:pt x="306" y="916"/>
                  </a:cubicBezTo>
                  <a:cubicBezTo>
                    <a:pt x="346" y="912"/>
                    <a:pt x="376" y="912"/>
                    <a:pt x="414" y="904"/>
                  </a:cubicBezTo>
                  <a:cubicBezTo>
                    <a:pt x="430" y="901"/>
                    <a:pt x="446" y="891"/>
                    <a:pt x="462" y="888"/>
                  </a:cubicBezTo>
                  <a:cubicBezTo>
                    <a:pt x="472" y="886"/>
                    <a:pt x="485" y="890"/>
                    <a:pt x="494" y="888"/>
                  </a:cubicBezTo>
                  <a:cubicBezTo>
                    <a:pt x="540" y="878"/>
                    <a:pt x="593" y="850"/>
                    <a:pt x="642" y="828"/>
                  </a:cubicBezTo>
                  <a:cubicBezTo>
                    <a:pt x="706" y="799"/>
                    <a:pt x="759" y="766"/>
                    <a:pt x="810" y="728"/>
                  </a:cubicBezTo>
                  <a:cubicBezTo>
                    <a:pt x="863" y="689"/>
                    <a:pt x="920" y="644"/>
                    <a:pt x="962" y="588"/>
                  </a:cubicBezTo>
                  <a:cubicBezTo>
                    <a:pt x="968" y="580"/>
                    <a:pt x="968" y="571"/>
                    <a:pt x="974" y="564"/>
                  </a:cubicBezTo>
                  <a:cubicBezTo>
                    <a:pt x="980" y="557"/>
                    <a:pt x="990" y="555"/>
                    <a:pt x="994" y="548"/>
                  </a:cubicBezTo>
                  <a:cubicBezTo>
                    <a:pt x="998" y="542"/>
                    <a:pt x="1005" y="530"/>
                    <a:pt x="1010" y="520"/>
                  </a:cubicBezTo>
                  <a:cubicBezTo>
                    <a:pt x="1022" y="498"/>
                    <a:pt x="1043" y="462"/>
                    <a:pt x="1054" y="436"/>
                  </a:cubicBezTo>
                  <a:cubicBezTo>
                    <a:pt x="1058" y="425"/>
                    <a:pt x="1057" y="408"/>
                    <a:pt x="1062" y="396"/>
                  </a:cubicBezTo>
                  <a:cubicBezTo>
                    <a:pt x="1066" y="386"/>
                    <a:pt x="1075" y="378"/>
                    <a:pt x="1078" y="368"/>
                  </a:cubicBezTo>
                  <a:cubicBezTo>
                    <a:pt x="1086" y="344"/>
                    <a:pt x="1090" y="311"/>
                    <a:pt x="1098" y="284"/>
                  </a:cubicBezTo>
                  <a:cubicBezTo>
                    <a:pt x="1106" y="255"/>
                    <a:pt x="1123" y="229"/>
                    <a:pt x="1126" y="208"/>
                  </a:cubicBezTo>
                  <a:cubicBezTo>
                    <a:pt x="1128" y="194"/>
                    <a:pt x="1121" y="179"/>
                    <a:pt x="1122" y="164"/>
                  </a:cubicBezTo>
                  <a:cubicBezTo>
                    <a:pt x="1123" y="150"/>
                    <a:pt x="1132" y="134"/>
                    <a:pt x="1134" y="116"/>
                  </a:cubicBezTo>
                  <a:cubicBezTo>
                    <a:pt x="1140" y="73"/>
                    <a:pt x="1129" y="28"/>
                    <a:pt x="11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9"/>
            <p:cNvSpPr>
              <a:spLocks/>
            </p:cNvSpPr>
            <p:nvPr/>
          </p:nvSpPr>
          <p:spPr bwMode="auto">
            <a:xfrm>
              <a:off x="1835150" y="5313363"/>
              <a:ext cx="314325" cy="331788"/>
            </a:xfrm>
            <a:custGeom>
              <a:avLst/>
              <a:gdLst>
                <a:gd name="T0" fmla="*/ 316 w 316"/>
                <a:gd name="T1" fmla="*/ 129 h 333"/>
                <a:gd name="T2" fmla="*/ 288 w 316"/>
                <a:gd name="T3" fmla="*/ 237 h 333"/>
                <a:gd name="T4" fmla="*/ 260 w 316"/>
                <a:gd name="T5" fmla="*/ 269 h 333"/>
                <a:gd name="T6" fmla="*/ 148 w 316"/>
                <a:gd name="T7" fmla="*/ 329 h 333"/>
                <a:gd name="T8" fmla="*/ 64 w 316"/>
                <a:gd name="T9" fmla="*/ 273 h 333"/>
                <a:gd name="T10" fmla="*/ 8 w 316"/>
                <a:gd name="T11" fmla="*/ 189 h 333"/>
                <a:gd name="T12" fmla="*/ 116 w 316"/>
                <a:gd name="T13" fmla="*/ 25 h 333"/>
                <a:gd name="T14" fmla="*/ 316 w 316"/>
                <a:gd name="T15" fmla="*/ 12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6" h="333">
                  <a:moveTo>
                    <a:pt x="316" y="129"/>
                  </a:moveTo>
                  <a:cubicBezTo>
                    <a:pt x="303" y="164"/>
                    <a:pt x="306" y="208"/>
                    <a:pt x="288" y="237"/>
                  </a:cubicBezTo>
                  <a:cubicBezTo>
                    <a:pt x="283" y="246"/>
                    <a:pt x="270" y="258"/>
                    <a:pt x="260" y="269"/>
                  </a:cubicBezTo>
                  <a:cubicBezTo>
                    <a:pt x="237" y="293"/>
                    <a:pt x="194" y="333"/>
                    <a:pt x="148" y="329"/>
                  </a:cubicBezTo>
                  <a:cubicBezTo>
                    <a:pt x="110" y="326"/>
                    <a:pt x="87" y="297"/>
                    <a:pt x="64" y="273"/>
                  </a:cubicBezTo>
                  <a:cubicBezTo>
                    <a:pt x="43" y="251"/>
                    <a:pt x="12" y="221"/>
                    <a:pt x="8" y="189"/>
                  </a:cubicBezTo>
                  <a:cubicBezTo>
                    <a:pt x="0" y="130"/>
                    <a:pt x="65" y="38"/>
                    <a:pt x="116" y="25"/>
                  </a:cubicBezTo>
                  <a:cubicBezTo>
                    <a:pt x="218" y="0"/>
                    <a:pt x="277" y="65"/>
                    <a:pt x="316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0"/>
            <p:cNvSpPr>
              <a:spLocks/>
            </p:cNvSpPr>
            <p:nvPr/>
          </p:nvSpPr>
          <p:spPr bwMode="auto">
            <a:xfrm>
              <a:off x="2387600" y="5322888"/>
              <a:ext cx="796925" cy="1141413"/>
            </a:xfrm>
            <a:custGeom>
              <a:avLst/>
              <a:gdLst>
                <a:gd name="T0" fmla="*/ 372 w 801"/>
                <a:gd name="T1" fmla="*/ 900 h 1148"/>
                <a:gd name="T2" fmla="*/ 340 w 801"/>
                <a:gd name="T3" fmla="*/ 984 h 1148"/>
                <a:gd name="T4" fmla="*/ 304 w 801"/>
                <a:gd name="T5" fmla="*/ 1060 h 1148"/>
                <a:gd name="T6" fmla="*/ 272 w 801"/>
                <a:gd name="T7" fmla="*/ 1148 h 1148"/>
                <a:gd name="T8" fmla="*/ 104 w 801"/>
                <a:gd name="T9" fmla="*/ 1064 h 1148"/>
                <a:gd name="T10" fmla="*/ 124 w 801"/>
                <a:gd name="T11" fmla="*/ 944 h 1148"/>
                <a:gd name="T12" fmla="*/ 140 w 801"/>
                <a:gd name="T13" fmla="*/ 836 h 1148"/>
                <a:gd name="T14" fmla="*/ 236 w 801"/>
                <a:gd name="T15" fmla="*/ 708 h 1148"/>
                <a:gd name="T16" fmla="*/ 360 w 801"/>
                <a:gd name="T17" fmla="*/ 660 h 1148"/>
                <a:gd name="T18" fmla="*/ 420 w 801"/>
                <a:gd name="T19" fmla="*/ 608 h 1148"/>
                <a:gd name="T20" fmla="*/ 336 w 801"/>
                <a:gd name="T21" fmla="*/ 620 h 1148"/>
                <a:gd name="T22" fmla="*/ 272 w 801"/>
                <a:gd name="T23" fmla="*/ 640 h 1148"/>
                <a:gd name="T24" fmla="*/ 212 w 801"/>
                <a:gd name="T25" fmla="*/ 664 h 1148"/>
                <a:gd name="T26" fmla="*/ 116 w 801"/>
                <a:gd name="T27" fmla="*/ 504 h 1148"/>
                <a:gd name="T28" fmla="*/ 44 w 801"/>
                <a:gd name="T29" fmla="*/ 324 h 1148"/>
                <a:gd name="T30" fmla="*/ 44 w 801"/>
                <a:gd name="T31" fmla="*/ 296 h 1148"/>
                <a:gd name="T32" fmla="*/ 0 w 801"/>
                <a:gd name="T33" fmla="*/ 116 h 1148"/>
                <a:gd name="T34" fmla="*/ 180 w 801"/>
                <a:gd name="T35" fmla="*/ 160 h 1148"/>
                <a:gd name="T36" fmla="*/ 628 w 801"/>
                <a:gd name="T37" fmla="*/ 32 h 1148"/>
                <a:gd name="T38" fmla="*/ 696 w 801"/>
                <a:gd name="T39" fmla="*/ 100 h 1148"/>
                <a:gd name="T40" fmla="*/ 760 w 801"/>
                <a:gd name="T41" fmla="*/ 288 h 1148"/>
                <a:gd name="T42" fmla="*/ 784 w 801"/>
                <a:gd name="T43" fmla="*/ 564 h 1148"/>
                <a:gd name="T44" fmla="*/ 764 w 801"/>
                <a:gd name="T45" fmla="*/ 640 h 1148"/>
                <a:gd name="T46" fmla="*/ 704 w 801"/>
                <a:gd name="T47" fmla="*/ 700 h 1148"/>
                <a:gd name="T48" fmla="*/ 644 w 801"/>
                <a:gd name="T49" fmla="*/ 760 h 1148"/>
                <a:gd name="T50" fmla="*/ 600 w 801"/>
                <a:gd name="T51" fmla="*/ 780 h 1148"/>
                <a:gd name="T52" fmla="*/ 468 w 801"/>
                <a:gd name="T53" fmla="*/ 856 h 1148"/>
                <a:gd name="T54" fmla="*/ 372 w 801"/>
                <a:gd name="T55" fmla="*/ 900 h 1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1" h="1148">
                  <a:moveTo>
                    <a:pt x="372" y="900"/>
                  </a:moveTo>
                  <a:cubicBezTo>
                    <a:pt x="350" y="921"/>
                    <a:pt x="352" y="954"/>
                    <a:pt x="340" y="984"/>
                  </a:cubicBezTo>
                  <a:cubicBezTo>
                    <a:pt x="330" y="1009"/>
                    <a:pt x="312" y="1033"/>
                    <a:pt x="304" y="1060"/>
                  </a:cubicBezTo>
                  <a:cubicBezTo>
                    <a:pt x="295" y="1090"/>
                    <a:pt x="299" y="1128"/>
                    <a:pt x="272" y="1148"/>
                  </a:cubicBezTo>
                  <a:cubicBezTo>
                    <a:pt x="207" y="1129"/>
                    <a:pt x="159" y="1093"/>
                    <a:pt x="104" y="1064"/>
                  </a:cubicBezTo>
                  <a:cubicBezTo>
                    <a:pt x="100" y="1024"/>
                    <a:pt x="119" y="982"/>
                    <a:pt x="124" y="944"/>
                  </a:cubicBezTo>
                  <a:cubicBezTo>
                    <a:pt x="129" y="903"/>
                    <a:pt x="131" y="873"/>
                    <a:pt x="140" y="836"/>
                  </a:cubicBezTo>
                  <a:cubicBezTo>
                    <a:pt x="158" y="766"/>
                    <a:pt x="174" y="737"/>
                    <a:pt x="236" y="708"/>
                  </a:cubicBezTo>
                  <a:cubicBezTo>
                    <a:pt x="271" y="692"/>
                    <a:pt x="319" y="681"/>
                    <a:pt x="360" y="660"/>
                  </a:cubicBezTo>
                  <a:cubicBezTo>
                    <a:pt x="382" y="649"/>
                    <a:pt x="408" y="633"/>
                    <a:pt x="420" y="608"/>
                  </a:cubicBezTo>
                  <a:cubicBezTo>
                    <a:pt x="392" y="572"/>
                    <a:pt x="362" y="609"/>
                    <a:pt x="336" y="620"/>
                  </a:cubicBezTo>
                  <a:cubicBezTo>
                    <a:pt x="321" y="626"/>
                    <a:pt x="295" y="631"/>
                    <a:pt x="272" y="640"/>
                  </a:cubicBezTo>
                  <a:cubicBezTo>
                    <a:pt x="251" y="648"/>
                    <a:pt x="225" y="665"/>
                    <a:pt x="212" y="664"/>
                  </a:cubicBezTo>
                  <a:cubicBezTo>
                    <a:pt x="169" y="660"/>
                    <a:pt x="130" y="541"/>
                    <a:pt x="116" y="504"/>
                  </a:cubicBezTo>
                  <a:cubicBezTo>
                    <a:pt x="89" y="433"/>
                    <a:pt x="75" y="378"/>
                    <a:pt x="44" y="324"/>
                  </a:cubicBezTo>
                  <a:cubicBezTo>
                    <a:pt x="44" y="315"/>
                    <a:pt x="44" y="305"/>
                    <a:pt x="44" y="296"/>
                  </a:cubicBezTo>
                  <a:cubicBezTo>
                    <a:pt x="15" y="250"/>
                    <a:pt x="8" y="182"/>
                    <a:pt x="0" y="116"/>
                  </a:cubicBezTo>
                  <a:cubicBezTo>
                    <a:pt x="64" y="123"/>
                    <a:pt x="120" y="154"/>
                    <a:pt x="180" y="160"/>
                  </a:cubicBezTo>
                  <a:cubicBezTo>
                    <a:pt x="368" y="180"/>
                    <a:pt x="511" y="131"/>
                    <a:pt x="628" y="32"/>
                  </a:cubicBezTo>
                  <a:cubicBezTo>
                    <a:pt x="666" y="0"/>
                    <a:pt x="678" y="52"/>
                    <a:pt x="696" y="100"/>
                  </a:cubicBezTo>
                  <a:cubicBezTo>
                    <a:pt x="721" y="165"/>
                    <a:pt x="737" y="215"/>
                    <a:pt x="760" y="288"/>
                  </a:cubicBezTo>
                  <a:cubicBezTo>
                    <a:pt x="784" y="367"/>
                    <a:pt x="801" y="463"/>
                    <a:pt x="784" y="564"/>
                  </a:cubicBezTo>
                  <a:cubicBezTo>
                    <a:pt x="780" y="585"/>
                    <a:pt x="771" y="624"/>
                    <a:pt x="764" y="640"/>
                  </a:cubicBezTo>
                  <a:cubicBezTo>
                    <a:pt x="753" y="665"/>
                    <a:pt x="727" y="679"/>
                    <a:pt x="704" y="700"/>
                  </a:cubicBezTo>
                  <a:cubicBezTo>
                    <a:pt x="680" y="722"/>
                    <a:pt x="663" y="747"/>
                    <a:pt x="644" y="760"/>
                  </a:cubicBezTo>
                  <a:cubicBezTo>
                    <a:pt x="631" y="769"/>
                    <a:pt x="613" y="772"/>
                    <a:pt x="600" y="780"/>
                  </a:cubicBezTo>
                  <a:cubicBezTo>
                    <a:pt x="562" y="803"/>
                    <a:pt x="516" y="834"/>
                    <a:pt x="468" y="856"/>
                  </a:cubicBezTo>
                  <a:cubicBezTo>
                    <a:pt x="437" y="870"/>
                    <a:pt x="406" y="887"/>
                    <a:pt x="372" y="9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1"/>
            <p:cNvSpPr>
              <a:spLocks/>
            </p:cNvSpPr>
            <p:nvPr/>
          </p:nvSpPr>
          <p:spPr bwMode="auto">
            <a:xfrm>
              <a:off x="2035175" y="5510213"/>
              <a:ext cx="358775" cy="327025"/>
            </a:xfrm>
            <a:custGeom>
              <a:avLst/>
              <a:gdLst>
                <a:gd name="T0" fmla="*/ 303 w 361"/>
                <a:gd name="T1" fmla="*/ 0 h 329"/>
                <a:gd name="T2" fmla="*/ 323 w 361"/>
                <a:gd name="T3" fmla="*/ 40 h 329"/>
                <a:gd name="T4" fmla="*/ 347 w 361"/>
                <a:gd name="T5" fmla="*/ 136 h 329"/>
                <a:gd name="T6" fmla="*/ 327 w 361"/>
                <a:gd name="T7" fmla="*/ 224 h 329"/>
                <a:gd name="T8" fmla="*/ 203 w 361"/>
                <a:gd name="T9" fmla="*/ 328 h 329"/>
                <a:gd name="T10" fmla="*/ 107 w 361"/>
                <a:gd name="T11" fmla="*/ 284 h 329"/>
                <a:gd name="T12" fmla="*/ 47 w 361"/>
                <a:gd name="T13" fmla="*/ 224 h 329"/>
                <a:gd name="T14" fmla="*/ 3 w 361"/>
                <a:gd name="T15" fmla="*/ 188 h 329"/>
                <a:gd name="T16" fmla="*/ 51 w 361"/>
                <a:gd name="T17" fmla="*/ 128 h 329"/>
                <a:gd name="T18" fmla="*/ 119 w 361"/>
                <a:gd name="T19" fmla="*/ 88 h 329"/>
                <a:gd name="T20" fmla="*/ 159 w 361"/>
                <a:gd name="T21" fmla="*/ 136 h 329"/>
                <a:gd name="T22" fmla="*/ 231 w 361"/>
                <a:gd name="T23" fmla="*/ 196 h 329"/>
                <a:gd name="T24" fmla="*/ 251 w 361"/>
                <a:gd name="T25" fmla="*/ 176 h 329"/>
                <a:gd name="T26" fmla="*/ 215 w 361"/>
                <a:gd name="T27" fmla="*/ 100 h 329"/>
                <a:gd name="T28" fmla="*/ 299 w 361"/>
                <a:gd name="T29" fmla="*/ 0 h 329"/>
                <a:gd name="T30" fmla="*/ 303 w 361"/>
                <a:gd name="T3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1" h="329">
                  <a:moveTo>
                    <a:pt x="303" y="0"/>
                  </a:moveTo>
                  <a:cubicBezTo>
                    <a:pt x="316" y="8"/>
                    <a:pt x="319" y="27"/>
                    <a:pt x="323" y="40"/>
                  </a:cubicBezTo>
                  <a:cubicBezTo>
                    <a:pt x="333" y="71"/>
                    <a:pt x="337" y="101"/>
                    <a:pt x="347" y="136"/>
                  </a:cubicBezTo>
                  <a:cubicBezTo>
                    <a:pt x="361" y="184"/>
                    <a:pt x="358" y="189"/>
                    <a:pt x="327" y="224"/>
                  </a:cubicBezTo>
                  <a:cubicBezTo>
                    <a:pt x="303" y="251"/>
                    <a:pt x="241" y="326"/>
                    <a:pt x="203" y="328"/>
                  </a:cubicBezTo>
                  <a:cubicBezTo>
                    <a:pt x="187" y="329"/>
                    <a:pt x="121" y="293"/>
                    <a:pt x="107" y="284"/>
                  </a:cubicBezTo>
                  <a:cubicBezTo>
                    <a:pt x="86" y="270"/>
                    <a:pt x="65" y="239"/>
                    <a:pt x="47" y="224"/>
                  </a:cubicBezTo>
                  <a:cubicBezTo>
                    <a:pt x="32" y="212"/>
                    <a:pt x="5" y="204"/>
                    <a:pt x="3" y="188"/>
                  </a:cubicBezTo>
                  <a:cubicBezTo>
                    <a:pt x="0" y="165"/>
                    <a:pt x="33" y="143"/>
                    <a:pt x="51" y="128"/>
                  </a:cubicBezTo>
                  <a:cubicBezTo>
                    <a:pt x="73" y="109"/>
                    <a:pt x="96" y="84"/>
                    <a:pt x="119" y="88"/>
                  </a:cubicBezTo>
                  <a:cubicBezTo>
                    <a:pt x="137" y="91"/>
                    <a:pt x="147" y="121"/>
                    <a:pt x="159" y="136"/>
                  </a:cubicBezTo>
                  <a:cubicBezTo>
                    <a:pt x="180" y="163"/>
                    <a:pt x="200" y="185"/>
                    <a:pt x="231" y="196"/>
                  </a:cubicBezTo>
                  <a:cubicBezTo>
                    <a:pt x="241" y="193"/>
                    <a:pt x="244" y="182"/>
                    <a:pt x="251" y="176"/>
                  </a:cubicBezTo>
                  <a:cubicBezTo>
                    <a:pt x="249" y="137"/>
                    <a:pt x="213" y="132"/>
                    <a:pt x="215" y="100"/>
                  </a:cubicBezTo>
                  <a:cubicBezTo>
                    <a:pt x="216" y="85"/>
                    <a:pt x="278" y="17"/>
                    <a:pt x="299" y="0"/>
                  </a:cubicBezTo>
                  <a:cubicBezTo>
                    <a:pt x="300" y="0"/>
                    <a:pt x="302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2"/>
            <p:cNvSpPr>
              <a:spLocks/>
            </p:cNvSpPr>
            <p:nvPr/>
          </p:nvSpPr>
          <p:spPr bwMode="auto">
            <a:xfrm>
              <a:off x="3281363" y="5573713"/>
              <a:ext cx="327025" cy="254000"/>
            </a:xfrm>
            <a:custGeom>
              <a:avLst/>
              <a:gdLst>
                <a:gd name="T0" fmla="*/ 170 w 330"/>
                <a:gd name="T1" fmla="*/ 7 h 255"/>
                <a:gd name="T2" fmla="*/ 298 w 330"/>
                <a:gd name="T3" fmla="*/ 39 h 255"/>
                <a:gd name="T4" fmla="*/ 250 w 330"/>
                <a:gd name="T5" fmla="*/ 207 h 255"/>
                <a:gd name="T6" fmla="*/ 42 w 330"/>
                <a:gd name="T7" fmla="*/ 215 h 255"/>
                <a:gd name="T8" fmla="*/ 58 w 330"/>
                <a:gd name="T9" fmla="*/ 31 h 255"/>
                <a:gd name="T10" fmla="*/ 170 w 330"/>
                <a:gd name="T11" fmla="*/ 7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0" h="255">
                  <a:moveTo>
                    <a:pt x="170" y="7"/>
                  </a:moveTo>
                  <a:cubicBezTo>
                    <a:pt x="241" y="0"/>
                    <a:pt x="281" y="6"/>
                    <a:pt x="298" y="39"/>
                  </a:cubicBezTo>
                  <a:cubicBezTo>
                    <a:pt x="330" y="101"/>
                    <a:pt x="290" y="177"/>
                    <a:pt x="250" y="207"/>
                  </a:cubicBezTo>
                  <a:cubicBezTo>
                    <a:pt x="196" y="247"/>
                    <a:pt x="78" y="255"/>
                    <a:pt x="42" y="215"/>
                  </a:cubicBezTo>
                  <a:cubicBezTo>
                    <a:pt x="0" y="168"/>
                    <a:pt x="23" y="55"/>
                    <a:pt x="58" y="31"/>
                  </a:cubicBezTo>
                  <a:cubicBezTo>
                    <a:pt x="81" y="15"/>
                    <a:pt x="130" y="11"/>
                    <a:pt x="17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3"/>
            <p:cNvSpPr>
              <a:spLocks/>
            </p:cNvSpPr>
            <p:nvPr/>
          </p:nvSpPr>
          <p:spPr bwMode="auto">
            <a:xfrm>
              <a:off x="3268663" y="6108700"/>
              <a:ext cx="209550" cy="298450"/>
            </a:xfrm>
            <a:custGeom>
              <a:avLst/>
              <a:gdLst>
                <a:gd name="T0" fmla="*/ 207 w 211"/>
                <a:gd name="T1" fmla="*/ 278 h 300"/>
                <a:gd name="T2" fmla="*/ 107 w 211"/>
                <a:gd name="T3" fmla="*/ 246 h 300"/>
                <a:gd name="T4" fmla="*/ 91 w 211"/>
                <a:gd name="T5" fmla="*/ 206 h 300"/>
                <a:gd name="T6" fmla="*/ 71 w 211"/>
                <a:gd name="T7" fmla="*/ 174 h 300"/>
                <a:gd name="T8" fmla="*/ 67 w 211"/>
                <a:gd name="T9" fmla="*/ 130 h 300"/>
                <a:gd name="T10" fmla="*/ 35 w 211"/>
                <a:gd name="T11" fmla="*/ 2 h 300"/>
                <a:gd name="T12" fmla="*/ 159 w 211"/>
                <a:gd name="T13" fmla="*/ 102 h 300"/>
                <a:gd name="T14" fmla="*/ 207 w 211"/>
                <a:gd name="T15" fmla="*/ 278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300">
                  <a:moveTo>
                    <a:pt x="207" y="278"/>
                  </a:moveTo>
                  <a:cubicBezTo>
                    <a:pt x="174" y="300"/>
                    <a:pt x="126" y="276"/>
                    <a:pt x="107" y="246"/>
                  </a:cubicBezTo>
                  <a:cubicBezTo>
                    <a:pt x="102" y="237"/>
                    <a:pt x="97" y="219"/>
                    <a:pt x="91" y="206"/>
                  </a:cubicBezTo>
                  <a:cubicBezTo>
                    <a:pt x="85" y="192"/>
                    <a:pt x="74" y="182"/>
                    <a:pt x="71" y="174"/>
                  </a:cubicBezTo>
                  <a:cubicBezTo>
                    <a:pt x="67" y="162"/>
                    <a:pt x="71" y="145"/>
                    <a:pt x="67" y="130"/>
                  </a:cubicBezTo>
                  <a:cubicBezTo>
                    <a:pt x="52" y="70"/>
                    <a:pt x="0" y="32"/>
                    <a:pt x="35" y="2"/>
                  </a:cubicBezTo>
                  <a:cubicBezTo>
                    <a:pt x="98" y="0"/>
                    <a:pt x="132" y="57"/>
                    <a:pt x="159" y="102"/>
                  </a:cubicBezTo>
                  <a:cubicBezTo>
                    <a:pt x="189" y="152"/>
                    <a:pt x="211" y="199"/>
                    <a:pt x="207" y="2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4"/>
            <p:cNvSpPr>
              <a:spLocks/>
            </p:cNvSpPr>
            <p:nvPr/>
          </p:nvSpPr>
          <p:spPr bwMode="auto">
            <a:xfrm>
              <a:off x="2881313" y="6135688"/>
              <a:ext cx="411162" cy="227013"/>
            </a:xfrm>
            <a:custGeom>
              <a:avLst/>
              <a:gdLst>
                <a:gd name="T0" fmla="*/ 140 w 413"/>
                <a:gd name="T1" fmla="*/ 3 h 229"/>
                <a:gd name="T2" fmla="*/ 216 w 413"/>
                <a:gd name="T3" fmla="*/ 55 h 229"/>
                <a:gd name="T4" fmla="*/ 284 w 413"/>
                <a:gd name="T5" fmla="*/ 39 h 229"/>
                <a:gd name="T6" fmla="*/ 352 w 413"/>
                <a:gd name="T7" fmla="*/ 23 h 229"/>
                <a:gd name="T8" fmla="*/ 408 w 413"/>
                <a:gd name="T9" fmla="*/ 115 h 229"/>
                <a:gd name="T10" fmla="*/ 260 w 413"/>
                <a:gd name="T11" fmla="*/ 195 h 229"/>
                <a:gd name="T12" fmla="*/ 148 w 413"/>
                <a:gd name="T13" fmla="*/ 223 h 229"/>
                <a:gd name="T14" fmla="*/ 104 w 413"/>
                <a:gd name="T15" fmla="*/ 199 h 229"/>
                <a:gd name="T16" fmla="*/ 32 w 413"/>
                <a:gd name="T17" fmla="*/ 131 h 229"/>
                <a:gd name="T18" fmla="*/ 0 w 413"/>
                <a:gd name="T19" fmla="*/ 91 h 229"/>
                <a:gd name="T20" fmla="*/ 64 w 413"/>
                <a:gd name="T21" fmla="*/ 43 h 229"/>
                <a:gd name="T22" fmla="*/ 140 w 413"/>
                <a:gd name="T23" fmla="*/ 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3" h="229">
                  <a:moveTo>
                    <a:pt x="140" y="3"/>
                  </a:moveTo>
                  <a:cubicBezTo>
                    <a:pt x="177" y="0"/>
                    <a:pt x="178" y="48"/>
                    <a:pt x="216" y="55"/>
                  </a:cubicBezTo>
                  <a:cubicBezTo>
                    <a:pt x="237" y="59"/>
                    <a:pt x="262" y="46"/>
                    <a:pt x="284" y="39"/>
                  </a:cubicBezTo>
                  <a:cubicBezTo>
                    <a:pt x="304" y="33"/>
                    <a:pt x="332" y="18"/>
                    <a:pt x="352" y="23"/>
                  </a:cubicBezTo>
                  <a:cubicBezTo>
                    <a:pt x="376" y="29"/>
                    <a:pt x="413" y="98"/>
                    <a:pt x="408" y="115"/>
                  </a:cubicBezTo>
                  <a:cubicBezTo>
                    <a:pt x="399" y="142"/>
                    <a:pt x="300" y="179"/>
                    <a:pt x="260" y="195"/>
                  </a:cubicBezTo>
                  <a:cubicBezTo>
                    <a:pt x="230" y="207"/>
                    <a:pt x="193" y="229"/>
                    <a:pt x="148" y="223"/>
                  </a:cubicBezTo>
                  <a:cubicBezTo>
                    <a:pt x="133" y="221"/>
                    <a:pt x="121" y="211"/>
                    <a:pt x="104" y="199"/>
                  </a:cubicBezTo>
                  <a:cubicBezTo>
                    <a:pt x="75" y="178"/>
                    <a:pt x="57" y="159"/>
                    <a:pt x="32" y="131"/>
                  </a:cubicBezTo>
                  <a:cubicBezTo>
                    <a:pt x="21" y="119"/>
                    <a:pt x="0" y="103"/>
                    <a:pt x="0" y="91"/>
                  </a:cubicBezTo>
                  <a:cubicBezTo>
                    <a:pt x="1" y="66"/>
                    <a:pt x="42" y="54"/>
                    <a:pt x="64" y="43"/>
                  </a:cubicBezTo>
                  <a:cubicBezTo>
                    <a:pt x="93" y="28"/>
                    <a:pt x="114" y="5"/>
                    <a:pt x="14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5"/>
            <p:cNvSpPr>
              <a:spLocks/>
            </p:cNvSpPr>
            <p:nvPr/>
          </p:nvSpPr>
          <p:spPr bwMode="auto">
            <a:xfrm>
              <a:off x="2176463" y="6357938"/>
              <a:ext cx="501650" cy="228600"/>
            </a:xfrm>
            <a:custGeom>
              <a:avLst/>
              <a:gdLst>
                <a:gd name="T0" fmla="*/ 504 w 504"/>
                <a:gd name="T1" fmla="*/ 183 h 230"/>
                <a:gd name="T2" fmla="*/ 372 w 504"/>
                <a:gd name="T3" fmla="*/ 223 h 230"/>
                <a:gd name="T4" fmla="*/ 120 w 504"/>
                <a:gd name="T5" fmla="*/ 135 h 230"/>
                <a:gd name="T6" fmla="*/ 40 w 504"/>
                <a:gd name="T7" fmla="*/ 23 h 230"/>
                <a:gd name="T8" fmla="*/ 244 w 504"/>
                <a:gd name="T9" fmla="*/ 35 h 230"/>
                <a:gd name="T10" fmla="*/ 384 w 504"/>
                <a:gd name="T11" fmla="*/ 103 h 230"/>
                <a:gd name="T12" fmla="*/ 432 w 504"/>
                <a:gd name="T13" fmla="*/ 143 h 230"/>
                <a:gd name="T14" fmla="*/ 504 w 504"/>
                <a:gd name="T15" fmla="*/ 18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4" h="230">
                  <a:moveTo>
                    <a:pt x="504" y="183"/>
                  </a:moveTo>
                  <a:cubicBezTo>
                    <a:pt x="489" y="228"/>
                    <a:pt x="430" y="230"/>
                    <a:pt x="372" y="223"/>
                  </a:cubicBezTo>
                  <a:cubicBezTo>
                    <a:pt x="286" y="212"/>
                    <a:pt x="186" y="174"/>
                    <a:pt x="120" y="135"/>
                  </a:cubicBezTo>
                  <a:cubicBezTo>
                    <a:pt x="72" y="107"/>
                    <a:pt x="0" y="76"/>
                    <a:pt x="40" y="23"/>
                  </a:cubicBezTo>
                  <a:cubicBezTo>
                    <a:pt x="111" y="0"/>
                    <a:pt x="177" y="25"/>
                    <a:pt x="244" y="35"/>
                  </a:cubicBezTo>
                  <a:cubicBezTo>
                    <a:pt x="272" y="74"/>
                    <a:pt x="337" y="77"/>
                    <a:pt x="384" y="103"/>
                  </a:cubicBezTo>
                  <a:cubicBezTo>
                    <a:pt x="402" y="113"/>
                    <a:pt x="414" y="133"/>
                    <a:pt x="432" y="143"/>
                  </a:cubicBezTo>
                  <a:cubicBezTo>
                    <a:pt x="456" y="156"/>
                    <a:pt x="491" y="154"/>
                    <a:pt x="504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3646488" y="5632450"/>
              <a:ext cx="830262" cy="409575"/>
            </a:xfrm>
            <a:custGeom>
              <a:avLst/>
              <a:gdLst>
                <a:gd name="T0" fmla="*/ 819 w 835"/>
                <a:gd name="T1" fmla="*/ 0 h 411"/>
                <a:gd name="T2" fmla="*/ 819 w 835"/>
                <a:gd name="T3" fmla="*/ 44 h 411"/>
                <a:gd name="T4" fmla="*/ 711 w 835"/>
                <a:gd name="T5" fmla="*/ 208 h 411"/>
                <a:gd name="T6" fmla="*/ 455 w 835"/>
                <a:gd name="T7" fmla="*/ 332 h 411"/>
                <a:gd name="T8" fmla="*/ 359 w 835"/>
                <a:gd name="T9" fmla="*/ 364 h 411"/>
                <a:gd name="T10" fmla="*/ 303 w 835"/>
                <a:gd name="T11" fmla="*/ 368 h 411"/>
                <a:gd name="T12" fmla="*/ 259 w 835"/>
                <a:gd name="T13" fmla="*/ 384 h 411"/>
                <a:gd name="T14" fmla="*/ 139 w 835"/>
                <a:gd name="T15" fmla="*/ 388 h 411"/>
                <a:gd name="T16" fmla="*/ 7 w 835"/>
                <a:gd name="T17" fmla="*/ 360 h 411"/>
                <a:gd name="T18" fmla="*/ 227 w 835"/>
                <a:gd name="T19" fmla="*/ 336 h 411"/>
                <a:gd name="T20" fmla="*/ 375 w 835"/>
                <a:gd name="T21" fmla="*/ 300 h 411"/>
                <a:gd name="T22" fmla="*/ 603 w 835"/>
                <a:gd name="T23" fmla="*/ 228 h 411"/>
                <a:gd name="T24" fmla="*/ 791 w 835"/>
                <a:gd name="T25" fmla="*/ 60 h 411"/>
                <a:gd name="T26" fmla="*/ 807 w 835"/>
                <a:gd name="T27" fmla="*/ 12 h 411"/>
                <a:gd name="T28" fmla="*/ 811 w 835"/>
                <a:gd name="T29" fmla="*/ 0 h 411"/>
                <a:gd name="T30" fmla="*/ 819 w 835"/>
                <a:gd name="T3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5" h="411">
                  <a:moveTo>
                    <a:pt x="819" y="0"/>
                  </a:moveTo>
                  <a:cubicBezTo>
                    <a:pt x="835" y="10"/>
                    <a:pt x="822" y="32"/>
                    <a:pt x="819" y="44"/>
                  </a:cubicBezTo>
                  <a:cubicBezTo>
                    <a:pt x="802" y="109"/>
                    <a:pt x="763" y="164"/>
                    <a:pt x="711" y="208"/>
                  </a:cubicBezTo>
                  <a:cubicBezTo>
                    <a:pt x="644" y="264"/>
                    <a:pt x="556" y="302"/>
                    <a:pt x="455" y="332"/>
                  </a:cubicBezTo>
                  <a:cubicBezTo>
                    <a:pt x="422" y="342"/>
                    <a:pt x="391" y="358"/>
                    <a:pt x="359" y="364"/>
                  </a:cubicBezTo>
                  <a:cubicBezTo>
                    <a:pt x="341" y="368"/>
                    <a:pt x="321" y="364"/>
                    <a:pt x="303" y="368"/>
                  </a:cubicBezTo>
                  <a:cubicBezTo>
                    <a:pt x="288" y="371"/>
                    <a:pt x="274" y="381"/>
                    <a:pt x="259" y="384"/>
                  </a:cubicBezTo>
                  <a:cubicBezTo>
                    <a:pt x="214" y="392"/>
                    <a:pt x="177" y="385"/>
                    <a:pt x="139" y="388"/>
                  </a:cubicBezTo>
                  <a:cubicBezTo>
                    <a:pt x="116" y="390"/>
                    <a:pt x="0" y="411"/>
                    <a:pt x="7" y="360"/>
                  </a:cubicBezTo>
                  <a:cubicBezTo>
                    <a:pt x="12" y="326"/>
                    <a:pt x="178" y="342"/>
                    <a:pt x="227" y="336"/>
                  </a:cubicBezTo>
                  <a:cubicBezTo>
                    <a:pt x="270" y="330"/>
                    <a:pt x="327" y="312"/>
                    <a:pt x="375" y="300"/>
                  </a:cubicBezTo>
                  <a:cubicBezTo>
                    <a:pt x="452" y="281"/>
                    <a:pt x="544" y="262"/>
                    <a:pt x="603" y="228"/>
                  </a:cubicBezTo>
                  <a:cubicBezTo>
                    <a:pt x="685" y="181"/>
                    <a:pt x="738" y="124"/>
                    <a:pt x="791" y="60"/>
                  </a:cubicBezTo>
                  <a:cubicBezTo>
                    <a:pt x="793" y="41"/>
                    <a:pt x="802" y="28"/>
                    <a:pt x="807" y="12"/>
                  </a:cubicBezTo>
                  <a:cubicBezTo>
                    <a:pt x="806" y="6"/>
                    <a:pt x="811" y="5"/>
                    <a:pt x="811" y="0"/>
                  </a:cubicBezTo>
                  <a:cubicBezTo>
                    <a:pt x="814" y="0"/>
                    <a:pt x="816" y="0"/>
                    <a:pt x="8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弧形 1"/>
          <p:cNvSpPr/>
          <p:nvPr/>
        </p:nvSpPr>
        <p:spPr>
          <a:xfrm>
            <a:off x="7046374" y="549413"/>
            <a:ext cx="540150" cy="432223"/>
          </a:xfrm>
          <a:prstGeom prst="arc">
            <a:avLst>
              <a:gd name="adj1" fmla="val 11061064"/>
              <a:gd name="adj2" fmla="val 0"/>
            </a:avLst>
          </a:prstGeom>
          <a:ln w="317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弧形 70"/>
          <p:cNvSpPr/>
          <p:nvPr/>
        </p:nvSpPr>
        <p:spPr>
          <a:xfrm flipV="1">
            <a:off x="7046374" y="677110"/>
            <a:ext cx="540150" cy="432223"/>
          </a:xfrm>
          <a:prstGeom prst="arc">
            <a:avLst>
              <a:gd name="adj1" fmla="val 11061064"/>
              <a:gd name="adj2" fmla="val 0"/>
            </a:avLst>
          </a:prstGeom>
          <a:ln w="31750">
            <a:solidFill>
              <a:schemeClr val="tx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528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矩形 25"/>
          <p:cNvSpPr/>
          <p:nvPr/>
        </p:nvSpPr>
        <p:spPr>
          <a:xfrm>
            <a:off x="0" y="603869"/>
            <a:ext cx="12192000" cy="1260707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2707401" y="2510554"/>
            <a:ext cx="24416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推动</a:t>
            </a:r>
            <a:r>
              <a:rPr lang="zh-CN" altLang="en-US" sz="4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</a:t>
            </a:r>
            <a:endParaRPr lang="zh-CN" altLang="en-US" sz="3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4" name="矩形 113"/>
          <p:cNvSpPr/>
          <p:nvPr/>
        </p:nvSpPr>
        <p:spPr>
          <a:xfrm rot="21274116">
            <a:off x="7465440" y="2394867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技</a:t>
            </a:r>
            <a:endParaRPr lang="zh-CN" altLang="en-US" sz="5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矩形 115"/>
          <p:cNvSpPr/>
          <p:nvPr/>
        </p:nvSpPr>
        <p:spPr>
          <a:xfrm rot="738778">
            <a:off x="8221276" y="2406353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巧</a:t>
            </a:r>
            <a:endParaRPr lang="zh-CN" altLang="en-US" sz="11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9" name="任意多边形 118"/>
          <p:cNvSpPr/>
          <p:nvPr/>
        </p:nvSpPr>
        <p:spPr>
          <a:xfrm rot="4823601">
            <a:off x="5717568" y="2589338"/>
            <a:ext cx="454610" cy="224871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5015 w 687803"/>
              <a:gd name="connsiteY3" fmla="*/ 142096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5377 w 687803"/>
              <a:gd name="connsiteY3" fmla="*/ 297813 h 405046"/>
              <a:gd name="connsiteX4" fmla="*/ 0 w 687803"/>
              <a:gd name="connsiteY4" fmla="*/ 0 h 405046"/>
              <a:gd name="connsiteX0" fmla="*/ 0 w 585991"/>
              <a:gd name="connsiteY0" fmla="*/ 0 h 422538"/>
              <a:gd name="connsiteX1" fmla="*/ 32258 w 585991"/>
              <a:gd name="connsiteY1" fmla="*/ 422538 h 422538"/>
              <a:gd name="connsiteX2" fmla="*/ 585991 w 585991"/>
              <a:gd name="connsiteY2" fmla="*/ 308732 h 422538"/>
              <a:gd name="connsiteX3" fmla="*/ 93565 w 585991"/>
              <a:gd name="connsiteY3" fmla="*/ 315305 h 422538"/>
              <a:gd name="connsiteX4" fmla="*/ 0 w 585991"/>
              <a:gd name="connsiteY4" fmla="*/ 0 h 422538"/>
              <a:gd name="connsiteX0" fmla="*/ 0 w 567713"/>
              <a:gd name="connsiteY0" fmla="*/ 0 h 280817"/>
              <a:gd name="connsiteX1" fmla="*/ 13980 w 567713"/>
              <a:gd name="connsiteY1" fmla="*/ 280817 h 280817"/>
              <a:gd name="connsiteX2" fmla="*/ 567713 w 567713"/>
              <a:gd name="connsiteY2" fmla="*/ 167011 h 280817"/>
              <a:gd name="connsiteX3" fmla="*/ 75287 w 567713"/>
              <a:gd name="connsiteY3" fmla="*/ 173584 h 280817"/>
              <a:gd name="connsiteX4" fmla="*/ 0 w 567713"/>
              <a:gd name="connsiteY4" fmla="*/ 0 h 280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13" h="280817">
                <a:moveTo>
                  <a:pt x="0" y="0"/>
                </a:moveTo>
                <a:lnTo>
                  <a:pt x="13980" y="280817"/>
                </a:lnTo>
                <a:lnTo>
                  <a:pt x="567713" y="167011"/>
                </a:lnTo>
                <a:lnTo>
                  <a:pt x="75287" y="17358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0" name="任意多边形 119"/>
          <p:cNvSpPr/>
          <p:nvPr/>
        </p:nvSpPr>
        <p:spPr>
          <a:xfrm rot="16978982">
            <a:off x="8858013" y="2996512"/>
            <a:ext cx="471046" cy="207709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2457 w 687803"/>
              <a:gd name="connsiteY3" fmla="*/ 132673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6950 w 687803"/>
              <a:gd name="connsiteY3" fmla="*/ 298457 h 405046"/>
              <a:gd name="connsiteX4" fmla="*/ 0 w 687803"/>
              <a:gd name="connsiteY4" fmla="*/ 0 h 405046"/>
              <a:gd name="connsiteX0" fmla="*/ 0 w 588239"/>
              <a:gd name="connsiteY0" fmla="*/ 0 h 259385"/>
              <a:gd name="connsiteX1" fmla="*/ 34506 w 588239"/>
              <a:gd name="connsiteY1" fmla="*/ 259385 h 259385"/>
              <a:gd name="connsiteX2" fmla="*/ 588239 w 588239"/>
              <a:gd name="connsiteY2" fmla="*/ 145579 h 259385"/>
              <a:gd name="connsiteX3" fmla="*/ 97386 w 588239"/>
              <a:gd name="connsiteY3" fmla="*/ 152796 h 259385"/>
              <a:gd name="connsiteX4" fmla="*/ 0 w 588239"/>
              <a:gd name="connsiteY4" fmla="*/ 0 h 259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8239" h="259385">
                <a:moveTo>
                  <a:pt x="0" y="0"/>
                </a:moveTo>
                <a:lnTo>
                  <a:pt x="34506" y="259385"/>
                </a:lnTo>
                <a:lnTo>
                  <a:pt x="588239" y="145579"/>
                </a:lnTo>
                <a:lnTo>
                  <a:pt x="97386" y="15279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" name="矩形 121"/>
          <p:cNvSpPr/>
          <p:nvPr/>
        </p:nvSpPr>
        <p:spPr>
          <a:xfrm rot="20909879">
            <a:off x="5930669" y="2399313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6" name="矩形 125"/>
          <p:cNvSpPr/>
          <p:nvPr/>
        </p:nvSpPr>
        <p:spPr>
          <a:xfrm rot="686886">
            <a:off x="6715059" y="2397811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5257743" y="2799382"/>
            <a:ext cx="456444" cy="45644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232464" y="2811851"/>
            <a:ext cx="49404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de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椭圆 28"/>
          <p:cNvSpPr/>
          <p:nvPr/>
        </p:nvSpPr>
        <p:spPr>
          <a:xfrm>
            <a:off x="1371555" y="3839692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>
            <a:off x="3800989" y="3839693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>
            <a:off x="6230423" y="3839695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文本框 61"/>
          <p:cNvSpPr txBox="1"/>
          <p:nvPr/>
        </p:nvSpPr>
        <p:spPr>
          <a:xfrm>
            <a:off x="2335659" y="679391"/>
            <a:ext cx="388279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秘籍之</a:t>
            </a:r>
            <a:r>
              <a:rPr lang="zh-CN" altLang="en-US" sz="7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二</a:t>
            </a:r>
          </a:p>
        </p:txBody>
      </p:sp>
      <p:grpSp>
        <p:nvGrpSpPr>
          <p:cNvPr id="63" name="组合 62"/>
          <p:cNvGrpSpPr/>
          <p:nvPr/>
        </p:nvGrpSpPr>
        <p:grpSpPr>
          <a:xfrm>
            <a:off x="109065" y="0"/>
            <a:ext cx="2635536" cy="2066702"/>
            <a:chOff x="3395663" y="798513"/>
            <a:chExt cx="7038975" cy="5519737"/>
          </a:xfrm>
        </p:grpSpPr>
        <p:sp>
          <p:nvSpPr>
            <p:cNvPr id="64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95663" y="798513"/>
              <a:ext cx="7038975" cy="5519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3586163" y="1446213"/>
              <a:ext cx="5699125" cy="4675187"/>
            </a:xfrm>
            <a:custGeom>
              <a:avLst/>
              <a:gdLst>
                <a:gd name="T0" fmla="*/ 1255 w 4205"/>
                <a:gd name="T1" fmla="*/ 3418 h 3448"/>
                <a:gd name="T2" fmla="*/ 1080 w 4205"/>
                <a:gd name="T3" fmla="*/ 3143 h 3448"/>
                <a:gd name="T4" fmla="*/ 907 w 4205"/>
                <a:gd name="T5" fmla="*/ 2072 h 3448"/>
                <a:gd name="T6" fmla="*/ 625 w 4205"/>
                <a:gd name="T7" fmla="*/ 2649 h 3448"/>
                <a:gd name="T8" fmla="*/ 1 w 4205"/>
                <a:gd name="T9" fmla="*/ 2490 h 3448"/>
                <a:gd name="T10" fmla="*/ 529 w 4205"/>
                <a:gd name="T11" fmla="*/ 1960 h 3448"/>
                <a:gd name="T12" fmla="*/ 579 w 4205"/>
                <a:gd name="T13" fmla="*/ 1220 h 3448"/>
                <a:gd name="T14" fmla="*/ 983 w 4205"/>
                <a:gd name="T15" fmla="*/ 251 h 3448"/>
                <a:gd name="T16" fmla="*/ 1890 w 4205"/>
                <a:gd name="T17" fmla="*/ 456 h 3448"/>
                <a:gd name="T18" fmla="*/ 1970 w 4205"/>
                <a:gd name="T19" fmla="*/ 1192 h 3448"/>
                <a:gd name="T20" fmla="*/ 2634 w 4205"/>
                <a:gd name="T21" fmla="*/ 900 h 3448"/>
                <a:gd name="T22" fmla="*/ 3033 w 4205"/>
                <a:gd name="T23" fmla="*/ 331 h 3448"/>
                <a:gd name="T24" fmla="*/ 3743 w 4205"/>
                <a:gd name="T25" fmla="*/ 23 h 3448"/>
                <a:gd name="T26" fmla="*/ 4196 w 4205"/>
                <a:gd name="T27" fmla="*/ 430 h 3448"/>
                <a:gd name="T28" fmla="*/ 4085 w 4205"/>
                <a:gd name="T29" fmla="*/ 1281 h 3448"/>
                <a:gd name="T30" fmla="*/ 3409 w 4205"/>
                <a:gd name="T31" fmla="*/ 1503 h 3448"/>
                <a:gd name="T32" fmla="*/ 2816 w 4205"/>
                <a:gd name="T33" fmla="*/ 1257 h 3448"/>
                <a:gd name="T34" fmla="*/ 2152 w 4205"/>
                <a:gd name="T35" fmla="*/ 1471 h 3448"/>
                <a:gd name="T36" fmla="*/ 2173 w 4205"/>
                <a:gd name="T37" fmla="*/ 2099 h 3448"/>
                <a:gd name="T38" fmla="*/ 2342 w 4205"/>
                <a:gd name="T39" fmla="*/ 3022 h 3448"/>
                <a:gd name="T40" fmla="*/ 2233 w 4205"/>
                <a:gd name="T41" fmla="*/ 3361 h 3448"/>
                <a:gd name="T42" fmla="*/ 1863 w 4205"/>
                <a:gd name="T43" fmla="*/ 2641 h 3448"/>
                <a:gd name="T44" fmla="*/ 1921 w 4205"/>
                <a:gd name="T45" fmla="*/ 2577 h 3448"/>
                <a:gd name="T46" fmla="*/ 2275 w 4205"/>
                <a:gd name="T47" fmla="*/ 2916 h 3448"/>
                <a:gd name="T48" fmla="*/ 2025 w 4205"/>
                <a:gd name="T49" fmla="*/ 1803 h 3448"/>
                <a:gd name="T50" fmla="*/ 1385 w 4205"/>
                <a:gd name="T51" fmla="*/ 1626 h 3448"/>
                <a:gd name="T52" fmla="*/ 1010 w 4205"/>
                <a:gd name="T53" fmla="*/ 1990 h 3448"/>
                <a:gd name="T54" fmla="*/ 1123 w 4205"/>
                <a:gd name="T55" fmla="*/ 3062 h 3448"/>
                <a:gd name="T56" fmla="*/ 1423 w 4205"/>
                <a:gd name="T57" fmla="*/ 2761 h 3448"/>
                <a:gd name="T58" fmla="*/ 601 w 4205"/>
                <a:gd name="T59" fmla="*/ 1047 h 3448"/>
                <a:gd name="T60" fmla="*/ 1552 w 4205"/>
                <a:gd name="T61" fmla="*/ 1500 h 3448"/>
                <a:gd name="T62" fmla="*/ 1967 w 4205"/>
                <a:gd name="T63" fmla="*/ 995 h 3448"/>
                <a:gd name="T64" fmla="*/ 1214 w 4205"/>
                <a:gd name="T65" fmla="*/ 237 h 3448"/>
                <a:gd name="T66" fmla="*/ 606 w 4205"/>
                <a:gd name="T67" fmla="*/ 1046 h 3448"/>
                <a:gd name="T68" fmla="*/ 3077 w 4205"/>
                <a:gd name="T69" fmla="*/ 506 h 3448"/>
                <a:gd name="T70" fmla="*/ 3047 w 4205"/>
                <a:gd name="T71" fmla="*/ 929 h 3448"/>
                <a:gd name="T72" fmla="*/ 3592 w 4205"/>
                <a:gd name="T73" fmla="*/ 1339 h 3448"/>
                <a:gd name="T74" fmla="*/ 3920 w 4205"/>
                <a:gd name="T75" fmla="*/ 935 h 3448"/>
                <a:gd name="T76" fmla="*/ 3976 w 4205"/>
                <a:gd name="T77" fmla="*/ 104 h 3448"/>
                <a:gd name="T78" fmla="*/ 2782 w 4205"/>
                <a:gd name="T79" fmla="*/ 989 h 3448"/>
                <a:gd name="T80" fmla="*/ 1901 w 4205"/>
                <a:gd name="T81" fmla="*/ 1312 h 3448"/>
                <a:gd name="T82" fmla="*/ 2678 w 4205"/>
                <a:gd name="T83" fmla="*/ 1244 h 3448"/>
                <a:gd name="T84" fmla="*/ 3293 w 4205"/>
                <a:gd name="T85" fmla="*/ 1446 h 3448"/>
                <a:gd name="T86" fmla="*/ 4046 w 4205"/>
                <a:gd name="T87" fmla="*/ 1148 h 3448"/>
                <a:gd name="T88" fmla="*/ 4133 w 4205"/>
                <a:gd name="T89" fmla="*/ 349 h 3448"/>
                <a:gd name="T90" fmla="*/ 4032 w 4205"/>
                <a:gd name="T91" fmla="*/ 508 h 3448"/>
                <a:gd name="T92" fmla="*/ 3957 w 4205"/>
                <a:gd name="T93" fmla="*/ 1143 h 3448"/>
                <a:gd name="T94" fmla="*/ 3080 w 4205"/>
                <a:gd name="T95" fmla="*/ 1367 h 3448"/>
                <a:gd name="T96" fmla="*/ 650 w 4205"/>
                <a:gd name="T97" fmla="*/ 1930 h 3448"/>
                <a:gd name="T98" fmla="*/ 669 w 4205"/>
                <a:gd name="T99" fmla="*/ 2247 h 3448"/>
                <a:gd name="T100" fmla="*/ 505 w 4205"/>
                <a:gd name="T101" fmla="*/ 2348 h 3448"/>
                <a:gd name="T102" fmla="*/ 158 w 4205"/>
                <a:gd name="T103" fmla="*/ 2623 h 3448"/>
                <a:gd name="T104" fmla="*/ 2966 w 4205"/>
                <a:gd name="T105" fmla="*/ 1087 h 3448"/>
                <a:gd name="T106" fmla="*/ 3125 w 4205"/>
                <a:gd name="T107" fmla="*/ 693 h 3448"/>
                <a:gd name="T108" fmla="*/ 2887 w 4205"/>
                <a:gd name="T109" fmla="*/ 649 h 3448"/>
                <a:gd name="T110" fmla="*/ 2029 w 4205"/>
                <a:gd name="T111" fmla="*/ 3189 h 3448"/>
                <a:gd name="T112" fmla="*/ 2390 w 4205"/>
                <a:gd name="T113" fmla="*/ 3108 h 3448"/>
                <a:gd name="T114" fmla="*/ 1221 w 4205"/>
                <a:gd name="T115" fmla="*/ 3201 h 3448"/>
                <a:gd name="T116" fmla="*/ 881 w 4205"/>
                <a:gd name="T117" fmla="*/ 336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05" h="3448">
                  <a:moveTo>
                    <a:pt x="1484" y="2850"/>
                  </a:moveTo>
                  <a:cubicBezTo>
                    <a:pt x="1481" y="2897"/>
                    <a:pt x="1477" y="2943"/>
                    <a:pt x="1474" y="2990"/>
                  </a:cubicBezTo>
                  <a:cubicBezTo>
                    <a:pt x="1472" y="3025"/>
                    <a:pt x="1472" y="3060"/>
                    <a:pt x="1470" y="3095"/>
                  </a:cubicBezTo>
                  <a:cubicBezTo>
                    <a:pt x="1469" y="3122"/>
                    <a:pt x="1465" y="3149"/>
                    <a:pt x="1462" y="3176"/>
                  </a:cubicBezTo>
                  <a:cubicBezTo>
                    <a:pt x="1462" y="3180"/>
                    <a:pt x="1461" y="3184"/>
                    <a:pt x="1462" y="3188"/>
                  </a:cubicBezTo>
                  <a:cubicBezTo>
                    <a:pt x="1465" y="3212"/>
                    <a:pt x="1467" y="3236"/>
                    <a:pt x="1473" y="3259"/>
                  </a:cubicBezTo>
                  <a:cubicBezTo>
                    <a:pt x="1480" y="3289"/>
                    <a:pt x="1467" y="3312"/>
                    <a:pt x="1448" y="3331"/>
                  </a:cubicBezTo>
                  <a:cubicBezTo>
                    <a:pt x="1418" y="3364"/>
                    <a:pt x="1382" y="3388"/>
                    <a:pt x="1338" y="3399"/>
                  </a:cubicBezTo>
                  <a:cubicBezTo>
                    <a:pt x="1310" y="3405"/>
                    <a:pt x="1283" y="3411"/>
                    <a:pt x="1255" y="3418"/>
                  </a:cubicBezTo>
                  <a:cubicBezTo>
                    <a:pt x="1226" y="3425"/>
                    <a:pt x="1196" y="3434"/>
                    <a:pt x="1166" y="3438"/>
                  </a:cubicBezTo>
                  <a:cubicBezTo>
                    <a:pt x="1118" y="3443"/>
                    <a:pt x="1069" y="3448"/>
                    <a:pt x="1020" y="3446"/>
                  </a:cubicBezTo>
                  <a:cubicBezTo>
                    <a:pt x="976" y="3444"/>
                    <a:pt x="932" y="3434"/>
                    <a:pt x="889" y="3427"/>
                  </a:cubicBezTo>
                  <a:cubicBezTo>
                    <a:pt x="867" y="3423"/>
                    <a:pt x="846" y="3419"/>
                    <a:pt x="826" y="3410"/>
                  </a:cubicBezTo>
                  <a:cubicBezTo>
                    <a:pt x="791" y="3396"/>
                    <a:pt x="776" y="3351"/>
                    <a:pt x="786" y="3314"/>
                  </a:cubicBezTo>
                  <a:cubicBezTo>
                    <a:pt x="795" y="3280"/>
                    <a:pt x="812" y="3249"/>
                    <a:pt x="839" y="3228"/>
                  </a:cubicBezTo>
                  <a:cubicBezTo>
                    <a:pt x="862" y="3210"/>
                    <a:pt x="890" y="3196"/>
                    <a:pt x="918" y="3189"/>
                  </a:cubicBezTo>
                  <a:cubicBezTo>
                    <a:pt x="967" y="3177"/>
                    <a:pt x="1018" y="3170"/>
                    <a:pt x="1067" y="3162"/>
                  </a:cubicBezTo>
                  <a:cubicBezTo>
                    <a:pt x="1079" y="3160"/>
                    <a:pt x="1081" y="3153"/>
                    <a:pt x="1080" y="3143"/>
                  </a:cubicBezTo>
                  <a:cubicBezTo>
                    <a:pt x="1065" y="3068"/>
                    <a:pt x="1049" y="2993"/>
                    <a:pt x="1035" y="2917"/>
                  </a:cubicBezTo>
                  <a:cubicBezTo>
                    <a:pt x="1028" y="2878"/>
                    <a:pt x="1024" y="2839"/>
                    <a:pt x="1019" y="2801"/>
                  </a:cubicBezTo>
                  <a:cubicBezTo>
                    <a:pt x="1013" y="2765"/>
                    <a:pt x="1007" y="2729"/>
                    <a:pt x="1003" y="2693"/>
                  </a:cubicBezTo>
                  <a:cubicBezTo>
                    <a:pt x="998" y="2655"/>
                    <a:pt x="994" y="2617"/>
                    <a:pt x="989" y="2579"/>
                  </a:cubicBezTo>
                  <a:cubicBezTo>
                    <a:pt x="983" y="2523"/>
                    <a:pt x="974" y="2468"/>
                    <a:pt x="969" y="2413"/>
                  </a:cubicBezTo>
                  <a:cubicBezTo>
                    <a:pt x="965" y="2362"/>
                    <a:pt x="963" y="2311"/>
                    <a:pt x="960" y="2260"/>
                  </a:cubicBezTo>
                  <a:cubicBezTo>
                    <a:pt x="957" y="2201"/>
                    <a:pt x="954" y="2141"/>
                    <a:pt x="949" y="2081"/>
                  </a:cubicBezTo>
                  <a:cubicBezTo>
                    <a:pt x="949" y="2072"/>
                    <a:pt x="942" y="2063"/>
                    <a:pt x="939" y="2053"/>
                  </a:cubicBezTo>
                  <a:cubicBezTo>
                    <a:pt x="928" y="2059"/>
                    <a:pt x="912" y="2063"/>
                    <a:pt x="907" y="2072"/>
                  </a:cubicBezTo>
                  <a:cubicBezTo>
                    <a:pt x="889" y="2104"/>
                    <a:pt x="859" y="2124"/>
                    <a:pt x="832" y="2147"/>
                  </a:cubicBezTo>
                  <a:cubicBezTo>
                    <a:pt x="819" y="2158"/>
                    <a:pt x="808" y="2171"/>
                    <a:pt x="796" y="2184"/>
                  </a:cubicBezTo>
                  <a:cubicBezTo>
                    <a:pt x="771" y="2212"/>
                    <a:pt x="745" y="2240"/>
                    <a:pt x="720" y="2269"/>
                  </a:cubicBezTo>
                  <a:cubicBezTo>
                    <a:pt x="692" y="2302"/>
                    <a:pt x="664" y="2335"/>
                    <a:pt x="636" y="2369"/>
                  </a:cubicBezTo>
                  <a:cubicBezTo>
                    <a:pt x="625" y="2382"/>
                    <a:pt x="628" y="2394"/>
                    <a:pt x="637" y="2407"/>
                  </a:cubicBezTo>
                  <a:cubicBezTo>
                    <a:pt x="666" y="2447"/>
                    <a:pt x="680" y="2492"/>
                    <a:pt x="682" y="2541"/>
                  </a:cubicBezTo>
                  <a:cubicBezTo>
                    <a:pt x="683" y="2559"/>
                    <a:pt x="678" y="2578"/>
                    <a:pt x="675" y="2596"/>
                  </a:cubicBezTo>
                  <a:cubicBezTo>
                    <a:pt x="675" y="2600"/>
                    <a:pt x="672" y="2604"/>
                    <a:pt x="669" y="2606"/>
                  </a:cubicBezTo>
                  <a:cubicBezTo>
                    <a:pt x="655" y="2621"/>
                    <a:pt x="640" y="2635"/>
                    <a:pt x="625" y="2649"/>
                  </a:cubicBezTo>
                  <a:cubicBezTo>
                    <a:pt x="587" y="2684"/>
                    <a:pt x="518" y="2676"/>
                    <a:pt x="495" y="2624"/>
                  </a:cubicBezTo>
                  <a:cubicBezTo>
                    <a:pt x="484" y="2600"/>
                    <a:pt x="461" y="2581"/>
                    <a:pt x="434" y="2572"/>
                  </a:cubicBezTo>
                  <a:cubicBezTo>
                    <a:pt x="430" y="2570"/>
                    <a:pt x="422" y="2574"/>
                    <a:pt x="419" y="2578"/>
                  </a:cubicBezTo>
                  <a:cubicBezTo>
                    <a:pt x="407" y="2601"/>
                    <a:pt x="398" y="2625"/>
                    <a:pt x="384" y="2646"/>
                  </a:cubicBezTo>
                  <a:cubicBezTo>
                    <a:pt x="371" y="2666"/>
                    <a:pt x="356" y="2685"/>
                    <a:pt x="337" y="2699"/>
                  </a:cubicBezTo>
                  <a:cubicBezTo>
                    <a:pt x="288" y="2736"/>
                    <a:pt x="235" y="2730"/>
                    <a:pt x="179" y="2711"/>
                  </a:cubicBezTo>
                  <a:cubicBezTo>
                    <a:pt x="128" y="2694"/>
                    <a:pt x="92" y="2659"/>
                    <a:pt x="55" y="2624"/>
                  </a:cubicBezTo>
                  <a:cubicBezTo>
                    <a:pt x="42" y="2611"/>
                    <a:pt x="36" y="2591"/>
                    <a:pt x="27" y="2574"/>
                  </a:cubicBezTo>
                  <a:cubicBezTo>
                    <a:pt x="13" y="2548"/>
                    <a:pt x="0" y="2521"/>
                    <a:pt x="1" y="2490"/>
                  </a:cubicBezTo>
                  <a:cubicBezTo>
                    <a:pt x="3" y="2448"/>
                    <a:pt x="11" y="2409"/>
                    <a:pt x="37" y="2374"/>
                  </a:cubicBezTo>
                  <a:cubicBezTo>
                    <a:pt x="47" y="2360"/>
                    <a:pt x="56" y="2343"/>
                    <a:pt x="65" y="2328"/>
                  </a:cubicBezTo>
                  <a:cubicBezTo>
                    <a:pt x="66" y="2326"/>
                    <a:pt x="67" y="2324"/>
                    <a:pt x="68" y="2322"/>
                  </a:cubicBezTo>
                  <a:cubicBezTo>
                    <a:pt x="100" y="2293"/>
                    <a:pt x="133" y="2265"/>
                    <a:pt x="164" y="2234"/>
                  </a:cubicBezTo>
                  <a:cubicBezTo>
                    <a:pt x="184" y="2215"/>
                    <a:pt x="205" y="2199"/>
                    <a:pt x="230" y="2189"/>
                  </a:cubicBezTo>
                  <a:cubicBezTo>
                    <a:pt x="255" y="2180"/>
                    <a:pt x="281" y="2170"/>
                    <a:pt x="306" y="2161"/>
                  </a:cubicBezTo>
                  <a:cubicBezTo>
                    <a:pt x="324" y="2155"/>
                    <a:pt x="339" y="2145"/>
                    <a:pt x="352" y="2129"/>
                  </a:cubicBezTo>
                  <a:cubicBezTo>
                    <a:pt x="372" y="2102"/>
                    <a:pt x="399" y="2081"/>
                    <a:pt x="421" y="2055"/>
                  </a:cubicBezTo>
                  <a:cubicBezTo>
                    <a:pt x="452" y="2017"/>
                    <a:pt x="493" y="1991"/>
                    <a:pt x="529" y="1960"/>
                  </a:cubicBezTo>
                  <a:cubicBezTo>
                    <a:pt x="560" y="1934"/>
                    <a:pt x="587" y="1904"/>
                    <a:pt x="616" y="1877"/>
                  </a:cubicBezTo>
                  <a:cubicBezTo>
                    <a:pt x="642" y="1854"/>
                    <a:pt x="669" y="1833"/>
                    <a:pt x="696" y="1811"/>
                  </a:cubicBezTo>
                  <a:cubicBezTo>
                    <a:pt x="702" y="1806"/>
                    <a:pt x="708" y="1802"/>
                    <a:pt x="713" y="1797"/>
                  </a:cubicBezTo>
                  <a:cubicBezTo>
                    <a:pt x="750" y="1766"/>
                    <a:pt x="788" y="1734"/>
                    <a:pt x="825" y="1702"/>
                  </a:cubicBezTo>
                  <a:cubicBezTo>
                    <a:pt x="853" y="1677"/>
                    <a:pt x="880" y="1652"/>
                    <a:pt x="906" y="1626"/>
                  </a:cubicBezTo>
                  <a:cubicBezTo>
                    <a:pt x="918" y="1615"/>
                    <a:pt x="915" y="1605"/>
                    <a:pt x="899" y="1594"/>
                  </a:cubicBezTo>
                  <a:cubicBezTo>
                    <a:pt x="879" y="1581"/>
                    <a:pt x="858" y="1570"/>
                    <a:pt x="839" y="1555"/>
                  </a:cubicBezTo>
                  <a:cubicBezTo>
                    <a:pt x="798" y="1523"/>
                    <a:pt x="754" y="1494"/>
                    <a:pt x="720" y="1456"/>
                  </a:cubicBezTo>
                  <a:cubicBezTo>
                    <a:pt x="659" y="1387"/>
                    <a:pt x="608" y="1310"/>
                    <a:pt x="579" y="1220"/>
                  </a:cubicBezTo>
                  <a:cubicBezTo>
                    <a:pt x="556" y="1151"/>
                    <a:pt x="538" y="1081"/>
                    <a:pt x="534" y="1008"/>
                  </a:cubicBezTo>
                  <a:cubicBezTo>
                    <a:pt x="531" y="970"/>
                    <a:pt x="534" y="931"/>
                    <a:pt x="537" y="893"/>
                  </a:cubicBezTo>
                  <a:cubicBezTo>
                    <a:pt x="542" y="847"/>
                    <a:pt x="549" y="801"/>
                    <a:pt x="556" y="755"/>
                  </a:cubicBezTo>
                  <a:cubicBezTo>
                    <a:pt x="558" y="743"/>
                    <a:pt x="564" y="731"/>
                    <a:pt x="568" y="719"/>
                  </a:cubicBezTo>
                  <a:cubicBezTo>
                    <a:pt x="584" y="667"/>
                    <a:pt x="605" y="616"/>
                    <a:pt x="636" y="571"/>
                  </a:cubicBezTo>
                  <a:cubicBezTo>
                    <a:pt x="666" y="527"/>
                    <a:pt x="690" y="479"/>
                    <a:pt x="731" y="442"/>
                  </a:cubicBezTo>
                  <a:cubicBezTo>
                    <a:pt x="753" y="422"/>
                    <a:pt x="770" y="397"/>
                    <a:pt x="791" y="377"/>
                  </a:cubicBezTo>
                  <a:cubicBezTo>
                    <a:pt x="809" y="359"/>
                    <a:pt x="831" y="346"/>
                    <a:pt x="851" y="330"/>
                  </a:cubicBezTo>
                  <a:cubicBezTo>
                    <a:pt x="891" y="297"/>
                    <a:pt x="937" y="272"/>
                    <a:pt x="983" y="251"/>
                  </a:cubicBezTo>
                  <a:cubicBezTo>
                    <a:pt x="1031" y="229"/>
                    <a:pt x="1082" y="213"/>
                    <a:pt x="1132" y="196"/>
                  </a:cubicBezTo>
                  <a:cubicBezTo>
                    <a:pt x="1158" y="188"/>
                    <a:pt x="1185" y="182"/>
                    <a:pt x="1211" y="178"/>
                  </a:cubicBezTo>
                  <a:cubicBezTo>
                    <a:pt x="1250" y="171"/>
                    <a:pt x="1289" y="164"/>
                    <a:pt x="1328" y="161"/>
                  </a:cubicBezTo>
                  <a:cubicBezTo>
                    <a:pt x="1350" y="159"/>
                    <a:pt x="1372" y="166"/>
                    <a:pt x="1393" y="169"/>
                  </a:cubicBezTo>
                  <a:cubicBezTo>
                    <a:pt x="1429" y="173"/>
                    <a:pt x="1464" y="176"/>
                    <a:pt x="1499" y="182"/>
                  </a:cubicBezTo>
                  <a:cubicBezTo>
                    <a:pt x="1517" y="185"/>
                    <a:pt x="1533" y="193"/>
                    <a:pt x="1550" y="199"/>
                  </a:cubicBezTo>
                  <a:cubicBezTo>
                    <a:pt x="1577" y="210"/>
                    <a:pt x="1603" y="224"/>
                    <a:pt x="1630" y="231"/>
                  </a:cubicBezTo>
                  <a:cubicBezTo>
                    <a:pt x="1671" y="241"/>
                    <a:pt x="1702" y="265"/>
                    <a:pt x="1730" y="292"/>
                  </a:cubicBezTo>
                  <a:cubicBezTo>
                    <a:pt x="1785" y="345"/>
                    <a:pt x="1841" y="398"/>
                    <a:pt x="1890" y="456"/>
                  </a:cubicBezTo>
                  <a:cubicBezTo>
                    <a:pt x="1921" y="494"/>
                    <a:pt x="1950" y="536"/>
                    <a:pt x="1961" y="588"/>
                  </a:cubicBezTo>
                  <a:cubicBezTo>
                    <a:pt x="1966" y="613"/>
                    <a:pt x="1980" y="637"/>
                    <a:pt x="1989" y="661"/>
                  </a:cubicBezTo>
                  <a:cubicBezTo>
                    <a:pt x="1996" y="680"/>
                    <a:pt x="2002" y="699"/>
                    <a:pt x="2007" y="718"/>
                  </a:cubicBezTo>
                  <a:cubicBezTo>
                    <a:pt x="2012" y="738"/>
                    <a:pt x="2015" y="758"/>
                    <a:pt x="2019" y="778"/>
                  </a:cubicBezTo>
                  <a:cubicBezTo>
                    <a:pt x="2030" y="833"/>
                    <a:pt x="2030" y="889"/>
                    <a:pt x="2027" y="944"/>
                  </a:cubicBezTo>
                  <a:cubicBezTo>
                    <a:pt x="2024" y="989"/>
                    <a:pt x="2016" y="1033"/>
                    <a:pt x="2009" y="1078"/>
                  </a:cubicBezTo>
                  <a:cubicBezTo>
                    <a:pt x="2008" y="1086"/>
                    <a:pt x="2002" y="1093"/>
                    <a:pt x="1999" y="1101"/>
                  </a:cubicBezTo>
                  <a:cubicBezTo>
                    <a:pt x="1989" y="1124"/>
                    <a:pt x="1978" y="1147"/>
                    <a:pt x="1969" y="1170"/>
                  </a:cubicBezTo>
                  <a:cubicBezTo>
                    <a:pt x="1967" y="1177"/>
                    <a:pt x="1966" y="1189"/>
                    <a:pt x="1970" y="1192"/>
                  </a:cubicBezTo>
                  <a:cubicBezTo>
                    <a:pt x="1975" y="1196"/>
                    <a:pt x="1986" y="1197"/>
                    <a:pt x="1993" y="1195"/>
                  </a:cubicBezTo>
                  <a:cubicBezTo>
                    <a:pt x="2023" y="1182"/>
                    <a:pt x="2052" y="1168"/>
                    <a:pt x="2081" y="1154"/>
                  </a:cubicBezTo>
                  <a:cubicBezTo>
                    <a:pt x="2084" y="1152"/>
                    <a:pt x="2086" y="1150"/>
                    <a:pt x="2089" y="1149"/>
                  </a:cubicBezTo>
                  <a:cubicBezTo>
                    <a:pt x="2112" y="1139"/>
                    <a:pt x="2135" y="1131"/>
                    <a:pt x="2158" y="1121"/>
                  </a:cubicBezTo>
                  <a:cubicBezTo>
                    <a:pt x="2183" y="1110"/>
                    <a:pt x="2208" y="1096"/>
                    <a:pt x="2233" y="1085"/>
                  </a:cubicBezTo>
                  <a:cubicBezTo>
                    <a:pt x="2292" y="1060"/>
                    <a:pt x="2351" y="1036"/>
                    <a:pt x="2409" y="1010"/>
                  </a:cubicBezTo>
                  <a:cubicBezTo>
                    <a:pt x="2445" y="994"/>
                    <a:pt x="2480" y="973"/>
                    <a:pt x="2516" y="956"/>
                  </a:cubicBezTo>
                  <a:cubicBezTo>
                    <a:pt x="2536" y="946"/>
                    <a:pt x="2557" y="940"/>
                    <a:pt x="2577" y="931"/>
                  </a:cubicBezTo>
                  <a:cubicBezTo>
                    <a:pt x="2596" y="922"/>
                    <a:pt x="2615" y="910"/>
                    <a:pt x="2634" y="900"/>
                  </a:cubicBezTo>
                  <a:cubicBezTo>
                    <a:pt x="2656" y="889"/>
                    <a:pt x="2677" y="877"/>
                    <a:pt x="2700" y="868"/>
                  </a:cubicBezTo>
                  <a:cubicBezTo>
                    <a:pt x="2736" y="855"/>
                    <a:pt x="2760" y="835"/>
                    <a:pt x="2765" y="794"/>
                  </a:cubicBezTo>
                  <a:cubicBezTo>
                    <a:pt x="2767" y="773"/>
                    <a:pt x="2773" y="753"/>
                    <a:pt x="2780" y="732"/>
                  </a:cubicBezTo>
                  <a:cubicBezTo>
                    <a:pt x="2786" y="715"/>
                    <a:pt x="2794" y="697"/>
                    <a:pt x="2802" y="680"/>
                  </a:cubicBezTo>
                  <a:cubicBezTo>
                    <a:pt x="2824" y="637"/>
                    <a:pt x="2858" y="604"/>
                    <a:pt x="2890" y="568"/>
                  </a:cubicBezTo>
                  <a:cubicBezTo>
                    <a:pt x="2906" y="550"/>
                    <a:pt x="2923" y="536"/>
                    <a:pt x="2945" y="525"/>
                  </a:cubicBezTo>
                  <a:cubicBezTo>
                    <a:pt x="2969" y="513"/>
                    <a:pt x="2987" y="492"/>
                    <a:pt x="3007" y="473"/>
                  </a:cubicBezTo>
                  <a:cubicBezTo>
                    <a:pt x="3013" y="468"/>
                    <a:pt x="3014" y="458"/>
                    <a:pt x="3016" y="449"/>
                  </a:cubicBezTo>
                  <a:cubicBezTo>
                    <a:pt x="3022" y="410"/>
                    <a:pt x="3027" y="371"/>
                    <a:pt x="3033" y="331"/>
                  </a:cubicBezTo>
                  <a:cubicBezTo>
                    <a:pt x="3042" y="279"/>
                    <a:pt x="3050" y="227"/>
                    <a:pt x="3059" y="175"/>
                  </a:cubicBezTo>
                  <a:cubicBezTo>
                    <a:pt x="3066" y="134"/>
                    <a:pt x="3071" y="92"/>
                    <a:pt x="3080" y="52"/>
                  </a:cubicBezTo>
                  <a:cubicBezTo>
                    <a:pt x="3086" y="24"/>
                    <a:pt x="3129" y="0"/>
                    <a:pt x="3157" y="5"/>
                  </a:cubicBezTo>
                  <a:cubicBezTo>
                    <a:pt x="3171" y="7"/>
                    <a:pt x="3185" y="9"/>
                    <a:pt x="3199" y="8"/>
                  </a:cubicBezTo>
                  <a:cubicBezTo>
                    <a:pt x="3248" y="8"/>
                    <a:pt x="3298" y="6"/>
                    <a:pt x="3347" y="6"/>
                  </a:cubicBezTo>
                  <a:cubicBezTo>
                    <a:pt x="3362" y="6"/>
                    <a:pt x="3377" y="13"/>
                    <a:pt x="3392" y="12"/>
                  </a:cubicBezTo>
                  <a:cubicBezTo>
                    <a:pt x="3452" y="7"/>
                    <a:pt x="3511" y="17"/>
                    <a:pt x="3571" y="22"/>
                  </a:cubicBezTo>
                  <a:cubicBezTo>
                    <a:pt x="3620" y="27"/>
                    <a:pt x="3670" y="23"/>
                    <a:pt x="3719" y="23"/>
                  </a:cubicBezTo>
                  <a:cubicBezTo>
                    <a:pt x="3727" y="23"/>
                    <a:pt x="3735" y="22"/>
                    <a:pt x="3743" y="23"/>
                  </a:cubicBezTo>
                  <a:cubicBezTo>
                    <a:pt x="3756" y="24"/>
                    <a:pt x="3769" y="27"/>
                    <a:pt x="3782" y="28"/>
                  </a:cubicBezTo>
                  <a:cubicBezTo>
                    <a:pt x="3807" y="31"/>
                    <a:pt x="3833" y="36"/>
                    <a:pt x="3858" y="33"/>
                  </a:cubicBezTo>
                  <a:cubicBezTo>
                    <a:pt x="3906" y="28"/>
                    <a:pt x="3951" y="38"/>
                    <a:pt x="3998" y="44"/>
                  </a:cubicBezTo>
                  <a:cubicBezTo>
                    <a:pt x="4014" y="46"/>
                    <a:pt x="4033" y="45"/>
                    <a:pt x="4045" y="54"/>
                  </a:cubicBezTo>
                  <a:cubicBezTo>
                    <a:pt x="4061" y="65"/>
                    <a:pt x="4076" y="83"/>
                    <a:pt x="4084" y="101"/>
                  </a:cubicBezTo>
                  <a:cubicBezTo>
                    <a:pt x="4102" y="137"/>
                    <a:pt x="4118" y="172"/>
                    <a:pt x="4149" y="198"/>
                  </a:cubicBezTo>
                  <a:cubicBezTo>
                    <a:pt x="4151" y="200"/>
                    <a:pt x="4153" y="203"/>
                    <a:pt x="4155" y="204"/>
                  </a:cubicBezTo>
                  <a:cubicBezTo>
                    <a:pt x="4205" y="221"/>
                    <a:pt x="4204" y="261"/>
                    <a:pt x="4201" y="303"/>
                  </a:cubicBezTo>
                  <a:cubicBezTo>
                    <a:pt x="4198" y="345"/>
                    <a:pt x="4198" y="388"/>
                    <a:pt x="4196" y="430"/>
                  </a:cubicBezTo>
                  <a:cubicBezTo>
                    <a:pt x="4196" y="439"/>
                    <a:pt x="4192" y="448"/>
                    <a:pt x="4191" y="457"/>
                  </a:cubicBezTo>
                  <a:cubicBezTo>
                    <a:pt x="4188" y="485"/>
                    <a:pt x="4186" y="513"/>
                    <a:pt x="4183" y="540"/>
                  </a:cubicBezTo>
                  <a:cubicBezTo>
                    <a:pt x="4179" y="573"/>
                    <a:pt x="4175" y="605"/>
                    <a:pt x="4171" y="638"/>
                  </a:cubicBezTo>
                  <a:cubicBezTo>
                    <a:pt x="4167" y="664"/>
                    <a:pt x="4164" y="689"/>
                    <a:pt x="4160" y="715"/>
                  </a:cubicBezTo>
                  <a:cubicBezTo>
                    <a:pt x="4154" y="752"/>
                    <a:pt x="4148" y="790"/>
                    <a:pt x="4142" y="828"/>
                  </a:cubicBezTo>
                  <a:cubicBezTo>
                    <a:pt x="4138" y="857"/>
                    <a:pt x="4134" y="886"/>
                    <a:pt x="4132" y="915"/>
                  </a:cubicBezTo>
                  <a:cubicBezTo>
                    <a:pt x="4127" y="965"/>
                    <a:pt x="4125" y="1016"/>
                    <a:pt x="4118" y="1067"/>
                  </a:cubicBezTo>
                  <a:cubicBezTo>
                    <a:pt x="4112" y="1114"/>
                    <a:pt x="4102" y="1162"/>
                    <a:pt x="4095" y="1209"/>
                  </a:cubicBezTo>
                  <a:cubicBezTo>
                    <a:pt x="4091" y="1233"/>
                    <a:pt x="4089" y="1257"/>
                    <a:pt x="4085" y="1281"/>
                  </a:cubicBezTo>
                  <a:cubicBezTo>
                    <a:pt x="4079" y="1314"/>
                    <a:pt x="4072" y="1347"/>
                    <a:pt x="4065" y="1380"/>
                  </a:cubicBezTo>
                  <a:cubicBezTo>
                    <a:pt x="4064" y="1388"/>
                    <a:pt x="4065" y="1396"/>
                    <a:pt x="4064" y="1404"/>
                  </a:cubicBezTo>
                  <a:cubicBezTo>
                    <a:pt x="4062" y="1414"/>
                    <a:pt x="4061" y="1423"/>
                    <a:pt x="4058" y="1433"/>
                  </a:cubicBezTo>
                  <a:cubicBezTo>
                    <a:pt x="4055" y="1446"/>
                    <a:pt x="4050" y="1458"/>
                    <a:pt x="4048" y="1471"/>
                  </a:cubicBezTo>
                  <a:cubicBezTo>
                    <a:pt x="4040" y="1514"/>
                    <a:pt x="4011" y="1538"/>
                    <a:pt x="3967" y="1537"/>
                  </a:cubicBezTo>
                  <a:cubicBezTo>
                    <a:pt x="3924" y="1536"/>
                    <a:pt x="3881" y="1534"/>
                    <a:pt x="3838" y="1533"/>
                  </a:cubicBezTo>
                  <a:cubicBezTo>
                    <a:pt x="3800" y="1531"/>
                    <a:pt x="3762" y="1532"/>
                    <a:pt x="3725" y="1530"/>
                  </a:cubicBezTo>
                  <a:cubicBezTo>
                    <a:pt x="3644" y="1524"/>
                    <a:pt x="3563" y="1516"/>
                    <a:pt x="3482" y="1509"/>
                  </a:cubicBezTo>
                  <a:cubicBezTo>
                    <a:pt x="3457" y="1507"/>
                    <a:pt x="3433" y="1503"/>
                    <a:pt x="3409" y="1503"/>
                  </a:cubicBezTo>
                  <a:cubicBezTo>
                    <a:pt x="3357" y="1501"/>
                    <a:pt x="3306" y="1502"/>
                    <a:pt x="3254" y="1500"/>
                  </a:cubicBezTo>
                  <a:cubicBezTo>
                    <a:pt x="3207" y="1499"/>
                    <a:pt x="3160" y="1498"/>
                    <a:pt x="3114" y="1493"/>
                  </a:cubicBezTo>
                  <a:cubicBezTo>
                    <a:pt x="3076" y="1489"/>
                    <a:pt x="3050" y="1461"/>
                    <a:pt x="3027" y="1433"/>
                  </a:cubicBezTo>
                  <a:cubicBezTo>
                    <a:pt x="3004" y="1406"/>
                    <a:pt x="2982" y="1377"/>
                    <a:pt x="2964" y="1346"/>
                  </a:cubicBezTo>
                  <a:cubicBezTo>
                    <a:pt x="2955" y="1331"/>
                    <a:pt x="2954" y="1311"/>
                    <a:pt x="2953" y="1293"/>
                  </a:cubicBezTo>
                  <a:cubicBezTo>
                    <a:pt x="2951" y="1271"/>
                    <a:pt x="2953" y="1249"/>
                    <a:pt x="2952" y="1227"/>
                  </a:cubicBezTo>
                  <a:cubicBezTo>
                    <a:pt x="2952" y="1219"/>
                    <a:pt x="2949" y="1208"/>
                    <a:pt x="2944" y="1204"/>
                  </a:cubicBezTo>
                  <a:cubicBezTo>
                    <a:pt x="2939" y="1202"/>
                    <a:pt x="2928" y="1207"/>
                    <a:pt x="2921" y="1210"/>
                  </a:cubicBezTo>
                  <a:cubicBezTo>
                    <a:pt x="2886" y="1225"/>
                    <a:pt x="2850" y="1241"/>
                    <a:pt x="2816" y="1257"/>
                  </a:cubicBezTo>
                  <a:cubicBezTo>
                    <a:pt x="2800" y="1264"/>
                    <a:pt x="2786" y="1273"/>
                    <a:pt x="2770" y="1279"/>
                  </a:cubicBezTo>
                  <a:cubicBezTo>
                    <a:pt x="2754" y="1286"/>
                    <a:pt x="2738" y="1292"/>
                    <a:pt x="2721" y="1296"/>
                  </a:cubicBezTo>
                  <a:cubicBezTo>
                    <a:pt x="2675" y="1309"/>
                    <a:pt x="2629" y="1319"/>
                    <a:pt x="2583" y="1333"/>
                  </a:cubicBezTo>
                  <a:cubicBezTo>
                    <a:pt x="2539" y="1346"/>
                    <a:pt x="2496" y="1362"/>
                    <a:pt x="2452" y="1377"/>
                  </a:cubicBezTo>
                  <a:cubicBezTo>
                    <a:pt x="2444" y="1379"/>
                    <a:pt x="2436" y="1382"/>
                    <a:pt x="2429" y="1382"/>
                  </a:cubicBezTo>
                  <a:cubicBezTo>
                    <a:pt x="2395" y="1384"/>
                    <a:pt x="2368" y="1401"/>
                    <a:pt x="2338" y="1413"/>
                  </a:cubicBezTo>
                  <a:cubicBezTo>
                    <a:pt x="2331" y="1416"/>
                    <a:pt x="2323" y="1416"/>
                    <a:pt x="2315" y="1418"/>
                  </a:cubicBezTo>
                  <a:cubicBezTo>
                    <a:pt x="2279" y="1429"/>
                    <a:pt x="2243" y="1440"/>
                    <a:pt x="2208" y="1451"/>
                  </a:cubicBezTo>
                  <a:cubicBezTo>
                    <a:pt x="2189" y="1457"/>
                    <a:pt x="2171" y="1465"/>
                    <a:pt x="2152" y="1471"/>
                  </a:cubicBezTo>
                  <a:cubicBezTo>
                    <a:pt x="2121" y="1480"/>
                    <a:pt x="2091" y="1487"/>
                    <a:pt x="2060" y="1494"/>
                  </a:cubicBezTo>
                  <a:cubicBezTo>
                    <a:pt x="2045" y="1498"/>
                    <a:pt x="2030" y="1499"/>
                    <a:pt x="2015" y="1502"/>
                  </a:cubicBezTo>
                  <a:cubicBezTo>
                    <a:pt x="2001" y="1505"/>
                    <a:pt x="1991" y="1514"/>
                    <a:pt x="1994" y="1531"/>
                  </a:cubicBezTo>
                  <a:cubicBezTo>
                    <a:pt x="1994" y="1535"/>
                    <a:pt x="1995" y="1540"/>
                    <a:pt x="1996" y="1544"/>
                  </a:cubicBezTo>
                  <a:cubicBezTo>
                    <a:pt x="2014" y="1594"/>
                    <a:pt x="2033" y="1643"/>
                    <a:pt x="2051" y="1693"/>
                  </a:cubicBezTo>
                  <a:cubicBezTo>
                    <a:pt x="2069" y="1745"/>
                    <a:pt x="2086" y="1797"/>
                    <a:pt x="2104" y="1849"/>
                  </a:cubicBezTo>
                  <a:cubicBezTo>
                    <a:pt x="2116" y="1883"/>
                    <a:pt x="2130" y="1916"/>
                    <a:pt x="2140" y="1951"/>
                  </a:cubicBezTo>
                  <a:cubicBezTo>
                    <a:pt x="2146" y="1973"/>
                    <a:pt x="2147" y="1998"/>
                    <a:pt x="2152" y="2021"/>
                  </a:cubicBezTo>
                  <a:cubicBezTo>
                    <a:pt x="2158" y="2047"/>
                    <a:pt x="2166" y="2073"/>
                    <a:pt x="2173" y="2099"/>
                  </a:cubicBezTo>
                  <a:cubicBezTo>
                    <a:pt x="2186" y="2147"/>
                    <a:pt x="2200" y="2195"/>
                    <a:pt x="2212" y="2243"/>
                  </a:cubicBezTo>
                  <a:cubicBezTo>
                    <a:pt x="2225" y="2294"/>
                    <a:pt x="2236" y="2345"/>
                    <a:pt x="2246" y="2397"/>
                  </a:cubicBezTo>
                  <a:cubicBezTo>
                    <a:pt x="2255" y="2441"/>
                    <a:pt x="2260" y="2487"/>
                    <a:pt x="2267" y="2532"/>
                  </a:cubicBezTo>
                  <a:cubicBezTo>
                    <a:pt x="2271" y="2556"/>
                    <a:pt x="2276" y="2581"/>
                    <a:pt x="2281" y="2605"/>
                  </a:cubicBezTo>
                  <a:cubicBezTo>
                    <a:pt x="2283" y="2618"/>
                    <a:pt x="2283" y="2630"/>
                    <a:pt x="2285" y="2643"/>
                  </a:cubicBezTo>
                  <a:cubicBezTo>
                    <a:pt x="2296" y="2697"/>
                    <a:pt x="2308" y="2750"/>
                    <a:pt x="2317" y="2804"/>
                  </a:cubicBezTo>
                  <a:cubicBezTo>
                    <a:pt x="2322" y="2831"/>
                    <a:pt x="2321" y="2859"/>
                    <a:pt x="2323" y="2886"/>
                  </a:cubicBezTo>
                  <a:cubicBezTo>
                    <a:pt x="2325" y="2907"/>
                    <a:pt x="2329" y="2929"/>
                    <a:pt x="2330" y="2951"/>
                  </a:cubicBezTo>
                  <a:cubicBezTo>
                    <a:pt x="2330" y="2975"/>
                    <a:pt x="2334" y="2999"/>
                    <a:pt x="2342" y="3022"/>
                  </a:cubicBezTo>
                  <a:cubicBezTo>
                    <a:pt x="2346" y="3035"/>
                    <a:pt x="2352" y="3040"/>
                    <a:pt x="2367" y="3041"/>
                  </a:cubicBezTo>
                  <a:cubicBezTo>
                    <a:pt x="2429" y="3046"/>
                    <a:pt x="2493" y="3043"/>
                    <a:pt x="2553" y="3068"/>
                  </a:cubicBezTo>
                  <a:cubicBezTo>
                    <a:pt x="2574" y="3076"/>
                    <a:pt x="2599" y="3078"/>
                    <a:pt x="2617" y="3090"/>
                  </a:cubicBezTo>
                  <a:cubicBezTo>
                    <a:pt x="2641" y="3106"/>
                    <a:pt x="2663" y="3128"/>
                    <a:pt x="2679" y="3151"/>
                  </a:cubicBezTo>
                  <a:cubicBezTo>
                    <a:pt x="2687" y="3163"/>
                    <a:pt x="2685" y="3185"/>
                    <a:pt x="2682" y="3201"/>
                  </a:cubicBezTo>
                  <a:cubicBezTo>
                    <a:pt x="2676" y="3237"/>
                    <a:pt x="2659" y="3262"/>
                    <a:pt x="2624" y="3280"/>
                  </a:cubicBezTo>
                  <a:cubicBezTo>
                    <a:pt x="2570" y="3307"/>
                    <a:pt x="2517" y="3333"/>
                    <a:pt x="2456" y="3343"/>
                  </a:cubicBezTo>
                  <a:cubicBezTo>
                    <a:pt x="2425" y="3348"/>
                    <a:pt x="2394" y="3361"/>
                    <a:pt x="2362" y="3363"/>
                  </a:cubicBezTo>
                  <a:cubicBezTo>
                    <a:pt x="2319" y="3366"/>
                    <a:pt x="2276" y="3362"/>
                    <a:pt x="2233" y="3361"/>
                  </a:cubicBezTo>
                  <a:cubicBezTo>
                    <a:pt x="2191" y="3359"/>
                    <a:pt x="2155" y="3342"/>
                    <a:pt x="2118" y="3327"/>
                  </a:cubicBezTo>
                  <a:cubicBezTo>
                    <a:pt x="2086" y="3314"/>
                    <a:pt x="2053" y="3303"/>
                    <a:pt x="2025" y="3283"/>
                  </a:cubicBezTo>
                  <a:cubicBezTo>
                    <a:pt x="2000" y="3264"/>
                    <a:pt x="1970" y="3248"/>
                    <a:pt x="1967" y="3212"/>
                  </a:cubicBezTo>
                  <a:cubicBezTo>
                    <a:pt x="1965" y="3197"/>
                    <a:pt x="1969" y="3181"/>
                    <a:pt x="1970" y="3165"/>
                  </a:cubicBezTo>
                  <a:cubicBezTo>
                    <a:pt x="1971" y="3156"/>
                    <a:pt x="1973" y="3146"/>
                    <a:pt x="1972" y="3138"/>
                  </a:cubicBezTo>
                  <a:cubicBezTo>
                    <a:pt x="1963" y="3097"/>
                    <a:pt x="1953" y="3056"/>
                    <a:pt x="1945" y="3015"/>
                  </a:cubicBezTo>
                  <a:cubicBezTo>
                    <a:pt x="1936" y="2971"/>
                    <a:pt x="1929" y="2927"/>
                    <a:pt x="1919" y="2883"/>
                  </a:cubicBezTo>
                  <a:cubicBezTo>
                    <a:pt x="1907" y="2828"/>
                    <a:pt x="1892" y="2773"/>
                    <a:pt x="1879" y="2718"/>
                  </a:cubicBezTo>
                  <a:cubicBezTo>
                    <a:pt x="1873" y="2693"/>
                    <a:pt x="1868" y="2667"/>
                    <a:pt x="1863" y="2641"/>
                  </a:cubicBezTo>
                  <a:cubicBezTo>
                    <a:pt x="1856" y="2608"/>
                    <a:pt x="1849" y="2604"/>
                    <a:pt x="1817" y="2613"/>
                  </a:cubicBezTo>
                  <a:cubicBezTo>
                    <a:pt x="1795" y="2619"/>
                    <a:pt x="1773" y="2621"/>
                    <a:pt x="1751" y="2626"/>
                  </a:cubicBezTo>
                  <a:cubicBezTo>
                    <a:pt x="1722" y="2632"/>
                    <a:pt x="1692" y="2638"/>
                    <a:pt x="1664" y="2646"/>
                  </a:cubicBezTo>
                  <a:cubicBezTo>
                    <a:pt x="1614" y="2659"/>
                    <a:pt x="1565" y="2674"/>
                    <a:pt x="1516" y="2687"/>
                  </a:cubicBezTo>
                  <a:cubicBezTo>
                    <a:pt x="1498" y="2692"/>
                    <a:pt x="1490" y="2703"/>
                    <a:pt x="1489" y="2721"/>
                  </a:cubicBezTo>
                  <a:cubicBezTo>
                    <a:pt x="1486" y="2764"/>
                    <a:pt x="1482" y="2806"/>
                    <a:pt x="1478" y="2849"/>
                  </a:cubicBezTo>
                  <a:cubicBezTo>
                    <a:pt x="1480" y="2849"/>
                    <a:pt x="1482" y="2849"/>
                    <a:pt x="1484" y="2850"/>
                  </a:cubicBezTo>
                  <a:close/>
                  <a:moveTo>
                    <a:pt x="1863" y="2533"/>
                  </a:moveTo>
                  <a:cubicBezTo>
                    <a:pt x="1917" y="2534"/>
                    <a:pt x="1919" y="2538"/>
                    <a:pt x="1921" y="2577"/>
                  </a:cubicBezTo>
                  <a:cubicBezTo>
                    <a:pt x="1923" y="2611"/>
                    <a:pt x="1928" y="2645"/>
                    <a:pt x="1936" y="2677"/>
                  </a:cubicBezTo>
                  <a:cubicBezTo>
                    <a:pt x="1957" y="2758"/>
                    <a:pt x="1985" y="2837"/>
                    <a:pt x="1993" y="2921"/>
                  </a:cubicBezTo>
                  <a:cubicBezTo>
                    <a:pt x="1995" y="2948"/>
                    <a:pt x="2001" y="2976"/>
                    <a:pt x="2008" y="3002"/>
                  </a:cubicBezTo>
                  <a:cubicBezTo>
                    <a:pt x="2015" y="3031"/>
                    <a:pt x="2026" y="3058"/>
                    <a:pt x="2036" y="3086"/>
                  </a:cubicBezTo>
                  <a:cubicBezTo>
                    <a:pt x="2041" y="3101"/>
                    <a:pt x="2050" y="3108"/>
                    <a:pt x="2066" y="3102"/>
                  </a:cubicBezTo>
                  <a:cubicBezTo>
                    <a:pt x="2078" y="3097"/>
                    <a:pt x="2089" y="3088"/>
                    <a:pt x="2101" y="3085"/>
                  </a:cubicBezTo>
                  <a:cubicBezTo>
                    <a:pt x="2155" y="3072"/>
                    <a:pt x="2208" y="3060"/>
                    <a:pt x="2262" y="3048"/>
                  </a:cubicBezTo>
                  <a:cubicBezTo>
                    <a:pt x="2276" y="3045"/>
                    <a:pt x="2284" y="3039"/>
                    <a:pt x="2283" y="3023"/>
                  </a:cubicBezTo>
                  <a:cubicBezTo>
                    <a:pt x="2280" y="2988"/>
                    <a:pt x="2278" y="2952"/>
                    <a:pt x="2275" y="2916"/>
                  </a:cubicBezTo>
                  <a:cubicBezTo>
                    <a:pt x="2273" y="2884"/>
                    <a:pt x="2270" y="2853"/>
                    <a:pt x="2265" y="2821"/>
                  </a:cubicBezTo>
                  <a:cubicBezTo>
                    <a:pt x="2255" y="2760"/>
                    <a:pt x="2243" y="2700"/>
                    <a:pt x="2233" y="2639"/>
                  </a:cubicBezTo>
                  <a:cubicBezTo>
                    <a:pt x="2219" y="2560"/>
                    <a:pt x="2207" y="2482"/>
                    <a:pt x="2193" y="2403"/>
                  </a:cubicBezTo>
                  <a:cubicBezTo>
                    <a:pt x="2188" y="2376"/>
                    <a:pt x="2176" y="2350"/>
                    <a:pt x="2172" y="2323"/>
                  </a:cubicBezTo>
                  <a:cubicBezTo>
                    <a:pt x="2162" y="2272"/>
                    <a:pt x="2157" y="2222"/>
                    <a:pt x="2132" y="2176"/>
                  </a:cubicBezTo>
                  <a:cubicBezTo>
                    <a:pt x="2130" y="2171"/>
                    <a:pt x="2128" y="2166"/>
                    <a:pt x="2128" y="2160"/>
                  </a:cubicBezTo>
                  <a:cubicBezTo>
                    <a:pt x="2119" y="2105"/>
                    <a:pt x="2106" y="2050"/>
                    <a:pt x="2087" y="1997"/>
                  </a:cubicBezTo>
                  <a:cubicBezTo>
                    <a:pt x="2077" y="1970"/>
                    <a:pt x="2072" y="1942"/>
                    <a:pt x="2063" y="1915"/>
                  </a:cubicBezTo>
                  <a:cubicBezTo>
                    <a:pt x="2051" y="1877"/>
                    <a:pt x="2037" y="1841"/>
                    <a:pt x="2025" y="1803"/>
                  </a:cubicBezTo>
                  <a:cubicBezTo>
                    <a:pt x="2010" y="1757"/>
                    <a:pt x="1997" y="1710"/>
                    <a:pt x="1980" y="1665"/>
                  </a:cubicBezTo>
                  <a:cubicBezTo>
                    <a:pt x="1953" y="1595"/>
                    <a:pt x="1923" y="1525"/>
                    <a:pt x="1894" y="1456"/>
                  </a:cubicBezTo>
                  <a:cubicBezTo>
                    <a:pt x="1882" y="1427"/>
                    <a:pt x="1869" y="1399"/>
                    <a:pt x="1856" y="1372"/>
                  </a:cubicBezTo>
                  <a:cubicBezTo>
                    <a:pt x="1850" y="1360"/>
                    <a:pt x="1840" y="1356"/>
                    <a:pt x="1829" y="1367"/>
                  </a:cubicBezTo>
                  <a:cubicBezTo>
                    <a:pt x="1806" y="1389"/>
                    <a:pt x="1784" y="1412"/>
                    <a:pt x="1761" y="1434"/>
                  </a:cubicBezTo>
                  <a:cubicBezTo>
                    <a:pt x="1748" y="1447"/>
                    <a:pt x="1734" y="1462"/>
                    <a:pt x="1718" y="1471"/>
                  </a:cubicBezTo>
                  <a:cubicBezTo>
                    <a:pt x="1668" y="1500"/>
                    <a:pt x="1618" y="1527"/>
                    <a:pt x="1567" y="1554"/>
                  </a:cubicBezTo>
                  <a:cubicBezTo>
                    <a:pt x="1545" y="1565"/>
                    <a:pt x="1522" y="1576"/>
                    <a:pt x="1499" y="1585"/>
                  </a:cubicBezTo>
                  <a:cubicBezTo>
                    <a:pt x="1461" y="1600"/>
                    <a:pt x="1423" y="1614"/>
                    <a:pt x="1385" y="1626"/>
                  </a:cubicBezTo>
                  <a:cubicBezTo>
                    <a:pt x="1366" y="1632"/>
                    <a:pt x="1346" y="1632"/>
                    <a:pt x="1326" y="1635"/>
                  </a:cubicBezTo>
                  <a:cubicBezTo>
                    <a:pt x="1305" y="1637"/>
                    <a:pt x="1282" y="1636"/>
                    <a:pt x="1262" y="1642"/>
                  </a:cubicBezTo>
                  <a:cubicBezTo>
                    <a:pt x="1227" y="1652"/>
                    <a:pt x="1192" y="1658"/>
                    <a:pt x="1156" y="1655"/>
                  </a:cubicBezTo>
                  <a:cubicBezTo>
                    <a:pt x="1116" y="1652"/>
                    <a:pt x="1076" y="1647"/>
                    <a:pt x="1036" y="1642"/>
                  </a:cubicBezTo>
                  <a:cubicBezTo>
                    <a:pt x="1026" y="1641"/>
                    <a:pt x="1019" y="1644"/>
                    <a:pt x="1019" y="1655"/>
                  </a:cubicBezTo>
                  <a:cubicBezTo>
                    <a:pt x="1017" y="1684"/>
                    <a:pt x="1014" y="1713"/>
                    <a:pt x="1013" y="1742"/>
                  </a:cubicBezTo>
                  <a:cubicBezTo>
                    <a:pt x="1010" y="1791"/>
                    <a:pt x="1007" y="1840"/>
                    <a:pt x="1005" y="1889"/>
                  </a:cubicBezTo>
                  <a:cubicBezTo>
                    <a:pt x="1005" y="1906"/>
                    <a:pt x="1007" y="1924"/>
                    <a:pt x="1007" y="1941"/>
                  </a:cubicBezTo>
                  <a:cubicBezTo>
                    <a:pt x="1008" y="1957"/>
                    <a:pt x="1010" y="1973"/>
                    <a:pt x="1010" y="1990"/>
                  </a:cubicBezTo>
                  <a:cubicBezTo>
                    <a:pt x="1011" y="2000"/>
                    <a:pt x="1008" y="2011"/>
                    <a:pt x="1009" y="2022"/>
                  </a:cubicBezTo>
                  <a:cubicBezTo>
                    <a:pt x="1020" y="2089"/>
                    <a:pt x="1020" y="2156"/>
                    <a:pt x="1016" y="2223"/>
                  </a:cubicBezTo>
                  <a:cubicBezTo>
                    <a:pt x="1014" y="2264"/>
                    <a:pt x="1017" y="2305"/>
                    <a:pt x="1019" y="2346"/>
                  </a:cubicBezTo>
                  <a:cubicBezTo>
                    <a:pt x="1020" y="2367"/>
                    <a:pt x="1024" y="2387"/>
                    <a:pt x="1026" y="2408"/>
                  </a:cubicBezTo>
                  <a:cubicBezTo>
                    <a:pt x="1030" y="2446"/>
                    <a:pt x="1033" y="2484"/>
                    <a:pt x="1037" y="2522"/>
                  </a:cubicBezTo>
                  <a:cubicBezTo>
                    <a:pt x="1042" y="2566"/>
                    <a:pt x="1050" y="2609"/>
                    <a:pt x="1056" y="2652"/>
                  </a:cubicBezTo>
                  <a:cubicBezTo>
                    <a:pt x="1061" y="2694"/>
                    <a:pt x="1063" y="2737"/>
                    <a:pt x="1069" y="2779"/>
                  </a:cubicBezTo>
                  <a:cubicBezTo>
                    <a:pt x="1074" y="2816"/>
                    <a:pt x="1081" y="2852"/>
                    <a:pt x="1088" y="2889"/>
                  </a:cubicBezTo>
                  <a:cubicBezTo>
                    <a:pt x="1099" y="2946"/>
                    <a:pt x="1110" y="3004"/>
                    <a:pt x="1123" y="3062"/>
                  </a:cubicBezTo>
                  <a:cubicBezTo>
                    <a:pt x="1128" y="3086"/>
                    <a:pt x="1137" y="3110"/>
                    <a:pt x="1146" y="3133"/>
                  </a:cubicBezTo>
                  <a:cubicBezTo>
                    <a:pt x="1150" y="3141"/>
                    <a:pt x="1162" y="3149"/>
                    <a:pt x="1171" y="3150"/>
                  </a:cubicBezTo>
                  <a:cubicBezTo>
                    <a:pt x="1193" y="3152"/>
                    <a:pt x="1216" y="3149"/>
                    <a:pt x="1238" y="3151"/>
                  </a:cubicBezTo>
                  <a:cubicBezTo>
                    <a:pt x="1276" y="3153"/>
                    <a:pt x="1313" y="3158"/>
                    <a:pt x="1351" y="3162"/>
                  </a:cubicBezTo>
                  <a:cubicBezTo>
                    <a:pt x="1365" y="3163"/>
                    <a:pt x="1379" y="3166"/>
                    <a:pt x="1393" y="3167"/>
                  </a:cubicBezTo>
                  <a:cubicBezTo>
                    <a:pt x="1397" y="3167"/>
                    <a:pt x="1405" y="3160"/>
                    <a:pt x="1405" y="3156"/>
                  </a:cubicBezTo>
                  <a:cubicBezTo>
                    <a:pt x="1409" y="3111"/>
                    <a:pt x="1413" y="3067"/>
                    <a:pt x="1415" y="3021"/>
                  </a:cubicBezTo>
                  <a:cubicBezTo>
                    <a:pt x="1418" y="2938"/>
                    <a:pt x="1420" y="2855"/>
                    <a:pt x="1422" y="2771"/>
                  </a:cubicBezTo>
                  <a:cubicBezTo>
                    <a:pt x="1422" y="2768"/>
                    <a:pt x="1422" y="2765"/>
                    <a:pt x="1423" y="2761"/>
                  </a:cubicBezTo>
                  <a:cubicBezTo>
                    <a:pt x="1427" y="2731"/>
                    <a:pt x="1433" y="2702"/>
                    <a:pt x="1436" y="2672"/>
                  </a:cubicBezTo>
                  <a:cubicBezTo>
                    <a:pt x="1437" y="2657"/>
                    <a:pt x="1442" y="2650"/>
                    <a:pt x="1456" y="2646"/>
                  </a:cubicBezTo>
                  <a:cubicBezTo>
                    <a:pt x="1474" y="2641"/>
                    <a:pt x="1492" y="2636"/>
                    <a:pt x="1509" y="2629"/>
                  </a:cubicBezTo>
                  <a:cubicBezTo>
                    <a:pt x="1529" y="2621"/>
                    <a:pt x="1548" y="2609"/>
                    <a:pt x="1568" y="2603"/>
                  </a:cubicBezTo>
                  <a:cubicBezTo>
                    <a:pt x="1617" y="2587"/>
                    <a:pt x="1665" y="2573"/>
                    <a:pt x="1714" y="2560"/>
                  </a:cubicBezTo>
                  <a:cubicBezTo>
                    <a:pt x="1729" y="2555"/>
                    <a:pt x="1745" y="2552"/>
                    <a:pt x="1760" y="2550"/>
                  </a:cubicBezTo>
                  <a:cubicBezTo>
                    <a:pt x="1799" y="2543"/>
                    <a:pt x="1838" y="2537"/>
                    <a:pt x="1863" y="2533"/>
                  </a:cubicBezTo>
                  <a:close/>
                  <a:moveTo>
                    <a:pt x="606" y="1046"/>
                  </a:moveTo>
                  <a:cubicBezTo>
                    <a:pt x="605" y="1046"/>
                    <a:pt x="603" y="1047"/>
                    <a:pt x="601" y="1047"/>
                  </a:cubicBezTo>
                  <a:cubicBezTo>
                    <a:pt x="607" y="1076"/>
                    <a:pt x="610" y="1105"/>
                    <a:pt x="619" y="1132"/>
                  </a:cubicBezTo>
                  <a:cubicBezTo>
                    <a:pt x="629" y="1167"/>
                    <a:pt x="643" y="1200"/>
                    <a:pt x="656" y="1233"/>
                  </a:cubicBezTo>
                  <a:cubicBezTo>
                    <a:pt x="668" y="1262"/>
                    <a:pt x="679" y="1292"/>
                    <a:pt x="697" y="1317"/>
                  </a:cubicBezTo>
                  <a:cubicBezTo>
                    <a:pt x="736" y="1374"/>
                    <a:pt x="778" y="1428"/>
                    <a:pt x="834" y="1471"/>
                  </a:cubicBezTo>
                  <a:cubicBezTo>
                    <a:pt x="896" y="1517"/>
                    <a:pt x="961" y="1556"/>
                    <a:pt x="1037" y="1571"/>
                  </a:cubicBezTo>
                  <a:cubicBezTo>
                    <a:pt x="1066" y="1576"/>
                    <a:pt x="1094" y="1583"/>
                    <a:pt x="1123" y="1584"/>
                  </a:cubicBezTo>
                  <a:cubicBezTo>
                    <a:pt x="1156" y="1586"/>
                    <a:pt x="1189" y="1578"/>
                    <a:pt x="1222" y="1580"/>
                  </a:cubicBezTo>
                  <a:cubicBezTo>
                    <a:pt x="1283" y="1584"/>
                    <a:pt x="1341" y="1567"/>
                    <a:pt x="1400" y="1555"/>
                  </a:cubicBezTo>
                  <a:cubicBezTo>
                    <a:pt x="1453" y="1545"/>
                    <a:pt x="1499" y="1513"/>
                    <a:pt x="1552" y="1500"/>
                  </a:cubicBezTo>
                  <a:cubicBezTo>
                    <a:pt x="1554" y="1499"/>
                    <a:pt x="1556" y="1495"/>
                    <a:pt x="1559" y="1493"/>
                  </a:cubicBezTo>
                  <a:cubicBezTo>
                    <a:pt x="1585" y="1476"/>
                    <a:pt x="1612" y="1459"/>
                    <a:pt x="1639" y="1441"/>
                  </a:cubicBezTo>
                  <a:cubicBezTo>
                    <a:pt x="1640" y="1441"/>
                    <a:pt x="1641" y="1441"/>
                    <a:pt x="1641" y="1441"/>
                  </a:cubicBezTo>
                  <a:cubicBezTo>
                    <a:pt x="1663" y="1427"/>
                    <a:pt x="1689" y="1423"/>
                    <a:pt x="1707" y="1402"/>
                  </a:cubicBezTo>
                  <a:cubicBezTo>
                    <a:pt x="1725" y="1382"/>
                    <a:pt x="1747" y="1366"/>
                    <a:pt x="1767" y="1348"/>
                  </a:cubicBezTo>
                  <a:cubicBezTo>
                    <a:pt x="1792" y="1325"/>
                    <a:pt x="1820" y="1304"/>
                    <a:pt x="1842" y="1277"/>
                  </a:cubicBezTo>
                  <a:cubicBezTo>
                    <a:pt x="1868" y="1245"/>
                    <a:pt x="1890" y="1208"/>
                    <a:pt x="1912" y="1172"/>
                  </a:cubicBezTo>
                  <a:cubicBezTo>
                    <a:pt x="1920" y="1159"/>
                    <a:pt x="1923" y="1142"/>
                    <a:pt x="1931" y="1129"/>
                  </a:cubicBezTo>
                  <a:cubicBezTo>
                    <a:pt x="1956" y="1087"/>
                    <a:pt x="1964" y="1042"/>
                    <a:pt x="1967" y="995"/>
                  </a:cubicBezTo>
                  <a:cubicBezTo>
                    <a:pt x="1968" y="963"/>
                    <a:pt x="1966" y="932"/>
                    <a:pt x="1971" y="901"/>
                  </a:cubicBezTo>
                  <a:cubicBezTo>
                    <a:pt x="1976" y="868"/>
                    <a:pt x="1972" y="836"/>
                    <a:pt x="1964" y="805"/>
                  </a:cubicBezTo>
                  <a:cubicBezTo>
                    <a:pt x="1960" y="789"/>
                    <a:pt x="1957" y="773"/>
                    <a:pt x="1955" y="758"/>
                  </a:cubicBezTo>
                  <a:cubicBezTo>
                    <a:pt x="1950" y="694"/>
                    <a:pt x="1925" y="636"/>
                    <a:pt x="1895" y="582"/>
                  </a:cubicBezTo>
                  <a:cubicBezTo>
                    <a:pt x="1854" y="509"/>
                    <a:pt x="1805" y="440"/>
                    <a:pt x="1743" y="383"/>
                  </a:cubicBezTo>
                  <a:cubicBezTo>
                    <a:pt x="1720" y="362"/>
                    <a:pt x="1698" y="339"/>
                    <a:pt x="1673" y="320"/>
                  </a:cubicBezTo>
                  <a:cubicBezTo>
                    <a:pt x="1633" y="291"/>
                    <a:pt x="1584" y="277"/>
                    <a:pt x="1539" y="258"/>
                  </a:cubicBezTo>
                  <a:cubicBezTo>
                    <a:pt x="1489" y="236"/>
                    <a:pt x="1435" y="235"/>
                    <a:pt x="1383" y="231"/>
                  </a:cubicBezTo>
                  <a:cubicBezTo>
                    <a:pt x="1327" y="227"/>
                    <a:pt x="1269" y="228"/>
                    <a:pt x="1214" y="237"/>
                  </a:cubicBezTo>
                  <a:cubicBezTo>
                    <a:pt x="1151" y="248"/>
                    <a:pt x="1088" y="265"/>
                    <a:pt x="1029" y="290"/>
                  </a:cubicBezTo>
                  <a:cubicBezTo>
                    <a:pt x="986" y="308"/>
                    <a:pt x="943" y="330"/>
                    <a:pt x="904" y="358"/>
                  </a:cubicBezTo>
                  <a:cubicBezTo>
                    <a:pt x="852" y="394"/>
                    <a:pt x="811" y="441"/>
                    <a:pt x="768" y="485"/>
                  </a:cubicBezTo>
                  <a:cubicBezTo>
                    <a:pt x="738" y="516"/>
                    <a:pt x="711" y="551"/>
                    <a:pt x="693" y="591"/>
                  </a:cubicBezTo>
                  <a:cubicBezTo>
                    <a:pt x="680" y="618"/>
                    <a:pt x="662" y="643"/>
                    <a:pt x="647" y="669"/>
                  </a:cubicBezTo>
                  <a:cubicBezTo>
                    <a:pt x="639" y="683"/>
                    <a:pt x="630" y="696"/>
                    <a:pt x="626" y="711"/>
                  </a:cubicBezTo>
                  <a:cubicBezTo>
                    <a:pt x="617" y="746"/>
                    <a:pt x="612" y="783"/>
                    <a:pt x="603" y="819"/>
                  </a:cubicBezTo>
                  <a:cubicBezTo>
                    <a:pt x="592" y="867"/>
                    <a:pt x="589" y="915"/>
                    <a:pt x="596" y="963"/>
                  </a:cubicBezTo>
                  <a:cubicBezTo>
                    <a:pt x="599" y="991"/>
                    <a:pt x="603" y="1018"/>
                    <a:pt x="606" y="1046"/>
                  </a:cubicBezTo>
                  <a:close/>
                  <a:moveTo>
                    <a:pt x="3271" y="73"/>
                  </a:moveTo>
                  <a:cubicBezTo>
                    <a:pt x="3271" y="72"/>
                    <a:pt x="3271" y="72"/>
                    <a:pt x="3271" y="72"/>
                  </a:cubicBezTo>
                  <a:cubicBezTo>
                    <a:pt x="3234" y="72"/>
                    <a:pt x="3198" y="71"/>
                    <a:pt x="3161" y="72"/>
                  </a:cubicBezTo>
                  <a:cubicBezTo>
                    <a:pt x="3150" y="72"/>
                    <a:pt x="3135" y="70"/>
                    <a:pt x="3133" y="87"/>
                  </a:cubicBezTo>
                  <a:cubicBezTo>
                    <a:pt x="3128" y="131"/>
                    <a:pt x="3106" y="172"/>
                    <a:pt x="3111" y="218"/>
                  </a:cubicBezTo>
                  <a:cubicBezTo>
                    <a:pt x="3111" y="224"/>
                    <a:pt x="3109" y="231"/>
                    <a:pt x="3108" y="237"/>
                  </a:cubicBezTo>
                  <a:cubicBezTo>
                    <a:pt x="3104" y="261"/>
                    <a:pt x="3100" y="284"/>
                    <a:pt x="3097" y="307"/>
                  </a:cubicBezTo>
                  <a:cubicBezTo>
                    <a:pt x="3094" y="335"/>
                    <a:pt x="3092" y="362"/>
                    <a:pt x="3089" y="390"/>
                  </a:cubicBezTo>
                  <a:cubicBezTo>
                    <a:pt x="3085" y="428"/>
                    <a:pt x="3079" y="467"/>
                    <a:pt x="3077" y="506"/>
                  </a:cubicBezTo>
                  <a:cubicBezTo>
                    <a:pt x="3075" y="542"/>
                    <a:pt x="3077" y="578"/>
                    <a:pt x="3078" y="614"/>
                  </a:cubicBezTo>
                  <a:cubicBezTo>
                    <a:pt x="3078" y="643"/>
                    <a:pt x="3083" y="648"/>
                    <a:pt x="3112" y="639"/>
                  </a:cubicBezTo>
                  <a:cubicBezTo>
                    <a:pt x="3148" y="628"/>
                    <a:pt x="3183" y="614"/>
                    <a:pt x="3219" y="605"/>
                  </a:cubicBezTo>
                  <a:cubicBezTo>
                    <a:pt x="3233" y="601"/>
                    <a:pt x="3251" y="600"/>
                    <a:pt x="3263" y="607"/>
                  </a:cubicBezTo>
                  <a:cubicBezTo>
                    <a:pt x="3333" y="649"/>
                    <a:pt x="3334" y="757"/>
                    <a:pt x="3266" y="804"/>
                  </a:cubicBezTo>
                  <a:cubicBezTo>
                    <a:pt x="3238" y="824"/>
                    <a:pt x="3214" y="852"/>
                    <a:pt x="3177" y="857"/>
                  </a:cubicBezTo>
                  <a:cubicBezTo>
                    <a:pt x="3169" y="858"/>
                    <a:pt x="3159" y="861"/>
                    <a:pt x="3153" y="866"/>
                  </a:cubicBezTo>
                  <a:cubicBezTo>
                    <a:pt x="3132" y="886"/>
                    <a:pt x="3104" y="891"/>
                    <a:pt x="3078" y="898"/>
                  </a:cubicBezTo>
                  <a:cubicBezTo>
                    <a:pt x="3062" y="902"/>
                    <a:pt x="3048" y="909"/>
                    <a:pt x="3047" y="929"/>
                  </a:cubicBezTo>
                  <a:cubicBezTo>
                    <a:pt x="3045" y="956"/>
                    <a:pt x="3042" y="982"/>
                    <a:pt x="3039" y="1008"/>
                  </a:cubicBezTo>
                  <a:cubicBezTo>
                    <a:pt x="3034" y="1060"/>
                    <a:pt x="3029" y="1111"/>
                    <a:pt x="3024" y="1163"/>
                  </a:cubicBezTo>
                  <a:cubicBezTo>
                    <a:pt x="3022" y="1192"/>
                    <a:pt x="3020" y="1222"/>
                    <a:pt x="3016" y="1252"/>
                  </a:cubicBezTo>
                  <a:cubicBezTo>
                    <a:pt x="3014" y="1272"/>
                    <a:pt x="3036" y="1305"/>
                    <a:pt x="3056" y="1307"/>
                  </a:cubicBezTo>
                  <a:cubicBezTo>
                    <a:pt x="3084" y="1309"/>
                    <a:pt x="3112" y="1311"/>
                    <a:pt x="3139" y="1312"/>
                  </a:cubicBezTo>
                  <a:cubicBezTo>
                    <a:pt x="3188" y="1314"/>
                    <a:pt x="3237" y="1316"/>
                    <a:pt x="3286" y="1318"/>
                  </a:cubicBezTo>
                  <a:cubicBezTo>
                    <a:pt x="3329" y="1320"/>
                    <a:pt x="3372" y="1323"/>
                    <a:pt x="3414" y="1326"/>
                  </a:cubicBezTo>
                  <a:cubicBezTo>
                    <a:pt x="3436" y="1327"/>
                    <a:pt x="3457" y="1328"/>
                    <a:pt x="3478" y="1329"/>
                  </a:cubicBezTo>
                  <a:cubicBezTo>
                    <a:pt x="3516" y="1332"/>
                    <a:pt x="3554" y="1337"/>
                    <a:pt x="3592" y="1339"/>
                  </a:cubicBezTo>
                  <a:cubicBezTo>
                    <a:pt x="3635" y="1342"/>
                    <a:pt x="3678" y="1341"/>
                    <a:pt x="3721" y="1342"/>
                  </a:cubicBezTo>
                  <a:cubicBezTo>
                    <a:pt x="3738" y="1343"/>
                    <a:pt x="3755" y="1347"/>
                    <a:pt x="3772" y="1348"/>
                  </a:cubicBezTo>
                  <a:cubicBezTo>
                    <a:pt x="3787" y="1349"/>
                    <a:pt x="3801" y="1351"/>
                    <a:pt x="3815" y="1349"/>
                  </a:cubicBezTo>
                  <a:cubicBezTo>
                    <a:pt x="3830" y="1347"/>
                    <a:pt x="3849" y="1356"/>
                    <a:pt x="3859" y="1338"/>
                  </a:cubicBezTo>
                  <a:cubicBezTo>
                    <a:pt x="3868" y="1324"/>
                    <a:pt x="3877" y="1309"/>
                    <a:pt x="3872" y="1290"/>
                  </a:cubicBezTo>
                  <a:cubicBezTo>
                    <a:pt x="3870" y="1282"/>
                    <a:pt x="3872" y="1272"/>
                    <a:pt x="3874" y="1264"/>
                  </a:cubicBezTo>
                  <a:cubicBezTo>
                    <a:pt x="3881" y="1225"/>
                    <a:pt x="3888" y="1186"/>
                    <a:pt x="3894" y="1147"/>
                  </a:cubicBezTo>
                  <a:cubicBezTo>
                    <a:pt x="3898" y="1122"/>
                    <a:pt x="3899" y="1096"/>
                    <a:pt x="3902" y="1070"/>
                  </a:cubicBezTo>
                  <a:cubicBezTo>
                    <a:pt x="3908" y="1025"/>
                    <a:pt x="3915" y="980"/>
                    <a:pt x="3920" y="935"/>
                  </a:cubicBezTo>
                  <a:cubicBezTo>
                    <a:pt x="3926" y="887"/>
                    <a:pt x="3930" y="838"/>
                    <a:pt x="3936" y="790"/>
                  </a:cubicBezTo>
                  <a:cubicBezTo>
                    <a:pt x="3941" y="746"/>
                    <a:pt x="3948" y="703"/>
                    <a:pt x="3954" y="659"/>
                  </a:cubicBezTo>
                  <a:cubicBezTo>
                    <a:pt x="3958" y="627"/>
                    <a:pt x="3962" y="594"/>
                    <a:pt x="3966" y="562"/>
                  </a:cubicBezTo>
                  <a:cubicBezTo>
                    <a:pt x="3970" y="525"/>
                    <a:pt x="3974" y="489"/>
                    <a:pt x="3979" y="452"/>
                  </a:cubicBezTo>
                  <a:cubicBezTo>
                    <a:pt x="3980" y="444"/>
                    <a:pt x="3981" y="437"/>
                    <a:pt x="3982" y="430"/>
                  </a:cubicBezTo>
                  <a:cubicBezTo>
                    <a:pt x="3986" y="385"/>
                    <a:pt x="3991" y="339"/>
                    <a:pt x="3995" y="294"/>
                  </a:cubicBezTo>
                  <a:cubicBezTo>
                    <a:pt x="3997" y="269"/>
                    <a:pt x="4001" y="245"/>
                    <a:pt x="4002" y="221"/>
                  </a:cubicBezTo>
                  <a:cubicBezTo>
                    <a:pt x="4003" y="192"/>
                    <a:pt x="4004" y="164"/>
                    <a:pt x="4001" y="136"/>
                  </a:cubicBezTo>
                  <a:cubicBezTo>
                    <a:pt x="4000" y="122"/>
                    <a:pt x="3995" y="105"/>
                    <a:pt x="3976" y="104"/>
                  </a:cubicBezTo>
                  <a:cubicBezTo>
                    <a:pt x="3915" y="101"/>
                    <a:pt x="3853" y="97"/>
                    <a:pt x="3792" y="97"/>
                  </a:cubicBezTo>
                  <a:cubicBezTo>
                    <a:pt x="3747" y="97"/>
                    <a:pt x="3704" y="75"/>
                    <a:pt x="3659" y="94"/>
                  </a:cubicBezTo>
                  <a:cubicBezTo>
                    <a:pt x="3657" y="95"/>
                    <a:pt x="3654" y="93"/>
                    <a:pt x="3651" y="93"/>
                  </a:cubicBezTo>
                  <a:cubicBezTo>
                    <a:pt x="3625" y="91"/>
                    <a:pt x="3599" y="89"/>
                    <a:pt x="3574" y="88"/>
                  </a:cubicBezTo>
                  <a:cubicBezTo>
                    <a:pt x="3543" y="86"/>
                    <a:pt x="3512" y="87"/>
                    <a:pt x="3481" y="84"/>
                  </a:cubicBezTo>
                  <a:cubicBezTo>
                    <a:pt x="3446" y="82"/>
                    <a:pt x="3411" y="75"/>
                    <a:pt x="3377" y="73"/>
                  </a:cubicBezTo>
                  <a:cubicBezTo>
                    <a:pt x="3342" y="71"/>
                    <a:pt x="3306" y="73"/>
                    <a:pt x="3271" y="73"/>
                  </a:cubicBezTo>
                  <a:close/>
                  <a:moveTo>
                    <a:pt x="2776" y="991"/>
                  </a:moveTo>
                  <a:cubicBezTo>
                    <a:pt x="2778" y="991"/>
                    <a:pt x="2780" y="990"/>
                    <a:pt x="2782" y="989"/>
                  </a:cubicBezTo>
                  <a:cubicBezTo>
                    <a:pt x="2774" y="968"/>
                    <a:pt x="2767" y="947"/>
                    <a:pt x="2757" y="928"/>
                  </a:cubicBezTo>
                  <a:cubicBezTo>
                    <a:pt x="2754" y="922"/>
                    <a:pt x="2740" y="917"/>
                    <a:pt x="2734" y="919"/>
                  </a:cubicBezTo>
                  <a:cubicBezTo>
                    <a:pt x="2694" y="937"/>
                    <a:pt x="2655" y="956"/>
                    <a:pt x="2616" y="976"/>
                  </a:cubicBezTo>
                  <a:cubicBezTo>
                    <a:pt x="2577" y="994"/>
                    <a:pt x="2538" y="1013"/>
                    <a:pt x="2499" y="1032"/>
                  </a:cubicBezTo>
                  <a:cubicBezTo>
                    <a:pt x="2446" y="1058"/>
                    <a:pt x="2393" y="1085"/>
                    <a:pt x="2340" y="1110"/>
                  </a:cubicBezTo>
                  <a:cubicBezTo>
                    <a:pt x="2305" y="1126"/>
                    <a:pt x="2269" y="1140"/>
                    <a:pt x="2233" y="1155"/>
                  </a:cubicBezTo>
                  <a:cubicBezTo>
                    <a:pt x="2168" y="1181"/>
                    <a:pt x="2102" y="1207"/>
                    <a:pt x="2036" y="1231"/>
                  </a:cubicBezTo>
                  <a:cubicBezTo>
                    <a:pt x="1999" y="1245"/>
                    <a:pt x="1960" y="1257"/>
                    <a:pt x="1922" y="1269"/>
                  </a:cubicBezTo>
                  <a:cubicBezTo>
                    <a:pt x="1902" y="1276"/>
                    <a:pt x="1893" y="1293"/>
                    <a:pt x="1901" y="1312"/>
                  </a:cubicBezTo>
                  <a:cubicBezTo>
                    <a:pt x="1911" y="1338"/>
                    <a:pt x="1921" y="1363"/>
                    <a:pt x="1932" y="1388"/>
                  </a:cubicBezTo>
                  <a:cubicBezTo>
                    <a:pt x="1940" y="1406"/>
                    <a:pt x="1948" y="1423"/>
                    <a:pt x="1959" y="1440"/>
                  </a:cubicBezTo>
                  <a:cubicBezTo>
                    <a:pt x="1963" y="1446"/>
                    <a:pt x="1973" y="1451"/>
                    <a:pt x="1980" y="1451"/>
                  </a:cubicBezTo>
                  <a:cubicBezTo>
                    <a:pt x="1996" y="1450"/>
                    <a:pt x="2011" y="1446"/>
                    <a:pt x="2027" y="1442"/>
                  </a:cubicBezTo>
                  <a:cubicBezTo>
                    <a:pt x="2062" y="1433"/>
                    <a:pt x="2098" y="1424"/>
                    <a:pt x="2133" y="1413"/>
                  </a:cubicBezTo>
                  <a:cubicBezTo>
                    <a:pt x="2168" y="1402"/>
                    <a:pt x="2202" y="1389"/>
                    <a:pt x="2237" y="1378"/>
                  </a:cubicBezTo>
                  <a:cubicBezTo>
                    <a:pt x="2277" y="1366"/>
                    <a:pt x="2318" y="1355"/>
                    <a:pt x="2358" y="1343"/>
                  </a:cubicBezTo>
                  <a:cubicBezTo>
                    <a:pt x="2422" y="1324"/>
                    <a:pt x="2485" y="1303"/>
                    <a:pt x="2548" y="1284"/>
                  </a:cubicBezTo>
                  <a:cubicBezTo>
                    <a:pt x="2591" y="1270"/>
                    <a:pt x="2636" y="1260"/>
                    <a:pt x="2678" y="1244"/>
                  </a:cubicBezTo>
                  <a:cubicBezTo>
                    <a:pt x="2738" y="1222"/>
                    <a:pt x="2797" y="1197"/>
                    <a:pt x="2856" y="1172"/>
                  </a:cubicBezTo>
                  <a:cubicBezTo>
                    <a:pt x="2887" y="1159"/>
                    <a:pt x="2888" y="1149"/>
                    <a:pt x="2864" y="1125"/>
                  </a:cubicBezTo>
                  <a:cubicBezTo>
                    <a:pt x="2845" y="1105"/>
                    <a:pt x="2825" y="1086"/>
                    <a:pt x="2809" y="1064"/>
                  </a:cubicBezTo>
                  <a:cubicBezTo>
                    <a:pt x="2794" y="1042"/>
                    <a:pt x="2777" y="1020"/>
                    <a:pt x="2776" y="991"/>
                  </a:cubicBezTo>
                  <a:close/>
                  <a:moveTo>
                    <a:pt x="3080" y="1367"/>
                  </a:moveTo>
                  <a:cubicBezTo>
                    <a:pt x="3081" y="1373"/>
                    <a:pt x="3081" y="1377"/>
                    <a:pt x="3082" y="1379"/>
                  </a:cubicBezTo>
                  <a:cubicBezTo>
                    <a:pt x="3107" y="1415"/>
                    <a:pt x="3137" y="1439"/>
                    <a:pt x="3182" y="1438"/>
                  </a:cubicBezTo>
                  <a:cubicBezTo>
                    <a:pt x="3204" y="1438"/>
                    <a:pt x="3226" y="1439"/>
                    <a:pt x="3248" y="1440"/>
                  </a:cubicBezTo>
                  <a:cubicBezTo>
                    <a:pt x="3263" y="1441"/>
                    <a:pt x="3278" y="1445"/>
                    <a:pt x="3293" y="1446"/>
                  </a:cubicBezTo>
                  <a:cubicBezTo>
                    <a:pt x="3325" y="1449"/>
                    <a:pt x="3358" y="1450"/>
                    <a:pt x="3390" y="1453"/>
                  </a:cubicBezTo>
                  <a:cubicBezTo>
                    <a:pt x="3453" y="1457"/>
                    <a:pt x="3516" y="1464"/>
                    <a:pt x="3580" y="1466"/>
                  </a:cubicBezTo>
                  <a:cubicBezTo>
                    <a:pt x="3636" y="1469"/>
                    <a:pt x="3693" y="1466"/>
                    <a:pt x="3749" y="1467"/>
                  </a:cubicBezTo>
                  <a:cubicBezTo>
                    <a:pt x="3793" y="1468"/>
                    <a:pt x="3836" y="1472"/>
                    <a:pt x="3879" y="1473"/>
                  </a:cubicBezTo>
                  <a:cubicBezTo>
                    <a:pt x="3908" y="1474"/>
                    <a:pt x="3937" y="1473"/>
                    <a:pt x="3966" y="1471"/>
                  </a:cubicBezTo>
                  <a:cubicBezTo>
                    <a:pt x="3981" y="1470"/>
                    <a:pt x="3993" y="1462"/>
                    <a:pt x="3995" y="1445"/>
                  </a:cubicBezTo>
                  <a:cubicBezTo>
                    <a:pt x="4001" y="1393"/>
                    <a:pt x="4007" y="1341"/>
                    <a:pt x="4023" y="1290"/>
                  </a:cubicBezTo>
                  <a:cubicBezTo>
                    <a:pt x="4032" y="1261"/>
                    <a:pt x="4034" y="1229"/>
                    <a:pt x="4039" y="1199"/>
                  </a:cubicBezTo>
                  <a:cubicBezTo>
                    <a:pt x="4042" y="1182"/>
                    <a:pt x="4044" y="1165"/>
                    <a:pt x="4046" y="1148"/>
                  </a:cubicBezTo>
                  <a:cubicBezTo>
                    <a:pt x="4054" y="1098"/>
                    <a:pt x="4062" y="1048"/>
                    <a:pt x="4069" y="997"/>
                  </a:cubicBezTo>
                  <a:cubicBezTo>
                    <a:pt x="4072" y="970"/>
                    <a:pt x="4072" y="941"/>
                    <a:pt x="4076" y="913"/>
                  </a:cubicBezTo>
                  <a:cubicBezTo>
                    <a:pt x="4082" y="865"/>
                    <a:pt x="4089" y="817"/>
                    <a:pt x="4096" y="768"/>
                  </a:cubicBezTo>
                  <a:cubicBezTo>
                    <a:pt x="4096" y="766"/>
                    <a:pt x="4096" y="764"/>
                    <a:pt x="4097" y="762"/>
                  </a:cubicBezTo>
                  <a:cubicBezTo>
                    <a:pt x="4101" y="727"/>
                    <a:pt x="4107" y="691"/>
                    <a:pt x="4111" y="655"/>
                  </a:cubicBezTo>
                  <a:cubicBezTo>
                    <a:pt x="4112" y="645"/>
                    <a:pt x="4110" y="635"/>
                    <a:pt x="4112" y="626"/>
                  </a:cubicBezTo>
                  <a:cubicBezTo>
                    <a:pt x="4115" y="603"/>
                    <a:pt x="4121" y="580"/>
                    <a:pt x="4123" y="557"/>
                  </a:cubicBezTo>
                  <a:cubicBezTo>
                    <a:pt x="4128" y="499"/>
                    <a:pt x="4131" y="441"/>
                    <a:pt x="4135" y="383"/>
                  </a:cubicBezTo>
                  <a:cubicBezTo>
                    <a:pt x="4135" y="372"/>
                    <a:pt x="4133" y="361"/>
                    <a:pt x="4133" y="349"/>
                  </a:cubicBezTo>
                  <a:cubicBezTo>
                    <a:pt x="4134" y="328"/>
                    <a:pt x="4137" y="306"/>
                    <a:pt x="4135" y="284"/>
                  </a:cubicBezTo>
                  <a:cubicBezTo>
                    <a:pt x="4134" y="273"/>
                    <a:pt x="4128" y="261"/>
                    <a:pt x="4121" y="252"/>
                  </a:cubicBezTo>
                  <a:cubicBezTo>
                    <a:pt x="4109" y="239"/>
                    <a:pt x="4095" y="228"/>
                    <a:pt x="4081" y="216"/>
                  </a:cubicBezTo>
                  <a:cubicBezTo>
                    <a:pt x="4078" y="213"/>
                    <a:pt x="4074" y="212"/>
                    <a:pt x="4067" y="209"/>
                  </a:cubicBezTo>
                  <a:cubicBezTo>
                    <a:pt x="4064" y="233"/>
                    <a:pt x="4062" y="254"/>
                    <a:pt x="4060" y="275"/>
                  </a:cubicBezTo>
                  <a:cubicBezTo>
                    <a:pt x="4059" y="279"/>
                    <a:pt x="4059" y="283"/>
                    <a:pt x="4057" y="286"/>
                  </a:cubicBezTo>
                  <a:cubicBezTo>
                    <a:pt x="4040" y="317"/>
                    <a:pt x="4041" y="349"/>
                    <a:pt x="4047" y="383"/>
                  </a:cubicBezTo>
                  <a:cubicBezTo>
                    <a:pt x="4049" y="393"/>
                    <a:pt x="4049" y="405"/>
                    <a:pt x="4047" y="416"/>
                  </a:cubicBezTo>
                  <a:cubicBezTo>
                    <a:pt x="4040" y="446"/>
                    <a:pt x="4048" y="478"/>
                    <a:pt x="4032" y="508"/>
                  </a:cubicBezTo>
                  <a:cubicBezTo>
                    <a:pt x="4024" y="523"/>
                    <a:pt x="4041" y="548"/>
                    <a:pt x="4026" y="568"/>
                  </a:cubicBezTo>
                  <a:cubicBezTo>
                    <a:pt x="4024" y="571"/>
                    <a:pt x="4026" y="577"/>
                    <a:pt x="4026" y="582"/>
                  </a:cubicBezTo>
                  <a:cubicBezTo>
                    <a:pt x="4026" y="589"/>
                    <a:pt x="4026" y="596"/>
                    <a:pt x="4025" y="603"/>
                  </a:cubicBezTo>
                  <a:cubicBezTo>
                    <a:pt x="4019" y="642"/>
                    <a:pt x="4013" y="680"/>
                    <a:pt x="4007" y="718"/>
                  </a:cubicBezTo>
                  <a:cubicBezTo>
                    <a:pt x="4003" y="745"/>
                    <a:pt x="3999" y="772"/>
                    <a:pt x="3995" y="798"/>
                  </a:cubicBezTo>
                  <a:cubicBezTo>
                    <a:pt x="3993" y="806"/>
                    <a:pt x="3988" y="813"/>
                    <a:pt x="3987" y="821"/>
                  </a:cubicBezTo>
                  <a:cubicBezTo>
                    <a:pt x="3982" y="862"/>
                    <a:pt x="3978" y="903"/>
                    <a:pt x="3974" y="945"/>
                  </a:cubicBezTo>
                  <a:cubicBezTo>
                    <a:pt x="3969" y="1007"/>
                    <a:pt x="3964" y="1069"/>
                    <a:pt x="3959" y="1131"/>
                  </a:cubicBezTo>
                  <a:cubicBezTo>
                    <a:pt x="3959" y="1135"/>
                    <a:pt x="3958" y="1139"/>
                    <a:pt x="3957" y="1143"/>
                  </a:cubicBezTo>
                  <a:cubicBezTo>
                    <a:pt x="3953" y="1171"/>
                    <a:pt x="3948" y="1199"/>
                    <a:pt x="3944" y="1228"/>
                  </a:cubicBezTo>
                  <a:cubicBezTo>
                    <a:pt x="3937" y="1271"/>
                    <a:pt x="3932" y="1315"/>
                    <a:pt x="3922" y="1358"/>
                  </a:cubicBezTo>
                  <a:cubicBezTo>
                    <a:pt x="3913" y="1395"/>
                    <a:pt x="3891" y="1406"/>
                    <a:pt x="3853" y="1405"/>
                  </a:cubicBezTo>
                  <a:cubicBezTo>
                    <a:pt x="3819" y="1404"/>
                    <a:pt x="3785" y="1405"/>
                    <a:pt x="3751" y="1404"/>
                  </a:cubicBezTo>
                  <a:cubicBezTo>
                    <a:pt x="3724" y="1403"/>
                    <a:pt x="3698" y="1400"/>
                    <a:pt x="3672" y="1398"/>
                  </a:cubicBezTo>
                  <a:cubicBezTo>
                    <a:pt x="3609" y="1393"/>
                    <a:pt x="3546" y="1388"/>
                    <a:pt x="3484" y="1384"/>
                  </a:cubicBezTo>
                  <a:cubicBezTo>
                    <a:pt x="3389" y="1378"/>
                    <a:pt x="3294" y="1374"/>
                    <a:pt x="3199" y="1369"/>
                  </a:cubicBezTo>
                  <a:cubicBezTo>
                    <a:pt x="3167" y="1367"/>
                    <a:pt x="3134" y="1366"/>
                    <a:pt x="3101" y="1365"/>
                  </a:cubicBezTo>
                  <a:cubicBezTo>
                    <a:pt x="3095" y="1365"/>
                    <a:pt x="3089" y="1366"/>
                    <a:pt x="3080" y="1367"/>
                  </a:cubicBezTo>
                  <a:close/>
                  <a:moveTo>
                    <a:pt x="962" y="1755"/>
                  </a:moveTo>
                  <a:cubicBezTo>
                    <a:pt x="961" y="1755"/>
                    <a:pt x="960" y="1754"/>
                    <a:pt x="960" y="1754"/>
                  </a:cubicBezTo>
                  <a:cubicBezTo>
                    <a:pt x="961" y="1736"/>
                    <a:pt x="963" y="1717"/>
                    <a:pt x="962" y="1699"/>
                  </a:cubicBezTo>
                  <a:cubicBezTo>
                    <a:pt x="962" y="1691"/>
                    <a:pt x="959" y="1680"/>
                    <a:pt x="953" y="1677"/>
                  </a:cubicBezTo>
                  <a:cubicBezTo>
                    <a:pt x="948" y="1674"/>
                    <a:pt x="937" y="1679"/>
                    <a:pt x="931" y="1684"/>
                  </a:cubicBezTo>
                  <a:cubicBezTo>
                    <a:pt x="920" y="1692"/>
                    <a:pt x="910" y="1702"/>
                    <a:pt x="900" y="1711"/>
                  </a:cubicBezTo>
                  <a:cubicBezTo>
                    <a:pt x="872" y="1737"/>
                    <a:pt x="844" y="1762"/>
                    <a:pt x="816" y="1787"/>
                  </a:cubicBezTo>
                  <a:cubicBezTo>
                    <a:pt x="794" y="1807"/>
                    <a:pt x="773" y="1827"/>
                    <a:pt x="750" y="1846"/>
                  </a:cubicBezTo>
                  <a:cubicBezTo>
                    <a:pt x="717" y="1874"/>
                    <a:pt x="684" y="1902"/>
                    <a:pt x="650" y="1930"/>
                  </a:cubicBezTo>
                  <a:cubicBezTo>
                    <a:pt x="605" y="1968"/>
                    <a:pt x="560" y="2005"/>
                    <a:pt x="516" y="2043"/>
                  </a:cubicBezTo>
                  <a:cubicBezTo>
                    <a:pt x="503" y="2054"/>
                    <a:pt x="492" y="2068"/>
                    <a:pt x="480" y="2079"/>
                  </a:cubicBezTo>
                  <a:cubicBezTo>
                    <a:pt x="451" y="2105"/>
                    <a:pt x="420" y="2129"/>
                    <a:pt x="392" y="2156"/>
                  </a:cubicBezTo>
                  <a:cubicBezTo>
                    <a:pt x="377" y="2171"/>
                    <a:pt x="379" y="2182"/>
                    <a:pt x="395" y="2196"/>
                  </a:cubicBezTo>
                  <a:cubicBezTo>
                    <a:pt x="403" y="2202"/>
                    <a:pt x="411" y="2207"/>
                    <a:pt x="419" y="2211"/>
                  </a:cubicBezTo>
                  <a:cubicBezTo>
                    <a:pt x="445" y="2226"/>
                    <a:pt x="472" y="2238"/>
                    <a:pt x="497" y="2254"/>
                  </a:cubicBezTo>
                  <a:cubicBezTo>
                    <a:pt x="524" y="2271"/>
                    <a:pt x="550" y="2291"/>
                    <a:pt x="577" y="2309"/>
                  </a:cubicBezTo>
                  <a:cubicBezTo>
                    <a:pt x="590" y="2317"/>
                    <a:pt x="603" y="2317"/>
                    <a:pt x="613" y="2305"/>
                  </a:cubicBezTo>
                  <a:cubicBezTo>
                    <a:pt x="632" y="2286"/>
                    <a:pt x="650" y="2266"/>
                    <a:pt x="669" y="2247"/>
                  </a:cubicBezTo>
                  <a:cubicBezTo>
                    <a:pt x="670" y="2246"/>
                    <a:pt x="670" y="2244"/>
                    <a:pt x="671" y="2243"/>
                  </a:cubicBezTo>
                  <a:cubicBezTo>
                    <a:pt x="696" y="2214"/>
                    <a:pt x="722" y="2184"/>
                    <a:pt x="748" y="2156"/>
                  </a:cubicBezTo>
                  <a:cubicBezTo>
                    <a:pt x="761" y="2141"/>
                    <a:pt x="779" y="2130"/>
                    <a:pt x="790" y="2114"/>
                  </a:cubicBezTo>
                  <a:cubicBezTo>
                    <a:pt x="826" y="2065"/>
                    <a:pt x="869" y="2023"/>
                    <a:pt x="915" y="1984"/>
                  </a:cubicBezTo>
                  <a:cubicBezTo>
                    <a:pt x="938" y="1964"/>
                    <a:pt x="952" y="1942"/>
                    <a:pt x="954" y="1912"/>
                  </a:cubicBezTo>
                  <a:cubicBezTo>
                    <a:pt x="957" y="1859"/>
                    <a:pt x="959" y="1807"/>
                    <a:pt x="962" y="1755"/>
                  </a:cubicBezTo>
                  <a:close/>
                  <a:moveTo>
                    <a:pt x="575" y="2594"/>
                  </a:moveTo>
                  <a:cubicBezTo>
                    <a:pt x="610" y="2594"/>
                    <a:pt x="637" y="2553"/>
                    <a:pt x="628" y="2528"/>
                  </a:cubicBezTo>
                  <a:cubicBezTo>
                    <a:pt x="602" y="2458"/>
                    <a:pt x="581" y="2385"/>
                    <a:pt x="505" y="2348"/>
                  </a:cubicBezTo>
                  <a:cubicBezTo>
                    <a:pt x="467" y="2329"/>
                    <a:pt x="431" y="2305"/>
                    <a:pt x="394" y="2283"/>
                  </a:cubicBezTo>
                  <a:cubicBezTo>
                    <a:pt x="378" y="2274"/>
                    <a:pt x="362" y="2263"/>
                    <a:pt x="345" y="2256"/>
                  </a:cubicBezTo>
                  <a:cubicBezTo>
                    <a:pt x="300" y="2236"/>
                    <a:pt x="256" y="2237"/>
                    <a:pt x="216" y="2271"/>
                  </a:cubicBezTo>
                  <a:cubicBezTo>
                    <a:pt x="196" y="2287"/>
                    <a:pt x="175" y="2302"/>
                    <a:pt x="155" y="2318"/>
                  </a:cubicBezTo>
                  <a:cubicBezTo>
                    <a:pt x="147" y="2323"/>
                    <a:pt x="137" y="2326"/>
                    <a:pt x="132" y="2333"/>
                  </a:cubicBezTo>
                  <a:cubicBezTo>
                    <a:pt x="108" y="2365"/>
                    <a:pt x="85" y="2398"/>
                    <a:pt x="63" y="2432"/>
                  </a:cubicBezTo>
                  <a:cubicBezTo>
                    <a:pt x="58" y="2440"/>
                    <a:pt x="55" y="2451"/>
                    <a:pt x="56" y="2460"/>
                  </a:cubicBezTo>
                  <a:cubicBezTo>
                    <a:pt x="59" y="2479"/>
                    <a:pt x="63" y="2499"/>
                    <a:pt x="69" y="2516"/>
                  </a:cubicBezTo>
                  <a:cubicBezTo>
                    <a:pt x="87" y="2562"/>
                    <a:pt x="128" y="2588"/>
                    <a:pt x="158" y="2623"/>
                  </a:cubicBezTo>
                  <a:cubicBezTo>
                    <a:pt x="161" y="2626"/>
                    <a:pt x="167" y="2626"/>
                    <a:pt x="171" y="2628"/>
                  </a:cubicBezTo>
                  <a:cubicBezTo>
                    <a:pt x="202" y="2640"/>
                    <a:pt x="232" y="2650"/>
                    <a:pt x="266" y="2653"/>
                  </a:cubicBezTo>
                  <a:cubicBezTo>
                    <a:pt x="291" y="2655"/>
                    <a:pt x="335" y="2642"/>
                    <a:pt x="345" y="2619"/>
                  </a:cubicBezTo>
                  <a:cubicBezTo>
                    <a:pt x="357" y="2590"/>
                    <a:pt x="368" y="2561"/>
                    <a:pt x="377" y="2531"/>
                  </a:cubicBezTo>
                  <a:cubicBezTo>
                    <a:pt x="389" y="2493"/>
                    <a:pt x="422" y="2480"/>
                    <a:pt x="457" y="2498"/>
                  </a:cubicBezTo>
                  <a:cubicBezTo>
                    <a:pt x="494" y="2517"/>
                    <a:pt x="520" y="2545"/>
                    <a:pt x="547" y="2575"/>
                  </a:cubicBezTo>
                  <a:cubicBezTo>
                    <a:pt x="554" y="2583"/>
                    <a:pt x="566" y="2588"/>
                    <a:pt x="575" y="2594"/>
                  </a:cubicBezTo>
                  <a:close/>
                  <a:moveTo>
                    <a:pt x="2963" y="1103"/>
                  </a:moveTo>
                  <a:cubicBezTo>
                    <a:pt x="2964" y="1095"/>
                    <a:pt x="2966" y="1091"/>
                    <a:pt x="2966" y="1087"/>
                  </a:cubicBezTo>
                  <a:cubicBezTo>
                    <a:pt x="2969" y="1059"/>
                    <a:pt x="2973" y="1031"/>
                    <a:pt x="2976" y="1002"/>
                  </a:cubicBezTo>
                  <a:cubicBezTo>
                    <a:pt x="2979" y="962"/>
                    <a:pt x="2994" y="924"/>
                    <a:pt x="2988" y="883"/>
                  </a:cubicBezTo>
                  <a:cubicBezTo>
                    <a:pt x="2984" y="853"/>
                    <a:pt x="3011" y="830"/>
                    <a:pt x="3039" y="840"/>
                  </a:cubicBezTo>
                  <a:cubicBezTo>
                    <a:pt x="3062" y="848"/>
                    <a:pt x="3081" y="840"/>
                    <a:pt x="3101" y="832"/>
                  </a:cubicBezTo>
                  <a:cubicBezTo>
                    <a:pt x="3121" y="824"/>
                    <a:pt x="3142" y="817"/>
                    <a:pt x="3160" y="806"/>
                  </a:cubicBezTo>
                  <a:cubicBezTo>
                    <a:pt x="3187" y="790"/>
                    <a:pt x="3215" y="773"/>
                    <a:pt x="3239" y="753"/>
                  </a:cubicBezTo>
                  <a:cubicBezTo>
                    <a:pt x="3259" y="736"/>
                    <a:pt x="3257" y="706"/>
                    <a:pt x="3239" y="677"/>
                  </a:cubicBezTo>
                  <a:cubicBezTo>
                    <a:pt x="3226" y="657"/>
                    <a:pt x="3208" y="662"/>
                    <a:pt x="3190" y="668"/>
                  </a:cubicBezTo>
                  <a:cubicBezTo>
                    <a:pt x="3168" y="676"/>
                    <a:pt x="3145" y="683"/>
                    <a:pt x="3125" y="693"/>
                  </a:cubicBezTo>
                  <a:cubicBezTo>
                    <a:pt x="3078" y="717"/>
                    <a:pt x="3025" y="729"/>
                    <a:pt x="2985" y="767"/>
                  </a:cubicBezTo>
                  <a:cubicBezTo>
                    <a:pt x="2980" y="772"/>
                    <a:pt x="2964" y="773"/>
                    <a:pt x="2959" y="769"/>
                  </a:cubicBezTo>
                  <a:cubicBezTo>
                    <a:pt x="2953" y="764"/>
                    <a:pt x="2950" y="751"/>
                    <a:pt x="2951" y="742"/>
                  </a:cubicBezTo>
                  <a:cubicBezTo>
                    <a:pt x="2951" y="736"/>
                    <a:pt x="2959" y="729"/>
                    <a:pt x="2964" y="724"/>
                  </a:cubicBezTo>
                  <a:cubicBezTo>
                    <a:pt x="2977" y="710"/>
                    <a:pt x="2998" y="699"/>
                    <a:pt x="3000" y="684"/>
                  </a:cubicBezTo>
                  <a:cubicBezTo>
                    <a:pt x="3007" y="647"/>
                    <a:pt x="3006" y="609"/>
                    <a:pt x="3007" y="571"/>
                  </a:cubicBezTo>
                  <a:cubicBezTo>
                    <a:pt x="3007" y="564"/>
                    <a:pt x="3000" y="554"/>
                    <a:pt x="2994" y="551"/>
                  </a:cubicBezTo>
                  <a:cubicBezTo>
                    <a:pt x="2990" y="549"/>
                    <a:pt x="2979" y="554"/>
                    <a:pt x="2974" y="559"/>
                  </a:cubicBezTo>
                  <a:cubicBezTo>
                    <a:pt x="2944" y="589"/>
                    <a:pt x="2915" y="618"/>
                    <a:pt x="2887" y="649"/>
                  </a:cubicBezTo>
                  <a:cubicBezTo>
                    <a:pt x="2875" y="662"/>
                    <a:pt x="2865" y="678"/>
                    <a:pt x="2859" y="694"/>
                  </a:cubicBezTo>
                  <a:cubicBezTo>
                    <a:pt x="2848" y="720"/>
                    <a:pt x="2841" y="747"/>
                    <a:pt x="2832" y="774"/>
                  </a:cubicBezTo>
                  <a:cubicBezTo>
                    <a:pt x="2816" y="817"/>
                    <a:pt x="2815" y="861"/>
                    <a:pt x="2825" y="904"/>
                  </a:cubicBezTo>
                  <a:cubicBezTo>
                    <a:pt x="2837" y="951"/>
                    <a:pt x="2858" y="996"/>
                    <a:pt x="2887" y="1035"/>
                  </a:cubicBezTo>
                  <a:cubicBezTo>
                    <a:pt x="2906" y="1063"/>
                    <a:pt x="2930" y="1087"/>
                    <a:pt x="2963" y="1103"/>
                  </a:cubicBezTo>
                  <a:close/>
                  <a:moveTo>
                    <a:pt x="2255" y="3109"/>
                  </a:moveTo>
                  <a:cubicBezTo>
                    <a:pt x="2226" y="3116"/>
                    <a:pt x="2205" y="3125"/>
                    <a:pt x="2184" y="3126"/>
                  </a:cubicBezTo>
                  <a:cubicBezTo>
                    <a:pt x="2133" y="3130"/>
                    <a:pt x="2090" y="3157"/>
                    <a:pt x="2041" y="3166"/>
                  </a:cubicBezTo>
                  <a:cubicBezTo>
                    <a:pt x="2030" y="3169"/>
                    <a:pt x="2026" y="3177"/>
                    <a:pt x="2029" y="3189"/>
                  </a:cubicBezTo>
                  <a:cubicBezTo>
                    <a:pt x="2034" y="3207"/>
                    <a:pt x="2049" y="3214"/>
                    <a:pt x="2060" y="3226"/>
                  </a:cubicBezTo>
                  <a:cubicBezTo>
                    <a:pt x="2096" y="3262"/>
                    <a:pt x="2144" y="3272"/>
                    <a:pt x="2188" y="3289"/>
                  </a:cubicBezTo>
                  <a:cubicBezTo>
                    <a:pt x="2202" y="3294"/>
                    <a:pt x="2215" y="3302"/>
                    <a:pt x="2229" y="3304"/>
                  </a:cubicBezTo>
                  <a:cubicBezTo>
                    <a:pt x="2263" y="3309"/>
                    <a:pt x="2297" y="3314"/>
                    <a:pt x="2331" y="3314"/>
                  </a:cubicBezTo>
                  <a:cubicBezTo>
                    <a:pt x="2383" y="3313"/>
                    <a:pt x="2434" y="3309"/>
                    <a:pt x="2483" y="3288"/>
                  </a:cubicBezTo>
                  <a:cubicBezTo>
                    <a:pt x="2513" y="3275"/>
                    <a:pt x="2546" y="3266"/>
                    <a:pt x="2578" y="3254"/>
                  </a:cubicBezTo>
                  <a:cubicBezTo>
                    <a:pt x="2606" y="3244"/>
                    <a:pt x="2617" y="3207"/>
                    <a:pt x="2602" y="3181"/>
                  </a:cubicBezTo>
                  <a:cubicBezTo>
                    <a:pt x="2587" y="3155"/>
                    <a:pt x="2560" y="3145"/>
                    <a:pt x="2536" y="3134"/>
                  </a:cubicBezTo>
                  <a:cubicBezTo>
                    <a:pt x="2490" y="3113"/>
                    <a:pt x="2439" y="3111"/>
                    <a:pt x="2390" y="3108"/>
                  </a:cubicBezTo>
                  <a:cubicBezTo>
                    <a:pt x="2342" y="3106"/>
                    <a:pt x="2295" y="3109"/>
                    <a:pt x="2255" y="3109"/>
                  </a:cubicBezTo>
                  <a:close/>
                  <a:moveTo>
                    <a:pt x="1205" y="3378"/>
                  </a:moveTo>
                  <a:cubicBezTo>
                    <a:pt x="1205" y="3377"/>
                    <a:pt x="1206" y="3377"/>
                    <a:pt x="1206" y="3376"/>
                  </a:cubicBezTo>
                  <a:cubicBezTo>
                    <a:pt x="1229" y="3373"/>
                    <a:pt x="1253" y="3373"/>
                    <a:pt x="1276" y="3366"/>
                  </a:cubicBezTo>
                  <a:cubicBezTo>
                    <a:pt x="1309" y="3356"/>
                    <a:pt x="1342" y="3342"/>
                    <a:pt x="1374" y="3329"/>
                  </a:cubicBezTo>
                  <a:cubicBezTo>
                    <a:pt x="1381" y="3327"/>
                    <a:pt x="1387" y="3323"/>
                    <a:pt x="1394" y="3319"/>
                  </a:cubicBezTo>
                  <a:cubicBezTo>
                    <a:pt x="1424" y="3301"/>
                    <a:pt x="1424" y="3262"/>
                    <a:pt x="1392" y="3248"/>
                  </a:cubicBezTo>
                  <a:cubicBezTo>
                    <a:pt x="1356" y="3232"/>
                    <a:pt x="1319" y="3221"/>
                    <a:pt x="1281" y="3211"/>
                  </a:cubicBezTo>
                  <a:cubicBezTo>
                    <a:pt x="1262" y="3205"/>
                    <a:pt x="1241" y="3204"/>
                    <a:pt x="1221" y="3201"/>
                  </a:cubicBezTo>
                  <a:cubicBezTo>
                    <a:pt x="1214" y="3201"/>
                    <a:pt x="1208" y="3203"/>
                    <a:pt x="1201" y="3203"/>
                  </a:cubicBezTo>
                  <a:cubicBezTo>
                    <a:pt x="1193" y="3204"/>
                    <a:pt x="1186" y="3204"/>
                    <a:pt x="1178" y="3204"/>
                  </a:cubicBezTo>
                  <a:cubicBezTo>
                    <a:pt x="1171" y="3205"/>
                    <a:pt x="1164" y="3206"/>
                    <a:pt x="1158" y="3207"/>
                  </a:cubicBezTo>
                  <a:cubicBezTo>
                    <a:pt x="1149" y="3208"/>
                    <a:pt x="1140" y="3210"/>
                    <a:pt x="1132" y="3210"/>
                  </a:cubicBezTo>
                  <a:cubicBezTo>
                    <a:pt x="1117" y="3211"/>
                    <a:pt x="1102" y="3210"/>
                    <a:pt x="1087" y="3211"/>
                  </a:cubicBezTo>
                  <a:cubicBezTo>
                    <a:pt x="1077" y="3212"/>
                    <a:pt x="1069" y="3215"/>
                    <a:pt x="1059" y="3217"/>
                  </a:cubicBezTo>
                  <a:cubicBezTo>
                    <a:pt x="1014" y="3226"/>
                    <a:pt x="967" y="3233"/>
                    <a:pt x="922" y="3246"/>
                  </a:cubicBezTo>
                  <a:cubicBezTo>
                    <a:pt x="899" y="3252"/>
                    <a:pt x="873" y="3265"/>
                    <a:pt x="859" y="3283"/>
                  </a:cubicBezTo>
                  <a:cubicBezTo>
                    <a:pt x="825" y="3328"/>
                    <a:pt x="828" y="3347"/>
                    <a:pt x="881" y="3368"/>
                  </a:cubicBezTo>
                  <a:cubicBezTo>
                    <a:pt x="895" y="3373"/>
                    <a:pt x="911" y="3372"/>
                    <a:pt x="926" y="3374"/>
                  </a:cubicBezTo>
                  <a:cubicBezTo>
                    <a:pt x="948" y="3376"/>
                    <a:pt x="970" y="3378"/>
                    <a:pt x="992" y="3380"/>
                  </a:cubicBezTo>
                  <a:cubicBezTo>
                    <a:pt x="1017" y="3382"/>
                    <a:pt x="1042" y="3385"/>
                    <a:pt x="1067" y="3384"/>
                  </a:cubicBezTo>
                  <a:cubicBezTo>
                    <a:pt x="1113" y="3383"/>
                    <a:pt x="1159" y="3380"/>
                    <a:pt x="1205" y="33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6767513" y="1412875"/>
              <a:ext cx="444500" cy="401637"/>
            </a:xfrm>
            <a:custGeom>
              <a:avLst/>
              <a:gdLst>
                <a:gd name="T0" fmla="*/ 328 w 328"/>
                <a:gd name="T1" fmla="*/ 280 h 296"/>
                <a:gd name="T2" fmla="*/ 272 w 328"/>
                <a:gd name="T3" fmla="*/ 278 h 296"/>
                <a:gd name="T4" fmla="*/ 190 w 328"/>
                <a:gd name="T5" fmla="*/ 212 h 296"/>
                <a:gd name="T6" fmla="*/ 76 w 328"/>
                <a:gd name="T7" fmla="*/ 124 h 296"/>
                <a:gd name="T8" fmla="*/ 21 w 328"/>
                <a:gd name="T9" fmla="*/ 67 h 296"/>
                <a:gd name="T10" fmla="*/ 32 w 328"/>
                <a:gd name="T11" fmla="*/ 4 h 296"/>
                <a:gd name="T12" fmla="*/ 57 w 328"/>
                <a:gd name="T13" fmla="*/ 7 h 296"/>
                <a:gd name="T14" fmla="*/ 101 w 328"/>
                <a:gd name="T15" fmla="*/ 52 h 296"/>
                <a:gd name="T16" fmla="*/ 277 w 328"/>
                <a:gd name="T17" fmla="*/ 220 h 296"/>
                <a:gd name="T18" fmla="*/ 328 w 328"/>
                <a:gd name="T19" fmla="*/ 2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296">
                  <a:moveTo>
                    <a:pt x="328" y="280"/>
                  </a:moveTo>
                  <a:cubicBezTo>
                    <a:pt x="307" y="296"/>
                    <a:pt x="289" y="291"/>
                    <a:pt x="272" y="278"/>
                  </a:cubicBezTo>
                  <a:cubicBezTo>
                    <a:pt x="244" y="256"/>
                    <a:pt x="217" y="234"/>
                    <a:pt x="190" y="212"/>
                  </a:cubicBezTo>
                  <a:cubicBezTo>
                    <a:pt x="152" y="183"/>
                    <a:pt x="113" y="155"/>
                    <a:pt x="76" y="124"/>
                  </a:cubicBezTo>
                  <a:cubicBezTo>
                    <a:pt x="56" y="108"/>
                    <a:pt x="38" y="88"/>
                    <a:pt x="21" y="67"/>
                  </a:cubicBezTo>
                  <a:cubicBezTo>
                    <a:pt x="0" y="41"/>
                    <a:pt x="4" y="20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6" y="38"/>
                    <a:pt x="101" y="52"/>
                  </a:cubicBezTo>
                  <a:cubicBezTo>
                    <a:pt x="159" y="108"/>
                    <a:pt x="219" y="164"/>
                    <a:pt x="277" y="220"/>
                  </a:cubicBezTo>
                  <a:cubicBezTo>
                    <a:pt x="296" y="239"/>
                    <a:pt x="311" y="260"/>
                    <a:pt x="328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8"/>
            <p:cNvSpPr>
              <a:spLocks/>
            </p:cNvSpPr>
            <p:nvPr/>
          </p:nvSpPr>
          <p:spPr bwMode="auto">
            <a:xfrm>
              <a:off x="9752013" y="1619250"/>
              <a:ext cx="541338" cy="346075"/>
            </a:xfrm>
            <a:custGeom>
              <a:avLst/>
              <a:gdLst>
                <a:gd name="T0" fmla="*/ 400 w 400"/>
                <a:gd name="T1" fmla="*/ 12 h 256"/>
                <a:gd name="T2" fmla="*/ 373 w 400"/>
                <a:gd name="T3" fmla="*/ 38 h 256"/>
                <a:gd name="T4" fmla="*/ 236 w 400"/>
                <a:gd name="T5" fmla="*/ 132 h 256"/>
                <a:gd name="T6" fmla="*/ 153 w 400"/>
                <a:gd name="T7" fmla="*/ 178 h 256"/>
                <a:gd name="T8" fmla="*/ 69 w 400"/>
                <a:gd name="T9" fmla="*/ 230 h 256"/>
                <a:gd name="T10" fmla="*/ 24 w 400"/>
                <a:gd name="T11" fmla="*/ 254 h 256"/>
                <a:gd name="T12" fmla="*/ 8 w 400"/>
                <a:gd name="T13" fmla="*/ 250 h 256"/>
                <a:gd name="T14" fmla="*/ 2 w 400"/>
                <a:gd name="T15" fmla="*/ 231 h 256"/>
                <a:gd name="T16" fmla="*/ 62 w 400"/>
                <a:gd name="T17" fmla="*/ 166 h 256"/>
                <a:gd name="T18" fmla="*/ 121 w 400"/>
                <a:gd name="T19" fmla="*/ 135 h 256"/>
                <a:gd name="T20" fmla="*/ 186 w 400"/>
                <a:gd name="T21" fmla="*/ 99 h 256"/>
                <a:gd name="T22" fmla="*/ 253 w 400"/>
                <a:gd name="T23" fmla="*/ 61 h 256"/>
                <a:gd name="T24" fmla="*/ 371 w 400"/>
                <a:gd name="T25" fmla="*/ 3 h 256"/>
                <a:gd name="T26" fmla="*/ 397 w 400"/>
                <a:gd name="T27" fmla="*/ 2 h 256"/>
                <a:gd name="T28" fmla="*/ 400 w 400"/>
                <a:gd name="T29" fmla="*/ 1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256">
                  <a:moveTo>
                    <a:pt x="400" y="12"/>
                  </a:moveTo>
                  <a:cubicBezTo>
                    <a:pt x="391" y="21"/>
                    <a:pt x="383" y="31"/>
                    <a:pt x="373" y="38"/>
                  </a:cubicBezTo>
                  <a:cubicBezTo>
                    <a:pt x="328" y="70"/>
                    <a:pt x="283" y="102"/>
                    <a:pt x="236" y="132"/>
                  </a:cubicBezTo>
                  <a:cubicBezTo>
                    <a:pt x="210" y="149"/>
                    <a:pt x="180" y="162"/>
                    <a:pt x="153" y="178"/>
                  </a:cubicBezTo>
                  <a:cubicBezTo>
                    <a:pt x="124" y="194"/>
                    <a:pt x="97" y="213"/>
                    <a:pt x="69" y="230"/>
                  </a:cubicBezTo>
                  <a:cubicBezTo>
                    <a:pt x="54" y="238"/>
                    <a:pt x="39" y="247"/>
                    <a:pt x="24" y="254"/>
                  </a:cubicBezTo>
                  <a:cubicBezTo>
                    <a:pt x="20" y="256"/>
                    <a:pt x="11" y="254"/>
                    <a:pt x="8" y="250"/>
                  </a:cubicBezTo>
                  <a:cubicBezTo>
                    <a:pt x="4" y="245"/>
                    <a:pt x="0" y="235"/>
                    <a:pt x="2" y="231"/>
                  </a:cubicBezTo>
                  <a:cubicBezTo>
                    <a:pt x="18" y="206"/>
                    <a:pt x="30" y="178"/>
                    <a:pt x="62" y="166"/>
                  </a:cubicBezTo>
                  <a:cubicBezTo>
                    <a:pt x="82" y="159"/>
                    <a:pt x="101" y="146"/>
                    <a:pt x="121" y="135"/>
                  </a:cubicBezTo>
                  <a:cubicBezTo>
                    <a:pt x="142" y="123"/>
                    <a:pt x="165" y="112"/>
                    <a:pt x="186" y="99"/>
                  </a:cubicBezTo>
                  <a:cubicBezTo>
                    <a:pt x="209" y="87"/>
                    <a:pt x="231" y="74"/>
                    <a:pt x="253" y="61"/>
                  </a:cubicBezTo>
                  <a:cubicBezTo>
                    <a:pt x="291" y="38"/>
                    <a:pt x="329" y="15"/>
                    <a:pt x="371" y="3"/>
                  </a:cubicBezTo>
                  <a:cubicBezTo>
                    <a:pt x="379" y="0"/>
                    <a:pt x="388" y="2"/>
                    <a:pt x="397" y="2"/>
                  </a:cubicBezTo>
                  <a:cubicBezTo>
                    <a:pt x="398" y="5"/>
                    <a:pt x="399" y="9"/>
                    <a:pt x="400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9"/>
            <p:cNvSpPr>
              <a:spLocks/>
            </p:cNvSpPr>
            <p:nvPr/>
          </p:nvSpPr>
          <p:spPr bwMode="auto">
            <a:xfrm>
              <a:off x="9809163" y="2141538"/>
              <a:ext cx="563563" cy="136525"/>
            </a:xfrm>
            <a:custGeom>
              <a:avLst/>
              <a:gdLst>
                <a:gd name="T0" fmla="*/ 353 w 415"/>
                <a:gd name="T1" fmla="*/ 63 h 100"/>
                <a:gd name="T2" fmla="*/ 287 w 415"/>
                <a:gd name="T3" fmla="*/ 73 h 100"/>
                <a:gd name="T4" fmla="*/ 129 w 415"/>
                <a:gd name="T5" fmla="*/ 88 h 100"/>
                <a:gd name="T6" fmla="*/ 117 w 415"/>
                <a:gd name="T7" fmla="*/ 88 h 100"/>
                <a:gd name="T8" fmla="*/ 19 w 415"/>
                <a:gd name="T9" fmla="*/ 97 h 100"/>
                <a:gd name="T10" fmla="*/ 0 w 415"/>
                <a:gd name="T11" fmla="*/ 88 h 100"/>
                <a:gd name="T12" fmla="*/ 14 w 415"/>
                <a:gd name="T13" fmla="*/ 70 h 100"/>
                <a:gd name="T14" fmla="*/ 138 w 415"/>
                <a:gd name="T15" fmla="*/ 43 h 100"/>
                <a:gd name="T16" fmla="*/ 186 w 415"/>
                <a:gd name="T17" fmla="*/ 33 h 100"/>
                <a:gd name="T18" fmla="*/ 365 w 415"/>
                <a:gd name="T19" fmla="*/ 8 h 100"/>
                <a:gd name="T20" fmla="*/ 376 w 415"/>
                <a:gd name="T21" fmla="*/ 6 h 100"/>
                <a:gd name="T22" fmla="*/ 410 w 415"/>
                <a:gd name="T23" fmla="*/ 20 h 100"/>
                <a:gd name="T24" fmla="*/ 387 w 415"/>
                <a:gd name="T25" fmla="*/ 60 h 100"/>
                <a:gd name="T26" fmla="*/ 353 w 415"/>
                <a:gd name="T27" fmla="*/ 64 h 100"/>
                <a:gd name="T28" fmla="*/ 353 w 415"/>
                <a:gd name="T29" fmla="*/ 6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5" h="100">
                  <a:moveTo>
                    <a:pt x="353" y="63"/>
                  </a:moveTo>
                  <a:cubicBezTo>
                    <a:pt x="331" y="66"/>
                    <a:pt x="309" y="73"/>
                    <a:pt x="287" y="73"/>
                  </a:cubicBezTo>
                  <a:cubicBezTo>
                    <a:pt x="234" y="72"/>
                    <a:pt x="183" y="100"/>
                    <a:pt x="129" y="88"/>
                  </a:cubicBezTo>
                  <a:cubicBezTo>
                    <a:pt x="125" y="87"/>
                    <a:pt x="121" y="87"/>
                    <a:pt x="117" y="88"/>
                  </a:cubicBezTo>
                  <a:cubicBezTo>
                    <a:pt x="85" y="91"/>
                    <a:pt x="52" y="95"/>
                    <a:pt x="19" y="97"/>
                  </a:cubicBezTo>
                  <a:cubicBezTo>
                    <a:pt x="13" y="98"/>
                    <a:pt x="7" y="92"/>
                    <a:pt x="0" y="88"/>
                  </a:cubicBezTo>
                  <a:cubicBezTo>
                    <a:pt x="5" y="82"/>
                    <a:pt x="8" y="74"/>
                    <a:pt x="14" y="70"/>
                  </a:cubicBezTo>
                  <a:cubicBezTo>
                    <a:pt x="52" y="49"/>
                    <a:pt x="97" y="55"/>
                    <a:pt x="138" y="43"/>
                  </a:cubicBezTo>
                  <a:cubicBezTo>
                    <a:pt x="154" y="39"/>
                    <a:pt x="170" y="35"/>
                    <a:pt x="186" y="33"/>
                  </a:cubicBezTo>
                  <a:cubicBezTo>
                    <a:pt x="246" y="24"/>
                    <a:pt x="304" y="4"/>
                    <a:pt x="365" y="8"/>
                  </a:cubicBezTo>
                  <a:cubicBezTo>
                    <a:pt x="369" y="8"/>
                    <a:pt x="373" y="8"/>
                    <a:pt x="376" y="6"/>
                  </a:cubicBezTo>
                  <a:cubicBezTo>
                    <a:pt x="392" y="0"/>
                    <a:pt x="404" y="4"/>
                    <a:pt x="410" y="20"/>
                  </a:cubicBezTo>
                  <a:cubicBezTo>
                    <a:pt x="415" y="37"/>
                    <a:pt x="403" y="57"/>
                    <a:pt x="387" y="60"/>
                  </a:cubicBezTo>
                  <a:cubicBezTo>
                    <a:pt x="376" y="62"/>
                    <a:pt x="364" y="63"/>
                    <a:pt x="353" y="64"/>
                  </a:cubicBezTo>
                  <a:cubicBezTo>
                    <a:pt x="353" y="64"/>
                    <a:pt x="353" y="63"/>
                    <a:pt x="353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10"/>
            <p:cNvSpPr>
              <a:spLocks/>
            </p:cNvSpPr>
            <p:nvPr/>
          </p:nvSpPr>
          <p:spPr bwMode="auto">
            <a:xfrm>
              <a:off x="6527801" y="1797050"/>
              <a:ext cx="488950" cy="265112"/>
            </a:xfrm>
            <a:custGeom>
              <a:avLst/>
              <a:gdLst>
                <a:gd name="T0" fmla="*/ 332 w 361"/>
                <a:gd name="T1" fmla="*/ 195 h 195"/>
                <a:gd name="T2" fmla="*/ 299 w 361"/>
                <a:gd name="T3" fmla="*/ 183 h 195"/>
                <a:gd name="T4" fmla="*/ 182 w 361"/>
                <a:gd name="T5" fmla="*/ 126 h 195"/>
                <a:gd name="T6" fmla="*/ 72 w 361"/>
                <a:gd name="T7" fmla="*/ 80 h 195"/>
                <a:gd name="T8" fmla="*/ 29 w 361"/>
                <a:gd name="T9" fmla="*/ 64 h 195"/>
                <a:gd name="T10" fmla="*/ 6 w 361"/>
                <a:gd name="T11" fmla="*/ 23 h 195"/>
                <a:gd name="T12" fmla="*/ 61 w 361"/>
                <a:gd name="T13" fmla="*/ 9 h 195"/>
                <a:gd name="T14" fmla="*/ 165 w 361"/>
                <a:gd name="T15" fmla="*/ 63 h 195"/>
                <a:gd name="T16" fmla="*/ 295 w 361"/>
                <a:gd name="T17" fmla="*/ 131 h 195"/>
                <a:gd name="T18" fmla="*/ 354 w 361"/>
                <a:gd name="T19" fmla="*/ 169 h 195"/>
                <a:gd name="T20" fmla="*/ 361 w 361"/>
                <a:gd name="T21" fmla="*/ 183 h 195"/>
                <a:gd name="T22" fmla="*/ 349 w 361"/>
                <a:gd name="T23" fmla="*/ 191 h 195"/>
                <a:gd name="T24" fmla="*/ 333 w 361"/>
                <a:gd name="T25" fmla="*/ 192 h 195"/>
                <a:gd name="T26" fmla="*/ 332 w 361"/>
                <a:gd name="T2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1" h="195">
                  <a:moveTo>
                    <a:pt x="332" y="195"/>
                  </a:moveTo>
                  <a:cubicBezTo>
                    <a:pt x="321" y="191"/>
                    <a:pt x="310" y="188"/>
                    <a:pt x="299" y="183"/>
                  </a:cubicBezTo>
                  <a:cubicBezTo>
                    <a:pt x="260" y="164"/>
                    <a:pt x="221" y="144"/>
                    <a:pt x="182" y="126"/>
                  </a:cubicBezTo>
                  <a:cubicBezTo>
                    <a:pt x="146" y="110"/>
                    <a:pt x="109" y="95"/>
                    <a:pt x="72" y="80"/>
                  </a:cubicBezTo>
                  <a:cubicBezTo>
                    <a:pt x="58" y="74"/>
                    <a:pt x="43" y="71"/>
                    <a:pt x="29" y="64"/>
                  </a:cubicBezTo>
                  <a:cubicBezTo>
                    <a:pt x="10" y="54"/>
                    <a:pt x="0" y="35"/>
                    <a:pt x="6" y="23"/>
                  </a:cubicBezTo>
                  <a:cubicBezTo>
                    <a:pt x="14" y="8"/>
                    <a:pt x="44" y="0"/>
                    <a:pt x="61" y="9"/>
                  </a:cubicBezTo>
                  <a:cubicBezTo>
                    <a:pt x="96" y="27"/>
                    <a:pt x="131" y="45"/>
                    <a:pt x="165" y="63"/>
                  </a:cubicBezTo>
                  <a:cubicBezTo>
                    <a:pt x="209" y="86"/>
                    <a:pt x="252" y="108"/>
                    <a:pt x="295" y="131"/>
                  </a:cubicBezTo>
                  <a:cubicBezTo>
                    <a:pt x="316" y="142"/>
                    <a:pt x="335" y="155"/>
                    <a:pt x="354" y="169"/>
                  </a:cubicBezTo>
                  <a:cubicBezTo>
                    <a:pt x="358" y="171"/>
                    <a:pt x="361" y="178"/>
                    <a:pt x="361" y="183"/>
                  </a:cubicBezTo>
                  <a:cubicBezTo>
                    <a:pt x="361" y="186"/>
                    <a:pt x="354" y="189"/>
                    <a:pt x="349" y="191"/>
                  </a:cubicBezTo>
                  <a:cubicBezTo>
                    <a:pt x="344" y="192"/>
                    <a:pt x="339" y="191"/>
                    <a:pt x="333" y="192"/>
                  </a:cubicBezTo>
                  <a:cubicBezTo>
                    <a:pt x="333" y="193"/>
                    <a:pt x="333" y="194"/>
                    <a:pt x="332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11"/>
            <p:cNvSpPr>
              <a:spLocks/>
            </p:cNvSpPr>
            <p:nvPr/>
          </p:nvSpPr>
          <p:spPr bwMode="auto">
            <a:xfrm>
              <a:off x="4948238" y="3284538"/>
              <a:ext cx="1733550" cy="2455862"/>
            </a:xfrm>
            <a:custGeom>
              <a:avLst/>
              <a:gdLst>
                <a:gd name="T0" fmla="*/ 858 w 1279"/>
                <a:gd name="T1" fmla="*/ 1177 h 1811"/>
                <a:gd name="T2" fmla="*/ 755 w 1279"/>
                <a:gd name="T3" fmla="*/ 1194 h 1811"/>
                <a:gd name="T4" fmla="*/ 709 w 1279"/>
                <a:gd name="T5" fmla="*/ 1204 h 1811"/>
                <a:gd name="T6" fmla="*/ 563 w 1279"/>
                <a:gd name="T7" fmla="*/ 1247 h 1811"/>
                <a:gd name="T8" fmla="*/ 504 w 1279"/>
                <a:gd name="T9" fmla="*/ 1273 h 1811"/>
                <a:gd name="T10" fmla="*/ 451 w 1279"/>
                <a:gd name="T11" fmla="*/ 1290 h 1811"/>
                <a:gd name="T12" fmla="*/ 431 w 1279"/>
                <a:gd name="T13" fmla="*/ 1316 h 1811"/>
                <a:gd name="T14" fmla="*/ 418 w 1279"/>
                <a:gd name="T15" fmla="*/ 1405 h 1811"/>
                <a:gd name="T16" fmla="*/ 417 w 1279"/>
                <a:gd name="T17" fmla="*/ 1415 h 1811"/>
                <a:gd name="T18" fmla="*/ 410 w 1279"/>
                <a:gd name="T19" fmla="*/ 1665 h 1811"/>
                <a:gd name="T20" fmla="*/ 400 w 1279"/>
                <a:gd name="T21" fmla="*/ 1800 h 1811"/>
                <a:gd name="T22" fmla="*/ 388 w 1279"/>
                <a:gd name="T23" fmla="*/ 1811 h 1811"/>
                <a:gd name="T24" fmla="*/ 346 w 1279"/>
                <a:gd name="T25" fmla="*/ 1806 h 1811"/>
                <a:gd name="T26" fmla="*/ 233 w 1279"/>
                <a:gd name="T27" fmla="*/ 1795 h 1811"/>
                <a:gd name="T28" fmla="*/ 166 w 1279"/>
                <a:gd name="T29" fmla="*/ 1794 h 1811"/>
                <a:gd name="T30" fmla="*/ 141 w 1279"/>
                <a:gd name="T31" fmla="*/ 1777 h 1811"/>
                <a:gd name="T32" fmla="*/ 118 w 1279"/>
                <a:gd name="T33" fmla="*/ 1706 h 1811"/>
                <a:gd name="T34" fmla="*/ 83 w 1279"/>
                <a:gd name="T35" fmla="*/ 1533 h 1811"/>
                <a:gd name="T36" fmla="*/ 64 w 1279"/>
                <a:gd name="T37" fmla="*/ 1423 h 1811"/>
                <a:gd name="T38" fmla="*/ 51 w 1279"/>
                <a:gd name="T39" fmla="*/ 1296 h 1811"/>
                <a:gd name="T40" fmla="*/ 32 w 1279"/>
                <a:gd name="T41" fmla="*/ 1166 h 1811"/>
                <a:gd name="T42" fmla="*/ 21 w 1279"/>
                <a:gd name="T43" fmla="*/ 1052 h 1811"/>
                <a:gd name="T44" fmla="*/ 14 w 1279"/>
                <a:gd name="T45" fmla="*/ 990 h 1811"/>
                <a:gd name="T46" fmla="*/ 11 w 1279"/>
                <a:gd name="T47" fmla="*/ 867 h 1811"/>
                <a:gd name="T48" fmla="*/ 4 w 1279"/>
                <a:gd name="T49" fmla="*/ 666 h 1811"/>
                <a:gd name="T50" fmla="*/ 5 w 1279"/>
                <a:gd name="T51" fmla="*/ 634 h 1811"/>
                <a:gd name="T52" fmla="*/ 2 w 1279"/>
                <a:gd name="T53" fmla="*/ 585 h 1811"/>
                <a:gd name="T54" fmla="*/ 0 w 1279"/>
                <a:gd name="T55" fmla="*/ 533 h 1811"/>
                <a:gd name="T56" fmla="*/ 8 w 1279"/>
                <a:gd name="T57" fmla="*/ 386 h 1811"/>
                <a:gd name="T58" fmla="*/ 14 w 1279"/>
                <a:gd name="T59" fmla="*/ 299 h 1811"/>
                <a:gd name="T60" fmla="*/ 31 w 1279"/>
                <a:gd name="T61" fmla="*/ 286 h 1811"/>
                <a:gd name="T62" fmla="*/ 151 w 1279"/>
                <a:gd name="T63" fmla="*/ 299 h 1811"/>
                <a:gd name="T64" fmla="*/ 257 w 1279"/>
                <a:gd name="T65" fmla="*/ 286 h 1811"/>
                <a:gd name="T66" fmla="*/ 321 w 1279"/>
                <a:gd name="T67" fmla="*/ 279 h 1811"/>
                <a:gd name="T68" fmla="*/ 380 w 1279"/>
                <a:gd name="T69" fmla="*/ 270 h 1811"/>
                <a:gd name="T70" fmla="*/ 494 w 1279"/>
                <a:gd name="T71" fmla="*/ 229 h 1811"/>
                <a:gd name="T72" fmla="*/ 562 w 1279"/>
                <a:gd name="T73" fmla="*/ 198 h 1811"/>
                <a:gd name="T74" fmla="*/ 713 w 1279"/>
                <a:gd name="T75" fmla="*/ 115 h 1811"/>
                <a:gd name="T76" fmla="*/ 756 w 1279"/>
                <a:gd name="T77" fmla="*/ 78 h 1811"/>
                <a:gd name="T78" fmla="*/ 824 w 1279"/>
                <a:gd name="T79" fmla="*/ 11 h 1811"/>
                <a:gd name="T80" fmla="*/ 851 w 1279"/>
                <a:gd name="T81" fmla="*/ 16 h 1811"/>
                <a:gd name="T82" fmla="*/ 889 w 1279"/>
                <a:gd name="T83" fmla="*/ 100 h 1811"/>
                <a:gd name="T84" fmla="*/ 975 w 1279"/>
                <a:gd name="T85" fmla="*/ 309 h 1811"/>
                <a:gd name="T86" fmla="*/ 1020 w 1279"/>
                <a:gd name="T87" fmla="*/ 447 h 1811"/>
                <a:gd name="T88" fmla="*/ 1058 w 1279"/>
                <a:gd name="T89" fmla="*/ 559 h 1811"/>
                <a:gd name="T90" fmla="*/ 1082 w 1279"/>
                <a:gd name="T91" fmla="*/ 641 h 1811"/>
                <a:gd name="T92" fmla="*/ 1123 w 1279"/>
                <a:gd name="T93" fmla="*/ 804 h 1811"/>
                <a:gd name="T94" fmla="*/ 1127 w 1279"/>
                <a:gd name="T95" fmla="*/ 820 h 1811"/>
                <a:gd name="T96" fmla="*/ 1167 w 1279"/>
                <a:gd name="T97" fmla="*/ 967 h 1811"/>
                <a:gd name="T98" fmla="*/ 1188 w 1279"/>
                <a:gd name="T99" fmla="*/ 1047 h 1811"/>
                <a:gd name="T100" fmla="*/ 1228 w 1279"/>
                <a:gd name="T101" fmla="*/ 1283 h 1811"/>
                <a:gd name="T102" fmla="*/ 1260 w 1279"/>
                <a:gd name="T103" fmla="*/ 1465 h 1811"/>
                <a:gd name="T104" fmla="*/ 1270 w 1279"/>
                <a:gd name="T105" fmla="*/ 1560 h 1811"/>
                <a:gd name="T106" fmla="*/ 1278 w 1279"/>
                <a:gd name="T107" fmla="*/ 1667 h 1811"/>
                <a:gd name="T108" fmla="*/ 1257 w 1279"/>
                <a:gd name="T109" fmla="*/ 1692 h 1811"/>
                <a:gd name="T110" fmla="*/ 1096 w 1279"/>
                <a:gd name="T111" fmla="*/ 1729 h 1811"/>
                <a:gd name="T112" fmla="*/ 1061 w 1279"/>
                <a:gd name="T113" fmla="*/ 1746 h 1811"/>
                <a:gd name="T114" fmla="*/ 1031 w 1279"/>
                <a:gd name="T115" fmla="*/ 1730 h 1811"/>
                <a:gd name="T116" fmla="*/ 1003 w 1279"/>
                <a:gd name="T117" fmla="*/ 1646 h 1811"/>
                <a:gd name="T118" fmla="*/ 988 w 1279"/>
                <a:gd name="T119" fmla="*/ 1565 h 1811"/>
                <a:gd name="T120" fmla="*/ 931 w 1279"/>
                <a:gd name="T121" fmla="*/ 1321 h 1811"/>
                <a:gd name="T122" fmla="*/ 916 w 1279"/>
                <a:gd name="T123" fmla="*/ 1221 h 1811"/>
                <a:gd name="T124" fmla="*/ 858 w 1279"/>
                <a:gd name="T125" fmla="*/ 1177 h 1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9" h="1811">
                  <a:moveTo>
                    <a:pt x="858" y="1177"/>
                  </a:moveTo>
                  <a:cubicBezTo>
                    <a:pt x="833" y="1181"/>
                    <a:pt x="794" y="1187"/>
                    <a:pt x="755" y="1194"/>
                  </a:cubicBezTo>
                  <a:cubicBezTo>
                    <a:pt x="740" y="1196"/>
                    <a:pt x="724" y="1199"/>
                    <a:pt x="709" y="1204"/>
                  </a:cubicBezTo>
                  <a:cubicBezTo>
                    <a:pt x="660" y="1217"/>
                    <a:pt x="612" y="1231"/>
                    <a:pt x="563" y="1247"/>
                  </a:cubicBezTo>
                  <a:cubicBezTo>
                    <a:pt x="543" y="1253"/>
                    <a:pt x="524" y="1265"/>
                    <a:pt x="504" y="1273"/>
                  </a:cubicBezTo>
                  <a:cubicBezTo>
                    <a:pt x="487" y="1280"/>
                    <a:pt x="469" y="1285"/>
                    <a:pt x="451" y="1290"/>
                  </a:cubicBezTo>
                  <a:cubicBezTo>
                    <a:pt x="437" y="1294"/>
                    <a:pt x="432" y="1301"/>
                    <a:pt x="431" y="1316"/>
                  </a:cubicBezTo>
                  <a:cubicBezTo>
                    <a:pt x="428" y="1346"/>
                    <a:pt x="422" y="1375"/>
                    <a:pt x="418" y="1405"/>
                  </a:cubicBezTo>
                  <a:cubicBezTo>
                    <a:pt x="417" y="1409"/>
                    <a:pt x="417" y="1412"/>
                    <a:pt x="417" y="1415"/>
                  </a:cubicBezTo>
                  <a:cubicBezTo>
                    <a:pt x="415" y="1499"/>
                    <a:pt x="413" y="1582"/>
                    <a:pt x="410" y="1665"/>
                  </a:cubicBezTo>
                  <a:cubicBezTo>
                    <a:pt x="408" y="1711"/>
                    <a:pt x="404" y="1755"/>
                    <a:pt x="400" y="1800"/>
                  </a:cubicBezTo>
                  <a:cubicBezTo>
                    <a:pt x="400" y="1804"/>
                    <a:pt x="392" y="1811"/>
                    <a:pt x="388" y="1811"/>
                  </a:cubicBezTo>
                  <a:cubicBezTo>
                    <a:pt x="374" y="1810"/>
                    <a:pt x="360" y="1807"/>
                    <a:pt x="346" y="1806"/>
                  </a:cubicBezTo>
                  <a:cubicBezTo>
                    <a:pt x="308" y="1802"/>
                    <a:pt x="271" y="1797"/>
                    <a:pt x="233" y="1795"/>
                  </a:cubicBezTo>
                  <a:cubicBezTo>
                    <a:pt x="211" y="1793"/>
                    <a:pt x="188" y="1796"/>
                    <a:pt x="166" y="1794"/>
                  </a:cubicBezTo>
                  <a:cubicBezTo>
                    <a:pt x="157" y="1793"/>
                    <a:pt x="145" y="1785"/>
                    <a:pt x="141" y="1777"/>
                  </a:cubicBezTo>
                  <a:cubicBezTo>
                    <a:pt x="132" y="1754"/>
                    <a:pt x="123" y="1730"/>
                    <a:pt x="118" y="1706"/>
                  </a:cubicBezTo>
                  <a:cubicBezTo>
                    <a:pt x="105" y="1648"/>
                    <a:pt x="94" y="1590"/>
                    <a:pt x="83" y="1533"/>
                  </a:cubicBezTo>
                  <a:cubicBezTo>
                    <a:pt x="76" y="1496"/>
                    <a:pt x="69" y="1460"/>
                    <a:pt x="64" y="1423"/>
                  </a:cubicBezTo>
                  <a:cubicBezTo>
                    <a:pt x="58" y="1381"/>
                    <a:pt x="56" y="1338"/>
                    <a:pt x="51" y="1296"/>
                  </a:cubicBezTo>
                  <a:cubicBezTo>
                    <a:pt x="45" y="1253"/>
                    <a:pt x="37" y="1210"/>
                    <a:pt x="32" y="1166"/>
                  </a:cubicBezTo>
                  <a:cubicBezTo>
                    <a:pt x="28" y="1128"/>
                    <a:pt x="25" y="1090"/>
                    <a:pt x="21" y="1052"/>
                  </a:cubicBezTo>
                  <a:cubicBezTo>
                    <a:pt x="19" y="1031"/>
                    <a:pt x="15" y="1011"/>
                    <a:pt x="14" y="990"/>
                  </a:cubicBezTo>
                  <a:cubicBezTo>
                    <a:pt x="12" y="949"/>
                    <a:pt x="9" y="908"/>
                    <a:pt x="11" y="867"/>
                  </a:cubicBezTo>
                  <a:cubicBezTo>
                    <a:pt x="15" y="800"/>
                    <a:pt x="15" y="733"/>
                    <a:pt x="4" y="666"/>
                  </a:cubicBezTo>
                  <a:cubicBezTo>
                    <a:pt x="3" y="655"/>
                    <a:pt x="6" y="644"/>
                    <a:pt x="5" y="634"/>
                  </a:cubicBezTo>
                  <a:cubicBezTo>
                    <a:pt x="5" y="617"/>
                    <a:pt x="3" y="601"/>
                    <a:pt x="2" y="585"/>
                  </a:cubicBezTo>
                  <a:cubicBezTo>
                    <a:pt x="2" y="568"/>
                    <a:pt x="0" y="550"/>
                    <a:pt x="0" y="533"/>
                  </a:cubicBezTo>
                  <a:cubicBezTo>
                    <a:pt x="2" y="484"/>
                    <a:pt x="5" y="435"/>
                    <a:pt x="8" y="386"/>
                  </a:cubicBezTo>
                  <a:cubicBezTo>
                    <a:pt x="9" y="357"/>
                    <a:pt x="12" y="328"/>
                    <a:pt x="14" y="299"/>
                  </a:cubicBezTo>
                  <a:cubicBezTo>
                    <a:pt x="14" y="288"/>
                    <a:pt x="21" y="285"/>
                    <a:pt x="31" y="286"/>
                  </a:cubicBezTo>
                  <a:cubicBezTo>
                    <a:pt x="71" y="291"/>
                    <a:pt x="111" y="296"/>
                    <a:pt x="151" y="299"/>
                  </a:cubicBezTo>
                  <a:cubicBezTo>
                    <a:pt x="187" y="302"/>
                    <a:pt x="222" y="296"/>
                    <a:pt x="257" y="286"/>
                  </a:cubicBezTo>
                  <a:cubicBezTo>
                    <a:pt x="277" y="280"/>
                    <a:pt x="300" y="281"/>
                    <a:pt x="321" y="279"/>
                  </a:cubicBezTo>
                  <a:cubicBezTo>
                    <a:pt x="341" y="276"/>
                    <a:pt x="361" y="276"/>
                    <a:pt x="380" y="270"/>
                  </a:cubicBezTo>
                  <a:cubicBezTo>
                    <a:pt x="418" y="258"/>
                    <a:pt x="456" y="244"/>
                    <a:pt x="494" y="229"/>
                  </a:cubicBezTo>
                  <a:cubicBezTo>
                    <a:pt x="517" y="220"/>
                    <a:pt x="540" y="209"/>
                    <a:pt x="562" y="198"/>
                  </a:cubicBezTo>
                  <a:cubicBezTo>
                    <a:pt x="613" y="171"/>
                    <a:pt x="663" y="144"/>
                    <a:pt x="713" y="115"/>
                  </a:cubicBezTo>
                  <a:cubicBezTo>
                    <a:pt x="729" y="106"/>
                    <a:pt x="743" y="91"/>
                    <a:pt x="756" y="78"/>
                  </a:cubicBezTo>
                  <a:cubicBezTo>
                    <a:pt x="779" y="56"/>
                    <a:pt x="801" y="33"/>
                    <a:pt x="824" y="11"/>
                  </a:cubicBezTo>
                  <a:cubicBezTo>
                    <a:pt x="835" y="0"/>
                    <a:pt x="845" y="4"/>
                    <a:pt x="851" y="16"/>
                  </a:cubicBezTo>
                  <a:cubicBezTo>
                    <a:pt x="864" y="43"/>
                    <a:pt x="877" y="71"/>
                    <a:pt x="889" y="100"/>
                  </a:cubicBezTo>
                  <a:cubicBezTo>
                    <a:pt x="918" y="169"/>
                    <a:pt x="948" y="239"/>
                    <a:pt x="975" y="309"/>
                  </a:cubicBezTo>
                  <a:cubicBezTo>
                    <a:pt x="992" y="354"/>
                    <a:pt x="1005" y="401"/>
                    <a:pt x="1020" y="447"/>
                  </a:cubicBezTo>
                  <a:cubicBezTo>
                    <a:pt x="1032" y="485"/>
                    <a:pt x="1046" y="521"/>
                    <a:pt x="1058" y="559"/>
                  </a:cubicBezTo>
                  <a:cubicBezTo>
                    <a:pt x="1067" y="586"/>
                    <a:pt x="1072" y="614"/>
                    <a:pt x="1082" y="641"/>
                  </a:cubicBezTo>
                  <a:cubicBezTo>
                    <a:pt x="1101" y="694"/>
                    <a:pt x="1114" y="749"/>
                    <a:pt x="1123" y="804"/>
                  </a:cubicBezTo>
                  <a:cubicBezTo>
                    <a:pt x="1123" y="810"/>
                    <a:pt x="1125" y="815"/>
                    <a:pt x="1127" y="820"/>
                  </a:cubicBezTo>
                  <a:cubicBezTo>
                    <a:pt x="1152" y="866"/>
                    <a:pt x="1157" y="916"/>
                    <a:pt x="1167" y="967"/>
                  </a:cubicBezTo>
                  <a:cubicBezTo>
                    <a:pt x="1171" y="994"/>
                    <a:pt x="1183" y="1020"/>
                    <a:pt x="1188" y="1047"/>
                  </a:cubicBezTo>
                  <a:cubicBezTo>
                    <a:pt x="1202" y="1126"/>
                    <a:pt x="1214" y="1204"/>
                    <a:pt x="1228" y="1283"/>
                  </a:cubicBezTo>
                  <a:cubicBezTo>
                    <a:pt x="1238" y="1344"/>
                    <a:pt x="1250" y="1404"/>
                    <a:pt x="1260" y="1465"/>
                  </a:cubicBezTo>
                  <a:cubicBezTo>
                    <a:pt x="1265" y="1497"/>
                    <a:pt x="1268" y="1528"/>
                    <a:pt x="1270" y="1560"/>
                  </a:cubicBezTo>
                  <a:cubicBezTo>
                    <a:pt x="1273" y="1596"/>
                    <a:pt x="1275" y="1632"/>
                    <a:pt x="1278" y="1667"/>
                  </a:cubicBezTo>
                  <a:cubicBezTo>
                    <a:pt x="1279" y="1683"/>
                    <a:pt x="1271" y="1689"/>
                    <a:pt x="1257" y="1692"/>
                  </a:cubicBezTo>
                  <a:cubicBezTo>
                    <a:pt x="1203" y="1704"/>
                    <a:pt x="1150" y="1716"/>
                    <a:pt x="1096" y="1729"/>
                  </a:cubicBezTo>
                  <a:cubicBezTo>
                    <a:pt x="1084" y="1732"/>
                    <a:pt x="1073" y="1741"/>
                    <a:pt x="1061" y="1746"/>
                  </a:cubicBezTo>
                  <a:cubicBezTo>
                    <a:pt x="1045" y="1752"/>
                    <a:pt x="1036" y="1745"/>
                    <a:pt x="1031" y="1730"/>
                  </a:cubicBezTo>
                  <a:cubicBezTo>
                    <a:pt x="1021" y="1702"/>
                    <a:pt x="1010" y="1675"/>
                    <a:pt x="1003" y="1646"/>
                  </a:cubicBezTo>
                  <a:cubicBezTo>
                    <a:pt x="996" y="1620"/>
                    <a:pt x="990" y="1592"/>
                    <a:pt x="988" y="1565"/>
                  </a:cubicBezTo>
                  <a:cubicBezTo>
                    <a:pt x="980" y="1481"/>
                    <a:pt x="952" y="1402"/>
                    <a:pt x="931" y="1321"/>
                  </a:cubicBezTo>
                  <a:cubicBezTo>
                    <a:pt x="923" y="1289"/>
                    <a:pt x="918" y="1255"/>
                    <a:pt x="916" y="1221"/>
                  </a:cubicBezTo>
                  <a:cubicBezTo>
                    <a:pt x="914" y="1182"/>
                    <a:pt x="912" y="1178"/>
                    <a:pt x="858" y="1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12"/>
            <p:cNvSpPr>
              <a:spLocks noEditPoints="1"/>
            </p:cNvSpPr>
            <p:nvPr/>
          </p:nvSpPr>
          <p:spPr bwMode="auto">
            <a:xfrm>
              <a:off x="4383088" y="1754188"/>
              <a:ext cx="1881188" cy="1843087"/>
            </a:xfrm>
            <a:custGeom>
              <a:avLst/>
              <a:gdLst>
                <a:gd name="T0" fmla="*/ 7 w 1387"/>
                <a:gd name="T1" fmla="*/ 736 h 1359"/>
                <a:gd name="T2" fmla="*/ 37 w 1387"/>
                <a:gd name="T3" fmla="*/ 484 h 1359"/>
                <a:gd name="T4" fmla="*/ 104 w 1387"/>
                <a:gd name="T5" fmla="*/ 364 h 1359"/>
                <a:gd name="T6" fmla="*/ 315 w 1387"/>
                <a:gd name="T7" fmla="*/ 131 h 1359"/>
                <a:gd name="T8" fmla="*/ 625 w 1387"/>
                <a:gd name="T9" fmla="*/ 10 h 1359"/>
                <a:gd name="T10" fmla="*/ 950 w 1387"/>
                <a:gd name="T11" fmla="*/ 31 h 1359"/>
                <a:gd name="T12" fmla="*/ 1154 w 1387"/>
                <a:gd name="T13" fmla="*/ 156 h 1359"/>
                <a:gd name="T14" fmla="*/ 1366 w 1387"/>
                <a:gd name="T15" fmla="*/ 531 h 1359"/>
                <a:gd name="T16" fmla="*/ 1382 w 1387"/>
                <a:gd name="T17" fmla="*/ 674 h 1359"/>
                <a:gd name="T18" fmla="*/ 1342 w 1387"/>
                <a:gd name="T19" fmla="*/ 902 h 1359"/>
                <a:gd name="T20" fmla="*/ 1253 w 1387"/>
                <a:gd name="T21" fmla="*/ 1050 h 1359"/>
                <a:gd name="T22" fmla="*/ 1118 w 1387"/>
                <a:gd name="T23" fmla="*/ 1175 h 1359"/>
                <a:gd name="T24" fmla="*/ 1050 w 1387"/>
                <a:gd name="T25" fmla="*/ 1214 h 1359"/>
                <a:gd name="T26" fmla="*/ 963 w 1387"/>
                <a:gd name="T27" fmla="*/ 1273 h 1359"/>
                <a:gd name="T28" fmla="*/ 633 w 1387"/>
                <a:gd name="T29" fmla="*/ 1353 h 1359"/>
                <a:gd name="T30" fmla="*/ 448 w 1387"/>
                <a:gd name="T31" fmla="*/ 1344 h 1359"/>
                <a:gd name="T32" fmla="*/ 108 w 1387"/>
                <a:gd name="T33" fmla="*/ 1090 h 1359"/>
                <a:gd name="T34" fmla="*/ 30 w 1387"/>
                <a:gd name="T35" fmla="*/ 905 h 1359"/>
                <a:gd name="T36" fmla="*/ 17 w 1387"/>
                <a:gd name="T37" fmla="*/ 819 h 1359"/>
                <a:gd name="T38" fmla="*/ 799 w 1387"/>
                <a:gd name="T39" fmla="*/ 1223 h 1359"/>
                <a:gd name="T40" fmla="*/ 883 w 1387"/>
                <a:gd name="T41" fmla="*/ 1159 h 1359"/>
                <a:gd name="T42" fmla="*/ 951 w 1387"/>
                <a:gd name="T43" fmla="*/ 1078 h 1359"/>
                <a:gd name="T44" fmla="*/ 1025 w 1387"/>
                <a:gd name="T45" fmla="*/ 980 h 1359"/>
                <a:gd name="T46" fmla="*/ 1099 w 1387"/>
                <a:gd name="T47" fmla="*/ 845 h 1359"/>
                <a:gd name="T48" fmla="*/ 1072 w 1387"/>
                <a:gd name="T49" fmla="*/ 784 h 1359"/>
                <a:gd name="T50" fmla="*/ 987 w 1387"/>
                <a:gd name="T51" fmla="*/ 817 h 1359"/>
                <a:gd name="T52" fmla="*/ 669 w 1387"/>
                <a:gd name="T53" fmla="*/ 913 h 1359"/>
                <a:gd name="T54" fmla="*/ 513 w 1387"/>
                <a:gd name="T55" fmla="*/ 954 h 1359"/>
                <a:gd name="T56" fmla="*/ 399 w 1387"/>
                <a:gd name="T57" fmla="*/ 1045 h 1359"/>
                <a:gd name="T58" fmla="*/ 497 w 1387"/>
                <a:gd name="T59" fmla="*/ 1132 h 1359"/>
                <a:gd name="T60" fmla="*/ 727 w 1387"/>
                <a:gd name="T61" fmla="*/ 1249 h 1359"/>
                <a:gd name="T62" fmla="*/ 741 w 1387"/>
                <a:gd name="T63" fmla="*/ 560 h 1359"/>
                <a:gd name="T64" fmla="*/ 694 w 1387"/>
                <a:gd name="T65" fmla="*/ 589 h 1359"/>
                <a:gd name="T66" fmla="*/ 788 w 1387"/>
                <a:gd name="T67" fmla="*/ 627 h 1359"/>
                <a:gd name="T68" fmla="*/ 830 w 1387"/>
                <a:gd name="T69" fmla="*/ 664 h 1359"/>
                <a:gd name="T70" fmla="*/ 807 w 1387"/>
                <a:gd name="T71" fmla="*/ 745 h 1359"/>
                <a:gd name="T72" fmla="*/ 920 w 1387"/>
                <a:gd name="T73" fmla="*/ 620 h 1359"/>
                <a:gd name="T74" fmla="*/ 901 w 1387"/>
                <a:gd name="T75" fmla="*/ 580 h 1359"/>
                <a:gd name="T76" fmla="*/ 742 w 1387"/>
                <a:gd name="T77" fmla="*/ 556 h 1359"/>
                <a:gd name="T78" fmla="*/ 437 w 1387"/>
                <a:gd name="T79" fmla="*/ 490 h 1359"/>
                <a:gd name="T80" fmla="*/ 429 w 1387"/>
                <a:gd name="T81" fmla="*/ 559 h 1359"/>
                <a:gd name="T82" fmla="*/ 905 w 1387"/>
                <a:gd name="T83" fmla="*/ 402 h 1359"/>
                <a:gd name="T84" fmla="*/ 914 w 1387"/>
                <a:gd name="T85" fmla="*/ 335 h 1359"/>
                <a:gd name="T86" fmla="*/ 905 w 1387"/>
                <a:gd name="T87" fmla="*/ 402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7" h="1359">
                  <a:moveTo>
                    <a:pt x="17" y="819"/>
                  </a:moveTo>
                  <a:cubicBezTo>
                    <a:pt x="14" y="791"/>
                    <a:pt x="10" y="764"/>
                    <a:pt x="7" y="736"/>
                  </a:cubicBezTo>
                  <a:cubicBezTo>
                    <a:pt x="0" y="688"/>
                    <a:pt x="3" y="640"/>
                    <a:pt x="14" y="592"/>
                  </a:cubicBezTo>
                  <a:cubicBezTo>
                    <a:pt x="23" y="556"/>
                    <a:pt x="28" y="519"/>
                    <a:pt x="37" y="484"/>
                  </a:cubicBezTo>
                  <a:cubicBezTo>
                    <a:pt x="41" y="469"/>
                    <a:pt x="50" y="456"/>
                    <a:pt x="58" y="442"/>
                  </a:cubicBezTo>
                  <a:cubicBezTo>
                    <a:pt x="73" y="416"/>
                    <a:pt x="91" y="391"/>
                    <a:pt x="104" y="364"/>
                  </a:cubicBezTo>
                  <a:cubicBezTo>
                    <a:pt x="122" y="324"/>
                    <a:pt x="149" y="289"/>
                    <a:pt x="179" y="258"/>
                  </a:cubicBezTo>
                  <a:cubicBezTo>
                    <a:pt x="222" y="214"/>
                    <a:pt x="263" y="167"/>
                    <a:pt x="315" y="131"/>
                  </a:cubicBezTo>
                  <a:cubicBezTo>
                    <a:pt x="354" y="103"/>
                    <a:pt x="397" y="81"/>
                    <a:pt x="440" y="63"/>
                  </a:cubicBezTo>
                  <a:cubicBezTo>
                    <a:pt x="499" y="38"/>
                    <a:pt x="562" y="21"/>
                    <a:pt x="625" y="10"/>
                  </a:cubicBezTo>
                  <a:cubicBezTo>
                    <a:pt x="680" y="1"/>
                    <a:pt x="738" y="0"/>
                    <a:pt x="794" y="4"/>
                  </a:cubicBezTo>
                  <a:cubicBezTo>
                    <a:pt x="846" y="8"/>
                    <a:pt x="900" y="9"/>
                    <a:pt x="950" y="31"/>
                  </a:cubicBezTo>
                  <a:cubicBezTo>
                    <a:pt x="995" y="50"/>
                    <a:pt x="1044" y="64"/>
                    <a:pt x="1084" y="93"/>
                  </a:cubicBezTo>
                  <a:cubicBezTo>
                    <a:pt x="1109" y="112"/>
                    <a:pt x="1131" y="135"/>
                    <a:pt x="1154" y="156"/>
                  </a:cubicBezTo>
                  <a:cubicBezTo>
                    <a:pt x="1216" y="213"/>
                    <a:pt x="1265" y="282"/>
                    <a:pt x="1306" y="355"/>
                  </a:cubicBezTo>
                  <a:cubicBezTo>
                    <a:pt x="1336" y="409"/>
                    <a:pt x="1361" y="467"/>
                    <a:pt x="1366" y="531"/>
                  </a:cubicBezTo>
                  <a:cubicBezTo>
                    <a:pt x="1368" y="546"/>
                    <a:pt x="1371" y="562"/>
                    <a:pt x="1375" y="578"/>
                  </a:cubicBezTo>
                  <a:cubicBezTo>
                    <a:pt x="1383" y="609"/>
                    <a:pt x="1387" y="641"/>
                    <a:pt x="1382" y="674"/>
                  </a:cubicBezTo>
                  <a:cubicBezTo>
                    <a:pt x="1377" y="705"/>
                    <a:pt x="1379" y="736"/>
                    <a:pt x="1378" y="768"/>
                  </a:cubicBezTo>
                  <a:cubicBezTo>
                    <a:pt x="1375" y="815"/>
                    <a:pt x="1367" y="860"/>
                    <a:pt x="1342" y="902"/>
                  </a:cubicBezTo>
                  <a:cubicBezTo>
                    <a:pt x="1334" y="915"/>
                    <a:pt x="1331" y="932"/>
                    <a:pt x="1323" y="945"/>
                  </a:cubicBezTo>
                  <a:cubicBezTo>
                    <a:pt x="1301" y="981"/>
                    <a:pt x="1279" y="1018"/>
                    <a:pt x="1253" y="1050"/>
                  </a:cubicBezTo>
                  <a:cubicBezTo>
                    <a:pt x="1231" y="1077"/>
                    <a:pt x="1203" y="1098"/>
                    <a:pt x="1178" y="1121"/>
                  </a:cubicBezTo>
                  <a:cubicBezTo>
                    <a:pt x="1158" y="1139"/>
                    <a:pt x="1136" y="1155"/>
                    <a:pt x="1118" y="1175"/>
                  </a:cubicBezTo>
                  <a:cubicBezTo>
                    <a:pt x="1100" y="1196"/>
                    <a:pt x="1074" y="1200"/>
                    <a:pt x="1052" y="1214"/>
                  </a:cubicBezTo>
                  <a:cubicBezTo>
                    <a:pt x="1052" y="1214"/>
                    <a:pt x="1051" y="1214"/>
                    <a:pt x="1050" y="1214"/>
                  </a:cubicBezTo>
                  <a:cubicBezTo>
                    <a:pt x="1023" y="1232"/>
                    <a:pt x="996" y="1249"/>
                    <a:pt x="970" y="1266"/>
                  </a:cubicBezTo>
                  <a:cubicBezTo>
                    <a:pt x="967" y="1268"/>
                    <a:pt x="965" y="1272"/>
                    <a:pt x="963" y="1273"/>
                  </a:cubicBezTo>
                  <a:cubicBezTo>
                    <a:pt x="910" y="1286"/>
                    <a:pt x="864" y="1318"/>
                    <a:pt x="811" y="1328"/>
                  </a:cubicBezTo>
                  <a:cubicBezTo>
                    <a:pt x="752" y="1340"/>
                    <a:pt x="694" y="1357"/>
                    <a:pt x="633" y="1353"/>
                  </a:cubicBezTo>
                  <a:cubicBezTo>
                    <a:pt x="600" y="1351"/>
                    <a:pt x="567" y="1359"/>
                    <a:pt x="534" y="1357"/>
                  </a:cubicBezTo>
                  <a:cubicBezTo>
                    <a:pt x="505" y="1356"/>
                    <a:pt x="477" y="1349"/>
                    <a:pt x="448" y="1344"/>
                  </a:cubicBezTo>
                  <a:cubicBezTo>
                    <a:pt x="372" y="1329"/>
                    <a:pt x="307" y="1290"/>
                    <a:pt x="245" y="1244"/>
                  </a:cubicBezTo>
                  <a:cubicBezTo>
                    <a:pt x="189" y="1201"/>
                    <a:pt x="147" y="1147"/>
                    <a:pt x="108" y="1090"/>
                  </a:cubicBezTo>
                  <a:cubicBezTo>
                    <a:pt x="90" y="1065"/>
                    <a:pt x="79" y="1035"/>
                    <a:pt x="67" y="1006"/>
                  </a:cubicBezTo>
                  <a:cubicBezTo>
                    <a:pt x="54" y="973"/>
                    <a:pt x="40" y="940"/>
                    <a:pt x="30" y="905"/>
                  </a:cubicBezTo>
                  <a:cubicBezTo>
                    <a:pt x="21" y="878"/>
                    <a:pt x="18" y="849"/>
                    <a:pt x="12" y="820"/>
                  </a:cubicBezTo>
                  <a:cubicBezTo>
                    <a:pt x="14" y="820"/>
                    <a:pt x="16" y="819"/>
                    <a:pt x="17" y="819"/>
                  </a:cubicBezTo>
                  <a:close/>
                  <a:moveTo>
                    <a:pt x="727" y="1249"/>
                  </a:moveTo>
                  <a:cubicBezTo>
                    <a:pt x="750" y="1241"/>
                    <a:pt x="776" y="1234"/>
                    <a:pt x="799" y="1223"/>
                  </a:cubicBezTo>
                  <a:cubicBezTo>
                    <a:pt x="818" y="1214"/>
                    <a:pt x="835" y="1202"/>
                    <a:pt x="852" y="1189"/>
                  </a:cubicBezTo>
                  <a:cubicBezTo>
                    <a:pt x="863" y="1181"/>
                    <a:pt x="873" y="1170"/>
                    <a:pt x="883" y="1159"/>
                  </a:cubicBezTo>
                  <a:cubicBezTo>
                    <a:pt x="899" y="1141"/>
                    <a:pt x="915" y="1122"/>
                    <a:pt x="930" y="1104"/>
                  </a:cubicBezTo>
                  <a:cubicBezTo>
                    <a:pt x="937" y="1095"/>
                    <a:pt x="944" y="1087"/>
                    <a:pt x="951" y="1078"/>
                  </a:cubicBezTo>
                  <a:cubicBezTo>
                    <a:pt x="962" y="1062"/>
                    <a:pt x="972" y="1046"/>
                    <a:pt x="984" y="1031"/>
                  </a:cubicBezTo>
                  <a:cubicBezTo>
                    <a:pt x="997" y="1014"/>
                    <a:pt x="1013" y="998"/>
                    <a:pt x="1025" y="980"/>
                  </a:cubicBezTo>
                  <a:cubicBezTo>
                    <a:pt x="1049" y="943"/>
                    <a:pt x="1071" y="905"/>
                    <a:pt x="1093" y="868"/>
                  </a:cubicBezTo>
                  <a:cubicBezTo>
                    <a:pt x="1097" y="861"/>
                    <a:pt x="1098" y="853"/>
                    <a:pt x="1099" y="845"/>
                  </a:cubicBezTo>
                  <a:cubicBezTo>
                    <a:pt x="1100" y="834"/>
                    <a:pt x="1099" y="822"/>
                    <a:pt x="1100" y="810"/>
                  </a:cubicBezTo>
                  <a:cubicBezTo>
                    <a:pt x="1102" y="791"/>
                    <a:pt x="1091" y="780"/>
                    <a:pt x="1072" y="784"/>
                  </a:cubicBezTo>
                  <a:cubicBezTo>
                    <a:pt x="1062" y="787"/>
                    <a:pt x="1052" y="789"/>
                    <a:pt x="1043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1" y="828"/>
                    <a:pt x="913" y="836"/>
                    <a:pt x="877" y="847"/>
                  </a:cubicBezTo>
                  <a:cubicBezTo>
                    <a:pt x="808" y="868"/>
                    <a:pt x="739" y="891"/>
                    <a:pt x="669" y="913"/>
                  </a:cubicBezTo>
                  <a:cubicBezTo>
                    <a:pt x="651" y="919"/>
                    <a:pt x="632" y="925"/>
                    <a:pt x="613" y="930"/>
                  </a:cubicBezTo>
                  <a:cubicBezTo>
                    <a:pt x="580" y="938"/>
                    <a:pt x="546" y="944"/>
                    <a:pt x="513" y="954"/>
                  </a:cubicBezTo>
                  <a:cubicBezTo>
                    <a:pt x="481" y="963"/>
                    <a:pt x="450" y="978"/>
                    <a:pt x="418" y="986"/>
                  </a:cubicBezTo>
                  <a:cubicBezTo>
                    <a:pt x="380" y="997"/>
                    <a:pt x="372" y="1016"/>
                    <a:pt x="399" y="1045"/>
                  </a:cubicBezTo>
                  <a:cubicBezTo>
                    <a:pt x="416" y="1064"/>
                    <a:pt x="438" y="1079"/>
                    <a:pt x="457" y="1096"/>
                  </a:cubicBezTo>
                  <a:cubicBezTo>
                    <a:pt x="470" y="1108"/>
                    <a:pt x="482" y="1122"/>
                    <a:pt x="497" y="1132"/>
                  </a:cubicBezTo>
                  <a:cubicBezTo>
                    <a:pt x="538" y="1160"/>
                    <a:pt x="578" y="1189"/>
                    <a:pt x="622" y="1213"/>
                  </a:cubicBezTo>
                  <a:cubicBezTo>
                    <a:pt x="653" y="1229"/>
                    <a:pt x="689" y="1236"/>
                    <a:pt x="727" y="1249"/>
                  </a:cubicBezTo>
                  <a:close/>
                  <a:moveTo>
                    <a:pt x="742" y="556"/>
                  </a:moveTo>
                  <a:cubicBezTo>
                    <a:pt x="742" y="557"/>
                    <a:pt x="741" y="558"/>
                    <a:pt x="741" y="560"/>
                  </a:cubicBezTo>
                  <a:cubicBezTo>
                    <a:pt x="734" y="560"/>
                    <a:pt x="726" y="558"/>
                    <a:pt x="719" y="560"/>
                  </a:cubicBezTo>
                  <a:cubicBezTo>
                    <a:pt x="705" y="564"/>
                    <a:pt x="693" y="571"/>
                    <a:pt x="694" y="589"/>
                  </a:cubicBezTo>
                  <a:cubicBezTo>
                    <a:pt x="695" y="604"/>
                    <a:pt x="699" y="615"/>
                    <a:pt x="718" y="617"/>
                  </a:cubicBezTo>
                  <a:cubicBezTo>
                    <a:pt x="741" y="619"/>
                    <a:pt x="765" y="623"/>
                    <a:pt x="788" y="627"/>
                  </a:cubicBezTo>
                  <a:cubicBezTo>
                    <a:pt x="800" y="630"/>
                    <a:pt x="813" y="633"/>
                    <a:pt x="824" y="639"/>
                  </a:cubicBezTo>
                  <a:cubicBezTo>
                    <a:pt x="834" y="644"/>
                    <a:pt x="837" y="653"/>
                    <a:pt x="830" y="664"/>
                  </a:cubicBezTo>
                  <a:cubicBezTo>
                    <a:pt x="824" y="674"/>
                    <a:pt x="817" y="683"/>
                    <a:pt x="810" y="693"/>
                  </a:cubicBezTo>
                  <a:cubicBezTo>
                    <a:pt x="796" y="711"/>
                    <a:pt x="795" y="737"/>
                    <a:pt x="807" y="745"/>
                  </a:cubicBezTo>
                  <a:cubicBezTo>
                    <a:pt x="819" y="753"/>
                    <a:pt x="843" y="740"/>
                    <a:pt x="855" y="721"/>
                  </a:cubicBezTo>
                  <a:cubicBezTo>
                    <a:pt x="876" y="687"/>
                    <a:pt x="899" y="654"/>
                    <a:pt x="920" y="620"/>
                  </a:cubicBezTo>
                  <a:cubicBezTo>
                    <a:pt x="926" y="611"/>
                    <a:pt x="931" y="598"/>
                    <a:pt x="928" y="590"/>
                  </a:cubicBezTo>
                  <a:cubicBezTo>
                    <a:pt x="926" y="584"/>
                    <a:pt x="911" y="581"/>
                    <a:pt x="901" y="580"/>
                  </a:cubicBezTo>
                  <a:cubicBezTo>
                    <a:pt x="866" y="576"/>
                    <a:pt x="831" y="575"/>
                    <a:pt x="797" y="570"/>
                  </a:cubicBezTo>
                  <a:cubicBezTo>
                    <a:pt x="778" y="568"/>
                    <a:pt x="760" y="561"/>
                    <a:pt x="742" y="556"/>
                  </a:cubicBezTo>
                  <a:close/>
                  <a:moveTo>
                    <a:pt x="471" y="523"/>
                  </a:moveTo>
                  <a:cubicBezTo>
                    <a:pt x="470" y="502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8"/>
                  </a:cubicBezTo>
                  <a:cubicBezTo>
                    <a:pt x="399" y="547"/>
                    <a:pt x="410" y="558"/>
                    <a:pt x="429" y="559"/>
                  </a:cubicBezTo>
                  <a:cubicBezTo>
                    <a:pt x="456" y="559"/>
                    <a:pt x="471" y="547"/>
                    <a:pt x="471" y="523"/>
                  </a:cubicBezTo>
                  <a:close/>
                  <a:moveTo>
                    <a:pt x="905" y="402"/>
                  </a:moveTo>
                  <a:cubicBezTo>
                    <a:pt x="926" y="402"/>
                    <a:pt x="940" y="388"/>
                    <a:pt x="941" y="364"/>
                  </a:cubicBezTo>
                  <a:cubicBezTo>
                    <a:pt x="942" y="347"/>
                    <a:pt x="931" y="335"/>
                    <a:pt x="914" y="335"/>
                  </a:cubicBezTo>
                  <a:cubicBezTo>
                    <a:pt x="893" y="334"/>
                    <a:pt x="868" y="355"/>
                    <a:pt x="868" y="374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13"/>
            <p:cNvSpPr>
              <a:spLocks/>
            </p:cNvSpPr>
            <p:nvPr/>
          </p:nvSpPr>
          <p:spPr bwMode="auto">
            <a:xfrm>
              <a:off x="7670801" y="1541463"/>
              <a:ext cx="1341438" cy="1743075"/>
            </a:xfrm>
            <a:custGeom>
              <a:avLst/>
              <a:gdLst>
                <a:gd name="T0" fmla="*/ 257 w 990"/>
                <a:gd name="T1" fmla="*/ 3 h 1286"/>
                <a:gd name="T2" fmla="*/ 363 w 990"/>
                <a:gd name="T3" fmla="*/ 3 h 1286"/>
                <a:gd name="T4" fmla="*/ 467 w 990"/>
                <a:gd name="T5" fmla="*/ 14 h 1286"/>
                <a:gd name="T6" fmla="*/ 560 w 990"/>
                <a:gd name="T7" fmla="*/ 18 h 1286"/>
                <a:gd name="T8" fmla="*/ 637 w 990"/>
                <a:gd name="T9" fmla="*/ 23 h 1286"/>
                <a:gd name="T10" fmla="*/ 645 w 990"/>
                <a:gd name="T11" fmla="*/ 24 h 1286"/>
                <a:gd name="T12" fmla="*/ 778 w 990"/>
                <a:gd name="T13" fmla="*/ 27 h 1286"/>
                <a:gd name="T14" fmla="*/ 962 w 990"/>
                <a:gd name="T15" fmla="*/ 34 h 1286"/>
                <a:gd name="T16" fmla="*/ 987 w 990"/>
                <a:gd name="T17" fmla="*/ 66 h 1286"/>
                <a:gd name="T18" fmla="*/ 988 w 990"/>
                <a:gd name="T19" fmla="*/ 151 h 1286"/>
                <a:gd name="T20" fmla="*/ 981 w 990"/>
                <a:gd name="T21" fmla="*/ 224 h 1286"/>
                <a:gd name="T22" fmla="*/ 968 w 990"/>
                <a:gd name="T23" fmla="*/ 360 h 1286"/>
                <a:gd name="T24" fmla="*/ 965 w 990"/>
                <a:gd name="T25" fmla="*/ 382 h 1286"/>
                <a:gd name="T26" fmla="*/ 952 w 990"/>
                <a:gd name="T27" fmla="*/ 492 h 1286"/>
                <a:gd name="T28" fmla="*/ 940 w 990"/>
                <a:gd name="T29" fmla="*/ 589 h 1286"/>
                <a:gd name="T30" fmla="*/ 922 w 990"/>
                <a:gd name="T31" fmla="*/ 720 h 1286"/>
                <a:gd name="T32" fmla="*/ 906 w 990"/>
                <a:gd name="T33" fmla="*/ 865 h 1286"/>
                <a:gd name="T34" fmla="*/ 888 w 990"/>
                <a:gd name="T35" fmla="*/ 1000 h 1286"/>
                <a:gd name="T36" fmla="*/ 880 w 990"/>
                <a:gd name="T37" fmla="*/ 1077 h 1286"/>
                <a:gd name="T38" fmla="*/ 860 w 990"/>
                <a:gd name="T39" fmla="*/ 1194 h 1286"/>
                <a:gd name="T40" fmla="*/ 858 w 990"/>
                <a:gd name="T41" fmla="*/ 1220 h 1286"/>
                <a:gd name="T42" fmla="*/ 845 w 990"/>
                <a:gd name="T43" fmla="*/ 1268 h 1286"/>
                <a:gd name="T44" fmla="*/ 801 w 990"/>
                <a:gd name="T45" fmla="*/ 1279 h 1286"/>
                <a:gd name="T46" fmla="*/ 758 w 990"/>
                <a:gd name="T47" fmla="*/ 1278 h 1286"/>
                <a:gd name="T48" fmla="*/ 707 w 990"/>
                <a:gd name="T49" fmla="*/ 1272 h 1286"/>
                <a:gd name="T50" fmla="*/ 578 w 990"/>
                <a:gd name="T51" fmla="*/ 1269 h 1286"/>
                <a:gd name="T52" fmla="*/ 464 w 990"/>
                <a:gd name="T53" fmla="*/ 1259 h 1286"/>
                <a:gd name="T54" fmla="*/ 400 w 990"/>
                <a:gd name="T55" fmla="*/ 1256 h 1286"/>
                <a:gd name="T56" fmla="*/ 272 w 990"/>
                <a:gd name="T57" fmla="*/ 1248 h 1286"/>
                <a:gd name="T58" fmla="*/ 125 w 990"/>
                <a:gd name="T59" fmla="*/ 1242 h 1286"/>
                <a:gd name="T60" fmla="*/ 42 w 990"/>
                <a:gd name="T61" fmla="*/ 1237 h 1286"/>
                <a:gd name="T62" fmla="*/ 2 w 990"/>
                <a:gd name="T63" fmla="*/ 1182 h 1286"/>
                <a:gd name="T64" fmla="*/ 10 w 990"/>
                <a:gd name="T65" fmla="*/ 1093 h 1286"/>
                <a:gd name="T66" fmla="*/ 25 w 990"/>
                <a:gd name="T67" fmla="*/ 938 h 1286"/>
                <a:gd name="T68" fmla="*/ 33 w 990"/>
                <a:gd name="T69" fmla="*/ 859 h 1286"/>
                <a:gd name="T70" fmla="*/ 64 w 990"/>
                <a:gd name="T71" fmla="*/ 828 h 1286"/>
                <a:gd name="T72" fmla="*/ 139 w 990"/>
                <a:gd name="T73" fmla="*/ 796 h 1286"/>
                <a:gd name="T74" fmla="*/ 163 w 990"/>
                <a:gd name="T75" fmla="*/ 787 h 1286"/>
                <a:gd name="T76" fmla="*/ 252 w 990"/>
                <a:gd name="T77" fmla="*/ 734 h 1286"/>
                <a:gd name="T78" fmla="*/ 249 w 990"/>
                <a:gd name="T79" fmla="*/ 537 h 1286"/>
                <a:gd name="T80" fmla="*/ 205 w 990"/>
                <a:gd name="T81" fmla="*/ 535 h 1286"/>
                <a:gd name="T82" fmla="*/ 98 w 990"/>
                <a:gd name="T83" fmla="*/ 569 h 1286"/>
                <a:gd name="T84" fmla="*/ 64 w 990"/>
                <a:gd name="T85" fmla="*/ 544 h 1286"/>
                <a:gd name="T86" fmla="*/ 63 w 990"/>
                <a:gd name="T87" fmla="*/ 436 h 1286"/>
                <a:gd name="T88" fmla="*/ 75 w 990"/>
                <a:gd name="T89" fmla="*/ 320 h 1286"/>
                <a:gd name="T90" fmla="*/ 83 w 990"/>
                <a:gd name="T91" fmla="*/ 237 h 1286"/>
                <a:gd name="T92" fmla="*/ 94 w 990"/>
                <a:gd name="T93" fmla="*/ 167 h 1286"/>
                <a:gd name="T94" fmla="*/ 97 w 990"/>
                <a:gd name="T95" fmla="*/ 148 h 1286"/>
                <a:gd name="T96" fmla="*/ 119 w 990"/>
                <a:gd name="T97" fmla="*/ 17 h 1286"/>
                <a:gd name="T98" fmla="*/ 147 w 990"/>
                <a:gd name="T99" fmla="*/ 2 h 1286"/>
                <a:gd name="T100" fmla="*/ 257 w 990"/>
                <a:gd name="T101" fmla="*/ 2 h 1286"/>
                <a:gd name="T102" fmla="*/ 257 w 990"/>
                <a:gd name="T103" fmla="*/ 3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0" h="1286">
                  <a:moveTo>
                    <a:pt x="257" y="3"/>
                  </a:moveTo>
                  <a:cubicBezTo>
                    <a:pt x="292" y="3"/>
                    <a:pt x="328" y="1"/>
                    <a:pt x="363" y="3"/>
                  </a:cubicBezTo>
                  <a:cubicBezTo>
                    <a:pt x="397" y="5"/>
                    <a:pt x="432" y="12"/>
                    <a:pt x="467" y="14"/>
                  </a:cubicBezTo>
                  <a:cubicBezTo>
                    <a:pt x="498" y="17"/>
                    <a:pt x="529" y="16"/>
                    <a:pt x="560" y="18"/>
                  </a:cubicBezTo>
                  <a:cubicBezTo>
                    <a:pt x="585" y="19"/>
                    <a:pt x="611" y="21"/>
                    <a:pt x="637" y="23"/>
                  </a:cubicBezTo>
                  <a:cubicBezTo>
                    <a:pt x="640" y="23"/>
                    <a:pt x="643" y="25"/>
                    <a:pt x="645" y="24"/>
                  </a:cubicBezTo>
                  <a:cubicBezTo>
                    <a:pt x="690" y="5"/>
                    <a:pt x="733" y="27"/>
                    <a:pt x="778" y="27"/>
                  </a:cubicBezTo>
                  <a:cubicBezTo>
                    <a:pt x="839" y="27"/>
                    <a:pt x="901" y="31"/>
                    <a:pt x="962" y="34"/>
                  </a:cubicBezTo>
                  <a:cubicBezTo>
                    <a:pt x="981" y="35"/>
                    <a:pt x="986" y="52"/>
                    <a:pt x="987" y="66"/>
                  </a:cubicBezTo>
                  <a:cubicBezTo>
                    <a:pt x="990" y="94"/>
                    <a:pt x="989" y="122"/>
                    <a:pt x="988" y="151"/>
                  </a:cubicBezTo>
                  <a:cubicBezTo>
                    <a:pt x="987" y="175"/>
                    <a:pt x="983" y="199"/>
                    <a:pt x="981" y="224"/>
                  </a:cubicBezTo>
                  <a:cubicBezTo>
                    <a:pt x="977" y="269"/>
                    <a:pt x="972" y="315"/>
                    <a:pt x="968" y="360"/>
                  </a:cubicBezTo>
                  <a:cubicBezTo>
                    <a:pt x="967" y="367"/>
                    <a:pt x="966" y="374"/>
                    <a:pt x="965" y="382"/>
                  </a:cubicBezTo>
                  <a:cubicBezTo>
                    <a:pt x="960" y="419"/>
                    <a:pt x="956" y="455"/>
                    <a:pt x="952" y="492"/>
                  </a:cubicBezTo>
                  <a:cubicBezTo>
                    <a:pt x="948" y="524"/>
                    <a:pt x="944" y="557"/>
                    <a:pt x="940" y="589"/>
                  </a:cubicBezTo>
                  <a:cubicBezTo>
                    <a:pt x="934" y="633"/>
                    <a:pt x="927" y="676"/>
                    <a:pt x="922" y="720"/>
                  </a:cubicBezTo>
                  <a:cubicBezTo>
                    <a:pt x="916" y="768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0"/>
                  </a:cubicBezTo>
                  <a:cubicBezTo>
                    <a:pt x="885" y="1026"/>
                    <a:pt x="884" y="1052"/>
                    <a:pt x="880" y="1077"/>
                  </a:cubicBezTo>
                  <a:cubicBezTo>
                    <a:pt x="874" y="1116"/>
                    <a:pt x="867" y="1155"/>
                    <a:pt x="860" y="1194"/>
                  </a:cubicBezTo>
                  <a:cubicBezTo>
                    <a:pt x="858" y="1202"/>
                    <a:pt x="856" y="1212"/>
                    <a:pt x="858" y="1220"/>
                  </a:cubicBezTo>
                  <a:cubicBezTo>
                    <a:pt x="863" y="1239"/>
                    <a:pt x="854" y="1254"/>
                    <a:pt x="845" y="1268"/>
                  </a:cubicBezTo>
                  <a:cubicBezTo>
                    <a:pt x="835" y="1286"/>
                    <a:pt x="816" y="1277"/>
                    <a:pt x="801" y="1279"/>
                  </a:cubicBezTo>
                  <a:cubicBezTo>
                    <a:pt x="787" y="1281"/>
                    <a:pt x="773" y="1279"/>
                    <a:pt x="758" y="1278"/>
                  </a:cubicBezTo>
                  <a:cubicBezTo>
                    <a:pt x="741" y="1277"/>
                    <a:pt x="724" y="1273"/>
                    <a:pt x="707" y="1272"/>
                  </a:cubicBezTo>
                  <a:cubicBezTo>
                    <a:pt x="664" y="1271"/>
                    <a:pt x="621" y="1272"/>
                    <a:pt x="578" y="1269"/>
                  </a:cubicBezTo>
                  <a:cubicBezTo>
                    <a:pt x="540" y="1267"/>
                    <a:pt x="502" y="1262"/>
                    <a:pt x="464" y="1259"/>
                  </a:cubicBezTo>
                  <a:cubicBezTo>
                    <a:pt x="443" y="1258"/>
                    <a:pt x="422" y="1257"/>
                    <a:pt x="400" y="1256"/>
                  </a:cubicBezTo>
                  <a:cubicBezTo>
                    <a:pt x="358" y="1253"/>
                    <a:pt x="315" y="1250"/>
                    <a:pt x="272" y="1248"/>
                  </a:cubicBezTo>
                  <a:cubicBezTo>
                    <a:pt x="223" y="1246"/>
                    <a:pt x="174" y="1244"/>
                    <a:pt x="125" y="1242"/>
                  </a:cubicBezTo>
                  <a:cubicBezTo>
                    <a:pt x="98" y="1241"/>
                    <a:pt x="70" y="1239"/>
                    <a:pt x="42" y="1237"/>
                  </a:cubicBezTo>
                  <a:cubicBezTo>
                    <a:pt x="22" y="1235"/>
                    <a:pt x="0" y="1202"/>
                    <a:pt x="2" y="1182"/>
                  </a:cubicBezTo>
                  <a:cubicBezTo>
                    <a:pt x="6" y="1152"/>
                    <a:pt x="8" y="1122"/>
                    <a:pt x="10" y="1093"/>
                  </a:cubicBezTo>
                  <a:cubicBezTo>
                    <a:pt x="15" y="1041"/>
                    <a:pt x="20" y="990"/>
                    <a:pt x="25" y="938"/>
                  </a:cubicBezTo>
                  <a:cubicBezTo>
                    <a:pt x="28" y="912"/>
                    <a:pt x="31" y="886"/>
                    <a:pt x="33" y="859"/>
                  </a:cubicBezTo>
                  <a:cubicBezTo>
                    <a:pt x="34" y="839"/>
                    <a:pt x="48" y="832"/>
                    <a:pt x="64" y="828"/>
                  </a:cubicBezTo>
                  <a:cubicBezTo>
                    <a:pt x="90" y="821"/>
                    <a:pt x="118" y="816"/>
                    <a:pt x="139" y="796"/>
                  </a:cubicBezTo>
                  <a:cubicBezTo>
                    <a:pt x="145" y="791"/>
                    <a:pt x="155" y="788"/>
                    <a:pt x="163" y="787"/>
                  </a:cubicBezTo>
                  <a:cubicBezTo>
                    <a:pt x="200" y="782"/>
                    <a:pt x="224" y="754"/>
                    <a:pt x="252" y="734"/>
                  </a:cubicBezTo>
                  <a:cubicBezTo>
                    <a:pt x="320" y="687"/>
                    <a:pt x="319" y="579"/>
                    <a:pt x="249" y="537"/>
                  </a:cubicBezTo>
                  <a:cubicBezTo>
                    <a:pt x="237" y="530"/>
                    <a:pt x="219" y="531"/>
                    <a:pt x="205" y="535"/>
                  </a:cubicBezTo>
                  <a:cubicBezTo>
                    <a:pt x="169" y="544"/>
                    <a:pt x="134" y="558"/>
                    <a:pt x="98" y="569"/>
                  </a:cubicBezTo>
                  <a:cubicBezTo>
                    <a:pt x="69" y="578"/>
                    <a:pt x="64" y="573"/>
                    <a:pt x="64" y="544"/>
                  </a:cubicBezTo>
                  <a:cubicBezTo>
                    <a:pt x="63" y="508"/>
                    <a:pt x="61" y="472"/>
                    <a:pt x="63" y="436"/>
                  </a:cubicBezTo>
                  <a:cubicBezTo>
                    <a:pt x="65" y="397"/>
                    <a:pt x="71" y="358"/>
                    <a:pt x="75" y="320"/>
                  </a:cubicBezTo>
                  <a:cubicBezTo>
                    <a:pt x="78" y="292"/>
                    <a:pt x="80" y="265"/>
                    <a:pt x="83" y="237"/>
                  </a:cubicBezTo>
                  <a:cubicBezTo>
                    <a:pt x="86" y="214"/>
                    <a:pt x="90" y="191"/>
                    <a:pt x="94" y="167"/>
                  </a:cubicBezTo>
                  <a:cubicBezTo>
                    <a:pt x="95" y="161"/>
                    <a:pt x="97" y="154"/>
                    <a:pt x="97" y="148"/>
                  </a:cubicBezTo>
                  <a:cubicBezTo>
                    <a:pt x="92" y="102"/>
                    <a:pt x="114" y="61"/>
                    <a:pt x="119" y="17"/>
                  </a:cubicBezTo>
                  <a:cubicBezTo>
                    <a:pt x="121" y="0"/>
                    <a:pt x="136" y="2"/>
                    <a:pt x="147" y="2"/>
                  </a:cubicBezTo>
                  <a:cubicBezTo>
                    <a:pt x="184" y="1"/>
                    <a:pt x="220" y="2"/>
                    <a:pt x="257" y="2"/>
                  </a:cubicBezTo>
                  <a:cubicBezTo>
                    <a:pt x="257" y="2"/>
                    <a:pt x="257" y="2"/>
                    <a:pt x="25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14"/>
            <p:cNvSpPr>
              <a:spLocks/>
            </p:cNvSpPr>
            <p:nvPr/>
          </p:nvSpPr>
          <p:spPr bwMode="auto">
            <a:xfrm>
              <a:off x="6151563" y="2689225"/>
              <a:ext cx="1347788" cy="725487"/>
            </a:xfrm>
            <a:custGeom>
              <a:avLst/>
              <a:gdLst>
                <a:gd name="T0" fmla="*/ 883 w 995"/>
                <a:gd name="T1" fmla="*/ 74 h 534"/>
                <a:gd name="T2" fmla="*/ 916 w 995"/>
                <a:gd name="T3" fmla="*/ 147 h 534"/>
                <a:gd name="T4" fmla="*/ 971 w 995"/>
                <a:gd name="T5" fmla="*/ 208 h 534"/>
                <a:gd name="T6" fmla="*/ 963 w 995"/>
                <a:gd name="T7" fmla="*/ 255 h 534"/>
                <a:gd name="T8" fmla="*/ 785 w 995"/>
                <a:gd name="T9" fmla="*/ 327 h 534"/>
                <a:gd name="T10" fmla="*/ 655 w 995"/>
                <a:gd name="T11" fmla="*/ 367 h 534"/>
                <a:gd name="T12" fmla="*/ 465 w 995"/>
                <a:gd name="T13" fmla="*/ 426 h 534"/>
                <a:gd name="T14" fmla="*/ 344 w 995"/>
                <a:gd name="T15" fmla="*/ 461 h 534"/>
                <a:gd name="T16" fmla="*/ 240 w 995"/>
                <a:gd name="T17" fmla="*/ 496 h 534"/>
                <a:gd name="T18" fmla="*/ 134 w 995"/>
                <a:gd name="T19" fmla="*/ 525 h 534"/>
                <a:gd name="T20" fmla="*/ 87 w 995"/>
                <a:gd name="T21" fmla="*/ 534 h 534"/>
                <a:gd name="T22" fmla="*/ 66 w 995"/>
                <a:gd name="T23" fmla="*/ 523 h 534"/>
                <a:gd name="T24" fmla="*/ 39 w 995"/>
                <a:gd name="T25" fmla="*/ 471 h 534"/>
                <a:gd name="T26" fmla="*/ 8 w 995"/>
                <a:gd name="T27" fmla="*/ 395 h 534"/>
                <a:gd name="T28" fmla="*/ 29 w 995"/>
                <a:gd name="T29" fmla="*/ 352 h 534"/>
                <a:gd name="T30" fmla="*/ 143 w 995"/>
                <a:gd name="T31" fmla="*/ 314 h 534"/>
                <a:gd name="T32" fmla="*/ 340 w 995"/>
                <a:gd name="T33" fmla="*/ 238 h 534"/>
                <a:gd name="T34" fmla="*/ 447 w 995"/>
                <a:gd name="T35" fmla="*/ 193 h 534"/>
                <a:gd name="T36" fmla="*/ 606 w 995"/>
                <a:gd name="T37" fmla="*/ 115 h 534"/>
                <a:gd name="T38" fmla="*/ 723 w 995"/>
                <a:gd name="T39" fmla="*/ 59 h 534"/>
                <a:gd name="T40" fmla="*/ 841 w 995"/>
                <a:gd name="T41" fmla="*/ 2 h 534"/>
                <a:gd name="T42" fmla="*/ 864 w 995"/>
                <a:gd name="T43" fmla="*/ 11 h 534"/>
                <a:gd name="T44" fmla="*/ 889 w 995"/>
                <a:gd name="T45" fmla="*/ 72 h 534"/>
                <a:gd name="T46" fmla="*/ 883 w 995"/>
                <a:gd name="T47" fmla="*/ 7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5" h="534">
                  <a:moveTo>
                    <a:pt x="883" y="74"/>
                  </a:moveTo>
                  <a:cubicBezTo>
                    <a:pt x="884" y="103"/>
                    <a:pt x="901" y="125"/>
                    <a:pt x="916" y="147"/>
                  </a:cubicBezTo>
                  <a:cubicBezTo>
                    <a:pt x="932" y="169"/>
                    <a:pt x="952" y="188"/>
                    <a:pt x="971" y="208"/>
                  </a:cubicBezTo>
                  <a:cubicBezTo>
                    <a:pt x="995" y="232"/>
                    <a:pt x="994" y="242"/>
                    <a:pt x="963" y="255"/>
                  </a:cubicBezTo>
                  <a:cubicBezTo>
                    <a:pt x="904" y="280"/>
                    <a:pt x="845" y="305"/>
                    <a:pt x="785" y="327"/>
                  </a:cubicBezTo>
                  <a:cubicBezTo>
                    <a:pt x="743" y="343"/>
                    <a:pt x="698" y="353"/>
                    <a:pt x="655" y="367"/>
                  </a:cubicBezTo>
                  <a:cubicBezTo>
                    <a:pt x="592" y="386"/>
                    <a:pt x="529" y="407"/>
                    <a:pt x="465" y="426"/>
                  </a:cubicBezTo>
                  <a:cubicBezTo>
                    <a:pt x="425" y="438"/>
                    <a:pt x="384" y="449"/>
                    <a:pt x="344" y="461"/>
                  </a:cubicBezTo>
                  <a:cubicBezTo>
                    <a:pt x="309" y="472"/>
                    <a:pt x="275" y="485"/>
                    <a:pt x="240" y="496"/>
                  </a:cubicBezTo>
                  <a:cubicBezTo>
                    <a:pt x="205" y="507"/>
                    <a:pt x="169" y="516"/>
                    <a:pt x="134" y="525"/>
                  </a:cubicBezTo>
                  <a:cubicBezTo>
                    <a:pt x="118" y="529"/>
                    <a:pt x="103" y="533"/>
                    <a:pt x="87" y="534"/>
                  </a:cubicBezTo>
                  <a:cubicBezTo>
                    <a:pt x="80" y="534"/>
                    <a:pt x="70" y="529"/>
                    <a:pt x="66" y="523"/>
                  </a:cubicBezTo>
                  <a:cubicBezTo>
                    <a:pt x="55" y="506"/>
                    <a:pt x="47" y="489"/>
                    <a:pt x="39" y="471"/>
                  </a:cubicBezTo>
                  <a:cubicBezTo>
                    <a:pt x="28" y="446"/>
                    <a:pt x="18" y="421"/>
                    <a:pt x="8" y="395"/>
                  </a:cubicBezTo>
                  <a:cubicBezTo>
                    <a:pt x="0" y="376"/>
                    <a:pt x="9" y="359"/>
                    <a:pt x="29" y="352"/>
                  </a:cubicBezTo>
                  <a:cubicBezTo>
                    <a:pt x="67" y="340"/>
                    <a:pt x="106" y="328"/>
                    <a:pt x="143" y="314"/>
                  </a:cubicBezTo>
                  <a:cubicBezTo>
                    <a:pt x="209" y="290"/>
                    <a:pt x="275" y="264"/>
                    <a:pt x="340" y="238"/>
                  </a:cubicBezTo>
                  <a:cubicBezTo>
                    <a:pt x="376" y="223"/>
                    <a:pt x="412" y="209"/>
                    <a:pt x="447" y="193"/>
                  </a:cubicBezTo>
                  <a:cubicBezTo>
                    <a:pt x="500" y="168"/>
                    <a:pt x="553" y="141"/>
                    <a:pt x="606" y="115"/>
                  </a:cubicBezTo>
                  <a:cubicBezTo>
                    <a:pt x="645" y="96"/>
                    <a:pt x="684" y="77"/>
                    <a:pt x="723" y="59"/>
                  </a:cubicBezTo>
                  <a:cubicBezTo>
                    <a:pt x="762" y="39"/>
                    <a:pt x="801" y="20"/>
                    <a:pt x="841" y="2"/>
                  </a:cubicBezTo>
                  <a:cubicBezTo>
                    <a:pt x="847" y="0"/>
                    <a:pt x="861" y="5"/>
                    <a:pt x="864" y="11"/>
                  </a:cubicBezTo>
                  <a:cubicBezTo>
                    <a:pt x="874" y="30"/>
                    <a:pt x="881" y="51"/>
                    <a:pt x="889" y="72"/>
                  </a:cubicBezTo>
                  <a:cubicBezTo>
                    <a:pt x="887" y="73"/>
                    <a:pt x="885" y="74"/>
                    <a:pt x="8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15"/>
            <p:cNvSpPr>
              <a:spLocks/>
            </p:cNvSpPr>
            <p:nvPr/>
          </p:nvSpPr>
          <p:spPr bwMode="auto">
            <a:xfrm>
              <a:off x="7759701" y="1730375"/>
              <a:ext cx="1433513" cy="1714500"/>
            </a:xfrm>
            <a:custGeom>
              <a:avLst/>
              <a:gdLst>
                <a:gd name="T0" fmla="*/ 0 w 1057"/>
                <a:gd name="T1" fmla="*/ 1158 h 1265"/>
                <a:gd name="T2" fmla="*/ 21 w 1057"/>
                <a:gd name="T3" fmla="*/ 1156 h 1265"/>
                <a:gd name="T4" fmla="*/ 119 w 1057"/>
                <a:gd name="T5" fmla="*/ 1160 h 1265"/>
                <a:gd name="T6" fmla="*/ 404 w 1057"/>
                <a:gd name="T7" fmla="*/ 1175 h 1265"/>
                <a:gd name="T8" fmla="*/ 592 w 1057"/>
                <a:gd name="T9" fmla="*/ 1189 h 1265"/>
                <a:gd name="T10" fmla="*/ 671 w 1057"/>
                <a:gd name="T11" fmla="*/ 1195 h 1265"/>
                <a:gd name="T12" fmla="*/ 773 w 1057"/>
                <a:gd name="T13" fmla="*/ 1196 h 1265"/>
                <a:gd name="T14" fmla="*/ 842 w 1057"/>
                <a:gd name="T15" fmla="*/ 1149 h 1265"/>
                <a:gd name="T16" fmla="*/ 864 w 1057"/>
                <a:gd name="T17" fmla="*/ 1019 h 1265"/>
                <a:gd name="T18" fmla="*/ 877 w 1057"/>
                <a:gd name="T19" fmla="*/ 934 h 1265"/>
                <a:gd name="T20" fmla="*/ 879 w 1057"/>
                <a:gd name="T21" fmla="*/ 922 h 1265"/>
                <a:gd name="T22" fmla="*/ 894 w 1057"/>
                <a:gd name="T23" fmla="*/ 736 h 1265"/>
                <a:gd name="T24" fmla="*/ 907 w 1057"/>
                <a:gd name="T25" fmla="*/ 612 h 1265"/>
                <a:gd name="T26" fmla="*/ 915 w 1057"/>
                <a:gd name="T27" fmla="*/ 589 h 1265"/>
                <a:gd name="T28" fmla="*/ 927 w 1057"/>
                <a:gd name="T29" fmla="*/ 509 h 1265"/>
                <a:gd name="T30" fmla="*/ 945 w 1057"/>
                <a:gd name="T31" fmla="*/ 394 h 1265"/>
                <a:gd name="T32" fmla="*/ 946 w 1057"/>
                <a:gd name="T33" fmla="*/ 373 h 1265"/>
                <a:gd name="T34" fmla="*/ 946 w 1057"/>
                <a:gd name="T35" fmla="*/ 359 h 1265"/>
                <a:gd name="T36" fmla="*/ 952 w 1057"/>
                <a:gd name="T37" fmla="*/ 299 h 1265"/>
                <a:gd name="T38" fmla="*/ 967 w 1057"/>
                <a:gd name="T39" fmla="*/ 207 h 1265"/>
                <a:gd name="T40" fmla="*/ 967 w 1057"/>
                <a:gd name="T41" fmla="*/ 174 h 1265"/>
                <a:gd name="T42" fmla="*/ 977 w 1057"/>
                <a:gd name="T43" fmla="*/ 77 h 1265"/>
                <a:gd name="T44" fmla="*/ 980 w 1057"/>
                <a:gd name="T45" fmla="*/ 66 h 1265"/>
                <a:gd name="T46" fmla="*/ 987 w 1057"/>
                <a:gd name="T47" fmla="*/ 0 h 1265"/>
                <a:gd name="T48" fmla="*/ 1001 w 1057"/>
                <a:gd name="T49" fmla="*/ 7 h 1265"/>
                <a:gd name="T50" fmla="*/ 1041 w 1057"/>
                <a:gd name="T51" fmla="*/ 43 h 1265"/>
                <a:gd name="T52" fmla="*/ 1055 w 1057"/>
                <a:gd name="T53" fmla="*/ 75 h 1265"/>
                <a:gd name="T54" fmla="*/ 1053 w 1057"/>
                <a:gd name="T55" fmla="*/ 140 h 1265"/>
                <a:gd name="T56" fmla="*/ 1055 w 1057"/>
                <a:gd name="T57" fmla="*/ 174 h 1265"/>
                <a:gd name="T58" fmla="*/ 1043 w 1057"/>
                <a:gd name="T59" fmla="*/ 348 h 1265"/>
                <a:gd name="T60" fmla="*/ 1032 w 1057"/>
                <a:gd name="T61" fmla="*/ 417 h 1265"/>
                <a:gd name="T62" fmla="*/ 1031 w 1057"/>
                <a:gd name="T63" fmla="*/ 446 h 1265"/>
                <a:gd name="T64" fmla="*/ 1017 w 1057"/>
                <a:gd name="T65" fmla="*/ 553 h 1265"/>
                <a:gd name="T66" fmla="*/ 1016 w 1057"/>
                <a:gd name="T67" fmla="*/ 559 h 1265"/>
                <a:gd name="T68" fmla="*/ 996 w 1057"/>
                <a:gd name="T69" fmla="*/ 704 h 1265"/>
                <a:gd name="T70" fmla="*/ 989 w 1057"/>
                <a:gd name="T71" fmla="*/ 788 h 1265"/>
                <a:gd name="T72" fmla="*/ 966 w 1057"/>
                <a:gd name="T73" fmla="*/ 939 h 1265"/>
                <a:gd name="T74" fmla="*/ 959 w 1057"/>
                <a:gd name="T75" fmla="*/ 990 h 1265"/>
                <a:gd name="T76" fmla="*/ 943 w 1057"/>
                <a:gd name="T77" fmla="*/ 1081 h 1265"/>
                <a:gd name="T78" fmla="*/ 915 w 1057"/>
                <a:gd name="T79" fmla="*/ 1236 h 1265"/>
                <a:gd name="T80" fmla="*/ 886 w 1057"/>
                <a:gd name="T81" fmla="*/ 1262 h 1265"/>
                <a:gd name="T82" fmla="*/ 799 w 1057"/>
                <a:gd name="T83" fmla="*/ 1264 h 1265"/>
                <a:gd name="T84" fmla="*/ 669 w 1057"/>
                <a:gd name="T85" fmla="*/ 1258 h 1265"/>
                <a:gd name="T86" fmla="*/ 500 w 1057"/>
                <a:gd name="T87" fmla="*/ 1257 h 1265"/>
                <a:gd name="T88" fmla="*/ 310 w 1057"/>
                <a:gd name="T89" fmla="*/ 1244 h 1265"/>
                <a:gd name="T90" fmla="*/ 213 w 1057"/>
                <a:gd name="T91" fmla="*/ 1237 h 1265"/>
                <a:gd name="T92" fmla="*/ 168 w 1057"/>
                <a:gd name="T93" fmla="*/ 1231 h 1265"/>
                <a:gd name="T94" fmla="*/ 102 w 1057"/>
                <a:gd name="T95" fmla="*/ 1229 h 1265"/>
                <a:gd name="T96" fmla="*/ 2 w 1057"/>
                <a:gd name="T97" fmla="*/ 1170 h 1265"/>
                <a:gd name="T98" fmla="*/ 0 w 1057"/>
                <a:gd name="T99" fmla="*/ 115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7" h="1265">
                  <a:moveTo>
                    <a:pt x="0" y="1158"/>
                  </a:moveTo>
                  <a:cubicBezTo>
                    <a:pt x="9" y="1157"/>
                    <a:pt x="15" y="1156"/>
                    <a:pt x="21" y="1156"/>
                  </a:cubicBezTo>
                  <a:cubicBezTo>
                    <a:pt x="54" y="1157"/>
                    <a:pt x="87" y="1158"/>
                    <a:pt x="119" y="1160"/>
                  </a:cubicBezTo>
                  <a:cubicBezTo>
                    <a:pt x="214" y="1165"/>
                    <a:pt x="309" y="1169"/>
                    <a:pt x="404" y="1175"/>
                  </a:cubicBezTo>
                  <a:cubicBezTo>
                    <a:pt x="466" y="1179"/>
                    <a:pt x="529" y="1184"/>
                    <a:pt x="592" y="1189"/>
                  </a:cubicBezTo>
                  <a:cubicBezTo>
                    <a:pt x="618" y="1191"/>
                    <a:pt x="644" y="1194"/>
                    <a:pt x="671" y="1195"/>
                  </a:cubicBezTo>
                  <a:cubicBezTo>
                    <a:pt x="705" y="1196"/>
                    <a:pt x="739" y="1195"/>
                    <a:pt x="773" y="1196"/>
                  </a:cubicBezTo>
                  <a:cubicBezTo>
                    <a:pt x="811" y="1197"/>
                    <a:pt x="833" y="1186"/>
                    <a:pt x="842" y="1149"/>
                  </a:cubicBezTo>
                  <a:cubicBezTo>
                    <a:pt x="852" y="1106"/>
                    <a:pt x="857" y="1062"/>
                    <a:pt x="864" y="1019"/>
                  </a:cubicBezTo>
                  <a:cubicBezTo>
                    <a:pt x="868" y="990"/>
                    <a:pt x="873" y="962"/>
                    <a:pt x="877" y="934"/>
                  </a:cubicBezTo>
                  <a:cubicBezTo>
                    <a:pt x="878" y="930"/>
                    <a:pt x="879" y="926"/>
                    <a:pt x="879" y="922"/>
                  </a:cubicBezTo>
                  <a:cubicBezTo>
                    <a:pt x="884" y="860"/>
                    <a:pt x="889" y="798"/>
                    <a:pt x="894" y="736"/>
                  </a:cubicBezTo>
                  <a:cubicBezTo>
                    <a:pt x="898" y="694"/>
                    <a:pt x="902" y="653"/>
                    <a:pt x="907" y="612"/>
                  </a:cubicBezTo>
                  <a:cubicBezTo>
                    <a:pt x="908" y="604"/>
                    <a:pt x="913" y="597"/>
                    <a:pt x="915" y="589"/>
                  </a:cubicBezTo>
                  <a:cubicBezTo>
                    <a:pt x="919" y="563"/>
                    <a:pt x="923" y="536"/>
                    <a:pt x="927" y="509"/>
                  </a:cubicBezTo>
                  <a:cubicBezTo>
                    <a:pt x="933" y="471"/>
                    <a:pt x="939" y="433"/>
                    <a:pt x="945" y="394"/>
                  </a:cubicBezTo>
                  <a:cubicBezTo>
                    <a:pt x="946" y="387"/>
                    <a:pt x="946" y="380"/>
                    <a:pt x="946" y="373"/>
                  </a:cubicBezTo>
                  <a:cubicBezTo>
                    <a:pt x="946" y="368"/>
                    <a:pt x="944" y="362"/>
                    <a:pt x="946" y="359"/>
                  </a:cubicBezTo>
                  <a:cubicBezTo>
                    <a:pt x="961" y="339"/>
                    <a:pt x="944" y="314"/>
                    <a:pt x="952" y="299"/>
                  </a:cubicBezTo>
                  <a:cubicBezTo>
                    <a:pt x="968" y="269"/>
                    <a:pt x="960" y="237"/>
                    <a:pt x="967" y="207"/>
                  </a:cubicBezTo>
                  <a:cubicBezTo>
                    <a:pt x="969" y="196"/>
                    <a:pt x="969" y="184"/>
                    <a:pt x="967" y="174"/>
                  </a:cubicBezTo>
                  <a:cubicBezTo>
                    <a:pt x="961" y="140"/>
                    <a:pt x="960" y="108"/>
                    <a:pt x="977" y="77"/>
                  </a:cubicBezTo>
                  <a:cubicBezTo>
                    <a:pt x="979" y="74"/>
                    <a:pt x="979" y="70"/>
                    <a:pt x="980" y="66"/>
                  </a:cubicBezTo>
                  <a:cubicBezTo>
                    <a:pt x="982" y="45"/>
                    <a:pt x="984" y="24"/>
                    <a:pt x="987" y="0"/>
                  </a:cubicBezTo>
                  <a:cubicBezTo>
                    <a:pt x="994" y="3"/>
                    <a:pt x="998" y="4"/>
                    <a:pt x="1001" y="7"/>
                  </a:cubicBezTo>
                  <a:cubicBezTo>
                    <a:pt x="1015" y="19"/>
                    <a:pt x="1029" y="30"/>
                    <a:pt x="1041" y="43"/>
                  </a:cubicBezTo>
                  <a:cubicBezTo>
                    <a:pt x="1048" y="52"/>
                    <a:pt x="1054" y="64"/>
                    <a:pt x="1055" y="75"/>
                  </a:cubicBezTo>
                  <a:cubicBezTo>
                    <a:pt x="1057" y="97"/>
                    <a:pt x="1054" y="119"/>
                    <a:pt x="1053" y="140"/>
                  </a:cubicBezTo>
                  <a:cubicBezTo>
                    <a:pt x="1053" y="152"/>
                    <a:pt x="1055" y="163"/>
                    <a:pt x="1055" y="174"/>
                  </a:cubicBezTo>
                  <a:cubicBezTo>
                    <a:pt x="1051" y="232"/>
                    <a:pt x="1048" y="290"/>
                    <a:pt x="1043" y="348"/>
                  </a:cubicBezTo>
                  <a:cubicBezTo>
                    <a:pt x="1041" y="371"/>
                    <a:pt x="1035" y="394"/>
                    <a:pt x="1032" y="417"/>
                  </a:cubicBezTo>
                  <a:cubicBezTo>
                    <a:pt x="1030" y="426"/>
                    <a:pt x="1032" y="436"/>
                    <a:pt x="1031" y="446"/>
                  </a:cubicBezTo>
                  <a:cubicBezTo>
                    <a:pt x="1027" y="482"/>
                    <a:pt x="1021" y="518"/>
                    <a:pt x="1017" y="553"/>
                  </a:cubicBezTo>
                  <a:cubicBezTo>
                    <a:pt x="1016" y="555"/>
                    <a:pt x="1016" y="557"/>
                    <a:pt x="1016" y="559"/>
                  </a:cubicBezTo>
                  <a:cubicBezTo>
                    <a:pt x="1009" y="608"/>
                    <a:pt x="1002" y="656"/>
                    <a:pt x="996" y="704"/>
                  </a:cubicBezTo>
                  <a:cubicBezTo>
                    <a:pt x="992" y="732"/>
                    <a:pt x="992" y="761"/>
                    <a:pt x="989" y="788"/>
                  </a:cubicBezTo>
                  <a:cubicBezTo>
                    <a:pt x="982" y="839"/>
                    <a:pt x="974" y="889"/>
                    <a:pt x="966" y="939"/>
                  </a:cubicBezTo>
                  <a:cubicBezTo>
                    <a:pt x="964" y="956"/>
                    <a:pt x="962" y="973"/>
                    <a:pt x="959" y="990"/>
                  </a:cubicBezTo>
                  <a:cubicBezTo>
                    <a:pt x="954" y="1020"/>
                    <a:pt x="952" y="1052"/>
                    <a:pt x="943" y="1081"/>
                  </a:cubicBezTo>
                  <a:cubicBezTo>
                    <a:pt x="927" y="1132"/>
                    <a:pt x="921" y="1184"/>
                    <a:pt x="915" y="1236"/>
                  </a:cubicBezTo>
                  <a:cubicBezTo>
                    <a:pt x="913" y="1253"/>
                    <a:pt x="901" y="1261"/>
                    <a:pt x="886" y="1262"/>
                  </a:cubicBezTo>
                  <a:cubicBezTo>
                    <a:pt x="857" y="1264"/>
                    <a:pt x="828" y="1265"/>
                    <a:pt x="799" y="1264"/>
                  </a:cubicBezTo>
                  <a:cubicBezTo>
                    <a:pt x="756" y="1263"/>
                    <a:pt x="713" y="1259"/>
                    <a:pt x="669" y="1258"/>
                  </a:cubicBezTo>
                  <a:cubicBezTo>
                    <a:pt x="613" y="1257"/>
                    <a:pt x="556" y="1260"/>
                    <a:pt x="500" y="1257"/>
                  </a:cubicBezTo>
                  <a:cubicBezTo>
                    <a:pt x="436" y="1255"/>
                    <a:pt x="373" y="1248"/>
                    <a:pt x="310" y="1244"/>
                  </a:cubicBezTo>
                  <a:cubicBezTo>
                    <a:pt x="278" y="1241"/>
                    <a:pt x="245" y="1240"/>
                    <a:pt x="213" y="1237"/>
                  </a:cubicBezTo>
                  <a:cubicBezTo>
                    <a:pt x="198" y="1236"/>
                    <a:pt x="183" y="1232"/>
                    <a:pt x="168" y="1231"/>
                  </a:cubicBezTo>
                  <a:cubicBezTo>
                    <a:pt x="146" y="1230"/>
                    <a:pt x="124" y="1229"/>
                    <a:pt x="102" y="1229"/>
                  </a:cubicBezTo>
                  <a:cubicBezTo>
                    <a:pt x="57" y="1230"/>
                    <a:pt x="27" y="1206"/>
                    <a:pt x="2" y="1170"/>
                  </a:cubicBezTo>
                  <a:cubicBezTo>
                    <a:pt x="1" y="1168"/>
                    <a:pt x="1" y="1164"/>
                    <a:pt x="0" y="1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16"/>
            <p:cNvSpPr>
              <a:spLocks/>
            </p:cNvSpPr>
            <p:nvPr/>
          </p:nvSpPr>
          <p:spPr bwMode="auto">
            <a:xfrm>
              <a:off x="4095751" y="3716338"/>
              <a:ext cx="795338" cy="871537"/>
            </a:xfrm>
            <a:custGeom>
              <a:avLst/>
              <a:gdLst>
                <a:gd name="T0" fmla="*/ 585 w 586"/>
                <a:gd name="T1" fmla="*/ 81 h 643"/>
                <a:gd name="T2" fmla="*/ 577 w 586"/>
                <a:gd name="T3" fmla="*/ 238 h 643"/>
                <a:gd name="T4" fmla="*/ 538 w 586"/>
                <a:gd name="T5" fmla="*/ 310 h 643"/>
                <a:gd name="T6" fmla="*/ 413 w 586"/>
                <a:gd name="T7" fmla="*/ 440 h 643"/>
                <a:gd name="T8" fmla="*/ 371 w 586"/>
                <a:gd name="T9" fmla="*/ 482 h 643"/>
                <a:gd name="T10" fmla="*/ 294 w 586"/>
                <a:gd name="T11" fmla="*/ 569 h 643"/>
                <a:gd name="T12" fmla="*/ 292 w 586"/>
                <a:gd name="T13" fmla="*/ 573 h 643"/>
                <a:gd name="T14" fmla="*/ 236 w 586"/>
                <a:gd name="T15" fmla="*/ 631 h 643"/>
                <a:gd name="T16" fmla="*/ 200 w 586"/>
                <a:gd name="T17" fmla="*/ 635 h 643"/>
                <a:gd name="T18" fmla="*/ 120 w 586"/>
                <a:gd name="T19" fmla="*/ 580 h 643"/>
                <a:gd name="T20" fmla="*/ 42 w 586"/>
                <a:gd name="T21" fmla="*/ 537 h 643"/>
                <a:gd name="T22" fmla="*/ 18 w 586"/>
                <a:gd name="T23" fmla="*/ 522 h 643"/>
                <a:gd name="T24" fmla="*/ 15 w 586"/>
                <a:gd name="T25" fmla="*/ 482 h 643"/>
                <a:gd name="T26" fmla="*/ 103 w 586"/>
                <a:gd name="T27" fmla="*/ 405 h 643"/>
                <a:gd name="T28" fmla="*/ 139 w 586"/>
                <a:gd name="T29" fmla="*/ 369 h 643"/>
                <a:gd name="T30" fmla="*/ 273 w 586"/>
                <a:gd name="T31" fmla="*/ 256 h 643"/>
                <a:gd name="T32" fmla="*/ 373 w 586"/>
                <a:gd name="T33" fmla="*/ 172 h 643"/>
                <a:gd name="T34" fmla="*/ 439 w 586"/>
                <a:gd name="T35" fmla="*/ 113 h 643"/>
                <a:gd name="T36" fmla="*/ 523 w 586"/>
                <a:gd name="T37" fmla="*/ 37 h 643"/>
                <a:gd name="T38" fmla="*/ 554 w 586"/>
                <a:gd name="T39" fmla="*/ 10 h 643"/>
                <a:gd name="T40" fmla="*/ 576 w 586"/>
                <a:gd name="T41" fmla="*/ 3 h 643"/>
                <a:gd name="T42" fmla="*/ 585 w 586"/>
                <a:gd name="T43" fmla="*/ 25 h 643"/>
                <a:gd name="T44" fmla="*/ 583 w 586"/>
                <a:gd name="T45" fmla="*/ 80 h 643"/>
                <a:gd name="T46" fmla="*/ 585 w 586"/>
                <a:gd name="T47" fmla="*/ 81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6" h="643">
                  <a:moveTo>
                    <a:pt x="585" y="81"/>
                  </a:moveTo>
                  <a:cubicBezTo>
                    <a:pt x="582" y="133"/>
                    <a:pt x="580" y="185"/>
                    <a:pt x="577" y="238"/>
                  </a:cubicBezTo>
                  <a:cubicBezTo>
                    <a:pt x="575" y="268"/>
                    <a:pt x="561" y="290"/>
                    <a:pt x="538" y="310"/>
                  </a:cubicBezTo>
                  <a:cubicBezTo>
                    <a:pt x="492" y="349"/>
                    <a:pt x="449" y="391"/>
                    <a:pt x="413" y="440"/>
                  </a:cubicBezTo>
                  <a:cubicBezTo>
                    <a:pt x="402" y="456"/>
                    <a:pt x="384" y="467"/>
                    <a:pt x="371" y="482"/>
                  </a:cubicBezTo>
                  <a:cubicBezTo>
                    <a:pt x="345" y="510"/>
                    <a:pt x="319" y="540"/>
                    <a:pt x="294" y="569"/>
                  </a:cubicBezTo>
                  <a:cubicBezTo>
                    <a:pt x="293" y="570"/>
                    <a:pt x="293" y="572"/>
                    <a:pt x="292" y="573"/>
                  </a:cubicBezTo>
                  <a:cubicBezTo>
                    <a:pt x="273" y="592"/>
                    <a:pt x="255" y="612"/>
                    <a:pt x="236" y="631"/>
                  </a:cubicBezTo>
                  <a:cubicBezTo>
                    <a:pt x="226" y="643"/>
                    <a:pt x="213" y="643"/>
                    <a:pt x="200" y="635"/>
                  </a:cubicBezTo>
                  <a:cubicBezTo>
                    <a:pt x="173" y="617"/>
                    <a:pt x="147" y="597"/>
                    <a:pt x="120" y="580"/>
                  </a:cubicBezTo>
                  <a:cubicBezTo>
                    <a:pt x="95" y="564"/>
                    <a:pt x="68" y="552"/>
                    <a:pt x="42" y="537"/>
                  </a:cubicBezTo>
                  <a:cubicBezTo>
                    <a:pt x="34" y="533"/>
                    <a:pt x="26" y="528"/>
                    <a:pt x="18" y="522"/>
                  </a:cubicBezTo>
                  <a:cubicBezTo>
                    <a:pt x="2" y="508"/>
                    <a:pt x="0" y="497"/>
                    <a:pt x="15" y="482"/>
                  </a:cubicBezTo>
                  <a:cubicBezTo>
                    <a:pt x="43" y="455"/>
                    <a:pt x="74" y="431"/>
                    <a:pt x="103" y="405"/>
                  </a:cubicBezTo>
                  <a:cubicBezTo>
                    <a:pt x="115" y="394"/>
                    <a:pt x="126" y="380"/>
                    <a:pt x="139" y="369"/>
                  </a:cubicBezTo>
                  <a:cubicBezTo>
                    <a:pt x="183" y="331"/>
                    <a:pt x="228" y="294"/>
                    <a:pt x="273" y="256"/>
                  </a:cubicBezTo>
                  <a:cubicBezTo>
                    <a:pt x="307" y="228"/>
                    <a:pt x="340" y="200"/>
                    <a:pt x="373" y="172"/>
                  </a:cubicBezTo>
                  <a:cubicBezTo>
                    <a:pt x="396" y="153"/>
                    <a:pt x="417" y="133"/>
                    <a:pt x="439" y="113"/>
                  </a:cubicBezTo>
                  <a:cubicBezTo>
                    <a:pt x="467" y="88"/>
                    <a:pt x="495" y="63"/>
                    <a:pt x="523" y="37"/>
                  </a:cubicBezTo>
                  <a:cubicBezTo>
                    <a:pt x="533" y="28"/>
                    <a:pt x="543" y="18"/>
                    <a:pt x="554" y="10"/>
                  </a:cubicBezTo>
                  <a:cubicBezTo>
                    <a:pt x="560" y="5"/>
                    <a:pt x="571" y="0"/>
                    <a:pt x="576" y="3"/>
                  </a:cubicBezTo>
                  <a:cubicBezTo>
                    <a:pt x="582" y="6"/>
                    <a:pt x="585" y="17"/>
                    <a:pt x="585" y="25"/>
                  </a:cubicBezTo>
                  <a:cubicBezTo>
                    <a:pt x="586" y="43"/>
                    <a:pt x="584" y="62"/>
                    <a:pt x="583" y="80"/>
                  </a:cubicBezTo>
                  <a:cubicBezTo>
                    <a:pt x="583" y="80"/>
                    <a:pt x="584" y="81"/>
                    <a:pt x="58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17"/>
            <p:cNvSpPr>
              <a:spLocks/>
            </p:cNvSpPr>
            <p:nvPr/>
          </p:nvSpPr>
          <p:spPr bwMode="auto">
            <a:xfrm>
              <a:off x="3660776" y="4478338"/>
              <a:ext cx="787400" cy="568325"/>
            </a:xfrm>
            <a:custGeom>
              <a:avLst/>
              <a:gdLst>
                <a:gd name="T0" fmla="*/ 520 w 582"/>
                <a:gd name="T1" fmla="*/ 358 h 419"/>
                <a:gd name="T2" fmla="*/ 492 w 582"/>
                <a:gd name="T3" fmla="*/ 339 h 419"/>
                <a:gd name="T4" fmla="*/ 402 w 582"/>
                <a:gd name="T5" fmla="*/ 262 h 419"/>
                <a:gd name="T6" fmla="*/ 322 w 582"/>
                <a:gd name="T7" fmla="*/ 295 h 419"/>
                <a:gd name="T8" fmla="*/ 290 w 582"/>
                <a:gd name="T9" fmla="*/ 383 h 419"/>
                <a:gd name="T10" fmla="*/ 211 w 582"/>
                <a:gd name="T11" fmla="*/ 417 h 419"/>
                <a:gd name="T12" fmla="*/ 116 w 582"/>
                <a:gd name="T13" fmla="*/ 392 h 419"/>
                <a:gd name="T14" fmla="*/ 103 w 582"/>
                <a:gd name="T15" fmla="*/ 387 h 419"/>
                <a:gd name="T16" fmla="*/ 14 w 582"/>
                <a:gd name="T17" fmla="*/ 280 h 419"/>
                <a:gd name="T18" fmla="*/ 1 w 582"/>
                <a:gd name="T19" fmla="*/ 224 h 419"/>
                <a:gd name="T20" fmla="*/ 8 w 582"/>
                <a:gd name="T21" fmla="*/ 196 h 419"/>
                <a:gd name="T22" fmla="*/ 77 w 582"/>
                <a:gd name="T23" fmla="*/ 97 h 419"/>
                <a:gd name="T24" fmla="*/ 100 w 582"/>
                <a:gd name="T25" fmla="*/ 82 h 419"/>
                <a:gd name="T26" fmla="*/ 161 w 582"/>
                <a:gd name="T27" fmla="*/ 35 h 419"/>
                <a:gd name="T28" fmla="*/ 290 w 582"/>
                <a:gd name="T29" fmla="*/ 20 h 419"/>
                <a:gd name="T30" fmla="*/ 339 w 582"/>
                <a:gd name="T31" fmla="*/ 47 h 419"/>
                <a:gd name="T32" fmla="*/ 450 w 582"/>
                <a:gd name="T33" fmla="*/ 112 h 419"/>
                <a:gd name="T34" fmla="*/ 573 w 582"/>
                <a:gd name="T35" fmla="*/ 292 h 419"/>
                <a:gd name="T36" fmla="*/ 520 w 582"/>
                <a:gd name="T37" fmla="*/ 35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419">
                  <a:moveTo>
                    <a:pt x="520" y="358"/>
                  </a:moveTo>
                  <a:cubicBezTo>
                    <a:pt x="511" y="352"/>
                    <a:pt x="499" y="347"/>
                    <a:pt x="492" y="339"/>
                  </a:cubicBezTo>
                  <a:cubicBezTo>
                    <a:pt x="465" y="309"/>
                    <a:pt x="439" y="281"/>
                    <a:pt x="402" y="262"/>
                  </a:cubicBezTo>
                  <a:cubicBezTo>
                    <a:pt x="367" y="244"/>
                    <a:pt x="334" y="257"/>
                    <a:pt x="322" y="295"/>
                  </a:cubicBezTo>
                  <a:cubicBezTo>
                    <a:pt x="313" y="325"/>
                    <a:pt x="302" y="354"/>
                    <a:pt x="290" y="383"/>
                  </a:cubicBezTo>
                  <a:cubicBezTo>
                    <a:pt x="280" y="406"/>
                    <a:pt x="236" y="419"/>
                    <a:pt x="211" y="417"/>
                  </a:cubicBezTo>
                  <a:cubicBezTo>
                    <a:pt x="177" y="414"/>
                    <a:pt x="147" y="404"/>
                    <a:pt x="116" y="392"/>
                  </a:cubicBezTo>
                  <a:cubicBezTo>
                    <a:pt x="112" y="390"/>
                    <a:pt x="106" y="390"/>
                    <a:pt x="103" y="387"/>
                  </a:cubicBezTo>
                  <a:cubicBezTo>
                    <a:pt x="73" y="352"/>
                    <a:pt x="32" y="326"/>
                    <a:pt x="14" y="280"/>
                  </a:cubicBezTo>
                  <a:cubicBezTo>
                    <a:pt x="8" y="263"/>
                    <a:pt x="4" y="243"/>
                    <a:pt x="1" y="224"/>
                  </a:cubicBezTo>
                  <a:cubicBezTo>
                    <a:pt x="0" y="215"/>
                    <a:pt x="3" y="204"/>
                    <a:pt x="8" y="196"/>
                  </a:cubicBezTo>
                  <a:cubicBezTo>
                    <a:pt x="30" y="162"/>
                    <a:pt x="53" y="129"/>
                    <a:pt x="77" y="97"/>
                  </a:cubicBezTo>
                  <a:cubicBezTo>
                    <a:pt x="82" y="90"/>
                    <a:pt x="92" y="87"/>
                    <a:pt x="100" y="82"/>
                  </a:cubicBezTo>
                  <a:cubicBezTo>
                    <a:pt x="120" y="66"/>
                    <a:pt x="141" y="51"/>
                    <a:pt x="161" y="35"/>
                  </a:cubicBezTo>
                  <a:cubicBezTo>
                    <a:pt x="201" y="1"/>
                    <a:pt x="245" y="0"/>
                    <a:pt x="290" y="20"/>
                  </a:cubicBezTo>
                  <a:cubicBezTo>
                    <a:pt x="307" y="27"/>
                    <a:pt x="323" y="38"/>
                    <a:pt x="339" y="47"/>
                  </a:cubicBezTo>
                  <a:cubicBezTo>
                    <a:pt x="376" y="69"/>
                    <a:pt x="412" y="93"/>
                    <a:pt x="450" y="112"/>
                  </a:cubicBezTo>
                  <a:cubicBezTo>
                    <a:pt x="526" y="149"/>
                    <a:pt x="547" y="222"/>
                    <a:pt x="573" y="292"/>
                  </a:cubicBezTo>
                  <a:cubicBezTo>
                    <a:pt x="582" y="317"/>
                    <a:pt x="555" y="358"/>
                    <a:pt x="520" y="3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18"/>
            <p:cNvSpPr>
              <a:spLocks/>
            </p:cNvSpPr>
            <p:nvPr/>
          </p:nvSpPr>
          <p:spPr bwMode="auto">
            <a:xfrm>
              <a:off x="7400926" y="2190750"/>
              <a:ext cx="601663" cy="750887"/>
            </a:xfrm>
            <a:custGeom>
              <a:avLst/>
              <a:gdLst>
                <a:gd name="T0" fmla="*/ 148 w 444"/>
                <a:gd name="T1" fmla="*/ 554 h 554"/>
                <a:gd name="T2" fmla="*/ 72 w 444"/>
                <a:gd name="T3" fmla="*/ 486 h 554"/>
                <a:gd name="T4" fmla="*/ 10 w 444"/>
                <a:gd name="T5" fmla="*/ 355 h 554"/>
                <a:gd name="T6" fmla="*/ 17 w 444"/>
                <a:gd name="T7" fmla="*/ 225 h 554"/>
                <a:gd name="T8" fmla="*/ 44 w 444"/>
                <a:gd name="T9" fmla="*/ 145 h 554"/>
                <a:gd name="T10" fmla="*/ 72 w 444"/>
                <a:gd name="T11" fmla="*/ 100 h 554"/>
                <a:gd name="T12" fmla="*/ 159 w 444"/>
                <a:gd name="T13" fmla="*/ 10 h 554"/>
                <a:gd name="T14" fmla="*/ 179 w 444"/>
                <a:gd name="T15" fmla="*/ 2 h 554"/>
                <a:gd name="T16" fmla="*/ 192 w 444"/>
                <a:gd name="T17" fmla="*/ 22 h 554"/>
                <a:gd name="T18" fmla="*/ 185 w 444"/>
                <a:gd name="T19" fmla="*/ 135 h 554"/>
                <a:gd name="T20" fmla="*/ 149 w 444"/>
                <a:gd name="T21" fmla="*/ 175 h 554"/>
                <a:gd name="T22" fmla="*/ 136 w 444"/>
                <a:gd name="T23" fmla="*/ 193 h 554"/>
                <a:gd name="T24" fmla="*/ 144 w 444"/>
                <a:gd name="T25" fmla="*/ 220 h 554"/>
                <a:gd name="T26" fmla="*/ 170 w 444"/>
                <a:gd name="T27" fmla="*/ 218 h 554"/>
                <a:gd name="T28" fmla="*/ 310 w 444"/>
                <a:gd name="T29" fmla="*/ 144 h 554"/>
                <a:gd name="T30" fmla="*/ 375 w 444"/>
                <a:gd name="T31" fmla="*/ 119 h 554"/>
                <a:gd name="T32" fmla="*/ 424 w 444"/>
                <a:gd name="T33" fmla="*/ 128 h 554"/>
                <a:gd name="T34" fmla="*/ 424 w 444"/>
                <a:gd name="T35" fmla="*/ 204 h 554"/>
                <a:gd name="T36" fmla="*/ 345 w 444"/>
                <a:gd name="T37" fmla="*/ 257 h 554"/>
                <a:gd name="T38" fmla="*/ 286 w 444"/>
                <a:gd name="T39" fmla="*/ 283 h 554"/>
                <a:gd name="T40" fmla="*/ 224 w 444"/>
                <a:gd name="T41" fmla="*/ 291 h 554"/>
                <a:gd name="T42" fmla="*/ 173 w 444"/>
                <a:gd name="T43" fmla="*/ 334 h 554"/>
                <a:gd name="T44" fmla="*/ 161 w 444"/>
                <a:gd name="T45" fmla="*/ 453 h 554"/>
                <a:gd name="T46" fmla="*/ 151 w 444"/>
                <a:gd name="T47" fmla="*/ 538 h 554"/>
                <a:gd name="T48" fmla="*/ 148 w 444"/>
                <a:gd name="T49" fmla="*/ 55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4" h="554">
                  <a:moveTo>
                    <a:pt x="148" y="554"/>
                  </a:moveTo>
                  <a:cubicBezTo>
                    <a:pt x="115" y="538"/>
                    <a:pt x="91" y="514"/>
                    <a:pt x="72" y="486"/>
                  </a:cubicBezTo>
                  <a:cubicBezTo>
                    <a:pt x="43" y="447"/>
                    <a:pt x="22" y="402"/>
                    <a:pt x="10" y="355"/>
                  </a:cubicBezTo>
                  <a:cubicBezTo>
                    <a:pt x="0" y="312"/>
                    <a:pt x="1" y="268"/>
                    <a:pt x="17" y="225"/>
                  </a:cubicBezTo>
                  <a:cubicBezTo>
                    <a:pt x="26" y="198"/>
                    <a:pt x="33" y="171"/>
                    <a:pt x="44" y="145"/>
                  </a:cubicBezTo>
                  <a:cubicBezTo>
                    <a:pt x="50" y="129"/>
                    <a:pt x="60" y="113"/>
                    <a:pt x="72" y="100"/>
                  </a:cubicBezTo>
                  <a:cubicBezTo>
                    <a:pt x="100" y="69"/>
                    <a:pt x="129" y="40"/>
                    <a:pt x="159" y="10"/>
                  </a:cubicBezTo>
                  <a:cubicBezTo>
                    <a:pt x="164" y="5"/>
                    <a:pt x="175" y="0"/>
                    <a:pt x="179" y="2"/>
                  </a:cubicBezTo>
                  <a:cubicBezTo>
                    <a:pt x="185" y="5"/>
                    <a:pt x="192" y="15"/>
                    <a:pt x="192" y="22"/>
                  </a:cubicBezTo>
                  <a:cubicBezTo>
                    <a:pt x="191" y="60"/>
                    <a:pt x="192" y="98"/>
                    <a:pt x="185" y="135"/>
                  </a:cubicBezTo>
                  <a:cubicBezTo>
                    <a:pt x="183" y="150"/>
                    <a:pt x="162" y="161"/>
                    <a:pt x="149" y="175"/>
                  </a:cubicBezTo>
                  <a:cubicBezTo>
                    <a:pt x="144" y="180"/>
                    <a:pt x="136" y="187"/>
                    <a:pt x="136" y="193"/>
                  </a:cubicBezTo>
                  <a:cubicBezTo>
                    <a:pt x="135" y="202"/>
                    <a:pt x="138" y="215"/>
                    <a:pt x="144" y="220"/>
                  </a:cubicBezTo>
                  <a:cubicBezTo>
                    <a:pt x="149" y="224"/>
                    <a:pt x="165" y="223"/>
                    <a:pt x="170" y="218"/>
                  </a:cubicBezTo>
                  <a:cubicBezTo>
                    <a:pt x="210" y="180"/>
                    <a:pt x="263" y="168"/>
                    <a:pt x="310" y="144"/>
                  </a:cubicBezTo>
                  <a:cubicBezTo>
                    <a:pt x="330" y="134"/>
                    <a:pt x="353" y="127"/>
                    <a:pt x="375" y="119"/>
                  </a:cubicBezTo>
                  <a:cubicBezTo>
                    <a:pt x="393" y="113"/>
                    <a:pt x="411" y="108"/>
                    <a:pt x="424" y="128"/>
                  </a:cubicBezTo>
                  <a:cubicBezTo>
                    <a:pt x="442" y="157"/>
                    <a:pt x="444" y="187"/>
                    <a:pt x="424" y="204"/>
                  </a:cubicBezTo>
                  <a:cubicBezTo>
                    <a:pt x="400" y="224"/>
                    <a:pt x="372" y="241"/>
                    <a:pt x="345" y="257"/>
                  </a:cubicBezTo>
                  <a:cubicBezTo>
                    <a:pt x="327" y="268"/>
                    <a:pt x="306" y="275"/>
                    <a:pt x="286" y="283"/>
                  </a:cubicBezTo>
                  <a:cubicBezTo>
                    <a:pt x="266" y="291"/>
                    <a:pt x="247" y="299"/>
                    <a:pt x="224" y="291"/>
                  </a:cubicBezTo>
                  <a:cubicBezTo>
                    <a:pt x="196" y="281"/>
                    <a:pt x="169" y="304"/>
                    <a:pt x="173" y="334"/>
                  </a:cubicBezTo>
                  <a:cubicBezTo>
                    <a:pt x="179" y="375"/>
                    <a:pt x="164" y="413"/>
                    <a:pt x="161" y="453"/>
                  </a:cubicBezTo>
                  <a:cubicBezTo>
                    <a:pt x="158" y="482"/>
                    <a:pt x="154" y="510"/>
                    <a:pt x="151" y="538"/>
                  </a:cubicBezTo>
                  <a:cubicBezTo>
                    <a:pt x="151" y="542"/>
                    <a:pt x="149" y="546"/>
                    <a:pt x="148" y="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19"/>
            <p:cNvSpPr>
              <a:spLocks/>
            </p:cNvSpPr>
            <p:nvPr/>
          </p:nvSpPr>
          <p:spPr bwMode="auto">
            <a:xfrm>
              <a:off x="6330951" y="5657850"/>
              <a:ext cx="801688" cy="282575"/>
            </a:xfrm>
            <a:custGeom>
              <a:avLst/>
              <a:gdLst>
                <a:gd name="T0" fmla="*/ 229 w 591"/>
                <a:gd name="T1" fmla="*/ 3 h 208"/>
                <a:gd name="T2" fmla="*/ 364 w 591"/>
                <a:gd name="T3" fmla="*/ 2 h 208"/>
                <a:gd name="T4" fmla="*/ 510 w 591"/>
                <a:gd name="T5" fmla="*/ 28 h 208"/>
                <a:gd name="T6" fmla="*/ 576 w 591"/>
                <a:gd name="T7" fmla="*/ 75 h 208"/>
                <a:gd name="T8" fmla="*/ 552 w 591"/>
                <a:gd name="T9" fmla="*/ 148 h 208"/>
                <a:gd name="T10" fmla="*/ 457 w 591"/>
                <a:gd name="T11" fmla="*/ 182 h 208"/>
                <a:gd name="T12" fmla="*/ 305 w 591"/>
                <a:gd name="T13" fmla="*/ 208 h 208"/>
                <a:gd name="T14" fmla="*/ 203 w 591"/>
                <a:gd name="T15" fmla="*/ 198 h 208"/>
                <a:gd name="T16" fmla="*/ 162 w 591"/>
                <a:gd name="T17" fmla="*/ 183 h 208"/>
                <a:gd name="T18" fmla="*/ 34 w 591"/>
                <a:gd name="T19" fmla="*/ 120 h 208"/>
                <a:gd name="T20" fmla="*/ 3 w 591"/>
                <a:gd name="T21" fmla="*/ 83 h 208"/>
                <a:gd name="T22" fmla="*/ 15 w 591"/>
                <a:gd name="T23" fmla="*/ 60 h 208"/>
                <a:gd name="T24" fmla="*/ 158 w 591"/>
                <a:gd name="T25" fmla="*/ 20 h 208"/>
                <a:gd name="T26" fmla="*/ 229 w 591"/>
                <a:gd name="T27" fmla="*/ 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1" h="208">
                  <a:moveTo>
                    <a:pt x="229" y="3"/>
                  </a:moveTo>
                  <a:cubicBezTo>
                    <a:pt x="269" y="3"/>
                    <a:pt x="316" y="0"/>
                    <a:pt x="364" y="2"/>
                  </a:cubicBezTo>
                  <a:cubicBezTo>
                    <a:pt x="413" y="5"/>
                    <a:pt x="464" y="7"/>
                    <a:pt x="510" y="28"/>
                  </a:cubicBezTo>
                  <a:cubicBezTo>
                    <a:pt x="534" y="39"/>
                    <a:pt x="561" y="49"/>
                    <a:pt x="576" y="75"/>
                  </a:cubicBezTo>
                  <a:cubicBezTo>
                    <a:pt x="591" y="101"/>
                    <a:pt x="580" y="138"/>
                    <a:pt x="552" y="148"/>
                  </a:cubicBezTo>
                  <a:cubicBezTo>
                    <a:pt x="520" y="160"/>
                    <a:pt x="487" y="169"/>
                    <a:pt x="457" y="182"/>
                  </a:cubicBezTo>
                  <a:cubicBezTo>
                    <a:pt x="408" y="203"/>
                    <a:pt x="357" y="207"/>
                    <a:pt x="305" y="208"/>
                  </a:cubicBezTo>
                  <a:cubicBezTo>
                    <a:pt x="271" y="208"/>
                    <a:pt x="237" y="203"/>
                    <a:pt x="203" y="198"/>
                  </a:cubicBezTo>
                  <a:cubicBezTo>
                    <a:pt x="189" y="196"/>
                    <a:pt x="176" y="188"/>
                    <a:pt x="162" y="183"/>
                  </a:cubicBezTo>
                  <a:cubicBezTo>
                    <a:pt x="118" y="166"/>
                    <a:pt x="70" y="156"/>
                    <a:pt x="34" y="120"/>
                  </a:cubicBezTo>
                  <a:cubicBezTo>
                    <a:pt x="23" y="108"/>
                    <a:pt x="8" y="101"/>
                    <a:pt x="3" y="83"/>
                  </a:cubicBezTo>
                  <a:cubicBezTo>
                    <a:pt x="0" y="71"/>
                    <a:pt x="4" y="63"/>
                    <a:pt x="15" y="60"/>
                  </a:cubicBezTo>
                  <a:cubicBezTo>
                    <a:pt x="64" y="51"/>
                    <a:pt x="107" y="24"/>
                    <a:pt x="158" y="20"/>
                  </a:cubicBezTo>
                  <a:cubicBezTo>
                    <a:pt x="179" y="19"/>
                    <a:pt x="200" y="10"/>
                    <a:pt x="22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20"/>
            <p:cNvSpPr>
              <a:spLocks/>
            </p:cNvSpPr>
            <p:nvPr/>
          </p:nvSpPr>
          <p:spPr bwMode="auto">
            <a:xfrm>
              <a:off x="4703763" y="5786438"/>
              <a:ext cx="811213" cy="249237"/>
            </a:xfrm>
            <a:custGeom>
              <a:avLst/>
              <a:gdLst>
                <a:gd name="T0" fmla="*/ 380 w 599"/>
                <a:gd name="T1" fmla="*/ 177 h 184"/>
                <a:gd name="T2" fmla="*/ 242 w 599"/>
                <a:gd name="T3" fmla="*/ 183 h 184"/>
                <a:gd name="T4" fmla="*/ 167 w 599"/>
                <a:gd name="T5" fmla="*/ 179 h 184"/>
                <a:gd name="T6" fmla="*/ 101 w 599"/>
                <a:gd name="T7" fmla="*/ 173 h 184"/>
                <a:gd name="T8" fmla="*/ 56 w 599"/>
                <a:gd name="T9" fmla="*/ 167 h 184"/>
                <a:gd name="T10" fmla="*/ 34 w 599"/>
                <a:gd name="T11" fmla="*/ 82 h 184"/>
                <a:gd name="T12" fmla="*/ 97 w 599"/>
                <a:gd name="T13" fmla="*/ 45 h 184"/>
                <a:gd name="T14" fmla="*/ 234 w 599"/>
                <a:gd name="T15" fmla="*/ 16 h 184"/>
                <a:gd name="T16" fmla="*/ 262 w 599"/>
                <a:gd name="T17" fmla="*/ 10 h 184"/>
                <a:gd name="T18" fmla="*/ 307 w 599"/>
                <a:gd name="T19" fmla="*/ 9 h 184"/>
                <a:gd name="T20" fmla="*/ 333 w 599"/>
                <a:gd name="T21" fmla="*/ 6 h 184"/>
                <a:gd name="T22" fmla="*/ 353 w 599"/>
                <a:gd name="T23" fmla="*/ 3 h 184"/>
                <a:gd name="T24" fmla="*/ 376 w 599"/>
                <a:gd name="T25" fmla="*/ 2 h 184"/>
                <a:gd name="T26" fmla="*/ 396 w 599"/>
                <a:gd name="T27" fmla="*/ 0 h 184"/>
                <a:gd name="T28" fmla="*/ 456 w 599"/>
                <a:gd name="T29" fmla="*/ 10 h 184"/>
                <a:gd name="T30" fmla="*/ 567 w 599"/>
                <a:gd name="T31" fmla="*/ 47 h 184"/>
                <a:gd name="T32" fmla="*/ 569 w 599"/>
                <a:gd name="T33" fmla="*/ 118 h 184"/>
                <a:gd name="T34" fmla="*/ 549 w 599"/>
                <a:gd name="T35" fmla="*/ 128 h 184"/>
                <a:gd name="T36" fmla="*/ 451 w 599"/>
                <a:gd name="T37" fmla="*/ 165 h 184"/>
                <a:gd name="T38" fmla="*/ 381 w 599"/>
                <a:gd name="T39" fmla="*/ 175 h 184"/>
                <a:gd name="T40" fmla="*/ 380 w 599"/>
                <a:gd name="T41" fmla="*/ 17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9" h="184">
                  <a:moveTo>
                    <a:pt x="380" y="177"/>
                  </a:moveTo>
                  <a:cubicBezTo>
                    <a:pt x="334" y="179"/>
                    <a:pt x="288" y="182"/>
                    <a:pt x="242" y="183"/>
                  </a:cubicBezTo>
                  <a:cubicBezTo>
                    <a:pt x="217" y="184"/>
                    <a:pt x="192" y="181"/>
                    <a:pt x="167" y="179"/>
                  </a:cubicBezTo>
                  <a:cubicBezTo>
                    <a:pt x="145" y="177"/>
                    <a:pt x="123" y="175"/>
                    <a:pt x="101" y="173"/>
                  </a:cubicBezTo>
                  <a:cubicBezTo>
                    <a:pt x="86" y="171"/>
                    <a:pt x="70" y="172"/>
                    <a:pt x="56" y="167"/>
                  </a:cubicBezTo>
                  <a:cubicBezTo>
                    <a:pt x="3" y="146"/>
                    <a:pt x="0" y="127"/>
                    <a:pt x="34" y="82"/>
                  </a:cubicBezTo>
                  <a:cubicBezTo>
                    <a:pt x="48" y="64"/>
                    <a:pt x="74" y="51"/>
                    <a:pt x="97" y="45"/>
                  </a:cubicBezTo>
                  <a:cubicBezTo>
                    <a:pt x="142" y="32"/>
                    <a:pt x="189" y="25"/>
                    <a:pt x="234" y="16"/>
                  </a:cubicBezTo>
                  <a:cubicBezTo>
                    <a:pt x="244" y="14"/>
                    <a:pt x="252" y="11"/>
                    <a:pt x="262" y="10"/>
                  </a:cubicBezTo>
                  <a:cubicBezTo>
                    <a:pt x="277" y="9"/>
                    <a:pt x="292" y="10"/>
                    <a:pt x="307" y="9"/>
                  </a:cubicBezTo>
                  <a:cubicBezTo>
                    <a:pt x="315" y="9"/>
                    <a:pt x="324" y="7"/>
                    <a:pt x="333" y="6"/>
                  </a:cubicBezTo>
                  <a:cubicBezTo>
                    <a:pt x="339" y="5"/>
                    <a:pt x="346" y="4"/>
                    <a:pt x="353" y="3"/>
                  </a:cubicBezTo>
                  <a:cubicBezTo>
                    <a:pt x="361" y="3"/>
                    <a:pt x="368" y="3"/>
                    <a:pt x="376" y="2"/>
                  </a:cubicBezTo>
                  <a:cubicBezTo>
                    <a:pt x="383" y="2"/>
                    <a:pt x="389" y="0"/>
                    <a:pt x="396" y="0"/>
                  </a:cubicBezTo>
                  <a:cubicBezTo>
                    <a:pt x="416" y="3"/>
                    <a:pt x="437" y="4"/>
                    <a:pt x="456" y="10"/>
                  </a:cubicBezTo>
                  <a:cubicBezTo>
                    <a:pt x="494" y="20"/>
                    <a:pt x="531" y="31"/>
                    <a:pt x="567" y="47"/>
                  </a:cubicBezTo>
                  <a:cubicBezTo>
                    <a:pt x="599" y="61"/>
                    <a:pt x="599" y="100"/>
                    <a:pt x="569" y="118"/>
                  </a:cubicBezTo>
                  <a:cubicBezTo>
                    <a:pt x="562" y="122"/>
                    <a:pt x="556" y="126"/>
                    <a:pt x="549" y="128"/>
                  </a:cubicBezTo>
                  <a:cubicBezTo>
                    <a:pt x="517" y="141"/>
                    <a:pt x="484" y="155"/>
                    <a:pt x="451" y="165"/>
                  </a:cubicBezTo>
                  <a:cubicBezTo>
                    <a:pt x="428" y="172"/>
                    <a:pt x="404" y="172"/>
                    <a:pt x="381" y="175"/>
                  </a:cubicBezTo>
                  <a:cubicBezTo>
                    <a:pt x="381" y="176"/>
                    <a:pt x="380" y="176"/>
                    <a:pt x="380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21"/>
            <p:cNvSpPr>
              <a:spLocks noEditPoints="1"/>
            </p:cNvSpPr>
            <p:nvPr/>
          </p:nvSpPr>
          <p:spPr bwMode="auto">
            <a:xfrm>
              <a:off x="4887913" y="2811463"/>
              <a:ext cx="989013" cy="636587"/>
            </a:xfrm>
            <a:custGeom>
              <a:avLst/>
              <a:gdLst>
                <a:gd name="T0" fmla="*/ 355 w 730"/>
                <a:gd name="T1" fmla="*/ 469 h 469"/>
                <a:gd name="T2" fmla="*/ 250 w 730"/>
                <a:gd name="T3" fmla="*/ 433 h 469"/>
                <a:gd name="T4" fmla="*/ 125 w 730"/>
                <a:gd name="T5" fmla="*/ 352 h 469"/>
                <a:gd name="T6" fmla="*/ 85 w 730"/>
                <a:gd name="T7" fmla="*/ 316 h 469"/>
                <a:gd name="T8" fmla="*/ 27 w 730"/>
                <a:gd name="T9" fmla="*/ 265 h 469"/>
                <a:gd name="T10" fmla="*/ 46 w 730"/>
                <a:gd name="T11" fmla="*/ 206 h 469"/>
                <a:gd name="T12" fmla="*/ 141 w 730"/>
                <a:gd name="T13" fmla="*/ 174 h 469"/>
                <a:gd name="T14" fmla="*/ 241 w 730"/>
                <a:gd name="T15" fmla="*/ 150 h 469"/>
                <a:gd name="T16" fmla="*/ 297 w 730"/>
                <a:gd name="T17" fmla="*/ 133 h 469"/>
                <a:gd name="T18" fmla="*/ 505 w 730"/>
                <a:gd name="T19" fmla="*/ 67 h 469"/>
                <a:gd name="T20" fmla="*/ 615 w 730"/>
                <a:gd name="T21" fmla="*/ 37 h 469"/>
                <a:gd name="T22" fmla="*/ 671 w 730"/>
                <a:gd name="T23" fmla="*/ 13 h 469"/>
                <a:gd name="T24" fmla="*/ 700 w 730"/>
                <a:gd name="T25" fmla="*/ 4 h 469"/>
                <a:gd name="T26" fmla="*/ 728 w 730"/>
                <a:gd name="T27" fmla="*/ 30 h 469"/>
                <a:gd name="T28" fmla="*/ 727 w 730"/>
                <a:gd name="T29" fmla="*/ 65 h 469"/>
                <a:gd name="T30" fmla="*/ 721 w 730"/>
                <a:gd name="T31" fmla="*/ 88 h 469"/>
                <a:gd name="T32" fmla="*/ 653 w 730"/>
                <a:gd name="T33" fmla="*/ 200 h 469"/>
                <a:gd name="T34" fmla="*/ 612 w 730"/>
                <a:gd name="T35" fmla="*/ 251 h 469"/>
                <a:gd name="T36" fmla="*/ 579 w 730"/>
                <a:gd name="T37" fmla="*/ 298 h 469"/>
                <a:gd name="T38" fmla="*/ 558 w 730"/>
                <a:gd name="T39" fmla="*/ 324 h 469"/>
                <a:gd name="T40" fmla="*/ 511 w 730"/>
                <a:gd name="T41" fmla="*/ 379 h 469"/>
                <a:gd name="T42" fmla="*/ 480 w 730"/>
                <a:gd name="T43" fmla="*/ 409 h 469"/>
                <a:gd name="T44" fmla="*/ 427 w 730"/>
                <a:gd name="T45" fmla="*/ 443 h 469"/>
                <a:gd name="T46" fmla="*/ 355 w 730"/>
                <a:gd name="T47" fmla="*/ 469 h 469"/>
                <a:gd name="T48" fmla="*/ 631 w 730"/>
                <a:gd name="T49" fmla="*/ 119 h 469"/>
                <a:gd name="T50" fmla="*/ 613 w 730"/>
                <a:gd name="T51" fmla="*/ 100 h 469"/>
                <a:gd name="T52" fmla="*/ 590 w 730"/>
                <a:gd name="T53" fmla="*/ 107 h 469"/>
                <a:gd name="T54" fmla="*/ 469 w 730"/>
                <a:gd name="T55" fmla="*/ 137 h 469"/>
                <a:gd name="T56" fmla="*/ 419 w 730"/>
                <a:gd name="T57" fmla="*/ 150 h 469"/>
                <a:gd name="T58" fmla="*/ 397 w 730"/>
                <a:gd name="T59" fmla="*/ 156 h 469"/>
                <a:gd name="T60" fmla="*/ 293 w 730"/>
                <a:gd name="T61" fmla="*/ 197 h 469"/>
                <a:gd name="T62" fmla="*/ 257 w 730"/>
                <a:gd name="T63" fmla="*/ 210 h 469"/>
                <a:gd name="T64" fmla="*/ 140 w 730"/>
                <a:gd name="T65" fmla="*/ 246 h 469"/>
                <a:gd name="T66" fmla="*/ 136 w 730"/>
                <a:gd name="T67" fmla="*/ 274 h 469"/>
                <a:gd name="T68" fmla="*/ 163 w 730"/>
                <a:gd name="T69" fmla="*/ 294 h 469"/>
                <a:gd name="T70" fmla="*/ 263 w 730"/>
                <a:gd name="T71" fmla="*/ 362 h 469"/>
                <a:gd name="T72" fmla="*/ 367 w 730"/>
                <a:gd name="T73" fmla="*/ 399 h 469"/>
                <a:gd name="T74" fmla="*/ 403 w 730"/>
                <a:gd name="T75" fmla="*/ 398 h 469"/>
                <a:gd name="T76" fmla="*/ 467 w 730"/>
                <a:gd name="T77" fmla="*/ 353 h 469"/>
                <a:gd name="T78" fmla="*/ 544 w 730"/>
                <a:gd name="T79" fmla="*/ 257 h 469"/>
                <a:gd name="T80" fmla="*/ 620 w 730"/>
                <a:gd name="T81" fmla="*/ 144 h 469"/>
                <a:gd name="T82" fmla="*/ 631 w 730"/>
                <a:gd name="T83" fmla="*/ 11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0" h="469">
                  <a:moveTo>
                    <a:pt x="355" y="469"/>
                  </a:moveTo>
                  <a:cubicBezTo>
                    <a:pt x="317" y="456"/>
                    <a:pt x="281" y="449"/>
                    <a:pt x="250" y="433"/>
                  </a:cubicBezTo>
                  <a:cubicBezTo>
                    <a:pt x="206" y="409"/>
                    <a:pt x="166" y="380"/>
                    <a:pt x="125" y="352"/>
                  </a:cubicBezTo>
                  <a:cubicBezTo>
                    <a:pt x="110" y="342"/>
                    <a:pt x="98" y="328"/>
                    <a:pt x="85" y="316"/>
                  </a:cubicBezTo>
                  <a:cubicBezTo>
                    <a:pt x="66" y="299"/>
                    <a:pt x="44" y="284"/>
                    <a:pt x="27" y="265"/>
                  </a:cubicBezTo>
                  <a:cubicBezTo>
                    <a:pt x="0" y="236"/>
                    <a:pt x="8" y="217"/>
                    <a:pt x="46" y="206"/>
                  </a:cubicBezTo>
                  <a:cubicBezTo>
                    <a:pt x="78" y="198"/>
                    <a:pt x="109" y="183"/>
                    <a:pt x="141" y="174"/>
                  </a:cubicBezTo>
                  <a:cubicBezTo>
                    <a:pt x="174" y="164"/>
                    <a:pt x="208" y="158"/>
                    <a:pt x="241" y="150"/>
                  </a:cubicBezTo>
                  <a:cubicBezTo>
                    <a:pt x="260" y="145"/>
                    <a:pt x="279" y="139"/>
                    <a:pt x="297" y="133"/>
                  </a:cubicBezTo>
                  <a:cubicBezTo>
                    <a:pt x="367" y="111"/>
                    <a:pt x="436" y="88"/>
                    <a:pt x="505" y="67"/>
                  </a:cubicBezTo>
                  <a:cubicBezTo>
                    <a:pt x="541" y="56"/>
                    <a:pt x="579" y="48"/>
                    <a:pt x="615" y="37"/>
                  </a:cubicBezTo>
                  <a:cubicBezTo>
                    <a:pt x="634" y="31"/>
                    <a:pt x="652" y="21"/>
                    <a:pt x="671" y="13"/>
                  </a:cubicBezTo>
                  <a:cubicBezTo>
                    <a:pt x="680" y="9"/>
                    <a:pt x="690" y="7"/>
                    <a:pt x="700" y="4"/>
                  </a:cubicBezTo>
                  <a:cubicBezTo>
                    <a:pt x="719" y="0"/>
                    <a:pt x="730" y="11"/>
                    <a:pt x="728" y="30"/>
                  </a:cubicBezTo>
                  <a:cubicBezTo>
                    <a:pt x="727" y="42"/>
                    <a:pt x="728" y="54"/>
                    <a:pt x="727" y="65"/>
                  </a:cubicBezTo>
                  <a:cubicBezTo>
                    <a:pt x="726" y="73"/>
                    <a:pt x="725" y="81"/>
                    <a:pt x="721" y="88"/>
                  </a:cubicBezTo>
                  <a:cubicBezTo>
                    <a:pt x="699" y="125"/>
                    <a:pt x="677" y="163"/>
                    <a:pt x="653" y="200"/>
                  </a:cubicBezTo>
                  <a:cubicBezTo>
                    <a:pt x="641" y="218"/>
                    <a:pt x="625" y="234"/>
                    <a:pt x="612" y="251"/>
                  </a:cubicBezTo>
                  <a:cubicBezTo>
                    <a:pt x="600" y="266"/>
                    <a:pt x="590" y="282"/>
                    <a:pt x="579" y="298"/>
                  </a:cubicBezTo>
                  <a:cubicBezTo>
                    <a:pt x="572" y="307"/>
                    <a:pt x="565" y="315"/>
                    <a:pt x="558" y="324"/>
                  </a:cubicBezTo>
                  <a:cubicBezTo>
                    <a:pt x="543" y="342"/>
                    <a:pt x="527" y="361"/>
                    <a:pt x="511" y="379"/>
                  </a:cubicBezTo>
                  <a:cubicBezTo>
                    <a:pt x="501" y="390"/>
                    <a:pt x="491" y="401"/>
                    <a:pt x="480" y="409"/>
                  </a:cubicBezTo>
                  <a:cubicBezTo>
                    <a:pt x="463" y="422"/>
                    <a:pt x="446" y="434"/>
                    <a:pt x="427" y="443"/>
                  </a:cubicBezTo>
                  <a:cubicBezTo>
                    <a:pt x="404" y="454"/>
                    <a:pt x="378" y="461"/>
                    <a:pt x="355" y="469"/>
                  </a:cubicBezTo>
                  <a:close/>
                  <a:moveTo>
                    <a:pt x="631" y="119"/>
                  </a:moveTo>
                  <a:cubicBezTo>
                    <a:pt x="631" y="103"/>
                    <a:pt x="625" y="97"/>
                    <a:pt x="613" y="100"/>
                  </a:cubicBezTo>
                  <a:cubicBezTo>
                    <a:pt x="605" y="102"/>
                    <a:pt x="598" y="105"/>
                    <a:pt x="590" y="107"/>
                  </a:cubicBezTo>
                  <a:cubicBezTo>
                    <a:pt x="550" y="117"/>
                    <a:pt x="510" y="127"/>
                    <a:pt x="469" y="137"/>
                  </a:cubicBezTo>
                  <a:cubicBezTo>
                    <a:pt x="453" y="142"/>
                    <a:pt x="436" y="146"/>
                    <a:pt x="419" y="150"/>
                  </a:cubicBezTo>
                  <a:cubicBezTo>
                    <a:pt x="412" y="152"/>
                    <a:pt x="402" y="152"/>
                    <a:pt x="397" y="156"/>
                  </a:cubicBezTo>
                  <a:cubicBezTo>
                    <a:pt x="366" y="180"/>
                    <a:pt x="327" y="184"/>
                    <a:pt x="293" y="197"/>
                  </a:cubicBezTo>
                  <a:cubicBezTo>
                    <a:pt x="281" y="202"/>
                    <a:pt x="269" y="206"/>
                    <a:pt x="257" y="210"/>
                  </a:cubicBezTo>
                  <a:cubicBezTo>
                    <a:pt x="218" y="222"/>
                    <a:pt x="178" y="233"/>
                    <a:pt x="140" y="246"/>
                  </a:cubicBezTo>
                  <a:cubicBezTo>
                    <a:pt x="123" y="252"/>
                    <a:pt x="122" y="263"/>
                    <a:pt x="136" y="274"/>
                  </a:cubicBezTo>
                  <a:cubicBezTo>
                    <a:pt x="144" y="281"/>
                    <a:pt x="153" y="288"/>
                    <a:pt x="163" y="294"/>
                  </a:cubicBezTo>
                  <a:cubicBezTo>
                    <a:pt x="196" y="317"/>
                    <a:pt x="227" y="343"/>
                    <a:pt x="263" y="362"/>
                  </a:cubicBezTo>
                  <a:cubicBezTo>
                    <a:pt x="295" y="379"/>
                    <a:pt x="332" y="388"/>
                    <a:pt x="367" y="399"/>
                  </a:cubicBezTo>
                  <a:cubicBezTo>
                    <a:pt x="378" y="402"/>
                    <a:pt x="394" y="403"/>
                    <a:pt x="403" y="398"/>
                  </a:cubicBezTo>
                  <a:cubicBezTo>
                    <a:pt x="426" y="385"/>
                    <a:pt x="445" y="368"/>
                    <a:pt x="467" y="353"/>
                  </a:cubicBezTo>
                  <a:cubicBezTo>
                    <a:pt x="502" y="329"/>
                    <a:pt x="520" y="290"/>
                    <a:pt x="544" y="257"/>
                  </a:cubicBezTo>
                  <a:cubicBezTo>
                    <a:pt x="570" y="220"/>
                    <a:pt x="595" y="182"/>
                    <a:pt x="620" y="144"/>
                  </a:cubicBezTo>
                  <a:cubicBezTo>
                    <a:pt x="626" y="135"/>
                    <a:pt x="629" y="125"/>
                    <a:pt x="631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22"/>
            <p:cNvSpPr>
              <a:spLocks/>
            </p:cNvSpPr>
            <p:nvPr/>
          </p:nvSpPr>
          <p:spPr bwMode="auto">
            <a:xfrm>
              <a:off x="5322888" y="2508250"/>
              <a:ext cx="322263" cy="266700"/>
            </a:xfrm>
            <a:custGeom>
              <a:avLst/>
              <a:gdLst>
                <a:gd name="T0" fmla="*/ 49 w 238"/>
                <a:gd name="T1" fmla="*/ 0 h 197"/>
                <a:gd name="T2" fmla="*/ 104 w 238"/>
                <a:gd name="T3" fmla="*/ 14 h 197"/>
                <a:gd name="T4" fmla="*/ 208 w 238"/>
                <a:gd name="T5" fmla="*/ 24 h 197"/>
                <a:gd name="T6" fmla="*/ 235 w 238"/>
                <a:gd name="T7" fmla="*/ 34 h 197"/>
                <a:gd name="T8" fmla="*/ 227 w 238"/>
                <a:gd name="T9" fmla="*/ 64 h 197"/>
                <a:gd name="T10" fmla="*/ 162 w 238"/>
                <a:gd name="T11" fmla="*/ 165 h 197"/>
                <a:gd name="T12" fmla="*/ 114 w 238"/>
                <a:gd name="T13" fmla="*/ 189 h 197"/>
                <a:gd name="T14" fmla="*/ 117 w 238"/>
                <a:gd name="T15" fmla="*/ 137 h 197"/>
                <a:gd name="T16" fmla="*/ 137 w 238"/>
                <a:gd name="T17" fmla="*/ 108 h 197"/>
                <a:gd name="T18" fmla="*/ 131 w 238"/>
                <a:gd name="T19" fmla="*/ 83 h 197"/>
                <a:gd name="T20" fmla="*/ 95 w 238"/>
                <a:gd name="T21" fmla="*/ 71 h 197"/>
                <a:gd name="T22" fmla="*/ 25 w 238"/>
                <a:gd name="T23" fmla="*/ 61 h 197"/>
                <a:gd name="T24" fmla="*/ 1 w 238"/>
                <a:gd name="T25" fmla="*/ 33 h 197"/>
                <a:gd name="T26" fmla="*/ 26 w 238"/>
                <a:gd name="T27" fmla="*/ 4 h 197"/>
                <a:gd name="T28" fmla="*/ 48 w 238"/>
                <a:gd name="T29" fmla="*/ 4 h 197"/>
                <a:gd name="T30" fmla="*/ 49 w 238"/>
                <a:gd name="T3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8" h="197">
                  <a:moveTo>
                    <a:pt x="49" y="0"/>
                  </a:moveTo>
                  <a:cubicBezTo>
                    <a:pt x="67" y="5"/>
                    <a:pt x="85" y="12"/>
                    <a:pt x="104" y="14"/>
                  </a:cubicBezTo>
                  <a:cubicBezTo>
                    <a:pt x="138" y="19"/>
                    <a:pt x="173" y="20"/>
                    <a:pt x="208" y="24"/>
                  </a:cubicBezTo>
                  <a:cubicBezTo>
                    <a:pt x="218" y="25"/>
                    <a:pt x="233" y="28"/>
                    <a:pt x="235" y="34"/>
                  </a:cubicBezTo>
                  <a:cubicBezTo>
                    <a:pt x="238" y="42"/>
                    <a:pt x="233" y="55"/>
                    <a:pt x="227" y="64"/>
                  </a:cubicBezTo>
                  <a:cubicBezTo>
                    <a:pt x="206" y="98"/>
                    <a:pt x="183" y="131"/>
                    <a:pt x="162" y="165"/>
                  </a:cubicBezTo>
                  <a:cubicBezTo>
                    <a:pt x="150" y="184"/>
                    <a:pt x="126" y="197"/>
                    <a:pt x="114" y="189"/>
                  </a:cubicBezTo>
                  <a:cubicBezTo>
                    <a:pt x="102" y="181"/>
                    <a:pt x="103" y="155"/>
                    <a:pt x="117" y="137"/>
                  </a:cubicBezTo>
                  <a:cubicBezTo>
                    <a:pt x="124" y="127"/>
                    <a:pt x="131" y="118"/>
                    <a:pt x="137" y="108"/>
                  </a:cubicBezTo>
                  <a:cubicBezTo>
                    <a:pt x="144" y="97"/>
                    <a:pt x="141" y="88"/>
                    <a:pt x="131" y="83"/>
                  </a:cubicBezTo>
                  <a:cubicBezTo>
                    <a:pt x="120" y="77"/>
                    <a:pt x="107" y="74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6" y="59"/>
                    <a:pt x="2" y="48"/>
                    <a:pt x="1" y="33"/>
                  </a:cubicBezTo>
                  <a:cubicBezTo>
                    <a:pt x="0" y="15"/>
                    <a:pt x="12" y="8"/>
                    <a:pt x="26" y="4"/>
                  </a:cubicBezTo>
                  <a:cubicBezTo>
                    <a:pt x="33" y="2"/>
                    <a:pt x="41" y="4"/>
                    <a:pt x="48" y="4"/>
                  </a:cubicBezTo>
                  <a:cubicBezTo>
                    <a:pt x="48" y="2"/>
                    <a:pt x="49" y="1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23"/>
            <p:cNvSpPr>
              <a:spLocks/>
            </p:cNvSpPr>
            <p:nvPr/>
          </p:nvSpPr>
          <p:spPr bwMode="auto">
            <a:xfrm>
              <a:off x="4924426" y="2419350"/>
              <a:ext cx="98425" cy="93662"/>
            </a:xfrm>
            <a:custGeom>
              <a:avLst/>
              <a:gdLst>
                <a:gd name="T0" fmla="*/ 72 w 72"/>
                <a:gd name="T1" fmla="*/ 33 h 69"/>
                <a:gd name="T2" fmla="*/ 30 w 72"/>
                <a:gd name="T3" fmla="*/ 69 h 69"/>
                <a:gd name="T4" fmla="*/ 1 w 72"/>
                <a:gd name="T5" fmla="*/ 38 h 69"/>
                <a:gd name="T6" fmla="*/ 38 w 72"/>
                <a:gd name="T7" fmla="*/ 0 h 69"/>
                <a:gd name="T8" fmla="*/ 72 w 72"/>
                <a:gd name="T9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9">
                  <a:moveTo>
                    <a:pt x="72" y="33"/>
                  </a:moveTo>
                  <a:cubicBezTo>
                    <a:pt x="72" y="57"/>
                    <a:pt x="57" y="69"/>
                    <a:pt x="30" y="69"/>
                  </a:cubicBezTo>
                  <a:cubicBezTo>
                    <a:pt x="11" y="68"/>
                    <a:pt x="0" y="57"/>
                    <a:pt x="1" y="38"/>
                  </a:cubicBezTo>
                  <a:cubicBezTo>
                    <a:pt x="1" y="17"/>
                    <a:pt x="18" y="0"/>
                    <a:pt x="38" y="0"/>
                  </a:cubicBezTo>
                  <a:cubicBezTo>
                    <a:pt x="60" y="0"/>
                    <a:pt x="71" y="12"/>
                    <a:pt x="72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24"/>
            <p:cNvSpPr>
              <a:spLocks/>
            </p:cNvSpPr>
            <p:nvPr/>
          </p:nvSpPr>
          <p:spPr bwMode="auto">
            <a:xfrm>
              <a:off x="5561013" y="2206625"/>
              <a:ext cx="100013" cy="92075"/>
            </a:xfrm>
            <a:custGeom>
              <a:avLst/>
              <a:gdLst>
                <a:gd name="T0" fmla="*/ 37 w 74"/>
                <a:gd name="T1" fmla="*/ 68 h 68"/>
                <a:gd name="T2" fmla="*/ 0 w 74"/>
                <a:gd name="T3" fmla="*/ 40 h 68"/>
                <a:gd name="T4" fmla="*/ 46 w 74"/>
                <a:gd name="T5" fmla="*/ 1 h 68"/>
                <a:gd name="T6" fmla="*/ 73 w 74"/>
                <a:gd name="T7" fmla="*/ 30 h 68"/>
                <a:gd name="T8" fmla="*/ 37 w 74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8">
                  <a:moveTo>
                    <a:pt x="37" y="68"/>
                  </a:moveTo>
                  <a:cubicBezTo>
                    <a:pt x="15" y="67"/>
                    <a:pt x="0" y="56"/>
                    <a:pt x="0" y="40"/>
                  </a:cubicBezTo>
                  <a:cubicBezTo>
                    <a:pt x="0" y="21"/>
                    <a:pt x="25" y="0"/>
                    <a:pt x="46" y="1"/>
                  </a:cubicBezTo>
                  <a:cubicBezTo>
                    <a:pt x="63" y="1"/>
                    <a:pt x="74" y="13"/>
                    <a:pt x="73" y="30"/>
                  </a:cubicBezTo>
                  <a:cubicBezTo>
                    <a:pt x="72" y="54"/>
                    <a:pt x="58" y="68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25"/>
            <p:cNvSpPr>
              <a:spLocks/>
            </p:cNvSpPr>
            <p:nvPr/>
          </p:nvSpPr>
          <p:spPr bwMode="auto">
            <a:xfrm>
              <a:off x="5053013" y="2943225"/>
              <a:ext cx="690563" cy="415925"/>
            </a:xfrm>
            <a:custGeom>
              <a:avLst/>
              <a:gdLst>
                <a:gd name="T0" fmla="*/ 509 w 509"/>
                <a:gd name="T1" fmla="*/ 22 h 306"/>
                <a:gd name="T2" fmla="*/ 498 w 509"/>
                <a:gd name="T3" fmla="*/ 47 h 306"/>
                <a:gd name="T4" fmla="*/ 422 w 509"/>
                <a:gd name="T5" fmla="*/ 160 h 306"/>
                <a:gd name="T6" fmla="*/ 345 w 509"/>
                <a:gd name="T7" fmla="*/ 256 h 306"/>
                <a:gd name="T8" fmla="*/ 281 w 509"/>
                <a:gd name="T9" fmla="*/ 301 h 306"/>
                <a:gd name="T10" fmla="*/ 245 w 509"/>
                <a:gd name="T11" fmla="*/ 302 h 306"/>
                <a:gd name="T12" fmla="*/ 141 w 509"/>
                <a:gd name="T13" fmla="*/ 265 h 306"/>
                <a:gd name="T14" fmla="*/ 41 w 509"/>
                <a:gd name="T15" fmla="*/ 197 h 306"/>
                <a:gd name="T16" fmla="*/ 14 w 509"/>
                <a:gd name="T17" fmla="*/ 177 h 306"/>
                <a:gd name="T18" fmla="*/ 18 w 509"/>
                <a:gd name="T19" fmla="*/ 149 h 306"/>
                <a:gd name="T20" fmla="*/ 135 w 509"/>
                <a:gd name="T21" fmla="*/ 113 h 306"/>
                <a:gd name="T22" fmla="*/ 171 w 509"/>
                <a:gd name="T23" fmla="*/ 100 h 306"/>
                <a:gd name="T24" fmla="*/ 275 w 509"/>
                <a:gd name="T25" fmla="*/ 59 h 306"/>
                <a:gd name="T26" fmla="*/ 297 w 509"/>
                <a:gd name="T27" fmla="*/ 53 h 306"/>
                <a:gd name="T28" fmla="*/ 347 w 509"/>
                <a:gd name="T29" fmla="*/ 40 h 306"/>
                <a:gd name="T30" fmla="*/ 468 w 509"/>
                <a:gd name="T31" fmla="*/ 10 h 306"/>
                <a:gd name="T32" fmla="*/ 491 w 509"/>
                <a:gd name="T33" fmla="*/ 3 h 306"/>
                <a:gd name="T34" fmla="*/ 509 w 509"/>
                <a:gd name="T35" fmla="*/ 22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9" h="306">
                  <a:moveTo>
                    <a:pt x="509" y="22"/>
                  </a:moveTo>
                  <a:cubicBezTo>
                    <a:pt x="507" y="28"/>
                    <a:pt x="504" y="38"/>
                    <a:pt x="498" y="47"/>
                  </a:cubicBezTo>
                  <a:cubicBezTo>
                    <a:pt x="473" y="85"/>
                    <a:pt x="448" y="123"/>
                    <a:pt x="422" y="160"/>
                  </a:cubicBezTo>
                  <a:cubicBezTo>
                    <a:pt x="398" y="193"/>
                    <a:pt x="380" y="232"/>
                    <a:pt x="345" y="256"/>
                  </a:cubicBezTo>
                  <a:cubicBezTo>
                    <a:pt x="323" y="271"/>
                    <a:pt x="304" y="288"/>
                    <a:pt x="281" y="301"/>
                  </a:cubicBezTo>
                  <a:cubicBezTo>
                    <a:pt x="272" y="306"/>
                    <a:pt x="256" y="305"/>
                    <a:pt x="245" y="302"/>
                  </a:cubicBezTo>
                  <a:cubicBezTo>
                    <a:pt x="210" y="291"/>
                    <a:pt x="173" y="282"/>
                    <a:pt x="141" y="265"/>
                  </a:cubicBezTo>
                  <a:cubicBezTo>
                    <a:pt x="105" y="246"/>
                    <a:pt x="74" y="220"/>
                    <a:pt x="41" y="197"/>
                  </a:cubicBezTo>
                  <a:cubicBezTo>
                    <a:pt x="31" y="191"/>
                    <a:pt x="22" y="184"/>
                    <a:pt x="14" y="177"/>
                  </a:cubicBezTo>
                  <a:cubicBezTo>
                    <a:pt x="0" y="166"/>
                    <a:pt x="1" y="155"/>
                    <a:pt x="18" y="149"/>
                  </a:cubicBezTo>
                  <a:cubicBezTo>
                    <a:pt x="56" y="136"/>
                    <a:pt x="96" y="125"/>
                    <a:pt x="135" y="113"/>
                  </a:cubicBezTo>
                  <a:cubicBezTo>
                    <a:pt x="147" y="109"/>
                    <a:pt x="159" y="105"/>
                    <a:pt x="171" y="100"/>
                  </a:cubicBezTo>
                  <a:cubicBezTo>
                    <a:pt x="205" y="87"/>
                    <a:pt x="244" y="83"/>
                    <a:pt x="275" y="59"/>
                  </a:cubicBezTo>
                  <a:cubicBezTo>
                    <a:pt x="280" y="55"/>
                    <a:pt x="290" y="55"/>
                    <a:pt x="297" y="53"/>
                  </a:cubicBezTo>
                  <a:cubicBezTo>
                    <a:pt x="314" y="49"/>
                    <a:pt x="331" y="45"/>
                    <a:pt x="347" y="40"/>
                  </a:cubicBezTo>
                  <a:cubicBezTo>
                    <a:pt x="388" y="30"/>
                    <a:pt x="428" y="20"/>
                    <a:pt x="468" y="10"/>
                  </a:cubicBezTo>
                  <a:cubicBezTo>
                    <a:pt x="476" y="8"/>
                    <a:pt x="483" y="5"/>
                    <a:pt x="491" y="3"/>
                  </a:cubicBezTo>
                  <a:cubicBezTo>
                    <a:pt x="503" y="0"/>
                    <a:pt x="509" y="6"/>
                    <a:pt x="50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33" name="椭圆 132"/>
          <p:cNvSpPr/>
          <p:nvPr/>
        </p:nvSpPr>
        <p:spPr>
          <a:xfrm>
            <a:off x="8659857" y="3839692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4" name="组合 133"/>
          <p:cNvGrpSpPr/>
          <p:nvPr/>
        </p:nvGrpSpPr>
        <p:grpSpPr>
          <a:xfrm>
            <a:off x="1326476" y="3859614"/>
            <a:ext cx="834705" cy="869232"/>
            <a:chOff x="2116138" y="1703388"/>
            <a:chExt cx="3492500" cy="3636963"/>
          </a:xfrm>
        </p:grpSpPr>
        <p:sp>
          <p:nvSpPr>
            <p:cNvPr id="135" name="矩形 26"/>
            <p:cNvSpPr/>
            <p:nvPr/>
          </p:nvSpPr>
          <p:spPr>
            <a:xfrm>
              <a:off x="2187574" y="3750469"/>
              <a:ext cx="2079625" cy="1551782"/>
            </a:xfrm>
            <a:custGeom>
              <a:avLst/>
              <a:gdLst>
                <a:gd name="connsiteX0" fmla="*/ 0 w 2089150"/>
                <a:gd name="connsiteY0" fmla="*/ 0 h 1818482"/>
                <a:gd name="connsiteX1" fmla="*/ 2089150 w 2089150"/>
                <a:gd name="connsiteY1" fmla="*/ 0 h 1818482"/>
                <a:gd name="connsiteX2" fmla="*/ 2089150 w 2089150"/>
                <a:gd name="connsiteY2" fmla="*/ 1818482 h 1818482"/>
                <a:gd name="connsiteX3" fmla="*/ 0 w 2089150"/>
                <a:gd name="connsiteY3" fmla="*/ 1818482 h 1818482"/>
                <a:gd name="connsiteX4" fmla="*/ 0 w 2089150"/>
                <a:gd name="connsiteY4" fmla="*/ 0 h 1818482"/>
                <a:gd name="connsiteX0" fmla="*/ 257175 w 2089150"/>
                <a:gd name="connsiteY0" fmla="*/ 228600 h 1818482"/>
                <a:gd name="connsiteX1" fmla="*/ 2089150 w 2089150"/>
                <a:gd name="connsiteY1" fmla="*/ 0 h 1818482"/>
                <a:gd name="connsiteX2" fmla="*/ 2089150 w 2089150"/>
                <a:gd name="connsiteY2" fmla="*/ 1818482 h 1818482"/>
                <a:gd name="connsiteX3" fmla="*/ 0 w 2089150"/>
                <a:gd name="connsiteY3" fmla="*/ 1818482 h 1818482"/>
                <a:gd name="connsiteX4" fmla="*/ 257175 w 2089150"/>
                <a:gd name="connsiteY4" fmla="*/ 228600 h 1818482"/>
                <a:gd name="connsiteX0" fmla="*/ 257175 w 2089150"/>
                <a:gd name="connsiteY0" fmla="*/ 0 h 1589882"/>
                <a:gd name="connsiteX1" fmla="*/ 1946275 w 2089150"/>
                <a:gd name="connsiteY1" fmla="*/ 85725 h 1589882"/>
                <a:gd name="connsiteX2" fmla="*/ 2089150 w 2089150"/>
                <a:gd name="connsiteY2" fmla="*/ 1589882 h 1589882"/>
                <a:gd name="connsiteX3" fmla="*/ 0 w 2089150"/>
                <a:gd name="connsiteY3" fmla="*/ 1589882 h 1589882"/>
                <a:gd name="connsiteX4" fmla="*/ 257175 w 2089150"/>
                <a:gd name="connsiteY4" fmla="*/ 0 h 1589882"/>
                <a:gd name="connsiteX0" fmla="*/ 257175 w 2070100"/>
                <a:gd name="connsiteY0" fmla="*/ 0 h 1589882"/>
                <a:gd name="connsiteX1" fmla="*/ 1946275 w 2070100"/>
                <a:gd name="connsiteY1" fmla="*/ 85725 h 1589882"/>
                <a:gd name="connsiteX2" fmla="*/ 2070100 w 2070100"/>
                <a:gd name="connsiteY2" fmla="*/ 1542257 h 1589882"/>
                <a:gd name="connsiteX3" fmla="*/ 0 w 2070100"/>
                <a:gd name="connsiteY3" fmla="*/ 1589882 h 1589882"/>
                <a:gd name="connsiteX4" fmla="*/ 257175 w 2070100"/>
                <a:gd name="connsiteY4" fmla="*/ 0 h 1589882"/>
                <a:gd name="connsiteX0" fmla="*/ 266700 w 2079625"/>
                <a:gd name="connsiteY0" fmla="*/ 0 h 1551782"/>
                <a:gd name="connsiteX1" fmla="*/ 1955800 w 2079625"/>
                <a:gd name="connsiteY1" fmla="*/ 85725 h 1551782"/>
                <a:gd name="connsiteX2" fmla="*/ 2079625 w 2079625"/>
                <a:gd name="connsiteY2" fmla="*/ 1542257 h 1551782"/>
                <a:gd name="connsiteX3" fmla="*/ 0 w 2079625"/>
                <a:gd name="connsiteY3" fmla="*/ 1551782 h 1551782"/>
                <a:gd name="connsiteX4" fmla="*/ 266700 w 2079625"/>
                <a:gd name="connsiteY4" fmla="*/ 0 h 155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625" h="1551782">
                  <a:moveTo>
                    <a:pt x="266700" y="0"/>
                  </a:moveTo>
                  <a:lnTo>
                    <a:pt x="1955800" y="85725"/>
                  </a:lnTo>
                  <a:lnTo>
                    <a:pt x="2079625" y="1542257"/>
                  </a:lnTo>
                  <a:lnTo>
                    <a:pt x="0" y="1551782"/>
                  </a:lnTo>
                  <a:lnTo>
                    <a:pt x="2667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Freeform 6"/>
            <p:cNvSpPr>
              <a:spLocks noEditPoints="1"/>
            </p:cNvSpPr>
            <p:nvPr/>
          </p:nvSpPr>
          <p:spPr bwMode="auto">
            <a:xfrm>
              <a:off x="2116138" y="1703388"/>
              <a:ext cx="3492500" cy="3636963"/>
            </a:xfrm>
            <a:custGeom>
              <a:avLst/>
              <a:gdLst>
                <a:gd name="T0" fmla="*/ 1448 w 2425"/>
                <a:gd name="T1" fmla="*/ 2223 h 2526"/>
                <a:gd name="T2" fmla="*/ 1413 w 2425"/>
                <a:gd name="T3" fmla="*/ 1880 h 2526"/>
                <a:gd name="T4" fmla="*/ 1370 w 2425"/>
                <a:gd name="T5" fmla="*/ 1532 h 2526"/>
                <a:gd name="T6" fmla="*/ 1127 w 2425"/>
                <a:gd name="T7" fmla="*/ 1607 h 2526"/>
                <a:gd name="T8" fmla="*/ 699 w 2425"/>
                <a:gd name="T9" fmla="*/ 1651 h 2526"/>
                <a:gd name="T10" fmla="*/ 302 w 2425"/>
                <a:gd name="T11" fmla="*/ 1479 h 2526"/>
                <a:gd name="T12" fmla="*/ 164 w 2425"/>
                <a:gd name="T13" fmla="*/ 1893 h 2526"/>
                <a:gd name="T14" fmla="*/ 99 w 2425"/>
                <a:gd name="T15" fmla="*/ 2396 h 2526"/>
                <a:gd name="T16" fmla="*/ 58 w 2425"/>
                <a:gd name="T17" fmla="*/ 2524 h 2526"/>
                <a:gd name="T18" fmla="*/ 38 w 2425"/>
                <a:gd name="T19" fmla="*/ 2356 h 2526"/>
                <a:gd name="T20" fmla="*/ 86 w 2425"/>
                <a:gd name="T21" fmla="*/ 1951 h 2526"/>
                <a:gd name="T22" fmla="*/ 142 w 2425"/>
                <a:gd name="T23" fmla="*/ 1686 h 2526"/>
                <a:gd name="T24" fmla="*/ 216 w 2425"/>
                <a:gd name="T25" fmla="*/ 1414 h 2526"/>
                <a:gd name="T26" fmla="*/ 52 w 2425"/>
                <a:gd name="T27" fmla="*/ 1139 h 2526"/>
                <a:gd name="T28" fmla="*/ 3 w 2425"/>
                <a:gd name="T29" fmla="*/ 831 h 2526"/>
                <a:gd name="T30" fmla="*/ 127 w 2425"/>
                <a:gd name="T31" fmla="*/ 386 h 2526"/>
                <a:gd name="T32" fmla="*/ 591 w 2425"/>
                <a:gd name="T33" fmla="*/ 49 h 2526"/>
                <a:gd name="T34" fmla="*/ 1200 w 2425"/>
                <a:gd name="T35" fmla="*/ 39 h 2526"/>
                <a:gd name="T36" fmla="*/ 1350 w 2425"/>
                <a:gd name="T37" fmla="*/ 106 h 2526"/>
                <a:gd name="T38" fmla="*/ 1549 w 2425"/>
                <a:gd name="T39" fmla="*/ 273 h 2526"/>
                <a:gd name="T40" fmla="*/ 1728 w 2425"/>
                <a:gd name="T41" fmla="*/ 375 h 2526"/>
                <a:gd name="T42" fmla="*/ 2147 w 2425"/>
                <a:gd name="T43" fmla="*/ 227 h 2526"/>
                <a:gd name="T44" fmla="*/ 2382 w 2425"/>
                <a:gd name="T45" fmla="*/ 419 h 2526"/>
                <a:gd name="T46" fmla="*/ 2424 w 2425"/>
                <a:gd name="T47" fmla="*/ 657 h 2526"/>
                <a:gd name="T48" fmla="*/ 2337 w 2425"/>
                <a:gd name="T49" fmla="*/ 984 h 2526"/>
                <a:gd name="T50" fmla="*/ 2106 w 2425"/>
                <a:gd name="T51" fmla="*/ 1269 h 2526"/>
                <a:gd name="T52" fmla="*/ 1841 w 2425"/>
                <a:gd name="T53" fmla="*/ 1392 h 2526"/>
                <a:gd name="T54" fmla="*/ 1536 w 2425"/>
                <a:gd name="T55" fmla="*/ 1299 h 2526"/>
                <a:gd name="T56" fmla="*/ 1425 w 2425"/>
                <a:gd name="T57" fmla="*/ 1483 h 2526"/>
                <a:gd name="T58" fmla="*/ 1494 w 2425"/>
                <a:gd name="T59" fmla="*/ 2067 h 2526"/>
                <a:gd name="T60" fmla="*/ 1518 w 2425"/>
                <a:gd name="T61" fmla="*/ 2488 h 2526"/>
                <a:gd name="T62" fmla="*/ 1458 w 2425"/>
                <a:gd name="T63" fmla="*/ 2498 h 2526"/>
                <a:gd name="T64" fmla="*/ 1789 w 2425"/>
                <a:gd name="T65" fmla="*/ 1336 h 2526"/>
                <a:gd name="T66" fmla="*/ 2180 w 2425"/>
                <a:gd name="T67" fmla="*/ 1129 h 2526"/>
                <a:gd name="T68" fmla="*/ 2332 w 2425"/>
                <a:gd name="T69" fmla="*/ 797 h 2526"/>
                <a:gd name="T70" fmla="*/ 2202 w 2425"/>
                <a:gd name="T71" fmla="*/ 331 h 2526"/>
                <a:gd name="T72" fmla="*/ 1918 w 2425"/>
                <a:gd name="T73" fmla="*/ 320 h 2526"/>
                <a:gd name="T74" fmla="*/ 1759 w 2425"/>
                <a:gd name="T75" fmla="*/ 441 h 2526"/>
                <a:gd name="T76" fmla="*/ 1591 w 2425"/>
                <a:gd name="T77" fmla="*/ 641 h 2526"/>
                <a:gd name="T78" fmla="*/ 1558 w 2425"/>
                <a:gd name="T79" fmla="*/ 584 h 2526"/>
                <a:gd name="T80" fmla="*/ 1540 w 2425"/>
                <a:gd name="T81" fmla="*/ 408 h 2526"/>
                <a:gd name="T82" fmla="*/ 1270 w 2425"/>
                <a:gd name="T83" fmla="*/ 143 h 2526"/>
                <a:gd name="T84" fmla="*/ 1009 w 2425"/>
                <a:gd name="T85" fmla="*/ 75 h 2526"/>
                <a:gd name="T86" fmla="*/ 637 w 2425"/>
                <a:gd name="T87" fmla="*/ 103 h 2526"/>
                <a:gd name="T88" fmla="*/ 168 w 2425"/>
                <a:gd name="T89" fmla="*/ 439 h 2526"/>
                <a:gd name="T90" fmla="*/ 62 w 2425"/>
                <a:gd name="T91" fmla="*/ 903 h 2526"/>
                <a:gd name="T92" fmla="*/ 174 w 2425"/>
                <a:gd name="T93" fmla="*/ 1245 h 2526"/>
                <a:gd name="T94" fmla="*/ 320 w 2425"/>
                <a:gd name="T95" fmla="*/ 1413 h 2526"/>
                <a:gd name="T96" fmla="*/ 663 w 2425"/>
                <a:gd name="T97" fmla="*/ 1579 h 2526"/>
                <a:gd name="T98" fmla="*/ 937 w 2425"/>
                <a:gd name="T99" fmla="*/ 1586 h 2526"/>
                <a:gd name="T100" fmla="*/ 1274 w 2425"/>
                <a:gd name="T101" fmla="*/ 1470 h 2526"/>
                <a:gd name="T102" fmla="*/ 1522 w 2425"/>
                <a:gd name="T103" fmla="*/ 1200 h 2526"/>
                <a:gd name="T104" fmla="*/ 1590 w 2425"/>
                <a:gd name="T105" fmla="*/ 1223 h 2526"/>
                <a:gd name="T106" fmla="*/ 1789 w 2425"/>
                <a:gd name="T107" fmla="*/ 1336 h 2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25" h="2526">
                  <a:moveTo>
                    <a:pt x="1458" y="2408"/>
                  </a:moveTo>
                  <a:cubicBezTo>
                    <a:pt x="1455" y="2371"/>
                    <a:pt x="1452" y="2335"/>
                    <a:pt x="1450" y="2299"/>
                  </a:cubicBezTo>
                  <a:cubicBezTo>
                    <a:pt x="1448" y="2273"/>
                    <a:pt x="1449" y="2248"/>
                    <a:pt x="1448" y="2223"/>
                  </a:cubicBezTo>
                  <a:cubicBezTo>
                    <a:pt x="1446" y="2183"/>
                    <a:pt x="1442" y="2143"/>
                    <a:pt x="1439" y="2102"/>
                  </a:cubicBezTo>
                  <a:cubicBezTo>
                    <a:pt x="1436" y="2067"/>
                    <a:pt x="1432" y="2031"/>
                    <a:pt x="1428" y="1996"/>
                  </a:cubicBezTo>
                  <a:cubicBezTo>
                    <a:pt x="1424" y="1957"/>
                    <a:pt x="1418" y="1919"/>
                    <a:pt x="1413" y="1880"/>
                  </a:cubicBezTo>
                  <a:cubicBezTo>
                    <a:pt x="1412" y="1870"/>
                    <a:pt x="1413" y="1860"/>
                    <a:pt x="1412" y="1850"/>
                  </a:cubicBezTo>
                  <a:cubicBezTo>
                    <a:pt x="1408" y="1803"/>
                    <a:pt x="1406" y="1756"/>
                    <a:pt x="1400" y="1709"/>
                  </a:cubicBezTo>
                  <a:cubicBezTo>
                    <a:pt x="1392" y="1650"/>
                    <a:pt x="1380" y="1591"/>
                    <a:pt x="1370" y="1532"/>
                  </a:cubicBezTo>
                  <a:cubicBezTo>
                    <a:pt x="1364" y="1502"/>
                    <a:pt x="1353" y="1499"/>
                    <a:pt x="1327" y="1513"/>
                  </a:cubicBezTo>
                  <a:cubicBezTo>
                    <a:pt x="1292" y="1532"/>
                    <a:pt x="1256" y="1548"/>
                    <a:pt x="1221" y="1564"/>
                  </a:cubicBezTo>
                  <a:cubicBezTo>
                    <a:pt x="1190" y="1579"/>
                    <a:pt x="1159" y="1594"/>
                    <a:pt x="1127" y="1607"/>
                  </a:cubicBezTo>
                  <a:cubicBezTo>
                    <a:pt x="1052" y="1637"/>
                    <a:pt x="977" y="1666"/>
                    <a:pt x="893" y="1654"/>
                  </a:cubicBezTo>
                  <a:cubicBezTo>
                    <a:pt x="890" y="1653"/>
                    <a:pt x="887" y="1653"/>
                    <a:pt x="883" y="1654"/>
                  </a:cubicBezTo>
                  <a:cubicBezTo>
                    <a:pt x="822" y="1668"/>
                    <a:pt x="760" y="1658"/>
                    <a:pt x="699" y="1651"/>
                  </a:cubicBezTo>
                  <a:cubicBezTo>
                    <a:pt x="652" y="1645"/>
                    <a:pt x="606" y="1629"/>
                    <a:pt x="561" y="1612"/>
                  </a:cubicBezTo>
                  <a:cubicBezTo>
                    <a:pt x="502" y="1590"/>
                    <a:pt x="446" y="1562"/>
                    <a:pt x="387" y="1539"/>
                  </a:cubicBezTo>
                  <a:cubicBezTo>
                    <a:pt x="354" y="1525"/>
                    <a:pt x="329" y="1501"/>
                    <a:pt x="302" y="1479"/>
                  </a:cubicBezTo>
                  <a:cubicBezTo>
                    <a:pt x="285" y="1464"/>
                    <a:pt x="266" y="1470"/>
                    <a:pt x="260" y="1493"/>
                  </a:cubicBezTo>
                  <a:cubicBezTo>
                    <a:pt x="242" y="1553"/>
                    <a:pt x="222" y="1613"/>
                    <a:pt x="208" y="1674"/>
                  </a:cubicBezTo>
                  <a:cubicBezTo>
                    <a:pt x="191" y="1747"/>
                    <a:pt x="178" y="1820"/>
                    <a:pt x="164" y="1893"/>
                  </a:cubicBezTo>
                  <a:cubicBezTo>
                    <a:pt x="155" y="1940"/>
                    <a:pt x="146" y="1988"/>
                    <a:pt x="139" y="2036"/>
                  </a:cubicBezTo>
                  <a:cubicBezTo>
                    <a:pt x="130" y="2091"/>
                    <a:pt x="126" y="2147"/>
                    <a:pt x="114" y="2202"/>
                  </a:cubicBezTo>
                  <a:cubicBezTo>
                    <a:pt x="100" y="2267"/>
                    <a:pt x="106" y="2332"/>
                    <a:pt x="99" y="2396"/>
                  </a:cubicBezTo>
                  <a:cubicBezTo>
                    <a:pt x="95" y="2431"/>
                    <a:pt x="96" y="2466"/>
                    <a:pt x="96" y="2501"/>
                  </a:cubicBezTo>
                  <a:cubicBezTo>
                    <a:pt x="96" y="2518"/>
                    <a:pt x="91" y="2525"/>
                    <a:pt x="74" y="2524"/>
                  </a:cubicBezTo>
                  <a:cubicBezTo>
                    <a:pt x="69" y="2523"/>
                    <a:pt x="64" y="2524"/>
                    <a:pt x="58" y="2524"/>
                  </a:cubicBezTo>
                  <a:cubicBezTo>
                    <a:pt x="40" y="2526"/>
                    <a:pt x="30" y="2517"/>
                    <a:pt x="31" y="2499"/>
                  </a:cubicBezTo>
                  <a:cubicBezTo>
                    <a:pt x="32" y="2466"/>
                    <a:pt x="35" y="2433"/>
                    <a:pt x="37" y="2400"/>
                  </a:cubicBezTo>
                  <a:cubicBezTo>
                    <a:pt x="38" y="2385"/>
                    <a:pt x="37" y="2370"/>
                    <a:pt x="38" y="2356"/>
                  </a:cubicBezTo>
                  <a:cubicBezTo>
                    <a:pt x="42" y="2282"/>
                    <a:pt x="48" y="2209"/>
                    <a:pt x="60" y="2136"/>
                  </a:cubicBezTo>
                  <a:cubicBezTo>
                    <a:pt x="67" y="2098"/>
                    <a:pt x="68" y="2060"/>
                    <a:pt x="72" y="2022"/>
                  </a:cubicBezTo>
                  <a:cubicBezTo>
                    <a:pt x="75" y="1998"/>
                    <a:pt x="82" y="1975"/>
                    <a:pt x="86" y="1951"/>
                  </a:cubicBezTo>
                  <a:cubicBezTo>
                    <a:pt x="99" y="1886"/>
                    <a:pt x="111" y="1820"/>
                    <a:pt x="124" y="1754"/>
                  </a:cubicBezTo>
                  <a:cubicBezTo>
                    <a:pt x="126" y="1747"/>
                    <a:pt x="130" y="1739"/>
                    <a:pt x="132" y="1732"/>
                  </a:cubicBezTo>
                  <a:cubicBezTo>
                    <a:pt x="136" y="1717"/>
                    <a:pt x="139" y="1701"/>
                    <a:pt x="142" y="1686"/>
                  </a:cubicBezTo>
                  <a:cubicBezTo>
                    <a:pt x="143" y="1681"/>
                    <a:pt x="143" y="1675"/>
                    <a:pt x="144" y="1670"/>
                  </a:cubicBezTo>
                  <a:cubicBezTo>
                    <a:pt x="161" y="1615"/>
                    <a:pt x="179" y="1560"/>
                    <a:pt x="195" y="1505"/>
                  </a:cubicBezTo>
                  <a:cubicBezTo>
                    <a:pt x="204" y="1475"/>
                    <a:pt x="210" y="1445"/>
                    <a:pt x="216" y="1414"/>
                  </a:cubicBezTo>
                  <a:cubicBezTo>
                    <a:pt x="217" y="1408"/>
                    <a:pt x="215" y="1399"/>
                    <a:pt x="211" y="1394"/>
                  </a:cubicBezTo>
                  <a:cubicBezTo>
                    <a:pt x="180" y="1351"/>
                    <a:pt x="146" y="1311"/>
                    <a:pt x="119" y="1267"/>
                  </a:cubicBezTo>
                  <a:cubicBezTo>
                    <a:pt x="93" y="1226"/>
                    <a:pt x="72" y="1182"/>
                    <a:pt x="52" y="1139"/>
                  </a:cubicBezTo>
                  <a:cubicBezTo>
                    <a:pt x="37" y="1110"/>
                    <a:pt x="26" y="1079"/>
                    <a:pt x="14" y="1049"/>
                  </a:cubicBezTo>
                  <a:cubicBezTo>
                    <a:pt x="11" y="1040"/>
                    <a:pt x="8" y="1031"/>
                    <a:pt x="8" y="1022"/>
                  </a:cubicBezTo>
                  <a:cubicBezTo>
                    <a:pt x="5" y="958"/>
                    <a:pt x="0" y="894"/>
                    <a:pt x="3" y="831"/>
                  </a:cubicBezTo>
                  <a:cubicBezTo>
                    <a:pt x="5" y="773"/>
                    <a:pt x="16" y="715"/>
                    <a:pt x="24" y="657"/>
                  </a:cubicBezTo>
                  <a:cubicBezTo>
                    <a:pt x="28" y="631"/>
                    <a:pt x="32" y="605"/>
                    <a:pt x="38" y="579"/>
                  </a:cubicBezTo>
                  <a:cubicBezTo>
                    <a:pt x="56" y="509"/>
                    <a:pt x="85" y="445"/>
                    <a:pt x="127" y="386"/>
                  </a:cubicBezTo>
                  <a:cubicBezTo>
                    <a:pt x="178" y="315"/>
                    <a:pt x="233" y="247"/>
                    <a:pt x="306" y="198"/>
                  </a:cubicBezTo>
                  <a:cubicBezTo>
                    <a:pt x="358" y="164"/>
                    <a:pt x="408" y="126"/>
                    <a:pt x="468" y="103"/>
                  </a:cubicBezTo>
                  <a:cubicBezTo>
                    <a:pt x="510" y="87"/>
                    <a:pt x="549" y="63"/>
                    <a:pt x="591" y="49"/>
                  </a:cubicBezTo>
                  <a:cubicBezTo>
                    <a:pt x="662" y="25"/>
                    <a:pt x="734" y="1"/>
                    <a:pt x="810" y="0"/>
                  </a:cubicBezTo>
                  <a:cubicBezTo>
                    <a:pt x="877" y="0"/>
                    <a:pt x="943" y="1"/>
                    <a:pt x="1009" y="3"/>
                  </a:cubicBezTo>
                  <a:cubicBezTo>
                    <a:pt x="1076" y="5"/>
                    <a:pt x="1138" y="23"/>
                    <a:pt x="1200" y="39"/>
                  </a:cubicBezTo>
                  <a:cubicBezTo>
                    <a:pt x="1225" y="45"/>
                    <a:pt x="1248" y="60"/>
                    <a:pt x="1272" y="70"/>
                  </a:cubicBezTo>
                  <a:cubicBezTo>
                    <a:pt x="1283" y="74"/>
                    <a:pt x="1295" y="74"/>
                    <a:pt x="1305" y="79"/>
                  </a:cubicBezTo>
                  <a:cubicBezTo>
                    <a:pt x="1320" y="86"/>
                    <a:pt x="1334" y="97"/>
                    <a:pt x="1350" y="106"/>
                  </a:cubicBezTo>
                  <a:cubicBezTo>
                    <a:pt x="1365" y="114"/>
                    <a:pt x="1381" y="119"/>
                    <a:pt x="1395" y="128"/>
                  </a:cubicBezTo>
                  <a:cubicBezTo>
                    <a:pt x="1422" y="146"/>
                    <a:pt x="1450" y="163"/>
                    <a:pt x="1473" y="185"/>
                  </a:cubicBezTo>
                  <a:cubicBezTo>
                    <a:pt x="1501" y="211"/>
                    <a:pt x="1524" y="243"/>
                    <a:pt x="1549" y="273"/>
                  </a:cubicBezTo>
                  <a:cubicBezTo>
                    <a:pt x="1587" y="316"/>
                    <a:pt x="1602" y="369"/>
                    <a:pt x="1619" y="422"/>
                  </a:cubicBezTo>
                  <a:cubicBezTo>
                    <a:pt x="1627" y="445"/>
                    <a:pt x="1636" y="450"/>
                    <a:pt x="1655" y="436"/>
                  </a:cubicBezTo>
                  <a:cubicBezTo>
                    <a:pt x="1681" y="417"/>
                    <a:pt x="1704" y="396"/>
                    <a:pt x="1728" y="375"/>
                  </a:cubicBezTo>
                  <a:cubicBezTo>
                    <a:pt x="1800" y="311"/>
                    <a:pt x="1878" y="256"/>
                    <a:pt x="1972" y="229"/>
                  </a:cubicBezTo>
                  <a:cubicBezTo>
                    <a:pt x="1990" y="224"/>
                    <a:pt x="2009" y="223"/>
                    <a:pt x="2028" y="223"/>
                  </a:cubicBezTo>
                  <a:cubicBezTo>
                    <a:pt x="2067" y="223"/>
                    <a:pt x="2108" y="221"/>
                    <a:pt x="2147" y="227"/>
                  </a:cubicBezTo>
                  <a:cubicBezTo>
                    <a:pt x="2177" y="232"/>
                    <a:pt x="2207" y="246"/>
                    <a:pt x="2235" y="260"/>
                  </a:cubicBezTo>
                  <a:cubicBezTo>
                    <a:pt x="2249" y="266"/>
                    <a:pt x="2260" y="280"/>
                    <a:pt x="2272" y="290"/>
                  </a:cubicBezTo>
                  <a:cubicBezTo>
                    <a:pt x="2316" y="327"/>
                    <a:pt x="2350" y="372"/>
                    <a:pt x="2382" y="419"/>
                  </a:cubicBezTo>
                  <a:cubicBezTo>
                    <a:pt x="2385" y="424"/>
                    <a:pt x="2389" y="430"/>
                    <a:pt x="2391" y="436"/>
                  </a:cubicBezTo>
                  <a:cubicBezTo>
                    <a:pt x="2403" y="484"/>
                    <a:pt x="2422" y="531"/>
                    <a:pt x="2420" y="582"/>
                  </a:cubicBezTo>
                  <a:cubicBezTo>
                    <a:pt x="2419" y="607"/>
                    <a:pt x="2425" y="632"/>
                    <a:pt x="2424" y="657"/>
                  </a:cubicBezTo>
                  <a:cubicBezTo>
                    <a:pt x="2422" y="683"/>
                    <a:pt x="2416" y="710"/>
                    <a:pt x="2410" y="736"/>
                  </a:cubicBezTo>
                  <a:cubicBezTo>
                    <a:pt x="2397" y="794"/>
                    <a:pt x="2385" y="853"/>
                    <a:pt x="2370" y="910"/>
                  </a:cubicBezTo>
                  <a:cubicBezTo>
                    <a:pt x="2362" y="936"/>
                    <a:pt x="2345" y="959"/>
                    <a:pt x="2337" y="984"/>
                  </a:cubicBezTo>
                  <a:cubicBezTo>
                    <a:pt x="2315" y="1045"/>
                    <a:pt x="2277" y="1095"/>
                    <a:pt x="2243" y="1148"/>
                  </a:cubicBezTo>
                  <a:cubicBezTo>
                    <a:pt x="2236" y="1160"/>
                    <a:pt x="2226" y="1171"/>
                    <a:pt x="2215" y="1179"/>
                  </a:cubicBezTo>
                  <a:cubicBezTo>
                    <a:pt x="2179" y="1210"/>
                    <a:pt x="2143" y="1239"/>
                    <a:pt x="2106" y="1269"/>
                  </a:cubicBezTo>
                  <a:cubicBezTo>
                    <a:pt x="2084" y="1287"/>
                    <a:pt x="2060" y="1303"/>
                    <a:pt x="2038" y="1321"/>
                  </a:cubicBezTo>
                  <a:cubicBezTo>
                    <a:pt x="2003" y="1351"/>
                    <a:pt x="1959" y="1357"/>
                    <a:pt x="1918" y="1372"/>
                  </a:cubicBezTo>
                  <a:cubicBezTo>
                    <a:pt x="1893" y="1382"/>
                    <a:pt x="1866" y="1386"/>
                    <a:pt x="1841" y="1392"/>
                  </a:cubicBezTo>
                  <a:cubicBezTo>
                    <a:pt x="1806" y="1400"/>
                    <a:pt x="1772" y="1392"/>
                    <a:pt x="1738" y="1384"/>
                  </a:cubicBezTo>
                  <a:cubicBezTo>
                    <a:pt x="1680" y="1369"/>
                    <a:pt x="1636" y="1336"/>
                    <a:pt x="1595" y="1294"/>
                  </a:cubicBezTo>
                  <a:cubicBezTo>
                    <a:pt x="1579" y="1278"/>
                    <a:pt x="1556" y="1272"/>
                    <a:pt x="1536" y="1299"/>
                  </a:cubicBezTo>
                  <a:cubicBezTo>
                    <a:pt x="1501" y="1346"/>
                    <a:pt x="1462" y="1390"/>
                    <a:pt x="1424" y="1436"/>
                  </a:cubicBezTo>
                  <a:cubicBezTo>
                    <a:pt x="1414" y="1448"/>
                    <a:pt x="1404" y="1460"/>
                    <a:pt x="1420" y="1475"/>
                  </a:cubicBezTo>
                  <a:cubicBezTo>
                    <a:pt x="1422" y="1477"/>
                    <a:pt x="1424" y="1480"/>
                    <a:pt x="1425" y="1483"/>
                  </a:cubicBezTo>
                  <a:cubicBezTo>
                    <a:pt x="1436" y="1545"/>
                    <a:pt x="1448" y="1606"/>
                    <a:pt x="1457" y="1667"/>
                  </a:cubicBezTo>
                  <a:cubicBezTo>
                    <a:pt x="1466" y="1733"/>
                    <a:pt x="1473" y="1799"/>
                    <a:pt x="1479" y="1865"/>
                  </a:cubicBezTo>
                  <a:cubicBezTo>
                    <a:pt x="1485" y="1932"/>
                    <a:pt x="1489" y="2000"/>
                    <a:pt x="1494" y="2067"/>
                  </a:cubicBezTo>
                  <a:cubicBezTo>
                    <a:pt x="1498" y="2115"/>
                    <a:pt x="1503" y="2162"/>
                    <a:pt x="1507" y="2209"/>
                  </a:cubicBezTo>
                  <a:cubicBezTo>
                    <a:pt x="1512" y="2279"/>
                    <a:pt x="1520" y="2349"/>
                    <a:pt x="1512" y="2419"/>
                  </a:cubicBezTo>
                  <a:cubicBezTo>
                    <a:pt x="1510" y="2441"/>
                    <a:pt x="1515" y="2465"/>
                    <a:pt x="1518" y="2488"/>
                  </a:cubicBezTo>
                  <a:cubicBezTo>
                    <a:pt x="1522" y="2512"/>
                    <a:pt x="1520" y="2515"/>
                    <a:pt x="1495" y="2516"/>
                  </a:cubicBezTo>
                  <a:cubicBezTo>
                    <a:pt x="1488" y="2516"/>
                    <a:pt x="1480" y="2517"/>
                    <a:pt x="1474" y="2514"/>
                  </a:cubicBezTo>
                  <a:cubicBezTo>
                    <a:pt x="1467" y="2511"/>
                    <a:pt x="1458" y="2504"/>
                    <a:pt x="1458" y="2498"/>
                  </a:cubicBezTo>
                  <a:cubicBezTo>
                    <a:pt x="1455" y="2468"/>
                    <a:pt x="1454" y="2438"/>
                    <a:pt x="1452" y="2408"/>
                  </a:cubicBezTo>
                  <a:cubicBezTo>
                    <a:pt x="1454" y="2408"/>
                    <a:pt x="1456" y="2408"/>
                    <a:pt x="1458" y="2408"/>
                  </a:cubicBezTo>
                  <a:close/>
                  <a:moveTo>
                    <a:pt x="1789" y="1336"/>
                  </a:moveTo>
                  <a:cubicBezTo>
                    <a:pt x="1851" y="1333"/>
                    <a:pt x="1901" y="1327"/>
                    <a:pt x="1946" y="1302"/>
                  </a:cubicBezTo>
                  <a:cubicBezTo>
                    <a:pt x="1991" y="1277"/>
                    <a:pt x="2036" y="1252"/>
                    <a:pt x="2077" y="1222"/>
                  </a:cubicBezTo>
                  <a:cubicBezTo>
                    <a:pt x="2114" y="1195"/>
                    <a:pt x="2152" y="1165"/>
                    <a:pt x="2180" y="1129"/>
                  </a:cubicBezTo>
                  <a:cubicBezTo>
                    <a:pt x="2213" y="1088"/>
                    <a:pt x="2237" y="1040"/>
                    <a:pt x="2263" y="994"/>
                  </a:cubicBezTo>
                  <a:cubicBezTo>
                    <a:pt x="2277" y="970"/>
                    <a:pt x="2290" y="945"/>
                    <a:pt x="2299" y="919"/>
                  </a:cubicBezTo>
                  <a:cubicBezTo>
                    <a:pt x="2312" y="879"/>
                    <a:pt x="2321" y="838"/>
                    <a:pt x="2332" y="797"/>
                  </a:cubicBezTo>
                  <a:cubicBezTo>
                    <a:pt x="2351" y="720"/>
                    <a:pt x="2362" y="644"/>
                    <a:pt x="2354" y="564"/>
                  </a:cubicBezTo>
                  <a:cubicBezTo>
                    <a:pt x="2346" y="488"/>
                    <a:pt x="2305" y="432"/>
                    <a:pt x="2260" y="377"/>
                  </a:cubicBezTo>
                  <a:cubicBezTo>
                    <a:pt x="2245" y="358"/>
                    <a:pt x="2221" y="347"/>
                    <a:pt x="2202" y="331"/>
                  </a:cubicBezTo>
                  <a:cubicBezTo>
                    <a:pt x="2170" y="303"/>
                    <a:pt x="2131" y="298"/>
                    <a:pt x="2091" y="298"/>
                  </a:cubicBezTo>
                  <a:cubicBezTo>
                    <a:pt x="2064" y="298"/>
                    <a:pt x="2038" y="300"/>
                    <a:pt x="2011" y="298"/>
                  </a:cubicBezTo>
                  <a:cubicBezTo>
                    <a:pt x="1977" y="295"/>
                    <a:pt x="1947" y="306"/>
                    <a:pt x="1918" y="320"/>
                  </a:cubicBezTo>
                  <a:cubicBezTo>
                    <a:pt x="1894" y="331"/>
                    <a:pt x="1872" y="345"/>
                    <a:pt x="1851" y="360"/>
                  </a:cubicBezTo>
                  <a:cubicBezTo>
                    <a:pt x="1832" y="373"/>
                    <a:pt x="1814" y="389"/>
                    <a:pt x="1796" y="405"/>
                  </a:cubicBezTo>
                  <a:cubicBezTo>
                    <a:pt x="1783" y="416"/>
                    <a:pt x="1772" y="429"/>
                    <a:pt x="1759" y="441"/>
                  </a:cubicBezTo>
                  <a:cubicBezTo>
                    <a:pt x="1746" y="452"/>
                    <a:pt x="1728" y="461"/>
                    <a:pt x="1717" y="474"/>
                  </a:cubicBezTo>
                  <a:cubicBezTo>
                    <a:pt x="1687" y="511"/>
                    <a:pt x="1659" y="550"/>
                    <a:pt x="1630" y="588"/>
                  </a:cubicBezTo>
                  <a:cubicBezTo>
                    <a:pt x="1617" y="606"/>
                    <a:pt x="1605" y="624"/>
                    <a:pt x="1591" y="641"/>
                  </a:cubicBezTo>
                  <a:cubicBezTo>
                    <a:pt x="1583" y="651"/>
                    <a:pt x="1570" y="660"/>
                    <a:pt x="1556" y="651"/>
                  </a:cubicBezTo>
                  <a:cubicBezTo>
                    <a:pt x="1544" y="642"/>
                    <a:pt x="1540" y="629"/>
                    <a:pt x="1546" y="614"/>
                  </a:cubicBezTo>
                  <a:cubicBezTo>
                    <a:pt x="1551" y="604"/>
                    <a:pt x="1552" y="592"/>
                    <a:pt x="1558" y="584"/>
                  </a:cubicBezTo>
                  <a:cubicBezTo>
                    <a:pt x="1581" y="555"/>
                    <a:pt x="1586" y="524"/>
                    <a:pt x="1573" y="490"/>
                  </a:cubicBezTo>
                  <a:cubicBezTo>
                    <a:pt x="1570" y="480"/>
                    <a:pt x="1568" y="470"/>
                    <a:pt x="1564" y="460"/>
                  </a:cubicBezTo>
                  <a:cubicBezTo>
                    <a:pt x="1557" y="442"/>
                    <a:pt x="1548" y="425"/>
                    <a:pt x="1540" y="408"/>
                  </a:cubicBezTo>
                  <a:cubicBezTo>
                    <a:pt x="1532" y="390"/>
                    <a:pt x="1524" y="372"/>
                    <a:pt x="1514" y="355"/>
                  </a:cubicBezTo>
                  <a:cubicBezTo>
                    <a:pt x="1482" y="297"/>
                    <a:pt x="1435" y="252"/>
                    <a:pt x="1385" y="210"/>
                  </a:cubicBezTo>
                  <a:cubicBezTo>
                    <a:pt x="1350" y="182"/>
                    <a:pt x="1316" y="153"/>
                    <a:pt x="1270" y="143"/>
                  </a:cubicBezTo>
                  <a:cubicBezTo>
                    <a:pt x="1262" y="142"/>
                    <a:pt x="1254" y="137"/>
                    <a:pt x="1246" y="134"/>
                  </a:cubicBezTo>
                  <a:cubicBezTo>
                    <a:pt x="1207" y="118"/>
                    <a:pt x="1168" y="100"/>
                    <a:pt x="1127" y="89"/>
                  </a:cubicBezTo>
                  <a:cubicBezTo>
                    <a:pt x="1089" y="80"/>
                    <a:pt x="1048" y="79"/>
                    <a:pt x="1009" y="75"/>
                  </a:cubicBezTo>
                  <a:cubicBezTo>
                    <a:pt x="989" y="73"/>
                    <a:pt x="969" y="71"/>
                    <a:pt x="949" y="70"/>
                  </a:cubicBezTo>
                  <a:cubicBezTo>
                    <a:pt x="923" y="68"/>
                    <a:pt x="896" y="63"/>
                    <a:pt x="870" y="65"/>
                  </a:cubicBezTo>
                  <a:cubicBezTo>
                    <a:pt x="792" y="74"/>
                    <a:pt x="712" y="76"/>
                    <a:pt x="637" y="103"/>
                  </a:cubicBezTo>
                  <a:cubicBezTo>
                    <a:pt x="584" y="122"/>
                    <a:pt x="528" y="137"/>
                    <a:pt x="479" y="164"/>
                  </a:cubicBezTo>
                  <a:cubicBezTo>
                    <a:pt x="416" y="200"/>
                    <a:pt x="354" y="240"/>
                    <a:pt x="297" y="288"/>
                  </a:cubicBezTo>
                  <a:cubicBezTo>
                    <a:pt x="246" y="333"/>
                    <a:pt x="208" y="386"/>
                    <a:pt x="168" y="439"/>
                  </a:cubicBezTo>
                  <a:cubicBezTo>
                    <a:pt x="131" y="487"/>
                    <a:pt x="112" y="544"/>
                    <a:pt x="99" y="603"/>
                  </a:cubicBezTo>
                  <a:cubicBezTo>
                    <a:pt x="89" y="648"/>
                    <a:pt x="75" y="693"/>
                    <a:pt x="69" y="739"/>
                  </a:cubicBezTo>
                  <a:cubicBezTo>
                    <a:pt x="62" y="793"/>
                    <a:pt x="56" y="847"/>
                    <a:pt x="62" y="903"/>
                  </a:cubicBezTo>
                  <a:cubicBezTo>
                    <a:pt x="67" y="956"/>
                    <a:pt x="64" y="1010"/>
                    <a:pt x="82" y="1062"/>
                  </a:cubicBezTo>
                  <a:cubicBezTo>
                    <a:pt x="91" y="1087"/>
                    <a:pt x="100" y="1114"/>
                    <a:pt x="112" y="1137"/>
                  </a:cubicBezTo>
                  <a:cubicBezTo>
                    <a:pt x="131" y="1174"/>
                    <a:pt x="153" y="1209"/>
                    <a:pt x="174" y="1245"/>
                  </a:cubicBezTo>
                  <a:cubicBezTo>
                    <a:pt x="191" y="1272"/>
                    <a:pt x="206" y="1300"/>
                    <a:pt x="226" y="1325"/>
                  </a:cubicBezTo>
                  <a:cubicBezTo>
                    <a:pt x="245" y="1348"/>
                    <a:pt x="269" y="1367"/>
                    <a:pt x="290" y="1387"/>
                  </a:cubicBezTo>
                  <a:cubicBezTo>
                    <a:pt x="300" y="1396"/>
                    <a:pt x="312" y="1403"/>
                    <a:pt x="320" y="1413"/>
                  </a:cubicBezTo>
                  <a:cubicBezTo>
                    <a:pt x="351" y="1448"/>
                    <a:pt x="389" y="1476"/>
                    <a:pt x="431" y="1496"/>
                  </a:cubicBezTo>
                  <a:cubicBezTo>
                    <a:pt x="473" y="1516"/>
                    <a:pt x="518" y="1534"/>
                    <a:pt x="563" y="1550"/>
                  </a:cubicBezTo>
                  <a:cubicBezTo>
                    <a:pt x="595" y="1562"/>
                    <a:pt x="629" y="1574"/>
                    <a:pt x="663" y="1579"/>
                  </a:cubicBezTo>
                  <a:cubicBezTo>
                    <a:pt x="702" y="1585"/>
                    <a:pt x="742" y="1582"/>
                    <a:pt x="781" y="1585"/>
                  </a:cubicBezTo>
                  <a:cubicBezTo>
                    <a:pt x="794" y="1586"/>
                    <a:pt x="807" y="1592"/>
                    <a:pt x="820" y="1592"/>
                  </a:cubicBezTo>
                  <a:cubicBezTo>
                    <a:pt x="859" y="1592"/>
                    <a:pt x="898" y="1592"/>
                    <a:pt x="937" y="1586"/>
                  </a:cubicBezTo>
                  <a:cubicBezTo>
                    <a:pt x="990" y="1580"/>
                    <a:pt x="1043" y="1576"/>
                    <a:pt x="1093" y="1551"/>
                  </a:cubicBezTo>
                  <a:cubicBezTo>
                    <a:pt x="1147" y="1524"/>
                    <a:pt x="1208" y="1512"/>
                    <a:pt x="1259" y="1476"/>
                  </a:cubicBezTo>
                  <a:cubicBezTo>
                    <a:pt x="1263" y="1473"/>
                    <a:pt x="1269" y="1472"/>
                    <a:pt x="1274" y="1470"/>
                  </a:cubicBezTo>
                  <a:cubicBezTo>
                    <a:pt x="1294" y="1460"/>
                    <a:pt x="1318" y="1453"/>
                    <a:pt x="1335" y="1438"/>
                  </a:cubicBezTo>
                  <a:cubicBezTo>
                    <a:pt x="1380" y="1398"/>
                    <a:pt x="1424" y="1356"/>
                    <a:pt x="1464" y="1311"/>
                  </a:cubicBezTo>
                  <a:cubicBezTo>
                    <a:pt x="1492" y="1279"/>
                    <a:pt x="1520" y="1246"/>
                    <a:pt x="1522" y="1200"/>
                  </a:cubicBezTo>
                  <a:cubicBezTo>
                    <a:pt x="1523" y="1189"/>
                    <a:pt x="1532" y="1173"/>
                    <a:pt x="1541" y="1169"/>
                  </a:cubicBezTo>
                  <a:cubicBezTo>
                    <a:pt x="1557" y="1161"/>
                    <a:pt x="1563" y="1179"/>
                    <a:pt x="1570" y="1190"/>
                  </a:cubicBezTo>
                  <a:cubicBezTo>
                    <a:pt x="1577" y="1201"/>
                    <a:pt x="1582" y="1214"/>
                    <a:pt x="1590" y="1223"/>
                  </a:cubicBezTo>
                  <a:cubicBezTo>
                    <a:pt x="1607" y="1241"/>
                    <a:pt x="1625" y="1258"/>
                    <a:pt x="1644" y="1273"/>
                  </a:cubicBezTo>
                  <a:cubicBezTo>
                    <a:pt x="1666" y="1290"/>
                    <a:pt x="1689" y="1308"/>
                    <a:pt x="1714" y="1319"/>
                  </a:cubicBezTo>
                  <a:cubicBezTo>
                    <a:pt x="1741" y="1330"/>
                    <a:pt x="1771" y="1332"/>
                    <a:pt x="1789" y="1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"/>
            <p:cNvSpPr>
              <a:spLocks noEditPoints="1"/>
            </p:cNvSpPr>
            <p:nvPr/>
          </p:nvSpPr>
          <p:spPr bwMode="auto">
            <a:xfrm>
              <a:off x="2197100" y="1793876"/>
              <a:ext cx="3321050" cy="2201863"/>
            </a:xfrm>
            <a:custGeom>
              <a:avLst/>
              <a:gdLst>
                <a:gd name="T0" fmla="*/ 1658 w 2306"/>
                <a:gd name="T1" fmla="*/ 1256 h 1529"/>
                <a:gd name="T2" fmla="*/ 1534 w 2306"/>
                <a:gd name="T3" fmla="*/ 1160 h 1529"/>
                <a:gd name="T4" fmla="*/ 1485 w 2306"/>
                <a:gd name="T5" fmla="*/ 1106 h 1529"/>
                <a:gd name="T6" fmla="*/ 1408 w 2306"/>
                <a:gd name="T7" fmla="*/ 1248 h 1529"/>
                <a:gd name="T8" fmla="*/ 1218 w 2306"/>
                <a:gd name="T9" fmla="*/ 1407 h 1529"/>
                <a:gd name="T10" fmla="*/ 1037 w 2306"/>
                <a:gd name="T11" fmla="*/ 1488 h 1529"/>
                <a:gd name="T12" fmla="*/ 764 w 2306"/>
                <a:gd name="T13" fmla="*/ 1529 h 1529"/>
                <a:gd name="T14" fmla="*/ 607 w 2306"/>
                <a:gd name="T15" fmla="*/ 1516 h 1529"/>
                <a:gd name="T16" fmla="*/ 375 w 2306"/>
                <a:gd name="T17" fmla="*/ 1433 h 1529"/>
                <a:gd name="T18" fmla="*/ 234 w 2306"/>
                <a:gd name="T19" fmla="*/ 1324 h 1529"/>
                <a:gd name="T20" fmla="*/ 118 w 2306"/>
                <a:gd name="T21" fmla="*/ 1182 h 1529"/>
                <a:gd name="T22" fmla="*/ 26 w 2306"/>
                <a:gd name="T23" fmla="*/ 999 h 1529"/>
                <a:gd name="T24" fmla="*/ 13 w 2306"/>
                <a:gd name="T25" fmla="*/ 676 h 1529"/>
                <a:gd name="T26" fmla="*/ 112 w 2306"/>
                <a:gd name="T27" fmla="*/ 376 h 1529"/>
                <a:gd name="T28" fmla="*/ 423 w 2306"/>
                <a:gd name="T29" fmla="*/ 101 h 1529"/>
                <a:gd name="T30" fmla="*/ 814 w 2306"/>
                <a:gd name="T31" fmla="*/ 2 h 1529"/>
                <a:gd name="T32" fmla="*/ 953 w 2306"/>
                <a:gd name="T33" fmla="*/ 12 h 1529"/>
                <a:gd name="T34" fmla="*/ 1190 w 2306"/>
                <a:gd name="T35" fmla="*/ 71 h 1529"/>
                <a:gd name="T36" fmla="*/ 1329 w 2306"/>
                <a:gd name="T37" fmla="*/ 147 h 1529"/>
                <a:gd name="T38" fmla="*/ 1484 w 2306"/>
                <a:gd name="T39" fmla="*/ 345 h 1529"/>
                <a:gd name="T40" fmla="*/ 1517 w 2306"/>
                <a:gd name="T41" fmla="*/ 427 h 1529"/>
                <a:gd name="T42" fmla="*/ 1490 w 2306"/>
                <a:gd name="T43" fmla="*/ 551 h 1529"/>
                <a:gd name="T44" fmla="*/ 1535 w 2306"/>
                <a:gd name="T45" fmla="*/ 578 h 1529"/>
                <a:gd name="T46" fmla="*/ 1661 w 2306"/>
                <a:gd name="T47" fmla="*/ 411 h 1529"/>
                <a:gd name="T48" fmla="*/ 1740 w 2306"/>
                <a:gd name="T49" fmla="*/ 342 h 1529"/>
                <a:gd name="T50" fmla="*/ 1862 w 2306"/>
                <a:gd name="T51" fmla="*/ 257 h 1529"/>
                <a:gd name="T52" fmla="*/ 2035 w 2306"/>
                <a:gd name="T53" fmla="*/ 235 h 1529"/>
                <a:gd name="T54" fmla="*/ 2204 w 2306"/>
                <a:gd name="T55" fmla="*/ 314 h 1529"/>
                <a:gd name="T56" fmla="*/ 2276 w 2306"/>
                <a:gd name="T57" fmla="*/ 734 h 1529"/>
                <a:gd name="T58" fmla="*/ 2207 w 2306"/>
                <a:gd name="T59" fmla="*/ 931 h 1529"/>
                <a:gd name="T60" fmla="*/ 2021 w 2306"/>
                <a:gd name="T61" fmla="*/ 1159 h 1529"/>
                <a:gd name="T62" fmla="*/ 1733 w 2306"/>
                <a:gd name="T63" fmla="*/ 1273 h 1529"/>
                <a:gd name="T64" fmla="*/ 1858 w 2306"/>
                <a:gd name="T65" fmla="*/ 522 h 1529"/>
                <a:gd name="T66" fmla="*/ 2046 w 2306"/>
                <a:gd name="T67" fmla="*/ 440 h 1529"/>
                <a:gd name="T68" fmla="*/ 2108 w 2306"/>
                <a:gd name="T69" fmla="*/ 588 h 1529"/>
                <a:gd name="T70" fmla="*/ 2139 w 2306"/>
                <a:gd name="T71" fmla="*/ 593 h 1529"/>
                <a:gd name="T72" fmla="*/ 2101 w 2306"/>
                <a:gd name="T73" fmla="*/ 412 h 1529"/>
                <a:gd name="T74" fmla="*/ 1916 w 2306"/>
                <a:gd name="T75" fmla="*/ 391 h 1529"/>
                <a:gd name="T76" fmla="*/ 1709 w 2306"/>
                <a:gd name="T77" fmla="*/ 673 h 1529"/>
                <a:gd name="T78" fmla="*/ 1695 w 2306"/>
                <a:gd name="T79" fmla="*/ 992 h 1529"/>
                <a:gd name="T80" fmla="*/ 1844 w 2306"/>
                <a:gd name="T81" fmla="*/ 1073 h 1529"/>
                <a:gd name="T82" fmla="*/ 1981 w 2306"/>
                <a:gd name="T83" fmla="*/ 960 h 1529"/>
                <a:gd name="T84" fmla="*/ 2017 w 2306"/>
                <a:gd name="T85" fmla="*/ 688 h 1529"/>
                <a:gd name="T86" fmla="*/ 1843 w 2306"/>
                <a:gd name="T87" fmla="*/ 551 h 1529"/>
                <a:gd name="T88" fmla="*/ 828 w 2306"/>
                <a:gd name="T89" fmla="*/ 758 h 1529"/>
                <a:gd name="T90" fmla="*/ 663 w 2306"/>
                <a:gd name="T91" fmla="*/ 855 h 1529"/>
                <a:gd name="T92" fmla="*/ 701 w 2306"/>
                <a:gd name="T93" fmla="*/ 959 h 1529"/>
                <a:gd name="T94" fmla="*/ 821 w 2306"/>
                <a:gd name="T95" fmla="*/ 1013 h 1529"/>
                <a:gd name="T96" fmla="*/ 744 w 2306"/>
                <a:gd name="T97" fmla="*/ 899 h 1529"/>
                <a:gd name="T98" fmla="*/ 812 w 2306"/>
                <a:gd name="T99" fmla="*/ 817 h 1529"/>
                <a:gd name="T100" fmla="*/ 534 w 2306"/>
                <a:gd name="T101" fmla="*/ 593 h 1529"/>
                <a:gd name="T102" fmla="*/ 471 w 2306"/>
                <a:gd name="T103" fmla="*/ 584 h 1529"/>
                <a:gd name="T104" fmla="*/ 534 w 2306"/>
                <a:gd name="T105" fmla="*/ 593 h 1529"/>
                <a:gd name="T106" fmla="*/ 1138 w 2306"/>
                <a:gd name="T107" fmla="*/ 650 h 1529"/>
                <a:gd name="T108" fmla="*/ 1124 w 2306"/>
                <a:gd name="T109" fmla="*/ 586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06" h="1529">
                  <a:moveTo>
                    <a:pt x="1733" y="1273"/>
                  </a:moveTo>
                  <a:cubicBezTo>
                    <a:pt x="1715" y="1269"/>
                    <a:pt x="1685" y="1267"/>
                    <a:pt x="1658" y="1256"/>
                  </a:cubicBezTo>
                  <a:cubicBezTo>
                    <a:pt x="1633" y="1245"/>
                    <a:pt x="1610" y="1227"/>
                    <a:pt x="1588" y="1210"/>
                  </a:cubicBezTo>
                  <a:cubicBezTo>
                    <a:pt x="1569" y="1195"/>
                    <a:pt x="1551" y="1178"/>
                    <a:pt x="1534" y="1160"/>
                  </a:cubicBezTo>
                  <a:cubicBezTo>
                    <a:pt x="1526" y="1151"/>
                    <a:pt x="1521" y="1138"/>
                    <a:pt x="1514" y="1127"/>
                  </a:cubicBezTo>
                  <a:cubicBezTo>
                    <a:pt x="1507" y="1116"/>
                    <a:pt x="1501" y="1098"/>
                    <a:pt x="1485" y="1106"/>
                  </a:cubicBezTo>
                  <a:cubicBezTo>
                    <a:pt x="1476" y="1110"/>
                    <a:pt x="1467" y="1126"/>
                    <a:pt x="1466" y="1137"/>
                  </a:cubicBezTo>
                  <a:cubicBezTo>
                    <a:pt x="1464" y="1183"/>
                    <a:pt x="1436" y="1216"/>
                    <a:pt x="1408" y="1248"/>
                  </a:cubicBezTo>
                  <a:cubicBezTo>
                    <a:pt x="1368" y="1293"/>
                    <a:pt x="1324" y="1335"/>
                    <a:pt x="1279" y="1375"/>
                  </a:cubicBezTo>
                  <a:cubicBezTo>
                    <a:pt x="1262" y="1390"/>
                    <a:pt x="1238" y="1397"/>
                    <a:pt x="1218" y="1407"/>
                  </a:cubicBezTo>
                  <a:cubicBezTo>
                    <a:pt x="1213" y="1409"/>
                    <a:pt x="1207" y="1410"/>
                    <a:pt x="1203" y="1413"/>
                  </a:cubicBezTo>
                  <a:cubicBezTo>
                    <a:pt x="1152" y="1449"/>
                    <a:pt x="1091" y="1461"/>
                    <a:pt x="1037" y="1488"/>
                  </a:cubicBezTo>
                  <a:cubicBezTo>
                    <a:pt x="987" y="1513"/>
                    <a:pt x="934" y="1517"/>
                    <a:pt x="881" y="1523"/>
                  </a:cubicBezTo>
                  <a:cubicBezTo>
                    <a:pt x="842" y="1529"/>
                    <a:pt x="803" y="1529"/>
                    <a:pt x="764" y="1529"/>
                  </a:cubicBezTo>
                  <a:cubicBezTo>
                    <a:pt x="751" y="1529"/>
                    <a:pt x="738" y="1523"/>
                    <a:pt x="725" y="1522"/>
                  </a:cubicBezTo>
                  <a:cubicBezTo>
                    <a:pt x="686" y="1519"/>
                    <a:pt x="646" y="1522"/>
                    <a:pt x="607" y="1516"/>
                  </a:cubicBezTo>
                  <a:cubicBezTo>
                    <a:pt x="573" y="1511"/>
                    <a:pt x="539" y="1499"/>
                    <a:pt x="507" y="1487"/>
                  </a:cubicBezTo>
                  <a:cubicBezTo>
                    <a:pt x="462" y="1471"/>
                    <a:pt x="417" y="1453"/>
                    <a:pt x="375" y="1433"/>
                  </a:cubicBezTo>
                  <a:cubicBezTo>
                    <a:pt x="333" y="1413"/>
                    <a:pt x="295" y="1385"/>
                    <a:pt x="264" y="1350"/>
                  </a:cubicBezTo>
                  <a:cubicBezTo>
                    <a:pt x="256" y="1340"/>
                    <a:pt x="244" y="1333"/>
                    <a:pt x="234" y="1324"/>
                  </a:cubicBezTo>
                  <a:cubicBezTo>
                    <a:pt x="213" y="1304"/>
                    <a:pt x="189" y="1285"/>
                    <a:pt x="170" y="1262"/>
                  </a:cubicBezTo>
                  <a:cubicBezTo>
                    <a:pt x="150" y="1237"/>
                    <a:pt x="135" y="1209"/>
                    <a:pt x="118" y="1182"/>
                  </a:cubicBezTo>
                  <a:cubicBezTo>
                    <a:pt x="97" y="1146"/>
                    <a:pt x="75" y="1111"/>
                    <a:pt x="56" y="1074"/>
                  </a:cubicBezTo>
                  <a:cubicBezTo>
                    <a:pt x="44" y="1051"/>
                    <a:pt x="35" y="1024"/>
                    <a:pt x="26" y="999"/>
                  </a:cubicBezTo>
                  <a:cubicBezTo>
                    <a:pt x="8" y="947"/>
                    <a:pt x="11" y="893"/>
                    <a:pt x="6" y="840"/>
                  </a:cubicBezTo>
                  <a:cubicBezTo>
                    <a:pt x="0" y="784"/>
                    <a:pt x="6" y="730"/>
                    <a:pt x="13" y="676"/>
                  </a:cubicBezTo>
                  <a:cubicBezTo>
                    <a:pt x="19" y="630"/>
                    <a:pt x="33" y="585"/>
                    <a:pt x="43" y="540"/>
                  </a:cubicBezTo>
                  <a:cubicBezTo>
                    <a:pt x="56" y="481"/>
                    <a:pt x="75" y="424"/>
                    <a:pt x="112" y="376"/>
                  </a:cubicBezTo>
                  <a:cubicBezTo>
                    <a:pt x="152" y="323"/>
                    <a:pt x="190" y="270"/>
                    <a:pt x="241" y="225"/>
                  </a:cubicBezTo>
                  <a:cubicBezTo>
                    <a:pt x="298" y="177"/>
                    <a:pt x="360" y="137"/>
                    <a:pt x="423" y="101"/>
                  </a:cubicBezTo>
                  <a:cubicBezTo>
                    <a:pt x="472" y="74"/>
                    <a:pt x="528" y="59"/>
                    <a:pt x="581" y="40"/>
                  </a:cubicBezTo>
                  <a:cubicBezTo>
                    <a:pt x="656" y="13"/>
                    <a:pt x="736" y="11"/>
                    <a:pt x="814" y="2"/>
                  </a:cubicBezTo>
                  <a:cubicBezTo>
                    <a:pt x="840" y="0"/>
                    <a:pt x="867" y="5"/>
                    <a:pt x="893" y="7"/>
                  </a:cubicBezTo>
                  <a:cubicBezTo>
                    <a:pt x="913" y="8"/>
                    <a:pt x="933" y="10"/>
                    <a:pt x="953" y="12"/>
                  </a:cubicBezTo>
                  <a:cubicBezTo>
                    <a:pt x="992" y="16"/>
                    <a:pt x="1033" y="17"/>
                    <a:pt x="1071" y="26"/>
                  </a:cubicBezTo>
                  <a:cubicBezTo>
                    <a:pt x="1112" y="37"/>
                    <a:pt x="1151" y="55"/>
                    <a:pt x="1190" y="71"/>
                  </a:cubicBezTo>
                  <a:cubicBezTo>
                    <a:pt x="1198" y="74"/>
                    <a:pt x="1206" y="79"/>
                    <a:pt x="1214" y="80"/>
                  </a:cubicBezTo>
                  <a:cubicBezTo>
                    <a:pt x="1260" y="90"/>
                    <a:pt x="1294" y="119"/>
                    <a:pt x="1329" y="147"/>
                  </a:cubicBezTo>
                  <a:cubicBezTo>
                    <a:pt x="1379" y="189"/>
                    <a:pt x="1426" y="234"/>
                    <a:pt x="1458" y="292"/>
                  </a:cubicBezTo>
                  <a:cubicBezTo>
                    <a:pt x="1468" y="309"/>
                    <a:pt x="1476" y="327"/>
                    <a:pt x="1484" y="345"/>
                  </a:cubicBezTo>
                  <a:cubicBezTo>
                    <a:pt x="1492" y="362"/>
                    <a:pt x="1501" y="379"/>
                    <a:pt x="1508" y="397"/>
                  </a:cubicBezTo>
                  <a:cubicBezTo>
                    <a:pt x="1512" y="407"/>
                    <a:pt x="1514" y="417"/>
                    <a:pt x="1517" y="427"/>
                  </a:cubicBezTo>
                  <a:cubicBezTo>
                    <a:pt x="1530" y="461"/>
                    <a:pt x="1525" y="492"/>
                    <a:pt x="1502" y="521"/>
                  </a:cubicBezTo>
                  <a:cubicBezTo>
                    <a:pt x="1496" y="529"/>
                    <a:pt x="1495" y="541"/>
                    <a:pt x="1490" y="551"/>
                  </a:cubicBezTo>
                  <a:cubicBezTo>
                    <a:pt x="1484" y="566"/>
                    <a:pt x="1488" y="579"/>
                    <a:pt x="1500" y="588"/>
                  </a:cubicBezTo>
                  <a:cubicBezTo>
                    <a:pt x="1514" y="597"/>
                    <a:pt x="1527" y="588"/>
                    <a:pt x="1535" y="578"/>
                  </a:cubicBezTo>
                  <a:cubicBezTo>
                    <a:pt x="1549" y="561"/>
                    <a:pt x="1561" y="543"/>
                    <a:pt x="1574" y="525"/>
                  </a:cubicBezTo>
                  <a:cubicBezTo>
                    <a:pt x="1603" y="487"/>
                    <a:pt x="1631" y="448"/>
                    <a:pt x="1661" y="411"/>
                  </a:cubicBezTo>
                  <a:cubicBezTo>
                    <a:pt x="1672" y="398"/>
                    <a:pt x="1690" y="389"/>
                    <a:pt x="1703" y="378"/>
                  </a:cubicBezTo>
                  <a:cubicBezTo>
                    <a:pt x="1716" y="366"/>
                    <a:pt x="1727" y="353"/>
                    <a:pt x="1740" y="342"/>
                  </a:cubicBezTo>
                  <a:cubicBezTo>
                    <a:pt x="1758" y="326"/>
                    <a:pt x="1776" y="310"/>
                    <a:pt x="1795" y="297"/>
                  </a:cubicBezTo>
                  <a:cubicBezTo>
                    <a:pt x="1816" y="282"/>
                    <a:pt x="1838" y="268"/>
                    <a:pt x="1862" y="257"/>
                  </a:cubicBezTo>
                  <a:cubicBezTo>
                    <a:pt x="1891" y="243"/>
                    <a:pt x="1921" y="232"/>
                    <a:pt x="1955" y="235"/>
                  </a:cubicBezTo>
                  <a:cubicBezTo>
                    <a:pt x="1982" y="237"/>
                    <a:pt x="2008" y="235"/>
                    <a:pt x="2035" y="235"/>
                  </a:cubicBezTo>
                  <a:cubicBezTo>
                    <a:pt x="2075" y="235"/>
                    <a:pt x="2114" y="240"/>
                    <a:pt x="2146" y="268"/>
                  </a:cubicBezTo>
                  <a:cubicBezTo>
                    <a:pt x="2165" y="284"/>
                    <a:pt x="2189" y="295"/>
                    <a:pt x="2204" y="314"/>
                  </a:cubicBezTo>
                  <a:cubicBezTo>
                    <a:pt x="2249" y="369"/>
                    <a:pt x="2290" y="425"/>
                    <a:pt x="2298" y="501"/>
                  </a:cubicBezTo>
                  <a:cubicBezTo>
                    <a:pt x="2306" y="581"/>
                    <a:pt x="2295" y="657"/>
                    <a:pt x="2276" y="734"/>
                  </a:cubicBezTo>
                  <a:cubicBezTo>
                    <a:pt x="2265" y="775"/>
                    <a:pt x="2256" y="816"/>
                    <a:pt x="2243" y="856"/>
                  </a:cubicBezTo>
                  <a:cubicBezTo>
                    <a:pt x="2234" y="882"/>
                    <a:pt x="2221" y="907"/>
                    <a:pt x="2207" y="931"/>
                  </a:cubicBezTo>
                  <a:cubicBezTo>
                    <a:pt x="2181" y="977"/>
                    <a:pt x="2157" y="1025"/>
                    <a:pt x="2124" y="1066"/>
                  </a:cubicBezTo>
                  <a:cubicBezTo>
                    <a:pt x="2096" y="1102"/>
                    <a:pt x="2058" y="1132"/>
                    <a:pt x="2021" y="1159"/>
                  </a:cubicBezTo>
                  <a:cubicBezTo>
                    <a:pt x="1980" y="1189"/>
                    <a:pt x="1935" y="1214"/>
                    <a:pt x="1890" y="1239"/>
                  </a:cubicBezTo>
                  <a:cubicBezTo>
                    <a:pt x="1845" y="1264"/>
                    <a:pt x="1795" y="1270"/>
                    <a:pt x="1733" y="1273"/>
                  </a:cubicBezTo>
                  <a:close/>
                  <a:moveTo>
                    <a:pt x="1843" y="551"/>
                  </a:moveTo>
                  <a:cubicBezTo>
                    <a:pt x="1850" y="538"/>
                    <a:pt x="1852" y="529"/>
                    <a:pt x="1858" y="522"/>
                  </a:cubicBezTo>
                  <a:cubicBezTo>
                    <a:pt x="1893" y="486"/>
                    <a:pt x="1930" y="450"/>
                    <a:pt x="1980" y="436"/>
                  </a:cubicBezTo>
                  <a:cubicBezTo>
                    <a:pt x="2001" y="430"/>
                    <a:pt x="2029" y="430"/>
                    <a:pt x="2046" y="440"/>
                  </a:cubicBezTo>
                  <a:cubicBezTo>
                    <a:pt x="2084" y="465"/>
                    <a:pt x="2111" y="500"/>
                    <a:pt x="2108" y="550"/>
                  </a:cubicBezTo>
                  <a:cubicBezTo>
                    <a:pt x="2107" y="563"/>
                    <a:pt x="2106" y="576"/>
                    <a:pt x="2108" y="588"/>
                  </a:cubicBezTo>
                  <a:cubicBezTo>
                    <a:pt x="2110" y="594"/>
                    <a:pt x="2118" y="601"/>
                    <a:pt x="2125" y="604"/>
                  </a:cubicBezTo>
                  <a:cubicBezTo>
                    <a:pt x="2127" y="605"/>
                    <a:pt x="2137" y="598"/>
                    <a:pt x="2139" y="593"/>
                  </a:cubicBezTo>
                  <a:cubicBezTo>
                    <a:pt x="2154" y="556"/>
                    <a:pt x="2154" y="517"/>
                    <a:pt x="2143" y="478"/>
                  </a:cubicBezTo>
                  <a:cubicBezTo>
                    <a:pt x="2135" y="452"/>
                    <a:pt x="2117" y="433"/>
                    <a:pt x="2101" y="412"/>
                  </a:cubicBezTo>
                  <a:cubicBezTo>
                    <a:pt x="2077" y="381"/>
                    <a:pt x="2029" y="356"/>
                    <a:pt x="1991" y="364"/>
                  </a:cubicBezTo>
                  <a:cubicBezTo>
                    <a:pt x="1965" y="370"/>
                    <a:pt x="1940" y="376"/>
                    <a:pt x="1916" y="391"/>
                  </a:cubicBezTo>
                  <a:cubicBezTo>
                    <a:pt x="1859" y="425"/>
                    <a:pt x="1818" y="475"/>
                    <a:pt x="1784" y="530"/>
                  </a:cubicBezTo>
                  <a:cubicBezTo>
                    <a:pt x="1756" y="575"/>
                    <a:pt x="1736" y="626"/>
                    <a:pt x="1709" y="673"/>
                  </a:cubicBezTo>
                  <a:cubicBezTo>
                    <a:pt x="1677" y="728"/>
                    <a:pt x="1670" y="788"/>
                    <a:pt x="1674" y="849"/>
                  </a:cubicBezTo>
                  <a:cubicBezTo>
                    <a:pt x="1676" y="897"/>
                    <a:pt x="1684" y="945"/>
                    <a:pt x="1695" y="992"/>
                  </a:cubicBezTo>
                  <a:cubicBezTo>
                    <a:pt x="1705" y="1031"/>
                    <a:pt x="1732" y="1061"/>
                    <a:pt x="1772" y="1072"/>
                  </a:cubicBezTo>
                  <a:cubicBezTo>
                    <a:pt x="1794" y="1078"/>
                    <a:pt x="1822" y="1080"/>
                    <a:pt x="1844" y="1073"/>
                  </a:cubicBezTo>
                  <a:cubicBezTo>
                    <a:pt x="1889" y="1060"/>
                    <a:pt x="1922" y="1026"/>
                    <a:pt x="1955" y="993"/>
                  </a:cubicBezTo>
                  <a:cubicBezTo>
                    <a:pt x="1965" y="983"/>
                    <a:pt x="1975" y="972"/>
                    <a:pt x="1981" y="960"/>
                  </a:cubicBezTo>
                  <a:cubicBezTo>
                    <a:pt x="2008" y="908"/>
                    <a:pt x="2032" y="855"/>
                    <a:pt x="2030" y="793"/>
                  </a:cubicBezTo>
                  <a:cubicBezTo>
                    <a:pt x="2029" y="757"/>
                    <a:pt x="2031" y="720"/>
                    <a:pt x="2017" y="688"/>
                  </a:cubicBezTo>
                  <a:cubicBezTo>
                    <a:pt x="2004" y="658"/>
                    <a:pt x="1988" y="627"/>
                    <a:pt x="1964" y="605"/>
                  </a:cubicBezTo>
                  <a:cubicBezTo>
                    <a:pt x="1933" y="575"/>
                    <a:pt x="1898" y="547"/>
                    <a:pt x="1843" y="551"/>
                  </a:cubicBezTo>
                  <a:close/>
                  <a:moveTo>
                    <a:pt x="844" y="778"/>
                  </a:moveTo>
                  <a:cubicBezTo>
                    <a:pt x="837" y="770"/>
                    <a:pt x="834" y="761"/>
                    <a:pt x="828" y="758"/>
                  </a:cubicBezTo>
                  <a:cubicBezTo>
                    <a:pt x="815" y="752"/>
                    <a:pt x="802" y="748"/>
                    <a:pt x="788" y="760"/>
                  </a:cubicBezTo>
                  <a:cubicBezTo>
                    <a:pt x="747" y="793"/>
                    <a:pt x="705" y="824"/>
                    <a:pt x="663" y="855"/>
                  </a:cubicBezTo>
                  <a:cubicBezTo>
                    <a:pt x="643" y="870"/>
                    <a:pt x="637" y="892"/>
                    <a:pt x="654" y="912"/>
                  </a:cubicBezTo>
                  <a:cubicBezTo>
                    <a:pt x="668" y="929"/>
                    <a:pt x="685" y="944"/>
                    <a:pt x="701" y="959"/>
                  </a:cubicBezTo>
                  <a:cubicBezTo>
                    <a:pt x="726" y="982"/>
                    <a:pt x="749" y="1009"/>
                    <a:pt x="785" y="1018"/>
                  </a:cubicBezTo>
                  <a:cubicBezTo>
                    <a:pt x="799" y="1021"/>
                    <a:pt x="812" y="1025"/>
                    <a:pt x="821" y="1013"/>
                  </a:cubicBezTo>
                  <a:cubicBezTo>
                    <a:pt x="831" y="1000"/>
                    <a:pt x="830" y="984"/>
                    <a:pt x="818" y="971"/>
                  </a:cubicBezTo>
                  <a:cubicBezTo>
                    <a:pt x="793" y="947"/>
                    <a:pt x="769" y="923"/>
                    <a:pt x="744" y="899"/>
                  </a:cubicBezTo>
                  <a:cubicBezTo>
                    <a:pt x="725" y="880"/>
                    <a:pt x="726" y="873"/>
                    <a:pt x="749" y="858"/>
                  </a:cubicBezTo>
                  <a:cubicBezTo>
                    <a:pt x="769" y="844"/>
                    <a:pt x="792" y="833"/>
                    <a:pt x="812" y="817"/>
                  </a:cubicBezTo>
                  <a:cubicBezTo>
                    <a:pt x="824" y="807"/>
                    <a:pt x="833" y="793"/>
                    <a:pt x="844" y="778"/>
                  </a:cubicBezTo>
                  <a:close/>
                  <a:moveTo>
                    <a:pt x="534" y="593"/>
                  </a:moveTo>
                  <a:cubicBezTo>
                    <a:pt x="534" y="577"/>
                    <a:pt x="515" y="555"/>
                    <a:pt x="500" y="554"/>
                  </a:cubicBezTo>
                  <a:cubicBezTo>
                    <a:pt x="485" y="553"/>
                    <a:pt x="472" y="567"/>
                    <a:pt x="471" y="584"/>
                  </a:cubicBezTo>
                  <a:cubicBezTo>
                    <a:pt x="470" y="605"/>
                    <a:pt x="483" y="619"/>
                    <a:pt x="505" y="620"/>
                  </a:cubicBezTo>
                  <a:cubicBezTo>
                    <a:pt x="522" y="620"/>
                    <a:pt x="533" y="610"/>
                    <a:pt x="534" y="593"/>
                  </a:cubicBezTo>
                  <a:close/>
                  <a:moveTo>
                    <a:pt x="1105" y="612"/>
                  </a:moveTo>
                  <a:cubicBezTo>
                    <a:pt x="1105" y="634"/>
                    <a:pt x="1119" y="650"/>
                    <a:pt x="1138" y="650"/>
                  </a:cubicBezTo>
                  <a:cubicBezTo>
                    <a:pt x="1152" y="649"/>
                    <a:pt x="1162" y="634"/>
                    <a:pt x="1162" y="613"/>
                  </a:cubicBezTo>
                  <a:cubicBezTo>
                    <a:pt x="1162" y="601"/>
                    <a:pt x="1140" y="585"/>
                    <a:pt x="1124" y="586"/>
                  </a:cubicBezTo>
                  <a:cubicBezTo>
                    <a:pt x="1107" y="586"/>
                    <a:pt x="1106" y="600"/>
                    <a:pt x="1105" y="6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8"/>
            <p:cNvSpPr>
              <a:spLocks noEditPoints="1"/>
            </p:cNvSpPr>
            <p:nvPr/>
          </p:nvSpPr>
          <p:spPr bwMode="auto">
            <a:xfrm>
              <a:off x="4602163" y="2306638"/>
              <a:ext cx="696913" cy="1042988"/>
            </a:xfrm>
            <a:custGeom>
              <a:avLst/>
              <a:gdLst>
                <a:gd name="T0" fmla="*/ 173 w 484"/>
                <a:gd name="T1" fmla="*/ 195 h 724"/>
                <a:gd name="T2" fmla="*/ 294 w 484"/>
                <a:gd name="T3" fmla="*/ 249 h 724"/>
                <a:gd name="T4" fmla="*/ 347 w 484"/>
                <a:gd name="T5" fmla="*/ 332 h 724"/>
                <a:gd name="T6" fmla="*/ 360 w 484"/>
                <a:gd name="T7" fmla="*/ 437 h 724"/>
                <a:gd name="T8" fmla="*/ 311 w 484"/>
                <a:gd name="T9" fmla="*/ 604 h 724"/>
                <a:gd name="T10" fmla="*/ 285 w 484"/>
                <a:gd name="T11" fmla="*/ 637 h 724"/>
                <a:gd name="T12" fmla="*/ 174 w 484"/>
                <a:gd name="T13" fmla="*/ 717 h 724"/>
                <a:gd name="T14" fmla="*/ 102 w 484"/>
                <a:gd name="T15" fmla="*/ 716 h 724"/>
                <a:gd name="T16" fmla="*/ 25 w 484"/>
                <a:gd name="T17" fmla="*/ 636 h 724"/>
                <a:gd name="T18" fmla="*/ 4 w 484"/>
                <a:gd name="T19" fmla="*/ 493 h 724"/>
                <a:gd name="T20" fmla="*/ 39 w 484"/>
                <a:gd name="T21" fmla="*/ 317 h 724"/>
                <a:gd name="T22" fmla="*/ 114 w 484"/>
                <a:gd name="T23" fmla="*/ 174 h 724"/>
                <a:gd name="T24" fmla="*/ 246 w 484"/>
                <a:gd name="T25" fmla="*/ 35 h 724"/>
                <a:gd name="T26" fmla="*/ 321 w 484"/>
                <a:gd name="T27" fmla="*/ 8 h 724"/>
                <a:gd name="T28" fmla="*/ 431 w 484"/>
                <a:gd name="T29" fmla="*/ 56 h 724"/>
                <a:gd name="T30" fmla="*/ 473 w 484"/>
                <a:gd name="T31" fmla="*/ 122 h 724"/>
                <a:gd name="T32" fmla="*/ 469 w 484"/>
                <a:gd name="T33" fmla="*/ 237 h 724"/>
                <a:gd name="T34" fmla="*/ 455 w 484"/>
                <a:gd name="T35" fmla="*/ 248 h 724"/>
                <a:gd name="T36" fmla="*/ 438 w 484"/>
                <a:gd name="T37" fmla="*/ 232 h 724"/>
                <a:gd name="T38" fmla="*/ 438 w 484"/>
                <a:gd name="T39" fmla="*/ 194 h 724"/>
                <a:gd name="T40" fmla="*/ 376 w 484"/>
                <a:gd name="T41" fmla="*/ 84 h 724"/>
                <a:gd name="T42" fmla="*/ 310 w 484"/>
                <a:gd name="T43" fmla="*/ 80 h 724"/>
                <a:gd name="T44" fmla="*/ 188 w 484"/>
                <a:gd name="T45" fmla="*/ 166 h 724"/>
                <a:gd name="T46" fmla="*/ 173 w 484"/>
                <a:gd name="T47" fmla="*/ 195 h 724"/>
                <a:gd name="T48" fmla="*/ 312 w 484"/>
                <a:gd name="T49" fmla="*/ 414 h 724"/>
                <a:gd name="T50" fmla="*/ 312 w 484"/>
                <a:gd name="T51" fmla="*/ 388 h 724"/>
                <a:gd name="T52" fmla="*/ 276 w 484"/>
                <a:gd name="T53" fmla="*/ 317 h 724"/>
                <a:gd name="T54" fmla="*/ 157 w 484"/>
                <a:gd name="T55" fmla="*/ 251 h 724"/>
                <a:gd name="T56" fmla="*/ 134 w 484"/>
                <a:gd name="T57" fmla="*/ 259 h 724"/>
                <a:gd name="T58" fmla="*/ 88 w 484"/>
                <a:gd name="T59" fmla="*/ 351 h 724"/>
                <a:gd name="T60" fmla="*/ 67 w 484"/>
                <a:gd name="T61" fmla="*/ 438 h 724"/>
                <a:gd name="T62" fmla="*/ 64 w 484"/>
                <a:gd name="T63" fmla="*/ 528 h 724"/>
                <a:gd name="T64" fmla="*/ 91 w 484"/>
                <a:gd name="T65" fmla="*/ 611 h 724"/>
                <a:gd name="T66" fmla="*/ 170 w 484"/>
                <a:gd name="T67" fmla="*/ 643 h 724"/>
                <a:gd name="T68" fmla="*/ 231 w 484"/>
                <a:gd name="T69" fmla="*/ 601 h 724"/>
                <a:gd name="T70" fmla="*/ 312 w 484"/>
                <a:gd name="T71" fmla="*/ 414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4" h="724">
                  <a:moveTo>
                    <a:pt x="173" y="195"/>
                  </a:moveTo>
                  <a:cubicBezTo>
                    <a:pt x="228" y="191"/>
                    <a:pt x="263" y="219"/>
                    <a:pt x="294" y="249"/>
                  </a:cubicBezTo>
                  <a:cubicBezTo>
                    <a:pt x="318" y="271"/>
                    <a:pt x="334" y="302"/>
                    <a:pt x="347" y="332"/>
                  </a:cubicBezTo>
                  <a:cubicBezTo>
                    <a:pt x="361" y="364"/>
                    <a:pt x="359" y="401"/>
                    <a:pt x="360" y="437"/>
                  </a:cubicBezTo>
                  <a:cubicBezTo>
                    <a:pt x="362" y="499"/>
                    <a:pt x="338" y="552"/>
                    <a:pt x="311" y="604"/>
                  </a:cubicBezTo>
                  <a:cubicBezTo>
                    <a:pt x="305" y="616"/>
                    <a:pt x="295" y="627"/>
                    <a:pt x="285" y="637"/>
                  </a:cubicBezTo>
                  <a:cubicBezTo>
                    <a:pt x="252" y="670"/>
                    <a:pt x="219" y="704"/>
                    <a:pt x="174" y="717"/>
                  </a:cubicBezTo>
                  <a:cubicBezTo>
                    <a:pt x="152" y="724"/>
                    <a:pt x="124" y="722"/>
                    <a:pt x="102" y="716"/>
                  </a:cubicBezTo>
                  <a:cubicBezTo>
                    <a:pt x="62" y="705"/>
                    <a:pt x="35" y="675"/>
                    <a:pt x="25" y="636"/>
                  </a:cubicBezTo>
                  <a:cubicBezTo>
                    <a:pt x="14" y="589"/>
                    <a:pt x="6" y="541"/>
                    <a:pt x="4" y="493"/>
                  </a:cubicBezTo>
                  <a:cubicBezTo>
                    <a:pt x="0" y="432"/>
                    <a:pt x="7" y="372"/>
                    <a:pt x="39" y="317"/>
                  </a:cubicBezTo>
                  <a:cubicBezTo>
                    <a:pt x="66" y="270"/>
                    <a:pt x="86" y="219"/>
                    <a:pt x="114" y="174"/>
                  </a:cubicBezTo>
                  <a:cubicBezTo>
                    <a:pt x="148" y="119"/>
                    <a:pt x="189" y="69"/>
                    <a:pt x="246" y="35"/>
                  </a:cubicBezTo>
                  <a:cubicBezTo>
                    <a:pt x="270" y="20"/>
                    <a:pt x="295" y="14"/>
                    <a:pt x="321" y="8"/>
                  </a:cubicBezTo>
                  <a:cubicBezTo>
                    <a:pt x="359" y="0"/>
                    <a:pt x="407" y="25"/>
                    <a:pt x="431" y="56"/>
                  </a:cubicBezTo>
                  <a:cubicBezTo>
                    <a:pt x="447" y="77"/>
                    <a:pt x="465" y="96"/>
                    <a:pt x="473" y="122"/>
                  </a:cubicBezTo>
                  <a:cubicBezTo>
                    <a:pt x="484" y="161"/>
                    <a:pt x="484" y="200"/>
                    <a:pt x="469" y="237"/>
                  </a:cubicBezTo>
                  <a:cubicBezTo>
                    <a:pt x="467" y="242"/>
                    <a:pt x="457" y="249"/>
                    <a:pt x="455" y="248"/>
                  </a:cubicBezTo>
                  <a:cubicBezTo>
                    <a:pt x="448" y="245"/>
                    <a:pt x="440" y="238"/>
                    <a:pt x="438" y="232"/>
                  </a:cubicBezTo>
                  <a:cubicBezTo>
                    <a:pt x="436" y="220"/>
                    <a:pt x="437" y="207"/>
                    <a:pt x="438" y="194"/>
                  </a:cubicBezTo>
                  <a:cubicBezTo>
                    <a:pt x="441" y="144"/>
                    <a:pt x="414" y="109"/>
                    <a:pt x="376" y="84"/>
                  </a:cubicBezTo>
                  <a:cubicBezTo>
                    <a:pt x="359" y="74"/>
                    <a:pt x="331" y="74"/>
                    <a:pt x="310" y="80"/>
                  </a:cubicBezTo>
                  <a:cubicBezTo>
                    <a:pt x="260" y="94"/>
                    <a:pt x="223" y="130"/>
                    <a:pt x="188" y="166"/>
                  </a:cubicBezTo>
                  <a:cubicBezTo>
                    <a:pt x="182" y="173"/>
                    <a:pt x="180" y="182"/>
                    <a:pt x="173" y="195"/>
                  </a:cubicBezTo>
                  <a:close/>
                  <a:moveTo>
                    <a:pt x="312" y="414"/>
                  </a:moveTo>
                  <a:cubicBezTo>
                    <a:pt x="312" y="405"/>
                    <a:pt x="312" y="397"/>
                    <a:pt x="312" y="388"/>
                  </a:cubicBezTo>
                  <a:cubicBezTo>
                    <a:pt x="311" y="359"/>
                    <a:pt x="292" y="339"/>
                    <a:pt x="276" y="317"/>
                  </a:cubicBezTo>
                  <a:cubicBezTo>
                    <a:pt x="248" y="274"/>
                    <a:pt x="206" y="256"/>
                    <a:pt x="157" y="251"/>
                  </a:cubicBezTo>
                  <a:cubicBezTo>
                    <a:pt x="149" y="251"/>
                    <a:pt x="137" y="254"/>
                    <a:pt x="134" y="259"/>
                  </a:cubicBezTo>
                  <a:cubicBezTo>
                    <a:pt x="117" y="289"/>
                    <a:pt x="100" y="319"/>
                    <a:pt x="88" y="351"/>
                  </a:cubicBezTo>
                  <a:cubicBezTo>
                    <a:pt x="77" y="379"/>
                    <a:pt x="71" y="408"/>
                    <a:pt x="67" y="438"/>
                  </a:cubicBezTo>
                  <a:cubicBezTo>
                    <a:pt x="63" y="467"/>
                    <a:pt x="60" y="498"/>
                    <a:pt x="64" y="528"/>
                  </a:cubicBezTo>
                  <a:cubicBezTo>
                    <a:pt x="68" y="556"/>
                    <a:pt x="79" y="584"/>
                    <a:pt x="91" y="611"/>
                  </a:cubicBezTo>
                  <a:cubicBezTo>
                    <a:pt x="102" y="638"/>
                    <a:pt x="146" y="655"/>
                    <a:pt x="170" y="643"/>
                  </a:cubicBezTo>
                  <a:cubicBezTo>
                    <a:pt x="192" y="631"/>
                    <a:pt x="215" y="619"/>
                    <a:pt x="231" y="601"/>
                  </a:cubicBezTo>
                  <a:cubicBezTo>
                    <a:pt x="277" y="548"/>
                    <a:pt x="311" y="488"/>
                    <a:pt x="312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"/>
            <p:cNvSpPr>
              <a:spLocks/>
            </p:cNvSpPr>
            <p:nvPr/>
          </p:nvSpPr>
          <p:spPr bwMode="auto">
            <a:xfrm>
              <a:off x="3114675" y="2871788"/>
              <a:ext cx="296863" cy="398463"/>
            </a:xfrm>
            <a:custGeom>
              <a:avLst/>
              <a:gdLst>
                <a:gd name="T0" fmla="*/ 207 w 207"/>
                <a:gd name="T1" fmla="*/ 30 h 277"/>
                <a:gd name="T2" fmla="*/ 175 w 207"/>
                <a:gd name="T3" fmla="*/ 69 h 277"/>
                <a:gd name="T4" fmla="*/ 112 w 207"/>
                <a:gd name="T5" fmla="*/ 110 h 277"/>
                <a:gd name="T6" fmla="*/ 107 w 207"/>
                <a:gd name="T7" fmla="*/ 151 h 277"/>
                <a:gd name="T8" fmla="*/ 181 w 207"/>
                <a:gd name="T9" fmla="*/ 223 h 277"/>
                <a:gd name="T10" fmla="*/ 184 w 207"/>
                <a:gd name="T11" fmla="*/ 265 h 277"/>
                <a:gd name="T12" fmla="*/ 148 w 207"/>
                <a:gd name="T13" fmla="*/ 270 h 277"/>
                <a:gd name="T14" fmla="*/ 64 w 207"/>
                <a:gd name="T15" fmla="*/ 211 h 277"/>
                <a:gd name="T16" fmla="*/ 17 w 207"/>
                <a:gd name="T17" fmla="*/ 164 h 277"/>
                <a:gd name="T18" fmla="*/ 26 w 207"/>
                <a:gd name="T19" fmla="*/ 107 h 277"/>
                <a:gd name="T20" fmla="*/ 151 w 207"/>
                <a:gd name="T21" fmla="*/ 12 h 277"/>
                <a:gd name="T22" fmla="*/ 191 w 207"/>
                <a:gd name="T23" fmla="*/ 10 h 277"/>
                <a:gd name="T24" fmla="*/ 207 w 207"/>
                <a:gd name="T25" fmla="*/ 3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277">
                  <a:moveTo>
                    <a:pt x="207" y="30"/>
                  </a:moveTo>
                  <a:cubicBezTo>
                    <a:pt x="196" y="45"/>
                    <a:pt x="187" y="59"/>
                    <a:pt x="175" y="69"/>
                  </a:cubicBezTo>
                  <a:cubicBezTo>
                    <a:pt x="155" y="85"/>
                    <a:pt x="132" y="96"/>
                    <a:pt x="112" y="110"/>
                  </a:cubicBezTo>
                  <a:cubicBezTo>
                    <a:pt x="89" y="125"/>
                    <a:pt x="88" y="132"/>
                    <a:pt x="107" y="151"/>
                  </a:cubicBezTo>
                  <a:cubicBezTo>
                    <a:pt x="132" y="175"/>
                    <a:pt x="156" y="199"/>
                    <a:pt x="181" y="223"/>
                  </a:cubicBezTo>
                  <a:cubicBezTo>
                    <a:pt x="193" y="236"/>
                    <a:pt x="194" y="252"/>
                    <a:pt x="184" y="265"/>
                  </a:cubicBezTo>
                  <a:cubicBezTo>
                    <a:pt x="175" y="277"/>
                    <a:pt x="162" y="273"/>
                    <a:pt x="148" y="270"/>
                  </a:cubicBezTo>
                  <a:cubicBezTo>
                    <a:pt x="112" y="261"/>
                    <a:pt x="89" y="234"/>
                    <a:pt x="64" y="211"/>
                  </a:cubicBezTo>
                  <a:cubicBezTo>
                    <a:pt x="48" y="196"/>
                    <a:pt x="31" y="181"/>
                    <a:pt x="17" y="164"/>
                  </a:cubicBezTo>
                  <a:cubicBezTo>
                    <a:pt x="0" y="144"/>
                    <a:pt x="6" y="122"/>
                    <a:pt x="26" y="107"/>
                  </a:cubicBezTo>
                  <a:cubicBezTo>
                    <a:pt x="68" y="76"/>
                    <a:pt x="110" y="45"/>
                    <a:pt x="151" y="12"/>
                  </a:cubicBezTo>
                  <a:cubicBezTo>
                    <a:pt x="165" y="0"/>
                    <a:pt x="178" y="4"/>
                    <a:pt x="191" y="10"/>
                  </a:cubicBezTo>
                  <a:cubicBezTo>
                    <a:pt x="197" y="13"/>
                    <a:pt x="200" y="22"/>
                    <a:pt x="207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"/>
            <p:cNvSpPr>
              <a:spLocks/>
            </p:cNvSpPr>
            <p:nvPr/>
          </p:nvSpPr>
          <p:spPr bwMode="auto">
            <a:xfrm>
              <a:off x="2873375" y="2590801"/>
              <a:ext cx="92075" cy="96838"/>
            </a:xfrm>
            <a:custGeom>
              <a:avLst/>
              <a:gdLst>
                <a:gd name="T0" fmla="*/ 64 w 64"/>
                <a:gd name="T1" fmla="*/ 40 h 67"/>
                <a:gd name="T2" fmla="*/ 35 w 64"/>
                <a:gd name="T3" fmla="*/ 67 h 67"/>
                <a:gd name="T4" fmla="*/ 1 w 64"/>
                <a:gd name="T5" fmla="*/ 31 h 67"/>
                <a:gd name="T6" fmla="*/ 30 w 64"/>
                <a:gd name="T7" fmla="*/ 1 h 67"/>
                <a:gd name="T8" fmla="*/ 64 w 64"/>
                <a:gd name="T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7">
                  <a:moveTo>
                    <a:pt x="64" y="40"/>
                  </a:moveTo>
                  <a:cubicBezTo>
                    <a:pt x="63" y="57"/>
                    <a:pt x="52" y="67"/>
                    <a:pt x="35" y="67"/>
                  </a:cubicBezTo>
                  <a:cubicBezTo>
                    <a:pt x="13" y="66"/>
                    <a:pt x="0" y="52"/>
                    <a:pt x="1" y="31"/>
                  </a:cubicBezTo>
                  <a:cubicBezTo>
                    <a:pt x="2" y="14"/>
                    <a:pt x="15" y="0"/>
                    <a:pt x="30" y="1"/>
                  </a:cubicBezTo>
                  <a:cubicBezTo>
                    <a:pt x="45" y="2"/>
                    <a:pt x="64" y="24"/>
                    <a:pt x="64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"/>
            <p:cNvSpPr>
              <a:spLocks/>
            </p:cNvSpPr>
            <p:nvPr/>
          </p:nvSpPr>
          <p:spPr bwMode="auto">
            <a:xfrm>
              <a:off x="3787775" y="2636838"/>
              <a:ext cx="82550" cy="93663"/>
            </a:xfrm>
            <a:custGeom>
              <a:avLst/>
              <a:gdLst>
                <a:gd name="T0" fmla="*/ 0 w 57"/>
                <a:gd name="T1" fmla="*/ 27 h 65"/>
                <a:gd name="T2" fmla="*/ 19 w 57"/>
                <a:gd name="T3" fmla="*/ 1 h 65"/>
                <a:gd name="T4" fmla="*/ 57 w 57"/>
                <a:gd name="T5" fmla="*/ 28 h 65"/>
                <a:gd name="T6" fmla="*/ 33 w 57"/>
                <a:gd name="T7" fmla="*/ 65 h 65"/>
                <a:gd name="T8" fmla="*/ 0 w 57"/>
                <a:gd name="T9" fmla="*/ 2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5">
                  <a:moveTo>
                    <a:pt x="0" y="27"/>
                  </a:moveTo>
                  <a:cubicBezTo>
                    <a:pt x="1" y="15"/>
                    <a:pt x="2" y="1"/>
                    <a:pt x="19" y="1"/>
                  </a:cubicBezTo>
                  <a:cubicBezTo>
                    <a:pt x="35" y="0"/>
                    <a:pt x="57" y="16"/>
                    <a:pt x="57" y="28"/>
                  </a:cubicBezTo>
                  <a:cubicBezTo>
                    <a:pt x="57" y="49"/>
                    <a:pt x="47" y="64"/>
                    <a:pt x="33" y="65"/>
                  </a:cubicBezTo>
                  <a:cubicBezTo>
                    <a:pt x="14" y="65"/>
                    <a:pt x="0" y="49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2"/>
            <p:cNvSpPr>
              <a:spLocks/>
            </p:cNvSpPr>
            <p:nvPr/>
          </p:nvSpPr>
          <p:spPr bwMode="auto">
            <a:xfrm>
              <a:off x="4687888" y="2668588"/>
              <a:ext cx="363538" cy="581025"/>
            </a:xfrm>
            <a:custGeom>
              <a:avLst/>
              <a:gdLst>
                <a:gd name="T0" fmla="*/ 252 w 252"/>
                <a:gd name="T1" fmla="*/ 163 h 404"/>
                <a:gd name="T2" fmla="*/ 171 w 252"/>
                <a:gd name="T3" fmla="*/ 350 h 404"/>
                <a:gd name="T4" fmla="*/ 110 w 252"/>
                <a:gd name="T5" fmla="*/ 392 h 404"/>
                <a:gd name="T6" fmla="*/ 31 w 252"/>
                <a:gd name="T7" fmla="*/ 360 h 404"/>
                <a:gd name="T8" fmla="*/ 4 w 252"/>
                <a:gd name="T9" fmla="*/ 277 h 404"/>
                <a:gd name="T10" fmla="*/ 7 w 252"/>
                <a:gd name="T11" fmla="*/ 187 h 404"/>
                <a:gd name="T12" fmla="*/ 28 w 252"/>
                <a:gd name="T13" fmla="*/ 100 h 404"/>
                <a:gd name="T14" fmla="*/ 74 w 252"/>
                <a:gd name="T15" fmla="*/ 8 h 404"/>
                <a:gd name="T16" fmla="*/ 97 w 252"/>
                <a:gd name="T17" fmla="*/ 0 h 404"/>
                <a:gd name="T18" fmla="*/ 216 w 252"/>
                <a:gd name="T19" fmla="*/ 66 h 404"/>
                <a:gd name="T20" fmla="*/ 252 w 252"/>
                <a:gd name="T21" fmla="*/ 137 h 404"/>
                <a:gd name="T22" fmla="*/ 252 w 252"/>
                <a:gd name="T23" fmla="*/ 163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2" h="404">
                  <a:moveTo>
                    <a:pt x="252" y="163"/>
                  </a:moveTo>
                  <a:cubicBezTo>
                    <a:pt x="251" y="237"/>
                    <a:pt x="217" y="297"/>
                    <a:pt x="171" y="350"/>
                  </a:cubicBezTo>
                  <a:cubicBezTo>
                    <a:pt x="155" y="368"/>
                    <a:pt x="132" y="380"/>
                    <a:pt x="110" y="392"/>
                  </a:cubicBezTo>
                  <a:cubicBezTo>
                    <a:pt x="86" y="404"/>
                    <a:pt x="42" y="387"/>
                    <a:pt x="31" y="360"/>
                  </a:cubicBezTo>
                  <a:cubicBezTo>
                    <a:pt x="19" y="333"/>
                    <a:pt x="8" y="305"/>
                    <a:pt x="4" y="277"/>
                  </a:cubicBezTo>
                  <a:cubicBezTo>
                    <a:pt x="0" y="247"/>
                    <a:pt x="3" y="216"/>
                    <a:pt x="7" y="187"/>
                  </a:cubicBezTo>
                  <a:cubicBezTo>
                    <a:pt x="11" y="157"/>
                    <a:pt x="17" y="128"/>
                    <a:pt x="28" y="100"/>
                  </a:cubicBezTo>
                  <a:cubicBezTo>
                    <a:pt x="40" y="68"/>
                    <a:pt x="57" y="38"/>
                    <a:pt x="74" y="8"/>
                  </a:cubicBezTo>
                  <a:cubicBezTo>
                    <a:pt x="77" y="3"/>
                    <a:pt x="89" y="0"/>
                    <a:pt x="97" y="0"/>
                  </a:cubicBezTo>
                  <a:cubicBezTo>
                    <a:pt x="146" y="5"/>
                    <a:pt x="188" y="23"/>
                    <a:pt x="216" y="66"/>
                  </a:cubicBezTo>
                  <a:cubicBezTo>
                    <a:pt x="232" y="88"/>
                    <a:pt x="251" y="108"/>
                    <a:pt x="252" y="137"/>
                  </a:cubicBezTo>
                  <a:cubicBezTo>
                    <a:pt x="252" y="146"/>
                    <a:pt x="252" y="154"/>
                    <a:pt x="252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3858050" y="3835739"/>
            <a:ext cx="1115589" cy="892999"/>
            <a:chOff x="2509838" y="2143543"/>
            <a:chExt cx="3357562" cy="2687638"/>
          </a:xfrm>
        </p:grpSpPr>
        <p:sp>
          <p:nvSpPr>
            <p:cNvPr id="144" name="矩形 13"/>
            <p:cNvSpPr/>
            <p:nvPr/>
          </p:nvSpPr>
          <p:spPr>
            <a:xfrm>
              <a:off x="2682769" y="3601630"/>
              <a:ext cx="1378055" cy="1220787"/>
            </a:xfrm>
            <a:custGeom>
              <a:avLst/>
              <a:gdLst>
                <a:gd name="connsiteX0" fmla="*/ 0 w 1266825"/>
                <a:gd name="connsiteY0" fmla="*/ 0 h 1182687"/>
                <a:gd name="connsiteX1" fmla="*/ 1266825 w 1266825"/>
                <a:gd name="connsiteY1" fmla="*/ 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0 w 1266825"/>
                <a:gd name="connsiteY4" fmla="*/ 0 h 1182687"/>
                <a:gd name="connsiteX0" fmla="*/ 101600 w 1266825"/>
                <a:gd name="connsiteY0" fmla="*/ 0 h 1182687"/>
                <a:gd name="connsiteX1" fmla="*/ 1266825 w 1266825"/>
                <a:gd name="connsiteY1" fmla="*/ 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101600 w 1266825"/>
                <a:gd name="connsiteY4" fmla="*/ 0 h 1182687"/>
                <a:gd name="connsiteX0" fmla="*/ 101600 w 1266825"/>
                <a:gd name="connsiteY0" fmla="*/ 0 h 1182687"/>
                <a:gd name="connsiteX1" fmla="*/ 1165225 w 1266825"/>
                <a:gd name="connsiteY1" fmla="*/ 1270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101600 w 1266825"/>
                <a:gd name="connsiteY4" fmla="*/ 0 h 1182687"/>
                <a:gd name="connsiteX0" fmla="*/ 101600 w 1368425"/>
                <a:gd name="connsiteY0" fmla="*/ 0 h 1182687"/>
                <a:gd name="connsiteX1" fmla="*/ 1165225 w 1368425"/>
                <a:gd name="connsiteY1" fmla="*/ 12700 h 1182687"/>
                <a:gd name="connsiteX2" fmla="*/ 1368425 w 1368425"/>
                <a:gd name="connsiteY2" fmla="*/ 1182687 h 1182687"/>
                <a:gd name="connsiteX3" fmla="*/ 0 w 1368425"/>
                <a:gd name="connsiteY3" fmla="*/ 1182687 h 1182687"/>
                <a:gd name="connsiteX4" fmla="*/ 101600 w 1368425"/>
                <a:gd name="connsiteY4" fmla="*/ 0 h 1182687"/>
                <a:gd name="connsiteX0" fmla="*/ 127000 w 1393825"/>
                <a:gd name="connsiteY0" fmla="*/ 0 h 1182687"/>
                <a:gd name="connsiteX1" fmla="*/ 1190625 w 1393825"/>
                <a:gd name="connsiteY1" fmla="*/ 12700 h 1182687"/>
                <a:gd name="connsiteX2" fmla="*/ 1393825 w 1393825"/>
                <a:gd name="connsiteY2" fmla="*/ 1182687 h 1182687"/>
                <a:gd name="connsiteX3" fmla="*/ 0 w 1393825"/>
                <a:gd name="connsiteY3" fmla="*/ 1131887 h 1182687"/>
                <a:gd name="connsiteX4" fmla="*/ 127000 w 1393825"/>
                <a:gd name="connsiteY4" fmla="*/ 0 h 1182687"/>
                <a:gd name="connsiteX0" fmla="*/ 101600 w 1368425"/>
                <a:gd name="connsiteY0" fmla="*/ 0 h 1182687"/>
                <a:gd name="connsiteX1" fmla="*/ 1165225 w 1368425"/>
                <a:gd name="connsiteY1" fmla="*/ 12700 h 1182687"/>
                <a:gd name="connsiteX2" fmla="*/ 1368425 w 1368425"/>
                <a:gd name="connsiteY2" fmla="*/ 1182687 h 1182687"/>
                <a:gd name="connsiteX3" fmla="*/ 0 w 1368425"/>
                <a:gd name="connsiteY3" fmla="*/ 1157287 h 1182687"/>
                <a:gd name="connsiteX4" fmla="*/ 101600 w 1368425"/>
                <a:gd name="connsiteY4" fmla="*/ 0 h 1182687"/>
                <a:gd name="connsiteX0" fmla="*/ 125205 w 1392030"/>
                <a:gd name="connsiteY0" fmla="*/ 0 h 1182687"/>
                <a:gd name="connsiteX1" fmla="*/ 1188830 w 1392030"/>
                <a:gd name="connsiteY1" fmla="*/ 12700 h 1182687"/>
                <a:gd name="connsiteX2" fmla="*/ 1392030 w 1392030"/>
                <a:gd name="connsiteY2" fmla="*/ 1182687 h 1182687"/>
                <a:gd name="connsiteX3" fmla="*/ 23605 w 1392030"/>
                <a:gd name="connsiteY3" fmla="*/ 1157287 h 1182687"/>
                <a:gd name="connsiteX4" fmla="*/ 125205 w 1392030"/>
                <a:gd name="connsiteY4" fmla="*/ 0 h 1182687"/>
                <a:gd name="connsiteX0" fmla="*/ 131632 w 1398457"/>
                <a:gd name="connsiteY0" fmla="*/ 0 h 1182687"/>
                <a:gd name="connsiteX1" fmla="*/ 1195257 w 1398457"/>
                <a:gd name="connsiteY1" fmla="*/ 12700 h 1182687"/>
                <a:gd name="connsiteX2" fmla="*/ 1398457 w 1398457"/>
                <a:gd name="connsiteY2" fmla="*/ 1182687 h 1182687"/>
                <a:gd name="connsiteX3" fmla="*/ 30032 w 1398457"/>
                <a:gd name="connsiteY3" fmla="*/ 1157287 h 1182687"/>
                <a:gd name="connsiteX4" fmla="*/ 131632 w 1398457"/>
                <a:gd name="connsiteY4" fmla="*/ 0 h 1182687"/>
                <a:gd name="connsiteX0" fmla="*/ 111230 w 1403455"/>
                <a:gd name="connsiteY0" fmla="*/ 0 h 1246187"/>
                <a:gd name="connsiteX1" fmla="*/ 1200255 w 1403455"/>
                <a:gd name="connsiteY1" fmla="*/ 76200 h 1246187"/>
                <a:gd name="connsiteX2" fmla="*/ 1403455 w 1403455"/>
                <a:gd name="connsiteY2" fmla="*/ 1246187 h 1246187"/>
                <a:gd name="connsiteX3" fmla="*/ 35030 w 1403455"/>
                <a:gd name="connsiteY3" fmla="*/ 1220787 h 1246187"/>
                <a:gd name="connsiteX4" fmla="*/ 111230 w 1403455"/>
                <a:gd name="connsiteY4" fmla="*/ 0 h 1246187"/>
                <a:gd name="connsiteX0" fmla="*/ 111230 w 1378055"/>
                <a:gd name="connsiteY0" fmla="*/ 0 h 1220787"/>
                <a:gd name="connsiteX1" fmla="*/ 1200255 w 1378055"/>
                <a:gd name="connsiteY1" fmla="*/ 76200 h 1220787"/>
                <a:gd name="connsiteX2" fmla="*/ 1378055 w 1378055"/>
                <a:gd name="connsiteY2" fmla="*/ 1220787 h 1220787"/>
                <a:gd name="connsiteX3" fmla="*/ 35030 w 1378055"/>
                <a:gd name="connsiteY3" fmla="*/ 1220787 h 1220787"/>
                <a:gd name="connsiteX4" fmla="*/ 111230 w 1378055"/>
                <a:gd name="connsiteY4" fmla="*/ 0 h 122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8055" h="1220787">
                  <a:moveTo>
                    <a:pt x="111230" y="0"/>
                  </a:moveTo>
                  <a:lnTo>
                    <a:pt x="1200255" y="76200"/>
                  </a:lnTo>
                  <a:lnTo>
                    <a:pt x="1378055" y="1220787"/>
                  </a:lnTo>
                  <a:lnTo>
                    <a:pt x="35030" y="1220787"/>
                  </a:lnTo>
                  <a:cubicBezTo>
                    <a:pt x="-45403" y="847725"/>
                    <a:pt x="26563" y="385762"/>
                    <a:pt x="11123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Freeform 6"/>
            <p:cNvSpPr>
              <a:spLocks noEditPoints="1"/>
            </p:cNvSpPr>
            <p:nvPr/>
          </p:nvSpPr>
          <p:spPr bwMode="auto">
            <a:xfrm>
              <a:off x="2509838" y="2143543"/>
              <a:ext cx="1941512" cy="2687638"/>
            </a:xfrm>
            <a:custGeom>
              <a:avLst/>
              <a:gdLst>
                <a:gd name="T0" fmla="*/ 1177 w 1523"/>
                <a:gd name="T1" fmla="*/ 1100 h 2108"/>
                <a:gd name="T2" fmla="*/ 1134 w 1523"/>
                <a:gd name="T3" fmla="*/ 1210 h 2108"/>
                <a:gd name="T4" fmla="*/ 1143 w 1523"/>
                <a:gd name="T5" fmla="*/ 1432 h 2108"/>
                <a:gd name="T6" fmla="*/ 1191 w 1523"/>
                <a:gd name="T7" fmla="*/ 1715 h 2108"/>
                <a:gd name="T8" fmla="*/ 1235 w 1523"/>
                <a:gd name="T9" fmla="*/ 2015 h 2108"/>
                <a:gd name="T10" fmla="*/ 1222 w 1523"/>
                <a:gd name="T11" fmla="*/ 2099 h 2108"/>
                <a:gd name="T12" fmla="*/ 1163 w 1523"/>
                <a:gd name="T13" fmla="*/ 1842 h 2108"/>
                <a:gd name="T14" fmla="*/ 1053 w 1523"/>
                <a:gd name="T15" fmla="*/ 1311 h 2108"/>
                <a:gd name="T16" fmla="*/ 671 w 1523"/>
                <a:gd name="T17" fmla="*/ 1333 h 2108"/>
                <a:gd name="T18" fmla="*/ 250 w 1523"/>
                <a:gd name="T19" fmla="*/ 1185 h 2108"/>
                <a:gd name="T20" fmla="*/ 198 w 1523"/>
                <a:gd name="T21" fmla="*/ 1336 h 2108"/>
                <a:gd name="T22" fmla="*/ 170 w 1523"/>
                <a:gd name="T23" fmla="*/ 1543 h 2108"/>
                <a:gd name="T24" fmla="*/ 159 w 1523"/>
                <a:gd name="T25" fmla="*/ 2067 h 2108"/>
                <a:gd name="T26" fmla="*/ 107 w 1523"/>
                <a:gd name="T27" fmla="*/ 2093 h 2108"/>
                <a:gd name="T28" fmla="*/ 107 w 1523"/>
                <a:gd name="T29" fmla="*/ 1726 h 2108"/>
                <a:gd name="T30" fmla="*/ 153 w 1523"/>
                <a:gd name="T31" fmla="*/ 1277 h 2108"/>
                <a:gd name="T32" fmla="*/ 83 w 1523"/>
                <a:gd name="T33" fmla="*/ 981 h 2108"/>
                <a:gd name="T34" fmla="*/ 6 w 1523"/>
                <a:gd name="T35" fmla="*/ 716 h 2108"/>
                <a:gd name="T36" fmla="*/ 21 w 1523"/>
                <a:gd name="T37" fmla="*/ 492 h 2108"/>
                <a:gd name="T38" fmla="*/ 308 w 1523"/>
                <a:gd name="T39" fmla="*/ 112 h 2108"/>
                <a:gd name="T40" fmla="*/ 717 w 1523"/>
                <a:gd name="T41" fmla="*/ 1 h 2108"/>
                <a:gd name="T42" fmla="*/ 1143 w 1523"/>
                <a:gd name="T43" fmla="*/ 173 h 2108"/>
                <a:gd name="T44" fmla="*/ 1318 w 1523"/>
                <a:gd name="T45" fmla="*/ 430 h 2108"/>
                <a:gd name="T46" fmla="*/ 1510 w 1523"/>
                <a:gd name="T47" fmla="*/ 540 h 2108"/>
                <a:gd name="T48" fmla="*/ 1383 w 1523"/>
                <a:gd name="T49" fmla="*/ 686 h 2108"/>
                <a:gd name="T50" fmla="*/ 1292 w 1523"/>
                <a:gd name="T51" fmla="*/ 791 h 2108"/>
                <a:gd name="T52" fmla="*/ 978 w 1523"/>
                <a:gd name="T53" fmla="*/ 817 h 2108"/>
                <a:gd name="T54" fmla="*/ 802 w 1523"/>
                <a:gd name="T55" fmla="*/ 1002 h 2108"/>
                <a:gd name="T56" fmla="*/ 1016 w 1523"/>
                <a:gd name="T57" fmla="*/ 1107 h 2108"/>
                <a:gd name="T58" fmla="*/ 949 w 1523"/>
                <a:gd name="T59" fmla="*/ 1176 h 2108"/>
                <a:gd name="T60" fmla="*/ 784 w 1523"/>
                <a:gd name="T61" fmla="*/ 911 h 2108"/>
                <a:gd name="T62" fmla="*/ 975 w 1523"/>
                <a:gd name="T63" fmla="*/ 779 h 2108"/>
                <a:gd name="T64" fmla="*/ 1337 w 1523"/>
                <a:gd name="T65" fmla="*/ 703 h 2108"/>
                <a:gd name="T66" fmla="*/ 1411 w 1523"/>
                <a:gd name="T67" fmla="*/ 564 h 2108"/>
                <a:gd name="T68" fmla="*/ 1300 w 1523"/>
                <a:gd name="T69" fmla="*/ 508 h 2108"/>
                <a:gd name="T70" fmla="*/ 1194 w 1523"/>
                <a:gd name="T71" fmla="*/ 307 h 2108"/>
                <a:gd name="T72" fmla="*/ 950 w 1523"/>
                <a:gd name="T73" fmla="*/ 122 h 2108"/>
                <a:gd name="T74" fmla="*/ 500 w 1523"/>
                <a:gd name="T75" fmla="*/ 82 h 2108"/>
                <a:gd name="T76" fmla="*/ 123 w 1523"/>
                <a:gd name="T77" fmla="*/ 359 h 2108"/>
                <a:gd name="T78" fmla="*/ 48 w 1523"/>
                <a:gd name="T79" fmla="*/ 681 h 2108"/>
                <a:gd name="T80" fmla="*/ 185 w 1523"/>
                <a:gd name="T81" fmla="*/ 1042 h 2108"/>
                <a:gd name="T82" fmla="*/ 494 w 1523"/>
                <a:gd name="T83" fmla="*/ 1248 h 2108"/>
                <a:gd name="T84" fmla="*/ 843 w 1523"/>
                <a:gd name="T85" fmla="*/ 1268 h 2108"/>
                <a:gd name="T86" fmla="*/ 1080 w 1523"/>
                <a:gd name="T87" fmla="*/ 1182 h 2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3" h="2108">
                  <a:moveTo>
                    <a:pt x="1016" y="1107"/>
                  </a:moveTo>
                  <a:cubicBezTo>
                    <a:pt x="1061" y="1107"/>
                    <a:pt x="1105" y="1107"/>
                    <a:pt x="1150" y="1106"/>
                  </a:cubicBezTo>
                  <a:cubicBezTo>
                    <a:pt x="1159" y="1106"/>
                    <a:pt x="1168" y="1103"/>
                    <a:pt x="1177" y="1100"/>
                  </a:cubicBezTo>
                  <a:cubicBezTo>
                    <a:pt x="1200" y="1092"/>
                    <a:pt x="1208" y="1098"/>
                    <a:pt x="1206" y="1122"/>
                  </a:cubicBezTo>
                  <a:cubicBezTo>
                    <a:pt x="1203" y="1151"/>
                    <a:pt x="1182" y="1170"/>
                    <a:pt x="1163" y="1189"/>
                  </a:cubicBezTo>
                  <a:cubicBezTo>
                    <a:pt x="1155" y="1198"/>
                    <a:pt x="1143" y="1203"/>
                    <a:pt x="1134" y="1210"/>
                  </a:cubicBezTo>
                  <a:cubicBezTo>
                    <a:pt x="1121" y="1220"/>
                    <a:pt x="1103" y="1229"/>
                    <a:pt x="1097" y="1242"/>
                  </a:cubicBezTo>
                  <a:cubicBezTo>
                    <a:pt x="1092" y="1254"/>
                    <a:pt x="1098" y="1273"/>
                    <a:pt x="1102" y="1288"/>
                  </a:cubicBezTo>
                  <a:cubicBezTo>
                    <a:pt x="1115" y="1336"/>
                    <a:pt x="1130" y="1384"/>
                    <a:pt x="1143" y="1432"/>
                  </a:cubicBezTo>
                  <a:cubicBezTo>
                    <a:pt x="1151" y="1465"/>
                    <a:pt x="1162" y="1498"/>
                    <a:pt x="1162" y="1531"/>
                  </a:cubicBezTo>
                  <a:cubicBezTo>
                    <a:pt x="1162" y="1580"/>
                    <a:pt x="1187" y="1622"/>
                    <a:pt x="1190" y="1670"/>
                  </a:cubicBezTo>
                  <a:cubicBezTo>
                    <a:pt x="1192" y="1685"/>
                    <a:pt x="1189" y="1700"/>
                    <a:pt x="1191" y="1715"/>
                  </a:cubicBezTo>
                  <a:cubicBezTo>
                    <a:pt x="1195" y="1743"/>
                    <a:pt x="1203" y="1769"/>
                    <a:pt x="1207" y="1797"/>
                  </a:cubicBezTo>
                  <a:cubicBezTo>
                    <a:pt x="1212" y="1831"/>
                    <a:pt x="1215" y="1865"/>
                    <a:pt x="1220" y="1899"/>
                  </a:cubicBezTo>
                  <a:cubicBezTo>
                    <a:pt x="1225" y="1937"/>
                    <a:pt x="1230" y="1976"/>
                    <a:pt x="1235" y="2015"/>
                  </a:cubicBezTo>
                  <a:cubicBezTo>
                    <a:pt x="1237" y="2036"/>
                    <a:pt x="1239" y="2057"/>
                    <a:pt x="1242" y="2078"/>
                  </a:cubicBezTo>
                  <a:cubicBezTo>
                    <a:pt x="1244" y="2091"/>
                    <a:pt x="1239" y="2098"/>
                    <a:pt x="1226" y="2099"/>
                  </a:cubicBezTo>
                  <a:cubicBezTo>
                    <a:pt x="1224" y="2099"/>
                    <a:pt x="1223" y="2099"/>
                    <a:pt x="1222" y="2099"/>
                  </a:cubicBezTo>
                  <a:cubicBezTo>
                    <a:pt x="1189" y="2102"/>
                    <a:pt x="1190" y="2102"/>
                    <a:pt x="1187" y="2070"/>
                  </a:cubicBezTo>
                  <a:cubicBezTo>
                    <a:pt x="1182" y="2028"/>
                    <a:pt x="1174" y="1986"/>
                    <a:pt x="1174" y="1944"/>
                  </a:cubicBezTo>
                  <a:cubicBezTo>
                    <a:pt x="1173" y="1909"/>
                    <a:pt x="1168" y="1876"/>
                    <a:pt x="1163" y="1842"/>
                  </a:cubicBezTo>
                  <a:cubicBezTo>
                    <a:pt x="1154" y="1785"/>
                    <a:pt x="1149" y="1728"/>
                    <a:pt x="1139" y="1671"/>
                  </a:cubicBezTo>
                  <a:cubicBezTo>
                    <a:pt x="1131" y="1628"/>
                    <a:pt x="1118" y="1586"/>
                    <a:pt x="1109" y="1543"/>
                  </a:cubicBezTo>
                  <a:cubicBezTo>
                    <a:pt x="1093" y="1465"/>
                    <a:pt x="1080" y="1387"/>
                    <a:pt x="1053" y="1311"/>
                  </a:cubicBezTo>
                  <a:cubicBezTo>
                    <a:pt x="1044" y="1285"/>
                    <a:pt x="1036" y="1279"/>
                    <a:pt x="1009" y="1286"/>
                  </a:cubicBezTo>
                  <a:cubicBezTo>
                    <a:pt x="964" y="1297"/>
                    <a:pt x="920" y="1312"/>
                    <a:pt x="874" y="1321"/>
                  </a:cubicBezTo>
                  <a:cubicBezTo>
                    <a:pt x="807" y="1336"/>
                    <a:pt x="740" y="1346"/>
                    <a:pt x="671" y="1333"/>
                  </a:cubicBezTo>
                  <a:cubicBezTo>
                    <a:pt x="645" y="1328"/>
                    <a:pt x="619" y="1331"/>
                    <a:pt x="593" y="1329"/>
                  </a:cubicBezTo>
                  <a:cubicBezTo>
                    <a:pt x="529" y="1323"/>
                    <a:pt x="466" y="1314"/>
                    <a:pt x="409" y="1281"/>
                  </a:cubicBezTo>
                  <a:cubicBezTo>
                    <a:pt x="355" y="1250"/>
                    <a:pt x="296" y="1228"/>
                    <a:pt x="250" y="1185"/>
                  </a:cubicBezTo>
                  <a:cubicBezTo>
                    <a:pt x="236" y="1172"/>
                    <a:pt x="223" y="1175"/>
                    <a:pt x="219" y="1193"/>
                  </a:cubicBezTo>
                  <a:cubicBezTo>
                    <a:pt x="213" y="1229"/>
                    <a:pt x="209" y="1265"/>
                    <a:pt x="204" y="1301"/>
                  </a:cubicBezTo>
                  <a:cubicBezTo>
                    <a:pt x="203" y="1313"/>
                    <a:pt x="200" y="1325"/>
                    <a:pt x="198" y="1336"/>
                  </a:cubicBezTo>
                  <a:cubicBezTo>
                    <a:pt x="194" y="1362"/>
                    <a:pt x="191" y="1389"/>
                    <a:pt x="187" y="1415"/>
                  </a:cubicBezTo>
                  <a:cubicBezTo>
                    <a:pt x="181" y="1449"/>
                    <a:pt x="175" y="1483"/>
                    <a:pt x="170" y="1518"/>
                  </a:cubicBezTo>
                  <a:cubicBezTo>
                    <a:pt x="169" y="1526"/>
                    <a:pt x="170" y="1535"/>
                    <a:pt x="170" y="1543"/>
                  </a:cubicBezTo>
                  <a:cubicBezTo>
                    <a:pt x="167" y="1600"/>
                    <a:pt x="164" y="1656"/>
                    <a:pt x="161" y="1712"/>
                  </a:cubicBezTo>
                  <a:cubicBezTo>
                    <a:pt x="158" y="1762"/>
                    <a:pt x="152" y="1811"/>
                    <a:pt x="152" y="1861"/>
                  </a:cubicBezTo>
                  <a:cubicBezTo>
                    <a:pt x="152" y="1930"/>
                    <a:pt x="156" y="1998"/>
                    <a:pt x="159" y="2067"/>
                  </a:cubicBezTo>
                  <a:cubicBezTo>
                    <a:pt x="159" y="2078"/>
                    <a:pt x="162" y="2093"/>
                    <a:pt x="157" y="2098"/>
                  </a:cubicBezTo>
                  <a:cubicBezTo>
                    <a:pt x="148" y="2105"/>
                    <a:pt x="133" y="2107"/>
                    <a:pt x="121" y="2108"/>
                  </a:cubicBezTo>
                  <a:cubicBezTo>
                    <a:pt x="117" y="2108"/>
                    <a:pt x="108" y="2099"/>
                    <a:pt x="107" y="2093"/>
                  </a:cubicBezTo>
                  <a:cubicBezTo>
                    <a:pt x="104" y="2060"/>
                    <a:pt x="101" y="2027"/>
                    <a:pt x="99" y="1994"/>
                  </a:cubicBezTo>
                  <a:cubicBezTo>
                    <a:pt x="98" y="1960"/>
                    <a:pt x="97" y="1926"/>
                    <a:pt x="98" y="1892"/>
                  </a:cubicBezTo>
                  <a:cubicBezTo>
                    <a:pt x="100" y="1837"/>
                    <a:pt x="104" y="1781"/>
                    <a:pt x="107" y="1726"/>
                  </a:cubicBezTo>
                  <a:cubicBezTo>
                    <a:pt x="110" y="1680"/>
                    <a:pt x="111" y="1634"/>
                    <a:pt x="115" y="1589"/>
                  </a:cubicBezTo>
                  <a:cubicBezTo>
                    <a:pt x="119" y="1538"/>
                    <a:pt x="126" y="1487"/>
                    <a:pt x="132" y="1437"/>
                  </a:cubicBezTo>
                  <a:cubicBezTo>
                    <a:pt x="139" y="1383"/>
                    <a:pt x="145" y="1330"/>
                    <a:pt x="153" y="1277"/>
                  </a:cubicBezTo>
                  <a:cubicBezTo>
                    <a:pt x="159" y="1242"/>
                    <a:pt x="170" y="1208"/>
                    <a:pt x="176" y="1174"/>
                  </a:cubicBezTo>
                  <a:cubicBezTo>
                    <a:pt x="181" y="1146"/>
                    <a:pt x="181" y="1121"/>
                    <a:pt x="158" y="1095"/>
                  </a:cubicBezTo>
                  <a:cubicBezTo>
                    <a:pt x="128" y="1062"/>
                    <a:pt x="107" y="1020"/>
                    <a:pt x="83" y="981"/>
                  </a:cubicBezTo>
                  <a:cubicBezTo>
                    <a:pt x="72" y="962"/>
                    <a:pt x="60" y="943"/>
                    <a:pt x="53" y="922"/>
                  </a:cubicBezTo>
                  <a:cubicBezTo>
                    <a:pt x="42" y="887"/>
                    <a:pt x="33" y="851"/>
                    <a:pt x="25" y="814"/>
                  </a:cubicBezTo>
                  <a:cubicBezTo>
                    <a:pt x="18" y="782"/>
                    <a:pt x="11" y="749"/>
                    <a:pt x="6" y="716"/>
                  </a:cubicBezTo>
                  <a:cubicBezTo>
                    <a:pt x="4" y="698"/>
                    <a:pt x="6" y="680"/>
                    <a:pt x="6" y="662"/>
                  </a:cubicBezTo>
                  <a:cubicBezTo>
                    <a:pt x="6" y="657"/>
                    <a:pt x="8" y="652"/>
                    <a:pt x="7" y="648"/>
                  </a:cubicBezTo>
                  <a:cubicBezTo>
                    <a:pt x="0" y="595"/>
                    <a:pt x="9" y="543"/>
                    <a:pt x="21" y="492"/>
                  </a:cubicBezTo>
                  <a:cubicBezTo>
                    <a:pt x="37" y="422"/>
                    <a:pt x="62" y="356"/>
                    <a:pt x="107" y="299"/>
                  </a:cubicBezTo>
                  <a:cubicBezTo>
                    <a:pt x="143" y="253"/>
                    <a:pt x="184" y="209"/>
                    <a:pt x="227" y="168"/>
                  </a:cubicBezTo>
                  <a:cubicBezTo>
                    <a:pt x="250" y="145"/>
                    <a:pt x="280" y="129"/>
                    <a:pt x="308" y="112"/>
                  </a:cubicBezTo>
                  <a:cubicBezTo>
                    <a:pt x="345" y="90"/>
                    <a:pt x="382" y="71"/>
                    <a:pt x="420" y="51"/>
                  </a:cubicBezTo>
                  <a:cubicBezTo>
                    <a:pt x="465" y="27"/>
                    <a:pt x="514" y="14"/>
                    <a:pt x="564" y="9"/>
                  </a:cubicBezTo>
                  <a:cubicBezTo>
                    <a:pt x="615" y="4"/>
                    <a:pt x="666" y="1"/>
                    <a:pt x="717" y="1"/>
                  </a:cubicBezTo>
                  <a:cubicBezTo>
                    <a:pt x="771" y="0"/>
                    <a:pt x="823" y="9"/>
                    <a:pt x="874" y="26"/>
                  </a:cubicBezTo>
                  <a:cubicBezTo>
                    <a:pt x="914" y="39"/>
                    <a:pt x="955" y="48"/>
                    <a:pt x="993" y="70"/>
                  </a:cubicBezTo>
                  <a:cubicBezTo>
                    <a:pt x="1045" y="101"/>
                    <a:pt x="1099" y="130"/>
                    <a:pt x="1143" y="173"/>
                  </a:cubicBezTo>
                  <a:cubicBezTo>
                    <a:pt x="1165" y="195"/>
                    <a:pt x="1190" y="214"/>
                    <a:pt x="1209" y="238"/>
                  </a:cubicBezTo>
                  <a:cubicBezTo>
                    <a:pt x="1232" y="268"/>
                    <a:pt x="1252" y="301"/>
                    <a:pt x="1271" y="334"/>
                  </a:cubicBezTo>
                  <a:cubicBezTo>
                    <a:pt x="1289" y="365"/>
                    <a:pt x="1301" y="399"/>
                    <a:pt x="1318" y="430"/>
                  </a:cubicBezTo>
                  <a:cubicBezTo>
                    <a:pt x="1324" y="440"/>
                    <a:pt x="1336" y="448"/>
                    <a:pt x="1347" y="451"/>
                  </a:cubicBezTo>
                  <a:cubicBezTo>
                    <a:pt x="1398" y="467"/>
                    <a:pt x="1450" y="480"/>
                    <a:pt x="1501" y="494"/>
                  </a:cubicBezTo>
                  <a:cubicBezTo>
                    <a:pt x="1516" y="499"/>
                    <a:pt x="1523" y="524"/>
                    <a:pt x="1510" y="540"/>
                  </a:cubicBezTo>
                  <a:cubicBezTo>
                    <a:pt x="1499" y="555"/>
                    <a:pt x="1485" y="568"/>
                    <a:pt x="1470" y="580"/>
                  </a:cubicBezTo>
                  <a:cubicBezTo>
                    <a:pt x="1445" y="600"/>
                    <a:pt x="1418" y="617"/>
                    <a:pt x="1394" y="637"/>
                  </a:cubicBezTo>
                  <a:cubicBezTo>
                    <a:pt x="1378" y="649"/>
                    <a:pt x="1380" y="667"/>
                    <a:pt x="1383" y="686"/>
                  </a:cubicBezTo>
                  <a:cubicBezTo>
                    <a:pt x="1388" y="717"/>
                    <a:pt x="1388" y="748"/>
                    <a:pt x="1388" y="779"/>
                  </a:cubicBezTo>
                  <a:cubicBezTo>
                    <a:pt x="1388" y="784"/>
                    <a:pt x="1379" y="793"/>
                    <a:pt x="1373" y="793"/>
                  </a:cubicBezTo>
                  <a:cubicBezTo>
                    <a:pt x="1346" y="794"/>
                    <a:pt x="1318" y="796"/>
                    <a:pt x="1292" y="791"/>
                  </a:cubicBezTo>
                  <a:cubicBezTo>
                    <a:pt x="1244" y="780"/>
                    <a:pt x="1196" y="785"/>
                    <a:pt x="1148" y="790"/>
                  </a:cubicBezTo>
                  <a:cubicBezTo>
                    <a:pt x="1130" y="792"/>
                    <a:pt x="1111" y="789"/>
                    <a:pt x="1092" y="793"/>
                  </a:cubicBezTo>
                  <a:cubicBezTo>
                    <a:pt x="1054" y="799"/>
                    <a:pt x="1016" y="808"/>
                    <a:pt x="978" y="817"/>
                  </a:cubicBezTo>
                  <a:cubicBezTo>
                    <a:pt x="975" y="817"/>
                    <a:pt x="973" y="819"/>
                    <a:pt x="971" y="821"/>
                  </a:cubicBezTo>
                  <a:cubicBezTo>
                    <a:pt x="932" y="848"/>
                    <a:pt x="893" y="875"/>
                    <a:pt x="855" y="903"/>
                  </a:cubicBezTo>
                  <a:cubicBezTo>
                    <a:pt x="821" y="927"/>
                    <a:pt x="802" y="961"/>
                    <a:pt x="802" y="1002"/>
                  </a:cubicBezTo>
                  <a:cubicBezTo>
                    <a:pt x="802" y="1051"/>
                    <a:pt x="836" y="1090"/>
                    <a:pt x="886" y="1100"/>
                  </a:cubicBezTo>
                  <a:cubicBezTo>
                    <a:pt x="929" y="1108"/>
                    <a:pt x="972" y="1111"/>
                    <a:pt x="1016" y="1116"/>
                  </a:cubicBezTo>
                  <a:cubicBezTo>
                    <a:pt x="1016" y="1113"/>
                    <a:pt x="1016" y="1110"/>
                    <a:pt x="1016" y="1107"/>
                  </a:cubicBezTo>
                  <a:close/>
                  <a:moveTo>
                    <a:pt x="1080" y="1182"/>
                  </a:moveTo>
                  <a:cubicBezTo>
                    <a:pt x="1079" y="1180"/>
                    <a:pt x="1078" y="1178"/>
                    <a:pt x="1076" y="1176"/>
                  </a:cubicBezTo>
                  <a:cubicBezTo>
                    <a:pt x="1034" y="1176"/>
                    <a:pt x="991" y="1179"/>
                    <a:pt x="949" y="1176"/>
                  </a:cubicBezTo>
                  <a:cubicBezTo>
                    <a:pt x="915" y="1173"/>
                    <a:pt x="881" y="1169"/>
                    <a:pt x="850" y="1158"/>
                  </a:cubicBezTo>
                  <a:cubicBezTo>
                    <a:pt x="782" y="1133"/>
                    <a:pt x="755" y="1077"/>
                    <a:pt x="753" y="1010"/>
                  </a:cubicBezTo>
                  <a:cubicBezTo>
                    <a:pt x="752" y="976"/>
                    <a:pt x="761" y="941"/>
                    <a:pt x="784" y="911"/>
                  </a:cubicBezTo>
                  <a:cubicBezTo>
                    <a:pt x="795" y="897"/>
                    <a:pt x="806" y="885"/>
                    <a:pt x="821" y="874"/>
                  </a:cubicBezTo>
                  <a:cubicBezTo>
                    <a:pt x="851" y="854"/>
                    <a:pt x="878" y="830"/>
                    <a:pt x="909" y="811"/>
                  </a:cubicBezTo>
                  <a:cubicBezTo>
                    <a:pt x="929" y="798"/>
                    <a:pt x="952" y="789"/>
                    <a:pt x="975" y="779"/>
                  </a:cubicBezTo>
                  <a:cubicBezTo>
                    <a:pt x="1001" y="767"/>
                    <a:pt x="1027" y="751"/>
                    <a:pt x="1055" y="745"/>
                  </a:cubicBezTo>
                  <a:cubicBezTo>
                    <a:pt x="1140" y="727"/>
                    <a:pt x="1227" y="721"/>
                    <a:pt x="1315" y="727"/>
                  </a:cubicBezTo>
                  <a:cubicBezTo>
                    <a:pt x="1335" y="728"/>
                    <a:pt x="1340" y="723"/>
                    <a:pt x="1337" y="703"/>
                  </a:cubicBezTo>
                  <a:cubicBezTo>
                    <a:pt x="1334" y="685"/>
                    <a:pt x="1330" y="667"/>
                    <a:pt x="1330" y="650"/>
                  </a:cubicBezTo>
                  <a:cubicBezTo>
                    <a:pt x="1330" y="637"/>
                    <a:pt x="1334" y="620"/>
                    <a:pt x="1342" y="612"/>
                  </a:cubicBezTo>
                  <a:cubicBezTo>
                    <a:pt x="1363" y="594"/>
                    <a:pt x="1388" y="580"/>
                    <a:pt x="1411" y="564"/>
                  </a:cubicBezTo>
                  <a:cubicBezTo>
                    <a:pt x="1416" y="560"/>
                    <a:pt x="1420" y="554"/>
                    <a:pt x="1425" y="549"/>
                  </a:cubicBezTo>
                  <a:cubicBezTo>
                    <a:pt x="1420" y="545"/>
                    <a:pt x="1414" y="539"/>
                    <a:pt x="1408" y="537"/>
                  </a:cubicBezTo>
                  <a:cubicBezTo>
                    <a:pt x="1372" y="527"/>
                    <a:pt x="1336" y="517"/>
                    <a:pt x="1300" y="508"/>
                  </a:cubicBezTo>
                  <a:cubicBezTo>
                    <a:pt x="1283" y="504"/>
                    <a:pt x="1267" y="494"/>
                    <a:pt x="1269" y="477"/>
                  </a:cubicBezTo>
                  <a:cubicBezTo>
                    <a:pt x="1272" y="456"/>
                    <a:pt x="1263" y="442"/>
                    <a:pt x="1255" y="426"/>
                  </a:cubicBezTo>
                  <a:cubicBezTo>
                    <a:pt x="1235" y="386"/>
                    <a:pt x="1216" y="346"/>
                    <a:pt x="1194" y="307"/>
                  </a:cubicBezTo>
                  <a:cubicBezTo>
                    <a:pt x="1184" y="290"/>
                    <a:pt x="1171" y="273"/>
                    <a:pt x="1156" y="259"/>
                  </a:cubicBezTo>
                  <a:cubicBezTo>
                    <a:pt x="1131" y="236"/>
                    <a:pt x="1103" y="217"/>
                    <a:pt x="1077" y="196"/>
                  </a:cubicBezTo>
                  <a:cubicBezTo>
                    <a:pt x="1039" y="164"/>
                    <a:pt x="994" y="144"/>
                    <a:pt x="950" y="122"/>
                  </a:cubicBezTo>
                  <a:cubicBezTo>
                    <a:pt x="901" y="96"/>
                    <a:pt x="849" y="79"/>
                    <a:pt x="795" y="73"/>
                  </a:cubicBezTo>
                  <a:cubicBezTo>
                    <a:pt x="715" y="64"/>
                    <a:pt x="635" y="61"/>
                    <a:pt x="555" y="73"/>
                  </a:cubicBezTo>
                  <a:cubicBezTo>
                    <a:pt x="536" y="76"/>
                    <a:pt x="517" y="76"/>
                    <a:pt x="500" y="82"/>
                  </a:cubicBezTo>
                  <a:cubicBezTo>
                    <a:pt x="462" y="96"/>
                    <a:pt x="425" y="114"/>
                    <a:pt x="387" y="127"/>
                  </a:cubicBezTo>
                  <a:cubicBezTo>
                    <a:pt x="319" y="150"/>
                    <a:pt x="269" y="197"/>
                    <a:pt x="219" y="245"/>
                  </a:cubicBezTo>
                  <a:cubicBezTo>
                    <a:pt x="183" y="280"/>
                    <a:pt x="149" y="316"/>
                    <a:pt x="123" y="359"/>
                  </a:cubicBezTo>
                  <a:cubicBezTo>
                    <a:pt x="110" y="381"/>
                    <a:pt x="94" y="403"/>
                    <a:pt x="86" y="427"/>
                  </a:cubicBezTo>
                  <a:cubicBezTo>
                    <a:pt x="73" y="464"/>
                    <a:pt x="61" y="504"/>
                    <a:pt x="56" y="543"/>
                  </a:cubicBezTo>
                  <a:cubicBezTo>
                    <a:pt x="49" y="589"/>
                    <a:pt x="44" y="636"/>
                    <a:pt x="48" y="681"/>
                  </a:cubicBezTo>
                  <a:cubicBezTo>
                    <a:pt x="52" y="731"/>
                    <a:pt x="65" y="781"/>
                    <a:pt x="79" y="830"/>
                  </a:cubicBezTo>
                  <a:cubicBezTo>
                    <a:pt x="89" y="865"/>
                    <a:pt x="105" y="899"/>
                    <a:pt x="121" y="932"/>
                  </a:cubicBezTo>
                  <a:cubicBezTo>
                    <a:pt x="140" y="970"/>
                    <a:pt x="160" y="1008"/>
                    <a:pt x="185" y="1042"/>
                  </a:cubicBezTo>
                  <a:cubicBezTo>
                    <a:pt x="205" y="1070"/>
                    <a:pt x="232" y="1094"/>
                    <a:pt x="259" y="1116"/>
                  </a:cubicBezTo>
                  <a:cubicBezTo>
                    <a:pt x="288" y="1141"/>
                    <a:pt x="319" y="1164"/>
                    <a:pt x="351" y="1184"/>
                  </a:cubicBezTo>
                  <a:cubicBezTo>
                    <a:pt x="396" y="1211"/>
                    <a:pt x="442" y="1237"/>
                    <a:pt x="494" y="1248"/>
                  </a:cubicBezTo>
                  <a:cubicBezTo>
                    <a:pt x="545" y="1258"/>
                    <a:pt x="596" y="1267"/>
                    <a:pt x="647" y="1276"/>
                  </a:cubicBezTo>
                  <a:cubicBezTo>
                    <a:pt x="662" y="1279"/>
                    <a:pt x="677" y="1283"/>
                    <a:pt x="692" y="1282"/>
                  </a:cubicBezTo>
                  <a:cubicBezTo>
                    <a:pt x="742" y="1278"/>
                    <a:pt x="793" y="1275"/>
                    <a:pt x="843" y="1268"/>
                  </a:cubicBezTo>
                  <a:cubicBezTo>
                    <a:pt x="875" y="1263"/>
                    <a:pt x="906" y="1246"/>
                    <a:pt x="939" y="1244"/>
                  </a:cubicBezTo>
                  <a:cubicBezTo>
                    <a:pt x="987" y="1240"/>
                    <a:pt x="1025" y="1212"/>
                    <a:pt x="1068" y="1197"/>
                  </a:cubicBezTo>
                  <a:cubicBezTo>
                    <a:pt x="1073" y="1195"/>
                    <a:pt x="1076" y="1187"/>
                    <a:pt x="1080" y="1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7"/>
            <p:cNvSpPr>
              <a:spLocks noEditPoints="1"/>
            </p:cNvSpPr>
            <p:nvPr/>
          </p:nvSpPr>
          <p:spPr bwMode="auto">
            <a:xfrm>
              <a:off x="4217988" y="2383256"/>
              <a:ext cx="1649412" cy="1265238"/>
            </a:xfrm>
            <a:custGeom>
              <a:avLst/>
              <a:gdLst>
                <a:gd name="T0" fmla="*/ 862 w 1294"/>
                <a:gd name="T1" fmla="*/ 5 h 993"/>
                <a:gd name="T2" fmla="*/ 1117 w 1294"/>
                <a:gd name="T3" fmla="*/ 102 h 993"/>
                <a:gd name="T4" fmla="*/ 1258 w 1294"/>
                <a:gd name="T5" fmla="*/ 296 h 993"/>
                <a:gd name="T6" fmla="*/ 1284 w 1294"/>
                <a:gd name="T7" fmla="*/ 440 h 993"/>
                <a:gd name="T8" fmla="*/ 1269 w 1294"/>
                <a:gd name="T9" fmla="*/ 648 h 993"/>
                <a:gd name="T10" fmla="*/ 1139 w 1294"/>
                <a:gd name="T11" fmla="*/ 838 h 993"/>
                <a:gd name="T12" fmla="*/ 772 w 1294"/>
                <a:gd name="T13" fmla="*/ 988 h 993"/>
                <a:gd name="T14" fmla="*/ 570 w 1294"/>
                <a:gd name="T15" fmla="*/ 964 h 993"/>
                <a:gd name="T16" fmla="*/ 432 w 1294"/>
                <a:gd name="T17" fmla="*/ 900 h 993"/>
                <a:gd name="T18" fmla="*/ 331 w 1294"/>
                <a:gd name="T19" fmla="*/ 845 h 993"/>
                <a:gd name="T20" fmla="*/ 86 w 1294"/>
                <a:gd name="T21" fmla="*/ 835 h 993"/>
                <a:gd name="T22" fmla="*/ 2 w 1294"/>
                <a:gd name="T23" fmla="*/ 780 h 993"/>
                <a:gd name="T24" fmla="*/ 170 w 1294"/>
                <a:gd name="T25" fmla="*/ 711 h 993"/>
                <a:gd name="T26" fmla="*/ 267 w 1294"/>
                <a:gd name="T27" fmla="*/ 632 h 993"/>
                <a:gd name="T28" fmla="*/ 245 w 1294"/>
                <a:gd name="T29" fmla="*/ 417 h 993"/>
                <a:gd name="T30" fmla="*/ 284 w 1294"/>
                <a:gd name="T31" fmla="*/ 277 h 993"/>
                <a:gd name="T32" fmla="*/ 417 w 1294"/>
                <a:gd name="T33" fmla="*/ 118 h 993"/>
                <a:gd name="T34" fmla="*/ 564 w 1294"/>
                <a:gd name="T35" fmla="*/ 44 h 993"/>
                <a:gd name="T36" fmla="*/ 749 w 1294"/>
                <a:gd name="T37" fmla="*/ 0 h 993"/>
                <a:gd name="T38" fmla="*/ 137 w 1294"/>
                <a:gd name="T39" fmla="*/ 766 h 993"/>
                <a:gd name="T40" fmla="*/ 151 w 1294"/>
                <a:gd name="T41" fmla="*/ 777 h 993"/>
                <a:gd name="T42" fmla="*/ 408 w 1294"/>
                <a:gd name="T43" fmla="*/ 802 h 993"/>
                <a:gd name="T44" fmla="*/ 499 w 1294"/>
                <a:gd name="T45" fmla="*/ 879 h 993"/>
                <a:gd name="T46" fmla="*/ 867 w 1294"/>
                <a:gd name="T47" fmla="*/ 918 h 993"/>
                <a:gd name="T48" fmla="*/ 978 w 1294"/>
                <a:gd name="T49" fmla="*/ 885 h 993"/>
                <a:gd name="T50" fmla="*/ 1197 w 1294"/>
                <a:gd name="T51" fmla="*/ 691 h 993"/>
                <a:gd name="T52" fmla="*/ 1234 w 1294"/>
                <a:gd name="T53" fmla="*/ 390 h 993"/>
                <a:gd name="T54" fmla="*/ 1084 w 1294"/>
                <a:gd name="T55" fmla="*/ 151 h 993"/>
                <a:gd name="T56" fmla="*/ 846 w 1294"/>
                <a:gd name="T57" fmla="*/ 66 h 993"/>
                <a:gd name="T58" fmla="*/ 479 w 1294"/>
                <a:gd name="T59" fmla="*/ 147 h 993"/>
                <a:gd name="T60" fmla="*/ 318 w 1294"/>
                <a:gd name="T61" fmla="*/ 317 h 993"/>
                <a:gd name="T62" fmla="*/ 279 w 1294"/>
                <a:gd name="T63" fmla="*/ 484 h 993"/>
                <a:gd name="T64" fmla="*/ 304 w 1294"/>
                <a:gd name="T65" fmla="*/ 624 h 993"/>
                <a:gd name="T66" fmla="*/ 272 w 1294"/>
                <a:gd name="T67" fmla="*/ 709 h 993"/>
                <a:gd name="T68" fmla="*/ 137 w 1294"/>
                <a:gd name="T69" fmla="*/ 766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4" h="993">
                  <a:moveTo>
                    <a:pt x="749" y="4"/>
                  </a:moveTo>
                  <a:cubicBezTo>
                    <a:pt x="787" y="4"/>
                    <a:pt x="825" y="0"/>
                    <a:pt x="862" y="5"/>
                  </a:cubicBezTo>
                  <a:cubicBezTo>
                    <a:pt x="939" y="15"/>
                    <a:pt x="1012" y="39"/>
                    <a:pt x="1078" y="81"/>
                  </a:cubicBezTo>
                  <a:cubicBezTo>
                    <a:pt x="1091" y="89"/>
                    <a:pt x="1106" y="93"/>
                    <a:pt x="1117" y="102"/>
                  </a:cubicBezTo>
                  <a:cubicBezTo>
                    <a:pt x="1140" y="121"/>
                    <a:pt x="1161" y="141"/>
                    <a:pt x="1182" y="162"/>
                  </a:cubicBezTo>
                  <a:cubicBezTo>
                    <a:pt x="1219" y="200"/>
                    <a:pt x="1239" y="248"/>
                    <a:pt x="1258" y="296"/>
                  </a:cubicBezTo>
                  <a:cubicBezTo>
                    <a:pt x="1268" y="323"/>
                    <a:pt x="1271" y="353"/>
                    <a:pt x="1276" y="381"/>
                  </a:cubicBezTo>
                  <a:cubicBezTo>
                    <a:pt x="1280" y="400"/>
                    <a:pt x="1285" y="420"/>
                    <a:pt x="1284" y="440"/>
                  </a:cubicBezTo>
                  <a:cubicBezTo>
                    <a:pt x="1282" y="483"/>
                    <a:pt x="1294" y="527"/>
                    <a:pt x="1280" y="571"/>
                  </a:cubicBezTo>
                  <a:cubicBezTo>
                    <a:pt x="1272" y="595"/>
                    <a:pt x="1274" y="623"/>
                    <a:pt x="1269" y="648"/>
                  </a:cubicBezTo>
                  <a:cubicBezTo>
                    <a:pt x="1267" y="659"/>
                    <a:pt x="1261" y="669"/>
                    <a:pt x="1256" y="679"/>
                  </a:cubicBezTo>
                  <a:cubicBezTo>
                    <a:pt x="1227" y="739"/>
                    <a:pt x="1188" y="792"/>
                    <a:pt x="1139" y="838"/>
                  </a:cubicBezTo>
                  <a:cubicBezTo>
                    <a:pt x="1084" y="890"/>
                    <a:pt x="1025" y="935"/>
                    <a:pt x="950" y="952"/>
                  </a:cubicBezTo>
                  <a:cubicBezTo>
                    <a:pt x="891" y="966"/>
                    <a:pt x="832" y="983"/>
                    <a:pt x="772" y="988"/>
                  </a:cubicBezTo>
                  <a:cubicBezTo>
                    <a:pt x="726" y="993"/>
                    <a:pt x="679" y="982"/>
                    <a:pt x="632" y="977"/>
                  </a:cubicBezTo>
                  <a:cubicBezTo>
                    <a:pt x="611" y="975"/>
                    <a:pt x="590" y="968"/>
                    <a:pt x="570" y="964"/>
                  </a:cubicBezTo>
                  <a:cubicBezTo>
                    <a:pt x="542" y="958"/>
                    <a:pt x="515" y="951"/>
                    <a:pt x="491" y="933"/>
                  </a:cubicBezTo>
                  <a:cubicBezTo>
                    <a:pt x="474" y="919"/>
                    <a:pt x="451" y="912"/>
                    <a:pt x="432" y="900"/>
                  </a:cubicBezTo>
                  <a:cubicBezTo>
                    <a:pt x="419" y="892"/>
                    <a:pt x="408" y="880"/>
                    <a:pt x="397" y="868"/>
                  </a:cubicBezTo>
                  <a:cubicBezTo>
                    <a:pt x="379" y="848"/>
                    <a:pt x="358" y="840"/>
                    <a:pt x="331" y="845"/>
                  </a:cubicBezTo>
                  <a:cubicBezTo>
                    <a:pt x="276" y="855"/>
                    <a:pt x="220" y="854"/>
                    <a:pt x="165" y="845"/>
                  </a:cubicBezTo>
                  <a:cubicBezTo>
                    <a:pt x="138" y="840"/>
                    <a:pt x="111" y="841"/>
                    <a:pt x="86" y="835"/>
                  </a:cubicBezTo>
                  <a:cubicBezTo>
                    <a:pt x="61" y="829"/>
                    <a:pt x="37" y="818"/>
                    <a:pt x="14" y="807"/>
                  </a:cubicBezTo>
                  <a:cubicBezTo>
                    <a:pt x="7" y="803"/>
                    <a:pt x="0" y="788"/>
                    <a:pt x="2" y="780"/>
                  </a:cubicBezTo>
                  <a:cubicBezTo>
                    <a:pt x="5" y="771"/>
                    <a:pt x="16" y="758"/>
                    <a:pt x="25" y="757"/>
                  </a:cubicBezTo>
                  <a:cubicBezTo>
                    <a:pt x="76" y="748"/>
                    <a:pt x="124" y="731"/>
                    <a:pt x="170" y="711"/>
                  </a:cubicBezTo>
                  <a:cubicBezTo>
                    <a:pt x="201" y="698"/>
                    <a:pt x="230" y="682"/>
                    <a:pt x="259" y="666"/>
                  </a:cubicBezTo>
                  <a:cubicBezTo>
                    <a:pt x="273" y="659"/>
                    <a:pt x="273" y="647"/>
                    <a:pt x="267" y="632"/>
                  </a:cubicBezTo>
                  <a:cubicBezTo>
                    <a:pt x="261" y="615"/>
                    <a:pt x="256" y="596"/>
                    <a:pt x="254" y="578"/>
                  </a:cubicBezTo>
                  <a:cubicBezTo>
                    <a:pt x="250" y="525"/>
                    <a:pt x="246" y="471"/>
                    <a:pt x="245" y="417"/>
                  </a:cubicBezTo>
                  <a:cubicBezTo>
                    <a:pt x="245" y="393"/>
                    <a:pt x="252" y="369"/>
                    <a:pt x="259" y="345"/>
                  </a:cubicBezTo>
                  <a:cubicBezTo>
                    <a:pt x="265" y="322"/>
                    <a:pt x="272" y="298"/>
                    <a:pt x="284" y="277"/>
                  </a:cubicBezTo>
                  <a:cubicBezTo>
                    <a:pt x="300" y="249"/>
                    <a:pt x="320" y="223"/>
                    <a:pt x="341" y="198"/>
                  </a:cubicBezTo>
                  <a:cubicBezTo>
                    <a:pt x="365" y="170"/>
                    <a:pt x="391" y="144"/>
                    <a:pt x="417" y="118"/>
                  </a:cubicBezTo>
                  <a:cubicBezTo>
                    <a:pt x="426" y="110"/>
                    <a:pt x="436" y="104"/>
                    <a:pt x="447" y="99"/>
                  </a:cubicBezTo>
                  <a:cubicBezTo>
                    <a:pt x="485" y="79"/>
                    <a:pt x="521" y="55"/>
                    <a:pt x="564" y="44"/>
                  </a:cubicBezTo>
                  <a:cubicBezTo>
                    <a:pt x="613" y="32"/>
                    <a:pt x="661" y="17"/>
                    <a:pt x="709" y="4"/>
                  </a:cubicBezTo>
                  <a:cubicBezTo>
                    <a:pt x="722" y="1"/>
                    <a:pt x="736" y="1"/>
                    <a:pt x="749" y="0"/>
                  </a:cubicBezTo>
                  <a:cubicBezTo>
                    <a:pt x="749" y="1"/>
                    <a:pt x="749" y="2"/>
                    <a:pt x="749" y="4"/>
                  </a:cubicBezTo>
                  <a:close/>
                  <a:moveTo>
                    <a:pt x="137" y="766"/>
                  </a:moveTo>
                  <a:cubicBezTo>
                    <a:pt x="137" y="768"/>
                    <a:pt x="137" y="770"/>
                    <a:pt x="137" y="772"/>
                  </a:cubicBezTo>
                  <a:cubicBezTo>
                    <a:pt x="142" y="774"/>
                    <a:pt x="146" y="777"/>
                    <a:pt x="151" y="777"/>
                  </a:cubicBezTo>
                  <a:cubicBezTo>
                    <a:pt x="216" y="784"/>
                    <a:pt x="281" y="788"/>
                    <a:pt x="346" y="775"/>
                  </a:cubicBezTo>
                  <a:cubicBezTo>
                    <a:pt x="388" y="767"/>
                    <a:pt x="388" y="766"/>
                    <a:pt x="408" y="802"/>
                  </a:cubicBezTo>
                  <a:cubicBezTo>
                    <a:pt x="409" y="805"/>
                    <a:pt x="411" y="807"/>
                    <a:pt x="413" y="810"/>
                  </a:cubicBezTo>
                  <a:cubicBezTo>
                    <a:pt x="433" y="844"/>
                    <a:pt x="467" y="862"/>
                    <a:pt x="499" y="879"/>
                  </a:cubicBezTo>
                  <a:cubicBezTo>
                    <a:pt x="562" y="913"/>
                    <a:pt x="634" y="926"/>
                    <a:pt x="705" y="930"/>
                  </a:cubicBezTo>
                  <a:cubicBezTo>
                    <a:pt x="759" y="932"/>
                    <a:pt x="813" y="925"/>
                    <a:pt x="867" y="918"/>
                  </a:cubicBezTo>
                  <a:cubicBezTo>
                    <a:pt x="896" y="915"/>
                    <a:pt x="924" y="906"/>
                    <a:pt x="952" y="898"/>
                  </a:cubicBezTo>
                  <a:cubicBezTo>
                    <a:pt x="961" y="896"/>
                    <a:pt x="969" y="888"/>
                    <a:pt x="978" y="885"/>
                  </a:cubicBezTo>
                  <a:cubicBezTo>
                    <a:pt x="1021" y="874"/>
                    <a:pt x="1057" y="850"/>
                    <a:pt x="1088" y="822"/>
                  </a:cubicBezTo>
                  <a:cubicBezTo>
                    <a:pt x="1130" y="784"/>
                    <a:pt x="1171" y="745"/>
                    <a:pt x="1197" y="691"/>
                  </a:cubicBezTo>
                  <a:cubicBezTo>
                    <a:pt x="1213" y="659"/>
                    <a:pt x="1227" y="627"/>
                    <a:pt x="1234" y="591"/>
                  </a:cubicBezTo>
                  <a:cubicBezTo>
                    <a:pt x="1248" y="524"/>
                    <a:pt x="1244" y="457"/>
                    <a:pt x="1234" y="390"/>
                  </a:cubicBezTo>
                  <a:cubicBezTo>
                    <a:pt x="1223" y="309"/>
                    <a:pt x="1181" y="242"/>
                    <a:pt x="1127" y="183"/>
                  </a:cubicBezTo>
                  <a:cubicBezTo>
                    <a:pt x="1115" y="170"/>
                    <a:pt x="1100" y="160"/>
                    <a:pt x="1084" y="151"/>
                  </a:cubicBezTo>
                  <a:cubicBezTo>
                    <a:pt x="1063" y="138"/>
                    <a:pt x="1040" y="128"/>
                    <a:pt x="1017" y="117"/>
                  </a:cubicBezTo>
                  <a:cubicBezTo>
                    <a:pt x="963" y="90"/>
                    <a:pt x="906" y="75"/>
                    <a:pt x="846" y="66"/>
                  </a:cubicBezTo>
                  <a:cubicBezTo>
                    <a:pt x="783" y="56"/>
                    <a:pt x="720" y="59"/>
                    <a:pt x="658" y="75"/>
                  </a:cubicBezTo>
                  <a:cubicBezTo>
                    <a:pt x="596" y="92"/>
                    <a:pt x="535" y="114"/>
                    <a:pt x="479" y="147"/>
                  </a:cubicBezTo>
                  <a:cubicBezTo>
                    <a:pt x="449" y="164"/>
                    <a:pt x="417" y="183"/>
                    <a:pt x="396" y="209"/>
                  </a:cubicBezTo>
                  <a:cubicBezTo>
                    <a:pt x="369" y="243"/>
                    <a:pt x="334" y="272"/>
                    <a:pt x="318" y="317"/>
                  </a:cubicBezTo>
                  <a:cubicBezTo>
                    <a:pt x="310" y="341"/>
                    <a:pt x="294" y="363"/>
                    <a:pt x="289" y="388"/>
                  </a:cubicBezTo>
                  <a:cubicBezTo>
                    <a:pt x="283" y="420"/>
                    <a:pt x="276" y="452"/>
                    <a:pt x="279" y="484"/>
                  </a:cubicBezTo>
                  <a:cubicBezTo>
                    <a:pt x="283" y="530"/>
                    <a:pt x="294" y="576"/>
                    <a:pt x="303" y="623"/>
                  </a:cubicBezTo>
                  <a:cubicBezTo>
                    <a:pt x="303" y="623"/>
                    <a:pt x="303" y="624"/>
                    <a:pt x="304" y="624"/>
                  </a:cubicBezTo>
                  <a:cubicBezTo>
                    <a:pt x="323" y="646"/>
                    <a:pt x="313" y="665"/>
                    <a:pt x="298" y="683"/>
                  </a:cubicBezTo>
                  <a:cubicBezTo>
                    <a:pt x="289" y="692"/>
                    <a:pt x="282" y="704"/>
                    <a:pt x="272" y="709"/>
                  </a:cubicBezTo>
                  <a:cubicBezTo>
                    <a:pt x="236" y="727"/>
                    <a:pt x="200" y="743"/>
                    <a:pt x="164" y="758"/>
                  </a:cubicBezTo>
                  <a:cubicBezTo>
                    <a:pt x="155" y="762"/>
                    <a:pt x="146" y="764"/>
                    <a:pt x="137" y="7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8"/>
            <p:cNvSpPr>
              <a:spLocks noEditPoints="1"/>
            </p:cNvSpPr>
            <p:nvPr/>
          </p:nvSpPr>
          <p:spPr bwMode="auto">
            <a:xfrm>
              <a:off x="2565400" y="2221331"/>
              <a:ext cx="1760537" cy="1557338"/>
            </a:xfrm>
            <a:custGeom>
              <a:avLst/>
              <a:gdLst>
                <a:gd name="T0" fmla="*/ 1036 w 1381"/>
                <a:gd name="T1" fmla="*/ 1121 h 1222"/>
                <a:gd name="T2" fmla="*/ 1024 w 1381"/>
                <a:gd name="T3" fmla="*/ 1136 h 1222"/>
                <a:gd name="T4" fmla="*/ 895 w 1381"/>
                <a:gd name="T5" fmla="*/ 1183 h 1222"/>
                <a:gd name="T6" fmla="*/ 799 w 1381"/>
                <a:gd name="T7" fmla="*/ 1207 h 1222"/>
                <a:gd name="T8" fmla="*/ 648 w 1381"/>
                <a:gd name="T9" fmla="*/ 1221 h 1222"/>
                <a:gd name="T10" fmla="*/ 603 w 1381"/>
                <a:gd name="T11" fmla="*/ 1215 h 1222"/>
                <a:gd name="T12" fmla="*/ 450 w 1381"/>
                <a:gd name="T13" fmla="*/ 1187 h 1222"/>
                <a:gd name="T14" fmla="*/ 307 w 1381"/>
                <a:gd name="T15" fmla="*/ 1123 h 1222"/>
                <a:gd name="T16" fmla="*/ 215 w 1381"/>
                <a:gd name="T17" fmla="*/ 1055 h 1222"/>
                <a:gd name="T18" fmla="*/ 141 w 1381"/>
                <a:gd name="T19" fmla="*/ 981 h 1222"/>
                <a:gd name="T20" fmla="*/ 77 w 1381"/>
                <a:gd name="T21" fmla="*/ 871 h 1222"/>
                <a:gd name="T22" fmla="*/ 35 w 1381"/>
                <a:gd name="T23" fmla="*/ 769 h 1222"/>
                <a:gd name="T24" fmla="*/ 4 w 1381"/>
                <a:gd name="T25" fmla="*/ 620 h 1222"/>
                <a:gd name="T26" fmla="*/ 12 w 1381"/>
                <a:gd name="T27" fmla="*/ 482 h 1222"/>
                <a:gd name="T28" fmla="*/ 42 w 1381"/>
                <a:gd name="T29" fmla="*/ 366 h 1222"/>
                <a:gd name="T30" fmla="*/ 79 w 1381"/>
                <a:gd name="T31" fmla="*/ 298 h 1222"/>
                <a:gd name="T32" fmla="*/ 175 w 1381"/>
                <a:gd name="T33" fmla="*/ 184 h 1222"/>
                <a:gd name="T34" fmla="*/ 343 w 1381"/>
                <a:gd name="T35" fmla="*/ 66 h 1222"/>
                <a:gd name="T36" fmla="*/ 456 w 1381"/>
                <a:gd name="T37" fmla="*/ 21 h 1222"/>
                <a:gd name="T38" fmla="*/ 511 w 1381"/>
                <a:gd name="T39" fmla="*/ 12 h 1222"/>
                <a:gd name="T40" fmla="*/ 751 w 1381"/>
                <a:gd name="T41" fmla="*/ 12 h 1222"/>
                <a:gd name="T42" fmla="*/ 906 w 1381"/>
                <a:gd name="T43" fmla="*/ 61 h 1222"/>
                <a:gd name="T44" fmla="*/ 1033 w 1381"/>
                <a:gd name="T45" fmla="*/ 135 h 1222"/>
                <a:gd name="T46" fmla="*/ 1112 w 1381"/>
                <a:gd name="T47" fmla="*/ 198 h 1222"/>
                <a:gd name="T48" fmla="*/ 1150 w 1381"/>
                <a:gd name="T49" fmla="*/ 246 h 1222"/>
                <a:gd name="T50" fmla="*/ 1211 w 1381"/>
                <a:gd name="T51" fmla="*/ 365 h 1222"/>
                <a:gd name="T52" fmla="*/ 1225 w 1381"/>
                <a:gd name="T53" fmla="*/ 416 h 1222"/>
                <a:gd name="T54" fmla="*/ 1256 w 1381"/>
                <a:gd name="T55" fmla="*/ 447 h 1222"/>
                <a:gd name="T56" fmla="*/ 1364 w 1381"/>
                <a:gd name="T57" fmla="*/ 476 h 1222"/>
                <a:gd name="T58" fmla="*/ 1381 w 1381"/>
                <a:gd name="T59" fmla="*/ 488 h 1222"/>
                <a:gd name="T60" fmla="*/ 1367 w 1381"/>
                <a:gd name="T61" fmla="*/ 503 h 1222"/>
                <a:gd name="T62" fmla="*/ 1298 w 1381"/>
                <a:gd name="T63" fmla="*/ 551 h 1222"/>
                <a:gd name="T64" fmla="*/ 1286 w 1381"/>
                <a:gd name="T65" fmla="*/ 589 h 1222"/>
                <a:gd name="T66" fmla="*/ 1293 w 1381"/>
                <a:gd name="T67" fmla="*/ 642 h 1222"/>
                <a:gd name="T68" fmla="*/ 1271 w 1381"/>
                <a:gd name="T69" fmla="*/ 666 h 1222"/>
                <a:gd name="T70" fmla="*/ 1011 w 1381"/>
                <a:gd name="T71" fmla="*/ 684 h 1222"/>
                <a:gd name="T72" fmla="*/ 931 w 1381"/>
                <a:gd name="T73" fmla="*/ 718 h 1222"/>
                <a:gd name="T74" fmla="*/ 865 w 1381"/>
                <a:gd name="T75" fmla="*/ 750 h 1222"/>
                <a:gd name="T76" fmla="*/ 777 w 1381"/>
                <a:gd name="T77" fmla="*/ 813 h 1222"/>
                <a:gd name="T78" fmla="*/ 740 w 1381"/>
                <a:gd name="T79" fmla="*/ 850 h 1222"/>
                <a:gd name="T80" fmla="*/ 709 w 1381"/>
                <a:gd name="T81" fmla="*/ 949 h 1222"/>
                <a:gd name="T82" fmla="*/ 806 w 1381"/>
                <a:gd name="T83" fmla="*/ 1097 h 1222"/>
                <a:gd name="T84" fmla="*/ 905 w 1381"/>
                <a:gd name="T85" fmla="*/ 1115 h 1222"/>
                <a:gd name="T86" fmla="*/ 1032 w 1381"/>
                <a:gd name="T87" fmla="*/ 1115 h 1222"/>
                <a:gd name="T88" fmla="*/ 1036 w 1381"/>
                <a:gd name="T89" fmla="*/ 1121 h 1222"/>
                <a:gd name="T90" fmla="*/ 942 w 1381"/>
                <a:gd name="T91" fmla="*/ 348 h 1222"/>
                <a:gd name="T92" fmla="*/ 946 w 1381"/>
                <a:gd name="T93" fmla="*/ 352 h 1222"/>
                <a:gd name="T94" fmla="*/ 947 w 1381"/>
                <a:gd name="T95" fmla="*/ 364 h 1222"/>
                <a:gd name="T96" fmla="*/ 967 w 1381"/>
                <a:gd name="T97" fmla="*/ 387 h 1222"/>
                <a:gd name="T98" fmla="*/ 993 w 1381"/>
                <a:gd name="T99" fmla="*/ 365 h 1222"/>
                <a:gd name="T100" fmla="*/ 990 w 1381"/>
                <a:gd name="T101" fmla="*/ 346 h 1222"/>
                <a:gd name="T102" fmla="*/ 967 w 1381"/>
                <a:gd name="T103" fmla="*/ 325 h 1222"/>
                <a:gd name="T104" fmla="*/ 942 w 1381"/>
                <a:gd name="T105" fmla="*/ 348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81" h="1222">
                  <a:moveTo>
                    <a:pt x="1036" y="1121"/>
                  </a:moveTo>
                  <a:cubicBezTo>
                    <a:pt x="1032" y="1126"/>
                    <a:pt x="1029" y="1134"/>
                    <a:pt x="1024" y="1136"/>
                  </a:cubicBezTo>
                  <a:cubicBezTo>
                    <a:pt x="981" y="1151"/>
                    <a:pt x="943" y="1179"/>
                    <a:pt x="895" y="1183"/>
                  </a:cubicBezTo>
                  <a:cubicBezTo>
                    <a:pt x="862" y="1185"/>
                    <a:pt x="831" y="1202"/>
                    <a:pt x="799" y="1207"/>
                  </a:cubicBezTo>
                  <a:cubicBezTo>
                    <a:pt x="749" y="1214"/>
                    <a:pt x="698" y="1217"/>
                    <a:pt x="648" y="1221"/>
                  </a:cubicBezTo>
                  <a:cubicBezTo>
                    <a:pt x="633" y="1222"/>
                    <a:pt x="618" y="1218"/>
                    <a:pt x="603" y="1215"/>
                  </a:cubicBezTo>
                  <a:cubicBezTo>
                    <a:pt x="552" y="1206"/>
                    <a:pt x="501" y="1197"/>
                    <a:pt x="450" y="1187"/>
                  </a:cubicBezTo>
                  <a:cubicBezTo>
                    <a:pt x="398" y="1176"/>
                    <a:pt x="352" y="1150"/>
                    <a:pt x="307" y="1123"/>
                  </a:cubicBezTo>
                  <a:cubicBezTo>
                    <a:pt x="275" y="1103"/>
                    <a:pt x="244" y="1080"/>
                    <a:pt x="215" y="1055"/>
                  </a:cubicBezTo>
                  <a:cubicBezTo>
                    <a:pt x="188" y="1033"/>
                    <a:pt x="161" y="1009"/>
                    <a:pt x="141" y="981"/>
                  </a:cubicBezTo>
                  <a:cubicBezTo>
                    <a:pt x="116" y="947"/>
                    <a:pt x="96" y="909"/>
                    <a:pt x="77" y="871"/>
                  </a:cubicBezTo>
                  <a:cubicBezTo>
                    <a:pt x="61" y="838"/>
                    <a:pt x="45" y="804"/>
                    <a:pt x="35" y="769"/>
                  </a:cubicBezTo>
                  <a:cubicBezTo>
                    <a:pt x="21" y="720"/>
                    <a:pt x="8" y="670"/>
                    <a:pt x="4" y="620"/>
                  </a:cubicBezTo>
                  <a:cubicBezTo>
                    <a:pt x="0" y="575"/>
                    <a:pt x="5" y="528"/>
                    <a:pt x="12" y="482"/>
                  </a:cubicBezTo>
                  <a:cubicBezTo>
                    <a:pt x="17" y="443"/>
                    <a:pt x="29" y="403"/>
                    <a:pt x="42" y="366"/>
                  </a:cubicBezTo>
                  <a:cubicBezTo>
                    <a:pt x="50" y="342"/>
                    <a:pt x="66" y="320"/>
                    <a:pt x="79" y="298"/>
                  </a:cubicBezTo>
                  <a:cubicBezTo>
                    <a:pt x="105" y="255"/>
                    <a:pt x="139" y="219"/>
                    <a:pt x="175" y="184"/>
                  </a:cubicBezTo>
                  <a:cubicBezTo>
                    <a:pt x="225" y="136"/>
                    <a:pt x="275" y="89"/>
                    <a:pt x="343" y="66"/>
                  </a:cubicBezTo>
                  <a:cubicBezTo>
                    <a:pt x="381" y="53"/>
                    <a:pt x="418" y="35"/>
                    <a:pt x="456" y="21"/>
                  </a:cubicBezTo>
                  <a:cubicBezTo>
                    <a:pt x="473" y="15"/>
                    <a:pt x="492" y="15"/>
                    <a:pt x="511" y="12"/>
                  </a:cubicBezTo>
                  <a:cubicBezTo>
                    <a:pt x="591" y="0"/>
                    <a:pt x="671" y="3"/>
                    <a:pt x="751" y="12"/>
                  </a:cubicBezTo>
                  <a:cubicBezTo>
                    <a:pt x="805" y="18"/>
                    <a:pt x="857" y="35"/>
                    <a:pt x="906" y="61"/>
                  </a:cubicBezTo>
                  <a:cubicBezTo>
                    <a:pt x="950" y="83"/>
                    <a:pt x="995" y="103"/>
                    <a:pt x="1033" y="135"/>
                  </a:cubicBezTo>
                  <a:cubicBezTo>
                    <a:pt x="1059" y="156"/>
                    <a:pt x="1087" y="175"/>
                    <a:pt x="1112" y="198"/>
                  </a:cubicBezTo>
                  <a:cubicBezTo>
                    <a:pt x="1127" y="212"/>
                    <a:pt x="1140" y="229"/>
                    <a:pt x="1150" y="246"/>
                  </a:cubicBezTo>
                  <a:cubicBezTo>
                    <a:pt x="1172" y="285"/>
                    <a:pt x="1191" y="325"/>
                    <a:pt x="1211" y="365"/>
                  </a:cubicBezTo>
                  <a:cubicBezTo>
                    <a:pt x="1219" y="381"/>
                    <a:pt x="1228" y="395"/>
                    <a:pt x="1225" y="416"/>
                  </a:cubicBezTo>
                  <a:cubicBezTo>
                    <a:pt x="1223" y="433"/>
                    <a:pt x="1239" y="443"/>
                    <a:pt x="1256" y="447"/>
                  </a:cubicBezTo>
                  <a:cubicBezTo>
                    <a:pt x="1292" y="456"/>
                    <a:pt x="1328" y="466"/>
                    <a:pt x="1364" y="476"/>
                  </a:cubicBezTo>
                  <a:cubicBezTo>
                    <a:pt x="1370" y="478"/>
                    <a:pt x="1376" y="484"/>
                    <a:pt x="1381" y="488"/>
                  </a:cubicBezTo>
                  <a:cubicBezTo>
                    <a:pt x="1376" y="493"/>
                    <a:pt x="1372" y="499"/>
                    <a:pt x="1367" y="503"/>
                  </a:cubicBezTo>
                  <a:cubicBezTo>
                    <a:pt x="1344" y="519"/>
                    <a:pt x="1319" y="533"/>
                    <a:pt x="1298" y="551"/>
                  </a:cubicBezTo>
                  <a:cubicBezTo>
                    <a:pt x="1290" y="559"/>
                    <a:pt x="1286" y="576"/>
                    <a:pt x="1286" y="589"/>
                  </a:cubicBezTo>
                  <a:cubicBezTo>
                    <a:pt x="1286" y="606"/>
                    <a:pt x="1290" y="624"/>
                    <a:pt x="1293" y="642"/>
                  </a:cubicBezTo>
                  <a:cubicBezTo>
                    <a:pt x="1296" y="662"/>
                    <a:pt x="1291" y="667"/>
                    <a:pt x="1271" y="666"/>
                  </a:cubicBezTo>
                  <a:cubicBezTo>
                    <a:pt x="1183" y="660"/>
                    <a:pt x="1096" y="666"/>
                    <a:pt x="1011" y="684"/>
                  </a:cubicBezTo>
                  <a:cubicBezTo>
                    <a:pt x="983" y="690"/>
                    <a:pt x="957" y="706"/>
                    <a:pt x="931" y="718"/>
                  </a:cubicBezTo>
                  <a:cubicBezTo>
                    <a:pt x="908" y="728"/>
                    <a:pt x="885" y="737"/>
                    <a:pt x="865" y="750"/>
                  </a:cubicBezTo>
                  <a:cubicBezTo>
                    <a:pt x="834" y="769"/>
                    <a:pt x="807" y="793"/>
                    <a:pt x="777" y="813"/>
                  </a:cubicBezTo>
                  <a:cubicBezTo>
                    <a:pt x="762" y="824"/>
                    <a:pt x="751" y="836"/>
                    <a:pt x="740" y="850"/>
                  </a:cubicBezTo>
                  <a:cubicBezTo>
                    <a:pt x="717" y="880"/>
                    <a:pt x="708" y="915"/>
                    <a:pt x="709" y="949"/>
                  </a:cubicBezTo>
                  <a:cubicBezTo>
                    <a:pt x="711" y="1016"/>
                    <a:pt x="738" y="1072"/>
                    <a:pt x="806" y="1097"/>
                  </a:cubicBezTo>
                  <a:cubicBezTo>
                    <a:pt x="837" y="1108"/>
                    <a:pt x="871" y="1112"/>
                    <a:pt x="905" y="1115"/>
                  </a:cubicBezTo>
                  <a:cubicBezTo>
                    <a:pt x="947" y="1118"/>
                    <a:pt x="990" y="1115"/>
                    <a:pt x="1032" y="1115"/>
                  </a:cubicBezTo>
                  <a:cubicBezTo>
                    <a:pt x="1034" y="1117"/>
                    <a:pt x="1035" y="1119"/>
                    <a:pt x="1036" y="1121"/>
                  </a:cubicBezTo>
                  <a:close/>
                  <a:moveTo>
                    <a:pt x="942" y="348"/>
                  </a:moveTo>
                  <a:cubicBezTo>
                    <a:pt x="943" y="349"/>
                    <a:pt x="944" y="350"/>
                    <a:pt x="946" y="352"/>
                  </a:cubicBezTo>
                  <a:cubicBezTo>
                    <a:pt x="946" y="356"/>
                    <a:pt x="946" y="360"/>
                    <a:pt x="947" y="364"/>
                  </a:cubicBezTo>
                  <a:cubicBezTo>
                    <a:pt x="949" y="375"/>
                    <a:pt x="952" y="386"/>
                    <a:pt x="967" y="387"/>
                  </a:cubicBezTo>
                  <a:cubicBezTo>
                    <a:pt x="982" y="388"/>
                    <a:pt x="990" y="379"/>
                    <a:pt x="993" y="365"/>
                  </a:cubicBezTo>
                  <a:cubicBezTo>
                    <a:pt x="994" y="359"/>
                    <a:pt x="990" y="352"/>
                    <a:pt x="990" y="346"/>
                  </a:cubicBezTo>
                  <a:cubicBezTo>
                    <a:pt x="992" y="328"/>
                    <a:pt x="978" y="322"/>
                    <a:pt x="967" y="325"/>
                  </a:cubicBezTo>
                  <a:cubicBezTo>
                    <a:pt x="957" y="327"/>
                    <a:pt x="950" y="340"/>
                    <a:pt x="942" y="3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9"/>
            <p:cNvSpPr>
              <a:spLocks/>
            </p:cNvSpPr>
            <p:nvPr/>
          </p:nvSpPr>
          <p:spPr bwMode="auto">
            <a:xfrm>
              <a:off x="4392613" y="2454693"/>
              <a:ext cx="1416050" cy="1116013"/>
            </a:xfrm>
            <a:custGeom>
              <a:avLst/>
              <a:gdLst>
                <a:gd name="T0" fmla="*/ 0 w 1111"/>
                <a:gd name="T1" fmla="*/ 710 h 876"/>
                <a:gd name="T2" fmla="*/ 27 w 1111"/>
                <a:gd name="T3" fmla="*/ 702 h 876"/>
                <a:gd name="T4" fmla="*/ 135 w 1111"/>
                <a:gd name="T5" fmla="*/ 653 h 876"/>
                <a:gd name="T6" fmla="*/ 161 w 1111"/>
                <a:gd name="T7" fmla="*/ 627 h 876"/>
                <a:gd name="T8" fmla="*/ 167 w 1111"/>
                <a:gd name="T9" fmla="*/ 568 h 876"/>
                <a:gd name="T10" fmla="*/ 166 w 1111"/>
                <a:gd name="T11" fmla="*/ 567 h 876"/>
                <a:gd name="T12" fmla="*/ 142 w 1111"/>
                <a:gd name="T13" fmla="*/ 428 h 876"/>
                <a:gd name="T14" fmla="*/ 152 w 1111"/>
                <a:gd name="T15" fmla="*/ 332 h 876"/>
                <a:gd name="T16" fmla="*/ 181 w 1111"/>
                <a:gd name="T17" fmla="*/ 261 h 876"/>
                <a:gd name="T18" fmla="*/ 259 w 1111"/>
                <a:gd name="T19" fmla="*/ 153 h 876"/>
                <a:gd name="T20" fmla="*/ 342 w 1111"/>
                <a:gd name="T21" fmla="*/ 91 h 876"/>
                <a:gd name="T22" fmla="*/ 521 w 1111"/>
                <a:gd name="T23" fmla="*/ 19 h 876"/>
                <a:gd name="T24" fmla="*/ 709 w 1111"/>
                <a:gd name="T25" fmla="*/ 10 h 876"/>
                <a:gd name="T26" fmla="*/ 880 w 1111"/>
                <a:gd name="T27" fmla="*/ 61 h 876"/>
                <a:gd name="T28" fmla="*/ 947 w 1111"/>
                <a:gd name="T29" fmla="*/ 95 h 876"/>
                <a:gd name="T30" fmla="*/ 990 w 1111"/>
                <a:gd name="T31" fmla="*/ 127 h 876"/>
                <a:gd name="T32" fmla="*/ 1097 w 1111"/>
                <a:gd name="T33" fmla="*/ 334 h 876"/>
                <a:gd name="T34" fmla="*/ 1097 w 1111"/>
                <a:gd name="T35" fmla="*/ 535 h 876"/>
                <a:gd name="T36" fmla="*/ 1060 w 1111"/>
                <a:gd name="T37" fmla="*/ 635 h 876"/>
                <a:gd name="T38" fmla="*/ 951 w 1111"/>
                <a:gd name="T39" fmla="*/ 766 h 876"/>
                <a:gd name="T40" fmla="*/ 841 w 1111"/>
                <a:gd name="T41" fmla="*/ 829 h 876"/>
                <a:gd name="T42" fmla="*/ 815 w 1111"/>
                <a:gd name="T43" fmla="*/ 842 h 876"/>
                <a:gd name="T44" fmla="*/ 730 w 1111"/>
                <a:gd name="T45" fmla="*/ 862 h 876"/>
                <a:gd name="T46" fmla="*/ 568 w 1111"/>
                <a:gd name="T47" fmla="*/ 874 h 876"/>
                <a:gd name="T48" fmla="*/ 362 w 1111"/>
                <a:gd name="T49" fmla="*/ 823 h 876"/>
                <a:gd name="T50" fmla="*/ 276 w 1111"/>
                <a:gd name="T51" fmla="*/ 754 h 876"/>
                <a:gd name="T52" fmla="*/ 271 w 1111"/>
                <a:gd name="T53" fmla="*/ 746 h 876"/>
                <a:gd name="T54" fmla="*/ 209 w 1111"/>
                <a:gd name="T55" fmla="*/ 719 h 876"/>
                <a:gd name="T56" fmla="*/ 14 w 1111"/>
                <a:gd name="T57" fmla="*/ 721 h 876"/>
                <a:gd name="T58" fmla="*/ 0 w 1111"/>
                <a:gd name="T59" fmla="*/ 716 h 876"/>
                <a:gd name="T60" fmla="*/ 0 w 1111"/>
                <a:gd name="T61" fmla="*/ 71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1" h="876">
                  <a:moveTo>
                    <a:pt x="0" y="710"/>
                  </a:moveTo>
                  <a:cubicBezTo>
                    <a:pt x="9" y="708"/>
                    <a:pt x="18" y="706"/>
                    <a:pt x="27" y="702"/>
                  </a:cubicBezTo>
                  <a:cubicBezTo>
                    <a:pt x="63" y="687"/>
                    <a:pt x="99" y="671"/>
                    <a:pt x="135" y="653"/>
                  </a:cubicBezTo>
                  <a:cubicBezTo>
                    <a:pt x="145" y="648"/>
                    <a:pt x="152" y="636"/>
                    <a:pt x="161" y="627"/>
                  </a:cubicBezTo>
                  <a:cubicBezTo>
                    <a:pt x="176" y="609"/>
                    <a:pt x="186" y="590"/>
                    <a:pt x="167" y="568"/>
                  </a:cubicBezTo>
                  <a:cubicBezTo>
                    <a:pt x="166" y="568"/>
                    <a:pt x="166" y="567"/>
                    <a:pt x="166" y="567"/>
                  </a:cubicBezTo>
                  <a:cubicBezTo>
                    <a:pt x="157" y="520"/>
                    <a:pt x="146" y="474"/>
                    <a:pt x="142" y="428"/>
                  </a:cubicBezTo>
                  <a:cubicBezTo>
                    <a:pt x="139" y="396"/>
                    <a:pt x="146" y="364"/>
                    <a:pt x="152" y="332"/>
                  </a:cubicBezTo>
                  <a:cubicBezTo>
                    <a:pt x="157" y="307"/>
                    <a:pt x="173" y="285"/>
                    <a:pt x="181" y="261"/>
                  </a:cubicBezTo>
                  <a:cubicBezTo>
                    <a:pt x="197" y="216"/>
                    <a:pt x="232" y="187"/>
                    <a:pt x="259" y="153"/>
                  </a:cubicBezTo>
                  <a:cubicBezTo>
                    <a:pt x="280" y="127"/>
                    <a:pt x="312" y="108"/>
                    <a:pt x="342" y="91"/>
                  </a:cubicBezTo>
                  <a:cubicBezTo>
                    <a:pt x="398" y="58"/>
                    <a:pt x="459" y="36"/>
                    <a:pt x="521" y="19"/>
                  </a:cubicBezTo>
                  <a:cubicBezTo>
                    <a:pt x="583" y="3"/>
                    <a:pt x="646" y="0"/>
                    <a:pt x="709" y="10"/>
                  </a:cubicBezTo>
                  <a:cubicBezTo>
                    <a:pt x="769" y="19"/>
                    <a:pt x="826" y="34"/>
                    <a:pt x="880" y="61"/>
                  </a:cubicBezTo>
                  <a:cubicBezTo>
                    <a:pt x="903" y="72"/>
                    <a:pt x="926" y="82"/>
                    <a:pt x="947" y="95"/>
                  </a:cubicBezTo>
                  <a:cubicBezTo>
                    <a:pt x="963" y="104"/>
                    <a:pt x="978" y="114"/>
                    <a:pt x="990" y="127"/>
                  </a:cubicBezTo>
                  <a:cubicBezTo>
                    <a:pt x="1044" y="186"/>
                    <a:pt x="1086" y="253"/>
                    <a:pt x="1097" y="334"/>
                  </a:cubicBezTo>
                  <a:cubicBezTo>
                    <a:pt x="1107" y="401"/>
                    <a:pt x="1111" y="468"/>
                    <a:pt x="1097" y="535"/>
                  </a:cubicBezTo>
                  <a:cubicBezTo>
                    <a:pt x="1090" y="571"/>
                    <a:pt x="1076" y="603"/>
                    <a:pt x="1060" y="635"/>
                  </a:cubicBezTo>
                  <a:cubicBezTo>
                    <a:pt x="1034" y="689"/>
                    <a:pt x="993" y="728"/>
                    <a:pt x="951" y="766"/>
                  </a:cubicBezTo>
                  <a:cubicBezTo>
                    <a:pt x="920" y="794"/>
                    <a:pt x="884" y="818"/>
                    <a:pt x="841" y="829"/>
                  </a:cubicBezTo>
                  <a:cubicBezTo>
                    <a:pt x="832" y="832"/>
                    <a:pt x="824" y="840"/>
                    <a:pt x="815" y="842"/>
                  </a:cubicBezTo>
                  <a:cubicBezTo>
                    <a:pt x="787" y="850"/>
                    <a:pt x="759" y="859"/>
                    <a:pt x="730" y="862"/>
                  </a:cubicBezTo>
                  <a:cubicBezTo>
                    <a:pt x="676" y="869"/>
                    <a:pt x="622" y="876"/>
                    <a:pt x="568" y="874"/>
                  </a:cubicBezTo>
                  <a:cubicBezTo>
                    <a:pt x="497" y="870"/>
                    <a:pt x="425" y="857"/>
                    <a:pt x="362" y="823"/>
                  </a:cubicBezTo>
                  <a:cubicBezTo>
                    <a:pt x="330" y="806"/>
                    <a:pt x="296" y="788"/>
                    <a:pt x="276" y="754"/>
                  </a:cubicBezTo>
                  <a:cubicBezTo>
                    <a:pt x="274" y="751"/>
                    <a:pt x="272" y="749"/>
                    <a:pt x="271" y="746"/>
                  </a:cubicBezTo>
                  <a:cubicBezTo>
                    <a:pt x="251" y="710"/>
                    <a:pt x="251" y="711"/>
                    <a:pt x="209" y="719"/>
                  </a:cubicBezTo>
                  <a:cubicBezTo>
                    <a:pt x="144" y="732"/>
                    <a:pt x="79" y="728"/>
                    <a:pt x="14" y="721"/>
                  </a:cubicBezTo>
                  <a:cubicBezTo>
                    <a:pt x="9" y="721"/>
                    <a:pt x="5" y="718"/>
                    <a:pt x="0" y="716"/>
                  </a:cubicBezTo>
                  <a:cubicBezTo>
                    <a:pt x="0" y="714"/>
                    <a:pt x="0" y="712"/>
                    <a:pt x="0" y="7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"/>
            <p:cNvSpPr>
              <a:spLocks/>
            </p:cNvSpPr>
            <p:nvPr/>
          </p:nvSpPr>
          <p:spPr bwMode="auto">
            <a:xfrm>
              <a:off x="3765550" y="2630906"/>
              <a:ext cx="66675" cy="84138"/>
            </a:xfrm>
            <a:custGeom>
              <a:avLst/>
              <a:gdLst>
                <a:gd name="T0" fmla="*/ 0 w 52"/>
                <a:gd name="T1" fmla="*/ 26 h 66"/>
                <a:gd name="T2" fmla="*/ 25 w 52"/>
                <a:gd name="T3" fmla="*/ 3 h 66"/>
                <a:gd name="T4" fmla="*/ 48 w 52"/>
                <a:gd name="T5" fmla="*/ 24 h 66"/>
                <a:gd name="T6" fmla="*/ 51 w 52"/>
                <a:gd name="T7" fmla="*/ 43 h 66"/>
                <a:gd name="T8" fmla="*/ 25 w 52"/>
                <a:gd name="T9" fmla="*/ 65 h 66"/>
                <a:gd name="T10" fmla="*/ 5 w 52"/>
                <a:gd name="T11" fmla="*/ 42 h 66"/>
                <a:gd name="T12" fmla="*/ 4 w 52"/>
                <a:gd name="T13" fmla="*/ 30 h 66"/>
                <a:gd name="T14" fmla="*/ 0 w 52"/>
                <a:gd name="T15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6">
                  <a:moveTo>
                    <a:pt x="0" y="26"/>
                  </a:moveTo>
                  <a:cubicBezTo>
                    <a:pt x="8" y="18"/>
                    <a:pt x="15" y="5"/>
                    <a:pt x="25" y="3"/>
                  </a:cubicBezTo>
                  <a:cubicBezTo>
                    <a:pt x="36" y="0"/>
                    <a:pt x="50" y="6"/>
                    <a:pt x="48" y="24"/>
                  </a:cubicBezTo>
                  <a:cubicBezTo>
                    <a:pt x="48" y="30"/>
                    <a:pt x="52" y="37"/>
                    <a:pt x="51" y="43"/>
                  </a:cubicBezTo>
                  <a:cubicBezTo>
                    <a:pt x="48" y="57"/>
                    <a:pt x="40" y="66"/>
                    <a:pt x="25" y="65"/>
                  </a:cubicBezTo>
                  <a:cubicBezTo>
                    <a:pt x="10" y="64"/>
                    <a:pt x="7" y="53"/>
                    <a:pt x="5" y="42"/>
                  </a:cubicBezTo>
                  <a:cubicBezTo>
                    <a:pt x="4" y="38"/>
                    <a:pt x="4" y="34"/>
                    <a:pt x="4" y="30"/>
                  </a:cubicBezTo>
                  <a:cubicBezTo>
                    <a:pt x="2" y="28"/>
                    <a:pt x="1" y="27"/>
                    <a:pt x="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6398220" y="3842236"/>
            <a:ext cx="779292" cy="894212"/>
            <a:chOff x="3048873" y="1977171"/>
            <a:chExt cx="2653277" cy="3044549"/>
          </a:xfrm>
        </p:grpSpPr>
        <p:sp>
          <p:nvSpPr>
            <p:cNvPr id="151" name="矩形 2"/>
            <p:cNvSpPr/>
            <p:nvPr/>
          </p:nvSpPr>
          <p:spPr>
            <a:xfrm>
              <a:off x="3126602" y="4460382"/>
              <a:ext cx="922868" cy="523238"/>
            </a:xfrm>
            <a:custGeom>
              <a:avLst/>
              <a:gdLst>
                <a:gd name="connsiteX0" fmla="*/ 0 w 932393"/>
                <a:gd name="connsiteY0" fmla="*/ 0 h 561338"/>
                <a:gd name="connsiteX1" fmla="*/ 932393 w 932393"/>
                <a:gd name="connsiteY1" fmla="*/ 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0 w 932393"/>
                <a:gd name="connsiteY4" fmla="*/ 0 h 561338"/>
                <a:gd name="connsiteX0" fmla="*/ 101600 w 932393"/>
                <a:gd name="connsiteY0" fmla="*/ 0 h 561338"/>
                <a:gd name="connsiteX1" fmla="*/ 932393 w 932393"/>
                <a:gd name="connsiteY1" fmla="*/ 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101600 w 932393"/>
                <a:gd name="connsiteY4" fmla="*/ 0 h 561338"/>
                <a:gd name="connsiteX0" fmla="*/ 101600 w 932393"/>
                <a:gd name="connsiteY0" fmla="*/ 0 h 561338"/>
                <a:gd name="connsiteX1" fmla="*/ 868893 w 932393"/>
                <a:gd name="connsiteY1" fmla="*/ 1270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101600 w 932393"/>
                <a:gd name="connsiteY4" fmla="*/ 0 h 561338"/>
                <a:gd name="connsiteX0" fmla="*/ 101600 w 945093"/>
                <a:gd name="connsiteY0" fmla="*/ 0 h 561338"/>
                <a:gd name="connsiteX1" fmla="*/ 868893 w 945093"/>
                <a:gd name="connsiteY1" fmla="*/ 12700 h 561338"/>
                <a:gd name="connsiteX2" fmla="*/ 945093 w 945093"/>
                <a:gd name="connsiteY2" fmla="*/ 510538 h 561338"/>
                <a:gd name="connsiteX3" fmla="*/ 0 w 945093"/>
                <a:gd name="connsiteY3" fmla="*/ 561338 h 561338"/>
                <a:gd name="connsiteX4" fmla="*/ 101600 w 945093"/>
                <a:gd name="connsiteY4" fmla="*/ 0 h 561338"/>
                <a:gd name="connsiteX0" fmla="*/ 76200 w 919693"/>
                <a:gd name="connsiteY0" fmla="*/ 0 h 523238"/>
                <a:gd name="connsiteX1" fmla="*/ 843493 w 919693"/>
                <a:gd name="connsiteY1" fmla="*/ 12700 h 523238"/>
                <a:gd name="connsiteX2" fmla="*/ 919693 w 919693"/>
                <a:gd name="connsiteY2" fmla="*/ 510538 h 523238"/>
                <a:gd name="connsiteX3" fmla="*/ 0 w 919693"/>
                <a:gd name="connsiteY3" fmla="*/ 523238 h 523238"/>
                <a:gd name="connsiteX4" fmla="*/ 76200 w 919693"/>
                <a:gd name="connsiteY4" fmla="*/ 0 h 523238"/>
                <a:gd name="connsiteX0" fmla="*/ 76200 w 922868"/>
                <a:gd name="connsiteY0" fmla="*/ 0 h 523238"/>
                <a:gd name="connsiteX1" fmla="*/ 843493 w 922868"/>
                <a:gd name="connsiteY1" fmla="*/ 12700 h 523238"/>
                <a:gd name="connsiteX2" fmla="*/ 922868 w 922868"/>
                <a:gd name="connsiteY2" fmla="*/ 520063 h 523238"/>
                <a:gd name="connsiteX3" fmla="*/ 0 w 922868"/>
                <a:gd name="connsiteY3" fmla="*/ 523238 h 523238"/>
                <a:gd name="connsiteX4" fmla="*/ 76200 w 922868"/>
                <a:gd name="connsiteY4" fmla="*/ 0 h 52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868" h="523238">
                  <a:moveTo>
                    <a:pt x="76200" y="0"/>
                  </a:moveTo>
                  <a:lnTo>
                    <a:pt x="843493" y="12700"/>
                  </a:lnTo>
                  <a:lnTo>
                    <a:pt x="922868" y="520063"/>
                  </a:lnTo>
                  <a:lnTo>
                    <a:pt x="0" y="523238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Freeform 7"/>
            <p:cNvSpPr>
              <a:spLocks noEditPoints="1"/>
            </p:cNvSpPr>
            <p:nvPr/>
          </p:nvSpPr>
          <p:spPr bwMode="auto">
            <a:xfrm>
              <a:off x="3048873" y="1977171"/>
              <a:ext cx="2653277" cy="3044549"/>
            </a:xfrm>
            <a:custGeom>
              <a:avLst/>
              <a:gdLst>
                <a:gd name="T0" fmla="*/ 573 w 2532"/>
                <a:gd name="T1" fmla="*/ 2497 h 2903"/>
                <a:gd name="T2" fmla="*/ 176 w 2532"/>
                <a:gd name="T3" fmla="*/ 2414 h 2903"/>
                <a:gd name="T4" fmla="*/ 68 w 2532"/>
                <a:gd name="T5" fmla="*/ 2901 h 2903"/>
                <a:gd name="T6" fmla="*/ 83 w 2532"/>
                <a:gd name="T7" fmla="*/ 2643 h 2903"/>
                <a:gd name="T8" fmla="*/ 28 w 2532"/>
                <a:gd name="T9" fmla="*/ 2123 h 2903"/>
                <a:gd name="T10" fmla="*/ 227 w 2532"/>
                <a:gd name="T11" fmla="*/ 1541 h 2903"/>
                <a:gd name="T12" fmla="*/ 573 w 2532"/>
                <a:gd name="T13" fmla="*/ 1438 h 2903"/>
                <a:gd name="T14" fmla="*/ 547 w 2532"/>
                <a:gd name="T15" fmla="*/ 1250 h 2903"/>
                <a:gd name="T16" fmla="*/ 546 w 2532"/>
                <a:gd name="T17" fmla="*/ 807 h 2903"/>
                <a:gd name="T18" fmla="*/ 602 w 2532"/>
                <a:gd name="T19" fmla="*/ 574 h 2903"/>
                <a:gd name="T20" fmla="*/ 770 w 2532"/>
                <a:gd name="T21" fmla="*/ 274 h 2903"/>
                <a:gd name="T22" fmla="*/ 1106 w 2532"/>
                <a:gd name="T23" fmla="*/ 77 h 2903"/>
                <a:gd name="T24" fmla="*/ 1455 w 2532"/>
                <a:gd name="T25" fmla="*/ 18 h 2903"/>
                <a:gd name="T26" fmla="*/ 2036 w 2532"/>
                <a:gd name="T27" fmla="*/ 45 h 2903"/>
                <a:gd name="T28" fmla="*/ 2324 w 2532"/>
                <a:gd name="T29" fmla="*/ 234 h 2903"/>
                <a:gd name="T30" fmla="*/ 2518 w 2532"/>
                <a:gd name="T31" fmla="*/ 696 h 2903"/>
                <a:gd name="T32" fmla="*/ 2501 w 2532"/>
                <a:gd name="T33" fmla="*/ 1208 h 2903"/>
                <a:gd name="T34" fmla="*/ 2441 w 2532"/>
                <a:gd name="T35" fmla="*/ 1415 h 2903"/>
                <a:gd name="T36" fmla="*/ 2207 w 2532"/>
                <a:gd name="T37" fmla="*/ 1759 h 2903"/>
                <a:gd name="T38" fmla="*/ 1714 w 2532"/>
                <a:gd name="T39" fmla="*/ 1914 h 2903"/>
                <a:gd name="T40" fmla="*/ 1414 w 2532"/>
                <a:gd name="T41" fmla="*/ 2014 h 2903"/>
                <a:gd name="T42" fmla="*/ 1190 w 2532"/>
                <a:gd name="T43" fmla="*/ 1898 h 2903"/>
                <a:gd name="T44" fmla="*/ 1064 w 2532"/>
                <a:gd name="T45" fmla="*/ 2114 h 2903"/>
                <a:gd name="T46" fmla="*/ 917 w 2532"/>
                <a:gd name="T47" fmla="*/ 2393 h 2903"/>
                <a:gd name="T48" fmla="*/ 986 w 2532"/>
                <a:gd name="T49" fmla="*/ 2844 h 2903"/>
                <a:gd name="T50" fmla="*/ 896 w 2532"/>
                <a:gd name="T51" fmla="*/ 2580 h 2903"/>
                <a:gd name="T52" fmla="*/ 2460 w 2532"/>
                <a:gd name="T53" fmla="*/ 687 h 2903"/>
                <a:gd name="T54" fmla="*/ 2243 w 2532"/>
                <a:gd name="T55" fmla="*/ 240 h 2903"/>
                <a:gd name="T56" fmla="*/ 1918 w 2532"/>
                <a:gd name="T57" fmla="*/ 77 h 2903"/>
                <a:gd name="T58" fmla="*/ 1365 w 2532"/>
                <a:gd name="T59" fmla="*/ 84 h 2903"/>
                <a:gd name="T60" fmla="*/ 1155 w 2532"/>
                <a:gd name="T61" fmla="*/ 118 h 2903"/>
                <a:gd name="T62" fmla="*/ 779 w 2532"/>
                <a:gd name="T63" fmla="*/ 347 h 2903"/>
                <a:gd name="T64" fmla="*/ 597 w 2532"/>
                <a:gd name="T65" fmla="*/ 741 h 2903"/>
                <a:gd name="T66" fmla="*/ 600 w 2532"/>
                <a:gd name="T67" fmla="*/ 1229 h 2903"/>
                <a:gd name="T68" fmla="*/ 696 w 2532"/>
                <a:gd name="T69" fmla="*/ 1462 h 2903"/>
                <a:gd name="T70" fmla="*/ 986 w 2532"/>
                <a:gd name="T71" fmla="*/ 1678 h 2903"/>
                <a:gd name="T72" fmla="*/ 1226 w 2532"/>
                <a:gd name="T73" fmla="*/ 1853 h 2903"/>
                <a:gd name="T74" fmla="*/ 1483 w 2532"/>
                <a:gd name="T75" fmla="*/ 1747 h 2903"/>
                <a:gd name="T76" fmla="*/ 1721 w 2532"/>
                <a:gd name="T77" fmla="*/ 1860 h 2903"/>
                <a:gd name="T78" fmla="*/ 2198 w 2532"/>
                <a:gd name="T79" fmla="*/ 1697 h 2903"/>
                <a:gd name="T80" fmla="*/ 2380 w 2532"/>
                <a:gd name="T81" fmla="*/ 1426 h 2903"/>
                <a:gd name="T82" fmla="*/ 2466 w 2532"/>
                <a:gd name="T83" fmla="*/ 1015 h 2903"/>
                <a:gd name="T84" fmla="*/ 1027 w 2532"/>
                <a:gd name="T85" fmla="*/ 1956 h 2903"/>
                <a:gd name="T86" fmla="*/ 745 w 2532"/>
                <a:gd name="T87" fmla="*/ 1533 h 2903"/>
                <a:gd name="T88" fmla="*/ 468 w 2532"/>
                <a:gd name="T89" fmla="*/ 1505 h 2903"/>
                <a:gd name="T90" fmla="*/ 376 w 2532"/>
                <a:gd name="T91" fmla="*/ 1532 h 2903"/>
                <a:gd name="T92" fmla="*/ 56 w 2532"/>
                <a:gd name="T93" fmla="*/ 1963 h 2903"/>
                <a:gd name="T94" fmla="*/ 279 w 2532"/>
                <a:gd name="T95" fmla="*/ 2389 h 2903"/>
                <a:gd name="T96" fmla="*/ 532 w 2532"/>
                <a:gd name="T97" fmla="*/ 2445 h 2903"/>
                <a:gd name="T98" fmla="*/ 907 w 2532"/>
                <a:gd name="T99" fmla="*/ 2291 h 2903"/>
                <a:gd name="T100" fmla="*/ 1585 w 2532"/>
                <a:gd name="T101" fmla="*/ 1890 h 2903"/>
                <a:gd name="T102" fmla="*/ 1394 w 2532"/>
                <a:gd name="T103" fmla="*/ 1918 h 2903"/>
                <a:gd name="T104" fmla="*/ 1585 w 2532"/>
                <a:gd name="T105" fmla="*/ 1890 h 2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32" h="2903">
                  <a:moveTo>
                    <a:pt x="863" y="2398"/>
                  </a:moveTo>
                  <a:cubicBezTo>
                    <a:pt x="856" y="2401"/>
                    <a:pt x="852" y="2401"/>
                    <a:pt x="850" y="2403"/>
                  </a:cubicBezTo>
                  <a:cubicBezTo>
                    <a:pt x="822" y="2433"/>
                    <a:pt x="783" y="2440"/>
                    <a:pt x="750" y="2460"/>
                  </a:cubicBezTo>
                  <a:cubicBezTo>
                    <a:pt x="694" y="2492"/>
                    <a:pt x="633" y="2494"/>
                    <a:pt x="573" y="2497"/>
                  </a:cubicBezTo>
                  <a:cubicBezTo>
                    <a:pt x="481" y="2502"/>
                    <a:pt x="391" y="2484"/>
                    <a:pt x="303" y="2457"/>
                  </a:cubicBezTo>
                  <a:cubicBezTo>
                    <a:pt x="273" y="2448"/>
                    <a:pt x="246" y="2429"/>
                    <a:pt x="218" y="2414"/>
                  </a:cubicBezTo>
                  <a:cubicBezTo>
                    <a:pt x="211" y="2410"/>
                    <a:pt x="205" y="2406"/>
                    <a:pt x="199" y="2403"/>
                  </a:cubicBezTo>
                  <a:cubicBezTo>
                    <a:pt x="186" y="2397"/>
                    <a:pt x="178" y="2401"/>
                    <a:pt x="176" y="2414"/>
                  </a:cubicBezTo>
                  <a:cubicBezTo>
                    <a:pt x="167" y="2456"/>
                    <a:pt x="159" y="2498"/>
                    <a:pt x="152" y="2539"/>
                  </a:cubicBezTo>
                  <a:cubicBezTo>
                    <a:pt x="143" y="2590"/>
                    <a:pt x="139" y="2641"/>
                    <a:pt x="125" y="2690"/>
                  </a:cubicBezTo>
                  <a:cubicBezTo>
                    <a:pt x="108" y="2751"/>
                    <a:pt x="106" y="2814"/>
                    <a:pt x="97" y="2875"/>
                  </a:cubicBezTo>
                  <a:cubicBezTo>
                    <a:pt x="94" y="2895"/>
                    <a:pt x="87" y="2902"/>
                    <a:pt x="68" y="2901"/>
                  </a:cubicBezTo>
                  <a:cubicBezTo>
                    <a:pt x="59" y="2900"/>
                    <a:pt x="51" y="2902"/>
                    <a:pt x="39" y="2903"/>
                  </a:cubicBezTo>
                  <a:cubicBezTo>
                    <a:pt x="42" y="2873"/>
                    <a:pt x="46" y="2846"/>
                    <a:pt x="49" y="2819"/>
                  </a:cubicBezTo>
                  <a:cubicBezTo>
                    <a:pt x="50" y="2805"/>
                    <a:pt x="50" y="2791"/>
                    <a:pt x="53" y="2777"/>
                  </a:cubicBezTo>
                  <a:cubicBezTo>
                    <a:pt x="63" y="2732"/>
                    <a:pt x="74" y="2688"/>
                    <a:pt x="83" y="2643"/>
                  </a:cubicBezTo>
                  <a:cubicBezTo>
                    <a:pt x="93" y="2587"/>
                    <a:pt x="99" y="2531"/>
                    <a:pt x="108" y="2475"/>
                  </a:cubicBezTo>
                  <a:cubicBezTo>
                    <a:pt x="115" y="2435"/>
                    <a:pt x="120" y="2396"/>
                    <a:pt x="131" y="2358"/>
                  </a:cubicBezTo>
                  <a:cubicBezTo>
                    <a:pt x="138" y="2330"/>
                    <a:pt x="120" y="2316"/>
                    <a:pt x="110" y="2297"/>
                  </a:cubicBezTo>
                  <a:cubicBezTo>
                    <a:pt x="79" y="2241"/>
                    <a:pt x="50" y="2184"/>
                    <a:pt x="28" y="2123"/>
                  </a:cubicBezTo>
                  <a:cubicBezTo>
                    <a:pt x="0" y="2046"/>
                    <a:pt x="0" y="1969"/>
                    <a:pt x="9" y="1891"/>
                  </a:cubicBezTo>
                  <a:cubicBezTo>
                    <a:pt x="14" y="1851"/>
                    <a:pt x="24" y="1811"/>
                    <a:pt x="39" y="1773"/>
                  </a:cubicBezTo>
                  <a:cubicBezTo>
                    <a:pt x="50" y="1743"/>
                    <a:pt x="72" y="1718"/>
                    <a:pt x="88" y="1691"/>
                  </a:cubicBezTo>
                  <a:cubicBezTo>
                    <a:pt x="123" y="1630"/>
                    <a:pt x="170" y="1581"/>
                    <a:pt x="227" y="1541"/>
                  </a:cubicBezTo>
                  <a:cubicBezTo>
                    <a:pt x="251" y="1524"/>
                    <a:pt x="277" y="1509"/>
                    <a:pt x="305" y="1497"/>
                  </a:cubicBezTo>
                  <a:cubicBezTo>
                    <a:pt x="340" y="1482"/>
                    <a:pt x="375" y="1471"/>
                    <a:pt x="410" y="1462"/>
                  </a:cubicBezTo>
                  <a:cubicBezTo>
                    <a:pt x="449" y="1452"/>
                    <a:pt x="490" y="1448"/>
                    <a:pt x="529" y="1441"/>
                  </a:cubicBezTo>
                  <a:cubicBezTo>
                    <a:pt x="544" y="1439"/>
                    <a:pt x="558" y="1440"/>
                    <a:pt x="573" y="1438"/>
                  </a:cubicBezTo>
                  <a:cubicBezTo>
                    <a:pt x="589" y="1435"/>
                    <a:pt x="584" y="1421"/>
                    <a:pt x="582" y="1412"/>
                  </a:cubicBezTo>
                  <a:cubicBezTo>
                    <a:pt x="577" y="1388"/>
                    <a:pt x="569" y="1364"/>
                    <a:pt x="563" y="1340"/>
                  </a:cubicBezTo>
                  <a:cubicBezTo>
                    <a:pt x="561" y="1334"/>
                    <a:pt x="561" y="1327"/>
                    <a:pt x="560" y="1320"/>
                  </a:cubicBezTo>
                  <a:cubicBezTo>
                    <a:pt x="556" y="1297"/>
                    <a:pt x="552" y="1274"/>
                    <a:pt x="547" y="1250"/>
                  </a:cubicBezTo>
                  <a:cubicBezTo>
                    <a:pt x="546" y="1245"/>
                    <a:pt x="544" y="1240"/>
                    <a:pt x="544" y="1235"/>
                  </a:cubicBezTo>
                  <a:cubicBezTo>
                    <a:pt x="547" y="1192"/>
                    <a:pt x="540" y="1151"/>
                    <a:pt x="536" y="1108"/>
                  </a:cubicBezTo>
                  <a:cubicBezTo>
                    <a:pt x="533" y="1066"/>
                    <a:pt x="536" y="1023"/>
                    <a:pt x="538" y="980"/>
                  </a:cubicBezTo>
                  <a:cubicBezTo>
                    <a:pt x="540" y="923"/>
                    <a:pt x="542" y="865"/>
                    <a:pt x="546" y="807"/>
                  </a:cubicBezTo>
                  <a:cubicBezTo>
                    <a:pt x="548" y="778"/>
                    <a:pt x="554" y="748"/>
                    <a:pt x="559" y="719"/>
                  </a:cubicBezTo>
                  <a:cubicBezTo>
                    <a:pt x="560" y="714"/>
                    <a:pt x="565" y="710"/>
                    <a:pt x="567" y="707"/>
                  </a:cubicBezTo>
                  <a:cubicBezTo>
                    <a:pt x="566" y="695"/>
                    <a:pt x="563" y="684"/>
                    <a:pt x="566" y="674"/>
                  </a:cubicBezTo>
                  <a:cubicBezTo>
                    <a:pt x="577" y="640"/>
                    <a:pt x="590" y="608"/>
                    <a:pt x="602" y="574"/>
                  </a:cubicBezTo>
                  <a:cubicBezTo>
                    <a:pt x="615" y="538"/>
                    <a:pt x="626" y="502"/>
                    <a:pt x="641" y="466"/>
                  </a:cubicBezTo>
                  <a:cubicBezTo>
                    <a:pt x="652" y="441"/>
                    <a:pt x="666" y="417"/>
                    <a:pt x="681" y="393"/>
                  </a:cubicBezTo>
                  <a:cubicBezTo>
                    <a:pt x="696" y="368"/>
                    <a:pt x="712" y="342"/>
                    <a:pt x="730" y="318"/>
                  </a:cubicBezTo>
                  <a:cubicBezTo>
                    <a:pt x="741" y="302"/>
                    <a:pt x="755" y="288"/>
                    <a:pt x="770" y="274"/>
                  </a:cubicBezTo>
                  <a:cubicBezTo>
                    <a:pt x="800" y="245"/>
                    <a:pt x="830" y="215"/>
                    <a:pt x="864" y="190"/>
                  </a:cubicBezTo>
                  <a:cubicBezTo>
                    <a:pt x="898" y="166"/>
                    <a:pt x="935" y="146"/>
                    <a:pt x="972" y="128"/>
                  </a:cubicBezTo>
                  <a:cubicBezTo>
                    <a:pt x="1004" y="113"/>
                    <a:pt x="1039" y="105"/>
                    <a:pt x="1073" y="93"/>
                  </a:cubicBezTo>
                  <a:cubicBezTo>
                    <a:pt x="1084" y="89"/>
                    <a:pt x="1094" y="80"/>
                    <a:pt x="1106" y="77"/>
                  </a:cubicBezTo>
                  <a:cubicBezTo>
                    <a:pt x="1139" y="68"/>
                    <a:pt x="1172" y="61"/>
                    <a:pt x="1205" y="54"/>
                  </a:cubicBezTo>
                  <a:cubicBezTo>
                    <a:pt x="1218" y="51"/>
                    <a:pt x="1230" y="48"/>
                    <a:pt x="1243" y="46"/>
                  </a:cubicBezTo>
                  <a:cubicBezTo>
                    <a:pt x="1276" y="41"/>
                    <a:pt x="1308" y="37"/>
                    <a:pt x="1341" y="32"/>
                  </a:cubicBezTo>
                  <a:cubicBezTo>
                    <a:pt x="1379" y="27"/>
                    <a:pt x="1417" y="21"/>
                    <a:pt x="1455" y="18"/>
                  </a:cubicBezTo>
                  <a:cubicBezTo>
                    <a:pt x="1547" y="11"/>
                    <a:pt x="1640" y="1"/>
                    <a:pt x="1733" y="1"/>
                  </a:cubicBezTo>
                  <a:cubicBezTo>
                    <a:pt x="1798" y="0"/>
                    <a:pt x="1863" y="14"/>
                    <a:pt x="1928" y="21"/>
                  </a:cubicBezTo>
                  <a:cubicBezTo>
                    <a:pt x="1937" y="22"/>
                    <a:pt x="1948" y="20"/>
                    <a:pt x="1957" y="23"/>
                  </a:cubicBezTo>
                  <a:cubicBezTo>
                    <a:pt x="1984" y="29"/>
                    <a:pt x="2010" y="36"/>
                    <a:pt x="2036" y="45"/>
                  </a:cubicBezTo>
                  <a:cubicBezTo>
                    <a:pt x="2055" y="51"/>
                    <a:pt x="2074" y="59"/>
                    <a:pt x="2092" y="68"/>
                  </a:cubicBezTo>
                  <a:cubicBezTo>
                    <a:pt x="2126" y="86"/>
                    <a:pt x="2160" y="104"/>
                    <a:pt x="2192" y="125"/>
                  </a:cubicBezTo>
                  <a:cubicBezTo>
                    <a:pt x="2222" y="144"/>
                    <a:pt x="2250" y="166"/>
                    <a:pt x="2277" y="188"/>
                  </a:cubicBezTo>
                  <a:cubicBezTo>
                    <a:pt x="2294" y="202"/>
                    <a:pt x="2308" y="219"/>
                    <a:pt x="2324" y="234"/>
                  </a:cubicBezTo>
                  <a:cubicBezTo>
                    <a:pt x="2357" y="262"/>
                    <a:pt x="2382" y="298"/>
                    <a:pt x="2401" y="335"/>
                  </a:cubicBezTo>
                  <a:cubicBezTo>
                    <a:pt x="2424" y="380"/>
                    <a:pt x="2439" y="429"/>
                    <a:pt x="2457" y="477"/>
                  </a:cubicBezTo>
                  <a:cubicBezTo>
                    <a:pt x="2471" y="513"/>
                    <a:pt x="2486" y="550"/>
                    <a:pt x="2496" y="588"/>
                  </a:cubicBezTo>
                  <a:cubicBezTo>
                    <a:pt x="2506" y="623"/>
                    <a:pt x="2512" y="660"/>
                    <a:pt x="2518" y="696"/>
                  </a:cubicBezTo>
                  <a:cubicBezTo>
                    <a:pt x="2523" y="731"/>
                    <a:pt x="2530" y="766"/>
                    <a:pt x="2531" y="801"/>
                  </a:cubicBezTo>
                  <a:cubicBezTo>
                    <a:pt x="2532" y="855"/>
                    <a:pt x="2531" y="910"/>
                    <a:pt x="2529" y="964"/>
                  </a:cubicBezTo>
                  <a:cubicBezTo>
                    <a:pt x="2527" y="1011"/>
                    <a:pt x="2526" y="1058"/>
                    <a:pt x="2521" y="1105"/>
                  </a:cubicBezTo>
                  <a:cubicBezTo>
                    <a:pt x="2517" y="1139"/>
                    <a:pt x="2507" y="1173"/>
                    <a:pt x="2501" y="1208"/>
                  </a:cubicBezTo>
                  <a:cubicBezTo>
                    <a:pt x="2494" y="1239"/>
                    <a:pt x="2489" y="1271"/>
                    <a:pt x="2483" y="1303"/>
                  </a:cubicBezTo>
                  <a:cubicBezTo>
                    <a:pt x="2480" y="1318"/>
                    <a:pt x="2476" y="1332"/>
                    <a:pt x="2471" y="1347"/>
                  </a:cubicBezTo>
                  <a:cubicBezTo>
                    <a:pt x="2467" y="1360"/>
                    <a:pt x="2463" y="1372"/>
                    <a:pt x="2457" y="1384"/>
                  </a:cubicBezTo>
                  <a:cubicBezTo>
                    <a:pt x="2453" y="1395"/>
                    <a:pt x="2446" y="1404"/>
                    <a:pt x="2441" y="1415"/>
                  </a:cubicBezTo>
                  <a:cubicBezTo>
                    <a:pt x="2437" y="1422"/>
                    <a:pt x="2433" y="1429"/>
                    <a:pt x="2432" y="1437"/>
                  </a:cubicBezTo>
                  <a:cubicBezTo>
                    <a:pt x="2426" y="1481"/>
                    <a:pt x="2409" y="1521"/>
                    <a:pt x="2386" y="1558"/>
                  </a:cubicBezTo>
                  <a:cubicBezTo>
                    <a:pt x="2356" y="1608"/>
                    <a:pt x="2320" y="1653"/>
                    <a:pt x="2277" y="1692"/>
                  </a:cubicBezTo>
                  <a:cubicBezTo>
                    <a:pt x="2253" y="1713"/>
                    <a:pt x="2234" y="1741"/>
                    <a:pt x="2207" y="1759"/>
                  </a:cubicBezTo>
                  <a:cubicBezTo>
                    <a:pt x="2146" y="1800"/>
                    <a:pt x="2080" y="1832"/>
                    <a:pt x="2007" y="1848"/>
                  </a:cubicBezTo>
                  <a:cubicBezTo>
                    <a:pt x="1968" y="1857"/>
                    <a:pt x="1929" y="1864"/>
                    <a:pt x="1892" y="1879"/>
                  </a:cubicBezTo>
                  <a:cubicBezTo>
                    <a:pt x="1838" y="1900"/>
                    <a:pt x="1780" y="1898"/>
                    <a:pt x="1726" y="1914"/>
                  </a:cubicBezTo>
                  <a:cubicBezTo>
                    <a:pt x="1722" y="1915"/>
                    <a:pt x="1718" y="1914"/>
                    <a:pt x="1714" y="1914"/>
                  </a:cubicBezTo>
                  <a:cubicBezTo>
                    <a:pt x="1702" y="1912"/>
                    <a:pt x="1690" y="1909"/>
                    <a:pt x="1677" y="1909"/>
                  </a:cubicBezTo>
                  <a:cubicBezTo>
                    <a:pt x="1653" y="1909"/>
                    <a:pt x="1634" y="1911"/>
                    <a:pt x="1622" y="1942"/>
                  </a:cubicBezTo>
                  <a:cubicBezTo>
                    <a:pt x="1599" y="1998"/>
                    <a:pt x="1547" y="2019"/>
                    <a:pt x="1489" y="2025"/>
                  </a:cubicBezTo>
                  <a:cubicBezTo>
                    <a:pt x="1463" y="2028"/>
                    <a:pt x="1436" y="2033"/>
                    <a:pt x="1414" y="2014"/>
                  </a:cubicBezTo>
                  <a:cubicBezTo>
                    <a:pt x="1399" y="2001"/>
                    <a:pt x="1380" y="1987"/>
                    <a:pt x="1374" y="1970"/>
                  </a:cubicBezTo>
                  <a:cubicBezTo>
                    <a:pt x="1360" y="1931"/>
                    <a:pt x="1330" y="1927"/>
                    <a:pt x="1298" y="1925"/>
                  </a:cubicBezTo>
                  <a:cubicBezTo>
                    <a:pt x="1269" y="1923"/>
                    <a:pt x="1242" y="1920"/>
                    <a:pt x="1217" y="1904"/>
                  </a:cubicBezTo>
                  <a:cubicBezTo>
                    <a:pt x="1209" y="1899"/>
                    <a:pt x="1198" y="1901"/>
                    <a:pt x="1190" y="1898"/>
                  </a:cubicBezTo>
                  <a:cubicBezTo>
                    <a:pt x="1158" y="1890"/>
                    <a:pt x="1127" y="1880"/>
                    <a:pt x="1096" y="1871"/>
                  </a:cubicBezTo>
                  <a:cubicBezTo>
                    <a:pt x="1073" y="1865"/>
                    <a:pt x="1073" y="1867"/>
                    <a:pt x="1076" y="1890"/>
                  </a:cubicBezTo>
                  <a:cubicBezTo>
                    <a:pt x="1080" y="1920"/>
                    <a:pt x="1078" y="1950"/>
                    <a:pt x="1082" y="1979"/>
                  </a:cubicBezTo>
                  <a:cubicBezTo>
                    <a:pt x="1089" y="2026"/>
                    <a:pt x="1071" y="2070"/>
                    <a:pt x="1064" y="2114"/>
                  </a:cubicBezTo>
                  <a:cubicBezTo>
                    <a:pt x="1059" y="2143"/>
                    <a:pt x="1045" y="2171"/>
                    <a:pt x="1032" y="2198"/>
                  </a:cubicBezTo>
                  <a:cubicBezTo>
                    <a:pt x="1016" y="2229"/>
                    <a:pt x="997" y="2259"/>
                    <a:pt x="977" y="2288"/>
                  </a:cubicBezTo>
                  <a:cubicBezTo>
                    <a:pt x="966" y="2303"/>
                    <a:pt x="952" y="2316"/>
                    <a:pt x="937" y="2328"/>
                  </a:cubicBezTo>
                  <a:cubicBezTo>
                    <a:pt x="917" y="2345"/>
                    <a:pt x="909" y="2367"/>
                    <a:pt x="917" y="2393"/>
                  </a:cubicBezTo>
                  <a:cubicBezTo>
                    <a:pt x="923" y="2416"/>
                    <a:pt x="929" y="2440"/>
                    <a:pt x="932" y="2463"/>
                  </a:cubicBezTo>
                  <a:cubicBezTo>
                    <a:pt x="940" y="2507"/>
                    <a:pt x="945" y="2551"/>
                    <a:pt x="952" y="2595"/>
                  </a:cubicBezTo>
                  <a:cubicBezTo>
                    <a:pt x="958" y="2637"/>
                    <a:pt x="967" y="2679"/>
                    <a:pt x="973" y="2722"/>
                  </a:cubicBezTo>
                  <a:cubicBezTo>
                    <a:pt x="979" y="2763"/>
                    <a:pt x="982" y="2804"/>
                    <a:pt x="986" y="2844"/>
                  </a:cubicBezTo>
                  <a:cubicBezTo>
                    <a:pt x="988" y="2857"/>
                    <a:pt x="984" y="2867"/>
                    <a:pt x="969" y="2864"/>
                  </a:cubicBezTo>
                  <a:cubicBezTo>
                    <a:pt x="957" y="2862"/>
                    <a:pt x="937" y="2877"/>
                    <a:pt x="934" y="2849"/>
                  </a:cubicBezTo>
                  <a:cubicBezTo>
                    <a:pt x="931" y="2812"/>
                    <a:pt x="927" y="2775"/>
                    <a:pt x="919" y="2739"/>
                  </a:cubicBezTo>
                  <a:cubicBezTo>
                    <a:pt x="906" y="2687"/>
                    <a:pt x="907" y="2633"/>
                    <a:pt x="896" y="2580"/>
                  </a:cubicBezTo>
                  <a:cubicBezTo>
                    <a:pt x="887" y="2540"/>
                    <a:pt x="885" y="2498"/>
                    <a:pt x="878" y="2458"/>
                  </a:cubicBezTo>
                  <a:cubicBezTo>
                    <a:pt x="875" y="2438"/>
                    <a:pt x="869" y="2419"/>
                    <a:pt x="863" y="2398"/>
                  </a:cubicBezTo>
                  <a:close/>
                  <a:moveTo>
                    <a:pt x="2475" y="755"/>
                  </a:moveTo>
                  <a:cubicBezTo>
                    <a:pt x="2469" y="731"/>
                    <a:pt x="2464" y="709"/>
                    <a:pt x="2460" y="687"/>
                  </a:cubicBezTo>
                  <a:cubicBezTo>
                    <a:pt x="2455" y="663"/>
                    <a:pt x="2454" y="637"/>
                    <a:pt x="2446" y="614"/>
                  </a:cubicBezTo>
                  <a:cubicBezTo>
                    <a:pt x="2430" y="565"/>
                    <a:pt x="2408" y="519"/>
                    <a:pt x="2393" y="470"/>
                  </a:cubicBezTo>
                  <a:cubicBezTo>
                    <a:pt x="2375" y="415"/>
                    <a:pt x="2347" y="365"/>
                    <a:pt x="2316" y="318"/>
                  </a:cubicBezTo>
                  <a:cubicBezTo>
                    <a:pt x="2296" y="289"/>
                    <a:pt x="2269" y="264"/>
                    <a:pt x="2243" y="240"/>
                  </a:cubicBezTo>
                  <a:cubicBezTo>
                    <a:pt x="2217" y="215"/>
                    <a:pt x="2188" y="193"/>
                    <a:pt x="2158" y="173"/>
                  </a:cubicBezTo>
                  <a:cubicBezTo>
                    <a:pt x="2132" y="155"/>
                    <a:pt x="2103" y="142"/>
                    <a:pt x="2075" y="128"/>
                  </a:cubicBezTo>
                  <a:cubicBezTo>
                    <a:pt x="2057" y="118"/>
                    <a:pt x="2039" y="104"/>
                    <a:pt x="2020" y="98"/>
                  </a:cubicBezTo>
                  <a:cubicBezTo>
                    <a:pt x="1986" y="88"/>
                    <a:pt x="1952" y="82"/>
                    <a:pt x="1918" y="77"/>
                  </a:cubicBezTo>
                  <a:cubicBezTo>
                    <a:pt x="1877" y="70"/>
                    <a:pt x="1837" y="64"/>
                    <a:pt x="1796" y="63"/>
                  </a:cubicBezTo>
                  <a:cubicBezTo>
                    <a:pt x="1743" y="60"/>
                    <a:pt x="1690" y="62"/>
                    <a:pt x="1637" y="62"/>
                  </a:cubicBezTo>
                  <a:cubicBezTo>
                    <a:pt x="1606" y="63"/>
                    <a:pt x="1575" y="63"/>
                    <a:pt x="1545" y="66"/>
                  </a:cubicBezTo>
                  <a:cubicBezTo>
                    <a:pt x="1485" y="71"/>
                    <a:pt x="1425" y="78"/>
                    <a:pt x="1365" y="84"/>
                  </a:cubicBezTo>
                  <a:cubicBezTo>
                    <a:pt x="1328" y="88"/>
                    <a:pt x="1290" y="92"/>
                    <a:pt x="1252" y="97"/>
                  </a:cubicBezTo>
                  <a:cubicBezTo>
                    <a:pt x="1248" y="97"/>
                    <a:pt x="1245" y="98"/>
                    <a:pt x="1242" y="99"/>
                  </a:cubicBezTo>
                  <a:cubicBezTo>
                    <a:pt x="1227" y="103"/>
                    <a:pt x="1211" y="106"/>
                    <a:pt x="1196" y="110"/>
                  </a:cubicBezTo>
                  <a:cubicBezTo>
                    <a:pt x="1182" y="113"/>
                    <a:pt x="1168" y="114"/>
                    <a:pt x="1155" y="118"/>
                  </a:cubicBezTo>
                  <a:cubicBezTo>
                    <a:pt x="1108" y="135"/>
                    <a:pt x="1062" y="152"/>
                    <a:pt x="1015" y="170"/>
                  </a:cubicBezTo>
                  <a:cubicBezTo>
                    <a:pt x="975" y="186"/>
                    <a:pt x="933" y="199"/>
                    <a:pt x="898" y="229"/>
                  </a:cubicBezTo>
                  <a:cubicBezTo>
                    <a:pt x="863" y="257"/>
                    <a:pt x="827" y="282"/>
                    <a:pt x="801" y="319"/>
                  </a:cubicBezTo>
                  <a:cubicBezTo>
                    <a:pt x="794" y="328"/>
                    <a:pt x="788" y="339"/>
                    <a:pt x="779" y="347"/>
                  </a:cubicBezTo>
                  <a:cubicBezTo>
                    <a:pt x="745" y="379"/>
                    <a:pt x="722" y="418"/>
                    <a:pt x="701" y="458"/>
                  </a:cubicBezTo>
                  <a:cubicBezTo>
                    <a:pt x="687" y="486"/>
                    <a:pt x="675" y="515"/>
                    <a:pt x="664" y="544"/>
                  </a:cubicBezTo>
                  <a:cubicBezTo>
                    <a:pt x="652" y="573"/>
                    <a:pt x="642" y="603"/>
                    <a:pt x="631" y="633"/>
                  </a:cubicBezTo>
                  <a:cubicBezTo>
                    <a:pt x="618" y="668"/>
                    <a:pt x="620" y="709"/>
                    <a:pt x="597" y="741"/>
                  </a:cubicBezTo>
                  <a:cubicBezTo>
                    <a:pt x="594" y="743"/>
                    <a:pt x="595" y="748"/>
                    <a:pt x="594" y="752"/>
                  </a:cubicBezTo>
                  <a:cubicBezTo>
                    <a:pt x="593" y="798"/>
                    <a:pt x="591" y="844"/>
                    <a:pt x="590" y="890"/>
                  </a:cubicBezTo>
                  <a:cubicBezTo>
                    <a:pt x="589" y="949"/>
                    <a:pt x="586" y="1008"/>
                    <a:pt x="587" y="1067"/>
                  </a:cubicBezTo>
                  <a:cubicBezTo>
                    <a:pt x="589" y="1121"/>
                    <a:pt x="596" y="1175"/>
                    <a:pt x="600" y="1229"/>
                  </a:cubicBezTo>
                  <a:cubicBezTo>
                    <a:pt x="602" y="1249"/>
                    <a:pt x="603" y="1269"/>
                    <a:pt x="607" y="1288"/>
                  </a:cubicBezTo>
                  <a:cubicBezTo>
                    <a:pt x="619" y="1338"/>
                    <a:pt x="632" y="1388"/>
                    <a:pt x="646" y="1438"/>
                  </a:cubicBezTo>
                  <a:cubicBezTo>
                    <a:pt x="648" y="1445"/>
                    <a:pt x="655" y="1452"/>
                    <a:pt x="661" y="1454"/>
                  </a:cubicBezTo>
                  <a:cubicBezTo>
                    <a:pt x="672" y="1459"/>
                    <a:pt x="685" y="1458"/>
                    <a:pt x="696" y="1462"/>
                  </a:cubicBezTo>
                  <a:cubicBezTo>
                    <a:pt x="727" y="1472"/>
                    <a:pt x="759" y="1480"/>
                    <a:pt x="787" y="1495"/>
                  </a:cubicBezTo>
                  <a:cubicBezTo>
                    <a:pt x="822" y="1512"/>
                    <a:pt x="855" y="1534"/>
                    <a:pt x="886" y="1556"/>
                  </a:cubicBezTo>
                  <a:cubicBezTo>
                    <a:pt x="910" y="1574"/>
                    <a:pt x="933" y="1593"/>
                    <a:pt x="952" y="1616"/>
                  </a:cubicBezTo>
                  <a:cubicBezTo>
                    <a:pt x="967" y="1634"/>
                    <a:pt x="975" y="1657"/>
                    <a:pt x="986" y="1678"/>
                  </a:cubicBezTo>
                  <a:cubicBezTo>
                    <a:pt x="1004" y="1710"/>
                    <a:pt x="1022" y="1741"/>
                    <a:pt x="1040" y="1773"/>
                  </a:cubicBezTo>
                  <a:cubicBezTo>
                    <a:pt x="1042" y="1776"/>
                    <a:pt x="1045" y="1780"/>
                    <a:pt x="1049" y="1782"/>
                  </a:cubicBezTo>
                  <a:cubicBezTo>
                    <a:pt x="1065" y="1790"/>
                    <a:pt x="1081" y="1800"/>
                    <a:pt x="1098" y="1806"/>
                  </a:cubicBezTo>
                  <a:cubicBezTo>
                    <a:pt x="1140" y="1823"/>
                    <a:pt x="1183" y="1840"/>
                    <a:pt x="1226" y="1853"/>
                  </a:cubicBezTo>
                  <a:cubicBezTo>
                    <a:pt x="1256" y="1861"/>
                    <a:pt x="1287" y="1862"/>
                    <a:pt x="1317" y="1867"/>
                  </a:cubicBezTo>
                  <a:cubicBezTo>
                    <a:pt x="1329" y="1870"/>
                    <a:pt x="1333" y="1865"/>
                    <a:pt x="1339" y="1854"/>
                  </a:cubicBezTo>
                  <a:cubicBezTo>
                    <a:pt x="1349" y="1837"/>
                    <a:pt x="1353" y="1818"/>
                    <a:pt x="1369" y="1802"/>
                  </a:cubicBezTo>
                  <a:cubicBezTo>
                    <a:pt x="1401" y="1769"/>
                    <a:pt x="1438" y="1750"/>
                    <a:pt x="1483" y="1747"/>
                  </a:cubicBezTo>
                  <a:cubicBezTo>
                    <a:pt x="1503" y="1746"/>
                    <a:pt x="1526" y="1742"/>
                    <a:pt x="1542" y="1751"/>
                  </a:cubicBezTo>
                  <a:cubicBezTo>
                    <a:pt x="1581" y="1771"/>
                    <a:pt x="1616" y="1798"/>
                    <a:pt x="1630" y="1844"/>
                  </a:cubicBezTo>
                  <a:cubicBezTo>
                    <a:pt x="1632" y="1849"/>
                    <a:pt x="1641" y="1855"/>
                    <a:pt x="1647" y="1857"/>
                  </a:cubicBezTo>
                  <a:cubicBezTo>
                    <a:pt x="1671" y="1861"/>
                    <a:pt x="1696" y="1863"/>
                    <a:pt x="1721" y="1860"/>
                  </a:cubicBezTo>
                  <a:cubicBezTo>
                    <a:pt x="1759" y="1855"/>
                    <a:pt x="1798" y="1860"/>
                    <a:pt x="1835" y="1846"/>
                  </a:cubicBezTo>
                  <a:cubicBezTo>
                    <a:pt x="1870" y="1834"/>
                    <a:pt x="1908" y="1826"/>
                    <a:pt x="1944" y="1816"/>
                  </a:cubicBezTo>
                  <a:cubicBezTo>
                    <a:pt x="1973" y="1808"/>
                    <a:pt x="2002" y="1797"/>
                    <a:pt x="2031" y="1789"/>
                  </a:cubicBezTo>
                  <a:cubicBezTo>
                    <a:pt x="2096" y="1774"/>
                    <a:pt x="2149" y="1739"/>
                    <a:pt x="2198" y="1697"/>
                  </a:cubicBezTo>
                  <a:cubicBezTo>
                    <a:pt x="2221" y="1677"/>
                    <a:pt x="2243" y="1656"/>
                    <a:pt x="2264" y="1634"/>
                  </a:cubicBezTo>
                  <a:cubicBezTo>
                    <a:pt x="2282" y="1616"/>
                    <a:pt x="2298" y="1595"/>
                    <a:pt x="2313" y="1574"/>
                  </a:cubicBezTo>
                  <a:cubicBezTo>
                    <a:pt x="2323" y="1561"/>
                    <a:pt x="2332" y="1546"/>
                    <a:pt x="2339" y="1530"/>
                  </a:cubicBezTo>
                  <a:cubicBezTo>
                    <a:pt x="2354" y="1496"/>
                    <a:pt x="2368" y="1461"/>
                    <a:pt x="2380" y="1426"/>
                  </a:cubicBezTo>
                  <a:cubicBezTo>
                    <a:pt x="2398" y="1378"/>
                    <a:pt x="2420" y="1333"/>
                    <a:pt x="2425" y="1281"/>
                  </a:cubicBezTo>
                  <a:cubicBezTo>
                    <a:pt x="2428" y="1246"/>
                    <a:pt x="2441" y="1211"/>
                    <a:pt x="2448" y="1176"/>
                  </a:cubicBezTo>
                  <a:cubicBezTo>
                    <a:pt x="2454" y="1152"/>
                    <a:pt x="2459" y="1127"/>
                    <a:pt x="2462" y="1102"/>
                  </a:cubicBezTo>
                  <a:cubicBezTo>
                    <a:pt x="2465" y="1073"/>
                    <a:pt x="2465" y="1044"/>
                    <a:pt x="2466" y="1015"/>
                  </a:cubicBezTo>
                  <a:cubicBezTo>
                    <a:pt x="2469" y="972"/>
                    <a:pt x="2473" y="928"/>
                    <a:pt x="2474" y="884"/>
                  </a:cubicBezTo>
                  <a:cubicBezTo>
                    <a:pt x="2476" y="841"/>
                    <a:pt x="2475" y="797"/>
                    <a:pt x="2475" y="755"/>
                  </a:cubicBezTo>
                  <a:close/>
                  <a:moveTo>
                    <a:pt x="1027" y="1994"/>
                  </a:moveTo>
                  <a:cubicBezTo>
                    <a:pt x="1027" y="1981"/>
                    <a:pt x="1027" y="1969"/>
                    <a:pt x="1027" y="1956"/>
                  </a:cubicBezTo>
                  <a:cubicBezTo>
                    <a:pt x="1026" y="1890"/>
                    <a:pt x="1001" y="1830"/>
                    <a:pt x="979" y="1770"/>
                  </a:cubicBezTo>
                  <a:cubicBezTo>
                    <a:pt x="967" y="1735"/>
                    <a:pt x="942" y="1706"/>
                    <a:pt x="923" y="1675"/>
                  </a:cubicBezTo>
                  <a:cubicBezTo>
                    <a:pt x="892" y="1622"/>
                    <a:pt x="844" y="1591"/>
                    <a:pt x="795" y="1561"/>
                  </a:cubicBezTo>
                  <a:cubicBezTo>
                    <a:pt x="779" y="1550"/>
                    <a:pt x="762" y="1541"/>
                    <a:pt x="745" y="1533"/>
                  </a:cubicBezTo>
                  <a:cubicBezTo>
                    <a:pt x="729" y="1525"/>
                    <a:pt x="712" y="1519"/>
                    <a:pt x="696" y="1514"/>
                  </a:cubicBezTo>
                  <a:cubicBezTo>
                    <a:pt x="682" y="1509"/>
                    <a:pt x="667" y="1507"/>
                    <a:pt x="653" y="1506"/>
                  </a:cubicBezTo>
                  <a:cubicBezTo>
                    <a:pt x="624" y="1502"/>
                    <a:pt x="596" y="1498"/>
                    <a:pt x="567" y="1498"/>
                  </a:cubicBezTo>
                  <a:cubicBezTo>
                    <a:pt x="534" y="1498"/>
                    <a:pt x="501" y="1503"/>
                    <a:pt x="468" y="1505"/>
                  </a:cubicBezTo>
                  <a:cubicBezTo>
                    <a:pt x="465" y="1505"/>
                    <a:pt x="460" y="1502"/>
                    <a:pt x="458" y="1500"/>
                  </a:cubicBezTo>
                  <a:cubicBezTo>
                    <a:pt x="451" y="1487"/>
                    <a:pt x="446" y="1493"/>
                    <a:pt x="441" y="1502"/>
                  </a:cubicBezTo>
                  <a:cubicBezTo>
                    <a:pt x="438" y="1507"/>
                    <a:pt x="436" y="1515"/>
                    <a:pt x="431" y="1516"/>
                  </a:cubicBezTo>
                  <a:cubicBezTo>
                    <a:pt x="413" y="1523"/>
                    <a:pt x="394" y="1525"/>
                    <a:pt x="376" y="1532"/>
                  </a:cubicBezTo>
                  <a:cubicBezTo>
                    <a:pt x="333" y="1548"/>
                    <a:pt x="288" y="1559"/>
                    <a:pt x="250" y="1590"/>
                  </a:cubicBezTo>
                  <a:cubicBezTo>
                    <a:pt x="206" y="1627"/>
                    <a:pt x="161" y="1663"/>
                    <a:pt x="131" y="1714"/>
                  </a:cubicBezTo>
                  <a:cubicBezTo>
                    <a:pt x="97" y="1769"/>
                    <a:pt x="68" y="1826"/>
                    <a:pt x="62" y="1891"/>
                  </a:cubicBezTo>
                  <a:cubicBezTo>
                    <a:pt x="60" y="1915"/>
                    <a:pt x="57" y="1939"/>
                    <a:pt x="56" y="1963"/>
                  </a:cubicBezTo>
                  <a:cubicBezTo>
                    <a:pt x="55" y="1988"/>
                    <a:pt x="50" y="2016"/>
                    <a:pt x="57" y="2040"/>
                  </a:cubicBezTo>
                  <a:cubicBezTo>
                    <a:pt x="79" y="2120"/>
                    <a:pt x="98" y="2201"/>
                    <a:pt x="151" y="2270"/>
                  </a:cubicBezTo>
                  <a:cubicBezTo>
                    <a:pt x="178" y="2305"/>
                    <a:pt x="198" y="2347"/>
                    <a:pt x="239" y="2370"/>
                  </a:cubicBezTo>
                  <a:cubicBezTo>
                    <a:pt x="252" y="2377"/>
                    <a:pt x="266" y="2383"/>
                    <a:pt x="279" y="2389"/>
                  </a:cubicBezTo>
                  <a:cubicBezTo>
                    <a:pt x="285" y="2391"/>
                    <a:pt x="291" y="2394"/>
                    <a:pt x="297" y="2396"/>
                  </a:cubicBezTo>
                  <a:cubicBezTo>
                    <a:pt x="321" y="2408"/>
                    <a:pt x="343" y="2423"/>
                    <a:pt x="368" y="2430"/>
                  </a:cubicBezTo>
                  <a:cubicBezTo>
                    <a:pt x="393" y="2437"/>
                    <a:pt x="420" y="2438"/>
                    <a:pt x="446" y="2440"/>
                  </a:cubicBezTo>
                  <a:cubicBezTo>
                    <a:pt x="474" y="2443"/>
                    <a:pt x="503" y="2445"/>
                    <a:pt x="532" y="2445"/>
                  </a:cubicBezTo>
                  <a:cubicBezTo>
                    <a:pt x="589" y="2444"/>
                    <a:pt x="647" y="2446"/>
                    <a:pt x="702" y="2425"/>
                  </a:cubicBezTo>
                  <a:cubicBezTo>
                    <a:pt x="717" y="2420"/>
                    <a:pt x="729" y="2410"/>
                    <a:pt x="743" y="2403"/>
                  </a:cubicBezTo>
                  <a:cubicBezTo>
                    <a:pt x="777" y="2384"/>
                    <a:pt x="812" y="2367"/>
                    <a:pt x="844" y="2345"/>
                  </a:cubicBezTo>
                  <a:cubicBezTo>
                    <a:pt x="867" y="2330"/>
                    <a:pt x="887" y="2311"/>
                    <a:pt x="907" y="2291"/>
                  </a:cubicBezTo>
                  <a:cubicBezTo>
                    <a:pt x="922" y="2277"/>
                    <a:pt x="934" y="2261"/>
                    <a:pt x="946" y="2244"/>
                  </a:cubicBezTo>
                  <a:cubicBezTo>
                    <a:pt x="967" y="2213"/>
                    <a:pt x="983" y="2180"/>
                    <a:pt x="994" y="2144"/>
                  </a:cubicBezTo>
                  <a:cubicBezTo>
                    <a:pt x="1008" y="2095"/>
                    <a:pt x="1028" y="2047"/>
                    <a:pt x="1027" y="1994"/>
                  </a:cubicBezTo>
                  <a:close/>
                  <a:moveTo>
                    <a:pt x="1585" y="1890"/>
                  </a:moveTo>
                  <a:cubicBezTo>
                    <a:pt x="1582" y="1863"/>
                    <a:pt x="1572" y="1841"/>
                    <a:pt x="1553" y="1823"/>
                  </a:cubicBezTo>
                  <a:cubicBezTo>
                    <a:pt x="1519" y="1790"/>
                    <a:pt x="1480" y="1794"/>
                    <a:pt x="1440" y="1807"/>
                  </a:cubicBezTo>
                  <a:cubicBezTo>
                    <a:pt x="1412" y="1816"/>
                    <a:pt x="1395" y="1837"/>
                    <a:pt x="1392" y="1867"/>
                  </a:cubicBezTo>
                  <a:cubicBezTo>
                    <a:pt x="1390" y="1883"/>
                    <a:pt x="1393" y="1901"/>
                    <a:pt x="1394" y="1918"/>
                  </a:cubicBezTo>
                  <a:cubicBezTo>
                    <a:pt x="1396" y="1943"/>
                    <a:pt x="1421" y="1968"/>
                    <a:pt x="1446" y="1971"/>
                  </a:cubicBezTo>
                  <a:cubicBezTo>
                    <a:pt x="1452" y="1971"/>
                    <a:pt x="1459" y="1974"/>
                    <a:pt x="1465" y="1976"/>
                  </a:cubicBezTo>
                  <a:cubicBezTo>
                    <a:pt x="1500" y="1990"/>
                    <a:pt x="1555" y="1971"/>
                    <a:pt x="1572" y="1938"/>
                  </a:cubicBezTo>
                  <a:cubicBezTo>
                    <a:pt x="1579" y="1923"/>
                    <a:pt x="1581" y="1906"/>
                    <a:pt x="1585" y="18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8"/>
            <p:cNvSpPr>
              <a:spLocks noEditPoints="1"/>
            </p:cNvSpPr>
            <p:nvPr/>
          </p:nvSpPr>
          <p:spPr bwMode="auto">
            <a:xfrm>
              <a:off x="4359456" y="4119059"/>
              <a:ext cx="183149" cy="196231"/>
            </a:xfrm>
            <a:custGeom>
              <a:avLst/>
              <a:gdLst>
                <a:gd name="T0" fmla="*/ 80 w 174"/>
                <a:gd name="T1" fmla="*/ 5 h 188"/>
                <a:gd name="T2" fmla="*/ 173 w 174"/>
                <a:gd name="T3" fmla="*/ 80 h 188"/>
                <a:gd name="T4" fmla="*/ 81 w 174"/>
                <a:gd name="T5" fmla="*/ 186 h 188"/>
                <a:gd name="T6" fmla="*/ 0 w 174"/>
                <a:gd name="T7" fmla="*/ 79 h 188"/>
                <a:gd name="T8" fmla="*/ 80 w 174"/>
                <a:gd name="T9" fmla="*/ 5 h 188"/>
                <a:gd name="T10" fmla="*/ 128 w 174"/>
                <a:gd name="T11" fmla="*/ 101 h 188"/>
                <a:gd name="T12" fmla="*/ 119 w 174"/>
                <a:gd name="T13" fmla="*/ 75 h 188"/>
                <a:gd name="T14" fmla="*/ 72 w 174"/>
                <a:gd name="T15" fmla="*/ 58 h 188"/>
                <a:gd name="T16" fmla="*/ 53 w 174"/>
                <a:gd name="T17" fmla="*/ 80 h 188"/>
                <a:gd name="T18" fmla="*/ 60 w 174"/>
                <a:gd name="T19" fmla="*/ 115 h 188"/>
                <a:gd name="T20" fmla="*/ 105 w 174"/>
                <a:gd name="T21" fmla="*/ 137 h 188"/>
                <a:gd name="T22" fmla="*/ 128 w 174"/>
                <a:gd name="T23" fmla="*/ 10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188">
                  <a:moveTo>
                    <a:pt x="80" y="5"/>
                  </a:moveTo>
                  <a:cubicBezTo>
                    <a:pt x="146" y="0"/>
                    <a:pt x="174" y="44"/>
                    <a:pt x="173" y="80"/>
                  </a:cubicBezTo>
                  <a:cubicBezTo>
                    <a:pt x="173" y="135"/>
                    <a:pt x="139" y="188"/>
                    <a:pt x="81" y="186"/>
                  </a:cubicBezTo>
                  <a:cubicBezTo>
                    <a:pt x="41" y="184"/>
                    <a:pt x="0" y="130"/>
                    <a:pt x="0" y="79"/>
                  </a:cubicBezTo>
                  <a:cubicBezTo>
                    <a:pt x="1" y="37"/>
                    <a:pt x="35" y="5"/>
                    <a:pt x="80" y="5"/>
                  </a:cubicBezTo>
                  <a:close/>
                  <a:moveTo>
                    <a:pt x="128" y="101"/>
                  </a:moveTo>
                  <a:cubicBezTo>
                    <a:pt x="125" y="92"/>
                    <a:pt x="123" y="83"/>
                    <a:pt x="119" y="75"/>
                  </a:cubicBezTo>
                  <a:cubicBezTo>
                    <a:pt x="112" y="61"/>
                    <a:pt x="89" y="52"/>
                    <a:pt x="72" y="58"/>
                  </a:cubicBezTo>
                  <a:cubicBezTo>
                    <a:pt x="64" y="61"/>
                    <a:pt x="54" y="72"/>
                    <a:pt x="53" y="80"/>
                  </a:cubicBezTo>
                  <a:cubicBezTo>
                    <a:pt x="51" y="91"/>
                    <a:pt x="53" y="108"/>
                    <a:pt x="60" y="115"/>
                  </a:cubicBezTo>
                  <a:cubicBezTo>
                    <a:pt x="72" y="126"/>
                    <a:pt x="90" y="137"/>
                    <a:pt x="105" y="137"/>
                  </a:cubicBezTo>
                  <a:cubicBezTo>
                    <a:pt x="124" y="137"/>
                    <a:pt x="126" y="117"/>
                    <a:pt x="128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9"/>
            <p:cNvSpPr>
              <a:spLocks noEditPoints="1"/>
            </p:cNvSpPr>
            <p:nvPr/>
          </p:nvSpPr>
          <p:spPr bwMode="auto">
            <a:xfrm>
              <a:off x="4160847" y="4337886"/>
              <a:ext cx="172446" cy="173634"/>
            </a:xfrm>
            <a:custGeom>
              <a:avLst/>
              <a:gdLst>
                <a:gd name="T0" fmla="*/ 2 w 164"/>
                <a:gd name="T1" fmla="*/ 85 h 166"/>
                <a:gd name="T2" fmla="*/ 80 w 164"/>
                <a:gd name="T3" fmla="*/ 4 h 166"/>
                <a:gd name="T4" fmla="*/ 163 w 164"/>
                <a:gd name="T5" fmla="*/ 66 h 166"/>
                <a:gd name="T6" fmla="*/ 76 w 164"/>
                <a:gd name="T7" fmla="*/ 165 h 166"/>
                <a:gd name="T8" fmla="*/ 2 w 164"/>
                <a:gd name="T9" fmla="*/ 85 h 166"/>
                <a:gd name="T10" fmla="*/ 51 w 164"/>
                <a:gd name="T11" fmla="*/ 81 h 166"/>
                <a:gd name="T12" fmla="*/ 86 w 164"/>
                <a:gd name="T13" fmla="*/ 117 h 166"/>
                <a:gd name="T14" fmla="*/ 119 w 164"/>
                <a:gd name="T15" fmla="*/ 87 h 166"/>
                <a:gd name="T16" fmla="*/ 91 w 164"/>
                <a:gd name="T17" fmla="*/ 51 h 166"/>
                <a:gd name="T18" fmla="*/ 51 w 164"/>
                <a:gd name="T19" fmla="*/ 8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6">
                  <a:moveTo>
                    <a:pt x="2" y="85"/>
                  </a:moveTo>
                  <a:cubicBezTo>
                    <a:pt x="2" y="38"/>
                    <a:pt x="37" y="7"/>
                    <a:pt x="80" y="4"/>
                  </a:cubicBezTo>
                  <a:cubicBezTo>
                    <a:pt x="124" y="0"/>
                    <a:pt x="162" y="31"/>
                    <a:pt x="163" y="66"/>
                  </a:cubicBezTo>
                  <a:cubicBezTo>
                    <a:pt x="164" y="113"/>
                    <a:pt x="120" y="163"/>
                    <a:pt x="76" y="165"/>
                  </a:cubicBezTo>
                  <a:cubicBezTo>
                    <a:pt x="47" y="166"/>
                    <a:pt x="0" y="118"/>
                    <a:pt x="2" y="85"/>
                  </a:cubicBezTo>
                  <a:close/>
                  <a:moveTo>
                    <a:pt x="51" y="81"/>
                  </a:moveTo>
                  <a:cubicBezTo>
                    <a:pt x="50" y="102"/>
                    <a:pt x="64" y="116"/>
                    <a:pt x="86" y="117"/>
                  </a:cubicBezTo>
                  <a:cubicBezTo>
                    <a:pt x="104" y="117"/>
                    <a:pt x="118" y="105"/>
                    <a:pt x="119" y="87"/>
                  </a:cubicBezTo>
                  <a:cubicBezTo>
                    <a:pt x="119" y="72"/>
                    <a:pt x="103" y="52"/>
                    <a:pt x="91" y="51"/>
                  </a:cubicBezTo>
                  <a:cubicBezTo>
                    <a:pt x="71" y="50"/>
                    <a:pt x="51" y="65"/>
                    <a:pt x="51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0"/>
            <p:cNvSpPr>
              <a:spLocks noEditPoints="1"/>
            </p:cNvSpPr>
            <p:nvPr/>
          </p:nvSpPr>
          <p:spPr bwMode="auto">
            <a:xfrm>
              <a:off x="3662540" y="2040203"/>
              <a:ext cx="1981335" cy="1898086"/>
            </a:xfrm>
            <a:custGeom>
              <a:avLst/>
              <a:gdLst>
                <a:gd name="T0" fmla="*/ 1876 w 1890"/>
                <a:gd name="T1" fmla="*/ 1042 h 1810"/>
                <a:gd name="T2" fmla="*/ 1753 w 1890"/>
                <a:gd name="T3" fmla="*/ 1470 h 1810"/>
                <a:gd name="T4" fmla="*/ 1445 w 1890"/>
                <a:gd name="T5" fmla="*/ 1729 h 1810"/>
                <a:gd name="T6" fmla="*/ 1061 w 1890"/>
                <a:gd name="T7" fmla="*/ 1797 h 1810"/>
                <a:gd name="T8" fmla="*/ 783 w 1890"/>
                <a:gd name="T9" fmla="*/ 1742 h 1810"/>
                <a:gd name="T10" fmla="*/ 512 w 1890"/>
                <a:gd name="T11" fmla="*/ 1746 h 1810"/>
                <a:gd name="T12" fmla="*/ 366 w 1890"/>
                <a:gd name="T13" fmla="*/ 1556 h 1810"/>
                <a:gd name="T14" fmla="*/ 75 w 1890"/>
                <a:gd name="T15" fmla="*/ 1394 h 1810"/>
                <a:gd name="T16" fmla="*/ 1 w 1890"/>
                <a:gd name="T17" fmla="*/ 1007 h 1810"/>
                <a:gd name="T18" fmla="*/ 45 w 1890"/>
                <a:gd name="T19" fmla="*/ 573 h 1810"/>
                <a:gd name="T20" fmla="*/ 215 w 1890"/>
                <a:gd name="T21" fmla="*/ 259 h 1810"/>
                <a:gd name="T22" fmla="*/ 610 w 1890"/>
                <a:gd name="T23" fmla="*/ 50 h 1810"/>
                <a:gd name="T24" fmla="*/ 959 w 1890"/>
                <a:gd name="T25" fmla="*/ 6 h 1810"/>
                <a:gd name="T26" fmla="*/ 1434 w 1890"/>
                <a:gd name="T27" fmla="*/ 38 h 1810"/>
                <a:gd name="T28" fmla="*/ 1730 w 1890"/>
                <a:gd name="T29" fmla="*/ 258 h 1810"/>
                <a:gd name="T30" fmla="*/ 1889 w 1890"/>
                <a:gd name="T31" fmla="*/ 695 h 1810"/>
                <a:gd name="T32" fmla="*/ 1334 w 1890"/>
                <a:gd name="T33" fmla="*/ 342 h 1810"/>
                <a:gd name="T34" fmla="*/ 1399 w 1890"/>
                <a:gd name="T35" fmla="*/ 666 h 1810"/>
                <a:gd name="T36" fmla="*/ 1539 w 1890"/>
                <a:gd name="T37" fmla="*/ 479 h 1810"/>
                <a:gd name="T38" fmla="*/ 1432 w 1890"/>
                <a:gd name="T39" fmla="*/ 263 h 1810"/>
                <a:gd name="T40" fmla="*/ 959 w 1890"/>
                <a:gd name="T41" fmla="*/ 1131 h 1810"/>
                <a:gd name="T42" fmla="*/ 888 w 1890"/>
                <a:gd name="T43" fmla="*/ 1042 h 1810"/>
                <a:gd name="T44" fmla="*/ 1249 w 1890"/>
                <a:gd name="T45" fmla="*/ 780 h 1810"/>
                <a:gd name="T46" fmla="*/ 1142 w 1890"/>
                <a:gd name="T47" fmla="*/ 785 h 1810"/>
                <a:gd name="T48" fmla="*/ 821 w 1890"/>
                <a:gd name="T49" fmla="*/ 998 h 1810"/>
                <a:gd name="T50" fmla="*/ 797 w 1890"/>
                <a:gd name="T51" fmla="*/ 885 h 1810"/>
                <a:gd name="T52" fmla="*/ 790 w 1890"/>
                <a:gd name="T53" fmla="*/ 1133 h 1810"/>
                <a:gd name="T54" fmla="*/ 370 w 1890"/>
                <a:gd name="T55" fmla="*/ 665 h 1810"/>
                <a:gd name="T56" fmla="*/ 550 w 1890"/>
                <a:gd name="T57" fmla="*/ 538 h 1810"/>
                <a:gd name="T58" fmla="*/ 678 w 1890"/>
                <a:gd name="T59" fmla="*/ 636 h 1810"/>
                <a:gd name="T60" fmla="*/ 538 w 1890"/>
                <a:gd name="T61" fmla="*/ 276 h 1810"/>
                <a:gd name="T62" fmla="*/ 408 w 1890"/>
                <a:gd name="T63" fmla="*/ 438 h 1810"/>
                <a:gd name="T64" fmla="*/ 1417 w 1890"/>
                <a:gd name="T65" fmla="*/ 1449 h 1810"/>
                <a:gd name="T66" fmla="*/ 1553 w 1890"/>
                <a:gd name="T67" fmla="*/ 1102 h 1810"/>
                <a:gd name="T68" fmla="*/ 1392 w 1890"/>
                <a:gd name="T69" fmla="*/ 1157 h 1810"/>
                <a:gd name="T70" fmla="*/ 766 w 1890"/>
                <a:gd name="T71" fmla="*/ 450 h 1810"/>
                <a:gd name="T72" fmla="*/ 1013 w 1890"/>
                <a:gd name="T73" fmla="*/ 525 h 1810"/>
                <a:gd name="T74" fmla="*/ 1119 w 1890"/>
                <a:gd name="T75" fmla="*/ 539 h 1810"/>
                <a:gd name="T76" fmla="*/ 1113 w 1890"/>
                <a:gd name="T77" fmla="*/ 630 h 1810"/>
                <a:gd name="T78" fmla="*/ 1206 w 1890"/>
                <a:gd name="T79" fmla="*/ 426 h 1810"/>
                <a:gd name="T80" fmla="*/ 1057 w 1890"/>
                <a:gd name="T81" fmla="*/ 384 h 1810"/>
                <a:gd name="T82" fmla="*/ 1061 w 1890"/>
                <a:gd name="T83" fmla="*/ 466 h 1810"/>
                <a:gd name="T84" fmla="*/ 541 w 1890"/>
                <a:gd name="T85" fmla="*/ 1348 h 1810"/>
                <a:gd name="T86" fmla="*/ 499 w 1890"/>
                <a:gd name="T87" fmla="*/ 1110 h 1810"/>
                <a:gd name="T88" fmla="*/ 637 w 1890"/>
                <a:gd name="T89" fmla="*/ 1128 h 1810"/>
                <a:gd name="T90" fmla="*/ 402 w 1890"/>
                <a:gd name="T91" fmla="*/ 1106 h 1810"/>
                <a:gd name="T92" fmla="*/ 442 w 1890"/>
                <a:gd name="T93" fmla="*/ 1399 h 1810"/>
                <a:gd name="T94" fmla="*/ 636 w 1890"/>
                <a:gd name="T95" fmla="*/ 1346 h 1810"/>
                <a:gd name="T96" fmla="*/ 1044 w 1890"/>
                <a:gd name="T97" fmla="*/ 1270 h 1810"/>
                <a:gd name="T98" fmla="*/ 1203 w 1890"/>
                <a:gd name="T99" fmla="*/ 1304 h 1810"/>
                <a:gd name="T100" fmla="*/ 1125 w 1890"/>
                <a:gd name="T101" fmla="*/ 1417 h 1810"/>
                <a:gd name="T102" fmla="*/ 1301 w 1890"/>
                <a:gd name="T103" fmla="*/ 1241 h 1810"/>
                <a:gd name="T104" fmla="*/ 1135 w 1890"/>
                <a:gd name="T105" fmla="*/ 1181 h 1810"/>
                <a:gd name="T106" fmla="*/ 1049 w 1890"/>
                <a:gd name="T107" fmla="*/ 1257 h 1810"/>
                <a:gd name="T108" fmla="*/ 861 w 1890"/>
                <a:gd name="T109" fmla="*/ 1268 h 1810"/>
                <a:gd name="T110" fmla="*/ 758 w 1890"/>
                <a:gd name="T111" fmla="*/ 1324 h 1810"/>
                <a:gd name="T112" fmla="*/ 1007 w 1890"/>
                <a:gd name="T113" fmla="*/ 1286 h 1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0" h="1810">
                  <a:moveTo>
                    <a:pt x="1889" y="695"/>
                  </a:moveTo>
                  <a:cubicBezTo>
                    <a:pt x="1889" y="737"/>
                    <a:pt x="1890" y="781"/>
                    <a:pt x="1888" y="824"/>
                  </a:cubicBezTo>
                  <a:cubicBezTo>
                    <a:pt x="1887" y="868"/>
                    <a:pt x="1883" y="912"/>
                    <a:pt x="1880" y="955"/>
                  </a:cubicBezTo>
                  <a:cubicBezTo>
                    <a:pt x="1879" y="984"/>
                    <a:pt x="1879" y="1013"/>
                    <a:pt x="1876" y="1042"/>
                  </a:cubicBezTo>
                  <a:cubicBezTo>
                    <a:pt x="1873" y="1067"/>
                    <a:pt x="1868" y="1092"/>
                    <a:pt x="1862" y="1116"/>
                  </a:cubicBezTo>
                  <a:cubicBezTo>
                    <a:pt x="1855" y="1151"/>
                    <a:pt x="1842" y="1186"/>
                    <a:pt x="1839" y="1221"/>
                  </a:cubicBezTo>
                  <a:cubicBezTo>
                    <a:pt x="1834" y="1273"/>
                    <a:pt x="1812" y="1318"/>
                    <a:pt x="1794" y="1366"/>
                  </a:cubicBezTo>
                  <a:cubicBezTo>
                    <a:pt x="1782" y="1401"/>
                    <a:pt x="1768" y="1436"/>
                    <a:pt x="1753" y="1470"/>
                  </a:cubicBezTo>
                  <a:cubicBezTo>
                    <a:pt x="1746" y="1486"/>
                    <a:pt x="1737" y="1501"/>
                    <a:pt x="1727" y="1514"/>
                  </a:cubicBezTo>
                  <a:cubicBezTo>
                    <a:pt x="1712" y="1535"/>
                    <a:pt x="1696" y="1556"/>
                    <a:pt x="1678" y="1574"/>
                  </a:cubicBezTo>
                  <a:cubicBezTo>
                    <a:pt x="1657" y="1596"/>
                    <a:pt x="1635" y="1617"/>
                    <a:pt x="1612" y="1637"/>
                  </a:cubicBezTo>
                  <a:cubicBezTo>
                    <a:pt x="1563" y="1679"/>
                    <a:pt x="1510" y="1714"/>
                    <a:pt x="1445" y="1729"/>
                  </a:cubicBezTo>
                  <a:cubicBezTo>
                    <a:pt x="1416" y="1737"/>
                    <a:pt x="1387" y="1748"/>
                    <a:pt x="1358" y="1756"/>
                  </a:cubicBezTo>
                  <a:cubicBezTo>
                    <a:pt x="1322" y="1766"/>
                    <a:pt x="1284" y="1774"/>
                    <a:pt x="1249" y="1786"/>
                  </a:cubicBezTo>
                  <a:cubicBezTo>
                    <a:pt x="1212" y="1800"/>
                    <a:pt x="1173" y="1795"/>
                    <a:pt x="1135" y="1800"/>
                  </a:cubicBezTo>
                  <a:cubicBezTo>
                    <a:pt x="1110" y="1803"/>
                    <a:pt x="1085" y="1801"/>
                    <a:pt x="1061" y="1797"/>
                  </a:cubicBezTo>
                  <a:cubicBezTo>
                    <a:pt x="1055" y="1795"/>
                    <a:pt x="1046" y="1789"/>
                    <a:pt x="1044" y="1784"/>
                  </a:cubicBezTo>
                  <a:cubicBezTo>
                    <a:pt x="1030" y="1738"/>
                    <a:pt x="995" y="1711"/>
                    <a:pt x="956" y="1691"/>
                  </a:cubicBezTo>
                  <a:cubicBezTo>
                    <a:pt x="940" y="1682"/>
                    <a:pt x="917" y="1686"/>
                    <a:pt x="897" y="1687"/>
                  </a:cubicBezTo>
                  <a:cubicBezTo>
                    <a:pt x="852" y="1690"/>
                    <a:pt x="815" y="1709"/>
                    <a:pt x="783" y="1742"/>
                  </a:cubicBezTo>
                  <a:cubicBezTo>
                    <a:pt x="767" y="1758"/>
                    <a:pt x="763" y="1777"/>
                    <a:pt x="753" y="1794"/>
                  </a:cubicBezTo>
                  <a:cubicBezTo>
                    <a:pt x="747" y="1805"/>
                    <a:pt x="743" y="1810"/>
                    <a:pt x="731" y="1807"/>
                  </a:cubicBezTo>
                  <a:cubicBezTo>
                    <a:pt x="701" y="1802"/>
                    <a:pt x="670" y="1801"/>
                    <a:pt x="640" y="1793"/>
                  </a:cubicBezTo>
                  <a:cubicBezTo>
                    <a:pt x="597" y="1780"/>
                    <a:pt x="554" y="1763"/>
                    <a:pt x="512" y="1746"/>
                  </a:cubicBezTo>
                  <a:cubicBezTo>
                    <a:pt x="495" y="1740"/>
                    <a:pt x="479" y="1730"/>
                    <a:pt x="463" y="1722"/>
                  </a:cubicBezTo>
                  <a:cubicBezTo>
                    <a:pt x="459" y="1720"/>
                    <a:pt x="456" y="1716"/>
                    <a:pt x="454" y="1713"/>
                  </a:cubicBezTo>
                  <a:cubicBezTo>
                    <a:pt x="436" y="1681"/>
                    <a:pt x="418" y="1650"/>
                    <a:pt x="400" y="1618"/>
                  </a:cubicBezTo>
                  <a:cubicBezTo>
                    <a:pt x="389" y="1597"/>
                    <a:pt x="381" y="1574"/>
                    <a:pt x="366" y="1556"/>
                  </a:cubicBezTo>
                  <a:cubicBezTo>
                    <a:pt x="347" y="1533"/>
                    <a:pt x="324" y="1514"/>
                    <a:pt x="300" y="1496"/>
                  </a:cubicBezTo>
                  <a:cubicBezTo>
                    <a:pt x="269" y="1474"/>
                    <a:pt x="236" y="1452"/>
                    <a:pt x="201" y="1435"/>
                  </a:cubicBezTo>
                  <a:cubicBezTo>
                    <a:pt x="173" y="1420"/>
                    <a:pt x="141" y="1412"/>
                    <a:pt x="110" y="1402"/>
                  </a:cubicBezTo>
                  <a:cubicBezTo>
                    <a:pt x="99" y="1398"/>
                    <a:pt x="86" y="1399"/>
                    <a:pt x="75" y="1394"/>
                  </a:cubicBezTo>
                  <a:cubicBezTo>
                    <a:pt x="69" y="1392"/>
                    <a:pt x="62" y="1385"/>
                    <a:pt x="60" y="1378"/>
                  </a:cubicBezTo>
                  <a:cubicBezTo>
                    <a:pt x="46" y="1328"/>
                    <a:pt x="33" y="1278"/>
                    <a:pt x="21" y="1228"/>
                  </a:cubicBezTo>
                  <a:cubicBezTo>
                    <a:pt x="17" y="1209"/>
                    <a:pt x="16" y="1189"/>
                    <a:pt x="14" y="1169"/>
                  </a:cubicBezTo>
                  <a:cubicBezTo>
                    <a:pt x="10" y="1115"/>
                    <a:pt x="3" y="1061"/>
                    <a:pt x="1" y="1007"/>
                  </a:cubicBezTo>
                  <a:cubicBezTo>
                    <a:pt x="0" y="948"/>
                    <a:pt x="3" y="889"/>
                    <a:pt x="4" y="830"/>
                  </a:cubicBezTo>
                  <a:cubicBezTo>
                    <a:pt x="5" y="784"/>
                    <a:pt x="7" y="738"/>
                    <a:pt x="8" y="692"/>
                  </a:cubicBezTo>
                  <a:cubicBezTo>
                    <a:pt x="9" y="688"/>
                    <a:pt x="8" y="683"/>
                    <a:pt x="11" y="681"/>
                  </a:cubicBezTo>
                  <a:cubicBezTo>
                    <a:pt x="34" y="649"/>
                    <a:pt x="32" y="608"/>
                    <a:pt x="45" y="573"/>
                  </a:cubicBezTo>
                  <a:cubicBezTo>
                    <a:pt x="56" y="543"/>
                    <a:pt x="66" y="513"/>
                    <a:pt x="78" y="484"/>
                  </a:cubicBezTo>
                  <a:cubicBezTo>
                    <a:pt x="89" y="455"/>
                    <a:pt x="101" y="426"/>
                    <a:pt x="115" y="398"/>
                  </a:cubicBezTo>
                  <a:cubicBezTo>
                    <a:pt x="136" y="358"/>
                    <a:pt x="159" y="319"/>
                    <a:pt x="193" y="287"/>
                  </a:cubicBezTo>
                  <a:cubicBezTo>
                    <a:pt x="202" y="279"/>
                    <a:pt x="208" y="268"/>
                    <a:pt x="215" y="259"/>
                  </a:cubicBezTo>
                  <a:cubicBezTo>
                    <a:pt x="241" y="222"/>
                    <a:pt x="277" y="197"/>
                    <a:pt x="312" y="169"/>
                  </a:cubicBezTo>
                  <a:cubicBezTo>
                    <a:pt x="347" y="139"/>
                    <a:pt x="389" y="126"/>
                    <a:pt x="429" y="110"/>
                  </a:cubicBezTo>
                  <a:cubicBezTo>
                    <a:pt x="476" y="92"/>
                    <a:pt x="522" y="75"/>
                    <a:pt x="569" y="58"/>
                  </a:cubicBezTo>
                  <a:cubicBezTo>
                    <a:pt x="582" y="54"/>
                    <a:pt x="596" y="53"/>
                    <a:pt x="610" y="50"/>
                  </a:cubicBezTo>
                  <a:cubicBezTo>
                    <a:pt x="625" y="46"/>
                    <a:pt x="641" y="43"/>
                    <a:pt x="656" y="39"/>
                  </a:cubicBezTo>
                  <a:cubicBezTo>
                    <a:pt x="659" y="38"/>
                    <a:pt x="662" y="37"/>
                    <a:pt x="666" y="37"/>
                  </a:cubicBezTo>
                  <a:cubicBezTo>
                    <a:pt x="704" y="32"/>
                    <a:pt x="742" y="28"/>
                    <a:pt x="779" y="24"/>
                  </a:cubicBezTo>
                  <a:cubicBezTo>
                    <a:pt x="839" y="18"/>
                    <a:pt x="899" y="11"/>
                    <a:pt x="959" y="6"/>
                  </a:cubicBezTo>
                  <a:cubicBezTo>
                    <a:pt x="989" y="3"/>
                    <a:pt x="1020" y="3"/>
                    <a:pt x="1051" y="2"/>
                  </a:cubicBezTo>
                  <a:cubicBezTo>
                    <a:pt x="1104" y="2"/>
                    <a:pt x="1157" y="0"/>
                    <a:pt x="1210" y="3"/>
                  </a:cubicBezTo>
                  <a:cubicBezTo>
                    <a:pt x="1251" y="4"/>
                    <a:pt x="1291" y="10"/>
                    <a:pt x="1332" y="17"/>
                  </a:cubicBezTo>
                  <a:cubicBezTo>
                    <a:pt x="1366" y="22"/>
                    <a:pt x="1400" y="28"/>
                    <a:pt x="1434" y="38"/>
                  </a:cubicBezTo>
                  <a:cubicBezTo>
                    <a:pt x="1453" y="44"/>
                    <a:pt x="1471" y="58"/>
                    <a:pt x="1489" y="68"/>
                  </a:cubicBezTo>
                  <a:cubicBezTo>
                    <a:pt x="1517" y="82"/>
                    <a:pt x="1546" y="95"/>
                    <a:pt x="1572" y="113"/>
                  </a:cubicBezTo>
                  <a:cubicBezTo>
                    <a:pt x="1602" y="133"/>
                    <a:pt x="1631" y="155"/>
                    <a:pt x="1657" y="180"/>
                  </a:cubicBezTo>
                  <a:cubicBezTo>
                    <a:pt x="1683" y="204"/>
                    <a:pt x="1710" y="229"/>
                    <a:pt x="1730" y="258"/>
                  </a:cubicBezTo>
                  <a:cubicBezTo>
                    <a:pt x="1761" y="305"/>
                    <a:pt x="1789" y="355"/>
                    <a:pt x="1807" y="410"/>
                  </a:cubicBezTo>
                  <a:cubicBezTo>
                    <a:pt x="1822" y="459"/>
                    <a:pt x="1844" y="505"/>
                    <a:pt x="1860" y="554"/>
                  </a:cubicBezTo>
                  <a:cubicBezTo>
                    <a:pt x="1868" y="577"/>
                    <a:pt x="1869" y="603"/>
                    <a:pt x="1874" y="627"/>
                  </a:cubicBezTo>
                  <a:cubicBezTo>
                    <a:pt x="1878" y="649"/>
                    <a:pt x="1883" y="671"/>
                    <a:pt x="1889" y="695"/>
                  </a:cubicBezTo>
                  <a:close/>
                  <a:moveTo>
                    <a:pt x="1432" y="263"/>
                  </a:moveTo>
                  <a:cubicBezTo>
                    <a:pt x="1418" y="264"/>
                    <a:pt x="1406" y="265"/>
                    <a:pt x="1395" y="267"/>
                  </a:cubicBezTo>
                  <a:cubicBezTo>
                    <a:pt x="1367" y="270"/>
                    <a:pt x="1343" y="280"/>
                    <a:pt x="1329" y="307"/>
                  </a:cubicBezTo>
                  <a:cubicBezTo>
                    <a:pt x="1321" y="321"/>
                    <a:pt x="1322" y="335"/>
                    <a:pt x="1334" y="342"/>
                  </a:cubicBezTo>
                  <a:cubicBezTo>
                    <a:pt x="1358" y="357"/>
                    <a:pt x="1351" y="382"/>
                    <a:pt x="1354" y="402"/>
                  </a:cubicBezTo>
                  <a:cubicBezTo>
                    <a:pt x="1358" y="429"/>
                    <a:pt x="1351" y="458"/>
                    <a:pt x="1353" y="486"/>
                  </a:cubicBezTo>
                  <a:cubicBezTo>
                    <a:pt x="1356" y="521"/>
                    <a:pt x="1362" y="557"/>
                    <a:pt x="1370" y="592"/>
                  </a:cubicBezTo>
                  <a:cubicBezTo>
                    <a:pt x="1375" y="618"/>
                    <a:pt x="1377" y="647"/>
                    <a:pt x="1399" y="666"/>
                  </a:cubicBezTo>
                  <a:cubicBezTo>
                    <a:pt x="1404" y="671"/>
                    <a:pt x="1412" y="677"/>
                    <a:pt x="1419" y="677"/>
                  </a:cubicBezTo>
                  <a:cubicBezTo>
                    <a:pt x="1458" y="680"/>
                    <a:pt x="1496" y="678"/>
                    <a:pt x="1533" y="659"/>
                  </a:cubicBezTo>
                  <a:cubicBezTo>
                    <a:pt x="1584" y="632"/>
                    <a:pt x="1607" y="563"/>
                    <a:pt x="1574" y="517"/>
                  </a:cubicBezTo>
                  <a:cubicBezTo>
                    <a:pt x="1564" y="503"/>
                    <a:pt x="1552" y="490"/>
                    <a:pt x="1539" y="479"/>
                  </a:cubicBezTo>
                  <a:cubicBezTo>
                    <a:pt x="1527" y="467"/>
                    <a:pt x="1526" y="456"/>
                    <a:pt x="1536" y="444"/>
                  </a:cubicBezTo>
                  <a:cubicBezTo>
                    <a:pt x="1543" y="433"/>
                    <a:pt x="1551" y="424"/>
                    <a:pt x="1559" y="414"/>
                  </a:cubicBezTo>
                  <a:cubicBezTo>
                    <a:pt x="1581" y="387"/>
                    <a:pt x="1579" y="338"/>
                    <a:pt x="1555" y="315"/>
                  </a:cubicBezTo>
                  <a:cubicBezTo>
                    <a:pt x="1520" y="282"/>
                    <a:pt x="1475" y="271"/>
                    <a:pt x="1432" y="263"/>
                  </a:cubicBezTo>
                  <a:close/>
                  <a:moveTo>
                    <a:pt x="906" y="1136"/>
                  </a:moveTo>
                  <a:cubicBezTo>
                    <a:pt x="906" y="1134"/>
                    <a:pt x="906" y="1133"/>
                    <a:pt x="907" y="1131"/>
                  </a:cubicBezTo>
                  <a:cubicBezTo>
                    <a:pt x="916" y="1133"/>
                    <a:pt x="925" y="1136"/>
                    <a:pt x="933" y="1137"/>
                  </a:cubicBezTo>
                  <a:cubicBezTo>
                    <a:pt x="942" y="1137"/>
                    <a:pt x="952" y="1136"/>
                    <a:pt x="959" y="1131"/>
                  </a:cubicBezTo>
                  <a:cubicBezTo>
                    <a:pt x="970" y="1125"/>
                    <a:pt x="977" y="1086"/>
                    <a:pt x="967" y="1078"/>
                  </a:cubicBezTo>
                  <a:cubicBezTo>
                    <a:pt x="957" y="1069"/>
                    <a:pt x="941" y="1066"/>
                    <a:pt x="927" y="1063"/>
                  </a:cubicBezTo>
                  <a:cubicBezTo>
                    <a:pt x="915" y="1060"/>
                    <a:pt x="901" y="1063"/>
                    <a:pt x="889" y="1060"/>
                  </a:cubicBezTo>
                  <a:cubicBezTo>
                    <a:pt x="879" y="1057"/>
                    <a:pt x="876" y="1049"/>
                    <a:pt x="888" y="1042"/>
                  </a:cubicBezTo>
                  <a:cubicBezTo>
                    <a:pt x="902" y="1034"/>
                    <a:pt x="916" y="1026"/>
                    <a:pt x="928" y="1017"/>
                  </a:cubicBezTo>
                  <a:cubicBezTo>
                    <a:pt x="967" y="988"/>
                    <a:pt x="1006" y="959"/>
                    <a:pt x="1044" y="930"/>
                  </a:cubicBezTo>
                  <a:cubicBezTo>
                    <a:pt x="1068" y="912"/>
                    <a:pt x="1091" y="895"/>
                    <a:pt x="1115" y="878"/>
                  </a:cubicBezTo>
                  <a:cubicBezTo>
                    <a:pt x="1160" y="845"/>
                    <a:pt x="1205" y="813"/>
                    <a:pt x="1249" y="780"/>
                  </a:cubicBezTo>
                  <a:cubicBezTo>
                    <a:pt x="1260" y="772"/>
                    <a:pt x="1271" y="764"/>
                    <a:pt x="1280" y="754"/>
                  </a:cubicBezTo>
                  <a:cubicBezTo>
                    <a:pt x="1300" y="731"/>
                    <a:pt x="1295" y="707"/>
                    <a:pt x="1271" y="703"/>
                  </a:cubicBezTo>
                  <a:cubicBezTo>
                    <a:pt x="1262" y="702"/>
                    <a:pt x="1251" y="705"/>
                    <a:pt x="1243" y="710"/>
                  </a:cubicBezTo>
                  <a:cubicBezTo>
                    <a:pt x="1209" y="734"/>
                    <a:pt x="1176" y="760"/>
                    <a:pt x="1142" y="785"/>
                  </a:cubicBezTo>
                  <a:cubicBezTo>
                    <a:pt x="1121" y="801"/>
                    <a:pt x="1102" y="818"/>
                    <a:pt x="1081" y="834"/>
                  </a:cubicBezTo>
                  <a:cubicBezTo>
                    <a:pt x="1048" y="857"/>
                    <a:pt x="1012" y="877"/>
                    <a:pt x="982" y="903"/>
                  </a:cubicBezTo>
                  <a:cubicBezTo>
                    <a:pt x="937" y="941"/>
                    <a:pt x="890" y="976"/>
                    <a:pt x="841" y="1007"/>
                  </a:cubicBezTo>
                  <a:cubicBezTo>
                    <a:pt x="827" y="1016"/>
                    <a:pt x="822" y="1014"/>
                    <a:pt x="821" y="998"/>
                  </a:cubicBezTo>
                  <a:cubicBezTo>
                    <a:pt x="821" y="993"/>
                    <a:pt x="820" y="988"/>
                    <a:pt x="821" y="984"/>
                  </a:cubicBezTo>
                  <a:cubicBezTo>
                    <a:pt x="826" y="959"/>
                    <a:pt x="831" y="934"/>
                    <a:pt x="835" y="909"/>
                  </a:cubicBezTo>
                  <a:cubicBezTo>
                    <a:pt x="836" y="901"/>
                    <a:pt x="833" y="886"/>
                    <a:pt x="828" y="883"/>
                  </a:cubicBezTo>
                  <a:cubicBezTo>
                    <a:pt x="819" y="880"/>
                    <a:pt x="805" y="880"/>
                    <a:pt x="797" y="885"/>
                  </a:cubicBezTo>
                  <a:cubicBezTo>
                    <a:pt x="790" y="888"/>
                    <a:pt x="786" y="900"/>
                    <a:pt x="784" y="909"/>
                  </a:cubicBezTo>
                  <a:cubicBezTo>
                    <a:pt x="779" y="932"/>
                    <a:pt x="776" y="955"/>
                    <a:pt x="771" y="978"/>
                  </a:cubicBezTo>
                  <a:cubicBezTo>
                    <a:pt x="762" y="1017"/>
                    <a:pt x="751" y="1056"/>
                    <a:pt x="743" y="1095"/>
                  </a:cubicBezTo>
                  <a:cubicBezTo>
                    <a:pt x="738" y="1122"/>
                    <a:pt x="763" y="1141"/>
                    <a:pt x="790" y="1133"/>
                  </a:cubicBezTo>
                  <a:cubicBezTo>
                    <a:pt x="804" y="1130"/>
                    <a:pt x="818" y="1128"/>
                    <a:pt x="832" y="1129"/>
                  </a:cubicBezTo>
                  <a:cubicBezTo>
                    <a:pt x="856" y="1130"/>
                    <a:pt x="881" y="1133"/>
                    <a:pt x="906" y="1136"/>
                  </a:cubicBezTo>
                  <a:close/>
                  <a:moveTo>
                    <a:pt x="340" y="624"/>
                  </a:moveTo>
                  <a:cubicBezTo>
                    <a:pt x="338" y="652"/>
                    <a:pt x="350" y="667"/>
                    <a:pt x="370" y="665"/>
                  </a:cubicBezTo>
                  <a:cubicBezTo>
                    <a:pt x="390" y="662"/>
                    <a:pt x="409" y="642"/>
                    <a:pt x="408" y="619"/>
                  </a:cubicBezTo>
                  <a:cubicBezTo>
                    <a:pt x="406" y="590"/>
                    <a:pt x="429" y="573"/>
                    <a:pt x="437" y="549"/>
                  </a:cubicBezTo>
                  <a:cubicBezTo>
                    <a:pt x="438" y="545"/>
                    <a:pt x="451" y="543"/>
                    <a:pt x="458" y="543"/>
                  </a:cubicBezTo>
                  <a:cubicBezTo>
                    <a:pt x="488" y="541"/>
                    <a:pt x="519" y="540"/>
                    <a:pt x="550" y="538"/>
                  </a:cubicBezTo>
                  <a:cubicBezTo>
                    <a:pt x="569" y="537"/>
                    <a:pt x="590" y="547"/>
                    <a:pt x="596" y="565"/>
                  </a:cubicBezTo>
                  <a:cubicBezTo>
                    <a:pt x="605" y="591"/>
                    <a:pt x="613" y="617"/>
                    <a:pt x="623" y="643"/>
                  </a:cubicBezTo>
                  <a:cubicBezTo>
                    <a:pt x="626" y="649"/>
                    <a:pt x="635" y="655"/>
                    <a:pt x="643" y="657"/>
                  </a:cubicBezTo>
                  <a:cubicBezTo>
                    <a:pt x="660" y="662"/>
                    <a:pt x="675" y="645"/>
                    <a:pt x="678" y="636"/>
                  </a:cubicBezTo>
                  <a:cubicBezTo>
                    <a:pt x="684" y="619"/>
                    <a:pt x="687" y="599"/>
                    <a:pt x="676" y="579"/>
                  </a:cubicBezTo>
                  <a:cubicBezTo>
                    <a:pt x="662" y="552"/>
                    <a:pt x="651" y="524"/>
                    <a:pt x="640" y="495"/>
                  </a:cubicBezTo>
                  <a:cubicBezTo>
                    <a:pt x="624" y="454"/>
                    <a:pt x="612" y="410"/>
                    <a:pt x="594" y="369"/>
                  </a:cubicBezTo>
                  <a:cubicBezTo>
                    <a:pt x="579" y="336"/>
                    <a:pt x="558" y="306"/>
                    <a:pt x="538" y="276"/>
                  </a:cubicBezTo>
                  <a:cubicBezTo>
                    <a:pt x="533" y="269"/>
                    <a:pt x="517" y="264"/>
                    <a:pt x="507" y="265"/>
                  </a:cubicBezTo>
                  <a:cubicBezTo>
                    <a:pt x="491" y="266"/>
                    <a:pt x="478" y="276"/>
                    <a:pt x="472" y="293"/>
                  </a:cubicBezTo>
                  <a:cubicBezTo>
                    <a:pt x="466" y="311"/>
                    <a:pt x="457" y="328"/>
                    <a:pt x="449" y="346"/>
                  </a:cubicBezTo>
                  <a:cubicBezTo>
                    <a:pt x="436" y="377"/>
                    <a:pt x="420" y="407"/>
                    <a:pt x="408" y="438"/>
                  </a:cubicBezTo>
                  <a:cubicBezTo>
                    <a:pt x="387" y="493"/>
                    <a:pt x="367" y="548"/>
                    <a:pt x="346" y="603"/>
                  </a:cubicBezTo>
                  <a:cubicBezTo>
                    <a:pt x="343" y="611"/>
                    <a:pt x="341" y="620"/>
                    <a:pt x="340" y="624"/>
                  </a:cubicBezTo>
                  <a:close/>
                  <a:moveTo>
                    <a:pt x="1395" y="1414"/>
                  </a:moveTo>
                  <a:cubicBezTo>
                    <a:pt x="1398" y="1430"/>
                    <a:pt x="1397" y="1445"/>
                    <a:pt x="1417" y="1449"/>
                  </a:cubicBezTo>
                  <a:cubicBezTo>
                    <a:pt x="1446" y="1454"/>
                    <a:pt x="1474" y="1449"/>
                    <a:pt x="1498" y="1433"/>
                  </a:cubicBezTo>
                  <a:cubicBezTo>
                    <a:pt x="1527" y="1415"/>
                    <a:pt x="1556" y="1397"/>
                    <a:pt x="1581" y="1375"/>
                  </a:cubicBezTo>
                  <a:cubicBezTo>
                    <a:pt x="1619" y="1344"/>
                    <a:pt x="1640" y="1301"/>
                    <a:pt x="1647" y="1254"/>
                  </a:cubicBezTo>
                  <a:cubicBezTo>
                    <a:pt x="1658" y="1186"/>
                    <a:pt x="1607" y="1132"/>
                    <a:pt x="1553" y="1102"/>
                  </a:cubicBezTo>
                  <a:cubicBezTo>
                    <a:pt x="1526" y="1087"/>
                    <a:pt x="1494" y="1079"/>
                    <a:pt x="1464" y="1070"/>
                  </a:cubicBezTo>
                  <a:cubicBezTo>
                    <a:pt x="1441" y="1064"/>
                    <a:pt x="1417" y="1061"/>
                    <a:pt x="1394" y="1060"/>
                  </a:cubicBezTo>
                  <a:cubicBezTo>
                    <a:pt x="1372" y="1059"/>
                    <a:pt x="1360" y="1086"/>
                    <a:pt x="1375" y="1104"/>
                  </a:cubicBezTo>
                  <a:cubicBezTo>
                    <a:pt x="1389" y="1120"/>
                    <a:pt x="1391" y="1138"/>
                    <a:pt x="1392" y="1157"/>
                  </a:cubicBezTo>
                  <a:cubicBezTo>
                    <a:pt x="1392" y="1186"/>
                    <a:pt x="1394" y="1214"/>
                    <a:pt x="1395" y="1243"/>
                  </a:cubicBezTo>
                  <a:cubicBezTo>
                    <a:pt x="1396" y="1256"/>
                    <a:pt x="1400" y="1269"/>
                    <a:pt x="1400" y="1282"/>
                  </a:cubicBezTo>
                  <a:cubicBezTo>
                    <a:pt x="1399" y="1326"/>
                    <a:pt x="1396" y="1370"/>
                    <a:pt x="1395" y="1414"/>
                  </a:cubicBezTo>
                  <a:close/>
                  <a:moveTo>
                    <a:pt x="766" y="450"/>
                  </a:moveTo>
                  <a:cubicBezTo>
                    <a:pt x="750" y="450"/>
                    <a:pt x="732" y="467"/>
                    <a:pt x="733" y="483"/>
                  </a:cubicBezTo>
                  <a:cubicBezTo>
                    <a:pt x="733" y="503"/>
                    <a:pt x="747" y="514"/>
                    <a:pt x="768" y="515"/>
                  </a:cubicBezTo>
                  <a:cubicBezTo>
                    <a:pt x="821" y="517"/>
                    <a:pt x="875" y="519"/>
                    <a:pt x="928" y="521"/>
                  </a:cubicBezTo>
                  <a:cubicBezTo>
                    <a:pt x="956" y="522"/>
                    <a:pt x="984" y="524"/>
                    <a:pt x="1013" y="525"/>
                  </a:cubicBezTo>
                  <a:cubicBezTo>
                    <a:pt x="1021" y="525"/>
                    <a:pt x="1029" y="524"/>
                    <a:pt x="1038" y="524"/>
                  </a:cubicBezTo>
                  <a:cubicBezTo>
                    <a:pt x="1056" y="524"/>
                    <a:pt x="1074" y="524"/>
                    <a:pt x="1093" y="524"/>
                  </a:cubicBezTo>
                  <a:cubicBezTo>
                    <a:pt x="1099" y="524"/>
                    <a:pt x="1106" y="521"/>
                    <a:pt x="1112" y="522"/>
                  </a:cubicBezTo>
                  <a:cubicBezTo>
                    <a:pt x="1124" y="523"/>
                    <a:pt x="1128" y="530"/>
                    <a:pt x="1119" y="539"/>
                  </a:cubicBezTo>
                  <a:cubicBezTo>
                    <a:pt x="1097" y="559"/>
                    <a:pt x="1075" y="578"/>
                    <a:pt x="1061" y="605"/>
                  </a:cubicBezTo>
                  <a:cubicBezTo>
                    <a:pt x="1057" y="614"/>
                    <a:pt x="1055" y="646"/>
                    <a:pt x="1063" y="649"/>
                  </a:cubicBezTo>
                  <a:cubicBezTo>
                    <a:pt x="1074" y="652"/>
                    <a:pt x="1087" y="650"/>
                    <a:pt x="1097" y="647"/>
                  </a:cubicBezTo>
                  <a:cubicBezTo>
                    <a:pt x="1104" y="644"/>
                    <a:pt x="1108" y="635"/>
                    <a:pt x="1113" y="630"/>
                  </a:cubicBezTo>
                  <a:cubicBezTo>
                    <a:pt x="1123" y="618"/>
                    <a:pt x="1133" y="606"/>
                    <a:pt x="1144" y="595"/>
                  </a:cubicBezTo>
                  <a:cubicBezTo>
                    <a:pt x="1172" y="566"/>
                    <a:pt x="1203" y="539"/>
                    <a:pt x="1228" y="507"/>
                  </a:cubicBezTo>
                  <a:cubicBezTo>
                    <a:pt x="1249" y="482"/>
                    <a:pt x="1250" y="455"/>
                    <a:pt x="1216" y="433"/>
                  </a:cubicBezTo>
                  <a:cubicBezTo>
                    <a:pt x="1213" y="431"/>
                    <a:pt x="1209" y="429"/>
                    <a:pt x="1206" y="426"/>
                  </a:cubicBezTo>
                  <a:cubicBezTo>
                    <a:pt x="1167" y="388"/>
                    <a:pt x="1128" y="351"/>
                    <a:pt x="1079" y="326"/>
                  </a:cubicBezTo>
                  <a:cubicBezTo>
                    <a:pt x="1064" y="318"/>
                    <a:pt x="1051" y="323"/>
                    <a:pt x="1044" y="332"/>
                  </a:cubicBezTo>
                  <a:cubicBezTo>
                    <a:pt x="1038" y="339"/>
                    <a:pt x="1039" y="354"/>
                    <a:pt x="1041" y="365"/>
                  </a:cubicBezTo>
                  <a:cubicBezTo>
                    <a:pt x="1043" y="372"/>
                    <a:pt x="1050" y="379"/>
                    <a:pt x="1057" y="384"/>
                  </a:cubicBezTo>
                  <a:cubicBezTo>
                    <a:pt x="1082" y="402"/>
                    <a:pt x="1107" y="418"/>
                    <a:pt x="1132" y="436"/>
                  </a:cubicBezTo>
                  <a:cubicBezTo>
                    <a:pt x="1137" y="440"/>
                    <a:pt x="1140" y="447"/>
                    <a:pt x="1145" y="452"/>
                  </a:cubicBezTo>
                  <a:cubicBezTo>
                    <a:pt x="1139" y="456"/>
                    <a:pt x="1133" y="463"/>
                    <a:pt x="1126" y="464"/>
                  </a:cubicBezTo>
                  <a:cubicBezTo>
                    <a:pt x="1105" y="466"/>
                    <a:pt x="1083" y="467"/>
                    <a:pt x="1061" y="466"/>
                  </a:cubicBezTo>
                  <a:cubicBezTo>
                    <a:pt x="1025" y="466"/>
                    <a:pt x="990" y="463"/>
                    <a:pt x="954" y="462"/>
                  </a:cubicBezTo>
                  <a:cubicBezTo>
                    <a:pt x="919" y="460"/>
                    <a:pt x="884" y="459"/>
                    <a:pt x="849" y="457"/>
                  </a:cubicBezTo>
                  <a:cubicBezTo>
                    <a:pt x="821" y="456"/>
                    <a:pt x="793" y="452"/>
                    <a:pt x="766" y="450"/>
                  </a:cubicBezTo>
                  <a:close/>
                  <a:moveTo>
                    <a:pt x="541" y="1348"/>
                  </a:moveTo>
                  <a:cubicBezTo>
                    <a:pt x="504" y="1342"/>
                    <a:pt x="468" y="1348"/>
                    <a:pt x="440" y="1316"/>
                  </a:cubicBezTo>
                  <a:cubicBezTo>
                    <a:pt x="417" y="1291"/>
                    <a:pt x="411" y="1263"/>
                    <a:pt x="410" y="1233"/>
                  </a:cubicBezTo>
                  <a:cubicBezTo>
                    <a:pt x="410" y="1196"/>
                    <a:pt x="428" y="1164"/>
                    <a:pt x="455" y="1138"/>
                  </a:cubicBezTo>
                  <a:cubicBezTo>
                    <a:pt x="467" y="1126"/>
                    <a:pt x="483" y="1113"/>
                    <a:pt x="499" y="1110"/>
                  </a:cubicBezTo>
                  <a:cubicBezTo>
                    <a:pt x="522" y="1107"/>
                    <a:pt x="545" y="1114"/>
                    <a:pt x="563" y="1134"/>
                  </a:cubicBezTo>
                  <a:cubicBezTo>
                    <a:pt x="571" y="1144"/>
                    <a:pt x="583" y="1150"/>
                    <a:pt x="591" y="1160"/>
                  </a:cubicBezTo>
                  <a:cubicBezTo>
                    <a:pt x="603" y="1174"/>
                    <a:pt x="614" y="1171"/>
                    <a:pt x="627" y="1162"/>
                  </a:cubicBezTo>
                  <a:cubicBezTo>
                    <a:pt x="641" y="1152"/>
                    <a:pt x="644" y="1139"/>
                    <a:pt x="637" y="1128"/>
                  </a:cubicBezTo>
                  <a:cubicBezTo>
                    <a:pt x="625" y="1109"/>
                    <a:pt x="611" y="1092"/>
                    <a:pt x="595" y="1078"/>
                  </a:cubicBezTo>
                  <a:cubicBezTo>
                    <a:pt x="561" y="1047"/>
                    <a:pt x="522" y="1028"/>
                    <a:pt x="476" y="1050"/>
                  </a:cubicBezTo>
                  <a:cubicBezTo>
                    <a:pt x="452" y="1062"/>
                    <a:pt x="432" y="1079"/>
                    <a:pt x="410" y="1095"/>
                  </a:cubicBezTo>
                  <a:cubicBezTo>
                    <a:pt x="406" y="1097"/>
                    <a:pt x="404" y="1102"/>
                    <a:pt x="402" y="1106"/>
                  </a:cubicBezTo>
                  <a:cubicBezTo>
                    <a:pt x="396" y="1117"/>
                    <a:pt x="389" y="1128"/>
                    <a:pt x="384" y="1139"/>
                  </a:cubicBezTo>
                  <a:cubicBezTo>
                    <a:pt x="374" y="1160"/>
                    <a:pt x="361" y="1181"/>
                    <a:pt x="358" y="1204"/>
                  </a:cubicBezTo>
                  <a:cubicBezTo>
                    <a:pt x="354" y="1234"/>
                    <a:pt x="357" y="1266"/>
                    <a:pt x="358" y="1297"/>
                  </a:cubicBezTo>
                  <a:cubicBezTo>
                    <a:pt x="361" y="1351"/>
                    <a:pt x="403" y="1374"/>
                    <a:pt x="442" y="1399"/>
                  </a:cubicBezTo>
                  <a:cubicBezTo>
                    <a:pt x="444" y="1400"/>
                    <a:pt x="447" y="1400"/>
                    <a:pt x="449" y="1401"/>
                  </a:cubicBezTo>
                  <a:cubicBezTo>
                    <a:pt x="482" y="1404"/>
                    <a:pt x="515" y="1404"/>
                    <a:pt x="547" y="1410"/>
                  </a:cubicBezTo>
                  <a:cubicBezTo>
                    <a:pt x="576" y="1415"/>
                    <a:pt x="600" y="1405"/>
                    <a:pt x="623" y="1392"/>
                  </a:cubicBezTo>
                  <a:cubicBezTo>
                    <a:pt x="634" y="1385"/>
                    <a:pt x="644" y="1356"/>
                    <a:pt x="636" y="1346"/>
                  </a:cubicBezTo>
                  <a:cubicBezTo>
                    <a:pt x="628" y="1334"/>
                    <a:pt x="615" y="1333"/>
                    <a:pt x="601" y="1337"/>
                  </a:cubicBezTo>
                  <a:cubicBezTo>
                    <a:pt x="580" y="1343"/>
                    <a:pt x="559" y="1345"/>
                    <a:pt x="541" y="1348"/>
                  </a:cubicBezTo>
                  <a:close/>
                  <a:moveTo>
                    <a:pt x="1040" y="1266"/>
                  </a:moveTo>
                  <a:cubicBezTo>
                    <a:pt x="1041" y="1267"/>
                    <a:pt x="1042" y="1269"/>
                    <a:pt x="1044" y="1270"/>
                  </a:cubicBezTo>
                  <a:cubicBezTo>
                    <a:pt x="1063" y="1260"/>
                    <a:pt x="1086" y="1269"/>
                    <a:pt x="1089" y="1290"/>
                  </a:cubicBezTo>
                  <a:cubicBezTo>
                    <a:pt x="1092" y="1309"/>
                    <a:pt x="1103" y="1311"/>
                    <a:pt x="1116" y="1310"/>
                  </a:cubicBezTo>
                  <a:cubicBezTo>
                    <a:pt x="1136" y="1308"/>
                    <a:pt x="1154" y="1304"/>
                    <a:pt x="1174" y="1302"/>
                  </a:cubicBezTo>
                  <a:cubicBezTo>
                    <a:pt x="1183" y="1302"/>
                    <a:pt x="1193" y="1303"/>
                    <a:pt x="1203" y="1304"/>
                  </a:cubicBezTo>
                  <a:cubicBezTo>
                    <a:pt x="1199" y="1314"/>
                    <a:pt x="1195" y="1324"/>
                    <a:pt x="1190" y="1334"/>
                  </a:cubicBezTo>
                  <a:cubicBezTo>
                    <a:pt x="1190" y="1335"/>
                    <a:pt x="1187" y="1336"/>
                    <a:pt x="1186" y="1337"/>
                  </a:cubicBezTo>
                  <a:cubicBezTo>
                    <a:pt x="1169" y="1354"/>
                    <a:pt x="1151" y="1370"/>
                    <a:pt x="1135" y="1388"/>
                  </a:cubicBezTo>
                  <a:cubicBezTo>
                    <a:pt x="1128" y="1395"/>
                    <a:pt x="1121" y="1411"/>
                    <a:pt x="1125" y="1417"/>
                  </a:cubicBezTo>
                  <a:cubicBezTo>
                    <a:pt x="1131" y="1426"/>
                    <a:pt x="1145" y="1432"/>
                    <a:pt x="1156" y="1434"/>
                  </a:cubicBezTo>
                  <a:cubicBezTo>
                    <a:pt x="1164" y="1435"/>
                    <a:pt x="1175" y="1428"/>
                    <a:pt x="1181" y="1421"/>
                  </a:cubicBezTo>
                  <a:cubicBezTo>
                    <a:pt x="1223" y="1380"/>
                    <a:pt x="1265" y="1337"/>
                    <a:pt x="1305" y="1294"/>
                  </a:cubicBezTo>
                  <a:cubicBezTo>
                    <a:pt x="1324" y="1273"/>
                    <a:pt x="1322" y="1260"/>
                    <a:pt x="1301" y="1241"/>
                  </a:cubicBezTo>
                  <a:cubicBezTo>
                    <a:pt x="1288" y="1229"/>
                    <a:pt x="1277" y="1215"/>
                    <a:pt x="1263" y="1203"/>
                  </a:cubicBezTo>
                  <a:cubicBezTo>
                    <a:pt x="1231" y="1176"/>
                    <a:pt x="1198" y="1149"/>
                    <a:pt x="1164" y="1123"/>
                  </a:cubicBezTo>
                  <a:cubicBezTo>
                    <a:pt x="1149" y="1112"/>
                    <a:pt x="1127" y="1119"/>
                    <a:pt x="1118" y="1136"/>
                  </a:cubicBezTo>
                  <a:cubicBezTo>
                    <a:pt x="1111" y="1148"/>
                    <a:pt x="1122" y="1173"/>
                    <a:pt x="1135" y="1181"/>
                  </a:cubicBezTo>
                  <a:cubicBezTo>
                    <a:pt x="1154" y="1194"/>
                    <a:pt x="1173" y="1208"/>
                    <a:pt x="1191" y="1223"/>
                  </a:cubicBezTo>
                  <a:cubicBezTo>
                    <a:pt x="1202" y="1233"/>
                    <a:pt x="1199" y="1241"/>
                    <a:pt x="1184" y="1244"/>
                  </a:cubicBezTo>
                  <a:cubicBezTo>
                    <a:pt x="1171" y="1246"/>
                    <a:pt x="1157" y="1246"/>
                    <a:pt x="1144" y="1247"/>
                  </a:cubicBezTo>
                  <a:cubicBezTo>
                    <a:pt x="1112" y="1250"/>
                    <a:pt x="1081" y="1253"/>
                    <a:pt x="1049" y="1257"/>
                  </a:cubicBezTo>
                  <a:cubicBezTo>
                    <a:pt x="1046" y="1258"/>
                    <a:pt x="1043" y="1263"/>
                    <a:pt x="1040" y="1266"/>
                  </a:cubicBezTo>
                  <a:close/>
                  <a:moveTo>
                    <a:pt x="1033" y="1257"/>
                  </a:moveTo>
                  <a:cubicBezTo>
                    <a:pt x="1014" y="1260"/>
                    <a:pt x="1001" y="1263"/>
                    <a:pt x="988" y="1263"/>
                  </a:cubicBezTo>
                  <a:cubicBezTo>
                    <a:pt x="946" y="1266"/>
                    <a:pt x="903" y="1267"/>
                    <a:pt x="861" y="1268"/>
                  </a:cubicBezTo>
                  <a:cubicBezTo>
                    <a:pt x="845" y="1269"/>
                    <a:pt x="829" y="1267"/>
                    <a:pt x="814" y="1266"/>
                  </a:cubicBezTo>
                  <a:cubicBezTo>
                    <a:pt x="793" y="1265"/>
                    <a:pt x="773" y="1261"/>
                    <a:pt x="753" y="1262"/>
                  </a:cubicBezTo>
                  <a:cubicBezTo>
                    <a:pt x="734" y="1262"/>
                    <a:pt x="721" y="1280"/>
                    <a:pt x="723" y="1297"/>
                  </a:cubicBezTo>
                  <a:cubicBezTo>
                    <a:pt x="726" y="1317"/>
                    <a:pt x="736" y="1324"/>
                    <a:pt x="758" y="1324"/>
                  </a:cubicBezTo>
                  <a:cubicBezTo>
                    <a:pt x="807" y="1323"/>
                    <a:pt x="856" y="1323"/>
                    <a:pt x="905" y="1323"/>
                  </a:cubicBezTo>
                  <a:cubicBezTo>
                    <a:pt x="925" y="1323"/>
                    <a:pt x="944" y="1325"/>
                    <a:pt x="964" y="1324"/>
                  </a:cubicBezTo>
                  <a:cubicBezTo>
                    <a:pt x="979" y="1323"/>
                    <a:pt x="995" y="1321"/>
                    <a:pt x="997" y="1300"/>
                  </a:cubicBezTo>
                  <a:cubicBezTo>
                    <a:pt x="997" y="1295"/>
                    <a:pt x="1003" y="1290"/>
                    <a:pt x="1007" y="1286"/>
                  </a:cubicBezTo>
                  <a:cubicBezTo>
                    <a:pt x="1014" y="1277"/>
                    <a:pt x="1022" y="1269"/>
                    <a:pt x="1033" y="12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"/>
            <p:cNvSpPr>
              <a:spLocks noEditPoints="1"/>
            </p:cNvSpPr>
            <p:nvPr/>
          </p:nvSpPr>
          <p:spPr bwMode="auto">
            <a:xfrm>
              <a:off x="3101201" y="3536313"/>
              <a:ext cx="1025157" cy="1006128"/>
            </a:xfrm>
            <a:custGeom>
              <a:avLst/>
              <a:gdLst>
                <a:gd name="T0" fmla="*/ 977 w 978"/>
                <a:gd name="T1" fmla="*/ 507 h 959"/>
                <a:gd name="T2" fmla="*/ 944 w 978"/>
                <a:gd name="T3" fmla="*/ 657 h 959"/>
                <a:gd name="T4" fmla="*/ 896 w 978"/>
                <a:gd name="T5" fmla="*/ 757 h 959"/>
                <a:gd name="T6" fmla="*/ 857 w 978"/>
                <a:gd name="T7" fmla="*/ 804 h 959"/>
                <a:gd name="T8" fmla="*/ 794 w 978"/>
                <a:gd name="T9" fmla="*/ 858 h 959"/>
                <a:gd name="T10" fmla="*/ 693 w 978"/>
                <a:gd name="T11" fmla="*/ 916 h 959"/>
                <a:gd name="T12" fmla="*/ 652 w 978"/>
                <a:gd name="T13" fmla="*/ 938 h 959"/>
                <a:gd name="T14" fmla="*/ 482 w 978"/>
                <a:gd name="T15" fmla="*/ 958 h 959"/>
                <a:gd name="T16" fmla="*/ 396 w 978"/>
                <a:gd name="T17" fmla="*/ 953 h 959"/>
                <a:gd name="T18" fmla="*/ 318 w 978"/>
                <a:gd name="T19" fmla="*/ 943 h 959"/>
                <a:gd name="T20" fmla="*/ 247 w 978"/>
                <a:gd name="T21" fmla="*/ 909 h 959"/>
                <a:gd name="T22" fmla="*/ 229 w 978"/>
                <a:gd name="T23" fmla="*/ 902 h 959"/>
                <a:gd name="T24" fmla="*/ 189 w 978"/>
                <a:gd name="T25" fmla="*/ 883 h 959"/>
                <a:gd name="T26" fmla="*/ 101 w 978"/>
                <a:gd name="T27" fmla="*/ 783 h 959"/>
                <a:gd name="T28" fmla="*/ 7 w 978"/>
                <a:gd name="T29" fmla="*/ 553 h 959"/>
                <a:gd name="T30" fmla="*/ 6 w 978"/>
                <a:gd name="T31" fmla="*/ 476 h 959"/>
                <a:gd name="T32" fmla="*/ 12 w 978"/>
                <a:gd name="T33" fmla="*/ 404 h 959"/>
                <a:gd name="T34" fmla="*/ 81 w 978"/>
                <a:gd name="T35" fmla="*/ 227 h 959"/>
                <a:gd name="T36" fmla="*/ 200 w 978"/>
                <a:gd name="T37" fmla="*/ 103 h 959"/>
                <a:gd name="T38" fmla="*/ 326 w 978"/>
                <a:gd name="T39" fmla="*/ 45 h 959"/>
                <a:gd name="T40" fmla="*/ 381 w 978"/>
                <a:gd name="T41" fmla="*/ 29 h 959"/>
                <a:gd name="T42" fmla="*/ 391 w 978"/>
                <a:gd name="T43" fmla="*/ 15 h 959"/>
                <a:gd name="T44" fmla="*/ 408 w 978"/>
                <a:gd name="T45" fmla="*/ 13 h 959"/>
                <a:gd name="T46" fmla="*/ 418 w 978"/>
                <a:gd name="T47" fmla="*/ 18 h 959"/>
                <a:gd name="T48" fmla="*/ 517 w 978"/>
                <a:gd name="T49" fmla="*/ 11 h 959"/>
                <a:gd name="T50" fmla="*/ 603 w 978"/>
                <a:gd name="T51" fmla="*/ 19 h 959"/>
                <a:gd name="T52" fmla="*/ 646 w 978"/>
                <a:gd name="T53" fmla="*/ 27 h 959"/>
                <a:gd name="T54" fmla="*/ 695 w 978"/>
                <a:gd name="T55" fmla="*/ 46 h 959"/>
                <a:gd name="T56" fmla="*/ 745 w 978"/>
                <a:gd name="T57" fmla="*/ 74 h 959"/>
                <a:gd name="T58" fmla="*/ 873 w 978"/>
                <a:gd name="T59" fmla="*/ 188 h 959"/>
                <a:gd name="T60" fmla="*/ 929 w 978"/>
                <a:gd name="T61" fmla="*/ 283 h 959"/>
                <a:gd name="T62" fmla="*/ 977 w 978"/>
                <a:gd name="T63" fmla="*/ 469 h 959"/>
                <a:gd name="T64" fmla="*/ 977 w 978"/>
                <a:gd name="T65" fmla="*/ 507 h 959"/>
                <a:gd name="T66" fmla="*/ 524 w 978"/>
                <a:gd name="T67" fmla="*/ 469 h 959"/>
                <a:gd name="T68" fmla="*/ 512 w 978"/>
                <a:gd name="T69" fmla="*/ 450 h 959"/>
                <a:gd name="T70" fmla="*/ 492 w 978"/>
                <a:gd name="T71" fmla="*/ 451 h 959"/>
                <a:gd name="T72" fmla="*/ 389 w 978"/>
                <a:gd name="T73" fmla="*/ 531 h 959"/>
                <a:gd name="T74" fmla="*/ 375 w 978"/>
                <a:gd name="T75" fmla="*/ 557 h 959"/>
                <a:gd name="T76" fmla="*/ 383 w 978"/>
                <a:gd name="T77" fmla="*/ 574 h 959"/>
                <a:gd name="T78" fmla="*/ 467 w 978"/>
                <a:gd name="T79" fmla="*/ 620 h 959"/>
                <a:gd name="T80" fmla="*/ 516 w 978"/>
                <a:gd name="T81" fmla="*/ 611 h 959"/>
                <a:gd name="T82" fmla="*/ 507 w 978"/>
                <a:gd name="T83" fmla="*/ 583 h 959"/>
                <a:gd name="T84" fmla="*/ 465 w 978"/>
                <a:gd name="T85" fmla="*/ 560 h 959"/>
                <a:gd name="T86" fmla="*/ 464 w 978"/>
                <a:gd name="T87" fmla="*/ 526 h 959"/>
                <a:gd name="T88" fmla="*/ 515 w 978"/>
                <a:gd name="T89" fmla="*/ 482 h 959"/>
                <a:gd name="T90" fmla="*/ 524 w 978"/>
                <a:gd name="T91" fmla="*/ 469 h 959"/>
                <a:gd name="T92" fmla="*/ 675 w 978"/>
                <a:gd name="T93" fmla="*/ 381 h 959"/>
                <a:gd name="T94" fmla="*/ 717 w 978"/>
                <a:gd name="T95" fmla="*/ 355 h 959"/>
                <a:gd name="T96" fmla="*/ 689 w 978"/>
                <a:gd name="T97" fmla="*/ 325 h 959"/>
                <a:gd name="T98" fmla="*/ 658 w 978"/>
                <a:gd name="T99" fmla="*/ 354 h 959"/>
                <a:gd name="T100" fmla="*/ 675 w 978"/>
                <a:gd name="T101" fmla="*/ 381 h 959"/>
                <a:gd name="T102" fmla="*/ 297 w 978"/>
                <a:gd name="T103" fmla="*/ 325 h 959"/>
                <a:gd name="T104" fmla="*/ 274 w 978"/>
                <a:gd name="T105" fmla="*/ 352 h 959"/>
                <a:gd name="T106" fmla="*/ 300 w 978"/>
                <a:gd name="T107" fmla="*/ 385 h 959"/>
                <a:gd name="T108" fmla="*/ 328 w 978"/>
                <a:gd name="T109" fmla="*/ 357 h 959"/>
                <a:gd name="T110" fmla="*/ 297 w 978"/>
                <a:gd name="T111" fmla="*/ 325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8" h="959">
                  <a:moveTo>
                    <a:pt x="977" y="507"/>
                  </a:moveTo>
                  <a:cubicBezTo>
                    <a:pt x="978" y="560"/>
                    <a:pt x="958" y="608"/>
                    <a:pt x="944" y="657"/>
                  </a:cubicBezTo>
                  <a:cubicBezTo>
                    <a:pt x="933" y="693"/>
                    <a:pt x="917" y="726"/>
                    <a:pt x="896" y="757"/>
                  </a:cubicBezTo>
                  <a:cubicBezTo>
                    <a:pt x="884" y="774"/>
                    <a:pt x="872" y="790"/>
                    <a:pt x="857" y="804"/>
                  </a:cubicBezTo>
                  <a:cubicBezTo>
                    <a:pt x="837" y="824"/>
                    <a:pt x="817" y="843"/>
                    <a:pt x="794" y="858"/>
                  </a:cubicBezTo>
                  <a:cubicBezTo>
                    <a:pt x="762" y="880"/>
                    <a:pt x="727" y="897"/>
                    <a:pt x="693" y="916"/>
                  </a:cubicBezTo>
                  <a:cubicBezTo>
                    <a:pt x="679" y="923"/>
                    <a:pt x="667" y="933"/>
                    <a:pt x="652" y="938"/>
                  </a:cubicBezTo>
                  <a:cubicBezTo>
                    <a:pt x="597" y="959"/>
                    <a:pt x="539" y="957"/>
                    <a:pt x="482" y="958"/>
                  </a:cubicBezTo>
                  <a:cubicBezTo>
                    <a:pt x="453" y="958"/>
                    <a:pt x="424" y="956"/>
                    <a:pt x="396" y="953"/>
                  </a:cubicBezTo>
                  <a:cubicBezTo>
                    <a:pt x="370" y="951"/>
                    <a:pt x="343" y="950"/>
                    <a:pt x="318" y="943"/>
                  </a:cubicBezTo>
                  <a:cubicBezTo>
                    <a:pt x="293" y="936"/>
                    <a:pt x="271" y="921"/>
                    <a:pt x="247" y="909"/>
                  </a:cubicBezTo>
                  <a:cubicBezTo>
                    <a:pt x="241" y="907"/>
                    <a:pt x="235" y="904"/>
                    <a:pt x="229" y="902"/>
                  </a:cubicBezTo>
                  <a:cubicBezTo>
                    <a:pt x="216" y="896"/>
                    <a:pt x="202" y="890"/>
                    <a:pt x="189" y="883"/>
                  </a:cubicBezTo>
                  <a:cubicBezTo>
                    <a:pt x="148" y="860"/>
                    <a:pt x="128" y="818"/>
                    <a:pt x="101" y="783"/>
                  </a:cubicBezTo>
                  <a:cubicBezTo>
                    <a:pt x="48" y="714"/>
                    <a:pt x="29" y="633"/>
                    <a:pt x="7" y="553"/>
                  </a:cubicBezTo>
                  <a:cubicBezTo>
                    <a:pt x="0" y="529"/>
                    <a:pt x="5" y="501"/>
                    <a:pt x="6" y="476"/>
                  </a:cubicBezTo>
                  <a:cubicBezTo>
                    <a:pt x="7" y="452"/>
                    <a:pt x="10" y="428"/>
                    <a:pt x="12" y="404"/>
                  </a:cubicBezTo>
                  <a:cubicBezTo>
                    <a:pt x="18" y="339"/>
                    <a:pt x="47" y="282"/>
                    <a:pt x="81" y="227"/>
                  </a:cubicBezTo>
                  <a:cubicBezTo>
                    <a:pt x="111" y="176"/>
                    <a:pt x="156" y="140"/>
                    <a:pt x="200" y="103"/>
                  </a:cubicBezTo>
                  <a:cubicBezTo>
                    <a:pt x="238" y="72"/>
                    <a:pt x="283" y="61"/>
                    <a:pt x="326" y="45"/>
                  </a:cubicBezTo>
                  <a:cubicBezTo>
                    <a:pt x="344" y="38"/>
                    <a:pt x="363" y="36"/>
                    <a:pt x="381" y="29"/>
                  </a:cubicBezTo>
                  <a:cubicBezTo>
                    <a:pt x="386" y="28"/>
                    <a:pt x="388" y="20"/>
                    <a:pt x="391" y="15"/>
                  </a:cubicBezTo>
                  <a:cubicBezTo>
                    <a:pt x="396" y="6"/>
                    <a:pt x="401" y="0"/>
                    <a:pt x="408" y="13"/>
                  </a:cubicBezTo>
                  <a:cubicBezTo>
                    <a:pt x="410" y="15"/>
                    <a:pt x="415" y="18"/>
                    <a:pt x="418" y="18"/>
                  </a:cubicBezTo>
                  <a:cubicBezTo>
                    <a:pt x="451" y="16"/>
                    <a:pt x="484" y="11"/>
                    <a:pt x="517" y="11"/>
                  </a:cubicBezTo>
                  <a:cubicBezTo>
                    <a:pt x="546" y="11"/>
                    <a:pt x="574" y="15"/>
                    <a:pt x="603" y="19"/>
                  </a:cubicBezTo>
                  <a:cubicBezTo>
                    <a:pt x="617" y="20"/>
                    <a:pt x="632" y="22"/>
                    <a:pt x="646" y="27"/>
                  </a:cubicBezTo>
                  <a:cubicBezTo>
                    <a:pt x="662" y="32"/>
                    <a:pt x="679" y="38"/>
                    <a:pt x="695" y="46"/>
                  </a:cubicBezTo>
                  <a:cubicBezTo>
                    <a:pt x="712" y="54"/>
                    <a:pt x="729" y="63"/>
                    <a:pt x="745" y="74"/>
                  </a:cubicBezTo>
                  <a:cubicBezTo>
                    <a:pt x="794" y="104"/>
                    <a:pt x="842" y="135"/>
                    <a:pt x="873" y="188"/>
                  </a:cubicBezTo>
                  <a:cubicBezTo>
                    <a:pt x="892" y="219"/>
                    <a:pt x="917" y="248"/>
                    <a:pt x="929" y="283"/>
                  </a:cubicBezTo>
                  <a:cubicBezTo>
                    <a:pt x="951" y="343"/>
                    <a:pt x="976" y="403"/>
                    <a:pt x="977" y="469"/>
                  </a:cubicBezTo>
                  <a:cubicBezTo>
                    <a:pt x="977" y="482"/>
                    <a:pt x="977" y="494"/>
                    <a:pt x="977" y="507"/>
                  </a:cubicBezTo>
                  <a:close/>
                  <a:moveTo>
                    <a:pt x="524" y="469"/>
                  </a:moveTo>
                  <a:cubicBezTo>
                    <a:pt x="520" y="462"/>
                    <a:pt x="518" y="453"/>
                    <a:pt x="512" y="450"/>
                  </a:cubicBezTo>
                  <a:cubicBezTo>
                    <a:pt x="507" y="447"/>
                    <a:pt x="497" y="448"/>
                    <a:pt x="492" y="451"/>
                  </a:cubicBezTo>
                  <a:cubicBezTo>
                    <a:pt x="457" y="477"/>
                    <a:pt x="422" y="504"/>
                    <a:pt x="389" y="531"/>
                  </a:cubicBezTo>
                  <a:cubicBezTo>
                    <a:pt x="382" y="537"/>
                    <a:pt x="377" y="548"/>
                    <a:pt x="375" y="557"/>
                  </a:cubicBezTo>
                  <a:cubicBezTo>
                    <a:pt x="373" y="562"/>
                    <a:pt x="379" y="571"/>
                    <a:pt x="383" y="574"/>
                  </a:cubicBezTo>
                  <a:cubicBezTo>
                    <a:pt x="411" y="590"/>
                    <a:pt x="439" y="605"/>
                    <a:pt x="467" y="620"/>
                  </a:cubicBezTo>
                  <a:cubicBezTo>
                    <a:pt x="493" y="635"/>
                    <a:pt x="497" y="634"/>
                    <a:pt x="516" y="611"/>
                  </a:cubicBezTo>
                  <a:cubicBezTo>
                    <a:pt x="524" y="601"/>
                    <a:pt x="520" y="584"/>
                    <a:pt x="507" y="583"/>
                  </a:cubicBezTo>
                  <a:cubicBezTo>
                    <a:pt x="488" y="583"/>
                    <a:pt x="478" y="570"/>
                    <a:pt x="465" y="560"/>
                  </a:cubicBezTo>
                  <a:cubicBezTo>
                    <a:pt x="449" y="548"/>
                    <a:pt x="449" y="539"/>
                    <a:pt x="464" y="526"/>
                  </a:cubicBezTo>
                  <a:cubicBezTo>
                    <a:pt x="481" y="511"/>
                    <a:pt x="498" y="497"/>
                    <a:pt x="515" y="482"/>
                  </a:cubicBezTo>
                  <a:cubicBezTo>
                    <a:pt x="519" y="479"/>
                    <a:pt x="521" y="474"/>
                    <a:pt x="524" y="469"/>
                  </a:cubicBezTo>
                  <a:close/>
                  <a:moveTo>
                    <a:pt x="675" y="381"/>
                  </a:moveTo>
                  <a:cubicBezTo>
                    <a:pt x="698" y="382"/>
                    <a:pt x="716" y="369"/>
                    <a:pt x="717" y="355"/>
                  </a:cubicBezTo>
                  <a:cubicBezTo>
                    <a:pt x="717" y="341"/>
                    <a:pt x="703" y="326"/>
                    <a:pt x="689" y="325"/>
                  </a:cubicBezTo>
                  <a:cubicBezTo>
                    <a:pt x="673" y="325"/>
                    <a:pt x="658" y="337"/>
                    <a:pt x="658" y="354"/>
                  </a:cubicBezTo>
                  <a:cubicBezTo>
                    <a:pt x="658" y="368"/>
                    <a:pt x="661" y="380"/>
                    <a:pt x="675" y="381"/>
                  </a:cubicBezTo>
                  <a:close/>
                  <a:moveTo>
                    <a:pt x="297" y="325"/>
                  </a:moveTo>
                  <a:cubicBezTo>
                    <a:pt x="289" y="334"/>
                    <a:pt x="276" y="342"/>
                    <a:pt x="274" y="352"/>
                  </a:cubicBezTo>
                  <a:cubicBezTo>
                    <a:pt x="269" y="370"/>
                    <a:pt x="283" y="384"/>
                    <a:pt x="300" y="385"/>
                  </a:cubicBezTo>
                  <a:cubicBezTo>
                    <a:pt x="313" y="386"/>
                    <a:pt x="328" y="370"/>
                    <a:pt x="328" y="357"/>
                  </a:cubicBezTo>
                  <a:cubicBezTo>
                    <a:pt x="328" y="344"/>
                    <a:pt x="314" y="330"/>
                    <a:pt x="297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2"/>
            <p:cNvSpPr>
              <a:spLocks/>
            </p:cNvSpPr>
            <p:nvPr/>
          </p:nvSpPr>
          <p:spPr bwMode="auto">
            <a:xfrm>
              <a:off x="4505738" y="3853850"/>
              <a:ext cx="204556" cy="210502"/>
            </a:xfrm>
            <a:custGeom>
              <a:avLst/>
              <a:gdLst>
                <a:gd name="T0" fmla="*/ 195 w 195"/>
                <a:gd name="T1" fmla="*/ 100 h 200"/>
                <a:gd name="T2" fmla="*/ 182 w 195"/>
                <a:gd name="T3" fmla="*/ 148 h 200"/>
                <a:gd name="T4" fmla="*/ 75 w 195"/>
                <a:gd name="T5" fmla="*/ 186 h 200"/>
                <a:gd name="T6" fmla="*/ 56 w 195"/>
                <a:gd name="T7" fmla="*/ 181 h 200"/>
                <a:gd name="T8" fmla="*/ 4 w 195"/>
                <a:gd name="T9" fmla="*/ 128 h 200"/>
                <a:gd name="T10" fmla="*/ 2 w 195"/>
                <a:gd name="T11" fmla="*/ 77 h 200"/>
                <a:gd name="T12" fmla="*/ 50 w 195"/>
                <a:gd name="T13" fmla="*/ 17 h 200"/>
                <a:gd name="T14" fmla="*/ 163 w 195"/>
                <a:gd name="T15" fmla="*/ 33 h 200"/>
                <a:gd name="T16" fmla="*/ 195 w 195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200">
                  <a:moveTo>
                    <a:pt x="195" y="100"/>
                  </a:moveTo>
                  <a:cubicBezTo>
                    <a:pt x="191" y="116"/>
                    <a:pt x="189" y="133"/>
                    <a:pt x="182" y="148"/>
                  </a:cubicBezTo>
                  <a:cubicBezTo>
                    <a:pt x="165" y="181"/>
                    <a:pt x="110" y="200"/>
                    <a:pt x="75" y="186"/>
                  </a:cubicBezTo>
                  <a:cubicBezTo>
                    <a:pt x="69" y="184"/>
                    <a:pt x="62" y="181"/>
                    <a:pt x="56" y="181"/>
                  </a:cubicBezTo>
                  <a:cubicBezTo>
                    <a:pt x="31" y="178"/>
                    <a:pt x="6" y="153"/>
                    <a:pt x="4" y="128"/>
                  </a:cubicBezTo>
                  <a:cubicBezTo>
                    <a:pt x="3" y="111"/>
                    <a:pt x="0" y="93"/>
                    <a:pt x="2" y="77"/>
                  </a:cubicBezTo>
                  <a:cubicBezTo>
                    <a:pt x="5" y="47"/>
                    <a:pt x="22" y="26"/>
                    <a:pt x="50" y="17"/>
                  </a:cubicBezTo>
                  <a:cubicBezTo>
                    <a:pt x="90" y="4"/>
                    <a:pt x="129" y="0"/>
                    <a:pt x="163" y="33"/>
                  </a:cubicBezTo>
                  <a:cubicBezTo>
                    <a:pt x="182" y="51"/>
                    <a:pt x="192" y="73"/>
                    <a:pt x="195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3"/>
            <p:cNvSpPr>
              <a:spLocks/>
            </p:cNvSpPr>
            <p:nvPr/>
          </p:nvSpPr>
          <p:spPr bwMode="auto">
            <a:xfrm>
              <a:off x="4412974" y="4172576"/>
              <a:ext cx="80871" cy="89196"/>
            </a:xfrm>
            <a:custGeom>
              <a:avLst/>
              <a:gdLst>
                <a:gd name="T0" fmla="*/ 77 w 77"/>
                <a:gd name="T1" fmla="*/ 49 h 85"/>
                <a:gd name="T2" fmla="*/ 54 w 77"/>
                <a:gd name="T3" fmla="*/ 85 h 85"/>
                <a:gd name="T4" fmla="*/ 9 w 77"/>
                <a:gd name="T5" fmla="*/ 63 h 85"/>
                <a:gd name="T6" fmla="*/ 2 w 77"/>
                <a:gd name="T7" fmla="*/ 28 h 85"/>
                <a:gd name="T8" fmla="*/ 21 w 77"/>
                <a:gd name="T9" fmla="*/ 6 h 85"/>
                <a:gd name="T10" fmla="*/ 68 w 77"/>
                <a:gd name="T11" fmla="*/ 23 h 85"/>
                <a:gd name="T12" fmla="*/ 77 w 77"/>
                <a:gd name="T1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85">
                  <a:moveTo>
                    <a:pt x="77" y="49"/>
                  </a:moveTo>
                  <a:cubicBezTo>
                    <a:pt x="75" y="65"/>
                    <a:pt x="73" y="85"/>
                    <a:pt x="54" y="85"/>
                  </a:cubicBezTo>
                  <a:cubicBezTo>
                    <a:pt x="39" y="85"/>
                    <a:pt x="21" y="74"/>
                    <a:pt x="9" y="63"/>
                  </a:cubicBezTo>
                  <a:cubicBezTo>
                    <a:pt x="2" y="56"/>
                    <a:pt x="0" y="39"/>
                    <a:pt x="2" y="28"/>
                  </a:cubicBezTo>
                  <a:cubicBezTo>
                    <a:pt x="3" y="20"/>
                    <a:pt x="13" y="9"/>
                    <a:pt x="21" y="6"/>
                  </a:cubicBezTo>
                  <a:cubicBezTo>
                    <a:pt x="38" y="0"/>
                    <a:pt x="61" y="9"/>
                    <a:pt x="68" y="23"/>
                  </a:cubicBezTo>
                  <a:cubicBezTo>
                    <a:pt x="72" y="31"/>
                    <a:pt x="74" y="40"/>
                    <a:pt x="77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4"/>
            <p:cNvSpPr>
              <a:spLocks/>
            </p:cNvSpPr>
            <p:nvPr/>
          </p:nvSpPr>
          <p:spPr bwMode="auto">
            <a:xfrm>
              <a:off x="4213175" y="4390214"/>
              <a:ext cx="72546" cy="70168"/>
            </a:xfrm>
            <a:custGeom>
              <a:avLst/>
              <a:gdLst>
                <a:gd name="T0" fmla="*/ 1 w 69"/>
                <a:gd name="T1" fmla="*/ 31 h 67"/>
                <a:gd name="T2" fmla="*/ 41 w 69"/>
                <a:gd name="T3" fmla="*/ 1 h 67"/>
                <a:gd name="T4" fmla="*/ 69 w 69"/>
                <a:gd name="T5" fmla="*/ 37 h 67"/>
                <a:gd name="T6" fmla="*/ 36 w 69"/>
                <a:gd name="T7" fmla="*/ 67 h 67"/>
                <a:gd name="T8" fmla="*/ 1 w 69"/>
                <a:gd name="T9" fmla="*/ 3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1" y="31"/>
                  </a:moveTo>
                  <a:cubicBezTo>
                    <a:pt x="1" y="15"/>
                    <a:pt x="21" y="0"/>
                    <a:pt x="41" y="1"/>
                  </a:cubicBezTo>
                  <a:cubicBezTo>
                    <a:pt x="53" y="2"/>
                    <a:pt x="69" y="22"/>
                    <a:pt x="69" y="37"/>
                  </a:cubicBezTo>
                  <a:cubicBezTo>
                    <a:pt x="68" y="55"/>
                    <a:pt x="54" y="67"/>
                    <a:pt x="36" y="67"/>
                  </a:cubicBezTo>
                  <a:cubicBezTo>
                    <a:pt x="14" y="66"/>
                    <a:pt x="0" y="52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5"/>
            <p:cNvSpPr>
              <a:spLocks noEditPoints="1"/>
            </p:cNvSpPr>
            <p:nvPr/>
          </p:nvSpPr>
          <p:spPr bwMode="auto">
            <a:xfrm>
              <a:off x="5048048" y="2316115"/>
              <a:ext cx="299698" cy="437654"/>
            </a:xfrm>
            <a:custGeom>
              <a:avLst/>
              <a:gdLst>
                <a:gd name="T0" fmla="*/ 111 w 286"/>
                <a:gd name="T1" fmla="*/ 0 h 417"/>
                <a:gd name="T2" fmla="*/ 234 w 286"/>
                <a:gd name="T3" fmla="*/ 52 h 417"/>
                <a:gd name="T4" fmla="*/ 238 w 286"/>
                <a:gd name="T5" fmla="*/ 151 h 417"/>
                <a:gd name="T6" fmla="*/ 215 w 286"/>
                <a:gd name="T7" fmla="*/ 181 h 417"/>
                <a:gd name="T8" fmla="*/ 218 w 286"/>
                <a:gd name="T9" fmla="*/ 216 h 417"/>
                <a:gd name="T10" fmla="*/ 253 w 286"/>
                <a:gd name="T11" fmla="*/ 254 h 417"/>
                <a:gd name="T12" fmla="*/ 212 w 286"/>
                <a:gd name="T13" fmla="*/ 396 h 417"/>
                <a:gd name="T14" fmla="*/ 98 w 286"/>
                <a:gd name="T15" fmla="*/ 414 h 417"/>
                <a:gd name="T16" fmla="*/ 78 w 286"/>
                <a:gd name="T17" fmla="*/ 403 h 417"/>
                <a:gd name="T18" fmla="*/ 49 w 286"/>
                <a:gd name="T19" fmla="*/ 329 h 417"/>
                <a:gd name="T20" fmla="*/ 32 w 286"/>
                <a:gd name="T21" fmla="*/ 223 h 417"/>
                <a:gd name="T22" fmla="*/ 33 w 286"/>
                <a:gd name="T23" fmla="*/ 139 h 417"/>
                <a:gd name="T24" fmla="*/ 13 w 286"/>
                <a:gd name="T25" fmla="*/ 79 h 417"/>
                <a:gd name="T26" fmla="*/ 8 w 286"/>
                <a:gd name="T27" fmla="*/ 44 h 417"/>
                <a:gd name="T28" fmla="*/ 74 w 286"/>
                <a:gd name="T29" fmla="*/ 4 h 417"/>
                <a:gd name="T30" fmla="*/ 111 w 286"/>
                <a:gd name="T31" fmla="*/ 0 h 417"/>
                <a:gd name="T32" fmla="*/ 91 w 286"/>
                <a:gd name="T33" fmla="*/ 141 h 417"/>
                <a:gd name="T34" fmla="*/ 91 w 286"/>
                <a:gd name="T35" fmla="*/ 141 h 417"/>
                <a:gd name="T36" fmla="*/ 93 w 286"/>
                <a:gd name="T37" fmla="*/ 171 h 417"/>
                <a:gd name="T38" fmla="*/ 112 w 286"/>
                <a:gd name="T39" fmla="*/ 185 h 417"/>
                <a:gd name="T40" fmla="*/ 177 w 286"/>
                <a:gd name="T41" fmla="*/ 149 h 417"/>
                <a:gd name="T42" fmla="*/ 166 w 286"/>
                <a:gd name="T43" fmla="*/ 77 h 417"/>
                <a:gd name="T44" fmla="*/ 117 w 286"/>
                <a:gd name="T45" fmla="*/ 61 h 417"/>
                <a:gd name="T46" fmla="*/ 89 w 286"/>
                <a:gd name="T47" fmla="*/ 85 h 417"/>
                <a:gd name="T48" fmla="*/ 91 w 286"/>
                <a:gd name="T49" fmla="*/ 141 h 417"/>
                <a:gd name="T50" fmla="*/ 141 w 286"/>
                <a:gd name="T51" fmla="*/ 246 h 417"/>
                <a:gd name="T52" fmla="*/ 108 w 286"/>
                <a:gd name="T53" fmla="*/ 269 h 417"/>
                <a:gd name="T54" fmla="*/ 117 w 286"/>
                <a:gd name="T55" fmla="*/ 333 h 417"/>
                <a:gd name="T56" fmla="*/ 134 w 286"/>
                <a:gd name="T57" fmla="*/ 348 h 417"/>
                <a:gd name="T58" fmla="*/ 195 w 286"/>
                <a:gd name="T59" fmla="*/ 327 h 417"/>
                <a:gd name="T60" fmla="*/ 204 w 286"/>
                <a:gd name="T61" fmla="*/ 298 h 417"/>
                <a:gd name="T62" fmla="*/ 141 w 286"/>
                <a:gd name="T63" fmla="*/ 24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6" h="417">
                  <a:moveTo>
                    <a:pt x="111" y="0"/>
                  </a:moveTo>
                  <a:cubicBezTo>
                    <a:pt x="154" y="8"/>
                    <a:pt x="199" y="19"/>
                    <a:pt x="234" y="52"/>
                  </a:cubicBezTo>
                  <a:cubicBezTo>
                    <a:pt x="258" y="75"/>
                    <a:pt x="260" y="124"/>
                    <a:pt x="238" y="151"/>
                  </a:cubicBezTo>
                  <a:cubicBezTo>
                    <a:pt x="230" y="161"/>
                    <a:pt x="222" y="170"/>
                    <a:pt x="215" y="181"/>
                  </a:cubicBezTo>
                  <a:cubicBezTo>
                    <a:pt x="205" y="193"/>
                    <a:pt x="206" y="204"/>
                    <a:pt x="218" y="216"/>
                  </a:cubicBezTo>
                  <a:cubicBezTo>
                    <a:pt x="231" y="227"/>
                    <a:pt x="243" y="240"/>
                    <a:pt x="253" y="254"/>
                  </a:cubicBezTo>
                  <a:cubicBezTo>
                    <a:pt x="286" y="300"/>
                    <a:pt x="263" y="369"/>
                    <a:pt x="212" y="396"/>
                  </a:cubicBezTo>
                  <a:cubicBezTo>
                    <a:pt x="175" y="415"/>
                    <a:pt x="137" y="417"/>
                    <a:pt x="98" y="414"/>
                  </a:cubicBezTo>
                  <a:cubicBezTo>
                    <a:pt x="91" y="414"/>
                    <a:pt x="83" y="408"/>
                    <a:pt x="78" y="403"/>
                  </a:cubicBezTo>
                  <a:cubicBezTo>
                    <a:pt x="56" y="384"/>
                    <a:pt x="54" y="355"/>
                    <a:pt x="49" y="329"/>
                  </a:cubicBezTo>
                  <a:cubicBezTo>
                    <a:pt x="41" y="294"/>
                    <a:pt x="35" y="258"/>
                    <a:pt x="32" y="223"/>
                  </a:cubicBezTo>
                  <a:cubicBezTo>
                    <a:pt x="30" y="195"/>
                    <a:pt x="37" y="166"/>
                    <a:pt x="33" y="139"/>
                  </a:cubicBezTo>
                  <a:cubicBezTo>
                    <a:pt x="30" y="119"/>
                    <a:pt x="37" y="94"/>
                    <a:pt x="13" y="79"/>
                  </a:cubicBezTo>
                  <a:cubicBezTo>
                    <a:pt x="1" y="72"/>
                    <a:pt x="0" y="58"/>
                    <a:pt x="8" y="44"/>
                  </a:cubicBezTo>
                  <a:cubicBezTo>
                    <a:pt x="22" y="17"/>
                    <a:pt x="46" y="7"/>
                    <a:pt x="74" y="4"/>
                  </a:cubicBezTo>
                  <a:cubicBezTo>
                    <a:pt x="85" y="2"/>
                    <a:pt x="97" y="1"/>
                    <a:pt x="111" y="0"/>
                  </a:cubicBezTo>
                  <a:close/>
                  <a:moveTo>
                    <a:pt x="91" y="141"/>
                  </a:moveTo>
                  <a:cubicBezTo>
                    <a:pt x="91" y="141"/>
                    <a:pt x="91" y="141"/>
                    <a:pt x="91" y="141"/>
                  </a:cubicBezTo>
                  <a:cubicBezTo>
                    <a:pt x="91" y="151"/>
                    <a:pt x="91" y="161"/>
                    <a:pt x="93" y="171"/>
                  </a:cubicBezTo>
                  <a:cubicBezTo>
                    <a:pt x="95" y="180"/>
                    <a:pt x="99" y="191"/>
                    <a:pt x="112" y="185"/>
                  </a:cubicBezTo>
                  <a:cubicBezTo>
                    <a:pt x="134" y="174"/>
                    <a:pt x="158" y="165"/>
                    <a:pt x="177" y="149"/>
                  </a:cubicBezTo>
                  <a:cubicBezTo>
                    <a:pt x="205" y="123"/>
                    <a:pt x="200" y="92"/>
                    <a:pt x="166" y="77"/>
                  </a:cubicBezTo>
                  <a:cubicBezTo>
                    <a:pt x="150" y="70"/>
                    <a:pt x="134" y="65"/>
                    <a:pt x="117" y="61"/>
                  </a:cubicBezTo>
                  <a:cubicBezTo>
                    <a:pt x="102" y="58"/>
                    <a:pt x="88" y="70"/>
                    <a:pt x="89" y="85"/>
                  </a:cubicBezTo>
                  <a:cubicBezTo>
                    <a:pt x="89" y="104"/>
                    <a:pt x="90" y="122"/>
                    <a:pt x="91" y="141"/>
                  </a:cubicBezTo>
                  <a:close/>
                  <a:moveTo>
                    <a:pt x="141" y="246"/>
                  </a:moveTo>
                  <a:cubicBezTo>
                    <a:pt x="121" y="246"/>
                    <a:pt x="107" y="254"/>
                    <a:pt x="108" y="269"/>
                  </a:cubicBezTo>
                  <a:cubicBezTo>
                    <a:pt x="109" y="290"/>
                    <a:pt x="112" y="312"/>
                    <a:pt x="117" y="333"/>
                  </a:cubicBezTo>
                  <a:cubicBezTo>
                    <a:pt x="119" y="340"/>
                    <a:pt x="130" y="349"/>
                    <a:pt x="134" y="348"/>
                  </a:cubicBezTo>
                  <a:cubicBezTo>
                    <a:pt x="155" y="343"/>
                    <a:pt x="176" y="337"/>
                    <a:pt x="195" y="327"/>
                  </a:cubicBezTo>
                  <a:cubicBezTo>
                    <a:pt x="201" y="323"/>
                    <a:pt x="206" y="307"/>
                    <a:pt x="204" y="298"/>
                  </a:cubicBezTo>
                  <a:cubicBezTo>
                    <a:pt x="200" y="273"/>
                    <a:pt x="166" y="247"/>
                    <a:pt x="141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"/>
            <p:cNvSpPr>
              <a:spLocks/>
            </p:cNvSpPr>
            <p:nvPr/>
          </p:nvSpPr>
          <p:spPr bwMode="auto">
            <a:xfrm>
              <a:off x="4436759" y="2776365"/>
              <a:ext cx="588692" cy="460251"/>
            </a:xfrm>
            <a:custGeom>
              <a:avLst/>
              <a:gdLst>
                <a:gd name="T0" fmla="*/ 168 w 562"/>
                <a:gd name="T1" fmla="*/ 434 h 439"/>
                <a:gd name="T2" fmla="*/ 94 w 562"/>
                <a:gd name="T3" fmla="*/ 427 h 439"/>
                <a:gd name="T4" fmla="*/ 52 w 562"/>
                <a:gd name="T5" fmla="*/ 431 h 439"/>
                <a:gd name="T6" fmla="*/ 5 w 562"/>
                <a:gd name="T7" fmla="*/ 393 h 439"/>
                <a:gd name="T8" fmla="*/ 33 w 562"/>
                <a:gd name="T9" fmla="*/ 276 h 439"/>
                <a:gd name="T10" fmla="*/ 46 w 562"/>
                <a:gd name="T11" fmla="*/ 207 h 439"/>
                <a:gd name="T12" fmla="*/ 59 w 562"/>
                <a:gd name="T13" fmla="*/ 183 h 439"/>
                <a:gd name="T14" fmla="*/ 90 w 562"/>
                <a:gd name="T15" fmla="*/ 181 h 439"/>
                <a:gd name="T16" fmla="*/ 97 w 562"/>
                <a:gd name="T17" fmla="*/ 207 h 439"/>
                <a:gd name="T18" fmla="*/ 83 w 562"/>
                <a:gd name="T19" fmla="*/ 282 h 439"/>
                <a:gd name="T20" fmla="*/ 83 w 562"/>
                <a:gd name="T21" fmla="*/ 296 h 439"/>
                <a:gd name="T22" fmla="*/ 103 w 562"/>
                <a:gd name="T23" fmla="*/ 305 h 439"/>
                <a:gd name="T24" fmla="*/ 244 w 562"/>
                <a:gd name="T25" fmla="*/ 201 h 439"/>
                <a:gd name="T26" fmla="*/ 343 w 562"/>
                <a:gd name="T27" fmla="*/ 132 h 439"/>
                <a:gd name="T28" fmla="*/ 404 w 562"/>
                <a:gd name="T29" fmla="*/ 83 h 439"/>
                <a:gd name="T30" fmla="*/ 505 w 562"/>
                <a:gd name="T31" fmla="*/ 8 h 439"/>
                <a:gd name="T32" fmla="*/ 533 w 562"/>
                <a:gd name="T33" fmla="*/ 1 h 439"/>
                <a:gd name="T34" fmla="*/ 542 w 562"/>
                <a:gd name="T35" fmla="*/ 52 h 439"/>
                <a:gd name="T36" fmla="*/ 511 w 562"/>
                <a:gd name="T37" fmla="*/ 78 h 439"/>
                <a:gd name="T38" fmla="*/ 377 w 562"/>
                <a:gd name="T39" fmla="*/ 176 h 439"/>
                <a:gd name="T40" fmla="*/ 306 w 562"/>
                <a:gd name="T41" fmla="*/ 228 h 439"/>
                <a:gd name="T42" fmla="*/ 190 w 562"/>
                <a:gd name="T43" fmla="*/ 315 h 439"/>
                <a:gd name="T44" fmla="*/ 150 w 562"/>
                <a:gd name="T45" fmla="*/ 340 h 439"/>
                <a:gd name="T46" fmla="*/ 151 w 562"/>
                <a:gd name="T47" fmla="*/ 358 h 439"/>
                <a:gd name="T48" fmla="*/ 189 w 562"/>
                <a:gd name="T49" fmla="*/ 361 h 439"/>
                <a:gd name="T50" fmla="*/ 229 w 562"/>
                <a:gd name="T51" fmla="*/ 376 h 439"/>
                <a:gd name="T52" fmla="*/ 221 w 562"/>
                <a:gd name="T53" fmla="*/ 429 h 439"/>
                <a:gd name="T54" fmla="*/ 195 w 562"/>
                <a:gd name="T55" fmla="*/ 435 h 439"/>
                <a:gd name="T56" fmla="*/ 169 w 562"/>
                <a:gd name="T57" fmla="*/ 429 h 439"/>
                <a:gd name="T58" fmla="*/ 168 w 562"/>
                <a:gd name="T59" fmla="*/ 43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2" h="439">
                  <a:moveTo>
                    <a:pt x="168" y="434"/>
                  </a:moveTo>
                  <a:cubicBezTo>
                    <a:pt x="143" y="431"/>
                    <a:pt x="118" y="428"/>
                    <a:pt x="94" y="427"/>
                  </a:cubicBezTo>
                  <a:cubicBezTo>
                    <a:pt x="80" y="426"/>
                    <a:pt x="66" y="428"/>
                    <a:pt x="52" y="431"/>
                  </a:cubicBezTo>
                  <a:cubicBezTo>
                    <a:pt x="25" y="439"/>
                    <a:pt x="0" y="420"/>
                    <a:pt x="5" y="393"/>
                  </a:cubicBezTo>
                  <a:cubicBezTo>
                    <a:pt x="13" y="354"/>
                    <a:pt x="24" y="315"/>
                    <a:pt x="33" y="276"/>
                  </a:cubicBezTo>
                  <a:cubicBezTo>
                    <a:pt x="38" y="253"/>
                    <a:pt x="41" y="230"/>
                    <a:pt x="46" y="207"/>
                  </a:cubicBezTo>
                  <a:cubicBezTo>
                    <a:pt x="48" y="198"/>
                    <a:pt x="52" y="186"/>
                    <a:pt x="59" y="183"/>
                  </a:cubicBezTo>
                  <a:cubicBezTo>
                    <a:pt x="67" y="178"/>
                    <a:pt x="81" y="178"/>
                    <a:pt x="90" y="181"/>
                  </a:cubicBezTo>
                  <a:cubicBezTo>
                    <a:pt x="95" y="184"/>
                    <a:pt x="98" y="199"/>
                    <a:pt x="97" y="207"/>
                  </a:cubicBezTo>
                  <a:cubicBezTo>
                    <a:pt x="93" y="232"/>
                    <a:pt x="88" y="257"/>
                    <a:pt x="83" y="282"/>
                  </a:cubicBezTo>
                  <a:cubicBezTo>
                    <a:pt x="82" y="286"/>
                    <a:pt x="83" y="291"/>
                    <a:pt x="83" y="296"/>
                  </a:cubicBezTo>
                  <a:cubicBezTo>
                    <a:pt x="84" y="312"/>
                    <a:pt x="89" y="314"/>
                    <a:pt x="103" y="305"/>
                  </a:cubicBezTo>
                  <a:cubicBezTo>
                    <a:pt x="152" y="274"/>
                    <a:pt x="199" y="239"/>
                    <a:pt x="244" y="201"/>
                  </a:cubicBezTo>
                  <a:cubicBezTo>
                    <a:pt x="274" y="175"/>
                    <a:pt x="310" y="155"/>
                    <a:pt x="343" y="132"/>
                  </a:cubicBezTo>
                  <a:cubicBezTo>
                    <a:pt x="364" y="116"/>
                    <a:pt x="383" y="99"/>
                    <a:pt x="404" y="83"/>
                  </a:cubicBezTo>
                  <a:cubicBezTo>
                    <a:pt x="438" y="58"/>
                    <a:pt x="471" y="32"/>
                    <a:pt x="505" y="8"/>
                  </a:cubicBezTo>
                  <a:cubicBezTo>
                    <a:pt x="513" y="3"/>
                    <a:pt x="524" y="0"/>
                    <a:pt x="533" y="1"/>
                  </a:cubicBezTo>
                  <a:cubicBezTo>
                    <a:pt x="557" y="5"/>
                    <a:pt x="562" y="29"/>
                    <a:pt x="542" y="52"/>
                  </a:cubicBezTo>
                  <a:cubicBezTo>
                    <a:pt x="533" y="62"/>
                    <a:pt x="522" y="70"/>
                    <a:pt x="511" y="78"/>
                  </a:cubicBezTo>
                  <a:cubicBezTo>
                    <a:pt x="467" y="111"/>
                    <a:pt x="422" y="143"/>
                    <a:pt x="377" y="176"/>
                  </a:cubicBezTo>
                  <a:cubicBezTo>
                    <a:pt x="353" y="193"/>
                    <a:pt x="330" y="210"/>
                    <a:pt x="306" y="228"/>
                  </a:cubicBezTo>
                  <a:cubicBezTo>
                    <a:pt x="268" y="257"/>
                    <a:pt x="229" y="286"/>
                    <a:pt x="190" y="315"/>
                  </a:cubicBezTo>
                  <a:cubicBezTo>
                    <a:pt x="178" y="324"/>
                    <a:pt x="164" y="332"/>
                    <a:pt x="150" y="340"/>
                  </a:cubicBezTo>
                  <a:cubicBezTo>
                    <a:pt x="138" y="347"/>
                    <a:pt x="141" y="355"/>
                    <a:pt x="151" y="358"/>
                  </a:cubicBezTo>
                  <a:cubicBezTo>
                    <a:pt x="163" y="361"/>
                    <a:pt x="177" y="358"/>
                    <a:pt x="189" y="361"/>
                  </a:cubicBezTo>
                  <a:cubicBezTo>
                    <a:pt x="203" y="364"/>
                    <a:pt x="219" y="367"/>
                    <a:pt x="229" y="376"/>
                  </a:cubicBezTo>
                  <a:cubicBezTo>
                    <a:pt x="239" y="384"/>
                    <a:pt x="232" y="423"/>
                    <a:pt x="221" y="429"/>
                  </a:cubicBezTo>
                  <a:cubicBezTo>
                    <a:pt x="214" y="434"/>
                    <a:pt x="204" y="435"/>
                    <a:pt x="195" y="435"/>
                  </a:cubicBezTo>
                  <a:cubicBezTo>
                    <a:pt x="187" y="434"/>
                    <a:pt x="178" y="431"/>
                    <a:pt x="169" y="429"/>
                  </a:cubicBezTo>
                  <a:cubicBezTo>
                    <a:pt x="168" y="431"/>
                    <a:pt x="168" y="432"/>
                    <a:pt x="168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7"/>
            <p:cNvSpPr>
              <a:spLocks noEditPoints="1"/>
            </p:cNvSpPr>
            <p:nvPr/>
          </p:nvSpPr>
          <p:spPr bwMode="auto">
            <a:xfrm>
              <a:off x="4016944" y="2317304"/>
              <a:ext cx="366297" cy="422194"/>
            </a:xfrm>
            <a:custGeom>
              <a:avLst/>
              <a:gdLst>
                <a:gd name="T0" fmla="*/ 2 w 349"/>
                <a:gd name="T1" fmla="*/ 360 h 403"/>
                <a:gd name="T2" fmla="*/ 8 w 349"/>
                <a:gd name="T3" fmla="*/ 339 h 403"/>
                <a:gd name="T4" fmla="*/ 70 w 349"/>
                <a:gd name="T5" fmla="*/ 174 h 403"/>
                <a:gd name="T6" fmla="*/ 111 w 349"/>
                <a:gd name="T7" fmla="*/ 82 h 403"/>
                <a:gd name="T8" fmla="*/ 134 w 349"/>
                <a:gd name="T9" fmla="*/ 29 h 403"/>
                <a:gd name="T10" fmla="*/ 169 w 349"/>
                <a:gd name="T11" fmla="*/ 1 h 403"/>
                <a:gd name="T12" fmla="*/ 200 w 349"/>
                <a:gd name="T13" fmla="*/ 12 h 403"/>
                <a:gd name="T14" fmla="*/ 256 w 349"/>
                <a:gd name="T15" fmla="*/ 105 h 403"/>
                <a:gd name="T16" fmla="*/ 302 w 349"/>
                <a:gd name="T17" fmla="*/ 231 h 403"/>
                <a:gd name="T18" fmla="*/ 338 w 349"/>
                <a:gd name="T19" fmla="*/ 315 h 403"/>
                <a:gd name="T20" fmla="*/ 340 w 349"/>
                <a:gd name="T21" fmla="*/ 372 h 403"/>
                <a:gd name="T22" fmla="*/ 305 w 349"/>
                <a:gd name="T23" fmla="*/ 393 h 403"/>
                <a:gd name="T24" fmla="*/ 285 w 349"/>
                <a:gd name="T25" fmla="*/ 379 h 403"/>
                <a:gd name="T26" fmla="*/ 258 w 349"/>
                <a:gd name="T27" fmla="*/ 301 h 403"/>
                <a:gd name="T28" fmla="*/ 212 w 349"/>
                <a:gd name="T29" fmla="*/ 274 h 403"/>
                <a:gd name="T30" fmla="*/ 120 w 349"/>
                <a:gd name="T31" fmla="*/ 279 h 403"/>
                <a:gd name="T32" fmla="*/ 99 w 349"/>
                <a:gd name="T33" fmla="*/ 285 h 403"/>
                <a:gd name="T34" fmla="*/ 70 w 349"/>
                <a:gd name="T35" fmla="*/ 355 h 403"/>
                <a:gd name="T36" fmla="*/ 32 w 349"/>
                <a:gd name="T37" fmla="*/ 401 h 403"/>
                <a:gd name="T38" fmla="*/ 2 w 349"/>
                <a:gd name="T39" fmla="*/ 360 h 403"/>
                <a:gd name="T40" fmla="*/ 167 w 349"/>
                <a:gd name="T41" fmla="*/ 91 h 403"/>
                <a:gd name="T42" fmla="*/ 127 w 349"/>
                <a:gd name="T43" fmla="*/ 188 h 403"/>
                <a:gd name="T44" fmla="*/ 134 w 349"/>
                <a:gd name="T45" fmla="*/ 211 h 403"/>
                <a:gd name="T46" fmla="*/ 216 w 349"/>
                <a:gd name="T47" fmla="*/ 214 h 403"/>
                <a:gd name="T48" fmla="*/ 224 w 349"/>
                <a:gd name="T49" fmla="*/ 199 h 403"/>
                <a:gd name="T50" fmla="*/ 186 w 349"/>
                <a:gd name="T51" fmla="*/ 117 h 403"/>
                <a:gd name="T52" fmla="*/ 167 w 349"/>
                <a:gd name="T53" fmla="*/ 91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9" h="403">
                  <a:moveTo>
                    <a:pt x="2" y="360"/>
                  </a:moveTo>
                  <a:cubicBezTo>
                    <a:pt x="3" y="356"/>
                    <a:pt x="5" y="347"/>
                    <a:pt x="8" y="339"/>
                  </a:cubicBezTo>
                  <a:cubicBezTo>
                    <a:pt x="29" y="284"/>
                    <a:pt x="49" y="229"/>
                    <a:pt x="70" y="174"/>
                  </a:cubicBezTo>
                  <a:cubicBezTo>
                    <a:pt x="82" y="143"/>
                    <a:pt x="98" y="113"/>
                    <a:pt x="111" y="82"/>
                  </a:cubicBezTo>
                  <a:cubicBezTo>
                    <a:pt x="119" y="64"/>
                    <a:pt x="128" y="47"/>
                    <a:pt x="134" y="29"/>
                  </a:cubicBezTo>
                  <a:cubicBezTo>
                    <a:pt x="140" y="12"/>
                    <a:pt x="153" y="2"/>
                    <a:pt x="169" y="1"/>
                  </a:cubicBezTo>
                  <a:cubicBezTo>
                    <a:pt x="179" y="0"/>
                    <a:pt x="195" y="5"/>
                    <a:pt x="200" y="12"/>
                  </a:cubicBezTo>
                  <a:cubicBezTo>
                    <a:pt x="220" y="42"/>
                    <a:pt x="241" y="72"/>
                    <a:pt x="256" y="105"/>
                  </a:cubicBezTo>
                  <a:cubicBezTo>
                    <a:pt x="274" y="146"/>
                    <a:pt x="286" y="190"/>
                    <a:pt x="302" y="231"/>
                  </a:cubicBezTo>
                  <a:cubicBezTo>
                    <a:pt x="313" y="260"/>
                    <a:pt x="324" y="288"/>
                    <a:pt x="338" y="315"/>
                  </a:cubicBezTo>
                  <a:cubicBezTo>
                    <a:pt x="349" y="335"/>
                    <a:pt x="346" y="355"/>
                    <a:pt x="340" y="372"/>
                  </a:cubicBezTo>
                  <a:cubicBezTo>
                    <a:pt x="337" y="381"/>
                    <a:pt x="322" y="398"/>
                    <a:pt x="305" y="393"/>
                  </a:cubicBezTo>
                  <a:cubicBezTo>
                    <a:pt x="297" y="391"/>
                    <a:pt x="288" y="385"/>
                    <a:pt x="285" y="379"/>
                  </a:cubicBezTo>
                  <a:cubicBezTo>
                    <a:pt x="275" y="353"/>
                    <a:pt x="267" y="327"/>
                    <a:pt x="258" y="301"/>
                  </a:cubicBezTo>
                  <a:cubicBezTo>
                    <a:pt x="252" y="283"/>
                    <a:pt x="231" y="273"/>
                    <a:pt x="212" y="274"/>
                  </a:cubicBezTo>
                  <a:cubicBezTo>
                    <a:pt x="181" y="276"/>
                    <a:pt x="150" y="277"/>
                    <a:pt x="120" y="279"/>
                  </a:cubicBezTo>
                  <a:cubicBezTo>
                    <a:pt x="113" y="279"/>
                    <a:pt x="100" y="281"/>
                    <a:pt x="99" y="285"/>
                  </a:cubicBezTo>
                  <a:cubicBezTo>
                    <a:pt x="91" y="309"/>
                    <a:pt x="68" y="326"/>
                    <a:pt x="70" y="355"/>
                  </a:cubicBezTo>
                  <a:cubicBezTo>
                    <a:pt x="71" y="378"/>
                    <a:pt x="52" y="398"/>
                    <a:pt x="32" y="401"/>
                  </a:cubicBezTo>
                  <a:cubicBezTo>
                    <a:pt x="12" y="403"/>
                    <a:pt x="0" y="388"/>
                    <a:pt x="2" y="360"/>
                  </a:cubicBezTo>
                  <a:close/>
                  <a:moveTo>
                    <a:pt x="167" y="91"/>
                  </a:moveTo>
                  <a:cubicBezTo>
                    <a:pt x="152" y="127"/>
                    <a:pt x="138" y="157"/>
                    <a:pt x="127" y="188"/>
                  </a:cubicBezTo>
                  <a:cubicBezTo>
                    <a:pt x="125" y="194"/>
                    <a:pt x="131" y="211"/>
                    <a:pt x="134" y="211"/>
                  </a:cubicBezTo>
                  <a:cubicBezTo>
                    <a:pt x="161" y="214"/>
                    <a:pt x="189" y="214"/>
                    <a:pt x="216" y="214"/>
                  </a:cubicBezTo>
                  <a:cubicBezTo>
                    <a:pt x="219" y="214"/>
                    <a:pt x="226" y="203"/>
                    <a:pt x="224" y="199"/>
                  </a:cubicBezTo>
                  <a:cubicBezTo>
                    <a:pt x="213" y="171"/>
                    <a:pt x="200" y="144"/>
                    <a:pt x="186" y="117"/>
                  </a:cubicBezTo>
                  <a:cubicBezTo>
                    <a:pt x="183" y="109"/>
                    <a:pt x="176" y="103"/>
                    <a:pt x="167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8"/>
            <p:cNvSpPr>
              <a:spLocks noEditPoints="1"/>
            </p:cNvSpPr>
            <p:nvPr/>
          </p:nvSpPr>
          <p:spPr bwMode="auto">
            <a:xfrm>
              <a:off x="5088483" y="3150988"/>
              <a:ext cx="312780" cy="413868"/>
            </a:xfrm>
            <a:custGeom>
              <a:avLst/>
              <a:gdLst>
                <a:gd name="T0" fmla="*/ 35 w 298"/>
                <a:gd name="T1" fmla="*/ 355 h 395"/>
                <a:gd name="T2" fmla="*/ 40 w 298"/>
                <a:gd name="T3" fmla="*/ 223 h 395"/>
                <a:gd name="T4" fmla="*/ 35 w 298"/>
                <a:gd name="T5" fmla="*/ 184 h 395"/>
                <a:gd name="T6" fmla="*/ 32 w 298"/>
                <a:gd name="T7" fmla="*/ 98 h 395"/>
                <a:gd name="T8" fmla="*/ 15 w 298"/>
                <a:gd name="T9" fmla="*/ 45 h 395"/>
                <a:gd name="T10" fmla="*/ 34 w 298"/>
                <a:gd name="T11" fmla="*/ 1 h 395"/>
                <a:gd name="T12" fmla="*/ 104 w 298"/>
                <a:gd name="T13" fmla="*/ 11 h 395"/>
                <a:gd name="T14" fmla="*/ 193 w 298"/>
                <a:gd name="T15" fmla="*/ 43 h 395"/>
                <a:gd name="T16" fmla="*/ 287 w 298"/>
                <a:gd name="T17" fmla="*/ 195 h 395"/>
                <a:gd name="T18" fmla="*/ 221 w 298"/>
                <a:gd name="T19" fmla="*/ 316 h 395"/>
                <a:gd name="T20" fmla="*/ 138 w 298"/>
                <a:gd name="T21" fmla="*/ 374 h 395"/>
                <a:gd name="T22" fmla="*/ 57 w 298"/>
                <a:gd name="T23" fmla="*/ 390 h 395"/>
                <a:gd name="T24" fmla="*/ 35 w 298"/>
                <a:gd name="T25" fmla="*/ 355 h 395"/>
                <a:gd name="T26" fmla="*/ 97 w 298"/>
                <a:gd name="T27" fmla="*/ 281 h 395"/>
                <a:gd name="T28" fmla="*/ 97 w 298"/>
                <a:gd name="T29" fmla="*/ 292 h 395"/>
                <a:gd name="T30" fmla="*/ 132 w 298"/>
                <a:gd name="T31" fmla="*/ 310 h 395"/>
                <a:gd name="T32" fmla="*/ 185 w 298"/>
                <a:gd name="T33" fmla="*/ 269 h 395"/>
                <a:gd name="T34" fmla="*/ 175 w 298"/>
                <a:gd name="T35" fmla="*/ 105 h 395"/>
                <a:gd name="T36" fmla="*/ 112 w 298"/>
                <a:gd name="T37" fmla="*/ 78 h 395"/>
                <a:gd name="T38" fmla="*/ 94 w 298"/>
                <a:gd name="T39" fmla="*/ 87 h 395"/>
                <a:gd name="T40" fmla="*/ 91 w 298"/>
                <a:gd name="T41" fmla="*/ 126 h 395"/>
                <a:gd name="T42" fmla="*/ 100 w 298"/>
                <a:gd name="T43" fmla="*/ 246 h 395"/>
                <a:gd name="T44" fmla="*/ 97 w 298"/>
                <a:gd name="T45" fmla="*/ 281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8" h="395">
                  <a:moveTo>
                    <a:pt x="35" y="355"/>
                  </a:moveTo>
                  <a:cubicBezTo>
                    <a:pt x="36" y="311"/>
                    <a:pt x="39" y="267"/>
                    <a:pt x="40" y="223"/>
                  </a:cubicBezTo>
                  <a:cubicBezTo>
                    <a:pt x="40" y="210"/>
                    <a:pt x="36" y="197"/>
                    <a:pt x="35" y="184"/>
                  </a:cubicBezTo>
                  <a:cubicBezTo>
                    <a:pt x="34" y="155"/>
                    <a:pt x="32" y="127"/>
                    <a:pt x="32" y="98"/>
                  </a:cubicBezTo>
                  <a:cubicBezTo>
                    <a:pt x="31" y="79"/>
                    <a:pt x="29" y="61"/>
                    <a:pt x="15" y="45"/>
                  </a:cubicBezTo>
                  <a:cubicBezTo>
                    <a:pt x="0" y="27"/>
                    <a:pt x="12" y="0"/>
                    <a:pt x="34" y="1"/>
                  </a:cubicBezTo>
                  <a:cubicBezTo>
                    <a:pt x="57" y="2"/>
                    <a:pt x="81" y="5"/>
                    <a:pt x="104" y="11"/>
                  </a:cubicBezTo>
                  <a:cubicBezTo>
                    <a:pt x="134" y="20"/>
                    <a:pt x="166" y="28"/>
                    <a:pt x="193" y="43"/>
                  </a:cubicBezTo>
                  <a:cubicBezTo>
                    <a:pt x="247" y="73"/>
                    <a:pt x="298" y="127"/>
                    <a:pt x="287" y="195"/>
                  </a:cubicBezTo>
                  <a:cubicBezTo>
                    <a:pt x="280" y="242"/>
                    <a:pt x="259" y="285"/>
                    <a:pt x="221" y="316"/>
                  </a:cubicBezTo>
                  <a:cubicBezTo>
                    <a:pt x="196" y="338"/>
                    <a:pt x="167" y="356"/>
                    <a:pt x="138" y="374"/>
                  </a:cubicBezTo>
                  <a:cubicBezTo>
                    <a:pt x="114" y="390"/>
                    <a:pt x="86" y="395"/>
                    <a:pt x="57" y="390"/>
                  </a:cubicBezTo>
                  <a:cubicBezTo>
                    <a:pt x="37" y="386"/>
                    <a:pt x="38" y="371"/>
                    <a:pt x="35" y="355"/>
                  </a:cubicBezTo>
                  <a:close/>
                  <a:moveTo>
                    <a:pt x="97" y="281"/>
                  </a:moveTo>
                  <a:cubicBezTo>
                    <a:pt x="97" y="285"/>
                    <a:pt x="96" y="289"/>
                    <a:pt x="97" y="292"/>
                  </a:cubicBezTo>
                  <a:cubicBezTo>
                    <a:pt x="105" y="323"/>
                    <a:pt x="105" y="327"/>
                    <a:pt x="132" y="310"/>
                  </a:cubicBezTo>
                  <a:cubicBezTo>
                    <a:pt x="151" y="298"/>
                    <a:pt x="168" y="284"/>
                    <a:pt x="185" y="269"/>
                  </a:cubicBezTo>
                  <a:cubicBezTo>
                    <a:pt x="236" y="227"/>
                    <a:pt x="231" y="139"/>
                    <a:pt x="175" y="105"/>
                  </a:cubicBezTo>
                  <a:cubicBezTo>
                    <a:pt x="156" y="93"/>
                    <a:pt x="134" y="86"/>
                    <a:pt x="112" y="78"/>
                  </a:cubicBezTo>
                  <a:cubicBezTo>
                    <a:pt x="108" y="76"/>
                    <a:pt x="95" y="82"/>
                    <a:pt x="94" y="87"/>
                  </a:cubicBezTo>
                  <a:cubicBezTo>
                    <a:pt x="91" y="99"/>
                    <a:pt x="91" y="113"/>
                    <a:pt x="91" y="126"/>
                  </a:cubicBezTo>
                  <a:cubicBezTo>
                    <a:pt x="94" y="166"/>
                    <a:pt x="98" y="206"/>
                    <a:pt x="100" y="246"/>
                  </a:cubicBezTo>
                  <a:cubicBezTo>
                    <a:pt x="101" y="258"/>
                    <a:pt x="98" y="270"/>
                    <a:pt x="97" y="2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9"/>
            <p:cNvSpPr>
              <a:spLocks/>
            </p:cNvSpPr>
            <p:nvPr/>
          </p:nvSpPr>
          <p:spPr bwMode="auto">
            <a:xfrm>
              <a:off x="4429624" y="2374390"/>
              <a:ext cx="543500" cy="349647"/>
            </a:xfrm>
            <a:custGeom>
              <a:avLst/>
              <a:gdLst>
                <a:gd name="T0" fmla="*/ 34 w 518"/>
                <a:gd name="T1" fmla="*/ 132 h 334"/>
                <a:gd name="T2" fmla="*/ 117 w 518"/>
                <a:gd name="T3" fmla="*/ 139 h 334"/>
                <a:gd name="T4" fmla="*/ 222 w 518"/>
                <a:gd name="T5" fmla="*/ 144 h 334"/>
                <a:gd name="T6" fmla="*/ 329 w 518"/>
                <a:gd name="T7" fmla="*/ 148 h 334"/>
                <a:gd name="T8" fmla="*/ 394 w 518"/>
                <a:gd name="T9" fmla="*/ 146 h 334"/>
                <a:gd name="T10" fmla="*/ 413 w 518"/>
                <a:gd name="T11" fmla="*/ 134 h 334"/>
                <a:gd name="T12" fmla="*/ 400 w 518"/>
                <a:gd name="T13" fmla="*/ 118 h 334"/>
                <a:gd name="T14" fmla="*/ 325 w 518"/>
                <a:gd name="T15" fmla="*/ 66 h 334"/>
                <a:gd name="T16" fmla="*/ 309 w 518"/>
                <a:gd name="T17" fmla="*/ 47 h 334"/>
                <a:gd name="T18" fmla="*/ 312 w 518"/>
                <a:gd name="T19" fmla="*/ 14 h 334"/>
                <a:gd name="T20" fmla="*/ 347 w 518"/>
                <a:gd name="T21" fmla="*/ 8 h 334"/>
                <a:gd name="T22" fmla="*/ 474 w 518"/>
                <a:gd name="T23" fmla="*/ 108 h 334"/>
                <a:gd name="T24" fmla="*/ 484 w 518"/>
                <a:gd name="T25" fmla="*/ 115 h 334"/>
                <a:gd name="T26" fmla="*/ 496 w 518"/>
                <a:gd name="T27" fmla="*/ 189 h 334"/>
                <a:gd name="T28" fmla="*/ 412 w 518"/>
                <a:gd name="T29" fmla="*/ 277 h 334"/>
                <a:gd name="T30" fmla="*/ 381 w 518"/>
                <a:gd name="T31" fmla="*/ 312 h 334"/>
                <a:gd name="T32" fmla="*/ 365 w 518"/>
                <a:gd name="T33" fmla="*/ 329 h 334"/>
                <a:gd name="T34" fmla="*/ 331 w 518"/>
                <a:gd name="T35" fmla="*/ 331 h 334"/>
                <a:gd name="T36" fmla="*/ 329 w 518"/>
                <a:gd name="T37" fmla="*/ 287 h 334"/>
                <a:gd name="T38" fmla="*/ 387 w 518"/>
                <a:gd name="T39" fmla="*/ 221 h 334"/>
                <a:gd name="T40" fmla="*/ 380 w 518"/>
                <a:gd name="T41" fmla="*/ 204 h 334"/>
                <a:gd name="T42" fmla="*/ 361 w 518"/>
                <a:gd name="T43" fmla="*/ 206 h 334"/>
                <a:gd name="T44" fmla="*/ 306 w 518"/>
                <a:gd name="T45" fmla="*/ 206 h 334"/>
                <a:gd name="T46" fmla="*/ 281 w 518"/>
                <a:gd name="T47" fmla="*/ 207 h 334"/>
                <a:gd name="T48" fmla="*/ 196 w 518"/>
                <a:gd name="T49" fmla="*/ 203 h 334"/>
                <a:gd name="T50" fmla="*/ 36 w 518"/>
                <a:gd name="T51" fmla="*/ 197 h 334"/>
                <a:gd name="T52" fmla="*/ 1 w 518"/>
                <a:gd name="T53" fmla="*/ 165 h 334"/>
                <a:gd name="T54" fmla="*/ 34 w 518"/>
                <a:gd name="T55" fmla="*/ 13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8" h="334">
                  <a:moveTo>
                    <a:pt x="34" y="132"/>
                  </a:moveTo>
                  <a:cubicBezTo>
                    <a:pt x="61" y="134"/>
                    <a:pt x="89" y="138"/>
                    <a:pt x="117" y="139"/>
                  </a:cubicBezTo>
                  <a:cubicBezTo>
                    <a:pt x="152" y="141"/>
                    <a:pt x="187" y="142"/>
                    <a:pt x="222" y="144"/>
                  </a:cubicBezTo>
                  <a:cubicBezTo>
                    <a:pt x="258" y="145"/>
                    <a:pt x="293" y="148"/>
                    <a:pt x="329" y="148"/>
                  </a:cubicBezTo>
                  <a:cubicBezTo>
                    <a:pt x="351" y="149"/>
                    <a:pt x="373" y="148"/>
                    <a:pt x="394" y="146"/>
                  </a:cubicBezTo>
                  <a:cubicBezTo>
                    <a:pt x="401" y="145"/>
                    <a:pt x="407" y="138"/>
                    <a:pt x="413" y="134"/>
                  </a:cubicBezTo>
                  <a:cubicBezTo>
                    <a:pt x="408" y="129"/>
                    <a:pt x="405" y="122"/>
                    <a:pt x="400" y="118"/>
                  </a:cubicBezTo>
                  <a:cubicBezTo>
                    <a:pt x="375" y="100"/>
                    <a:pt x="350" y="84"/>
                    <a:pt x="325" y="66"/>
                  </a:cubicBezTo>
                  <a:cubicBezTo>
                    <a:pt x="318" y="61"/>
                    <a:pt x="311" y="54"/>
                    <a:pt x="309" y="47"/>
                  </a:cubicBezTo>
                  <a:cubicBezTo>
                    <a:pt x="307" y="36"/>
                    <a:pt x="306" y="21"/>
                    <a:pt x="312" y="14"/>
                  </a:cubicBezTo>
                  <a:cubicBezTo>
                    <a:pt x="319" y="5"/>
                    <a:pt x="332" y="0"/>
                    <a:pt x="347" y="8"/>
                  </a:cubicBezTo>
                  <a:cubicBezTo>
                    <a:pt x="396" y="33"/>
                    <a:pt x="435" y="70"/>
                    <a:pt x="474" y="108"/>
                  </a:cubicBezTo>
                  <a:cubicBezTo>
                    <a:pt x="477" y="111"/>
                    <a:pt x="481" y="113"/>
                    <a:pt x="484" y="115"/>
                  </a:cubicBezTo>
                  <a:cubicBezTo>
                    <a:pt x="518" y="137"/>
                    <a:pt x="517" y="164"/>
                    <a:pt x="496" y="189"/>
                  </a:cubicBezTo>
                  <a:cubicBezTo>
                    <a:pt x="471" y="221"/>
                    <a:pt x="440" y="248"/>
                    <a:pt x="412" y="277"/>
                  </a:cubicBezTo>
                  <a:cubicBezTo>
                    <a:pt x="401" y="288"/>
                    <a:pt x="391" y="300"/>
                    <a:pt x="381" y="312"/>
                  </a:cubicBezTo>
                  <a:cubicBezTo>
                    <a:pt x="376" y="317"/>
                    <a:pt x="372" y="326"/>
                    <a:pt x="365" y="329"/>
                  </a:cubicBezTo>
                  <a:cubicBezTo>
                    <a:pt x="355" y="332"/>
                    <a:pt x="342" y="334"/>
                    <a:pt x="331" y="331"/>
                  </a:cubicBezTo>
                  <a:cubicBezTo>
                    <a:pt x="323" y="328"/>
                    <a:pt x="325" y="296"/>
                    <a:pt x="329" y="287"/>
                  </a:cubicBezTo>
                  <a:cubicBezTo>
                    <a:pt x="343" y="260"/>
                    <a:pt x="365" y="241"/>
                    <a:pt x="387" y="221"/>
                  </a:cubicBezTo>
                  <a:cubicBezTo>
                    <a:pt x="396" y="212"/>
                    <a:pt x="392" y="205"/>
                    <a:pt x="380" y="204"/>
                  </a:cubicBezTo>
                  <a:cubicBezTo>
                    <a:pt x="374" y="203"/>
                    <a:pt x="367" y="206"/>
                    <a:pt x="361" y="206"/>
                  </a:cubicBezTo>
                  <a:cubicBezTo>
                    <a:pt x="342" y="206"/>
                    <a:pt x="324" y="206"/>
                    <a:pt x="306" y="206"/>
                  </a:cubicBezTo>
                  <a:cubicBezTo>
                    <a:pt x="297" y="206"/>
                    <a:pt x="289" y="207"/>
                    <a:pt x="281" y="207"/>
                  </a:cubicBezTo>
                  <a:cubicBezTo>
                    <a:pt x="252" y="206"/>
                    <a:pt x="224" y="204"/>
                    <a:pt x="196" y="203"/>
                  </a:cubicBezTo>
                  <a:cubicBezTo>
                    <a:pt x="143" y="201"/>
                    <a:pt x="89" y="199"/>
                    <a:pt x="36" y="197"/>
                  </a:cubicBezTo>
                  <a:cubicBezTo>
                    <a:pt x="15" y="196"/>
                    <a:pt x="1" y="185"/>
                    <a:pt x="1" y="165"/>
                  </a:cubicBezTo>
                  <a:cubicBezTo>
                    <a:pt x="0" y="149"/>
                    <a:pt x="18" y="132"/>
                    <a:pt x="34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"/>
            <p:cNvSpPr>
              <a:spLocks/>
            </p:cNvSpPr>
            <p:nvPr/>
          </p:nvSpPr>
          <p:spPr bwMode="auto">
            <a:xfrm>
              <a:off x="4033594" y="3118877"/>
              <a:ext cx="304455" cy="405544"/>
            </a:xfrm>
            <a:custGeom>
              <a:avLst/>
              <a:gdLst>
                <a:gd name="T0" fmla="*/ 187 w 290"/>
                <a:gd name="T1" fmla="*/ 320 h 387"/>
                <a:gd name="T2" fmla="*/ 247 w 290"/>
                <a:gd name="T3" fmla="*/ 309 h 387"/>
                <a:gd name="T4" fmla="*/ 282 w 290"/>
                <a:gd name="T5" fmla="*/ 318 h 387"/>
                <a:gd name="T6" fmla="*/ 269 w 290"/>
                <a:gd name="T7" fmla="*/ 364 h 387"/>
                <a:gd name="T8" fmla="*/ 193 w 290"/>
                <a:gd name="T9" fmla="*/ 382 h 387"/>
                <a:gd name="T10" fmla="*/ 95 w 290"/>
                <a:gd name="T11" fmla="*/ 373 h 387"/>
                <a:gd name="T12" fmla="*/ 88 w 290"/>
                <a:gd name="T13" fmla="*/ 371 h 387"/>
                <a:gd name="T14" fmla="*/ 4 w 290"/>
                <a:gd name="T15" fmla="*/ 269 h 387"/>
                <a:gd name="T16" fmla="*/ 4 w 290"/>
                <a:gd name="T17" fmla="*/ 176 h 387"/>
                <a:gd name="T18" fmla="*/ 30 w 290"/>
                <a:gd name="T19" fmla="*/ 111 h 387"/>
                <a:gd name="T20" fmla="*/ 48 w 290"/>
                <a:gd name="T21" fmla="*/ 78 h 387"/>
                <a:gd name="T22" fmla="*/ 56 w 290"/>
                <a:gd name="T23" fmla="*/ 67 h 387"/>
                <a:gd name="T24" fmla="*/ 122 w 290"/>
                <a:gd name="T25" fmla="*/ 22 h 387"/>
                <a:gd name="T26" fmla="*/ 241 w 290"/>
                <a:gd name="T27" fmla="*/ 50 h 387"/>
                <a:gd name="T28" fmla="*/ 283 w 290"/>
                <a:gd name="T29" fmla="*/ 100 h 387"/>
                <a:gd name="T30" fmla="*/ 273 w 290"/>
                <a:gd name="T31" fmla="*/ 134 h 387"/>
                <a:gd name="T32" fmla="*/ 237 w 290"/>
                <a:gd name="T33" fmla="*/ 132 h 387"/>
                <a:gd name="T34" fmla="*/ 209 w 290"/>
                <a:gd name="T35" fmla="*/ 106 h 387"/>
                <a:gd name="T36" fmla="*/ 145 w 290"/>
                <a:gd name="T37" fmla="*/ 82 h 387"/>
                <a:gd name="T38" fmla="*/ 101 w 290"/>
                <a:gd name="T39" fmla="*/ 110 h 387"/>
                <a:gd name="T40" fmla="*/ 56 w 290"/>
                <a:gd name="T41" fmla="*/ 205 h 387"/>
                <a:gd name="T42" fmla="*/ 86 w 290"/>
                <a:gd name="T43" fmla="*/ 288 h 387"/>
                <a:gd name="T44" fmla="*/ 187 w 290"/>
                <a:gd name="T45" fmla="*/ 32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0" h="387">
                  <a:moveTo>
                    <a:pt x="187" y="320"/>
                  </a:moveTo>
                  <a:cubicBezTo>
                    <a:pt x="205" y="317"/>
                    <a:pt x="226" y="315"/>
                    <a:pt x="247" y="309"/>
                  </a:cubicBezTo>
                  <a:cubicBezTo>
                    <a:pt x="261" y="305"/>
                    <a:pt x="274" y="306"/>
                    <a:pt x="282" y="318"/>
                  </a:cubicBezTo>
                  <a:cubicBezTo>
                    <a:pt x="290" y="328"/>
                    <a:pt x="280" y="357"/>
                    <a:pt x="269" y="364"/>
                  </a:cubicBezTo>
                  <a:cubicBezTo>
                    <a:pt x="246" y="377"/>
                    <a:pt x="222" y="387"/>
                    <a:pt x="193" y="382"/>
                  </a:cubicBezTo>
                  <a:cubicBezTo>
                    <a:pt x="161" y="376"/>
                    <a:pt x="128" y="376"/>
                    <a:pt x="95" y="373"/>
                  </a:cubicBezTo>
                  <a:cubicBezTo>
                    <a:pt x="93" y="372"/>
                    <a:pt x="90" y="372"/>
                    <a:pt x="88" y="371"/>
                  </a:cubicBezTo>
                  <a:cubicBezTo>
                    <a:pt x="49" y="346"/>
                    <a:pt x="7" y="323"/>
                    <a:pt x="4" y="269"/>
                  </a:cubicBezTo>
                  <a:cubicBezTo>
                    <a:pt x="3" y="238"/>
                    <a:pt x="0" y="206"/>
                    <a:pt x="4" y="176"/>
                  </a:cubicBezTo>
                  <a:cubicBezTo>
                    <a:pt x="7" y="153"/>
                    <a:pt x="20" y="132"/>
                    <a:pt x="30" y="111"/>
                  </a:cubicBezTo>
                  <a:cubicBezTo>
                    <a:pt x="35" y="100"/>
                    <a:pt x="42" y="89"/>
                    <a:pt x="48" y="78"/>
                  </a:cubicBezTo>
                  <a:cubicBezTo>
                    <a:pt x="50" y="74"/>
                    <a:pt x="52" y="69"/>
                    <a:pt x="56" y="67"/>
                  </a:cubicBezTo>
                  <a:cubicBezTo>
                    <a:pt x="78" y="51"/>
                    <a:pt x="98" y="34"/>
                    <a:pt x="122" y="22"/>
                  </a:cubicBezTo>
                  <a:cubicBezTo>
                    <a:pt x="168" y="0"/>
                    <a:pt x="207" y="19"/>
                    <a:pt x="241" y="50"/>
                  </a:cubicBezTo>
                  <a:cubicBezTo>
                    <a:pt x="257" y="64"/>
                    <a:pt x="271" y="81"/>
                    <a:pt x="283" y="100"/>
                  </a:cubicBezTo>
                  <a:cubicBezTo>
                    <a:pt x="290" y="111"/>
                    <a:pt x="287" y="124"/>
                    <a:pt x="273" y="134"/>
                  </a:cubicBezTo>
                  <a:cubicBezTo>
                    <a:pt x="260" y="143"/>
                    <a:pt x="249" y="146"/>
                    <a:pt x="237" y="132"/>
                  </a:cubicBezTo>
                  <a:cubicBezTo>
                    <a:pt x="229" y="122"/>
                    <a:pt x="217" y="116"/>
                    <a:pt x="209" y="106"/>
                  </a:cubicBezTo>
                  <a:cubicBezTo>
                    <a:pt x="191" y="86"/>
                    <a:pt x="168" y="79"/>
                    <a:pt x="145" y="82"/>
                  </a:cubicBezTo>
                  <a:cubicBezTo>
                    <a:pt x="129" y="85"/>
                    <a:pt x="113" y="98"/>
                    <a:pt x="101" y="110"/>
                  </a:cubicBezTo>
                  <a:cubicBezTo>
                    <a:pt x="74" y="136"/>
                    <a:pt x="56" y="168"/>
                    <a:pt x="56" y="205"/>
                  </a:cubicBezTo>
                  <a:cubicBezTo>
                    <a:pt x="57" y="235"/>
                    <a:pt x="63" y="263"/>
                    <a:pt x="86" y="288"/>
                  </a:cubicBezTo>
                  <a:cubicBezTo>
                    <a:pt x="114" y="320"/>
                    <a:pt x="150" y="314"/>
                    <a:pt x="187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3"/>
            <p:cNvSpPr>
              <a:spLocks/>
            </p:cNvSpPr>
            <p:nvPr/>
          </p:nvSpPr>
          <p:spPr bwMode="auto">
            <a:xfrm>
              <a:off x="3492474" y="4004889"/>
              <a:ext cx="158174" cy="197420"/>
            </a:xfrm>
            <a:custGeom>
              <a:avLst/>
              <a:gdLst>
                <a:gd name="T0" fmla="*/ 151 w 151"/>
                <a:gd name="T1" fmla="*/ 22 h 188"/>
                <a:gd name="T2" fmla="*/ 142 w 151"/>
                <a:gd name="T3" fmla="*/ 35 h 188"/>
                <a:gd name="T4" fmla="*/ 91 w 151"/>
                <a:gd name="T5" fmla="*/ 79 h 188"/>
                <a:gd name="T6" fmla="*/ 92 w 151"/>
                <a:gd name="T7" fmla="*/ 113 h 188"/>
                <a:gd name="T8" fmla="*/ 134 w 151"/>
                <a:gd name="T9" fmla="*/ 136 h 188"/>
                <a:gd name="T10" fmla="*/ 143 w 151"/>
                <a:gd name="T11" fmla="*/ 164 h 188"/>
                <a:gd name="T12" fmla="*/ 94 w 151"/>
                <a:gd name="T13" fmla="*/ 173 h 188"/>
                <a:gd name="T14" fmla="*/ 10 w 151"/>
                <a:gd name="T15" fmla="*/ 127 h 188"/>
                <a:gd name="T16" fmla="*/ 2 w 151"/>
                <a:gd name="T17" fmla="*/ 110 h 188"/>
                <a:gd name="T18" fmla="*/ 16 w 151"/>
                <a:gd name="T19" fmla="*/ 84 h 188"/>
                <a:gd name="T20" fmla="*/ 119 w 151"/>
                <a:gd name="T21" fmla="*/ 4 h 188"/>
                <a:gd name="T22" fmla="*/ 139 w 151"/>
                <a:gd name="T23" fmla="*/ 3 h 188"/>
                <a:gd name="T24" fmla="*/ 151 w 151"/>
                <a:gd name="T25" fmla="*/ 2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188">
                  <a:moveTo>
                    <a:pt x="151" y="22"/>
                  </a:moveTo>
                  <a:cubicBezTo>
                    <a:pt x="148" y="27"/>
                    <a:pt x="146" y="32"/>
                    <a:pt x="142" y="35"/>
                  </a:cubicBezTo>
                  <a:cubicBezTo>
                    <a:pt x="125" y="50"/>
                    <a:pt x="108" y="64"/>
                    <a:pt x="91" y="79"/>
                  </a:cubicBezTo>
                  <a:cubicBezTo>
                    <a:pt x="76" y="92"/>
                    <a:pt x="76" y="101"/>
                    <a:pt x="92" y="113"/>
                  </a:cubicBezTo>
                  <a:cubicBezTo>
                    <a:pt x="105" y="123"/>
                    <a:pt x="115" y="136"/>
                    <a:pt x="134" y="136"/>
                  </a:cubicBezTo>
                  <a:cubicBezTo>
                    <a:pt x="147" y="137"/>
                    <a:pt x="151" y="154"/>
                    <a:pt x="143" y="164"/>
                  </a:cubicBezTo>
                  <a:cubicBezTo>
                    <a:pt x="124" y="187"/>
                    <a:pt x="120" y="188"/>
                    <a:pt x="94" y="173"/>
                  </a:cubicBezTo>
                  <a:cubicBezTo>
                    <a:pt x="66" y="158"/>
                    <a:pt x="38" y="143"/>
                    <a:pt x="10" y="127"/>
                  </a:cubicBezTo>
                  <a:cubicBezTo>
                    <a:pt x="6" y="124"/>
                    <a:pt x="0" y="115"/>
                    <a:pt x="2" y="110"/>
                  </a:cubicBezTo>
                  <a:cubicBezTo>
                    <a:pt x="4" y="101"/>
                    <a:pt x="9" y="90"/>
                    <a:pt x="16" y="84"/>
                  </a:cubicBezTo>
                  <a:cubicBezTo>
                    <a:pt x="49" y="57"/>
                    <a:pt x="84" y="30"/>
                    <a:pt x="119" y="4"/>
                  </a:cubicBezTo>
                  <a:cubicBezTo>
                    <a:pt x="124" y="1"/>
                    <a:pt x="134" y="0"/>
                    <a:pt x="139" y="3"/>
                  </a:cubicBezTo>
                  <a:cubicBezTo>
                    <a:pt x="145" y="6"/>
                    <a:pt x="147" y="15"/>
                    <a:pt x="151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4"/>
            <p:cNvSpPr>
              <a:spLocks/>
            </p:cNvSpPr>
            <p:nvPr/>
          </p:nvSpPr>
          <p:spPr bwMode="auto">
            <a:xfrm>
              <a:off x="3790982" y="3877636"/>
              <a:ext cx="61842" cy="59464"/>
            </a:xfrm>
            <a:custGeom>
              <a:avLst/>
              <a:gdLst>
                <a:gd name="T0" fmla="*/ 17 w 59"/>
                <a:gd name="T1" fmla="*/ 56 h 57"/>
                <a:gd name="T2" fmla="*/ 0 w 59"/>
                <a:gd name="T3" fmla="*/ 29 h 57"/>
                <a:gd name="T4" fmla="*/ 31 w 59"/>
                <a:gd name="T5" fmla="*/ 0 h 57"/>
                <a:gd name="T6" fmla="*/ 59 w 59"/>
                <a:gd name="T7" fmla="*/ 30 h 57"/>
                <a:gd name="T8" fmla="*/ 17 w 59"/>
                <a:gd name="T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7">
                  <a:moveTo>
                    <a:pt x="17" y="56"/>
                  </a:moveTo>
                  <a:cubicBezTo>
                    <a:pt x="3" y="55"/>
                    <a:pt x="0" y="43"/>
                    <a:pt x="0" y="29"/>
                  </a:cubicBezTo>
                  <a:cubicBezTo>
                    <a:pt x="0" y="12"/>
                    <a:pt x="15" y="0"/>
                    <a:pt x="31" y="0"/>
                  </a:cubicBezTo>
                  <a:cubicBezTo>
                    <a:pt x="45" y="1"/>
                    <a:pt x="59" y="16"/>
                    <a:pt x="59" y="30"/>
                  </a:cubicBezTo>
                  <a:cubicBezTo>
                    <a:pt x="58" y="44"/>
                    <a:pt x="40" y="57"/>
                    <a:pt x="17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5"/>
            <p:cNvSpPr>
              <a:spLocks/>
            </p:cNvSpPr>
            <p:nvPr/>
          </p:nvSpPr>
          <p:spPr bwMode="auto">
            <a:xfrm>
              <a:off x="3383060" y="3877636"/>
              <a:ext cx="61842" cy="64221"/>
            </a:xfrm>
            <a:custGeom>
              <a:avLst/>
              <a:gdLst>
                <a:gd name="T0" fmla="*/ 28 w 59"/>
                <a:gd name="T1" fmla="*/ 0 h 61"/>
                <a:gd name="T2" fmla="*/ 59 w 59"/>
                <a:gd name="T3" fmla="*/ 32 h 61"/>
                <a:gd name="T4" fmla="*/ 31 w 59"/>
                <a:gd name="T5" fmla="*/ 60 h 61"/>
                <a:gd name="T6" fmla="*/ 5 w 59"/>
                <a:gd name="T7" fmla="*/ 27 h 61"/>
                <a:gd name="T8" fmla="*/ 28 w 59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28" y="0"/>
                  </a:moveTo>
                  <a:cubicBezTo>
                    <a:pt x="45" y="5"/>
                    <a:pt x="59" y="19"/>
                    <a:pt x="59" y="32"/>
                  </a:cubicBezTo>
                  <a:cubicBezTo>
                    <a:pt x="59" y="45"/>
                    <a:pt x="44" y="61"/>
                    <a:pt x="31" y="60"/>
                  </a:cubicBezTo>
                  <a:cubicBezTo>
                    <a:pt x="14" y="59"/>
                    <a:pt x="0" y="45"/>
                    <a:pt x="5" y="27"/>
                  </a:cubicBezTo>
                  <a:cubicBezTo>
                    <a:pt x="7" y="17"/>
                    <a:pt x="20" y="9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6"/>
            <p:cNvSpPr>
              <a:spLocks/>
            </p:cNvSpPr>
            <p:nvPr/>
          </p:nvSpPr>
          <p:spPr bwMode="auto">
            <a:xfrm>
              <a:off x="5139622" y="2376768"/>
              <a:ext cx="122496" cy="140335"/>
            </a:xfrm>
            <a:custGeom>
              <a:avLst/>
              <a:gdLst>
                <a:gd name="T0" fmla="*/ 3 w 117"/>
                <a:gd name="T1" fmla="*/ 83 h 133"/>
                <a:gd name="T2" fmla="*/ 1 w 117"/>
                <a:gd name="T3" fmla="*/ 27 h 133"/>
                <a:gd name="T4" fmla="*/ 29 w 117"/>
                <a:gd name="T5" fmla="*/ 3 h 133"/>
                <a:gd name="T6" fmla="*/ 78 w 117"/>
                <a:gd name="T7" fmla="*/ 19 h 133"/>
                <a:gd name="T8" fmla="*/ 89 w 117"/>
                <a:gd name="T9" fmla="*/ 91 h 133"/>
                <a:gd name="T10" fmla="*/ 24 w 117"/>
                <a:gd name="T11" fmla="*/ 127 h 133"/>
                <a:gd name="T12" fmla="*/ 5 w 117"/>
                <a:gd name="T13" fmla="*/ 113 h 133"/>
                <a:gd name="T14" fmla="*/ 3 w 117"/>
                <a:gd name="T15" fmla="*/ 83 h 133"/>
                <a:gd name="T16" fmla="*/ 3 w 117"/>
                <a:gd name="T17" fmla="*/ 8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133">
                  <a:moveTo>
                    <a:pt x="3" y="83"/>
                  </a:moveTo>
                  <a:cubicBezTo>
                    <a:pt x="2" y="64"/>
                    <a:pt x="1" y="46"/>
                    <a:pt x="1" y="27"/>
                  </a:cubicBezTo>
                  <a:cubicBezTo>
                    <a:pt x="0" y="12"/>
                    <a:pt x="14" y="0"/>
                    <a:pt x="29" y="3"/>
                  </a:cubicBezTo>
                  <a:cubicBezTo>
                    <a:pt x="46" y="7"/>
                    <a:pt x="62" y="12"/>
                    <a:pt x="78" y="19"/>
                  </a:cubicBezTo>
                  <a:cubicBezTo>
                    <a:pt x="112" y="34"/>
                    <a:pt x="117" y="65"/>
                    <a:pt x="89" y="91"/>
                  </a:cubicBezTo>
                  <a:cubicBezTo>
                    <a:pt x="70" y="107"/>
                    <a:pt x="46" y="116"/>
                    <a:pt x="24" y="127"/>
                  </a:cubicBezTo>
                  <a:cubicBezTo>
                    <a:pt x="11" y="133"/>
                    <a:pt x="7" y="122"/>
                    <a:pt x="5" y="113"/>
                  </a:cubicBezTo>
                  <a:cubicBezTo>
                    <a:pt x="3" y="103"/>
                    <a:pt x="3" y="9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7"/>
            <p:cNvSpPr>
              <a:spLocks/>
            </p:cNvSpPr>
            <p:nvPr/>
          </p:nvSpPr>
          <p:spPr bwMode="auto">
            <a:xfrm>
              <a:off x="5159840" y="2574188"/>
              <a:ext cx="103467" cy="108225"/>
            </a:xfrm>
            <a:custGeom>
              <a:avLst/>
              <a:gdLst>
                <a:gd name="T0" fmla="*/ 34 w 99"/>
                <a:gd name="T1" fmla="*/ 0 h 103"/>
                <a:gd name="T2" fmla="*/ 97 w 99"/>
                <a:gd name="T3" fmla="*/ 52 h 103"/>
                <a:gd name="T4" fmla="*/ 88 w 99"/>
                <a:gd name="T5" fmla="*/ 81 h 103"/>
                <a:gd name="T6" fmla="*/ 27 w 99"/>
                <a:gd name="T7" fmla="*/ 102 h 103"/>
                <a:gd name="T8" fmla="*/ 10 w 99"/>
                <a:gd name="T9" fmla="*/ 87 h 103"/>
                <a:gd name="T10" fmla="*/ 1 w 99"/>
                <a:gd name="T11" fmla="*/ 23 h 103"/>
                <a:gd name="T12" fmla="*/ 34 w 99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03">
                  <a:moveTo>
                    <a:pt x="34" y="0"/>
                  </a:moveTo>
                  <a:cubicBezTo>
                    <a:pt x="59" y="1"/>
                    <a:pt x="93" y="27"/>
                    <a:pt x="97" y="52"/>
                  </a:cubicBezTo>
                  <a:cubicBezTo>
                    <a:pt x="99" y="61"/>
                    <a:pt x="94" y="77"/>
                    <a:pt x="88" y="81"/>
                  </a:cubicBezTo>
                  <a:cubicBezTo>
                    <a:pt x="69" y="91"/>
                    <a:pt x="48" y="97"/>
                    <a:pt x="27" y="102"/>
                  </a:cubicBezTo>
                  <a:cubicBezTo>
                    <a:pt x="23" y="103"/>
                    <a:pt x="12" y="94"/>
                    <a:pt x="10" y="87"/>
                  </a:cubicBezTo>
                  <a:cubicBezTo>
                    <a:pt x="5" y="66"/>
                    <a:pt x="2" y="44"/>
                    <a:pt x="1" y="23"/>
                  </a:cubicBezTo>
                  <a:cubicBezTo>
                    <a:pt x="0" y="8"/>
                    <a:pt x="1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8"/>
            <p:cNvSpPr>
              <a:spLocks/>
            </p:cNvSpPr>
            <p:nvPr/>
          </p:nvSpPr>
          <p:spPr bwMode="auto">
            <a:xfrm>
              <a:off x="4147765" y="2412446"/>
              <a:ext cx="105846" cy="129632"/>
            </a:xfrm>
            <a:custGeom>
              <a:avLst/>
              <a:gdLst>
                <a:gd name="T0" fmla="*/ 42 w 101"/>
                <a:gd name="T1" fmla="*/ 0 h 123"/>
                <a:gd name="T2" fmla="*/ 61 w 101"/>
                <a:gd name="T3" fmla="*/ 26 h 123"/>
                <a:gd name="T4" fmla="*/ 99 w 101"/>
                <a:gd name="T5" fmla="*/ 108 h 123"/>
                <a:gd name="T6" fmla="*/ 91 w 101"/>
                <a:gd name="T7" fmla="*/ 123 h 123"/>
                <a:gd name="T8" fmla="*/ 9 w 101"/>
                <a:gd name="T9" fmla="*/ 120 h 123"/>
                <a:gd name="T10" fmla="*/ 2 w 101"/>
                <a:gd name="T11" fmla="*/ 97 h 123"/>
                <a:gd name="T12" fmla="*/ 42 w 101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123">
                  <a:moveTo>
                    <a:pt x="42" y="0"/>
                  </a:moveTo>
                  <a:cubicBezTo>
                    <a:pt x="51" y="12"/>
                    <a:pt x="58" y="18"/>
                    <a:pt x="61" y="26"/>
                  </a:cubicBezTo>
                  <a:cubicBezTo>
                    <a:pt x="75" y="53"/>
                    <a:pt x="88" y="80"/>
                    <a:pt x="99" y="108"/>
                  </a:cubicBezTo>
                  <a:cubicBezTo>
                    <a:pt x="101" y="112"/>
                    <a:pt x="94" y="123"/>
                    <a:pt x="91" y="123"/>
                  </a:cubicBezTo>
                  <a:cubicBezTo>
                    <a:pt x="64" y="123"/>
                    <a:pt x="36" y="123"/>
                    <a:pt x="9" y="120"/>
                  </a:cubicBezTo>
                  <a:cubicBezTo>
                    <a:pt x="6" y="120"/>
                    <a:pt x="0" y="103"/>
                    <a:pt x="2" y="97"/>
                  </a:cubicBezTo>
                  <a:cubicBezTo>
                    <a:pt x="13" y="66"/>
                    <a:pt x="27" y="36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9"/>
            <p:cNvSpPr>
              <a:spLocks/>
            </p:cNvSpPr>
            <p:nvPr/>
          </p:nvSpPr>
          <p:spPr bwMode="auto">
            <a:xfrm>
              <a:off x="5183625" y="3230669"/>
              <a:ext cx="152227" cy="262831"/>
            </a:xfrm>
            <a:custGeom>
              <a:avLst/>
              <a:gdLst>
                <a:gd name="T0" fmla="*/ 6 w 145"/>
                <a:gd name="T1" fmla="*/ 205 h 251"/>
                <a:gd name="T2" fmla="*/ 9 w 145"/>
                <a:gd name="T3" fmla="*/ 170 h 251"/>
                <a:gd name="T4" fmla="*/ 0 w 145"/>
                <a:gd name="T5" fmla="*/ 50 h 251"/>
                <a:gd name="T6" fmla="*/ 3 w 145"/>
                <a:gd name="T7" fmla="*/ 11 h 251"/>
                <a:gd name="T8" fmla="*/ 21 w 145"/>
                <a:gd name="T9" fmla="*/ 2 h 251"/>
                <a:gd name="T10" fmla="*/ 84 w 145"/>
                <a:gd name="T11" fmla="*/ 29 h 251"/>
                <a:gd name="T12" fmla="*/ 94 w 145"/>
                <a:gd name="T13" fmla="*/ 193 h 251"/>
                <a:gd name="T14" fmla="*/ 41 w 145"/>
                <a:gd name="T15" fmla="*/ 234 h 251"/>
                <a:gd name="T16" fmla="*/ 6 w 145"/>
                <a:gd name="T17" fmla="*/ 216 h 251"/>
                <a:gd name="T18" fmla="*/ 6 w 145"/>
                <a:gd name="T19" fmla="*/ 20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251">
                  <a:moveTo>
                    <a:pt x="6" y="205"/>
                  </a:moveTo>
                  <a:cubicBezTo>
                    <a:pt x="7" y="194"/>
                    <a:pt x="10" y="182"/>
                    <a:pt x="9" y="170"/>
                  </a:cubicBezTo>
                  <a:cubicBezTo>
                    <a:pt x="7" y="130"/>
                    <a:pt x="3" y="90"/>
                    <a:pt x="0" y="50"/>
                  </a:cubicBezTo>
                  <a:cubicBezTo>
                    <a:pt x="0" y="37"/>
                    <a:pt x="0" y="23"/>
                    <a:pt x="3" y="11"/>
                  </a:cubicBezTo>
                  <a:cubicBezTo>
                    <a:pt x="4" y="6"/>
                    <a:pt x="17" y="0"/>
                    <a:pt x="21" y="2"/>
                  </a:cubicBezTo>
                  <a:cubicBezTo>
                    <a:pt x="43" y="10"/>
                    <a:pt x="65" y="17"/>
                    <a:pt x="84" y="29"/>
                  </a:cubicBezTo>
                  <a:cubicBezTo>
                    <a:pt x="140" y="63"/>
                    <a:pt x="145" y="151"/>
                    <a:pt x="94" y="193"/>
                  </a:cubicBezTo>
                  <a:cubicBezTo>
                    <a:pt x="77" y="208"/>
                    <a:pt x="60" y="222"/>
                    <a:pt x="41" y="234"/>
                  </a:cubicBezTo>
                  <a:cubicBezTo>
                    <a:pt x="14" y="251"/>
                    <a:pt x="14" y="247"/>
                    <a:pt x="6" y="216"/>
                  </a:cubicBezTo>
                  <a:cubicBezTo>
                    <a:pt x="5" y="213"/>
                    <a:pt x="6" y="209"/>
                    <a:pt x="6" y="2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4417084" y="3212649"/>
              <a:ext cx="632666" cy="359592"/>
            </a:xfrm>
            <a:custGeom>
              <a:avLst/>
              <a:gdLst>
                <a:gd name="T0" fmla="*/ 34 w 518"/>
                <a:gd name="T1" fmla="*/ 132 h 334"/>
                <a:gd name="T2" fmla="*/ 117 w 518"/>
                <a:gd name="T3" fmla="*/ 139 h 334"/>
                <a:gd name="T4" fmla="*/ 222 w 518"/>
                <a:gd name="T5" fmla="*/ 144 h 334"/>
                <a:gd name="T6" fmla="*/ 329 w 518"/>
                <a:gd name="T7" fmla="*/ 148 h 334"/>
                <a:gd name="T8" fmla="*/ 394 w 518"/>
                <a:gd name="T9" fmla="*/ 146 h 334"/>
                <a:gd name="T10" fmla="*/ 413 w 518"/>
                <a:gd name="T11" fmla="*/ 134 h 334"/>
                <a:gd name="T12" fmla="*/ 400 w 518"/>
                <a:gd name="T13" fmla="*/ 118 h 334"/>
                <a:gd name="T14" fmla="*/ 325 w 518"/>
                <a:gd name="T15" fmla="*/ 66 h 334"/>
                <a:gd name="T16" fmla="*/ 309 w 518"/>
                <a:gd name="T17" fmla="*/ 47 h 334"/>
                <a:gd name="T18" fmla="*/ 312 w 518"/>
                <a:gd name="T19" fmla="*/ 14 h 334"/>
                <a:gd name="T20" fmla="*/ 347 w 518"/>
                <a:gd name="T21" fmla="*/ 8 h 334"/>
                <a:gd name="T22" fmla="*/ 474 w 518"/>
                <a:gd name="T23" fmla="*/ 108 h 334"/>
                <a:gd name="T24" fmla="*/ 484 w 518"/>
                <a:gd name="T25" fmla="*/ 115 h 334"/>
                <a:gd name="T26" fmla="*/ 496 w 518"/>
                <a:gd name="T27" fmla="*/ 189 h 334"/>
                <a:gd name="T28" fmla="*/ 412 w 518"/>
                <a:gd name="T29" fmla="*/ 277 h 334"/>
                <a:gd name="T30" fmla="*/ 381 w 518"/>
                <a:gd name="T31" fmla="*/ 312 h 334"/>
                <a:gd name="T32" fmla="*/ 365 w 518"/>
                <a:gd name="T33" fmla="*/ 329 h 334"/>
                <a:gd name="T34" fmla="*/ 331 w 518"/>
                <a:gd name="T35" fmla="*/ 331 h 334"/>
                <a:gd name="T36" fmla="*/ 329 w 518"/>
                <a:gd name="T37" fmla="*/ 287 h 334"/>
                <a:gd name="T38" fmla="*/ 387 w 518"/>
                <a:gd name="T39" fmla="*/ 221 h 334"/>
                <a:gd name="T40" fmla="*/ 380 w 518"/>
                <a:gd name="T41" fmla="*/ 204 h 334"/>
                <a:gd name="T42" fmla="*/ 361 w 518"/>
                <a:gd name="T43" fmla="*/ 206 h 334"/>
                <a:gd name="T44" fmla="*/ 306 w 518"/>
                <a:gd name="T45" fmla="*/ 206 h 334"/>
                <a:gd name="T46" fmla="*/ 281 w 518"/>
                <a:gd name="T47" fmla="*/ 207 h 334"/>
                <a:gd name="T48" fmla="*/ 196 w 518"/>
                <a:gd name="T49" fmla="*/ 203 h 334"/>
                <a:gd name="T50" fmla="*/ 36 w 518"/>
                <a:gd name="T51" fmla="*/ 197 h 334"/>
                <a:gd name="T52" fmla="*/ 1 w 518"/>
                <a:gd name="T53" fmla="*/ 165 h 334"/>
                <a:gd name="T54" fmla="*/ 34 w 518"/>
                <a:gd name="T55" fmla="*/ 132 h 334"/>
                <a:gd name="connsiteX0" fmla="*/ 638 w 9843"/>
                <a:gd name="connsiteY0" fmla="*/ 4055 h 10057"/>
                <a:gd name="connsiteX1" fmla="*/ 2241 w 9843"/>
                <a:gd name="connsiteY1" fmla="*/ 4265 h 10057"/>
                <a:gd name="connsiteX2" fmla="*/ 4268 w 9843"/>
                <a:gd name="connsiteY2" fmla="*/ 4414 h 10057"/>
                <a:gd name="connsiteX3" fmla="*/ 6333 w 9843"/>
                <a:gd name="connsiteY3" fmla="*/ 4534 h 10057"/>
                <a:gd name="connsiteX4" fmla="*/ 7588 w 9843"/>
                <a:gd name="connsiteY4" fmla="*/ 4474 h 10057"/>
                <a:gd name="connsiteX5" fmla="*/ 7955 w 9843"/>
                <a:gd name="connsiteY5" fmla="*/ 4115 h 10057"/>
                <a:gd name="connsiteX6" fmla="*/ 7704 w 9843"/>
                <a:gd name="connsiteY6" fmla="*/ 3636 h 10057"/>
                <a:gd name="connsiteX7" fmla="*/ 6256 w 9843"/>
                <a:gd name="connsiteY7" fmla="*/ 2079 h 10057"/>
                <a:gd name="connsiteX8" fmla="*/ 5947 w 9843"/>
                <a:gd name="connsiteY8" fmla="*/ 1510 h 10057"/>
                <a:gd name="connsiteX9" fmla="*/ 6005 w 9843"/>
                <a:gd name="connsiteY9" fmla="*/ 522 h 10057"/>
                <a:gd name="connsiteX10" fmla="*/ 7384 w 9843"/>
                <a:gd name="connsiteY10" fmla="*/ 71 h 10057"/>
                <a:gd name="connsiteX11" fmla="*/ 9133 w 9843"/>
                <a:gd name="connsiteY11" fmla="*/ 3337 h 10057"/>
                <a:gd name="connsiteX12" fmla="*/ 9326 w 9843"/>
                <a:gd name="connsiteY12" fmla="*/ 3546 h 10057"/>
                <a:gd name="connsiteX13" fmla="*/ 9557 w 9843"/>
                <a:gd name="connsiteY13" fmla="*/ 5762 h 10057"/>
                <a:gd name="connsiteX14" fmla="*/ 7936 w 9843"/>
                <a:gd name="connsiteY14" fmla="*/ 8396 h 10057"/>
                <a:gd name="connsiteX15" fmla="*/ 7337 w 9843"/>
                <a:gd name="connsiteY15" fmla="*/ 9444 h 10057"/>
                <a:gd name="connsiteX16" fmla="*/ 7028 w 9843"/>
                <a:gd name="connsiteY16" fmla="*/ 9953 h 10057"/>
                <a:gd name="connsiteX17" fmla="*/ 6372 w 9843"/>
                <a:gd name="connsiteY17" fmla="*/ 10013 h 10057"/>
                <a:gd name="connsiteX18" fmla="*/ 6333 w 9843"/>
                <a:gd name="connsiteY18" fmla="*/ 8696 h 10057"/>
                <a:gd name="connsiteX19" fmla="*/ 7453 w 9843"/>
                <a:gd name="connsiteY19" fmla="*/ 6720 h 10057"/>
                <a:gd name="connsiteX20" fmla="*/ 7318 w 9843"/>
                <a:gd name="connsiteY20" fmla="*/ 6211 h 10057"/>
                <a:gd name="connsiteX21" fmla="*/ 6951 w 9843"/>
                <a:gd name="connsiteY21" fmla="*/ 6271 h 10057"/>
                <a:gd name="connsiteX22" fmla="*/ 5889 w 9843"/>
                <a:gd name="connsiteY22" fmla="*/ 6271 h 10057"/>
                <a:gd name="connsiteX23" fmla="*/ 5407 w 9843"/>
                <a:gd name="connsiteY23" fmla="*/ 6301 h 10057"/>
                <a:gd name="connsiteX24" fmla="*/ 3766 w 9843"/>
                <a:gd name="connsiteY24" fmla="*/ 6181 h 10057"/>
                <a:gd name="connsiteX25" fmla="*/ 677 w 9843"/>
                <a:gd name="connsiteY25" fmla="*/ 6001 h 10057"/>
                <a:gd name="connsiteX26" fmla="*/ 1 w 9843"/>
                <a:gd name="connsiteY26" fmla="*/ 5043 h 10057"/>
                <a:gd name="connsiteX27" fmla="*/ 638 w 9843"/>
                <a:gd name="connsiteY27" fmla="*/ 4055 h 10057"/>
                <a:gd name="connsiteX0" fmla="*/ 648 w 10195"/>
                <a:gd name="connsiteY0" fmla="*/ 4032 h 10000"/>
                <a:gd name="connsiteX1" fmla="*/ 2277 w 10195"/>
                <a:gd name="connsiteY1" fmla="*/ 4241 h 10000"/>
                <a:gd name="connsiteX2" fmla="*/ 4336 w 10195"/>
                <a:gd name="connsiteY2" fmla="*/ 4389 h 10000"/>
                <a:gd name="connsiteX3" fmla="*/ 6434 w 10195"/>
                <a:gd name="connsiteY3" fmla="*/ 4508 h 10000"/>
                <a:gd name="connsiteX4" fmla="*/ 7709 w 10195"/>
                <a:gd name="connsiteY4" fmla="*/ 4449 h 10000"/>
                <a:gd name="connsiteX5" fmla="*/ 8082 w 10195"/>
                <a:gd name="connsiteY5" fmla="*/ 4092 h 10000"/>
                <a:gd name="connsiteX6" fmla="*/ 7827 w 10195"/>
                <a:gd name="connsiteY6" fmla="*/ 3615 h 10000"/>
                <a:gd name="connsiteX7" fmla="*/ 6356 w 10195"/>
                <a:gd name="connsiteY7" fmla="*/ 2067 h 10000"/>
                <a:gd name="connsiteX8" fmla="*/ 6042 w 10195"/>
                <a:gd name="connsiteY8" fmla="*/ 1501 h 10000"/>
                <a:gd name="connsiteX9" fmla="*/ 6101 w 10195"/>
                <a:gd name="connsiteY9" fmla="*/ 519 h 10000"/>
                <a:gd name="connsiteX10" fmla="*/ 7502 w 10195"/>
                <a:gd name="connsiteY10" fmla="*/ 71 h 10000"/>
                <a:gd name="connsiteX11" fmla="*/ 9279 w 10195"/>
                <a:gd name="connsiteY11" fmla="*/ 3318 h 10000"/>
                <a:gd name="connsiteX12" fmla="*/ 9832 w 10195"/>
                <a:gd name="connsiteY12" fmla="*/ 3255 h 10000"/>
                <a:gd name="connsiteX13" fmla="*/ 9709 w 10195"/>
                <a:gd name="connsiteY13" fmla="*/ 5729 h 10000"/>
                <a:gd name="connsiteX14" fmla="*/ 8063 w 10195"/>
                <a:gd name="connsiteY14" fmla="*/ 8348 h 10000"/>
                <a:gd name="connsiteX15" fmla="*/ 7454 w 10195"/>
                <a:gd name="connsiteY15" fmla="*/ 9390 h 10000"/>
                <a:gd name="connsiteX16" fmla="*/ 7140 w 10195"/>
                <a:gd name="connsiteY16" fmla="*/ 9897 h 10000"/>
                <a:gd name="connsiteX17" fmla="*/ 6474 w 10195"/>
                <a:gd name="connsiteY17" fmla="*/ 9956 h 10000"/>
                <a:gd name="connsiteX18" fmla="*/ 6434 w 10195"/>
                <a:gd name="connsiteY18" fmla="*/ 8647 h 10000"/>
                <a:gd name="connsiteX19" fmla="*/ 7572 w 10195"/>
                <a:gd name="connsiteY19" fmla="*/ 6682 h 10000"/>
                <a:gd name="connsiteX20" fmla="*/ 7435 w 10195"/>
                <a:gd name="connsiteY20" fmla="*/ 6176 h 10000"/>
                <a:gd name="connsiteX21" fmla="*/ 7062 w 10195"/>
                <a:gd name="connsiteY21" fmla="*/ 6235 h 10000"/>
                <a:gd name="connsiteX22" fmla="*/ 5983 w 10195"/>
                <a:gd name="connsiteY22" fmla="*/ 6235 h 10000"/>
                <a:gd name="connsiteX23" fmla="*/ 5493 w 10195"/>
                <a:gd name="connsiteY23" fmla="*/ 6265 h 10000"/>
                <a:gd name="connsiteX24" fmla="*/ 3826 w 10195"/>
                <a:gd name="connsiteY24" fmla="*/ 6146 h 10000"/>
                <a:gd name="connsiteX25" fmla="*/ 688 w 10195"/>
                <a:gd name="connsiteY25" fmla="*/ 5967 h 10000"/>
                <a:gd name="connsiteX26" fmla="*/ 1 w 10195"/>
                <a:gd name="connsiteY26" fmla="*/ 5014 h 10000"/>
                <a:gd name="connsiteX27" fmla="*/ 648 w 10195"/>
                <a:gd name="connsiteY27" fmla="*/ 4032 h 10000"/>
                <a:gd name="connsiteX0" fmla="*/ 648 w 9939"/>
                <a:gd name="connsiteY0" fmla="*/ 4106 h 10074"/>
                <a:gd name="connsiteX1" fmla="*/ 2277 w 9939"/>
                <a:gd name="connsiteY1" fmla="*/ 4315 h 10074"/>
                <a:gd name="connsiteX2" fmla="*/ 4336 w 9939"/>
                <a:gd name="connsiteY2" fmla="*/ 4463 h 10074"/>
                <a:gd name="connsiteX3" fmla="*/ 6434 w 9939"/>
                <a:gd name="connsiteY3" fmla="*/ 4582 h 10074"/>
                <a:gd name="connsiteX4" fmla="*/ 7709 w 9939"/>
                <a:gd name="connsiteY4" fmla="*/ 4523 h 10074"/>
                <a:gd name="connsiteX5" fmla="*/ 8082 w 9939"/>
                <a:gd name="connsiteY5" fmla="*/ 4166 h 10074"/>
                <a:gd name="connsiteX6" fmla="*/ 7827 w 9939"/>
                <a:gd name="connsiteY6" fmla="*/ 3689 h 10074"/>
                <a:gd name="connsiteX7" fmla="*/ 6356 w 9939"/>
                <a:gd name="connsiteY7" fmla="*/ 2141 h 10074"/>
                <a:gd name="connsiteX8" fmla="*/ 6042 w 9939"/>
                <a:gd name="connsiteY8" fmla="*/ 1575 h 10074"/>
                <a:gd name="connsiteX9" fmla="*/ 6101 w 9939"/>
                <a:gd name="connsiteY9" fmla="*/ 593 h 10074"/>
                <a:gd name="connsiteX10" fmla="*/ 7502 w 9939"/>
                <a:gd name="connsiteY10" fmla="*/ 145 h 10074"/>
                <a:gd name="connsiteX11" fmla="*/ 9534 w 9939"/>
                <a:gd name="connsiteY11" fmla="*/ 3121 h 10074"/>
                <a:gd name="connsiteX12" fmla="*/ 9832 w 9939"/>
                <a:gd name="connsiteY12" fmla="*/ 3329 h 10074"/>
                <a:gd name="connsiteX13" fmla="*/ 9709 w 9939"/>
                <a:gd name="connsiteY13" fmla="*/ 5803 h 10074"/>
                <a:gd name="connsiteX14" fmla="*/ 8063 w 9939"/>
                <a:gd name="connsiteY14" fmla="*/ 8422 h 10074"/>
                <a:gd name="connsiteX15" fmla="*/ 7454 w 9939"/>
                <a:gd name="connsiteY15" fmla="*/ 9464 h 10074"/>
                <a:gd name="connsiteX16" fmla="*/ 7140 w 9939"/>
                <a:gd name="connsiteY16" fmla="*/ 9971 h 10074"/>
                <a:gd name="connsiteX17" fmla="*/ 6474 w 9939"/>
                <a:gd name="connsiteY17" fmla="*/ 10030 h 10074"/>
                <a:gd name="connsiteX18" fmla="*/ 6434 w 9939"/>
                <a:gd name="connsiteY18" fmla="*/ 8721 h 10074"/>
                <a:gd name="connsiteX19" fmla="*/ 7572 w 9939"/>
                <a:gd name="connsiteY19" fmla="*/ 6756 h 10074"/>
                <a:gd name="connsiteX20" fmla="*/ 7435 w 9939"/>
                <a:gd name="connsiteY20" fmla="*/ 6250 h 10074"/>
                <a:gd name="connsiteX21" fmla="*/ 7062 w 9939"/>
                <a:gd name="connsiteY21" fmla="*/ 6309 h 10074"/>
                <a:gd name="connsiteX22" fmla="*/ 5983 w 9939"/>
                <a:gd name="connsiteY22" fmla="*/ 6309 h 10074"/>
                <a:gd name="connsiteX23" fmla="*/ 5493 w 9939"/>
                <a:gd name="connsiteY23" fmla="*/ 6339 h 10074"/>
                <a:gd name="connsiteX24" fmla="*/ 3826 w 9939"/>
                <a:gd name="connsiteY24" fmla="*/ 6220 h 10074"/>
                <a:gd name="connsiteX25" fmla="*/ 688 w 9939"/>
                <a:gd name="connsiteY25" fmla="*/ 6041 h 10074"/>
                <a:gd name="connsiteX26" fmla="*/ 1 w 9939"/>
                <a:gd name="connsiteY26" fmla="*/ 5088 h 10074"/>
                <a:gd name="connsiteX27" fmla="*/ 648 w 9939"/>
                <a:gd name="connsiteY27" fmla="*/ 4106 h 10074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473 w 10236"/>
                <a:gd name="connsiteY3" fmla="*/ 4548 h 10000"/>
                <a:gd name="connsiteX4" fmla="*/ 7756 w 10236"/>
                <a:gd name="connsiteY4" fmla="*/ 4490 h 10000"/>
                <a:gd name="connsiteX5" fmla="*/ 8132 w 10236"/>
                <a:gd name="connsiteY5" fmla="*/ 4135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473 w 10236"/>
                <a:gd name="connsiteY3" fmla="*/ 4548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576 w 10236"/>
                <a:gd name="connsiteY3" fmla="*/ 3921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466 w 10236"/>
                <a:gd name="connsiteY2" fmla="*/ 4071 h 10000"/>
                <a:gd name="connsiteX3" fmla="*/ 6576 w 10236"/>
                <a:gd name="connsiteY3" fmla="*/ 3921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466 w 10236"/>
                <a:gd name="connsiteY2" fmla="*/ 4071 h 10000"/>
                <a:gd name="connsiteX3" fmla="*/ 6576 w 10236"/>
                <a:gd name="connsiteY3" fmla="*/ 3921 h 10000"/>
                <a:gd name="connsiteX4" fmla="*/ 7448 w 10236"/>
                <a:gd name="connsiteY4" fmla="*/ 3773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551 w 10236"/>
                <a:gd name="connsiteY4" fmla="*/ 3581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1"/>
                <a:gd name="connsiteY0" fmla="*/ 4148 h 10072"/>
                <a:gd name="connsiteX1" fmla="*/ 2291 w 10231"/>
                <a:gd name="connsiteY1" fmla="*/ 4355 h 10072"/>
                <a:gd name="connsiteX2" fmla="*/ 4466 w 10231"/>
                <a:gd name="connsiteY2" fmla="*/ 4143 h 10072"/>
                <a:gd name="connsiteX3" fmla="*/ 6627 w 10231"/>
                <a:gd name="connsiteY3" fmla="*/ 3724 h 10072"/>
                <a:gd name="connsiteX4" fmla="*/ 7551 w 10231"/>
                <a:gd name="connsiteY4" fmla="*/ 3576 h 10072"/>
                <a:gd name="connsiteX5" fmla="*/ 7927 w 10231"/>
                <a:gd name="connsiteY5" fmla="*/ 3311 h 10072"/>
                <a:gd name="connsiteX6" fmla="*/ 7926 w 10231"/>
                <a:gd name="connsiteY6" fmla="*/ 3375 h 10072"/>
                <a:gd name="connsiteX7" fmla="*/ 6395 w 10231"/>
                <a:gd name="connsiteY7" fmla="*/ 2197 h 10072"/>
                <a:gd name="connsiteX8" fmla="*/ 6079 w 10231"/>
                <a:gd name="connsiteY8" fmla="*/ 1635 h 10072"/>
                <a:gd name="connsiteX9" fmla="*/ 6138 w 10231"/>
                <a:gd name="connsiteY9" fmla="*/ 661 h 10072"/>
                <a:gd name="connsiteX10" fmla="*/ 7497 w 10231"/>
                <a:gd name="connsiteY10" fmla="*/ 126 h 10072"/>
                <a:gd name="connsiteX11" fmla="*/ 9747 w 10231"/>
                <a:gd name="connsiteY11" fmla="*/ 3080 h 10072"/>
                <a:gd name="connsiteX12" fmla="*/ 9892 w 10231"/>
                <a:gd name="connsiteY12" fmla="*/ 3377 h 10072"/>
                <a:gd name="connsiteX13" fmla="*/ 10077 w 10231"/>
                <a:gd name="connsiteY13" fmla="*/ 5115 h 10072"/>
                <a:gd name="connsiteX14" fmla="*/ 8112 w 10231"/>
                <a:gd name="connsiteY14" fmla="*/ 8432 h 10072"/>
                <a:gd name="connsiteX15" fmla="*/ 7500 w 10231"/>
                <a:gd name="connsiteY15" fmla="*/ 9466 h 10072"/>
                <a:gd name="connsiteX16" fmla="*/ 7184 w 10231"/>
                <a:gd name="connsiteY16" fmla="*/ 9970 h 10072"/>
                <a:gd name="connsiteX17" fmla="*/ 6514 w 10231"/>
                <a:gd name="connsiteY17" fmla="*/ 10028 h 10072"/>
                <a:gd name="connsiteX18" fmla="*/ 6473 w 10231"/>
                <a:gd name="connsiteY18" fmla="*/ 8729 h 10072"/>
                <a:gd name="connsiteX19" fmla="*/ 7618 w 10231"/>
                <a:gd name="connsiteY19" fmla="*/ 6778 h 10072"/>
                <a:gd name="connsiteX20" fmla="*/ 7481 w 10231"/>
                <a:gd name="connsiteY20" fmla="*/ 6276 h 10072"/>
                <a:gd name="connsiteX21" fmla="*/ 7105 w 10231"/>
                <a:gd name="connsiteY21" fmla="*/ 6335 h 10072"/>
                <a:gd name="connsiteX22" fmla="*/ 6020 w 10231"/>
                <a:gd name="connsiteY22" fmla="*/ 6335 h 10072"/>
                <a:gd name="connsiteX23" fmla="*/ 5527 w 10231"/>
                <a:gd name="connsiteY23" fmla="*/ 6364 h 10072"/>
                <a:gd name="connsiteX24" fmla="*/ 3849 w 10231"/>
                <a:gd name="connsiteY24" fmla="*/ 6246 h 10072"/>
                <a:gd name="connsiteX25" fmla="*/ 692 w 10231"/>
                <a:gd name="connsiteY25" fmla="*/ 6069 h 10072"/>
                <a:gd name="connsiteX26" fmla="*/ 1 w 10231"/>
                <a:gd name="connsiteY26" fmla="*/ 5123 h 10072"/>
                <a:gd name="connsiteX27" fmla="*/ 652 w 10231"/>
                <a:gd name="connsiteY27" fmla="*/ 4148 h 10072"/>
                <a:gd name="connsiteX0" fmla="*/ 652 w 10231"/>
                <a:gd name="connsiteY0" fmla="*/ 4227 h 10151"/>
                <a:gd name="connsiteX1" fmla="*/ 2291 w 10231"/>
                <a:gd name="connsiteY1" fmla="*/ 4434 h 10151"/>
                <a:gd name="connsiteX2" fmla="*/ 4466 w 10231"/>
                <a:gd name="connsiteY2" fmla="*/ 4222 h 10151"/>
                <a:gd name="connsiteX3" fmla="*/ 6627 w 10231"/>
                <a:gd name="connsiteY3" fmla="*/ 3803 h 10151"/>
                <a:gd name="connsiteX4" fmla="*/ 7551 w 10231"/>
                <a:gd name="connsiteY4" fmla="*/ 3655 h 10151"/>
                <a:gd name="connsiteX5" fmla="*/ 7927 w 10231"/>
                <a:gd name="connsiteY5" fmla="*/ 3390 h 10151"/>
                <a:gd name="connsiteX6" fmla="*/ 7926 w 10231"/>
                <a:gd name="connsiteY6" fmla="*/ 3454 h 10151"/>
                <a:gd name="connsiteX7" fmla="*/ 6395 w 10231"/>
                <a:gd name="connsiteY7" fmla="*/ 2276 h 10151"/>
                <a:gd name="connsiteX8" fmla="*/ 6079 w 10231"/>
                <a:gd name="connsiteY8" fmla="*/ 1714 h 10151"/>
                <a:gd name="connsiteX9" fmla="*/ 6138 w 10231"/>
                <a:gd name="connsiteY9" fmla="*/ 740 h 10151"/>
                <a:gd name="connsiteX10" fmla="*/ 7548 w 10231"/>
                <a:gd name="connsiteY10" fmla="*/ 115 h 10151"/>
                <a:gd name="connsiteX11" fmla="*/ 9747 w 10231"/>
                <a:gd name="connsiteY11" fmla="*/ 3159 h 10151"/>
                <a:gd name="connsiteX12" fmla="*/ 9892 w 10231"/>
                <a:gd name="connsiteY12" fmla="*/ 3456 h 10151"/>
                <a:gd name="connsiteX13" fmla="*/ 10077 w 10231"/>
                <a:gd name="connsiteY13" fmla="*/ 5194 h 10151"/>
                <a:gd name="connsiteX14" fmla="*/ 8112 w 10231"/>
                <a:gd name="connsiteY14" fmla="*/ 8511 h 10151"/>
                <a:gd name="connsiteX15" fmla="*/ 7500 w 10231"/>
                <a:gd name="connsiteY15" fmla="*/ 9545 h 10151"/>
                <a:gd name="connsiteX16" fmla="*/ 7184 w 10231"/>
                <a:gd name="connsiteY16" fmla="*/ 10049 h 10151"/>
                <a:gd name="connsiteX17" fmla="*/ 6514 w 10231"/>
                <a:gd name="connsiteY17" fmla="*/ 10107 h 10151"/>
                <a:gd name="connsiteX18" fmla="*/ 6473 w 10231"/>
                <a:gd name="connsiteY18" fmla="*/ 8808 h 10151"/>
                <a:gd name="connsiteX19" fmla="*/ 7618 w 10231"/>
                <a:gd name="connsiteY19" fmla="*/ 6857 h 10151"/>
                <a:gd name="connsiteX20" fmla="*/ 7481 w 10231"/>
                <a:gd name="connsiteY20" fmla="*/ 6355 h 10151"/>
                <a:gd name="connsiteX21" fmla="*/ 7105 w 10231"/>
                <a:gd name="connsiteY21" fmla="*/ 6414 h 10151"/>
                <a:gd name="connsiteX22" fmla="*/ 6020 w 10231"/>
                <a:gd name="connsiteY22" fmla="*/ 6414 h 10151"/>
                <a:gd name="connsiteX23" fmla="*/ 5527 w 10231"/>
                <a:gd name="connsiteY23" fmla="*/ 6443 h 10151"/>
                <a:gd name="connsiteX24" fmla="*/ 3849 w 10231"/>
                <a:gd name="connsiteY24" fmla="*/ 6325 h 10151"/>
                <a:gd name="connsiteX25" fmla="*/ 692 w 10231"/>
                <a:gd name="connsiteY25" fmla="*/ 6148 h 10151"/>
                <a:gd name="connsiteX26" fmla="*/ 1 w 10231"/>
                <a:gd name="connsiteY26" fmla="*/ 5202 h 10151"/>
                <a:gd name="connsiteX27" fmla="*/ 652 w 10231"/>
                <a:gd name="connsiteY27" fmla="*/ 4227 h 1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31" h="10151">
                  <a:moveTo>
                    <a:pt x="652" y="4227"/>
                  </a:moveTo>
                  <a:cubicBezTo>
                    <a:pt x="1186" y="4286"/>
                    <a:pt x="1655" y="4435"/>
                    <a:pt x="2291" y="4434"/>
                  </a:cubicBezTo>
                  <a:cubicBezTo>
                    <a:pt x="2927" y="4433"/>
                    <a:pt x="3774" y="4163"/>
                    <a:pt x="4466" y="4222"/>
                  </a:cubicBezTo>
                  <a:cubicBezTo>
                    <a:pt x="5176" y="4252"/>
                    <a:pt x="5917" y="3803"/>
                    <a:pt x="6627" y="3803"/>
                  </a:cubicBezTo>
                  <a:cubicBezTo>
                    <a:pt x="7062" y="3833"/>
                    <a:pt x="7138" y="3713"/>
                    <a:pt x="7551" y="3655"/>
                  </a:cubicBezTo>
                  <a:cubicBezTo>
                    <a:pt x="7689" y="3625"/>
                    <a:pt x="7808" y="3509"/>
                    <a:pt x="7927" y="3390"/>
                  </a:cubicBezTo>
                  <a:cubicBezTo>
                    <a:pt x="7827" y="3242"/>
                    <a:pt x="8025" y="3573"/>
                    <a:pt x="7926" y="3454"/>
                  </a:cubicBezTo>
                  <a:cubicBezTo>
                    <a:pt x="7432" y="2922"/>
                    <a:pt x="6703" y="2566"/>
                    <a:pt x="6395" y="2276"/>
                  </a:cubicBezTo>
                  <a:cubicBezTo>
                    <a:pt x="6087" y="1986"/>
                    <a:pt x="6118" y="1922"/>
                    <a:pt x="6079" y="1714"/>
                  </a:cubicBezTo>
                  <a:cubicBezTo>
                    <a:pt x="6040" y="1390"/>
                    <a:pt x="6020" y="947"/>
                    <a:pt x="6138" y="740"/>
                  </a:cubicBezTo>
                  <a:cubicBezTo>
                    <a:pt x="6276" y="475"/>
                    <a:pt x="6947" y="-288"/>
                    <a:pt x="7548" y="115"/>
                  </a:cubicBezTo>
                  <a:cubicBezTo>
                    <a:pt x="8150" y="518"/>
                    <a:pt x="8977" y="2036"/>
                    <a:pt x="9747" y="3159"/>
                  </a:cubicBezTo>
                  <a:cubicBezTo>
                    <a:pt x="9805" y="3247"/>
                    <a:pt x="9837" y="3117"/>
                    <a:pt x="9892" y="3456"/>
                  </a:cubicBezTo>
                  <a:cubicBezTo>
                    <a:pt x="9947" y="3795"/>
                    <a:pt x="10492" y="4456"/>
                    <a:pt x="10077" y="5194"/>
                  </a:cubicBezTo>
                  <a:cubicBezTo>
                    <a:pt x="9585" y="6140"/>
                    <a:pt x="8664" y="7654"/>
                    <a:pt x="8112" y="8511"/>
                  </a:cubicBezTo>
                  <a:cubicBezTo>
                    <a:pt x="7894" y="8838"/>
                    <a:pt x="7697" y="9192"/>
                    <a:pt x="7500" y="9545"/>
                  </a:cubicBezTo>
                  <a:cubicBezTo>
                    <a:pt x="7401" y="9694"/>
                    <a:pt x="7322" y="9959"/>
                    <a:pt x="7184" y="10049"/>
                  </a:cubicBezTo>
                  <a:cubicBezTo>
                    <a:pt x="6987" y="10137"/>
                    <a:pt x="6730" y="10197"/>
                    <a:pt x="6514" y="10107"/>
                  </a:cubicBezTo>
                  <a:cubicBezTo>
                    <a:pt x="6356" y="10019"/>
                    <a:pt x="6395" y="9073"/>
                    <a:pt x="6473" y="8808"/>
                  </a:cubicBezTo>
                  <a:cubicBezTo>
                    <a:pt x="6750" y="8009"/>
                    <a:pt x="7184" y="7449"/>
                    <a:pt x="7618" y="6857"/>
                  </a:cubicBezTo>
                  <a:cubicBezTo>
                    <a:pt x="7797" y="6590"/>
                    <a:pt x="7717" y="6385"/>
                    <a:pt x="7481" y="6355"/>
                  </a:cubicBezTo>
                  <a:cubicBezTo>
                    <a:pt x="7362" y="6325"/>
                    <a:pt x="7224" y="6414"/>
                    <a:pt x="7105" y="6414"/>
                  </a:cubicBezTo>
                  <a:lnTo>
                    <a:pt x="6020" y="6414"/>
                  </a:lnTo>
                  <a:cubicBezTo>
                    <a:pt x="5843" y="6414"/>
                    <a:pt x="5685" y="6443"/>
                    <a:pt x="5527" y="6443"/>
                  </a:cubicBezTo>
                  <a:cubicBezTo>
                    <a:pt x="4954" y="6414"/>
                    <a:pt x="4402" y="6355"/>
                    <a:pt x="3849" y="6325"/>
                  </a:cubicBezTo>
                  <a:lnTo>
                    <a:pt x="692" y="6148"/>
                  </a:lnTo>
                  <a:cubicBezTo>
                    <a:pt x="278" y="6118"/>
                    <a:pt x="1" y="5793"/>
                    <a:pt x="1" y="5202"/>
                  </a:cubicBezTo>
                  <a:cubicBezTo>
                    <a:pt x="-18" y="4729"/>
                    <a:pt x="336" y="4227"/>
                    <a:pt x="652" y="42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8647085" y="3881241"/>
            <a:ext cx="915187" cy="800836"/>
            <a:chOff x="2792048" y="1957568"/>
            <a:chExt cx="3689968" cy="3228913"/>
          </a:xfrm>
        </p:grpSpPr>
        <p:sp>
          <p:nvSpPr>
            <p:cNvPr id="175" name="Freeform 6"/>
            <p:cNvSpPr>
              <a:spLocks noEditPoints="1"/>
            </p:cNvSpPr>
            <p:nvPr/>
          </p:nvSpPr>
          <p:spPr bwMode="auto">
            <a:xfrm>
              <a:off x="2792048" y="1957568"/>
              <a:ext cx="3689968" cy="3228913"/>
            </a:xfrm>
            <a:custGeom>
              <a:avLst/>
              <a:gdLst>
                <a:gd name="T0" fmla="*/ 1407 w 2431"/>
                <a:gd name="T1" fmla="*/ 1538 h 2128"/>
                <a:gd name="T2" fmla="*/ 1027 w 2431"/>
                <a:gd name="T3" fmla="*/ 1519 h 2128"/>
                <a:gd name="T4" fmla="*/ 809 w 2431"/>
                <a:gd name="T5" fmla="*/ 1607 h 2128"/>
                <a:gd name="T6" fmla="*/ 855 w 2431"/>
                <a:gd name="T7" fmla="*/ 1968 h 2128"/>
                <a:gd name="T8" fmla="*/ 424 w 2431"/>
                <a:gd name="T9" fmla="*/ 2094 h 2128"/>
                <a:gd name="T10" fmla="*/ 184 w 2431"/>
                <a:gd name="T11" fmla="*/ 1177 h 2128"/>
                <a:gd name="T12" fmla="*/ 47 w 2431"/>
                <a:gd name="T13" fmla="*/ 286 h 2128"/>
                <a:gd name="T14" fmla="*/ 821 w 2431"/>
                <a:gd name="T15" fmla="*/ 139 h 2128"/>
                <a:gd name="T16" fmla="*/ 938 w 2431"/>
                <a:gd name="T17" fmla="*/ 572 h 2128"/>
                <a:gd name="T18" fmla="*/ 862 w 2431"/>
                <a:gd name="T19" fmla="*/ 1067 h 2128"/>
                <a:gd name="T20" fmla="*/ 1327 w 2431"/>
                <a:gd name="T21" fmla="*/ 1195 h 2128"/>
                <a:gd name="T22" fmla="*/ 1545 w 2431"/>
                <a:gd name="T23" fmla="*/ 637 h 2128"/>
                <a:gd name="T24" fmla="*/ 1552 w 2431"/>
                <a:gd name="T25" fmla="*/ 357 h 2128"/>
                <a:gd name="T26" fmla="*/ 2147 w 2431"/>
                <a:gd name="T27" fmla="*/ 51 h 2128"/>
                <a:gd name="T28" fmla="*/ 2276 w 2431"/>
                <a:gd name="T29" fmla="*/ 844 h 2128"/>
                <a:gd name="T30" fmla="*/ 2198 w 2431"/>
                <a:gd name="T31" fmla="*/ 1702 h 2128"/>
                <a:gd name="T32" fmla="*/ 2029 w 2431"/>
                <a:gd name="T33" fmla="*/ 2108 h 2128"/>
                <a:gd name="T34" fmla="*/ 1814 w 2431"/>
                <a:gd name="T35" fmla="*/ 1933 h 2128"/>
                <a:gd name="T36" fmla="*/ 1668 w 2431"/>
                <a:gd name="T37" fmla="*/ 1242 h 2128"/>
                <a:gd name="T38" fmla="*/ 524 w 2431"/>
                <a:gd name="T39" fmla="*/ 860 h 2128"/>
                <a:gd name="T40" fmla="*/ 932 w 2431"/>
                <a:gd name="T41" fmla="*/ 474 h 2128"/>
                <a:gd name="T42" fmla="*/ 206 w 2431"/>
                <a:gd name="T43" fmla="*/ 141 h 2128"/>
                <a:gd name="T44" fmla="*/ 2227 w 2431"/>
                <a:gd name="T45" fmla="*/ 151 h 2128"/>
                <a:gd name="T46" fmla="*/ 1577 w 2431"/>
                <a:gd name="T47" fmla="*/ 393 h 2128"/>
                <a:gd name="T48" fmla="*/ 1653 w 2431"/>
                <a:gd name="T49" fmla="*/ 746 h 2128"/>
                <a:gd name="T50" fmla="*/ 2390 w 2431"/>
                <a:gd name="T51" fmla="*/ 475 h 2128"/>
                <a:gd name="T52" fmla="*/ 398 w 2431"/>
                <a:gd name="T53" fmla="*/ 897 h 2128"/>
                <a:gd name="T54" fmla="*/ 225 w 2431"/>
                <a:gd name="T55" fmla="*/ 1177 h 2128"/>
                <a:gd name="T56" fmla="*/ 421 w 2431"/>
                <a:gd name="T57" fmla="*/ 1924 h 2128"/>
                <a:gd name="T58" fmla="*/ 633 w 2431"/>
                <a:gd name="T59" fmla="*/ 1723 h 2128"/>
                <a:gd name="T60" fmla="*/ 788 w 2431"/>
                <a:gd name="T61" fmla="*/ 1359 h 2128"/>
                <a:gd name="T62" fmla="*/ 503 w 2431"/>
                <a:gd name="T63" fmla="*/ 1117 h 2128"/>
                <a:gd name="T64" fmla="*/ 974 w 2431"/>
                <a:gd name="T65" fmla="*/ 1423 h 2128"/>
                <a:gd name="T66" fmla="*/ 765 w 2431"/>
                <a:gd name="T67" fmla="*/ 1067 h 2128"/>
                <a:gd name="T68" fmla="*/ 649 w 2431"/>
                <a:gd name="T69" fmla="*/ 962 h 2128"/>
                <a:gd name="T70" fmla="*/ 2242 w 2431"/>
                <a:gd name="T71" fmla="*/ 977 h 2128"/>
                <a:gd name="T72" fmla="*/ 1769 w 2431"/>
                <a:gd name="T73" fmla="*/ 915 h 2128"/>
                <a:gd name="T74" fmla="*/ 1752 w 2431"/>
                <a:gd name="T75" fmla="*/ 1518 h 2128"/>
                <a:gd name="T76" fmla="*/ 2097 w 2431"/>
                <a:gd name="T77" fmla="*/ 1961 h 2128"/>
                <a:gd name="T78" fmla="*/ 2263 w 2431"/>
                <a:gd name="T79" fmla="*/ 1343 h 2128"/>
                <a:gd name="T80" fmla="*/ 1585 w 2431"/>
                <a:gd name="T81" fmla="*/ 1064 h 2128"/>
                <a:gd name="T82" fmla="*/ 1476 w 2431"/>
                <a:gd name="T83" fmla="*/ 1349 h 2128"/>
                <a:gd name="T84" fmla="*/ 1084 w 2431"/>
                <a:gd name="T85" fmla="*/ 1244 h 2128"/>
                <a:gd name="T86" fmla="*/ 1219 w 2431"/>
                <a:gd name="T87" fmla="*/ 1416 h 2128"/>
                <a:gd name="T88" fmla="*/ 1330 w 2431"/>
                <a:gd name="T89" fmla="*/ 1339 h 2128"/>
                <a:gd name="T90" fmla="*/ 1236 w 2431"/>
                <a:gd name="T91" fmla="*/ 1230 h 2128"/>
                <a:gd name="T92" fmla="*/ 617 w 2431"/>
                <a:gd name="T93" fmla="*/ 2083 h 2128"/>
                <a:gd name="T94" fmla="*/ 609 w 2431"/>
                <a:gd name="T95" fmla="*/ 1984 h 2128"/>
                <a:gd name="T96" fmla="*/ 2107 w 2431"/>
                <a:gd name="T97" fmla="*/ 2018 h 2128"/>
                <a:gd name="T98" fmla="*/ 1763 w 2431"/>
                <a:gd name="T99" fmla="*/ 2050 h 2128"/>
                <a:gd name="T100" fmla="*/ 1080 w 2431"/>
                <a:gd name="T101" fmla="*/ 1510 h 2128"/>
                <a:gd name="T102" fmla="*/ 1117 w 2431"/>
                <a:gd name="T103" fmla="*/ 1434 h 2128"/>
                <a:gd name="T104" fmla="*/ 1236 w 2431"/>
                <a:gd name="T105" fmla="*/ 1349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31" h="2128">
                  <a:moveTo>
                    <a:pt x="1659" y="1239"/>
                  </a:moveTo>
                  <a:cubicBezTo>
                    <a:pt x="1650" y="1245"/>
                    <a:pt x="1640" y="1251"/>
                    <a:pt x="1632" y="1258"/>
                  </a:cubicBezTo>
                  <a:cubicBezTo>
                    <a:pt x="1598" y="1289"/>
                    <a:pt x="1564" y="1322"/>
                    <a:pt x="1529" y="1353"/>
                  </a:cubicBezTo>
                  <a:cubicBezTo>
                    <a:pt x="1508" y="1373"/>
                    <a:pt x="1486" y="1390"/>
                    <a:pt x="1465" y="1410"/>
                  </a:cubicBezTo>
                  <a:cubicBezTo>
                    <a:pt x="1460" y="1416"/>
                    <a:pt x="1458" y="1427"/>
                    <a:pt x="1457" y="1436"/>
                  </a:cubicBezTo>
                  <a:cubicBezTo>
                    <a:pt x="1453" y="1476"/>
                    <a:pt x="1431" y="1508"/>
                    <a:pt x="1407" y="1538"/>
                  </a:cubicBezTo>
                  <a:cubicBezTo>
                    <a:pt x="1400" y="1546"/>
                    <a:pt x="1392" y="1553"/>
                    <a:pt x="1385" y="1562"/>
                  </a:cubicBezTo>
                  <a:cubicBezTo>
                    <a:pt x="1366" y="1586"/>
                    <a:pt x="1343" y="1603"/>
                    <a:pt x="1312" y="1610"/>
                  </a:cubicBezTo>
                  <a:cubicBezTo>
                    <a:pt x="1304" y="1611"/>
                    <a:pt x="1297" y="1618"/>
                    <a:pt x="1289" y="1622"/>
                  </a:cubicBezTo>
                  <a:cubicBezTo>
                    <a:pt x="1244" y="1646"/>
                    <a:pt x="1200" y="1648"/>
                    <a:pt x="1157" y="1617"/>
                  </a:cubicBezTo>
                  <a:cubicBezTo>
                    <a:pt x="1154" y="1615"/>
                    <a:pt x="1151" y="1613"/>
                    <a:pt x="1148" y="1612"/>
                  </a:cubicBezTo>
                  <a:cubicBezTo>
                    <a:pt x="1098" y="1593"/>
                    <a:pt x="1064" y="1554"/>
                    <a:pt x="1027" y="1519"/>
                  </a:cubicBezTo>
                  <a:cubicBezTo>
                    <a:pt x="1026" y="1518"/>
                    <a:pt x="1025" y="1517"/>
                    <a:pt x="1024" y="1516"/>
                  </a:cubicBezTo>
                  <a:cubicBezTo>
                    <a:pt x="1011" y="1482"/>
                    <a:pt x="977" y="1477"/>
                    <a:pt x="949" y="1463"/>
                  </a:cubicBezTo>
                  <a:cubicBezTo>
                    <a:pt x="927" y="1453"/>
                    <a:pt x="907" y="1438"/>
                    <a:pt x="886" y="1426"/>
                  </a:cubicBezTo>
                  <a:cubicBezTo>
                    <a:pt x="881" y="1423"/>
                    <a:pt x="874" y="1419"/>
                    <a:pt x="869" y="1420"/>
                  </a:cubicBezTo>
                  <a:cubicBezTo>
                    <a:pt x="866" y="1420"/>
                    <a:pt x="862" y="1429"/>
                    <a:pt x="863" y="1435"/>
                  </a:cubicBezTo>
                  <a:cubicBezTo>
                    <a:pt x="865" y="1499"/>
                    <a:pt x="837" y="1554"/>
                    <a:pt x="809" y="1607"/>
                  </a:cubicBezTo>
                  <a:cubicBezTo>
                    <a:pt x="785" y="1651"/>
                    <a:pt x="748" y="1685"/>
                    <a:pt x="705" y="1710"/>
                  </a:cubicBezTo>
                  <a:cubicBezTo>
                    <a:pt x="687" y="1721"/>
                    <a:pt x="678" y="1736"/>
                    <a:pt x="676" y="1755"/>
                  </a:cubicBezTo>
                  <a:cubicBezTo>
                    <a:pt x="672" y="1799"/>
                    <a:pt x="668" y="1844"/>
                    <a:pt x="665" y="1890"/>
                  </a:cubicBezTo>
                  <a:cubicBezTo>
                    <a:pt x="662" y="1927"/>
                    <a:pt x="670" y="1933"/>
                    <a:pt x="706" y="1936"/>
                  </a:cubicBezTo>
                  <a:cubicBezTo>
                    <a:pt x="732" y="1938"/>
                    <a:pt x="757" y="1944"/>
                    <a:pt x="783" y="1950"/>
                  </a:cubicBezTo>
                  <a:cubicBezTo>
                    <a:pt x="807" y="1955"/>
                    <a:pt x="831" y="1961"/>
                    <a:pt x="855" y="1968"/>
                  </a:cubicBezTo>
                  <a:cubicBezTo>
                    <a:pt x="887" y="1977"/>
                    <a:pt x="915" y="2020"/>
                    <a:pt x="906" y="2051"/>
                  </a:cubicBezTo>
                  <a:cubicBezTo>
                    <a:pt x="899" y="2076"/>
                    <a:pt x="880" y="2094"/>
                    <a:pt x="855" y="2103"/>
                  </a:cubicBezTo>
                  <a:cubicBezTo>
                    <a:pt x="817" y="2117"/>
                    <a:pt x="777" y="2120"/>
                    <a:pt x="737" y="2121"/>
                  </a:cubicBezTo>
                  <a:cubicBezTo>
                    <a:pt x="704" y="2122"/>
                    <a:pt x="671" y="2128"/>
                    <a:pt x="638" y="2127"/>
                  </a:cubicBezTo>
                  <a:cubicBezTo>
                    <a:pt x="590" y="2126"/>
                    <a:pt x="542" y="2123"/>
                    <a:pt x="495" y="2117"/>
                  </a:cubicBezTo>
                  <a:cubicBezTo>
                    <a:pt x="471" y="2114"/>
                    <a:pt x="447" y="2104"/>
                    <a:pt x="424" y="2094"/>
                  </a:cubicBezTo>
                  <a:cubicBezTo>
                    <a:pt x="386" y="2078"/>
                    <a:pt x="376" y="2043"/>
                    <a:pt x="376" y="2007"/>
                  </a:cubicBezTo>
                  <a:cubicBezTo>
                    <a:pt x="375" y="1911"/>
                    <a:pt x="356" y="1818"/>
                    <a:pt x="328" y="1727"/>
                  </a:cubicBezTo>
                  <a:cubicBezTo>
                    <a:pt x="324" y="1713"/>
                    <a:pt x="313" y="1700"/>
                    <a:pt x="302" y="1690"/>
                  </a:cubicBezTo>
                  <a:cubicBezTo>
                    <a:pt x="244" y="1636"/>
                    <a:pt x="221" y="1565"/>
                    <a:pt x="207" y="1490"/>
                  </a:cubicBezTo>
                  <a:cubicBezTo>
                    <a:pt x="195" y="1421"/>
                    <a:pt x="179" y="1354"/>
                    <a:pt x="179" y="1284"/>
                  </a:cubicBezTo>
                  <a:cubicBezTo>
                    <a:pt x="180" y="1248"/>
                    <a:pt x="182" y="1213"/>
                    <a:pt x="184" y="1177"/>
                  </a:cubicBezTo>
                  <a:cubicBezTo>
                    <a:pt x="185" y="1146"/>
                    <a:pt x="187" y="1114"/>
                    <a:pt x="188" y="1083"/>
                  </a:cubicBezTo>
                  <a:cubicBezTo>
                    <a:pt x="189" y="1028"/>
                    <a:pt x="193" y="973"/>
                    <a:pt x="210" y="919"/>
                  </a:cubicBezTo>
                  <a:cubicBezTo>
                    <a:pt x="216" y="902"/>
                    <a:pt x="218" y="883"/>
                    <a:pt x="219" y="864"/>
                  </a:cubicBezTo>
                  <a:cubicBezTo>
                    <a:pt x="222" y="836"/>
                    <a:pt x="198" y="824"/>
                    <a:pt x="180" y="811"/>
                  </a:cubicBezTo>
                  <a:cubicBezTo>
                    <a:pt x="91" y="747"/>
                    <a:pt x="35" y="663"/>
                    <a:pt x="16" y="554"/>
                  </a:cubicBezTo>
                  <a:cubicBezTo>
                    <a:pt x="0" y="461"/>
                    <a:pt x="12" y="371"/>
                    <a:pt x="47" y="286"/>
                  </a:cubicBezTo>
                  <a:cubicBezTo>
                    <a:pt x="63" y="247"/>
                    <a:pt x="88" y="211"/>
                    <a:pt x="113" y="177"/>
                  </a:cubicBezTo>
                  <a:cubicBezTo>
                    <a:pt x="151" y="127"/>
                    <a:pt x="202" y="91"/>
                    <a:pt x="259" y="63"/>
                  </a:cubicBezTo>
                  <a:cubicBezTo>
                    <a:pt x="311" y="37"/>
                    <a:pt x="366" y="18"/>
                    <a:pt x="424" y="8"/>
                  </a:cubicBezTo>
                  <a:cubicBezTo>
                    <a:pt x="477" y="0"/>
                    <a:pt x="529" y="6"/>
                    <a:pt x="582" y="13"/>
                  </a:cubicBezTo>
                  <a:cubicBezTo>
                    <a:pt x="635" y="19"/>
                    <a:pt x="684" y="38"/>
                    <a:pt x="729" y="64"/>
                  </a:cubicBezTo>
                  <a:cubicBezTo>
                    <a:pt x="763" y="84"/>
                    <a:pt x="791" y="113"/>
                    <a:pt x="821" y="139"/>
                  </a:cubicBezTo>
                  <a:cubicBezTo>
                    <a:pt x="855" y="169"/>
                    <a:pt x="879" y="207"/>
                    <a:pt x="894" y="249"/>
                  </a:cubicBezTo>
                  <a:cubicBezTo>
                    <a:pt x="906" y="283"/>
                    <a:pt x="917" y="317"/>
                    <a:pt x="922" y="353"/>
                  </a:cubicBezTo>
                  <a:cubicBezTo>
                    <a:pt x="929" y="399"/>
                    <a:pt x="959" y="429"/>
                    <a:pt x="988" y="461"/>
                  </a:cubicBezTo>
                  <a:cubicBezTo>
                    <a:pt x="1001" y="474"/>
                    <a:pt x="1013" y="488"/>
                    <a:pt x="1024" y="502"/>
                  </a:cubicBezTo>
                  <a:cubicBezTo>
                    <a:pt x="1035" y="516"/>
                    <a:pt x="1033" y="530"/>
                    <a:pt x="1017" y="538"/>
                  </a:cubicBezTo>
                  <a:cubicBezTo>
                    <a:pt x="991" y="551"/>
                    <a:pt x="965" y="563"/>
                    <a:pt x="938" y="572"/>
                  </a:cubicBezTo>
                  <a:cubicBezTo>
                    <a:pt x="921" y="579"/>
                    <a:pt x="916" y="589"/>
                    <a:pt x="912" y="606"/>
                  </a:cubicBezTo>
                  <a:cubicBezTo>
                    <a:pt x="904" y="645"/>
                    <a:pt x="893" y="683"/>
                    <a:pt x="868" y="717"/>
                  </a:cubicBezTo>
                  <a:cubicBezTo>
                    <a:pt x="840" y="757"/>
                    <a:pt x="809" y="793"/>
                    <a:pt x="770" y="823"/>
                  </a:cubicBezTo>
                  <a:cubicBezTo>
                    <a:pt x="748" y="839"/>
                    <a:pt x="750" y="845"/>
                    <a:pt x="760" y="870"/>
                  </a:cubicBezTo>
                  <a:cubicBezTo>
                    <a:pt x="776" y="911"/>
                    <a:pt x="792" y="952"/>
                    <a:pt x="803" y="994"/>
                  </a:cubicBezTo>
                  <a:cubicBezTo>
                    <a:pt x="813" y="1028"/>
                    <a:pt x="829" y="1051"/>
                    <a:pt x="862" y="1067"/>
                  </a:cubicBezTo>
                  <a:cubicBezTo>
                    <a:pt x="906" y="1087"/>
                    <a:pt x="949" y="1112"/>
                    <a:pt x="993" y="1134"/>
                  </a:cubicBezTo>
                  <a:cubicBezTo>
                    <a:pt x="1024" y="1150"/>
                    <a:pt x="1055" y="1164"/>
                    <a:pt x="1087" y="1178"/>
                  </a:cubicBezTo>
                  <a:cubicBezTo>
                    <a:pt x="1092" y="1180"/>
                    <a:pt x="1100" y="1181"/>
                    <a:pt x="1106" y="1180"/>
                  </a:cubicBezTo>
                  <a:cubicBezTo>
                    <a:pt x="1140" y="1176"/>
                    <a:pt x="1173" y="1169"/>
                    <a:pt x="1207" y="1168"/>
                  </a:cubicBezTo>
                  <a:cubicBezTo>
                    <a:pt x="1235" y="1168"/>
                    <a:pt x="1264" y="1172"/>
                    <a:pt x="1286" y="1194"/>
                  </a:cubicBezTo>
                  <a:cubicBezTo>
                    <a:pt x="1300" y="1207"/>
                    <a:pt x="1312" y="1205"/>
                    <a:pt x="1327" y="1195"/>
                  </a:cubicBezTo>
                  <a:cubicBezTo>
                    <a:pt x="1379" y="1161"/>
                    <a:pt x="1432" y="1129"/>
                    <a:pt x="1483" y="1094"/>
                  </a:cubicBezTo>
                  <a:cubicBezTo>
                    <a:pt x="1513" y="1073"/>
                    <a:pt x="1539" y="1048"/>
                    <a:pt x="1567" y="1025"/>
                  </a:cubicBezTo>
                  <a:cubicBezTo>
                    <a:pt x="1607" y="992"/>
                    <a:pt x="1646" y="960"/>
                    <a:pt x="1685" y="927"/>
                  </a:cubicBezTo>
                  <a:cubicBezTo>
                    <a:pt x="1691" y="922"/>
                    <a:pt x="1697" y="916"/>
                    <a:pt x="1702" y="910"/>
                  </a:cubicBezTo>
                  <a:cubicBezTo>
                    <a:pt x="1714" y="896"/>
                    <a:pt x="1712" y="881"/>
                    <a:pt x="1698" y="870"/>
                  </a:cubicBezTo>
                  <a:cubicBezTo>
                    <a:pt x="1617" y="812"/>
                    <a:pt x="1579" y="726"/>
                    <a:pt x="1545" y="637"/>
                  </a:cubicBezTo>
                  <a:cubicBezTo>
                    <a:pt x="1543" y="632"/>
                    <a:pt x="1542" y="626"/>
                    <a:pt x="1541" y="621"/>
                  </a:cubicBezTo>
                  <a:cubicBezTo>
                    <a:pt x="1535" y="599"/>
                    <a:pt x="1525" y="581"/>
                    <a:pt x="1502" y="570"/>
                  </a:cubicBezTo>
                  <a:cubicBezTo>
                    <a:pt x="1476" y="557"/>
                    <a:pt x="1453" y="538"/>
                    <a:pt x="1431" y="518"/>
                  </a:cubicBezTo>
                  <a:cubicBezTo>
                    <a:pt x="1410" y="500"/>
                    <a:pt x="1413" y="484"/>
                    <a:pt x="1436" y="468"/>
                  </a:cubicBezTo>
                  <a:cubicBezTo>
                    <a:pt x="1459" y="453"/>
                    <a:pt x="1481" y="436"/>
                    <a:pt x="1506" y="423"/>
                  </a:cubicBezTo>
                  <a:cubicBezTo>
                    <a:pt x="1534" y="408"/>
                    <a:pt x="1544" y="384"/>
                    <a:pt x="1552" y="357"/>
                  </a:cubicBezTo>
                  <a:cubicBezTo>
                    <a:pt x="1571" y="298"/>
                    <a:pt x="1597" y="243"/>
                    <a:pt x="1638" y="197"/>
                  </a:cubicBezTo>
                  <a:cubicBezTo>
                    <a:pt x="1670" y="163"/>
                    <a:pt x="1702" y="127"/>
                    <a:pt x="1739" y="99"/>
                  </a:cubicBezTo>
                  <a:cubicBezTo>
                    <a:pt x="1773" y="74"/>
                    <a:pt x="1812" y="55"/>
                    <a:pt x="1855" y="43"/>
                  </a:cubicBezTo>
                  <a:cubicBezTo>
                    <a:pt x="1898" y="31"/>
                    <a:pt x="1941" y="29"/>
                    <a:pt x="1984" y="22"/>
                  </a:cubicBezTo>
                  <a:cubicBezTo>
                    <a:pt x="2011" y="18"/>
                    <a:pt x="2041" y="24"/>
                    <a:pt x="2069" y="29"/>
                  </a:cubicBezTo>
                  <a:cubicBezTo>
                    <a:pt x="2095" y="34"/>
                    <a:pt x="2122" y="42"/>
                    <a:pt x="2147" y="51"/>
                  </a:cubicBezTo>
                  <a:cubicBezTo>
                    <a:pt x="2231" y="81"/>
                    <a:pt x="2302" y="127"/>
                    <a:pt x="2355" y="203"/>
                  </a:cubicBezTo>
                  <a:cubicBezTo>
                    <a:pt x="2409" y="279"/>
                    <a:pt x="2430" y="361"/>
                    <a:pt x="2431" y="453"/>
                  </a:cubicBezTo>
                  <a:cubicBezTo>
                    <a:pt x="2431" y="510"/>
                    <a:pt x="2422" y="563"/>
                    <a:pt x="2406" y="618"/>
                  </a:cubicBezTo>
                  <a:cubicBezTo>
                    <a:pt x="2394" y="657"/>
                    <a:pt x="2379" y="694"/>
                    <a:pt x="2357" y="727"/>
                  </a:cubicBezTo>
                  <a:cubicBezTo>
                    <a:pt x="2340" y="754"/>
                    <a:pt x="2318" y="779"/>
                    <a:pt x="2295" y="801"/>
                  </a:cubicBezTo>
                  <a:cubicBezTo>
                    <a:pt x="2281" y="814"/>
                    <a:pt x="2274" y="826"/>
                    <a:pt x="2276" y="844"/>
                  </a:cubicBezTo>
                  <a:cubicBezTo>
                    <a:pt x="2279" y="883"/>
                    <a:pt x="2282" y="922"/>
                    <a:pt x="2286" y="961"/>
                  </a:cubicBezTo>
                  <a:cubicBezTo>
                    <a:pt x="2293" y="1031"/>
                    <a:pt x="2303" y="1100"/>
                    <a:pt x="2307" y="1169"/>
                  </a:cubicBezTo>
                  <a:cubicBezTo>
                    <a:pt x="2311" y="1222"/>
                    <a:pt x="2309" y="1275"/>
                    <a:pt x="2309" y="1328"/>
                  </a:cubicBezTo>
                  <a:cubicBezTo>
                    <a:pt x="2310" y="1366"/>
                    <a:pt x="2311" y="1405"/>
                    <a:pt x="2309" y="1443"/>
                  </a:cubicBezTo>
                  <a:cubicBezTo>
                    <a:pt x="2304" y="1511"/>
                    <a:pt x="2286" y="1575"/>
                    <a:pt x="2248" y="1632"/>
                  </a:cubicBezTo>
                  <a:cubicBezTo>
                    <a:pt x="2233" y="1656"/>
                    <a:pt x="2214" y="1678"/>
                    <a:pt x="2198" y="1702"/>
                  </a:cubicBezTo>
                  <a:cubicBezTo>
                    <a:pt x="2193" y="1709"/>
                    <a:pt x="2190" y="1720"/>
                    <a:pt x="2189" y="1729"/>
                  </a:cubicBezTo>
                  <a:cubicBezTo>
                    <a:pt x="2186" y="1781"/>
                    <a:pt x="2186" y="1832"/>
                    <a:pt x="2183" y="1884"/>
                  </a:cubicBezTo>
                  <a:cubicBezTo>
                    <a:pt x="2181" y="1908"/>
                    <a:pt x="2176" y="1931"/>
                    <a:pt x="2174" y="1955"/>
                  </a:cubicBezTo>
                  <a:cubicBezTo>
                    <a:pt x="2172" y="1976"/>
                    <a:pt x="2170" y="1996"/>
                    <a:pt x="2171" y="2017"/>
                  </a:cubicBezTo>
                  <a:cubicBezTo>
                    <a:pt x="2171" y="2046"/>
                    <a:pt x="2145" y="2087"/>
                    <a:pt x="2113" y="2095"/>
                  </a:cubicBezTo>
                  <a:cubicBezTo>
                    <a:pt x="2086" y="2103"/>
                    <a:pt x="2057" y="2104"/>
                    <a:pt x="2029" y="2108"/>
                  </a:cubicBezTo>
                  <a:cubicBezTo>
                    <a:pt x="1956" y="2120"/>
                    <a:pt x="1883" y="2125"/>
                    <a:pt x="1811" y="2111"/>
                  </a:cubicBezTo>
                  <a:cubicBezTo>
                    <a:pt x="1771" y="2103"/>
                    <a:pt x="1725" y="2104"/>
                    <a:pt x="1692" y="2073"/>
                  </a:cubicBezTo>
                  <a:cubicBezTo>
                    <a:pt x="1684" y="2066"/>
                    <a:pt x="1676" y="2056"/>
                    <a:pt x="1674" y="2046"/>
                  </a:cubicBezTo>
                  <a:cubicBezTo>
                    <a:pt x="1668" y="2014"/>
                    <a:pt x="1678" y="1980"/>
                    <a:pt x="1714" y="1957"/>
                  </a:cubicBezTo>
                  <a:cubicBezTo>
                    <a:pt x="1742" y="1940"/>
                    <a:pt x="1770" y="1932"/>
                    <a:pt x="1802" y="1934"/>
                  </a:cubicBezTo>
                  <a:cubicBezTo>
                    <a:pt x="1806" y="1934"/>
                    <a:pt x="1810" y="1934"/>
                    <a:pt x="1814" y="1933"/>
                  </a:cubicBezTo>
                  <a:cubicBezTo>
                    <a:pt x="1854" y="1930"/>
                    <a:pt x="1857" y="1926"/>
                    <a:pt x="1851" y="1886"/>
                  </a:cubicBezTo>
                  <a:cubicBezTo>
                    <a:pt x="1841" y="1828"/>
                    <a:pt x="1834" y="1770"/>
                    <a:pt x="1823" y="1713"/>
                  </a:cubicBezTo>
                  <a:cubicBezTo>
                    <a:pt x="1820" y="1696"/>
                    <a:pt x="1809" y="1677"/>
                    <a:pt x="1796" y="1666"/>
                  </a:cubicBezTo>
                  <a:cubicBezTo>
                    <a:pt x="1715" y="1597"/>
                    <a:pt x="1678" y="1507"/>
                    <a:pt x="1665" y="1405"/>
                  </a:cubicBezTo>
                  <a:cubicBezTo>
                    <a:pt x="1660" y="1368"/>
                    <a:pt x="1667" y="1329"/>
                    <a:pt x="1668" y="1290"/>
                  </a:cubicBezTo>
                  <a:cubicBezTo>
                    <a:pt x="1668" y="1274"/>
                    <a:pt x="1668" y="1258"/>
                    <a:pt x="1668" y="1242"/>
                  </a:cubicBezTo>
                  <a:cubicBezTo>
                    <a:pt x="1665" y="1241"/>
                    <a:pt x="1662" y="1240"/>
                    <a:pt x="1659" y="1239"/>
                  </a:cubicBezTo>
                  <a:close/>
                  <a:moveTo>
                    <a:pt x="44" y="469"/>
                  </a:moveTo>
                  <a:cubicBezTo>
                    <a:pt x="47" y="497"/>
                    <a:pt x="49" y="525"/>
                    <a:pt x="53" y="552"/>
                  </a:cubicBezTo>
                  <a:cubicBezTo>
                    <a:pt x="61" y="613"/>
                    <a:pt x="83" y="667"/>
                    <a:pt x="124" y="712"/>
                  </a:cubicBezTo>
                  <a:cubicBezTo>
                    <a:pt x="185" y="779"/>
                    <a:pt x="258" y="829"/>
                    <a:pt x="347" y="847"/>
                  </a:cubicBezTo>
                  <a:cubicBezTo>
                    <a:pt x="405" y="858"/>
                    <a:pt x="465" y="863"/>
                    <a:pt x="524" y="860"/>
                  </a:cubicBezTo>
                  <a:cubicBezTo>
                    <a:pt x="593" y="856"/>
                    <a:pt x="662" y="846"/>
                    <a:pt x="723" y="806"/>
                  </a:cubicBezTo>
                  <a:cubicBezTo>
                    <a:pt x="808" y="751"/>
                    <a:pt x="868" y="682"/>
                    <a:pt x="873" y="576"/>
                  </a:cubicBezTo>
                  <a:cubicBezTo>
                    <a:pt x="873" y="560"/>
                    <a:pt x="881" y="552"/>
                    <a:pt x="896" y="548"/>
                  </a:cubicBezTo>
                  <a:cubicBezTo>
                    <a:pt x="910" y="543"/>
                    <a:pt x="925" y="538"/>
                    <a:pt x="938" y="532"/>
                  </a:cubicBezTo>
                  <a:cubicBezTo>
                    <a:pt x="958" y="523"/>
                    <a:pt x="961" y="510"/>
                    <a:pt x="948" y="492"/>
                  </a:cubicBezTo>
                  <a:cubicBezTo>
                    <a:pt x="943" y="485"/>
                    <a:pt x="937" y="480"/>
                    <a:pt x="932" y="474"/>
                  </a:cubicBezTo>
                  <a:cubicBezTo>
                    <a:pt x="908" y="447"/>
                    <a:pt x="888" y="418"/>
                    <a:pt x="882" y="382"/>
                  </a:cubicBezTo>
                  <a:cubicBezTo>
                    <a:pt x="868" y="308"/>
                    <a:pt x="840" y="242"/>
                    <a:pt x="788" y="184"/>
                  </a:cubicBezTo>
                  <a:cubicBezTo>
                    <a:pt x="722" y="111"/>
                    <a:pt x="641" y="71"/>
                    <a:pt x="547" y="50"/>
                  </a:cubicBezTo>
                  <a:cubicBezTo>
                    <a:pt x="503" y="41"/>
                    <a:pt x="459" y="47"/>
                    <a:pt x="416" y="52"/>
                  </a:cubicBezTo>
                  <a:cubicBezTo>
                    <a:pt x="389" y="55"/>
                    <a:pt x="361" y="58"/>
                    <a:pt x="337" y="70"/>
                  </a:cubicBezTo>
                  <a:cubicBezTo>
                    <a:pt x="292" y="91"/>
                    <a:pt x="246" y="110"/>
                    <a:pt x="206" y="141"/>
                  </a:cubicBezTo>
                  <a:cubicBezTo>
                    <a:pt x="166" y="171"/>
                    <a:pt x="134" y="207"/>
                    <a:pt x="108" y="247"/>
                  </a:cubicBezTo>
                  <a:cubicBezTo>
                    <a:pt x="65" y="314"/>
                    <a:pt x="46" y="389"/>
                    <a:pt x="44" y="469"/>
                  </a:cubicBezTo>
                  <a:close/>
                  <a:moveTo>
                    <a:pt x="2390" y="475"/>
                  </a:moveTo>
                  <a:cubicBezTo>
                    <a:pt x="2383" y="432"/>
                    <a:pt x="2379" y="388"/>
                    <a:pt x="2367" y="347"/>
                  </a:cubicBezTo>
                  <a:cubicBezTo>
                    <a:pt x="2356" y="308"/>
                    <a:pt x="2340" y="269"/>
                    <a:pt x="2317" y="237"/>
                  </a:cubicBezTo>
                  <a:cubicBezTo>
                    <a:pt x="2293" y="204"/>
                    <a:pt x="2256" y="181"/>
                    <a:pt x="2227" y="151"/>
                  </a:cubicBezTo>
                  <a:cubicBezTo>
                    <a:pt x="2188" y="112"/>
                    <a:pt x="2136" y="99"/>
                    <a:pt x="2087" y="83"/>
                  </a:cubicBezTo>
                  <a:cubicBezTo>
                    <a:pt x="2018" y="61"/>
                    <a:pt x="1948" y="68"/>
                    <a:pt x="1877" y="76"/>
                  </a:cubicBezTo>
                  <a:cubicBezTo>
                    <a:pt x="1860" y="78"/>
                    <a:pt x="1841" y="82"/>
                    <a:pt x="1826" y="90"/>
                  </a:cubicBezTo>
                  <a:cubicBezTo>
                    <a:pt x="1777" y="116"/>
                    <a:pt x="1734" y="150"/>
                    <a:pt x="1697" y="190"/>
                  </a:cubicBezTo>
                  <a:cubicBezTo>
                    <a:pt x="1676" y="212"/>
                    <a:pt x="1658" y="238"/>
                    <a:pt x="1641" y="264"/>
                  </a:cubicBezTo>
                  <a:cubicBezTo>
                    <a:pt x="1613" y="304"/>
                    <a:pt x="1586" y="344"/>
                    <a:pt x="1577" y="393"/>
                  </a:cubicBezTo>
                  <a:cubicBezTo>
                    <a:pt x="1576" y="398"/>
                    <a:pt x="1572" y="403"/>
                    <a:pt x="1569" y="409"/>
                  </a:cubicBezTo>
                  <a:cubicBezTo>
                    <a:pt x="1553" y="436"/>
                    <a:pt x="1527" y="450"/>
                    <a:pt x="1501" y="465"/>
                  </a:cubicBezTo>
                  <a:cubicBezTo>
                    <a:pt x="1483" y="476"/>
                    <a:pt x="1480" y="488"/>
                    <a:pt x="1495" y="502"/>
                  </a:cubicBezTo>
                  <a:cubicBezTo>
                    <a:pt x="1508" y="515"/>
                    <a:pt x="1525" y="522"/>
                    <a:pt x="1538" y="535"/>
                  </a:cubicBezTo>
                  <a:cubicBezTo>
                    <a:pt x="1551" y="547"/>
                    <a:pt x="1566" y="560"/>
                    <a:pt x="1573" y="576"/>
                  </a:cubicBezTo>
                  <a:cubicBezTo>
                    <a:pt x="1597" y="634"/>
                    <a:pt x="1618" y="692"/>
                    <a:pt x="1653" y="746"/>
                  </a:cubicBezTo>
                  <a:cubicBezTo>
                    <a:pt x="1690" y="802"/>
                    <a:pt x="1734" y="844"/>
                    <a:pt x="1794" y="871"/>
                  </a:cubicBezTo>
                  <a:cubicBezTo>
                    <a:pt x="1843" y="894"/>
                    <a:pt x="1895" y="906"/>
                    <a:pt x="1948" y="901"/>
                  </a:cubicBezTo>
                  <a:cubicBezTo>
                    <a:pt x="1986" y="897"/>
                    <a:pt x="2022" y="887"/>
                    <a:pt x="2059" y="881"/>
                  </a:cubicBezTo>
                  <a:cubicBezTo>
                    <a:pt x="2095" y="875"/>
                    <a:pt x="2129" y="868"/>
                    <a:pt x="2160" y="848"/>
                  </a:cubicBezTo>
                  <a:cubicBezTo>
                    <a:pt x="2198" y="823"/>
                    <a:pt x="2242" y="804"/>
                    <a:pt x="2273" y="772"/>
                  </a:cubicBezTo>
                  <a:cubicBezTo>
                    <a:pt x="2352" y="691"/>
                    <a:pt x="2385" y="589"/>
                    <a:pt x="2390" y="475"/>
                  </a:cubicBezTo>
                  <a:close/>
                  <a:moveTo>
                    <a:pt x="751" y="1001"/>
                  </a:moveTo>
                  <a:cubicBezTo>
                    <a:pt x="740" y="956"/>
                    <a:pt x="734" y="912"/>
                    <a:pt x="709" y="874"/>
                  </a:cubicBezTo>
                  <a:cubicBezTo>
                    <a:pt x="706" y="869"/>
                    <a:pt x="695" y="869"/>
                    <a:pt x="688" y="870"/>
                  </a:cubicBezTo>
                  <a:cubicBezTo>
                    <a:pt x="652" y="878"/>
                    <a:pt x="616" y="887"/>
                    <a:pt x="579" y="895"/>
                  </a:cubicBezTo>
                  <a:cubicBezTo>
                    <a:pt x="560" y="900"/>
                    <a:pt x="540" y="905"/>
                    <a:pt x="521" y="904"/>
                  </a:cubicBezTo>
                  <a:cubicBezTo>
                    <a:pt x="480" y="903"/>
                    <a:pt x="439" y="900"/>
                    <a:pt x="398" y="897"/>
                  </a:cubicBezTo>
                  <a:cubicBezTo>
                    <a:pt x="387" y="896"/>
                    <a:pt x="375" y="894"/>
                    <a:pt x="365" y="891"/>
                  </a:cubicBezTo>
                  <a:cubicBezTo>
                    <a:pt x="336" y="884"/>
                    <a:pt x="309" y="875"/>
                    <a:pt x="281" y="867"/>
                  </a:cubicBezTo>
                  <a:cubicBezTo>
                    <a:pt x="260" y="861"/>
                    <a:pt x="252" y="867"/>
                    <a:pt x="250" y="888"/>
                  </a:cubicBezTo>
                  <a:cubicBezTo>
                    <a:pt x="248" y="906"/>
                    <a:pt x="245" y="925"/>
                    <a:pt x="242" y="943"/>
                  </a:cubicBezTo>
                  <a:cubicBezTo>
                    <a:pt x="239" y="968"/>
                    <a:pt x="234" y="993"/>
                    <a:pt x="232" y="1018"/>
                  </a:cubicBezTo>
                  <a:cubicBezTo>
                    <a:pt x="229" y="1071"/>
                    <a:pt x="226" y="1124"/>
                    <a:pt x="225" y="1177"/>
                  </a:cubicBezTo>
                  <a:cubicBezTo>
                    <a:pt x="224" y="1226"/>
                    <a:pt x="224" y="1275"/>
                    <a:pt x="228" y="1324"/>
                  </a:cubicBezTo>
                  <a:cubicBezTo>
                    <a:pt x="232" y="1369"/>
                    <a:pt x="244" y="1412"/>
                    <a:pt x="248" y="1457"/>
                  </a:cubicBezTo>
                  <a:cubicBezTo>
                    <a:pt x="255" y="1528"/>
                    <a:pt x="280" y="1590"/>
                    <a:pt x="329" y="1643"/>
                  </a:cubicBezTo>
                  <a:cubicBezTo>
                    <a:pt x="348" y="1662"/>
                    <a:pt x="368" y="1681"/>
                    <a:pt x="373" y="1710"/>
                  </a:cubicBezTo>
                  <a:cubicBezTo>
                    <a:pt x="384" y="1763"/>
                    <a:pt x="396" y="1814"/>
                    <a:pt x="407" y="1866"/>
                  </a:cubicBezTo>
                  <a:cubicBezTo>
                    <a:pt x="412" y="1886"/>
                    <a:pt x="416" y="1905"/>
                    <a:pt x="421" y="1924"/>
                  </a:cubicBezTo>
                  <a:cubicBezTo>
                    <a:pt x="425" y="1937"/>
                    <a:pt x="434" y="1943"/>
                    <a:pt x="449" y="1943"/>
                  </a:cubicBezTo>
                  <a:cubicBezTo>
                    <a:pt x="483" y="1942"/>
                    <a:pt x="518" y="1942"/>
                    <a:pt x="552" y="1942"/>
                  </a:cubicBezTo>
                  <a:cubicBezTo>
                    <a:pt x="565" y="1942"/>
                    <a:pt x="578" y="1944"/>
                    <a:pt x="590" y="1941"/>
                  </a:cubicBezTo>
                  <a:cubicBezTo>
                    <a:pt x="598" y="1938"/>
                    <a:pt x="608" y="1928"/>
                    <a:pt x="609" y="1921"/>
                  </a:cubicBezTo>
                  <a:cubicBezTo>
                    <a:pt x="613" y="1888"/>
                    <a:pt x="614" y="1854"/>
                    <a:pt x="618" y="1822"/>
                  </a:cubicBezTo>
                  <a:cubicBezTo>
                    <a:pt x="621" y="1789"/>
                    <a:pt x="627" y="1756"/>
                    <a:pt x="633" y="1723"/>
                  </a:cubicBezTo>
                  <a:cubicBezTo>
                    <a:pt x="634" y="1715"/>
                    <a:pt x="641" y="1707"/>
                    <a:pt x="648" y="1702"/>
                  </a:cubicBezTo>
                  <a:cubicBezTo>
                    <a:pt x="665" y="1691"/>
                    <a:pt x="683" y="1683"/>
                    <a:pt x="699" y="1671"/>
                  </a:cubicBezTo>
                  <a:cubicBezTo>
                    <a:pt x="728" y="1651"/>
                    <a:pt x="756" y="1630"/>
                    <a:pt x="769" y="1595"/>
                  </a:cubicBezTo>
                  <a:cubicBezTo>
                    <a:pt x="787" y="1549"/>
                    <a:pt x="813" y="1505"/>
                    <a:pt x="809" y="1453"/>
                  </a:cubicBezTo>
                  <a:cubicBezTo>
                    <a:pt x="807" y="1429"/>
                    <a:pt x="807" y="1404"/>
                    <a:pt x="804" y="1380"/>
                  </a:cubicBezTo>
                  <a:cubicBezTo>
                    <a:pt x="803" y="1372"/>
                    <a:pt x="794" y="1365"/>
                    <a:pt x="788" y="1359"/>
                  </a:cubicBezTo>
                  <a:cubicBezTo>
                    <a:pt x="781" y="1353"/>
                    <a:pt x="773" y="1349"/>
                    <a:pt x="765" y="1344"/>
                  </a:cubicBezTo>
                  <a:cubicBezTo>
                    <a:pt x="737" y="1327"/>
                    <a:pt x="710" y="1309"/>
                    <a:pt x="683" y="1292"/>
                  </a:cubicBezTo>
                  <a:cubicBezTo>
                    <a:pt x="668" y="1283"/>
                    <a:pt x="653" y="1277"/>
                    <a:pt x="639" y="1267"/>
                  </a:cubicBezTo>
                  <a:cubicBezTo>
                    <a:pt x="590" y="1230"/>
                    <a:pt x="540" y="1192"/>
                    <a:pt x="492" y="1153"/>
                  </a:cubicBezTo>
                  <a:cubicBezTo>
                    <a:pt x="486" y="1148"/>
                    <a:pt x="479" y="1136"/>
                    <a:pt x="481" y="1130"/>
                  </a:cubicBezTo>
                  <a:cubicBezTo>
                    <a:pt x="484" y="1124"/>
                    <a:pt x="495" y="1119"/>
                    <a:pt x="503" y="1117"/>
                  </a:cubicBezTo>
                  <a:cubicBezTo>
                    <a:pt x="510" y="1116"/>
                    <a:pt x="518" y="1118"/>
                    <a:pt x="524" y="1122"/>
                  </a:cubicBezTo>
                  <a:cubicBezTo>
                    <a:pt x="553" y="1141"/>
                    <a:pt x="582" y="1161"/>
                    <a:pt x="611" y="1181"/>
                  </a:cubicBezTo>
                  <a:cubicBezTo>
                    <a:pt x="641" y="1203"/>
                    <a:pt x="670" y="1226"/>
                    <a:pt x="701" y="1247"/>
                  </a:cubicBezTo>
                  <a:cubicBezTo>
                    <a:pt x="737" y="1270"/>
                    <a:pt x="776" y="1290"/>
                    <a:pt x="812" y="1313"/>
                  </a:cubicBezTo>
                  <a:cubicBezTo>
                    <a:pt x="850" y="1338"/>
                    <a:pt x="886" y="1365"/>
                    <a:pt x="923" y="1390"/>
                  </a:cubicBezTo>
                  <a:cubicBezTo>
                    <a:pt x="940" y="1401"/>
                    <a:pt x="956" y="1413"/>
                    <a:pt x="974" y="1423"/>
                  </a:cubicBezTo>
                  <a:cubicBezTo>
                    <a:pt x="986" y="1430"/>
                    <a:pt x="997" y="1429"/>
                    <a:pt x="999" y="1411"/>
                  </a:cubicBezTo>
                  <a:cubicBezTo>
                    <a:pt x="1000" y="1398"/>
                    <a:pt x="1002" y="1385"/>
                    <a:pt x="1004" y="1372"/>
                  </a:cubicBezTo>
                  <a:cubicBezTo>
                    <a:pt x="1012" y="1331"/>
                    <a:pt x="1015" y="1289"/>
                    <a:pt x="1037" y="1252"/>
                  </a:cubicBezTo>
                  <a:cubicBezTo>
                    <a:pt x="1050" y="1228"/>
                    <a:pt x="1046" y="1216"/>
                    <a:pt x="1022" y="1203"/>
                  </a:cubicBezTo>
                  <a:cubicBezTo>
                    <a:pt x="998" y="1189"/>
                    <a:pt x="973" y="1176"/>
                    <a:pt x="948" y="1163"/>
                  </a:cubicBezTo>
                  <a:cubicBezTo>
                    <a:pt x="887" y="1131"/>
                    <a:pt x="826" y="1099"/>
                    <a:pt x="765" y="1067"/>
                  </a:cubicBezTo>
                  <a:cubicBezTo>
                    <a:pt x="730" y="1049"/>
                    <a:pt x="701" y="1021"/>
                    <a:pt x="661" y="1015"/>
                  </a:cubicBezTo>
                  <a:cubicBezTo>
                    <a:pt x="654" y="1014"/>
                    <a:pt x="648" y="1009"/>
                    <a:pt x="642" y="1005"/>
                  </a:cubicBezTo>
                  <a:cubicBezTo>
                    <a:pt x="629" y="998"/>
                    <a:pt x="616" y="992"/>
                    <a:pt x="604" y="983"/>
                  </a:cubicBezTo>
                  <a:cubicBezTo>
                    <a:pt x="598" y="979"/>
                    <a:pt x="591" y="971"/>
                    <a:pt x="591" y="965"/>
                  </a:cubicBezTo>
                  <a:cubicBezTo>
                    <a:pt x="591" y="960"/>
                    <a:pt x="601" y="951"/>
                    <a:pt x="606" y="951"/>
                  </a:cubicBezTo>
                  <a:cubicBezTo>
                    <a:pt x="621" y="953"/>
                    <a:pt x="636" y="956"/>
                    <a:pt x="649" y="962"/>
                  </a:cubicBezTo>
                  <a:cubicBezTo>
                    <a:pt x="679" y="974"/>
                    <a:pt x="708" y="988"/>
                    <a:pt x="737" y="1000"/>
                  </a:cubicBezTo>
                  <a:cubicBezTo>
                    <a:pt x="740" y="1001"/>
                    <a:pt x="743" y="1001"/>
                    <a:pt x="751" y="1001"/>
                  </a:cubicBezTo>
                  <a:close/>
                  <a:moveTo>
                    <a:pt x="2264" y="1177"/>
                  </a:moveTo>
                  <a:cubicBezTo>
                    <a:pt x="2263" y="1177"/>
                    <a:pt x="2262" y="1177"/>
                    <a:pt x="2260" y="1177"/>
                  </a:cubicBezTo>
                  <a:cubicBezTo>
                    <a:pt x="2259" y="1161"/>
                    <a:pt x="2258" y="1145"/>
                    <a:pt x="2257" y="1130"/>
                  </a:cubicBezTo>
                  <a:cubicBezTo>
                    <a:pt x="2252" y="1079"/>
                    <a:pt x="2247" y="1028"/>
                    <a:pt x="2242" y="977"/>
                  </a:cubicBezTo>
                  <a:cubicBezTo>
                    <a:pt x="2240" y="947"/>
                    <a:pt x="2239" y="917"/>
                    <a:pt x="2237" y="887"/>
                  </a:cubicBezTo>
                  <a:cubicBezTo>
                    <a:pt x="2235" y="862"/>
                    <a:pt x="2227" y="859"/>
                    <a:pt x="2206" y="870"/>
                  </a:cubicBezTo>
                  <a:cubicBezTo>
                    <a:pt x="2198" y="875"/>
                    <a:pt x="2190" y="881"/>
                    <a:pt x="2181" y="884"/>
                  </a:cubicBezTo>
                  <a:cubicBezTo>
                    <a:pt x="2144" y="897"/>
                    <a:pt x="2107" y="911"/>
                    <a:pt x="2069" y="921"/>
                  </a:cubicBezTo>
                  <a:cubicBezTo>
                    <a:pt x="2033" y="931"/>
                    <a:pt x="1995" y="939"/>
                    <a:pt x="1958" y="943"/>
                  </a:cubicBezTo>
                  <a:cubicBezTo>
                    <a:pt x="1893" y="950"/>
                    <a:pt x="1829" y="943"/>
                    <a:pt x="1769" y="915"/>
                  </a:cubicBezTo>
                  <a:cubicBezTo>
                    <a:pt x="1757" y="909"/>
                    <a:pt x="1750" y="915"/>
                    <a:pt x="1748" y="926"/>
                  </a:cubicBezTo>
                  <a:cubicBezTo>
                    <a:pt x="1746" y="938"/>
                    <a:pt x="1747" y="950"/>
                    <a:pt x="1746" y="962"/>
                  </a:cubicBezTo>
                  <a:cubicBezTo>
                    <a:pt x="1740" y="1001"/>
                    <a:pt x="1733" y="1040"/>
                    <a:pt x="1728" y="1080"/>
                  </a:cubicBezTo>
                  <a:cubicBezTo>
                    <a:pt x="1725" y="1108"/>
                    <a:pt x="1724" y="1137"/>
                    <a:pt x="1723" y="1165"/>
                  </a:cubicBezTo>
                  <a:cubicBezTo>
                    <a:pt x="1719" y="1226"/>
                    <a:pt x="1713" y="1286"/>
                    <a:pt x="1713" y="1346"/>
                  </a:cubicBezTo>
                  <a:cubicBezTo>
                    <a:pt x="1714" y="1406"/>
                    <a:pt x="1724" y="1463"/>
                    <a:pt x="1752" y="1518"/>
                  </a:cubicBezTo>
                  <a:cubicBezTo>
                    <a:pt x="1777" y="1567"/>
                    <a:pt x="1808" y="1609"/>
                    <a:pt x="1852" y="1642"/>
                  </a:cubicBezTo>
                  <a:cubicBezTo>
                    <a:pt x="1860" y="1647"/>
                    <a:pt x="1866" y="1657"/>
                    <a:pt x="1868" y="1666"/>
                  </a:cubicBezTo>
                  <a:cubicBezTo>
                    <a:pt x="1873" y="1691"/>
                    <a:pt x="1875" y="1716"/>
                    <a:pt x="1879" y="1741"/>
                  </a:cubicBezTo>
                  <a:cubicBezTo>
                    <a:pt x="1887" y="1790"/>
                    <a:pt x="1899" y="1839"/>
                    <a:pt x="1904" y="1888"/>
                  </a:cubicBezTo>
                  <a:cubicBezTo>
                    <a:pt x="1908" y="1928"/>
                    <a:pt x="1916" y="1932"/>
                    <a:pt x="1955" y="1939"/>
                  </a:cubicBezTo>
                  <a:cubicBezTo>
                    <a:pt x="2002" y="1947"/>
                    <a:pt x="2049" y="1953"/>
                    <a:pt x="2097" y="1961"/>
                  </a:cubicBezTo>
                  <a:cubicBezTo>
                    <a:pt x="2120" y="1965"/>
                    <a:pt x="2126" y="1962"/>
                    <a:pt x="2128" y="1938"/>
                  </a:cubicBezTo>
                  <a:cubicBezTo>
                    <a:pt x="2130" y="1891"/>
                    <a:pt x="2131" y="1843"/>
                    <a:pt x="2134" y="1795"/>
                  </a:cubicBezTo>
                  <a:cubicBezTo>
                    <a:pt x="2136" y="1765"/>
                    <a:pt x="2138" y="1735"/>
                    <a:pt x="2143" y="1706"/>
                  </a:cubicBezTo>
                  <a:cubicBezTo>
                    <a:pt x="2148" y="1671"/>
                    <a:pt x="2179" y="1653"/>
                    <a:pt x="2199" y="1628"/>
                  </a:cubicBezTo>
                  <a:cubicBezTo>
                    <a:pt x="2222" y="1597"/>
                    <a:pt x="2244" y="1565"/>
                    <a:pt x="2249" y="1528"/>
                  </a:cubicBezTo>
                  <a:cubicBezTo>
                    <a:pt x="2258" y="1466"/>
                    <a:pt x="2261" y="1404"/>
                    <a:pt x="2263" y="1343"/>
                  </a:cubicBezTo>
                  <a:cubicBezTo>
                    <a:pt x="2266" y="1288"/>
                    <a:pt x="2264" y="1232"/>
                    <a:pt x="2264" y="1177"/>
                  </a:cubicBezTo>
                  <a:close/>
                  <a:moveTo>
                    <a:pt x="1696" y="1001"/>
                  </a:moveTo>
                  <a:cubicBezTo>
                    <a:pt x="1695" y="998"/>
                    <a:pt x="1693" y="989"/>
                    <a:pt x="1688" y="986"/>
                  </a:cubicBezTo>
                  <a:cubicBezTo>
                    <a:pt x="1685" y="984"/>
                    <a:pt x="1675" y="988"/>
                    <a:pt x="1671" y="991"/>
                  </a:cubicBezTo>
                  <a:cubicBezTo>
                    <a:pt x="1650" y="1007"/>
                    <a:pt x="1630" y="1024"/>
                    <a:pt x="1609" y="1041"/>
                  </a:cubicBezTo>
                  <a:cubicBezTo>
                    <a:pt x="1601" y="1048"/>
                    <a:pt x="1594" y="1057"/>
                    <a:pt x="1585" y="1064"/>
                  </a:cubicBezTo>
                  <a:cubicBezTo>
                    <a:pt x="1558" y="1084"/>
                    <a:pt x="1531" y="1103"/>
                    <a:pt x="1504" y="1122"/>
                  </a:cubicBezTo>
                  <a:cubicBezTo>
                    <a:pt x="1453" y="1157"/>
                    <a:pt x="1401" y="1190"/>
                    <a:pt x="1350" y="1225"/>
                  </a:cubicBezTo>
                  <a:cubicBezTo>
                    <a:pt x="1342" y="1230"/>
                    <a:pt x="1330" y="1240"/>
                    <a:pt x="1331" y="1246"/>
                  </a:cubicBezTo>
                  <a:cubicBezTo>
                    <a:pt x="1335" y="1263"/>
                    <a:pt x="1335" y="1285"/>
                    <a:pt x="1356" y="1292"/>
                  </a:cubicBezTo>
                  <a:cubicBezTo>
                    <a:pt x="1388" y="1303"/>
                    <a:pt x="1415" y="1320"/>
                    <a:pt x="1436" y="1346"/>
                  </a:cubicBezTo>
                  <a:cubicBezTo>
                    <a:pt x="1447" y="1358"/>
                    <a:pt x="1459" y="1366"/>
                    <a:pt x="1476" y="1349"/>
                  </a:cubicBezTo>
                  <a:cubicBezTo>
                    <a:pt x="1505" y="1320"/>
                    <a:pt x="1537" y="1294"/>
                    <a:pt x="1567" y="1266"/>
                  </a:cubicBezTo>
                  <a:cubicBezTo>
                    <a:pt x="1585" y="1250"/>
                    <a:pt x="1600" y="1230"/>
                    <a:pt x="1619" y="1216"/>
                  </a:cubicBezTo>
                  <a:cubicBezTo>
                    <a:pt x="1652" y="1192"/>
                    <a:pt x="1678" y="1166"/>
                    <a:pt x="1679" y="1120"/>
                  </a:cubicBezTo>
                  <a:cubicBezTo>
                    <a:pt x="1679" y="1081"/>
                    <a:pt x="1690" y="1043"/>
                    <a:pt x="1696" y="1001"/>
                  </a:cubicBezTo>
                  <a:close/>
                  <a:moveTo>
                    <a:pt x="1175" y="1215"/>
                  </a:moveTo>
                  <a:cubicBezTo>
                    <a:pt x="1117" y="1218"/>
                    <a:pt x="1104" y="1221"/>
                    <a:pt x="1084" y="1244"/>
                  </a:cubicBezTo>
                  <a:cubicBezTo>
                    <a:pt x="1048" y="1285"/>
                    <a:pt x="1043" y="1336"/>
                    <a:pt x="1043" y="1387"/>
                  </a:cubicBezTo>
                  <a:cubicBezTo>
                    <a:pt x="1043" y="1388"/>
                    <a:pt x="1043" y="1389"/>
                    <a:pt x="1043" y="1389"/>
                  </a:cubicBezTo>
                  <a:cubicBezTo>
                    <a:pt x="1046" y="1402"/>
                    <a:pt x="1053" y="1407"/>
                    <a:pt x="1066" y="1402"/>
                  </a:cubicBezTo>
                  <a:cubicBezTo>
                    <a:pt x="1078" y="1396"/>
                    <a:pt x="1092" y="1386"/>
                    <a:pt x="1103" y="1388"/>
                  </a:cubicBezTo>
                  <a:cubicBezTo>
                    <a:pt x="1140" y="1393"/>
                    <a:pt x="1176" y="1403"/>
                    <a:pt x="1213" y="1411"/>
                  </a:cubicBezTo>
                  <a:cubicBezTo>
                    <a:pt x="1215" y="1412"/>
                    <a:pt x="1217" y="1414"/>
                    <a:pt x="1219" y="1416"/>
                  </a:cubicBezTo>
                  <a:cubicBezTo>
                    <a:pt x="1237" y="1430"/>
                    <a:pt x="1256" y="1443"/>
                    <a:pt x="1272" y="1459"/>
                  </a:cubicBezTo>
                  <a:cubicBezTo>
                    <a:pt x="1293" y="1480"/>
                    <a:pt x="1314" y="1502"/>
                    <a:pt x="1331" y="1527"/>
                  </a:cubicBezTo>
                  <a:cubicBezTo>
                    <a:pt x="1343" y="1545"/>
                    <a:pt x="1347" y="1548"/>
                    <a:pt x="1363" y="1532"/>
                  </a:cubicBezTo>
                  <a:cubicBezTo>
                    <a:pt x="1387" y="1507"/>
                    <a:pt x="1400" y="1477"/>
                    <a:pt x="1411" y="1444"/>
                  </a:cubicBezTo>
                  <a:cubicBezTo>
                    <a:pt x="1429" y="1386"/>
                    <a:pt x="1392" y="1350"/>
                    <a:pt x="1347" y="1335"/>
                  </a:cubicBezTo>
                  <a:cubicBezTo>
                    <a:pt x="1342" y="1333"/>
                    <a:pt x="1333" y="1336"/>
                    <a:pt x="1330" y="1339"/>
                  </a:cubicBezTo>
                  <a:cubicBezTo>
                    <a:pt x="1310" y="1370"/>
                    <a:pt x="1279" y="1386"/>
                    <a:pt x="1246" y="1396"/>
                  </a:cubicBezTo>
                  <a:cubicBezTo>
                    <a:pt x="1233" y="1400"/>
                    <a:pt x="1216" y="1395"/>
                    <a:pt x="1203" y="1389"/>
                  </a:cubicBezTo>
                  <a:cubicBezTo>
                    <a:pt x="1192" y="1385"/>
                    <a:pt x="1184" y="1373"/>
                    <a:pt x="1175" y="1364"/>
                  </a:cubicBezTo>
                  <a:cubicBezTo>
                    <a:pt x="1147" y="1332"/>
                    <a:pt x="1155" y="1288"/>
                    <a:pt x="1193" y="1268"/>
                  </a:cubicBezTo>
                  <a:cubicBezTo>
                    <a:pt x="1204" y="1262"/>
                    <a:pt x="1216" y="1257"/>
                    <a:pt x="1225" y="1249"/>
                  </a:cubicBezTo>
                  <a:cubicBezTo>
                    <a:pt x="1231" y="1245"/>
                    <a:pt x="1238" y="1235"/>
                    <a:pt x="1236" y="1230"/>
                  </a:cubicBezTo>
                  <a:cubicBezTo>
                    <a:pt x="1234" y="1224"/>
                    <a:pt x="1224" y="1217"/>
                    <a:pt x="1217" y="1216"/>
                  </a:cubicBezTo>
                  <a:cubicBezTo>
                    <a:pt x="1204" y="1214"/>
                    <a:pt x="1189" y="1215"/>
                    <a:pt x="1175" y="1215"/>
                  </a:cubicBezTo>
                  <a:close/>
                  <a:moveTo>
                    <a:pt x="458" y="1985"/>
                  </a:moveTo>
                  <a:cubicBezTo>
                    <a:pt x="424" y="1983"/>
                    <a:pt x="417" y="1992"/>
                    <a:pt x="433" y="2022"/>
                  </a:cubicBezTo>
                  <a:cubicBezTo>
                    <a:pt x="441" y="2038"/>
                    <a:pt x="457" y="2053"/>
                    <a:pt x="473" y="2061"/>
                  </a:cubicBezTo>
                  <a:cubicBezTo>
                    <a:pt x="518" y="2082"/>
                    <a:pt x="568" y="2084"/>
                    <a:pt x="617" y="2083"/>
                  </a:cubicBezTo>
                  <a:cubicBezTo>
                    <a:pt x="641" y="2082"/>
                    <a:pt x="666" y="2081"/>
                    <a:pt x="690" y="2080"/>
                  </a:cubicBezTo>
                  <a:cubicBezTo>
                    <a:pt x="733" y="2077"/>
                    <a:pt x="776" y="2076"/>
                    <a:pt x="819" y="2073"/>
                  </a:cubicBezTo>
                  <a:cubicBezTo>
                    <a:pt x="844" y="2071"/>
                    <a:pt x="854" y="2055"/>
                    <a:pt x="844" y="2033"/>
                  </a:cubicBezTo>
                  <a:cubicBezTo>
                    <a:pt x="839" y="2023"/>
                    <a:pt x="829" y="2014"/>
                    <a:pt x="819" y="2009"/>
                  </a:cubicBezTo>
                  <a:cubicBezTo>
                    <a:pt x="810" y="2004"/>
                    <a:pt x="797" y="2004"/>
                    <a:pt x="787" y="2001"/>
                  </a:cubicBezTo>
                  <a:cubicBezTo>
                    <a:pt x="729" y="1982"/>
                    <a:pt x="670" y="1970"/>
                    <a:pt x="609" y="1984"/>
                  </a:cubicBezTo>
                  <a:cubicBezTo>
                    <a:pt x="601" y="1986"/>
                    <a:pt x="593" y="1985"/>
                    <a:pt x="585" y="1985"/>
                  </a:cubicBezTo>
                  <a:cubicBezTo>
                    <a:pt x="543" y="1985"/>
                    <a:pt x="500" y="1985"/>
                    <a:pt x="458" y="1985"/>
                  </a:cubicBezTo>
                  <a:close/>
                  <a:moveTo>
                    <a:pt x="1985" y="2070"/>
                  </a:moveTo>
                  <a:cubicBezTo>
                    <a:pt x="2020" y="2065"/>
                    <a:pt x="2060" y="2061"/>
                    <a:pt x="2100" y="2054"/>
                  </a:cubicBezTo>
                  <a:cubicBezTo>
                    <a:pt x="2106" y="2053"/>
                    <a:pt x="2115" y="2046"/>
                    <a:pt x="2116" y="2040"/>
                  </a:cubicBezTo>
                  <a:cubicBezTo>
                    <a:pt x="2117" y="2033"/>
                    <a:pt x="2112" y="2024"/>
                    <a:pt x="2107" y="2018"/>
                  </a:cubicBezTo>
                  <a:cubicBezTo>
                    <a:pt x="2103" y="2013"/>
                    <a:pt x="2096" y="2011"/>
                    <a:pt x="2089" y="2009"/>
                  </a:cubicBezTo>
                  <a:cubicBezTo>
                    <a:pt x="2059" y="2003"/>
                    <a:pt x="2030" y="1996"/>
                    <a:pt x="1999" y="1992"/>
                  </a:cubicBezTo>
                  <a:cubicBezTo>
                    <a:pt x="1949" y="1986"/>
                    <a:pt x="1899" y="1979"/>
                    <a:pt x="1849" y="1978"/>
                  </a:cubicBezTo>
                  <a:cubicBezTo>
                    <a:pt x="1814" y="1977"/>
                    <a:pt x="1779" y="1982"/>
                    <a:pt x="1744" y="1988"/>
                  </a:cubicBezTo>
                  <a:cubicBezTo>
                    <a:pt x="1721" y="1992"/>
                    <a:pt x="1715" y="2018"/>
                    <a:pt x="1732" y="2035"/>
                  </a:cubicBezTo>
                  <a:cubicBezTo>
                    <a:pt x="1740" y="2043"/>
                    <a:pt x="1752" y="2046"/>
                    <a:pt x="1763" y="2050"/>
                  </a:cubicBezTo>
                  <a:cubicBezTo>
                    <a:pt x="1770" y="2052"/>
                    <a:pt x="1777" y="2053"/>
                    <a:pt x="1784" y="2054"/>
                  </a:cubicBezTo>
                  <a:cubicBezTo>
                    <a:pt x="1814" y="2059"/>
                    <a:pt x="1844" y="2067"/>
                    <a:pt x="1874" y="2069"/>
                  </a:cubicBezTo>
                  <a:cubicBezTo>
                    <a:pt x="1909" y="2072"/>
                    <a:pt x="1944" y="2070"/>
                    <a:pt x="1985" y="2070"/>
                  </a:cubicBezTo>
                  <a:close/>
                  <a:moveTo>
                    <a:pt x="1112" y="1433"/>
                  </a:moveTo>
                  <a:cubicBezTo>
                    <a:pt x="1085" y="1434"/>
                    <a:pt x="1066" y="1445"/>
                    <a:pt x="1060" y="1464"/>
                  </a:cubicBezTo>
                  <a:cubicBezTo>
                    <a:pt x="1053" y="1485"/>
                    <a:pt x="1067" y="1497"/>
                    <a:pt x="1080" y="1510"/>
                  </a:cubicBezTo>
                  <a:cubicBezTo>
                    <a:pt x="1082" y="1511"/>
                    <a:pt x="1084" y="1513"/>
                    <a:pt x="1086" y="1515"/>
                  </a:cubicBezTo>
                  <a:cubicBezTo>
                    <a:pt x="1119" y="1538"/>
                    <a:pt x="1151" y="1562"/>
                    <a:pt x="1184" y="1583"/>
                  </a:cubicBezTo>
                  <a:cubicBezTo>
                    <a:pt x="1206" y="1596"/>
                    <a:pt x="1231" y="1606"/>
                    <a:pt x="1259" y="1601"/>
                  </a:cubicBezTo>
                  <a:cubicBezTo>
                    <a:pt x="1279" y="1598"/>
                    <a:pt x="1291" y="1582"/>
                    <a:pt x="1287" y="1561"/>
                  </a:cubicBezTo>
                  <a:cubicBezTo>
                    <a:pt x="1285" y="1554"/>
                    <a:pt x="1283" y="1547"/>
                    <a:pt x="1279" y="1541"/>
                  </a:cubicBezTo>
                  <a:cubicBezTo>
                    <a:pt x="1243" y="1479"/>
                    <a:pt x="1182" y="1453"/>
                    <a:pt x="1117" y="1434"/>
                  </a:cubicBezTo>
                  <a:cubicBezTo>
                    <a:pt x="1115" y="1433"/>
                    <a:pt x="1112" y="1433"/>
                    <a:pt x="1112" y="1433"/>
                  </a:cubicBezTo>
                  <a:close/>
                  <a:moveTo>
                    <a:pt x="1305" y="1314"/>
                  </a:moveTo>
                  <a:cubicBezTo>
                    <a:pt x="1305" y="1287"/>
                    <a:pt x="1286" y="1266"/>
                    <a:pt x="1269" y="1271"/>
                  </a:cubicBezTo>
                  <a:cubicBezTo>
                    <a:pt x="1257" y="1275"/>
                    <a:pt x="1244" y="1280"/>
                    <a:pt x="1232" y="1286"/>
                  </a:cubicBezTo>
                  <a:cubicBezTo>
                    <a:pt x="1199" y="1304"/>
                    <a:pt x="1198" y="1322"/>
                    <a:pt x="1229" y="1343"/>
                  </a:cubicBezTo>
                  <a:cubicBezTo>
                    <a:pt x="1232" y="1345"/>
                    <a:pt x="1234" y="1349"/>
                    <a:pt x="1236" y="1349"/>
                  </a:cubicBezTo>
                  <a:cubicBezTo>
                    <a:pt x="1248" y="1350"/>
                    <a:pt x="1262" y="1354"/>
                    <a:pt x="1272" y="1349"/>
                  </a:cubicBezTo>
                  <a:cubicBezTo>
                    <a:pt x="1287" y="1342"/>
                    <a:pt x="1306" y="1334"/>
                    <a:pt x="1305" y="1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7"/>
            <p:cNvSpPr>
              <a:spLocks noEditPoints="1"/>
            </p:cNvSpPr>
            <p:nvPr/>
          </p:nvSpPr>
          <p:spPr bwMode="auto">
            <a:xfrm>
              <a:off x="2859445" y="2020369"/>
              <a:ext cx="1392354" cy="1246839"/>
            </a:xfrm>
            <a:custGeom>
              <a:avLst/>
              <a:gdLst>
                <a:gd name="T0" fmla="*/ 0 w 917"/>
                <a:gd name="T1" fmla="*/ 428 h 822"/>
                <a:gd name="T2" fmla="*/ 64 w 917"/>
                <a:gd name="T3" fmla="*/ 206 h 822"/>
                <a:gd name="T4" fmla="*/ 162 w 917"/>
                <a:gd name="T5" fmla="*/ 100 h 822"/>
                <a:gd name="T6" fmla="*/ 293 w 917"/>
                <a:gd name="T7" fmla="*/ 29 h 822"/>
                <a:gd name="T8" fmla="*/ 372 w 917"/>
                <a:gd name="T9" fmla="*/ 11 h 822"/>
                <a:gd name="T10" fmla="*/ 503 w 917"/>
                <a:gd name="T11" fmla="*/ 9 h 822"/>
                <a:gd name="T12" fmla="*/ 744 w 917"/>
                <a:gd name="T13" fmla="*/ 143 h 822"/>
                <a:gd name="T14" fmla="*/ 838 w 917"/>
                <a:gd name="T15" fmla="*/ 341 h 822"/>
                <a:gd name="T16" fmla="*/ 888 w 917"/>
                <a:gd name="T17" fmla="*/ 433 h 822"/>
                <a:gd name="T18" fmla="*/ 904 w 917"/>
                <a:gd name="T19" fmla="*/ 451 h 822"/>
                <a:gd name="T20" fmla="*/ 894 w 917"/>
                <a:gd name="T21" fmla="*/ 491 h 822"/>
                <a:gd name="T22" fmla="*/ 852 w 917"/>
                <a:gd name="T23" fmla="*/ 507 h 822"/>
                <a:gd name="T24" fmla="*/ 829 w 917"/>
                <a:gd name="T25" fmla="*/ 535 h 822"/>
                <a:gd name="T26" fmla="*/ 679 w 917"/>
                <a:gd name="T27" fmla="*/ 765 h 822"/>
                <a:gd name="T28" fmla="*/ 480 w 917"/>
                <a:gd name="T29" fmla="*/ 819 h 822"/>
                <a:gd name="T30" fmla="*/ 303 w 917"/>
                <a:gd name="T31" fmla="*/ 806 h 822"/>
                <a:gd name="T32" fmla="*/ 80 w 917"/>
                <a:gd name="T33" fmla="*/ 671 h 822"/>
                <a:gd name="T34" fmla="*/ 9 w 917"/>
                <a:gd name="T35" fmla="*/ 511 h 822"/>
                <a:gd name="T36" fmla="*/ 0 w 917"/>
                <a:gd name="T37" fmla="*/ 428 h 822"/>
                <a:gd name="T38" fmla="*/ 703 w 917"/>
                <a:gd name="T39" fmla="*/ 277 h 822"/>
                <a:gd name="T40" fmla="*/ 679 w 917"/>
                <a:gd name="T41" fmla="*/ 261 h 822"/>
                <a:gd name="T42" fmla="*/ 656 w 917"/>
                <a:gd name="T43" fmla="*/ 281 h 822"/>
                <a:gd name="T44" fmla="*/ 672 w 917"/>
                <a:gd name="T45" fmla="*/ 298 h 822"/>
                <a:gd name="T46" fmla="*/ 703 w 917"/>
                <a:gd name="T47" fmla="*/ 277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17" h="822">
                  <a:moveTo>
                    <a:pt x="0" y="428"/>
                  </a:moveTo>
                  <a:cubicBezTo>
                    <a:pt x="2" y="348"/>
                    <a:pt x="21" y="273"/>
                    <a:pt x="64" y="206"/>
                  </a:cubicBezTo>
                  <a:cubicBezTo>
                    <a:pt x="90" y="166"/>
                    <a:pt x="122" y="130"/>
                    <a:pt x="162" y="100"/>
                  </a:cubicBezTo>
                  <a:cubicBezTo>
                    <a:pt x="202" y="69"/>
                    <a:pt x="248" y="50"/>
                    <a:pt x="293" y="29"/>
                  </a:cubicBezTo>
                  <a:cubicBezTo>
                    <a:pt x="317" y="17"/>
                    <a:pt x="345" y="14"/>
                    <a:pt x="372" y="11"/>
                  </a:cubicBezTo>
                  <a:cubicBezTo>
                    <a:pt x="415" y="6"/>
                    <a:pt x="459" y="0"/>
                    <a:pt x="503" y="9"/>
                  </a:cubicBezTo>
                  <a:cubicBezTo>
                    <a:pt x="597" y="30"/>
                    <a:pt x="678" y="70"/>
                    <a:pt x="744" y="143"/>
                  </a:cubicBezTo>
                  <a:cubicBezTo>
                    <a:pt x="796" y="201"/>
                    <a:pt x="824" y="267"/>
                    <a:pt x="838" y="341"/>
                  </a:cubicBezTo>
                  <a:cubicBezTo>
                    <a:pt x="844" y="377"/>
                    <a:pt x="864" y="406"/>
                    <a:pt x="888" y="433"/>
                  </a:cubicBezTo>
                  <a:cubicBezTo>
                    <a:pt x="893" y="439"/>
                    <a:pt x="899" y="444"/>
                    <a:pt x="904" y="451"/>
                  </a:cubicBezTo>
                  <a:cubicBezTo>
                    <a:pt x="917" y="469"/>
                    <a:pt x="914" y="482"/>
                    <a:pt x="894" y="491"/>
                  </a:cubicBezTo>
                  <a:cubicBezTo>
                    <a:pt x="881" y="497"/>
                    <a:pt x="866" y="502"/>
                    <a:pt x="852" y="507"/>
                  </a:cubicBezTo>
                  <a:cubicBezTo>
                    <a:pt x="837" y="511"/>
                    <a:pt x="829" y="519"/>
                    <a:pt x="829" y="535"/>
                  </a:cubicBezTo>
                  <a:cubicBezTo>
                    <a:pt x="824" y="641"/>
                    <a:pt x="764" y="710"/>
                    <a:pt x="679" y="765"/>
                  </a:cubicBezTo>
                  <a:cubicBezTo>
                    <a:pt x="618" y="805"/>
                    <a:pt x="549" y="815"/>
                    <a:pt x="480" y="819"/>
                  </a:cubicBezTo>
                  <a:cubicBezTo>
                    <a:pt x="421" y="822"/>
                    <a:pt x="361" y="817"/>
                    <a:pt x="303" y="806"/>
                  </a:cubicBezTo>
                  <a:cubicBezTo>
                    <a:pt x="214" y="788"/>
                    <a:pt x="141" y="738"/>
                    <a:pt x="80" y="671"/>
                  </a:cubicBezTo>
                  <a:cubicBezTo>
                    <a:pt x="39" y="626"/>
                    <a:pt x="17" y="572"/>
                    <a:pt x="9" y="511"/>
                  </a:cubicBezTo>
                  <a:cubicBezTo>
                    <a:pt x="5" y="484"/>
                    <a:pt x="3" y="456"/>
                    <a:pt x="0" y="428"/>
                  </a:cubicBezTo>
                  <a:close/>
                  <a:moveTo>
                    <a:pt x="703" y="277"/>
                  </a:moveTo>
                  <a:cubicBezTo>
                    <a:pt x="692" y="269"/>
                    <a:pt x="685" y="261"/>
                    <a:pt x="679" y="261"/>
                  </a:cubicBezTo>
                  <a:cubicBezTo>
                    <a:pt x="668" y="261"/>
                    <a:pt x="653" y="265"/>
                    <a:pt x="656" y="281"/>
                  </a:cubicBezTo>
                  <a:cubicBezTo>
                    <a:pt x="657" y="288"/>
                    <a:pt x="668" y="299"/>
                    <a:pt x="672" y="298"/>
                  </a:cubicBezTo>
                  <a:cubicBezTo>
                    <a:pt x="682" y="295"/>
                    <a:pt x="690" y="287"/>
                    <a:pt x="703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8"/>
            <p:cNvSpPr>
              <a:spLocks noEditPoints="1"/>
            </p:cNvSpPr>
            <p:nvPr/>
          </p:nvSpPr>
          <p:spPr bwMode="auto">
            <a:xfrm>
              <a:off x="5039115" y="2051004"/>
              <a:ext cx="1381632" cy="1282068"/>
            </a:xfrm>
            <a:custGeom>
              <a:avLst/>
              <a:gdLst>
                <a:gd name="T0" fmla="*/ 910 w 910"/>
                <a:gd name="T1" fmla="*/ 414 h 845"/>
                <a:gd name="T2" fmla="*/ 793 w 910"/>
                <a:gd name="T3" fmla="*/ 711 h 845"/>
                <a:gd name="T4" fmla="*/ 680 w 910"/>
                <a:gd name="T5" fmla="*/ 787 h 845"/>
                <a:gd name="T6" fmla="*/ 579 w 910"/>
                <a:gd name="T7" fmla="*/ 820 h 845"/>
                <a:gd name="T8" fmla="*/ 468 w 910"/>
                <a:gd name="T9" fmla="*/ 840 h 845"/>
                <a:gd name="T10" fmla="*/ 314 w 910"/>
                <a:gd name="T11" fmla="*/ 810 h 845"/>
                <a:gd name="T12" fmla="*/ 173 w 910"/>
                <a:gd name="T13" fmla="*/ 685 h 845"/>
                <a:gd name="T14" fmla="*/ 93 w 910"/>
                <a:gd name="T15" fmla="*/ 515 h 845"/>
                <a:gd name="T16" fmla="*/ 58 w 910"/>
                <a:gd name="T17" fmla="*/ 474 h 845"/>
                <a:gd name="T18" fmla="*/ 15 w 910"/>
                <a:gd name="T19" fmla="*/ 441 h 845"/>
                <a:gd name="T20" fmla="*/ 21 w 910"/>
                <a:gd name="T21" fmla="*/ 404 h 845"/>
                <a:gd name="T22" fmla="*/ 89 w 910"/>
                <a:gd name="T23" fmla="*/ 348 h 845"/>
                <a:gd name="T24" fmla="*/ 97 w 910"/>
                <a:gd name="T25" fmla="*/ 332 h 845"/>
                <a:gd name="T26" fmla="*/ 161 w 910"/>
                <a:gd name="T27" fmla="*/ 203 h 845"/>
                <a:gd name="T28" fmla="*/ 217 w 910"/>
                <a:gd name="T29" fmla="*/ 129 h 845"/>
                <a:gd name="T30" fmla="*/ 346 w 910"/>
                <a:gd name="T31" fmla="*/ 29 h 845"/>
                <a:gd name="T32" fmla="*/ 397 w 910"/>
                <a:gd name="T33" fmla="*/ 15 h 845"/>
                <a:gd name="T34" fmla="*/ 607 w 910"/>
                <a:gd name="T35" fmla="*/ 22 h 845"/>
                <a:gd name="T36" fmla="*/ 747 w 910"/>
                <a:gd name="T37" fmla="*/ 90 h 845"/>
                <a:gd name="T38" fmla="*/ 837 w 910"/>
                <a:gd name="T39" fmla="*/ 176 h 845"/>
                <a:gd name="T40" fmla="*/ 887 w 910"/>
                <a:gd name="T41" fmla="*/ 286 h 845"/>
                <a:gd name="T42" fmla="*/ 910 w 910"/>
                <a:gd name="T43" fmla="*/ 414 h 845"/>
                <a:gd name="T44" fmla="*/ 249 w 910"/>
                <a:gd name="T45" fmla="*/ 279 h 845"/>
                <a:gd name="T46" fmla="*/ 220 w 910"/>
                <a:gd name="T47" fmla="*/ 303 h 845"/>
                <a:gd name="T48" fmla="*/ 238 w 910"/>
                <a:gd name="T49" fmla="*/ 318 h 845"/>
                <a:gd name="T50" fmla="*/ 261 w 910"/>
                <a:gd name="T51" fmla="*/ 297 h 845"/>
                <a:gd name="T52" fmla="*/ 249 w 910"/>
                <a:gd name="T53" fmla="*/ 279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10" h="845">
                  <a:moveTo>
                    <a:pt x="910" y="414"/>
                  </a:moveTo>
                  <a:cubicBezTo>
                    <a:pt x="905" y="528"/>
                    <a:pt x="872" y="630"/>
                    <a:pt x="793" y="711"/>
                  </a:cubicBezTo>
                  <a:cubicBezTo>
                    <a:pt x="762" y="743"/>
                    <a:pt x="718" y="762"/>
                    <a:pt x="680" y="787"/>
                  </a:cubicBezTo>
                  <a:cubicBezTo>
                    <a:pt x="649" y="807"/>
                    <a:pt x="615" y="814"/>
                    <a:pt x="579" y="820"/>
                  </a:cubicBezTo>
                  <a:cubicBezTo>
                    <a:pt x="542" y="826"/>
                    <a:pt x="506" y="836"/>
                    <a:pt x="468" y="840"/>
                  </a:cubicBezTo>
                  <a:cubicBezTo>
                    <a:pt x="415" y="845"/>
                    <a:pt x="363" y="833"/>
                    <a:pt x="314" y="810"/>
                  </a:cubicBezTo>
                  <a:cubicBezTo>
                    <a:pt x="254" y="783"/>
                    <a:pt x="210" y="741"/>
                    <a:pt x="173" y="685"/>
                  </a:cubicBezTo>
                  <a:cubicBezTo>
                    <a:pt x="138" y="631"/>
                    <a:pt x="117" y="573"/>
                    <a:pt x="93" y="515"/>
                  </a:cubicBezTo>
                  <a:cubicBezTo>
                    <a:pt x="86" y="499"/>
                    <a:pt x="71" y="486"/>
                    <a:pt x="58" y="474"/>
                  </a:cubicBezTo>
                  <a:cubicBezTo>
                    <a:pt x="45" y="461"/>
                    <a:pt x="28" y="454"/>
                    <a:pt x="15" y="441"/>
                  </a:cubicBezTo>
                  <a:cubicBezTo>
                    <a:pt x="0" y="427"/>
                    <a:pt x="3" y="415"/>
                    <a:pt x="21" y="404"/>
                  </a:cubicBezTo>
                  <a:cubicBezTo>
                    <a:pt x="47" y="389"/>
                    <a:pt x="73" y="375"/>
                    <a:pt x="89" y="348"/>
                  </a:cubicBezTo>
                  <a:cubicBezTo>
                    <a:pt x="92" y="342"/>
                    <a:pt x="96" y="337"/>
                    <a:pt x="97" y="332"/>
                  </a:cubicBezTo>
                  <a:cubicBezTo>
                    <a:pt x="106" y="283"/>
                    <a:pt x="133" y="243"/>
                    <a:pt x="161" y="203"/>
                  </a:cubicBezTo>
                  <a:cubicBezTo>
                    <a:pt x="178" y="177"/>
                    <a:pt x="196" y="151"/>
                    <a:pt x="217" y="129"/>
                  </a:cubicBezTo>
                  <a:cubicBezTo>
                    <a:pt x="254" y="89"/>
                    <a:pt x="297" y="55"/>
                    <a:pt x="346" y="29"/>
                  </a:cubicBezTo>
                  <a:cubicBezTo>
                    <a:pt x="361" y="21"/>
                    <a:pt x="380" y="17"/>
                    <a:pt x="397" y="15"/>
                  </a:cubicBezTo>
                  <a:cubicBezTo>
                    <a:pt x="468" y="7"/>
                    <a:pt x="538" y="0"/>
                    <a:pt x="607" y="22"/>
                  </a:cubicBezTo>
                  <a:cubicBezTo>
                    <a:pt x="656" y="38"/>
                    <a:pt x="708" y="51"/>
                    <a:pt x="747" y="90"/>
                  </a:cubicBezTo>
                  <a:cubicBezTo>
                    <a:pt x="776" y="120"/>
                    <a:pt x="813" y="143"/>
                    <a:pt x="837" y="176"/>
                  </a:cubicBezTo>
                  <a:cubicBezTo>
                    <a:pt x="860" y="208"/>
                    <a:pt x="876" y="247"/>
                    <a:pt x="887" y="286"/>
                  </a:cubicBezTo>
                  <a:cubicBezTo>
                    <a:pt x="899" y="327"/>
                    <a:pt x="903" y="371"/>
                    <a:pt x="910" y="414"/>
                  </a:cubicBezTo>
                  <a:close/>
                  <a:moveTo>
                    <a:pt x="249" y="279"/>
                  </a:moveTo>
                  <a:cubicBezTo>
                    <a:pt x="229" y="280"/>
                    <a:pt x="219" y="288"/>
                    <a:pt x="220" y="303"/>
                  </a:cubicBezTo>
                  <a:cubicBezTo>
                    <a:pt x="221" y="309"/>
                    <a:pt x="231" y="317"/>
                    <a:pt x="238" y="318"/>
                  </a:cubicBezTo>
                  <a:cubicBezTo>
                    <a:pt x="252" y="319"/>
                    <a:pt x="262" y="311"/>
                    <a:pt x="261" y="297"/>
                  </a:cubicBezTo>
                  <a:cubicBezTo>
                    <a:pt x="260" y="290"/>
                    <a:pt x="252" y="283"/>
                    <a:pt x="249" y="2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9"/>
            <p:cNvSpPr>
              <a:spLocks/>
            </p:cNvSpPr>
            <p:nvPr/>
          </p:nvSpPr>
          <p:spPr bwMode="auto">
            <a:xfrm>
              <a:off x="3132095" y="3264144"/>
              <a:ext cx="1254497" cy="1643559"/>
            </a:xfrm>
            <a:custGeom>
              <a:avLst/>
              <a:gdLst>
                <a:gd name="T0" fmla="*/ 527 w 826"/>
                <a:gd name="T1" fmla="*/ 140 h 1083"/>
                <a:gd name="T2" fmla="*/ 513 w 826"/>
                <a:gd name="T3" fmla="*/ 139 h 1083"/>
                <a:gd name="T4" fmla="*/ 425 w 826"/>
                <a:gd name="T5" fmla="*/ 101 h 1083"/>
                <a:gd name="T6" fmla="*/ 382 w 826"/>
                <a:gd name="T7" fmla="*/ 90 h 1083"/>
                <a:gd name="T8" fmla="*/ 367 w 826"/>
                <a:gd name="T9" fmla="*/ 104 h 1083"/>
                <a:gd name="T10" fmla="*/ 380 w 826"/>
                <a:gd name="T11" fmla="*/ 122 h 1083"/>
                <a:gd name="T12" fmla="*/ 418 w 826"/>
                <a:gd name="T13" fmla="*/ 144 h 1083"/>
                <a:gd name="T14" fmla="*/ 437 w 826"/>
                <a:gd name="T15" fmla="*/ 154 h 1083"/>
                <a:gd name="T16" fmla="*/ 541 w 826"/>
                <a:gd name="T17" fmla="*/ 206 h 1083"/>
                <a:gd name="T18" fmla="*/ 724 w 826"/>
                <a:gd name="T19" fmla="*/ 302 h 1083"/>
                <a:gd name="T20" fmla="*/ 798 w 826"/>
                <a:gd name="T21" fmla="*/ 342 h 1083"/>
                <a:gd name="T22" fmla="*/ 813 w 826"/>
                <a:gd name="T23" fmla="*/ 391 h 1083"/>
                <a:gd name="T24" fmla="*/ 780 w 826"/>
                <a:gd name="T25" fmla="*/ 511 h 1083"/>
                <a:gd name="T26" fmla="*/ 775 w 826"/>
                <a:gd name="T27" fmla="*/ 550 h 1083"/>
                <a:gd name="T28" fmla="*/ 750 w 826"/>
                <a:gd name="T29" fmla="*/ 562 h 1083"/>
                <a:gd name="T30" fmla="*/ 699 w 826"/>
                <a:gd name="T31" fmla="*/ 529 h 1083"/>
                <a:gd name="T32" fmla="*/ 588 w 826"/>
                <a:gd name="T33" fmla="*/ 452 h 1083"/>
                <a:gd name="T34" fmla="*/ 477 w 826"/>
                <a:gd name="T35" fmla="*/ 386 h 1083"/>
                <a:gd name="T36" fmla="*/ 387 w 826"/>
                <a:gd name="T37" fmla="*/ 320 h 1083"/>
                <a:gd name="T38" fmla="*/ 300 w 826"/>
                <a:gd name="T39" fmla="*/ 261 h 1083"/>
                <a:gd name="T40" fmla="*/ 279 w 826"/>
                <a:gd name="T41" fmla="*/ 256 h 1083"/>
                <a:gd name="T42" fmla="*/ 257 w 826"/>
                <a:gd name="T43" fmla="*/ 269 h 1083"/>
                <a:gd name="T44" fmla="*/ 268 w 826"/>
                <a:gd name="T45" fmla="*/ 292 h 1083"/>
                <a:gd name="T46" fmla="*/ 415 w 826"/>
                <a:gd name="T47" fmla="*/ 406 h 1083"/>
                <a:gd name="T48" fmla="*/ 459 w 826"/>
                <a:gd name="T49" fmla="*/ 431 h 1083"/>
                <a:gd name="T50" fmla="*/ 541 w 826"/>
                <a:gd name="T51" fmla="*/ 483 h 1083"/>
                <a:gd name="T52" fmla="*/ 564 w 826"/>
                <a:gd name="T53" fmla="*/ 498 h 1083"/>
                <a:gd name="T54" fmla="*/ 580 w 826"/>
                <a:gd name="T55" fmla="*/ 519 h 1083"/>
                <a:gd name="T56" fmla="*/ 585 w 826"/>
                <a:gd name="T57" fmla="*/ 592 h 1083"/>
                <a:gd name="T58" fmla="*/ 545 w 826"/>
                <a:gd name="T59" fmla="*/ 734 h 1083"/>
                <a:gd name="T60" fmla="*/ 475 w 826"/>
                <a:gd name="T61" fmla="*/ 810 h 1083"/>
                <a:gd name="T62" fmla="*/ 424 w 826"/>
                <a:gd name="T63" fmla="*/ 841 h 1083"/>
                <a:gd name="T64" fmla="*/ 409 w 826"/>
                <a:gd name="T65" fmla="*/ 862 h 1083"/>
                <a:gd name="T66" fmla="*/ 394 w 826"/>
                <a:gd name="T67" fmla="*/ 961 h 1083"/>
                <a:gd name="T68" fmla="*/ 385 w 826"/>
                <a:gd name="T69" fmla="*/ 1060 h 1083"/>
                <a:gd name="T70" fmla="*/ 366 w 826"/>
                <a:gd name="T71" fmla="*/ 1080 h 1083"/>
                <a:gd name="T72" fmla="*/ 328 w 826"/>
                <a:gd name="T73" fmla="*/ 1081 h 1083"/>
                <a:gd name="T74" fmla="*/ 225 w 826"/>
                <a:gd name="T75" fmla="*/ 1082 h 1083"/>
                <a:gd name="T76" fmla="*/ 197 w 826"/>
                <a:gd name="T77" fmla="*/ 1063 h 1083"/>
                <a:gd name="T78" fmla="*/ 183 w 826"/>
                <a:gd name="T79" fmla="*/ 1005 h 1083"/>
                <a:gd name="T80" fmla="*/ 149 w 826"/>
                <a:gd name="T81" fmla="*/ 849 h 1083"/>
                <a:gd name="T82" fmla="*/ 105 w 826"/>
                <a:gd name="T83" fmla="*/ 782 h 1083"/>
                <a:gd name="T84" fmla="*/ 24 w 826"/>
                <a:gd name="T85" fmla="*/ 596 h 1083"/>
                <a:gd name="T86" fmla="*/ 4 w 826"/>
                <a:gd name="T87" fmla="*/ 463 h 1083"/>
                <a:gd name="T88" fmla="*/ 1 w 826"/>
                <a:gd name="T89" fmla="*/ 316 h 1083"/>
                <a:gd name="T90" fmla="*/ 8 w 826"/>
                <a:gd name="T91" fmla="*/ 157 h 1083"/>
                <a:gd name="T92" fmla="*/ 18 w 826"/>
                <a:gd name="T93" fmla="*/ 82 h 1083"/>
                <a:gd name="T94" fmla="*/ 26 w 826"/>
                <a:gd name="T95" fmla="*/ 27 h 1083"/>
                <a:gd name="T96" fmla="*/ 57 w 826"/>
                <a:gd name="T97" fmla="*/ 6 h 1083"/>
                <a:gd name="T98" fmla="*/ 141 w 826"/>
                <a:gd name="T99" fmla="*/ 30 h 1083"/>
                <a:gd name="T100" fmla="*/ 174 w 826"/>
                <a:gd name="T101" fmla="*/ 36 h 1083"/>
                <a:gd name="T102" fmla="*/ 297 w 826"/>
                <a:gd name="T103" fmla="*/ 43 h 1083"/>
                <a:gd name="T104" fmla="*/ 355 w 826"/>
                <a:gd name="T105" fmla="*/ 34 h 1083"/>
                <a:gd name="T106" fmla="*/ 464 w 826"/>
                <a:gd name="T107" fmla="*/ 9 h 1083"/>
                <a:gd name="T108" fmla="*/ 485 w 826"/>
                <a:gd name="T109" fmla="*/ 13 h 1083"/>
                <a:gd name="T110" fmla="*/ 527 w 826"/>
                <a:gd name="T111" fmla="*/ 14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6" h="1083">
                  <a:moveTo>
                    <a:pt x="527" y="140"/>
                  </a:moveTo>
                  <a:cubicBezTo>
                    <a:pt x="519" y="140"/>
                    <a:pt x="516" y="140"/>
                    <a:pt x="513" y="139"/>
                  </a:cubicBezTo>
                  <a:cubicBezTo>
                    <a:pt x="484" y="127"/>
                    <a:pt x="455" y="113"/>
                    <a:pt x="425" y="101"/>
                  </a:cubicBezTo>
                  <a:cubicBezTo>
                    <a:pt x="412" y="95"/>
                    <a:pt x="397" y="92"/>
                    <a:pt x="382" y="90"/>
                  </a:cubicBezTo>
                  <a:cubicBezTo>
                    <a:pt x="377" y="90"/>
                    <a:pt x="367" y="99"/>
                    <a:pt x="367" y="104"/>
                  </a:cubicBezTo>
                  <a:cubicBezTo>
                    <a:pt x="367" y="110"/>
                    <a:pt x="374" y="118"/>
                    <a:pt x="380" y="122"/>
                  </a:cubicBezTo>
                  <a:cubicBezTo>
                    <a:pt x="392" y="131"/>
                    <a:pt x="405" y="137"/>
                    <a:pt x="418" y="144"/>
                  </a:cubicBezTo>
                  <a:cubicBezTo>
                    <a:pt x="424" y="148"/>
                    <a:pt x="430" y="153"/>
                    <a:pt x="437" y="154"/>
                  </a:cubicBezTo>
                  <a:cubicBezTo>
                    <a:pt x="477" y="160"/>
                    <a:pt x="506" y="188"/>
                    <a:pt x="541" y="206"/>
                  </a:cubicBezTo>
                  <a:cubicBezTo>
                    <a:pt x="602" y="238"/>
                    <a:pt x="663" y="270"/>
                    <a:pt x="724" y="302"/>
                  </a:cubicBezTo>
                  <a:cubicBezTo>
                    <a:pt x="749" y="315"/>
                    <a:pt x="774" y="328"/>
                    <a:pt x="798" y="342"/>
                  </a:cubicBezTo>
                  <a:cubicBezTo>
                    <a:pt x="822" y="355"/>
                    <a:pt x="826" y="367"/>
                    <a:pt x="813" y="391"/>
                  </a:cubicBezTo>
                  <a:cubicBezTo>
                    <a:pt x="791" y="428"/>
                    <a:pt x="788" y="470"/>
                    <a:pt x="780" y="511"/>
                  </a:cubicBezTo>
                  <a:cubicBezTo>
                    <a:pt x="778" y="524"/>
                    <a:pt x="776" y="537"/>
                    <a:pt x="775" y="550"/>
                  </a:cubicBezTo>
                  <a:cubicBezTo>
                    <a:pt x="773" y="568"/>
                    <a:pt x="762" y="569"/>
                    <a:pt x="750" y="562"/>
                  </a:cubicBezTo>
                  <a:cubicBezTo>
                    <a:pt x="732" y="552"/>
                    <a:pt x="716" y="540"/>
                    <a:pt x="699" y="529"/>
                  </a:cubicBezTo>
                  <a:cubicBezTo>
                    <a:pt x="662" y="504"/>
                    <a:pt x="626" y="477"/>
                    <a:pt x="588" y="452"/>
                  </a:cubicBezTo>
                  <a:cubicBezTo>
                    <a:pt x="552" y="429"/>
                    <a:pt x="513" y="409"/>
                    <a:pt x="477" y="386"/>
                  </a:cubicBezTo>
                  <a:cubicBezTo>
                    <a:pt x="446" y="365"/>
                    <a:pt x="417" y="342"/>
                    <a:pt x="387" y="320"/>
                  </a:cubicBezTo>
                  <a:cubicBezTo>
                    <a:pt x="358" y="300"/>
                    <a:pt x="329" y="280"/>
                    <a:pt x="300" y="261"/>
                  </a:cubicBezTo>
                  <a:cubicBezTo>
                    <a:pt x="294" y="257"/>
                    <a:pt x="286" y="255"/>
                    <a:pt x="279" y="256"/>
                  </a:cubicBezTo>
                  <a:cubicBezTo>
                    <a:pt x="271" y="258"/>
                    <a:pt x="260" y="263"/>
                    <a:pt x="257" y="269"/>
                  </a:cubicBezTo>
                  <a:cubicBezTo>
                    <a:pt x="255" y="275"/>
                    <a:pt x="262" y="287"/>
                    <a:pt x="268" y="292"/>
                  </a:cubicBezTo>
                  <a:cubicBezTo>
                    <a:pt x="316" y="331"/>
                    <a:pt x="366" y="369"/>
                    <a:pt x="415" y="406"/>
                  </a:cubicBezTo>
                  <a:cubicBezTo>
                    <a:pt x="429" y="416"/>
                    <a:pt x="444" y="422"/>
                    <a:pt x="459" y="431"/>
                  </a:cubicBezTo>
                  <a:cubicBezTo>
                    <a:pt x="486" y="448"/>
                    <a:pt x="513" y="466"/>
                    <a:pt x="541" y="483"/>
                  </a:cubicBezTo>
                  <a:cubicBezTo>
                    <a:pt x="549" y="488"/>
                    <a:pt x="557" y="492"/>
                    <a:pt x="564" y="498"/>
                  </a:cubicBezTo>
                  <a:cubicBezTo>
                    <a:pt x="570" y="504"/>
                    <a:pt x="579" y="511"/>
                    <a:pt x="580" y="519"/>
                  </a:cubicBezTo>
                  <a:cubicBezTo>
                    <a:pt x="583" y="543"/>
                    <a:pt x="583" y="568"/>
                    <a:pt x="585" y="592"/>
                  </a:cubicBezTo>
                  <a:cubicBezTo>
                    <a:pt x="589" y="644"/>
                    <a:pt x="563" y="688"/>
                    <a:pt x="545" y="734"/>
                  </a:cubicBezTo>
                  <a:cubicBezTo>
                    <a:pt x="532" y="769"/>
                    <a:pt x="504" y="790"/>
                    <a:pt x="475" y="810"/>
                  </a:cubicBezTo>
                  <a:cubicBezTo>
                    <a:pt x="459" y="822"/>
                    <a:pt x="441" y="830"/>
                    <a:pt x="424" y="841"/>
                  </a:cubicBezTo>
                  <a:cubicBezTo>
                    <a:pt x="417" y="846"/>
                    <a:pt x="410" y="854"/>
                    <a:pt x="409" y="862"/>
                  </a:cubicBezTo>
                  <a:cubicBezTo>
                    <a:pt x="403" y="895"/>
                    <a:pt x="397" y="928"/>
                    <a:pt x="394" y="961"/>
                  </a:cubicBezTo>
                  <a:cubicBezTo>
                    <a:pt x="390" y="993"/>
                    <a:pt x="389" y="1027"/>
                    <a:pt x="385" y="1060"/>
                  </a:cubicBezTo>
                  <a:cubicBezTo>
                    <a:pt x="384" y="1067"/>
                    <a:pt x="374" y="1077"/>
                    <a:pt x="366" y="1080"/>
                  </a:cubicBezTo>
                  <a:cubicBezTo>
                    <a:pt x="354" y="1083"/>
                    <a:pt x="341" y="1081"/>
                    <a:pt x="328" y="1081"/>
                  </a:cubicBezTo>
                  <a:cubicBezTo>
                    <a:pt x="294" y="1081"/>
                    <a:pt x="259" y="1081"/>
                    <a:pt x="225" y="1082"/>
                  </a:cubicBezTo>
                  <a:cubicBezTo>
                    <a:pt x="210" y="1082"/>
                    <a:pt x="201" y="1076"/>
                    <a:pt x="197" y="1063"/>
                  </a:cubicBezTo>
                  <a:cubicBezTo>
                    <a:pt x="192" y="1044"/>
                    <a:pt x="188" y="1025"/>
                    <a:pt x="183" y="1005"/>
                  </a:cubicBezTo>
                  <a:cubicBezTo>
                    <a:pt x="172" y="953"/>
                    <a:pt x="160" y="902"/>
                    <a:pt x="149" y="849"/>
                  </a:cubicBezTo>
                  <a:cubicBezTo>
                    <a:pt x="144" y="820"/>
                    <a:pt x="124" y="801"/>
                    <a:pt x="105" y="782"/>
                  </a:cubicBezTo>
                  <a:cubicBezTo>
                    <a:pt x="56" y="729"/>
                    <a:pt x="31" y="667"/>
                    <a:pt x="24" y="596"/>
                  </a:cubicBezTo>
                  <a:cubicBezTo>
                    <a:pt x="20" y="551"/>
                    <a:pt x="8" y="508"/>
                    <a:pt x="4" y="463"/>
                  </a:cubicBezTo>
                  <a:cubicBezTo>
                    <a:pt x="0" y="414"/>
                    <a:pt x="0" y="365"/>
                    <a:pt x="1" y="316"/>
                  </a:cubicBezTo>
                  <a:cubicBezTo>
                    <a:pt x="2" y="263"/>
                    <a:pt x="5" y="210"/>
                    <a:pt x="8" y="157"/>
                  </a:cubicBezTo>
                  <a:cubicBezTo>
                    <a:pt x="10" y="132"/>
                    <a:pt x="15" y="107"/>
                    <a:pt x="18" y="82"/>
                  </a:cubicBezTo>
                  <a:cubicBezTo>
                    <a:pt x="21" y="64"/>
                    <a:pt x="24" y="45"/>
                    <a:pt x="26" y="27"/>
                  </a:cubicBezTo>
                  <a:cubicBezTo>
                    <a:pt x="28" y="6"/>
                    <a:pt x="36" y="0"/>
                    <a:pt x="57" y="6"/>
                  </a:cubicBezTo>
                  <a:cubicBezTo>
                    <a:pt x="85" y="14"/>
                    <a:pt x="112" y="23"/>
                    <a:pt x="141" y="30"/>
                  </a:cubicBezTo>
                  <a:cubicBezTo>
                    <a:pt x="151" y="33"/>
                    <a:pt x="163" y="35"/>
                    <a:pt x="174" y="36"/>
                  </a:cubicBezTo>
                  <a:cubicBezTo>
                    <a:pt x="215" y="39"/>
                    <a:pt x="256" y="42"/>
                    <a:pt x="297" y="43"/>
                  </a:cubicBezTo>
                  <a:cubicBezTo>
                    <a:pt x="316" y="44"/>
                    <a:pt x="336" y="39"/>
                    <a:pt x="355" y="34"/>
                  </a:cubicBezTo>
                  <a:cubicBezTo>
                    <a:pt x="392" y="26"/>
                    <a:pt x="428" y="17"/>
                    <a:pt x="464" y="9"/>
                  </a:cubicBezTo>
                  <a:cubicBezTo>
                    <a:pt x="471" y="8"/>
                    <a:pt x="482" y="8"/>
                    <a:pt x="485" y="13"/>
                  </a:cubicBezTo>
                  <a:cubicBezTo>
                    <a:pt x="510" y="51"/>
                    <a:pt x="516" y="95"/>
                    <a:pt x="527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0"/>
            <p:cNvSpPr>
              <a:spLocks/>
            </p:cNvSpPr>
            <p:nvPr/>
          </p:nvSpPr>
          <p:spPr bwMode="auto">
            <a:xfrm>
              <a:off x="5392948" y="3261081"/>
              <a:ext cx="839395" cy="1678790"/>
            </a:xfrm>
            <a:custGeom>
              <a:avLst/>
              <a:gdLst>
                <a:gd name="T0" fmla="*/ 551 w 553"/>
                <a:gd name="T1" fmla="*/ 318 h 1106"/>
                <a:gd name="T2" fmla="*/ 550 w 553"/>
                <a:gd name="T3" fmla="*/ 484 h 1106"/>
                <a:gd name="T4" fmla="*/ 536 w 553"/>
                <a:gd name="T5" fmla="*/ 669 h 1106"/>
                <a:gd name="T6" fmla="*/ 486 w 553"/>
                <a:gd name="T7" fmla="*/ 769 h 1106"/>
                <a:gd name="T8" fmla="*/ 430 w 553"/>
                <a:gd name="T9" fmla="*/ 847 h 1106"/>
                <a:gd name="T10" fmla="*/ 421 w 553"/>
                <a:gd name="T11" fmla="*/ 936 h 1106"/>
                <a:gd name="T12" fmla="*/ 415 w 553"/>
                <a:gd name="T13" fmla="*/ 1079 h 1106"/>
                <a:gd name="T14" fmla="*/ 384 w 553"/>
                <a:gd name="T15" fmla="*/ 1102 h 1106"/>
                <a:gd name="T16" fmla="*/ 242 w 553"/>
                <a:gd name="T17" fmla="*/ 1080 h 1106"/>
                <a:gd name="T18" fmla="*/ 191 w 553"/>
                <a:gd name="T19" fmla="*/ 1029 h 1106"/>
                <a:gd name="T20" fmla="*/ 166 w 553"/>
                <a:gd name="T21" fmla="*/ 882 h 1106"/>
                <a:gd name="T22" fmla="*/ 155 w 553"/>
                <a:gd name="T23" fmla="*/ 807 h 1106"/>
                <a:gd name="T24" fmla="*/ 139 w 553"/>
                <a:gd name="T25" fmla="*/ 783 h 1106"/>
                <a:gd name="T26" fmla="*/ 39 w 553"/>
                <a:gd name="T27" fmla="*/ 659 h 1106"/>
                <a:gd name="T28" fmla="*/ 0 w 553"/>
                <a:gd name="T29" fmla="*/ 487 h 1106"/>
                <a:gd name="T30" fmla="*/ 10 w 553"/>
                <a:gd name="T31" fmla="*/ 306 h 1106"/>
                <a:gd name="T32" fmla="*/ 15 w 553"/>
                <a:gd name="T33" fmla="*/ 221 h 1106"/>
                <a:gd name="T34" fmla="*/ 33 w 553"/>
                <a:gd name="T35" fmla="*/ 103 h 1106"/>
                <a:gd name="T36" fmla="*/ 35 w 553"/>
                <a:gd name="T37" fmla="*/ 67 h 1106"/>
                <a:gd name="T38" fmla="*/ 56 w 553"/>
                <a:gd name="T39" fmla="*/ 56 h 1106"/>
                <a:gd name="T40" fmla="*/ 245 w 553"/>
                <a:gd name="T41" fmla="*/ 84 h 1106"/>
                <a:gd name="T42" fmla="*/ 356 w 553"/>
                <a:gd name="T43" fmla="*/ 62 h 1106"/>
                <a:gd name="T44" fmla="*/ 468 w 553"/>
                <a:gd name="T45" fmla="*/ 25 h 1106"/>
                <a:gd name="T46" fmla="*/ 493 w 553"/>
                <a:gd name="T47" fmla="*/ 11 h 1106"/>
                <a:gd name="T48" fmla="*/ 524 w 553"/>
                <a:gd name="T49" fmla="*/ 28 h 1106"/>
                <a:gd name="T50" fmla="*/ 529 w 553"/>
                <a:gd name="T51" fmla="*/ 118 h 1106"/>
                <a:gd name="T52" fmla="*/ 544 w 553"/>
                <a:gd name="T53" fmla="*/ 271 h 1106"/>
                <a:gd name="T54" fmla="*/ 547 w 553"/>
                <a:gd name="T55" fmla="*/ 318 h 1106"/>
                <a:gd name="T56" fmla="*/ 551 w 553"/>
                <a:gd name="T57" fmla="*/ 318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3" h="1106">
                  <a:moveTo>
                    <a:pt x="551" y="318"/>
                  </a:moveTo>
                  <a:cubicBezTo>
                    <a:pt x="551" y="373"/>
                    <a:pt x="553" y="429"/>
                    <a:pt x="550" y="484"/>
                  </a:cubicBezTo>
                  <a:cubicBezTo>
                    <a:pt x="548" y="545"/>
                    <a:pt x="545" y="607"/>
                    <a:pt x="536" y="669"/>
                  </a:cubicBezTo>
                  <a:cubicBezTo>
                    <a:pt x="531" y="706"/>
                    <a:pt x="509" y="738"/>
                    <a:pt x="486" y="769"/>
                  </a:cubicBezTo>
                  <a:cubicBezTo>
                    <a:pt x="466" y="794"/>
                    <a:pt x="435" y="812"/>
                    <a:pt x="430" y="847"/>
                  </a:cubicBezTo>
                  <a:cubicBezTo>
                    <a:pt x="425" y="876"/>
                    <a:pt x="423" y="906"/>
                    <a:pt x="421" y="936"/>
                  </a:cubicBezTo>
                  <a:cubicBezTo>
                    <a:pt x="418" y="984"/>
                    <a:pt x="417" y="1032"/>
                    <a:pt x="415" y="1079"/>
                  </a:cubicBezTo>
                  <a:cubicBezTo>
                    <a:pt x="413" y="1103"/>
                    <a:pt x="407" y="1106"/>
                    <a:pt x="384" y="1102"/>
                  </a:cubicBezTo>
                  <a:cubicBezTo>
                    <a:pt x="336" y="1094"/>
                    <a:pt x="289" y="1088"/>
                    <a:pt x="242" y="1080"/>
                  </a:cubicBezTo>
                  <a:cubicBezTo>
                    <a:pt x="203" y="1073"/>
                    <a:pt x="195" y="1069"/>
                    <a:pt x="191" y="1029"/>
                  </a:cubicBezTo>
                  <a:cubicBezTo>
                    <a:pt x="186" y="980"/>
                    <a:pt x="174" y="931"/>
                    <a:pt x="166" y="882"/>
                  </a:cubicBezTo>
                  <a:cubicBezTo>
                    <a:pt x="162" y="857"/>
                    <a:pt x="160" y="832"/>
                    <a:pt x="155" y="807"/>
                  </a:cubicBezTo>
                  <a:cubicBezTo>
                    <a:pt x="153" y="798"/>
                    <a:pt x="147" y="788"/>
                    <a:pt x="139" y="783"/>
                  </a:cubicBezTo>
                  <a:cubicBezTo>
                    <a:pt x="95" y="750"/>
                    <a:pt x="64" y="708"/>
                    <a:pt x="39" y="659"/>
                  </a:cubicBezTo>
                  <a:cubicBezTo>
                    <a:pt x="11" y="604"/>
                    <a:pt x="1" y="547"/>
                    <a:pt x="0" y="487"/>
                  </a:cubicBezTo>
                  <a:cubicBezTo>
                    <a:pt x="0" y="427"/>
                    <a:pt x="6" y="367"/>
                    <a:pt x="10" y="306"/>
                  </a:cubicBezTo>
                  <a:cubicBezTo>
                    <a:pt x="11" y="278"/>
                    <a:pt x="12" y="249"/>
                    <a:pt x="15" y="221"/>
                  </a:cubicBezTo>
                  <a:cubicBezTo>
                    <a:pt x="20" y="181"/>
                    <a:pt x="27" y="142"/>
                    <a:pt x="33" y="103"/>
                  </a:cubicBezTo>
                  <a:cubicBezTo>
                    <a:pt x="34" y="91"/>
                    <a:pt x="33" y="79"/>
                    <a:pt x="35" y="67"/>
                  </a:cubicBezTo>
                  <a:cubicBezTo>
                    <a:pt x="37" y="56"/>
                    <a:pt x="44" y="50"/>
                    <a:pt x="56" y="56"/>
                  </a:cubicBezTo>
                  <a:cubicBezTo>
                    <a:pt x="116" y="84"/>
                    <a:pt x="180" y="91"/>
                    <a:pt x="245" y="84"/>
                  </a:cubicBezTo>
                  <a:cubicBezTo>
                    <a:pt x="282" y="80"/>
                    <a:pt x="320" y="72"/>
                    <a:pt x="356" y="62"/>
                  </a:cubicBezTo>
                  <a:cubicBezTo>
                    <a:pt x="394" y="52"/>
                    <a:pt x="431" y="38"/>
                    <a:pt x="468" y="25"/>
                  </a:cubicBezTo>
                  <a:cubicBezTo>
                    <a:pt x="477" y="22"/>
                    <a:pt x="485" y="16"/>
                    <a:pt x="493" y="11"/>
                  </a:cubicBezTo>
                  <a:cubicBezTo>
                    <a:pt x="514" y="0"/>
                    <a:pt x="522" y="3"/>
                    <a:pt x="524" y="28"/>
                  </a:cubicBezTo>
                  <a:cubicBezTo>
                    <a:pt x="526" y="58"/>
                    <a:pt x="527" y="88"/>
                    <a:pt x="529" y="118"/>
                  </a:cubicBezTo>
                  <a:cubicBezTo>
                    <a:pt x="534" y="169"/>
                    <a:pt x="539" y="220"/>
                    <a:pt x="544" y="271"/>
                  </a:cubicBezTo>
                  <a:cubicBezTo>
                    <a:pt x="545" y="286"/>
                    <a:pt x="546" y="302"/>
                    <a:pt x="547" y="318"/>
                  </a:cubicBezTo>
                  <a:cubicBezTo>
                    <a:pt x="549" y="318"/>
                    <a:pt x="550" y="318"/>
                    <a:pt x="551" y="3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"/>
            <p:cNvSpPr>
              <a:spLocks/>
            </p:cNvSpPr>
            <p:nvPr/>
          </p:nvSpPr>
          <p:spPr bwMode="auto">
            <a:xfrm>
              <a:off x="4810885" y="3451017"/>
              <a:ext cx="556022" cy="580530"/>
            </a:xfrm>
            <a:custGeom>
              <a:avLst/>
              <a:gdLst>
                <a:gd name="T0" fmla="*/ 366 w 366"/>
                <a:gd name="T1" fmla="*/ 17 h 382"/>
                <a:gd name="T2" fmla="*/ 349 w 366"/>
                <a:gd name="T3" fmla="*/ 136 h 382"/>
                <a:gd name="T4" fmla="*/ 289 w 366"/>
                <a:gd name="T5" fmla="*/ 232 h 382"/>
                <a:gd name="T6" fmla="*/ 237 w 366"/>
                <a:gd name="T7" fmla="*/ 282 h 382"/>
                <a:gd name="T8" fmla="*/ 146 w 366"/>
                <a:gd name="T9" fmla="*/ 365 h 382"/>
                <a:gd name="T10" fmla="*/ 106 w 366"/>
                <a:gd name="T11" fmla="*/ 362 h 382"/>
                <a:gd name="T12" fmla="*/ 26 w 366"/>
                <a:gd name="T13" fmla="*/ 308 h 382"/>
                <a:gd name="T14" fmla="*/ 1 w 366"/>
                <a:gd name="T15" fmla="*/ 262 h 382"/>
                <a:gd name="T16" fmla="*/ 20 w 366"/>
                <a:gd name="T17" fmla="*/ 241 h 382"/>
                <a:gd name="T18" fmla="*/ 174 w 366"/>
                <a:gd name="T19" fmla="*/ 138 h 382"/>
                <a:gd name="T20" fmla="*/ 255 w 366"/>
                <a:gd name="T21" fmla="*/ 80 h 382"/>
                <a:gd name="T22" fmla="*/ 279 w 366"/>
                <a:gd name="T23" fmla="*/ 57 h 382"/>
                <a:gd name="T24" fmla="*/ 341 w 366"/>
                <a:gd name="T25" fmla="*/ 7 h 382"/>
                <a:gd name="T26" fmla="*/ 358 w 366"/>
                <a:gd name="T27" fmla="*/ 2 h 382"/>
                <a:gd name="T28" fmla="*/ 366 w 366"/>
                <a:gd name="T29" fmla="*/ 17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6" h="382">
                  <a:moveTo>
                    <a:pt x="366" y="17"/>
                  </a:moveTo>
                  <a:cubicBezTo>
                    <a:pt x="360" y="59"/>
                    <a:pt x="349" y="97"/>
                    <a:pt x="349" y="136"/>
                  </a:cubicBezTo>
                  <a:cubicBezTo>
                    <a:pt x="348" y="182"/>
                    <a:pt x="322" y="208"/>
                    <a:pt x="289" y="232"/>
                  </a:cubicBezTo>
                  <a:cubicBezTo>
                    <a:pt x="270" y="246"/>
                    <a:pt x="255" y="266"/>
                    <a:pt x="237" y="282"/>
                  </a:cubicBezTo>
                  <a:cubicBezTo>
                    <a:pt x="207" y="310"/>
                    <a:pt x="175" y="336"/>
                    <a:pt x="146" y="365"/>
                  </a:cubicBezTo>
                  <a:cubicBezTo>
                    <a:pt x="129" y="382"/>
                    <a:pt x="117" y="374"/>
                    <a:pt x="106" y="362"/>
                  </a:cubicBezTo>
                  <a:cubicBezTo>
                    <a:pt x="85" y="336"/>
                    <a:pt x="58" y="319"/>
                    <a:pt x="26" y="308"/>
                  </a:cubicBezTo>
                  <a:cubicBezTo>
                    <a:pt x="5" y="301"/>
                    <a:pt x="5" y="279"/>
                    <a:pt x="1" y="262"/>
                  </a:cubicBezTo>
                  <a:cubicBezTo>
                    <a:pt x="0" y="256"/>
                    <a:pt x="12" y="246"/>
                    <a:pt x="20" y="241"/>
                  </a:cubicBezTo>
                  <a:cubicBezTo>
                    <a:pt x="71" y="206"/>
                    <a:pt x="123" y="173"/>
                    <a:pt x="174" y="138"/>
                  </a:cubicBezTo>
                  <a:cubicBezTo>
                    <a:pt x="201" y="119"/>
                    <a:pt x="228" y="100"/>
                    <a:pt x="255" y="80"/>
                  </a:cubicBezTo>
                  <a:cubicBezTo>
                    <a:pt x="264" y="73"/>
                    <a:pt x="271" y="64"/>
                    <a:pt x="279" y="57"/>
                  </a:cubicBezTo>
                  <a:cubicBezTo>
                    <a:pt x="300" y="40"/>
                    <a:pt x="320" y="23"/>
                    <a:pt x="341" y="7"/>
                  </a:cubicBezTo>
                  <a:cubicBezTo>
                    <a:pt x="345" y="4"/>
                    <a:pt x="355" y="0"/>
                    <a:pt x="358" y="2"/>
                  </a:cubicBezTo>
                  <a:cubicBezTo>
                    <a:pt x="363" y="5"/>
                    <a:pt x="365" y="14"/>
                    <a:pt x="36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2"/>
            <p:cNvSpPr>
              <a:spLocks/>
            </p:cNvSpPr>
            <p:nvPr/>
          </p:nvSpPr>
          <p:spPr bwMode="auto">
            <a:xfrm>
              <a:off x="4375870" y="3800254"/>
              <a:ext cx="586657" cy="507006"/>
            </a:xfrm>
            <a:custGeom>
              <a:avLst/>
              <a:gdLst>
                <a:gd name="T0" fmla="*/ 132 w 386"/>
                <a:gd name="T1" fmla="*/ 1 h 334"/>
                <a:gd name="T2" fmla="*/ 174 w 386"/>
                <a:gd name="T3" fmla="*/ 2 h 334"/>
                <a:gd name="T4" fmla="*/ 193 w 386"/>
                <a:gd name="T5" fmla="*/ 16 h 334"/>
                <a:gd name="T6" fmla="*/ 182 w 386"/>
                <a:gd name="T7" fmla="*/ 35 h 334"/>
                <a:gd name="T8" fmla="*/ 150 w 386"/>
                <a:gd name="T9" fmla="*/ 54 h 334"/>
                <a:gd name="T10" fmla="*/ 132 w 386"/>
                <a:gd name="T11" fmla="*/ 150 h 334"/>
                <a:gd name="T12" fmla="*/ 160 w 386"/>
                <a:gd name="T13" fmla="*/ 175 h 334"/>
                <a:gd name="T14" fmla="*/ 203 w 386"/>
                <a:gd name="T15" fmla="*/ 182 h 334"/>
                <a:gd name="T16" fmla="*/ 287 w 386"/>
                <a:gd name="T17" fmla="*/ 125 h 334"/>
                <a:gd name="T18" fmla="*/ 304 w 386"/>
                <a:gd name="T19" fmla="*/ 121 h 334"/>
                <a:gd name="T20" fmla="*/ 368 w 386"/>
                <a:gd name="T21" fmla="*/ 230 h 334"/>
                <a:gd name="T22" fmla="*/ 320 w 386"/>
                <a:gd name="T23" fmla="*/ 318 h 334"/>
                <a:gd name="T24" fmla="*/ 288 w 386"/>
                <a:gd name="T25" fmla="*/ 313 h 334"/>
                <a:gd name="T26" fmla="*/ 229 w 386"/>
                <a:gd name="T27" fmla="*/ 245 h 334"/>
                <a:gd name="T28" fmla="*/ 176 w 386"/>
                <a:gd name="T29" fmla="*/ 202 h 334"/>
                <a:gd name="T30" fmla="*/ 170 w 386"/>
                <a:gd name="T31" fmla="*/ 197 h 334"/>
                <a:gd name="T32" fmla="*/ 60 w 386"/>
                <a:gd name="T33" fmla="*/ 174 h 334"/>
                <a:gd name="T34" fmla="*/ 23 w 386"/>
                <a:gd name="T35" fmla="*/ 188 h 334"/>
                <a:gd name="T36" fmla="*/ 0 w 386"/>
                <a:gd name="T37" fmla="*/ 175 h 334"/>
                <a:gd name="T38" fmla="*/ 0 w 386"/>
                <a:gd name="T39" fmla="*/ 173 h 334"/>
                <a:gd name="T40" fmla="*/ 41 w 386"/>
                <a:gd name="T41" fmla="*/ 30 h 334"/>
                <a:gd name="T42" fmla="*/ 132 w 386"/>
                <a:gd name="T43" fmla="*/ 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6" h="334">
                  <a:moveTo>
                    <a:pt x="132" y="1"/>
                  </a:moveTo>
                  <a:cubicBezTo>
                    <a:pt x="146" y="1"/>
                    <a:pt x="161" y="0"/>
                    <a:pt x="174" y="2"/>
                  </a:cubicBezTo>
                  <a:cubicBezTo>
                    <a:pt x="181" y="3"/>
                    <a:pt x="191" y="10"/>
                    <a:pt x="193" y="16"/>
                  </a:cubicBezTo>
                  <a:cubicBezTo>
                    <a:pt x="195" y="21"/>
                    <a:pt x="188" y="31"/>
                    <a:pt x="182" y="35"/>
                  </a:cubicBezTo>
                  <a:cubicBezTo>
                    <a:pt x="173" y="43"/>
                    <a:pt x="161" y="48"/>
                    <a:pt x="150" y="54"/>
                  </a:cubicBezTo>
                  <a:cubicBezTo>
                    <a:pt x="112" y="74"/>
                    <a:pt x="104" y="118"/>
                    <a:pt x="132" y="150"/>
                  </a:cubicBezTo>
                  <a:cubicBezTo>
                    <a:pt x="141" y="159"/>
                    <a:pt x="149" y="171"/>
                    <a:pt x="160" y="175"/>
                  </a:cubicBezTo>
                  <a:cubicBezTo>
                    <a:pt x="173" y="181"/>
                    <a:pt x="190" y="186"/>
                    <a:pt x="203" y="182"/>
                  </a:cubicBezTo>
                  <a:cubicBezTo>
                    <a:pt x="236" y="172"/>
                    <a:pt x="267" y="156"/>
                    <a:pt x="287" y="125"/>
                  </a:cubicBezTo>
                  <a:cubicBezTo>
                    <a:pt x="290" y="122"/>
                    <a:pt x="299" y="119"/>
                    <a:pt x="304" y="121"/>
                  </a:cubicBezTo>
                  <a:cubicBezTo>
                    <a:pt x="349" y="136"/>
                    <a:pt x="386" y="172"/>
                    <a:pt x="368" y="230"/>
                  </a:cubicBezTo>
                  <a:cubicBezTo>
                    <a:pt x="357" y="263"/>
                    <a:pt x="344" y="293"/>
                    <a:pt x="320" y="318"/>
                  </a:cubicBezTo>
                  <a:cubicBezTo>
                    <a:pt x="304" y="334"/>
                    <a:pt x="300" y="331"/>
                    <a:pt x="288" y="313"/>
                  </a:cubicBezTo>
                  <a:cubicBezTo>
                    <a:pt x="271" y="288"/>
                    <a:pt x="250" y="266"/>
                    <a:pt x="229" y="245"/>
                  </a:cubicBezTo>
                  <a:cubicBezTo>
                    <a:pt x="213" y="229"/>
                    <a:pt x="194" y="216"/>
                    <a:pt x="176" y="202"/>
                  </a:cubicBezTo>
                  <a:cubicBezTo>
                    <a:pt x="174" y="200"/>
                    <a:pt x="172" y="198"/>
                    <a:pt x="170" y="197"/>
                  </a:cubicBezTo>
                  <a:cubicBezTo>
                    <a:pt x="133" y="189"/>
                    <a:pt x="97" y="179"/>
                    <a:pt x="60" y="174"/>
                  </a:cubicBezTo>
                  <a:cubicBezTo>
                    <a:pt x="49" y="172"/>
                    <a:pt x="35" y="182"/>
                    <a:pt x="23" y="188"/>
                  </a:cubicBezTo>
                  <a:cubicBezTo>
                    <a:pt x="10" y="193"/>
                    <a:pt x="3" y="188"/>
                    <a:pt x="0" y="175"/>
                  </a:cubicBezTo>
                  <a:cubicBezTo>
                    <a:pt x="0" y="175"/>
                    <a:pt x="0" y="174"/>
                    <a:pt x="0" y="173"/>
                  </a:cubicBezTo>
                  <a:cubicBezTo>
                    <a:pt x="0" y="122"/>
                    <a:pt x="5" y="71"/>
                    <a:pt x="41" y="30"/>
                  </a:cubicBezTo>
                  <a:cubicBezTo>
                    <a:pt x="61" y="7"/>
                    <a:pt x="74" y="4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3"/>
            <p:cNvSpPr>
              <a:spLocks/>
            </p:cNvSpPr>
            <p:nvPr/>
          </p:nvSpPr>
          <p:spPr bwMode="auto">
            <a:xfrm>
              <a:off x="3426190" y="4947530"/>
              <a:ext cx="663244" cy="173086"/>
            </a:xfrm>
            <a:custGeom>
              <a:avLst/>
              <a:gdLst>
                <a:gd name="T0" fmla="*/ 41 w 437"/>
                <a:gd name="T1" fmla="*/ 15 h 114"/>
                <a:gd name="T2" fmla="*/ 168 w 437"/>
                <a:gd name="T3" fmla="*/ 15 h 114"/>
                <a:gd name="T4" fmla="*/ 192 w 437"/>
                <a:gd name="T5" fmla="*/ 14 h 114"/>
                <a:gd name="T6" fmla="*/ 370 w 437"/>
                <a:gd name="T7" fmla="*/ 31 h 114"/>
                <a:gd name="T8" fmla="*/ 402 w 437"/>
                <a:gd name="T9" fmla="*/ 39 h 114"/>
                <a:gd name="T10" fmla="*/ 427 w 437"/>
                <a:gd name="T11" fmla="*/ 63 h 114"/>
                <a:gd name="T12" fmla="*/ 402 w 437"/>
                <a:gd name="T13" fmla="*/ 103 h 114"/>
                <a:gd name="T14" fmla="*/ 273 w 437"/>
                <a:gd name="T15" fmla="*/ 110 h 114"/>
                <a:gd name="T16" fmla="*/ 200 w 437"/>
                <a:gd name="T17" fmla="*/ 113 h 114"/>
                <a:gd name="T18" fmla="*/ 56 w 437"/>
                <a:gd name="T19" fmla="*/ 91 h 114"/>
                <a:gd name="T20" fmla="*/ 16 w 437"/>
                <a:gd name="T21" fmla="*/ 52 h 114"/>
                <a:gd name="T22" fmla="*/ 41 w 437"/>
                <a:gd name="T23" fmla="*/ 1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7" h="114">
                  <a:moveTo>
                    <a:pt x="41" y="15"/>
                  </a:moveTo>
                  <a:cubicBezTo>
                    <a:pt x="83" y="15"/>
                    <a:pt x="126" y="15"/>
                    <a:pt x="168" y="15"/>
                  </a:cubicBezTo>
                  <a:cubicBezTo>
                    <a:pt x="176" y="15"/>
                    <a:pt x="184" y="16"/>
                    <a:pt x="192" y="14"/>
                  </a:cubicBezTo>
                  <a:cubicBezTo>
                    <a:pt x="253" y="0"/>
                    <a:pt x="312" y="12"/>
                    <a:pt x="370" y="31"/>
                  </a:cubicBezTo>
                  <a:cubicBezTo>
                    <a:pt x="380" y="34"/>
                    <a:pt x="393" y="34"/>
                    <a:pt x="402" y="39"/>
                  </a:cubicBezTo>
                  <a:cubicBezTo>
                    <a:pt x="412" y="44"/>
                    <a:pt x="422" y="53"/>
                    <a:pt x="427" y="63"/>
                  </a:cubicBezTo>
                  <a:cubicBezTo>
                    <a:pt x="437" y="85"/>
                    <a:pt x="427" y="101"/>
                    <a:pt x="402" y="103"/>
                  </a:cubicBezTo>
                  <a:cubicBezTo>
                    <a:pt x="359" y="106"/>
                    <a:pt x="316" y="107"/>
                    <a:pt x="273" y="110"/>
                  </a:cubicBezTo>
                  <a:cubicBezTo>
                    <a:pt x="249" y="111"/>
                    <a:pt x="224" y="112"/>
                    <a:pt x="200" y="113"/>
                  </a:cubicBezTo>
                  <a:cubicBezTo>
                    <a:pt x="151" y="114"/>
                    <a:pt x="101" y="112"/>
                    <a:pt x="56" y="91"/>
                  </a:cubicBezTo>
                  <a:cubicBezTo>
                    <a:pt x="40" y="83"/>
                    <a:pt x="24" y="68"/>
                    <a:pt x="16" y="52"/>
                  </a:cubicBezTo>
                  <a:cubicBezTo>
                    <a:pt x="0" y="22"/>
                    <a:pt x="7" y="13"/>
                    <a:pt x="4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4"/>
            <p:cNvSpPr>
              <a:spLocks/>
            </p:cNvSpPr>
            <p:nvPr/>
          </p:nvSpPr>
          <p:spPr bwMode="auto">
            <a:xfrm>
              <a:off x="5396011" y="4958252"/>
              <a:ext cx="609634" cy="143984"/>
            </a:xfrm>
            <a:custGeom>
              <a:avLst/>
              <a:gdLst>
                <a:gd name="T0" fmla="*/ 270 w 402"/>
                <a:gd name="T1" fmla="*/ 93 h 95"/>
                <a:gd name="T2" fmla="*/ 159 w 402"/>
                <a:gd name="T3" fmla="*/ 92 h 95"/>
                <a:gd name="T4" fmla="*/ 69 w 402"/>
                <a:gd name="T5" fmla="*/ 77 h 95"/>
                <a:gd name="T6" fmla="*/ 48 w 402"/>
                <a:gd name="T7" fmla="*/ 73 h 95"/>
                <a:gd name="T8" fmla="*/ 17 w 402"/>
                <a:gd name="T9" fmla="*/ 58 h 95"/>
                <a:gd name="T10" fmla="*/ 29 w 402"/>
                <a:gd name="T11" fmla="*/ 11 h 95"/>
                <a:gd name="T12" fmla="*/ 134 w 402"/>
                <a:gd name="T13" fmla="*/ 1 h 95"/>
                <a:gd name="T14" fmla="*/ 284 w 402"/>
                <a:gd name="T15" fmla="*/ 15 h 95"/>
                <a:gd name="T16" fmla="*/ 374 w 402"/>
                <a:gd name="T17" fmla="*/ 32 h 95"/>
                <a:gd name="T18" fmla="*/ 392 w 402"/>
                <a:gd name="T19" fmla="*/ 41 h 95"/>
                <a:gd name="T20" fmla="*/ 401 w 402"/>
                <a:gd name="T21" fmla="*/ 63 h 95"/>
                <a:gd name="T22" fmla="*/ 385 w 402"/>
                <a:gd name="T23" fmla="*/ 77 h 95"/>
                <a:gd name="T24" fmla="*/ 270 w 402"/>
                <a:gd name="T25" fmla="*/ 9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2" h="95">
                  <a:moveTo>
                    <a:pt x="270" y="93"/>
                  </a:moveTo>
                  <a:cubicBezTo>
                    <a:pt x="229" y="93"/>
                    <a:pt x="194" y="95"/>
                    <a:pt x="159" y="92"/>
                  </a:cubicBezTo>
                  <a:cubicBezTo>
                    <a:pt x="129" y="90"/>
                    <a:pt x="99" y="82"/>
                    <a:pt x="69" y="77"/>
                  </a:cubicBezTo>
                  <a:cubicBezTo>
                    <a:pt x="62" y="76"/>
                    <a:pt x="55" y="75"/>
                    <a:pt x="48" y="73"/>
                  </a:cubicBezTo>
                  <a:cubicBezTo>
                    <a:pt x="37" y="69"/>
                    <a:pt x="25" y="66"/>
                    <a:pt x="17" y="58"/>
                  </a:cubicBezTo>
                  <a:cubicBezTo>
                    <a:pt x="0" y="41"/>
                    <a:pt x="6" y="15"/>
                    <a:pt x="29" y="11"/>
                  </a:cubicBezTo>
                  <a:cubicBezTo>
                    <a:pt x="64" y="5"/>
                    <a:pt x="99" y="0"/>
                    <a:pt x="134" y="1"/>
                  </a:cubicBezTo>
                  <a:cubicBezTo>
                    <a:pt x="184" y="2"/>
                    <a:pt x="234" y="9"/>
                    <a:pt x="284" y="15"/>
                  </a:cubicBezTo>
                  <a:cubicBezTo>
                    <a:pt x="315" y="19"/>
                    <a:pt x="344" y="26"/>
                    <a:pt x="374" y="32"/>
                  </a:cubicBezTo>
                  <a:cubicBezTo>
                    <a:pt x="381" y="34"/>
                    <a:pt x="388" y="36"/>
                    <a:pt x="392" y="41"/>
                  </a:cubicBezTo>
                  <a:cubicBezTo>
                    <a:pt x="397" y="47"/>
                    <a:pt x="402" y="56"/>
                    <a:pt x="401" y="63"/>
                  </a:cubicBezTo>
                  <a:cubicBezTo>
                    <a:pt x="400" y="69"/>
                    <a:pt x="391" y="76"/>
                    <a:pt x="385" y="77"/>
                  </a:cubicBezTo>
                  <a:cubicBezTo>
                    <a:pt x="345" y="84"/>
                    <a:pt x="305" y="88"/>
                    <a:pt x="270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5"/>
            <p:cNvSpPr>
              <a:spLocks/>
            </p:cNvSpPr>
            <p:nvPr/>
          </p:nvSpPr>
          <p:spPr bwMode="auto">
            <a:xfrm>
              <a:off x="4391188" y="4132643"/>
              <a:ext cx="361491" cy="261928"/>
            </a:xfrm>
            <a:custGeom>
              <a:avLst/>
              <a:gdLst>
                <a:gd name="T0" fmla="*/ 59 w 238"/>
                <a:gd name="T1" fmla="*/ 0 h 173"/>
                <a:gd name="T2" fmla="*/ 64 w 238"/>
                <a:gd name="T3" fmla="*/ 1 h 173"/>
                <a:gd name="T4" fmla="*/ 226 w 238"/>
                <a:gd name="T5" fmla="*/ 108 h 173"/>
                <a:gd name="T6" fmla="*/ 234 w 238"/>
                <a:gd name="T7" fmla="*/ 128 h 173"/>
                <a:gd name="T8" fmla="*/ 206 w 238"/>
                <a:gd name="T9" fmla="*/ 168 h 173"/>
                <a:gd name="T10" fmla="*/ 131 w 238"/>
                <a:gd name="T11" fmla="*/ 150 h 173"/>
                <a:gd name="T12" fmla="*/ 33 w 238"/>
                <a:gd name="T13" fmla="*/ 82 h 173"/>
                <a:gd name="T14" fmla="*/ 27 w 238"/>
                <a:gd name="T15" fmla="*/ 77 h 173"/>
                <a:gd name="T16" fmla="*/ 7 w 238"/>
                <a:gd name="T17" fmla="*/ 31 h 173"/>
                <a:gd name="T18" fmla="*/ 59 w 238"/>
                <a:gd name="T1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8" h="173">
                  <a:moveTo>
                    <a:pt x="59" y="0"/>
                  </a:moveTo>
                  <a:cubicBezTo>
                    <a:pt x="59" y="0"/>
                    <a:pt x="62" y="0"/>
                    <a:pt x="64" y="1"/>
                  </a:cubicBezTo>
                  <a:cubicBezTo>
                    <a:pt x="129" y="20"/>
                    <a:pt x="190" y="46"/>
                    <a:pt x="226" y="108"/>
                  </a:cubicBezTo>
                  <a:cubicBezTo>
                    <a:pt x="230" y="114"/>
                    <a:pt x="232" y="121"/>
                    <a:pt x="234" y="128"/>
                  </a:cubicBezTo>
                  <a:cubicBezTo>
                    <a:pt x="238" y="149"/>
                    <a:pt x="226" y="165"/>
                    <a:pt x="206" y="168"/>
                  </a:cubicBezTo>
                  <a:cubicBezTo>
                    <a:pt x="178" y="173"/>
                    <a:pt x="153" y="163"/>
                    <a:pt x="131" y="150"/>
                  </a:cubicBezTo>
                  <a:cubicBezTo>
                    <a:pt x="98" y="129"/>
                    <a:pt x="66" y="105"/>
                    <a:pt x="33" y="82"/>
                  </a:cubicBezTo>
                  <a:cubicBezTo>
                    <a:pt x="31" y="80"/>
                    <a:pt x="29" y="78"/>
                    <a:pt x="27" y="77"/>
                  </a:cubicBezTo>
                  <a:cubicBezTo>
                    <a:pt x="14" y="64"/>
                    <a:pt x="0" y="52"/>
                    <a:pt x="7" y="31"/>
                  </a:cubicBezTo>
                  <a:cubicBezTo>
                    <a:pt x="13" y="12"/>
                    <a:pt x="32" y="1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6"/>
            <p:cNvSpPr>
              <a:spLocks/>
            </p:cNvSpPr>
            <p:nvPr/>
          </p:nvSpPr>
          <p:spPr bwMode="auto">
            <a:xfrm>
              <a:off x="4611759" y="3878374"/>
              <a:ext cx="163896" cy="134793"/>
            </a:xfrm>
            <a:custGeom>
              <a:avLst/>
              <a:gdLst>
                <a:gd name="T0" fmla="*/ 107 w 108"/>
                <a:gd name="T1" fmla="*/ 48 h 88"/>
                <a:gd name="T2" fmla="*/ 74 w 108"/>
                <a:gd name="T3" fmla="*/ 83 h 88"/>
                <a:gd name="T4" fmla="*/ 38 w 108"/>
                <a:gd name="T5" fmla="*/ 83 h 88"/>
                <a:gd name="T6" fmla="*/ 31 w 108"/>
                <a:gd name="T7" fmla="*/ 77 h 88"/>
                <a:gd name="T8" fmla="*/ 34 w 108"/>
                <a:gd name="T9" fmla="*/ 20 h 88"/>
                <a:gd name="T10" fmla="*/ 71 w 108"/>
                <a:gd name="T11" fmla="*/ 5 h 88"/>
                <a:gd name="T12" fmla="*/ 107 w 108"/>
                <a:gd name="T1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88">
                  <a:moveTo>
                    <a:pt x="107" y="48"/>
                  </a:moveTo>
                  <a:cubicBezTo>
                    <a:pt x="108" y="68"/>
                    <a:pt x="89" y="76"/>
                    <a:pt x="74" y="83"/>
                  </a:cubicBezTo>
                  <a:cubicBezTo>
                    <a:pt x="64" y="88"/>
                    <a:pt x="50" y="84"/>
                    <a:pt x="38" y="83"/>
                  </a:cubicBezTo>
                  <a:cubicBezTo>
                    <a:pt x="36" y="83"/>
                    <a:pt x="34" y="79"/>
                    <a:pt x="31" y="77"/>
                  </a:cubicBezTo>
                  <a:cubicBezTo>
                    <a:pt x="0" y="56"/>
                    <a:pt x="1" y="38"/>
                    <a:pt x="34" y="20"/>
                  </a:cubicBezTo>
                  <a:cubicBezTo>
                    <a:pt x="46" y="14"/>
                    <a:pt x="59" y="9"/>
                    <a:pt x="71" y="5"/>
                  </a:cubicBezTo>
                  <a:cubicBezTo>
                    <a:pt x="88" y="0"/>
                    <a:pt x="107" y="21"/>
                    <a:pt x="107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7"/>
            <p:cNvSpPr>
              <a:spLocks/>
            </p:cNvSpPr>
            <p:nvPr/>
          </p:nvSpPr>
          <p:spPr bwMode="auto">
            <a:xfrm>
              <a:off x="3850483" y="2415559"/>
              <a:ext cx="76587" cy="58206"/>
            </a:xfrm>
            <a:custGeom>
              <a:avLst/>
              <a:gdLst>
                <a:gd name="T0" fmla="*/ 50 w 50"/>
                <a:gd name="T1" fmla="*/ 16 h 38"/>
                <a:gd name="T2" fmla="*/ 19 w 50"/>
                <a:gd name="T3" fmla="*/ 37 h 38"/>
                <a:gd name="T4" fmla="*/ 3 w 50"/>
                <a:gd name="T5" fmla="*/ 20 h 38"/>
                <a:gd name="T6" fmla="*/ 26 w 50"/>
                <a:gd name="T7" fmla="*/ 0 h 38"/>
                <a:gd name="T8" fmla="*/ 50 w 50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16"/>
                  </a:moveTo>
                  <a:cubicBezTo>
                    <a:pt x="37" y="26"/>
                    <a:pt x="29" y="34"/>
                    <a:pt x="19" y="37"/>
                  </a:cubicBezTo>
                  <a:cubicBezTo>
                    <a:pt x="15" y="38"/>
                    <a:pt x="4" y="27"/>
                    <a:pt x="3" y="20"/>
                  </a:cubicBezTo>
                  <a:cubicBezTo>
                    <a:pt x="0" y="4"/>
                    <a:pt x="15" y="0"/>
                    <a:pt x="26" y="0"/>
                  </a:cubicBezTo>
                  <a:cubicBezTo>
                    <a:pt x="32" y="0"/>
                    <a:pt x="39" y="8"/>
                    <a:pt x="5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"/>
            <p:cNvSpPr>
              <a:spLocks/>
            </p:cNvSpPr>
            <p:nvPr/>
          </p:nvSpPr>
          <p:spPr bwMode="auto">
            <a:xfrm>
              <a:off x="5371503" y="2473765"/>
              <a:ext cx="65864" cy="61270"/>
            </a:xfrm>
            <a:custGeom>
              <a:avLst/>
              <a:gdLst>
                <a:gd name="T0" fmla="*/ 30 w 43"/>
                <a:gd name="T1" fmla="*/ 0 h 40"/>
                <a:gd name="T2" fmla="*/ 42 w 43"/>
                <a:gd name="T3" fmla="*/ 18 h 40"/>
                <a:gd name="T4" fmla="*/ 19 w 43"/>
                <a:gd name="T5" fmla="*/ 39 h 40"/>
                <a:gd name="T6" fmla="*/ 1 w 43"/>
                <a:gd name="T7" fmla="*/ 24 h 40"/>
                <a:gd name="T8" fmla="*/ 30 w 43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0">
                  <a:moveTo>
                    <a:pt x="30" y="0"/>
                  </a:moveTo>
                  <a:cubicBezTo>
                    <a:pt x="33" y="4"/>
                    <a:pt x="41" y="11"/>
                    <a:pt x="42" y="18"/>
                  </a:cubicBezTo>
                  <a:cubicBezTo>
                    <a:pt x="43" y="32"/>
                    <a:pt x="33" y="40"/>
                    <a:pt x="19" y="39"/>
                  </a:cubicBezTo>
                  <a:cubicBezTo>
                    <a:pt x="12" y="38"/>
                    <a:pt x="2" y="30"/>
                    <a:pt x="1" y="24"/>
                  </a:cubicBezTo>
                  <a:cubicBezTo>
                    <a:pt x="0" y="9"/>
                    <a:pt x="10" y="1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1965822" y="4407496"/>
            <a:ext cx="9541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听</a:t>
            </a:r>
            <a:endParaRPr lang="zh-CN" altLang="en-US" sz="6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7" name="文本框 96"/>
          <p:cNvSpPr txBox="1"/>
          <p:nvPr/>
        </p:nvSpPr>
        <p:spPr>
          <a:xfrm>
            <a:off x="6881736" y="4409110"/>
            <a:ext cx="9541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</a:t>
            </a:r>
          </a:p>
        </p:txBody>
      </p:sp>
      <p:sp>
        <p:nvSpPr>
          <p:cNvPr id="98" name="文本框 97"/>
          <p:cNvSpPr txBox="1"/>
          <p:nvPr/>
        </p:nvSpPr>
        <p:spPr>
          <a:xfrm>
            <a:off x="4432587" y="4439643"/>
            <a:ext cx="9541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传</a:t>
            </a:r>
            <a:endParaRPr lang="zh-CN" altLang="en-US" sz="6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9" name="文本框 98"/>
          <p:cNvSpPr txBox="1"/>
          <p:nvPr/>
        </p:nvSpPr>
        <p:spPr>
          <a:xfrm>
            <a:off x="9358371" y="4447628"/>
            <a:ext cx="9541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</a:t>
            </a:r>
          </a:p>
        </p:txBody>
      </p:sp>
    </p:spTree>
    <p:extLst>
      <p:ext uri="{BB962C8B-B14F-4D97-AF65-F5344CB8AC3E}">
        <p14:creationId xmlns:p14="http://schemas.microsoft.com/office/powerpoint/2010/main" val="1655247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>
            <a:off x="6175344" y="2478118"/>
            <a:ext cx="1640884" cy="16408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2789238" y="0"/>
            <a:ext cx="66135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363348" y="2608531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听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141204" y="4279899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认</a:t>
            </a:r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真倾听的技巧</a:t>
            </a:r>
            <a:endParaRPr lang="zh-CN" altLang="en-US" sz="4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2116138" y="1703388"/>
            <a:ext cx="3492500" cy="3636963"/>
            <a:chOff x="2116138" y="1703388"/>
            <a:chExt cx="3492500" cy="3636963"/>
          </a:xfrm>
        </p:grpSpPr>
        <p:sp>
          <p:nvSpPr>
            <p:cNvPr id="27" name="矩形 26"/>
            <p:cNvSpPr/>
            <p:nvPr/>
          </p:nvSpPr>
          <p:spPr>
            <a:xfrm>
              <a:off x="2187574" y="3750469"/>
              <a:ext cx="2079625" cy="1551782"/>
            </a:xfrm>
            <a:custGeom>
              <a:avLst/>
              <a:gdLst>
                <a:gd name="connsiteX0" fmla="*/ 0 w 2089150"/>
                <a:gd name="connsiteY0" fmla="*/ 0 h 1818482"/>
                <a:gd name="connsiteX1" fmla="*/ 2089150 w 2089150"/>
                <a:gd name="connsiteY1" fmla="*/ 0 h 1818482"/>
                <a:gd name="connsiteX2" fmla="*/ 2089150 w 2089150"/>
                <a:gd name="connsiteY2" fmla="*/ 1818482 h 1818482"/>
                <a:gd name="connsiteX3" fmla="*/ 0 w 2089150"/>
                <a:gd name="connsiteY3" fmla="*/ 1818482 h 1818482"/>
                <a:gd name="connsiteX4" fmla="*/ 0 w 2089150"/>
                <a:gd name="connsiteY4" fmla="*/ 0 h 1818482"/>
                <a:gd name="connsiteX0" fmla="*/ 257175 w 2089150"/>
                <a:gd name="connsiteY0" fmla="*/ 228600 h 1818482"/>
                <a:gd name="connsiteX1" fmla="*/ 2089150 w 2089150"/>
                <a:gd name="connsiteY1" fmla="*/ 0 h 1818482"/>
                <a:gd name="connsiteX2" fmla="*/ 2089150 w 2089150"/>
                <a:gd name="connsiteY2" fmla="*/ 1818482 h 1818482"/>
                <a:gd name="connsiteX3" fmla="*/ 0 w 2089150"/>
                <a:gd name="connsiteY3" fmla="*/ 1818482 h 1818482"/>
                <a:gd name="connsiteX4" fmla="*/ 257175 w 2089150"/>
                <a:gd name="connsiteY4" fmla="*/ 228600 h 1818482"/>
                <a:gd name="connsiteX0" fmla="*/ 257175 w 2089150"/>
                <a:gd name="connsiteY0" fmla="*/ 0 h 1589882"/>
                <a:gd name="connsiteX1" fmla="*/ 1946275 w 2089150"/>
                <a:gd name="connsiteY1" fmla="*/ 85725 h 1589882"/>
                <a:gd name="connsiteX2" fmla="*/ 2089150 w 2089150"/>
                <a:gd name="connsiteY2" fmla="*/ 1589882 h 1589882"/>
                <a:gd name="connsiteX3" fmla="*/ 0 w 2089150"/>
                <a:gd name="connsiteY3" fmla="*/ 1589882 h 1589882"/>
                <a:gd name="connsiteX4" fmla="*/ 257175 w 2089150"/>
                <a:gd name="connsiteY4" fmla="*/ 0 h 1589882"/>
                <a:gd name="connsiteX0" fmla="*/ 257175 w 2070100"/>
                <a:gd name="connsiteY0" fmla="*/ 0 h 1589882"/>
                <a:gd name="connsiteX1" fmla="*/ 1946275 w 2070100"/>
                <a:gd name="connsiteY1" fmla="*/ 85725 h 1589882"/>
                <a:gd name="connsiteX2" fmla="*/ 2070100 w 2070100"/>
                <a:gd name="connsiteY2" fmla="*/ 1542257 h 1589882"/>
                <a:gd name="connsiteX3" fmla="*/ 0 w 2070100"/>
                <a:gd name="connsiteY3" fmla="*/ 1589882 h 1589882"/>
                <a:gd name="connsiteX4" fmla="*/ 257175 w 2070100"/>
                <a:gd name="connsiteY4" fmla="*/ 0 h 1589882"/>
                <a:gd name="connsiteX0" fmla="*/ 266700 w 2079625"/>
                <a:gd name="connsiteY0" fmla="*/ 0 h 1551782"/>
                <a:gd name="connsiteX1" fmla="*/ 1955800 w 2079625"/>
                <a:gd name="connsiteY1" fmla="*/ 85725 h 1551782"/>
                <a:gd name="connsiteX2" fmla="*/ 2079625 w 2079625"/>
                <a:gd name="connsiteY2" fmla="*/ 1542257 h 1551782"/>
                <a:gd name="connsiteX3" fmla="*/ 0 w 2079625"/>
                <a:gd name="connsiteY3" fmla="*/ 1551782 h 1551782"/>
                <a:gd name="connsiteX4" fmla="*/ 266700 w 2079625"/>
                <a:gd name="connsiteY4" fmla="*/ 0 h 155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625" h="1551782">
                  <a:moveTo>
                    <a:pt x="266700" y="0"/>
                  </a:moveTo>
                  <a:lnTo>
                    <a:pt x="1955800" y="85725"/>
                  </a:lnTo>
                  <a:lnTo>
                    <a:pt x="2079625" y="1542257"/>
                  </a:lnTo>
                  <a:lnTo>
                    <a:pt x="0" y="1551782"/>
                  </a:lnTo>
                  <a:lnTo>
                    <a:pt x="2667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2116138" y="1703388"/>
              <a:ext cx="3492500" cy="3636963"/>
            </a:xfrm>
            <a:custGeom>
              <a:avLst/>
              <a:gdLst>
                <a:gd name="T0" fmla="*/ 1448 w 2425"/>
                <a:gd name="T1" fmla="*/ 2223 h 2526"/>
                <a:gd name="T2" fmla="*/ 1413 w 2425"/>
                <a:gd name="T3" fmla="*/ 1880 h 2526"/>
                <a:gd name="T4" fmla="*/ 1370 w 2425"/>
                <a:gd name="T5" fmla="*/ 1532 h 2526"/>
                <a:gd name="T6" fmla="*/ 1127 w 2425"/>
                <a:gd name="T7" fmla="*/ 1607 h 2526"/>
                <a:gd name="T8" fmla="*/ 699 w 2425"/>
                <a:gd name="T9" fmla="*/ 1651 h 2526"/>
                <a:gd name="T10" fmla="*/ 302 w 2425"/>
                <a:gd name="T11" fmla="*/ 1479 h 2526"/>
                <a:gd name="T12" fmla="*/ 164 w 2425"/>
                <a:gd name="T13" fmla="*/ 1893 h 2526"/>
                <a:gd name="T14" fmla="*/ 99 w 2425"/>
                <a:gd name="T15" fmla="*/ 2396 h 2526"/>
                <a:gd name="T16" fmla="*/ 58 w 2425"/>
                <a:gd name="T17" fmla="*/ 2524 h 2526"/>
                <a:gd name="T18" fmla="*/ 38 w 2425"/>
                <a:gd name="T19" fmla="*/ 2356 h 2526"/>
                <a:gd name="T20" fmla="*/ 86 w 2425"/>
                <a:gd name="T21" fmla="*/ 1951 h 2526"/>
                <a:gd name="T22" fmla="*/ 142 w 2425"/>
                <a:gd name="T23" fmla="*/ 1686 h 2526"/>
                <a:gd name="T24" fmla="*/ 216 w 2425"/>
                <a:gd name="T25" fmla="*/ 1414 h 2526"/>
                <a:gd name="T26" fmla="*/ 52 w 2425"/>
                <a:gd name="T27" fmla="*/ 1139 h 2526"/>
                <a:gd name="T28" fmla="*/ 3 w 2425"/>
                <a:gd name="T29" fmla="*/ 831 h 2526"/>
                <a:gd name="T30" fmla="*/ 127 w 2425"/>
                <a:gd name="T31" fmla="*/ 386 h 2526"/>
                <a:gd name="T32" fmla="*/ 591 w 2425"/>
                <a:gd name="T33" fmla="*/ 49 h 2526"/>
                <a:gd name="T34" fmla="*/ 1200 w 2425"/>
                <a:gd name="T35" fmla="*/ 39 h 2526"/>
                <a:gd name="T36" fmla="*/ 1350 w 2425"/>
                <a:gd name="T37" fmla="*/ 106 h 2526"/>
                <a:gd name="T38" fmla="*/ 1549 w 2425"/>
                <a:gd name="T39" fmla="*/ 273 h 2526"/>
                <a:gd name="T40" fmla="*/ 1728 w 2425"/>
                <a:gd name="T41" fmla="*/ 375 h 2526"/>
                <a:gd name="T42" fmla="*/ 2147 w 2425"/>
                <a:gd name="T43" fmla="*/ 227 h 2526"/>
                <a:gd name="T44" fmla="*/ 2382 w 2425"/>
                <a:gd name="T45" fmla="*/ 419 h 2526"/>
                <a:gd name="T46" fmla="*/ 2424 w 2425"/>
                <a:gd name="T47" fmla="*/ 657 h 2526"/>
                <a:gd name="T48" fmla="*/ 2337 w 2425"/>
                <a:gd name="T49" fmla="*/ 984 h 2526"/>
                <a:gd name="T50" fmla="*/ 2106 w 2425"/>
                <a:gd name="T51" fmla="*/ 1269 h 2526"/>
                <a:gd name="T52" fmla="*/ 1841 w 2425"/>
                <a:gd name="T53" fmla="*/ 1392 h 2526"/>
                <a:gd name="T54" fmla="*/ 1536 w 2425"/>
                <a:gd name="T55" fmla="*/ 1299 h 2526"/>
                <a:gd name="T56" fmla="*/ 1425 w 2425"/>
                <a:gd name="T57" fmla="*/ 1483 h 2526"/>
                <a:gd name="T58" fmla="*/ 1494 w 2425"/>
                <a:gd name="T59" fmla="*/ 2067 h 2526"/>
                <a:gd name="T60" fmla="*/ 1518 w 2425"/>
                <a:gd name="T61" fmla="*/ 2488 h 2526"/>
                <a:gd name="T62" fmla="*/ 1458 w 2425"/>
                <a:gd name="T63" fmla="*/ 2498 h 2526"/>
                <a:gd name="T64" fmla="*/ 1789 w 2425"/>
                <a:gd name="T65" fmla="*/ 1336 h 2526"/>
                <a:gd name="T66" fmla="*/ 2180 w 2425"/>
                <a:gd name="T67" fmla="*/ 1129 h 2526"/>
                <a:gd name="T68" fmla="*/ 2332 w 2425"/>
                <a:gd name="T69" fmla="*/ 797 h 2526"/>
                <a:gd name="T70" fmla="*/ 2202 w 2425"/>
                <a:gd name="T71" fmla="*/ 331 h 2526"/>
                <a:gd name="T72" fmla="*/ 1918 w 2425"/>
                <a:gd name="T73" fmla="*/ 320 h 2526"/>
                <a:gd name="T74" fmla="*/ 1759 w 2425"/>
                <a:gd name="T75" fmla="*/ 441 h 2526"/>
                <a:gd name="T76" fmla="*/ 1591 w 2425"/>
                <a:gd name="T77" fmla="*/ 641 h 2526"/>
                <a:gd name="T78" fmla="*/ 1558 w 2425"/>
                <a:gd name="T79" fmla="*/ 584 h 2526"/>
                <a:gd name="T80" fmla="*/ 1540 w 2425"/>
                <a:gd name="T81" fmla="*/ 408 h 2526"/>
                <a:gd name="T82" fmla="*/ 1270 w 2425"/>
                <a:gd name="T83" fmla="*/ 143 h 2526"/>
                <a:gd name="T84" fmla="*/ 1009 w 2425"/>
                <a:gd name="T85" fmla="*/ 75 h 2526"/>
                <a:gd name="T86" fmla="*/ 637 w 2425"/>
                <a:gd name="T87" fmla="*/ 103 h 2526"/>
                <a:gd name="T88" fmla="*/ 168 w 2425"/>
                <a:gd name="T89" fmla="*/ 439 h 2526"/>
                <a:gd name="T90" fmla="*/ 62 w 2425"/>
                <a:gd name="T91" fmla="*/ 903 h 2526"/>
                <a:gd name="T92" fmla="*/ 174 w 2425"/>
                <a:gd name="T93" fmla="*/ 1245 h 2526"/>
                <a:gd name="T94" fmla="*/ 320 w 2425"/>
                <a:gd name="T95" fmla="*/ 1413 h 2526"/>
                <a:gd name="T96" fmla="*/ 663 w 2425"/>
                <a:gd name="T97" fmla="*/ 1579 h 2526"/>
                <a:gd name="T98" fmla="*/ 937 w 2425"/>
                <a:gd name="T99" fmla="*/ 1586 h 2526"/>
                <a:gd name="T100" fmla="*/ 1274 w 2425"/>
                <a:gd name="T101" fmla="*/ 1470 h 2526"/>
                <a:gd name="T102" fmla="*/ 1522 w 2425"/>
                <a:gd name="T103" fmla="*/ 1200 h 2526"/>
                <a:gd name="T104" fmla="*/ 1590 w 2425"/>
                <a:gd name="T105" fmla="*/ 1223 h 2526"/>
                <a:gd name="T106" fmla="*/ 1789 w 2425"/>
                <a:gd name="T107" fmla="*/ 1336 h 2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25" h="2526">
                  <a:moveTo>
                    <a:pt x="1458" y="2408"/>
                  </a:moveTo>
                  <a:cubicBezTo>
                    <a:pt x="1455" y="2371"/>
                    <a:pt x="1452" y="2335"/>
                    <a:pt x="1450" y="2299"/>
                  </a:cubicBezTo>
                  <a:cubicBezTo>
                    <a:pt x="1448" y="2273"/>
                    <a:pt x="1449" y="2248"/>
                    <a:pt x="1448" y="2223"/>
                  </a:cubicBezTo>
                  <a:cubicBezTo>
                    <a:pt x="1446" y="2183"/>
                    <a:pt x="1442" y="2143"/>
                    <a:pt x="1439" y="2102"/>
                  </a:cubicBezTo>
                  <a:cubicBezTo>
                    <a:pt x="1436" y="2067"/>
                    <a:pt x="1432" y="2031"/>
                    <a:pt x="1428" y="1996"/>
                  </a:cubicBezTo>
                  <a:cubicBezTo>
                    <a:pt x="1424" y="1957"/>
                    <a:pt x="1418" y="1919"/>
                    <a:pt x="1413" y="1880"/>
                  </a:cubicBezTo>
                  <a:cubicBezTo>
                    <a:pt x="1412" y="1870"/>
                    <a:pt x="1413" y="1860"/>
                    <a:pt x="1412" y="1850"/>
                  </a:cubicBezTo>
                  <a:cubicBezTo>
                    <a:pt x="1408" y="1803"/>
                    <a:pt x="1406" y="1756"/>
                    <a:pt x="1400" y="1709"/>
                  </a:cubicBezTo>
                  <a:cubicBezTo>
                    <a:pt x="1392" y="1650"/>
                    <a:pt x="1380" y="1591"/>
                    <a:pt x="1370" y="1532"/>
                  </a:cubicBezTo>
                  <a:cubicBezTo>
                    <a:pt x="1364" y="1502"/>
                    <a:pt x="1353" y="1499"/>
                    <a:pt x="1327" y="1513"/>
                  </a:cubicBezTo>
                  <a:cubicBezTo>
                    <a:pt x="1292" y="1532"/>
                    <a:pt x="1256" y="1548"/>
                    <a:pt x="1221" y="1564"/>
                  </a:cubicBezTo>
                  <a:cubicBezTo>
                    <a:pt x="1190" y="1579"/>
                    <a:pt x="1159" y="1594"/>
                    <a:pt x="1127" y="1607"/>
                  </a:cubicBezTo>
                  <a:cubicBezTo>
                    <a:pt x="1052" y="1637"/>
                    <a:pt x="977" y="1666"/>
                    <a:pt x="893" y="1654"/>
                  </a:cubicBezTo>
                  <a:cubicBezTo>
                    <a:pt x="890" y="1653"/>
                    <a:pt x="887" y="1653"/>
                    <a:pt x="883" y="1654"/>
                  </a:cubicBezTo>
                  <a:cubicBezTo>
                    <a:pt x="822" y="1668"/>
                    <a:pt x="760" y="1658"/>
                    <a:pt x="699" y="1651"/>
                  </a:cubicBezTo>
                  <a:cubicBezTo>
                    <a:pt x="652" y="1645"/>
                    <a:pt x="606" y="1629"/>
                    <a:pt x="561" y="1612"/>
                  </a:cubicBezTo>
                  <a:cubicBezTo>
                    <a:pt x="502" y="1590"/>
                    <a:pt x="446" y="1562"/>
                    <a:pt x="387" y="1539"/>
                  </a:cubicBezTo>
                  <a:cubicBezTo>
                    <a:pt x="354" y="1525"/>
                    <a:pt x="329" y="1501"/>
                    <a:pt x="302" y="1479"/>
                  </a:cubicBezTo>
                  <a:cubicBezTo>
                    <a:pt x="285" y="1464"/>
                    <a:pt x="266" y="1470"/>
                    <a:pt x="260" y="1493"/>
                  </a:cubicBezTo>
                  <a:cubicBezTo>
                    <a:pt x="242" y="1553"/>
                    <a:pt x="222" y="1613"/>
                    <a:pt x="208" y="1674"/>
                  </a:cubicBezTo>
                  <a:cubicBezTo>
                    <a:pt x="191" y="1747"/>
                    <a:pt x="178" y="1820"/>
                    <a:pt x="164" y="1893"/>
                  </a:cubicBezTo>
                  <a:cubicBezTo>
                    <a:pt x="155" y="1940"/>
                    <a:pt x="146" y="1988"/>
                    <a:pt x="139" y="2036"/>
                  </a:cubicBezTo>
                  <a:cubicBezTo>
                    <a:pt x="130" y="2091"/>
                    <a:pt x="126" y="2147"/>
                    <a:pt x="114" y="2202"/>
                  </a:cubicBezTo>
                  <a:cubicBezTo>
                    <a:pt x="100" y="2267"/>
                    <a:pt x="106" y="2332"/>
                    <a:pt x="99" y="2396"/>
                  </a:cubicBezTo>
                  <a:cubicBezTo>
                    <a:pt x="95" y="2431"/>
                    <a:pt x="96" y="2466"/>
                    <a:pt x="96" y="2501"/>
                  </a:cubicBezTo>
                  <a:cubicBezTo>
                    <a:pt x="96" y="2518"/>
                    <a:pt x="91" y="2525"/>
                    <a:pt x="74" y="2524"/>
                  </a:cubicBezTo>
                  <a:cubicBezTo>
                    <a:pt x="69" y="2523"/>
                    <a:pt x="64" y="2524"/>
                    <a:pt x="58" y="2524"/>
                  </a:cubicBezTo>
                  <a:cubicBezTo>
                    <a:pt x="40" y="2526"/>
                    <a:pt x="30" y="2517"/>
                    <a:pt x="31" y="2499"/>
                  </a:cubicBezTo>
                  <a:cubicBezTo>
                    <a:pt x="32" y="2466"/>
                    <a:pt x="35" y="2433"/>
                    <a:pt x="37" y="2400"/>
                  </a:cubicBezTo>
                  <a:cubicBezTo>
                    <a:pt x="38" y="2385"/>
                    <a:pt x="37" y="2370"/>
                    <a:pt x="38" y="2356"/>
                  </a:cubicBezTo>
                  <a:cubicBezTo>
                    <a:pt x="42" y="2282"/>
                    <a:pt x="48" y="2209"/>
                    <a:pt x="60" y="2136"/>
                  </a:cubicBezTo>
                  <a:cubicBezTo>
                    <a:pt x="67" y="2098"/>
                    <a:pt x="68" y="2060"/>
                    <a:pt x="72" y="2022"/>
                  </a:cubicBezTo>
                  <a:cubicBezTo>
                    <a:pt x="75" y="1998"/>
                    <a:pt x="82" y="1975"/>
                    <a:pt x="86" y="1951"/>
                  </a:cubicBezTo>
                  <a:cubicBezTo>
                    <a:pt x="99" y="1886"/>
                    <a:pt x="111" y="1820"/>
                    <a:pt x="124" y="1754"/>
                  </a:cubicBezTo>
                  <a:cubicBezTo>
                    <a:pt x="126" y="1747"/>
                    <a:pt x="130" y="1739"/>
                    <a:pt x="132" y="1732"/>
                  </a:cubicBezTo>
                  <a:cubicBezTo>
                    <a:pt x="136" y="1717"/>
                    <a:pt x="139" y="1701"/>
                    <a:pt x="142" y="1686"/>
                  </a:cubicBezTo>
                  <a:cubicBezTo>
                    <a:pt x="143" y="1681"/>
                    <a:pt x="143" y="1675"/>
                    <a:pt x="144" y="1670"/>
                  </a:cubicBezTo>
                  <a:cubicBezTo>
                    <a:pt x="161" y="1615"/>
                    <a:pt x="179" y="1560"/>
                    <a:pt x="195" y="1505"/>
                  </a:cubicBezTo>
                  <a:cubicBezTo>
                    <a:pt x="204" y="1475"/>
                    <a:pt x="210" y="1445"/>
                    <a:pt x="216" y="1414"/>
                  </a:cubicBezTo>
                  <a:cubicBezTo>
                    <a:pt x="217" y="1408"/>
                    <a:pt x="215" y="1399"/>
                    <a:pt x="211" y="1394"/>
                  </a:cubicBezTo>
                  <a:cubicBezTo>
                    <a:pt x="180" y="1351"/>
                    <a:pt x="146" y="1311"/>
                    <a:pt x="119" y="1267"/>
                  </a:cubicBezTo>
                  <a:cubicBezTo>
                    <a:pt x="93" y="1226"/>
                    <a:pt x="72" y="1182"/>
                    <a:pt x="52" y="1139"/>
                  </a:cubicBezTo>
                  <a:cubicBezTo>
                    <a:pt x="37" y="1110"/>
                    <a:pt x="26" y="1079"/>
                    <a:pt x="14" y="1049"/>
                  </a:cubicBezTo>
                  <a:cubicBezTo>
                    <a:pt x="11" y="1040"/>
                    <a:pt x="8" y="1031"/>
                    <a:pt x="8" y="1022"/>
                  </a:cubicBezTo>
                  <a:cubicBezTo>
                    <a:pt x="5" y="958"/>
                    <a:pt x="0" y="894"/>
                    <a:pt x="3" y="831"/>
                  </a:cubicBezTo>
                  <a:cubicBezTo>
                    <a:pt x="5" y="773"/>
                    <a:pt x="16" y="715"/>
                    <a:pt x="24" y="657"/>
                  </a:cubicBezTo>
                  <a:cubicBezTo>
                    <a:pt x="28" y="631"/>
                    <a:pt x="32" y="605"/>
                    <a:pt x="38" y="579"/>
                  </a:cubicBezTo>
                  <a:cubicBezTo>
                    <a:pt x="56" y="509"/>
                    <a:pt x="85" y="445"/>
                    <a:pt x="127" y="386"/>
                  </a:cubicBezTo>
                  <a:cubicBezTo>
                    <a:pt x="178" y="315"/>
                    <a:pt x="233" y="247"/>
                    <a:pt x="306" y="198"/>
                  </a:cubicBezTo>
                  <a:cubicBezTo>
                    <a:pt x="358" y="164"/>
                    <a:pt x="408" y="126"/>
                    <a:pt x="468" y="103"/>
                  </a:cubicBezTo>
                  <a:cubicBezTo>
                    <a:pt x="510" y="87"/>
                    <a:pt x="549" y="63"/>
                    <a:pt x="591" y="49"/>
                  </a:cubicBezTo>
                  <a:cubicBezTo>
                    <a:pt x="662" y="25"/>
                    <a:pt x="734" y="1"/>
                    <a:pt x="810" y="0"/>
                  </a:cubicBezTo>
                  <a:cubicBezTo>
                    <a:pt x="877" y="0"/>
                    <a:pt x="943" y="1"/>
                    <a:pt x="1009" y="3"/>
                  </a:cubicBezTo>
                  <a:cubicBezTo>
                    <a:pt x="1076" y="5"/>
                    <a:pt x="1138" y="23"/>
                    <a:pt x="1200" y="39"/>
                  </a:cubicBezTo>
                  <a:cubicBezTo>
                    <a:pt x="1225" y="45"/>
                    <a:pt x="1248" y="60"/>
                    <a:pt x="1272" y="70"/>
                  </a:cubicBezTo>
                  <a:cubicBezTo>
                    <a:pt x="1283" y="74"/>
                    <a:pt x="1295" y="74"/>
                    <a:pt x="1305" y="79"/>
                  </a:cubicBezTo>
                  <a:cubicBezTo>
                    <a:pt x="1320" y="86"/>
                    <a:pt x="1334" y="97"/>
                    <a:pt x="1350" y="106"/>
                  </a:cubicBezTo>
                  <a:cubicBezTo>
                    <a:pt x="1365" y="114"/>
                    <a:pt x="1381" y="119"/>
                    <a:pt x="1395" y="128"/>
                  </a:cubicBezTo>
                  <a:cubicBezTo>
                    <a:pt x="1422" y="146"/>
                    <a:pt x="1450" y="163"/>
                    <a:pt x="1473" y="185"/>
                  </a:cubicBezTo>
                  <a:cubicBezTo>
                    <a:pt x="1501" y="211"/>
                    <a:pt x="1524" y="243"/>
                    <a:pt x="1549" y="273"/>
                  </a:cubicBezTo>
                  <a:cubicBezTo>
                    <a:pt x="1587" y="316"/>
                    <a:pt x="1602" y="369"/>
                    <a:pt x="1619" y="422"/>
                  </a:cubicBezTo>
                  <a:cubicBezTo>
                    <a:pt x="1627" y="445"/>
                    <a:pt x="1636" y="450"/>
                    <a:pt x="1655" y="436"/>
                  </a:cubicBezTo>
                  <a:cubicBezTo>
                    <a:pt x="1681" y="417"/>
                    <a:pt x="1704" y="396"/>
                    <a:pt x="1728" y="375"/>
                  </a:cubicBezTo>
                  <a:cubicBezTo>
                    <a:pt x="1800" y="311"/>
                    <a:pt x="1878" y="256"/>
                    <a:pt x="1972" y="229"/>
                  </a:cubicBezTo>
                  <a:cubicBezTo>
                    <a:pt x="1990" y="224"/>
                    <a:pt x="2009" y="223"/>
                    <a:pt x="2028" y="223"/>
                  </a:cubicBezTo>
                  <a:cubicBezTo>
                    <a:pt x="2067" y="223"/>
                    <a:pt x="2108" y="221"/>
                    <a:pt x="2147" y="227"/>
                  </a:cubicBezTo>
                  <a:cubicBezTo>
                    <a:pt x="2177" y="232"/>
                    <a:pt x="2207" y="246"/>
                    <a:pt x="2235" y="260"/>
                  </a:cubicBezTo>
                  <a:cubicBezTo>
                    <a:pt x="2249" y="266"/>
                    <a:pt x="2260" y="280"/>
                    <a:pt x="2272" y="290"/>
                  </a:cubicBezTo>
                  <a:cubicBezTo>
                    <a:pt x="2316" y="327"/>
                    <a:pt x="2350" y="372"/>
                    <a:pt x="2382" y="419"/>
                  </a:cubicBezTo>
                  <a:cubicBezTo>
                    <a:pt x="2385" y="424"/>
                    <a:pt x="2389" y="430"/>
                    <a:pt x="2391" y="436"/>
                  </a:cubicBezTo>
                  <a:cubicBezTo>
                    <a:pt x="2403" y="484"/>
                    <a:pt x="2422" y="531"/>
                    <a:pt x="2420" y="582"/>
                  </a:cubicBezTo>
                  <a:cubicBezTo>
                    <a:pt x="2419" y="607"/>
                    <a:pt x="2425" y="632"/>
                    <a:pt x="2424" y="657"/>
                  </a:cubicBezTo>
                  <a:cubicBezTo>
                    <a:pt x="2422" y="683"/>
                    <a:pt x="2416" y="710"/>
                    <a:pt x="2410" y="736"/>
                  </a:cubicBezTo>
                  <a:cubicBezTo>
                    <a:pt x="2397" y="794"/>
                    <a:pt x="2385" y="853"/>
                    <a:pt x="2370" y="910"/>
                  </a:cubicBezTo>
                  <a:cubicBezTo>
                    <a:pt x="2362" y="936"/>
                    <a:pt x="2345" y="959"/>
                    <a:pt x="2337" y="984"/>
                  </a:cubicBezTo>
                  <a:cubicBezTo>
                    <a:pt x="2315" y="1045"/>
                    <a:pt x="2277" y="1095"/>
                    <a:pt x="2243" y="1148"/>
                  </a:cubicBezTo>
                  <a:cubicBezTo>
                    <a:pt x="2236" y="1160"/>
                    <a:pt x="2226" y="1171"/>
                    <a:pt x="2215" y="1179"/>
                  </a:cubicBezTo>
                  <a:cubicBezTo>
                    <a:pt x="2179" y="1210"/>
                    <a:pt x="2143" y="1239"/>
                    <a:pt x="2106" y="1269"/>
                  </a:cubicBezTo>
                  <a:cubicBezTo>
                    <a:pt x="2084" y="1287"/>
                    <a:pt x="2060" y="1303"/>
                    <a:pt x="2038" y="1321"/>
                  </a:cubicBezTo>
                  <a:cubicBezTo>
                    <a:pt x="2003" y="1351"/>
                    <a:pt x="1959" y="1357"/>
                    <a:pt x="1918" y="1372"/>
                  </a:cubicBezTo>
                  <a:cubicBezTo>
                    <a:pt x="1893" y="1382"/>
                    <a:pt x="1866" y="1386"/>
                    <a:pt x="1841" y="1392"/>
                  </a:cubicBezTo>
                  <a:cubicBezTo>
                    <a:pt x="1806" y="1400"/>
                    <a:pt x="1772" y="1392"/>
                    <a:pt x="1738" y="1384"/>
                  </a:cubicBezTo>
                  <a:cubicBezTo>
                    <a:pt x="1680" y="1369"/>
                    <a:pt x="1636" y="1336"/>
                    <a:pt x="1595" y="1294"/>
                  </a:cubicBezTo>
                  <a:cubicBezTo>
                    <a:pt x="1579" y="1278"/>
                    <a:pt x="1556" y="1272"/>
                    <a:pt x="1536" y="1299"/>
                  </a:cubicBezTo>
                  <a:cubicBezTo>
                    <a:pt x="1501" y="1346"/>
                    <a:pt x="1462" y="1390"/>
                    <a:pt x="1424" y="1436"/>
                  </a:cubicBezTo>
                  <a:cubicBezTo>
                    <a:pt x="1414" y="1448"/>
                    <a:pt x="1404" y="1460"/>
                    <a:pt x="1420" y="1475"/>
                  </a:cubicBezTo>
                  <a:cubicBezTo>
                    <a:pt x="1422" y="1477"/>
                    <a:pt x="1424" y="1480"/>
                    <a:pt x="1425" y="1483"/>
                  </a:cubicBezTo>
                  <a:cubicBezTo>
                    <a:pt x="1436" y="1545"/>
                    <a:pt x="1448" y="1606"/>
                    <a:pt x="1457" y="1667"/>
                  </a:cubicBezTo>
                  <a:cubicBezTo>
                    <a:pt x="1466" y="1733"/>
                    <a:pt x="1473" y="1799"/>
                    <a:pt x="1479" y="1865"/>
                  </a:cubicBezTo>
                  <a:cubicBezTo>
                    <a:pt x="1485" y="1932"/>
                    <a:pt x="1489" y="2000"/>
                    <a:pt x="1494" y="2067"/>
                  </a:cubicBezTo>
                  <a:cubicBezTo>
                    <a:pt x="1498" y="2115"/>
                    <a:pt x="1503" y="2162"/>
                    <a:pt x="1507" y="2209"/>
                  </a:cubicBezTo>
                  <a:cubicBezTo>
                    <a:pt x="1512" y="2279"/>
                    <a:pt x="1520" y="2349"/>
                    <a:pt x="1512" y="2419"/>
                  </a:cubicBezTo>
                  <a:cubicBezTo>
                    <a:pt x="1510" y="2441"/>
                    <a:pt x="1515" y="2465"/>
                    <a:pt x="1518" y="2488"/>
                  </a:cubicBezTo>
                  <a:cubicBezTo>
                    <a:pt x="1522" y="2512"/>
                    <a:pt x="1520" y="2515"/>
                    <a:pt x="1495" y="2516"/>
                  </a:cubicBezTo>
                  <a:cubicBezTo>
                    <a:pt x="1488" y="2516"/>
                    <a:pt x="1480" y="2517"/>
                    <a:pt x="1474" y="2514"/>
                  </a:cubicBezTo>
                  <a:cubicBezTo>
                    <a:pt x="1467" y="2511"/>
                    <a:pt x="1458" y="2504"/>
                    <a:pt x="1458" y="2498"/>
                  </a:cubicBezTo>
                  <a:cubicBezTo>
                    <a:pt x="1455" y="2468"/>
                    <a:pt x="1454" y="2438"/>
                    <a:pt x="1452" y="2408"/>
                  </a:cubicBezTo>
                  <a:cubicBezTo>
                    <a:pt x="1454" y="2408"/>
                    <a:pt x="1456" y="2408"/>
                    <a:pt x="1458" y="2408"/>
                  </a:cubicBezTo>
                  <a:close/>
                  <a:moveTo>
                    <a:pt x="1789" y="1336"/>
                  </a:moveTo>
                  <a:cubicBezTo>
                    <a:pt x="1851" y="1333"/>
                    <a:pt x="1901" y="1327"/>
                    <a:pt x="1946" y="1302"/>
                  </a:cubicBezTo>
                  <a:cubicBezTo>
                    <a:pt x="1991" y="1277"/>
                    <a:pt x="2036" y="1252"/>
                    <a:pt x="2077" y="1222"/>
                  </a:cubicBezTo>
                  <a:cubicBezTo>
                    <a:pt x="2114" y="1195"/>
                    <a:pt x="2152" y="1165"/>
                    <a:pt x="2180" y="1129"/>
                  </a:cubicBezTo>
                  <a:cubicBezTo>
                    <a:pt x="2213" y="1088"/>
                    <a:pt x="2237" y="1040"/>
                    <a:pt x="2263" y="994"/>
                  </a:cubicBezTo>
                  <a:cubicBezTo>
                    <a:pt x="2277" y="970"/>
                    <a:pt x="2290" y="945"/>
                    <a:pt x="2299" y="919"/>
                  </a:cubicBezTo>
                  <a:cubicBezTo>
                    <a:pt x="2312" y="879"/>
                    <a:pt x="2321" y="838"/>
                    <a:pt x="2332" y="797"/>
                  </a:cubicBezTo>
                  <a:cubicBezTo>
                    <a:pt x="2351" y="720"/>
                    <a:pt x="2362" y="644"/>
                    <a:pt x="2354" y="564"/>
                  </a:cubicBezTo>
                  <a:cubicBezTo>
                    <a:pt x="2346" y="488"/>
                    <a:pt x="2305" y="432"/>
                    <a:pt x="2260" y="377"/>
                  </a:cubicBezTo>
                  <a:cubicBezTo>
                    <a:pt x="2245" y="358"/>
                    <a:pt x="2221" y="347"/>
                    <a:pt x="2202" y="331"/>
                  </a:cubicBezTo>
                  <a:cubicBezTo>
                    <a:pt x="2170" y="303"/>
                    <a:pt x="2131" y="298"/>
                    <a:pt x="2091" y="298"/>
                  </a:cubicBezTo>
                  <a:cubicBezTo>
                    <a:pt x="2064" y="298"/>
                    <a:pt x="2038" y="300"/>
                    <a:pt x="2011" y="298"/>
                  </a:cubicBezTo>
                  <a:cubicBezTo>
                    <a:pt x="1977" y="295"/>
                    <a:pt x="1947" y="306"/>
                    <a:pt x="1918" y="320"/>
                  </a:cubicBezTo>
                  <a:cubicBezTo>
                    <a:pt x="1894" y="331"/>
                    <a:pt x="1872" y="345"/>
                    <a:pt x="1851" y="360"/>
                  </a:cubicBezTo>
                  <a:cubicBezTo>
                    <a:pt x="1832" y="373"/>
                    <a:pt x="1814" y="389"/>
                    <a:pt x="1796" y="405"/>
                  </a:cubicBezTo>
                  <a:cubicBezTo>
                    <a:pt x="1783" y="416"/>
                    <a:pt x="1772" y="429"/>
                    <a:pt x="1759" y="441"/>
                  </a:cubicBezTo>
                  <a:cubicBezTo>
                    <a:pt x="1746" y="452"/>
                    <a:pt x="1728" y="461"/>
                    <a:pt x="1717" y="474"/>
                  </a:cubicBezTo>
                  <a:cubicBezTo>
                    <a:pt x="1687" y="511"/>
                    <a:pt x="1659" y="550"/>
                    <a:pt x="1630" y="588"/>
                  </a:cubicBezTo>
                  <a:cubicBezTo>
                    <a:pt x="1617" y="606"/>
                    <a:pt x="1605" y="624"/>
                    <a:pt x="1591" y="641"/>
                  </a:cubicBezTo>
                  <a:cubicBezTo>
                    <a:pt x="1583" y="651"/>
                    <a:pt x="1570" y="660"/>
                    <a:pt x="1556" y="651"/>
                  </a:cubicBezTo>
                  <a:cubicBezTo>
                    <a:pt x="1544" y="642"/>
                    <a:pt x="1540" y="629"/>
                    <a:pt x="1546" y="614"/>
                  </a:cubicBezTo>
                  <a:cubicBezTo>
                    <a:pt x="1551" y="604"/>
                    <a:pt x="1552" y="592"/>
                    <a:pt x="1558" y="584"/>
                  </a:cubicBezTo>
                  <a:cubicBezTo>
                    <a:pt x="1581" y="555"/>
                    <a:pt x="1586" y="524"/>
                    <a:pt x="1573" y="490"/>
                  </a:cubicBezTo>
                  <a:cubicBezTo>
                    <a:pt x="1570" y="480"/>
                    <a:pt x="1568" y="470"/>
                    <a:pt x="1564" y="460"/>
                  </a:cubicBezTo>
                  <a:cubicBezTo>
                    <a:pt x="1557" y="442"/>
                    <a:pt x="1548" y="425"/>
                    <a:pt x="1540" y="408"/>
                  </a:cubicBezTo>
                  <a:cubicBezTo>
                    <a:pt x="1532" y="390"/>
                    <a:pt x="1524" y="372"/>
                    <a:pt x="1514" y="355"/>
                  </a:cubicBezTo>
                  <a:cubicBezTo>
                    <a:pt x="1482" y="297"/>
                    <a:pt x="1435" y="252"/>
                    <a:pt x="1385" y="210"/>
                  </a:cubicBezTo>
                  <a:cubicBezTo>
                    <a:pt x="1350" y="182"/>
                    <a:pt x="1316" y="153"/>
                    <a:pt x="1270" y="143"/>
                  </a:cubicBezTo>
                  <a:cubicBezTo>
                    <a:pt x="1262" y="142"/>
                    <a:pt x="1254" y="137"/>
                    <a:pt x="1246" y="134"/>
                  </a:cubicBezTo>
                  <a:cubicBezTo>
                    <a:pt x="1207" y="118"/>
                    <a:pt x="1168" y="100"/>
                    <a:pt x="1127" y="89"/>
                  </a:cubicBezTo>
                  <a:cubicBezTo>
                    <a:pt x="1089" y="80"/>
                    <a:pt x="1048" y="79"/>
                    <a:pt x="1009" y="75"/>
                  </a:cubicBezTo>
                  <a:cubicBezTo>
                    <a:pt x="989" y="73"/>
                    <a:pt x="969" y="71"/>
                    <a:pt x="949" y="70"/>
                  </a:cubicBezTo>
                  <a:cubicBezTo>
                    <a:pt x="923" y="68"/>
                    <a:pt x="896" y="63"/>
                    <a:pt x="870" y="65"/>
                  </a:cubicBezTo>
                  <a:cubicBezTo>
                    <a:pt x="792" y="74"/>
                    <a:pt x="712" y="76"/>
                    <a:pt x="637" y="103"/>
                  </a:cubicBezTo>
                  <a:cubicBezTo>
                    <a:pt x="584" y="122"/>
                    <a:pt x="528" y="137"/>
                    <a:pt x="479" y="164"/>
                  </a:cubicBezTo>
                  <a:cubicBezTo>
                    <a:pt x="416" y="200"/>
                    <a:pt x="354" y="240"/>
                    <a:pt x="297" y="288"/>
                  </a:cubicBezTo>
                  <a:cubicBezTo>
                    <a:pt x="246" y="333"/>
                    <a:pt x="208" y="386"/>
                    <a:pt x="168" y="439"/>
                  </a:cubicBezTo>
                  <a:cubicBezTo>
                    <a:pt x="131" y="487"/>
                    <a:pt x="112" y="544"/>
                    <a:pt x="99" y="603"/>
                  </a:cubicBezTo>
                  <a:cubicBezTo>
                    <a:pt x="89" y="648"/>
                    <a:pt x="75" y="693"/>
                    <a:pt x="69" y="739"/>
                  </a:cubicBezTo>
                  <a:cubicBezTo>
                    <a:pt x="62" y="793"/>
                    <a:pt x="56" y="847"/>
                    <a:pt x="62" y="903"/>
                  </a:cubicBezTo>
                  <a:cubicBezTo>
                    <a:pt x="67" y="956"/>
                    <a:pt x="64" y="1010"/>
                    <a:pt x="82" y="1062"/>
                  </a:cubicBezTo>
                  <a:cubicBezTo>
                    <a:pt x="91" y="1087"/>
                    <a:pt x="100" y="1114"/>
                    <a:pt x="112" y="1137"/>
                  </a:cubicBezTo>
                  <a:cubicBezTo>
                    <a:pt x="131" y="1174"/>
                    <a:pt x="153" y="1209"/>
                    <a:pt x="174" y="1245"/>
                  </a:cubicBezTo>
                  <a:cubicBezTo>
                    <a:pt x="191" y="1272"/>
                    <a:pt x="206" y="1300"/>
                    <a:pt x="226" y="1325"/>
                  </a:cubicBezTo>
                  <a:cubicBezTo>
                    <a:pt x="245" y="1348"/>
                    <a:pt x="269" y="1367"/>
                    <a:pt x="290" y="1387"/>
                  </a:cubicBezTo>
                  <a:cubicBezTo>
                    <a:pt x="300" y="1396"/>
                    <a:pt x="312" y="1403"/>
                    <a:pt x="320" y="1413"/>
                  </a:cubicBezTo>
                  <a:cubicBezTo>
                    <a:pt x="351" y="1448"/>
                    <a:pt x="389" y="1476"/>
                    <a:pt x="431" y="1496"/>
                  </a:cubicBezTo>
                  <a:cubicBezTo>
                    <a:pt x="473" y="1516"/>
                    <a:pt x="518" y="1534"/>
                    <a:pt x="563" y="1550"/>
                  </a:cubicBezTo>
                  <a:cubicBezTo>
                    <a:pt x="595" y="1562"/>
                    <a:pt x="629" y="1574"/>
                    <a:pt x="663" y="1579"/>
                  </a:cubicBezTo>
                  <a:cubicBezTo>
                    <a:pt x="702" y="1585"/>
                    <a:pt x="742" y="1582"/>
                    <a:pt x="781" y="1585"/>
                  </a:cubicBezTo>
                  <a:cubicBezTo>
                    <a:pt x="794" y="1586"/>
                    <a:pt x="807" y="1592"/>
                    <a:pt x="820" y="1592"/>
                  </a:cubicBezTo>
                  <a:cubicBezTo>
                    <a:pt x="859" y="1592"/>
                    <a:pt x="898" y="1592"/>
                    <a:pt x="937" y="1586"/>
                  </a:cubicBezTo>
                  <a:cubicBezTo>
                    <a:pt x="990" y="1580"/>
                    <a:pt x="1043" y="1576"/>
                    <a:pt x="1093" y="1551"/>
                  </a:cubicBezTo>
                  <a:cubicBezTo>
                    <a:pt x="1147" y="1524"/>
                    <a:pt x="1208" y="1512"/>
                    <a:pt x="1259" y="1476"/>
                  </a:cubicBezTo>
                  <a:cubicBezTo>
                    <a:pt x="1263" y="1473"/>
                    <a:pt x="1269" y="1472"/>
                    <a:pt x="1274" y="1470"/>
                  </a:cubicBezTo>
                  <a:cubicBezTo>
                    <a:pt x="1294" y="1460"/>
                    <a:pt x="1318" y="1453"/>
                    <a:pt x="1335" y="1438"/>
                  </a:cubicBezTo>
                  <a:cubicBezTo>
                    <a:pt x="1380" y="1398"/>
                    <a:pt x="1424" y="1356"/>
                    <a:pt x="1464" y="1311"/>
                  </a:cubicBezTo>
                  <a:cubicBezTo>
                    <a:pt x="1492" y="1279"/>
                    <a:pt x="1520" y="1246"/>
                    <a:pt x="1522" y="1200"/>
                  </a:cubicBezTo>
                  <a:cubicBezTo>
                    <a:pt x="1523" y="1189"/>
                    <a:pt x="1532" y="1173"/>
                    <a:pt x="1541" y="1169"/>
                  </a:cubicBezTo>
                  <a:cubicBezTo>
                    <a:pt x="1557" y="1161"/>
                    <a:pt x="1563" y="1179"/>
                    <a:pt x="1570" y="1190"/>
                  </a:cubicBezTo>
                  <a:cubicBezTo>
                    <a:pt x="1577" y="1201"/>
                    <a:pt x="1582" y="1214"/>
                    <a:pt x="1590" y="1223"/>
                  </a:cubicBezTo>
                  <a:cubicBezTo>
                    <a:pt x="1607" y="1241"/>
                    <a:pt x="1625" y="1258"/>
                    <a:pt x="1644" y="1273"/>
                  </a:cubicBezTo>
                  <a:cubicBezTo>
                    <a:pt x="1666" y="1290"/>
                    <a:pt x="1689" y="1308"/>
                    <a:pt x="1714" y="1319"/>
                  </a:cubicBezTo>
                  <a:cubicBezTo>
                    <a:pt x="1741" y="1330"/>
                    <a:pt x="1771" y="1332"/>
                    <a:pt x="1789" y="1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2197100" y="1793876"/>
              <a:ext cx="3321050" cy="2201863"/>
            </a:xfrm>
            <a:custGeom>
              <a:avLst/>
              <a:gdLst>
                <a:gd name="T0" fmla="*/ 1658 w 2306"/>
                <a:gd name="T1" fmla="*/ 1256 h 1529"/>
                <a:gd name="T2" fmla="*/ 1534 w 2306"/>
                <a:gd name="T3" fmla="*/ 1160 h 1529"/>
                <a:gd name="T4" fmla="*/ 1485 w 2306"/>
                <a:gd name="T5" fmla="*/ 1106 h 1529"/>
                <a:gd name="T6" fmla="*/ 1408 w 2306"/>
                <a:gd name="T7" fmla="*/ 1248 h 1529"/>
                <a:gd name="T8" fmla="*/ 1218 w 2306"/>
                <a:gd name="T9" fmla="*/ 1407 h 1529"/>
                <a:gd name="T10" fmla="*/ 1037 w 2306"/>
                <a:gd name="T11" fmla="*/ 1488 h 1529"/>
                <a:gd name="T12" fmla="*/ 764 w 2306"/>
                <a:gd name="T13" fmla="*/ 1529 h 1529"/>
                <a:gd name="T14" fmla="*/ 607 w 2306"/>
                <a:gd name="T15" fmla="*/ 1516 h 1529"/>
                <a:gd name="T16" fmla="*/ 375 w 2306"/>
                <a:gd name="T17" fmla="*/ 1433 h 1529"/>
                <a:gd name="T18" fmla="*/ 234 w 2306"/>
                <a:gd name="T19" fmla="*/ 1324 h 1529"/>
                <a:gd name="T20" fmla="*/ 118 w 2306"/>
                <a:gd name="T21" fmla="*/ 1182 h 1529"/>
                <a:gd name="T22" fmla="*/ 26 w 2306"/>
                <a:gd name="T23" fmla="*/ 999 h 1529"/>
                <a:gd name="T24" fmla="*/ 13 w 2306"/>
                <a:gd name="T25" fmla="*/ 676 h 1529"/>
                <a:gd name="T26" fmla="*/ 112 w 2306"/>
                <a:gd name="T27" fmla="*/ 376 h 1529"/>
                <a:gd name="T28" fmla="*/ 423 w 2306"/>
                <a:gd name="T29" fmla="*/ 101 h 1529"/>
                <a:gd name="T30" fmla="*/ 814 w 2306"/>
                <a:gd name="T31" fmla="*/ 2 h 1529"/>
                <a:gd name="T32" fmla="*/ 953 w 2306"/>
                <a:gd name="T33" fmla="*/ 12 h 1529"/>
                <a:gd name="T34" fmla="*/ 1190 w 2306"/>
                <a:gd name="T35" fmla="*/ 71 h 1529"/>
                <a:gd name="T36" fmla="*/ 1329 w 2306"/>
                <a:gd name="T37" fmla="*/ 147 h 1529"/>
                <a:gd name="T38" fmla="*/ 1484 w 2306"/>
                <a:gd name="T39" fmla="*/ 345 h 1529"/>
                <a:gd name="T40" fmla="*/ 1517 w 2306"/>
                <a:gd name="T41" fmla="*/ 427 h 1529"/>
                <a:gd name="T42" fmla="*/ 1490 w 2306"/>
                <a:gd name="T43" fmla="*/ 551 h 1529"/>
                <a:gd name="T44" fmla="*/ 1535 w 2306"/>
                <a:gd name="T45" fmla="*/ 578 h 1529"/>
                <a:gd name="T46" fmla="*/ 1661 w 2306"/>
                <a:gd name="T47" fmla="*/ 411 h 1529"/>
                <a:gd name="T48" fmla="*/ 1740 w 2306"/>
                <a:gd name="T49" fmla="*/ 342 h 1529"/>
                <a:gd name="T50" fmla="*/ 1862 w 2306"/>
                <a:gd name="T51" fmla="*/ 257 h 1529"/>
                <a:gd name="T52" fmla="*/ 2035 w 2306"/>
                <a:gd name="T53" fmla="*/ 235 h 1529"/>
                <a:gd name="T54" fmla="*/ 2204 w 2306"/>
                <a:gd name="T55" fmla="*/ 314 h 1529"/>
                <a:gd name="T56" fmla="*/ 2276 w 2306"/>
                <a:gd name="T57" fmla="*/ 734 h 1529"/>
                <a:gd name="T58" fmla="*/ 2207 w 2306"/>
                <a:gd name="T59" fmla="*/ 931 h 1529"/>
                <a:gd name="T60" fmla="*/ 2021 w 2306"/>
                <a:gd name="T61" fmla="*/ 1159 h 1529"/>
                <a:gd name="T62" fmla="*/ 1733 w 2306"/>
                <a:gd name="T63" fmla="*/ 1273 h 1529"/>
                <a:gd name="T64" fmla="*/ 1858 w 2306"/>
                <a:gd name="T65" fmla="*/ 522 h 1529"/>
                <a:gd name="T66" fmla="*/ 2046 w 2306"/>
                <a:gd name="T67" fmla="*/ 440 h 1529"/>
                <a:gd name="T68" fmla="*/ 2108 w 2306"/>
                <a:gd name="T69" fmla="*/ 588 h 1529"/>
                <a:gd name="T70" fmla="*/ 2139 w 2306"/>
                <a:gd name="T71" fmla="*/ 593 h 1529"/>
                <a:gd name="T72" fmla="*/ 2101 w 2306"/>
                <a:gd name="T73" fmla="*/ 412 h 1529"/>
                <a:gd name="T74" fmla="*/ 1916 w 2306"/>
                <a:gd name="T75" fmla="*/ 391 h 1529"/>
                <a:gd name="T76" fmla="*/ 1709 w 2306"/>
                <a:gd name="T77" fmla="*/ 673 h 1529"/>
                <a:gd name="T78" fmla="*/ 1695 w 2306"/>
                <a:gd name="T79" fmla="*/ 992 h 1529"/>
                <a:gd name="T80" fmla="*/ 1844 w 2306"/>
                <a:gd name="T81" fmla="*/ 1073 h 1529"/>
                <a:gd name="T82" fmla="*/ 1981 w 2306"/>
                <a:gd name="T83" fmla="*/ 960 h 1529"/>
                <a:gd name="T84" fmla="*/ 2017 w 2306"/>
                <a:gd name="T85" fmla="*/ 688 h 1529"/>
                <a:gd name="T86" fmla="*/ 1843 w 2306"/>
                <a:gd name="T87" fmla="*/ 551 h 1529"/>
                <a:gd name="T88" fmla="*/ 828 w 2306"/>
                <a:gd name="T89" fmla="*/ 758 h 1529"/>
                <a:gd name="T90" fmla="*/ 663 w 2306"/>
                <a:gd name="T91" fmla="*/ 855 h 1529"/>
                <a:gd name="T92" fmla="*/ 701 w 2306"/>
                <a:gd name="T93" fmla="*/ 959 h 1529"/>
                <a:gd name="T94" fmla="*/ 821 w 2306"/>
                <a:gd name="T95" fmla="*/ 1013 h 1529"/>
                <a:gd name="T96" fmla="*/ 744 w 2306"/>
                <a:gd name="T97" fmla="*/ 899 h 1529"/>
                <a:gd name="T98" fmla="*/ 812 w 2306"/>
                <a:gd name="T99" fmla="*/ 817 h 1529"/>
                <a:gd name="T100" fmla="*/ 534 w 2306"/>
                <a:gd name="T101" fmla="*/ 593 h 1529"/>
                <a:gd name="T102" fmla="*/ 471 w 2306"/>
                <a:gd name="T103" fmla="*/ 584 h 1529"/>
                <a:gd name="T104" fmla="*/ 534 w 2306"/>
                <a:gd name="T105" fmla="*/ 593 h 1529"/>
                <a:gd name="T106" fmla="*/ 1138 w 2306"/>
                <a:gd name="T107" fmla="*/ 650 h 1529"/>
                <a:gd name="T108" fmla="*/ 1124 w 2306"/>
                <a:gd name="T109" fmla="*/ 586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06" h="1529">
                  <a:moveTo>
                    <a:pt x="1733" y="1273"/>
                  </a:moveTo>
                  <a:cubicBezTo>
                    <a:pt x="1715" y="1269"/>
                    <a:pt x="1685" y="1267"/>
                    <a:pt x="1658" y="1256"/>
                  </a:cubicBezTo>
                  <a:cubicBezTo>
                    <a:pt x="1633" y="1245"/>
                    <a:pt x="1610" y="1227"/>
                    <a:pt x="1588" y="1210"/>
                  </a:cubicBezTo>
                  <a:cubicBezTo>
                    <a:pt x="1569" y="1195"/>
                    <a:pt x="1551" y="1178"/>
                    <a:pt x="1534" y="1160"/>
                  </a:cubicBezTo>
                  <a:cubicBezTo>
                    <a:pt x="1526" y="1151"/>
                    <a:pt x="1521" y="1138"/>
                    <a:pt x="1514" y="1127"/>
                  </a:cubicBezTo>
                  <a:cubicBezTo>
                    <a:pt x="1507" y="1116"/>
                    <a:pt x="1501" y="1098"/>
                    <a:pt x="1485" y="1106"/>
                  </a:cubicBezTo>
                  <a:cubicBezTo>
                    <a:pt x="1476" y="1110"/>
                    <a:pt x="1467" y="1126"/>
                    <a:pt x="1466" y="1137"/>
                  </a:cubicBezTo>
                  <a:cubicBezTo>
                    <a:pt x="1464" y="1183"/>
                    <a:pt x="1436" y="1216"/>
                    <a:pt x="1408" y="1248"/>
                  </a:cubicBezTo>
                  <a:cubicBezTo>
                    <a:pt x="1368" y="1293"/>
                    <a:pt x="1324" y="1335"/>
                    <a:pt x="1279" y="1375"/>
                  </a:cubicBezTo>
                  <a:cubicBezTo>
                    <a:pt x="1262" y="1390"/>
                    <a:pt x="1238" y="1397"/>
                    <a:pt x="1218" y="1407"/>
                  </a:cubicBezTo>
                  <a:cubicBezTo>
                    <a:pt x="1213" y="1409"/>
                    <a:pt x="1207" y="1410"/>
                    <a:pt x="1203" y="1413"/>
                  </a:cubicBezTo>
                  <a:cubicBezTo>
                    <a:pt x="1152" y="1449"/>
                    <a:pt x="1091" y="1461"/>
                    <a:pt x="1037" y="1488"/>
                  </a:cubicBezTo>
                  <a:cubicBezTo>
                    <a:pt x="987" y="1513"/>
                    <a:pt x="934" y="1517"/>
                    <a:pt x="881" y="1523"/>
                  </a:cubicBezTo>
                  <a:cubicBezTo>
                    <a:pt x="842" y="1529"/>
                    <a:pt x="803" y="1529"/>
                    <a:pt x="764" y="1529"/>
                  </a:cubicBezTo>
                  <a:cubicBezTo>
                    <a:pt x="751" y="1529"/>
                    <a:pt x="738" y="1523"/>
                    <a:pt x="725" y="1522"/>
                  </a:cubicBezTo>
                  <a:cubicBezTo>
                    <a:pt x="686" y="1519"/>
                    <a:pt x="646" y="1522"/>
                    <a:pt x="607" y="1516"/>
                  </a:cubicBezTo>
                  <a:cubicBezTo>
                    <a:pt x="573" y="1511"/>
                    <a:pt x="539" y="1499"/>
                    <a:pt x="507" y="1487"/>
                  </a:cubicBezTo>
                  <a:cubicBezTo>
                    <a:pt x="462" y="1471"/>
                    <a:pt x="417" y="1453"/>
                    <a:pt x="375" y="1433"/>
                  </a:cubicBezTo>
                  <a:cubicBezTo>
                    <a:pt x="333" y="1413"/>
                    <a:pt x="295" y="1385"/>
                    <a:pt x="264" y="1350"/>
                  </a:cubicBezTo>
                  <a:cubicBezTo>
                    <a:pt x="256" y="1340"/>
                    <a:pt x="244" y="1333"/>
                    <a:pt x="234" y="1324"/>
                  </a:cubicBezTo>
                  <a:cubicBezTo>
                    <a:pt x="213" y="1304"/>
                    <a:pt x="189" y="1285"/>
                    <a:pt x="170" y="1262"/>
                  </a:cubicBezTo>
                  <a:cubicBezTo>
                    <a:pt x="150" y="1237"/>
                    <a:pt x="135" y="1209"/>
                    <a:pt x="118" y="1182"/>
                  </a:cubicBezTo>
                  <a:cubicBezTo>
                    <a:pt x="97" y="1146"/>
                    <a:pt x="75" y="1111"/>
                    <a:pt x="56" y="1074"/>
                  </a:cubicBezTo>
                  <a:cubicBezTo>
                    <a:pt x="44" y="1051"/>
                    <a:pt x="35" y="1024"/>
                    <a:pt x="26" y="999"/>
                  </a:cubicBezTo>
                  <a:cubicBezTo>
                    <a:pt x="8" y="947"/>
                    <a:pt x="11" y="893"/>
                    <a:pt x="6" y="840"/>
                  </a:cubicBezTo>
                  <a:cubicBezTo>
                    <a:pt x="0" y="784"/>
                    <a:pt x="6" y="730"/>
                    <a:pt x="13" y="676"/>
                  </a:cubicBezTo>
                  <a:cubicBezTo>
                    <a:pt x="19" y="630"/>
                    <a:pt x="33" y="585"/>
                    <a:pt x="43" y="540"/>
                  </a:cubicBezTo>
                  <a:cubicBezTo>
                    <a:pt x="56" y="481"/>
                    <a:pt x="75" y="424"/>
                    <a:pt x="112" y="376"/>
                  </a:cubicBezTo>
                  <a:cubicBezTo>
                    <a:pt x="152" y="323"/>
                    <a:pt x="190" y="270"/>
                    <a:pt x="241" y="225"/>
                  </a:cubicBezTo>
                  <a:cubicBezTo>
                    <a:pt x="298" y="177"/>
                    <a:pt x="360" y="137"/>
                    <a:pt x="423" y="101"/>
                  </a:cubicBezTo>
                  <a:cubicBezTo>
                    <a:pt x="472" y="74"/>
                    <a:pt x="528" y="59"/>
                    <a:pt x="581" y="40"/>
                  </a:cubicBezTo>
                  <a:cubicBezTo>
                    <a:pt x="656" y="13"/>
                    <a:pt x="736" y="11"/>
                    <a:pt x="814" y="2"/>
                  </a:cubicBezTo>
                  <a:cubicBezTo>
                    <a:pt x="840" y="0"/>
                    <a:pt x="867" y="5"/>
                    <a:pt x="893" y="7"/>
                  </a:cubicBezTo>
                  <a:cubicBezTo>
                    <a:pt x="913" y="8"/>
                    <a:pt x="933" y="10"/>
                    <a:pt x="953" y="12"/>
                  </a:cubicBezTo>
                  <a:cubicBezTo>
                    <a:pt x="992" y="16"/>
                    <a:pt x="1033" y="17"/>
                    <a:pt x="1071" y="26"/>
                  </a:cubicBezTo>
                  <a:cubicBezTo>
                    <a:pt x="1112" y="37"/>
                    <a:pt x="1151" y="55"/>
                    <a:pt x="1190" y="71"/>
                  </a:cubicBezTo>
                  <a:cubicBezTo>
                    <a:pt x="1198" y="74"/>
                    <a:pt x="1206" y="79"/>
                    <a:pt x="1214" y="80"/>
                  </a:cubicBezTo>
                  <a:cubicBezTo>
                    <a:pt x="1260" y="90"/>
                    <a:pt x="1294" y="119"/>
                    <a:pt x="1329" y="147"/>
                  </a:cubicBezTo>
                  <a:cubicBezTo>
                    <a:pt x="1379" y="189"/>
                    <a:pt x="1426" y="234"/>
                    <a:pt x="1458" y="292"/>
                  </a:cubicBezTo>
                  <a:cubicBezTo>
                    <a:pt x="1468" y="309"/>
                    <a:pt x="1476" y="327"/>
                    <a:pt x="1484" y="345"/>
                  </a:cubicBezTo>
                  <a:cubicBezTo>
                    <a:pt x="1492" y="362"/>
                    <a:pt x="1501" y="379"/>
                    <a:pt x="1508" y="397"/>
                  </a:cubicBezTo>
                  <a:cubicBezTo>
                    <a:pt x="1512" y="407"/>
                    <a:pt x="1514" y="417"/>
                    <a:pt x="1517" y="427"/>
                  </a:cubicBezTo>
                  <a:cubicBezTo>
                    <a:pt x="1530" y="461"/>
                    <a:pt x="1525" y="492"/>
                    <a:pt x="1502" y="521"/>
                  </a:cubicBezTo>
                  <a:cubicBezTo>
                    <a:pt x="1496" y="529"/>
                    <a:pt x="1495" y="541"/>
                    <a:pt x="1490" y="551"/>
                  </a:cubicBezTo>
                  <a:cubicBezTo>
                    <a:pt x="1484" y="566"/>
                    <a:pt x="1488" y="579"/>
                    <a:pt x="1500" y="588"/>
                  </a:cubicBezTo>
                  <a:cubicBezTo>
                    <a:pt x="1514" y="597"/>
                    <a:pt x="1527" y="588"/>
                    <a:pt x="1535" y="578"/>
                  </a:cubicBezTo>
                  <a:cubicBezTo>
                    <a:pt x="1549" y="561"/>
                    <a:pt x="1561" y="543"/>
                    <a:pt x="1574" y="525"/>
                  </a:cubicBezTo>
                  <a:cubicBezTo>
                    <a:pt x="1603" y="487"/>
                    <a:pt x="1631" y="448"/>
                    <a:pt x="1661" y="411"/>
                  </a:cubicBezTo>
                  <a:cubicBezTo>
                    <a:pt x="1672" y="398"/>
                    <a:pt x="1690" y="389"/>
                    <a:pt x="1703" y="378"/>
                  </a:cubicBezTo>
                  <a:cubicBezTo>
                    <a:pt x="1716" y="366"/>
                    <a:pt x="1727" y="353"/>
                    <a:pt x="1740" y="342"/>
                  </a:cubicBezTo>
                  <a:cubicBezTo>
                    <a:pt x="1758" y="326"/>
                    <a:pt x="1776" y="310"/>
                    <a:pt x="1795" y="297"/>
                  </a:cubicBezTo>
                  <a:cubicBezTo>
                    <a:pt x="1816" y="282"/>
                    <a:pt x="1838" y="268"/>
                    <a:pt x="1862" y="257"/>
                  </a:cubicBezTo>
                  <a:cubicBezTo>
                    <a:pt x="1891" y="243"/>
                    <a:pt x="1921" y="232"/>
                    <a:pt x="1955" y="235"/>
                  </a:cubicBezTo>
                  <a:cubicBezTo>
                    <a:pt x="1982" y="237"/>
                    <a:pt x="2008" y="235"/>
                    <a:pt x="2035" y="235"/>
                  </a:cubicBezTo>
                  <a:cubicBezTo>
                    <a:pt x="2075" y="235"/>
                    <a:pt x="2114" y="240"/>
                    <a:pt x="2146" y="268"/>
                  </a:cubicBezTo>
                  <a:cubicBezTo>
                    <a:pt x="2165" y="284"/>
                    <a:pt x="2189" y="295"/>
                    <a:pt x="2204" y="314"/>
                  </a:cubicBezTo>
                  <a:cubicBezTo>
                    <a:pt x="2249" y="369"/>
                    <a:pt x="2290" y="425"/>
                    <a:pt x="2298" y="501"/>
                  </a:cubicBezTo>
                  <a:cubicBezTo>
                    <a:pt x="2306" y="581"/>
                    <a:pt x="2295" y="657"/>
                    <a:pt x="2276" y="734"/>
                  </a:cubicBezTo>
                  <a:cubicBezTo>
                    <a:pt x="2265" y="775"/>
                    <a:pt x="2256" y="816"/>
                    <a:pt x="2243" y="856"/>
                  </a:cubicBezTo>
                  <a:cubicBezTo>
                    <a:pt x="2234" y="882"/>
                    <a:pt x="2221" y="907"/>
                    <a:pt x="2207" y="931"/>
                  </a:cubicBezTo>
                  <a:cubicBezTo>
                    <a:pt x="2181" y="977"/>
                    <a:pt x="2157" y="1025"/>
                    <a:pt x="2124" y="1066"/>
                  </a:cubicBezTo>
                  <a:cubicBezTo>
                    <a:pt x="2096" y="1102"/>
                    <a:pt x="2058" y="1132"/>
                    <a:pt x="2021" y="1159"/>
                  </a:cubicBezTo>
                  <a:cubicBezTo>
                    <a:pt x="1980" y="1189"/>
                    <a:pt x="1935" y="1214"/>
                    <a:pt x="1890" y="1239"/>
                  </a:cubicBezTo>
                  <a:cubicBezTo>
                    <a:pt x="1845" y="1264"/>
                    <a:pt x="1795" y="1270"/>
                    <a:pt x="1733" y="1273"/>
                  </a:cubicBezTo>
                  <a:close/>
                  <a:moveTo>
                    <a:pt x="1843" y="551"/>
                  </a:moveTo>
                  <a:cubicBezTo>
                    <a:pt x="1850" y="538"/>
                    <a:pt x="1852" y="529"/>
                    <a:pt x="1858" y="522"/>
                  </a:cubicBezTo>
                  <a:cubicBezTo>
                    <a:pt x="1893" y="486"/>
                    <a:pt x="1930" y="450"/>
                    <a:pt x="1980" y="436"/>
                  </a:cubicBezTo>
                  <a:cubicBezTo>
                    <a:pt x="2001" y="430"/>
                    <a:pt x="2029" y="430"/>
                    <a:pt x="2046" y="440"/>
                  </a:cubicBezTo>
                  <a:cubicBezTo>
                    <a:pt x="2084" y="465"/>
                    <a:pt x="2111" y="500"/>
                    <a:pt x="2108" y="550"/>
                  </a:cubicBezTo>
                  <a:cubicBezTo>
                    <a:pt x="2107" y="563"/>
                    <a:pt x="2106" y="576"/>
                    <a:pt x="2108" y="588"/>
                  </a:cubicBezTo>
                  <a:cubicBezTo>
                    <a:pt x="2110" y="594"/>
                    <a:pt x="2118" y="601"/>
                    <a:pt x="2125" y="604"/>
                  </a:cubicBezTo>
                  <a:cubicBezTo>
                    <a:pt x="2127" y="605"/>
                    <a:pt x="2137" y="598"/>
                    <a:pt x="2139" y="593"/>
                  </a:cubicBezTo>
                  <a:cubicBezTo>
                    <a:pt x="2154" y="556"/>
                    <a:pt x="2154" y="517"/>
                    <a:pt x="2143" y="478"/>
                  </a:cubicBezTo>
                  <a:cubicBezTo>
                    <a:pt x="2135" y="452"/>
                    <a:pt x="2117" y="433"/>
                    <a:pt x="2101" y="412"/>
                  </a:cubicBezTo>
                  <a:cubicBezTo>
                    <a:pt x="2077" y="381"/>
                    <a:pt x="2029" y="356"/>
                    <a:pt x="1991" y="364"/>
                  </a:cubicBezTo>
                  <a:cubicBezTo>
                    <a:pt x="1965" y="370"/>
                    <a:pt x="1940" y="376"/>
                    <a:pt x="1916" y="391"/>
                  </a:cubicBezTo>
                  <a:cubicBezTo>
                    <a:pt x="1859" y="425"/>
                    <a:pt x="1818" y="475"/>
                    <a:pt x="1784" y="530"/>
                  </a:cubicBezTo>
                  <a:cubicBezTo>
                    <a:pt x="1756" y="575"/>
                    <a:pt x="1736" y="626"/>
                    <a:pt x="1709" y="673"/>
                  </a:cubicBezTo>
                  <a:cubicBezTo>
                    <a:pt x="1677" y="728"/>
                    <a:pt x="1670" y="788"/>
                    <a:pt x="1674" y="849"/>
                  </a:cubicBezTo>
                  <a:cubicBezTo>
                    <a:pt x="1676" y="897"/>
                    <a:pt x="1684" y="945"/>
                    <a:pt x="1695" y="992"/>
                  </a:cubicBezTo>
                  <a:cubicBezTo>
                    <a:pt x="1705" y="1031"/>
                    <a:pt x="1732" y="1061"/>
                    <a:pt x="1772" y="1072"/>
                  </a:cubicBezTo>
                  <a:cubicBezTo>
                    <a:pt x="1794" y="1078"/>
                    <a:pt x="1822" y="1080"/>
                    <a:pt x="1844" y="1073"/>
                  </a:cubicBezTo>
                  <a:cubicBezTo>
                    <a:pt x="1889" y="1060"/>
                    <a:pt x="1922" y="1026"/>
                    <a:pt x="1955" y="993"/>
                  </a:cubicBezTo>
                  <a:cubicBezTo>
                    <a:pt x="1965" y="983"/>
                    <a:pt x="1975" y="972"/>
                    <a:pt x="1981" y="960"/>
                  </a:cubicBezTo>
                  <a:cubicBezTo>
                    <a:pt x="2008" y="908"/>
                    <a:pt x="2032" y="855"/>
                    <a:pt x="2030" y="793"/>
                  </a:cubicBezTo>
                  <a:cubicBezTo>
                    <a:pt x="2029" y="757"/>
                    <a:pt x="2031" y="720"/>
                    <a:pt x="2017" y="688"/>
                  </a:cubicBezTo>
                  <a:cubicBezTo>
                    <a:pt x="2004" y="658"/>
                    <a:pt x="1988" y="627"/>
                    <a:pt x="1964" y="605"/>
                  </a:cubicBezTo>
                  <a:cubicBezTo>
                    <a:pt x="1933" y="575"/>
                    <a:pt x="1898" y="547"/>
                    <a:pt x="1843" y="551"/>
                  </a:cubicBezTo>
                  <a:close/>
                  <a:moveTo>
                    <a:pt x="844" y="778"/>
                  </a:moveTo>
                  <a:cubicBezTo>
                    <a:pt x="837" y="770"/>
                    <a:pt x="834" y="761"/>
                    <a:pt x="828" y="758"/>
                  </a:cubicBezTo>
                  <a:cubicBezTo>
                    <a:pt x="815" y="752"/>
                    <a:pt x="802" y="748"/>
                    <a:pt x="788" y="760"/>
                  </a:cubicBezTo>
                  <a:cubicBezTo>
                    <a:pt x="747" y="793"/>
                    <a:pt x="705" y="824"/>
                    <a:pt x="663" y="855"/>
                  </a:cubicBezTo>
                  <a:cubicBezTo>
                    <a:pt x="643" y="870"/>
                    <a:pt x="637" y="892"/>
                    <a:pt x="654" y="912"/>
                  </a:cubicBezTo>
                  <a:cubicBezTo>
                    <a:pt x="668" y="929"/>
                    <a:pt x="685" y="944"/>
                    <a:pt x="701" y="959"/>
                  </a:cubicBezTo>
                  <a:cubicBezTo>
                    <a:pt x="726" y="982"/>
                    <a:pt x="749" y="1009"/>
                    <a:pt x="785" y="1018"/>
                  </a:cubicBezTo>
                  <a:cubicBezTo>
                    <a:pt x="799" y="1021"/>
                    <a:pt x="812" y="1025"/>
                    <a:pt x="821" y="1013"/>
                  </a:cubicBezTo>
                  <a:cubicBezTo>
                    <a:pt x="831" y="1000"/>
                    <a:pt x="830" y="984"/>
                    <a:pt x="818" y="971"/>
                  </a:cubicBezTo>
                  <a:cubicBezTo>
                    <a:pt x="793" y="947"/>
                    <a:pt x="769" y="923"/>
                    <a:pt x="744" y="899"/>
                  </a:cubicBezTo>
                  <a:cubicBezTo>
                    <a:pt x="725" y="880"/>
                    <a:pt x="726" y="873"/>
                    <a:pt x="749" y="858"/>
                  </a:cubicBezTo>
                  <a:cubicBezTo>
                    <a:pt x="769" y="844"/>
                    <a:pt x="792" y="833"/>
                    <a:pt x="812" y="817"/>
                  </a:cubicBezTo>
                  <a:cubicBezTo>
                    <a:pt x="824" y="807"/>
                    <a:pt x="833" y="793"/>
                    <a:pt x="844" y="778"/>
                  </a:cubicBezTo>
                  <a:close/>
                  <a:moveTo>
                    <a:pt x="534" y="593"/>
                  </a:moveTo>
                  <a:cubicBezTo>
                    <a:pt x="534" y="577"/>
                    <a:pt x="515" y="555"/>
                    <a:pt x="500" y="554"/>
                  </a:cubicBezTo>
                  <a:cubicBezTo>
                    <a:pt x="485" y="553"/>
                    <a:pt x="472" y="567"/>
                    <a:pt x="471" y="584"/>
                  </a:cubicBezTo>
                  <a:cubicBezTo>
                    <a:pt x="470" y="605"/>
                    <a:pt x="483" y="619"/>
                    <a:pt x="505" y="620"/>
                  </a:cubicBezTo>
                  <a:cubicBezTo>
                    <a:pt x="522" y="620"/>
                    <a:pt x="533" y="610"/>
                    <a:pt x="534" y="593"/>
                  </a:cubicBezTo>
                  <a:close/>
                  <a:moveTo>
                    <a:pt x="1105" y="612"/>
                  </a:moveTo>
                  <a:cubicBezTo>
                    <a:pt x="1105" y="634"/>
                    <a:pt x="1119" y="650"/>
                    <a:pt x="1138" y="650"/>
                  </a:cubicBezTo>
                  <a:cubicBezTo>
                    <a:pt x="1152" y="649"/>
                    <a:pt x="1162" y="634"/>
                    <a:pt x="1162" y="613"/>
                  </a:cubicBezTo>
                  <a:cubicBezTo>
                    <a:pt x="1162" y="601"/>
                    <a:pt x="1140" y="585"/>
                    <a:pt x="1124" y="586"/>
                  </a:cubicBezTo>
                  <a:cubicBezTo>
                    <a:pt x="1107" y="586"/>
                    <a:pt x="1106" y="600"/>
                    <a:pt x="1105" y="6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4602163" y="2306638"/>
              <a:ext cx="696913" cy="1042988"/>
            </a:xfrm>
            <a:custGeom>
              <a:avLst/>
              <a:gdLst>
                <a:gd name="T0" fmla="*/ 173 w 484"/>
                <a:gd name="T1" fmla="*/ 195 h 724"/>
                <a:gd name="T2" fmla="*/ 294 w 484"/>
                <a:gd name="T3" fmla="*/ 249 h 724"/>
                <a:gd name="T4" fmla="*/ 347 w 484"/>
                <a:gd name="T5" fmla="*/ 332 h 724"/>
                <a:gd name="T6" fmla="*/ 360 w 484"/>
                <a:gd name="T7" fmla="*/ 437 h 724"/>
                <a:gd name="T8" fmla="*/ 311 w 484"/>
                <a:gd name="T9" fmla="*/ 604 h 724"/>
                <a:gd name="T10" fmla="*/ 285 w 484"/>
                <a:gd name="T11" fmla="*/ 637 h 724"/>
                <a:gd name="T12" fmla="*/ 174 w 484"/>
                <a:gd name="T13" fmla="*/ 717 h 724"/>
                <a:gd name="T14" fmla="*/ 102 w 484"/>
                <a:gd name="T15" fmla="*/ 716 h 724"/>
                <a:gd name="T16" fmla="*/ 25 w 484"/>
                <a:gd name="T17" fmla="*/ 636 h 724"/>
                <a:gd name="T18" fmla="*/ 4 w 484"/>
                <a:gd name="T19" fmla="*/ 493 h 724"/>
                <a:gd name="T20" fmla="*/ 39 w 484"/>
                <a:gd name="T21" fmla="*/ 317 h 724"/>
                <a:gd name="T22" fmla="*/ 114 w 484"/>
                <a:gd name="T23" fmla="*/ 174 h 724"/>
                <a:gd name="T24" fmla="*/ 246 w 484"/>
                <a:gd name="T25" fmla="*/ 35 h 724"/>
                <a:gd name="T26" fmla="*/ 321 w 484"/>
                <a:gd name="T27" fmla="*/ 8 h 724"/>
                <a:gd name="T28" fmla="*/ 431 w 484"/>
                <a:gd name="T29" fmla="*/ 56 h 724"/>
                <a:gd name="T30" fmla="*/ 473 w 484"/>
                <a:gd name="T31" fmla="*/ 122 h 724"/>
                <a:gd name="T32" fmla="*/ 469 w 484"/>
                <a:gd name="T33" fmla="*/ 237 h 724"/>
                <a:gd name="T34" fmla="*/ 455 w 484"/>
                <a:gd name="T35" fmla="*/ 248 h 724"/>
                <a:gd name="T36" fmla="*/ 438 w 484"/>
                <a:gd name="T37" fmla="*/ 232 h 724"/>
                <a:gd name="T38" fmla="*/ 438 w 484"/>
                <a:gd name="T39" fmla="*/ 194 h 724"/>
                <a:gd name="T40" fmla="*/ 376 w 484"/>
                <a:gd name="T41" fmla="*/ 84 h 724"/>
                <a:gd name="T42" fmla="*/ 310 w 484"/>
                <a:gd name="T43" fmla="*/ 80 h 724"/>
                <a:gd name="T44" fmla="*/ 188 w 484"/>
                <a:gd name="T45" fmla="*/ 166 h 724"/>
                <a:gd name="T46" fmla="*/ 173 w 484"/>
                <a:gd name="T47" fmla="*/ 195 h 724"/>
                <a:gd name="T48" fmla="*/ 312 w 484"/>
                <a:gd name="T49" fmla="*/ 414 h 724"/>
                <a:gd name="T50" fmla="*/ 312 w 484"/>
                <a:gd name="T51" fmla="*/ 388 h 724"/>
                <a:gd name="T52" fmla="*/ 276 w 484"/>
                <a:gd name="T53" fmla="*/ 317 h 724"/>
                <a:gd name="T54" fmla="*/ 157 w 484"/>
                <a:gd name="T55" fmla="*/ 251 h 724"/>
                <a:gd name="T56" fmla="*/ 134 w 484"/>
                <a:gd name="T57" fmla="*/ 259 h 724"/>
                <a:gd name="T58" fmla="*/ 88 w 484"/>
                <a:gd name="T59" fmla="*/ 351 h 724"/>
                <a:gd name="T60" fmla="*/ 67 w 484"/>
                <a:gd name="T61" fmla="*/ 438 h 724"/>
                <a:gd name="T62" fmla="*/ 64 w 484"/>
                <a:gd name="T63" fmla="*/ 528 h 724"/>
                <a:gd name="T64" fmla="*/ 91 w 484"/>
                <a:gd name="T65" fmla="*/ 611 h 724"/>
                <a:gd name="T66" fmla="*/ 170 w 484"/>
                <a:gd name="T67" fmla="*/ 643 h 724"/>
                <a:gd name="T68" fmla="*/ 231 w 484"/>
                <a:gd name="T69" fmla="*/ 601 h 724"/>
                <a:gd name="T70" fmla="*/ 312 w 484"/>
                <a:gd name="T71" fmla="*/ 414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4" h="724">
                  <a:moveTo>
                    <a:pt x="173" y="195"/>
                  </a:moveTo>
                  <a:cubicBezTo>
                    <a:pt x="228" y="191"/>
                    <a:pt x="263" y="219"/>
                    <a:pt x="294" y="249"/>
                  </a:cubicBezTo>
                  <a:cubicBezTo>
                    <a:pt x="318" y="271"/>
                    <a:pt x="334" y="302"/>
                    <a:pt x="347" y="332"/>
                  </a:cubicBezTo>
                  <a:cubicBezTo>
                    <a:pt x="361" y="364"/>
                    <a:pt x="359" y="401"/>
                    <a:pt x="360" y="437"/>
                  </a:cubicBezTo>
                  <a:cubicBezTo>
                    <a:pt x="362" y="499"/>
                    <a:pt x="338" y="552"/>
                    <a:pt x="311" y="604"/>
                  </a:cubicBezTo>
                  <a:cubicBezTo>
                    <a:pt x="305" y="616"/>
                    <a:pt x="295" y="627"/>
                    <a:pt x="285" y="637"/>
                  </a:cubicBezTo>
                  <a:cubicBezTo>
                    <a:pt x="252" y="670"/>
                    <a:pt x="219" y="704"/>
                    <a:pt x="174" y="717"/>
                  </a:cubicBezTo>
                  <a:cubicBezTo>
                    <a:pt x="152" y="724"/>
                    <a:pt x="124" y="722"/>
                    <a:pt x="102" y="716"/>
                  </a:cubicBezTo>
                  <a:cubicBezTo>
                    <a:pt x="62" y="705"/>
                    <a:pt x="35" y="675"/>
                    <a:pt x="25" y="636"/>
                  </a:cubicBezTo>
                  <a:cubicBezTo>
                    <a:pt x="14" y="589"/>
                    <a:pt x="6" y="541"/>
                    <a:pt x="4" y="493"/>
                  </a:cubicBezTo>
                  <a:cubicBezTo>
                    <a:pt x="0" y="432"/>
                    <a:pt x="7" y="372"/>
                    <a:pt x="39" y="317"/>
                  </a:cubicBezTo>
                  <a:cubicBezTo>
                    <a:pt x="66" y="270"/>
                    <a:pt x="86" y="219"/>
                    <a:pt x="114" y="174"/>
                  </a:cubicBezTo>
                  <a:cubicBezTo>
                    <a:pt x="148" y="119"/>
                    <a:pt x="189" y="69"/>
                    <a:pt x="246" y="35"/>
                  </a:cubicBezTo>
                  <a:cubicBezTo>
                    <a:pt x="270" y="20"/>
                    <a:pt x="295" y="14"/>
                    <a:pt x="321" y="8"/>
                  </a:cubicBezTo>
                  <a:cubicBezTo>
                    <a:pt x="359" y="0"/>
                    <a:pt x="407" y="25"/>
                    <a:pt x="431" y="56"/>
                  </a:cubicBezTo>
                  <a:cubicBezTo>
                    <a:pt x="447" y="77"/>
                    <a:pt x="465" y="96"/>
                    <a:pt x="473" y="122"/>
                  </a:cubicBezTo>
                  <a:cubicBezTo>
                    <a:pt x="484" y="161"/>
                    <a:pt x="484" y="200"/>
                    <a:pt x="469" y="237"/>
                  </a:cubicBezTo>
                  <a:cubicBezTo>
                    <a:pt x="467" y="242"/>
                    <a:pt x="457" y="249"/>
                    <a:pt x="455" y="248"/>
                  </a:cubicBezTo>
                  <a:cubicBezTo>
                    <a:pt x="448" y="245"/>
                    <a:pt x="440" y="238"/>
                    <a:pt x="438" y="232"/>
                  </a:cubicBezTo>
                  <a:cubicBezTo>
                    <a:pt x="436" y="220"/>
                    <a:pt x="437" y="207"/>
                    <a:pt x="438" y="194"/>
                  </a:cubicBezTo>
                  <a:cubicBezTo>
                    <a:pt x="441" y="144"/>
                    <a:pt x="414" y="109"/>
                    <a:pt x="376" y="84"/>
                  </a:cubicBezTo>
                  <a:cubicBezTo>
                    <a:pt x="359" y="74"/>
                    <a:pt x="331" y="74"/>
                    <a:pt x="310" y="80"/>
                  </a:cubicBezTo>
                  <a:cubicBezTo>
                    <a:pt x="260" y="94"/>
                    <a:pt x="223" y="130"/>
                    <a:pt x="188" y="166"/>
                  </a:cubicBezTo>
                  <a:cubicBezTo>
                    <a:pt x="182" y="173"/>
                    <a:pt x="180" y="182"/>
                    <a:pt x="173" y="195"/>
                  </a:cubicBezTo>
                  <a:close/>
                  <a:moveTo>
                    <a:pt x="312" y="414"/>
                  </a:moveTo>
                  <a:cubicBezTo>
                    <a:pt x="312" y="405"/>
                    <a:pt x="312" y="397"/>
                    <a:pt x="312" y="388"/>
                  </a:cubicBezTo>
                  <a:cubicBezTo>
                    <a:pt x="311" y="359"/>
                    <a:pt x="292" y="339"/>
                    <a:pt x="276" y="317"/>
                  </a:cubicBezTo>
                  <a:cubicBezTo>
                    <a:pt x="248" y="274"/>
                    <a:pt x="206" y="256"/>
                    <a:pt x="157" y="251"/>
                  </a:cubicBezTo>
                  <a:cubicBezTo>
                    <a:pt x="149" y="251"/>
                    <a:pt x="137" y="254"/>
                    <a:pt x="134" y="259"/>
                  </a:cubicBezTo>
                  <a:cubicBezTo>
                    <a:pt x="117" y="289"/>
                    <a:pt x="100" y="319"/>
                    <a:pt x="88" y="351"/>
                  </a:cubicBezTo>
                  <a:cubicBezTo>
                    <a:pt x="77" y="379"/>
                    <a:pt x="71" y="408"/>
                    <a:pt x="67" y="438"/>
                  </a:cubicBezTo>
                  <a:cubicBezTo>
                    <a:pt x="63" y="467"/>
                    <a:pt x="60" y="498"/>
                    <a:pt x="64" y="528"/>
                  </a:cubicBezTo>
                  <a:cubicBezTo>
                    <a:pt x="68" y="556"/>
                    <a:pt x="79" y="584"/>
                    <a:pt x="91" y="611"/>
                  </a:cubicBezTo>
                  <a:cubicBezTo>
                    <a:pt x="102" y="638"/>
                    <a:pt x="146" y="655"/>
                    <a:pt x="170" y="643"/>
                  </a:cubicBezTo>
                  <a:cubicBezTo>
                    <a:pt x="192" y="631"/>
                    <a:pt x="215" y="619"/>
                    <a:pt x="231" y="601"/>
                  </a:cubicBezTo>
                  <a:cubicBezTo>
                    <a:pt x="277" y="548"/>
                    <a:pt x="311" y="488"/>
                    <a:pt x="312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3114675" y="2871788"/>
              <a:ext cx="296863" cy="398463"/>
            </a:xfrm>
            <a:custGeom>
              <a:avLst/>
              <a:gdLst>
                <a:gd name="T0" fmla="*/ 207 w 207"/>
                <a:gd name="T1" fmla="*/ 30 h 277"/>
                <a:gd name="T2" fmla="*/ 175 w 207"/>
                <a:gd name="T3" fmla="*/ 69 h 277"/>
                <a:gd name="T4" fmla="*/ 112 w 207"/>
                <a:gd name="T5" fmla="*/ 110 h 277"/>
                <a:gd name="T6" fmla="*/ 107 w 207"/>
                <a:gd name="T7" fmla="*/ 151 h 277"/>
                <a:gd name="T8" fmla="*/ 181 w 207"/>
                <a:gd name="T9" fmla="*/ 223 h 277"/>
                <a:gd name="T10" fmla="*/ 184 w 207"/>
                <a:gd name="T11" fmla="*/ 265 h 277"/>
                <a:gd name="T12" fmla="*/ 148 w 207"/>
                <a:gd name="T13" fmla="*/ 270 h 277"/>
                <a:gd name="T14" fmla="*/ 64 w 207"/>
                <a:gd name="T15" fmla="*/ 211 h 277"/>
                <a:gd name="T16" fmla="*/ 17 w 207"/>
                <a:gd name="T17" fmla="*/ 164 h 277"/>
                <a:gd name="T18" fmla="*/ 26 w 207"/>
                <a:gd name="T19" fmla="*/ 107 h 277"/>
                <a:gd name="T20" fmla="*/ 151 w 207"/>
                <a:gd name="T21" fmla="*/ 12 h 277"/>
                <a:gd name="T22" fmla="*/ 191 w 207"/>
                <a:gd name="T23" fmla="*/ 10 h 277"/>
                <a:gd name="T24" fmla="*/ 207 w 207"/>
                <a:gd name="T25" fmla="*/ 3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277">
                  <a:moveTo>
                    <a:pt x="207" y="30"/>
                  </a:moveTo>
                  <a:cubicBezTo>
                    <a:pt x="196" y="45"/>
                    <a:pt x="187" y="59"/>
                    <a:pt x="175" y="69"/>
                  </a:cubicBezTo>
                  <a:cubicBezTo>
                    <a:pt x="155" y="85"/>
                    <a:pt x="132" y="96"/>
                    <a:pt x="112" y="110"/>
                  </a:cubicBezTo>
                  <a:cubicBezTo>
                    <a:pt x="89" y="125"/>
                    <a:pt x="88" y="132"/>
                    <a:pt x="107" y="151"/>
                  </a:cubicBezTo>
                  <a:cubicBezTo>
                    <a:pt x="132" y="175"/>
                    <a:pt x="156" y="199"/>
                    <a:pt x="181" y="223"/>
                  </a:cubicBezTo>
                  <a:cubicBezTo>
                    <a:pt x="193" y="236"/>
                    <a:pt x="194" y="252"/>
                    <a:pt x="184" y="265"/>
                  </a:cubicBezTo>
                  <a:cubicBezTo>
                    <a:pt x="175" y="277"/>
                    <a:pt x="162" y="273"/>
                    <a:pt x="148" y="270"/>
                  </a:cubicBezTo>
                  <a:cubicBezTo>
                    <a:pt x="112" y="261"/>
                    <a:pt x="89" y="234"/>
                    <a:pt x="64" y="211"/>
                  </a:cubicBezTo>
                  <a:cubicBezTo>
                    <a:pt x="48" y="196"/>
                    <a:pt x="31" y="181"/>
                    <a:pt x="17" y="164"/>
                  </a:cubicBezTo>
                  <a:cubicBezTo>
                    <a:pt x="0" y="144"/>
                    <a:pt x="6" y="122"/>
                    <a:pt x="26" y="107"/>
                  </a:cubicBezTo>
                  <a:cubicBezTo>
                    <a:pt x="68" y="76"/>
                    <a:pt x="110" y="45"/>
                    <a:pt x="151" y="12"/>
                  </a:cubicBezTo>
                  <a:cubicBezTo>
                    <a:pt x="165" y="0"/>
                    <a:pt x="178" y="4"/>
                    <a:pt x="191" y="10"/>
                  </a:cubicBezTo>
                  <a:cubicBezTo>
                    <a:pt x="197" y="13"/>
                    <a:pt x="200" y="22"/>
                    <a:pt x="207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2873375" y="2590801"/>
              <a:ext cx="92075" cy="96838"/>
            </a:xfrm>
            <a:custGeom>
              <a:avLst/>
              <a:gdLst>
                <a:gd name="T0" fmla="*/ 64 w 64"/>
                <a:gd name="T1" fmla="*/ 40 h 67"/>
                <a:gd name="T2" fmla="*/ 35 w 64"/>
                <a:gd name="T3" fmla="*/ 67 h 67"/>
                <a:gd name="T4" fmla="*/ 1 w 64"/>
                <a:gd name="T5" fmla="*/ 31 h 67"/>
                <a:gd name="T6" fmla="*/ 30 w 64"/>
                <a:gd name="T7" fmla="*/ 1 h 67"/>
                <a:gd name="T8" fmla="*/ 64 w 64"/>
                <a:gd name="T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7">
                  <a:moveTo>
                    <a:pt x="64" y="40"/>
                  </a:moveTo>
                  <a:cubicBezTo>
                    <a:pt x="63" y="57"/>
                    <a:pt x="52" y="67"/>
                    <a:pt x="35" y="67"/>
                  </a:cubicBezTo>
                  <a:cubicBezTo>
                    <a:pt x="13" y="66"/>
                    <a:pt x="0" y="52"/>
                    <a:pt x="1" y="31"/>
                  </a:cubicBezTo>
                  <a:cubicBezTo>
                    <a:pt x="2" y="14"/>
                    <a:pt x="15" y="0"/>
                    <a:pt x="30" y="1"/>
                  </a:cubicBezTo>
                  <a:cubicBezTo>
                    <a:pt x="45" y="2"/>
                    <a:pt x="64" y="24"/>
                    <a:pt x="64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3787775" y="2636838"/>
              <a:ext cx="82550" cy="93663"/>
            </a:xfrm>
            <a:custGeom>
              <a:avLst/>
              <a:gdLst>
                <a:gd name="T0" fmla="*/ 0 w 57"/>
                <a:gd name="T1" fmla="*/ 27 h 65"/>
                <a:gd name="T2" fmla="*/ 19 w 57"/>
                <a:gd name="T3" fmla="*/ 1 h 65"/>
                <a:gd name="T4" fmla="*/ 57 w 57"/>
                <a:gd name="T5" fmla="*/ 28 h 65"/>
                <a:gd name="T6" fmla="*/ 33 w 57"/>
                <a:gd name="T7" fmla="*/ 65 h 65"/>
                <a:gd name="T8" fmla="*/ 0 w 57"/>
                <a:gd name="T9" fmla="*/ 2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5">
                  <a:moveTo>
                    <a:pt x="0" y="27"/>
                  </a:moveTo>
                  <a:cubicBezTo>
                    <a:pt x="1" y="15"/>
                    <a:pt x="2" y="1"/>
                    <a:pt x="19" y="1"/>
                  </a:cubicBezTo>
                  <a:cubicBezTo>
                    <a:pt x="35" y="0"/>
                    <a:pt x="57" y="16"/>
                    <a:pt x="57" y="28"/>
                  </a:cubicBezTo>
                  <a:cubicBezTo>
                    <a:pt x="57" y="49"/>
                    <a:pt x="47" y="64"/>
                    <a:pt x="33" y="65"/>
                  </a:cubicBezTo>
                  <a:cubicBezTo>
                    <a:pt x="14" y="65"/>
                    <a:pt x="0" y="49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4687888" y="2668588"/>
              <a:ext cx="363538" cy="581025"/>
            </a:xfrm>
            <a:custGeom>
              <a:avLst/>
              <a:gdLst>
                <a:gd name="T0" fmla="*/ 252 w 252"/>
                <a:gd name="T1" fmla="*/ 163 h 404"/>
                <a:gd name="T2" fmla="*/ 171 w 252"/>
                <a:gd name="T3" fmla="*/ 350 h 404"/>
                <a:gd name="T4" fmla="*/ 110 w 252"/>
                <a:gd name="T5" fmla="*/ 392 h 404"/>
                <a:gd name="T6" fmla="*/ 31 w 252"/>
                <a:gd name="T7" fmla="*/ 360 h 404"/>
                <a:gd name="T8" fmla="*/ 4 w 252"/>
                <a:gd name="T9" fmla="*/ 277 h 404"/>
                <a:gd name="T10" fmla="*/ 7 w 252"/>
                <a:gd name="T11" fmla="*/ 187 h 404"/>
                <a:gd name="T12" fmla="*/ 28 w 252"/>
                <a:gd name="T13" fmla="*/ 100 h 404"/>
                <a:gd name="T14" fmla="*/ 74 w 252"/>
                <a:gd name="T15" fmla="*/ 8 h 404"/>
                <a:gd name="T16" fmla="*/ 97 w 252"/>
                <a:gd name="T17" fmla="*/ 0 h 404"/>
                <a:gd name="T18" fmla="*/ 216 w 252"/>
                <a:gd name="T19" fmla="*/ 66 h 404"/>
                <a:gd name="T20" fmla="*/ 252 w 252"/>
                <a:gd name="T21" fmla="*/ 137 h 404"/>
                <a:gd name="T22" fmla="*/ 252 w 252"/>
                <a:gd name="T23" fmla="*/ 163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2" h="404">
                  <a:moveTo>
                    <a:pt x="252" y="163"/>
                  </a:moveTo>
                  <a:cubicBezTo>
                    <a:pt x="251" y="237"/>
                    <a:pt x="217" y="297"/>
                    <a:pt x="171" y="350"/>
                  </a:cubicBezTo>
                  <a:cubicBezTo>
                    <a:pt x="155" y="368"/>
                    <a:pt x="132" y="380"/>
                    <a:pt x="110" y="392"/>
                  </a:cubicBezTo>
                  <a:cubicBezTo>
                    <a:pt x="86" y="404"/>
                    <a:pt x="42" y="387"/>
                    <a:pt x="31" y="360"/>
                  </a:cubicBezTo>
                  <a:cubicBezTo>
                    <a:pt x="19" y="333"/>
                    <a:pt x="8" y="305"/>
                    <a:pt x="4" y="277"/>
                  </a:cubicBezTo>
                  <a:cubicBezTo>
                    <a:pt x="0" y="247"/>
                    <a:pt x="3" y="216"/>
                    <a:pt x="7" y="187"/>
                  </a:cubicBezTo>
                  <a:cubicBezTo>
                    <a:pt x="11" y="157"/>
                    <a:pt x="17" y="128"/>
                    <a:pt x="28" y="100"/>
                  </a:cubicBezTo>
                  <a:cubicBezTo>
                    <a:pt x="40" y="68"/>
                    <a:pt x="57" y="38"/>
                    <a:pt x="74" y="8"/>
                  </a:cubicBezTo>
                  <a:cubicBezTo>
                    <a:pt x="77" y="3"/>
                    <a:pt x="89" y="0"/>
                    <a:pt x="97" y="0"/>
                  </a:cubicBezTo>
                  <a:cubicBezTo>
                    <a:pt x="146" y="5"/>
                    <a:pt x="188" y="23"/>
                    <a:pt x="216" y="66"/>
                  </a:cubicBezTo>
                  <a:cubicBezTo>
                    <a:pt x="232" y="88"/>
                    <a:pt x="251" y="108"/>
                    <a:pt x="252" y="137"/>
                  </a:cubicBezTo>
                  <a:cubicBezTo>
                    <a:pt x="252" y="146"/>
                    <a:pt x="252" y="154"/>
                    <a:pt x="252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5815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矩形 91"/>
          <p:cNvSpPr/>
          <p:nvPr/>
        </p:nvSpPr>
        <p:spPr>
          <a:xfrm>
            <a:off x="0" y="5308135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3" name="组合 92"/>
          <p:cNvGrpSpPr/>
          <p:nvPr/>
        </p:nvGrpSpPr>
        <p:grpSpPr>
          <a:xfrm>
            <a:off x="165154" y="4785551"/>
            <a:ext cx="1152190" cy="1357797"/>
            <a:chOff x="3792538" y="261938"/>
            <a:chExt cx="5097463" cy="6007100"/>
          </a:xfrm>
        </p:grpSpPr>
        <p:sp>
          <p:nvSpPr>
            <p:cNvPr id="94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9" name="文本框 108"/>
          <p:cNvSpPr txBox="1"/>
          <p:nvPr/>
        </p:nvSpPr>
        <p:spPr>
          <a:xfrm>
            <a:off x="254860" y="6136148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1639569" y="5605398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耐心听完对方的讲话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809750" y="758696"/>
            <a:ext cx="7651056" cy="3865959"/>
            <a:chOff x="2695575" y="1358771"/>
            <a:chExt cx="7651056" cy="3865959"/>
          </a:xfrm>
        </p:grpSpPr>
        <p:sp>
          <p:nvSpPr>
            <p:cNvPr id="91" name="矩形 3"/>
            <p:cNvSpPr/>
            <p:nvPr/>
          </p:nvSpPr>
          <p:spPr>
            <a:xfrm rot="7339965">
              <a:off x="5484178" y="3858733"/>
              <a:ext cx="624637" cy="312972"/>
            </a:xfrm>
            <a:custGeom>
              <a:avLst/>
              <a:gdLst>
                <a:gd name="connsiteX0" fmla="*/ 0 w 740825"/>
                <a:gd name="connsiteY0" fmla="*/ 0 h 369430"/>
                <a:gd name="connsiteX1" fmla="*/ 740825 w 740825"/>
                <a:gd name="connsiteY1" fmla="*/ 0 h 369430"/>
                <a:gd name="connsiteX2" fmla="*/ 740825 w 740825"/>
                <a:gd name="connsiteY2" fmla="*/ 369430 h 369430"/>
                <a:gd name="connsiteX3" fmla="*/ 0 w 740825"/>
                <a:gd name="connsiteY3" fmla="*/ 369430 h 369430"/>
                <a:gd name="connsiteX4" fmla="*/ 0 w 740825"/>
                <a:gd name="connsiteY4" fmla="*/ 0 h 369430"/>
                <a:gd name="connsiteX0" fmla="*/ 0 w 740825"/>
                <a:gd name="connsiteY0" fmla="*/ 0 h 369430"/>
                <a:gd name="connsiteX1" fmla="*/ 740825 w 740825"/>
                <a:gd name="connsiteY1" fmla="*/ 0 h 369430"/>
                <a:gd name="connsiteX2" fmla="*/ 713318 w 740825"/>
                <a:gd name="connsiteY2" fmla="*/ 303981 h 369430"/>
                <a:gd name="connsiteX3" fmla="*/ 0 w 740825"/>
                <a:gd name="connsiteY3" fmla="*/ 369430 h 369430"/>
                <a:gd name="connsiteX4" fmla="*/ 0 w 740825"/>
                <a:gd name="connsiteY4" fmla="*/ 0 h 369430"/>
                <a:gd name="connsiteX0" fmla="*/ 0 w 740825"/>
                <a:gd name="connsiteY0" fmla="*/ 0 h 340519"/>
                <a:gd name="connsiteX1" fmla="*/ 740825 w 740825"/>
                <a:gd name="connsiteY1" fmla="*/ 0 h 340519"/>
                <a:gd name="connsiteX2" fmla="*/ 713318 w 740825"/>
                <a:gd name="connsiteY2" fmla="*/ 303981 h 340519"/>
                <a:gd name="connsiteX3" fmla="*/ 24815 w 740825"/>
                <a:gd name="connsiteY3" fmla="*/ 340519 h 340519"/>
                <a:gd name="connsiteX4" fmla="*/ 0 w 740825"/>
                <a:gd name="connsiteY4" fmla="*/ 0 h 340519"/>
                <a:gd name="connsiteX0" fmla="*/ 0 w 738776"/>
                <a:gd name="connsiteY0" fmla="*/ 26863 h 340519"/>
                <a:gd name="connsiteX1" fmla="*/ 738776 w 738776"/>
                <a:gd name="connsiteY1" fmla="*/ 0 h 340519"/>
                <a:gd name="connsiteX2" fmla="*/ 711269 w 738776"/>
                <a:gd name="connsiteY2" fmla="*/ 303981 h 340519"/>
                <a:gd name="connsiteX3" fmla="*/ 22766 w 738776"/>
                <a:gd name="connsiteY3" fmla="*/ 340519 h 340519"/>
                <a:gd name="connsiteX4" fmla="*/ 0 w 738776"/>
                <a:gd name="connsiteY4" fmla="*/ 26863 h 340519"/>
                <a:gd name="connsiteX0" fmla="*/ 0 w 711269"/>
                <a:gd name="connsiteY0" fmla="*/ 42723 h 356379"/>
                <a:gd name="connsiteX1" fmla="*/ 710548 w 711269"/>
                <a:gd name="connsiteY1" fmla="*/ 0 h 356379"/>
                <a:gd name="connsiteX2" fmla="*/ 711269 w 711269"/>
                <a:gd name="connsiteY2" fmla="*/ 319841 h 356379"/>
                <a:gd name="connsiteX3" fmla="*/ 22766 w 711269"/>
                <a:gd name="connsiteY3" fmla="*/ 356379 h 356379"/>
                <a:gd name="connsiteX4" fmla="*/ 0 w 711269"/>
                <a:gd name="connsiteY4" fmla="*/ 42723 h 356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69" h="356379">
                  <a:moveTo>
                    <a:pt x="0" y="42723"/>
                  </a:moveTo>
                  <a:lnTo>
                    <a:pt x="710548" y="0"/>
                  </a:lnTo>
                  <a:cubicBezTo>
                    <a:pt x="710788" y="106614"/>
                    <a:pt x="711029" y="213227"/>
                    <a:pt x="711269" y="319841"/>
                  </a:cubicBezTo>
                  <a:lnTo>
                    <a:pt x="22766" y="356379"/>
                  </a:lnTo>
                  <a:lnTo>
                    <a:pt x="0" y="42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矩形 3"/>
            <p:cNvSpPr/>
            <p:nvPr/>
          </p:nvSpPr>
          <p:spPr>
            <a:xfrm rot="2961644">
              <a:off x="3469320" y="4067460"/>
              <a:ext cx="624637" cy="312972"/>
            </a:xfrm>
            <a:custGeom>
              <a:avLst/>
              <a:gdLst>
                <a:gd name="connsiteX0" fmla="*/ 0 w 740825"/>
                <a:gd name="connsiteY0" fmla="*/ 0 h 369430"/>
                <a:gd name="connsiteX1" fmla="*/ 740825 w 740825"/>
                <a:gd name="connsiteY1" fmla="*/ 0 h 369430"/>
                <a:gd name="connsiteX2" fmla="*/ 740825 w 740825"/>
                <a:gd name="connsiteY2" fmla="*/ 369430 h 369430"/>
                <a:gd name="connsiteX3" fmla="*/ 0 w 740825"/>
                <a:gd name="connsiteY3" fmla="*/ 369430 h 369430"/>
                <a:gd name="connsiteX4" fmla="*/ 0 w 740825"/>
                <a:gd name="connsiteY4" fmla="*/ 0 h 369430"/>
                <a:gd name="connsiteX0" fmla="*/ 0 w 740825"/>
                <a:gd name="connsiteY0" fmla="*/ 0 h 369430"/>
                <a:gd name="connsiteX1" fmla="*/ 740825 w 740825"/>
                <a:gd name="connsiteY1" fmla="*/ 0 h 369430"/>
                <a:gd name="connsiteX2" fmla="*/ 713318 w 740825"/>
                <a:gd name="connsiteY2" fmla="*/ 303981 h 369430"/>
                <a:gd name="connsiteX3" fmla="*/ 0 w 740825"/>
                <a:gd name="connsiteY3" fmla="*/ 369430 h 369430"/>
                <a:gd name="connsiteX4" fmla="*/ 0 w 740825"/>
                <a:gd name="connsiteY4" fmla="*/ 0 h 369430"/>
                <a:gd name="connsiteX0" fmla="*/ 0 w 740825"/>
                <a:gd name="connsiteY0" fmla="*/ 0 h 340519"/>
                <a:gd name="connsiteX1" fmla="*/ 740825 w 740825"/>
                <a:gd name="connsiteY1" fmla="*/ 0 h 340519"/>
                <a:gd name="connsiteX2" fmla="*/ 713318 w 740825"/>
                <a:gd name="connsiteY2" fmla="*/ 303981 h 340519"/>
                <a:gd name="connsiteX3" fmla="*/ 24815 w 740825"/>
                <a:gd name="connsiteY3" fmla="*/ 340519 h 340519"/>
                <a:gd name="connsiteX4" fmla="*/ 0 w 740825"/>
                <a:gd name="connsiteY4" fmla="*/ 0 h 340519"/>
                <a:gd name="connsiteX0" fmla="*/ 0 w 738776"/>
                <a:gd name="connsiteY0" fmla="*/ 26863 h 340519"/>
                <a:gd name="connsiteX1" fmla="*/ 738776 w 738776"/>
                <a:gd name="connsiteY1" fmla="*/ 0 h 340519"/>
                <a:gd name="connsiteX2" fmla="*/ 711269 w 738776"/>
                <a:gd name="connsiteY2" fmla="*/ 303981 h 340519"/>
                <a:gd name="connsiteX3" fmla="*/ 22766 w 738776"/>
                <a:gd name="connsiteY3" fmla="*/ 340519 h 340519"/>
                <a:gd name="connsiteX4" fmla="*/ 0 w 738776"/>
                <a:gd name="connsiteY4" fmla="*/ 26863 h 340519"/>
                <a:gd name="connsiteX0" fmla="*/ 0 w 711269"/>
                <a:gd name="connsiteY0" fmla="*/ 42723 h 356379"/>
                <a:gd name="connsiteX1" fmla="*/ 710548 w 711269"/>
                <a:gd name="connsiteY1" fmla="*/ 0 h 356379"/>
                <a:gd name="connsiteX2" fmla="*/ 711269 w 711269"/>
                <a:gd name="connsiteY2" fmla="*/ 319841 h 356379"/>
                <a:gd name="connsiteX3" fmla="*/ 22766 w 711269"/>
                <a:gd name="connsiteY3" fmla="*/ 356379 h 356379"/>
                <a:gd name="connsiteX4" fmla="*/ 0 w 711269"/>
                <a:gd name="connsiteY4" fmla="*/ 42723 h 356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69" h="356379">
                  <a:moveTo>
                    <a:pt x="0" y="42723"/>
                  </a:moveTo>
                  <a:lnTo>
                    <a:pt x="710548" y="0"/>
                  </a:lnTo>
                  <a:cubicBezTo>
                    <a:pt x="710788" y="106614"/>
                    <a:pt x="711029" y="213227"/>
                    <a:pt x="711269" y="319841"/>
                  </a:cubicBezTo>
                  <a:lnTo>
                    <a:pt x="22766" y="356379"/>
                  </a:lnTo>
                  <a:lnTo>
                    <a:pt x="0" y="42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矩形 89"/>
            <p:cNvSpPr/>
            <p:nvPr/>
          </p:nvSpPr>
          <p:spPr>
            <a:xfrm rot="1843230">
              <a:off x="5058958" y="3941137"/>
              <a:ext cx="805229" cy="2612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 rot="19407688">
              <a:off x="3702102" y="4068313"/>
              <a:ext cx="805229" cy="2612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矩形 1"/>
            <p:cNvSpPr/>
            <p:nvPr/>
          </p:nvSpPr>
          <p:spPr>
            <a:xfrm>
              <a:off x="4104837" y="3944907"/>
              <a:ext cx="1259521" cy="1233816"/>
            </a:xfrm>
            <a:custGeom>
              <a:avLst/>
              <a:gdLst>
                <a:gd name="connsiteX0" fmla="*/ 0 w 1634232"/>
                <a:gd name="connsiteY0" fmla="*/ 0 h 1404937"/>
                <a:gd name="connsiteX1" fmla="*/ 1634232 w 1634232"/>
                <a:gd name="connsiteY1" fmla="*/ 0 h 1404937"/>
                <a:gd name="connsiteX2" fmla="*/ 1634232 w 1634232"/>
                <a:gd name="connsiteY2" fmla="*/ 1404937 h 1404937"/>
                <a:gd name="connsiteX3" fmla="*/ 0 w 1634232"/>
                <a:gd name="connsiteY3" fmla="*/ 1404937 h 1404937"/>
                <a:gd name="connsiteX4" fmla="*/ 0 w 1634232"/>
                <a:gd name="connsiteY4" fmla="*/ 0 h 1404937"/>
                <a:gd name="connsiteX0" fmla="*/ 200025 w 1634232"/>
                <a:gd name="connsiteY0" fmla="*/ 0 h 1433512"/>
                <a:gd name="connsiteX1" fmla="*/ 1634232 w 1634232"/>
                <a:gd name="connsiteY1" fmla="*/ 28575 h 1433512"/>
                <a:gd name="connsiteX2" fmla="*/ 1634232 w 1634232"/>
                <a:gd name="connsiteY2" fmla="*/ 1433512 h 1433512"/>
                <a:gd name="connsiteX3" fmla="*/ 0 w 1634232"/>
                <a:gd name="connsiteY3" fmla="*/ 1433512 h 1433512"/>
                <a:gd name="connsiteX4" fmla="*/ 200025 w 1634232"/>
                <a:gd name="connsiteY4" fmla="*/ 0 h 1433512"/>
                <a:gd name="connsiteX0" fmla="*/ 200025 w 1634232"/>
                <a:gd name="connsiteY0" fmla="*/ 0 h 1433512"/>
                <a:gd name="connsiteX1" fmla="*/ 1434207 w 1634232"/>
                <a:gd name="connsiteY1" fmla="*/ 28575 h 1433512"/>
                <a:gd name="connsiteX2" fmla="*/ 1634232 w 1634232"/>
                <a:gd name="connsiteY2" fmla="*/ 1433512 h 1433512"/>
                <a:gd name="connsiteX3" fmla="*/ 0 w 1634232"/>
                <a:gd name="connsiteY3" fmla="*/ 1433512 h 1433512"/>
                <a:gd name="connsiteX4" fmla="*/ 200025 w 1634232"/>
                <a:gd name="connsiteY4" fmla="*/ 0 h 1433512"/>
                <a:gd name="connsiteX0" fmla="*/ 200025 w 1605657"/>
                <a:gd name="connsiteY0" fmla="*/ 0 h 1433512"/>
                <a:gd name="connsiteX1" fmla="*/ 1434207 w 1605657"/>
                <a:gd name="connsiteY1" fmla="*/ 28575 h 1433512"/>
                <a:gd name="connsiteX2" fmla="*/ 1605657 w 1605657"/>
                <a:gd name="connsiteY2" fmla="*/ 1404937 h 1433512"/>
                <a:gd name="connsiteX3" fmla="*/ 0 w 1605657"/>
                <a:gd name="connsiteY3" fmla="*/ 1433512 h 1433512"/>
                <a:gd name="connsiteX4" fmla="*/ 200025 w 1605657"/>
                <a:gd name="connsiteY4" fmla="*/ 0 h 1433512"/>
                <a:gd name="connsiteX0" fmla="*/ 200025 w 1548507"/>
                <a:gd name="connsiteY0" fmla="*/ 0 h 1433512"/>
                <a:gd name="connsiteX1" fmla="*/ 1434207 w 1548507"/>
                <a:gd name="connsiteY1" fmla="*/ 28575 h 1433512"/>
                <a:gd name="connsiteX2" fmla="*/ 1548507 w 1548507"/>
                <a:gd name="connsiteY2" fmla="*/ 1404937 h 1433512"/>
                <a:gd name="connsiteX3" fmla="*/ 0 w 1548507"/>
                <a:gd name="connsiteY3" fmla="*/ 1433512 h 1433512"/>
                <a:gd name="connsiteX4" fmla="*/ 200025 w 1548507"/>
                <a:gd name="connsiteY4" fmla="*/ 0 h 1433512"/>
                <a:gd name="connsiteX0" fmla="*/ 85725 w 1434207"/>
                <a:gd name="connsiteY0" fmla="*/ 0 h 1462087"/>
                <a:gd name="connsiteX1" fmla="*/ 1319907 w 1434207"/>
                <a:gd name="connsiteY1" fmla="*/ 28575 h 1462087"/>
                <a:gd name="connsiteX2" fmla="*/ 1434207 w 1434207"/>
                <a:gd name="connsiteY2" fmla="*/ 1404937 h 1462087"/>
                <a:gd name="connsiteX3" fmla="*/ 0 w 1434207"/>
                <a:gd name="connsiteY3" fmla="*/ 1462087 h 1462087"/>
                <a:gd name="connsiteX4" fmla="*/ 85725 w 1434207"/>
                <a:gd name="connsiteY4" fmla="*/ 0 h 1462087"/>
                <a:gd name="connsiteX0" fmla="*/ 136525 w 1485007"/>
                <a:gd name="connsiteY0" fmla="*/ 0 h 1404937"/>
                <a:gd name="connsiteX1" fmla="*/ 1370707 w 1485007"/>
                <a:gd name="connsiteY1" fmla="*/ 28575 h 1404937"/>
                <a:gd name="connsiteX2" fmla="*/ 1485007 w 1485007"/>
                <a:gd name="connsiteY2" fmla="*/ 1404937 h 1404937"/>
                <a:gd name="connsiteX3" fmla="*/ 0 w 1485007"/>
                <a:gd name="connsiteY3" fmla="*/ 1373187 h 1404937"/>
                <a:gd name="connsiteX4" fmla="*/ 136525 w 1485007"/>
                <a:gd name="connsiteY4" fmla="*/ 0 h 1404937"/>
                <a:gd name="connsiteX0" fmla="*/ 136525 w 1446907"/>
                <a:gd name="connsiteY0" fmla="*/ 0 h 1404937"/>
                <a:gd name="connsiteX1" fmla="*/ 1370707 w 1446907"/>
                <a:gd name="connsiteY1" fmla="*/ 28575 h 1404937"/>
                <a:gd name="connsiteX2" fmla="*/ 1446907 w 1446907"/>
                <a:gd name="connsiteY2" fmla="*/ 1404937 h 1404937"/>
                <a:gd name="connsiteX3" fmla="*/ 0 w 1446907"/>
                <a:gd name="connsiteY3" fmla="*/ 1373187 h 1404937"/>
                <a:gd name="connsiteX4" fmla="*/ 136525 w 1446907"/>
                <a:gd name="connsiteY4" fmla="*/ 0 h 1404937"/>
                <a:gd name="connsiteX0" fmla="*/ 123825 w 1434207"/>
                <a:gd name="connsiteY0" fmla="*/ 0 h 1404937"/>
                <a:gd name="connsiteX1" fmla="*/ 1358007 w 1434207"/>
                <a:gd name="connsiteY1" fmla="*/ 28575 h 1404937"/>
                <a:gd name="connsiteX2" fmla="*/ 1434207 w 1434207"/>
                <a:gd name="connsiteY2" fmla="*/ 1404937 h 1404937"/>
                <a:gd name="connsiteX3" fmla="*/ 0 w 1434207"/>
                <a:gd name="connsiteY3" fmla="*/ 1385887 h 1404937"/>
                <a:gd name="connsiteX4" fmla="*/ 123825 w 1434207"/>
                <a:gd name="connsiteY4" fmla="*/ 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4207" h="1404937">
                  <a:moveTo>
                    <a:pt x="123825" y="0"/>
                  </a:moveTo>
                  <a:lnTo>
                    <a:pt x="1358007" y="28575"/>
                  </a:lnTo>
                  <a:lnTo>
                    <a:pt x="1434207" y="1404937"/>
                  </a:lnTo>
                  <a:lnTo>
                    <a:pt x="0" y="1385887"/>
                  </a:lnTo>
                  <a:lnTo>
                    <a:pt x="12382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" name="矩形 1"/>
            <p:cNvSpPr/>
            <p:nvPr/>
          </p:nvSpPr>
          <p:spPr>
            <a:xfrm>
              <a:off x="8782403" y="3944907"/>
              <a:ext cx="1435183" cy="1258911"/>
            </a:xfrm>
            <a:custGeom>
              <a:avLst/>
              <a:gdLst>
                <a:gd name="connsiteX0" fmla="*/ 0 w 1634232"/>
                <a:gd name="connsiteY0" fmla="*/ 0 h 1404937"/>
                <a:gd name="connsiteX1" fmla="*/ 1634232 w 1634232"/>
                <a:gd name="connsiteY1" fmla="*/ 0 h 1404937"/>
                <a:gd name="connsiteX2" fmla="*/ 1634232 w 1634232"/>
                <a:gd name="connsiteY2" fmla="*/ 1404937 h 1404937"/>
                <a:gd name="connsiteX3" fmla="*/ 0 w 1634232"/>
                <a:gd name="connsiteY3" fmla="*/ 1404937 h 1404937"/>
                <a:gd name="connsiteX4" fmla="*/ 0 w 1634232"/>
                <a:gd name="connsiteY4" fmla="*/ 0 h 1404937"/>
                <a:gd name="connsiteX0" fmla="*/ 200025 w 1634232"/>
                <a:gd name="connsiteY0" fmla="*/ 0 h 1433512"/>
                <a:gd name="connsiteX1" fmla="*/ 1634232 w 1634232"/>
                <a:gd name="connsiteY1" fmla="*/ 28575 h 1433512"/>
                <a:gd name="connsiteX2" fmla="*/ 1634232 w 1634232"/>
                <a:gd name="connsiteY2" fmla="*/ 1433512 h 1433512"/>
                <a:gd name="connsiteX3" fmla="*/ 0 w 1634232"/>
                <a:gd name="connsiteY3" fmla="*/ 1433512 h 1433512"/>
                <a:gd name="connsiteX4" fmla="*/ 200025 w 1634232"/>
                <a:gd name="connsiteY4" fmla="*/ 0 h 1433512"/>
                <a:gd name="connsiteX0" fmla="*/ 200025 w 1634232"/>
                <a:gd name="connsiteY0" fmla="*/ 0 h 1433512"/>
                <a:gd name="connsiteX1" fmla="*/ 1434207 w 1634232"/>
                <a:gd name="connsiteY1" fmla="*/ 28575 h 1433512"/>
                <a:gd name="connsiteX2" fmla="*/ 1634232 w 1634232"/>
                <a:gd name="connsiteY2" fmla="*/ 1433512 h 1433512"/>
                <a:gd name="connsiteX3" fmla="*/ 0 w 1634232"/>
                <a:gd name="connsiteY3" fmla="*/ 1433512 h 1433512"/>
                <a:gd name="connsiteX4" fmla="*/ 200025 w 1634232"/>
                <a:gd name="connsiteY4" fmla="*/ 0 h 143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232" h="1433512">
                  <a:moveTo>
                    <a:pt x="200025" y="0"/>
                  </a:moveTo>
                  <a:lnTo>
                    <a:pt x="1434207" y="28575"/>
                  </a:lnTo>
                  <a:lnTo>
                    <a:pt x="1634232" y="1433512"/>
                  </a:lnTo>
                  <a:lnTo>
                    <a:pt x="0" y="1433512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8" name="组合 87"/>
            <p:cNvGrpSpPr/>
            <p:nvPr/>
          </p:nvGrpSpPr>
          <p:grpSpPr>
            <a:xfrm>
              <a:off x="2695575" y="1358771"/>
              <a:ext cx="7651056" cy="3865959"/>
              <a:chOff x="1609725" y="1338263"/>
              <a:chExt cx="8712200" cy="4402138"/>
            </a:xfrm>
          </p:grpSpPr>
          <p:sp>
            <p:nvSpPr>
              <p:cNvPr id="40" name="Freeform 6"/>
              <p:cNvSpPr>
                <a:spLocks noEditPoints="1"/>
              </p:cNvSpPr>
              <p:nvPr/>
            </p:nvSpPr>
            <p:spPr bwMode="auto">
              <a:xfrm>
                <a:off x="4260850" y="1338263"/>
                <a:ext cx="1250950" cy="1128713"/>
              </a:xfrm>
              <a:custGeom>
                <a:avLst/>
                <a:gdLst>
                  <a:gd name="T0" fmla="*/ 318 w 1294"/>
                  <a:gd name="T1" fmla="*/ 1149 h 1166"/>
                  <a:gd name="T2" fmla="*/ 334 w 1294"/>
                  <a:gd name="T3" fmla="*/ 1077 h 1166"/>
                  <a:gd name="T4" fmla="*/ 386 w 1294"/>
                  <a:gd name="T5" fmla="*/ 937 h 1166"/>
                  <a:gd name="T6" fmla="*/ 402 w 1294"/>
                  <a:gd name="T7" fmla="*/ 861 h 1166"/>
                  <a:gd name="T8" fmla="*/ 262 w 1294"/>
                  <a:gd name="T9" fmla="*/ 789 h 1166"/>
                  <a:gd name="T10" fmla="*/ 174 w 1294"/>
                  <a:gd name="T11" fmla="*/ 725 h 1166"/>
                  <a:gd name="T12" fmla="*/ 38 w 1294"/>
                  <a:gd name="T13" fmla="*/ 577 h 1166"/>
                  <a:gd name="T14" fmla="*/ 6 w 1294"/>
                  <a:gd name="T15" fmla="*/ 477 h 1166"/>
                  <a:gd name="T16" fmla="*/ 26 w 1294"/>
                  <a:gd name="T17" fmla="*/ 309 h 1166"/>
                  <a:gd name="T18" fmla="*/ 122 w 1294"/>
                  <a:gd name="T19" fmla="*/ 161 h 1166"/>
                  <a:gd name="T20" fmla="*/ 230 w 1294"/>
                  <a:gd name="T21" fmla="*/ 81 h 1166"/>
                  <a:gd name="T22" fmla="*/ 314 w 1294"/>
                  <a:gd name="T23" fmla="*/ 57 h 1166"/>
                  <a:gd name="T24" fmla="*/ 478 w 1294"/>
                  <a:gd name="T25" fmla="*/ 13 h 1166"/>
                  <a:gd name="T26" fmla="*/ 534 w 1294"/>
                  <a:gd name="T27" fmla="*/ 17 h 1166"/>
                  <a:gd name="T28" fmla="*/ 722 w 1294"/>
                  <a:gd name="T29" fmla="*/ 5 h 1166"/>
                  <a:gd name="T30" fmla="*/ 986 w 1294"/>
                  <a:gd name="T31" fmla="*/ 65 h 1166"/>
                  <a:gd name="T32" fmla="*/ 1054 w 1294"/>
                  <a:gd name="T33" fmla="*/ 101 h 1166"/>
                  <a:gd name="T34" fmla="*/ 1162 w 1294"/>
                  <a:gd name="T35" fmla="*/ 189 h 1166"/>
                  <a:gd name="T36" fmla="*/ 1242 w 1294"/>
                  <a:gd name="T37" fmla="*/ 309 h 1166"/>
                  <a:gd name="T38" fmla="*/ 1274 w 1294"/>
                  <a:gd name="T39" fmla="*/ 381 h 1166"/>
                  <a:gd name="T40" fmla="*/ 1214 w 1294"/>
                  <a:gd name="T41" fmla="*/ 669 h 1166"/>
                  <a:gd name="T42" fmla="*/ 1166 w 1294"/>
                  <a:gd name="T43" fmla="*/ 713 h 1166"/>
                  <a:gd name="T44" fmla="*/ 1122 w 1294"/>
                  <a:gd name="T45" fmla="*/ 761 h 1166"/>
                  <a:gd name="T46" fmla="*/ 986 w 1294"/>
                  <a:gd name="T47" fmla="*/ 817 h 1166"/>
                  <a:gd name="T48" fmla="*/ 770 w 1294"/>
                  <a:gd name="T49" fmla="*/ 865 h 1166"/>
                  <a:gd name="T50" fmla="*/ 690 w 1294"/>
                  <a:gd name="T51" fmla="*/ 861 h 1166"/>
                  <a:gd name="T52" fmla="*/ 578 w 1294"/>
                  <a:gd name="T53" fmla="*/ 985 h 1166"/>
                  <a:gd name="T54" fmla="*/ 518 w 1294"/>
                  <a:gd name="T55" fmla="*/ 1037 h 1166"/>
                  <a:gd name="T56" fmla="*/ 458 w 1294"/>
                  <a:gd name="T57" fmla="*/ 1085 h 1166"/>
                  <a:gd name="T58" fmla="*/ 318 w 1294"/>
                  <a:gd name="T59" fmla="*/ 1149 h 1166"/>
                  <a:gd name="T60" fmla="*/ 518 w 1294"/>
                  <a:gd name="T61" fmla="*/ 953 h 1166"/>
                  <a:gd name="T62" fmla="*/ 582 w 1294"/>
                  <a:gd name="T63" fmla="*/ 889 h 1166"/>
                  <a:gd name="T64" fmla="*/ 638 w 1294"/>
                  <a:gd name="T65" fmla="*/ 805 h 1166"/>
                  <a:gd name="T66" fmla="*/ 702 w 1294"/>
                  <a:gd name="T67" fmla="*/ 805 h 1166"/>
                  <a:gd name="T68" fmla="*/ 1026 w 1294"/>
                  <a:gd name="T69" fmla="*/ 741 h 1166"/>
                  <a:gd name="T70" fmla="*/ 1122 w 1294"/>
                  <a:gd name="T71" fmla="*/ 685 h 1166"/>
                  <a:gd name="T72" fmla="*/ 1198 w 1294"/>
                  <a:gd name="T73" fmla="*/ 553 h 1166"/>
                  <a:gd name="T74" fmla="*/ 1214 w 1294"/>
                  <a:gd name="T75" fmla="*/ 421 h 1166"/>
                  <a:gd name="T76" fmla="*/ 1190 w 1294"/>
                  <a:gd name="T77" fmla="*/ 353 h 1166"/>
                  <a:gd name="T78" fmla="*/ 1106 w 1294"/>
                  <a:gd name="T79" fmla="*/ 225 h 1166"/>
                  <a:gd name="T80" fmla="*/ 1046 w 1294"/>
                  <a:gd name="T81" fmla="*/ 165 h 1166"/>
                  <a:gd name="T82" fmla="*/ 998 w 1294"/>
                  <a:gd name="T83" fmla="*/ 145 h 1166"/>
                  <a:gd name="T84" fmla="*/ 954 w 1294"/>
                  <a:gd name="T85" fmla="*/ 117 h 1166"/>
                  <a:gd name="T86" fmla="*/ 842 w 1294"/>
                  <a:gd name="T87" fmla="*/ 85 h 1166"/>
                  <a:gd name="T88" fmla="*/ 642 w 1294"/>
                  <a:gd name="T89" fmla="*/ 57 h 1166"/>
                  <a:gd name="T90" fmla="*/ 526 w 1294"/>
                  <a:gd name="T91" fmla="*/ 65 h 1166"/>
                  <a:gd name="T92" fmla="*/ 354 w 1294"/>
                  <a:gd name="T93" fmla="*/ 105 h 1166"/>
                  <a:gd name="T94" fmla="*/ 322 w 1294"/>
                  <a:gd name="T95" fmla="*/ 117 h 1166"/>
                  <a:gd name="T96" fmla="*/ 254 w 1294"/>
                  <a:gd name="T97" fmla="*/ 137 h 1166"/>
                  <a:gd name="T98" fmla="*/ 194 w 1294"/>
                  <a:gd name="T99" fmla="*/ 189 h 1166"/>
                  <a:gd name="T100" fmla="*/ 134 w 1294"/>
                  <a:gd name="T101" fmla="*/ 245 h 1166"/>
                  <a:gd name="T102" fmla="*/ 70 w 1294"/>
                  <a:gd name="T103" fmla="*/ 413 h 1166"/>
                  <a:gd name="T104" fmla="*/ 86 w 1294"/>
                  <a:gd name="T105" fmla="*/ 553 h 1166"/>
                  <a:gd name="T106" fmla="*/ 222 w 1294"/>
                  <a:gd name="T107" fmla="*/ 689 h 1166"/>
                  <a:gd name="T108" fmla="*/ 282 w 1294"/>
                  <a:gd name="T109" fmla="*/ 733 h 1166"/>
                  <a:gd name="T110" fmla="*/ 374 w 1294"/>
                  <a:gd name="T111" fmla="*/ 765 h 1166"/>
                  <a:gd name="T112" fmla="*/ 466 w 1294"/>
                  <a:gd name="T113" fmla="*/ 797 h 1166"/>
                  <a:gd name="T114" fmla="*/ 438 w 1294"/>
                  <a:gd name="T115" fmla="*/ 1001 h 1166"/>
                  <a:gd name="T116" fmla="*/ 518 w 1294"/>
                  <a:gd name="T117" fmla="*/ 953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94" h="1166">
                    <a:moveTo>
                      <a:pt x="318" y="1149"/>
                    </a:moveTo>
                    <a:cubicBezTo>
                      <a:pt x="304" y="1122"/>
                      <a:pt x="325" y="1097"/>
                      <a:pt x="334" y="1077"/>
                    </a:cubicBezTo>
                    <a:cubicBezTo>
                      <a:pt x="354" y="1033"/>
                      <a:pt x="369" y="992"/>
                      <a:pt x="386" y="937"/>
                    </a:cubicBezTo>
                    <a:cubicBezTo>
                      <a:pt x="394" y="911"/>
                      <a:pt x="408" y="885"/>
                      <a:pt x="402" y="861"/>
                    </a:cubicBezTo>
                    <a:cubicBezTo>
                      <a:pt x="391" y="819"/>
                      <a:pt x="297" y="806"/>
                      <a:pt x="262" y="789"/>
                    </a:cubicBezTo>
                    <a:cubicBezTo>
                      <a:pt x="238" y="777"/>
                      <a:pt x="207" y="747"/>
                      <a:pt x="174" y="725"/>
                    </a:cubicBezTo>
                    <a:cubicBezTo>
                      <a:pt x="106" y="680"/>
                      <a:pt x="70" y="652"/>
                      <a:pt x="38" y="577"/>
                    </a:cubicBezTo>
                    <a:cubicBezTo>
                      <a:pt x="28" y="554"/>
                      <a:pt x="9" y="501"/>
                      <a:pt x="6" y="477"/>
                    </a:cubicBezTo>
                    <a:cubicBezTo>
                      <a:pt x="0" y="424"/>
                      <a:pt x="10" y="350"/>
                      <a:pt x="26" y="309"/>
                    </a:cubicBezTo>
                    <a:cubicBezTo>
                      <a:pt x="41" y="269"/>
                      <a:pt x="89" y="196"/>
                      <a:pt x="122" y="161"/>
                    </a:cubicBezTo>
                    <a:cubicBezTo>
                      <a:pt x="145" y="137"/>
                      <a:pt x="198" y="97"/>
                      <a:pt x="230" y="81"/>
                    </a:cubicBezTo>
                    <a:cubicBezTo>
                      <a:pt x="252" y="70"/>
                      <a:pt x="282" y="66"/>
                      <a:pt x="314" y="57"/>
                    </a:cubicBezTo>
                    <a:cubicBezTo>
                      <a:pt x="362" y="43"/>
                      <a:pt x="418" y="18"/>
                      <a:pt x="478" y="13"/>
                    </a:cubicBezTo>
                    <a:cubicBezTo>
                      <a:pt x="497" y="11"/>
                      <a:pt x="516" y="17"/>
                      <a:pt x="534" y="17"/>
                    </a:cubicBezTo>
                    <a:cubicBezTo>
                      <a:pt x="597" y="16"/>
                      <a:pt x="655" y="0"/>
                      <a:pt x="722" y="5"/>
                    </a:cubicBezTo>
                    <a:cubicBezTo>
                      <a:pt x="807" y="11"/>
                      <a:pt x="915" y="38"/>
                      <a:pt x="986" y="65"/>
                    </a:cubicBezTo>
                    <a:cubicBezTo>
                      <a:pt x="1006" y="73"/>
                      <a:pt x="1031" y="87"/>
                      <a:pt x="1054" y="101"/>
                    </a:cubicBezTo>
                    <a:cubicBezTo>
                      <a:pt x="1100" y="130"/>
                      <a:pt x="1125" y="148"/>
                      <a:pt x="1162" y="189"/>
                    </a:cubicBezTo>
                    <a:cubicBezTo>
                      <a:pt x="1197" y="227"/>
                      <a:pt x="1216" y="255"/>
                      <a:pt x="1242" y="309"/>
                    </a:cubicBezTo>
                    <a:cubicBezTo>
                      <a:pt x="1255" y="335"/>
                      <a:pt x="1270" y="362"/>
                      <a:pt x="1274" y="381"/>
                    </a:cubicBezTo>
                    <a:cubicBezTo>
                      <a:pt x="1294" y="488"/>
                      <a:pt x="1258" y="609"/>
                      <a:pt x="1214" y="669"/>
                    </a:cubicBezTo>
                    <a:cubicBezTo>
                      <a:pt x="1203" y="684"/>
                      <a:pt x="1181" y="698"/>
                      <a:pt x="1166" y="713"/>
                    </a:cubicBezTo>
                    <a:cubicBezTo>
                      <a:pt x="1149" y="731"/>
                      <a:pt x="1136" y="751"/>
                      <a:pt x="1122" y="761"/>
                    </a:cubicBezTo>
                    <a:cubicBezTo>
                      <a:pt x="1089" y="785"/>
                      <a:pt x="1035" y="801"/>
                      <a:pt x="986" y="817"/>
                    </a:cubicBezTo>
                    <a:cubicBezTo>
                      <a:pt x="929" y="836"/>
                      <a:pt x="852" y="862"/>
                      <a:pt x="770" y="865"/>
                    </a:cubicBezTo>
                    <a:cubicBezTo>
                      <a:pt x="747" y="866"/>
                      <a:pt x="715" y="856"/>
                      <a:pt x="690" y="861"/>
                    </a:cubicBezTo>
                    <a:cubicBezTo>
                      <a:pt x="652" y="869"/>
                      <a:pt x="605" y="958"/>
                      <a:pt x="578" y="985"/>
                    </a:cubicBezTo>
                    <a:cubicBezTo>
                      <a:pt x="561" y="1002"/>
                      <a:pt x="538" y="1019"/>
                      <a:pt x="518" y="1037"/>
                    </a:cubicBezTo>
                    <a:cubicBezTo>
                      <a:pt x="498" y="1054"/>
                      <a:pt x="477" y="1070"/>
                      <a:pt x="458" y="1085"/>
                    </a:cubicBezTo>
                    <a:cubicBezTo>
                      <a:pt x="420" y="1116"/>
                      <a:pt x="374" y="1166"/>
                      <a:pt x="318" y="1149"/>
                    </a:cubicBezTo>
                    <a:close/>
                    <a:moveTo>
                      <a:pt x="518" y="953"/>
                    </a:moveTo>
                    <a:cubicBezTo>
                      <a:pt x="539" y="934"/>
                      <a:pt x="565" y="912"/>
                      <a:pt x="582" y="889"/>
                    </a:cubicBezTo>
                    <a:cubicBezTo>
                      <a:pt x="602" y="862"/>
                      <a:pt x="611" y="817"/>
                      <a:pt x="638" y="805"/>
                    </a:cubicBezTo>
                    <a:cubicBezTo>
                      <a:pt x="657" y="797"/>
                      <a:pt x="678" y="805"/>
                      <a:pt x="702" y="805"/>
                    </a:cubicBezTo>
                    <a:cubicBezTo>
                      <a:pt x="831" y="804"/>
                      <a:pt x="942" y="783"/>
                      <a:pt x="1026" y="741"/>
                    </a:cubicBezTo>
                    <a:cubicBezTo>
                      <a:pt x="1061" y="724"/>
                      <a:pt x="1100" y="706"/>
                      <a:pt x="1122" y="685"/>
                    </a:cubicBezTo>
                    <a:cubicBezTo>
                      <a:pt x="1147" y="661"/>
                      <a:pt x="1183" y="605"/>
                      <a:pt x="1198" y="553"/>
                    </a:cubicBezTo>
                    <a:cubicBezTo>
                      <a:pt x="1209" y="516"/>
                      <a:pt x="1220" y="467"/>
                      <a:pt x="1214" y="421"/>
                    </a:cubicBezTo>
                    <a:cubicBezTo>
                      <a:pt x="1212" y="403"/>
                      <a:pt x="1199" y="375"/>
                      <a:pt x="1190" y="353"/>
                    </a:cubicBezTo>
                    <a:cubicBezTo>
                      <a:pt x="1165" y="287"/>
                      <a:pt x="1150" y="271"/>
                      <a:pt x="1106" y="225"/>
                    </a:cubicBezTo>
                    <a:cubicBezTo>
                      <a:pt x="1086" y="204"/>
                      <a:pt x="1064" y="177"/>
                      <a:pt x="1046" y="165"/>
                    </a:cubicBezTo>
                    <a:cubicBezTo>
                      <a:pt x="1035" y="158"/>
                      <a:pt x="1016" y="154"/>
                      <a:pt x="998" y="145"/>
                    </a:cubicBezTo>
                    <a:cubicBezTo>
                      <a:pt x="984" y="137"/>
                      <a:pt x="968" y="123"/>
                      <a:pt x="954" y="117"/>
                    </a:cubicBezTo>
                    <a:cubicBezTo>
                      <a:pt x="923" y="104"/>
                      <a:pt x="880" y="95"/>
                      <a:pt x="842" y="85"/>
                    </a:cubicBezTo>
                    <a:cubicBezTo>
                      <a:pt x="774" y="67"/>
                      <a:pt x="716" y="51"/>
                      <a:pt x="642" y="57"/>
                    </a:cubicBezTo>
                    <a:cubicBezTo>
                      <a:pt x="602" y="60"/>
                      <a:pt x="562" y="62"/>
                      <a:pt x="526" y="65"/>
                    </a:cubicBezTo>
                    <a:cubicBezTo>
                      <a:pt x="463" y="71"/>
                      <a:pt x="403" y="91"/>
                      <a:pt x="354" y="105"/>
                    </a:cubicBezTo>
                    <a:cubicBezTo>
                      <a:pt x="338" y="110"/>
                      <a:pt x="332" y="113"/>
                      <a:pt x="322" y="117"/>
                    </a:cubicBezTo>
                    <a:cubicBezTo>
                      <a:pt x="300" y="125"/>
                      <a:pt x="272" y="128"/>
                      <a:pt x="254" y="137"/>
                    </a:cubicBezTo>
                    <a:cubicBezTo>
                      <a:pt x="235" y="147"/>
                      <a:pt x="216" y="172"/>
                      <a:pt x="194" y="189"/>
                    </a:cubicBezTo>
                    <a:cubicBezTo>
                      <a:pt x="170" y="207"/>
                      <a:pt x="149" y="224"/>
                      <a:pt x="134" y="245"/>
                    </a:cubicBezTo>
                    <a:cubicBezTo>
                      <a:pt x="99" y="294"/>
                      <a:pt x="75" y="355"/>
                      <a:pt x="70" y="413"/>
                    </a:cubicBezTo>
                    <a:cubicBezTo>
                      <a:pt x="66" y="462"/>
                      <a:pt x="74" y="523"/>
                      <a:pt x="86" y="553"/>
                    </a:cubicBezTo>
                    <a:cubicBezTo>
                      <a:pt x="111" y="616"/>
                      <a:pt x="168" y="656"/>
                      <a:pt x="222" y="689"/>
                    </a:cubicBezTo>
                    <a:cubicBezTo>
                      <a:pt x="242" y="702"/>
                      <a:pt x="262" y="722"/>
                      <a:pt x="282" y="733"/>
                    </a:cubicBezTo>
                    <a:cubicBezTo>
                      <a:pt x="309" y="748"/>
                      <a:pt x="343" y="755"/>
                      <a:pt x="374" y="765"/>
                    </a:cubicBezTo>
                    <a:cubicBezTo>
                      <a:pt x="405" y="775"/>
                      <a:pt x="439" y="779"/>
                      <a:pt x="466" y="797"/>
                    </a:cubicBezTo>
                    <a:cubicBezTo>
                      <a:pt x="485" y="867"/>
                      <a:pt x="447" y="934"/>
                      <a:pt x="438" y="1001"/>
                    </a:cubicBezTo>
                    <a:cubicBezTo>
                      <a:pt x="470" y="996"/>
                      <a:pt x="495" y="973"/>
                      <a:pt x="518" y="9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7"/>
              <p:cNvSpPr>
                <a:spLocks/>
              </p:cNvSpPr>
              <p:nvPr/>
            </p:nvSpPr>
            <p:spPr bwMode="auto">
              <a:xfrm>
                <a:off x="4324350" y="1387475"/>
                <a:ext cx="1116013" cy="919163"/>
              </a:xfrm>
              <a:custGeom>
                <a:avLst/>
                <a:gdLst>
                  <a:gd name="T0" fmla="*/ 372 w 1154"/>
                  <a:gd name="T1" fmla="*/ 950 h 950"/>
                  <a:gd name="T2" fmla="*/ 400 w 1154"/>
                  <a:gd name="T3" fmla="*/ 746 h 950"/>
                  <a:gd name="T4" fmla="*/ 308 w 1154"/>
                  <a:gd name="T5" fmla="*/ 714 h 950"/>
                  <a:gd name="T6" fmla="*/ 216 w 1154"/>
                  <a:gd name="T7" fmla="*/ 682 h 950"/>
                  <a:gd name="T8" fmla="*/ 156 w 1154"/>
                  <a:gd name="T9" fmla="*/ 638 h 950"/>
                  <a:gd name="T10" fmla="*/ 20 w 1154"/>
                  <a:gd name="T11" fmla="*/ 502 h 950"/>
                  <a:gd name="T12" fmla="*/ 4 w 1154"/>
                  <a:gd name="T13" fmla="*/ 362 h 950"/>
                  <a:gd name="T14" fmla="*/ 68 w 1154"/>
                  <a:gd name="T15" fmla="*/ 194 h 950"/>
                  <a:gd name="T16" fmla="*/ 128 w 1154"/>
                  <a:gd name="T17" fmla="*/ 138 h 950"/>
                  <a:gd name="T18" fmla="*/ 188 w 1154"/>
                  <a:gd name="T19" fmla="*/ 86 h 950"/>
                  <a:gd name="T20" fmla="*/ 256 w 1154"/>
                  <a:gd name="T21" fmla="*/ 66 h 950"/>
                  <a:gd name="T22" fmla="*/ 288 w 1154"/>
                  <a:gd name="T23" fmla="*/ 54 h 950"/>
                  <a:gd name="T24" fmla="*/ 460 w 1154"/>
                  <a:gd name="T25" fmla="*/ 14 h 950"/>
                  <a:gd name="T26" fmla="*/ 576 w 1154"/>
                  <a:gd name="T27" fmla="*/ 6 h 950"/>
                  <a:gd name="T28" fmla="*/ 776 w 1154"/>
                  <a:gd name="T29" fmla="*/ 34 h 950"/>
                  <a:gd name="T30" fmla="*/ 888 w 1154"/>
                  <a:gd name="T31" fmla="*/ 66 h 950"/>
                  <a:gd name="T32" fmla="*/ 932 w 1154"/>
                  <a:gd name="T33" fmla="*/ 94 h 950"/>
                  <a:gd name="T34" fmla="*/ 980 w 1154"/>
                  <a:gd name="T35" fmla="*/ 114 h 950"/>
                  <a:gd name="T36" fmla="*/ 1040 w 1154"/>
                  <a:gd name="T37" fmla="*/ 174 h 950"/>
                  <a:gd name="T38" fmla="*/ 1124 w 1154"/>
                  <a:gd name="T39" fmla="*/ 302 h 950"/>
                  <a:gd name="T40" fmla="*/ 1148 w 1154"/>
                  <a:gd name="T41" fmla="*/ 370 h 950"/>
                  <a:gd name="T42" fmla="*/ 1132 w 1154"/>
                  <a:gd name="T43" fmla="*/ 502 h 950"/>
                  <a:gd name="T44" fmla="*/ 1056 w 1154"/>
                  <a:gd name="T45" fmla="*/ 634 h 950"/>
                  <a:gd name="T46" fmla="*/ 960 w 1154"/>
                  <a:gd name="T47" fmla="*/ 690 h 950"/>
                  <a:gd name="T48" fmla="*/ 636 w 1154"/>
                  <a:gd name="T49" fmla="*/ 754 h 950"/>
                  <a:gd name="T50" fmla="*/ 572 w 1154"/>
                  <a:gd name="T51" fmla="*/ 754 h 950"/>
                  <a:gd name="T52" fmla="*/ 516 w 1154"/>
                  <a:gd name="T53" fmla="*/ 838 h 950"/>
                  <a:gd name="T54" fmla="*/ 452 w 1154"/>
                  <a:gd name="T55" fmla="*/ 902 h 950"/>
                  <a:gd name="T56" fmla="*/ 372 w 1154"/>
                  <a:gd name="T57" fmla="*/ 95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4" h="950">
                    <a:moveTo>
                      <a:pt x="372" y="950"/>
                    </a:moveTo>
                    <a:cubicBezTo>
                      <a:pt x="381" y="883"/>
                      <a:pt x="419" y="816"/>
                      <a:pt x="400" y="746"/>
                    </a:cubicBezTo>
                    <a:cubicBezTo>
                      <a:pt x="373" y="728"/>
                      <a:pt x="339" y="724"/>
                      <a:pt x="308" y="714"/>
                    </a:cubicBezTo>
                    <a:cubicBezTo>
                      <a:pt x="277" y="704"/>
                      <a:pt x="243" y="697"/>
                      <a:pt x="216" y="682"/>
                    </a:cubicBezTo>
                    <a:cubicBezTo>
                      <a:pt x="196" y="671"/>
                      <a:pt x="176" y="651"/>
                      <a:pt x="156" y="638"/>
                    </a:cubicBezTo>
                    <a:cubicBezTo>
                      <a:pt x="102" y="605"/>
                      <a:pt x="45" y="565"/>
                      <a:pt x="20" y="502"/>
                    </a:cubicBezTo>
                    <a:cubicBezTo>
                      <a:pt x="8" y="472"/>
                      <a:pt x="0" y="411"/>
                      <a:pt x="4" y="362"/>
                    </a:cubicBezTo>
                    <a:cubicBezTo>
                      <a:pt x="9" y="304"/>
                      <a:pt x="33" y="243"/>
                      <a:pt x="68" y="194"/>
                    </a:cubicBezTo>
                    <a:cubicBezTo>
                      <a:pt x="83" y="173"/>
                      <a:pt x="104" y="156"/>
                      <a:pt x="128" y="138"/>
                    </a:cubicBezTo>
                    <a:cubicBezTo>
                      <a:pt x="150" y="121"/>
                      <a:pt x="169" y="96"/>
                      <a:pt x="188" y="86"/>
                    </a:cubicBezTo>
                    <a:cubicBezTo>
                      <a:pt x="206" y="77"/>
                      <a:pt x="234" y="74"/>
                      <a:pt x="256" y="66"/>
                    </a:cubicBezTo>
                    <a:cubicBezTo>
                      <a:pt x="266" y="62"/>
                      <a:pt x="272" y="59"/>
                      <a:pt x="288" y="54"/>
                    </a:cubicBezTo>
                    <a:cubicBezTo>
                      <a:pt x="337" y="40"/>
                      <a:pt x="397" y="20"/>
                      <a:pt x="460" y="14"/>
                    </a:cubicBezTo>
                    <a:cubicBezTo>
                      <a:pt x="496" y="11"/>
                      <a:pt x="536" y="9"/>
                      <a:pt x="576" y="6"/>
                    </a:cubicBezTo>
                    <a:cubicBezTo>
                      <a:pt x="650" y="0"/>
                      <a:pt x="708" y="16"/>
                      <a:pt x="776" y="34"/>
                    </a:cubicBezTo>
                    <a:cubicBezTo>
                      <a:pt x="814" y="44"/>
                      <a:pt x="857" y="53"/>
                      <a:pt x="888" y="66"/>
                    </a:cubicBezTo>
                    <a:cubicBezTo>
                      <a:pt x="902" y="72"/>
                      <a:pt x="918" y="86"/>
                      <a:pt x="932" y="94"/>
                    </a:cubicBezTo>
                    <a:cubicBezTo>
                      <a:pt x="950" y="103"/>
                      <a:pt x="969" y="107"/>
                      <a:pt x="980" y="114"/>
                    </a:cubicBezTo>
                    <a:cubicBezTo>
                      <a:pt x="998" y="126"/>
                      <a:pt x="1020" y="153"/>
                      <a:pt x="1040" y="174"/>
                    </a:cubicBezTo>
                    <a:cubicBezTo>
                      <a:pt x="1084" y="220"/>
                      <a:pt x="1099" y="236"/>
                      <a:pt x="1124" y="302"/>
                    </a:cubicBezTo>
                    <a:cubicBezTo>
                      <a:pt x="1133" y="324"/>
                      <a:pt x="1146" y="352"/>
                      <a:pt x="1148" y="370"/>
                    </a:cubicBezTo>
                    <a:cubicBezTo>
                      <a:pt x="1154" y="416"/>
                      <a:pt x="1143" y="465"/>
                      <a:pt x="1132" y="502"/>
                    </a:cubicBezTo>
                    <a:cubicBezTo>
                      <a:pt x="1117" y="554"/>
                      <a:pt x="1081" y="610"/>
                      <a:pt x="1056" y="634"/>
                    </a:cubicBezTo>
                    <a:cubicBezTo>
                      <a:pt x="1034" y="655"/>
                      <a:pt x="995" y="673"/>
                      <a:pt x="960" y="690"/>
                    </a:cubicBezTo>
                    <a:cubicBezTo>
                      <a:pt x="876" y="732"/>
                      <a:pt x="765" y="753"/>
                      <a:pt x="636" y="754"/>
                    </a:cubicBezTo>
                    <a:cubicBezTo>
                      <a:pt x="612" y="754"/>
                      <a:pt x="591" y="746"/>
                      <a:pt x="572" y="754"/>
                    </a:cubicBezTo>
                    <a:cubicBezTo>
                      <a:pt x="545" y="766"/>
                      <a:pt x="536" y="811"/>
                      <a:pt x="516" y="838"/>
                    </a:cubicBezTo>
                    <a:cubicBezTo>
                      <a:pt x="499" y="861"/>
                      <a:pt x="473" y="883"/>
                      <a:pt x="452" y="902"/>
                    </a:cubicBezTo>
                    <a:cubicBezTo>
                      <a:pt x="429" y="922"/>
                      <a:pt x="404" y="945"/>
                      <a:pt x="372" y="9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8"/>
              <p:cNvSpPr>
                <a:spLocks/>
              </p:cNvSpPr>
              <p:nvPr/>
            </p:nvSpPr>
            <p:spPr bwMode="auto">
              <a:xfrm>
                <a:off x="3538538" y="1703388"/>
                <a:ext cx="165100" cy="476250"/>
              </a:xfrm>
              <a:custGeom>
                <a:avLst/>
                <a:gdLst>
                  <a:gd name="T0" fmla="*/ 48 w 170"/>
                  <a:gd name="T1" fmla="*/ 0 h 492"/>
                  <a:gd name="T2" fmla="*/ 88 w 170"/>
                  <a:gd name="T3" fmla="*/ 116 h 492"/>
                  <a:gd name="T4" fmla="*/ 116 w 170"/>
                  <a:gd name="T5" fmla="*/ 244 h 492"/>
                  <a:gd name="T6" fmla="*/ 148 w 170"/>
                  <a:gd name="T7" fmla="*/ 368 h 492"/>
                  <a:gd name="T8" fmla="*/ 144 w 170"/>
                  <a:gd name="T9" fmla="*/ 492 h 492"/>
                  <a:gd name="T10" fmla="*/ 104 w 170"/>
                  <a:gd name="T11" fmla="*/ 428 h 492"/>
                  <a:gd name="T12" fmla="*/ 76 w 170"/>
                  <a:gd name="T13" fmla="*/ 344 h 492"/>
                  <a:gd name="T14" fmla="*/ 52 w 170"/>
                  <a:gd name="T15" fmla="*/ 260 h 492"/>
                  <a:gd name="T16" fmla="*/ 52 w 170"/>
                  <a:gd name="T17" fmla="*/ 232 h 492"/>
                  <a:gd name="T18" fmla="*/ 32 w 170"/>
                  <a:gd name="T19" fmla="*/ 172 h 492"/>
                  <a:gd name="T20" fmla="*/ 32 w 170"/>
                  <a:gd name="T21" fmla="*/ 132 h 492"/>
                  <a:gd name="T22" fmla="*/ 12 w 170"/>
                  <a:gd name="T23" fmla="*/ 12 h 492"/>
                  <a:gd name="T24" fmla="*/ 48 w 170"/>
                  <a:gd name="T25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0" h="492">
                    <a:moveTo>
                      <a:pt x="48" y="0"/>
                    </a:moveTo>
                    <a:cubicBezTo>
                      <a:pt x="72" y="31"/>
                      <a:pt x="78" y="75"/>
                      <a:pt x="88" y="116"/>
                    </a:cubicBezTo>
                    <a:cubicBezTo>
                      <a:pt x="99" y="158"/>
                      <a:pt x="106" y="201"/>
                      <a:pt x="116" y="244"/>
                    </a:cubicBezTo>
                    <a:cubicBezTo>
                      <a:pt x="125" y="284"/>
                      <a:pt x="140" y="326"/>
                      <a:pt x="148" y="368"/>
                    </a:cubicBezTo>
                    <a:cubicBezTo>
                      <a:pt x="156" y="408"/>
                      <a:pt x="170" y="457"/>
                      <a:pt x="144" y="492"/>
                    </a:cubicBezTo>
                    <a:cubicBezTo>
                      <a:pt x="105" y="492"/>
                      <a:pt x="111" y="452"/>
                      <a:pt x="104" y="428"/>
                    </a:cubicBezTo>
                    <a:cubicBezTo>
                      <a:pt x="95" y="400"/>
                      <a:pt x="83" y="374"/>
                      <a:pt x="76" y="344"/>
                    </a:cubicBezTo>
                    <a:cubicBezTo>
                      <a:pt x="69" y="316"/>
                      <a:pt x="58" y="289"/>
                      <a:pt x="52" y="260"/>
                    </a:cubicBezTo>
                    <a:cubicBezTo>
                      <a:pt x="50" y="252"/>
                      <a:pt x="54" y="240"/>
                      <a:pt x="52" y="232"/>
                    </a:cubicBezTo>
                    <a:cubicBezTo>
                      <a:pt x="47" y="211"/>
                      <a:pt x="35" y="192"/>
                      <a:pt x="32" y="172"/>
                    </a:cubicBezTo>
                    <a:cubicBezTo>
                      <a:pt x="30" y="159"/>
                      <a:pt x="35" y="146"/>
                      <a:pt x="32" y="132"/>
                    </a:cubicBezTo>
                    <a:cubicBezTo>
                      <a:pt x="24" y="90"/>
                      <a:pt x="0" y="53"/>
                      <a:pt x="12" y="12"/>
                    </a:cubicBezTo>
                    <a:cubicBezTo>
                      <a:pt x="21" y="5"/>
                      <a:pt x="33" y="1"/>
                      <a:pt x="4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9"/>
              <p:cNvSpPr>
                <a:spLocks/>
              </p:cNvSpPr>
              <p:nvPr/>
            </p:nvSpPr>
            <p:spPr bwMode="auto">
              <a:xfrm>
                <a:off x="3108325" y="1787525"/>
                <a:ext cx="341313" cy="446088"/>
              </a:xfrm>
              <a:custGeom>
                <a:avLst/>
                <a:gdLst>
                  <a:gd name="T0" fmla="*/ 341 w 353"/>
                  <a:gd name="T1" fmla="*/ 461 h 461"/>
                  <a:gd name="T2" fmla="*/ 225 w 353"/>
                  <a:gd name="T3" fmla="*/ 361 h 461"/>
                  <a:gd name="T4" fmla="*/ 177 w 353"/>
                  <a:gd name="T5" fmla="*/ 281 h 461"/>
                  <a:gd name="T6" fmla="*/ 49 w 353"/>
                  <a:gd name="T7" fmla="*/ 89 h 461"/>
                  <a:gd name="T8" fmla="*/ 53 w 353"/>
                  <a:gd name="T9" fmla="*/ 1 h 461"/>
                  <a:gd name="T10" fmla="*/ 133 w 353"/>
                  <a:gd name="T11" fmla="*/ 93 h 461"/>
                  <a:gd name="T12" fmla="*/ 181 w 353"/>
                  <a:gd name="T13" fmla="*/ 177 h 461"/>
                  <a:gd name="T14" fmla="*/ 229 w 353"/>
                  <a:gd name="T15" fmla="*/ 257 h 461"/>
                  <a:gd name="T16" fmla="*/ 265 w 353"/>
                  <a:gd name="T17" fmla="*/ 305 h 461"/>
                  <a:gd name="T18" fmla="*/ 293 w 353"/>
                  <a:gd name="T19" fmla="*/ 357 h 461"/>
                  <a:gd name="T20" fmla="*/ 341 w 353"/>
                  <a:gd name="T21" fmla="*/ 461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3" h="461">
                    <a:moveTo>
                      <a:pt x="341" y="461"/>
                    </a:moveTo>
                    <a:cubicBezTo>
                      <a:pt x="278" y="452"/>
                      <a:pt x="272" y="386"/>
                      <a:pt x="225" y="361"/>
                    </a:cubicBezTo>
                    <a:cubicBezTo>
                      <a:pt x="215" y="341"/>
                      <a:pt x="199" y="307"/>
                      <a:pt x="177" y="281"/>
                    </a:cubicBezTo>
                    <a:cubicBezTo>
                      <a:pt x="131" y="228"/>
                      <a:pt x="87" y="160"/>
                      <a:pt x="49" y="89"/>
                    </a:cubicBezTo>
                    <a:cubicBezTo>
                      <a:pt x="32" y="58"/>
                      <a:pt x="0" y="2"/>
                      <a:pt x="53" y="1"/>
                    </a:cubicBezTo>
                    <a:cubicBezTo>
                      <a:pt x="98" y="0"/>
                      <a:pt x="95" y="77"/>
                      <a:pt x="133" y="93"/>
                    </a:cubicBezTo>
                    <a:cubicBezTo>
                      <a:pt x="142" y="124"/>
                      <a:pt x="163" y="150"/>
                      <a:pt x="181" y="177"/>
                    </a:cubicBezTo>
                    <a:cubicBezTo>
                      <a:pt x="198" y="203"/>
                      <a:pt x="212" y="232"/>
                      <a:pt x="229" y="257"/>
                    </a:cubicBezTo>
                    <a:cubicBezTo>
                      <a:pt x="240" y="274"/>
                      <a:pt x="254" y="287"/>
                      <a:pt x="265" y="305"/>
                    </a:cubicBezTo>
                    <a:cubicBezTo>
                      <a:pt x="275" y="321"/>
                      <a:pt x="283" y="340"/>
                      <a:pt x="293" y="357"/>
                    </a:cubicBezTo>
                    <a:cubicBezTo>
                      <a:pt x="312" y="387"/>
                      <a:pt x="353" y="417"/>
                      <a:pt x="341" y="4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0"/>
              <p:cNvSpPr>
                <a:spLocks noEditPoints="1"/>
              </p:cNvSpPr>
              <p:nvPr/>
            </p:nvSpPr>
            <p:spPr bwMode="auto">
              <a:xfrm>
                <a:off x="1609725" y="1978025"/>
                <a:ext cx="1141413" cy="1108075"/>
              </a:xfrm>
              <a:custGeom>
                <a:avLst/>
                <a:gdLst>
                  <a:gd name="T0" fmla="*/ 1174 w 1181"/>
                  <a:gd name="T1" fmla="*/ 1120 h 1146"/>
                  <a:gd name="T2" fmla="*/ 1098 w 1181"/>
                  <a:gd name="T3" fmla="*/ 1120 h 1146"/>
                  <a:gd name="T4" fmla="*/ 1014 w 1181"/>
                  <a:gd name="T5" fmla="*/ 1108 h 1146"/>
                  <a:gd name="T6" fmla="*/ 930 w 1181"/>
                  <a:gd name="T7" fmla="*/ 1056 h 1146"/>
                  <a:gd name="T8" fmla="*/ 850 w 1181"/>
                  <a:gd name="T9" fmla="*/ 1004 h 1146"/>
                  <a:gd name="T10" fmla="*/ 794 w 1181"/>
                  <a:gd name="T11" fmla="*/ 948 h 1146"/>
                  <a:gd name="T12" fmla="*/ 646 w 1181"/>
                  <a:gd name="T13" fmla="*/ 964 h 1146"/>
                  <a:gd name="T14" fmla="*/ 578 w 1181"/>
                  <a:gd name="T15" fmla="*/ 956 h 1146"/>
                  <a:gd name="T16" fmla="*/ 486 w 1181"/>
                  <a:gd name="T17" fmla="*/ 956 h 1146"/>
                  <a:gd name="T18" fmla="*/ 166 w 1181"/>
                  <a:gd name="T19" fmla="*/ 824 h 1146"/>
                  <a:gd name="T20" fmla="*/ 154 w 1181"/>
                  <a:gd name="T21" fmla="*/ 808 h 1146"/>
                  <a:gd name="T22" fmla="*/ 18 w 1181"/>
                  <a:gd name="T23" fmla="*/ 580 h 1146"/>
                  <a:gd name="T24" fmla="*/ 14 w 1181"/>
                  <a:gd name="T25" fmla="*/ 520 h 1146"/>
                  <a:gd name="T26" fmla="*/ 2 w 1181"/>
                  <a:gd name="T27" fmla="*/ 464 h 1146"/>
                  <a:gd name="T28" fmla="*/ 42 w 1181"/>
                  <a:gd name="T29" fmla="*/ 296 h 1146"/>
                  <a:gd name="T30" fmla="*/ 134 w 1181"/>
                  <a:gd name="T31" fmla="*/ 152 h 1146"/>
                  <a:gd name="T32" fmla="*/ 178 w 1181"/>
                  <a:gd name="T33" fmla="*/ 120 h 1146"/>
                  <a:gd name="T34" fmla="*/ 278 w 1181"/>
                  <a:gd name="T35" fmla="*/ 56 h 1146"/>
                  <a:gd name="T36" fmla="*/ 334 w 1181"/>
                  <a:gd name="T37" fmla="*/ 24 h 1146"/>
                  <a:gd name="T38" fmla="*/ 394 w 1181"/>
                  <a:gd name="T39" fmla="*/ 16 h 1146"/>
                  <a:gd name="T40" fmla="*/ 630 w 1181"/>
                  <a:gd name="T41" fmla="*/ 4 h 1146"/>
                  <a:gd name="T42" fmla="*/ 1046 w 1181"/>
                  <a:gd name="T43" fmla="*/ 184 h 1146"/>
                  <a:gd name="T44" fmla="*/ 1110 w 1181"/>
                  <a:gd name="T45" fmla="*/ 276 h 1146"/>
                  <a:gd name="T46" fmla="*/ 1138 w 1181"/>
                  <a:gd name="T47" fmla="*/ 348 h 1146"/>
                  <a:gd name="T48" fmla="*/ 1154 w 1181"/>
                  <a:gd name="T49" fmla="*/ 572 h 1146"/>
                  <a:gd name="T50" fmla="*/ 1110 w 1181"/>
                  <a:gd name="T51" fmla="*/ 676 h 1146"/>
                  <a:gd name="T52" fmla="*/ 1034 w 1181"/>
                  <a:gd name="T53" fmla="*/ 760 h 1146"/>
                  <a:gd name="T54" fmla="*/ 1010 w 1181"/>
                  <a:gd name="T55" fmla="*/ 780 h 1146"/>
                  <a:gd name="T56" fmla="*/ 986 w 1181"/>
                  <a:gd name="T57" fmla="*/ 800 h 1146"/>
                  <a:gd name="T58" fmla="*/ 1030 w 1181"/>
                  <a:gd name="T59" fmla="*/ 912 h 1146"/>
                  <a:gd name="T60" fmla="*/ 1046 w 1181"/>
                  <a:gd name="T61" fmla="*/ 948 h 1146"/>
                  <a:gd name="T62" fmla="*/ 1094 w 1181"/>
                  <a:gd name="T63" fmla="*/ 1000 h 1146"/>
                  <a:gd name="T64" fmla="*/ 1130 w 1181"/>
                  <a:gd name="T65" fmla="*/ 1064 h 1146"/>
                  <a:gd name="T66" fmla="*/ 1174 w 1181"/>
                  <a:gd name="T67" fmla="*/ 1120 h 1146"/>
                  <a:gd name="T68" fmla="*/ 918 w 1181"/>
                  <a:gd name="T69" fmla="*/ 800 h 1146"/>
                  <a:gd name="T70" fmla="*/ 1014 w 1181"/>
                  <a:gd name="T71" fmla="*/ 724 h 1146"/>
                  <a:gd name="T72" fmla="*/ 1098 w 1181"/>
                  <a:gd name="T73" fmla="*/ 588 h 1146"/>
                  <a:gd name="T74" fmla="*/ 1086 w 1181"/>
                  <a:gd name="T75" fmla="*/ 376 h 1146"/>
                  <a:gd name="T76" fmla="*/ 1054 w 1181"/>
                  <a:gd name="T77" fmla="*/ 332 h 1146"/>
                  <a:gd name="T78" fmla="*/ 1030 w 1181"/>
                  <a:gd name="T79" fmla="*/ 276 h 1146"/>
                  <a:gd name="T80" fmla="*/ 986 w 1181"/>
                  <a:gd name="T81" fmla="*/ 224 h 1146"/>
                  <a:gd name="T82" fmla="*/ 874 w 1181"/>
                  <a:gd name="T83" fmla="*/ 140 h 1146"/>
                  <a:gd name="T84" fmla="*/ 810 w 1181"/>
                  <a:gd name="T85" fmla="*/ 104 h 1146"/>
                  <a:gd name="T86" fmla="*/ 758 w 1181"/>
                  <a:gd name="T87" fmla="*/ 96 h 1146"/>
                  <a:gd name="T88" fmla="*/ 714 w 1181"/>
                  <a:gd name="T89" fmla="*/ 76 h 1146"/>
                  <a:gd name="T90" fmla="*/ 654 w 1181"/>
                  <a:gd name="T91" fmla="*/ 68 h 1146"/>
                  <a:gd name="T92" fmla="*/ 530 w 1181"/>
                  <a:gd name="T93" fmla="*/ 56 h 1146"/>
                  <a:gd name="T94" fmla="*/ 374 w 1181"/>
                  <a:gd name="T95" fmla="*/ 76 h 1146"/>
                  <a:gd name="T96" fmla="*/ 254 w 1181"/>
                  <a:gd name="T97" fmla="*/ 132 h 1146"/>
                  <a:gd name="T98" fmla="*/ 194 w 1181"/>
                  <a:gd name="T99" fmla="*/ 164 h 1146"/>
                  <a:gd name="T100" fmla="*/ 62 w 1181"/>
                  <a:gd name="T101" fmla="*/ 372 h 1146"/>
                  <a:gd name="T102" fmla="*/ 62 w 1181"/>
                  <a:gd name="T103" fmla="*/ 516 h 1146"/>
                  <a:gd name="T104" fmla="*/ 170 w 1181"/>
                  <a:gd name="T105" fmla="*/ 744 h 1146"/>
                  <a:gd name="T106" fmla="*/ 250 w 1181"/>
                  <a:gd name="T107" fmla="*/ 828 h 1146"/>
                  <a:gd name="T108" fmla="*/ 394 w 1181"/>
                  <a:gd name="T109" fmla="*/ 892 h 1146"/>
                  <a:gd name="T110" fmla="*/ 470 w 1181"/>
                  <a:gd name="T111" fmla="*/ 896 h 1146"/>
                  <a:gd name="T112" fmla="*/ 546 w 1181"/>
                  <a:gd name="T113" fmla="*/ 904 h 1146"/>
                  <a:gd name="T114" fmla="*/ 594 w 1181"/>
                  <a:gd name="T115" fmla="*/ 896 h 1146"/>
                  <a:gd name="T116" fmla="*/ 730 w 1181"/>
                  <a:gd name="T117" fmla="*/ 900 h 1146"/>
                  <a:gd name="T118" fmla="*/ 826 w 1181"/>
                  <a:gd name="T119" fmla="*/ 880 h 1146"/>
                  <a:gd name="T120" fmla="*/ 978 w 1181"/>
                  <a:gd name="T121" fmla="*/ 988 h 1146"/>
                  <a:gd name="T122" fmla="*/ 918 w 1181"/>
                  <a:gd name="T123" fmla="*/ 800 h 1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81" h="1146">
                    <a:moveTo>
                      <a:pt x="1174" y="1120"/>
                    </a:moveTo>
                    <a:cubicBezTo>
                      <a:pt x="1153" y="1146"/>
                      <a:pt x="1120" y="1124"/>
                      <a:pt x="1098" y="1120"/>
                    </a:cubicBezTo>
                    <a:cubicBezTo>
                      <a:pt x="1070" y="1115"/>
                      <a:pt x="1039" y="1117"/>
                      <a:pt x="1014" y="1108"/>
                    </a:cubicBezTo>
                    <a:cubicBezTo>
                      <a:pt x="992" y="1100"/>
                      <a:pt x="961" y="1075"/>
                      <a:pt x="930" y="1056"/>
                    </a:cubicBezTo>
                    <a:cubicBezTo>
                      <a:pt x="901" y="1038"/>
                      <a:pt x="868" y="1019"/>
                      <a:pt x="850" y="1004"/>
                    </a:cubicBezTo>
                    <a:cubicBezTo>
                      <a:pt x="829" y="986"/>
                      <a:pt x="816" y="953"/>
                      <a:pt x="794" y="948"/>
                    </a:cubicBezTo>
                    <a:cubicBezTo>
                      <a:pt x="755" y="939"/>
                      <a:pt x="690" y="963"/>
                      <a:pt x="646" y="964"/>
                    </a:cubicBezTo>
                    <a:cubicBezTo>
                      <a:pt x="623" y="965"/>
                      <a:pt x="601" y="957"/>
                      <a:pt x="578" y="956"/>
                    </a:cubicBezTo>
                    <a:cubicBezTo>
                      <a:pt x="546" y="954"/>
                      <a:pt x="516" y="959"/>
                      <a:pt x="486" y="956"/>
                    </a:cubicBezTo>
                    <a:cubicBezTo>
                      <a:pt x="356" y="942"/>
                      <a:pt x="242" y="896"/>
                      <a:pt x="166" y="824"/>
                    </a:cubicBezTo>
                    <a:cubicBezTo>
                      <a:pt x="161" y="819"/>
                      <a:pt x="159" y="812"/>
                      <a:pt x="154" y="808"/>
                    </a:cubicBezTo>
                    <a:cubicBezTo>
                      <a:pt x="91" y="755"/>
                      <a:pt x="42" y="680"/>
                      <a:pt x="18" y="580"/>
                    </a:cubicBezTo>
                    <a:cubicBezTo>
                      <a:pt x="14" y="563"/>
                      <a:pt x="17" y="540"/>
                      <a:pt x="14" y="520"/>
                    </a:cubicBezTo>
                    <a:cubicBezTo>
                      <a:pt x="11" y="500"/>
                      <a:pt x="2" y="481"/>
                      <a:pt x="2" y="464"/>
                    </a:cubicBezTo>
                    <a:cubicBezTo>
                      <a:pt x="0" y="399"/>
                      <a:pt x="23" y="345"/>
                      <a:pt x="42" y="296"/>
                    </a:cubicBezTo>
                    <a:cubicBezTo>
                      <a:pt x="65" y="237"/>
                      <a:pt x="85" y="197"/>
                      <a:pt x="134" y="152"/>
                    </a:cubicBezTo>
                    <a:cubicBezTo>
                      <a:pt x="146" y="141"/>
                      <a:pt x="163" y="132"/>
                      <a:pt x="178" y="120"/>
                    </a:cubicBezTo>
                    <a:cubicBezTo>
                      <a:pt x="210" y="94"/>
                      <a:pt x="235" y="79"/>
                      <a:pt x="278" y="56"/>
                    </a:cubicBezTo>
                    <a:cubicBezTo>
                      <a:pt x="298" y="45"/>
                      <a:pt x="315" y="30"/>
                      <a:pt x="334" y="24"/>
                    </a:cubicBezTo>
                    <a:cubicBezTo>
                      <a:pt x="352" y="18"/>
                      <a:pt x="374" y="19"/>
                      <a:pt x="394" y="16"/>
                    </a:cubicBezTo>
                    <a:cubicBezTo>
                      <a:pt x="453" y="7"/>
                      <a:pt x="558" y="0"/>
                      <a:pt x="630" y="4"/>
                    </a:cubicBezTo>
                    <a:cubicBezTo>
                      <a:pt x="810" y="14"/>
                      <a:pt x="934" y="90"/>
                      <a:pt x="1046" y="184"/>
                    </a:cubicBezTo>
                    <a:cubicBezTo>
                      <a:pt x="1058" y="220"/>
                      <a:pt x="1091" y="242"/>
                      <a:pt x="1110" y="276"/>
                    </a:cubicBezTo>
                    <a:cubicBezTo>
                      <a:pt x="1121" y="295"/>
                      <a:pt x="1129" y="323"/>
                      <a:pt x="1138" y="348"/>
                    </a:cubicBezTo>
                    <a:cubicBezTo>
                      <a:pt x="1159" y="411"/>
                      <a:pt x="1174" y="491"/>
                      <a:pt x="1154" y="572"/>
                    </a:cubicBezTo>
                    <a:cubicBezTo>
                      <a:pt x="1143" y="618"/>
                      <a:pt x="1130" y="639"/>
                      <a:pt x="1110" y="676"/>
                    </a:cubicBezTo>
                    <a:cubicBezTo>
                      <a:pt x="1085" y="721"/>
                      <a:pt x="1079" y="729"/>
                      <a:pt x="1034" y="760"/>
                    </a:cubicBezTo>
                    <a:cubicBezTo>
                      <a:pt x="1026" y="765"/>
                      <a:pt x="1019" y="774"/>
                      <a:pt x="1010" y="780"/>
                    </a:cubicBezTo>
                    <a:cubicBezTo>
                      <a:pt x="997" y="789"/>
                      <a:pt x="990" y="789"/>
                      <a:pt x="986" y="800"/>
                    </a:cubicBezTo>
                    <a:cubicBezTo>
                      <a:pt x="973" y="833"/>
                      <a:pt x="1012" y="880"/>
                      <a:pt x="1030" y="912"/>
                    </a:cubicBezTo>
                    <a:cubicBezTo>
                      <a:pt x="1037" y="924"/>
                      <a:pt x="1041" y="940"/>
                      <a:pt x="1046" y="948"/>
                    </a:cubicBezTo>
                    <a:cubicBezTo>
                      <a:pt x="1058" y="966"/>
                      <a:pt x="1079" y="981"/>
                      <a:pt x="1094" y="1000"/>
                    </a:cubicBezTo>
                    <a:cubicBezTo>
                      <a:pt x="1110" y="1022"/>
                      <a:pt x="1118" y="1050"/>
                      <a:pt x="1130" y="1064"/>
                    </a:cubicBezTo>
                    <a:cubicBezTo>
                      <a:pt x="1144" y="1081"/>
                      <a:pt x="1181" y="1095"/>
                      <a:pt x="1174" y="1120"/>
                    </a:cubicBezTo>
                    <a:close/>
                    <a:moveTo>
                      <a:pt x="918" y="800"/>
                    </a:moveTo>
                    <a:cubicBezTo>
                      <a:pt x="927" y="762"/>
                      <a:pt x="984" y="749"/>
                      <a:pt x="1014" y="724"/>
                    </a:cubicBezTo>
                    <a:cubicBezTo>
                      <a:pt x="1058" y="688"/>
                      <a:pt x="1083" y="648"/>
                      <a:pt x="1098" y="588"/>
                    </a:cubicBezTo>
                    <a:cubicBezTo>
                      <a:pt x="1114" y="524"/>
                      <a:pt x="1107" y="429"/>
                      <a:pt x="1086" y="376"/>
                    </a:cubicBezTo>
                    <a:cubicBezTo>
                      <a:pt x="1080" y="362"/>
                      <a:pt x="1064" y="350"/>
                      <a:pt x="1054" y="332"/>
                    </a:cubicBezTo>
                    <a:cubicBezTo>
                      <a:pt x="1044" y="314"/>
                      <a:pt x="1040" y="292"/>
                      <a:pt x="1030" y="276"/>
                    </a:cubicBezTo>
                    <a:cubicBezTo>
                      <a:pt x="1019" y="260"/>
                      <a:pt x="1000" y="240"/>
                      <a:pt x="986" y="224"/>
                    </a:cubicBezTo>
                    <a:cubicBezTo>
                      <a:pt x="946" y="180"/>
                      <a:pt x="927" y="168"/>
                      <a:pt x="874" y="140"/>
                    </a:cubicBezTo>
                    <a:cubicBezTo>
                      <a:pt x="855" y="130"/>
                      <a:pt x="827" y="110"/>
                      <a:pt x="810" y="104"/>
                    </a:cubicBezTo>
                    <a:cubicBezTo>
                      <a:pt x="796" y="99"/>
                      <a:pt x="775" y="101"/>
                      <a:pt x="758" y="96"/>
                    </a:cubicBezTo>
                    <a:cubicBezTo>
                      <a:pt x="742" y="91"/>
                      <a:pt x="729" y="80"/>
                      <a:pt x="714" y="76"/>
                    </a:cubicBezTo>
                    <a:cubicBezTo>
                      <a:pt x="696" y="72"/>
                      <a:pt x="673" y="72"/>
                      <a:pt x="654" y="68"/>
                    </a:cubicBezTo>
                    <a:cubicBezTo>
                      <a:pt x="614" y="60"/>
                      <a:pt x="575" y="51"/>
                      <a:pt x="530" y="56"/>
                    </a:cubicBezTo>
                    <a:cubicBezTo>
                      <a:pt x="471" y="63"/>
                      <a:pt x="426" y="63"/>
                      <a:pt x="374" y="76"/>
                    </a:cubicBezTo>
                    <a:cubicBezTo>
                      <a:pt x="321" y="89"/>
                      <a:pt x="291" y="111"/>
                      <a:pt x="254" y="132"/>
                    </a:cubicBezTo>
                    <a:cubicBezTo>
                      <a:pt x="233" y="144"/>
                      <a:pt x="210" y="153"/>
                      <a:pt x="194" y="164"/>
                    </a:cubicBezTo>
                    <a:cubicBezTo>
                      <a:pt x="141" y="202"/>
                      <a:pt x="76" y="304"/>
                      <a:pt x="62" y="372"/>
                    </a:cubicBezTo>
                    <a:cubicBezTo>
                      <a:pt x="53" y="415"/>
                      <a:pt x="56" y="466"/>
                      <a:pt x="62" y="516"/>
                    </a:cubicBezTo>
                    <a:cubicBezTo>
                      <a:pt x="72" y="603"/>
                      <a:pt x="121" y="689"/>
                      <a:pt x="170" y="744"/>
                    </a:cubicBezTo>
                    <a:cubicBezTo>
                      <a:pt x="198" y="775"/>
                      <a:pt x="228" y="813"/>
                      <a:pt x="250" y="828"/>
                    </a:cubicBezTo>
                    <a:cubicBezTo>
                      <a:pt x="282" y="849"/>
                      <a:pt x="362" y="886"/>
                      <a:pt x="394" y="892"/>
                    </a:cubicBezTo>
                    <a:cubicBezTo>
                      <a:pt x="417" y="897"/>
                      <a:pt x="445" y="894"/>
                      <a:pt x="470" y="896"/>
                    </a:cubicBezTo>
                    <a:cubicBezTo>
                      <a:pt x="496" y="898"/>
                      <a:pt x="523" y="904"/>
                      <a:pt x="546" y="904"/>
                    </a:cubicBezTo>
                    <a:cubicBezTo>
                      <a:pt x="563" y="904"/>
                      <a:pt x="578" y="896"/>
                      <a:pt x="594" y="896"/>
                    </a:cubicBezTo>
                    <a:cubicBezTo>
                      <a:pt x="639" y="896"/>
                      <a:pt x="683" y="907"/>
                      <a:pt x="730" y="900"/>
                    </a:cubicBezTo>
                    <a:cubicBezTo>
                      <a:pt x="762" y="895"/>
                      <a:pt x="790" y="879"/>
                      <a:pt x="826" y="880"/>
                    </a:cubicBezTo>
                    <a:cubicBezTo>
                      <a:pt x="882" y="911"/>
                      <a:pt x="899" y="980"/>
                      <a:pt x="978" y="988"/>
                    </a:cubicBezTo>
                    <a:cubicBezTo>
                      <a:pt x="996" y="919"/>
                      <a:pt x="903" y="858"/>
                      <a:pt x="918" y="8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1"/>
              <p:cNvSpPr>
                <a:spLocks/>
              </p:cNvSpPr>
              <p:nvPr/>
            </p:nvSpPr>
            <p:spPr bwMode="auto">
              <a:xfrm>
                <a:off x="1660525" y="2027238"/>
                <a:ext cx="1027113" cy="906463"/>
              </a:xfrm>
              <a:custGeom>
                <a:avLst/>
                <a:gdLst>
                  <a:gd name="T0" fmla="*/ 925 w 1061"/>
                  <a:gd name="T1" fmla="*/ 937 h 937"/>
                  <a:gd name="T2" fmla="*/ 773 w 1061"/>
                  <a:gd name="T3" fmla="*/ 829 h 937"/>
                  <a:gd name="T4" fmla="*/ 677 w 1061"/>
                  <a:gd name="T5" fmla="*/ 849 h 937"/>
                  <a:gd name="T6" fmla="*/ 541 w 1061"/>
                  <a:gd name="T7" fmla="*/ 845 h 937"/>
                  <a:gd name="T8" fmla="*/ 493 w 1061"/>
                  <a:gd name="T9" fmla="*/ 853 h 937"/>
                  <a:gd name="T10" fmla="*/ 417 w 1061"/>
                  <a:gd name="T11" fmla="*/ 845 h 937"/>
                  <a:gd name="T12" fmla="*/ 341 w 1061"/>
                  <a:gd name="T13" fmla="*/ 841 h 937"/>
                  <a:gd name="T14" fmla="*/ 197 w 1061"/>
                  <a:gd name="T15" fmla="*/ 777 h 937"/>
                  <a:gd name="T16" fmla="*/ 117 w 1061"/>
                  <a:gd name="T17" fmla="*/ 693 h 937"/>
                  <a:gd name="T18" fmla="*/ 9 w 1061"/>
                  <a:gd name="T19" fmla="*/ 465 h 937"/>
                  <a:gd name="T20" fmla="*/ 9 w 1061"/>
                  <a:gd name="T21" fmla="*/ 321 h 937"/>
                  <a:gd name="T22" fmla="*/ 141 w 1061"/>
                  <a:gd name="T23" fmla="*/ 113 h 937"/>
                  <a:gd name="T24" fmla="*/ 201 w 1061"/>
                  <a:gd name="T25" fmla="*/ 81 h 937"/>
                  <a:gd name="T26" fmla="*/ 321 w 1061"/>
                  <a:gd name="T27" fmla="*/ 25 h 937"/>
                  <a:gd name="T28" fmla="*/ 477 w 1061"/>
                  <a:gd name="T29" fmla="*/ 5 h 937"/>
                  <a:gd name="T30" fmla="*/ 601 w 1061"/>
                  <a:gd name="T31" fmla="*/ 17 h 937"/>
                  <a:gd name="T32" fmla="*/ 661 w 1061"/>
                  <a:gd name="T33" fmla="*/ 25 h 937"/>
                  <a:gd name="T34" fmla="*/ 705 w 1061"/>
                  <a:gd name="T35" fmla="*/ 45 h 937"/>
                  <a:gd name="T36" fmla="*/ 757 w 1061"/>
                  <a:gd name="T37" fmla="*/ 53 h 937"/>
                  <a:gd name="T38" fmla="*/ 821 w 1061"/>
                  <a:gd name="T39" fmla="*/ 89 h 937"/>
                  <a:gd name="T40" fmla="*/ 933 w 1061"/>
                  <a:gd name="T41" fmla="*/ 173 h 937"/>
                  <a:gd name="T42" fmla="*/ 977 w 1061"/>
                  <a:gd name="T43" fmla="*/ 225 h 937"/>
                  <a:gd name="T44" fmla="*/ 1001 w 1061"/>
                  <a:gd name="T45" fmla="*/ 281 h 937"/>
                  <a:gd name="T46" fmla="*/ 1033 w 1061"/>
                  <a:gd name="T47" fmla="*/ 325 h 937"/>
                  <a:gd name="T48" fmla="*/ 1045 w 1061"/>
                  <a:gd name="T49" fmla="*/ 537 h 937"/>
                  <a:gd name="T50" fmla="*/ 961 w 1061"/>
                  <a:gd name="T51" fmla="*/ 673 h 937"/>
                  <a:gd name="T52" fmla="*/ 865 w 1061"/>
                  <a:gd name="T53" fmla="*/ 749 h 937"/>
                  <a:gd name="T54" fmla="*/ 925 w 1061"/>
                  <a:gd name="T55" fmla="*/ 937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1" h="937">
                    <a:moveTo>
                      <a:pt x="925" y="937"/>
                    </a:moveTo>
                    <a:cubicBezTo>
                      <a:pt x="846" y="929"/>
                      <a:pt x="829" y="860"/>
                      <a:pt x="773" y="829"/>
                    </a:cubicBezTo>
                    <a:cubicBezTo>
                      <a:pt x="737" y="828"/>
                      <a:pt x="709" y="844"/>
                      <a:pt x="677" y="849"/>
                    </a:cubicBezTo>
                    <a:cubicBezTo>
                      <a:pt x="630" y="856"/>
                      <a:pt x="586" y="845"/>
                      <a:pt x="541" y="845"/>
                    </a:cubicBezTo>
                    <a:cubicBezTo>
                      <a:pt x="525" y="845"/>
                      <a:pt x="510" y="853"/>
                      <a:pt x="493" y="853"/>
                    </a:cubicBezTo>
                    <a:cubicBezTo>
                      <a:pt x="470" y="853"/>
                      <a:pt x="443" y="847"/>
                      <a:pt x="417" y="845"/>
                    </a:cubicBezTo>
                    <a:cubicBezTo>
                      <a:pt x="392" y="843"/>
                      <a:pt x="364" y="846"/>
                      <a:pt x="341" y="841"/>
                    </a:cubicBezTo>
                    <a:cubicBezTo>
                      <a:pt x="309" y="835"/>
                      <a:pt x="229" y="798"/>
                      <a:pt x="197" y="777"/>
                    </a:cubicBezTo>
                    <a:cubicBezTo>
                      <a:pt x="175" y="762"/>
                      <a:pt x="145" y="724"/>
                      <a:pt x="117" y="693"/>
                    </a:cubicBezTo>
                    <a:cubicBezTo>
                      <a:pt x="68" y="638"/>
                      <a:pt x="19" y="552"/>
                      <a:pt x="9" y="465"/>
                    </a:cubicBezTo>
                    <a:cubicBezTo>
                      <a:pt x="3" y="415"/>
                      <a:pt x="0" y="364"/>
                      <a:pt x="9" y="321"/>
                    </a:cubicBezTo>
                    <a:cubicBezTo>
                      <a:pt x="23" y="253"/>
                      <a:pt x="88" y="151"/>
                      <a:pt x="141" y="113"/>
                    </a:cubicBezTo>
                    <a:cubicBezTo>
                      <a:pt x="157" y="102"/>
                      <a:pt x="180" y="93"/>
                      <a:pt x="201" y="81"/>
                    </a:cubicBezTo>
                    <a:cubicBezTo>
                      <a:pt x="238" y="60"/>
                      <a:pt x="268" y="38"/>
                      <a:pt x="321" y="25"/>
                    </a:cubicBezTo>
                    <a:cubicBezTo>
                      <a:pt x="373" y="12"/>
                      <a:pt x="418" y="12"/>
                      <a:pt x="477" y="5"/>
                    </a:cubicBezTo>
                    <a:cubicBezTo>
                      <a:pt x="522" y="0"/>
                      <a:pt x="561" y="9"/>
                      <a:pt x="601" y="17"/>
                    </a:cubicBezTo>
                    <a:cubicBezTo>
                      <a:pt x="620" y="21"/>
                      <a:pt x="643" y="21"/>
                      <a:pt x="661" y="25"/>
                    </a:cubicBezTo>
                    <a:cubicBezTo>
                      <a:pt x="676" y="29"/>
                      <a:pt x="689" y="40"/>
                      <a:pt x="705" y="45"/>
                    </a:cubicBezTo>
                    <a:cubicBezTo>
                      <a:pt x="722" y="50"/>
                      <a:pt x="743" y="48"/>
                      <a:pt x="757" y="53"/>
                    </a:cubicBezTo>
                    <a:cubicBezTo>
                      <a:pt x="774" y="59"/>
                      <a:pt x="802" y="79"/>
                      <a:pt x="821" y="89"/>
                    </a:cubicBezTo>
                    <a:cubicBezTo>
                      <a:pt x="874" y="117"/>
                      <a:pt x="893" y="129"/>
                      <a:pt x="933" y="173"/>
                    </a:cubicBezTo>
                    <a:cubicBezTo>
                      <a:pt x="947" y="189"/>
                      <a:pt x="966" y="209"/>
                      <a:pt x="977" y="225"/>
                    </a:cubicBezTo>
                    <a:cubicBezTo>
                      <a:pt x="987" y="241"/>
                      <a:pt x="991" y="263"/>
                      <a:pt x="1001" y="281"/>
                    </a:cubicBezTo>
                    <a:cubicBezTo>
                      <a:pt x="1011" y="299"/>
                      <a:pt x="1027" y="311"/>
                      <a:pt x="1033" y="325"/>
                    </a:cubicBezTo>
                    <a:cubicBezTo>
                      <a:pt x="1054" y="378"/>
                      <a:pt x="1061" y="473"/>
                      <a:pt x="1045" y="537"/>
                    </a:cubicBezTo>
                    <a:cubicBezTo>
                      <a:pt x="1030" y="597"/>
                      <a:pt x="1005" y="637"/>
                      <a:pt x="961" y="673"/>
                    </a:cubicBezTo>
                    <a:cubicBezTo>
                      <a:pt x="931" y="698"/>
                      <a:pt x="874" y="711"/>
                      <a:pt x="865" y="749"/>
                    </a:cubicBezTo>
                    <a:cubicBezTo>
                      <a:pt x="850" y="807"/>
                      <a:pt x="943" y="868"/>
                      <a:pt x="925" y="9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5319713" y="2157413"/>
                <a:ext cx="420688" cy="501650"/>
              </a:xfrm>
              <a:custGeom>
                <a:avLst/>
                <a:gdLst>
                  <a:gd name="T0" fmla="*/ 7 w 434"/>
                  <a:gd name="T1" fmla="*/ 510 h 518"/>
                  <a:gd name="T2" fmla="*/ 31 w 434"/>
                  <a:gd name="T3" fmla="*/ 458 h 518"/>
                  <a:gd name="T4" fmla="*/ 147 w 434"/>
                  <a:gd name="T5" fmla="*/ 314 h 518"/>
                  <a:gd name="T6" fmla="*/ 195 w 434"/>
                  <a:gd name="T7" fmla="*/ 254 h 518"/>
                  <a:gd name="T8" fmla="*/ 315 w 434"/>
                  <a:gd name="T9" fmla="*/ 90 h 518"/>
                  <a:gd name="T10" fmla="*/ 347 w 434"/>
                  <a:gd name="T11" fmla="*/ 54 h 518"/>
                  <a:gd name="T12" fmla="*/ 419 w 434"/>
                  <a:gd name="T13" fmla="*/ 26 h 518"/>
                  <a:gd name="T14" fmla="*/ 327 w 434"/>
                  <a:gd name="T15" fmla="*/ 166 h 518"/>
                  <a:gd name="T16" fmla="*/ 299 w 434"/>
                  <a:gd name="T17" fmla="*/ 206 h 518"/>
                  <a:gd name="T18" fmla="*/ 267 w 434"/>
                  <a:gd name="T19" fmla="*/ 238 h 518"/>
                  <a:gd name="T20" fmla="*/ 243 w 434"/>
                  <a:gd name="T21" fmla="*/ 282 h 518"/>
                  <a:gd name="T22" fmla="*/ 211 w 434"/>
                  <a:gd name="T23" fmla="*/ 314 h 518"/>
                  <a:gd name="T24" fmla="*/ 119 w 434"/>
                  <a:gd name="T25" fmla="*/ 426 h 518"/>
                  <a:gd name="T26" fmla="*/ 83 w 434"/>
                  <a:gd name="T27" fmla="*/ 458 h 518"/>
                  <a:gd name="T28" fmla="*/ 7 w 434"/>
                  <a:gd name="T29" fmla="*/ 510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4" h="518">
                    <a:moveTo>
                      <a:pt x="7" y="510"/>
                    </a:moveTo>
                    <a:cubicBezTo>
                      <a:pt x="0" y="488"/>
                      <a:pt x="19" y="474"/>
                      <a:pt x="31" y="458"/>
                    </a:cubicBezTo>
                    <a:cubicBezTo>
                      <a:pt x="67" y="409"/>
                      <a:pt x="107" y="363"/>
                      <a:pt x="147" y="314"/>
                    </a:cubicBezTo>
                    <a:cubicBezTo>
                      <a:pt x="161" y="297"/>
                      <a:pt x="179" y="275"/>
                      <a:pt x="195" y="254"/>
                    </a:cubicBezTo>
                    <a:cubicBezTo>
                      <a:pt x="237" y="199"/>
                      <a:pt x="267" y="143"/>
                      <a:pt x="315" y="90"/>
                    </a:cubicBezTo>
                    <a:cubicBezTo>
                      <a:pt x="323" y="81"/>
                      <a:pt x="335" y="70"/>
                      <a:pt x="347" y="54"/>
                    </a:cubicBezTo>
                    <a:cubicBezTo>
                      <a:pt x="369" y="25"/>
                      <a:pt x="384" y="0"/>
                      <a:pt x="419" y="26"/>
                    </a:cubicBezTo>
                    <a:cubicBezTo>
                      <a:pt x="434" y="74"/>
                      <a:pt x="362" y="125"/>
                      <a:pt x="327" y="166"/>
                    </a:cubicBezTo>
                    <a:cubicBezTo>
                      <a:pt x="317" y="177"/>
                      <a:pt x="310" y="193"/>
                      <a:pt x="299" y="206"/>
                    </a:cubicBezTo>
                    <a:cubicBezTo>
                      <a:pt x="290" y="217"/>
                      <a:pt x="276" y="226"/>
                      <a:pt x="267" y="238"/>
                    </a:cubicBezTo>
                    <a:cubicBezTo>
                      <a:pt x="257" y="251"/>
                      <a:pt x="253" y="270"/>
                      <a:pt x="243" y="282"/>
                    </a:cubicBezTo>
                    <a:cubicBezTo>
                      <a:pt x="234" y="294"/>
                      <a:pt x="221" y="302"/>
                      <a:pt x="211" y="314"/>
                    </a:cubicBezTo>
                    <a:cubicBezTo>
                      <a:pt x="176" y="354"/>
                      <a:pt x="154" y="390"/>
                      <a:pt x="119" y="426"/>
                    </a:cubicBezTo>
                    <a:cubicBezTo>
                      <a:pt x="108" y="438"/>
                      <a:pt x="94" y="447"/>
                      <a:pt x="83" y="458"/>
                    </a:cubicBezTo>
                    <a:cubicBezTo>
                      <a:pt x="61" y="480"/>
                      <a:pt x="42" y="518"/>
                      <a:pt x="7" y="5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3"/>
              <p:cNvSpPr>
                <a:spLocks noEditPoints="1"/>
              </p:cNvSpPr>
              <p:nvPr/>
            </p:nvSpPr>
            <p:spPr bwMode="auto">
              <a:xfrm>
                <a:off x="5973763" y="2189163"/>
                <a:ext cx="1468438" cy="1028700"/>
              </a:xfrm>
              <a:custGeom>
                <a:avLst/>
                <a:gdLst>
                  <a:gd name="T0" fmla="*/ 288 w 1519"/>
                  <a:gd name="T1" fmla="*/ 761 h 1062"/>
                  <a:gd name="T2" fmla="*/ 228 w 1519"/>
                  <a:gd name="T3" fmla="*/ 665 h 1062"/>
                  <a:gd name="T4" fmla="*/ 216 w 1519"/>
                  <a:gd name="T5" fmla="*/ 601 h 1062"/>
                  <a:gd name="T6" fmla="*/ 200 w 1519"/>
                  <a:gd name="T7" fmla="*/ 485 h 1062"/>
                  <a:gd name="T8" fmla="*/ 368 w 1519"/>
                  <a:gd name="T9" fmla="*/ 177 h 1062"/>
                  <a:gd name="T10" fmla="*/ 612 w 1519"/>
                  <a:gd name="T11" fmla="*/ 49 h 1062"/>
                  <a:gd name="T12" fmla="*/ 712 w 1519"/>
                  <a:gd name="T13" fmla="*/ 25 h 1062"/>
                  <a:gd name="T14" fmla="*/ 788 w 1519"/>
                  <a:gd name="T15" fmla="*/ 25 h 1062"/>
                  <a:gd name="T16" fmla="*/ 1296 w 1519"/>
                  <a:gd name="T17" fmla="*/ 145 h 1062"/>
                  <a:gd name="T18" fmla="*/ 1368 w 1519"/>
                  <a:gd name="T19" fmla="*/ 213 h 1062"/>
                  <a:gd name="T20" fmla="*/ 1436 w 1519"/>
                  <a:gd name="T21" fmla="*/ 281 h 1062"/>
                  <a:gd name="T22" fmla="*/ 1460 w 1519"/>
                  <a:gd name="T23" fmla="*/ 337 h 1062"/>
                  <a:gd name="T24" fmla="*/ 1504 w 1519"/>
                  <a:gd name="T25" fmla="*/ 465 h 1062"/>
                  <a:gd name="T26" fmla="*/ 1516 w 1519"/>
                  <a:gd name="T27" fmla="*/ 581 h 1062"/>
                  <a:gd name="T28" fmla="*/ 1452 w 1519"/>
                  <a:gd name="T29" fmla="*/ 777 h 1062"/>
                  <a:gd name="T30" fmla="*/ 1404 w 1519"/>
                  <a:gd name="T31" fmla="*/ 829 h 1062"/>
                  <a:gd name="T32" fmla="*/ 1312 w 1519"/>
                  <a:gd name="T33" fmla="*/ 913 h 1062"/>
                  <a:gd name="T34" fmla="*/ 1220 w 1519"/>
                  <a:gd name="T35" fmla="*/ 973 h 1062"/>
                  <a:gd name="T36" fmla="*/ 1172 w 1519"/>
                  <a:gd name="T37" fmla="*/ 1001 h 1062"/>
                  <a:gd name="T38" fmla="*/ 1088 w 1519"/>
                  <a:gd name="T39" fmla="*/ 1021 h 1062"/>
                  <a:gd name="T40" fmla="*/ 1036 w 1519"/>
                  <a:gd name="T41" fmla="*/ 1045 h 1062"/>
                  <a:gd name="T42" fmla="*/ 980 w 1519"/>
                  <a:gd name="T43" fmla="*/ 1049 h 1062"/>
                  <a:gd name="T44" fmla="*/ 932 w 1519"/>
                  <a:gd name="T45" fmla="*/ 1061 h 1062"/>
                  <a:gd name="T46" fmla="*/ 872 w 1519"/>
                  <a:gd name="T47" fmla="*/ 1053 h 1062"/>
                  <a:gd name="T48" fmla="*/ 788 w 1519"/>
                  <a:gd name="T49" fmla="*/ 1053 h 1062"/>
                  <a:gd name="T50" fmla="*/ 676 w 1519"/>
                  <a:gd name="T51" fmla="*/ 1017 h 1062"/>
                  <a:gd name="T52" fmla="*/ 572 w 1519"/>
                  <a:gd name="T53" fmla="*/ 977 h 1062"/>
                  <a:gd name="T54" fmla="*/ 500 w 1519"/>
                  <a:gd name="T55" fmla="*/ 937 h 1062"/>
                  <a:gd name="T56" fmla="*/ 356 w 1519"/>
                  <a:gd name="T57" fmla="*/ 985 h 1062"/>
                  <a:gd name="T58" fmla="*/ 304 w 1519"/>
                  <a:gd name="T59" fmla="*/ 993 h 1062"/>
                  <a:gd name="T60" fmla="*/ 160 w 1519"/>
                  <a:gd name="T61" fmla="*/ 1009 h 1062"/>
                  <a:gd name="T62" fmla="*/ 8 w 1519"/>
                  <a:gd name="T63" fmla="*/ 969 h 1062"/>
                  <a:gd name="T64" fmla="*/ 148 w 1519"/>
                  <a:gd name="T65" fmla="*/ 881 h 1062"/>
                  <a:gd name="T66" fmla="*/ 288 w 1519"/>
                  <a:gd name="T67" fmla="*/ 761 h 1062"/>
                  <a:gd name="T68" fmla="*/ 448 w 1519"/>
                  <a:gd name="T69" fmla="*/ 873 h 1062"/>
                  <a:gd name="T70" fmla="*/ 512 w 1519"/>
                  <a:gd name="T71" fmla="*/ 841 h 1062"/>
                  <a:gd name="T72" fmla="*/ 576 w 1519"/>
                  <a:gd name="T73" fmla="*/ 893 h 1062"/>
                  <a:gd name="T74" fmla="*/ 692 w 1519"/>
                  <a:gd name="T75" fmla="*/ 945 h 1062"/>
                  <a:gd name="T76" fmla="*/ 1016 w 1519"/>
                  <a:gd name="T77" fmla="*/ 981 h 1062"/>
                  <a:gd name="T78" fmla="*/ 1192 w 1519"/>
                  <a:gd name="T79" fmla="*/ 917 h 1062"/>
                  <a:gd name="T80" fmla="*/ 1324 w 1519"/>
                  <a:gd name="T81" fmla="*/ 829 h 1062"/>
                  <a:gd name="T82" fmla="*/ 1424 w 1519"/>
                  <a:gd name="T83" fmla="*/ 693 h 1062"/>
                  <a:gd name="T84" fmla="*/ 1444 w 1519"/>
                  <a:gd name="T85" fmla="*/ 493 h 1062"/>
                  <a:gd name="T86" fmla="*/ 1332 w 1519"/>
                  <a:gd name="T87" fmla="*/ 281 h 1062"/>
                  <a:gd name="T88" fmla="*/ 1272 w 1519"/>
                  <a:gd name="T89" fmla="*/ 217 h 1062"/>
                  <a:gd name="T90" fmla="*/ 1244 w 1519"/>
                  <a:gd name="T91" fmla="*/ 205 h 1062"/>
                  <a:gd name="T92" fmla="*/ 1224 w 1519"/>
                  <a:gd name="T93" fmla="*/ 185 h 1062"/>
                  <a:gd name="T94" fmla="*/ 1160 w 1519"/>
                  <a:gd name="T95" fmla="*/ 161 h 1062"/>
                  <a:gd name="T96" fmla="*/ 916 w 1519"/>
                  <a:gd name="T97" fmla="*/ 97 h 1062"/>
                  <a:gd name="T98" fmla="*/ 664 w 1519"/>
                  <a:gd name="T99" fmla="*/ 113 h 1062"/>
                  <a:gd name="T100" fmla="*/ 616 w 1519"/>
                  <a:gd name="T101" fmla="*/ 133 h 1062"/>
                  <a:gd name="T102" fmla="*/ 560 w 1519"/>
                  <a:gd name="T103" fmla="*/ 145 h 1062"/>
                  <a:gd name="T104" fmla="*/ 532 w 1519"/>
                  <a:gd name="T105" fmla="*/ 165 h 1062"/>
                  <a:gd name="T106" fmla="*/ 492 w 1519"/>
                  <a:gd name="T107" fmla="*/ 177 h 1062"/>
                  <a:gd name="T108" fmla="*/ 364 w 1519"/>
                  <a:gd name="T109" fmla="*/ 273 h 1062"/>
                  <a:gd name="T110" fmla="*/ 300 w 1519"/>
                  <a:gd name="T111" fmla="*/ 337 h 1062"/>
                  <a:gd name="T112" fmla="*/ 260 w 1519"/>
                  <a:gd name="T113" fmla="*/ 541 h 1062"/>
                  <a:gd name="T114" fmla="*/ 304 w 1519"/>
                  <a:gd name="T115" fmla="*/ 661 h 1062"/>
                  <a:gd name="T116" fmla="*/ 360 w 1519"/>
                  <a:gd name="T117" fmla="*/ 725 h 1062"/>
                  <a:gd name="T118" fmla="*/ 300 w 1519"/>
                  <a:gd name="T119" fmla="*/ 849 h 1062"/>
                  <a:gd name="T120" fmla="*/ 216 w 1519"/>
                  <a:gd name="T121" fmla="*/ 929 h 1062"/>
                  <a:gd name="T122" fmla="*/ 448 w 1519"/>
                  <a:gd name="T123" fmla="*/ 873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19" h="1062">
                    <a:moveTo>
                      <a:pt x="288" y="761"/>
                    </a:moveTo>
                    <a:cubicBezTo>
                      <a:pt x="274" y="718"/>
                      <a:pt x="243" y="700"/>
                      <a:pt x="228" y="665"/>
                    </a:cubicBezTo>
                    <a:cubicBezTo>
                      <a:pt x="220" y="646"/>
                      <a:pt x="221" y="623"/>
                      <a:pt x="216" y="601"/>
                    </a:cubicBezTo>
                    <a:cubicBezTo>
                      <a:pt x="207" y="563"/>
                      <a:pt x="196" y="539"/>
                      <a:pt x="200" y="485"/>
                    </a:cubicBezTo>
                    <a:cubicBezTo>
                      <a:pt x="209" y="354"/>
                      <a:pt x="285" y="242"/>
                      <a:pt x="368" y="177"/>
                    </a:cubicBezTo>
                    <a:cubicBezTo>
                      <a:pt x="435" y="124"/>
                      <a:pt x="537" y="93"/>
                      <a:pt x="612" y="49"/>
                    </a:cubicBezTo>
                    <a:cubicBezTo>
                      <a:pt x="649" y="56"/>
                      <a:pt x="677" y="30"/>
                      <a:pt x="712" y="25"/>
                    </a:cubicBezTo>
                    <a:cubicBezTo>
                      <a:pt x="735" y="22"/>
                      <a:pt x="763" y="29"/>
                      <a:pt x="788" y="25"/>
                    </a:cubicBezTo>
                    <a:cubicBezTo>
                      <a:pt x="964" y="0"/>
                      <a:pt x="1171" y="78"/>
                      <a:pt x="1296" y="145"/>
                    </a:cubicBezTo>
                    <a:cubicBezTo>
                      <a:pt x="1325" y="171"/>
                      <a:pt x="1347" y="192"/>
                      <a:pt x="1368" y="213"/>
                    </a:cubicBezTo>
                    <a:cubicBezTo>
                      <a:pt x="1391" y="236"/>
                      <a:pt x="1418" y="252"/>
                      <a:pt x="1436" y="281"/>
                    </a:cubicBezTo>
                    <a:cubicBezTo>
                      <a:pt x="1446" y="296"/>
                      <a:pt x="1451" y="319"/>
                      <a:pt x="1460" y="337"/>
                    </a:cubicBezTo>
                    <a:cubicBezTo>
                      <a:pt x="1480" y="377"/>
                      <a:pt x="1496" y="407"/>
                      <a:pt x="1504" y="465"/>
                    </a:cubicBezTo>
                    <a:cubicBezTo>
                      <a:pt x="1510" y="505"/>
                      <a:pt x="1519" y="535"/>
                      <a:pt x="1516" y="581"/>
                    </a:cubicBezTo>
                    <a:cubicBezTo>
                      <a:pt x="1512" y="641"/>
                      <a:pt x="1490" y="722"/>
                      <a:pt x="1452" y="777"/>
                    </a:cubicBezTo>
                    <a:cubicBezTo>
                      <a:pt x="1440" y="795"/>
                      <a:pt x="1419" y="811"/>
                      <a:pt x="1404" y="829"/>
                    </a:cubicBezTo>
                    <a:cubicBezTo>
                      <a:pt x="1370" y="872"/>
                      <a:pt x="1359" y="883"/>
                      <a:pt x="1312" y="913"/>
                    </a:cubicBezTo>
                    <a:cubicBezTo>
                      <a:pt x="1282" y="932"/>
                      <a:pt x="1255" y="952"/>
                      <a:pt x="1220" y="973"/>
                    </a:cubicBezTo>
                    <a:cubicBezTo>
                      <a:pt x="1205" y="982"/>
                      <a:pt x="1186" y="995"/>
                      <a:pt x="1172" y="1001"/>
                    </a:cubicBezTo>
                    <a:cubicBezTo>
                      <a:pt x="1148" y="1011"/>
                      <a:pt x="1115" y="1012"/>
                      <a:pt x="1088" y="1021"/>
                    </a:cubicBezTo>
                    <a:cubicBezTo>
                      <a:pt x="1070" y="1027"/>
                      <a:pt x="1052" y="1041"/>
                      <a:pt x="1036" y="1045"/>
                    </a:cubicBezTo>
                    <a:cubicBezTo>
                      <a:pt x="1019" y="1049"/>
                      <a:pt x="1000" y="1045"/>
                      <a:pt x="980" y="1049"/>
                    </a:cubicBezTo>
                    <a:cubicBezTo>
                      <a:pt x="963" y="1052"/>
                      <a:pt x="947" y="1060"/>
                      <a:pt x="932" y="1061"/>
                    </a:cubicBezTo>
                    <a:cubicBezTo>
                      <a:pt x="912" y="1062"/>
                      <a:pt x="893" y="1055"/>
                      <a:pt x="872" y="1053"/>
                    </a:cubicBezTo>
                    <a:cubicBezTo>
                      <a:pt x="843" y="1051"/>
                      <a:pt x="814" y="1056"/>
                      <a:pt x="788" y="1053"/>
                    </a:cubicBezTo>
                    <a:cubicBezTo>
                      <a:pt x="753" y="1049"/>
                      <a:pt x="712" y="1032"/>
                      <a:pt x="676" y="1017"/>
                    </a:cubicBezTo>
                    <a:cubicBezTo>
                      <a:pt x="638" y="1001"/>
                      <a:pt x="601" y="990"/>
                      <a:pt x="572" y="977"/>
                    </a:cubicBezTo>
                    <a:cubicBezTo>
                      <a:pt x="548" y="966"/>
                      <a:pt x="526" y="941"/>
                      <a:pt x="500" y="937"/>
                    </a:cubicBezTo>
                    <a:cubicBezTo>
                      <a:pt x="445" y="929"/>
                      <a:pt x="401" y="974"/>
                      <a:pt x="356" y="985"/>
                    </a:cubicBezTo>
                    <a:cubicBezTo>
                      <a:pt x="344" y="988"/>
                      <a:pt x="325" y="988"/>
                      <a:pt x="304" y="993"/>
                    </a:cubicBezTo>
                    <a:cubicBezTo>
                      <a:pt x="259" y="1003"/>
                      <a:pt x="222" y="1009"/>
                      <a:pt x="160" y="1009"/>
                    </a:cubicBezTo>
                    <a:cubicBezTo>
                      <a:pt x="88" y="1009"/>
                      <a:pt x="15" y="1005"/>
                      <a:pt x="8" y="969"/>
                    </a:cubicBezTo>
                    <a:cubicBezTo>
                      <a:pt x="0" y="928"/>
                      <a:pt x="111" y="898"/>
                      <a:pt x="148" y="881"/>
                    </a:cubicBezTo>
                    <a:cubicBezTo>
                      <a:pt x="215" y="850"/>
                      <a:pt x="247" y="818"/>
                      <a:pt x="288" y="761"/>
                    </a:cubicBezTo>
                    <a:close/>
                    <a:moveTo>
                      <a:pt x="448" y="873"/>
                    </a:moveTo>
                    <a:cubicBezTo>
                      <a:pt x="466" y="864"/>
                      <a:pt x="488" y="838"/>
                      <a:pt x="512" y="841"/>
                    </a:cubicBezTo>
                    <a:cubicBezTo>
                      <a:pt x="530" y="843"/>
                      <a:pt x="559" y="883"/>
                      <a:pt x="576" y="893"/>
                    </a:cubicBezTo>
                    <a:cubicBezTo>
                      <a:pt x="605" y="911"/>
                      <a:pt x="649" y="928"/>
                      <a:pt x="692" y="945"/>
                    </a:cubicBezTo>
                    <a:cubicBezTo>
                      <a:pt x="778" y="978"/>
                      <a:pt x="909" y="1004"/>
                      <a:pt x="1016" y="981"/>
                    </a:cubicBezTo>
                    <a:cubicBezTo>
                      <a:pt x="1085" y="966"/>
                      <a:pt x="1131" y="945"/>
                      <a:pt x="1192" y="917"/>
                    </a:cubicBezTo>
                    <a:cubicBezTo>
                      <a:pt x="1233" y="898"/>
                      <a:pt x="1298" y="856"/>
                      <a:pt x="1324" y="829"/>
                    </a:cubicBezTo>
                    <a:cubicBezTo>
                      <a:pt x="1363" y="789"/>
                      <a:pt x="1394" y="736"/>
                      <a:pt x="1424" y="693"/>
                    </a:cubicBezTo>
                    <a:cubicBezTo>
                      <a:pt x="1431" y="624"/>
                      <a:pt x="1450" y="559"/>
                      <a:pt x="1444" y="493"/>
                    </a:cubicBezTo>
                    <a:cubicBezTo>
                      <a:pt x="1435" y="403"/>
                      <a:pt x="1384" y="332"/>
                      <a:pt x="1332" y="281"/>
                    </a:cubicBezTo>
                    <a:cubicBezTo>
                      <a:pt x="1310" y="259"/>
                      <a:pt x="1292" y="232"/>
                      <a:pt x="1272" y="217"/>
                    </a:cubicBezTo>
                    <a:cubicBezTo>
                      <a:pt x="1266" y="213"/>
                      <a:pt x="1253" y="211"/>
                      <a:pt x="1244" y="205"/>
                    </a:cubicBezTo>
                    <a:cubicBezTo>
                      <a:pt x="1236" y="199"/>
                      <a:pt x="1232" y="189"/>
                      <a:pt x="1224" y="185"/>
                    </a:cubicBezTo>
                    <a:cubicBezTo>
                      <a:pt x="1208" y="177"/>
                      <a:pt x="1182" y="169"/>
                      <a:pt x="1160" y="161"/>
                    </a:cubicBezTo>
                    <a:cubicBezTo>
                      <a:pt x="1088" y="133"/>
                      <a:pt x="987" y="103"/>
                      <a:pt x="916" y="97"/>
                    </a:cubicBezTo>
                    <a:cubicBezTo>
                      <a:pt x="825" y="90"/>
                      <a:pt x="736" y="95"/>
                      <a:pt x="664" y="113"/>
                    </a:cubicBezTo>
                    <a:cubicBezTo>
                      <a:pt x="648" y="117"/>
                      <a:pt x="633" y="127"/>
                      <a:pt x="616" y="133"/>
                    </a:cubicBezTo>
                    <a:cubicBezTo>
                      <a:pt x="597" y="139"/>
                      <a:pt x="575" y="139"/>
                      <a:pt x="560" y="145"/>
                    </a:cubicBezTo>
                    <a:cubicBezTo>
                      <a:pt x="551" y="149"/>
                      <a:pt x="542" y="160"/>
                      <a:pt x="532" y="165"/>
                    </a:cubicBezTo>
                    <a:cubicBezTo>
                      <a:pt x="519" y="171"/>
                      <a:pt x="504" y="171"/>
                      <a:pt x="492" y="177"/>
                    </a:cubicBezTo>
                    <a:cubicBezTo>
                      <a:pt x="441" y="202"/>
                      <a:pt x="399" y="238"/>
                      <a:pt x="364" y="273"/>
                    </a:cubicBezTo>
                    <a:cubicBezTo>
                      <a:pt x="342" y="295"/>
                      <a:pt x="322" y="319"/>
                      <a:pt x="300" y="337"/>
                    </a:cubicBezTo>
                    <a:cubicBezTo>
                      <a:pt x="279" y="407"/>
                      <a:pt x="244" y="446"/>
                      <a:pt x="260" y="541"/>
                    </a:cubicBezTo>
                    <a:cubicBezTo>
                      <a:pt x="265" y="570"/>
                      <a:pt x="293" y="643"/>
                      <a:pt x="304" y="661"/>
                    </a:cubicBezTo>
                    <a:cubicBezTo>
                      <a:pt x="318" y="684"/>
                      <a:pt x="346" y="702"/>
                      <a:pt x="360" y="725"/>
                    </a:cubicBezTo>
                    <a:cubicBezTo>
                      <a:pt x="391" y="776"/>
                      <a:pt x="331" y="818"/>
                      <a:pt x="300" y="849"/>
                    </a:cubicBezTo>
                    <a:cubicBezTo>
                      <a:pt x="268" y="881"/>
                      <a:pt x="233" y="892"/>
                      <a:pt x="216" y="929"/>
                    </a:cubicBezTo>
                    <a:cubicBezTo>
                      <a:pt x="294" y="925"/>
                      <a:pt x="384" y="905"/>
                      <a:pt x="448" y="8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4"/>
              <p:cNvSpPr>
                <a:spLocks/>
              </p:cNvSpPr>
              <p:nvPr/>
            </p:nvSpPr>
            <p:spPr bwMode="auto">
              <a:xfrm>
                <a:off x="6181725" y="2276475"/>
                <a:ext cx="1193800" cy="884238"/>
              </a:xfrm>
              <a:custGeom>
                <a:avLst/>
                <a:gdLst>
                  <a:gd name="T0" fmla="*/ 0 w 1234"/>
                  <a:gd name="T1" fmla="*/ 839 h 914"/>
                  <a:gd name="T2" fmla="*/ 84 w 1234"/>
                  <a:gd name="T3" fmla="*/ 759 h 914"/>
                  <a:gd name="T4" fmla="*/ 144 w 1234"/>
                  <a:gd name="T5" fmla="*/ 635 h 914"/>
                  <a:gd name="T6" fmla="*/ 88 w 1234"/>
                  <a:gd name="T7" fmla="*/ 571 h 914"/>
                  <a:gd name="T8" fmla="*/ 44 w 1234"/>
                  <a:gd name="T9" fmla="*/ 451 h 914"/>
                  <a:gd name="T10" fmla="*/ 84 w 1234"/>
                  <a:gd name="T11" fmla="*/ 247 h 914"/>
                  <a:gd name="T12" fmla="*/ 148 w 1234"/>
                  <a:gd name="T13" fmla="*/ 183 h 914"/>
                  <a:gd name="T14" fmla="*/ 276 w 1234"/>
                  <a:gd name="T15" fmla="*/ 87 h 914"/>
                  <a:gd name="T16" fmla="*/ 316 w 1234"/>
                  <a:gd name="T17" fmla="*/ 75 h 914"/>
                  <a:gd name="T18" fmla="*/ 344 w 1234"/>
                  <a:gd name="T19" fmla="*/ 55 h 914"/>
                  <a:gd name="T20" fmla="*/ 400 w 1234"/>
                  <a:gd name="T21" fmla="*/ 43 h 914"/>
                  <a:gd name="T22" fmla="*/ 448 w 1234"/>
                  <a:gd name="T23" fmla="*/ 23 h 914"/>
                  <a:gd name="T24" fmla="*/ 700 w 1234"/>
                  <a:gd name="T25" fmla="*/ 7 h 914"/>
                  <a:gd name="T26" fmla="*/ 944 w 1234"/>
                  <a:gd name="T27" fmla="*/ 71 h 914"/>
                  <a:gd name="T28" fmla="*/ 1008 w 1234"/>
                  <a:gd name="T29" fmla="*/ 95 h 914"/>
                  <a:gd name="T30" fmla="*/ 1028 w 1234"/>
                  <a:gd name="T31" fmla="*/ 115 h 914"/>
                  <a:gd name="T32" fmla="*/ 1056 w 1234"/>
                  <a:gd name="T33" fmla="*/ 127 h 914"/>
                  <a:gd name="T34" fmla="*/ 1116 w 1234"/>
                  <a:gd name="T35" fmla="*/ 191 h 914"/>
                  <a:gd name="T36" fmla="*/ 1228 w 1234"/>
                  <a:gd name="T37" fmla="*/ 403 h 914"/>
                  <a:gd name="T38" fmla="*/ 1208 w 1234"/>
                  <a:gd name="T39" fmla="*/ 603 h 914"/>
                  <a:gd name="T40" fmla="*/ 1108 w 1234"/>
                  <a:gd name="T41" fmla="*/ 739 h 914"/>
                  <a:gd name="T42" fmla="*/ 976 w 1234"/>
                  <a:gd name="T43" fmla="*/ 827 h 914"/>
                  <a:gd name="T44" fmla="*/ 800 w 1234"/>
                  <a:gd name="T45" fmla="*/ 891 h 914"/>
                  <a:gd name="T46" fmla="*/ 476 w 1234"/>
                  <a:gd name="T47" fmla="*/ 855 h 914"/>
                  <a:gd name="T48" fmla="*/ 360 w 1234"/>
                  <a:gd name="T49" fmla="*/ 803 h 914"/>
                  <a:gd name="T50" fmla="*/ 296 w 1234"/>
                  <a:gd name="T51" fmla="*/ 751 h 914"/>
                  <a:gd name="T52" fmla="*/ 232 w 1234"/>
                  <a:gd name="T53" fmla="*/ 783 h 914"/>
                  <a:gd name="T54" fmla="*/ 0 w 1234"/>
                  <a:gd name="T55" fmla="*/ 839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34" h="914">
                    <a:moveTo>
                      <a:pt x="0" y="839"/>
                    </a:moveTo>
                    <a:cubicBezTo>
                      <a:pt x="17" y="802"/>
                      <a:pt x="52" y="791"/>
                      <a:pt x="84" y="759"/>
                    </a:cubicBezTo>
                    <a:cubicBezTo>
                      <a:pt x="115" y="728"/>
                      <a:pt x="175" y="686"/>
                      <a:pt x="144" y="635"/>
                    </a:cubicBezTo>
                    <a:cubicBezTo>
                      <a:pt x="130" y="612"/>
                      <a:pt x="102" y="594"/>
                      <a:pt x="88" y="571"/>
                    </a:cubicBezTo>
                    <a:cubicBezTo>
                      <a:pt x="77" y="553"/>
                      <a:pt x="49" y="480"/>
                      <a:pt x="44" y="451"/>
                    </a:cubicBezTo>
                    <a:cubicBezTo>
                      <a:pt x="28" y="356"/>
                      <a:pt x="63" y="317"/>
                      <a:pt x="84" y="247"/>
                    </a:cubicBezTo>
                    <a:cubicBezTo>
                      <a:pt x="106" y="229"/>
                      <a:pt x="126" y="205"/>
                      <a:pt x="148" y="183"/>
                    </a:cubicBezTo>
                    <a:cubicBezTo>
                      <a:pt x="183" y="148"/>
                      <a:pt x="225" y="112"/>
                      <a:pt x="276" y="87"/>
                    </a:cubicBezTo>
                    <a:cubicBezTo>
                      <a:pt x="288" y="81"/>
                      <a:pt x="303" y="81"/>
                      <a:pt x="316" y="75"/>
                    </a:cubicBezTo>
                    <a:cubicBezTo>
                      <a:pt x="326" y="70"/>
                      <a:pt x="335" y="59"/>
                      <a:pt x="344" y="55"/>
                    </a:cubicBezTo>
                    <a:cubicBezTo>
                      <a:pt x="359" y="49"/>
                      <a:pt x="381" y="49"/>
                      <a:pt x="400" y="43"/>
                    </a:cubicBezTo>
                    <a:cubicBezTo>
                      <a:pt x="417" y="37"/>
                      <a:pt x="432" y="27"/>
                      <a:pt x="448" y="23"/>
                    </a:cubicBezTo>
                    <a:cubicBezTo>
                      <a:pt x="520" y="5"/>
                      <a:pt x="609" y="0"/>
                      <a:pt x="700" y="7"/>
                    </a:cubicBezTo>
                    <a:cubicBezTo>
                      <a:pt x="771" y="13"/>
                      <a:pt x="872" y="43"/>
                      <a:pt x="944" y="71"/>
                    </a:cubicBezTo>
                    <a:cubicBezTo>
                      <a:pt x="966" y="79"/>
                      <a:pt x="992" y="87"/>
                      <a:pt x="1008" y="95"/>
                    </a:cubicBezTo>
                    <a:cubicBezTo>
                      <a:pt x="1016" y="99"/>
                      <a:pt x="1020" y="109"/>
                      <a:pt x="1028" y="115"/>
                    </a:cubicBezTo>
                    <a:cubicBezTo>
                      <a:pt x="1037" y="121"/>
                      <a:pt x="1050" y="123"/>
                      <a:pt x="1056" y="127"/>
                    </a:cubicBezTo>
                    <a:cubicBezTo>
                      <a:pt x="1076" y="142"/>
                      <a:pt x="1094" y="169"/>
                      <a:pt x="1116" y="191"/>
                    </a:cubicBezTo>
                    <a:cubicBezTo>
                      <a:pt x="1168" y="242"/>
                      <a:pt x="1219" y="313"/>
                      <a:pt x="1228" y="403"/>
                    </a:cubicBezTo>
                    <a:cubicBezTo>
                      <a:pt x="1234" y="469"/>
                      <a:pt x="1215" y="534"/>
                      <a:pt x="1208" y="603"/>
                    </a:cubicBezTo>
                    <a:cubicBezTo>
                      <a:pt x="1178" y="646"/>
                      <a:pt x="1147" y="699"/>
                      <a:pt x="1108" y="739"/>
                    </a:cubicBezTo>
                    <a:cubicBezTo>
                      <a:pt x="1082" y="766"/>
                      <a:pt x="1017" y="808"/>
                      <a:pt x="976" y="827"/>
                    </a:cubicBezTo>
                    <a:cubicBezTo>
                      <a:pt x="915" y="855"/>
                      <a:pt x="869" y="876"/>
                      <a:pt x="800" y="891"/>
                    </a:cubicBezTo>
                    <a:cubicBezTo>
                      <a:pt x="693" y="914"/>
                      <a:pt x="562" y="888"/>
                      <a:pt x="476" y="855"/>
                    </a:cubicBezTo>
                    <a:cubicBezTo>
                      <a:pt x="433" y="838"/>
                      <a:pt x="389" y="821"/>
                      <a:pt x="360" y="803"/>
                    </a:cubicBezTo>
                    <a:cubicBezTo>
                      <a:pt x="343" y="793"/>
                      <a:pt x="314" y="753"/>
                      <a:pt x="296" y="751"/>
                    </a:cubicBezTo>
                    <a:cubicBezTo>
                      <a:pt x="272" y="748"/>
                      <a:pt x="250" y="774"/>
                      <a:pt x="232" y="783"/>
                    </a:cubicBezTo>
                    <a:cubicBezTo>
                      <a:pt x="168" y="815"/>
                      <a:pt x="78" y="835"/>
                      <a:pt x="0" y="8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5"/>
              <p:cNvSpPr>
                <a:spLocks noEditPoints="1"/>
              </p:cNvSpPr>
              <p:nvPr/>
            </p:nvSpPr>
            <p:spPr bwMode="auto">
              <a:xfrm>
                <a:off x="2060575" y="2586038"/>
                <a:ext cx="3622675" cy="3154363"/>
              </a:xfrm>
              <a:custGeom>
                <a:avLst/>
                <a:gdLst>
                  <a:gd name="T0" fmla="*/ 2991 w 3744"/>
                  <a:gd name="T1" fmla="*/ 1791 h 3259"/>
                  <a:gd name="T2" fmla="*/ 3039 w 3744"/>
                  <a:gd name="T3" fmla="*/ 1119 h 3259"/>
                  <a:gd name="T4" fmla="*/ 3295 w 3744"/>
                  <a:gd name="T5" fmla="*/ 667 h 3259"/>
                  <a:gd name="T6" fmla="*/ 3563 w 3744"/>
                  <a:gd name="T7" fmla="*/ 739 h 3259"/>
                  <a:gd name="T8" fmla="*/ 3723 w 3744"/>
                  <a:gd name="T9" fmla="*/ 1267 h 3259"/>
                  <a:gd name="T10" fmla="*/ 3455 w 3744"/>
                  <a:gd name="T11" fmla="*/ 1679 h 3259"/>
                  <a:gd name="T12" fmla="*/ 3279 w 3744"/>
                  <a:gd name="T13" fmla="*/ 2035 h 3259"/>
                  <a:gd name="T14" fmla="*/ 3031 w 3744"/>
                  <a:gd name="T15" fmla="*/ 2259 h 3259"/>
                  <a:gd name="T16" fmla="*/ 2731 w 3744"/>
                  <a:gd name="T17" fmla="*/ 2143 h 3259"/>
                  <a:gd name="T18" fmla="*/ 2683 w 3744"/>
                  <a:gd name="T19" fmla="*/ 2747 h 3259"/>
                  <a:gd name="T20" fmla="*/ 2607 w 3744"/>
                  <a:gd name="T21" fmla="*/ 2667 h 3259"/>
                  <a:gd name="T22" fmla="*/ 2547 w 3744"/>
                  <a:gd name="T23" fmla="*/ 1919 h 3259"/>
                  <a:gd name="T24" fmla="*/ 2299 w 3744"/>
                  <a:gd name="T25" fmla="*/ 1795 h 3259"/>
                  <a:gd name="T26" fmla="*/ 1855 w 3744"/>
                  <a:gd name="T27" fmla="*/ 1839 h 3259"/>
                  <a:gd name="T28" fmla="*/ 1331 w 3744"/>
                  <a:gd name="T29" fmla="*/ 1759 h 3259"/>
                  <a:gd name="T30" fmla="*/ 1027 w 3744"/>
                  <a:gd name="T31" fmla="*/ 2095 h 3259"/>
                  <a:gd name="T32" fmla="*/ 619 w 3744"/>
                  <a:gd name="T33" fmla="*/ 1887 h 3259"/>
                  <a:gd name="T34" fmla="*/ 939 w 3744"/>
                  <a:gd name="T35" fmla="*/ 2399 h 3259"/>
                  <a:gd name="T36" fmla="*/ 1303 w 3744"/>
                  <a:gd name="T37" fmla="*/ 2147 h 3259"/>
                  <a:gd name="T38" fmla="*/ 1323 w 3744"/>
                  <a:gd name="T39" fmla="*/ 2207 h 3259"/>
                  <a:gd name="T40" fmla="*/ 1231 w 3744"/>
                  <a:gd name="T41" fmla="*/ 3019 h 3259"/>
                  <a:gd name="T42" fmla="*/ 1155 w 3744"/>
                  <a:gd name="T43" fmla="*/ 2851 h 3259"/>
                  <a:gd name="T44" fmla="*/ 1095 w 3744"/>
                  <a:gd name="T45" fmla="*/ 2383 h 3259"/>
                  <a:gd name="T46" fmla="*/ 579 w 3744"/>
                  <a:gd name="T47" fmla="*/ 2151 h 3259"/>
                  <a:gd name="T48" fmla="*/ 279 w 3744"/>
                  <a:gd name="T49" fmla="*/ 1187 h 3259"/>
                  <a:gd name="T50" fmla="*/ 759 w 3744"/>
                  <a:gd name="T51" fmla="*/ 1299 h 3259"/>
                  <a:gd name="T52" fmla="*/ 827 w 3744"/>
                  <a:gd name="T53" fmla="*/ 1755 h 3259"/>
                  <a:gd name="T54" fmla="*/ 1187 w 3744"/>
                  <a:gd name="T55" fmla="*/ 1407 h 3259"/>
                  <a:gd name="T56" fmla="*/ 1175 w 3744"/>
                  <a:gd name="T57" fmla="*/ 519 h 3259"/>
                  <a:gd name="T58" fmla="*/ 1691 w 3744"/>
                  <a:gd name="T59" fmla="*/ 71 h 3259"/>
                  <a:gd name="T60" fmla="*/ 2259 w 3744"/>
                  <a:gd name="T61" fmla="*/ 55 h 3259"/>
                  <a:gd name="T62" fmla="*/ 2699 w 3744"/>
                  <a:gd name="T63" fmla="*/ 407 h 3259"/>
                  <a:gd name="T64" fmla="*/ 2795 w 3744"/>
                  <a:gd name="T65" fmla="*/ 1231 h 3259"/>
                  <a:gd name="T66" fmla="*/ 1707 w 3744"/>
                  <a:gd name="T67" fmla="*/ 131 h 3259"/>
                  <a:gd name="T68" fmla="*/ 1211 w 3744"/>
                  <a:gd name="T69" fmla="*/ 579 h 3259"/>
                  <a:gd name="T70" fmla="*/ 1243 w 3744"/>
                  <a:gd name="T71" fmla="*/ 1379 h 3259"/>
                  <a:gd name="T72" fmla="*/ 2163 w 3744"/>
                  <a:gd name="T73" fmla="*/ 1759 h 3259"/>
                  <a:gd name="T74" fmla="*/ 2643 w 3744"/>
                  <a:gd name="T75" fmla="*/ 1435 h 3259"/>
                  <a:gd name="T76" fmla="*/ 2759 w 3744"/>
                  <a:gd name="T77" fmla="*/ 883 h 3259"/>
                  <a:gd name="T78" fmla="*/ 2611 w 3744"/>
                  <a:gd name="T79" fmla="*/ 407 h 3259"/>
                  <a:gd name="T80" fmla="*/ 3259 w 3744"/>
                  <a:gd name="T81" fmla="*/ 835 h 3259"/>
                  <a:gd name="T82" fmla="*/ 3115 w 3744"/>
                  <a:gd name="T83" fmla="*/ 1363 h 3259"/>
                  <a:gd name="T84" fmla="*/ 3375 w 3744"/>
                  <a:gd name="T85" fmla="*/ 1555 h 3259"/>
                  <a:gd name="T86" fmla="*/ 3339 w 3744"/>
                  <a:gd name="T87" fmla="*/ 1027 h 3259"/>
                  <a:gd name="T88" fmla="*/ 123 w 3744"/>
                  <a:gd name="T89" fmla="*/ 1583 h 3259"/>
                  <a:gd name="T90" fmla="*/ 339 w 3744"/>
                  <a:gd name="T91" fmla="*/ 1819 h 3259"/>
                  <a:gd name="T92" fmla="*/ 675 w 3744"/>
                  <a:gd name="T93" fmla="*/ 1727 h 3259"/>
                  <a:gd name="T94" fmla="*/ 755 w 3744"/>
                  <a:gd name="T95" fmla="*/ 1455 h 3259"/>
                  <a:gd name="T96" fmla="*/ 431 w 3744"/>
                  <a:gd name="T97" fmla="*/ 1375 h 3259"/>
                  <a:gd name="T98" fmla="*/ 3287 w 3744"/>
                  <a:gd name="T99" fmla="*/ 1595 h 3259"/>
                  <a:gd name="T100" fmla="*/ 2983 w 3744"/>
                  <a:gd name="T101" fmla="*/ 1923 h 3259"/>
                  <a:gd name="T102" fmla="*/ 2603 w 3744"/>
                  <a:gd name="T103" fmla="*/ 1775 h 3259"/>
                  <a:gd name="T104" fmla="*/ 3239 w 3744"/>
                  <a:gd name="T105" fmla="*/ 1999 h 3259"/>
                  <a:gd name="T106" fmla="*/ 3387 w 3744"/>
                  <a:gd name="T107" fmla="*/ 1667 h 3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44" h="3259">
                    <a:moveTo>
                      <a:pt x="2603" y="1587"/>
                    </a:moveTo>
                    <a:cubicBezTo>
                      <a:pt x="2640" y="1635"/>
                      <a:pt x="2705" y="1656"/>
                      <a:pt x="2763" y="1687"/>
                    </a:cubicBezTo>
                    <a:cubicBezTo>
                      <a:pt x="2781" y="1697"/>
                      <a:pt x="2797" y="1711"/>
                      <a:pt x="2815" y="1719"/>
                    </a:cubicBezTo>
                    <a:cubicBezTo>
                      <a:pt x="2844" y="1732"/>
                      <a:pt x="2877" y="1738"/>
                      <a:pt x="2907" y="1751"/>
                    </a:cubicBezTo>
                    <a:cubicBezTo>
                      <a:pt x="2936" y="1764"/>
                      <a:pt x="2960" y="1784"/>
                      <a:pt x="2991" y="1791"/>
                    </a:cubicBezTo>
                    <a:cubicBezTo>
                      <a:pt x="3032" y="1762"/>
                      <a:pt x="3036" y="1701"/>
                      <a:pt x="3055" y="1651"/>
                    </a:cubicBezTo>
                    <a:cubicBezTo>
                      <a:pt x="3063" y="1629"/>
                      <a:pt x="3074" y="1605"/>
                      <a:pt x="3083" y="1579"/>
                    </a:cubicBezTo>
                    <a:cubicBezTo>
                      <a:pt x="3091" y="1554"/>
                      <a:pt x="3107" y="1525"/>
                      <a:pt x="3107" y="1503"/>
                    </a:cubicBezTo>
                    <a:cubicBezTo>
                      <a:pt x="3107" y="1485"/>
                      <a:pt x="3094" y="1472"/>
                      <a:pt x="3083" y="1451"/>
                    </a:cubicBezTo>
                    <a:cubicBezTo>
                      <a:pt x="3039" y="1365"/>
                      <a:pt x="3027" y="1248"/>
                      <a:pt x="3039" y="1119"/>
                    </a:cubicBezTo>
                    <a:cubicBezTo>
                      <a:pt x="3060" y="1092"/>
                      <a:pt x="3059" y="1061"/>
                      <a:pt x="3075" y="1031"/>
                    </a:cubicBezTo>
                    <a:cubicBezTo>
                      <a:pt x="3090" y="1002"/>
                      <a:pt x="3120" y="987"/>
                      <a:pt x="3135" y="963"/>
                    </a:cubicBezTo>
                    <a:cubicBezTo>
                      <a:pt x="3151" y="936"/>
                      <a:pt x="3158" y="899"/>
                      <a:pt x="3175" y="867"/>
                    </a:cubicBezTo>
                    <a:cubicBezTo>
                      <a:pt x="3203" y="814"/>
                      <a:pt x="3226" y="771"/>
                      <a:pt x="3259" y="723"/>
                    </a:cubicBezTo>
                    <a:cubicBezTo>
                      <a:pt x="3273" y="703"/>
                      <a:pt x="3284" y="679"/>
                      <a:pt x="3295" y="667"/>
                    </a:cubicBezTo>
                    <a:cubicBezTo>
                      <a:pt x="3303" y="658"/>
                      <a:pt x="3324" y="648"/>
                      <a:pt x="3339" y="635"/>
                    </a:cubicBezTo>
                    <a:cubicBezTo>
                      <a:pt x="3373" y="606"/>
                      <a:pt x="3375" y="596"/>
                      <a:pt x="3435" y="611"/>
                    </a:cubicBezTo>
                    <a:cubicBezTo>
                      <a:pt x="3477" y="621"/>
                      <a:pt x="3496" y="635"/>
                      <a:pt x="3527" y="655"/>
                    </a:cubicBezTo>
                    <a:cubicBezTo>
                      <a:pt x="3546" y="668"/>
                      <a:pt x="3561" y="668"/>
                      <a:pt x="3567" y="687"/>
                    </a:cubicBezTo>
                    <a:cubicBezTo>
                      <a:pt x="3573" y="704"/>
                      <a:pt x="3568" y="723"/>
                      <a:pt x="3563" y="739"/>
                    </a:cubicBezTo>
                    <a:cubicBezTo>
                      <a:pt x="3548" y="793"/>
                      <a:pt x="3494" y="862"/>
                      <a:pt x="3459" y="923"/>
                    </a:cubicBezTo>
                    <a:cubicBezTo>
                      <a:pt x="3431" y="973"/>
                      <a:pt x="3414" y="1015"/>
                      <a:pt x="3487" y="1027"/>
                    </a:cubicBezTo>
                    <a:cubicBezTo>
                      <a:pt x="3507" y="1036"/>
                      <a:pt x="3521" y="1052"/>
                      <a:pt x="3547" y="1055"/>
                    </a:cubicBezTo>
                    <a:cubicBezTo>
                      <a:pt x="3590" y="1086"/>
                      <a:pt x="3634" y="1117"/>
                      <a:pt x="3671" y="1163"/>
                    </a:cubicBezTo>
                    <a:cubicBezTo>
                      <a:pt x="3698" y="1197"/>
                      <a:pt x="3706" y="1216"/>
                      <a:pt x="3723" y="1267"/>
                    </a:cubicBezTo>
                    <a:cubicBezTo>
                      <a:pt x="3736" y="1305"/>
                      <a:pt x="3744" y="1335"/>
                      <a:pt x="3731" y="1383"/>
                    </a:cubicBezTo>
                    <a:cubicBezTo>
                      <a:pt x="3729" y="1391"/>
                      <a:pt x="3722" y="1397"/>
                      <a:pt x="3719" y="1407"/>
                    </a:cubicBezTo>
                    <a:cubicBezTo>
                      <a:pt x="3699" y="1476"/>
                      <a:pt x="3653" y="1531"/>
                      <a:pt x="3607" y="1575"/>
                    </a:cubicBezTo>
                    <a:cubicBezTo>
                      <a:pt x="3583" y="1586"/>
                      <a:pt x="3558" y="1592"/>
                      <a:pt x="3523" y="1603"/>
                    </a:cubicBezTo>
                    <a:cubicBezTo>
                      <a:pt x="3473" y="1618"/>
                      <a:pt x="3474" y="1631"/>
                      <a:pt x="3455" y="1679"/>
                    </a:cubicBezTo>
                    <a:cubicBezTo>
                      <a:pt x="3447" y="1701"/>
                      <a:pt x="3438" y="1721"/>
                      <a:pt x="3431" y="1735"/>
                    </a:cubicBezTo>
                    <a:cubicBezTo>
                      <a:pt x="3411" y="1775"/>
                      <a:pt x="3394" y="1816"/>
                      <a:pt x="3379" y="1847"/>
                    </a:cubicBezTo>
                    <a:cubicBezTo>
                      <a:pt x="3369" y="1867"/>
                      <a:pt x="3347" y="1890"/>
                      <a:pt x="3339" y="1907"/>
                    </a:cubicBezTo>
                    <a:cubicBezTo>
                      <a:pt x="3322" y="1941"/>
                      <a:pt x="3316" y="1982"/>
                      <a:pt x="3299" y="2015"/>
                    </a:cubicBezTo>
                    <a:cubicBezTo>
                      <a:pt x="3295" y="2024"/>
                      <a:pt x="3283" y="2027"/>
                      <a:pt x="3279" y="2035"/>
                    </a:cubicBezTo>
                    <a:cubicBezTo>
                      <a:pt x="3275" y="2044"/>
                      <a:pt x="3275" y="2054"/>
                      <a:pt x="3271" y="2063"/>
                    </a:cubicBezTo>
                    <a:cubicBezTo>
                      <a:pt x="3263" y="2080"/>
                      <a:pt x="3256" y="2096"/>
                      <a:pt x="3247" y="2111"/>
                    </a:cubicBezTo>
                    <a:cubicBezTo>
                      <a:pt x="3227" y="2142"/>
                      <a:pt x="3210" y="2173"/>
                      <a:pt x="3191" y="2203"/>
                    </a:cubicBezTo>
                    <a:cubicBezTo>
                      <a:pt x="3173" y="2232"/>
                      <a:pt x="3151" y="2260"/>
                      <a:pt x="3119" y="2275"/>
                    </a:cubicBezTo>
                    <a:cubicBezTo>
                      <a:pt x="3087" y="2284"/>
                      <a:pt x="3058" y="2263"/>
                      <a:pt x="3031" y="2259"/>
                    </a:cubicBezTo>
                    <a:cubicBezTo>
                      <a:pt x="2984" y="2252"/>
                      <a:pt x="2950" y="2249"/>
                      <a:pt x="2911" y="2231"/>
                    </a:cubicBezTo>
                    <a:cubicBezTo>
                      <a:pt x="2900" y="2226"/>
                      <a:pt x="2890" y="2216"/>
                      <a:pt x="2879" y="2211"/>
                    </a:cubicBezTo>
                    <a:cubicBezTo>
                      <a:pt x="2866" y="2206"/>
                      <a:pt x="2854" y="2208"/>
                      <a:pt x="2843" y="2203"/>
                    </a:cubicBezTo>
                    <a:cubicBezTo>
                      <a:pt x="2825" y="2195"/>
                      <a:pt x="2813" y="2176"/>
                      <a:pt x="2795" y="2167"/>
                    </a:cubicBezTo>
                    <a:cubicBezTo>
                      <a:pt x="2775" y="2156"/>
                      <a:pt x="2750" y="2154"/>
                      <a:pt x="2731" y="2143"/>
                    </a:cubicBezTo>
                    <a:cubicBezTo>
                      <a:pt x="2702" y="2127"/>
                      <a:pt x="2681" y="2094"/>
                      <a:pt x="2643" y="2091"/>
                    </a:cubicBezTo>
                    <a:cubicBezTo>
                      <a:pt x="2631" y="2112"/>
                      <a:pt x="2642" y="2134"/>
                      <a:pt x="2643" y="2155"/>
                    </a:cubicBezTo>
                    <a:cubicBezTo>
                      <a:pt x="2649" y="2257"/>
                      <a:pt x="2657" y="2356"/>
                      <a:pt x="2667" y="2447"/>
                    </a:cubicBezTo>
                    <a:cubicBezTo>
                      <a:pt x="2672" y="2494"/>
                      <a:pt x="2669" y="2540"/>
                      <a:pt x="2671" y="2587"/>
                    </a:cubicBezTo>
                    <a:cubicBezTo>
                      <a:pt x="2674" y="2639"/>
                      <a:pt x="2680" y="2693"/>
                      <a:pt x="2683" y="2747"/>
                    </a:cubicBezTo>
                    <a:cubicBezTo>
                      <a:pt x="2686" y="2804"/>
                      <a:pt x="2683" y="2861"/>
                      <a:pt x="2687" y="2919"/>
                    </a:cubicBezTo>
                    <a:cubicBezTo>
                      <a:pt x="2694" y="3011"/>
                      <a:pt x="2704" y="3138"/>
                      <a:pt x="2691" y="3211"/>
                    </a:cubicBezTo>
                    <a:cubicBezTo>
                      <a:pt x="2595" y="3259"/>
                      <a:pt x="2632" y="3100"/>
                      <a:pt x="2623" y="3003"/>
                    </a:cubicBezTo>
                    <a:cubicBezTo>
                      <a:pt x="2619" y="2959"/>
                      <a:pt x="2616" y="2890"/>
                      <a:pt x="2615" y="2831"/>
                    </a:cubicBezTo>
                    <a:cubicBezTo>
                      <a:pt x="2614" y="2766"/>
                      <a:pt x="2606" y="2725"/>
                      <a:pt x="2607" y="2667"/>
                    </a:cubicBezTo>
                    <a:cubicBezTo>
                      <a:pt x="2608" y="2590"/>
                      <a:pt x="2596" y="2512"/>
                      <a:pt x="2591" y="2435"/>
                    </a:cubicBezTo>
                    <a:cubicBezTo>
                      <a:pt x="2588" y="2392"/>
                      <a:pt x="2591" y="2349"/>
                      <a:pt x="2587" y="2307"/>
                    </a:cubicBezTo>
                    <a:cubicBezTo>
                      <a:pt x="2585" y="2278"/>
                      <a:pt x="2574" y="2251"/>
                      <a:pt x="2571" y="2223"/>
                    </a:cubicBezTo>
                    <a:cubicBezTo>
                      <a:pt x="2566" y="2166"/>
                      <a:pt x="2568" y="2109"/>
                      <a:pt x="2563" y="2055"/>
                    </a:cubicBezTo>
                    <a:cubicBezTo>
                      <a:pt x="2559" y="2009"/>
                      <a:pt x="2550" y="1964"/>
                      <a:pt x="2547" y="1919"/>
                    </a:cubicBezTo>
                    <a:cubicBezTo>
                      <a:pt x="2543" y="1868"/>
                      <a:pt x="2543" y="1816"/>
                      <a:pt x="2539" y="1767"/>
                    </a:cubicBezTo>
                    <a:cubicBezTo>
                      <a:pt x="2537" y="1738"/>
                      <a:pt x="2533" y="1707"/>
                      <a:pt x="2515" y="1683"/>
                    </a:cubicBezTo>
                    <a:cubicBezTo>
                      <a:pt x="2467" y="1684"/>
                      <a:pt x="2442" y="1722"/>
                      <a:pt x="2411" y="1739"/>
                    </a:cubicBezTo>
                    <a:cubicBezTo>
                      <a:pt x="2393" y="1749"/>
                      <a:pt x="2370" y="1753"/>
                      <a:pt x="2351" y="1763"/>
                    </a:cubicBezTo>
                    <a:cubicBezTo>
                      <a:pt x="2332" y="1773"/>
                      <a:pt x="2318" y="1788"/>
                      <a:pt x="2299" y="1795"/>
                    </a:cubicBezTo>
                    <a:cubicBezTo>
                      <a:pt x="2285" y="1800"/>
                      <a:pt x="2266" y="1802"/>
                      <a:pt x="2247" y="1807"/>
                    </a:cubicBezTo>
                    <a:cubicBezTo>
                      <a:pt x="2213" y="1816"/>
                      <a:pt x="2169" y="1828"/>
                      <a:pt x="2127" y="1835"/>
                    </a:cubicBezTo>
                    <a:cubicBezTo>
                      <a:pt x="2104" y="1839"/>
                      <a:pt x="2075" y="1836"/>
                      <a:pt x="2047" y="1839"/>
                    </a:cubicBezTo>
                    <a:cubicBezTo>
                      <a:pt x="2001" y="1844"/>
                      <a:pt x="1944" y="1857"/>
                      <a:pt x="1895" y="1851"/>
                    </a:cubicBezTo>
                    <a:cubicBezTo>
                      <a:pt x="1881" y="1849"/>
                      <a:pt x="1868" y="1840"/>
                      <a:pt x="1855" y="1839"/>
                    </a:cubicBezTo>
                    <a:cubicBezTo>
                      <a:pt x="1819" y="1836"/>
                      <a:pt x="1784" y="1843"/>
                      <a:pt x="1751" y="1835"/>
                    </a:cubicBezTo>
                    <a:cubicBezTo>
                      <a:pt x="1703" y="1824"/>
                      <a:pt x="1625" y="1797"/>
                      <a:pt x="1579" y="1775"/>
                    </a:cubicBezTo>
                    <a:cubicBezTo>
                      <a:pt x="1561" y="1766"/>
                      <a:pt x="1531" y="1751"/>
                      <a:pt x="1503" y="1735"/>
                    </a:cubicBezTo>
                    <a:cubicBezTo>
                      <a:pt x="1473" y="1718"/>
                      <a:pt x="1444" y="1695"/>
                      <a:pt x="1427" y="1695"/>
                    </a:cubicBezTo>
                    <a:cubicBezTo>
                      <a:pt x="1402" y="1695"/>
                      <a:pt x="1358" y="1737"/>
                      <a:pt x="1331" y="1759"/>
                    </a:cubicBezTo>
                    <a:cubicBezTo>
                      <a:pt x="1267" y="1812"/>
                      <a:pt x="1221" y="1852"/>
                      <a:pt x="1155" y="1899"/>
                    </a:cubicBezTo>
                    <a:cubicBezTo>
                      <a:pt x="1139" y="1910"/>
                      <a:pt x="1121" y="1920"/>
                      <a:pt x="1107" y="1931"/>
                    </a:cubicBezTo>
                    <a:cubicBezTo>
                      <a:pt x="1092" y="1942"/>
                      <a:pt x="1079" y="1959"/>
                      <a:pt x="1067" y="1967"/>
                    </a:cubicBezTo>
                    <a:cubicBezTo>
                      <a:pt x="1046" y="1980"/>
                      <a:pt x="1005" y="1982"/>
                      <a:pt x="999" y="2007"/>
                    </a:cubicBezTo>
                    <a:cubicBezTo>
                      <a:pt x="989" y="2048"/>
                      <a:pt x="1039" y="2057"/>
                      <a:pt x="1027" y="2095"/>
                    </a:cubicBezTo>
                    <a:cubicBezTo>
                      <a:pt x="979" y="2121"/>
                      <a:pt x="948" y="2079"/>
                      <a:pt x="927" y="2051"/>
                    </a:cubicBezTo>
                    <a:cubicBezTo>
                      <a:pt x="905" y="2022"/>
                      <a:pt x="883" y="1986"/>
                      <a:pt x="863" y="1959"/>
                    </a:cubicBezTo>
                    <a:cubicBezTo>
                      <a:pt x="817" y="1897"/>
                      <a:pt x="784" y="1822"/>
                      <a:pt x="743" y="1767"/>
                    </a:cubicBezTo>
                    <a:cubicBezTo>
                      <a:pt x="701" y="1778"/>
                      <a:pt x="689" y="1819"/>
                      <a:pt x="667" y="1851"/>
                    </a:cubicBezTo>
                    <a:cubicBezTo>
                      <a:pt x="645" y="1854"/>
                      <a:pt x="638" y="1876"/>
                      <a:pt x="619" y="1887"/>
                    </a:cubicBezTo>
                    <a:cubicBezTo>
                      <a:pt x="587" y="1907"/>
                      <a:pt x="541" y="1910"/>
                      <a:pt x="515" y="1939"/>
                    </a:cubicBezTo>
                    <a:cubicBezTo>
                      <a:pt x="536" y="2016"/>
                      <a:pt x="589" y="2059"/>
                      <a:pt x="623" y="2123"/>
                    </a:cubicBezTo>
                    <a:cubicBezTo>
                      <a:pt x="667" y="2153"/>
                      <a:pt x="703" y="2193"/>
                      <a:pt x="731" y="2239"/>
                    </a:cubicBezTo>
                    <a:cubicBezTo>
                      <a:pt x="791" y="2279"/>
                      <a:pt x="836" y="2341"/>
                      <a:pt x="903" y="2379"/>
                    </a:cubicBezTo>
                    <a:cubicBezTo>
                      <a:pt x="918" y="2388"/>
                      <a:pt x="926" y="2398"/>
                      <a:pt x="939" y="2399"/>
                    </a:cubicBezTo>
                    <a:cubicBezTo>
                      <a:pt x="958" y="2400"/>
                      <a:pt x="991" y="2378"/>
                      <a:pt x="1015" y="2363"/>
                    </a:cubicBezTo>
                    <a:cubicBezTo>
                      <a:pt x="1039" y="2348"/>
                      <a:pt x="1061" y="2327"/>
                      <a:pt x="1079" y="2315"/>
                    </a:cubicBezTo>
                    <a:cubicBezTo>
                      <a:pt x="1129" y="2281"/>
                      <a:pt x="1170" y="2254"/>
                      <a:pt x="1207" y="2219"/>
                    </a:cubicBezTo>
                    <a:cubicBezTo>
                      <a:pt x="1231" y="2207"/>
                      <a:pt x="1246" y="2184"/>
                      <a:pt x="1267" y="2167"/>
                    </a:cubicBezTo>
                    <a:cubicBezTo>
                      <a:pt x="1277" y="2159"/>
                      <a:pt x="1294" y="2155"/>
                      <a:pt x="1303" y="2147"/>
                    </a:cubicBezTo>
                    <a:cubicBezTo>
                      <a:pt x="1313" y="2138"/>
                      <a:pt x="1317" y="2124"/>
                      <a:pt x="1327" y="2115"/>
                    </a:cubicBezTo>
                    <a:cubicBezTo>
                      <a:pt x="1346" y="2098"/>
                      <a:pt x="1364" y="2079"/>
                      <a:pt x="1383" y="2059"/>
                    </a:cubicBezTo>
                    <a:cubicBezTo>
                      <a:pt x="1400" y="2042"/>
                      <a:pt x="1424" y="2016"/>
                      <a:pt x="1455" y="2031"/>
                    </a:cubicBezTo>
                    <a:cubicBezTo>
                      <a:pt x="1470" y="2093"/>
                      <a:pt x="1413" y="2122"/>
                      <a:pt x="1379" y="2155"/>
                    </a:cubicBezTo>
                    <a:cubicBezTo>
                      <a:pt x="1363" y="2170"/>
                      <a:pt x="1345" y="2190"/>
                      <a:pt x="1323" y="2207"/>
                    </a:cubicBezTo>
                    <a:cubicBezTo>
                      <a:pt x="1275" y="2244"/>
                      <a:pt x="1267" y="2261"/>
                      <a:pt x="1259" y="2339"/>
                    </a:cubicBezTo>
                    <a:cubicBezTo>
                      <a:pt x="1257" y="2361"/>
                      <a:pt x="1253" y="2385"/>
                      <a:pt x="1251" y="2407"/>
                    </a:cubicBezTo>
                    <a:cubicBezTo>
                      <a:pt x="1247" y="2449"/>
                      <a:pt x="1253" y="2491"/>
                      <a:pt x="1251" y="2531"/>
                    </a:cubicBezTo>
                    <a:cubicBezTo>
                      <a:pt x="1249" y="2574"/>
                      <a:pt x="1238" y="2616"/>
                      <a:pt x="1235" y="2659"/>
                    </a:cubicBezTo>
                    <a:cubicBezTo>
                      <a:pt x="1224" y="2791"/>
                      <a:pt x="1234" y="2923"/>
                      <a:pt x="1231" y="3019"/>
                    </a:cubicBezTo>
                    <a:cubicBezTo>
                      <a:pt x="1230" y="3037"/>
                      <a:pt x="1223" y="3054"/>
                      <a:pt x="1223" y="3071"/>
                    </a:cubicBezTo>
                    <a:cubicBezTo>
                      <a:pt x="1223" y="3108"/>
                      <a:pt x="1246" y="3157"/>
                      <a:pt x="1211" y="3199"/>
                    </a:cubicBezTo>
                    <a:cubicBezTo>
                      <a:pt x="1157" y="3203"/>
                      <a:pt x="1160" y="3150"/>
                      <a:pt x="1159" y="3111"/>
                    </a:cubicBezTo>
                    <a:cubicBezTo>
                      <a:pt x="1158" y="3066"/>
                      <a:pt x="1164" y="3013"/>
                      <a:pt x="1163" y="2975"/>
                    </a:cubicBezTo>
                    <a:cubicBezTo>
                      <a:pt x="1162" y="2932"/>
                      <a:pt x="1151" y="2891"/>
                      <a:pt x="1155" y="2851"/>
                    </a:cubicBezTo>
                    <a:cubicBezTo>
                      <a:pt x="1156" y="2836"/>
                      <a:pt x="1162" y="2821"/>
                      <a:pt x="1163" y="2807"/>
                    </a:cubicBezTo>
                    <a:cubicBezTo>
                      <a:pt x="1166" y="2766"/>
                      <a:pt x="1158" y="2725"/>
                      <a:pt x="1163" y="2683"/>
                    </a:cubicBezTo>
                    <a:cubicBezTo>
                      <a:pt x="1175" y="2579"/>
                      <a:pt x="1191" y="2438"/>
                      <a:pt x="1187" y="2335"/>
                    </a:cubicBezTo>
                    <a:cubicBezTo>
                      <a:pt x="1158" y="2324"/>
                      <a:pt x="1145" y="2354"/>
                      <a:pt x="1127" y="2367"/>
                    </a:cubicBezTo>
                    <a:cubicBezTo>
                      <a:pt x="1118" y="2374"/>
                      <a:pt x="1105" y="2375"/>
                      <a:pt x="1095" y="2383"/>
                    </a:cubicBezTo>
                    <a:cubicBezTo>
                      <a:pt x="1071" y="2401"/>
                      <a:pt x="1046" y="2420"/>
                      <a:pt x="1015" y="2439"/>
                    </a:cubicBezTo>
                    <a:cubicBezTo>
                      <a:pt x="984" y="2458"/>
                      <a:pt x="962" y="2483"/>
                      <a:pt x="903" y="2471"/>
                    </a:cubicBezTo>
                    <a:cubicBezTo>
                      <a:pt x="883" y="2467"/>
                      <a:pt x="863" y="2447"/>
                      <a:pt x="843" y="2431"/>
                    </a:cubicBezTo>
                    <a:cubicBezTo>
                      <a:pt x="789" y="2387"/>
                      <a:pt x="735" y="2340"/>
                      <a:pt x="683" y="2295"/>
                    </a:cubicBezTo>
                    <a:cubicBezTo>
                      <a:pt x="644" y="2252"/>
                      <a:pt x="617" y="2199"/>
                      <a:pt x="579" y="2151"/>
                    </a:cubicBezTo>
                    <a:cubicBezTo>
                      <a:pt x="523" y="2081"/>
                      <a:pt x="450" y="2010"/>
                      <a:pt x="407" y="1919"/>
                    </a:cubicBezTo>
                    <a:cubicBezTo>
                      <a:pt x="323" y="1897"/>
                      <a:pt x="270" y="1845"/>
                      <a:pt x="207" y="1803"/>
                    </a:cubicBezTo>
                    <a:cubicBezTo>
                      <a:pt x="146" y="1711"/>
                      <a:pt x="33" y="1624"/>
                      <a:pt x="15" y="1483"/>
                    </a:cubicBezTo>
                    <a:cubicBezTo>
                      <a:pt x="0" y="1367"/>
                      <a:pt x="71" y="1308"/>
                      <a:pt x="127" y="1243"/>
                    </a:cubicBezTo>
                    <a:cubicBezTo>
                      <a:pt x="164" y="1226"/>
                      <a:pt x="226" y="1199"/>
                      <a:pt x="279" y="1187"/>
                    </a:cubicBezTo>
                    <a:cubicBezTo>
                      <a:pt x="377" y="1165"/>
                      <a:pt x="425" y="1241"/>
                      <a:pt x="467" y="1303"/>
                    </a:cubicBezTo>
                    <a:cubicBezTo>
                      <a:pt x="482" y="1325"/>
                      <a:pt x="500" y="1343"/>
                      <a:pt x="515" y="1363"/>
                    </a:cubicBezTo>
                    <a:cubicBezTo>
                      <a:pt x="532" y="1385"/>
                      <a:pt x="542" y="1410"/>
                      <a:pt x="567" y="1419"/>
                    </a:cubicBezTo>
                    <a:cubicBezTo>
                      <a:pt x="626" y="1379"/>
                      <a:pt x="602" y="1270"/>
                      <a:pt x="679" y="1263"/>
                    </a:cubicBezTo>
                    <a:cubicBezTo>
                      <a:pt x="713" y="1260"/>
                      <a:pt x="745" y="1287"/>
                      <a:pt x="759" y="1299"/>
                    </a:cubicBezTo>
                    <a:cubicBezTo>
                      <a:pt x="773" y="1312"/>
                      <a:pt x="805" y="1334"/>
                      <a:pt x="815" y="1359"/>
                    </a:cubicBezTo>
                    <a:cubicBezTo>
                      <a:pt x="836" y="1410"/>
                      <a:pt x="818" y="1462"/>
                      <a:pt x="807" y="1515"/>
                    </a:cubicBezTo>
                    <a:cubicBezTo>
                      <a:pt x="801" y="1542"/>
                      <a:pt x="797" y="1572"/>
                      <a:pt x="791" y="1595"/>
                    </a:cubicBezTo>
                    <a:cubicBezTo>
                      <a:pt x="785" y="1618"/>
                      <a:pt x="771" y="1638"/>
                      <a:pt x="771" y="1655"/>
                    </a:cubicBezTo>
                    <a:cubicBezTo>
                      <a:pt x="772" y="1684"/>
                      <a:pt x="812" y="1727"/>
                      <a:pt x="827" y="1755"/>
                    </a:cubicBezTo>
                    <a:cubicBezTo>
                      <a:pt x="866" y="1826"/>
                      <a:pt x="903" y="1905"/>
                      <a:pt x="955" y="1959"/>
                    </a:cubicBezTo>
                    <a:cubicBezTo>
                      <a:pt x="1075" y="1902"/>
                      <a:pt x="1164" y="1812"/>
                      <a:pt x="1267" y="1735"/>
                    </a:cubicBezTo>
                    <a:cubicBezTo>
                      <a:pt x="1301" y="1710"/>
                      <a:pt x="1337" y="1688"/>
                      <a:pt x="1359" y="1651"/>
                    </a:cubicBezTo>
                    <a:cubicBezTo>
                      <a:pt x="1328" y="1593"/>
                      <a:pt x="1279" y="1548"/>
                      <a:pt x="1239" y="1495"/>
                    </a:cubicBezTo>
                    <a:cubicBezTo>
                      <a:pt x="1220" y="1470"/>
                      <a:pt x="1203" y="1438"/>
                      <a:pt x="1187" y="1407"/>
                    </a:cubicBezTo>
                    <a:cubicBezTo>
                      <a:pt x="1139" y="1316"/>
                      <a:pt x="1096" y="1211"/>
                      <a:pt x="1075" y="1079"/>
                    </a:cubicBezTo>
                    <a:cubicBezTo>
                      <a:pt x="1073" y="1065"/>
                      <a:pt x="1074" y="1053"/>
                      <a:pt x="1071" y="1039"/>
                    </a:cubicBezTo>
                    <a:cubicBezTo>
                      <a:pt x="1058" y="970"/>
                      <a:pt x="1065" y="874"/>
                      <a:pt x="1079" y="799"/>
                    </a:cubicBezTo>
                    <a:cubicBezTo>
                      <a:pt x="1092" y="731"/>
                      <a:pt x="1110" y="672"/>
                      <a:pt x="1131" y="611"/>
                    </a:cubicBezTo>
                    <a:cubicBezTo>
                      <a:pt x="1145" y="571"/>
                      <a:pt x="1154" y="553"/>
                      <a:pt x="1175" y="519"/>
                    </a:cubicBezTo>
                    <a:cubicBezTo>
                      <a:pt x="1204" y="471"/>
                      <a:pt x="1226" y="428"/>
                      <a:pt x="1263" y="379"/>
                    </a:cubicBezTo>
                    <a:cubicBezTo>
                      <a:pt x="1304" y="325"/>
                      <a:pt x="1354" y="273"/>
                      <a:pt x="1407" y="227"/>
                    </a:cubicBezTo>
                    <a:cubicBezTo>
                      <a:pt x="1448" y="191"/>
                      <a:pt x="1475" y="169"/>
                      <a:pt x="1519" y="143"/>
                    </a:cubicBezTo>
                    <a:cubicBezTo>
                      <a:pt x="1541" y="130"/>
                      <a:pt x="1578" y="100"/>
                      <a:pt x="1603" y="91"/>
                    </a:cubicBezTo>
                    <a:cubicBezTo>
                      <a:pt x="1629" y="81"/>
                      <a:pt x="1661" y="80"/>
                      <a:pt x="1691" y="71"/>
                    </a:cubicBezTo>
                    <a:cubicBezTo>
                      <a:pt x="1704" y="67"/>
                      <a:pt x="1715" y="59"/>
                      <a:pt x="1727" y="55"/>
                    </a:cubicBezTo>
                    <a:cubicBezTo>
                      <a:pt x="1751" y="47"/>
                      <a:pt x="1778" y="40"/>
                      <a:pt x="1803" y="35"/>
                    </a:cubicBezTo>
                    <a:cubicBezTo>
                      <a:pt x="1818" y="32"/>
                      <a:pt x="1831" y="34"/>
                      <a:pt x="1847" y="31"/>
                    </a:cubicBezTo>
                    <a:cubicBezTo>
                      <a:pt x="1879" y="25"/>
                      <a:pt x="1909" y="16"/>
                      <a:pt x="1951" y="11"/>
                    </a:cubicBezTo>
                    <a:cubicBezTo>
                      <a:pt x="2046" y="0"/>
                      <a:pt x="2178" y="30"/>
                      <a:pt x="2259" y="55"/>
                    </a:cubicBezTo>
                    <a:cubicBezTo>
                      <a:pt x="2292" y="65"/>
                      <a:pt x="2326" y="69"/>
                      <a:pt x="2351" y="79"/>
                    </a:cubicBezTo>
                    <a:cubicBezTo>
                      <a:pt x="2401" y="99"/>
                      <a:pt x="2463" y="142"/>
                      <a:pt x="2507" y="179"/>
                    </a:cubicBezTo>
                    <a:cubicBezTo>
                      <a:pt x="2546" y="212"/>
                      <a:pt x="2580" y="245"/>
                      <a:pt x="2615" y="283"/>
                    </a:cubicBezTo>
                    <a:cubicBezTo>
                      <a:pt x="2619" y="296"/>
                      <a:pt x="2622" y="310"/>
                      <a:pt x="2627" y="323"/>
                    </a:cubicBezTo>
                    <a:cubicBezTo>
                      <a:pt x="2658" y="344"/>
                      <a:pt x="2671" y="383"/>
                      <a:pt x="2699" y="407"/>
                    </a:cubicBezTo>
                    <a:cubicBezTo>
                      <a:pt x="2740" y="507"/>
                      <a:pt x="2805" y="611"/>
                      <a:pt x="2819" y="751"/>
                    </a:cubicBezTo>
                    <a:cubicBezTo>
                      <a:pt x="2821" y="774"/>
                      <a:pt x="2817" y="799"/>
                      <a:pt x="2819" y="823"/>
                    </a:cubicBezTo>
                    <a:cubicBezTo>
                      <a:pt x="2821" y="844"/>
                      <a:pt x="2829" y="863"/>
                      <a:pt x="2831" y="883"/>
                    </a:cubicBezTo>
                    <a:cubicBezTo>
                      <a:pt x="2839" y="959"/>
                      <a:pt x="2829" y="1051"/>
                      <a:pt x="2819" y="1115"/>
                    </a:cubicBezTo>
                    <a:cubicBezTo>
                      <a:pt x="2812" y="1157"/>
                      <a:pt x="2805" y="1192"/>
                      <a:pt x="2795" y="1231"/>
                    </a:cubicBezTo>
                    <a:cubicBezTo>
                      <a:pt x="2779" y="1290"/>
                      <a:pt x="2753" y="1346"/>
                      <a:pt x="2739" y="1399"/>
                    </a:cubicBezTo>
                    <a:cubicBezTo>
                      <a:pt x="2696" y="1464"/>
                      <a:pt x="2645" y="1521"/>
                      <a:pt x="2603" y="1587"/>
                    </a:cubicBezTo>
                    <a:close/>
                    <a:moveTo>
                      <a:pt x="2407" y="191"/>
                    </a:moveTo>
                    <a:cubicBezTo>
                      <a:pt x="2299" y="126"/>
                      <a:pt x="2176" y="95"/>
                      <a:pt x="2003" y="95"/>
                    </a:cubicBezTo>
                    <a:cubicBezTo>
                      <a:pt x="1905" y="95"/>
                      <a:pt x="1792" y="105"/>
                      <a:pt x="1707" y="131"/>
                    </a:cubicBezTo>
                    <a:cubicBezTo>
                      <a:pt x="1685" y="138"/>
                      <a:pt x="1662" y="150"/>
                      <a:pt x="1639" y="159"/>
                    </a:cubicBezTo>
                    <a:cubicBezTo>
                      <a:pt x="1586" y="180"/>
                      <a:pt x="1555" y="196"/>
                      <a:pt x="1515" y="223"/>
                    </a:cubicBezTo>
                    <a:cubicBezTo>
                      <a:pt x="1468" y="255"/>
                      <a:pt x="1440" y="284"/>
                      <a:pt x="1399" y="323"/>
                    </a:cubicBezTo>
                    <a:cubicBezTo>
                      <a:pt x="1359" y="362"/>
                      <a:pt x="1336" y="392"/>
                      <a:pt x="1307" y="435"/>
                    </a:cubicBezTo>
                    <a:cubicBezTo>
                      <a:pt x="1275" y="482"/>
                      <a:pt x="1235" y="527"/>
                      <a:pt x="1211" y="579"/>
                    </a:cubicBezTo>
                    <a:cubicBezTo>
                      <a:pt x="1146" y="718"/>
                      <a:pt x="1111" y="860"/>
                      <a:pt x="1127" y="1031"/>
                    </a:cubicBezTo>
                    <a:cubicBezTo>
                      <a:pt x="1133" y="1096"/>
                      <a:pt x="1144" y="1132"/>
                      <a:pt x="1159" y="1179"/>
                    </a:cubicBezTo>
                    <a:cubicBezTo>
                      <a:pt x="1167" y="1204"/>
                      <a:pt x="1174" y="1229"/>
                      <a:pt x="1183" y="1251"/>
                    </a:cubicBezTo>
                    <a:cubicBezTo>
                      <a:pt x="1191" y="1272"/>
                      <a:pt x="1205" y="1291"/>
                      <a:pt x="1215" y="1311"/>
                    </a:cubicBezTo>
                    <a:cubicBezTo>
                      <a:pt x="1226" y="1335"/>
                      <a:pt x="1231" y="1358"/>
                      <a:pt x="1243" y="1379"/>
                    </a:cubicBezTo>
                    <a:cubicBezTo>
                      <a:pt x="1318" y="1511"/>
                      <a:pt x="1427" y="1626"/>
                      <a:pt x="1559" y="1695"/>
                    </a:cubicBezTo>
                    <a:cubicBezTo>
                      <a:pt x="1650" y="1743"/>
                      <a:pt x="1779" y="1764"/>
                      <a:pt x="1891" y="1775"/>
                    </a:cubicBezTo>
                    <a:cubicBezTo>
                      <a:pt x="1910" y="1777"/>
                      <a:pt x="1926" y="1783"/>
                      <a:pt x="1943" y="1783"/>
                    </a:cubicBezTo>
                    <a:cubicBezTo>
                      <a:pt x="1977" y="1783"/>
                      <a:pt x="2013" y="1771"/>
                      <a:pt x="2047" y="1767"/>
                    </a:cubicBezTo>
                    <a:cubicBezTo>
                      <a:pt x="2084" y="1763"/>
                      <a:pt x="2125" y="1766"/>
                      <a:pt x="2163" y="1759"/>
                    </a:cubicBezTo>
                    <a:cubicBezTo>
                      <a:pt x="2176" y="1757"/>
                      <a:pt x="2191" y="1748"/>
                      <a:pt x="2207" y="1743"/>
                    </a:cubicBezTo>
                    <a:cubicBezTo>
                      <a:pt x="2288" y="1719"/>
                      <a:pt x="2344" y="1695"/>
                      <a:pt x="2415" y="1647"/>
                    </a:cubicBezTo>
                    <a:cubicBezTo>
                      <a:pt x="2438" y="1631"/>
                      <a:pt x="2463" y="1616"/>
                      <a:pt x="2487" y="1599"/>
                    </a:cubicBezTo>
                    <a:cubicBezTo>
                      <a:pt x="2533" y="1567"/>
                      <a:pt x="2562" y="1527"/>
                      <a:pt x="2595" y="1487"/>
                    </a:cubicBezTo>
                    <a:cubicBezTo>
                      <a:pt x="2612" y="1466"/>
                      <a:pt x="2632" y="1452"/>
                      <a:pt x="2643" y="1435"/>
                    </a:cubicBezTo>
                    <a:cubicBezTo>
                      <a:pt x="2655" y="1416"/>
                      <a:pt x="2666" y="1386"/>
                      <a:pt x="2679" y="1359"/>
                    </a:cubicBezTo>
                    <a:cubicBezTo>
                      <a:pt x="2704" y="1305"/>
                      <a:pt x="2724" y="1256"/>
                      <a:pt x="2739" y="1191"/>
                    </a:cubicBezTo>
                    <a:cubicBezTo>
                      <a:pt x="2754" y="1129"/>
                      <a:pt x="2755" y="1079"/>
                      <a:pt x="2759" y="1015"/>
                    </a:cubicBezTo>
                    <a:cubicBezTo>
                      <a:pt x="2761" y="988"/>
                      <a:pt x="2768" y="961"/>
                      <a:pt x="2767" y="935"/>
                    </a:cubicBezTo>
                    <a:cubicBezTo>
                      <a:pt x="2766" y="917"/>
                      <a:pt x="2761" y="901"/>
                      <a:pt x="2759" y="883"/>
                    </a:cubicBezTo>
                    <a:cubicBezTo>
                      <a:pt x="2757" y="861"/>
                      <a:pt x="2761" y="839"/>
                      <a:pt x="2759" y="819"/>
                    </a:cubicBezTo>
                    <a:cubicBezTo>
                      <a:pt x="2757" y="797"/>
                      <a:pt x="2747" y="773"/>
                      <a:pt x="2743" y="751"/>
                    </a:cubicBezTo>
                    <a:cubicBezTo>
                      <a:pt x="2738" y="724"/>
                      <a:pt x="2740" y="696"/>
                      <a:pt x="2735" y="675"/>
                    </a:cubicBezTo>
                    <a:cubicBezTo>
                      <a:pt x="2729" y="651"/>
                      <a:pt x="2712" y="622"/>
                      <a:pt x="2703" y="595"/>
                    </a:cubicBezTo>
                    <a:cubicBezTo>
                      <a:pt x="2679" y="525"/>
                      <a:pt x="2643" y="460"/>
                      <a:pt x="2611" y="407"/>
                    </a:cubicBezTo>
                    <a:cubicBezTo>
                      <a:pt x="2576" y="348"/>
                      <a:pt x="2550" y="328"/>
                      <a:pt x="2511" y="271"/>
                    </a:cubicBezTo>
                    <a:cubicBezTo>
                      <a:pt x="2468" y="253"/>
                      <a:pt x="2444" y="213"/>
                      <a:pt x="2407" y="191"/>
                    </a:cubicBezTo>
                    <a:close/>
                    <a:moveTo>
                      <a:pt x="3383" y="683"/>
                    </a:moveTo>
                    <a:cubicBezTo>
                      <a:pt x="3345" y="689"/>
                      <a:pt x="3330" y="728"/>
                      <a:pt x="3307" y="763"/>
                    </a:cubicBezTo>
                    <a:cubicBezTo>
                      <a:pt x="3291" y="788"/>
                      <a:pt x="3275" y="812"/>
                      <a:pt x="3259" y="835"/>
                    </a:cubicBezTo>
                    <a:cubicBezTo>
                      <a:pt x="3223" y="888"/>
                      <a:pt x="3207" y="949"/>
                      <a:pt x="3179" y="995"/>
                    </a:cubicBezTo>
                    <a:cubicBezTo>
                      <a:pt x="3158" y="1029"/>
                      <a:pt x="3129" y="1053"/>
                      <a:pt x="3115" y="1079"/>
                    </a:cubicBezTo>
                    <a:cubicBezTo>
                      <a:pt x="3116" y="1130"/>
                      <a:pt x="3093" y="1154"/>
                      <a:pt x="3091" y="1199"/>
                    </a:cubicBezTo>
                    <a:cubicBezTo>
                      <a:pt x="3089" y="1243"/>
                      <a:pt x="3104" y="1301"/>
                      <a:pt x="3111" y="1327"/>
                    </a:cubicBezTo>
                    <a:cubicBezTo>
                      <a:pt x="3114" y="1339"/>
                      <a:pt x="3112" y="1354"/>
                      <a:pt x="3115" y="1363"/>
                    </a:cubicBezTo>
                    <a:cubicBezTo>
                      <a:pt x="3118" y="1371"/>
                      <a:pt x="3130" y="1381"/>
                      <a:pt x="3135" y="1391"/>
                    </a:cubicBezTo>
                    <a:cubicBezTo>
                      <a:pt x="3153" y="1427"/>
                      <a:pt x="3173" y="1471"/>
                      <a:pt x="3195" y="1487"/>
                    </a:cubicBezTo>
                    <a:cubicBezTo>
                      <a:pt x="3203" y="1493"/>
                      <a:pt x="3216" y="1491"/>
                      <a:pt x="3231" y="1499"/>
                    </a:cubicBezTo>
                    <a:cubicBezTo>
                      <a:pt x="3241" y="1504"/>
                      <a:pt x="3249" y="1518"/>
                      <a:pt x="3259" y="1523"/>
                    </a:cubicBezTo>
                    <a:cubicBezTo>
                      <a:pt x="3287" y="1537"/>
                      <a:pt x="3344" y="1553"/>
                      <a:pt x="3375" y="1555"/>
                    </a:cubicBezTo>
                    <a:cubicBezTo>
                      <a:pt x="3410" y="1557"/>
                      <a:pt x="3452" y="1558"/>
                      <a:pt x="3483" y="1555"/>
                    </a:cubicBezTo>
                    <a:cubicBezTo>
                      <a:pt x="3563" y="1547"/>
                      <a:pt x="3613" y="1495"/>
                      <a:pt x="3643" y="1435"/>
                    </a:cubicBezTo>
                    <a:cubicBezTo>
                      <a:pt x="3698" y="1326"/>
                      <a:pt x="3635" y="1232"/>
                      <a:pt x="3579" y="1163"/>
                    </a:cubicBezTo>
                    <a:cubicBezTo>
                      <a:pt x="3549" y="1152"/>
                      <a:pt x="3526" y="1134"/>
                      <a:pt x="3495" y="1119"/>
                    </a:cubicBezTo>
                    <a:cubicBezTo>
                      <a:pt x="3446" y="1095"/>
                      <a:pt x="3348" y="1084"/>
                      <a:pt x="3339" y="1027"/>
                    </a:cubicBezTo>
                    <a:cubicBezTo>
                      <a:pt x="3331" y="974"/>
                      <a:pt x="3391" y="902"/>
                      <a:pt x="3411" y="871"/>
                    </a:cubicBezTo>
                    <a:cubicBezTo>
                      <a:pt x="3443" y="821"/>
                      <a:pt x="3482" y="783"/>
                      <a:pt x="3487" y="719"/>
                    </a:cubicBezTo>
                    <a:cubicBezTo>
                      <a:pt x="3461" y="698"/>
                      <a:pt x="3421" y="677"/>
                      <a:pt x="3383" y="683"/>
                    </a:cubicBezTo>
                    <a:close/>
                    <a:moveTo>
                      <a:pt x="71" y="1411"/>
                    </a:moveTo>
                    <a:cubicBezTo>
                      <a:pt x="54" y="1482"/>
                      <a:pt x="96" y="1537"/>
                      <a:pt x="123" y="1583"/>
                    </a:cubicBezTo>
                    <a:cubicBezTo>
                      <a:pt x="130" y="1595"/>
                      <a:pt x="132" y="1609"/>
                      <a:pt x="139" y="1619"/>
                    </a:cubicBezTo>
                    <a:cubicBezTo>
                      <a:pt x="143" y="1626"/>
                      <a:pt x="153" y="1628"/>
                      <a:pt x="159" y="1635"/>
                    </a:cubicBezTo>
                    <a:cubicBezTo>
                      <a:pt x="165" y="1642"/>
                      <a:pt x="166" y="1652"/>
                      <a:pt x="171" y="1659"/>
                    </a:cubicBezTo>
                    <a:cubicBezTo>
                      <a:pt x="194" y="1692"/>
                      <a:pt x="218" y="1713"/>
                      <a:pt x="243" y="1739"/>
                    </a:cubicBezTo>
                    <a:cubicBezTo>
                      <a:pt x="276" y="1773"/>
                      <a:pt x="297" y="1791"/>
                      <a:pt x="339" y="1819"/>
                    </a:cubicBezTo>
                    <a:cubicBezTo>
                      <a:pt x="363" y="1835"/>
                      <a:pt x="391" y="1856"/>
                      <a:pt x="403" y="1859"/>
                    </a:cubicBezTo>
                    <a:cubicBezTo>
                      <a:pt x="419" y="1863"/>
                      <a:pt x="443" y="1857"/>
                      <a:pt x="463" y="1859"/>
                    </a:cubicBezTo>
                    <a:cubicBezTo>
                      <a:pt x="479" y="1861"/>
                      <a:pt x="491" y="1868"/>
                      <a:pt x="503" y="1867"/>
                    </a:cubicBezTo>
                    <a:cubicBezTo>
                      <a:pt x="516" y="1866"/>
                      <a:pt x="562" y="1853"/>
                      <a:pt x="575" y="1847"/>
                    </a:cubicBezTo>
                    <a:cubicBezTo>
                      <a:pt x="614" y="1829"/>
                      <a:pt x="653" y="1766"/>
                      <a:pt x="675" y="1727"/>
                    </a:cubicBezTo>
                    <a:cubicBezTo>
                      <a:pt x="679" y="1720"/>
                      <a:pt x="690" y="1714"/>
                      <a:pt x="691" y="1711"/>
                    </a:cubicBezTo>
                    <a:cubicBezTo>
                      <a:pt x="697" y="1697"/>
                      <a:pt x="694" y="1684"/>
                      <a:pt x="699" y="1671"/>
                    </a:cubicBezTo>
                    <a:cubicBezTo>
                      <a:pt x="704" y="1659"/>
                      <a:pt x="712" y="1650"/>
                      <a:pt x="715" y="1639"/>
                    </a:cubicBezTo>
                    <a:cubicBezTo>
                      <a:pt x="724" y="1610"/>
                      <a:pt x="727" y="1574"/>
                      <a:pt x="735" y="1543"/>
                    </a:cubicBezTo>
                    <a:cubicBezTo>
                      <a:pt x="742" y="1512"/>
                      <a:pt x="752" y="1483"/>
                      <a:pt x="755" y="1455"/>
                    </a:cubicBezTo>
                    <a:cubicBezTo>
                      <a:pt x="760" y="1399"/>
                      <a:pt x="734" y="1338"/>
                      <a:pt x="687" y="1347"/>
                    </a:cubicBezTo>
                    <a:cubicBezTo>
                      <a:pt x="651" y="1354"/>
                      <a:pt x="641" y="1416"/>
                      <a:pt x="627" y="1455"/>
                    </a:cubicBezTo>
                    <a:cubicBezTo>
                      <a:pt x="599" y="1479"/>
                      <a:pt x="589" y="1539"/>
                      <a:pt x="551" y="1531"/>
                    </a:cubicBezTo>
                    <a:cubicBezTo>
                      <a:pt x="522" y="1525"/>
                      <a:pt x="478" y="1431"/>
                      <a:pt x="455" y="1399"/>
                    </a:cubicBezTo>
                    <a:cubicBezTo>
                      <a:pt x="449" y="1390"/>
                      <a:pt x="438" y="1385"/>
                      <a:pt x="431" y="1375"/>
                    </a:cubicBezTo>
                    <a:cubicBezTo>
                      <a:pt x="417" y="1355"/>
                      <a:pt x="411" y="1329"/>
                      <a:pt x="399" y="1315"/>
                    </a:cubicBezTo>
                    <a:cubicBezTo>
                      <a:pt x="393" y="1307"/>
                      <a:pt x="377" y="1297"/>
                      <a:pt x="367" y="1287"/>
                    </a:cubicBezTo>
                    <a:cubicBezTo>
                      <a:pt x="336" y="1258"/>
                      <a:pt x="309" y="1250"/>
                      <a:pt x="251" y="1255"/>
                    </a:cubicBezTo>
                    <a:cubicBezTo>
                      <a:pt x="153" y="1297"/>
                      <a:pt x="91" y="1324"/>
                      <a:pt x="71" y="1411"/>
                    </a:cubicBezTo>
                    <a:close/>
                    <a:moveTo>
                      <a:pt x="3287" y="1595"/>
                    </a:moveTo>
                    <a:cubicBezTo>
                      <a:pt x="3272" y="1589"/>
                      <a:pt x="3263" y="1573"/>
                      <a:pt x="3251" y="1567"/>
                    </a:cubicBezTo>
                    <a:cubicBezTo>
                      <a:pt x="3229" y="1556"/>
                      <a:pt x="3189" y="1547"/>
                      <a:pt x="3163" y="1543"/>
                    </a:cubicBezTo>
                    <a:cubicBezTo>
                      <a:pt x="3135" y="1604"/>
                      <a:pt x="3113" y="1673"/>
                      <a:pt x="3091" y="1731"/>
                    </a:cubicBezTo>
                    <a:cubicBezTo>
                      <a:pt x="3072" y="1781"/>
                      <a:pt x="3056" y="1824"/>
                      <a:pt x="3035" y="1867"/>
                    </a:cubicBezTo>
                    <a:cubicBezTo>
                      <a:pt x="3024" y="1891"/>
                      <a:pt x="3013" y="1922"/>
                      <a:pt x="2983" y="1923"/>
                    </a:cubicBezTo>
                    <a:cubicBezTo>
                      <a:pt x="2972" y="1913"/>
                      <a:pt x="2978" y="1886"/>
                      <a:pt x="2971" y="1871"/>
                    </a:cubicBezTo>
                    <a:cubicBezTo>
                      <a:pt x="2955" y="1863"/>
                      <a:pt x="2936" y="1858"/>
                      <a:pt x="2927" y="1843"/>
                    </a:cubicBezTo>
                    <a:cubicBezTo>
                      <a:pt x="2834" y="1810"/>
                      <a:pt x="2754" y="1763"/>
                      <a:pt x="2675" y="1723"/>
                    </a:cubicBezTo>
                    <a:cubicBezTo>
                      <a:pt x="2646" y="1708"/>
                      <a:pt x="2616" y="1689"/>
                      <a:pt x="2583" y="1687"/>
                    </a:cubicBezTo>
                    <a:cubicBezTo>
                      <a:pt x="2577" y="1719"/>
                      <a:pt x="2596" y="1742"/>
                      <a:pt x="2603" y="1775"/>
                    </a:cubicBezTo>
                    <a:cubicBezTo>
                      <a:pt x="2618" y="1851"/>
                      <a:pt x="2600" y="1944"/>
                      <a:pt x="2639" y="1995"/>
                    </a:cubicBezTo>
                    <a:cubicBezTo>
                      <a:pt x="2745" y="2065"/>
                      <a:pt x="2855" y="2131"/>
                      <a:pt x="2991" y="2171"/>
                    </a:cubicBezTo>
                    <a:cubicBezTo>
                      <a:pt x="3022" y="2188"/>
                      <a:pt x="3057" y="2201"/>
                      <a:pt x="3107" y="2199"/>
                    </a:cubicBezTo>
                    <a:cubicBezTo>
                      <a:pt x="3156" y="2163"/>
                      <a:pt x="3180" y="2103"/>
                      <a:pt x="3207" y="2051"/>
                    </a:cubicBezTo>
                    <a:cubicBezTo>
                      <a:pt x="3216" y="2034"/>
                      <a:pt x="3231" y="2017"/>
                      <a:pt x="3239" y="1999"/>
                    </a:cubicBezTo>
                    <a:cubicBezTo>
                      <a:pt x="3246" y="1983"/>
                      <a:pt x="3248" y="1963"/>
                      <a:pt x="3255" y="1947"/>
                    </a:cubicBezTo>
                    <a:cubicBezTo>
                      <a:pt x="3272" y="1910"/>
                      <a:pt x="3292" y="1874"/>
                      <a:pt x="3311" y="1835"/>
                    </a:cubicBezTo>
                    <a:cubicBezTo>
                      <a:pt x="3322" y="1813"/>
                      <a:pt x="3329" y="1788"/>
                      <a:pt x="3339" y="1767"/>
                    </a:cubicBezTo>
                    <a:cubicBezTo>
                      <a:pt x="3347" y="1751"/>
                      <a:pt x="3363" y="1739"/>
                      <a:pt x="3371" y="1723"/>
                    </a:cubicBezTo>
                    <a:cubicBezTo>
                      <a:pt x="3379" y="1707"/>
                      <a:pt x="3380" y="1684"/>
                      <a:pt x="3387" y="1667"/>
                    </a:cubicBezTo>
                    <a:cubicBezTo>
                      <a:pt x="3394" y="1651"/>
                      <a:pt x="3413" y="1638"/>
                      <a:pt x="3403" y="1619"/>
                    </a:cubicBezTo>
                    <a:cubicBezTo>
                      <a:pt x="3359" y="1603"/>
                      <a:pt x="3322" y="1610"/>
                      <a:pt x="3287" y="15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6"/>
              <p:cNvSpPr>
                <a:spLocks/>
              </p:cNvSpPr>
              <p:nvPr/>
            </p:nvSpPr>
            <p:spPr bwMode="auto">
              <a:xfrm>
                <a:off x="5449888" y="2579688"/>
                <a:ext cx="493713" cy="269875"/>
              </a:xfrm>
              <a:custGeom>
                <a:avLst/>
                <a:gdLst>
                  <a:gd name="T0" fmla="*/ 17 w 511"/>
                  <a:gd name="T1" fmla="*/ 270 h 279"/>
                  <a:gd name="T2" fmla="*/ 57 w 511"/>
                  <a:gd name="T3" fmla="*/ 218 h 279"/>
                  <a:gd name="T4" fmla="*/ 189 w 511"/>
                  <a:gd name="T5" fmla="*/ 150 h 279"/>
                  <a:gd name="T6" fmla="*/ 317 w 511"/>
                  <a:gd name="T7" fmla="*/ 90 h 279"/>
                  <a:gd name="T8" fmla="*/ 377 w 511"/>
                  <a:gd name="T9" fmla="*/ 58 h 279"/>
                  <a:gd name="T10" fmla="*/ 501 w 511"/>
                  <a:gd name="T11" fmla="*/ 34 h 279"/>
                  <a:gd name="T12" fmla="*/ 465 w 511"/>
                  <a:gd name="T13" fmla="*/ 86 h 279"/>
                  <a:gd name="T14" fmla="*/ 357 w 511"/>
                  <a:gd name="T15" fmla="*/ 138 h 279"/>
                  <a:gd name="T16" fmla="*/ 313 w 511"/>
                  <a:gd name="T17" fmla="*/ 154 h 279"/>
                  <a:gd name="T18" fmla="*/ 237 w 511"/>
                  <a:gd name="T19" fmla="*/ 198 h 279"/>
                  <a:gd name="T20" fmla="*/ 189 w 511"/>
                  <a:gd name="T21" fmla="*/ 210 h 279"/>
                  <a:gd name="T22" fmla="*/ 17 w 511"/>
                  <a:gd name="T23" fmla="*/ 27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1" h="279">
                    <a:moveTo>
                      <a:pt x="17" y="270"/>
                    </a:moveTo>
                    <a:cubicBezTo>
                      <a:pt x="0" y="240"/>
                      <a:pt x="39" y="229"/>
                      <a:pt x="57" y="218"/>
                    </a:cubicBezTo>
                    <a:cubicBezTo>
                      <a:pt x="100" y="192"/>
                      <a:pt x="140" y="174"/>
                      <a:pt x="189" y="150"/>
                    </a:cubicBezTo>
                    <a:cubicBezTo>
                      <a:pt x="232" y="129"/>
                      <a:pt x="264" y="112"/>
                      <a:pt x="317" y="90"/>
                    </a:cubicBezTo>
                    <a:cubicBezTo>
                      <a:pt x="339" y="81"/>
                      <a:pt x="358" y="68"/>
                      <a:pt x="377" y="58"/>
                    </a:cubicBezTo>
                    <a:cubicBezTo>
                      <a:pt x="408" y="42"/>
                      <a:pt x="484" y="0"/>
                      <a:pt x="501" y="34"/>
                    </a:cubicBezTo>
                    <a:cubicBezTo>
                      <a:pt x="511" y="54"/>
                      <a:pt x="488" y="72"/>
                      <a:pt x="465" y="86"/>
                    </a:cubicBezTo>
                    <a:cubicBezTo>
                      <a:pt x="423" y="112"/>
                      <a:pt x="405" y="119"/>
                      <a:pt x="357" y="138"/>
                    </a:cubicBezTo>
                    <a:cubicBezTo>
                      <a:pt x="344" y="143"/>
                      <a:pt x="326" y="148"/>
                      <a:pt x="313" y="154"/>
                    </a:cubicBezTo>
                    <a:cubicBezTo>
                      <a:pt x="285" y="167"/>
                      <a:pt x="261" y="189"/>
                      <a:pt x="237" y="198"/>
                    </a:cubicBezTo>
                    <a:cubicBezTo>
                      <a:pt x="222" y="204"/>
                      <a:pt x="199" y="206"/>
                      <a:pt x="189" y="210"/>
                    </a:cubicBezTo>
                    <a:cubicBezTo>
                      <a:pt x="136" y="232"/>
                      <a:pt x="87" y="279"/>
                      <a:pt x="17" y="27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7"/>
              <p:cNvSpPr>
                <a:spLocks noEditPoints="1"/>
              </p:cNvSpPr>
              <p:nvPr/>
            </p:nvSpPr>
            <p:spPr bwMode="auto">
              <a:xfrm>
                <a:off x="8470900" y="2657475"/>
                <a:ext cx="1851025" cy="3059113"/>
              </a:xfrm>
              <a:custGeom>
                <a:avLst/>
                <a:gdLst>
                  <a:gd name="T0" fmla="*/ 1703 w 1914"/>
                  <a:gd name="T1" fmla="*/ 2901 h 3160"/>
                  <a:gd name="T2" fmla="*/ 1563 w 1914"/>
                  <a:gd name="T3" fmla="*/ 1837 h 3160"/>
                  <a:gd name="T4" fmla="*/ 1367 w 1914"/>
                  <a:gd name="T5" fmla="*/ 1797 h 3160"/>
                  <a:gd name="T6" fmla="*/ 819 w 1914"/>
                  <a:gd name="T7" fmla="*/ 1873 h 3160"/>
                  <a:gd name="T8" fmla="*/ 371 w 1914"/>
                  <a:gd name="T9" fmla="*/ 1717 h 3160"/>
                  <a:gd name="T10" fmla="*/ 235 w 1914"/>
                  <a:gd name="T11" fmla="*/ 2109 h 3160"/>
                  <a:gd name="T12" fmla="*/ 167 w 1914"/>
                  <a:gd name="T13" fmla="*/ 2681 h 3160"/>
                  <a:gd name="T14" fmla="*/ 135 w 1914"/>
                  <a:gd name="T15" fmla="*/ 3001 h 3160"/>
                  <a:gd name="T16" fmla="*/ 67 w 1914"/>
                  <a:gd name="T17" fmla="*/ 3081 h 3160"/>
                  <a:gd name="T18" fmla="*/ 123 w 1914"/>
                  <a:gd name="T19" fmla="*/ 2449 h 3160"/>
                  <a:gd name="T20" fmla="*/ 159 w 1914"/>
                  <a:gd name="T21" fmla="*/ 2161 h 3160"/>
                  <a:gd name="T22" fmla="*/ 215 w 1914"/>
                  <a:gd name="T23" fmla="*/ 1817 h 3160"/>
                  <a:gd name="T24" fmla="*/ 251 w 1914"/>
                  <a:gd name="T25" fmla="*/ 1633 h 3160"/>
                  <a:gd name="T26" fmla="*/ 47 w 1914"/>
                  <a:gd name="T27" fmla="*/ 1237 h 3160"/>
                  <a:gd name="T28" fmla="*/ 83 w 1914"/>
                  <a:gd name="T29" fmla="*/ 585 h 3160"/>
                  <a:gd name="T30" fmla="*/ 511 w 1914"/>
                  <a:gd name="T31" fmla="*/ 125 h 3160"/>
                  <a:gd name="T32" fmla="*/ 919 w 1914"/>
                  <a:gd name="T33" fmla="*/ 13 h 3160"/>
                  <a:gd name="T34" fmla="*/ 1439 w 1914"/>
                  <a:gd name="T35" fmla="*/ 101 h 3160"/>
                  <a:gd name="T36" fmla="*/ 1703 w 1914"/>
                  <a:gd name="T37" fmla="*/ 313 h 3160"/>
                  <a:gd name="T38" fmla="*/ 1767 w 1914"/>
                  <a:gd name="T39" fmla="*/ 421 h 3160"/>
                  <a:gd name="T40" fmla="*/ 1907 w 1914"/>
                  <a:gd name="T41" fmla="*/ 785 h 3160"/>
                  <a:gd name="T42" fmla="*/ 1891 w 1914"/>
                  <a:gd name="T43" fmla="*/ 1157 h 3160"/>
                  <a:gd name="T44" fmla="*/ 1687 w 1914"/>
                  <a:gd name="T45" fmla="*/ 1553 h 3160"/>
                  <a:gd name="T46" fmla="*/ 1691 w 1914"/>
                  <a:gd name="T47" fmla="*/ 2085 h 3160"/>
                  <a:gd name="T48" fmla="*/ 1747 w 1914"/>
                  <a:gd name="T49" fmla="*/ 2517 h 3160"/>
                  <a:gd name="T50" fmla="*/ 1779 w 1914"/>
                  <a:gd name="T51" fmla="*/ 2717 h 3160"/>
                  <a:gd name="T52" fmla="*/ 1787 w 1914"/>
                  <a:gd name="T53" fmla="*/ 3121 h 3160"/>
                  <a:gd name="T54" fmla="*/ 1739 w 1914"/>
                  <a:gd name="T55" fmla="*/ 1373 h 3160"/>
                  <a:gd name="T56" fmla="*/ 1807 w 1914"/>
                  <a:gd name="T57" fmla="*/ 1173 h 3160"/>
                  <a:gd name="T58" fmla="*/ 1823 w 1914"/>
                  <a:gd name="T59" fmla="*/ 733 h 3160"/>
                  <a:gd name="T60" fmla="*/ 1723 w 1914"/>
                  <a:gd name="T61" fmla="*/ 469 h 3160"/>
                  <a:gd name="T62" fmla="*/ 1415 w 1914"/>
                  <a:gd name="T63" fmla="*/ 185 h 3160"/>
                  <a:gd name="T64" fmla="*/ 1263 w 1914"/>
                  <a:gd name="T65" fmla="*/ 113 h 3160"/>
                  <a:gd name="T66" fmla="*/ 815 w 1914"/>
                  <a:gd name="T67" fmla="*/ 105 h 3160"/>
                  <a:gd name="T68" fmla="*/ 631 w 1914"/>
                  <a:gd name="T69" fmla="*/ 153 h 3160"/>
                  <a:gd name="T70" fmla="*/ 423 w 1914"/>
                  <a:gd name="T71" fmla="*/ 261 h 3160"/>
                  <a:gd name="T72" fmla="*/ 219 w 1914"/>
                  <a:gd name="T73" fmla="*/ 465 h 3160"/>
                  <a:gd name="T74" fmla="*/ 119 w 1914"/>
                  <a:gd name="T75" fmla="*/ 697 h 3160"/>
                  <a:gd name="T76" fmla="*/ 195 w 1914"/>
                  <a:gd name="T77" fmla="*/ 1405 h 3160"/>
                  <a:gd name="T78" fmla="*/ 299 w 1914"/>
                  <a:gd name="T79" fmla="*/ 1561 h 3160"/>
                  <a:gd name="T80" fmla="*/ 931 w 1914"/>
                  <a:gd name="T81" fmla="*/ 1809 h 3160"/>
                  <a:gd name="T82" fmla="*/ 1227 w 1914"/>
                  <a:gd name="T83" fmla="*/ 1769 h 3160"/>
                  <a:gd name="T84" fmla="*/ 1671 w 1914"/>
                  <a:gd name="T85" fmla="*/ 1465 h 3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14" h="3160">
                    <a:moveTo>
                      <a:pt x="1775" y="3145"/>
                    </a:moveTo>
                    <a:cubicBezTo>
                      <a:pt x="1763" y="3145"/>
                      <a:pt x="1751" y="3145"/>
                      <a:pt x="1739" y="3145"/>
                    </a:cubicBezTo>
                    <a:cubicBezTo>
                      <a:pt x="1697" y="3088"/>
                      <a:pt x="1726" y="2971"/>
                      <a:pt x="1703" y="2901"/>
                    </a:cubicBezTo>
                    <a:cubicBezTo>
                      <a:pt x="1699" y="2749"/>
                      <a:pt x="1682" y="2600"/>
                      <a:pt x="1671" y="2453"/>
                    </a:cubicBezTo>
                    <a:cubicBezTo>
                      <a:pt x="1667" y="2397"/>
                      <a:pt x="1654" y="2339"/>
                      <a:pt x="1647" y="2281"/>
                    </a:cubicBezTo>
                    <a:cubicBezTo>
                      <a:pt x="1630" y="2141"/>
                      <a:pt x="1597" y="1974"/>
                      <a:pt x="1563" y="1837"/>
                    </a:cubicBezTo>
                    <a:cubicBezTo>
                      <a:pt x="1553" y="1796"/>
                      <a:pt x="1544" y="1754"/>
                      <a:pt x="1527" y="1717"/>
                    </a:cubicBezTo>
                    <a:cubicBezTo>
                      <a:pt x="1497" y="1726"/>
                      <a:pt x="1471" y="1740"/>
                      <a:pt x="1443" y="1753"/>
                    </a:cubicBezTo>
                    <a:cubicBezTo>
                      <a:pt x="1417" y="1765"/>
                      <a:pt x="1394" y="1785"/>
                      <a:pt x="1367" y="1797"/>
                    </a:cubicBezTo>
                    <a:cubicBezTo>
                      <a:pt x="1343" y="1808"/>
                      <a:pt x="1312" y="1816"/>
                      <a:pt x="1283" y="1825"/>
                    </a:cubicBezTo>
                    <a:cubicBezTo>
                      <a:pt x="1205" y="1850"/>
                      <a:pt x="1098" y="1870"/>
                      <a:pt x="1003" y="1877"/>
                    </a:cubicBezTo>
                    <a:cubicBezTo>
                      <a:pt x="947" y="1881"/>
                      <a:pt x="879" y="1880"/>
                      <a:pt x="819" y="1873"/>
                    </a:cubicBezTo>
                    <a:cubicBezTo>
                      <a:pt x="765" y="1867"/>
                      <a:pt x="707" y="1862"/>
                      <a:pt x="659" y="1849"/>
                    </a:cubicBezTo>
                    <a:cubicBezTo>
                      <a:pt x="596" y="1832"/>
                      <a:pt x="531" y="1797"/>
                      <a:pt x="475" y="1769"/>
                    </a:cubicBezTo>
                    <a:cubicBezTo>
                      <a:pt x="434" y="1749"/>
                      <a:pt x="407" y="1740"/>
                      <a:pt x="371" y="1717"/>
                    </a:cubicBezTo>
                    <a:cubicBezTo>
                      <a:pt x="358" y="1708"/>
                      <a:pt x="347" y="1691"/>
                      <a:pt x="327" y="1693"/>
                    </a:cubicBezTo>
                    <a:cubicBezTo>
                      <a:pt x="291" y="1767"/>
                      <a:pt x="289" y="1850"/>
                      <a:pt x="275" y="1933"/>
                    </a:cubicBezTo>
                    <a:cubicBezTo>
                      <a:pt x="265" y="1991"/>
                      <a:pt x="247" y="2050"/>
                      <a:pt x="235" y="2109"/>
                    </a:cubicBezTo>
                    <a:cubicBezTo>
                      <a:pt x="222" y="2171"/>
                      <a:pt x="222" y="2235"/>
                      <a:pt x="211" y="2297"/>
                    </a:cubicBezTo>
                    <a:cubicBezTo>
                      <a:pt x="194" y="2392"/>
                      <a:pt x="186" y="2487"/>
                      <a:pt x="175" y="2585"/>
                    </a:cubicBezTo>
                    <a:cubicBezTo>
                      <a:pt x="171" y="2617"/>
                      <a:pt x="171" y="2649"/>
                      <a:pt x="167" y="2681"/>
                    </a:cubicBezTo>
                    <a:cubicBezTo>
                      <a:pt x="163" y="2711"/>
                      <a:pt x="149" y="2742"/>
                      <a:pt x="147" y="2773"/>
                    </a:cubicBezTo>
                    <a:cubicBezTo>
                      <a:pt x="146" y="2793"/>
                      <a:pt x="152" y="2812"/>
                      <a:pt x="151" y="2833"/>
                    </a:cubicBezTo>
                    <a:cubicBezTo>
                      <a:pt x="148" y="2888"/>
                      <a:pt x="140" y="2944"/>
                      <a:pt x="135" y="3001"/>
                    </a:cubicBezTo>
                    <a:cubicBezTo>
                      <a:pt x="131" y="3051"/>
                      <a:pt x="147" y="3106"/>
                      <a:pt x="123" y="3153"/>
                    </a:cubicBezTo>
                    <a:cubicBezTo>
                      <a:pt x="107" y="3160"/>
                      <a:pt x="79" y="3158"/>
                      <a:pt x="67" y="3149"/>
                    </a:cubicBezTo>
                    <a:cubicBezTo>
                      <a:pt x="49" y="3127"/>
                      <a:pt x="65" y="3104"/>
                      <a:pt x="67" y="3081"/>
                    </a:cubicBezTo>
                    <a:cubicBezTo>
                      <a:pt x="71" y="3026"/>
                      <a:pt x="66" y="2970"/>
                      <a:pt x="71" y="2913"/>
                    </a:cubicBezTo>
                    <a:cubicBezTo>
                      <a:pt x="84" y="2767"/>
                      <a:pt x="101" y="2632"/>
                      <a:pt x="115" y="2489"/>
                    </a:cubicBezTo>
                    <a:cubicBezTo>
                      <a:pt x="116" y="2475"/>
                      <a:pt x="122" y="2462"/>
                      <a:pt x="123" y="2449"/>
                    </a:cubicBezTo>
                    <a:cubicBezTo>
                      <a:pt x="124" y="2436"/>
                      <a:pt x="118" y="2425"/>
                      <a:pt x="119" y="2413"/>
                    </a:cubicBezTo>
                    <a:cubicBezTo>
                      <a:pt x="123" y="2374"/>
                      <a:pt x="136" y="2333"/>
                      <a:pt x="143" y="2289"/>
                    </a:cubicBezTo>
                    <a:cubicBezTo>
                      <a:pt x="150" y="2248"/>
                      <a:pt x="153" y="2204"/>
                      <a:pt x="159" y="2161"/>
                    </a:cubicBezTo>
                    <a:cubicBezTo>
                      <a:pt x="165" y="2121"/>
                      <a:pt x="175" y="2081"/>
                      <a:pt x="183" y="2041"/>
                    </a:cubicBezTo>
                    <a:cubicBezTo>
                      <a:pt x="195" y="1981"/>
                      <a:pt x="201" y="1921"/>
                      <a:pt x="211" y="1865"/>
                    </a:cubicBezTo>
                    <a:cubicBezTo>
                      <a:pt x="214" y="1850"/>
                      <a:pt x="212" y="1833"/>
                      <a:pt x="215" y="1817"/>
                    </a:cubicBezTo>
                    <a:cubicBezTo>
                      <a:pt x="218" y="1804"/>
                      <a:pt x="228" y="1790"/>
                      <a:pt x="231" y="1777"/>
                    </a:cubicBezTo>
                    <a:cubicBezTo>
                      <a:pt x="235" y="1760"/>
                      <a:pt x="232" y="1742"/>
                      <a:pt x="235" y="1725"/>
                    </a:cubicBezTo>
                    <a:cubicBezTo>
                      <a:pt x="241" y="1691"/>
                      <a:pt x="256" y="1660"/>
                      <a:pt x="251" y="1633"/>
                    </a:cubicBezTo>
                    <a:cubicBezTo>
                      <a:pt x="248" y="1614"/>
                      <a:pt x="225" y="1594"/>
                      <a:pt x="207" y="1569"/>
                    </a:cubicBezTo>
                    <a:cubicBezTo>
                      <a:pt x="190" y="1546"/>
                      <a:pt x="174" y="1524"/>
                      <a:pt x="163" y="1509"/>
                    </a:cubicBezTo>
                    <a:cubicBezTo>
                      <a:pt x="106" y="1427"/>
                      <a:pt x="73" y="1350"/>
                      <a:pt x="47" y="1237"/>
                    </a:cubicBezTo>
                    <a:cubicBezTo>
                      <a:pt x="28" y="1153"/>
                      <a:pt x="14" y="1071"/>
                      <a:pt x="7" y="977"/>
                    </a:cubicBezTo>
                    <a:cubicBezTo>
                      <a:pt x="0" y="886"/>
                      <a:pt x="24" y="778"/>
                      <a:pt x="47" y="689"/>
                    </a:cubicBezTo>
                    <a:cubicBezTo>
                      <a:pt x="57" y="652"/>
                      <a:pt x="68" y="619"/>
                      <a:pt x="83" y="585"/>
                    </a:cubicBezTo>
                    <a:cubicBezTo>
                      <a:pt x="98" y="552"/>
                      <a:pt x="108" y="517"/>
                      <a:pt x="123" y="489"/>
                    </a:cubicBezTo>
                    <a:cubicBezTo>
                      <a:pt x="139" y="459"/>
                      <a:pt x="166" y="431"/>
                      <a:pt x="187" y="401"/>
                    </a:cubicBezTo>
                    <a:cubicBezTo>
                      <a:pt x="269" y="284"/>
                      <a:pt x="374" y="194"/>
                      <a:pt x="511" y="125"/>
                    </a:cubicBezTo>
                    <a:cubicBezTo>
                      <a:pt x="596" y="82"/>
                      <a:pt x="688" y="56"/>
                      <a:pt x="795" y="33"/>
                    </a:cubicBezTo>
                    <a:cubicBezTo>
                      <a:pt x="814" y="29"/>
                      <a:pt x="833" y="20"/>
                      <a:pt x="851" y="17"/>
                    </a:cubicBezTo>
                    <a:cubicBezTo>
                      <a:pt x="873" y="14"/>
                      <a:pt x="898" y="15"/>
                      <a:pt x="919" y="13"/>
                    </a:cubicBezTo>
                    <a:cubicBezTo>
                      <a:pt x="1057" y="0"/>
                      <a:pt x="1212" y="17"/>
                      <a:pt x="1327" y="57"/>
                    </a:cubicBezTo>
                    <a:cubicBezTo>
                      <a:pt x="1345" y="63"/>
                      <a:pt x="1364" y="73"/>
                      <a:pt x="1383" y="81"/>
                    </a:cubicBezTo>
                    <a:cubicBezTo>
                      <a:pt x="1402" y="89"/>
                      <a:pt x="1423" y="93"/>
                      <a:pt x="1439" y="101"/>
                    </a:cubicBezTo>
                    <a:cubicBezTo>
                      <a:pt x="1457" y="110"/>
                      <a:pt x="1470" y="127"/>
                      <a:pt x="1495" y="137"/>
                    </a:cubicBezTo>
                    <a:cubicBezTo>
                      <a:pt x="1551" y="160"/>
                      <a:pt x="1602" y="212"/>
                      <a:pt x="1643" y="257"/>
                    </a:cubicBezTo>
                    <a:cubicBezTo>
                      <a:pt x="1663" y="278"/>
                      <a:pt x="1688" y="293"/>
                      <a:pt x="1703" y="313"/>
                    </a:cubicBezTo>
                    <a:cubicBezTo>
                      <a:pt x="1719" y="334"/>
                      <a:pt x="1731" y="366"/>
                      <a:pt x="1751" y="389"/>
                    </a:cubicBezTo>
                    <a:cubicBezTo>
                      <a:pt x="1755" y="394"/>
                      <a:pt x="1760" y="396"/>
                      <a:pt x="1763" y="401"/>
                    </a:cubicBezTo>
                    <a:cubicBezTo>
                      <a:pt x="1766" y="406"/>
                      <a:pt x="1764" y="415"/>
                      <a:pt x="1767" y="421"/>
                    </a:cubicBezTo>
                    <a:cubicBezTo>
                      <a:pt x="1769" y="425"/>
                      <a:pt x="1780" y="425"/>
                      <a:pt x="1783" y="429"/>
                    </a:cubicBezTo>
                    <a:cubicBezTo>
                      <a:pt x="1795" y="448"/>
                      <a:pt x="1803" y="471"/>
                      <a:pt x="1815" y="493"/>
                    </a:cubicBezTo>
                    <a:cubicBezTo>
                      <a:pt x="1856" y="569"/>
                      <a:pt x="1897" y="670"/>
                      <a:pt x="1907" y="785"/>
                    </a:cubicBezTo>
                    <a:cubicBezTo>
                      <a:pt x="1909" y="806"/>
                      <a:pt x="1905" y="830"/>
                      <a:pt x="1907" y="853"/>
                    </a:cubicBezTo>
                    <a:cubicBezTo>
                      <a:pt x="1914" y="916"/>
                      <a:pt x="1913" y="991"/>
                      <a:pt x="1903" y="1065"/>
                    </a:cubicBezTo>
                    <a:cubicBezTo>
                      <a:pt x="1899" y="1099"/>
                      <a:pt x="1897" y="1131"/>
                      <a:pt x="1891" y="1157"/>
                    </a:cubicBezTo>
                    <a:cubicBezTo>
                      <a:pt x="1888" y="1170"/>
                      <a:pt x="1879" y="1181"/>
                      <a:pt x="1875" y="1193"/>
                    </a:cubicBezTo>
                    <a:cubicBezTo>
                      <a:pt x="1870" y="1206"/>
                      <a:pt x="1871" y="1220"/>
                      <a:pt x="1867" y="1233"/>
                    </a:cubicBezTo>
                    <a:cubicBezTo>
                      <a:pt x="1831" y="1358"/>
                      <a:pt x="1762" y="1459"/>
                      <a:pt x="1687" y="1553"/>
                    </a:cubicBezTo>
                    <a:cubicBezTo>
                      <a:pt x="1658" y="1589"/>
                      <a:pt x="1626" y="1622"/>
                      <a:pt x="1599" y="1661"/>
                    </a:cubicBezTo>
                    <a:cubicBezTo>
                      <a:pt x="1616" y="1722"/>
                      <a:pt x="1623" y="1795"/>
                      <a:pt x="1647" y="1849"/>
                    </a:cubicBezTo>
                    <a:cubicBezTo>
                      <a:pt x="1650" y="1927"/>
                      <a:pt x="1674" y="2003"/>
                      <a:pt x="1691" y="2085"/>
                    </a:cubicBezTo>
                    <a:cubicBezTo>
                      <a:pt x="1707" y="2164"/>
                      <a:pt x="1707" y="2249"/>
                      <a:pt x="1723" y="2329"/>
                    </a:cubicBezTo>
                    <a:cubicBezTo>
                      <a:pt x="1726" y="2345"/>
                      <a:pt x="1736" y="2361"/>
                      <a:pt x="1739" y="2377"/>
                    </a:cubicBezTo>
                    <a:cubicBezTo>
                      <a:pt x="1746" y="2420"/>
                      <a:pt x="1742" y="2470"/>
                      <a:pt x="1747" y="2517"/>
                    </a:cubicBezTo>
                    <a:cubicBezTo>
                      <a:pt x="1749" y="2541"/>
                      <a:pt x="1760" y="2566"/>
                      <a:pt x="1763" y="2589"/>
                    </a:cubicBezTo>
                    <a:cubicBezTo>
                      <a:pt x="1766" y="2611"/>
                      <a:pt x="1764" y="2635"/>
                      <a:pt x="1767" y="2657"/>
                    </a:cubicBezTo>
                    <a:cubicBezTo>
                      <a:pt x="1770" y="2677"/>
                      <a:pt x="1778" y="2698"/>
                      <a:pt x="1779" y="2717"/>
                    </a:cubicBezTo>
                    <a:cubicBezTo>
                      <a:pt x="1781" y="2749"/>
                      <a:pt x="1775" y="2782"/>
                      <a:pt x="1779" y="2813"/>
                    </a:cubicBezTo>
                    <a:cubicBezTo>
                      <a:pt x="1784" y="2854"/>
                      <a:pt x="1790" y="2927"/>
                      <a:pt x="1795" y="2973"/>
                    </a:cubicBezTo>
                    <a:cubicBezTo>
                      <a:pt x="1800" y="3019"/>
                      <a:pt x="1797" y="3085"/>
                      <a:pt x="1787" y="3121"/>
                    </a:cubicBezTo>
                    <a:cubicBezTo>
                      <a:pt x="1784" y="3132"/>
                      <a:pt x="1785" y="3139"/>
                      <a:pt x="1775" y="3145"/>
                    </a:cubicBezTo>
                    <a:close/>
                    <a:moveTo>
                      <a:pt x="1671" y="1465"/>
                    </a:moveTo>
                    <a:cubicBezTo>
                      <a:pt x="1693" y="1436"/>
                      <a:pt x="1722" y="1405"/>
                      <a:pt x="1739" y="1373"/>
                    </a:cubicBezTo>
                    <a:cubicBezTo>
                      <a:pt x="1748" y="1356"/>
                      <a:pt x="1747" y="1335"/>
                      <a:pt x="1755" y="1317"/>
                    </a:cubicBezTo>
                    <a:cubicBezTo>
                      <a:pt x="1762" y="1300"/>
                      <a:pt x="1777" y="1289"/>
                      <a:pt x="1783" y="1273"/>
                    </a:cubicBezTo>
                    <a:cubicBezTo>
                      <a:pt x="1794" y="1244"/>
                      <a:pt x="1797" y="1208"/>
                      <a:pt x="1807" y="1173"/>
                    </a:cubicBezTo>
                    <a:cubicBezTo>
                      <a:pt x="1816" y="1140"/>
                      <a:pt x="1830" y="1104"/>
                      <a:pt x="1835" y="1073"/>
                    </a:cubicBezTo>
                    <a:cubicBezTo>
                      <a:pt x="1849" y="973"/>
                      <a:pt x="1839" y="831"/>
                      <a:pt x="1823" y="757"/>
                    </a:cubicBezTo>
                    <a:cubicBezTo>
                      <a:pt x="1821" y="749"/>
                      <a:pt x="1824" y="742"/>
                      <a:pt x="1823" y="733"/>
                    </a:cubicBezTo>
                    <a:cubicBezTo>
                      <a:pt x="1818" y="694"/>
                      <a:pt x="1812" y="675"/>
                      <a:pt x="1803" y="645"/>
                    </a:cubicBezTo>
                    <a:cubicBezTo>
                      <a:pt x="1789" y="599"/>
                      <a:pt x="1774" y="570"/>
                      <a:pt x="1755" y="533"/>
                    </a:cubicBezTo>
                    <a:cubicBezTo>
                      <a:pt x="1744" y="511"/>
                      <a:pt x="1734" y="486"/>
                      <a:pt x="1723" y="469"/>
                    </a:cubicBezTo>
                    <a:cubicBezTo>
                      <a:pt x="1696" y="425"/>
                      <a:pt x="1649" y="377"/>
                      <a:pt x="1607" y="329"/>
                    </a:cubicBezTo>
                    <a:cubicBezTo>
                      <a:pt x="1588" y="307"/>
                      <a:pt x="1567" y="285"/>
                      <a:pt x="1543" y="265"/>
                    </a:cubicBezTo>
                    <a:cubicBezTo>
                      <a:pt x="1501" y="230"/>
                      <a:pt x="1464" y="212"/>
                      <a:pt x="1415" y="185"/>
                    </a:cubicBezTo>
                    <a:cubicBezTo>
                      <a:pt x="1399" y="176"/>
                      <a:pt x="1383" y="161"/>
                      <a:pt x="1367" y="153"/>
                    </a:cubicBezTo>
                    <a:cubicBezTo>
                      <a:pt x="1352" y="145"/>
                      <a:pt x="1328" y="144"/>
                      <a:pt x="1311" y="137"/>
                    </a:cubicBezTo>
                    <a:cubicBezTo>
                      <a:pt x="1291" y="129"/>
                      <a:pt x="1278" y="116"/>
                      <a:pt x="1263" y="113"/>
                    </a:cubicBezTo>
                    <a:cubicBezTo>
                      <a:pt x="1242" y="108"/>
                      <a:pt x="1215" y="110"/>
                      <a:pt x="1191" y="105"/>
                    </a:cubicBezTo>
                    <a:cubicBezTo>
                      <a:pt x="1144" y="96"/>
                      <a:pt x="1111" y="92"/>
                      <a:pt x="1063" y="89"/>
                    </a:cubicBezTo>
                    <a:cubicBezTo>
                      <a:pt x="984" y="85"/>
                      <a:pt x="891" y="93"/>
                      <a:pt x="815" y="105"/>
                    </a:cubicBezTo>
                    <a:cubicBezTo>
                      <a:pt x="796" y="108"/>
                      <a:pt x="776" y="106"/>
                      <a:pt x="759" y="109"/>
                    </a:cubicBezTo>
                    <a:cubicBezTo>
                      <a:pt x="731" y="114"/>
                      <a:pt x="703" y="132"/>
                      <a:pt x="675" y="141"/>
                    </a:cubicBezTo>
                    <a:cubicBezTo>
                      <a:pt x="661" y="146"/>
                      <a:pt x="645" y="149"/>
                      <a:pt x="631" y="153"/>
                    </a:cubicBezTo>
                    <a:cubicBezTo>
                      <a:pt x="614" y="158"/>
                      <a:pt x="598" y="160"/>
                      <a:pt x="583" y="165"/>
                    </a:cubicBezTo>
                    <a:cubicBezTo>
                      <a:pt x="553" y="176"/>
                      <a:pt x="520" y="205"/>
                      <a:pt x="495" y="217"/>
                    </a:cubicBezTo>
                    <a:cubicBezTo>
                      <a:pt x="461" y="233"/>
                      <a:pt x="449" y="241"/>
                      <a:pt x="423" y="261"/>
                    </a:cubicBezTo>
                    <a:cubicBezTo>
                      <a:pt x="409" y="272"/>
                      <a:pt x="395" y="283"/>
                      <a:pt x="383" y="293"/>
                    </a:cubicBezTo>
                    <a:cubicBezTo>
                      <a:pt x="327" y="338"/>
                      <a:pt x="304" y="363"/>
                      <a:pt x="267" y="413"/>
                    </a:cubicBezTo>
                    <a:cubicBezTo>
                      <a:pt x="253" y="432"/>
                      <a:pt x="232" y="447"/>
                      <a:pt x="219" y="465"/>
                    </a:cubicBezTo>
                    <a:cubicBezTo>
                      <a:pt x="199" y="492"/>
                      <a:pt x="187" y="531"/>
                      <a:pt x="171" y="561"/>
                    </a:cubicBezTo>
                    <a:cubicBezTo>
                      <a:pt x="164" y="573"/>
                      <a:pt x="156" y="582"/>
                      <a:pt x="151" y="593"/>
                    </a:cubicBezTo>
                    <a:cubicBezTo>
                      <a:pt x="138" y="622"/>
                      <a:pt x="129" y="660"/>
                      <a:pt x="119" y="697"/>
                    </a:cubicBezTo>
                    <a:cubicBezTo>
                      <a:pt x="78" y="842"/>
                      <a:pt x="73" y="1026"/>
                      <a:pt x="111" y="1177"/>
                    </a:cubicBezTo>
                    <a:cubicBezTo>
                      <a:pt x="125" y="1233"/>
                      <a:pt x="137" y="1290"/>
                      <a:pt x="155" y="1341"/>
                    </a:cubicBezTo>
                    <a:cubicBezTo>
                      <a:pt x="164" y="1367"/>
                      <a:pt x="183" y="1385"/>
                      <a:pt x="195" y="1405"/>
                    </a:cubicBezTo>
                    <a:cubicBezTo>
                      <a:pt x="216" y="1440"/>
                      <a:pt x="231" y="1478"/>
                      <a:pt x="251" y="1505"/>
                    </a:cubicBezTo>
                    <a:cubicBezTo>
                      <a:pt x="258" y="1515"/>
                      <a:pt x="270" y="1519"/>
                      <a:pt x="279" y="1529"/>
                    </a:cubicBezTo>
                    <a:cubicBezTo>
                      <a:pt x="287" y="1539"/>
                      <a:pt x="291" y="1552"/>
                      <a:pt x="299" y="1561"/>
                    </a:cubicBezTo>
                    <a:cubicBezTo>
                      <a:pt x="308" y="1571"/>
                      <a:pt x="318" y="1582"/>
                      <a:pt x="327" y="1589"/>
                    </a:cubicBezTo>
                    <a:cubicBezTo>
                      <a:pt x="411" y="1661"/>
                      <a:pt x="519" y="1710"/>
                      <a:pt x="623" y="1765"/>
                    </a:cubicBezTo>
                    <a:cubicBezTo>
                      <a:pt x="725" y="1777"/>
                      <a:pt x="825" y="1813"/>
                      <a:pt x="931" y="1809"/>
                    </a:cubicBezTo>
                    <a:cubicBezTo>
                      <a:pt x="946" y="1808"/>
                      <a:pt x="963" y="1802"/>
                      <a:pt x="979" y="1801"/>
                    </a:cubicBezTo>
                    <a:cubicBezTo>
                      <a:pt x="1005" y="1799"/>
                      <a:pt x="1033" y="1804"/>
                      <a:pt x="1059" y="1801"/>
                    </a:cubicBezTo>
                    <a:cubicBezTo>
                      <a:pt x="1114" y="1794"/>
                      <a:pt x="1169" y="1766"/>
                      <a:pt x="1227" y="1769"/>
                    </a:cubicBezTo>
                    <a:cubicBezTo>
                      <a:pt x="1254" y="1747"/>
                      <a:pt x="1292" y="1746"/>
                      <a:pt x="1323" y="1733"/>
                    </a:cubicBezTo>
                    <a:cubicBezTo>
                      <a:pt x="1356" y="1720"/>
                      <a:pt x="1384" y="1699"/>
                      <a:pt x="1419" y="1693"/>
                    </a:cubicBezTo>
                    <a:cubicBezTo>
                      <a:pt x="1512" y="1633"/>
                      <a:pt x="1604" y="1553"/>
                      <a:pt x="1671" y="14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8"/>
              <p:cNvSpPr>
                <a:spLocks noEditPoints="1"/>
              </p:cNvSpPr>
              <p:nvPr/>
            </p:nvSpPr>
            <p:spPr bwMode="auto">
              <a:xfrm>
                <a:off x="3135313" y="2678113"/>
                <a:ext cx="1603375" cy="1633538"/>
              </a:xfrm>
              <a:custGeom>
                <a:avLst/>
                <a:gdLst>
                  <a:gd name="T0" fmla="*/ 1500 w 1657"/>
                  <a:gd name="T1" fmla="*/ 312 h 1688"/>
                  <a:gd name="T2" fmla="*/ 1624 w 1657"/>
                  <a:gd name="T3" fmla="*/ 580 h 1688"/>
                  <a:gd name="T4" fmla="*/ 1648 w 1657"/>
                  <a:gd name="T5" fmla="*/ 724 h 1688"/>
                  <a:gd name="T6" fmla="*/ 1656 w 1657"/>
                  <a:gd name="T7" fmla="*/ 840 h 1688"/>
                  <a:gd name="T8" fmla="*/ 1628 w 1657"/>
                  <a:gd name="T9" fmla="*/ 1096 h 1688"/>
                  <a:gd name="T10" fmla="*/ 1532 w 1657"/>
                  <a:gd name="T11" fmla="*/ 1340 h 1688"/>
                  <a:gd name="T12" fmla="*/ 1376 w 1657"/>
                  <a:gd name="T13" fmla="*/ 1504 h 1688"/>
                  <a:gd name="T14" fmla="*/ 1096 w 1657"/>
                  <a:gd name="T15" fmla="*/ 1648 h 1688"/>
                  <a:gd name="T16" fmla="*/ 936 w 1657"/>
                  <a:gd name="T17" fmla="*/ 1672 h 1688"/>
                  <a:gd name="T18" fmla="*/ 780 w 1657"/>
                  <a:gd name="T19" fmla="*/ 1680 h 1688"/>
                  <a:gd name="T20" fmla="*/ 132 w 1657"/>
                  <a:gd name="T21" fmla="*/ 1284 h 1688"/>
                  <a:gd name="T22" fmla="*/ 72 w 1657"/>
                  <a:gd name="T23" fmla="*/ 1156 h 1688"/>
                  <a:gd name="T24" fmla="*/ 16 w 1657"/>
                  <a:gd name="T25" fmla="*/ 936 h 1688"/>
                  <a:gd name="T26" fmla="*/ 196 w 1657"/>
                  <a:gd name="T27" fmla="*/ 340 h 1688"/>
                  <a:gd name="T28" fmla="*/ 404 w 1657"/>
                  <a:gd name="T29" fmla="*/ 128 h 1688"/>
                  <a:gd name="T30" fmla="*/ 596 w 1657"/>
                  <a:gd name="T31" fmla="*/ 36 h 1688"/>
                  <a:gd name="T32" fmla="*/ 1296 w 1657"/>
                  <a:gd name="T33" fmla="*/ 96 h 1688"/>
                  <a:gd name="T34" fmla="*/ 1340 w 1657"/>
                  <a:gd name="T35" fmla="*/ 544 h 1688"/>
                  <a:gd name="T36" fmla="*/ 1340 w 1657"/>
                  <a:gd name="T37" fmla="*/ 544 h 1688"/>
                  <a:gd name="T38" fmla="*/ 792 w 1657"/>
                  <a:gd name="T39" fmla="*/ 492 h 1688"/>
                  <a:gd name="T40" fmla="*/ 1244 w 1657"/>
                  <a:gd name="T41" fmla="*/ 856 h 1688"/>
                  <a:gd name="T42" fmla="*/ 1228 w 1657"/>
                  <a:gd name="T43" fmla="*/ 696 h 1688"/>
                  <a:gd name="T44" fmla="*/ 1084 w 1657"/>
                  <a:gd name="T45" fmla="*/ 688 h 1688"/>
                  <a:gd name="T46" fmla="*/ 1228 w 1657"/>
                  <a:gd name="T47" fmla="*/ 784 h 1688"/>
                  <a:gd name="T48" fmla="*/ 1244 w 1657"/>
                  <a:gd name="T49" fmla="*/ 856 h 1688"/>
                  <a:gd name="T50" fmla="*/ 932 w 1657"/>
                  <a:gd name="T51" fmla="*/ 1548 h 1688"/>
                  <a:gd name="T52" fmla="*/ 976 w 1657"/>
                  <a:gd name="T53" fmla="*/ 1540 h 1688"/>
                  <a:gd name="T54" fmla="*/ 1028 w 1657"/>
                  <a:gd name="T55" fmla="*/ 1528 h 1688"/>
                  <a:gd name="T56" fmla="*/ 1088 w 1657"/>
                  <a:gd name="T57" fmla="*/ 1504 h 1688"/>
                  <a:gd name="T58" fmla="*/ 1280 w 1657"/>
                  <a:gd name="T59" fmla="*/ 1132 h 1688"/>
                  <a:gd name="T60" fmla="*/ 1136 w 1657"/>
                  <a:gd name="T61" fmla="*/ 1044 h 1688"/>
                  <a:gd name="T62" fmla="*/ 932 w 1657"/>
                  <a:gd name="T63" fmla="*/ 1036 h 1688"/>
                  <a:gd name="T64" fmla="*/ 768 w 1657"/>
                  <a:gd name="T65" fmla="*/ 1132 h 1688"/>
                  <a:gd name="T66" fmla="*/ 672 w 1657"/>
                  <a:gd name="T67" fmla="*/ 1232 h 1688"/>
                  <a:gd name="T68" fmla="*/ 768 w 1657"/>
                  <a:gd name="T69" fmla="*/ 1528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57" h="1688">
                    <a:moveTo>
                      <a:pt x="1400" y="176"/>
                    </a:moveTo>
                    <a:cubicBezTo>
                      <a:pt x="1439" y="233"/>
                      <a:pt x="1465" y="253"/>
                      <a:pt x="1500" y="312"/>
                    </a:cubicBezTo>
                    <a:cubicBezTo>
                      <a:pt x="1532" y="365"/>
                      <a:pt x="1568" y="430"/>
                      <a:pt x="1592" y="500"/>
                    </a:cubicBezTo>
                    <a:cubicBezTo>
                      <a:pt x="1601" y="527"/>
                      <a:pt x="1618" y="556"/>
                      <a:pt x="1624" y="580"/>
                    </a:cubicBezTo>
                    <a:cubicBezTo>
                      <a:pt x="1629" y="601"/>
                      <a:pt x="1627" y="629"/>
                      <a:pt x="1632" y="656"/>
                    </a:cubicBezTo>
                    <a:cubicBezTo>
                      <a:pt x="1636" y="678"/>
                      <a:pt x="1646" y="702"/>
                      <a:pt x="1648" y="724"/>
                    </a:cubicBezTo>
                    <a:cubicBezTo>
                      <a:pt x="1650" y="744"/>
                      <a:pt x="1646" y="766"/>
                      <a:pt x="1648" y="788"/>
                    </a:cubicBezTo>
                    <a:cubicBezTo>
                      <a:pt x="1650" y="806"/>
                      <a:pt x="1655" y="822"/>
                      <a:pt x="1656" y="840"/>
                    </a:cubicBezTo>
                    <a:cubicBezTo>
                      <a:pt x="1657" y="866"/>
                      <a:pt x="1650" y="893"/>
                      <a:pt x="1648" y="920"/>
                    </a:cubicBezTo>
                    <a:cubicBezTo>
                      <a:pt x="1644" y="984"/>
                      <a:pt x="1643" y="1034"/>
                      <a:pt x="1628" y="1096"/>
                    </a:cubicBezTo>
                    <a:cubicBezTo>
                      <a:pt x="1613" y="1161"/>
                      <a:pt x="1593" y="1210"/>
                      <a:pt x="1568" y="1264"/>
                    </a:cubicBezTo>
                    <a:cubicBezTo>
                      <a:pt x="1555" y="1291"/>
                      <a:pt x="1544" y="1321"/>
                      <a:pt x="1532" y="1340"/>
                    </a:cubicBezTo>
                    <a:cubicBezTo>
                      <a:pt x="1521" y="1357"/>
                      <a:pt x="1501" y="1371"/>
                      <a:pt x="1484" y="1392"/>
                    </a:cubicBezTo>
                    <a:cubicBezTo>
                      <a:pt x="1451" y="1432"/>
                      <a:pt x="1422" y="1472"/>
                      <a:pt x="1376" y="1504"/>
                    </a:cubicBezTo>
                    <a:cubicBezTo>
                      <a:pt x="1352" y="1521"/>
                      <a:pt x="1327" y="1536"/>
                      <a:pt x="1304" y="1552"/>
                    </a:cubicBezTo>
                    <a:cubicBezTo>
                      <a:pt x="1233" y="1600"/>
                      <a:pt x="1177" y="1624"/>
                      <a:pt x="1096" y="1648"/>
                    </a:cubicBezTo>
                    <a:cubicBezTo>
                      <a:pt x="1080" y="1653"/>
                      <a:pt x="1065" y="1662"/>
                      <a:pt x="1052" y="1664"/>
                    </a:cubicBezTo>
                    <a:cubicBezTo>
                      <a:pt x="1014" y="1671"/>
                      <a:pt x="973" y="1668"/>
                      <a:pt x="936" y="1672"/>
                    </a:cubicBezTo>
                    <a:cubicBezTo>
                      <a:pt x="902" y="1676"/>
                      <a:pt x="866" y="1688"/>
                      <a:pt x="832" y="1688"/>
                    </a:cubicBezTo>
                    <a:cubicBezTo>
                      <a:pt x="815" y="1688"/>
                      <a:pt x="799" y="1682"/>
                      <a:pt x="780" y="1680"/>
                    </a:cubicBezTo>
                    <a:cubicBezTo>
                      <a:pt x="668" y="1669"/>
                      <a:pt x="539" y="1648"/>
                      <a:pt x="448" y="1600"/>
                    </a:cubicBezTo>
                    <a:cubicBezTo>
                      <a:pt x="316" y="1531"/>
                      <a:pt x="207" y="1416"/>
                      <a:pt x="132" y="1284"/>
                    </a:cubicBezTo>
                    <a:cubicBezTo>
                      <a:pt x="120" y="1263"/>
                      <a:pt x="115" y="1240"/>
                      <a:pt x="104" y="1216"/>
                    </a:cubicBezTo>
                    <a:cubicBezTo>
                      <a:pt x="94" y="1196"/>
                      <a:pt x="80" y="1177"/>
                      <a:pt x="72" y="1156"/>
                    </a:cubicBezTo>
                    <a:cubicBezTo>
                      <a:pt x="63" y="1134"/>
                      <a:pt x="56" y="1109"/>
                      <a:pt x="48" y="1084"/>
                    </a:cubicBezTo>
                    <a:cubicBezTo>
                      <a:pt x="33" y="1037"/>
                      <a:pt x="22" y="1001"/>
                      <a:pt x="16" y="936"/>
                    </a:cubicBezTo>
                    <a:cubicBezTo>
                      <a:pt x="0" y="765"/>
                      <a:pt x="35" y="623"/>
                      <a:pt x="100" y="484"/>
                    </a:cubicBezTo>
                    <a:cubicBezTo>
                      <a:pt x="124" y="432"/>
                      <a:pt x="164" y="387"/>
                      <a:pt x="196" y="340"/>
                    </a:cubicBezTo>
                    <a:cubicBezTo>
                      <a:pt x="225" y="297"/>
                      <a:pt x="248" y="267"/>
                      <a:pt x="288" y="228"/>
                    </a:cubicBezTo>
                    <a:cubicBezTo>
                      <a:pt x="329" y="189"/>
                      <a:pt x="357" y="160"/>
                      <a:pt x="404" y="128"/>
                    </a:cubicBezTo>
                    <a:cubicBezTo>
                      <a:pt x="444" y="101"/>
                      <a:pt x="475" y="85"/>
                      <a:pt x="528" y="64"/>
                    </a:cubicBezTo>
                    <a:cubicBezTo>
                      <a:pt x="551" y="55"/>
                      <a:pt x="574" y="43"/>
                      <a:pt x="596" y="36"/>
                    </a:cubicBezTo>
                    <a:cubicBezTo>
                      <a:pt x="681" y="10"/>
                      <a:pt x="794" y="0"/>
                      <a:pt x="892" y="0"/>
                    </a:cubicBezTo>
                    <a:cubicBezTo>
                      <a:pt x="1065" y="0"/>
                      <a:pt x="1188" y="31"/>
                      <a:pt x="1296" y="96"/>
                    </a:cubicBezTo>
                    <a:cubicBezTo>
                      <a:pt x="1333" y="118"/>
                      <a:pt x="1357" y="158"/>
                      <a:pt x="1400" y="176"/>
                    </a:cubicBezTo>
                    <a:close/>
                    <a:moveTo>
                      <a:pt x="1340" y="544"/>
                    </a:moveTo>
                    <a:cubicBezTo>
                      <a:pt x="1408" y="557"/>
                      <a:pt x="1394" y="443"/>
                      <a:pt x="1332" y="468"/>
                    </a:cubicBezTo>
                    <a:cubicBezTo>
                      <a:pt x="1294" y="483"/>
                      <a:pt x="1309" y="538"/>
                      <a:pt x="1340" y="544"/>
                    </a:cubicBezTo>
                    <a:close/>
                    <a:moveTo>
                      <a:pt x="804" y="572"/>
                    </a:moveTo>
                    <a:cubicBezTo>
                      <a:pt x="852" y="563"/>
                      <a:pt x="824" y="492"/>
                      <a:pt x="792" y="492"/>
                    </a:cubicBezTo>
                    <a:cubicBezTo>
                      <a:pt x="719" y="493"/>
                      <a:pt x="757" y="581"/>
                      <a:pt x="804" y="572"/>
                    </a:cubicBezTo>
                    <a:close/>
                    <a:moveTo>
                      <a:pt x="1244" y="856"/>
                    </a:moveTo>
                    <a:cubicBezTo>
                      <a:pt x="1271" y="830"/>
                      <a:pt x="1335" y="796"/>
                      <a:pt x="1328" y="752"/>
                    </a:cubicBezTo>
                    <a:cubicBezTo>
                      <a:pt x="1323" y="722"/>
                      <a:pt x="1266" y="714"/>
                      <a:pt x="1228" y="696"/>
                    </a:cubicBezTo>
                    <a:cubicBezTo>
                      <a:pt x="1198" y="681"/>
                      <a:pt x="1152" y="641"/>
                      <a:pt x="1120" y="644"/>
                    </a:cubicBezTo>
                    <a:cubicBezTo>
                      <a:pt x="1096" y="646"/>
                      <a:pt x="1081" y="665"/>
                      <a:pt x="1084" y="688"/>
                    </a:cubicBezTo>
                    <a:cubicBezTo>
                      <a:pt x="1088" y="713"/>
                      <a:pt x="1139" y="728"/>
                      <a:pt x="1156" y="736"/>
                    </a:cubicBezTo>
                    <a:cubicBezTo>
                      <a:pt x="1187" y="750"/>
                      <a:pt x="1213" y="755"/>
                      <a:pt x="1228" y="784"/>
                    </a:cubicBezTo>
                    <a:cubicBezTo>
                      <a:pt x="1207" y="825"/>
                      <a:pt x="1150" y="850"/>
                      <a:pt x="1148" y="896"/>
                    </a:cubicBezTo>
                    <a:cubicBezTo>
                      <a:pt x="1187" y="941"/>
                      <a:pt x="1217" y="881"/>
                      <a:pt x="1244" y="856"/>
                    </a:cubicBezTo>
                    <a:close/>
                    <a:moveTo>
                      <a:pt x="768" y="1528"/>
                    </a:moveTo>
                    <a:cubicBezTo>
                      <a:pt x="809" y="1541"/>
                      <a:pt x="887" y="1551"/>
                      <a:pt x="932" y="1548"/>
                    </a:cubicBezTo>
                    <a:cubicBezTo>
                      <a:pt x="936" y="1548"/>
                      <a:pt x="942" y="1541"/>
                      <a:pt x="948" y="1540"/>
                    </a:cubicBezTo>
                    <a:cubicBezTo>
                      <a:pt x="958" y="1538"/>
                      <a:pt x="968" y="1542"/>
                      <a:pt x="976" y="1540"/>
                    </a:cubicBezTo>
                    <a:cubicBezTo>
                      <a:pt x="983" y="1539"/>
                      <a:pt x="987" y="1530"/>
                      <a:pt x="996" y="1528"/>
                    </a:cubicBezTo>
                    <a:cubicBezTo>
                      <a:pt x="1005" y="1526"/>
                      <a:pt x="1019" y="1531"/>
                      <a:pt x="1028" y="1528"/>
                    </a:cubicBezTo>
                    <a:cubicBezTo>
                      <a:pt x="1036" y="1525"/>
                      <a:pt x="1043" y="1516"/>
                      <a:pt x="1052" y="1512"/>
                    </a:cubicBezTo>
                    <a:cubicBezTo>
                      <a:pt x="1064" y="1507"/>
                      <a:pt x="1076" y="1509"/>
                      <a:pt x="1088" y="1504"/>
                    </a:cubicBezTo>
                    <a:cubicBezTo>
                      <a:pt x="1130" y="1488"/>
                      <a:pt x="1162" y="1462"/>
                      <a:pt x="1192" y="1440"/>
                    </a:cubicBezTo>
                    <a:cubicBezTo>
                      <a:pt x="1289" y="1371"/>
                      <a:pt x="1357" y="1259"/>
                      <a:pt x="1280" y="1132"/>
                    </a:cubicBezTo>
                    <a:cubicBezTo>
                      <a:pt x="1258" y="1095"/>
                      <a:pt x="1232" y="1054"/>
                      <a:pt x="1192" y="1044"/>
                    </a:cubicBezTo>
                    <a:cubicBezTo>
                      <a:pt x="1176" y="1040"/>
                      <a:pt x="1154" y="1047"/>
                      <a:pt x="1136" y="1044"/>
                    </a:cubicBezTo>
                    <a:cubicBezTo>
                      <a:pt x="1120" y="1042"/>
                      <a:pt x="1108" y="1033"/>
                      <a:pt x="1096" y="1032"/>
                    </a:cubicBezTo>
                    <a:cubicBezTo>
                      <a:pt x="1058" y="1028"/>
                      <a:pt x="965" y="1026"/>
                      <a:pt x="932" y="1036"/>
                    </a:cubicBezTo>
                    <a:cubicBezTo>
                      <a:pt x="904" y="1045"/>
                      <a:pt x="861" y="1055"/>
                      <a:pt x="836" y="1068"/>
                    </a:cubicBezTo>
                    <a:cubicBezTo>
                      <a:pt x="811" y="1081"/>
                      <a:pt x="795" y="1107"/>
                      <a:pt x="768" y="1132"/>
                    </a:cubicBezTo>
                    <a:cubicBezTo>
                      <a:pt x="757" y="1143"/>
                      <a:pt x="740" y="1149"/>
                      <a:pt x="728" y="1160"/>
                    </a:cubicBezTo>
                    <a:cubicBezTo>
                      <a:pt x="702" y="1183"/>
                      <a:pt x="689" y="1200"/>
                      <a:pt x="672" y="1232"/>
                    </a:cubicBezTo>
                    <a:cubicBezTo>
                      <a:pt x="647" y="1280"/>
                      <a:pt x="640" y="1342"/>
                      <a:pt x="644" y="1416"/>
                    </a:cubicBezTo>
                    <a:cubicBezTo>
                      <a:pt x="685" y="1474"/>
                      <a:pt x="708" y="1509"/>
                      <a:pt x="768" y="15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9"/>
              <p:cNvSpPr>
                <a:spLocks noEditPoints="1"/>
              </p:cNvSpPr>
              <p:nvPr/>
            </p:nvSpPr>
            <p:spPr bwMode="auto">
              <a:xfrm>
                <a:off x="8540750" y="2740025"/>
                <a:ext cx="1719263" cy="1673225"/>
              </a:xfrm>
              <a:custGeom>
                <a:avLst/>
                <a:gdLst>
                  <a:gd name="T0" fmla="*/ 1250 w 1776"/>
                  <a:gd name="T1" fmla="*/ 1648 h 1728"/>
                  <a:gd name="T2" fmla="*/ 986 w 1776"/>
                  <a:gd name="T3" fmla="*/ 1716 h 1728"/>
                  <a:gd name="T4" fmla="*/ 858 w 1776"/>
                  <a:gd name="T5" fmla="*/ 1724 h 1728"/>
                  <a:gd name="T6" fmla="*/ 254 w 1776"/>
                  <a:gd name="T7" fmla="*/ 1504 h 1728"/>
                  <a:gd name="T8" fmla="*/ 206 w 1776"/>
                  <a:gd name="T9" fmla="*/ 1444 h 1728"/>
                  <a:gd name="T10" fmla="*/ 122 w 1776"/>
                  <a:gd name="T11" fmla="*/ 1320 h 1728"/>
                  <a:gd name="T12" fmla="*/ 38 w 1776"/>
                  <a:gd name="T13" fmla="*/ 1092 h 1728"/>
                  <a:gd name="T14" fmla="*/ 78 w 1776"/>
                  <a:gd name="T15" fmla="*/ 508 h 1728"/>
                  <a:gd name="T16" fmla="*/ 146 w 1776"/>
                  <a:gd name="T17" fmla="*/ 380 h 1728"/>
                  <a:gd name="T18" fmla="*/ 310 w 1776"/>
                  <a:gd name="T19" fmla="*/ 208 h 1728"/>
                  <a:gd name="T20" fmla="*/ 422 w 1776"/>
                  <a:gd name="T21" fmla="*/ 132 h 1728"/>
                  <a:gd name="T22" fmla="*/ 558 w 1776"/>
                  <a:gd name="T23" fmla="*/ 68 h 1728"/>
                  <a:gd name="T24" fmla="*/ 686 w 1776"/>
                  <a:gd name="T25" fmla="*/ 24 h 1728"/>
                  <a:gd name="T26" fmla="*/ 990 w 1776"/>
                  <a:gd name="T27" fmla="*/ 4 h 1728"/>
                  <a:gd name="T28" fmla="*/ 1190 w 1776"/>
                  <a:gd name="T29" fmla="*/ 28 h 1728"/>
                  <a:gd name="T30" fmla="*/ 1294 w 1776"/>
                  <a:gd name="T31" fmla="*/ 68 h 1728"/>
                  <a:gd name="T32" fmla="*/ 1470 w 1776"/>
                  <a:gd name="T33" fmla="*/ 180 h 1728"/>
                  <a:gd name="T34" fmla="*/ 1650 w 1776"/>
                  <a:gd name="T35" fmla="*/ 384 h 1728"/>
                  <a:gd name="T36" fmla="*/ 1730 w 1776"/>
                  <a:gd name="T37" fmla="*/ 560 h 1728"/>
                  <a:gd name="T38" fmla="*/ 1750 w 1776"/>
                  <a:gd name="T39" fmla="*/ 672 h 1728"/>
                  <a:gd name="T40" fmla="*/ 1734 w 1776"/>
                  <a:gd name="T41" fmla="*/ 1088 h 1728"/>
                  <a:gd name="T42" fmla="*/ 1682 w 1776"/>
                  <a:gd name="T43" fmla="*/ 1232 h 1728"/>
                  <a:gd name="T44" fmla="*/ 1598 w 1776"/>
                  <a:gd name="T45" fmla="*/ 1380 h 1728"/>
                  <a:gd name="T46" fmla="*/ 794 w 1776"/>
                  <a:gd name="T47" fmla="*/ 268 h 1728"/>
                  <a:gd name="T48" fmla="*/ 710 w 1776"/>
                  <a:gd name="T49" fmla="*/ 172 h 1728"/>
                  <a:gd name="T50" fmla="*/ 618 w 1776"/>
                  <a:gd name="T51" fmla="*/ 260 h 1728"/>
                  <a:gd name="T52" fmla="*/ 554 w 1776"/>
                  <a:gd name="T53" fmla="*/ 192 h 1728"/>
                  <a:gd name="T54" fmla="*/ 670 w 1776"/>
                  <a:gd name="T55" fmla="*/ 416 h 1728"/>
                  <a:gd name="T56" fmla="*/ 914 w 1776"/>
                  <a:gd name="T57" fmla="*/ 372 h 1728"/>
                  <a:gd name="T58" fmla="*/ 882 w 1776"/>
                  <a:gd name="T59" fmla="*/ 268 h 1728"/>
                  <a:gd name="T60" fmla="*/ 742 w 1776"/>
                  <a:gd name="T61" fmla="*/ 368 h 1728"/>
                  <a:gd name="T62" fmla="*/ 398 w 1776"/>
                  <a:gd name="T63" fmla="*/ 552 h 1728"/>
                  <a:gd name="T64" fmla="*/ 258 w 1776"/>
                  <a:gd name="T65" fmla="*/ 660 h 1728"/>
                  <a:gd name="T66" fmla="*/ 354 w 1776"/>
                  <a:gd name="T67" fmla="*/ 664 h 1728"/>
                  <a:gd name="T68" fmla="*/ 506 w 1776"/>
                  <a:gd name="T69" fmla="*/ 496 h 1728"/>
                  <a:gd name="T70" fmla="*/ 1034 w 1776"/>
                  <a:gd name="T71" fmla="*/ 624 h 1728"/>
                  <a:gd name="T72" fmla="*/ 906 w 1776"/>
                  <a:gd name="T73" fmla="*/ 492 h 1728"/>
                  <a:gd name="T74" fmla="*/ 910 w 1776"/>
                  <a:gd name="T75" fmla="*/ 596 h 1728"/>
                  <a:gd name="T76" fmla="*/ 1098 w 1776"/>
                  <a:gd name="T77" fmla="*/ 728 h 1728"/>
                  <a:gd name="T78" fmla="*/ 1442 w 1776"/>
                  <a:gd name="T79" fmla="*/ 1168 h 1728"/>
                  <a:gd name="T80" fmla="*/ 1410 w 1776"/>
                  <a:gd name="T81" fmla="*/ 708 h 1728"/>
                  <a:gd name="T82" fmla="*/ 1338 w 1776"/>
                  <a:gd name="T83" fmla="*/ 812 h 1728"/>
                  <a:gd name="T84" fmla="*/ 1314 w 1776"/>
                  <a:gd name="T85" fmla="*/ 1152 h 1728"/>
                  <a:gd name="T86" fmla="*/ 678 w 1776"/>
                  <a:gd name="T87" fmla="*/ 720 h 1728"/>
                  <a:gd name="T88" fmla="*/ 646 w 1776"/>
                  <a:gd name="T89" fmla="*/ 724 h 1728"/>
                  <a:gd name="T90" fmla="*/ 566 w 1776"/>
                  <a:gd name="T91" fmla="*/ 776 h 1728"/>
                  <a:gd name="T92" fmla="*/ 450 w 1776"/>
                  <a:gd name="T93" fmla="*/ 908 h 1728"/>
                  <a:gd name="T94" fmla="*/ 674 w 1776"/>
                  <a:gd name="T95" fmla="*/ 1044 h 1728"/>
                  <a:gd name="T96" fmla="*/ 678 w 1776"/>
                  <a:gd name="T97" fmla="*/ 720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76" h="1728">
                    <a:moveTo>
                      <a:pt x="1346" y="1608"/>
                    </a:moveTo>
                    <a:cubicBezTo>
                      <a:pt x="1311" y="1614"/>
                      <a:pt x="1283" y="1635"/>
                      <a:pt x="1250" y="1648"/>
                    </a:cubicBezTo>
                    <a:cubicBezTo>
                      <a:pt x="1219" y="1661"/>
                      <a:pt x="1181" y="1662"/>
                      <a:pt x="1154" y="1684"/>
                    </a:cubicBezTo>
                    <a:cubicBezTo>
                      <a:pt x="1096" y="1681"/>
                      <a:pt x="1041" y="1709"/>
                      <a:pt x="986" y="1716"/>
                    </a:cubicBezTo>
                    <a:cubicBezTo>
                      <a:pt x="960" y="1719"/>
                      <a:pt x="932" y="1714"/>
                      <a:pt x="906" y="1716"/>
                    </a:cubicBezTo>
                    <a:cubicBezTo>
                      <a:pt x="890" y="1717"/>
                      <a:pt x="873" y="1723"/>
                      <a:pt x="858" y="1724"/>
                    </a:cubicBezTo>
                    <a:cubicBezTo>
                      <a:pt x="752" y="1728"/>
                      <a:pt x="652" y="1692"/>
                      <a:pt x="550" y="1680"/>
                    </a:cubicBezTo>
                    <a:cubicBezTo>
                      <a:pt x="446" y="1625"/>
                      <a:pt x="338" y="1576"/>
                      <a:pt x="254" y="1504"/>
                    </a:cubicBezTo>
                    <a:cubicBezTo>
                      <a:pt x="245" y="1497"/>
                      <a:pt x="235" y="1486"/>
                      <a:pt x="226" y="1476"/>
                    </a:cubicBezTo>
                    <a:cubicBezTo>
                      <a:pt x="218" y="1467"/>
                      <a:pt x="214" y="1454"/>
                      <a:pt x="206" y="1444"/>
                    </a:cubicBezTo>
                    <a:cubicBezTo>
                      <a:pt x="197" y="1434"/>
                      <a:pt x="185" y="1430"/>
                      <a:pt x="178" y="1420"/>
                    </a:cubicBezTo>
                    <a:cubicBezTo>
                      <a:pt x="158" y="1393"/>
                      <a:pt x="143" y="1355"/>
                      <a:pt x="122" y="1320"/>
                    </a:cubicBezTo>
                    <a:cubicBezTo>
                      <a:pt x="110" y="1300"/>
                      <a:pt x="91" y="1282"/>
                      <a:pt x="82" y="1256"/>
                    </a:cubicBezTo>
                    <a:cubicBezTo>
                      <a:pt x="64" y="1205"/>
                      <a:pt x="52" y="1148"/>
                      <a:pt x="38" y="1092"/>
                    </a:cubicBezTo>
                    <a:cubicBezTo>
                      <a:pt x="0" y="941"/>
                      <a:pt x="5" y="757"/>
                      <a:pt x="46" y="612"/>
                    </a:cubicBezTo>
                    <a:cubicBezTo>
                      <a:pt x="56" y="575"/>
                      <a:pt x="65" y="537"/>
                      <a:pt x="78" y="508"/>
                    </a:cubicBezTo>
                    <a:cubicBezTo>
                      <a:pt x="83" y="497"/>
                      <a:pt x="91" y="488"/>
                      <a:pt x="98" y="476"/>
                    </a:cubicBezTo>
                    <a:cubicBezTo>
                      <a:pt x="114" y="446"/>
                      <a:pt x="126" y="407"/>
                      <a:pt x="146" y="380"/>
                    </a:cubicBezTo>
                    <a:cubicBezTo>
                      <a:pt x="159" y="362"/>
                      <a:pt x="180" y="347"/>
                      <a:pt x="194" y="328"/>
                    </a:cubicBezTo>
                    <a:cubicBezTo>
                      <a:pt x="231" y="278"/>
                      <a:pt x="254" y="253"/>
                      <a:pt x="310" y="208"/>
                    </a:cubicBezTo>
                    <a:cubicBezTo>
                      <a:pt x="322" y="198"/>
                      <a:pt x="336" y="187"/>
                      <a:pt x="350" y="176"/>
                    </a:cubicBezTo>
                    <a:cubicBezTo>
                      <a:pt x="376" y="156"/>
                      <a:pt x="388" y="148"/>
                      <a:pt x="422" y="132"/>
                    </a:cubicBezTo>
                    <a:cubicBezTo>
                      <a:pt x="447" y="120"/>
                      <a:pt x="480" y="91"/>
                      <a:pt x="510" y="80"/>
                    </a:cubicBezTo>
                    <a:cubicBezTo>
                      <a:pt x="525" y="75"/>
                      <a:pt x="541" y="73"/>
                      <a:pt x="558" y="68"/>
                    </a:cubicBezTo>
                    <a:cubicBezTo>
                      <a:pt x="572" y="64"/>
                      <a:pt x="588" y="61"/>
                      <a:pt x="602" y="56"/>
                    </a:cubicBezTo>
                    <a:cubicBezTo>
                      <a:pt x="630" y="47"/>
                      <a:pt x="658" y="29"/>
                      <a:pt x="686" y="24"/>
                    </a:cubicBezTo>
                    <a:cubicBezTo>
                      <a:pt x="703" y="21"/>
                      <a:pt x="723" y="23"/>
                      <a:pt x="742" y="20"/>
                    </a:cubicBezTo>
                    <a:cubicBezTo>
                      <a:pt x="818" y="8"/>
                      <a:pt x="911" y="0"/>
                      <a:pt x="990" y="4"/>
                    </a:cubicBezTo>
                    <a:cubicBezTo>
                      <a:pt x="1038" y="7"/>
                      <a:pt x="1071" y="11"/>
                      <a:pt x="1118" y="20"/>
                    </a:cubicBezTo>
                    <a:cubicBezTo>
                      <a:pt x="1142" y="25"/>
                      <a:pt x="1169" y="23"/>
                      <a:pt x="1190" y="28"/>
                    </a:cubicBezTo>
                    <a:cubicBezTo>
                      <a:pt x="1205" y="31"/>
                      <a:pt x="1218" y="44"/>
                      <a:pt x="1238" y="52"/>
                    </a:cubicBezTo>
                    <a:cubicBezTo>
                      <a:pt x="1255" y="59"/>
                      <a:pt x="1279" y="60"/>
                      <a:pt x="1294" y="68"/>
                    </a:cubicBezTo>
                    <a:cubicBezTo>
                      <a:pt x="1310" y="76"/>
                      <a:pt x="1326" y="91"/>
                      <a:pt x="1342" y="100"/>
                    </a:cubicBezTo>
                    <a:cubicBezTo>
                      <a:pt x="1391" y="127"/>
                      <a:pt x="1428" y="145"/>
                      <a:pt x="1470" y="180"/>
                    </a:cubicBezTo>
                    <a:cubicBezTo>
                      <a:pt x="1494" y="200"/>
                      <a:pt x="1515" y="222"/>
                      <a:pt x="1534" y="244"/>
                    </a:cubicBezTo>
                    <a:cubicBezTo>
                      <a:pt x="1576" y="292"/>
                      <a:pt x="1623" y="340"/>
                      <a:pt x="1650" y="384"/>
                    </a:cubicBezTo>
                    <a:cubicBezTo>
                      <a:pt x="1661" y="401"/>
                      <a:pt x="1671" y="426"/>
                      <a:pt x="1682" y="448"/>
                    </a:cubicBezTo>
                    <a:cubicBezTo>
                      <a:pt x="1701" y="485"/>
                      <a:pt x="1716" y="514"/>
                      <a:pt x="1730" y="560"/>
                    </a:cubicBezTo>
                    <a:cubicBezTo>
                      <a:pt x="1739" y="590"/>
                      <a:pt x="1745" y="609"/>
                      <a:pt x="1750" y="648"/>
                    </a:cubicBezTo>
                    <a:cubicBezTo>
                      <a:pt x="1751" y="657"/>
                      <a:pt x="1748" y="664"/>
                      <a:pt x="1750" y="672"/>
                    </a:cubicBezTo>
                    <a:cubicBezTo>
                      <a:pt x="1766" y="746"/>
                      <a:pt x="1776" y="888"/>
                      <a:pt x="1762" y="988"/>
                    </a:cubicBezTo>
                    <a:cubicBezTo>
                      <a:pt x="1757" y="1019"/>
                      <a:pt x="1743" y="1055"/>
                      <a:pt x="1734" y="1088"/>
                    </a:cubicBezTo>
                    <a:cubicBezTo>
                      <a:pt x="1724" y="1123"/>
                      <a:pt x="1721" y="1159"/>
                      <a:pt x="1710" y="1188"/>
                    </a:cubicBezTo>
                    <a:cubicBezTo>
                      <a:pt x="1704" y="1204"/>
                      <a:pt x="1689" y="1215"/>
                      <a:pt x="1682" y="1232"/>
                    </a:cubicBezTo>
                    <a:cubicBezTo>
                      <a:pt x="1674" y="1250"/>
                      <a:pt x="1675" y="1271"/>
                      <a:pt x="1666" y="1288"/>
                    </a:cubicBezTo>
                    <a:cubicBezTo>
                      <a:pt x="1649" y="1320"/>
                      <a:pt x="1620" y="1351"/>
                      <a:pt x="1598" y="1380"/>
                    </a:cubicBezTo>
                    <a:cubicBezTo>
                      <a:pt x="1531" y="1468"/>
                      <a:pt x="1439" y="1548"/>
                      <a:pt x="1346" y="1608"/>
                    </a:cubicBezTo>
                    <a:close/>
                    <a:moveTo>
                      <a:pt x="794" y="268"/>
                    </a:moveTo>
                    <a:cubicBezTo>
                      <a:pt x="796" y="238"/>
                      <a:pt x="780" y="220"/>
                      <a:pt x="766" y="192"/>
                    </a:cubicBezTo>
                    <a:cubicBezTo>
                      <a:pt x="745" y="189"/>
                      <a:pt x="728" y="171"/>
                      <a:pt x="710" y="172"/>
                    </a:cubicBezTo>
                    <a:cubicBezTo>
                      <a:pt x="692" y="173"/>
                      <a:pt x="654" y="195"/>
                      <a:pt x="642" y="208"/>
                    </a:cubicBezTo>
                    <a:cubicBezTo>
                      <a:pt x="632" y="219"/>
                      <a:pt x="621" y="245"/>
                      <a:pt x="618" y="260"/>
                    </a:cubicBezTo>
                    <a:cubicBezTo>
                      <a:pt x="612" y="295"/>
                      <a:pt x="629" y="334"/>
                      <a:pt x="622" y="364"/>
                    </a:cubicBezTo>
                    <a:cubicBezTo>
                      <a:pt x="534" y="371"/>
                      <a:pt x="559" y="256"/>
                      <a:pt x="554" y="192"/>
                    </a:cubicBezTo>
                    <a:cubicBezTo>
                      <a:pt x="537" y="192"/>
                      <a:pt x="518" y="191"/>
                      <a:pt x="506" y="196"/>
                    </a:cubicBezTo>
                    <a:cubicBezTo>
                      <a:pt x="447" y="311"/>
                      <a:pt x="534" y="472"/>
                      <a:pt x="670" y="416"/>
                    </a:cubicBezTo>
                    <a:cubicBezTo>
                      <a:pt x="715" y="440"/>
                      <a:pt x="776" y="463"/>
                      <a:pt x="834" y="444"/>
                    </a:cubicBezTo>
                    <a:cubicBezTo>
                      <a:pt x="863" y="434"/>
                      <a:pt x="903" y="395"/>
                      <a:pt x="914" y="372"/>
                    </a:cubicBezTo>
                    <a:cubicBezTo>
                      <a:pt x="929" y="343"/>
                      <a:pt x="939" y="296"/>
                      <a:pt x="926" y="268"/>
                    </a:cubicBezTo>
                    <a:cubicBezTo>
                      <a:pt x="912" y="261"/>
                      <a:pt x="897" y="265"/>
                      <a:pt x="882" y="268"/>
                    </a:cubicBezTo>
                    <a:cubicBezTo>
                      <a:pt x="870" y="311"/>
                      <a:pt x="855" y="374"/>
                      <a:pt x="806" y="384"/>
                    </a:cubicBezTo>
                    <a:cubicBezTo>
                      <a:pt x="791" y="387"/>
                      <a:pt x="751" y="390"/>
                      <a:pt x="742" y="368"/>
                    </a:cubicBezTo>
                    <a:cubicBezTo>
                      <a:pt x="753" y="338"/>
                      <a:pt x="792" y="308"/>
                      <a:pt x="794" y="268"/>
                    </a:cubicBezTo>
                    <a:close/>
                    <a:moveTo>
                      <a:pt x="398" y="552"/>
                    </a:moveTo>
                    <a:cubicBezTo>
                      <a:pt x="376" y="570"/>
                      <a:pt x="345" y="585"/>
                      <a:pt x="322" y="600"/>
                    </a:cubicBezTo>
                    <a:cubicBezTo>
                      <a:pt x="297" y="616"/>
                      <a:pt x="259" y="642"/>
                      <a:pt x="258" y="660"/>
                    </a:cubicBezTo>
                    <a:cubicBezTo>
                      <a:pt x="257" y="677"/>
                      <a:pt x="275" y="694"/>
                      <a:pt x="286" y="696"/>
                    </a:cubicBezTo>
                    <a:cubicBezTo>
                      <a:pt x="308" y="701"/>
                      <a:pt x="335" y="676"/>
                      <a:pt x="354" y="664"/>
                    </a:cubicBezTo>
                    <a:cubicBezTo>
                      <a:pt x="387" y="643"/>
                      <a:pt x="412" y="623"/>
                      <a:pt x="438" y="600"/>
                    </a:cubicBezTo>
                    <a:cubicBezTo>
                      <a:pt x="468" y="573"/>
                      <a:pt x="535" y="540"/>
                      <a:pt x="506" y="496"/>
                    </a:cubicBezTo>
                    <a:cubicBezTo>
                      <a:pt x="456" y="470"/>
                      <a:pt x="434" y="523"/>
                      <a:pt x="398" y="552"/>
                    </a:cubicBezTo>
                    <a:close/>
                    <a:moveTo>
                      <a:pt x="1034" y="624"/>
                    </a:moveTo>
                    <a:cubicBezTo>
                      <a:pt x="1030" y="599"/>
                      <a:pt x="1003" y="591"/>
                      <a:pt x="982" y="568"/>
                    </a:cubicBezTo>
                    <a:cubicBezTo>
                      <a:pt x="955" y="539"/>
                      <a:pt x="939" y="492"/>
                      <a:pt x="906" y="492"/>
                    </a:cubicBezTo>
                    <a:cubicBezTo>
                      <a:pt x="887" y="492"/>
                      <a:pt x="871" y="511"/>
                      <a:pt x="870" y="524"/>
                    </a:cubicBezTo>
                    <a:cubicBezTo>
                      <a:pt x="868" y="542"/>
                      <a:pt x="896" y="580"/>
                      <a:pt x="910" y="596"/>
                    </a:cubicBezTo>
                    <a:cubicBezTo>
                      <a:pt x="936" y="626"/>
                      <a:pt x="975" y="646"/>
                      <a:pt x="990" y="680"/>
                    </a:cubicBezTo>
                    <a:cubicBezTo>
                      <a:pt x="1028" y="693"/>
                      <a:pt x="1043" y="746"/>
                      <a:pt x="1098" y="728"/>
                    </a:cubicBezTo>
                    <a:cubicBezTo>
                      <a:pt x="1123" y="675"/>
                      <a:pt x="1061" y="651"/>
                      <a:pt x="1034" y="624"/>
                    </a:cubicBezTo>
                    <a:close/>
                    <a:moveTo>
                      <a:pt x="1442" y="1168"/>
                    </a:moveTo>
                    <a:cubicBezTo>
                      <a:pt x="1528" y="1118"/>
                      <a:pt x="1493" y="950"/>
                      <a:pt x="1474" y="864"/>
                    </a:cubicBezTo>
                    <a:cubicBezTo>
                      <a:pt x="1462" y="810"/>
                      <a:pt x="1445" y="709"/>
                      <a:pt x="1410" y="708"/>
                    </a:cubicBezTo>
                    <a:cubicBezTo>
                      <a:pt x="1403" y="708"/>
                      <a:pt x="1400" y="711"/>
                      <a:pt x="1394" y="716"/>
                    </a:cubicBezTo>
                    <a:cubicBezTo>
                      <a:pt x="1380" y="732"/>
                      <a:pt x="1355" y="771"/>
                      <a:pt x="1338" y="812"/>
                    </a:cubicBezTo>
                    <a:cubicBezTo>
                      <a:pt x="1313" y="871"/>
                      <a:pt x="1279" y="948"/>
                      <a:pt x="1274" y="1016"/>
                    </a:cubicBezTo>
                    <a:cubicBezTo>
                      <a:pt x="1271" y="1067"/>
                      <a:pt x="1285" y="1117"/>
                      <a:pt x="1314" y="1152"/>
                    </a:cubicBezTo>
                    <a:cubicBezTo>
                      <a:pt x="1355" y="1174"/>
                      <a:pt x="1397" y="1194"/>
                      <a:pt x="1442" y="1168"/>
                    </a:cubicBezTo>
                    <a:close/>
                    <a:moveTo>
                      <a:pt x="678" y="720"/>
                    </a:moveTo>
                    <a:cubicBezTo>
                      <a:pt x="666" y="723"/>
                      <a:pt x="663" y="716"/>
                      <a:pt x="654" y="716"/>
                    </a:cubicBezTo>
                    <a:cubicBezTo>
                      <a:pt x="653" y="720"/>
                      <a:pt x="649" y="722"/>
                      <a:pt x="646" y="724"/>
                    </a:cubicBezTo>
                    <a:cubicBezTo>
                      <a:pt x="635" y="733"/>
                      <a:pt x="618" y="742"/>
                      <a:pt x="606" y="748"/>
                    </a:cubicBezTo>
                    <a:cubicBezTo>
                      <a:pt x="591" y="756"/>
                      <a:pt x="580" y="767"/>
                      <a:pt x="566" y="776"/>
                    </a:cubicBezTo>
                    <a:cubicBezTo>
                      <a:pt x="547" y="789"/>
                      <a:pt x="530" y="802"/>
                      <a:pt x="514" y="812"/>
                    </a:cubicBezTo>
                    <a:cubicBezTo>
                      <a:pt x="478" y="834"/>
                      <a:pt x="428" y="848"/>
                      <a:pt x="450" y="908"/>
                    </a:cubicBezTo>
                    <a:cubicBezTo>
                      <a:pt x="493" y="945"/>
                      <a:pt x="548" y="977"/>
                      <a:pt x="590" y="1008"/>
                    </a:cubicBezTo>
                    <a:cubicBezTo>
                      <a:pt x="614" y="1026"/>
                      <a:pt x="639" y="1040"/>
                      <a:pt x="674" y="1044"/>
                    </a:cubicBezTo>
                    <a:cubicBezTo>
                      <a:pt x="761" y="964"/>
                      <a:pt x="576" y="934"/>
                      <a:pt x="558" y="876"/>
                    </a:cubicBezTo>
                    <a:cubicBezTo>
                      <a:pt x="596" y="836"/>
                      <a:pt x="740" y="791"/>
                      <a:pt x="678" y="7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0"/>
              <p:cNvSpPr>
                <a:spLocks noEditPoints="1"/>
              </p:cNvSpPr>
              <p:nvPr/>
            </p:nvSpPr>
            <p:spPr bwMode="auto">
              <a:xfrm>
                <a:off x="8974138" y="2906713"/>
                <a:ext cx="476250" cy="290513"/>
              </a:xfrm>
              <a:custGeom>
                <a:avLst/>
                <a:gdLst>
                  <a:gd name="T0" fmla="*/ 295 w 492"/>
                  <a:gd name="T1" fmla="*/ 197 h 301"/>
                  <a:gd name="T2" fmla="*/ 359 w 492"/>
                  <a:gd name="T3" fmla="*/ 213 h 301"/>
                  <a:gd name="T4" fmla="*/ 435 w 492"/>
                  <a:gd name="T5" fmla="*/ 97 h 301"/>
                  <a:gd name="T6" fmla="*/ 479 w 492"/>
                  <a:gd name="T7" fmla="*/ 97 h 301"/>
                  <a:gd name="T8" fmla="*/ 467 w 492"/>
                  <a:gd name="T9" fmla="*/ 201 h 301"/>
                  <a:gd name="T10" fmla="*/ 387 w 492"/>
                  <a:gd name="T11" fmla="*/ 273 h 301"/>
                  <a:gd name="T12" fmla="*/ 223 w 492"/>
                  <a:gd name="T13" fmla="*/ 245 h 301"/>
                  <a:gd name="T14" fmla="*/ 59 w 492"/>
                  <a:gd name="T15" fmla="*/ 25 h 301"/>
                  <a:gd name="T16" fmla="*/ 107 w 492"/>
                  <a:gd name="T17" fmla="*/ 21 h 301"/>
                  <a:gd name="T18" fmla="*/ 175 w 492"/>
                  <a:gd name="T19" fmla="*/ 193 h 301"/>
                  <a:gd name="T20" fmla="*/ 171 w 492"/>
                  <a:gd name="T21" fmla="*/ 89 h 301"/>
                  <a:gd name="T22" fmla="*/ 195 w 492"/>
                  <a:gd name="T23" fmla="*/ 37 h 301"/>
                  <a:gd name="T24" fmla="*/ 263 w 492"/>
                  <a:gd name="T25" fmla="*/ 1 h 301"/>
                  <a:gd name="T26" fmla="*/ 319 w 492"/>
                  <a:gd name="T27" fmla="*/ 21 h 301"/>
                  <a:gd name="T28" fmla="*/ 347 w 492"/>
                  <a:gd name="T29" fmla="*/ 97 h 301"/>
                  <a:gd name="T30" fmla="*/ 295 w 492"/>
                  <a:gd name="T31" fmla="*/ 197 h 301"/>
                  <a:gd name="T32" fmla="*/ 251 w 492"/>
                  <a:gd name="T33" fmla="*/ 149 h 301"/>
                  <a:gd name="T34" fmla="*/ 271 w 492"/>
                  <a:gd name="T35" fmla="*/ 73 h 301"/>
                  <a:gd name="T36" fmla="*/ 251 w 492"/>
                  <a:gd name="T37" fmla="*/ 14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2" h="301">
                    <a:moveTo>
                      <a:pt x="295" y="197"/>
                    </a:moveTo>
                    <a:cubicBezTo>
                      <a:pt x="304" y="219"/>
                      <a:pt x="344" y="216"/>
                      <a:pt x="359" y="213"/>
                    </a:cubicBezTo>
                    <a:cubicBezTo>
                      <a:pt x="408" y="203"/>
                      <a:pt x="423" y="140"/>
                      <a:pt x="435" y="97"/>
                    </a:cubicBezTo>
                    <a:cubicBezTo>
                      <a:pt x="450" y="94"/>
                      <a:pt x="465" y="90"/>
                      <a:pt x="479" y="97"/>
                    </a:cubicBezTo>
                    <a:cubicBezTo>
                      <a:pt x="492" y="125"/>
                      <a:pt x="482" y="172"/>
                      <a:pt x="467" y="201"/>
                    </a:cubicBezTo>
                    <a:cubicBezTo>
                      <a:pt x="456" y="224"/>
                      <a:pt x="416" y="263"/>
                      <a:pt x="387" y="273"/>
                    </a:cubicBezTo>
                    <a:cubicBezTo>
                      <a:pt x="329" y="292"/>
                      <a:pt x="268" y="269"/>
                      <a:pt x="223" y="245"/>
                    </a:cubicBezTo>
                    <a:cubicBezTo>
                      <a:pt x="87" y="301"/>
                      <a:pt x="0" y="140"/>
                      <a:pt x="59" y="25"/>
                    </a:cubicBezTo>
                    <a:cubicBezTo>
                      <a:pt x="71" y="20"/>
                      <a:pt x="90" y="21"/>
                      <a:pt x="107" y="21"/>
                    </a:cubicBezTo>
                    <a:cubicBezTo>
                      <a:pt x="112" y="85"/>
                      <a:pt x="87" y="200"/>
                      <a:pt x="175" y="193"/>
                    </a:cubicBezTo>
                    <a:cubicBezTo>
                      <a:pt x="182" y="163"/>
                      <a:pt x="165" y="124"/>
                      <a:pt x="171" y="89"/>
                    </a:cubicBezTo>
                    <a:cubicBezTo>
                      <a:pt x="174" y="74"/>
                      <a:pt x="185" y="48"/>
                      <a:pt x="195" y="37"/>
                    </a:cubicBezTo>
                    <a:cubicBezTo>
                      <a:pt x="207" y="24"/>
                      <a:pt x="245" y="2"/>
                      <a:pt x="263" y="1"/>
                    </a:cubicBezTo>
                    <a:cubicBezTo>
                      <a:pt x="281" y="0"/>
                      <a:pt x="298" y="18"/>
                      <a:pt x="319" y="21"/>
                    </a:cubicBezTo>
                    <a:cubicBezTo>
                      <a:pt x="333" y="49"/>
                      <a:pt x="349" y="67"/>
                      <a:pt x="347" y="97"/>
                    </a:cubicBezTo>
                    <a:cubicBezTo>
                      <a:pt x="345" y="137"/>
                      <a:pt x="306" y="167"/>
                      <a:pt x="295" y="197"/>
                    </a:cubicBezTo>
                    <a:close/>
                    <a:moveTo>
                      <a:pt x="251" y="149"/>
                    </a:moveTo>
                    <a:cubicBezTo>
                      <a:pt x="278" y="143"/>
                      <a:pt x="295" y="95"/>
                      <a:pt x="271" y="73"/>
                    </a:cubicBezTo>
                    <a:cubicBezTo>
                      <a:pt x="226" y="61"/>
                      <a:pt x="217" y="141"/>
                      <a:pt x="251" y="1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1"/>
              <p:cNvSpPr>
                <a:spLocks/>
              </p:cNvSpPr>
              <p:nvPr/>
            </p:nvSpPr>
            <p:spPr bwMode="auto">
              <a:xfrm>
                <a:off x="9183688" y="2965450"/>
                <a:ext cx="76200" cy="84138"/>
              </a:xfrm>
              <a:custGeom>
                <a:avLst/>
                <a:gdLst>
                  <a:gd name="T0" fmla="*/ 54 w 78"/>
                  <a:gd name="T1" fmla="*/ 12 h 88"/>
                  <a:gd name="T2" fmla="*/ 34 w 78"/>
                  <a:gd name="T3" fmla="*/ 88 h 88"/>
                  <a:gd name="T4" fmla="*/ 54 w 78"/>
                  <a:gd name="T5" fmla="*/ 1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88">
                    <a:moveTo>
                      <a:pt x="54" y="12"/>
                    </a:moveTo>
                    <a:cubicBezTo>
                      <a:pt x="78" y="34"/>
                      <a:pt x="61" y="82"/>
                      <a:pt x="34" y="88"/>
                    </a:cubicBezTo>
                    <a:cubicBezTo>
                      <a:pt x="0" y="80"/>
                      <a:pt x="9" y="0"/>
                      <a:pt x="5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2"/>
              <p:cNvSpPr>
                <a:spLocks/>
              </p:cNvSpPr>
              <p:nvPr/>
            </p:nvSpPr>
            <p:spPr bwMode="auto">
              <a:xfrm>
                <a:off x="4387850" y="3106738"/>
                <a:ext cx="111125" cy="111125"/>
              </a:xfrm>
              <a:custGeom>
                <a:avLst/>
                <a:gdLst>
                  <a:gd name="T0" fmla="*/ 38 w 114"/>
                  <a:gd name="T1" fmla="*/ 25 h 114"/>
                  <a:gd name="T2" fmla="*/ 46 w 114"/>
                  <a:gd name="T3" fmla="*/ 101 h 114"/>
                  <a:gd name="T4" fmla="*/ 38 w 114"/>
                  <a:gd name="T5" fmla="*/ 2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4" h="114">
                    <a:moveTo>
                      <a:pt x="38" y="25"/>
                    </a:moveTo>
                    <a:cubicBezTo>
                      <a:pt x="100" y="0"/>
                      <a:pt x="114" y="114"/>
                      <a:pt x="46" y="101"/>
                    </a:cubicBezTo>
                    <a:cubicBezTo>
                      <a:pt x="15" y="95"/>
                      <a:pt x="0" y="40"/>
                      <a:pt x="38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3"/>
              <p:cNvSpPr>
                <a:spLocks/>
              </p:cNvSpPr>
              <p:nvPr/>
            </p:nvSpPr>
            <p:spPr bwMode="auto">
              <a:xfrm>
                <a:off x="3832225" y="3154363"/>
                <a:ext cx="128588" cy="85725"/>
              </a:xfrm>
              <a:custGeom>
                <a:avLst/>
                <a:gdLst>
                  <a:gd name="T0" fmla="*/ 73 w 133"/>
                  <a:gd name="T1" fmla="*/ 0 h 89"/>
                  <a:gd name="T2" fmla="*/ 85 w 133"/>
                  <a:gd name="T3" fmla="*/ 80 h 89"/>
                  <a:gd name="T4" fmla="*/ 73 w 133"/>
                  <a:gd name="T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3" h="89">
                    <a:moveTo>
                      <a:pt x="73" y="0"/>
                    </a:moveTo>
                    <a:cubicBezTo>
                      <a:pt x="105" y="0"/>
                      <a:pt x="133" y="71"/>
                      <a:pt x="85" y="80"/>
                    </a:cubicBezTo>
                    <a:cubicBezTo>
                      <a:pt x="38" y="89"/>
                      <a:pt x="0" y="1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4"/>
              <p:cNvSpPr>
                <a:spLocks/>
              </p:cNvSpPr>
              <p:nvPr/>
            </p:nvSpPr>
            <p:spPr bwMode="auto">
              <a:xfrm>
                <a:off x="8789988" y="3195638"/>
                <a:ext cx="268288" cy="223838"/>
              </a:xfrm>
              <a:custGeom>
                <a:avLst/>
                <a:gdLst>
                  <a:gd name="T0" fmla="*/ 249 w 278"/>
                  <a:gd name="T1" fmla="*/ 26 h 231"/>
                  <a:gd name="T2" fmla="*/ 181 w 278"/>
                  <a:gd name="T3" fmla="*/ 130 h 231"/>
                  <a:gd name="T4" fmla="*/ 97 w 278"/>
                  <a:gd name="T5" fmla="*/ 194 h 231"/>
                  <a:gd name="T6" fmla="*/ 29 w 278"/>
                  <a:gd name="T7" fmla="*/ 226 h 231"/>
                  <a:gd name="T8" fmla="*/ 1 w 278"/>
                  <a:gd name="T9" fmla="*/ 190 h 231"/>
                  <a:gd name="T10" fmla="*/ 65 w 278"/>
                  <a:gd name="T11" fmla="*/ 130 h 231"/>
                  <a:gd name="T12" fmla="*/ 141 w 278"/>
                  <a:gd name="T13" fmla="*/ 82 h 231"/>
                  <a:gd name="T14" fmla="*/ 249 w 278"/>
                  <a:gd name="T15" fmla="*/ 26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231">
                    <a:moveTo>
                      <a:pt x="249" y="26"/>
                    </a:moveTo>
                    <a:cubicBezTo>
                      <a:pt x="278" y="70"/>
                      <a:pt x="211" y="103"/>
                      <a:pt x="181" y="130"/>
                    </a:cubicBezTo>
                    <a:cubicBezTo>
                      <a:pt x="155" y="153"/>
                      <a:pt x="130" y="173"/>
                      <a:pt x="97" y="194"/>
                    </a:cubicBezTo>
                    <a:cubicBezTo>
                      <a:pt x="78" y="206"/>
                      <a:pt x="51" y="231"/>
                      <a:pt x="29" y="226"/>
                    </a:cubicBezTo>
                    <a:cubicBezTo>
                      <a:pt x="18" y="224"/>
                      <a:pt x="0" y="207"/>
                      <a:pt x="1" y="190"/>
                    </a:cubicBezTo>
                    <a:cubicBezTo>
                      <a:pt x="2" y="172"/>
                      <a:pt x="40" y="146"/>
                      <a:pt x="65" y="130"/>
                    </a:cubicBezTo>
                    <a:cubicBezTo>
                      <a:pt x="88" y="115"/>
                      <a:pt x="119" y="100"/>
                      <a:pt x="141" y="82"/>
                    </a:cubicBezTo>
                    <a:cubicBezTo>
                      <a:pt x="177" y="53"/>
                      <a:pt x="199" y="0"/>
                      <a:pt x="249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5"/>
              <p:cNvSpPr>
                <a:spLocks/>
              </p:cNvSpPr>
              <p:nvPr/>
            </p:nvSpPr>
            <p:spPr bwMode="auto">
              <a:xfrm>
                <a:off x="9380538" y="3216275"/>
                <a:ext cx="247650" cy="246063"/>
              </a:xfrm>
              <a:custGeom>
                <a:avLst/>
                <a:gdLst>
                  <a:gd name="T0" fmla="*/ 230 w 255"/>
                  <a:gd name="T1" fmla="*/ 236 h 254"/>
                  <a:gd name="T2" fmla="*/ 122 w 255"/>
                  <a:gd name="T3" fmla="*/ 188 h 254"/>
                  <a:gd name="T4" fmla="*/ 42 w 255"/>
                  <a:gd name="T5" fmla="*/ 104 h 254"/>
                  <a:gd name="T6" fmla="*/ 2 w 255"/>
                  <a:gd name="T7" fmla="*/ 32 h 254"/>
                  <a:gd name="T8" fmla="*/ 38 w 255"/>
                  <a:gd name="T9" fmla="*/ 0 h 254"/>
                  <a:gd name="T10" fmla="*/ 114 w 255"/>
                  <a:gd name="T11" fmla="*/ 76 h 254"/>
                  <a:gd name="T12" fmla="*/ 166 w 255"/>
                  <a:gd name="T13" fmla="*/ 132 h 254"/>
                  <a:gd name="T14" fmla="*/ 230 w 255"/>
                  <a:gd name="T15" fmla="*/ 236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254">
                    <a:moveTo>
                      <a:pt x="230" y="236"/>
                    </a:moveTo>
                    <a:cubicBezTo>
                      <a:pt x="175" y="254"/>
                      <a:pt x="160" y="201"/>
                      <a:pt x="122" y="188"/>
                    </a:cubicBezTo>
                    <a:cubicBezTo>
                      <a:pt x="107" y="154"/>
                      <a:pt x="68" y="134"/>
                      <a:pt x="42" y="104"/>
                    </a:cubicBezTo>
                    <a:cubicBezTo>
                      <a:pt x="28" y="88"/>
                      <a:pt x="0" y="50"/>
                      <a:pt x="2" y="32"/>
                    </a:cubicBezTo>
                    <a:cubicBezTo>
                      <a:pt x="3" y="19"/>
                      <a:pt x="19" y="0"/>
                      <a:pt x="38" y="0"/>
                    </a:cubicBezTo>
                    <a:cubicBezTo>
                      <a:pt x="71" y="0"/>
                      <a:pt x="87" y="47"/>
                      <a:pt x="114" y="76"/>
                    </a:cubicBezTo>
                    <a:cubicBezTo>
                      <a:pt x="135" y="99"/>
                      <a:pt x="162" y="107"/>
                      <a:pt x="166" y="132"/>
                    </a:cubicBezTo>
                    <a:cubicBezTo>
                      <a:pt x="193" y="159"/>
                      <a:pt x="255" y="183"/>
                      <a:pt x="230" y="2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6"/>
              <p:cNvSpPr>
                <a:spLocks noEditPoints="1"/>
              </p:cNvSpPr>
              <p:nvPr/>
            </p:nvSpPr>
            <p:spPr bwMode="auto">
              <a:xfrm>
                <a:off x="5049838" y="3241675"/>
                <a:ext cx="588963" cy="852488"/>
              </a:xfrm>
              <a:custGeom>
                <a:avLst/>
                <a:gdLst>
                  <a:gd name="T0" fmla="*/ 398 w 609"/>
                  <a:gd name="T1" fmla="*/ 42 h 881"/>
                  <a:gd name="T2" fmla="*/ 322 w 609"/>
                  <a:gd name="T3" fmla="*/ 194 h 881"/>
                  <a:gd name="T4" fmla="*/ 250 w 609"/>
                  <a:gd name="T5" fmla="*/ 350 h 881"/>
                  <a:gd name="T6" fmla="*/ 406 w 609"/>
                  <a:gd name="T7" fmla="*/ 442 h 881"/>
                  <a:gd name="T8" fmla="*/ 490 w 609"/>
                  <a:gd name="T9" fmla="*/ 486 h 881"/>
                  <a:gd name="T10" fmla="*/ 554 w 609"/>
                  <a:gd name="T11" fmla="*/ 758 h 881"/>
                  <a:gd name="T12" fmla="*/ 394 w 609"/>
                  <a:gd name="T13" fmla="*/ 878 h 881"/>
                  <a:gd name="T14" fmla="*/ 286 w 609"/>
                  <a:gd name="T15" fmla="*/ 878 h 881"/>
                  <a:gd name="T16" fmla="*/ 170 w 609"/>
                  <a:gd name="T17" fmla="*/ 846 h 881"/>
                  <a:gd name="T18" fmla="*/ 142 w 609"/>
                  <a:gd name="T19" fmla="*/ 822 h 881"/>
                  <a:gd name="T20" fmla="*/ 106 w 609"/>
                  <a:gd name="T21" fmla="*/ 810 h 881"/>
                  <a:gd name="T22" fmla="*/ 46 w 609"/>
                  <a:gd name="T23" fmla="*/ 714 h 881"/>
                  <a:gd name="T24" fmla="*/ 26 w 609"/>
                  <a:gd name="T25" fmla="*/ 686 h 881"/>
                  <a:gd name="T26" fmla="*/ 22 w 609"/>
                  <a:gd name="T27" fmla="*/ 650 h 881"/>
                  <a:gd name="T28" fmla="*/ 2 w 609"/>
                  <a:gd name="T29" fmla="*/ 522 h 881"/>
                  <a:gd name="T30" fmla="*/ 26 w 609"/>
                  <a:gd name="T31" fmla="*/ 402 h 881"/>
                  <a:gd name="T32" fmla="*/ 90 w 609"/>
                  <a:gd name="T33" fmla="*/ 318 h 881"/>
                  <a:gd name="T34" fmla="*/ 170 w 609"/>
                  <a:gd name="T35" fmla="*/ 158 h 881"/>
                  <a:gd name="T36" fmla="*/ 218 w 609"/>
                  <a:gd name="T37" fmla="*/ 86 h 881"/>
                  <a:gd name="T38" fmla="*/ 294 w 609"/>
                  <a:gd name="T39" fmla="*/ 6 h 881"/>
                  <a:gd name="T40" fmla="*/ 398 w 609"/>
                  <a:gd name="T41" fmla="*/ 42 h 881"/>
                  <a:gd name="T42" fmla="*/ 258 w 609"/>
                  <a:gd name="T43" fmla="*/ 662 h 881"/>
                  <a:gd name="T44" fmla="*/ 166 w 609"/>
                  <a:gd name="T45" fmla="*/ 666 h 881"/>
                  <a:gd name="T46" fmla="*/ 254 w 609"/>
                  <a:gd name="T47" fmla="*/ 718 h 881"/>
                  <a:gd name="T48" fmla="*/ 398 w 609"/>
                  <a:gd name="T49" fmla="*/ 638 h 881"/>
                  <a:gd name="T50" fmla="*/ 378 w 609"/>
                  <a:gd name="T51" fmla="*/ 546 h 881"/>
                  <a:gd name="T52" fmla="*/ 226 w 609"/>
                  <a:gd name="T53" fmla="*/ 486 h 881"/>
                  <a:gd name="T54" fmla="*/ 150 w 609"/>
                  <a:gd name="T55" fmla="*/ 530 h 881"/>
                  <a:gd name="T56" fmla="*/ 254 w 609"/>
                  <a:gd name="T57" fmla="*/ 566 h 881"/>
                  <a:gd name="T58" fmla="*/ 322 w 609"/>
                  <a:gd name="T59" fmla="*/ 650 h 881"/>
                  <a:gd name="T60" fmla="*/ 258 w 609"/>
                  <a:gd name="T61" fmla="*/ 662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9" h="881">
                    <a:moveTo>
                      <a:pt x="398" y="42"/>
                    </a:moveTo>
                    <a:cubicBezTo>
                      <a:pt x="393" y="106"/>
                      <a:pt x="354" y="144"/>
                      <a:pt x="322" y="194"/>
                    </a:cubicBezTo>
                    <a:cubicBezTo>
                      <a:pt x="302" y="225"/>
                      <a:pt x="242" y="297"/>
                      <a:pt x="250" y="350"/>
                    </a:cubicBezTo>
                    <a:cubicBezTo>
                      <a:pt x="259" y="407"/>
                      <a:pt x="357" y="418"/>
                      <a:pt x="406" y="442"/>
                    </a:cubicBezTo>
                    <a:cubicBezTo>
                      <a:pt x="437" y="457"/>
                      <a:pt x="460" y="475"/>
                      <a:pt x="490" y="486"/>
                    </a:cubicBezTo>
                    <a:cubicBezTo>
                      <a:pt x="546" y="555"/>
                      <a:pt x="609" y="649"/>
                      <a:pt x="554" y="758"/>
                    </a:cubicBezTo>
                    <a:cubicBezTo>
                      <a:pt x="524" y="818"/>
                      <a:pt x="474" y="870"/>
                      <a:pt x="394" y="878"/>
                    </a:cubicBezTo>
                    <a:cubicBezTo>
                      <a:pt x="363" y="881"/>
                      <a:pt x="321" y="880"/>
                      <a:pt x="286" y="878"/>
                    </a:cubicBezTo>
                    <a:cubicBezTo>
                      <a:pt x="255" y="876"/>
                      <a:pt x="198" y="860"/>
                      <a:pt x="170" y="846"/>
                    </a:cubicBezTo>
                    <a:cubicBezTo>
                      <a:pt x="160" y="841"/>
                      <a:pt x="152" y="827"/>
                      <a:pt x="142" y="822"/>
                    </a:cubicBezTo>
                    <a:cubicBezTo>
                      <a:pt x="127" y="814"/>
                      <a:pt x="114" y="816"/>
                      <a:pt x="106" y="810"/>
                    </a:cubicBezTo>
                    <a:cubicBezTo>
                      <a:pt x="84" y="794"/>
                      <a:pt x="64" y="750"/>
                      <a:pt x="46" y="714"/>
                    </a:cubicBezTo>
                    <a:cubicBezTo>
                      <a:pt x="41" y="704"/>
                      <a:pt x="29" y="694"/>
                      <a:pt x="26" y="686"/>
                    </a:cubicBezTo>
                    <a:cubicBezTo>
                      <a:pt x="23" y="677"/>
                      <a:pt x="25" y="662"/>
                      <a:pt x="22" y="650"/>
                    </a:cubicBezTo>
                    <a:cubicBezTo>
                      <a:pt x="15" y="624"/>
                      <a:pt x="0" y="566"/>
                      <a:pt x="2" y="522"/>
                    </a:cubicBezTo>
                    <a:cubicBezTo>
                      <a:pt x="4" y="477"/>
                      <a:pt x="27" y="453"/>
                      <a:pt x="26" y="402"/>
                    </a:cubicBezTo>
                    <a:cubicBezTo>
                      <a:pt x="40" y="376"/>
                      <a:pt x="69" y="352"/>
                      <a:pt x="90" y="318"/>
                    </a:cubicBezTo>
                    <a:cubicBezTo>
                      <a:pt x="118" y="272"/>
                      <a:pt x="134" y="211"/>
                      <a:pt x="170" y="158"/>
                    </a:cubicBezTo>
                    <a:cubicBezTo>
                      <a:pt x="186" y="135"/>
                      <a:pt x="202" y="111"/>
                      <a:pt x="218" y="86"/>
                    </a:cubicBezTo>
                    <a:cubicBezTo>
                      <a:pt x="241" y="51"/>
                      <a:pt x="256" y="12"/>
                      <a:pt x="294" y="6"/>
                    </a:cubicBezTo>
                    <a:cubicBezTo>
                      <a:pt x="332" y="0"/>
                      <a:pt x="372" y="21"/>
                      <a:pt x="398" y="42"/>
                    </a:cubicBezTo>
                    <a:close/>
                    <a:moveTo>
                      <a:pt x="258" y="662"/>
                    </a:moveTo>
                    <a:cubicBezTo>
                      <a:pt x="224" y="662"/>
                      <a:pt x="175" y="631"/>
                      <a:pt x="166" y="666"/>
                    </a:cubicBezTo>
                    <a:cubicBezTo>
                      <a:pt x="159" y="694"/>
                      <a:pt x="225" y="716"/>
                      <a:pt x="254" y="718"/>
                    </a:cubicBezTo>
                    <a:cubicBezTo>
                      <a:pt x="305" y="722"/>
                      <a:pt x="389" y="691"/>
                      <a:pt x="398" y="638"/>
                    </a:cubicBezTo>
                    <a:cubicBezTo>
                      <a:pt x="403" y="612"/>
                      <a:pt x="391" y="582"/>
                      <a:pt x="378" y="546"/>
                    </a:cubicBezTo>
                    <a:cubicBezTo>
                      <a:pt x="348" y="526"/>
                      <a:pt x="279" y="491"/>
                      <a:pt x="226" y="486"/>
                    </a:cubicBezTo>
                    <a:cubicBezTo>
                      <a:pt x="193" y="483"/>
                      <a:pt x="148" y="485"/>
                      <a:pt x="150" y="530"/>
                    </a:cubicBezTo>
                    <a:cubicBezTo>
                      <a:pt x="167" y="549"/>
                      <a:pt x="215" y="550"/>
                      <a:pt x="254" y="566"/>
                    </a:cubicBezTo>
                    <a:cubicBezTo>
                      <a:pt x="297" y="584"/>
                      <a:pt x="352" y="611"/>
                      <a:pt x="322" y="650"/>
                    </a:cubicBezTo>
                    <a:cubicBezTo>
                      <a:pt x="301" y="650"/>
                      <a:pt x="283" y="662"/>
                      <a:pt x="258" y="6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7"/>
              <p:cNvSpPr>
                <a:spLocks/>
              </p:cNvSpPr>
              <p:nvPr/>
            </p:nvSpPr>
            <p:spPr bwMode="auto">
              <a:xfrm>
                <a:off x="4181475" y="3298825"/>
                <a:ext cx="246063" cy="290513"/>
              </a:xfrm>
              <a:custGeom>
                <a:avLst/>
                <a:gdLst>
                  <a:gd name="T0" fmla="*/ 67 w 254"/>
                  <a:gd name="T1" fmla="*/ 255 h 300"/>
                  <a:gd name="T2" fmla="*/ 147 w 254"/>
                  <a:gd name="T3" fmla="*/ 143 h 300"/>
                  <a:gd name="T4" fmla="*/ 75 w 254"/>
                  <a:gd name="T5" fmla="*/ 95 h 300"/>
                  <a:gd name="T6" fmla="*/ 3 w 254"/>
                  <a:gd name="T7" fmla="*/ 47 h 300"/>
                  <a:gd name="T8" fmla="*/ 39 w 254"/>
                  <a:gd name="T9" fmla="*/ 3 h 300"/>
                  <a:gd name="T10" fmla="*/ 147 w 254"/>
                  <a:gd name="T11" fmla="*/ 55 h 300"/>
                  <a:gd name="T12" fmla="*/ 247 w 254"/>
                  <a:gd name="T13" fmla="*/ 111 h 300"/>
                  <a:gd name="T14" fmla="*/ 163 w 254"/>
                  <a:gd name="T15" fmla="*/ 215 h 300"/>
                  <a:gd name="T16" fmla="*/ 67 w 254"/>
                  <a:gd name="T17" fmla="*/ 255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" h="300">
                    <a:moveTo>
                      <a:pt x="67" y="255"/>
                    </a:moveTo>
                    <a:cubicBezTo>
                      <a:pt x="69" y="209"/>
                      <a:pt x="126" y="184"/>
                      <a:pt x="147" y="143"/>
                    </a:cubicBezTo>
                    <a:cubicBezTo>
                      <a:pt x="132" y="114"/>
                      <a:pt x="106" y="109"/>
                      <a:pt x="75" y="95"/>
                    </a:cubicBezTo>
                    <a:cubicBezTo>
                      <a:pt x="58" y="87"/>
                      <a:pt x="7" y="72"/>
                      <a:pt x="3" y="47"/>
                    </a:cubicBezTo>
                    <a:cubicBezTo>
                      <a:pt x="0" y="24"/>
                      <a:pt x="15" y="5"/>
                      <a:pt x="39" y="3"/>
                    </a:cubicBezTo>
                    <a:cubicBezTo>
                      <a:pt x="71" y="0"/>
                      <a:pt x="117" y="40"/>
                      <a:pt x="147" y="55"/>
                    </a:cubicBezTo>
                    <a:cubicBezTo>
                      <a:pt x="185" y="73"/>
                      <a:pt x="242" y="81"/>
                      <a:pt x="247" y="111"/>
                    </a:cubicBezTo>
                    <a:cubicBezTo>
                      <a:pt x="254" y="155"/>
                      <a:pt x="190" y="189"/>
                      <a:pt x="163" y="215"/>
                    </a:cubicBezTo>
                    <a:cubicBezTo>
                      <a:pt x="136" y="240"/>
                      <a:pt x="106" y="300"/>
                      <a:pt x="67" y="2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8"/>
              <p:cNvSpPr>
                <a:spLocks noEditPoints="1"/>
              </p:cNvSpPr>
              <p:nvPr/>
            </p:nvSpPr>
            <p:spPr bwMode="auto">
              <a:xfrm>
                <a:off x="9771063" y="3425825"/>
                <a:ext cx="249238" cy="469900"/>
              </a:xfrm>
              <a:custGeom>
                <a:avLst/>
                <a:gdLst>
                  <a:gd name="T0" fmla="*/ 43 w 257"/>
                  <a:gd name="T1" fmla="*/ 444 h 486"/>
                  <a:gd name="T2" fmla="*/ 3 w 257"/>
                  <a:gd name="T3" fmla="*/ 308 h 486"/>
                  <a:gd name="T4" fmla="*/ 67 w 257"/>
                  <a:gd name="T5" fmla="*/ 104 h 486"/>
                  <a:gd name="T6" fmla="*/ 123 w 257"/>
                  <a:gd name="T7" fmla="*/ 8 h 486"/>
                  <a:gd name="T8" fmla="*/ 139 w 257"/>
                  <a:gd name="T9" fmla="*/ 0 h 486"/>
                  <a:gd name="T10" fmla="*/ 203 w 257"/>
                  <a:gd name="T11" fmla="*/ 156 h 486"/>
                  <a:gd name="T12" fmla="*/ 171 w 257"/>
                  <a:gd name="T13" fmla="*/ 460 h 486"/>
                  <a:gd name="T14" fmla="*/ 43 w 257"/>
                  <a:gd name="T15" fmla="*/ 444 h 486"/>
                  <a:gd name="T16" fmla="*/ 107 w 257"/>
                  <a:gd name="T17" fmla="*/ 200 h 486"/>
                  <a:gd name="T18" fmla="*/ 75 w 257"/>
                  <a:gd name="T19" fmla="*/ 332 h 486"/>
                  <a:gd name="T20" fmla="*/ 127 w 257"/>
                  <a:gd name="T21" fmla="*/ 388 h 486"/>
                  <a:gd name="T22" fmla="*/ 135 w 257"/>
                  <a:gd name="T23" fmla="*/ 156 h 486"/>
                  <a:gd name="T24" fmla="*/ 127 w 257"/>
                  <a:gd name="T25" fmla="*/ 152 h 486"/>
                  <a:gd name="T26" fmla="*/ 107 w 257"/>
                  <a:gd name="T27" fmla="*/ 20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486">
                    <a:moveTo>
                      <a:pt x="43" y="444"/>
                    </a:moveTo>
                    <a:cubicBezTo>
                      <a:pt x="14" y="409"/>
                      <a:pt x="0" y="359"/>
                      <a:pt x="3" y="308"/>
                    </a:cubicBezTo>
                    <a:cubicBezTo>
                      <a:pt x="8" y="240"/>
                      <a:pt x="42" y="163"/>
                      <a:pt x="67" y="104"/>
                    </a:cubicBezTo>
                    <a:cubicBezTo>
                      <a:pt x="84" y="63"/>
                      <a:pt x="109" y="24"/>
                      <a:pt x="123" y="8"/>
                    </a:cubicBezTo>
                    <a:cubicBezTo>
                      <a:pt x="129" y="3"/>
                      <a:pt x="132" y="0"/>
                      <a:pt x="139" y="0"/>
                    </a:cubicBezTo>
                    <a:cubicBezTo>
                      <a:pt x="174" y="1"/>
                      <a:pt x="191" y="102"/>
                      <a:pt x="203" y="156"/>
                    </a:cubicBezTo>
                    <a:cubicBezTo>
                      <a:pt x="222" y="242"/>
                      <a:pt x="257" y="410"/>
                      <a:pt x="171" y="460"/>
                    </a:cubicBezTo>
                    <a:cubicBezTo>
                      <a:pt x="126" y="486"/>
                      <a:pt x="84" y="466"/>
                      <a:pt x="43" y="444"/>
                    </a:cubicBezTo>
                    <a:close/>
                    <a:moveTo>
                      <a:pt x="107" y="200"/>
                    </a:moveTo>
                    <a:cubicBezTo>
                      <a:pt x="99" y="222"/>
                      <a:pt x="72" y="305"/>
                      <a:pt x="75" y="332"/>
                    </a:cubicBezTo>
                    <a:cubicBezTo>
                      <a:pt x="78" y="353"/>
                      <a:pt x="105" y="389"/>
                      <a:pt x="127" y="388"/>
                    </a:cubicBezTo>
                    <a:cubicBezTo>
                      <a:pt x="195" y="385"/>
                      <a:pt x="155" y="179"/>
                      <a:pt x="135" y="156"/>
                    </a:cubicBezTo>
                    <a:cubicBezTo>
                      <a:pt x="134" y="153"/>
                      <a:pt x="132" y="151"/>
                      <a:pt x="127" y="152"/>
                    </a:cubicBezTo>
                    <a:cubicBezTo>
                      <a:pt x="121" y="170"/>
                      <a:pt x="115" y="179"/>
                      <a:pt x="107" y="2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9"/>
              <p:cNvSpPr>
                <a:spLocks/>
              </p:cNvSpPr>
              <p:nvPr/>
            </p:nvSpPr>
            <p:spPr bwMode="auto">
              <a:xfrm>
                <a:off x="8955088" y="3433763"/>
                <a:ext cx="322263" cy="317500"/>
              </a:xfrm>
              <a:custGeom>
                <a:avLst/>
                <a:gdLst>
                  <a:gd name="T0" fmla="*/ 130 w 333"/>
                  <a:gd name="T1" fmla="*/ 160 h 328"/>
                  <a:gd name="T2" fmla="*/ 246 w 333"/>
                  <a:gd name="T3" fmla="*/ 328 h 328"/>
                  <a:gd name="T4" fmla="*/ 162 w 333"/>
                  <a:gd name="T5" fmla="*/ 292 h 328"/>
                  <a:gd name="T6" fmla="*/ 22 w 333"/>
                  <a:gd name="T7" fmla="*/ 192 h 328"/>
                  <a:gd name="T8" fmla="*/ 86 w 333"/>
                  <a:gd name="T9" fmla="*/ 96 h 328"/>
                  <a:gd name="T10" fmla="*/ 138 w 333"/>
                  <a:gd name="T11" fmla="*/ 60 h 328"/>
                  <a:gd name="T12" fmla="*/ 178 w 333"/>
                  <a:gd name="T13" fmla="*/ 32 h 328"/>
                  <a:gd name="T14" fmla="*/ 218 w 333"/>
                  <a:gd name="T15" fmla="*/ 8 h 328"/>
                  <a:gd name="T16" fmla="*/ 226 w 333"/>
                  <a:gd name="T17" fmla="*/ 0 h 328"/>
                  <a:gd name="T18" fmla="*/ 250 w 333"/>
                  <a:gd name="T19" fmla="*/ 4 h 328"/>
                  <a:gd name="T20" fmla="*/ 130 w 333"/>
                  <a:gd name="T21" fmla="*/ 160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3" h="328">
                    <a:moveTo>
                      <a:pt x="130" y="160"/>
                    </a:moveTo>
                    <a:cubicBezTo>
                      <a:pt x="148" y="218"/>
                      <a:pt x="333" y="248"/>
                      <a:pt x="246" y="328"/>
                    </a:cubicBezTo>
                    <a:cubicBezTo>
                      <a:pt x="211" y="324"/>
                      <a:pt x="186" y="310"/>
                      <a:pt x="162" y="292"/>
                    </a:cubicBezTo>
                    <a:cubicBezTo>
                      <a:pt x="120" y="261"/>
                      <a:pt x="65" y="229"/>
                      <a:pt x="22" y="192"/>
                    </a:cubicBezTo>
                    <a:cubicBezTo>
                      <a:pt x="0" y="132"/>
                      <a:pt x="50" y="118"/>
                      <a:pt x="86" y="96"/>
                    </a:cubicBezTo>
                    <a:cubicBezTo>
                      <a:pt x="102" y="86"/>
                      <a:pt x="119" y="73"/>
                      <a:pt x="138" y="60"/>
                    </a:cubicBezTo>
                    <a:cubicBezTo>
                      <a:pt x="152" y="51"/>
                      <a:pt x="163" y="40"/>
                      <a:pt x="178" y="32"/>
                    </a:cubicBezTo>
                    <a:cubicBezTo>
                      <a:pt x="190" y="26"/>
                      <a:pt x="207" y="17"/>
                      <a:pt x="218" y="8"/>
                    </a:cubicBezTo>
                    <a:cubicBezTo>
                      <a:pt x="221" y="6"/>
                      <a:pt x="225" y="4"/>
                      <a:pt x="226" y="0"/>
                    </a:cubicBezTo>
                    <a:cubicBezTo>
                      <a:pt x="235" y="0"/>
                      <a:pt x="238" y="7"/>
                      <a:pt x="250" y="4"/>
                    </a:cubicBezTo>
                    <a:cubicBezTo>
                      <a:pt x="312" y="75"/>
                      <a:pt x="168" y="120"/>
                      <a:pt x="130" y="1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30"/>
              <p:cNvSpPr>
                <a:spLocks noEditPoints="1"/>
              </p:cNvSpPr>
              <p:nvPr/>
            </p:nvSpPr>
            <p:spPr bwMode="auto">
              <a:xfrm>
                <a:off x="5805488" y="3513138"/>
                <a:ext cx="1604963" cy="1046163"/>
              </a:xfrm>
              <a:custGeom>
                <a:avLst/>
                <a:gdLst>
                  <a:gd name="T0" fmla="*/ 97 w 1658"/>
                  <a:gd name="T1" fmla="*/ 413 h 1080"/>
                  <a:gd name="T2" fmla="*/ 173 w 1658"/>
                  <a:gd name="T3" fmla="*/ 437 h 1080"/>
                  <a:gd name="T4" fmla="*/ 389 w 1658"/>
                  <a:gd name="T5" fmla="*/ 461 h 1080"/>
                  <a:gd name="T6" fmla="*/ 465 w 1658"/>
                  <a:gd name="T7" fmla="*/ 281 h 1080"/>
                  <a:gd name="T8" fmla="*/ 745 w 1658"/>
                  <a:gd name="T9" fmla="*/ 49 h 1080"/>
                  <a:gd name="T10" fmla="*/ 1265 w 1658"/>
                  <a:gd name="T11" fmla="*/ 53 h 1080"/>
                  <a:gd name="T12" fmla="*/ 1421 w 1658"/>
                  <a:gd name="T13" fmla="*/ 145 h 1080"/>
                  <a:gd name="T14" fmla="*/ 1501 w 1658"/>
                  <a:gd name="T15" fmla="*/ 213 h 1080"/>
                  <a:gd name="T16" fmla="*/ 1645 w 1658"/>
                  <a:gd name="T17" fmla="*/ 449 h 1080"/>
                  <a:gd name="T18" fmla="*/ 1609 w 1658"/>
                  <a:gd name="T19" fmla="*/ 761 h 1080"/>
                  <a:gd name="T20" fmla="*/ 1425 w 1658"/>
                  <a:gd name="T21" fmla="*/ 961 h 1080"/>
                  <a:gd name="T22" fmla="*/ 1281 w 1658"/>
                  <a:gd name="T23" fmla="*/ 1033 h 1080"/>
                  <a:gd name="T24" fmla="*/ 1197 w 1658"/>
                  <a:gd name="T25" fmla="*/ 1057 h 1080"/>
                  <a:gd name="T26" fmla="*/ 821 w 1658"/>
                  <a:gd name="T27" fmla="*/ 1053 h 1080"/>
                  <a:gd name="T28" fmla="*/ 525 w 1658"/>
                  <a:gd name="T29" fmla="*/ 925 h 1080"/>
                  <a:gd name="T30" fmla="*/ 281 w 1658"/>
                  <a:gd name="T31" fmla="*/ 697 h 1080"/>
                  <a:gd name="T32" fmla="*/ 89 w 1658"/>
                  <a:gd name="T33" fmla="*/ 533 h 1080"/>
                  <a:gd name="T34" fmla="*/ 13 w 1658"/>
                  <a:gd name="T35" fmla="*/ 377 h 1080"/>
                  <a:gd name="T36" fmla="*/ 345 w 1658"/>
                  <a:gd name="T37" fmla="*/ 649 h 1080"/>
                  <a:gd name="T38" fmla="*/ 569 w 1658"/>
                  <a:gd name="T39" fmla="*/ 881 h 1080"/>
                  <a:gd name="T40" fmla="*/ 649 w 1658"/>
                  <a:gd name="T41" fmla="*/ 929 h 1080"/>
                  <a:gd name="T42" fmla="*/ 789 w 1658"/>
                  <a:gd name="T43" fmla="*/ 985 h 1080"/>
                  <a:gd name="T44" fmla="*/ 877 w 1658"/>
                  <a:gd name="T45" fmla="*/ 1001 h 1080"/>
                  <a:gd name="T46" fmla="*/ 1037 w 1658"/>
                  <a:gd name="T47" fmla="*/ 1009 h 1080"/>
                  <a:gd name="T48" fmla="*/ 1209 w 1658"/>
                  <a:gd name="T49" fmla="*/ 993 h 1080"/>
                  <a:gd name="T50" fmla="*/ 1429 w 1658"/>
                  <a:gd name="T51" fmla="*/ 897 h 1080"/>
                  <a:gd name="T52" fmla="*/ 1561 w 1658"/>
                  <a:gd name="T53" fmla="*/ 713 h 1080"/>
                  <a:gd name="T54" fmla="*/ 1561 w 1658"/>
                  <a:gd name="T55" fmla="*/ 441 h 1080"/>
                  <a:gd name="T56" fmla="*/ 1461 w 1658"/>
                  <a:gd name="T57" fmla="*/ 269 h 1080"/>
                  <a:gd name="T58" fmla="*/ 1277 w 1658"/>
                  <a:gd name="T59" fmla="*/ 145 h 1080"/>
                  <a:gd name="T60" fmla="*/ 1189 w 1658"/>
                  <a:gd name="T61" fmla="*/ 113 h 1080"/>
                  <a:gd name="T62" fmla="*/ 741 w 1658"/>
                  <a:gd name="T63" fmla="*/ 125 h 1080"/>
                  <a:gd name="T64" fmla="*/ 613 w 1658"/>
                  <a:gd name="T65" fmla="*/ 201 h 1080"/>
                  <a:gd name="T66" fmla="*/ 513 w 1658"/>
                  <a:gd name="T67" fmla="*/ 317 h 1080"/>
                  <a:gd name="T68" fmla="*/ 429 w 1658"/>
                  <a:gd name="T69" fmla="*/ 517 h 1080"/>
                  <a:gd name="T70" fmla="*/ 173 w 1658"/>
                  <a:gd name="T71" fmla="*/ 509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58" h="1080">
                    <a:moveTo>
                      <a:pt x="13" y="377"/>
                    </a:moveTo>
                    <a:cubicBezTo>
                      <a:pt x="50" y="368"/>
                      <a:pt x="66" y="400"/>
                      <a:pt x="97" y="413"/>
                    </a:cubicBezTo>
                    <a:cubicBezTo>
                      <a:pt x="107" y="417"/>
                      <a:pt x="123" y="421"/>
                      <a:pt x="137" y="425"/>
                    </a:cubicBezTo>
                    <a:cubicBezTo>
                      <a:pt x="147" y="428"/>
                      <a:pt x="163" y="435"/>
                      <a:pt x="173" y="437"/>
                    </a:cubicBezTo>
                    <a:cubicBezTo>
                      <a:pt x="208" y="444"/>
                      <a:pt x="249" y="439"/>
                      <a:pt x="289" y="445"/>
                    </a:cubicBezTo>
                    <a:cubicBezTo>
                      <a:pt x="320" y="450"/>
                      <a:pt x="354" y="471"/>
                      <a:pt x="389" y="461"/>
                    </a:cubicBezTo>
                    <a:cubicBezTo>
                      <a:pt x="421" y="427"/>
                      <a:pt x="416" y="381"/>
                      <a:pt x="429" y="341"/>
                    </a:cubicBezTo>
                    <a:cubicBezTo>
                      <a:pt x="436" y="321"/>
                      <a:pt x="454" y="301"/>
                      <a:pt x="465" y="281"/>
                    </a:cubicBezTo>
                    <a:cubicBezTo>
                      <a:pt x="477" y="259"/>
                      <a:pt x="485" y="233"/>
                      <a:pt x="497" y="217"/>
                    </a:cubicBezTo>
                    <a:cubicBezTo>
                      <a:pt x="556" y="138"/>
                      <a:pt x="657" y="98"/>
                      <a:pt x="745" y="49"/>
                    </a:cubicBezTo>
                    <a:cubicBezTo>
                      <a:pt x="823" y="37"/>
                      <a:pt x="896" y="23"/>
                      <a:pt x="969" y="13"/>
                    </a:cubicBezTo>
                    <a:cubicBezTo>
                      <a:pt x="1068" y="0"/>
                      <a:pt x="1164" y="36"/>
                      <a:pt x="1265" y="53"/>
                    </a:cubicBezTo>
                    <a:cubicBezTo>
                      <a:pt x="1296" y="82"/>
                      <a:pt x="1342" y="87"/>
                      <a:pt x="1377" y="109"/>
                    </a:cubicBezTo>
                    <a:cubicBezTo>
                      <a:pt x="1392" y="118"/>
                      <a:pt x="1405" y="134"/>
                      <a:pt x="1421" y="145"/>
                    </a:cubicBezTo>
                    <a:cubicBezTo>
                      <a:pt x="1436" y="156"/>
                      <a:pt x="1456" y="162"/>
                      <a:pt x="1469" y="173"/>
                    </a:cubicBezTo>
                    <a:cubicBezTo>
                      <a:pt x="1479" y="182"/>
                      <a:pt x="1488" y="199"/>
                      <a:pt x="1501" y="213"/>
                    </a:cubicBezTo>
                    <a:cubicBezTo>
                      <a:pt x="1534" y="248"/>
                      <a:pt x="1572" y="289"/>
                      <a:pt x="1597" y="341"/>
                    </a:cubicBezTo>
                    <a:cubicBezTo>
                      <a:pt x="1614" y="377"/>
                      <a:pt x="1635" y="417"/>
                      <a:pt x="1645" y="449"/>
                    </a:cubicBezTo>
                    <a:cubicBezTo>
                      <a:pt x="1658" y="490"/>
                      <a:pt x="1652" y="560"/>
                      <a:pt x="1649" y="613"/>
                    </a:cubicBezTo>
                    <a:cubicBezTo>
                      <a:pt x="1646" y="659"/>
                      <a:pt x="1635" y="716"/>
                      <a:pt x="1609" y="761"/>
                    </a:cubicBezTo>
                    <a:cubicBezTo>
                      <a:pt x="1597" y="782"/>
                      <a:pt x="1587" y="800"/>
                      <a:pt x="1573" y="821"/>
                    </a:cubicBezTo>
                    <a:cubicBezTo>
                      <a:pt x="1539" y="871"/>
                      <a:pt x="1482" y="925"/>
                      <a:pt x="1425" y="961"/>
                    </a:cubicBezTo>
                    <a:cubicBezTo>
                      <a:pt x="1389" y="983"/>
                      <a:pt x="1370" y="991"/>
                      <a:pt x="1325" y="1009"/>
                    </a:cubicBezTo>
                    <a:cubicBezTo>
                      <a:pt x="1310" y="1015"/>
                      <a:pt x="1295" y="1028"/>
                      <a:pt x="1281" y="1033"/>
                    </a:cubicBezTo>
                    <a:cubicBezTo>
                      <a:pt x="1266" y="1038"/>
                      <a:pt x="1249" y="1036"/>
                      <a:pt x="1233" y="1041"/>
                    </a:cubicBezTo>
                    <a:cubicBezTo>
                      <a:pt x="1220" y="1045"/>
                      <a:pt x="1209" y="1054"/>
                      <a:pt x="1197" y="1057"/>
                    </a:cubicBezTo>
                    <a:cubicBezTo>
                      <a:pt x="1154" y="1067"/>
                      <a:pt x="1095" y="1069"/>
                      <a:pt x="1045" y="1073"/>
                    </a:cubicBezTo>
                    <a:cubicBezTo>
                      <a:pt x="960" y="1080"/>
                      <a:pt x="896" y="1070"/>
                      <a:pt x="821" y="1053"/>
                    </a:cubicBezTo>
                    <a:cubicBezTo>
                      <a:pt x="767" y="1041"/>
                      <a:pt x="713" y="1024"/>
                      <a:pt x="669" y="1005"/>
                    </a:cubicBezTo>
                    <a:cubicBezTo>
                      <a:pt x="617" y="983"/>
                      <a:pt x="570" y="960"/>
                      <a:pt x="525" y="925"/>
                    </a:cubicBezTo>
                    <a:cubicBezTo>
                      <a:pt x="468" y="880"/>
                      <a:pt x="417" y="822"/>
                      <a:pt x="389" y="745"/>
                    </a:cubicBezTo>
                    <a:cubicBezTo>
                      <a:pt x="358" y="717"/>
                      <a:pt x="317" y="715"/>
                      <a:pt x="281" y="697"/>
                    </a:cubicBezTo>
                    <a:cubicBezTo>
                      <a:pt x="237" y="675"/>
                      <a:pt x="205" y="631"/>
                      <a:pt x="157" y="617"/>
                    </a:cubicBezTo>
                    <a:cubicBezTo>
                      <a:pt x="145" y="586"/>
                      <a:pt x="113" y="562"/>
                      <a:pt x="89" y="533"/>
                    </a:cubicBezTo>
                    <a:cubicBezTo>
                      <a:pt x="57" y="492"/>
                      <a:pt x="20" y="464"/>
                      <a:pt x="9" y="409"/>
                    </a:cubicBezTo>
                    <a:cubicBezTo>
                      <a:pt x="7" y="397"/>
                      <a:pt x="0" y="396"/>
                      <a:pt x="13" y="377"/>
                    </a:cubicBezTo>
                    <a:close/>
                    <a:moveTo>
                      <a:pt x="237" y="593"/>
                    </a:moveTo>
                    <a:cubicBezTo>
                      <a:pt x="276" y="609"/>
                      <a:pt x="313" y="626"/>
                      <a:pt x="345" y="649"/>
                    </a:cubicBezTo>
                    <a:cubicBezTo>
                      <a:pt x="383" y="657"/>
                      <a:pt x="423" y="665"/>
                      <a:pt x="445" y="689"/>
                    </a:cubicBezTo>
                    <a:cubicBezTo>
                      <a:pt x="451" y="791"/>
                      <a:pt x="514" y="832"/>
                      <a:pt x="569" y="881"/>
                    </a:cubicBezTo>
                    <a:cubicBezTo>
                      <a:pt x="583" y="893"/>
                      <a:pt x="597" y="910"/>
                      <a:pt x="609" y="917"/>
                    </a:cubicBezTo>
                    <a:cubicBezTo>
                      <a:pt x="617" y="922"/>
                      <a:pt x="633" y="923"/>
                      <a:pt x="649" y="929"/>
                    </a:cubicBezTo>
                    <a:cubicBezTo>
                      <a:pt x="674" y="939"/>
                      <a:pt x="694" y="950"/>
                      <a:pt x="721" y="961"/>
                    </a:cubicBezTo>
                    <a:cubicBezTo>
                      <a:pt x="746" y="972"/>
                      <a:pt x="761" y="977"/>
                      <a:pt x="789" y="985"/>
                    </a:cubicBezTo>
                    <a:cubicBezTo>
                      <a:pt x="799" y="988"/>
                      <a:pt x="809" y="995"/>
                      <a:pt x="817" y="997"/>
                    </a:cubicBezTo>
                    <a:cubicBezTo>
                      <a:pt x="835" y="1001"/>
                      <a:pt x="856" y="997"/>
                      <a:pt x="877" y="1001"/>
                    </a:cubicBezTo>
                    <a:cubicBezTo>
                      <a:pt x="889" y="1003"/>
                      <a:pt x="898" y="1011"/>
                      <a:pt x="909" y="1013"/>
                    </a:cubicBezTo>
                    <a:cubicBezTo>
                      <a:pt x="957" y="1023"/>
                      <a:pt x="999" y="1011"/>
                      <a:pt x="1037" y="1009"/>
                    </a:cubicBezTo>
                    <a:cubicBezTo>
                      <a:pt x="1071" y="1007"/>
                      <a:pt x="1104" y="1013"/>
                      <a:pt x="1137" y="1009"/>
                    </a:cubicBezTo>
                    <a:cubicBezTo>
                      <a:pt x="1159" y="1006"/>
                      <a:pt x="1185" y="998"/>
                      <a:pt x="1209" y="993"/>
                    </a:cubicBezTo>
                    <a:cubicBezTo>
                      <a:pt x="1259" y="981"/>
                      <a:pt x="1287" y="969"/>
                      <a:pt x="1321" y="953"/>
                    </a:cubicBezTo>
                    <a:cubicBezTo>
                      <a:pt x="1362" y="934"/>
                      <a:pt x="1400" y="920"/>
                      <a:pt x="1429" y="897"/>
                    </a:cubicBezTo>
                    <a:cubicBezTo>
                      <a:pt x="1474" y="861"/>
                      <a:pt x="1506" y="811"/>
                      <a:pt x="1533" y="761"/>
                    </a:cubicBezTo>
                    <a:cubicBezTo>
                      <a:pt x="1541" y="745"/>
                      <a:pt x="1555" y="728"/>
                      <a:pt x="1561" y="713"/>
                    </a:cubicBezTo>
                    <a:cubicBezTo>
                      <a:pt x="1574" y="678"/>
                      <a:pt x="1573" y="632"/>
                      <a:pt x="1577" y="585"/>
                    </a:cubicBezTo>
                    <a:cubicBezTo>
                      <a:pt x="1583" y="516"/>
                      <a:pt x="1577" y="490"/>
                      <a:pt x="1561" y="441"/>
                    </a:cubicBezTo>
                    <a:cubicBezTo>
                      <a:pt x="1543" y="385"/>
                      <a:pt x="1531" y="366"/>
                      <a:pt x="1501" y="325"/>
                    </a:cubicBezTo>
                    <a:cubicBezTo>
                      <a:pt x="1488" y="307"/>
                      <a:pt x="1474" y="283"/>
                      <a:pt x="1461" y="269"/>
                    </a:cubicBezTo>
                    <a:cubicBezTo>
                      <a:pt x="1436" y="241"/>
                      <a:pt x="1387" y="208"/>
                      <a:pt x="1353" y="185"/>
                    </a:cubicBezTo>
                    <a:cubicBezTo>
                      <a:pt x="1325" y="165"/>
                      <a:pt x="1309" y="160"/>
                      <a:pt x="1277" y="145"/>
                    </a:cubicBezTo>
                    <a:cubicBezTo>
                      <a:pt x="1263" y="138"/>
                      <a:pt x="1253" y="129"/>
                      <a:pt x="1241" y="125"/>
                    </a:cubicBezTo>
                    <a:cubicBezTo>
                      <a:pt x="1226" y="120"/>
                      <a:pt x="1207" y="118"/>
                      <a:pt x="1189" y="113"/>
                    </a:cubicBezTo>
                    <a:cubicBezTo>
                      <a:pt x="1173" y="109"/>
                      <a:pt x="1157" y="101"/>
                      <a:pt x="1141" y="97"/>
                    </a:cubicBezTo>
                    <a:cubicBezTo>
                      <a:pt x="1001" y="63"/>
                      <a:pt x="858" y="96"/>
                      <a:pt x="741" y="125"/>
                    </a:cubicBezTo>
                    <a:cubicBezTo>
                      <a:pt x="704" y="162"/>
                      <a:pt x="670" y="156"/>
                      <a:pt x="641" y="173"/>
                    </a:cubicBezTo>
                    <a:cubicBezTo>
                      <a:pt x="632" y="178"/>
                      <a:pt x="624" y="193"/>
                      <a:pt x="613" y="201"/>
                    </a:cubicBezTo>
                    <a:cubicBezTo>
                      <a:pt x="602" y="210"/>
                      <a:pt x="586" y="213"/>
                      <a:pt x="577" y="221"/>
                    </a:cubicBezTo>
                    <a:cubicBezTo>
                      <a:pt x="550" y="244"/>
                      <a:pt x="531" y="286"/>
                      <a:pt x="513" y="317"/>
                    </a:cubicBezTo>
                    <a:cubicBezTo>
                      <a:pt x="504" y="334"/>
                      <a:pt x="489" y="347"/>
                      <a:pt x="485" y="357"/>
                    </a:cubicBezTo>
                    <a:cubicBezTo>
                      <a:pt x="464" y="407"/>
                      <a:pt x="471" y="496"/>
                      <a:pt x="429" y="517"/>
                    </a:cubicBezTo>
                    <a:cubicBezTo>
                      <a:pt x="418" y="522"/>
                      <a:pt x="395" y="524"/>
                      <a:pt x="377" y="525"/>
                    </a:cubicBezTo>
                    <a:cubicBezTo>
                      <a:pt x="293" y="531"/>
                      <a:pt x="242" y="498"/>
                      <a:pt x="173" y="509"/>
                    </a:cubicBezTo>
                    <a:cubicBezTo>
                      <a:pt x="175" y="557"/>
                      <a:pt x="218" y="563"/>
                      <a:pt x="237" y="5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31"/>
              <p:cNvSpPr>
                <a:spLocks/>
              </p:cNvSpPr>
              <p:nvPr/>
            </p:nvSpPr>
            <p:spPr bwMode="auto">
              <a:xfrm>
                <a:off x="9840913" y="3571875"/>
                <a:ext cx="119063" cy="230188"/>
              </a:xfrm>
              <a:custGeom>
                <a:avLst/>
                <a:gdLst>
                  <a:gd name="T0" fmla="*/ 55 w 123"/>
                  <a:gd name="T1" fmla="*/ 1 h 238"/>
                  <a:gd name="T2" fmla="*/ 63 w 123"/>
                  <a:gd name="T3" fmla="*/ 5 h 238"/>
                  <a:gd name="T4" fmla="*/ 55 w 123"/>
                  <a:gd name="T5" fmla="*/ 237 h 238"/>
                  <a:gd name="T6" fmla="*/ 3 w 123"/>
                  <a:gd name="T7" fmla="*/ 181 h 238"/>
                  <a:gd name="T8" fmla="*/ 35 w 123"/>
                  <a:gd name="T9" fmla="*/ 49 h 238"/>
                  <a:gd name="T10" fmla="*/ 55 w 123"/>
                  <a:gd name="T11" fmla="*/ 1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238">
                    <a:moveTo>
                      <a:pt x="55" y="1"/>
                    </a:moveTo>
                    <a:cubicBezTo>
                      <a:pt x="60" y="0"/>
                      <a:pt x="62" y="2"/>
                      <a:pt x="63" y="5"/>
                    </a:cubicBezTo>
                    <a:cubicBezTo>
                      <a:pt x="83" y="28"/>
                      <a:pt x="123" y="234"/>
                      <a:pt x="55" y="237"/>
                    </a:cubicBezTo>
                    <a:cubicBezTo>
                      <a:pt x="33" y="238"/>
                      <a:pt x="6" y="202"/>
                      <a:pt x="3" y="181"/>
                    </a:cubicBezTo>
                    <a:cubicBezTo>
                      <a:pt x="0" y="154"/>
                      <a:pt x="27" y="71"/>
                      <a:pt x="35" y="49"/>
                    </a:cubicBezTo>
                    <a:cubicBezTo>
                      <a:pt x="43" y="28"/>
                      <a:pt x="49" y="19"/>
                      <a:pt x="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32"/>
              <p:cNvSpPr>
                <a:spLocks/>
              </p:cNvSpPr>
              <p:nvPr/>
            </p:nvSpPr>
            <p:spPr bwMode="auto">
              <a:xfrm>
                <a:off x="5973763" y="3575050"/>
                <a:ext cx="1363663" cy="928688"/>
              </a:xfrm>
              <a:custGeom>
                <a:avLst/>
                <a:gdLst>
                  <a:gd name="T0" fmla="*/ 0 w 1410"/>
                  <a:gd name="T1" fmla="*/ 446 h 960"/>
                  <a:gd name="T2" fmla="*/ 204 w 1410"/>
                  <a:gd name="T3" fmla="*/ 462 h 960"/>
                  <a:gd name="T4" fmla="*/ 256 w 1410"/>
                  <a:gd name="T5" fmla="*/ 454 h 960"/>
                  <a:gd name="T6" fmla="*/ 312 w 1410"/>
                  <a:gd name="T7" fmla="*/ 294 h 960"/>
                  <a:gd name="T8" fmla="*/ 340 w 1410"/>
                  <a:gd name="T9" fmla="*/ 254 h 960"/>
                  <a:gd name="T10" fmla="*/ 404 w 1410"/>
                  <a:gd name="T11" fmla="*/ 158 h 960"/>
                  <a:gd name="T12" fmla="*/ 440 w 1410"/>
                  <a:gd name="T13" fmla="*/ 138 h 960"/>
                  <a:gd name="T14" fmla="*/ 468 w 1410"/>
                  <a:gd name="T15" fmla="*/ 110 h 960"/>
                  <a:gd name="T16" fmla="*/ 568 w 1410"/>
                  <a:gd name="T17" fmla="*/ 62 h 960"/>
                  <a:gd name="T18" fmla="*/ 968 w 1410"/>
                  <a:gd name="T19" fmla="*/ 34 h 960"/>
                  <a:gd name="T20" fmla="*/ 1016 w 1410"/>
                  <a:gd name="T21" fmla="*/ 50 h 960"/>
                  <a:gd name="T22" fmla="*/ 1068 w 1410"/>
                  <a:gd name="T23" fmla="*/ 62 h 960"/>
                  <a:gd name="T24" fmla="*/ 1104 w 1410"/>
                  <a:gd name="T25" fmla="*/ 82 h 960"/>
                  <a:gd name="T26" fmla="*/ 1180 w 1410"/>
                  <a:gd name="T27" fmla="*/ 122 h 960"/>
                  <a:gd name="T28" fmla="*/ 1288 w 1410"/>
                  <a:gd name="T29" fmla="*/ 206 h 960"/>
                  <a:gd name="T30" fmla="*/ 1328 w 1410"/>
                  <a:gd name="T31" fmla="*/ 262 h 960"/>
                  <a:gd name="T32" fmla="*/ 1388 w 1410"/>
                  <a:gd name="T33" fmla="*/ 378 h 960"/>
                  <a:gd name="T34" fmla="*/ 1404 w 1410"/>
                  <a:gd name="T35" fmla="*/ 522 h 960"/>
                  <a:gd name="T36" fmla="*/ 1388 w 1410"/>
                  <a:gd name="T37" fmla="*/ 650 h 960"/>
                  <a:gd name="T38" fmla="*/ 1360 w 1410"/>
                  <a:gd name="T39" fmla="*/ 698 h 960"/>
                  <a:gd name="T40" fmla="*/ 1256 w 1410"/>
                  <a:gd name="T41" fmla="*/ 834 h 960"/>
                  <a:gd name="T42" fmla="*/ 1148 w 1410"/>
                  <a:gd name="T43" fmla="*/ 890 h 960"/>
                  <a:gd name="T44" fmla="*/ 1036 w 1410"/>
                  <a:gd name="T45" fmla="*/ 930 h 960"/>
                  <a:gd name="T46" fmla="*/ 964 w 1410"/>
                  <a:gd name="T47" fmla="*/ 946 h 960"/>
                  <a:gd name="T48" fmla="*/ 864 w 1410"/>
                  <a:gd name="T49" fmla="*/ 946 h 960"/>
                  <a:gd name="T50" fmla="*/ 736 w 1410"/>
                  <a:gd name="T51" fmla="*/ 950 h 960"/>
                  <a:gd name="T52" fmla="*/ 704 w 1410"/>
                  <a:gd name="T53" fmla="*/ 938 h 960"/>
                  <a:gd name="T54" fmla="*/ 644 w 1410"/>
                  <a:gd name="T55" fmla="*/ 934 h 960"/>
                  <a:gd name="T56" fmla="*/ 616 w 1410"/>
                  <a:gd name="T57" fmla="*/ 922 h 960"/>
                  <a:gd name="T58" fmla="*/ 548 w 1410"/>
                  <a:gd name="T59" fmla="*/ 898 h 960"/>
                  <a:gd name="T60" fmla="*/ 476 w 1410"/>
                  <a:gd name="T61" fmla="*/ 866 h 960"/>
                  <a:gd name="T62" fmla="*/ 436 w 1410"/>
                  <a:gd name="T63" fmla="*/ 854 h 960"/>
                  <a:gd name="T64" fmla="*/ 396 w 1410"/>
                  <a:gd name="T65" fmla="*/ 818 h 960"/>
                  <a:gd name="T66" fmla="*/ 272 w 1410"/>
                  <a:gd name="T67" fmla="*/ 626 h 960"/>
                  <a:gd name="T68" fmla="*/ 172 w 1410"/>
                  <a:gd name="T69" fmla="*/ 586 h 960"/>
                  <a:gd name="T70" fmla="*/ 64 w 1410"/>
                  <a:gd name="T71" fmla="*/ 530 h 960"/>
                  <a:gd name="T72" fmla="*/ 0 w 1410"/>
                  <a:gd name="T73" fmla="*/ 446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0" h="960">
                    <a:moveTo>
                      <a:pt x="0" y="446"/>
                    </a:moveTo>
                    <a:cubicBezTo>
                      <a:pt x="69" y="435"/>
                      <a:pt x="120" y="468"/>
                      <a:pt x="204" y="462"/>
                    </a:cubicBezTo>
                    <a:cubicBezTo>
                      <a:pt x="222" y="461"/>
                      <a:pt x="245" y="459"/>
                      <a:pt x="256" y="454"/>
                    </a:cubicBezTo>
                    <a:cubicBezTo>
                      <a:pt x="298" y="433"/>
                      <a:pt x="291" y="344"/>
                      <a:pt x="312" y="294"/>
                    </a:cubicBezTo>
                    <a:cubicBezTo>
                      <a:pt x="316" y="284"/>
                      <a:pt x="331" y="271"/>
                      <a:pt x="340" y="254"/>
                    </a:cubicBezTo>
                    <a:cubicBezTo>
                      <a:pt x="358" y="223"/>
                      <a:pt x="377" y="181"/>
                      <a:pt x="404" y="158"/>
                    </a:cubicBezTo>
                    <a:cubicBezTo>
                      <a:pt x="413" y="150"/>
                      <a:pt x="429" y="147"/>
                      <a:pt x="440" y="138"/>
                    </a:cubicBezTo>
                    <a:cubicBezTo>
                      <a:pt x="451" y="130"/>
                      <a:pt x="459" y="115"/>
                      <a:pt x="468" y="110"/>
                    </a:cubicBezTo>
                    <a:cubicBezTo>
                      <a:pt x="497" y="93"/>
                      <a:pt x="531" y="99"/>
                      <a:pt x="568" y="62"/>
                    </a:cubicBezTo>
                    <a:cubicBezTo>
                      <a:pt x="685" y="33"/>
                      <a:pt x="828" y="0"/>
                      <a:pt x="968" y="34"/>
                    </a:cubicBezTo>
                    <a:cubicBezTo>
                      <a:pt x="984" y="38"/>
                      <a:pt x="1000" y="46"/>
                      <a:pt x="1016" y="50"/>
                    </a:cubicBezTo>
                    <a:cubicBezTo>
                      <a:pt x="1034" y="55"/>
                      <a:pt x="1053" y="57"/>
                      <a:pt x="1068" y="62"/>
                    </a:cubicBezTo>
                    <a:cubicBezTo>
                      <a:pt x="1080" y="66"/>
                      <a:pt x="1090" y="75"/>
                      <a:pt x="1104" y="82"/>
                    </a:cubicBezTo>
                    <a:cubicBezTo>
                      <a:pt x="1136" y="97"/>
                      <a:pt x="1152" y="102"/>
                      <a:pt x="1180" y="122"/>
                    </a:cubicBezTo>
                    <a:cubicBezTo>
                      <a:pt x="1214" y="145"/>
                      <a:pt x="1263" y="178"/>
                      <a:pt x="1288" y="206"/>
                    </a:cubicBezTo>
                    <a:cubicBezTo>
                      <a:pt x="1301" y="220"/>
                      <a:pt x="1315" y="244"/>
                      <a:pt x="1328" y="262"/>
                    </a:cubicBezTo>
                    <a:cubicBezTo>
                      <a:pt x="1358" y="303"/>
                      <a:pt x="1370" y="322"/>
                      <a:pt x="1388" y="378"/>
                    </a:cubicBezTo>
                    <a:cubicBezTo>
                      <a:pt x="1404" y="427"/>
                      <a:pt x="1410" y="453"/>
                      <a:pt x="1404" y="522"/>
                    </a:cubicBezTo>
                    <a:cubicBezTo>
                      <a:pt x="1400" y="569"/>
                      <a:pt x="1401" y="615"/>
                      <a:pt x="1388" y="650"/>
                    </a:cubicBezTo>
                    <a:cubicBezTo>
                      <a:pt x="1382" y="665"/>
                      <a:pt x="1368" y="682"/>
                      <a:pt x="1360" y="698"/>
                    </a:cubicBezTo>
                    <a:cubicBezTo>
                      <a:pt x="1333" y="748"/>
                      <a:pt x="1301" y="798"/>
                      <a:pt x="1256" y="834"/>
                    </a:cubicBezTo>
                    <a:cubicBezTo>
                      <a:pt x="1227" y="857"/>
                      <a:pt x="1189" y="871"/>
                      <a:pt x="1148" y="890"/>
                    </a:cubicBezTo>
                    <a:cubicBezTo>
                      <a:pt x="1114" y="906"/>
                      <a:pt x="1086" y="918"/>
                      <a:pt x="1036" y="930"/>
                    </a:cubicBezTo>
                    <a:cubicBezTo>
                      <a:pt x="1012" y="935"/>
                      <a:pt x="986" y="943"/>
                      <a:pt x="964" y="946"/>
                    </a:cubicBezTo>
                    <a:cubicBezTo>
                      <a:pt x="931" y="950"/>
                      <a:pt x="898" y="944"/>
                      <a:pt x="864" y="946"/>
                    </a:cubicBezTo>
                    <a:cubicBezTo>
                      <a:pt x="826" y="948"/>
                      <a:pt x="784" y="960"/>
                      <a:pt x="736" y="950"/>
                    </a:cubicBezTo>
                    <a:cubicBezTo>
                      <a:pt x="725" y="948"/>
                      <a:pt x="716" y="940"/>
                      <a:pt x="704" y="938"/>
                    </a:cubicBezTo>
                    <a:cubicBezTo>
                      <a:pt x="683" y="934"/>
                      <a:pt x="662" y="938"/>
                      <a:pt x="644" y="934"/>
                    </a:cubicBezTo>
                    <a:cubicBezTo>
                      <a:pt x="636" y="932"/>
                      <a:pt x="626" y="925"/>
                      <a:pt x="616" y="922"/>
                    </a:cubicBezTo>
                    <a:cubicBezTo>
                      <a:pt x="588" y="914"/>
                      <a:pt x="573" y="909"/>
                      <a:pt x="548" y="898"/>
                    </a:cubicBezTo>
                    <a:cubicBezTo>
                      <a:pt x="521" y="887"/>
                      <a:pt x="501" y="876"/>
                      <a:pt x="476" y="866"/>
                    </a:cubicBezTo>
                    <a:cubicBezTo>
                      <a:pt x="460" y="860"/>
                      <a:pt x="444" y="859"/>
                      <a:pt x="436" y="854"/>
                    </a:cubicBezTo>
                    <a:cubicBezTo>
                      <a:pt x="424" y="847"/>
                      <a:pt x="410" y="830"/>
                      <a:pt x="396" y="818"/>
                    </a:cubicBezTo>
                    <a:cubicBezTo>
                      <a:pt x="341" y="769"/>
                      <a:pt x="278" y="728"/>
                      <a:pt x="272" y="626"/>
                    </a:cubicBezTo>
                    <a:cubicBezTo>
                      <a:pt x="250" y="602"/>
                      <a:pt x="210" y="594"/>
                      <a:pt x="172" y="586"/>
                    </a:cubicBezTo>
                    <a:cubicBezTo>
                      <a:pt x="140" y="563"/>
                      <a:pt x="103" y="546"/>
                      <a:pt x="64" y="530"/>
                    </a:cubicBezTo>
                    <a:cubicBezTo>
                      <a:pt x="45" y="500"/>
                      <a:pt x="2" y="494"/>
                      <a:pt x="0" y="4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33"/>
              <p:cNvSpPr>
                <a:spLocks noEditPoints="1"/>
              </p:cNvSpPr>
              <p:nvPr/>
            </p:nvSpPr>
            <p:spPr bwMode="auto">
              <a:xfrm>
                <a:off x="3756025" y="3671888"/>
                <a:ext cx="693738" cy="508000"/>
              </a:xfrm>
              <a:custGeom>
                <a:avLst/>
                <a:gdLst>
                  <a:gd name="T0" fmla="*/ 4 w 717"/>
                  <a:gd name="T1" fmla="*/ 390 h 525"/>
                  <a:gd name="T2" fmla="*/ 32 w 717"/>
                  <a:gd name="T3" fmla="*/ 206 h 525"/>
                  <a:gd name="T4" fmla="*/ 88 w 717"/>
                  <a:gd name="T5" fmla="*/ 134 h 525"/>
                  <a:gd name="T6" fmla="*/ 128 w 717"/>
                  <a:gd name="T7" fmla="*/ 106 h 525"/>
                  <a:gd name="T8" fmla="*/ 196 w 717"/>
                  <a:gd name="T9" fmla="*/ 42 h 525"/>
                  <a:gd name="T10" fmla="*/ 292 w 717"/>
                  <a:gd name="T11" fmla="*/ 10 h 525"/>
                  <a:gd name="T12" fmla="*/ 456 w 717"/>
                  <a:gd name="T13" fmla="*/ 6 h 525"/>
                  <a:gd name="T14" fmla="*/ 496 w 717"/>
                  <a:gd name="T15" fmla="*/ 18 h 525"/>
                  <a:gd name="T16" fmla="*/ 552 w 717"/>
                  <a:gd name="T17" fmla="*/ 18 h 525"/>
                  <a:gd name="T18" fmla="*/ 640 w 717"/>
                  <a:gd name="T19" fmla="*/ 106 h 525"/>
                  <a:gd name="T20" fmla="*/ 552 w 717"/>
                  <a:gd name="T21" fmla="*/ 414 h 525"/>
                  <a:gd name="T22" fmla="*/ 448 w 717"/>
                  <a:gd name="T23" fmla="*/ 478 h 525"/>
                  <a:gd name="T24" fmla="*/ 412 w 717"/>
                  <a:gd name="T25" fmla="*/ 486 h 525"/>
                  <a:gd name="T26" fmla="*/ 388 w 717"/>
                  <a:gd name="T27" fmla="*/ 502 h 525"/>
                  <a:gd name="T28" fmla="*/ 356 w 717"/>
                  <a:gd name="T29" fmla="*/ 502 h 525"/>
                  <a:gd name="T30" fmla="*/ 336 w 717"/>
                  <a:gd name="T31" fmla="*/ 514 h 525"/>
                  <a:gd name="T32" fmla="*/ 308 w 717"/>
                  <a:gd name="T33" fmla="*/ 514 h 525"/>
                  <a:gd name="T34" fmla="*/ 292 w 717"/>
                  <a:gd name="T35" fmla="*/ 522 h 525"/>
                  <a:gd name="T36" fmla="*/ 128 w 717"/>
                  <a:gd name="T37" fmla="*/ 502 h 525"/>
                  <a:gd name="T38" fmla="*/ 4 w 717"/>
                  <a:gd name="T39" fmla="*/ 390 h 525"/>
                  <a:gd name="T40" fmla="*/ 288 w 717"/>
                  <a:gd name="T41" fmla="*/ 78 h 525"/>
                  <a:gd name="T42" fmla="*/ 200 w 717"/>
                  <a:gd name="T43" fmla="*/ 126 h 525"/>
                  <a:gd name="T44" fmla="*/ 64 w 717"/>
                  <a:gd name="T45" fmla="*/ 294 h 525"/>
                  <a:gd name="T46" fmla="*/ 324 w 717"/>
                  <a:gd name="T47" fmla="*/ 446 h 525"/>
                  <a:gd name="T48" fmla="*/ 432 w 717"/>
                  <a:gd name="T49" fmla="*/ 410 h 525"/>
                  <a:gd name="T50" fmla="*/ 516 w 717"/>
                  <a:gd name="T51" fmla="*/ 358 h 525"/>
                  <a:gd name="T52" fmla="*/ 596 w 717"/>
                  <a:gd name="T53" fmla="*/ 170 h 525"/>
                  <a:gd name="T54" fmla="*/ 424 w 717"/>
                  <a:gd name="T55" fmla="*/ 78 h 525"/>
                  <a:gd name="T56" fmla="*/ 288 w 717"/>
                  <a:gd name="T57" fmla="*/ 78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17" h="525">
                    <a:moveTo>
                      <a:pt x="4" y="390"/>
                    </a:moveTo>
                    <a:cubicBezTo>
                      <a:pt x="0" y="316"/>
                      <a:pt x="7" y="254"/>
                      <a:pt x="32" y="206"/>
                    </a:cubicBezTo>
                    <a:cubicBezTo>
                      <a:pt x="49" y="174"/>
                      <a:pt x="62" y="157"/>
                      <a:pt x="88" y="134"/>
                    </a:cubicBezTo>
                    <a:cubicBezTo>
                      <a:pt x="100" y="123"/>
                      <a:pt x="117" y="117"/>
                      <a:pt x="128" y="106"/>
                    </a:cubicBezTo>
                    <a:cubicBezTo>
                      <a:pt x="155" y="81"/>
                      <a:pt x="171" y="55"/>
                      <a:pt x="196" y="42"/>
                    </a:cubicBezTo>
                    <a:cubicBezTo>
                      <a:pt x="221" y="29"/>
                      <a:pt x="264" y="19"/>
                      <a:pt x="292" y="10"/>
                    </a:cubicBezTo>
                    <a:cubicBezTo>
                      <a:pt x="325" y="0"/>
                      <a:pt x="418" y="2"/>
                      <a:pt x="456" y="6"/>
                    </a:cubicBezTo>
                    <a:cubicBezTo>
                      <a:pt x="468" y="7"/>
                      <a:pt x="480" y="16"/>
                      <a:pt x="496" y="18"/>
                    </a:cubicBezTo>
                    <a:cubicBezTo>
                      <a:pt x="514" y="21"/>
                      <a:pt x="536" y="14"/>
                      <a:pt x="552" y="18"/>
                    </a:cubicBezTo>
                    <a:cubicBezTo>
                      <a:pt x="592" y="28"/>
                      <a:pt x="618" y="69"/>
                      <a:pt x="640" y="106"/>
                    </a:cubicBezTo>
                    <a:cubicBezTo>
                      <a:pt x="717" y="233"/>
                      <a:pt x="649" y="345"/>
                      <a:pt x="552" y="414"/>
                    </a:cubicBezTo>
                    <a:cubicBezTo>
                      <a:pt x="522" y="436"/>
                      <a:pt x="490" y="462"/>
                      <a:pt x="448" y="478"/>
                    </a:cubicBezTo>
                    <a:cubicBezTo>
                      <a:pt x="436" y="483"/>
                      <a:pt x="424" y="481"/>
                      <a:pt x="412" y="486"/>
                    </a:cubicBezTo>
                    <a:cubicBezTo>
                      <a:pt x="403" y="490"/>
                      <a:pt x="396" y="499"/>
                      <a:pt x="388" y="502"/>
                    </a:cubicBezTo>
                    <a:cubicBezTo>
                      <a:pt x="379" y="505"/>
                      <a:pt x="365" y="500"/>
                      <a:pt x="356" y="502"/>
                    </a:cubicBezTo>
                    <a:cubicBezTo>
                      <a:pt x="347" y="504"/>
                      <a:pt x="343" y="513"/>
                      <a:pt x="336" y="514"/>
                    </a:cubicBezTo>
                    <a:cubicBezTo>
                      <a:pt x="328" y="516"/>
                      <a:pt x="318" y="512"/>
                      <a:pt x="308" y="514"/>
                    </a:cubicBezTo>
                    <a:cubicBezTo>
                      <a:pt x="302" y="515"/>
                      <a:pt x="296" y="522"/>
                      <a:pt x="292" y="522"/>
                    </a:cubicBezTo>
                    <a:cubicBezTo>
                      <a:pt x="247" y="525"/>
                      <a:pt x="169" y="515"/>
                      <a:pt x="128" y="502"/>
                    </a:cubicBezTo>
                    <a:cubicBezTo>
                      <a:pt x="68" y="483"/>
                      <a:pt x="45" y="448"/>
                      <a:pt x="4" y="390"/>
                    </a:cubicBezTo>
                    <a:close/>
                    <a:moveTo>
                      <a:pt x="288" y="78"/>
                    </a:moveTo>
                    <a:cubicBezTo>
                      <a:pt x="266" y="82"/>
                      <a:pt x="231" y="105"/>
                      <a:pt x="200" y="126"/>
                    </a:cubicBezTo>
                    <a:cubicBezTo>
                      <a:pt x="135" y="170"/>
                      <a:pt x="74" y="209"/>
                      <a:pt x="64" y="294"/>
                    </a:cubicBezTo>
                    <a:cubicBezTo>
                      <a:pt x="47" y="432"/>
                      <a:pt x="184" y="461"/>
                      <a:pt x="324" y="446"/>
                    </a:cubicBezTo>
                    <a:cubicBezTo>
                      <a:pt x="376" y="441"/>
                      <a:pt x="398" y="426"/>
                      <a:pt x="432" y="410"/>
                    </a:cubicBezTo>
                    <a:cubicBezTo>
                      <a:pt x="470" y="392"/>
                      <a:pt x="489" y="379"/>
                      <a:pt x="516" y="358"/>
                    </a:cubicBezTo>
                    <a:cubicBezTo>
                      <a:pt x="569" y="316"/>
                      <a:pt x="627" y="254"/>
                      <a:pt x="596" y="170"/>
                    </a:cubicBezTo>
                    <a:cubicBezTo>
                      <a:pt x="575" y="112"/>
                      <a:pt x="494" y="78"/>
                      <a:pt x="424" y="78"/>
                    </a:cubicBezTo>
                    <a:cubicBezTo>
                      <a:pt x="380" y="78"/>
                      <a:pt x="330" y="70"/>
                      <a:pt x="288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34"/>
              <p:cNvSpPr>
                <a:spLocks/>
              </p:cNvSpPr>
              <p:nvPr/>
            </p:nvSpPr>
            <p:spPr bwMode="auto">
              <a:xfrm>
                <a:off x="5192713" y="3708400"/>
                <a:ext cx="247650" cy="231775"/>
              </a:xfrm>
              <a:custGeom>
                <a:avLst/>
                <a:gdLst>
                  <a:gd name="T0" fmla="*/ 174 w 255"/>
                  <a:gd name="T1" fmla="*/ 167 h 239"/>
                  <a:gd name="T2" fmla="*/ 106 w 255"/>
                  <a:gd name="T3" fmla="*/ 83 h 239"/>
                  <a:gd name="T4" fmla="*/ 2 w 255"/>
                  <a:gd name="T5" fmla="*/ 47 h 239"/>
                  <a:gd name="T6" fmla="*/ 78 w 255"/>
                  <a:gd name="T7" fmla="*/ 3 h 239"/>
                  <a:gd name="T8" fmla="*/ 230 w 255"/>
                  <a:gd name="T9" fmla="*/ 63 h 239"/>
                  <a:gd name="T10" fmla="*/ 250 w 255"/>
                  <a:gd name="T11" fmla="*/ 155 h 239"/>
                  <a:gd name="T12" fmla="*/ 106 w 255"/>
                  <a:gd name="T13" fmla="*/ 235 h 239"/>
                  <a:gd name="T14" fmla="*/ 18 w 255"/>
                  <a:gd name="T15" fmla="*/ 183 h 239"/>
                  <a:gd name="T16" fmla="*/ 110 w 255"/>
                  <a:gd name="T17" fmla="*/ 179 h 239"/>
                  <a:gd name="T18" fmla="*/ 174 w 255"/>
                  <a:gd name="T19" fmla="*/ 167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5" h="239">
                    <a:moveTo>
                      <a:pt x="174" y="167"/>
                    </a:moveTo>
                    <a:cubicBezTo>
                      <a:pt x="204" y="128"/>
                      <a:pt x="149" y="101"/>
                      <a:pt x="106" y="83"/>
                    </a:cubicBezTo>
                    <a:cubicBezTo>
                      <a:pt x="67" y="67"/>
                      <a:pt x="19" y="66"/>
                      <a:pt x="2" y="47"/>
                    </a:cubicBezTo>
                    <a:cubicBezTo>
                      <a:pt x="0" y="2"/>
                      <a:pt x="45" y="0"/>
                      <a:pt x="78" y="3"/>
                    </a:cubicBezTo>
                    <a:cubicBezTo>
                      <a:pt x="131" y="8"/>
                      <a:pt x="200" y="43"/>
                      <a:pt x="230" y="63"/>
                    </a:cubicBezTo>
                    <a:cubicBezTo>
                      <a:pt x="243" y="99"/>
                      <a:pt x="255" y="129"/>
                      <a:pt x="250" y="155"/>
                    </a:cubicBezTo>
                    <a:cubicBezTo>
                      <a:pt x="241" y="208"/>
                      <a:pt x="157" y="239"/>
                      <a:pt x="106" y="235"/>
                    </a:cubicBezTo>
                    <a:cubicBezTo>
                      <a:pt x="77" y="233"/>
                      <a:pt x="11" y="211"/>
                      <a:pt x="18" y="183"/>
                    </a:cubicBezTo>
                    <a:cubicBezTo>
                      <a:pt x="27" y="148"/>
                      <a:pt x="76" y="179"/>
                      <a:pt x="110" y="179"/>
                    </a:cubicBezTo>
                    <a:cubicBezTo>
                      <a:pt x="135" y="179"/>
                      <a:pt x="153" y="167"/>
                      <a:pt x="174" y="1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35"/>
              <p:cNvSpPr>
                <a:spLocks/>
              </p:cNvSpPr>
              <p:nvPr/>
            </p:nvSpPr>
            <p:spPr bwMode="auto">
              <a:xfrm>
                <a:off x="3800475" y="3738563"/>
                <a:ext cx="561975" cy="379413"/>
              </a:xfrm>
              <a:custGeom>
                <a:avLst/>
                <a:gdLst>
                  <a:gd name="T0" fmla="*/ 377 w 580"/>
                  <a:gd name="T1" fmla="*/ 8 h 391"/>
                  <a:gd name="T2" fmla="*/ 549 w 580"/>
                  <a:gd name="T3" fmla="*/ 100 h 391"/>
                  <a:gd name="T4" fmla="*/ 469 w 580"/>
                  <a:gd name="T5" fmla="*/ 288 h 391"/>
                  <a:gd name="T6" fmla="*/ 385 w 580"/>
                  <a:gd name="T7" fmla="*/ 340 h 391"/>
                  <a:gd name="T8" fmla="*/ 277 w 580"/>
                  <a:gd name="T9" fmla="*/ 376 h 391"/>
                  <a:gd name="T10" fmla="*/ 17 w 580"/>
                  <a:gd name="T11" fmla="*/ 224 h 391"/>
                  <a:gd name="T12" fmla="*/ 153 w 580"/>
                  <a:gd name="T13" fmla="*/ 56 h 391"/>
                  <a:gd name="T14" fmla="*/ 241 w 580"/>
                  <a:gd name="T15" fmla="*/ 8 h 391"/>
                  <a:gd name="T16" fmla="*/ 377 w 580"/>
                  <a:gd name="T17" fmla="*/ 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0" h="391">
                    <a:moveTo>
                      <a:pt x="377" y="8"/>
                    </a:moveTo>
                    <a:cubicBezTo>
                      <a:pt x="447" y="8"/>
                      <a:pt x="528" y="42"/>
                      <a:pt x="549" y="100"/>
                    </a:cubicBezTo>
                    <a:cubicBezTo>
                      <a:pt x="580" y="184"/>
                      <a:pt x="522" y="246"/>
                      <a:pt x="469" y="288"/>
                    </a:cubicBezTo>
                    <a:cubicBezTo>
                      <a:pt x="442" y="309"/>
                      <a:pt x="423" y="322"/>
                      <a:pt x="385" y="340"/>
                    </a:cubicBezTo>
                    <a:cubicBezTo>
                      <a:pt x="351" y="356"/>
                      <a:pt x="329" y="371"/>
                      <a:pt x="277" y="376"/>
                    </a:cubicBezTo>
                    <a:cubicBezTo>
                      <a:pt x="137" y="391"/>
                      <a:pt x="0" y="362"/>
                      <a:pt x="17" y="224"/>
                    </a:cubicBezTo>
                    <a:cubicBezTo>
                      <a:pt x="27" y="139"/>
                      <a:pt x="88" y="100"/>
                      <a:pt x="153" y="56"/>
                    </a:cubicBezTo>
                    <a:cubicBezTo>
                      <a:pt x="184" y="35"/>
                      <a:pt x="219" y="12"/>
                      <a:pt x="241" y="8"/>
                    </a:cubicBezTo>
                    <a:cubicBezTo>
                      <a:pt x="283" y="0"/>
                      <a:pt x="333" y="8"/>
                      <a:pt x="37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36"/>
              <p:cNvSpPr>
                <a:spLocks/>
              </p:cNvSpPr>
              <p:nvPr/>
            </p:nvSpPr>
            <p:spPr bwMode="auto">
              <a:xfrm>
                <a:off x="2112963" y="3795713"/>
                <a:ext cx="684213" cy="598488"/>
              </a:xfrm>
              <a:custGeom>
                <a:avLst/>
                <a:gdLst>
                  <a:gd name="T0" fmla="*/ 197 w 706"/>
                  <a:gd name="T1" fmla="*/ 5 h 618"/>
                  <a:gd name="T2" fmla="*/ 313 w 706"/>
                  <a:gd name="T3" fmla="*/ 37 h 618"/>
                  <a:gd name="T4" fmla="*/ 345 w 706"/>
                  <a:gd name="T5" fmla="*/ 65 h 618"/>
                  <a:gd name="T6" fmla="*/ 377 w 706"/>
                  <a:gd name="T7" fmla="*/ 125 h 618"/>
                  <a:gd name="T8" fmla="*/ 401 w 706"/>
                  <a:gd name="T9" fmla="*/ 149 h 618"/>
                  <a:gd name="T10" fmla="*/ 497 w 706"/>
                  <a:gd name="T11" fmla="*/ 281 h 618"/>
                  <a:gd name="T12" fmla="*/ 573 w 706"/>
                  <a:gd name="T13" fmla="*/ 205 h 618"/>
                  <a:gd name="T14" fmla="*/ 633 w 706"/>
                  <a:gd name="T15" fmla="*/ 97 h 618"/>
                  <a:gd name="T16" fmla="*/ 701 w 706"/>
                  <a:gd name="T17" fmla="*/ 205 h 618"/>
                  <a:gd name="T18" fmla="*/ 681 w 706"/>
                  <a:gd name="T19" fmla="*/ 293 h 618"/>
                  <a:gd name="T20" fmla="*/ 661 w 706"/>
                  <a:gd name="T21" fmla="*/ 389 h 618"/>
                  <a:gd name="T22" fmla="*/ 645 w 706"/>
                  <a:gd name="T23" fmla="*/ 421 h 618"/>
                  <a:gd name="T24" fmla="*/ 637 w 706"/>
                  <a:gd name="T25" fmla="*/ 461 h 618"/>
                  <a:gd name="T26" fmla="*/ 621 w 706"/>
                  <a:gd name="T27" fmla="*/ 477 h 618"/>
                  <a:gd name="T28" fmla="*/ 521 w 706"/>
                  <a:gd name="T29" fmla="*/ 597 h 618"/>
                  <a:gd name="T30" fmla="*/ 449 w 706"/>
                  <a:gd name="T31" fmla="*/ 617 h 618"/>
                  <a:gd name="T32" fmla="*/ 409 w 706"/>
                  <a:gd name="T33" fmla="*/ 609 h 618"/>
                  <a:gd name="T34" fmla="*/ 349 w 706"/>
                  <a:gd name="T35" fmla="*/ 609 h 618"/>
                  <a:gd name="T36" fmla="*/ 285 w 706"/>
                  <a:gd name="T37" fmla="*/ 569 h 618"/>
                  <a:gd name="T38" fmla="*/ 189 w 706"/>
                  <a:gd name="T39" fmla="*/ 489 h 618"/>
                  <a:gd name="T40" fmla="*/ 117 w 706"/>
                  <a:gd name="T41" fmla="*/ 409 h 618"/>
                  <a:gd name="T42" fmla="*/ 105 w 706"/>
                  <a:gd name="T43" fmla="*/ 385 h 618"/>
                  <a:gd name="T44" fmla="*/ 85 w 706"/>
                  <a:gd name="T45" fmla="*/ 369 h 618"/>
                  <a:gd name="T46" fmla="*/ 69 w 706"/>
                  <a:gd name="T47" fmla="*/ 333 h 618"/>
                  <a:gd name="T48" fmla="*/ 17 w 706"/>
                  <a:gd name="T49" fmla="*/ 161 h 618"/>
                  <a:gd name="T50" fmla="*/ 197 w 706"/>
                  <a:gd name="T51" fmla="*/ 5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6" h="618">
                    <a:moveTo>
                      <a:pt x="197" y="5"/>
                    </a:moveTo>
                    <a:cubicBezTo>
                      <a:pt x="255" y="0"/>
                      <a:pt x="282" y="8"/>
                      <a:pt x="313" y="37"/>
                    </a:cubicBezTo>
                    <a:cubicBezTo>
                      <a:pt x="323" y="47"/>
                      <a:pt x="339" y="57"/>
                      <a:pt x="345" y="65"/>
                    </a:cubicBezTo>
                    <a:cubicBezTo>
                      <a:pt x="357" y="79"/>
                      <a:pt x="363" y="105"/>
                      <a:pt x="377" y="125"/>
                    </a:cubicBezTo>
                    <a:cubicBezTo>
                      <a:pt x="384" y="135"/>
                      <a:pt x="395" y="140"/>
                      <a:pt x="401" y="149"/>
                    </a:cubicBezTo>
                    <a:cubicBezTo>
                      <a:pt x="424" y="181"/>
                      <a:pt x="468" y="275"/>
                      <a:pt x="497" y="281"/>
                    </a:cubicBezTo>
                    <a:cubicBezTo>
                      <a:pt x="535" y="289"/>
                      <a:pt x="545" y="229"/>
                      <a:pt x="573" y="205"/>
                    </a:cubicBezTo>
                    <a:cubicBezTo>
                      <a:pt x="587" y="166"/>
                      <a:pt x="597" y="104"/>
                      <a:pt x="633" y="97"/>
                    </a:cubicBezTo>
                    <a:cubicBezTo>
                      <a:pt x="680" y="88"/>
                      <a:pt x="706" y="149"/>
                      <a:pt x="701" y="205"/>
                    </a:cubicBezTo>
                    <a:cubicBezTo>
                      <a:pt x="698" y="233"/>
                      <a:pt x="688" y="262"/>
                      <a:pt x="681" y="293"/>
                    </a:cubicBezTo>
                    <a:cubicBezTo>
                      <a:pt x="673" y="324"/>
                      <a:pt x="670" y="360"/>
                      <a:pt x="661" y="389"/>
                    </a:cubicBezTo>
                    <a:cubicBezTo>
                      <a:pt x="658" y="400"/>
                      <a:pt x="650" y="409"/>
                      <a:pt x="645" y="421"/>
                    </a:cubicBezTo>
                    <a:cubicBezTo>
                      <a:pt x="640" y="434"/>
                      <a:pt x="643" y="447"/>
                      <a:pt x="637" y="461"/>
                    </a:cubicBezTo>
                    <a:cubicBezTo>
                      <a:pt x="636" y="464"/>
                      <a:pt x="625" y="470"/>
                      <a:pt x="621" y="477"/>
                    </a:cubicBezTo>
                    <a:cubicBezTo>
                      <a:pt x="599" y="516"/>
                      <a:pt x="560" y="579"/>
                      <a:pt x="521" y="597"/>
                    </a:cubicBezTo>
                    <a:cubicBezTo>
                      <a:pt x="508" y="603"/>
                      <a:pt x="462" y="616"/>
                      <a:pt x="449" y="617"/>
                    </a:cubicBezTo>
                    <a:cubicBezTo>
                      <a:pt x="437" y="618"/>
                      <a:pt x="425" y="611"/>
                      <a:pt x="409" y="609"/>
                    </a:cubicBezTo>
                    <a:cubicBezTo>
                      <a:pt x="389" y="607"/>
                      <a:pt x="365" y="613"/>
                      <a:pt x="349" y="609"/>
                    </a:cubicBezTo>
                    <a:cubicBezTo>
                      <a:pt x="337" y="606"/>
                      <a:pt x="309" y="585"/>
                      <a:pt x="285" y="569"/>
                    </a:cubicBezTo>
                    <a:cubicBezTo>
                      <a:pt x="243" y="541"/>
                      <a:pt x="222" y="523"/>
                      <a:pt x="189" y="489"/>
                    </a:cubicBezTo>
                    <a:cubicBezTo>
                      <a:pt x="164" y="463"/>
                      <a:pt x="140" y="442"/>
                      <a:pt x="117" y="409"/>
                    </a:cubicBezTo>
                    <a:cubicBezTo>
                      <a:pt x="112" y="402"/>
                      <a:pt x="111" y="392"/>
                      <a:pt x="105" y="385"/>
                    </a:cubicBezTo>
                    <a:cubicBezTo>
                      <a:pt x="99" y="378"/>
                      <a:pt x="89" y="376"/>
                      <a:pt x="85" y="369"/>
                    </a:cubicBezTo>
                    <a:cubicBezTo>
                      <a:pt x="78" y="359"/>
                      <a:pt x="76" y="345"/>
                      <a:pt x="69" y="333"/>
                    </a:cubicBezTo>
                    <a:cubicBezTo>
                      <a:pt x="42" y="287"/>
                      <a:pt x="0" y="232"/>
                      <a:pt x="17" y="161"/>
                    </a:cubicBezTo>
                    <a:cubicBezTo>
                      <a:pt x="37" y="74"/>
                      <a:pt x="99" y="47"/>
                      <a:pt x="19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37"/>
              <p:cNvSpPr>
                <a:spLocks/>
              </p:cNvSpPr>
              <p:nvPr/>
            </p:nvSpPr>
            <p:spPr bwMode="auto">
              <a:xfrm>
                <a:off x="4554538" y="4079875"/>
                <a:ext cx="809625" cy="636588"/>
              </a:xfrm>
              <a:custGeom>
                <a:avLst/>
                <a:gdLst>
                  <a:gd name="T0" fmla="*/ 826 w 836"/>
                  <a:gd name="T1" fmla="*/ 76 h 658"/>
                  <a:gd name="T2" fmla="*/ 810 w 836"/>
                  <a:gd name="T3" fmla="*/ 124 h 658"/>
                  <a:gd name="T4" fmla="*/ 794 w 836"/>
                  <a:gd name="T5" fmla="*/ 180 h 658"/>
                  <a:gd name="T6" fmla="*/ 762 w 836"/>
                  <a:gd name="T7" fmla="*/ 224 h 658"/>
                  <a:gd name="T8" fmla="*/ 734 w 836"/>
                  <a:gd name="T9" fmla="*/ 292 h 658"/>
                  <a:gd name="T10" fmla="*/ 678 w 836"/>
                  <a:gd name="T11" fmla="*/ 404 h 658"/>
                  <a:gd name="T12" fmla="*/ 662 w 836"/>
                  <a:gd name="T13" fmla="*/ 456 h 658"/>
                  <a:gd name="T14" fmla="*/ 630 w 836"/>
                  <a:gd name="T15" fmla="*/ 508 h 658"/>
                  <a:gd name="T16" fmla="*/ 530 w 836"/>
                  <a:gd name="T17" fmla="*/ 656 h 658"/>
                  <a:gd name="T18" fmla="*/ 414 w 836"/>
                  <a:gd name="T19" fmla="*/ 628 h 658"/>
                  <a:gd name="T20" fmla="*/ 62 w 836"/>
                  <a:gd name="T21" fmla="*/ 452 h 658"/>
                  <a:gd name="T22" fmla="*/ 26 w 836"/>
                  <a:gd name="T23" fmla="*/ 232 h 658"/>
                  <a:gd name="T24" fmla="*/ 6 w 836"/>
                  <a:gd name="T25" fmla="*/ 144 h 658"/>
                  <a:gd name="T26" fmla="*/ 98 w 836"/>
                  <a:gd name="T27" fmla="*/ 180 h 658"/>
                  <a:gd name="T28" fmla="*/ 350 w 836"/>
                  <a:gd name="T29" fmla="*/ 300 h 658"/>
                  <a:gd name="T30" fmla="*/ 394 w 836"/>
                  <a:gd name="T31" fmla="*/ 328 h 658"/>
                  <a:gd name="T32" fmla="*/ 406 w 836"/>
                  <a:gd name="T33" fmla="*/ 380 h 658"/>
                  <a:gd name="T34" fmla="*/ 458 w 836"/>
                  <a:gd name="T35" fmla="*/ 324 h 658"/>
                  <a:gd name="T36" fmla="*/ 514 w 836"/>
                  <a:gd name="T37" fmla="*/ 188 h 658"/>
                  <a:gd name="T38" fmla="*/ 586 w 836"/>
                  <a:gd name="T39" fmla="*/ 0 h 658"/>
                  <a:gd name="T40" fmla="*/ 674 w 836"/>
                  <a:gd name="T41" fmla="*/ 24 h 658"/>
                  <a:gd name="T42" fmla="*/ 710 w 836"/>
                  <a:gd name="T43" fmla="*/ 52 h 658"/>
                  <a:gd name="T44" fmla="*/ 826 w 836"/>
                  <a:gd name="T45" fmla="*/ 76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6" h="658">
                    <a:moveTo>
                      <a:pt x="826" y="76"/>
                    </a:moveTo>
                    <a:cubicBezTo>
                      <a:pt x="836" y="95"/>
                      <a:pt x="817" y="108"/>
                      <a:pt x="810" y="124"/>
                    </a:cubicBezTo>
                    <a:cubicBezTo>
                      <a:pt x="803" y="141"/>
                      <a:pt x="802" y="164"/>
                      <a:pt x="794" y="180"/>
                    </a:cubicBezTo>
                    <a:cubicBezTo>
                      <a:pt x="786" y="196"/>
                      <a:pt x="770" y="208"/>
                      <a:pt x="762" y="224"/>
                    </a:cubicBezTo>
                    <a:cubicBezTo>
                      <a:pt x="752" y="245"/>
                      <a:pt x="745" y="270"/>
                      <a:pt x="734" y="292"/>
                    </a:cubicBezTo>
                    <a:cubicBezTo>
                      <a:pt x="715" y="331"/>
                      <a:pt x="695" y="367"/>
                      <a:pt x="678" y="404"/>
                    </a:cubicBezTo>
                    <a:cubicBezTo>
                      <a:pt x="671" y="420"/>
                      <a:pt x="669" y="440"/>
                      <a:pt x="662" y="456"/>
                    </a:cubicBezTo>
                    <a:cubicBezTo>
                      <a:pt x="654" y="474"/>
                      <a:pt x="639" y="491"/>
                      <a:pt x="630" y="508"/>
                    </a:cubicBezTo>
                    <a:cubicBezTo>
                      <a:pt x="603" y="560"/>
                      <a:pt x="579" y="620"/>
                      <a:pt x="530" y="656"/>
                    </a:cubicBezTo>
                    <a:cubicBezTo>
                      <a:pt x="480" y="658"/>
                      <a:pt x="445" y="645"/>
                      <a:pt x="414" y="628"/>
                    </a:cubicBezTo>
                    <a:cubicBezTo>
                      <a:pt x="278" y="588"/>
                      <a:pt x="168" y="522"/>
                      <a:pt x="62" y="452"/>
                    </a:cubicBezTo>
                    <a:cubicBezTo>
                      <a:pt x="23" y="401"/>
                      <a:pt x="41" y="308"/>
                      <a:pt x="26" y="232"/>
                    </a:cubicBezTo>
                    <a:cubicBezTo>
                      <a:pt x="19" y="199"/>
                      <a:pt x="0" y="176"/>
                      <a:pt x="6" y="144"/>
                    </a:cubicBezTo>
                    <a:cubicBezTo>
                      <a:pt x="39" y="146"/>
                      <a:pt x="69" y="165"/>
                      <a:pt x="98" y="180"/>
                    </a:cubicBezTo>
                    <a:cubicBezTo>
                      <a:pt x="177" y="220"/>
                      <a:pt x="257" y="267"/>
                      <a:pt x="350" y="300"/>
                    </a:cubicBezTo>
                    <a:cubicBezTo>
                      <a:pt x="359" y="315"/>
                      <a:pt x="378" y="320"/>
                      <a:pt x="394" y="328"/>
                    </a:cubicBezTo>
                    <a:cubicBezTo>
                      <a:pt x="401" y="343"/>
                      <a:pt x="395" y="370"/>
                      <a:pt x="406" y="380"/>
                    </a:cubicBezTo>
                    <a:cubicBezTo>
                      <a:pt x="436" y="379"/>
                      <a:pt x="447" y="348"/>
                      <a:pt x="458" y="324"/>
                    </a:cubicBezTo>
                    <a:cubicBezTo>
                      <a:pt x="479" y="281"/>
                      <a:pt x="495" y="238"/>
                      <a:pt x="514" y="188"/>
                    </a:cubicBezTo>
                    <a:cubicBezTo>
                      <a:pt x="536" y="130"/>
                      <a:pt x="558" y="61"/>
                      <a:pt x="586" y="0"/>
                    </a:cubicBezTo>
                    <a:cubicBezTo>
                      <a:pt x="612" y="4"/>
                      <a:pt x="652" y="13"/>
                      <a:pt x="674" y="24"/>
                    </a:cubicBezTo>
                    <a:cubicBezTo>
                      <a:pt x="686" y="30"/>
                      <a:pt x="695" y="46"/>
                      <a:pt x="710" y="52"/>
                    </a:cubicBezTo>
                    <a:cubicBezTo>
                      <a:pt x="745" y="67"/>
                      <a:pt x="782" y="60"/>
                      <a:pt x="826" y="76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637010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矩形 66"/>
          <p:cNvSpPr/>
          <p:nvPr/>
        </p:nvSpPr>
        <p:spPr>
          <a:xfrm>
            <a:off x="3575" y="5316423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8" name="组合 67"/>
          <p:cNvGrpSpPr/>
          <p:nvPr/>
        </p:nvGrpSpPr>
        <p:grpSpPr>
          <a:xfrm>
            <a:off x="168729" y="4793839"/>
            <a:ext cx="1152190" cy="1357797"/>
            <a:chOff x="3792538" y="261938"/>
            <a:chExt cx="5097463" cy="6007100"/>
          </a:xfrm>
        </p:grpSpPr>
        <p:sp>
          <p:nvSpPr>
            <p:cNvPr id="69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4" name="文本框 83"/>
          <p:cNvSpPr txBox="1"/>
          <p:nvPr/>
        </p:nvSpPr>
        <p:spPr>
          <a:xfrm>
            <a:off x="258435" y="6144436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矩形 1"/>
          <p:cNvSpPr/>
          <p:nvPr/>
        </p:nvSpPr>
        <p:spPr>
          <a:xfrm flipH="1">
            <a:off x="8619301" y="2862350"/>
            <a:ext cx="783919" cy="820737"/>
          </a:xfrm>
          <a:custGeom>
            <a:avLst/>
            <a:gdLst>
              <a:gd name="connsiteX0" fmla="*/ 0 w 1634232"/>
              <a:gd name="connsiteY0" fmla="*/ 0 h 1404937"/>
              <a:gd name="connsiteX1" fmla="*/ 1634232 w 1634232"/>
              <a:gd name="connsiteY1" fmla="*/ 0 h 1404937"/>
              <a:gd name="connsiteX2" fmla="*/ 1634232 w 1634232"/>
              <a:gd name="connsiteY2" fmla="*/ 1404937 h 1404937"/>
              <a:gd name="connsiteX3" fmla="*/ 0 w 1634232"/>
              <a:gd name="connsiteY3" fmla="*/ 1404937 h 1404937"/>
              <a:gd name="connsiteX4" fmla="*/ 0 w 1634232"/>
              <a:gd name="connsiteY4" fmla="*/ 0 h 1404937"/>
              <a:gd name="connsiteX0" fmla="*/ 200025 w 1634232"/>
              <a:gd name="connsiteY0" fmla="*/ 0 h 1433512"/>
              <a:gd name="connsiteX1" fmla="*/ 1634232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34232"/>
              <a:gd name="connsiteY0" fmla="*/ 0 h 1433512"/>
              <a:gd name="connsiteX1" fmla="*/ 1434207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05657"/>
              <a:gd name="connsiteY0" fmla="*/ 0 h 1433512"/>
              <a:gd name="connsiteX1" fmla="*/ 1434207 w 1605657"/>
              <a:gd name="connsiteY1" fmla="*/ 28575 h 1433512"/>
              <a:gd name="connsiteX2" fmla="*/ 1605657 w 1605657"/>
              <a:gd name="connsiteY2" fmla="*/ 1404937 h 1433512"/>
              <a:gd name="connsiteX3" fmla="*/ 0 w 1605657"/>
              <a:gd name="connsiteY3" fmla="*/ 1433512 h 1433512"/>
              <a:gd name="connsiteX4" fmla="*/ 200025 w 1605657"/>
              <a:gd name="connsiteY4" fmla="*/ 0 h 1433512"/>
              <a:gd name="connsiteX0" fmla="*/ 200025 w 1548507"/>
              <a:gd name="connsiteY0" fmla="*/ 0 h 1433512"/>
              <a:gd name="connsiteX1" fmla="*/ 1434207 w 1548507"/>
              <a:gd name="connsiteY1" fmla="*/ 28575 h 1433512"/>
              <a:gd name="connsiteX2" fmla="*/ 1548507 w 1548507"/>
              <a:gd name="connsiteY2" fmla="*/ 1404937 h 1433512"/>
              <a:gd name="connsiteX3" fmla="*/ 0 w 1548507"/>
              <a:gd name="connsiteY3" fmla="*/ 1433512 h 1433512"/>
              <a:gd name="connsiteX4" fmla="*/ 200025 w 1548507"/>
              <a:gd name="connsiteY4" fmla="*/ 0 h 1433512"/>
              <a:gd name="connsiteX0" fmla="*/ 85725 w 1434207"/>
              <a:gd name="connsiteY0" fmla="*/ 0 h 1462087"/>
              <a:gd name="connsiteX1" fmla="*/ 1319907 w 1434207"/>
              <a:gd name="connsiteY1" fmla="*/ 28575 h 1462087"/>
              <a:gd name="connsiteX2" fmla="*/ 1434207 w 1434207"/>
              <a:gd name="connsiteY2" fmla="*/ 1404937 h 1462087"/>
              <a:gd name="connsiteX3" fmla="*/ 0 w 1434207"/>
              <a:gd name="connsiteY3" fmla="*/ 1462087 h 1462087"/>
              <a:gd name="connsiteX4" fmla="*/ 85725 w 1434207"/>
              <a:gd name="connsiteY4" fmla="*/ 0 h 1462087"/>
              <a:gd name="connsiteX0" fmla="*/ 136525 w 1485007"/>
              <a:gd name="connsiteY0" fmla="*/ 0 h 1404937"/>
              <a:gd name="connsiteX1" fmla="*/ 1370707 w 1485007"/>
              <a:gd name="connsiteY1" fmla="*/ 28575 h 1404937"/>
              <a:gd name="connsiteX2" fmla="*/ 1485007 w 1485007"/>
              <a:gd name="connsiteY2" fmla="*/ 1404937 h 1404937"/>
              <a:gd name="connsiteX3" fmla="*/ 0 w 1485007"/>
              <a:gd name="connsiteY3" fmla="*/ 1373187 h 1404937"/>
              <a:gd name="connsiteX4" fmla="*/ 136525 w 1485007"/>
              <a:gd name="connsiteY4" fmla="*/ 0 h 1404937"/>
              <a:gd name="connsiteX0" fmla="*/ 136525 w 1446907"/>
              <a:gd name="connsiteY0" fmla="*/ 0 h 1404937"/>
              <a:gd name="connsiteX1" fmla="*/ 1370707 w 1446907"/>
              <a:gd name="connsiteY1" fmla="*/ 28575 h 1404937"/>
              <a:gd name="connsiteX2" fmla="*/ 1446907 w 1446907"/>
              <a:gd name="connsiteY2" fmla="*/ 1404937 h 1404937"/>
              <a:gd name="connsiteX3" fmla="*/ 0 w 1446907"/>
              <a:gd name="connsiteY3" fmla="*/ 1373187 h 1404937"/>
              <a:gd name="connsiteX4" fmla="*/ 136525 w 1446907"/>
              <a:gd name="connsiteY4" fmla="*/ 0 h 1404937"/>
              <a:gd name="connsiteX0" fmla="*/ 123825 w 1434207"/>
              <a:gd name="connsiteY0" fmla="*/ 0 h 1404937"/>
              <a:gd name="connsiteX1" fmla="*/ 1358007 w 1434207"/>
              <a:gd name="connsiteY1" fmla="*/ 28575 h 1404937"/>
              <a:gd name="connsiteX2" fmla="*/ 1434207 w 1434207"/>
              <a:gd name="connsiteY2" fmla="*/ 1404937 h 1404937"/>
              <a:gd name="connsiteX3" fmla="*/ 0 w 1434207"/>
              <a:gd name="connsiteY3" fmla="*/ 1385887 h 1404937"/>
              <a:gd name="connsiteX4" fmla="*/ 123825 w 1434207"/>
              <a:gd name="connsiteY4" fmla="*/ 0 h 1404937"/>
              <a:gd name="connsiteX0" fmla="*/ 123825 w 1434207"/>
              <a:gd name="connsiteY0" fmla="*/ 136525 h 1541462"/>
              <a:gd name="connsiteX1" fmla="*/ 1240975 w 1434207"/>
              <a:gd name="connsiteY1" fmla="*/ 0 h 1541462"/>
              <a:gd name="connsiteX2" fmla="*/ 1434207 w 1434207"/>
              <a:gd name="connsiteY2" fmla="*/ 1541462 h 1541462"/>
              <a:gd name="connsiteX3" fmla="*/ 0 w 1434207"/>
              <a:gd name="connsiteY3" fmla="*/ 1522412 h 1541462"/>
              <a:gd name="connsiteX4" fmla="*/ 123825 w 1434207"/>
              <a:gd name="connsiteY4" fmla="*/ 136525 h 1541462"/>
              <a:gd name="connsiteX0" fmla="*/ 123825 w 1835460"/>
              <a:gd name="connsiteY0" fmla="*/ 136525 h 1522412"/>
              <a:gd name="connsiteX1" fmla="*/ 1240975 w 1835460"/>
              <a:gd name="connsiteY1" fmla="*/ 0 h 1522412"/>
              <a:gd name="connsiteX2" fmla="*/ 1835460 w 1835460"/>
              <a:gd name="connsiteY2" fmla="*/ 1096962 h 1522412"/>
              <a:gd name="connsiteX3" fmla="*/ 0 w 1835460"/>
              <a:gd name="connsiteY3" fmla="*/ 1522412 h 1522412"/>
              <a:gd name="connsiteX4" fmla="*/ 123825 w 1835460"/>
              <a:gd name="connsiteY4" fmla="*/ 136525 h 1522412"/>
              <a:gd name="connsiteX0" fmla="*/ 123825 w 1835460"/>
              <a:gd name="connsiteY0" fmla="*/ 136525 h 1154112"/>
              <a:gd name="connsiteX1" fmla="*/ 1240975 w 1835460"/>
              <a:gd name="connsiteY1" fmla="*/ 0 h 1154112"/>
              <a:gd name="connsiteX2" fmla="*/ 1835460 w 1835460"/>
              <a:gd name="connsiteY2" fmla="*/ 1096962 h 1154112"/>
              <a:gd name="connsiteX3" fmla="*/ 0 w 1835460"/>
              <a:gd name="connsiteY3" fmla="*/ 1154112 h 1154112"/>
              <a:gd name="connsiteX4" fmla="*/ 123825 w 1835460"/>
              <a:gd name="connsiteY4" fmla="*/ 136525 h 1154112"/>
              <a:gd name="connsiteX0" fmla="*/ 0 w 1711635"/>
              <a:gd name="connsiteY0" fmla="*/ 136525 h 1204912"/>
              <a:gd name="connsiteX1" fmla="*/ 1117150 w 1711635"/>
              <a:gd name="connsiteY1" fmla="*/ 0 h 1204912"/>
              <a:gd name="connsiteX2" fmla="*/ 1711635 w 1711635"/>
              <a:gd name="connsiteY2" fmla="*/ 1096962 h 1204912"/>
              <a:gd name="connsiteX3" fmla="*/ 210553 w 1711635"/>
              <a:gd name="connsiteY3" fmla="*/ 1204912 h 1204912"/>
              <a:gd name="connsiteX4" fmla="*/ 0 w 1711635"/>
              <a:gd name="connsiteY4" fmla="*/ 136525 h 1204912"/>
              <a:gd name="connsiteX0" fmla="*/ 73668 w 1785303"/>
              <a:gd name="connsiteY0" fmla="*/ 136525 h 1096962"/>
              <a:gd name="connsiteX1" fmla="*/ 1190818 w 1785303"/>
              <a:gd name="connsiteY1" fmla="*/ 0 h 1096962"/>
              <a:gd name="connsiteX2" fmla="*/ 1785303 w 1785303"/>
              <a:gd name="connsiteY2" fmla="*/ 1096962 h 1096962"/>
              <a:gd name="connsiteX3" fmla="*/ 0 w 1785303"/>
              <a:gd name="connsiteY3" fmla="*/ 887412 h 1096962"/>
              <a:gd name="connsiteX4" fmla="*/ 73668 w 1785303"/>
              <a:gd name="connsiteY4" fmla="*/ 136525 h 1096962"/>
              <a:gd name="connsiteX0" fmla="*/ 73668 w 1785303"/>
              <a:gd name="connsiteY0" fmla="*/ 47625 h 1008062"/>
              <a:gd name="connsiteX1" fmla="*/ 806283 w 1785303"/>
              <a:gd name="connsiteY1" fmla="*/ 0 h 1008062"/>
              <a:gd name="connsiteX2" fmla="*/ 1785303 w 1785303"/>
              <a:gd name="connsiteY2" fmla="*/ 1008062 h 1008062"/>
              <a:gd name="connsiteX3" fmla="*/ 0 w 1785303"/>
              <a:gd name="connsiteY3" fmla="*/ 798512 h 1008062"/>
              <a:gd name="connsiteX4" fmla="*/ 73668 w 1785303"/>
              <a:gd name="connsiteY4" fmla="*/ 47625 h 1008062"/>
              <a:gd name="connsiteX0" fmla="*/ 73668 w 1149985"/>
              <a:gd name="connsiteY0" fmla="*/ 47625 h 798512"/>
              <a:gd name="connsiteX1" fmla="*/ 806283 w 1149985"/>
              <a:gd name="connsiteY1" fmla="*/ 0 h 798512"/>
              <a:gd name="connsiteX2" fmla="*/ 1149985 w 1149985"/>
              <a:gd name="connsiteY2" fmla="*/ 715962 h 798512"/>
              <a:gd name="connsiteX3" fmla="*/ 0 w 1149985"/>
              <a:gd name="connsiteY3" fmla="*/ 798512 h 798512"/>
              <a:gd name="connsiteX4" fmla="*/ 73668 w 1149985"/>
              <a:gd name="connsiteY4" fmla="*/ 47625 h 798512"/>
              <a:gd name="connsiteX0" fmla="*/ 73668 w 1149985"/>
              <a:gd name="connsiteY0" fmla="*/ 73025 h 823912"/>
              <a:gd name="connsiteX1" fmla="*/ 889877 w 1149985"/>
              <a:gd name="connsiteY1" fmla="*/ 0 h 823912"/>
              <a:gd name="connsiteX2" fmla="*/ 1149985 w 1149985"/>
              <a:gd name="connsiteY2" fmla="*/ 741362 h 823912"/>
              <a:gd name="connsiteX3" fmla="*/ 0 w 1149985"/>
              <a:gd name="connsiteY3" fmla="*/ 823912 h 823912"/>
              <a:gd name="connsiteX4" fmla="*/ 73668 w 1149985"/>
              <a:gd name="connsiteY4" fmla="*/ 73025 h 823912"/>
              <a:gd name="connsiteX0" fmla="*/ 107106 w 1149985"/>
              <a:gd name="connsiteY0" fmla="*/ 0 h 928687"/>
              <a:gd name="connsiteX1" fmla="*/ 889877 w 1149985"/>
              <a:gd name="connsiteY1" fmla="*/ 104775 h 928687"/>
              <a:gd name="connsiteX2" fmla="*/ 1149985 w 1149985"/>
              <a:gd name="connsiteY2" fmla="*/ 846137 h 928687"/>
              <a:gd name="connsiteX3" fmla="*/ 0 w 1149985"/>
              <a:gd name="connsiteY3" fmla="*/ 928687 h 928687"/>
              <a:gd name="connsiteX4" fmla="*/ 107106 w 1149985"/>
              <a:gd name="connsiteY4" fmla="*/ 0 h 928687"/>
              <a:gd name="connsiteX0" fmla="*/ 257576 w 1300455"/>
              <a:gd name="connsiteY0" fmla="*/ 0 h 846137"/>
              <a:gd name="connsiteX1" fmla="*/ 1040347 w 1300455"/>
              <a:gd name="connsiteY1" fmla="*/ 104775 h 846137"/>
              <a:gd name="connsiteX2" fmla="*/ 1300455 w 1300455"/>
              <a:gd name="connsiteY2" fmla="*/ 846137 h 846137"/>
              <a:gd name="connsiteX3" fmla="*/ 0 w 1300455"/>
              <a:gd name="connsiteY3" fmla="*/ 839787 h 846137"/>
              <a:gd name="connsiteX4" fmla="*/ 257576 w 1300455"/>
              <a:gd name="connsiteY4" fmla="*/ 0 h 846137"/>
              <a:gd name="connsiteX0" fmla="*/ 257576 w 1040347"/>
              <a:gd name="connsiteY0" fmla="*/ 0 h 839787"/>
              <a:gd name="connsiteX1" fmla="*/ 1040347 w 1040347"/>
              <a:gd name="connsiteY1" fmla="*/ 104775 h 839787"/>
              <a:gd name="connsiteX2" fmla="*/ 1016234 w 1040347"/>
              <a:gd name="connsiteY2" fmla="*/ 833437 h 839787"/>
              <a:gd name="connsiteX3" fmla="*/ 0 w 1040347"/>
              <a:gd name="connsiteY3" fmla="*/ 839787 h 839787"/>
              <a:gd name="connsiteX4" fmla="*/ 257576 w 1040347"/>
              <a:gd name="connsiteY4" fmla="*/ 0 h 839787"/>
              <a:gd name="connsiteX0" fmla="*/ 249217 w 1031988"/>
              <a:gd name="connsiteY0" fmla="*/ 0 h 833437"/>
              <a:gd name="connsiteX1" fmla="*/ 1031988 w 1031988"/>
              <a:gd name="connsiteY1" fmla="*/ 104775 h 833437"/>
              <a:gd name="connsiteX2" fmla="*/ 1007875 w 1031988"/>
              <a:gd name="connsiteY2" fmla="*/ 833437 h 833437"/>
              <a:gd name="connsiteX3" fmla="*/ 0 w 1031988"/>
              <a:gd name="connsiteY3" fmla="*/ 769937 h 833437"/>
              <a:gd name="connsiteX4" fmla="*/ 249217 w 1031988"/>
              <a:gd name="connsiteY4" fmla="*/ 0 h 833437"/>
              <a:gd name="connsiteX0" fmla="*/ 249217 w 1031988"/>
              <a:gd name="connsiteY0" fmla="*/ 0 h 801687"/>
              <a:gd name="connsiteX1" fmla="*/ 1031988 w 1031988"/>
              <a:gd name="connsiteY1" fmla="*/ 104775 h 801687"/>
              <a:gd name="connsiteX2" fmla="*/ 1024594 w 1031988"/>
              <a:gd name="connsiteY2" fmla="*/ 801687 h 801687"/>
              <a:gd name="connsiteX3" fmla="*/ 0 w 1031988"/>
              <a:gd name="connsiteY3" fmla="*/ 769937 h 801687"/>
              <a:gd name="connsiteX4" fmla="*/ 249217 w 1031988"/>
              <a:gd name="connsiteY4" fmla="*/ 0 h 801687"/>
              <a:gd name="connsiteX0" fmla="*/ 249217 w 1031988"/>
              <a:gd name="connsiteY0" fmla="*/ 0 h 820737"/>
              <a:gd name="connsiteX1" fmla="*/ 1031988 w 1031988"/>
              <a:gd name="connsiteY1" fmla="*/ 104775 h 820737"/>
              <a:gd name="connsiteX2" fmla="*/ 999515 w 1031988"/>
              <a:gd name="connsiteY2" fmla="*/ 820737 h 820737"/>
              <a:gd name="connsiteX3" fmla="*/ 0 w 1031988"/>
              <a:gd name="connsiteY3" fmla="*/ 769937 h 820737"/>
              <a:gd name="connsiteX4" fmla="*/ 249217 w 1031988"/>
              <a:gd name="connsiteY4" fmla="*/ 0 h 820737"/>
              <a:gd name="connsiteX0" fmla="*/ 249217 w 1031988"/>
              <a:gd name="connsiteY0" fmla="*/ 0 h 820737"/>
              <a:gd name="connsiteX1" fmla="*/ 1031988 w 1031988"/>
              <a:gd name="connsiteY1" fmla="*/ 104775 h 820737"/>
              <a:gd name="connsiteX2" fmla="*/ 999515 w 1031988"/>
              <a:gd name="connsiteY2" fmla="*/ 820737 h 820737"/>
              <a:gd name="connsiteX3" fmla="*/ 0 w 1031988"/>
              <a:gd name="connsiteY3" fmla="*/ 769937 h 820737"/>
              <a:gd name="connsiteX4" fmla="*/ 249217 w 1031988"/>
              <a:gd name="connsiteY4" fmla="*/ 0 h 82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1988" h="820737">
                <a:moveTo>
                  <a:pt x="249217" y="0"/>
                </a:moveTo>
                <a:lnTo>
                  <a:pt x="1031988" y="104775"/>
                </a:lnTo>
                <a:cubicBezTo>
                  <a:pt x="1029523" y="337079"/>
                  <a:pt x="1035417" y="582083"/>
                  <a:pt x="999515" y="820737"/>
                </a:cubicBezTo>
                <a:lnTo>
                  <a:pt x="0" y="769937"/>
                </a:lnTo>
                <a:lnTo>
                  <a:pt x="2492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矩形 1"/>
          <p:cNvSpPr/>
          <p:nvPr/>
        </p:nvSpPr>
        <p:spPr>
          <a:xfrm>
            <a:off x="2440834" y="2890044"/>
            <a:ext cx="848152" cy="804862"/>
          </a:xfrm>
          <a:custGeom>
            <a:avLst/>
            <a:gdLst>
              <a:gd name="connsiteX0" fmla="*/ 0 w 1634232"/>
              <a:gd name="connsiteY0" fmla="*/ 0 h 1404937"/>
              <a:gd name="connsiteX1" fmla="*/ 1634232 w 1634232"/>
              <a:gd name="connsiteY1" fmla="*/ 0 h 1404937"/>
              <a:gd name="connsiteX2" fmla="*/ 1634232 w 1634232"/>
              <a:gd name="connsiteY2" fmla="*/ 1404937 h 1404937"/>
              <a:gd name="connsiteX3" fmla="*/ 0 w 1634232"/>
              <a:gd name="connsiteY3" fmla="*/ 1404937 h 1404937"/>
              <a:gd name="connsiteX4" fmla="*/ 0 w 1634232"/>
              <a:gd name="connsiteY4" fmla="*/ 0 h 1404937"/>
              <a:gd name="connsiteX0" fmla="*/ 200025 w 1634232"/>
              <a:gd name="connsiteY0" fmla="*/ 0 h 1433512"/>
              <a:gd name="connsiteX1" fmla="*/ 1634232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34232"/>
              <a:gd name="connsiteY0" fmla="*/ 0 h 1433512"/>
              <a:gd name="connsiteX1" fmla="*/ 1434207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05657"/>
              <a:gd name="connsiteY0" fmla="*/ 0 h 1433512"/>
              <a:gd name="connsiteX1" fmla="*/ 1434207 w 1605657"/>
              <a:gd name="connsiteY1" fmla="*/ 28575 h 1433512"/>
              <a:gd name="connsiteX2" fmla="*/ 1605657 w 1605657"/>
              <a:gd name="connsiteY2" fmla="*/ 1404937 h 1433512"/>
              <a:gd name="connsiteX3" fmla="*/ 0 w 1605657"/>
              <a:gd name="connsiteY3" fmla="*/ 1433512 h 1433512"/>
              <a:gd name="connsiteX4" fmla="*/ 200025 w 1605657"/>
              <a:gd name="connsiteY4" fmla="*/ 0 h 1433512"/>
              <a:gd name="connsiteX0" fmla="*/ 200025 w 1548507"/>
              <a:gd name="connsiteY0" fmla="*/ 0 h 1433512"/>
              <a:gd name="connsiteX1" fmla="*/ 1434207 w 1548507"/>
              <a:gd name="connsiteY1" fmla="*/ 28575 h 1433512"/>
              <a:gd name="connsiteX2" fmla="*/ 1548507 w 1548507"/>
              <a:gd name="connsiteY2" fmla="*/ 1404937 h 1433512"/>
              <a:gd name="connsiteX3" fmla="*/ 0 w 1548507"/>
              <a:gd name="connsiteY3" fmla="*/ 1433512 h 1433512"/>
              <a:gd name="connsiteX4" fmla="*/ 200025 w 1548507"/>
              <a:gd name="connsiteY4" fmla="*/ 0 h 1433512"/>
              <a:gd name="connsiteX0" fmla="*/ 85725 w 1434207"/>
              <a:gd name="connsiteY0" fmla="*/ 0 h 1462087"/>
              <a:gd name="connsiteX1" fmla="*/ 1319907 w 1434207"/>
              <a:gd name="connsiteY1" fmla="*/ 28575 h 1462087"/>
              <a:gd name="connsiteX2" fmla="*/ 1434207 w 1434207"/>
              <a:gd name="connsiteY2" fmla="*/ 1404937 h 1462087"/>
              <a:gd name="connsiteX3" fmla="*/ 0 w 1434207"/>
              <a:gd name="connsiteY3" fmla="*/ 1462087 h 1462087"/>
              <a:gd name="connsiteX4" fmla="*/ 85725 w 1434207"/>
              <a:gd name="connsiteY4" fmla="*/ 0 h 1462087"/>
              <a:gd name="connsiteX0" fmla="*/ 136525 w 1485007"/>
              <a:gd name="connsiteY0" fmla="*/ 0 h 1404937"/>
              <a:gd name="connsiteX1" fmla="*/ 1370707 w 1485007"/>
              <a:gd name="connsiteY1" fmla="*/ 28575 h 1404937"/>
              <a:gd name="connsiteX2" fmla="*/ 1485007 w 1485007"/>
              <a:gd name="connsiteY2" fmla="*/ 1404937 h 1404937"/>
              <a:gd name="connsiteX3" fmla="*/ 0 w 1485007"/>
              <a:gd name="connsiteY3" fmla="*/ 1373187 h 1404937"/>
              <a:gd name="connsiteX4" fmla="*/ 136525 w 1485007"/>
              <a:gd name="connsiteY4" fmla="*/ 0 h 1404937"/>
              <a:gd name="connsiteX0" fmla="*/ 136525 w 1446907"/>
              <a:gd name="connsiteY0" fmla="*/ 0 h 1404937"/>
              <a:gd name="connsiteX1" fmla="*/ 1370707 w 1446907"/>
              <a:gd name="connsiteY1" fmla="*/ 28575 h 1404937"/>
              <a:gd name="connsiteX2" fmla="*/ 1446907 w 1446907"/>
              <a:gd name="connsiteY2" fmla="*/ 1404937 h 1404937"/>
              <a:gd name="connsiteX3" fmla="*/ 0 w 1446907"/>
              <a:gd name="connsiteY3" fmla="*/ 1373187 h 1404937"/>
              <a:gd name="connsiteX4" fmla="*/ 136525 w 1446907"/>
              <a:gd name="connsiteY4" fmla="*/ 0 h 1404937"/>
              <a:gd name="connsiteX0" fmla="*/ 123825 w 1434207"/>
              <a:gd name="connsiteY0" fmla="*/ 0 h 1404937"/>
              <a:gd name="connsiteX1" fmla="*/ 1358007 w 1434207"/>
              <a:gd name="connsiteY1" fmla="*/ 28575 h 1404937"/>
              <a:gd name="connsiteX2" fmla="*/ 1434207 w 1434207"/>
              <a:gd name="connsiteY2" fmla="*/ 1404937 h 1404937"/>
              <a:gd name="connsiteX3" fmla="*/ 0 w 1434207"/>
              <a:gd name="connsiteY3" fmla="*/ 1385887 h 1404937"/>
              <a:gd name="connsiteX4" fmla="*/ 123825 w 1434207"/>
              <a:gd name="connsiteY4" fmla="*/ 0 h 1404937"/>
              <a:gd name="connsiteX0" fmla="*/ 123825 w 1434207"/>
              <a:gd name="connsiteY0" fmla="*/ 136525 h 1541462"/>
              <a:gd name="connsiteX1" fmla="*/ 1240975 w 1434207"/>
              <a:gd name="connsiteY1" fmla="*/ 0 h 1541462"/>
              <a:gd name="connsiteX2" fmla="*/ 1434207 w 1434207"/>
              <a:gd name="connsiteY2" fmla="*/ 1541462 h 1541462"/>
              <a:gd name="connsiteX3" fmla="*/ 0 w 1434207"/>
              <a:gd name="connsiteY3" fmla="*/ 1522412 h 1541462"/>
              <a:gd name="connsiteX4" fmla="*/ 123825 w 1434207"/>
              <a:gd name="connsiteY4" fmla="*/ 136525 h 1541462"/>
              <a:gd name="connsiteX0" fmla="*/ 123825 w 1835460"/>
              <a:gd name="connsiteY0" fmla="*/ 136525 h 1522412"/>
              <a:gd name="connsiteX1" fmla="*/ 1240975 w 1835460"/>
              <a:gd name="connsiteY1" fmla="*/ 0 h 1522412"/>
              <a:gd name="connsiteX2" fmla="*/ 1835460 w 1835460"/>
              <a:gd name="connsiteY2" fmla="*/ 1096962 h 1522412"/>
              <a:gd name="connsiteX3" fmla="*/ 0 w 1835460"/>
              <a:gd name="connsiteY3" fmla="*/ 1522412 h 1522412"/>
              <a:gd name="connsiteX4" fmla="*/ 123825 w 1835460"/>
              <a:gd name="connsiteY4" fmla="*/ 136525 h 1522412"/>
              <a:gd name="connsiteX0" fmla="*/ 123825 w 1835460"/>
              <a:gd name="connsiteY0" fmla="*/ 136525 h 1154112"/>
              <a:gd name="connsiteX1" fmla="*/ 1240975 w 1835460"/>
              <a:gd name="connsiteY1" fmla="*/ 0 h 1154112"/>
              <a:gd name="connsiteX2" fmla="*/ 1835460 w 1835460"/>
              <a:gd name="connsiteY2" fmla="*/ 1096962 h 1154112"/>
              <a:gd name="connsiteX3" fmla="*/ 0 w 1835460"/>
              <a:gd name="connsiteY3" fmla="*/ 1154112 h 1154112"/>
              <a:gd name="connsiteX4" fmla="*/ 123825 w 1835460"/>
              <a:gd name="connsiteY4" fmla="*/ 136525 h 1154112"/>
              <a:gd name="connsiteX0" fmla="*/ 0 w 1711635"/>
              <a:gd name="connsiteY0" fmla="*/ 136525 h 1204912"/>
              <a:gd name="connsiteX1" fmla="*/ 1117150 w 1711635"/>
              <a:gd name="connsiteY1" fmla="*/ 0 h 1204912"/>
              <a:gd name="connsiteX2" fmla="*/ 1711635 w 1711635"/>
              <a:gd name="connsiteY2" fmla="*/ 1096962 h 1204912"/>
              <a:gd name="connsiteX3" fmla="*/ 210553 w 1711635"/>
              <a:gd name="connsiteY3" fmla="*/ 1204912 h 1204912"/>
              <a:gd name="connsiteX4" fmla="*/ 0 w 1711635"/>
              <a:gd name="connsiteY4" fmla="*/ 136525 h 1204912"/>
              <a:gd name="connsiteX0" fmla="*/ 73668 w 1785303"/>
              <a:gd name="connsiteY0" fmla="*/ 136525 h 1096962"/>
              <a:gd name="connsiteX1" fmla="*/ 1190818 w 1785303"/>
              <a:gd name="connsiteY1" fmla="*/ 0 h 1096962"/>
              <a:gd name="connsiteX2" fmla="*/ 1785303 w 1785303"/>
              <a:gd name="connsiteY2" fmla="*/ 1096962 h 1096962"/>
              <a:gd name="connsiteX3" fmla="*/ 0 w 1785303"/>
              <a:gd name="connsiteY3" fmla="*/ 887412 h 1096962"/>
              <a:gd name="connsiteX4" fmla="*/ 73668 w 1785303"/>
              <a:gd name="connsiteY4" fmla="*/ 136525 h 1096962"/>
              <a:gd name="connsiteX0" fmla="*/ 73668 w 1785303"/>
              <a:gd name="connsiteY0" fmla="*/ 47625 h 1008062"/>
              <a:gd name="connsiteX1" fmla="*/ 806283 w 1785303"/>
              <a:gd name="connsiteY1" fmla="*/ 0 h 1008062"/>
              <a:gd name="connsiteX2" fmla="*/ 1785303 w 1785303"/>
              <a:gd name="connsiteY2" fmla="*/ 1008062 h 1008062"/>
              <a:gd name="connsiteX3" fmla="*/ 0 w 1785303"/>
              <a:gd name="connsiteY3" fmla="*/ 798512 h 1008062"/>
              <a:gd name="connsiteX4" fmla="*/ 73668 w 1785303"/>
              <a:gd name="connsiteY4" fmla="*/ 47625 h 1008062"/>
              <a:gd name="connsiteX0" fmla="*/ 73668 w 1149985"/>
              <a:gd name="connsiteY0" fmla="*/ 47625 h 798512"/>
              <a:gd name="connsiteX1" fmla="*/ 806283 w 1149985"/>
              <a:gd name="connsiteY1" fmla="*/ 0 h 798512"/>
              <a:gd name="connsiteX2" fmla="*/ 1149985 w 1149985"/>
              <a:gd name="connsiteY2" fmla="*/ 715962 h 798512"/>
              <a:gd name="connsiteX3" fmla="*/ 0 w 1149985"/>
              <a:gd name="connsiteY3" fmla="*/ 798512 h 798512"/>
              <a:gd name="connsiteX4" fmla="*/ 73668 w 1149985"/>
              <a:gd name="connsiteY4" fmla="*/ 47625 h 798512"/>
              <a:gd name="connsiteX0" fmla="*/ 73668 w 1149985"/>
              <a:gd name="connsiteY0" fmla="*/ 73025 h 823912"/>
              <a:gd name="connsiteX1" fmla="*/ 889877 w 1149985"/>
              <a:gd name="connsiteY1" fmla="*/ 0 h 823912"/>
              <a:gd name="connsiteX2" fmla="*/ 1149985 w 1149985"/>
              <a:gd name="connsiteY2" fmla="*/ 741362 h 823912"/>
              <a:gd name="connsiteX3" fmla="*/ 0 w 1149985"/>
              <a:gd name="connsiteY3" fmla="*/ 823912 h 823912"/>
              <a:gd name="connsiteX4" fmla="*/ 73668 w 1149985"/>
              <a:gd name="connsiteY4" fmla="*/ 73025 h 823912"/>
              <a:gd name="connsiteX0" fmla="*/ 73668 w 1108188"/>
              <a:gd name="connsiteY0" fmla="*/ 73025 h 823912"/>
              <a:gd name="connsiteX1" fmla="*/ 889877 w 1108188"/>
              <a:gd name="connsiteY1" fmla="*/ 0 h 823912"/>
              <a:gd name="connsiteX2" fmla="*/ 1108188 w 1108188"/>
              <a:gd name="connsiteY2" fmla="*/ 754062 h 823912"/>
              <a:gd name="connsiteX3" fmla="*/ 0 w 1108188"/>
              <a:gd name="connsiteY3" fmla="*/ 823912 h 823912"/>
              <a:gd name="connsiteX4" fmla="*/ 73668 w 1108188"/>
              <a:gd name="connsiteY4" fmla="*/ 73025 h 823912"/>
              <a:gd name="connsiteX0" fmla="*/ 73668 w 1108188"/>
              <a:gd name="connsiteY0" fmla="*/ 73025 h 804862"/>
              <a:gd name="connsiteX1" fmla="*/ 889877 w 1108188"/>
              <a:gd name="connsiteY1" fmla="*/ 0 h 804862"/>
              <a:gd name="connsiteX2" fmla="*/ 1108188 w 1108188"/>
              <a:gd name="connsiteY2" fmla="*/ 754062 h 804862"/>
              <a:gd name="connsiteX3" fmla="*/ 0 w 1108188"/>
              <a:gd name="connsiteY3" fmla="*/ 804862 h 804862"/>
              <a:gd name="connsiteX4" fmla="*/ 73668 w 1108188"/>
              <a:gd name="connsiteY4" fmla="*/ 73025 h 804862"/>
              <a:gd name="connsiteX0" fmla="*/ 73668 w 1108188"/>
              <a:gd name="connsiteY0" fmla="*/ 73025 h 804862"/>
              <a:gd name="connsiteX1" fmla="*/ 889877 w 1108188"/>
              <a:gd name="connsiteY1" fmla="*/ 0 h 804862"/>
              <a:gd name="connsiteX2" fmla="*/ 1108188 w 1108188"/>
              <a:gd name="connsiteY2" fmla="*/ 754062 h 804862"/>
              <a:gd name="connsiteX3" fmla="*/ 0 w 1108188"/>
              <a:gd name="connsiteY3" fmla="*/ 804862 h 804862"/>
              <a:gd name="connsiteX4" fmla="*/ 73668 w 1108188"/>
              <a:gd name="connsiteY4" fmla="*/ 73025 h 804862"/>
              <a:gd name="connsiteX0" fmla="*/ 73668 w 1116547"/>
              <a:gd name="connsiteY0" fmla="*/ 73025 h 804862"/>
              <a:gd name="connsiteX1" fmla="*/ 889877 w 1116547"/>
              <a:gd name="connsiteY1" fmla="*/ 0 h 804862"/>
              <a:gd name="connsiteX2" fmla="*/ 1116547 w 1116547"/>
              <a:gd name="connsiteY2" fmla="*/ 754062 h 804862"/>
              <a:gd name="connsiteX3" fmla="*/ 0 w 1116547"/>
              <a:gd name="connsiteY3" fmla="*/ 804862 h 804862"/>
              <a:gd name="connsiteX4" fmla="*/ 73668 w 1116547"/>
              <a:gd name="connsiteY4" fmla="*/ 73025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6547" h="804862">
                <a:moveTo>
                  <a:pt x="73668" y="73025"/>
                </a:moveTo>
                <a:lnTo>
                  <a:pt x="889877" y="0"/>
                </a:lnTo>
                <a:lnTo>
                  <a:pt x="1116547" y="754062"/>
                </a:lnTo>
                <a:lnTo>
                  <a:pt x="0" y="804862"/>
                </a:lnTo>
                <a:lnTo>
                  <a:pt x="73668" y="730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矩形 1"/>
          <p:cNvSpPr/>
          <p:nvPr/>
        </p:nvSpPr>
        <p:spPr>
          <a:xfrm flipH="1">
            <a:off x="5816830" y="2680786"/>
            <a:ext cx="1325592" cy="1204912"/>
          </a:xfrm>
          <a:custGeom>
            <a:avLst/>
            <a:gdLst>
              <a:gd name="connsiteX0" fmla="*/ 0 w 1634232"/>
              <a:gd name="connsiteY0" fmla="*/ 0 h 1404937"/>
              <a:gd name="connsiteX1" fmla="*/ 1634232 w 1634232"/>
              <a:gd name="connsiteY1" fmla="*/ 0 h 1404937"/>
              <a:gd name="connsiteX2" fmla="*/ 1634232 w 1634232"/>
              <a:gd name="connsiteY2" fmla="*/ 1404937 h 1404937"/>
              <a:gd name="connsiteX3" fmla="*/ 0 w 1634232"/>
              <a:gd name="connsiteY3" fmla="*/ 1404937 h 1404937"/>
              <a:gd name="connsiteX4" fmla="*/ 0 w 1634232"/>
              <a:gd name="connsiteY4" fmla="*/ 0 h 1404937"/>
              <a:gd name="connsiteX0" fmla="*/ 200025 w 1634232"/>
              <a:gd name="connsiteY0" fmla="*/ 0 h 1433512"/>
              <a:gd name="connsiteX1" fmla="*/ 1634232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34232"/>
              <a:gd name="connsiteY0" fmla="*/ 0 h 1433512"/>
              <a:gd name="connsiteX1" fmla="*/ 1434207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05657"/>
              <a:gd name="connsiteY0" fmla="*/ 0 h 1433512"/>
              <a:gd name="connsiteX1" fmla="*/ 1434207 w 1605657"/>
              <a:gd name="connsiteY1" fmla="*/ 28575 h 1433512"/>
              <a:gd name="connsiteX2" fmla="*/ 1605657 w 1605657"/>
              <a:gd name="connsiteY2" fmla="*/ 1404937 h 1433512"/>
              <a:gd name="connsiteX3" fmla="*/ 0 w 1605657"/>
              <a:gd name="connsiteY3" fmla="*/ 1433512 h 1433512"/>
              <a:gd name="connsiteX4" fmla="*/ 200025 w 1605657"/>
              <a:gd name="connsiteY4" fmla="*/ 0 h 1433512"/>
              <a:gd name="connsiteX0" fmla="*/ 200025 w 1548507"/>
              <a:gd name="connsiteY0" fmla="*/ 0 h 1433512"/>
              <a:gd name="connsiteX1" fmla="*/ 1434207 w 1548507"/>
              <a:gd name="connsiteY1" fmla="*/ 28575 h 1433512"/>
              <a:gd name="connsiteX2" fmla="*/ 1548507 w 1548507"/>
              <a:gd name="connsiteY2" fmla="*/ 1404937 h 1433512"/>
              <a:gd name="connsiteX3" fmla="*/ 0 w 1548507"/>
              <a:gd name="connsiteY3" fmla="*/ 1433512 h 1433512"/>
              <a:gd name="connsiteX4" fmla="*/ 200025 w 1548507"/>
              <a:gd name="connsiteY4" fmla="*/ 0 h 1433512"/>
              <a:gd name="connsiteX0" fmla="*/ 85725 w 1434207"/>
              <a:gd name="connsiteY0" fmla="*/ 0 h 1462087"/>
              <a:gd name="connsiteX1" fmla="*/ 1319907 w 1434207"/>
              <a:gd name="connsiteY1" fmla="*/ 28575 h 1462087"/>
              <a:gd name="connsiteX2" fmla="*/ 1434207 w 1434207"/>
              <a:gd name="connsiteY2" fmla="*/ 1404937 h 1462087"/>
              <a:gd name="connsiteX3" fmla="*/ 0 w 1434207"/>
              <a:gd name="connsiteY3" fmla="*/ 1462087 h 1462087"/>
              <a:gd name="connsiteX4" fmla="*/ 85725 w 1434207"/>
              <a:gd name="connsiteY4" fmla="*/ 0 h 1462087"/>
              <a:gd name="connsiteX0" fmla="*/ 136525 w 1485007"/>
              <a:gd name="connsiteY0" fmla="*/ 0 h 1404937"/>
              <a:gd name="connsiteX1" fmla="*/ 1370707 w 1485007"/>
              <a:gd name="connsiteY1" fmla="*/ 28575 h 1404937"/>
              <a:gd name="connsiteX2" fmla="*/ 1485007 w 1485007"/>
              <a:gd name="connsiteY2" fmla="*/ 1404937 h 1404937"/>
              <a:gd name="connsiteX3" fmla="*/ 0 w 1485007"/>
              <a:gd name="connsiteY3" fmla="*/ 1373187 h 1404937"/>
              <a:gd name="connsiteX4" fmla="*/ 136525 w 1485007"/>
              <a:gd name="connsiteY4" fmla="*/ 0 h 1404937"/>
              <a:gd name="connsiteX0" fmla="*/ 136525 w 1446907"/>
              <a:gd name="connsiteY0" fmla="*/ 0 h 1404937"/>
              <a:gd name="connsiteX1" fmla="*/ 1370707 w 1446907"/>
              <a:gd name="connsiteY1" fmla="*/ 28575 h 1404937"/>
              <a:gd name="connsiteX2" fmla="*/ 1446907 w 1446907"/>
              <a:gd name="connsiteY2" fmla="*/ 1404937 h 1404937"/>
              <a:gd name="connsiteX3" fmla="*/ 0 w 1446907"/>
              <a:gd name="connsiteY3" fmla="*/ 1373187 h 1404937"/>
              <a:gd name="connsiteX4" fmla="*/ 136525 w 1446907"/>
              <a:gd name="connsiteY4" fmla="*/ 0 h 1404937"/>
              <a:gd name="connsiteX0" fmla="*/ 123825 w 1434207"/>
              <a:gd name="connsiteY0" fmla="*/ 0 h 1404937"/>
              <a:gd name="connsiteX1" fmla="*/ 1358007 w 1434207"/>
              <a:gd name="connsiteY1" fmla="*/ 28575 h 1404937"/>
              <a:gd name="connsiteX2" fmla="*/ 1434207 w 1434207"/>
              <a:gd name="connsiteY2" fmla="*/ 1404937 h 1404937"/>
              <a:gd name="connsiteX3" fmla="*/ 0 w 1434207"/>
              <a:gd name="connsiteY3" fmla="*/ 1385887 h 1404937"/>
              <a:gd name="connsiteX4" fmla="*/ 123825 w 1434207"/>
              <a:gd name="connsiteY4" fmla="*/ 0 h 1404937"/>
              <a:gd name="connsiteX0" fmla="*/ 123825 w 1434207"/>
              <a:gd name="connsiteY0" fmla="*/ 136525 h 1541462"/>
              <a:gd name="connsiteX1" fmla="*/ 1240975 w 1434207"/>
              <a:gd name="connsiteY1" fmla="*/ 0 h 1541462"/>
              <a:gd name="connsiteX2" fmla="*/ 1434207 w 1434207"/>
              <a:gd name="connsiteY2" fmla="*/ 1541462 h 1541462"/>
              <a:gd name="connsiteX3" fmla="*/ 0 w 1434207"/>
              <a:gd name="connsiteY3" fmla="*/ 1522412 h 1541462"/>
              <a:gd name="connsiteX4" fmla="*/ 123825 w 1434207"/>
              <a:gd name="connsiteY4" fmla="*/ 136525 h 1541462"/>
              <a:gd name="connsiteX0" fmla="*/ 123825 w 1835460"/>
              <a:gd name="connsiteY0" fmla="*/ 136525 h 1522412"/>
              <a:gd name="connsiteX1" fmla="*/ 1240975 w 1835460"/>
              <a:gd name="connsiteY1" fmla="*/ 0 h 1522412"/>
              <a:gd name="connsiteX2" fmla="*/ 1835460 w 1835460"/>
              <a:gd name="connsiteY2" fmla="*/ 1096962 h 1522412"/>
              <a:gd name="connsiteX3" fmla="*/ 0 w 1835460"/>
              <a:gd name="connsiteY3" fmla="*/ 1522412 h 1522412"/>
              <a:gd name="connsiteX4" fmla="*/ 123825 w 1835460"/>
              <a:gd name="connsiteY4" fmla="*/ 136525 h 1522412"/>
              <a:gd name="connsiteX0" fmla="*/ 123825 w 1835460"/>
              <a:gd name="connsiteY0" fmla="*/ 136525 h 1154112"/>
              <a:gd name="connsiteX1" fmla="*/ 1240975 w 1835460"/>
              <a:gd name="connsiteY1" fmla="*/ 0 h 1154112"/>
              <a:gd name="connsiteX2" fmla="*/ 1835460 w 1835460"/>
              <a:gd name="connsiteY2" fmla="*/ 1096962 h 1154112"/>
              <a:gd name="connsiteX3" fmla="*/ 0 w 1835460"/>
              <a:gd name="connsiteY3" fmla="*/ 1154112 h 1154112"/>
              <a:gd name="connsiteX4" fmla="*/ 123825 w 1835460"/>
              <a:gd name="connsiteY4" fmla="*/ 136525 h 1154112"/>
              <a:gd name="connsiteX0" fmla="*/ 0 w 1711635"/>
              <a:gd name="connsiteY0" fmla="*/ 136525 h 1204912"/>
              <a:gd name="connsiteX1" fmla="*/ 1117150 w 1711635"/>
              <a:gd name="connsiteY1" fmla="*/ 0 h 1204912"/>
              <a:gd name="connsiteX2" fmla="*/ 1711635 w 1711635"/>
              <a:gd name="connsiteY2" fmla="*/ 1096962 h 1204912"/>
              <a:gd name="connsiteX3" fmla="*/ 210553 w 1711635"/>
              <a:gd name="connsiteY3" fmla="*/ 1204912 h 1204912"/>
              <a:gd name="connsiteX4" fmla="*/ 0 w 1711635"/>
              <a:gd name="connsiteY4" fmla="*/ 136525 h 1204912"/>
              <a:gd name="connsiteX0" fmla="*/ 0 w 1711635"/>
              <a:gd name="connsiteY0" fmla="*/ 136525 h 1204912"/>
              <a:gd name="connsiteX1" fmla="*/ 1016836 w 1711635"/>
              <a:gd name="connsiteY1" fmla="*/ 0 h 1204912"/>
              <a:gd name="connsiteX2" fmla="*/ 1711635 w 1711635"/>
              <a:gd name="connsiteY2" fmla="*/ 1096962 h 1204912"/>
              <a:gd name="connsiteX3" fmla="*/ 210553 w 1711635"/>
              <a:gd name="connsiteY3" fmla="*/ 1204912 h 1204912"/>
              <a:gd name="connsiteX4" fmla="*/ 0 w 1711635"/>
              <a:gd name="connsiteY4" fmla="*/ 136525 h 1204912"/>
              <a:gd name="connsiteX0" fmla="*/ 0 w 1795229"/>
              <a:gd name="connsiteY0" fmla="*/ 149225 h 1204912"/>
              <a:gd name="connsiteX1" fmla="*/ 1100430 w 1795229"/>
              <a:gd name="connsiteY1" fmla="*/ 0 h 1204912"/>
              <a:gd name="connsiteX2" fmla="*/ 1795229 w 1795229"/>
              <a:gd name="connsiteY2" fmla="*/ 1096962 h 1204912"/>
              <a:gd name="connsiteX3" fmla="*/ 294147 w 1795229"/>
              <a:gd name="connsiteY3" fmla="*/ 1204912 h 1204912"/>
              <a:gd name="connsiteX4" fmla="*/ 0 w 1795229"/>
              <a:gd name="connsiteY4" fmla="*/ 149225 h 1204912"/>
              <a:gd name="connsiteX0" fmla="*/ 0 w 1745072"/>
              <a:gd name="connsiteY0" fmla="*/ 149225 h 1204912"/>
              <a:gd name="connsiteX1" fmla="*/ 1100430 w 1745072"/>
              <a:gd name="connsiteY1" fmla="*/ 0 h 1204912"/>
              <a:gd name="connsiteX2" fmla="*/ 1745072 w 1745072"/>
              <a:gd name="connsiteY2" fmla="*/ 957262 h 1204912"/>
              <a:gd name="connsiteX3" fmla="*/ 294147 w 1745072"/>
              <a:gd name="connsiteY3" fmla="*/ 1204912 h 1204912"/>
              <a:gd name="connsiteX4" fmla="*/ 0 w 1745072"/>
              <a:gd name="connsiteY4" fmla="*/ 149225 h 1204912"/>
              <a:gd name="connsiteX0" fmla="*/ 0 w 1745072"/>
              <a:gd name="connsiteY0" fmla="*/ 149225 h 1204912"/>
              <a:gd name="connsiteX1" fmla="*/ 1100430 w 1745072"/>
              <a:gd name="connsiteY1" fmla="*/ 0 h 1204912"/>
              <a:gd name="connsiteX2" fmla="*/ 1745072 w 1745072"/>
              <a:gd name="connsiteY2" fmla="*/ 957262 h 1204912"/>
              <a:gd name="connsiteX3" fmla="*/ 325496 w 1745072"/>
              <a:gd name="connsiteY3" fmla="*/ 1204912 h 1204912"/>
              <a:gd name="connsiteX4" fmla="*/ 0 w 1745072"/>
              <a:gd name="connsiteY4" fmla="*/ 149225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5072" h="1204912">
                <a:moveTo>
                  <a:pt x="0" y="149225"/>
                </a:moveTo>
                <a:lnTo>
                  <a:pt x="1100430" y="0"/>
                </a:lnTo>
                <a:lnTo>
                  <a:pt x="1745072" y="957262"/>
                </a:lnTo>
                <a:lnTo>
                  <a:pt x="325496" y="1204912"/>
                </a:lnTo>
                <a:lnTo>
                  <a:pt x="0" y="1492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矩形 1"/>
          <p:cNvSpPr/>
          <p:nvPr/>
        </p:nvSpPr>
        <p:spPr>
          <a:xfrm>
            <a:off x="4832720" y="2695195"/>
            <a:ext cx="1276380" cy="1216818"/>
          </a:xfrm>
          <a:custGeom>
            <a:avLst/>
            <a:gdLst>
              <a:gd name="connsiteX0" fmla="*/ 0 w 1634232"/>
              <a:gd name="connsiteY0" fmla="*/ 0 h 1404937"/>
              <a:gd name="connsiteX1" fmla="*/ 1634232 w 1634232"/>
              <a:gd name="connsiteY1" fmla="*/ 0 h 1404937"/>
              <a:gd name="connsiteX2" fmla="*/ 1634232 w 1634232"/>
              <a:gd name="connsiteY2" fmla="*/ 1404937 h 1404937"/>
              <a:gd name="connsiteX3" fmla="*/ 0 w 1634232"/>
              <a:gd name="connsiteY3" fmla="*/ 1404937 h 1404937"/>
              <a:gd name="connsiteX4" fmla="*/ 0 w 1634232"/>
              <a:gd name="connsiteY4" fmla="*/ 0 h 1404937"/>
              <a:gd name="connsiteX0" fmla="*/ 200025 w 1634232"/>
              <a:gd name="connsiteY0" fmla="*/ 0 h 1433512"/>
              <a:gd name="connsiteX1" fmla="*/ 1634232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34232"/>
              <a:gd name="connsiteY0" fmla="*/ 0 h 1433512"/>
              <a:gd name="connsiteX1" fmla="*/ 1434207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05657"/>
              <a:gd name="connsiteY0" fmla="*/ 0 h 1433512"/>
              <a:gd name="connsiteX1" fmla="*/ 1434207 w 1605657"/>
              <a:gd name="connsiteY1" fmla="*/ 28575 h 1433512"/>
              <a:gd name="connsiteX2" fmla="*/ 1605657 w 1605657"/>
              <a:gd name="connsiteY2" fmla="*/ 1404937 h 1433512"/>
              <a:gd name="connsiteX3" fmla="*/ 0 w 1605657"/>
              <a:gd name="connsiteY3" fmla="*/ 1433512 h 1433512"/>
              <a:gd name="connsiteX4" fmla="*/ 200025 w 1605657"/>
              <a:gd name="connsiteY4" fmla="*/ 0 h 1433512"/>
              <a:gd name="connsiteX0" fmla="*/ 200025 w 1548507"/>
              <a:gd name="connsiteY0" fmla="*/ 0 h 1433512"/>
              <a:gd name="connsiteX1" fmla="*/ 1434207 w 1548507"/>
              <a:gd name="connsiteY1" fmla="*/ 28575 h 1433512"/>
              <a:gd name="connsiteX2" fmla="*/ 1548507 w 1548507"/>
              <a:gd name="connsiteY2" fmla="*/ 1404937 h 1433512"/>
              <a:gd name="connsiteX3" fmla="*/ 0 w 1548507"/>
              <a:gd name="connsiteY3" fmla="*/ 1433512 h 1433512"/>
              <a:gd name="connsiteX4" fmla="*/ 200025 w 1548507"/>
              <a:gd name="connsiteY4" fmla="*/ 0 h 1433512"/>
              <a:gd name="connsiteX0" fmla="*/ 85725 w 1434207"/>
              <a:gd name="connsiteY0" fmla="*/ 0 h 1462087"/>
              <a:gd name="connsiteX1" fmla="*/ 1319907 w 1434207"/>
              <a:gd name="connsiteY1" fmla="*/ 28575 h 1462087"/>
              <a:gd name="connsiteX2" fmla="*/ 1434207 w 1434207"/>
              <a:gd name="connsiteY2" fmla="*/ 1404937 h 1462087"/>
              <a:gd name="connsiteX3" fmla="*/ 0 w 1434207"/>
              <a:gd name="connsiteY3" fmla="*/ 1462087 h 1462087"/>
              <a:gd name="connsiteX4" fmla="*/ 85725 w 1434207"/>
              <a:gd name="connsiteY4" fmla="*/ 0 h 1462087"/>
              <a:gd name="connsiteX0" fmla="*/ 136525 w 1485007"/>
              <a:gd name="connsiteY0" fmla="*/ 0 h 1404937"/>
              <a:gd name="connsiteX1" fmla="*/ 1370707 w 1485007"/>
              <a:gd name="connsiteY1" fmla="*/ 28575 h 1404937"/>
              <a:gd name="connsiteX2" fmla="*/ 1485007 w 1485007"/>
              <a:gd name="connsiteY2" fmla="*/ 1404937 h 1404937"/>
              <a:gd name="connsiteX3" fmla="*/ 0 w 1485007"/>
              <a:gd name="connsiteY3" fmla="*/ 1373187 h 1404937"/>
              <a:gd name="connsiteX4" fmla="*/ 136525 w 1485007"/>
              <a:gd name="connsiteY4" fmla="*/ 0 h 1404937"/>
              <a:gd name="connsiteX0" fmla="*/ 136525 w 1446907"/>
              <a:gd name="connsiteY0" fmla="*/ 0 h 1404937"/>
              <a:gd name="connsiteX1" fmla="*/ 1370707 w 1446907"/>
              <a:gd name="connsiteY1" fmla="*/ 28575 h 1404937"/>
              <a:gd name="connsiteX2" fmla="*/ 1446907 w 1446907"/>
              <a:gd name="connsiteY2" fmla="*/ 1404937 h 1404937"/>
              <a:gd name="connsiteX3" fmla="*/ 0 w 1446907"/>
              <a:gd name="connsiteY3" fmla="*/ 1373187 h 1404937"/>
              <a:gd name="connsiteX4" fmla="*/ 136525 w 1446907"/>
              <a:gd name="connsiteY4" fmla="*/ 0 h 1404937"/>
              <a:gd name="connsiteX0" fmla="*/ 123825 w 1434207"/>
              <a:gd name="connsiteY0" fmla="*/ 0 h 1404937"/>
              <a:gd name="connsiteX1" fmla="*/ 1358007 w 1434207"/>
              <a:gd name="connsiteY1" fmla="*/ 28575 h 1404937"/>
              <a:gd name="connsiteX2" fmla="*/ 1434207 w 1434207"/>
              <a:gd name="connsiteY2" fmla="*/ 1404937 h 1404937"/>
              <a:gd name="connsiteX3" fmla="*/ 0 w 1434207"/>
              <a:gd name="connsiteY3" fmla="*/ 1385887 h 1404937"/>
              <a:gd name="connsiteX4" fmla="*/ 123825 w 1434207"/>
              <a:gd name="connsiteY4" fmla="*/ 0 h 1404937"/>
              <a:gd name="connsiteX0" fmla="*/ 123825 w 1434207"/>
              <a:gd name="connsiteY0" fmla="*/ 136525 h 1541462"/>
              <a:gd name="connsiteX1" fmla="*/ 1240975 w 1434207"/>
              <a:gd name="connsiteY1" fmla="*/ 0 h 1541462"/>
              <a:gd name="connsiteX2" fmla="*/ 1434207 w 1434207"/>
              <a:gd name="connsiteY2" fmla="*/ 1541462 h 1541462"/>
              <a:gd name="connsiteX3" fmla="*/ 0 w 1434207"/>
              <a:gd name="connsiteY3" fmla="*/ 1522412 h 1541462"/>
              <a:gd name="connsiteX4" fmla="*/ 123825 w 1434207"/>
              <a:gd name="connsiteY4" fmla="*/ 136525 h 1541462"/>
              <a:gd name="connsiteX0" fmla="*/ 123825 w 1835460"/>
              <a:gd name="connsiteY0" fmla="*/ 136525 h 1522412"/>
              <a:gd name="connsiteX1" fmla="*/ 1240975 w 1835460"/>
              <a:gd name="connsiteY1" fmla="*/ 0 h 1522412"/>
              <a:gd name="connsiteX2" fmla="*/ 1835460 w 1835460"/>
              <a:gd name="connsiteY2" fmla="*/ 1096962 h 1522412"/>
              <a:gd name="connsiteX3" fmla="*/ 0 w 1835460"/>
              <a:gd name="connsiteY3" fmla="*/ 1522412 h 1522412"/>
              <a:gd name="connsiteX4" fmla="*/ 123825 w 1835460"/>
              <a:gd name="connsiteY4" fmla="*/ 136525 h 1522412"/>
              <a:gd name="connsiteX0" fmla="*/ 123825 w 1835460"/>
              <a:gd name="connsiteY0" fmla="*/ 136525 h 1154112"/>
              <a:gd name="connsiteX1" fmla="*/ 1240975 w 1835460"/>
              <a:gd name="connsiteY1" fmla="*/ 0 h 1154112"/>
              <a:gd name="connsiteX2" fmla="*/ 1835460 w 1835460"/>
              <a:gd name="connsiteY2" fmla="*/ 1096962 h 1154112"/>
              <a:gd name="connsiteX3" fmla="*/ 0 w 1835460"/>
              <a:gd name="connsiteY3" fmla="*/ 1154112 h 1154112"/>
              <a:gd name="connsiteX4" fmla="*/ 123825 w 1835460"/>
              <a:gd name="connsiteY4" fmla="*/ 136525 h 1154112"/>
              <a:gd name="connsiteX0" fmla="*/ 0 w 1711635"/>
              <a:gd name="connsiteY0" fmla="*/ 136525 h 1204912"/>
              <a:gd name="connsiteX1" fmla="*/ 1117150 w 1711635"/>
              <a:gd name="connsiteY1" fmla="*/ 0 h 1204912"/>
              <a:gd name="connsiteX2" fmla="*/ 1711635 w 1711635"/>
              <a:gd name="connsiteY2" fmla="*/ 1096962 h 1204912"/>
              <a:gd name="connsiteX3" fmla="*/ 210553 w 1711635"/>
              <a:gd name="connsiteY3" fmla="*/ 1204912 h 1204912"/>
              <a:gd name="connsiteX4" fmla="*/ 0 w 1711635"/>
              <a:gd name="connsiteY4" fmla="*/ 136525 h 1204912"/>
              <a:gd name="connsiteX0" fmla="*/ 0 w 1680288"/>
              <a:gd name="connsiteY0" fmla="*/ 136525 h 1204912"/>
              <a:gd name="connsiteX1" fmla="*/ 1117150 w 1680288"/>
              <a:gd name="connsiteY1" fmla="*/ 0 h 1204912"/>
              <a:gd name="connsiteX2" fmla="*/ 1680288 w 1680288"/>
              <a:gd name="connsiteY2" fmla="*/ 1099343 h 1204912"/>
              <a:gd name="connsiteX3" fmla="*/ 210553 w 1680288"/>
              <a:gd name="connsiteY3" fmla="*/ 1204912 h 1204912"/>
              <a:gd name="connsiteX4" fmla="*/ 0 w 1680288"/>
              <a:gd name="connsiteY4" fmla="*/ 136525 h 1204912"/>
              <a:gd name="connsiteX0" fmla="*/ 0 w 1680288"/>
              <a:gd name="connsiteY0" fmla="*/ 136525 h 1216818"/>
              <a:gd name="connsiteX1" fmla="*/ 1117150 w 1680288"/>
              <a:gd name="connsiteY1" fmla="*/ 0 h 1216818"/>
              <a:gd name="connsiteX2" fmla="*/ 1680288 w 1680288"/>
              <a:gd name="connsiteY2" fmla="*/ 1099343 h 1216818"/>
              <a:gd name="connsiteX3" fmla="*/ 223092 w 1680288"/>
              <a:gd name="connsiteY3" fmla="*/ 1216818 h 1216818"/>
              <a:gd name="connsiteX4" fmla="*/ 0 w 1680288"/>
              <a:gd name="connsiteY4" fmla="*/ 136525 h 121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0288" h="1216818">
                <a:moveTo>
                  <a:pt x="0" y="136525"/>
                </a:moveTo>
                <a:lnTo>
                  <a:pt x="1117150" y="0"/>
                </a:lnTo>
                <a:lnTo>
                  <a:pt x="1680288" y="1099343"/>
                </a:lnTo>
                <a:lnTo>
                  <a:pt x="223092" y="1216818"/>
                </a:lnTo>
                <a:lnTo>
                  <a:pt x="0" y="1365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1631674" y="5599463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通过肯定与重复，缩小与对方的距离感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1711015" y="1144634"/>
            <a:ext cx="8492452" cy="3104172"/>
            <a:chOff x="2193925" y="1911350"/>
            <a:chExt cx="8039100" cy="2938463"/>
          </a:xfrm>
        </p:grpSpPr>
        <p:sp>
          <p:nvSpPr>
            <p:cNvPr id="21" name="AutoShape 3"/>
            <p:cNvSpPr>
              <a:spLocks noChangeAspect="1" noChangeArrowheads="1" noTextEdit="1"/>
            </p:cNvSpPr>
            <p:nvPr/>
          </p:nvSpPr>
          <p:spPr bwMode="auto">
            <a:xfrm>
              <a:off x="2193925" y="1911350"/>
              <a:ext cx="8039100" cy="293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4386263" y="2401888"/>
              <a:ext cx="3736975" cy="2139950"/>
            </a:xfrm>
            <a:custGeom>
              <a:avLst/>
              <a:gdLst>
                <a:gd name="T0" fmla="*/ 3266 w 5834"/>
                <a:gd name="T1" fmla="*/ 1586 h 3339"/>
                <a:gd name="T2" fmla="*/ 3264 w 5834"/>
                <a:gd name="T3" fmla="*/ 781 h 3339"/>
                <a:gd name="T4" fmla="*/ 4046 w 5834"/>
                <a:gd name="T5" fmla="*/ 25 h 3339"/>
                <a:gd name="T6" fmla="*/ 4873 w 5834"/>
                <a:gd name="T7" fmla="*/ 305 h 3339"/>
                <a:gd name="T8" fmla="*/ 5411 w 5834"/>
                <a:gd name="T9" fmla="*/ 341 h 3339"/>
                <a:gd name="T10" fmla="*/ 5574 w 5834"/>
                <a:gd name="T11" fmla="*/ 1179 h 3339"/>
                <a:gd name="T12" fmla="*/ 5387 w 5834"/>
                <a:gd name="T13" fmla="*/ 2097 h 3339"/>
                <a:gd name="T14" fmla="*/ 4522 w 5834"/>
                <a:gd name="T15" fmla="*/ 2307 h 3339"/>
                <a:gd name="T16" fmla="*/ 4278 w 5834"/>
                <a:gd name="T17" fmla="*/ 3207 h 3339"/>
                <a:gd name="T18" fmla="*/ 4364 w 5834"/>
                <a:gd name="T19" fmla="*/ 2659 h 3339"/>
                <a:gd name="T20" fmla="*/ 4343 w 5834"/>
                <a:gd name="T21" fmla="*/ 1835 h 3339"/>
                <a:gd name="T22" fmla="*/ 3715 w 5834"/>
                <a:gd name="T23" fmla="*/ 1759 h 3339"/>
                <a:gd name="T24" fmla="*/ 3064 w 5834"/>
                <a:gd name="T25" fmla="*/ 2089 h 3339"/>
                <a:gd name="T26" fmla="*/ 3033 w 5834"/>
                <a:gd name="T27" fmla="*/ 2923 h 3339"/>
                <a:gd name="T28" fmla="*/ 2819 w 5834"/>
                <a:gd name="T29" fmla="*/ 2605 h 3339"/>
                <a:gd name="T30" fmla="*/ 2733 w 5834"/>
                <a:gd name="T31" fmla="*/ 2624 h 3339"/>
                <a:gd name="T32" fmla="*/ 2512 w 5834"/>
                <a:gd name="T33" fmla="*/ 1784 h 3339"/>
                <a:gd name="T34" fmla="*/ 1857 w 5834"/>
                <a:gd name="T35" fmla="*/ 1826 h 3339"/>
                <a:gd name="T36" fmla="*/ 1255 w 5834"/>
                <a:gd name="T37" fmla="*/ 1823 h 3339"/>
                <a:gd name="T38" fmla="*/ 1410 w 5834"/>
                <a:gd name="T39" fmla="*/ 3008 h 3339"/>
                <a:gd name="T40" fmla="*/ 1276 w 5834"/>
                <a:gd name="T41" fmla="*/ 2711 h 3339"/>
                <a:gd name="T42" fmla="*/ 616 w 5834"/>
                <a:gd name="T43" fmla="*/ 2586 h 3339"/>
                <a:gd name="T44" fmla="*/ 13 w 5834"/>
                <a:gd name="T45" fmla="*/ 1714 h 3339"/>
                <a:gd name="T46" fmla="*/ 97 w 5834"/>
                <a:gd name="T47" fmla="*/ 902 h 3339"/>
                <a:gd name="T48" fmla="*/ 841 w 5834"/>
                <a:gd name="T49" fmla="*/ 489 h 3339"/>
                <a:gd name="T50" fmla="*/ 1267 w 5834"/>
                <a:gd name="T51" fmla="*/ 201 h 3339"/>
                <a:gd name="T52" fmla="*/ 2137 w 5834"/>
                <a:gd name="T53" fmla="*/ 62 h 3339"/>
                <a:gd name="T54" fmla="*/ 2666 w 5834"/>
                <a:gd name="T55" fmla="*/ 889 h 3339"/>
                <a:gd name="T56" fmla="*/ 2729 w 5834"/>
                <a:gd name="T57" fmla="*/ 2139 h 3339"/>
                <a:gd name="T58" fmla="*/ 350 w 5834"/>
                <a:gd name="T59" fmla="*/ 1377 h 3339"/>
                <a:gd name="T60" fmla="*/ 1113 w 5834"/>
                <a:gd name="T61" fmla="*/ 1482 h 3339"/>
                <a:gd name="T62" fmla="*/ 1979 w 5834"/>
                <a:gd name="T63" fmla="*/ 1742 h 3339"/>
                <a:gd name="T64" fmla="*/ 2581 w 5834"/>
                <a:gd name="T65" fmla="*/ 705 h 3339"/>
                <a:gd name="T66" fmla="*/ 2179 w 5834"/>
                <a:gd name="T67" fmla="*/ 160 h 3339"/>
                <a:gd name="T68" fmla="*/ 1411 w 5834"/>
                <a:gd name="T69" fmla="*/ 196 h 3339"/>
                <a:gd name="T70" fmla="*/ 955 w 5834"/>
                <a:gd name="T71" fmla="*/ 760 h 3339"/>
                <a:gd name="T72" fmla="*/ 185 w 5834"/>
                <a:gd name="T73" fmla="*/ 665 h 3339"/>
                <a:gd name="T74" fmla="*/ 5169 w 5834"/>
                <a:gd name="T75" fmla="*/ 454 h 3339"/>
                <a:gd name="T76" fmla="*/ 4772 w 5834"/>
                <a:gd name="T77" fmla="*/ 285 h 3339"/>
                <a:gd name="T78" fmla="*/ 3706 w 5834"/>
                <a:gd name="T79" fmla="*/ 235 h 3339"/>
                <a:gd name="T80" fmla="*/ 3322 w 5834"/>
                <a:gd name="T81" fmla="*/ 1178 h 3339"/>
                <a:gd name="T82" fmla="*/ 4244 w 5834"/>
                <a:gd name="T83" fmla="*/ 1779 h 3339"/>
                <a:gd name="T84" fmla="*/ 4872 w 5834"/>
                <a:gd name="T85" fmla="*/ 1413 h 3339"/>
                <a:gd name="T86" fmla="*/ 312 w 5834"/>
                <a:gd name="T87" fmla="*/ 1471 h 3339"/>
                <a:gd name="T88" fmla="*/ 313 w 5834"/>
                <a:gd name="T89" fmla="*/ 2120 h 3339"/>
                <a:gd name="T90" fmla="*/ 523 w 5834"/>
                <a:gd name="T91" fmla="*/ 1859 h 3339"/>
                <a:gd name="T92" fmla="*/ 5134 w 5834"/>
                <a:gd name="T93" fmla="*/ 1724 h 3339"/>
                <a:gd name="T94" fmla="*/ 5757 w 5834"/>
                <a:gd name="T95" fmla="*/ 1484 h 3339"/>
                <a:gd name="T96" fmla="*/ 5289 w 5834"/>
                <a:gd name="T97" fmla="*/ 1616 h 3339"/>
                <a:gd name="T98" fmla="*/ 4632 w 5834"/>
                <a:gd name="T99" fmla="*/ 2288 h 3339"/>
                <a:gd name="T100" fmla="*/ 5370 w 5834"/>
                <a:gd name="T101" fmla="*/ 2005 h 3339"/>
                <a:gd name="T102" fmla="*/ 4779 w 5834"/>
                <a:gd name="T103" fmla="*/ 2020 h 3339"/>
                <a:gd name="T104" fmla="*/ 909 w 5834"/>
                <a:gd name="T105" fmla="*/ 2257 h 3339"/>
                <a:gd name="T106" fmla="*/ 555 w 5834"/>
                <a:gd name="T107" fmla="*/ 2237 h 3339"/>
                <a:gd name="T108" fmla="*/ 1068 w 5834"/>
                <a:gd name="T109" fmla="*/ 2436 h 3339"/>
                <a:gd name="T110" fmla="*/ 1084 w 5834"/>
                <a:gd name="T111" fmla="*/ 1566 h 3339"/>
                <a:gd name="T112" fmla="*/ 887 w 5834"/>
                <a:gd name="T113" fmla="*/ 2140 h 3339"/>
                <a:gd name="T114" fmla="*/ 4861 w 5834"/>
                <a:gd name="T115" fmla="*/ 1503 h 3339"/>
                <a:gd name="T116" fmla="*/ 4995 w 5834"/>
                <a:gd name="T117" fmla="*/ 1929 h 3339"/>
                <a:gd name="T118" fmla="*/ 519 w 5834"/>
                <a:gd name="T119" fmla="*/ 1748 h 3339"/>
                <a:gd name="T120" fmla="*/ 5285 w 5834"/>
                <a:gd name="T121" fmla="*/ 1524 h 3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34" h="3339">
                  <a:moveTo>
                    <a:pt x="2834" y="2405"/>
                  </a:moveTo>
                  <a:cubicBezTo>
                    <a:pt x="2843" y="2389"/>
                    <a:pt x="2850" y="2377"/>
                    <a:pt x="2856" y="2364"/>
                  </a:cubicBezTo>
                  <a:cubicBezTo>
                    <a:pt x="2876" y="2325"/>
                    <a:pt x="2895" y="2286"/>
                    <a:pt x="2914" y="2246"/>
                  </a:cubicBezTo>
                  <a:cubicBezTo>
                    <a:pt x="2915" y="2244"/>
                    <a:pt x="2916" y="2241"/>
                    <a:pt x="2917" y="2239"/>
                  </a:cubicBezTo>
                  <a:cubicBezTo>
                    <a:pt x="2951" y="2202"/>
                    <a:pt x="2954" y="2152"/>
                    <a:pt x="2974" y="2109"/>
                  </a:cubicBezTo>
                  <a:cubicBezTo>
                    <a:pt x="2989" y="2077"/>
                    <a:pt x="3006" y="2045"/>
                    <a:pt x="3023" y="2013"/>
                  </a:cubicBezTo>
                  <a:cubicBezTo>
                    <a:pt x="3048" y="1966"/>
                    <a:pt x="3073" y="1920"/>
                    <a:pt x="3099" y="1873"/>
                  </a:cubicBezTo>
                  <a:cubicBezTo>
                    <a:pt x="3106" y="1861"/>
                    <a:pt x="3113" y="1850"/>
                    <a:pt x="3120" y="1838"/>
                  </a:cubicBezTo>
                  <a:cubicBezTo>
                    <a:pt x="3146" y="1792"/>
                    <a:pt x="3172" y="1746"/>
                    <a:pt x="3198" y="1701"/>
                  </a:cubicBezTo>
                  <a:cubicBezTo>
                    <a:pt x="3221" y="1662"/>
                    <a:pt x="3244" y="1625"/>
                    <a:pt x="3266" y="1586"/>
                  </a:cubicBezTo>
                  <a:cubicBezTo>
                    <a:pt x="3279" y="1564"/>
                    <a:pt x="3289" y="1541"/>
                    <a:pt x="3302" y="1519"/>
                  </a:cubicBezTo>
                  <a:cubicBezTo>
                    <a:pt x="3307" y="1510"/>
                    <a:pt x="3315" y="1501"/>
                    <a:pt x="3323" y="1493"/>
                  </a:cubicBezTo>
                  <a:cubicBezTo>
                    <a:pt x="3342" y="1474"/>
                    <a:pt x="3340" y="1459"/>
                    <a:pt x="3333" y="1435"/>
                  </a:cubicBezTo>
                  <a:cubicBezTo>
                    <a:pt x="3323" y="1400"/>
                    <a:pt x="3297" y="1373"/>
                    <a:pt x="3292" y="1335"/>
                  </a:cubicBezTo>
                  <a:cubicBezTo>
                    <a:pt x="3287" y="1301"/>
                    <a:pt x="3271" y="1268"/>
                    <a:pt x="3261" y="1234"/>
                  </a:cubicBezTo>
                  <a:cubicBezTo>
                    <a:pt x="3258" y="1223"/>
                    <a:pt x="3258" y="1210"/>
                    <a:pt x="3257" y="1199"/>
                  </a:cubicBezTo>
                  <a:cubicBezTo>
                    <a:pt x="3253" y="1172"/>
                    <a:pt x="3248" y="1145"/>
                    <a:pt x="3247" y="1119"/>
                  </a:cubicBezTo>
                  <a:cubicBezTo>
                    <a:pt x="3245" y="1079"/>
                    <a:pt x="3245" y="1039"/>
                    <a:pt x="3245" y="1000"/>
                  </a:cubicBezTo>
                  <a:cubicBezTo>
                    <a:pt x="3245" y="966"/>
                    <a:pt x="3248" y="933"/>
                    <a:pt x="3248" y="899"/>
                  </a:cubicBezTo>
                  <a:cubicBezTo>
                    <a:pt x="3250" y="859"/>
                    <a:pt x="3250" y="820"/>
                    <a:pt x="3264" y="781"/>
                  </a:cubicBezTo>
                  <a:cubicBezTo>
                    <a:pt x="3270" y="762"/>
                    <a:pt x="3271" y="741"/>
                    <a:pt x="3275" y="720"/>
                  </a:cubicBezTo>
                  <a:cubicBezTo>
                    <a:pt x="3280" y="698"/>
                    <a:pt x="3285" y="676"/>
                    <a:pt x="3293" y="655"/>
                  </a:cubicBezTo>
                  <a:cubicBezTo>
                    <a:pt x="3308" y="618"/>
                    <a:pt x="3324" y="581"/>
                    <a:pt x="3341" y="545"/>
                  </a:cubicBezTo>
                  <a:cubicBezTo>
                    <a:pt x="3359" y="511"/>
                    <a:pt x="3376" y="476"/>
                    <a:pt x="3398" y="445"/>
                  </a:cubicBezTo>
                  <a:cubicBezTo>
                    <a:pt x="3428" y="400"/>
                    <a:pt x="3459" y="356"/>
                    <a:pt x="3495" y="316"/>
                  </a:cubicBezTo>
                  <a:cubicBezTo>
                    <a:pt x="3533" y="274"/>
                    <a:pt x="3575" y="235"/>
                    <a:pt x="3619" y="200"/>
                  </a:cubicBezTo>
                  <a:cubicBezTo>
                    <a:pt x="3651" y="175"/>
                    <a:pt x="3690" y="157"/>
                    <a:pt x="3727" y="138"/>
                  </a:cubicBezTo>
                  <a:cubicBezTo>
                    <a:pt x="3767" y="118"/>
                    <a:pt x="3806" y="97"/>
                    <a:pt x="3847" y="80"/>
                  </a:cubicBezTo>
                  <a:cubicBezTo>
                    <a:pt x="3882" y="66"/>
                    <a:pt x="3918" y="57"/>
                    <a:pt x="3953" y="47"/>
                  </a:cubicBezTo>
                  <a:cubicBezTo>
                    <a:pt x="3984" y="38"/>
                    <a:pt x="4015" y="31"/>
                    <a:pt x="4046" y="25"/>
                  </a:cubicBezTo>
                  <a:cubicBezTo>
                    <a:pt x="4075" y="19"/>
                    <a:pt x="4104" y="14"/>
                    <a:pt x="4134" y="12"/>
                  </a:cubicBezTo>
                  <a:cubicBezTo>
                    <a:pt x="4180" y="10"/>
                    <a:pt x="4226" y="11"/>
                    <a:pt x="4273" y="12"/>
                  </a:cubicBezTo>
                  <a:cubicBezTo>
                    <a:pt x="4285" y="12"/>
                    <a:pt x="4297" y="17"/>
                    <a:pt x="4309" y="18"/>
                  </a:cubicBezTo>
                  <a:cubicBezTo>
                    <a:pt x="4336" y="21"/>
                    <a:pt x="4362" y="21"/>
                    <a:pt x="4388" y="25"/>
                  </a:cubicBezTo>
                  <a:cubicBezTo>
                    <a:pt x="4411" y="28"/>
                    <a:pt x="4436" y="30"/>
                    <a:pt x="4456" y="41"/>
                  </a:cubicBezTo>
                  <a:cubicBezTo>
                    <a:pt x="4476" y="53"/>
                    <a:pt x="4497" y="57"/>
                    <a:pt x="4519" y="63"/>
                  </a:cubicBezTo>
                  <a:cubicBezTo>
                    <a:pt x="4546" y="69"/>
                    <a:pt x="4573" y="78"/>
                    <a:pt x="4598" y="90"/>
                  </a:cubicBezTo>
                  <a:cubicBezTo>
                    <a:pt x="4635" y="107"/>
                    <a:pt x="4671" y="124"/>
                    <a:pt x="4704" y="147"/>
                  </a:cubicBezTo>
                  <a:cubicBezTo>
                    <a:pt x="4741" y="172"/>
                    <a:pt x="4775" y="200"/>
                    <a:pt x="4808" y="230"/>
                  </a:cubicBezTo>
                  <a:cubicBezTo>
                    <a:pt x="4832" y="253"/>
                    <a:pt x="4854" y="278"/>
                    <a:pt x="4873" y="305"/>
                  </a:cubicBezTo>
                  <a:cubicBezTo>
                    <a:pt x="4893" y="331"/>
                    <a:pt x="4908" y="360"/>
                    <a:pt x="4926" y="388"/>
                  </a:cubicBezTo>
                  <a:cubicBezTo>
                    <a:pt x="4930" y="394"/>
                    <a:pt x="4934" y="401"/>
                    <a:pt x="4939" y="407"/>
                  </a:cubicBezTo>
                  <a:cubicBezTo>
                    <a:pt x="4956" y="426"/>
                    <a:pt x="4970" y="445"/>
                    <a:pt x="4974" y="471"/>
                  </a:cubicBezTo>
                  <a:cubicBezTo>
                    <a:pt x="4975" y="479"/>
                    <a:pt x="4983" y="492"/>
                    <a:pt x="4987" y="492"/>
                  </a:cubicBezTo>
                  <a:cubicBezTo>
                    <a:pt x="4996" y="492"/>
                    <a:pt x="5006" y="486"/>
                    <a:pt x="5014" y="480"/>
                  </a:cubicBezTo>
                  <a:cubicBezTo>
                    <a:pt x="5038" y="462"/>
                    <a:pt x="5061" y="443"/>
                    <a:pt x="5084" y="424"/>
                  </a:cubicBezTo>
                  <a:cubicBezTo>
                    <a:pt x="5091" y="418"/>
                    <a:pt x="5097" y="412"/>
                    <a:pt x="5103" y="406"/>
                  </a:cubicBezTo>
                  <a:cubicBezTo>
                    <a:pt x="5108" y="402"/>
                    <a:pt x="5113" y="396"/>
                    <a:pt x="5119" y="392"/>
                  </a:cubicBezTo>
                  <a:cubicBezTo>
                    <a:pt x="5189" y="355"/>
                    <a:pt x="5263" y="340"/>
                    <a:pt x="5342" y="346"/>
                  </a:cubicBezTo>
                  <a:cubicBezTo>
                    <a:pt x="5365" y="348"/>
                    <a:pt x="5388" y="343"/>
                    <a:pt x="5411" y="341"/>
                  </a:cubicBezTo>
                  <a:cubicBezTo>
                    <a:pt x="5415" y="340"/>
                    <a:pt x="5419" y="339"/>
                    <a:pt x="5422" y="340"/>
                  </a:cubicBezTo>
                  <a:cubicBezTo>
                    <a:pt x="5461" y="350"/>
                    <a:pt x="5501" y="360"/>
                    <a:pt x="5534" y="384"/>
                  </a:cubicBezTo>
                  <a:cubicBezTo>
                    <a:pt x="5560" y="404"/>
                    <a:pt x="5584" y="427"/>
                    <a:pt x="5608" y="450"/>
                  </a:cubicBezTo>
                  <a:cubicBezTo>
                    <a:pt x="5655" y="496"/>
                    <a:pt x="5680" y="554"/>
                    <a:pt x="5684" y="620"/>
                  </a:cubicBezTo>
                  <a:cubicBezTo>
                    <a:pt x="5686" y="646"/>
                    <a:pt x="5697" y="671"/>
                    <a:pt x="5698" y="697"/>
                  </a:cubicBezTo>
                  <a:cubicBezTo>
                    <a:pt x="5699" y="734"/>
                    <a:pt x="5695" y="772"/>
                    <a:pt x="5692" y="810"/>
                  </a:cubicBezTo>
                  <a:cubicBezTo>
                    <a:pt x="5689" y="840"/>
                    <a:pt x="5684" y="870"/>
                    <a:pt x="5678" y="900"/>
                  </a:cubicBezTo>
                  <a:cubicBezTo>
                    <a:pt x="5669" y="940"/>
                    <a:pt x="5659" y="979"/>
                    <a:pt x="5648" y="1017"/>
                  </a:cubicBezTo>
                  <a:cubicBezTo>
                    <a:pt x="5633" y="1067"/>
                    <a:pt x="5611" y="1113"/>
                    <a:pt x="5582" y="1156"/>
                  </a:cubicBezTo>
                  <a:cubicBezTo>
                    <a:pt x="5578" y="1162"/>
                    <a:pt x="5577" y="1170"/>
                    <a:pt x="5574" y="1179"/>
                  </a:cubicBezTo>
                  <a:cubicBezTo>
                    <a:pt x="5580" y="1180"/>
                    <a:pt x="5583" y="1182"/>
                    <a:pt x="5586" y="1182"/>
                  </a:cubicBezTo>
                  <a:cubicBezTo>
                    <a:pt x="5614" y="1178"/>
                    <a:pt x="5633" y="1198"/>
                    <a:pt x="5654" y="1211"/>
                  </a:cubicBezTo>
                  <a:cubicBezTo>
                    <a:pt x="5673" y="1223"/>
                    <a:pt x="5693" y="1233"/>
                    <a:pt x="5710" y="1248"/>
                  </a:cubicBezTo>
                  <a:cubicBezTo>
                    <a:pt x="5748" y="1279"/>
                    <a:pt x="5772" y="1322"/>
                    <a:pt x="5801" y="1360"/>
                  </a:cubicBezTo>
                  <a:cubicBezTo>
                    <a:pt x="5819" y="1385"/>
                    <a:pt x="5808" y="1410"/>
                    <a:pt x="5817" y="1433"/>
                  </a:cubicBezTo>
                  <a:cubicBezTo>
                    <a:pt x="5834" y="1483"/>
                    <a:pt x="5822" y="1532"/>
                    <a:pt x="5810" y="1580"/>
                  </a:cubicBezTo>
                  <a:cubicBezTo>
                    <a:pt x="5791" y="1652"/>
                    <a:pt x="5759" y="1717"/>
                    <a:pt x="5717" y="1777"/>
                  </a:cubicBezTo>
                  <a:cubicBezTo>
                    <a:pt x="5695" y="1809"/>
                    <a:pt x="5669" y="1838"/>
                    <a:pt x="5640" y="1864"/>
                  </a:cubicBezTo>
                  <a:cubicBezTo>
                    <a:pt x="5602" y="1898"/>
                    <a:pt x="5562" y="1933"/>
                    <a:pt x="5517" y="1957"/>
                  </a:cubicBezTo>
                  <a:cubicBezTo>
                    <a:pt x="5456" y="1990"/>
                    <a:pt x="5429" y="2049"/>
                    <a:pt x="5387" y="2097"/>
                  </a:cubicBezTo>
                  <a:cubicBezTo>
                    <a:pt x="5366" y="2121"/>
                    <a:pt x="5349" y="2150"/>
                    <a:pt x="5328" y="2174"/>
                  </a:cubicBezTo>
                  <a:cubicBezTo>
                    <a:pt x="5301" y="2204"/>
                    <a:pt x="5272" y="2233"/>
                    <a:pt x="5243" y="2262"/>
                  </a:cubicBezTo>
                  <a:cubicBezTo>
                    <a:pt x="5196" y="2309"/>
                    <a:pt x="5148" y="2357"/>
                    <a:pt x="5100" y="2404"/>
                  </a:cubicBezTo>
                  <a:cubicBezTo>
                    <a:pt x="5082" y="2422"/>
                    <a:pt x="5062" y="2438"/>
                    <a:pt x="5042" y="2455"/>
                  </a:cubicBezTo>
                  <a:cubicBezTo>
                    <a:pt x="5010" y="2481"/>
                    <a:pt x="4979" y="2508"/>
                    <a:pt x="4946" y="2533"/>
                  </a:cubicBezTo>
                  <a:cubicBezTo>
                    <a:pt x="4885" y="2577"/>
                    <a:pt x="4821" y="2571"/>
                    <a:pt x="4767" y="2518"/>
                  </a:cubicBezTo>
                  <a:cubicBezTo>
                    <a:pt x="4747" y="2498"/>
                    <a:pt x="4724" y="2480"/>
                    <a:pt x="4703" y="2461"/>
                  </a:cubicBezTo>
                  <a:cubicBezTo>
                    <a:pt x="4680" y="2439"/>
                    <a:pt x="4658" y="2416"/>
                    <a:pt x="4634" y="2396"/>
                  </a:cubicBezTo>
                  <a:cubicBezTo>
                    <a:pt x="4603" y="2370"/>
                    <a:pt x="4583" y="2335"/>
                    <a:pt x="4559" y="2303"/>
                  </a:cubicBezTo>
                  <a:cubicBezTo>
                    <a:pt x="4546" y="2285"/>
                    <a:pt x="4530" y="2285"/>
                    <a:pt x="4522" y="2307"/>
                  </a:cubicBezTo>
                  <a:cubicBezTo>
                    <a:pt x="4513" y="2331"/>
                    <a:pt x="4508" y="2358"/>
                    <a:pt x="4502" y="2384"/>
                  </a:cubicBezTo>
                  <a:cubicBezTo>
                    <a:pt x="4494" y="2423"/>
                    <a:pt x="4487" y="2462"/>
                    <a:pt x="4479" y="2501"/>
                  </a:cubicBezTo>
                  <a:cubicBezTo>
                    <a:pt x="4478" y="2505"/>
                    <a:pt x="4478" y="2510"/>
                    <a:pt x="4475" y="2512"/>
                  </a:cubicBezTo>
                  <a:cubicBezTo>
                    <a:pt x="4453" y="2536"/>
                    <a:pt x="4456" y="2567"/>
                    <a:pt x="4448" y="2596"/>
                  </a:cubicBezTo>
                  <a:cubicBezTo>
                    <a:pt x="4445" y="2609"/>
                    <a:pt x="4439" y="2622"/>
                    <a:pt x="4436" y="2635"/>
                  </a:cubicBezTo>
                  <a:cubicBezTo>
                    <a:pt x="4428" y="2667"/>
                    <a:pt x="4420" y="2699"/>
                    <a:pt x="4413" y="2731"/>
                  </a:cubicBezTo>
                  <a:cubicBezTo>
                    <a:pt x="4406" y="2761"/>
                    <a:pt x="4402" y="2792"/>
                    <a:pt x="4394" y="2821"/>
                  </a:cubicBezTo>
                  <a:cubicBezTo>
                    <a:pt x="4380" y="2874"/>
                    <a:pt x="4365" y="2927"/>
                    <a:pt x="4349" y="2980"/>
                  </a:cubicBezTo>
                  <a:cubicBezTo>
                    <a:pt x="4339" y="3014"/>
                    <a:pt x="4325" y="3047"/>
                    <a:pt x="4315" y="3081"/>
                  </a:cubicBezTo>
                  <a:cubicBezTo>
                    <a:pt x="4302" y="3123"/>
                    <a:pt x="4291" y="3165"/>
                    <a:pt x="4278" y="3207"/>
                  </a:cubicBezTo>
                  <a:cubicBezTo>
                    <a:pt x="4269" y="3236"/>
                    <a:pt x="4261" y="3266"/>
                    <a:pt x="4238" y="3289"/>
                  </a:cubicBezTo>
                  <a:cubicBezTo>
                    <a:pt x="4225" y="3301"/>
                    <a:pt x="4206" y="3304"/>
                    <a:pt x="4200" y="3292"/>
                  </a:cubicBezTo>
                  <a:cubicBezTo>
                    <a:pt x="4195" y="3283"/>
                    <a:pt x="4191" y="3271"/>
                    <a:pt x="4192" y="3261"/>
                  </a:cubicBezTo>
                  <a:cubicBezTo>
                    <a:pt x="4194" y="3241"/>
                    <a:pt x="4199" y="3222"/>
                    <a:pt x="4205" y="3203"/>
                  </a:cubicBezTo>
                  <a:cubicBezTo>
                    <a:pt x="4215" y="3167"/>
                    <a:pt x="4226" y="3132"/>
                    <a:pt x="4237" y="3097"/>
                  </a:cubicBezTo>
                  <a:cubicBezTo>
                    <a:pt x="4243" y="3078"/>
                    <a:pt x="4246" y="3057"/>
                    <a:pt x="4256" y="3040"/>
                  </a:cubicBezTo>
                  <a:cubicBezTo>
                    <a:pt x="4279" y="2996"/>
                    <a:pt x="4286" y="2947"/>
                    <a:pt x="4300" y="2901"/>
                  </a:cubicBezTo>
                  <a:cubicBezTo>
                    <a:pt x="4310" y="2867"/>
                    <a:pt x="4319" y="2833"/>
                    <a:pt x="4327" y="2799"/>
                  </a:cubicBezTo>
                  <a:cubicBezTo>
                    <a:pt x="4335" y="2767"/>
                    <a:pt x="4341" y="2734"/>
                    <a:pt x="4349" y="2703"/>
                  </a:cubicBezTo>
                  <a:cubicBezTo>
                    <a:pt x="4353" y="2688"/>
                    <a:pt x="4360" y="2674"/>
                    <a:pt x="4364" y="2659"/>
                  </a:cubicBezTo>
                  <a:cubicBezTo>
                    <a:pt x="4378" y="2608"/>
                    <a:pt x="4392" y="2556"/>
                    <a:pt x="4403" y="2503"/>
                  </a:cubicBezTo>
                  <a:cubicBezTo>
                    <a:pt x="4415" y="2452"/>
                    <a:pt x="4424" y="2400"/>
                    <a:pt x="4434" y="2349"/>
                  </a:cubicBezTo>
                  <a:cubicBezTo>
                    <a:pt x="4437" y="2335"/>
                    <a:pt x="4444" y="2323"/>
                    <a:pt x="4447" y="2309"/>
                  </a:cubicBezTo>
                  <a:cubicBezTo>
                    <a:pt x="4461" y="2248"/>
                    <a:pt x="4474" y="2186"/>
                    <a:pt x="4488" y="2125"/>
                  </a:cubicBezTo>
                  <a:cubicBezTo>
                    <a:pt x="4496" y="2088"/>
                    <a:pt x="4506" y="2051"/>
                    <a:pt x="4514" y="2015"/>
                  </a:cubicBezTo>
                  <a:cubicBezTo>
                    <a:pt x="4517" y="2002"/>
                    <a:pt x="4520" y="1989"/>
                    <a:pt x="4522" y="1976"/>
                  </a:cubicBezTo>
                  <a:cubicBezTo>
                    <a:pt x="4528" y="1936"/>
                    <a:pt x="4534" y="1895"/>
                    <a:pt x="4541" y="1855"/>
                  </a:cubicBezTo>
                  <a:cubicBezTo>
                    <a:pt x="4545" y="1830"/>
                    <a:pt x="4552" y="1807"/>
                    <a:pt x="4558" y="1779"/>
                  </a:cubicBezTo>
                  <a:cubicBezTo>
                    <a:pt x="4547" y="1781"/>
                    <a:pt x="4539" y="1781"/>
                    <a:pt x="4531" y="1783"/>
                  </a:cubicBezTo>
                  <a:cubicBezTo>
                    <a:pt x="4468" y="1801"/>
                    <a:pt x="4406" y="1821"/>
                    <a:pt x="4343" y="1835"/>
                  </a:cubicBezTo>
                  <a:cubicBezTo>
                    <a:pt x="4308" y="1843"/>
                    <a:pt x="4271" y="1842"/>
                    <a:pt x="4235" y="1845"/>
                  </a:cubicBezTo>
                  <a:cubicBezTo>
                    <a:pt x="4212" y="1847"/>
                    <a:pt x="4190" y="1852"/>
                    <a:pt x="4167" y="1851"/>
                  </a:cubicBezTo>
                  <a:cubicBezTo>
                    <a:pt x="4135" y="1851"/>
                    <a:pt x="4103" y="1847"/>
                    <a:pt x="4071" y="1844"/>
                  </a:cubicBezTo>
                  <a:cubicBezTo>
                    <a:pt x="4056" y="1843"/>
                    <a:pt x="4040" y="1843"/>
                    <a:pt x="4025" y="1840"/>
                  </a:cubicBezTo>
                  <a:cubicBezTo>
                    <a:pt x="3990" y="1835"/>
                    <a:pt x="3953" y="1833"/>
                    <a:pt x="3920" y="1821"/>
                  </a:cubicBezTo>
                  <a:cubicBezTo>
                    <a:pt x="3900" y="1814"/>
                    <a:pt x="3881" y="1814"/>
                    <a:pt x="3861" y="1810"/>
                  </a:cubicBezTo>
                  <a:cubicBezTo>
                    <a:pt x="3844" y="1805"/>
                    <a:pt x="3828" y="1797"/>
                    <a:pt x="3811" y="1790"/>
                  </a:cubicBezTo>
                  <a:cubicBezTo>
                    <a:pt x="3807" y="1788"/>
                    <a:pt x="3803" y="1786"/>
                    <a:pt x="3799" y="1786"/>
                  </a:cubicBezTo>
                  <a:cubicBezTo>
                    <a:pt x="3777" y="1788"/>
                    <a:pt x="3760" y="1779"/>
                    <a:pt x="3743" y="1768"/>
                  </a:cubicBezTo>
                  <a:cubicBezTo>
                    <a:pt x="3735" y="1763"/>
                    <a:pt x="3724" y="1763"/>
                    <a:pt x="3715" y="1759"/>
                  </a:cubicBezTo>
                  <a:cubicBezTo>
                    <a:pt x="3673" y="1738"/>
                    <a:pt x="3631" y="1718"/>
                    <a:pt x="3590" y="1697"/>
                  </a:cubicBezTo>
                  <a:cubicBezTo>
                    <a:pt x="3566" y="1685"/>
                    <a:pt x="3543" y="1669"/>
                    <a:pt x="3518" y="1658"/>
                  </a:cubicBezTo>
                  <a:cubicBezTo>
                    <a:pt x="3491" y="1648"/>
                    <a:pt x="3477" y="1625"/>
                    <a:pt x="3459" y="1606"/>
                  </a:cubicBezTo>
                  <a:cubicBezTo>
                    <a:pt x="3447" y="1594"/>
                    <a:pt x="3435" y="1580"/>
                    <a:pt x="3425" y="1566"/>
                  </a:cubicBezTo>
                  <a:cubicBezTo>
                    <a:pt x="3417" y="1556"/>
                    <a:pt x="3410" y="1546"/>
                    <a:pt x="3404" y="1535"/>
                  </a:cubicBezTo>
                  <a:cubicBezTo>
                    <a:pt x="3394" y="1516"/>
                    <a:pt x="3384" y="1513"/>
                    <a:pt x="3372" y="1531"/>
                  </a:cubicBezTo>
                  <a:cubicBezTo>
                    <a:pt x="3356" y="1555"/>
                    <a:pt x="3343" y="1581"/>
                    <a:pt x="3328" y="1606"/>
                  </a:cubicBezTo>
                  <a:cubicBezTo>
                    <a:pt x="3283" y="1684"/>
                    <a:pt x="3239" y="1762"/>
                    <a:pt x="3194" y="1840"/>
                  </a:cubicBezTo>
                  <a:cubicBezTo>
                    <a:pt x="3182" y="1859"/>
                    <a:pt x="3166" y="1876"/>
                    <a:pt x="3156" y="1896"/>
                  </a:cubicBezTo>
                  <a:cubicBezTo>
                    <a:pt x="3125" y="1960"/>
                    <a:pt x="3096" y="2025"/>
                    <a:pt x="3064" y="2089"/>
                  </a:cubicBezTo>
                  <a:cubicBezTo>
                    <a:pt x="3046" y="2126"/>
                    <a:pt x="3025" y="2163"/>
                    <a:pt x="3005" y="2200"/>
                  </a:cubicBezTo>
                  <a:cubicBezTo>
                    <a:pt x="3003" y="2205"/>
                    <a:pt x="2998" y="2210"/>
                    <a:pt x="2998" y="2215"/>
                  </a:cubicBezTo>
                  <a:cubicBezTo>
                    <a:pt x="2996" y="2255"/>
                    <a:pt x="2969" y="2282"/>
                    <a:pt x="2952" y="2314"/>
                  </a:cubicBezTo>
                  <a:cubicBezTo>
                    <a:pt x="2933" y="2349"/>
                    <a:pt x="2906" y="2379"/>
                    <a:pt x="2899" y="2420"/>
                  </a:cubicBezTo>
                  <a:cubicBezTo>
                    <a:pt x="2896" y="2432"/>
                    <a:pt x="2887" y="2442"/>
                    <a:pt x="2880" y="2452"/>
                  </a:cubicBezTo>
                  <a:cubicBezTo>
                    <a:pt x="2850" y="2493"/>
                    <a:pt x="2861" y="2531"/>
                    <a:pt x="2885" y="2568"/>
                  </a:cubicBezTo>
                  <a:cubicBezTo>
                    <a:pt x="2892" y="2579"/>
                    <a:pt x="2897" y="2590"/>
                    <a:pt x="2902" y="2602"/>
                  </a:cubicBezTo>
                  <a:cubicBezTo>
                    <a:pt x="2917" y="2640"/>
                    <a:pt x="2932" y="2679"/>
                    <a:pt x="2947" y="2718"/>
                  </a:cubicBezTo>
                  <a:cubicBezTo>
                    <a:pt x="2959" y="2747"/>
                    <a:pt x="2969" y="2776"/>
                    <a:pt x="2981" y="2805"/>
                  </a:cubicBezTo>
                  <a:cubicBezTo>
                    <a:pt x="2998" y="2844"/>
                    <a:pt x="3018" y="2883"/>
                    <a:pt x="3033" y="2923"/>
                  </a:cubicBezTo>
                  <a:cubicBezTo>
                    <a:pt x="3051" y="2974"/>
                    <a:pt x="3065" y="3027"/>
                    <a:pt x="3081" y="3079"/>
                  </a:cubicBezTo>
                  <a:cubicBezTo>
                    <a:pt x="3087" y="3099"/>
                    <a:pt x="3096" y="3120"/>
                    <a:pt x="3101" y="3141"/>
                  </a:cubicBezTo>
                  <a:cubicBezTo>
                    <a:pt x="3103" y="3149"/>
                    <a:pt x="3102" y="3163"/>
                    <a:pt x="3097" y="3165"/>
                  </a:cubicBezTo>
                  <a:cubicBezTo>
                    <a:pt x="3089" y="3170"/>
                    <a:pt x="3076" y="3171"/>
                    <a:pt x="3068" y="3167"/>
                  </a:cubicBezTo>
                  <a:cubicBezTo>
                    <a:pt x="3054" y="3160"/>
                    <a:pt x="3040" y="3151"/>
                    <a:pt x="3034" y="3133"/>
                  </a:cubicBezTo>
                  <a:cubicBezTo>
                    <a:pt x="3024" y="3107"/>
                    <a:pt x="3007" y="3083"/>
                    <a:pt x="2997" y="3057"/>
                  </a:cubicBezTo>
                  <a:cubicBezTo>
                    <a:pt x="2981" y="3011"/>
                    <a:pt x="2968" y="2964"/>
                    <a:pt x="2952" y="2918"/>
                  </a:cubicBezTo>
                  <a:cubicBezTo>
                    <a:pt x="2940" y="2883"/>
                    <a:pt x="2922" y="2850"/>
                    <a:pt x="2910" y="2816"/>
                  </a:cubicBezTo>
                  <a:cubicBezTo>
                    <a:pt x="2896" y="2778"/>
                    <a:pt x="2871" y="2746"/>
                    <a:pt x="2862" y="2705"/>
                  </a:cubicBezTo>
                  <a:cubicBezTo>
                    <a:pt x="2854" y="2671"/>
                    <a:pt x="2837" y="2640"/>
                    <a:pt x="2819" y="2605"/>
                  </a:cubicBezTo>
                  <a:cubicBezTo>
                    <a:pt x="2811" y="2617"/>
                    <a:pt x="2803" y="2629"/>
                    <a:pt x="2797" y="2642"/>
                  </a:cubicBezTo>
                  <a:cubicBezTo>
                    <a:pt x="2787" y="2663"/>
                    <a:pt x="2779" y="2684"/>
                    <a:pt x="2771" y="2706"/>
                  </a:cubicBezTo>
                  <a:cubicBezTo>
                    <a:pt x="2766" y="2719"/>
                    <a:pt x="2763" y="2731"/>
                    <a:pt x="2759" y="2744"/>
                  </a:cubicBezTo>
                  <a:cubicBezTo>
                    <a:pt x="2755" y="2758"/>
                    <a:pt x="2752" y="2772"/>
                    <a:pt x="2746" y="2786"/>
                  </a:cubicBezTo>
                  <a:cubicBezTo>
                    <a:pt x="2732" y="2819"/>
                    <a:pt x="2718" y="2853"/>
                    <a:pt x="2701" y="2885"/>
                  </a:cubicBezTo>
                  <a:cubicBezTo>
                    <a:pt x="2691" y="2902"/>
                    <a:pt x="2678" y="2917"/>
                    <a:pt x="2663" y="2930"/>
                  </a:cubicBezTo>
                  <a:cubicBezTo>
                    <a:pt x="2652" y="2940"/>
                    <a:pt x="2634" y="2932"/>
                    <a:pt x="2634" y="2918"/>
                  </a:cubicBezTo>
                  <a:cubicBezTo>
                    <a:pt x="2634" y="2893"/>
                    <a:pt x="2634" y="2867"/>
                    <a:pt x="2642" y="2844"/>
                  </a:cubicBezTo>
                  <a:cubicBezTo>
                    <a:pt x="2652" y="2813"/>
                    <a:pt x="2669" y="2784"/>
                    <a:pt x="2682" y="2753"/>
                  </a:cubicBezTo>
                  <a:cubicBezTo>
                    <a:pt x="2699" y="2710"/>
                    <a:pt x="2715" y="2667"/>
                    <a:pt x="2733" y="2624"/>
                  </a:cubicBezTo>
                  <a:cubicBezTo>
                    <a:pt x="2747" y="2589"/>
                    <a:pt x="2760" y="2555"/>
                    <a:pt x="2777" y="2521"/>
                  </a:cubicBezTo>
                  <a:cubicBezTo>
                    <a:pt x="2785" y="2505"/>
                    <a:pt x="2780" y="2491"/>
                    <a:pt x="2775" y="2477"/>
                  </a:cubicBezTo>
                  <a:cubicBezTo>
                    <a:pt x="2763" y="2439"/>
                    <a:pt x="2751" y="2401"/>
                    <a:pt x="2736" y="2363"/>
                  </a:cubicBezTo>
                  <a:cubicBezTo>
                    <a:pt x="2710" y="2296"/>
                    <a:pt x="2681" y="2229"/>
                    <a:pt x="2654" y="2161"/>
                  </a:cubicBezTo>
                  <a:cubicBezTo>
                    <a:pt x="2653" y="2160"/>
                    <a:pt x="2652" y="2158"/>
                    <a:pt x="2652" y="2156"/>
                  </a:cubicBezTo>
                  <a:cubicBezTo>
                    <a:pt x="2645" y="2109"/>
                    <a:pt x="2623" y="2067"/>
                    <a:pt x="2608" y="2023"/>
                  </a:cubicBezTo>
                  <a:cubicBezTo>
                    <a:pt x="2597" y="1990"/>
                    <a:pt x="2586" y="1958"/>
                    <a:pt x="2574" y="1926"/>
                  </a:cubicBezTo>
                  <a:cubicBezTo>
                    <a:pt x="2562" y="1894"/>
                    <a:pt x="2549" y="1862"/>
                    <a:pt x="2536" y="1830"/>
                  </a:cubicBezTo>
                  <a:cubicBezTo>
                    <a:pt x="2531" y="1818"/>
                    <a:pt x="2523" y="1807"/>
                    <a:pt x="2516" y="1795"/>
                  </a:cubicBezTo>
                  <a:cubicBezTo>
                    <a:pt x="2514" y="1791"/>
                    <a:pt x="2513" y="1787"/>
                    <a:pt x="2512" y="1784"/>
                  </a:cubicBezTo>
                  <a:cubicBezTo>
                    <a:pt x="2492" y="1738"/>
                    <a:pt x="2472" y="1692"/>
                    <a:pt x="2452" y="1647"/>
                  </a:cubicBezTo>
                  <a:cubicBezTo>
                    <a:pt x="2446" y="1631"/>
                    <a:pt x="2440" y="1616"/>
                    <a:pt x="2433" y="1597"/>
                  </a:cubicBezTo>
                  <a:cubicBezTo>
                    <a:pt x="2414" y="1611"/>
                    <a:pt x="2398" y="1623"/>
                    <a:pt x="2382" y="1635"/>
                  </a:cubicBezTo>
                  <a:cubicBezTo>
                    <a:pt x="2373" y="1642"/>
                    <a:pt x="2363" y="1649"/>
                    <a:pt x="2353" y="1654"/>
                  </a:cubicBezTo>
                  <a:cubicBezTo>
                    <a:pt x="2333" y="1663"/>
                    <a:pt x="2314" y="1672"/>
                    <a:pt x="2297" y="1687"/>
                  </a:cubicBezTo>
                  <a:cubicBezTo>
                    <a:pt x="2277" y="1702"/>
                    <a:pt x="2251" y="1711"/>
                    <a:pt x="2228" y="1722"/>
                  </a:cubicBezTo>
                  <a:cubicBezTo>
                    <a:pt x="2202" y="1735"/>
                    <a:pt x="2177" y="1749"/>
                    <a:pt x="2150" y="1760"/>
                  </a:cubicBezTo>
                  <a:cubicBezTo>
                    <a:pt x="2117" y="1773"/>
                    <a:pt x="2082" y="1779"/>
                    <a:pt x="2051" y="1794"/>
                  </a:cubicBezTo>
                  <a:cubicBezTo>
                    <a:pt x="1999" y="1817"/>
                    <a:pt x="1944" y="1813"/>
                    <a:pt x="1890" y="1820"/>
                  </a:cubicBezTo>
                  <a:cubicBezTo>
                    <a:pt x="1879" y="1821"/>
                    <a:pt x="1869" y="1825"/>
                    <a:pt x="1857" y="1826"/>
                  </a:cubicBezTo>
                  <a:cubicBezTo>
                    <a:pt x="1819" y="1830"/>
                    <a:pt x="1781" y="1834"/>
                    <a:pt x="1743" y="1834"/>
                  </a:cubicBezTo>
                  <a:cubicBezTo>
                    <a:pt x="1712" y="1835"/>
                    <a:pt x="1680" y="1832"/>
                    <a:pt x="1648" y="1829"/>
                  </a:cubicBezTo>
                  <a:cubicBezTo>
                    <a:pt x="1638" y="1828"/>
                    <a:pt x="1629" y="1821"/>
                    <a:pt x="1619" y="1819"/>
                  </a:cubicBezTo>
                  <a:cubicBezTo>
                    <a:pt x="1599" y="1815"/>
                    <a:pt x="1580" y="1808"/>
                    <a:pt x="1560" y="1809"/>
                  </a:cubicBezTo>
                  <a:cubicBezTo>
                    <a:pt x="1523" y="1810"/>
                    <a:pt x="1493" y="1785"/>
                    <a:pt x="1458" y="1780"/>
                  </a:cubicBezTo>
                  <a:cubicBezTo>
                    <a:pt x="1432" y="1776"/>
                    <a:pt x="1406" y="1774"/>
                    <a:pt x="1382" y="1766"/>
                  </a:cubicBezTo>
                  <a:cubicBezTo>
                    <a:pt x="1352" y="1757"/>
                    <a:pt x="1323" y="1742"/>
                    <a:pt x="1294" y="1730"/>
                  </a:cubicBezTo>
                  <a:cubicBezTo>
                    <a:pt x="1282" y="1725"/>
                    <a:pt x="1270" y="1721"/>
                    <a:pt x="1256" y="1715"/>
                  </a:cubicBezTo>
                  <a:cubicBezTo>
                    <a:pt x="1243" y="1724"/>
                    <a:pt x="1243" y="1738"/>
                    <a:pt x="1246" y="1753"/>
                  </a:cubicBezTo>
                  <a:cubicBezTo>
                    <a:pt x="1249" y="1776"/>
                    <a:pt x="1254" y="1800"/>
                    <a:pt x="1255" y="1823"/>
                  </a:cubicBezTo>
                  <a:cubicBezTo>
                    <a:pt x="1260" y="1893"/>
                    <a:pt x="1263" y="1962"/>
                    <a:pt x="1269" y="2032"/>
                  </a:cubicBezTo>
                  <a:cubicBezTo>
                    <a:pt x="1273" y="2083"/>
                    <a:pt x="1279" y="2133"/>
                    <a:pt x="1284" y="2184"/>
                  </a:cubicBezTo>
                  <a:cubicBezTo>
                    <a:pt x="1284" y="2189"/>
                    <a:pt x="1284" y="2195"/>
                    <a:pt x="1284" y="2200"/>
                  </a:cubicBezTo>
                  <a:cubicBezTo>
                    <a:pt x="1286" y="2220"/>
                    <a:pt x="1287" y="2240"/>
                    <a:pt x="1289" y="2260"/>
                  </a:cubicBezTo>
                  <a:cubicBezTo>
                    <a:pt x="1291" y="2278"/>
                    <a:pt x="1296" y="2296"/>
                    <a:pt x="1295" y="2313"/>
                  </a:cubicBezTo>
                  <a:cubicBezTo>
                    <a:pt x="1292" y="2351"/>
                    <a:pt x="1302" y="2387"/>
                    <a:pt x="1309" y="2423"/>
                  </a:cubicBezTo>
                  <a:cubicBezTo>
                    <a:pt x="1317" y="2463"/>
                    <a:pt x="1321" y="2503"/>
                    <a:pt x="1327" y="2543"/>
                  </a:cubicBezTo>
                  <a:cubicBezTo>
                    <a:pt x="1333" y="2586"/>
                    <a:pt x="1338" y="2629"/>
                    <a:pt x="1345" y="2671"/>
                  </a:cubicBezTo>
                  <a:cubicBezTo>
                    <a:pt x="1357" y="2745"/>
                    <a:pt x="1370" y="2820"/>
                    <a:pt x="1384" y="2894"/>
                  </a:cubicBezTo>
                  <a:cubicBezTo>
                    <a:pt x="1392" y="2932"/>
                    <a:pt x="1402" y="2970"/>
                    <a:pt x="1410" y="3008"/>
                  </a:cubicBezTo>
                  <a:cubicBezTo>
                    <a:pt x="1412" y="3018"/>
                    <a:pt x="1411" y="3028"/>
                    <a:pt x="1411" y="3033"/>
                  </a:cubicBezTo>
                  <a:cubicBezTo>
                    <a:pt x="1416" y="3043"/>
                    <a:pt x="1423" y="3049"/>
                    <a:pt x="1424" y="3057"/>
                  </a:cubicBezTo>
                  <a:cubicBezTo>
                    <a:pt x="1441" y="3126"/>
                    <a:pt x="1459" y="3196"/>
                    <a:pt x="1473" y="3266"/>
                  </a:cubicBezTo>
                  <a:cubicBezTo>
                    <a:pt x="1477" y="3283"/>
                    <a:pt x="1473" y="3303"/>
                    <a:pt x="1469" y="3321"/>
                  </a:cubicBezTo>
                  <a:cubicBezTo>
                    <a:pt x="1466" y="3337"/>
                    <a:pt x="1454" y="3339"/>
                    <a:pt x="1441" y="3328"/>
                  </a:cubicBezTo>
                  <a:cubicBezTo>
                    <a:pt x="1414" y="3306"/>
                    <a:pt x="1404" y="3274"/>
                    <a:pt x="1396" y="3243"/>
                  </a:cubicBezTo>
                  <a:cubicBezTo>
                    <a:pt x="1380" y="3185"/>
                    <a:pt x="1365" y="3126"/>
                    <a:pt x="1352" y="3068"/>
                  </a:cubicBezTo>
                  <a:cubicBezTo>
                    <a:pt x="1335" y="2996"/>
                    <a:pt x="1322" y="2924"/>
                    <a:pt x="1306" y="2852"/>
                  </a:cubicBezTo>
                  <a:cubicBezTo>
                    <a:pt x="1300" y="2823"/>
                    <a:pt x="1290" y="2795"/>
                    <a:pt x="1284" y="2766"/>
                  </a:cubicBezTo>
                  <a:cubicBezTo>
                    <a:pt x="1279" y="2748"/>
                    <a:pt x="1279" y="2730"/>
                    <a:pt x="1276" y="2711"/>
                  </a:cubicBezTo>
                  <a:cubicBezTo>
                    <a:pt x="1270" y="2668"/>
                    <a:pt x="1262" y="2624"/>
                    <a:pt x="1257" y="2580"/>
                  </a:cubicBezTo>
                  <a:cubicBezTo>
                    <a:pt x="1252" y="2542"/>
                    <a:pt x="1250" y="2504"/>
                    <a:pt x="1244" y="2466"/>
                  </a:cubicBezTo>
                  <a:cubicBezTo>
                    <a:pt x="1239" y="2432"/>
                    <a:pt x="1231" y="2399"/>
                    <a:pt x="1224" y="2362"/>
                  </a:cubicBezTo>
                  <a:cubicBezTo>
                    <a:pt x="1218" y="2367"/>
                    <a:pt x="1213" y="2369"/>
                    <a:pt x="1210" y="2373"/>
                  </a:cubicBezTo>
                  <a:cubicBezTo>
                    <a:pt x="1155" y="2436"/>
                    <a:pt x="1100" y="2499"/>
                    <a:pt x="1044" y="2562"/>
                  </a:cubicBezTo>
                  <a:cubicBezTo>
                    <a:pt x="1011" y="2599"/>
                    <a:pt x="977" y="2637"/>
                    <a:pt x="938" y="2670"/>
                  </a:cubicBezTo>
                  <a:cubicBezTo>
                    <a:pt x="911" y="2693"/>
                    <a:pt x="877" y="2708"/>
                    <a:pt x="843" y="2722"/>
                  </a:cubicBezTo>
                  <a:cubicBezTo>
                    <a:pt x="831" y="2728"/>
                    <a:pt x="810" y="2723"/>
                    <a:pt x="797" y="2716"/>
                  </a:cubicBezTo>
                  <a:cubicBezTo>
                    <a:pt x="763" y="2699"/>
                    <a:pt x="730" y="2679"/>
                    <a:pt x="699" y="2657"/>
                  </a:cubicBezTo>
                  <a:cubicBezTo>
                    <a:pt x="670" y="2635"/>
                    <a:pt x="644" y="2609"/>
                    <a:pt x="616" y="2586"/>
                  </a:cubicBezTo>
                  <a:cubicBezTo>
                    <a:pt x="572" y="2552"/>
                    <a:pt x="537" y="2509"/>
                    <a:pt x="504" y="2464"/>
                  </a:cubicBezTo>
                  <a:cubicBezTo>
                    <a:pt x="497" y="2453"/>
                    <a:pt x="487" y="2442"/>
                    <a:pt x="476" y="2435"/>
                  </a:cubicBezTo>
                  <a:cubicBezTo>
                    <a:pt x="447" y="2416"/>
                    <a:pt x="437" y="2384"/>
                    <a:pt x="417" y="2358"/>
                  </a:cubicBezTo>
                  <a:cubicBezTo>
                    <a:pt x="404" y="2340"/>
                    <a:pt x="389" y="2322"/>
                    <a:pt x="376" y="2303"/>
                  </a:cubicBezTo>
                  <a:cubicBezTo>
                    <a:pt x="356" y="2274"/>
                    <a:pt x="340" y="2243"/>
                    <a:pt x="319" y="2215"/>
                  </a:cubicBezTo>
                  <a:cubicBezTo>
                    <a:pt x="309" y="2201"/>
                    <a:pt x="295" y="2188"/>
                    <a:pt x="280" y="2180"/>
                  </a:cubicBezTo>
                  <a:cubicBezTo>
                    <a:pt x="229" y="2154"/>
                    <a:pt x="190" y="2114"/>
                    <a:pt x="149" y="2076"/>
                  </a:cubicBezTo>
                  <a:cubicBezTo>
                    <a:pt x="112" y="2043"/>
                    <a:pt x="97" y="1998"/>
                    <a:pt x="71" y="1960"/>
                  </a:cubicBezTo>
                  <a:cubicBezTo>
                    <a:pt x="61" y="1944"/>
                    <a:pt x="51" y="1927"/>
                    <a:pt x="44" y="1910"/>
                  </a:cubicBezTo>
                  <a:cubicBezTo>
                    <a:pt x="19" y="1847"/>
                    <a:pt x="0" y="1783"/>
                    <a:pt x="13" y="1714"/>
                  </a:cubicBezTo>
                  <a:cubicBezTo>
                    <a:pt x="14" y="1706"/>
                    <a:pt x="16" y="1697"/>
                    <a:pt x="19" y="1689"/>
                  </a:cubicBezTo>
                  <a:cubicBezTo>
                    <a:pt x="48" y="1633"/>
                    <a:pt x="79" y="1578"/>
                    <a:pt x="122" y="1531"/>
                  </a:cubicBezTo>
                  <a:cubicBezTo>
                    <a:pt x="160" y="1488"/>
                    <a:pt x="204" y="1451"/>
                    <a:pt x="259" y="1431"/>
                  </a:cubicBezTo>
                  <a:cubicBezTo>
                    <a:pt x="266" y="1429"/>
                    <a:pt x="273" y="1424"/>
                    <a:pt x="279" y="1419"/>
                  </a:cubicBezTo>
                  <a:cubicBezTo>
                    <a:pt x="290" y="1410"/>
                    <a:pt x="291" y="1400"/>
                    <a:pt x="283" y="1387"/>
                  </a:cubicBezTo>
                  <a:cubicBezTo>
                    <a:pt x="255" y="1342"/>
                    <a:pt x="226" y="1296"/>
                    <a:pt x="201" y="1249"/>
                  </a:cubicBezTo>
                  <a:cubicBezTo>
                    <a:pt x="188" y="1226"/>
                    <a:pt x="180" y="1199"/>
                    <a:pt x="170" y="1174"/>
                  </a:cubicBezTo>
                  <a:cubicBezTo>
                    <a:pt x="148" y="1121"/>
                    <a:pt x="133" y="1065"/>
                    <a:pt x="122" y="1008"/>
                  </a:cubicBezTo>
                  <a:cubicBezTo>
                    <a:pt x="116" y="977"/>
                    <a:pt x="107" y="947"/>
                    <a:pt x="99" y="916"/>
                  </a:cubicBezTo>
                  <a:cubicBezTo>
                    <a:pt x="98" y="912"/>
                    <a:pt x="97" y="907"/>
                    <a:pt x="97" y="902"/>
                  </a:cubicBezTo>
                  <a:cubicBezTo>
                    <a:pt x="95" y="851"/>
                    <a:pt x="93" y="800"/>
                    <a:pt x="93" y="749"/>
                  </a:cubicBezTo>
                  <a:cubicBezTo>
                    <a:pt x="93" y="738"/>
                    <a:pt x="99" y="727"/>
                    <a:pt x="102" y="715"/>
                  </a:cubicBezTo>
                  <a:cubicBezTo>
                    <a:pt x="127" y="624"/>
                    <a:pt x="166" y="541"/>
                    <a:pt x="228" y="467"/>
                  </a:cubicBezTo>
                  <a:cubicBezTo>
                    <a:pt x="259" y="428"/>
                    <a:pt x="297" y="399"/>
                    <a:pt x="337" y="372"/>
                  </a:cubicBezTo>
                  <a:cubicBezTo>
                    <a:pt x="353" y="360"/>
                    <a:pt x="374" y="355"/>
                    <a:pt x="393" y="347"/>
                  </a:cubicBezTo>
                  <a:cubicBezTo>
                    <a:pt x="395" y="346"/>
                    <a:pt x="397" y="345"/>
                    <a:pt x="398" y="344"/>
                  </a:cubicBezTo>
                  <a:cubicBezTo>
                    <a:pt x="454" y="299"/>
                    <a:pt x="518" y="308"/>
                    <a:pt x="577" y="326"/>
                  </a:cubicBezTo>
                  <a:cubicBezTo>
                    <a:pt x="607" y="335"/>
                    <a:pt x="640" y="337"/>
                    <a:pt x="668" y="353"/>
                  </a:cubicBezTo>
                  <a:cubicBezTo>
                    <a:pt x="706" y="376"/>
                    <a:pt x="745" y="397"/>
                    <a:pt x="780" y="424"/>
                  </a:cubicBezTo>
                  <a:cubicBezTo>
                    <a:pt x="804" y="441"/>
                    <a:pt x="821" y="467"/>
                    <a:pt x="841" y="489"/>
                  </a:cubicBezTo>
                  <a:cubicBezTo>
                    <a:pt x="856" y="507"/>
                    <a:pt x="873" y="523"/>
                    <a:pt x="888" y="541"/>
                  </a:cubicBezTo>
                  <a:cubicBezTo>
                    <a:pt x="894" y="547"/>
                    <a:pt x="896" y="556"/>
                    <a:pt x="902" y="562"/>
                  </a:cubicBezTo>
                  <a:cubicBezTo>
                    <a:pt x="910" y="571"/>
                    <a:pt x="920" y="578"/>
                    <a:pt x="928" y="586"/>
                  </a:cubicBezTo>
                  <a:cubicBezTo>
                    <a:pt x="935" y="578"/>
                    <a:pt x="943" y="570"/>
                    <a:pt x="947" y="560"/>
                  </a:cubicBezTo>
                  <a:cubicBezTo>
                    <a:pt x="957" y="539"/>
                    <a:pt x="964" y="517"/>
                    <a:pt x="974" y="496"/>
                  </a:cubicBezTo>
                  <a:cubicBezTo>
                    <a:pt x="989" y="468"/>
                    <a:pt x="1006" y="441"/>
                    <a:pt x="1023" y="414"/>
                  </a:cubicBezTo>
                  <a:cubicBezTo>
                    <a:pt x="1037" y="391"/>
                    <a:pt x="1052" y="367"/>
                    <a:pt x="1078" y="355"/>
                  </a:cubicBezTo>
                  <a:cubicBezTo>
                    <a:pt x="1080" y="354"/>
                    <a:pt x="1081" y="353"/>
                    <a:pt x="1083" y="351"/>
                  </a:cubicBezTo>
                  <a:cubicBezTo>
                    <a:pt x="1114" y="306"/>
                    <a:pt x="1164" y="281"/>
                    <a:pt x="1203" y="244"/>
                  </a:cubicBezTo>
                  <a:cubicBezTo>
                    <a:pt x="1221" y="227"/>
                    <a:pt x="1245" y="215"/>
                    <a:pt x="1267" y="201"/>
                  </a:cubicBezTo>
                  <a:cubicBezTo>
                    <a:pt x="1301" y="179"/>
                    <a:pt x="1336" y="158"/>
                    <a:pt x="1371" y="138"/>
                  </a:cubicBezTo>
                  <a:cubicBezTo>
                    <a:pt x="1395" y="123"/>
                    <a:pt x="1420" y="108"/>
                    <a:pt x="1445" y="97"/>
                  </a:cubicBezTo>
                  <a:cubicBezTo>
                    <a:pt x="1465" y="88"/>
                    <a:pt x="1487" y="85"/>
                    <a:pt x="1507" y="78"/>
                  </a:cubicBezTo>
                  <a:cubicBezTo>
                    <a:pt x="1516" y="76"/>
                    <a:pt x="1525" y="72"/>
                    <a:pt x="1534" y="69"/>
                  </a:cubicBezTo>
                  <a:cubicBezTo>
                    <a:pt x="1577" y="56"/>
                    <a:pt x="1621" y="43"/>
                    <a:pt x="1665" y="30"/>
                  </a:cubicBezTo>
                  <a:cubicBezTo>
                    <a:pt x="1679" y="25"/>
                    <a:pt x="1694" y="20"/>
                    <a:pt x="1708" y="17"/>
                  </a:cubicBezTo>
                  <a:cubicBezTo>
                    <a:pt x="1770" y="2"/>
                    <a:pt x="1834" y="0"/>
                    <a:pt x="1896" y="5"/>
                  </a:cubicBezTo>
                  <a:cubicBezTo>
                    <a:pt x="1924" y="7"/>
                    <a:pt x="1952" y="2"/>
                    <a:pt x="1980" y="16"/>
                  </a:cubicBezTo>
                  <a:cubicBezTo>
                    <a:pt x="2001" y="27"/>
                    <a:pt x="2029" y="23"/>
                    <a:pt x="2053" y="30"/>
                  </a:cubicBezTo>
                  <a:cubicBezTo>
                    <a:pt x="2081" y="38"/>
                    <a:pt x="2109" y="51"/>
                    <a:pt x="2137" y="62"/>
                  </a:cubicBezTo>
                  <a:cubicBezTo>
                    <a:pt x="2155" y="70"/>
                    <a:pt x="2172" y="82"/>
                    <a:pt x="2190" y="86"/>
                  </a:cubicBezTo>
                  <a:cubicBezTo>
                    <a:pt x="2225" y="93"/>
                    <a:pt x="2247" y="119"/>
                    <a:pt x="2276" y="134"/>
                  </a:cubicBezTo>
                  <a:cubicBezTo>
                    <a:pt x="2286" y="140"/>
                    <a:pt x="2298" y="147"/>
                    <a:pt x="2307" y="155"/>
                  </a:cubicBezTo>
                  <a:cubicBezTo>
                    <a:pt x="2336" y="181"/>
                    <a:pt x="2365" y="208"/>
                    <a:pt x="2394" y="236"/>
                  </a:cubicBezTo>
                  <a:cubicBezTo>
                    <a:pt x="2412" y="253"/>
                    <a:pt x="2431" y="269"/>
                    <a:pt x="2447" y="288"/>
                  </a:cubicBezTo>
                  <a:cubicBezTo>
                    <a:pt x="2473" y="323"/>
                    <a:pt x="2500" y="358"/>
                    <a:pt x="2522" y="395"/>
                  </a:cubicBezTo>
                  <a:cubicBezTo>
                    <a:pt x="2548" y="437"/>
                    <a:pt x="2573" y="481"/>
                    <a:pt x="2592" y="527"/>
                  </a:cubicBezTo>
                  <a:cubicBezTo>
                    <a:pt x="2611" y="572"/>
                    <a:pt x="2624" y="621"/>
                    <a:pt x="2637" y="668"/>
                  </a:cubicBezTo>
                  <a:cubicBezTo>
                    <a:pt x="2648" y="709"/>
                    <a:pt x="2658" y="749"/>
                    <a:pt x="2664" y="791"/>
                  </a:cubicBezTo>
                  <a:cubicBezTo>
                    <a:pt x="2668" y="823"/>
                    <a:pt x="2666" y="856"/>
                    <a:pt x="2666" y="889"/>
                  </a:cubicBezTo>
                  <a:cubicBezTo>
                    <a:pt x="2667" y="930"/>
                    <a:pt x="2668" y="972"/>
                    <a:pt x="2668" y="1013"/>
                  </a:cubicBezTo>
                  <a:cubicBezTo>
                    <a:pt x="2667" y="1105"/>
                    <a:pt x="2652" y="1197"/>
                    <a:pt x="2619" y="1282"/>
                  </a:cubicBezTo>
                  <a:cubicBezTo>
                    <a:pt x="2590" y="1360"/>
                    <a:pt x="2553" y="1436"/>
                    <a:pt x="2498" y="1501"/>
                  </a:cubicBezTo>
                  <a:cubicBezTo>
                    <a:pt x="2475" y="1528"/>
                    <a:pt x="2479" y="1567"/>
                    <a:pt x="2502" y="1594"/>
                  </a:cubicBezTo>
                  <a:cubicBezTo>
                    <a:pt x="2515" y="1608"/>
                    <a:pt x="2521" y="1628"/>
                    <a:pt x="2529" y="1646"/>
                  </a:cubicBezTo>
                  <a:cubicBezTo>
                    <a:pt x="2547" y="1682"/>
                    <a:pt x="2565" y="1717"/>
                    <a:pt x="2580" y="1754"/>
                  </a:cubicBezTo>
                  <a:cubicBezTo>
                    <a:pt x="2598" y="1796"/>
                    <a:pt x="2614" y="1839"/>
                    <a:pt x="2631" y="1882"/>
                  </a:cubicBezTo>
                  <a:cubicBezTo>
                    <a:pt x="2641" y="1907"/>
                    <a:pt x="2652" y="1932"/>
                    <a:pt x="2662" y="1957"/>
                  </a:cubicBezTo>
                  <a:cubicBezTo>
                    <a:pt x="2675" y="1990"/>
                    <a:pt x="2686" y="2023"/>
                    <a:pt x="2698" y="2056"/>
                  </a:cubicBezTo>
                  <a:cubicBezTo>
                    <a:pt x="2708" y="2084"/>
                    <a:pt x="2718" y="2111"/>
                    <a:pt x="2729" y="2139"/>
                  </a:cubicBezTo>
                  <a:cubicBezTo>
                    <a:pt x="2733" y="2149"/>
                    <a:pt x="2737" y="2159"/>
                    <a:pt x="2741" y="2170"/>
                  </a:cubicBezTo>
                  <a:cubicBezTo>
                    <a:pt x="2754" y="2209"/>
                    <a:pt x="2767" y="2248"/>
                    <a:pt x="2781" y="2287"/>
                  </a:cubicBezTo>
                  <a:cubicBezTo>
                    <a:pt x="2793" y="2321"/>
                    <a:pt x="2806" y="2354"/>
                    <a:pt x="2819" y="2387"/>
                  </a:cubicBezTo>
                  <a:cubicBezTo>
                    <a:pt x="2821" y="2393"/>
                    <a:pt x="2827" y="2397"/>
                    <a:pt x="2834" y="2405"/>
                  </a:cubicBezTo>
                  <a:close/>
                  <a:moveTo>
                    <a:pt x="148" y="825"/>
                  </a:moveTo>
                  <a:cubicBezTo>
                    <a:pt x="149" y="826"/>
                    <a:pt x="151" y="826"/>
                    <a:pt x="153" y="826"/>
                  </a:cubicBezTo>
                  <a:cubicBezTo>
                    <a:pt x="150" y="889"/>
                    <a:pt x="165" y="949"/>
                    <a:pt x="181" y="1008"/>
                  </a:cubicBezTo>
                  <a:cubicBezTo>
                    <a:pt x="197" y="1067"/>
                    <a:pt x="217" y="1124"/>
                    <a:pt x="238" y="1180"/>
                  </a:cubicBezTo>
                  <a:cubicBezTo>
                    <a:pt x="250" y="1214"/>
                    <a:pt x="264" y="1247"/>
                    <a:pt x="281" y="1278"/>
                  </a:cubicBezTo>
                  <a:cubicBezTo>
                    <a:pt x="302" y="1312"/>
                    <a:pt x="327" y="1344"/>
                    <a:pt x="350" y="1377"/>
                  </a:cubicBezTo>
                  <a:cubicBezTo>
                    <a:pt x="357" y="1386"/>
                    <a:pt x="362" y="1396"/>
                    <a:pt x="369" y="1405"/>
                  </a:cubicBezTo>
                  <a:cubicBezTo>
                    <a:pt x="386" y="1424"/>
                    <a:pt x="406" y="1442"/>
                    <a:pt x="421" y="1462"/>
                  </a:cubicBezTo>
                  <a:cubicBezTo>
                    <a:pt x="447" y="1498"/>
                    <a:pt x="482" y="1522"/>
                    <a:pt x="519" y="1541"/>
                  </a:cubicBezTo>
                  <a:cubicBezTo>
                    <a:pt x="557" y="1559"/>
                    <a:pt x="595" y="1581"/>
                    <a:pt x="639" y="1588"/>
                  </a:cubicBezTo>
                  <a:cubicBezTo>
                    <a:pt x="687" y="1595"/>
                    <a:pt x="732" y="1606"/>
                    <a:pt x="782" y="1600"/>
                  </a:cubicBezTo>
                  <a:cubicBezTo>
                    <a:pt x="822" y="1596"/>
                    <a:pt x="859" y="1587"/>
                    <a:pt x="896" y="1573"/>
                  </a:cubicBezTo>
                  <a:cubicBezTo>
                    <a:pt x="958" y="1550"/>
                    <a:pt x="1009" y="1510"/>
                    <a:pt x="1045" y="1453"/>
                  </a:cubicBezTo>
                  <a:cubicBezTo>
                    <a:pt x="1058" y="1433"/>
                    <a:pt x="1077" y="1426"/>
                    <a:pt x="1099" y="1435"/>
                  </a:cubicBezTo>
                  <a:cubicBezTo>
                    <a:pt x="1104" y="1437"/>
                    <a:pt x="1110" y="1443"/>
                    <a:pt x="1111" y="1449"/>
                  </a:cubicBezTo>
                  <a:cubicBezTo>
                    <a:pt x="1114" y="1460"/>
                    <a:pt x="1115" y="1472"/>
                    <a:pt x="1113" y="1482"/>
                  </a:cubicBezTo>
                  <a:cubicBezTo>
                    <a:pt x="1109" y="1501"/>
                    <a:pt x="1117" y="1515"/>
                    <a:pt x="1130" y="1526"/>
                  </a:cubicBezTo>
                  <a:cubicBezTo>
                    <a:pt x="1163" y="1555"/>
                    <a:pt x="1188" y="1592"/>
                    <a:pt x="1229" y="1613"/>
                  </a:cubicBezTo>
                  <a:cubicBezTo>
                    <a:pt x="1261" y="1630"/>
                    <a:pt x="1288" y="1654"/>
                    <a:pt x="1319" y="1672"/>
                  </a:cubicBezTo>
                  <a:cubicBezTo>
                    <a:pt x="1337" y="1683"/>
                    <a:pt x="1358" y="1691"/>
                    <a:pt x="1378" y="1697"/>
                  </a:cubicBezTo>
                  <a:cubicBezTo>
                    <a:pt x="1406" y="1705"/>
                    <a:pt x="1435" y="1710"/>
                    <a:pt x="1464" y="1717"/>
                  </a:cubicBezTo>
                  <a:cubicBezTo>
                    <a:pt x="1501" y="1725"/>
                    <a:pt x="1538" y="1735"/>
                    <a:pt x="1575" y="1742"/>
                  </a:cubicBezTo>
                  <a:cubicBezTo>
                    <a:pt x="1627" y="1751"/>
                    <a:pt x="1680" y="1760"/>
                    <a:pt x="1733" y="1766"/>
                  </a:cubicBezTo>
                  <a:cubicBezTo>
                    <a:pt x="1750" y="1769"/>
                    <a:pt x="1768" y="1763"/>
                    <a:pt x="1786" y="1762"/>
                  </a:cubicBezTo>
                  <a:cubicBezTo>
                    <a:pt x="1813" y="1760"/>
                    <a:pt x="1841" y="1761"/>
                    <a:pt x="1869" y="1758"/>
                  </a:cubicBezTo>
                  <a:cubicBezTo>
                    <a:pt x="1906" y="1754"/>
                    <a:pt x="1942" y="1744"/>
                    <a:pt x="1979" y="1742"/>
                  </a:cubicBezTo>
                  <a:cubicBezTo>
                    <a:pt x="2047" y="1737"/>
                    <a:pt x="2106" y="1705"/>
                    <a:pt x="2167" y="1680"/>
                  </a:cubicBezTo>
                  <a:cubicBezTo>
                    <a:pt x="2194" y="1669"/>
                    <a:pt x="2217" y="1649"/>
                    <a:pt x="2244" y="1639"/>
                  </a:cubicBezTo>
                  <a:cubicBezTo>
                    <a:pt x="2276" y="1628"/>
                    <a:pt x="2299" y="1608"/>
                    <a:pt x="2323" y="1587"/>
                  </a:cubicBezTo>
                  <a:cubicBezTo>
                    <a:pt x="2331" y="1579"/>
                    <a:pt x="2340" y="1574"/>
                    <a:pt x="2348" y="1567"/>
                  </a:cubicBezTo>
                  <a:cubicBezTo>
                    <a:pt x="2375" y="1541"/>
                    <a:pt x="2406" y="1518"/>
                    <a:pt x="2429" y="1488"/>
                  </a:cubicBezTo>
                  <a:cubicBezTo>
                    <a:pt x="2457" y="1454"/>
                    <a:pt x="2480" y="1415"/>
                    <a:pt x="2502" y="1376"/>
                  </a:cubicBezTo>
                  <a:cubicBezTo>
                    <a:pt x="2538" y="1310"/>
                    <a:pt x="2571" y="1242"/>
                    <a:pt x="2580" y="1165"/>
                  </a:cubicBezTo>
                  <a:cubicBezTo>
                    <a:pt x="2587" y="1106"/>
                    <a:pt x="2601" y="1048"/>
                    <a:pt x="2604" y="989"/>
                  </a:cubicBezTo>
                  <a:cubicBezTo>
                    <a:pt x="2607" y="940"/>
                    <a:pt x="2612" y="890"/>
                    <a:pt x="2601" y="840"/>
                  </a:cubicBezTo>
                  <a:cubicBezTo>
                    <a:pt x="2592" y="796"/>
                    <a:pt x="2588" y="750"/>
                    <a:pt x="2581" y="705"/>
                  </a:cubicBezTo>
                  <a:cubicBezTo>
                    <a:pt x="2578" y="689"/>
                    <a:pt x="2573" y="674"/>
                    <a:pt x="2569" y="659"/>
                  </a:cubicBezTo>
                  <a:cubicBezTo>
                    <a:pt x="2566" y="645"/>
                    <a:pt x="2562" y="632"/>
                    <a:pt x="2557" y="620"/>
                  </a:cubicBezTo>
                  <a:cubicBezTo>
                    <a:pt x="2552" y="607"/>
                    <a:pt x="2544" y="596"/>
                    <a:pt x="2539" y="584"/>
                  </a:cubicBezTo>
                  <a:cubicBezTo>
                    <a:pt x="2522" y="547"/>
                    <a:pt x="2506" y="510"/>
                    <a:pt x="2490" y="472"/>
                  </a:cubicBezTo>
                  <a:cubicBezTo>
                    <a:pt x="2485" y="463"/>
                    <a:pt x="2482" y="453"/>
                    <a:pt x="2477" y="444"/>
                  </a:cubicBezTo>
                  <a:cubicBezTo>
                    <a:pt x="2465" y="425"/>
                    <a:pt x="2453" y="406"/>
                    <a:pt x="2440" y="388"/>
                  </a:cubicBezTo>
                  <a:cubicBezTo>
                    <a:pt x="2422" y="362"/>
                    <a:pt x="2403" y="336"/>
                    <a:pt x="2382" y="313"/>
                  </a:cubicBezTo>
                  <a:cubicBezTo>
                    <a:pt x="2355" y="285"/>
                    <a:pt x="2324" y="260"/>
                    <a:pt x="2295" y="235"/>
                  </a:cubicBezTo>
                  <a:cubicBezTo>
                    <a:pt x="2283" y="224"/>
                    <a:pt x="2271" y="213"/>
                    <a:pt x="2257" y="205"/>
                  </a:cubicBezTo>
                  <a:cubicBezTo>
                    <a:pt x="2232" y="189"/>
                    <a:pt x="2205" y="175"/>
                    <a:pt x="2179" y="160"/>
                  </a:cubicBezTo>
                  <a:cubicBezTo>
                    <a:pt x="2160" y="149"/>
                    <a:pt x="2141" y="137"/>
                    <a:pt x="2120" y="129"/>
                  </a:cubicBezTo>
                  <a:cubicBezTo>
                    <a:pt x="2087" y="117"/>
                    <a:pt x="2052" y="109"/>
                    <a:pt x="2018" y="99"/>
                  </a:cubicBezTo>
                  <a:cubicBezTo>
                    <a:pt x="2014" y="98"/>
                    <a:pt x="2010" y="97"/>
                    <a:pt x="2006" y="97"/>
                  </a:cubicBezTo>
                  <a:cubicBezTo>
                    <a:pt x="1993" y="95"/>
                    <a:pt x="1979" y="92"/>
                    <a:pt x="1966" y="90"/>
                  </a:cubicBezTo>
                  <a:cubicBezTo>
                    <a:pt x="1946" y="86"/>
                    <a:pt x="1926" y="79"/>
                    <a:pt x="1906" y="79"/>
                  </a:cubicBezTo>
                  <a:cubicBezTo>
                    <a:pt x="1869" y="78"/>
                    <a:pt x="1832" y="81"/>
                    <a:pt x="1795" y="83"/>
                  </a:cubicBezTo>
                  <a:cubicBezTo>
                    <a:pt x="1780" y="84"/>
                    <a:pt x="1766" y="88"/>
                    <a:pt x="1752" y="90"/>
                  </a:cubicBezTo>
                  <a:cubicBezTo>
                    <a:pt x="1727" y="95"/>
                    <a:pt x="1702" y="97"/>
                    <a:pt x="1678" y="103"/>
                  </a:cubicBezTo>
                  <a:cubicBezTo>
                    <a:pt x="1639" y="112"/>
                    <a:pt x="1600" y="124"/>
                    <a:pt x="1561" y="134"/>
                  </a:cubicBezTo>
                  <a:cubicBezTo>
                    <a:pt x="1508" y="149"/>
                    <a:pt x="1458" y="168"/>
                    <a:pt x="1411" y="196"/>
                  </a:cubicBezTo>
                  <a:cubicBezTo>
                    <a:pt x="1387" y="210"/>
                    <a:pt x="1364" y="227"/>
                    <a:pt x="1341" y="242"/>
                  </a:cubicBezTo>
                  <a:cubicBezTo>
                    <a:pt x="1306" y="263"/>
                    <a:pt x="1269" y="283"/>
                    <a:pt x="1235" y="305"/>
                  </a:cubicBezTo>
                  <a:cubicBezTo>
                    <a:pt x="1219" y="315"/>
                    <a:pt x="1206" y="330"/>
                    <a:pt x="1191" y="342"/>
                  </a:cubicBezTo>
                  <a:cubicBezTo>
                    <a:pt x="1157" y="369"/>
                    <a:pt x="1121" y="394"/>
                    <a:pt x="1097" y="432"/>
                  </a:cubicBezTo>
                  <a:cubicBezTo>
                    <a:pt x="1091" y="440"/>
                    <a:pt x="1085" y="448"/>
                    <a:pt x="1078" y="455"/>
                  </a:cubicBezTo>
                  <a:cubicBezTo>
                    <a:pt x="1031" y="514"/>
                    <a:pt x="994" y="578"/>
                    <a:pt x="979" y="653"/>
                  </a:cubicBezTo>
                  <a:cubicBezTo>
                    <a:pt x="978" y="661"/>
                    <a:pt x="978" y="669"/>
                    <a:pt x="980" y="677"/>
                  </a:cubicBezTo>
                  <a:cubicBezTo>
                    <a:pt x="985" y="696"/>
                    <a:pt x="993" y="714"/>
                    <a:pt x="997" y="734"/>
                  </a:cubicBezTo>
                  <a:cubicBezTo>
                    <a:pt x="998" y="743"/>
                    <a:pt x="994" y="759"/>
                    <a:pt x="988" y="762"/>
                  </a:cubicBezTo>
                  <a:cubicBezTo>
                    <a:pt x="979" y="767"/>
                    <a:pt x="962" y="766"/>
                    <a:pt x="955" y="760"/>
                  </a:cubicBezTo>
                  <a:cubicBezTo>
                    <a:pt x="940" y="746"/>
                    <a:pt x="926" y="730"/>
                    <a:pt x="916" y="712"/>
                  </a:cubicBezTo>
                  <a:cubicBezTo>
                    <a:pt x="891" y="665"/>
                    <a:pt x="868" y="616"/>
                    <a:pt x="832" y="575"/>
                  </a:cubicBezTo>
                  <a:cubicBezTo>
                    <a:pt x="817" y="559"/>
                    <a:pt x="802" y="542"/>
                    <a:pt x="788" y="525"/>
                  </a:cubicBezTo>
                  <a:cubicBezTo>
                    <a:pt x="763" y="496"/>
                    <a:pt x="736" y="469"/>
                    <a:pt x="701" y="454"/>
                  </a:cubicBezTo>
                  <a:cubicBezTo>
                    <a:pt x="673" y="442"/>
                    <a:pt x="653" y="415"/>
                    <a:pt x="619" y="411"/>
                  </a:cubicBezTo>
                  <a:cubicBezTo>
                    <a:pt x="596" y="408"/>
                    <a:pt x="574" y="395"/>
                    <a:pt x="550" y="389"/>
                  </a:cubicBezTo>
                  <a:cubicBezTo>
                    <a:pt x="505" y="377"/>
                    <a:pt x="464" y="396"/>
                    <a:pt x="426" y="414"/>
                  </a:cubicBezTo>
                  <a:cubicBezTo>
                    <a:pt x="361" y="446"/>
                    <a:pt x="303" y="487"/>
                    <a:pt x="258" y="545"/>
                  </a:cubicBezTo>
                  <a:cubicBezTo>
                    <a:pt x="242" y="566"/>
                    <a:pt x="226" y="587"/>
                    <a:pt x="212" y="610"/>
                  </a:cubicBezTo>
                  <a:cubicBezTo>
                    <a:pt x="201" y="627"/>
                    <a:pt x="194" y="646"/>
                    <a:pt x="185" y="665"/>
                  </a:cubicBezTo>
                  <a:cubicBezTo>
                    <a:pt x="182" y="672"/>
                    <a:pt x="178" y="678"/>
                    <a:pt x="176" y="685"/>
                  </a:cubicBezTo>
                  <a:cubicBezTo>
                    <a:pt x="166" y="732"/>
                    <a:pt x="157" y="779"/>
                    <a:pt x="148" y="825"/>
                  </a:cubicBezTo>
                  <a:close/>
                  <a:moveTo>
                    <a:pt x="5634" y="698"/>
                  </a:moveTo>
                  <a:cubicBezTo>
                    <a:pt x="5633" y="698"/>
                    <a:pt x="5631" y="698"/>
                    <a:pt x="5630" y="698"/>
                  </a:cubicBezTo>
                  <a:cubicBezTo>
                    <a:pt x="5625" y="670"/>
                    <a:pt x="5622" y="642"/>
                    <a:pt x="5616" y="615"/>
                  </a:cubicBezTo>
                  <a:cubicBezTo>
                    <a:pt x="5611" y="592"/>
                    <a:pt x="5605" y="568"/>
                    <a:pt x="5594" y="547"/>
                  </a:cubicBezTo>
                  <a:cubicBezTo>
                    <a:pt x="5581" y="522"/>
                    <a:pt x="5565" y="500"/>
                    <a:pt x="5546" y="478"/>
                  </a:cubicBezTo>
                  <a:cubicBezTo>
                    <a:pt x="5514" y="442"/>
                    <a:pt x="5473" y="428"/>
                    <a:pt x="5429" y="418"/>
                  </a:cubicBezTo>
                  <a:cubicBezTo>
                    <a:pt x="5402" y="412"/>
                    <a:pt x="5372" y="416"/>
                    <a:pt x="5343" y="418"/>
                  </a:cubicBezTo>
                  <a:cubicBezTo>
                    <a:pt x="5283" y="422"/>
                    <a:pt x="5222" y="420"/>
                    <a:pt x="5169" y="454"/>
                  </a:cubicBezTo>
                  <a:cubicBezTo>
                    <a:pt x="5152" y="464"/>
                    <a:pt x="5134" y="470"/>
                    <a:pt x="5118" y="481"/>
                  </a:cubicBezTo>
                  <a:cubicBezTo>
                    <a:pt x="5090" y="501"/>
                    <a:pt x="5061" y="521"/>
                    <a:pt x="5036" y="544"/>
                  </a:cubicBezTo>
                  <a:cubicBezTo>
                    <a:pt x="5015" y="563"/>
                    <a:pt x="5000" y="588"/>
                    <a:pt x="4980" y="608"/>
                  </a:cubicBezTo>
                  <a:cubicBezTo>
                    <a:pt x="4974" y="614"/>
                    <a:pt x="4959" y="617"/>
                    <a:pt x="4953" y="614"/>
                  </a:cubicBezTo>
                  <a:cubicBezTo>
                    <a:pt x="4945" y="609"/>
                    <a:pt x="4941" y="597"/>
                    <a:pt x="4937" y="588"/>
                  </a:cubicBezTo>
                  <a:cubicBezTo>
                    <a:pt x="4927" y="561"/>
                    <a:pt x="4928" y="530"/>
                    <a:pt x="4906" y="508"/>
                  </a:cubicBezTo>
                  <a:cubicBezTo>
                    <a:pt x="4903" y="505"/>
                    <a:pt x="4903" y="500"/>
                    <a:pt x="4902" y="495"/>
                  </a:cubicBezTo>
                  <a:cubicBezTo>
                    <a:pt x="4893" y="472"/>
                    <a:pt x="4888" y="447"/>
                    <a:pt x="4876" y="427"/>
                  </a:cubicBezTo>
                  <a:cubicBezTo>
                    <a:pt x="4856" y="393"/>
                    <a:pt x="4833" y="361"/>
                    <a:pt x="4811" y="329"/>
                  </a:cubicBezTo>
                  <a:cubicBezTo>
                    <a:pt x="4800" y="313"/>
                    <a:pt x="4788" y="297"/>
                    <a:pt x="4772" y="285"/>
                  </a:cubicBezTo>
                  <a:cubicBezTo>
                    <a:pt x="4740" y="259"/>
                    <a:pt x="4706" y="236"/>
                    <a:pt x="4672" y="213"/>
                  </a:cubicBezTo>
                  <a:cubicBezTo>
                    <a:pt x="4642" y="193"/>
                    <a:pt x="4610" y="174"/>
                    <a:pt x="4578" y="156"/>
                  </a:cubicBezTo>
                  <a:cubicBezTo>
                    <a:pt x="4567" y="150"/>
                    <a:pt x="4552" y="151"/>
                    <a:pt x="4539" y="147"/>
                  </a:cubicBezTo>
                  <a:cubicBezTo>
                    <a:pt x="4519" y="140"/>
                    <a:pt x="4500" y="129"/>
                    <a:pt x="4479" y="124"/>
                  </a:cubicBezTo>
                  <a:cubicBezTo>
                    <a:pt x="4435" y="112"/>
                    <a:pt x="4390" y="102"/>
                    <a:pt x="4345" y="93"/>
                  </a:cubicBezTo>
                  <a:cubicBezTo>
                    <a:pt x="4326" y="90"/>
                    <a:pt x="4307" y="92"/>
                    <a:pt x="4288" y="92"/>
                  </a:cubicBezTo>
                  <a:cubicBezTo>
                    <a:pt x="4252" y="91"/>
                    <a:pt x="4217" y="87"/>
                    <a:pt x="4182" y="89"/>
                  </a:cubicBezTo>
                  <a:cubicBezTo>
                    <a:pt x="4136" y="93"/>
                    <a:pt x="4091" y="100"/>
                    <a:pt x="4046" y="108"/>
                  </a:cubicBezTo>
                  <a:cubicBezTo>
                    <a:pt x="3974" y="120"/>
                    <a:pt x="3904" y="140"/>
                    <a:pt x="3837" y="171"/>
                  </a:cubicBezTo>
                  <a:cubicBezTo>
                    <a:pt x="3793" y="191"/>
                    <a:pt x="3749" y="211"/>
                    <a:pt x="3706" y="235"/>
                  </a:cubicBezTo>
                  <a:cubicBezTo>
                    <a:pt x="3673" y="254"/>
                    <a:pt x="3640" y="274"/>
                    <a:pt x="3612" y="300"/>
                  </a:cubicBezTo>
                  <a:cubicBezTo>
                    <a:pt x="3548" y="359"/>
                    <a:pt x="3487" y="421"/>
                    <a:pt x="3443" y="496"/>
                  </a:cubicBezTo>
                  <a:cubicBezTo>
                    <a:pt x="3403" y="565"/>
                    <a:pt x="3372" y="638"/>
                    <a:pt x="3337" y="709"/>
                  </a:cubicBezTo>
                  <a:cubicBezTo>
                    <a:pt x="3335" y="713"/>
                    <a:pt x="3334" y="718"/>
                    <a:pt x="3333" y="723"/>
                  </a:cubicBezTo>
                  <a:cubicBezTo>
                    <a:pt x="3329" y="752"/>
                    <a:pt x="3325" y="782"/>
                    <a:pt x="3321" y="811"/>
                  </a:cubicBezTo>
                  <a:cubicBezTo>
                    <a:pt x="3319" y="831"/>
                    <a:pt x="3316" y="851"/>
                    <a:pt x="3314" y="871"/>
                  </a:cubicBezTo>
                  <a:cubicBezTo>
                    <a:pt x="3310" y="911"/>
                    <a:pt x="3305" y="951"/>
                    <a:pt x="3304" y="992"/>
                  </a:cubicBezTo>
                  <a:cubicBezTo>
                    <a:pt x="3303" y="1028"/>
                    <a:pt x="3307" y="1065"/>
                    <a:pt x="3309" y="1102"/>
                  </a:cubicBezTo>
                  <a:cubicBezTo>
                    <a:pt x="3309" y="1106"/>
                    <a:pt x="3309" y="1109"/>
                    <a:pt x="3310" y="1112"/>
                  </a:cubicBezTo>
                  <a:cubicBezTo>
                    <a:pt x="3314" y="1134"/>
                    <a:pt x="3317" y="1156"/>
                    <a:pt x="3322" y="1178"/>
                  </a:cubicBezTo>
                  <a:cubicBezTo>
                    <a:pt x="3334" y="1231"/>
                    <a:pt x="3345" y="1285"/>
                    <a:pt x="3361" y="1338"/>
                  </a:cubicBezTo>
                  <a:cubicBezTo>
                    <a:pt x="3375" y="1386"/>
                    <a:pt x="3406" y="1426"/>
                    <a:pt x="3437" y="1466"/>
                  </a:cubicBezTo>
                  <a:cubicBezTo>
                    <a:pt x="3456" y="1490"/>
                    <a:pt x="3474" y="1515"/>
                    <a:pt x="3496" y="1537"/>
                  </a:cubicBezTo>
                  <a:cubicBezTo>
                    <a:pt x="3520" y="1563"/>
                    <a:pt x="3545" y="1588"/>
                    <a:pt x="3573" y="1608"/>
                  </a:cubicBezTo>
                  <a:cubicBezTo>
                    <a:pt x="3601" y="1629"/>
                    <a:pt x="3633" y="1645"/>
                    <a:pt x="3664" y="1660"/>
                  </a:cubicBezTo>
                  <a:cubicBezTo>
                    <a:pt x="3708" y="1680"/>
                    <a:pt x="3752" y="1699"/>
                    <a:pt x="3797" y="1714"/>
                  </a:cubicBezTo>
                  <a:cubicBezTo>
                    <a:pt x="3838" y="1729"/>
                    <a:pt x="3881" y="1737"/>
                    <a:pt x="3923" y="1748"/>
                  </a:cubicBezTo>
                  <a:cubicBezTo>
                    <a:pt x="3958" y="1757"/>
                    <a:pt x="3994" y="1769"/>
                    <a:pt x="4030" y="1774"/>
                  </a:cubicBezTo>
                  <a:cubicBezTo>
                    <a:pt x="4067" y="1779"/>
                    <a:pt x="4105" y="1775"/>
                    <a:pt x="4142" y="1782"/>
                  </a:cubicBezTo>
                  <a:cubicBezTo>
                    <a:pt x="4175" y="1788"/>
                    <a:pt x="4210" y="1780"/>
                    <a:pt x="4244" y="1779"/>
                  </a:cubicBezTo>
                  <a:cubicBezTo>
                    <a:pt x="4274" y="1778"/>
                    <a:pt x="4303" y="1759"/>
                    <a:pt x="4334" y="1769"/>
                  </a:cubicBezTo>
                  <a:cubicBezTo>
                    <a:pt x="4337" y="1770"/>
                    <a:pt x="4342" y="1766"/>
                    <a:pt x="4346" y="1765"/>
                  </a:cubicBezTo>
                  <a:cubicBezTo>
                    <a:pt x="4371" y="1759"/>
                    <a:pt x="4397" y="1754"/>
                    <a:pt x="4422" y="1748"/>
                  </a:cubicBezTo>
                  <a:cubicBezTo>
                    <a:pt x="4448" y="1741"/>
                    <a:pt x="4475" y="1737"/>
                    <a:pt x="4499" y="1725"/>
                  </a:cubicBezTo>
                  <a:cubicBezTo>
                    <a:pt x="4539" y="1706"/>
                    <a:pt x="4577" y="1682"/>
                    <a:pt x="4616" y="1660"/>
                  </a:cubicBezTo>
                  <a:cubicBezTo>
                    <a:pt x="4664" y="1631"/>
                    <a:pt x="4712" y="1601"/>
                    <a:pt x="4745" y="1553"/>
                  </a:cubicBezTo>
                  <a:cubicBezTo>
                    <a:pt x="4748" y="1548"/>
                    <a:pt x="4754" y="1545"/>
                    <a:pt x="4758" y="1540"/>
                  </a:cubicBezTo>
                  <a:cubicBezTo>
                    <a:pt x="4788" y="1503"/>
                    <a:pt x="4819" y="1467"/>
                    <a:pt x="4822" y="1416"/>
                  </a:cubicBezTo>
                  <a:cubicBezTo>
                    <a:pt x="4823" y="1397"/>
                    <a:pt x="4836" y="1390"/>
                    <a:pt x="4853" y="1400"/>
                  </a:cubicBezTo>
                  <a:cubicBezTo>
                    <a:pt x="4860" y="1403"/>
                    <a:pt x="4865" y="1409"/>
                    <a:pt x="4872" y="1413"/>
                  </a:cubicBezTo>
                  <a:cubicBezTo>
                    <a:pt x="4889" y="1421"/>
                    <a:pt x="4904" y="1434"/>
                    <a:pt x="4922" y="1437"/>
                  </a:cubicBezTo>
                  <a:cubicBezTo>
                    <a:pt x="4962" y="1442"/>
                    <a:pt x="5002" y="1444"/>
                    <a:pt x="5043" y="1444"/>
                  </a:cubicBezTo>
                  <a:cubicBezTo>
                    <a:pt x="5072" y="1444"/>
                    <a:pt x="5101" y="1441"/>
                    <a:pt x="5130" y="1434"/>
                  </a:cubicBezTo>
                  <a:cubicBezTo>
                    <a:pt x="5164" y="1427"/>
                    <a:pt x="5200" y="1419"/>
                    <a:pt x="5232" y="1405"/>
                  </a:cubicBezTo>
                  <a:cubicBezTo>
                    <a:pt x="5262" y="1392"/>
                    <a:pt x="5289" y="1373"/>
                    <a:pt x="5314" y="1353"/>
                  </a:cubicBezTo>
                  <a:cubicBezTo>
                    <a:pt x="5361" y="1316"/>
                    <a:pt x="5412" y="1281"/>
                    <a:pt x="5450" y="1237"/>
                  </a:cubicBezTo>
                  <a:cubicBezTo>
                    <a:pt x="5511" y="1166"/>
                    <a:pt x="5563" y="1088"/>
                    <a:pt x="5585" y="994"/>
                  </a:cubicBezTo>
                  <a:cubicBezTo>
                    <a:pt x="5590" y="973"/>
                    <a:pt x="5605" y="954"/>
                    <a:pt x="5608" y="933"/>
                  </a:cubicBezTo>
                  <a:cubicBezTo>
                    <a:pt x="5619" y="855"/>
                    <a:pt x="5626" y="776"/>
                    <a:pt x="5634" y="698"/>
                  </a:cubicBezTo>
                  <a:close/>
                  <a:moveTo>
                    <a:pt x="312" y="1471"/>
                  </a:moveTo>
                  <a:cubicBezTo>
                    <a:pt x="299" y="1473"/>
                    <a:pt x="285" y="1474"/>
                    <a:pt x="273" y="1479"/>
                  </a:cubicBezTo>
                  <a:cubicBezTo>
                    <a:pt x="233" y="1497"/>
                    <a:pt x="198" y="1522"/>
                    <a:pt x="172" y="1558"/>
                  </a:cubicBezTo>
                  <a:cubicBezTo>
                    <a:pt x="159" y="1575"/>
                    <a:pt x="146" y="1593"/>
                    <a:pt x="132" y="1609"/>
                  </a:cubicBezTo>
                  <a:cubicBezTo>
                    <a:pt x="98" y="1649"/>
                    <a:pt x="74" y="1694"/>
                    <a:pt x="75" y="1748"/>
                  </a:cubicBezTo>
                  <a:cubicBezTo>
                    <a:pt x="76" y="1759"/>
                    <a:pt x="80" y="1771"/>
                    <a:pt x="80" y="1783"/>
                  </a:cubicBezTo>
                  <a:cubicBezTo>
                    <a:pt x="81" y="1835"/>
                    <a:pt x="101" y="1880"/>
                    <a:pt x="130" y="1923"/>
                  </a:cubicBezTo>
                  <a:cubicBezTo>
                    <a:pt x="135" y="1931"/>
                    <a:pt x="144" y="1937"/>
                    <a:pt x="149" y="1945"/>
                  </a:cubicBezTo>
                  <a:cubicBezTo>
                    <a:pt x="163" y="1965"/>
                    <a:pt x="173" y="1987"/>
                    <a:pt x="189" y="2005"/>
                  </a:cubicBezTo>
                  <a:cubicBezTo>
                    <a:pt x="215" y="2035"/>
                    <a:pt x="244" y="2063"/>
                    <a:pt x="273" y="2091"/>
                  </a:cubicBezTo>
                  <a:cubicBezTo>
                    <a:pt x="285" y="2102"/>
                    <a:pt x="299" y="2112"/>
                    <a:pt x="313" y="2120"/>
                  </a:cubicBezTo>
                  <a:cubicBezTo>
                    <a:pt x="350" y="2140"/>
                    <a:pt x="387" y="2159"/>
                    <a:pt x="425" y="2175"/>
                  </a:cubicBezTo>
                  <a:cubicBezTo>
                    <a:pt x="442" y="2183"/>
                    <a:pt x="461" y="2189"/>
                    <a:pt x="479" y="2188"/>
                  </a:cubicBezTo>
                  <a:cubicBezTo>
                    <a:pt x="551" y="2184"/>
                    <a:pt x="602" y="2142"/>
                    <a:pt x="642" y="2087"/>
                  </a:cubicBezTo>
                  <a:cubicBezTo>
                    <a:pt x="680" y="2034"/>
                    <a:pt x="698" y="1973"/>
                    <a:pt x="704" y="1908"/>
                  </a:cubicBezTo>
                  <a:cubicBezTo>
                    <a:pt x="712" y="1835"/>
                    <a:pt x="717" y="1763"/>
                    <a:pt x="724" y="1690"/>
                  </a:cubicBezTo>
                  <a:cubicBezTo>
                    <a:pt x="725" y="1676"/>
                    <a:pt x="720" y="1668"/>
                    <a:pt x="704" y="1670"/>
                  </a:cubicBezTo>
                  <a:cubicBezTo>
                    <a:pt x="694" y="1671"/>
                    <a:pt x="683" y="1670"/>
                    <a:pt x="673" y="1669"/>
                  </a:cubicBezTo>
                  <a:cubicBezTo>
                    <a:pt x="646" y="1665"/>
                    <a:pt x="635" y="1668"/>
                    <a:pt x="624" y="1693"/>
                  </a:cubicBezTo>
                  <a:cubicBezTo>
                    <a:pt x="604" y="1740"/>
                    <a:pt x="586" y="1787"/>
                    <a:pt x="569" y="1835"/>
                  </a:cubicBezTo>
                  <a:cubicBezTo>
                    <a:pt x="561" y="1858"/>
                    <a:pt x="546" y="1867"/>
                    <a:pt x="523" y="1859"/>
                  </a:cubicBezTo>
                  <a:cubicBezTo>
                    <a:pt x="502" y="1853"/>
                    <a:pt x="490" y="1838"/>
                    <a:pt x="480" y="1821"/>
                  </a:cubicBezTo>
                  <a:cubicBezTo>
                    <a:pt x="465" y="1796"/>
                    <a:pt x="451" y="1770"/>
                    <a:pt x="439" y="1743"/>
                  </a:cubicBezTo>
                  <a:cubicBezTo>
                    <a:pt x="431" y="1724"/>
                    <a:pt x="428" y="1702"/>
                    <a:pt x="422" y="1682"/>
                  </a:cubicBezTo>
                  <a:cubicBezTo>
                    <a:pt x="406" y="1629"/>
                    <a:pt x="388" y="1576"/>
                    <a:pt x="374" y="1523"/>
                  </a:cubicBezTo>
                  <a:cubicBezTo>
                    <a:pt x="365" y="1488"/>
                    <a:pt x="349" y="1473"/>
                    <a:pt x="312" y="1471"/>
                  </a:cubicBezTo>
                  <a:close/>
                  <a:moveTo>
                    <a:pt x="5212" y="1481"/>
                  </a:moveTo>
                  <a:cubicBezTo>
                    <a:pt x="5196" y="1482"/>
                    <a:pt x="5182" y="1486"/>
                    <a:pt x="5169" y="1485"/>
                  </a:cubicBezTo>
                  <a:cubicBezTo>
                    <a:pt x="5139" y="1484"/>
                    <a:pt x="5124" y="1498"/>
                    <a:pt x="5126" y="1528"/>
                  </a:cubicBezTo>
                  <a:cubicBezTo>
                    <a:pt x="5127" y="1553"/>
                    <a:pt x="5129" y="1578"/>
                    <a:pt x="5130" y="1603"/>
                  </a:cubicBezTo>
                  <a:cubicBezTo>
                    <a:pt x="5131" y="1643"/>
                    <a:pt x="5131" y="1684"/>
                    <a:pt x="5134" y="1724"/>
                  </a:cubicBezTo>
                  <a:cubicBezTo>
                    <a:pt x="5135" y="1740"/>
                    <a:pt x="5138" y="1756"/>
                    <a:pt x="5145" y="1770"/>
                  </a:cubicBezTo>
                  <a:cubicBezTo>
                    <a:pt x="5155" y="1788"/>
                    <a:pt x="5171" y="1803"/>
                    <a:pt x="5182" y="1821"/>
                  </a:cubicBezTo>
                  <a:cubicBezTo>
                    <a:pt x="5192" y="1836"/>
                    <a:pt x="5196" y="1856"/>
                    <a:pt x="5208" y="1867"/>
                  </a:cubicBezTo>
                  <a:cubicBezTo>
                    <a:pt x="5227" y="1884"/>
                    <a:pt x="5250" y="1899"/>
                    <a:pt x="5273" y="1910"/>
                  </a:cubicBezTo>
                  <a:cubicBezTo>
                    <a:pt x="5301" y="1923"/>
                    <a:pt x="5331" y="1931"/>
                    <a:pt x="5360" y="1940"/>
                  </a:cubicBezTo>
                  <a:cubicBezTo>
                    <a:pt x="5367" y="1942"/>
                    <a:pt x="5376" y="1942"/>
                    <a:pt x="5382" y="1940"/>
                  </a:cubicBezTo>
                  <a:cubicBezTo>
                    <a:pt x="5420" y="1926"/>
                    <a:pt x="5460" y="1914"/>
                    <a:pt x="5497" y="1896"/>
                  </a:cubicBezTo>
                  <a:cubicBezTo>
                    <a:pt x="5541" y="1872"/>
                    <a:pt x="5583" y="1842"/>
                    <a:pt x="5614" y="1801"/>
                  </a:cubicBezTo>
                  <a:cubicBezTo>
                    <a:pt x="5646" y="1759"/>
                    <a:pt x="5677" y="1716"/>
                    <a:pt x="5702" y="1667"/>
                  </a:cubicBezTo>
                  <a:cubicBezTo>
                    <a:pt x="5731" y="1608"/>
                    <a:pt x="5754" y="1550"/>
                    <a:pt x="5757" y="1484"/>
                  </a:cubicBezTo>
                  <a:cubicBezTo>
                    <a:pt x="5758" y="1461"/>
                    <a:pt x="5762" y="1441"/>
                    <a:pt x="5746" y="1421"/>
                  </a:cubicBezTo>
                  <a:cubicBezTo>
                    <a:pt x="5738" y="1411"/>
                    <a:pt x="5735" y="1397"/>
                    <a:pt x="5729" y="1386"/>
                  </a:cubicBezTo>
                  <a:cubicBezTo>
                    <a:pt x="5719" y="1365"/>
                    <a:pt x="5710" y="1343"/>
                    <a:pt x="5698" y="1324"/>
                  </a:cubicBezTo>
                  <a:cubicBezTo>
                    <a:pt x="5689" y="1310"/>
                    <a:pt x="5676" y="1299"/>
                    <a:pt x="5662" y="1291"/>
                  </a:cubicBezTo>
                  <a:cubicBezTo>
                    <a:pt x="5638" y="1276"/>
                    <a:pt x="5613" y="1263"/>
                    <a:pt x="5587" y="1253"/>
                  </a:cubicBezTo>
                  <a:cubicBezTo>
                    <a:pt x="5569" y="1246"/>
                    <a:pt x="5550" y="1237"/>
                    <a:pt x="5530" y="1248"/>
                  </a:cubicBezTo>
                  <a:cubicBezTo>
                    <a:pt x="5486" y="1271"/>
                    <a:pt x="5467" y="1315"/>
                    <a:pt x="5441" y="1353"/>
                  </a:cubicBezTo>
                  <a:cubicBezTo>
                    <a:pt x="5440" y="1354"/>
                    <a:pt x="5440" y="1357"/>
                    <a:pt x="5440" y="1358"/>
                  </a:cubicBezTo>
                  <a:cubicBezTo>
                    <a:pt x="5428" y="1391"/>
                    <a:pt x="5418" y="1424"/>
                    <a:pt x="5404" y="1455"/>
                  </a:cubicBezTo>
                  <a:cubicBezTo>
                    <a:pt x="5376" y="1516"/>
                    <a:pt x="5342" y="1573"/>
                    <a:pt x="5289" y="1616"/>
                  </a:cubicBezTo>
                  <a:cubicBezTo>
                    <a:pt x="5281" y="1623"/>
                    <a:pt x="5265" y="1634"/>
                    <a:pt x="5263" y="1632"/>
                  </a:cubicBezTo>
                  <a:cubicBezTo>
                    <a:pt x="5252" y="1622"/>
                    <a:pt x="5239" y="1610"/>
                    <a:pt x="5235" y="1596"/>
                  </a:cubicBezTo>
                  <a:cubicBezTo>
                    <a:pt x="5227" y="1566"/>
                    <a:pt x="5225" y="1534"/>
                    <a:pt x="5220" y="1502"/>
                  </a:cubicBezTo>
                  <a:cubicBezTo>
                    <a:pt x="5219" y="1494"/>
                    <a:pt x="5214" y="1487"/>
                    <a:pt x="5212" y="1481"/>
                  </a:cubicBezTo>
                  <a:close/>
                  <a:moveTo>
                    <a:pt x="4607" y="1818"/>
                  </a:moveTo>
                  <a:cubicBezTo>
                    <a:pt x="4604" y="1831"/>
                    <a:pt x="4600" y="1842"/>
                    <a:pt x="4598" y="1853"/>
                  </a:cubicBezTo>
                  <a:cubicBezTo>
                    <a:pt x="4595" y="1887"/>
                    <a:pt x="4594" y="1922"/>
                    <a:pt x="4589" y="1956"/>
                  </a:cubicBezTo>
                  <a:cubicBezTo>
                    <a:pt x="4578" y="2023"/>
                    <a:pt x="4565" y="2091"/>
                    <a:pt x="4552" y="2158"/>
                  </a:cubicBezTo>
                  <a:cubicBezTo>
                    <a:pt x="4547" y="2186"/>
                    <a:pt x="4556" y="2210"/>
                    <a:pt x="4573" y="2230"/>
                  </a:cubicBezTo>
                  <a:cubicBezTo>
                    <a:pt x="4590" y="2251"/>
                    <a:pt x="4613" y="2268"/>
                    <a:pt x="4632" y="2288"/>
                  </a:cubicBezTo>
                  <a:cubicBezTo>
                    <a:pt x="4654" y="2310"/>
                    <a:pt x="4675" y="2334"/>
                    <a:pt x="4695" y="2358"/>
                  </a:cubicBezTo>
                  <a:cubicBezTo>
                    <a:pt x="4709" y="2373"/>
                    <a:pt x="4719" y="2393"/>
                    <a:pt x="4736" y="2406"/>
                  </a:cubicBezTo>
                  <a:cubicBezTo>
                    <a:pt x="4768" y="2430"/>
                    <a:pt x="4801" y="2454"/>
                    <a:pt x="4837" y="2471"/>
                  </a:cubicBezTo>
                  <a:cubicBezTo>
                    <a:pt x="4856" y="2479"/>
                    <a:pt x="4887" y="2480"/>
                    <a:pt x="4904" y="2470"/>
                  </a:cubicBezTo>
                  <a:cubicBezTo>
                    <a:pt x="4950" y="2442"/>
                    <a:pt x="4993" y="2407"/>
                    <a:pt x="5036" y="2373"/>
                  </a:cubicBezTo>
                  <a:cubicBezTo>
                    <a:pt x="5052" y="2361"/>
                    <a:pt x="5066" y="2346"/>
                    <a:pt x="5081" y="2331"/>
                  </a:cubicBezTo>
                  <a:cubicBezTo>
                    <a:pt x="5103" y="2308"/>
                    <a:pt x="5125" y="2284"/>
                    <a:pt x="5148" y="2260"/>
                  </a:cubicBezTo>
                  <a:cubicBezTo>
                    <a:pt x="5185" y="2222"/>
                    <a:pt x="5223" y="2185"/>
                    <a:pt x="5259" y="2146"/>
                  </a:cubicBezTo>
                  <a:cubicBezTo>
                    <a:pt x="5285" y="2118"/>
                    <a:pt x="5310" y="2088"/>
                    <a:pt x="5334" y="2058"/>
                  </a:cubicBezTo>
                  <a:cubicBezTo>
                    <a:pt x="5346" y="2043"/>
                    <a:pt x="5356" y="2026"/>
                    <a:pt x="5370" y="2005"/>
                  </a:cubicBezTo>
                  <a:cubicBezTo>
                    <a:pt x="5269" y="1992"/>
                    <a:pt x="5194" y="1942"/>
                    <a:pt x="5125" y="1876"/>
                  </a:cubicBezTo>
                  <a:cubicBezTo>
                    <a:pt x="5116" y="1887"/>
                    <a:pt x="5107" y="1900"/>
                    <a:pt x="5097" y="1912"/>
                  </a:cubicBezTo>
                  <a:cubicBezTo>
                    <a:pt x="5076" y="1937"/>
                    <a:pt x="5053" y="1961"/>
                    <a:pt x="5032" y="1987"/>
                  </a:cubicBezTo>
                  <a:cubicBezTo>
                    <a:pt x="5008" y="2017"/>
                    <a:pt x="4985" y="2049"/>
                    <a:pt x="4960" y="2079"/>
                  </a:cubicBezTo>
                  <a:cubicBezTo>
                    <a:pt x="4946" y="2095"/>
                    <a:pt x="4928" y="2109"/>
                    <a:pt x="4912" y="2123"/>
                  </a:cubicBezTo>
                  <a:cubicBezTo>
                    <a:pt x="4894" y="2138"/>
                    <a:pt x="4877" y="2153"/>
                    <a:pt x="4857" y="2166"/>
                  </a:cubicBezTo>
                  <a:cubicBezTo>
                    <a:pt x="4841" y="2178"/>
                    <a:pt x="4827" y="2171"/>
                    <a:pt x="4824" y="2152"/>
                  </a:cubicBezTo>
                  <a:cubicBezTo>
                    <a:pt x="4823" y="2141"/>
                    <a:pt x="4827" y="2128"/>
                    <a:pt x="4829" y="2117"/>
                  </a:cubicBezTo>
                  <a:cubicBezTo>
                    <a:pt x="4830" y="2107"/>
                    <a:pt x="4837" y="2095"/>
                    <a:pt x="4834" y="2089"/>
                  </a:cubicBezTo>
                  <a:cubicBezTo>
                    <a:pt x="4817" y="2065"/>
                    <a:pt x="4799" y="2042"/>
                    <a:pt x="4779" y="2020"/>
                  </a:cubicBezTo>
                  <a:cubicBezTo>
                    <a:pt x="4755" y="1993"/>
                    <a:pt x="4730" y="1968"/>
                    <a:pt x="4712" y="1936"/>
                  </a:cubicBezTo>
                  <a:cubicBezTo>
                    <a:pt x="4705" y="1923"/>
                    <a:pt x="4695" y="1912"/>
                    <a:pt x="4685" y="1901"/>
                  </a:cubicBezTo>
                  <a:cubicBezTo>
                    <a:pt x="4661" y="1874"/>
                    <a:pt x="4636" y="1849"/>
                    <a:pt x="4607" y="1818"/>
                  </a:cubicBezTo>
                  <a:close/>
                  <a:moveTo>
                    <a:pt x="1186" y="1886"/>
                  </a:moveTo>
                  <a:cubicBezTo>
                    <a:pt x="1176" y="1893"/>
                    <a:pt x="1169" y="1897"/>
                    <a:pt x="1163" y="1903"/>
                  </a:cubicBezTo>
                  <a:cubicBezTo>
                    <a:pt x="1145" y="1924"/>
                    <a:pt x="1128" y="1944"/>
                    <a:pt x="1110" y="1965"/>
                  </a:cubicBezTo>
                  <a:cubicBezTo>
                    <a:pt x="1099" y="1977"/>
                    <a:pt x="1089" y="1989"/>
                    <a:pt x="1079" y="2001"/>
                  </a:cubicBezTo>
                  <a:cubicBezTo>
                    <a:pt x="1061" y="2024"/>
                    <a:pt x="1045" y="2047"/>
                    <a:pt x="1026" y="2069"/>
                  </a:cubicBezTo>
                  <a:cubicBezTo>
                    <a:pt x="986" y="2116"/>
                    <a:pt x="945" y="2162"/>
                    <a:pt x="906" y="2209"/>
                  </a:cubicBezTo>
                  <a:cubicBezTo>
                    <a:pt x="891" y="2226"/>
                    <a:pt x="895" y="2239"/>
                    <a:pt x="909" y="2257"/>
                  </a:cubicBezTo>
                  <a:cubicBezTo>
                    <a:pt x="920" y="2272"/>
                    <a:pt x="927" y="2290"/>
                    <a:pt x="934" y="2308"/>
                  </a:cubicBezTo>
                  <a:cubicBezTo>
                    <a:pt x="936" y="2315"/>
                    <a:pt x="934" y="2328"/>
                    <a:pt x="929" y="2331"/>
                  </a:cubicBezTo>
                  <a:cubicBezTo>
                    <a:pt x="922" y="2335"/>
                    <a:pt x="909" y="2335"/>
                    <a:pt x="901" y="2332"/>
                  </a:cubicBezTo>
                  <a:cubicBezTo>
                    <a:pt x="877" y="2322"/>
                    <a:pt x="854" y="2310"/>
                    <a:pt x="840" y="2285"/>
                  </a:cubicBezTo>
                  <a:cubicBezTo>
                    <a:pt x="828" y="2265"/>
                    <a:pt x="811" y="2248"/>
                    <a:pt x="797" y="2230"/>
                  </a:cubicBezTo>
                  <a:cubicBezTo>
                    <a:pt x="791" y="2222"/>
                    <a:pt x="781" y="2217"/>
                    <a:pt x="777" y="2208"/>
                  </a:cubicBezTo>
                  <a:cubicBezTo>
                    <a:pt x="760" y="2178"/>
                    <a:pt x="745" y="2147"/>
                    <a:pt x="729" y="2117"/>
                  </a:cubicBezTo>
                  <a:cubicBezTo>
                    <a:pt x="719" y="2099"/>
                    <a:pt x="711" y="2099"/>
                    <a:pt x="696" y="2115"/>
                  </a:cubicBezTo>
                  <a:cubicBezTo>
                    <a:pt x="670" y="2143"/>
                    <a:pt x="645" y="2173"/>
                    <a:pt x="617" y="2199"/>
                  </a:cubicBezTo>
                  <a:cubicBezTo>
                    <a:pt x="599" y="2215"/>
                    <a:pt x="578" y="2229"/>
                    <a:pt x="555" y="2237"/>
                  </a:cubicBezTo>
                  <a:cubicBezTo>
                    <a:pt x="525" y="2247"/>
                    <a:pt x="492" y="2250"/>
                    <a:pt x="460" y="2255"/>
                  </a:cubicBezTo>
                  <a:cubicBezTo>
                    <a:pt x="439" y="2258"/>
                    <a:pt x="432" y="2267"/>
                    <a:pt x="443" y="2285"/>
                  </a:cubicBezTo>
                  <a:cubicBezTo>
                    <a:pt x="452" y="2300"/>
                    <a:pt x="464" y="2312"/>
                    <a:pt x="474" y="2326"/>
                  </a:cubicBezTo>
                  <a:cubicBezTo>
                    <a:pt x="502" y="2361"/>
                    <a:pt x="528" y="2399"/>
                    <a:pt x="559" y="2432"/>
                  </a:cubicBezTo>
                  <a:cubicBezTo>
                    <a:pt x="586" y="2462"/>
                    <a:pt x="620" y="2486"/>
                    <a:pt x="650" y="2513"/>
                  </a:cubicBezTo>
                  <a:cubicBezTo>
                    <a:pt x="689" y="2547"/>
                    <a:pt x="726" y="2581"/>
                    <a:pt x="764" y="2615"/>
                  </a:cubicBezTo>
                  <a:cubicBezTo>
                    <a:pt x="782" y="2631"/>
                    <a:pt x="804" y="2646"/>
                    <a:pt x="826" y="2642"/>
                  </a:cubicBezTo>
                  <a:cubicBezTo>
                    <a:pt x="855" y="2636"/>
                    <a:pt x="885" y="2625"/>
                    <a:pt x="908" y="2607"/>
                  </a:cubicBezTo>
                  <a:cubicBezTo>
                    <a:pt x="937" y="2586"/>
                    <a:pt x="959" y="2556"/>
                    <a:pt x="984" y="2529"/>
                  </a:cubicBezTo>
                  <a:cubicBezTo>
                    <a:pt x="1012" y="2498"/>
                    <a:pt x="1041" y="2467"/>
                    <a:pt x="1068" y="2436"/>
                  </a:cubicBezTo>
                  <a:cubicBezTo>
                    <a:pt x="1089" y="2412"/>
                    <a:pt x="1110" y="2389"/>
                    <a:pt x="1129" y="2364"/>
                  </a:cubicBezTo>
                  <a:cubicBezTo>
                    <a:pt x="1152" y="2334"/>
                    <a:pt x="1174" y="2303"/>
                    <a:pt x="1197" y="2273"/>
                  </a:cubicBezTo>
                  <a:cubicBezTo>
                    <a:pt x="1210" y="2255"/>
                    <a:pt x="1218" y="2237"/>
                    <a:pt x="1214" y="2214"/>
                  </a:cubicBezTo>
                  <a:cubicBezTo>
                    <a:pt x="1209" y="2177"/>
                    <a:pt x="1205" y="2139"/>
                    <a:pt x="1202" y="2102"/>
                  </a:cubicBezTo>
                  <a:cubicBezTo>
                    <a:pt x="1200" y="2079"/>
                    <a:pt x="1200" y="2055"/>
                    <a:pt x="1198" y="2033"/>
                  </a:cubicBezTo>
                  <a:cubicBezTo>
                    <a:pt x="1196" y="2002"/>
                    <a:pt x="1192" y="1971"/>
                    <a:pt x="1190" y="1940"/>
                  </a:cubicBezTo>
                  <a:cubicBezTo>
                    <a:pt x="1188" y="1923"/>
                    <a:pt x="1187" y="1907"/>
                    <a:pt x="1186" y="1886"/>
                  </a:cubicBezTo>
                  <a:close/>
                  <a:moveTo>
                    <a:pt x="1190" y="1697"/>
                  </a:moveTo>
                  <a:cubicBezTo>
                    <a:pt x="1193" y="1681"/>
                    <a:pt x="1187" y="1667"/>
                    <a:pt x="1172" y="1654"/>
                  </a:cubicBezTo>
                  <a:cubicBezTo>
                    <a:pt x="1142" y="1626"/>
                    <a:pt x="1111" y="1597"/>
                    <a:pt x="1084" y="1566"/>
                  </a:cubicBezTo>
                  <a:cubicBezTo>
                    <a:pt x="1071" y="1550"/>
                    <a:pt x="1061" y="1552"/>
                    <a:pt x="1050" y="1563"/>
                  </a:cubicBezTo>
                  <a:cubicBezTo>
                    <a:pt x="1021" y="1592"/>
                    <a:pt x="988" y="1612"/>
                    <a:pt x="950" y="1630"/>
                  </a:cubicBezTo>
                  <a:cubicBezTo>
                    <a:pt x="906" y="1651"/>
                    <a:pt x="861" y="1664"/>
                    <a:pt x="814" y="1669"/>
                  </a:cubicBezTo>
                  <a:cubicBezTo>
                    <a:pt x="792" y="1671"/>
                    <a:pt x="785" y="1680"/>
                    <a:pt x="784" y="1701"/>
                  </a:cubicBezTo>
                  <a:cubicBezTo>
                    <a:pt x="783" y="1754"/>
                    <a:pt x="789" y="1807"/>
                    <a:pt x="777" y="1860"/>
                  </a:cubicBezTo>
                  <a:cubicBezTo>
                    <a:pt x="767" y="1904"/>
                    <a:pt x="767" y="1950"/>
                    <a:pt x="759" y="1994"/>
                  </a:cubicBezTo>
                  <a:cubicBezTo>
                    <a:pt x="753" y="2027"/>
                    <a:pt x="765" y="2053"/>
                    <a:pt x="781" y="2078"/>
                  </a:cubicBezTo>
                  <a:cubicBezTo>
                    <a:pt x="795" y="2101"/>
                    <a:pt x="813" y="2122"/>
                    <a:pt x="827" y="2144"/>
                  </a:cubicBezTo>
                  <a:cubicBezTo>
                    <a:pt x="846" y="2173"/>
                    <a:pt x="847" y="2173"/>
                    <a:pt x="878" y="2150"/>
                  </a:cubicBezTo>
                  <a:cubicBezTo>
                    <a:pt x="881" y="2147"/>
                    <a:pt x="884" y="2143"/>
                    <a:pt x="887" y="2140"/>
                  </a:cubicBezTo>
                  <a:cubicBezTo>
                    <a:pt x="938" y="2075"/>
                    <a:pt x="989" y="2009"/>
                    <a:pt x="1042" y="1945"/>
                  </a:cubicBezTo>
                  <a:cubicBezTo>
                    <a:pt x="1081" y="1897"/>
                    <a:pt x="1122" y="1851"/>
                    <a:pt x="1162" y="1804"/>
                  </a:cubicBezTo>
                  <a:cubicBezTo>
                    <a:pt x="1182" y="1779"/>
                    <a:pt x="1198" y="1751"/>
                    <a:pt x="1190" y="1716"/>
                  </a:cubicBezTo>
                  <a:cubicBezTo>
                    <a:pt x="1189" y="1711"/>
                    <a:pt x="1190" y="1705"/>
                    <a:pt x="1190" y="1697"/>
                  </a:cubicBezTo>
                  <a:close/>
                  <a:moveTo>
                    <a:pt x="5065" y="1569"/>
                  </a:moveTo>
                  <a:cubicBezTo>
                    <a:pt x="5067" y="1568"/>
                    <a:pt x="5068" y="1568"/>
                    <a:pt x="5069" y="1568"/>
                  </a:cubicBezTo>
                  <a:cubicBezTo>
                    <a:pt x="5063" y="1549"/>
                    <a:pt x="5056" y="1531"/>
                    <a:pt x="5049" y="1513"/>
                  </a:cubicBezTo>
                  <a:cubicBezTo>
                    <a:pt x="5047" y="1509"/>
                    <a:pt x="5040" y="1506"/>
                    <a:pt x="5036" y="1506"/>
                  </a:cubicBezTo>
                  <a:cubicBezTo>
                    <a:pt x="4991" y="1508"/>
                    <a:pt x="4950" y="1489"/>
                    <a:pt x="4906" y="1482"/>
                  </a:cubicBezTo>
                  <a:cubicBezTo>
                    <a:pt x="4875" y="1478"/>
                    <a:pt x="4876" y="1475"/>
                    <a:pt x="4861" y="1503"/>
                  </a:cubicBezTo>
                  <a:cubicBezTo>
                    <a:pt x="4846" y="1531"/>
                    <a:pt x="4833" y="1560"/>
                    <a:pt x="4812" y="1582"/>
                  </a:cubicBezTo>
                  <a:cubicBezTo>
                    <a:pt x="4765" y="1630"/>
                    <a:pt x="4716" y="1676"/>
                    <a:pt x="4659" y="1712"/>
                  </a:cubicBezTo>
                  <a:cubicBezTo>
                    <a:pt x="4647" y="1719"/>
                    <a:pt x="4644" y="1729"/>
                    <a:pt x="4648" y="1744"/>
                  </a:cubicBezTo>
                  <a:cubicBezTo>
                    <a:pt x="4653" y="1759"/>
                    <a:pt x="4660" y="1768"/>
                    <a:pt x="4673" y="1777"/>
                  </a:cubicBezTo>
                  <a:cubicBezTo>
                    <a:pt x="4687" y="1787"/>
                    <a:pt x="4696" y="1805"/>
                    <a:pt x="4710" y="1818"/>
                  </a:cubicBezTo>
                  <a:cubicBezTo>
                    <a:pt x="4738" y="1845"/>
                    <a:pt x="4760" y="1878"/>
                    <a:pt x="4785" y="1908"/>
                  </a:cubicBezTo>
                  <a:cubicBezTo>
                    <a:pt x="4806" y="1935"/>
                    <a:pt x="4828" y="1961"/>
                    <a:pt x="4849" y="1987"/>
                  </a:cubicBezTo>
                  <a:cubicBezTo>
                    <a:pt x="4855" y="1995"/>
                    <a:pt x="4862" y="2003"/>
                    <a:pt x="4866" y="2012"/>
                  </a:cubicBezTo>
                  <a:cubicBezTo>
                    <a:pt x="4878" y="2034"/>
                    <a:pt x="4901" y="2039"/>
                    <a:pt x="4918" y="2021"/>
                  </a:cubicBezTo>
                  <a:cubicBezTo>
                    <a:pt x="4945" y="1991"/>
                    <a:pt x="4970" y="1961"/>
                    <a:pt x="4995" y="1929"/>
                  </a:cubicBezTo>
                  <a:cubicBezTo>
                    <a:pt x="5019" y="1899"/>
                    <a:pt x="5040" y="1867"/>
                    <a:pt x="5066" y="1838"/>
                  </a:cubicBezTo>
                  <a:cubicBezTo>
                    <a:pt x="5083" y="1818"/>
                    <a:pt x="5091" y="1800"/>
                    <a:pt x="5083" y="1774"/>
                  </a:cubicBezTo>
                  <a:cubicBezTo>
                    <a:pt x="5077" y="1757"/>
                    <a:pt x="5079" y="1737"/>
                    <a:pt x="5076" y="1719"/>
                  </a:cubicBezTo>
                  <a:cubicBezTo>
                    <a:pt x="5073" y="1702"/>
                    <a:pt x="5067" y="1685"/>
                    <a:pt x="5066" y="1668"/>
                  </a:cubicBezTo>
                  <a:cubicBezTo>
                    <a:pt x="5064" y="1635"/>
                    <a:pt x="5065" y="1602"/>
                    <a:pt x="5065" y="1569"/>
                  </a:cubicBezTo>
                  <a:close/>
                  <a:moveTo>
                    <a:pt x="458" y="1588"/>
                  </a:moveTo>
                  <a:cubicBezTo>
                    <a:pt x="453" y="1592"/>
                    <a:pt x="444" y="1596"/>
                    <a:pt x="443" y="1602"/>
                  </a:cubicBezTo>
                  <a:cubicBezTo>
                    <a:pt x="440" y="1611"/>
                    <a:pt x="439" y="1623"/>
                    <a:pt x="443" y="1632"/>
                  </a:cubicBezTo>
                  <a:cubicBezTo>
                    <a:pt x="459" y="1666"/>
                    <a:pt x="476" y="1700"/>
                    <a:pt x="494" y="1732"/>
                  </a:cubicBezTo>
                  <a:cubicBezTo>
                    <a:pt x="498" y="1740"/>
                    <a:pt x="511" y="1749"/>
                    <a:pt x="519" y="1748"/>
                  </a:cubicBezTo>
                  <a:cubicBezTo>
                    <a:pt x="527" y="1747"/>
                    <a:pt x="535" y="1735"/>
                    <a:pt x="539" y="1726"/>
                  </a:cubicBezTo>
                  <a:cubicBezTo>
                    <a:pt x="549" y="1704"/>
                    <a:pt x="556" y="1681"/>
                    <a:pt x="565" y="1658"/>
                  </a:cubicBezTo>
                  <a:cubicBezTo>
                    <a:pt x="569" y="1647"/>
                    <a:pt x="567" y="1641"/>
                    <a:pt x="555" y="1636"/>
                  </a:cubicBezTo>
                  <a:cubicBezTo>
                    <a:pt x="536" y="1628"/>
                    <a:pt x="518" y="1617"/>
                    <a:pt x="499" y="1608"/>
                  </a:cubicBezTo>
                  <a:cubicBezTo>
                    <a:pt x="486" y="1602"/>
                    <a:pt x="474" y="1596"/>
                    <a:pt x="458" y="1588"/>
                  </a:cubicBezTo>
                  <a:close/>
                  <a:moveTo>
                    <a:pt x="5285" y="1524"/>
                  </a:moveTo>
                  <a:cubicBezTo>
                    <a:pt x="5318" y="1495"/>
                    <a:pt x="5338" y="1460"/>
                    <a:pt x="5350" y="1412"/>
                  </a:cubicBezTo>
                  <a:cubicBezTo>
                    <a:pt x="5321" y="1430"/>
                    <a:pt x="5295" y="1443"/>
                    <a:pt x="5273" y="1460"/>
                  </a:cubicBezTo>
                  <a:cubicBezTo>
                    <a:pt x="5265" y="1466"/>
                    <a:pt x="5261" y="1483"/>
                    <a:pt x="5263" y="1494"/>
                  </a:cubicBezTo>
                  <a:cubicBezTo>
                    <a:pt x="5265" y="1504"/>
                    <a:pt x="5276" y="1512"/>
                    <a:pt x="5285" y="15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7"/>
            <p:cNvSpPr>
              <a:spLocks noEditPoints="1"/>
            </p:cNvSpPr>
            <p:nvPr/>
          </p:nvSpPr>
          <p:spPr bwMode="auto">
            <a:xfrm>
              <a:off x="8532813" y="2841625"/>
              <a:ext cx="958850" cy="1493838"/>
            </a:xfrm>
            <a:custGeom>
              <a:avLst/>
              <a:gdLst>
                <a:gd name="T0" fmla="*/ 1033 w 1496"/>
                <a:gd name="T1" fmla="*/ 1217 h 2332"/>
                <a:gd name="T2" fmla="*/ 581 w 1496"/>
                <a:gd name="T3" fmla="*/ 1299 h 2332"/>
                <a:gd name="T4" fmla="*/ 308 w 1496"/>
                <a:gd name="T5" fmla="*/ 1237 h 2332"/>
                <a:gd name="T6" fmla="*/ 305 w 1496"/>
                <a:gd name="T7" fmla="*/ 1540 h 2332"/>
                <a:gd name="T8" fmla="*/ 318 w 1496"/>
                <a:gd name="T9" fmla="*/ 1786 h 2332"/>
                <a:gd name="T10" fmla="*/ 338 w 1496"/>
                <a:gd name="T11" fmla="*/ 2075 h 2332"/>
                <a:gd name="T12" fmla="*/ 337 w 1496"/>
                <a:gd name="T13" fmla="*/ 2331 h 2332"/>
                <a:gd name="T14" fmla="*/ 270 w 1496"/>
                <a:gd name="T15" fmla="*/ 2067 h 2332"/>
                <a:gd name="T16" fmla="*/ 251 w 1496"/>
                <a:gd name="T17" fmla="*/ 1721 h 2332"/>
                <a:gd name="T18" fmla="*/ 233 w 1496"/>
                <a:gd name="T19" fmla="*/ 1395 h 2332"/>
                <a:gd name="T20" fmla="*/ 247 w 1496"/>
                <a:gd name="T21" fmla="*/ 1309 h 2332"/>
                <a:gd name="T22" fmla="*/ 239 w 1496"/>
                <a:gd name="T23" fmla="*/ 1286 h 2332"/>
                <a:gd name="T24" fmla="*/ 196 w 1496"/>
                <a:gd name="T25" fmla="*/ 1133 h 2332"/>
                <a:gd name="T26" fmla="*/ 17 w 1496"/>
                <a:gd name="T27" fmla="*/ 825 h 2332"/>
                <a:gd name="T28" fmla="*/ 37 w 1496"/>
                <a:gd name="T29" fmla="*/ 507 h 2332"/>
                <a:gd name="T30" fmla="*/ 174 w 1496"/>
                <a:gd name="T31" fmla="*/ 248 h 2332"/>
                <a:gd name="T32" fmla="*/ 614 w 1496"/>
                <a:gd name="T33" fmla="*/ 5 h 2332"/>
                <a:gd name="T34" fmla="*/ 867 w 1496"/>
                <a:gd name="T35" fmla="*/ 22 h 2332"/>
                <a:gd name="T36" fmla="*/ 999 w 1496"/>
                <a:gd name="T37" fmla="*/ 73 h 2332"/>
                <a:gd name="T38" fmla="*/ 1104 w 1496"/>
                <a:gd name="T39" fmla="*/ 134 h 2332"/>
                <a:gd name="T40" fmla="*/ 1199 w 1496"/>
                <a:gd name="T41" fmla="*/ 218 h 2332"/>
                <a:gd name="T42" fmla="*/ 1208 w 1496"/>
                <a:gd name="T43" fmla="*/ 263 h 2332"/>
                <a:gd name="T44" fmla="*/ 1279 w 1496"/>
                <a:gd name="T45" fmla="*/ 335 h 2332"/>
                <a:gd name="T46" fmla="*/ 1338 w 1496"/>
                <a:gd name="T47" fmla="*/ 547 h 2332"/>
                <a:gd name="T48" fmla="*/ 1305 w 1496"/>
                <a:gd name="T49" fmla="*/ 912 h 2332"/>
                <a:gd name="T50" fmla="*/ 1225 w 1496"/>
                <a:gd name="T51" fmla="*/ 1126 h 2332"/>
                <a:gd name="T52" fmla="*/ 1283 w 1496"/>
                <a:gd name="T53" fmla="*/ 1343 h 2332"/>
                <a:gd name="T54" fmla="*/ 1412 w 1496"/>
                <a:gd name="T55" fmla="*/ 1884 h 2332"/>
                <a:gd name="T56" fmla="*/ 1476 w 1496"/>
                <a:gd name="T57" fmla="*/ 2255 h 2332"/>
                <a:gd name="T58" fmla="*/ 1398 w 1496"/>
                <a:gd name="T59" fmla="*/ 2105 h 2332"/>
                <a:gd name="T60" fmla="*/ 1347 w 1496"/>
                <a:gd name="T61" fmla="*/ 1869 h 2332"/>
                <a:gd name="T62" fmla="*/ 1273 w 1496"/>
                <a:gd name="T63" fmla="*/ 1549 h 2332"/>
                <a:gd name="T64" fmla="*/ 1198 w 1496"/>
                <a:gd name="T65" fmla="*/ 1266 h 2332"/>
                <a:gd name="T66" fmla="*/ 755 w 1496"/>
                <a:gd name="T67" fmla="*/ 1245 h 2332"/>
                <a:gd name="T68" fmla="*/ 796 w 1496"/>
                <a:gd name="T69" fmla="*/ 1237 h 2332"/>
                <a:gd name="T70" fmla="*/ 1239 w 1496"/>
                <a:gd name="T71" fmla="*/ 907 h 2332"/>
                <a:gd name="T72" fmla="*/ 1278 w 1496"/>
                <a:gd name="T73" fmla="*/ 599 h 2332"/>
                <a:gd name="T74" fmla="*/ 1239 w 1496"/>
                <a:gd name="T75" fmla="*/ 405 h 2332"/>
                <a:gd name="T76" fmla="*/ 1106 w 1496"/>
                <a:gd name="T77" fmla="*/ 209 h 2332"/>
                <a:gd name="T78" fmla="*/ 920 w 1496"/>
                <a:gd name="T79" fmla="*/ 105 h 2332"/>
                <a:gd name="T80" fmla="*/ 684 w 1496"/>
                <a:gd name="T81" fmla="*/ 75 h 2332"/>
                <a:gd name="T82" fmla="*/ 350 w 1496"/>
                <a:gd name="T83" fmla="*/ 189 h 2332"/>
                <a:gd name="T84" fmla="*/ 287 w 1496"/>
                <a:gd name="T85" fmla="*/ 239 h 2332"/>
                <a:gd name="T86" fmla="*/ 61 w 1496"/>
                <a:gd name="T87" fmla="*/ 677 h 2332"/>
                <a:gd name="T88" fmla="*/ 173 w 1496"/>
                <a:gd name="T89" fmla="*/ 1027 h 2332"/>
                <a:gd name="T90" fmla="*/ 348 w 1496"/>
                <a:gd name="T91" fmla="*/ 1171 h 2332"/>
                <a:gd name="T92" fmla="*/ 665 w 1496"/>
                <a:gd name="T93" fmla="*/ 1245 h 2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96" h="2332">
                  <a:moveTo>
                    <a:pt x="1155" y="1134"/>
                  </a:moveTo>
                  <a:cubicBezTo>
                    <a:pt x="1135" y="1147"/>
                    <a:pt x="1117" y="1158"/>
                    <a:pt x="1100" y="1170"/>
                  </a:cubicBezTo>
                  <a:cubicBezTo>
                    <a:pt x="1077" y="1185"/>
                    <a:pt x="1054" y="1199"/>
                    <a:pt x="1033" y="1217"/>
                  </a:cubicBezTo>
                  <a:cubicBezTo>
                    <a:pt x="1006" y="1242"/>
                    <a:pt x="972" y="1252"/>
                    <a:pt x="939" y="1263"/>
                  </a:cubicBezTo>
                  <a:cubicBezTo>
                    <a:pt x="898" y="1277"/>
                    <a:pt x="858" y="1290"/>
                    <a:pt x="815" y="1298"/>
                  </a:cubicBezTo>
                  <a:cubicBezTo>
                    <a:pt x="737" y="1312"/>
                    <a:pt x="659" y="1309"/>
                    <a:pt x="581" y="1299"/>
                  </a:cubicBezTo>
                  <a:cubicBezTo>
                    <a:pt x="543" y="1294"/>
                    <a:pt x="504" y="1288"/>
                    <a:pt x="468" y="1276"/>
                  </a:cubicBezTo>
                  <a:cubicBezTo>
                    <a:pt x="424" y="1263"/>
                    <a:pt x="383" y="1244"/>
                    <a:pt x="341" y="1226"/>
                  </a:cubicBezTo>
                  <a:cubicBezTo>
                    <a:pt x="326" y="1220"/>
                    <a:pt x="315" y="1222"/>
                    <a:pt x="308" y="1237"/>
                  </a:cubicBezTo>
                  <a:cubicBezTo>
                    <a:pt x="306" y="1242"/>
                    <a:pt x="305" y="1247"/>
                    <a:pt x="305" y="1252"/>
                  </a:cubicBezTo>
                  <a:cubicBezTo>
                    <a:pt x="304" y="1311"/>
                    <a:pt x="304" y="1370"/>
                    <a:pt x="304" y="1429"/>
                  </a:cubicBezTo>
                  <a:cubicBezTo>
                    <a:pt x="305" y="1466"/>
                    <a:pt x="304" y="1503"/>
                    <a:pt x="305" y="1540"/>
                  </a:cubicBezTo>
                  <a:cubicBezTo>
                    <a:pt x="307" y="1585"/>
                    <a:pt x="309" y="1630"/>
                    <a:pt x="311" y="1675"/>
                  </a:cubicBezTo>
                  <a:cubicBezTo>
                    <a:pt x="312" y="1699"/>
                    <a:pt x="312" y="1723"/>
                    <a:pt x="313" y="1747"/>
                  </a:cubicBezTo>
                  <a:cubicBezTo>
                    <a:pt x="314" y="1760"/>
                    <a:pt x="317" y="1773"/>
                    <a:pt x="318" y="1786"/>
                  </a:cubicBezTo>
                  <a:cubicBezTo>
                    <a:pt x="321" y="1815"/>
                    <a:pt x="322" y="1843"/>
                    <a:pt x="324" y="1871"/>
                  </a:cubicBezTo>
                  <a:cubicBezTo>
                    <a:pt x="327" y="1917"/>
                    <a:pt x="331" y="1963"/>
                    <a:pt x="334" y="2009"/>
                  </a:cubicBezTo>
                  <a:cubicBezTo>
                    <a:pt x="335" y="2031"/>
                    <a:pt x="336" y="2053"/>
                    <a:pt x="338" y="2075"/>
                  </a:cubicBezTo>
                  <a:cubicBezTo>
                    <a:pt x="343" y="2128"/>
                    <a:pt x="348" y="2180"/>
                    <a:pt x="354" y="2233"/>
                  </a:cubicBezTo>
                  <a:cubicBezTo>
                    <a:pt x="356" y="2254"/>
                    <a:pt x="360" y="2275"/>
                    <a:pt x="362" y="2296"/>
                  </a:cubicBezTo>
                  <a:cubicBezTo>
                    <a:pt x="363" y="2313"/>
                    <a:pt x="350" y="2331"/>
                    <a:pt x="337" y="2331"/>
                  </a:cubicBezTo>
                  <a:cubicBezTo>
                    <a:pt x="320" y="2332"/>
                    <a:pt x="301" y="2313"/>
                    <a:pt x="299" y="2296"/>
                  </a:cubicBezTo>
                  <a:cubicBezTo>
                    <a:pt x="296" y="2273"/>
                    <a:pt x="290" y="2251"/>
                    <a:pt x="287" y="2228"/>
                  </a:cubicBezTo>
                  <a:cubicBezTo>
                    <a:pt x="280" y="2174"/>
                    <a:pt x="274" y="2121"/>
                    <a:pt x="270" y="2067"/>
                  </a:cubicBezTo>
                  <a:cubicBezTo>
                    <a:pt x="265" y="2000"/>
                    <a:pt x="264" y="1933"/>
                    <a:pt x="260" y="1867"/>
                  </a:cubicBezTo>
                  <a:cubicBezTo>
                    <a:pt x="258" y="1835"/>
                    <a:pt x="253" y="1803"/>
                    <a:pt x="251" y="1770"/>
                  </a:cubicBezTo>
                  <a:cubicBezTo>
                    <a:pt x="250" y="1754"/>
                    <a:pt x="252" y="1737"/>
                    <a:pt x="251" y="1721"/>
                  </a:cubicBezTo>
                  <a:cubicBezTo>
                    <a:pt x="249" y="1690"/>
                    <a:pt x="244" y="1659"/>
                    <a:pt x="242" y="1628"/>
                  </a:cubicBezTo>
                  <a:cubicBezTo>
                    <a:pt x="240" y="1579"/>
                    <a:pt x="240" y="1529"/>
                    <a:pt x="239" y="1480"/>
                  </a:cubicBezTo>
                  <a:cubicBezTo>
                    <a:pt x="238" y="1452"/>
                    <a:pt x="234" y="1424"/>
                    <a:pt x="233" y="1395"/>
                  </a:cubicBezTo>
                  <a:cubicBezTo>
                    <a:pt x="232" y="1385"/>
                    <a:pt x="234" y="1375"/>
                    <a:pt x="234" y="1365"/>
                  </a:cubicBezTo>
                  <a:cubicBezTo>
                    <a:pt x="235" y="1351"/>
                    <a:pt x="237" y="1337"/>
                    <a:pt x="237" y="1322"/>
                  </a:cubicBezTo>
                  <a:cubicBezTo>
                    <a:pt x="237" y="1314"/>
                    <a:pt x="236" y="1308"/>
                    <a:pt x="247" y="1309"/>
                  </a:cubicBezTo>
                  <a:cubicBezTo>
                    <a:pt x="265" y="1310"/>
                    <a:pt x="268" y="1297"/>
                    <a:pt x="267" y="1284"/>
                  </a:cubicBezTo>
                  <a:cubicBezTo>
                    <a:pt x="266" y="1273"/>
                    <a:pt x="260" y="1270"/>
                    <a:pt x="250" y="1276"/>
                  </a:cubicBezTo>
                  <a:cubicBezTo>
                    <a:pt x="246" y="1279"/>
                    <a:pt x="242" y="1283"/>
                    <a:pt x="239" y="1286"/>
                  </a:cubicBezTo>
                  <a:cubicBezTo>
                    <a:pt x="239" y="1265"/>
                    <a:pt x="239" y="1243"/>
                    <a:pt x="239" y="1221"/>
                  </a:cubicBezTo>
                  <a:cubicBezTo>
                    <a:pt x="239" y="1211"/>
                    <a:pt x="240" y="1200"/>
                    <a:pt x="239" y="1190"/>
                  </a:cubicBezTo>
                  <a:cubicBezTo>
                    <a:pt x="236" y="1163"/>
                    <a:pt x="215" y="1148"/>
                    <a:pt x="196" y="1133"/>
                  </a:cubicBezTo>
                  <a:cubicBezTo>
                    <a:pt x="164" y="1108"/>
                    <a:pt x="143" y="1074"/>
                    <a:pt x="116" y="1044"/>
                  </a:cubicBezTo>
                  <a:cubicBezTo>
                    <a:pt x="92" y="1019"/>
                    <a:pt x="69" y="993"/>
                    <a:pt x="57" y="960"/>
                  </a:cubicBezTo>
                  <a:cubicBezTo>
                    <a:pt x="43" y="915"/>
                    <a:pt x="30" y="870"/>
                    <a:pt x="17" y="825"/>
                  </a:cubicBezTo>
                  <a:cubicBezTo>
                    <a:pt x="12" y="805"/>
                    <a:pt x="4" y="785"/>
                    <a:pt x="5" y="765"/>
                  </a:cubicBezTo>
                  <a:cubicBezTo>
                    <a:pt x="9" y="711"/>
                    <a:pt x="0" y="657"/>
                    <a:pt x="19" y="604"/>
                  </a:cubicBezTo>
                  <a:cubicBezTo>
                    <a:pt x="30" y="573"/>
                    <a:pt x="27" y="538"/>
                    <a:pt x="37" y="507"/>
                  </a:cubicBezTo>
                  <a:cubicBezTo>
                    <a:pt x="49" y="466"/>
                    <a:pt x="65" y="425"/>
                    <a:pt x="84" y="387"/>
                  </a:cubicBezTo>
                  <a:cubicBezTo>
                    <a:pt x="102" y="351"/>
                    <a:pt x="125" y="318"/>
                    <a:pt x="146" y="285"/>
                  </a:cubicBezTo>
                  <a:cubicBezTo>
                    <a:pt x="154" y="272"/>
                    <a:pt x="164" y="260"/>
                    <a:pt x="174" y="248"/>
                  </a:cubicBezTo>
                  <a:cubicBezTo>
                    <a:pt x="234" y="180"/>
                    <a:pt x="308" y="129"/>
                    <a:pt x="384" y="81"/>
                  </a:cubicBezTo>
                  <a:cubicBezTo>
                    <a:pt x="418" y="59"/>
                    <a:pt x="456" y="40"/>
                    <a:pt x="494" y="28"/>
                  </a:cubicBezTo>
                  <a:cubicBezTo>
                    <a:pt x="533" y="15"/>
                    <a:pt x="574" y="9"/>
                    <a:pt x="614" y="5"/>
                  </a:cubicBezTo>
                  <a:cubicBezTo>
                    <a:pt x="657" y="1"/>
                    <a:pt x="700" y="4"/>
                    <a:pt x="743" y="4"/>
                  </a:cubicBezTo>
                  <a:cubicBezTo>
                    <a:pt x="757" y="4"/>
                    <a:pt x="771" y="0"/>
                    <a:pt x="783" y="4"/>
                  </a:cubicBezTo>
                  <a:cubicBezTo>
                    <a:pt x="810" y="13"/>
                    <a:pt x="840" y="9"/>
                    <a:pt x="867" y="22"/>
                  </a:cubicBezTo>
                  <a:cubicBezTo>
                    <a:pt x="884" y="31"/>
                    <a:pt x="907" y="31"/>
                    <a:pt x="927" y="35"/>
                  </a:cubicBezTo>
                  <a:cubicBezTo>
                    <a:pt x="946" y="39"/>
                    <a:pt x="966" y="42"/>
                    <a:pt x="983" y="50"/>
                  </a:cubicBezTo>
                  <a:cubicBezTo>
                    <a:pt x="991" y="54"/>
                    <a:pt x="995" y="67"/>
                    <a:pt x="999" y="73"/>
                  </a:cubicBezTo>
                  <a:cubicBezTo>
                    <a:pt x="1016" y="79"/>
                    <a:pt x="1032" y="82"/>
                    <a:pt x="1047" y="89"/>
                  </a:cubicBezTo>
                  <a:cubicBezTo>
                    <a:pt x="1061" y="96"/>
                    <a:pt x="1072" y="107"/>
                    <a:pt x="1085" y="114"/>
                  </a:cubicBezTo>
                  <a:cubicBezTo>
                    <a:pt x="1094" y="119"/>
                    <a:pt x="1104" y="120"/>
                    <a:pt x="1104" y="134"/>
                  </a:cubicBezTo>
                  <a:cubicBezTo>
                    <a:pt x="1104" y="136"/>
                    <a:pt x="1109" y="139"/>
                    <a:pt x="1113" y="140"/>
                  </a:cubicBezTo>
                  <a:cubicBezTo>
                    <a:pt x="1134" y="147"/>
                    <a:pt x="1151" y="157"/>
                    <a:pt x="1162" y="178"/>
                  </a:cubicBezTo>
                  <a:cubicBezTo>
                    <a:pt x="1170" y="194"/>
                    <a:pt x="1186" y="206"/>
                    <a:pt x="1199" y="218"/>
                  </a:cubicBezTo>
                  <a:cubicBezTo>
                    <a:pt x="1213" y="230"/>
                    <a:pt x="1213" y="237"/>
                    <a:pt x="1199" y="249"/>
                  </a:cubicBezTo>
                  <a:cubicBezTo>
                    <a:pt x="1194" y="253"/>
                    <a:pt x="1192" y="262"/>
                    <a:pt x="1188" y="268"/>
                  </a:cubicBezTo>
                  <a:cubicBezTo>
                    <a:pt x="1195" y="267"/>
                    <a:pt x="1203" y="267"/>
                    <a:pt x="1208" y="263"/>
                  </a:cubicBezTo>
                  <a:cubicBezTo>
                    <a:pt x="1221" y="254"/>
                    <a:pt x="1228" y="257"/>
                    <a:pt x="1235" y="270"/>
                  </a:cubicBezTo>
                  <a:cubicBezTo>
                    <a:pt x="1245" y="289"/>
                    <a:pt x="1259" y="307"/>
                    <a:pt x="1271" y="324"/>
                  </a:cubicBezTo>
                  <a:cubicBezTo>
                    <a:pt x="1274" y="328"/>
                    <a:pt x="1280" y="332"/>
                    <a:pt x="1279" y="335"/>
                  </a:cubicBezTo>
                  <a:cubicBezTo>
                    <a:pt x="1275" y="354"/>
                    <a:pt x="1292" y="365"/>
                    <a:pt x="1295" y="382"/>
                  </a:cubicBezTo>
                  <a:cubicBezTo>
                    <a:pt x="1299" y="402"/>
                    <a:pt x="1312" y="420"/>
                    <a:pt x="1317" y="440"/>
                  </a:cubicBezTo>
                  <a:cubicBezTo>
                    <a:pt x="1326" y="475"/>
                    <a:pt x="1332" y="511"/>
                    <a:pt x="1338" y="547"/>
                  </a:cubicBezTo>
                  <a:cubicBezTo>
                    <a:pt x="1341" y="564"/>
                    <a:pt x="1341" y="582"/>
                    <a:pt x="1345" y="598"/>
                  </a:cubicBezTo>
                  <a:cubicBezTo>
                    <a:pt x="1359" y="666"/>
                    <a:pt x="1350" y="732"/>
                    <a:pt x="1333" y="798"/>
                  </a:cubicBezTo>
                  <a:cubicBezTo>
                    <a:pt x="1324" y="836"/>
                    <a:pt x="1318" y="875"/>
                    <a:pt x="1305" y="912"/>
                  </a:cubicBezTo>
                  <a:cubicBezTo>
                    <a:pt x="1294" y="942"/>
                    <a:pt x="1275" y="970"/>
                    <a:pt x="1259" y="999"/>
                  </a:cubicBezTo>
                  <a:cubicBezTo>
                    <a:pt x="1251" y="1013"/>
                    <a:pt x="1242" y="1026"/>
                    <a:pt x="1232" y="1039"/>
                  </a:cubicBezTo>
                  <a:cubicBezTo>
                    <a:pt x="1209" y="1067"/>
                    <a:pt x="1218" y="1097"/>
                    <a:pt x="1225" y="1126"/>
                  </a:cubicBezTo>
                  <a:cubicBezTo>
                    <a:pt x="1231" y="1156"/>
                    <a:pt x="1240" y="1186"/>
                    <a:pt x="1248" y="1216"/>
                  </a:cubicBezTo>
                  <a:cubicBezTo>
                    <a:pt x="1255" y="1238"/>
                    <a:pt x="1264" y="1259"/>
                    <a:pt x="1270" y="1281"/>
                  </a:cubicBezTo>
                  <a:cubicBezTo>
                    <a:pt x="1275" y="1301"/>
                    <a:pt x="1278" y="1322"/>
                    <a:pt x="1283" y="1343"/>
                  </a:cubicBezTo>
                  <a:cubicBezTo>
                    <a:pt x="1296" y="1399"/>
                    <a:pt x="1309" y="1455"/>
                    <a:pt x="1322" y="1511"/>
                  </a:cubicBezTo>
                  <a:cubicBezTo>
                    <a:pt x="1333" y="1557"/>
                    <a:pt x="1343" y="1604"/>
                    <a:pt x="1354" y="1650"/>
                  </a:cubicBezTo>
                  <a:cubicBezTo>
                    <a:pt x="1373" y="1728"/>
                    <a:pt x="1393" y="1806"/>
                    <a:pt x="1412" y="1884"/>
                  </a:cubicBezTo>
                  <a:cubicBezTo>
                    <a:pt x="1427" y="1947"/>
                    <a:pt x="1442" y="2011"/>
                    <a:pt x="1456" y="2074"/>
                  </a:cubicBezTo>
                  <a:cubicBezTo>
                    <a:pt x="1467" y="2121"/>
                    <a:pt x="1477" y="2169"/>
                    <a:pt x="1487" y="2216"/>
                  </a:cubicBezTo>
                  <a:cubicBezTo>
                    <a:pt x="1491" y="2231"/>
                    <a:pt x="1496" y="2248"/>
                    <a:pt x="1476" y="2255"/>
                  </a:cubicBezTo>
                  <a:cubicBezTo>
                    <a:pt x="1458" y="2261"/>
                    <a:pt x="1431" y="2245"/>
                    <a:pt x="1427" y="2226"/>
                  </a:cubicBezTo>
                  <a:cubicBezTo>
                    <a:pt x="1420" y="2200"/>
                    <a:pt x="1416" y="2174"/>
                    <a:pt x="1410" y="2149"/>
                  </a:cubicBezTo>
                  <a:cubicBezTo>
                    <a:pt x="1406" y="2134"/>
                    <a:pt x="1402" y="2120"/>
                    <a:pt x="1398" y="2105"/>
                  </a:cubicBezTo>
                  <a:cubicBezTo>
                    <a:pt x="1384" y="2047"/>
                    <a:pt x="1370" y="1990"/>
                    <a:pt x="1356" y="1932"/>
                  </a:cubicBezTo>
                  <a:cubicBezTo>
                    <a:pt x="1355" y="1923"/>
                    <a:pt x="1356" y="1914"/>
                    <a:pt x="1354" y="1906"/>
                  </a:cubicBezTo>
                  <a:cubicBezTo>
                    <a:pt x="1352" y="1894"/>
                    <a:pt x="1350" y="1881"/>
                    <a:pt x="1347" y="1869"/>
                  </a:cubicBezTo>
                  <a:cubicBezTo>
                    <a:pt x="1340" y="1836"/>
                    <a:pt x="1333" y="1803"/>
                    <a:pt x="1326" y="1769"/>
                  </a:cubicBezTo>
                  <a:cubicBezTo>
                    <a:pt x="1322" y="1751"/>
                    <a:pt x="1318" y="1732"/>
                    <a:pt x="1313" y="1714"/>
                  </a:cubicBezTo>
                  <a:cubicBezTo>
                    <a:pt x="1300" y="1659"/>
                    <a:pt x="1287" y="1604"/>
                    <a:pt x="1273" y="1549"/>
                  </a:cubicBezTo>
                  <a:cubicBezTo>
                    <a:pt x="1261" y="1506"/>
                    <a:pt x="1247" y="1463"/>
                    <a:pt x="1236" y="1420"/>
                  </a:cubicBezTo>
                  <a:cubicBezTo>
                    <a:pt x="1229" y="1394"/>
                    <a:pt x="1226" y="1366"/>
                    <a:pt x="1220" y="1339"/>
                  </a:cubicBezTo>
                  <a:cubicBezTo>
                    <a:pt x="1214" y="1314"/>
                    <a:pt x="1204" y="1290"/>
                    <a:pt x="1198" y="1266"/>
                  </a:cubicBezTo>
                  <a:cubicBezTo>
                    <a:pt x="1191" y="1238"/>
                    <a:pt x="1188" y="1208"/>
                    <a:pt x="1180" y="1181"/>
                  </a:cubicBezTo>
                  <a:cubicBezTo>
                    <a:pt x="1175" y="1165"/>
                    <a:pt x="1164" y="1151"/>
                    <a:pt x="1155" y="1134"/>
                  </a:cubicBezTo>
                  <a:close/>
                  <a:moveTo>
                    <a:pt x="755" y="1245"/>
                  </a:moveTo>
                  <a:cubicBezTo>
                    <a:pt x="755" y="1244"/>
                    <a:pt x="755" y="1243"/>
                    <a:pt x="755" y="1243"/>
                  </a:cubicBezTo>
                  <a:cubicBezTo>
                    <a:pt x="761" y="1242"/>
                    <a:pt x="768" y="1242"/>
                    <a:pt x="775" y="1241"/>
                  </a:cubicBezTo>
                  <a:cubicBezTo>
                    <a:pt x="782" y="1240"/>
                    <a:pt x="789" y="1238"/>
                    <a:pt x="796" y="1237"/>
                  </a:cubicBezTo>
                  <a:cubicBezTo>
                    <a:pt x="886" y="1218"/>
                    <a:pt x="972" y="1191"/>
                    <a:pt x="1048" y="1136"/>
                  </a:cubicBezTo>
                  <a:cubicBezTo>
                    <a:pt x="1109" y="1092"/>
                    <a:pt x="1162" y="1042"/>
                    <a:pt x="1202" y="977"/>
                  </a:cubicBezTo>
                  <a:cubicBezTo>
                    <a:pt x="1216" y="955"/>
                    <a:pt x="1230" y="932"/>
                    <a:pt x="1239" y="907"/>
                  </a:cubicBezTo>
                  <a:cubicBezTo>
                    <a:pt x="1251" y="873"/>
                    <a:pt x="1261" y="837"/>
                    <a:pt x="1267" y="802"/>
                  </a:cubicBezTo>
                  <a:cubicBezTo>
                    <a:pt x="1275" y="760"/>
                    <a:pt x="1279" y="718"/>
                    <a:pt x="1282" y="676"/>
                  </a:cubicBezTo>
                  <a:cubicBezTo>
                    <a:pt x="1284" y="650"/>
                    <a:pt x="1276" y="624"/>
                    <a:pt x="1278" y="599"/>
                  </a:cubicBezTo>
                  <a:cubicBezTo>
                    <a:pt x="1280" y="571"/>
                    <a:pt x="1280" y="544"/>
                    <a:pt x="1272" y="517"/>
                  </a:cubicBezTo>
                  <a:cubicBezTo>
                    <a:pt x="1269" y="507"/>
                    <a:pt x="1268" y="496"/>
                    <a:pt x="1265" y="486"/>
                  </a:cubicBezTo>
                  <a:cubicBezTo>
                    <a:pt x="1257" y="459"/>
                    <a:pt x="1251" y="431"/>
                    <a:pt x="1239" y="405"/>
                  </a:cubicBezTo>
                  <a:cubicBezTo>
                    <a:pt x="1226" y="375"/>
                    <a:pt x="1208" y="348"/>
                    <a:pt x="1190" y="320"/>
                  </a:cubicBezTo>
                  <a:cubicBezTo>
                    <a:pt x="1172" y="290"/>
                    <a:pt x="1152" y="260"/>
                    <a:pt x="1132" y="231"/>
                  </a:cubicBezTo>
                  <a:cubicBezTo>
                    <a:pt x="1126" y="223"/>
                    <a:pt x="1115" y="217"/>
                    <a:pt x="1106" y="209"/>
                  </a:cubicBezTo>
                  <a:cubicBezTo>
                    <a:pt x="1081" y="187"/>
                    <a:pt x="1061" y="159"/>
                    <a:pt x="1026" y="150"/>
                  </a:cubicBezTo>
                  <a:cubicBezTo>
                    <a:pt x="1017" y="148"/>
                    <a:pt x="1009" y="142"/>
                    <a:pt x="1001" y="138"/>
                  </a:cubicBezTo>
                  <a:cubicBezTo>
                    <a:pt x="974" y="127"/>
                    <a:pt x="948" y="113"/>
                    <a:pt x="920" y="105"/>
                  </a:cubicBezTo>
                  <a:cubicBezTo>
                    <a:pt x="882" y="94"/>
                    <a:pt x="843" y="87"/>
                    <a:pt x="803" y="80"/>
                  </a:cubicBezTo>
                  <a:cubicBezTo>
                    <a:pt x="768" y="74"/>
                    <a:pt x="733" y="61"/>
                    <a:pt x="696" y="74"/>
                  </a:cubicBezTo>
                  <a:cubicBezTo>
                    <a:pt x="693" y="76"/>
                    <a:pt x="688" y="75"/>
                    <a:pt x="684" y="75"/>
                  </a:cubicBezTo>
                  <a:cubicBezTo>
                    <a:pt x="644" y="75"/>
                    <a:pt x="604" y="75"/>
                    <a:pt x="566" y="86"/>
                  </a:cubicBezTo>
                  <a:cubicBezTo>
                    <a:pt x="542" y="93"/>
                    <a:pt x="516" y="88"/>
                    <a:pt x="493" y="104"/>
                  </a:cubicBezTo>
                  <a:cubicBezTo>
                    <a:pt x="448" y="135"/>
                    <a:pt x="392" y="151"/>
                    <a:pt x="350" y="189"/>
                  </a:cubicBezTo>
                  <a:cubicBezTo>
                    <a:pt x="343" y="195"/>
                    <a:pt x="332" y="198"/>
                    <a:pt x="323" y="204"/>
                  </a:cubicBezTo>
                  <a:cubicBezTo>
                    <a:pt x="318" y="207"/>
                    <a:pt x="314" y="211"/>
                    <a:pt x="310" y="215"/>
                  </a:cubicBezTo>
                  <a:cubicBezTo>
                    <a:pt x="302" y="223"/>
                    <a:pt x="295" y="231"/>
                    <a:pt x="287" y="239"/>
                  </a:cubicBezTo>
                  <a:cubicBezTo>
                    <a:pt x="266" y="258"/>
                    <a:pt x="243" y="275"/>
                    <a:pt x="225" y="296"/>
                  </a:cubicBezTo>
                  <a:cubicBezTo>
                    <a:pt x="175" y="357"/>
                    <a:pt x="121" y="416"/>
                    <a:pt x="103" y="497"/>
                  </a:cubicBezTo>
                  <a:cubicBezTo>
                    <a:pt x="90" y="557"/>
                    <a:pt x="71" y="616"/>
                    <a:pt x="61" y="677"/>
                  </a:cubicBezTo>
                  <a:cubicBezTo>
                    <a:pt x="50" y="735"/>
                    <a:pt x="61" y="793"/>
                    <a:pt x="73" y="850"/>
                  </a:cubicBezTo>
                  <a:cubicBezTo>
                    <a:pt x="83" y="896"/>
                    <a:pt x="100" y="939"/>
                    <a:pt x="132" y="975"/>
                  </a:cubicBezTo>
                  <a:cubicBezTo>
                    <a:pt x="146" y="992"/>
                    <a:pt x="158" y="1011"/>
                    <a:pt x="173" y="1027"/>
                  </a:cubicBezTo>
                  <a:cubicBezTo>
                    <a:pt x="190" y="1046"/>
                    <a:pt x="209" y="1064"/>
                    <a:pt x="228" y="1081"/>
                  </a:cubicBezTo>
                  <a:cubicBezTo>
                    <a:pt x="247" y="1098"/>
                    <a:pt x="267" y="1114"/>
                    <a:pt x="287" y="1129"/>
                  </a:cubicBezTo>
                  <a:cubicBezTo>
                    <a:pt x="307" y="1144"/>
                    <a:pt x="327" y="1158"/>
                    <a:pt x="348" y="1171"/>
                  </a:cubicBezTo>
                  <a:cubicBezTo>
                    <a:pt x="365" y="1181"/>
                    <a:pt x="382" y="1192"/>
                    <a:pt x="400" y="1196"/>
                  </a:cubicBezTo>
                  <a:cubicBezTo>
                    <a:pt x="456" y="1206"/>
                    <a:pt x="508" y="1233"/>
                    <a:pt x="566" y="1233"/>
                  </a:cubicBezTo>
                  <a:cubicBezTo>
                    <a:pt x="599" y="1233"/>
                    <a:pt x="632" y="1242"/>
                    <a:pt x="665" y="1245"/>
                  </a:cubicBezTo>
                  <a:cubicBezTo>
                    <a:pt x="695" y="1247"/>
                    <a:pt x="725" y="1245"/>
                    <a:pt x="755" y="1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8"/>
            <p:cNvSpPr>
              <a:spLocks noEditPoints="1"/>
            </p:cNvSpPr>
            <p:nvPr/>
          </p:nvSpPr>
          <p:spPr bwMode="auto">
            <a:xfrm>
              <a:off x="2759075" y="2800350"/>
              <a:ext cx="939800" cy="1538288"/>
            </a:xfrm>
            <a:custGeom>
              <a:avLst/>
              <a:gdLst>
                <a:gd name="T0" fmla="*/ 975 w 1467"/>
                <a:gd name="T1" fmla="*/ 31 h 2401"/>
                <a:gd name="T2" fmla="*/ 1225 w 1467"/>
                <a:gd name="T3" fmla="*/ 170 h 2401"/>
                <a:gd name="T4" fmla="*/ 1413 w 1467"/>
                <a:gd name="T5" fmla="*/ 502 h 2401"/>
                <a:gd name="T6" fmla="*/ 1385 w 1467"/>
                <a:gd name="T7" fmla="*/ 878 h 2401"/>
                <a:gd name="T8" fmla="*/ 1230 w 1467"/>
                <a:gd name="T9" fmla="*/ 1127 h 2401"/>
                <a:gd name="T10" fmla="*/ 1287 w 1467"/>
                <a:gd name="T11" fmla="*/ 1441 h 2401"/>
                <a:gd name="T12" fmla="*/ 1323 w 1467"/>
                <a:gd name="T13" fmla="*/ 1570 h 2401"/>
                <a:gd name="T14" fmla="*/ 1387 w 1467"/>
                <a:gd name="T15" fmla="*/ 1839 h 2401"/>
                <a:gd name="T16" fmla="*/ 1420 w 1467"/>
                <a:gd name="T17" fmla="*/ 2032 h 2401"/>
                <a:gd name="T18" fmla="*/ 1466 w 1467"/>
                <a:gd name="T19" fmla="*/ 2313 h 2401"/>
                <a:gd name="T20" fmla="*/ 1410 w 1467"/>
                <a:gd name="T21" fmla="*/ 2320 h 2401"/>
                <a:gd name="T22" fmla="*/ 1370 w 1467"/>
                <a:gd name="T23" fmla="*/ 2073 h 2401"/>
                <a:gd name="T24" fmla="*/ 1282 w 1467"/>
                <a:gd name="T25" fmla="*/ 1710 h 2401"/>
                <a:gd name="T26" fmla="*/ 1249 w 1467"/>
                <a:gd name="T27" fmla="*/ 1563 h 2401"/>
                <a:gd name="T28" fmla="*/ 1194 w 1467"/>
                <a:gd name="T29" fmla="*/ 1304 h 2401"/>
                <a:gd name="T30" fmla="*/ 1140 w 1467"/>
                <a:gd name="T31" fmla="*/ 1218 h 2401"/>
                <a:gd name="T32" fmla="*/ 828 w 1467"/>
                <a:gd name="T33" fmla="*/ 1318 h 2401"/>
                <a:gd name="T34" fmla="*/ 480 w 1467"/>
                <a:gd name="T35" fmla="*/ 1339 h 2401"/>
                <a:gd name="T36" fmla="*/ 294 w 1467"/>
                <a:gd name="T37" fmla="*/ 1329 h 2401"/>
                <a:gd name="T38" fmla="*/ 261 w 1467"/>
                <a:gd name="T39" fmla="*/ 1692 h 2401"/>
                <a:gd name="T40" fmla="*/ 255 w 1467"/>
                <a:gd name="T41" fmla="*/ 1869 h 2401"/>
                <a:gd name="T42" fmla="*/ 233 w 1467"/>
                <a:gd name="T43" fmla="*/ 2077 h 2401"/>
                <a:gd name="T44" fmla="*/ 230 w 1467"/>
                <a:gd name="T45" fmla="*/ 2354 h 2401"/>
                <a:gd name="T46" fmla="*/ 169 w 1467"/>
                <a:gd name="T47" fmla="*/ 2355 h 2401"/>
                <a:gd name="T48" fmla="*/ 193 w 1467"/>
                <a:gd name="T49" fmla="*/ 1931 h 2401"/>
                <a:gd name="T50" fmla="*/ 212 w 1467"/>
                <a:gd name="T51" fmla="*/ 1661 h 2401"/>
                <a:gd name="T52" fmla="*/ 246 w 1467"/>
                <a:gd name="T53" fmla="*/ 1275 h 2401"/>
                <a:gd name="T54" fmla="*/ 115 w 1467"/>
                <a:gd name="T55" fmla="*/ 1100 h 2401"/>
                <a:gd name="T56" fmla="*/ 6 w 1467"/>
                <a:gd name="T57" fmla="*/ 799 h 2401"/>
                <a:gd name="T58" fmla="*/ 24 w 1467"/>
                <a:gd name="T59" fmla="*/ 626 h 2401"/>
                <a:gd name="T60" fmla="*/ 183 w 1467"/>
                <a:gd name="T61" fmla="*/ 324 h 2401"/>
                <a:gd name="T62" fmla="*/ 451 w 1467"/>
                <a:gd name="T63" fmla="*/ 107 h 2401"/>
                <a:gd name="T64" fmla="*/ 709 w 1467"/>
                <a:gd name="T65" fmla="*/ 15 h 2401"/>
                <a:gd name="T66" fmla="*/ 1356 w 1467"/>
                <a:gd name="T67" fmla="*/ 604 h 2401"/>
                <a:gd name="T68" fmla="*/ 1302 w 1467"/>
                <a:gd name="T69" fmla="*/ 365 h 2401"/>
                <a:gd name="T70" fmla="*/ 1200 w 1467"/>
                <a:gd name="T71" fmla="*/ 235 h 2401"/>
                <a:gd name="T72" fmla="*/ 1048 w 1467"/>
                <a:gd name="T73" fmla="*/ 130 h 2401"/>
                <a:gd name="T74" fmla="*/ 906 w 1467"/>
                <a:gd name="T75" fmla="*/ 82 h 2401"/>
                <a:gd name="T76" fmla="*/ 683 w 1467"/>
                <a:gd name="T77" fmla="*/ 92 h 2401"/>
                <a:gd name="T78" fmla="*/ 446 w 1467"/>
                <a:gd name="T79" fmla="*/ 183 h 2401"/>
                <a:gd name="T80" fmla="*/ 168 w 1467"/>
                <a:gd name="T81" fmla="*/ 448 h 2401"/>
                <a:gd name="T82" fmla="*/ 64 w 1467"/>
                <a:gd name="T83" fmla="*/ 717 h 2401"/>
                <a:gd name="T84" fmla="*/ 199 w 1467"/>
                <a:gd name="T85" fmla="*/ 1115 h 2401"/>
                <a:gd name="T86" fmla="*/ 449 w 1467"/>
                <a:gd name="T87" fmla="*/ 1271 h 2401"/>
                <a:gd name="T88" fmla="*/ 740 w 1467"/>
                <a:gd name="T89" fmla="*/ 1283 h 2401"/>
                <a:gd name="T90" fmla="*/ 1262 w 1467"/>
                <a:gd name="T91" fmla="*/ 993 h 2401"/>
                <a:gd name="T92" fmla="*/ 1345 w 1467"/>
                <a:gd name="T93" fmla="*/ 720 h 2401"/>
                <a:gd name="T94" fmla="*/ 1356 w 1467"/>
                <a:gd name="T95" fmla="*/ 604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67" h="2401">
                  <a:moveTo>
                    <a:pt x="838" y="0"/>
                  </a:moveTo>
                  <a:cubicBezTo>
                    <a:pt x="879" y="9"/>
                    <a:pt x="928" y="17"/>
                    <a:pt x="975" y="31"/>
                  </a:cubicBezTo>
                  <a:cubicBezTo>
                    <a:pt x="1020" y="44"/>
                    <a:pt x="1064" y="62"/>
                    <a:pt x="1107" y="85"/>
                  </a:cubicBezTo>
                  <a:cubicBezTo>
                    <a:pt x="1152" y="108"/>
                    <a:pt x="1188" y="140"/>
                    <a:pt x="1225" y="170"/>
                  </a:cubicBezTo>
                  <a:cubicBezTo>
                    <a:pt x="1253" y="192"/>
                    <a:pt x="1278" y="220"/>
                    <a:pt x="1300" y="248"/>
                  </a:cubicBezTo>
                  <a:cubicBezTo>
                    <a:pt x="1358" y="323"/>
                    <a:pt x="1407" y="405"/>
                    <a:pt x="1413" y="502"/>
                  </a:cubicBezTo>
                  <a:cubicBezTo>
                    <a:pt x="1419" y="584"/>
                    <a:pt x="1421" y="668"/>
                    <a:pt x="1408" y="750"/>
                  </a:cubicBezTo>
                  <a:cubicBezTo>
                    <a:pt x="1402" y="793"/>
                    <a:pt x="1397" y="837"/>
                    <a:pt x="1385" y="878"/>
                  </a:cubicBezTo>
                  <a:cubicBezTo>
                    <a:pt x="1370" y="930"/>
                    <a:pt x="1353" y="982"/>
                    <a:pt x="1315" y="1024"/>
                  </a:cubicBezTo>
                  <a:cubicBezTo>
                    <a:pt x="1285" y="1057"/>
                    <a:pt x="1258" y="1093"/>
                    <a:pt x="1230" y="1127"/>
                  </a:cubicBezTo>
                  <a:cubicBezTo>
                    <a:pt x="1213" y="1149"/>
                    <a:pt x="1221" y="1173"/>
                    <a:pt x="1226" y="1196"/>
                  </a:cubicBezTo>
                  <a:cubicBezTo>
                    <a:pt x="1246" y="1278"/>
                    <a:pt x="1266" y="1360"/>
                    <a:pt x="1287" y="1441"/>
                  </a:cubicBezTo>
                  <a:cubicBezTo>
                    <a:pt x="1297" y="1479"/>
                    <a:pt x="1308" y="1517"/>
                    <a:pt x="1319" y="1554"/>
                  </a:cubicBezTo>
                  <a:cubicBezTo>
                    <a:pt x="1321" y="1559"/>
                    <a:pt x="1322" y="1565"/>
                    <a:pt x="1323" y="1570"/>
                  </a:cubicBezTo>
                  <a:cubicBezTo>
                    <a:pt x="1332" y="1610"/>
                    <a:pt x="1339" y="1650"/>
                    <a:pt x="1349" y="1690"/>
                  </a:cubicBezTo>
                  <a:cubicBezTo>
                    <a:pt x="1361" y="1740"/>
                    <a:pt x="1375" y="1789"/>
                    <a:pt x="1387" y="1839"/>
                  </a:cubicBezTo>
                  <a:cubicBezTo>
                    <a:pt x="1392" y="1865"/>
                    <a:pt x="1393" y="1893"/>
                    <a:pt x="1397" y="1919"/>
                  </a:cubicBezTo>
                  <a:cubicBezTo>
                    <a:pt x="1404" y="1957"/>
                    <a:pt x="1413" y="1995"/>
                    <a:pt x="1420" y="2032"/>
                  </a:cubicBezTo>
                  <a:cubicBezTo>
                    <a:pt x="1432" y="2087"/>
                    <a:pt x="1445" y="2141"/>
                    <a:pt x="1454" y="2196"/>
                  </a:cubicBezTo>
                  <a:cubicBezTo>
                    <a:pt x="1461" y="2235"/>
                    <a:pt x="1463" y="2274"/>
                    <a:pt x="1466" y="2313"/>
                  </a:cubicBezTo>
                  <a:cubicBezTo>
                    <a:pt x="1467" y="2326"/>
                    <a:pt x="1464" y="2342"/>
                    <a:pt x="1447" y="2343"/>
                  </a:cubicBezTo>
                  <a:cubicBezTo>
                    <a:pt x="1431" y="2345"/>
                    <a:pt x="1415" y="2339"/>
                    <a:pt x="1410" y="2320"/>
                  </a:cubicBezTo>
                  <a:cubicBezTo>
                    <a:pt x="1408" y="2315"/>
                    <a:pt x="1408" y="2310"/>
                    <a:pt x="1407" y="2305"/>
                  </a:cubicBezTo>
                  <a:cubicBezTo>
                    <a:pt x="1395" y="2227"/>
                    <a:pt x="1384" y="2150"/>
                    <a:pt x="1370" y="2073"/>
                  </a:cubicBezTo>
                  <a:cubicBezTo>
                    <a:pt x="1360" y="2018"/>
                    <a:pt x="1347" y="1963"/>
                    <a:pt x="1333" y="1908"/>
                  </a:cubicBezTo>
                  <a:cubicBezTo>
                    <a:pt x="1317" y="1842"/>
                    <a:pt x="1299" y="1776"/>
                    <a:pt x="1282" y="1710"/>
                  </a:cubicBezTo>
                  <a:cubicBezTo>
                    <a:pt x="1280" y="1702"/>
                    <a:pt x="1278" y="1693"/>
                    <a:pt x="1277" y="1685"/>
                  </a:cubicBezTo>
                  <a:cubicBezTo>
                    <a:pt x="1267" y="1644"/>
                    <a:pt x="1258" y="1603"/>
                    <a:pt x="1249" y="1563"/>
                  </a:cubicBezTo>
                  <a:cubicBezTo>
                    <a:pt x="1236" y="1509"/>
                    <a:pt x="1222" y="1456"/>
                    <a:pt x="1210" y="1402"/>
                  </a:cubicBezTo>
                  <a:cubicBezTo>
                    <a:pt x="1203" y="1370"/>
                    <a:pt x="1201" y="1337"/>
                    <a:pt x="1194" y="1304"/>
                  </a:cubicBezTo>
                  <a:cubicBezTo>
                    <a:pt x="1189" y="1279"/>
                    <a:pt x="1180" y="1255"/>
                    <a:pt x="1172" y="1230"/>
                  </a:cubicBezTo>
                  <a:cubicBezTo>
                    <a:pt x="1166" y="1211"/>
                    <a:pt x="1159" y="1210"/>
                    <a:pt x="1140" y="1218"/>
                  </a:cubicBezTo>
                  <a:cubicBezTo>
                    <a:pt x="1085" y="1241"/>
                    <a:pt x="1031" y="1265"/>
                    <a:pt x="974" y="1283"/>
                  </a:cubicBezTo>
                  <a:cubicBezTo>
                    <a:pt x="927" y="1299"/>
                    <a:pt x="877" y="1307"/>
                    <a:pt x="828" y="1318"/>
                  </a:cubicBezTo>
                  <a:cubicBezTo>
                    <a:pt x="793" y="1326"/>
                    <a:pt x="759" y="1337"/>
                    <a:pt x="725" y="1340"/>
                  </a:cubicBezTo>
                  <a:cubicBezTo>
                    <a:pt x="643" y="1348"/>
                    <a:pt x="562" y="1349"/>
                    <a:pt x="480" y="1339"/>
                  </a:cubicBezTo>
                  <a:cubicBezTo>
                    <a:pt x="431" y="1333"/>
                    <a:pt x="387" y="1318"/>
                    <a:pt x="342" y="1299"/>
                  </a:cubicBezTo>
                  <a:cubicBezTo>
                    <a:pt x="312" y="1287"/>
                    <a:pt x="297" y="1296"/>
                    <a:pt x="294" y="1329"/>
                  </a:cubicBezTo>
                  <a:cubicBezTo>
                    <a:pt x="289" y="1376"/>
                    <a:pt x="287" y="1422"/>
                    <a:pt x="282" y="1468"/>
                  </a:cubicBezTo>
                  <a:cubicBezTo>
                    <a:pt x="276" y="1543"/>
                    <a:pt x="268" y="1618"/>
                    <a:pt x="261" y="1692"/>
                  </a:cubicBezTo>
                  <a:cubicBezTo>
                    <a:pt x="259" y="1708"/>
                    <a:pt x="262" y="1724"/>
                    <a:pt x="262" y="1740"/>
                  </a:cubicBezTo>
                  <a:cubicBezTo>
                    <a:pt x="260" y="1783"/>
                    <a:pt x="257" y="1826"/>
                    <a:pt x="255" y="1869"/>
                  </a:cubicBezTo>
                  <a:cubicBezTo>
                    <a:pt x="253" y="1896"/>
                    <a:pt x="252" y="1923"/>
                    <a:pt x="249" y="1949"/>
                  </a:cubicBezTo>
                  <a:cubicBezTo>
                    <a:pt x="244" y="1992"/>
                    <a:pt x="237" y="2034"/>
                    <a:pt x="233" y="2077"/>
                  </a:cubicBezTo>
                  <a:cubicBezTo>
                    <a:pt x="231" y="2103"/>
                    <a:pt x="236" y="2130"/>
                    <a:pt x="233" y="2155"/>
                  </a:cubicBezTo>
                  <a:cubicBezTo>
                    <a:pt x="226" y="2221"/>
                    <a:pt x="228" y="2288"/>
                    <a:pt x="230" y="2354"/>
                  </a:cubicBezTo>
                  <a:cubicBezTo>
                    <a:pt x="230" y="2382"/>
                    <a:pt x="218" y="2400"/>
                    <a:pt x="199" y="2401"/>
                  </a:cubicBezTo>
                  <a:cubicBezTo>
                    <a:pt x="180" y="2401"/>
                    <a:pt x="168" y="2383"/>
                    <a:pt x="169" y="2355"/>
                  </a:cubicBezTo>
                  <a:cubicBezTo>
                    <a:pt x="171" y="2286"/>
                    <a:pt x="174" y="2218"/>
                    <a:pt x="178" y="2150"/>
                  </a:cubicBezTo>
                  <a:cubicBezTo>
                    <a:pt x="182" y="2077"/>
                    <a:pt x="187" y="2004"/>
                    <a:pt x="193" y="1931"/>
                  </a:cubicBezTo>
                  <a:cubicBezTo>
                    <a:pt x="197" y="1871"/>
                    <a:pt x="203" y="1811"/>
                    <a:pt x="208" y="1751"/>
                  </a:cubicBezTo>
                  <a:cubicBezTo>
                    <a:pt x="210" y="1721"/>
                    <a:pt x="210" y="1691"/>
                    <a:pt x="212" y="1661"/>
                  </a:cubicBezTo>
                  <a:cubicBezTo>
                    <a:pt x="215" y="1620"/>
                    <a:pt x="220" y="1579"/>
                    <a:pt x="223" y="1538"/>
                  </a:cubicBezTo>
                  <a:cubicBezTo>
                    <a:pt x="231" y="1450"/>
                    <a:pt x="238" y="1363"/>
                    <a:pt x="246" y="1275"/>
                  </a:cubicBezTo>
                  <a:cubicBezTo>
                    <a:pt x="248" y="1250"/>
                    <a:pt x="241" y="1232"/>
                    <a:pt x="222" y="1214"/>
                  </a:cubicBezTo>
                  <a:cubicBezTo>
                    <a:pt x="184" y="1178"/>
                    <a:pt x="146" y="1142"/>
                    <a:pt x="115" y="1100"/>
                  </a:cubicBezTo>
                  <a:cubicBezTo>
                    <a:pt x="91" y="1069"/>
                    <a:pt x="79" y="1029"/>
                    <a:pt x="61" y="994"/>
                  </a:cubicBezTo>
                  <a:cubicBezTo>
                    <a:pt x="31" y="932"/>
                    <a:pt x="16" y="866"/>
                    <a:pt x="6" y="799"/>
                  </a:cubicBezTo>
                  <a:cubicBezTo>
                    <a:pt x="0" y="760"/>
                    <a:pt x="8" y="719"/>
                    <a:pt x="12" y="678"/>
                  </a:cubicBezTo>
                  <a:cubicBezTo>
                    <a:pt x="14" y="661"/>
                    <a:pt x="23" y="644"/>
                    <a:pt x="24" y="626"/>
                  </a:cubicBezTo>
                  <a:cubicBezTo>
                    <a:pt x="28" y="577"/>
                    <a:pt x="52" y="534"/>
                    <a:pt x="74" y="493"/>
                  </a:cubicBezTo>
                  <a:cubicBezTo>
                    <a:pt x="106" y="434"/>
                    <a:pt x="135" y="372"/>
                    <a:pt x="183" y="324"/>
                  </a:cubicBezTo>
                  <a:cubicBezTo>
                    <a:pt x="223" y="283"/>
                    <a:pt x="263" y="242"/>
                    <a:pt x="305" y="204"/>
                  </a:cubicBezTo>
                  <a:cubicBezTo>
                    <a:pt x="348" y="164"/>
                    <a:pt x="396" y="130"/>
                    <a:pt x="451" y="107"/>
                  </a:cubicBezTo>
                  <a:cubicBezTo>
                    <a:pt x="472" y="98"/>
                    <a:pt x="490" y="83"/>
                    <a:pt x="510" y="71"/>
                  </a:cubicBezTo>
                  <a:cubicBezTo>
                    <a:pt x="571" y="32"/>
                    <a:pt x="640" y="22"/>
                    <a:pt x="709" y="15"/>
                  </a:cubicBezTo>
                  <a:cubicBezTo>
                    <a:pt x="750" y="10"/>
                    <a:pt x="790" y="6"/>
                    <a:pt x="838" y="0"/>
                  </a:cubicBezTo>
                  <a:close/>
                  <a:moveTo>
                    <a:pt x="1356" y="604"/>
                  </a:moveTo>
                  <a:cubicBezTo>
                    <a:pt x="1352" y="571"/>
                    <a:pt x="1351" y="524"/>
                    <a:pt x="1341" y="480"/>
                  </a:cubicBezTo>
                  <a:cubicBezTo>
                    <a:pt x="1333" y="441"/>
                    <a:pt x="1315" y="403"/>
                    <a:pt x="1302" y="365"/>
                  </a:cubicBezTo>
                  <a:cubicBezTo>
                    <a:pt x="1299" y="357"/>
                    <a:pt x="1296" y="348"/>
                    <a:pt x="1291" y="342"/>
                  </a:cubicBezTo>
                  <a:cubicBezTo>
                    <a:pt x="1261" y="306"/>
                    <a:pt x="1231" y="270"/>
                    <a:pt x="1200" y="235"/>
                  </a:cubicBezTo>
                  <a:cubicBezTo>
                    <a:pt x="1160" y="190"/>
                    <a:pt x="1114" y="153"/>
                    <a:pt x="1057" y="135"/>
                  </a:cubicBezTo>
                  <a:cubicBezTo>
                    <a:pt x="1054" y="134"/>
                    <a:pt x="1051" y="132"/>
                    <a:pt x="1048" y="130"/>
                  </a:cubicBezTo>
                  <a:cubicBezTo>
                    <a:pt x="1030" y="122"/>
                    <a:pt x="1013" y="111"/>
                    <a:pt x="995" y="105"/>
                  </a:cubicBezTo>
                  <a:cubicBezTo>
                    <a:pt x="966" y="96"/>
                    <a:pt x="936" y="86"/>
                    <a:pt x="906" y="82"/>
                  </a:cubicBezTo>
                  <a:cubicBezTo>
                    <a:pt x="868" y="77"/>
                    <a:pt x="829" y="76"/>
                    <a:pt x="791" y="77"/>
                  </a:cubicBezTo>
                  <a:cubicBezTo>
                    <a:pt x="755" y="79"/>
                    <a:pt x="719" y="86"/>
                    <a:pt x="683" y="92"/>
                  </a:cubicBezTo>
                  <a:cubicBezTo>
                    <a:pt x="642" y="99"/>
                    <a:pt x="600" y="105"/>
                    <a:pt x="561" y="119"/>
                  </a:cubicBezTo>
                  <a:cubicBezTo>
                    <a:pt x="520" y="133"/>
                    <a:pt x="483" y="158"/>
                    <a:pt x="446" y="183"/>
                  </a:cubicBezTo>
                  <a:cubicBezTo>
                    <a:pt x="398" y="216"/>
                    <a:pt x="348" y="244"/>
                    <a:pt x="306" y="285"/>
                  </a:cubicBezTo>
                  <a:cubicBezTo>
                    <a:pt x="254" y="335"/>
                    <a:pt x="201" y="382"/>
                    <a:pt x="168" y="448"/>
                  </a:cubicBezTo>
                  <a:cubicBezTo>
                    <a:pt x="159" y="464"/>
                    <a:pt x="151" y="481"/>
                    <a:pt x="141" y="497"/>
                  </a:cubicBezTo>
                  <a:cubicBezTo>
                    <a:pt x="99" y="565"/>
                    <a:pt x="74" y="639"/>
                    <a:pt x="64" y="717"/>
                  </a:cubicBezTo>
                  <a:cubicBezTo>
                    <a:pt x="52" y="817"/>
                    <a:pt x="75" y="911"/>
                    <a:pt x="115" y="1002"/>
                  </a:cubicBezTo>
                  <a:cubicBezTo>
                    <a:pt x="135" y="1046"/>
                    <a:pt x="161" y="1084"/>
                    <a:pt x="199" y="1115"/>
                  </a:cubicBezTo>
                  <a:cubicBezTo>
                    <a:pt x="230" y="1140"/>
                    <a:pt x="263" y="1165"/>
                    <a:pt x="290" y="1195"/>
                  </a:cubicBezTo>
                  <a:cubicBezTo>
                    <a:pt x="333" y="1242"/>
                    <a:pt x="392" y="1257"/>
                    <a:pt x="449" y="1271"/>
                  </a:cubicBezTo>
                  <a:cubicBezTo>
                    <a:pt x="493" y="1282"/>
                    <a:pt x="537" y="1296"/>
                    <a:pt x="586" y="1290"/>
                  </a:cubicBezTo>
                  <a:cubicBezTo>
                    <a:pt x="637" y="1283"/>
                    <a:pt x="690" y="1293"/>
                    <a:pt x="740" y="1283"/>
                  </a:cubicBezTo>
                  <a:cubicBezTo>
                    <a:pt x="846" y="1264"/>
                    <a:pt x="951" y="1241"/>
                    <a:pt x="1049" y="1190"/>
                  </a:cubicBezTo>
                  <a:cubicBezTo>
                    <a:pt x="1139" y="1143"/>
                    <a:pt x="1205" y="1073"/>
                    <a:pt x="1262" y="993"/>
                  </a:cubicBezTo>
                  <a:cubicBezTo>
                    <a:pt x="1289" y="956"/>
                    <a:pt x="1300" y="913"/>
                    <a:pt x="1315" y="871"/>
                  </a:cubicBezTo>
                  <a:cubicBezTo>
                    <a:pt x="1332" y="822"/>
                    <a:pt x="1350" y="773"/>
                    <a:pt x="1345" y="720"/>
                  </a:cubicBezTo>
                  <a:cubicBezTo>
                    <a:pt x="1344" y="712"/>
                    <a:pt x="1346" y="704"/>
                    <a:pt x="1347" y="696"/>
                  </a:cubicBezTo>
                  <a:cubicBezTo>
                    <a:pt x="1350" y="669"/>
                    <a:pt x="1352" y="643"/>
                    <a:pt x="1356" y="6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"/>
            <p:cNvSpPr>
              <a:spLocks/>
            </p:cNvSpPr>
            <p:nvPr/>
          </p:nvSpPr>
          <p:spPr bwMode="auto">
            <a:xfrm>
              <a:off x="8183563" y="2957513"/>
              <a:ext cx="293688" cy="155575"/>
            </a:xfrm>
            <a:custGeom>
              <a:avLst/>
              <a:gdLst>
                <a:gd name="T0" fmla="*/ 38 w 459"/>
                <a:gd name="T1" fmla="*/ 0 h 242"/>
                <a:gd name="T2" fmla="*/ 124 w 459"/>
                <a:gd name="T3" fmla="*/ 36 h 242"/>
                <a:gd name="T4" fmla="*/ 190 w 459"/>
                <a:gd name="T5" fmla="*/ 69 h 242"/>
                <a:gd name="T6" fmla="*/ 319 w 459"/>
                <a:gd name="T7" fmla="*/ 137 h 242"/>
                <a:gd name="T8" fmla="*/ 393 w 459"/>
                <a:gd name="T9" fmla="*/ 176 h 242"/>
                <a:gd name="T10" fmla="*/ 459 w 459"/>
                <a:gd name="T11" fmla="*/ 227 h 242"/>
                <a:gd name="T12" fmla="*/ 448 w 459"/>
                <a:gd name="T13" fmla="*/ 242 h 242"/>
                <a:gd name="T14" fmla="*/ 407 w 459"/>
                <a:gd name="T15" fmla="*/ 237 h 242"/>
                <a:gd name="T16" fmla="*/ 296 w 459"/>
                <a:gd name="T17" fmla="*/ 182 h 242"/>
                <a:gd name="T18" fmla="*/ 185 w 459"/>
                <a:gd name="T19" fmla="*/ 133 h 242"/>
                <a:gd name="T20" fmla="*/ 94 w 459"/>
                <a:gd name="T21" fmla="*/ 85 h 242"/>
                <a:gd name="T22" fmla="*/ 34 w 459"/>
                <a:gd name="T23" fmla="*/ 63 h 242"/>
                <a:gd name="T24" fmla="*/ 15 w 459"/>
                <a:gd name="T25" fmla="*/ 11 h 242"/>
                <a:gd name="T26" fmla="*/ 38 w 459"/>
                <a:gd name="T2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242">
                  <a:moveTo>
                    <a:pt x="38" y="0"/>
                  </a:moveTo>
                  <a:cubicBezTo>
                    <a:pt x="67" y="12"/>
                    <a:pt x="96" y="23"/>
                    <a:pt x="124" y="36"/>
                  </a:cubicBezTo>
                  <a:cubicBezTo>
                    <a:pt x="147" y="46"/>
                    <a:pt x="169" y="57"/>
                    <a:pt x="190" y="69"/>
                  </a:cubicBezTo>
                  <a:cubicBezTo>
                    <a:pt x="233" y="92"/>
                    <a:pt x="276" y="115"/>
                    <a:pt x="319" y="137"/>
                  </a:cubicBezTo>
                  <a:cubicBezTo>
                    <a:pt x="344" y="149"/>
                    <a:pt x="364" y="168"/>
                    <a:pt x="393" y="176"/>
                  </a:cubicBezTo>
                  <a:cubicBezTo>
                    <a:pt x="418" y="183"/>
                    <a:pt x="438" y="209"/>
                    <a:pt x="459" y="227"/>
                  </a:cubicBezTo>
                  <a:cubicBezTo>
                    <a:pt x="459" y="227"/>
                    <a:pt x="452" y="242"/>
                    <a:pt x="448" y="242"/>
                  </a:cubicBezTo>
                  <a:cubicBezTo>
                    <a:pt x="434" y="242"/>
                    <a:pt x="419" y="242"/>
                    <a:pt x="407" y="237"/>
                  </a:cubicBezTo>
                  <a:cubicBezTo>
                    <a:pt x="368" y="222"/>
                    <a:pt x="332" y="204"/>
                    <a:pt x="296" y="182"/>
                  </a:cubicBezTo>
                  <a:cubicBezTo>
                    <a:pt x="262" y="162"/>
                    <a:pt x="224" y="145"/>
                    <a:pt x="185" y="133"/>
                  </a:cubicBezTo>
                  <a:cubicBezTo>
                    <a:pt x="153" y="122"/>
                    <a:pt x="125" y="100"/>
                    <a:pt x="94" y="85"/>
                  </a:cubicBezTo>
                  <a:cubicBezTo>
                    <a:pt x="75" y="76"/>
                    <a:pt x="54" y="70"/>
                    <a:pt x="34" y="63"/>
                  </a:cubicBezTo>
                  <a:cubicBezTo>
                    <a:pt x="11" y="56"/>
                    <a:pt x="0" y="30"/>
                    <a:pt x="15" y="11"/>
                  </a:cubicBezTo>
                  <a:cubicBezTo>
                    <a:pt x="19" y="6"/>
                    <a:pt x="28" y="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0"/>
            <p:cNvSpPr>
              <a:spLocks/>
            </p:cNvSpPr>
            <p:nvPr/>
          </p:nvSpPr>
          <p:spPr bwMode="auto">
            <a:xfrm>
              <a:off x="3794125" y="3155950"/>
              <a:ext cx="320675" cy="106363"/>
            </a:xfrm>
            <a:custGeom>
              <a:avLst/>
              <a:gdLst>
                <a:gd name="T0" fmla="*/ 22 w 500"/>
                <a:gd name="T1" fmla="*/ 167 h 167"/>
                <a:gd name="T2" fmla="*/ 5 w 500"/>
                <a:gd name="T3" fmla="*/ 147 h 167"/>
                <a:gd name="T4" fmla="*/ 22 w 500"/>
                <a:gd name="T5" fmla="*/ 129 h 167"/>
                <a:gd name="T6" fmla="*/ 132 w 500"/>
                <a:gd name="T7" fmla="*/ 102 h 167"/>
                <a:gd name="T8" fmla="*/ 219 w 500"/>
                <a:gd name="T9" fmla="*/ 71 h 167"/>
                <a:gd name="T10" fmla="*/ 407 w 500"/>
                <a:gd name="T11" fmla="*/ 23 h 167"/>
                <a:gd name="T12" fmla="*/ 453 w 500"/>
                <a:gd name="T13" fmla="*/ 6 h 167"/>
                <a:gd name="T14" fmla="*/ 494 w 500"/>
                <a:gd name="T15" fmla="*/ 28 h 167"/>
                <a:gd name="T16" fmla="*/ 472 w 500"/>
                <a:gd name="T17" fmla="*/ 66 h 167"/>
                <a:gd name="T18" fmla="*/ 298 w 500"/>
                <a:gd name="T19" fmla="*/ 107 h 167"/>
                <a:gd name="T20" fmla="*/ 167 w 500"/>
                <a:gd name="T21" fmla="*/ 145 h 167"/>
                <a:gd name="T22" fmla="*/ 114 w 500"/>
                <a:gd name="T23" fmla="*/ 153 h 167"/>
                <a:gd name="T24" fmla="*/ 22 w 500"/>
                <a:gd name="T2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0" h="167">
                  <a:moveTo>
                    <a:pt x="22" y="167"/>
                  </a:moveTo>
                  <a:cubicBezTo>
                    <a:pt x="18" y="163"/>
                    <a:pt x="8" y="156"/>
                    <a:pt x="5" y="147"/>
                  </a:cubicBezTo>
                  <a:cubicBezTo>
                    <a:pt x="0" y="134"/>
                    <a:pt x="12" y="131"/>
                    <a:pt x="22" y="129"/>
                  </a:cubicBezTo>
                  <a:cubicBezTo>
                    <a:pt x="59" y="120"/>
                    <a:pt x="96" y="113"/>
                    <a:pt x="132" y="102"/>
                  </a:cubicBezTo>
                  <a:cubicBezTo>
                    <a:pt x="162" y="94"/>
                    <a:pt x="190" y="81"/>
                    <a:pt x="219" y="71"/>
                  </a:cubicBezTo>
                  <a:cubicBezTo>
                    <a:pt x="280" y="52"/>
                    <a:pt x="342" y="32"/>
                    <a:pt x="407" y="23"/>
                  </a:cubicBezTo>
                  <a:cubicBezTo>
                    <a:pt x="423" y="21"/>
                    <a:pt x="437" y="10"/>
                    <a:pt x="453" y="6"/>
                  </a:cubicBezTo>
                  <a:cubicBezTo>
                    <a:pt x="475" y="0"/>
                    <a:pt x="487" y="8"/>
                    <a:pt x="494" y="28"/>
                  </a:cubicBezTo>
                  <a:cubicBezTo>
                    <a:pt x="500" y="48"/>
                    <a:pt x="493" y="61"/>
                    <a:pt x="472" y="66"/>
                  </a:cubicBezTo>
                  <a:cubicBezTo>
                    <a:pt x="414" y="80"/>
                    <a:pt x="356" y="93"/>
                    <a:pt x="298" y="107"/>
                  </a:cubicBezTo>
                  <a:cubicBezTo>
                    <a:pt x="254" y="119"/>
                    <a:pt x="211" y="133"/>
                    <a:pt x="167" y="145"/>
                  </a:cubicBezTo>
                  <a:cubicBezTo>
                    <a:pt x="150" y="150"/>
                    <a:pt x="132" y="150"/>
                    <a:pt x="114" y="153"/>
                  </a:cubicBezTo>
                  <a:cubicBezTo>
                    <a:pt x="86" y="157"/>
                    <a:pt x="58" y="162"/>
                    <a:pt x="22" y="1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1"/>
            <p:cNvSpPr>
              <a:spLocks/>
            </p:cNvSpPr>
            <p:nvPr/>
          </p:nvSpPr>
          <p:spPr bwMode="auto">
            <a:xfrm>
              <a:off x="3759200" y="2941638"/>
              <a:ext cx="246063" cy="207963"/>
            </a:xfrm>
            <a:custGeom>
              <a:avLst/>
              <a:gdLst>
                <a:gd name="T0" fmla="*/ 22 w 384"/>
                <a:gd name="T1" fmla="*/ 325 h 325"/>
                <a:gd name="T2" fmla="*/ 4 w 384"/>
                <a:gd name="T3" fmla="*/ 300 h 325"/>
                <a:gd name="T4" fmla="*/ 61 w 384"/>
                <a:gd name="T5" fmla="*/ 230 h 325"/>
                <a:gd name="T6" fmla="*/ 266 w 384"/>
                <a:gd name="T7" fmla="*/ 69 h 325"/>
                <a:gd name="T8" fmla="*/ 350 w 384"/>
                <a:gd name="T9" fmla="*/ 9 h 325"/>
                <a:gd name="T10" fmla="*/ 380 w 384"/>
                <a:gd name="T11" fmla="*/ 11 h 325"/>
                <a:gd name="T12" fmla="*/ 378 w 384"/>
                <a:gd name="T13" fmla="*/ 36 h 325"/>
                <a:gd name="T14" fmla="*/ 319 w 384"/>
                <a:gd name="T15" fmla="*/ 98 h 325"/>
                <a:gd name="T16" fmla="*/ 250 w 384"/>
                <a:gd name="T17" fmla="*/ 158 h 325"/>
                <a:gd name="T18" fmla="*/ 89 w 384"/>
                <a:gd name="T19" fmla="*/ 287 h 325"/>
                <a:gd name="T20" fmla="*/ 22 w 384"/>
                <a:gd name="T2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325">
                  <a:moveTo>
                    <a:pt x="22" y="325"/>
                  </a:moveTo>
                  <a:cubicBezTo>
                    <a:pt x="4" y="323"/>
                    <a:pt x="0" y="314"/>
                    <a:pt x="4" y="300"/>
                  </a:cubicBezTo>
                  <a:cubicBezTo>
                    <a:pt x="11" y="268"/>
                    <a:pt x="37" y="249"/>
                    <a:pt x="61" y="230"/>
                  </a:cubicBezTo>
                  <a:cubicBezTo>
                    <a:pt x="128" y="176"/>
                    <a:pt x="197" y="122"/>
                    <a:pt x="266" y="69"/>
                  </a:cubicBezTo>
                  <a:cubicBezTo>
                    <a:pt x="293" y="47"/>
                    <a:pt x="322" y="29"/>
                    <a:pt x="350" y="9"/>
                  </a:cubicBezTo>
                  <a:cubicBezTo>
                    <a:pt x="361" y="1"/>
                    <a:pt x="373" y="0"/>
                    <a:pt x="380" y="11"/>
                  </a:cubicBezTo>
                  <a:cubicBezTo>
                    <a:pt x="384" y="16"/>
                    <a:pt x="383" y="30"/>
                    <a:pt x="378" y="36"/>
                  </a:cubicBezTo>
                  <a:cubicBezTo>
                    <a:pt x="360" y="58"/>
                    <a:pt x="340" y="78"/>
                    <a:pt x="319" y="98"/>
                  </a:cubicBezTo>
                  <a:cubicBezTo>
                    <a:pt x="297" y="119"/>
                    <a:pt x="274" y="138"/>
                    <a:pt x="250" y="158"/>
                  </a:cubicBezTo>
                  <a:cubicBezTo>
                    <a:pt x="197" y="201"/>
                    <a:pt x="144" y="245"/>
                    <a:pt x="89" y="287"/>
                  </a:cubicBezTo>
                  <a:cubicBezTo>
                    <a:pt x="69" y="303"/>
                    <a:pt x="45" y="312"/>
                    <a:pt x="22" y="3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2"/>
            <p:cNvSpPr>
              <a:spLocks/>
            </p:cNvSpPr>
            <p:nvPr/>
          </p:nvSpPr>
          <p:spPr bwMode="auto">
            <a:xfrm>
              <a:off x="8167688" y="3373438"/>
              <a:ext cx="304800" cy="71438"/>
            </a:xfrm>
            <a:custGeom>
              <a:avLst/>
              <a:gdLst>
                <a:gd name="T0" fmla="*/ 151 w 477"/>
                <a:gd name="T1" fmla="*/ 97 h 112"/>
                <a:gd name="T2" fmla="*/ 68 w 477"/>
                <a:gd name="T3" fmla="*/ 107 h 112"/>
                <a:gd name="T4" fmla="*/ 29 w 477"/>
                <a:gd name="T5" fmla="*/ 111 h 112"/>
                <a:gd name="T6" fmla="*/ 5 w 477"/>
                <a:gd name="T7" fmla="*/ 95 h 112"/>
                <a:gd name="T8" fmla="*/ 18 w 477"/>
                <a:gd name="T9" fmla="*/ 62 h 112"/>
                <a:gd name="T10" fmla="*/ 78 w 477"/>
                <a:gd name="T11" fmla="*/ 50 h 112"/>
                <a:gd name="T12" fmla="*/ 170 w 477"/>
                <a:gd name="T13" fmla="*/ 36 h 112"/>
                <a:gd name="T14" fmla="*/ 338 w 477"/>
                <a:gd name="T15" fmla="*/ 9 h 112"/>
                <a:gd name="T16" fmla="*/ 364 w 477"/>
                <a:gd name="T17" fmla="*/ 1 h 112"/>
                <a:gd name="T18" fmla="*/ 394 w 477"/>
                <a:gd name="T19" fmla="*/ 3 h 112"/>
                <a:gd name="T20" fmla="*/ 429 w 477"/>
                <a:gd name="T21" fmla="*/ 5 h 112"/>
                <a:gd name="T22" fmla="*/ 464 w 477"/>
                <a:gd name="T23" fmla="*/ 1 h 112"/>
                <a:gd name="T24" fmla="*/ 477 w 477"/>
                <a:gd name="T25" fmla="*/ 7 h 112"/>
                <a:gd name="T26" fmla="*/ 471 w 477"/>
                <a:gd name="T27" fmla="*/ 22 h 112"/>
                <a:gd name="T28" fmla="*/ 434 w 477"/>
                <a:gd name="T29" fmla="*/ 43 h 112"/>
                <a:gd name="T30" fmla="*/ 355 w 477"/>
                <a:gd name="T31" fmla="*/ 61 h 112"/>
                <a:gd name="T32" fmla="*/ 263 w 477"/>
                <a:gd name="T33" fmla="*/ 81 h 112"/>
                <a:gd name="T34" fmla="*/ 151 w 477"/>
                <a:gd name="T35" fmla="*/ 100 h 112"/>
                <a:gd name="T36" fmla="*/ 151 w 477"/>
                <a:gd name="T37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7" h="112">
                  <a:moveTo>
                    <a:pt x="151" y="97"/>
                  </a:moveTo>
                  <a:cubicBezTo>
                    <a:pt x="123" y="100"/>
                    <a:pt x="96" y="104"/>
                    <a:pt x="68" y="107"/>
                  </a:cubicBezTo>
                  <a:cubicBezTo>
                    <a:pt x="55" y="108"/>
                    <a:pt x="42" y="109"/>
                    <a:pt x="29" y="111"/>
                  </a:cubicBezTo>
                  <a:cubicBezTo>
                    <a:pt x="16" y="112"/>
                    <a:pt x="7" y="108"/>
                    <a:pt x="5" y="95"/>
                  </a:cubicBezTo>
                  <a:cubicBezTo>
                    <a:pt x="3" y="83"/>
                    <a:pt x="0" y="67"/>
                    <a:pt x="18" y="62"/>
                  </a:cubicBezTo>
                  <a:cubicBezTo>
                    <a:pt x="37" y="57"/>
                    <a:pt x="57" y="53"/>
                    <a:pt x="78" y="50"/>
                  </a:cubicBezTo>
                  <a:cubicBezTo>
                    <a:pt x="108" y="45"/>
                    <a:pt x="139" y="41"/>
                    <a:pt x="170" y="36"/>
                  </a:cubicBezTo>
                  <a:cubicBezTo>
                    <a:pt x="226" y="27"/>
                    <a:pt x="282" y="18"/>
                    <a:pt x="338" y="9"/>
                  </a:cubicBezTo>
                  <a:cubicBezTo>
                    <a:pt x="347" y="7"/>
                    <a:pt x="355" y="2"/>
                    <a:pt x="364" y="1"/>
                  </a:cubicBezTo>
                  <a:cubicBezTo>
                    <a:pt x="374" y="0"/>
                    <a:pt x="384" y="3"/>
                    <a:pt x="394" y="3"/>
                  </a:cubicBezTo>
                  <a:cubicBezTo>
                    <a:pt x="406" y="4"/>
                    <a:pt x="417" y="6"/>
                    <a:pt x="429" y="5"/>
                  </a:cubicBezTo>
                  <a:cubicBezTo>
                    <a:pt x="441" y="5"/>
                    <a:pt x="452" y="2"/>
                    <a:pt x="464" y="1"/>
                  </a:cubicBezTo>
                  <a:cubicBezTo>
                    <a:pt x="468" y="1"/>
                    <a:pt x="477" y="5"/>
                    <a:pt x="477" y="7"/>
                  </a:cubicBezTo>
                  <a:cubicBezTo>
                    <a:pt x="477" y="12"/>
                    <a:pt x="475" y="20"/>
                    <a:pt x="471" y="22"/>
                  </a:cubicBezTo>
                  <a:cubicBezTo>
                    <a:pt x="459" y="30"/>
                    <a:pt x="447" y="39"/>
                    <a:pt x="434" y="43"/>
                  </a:cubicBezTo>
                  <a:cubicBezTo>
                    <a:pt x="409" y="51"/>
                    <a:pt x="382" y="56"/>
                    <a:pt x="355" y="61"/>
                  </a:cubicBezTo>
                  <a:cubicBezTo>
                    <a:pt x="325" y="68"/>
                    <a:pt x="294" y="75"/>
                    <a:pt x="263" y="81"/>
                  </a:cubicBezTo>
                  <a:cubicBezTo>
                    <a:pt x="226" y="88"/>
                    <a:pt x="188" y="94"/>
                    <a:pt x="151" y="100"/>
                  </a:cubicBezTo>
                  <a:cubicBezTo>
                    <a:pt x="151" y="99"/>
                    <a:pt x="151" y="98"/>
                    <a:pt x="151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3"/>
            <p:cNvSpPr>
              <a:spLocks/>
            </p:cNvSpPr>
            <p:nvPr/>
          </p:nvSpPr>
          <p:spPr bwMode="auto">
            <a:xfrm>
              <a:off x="8139113" y="3162300"/>
              <a:ext cx="300038" cy="101600"/>
            </a:xfrm>
            <a:custGeom>
              <a:avLst/>
              <a:gdLst>
                <a:gd name="T0" fmla="*/ 22 w 467"/>
                <a:gd name="T1" fmla="*/ 0 h 158"/>
                <a:gd name="T2" fmla="*/ 67 w 467"/>
                <a:gd name="T3" fmla="*/ 9 h 158"/>
                <a:gd name="T4" fmla="*/ 242 w 467"/>
                <a:gd name="T5" fmla="*/ 55 h 158"/>
                <a:gd name="T6" fmla="*/ 340 w 467"/>
                <a:gd name="T7" fmla="*/ 83 h 158"/>
                <a:gd name="T8" fmla="*/ 436 w 467"/>
                <a:gd name="T9" fmla="*/ 107 h 158"/>
                <a:gd name="T10" fmla="*/ 451 w 467"/>
                <a:gd name="T11" fmla="*/ 112 h 158"/>
                <a:gd name="T12" fmla="*/ 467 w 467"/>
                <a:gd name="T13" fmla="*/ 133 h 158"/>
                <a:gd name="T14" fmla="*/ 444 w 467"/>
                <a:gd name="T15" fmla="*/ 145 h 158"/>
                <a:gd name="T16" fmla="*/ 362 w 467"/>
                <a:gd name="T17" fmla="*/ 135 h 158"/>
                <a:gd name="T18" fmla="*/ 278 w 467"/>
                <a:gd name="T19" fmla="*/ 119 h 158"/>
                <a:gd name="T20" fmla="*/ 167 w 467"/>
                <a:gd name="T21" fmla="*/ 92 h 158"/>
                <a:gd name="T22" fmla="*/ 54 w 467"/>
                <a:gd name="T23" fmla="*/ 67 h 158"/>
                <a:gd name="T24" fmla="*/ 5 w 467"/>
                <a:gd name="T25" fmla="*/ 39 h 158"/>
                <a:gd name="T26" fmla="*/ 3 w 467"/>
                <a:gd name="T27" fmla="*/ 11 h 158"/>
                <a:gd name="T28" fmla="*/ 22 w 467"/>
                <a:gd name="T2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7" h="158">
                  <a:moveTo>
                    <a:pt x="22" y="0"/>
                  </a:moveTo>
                  <a:cubicBezTo>
                    <a:pt x="40" y="3"/>
                    <a:pt x="54" y="6"/>
                    <a:pt x="67" y="9"/>
                  </a:cubicBezTo>
                  <a:cubicBezTo>
                    <a:pt x="125" y="25"/>
                    <a:pt x="184" y="40"/>
                    <a:pt x="242" y="55"/>
                  </a:cubicBezTo>
                  <a:cubicBezTo>
                    <a:pt x="274" y="64"/>
                    <a:pt x="307" y="74"/>
                    <a:pt x="340" y="83"/>
                  </a:cubicBezTo>
                  <a:cubicBezTo>
                    <a:pt x="371" y="91"/>
                    <a:pt x="404" y="99"/>
                    <a:pt x="436" y="107"/>
                  </a:cubicBezTo>
                  <a:cubicBezTo>
                    <a:pt x="441" y="108"/>
                    <a:pt x="447" y="108"/>
                    <a:pt x="451" y="112"/>
                  </a:cubicBezTo>
                  <a:cubicBezTo>
                    <a:pt x="457" y="118"/>
                    <a:pt x="462" y="125"/>
                    <a:pt x="467" y="133"/>
                  </a:cubicBezTo>
                  <a:cubicBezTo>
                    <a:pt x="460" y="137"/>
                    <a:pt x="452" y="142"/>
                    <a:pt x="444" y="145"/>
                  </a:cubicBezTo>
                  <a:cubicBezTo>
                    <a:pt x="415" y="158"/>
                    <a:pt x="389" y="138"/>
                    <a:pt x="362" y="135"/>
                  </a:cubicBezTo>
                  <a:cubicBezTo>
                    <a:pt x="334" y="132"/>
                    <a:pt x="306" y="126"/>
                    <a:pt x="278" y="119"/>
                  </a:cubicBezTo>
                  <a:cubicBezTo>
                    <a:pt x="241" y="111"/>
                    <a:pt x="204" y="100"/>
                    <a:pt x="167" y="92"/>
                  </a:cubicBezTo>
                  <a:cubicBezTo>
                    <a:pt x="129" y="83"/>
                    <a:pt x="91" y="78"/>
                    <a:pt x="54" y="67"/>
                  </a:cubicBezTo>
                  <a:cubicBezTo>
                    <a:pt x="36" y="62"/>
                    <a:pt x="19" y="51"/>
                    <a:pt x="5" y="39"/>
                  </a:cubicBezTo>
                  <a:cubicBezTo>
                    <a:pt x="0" y="35"/>
                    <a:pt x="0" y="19"/>
                    <a:pt x="3" y="11"/>
                  </a:cubicBezTo>
                  <a:cubicBezTo>
                    <a:pt x="6" y="5"/>
                    <a:pt x="17" y="3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4"/>
            <p:cNvSpPr>
              <a:spLocks/>
            </p:cNvSpPr>
            <p:nvPr/>
          </p:nvSpPr>
          <p:spPr bwMode="auto">
            <a:xfrm>
              <a:off x="3783013" y="3387725"/>
              <a:ext cx="298450" cy="68263"/>
            </a:xfrm>
            <a:custGeom>
              <a:avLst/>
              <a:gdLst>
                <a:gd name="T0" fmla="*/ 46 w 467"/>
                <a:gd name="T1" fmla="*/ 0 h 108"/>
                <a:gd name="T2" fmla="*/ 170 w 467"/>
                <a:gd name="T3" fmla="*/ 21 h 108"/>
                <a:gd name="T4" fmla="*/ 245 w 467"/>
                <a:gd name="T5" fmla="*/ 30 h 108"/>
                <a:gd name="T6" fmla="*/ 324 w 467"/>
                <a:gd name="T7" fmla="*/ 40 h 108"/>
                <a:gd name="T8" fmla="*/ 371 w 467"/>
                <a:gd name="T9" fmla="*/ 46 h 108"/>
                <a:gd name="T10" fmla="*/ 452 w 467"/>
                <a:gd name="T11" fmla="*/ 64 h 108"/>
                <a:gd name="T12" fmla="*/ 466 w 467"/>
                <a:gd name="T13" fmla="*/ 83 h 108"/>
                <a:gd name="T14" fmla="*/ 448 w 467"/>
                <a:gd name="T15" fmla="*/ 105 h 108"/>
                <a:gd name="T16" fmla="*/ 387 w 467"/>
                <a:gd name="T17" fmla="*/ 106 h 108"/>
                <a:gd name="T18" fmla="*/ 372 w 467"/>
                <a:gd name="T19" fmla="*/ 102 h 108"/>
                <a:gd name="T20" fmla="*/ 263 w 467"/>
                <a:gd name="T21" fmla="*/ 84 h 108"/>
                <a:gd name="T22" fmla="*/ 257 w 467"/>
                <a:gd name="T23" fmla="*/ 83 h 108"/>
                <a:gd name="T24" fmla="*/ 143 w 467"/>
                <a:gd name="T25" fmla="*/ 63 h 108"/>
                <a:gd name="T26" fmla="*/ 55 w 467"/>
                <a:gd name="T27" fmla="*/ 48 h 108"/>
                <a:gd name="T28" fmla="*/ 10 w 467"/>
                <a:gd name="T29" fmla="*/ 24 h 108"/>
                <a:gd name="T30" fmla="*/ 16 w 467"/>
                <a:gd name="T31" fmla="*/ 5 h 108"/>
                <a:gd name="T32" fmla="*/ 45 w 467"/>
                <a:gd name="T33" fmla="*/ 2 h 108"/>
                <a:gd name="T34" fmla="*/ 46 w 467"/>
                <a:gd name="T3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7" h="108">
                  <a:moveTo>
                    <a:pt x="46" y="0"/>
                  </a:moveTo>
                  <a:cubicBezTo>
                    <a:pt x="87" y="7"/>
                    <a:pt x="129" y="15"/>
                    <a:pt x="170" y="21"/>
                  </a:cubicBezTo>
                  <a:cubicBezTo>
                    <a:pt x="195" y="25"/>
                    <a:pt x="220" y="27"/>
                    <a:pt x="245" y="30"/>
                  </a:cubicBezTo>
                  <a:cubicBezTo>
                    <a:pt x="271" y="33"/>
                    <a:pt x="297" y="37"/>
                    <a:pt x="324" y="40"/>
                  </a:cubicBezTo>
                  <a:cubicBezTo>
                    <a:pt x="340" y="42"/>
                    <a:pt x="356" y="43"/>
                    <a:pt x="371" y="46"/>
                  </a:cubicBezTo>
                  <a:cubicBezTo>
                    <a:pt x="398" y="51"/>
                    <a:pt x="425" y="57"/>
                    <a:pt x="452" y="64"/>
                  </a:cubicBezTo>
                  <a:cubicBezTo>
                    <a:pt x="458" y="66"/>
                    <a:pt x="467" y="78"/>
                    <a:pt x="466" y="83"/>
                  </a:cubicBezTo>
                  <a:cubicBezTo>
                    <a:pt x="463" y="91"/>
                    <a:pt x="455" y="104"/>
                    <a:pt x="448" y="105"/>
                  </a:cubicBezTo>
                  <a:cubicBezTo>
                    <a:pt x="428" y="108"/>
                    <a:pt x="408" y="106"/>
                    <a:pt x="387" y="106"/>
                  </a:cubicBezTo>
                  <a:cubicBezTo>
                    <a:pt x="382" y="106"/>
                    <a:pt x="377" y="101"/>
                    <a:pt x="372" y="102"/>
                  </a:cubicBezTo>
                  <a:cubicBezTo>
                    <a:pt x="334" y="108"/>
                    <a:pt x="299" y="93"/>
                    <a:pt x="263" y="84"/>
                  </a:cubicBezTo>
                  <a:cubicBezTo>
                    <a:pt x="261" y="83"/>
                    <a:pt x="259" y="83"/>
                    <a:pt x="257" y="83"/>
                  </a:cubicBezTo>
                  <a:cubicBezTo>
                    <a:pt x="219" y="76"/>
                    <a:pt x="181" y="69"/>
                    <a:pt x="143" y="63"/>
                  </a:cubicBezTo>
                  <a:cubicBezTo>
                    <a:pt x="113" y="58"/>
                    <a:pt x="84" y="55"/>
                    <a:pt x="55" y="48"/>
                  </a:cubicBezTo>
                  <a:cubicBezTo>
                    <a:pt x="39" y="44"/>
                    <a:pt x="23" y="34"/>
                    <a:pt x="10" y="24"/>
                  </a:cubicBezTo>
                  <a:cubicBezTo>
                    <a:pt x="0" y="18"/>
                    <a:pt x="5" y="8"/>
                    <a:pt x="16" y="5"/>
                  </a:cubicBezTo>
                  <a:cubicBezTo>
                    <a:pt x="25" y="3"/>
                    <a:pt x="35" y="3"/>
                    <a:pt x="45" y="2"/>
                  </a:cubicBezTo>
                  <a:cubicBezTo>
                    <a:pt x="45" y="1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5"/>
            <p:cNvSpPr>
              <a:spLocks noEditPoints="1"/>
            </p:cNvSpPr>
            <p:nvPr/>
          </p:nvSpPr>
          <p:spPr bwMode="auto">
            <a:xfrm>
              <a:off x="4481513" y="2452688"/>
              <a:ext cx="1577975" cy="1082675"/>
            </a:xfrm>
            <a:custGeom>
              <a:avLst/>
              <a:gdLst>
                <a:gd name="T0" fmla="*/ 37 w 2464"/>
                <a:gd name="T1" fmla="*/ 587 h 1691"/>
                <a:gd name="T2" fmla="*/ 278 w 2464"/>
                <a:gd name="T3" fmla="*/ 336 h 1691"/>
                <a:gd name="T4" fmla="*/ 553 w 2464"/>
                <a:gd name="T5" fmla="*/ 376 h 1691"/>
                <a:gd name="T6" fmla="*/ 768 w 2464"/>
                <a:gd name="T7" fmla="*/ 634 h 1691"/>
                <a:gd name="T8" fmla="*/ 849 w 2464"/>
                <a:gd name="T9" fmla="*/ 656 h 1691"/>
                <a:gd name="T10" fmla="*/ 930 w 2464"/>
                <a:gd name="T11" fmla="*/ 377 h 1691"/>
                <a:gd name="T12" fmla="*/ 1087 w 2464"/>
                <a:gd name="T13" fmla="*/ 227 h 1691"/>
                <a:gd name="T14" fmla="*/ 1413 w 2464"/>
                <a:gd name="T15" fmla="*/ 56 h 1691"/>
                <a:gd name="T16" fmla="*/ 1647 w 2464"/>
                <a:gd name="T17" fmla="*/ 5 h 1691"/>
                <a:gd name="T18" fmla="*/ 1858 w 2464"/>
                <a:gd name="T19" fmla="*/ 19 h 1691"/>
                <a:gd name="T20" fmla="*/ 2031 w 2464"/>
                <a:gd name="T21" fmla="*/ 82 h 1691"/>
                <a:gd name="T22" fmla="*/ 2234 w 2464"/>
                <a:gd name="T23" fmla="*/ 235 h 1691"/>
                <a:gd name="T24" fmla="*/ 2342 w 2464"/>
                <a:gd name="T25" fmla="*/ 394 h 1691"/>
                <a:gd name="T26" fmla="*/ 2421 w 2464"/>
                <a:gd name="T27" fmla="*/ 581 h 1691"/>
                <a:gd name="T28" fmla="*/ 2456 w 2464"/>
                <a:gd name="T29" fmla="*/ 911 h 1691"/>
                <a:gd name="T30" fmla="*/ 2281 w 2464"/>
                <a:gd name="T31" fmla="*/ 1410 h 1691"/>
                <a:gd name="T32" fmla="*/ 2096 w 2464"/>
                <a:gd name="T33" fmla="*/ 1561 h 1691"/>
                <a:gd name="T34" fmla="*/ 1721 w 2464"/>
                <a:gd name="T35" fmla="*/ 1680 h 1691"/>
                <a:gd name="T36" fmla="*/ 1427 w 2464"/>
                <a:gd name="T37" fmla="*/ 1664 h 1691"/>
                <a:gd name="T38" fmla="*/ 1171 w 2464"/>
                <a:gd name="T39" fmla="*/ 1594 h 1691"/>
                <a:gd name="T40" fmla="*/ 965 w 2464"/>
                <a:gd name="T41" fmla="*/ 1404 h 1691"/>
                <a:gd name="T42" fmla="*/ 897 w 2464"/>
                <a:gd name="T43" fmla="*/ 1375 h 1691"/>
                <a:gd name="T44" fmla="*/ 491 w 2464"/>
                <a:gd name="T45" fmla="*/ 1510 h 1691"/>
                <a:gd name="T46" fmla="*/ 221 w 2464"/>
                <a:gd name="T47" fmla="*/ 1327 h 1691"/>
                <a:gd name="T48" fmla="*/ 90 w 2464"/>
                <a:gd name="T49" fmla="*/ 1102 h 1691"/>
                <a:gd name="T50" fmla="*/ 0 w 2464"/>
                <a:gd name="T51" fmla="*/ 747 h 1691"/>
                <a:gd name="T52" fmla="*/ 582 w 2464"/>
                <a:gd name="T53" fmla="*/ 642 h 1691"/>
                <a:gd name="T54" fmla="*/ 561 w 2464"/>
                <a:gd name="T55" fmla="*/ 843 h 1691"/>
                <a:gd name="T56" fmla="*/ 432 w 2464"/>
                <a:gd name="T57" fmla="*/ 1232 h 1691"/>
                <a:gd name="T58" fmla="*/ 790 w 2464"/>
                <a:gd name="T59" fmla="*/ 1126 h 1691"/>
                <a:gd name="T60" fmla="*/ 755 w 2464"/>
                <a:gd name="T61" fmla="*/ 782 h 1691"/>
                <a:gd name="T62" fmla="*/ 609 w 2464"/>
                <a:gd name="T63" fmla="*/ 574 h 1691"/>
                <a:gd name="T64" fmla="*/ 219 w 2464"/>
                <a:gd name="T65" fmla="*/ 560 h 1691"/>
                <a:gd name="T66" fmla="*/ 131 w 2464"/>
                <a:gd name="T67" fmla="*/ 772 h 1691"/>
                <a:gd name="T68" fmla="*/ 198 w 2464"/>
                <a:gd name="T69" fmla="*/ 809 h 1691"/>
                <a:gd name="T70" fmla="*/ 1445 w 2464"/>
                <a:gd name="T71" fmla="*/ 1006 h 1691"/>
                <a:gd name="T72" fmla="*/ 1629 w 2464"/>
                <a:gd name="T73" fmla="*/ 1147 h 1691"/>
                <a:gd name="T74" fmla="*/ 1605 w 2464"/>
                <a:gd name="T75" fmla="*/ 1057 h 1691"/>
                <a:gd name="T76" fmla="*/ 1610 w 2464"/>
                <a:gd name="T77" fmla="*/ 904 h 1691"/>
                <a:gd name="T78" fmla="*/ 1449 w 2464"/>
                <a:gd name="T79" fmla="*/ 995 h 1691"/>
                <a:gd name="T80" fmla="*/ 1287 w 2464"/>
                <a:gd name="T81" fmla="*/ 695 h 1691"/>
                <a:gd name="T82" fmla="*/ 1251 w 2464"/>
                <a:gd name="T83" fmla="*/ 723 h 1691"/>
                <a:gd name="T84" fmla="*/ 1840 w 2464"/>
                <a:gd name="T85" fmla="*/ 614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64" h="1691">
                  <a:moveTo>
                    <a:pt x="0" y="747"/>
                  </a:moveTo>
                  <a:cubicBezTo>
                    <a:pt x="9" y="701"/>
                    <a:pt x="18" y="654"/>
                    <a:pt x="28" y="607"/>
                  </a:cubicBezTo>
                  <a:cubicBezTo>
                    <a:pt x="30" y="600"/>
                    <a:pt x="34" y="594"/>
                    <a:pt x="37" y="587"/>
                  </a:cubicBezTo>
                  <a:cubicBezTo>
                    <a:pt x="46" y="568"/>
                    <a:pt x="53" y="549"/>
                    <a:pt x="64" y="532"/>
                  </a:cubicBezTo>
                  <a:cubicBezTo>
                    <a:pt x="78" y="509"/>
                    <a:pt x="94" y="488"/>
                    <a:pt x="110" y="467"/>
                  </a:cubicBezTo>
                  <a:cubicBezTo>
                    <a:pt x="155" y="409"/>
                    <a:pt x="213" y="368"/>
                    <a:pt x="278" y="336"/>
                  </a:cubicBezTo>
                  <a:cubicBezTo>
                    <a:pt x="316" y="318"/>
                    <a:pt x="357" y="299"/>
                    <a:pt x="402" y="311"/>
                  </a:cubicBezTo>
                  <a:cubicBezTo>
                    <a:pt x="426" y="317"/>
                    <a:pt x="448" y="330"/>
                    <a:pt x="471" y="333"/>
                  </a:cubicBezTo>
                  <a:cubicBezTo>
                    <a:pt x="505" y="337"/>
                    <a:pt x="525" y="364"/>
                    <a:pt x="553" y="376"/>
                  </a:cubicBezTo>
                  <a:cubicBezTo>
                    <a:pt x="588" y="391"/>
                    <a:pt x="615" y="418"/>
                    <a:pt x="640" y="447"/>
                  </a:cubicBezTo>
                  <a:cubicBezTo>
                    <a:pt x="654" y="464"/>
                    <a:pt x="669" y="481"/>
                    <a:pt x="684" y="497"/>
                  </a:cubicBezTo>
                  <a:cubicBezTo>
                    <a:pt x="720" y="538"/>
                    <a:pt x="743" y="587"/>
                    <a:pt x="768" y="634"/>
                  </a:cubicBezTo>
                  <a:cubicBezTo>
                    <a:pt x="778" y="652"/>
                    <a:pt x="792" y="668"/>
                    <a:pt x="807" y="682"/>
                  </a:cubicBezTo>
                  <a:cubicBezTo>
                    <a:pt x="814" y="688"/>
                    <a:pt x="831" y="689"/>
                    <a:pt x="840" y="684"/>
                  </a:cubicBezTo>
                  <a:cubicBezTo>
                    <a:pt x="846" y="681"/>
                    <a:pt x="850" y="665"/>
                    <a:pt x="849" y="656"/>
                  </a:cubicBezTo>
                  <a:cubicBezTo>
                    <a:pt x="845" y="636"/>
                    <a:pt x="837" y="618"/>
                    <a:pt x="832" y="599"/>
                  </a:cubicBezTo>
                  <a:cubicBezTo>
                    <a:pt x="830" y="591"/>
                    <a:pt x="830" y="583"/>
                    <a:pt x="831" y="575"/>
                  </a:cubicBezTo>
                  <a:cubicBezTo>
                    <a:pt x="846" y="500"/>
                    <a:pt x="883" y="436"/>
                    <a:pt x="930" y="377"/>
                  </a:cubicBezTo>
                  <a:cubicBezTo>
                    <a:pt x="937" y="370"/>
                    <a:pt x="943" y="362"/>
                    <a:pt x="949" y="354"/>
                  </a:cubicBezTo>
                  <a:cubicBezTo>
                    <a:pt x="973" y="316"/>
                    <a:pt x="1009" y="291"/>
                    <a:pt x="1043" y="264"/>
                  </a:cubicBezTo>
                  <a:cubicBezTo>
                    <a:pt x="1058" y="252"/>
                    <a:pt x="1071" y="237"/>
                    <a:pt x="1087" y="227"/>
                  </a:cubicBezTo>
                  <a:cubicBezTo>
                    <a:pt x="1121" y="205"/>
                    <a:pt x="1158" y="185"/>
                    <a:pt x="1193" y="164"/>
                  </a:cubicBezTo>
                  <a:cubicBezTo>
                    <a:pt x="1216" y="149"/>
                    <a:pt x="1239" y="132"/>
                    <a:pt x="1263" y="118"/>
                  </a:cubicBezTo>
                  <a:cubicBezTo>
                    <a:pt x="1310" y="90"/>
                    <a:pt x="1360" y="71"/>
                    <a:pt x="1413" y="56"/>
                  </a:cubicBezTo>
                  <a:cubicBezTo>
                    <a:pt x="1452" y="46"/>
                    <a:pt x="1491" y="34"/>
                    <a:pt x="1530" y="25"/>
                  </a:cubicBezTo>
                  <a:cubicBezTo>
                    <a:pt x="1554" y="19"/>
                    <a:pt x="1579" y="17"/>
                    <a:pt x="1604" y="12"/>
                  </a:cubicBezTo>
                  <a:cubicBezTo>
                    <a:pt x="1618" y="10"/>
                    <a:pt x="1632" y="6"/>
                    <a:pt x="1647" y="5"/>
                  </a:cubicBezTo>
                  <a:cubicBezTo>
                    <a:pt x="1684" y="3"/>
                    <a:pt x="1721" y="0"/>
                    <a:pt x="1758" y="1"/>
                  </a:cubicBezTo>
                  <a:cubicBezTo>
                    <a:pt x="1778" y="1"/>
                    <a:pt x="1798" y="8"/>
                    <a:pt x="1818" y="12"/>
                  </a:cubicBezTo>
                  <a:cubicBezTo>
                    <a:pt x="1831" y="14"/>
                    <a:pt x="1845" y="17"/>
                    <a:pt x="1858" y="19"/>
                  </a:cubicBezTo>
                  <a:cubicBezTo>
                    <a:pt x="1862" y="19"/>
                    <a:pt x="1866" y="20"/>
                    <a:pt x="1870" y="21"/>
                  </a:cubicBezTo>
                  <a:cubicBezTo>
                    <a:pt x="1904" y="31"/>
                    <a:pt x="1939" y="39"/>
                    <a:pt x="1972" y="51"/>
                  </a:cubicBezTo>
                  <a:cubicBezTo>
                    <a:pt x="1993" y="59"/>
                    <a:pt x="2012" y="71"/>
                    <a:pt x="2031" y="82"/>
                  </a:cubicBezTo>
                  <a:cubicBezTo>
                    <a:pt x="2057" y="97"/>
                    <a:pt x="2084" y="111"/>
                    <a:pt x="2109" y="127"/>
                  </a:cubicBezTo>
                  <a:cubicBezTo>
                    <a:pt x="2123" y="135"/>
                    <a:pt x="2135" y="146"/>
                    <a:pt x="2147" y="157"/>
                  </a:cubicBezTo>
                  <a:cubicBezTo>
                    <a:pt x="2176" y="182"/>
                    <a:pt x="2207" y="207"/>
                    <a:pt x="2234" y="235"/>
                  </a:cubicBezTo>
                  <a:cubicBezTo>
                    <a:pt x="2255" y="258"/>
                    <a:pt x="2274" y="284"/>
                    <a:pt x="2292" y="310"/>
                  </a:cubicBezTo>
                  <a:cubicBezTo>
                    <a:pt x="2305" y="328"/>
                    <a:pt x="2317" y="347"/>
                    <a:pt x="2329" y="366"/>
                  </a:cubicBezTo>
                  <a:cubicBezTo>
                    <a:pt x="2334" y="375"/>
                    <a:pt x="2337" y="385"/>
                    <a:pt x="2342" y="394"/>
                  </a:cubicBezTo>
                  <a:cubicBezTo>
                    <a:pt x="2358" y="432"/>
                    <a:pt x="2374" y="469"/>
                    <a:pt x="2391" y="506"/>
                  </a:cubicBezTo>
                  <a:cubicBezTo>
                    <a:pt x="2396" y="518"/>
                    <a:pt x="2404" y="529"/>
                    <a:pt x="2409" y="542"/>
                  </a:cubicBezTo>
                  <a:cubicBezTo>
                    <a:pt x="2414" y="554"/>
                    <a:pt x="2418" y="567"/>
                    <a:pt x="2421" y="581"/>
                  </a:cubicBezTo>
                  <a:cubicBezTo>
                    <a:pt x="2425" y="596"/>
                    <a:pt x="2430" y="611"/>
                    <a:pt x="2433" y="627"/>
                  </a:cubicBezTo>
                  <a:cubicBezTo>
                    <a:pt x="2440" y="672"/>
                    <a:pt x="2444" y="718"/>
                    <a:pt x="2453" y="762"/>
                  </a:cubicBezTo>
                  <a:cubicBezTo>
                    <a:pt x="2464" y="812"/>
                    <a:pt x="2459" y="862"/>
                    <a:pt x="2456" y="911"/>
                  </a:cubicBezTo>
                  <a:cubicBezTo>
                    <a:pt x="2453" y="970"/>
                    <a:pt x="2439" y="1028"/>
                    <a:pt x="2432" y="1087"/>
                  </a:cubicBezTo>
                  <a:cubicBezTo>
                    <a:pt x="2423" y="1164"/>
                    <a:pt x="2390" y="1232"/>
                    <a:pt x="2354" y="1298"/>
                  </a:cubicBezTo>
                  <a:cubicBezTo>
                    <a:pt x="2332" y="1337"/>
                    <a:pt x="2309" y="1376"/>
                    <a:pt x="2281" y="1410"/>
                  </a:cubicBezTo>
                  <a:cubicBezTo>
                    <a:pt x="2258" y="1440"/>
                    <a:pt x="2227" y="1463"/>
                    <a:pt x="2200" y="1489"/>
                  </a:cubicBezTo>
                  <a:cubicBezTo>
                    <a:pt x="2192" y="1496"/>
                    <a:pt x="2183" y="1501"/>
                    <a:pt x="2175" y="1509"/>
                  </a:cubicBezTo>
                  <a:cubicBezTo>
                    <a:pt x="2151" y="1530"/>
                    <a:pt x="2128" y="1550"/>
                    <a:pt x="2096" y="1561"/>
                  </a:cubicBezTo>
                  <a:cubicBezTo>
                    <a:pt x="2069" y="1571"/>
                    <a:pt x="2046" y="1591"/>
                    <a:pt x="2019" y="1602"/>
                  </a:cubicBezTo>
                  <a:cubicBezTo>
                    <a:pt x="1958" y="1627"/>
                    <a:pt x="1899" y="1659"/>
                    <a:pt x="1831" y="1664"/>
                  </a:cubicBezTo>
                  <a:cubicBezTo>
                    <a:pt x="1794" y="1666"/>
                    <a:pt x="1758" y="1676"/>
                    <a:pt x="1721" y="1680"/>
                  </a:cubicBezTo>
                  <a:cubicBezTo>
                    <a:pt x="1693" y="1683"/>
                    <a:pt x="1665" y="1682"/>
                    <a:pt x="1638" y="1684"/>
                  </a:cubicBezTo>
                  <a:cubicBezTo>
                    <a:pt x="1620" y="1685"/>
                    <a:pt x="1602" y="1691"/>
                    <a:pt x="1585" y="1688"/>
                  </a:cubicBezTo>
                  <a:cubicBezTo>
                    <a:pt x="1532" y="1682"/>
                    <a:pt x="1479" y="1673"/>
                    <a:pt x="1427" y="1664"/>
                  </a:cubicBezTo>
                  <a:cubicBezTo>
                    <a:pt x="1390" y="1657"/>
                    <a:pt x="1353" y="1647"/>
                    <a:pt x="1316" y="1639"/>
                  </a:cubicBezTo>
                  <a:cubicBezTo>
                    <a:pt x="1287" y="1632"/>
                    <a:pt x="1258" y="1627"/>
                    <a:pt x="1230" y="1619"/>
                  </a:cubicBezTo>
                  <a:cubicBezTo>
                    <a:pt x="1210" y="1613"/>
                    <a:pt x="1189" y="1605"/>
                    <a:pt x="1171" y="1594"/>
                  </a:cubicBezTo>
                  <a:cubicBezTo>
                    <a:pt x="1140" y="1576"/>
                    <a:pt x="1113" y="1552"/>
                    <a:pt x="1081" y="1535"/>
                  </a:cubicBezTo>
                  <a:cubicBezTo>
                    <a:pt x="1040" y="1514"/>
                    <a:pt x="1015" y="1477"/>
                    <a:pt x="982" y="1448"/>
                  </a:cubicBezTo>
                  <a:cubicBezTo>
                    <a:pt x="969" y="1437"/>
                    <a:pt x="961" y="1423"/>
                    <a:pt x="965" y="1404"/>
                  </a:cubicBezTo>
                  <a:cubicBezTo>
                    <a:pt x="967" y="1394"/>
                    <a:pt x="966" y="1382"/>
                    <a:pt x="963" y="1371"/>
                  </a:cubicBezTo>
                  <a:cubicBezTo>
                    <a:pt x="962" y="1365"/>
                    <a:pt x="956" y="1359"/>
                    <a:pt x="951" y="1357"/>
                  </a:cubicBezTo>
                  <a:cubicBezTo>
                    <a:pt x="929" y="1348"/>
                    <a:pt x="910" y="1355"/>
                    <a:pt x="897" y="1375"/>
                  </a:cubicBezTo>
                  <a:cubicBezTo>
                    <a:pt x="861" y="1432"/>
                    <a:pt x="810" y="1472"/>
                    <a:pt x="748" y="1495"/>
                  </a:cubicBezTo>
                  <a:cubicBezTo>
                    <a:pt x="711" y="1509"/>
                    <a:pt x="674" y="1518"/>
                    <a:pt x="634" y="1522"/>
                  </a:cubicBezTo>
                  <a:cubicBezTo>
                    <a:pt x="584" y="1528"/>
                    <a:pt x="539" y="1517"/>
                    <a:pt x="491" y="1510"/>
                  </a:cubicBezTo>
                  <a:cubicBezTo>
                    <a:pt x="447" y="1503"/>
                    <a:pt x="409" y="1481"/>
                    <a:pt x="371" y="1463"/>
                  </a:cubicBezTo>
                  <a:cubicBezTo>
                    <a:pt x="334" y="1444"/>
                    <a:pt x="299" y="1420"/>
                    <a:pt x="273" y="1384"/>
                  </a:cubicBezTo>
                  <a:cubicBezTo>
                    <a:pt x="258" y="1364"/>
                    <a:pt x="238" y="1346"/>
                    <a:pt x="221" y="1327"/>
                  </a:cubicBezTo>
                  <a:cubicBezTo>
                    <a:pt x="214" y="1318"/>
                    <a:pt x="209" y="1308"/>
                    <a:pt x="202" y="1299"/>
                  </a:cubicBezTo>
                  <a:cubicBezTo>
                    <a:pt x="179" y="1266"/>
                    <a:pt x="154" y="1234"/>
                    <a:pt x="133" y="1200"/>
                  </a:cubicBezTo>
                  <a:cubicBezTo>
                    <a:pt x="116" y="1169"/>
                    <a:pt x="102" y="1136"/>
                    <a:pt x="90" y="1102"/>
                  </a:cubicBezTo>
                  <a:cubicBezTo>
                    <a:pt x="69" y="1046"/>
                    <a:pt x="49" y="989"/>
                    <a:pt x="33" y="930"/>
                  </a:cubicBezTo>
                  <a:cubicBezTo>
                    <a:pt x="17" y="871"/>
                    <a:pt x="2" y="811"/>
                    <a:pt x="5" y="748"/>
                  </a:cubicBezTo>
                  <a:cubicBezTo>
                    <a:pt x="3" y="748"/>
                    <a:pt x="1" y="748"/>
                    <a:pt x="0" y="747"/>
                  </a:cubicBezTo>
                  <a:close/>
                  <a:moveTo>
                    <a:pt x="406" y="549"/>
                  </a:moveTo>
                  <a:cubicBezTo>
                    <a:pt x="448" y="546"/>
                    <a:pt x="486" y="560"/>
                    <a:pt x="519" y="585"/>
                  </a:cubicBezTo>
                  <a:cubicBezTo>
                    <a:pt x="542" y="602"/>
                    <a:pt x="564" y="621"/>
                    <a:pt x="582" y="642"/>
                  </a:cubicBezTo>
                  <a:cubicBezTo>
                    <a:pt x="606" y="668"/>
                    <a:pt x="628" y="696"/>
                    <a:pt x="648" y="726"/>
                  </a:cubicBezTo>
                  <a:cubicBezTo>
                    <a:pt x="663" y="751"/>
                    <a:pt x="658" y="765"/>
                    <a:pt x="635" y="783"/>
                  </a:cubicBezTo>
                  <a:cubicBezTo>
                    <a:pt x="610" y="802"/>
                    <a:pt x="584" y="822"/>
                    <a:pt x="561" y="843"/>
                  </a:cubicBezTo>
                  <a:cubicBezTo>
                    <a:pt x="503" y="895"/>
                    <a:pt x="466" y="960"/>
                    <a:pt x="444" y="1033"/>
                  </a:cubicBezTo>
                  <a:cubicBezTo>
                    <a:pt x="433" y="1065"/>
                    <a:pt x="414" y="1096"/>
                    <a:pt x="418" y="1132"/>
                  </a:cubicBezTo>
                  <a:cubicBezTo>
                    <a:pt x="422" y="1165"/>
                    <a:pt x="426" y="1198"/>
                    <a:pt x="432" y="1232"/>
                  </a:cubicBezTo>
                  <a:cubicBezTo>
                    <a:pt x="440" y="1282"/>
                    <a:pt x="465" y="1320"/>
                    <a:pt x="515" y="1339"/>
                  </a:cubicBezTo>
                  <a:cubicBezTo>
                    <a:pt x="558" y="1356"/>
                    <a:pt x="602" y="1356"/>
                    <a:pt x="642" y="1336"/>
                  </a:cubicBezTo>
                  <a:cubicBezTo>
                    <a:pt x="730" y="1295"/>
                    <a:pt x="777" y="1221"/>
                    <a:pt x="790" y="1126"/>
                  </a:cubicBezTo>
                  <a:cubicBezTo>
                    <a:pt x="796" y="1082"/>
                    <a:pt x="799" y="1036"/>
                    <a:pt x="800" y="991"/>
                  </a:cubicBezTo>
                  <a:cubicBezTo>
                    <a:pt x="800" y="968"/>
                    <a:pt x="795" y="945"/>
                    <a:pt x="790" y="923"/>
                  </a:cubicBezTo>
                  <a:cubicBezTo>
                    <a:pt x="780" y="876"/>
                    <a:pt x="770" y="828"/>
                    <a:pt x="755" y="782"/>
                  </a:cubicBezTo>
                  <a:cubicBezTo>
                    <a:pt x="744" y="747"/>
                    <a:pt x="726" y="714"/>
                    <a:pt x="709" y="681"/>
                  </a:cubicBezTo>
                  <a:cubicBezTo>
                    <a:pt x="702" y="667"/>
                    <a:pt x="693" y="652"/>
                    <a:pt x="681" y="641"/>
                  </a:cubicBezTo>
                  <a:cubicBezTo>
                    <a:pt x="658" y="618"/>
                    <a:pt x="630" y="599"/>
                    <a:pt x="609" y="574"/>
                  </a:cubicBezTo>
                  <a:cubicBezTo>
                    <a:pt x="576" y="537"/>
                    <a:pt x="536" y="511"/>
                    <a:pt x="492" y="489"/>
                  </a:cubicBezTo>
                  <a:cubicBezTo>
                    <a:pt x="454" y="469"/>
                    <a:pt x="414" y="472"/>
                    <a:pt x="373" y="475"/>
                  </a:cubicBezTo>
                  <a:cubicBezTo>
                    <a:pt x="308" y="481"/>
                    <a:pt x="260" y="512"/>
                    <a:pt x="219" y="560"/>
                  </a:cubicBezTo>
                  <a:cubicBezTo>
                    <a:pt x="210" y="571"/>
                    <a:pt x="201" y="583"/>
                    <a:pt x="192" y="594"/>
                  </a:cubicBezTo>
                  <a:cubicBezTo>
                    <a:pt x="175" y="617"/>
                    <a:pt x="159" y="639"/>
                    <a:pt x="148" y="667"/>
                  </a:cubicBezTo>
                  <a:cubicBezTo>
                    <a:pt x="135" y="702"/>
                    <a:pt x="132" y="737"/>
                    <a:pt x="131" y="772"/>
                  </a:cubicBezTo>
                  <a:cubicBezTo>
                    <a:pt x="130" y="801"/>
                    <a:pt x="131" y="832"/>
                    <a:pt x="147" y="859"/>
                  </a:cubicBezTo>
                  <a:cubicBezTo>
                    <a:pt x="154" y="871"/>
                    <a:pt x="161" y="873"/>
                    <a:pt x="173" y="866"/>
                  </a:cubicBezTo>
                  <a:cubicBezTo>
                    <a:pt x="196" y="854"/>
                    <a:pt x="205" y="834"/>
                    <a:pt x="198" y="809"/>
                  </a:cubicBezTo>
                  <a:cubicBezTo>
                    <a:pt x="188" y="774"/>
                    <a:pt x="198" y="739"/>
                    <a:pt x="203" y="705"/>
                  </a:cubicBezTo>
                  <a:cubicBezTo>
                    <a:pt x="213" y="639"/>
                    <a:pt x="313" y="538"/>
                    <a:pt x="406" y="549"/>
                  </a:cubicBezTo>
                  <a:close/>
                  <a:moveTo>
                    <a:pt x="1445" y="1006"/>
                  </a:moveTo>
                  <a:cubicBezTo>
                    <a:pt x="1443" y="1033"/>
                    <a:pt x="1456" y="1045"/>
                    <a:pt x="1470" y="1057"/>
                  </a:cubicBezTo>
                  <a:cubicBezTo>
                    <a:pt x="1492" y="1075"/>
                    <a:pt x="1514" y="1095"/>
                    <a:pt x="1536" y="1113"/>
                  </a:cubicBezTo>
                  <a:cubicBezTo>
                    <a:pt x="1563" y="1134"/>
                    <a:pt x="1589" y="1158"/>
                    <a:pt x="1629" y="1147"/>
                  </a:cubicBezTo>
                  <a:cubicBezTo>
                    <a:pt x="1644" y="1142"/>
                    <a:pt x="1650" y="1132"/>
                    <a:pt x="1645" y="1118"/>
                  </a:cubicBezTo>
                  <a:cubicBezTo>
                    <a:pt x="1640" y="1103"/>
                    <a:pt x="1632" y="1089"/>
                    <a:pt x="1623" y="1075"/>
                  </a:cubicBezTo>
                  <a:cubicBezTo>
                    <a:pt x="1619" y="1068"/>
                    <a:pt x="1612" y="1061"/>
                    <a:pt x="1605" y="1057"/>
                  </a:cubicBezTo>
                  <a:cubicBezTo>
                    <a:pt x="1583" y="1047"/>
                    <a:pt x="1561" y="1038"/>
                    <a:pt x="1545" y="1017"/>
                  </a:cubicBezTo>
                  <a:cubicBezTo>
                    <a:pt x="1536" y="1006"/>
                    <a:pt x="1535" y="999"/>
                    <a:pt x="1542" y="990"/>
                  </a:cubicBezTo>
                  <a:cubicBezTo>
                    <a:pt x="1564" y="961"/>
                    <a:pt x="1586" y="932"/>
                    <a:pt x="1610" y="904"/>
                  </a:cubicBezTo>
                  <a:cubicBezTo>
                    <a:pt x="1620" y="892"/>
                    <a:pt x="1623" y="865"/>
                    <a:pt x="1612" y="854"/>
                  </a:cubicBezTo>
                  <a:cubicBezTo>
                    <a:pt x="1598" y="840"/>
                    <a:pt x="1581" y="839"/>
                    <a:pt x="1567" y="855"/>
                  </a:cubicBezTo>
                  <a:cubicBezTo>
                    <a:pt x="1526" y="901"/>
                    <a:pt x="1488" y="948"/>
                    <a:pt x="1449" y="995"/>
                  </a:cubicBezTo>
                  <a:cubicBezTo>
                    <a:pt x="1445" y="999"/>
                    <a:pt x="1445" y="1006"/>
                    <a:pt x="1445" y="1006"/>
                  </a:cubicBezTo>
                  <a:close/>
                  <a:moveTo>
                    <a:pt x="1251" y="723"/>
                  </a:moveTo>
                  <a:cubicBezTo>
                    <a:pt x="1279" y="723"/>
                    <a:pt x="1286" y="717"/>
                    <a:pt x="1287" y="695"/>
                  </a:cubicBezTo>
                  <a:cubicBezTo>
                    <a:pt x="1287" y="669"/>
                    <a:pt x="1269" y="651"/>
                    <a:pt x="1245" y="651"/>
                  </a:cubicBezTo>
                  <a:cubicBezTo>
                    <a:pt x="1226" y="651"/>
                    <a:pt x="1213" y="664"/>
                    <a:pt x="1213" y="684"/>
                  </a:cubicBezTo>
                  <a:cubicBezTo>
                    <a:pt x="1212" y="708"/>
                    <a:pt x="1226" y="722"/>
                    <a:pt x="1251" y="723"/>
                  </a:cubicBezTo>
                  <a:close/>
                  <a:moveTo>
                    <a:pt x="1918" y="616"/>
                  </a:moveTo>
                  <a:cubicBezTo>
                    <a:pt x="1918" y="597"/>
                    <a:pt x="1895" y="575"/>
                    <a:pt x="1875" y="575"/>
                  </a:cubicBezTo>
                  <a:cubicBezTo>
                    <a:pt x="1863" y="575"/>
                    <a:pt x="1839" y="601"/>
                    <a:pt x="1840" y="614"/>
                  </a:cubicBezTo>
                  <a:cubicBezTo>
                    <a:pt x="1840" y="629"/>
                    <a:pt x="1866" y="651"/>
                    <a:pt x="1883" y="652"/>
                  </a:cubicBezTo>
                  <a:cubicBezTo>
                    <a:pt x="1902" y="653"/>
                    <a:pt x="1918" y="636"/>
                    <a:pt x="1918" y="6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"/>
            <p:cNvSpPr>
              <a:spLocks noEditPoints="1"/>
            </p:cNvSpPr>
            <p:nvPr/>
          </p:nvSpPr>
          <p:spPr bwMode="auto">
            <a:xfrm>
              <a:off x="6502400" y="2457450"/>
              <a:ext cx="1492250" cy="1090613"/>
            </a:xfrm>
            <a:custGeom>
              <a:avLst/>
              <a:gdLst>
                <a:gd name="T0" fmla="*/ 2305 w 2331"/>
                <a:gd name="T1" fmla="*/ 846 h 1701"/>
                <a:gd name="T2" fmla="*/ 2147 w 2331"/>
                <a:gd name="T3" fmla="*/ 1150 h 1701"/>
                <a:gd name="T4" fmla="*/ 1929 w 2331"/>
                <a:gd name="T5" fmla="*/ 1318 h 1701"/>
                <a:gd name="T6" fmla="*/ 1740 w 2331"/>
                <a:gd name="T7" fmla="*/ 1357 h 1701"/>
                <a:gd name="T8" fmla="*/ 1569 w 2331"/>
                <a:gd name="T9" fmla="*/ 1326 h 1701"/>
                <a:gd name="T10" fmla="*/ 1519 w 2331"/>
                <a:gd name="T11" fmla="*/ 1329 h 1701"/>
                <a:gd name="T12" fmla="*/ 1442 w 2331"/>
                <a:gd name="T13" fmla="*/ 1466 h 1701"/>
                <a:gd name="T14" fmla="*/ 1196 w 2331"/>
                <a:gd name="T15" fmla="*/ 1638 h 1701"/>
                <a:gd name="T16" fmla="*/ 1043 w 2331"/>
                <a:gd name="T17" fmla="*/ 1678 h 1701"/>
                <a:gd name="T18" fmla="*/ 941 w 2331"/>
                <a:gd name="T19" fmla="*/ 1692 h 1701"/>
                <a:gd name="T20" fmla="*/ 727 w 2331"/>
                <a:gd name="T21" fmla="*/ 1687 h 1701"/>
                <a:gd name="T22" fmla="*/ 494 w 2331"/>
                <a:gd name="T23" fmla="*/ 1627 h 1701"/>
                <a:gd name="T24" fmla="*/ 270 w 2331"/>
                <a:gd name="T25" fmla="*/ 1521 h 1701"/>
                <a:gd name="T26" fmla="*/ 134 w 2331"/>
                <a:gd name="T27" fmla="*/ 1379 h 1701"/>
                <a:gd name="T28" fmla="*/ 19 w 2331"/>
                <a:gd name="T29" fmla="*/ 1091 h 1701"/>
                <a:gd name="T30" fmla="*/ 6 w 2331"/>
                <a:gd name="T31" fmla="*/ 1015 h 1701"/>
                <a:gd name="T32" fmla="*/ 11 w 2331"/>
                <a:gd name="T33" fmla="*/ 784 h 1701"/>
                <a:gd name="T34" fmla="*/ 30 w 2331"/>
                <a:gd name="T35" fmla="*/ 636 h 1701"/>
                <a:gd name="T36" fmla="*/ 140 w 2331"/>
                <a:gd name="T37" fmla="*/ 409 h 1701"/>
                <a:gd name="T38" fmla="*/ 403 w 2331"/>
                <a:gd name="T39" fmla="*/ 148 h 1701"/>
                <a:gd name="T40" fmla="*/ 743 w 2331"/>
                <a:gd name="T41" fmla="*/ 21 h 1701"/>
                <a:gd name="T42" fmla="*/ 985 w 2331"/>
                <a:gd name="T43" fmla="*/ 5 h 1701"/>
                <a:gd name="T44" fmla="*/ 1176 w 2331"/>
                <a:gd name="T45" fmla="*/ 37 h 1701"/>
                <a:gd name="T46" fmla="*/ 1275 w 2331"/>
                <a:gd name="T47" fmla="*/ 69 h 1701"/>
                <a:gd name="T48" fmla="*/ 1469 w 2331"/>
                <a:gd name="T49" fmla="*/ 198 h 1701"/>
                <a:gd name="T50" fmla="*/ 1573 w 2331"/>
                <a:gd name="T51" fmla="*/ 340 h 1701"/>
                <a:gd name="T52" fmla="*/ 1603 w 2331"/>
                <a:gd name="T53" fmla="*/ 421 h 1701"/>
                <a:gd name="T54" fmla="*/ 1650 w 2331"/>
                <a:gd name="T55" fmla="*/ 527 h 1701"/>
                <a:gd name="T56" fmla="*/ 1733 w 2331"/>
                <a:gd name="T57" fmla="*/ 457 h 1701"/>
                <a:gd name="T58" fmla="*/ 1866 w 2331"/>
                <a:gd name="T59" fmla="*/ 367 h 1701"/>
                <a:gd name="T60" fmla="*/ 2126 w 2331"/>
                <a:gd name="T61" fmla="*/ 331 h 1701"/>
                <a:gd name="T62" fmla="*/ 2291 w 2331"/>
                <a:gd name="T63" fmla="*/ 460 h 1701"/>
                <a:gd name="T64" fmla="*/ 2327 w 2331"/>
                <a:gd name="T65" fmla="*/ 611 h 1701"/>
                <a:gd name="T66" fmla="*/ 1848 w 2331"/>
                <a:gd name="T67" fmla="*/ 677 h 1701"/>
                <a:gd name="T68" fmla="*/ 2040 w 2331"/>
                <a:gd name="T69" fmla="*/ 530 h 1701"/>
                <a:gd name="T70" fmla="*/ 2153 w 2331"/>
                <a:gd name="T71" fmla="*/ 664 h 1701"/>
                <a:gd name="T72" fmla="*/ 2168 w 2331"/>
                <a:gd name="T73" fmla="*/ 717 h 1701"/>
                <a:gd name="T74" fmla="*/ 2185 w 2331"/>
                <a:gd name="T75" fmla="*/ 523 h 1701"/>
                <a:gd name="T76" fmla="*/ 2072 w 2331"/>
                <a:gd name="T77" fmla="*/ 458 h 1701"/>
                <a:gd name="T78" fmla="*/ 1889 w 2331"/>
                <a:gd name="T79" fmla="*/ 526 h 1701"/>
                <a:gd name="T80" fmla="*/ 1814 w 2331"/>
                <a:gd name="T81" fmla="*/ 610 h 1701"/>
                <a:gd name="T82" fmla="*/ 1633 w 2331"/>
                <a:gd name="T83" fmla="*/ 943 h 1701"/>
                <a:gd name="T84" fmla="*/ 1631 w 2331"/>
                <a:gd name="T85" fmla="*/ 1147 h 1701"/>
                <a:gd name="T86" fmla="*/ 1769 w 2331"/>
                <a:gd name="T87" fmla="*/ 1235 h 1701"/>
                <a:gd name="T88" fmla="*/ 2000 w 2331"/>
                <a:gd name="T89" fmla="*/ 1069 h 1701"/>
                <a:gd name="T90" fmla="*/ 1963 w 2331"/>
                <a:gd name="T91" fmla="*/ 752 h 1701"/>
                <a:gd name="T92" fmla="*/ 933 w 2331"/>
                <a:gd name="T93" fmla="*/ 793 h 1701"/>
                <a:gd name="T94" fmla="*/ 923 w 2331"/>
                <a:gd name="T95" fmla="*/ 857 h 1701"/>
                <a:gd name="T96" fmla="*/ 1012 w 2331"/>
                <a:gd name="T97" fmla="*/ 989 h 1701"/>
                <a:gd name="T98" fmla="*/ 906 w 2331"/>
                <a:gd name="T99" fmla="*/ 1052 h 1701"/>
                <a:gd name="T100" fmla="*/ 945 w 2331"/>
                <a:gd name="T101" fmla="*/ 1102 h 1701"/>
                <a:gd name="T102" fmla="*/ 1092 w 2331"/>
                <a:gd name="T103" fmla="*/ 1039 h 1701"/>
                <a:gd name="T104" fmla="*/ 1080 w 2331"/>
                <a:gd name="T105" fmla="*/ 925 h 1701"/>
                <a:gd name="T106" fmla="*/ 955 w 2331"/>
                <a:gd name="T107" fmla="*/ 802 h 1701"/>
                <a:gd name="T108" fmla="*/ 1285 w 2331"/>
                <a:gd name="T109" fmla="*/ 651 h 1701"/>
                <a:gd name="T110" fmla="*/ 1290 w 2331"/>
                <a:gd name="T111" fmla="*/ 728 h 1701"/>
                <a:gd name="T112" fmla="*/ 1285 w 2331"/>
                <a:gd name="T113" fmla="*/ 651 h 1701"/>
                <a:gd name="T114" fmla="*/ 636 w 2331"/>
                <a:gd name="T115" fmla="*/ 625 h 1701"/>
                <a:gd name="T116" fmla="*/ 634 w 2331"/>
                <a:gd name="T117" fmla="*/ 549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1" h="1701">
                  <a:moveTo>
                    <a:pt x="2331" y="611"/>
                  </a:moveTo>
                  <a:cubicBezTo>
                    <a:pt x="2323" y="689"/>
                    <a:pt x="2316" y="768"/>
                    <a:pt x="2305" y="846"/>
                  </a:cubicBezTo>
                  <a:cubicBezTo>
                    <a:pt x="2302" y="867"/>
                    <a:pt x="2287" y="886"/>
                    <a:pt x="2282" y="907"/>
                  </a:cubicBezTo>
                  <a:cubicBezTo>
                    <a:pt x="2260" y="1001"/>
                    <a:pt x="2208" y="1079"/>
                    <a:pt x="2147" y="1150"/>
                  </a:cubicBezTo>
                  <a:cubicBezTo>
                    <a:pt x="2109" y="1194"/>
                    <a:pt x="2058" y="1229"/>
                    <a:pt x="2011" y="1266"/>
                  </a:cubicBezTo>
                  <a:cubicBezTo>
                    <a:pt x="1986" y="1286"/>
                    <a:pt x="1959" y="1305"/>
                    <a:pt x="1929" y="1318"/>
                  </a:cubicBezTo>
                  <a:cubicBezTo>
                    <a:pt x="1897" y="1332"/>
                    <a:pt x="1861" y="1340"/>
                    <a:pt x="1827" y="1347"/>
                  </a:cubicBezTo>
                  <a:cubicBezTo>
                    <a:pt x="1798" y="1354"/>
                    <a:pt x="1769" y="1357"/>
                    <a:pt x="1740" y="1357"/>
                  </a:cubicBezTo>
                  <a:cubicBezTo>
                    <a:pt x="1699" y="1357"/>
                    <a:pt x="1659" y="1355"/>
                    <a:pt x="1619" y="1350"/>
                  </a:cubicBezTo>
                  <a:cubicBezTo>
                    <a:pt x="1601" y="1347"/>
                    <a:pt x="1586" y="1334"/>
                    <a:pt x="1569" y="1326"/>
                  </a:cubicBezTo>
                  <a:cubicBezTo>
                    <a:pt x="1562" y="1322"/>
                    <a:pt x="1557" y="1316"/>
                    <a:pt x="1550" y="1313"/>
                  </a:cubicBezTo>
                  <a:cubicBezTo>
                    <a:pt x="1533" y="1303"/>
                    <a:pt x="1520" y="1310"/>
                    <a:pt x="1519" y="1329"/>
                  </a:cubicBezTo>
                  <a:cubicBezTo>
                    <a:pt x="1516" y="1380"/>
                    <a:pt x="1485" y="1416"/>
                    <a:pt x="1455" y="1453"/>
                  </a:cubicBezTo>
                  <a:cubicBezTo>
                    <a:pt x="1451" y="1458"/>
                    <a:pt x="1445" y="1461"/>
                    <a:pt x="1442" y="1466"/>
                  </a:cubicBezTo>
                  <a:cubicBezTo>
                    <a:pt x="1409" y="1514"/>
                    <a:pt x="1361" y="1544"/>
                    <a:pt x="1313" y="1573"/>
                  </a:cubicBezTo>
                  <a:cubicBezTo>
                    <a:pt x="1274" y="1595"/>
                    <a:pt x="1236" y="1619"/>
                    <a:pt x="1196" y="1638"/>
                  </a:cubicBezTo>
                  <a:cubicBezTo>
                    <a:pt x="1172" y="1650"/>
                    <a:pt x="1145" y="1654"/>
                    <a:pt x="1119" y="1661"/>
                  </a:cubicBezTo>
                  <a:cubicBezTo>
                    <a:pt x="1094" y="1667"/>
                    <a:pt x="1068" y="1672"/>
                    <a:pt x="1043" y="1678"/>
                  </a:cubicBezTo>
                  <a:cubicBezTo>
                    <a:pt x="1039" y="1679"/>
                    <a:pt x="1034" y="1683"/>
                    <a:pt x="1031" y="1682"/>
                  </a:cubicBezTo>
                  <a:cubicBezTo>
                    <a:pt x="1000" y="1672"/>
                    <a:pt x="971" y="1691"/>
                    <a:pt x="941" y="1692"/>
                  </a:cubicBezTo>
                  <a:cubicBezTo>
                    <a:pt x="907" y="1693"/>
                    <a:pt x="872" y="1701"/>
                    <a:pt x="839" y="1695"/>
                  </a:cubicBezTo>
                  <a:cubicBezTo>
                    <a:pt x="802" y="1688"/>
                    <a:pt x="764" y="1692"/>
                    <a:pt x="727" y="1687"/>
                  </a:cubicBezTo>
                  <a:cubicBezTo>
                    <a:pt x="691" y="1682"/>
                    <a:pt x="655" y="1670"/>
                    <a:pt x="620" y="1661"/>
                  </a:cubicBezTo>
                  <a:cubicBezTo>
                    <a:pt x="578" y="1650"/>
                    <a:pt x="535" y="1642"/>
                    <a:pt x="494" y="1627"/>
                  </a:cubicBezTo>
                  <a:cubicBezTo>
                    <a:pt x="449" y="1612"/>
                    <a:pt x="405" y="1593"/>
                    <a:pt x="361" y="1573"/>
                  </a:cubicBezTo>
                  <a:cubicBezTo>
                    <a:pt x="330" y="1558"/>
                    <a:pt x="298" y="1542"/>
                    <a:pt x="270" y="1521"/>
                  </a:cubicBezTo>
                  <a:cubicBezTo>
                    <a:pt x="242" y="1501"/>
                    <a:pt x="217" y="1476"/>
                    <a:pt x="193" y="1450"/>
                  </a:cubicBezTo>
                  <a:cubicBezTo>
                    <a:pt x="171" y="1428"/>
                    <a:pt x="153" y="1403"/>
                    <a:pt x="134" y="1379"/>
                  </a:cubicBezTo>
                  <a:cubicBezTo>
                    <a:pt x="103" y="1339"/>
                    <a:pt x="72" y="1299"/>
                    <a:pt x="58" y="1251"/>
                  </a:cubicBezTo>
                  <a:cubicBezTo>
                    <a:pt x="42" y="1198"/>
                    <a:pt x="31" y="1144"/>
                    <a:pt x="19" y="1091"/>
                  </a:cubicBezTo>
                  <a:cubicBezTo>
                    <a:pt x="14" y="1069"/>
                    <a:pt x="11" y="1047"/>
                    <a:pt x="7" y="1025"/>
                  </a:cubicBezTo>
                  <a:cubicBezTo>
                    <a:pt x="6" y="1022"/>
                    <a:pt x="6" y="1019"/>
                    <a:pt x="6" y="1015"/>
                  </a:cubicBezTo>
                  <a:cubicBezTo>
                    <a:pt x="4" y="978"/>
                    <a:pt x="0" y="941"/>
                    <a:pt x="1" y="905"/>
                  </a:cubicBezTo>
                  <a:cubicBezTo>
                    <a:pt x="2" y="864"/>
                    <a:pt x="7" y="824"/>
                    <a:pt x="11" y="784"/>
                  </a:cubicBezTo>
                  <a:cubicBezTo>
                    <a:pt x="13" y="764"/>
                    <a:pt x="16" y="744"/>
                    <a:pt x="18" y="724"/>
                  </a:cubicBezTo>
                  <a:cubicBezTo>
                    <a:pt x="22" y="695"/>
                    <a:pt x="26" y="665"/>
                    <a:pt x="30" y="636"/>
                  </a:cubicBezTo>
                  <a:cubicBezTo>
                    <a:pt x="31" y="631"/>
                    <a:pt x="32" y="626"/>
                    <a:pt x="34" y="622"/>
                  </a:cubicBezTo>
                  <a:cubicBezTo>
                    <a:pt x="69" y="551"/>
                    <a:pt x="100" y="478"/>
                    <a:pt x="140" y="409"/>
                  </a:cubicBezTo>
                  <a:cubicBezTo>
                    <a:pt x="184" y="334"/>
                    <a:pt x="245" y="272"/>
                    <a:pt x="309" y="213"/>
                  </a:cubicBezTo>
                  <a:cubicBezTo>
                    <a:pt x="337" y="187"/>
                    <a:pt x="370" y="167"/>
                    <a:pt x="403" y="148"/>
                  </a:cubicBezTo>
                  <a:cubicBezTo>
                    <a:pt x="446" y="124"/>
                    <a:pt x="490" y="104"/>
                    <a:pt x="534" y="84"/>
                  </a:cubicBezTo>
                  <a:cubicBezTo>
                    <a:pt x="601" y="53"/>
                    <a:pt x="671" y="33"/>
                    <a:pt x="743" y="21"/>
                  </a:cubicBezTo>
                  <a:cubicBezTo>
                    <a:pt x="788" y="13"/>
                    <a:pt x="833" y="6"/>
                    <a:pt x="879" y="2"/>
                  </a:cubicBezTo>
                  <a:cubicBezTo>
                    <a:pt x="914" y="0"/>
                    <a:pt x="949" y="4"/>
                    <a:pt x="985" y="5"/>
                  </a:cubicBezTo>
                  <a:cubicBezTo>
                    <a:pt x="1004" y="5"/>
                    <a:pt x="1023" y="3"/>
                    <a:pt x="1042" y="6"/>
                  </a:cubicBezTo>
                  <a:cubicBezTo>
                    <a:pt x="1087" y="15"/>
                    <a:pt x="1132" y="25"/>
                    <a:pt x="1176" y="37"/>
                  </a:cubicBezTo>
                  <a:cubicBezTo>
                    <a:pt x="1197" y="42"/>
                    <a:pt x="1216" y="53"/>
                    <a:pt x="1236" y="60"/>
                  </a:cubicBezTo>
                  <a:cubicBezTo>
                    <a:pt x="1249" y="64"/>
                    <a:pt x="1264" y="63"/>
                    <a:pt x="1275" y="69"/>
                  </a:cubicBezTo>
                  <a:cubicBezTo>
                    <a:pt x="1307" y="87"/>
                    <a:pt x="1339" y="106"/>
                    <a:pt x="1369" y="126"/>
                  </a:cubicBezTo>
                  <a:cubicBezTo>
                    <a:pt x="1403" y="149"/>
                    <a:pt x="1437" y="172"/>
                    <a:pt x="1469" y="198"/>
                  </a:cubicBezTo>
                  <a:cubicBezTo>
                    <a:pt x="1485" y="210"/>
                    <a:pt x="1497" y="226"/>
                    <a:pt x="1508" y="242"/>
                  </a:cubicBezTo>
                  <a:cubicBezTo>
                    <a:pt x="1530" y="274"/>
                    <a:pt x="1553" y="306"/>
                    <a:pt x="1573" y="340"/>
                  </a:cubicBezTo>
                  <a:cubicBezTo>
                    <a:pt x="1585" y="360"/>
                    <a:pt x="1590" y="385"/>
                    <a:pt x="1599" y="408"/>
                  </a:cubicBezTo>
                  <a:cubicBezTo>
                    <a:pt x="1600" y="413"/>
                    <a:pt x="1600" y="418"/>
                    <a:pt x="1603" y="421"/>
                  </a:cubicBezTo>
                  <a:cubicBezTo>
                    <a:pt x="1625" y="443"/>
                    <a:pt x="1624" y="474"/>
                    <a:pt x="1634" y="501"/>
                  </a:cubicBezTo>
                  <a:cubicBezTo>
                    <a:pt x="1638" y="510"/>
                    <a:pt x="1642" y="522"/>
                    <a:pt x="1650" y="527"/>
                  </a:cubicBezTo>
                  <a:cubicBezTo>
                    <a:pt x="1656" y="530"/>
                    <a:pt x="1671" y="527"/>
                    <a:pt x="1677" y="521"/>
                  </a:cubicBezTo>
                  <a:cubicBezTo>
                    <a:pt x="1697" y="501"/>
                    <a:pt x="1712" y="476"/>
                    <a:pt x="1733" y="457"/>
                  </a:cubicBezTo>
                  <a:cubicBezTo>
                    <a:pt x="1758" y="434"/>
                    <a:pt x="1787" y="414"/>
                    <a:pt x="1815" y="394"/>
                  </a:cubicBezTo>
                  <a:cubicBezTo>
                    <a:pt x="1831" y="383"/>
                    <a:pt x="1849" y="377"/>
                    <a:pt x="1866" y="367"/>
                  </a:cubicBezTo>
                  <a:cubicBezTo>
                    <a:pt x="1919" y="333"/>
                    <a:pt x="1980" y="335"/>
                    <a:pt x="2040" y="331"/>
                  </a:cubicBezTo>
                  <a:cubicBezTo>
                    <a:pt x="2069" y="329"/>
                    <a:pt x="2099" y="325"/>
                    <a:pt x="2126" y="331"/>
                  </a:cubicBezTo>
                  <a:cubicBezTo>
                    <a:pt x="2170" y="341"/>
                    <a:pt x="2211" y="355"/>
                    <a:pt x="2243" y="391"/>
                  </a:cubicBezTo>
                  <a:cubicBezTo>
                    <a:pt x="2262" y="413"/>
                    <a:pt x="2278" y="435"/>
                    <a:pt x="2291" y="460"/>
                  </a:cubicBezTo>
                  <a:cubicBezTo>
                    <a:pt x="2302" y="481"/>
                    <a:pt x="2308" y="505"/>
                    <a:pt x="2313" y="528"/>
                  </a:cubicBezTo>
                  <a:cubicBezTo>
                    <a:pt x="2319" y="555"/>
                    <a:pt x="2322" y="583"/>
                    <a:pt x="2327" y="611"/>
                  </a:cubicBezTo>
                  <a:cubicBezTo>
                    <a:pt x="2328" y="611"/>
                    <a:pt x="2330" y="611"/>
                    <a:pt x="2331" y="611"/>
                  </a:cubicBezTo>
                  <a:close/>
                  <a:moveTo>
                    <a:pt x="1848" y="677"/>
                  </a:moveTo>
                  <a:cubicBezTo>
                    <a:pt x="1876" y="639"/>
                    <a:pt x="1901" y="604"/>
                    <a:pt x="1937" y="581"/>
                  </a:cubicBezTo>
                  <a:cubicBezTo>
                    <a:pt x="1969" y="561"/>
                    <a:pt x="2005" y="546"/>
                    <a:pt x="2040" y="530"/>
                  </a:cubicBezTo>
                  <a:cubicBezTo>
                    <a:pt x="2087" y="510"/>
                    <a:pt x="2129" y="539"/>
                    <a:pt x="2143" y="580"/>
                  </a:cubicBezTo>
                  <a:cubicBezTo>
                    <a:pt x="2152" y="606"/>
                    <a:pt x="2150" y="636"/>
                    <a:pt x="2153" y="664"/>
                  </a:cubicBezTo>
                  <a:cubicBezTo>
                    <a:pt x="2154" y="678"/>
                    <a:pt x="2153" y="692"/>
                    <a:pt x="2155" y="705"/>
                  </a:cubicBezTo>
                  <a:cubicBezTo>
                    <a:pt x="2156" y="710"/>
                    <a:pt x="2163" y="716"/>
                    <a:pt x="2168" y="717"/>
                  </a:cubicBezTo>
                  <a:cubicBezTo>
                    <a:pt x="2189" y="720"/>
                    <a:pt x="2218" y="692"/>
                    <a:pt x="2218" y="671"/>
                  </a:cubicBezTo>
                  <a:cubicBezTo>
                    <a:pt x="2219" y="619"/>
                    <a:pt x="2205" y="570"/>
                    <a:pt x="2185" y="523"/>
                  </a:cubicBezTo>
                  <a:cubicBezTo>
                    <a:pt x="2173" y="496"/>
                    <a:pt x="2152" y="473"/>
                    <a:pt x="2121" y="465"/>
                  </a:cubicBezTo>
                  <a:cubicBezTo>
                    <a:pt x="2105" y="461"/>
                    <a:pt x="2088" y="463"/>
                    <a:pt x="2072" y="458"/>
                  </a:cubicBezTo>
                  <a:cubicBezTo>
                    <a:pt x="2039" y="448"/>
                    <a:pt x="2009" y="461"/>
                    <a:pt x="1980" y="473"/>
                  </a:cubicBezTo>
                  <a:cubicBezTo>
                    <a:pt x="1948" y="487"/>
                    <a:pt x="1919" y="508"/>
                    <a:pt x="1889" y="526"/>
                  </a:cubicBezTo>
                  <a:cubicBezTo>
                    <a:pt x="1864" y="541"/>
                    <a:pt x="1843" y="559"/>
                    <a:pt x="1830" y="586"/>
                  </a:cubicBezTo>
                  <a:cubicBezTo>
                    <a:pt x="1826" y="595"/>
                    <a:pt x="1821" y="605"/>
                    <a:pt x="1814" y="610"/>
                  </a:cubicBezTo>
                  <a:cubicBezTo>
                    <a:pt x="1780" y="633"/>
                    <a:pt x="1759" y="666"/>
                    <a:pt x="1742" y="700"/>
                  </a:cubicBezTo>
                  <a:cubicBezTo>
                    <a:pt x="1703" y="779"/>
                    <a:pt x="1668" y="861"/>
                    <a:pt x="1633" y="943"/>
                  </a:cubicBezTo>
                  <a:cubicBezTo>
                    <a:pt x="1626" y="960"/>
                    <a:pt x="1620" y="978"/>
                    <a:pt x="1618" y="996"/>
                  </a:cubicBezTo>
                  <a:cubicBezTo>
                    <a:pt x="1612" y="1047"/>
                    <a:pt x="1611" y="1099"/>
                    <a:pt x="1631" y="1147"/>
                  </a:cubicBezTo>
                  <a:cubicBezTo>
                    <a:pt x="1639" y="1166"/>
                    <a:pt x="1649" y="1186"/>
                    <a:pt x="1664" y="1198"/>
                  </a:cubicBezTo>
                  <a:cubicBezTo>
                    <a:pt x="1694" y="1221"/>
                    <a:pt x="1731" y="1230"/>
                    <a:pt x="1769" y="1235"/>
                  </a:cubicBezTo>
                  <a:cubicBezTo>
                    <a:pt x="1811" y="1242"/>
                    <a:pt x="1842" y="1215"/>
                    <a:pt x="1874" y="1200"/>
                  </a:cubicBezTo>
                  <a:cubicBezTo>
                    <a:pt x="1931" y="1174"/>
                    <a:pt x="1976" y="1129"/>
                    <a:pt x="2000" y="1069"/>
                  </a:cubicBezTo>
                  <a:cubicBezTo>
                    <a:pt x="2025" y="1005"/>
                    <a:pt x="2033" y="938"/>
                    <a:pt x="2021" y="869"/>
                  </a:cubicBezTo>
                  <a:cubicBezTo>
                    <a:pt x="2013" y="824"/>
                    <a:pt x="1994" y="784"/>
                    <a:pt x="1963" y="752"/>
                  </a:cubicBezTo>
                  <a:cubicBezTo>
                    <a:pt x="1933" y="720"/>
                    <a:pt x="1901" y="688"/>
                    <a:pt x="1848" y="677"/>
                  </a:cubicBezTo>
                  <a:close/>
                  <a:moveTo>
                    <a:pt x="933" y="793"/>
                  </a:moveTo>
                  <a:cubicBezTo>
                    <a:pt x="926" y="799"/>
                    <a:pt x="913" y="806"/>
                    <a:pt x="913" y="813"/>
                  </a:cubicBezTo>
                  <a:cubicBezTo>
                    <a:pt x="912" y="828"/>
                    <a:pt x="914" y="846"/>
                    <a:pt x="923" y="857"/>
                  </a:cubicBezTo>
                  <a:cubicBezTo>
                    <a:pt x="951" y="895"/>
                    <a:pt x="983" y="930"/>
                    <a:pt x="1012" y="967"/>
                  </a:cubicBezTo>
                  <a:cubicBezTo>
                    <a:pt x="1015" y="972"/>
                    <a:pt x="1016" y="986"/>
                    <a:pt x="1012" y="989"/>
                  </a:cubicBezTo>
                  <a:cubicBezTo>
                    <a:pt x="1000" y="1000"/>
                    <a:pt x="986" y="1008"/>
                    <a:pt x="972" y="1017"/>
                  </a:cubicBezTo>
                  <a:cubicBezTo>
                    <a:pt x="950" y="1029"/>
                    <a:pt x="926" y="1038"/>
                    <a:pt x="906" y="1052"/>
                  </a:cubicBezTo>
                  <a:cubicBezTo>
                    <a:pt x="888" y="1065"/>
                    <a:pt x="886" y="1081"/>
                    <a:pt x="895" y="1094"/>
                  </a:cubicBezTo>
                  <a:cubicBezTo>
                    <a:pt x="902" y="1103"/>
                    <a:pt x="933" y="1109"/>
                    <a:pt x="945" y="1102"/>
                  </a:cubicBezTo>
                  <a:cubicBezTo>
                    <a:pt x="960" y="1093"/>
                    <a:pt x="974" y="1082"/>
                    <a:pt x="991" y="1075"/>
                  </a:cubicBezTo>
                  <a:cubicBezTo>
                    <a:pt x="1024" y="1062"/>
                    <a:pt x="1059" y="1051"/>
                    <a:pt x="1092" y="1039"/>
                  </a:cubicBezTo>
                  <a:cubicBezTo>
                    <a:pt x="1111" y="1033"/>
                    <a:pt x="1131" y="983"/>
                    <a:pt x="1121" y="970"/>
                  </a:cubicBezTo>
                  <a:cubicBezTo>
                    <a:pt x="1108" y="954"/>
                    <a:pt x="1096" y="937"/>
                    <a:pt x="1080" y="925"/>
                  </a:cubicBezTo>
                  <a:cubicBezTo>
                    <a:pt x="1056" y="906"/>
                    <a:pt x="1032" y="890"/>
                    <a:pt x="1016" y="861"/>
                  </a:cubicBezTo>
                  <a:cubicBezTo>
                    <a:pt x="1003" y="837"/>
                    <a:pt x="977" y="821"/>
                    <a:pt x="955" y="802"/>
                  </a:cubicBezTo>
                  <a:cubicBezTo>
                    <a:pt x="951" y="798"/>
                    <a:pt x="944" y="797"/>
                    <a:pt x="933" y="793"/>
                  </a:cubicBezTo>
                  <a:close/>
                  <a:moveTo>
                    <a:pt x="1285" y="651"/>
                  </a:moveTo>
                  <a:cubicBezTo>
                    <a:pt x="1257" y="652"/>
                    <a:pt x="1240" y="668"/>
                    <a:pt x="1241" y="690"/>
                  </a:cubicBezTo>
                  <a:cubicBezTo>
                    <a:pt x="1243" y="704"/>
                    <a:pt x="1274" y="729"/>
                    <a:pt x="1290" y="728"/>
                  </a:cubicBezTo>
                  <a:cubicBezTo>
                    <a:pt x="1306" y="728"/>
                    <a:pt x="1323" y="710"/>
                    <a:pt x="1322" y="694"/>
                  </a:cubicBezTo>
                  <a:cubicBezTo>
                    <a:pt x="1321" y="668"/>
                    <a:pt x="1305" y="650"/>
                    <a:pt x="1285" y="651"/>
                  </a:cubicBezTo>
                  <a:close/>
                  <a:moveTo>
                    <a:pt x="597" y="582"/>
                  </a:moveTo>
                  <a:cubicBezTo>
                    <a:pt x="596" y="608"/>
                    <a:pt x="612" y="625"/>
                    <a:pt x="636" y="625"/>
                  </a:cubicBezTo>
                  <a:cubicBezTo>
                    <a:pt x="652" y="625"/>
                    <a:pt x="671" y="607"/>
                    <a:pt x="671" y="590"/>
                  </a:cubicBezTo>
                  <a:cubicBezTo>
                    <a:pt x="672" y="568"/>
                    <a:pt x="655" y="549"/>
                    <a:pt x="634" y="549"/>
                  </a:cubicBezTo>
                  <a:cubicBezTo>
                    <a:pt x="610" y="548"/>
                    <a:pt x="597" y="559"/>
                    <a:pt x="597" y="5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7"/>
            <p:cNvSpPr>
              <a:spLocks/>
            </p:cNvSpPr>
            <p:nvPr/>
          </p:nvSpPr>
          <p:spPr bwMode="auto">
            <a:xfrm>
              <a:off x="4433888" y="3344863"/>
              <a:ext cx="417513" cy="458788"/>
            </a:xfrm>
            <a:custGeom>
              <a:avLst/>
              <a:gdLst>
                <a:gd name="T0" fmla="*/ 238 w 651"/>
                <a:gd name="T1" fmla="*/ 0 h 718"/>
                <a:gd name="T2" fmla="*/ 300 w 651"/>
                <a:gd name="T3" fmla="*/ 52 h 718"/>
                <a:gd name="T4" fmla="*/ 348 w 651"/>
                <a:gd name="T5" fmla="*/ 211 h 718"/>
                <a:gd name="T6" fmla="*/ 365 w 651"/>
                <a:gd name="T7" fmla="*/ 272 h 718"/>
                <a:gd name="T8" fmla="*/ 406 w 651"/>
                <a:gd name="T9" fmla="*/ 350 h 718"/>
                <a:gd name="T10" fmla="*/ 449 w 651"/>
                <a:gd name="T11" fmla="*/ 388 h 718"/>
                <a:gd name="T12" fmla="*/ 495 w 651"/>
                <a:gd name="T13" fmla="*/ 364 h 718"/>
                <a:gd name="T14" fmla="*/ 550 w 651"/>
                <a:gd name="T15" fmla="*/ 222 h 718"/>
                <a:gd name="T16" fmla="*/ 599 w 651"/>
                <a:gd name="T17" fmla="*/ 198 h 718"/>
                <a:gd name="T18" fmla="*/ 630 w 651"/>
                <a:gd name="T19" fmla="*/ 199 h 718"/>
                <a:gd name="T20" fmla="*/ 650 w 651"/>
                <a:gd name="T21" fmla="*/ 219 h 718"/>
                <a:gd name="T22" fmla="*/ 630 w 651"/>
                <a:gd name="T23" fmla="*/ 437 h 718"/>
                <a:gd name="T24" fmla="*/ 568 w 651"/>
                <a:gd name="T25" fmla="*/ 616 h 718"/>
                <a:gd name="T26" fmla="*/ 405 w 651"/>
                <a:gd name="T27" fmla="*/ 717 h 718"/>
                <a:gd name="T28" fmla="*/ 351 w 651"/>
                <a:gd name="T29" fmla="*/ 704 h 718"/>
                <a:gd name="T30" fmla="*/ 239 w 651"/>
                <a:gd name="T31" fmla="*/ 649 h 718"/>
                <a:gd name="T32" fmla="*/ 199 w 651"/>
                <a:gd name="T33" fmla="*/ 620 h 718"/>
                <a:gd name="T34" fmla="*/ 115 w 651"/>
                <a:gd name="T35" fmla="*/ 534 h 718"/>
                <a:gd name="T36" fmla="*/ 75 w 651"/>
                <a:gd name="T37" fmla="*/ 474 h 718"/>
                <a:gd name="T38" fmla="*/ 56 w 651"/>
                <a:gd name="T39" fmla="*/ 452 h 718"/>
                <a:gd name="T40" fmla="*/ 6 w 651"/>
                <a:gd name="T41" fmla="*/ 312 h 718"/>
                <a:gd name="T42" fmla="*/ 1 w 651"/>
                <a:gd name="T43" fmla="*/ 277 h 718"/>
                <a:gd name="T44" fmla="*/ 58 w 651"/>
                <a:gd name="T45" fmla="*/ 138 h 718"/>
                <a:gd name="T46" fmla="*/ 98 w 651"/>
                <a:gd name="T47" fmla="*/ 87 h 718"/>
                <a:gd name="T48" fmla="*/ 199 w 651"/>
                <a:gd name="T49" fmla="*/ 8 h 718"/>
                <a:gd name="T50" fmla="*/ 238 w 651"/>
                <a:gd name="T51" fmla="*/ 0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1" h="718">
                  <a:moveTo>
                    <a:pt x="238" y="0"/>
                  </a:moveTo>
                  <a:cubicBezTo>
                    <a:pt x="275" y="2"/>
                    <a:pt x="291" y="17"/>
                    <a:pt x="300" y="52"/>
                  </a:cubicBezTo>
                  <a:cubicBezTo>
                    <a:pt x="314" y="105"/>
                    <a:pt x="332" y="158"/>
                    <a:pt x="348" y="211"/>
                  </a:cubicBezTo>
                  <a:cubicBezTo>
                    <a:pt x="354" y="231"/>
                    <a:pt x="357" y="253"/>
                    <a:pt x="365" y="272"/>
                  </a:cubicBezTo>
                  <a:cubicBezTo>
                    <a:pt x="377" y="299"/>
                    <a:pt x="391" y="325"/>
                    <a:pt x="406" y="350"/>
                  </a:cubicBezTo>
                  <a:cubicBezTo>
                    <a:pt x="416" y="367"/>
                    <a:pt x="428" y="382"/>
                    <a:pt x="449" y="388"/>
                  </a:cubicBezTo>
                  <a:cubicBezTo>
                    <a:pt x="472" y="396"/>
                    <a:pt x="487" y="387"/>
                    <a:pt x="495" y="364"/>
                  </a:cubicBezTo>
                  <a:cubicBezTo>
                    <a:pt x="512" y="316"/>
                    <a:pt x="530" y="269"/>
                    <a:pt x="550" y="222"/>
                  </a:cubicBezTo>
                  <a:cubicBezTo>
                    <a:pt x="561" y="197"/>
                    <a:pt x="572" y="194"/>
                    <a:pt x="599" y="198"/>
                  </a:cubicBezTo>
                  <a:cubicBezTo>
                    <a:pt x="609" y="199"/>
                    <a:pt x="620" y="200"/>
                    <a:pt x="630" y="199"/>
                  </a:cubicBezTo>
                  <a:cubicBezTo>
                    <a:pt x="646" y="197"/>
                    <a:pt x="651" y="205"/>
                    <a:pt x="650" y="219"/>
                  </a:cubicBezTo>
                  <a:cubicBezTo>
                    <a:pt x="643" y="292"/>
                    <a:pt x="638" y="364"/>
                    <a:pt x="630" y="437"/>
                  </a:cubicBezTo>
                  <a:cubicBezTo>
                    <a:pt x="624" y="502"/>
                    <a:pt x="606" y="563"/>
                    <a:pt x="568" y="616"/>
                  </a:cubicBezTo>
                  <a:cubicBezTo>
                    <a:pt x="528" y="671"/>
                    <a:pt x="477" y="713"/>
                    <a:pt x="405" y="717"/>
                  </a:cubicBezTo>
                  <a:cubicBezTo>
                    <a:pt x="387" y="718"/>
                    <a:pt x="368" y="712"/>
                    <a:pt x="351" y="704"/>
                  </a:cubicBezTo>
                  <a:cubicBezTo>
                    <a:pt x="313" y="688"/>
                    <a:pt x="276" y="669"/>
                    <a:pt x="239" y="649"/>
                  </a:cubicBezTo>
                  <a:cubicBezTo>
                    <a:pt x="225" y="641"/>
                    <a:pt x="211" y="631"/>
                    <a:pt x="199" y="620"/>
                  </a:cubicBezTo>
                  <a:cubicBezTo>
                    <a:pt x="170" y="592"/>
                    <a:pt x="141" y="564"/>
                    <a:pt x="115" y="534"/>
                  </a:cubicBezTo>
                  <a:cubicBezTo>
                    <a:pt x="99" y="516"/>
                    <a:pt x="89" y="494"/>
                    <a:pt x="75" y="474"/>
                  </a:cubicBezTo>
                  <a:cubicBezTo>
                    <a:pt x="70" y="466"/>
                    <a:pt x="61" y="460"/>
                    <a:pt x="56" y="452"/>
                  </a:cubicBezTo>
                  <a:cubicBezTo>
                    <a:pt x="27" y="409"/>
                    <a:pt x="7" y="364"/>
                    <a:pt x="6" y="312"/>
                  </a:cubicBezTo>
                  <a:cubicBezTo>
                    <a:pt x="6" y="300"/>
                    <a:pt x="2" y="288"/>
                    <a:pt x="1" y="277"/>
                  </a:cubicBezTo>
                  <a:cubicBezTo>
                    <a:pt x="0" y="223"/>
                    <a:pt x="24" y="178"/>
                    <a:pt x="58" y="138"/>
                  </a:cubicBezTo>
                  <a:cubicBezTo>
                    <a:pt x="72" y="122"/>
                    <a:pt x="85" y="104"/>
                    <a:pt x="98" y="87"/>
                  </a:cubicBezTo>
                  <a:cubicBezTo>
                    <a:pt x="124" y="51"/>
                    <a:pt x="159" y="26"/>
                    <a:pt x="199" y="8"/>
                  </a:cubicBezTo>
                  <a:cubicBezTo>
                    <a:pt x="211" y="3"/>
                    <a:pt x="225" y="2"/>
                    <a:pt x="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8"/>
            <p:cNvSpPr>
              <a:spLocks/>
            </p:cNvSpPr>
            <p:nvPr/>
          </p:nvSpPr>
          <p:spPr bwMode="auto">
            <a:xfrm>
              <a:off x="7669213" y="3194050"/>
              <a:ext cx="407988" cy="452438"/>
            </a:xfrm>
            <a:custGeom>
              <a:avLst/>
              <a:gdLst>
                <a:gd name="T0" fmla="*/ 88 w 638"/>
                <a:gd name="T1" fmla="*/ 244 h 705"/>
                <a:gd name="T2" fmla="*/ 96 w 638"/>
                <a:gd name="T3" fmla="*/ 265 h 705"/>
                <a:gd name="T4" fmla="*/ 111 w 638"/>
                <a:gd name="T5" fmla="*/ 359 h 705"/>
                <a:gd name="T6" fmla="*/ 139 w 638"/>
                <a:gd name="T7" fmla="*/ 395 h 705"/>
                <a:gd name="T8" fmla="*/ 165 w 638"/>
                <a:gd name="T9" fmla="*/ 379 h 705"/>
                <a:gd name="T10" fmla="*/ 280 w 638"/>
                <a:gd name="T11" fmla="*/ 218 h 705"/>
                <a:gd name="T12" fmla="*/ 316 w 638"/>
                <a:gd name="T13" fmla="*/ 121 h 705"/>
                <a:gd name="T14" fmla="*/ 317 w 638"/>
                <a:gd name="T15" fmla="*/ 116 h 705"/>
                <a:gd name="T16" fmla="*/ 406 w 638"/>
                <a:gd name="T17" fmla="*/ 11 h 705"/>
                <a:gd name="T18" fmla="*/ 463 w 638"/>
                <a:gd name="T19" fmla="*/ 16 h 705"/>
                <a:gd name="T20" fmla="*/ 538 w 638"/>
                <a:gd name="T21" fmla="*/ 54 h 705"/>
                <a:gd name="T22" fmla="*/ 574 w 638"/>
                <a:gd name="T23" fmla="*/ 87 h 705"/>
                <a:gd name="T24" fmla="*/ 605 w 638"/>
                <a:gd name="T25" fmla="*/ 149 h 705"/>
                <a:gd name="T26" fmla="*/ 622 w 638"/>
                <a:gd name="T27" fmla="*/ 184 h 705"/>
                <a:gd name="T28" fmla="*/ 633 w 638"/>
                <a:gd name="T29" fmla="*/ 247 h 705"/>
                <a:gd name="T30" fmla="*/ 578 w 638"/>
                <a:gd name="T31" fmla="*/ 430 h 705"/>
                <a:gd name="T32" fmla="*/ 490 w 638"/>
                <a:gd name="T33" fmla="*/ 564 h 705"/>
                <a:gd name="T34" fmla="*/ 373 w 638"/>
                <a:gd name="T35" fmla="*/ 659 h 705"/>
                <a:gd name="T36" fmla="*/ 258 w 638"/>
                <a:gd name="T37" fmla="*/ 703 h 705"/>
                <a:gd name="T38" fmla="*/ 236 w 638"/>
                <a:gd name="T39" fmla="*/ 703 h 705"/>
                <a:gd name="T40" fmla="*/ 149 w 638"/>
                <a:gd name="T41" fmla="*/ 673 h 705"/>
                <a:gd name="T42" fmla="*/ 84 w 638"/>
                <a:gd name="T43" fmla="*/ 630 h 705"/>
                <a:gd name="T44" fmla="*/ 58 w 638"/>
                <a:gd name="T45" fmla="*/ 584 h 705"/>
                <a:gd name="T46" fmla="*/ 21 w 638"/>
                <a:gd name="T47" fmla="*/ 533 h 705"/>
                <a:gd name="T48" fmla="*/ 10 w 638"/>
                <a:gd name="T49" fmla="*/ 487 h 705"/>
                <a:gd name="T50" fmla="*/ 6 w 638"/>
                <a:gd name="T51" fmla="*/ 366 h 705"/>
                <a:gd name="T52" fmla="*/ 2 w 638"/>
                <a:gd name="T53" fmla="*/ 291 h 705"/>
                <a:gd name="T54" fmla="*/ 45 w 638"/>
                <a:gd name="T55" fmla="*/ 248 h 705"/>
                <a:gd name="T56" fmla="*/ 88 w 638"/>
                <a:gd name="T57" fmla="*/ 24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8" h="705">
                  <a:moveTo>
                    <a:pt x="88" y="244"/>
                  </a:moveTo>
                  <a:cubicBezTo>
                    <a:pt x="90" y="250"/>
                    <a:pt x="95" y="257"/>
                    <a:pt x="96" y="265"/>
                  </a:cubicBezTo>
                  <a:cubicBezTo>
                    <a:pt x="101" y="297"/>
                    <a:pt x="103" y="329"/>
                    <a:pt x="111" y="359"/>
                  </a:cubicBezTo>
                  <a:cubicBezTo>
                    <a:pt x="115" y="373"/>
                    <a:pt x="128" y="385"/>
                    <a:pt x="139" y="395"/>
                  </a:cubicBezTo>
                  <a:cubicBezTo>
                    <a:pt x="141" y="397"/>
                    <a:pt x="157" y="386"/>
                    <a:pt x="165" y="379"/>
                  </a:cubicBezTo>
                  <a:cubicBezTo>
                    <a:pt x="218" y="336"/>
                    <a:pt x="252" y="279"/>
                    <a:pt x="280" y="218"/>
                  </a:cubicBezTo>
                  <a:cubicBezTo>
                    <a:pt x="294" y="187"/>
                    <a:pt x="304" y="154"/>
                    <a:pt x="316" y="121"/>
                  </a:cubicBezTo>
                  <a:cubicBezTo>
                    <a:pt x="316" y="120"/>
                    <a:pt x="316" y="117"/>
                    <a:pt x="317" y="116"/>
                  </a:cubicBezTo>
                  <a:cubicBezTo>
                    <a:pt x="343" y="78"/>
                    <a:pt x="362" y="34"/>
                    <a:pt x="406" y="11"/>
                  </a:cubicBezTo>
                  <a:cubicBezTo>
                    <a:pt x="426" y="0"/>
                    <a:pt x="445" y="9"/>
                    <a:pt x="463" y="16"/>
                  </a:cubicBezTo>
                  <a:cubicBezTo>
                    <a:pt x="489" y="26"/>
                    <a:pt x="514" y="39"/>
                    <a:pt x="538" y="54"/>
                  </a:cubicBezTo>
                  <a:cubicBezTo>
                    <a:pt x="552" y="62"/>
                    <a:pt x="565" y="73"/>
                    <a:pt x="574" y="87"/>
                  </a:cubicBezTo>
                  <a:cubicBezTo>
                    <a:pt x="586" y="106"/>
                    <a:pt x="595" y="128"/>
                    <a:pt x="605" y="149"/>
                  </a:cubicBezTo>
                  <a:cubicBezTo>
                    <a:pt x="611" y="160"/>
                    <a:pt x="614" y="174"/>
                    <a:pt x="622" y="184"/>
                  </a:cubicBezTo>
                  <a:cubicBezTo>
                    <a:pt x="638" y="204"/>
                    <a:pt x="634" y="224"/>
                    <a:pt x="633" y="247"/>
                  </a:cubicBezTo>
                  <a:cubicBezTo>
                    <a:pt x="630" y="313"/>
                    <a:pt x="607" y="371"/>
                    <a:pt x="578" y="430"/>
                  </a:cubicBezTo>
                  <a:cubicBezTo>
                    <a:pt x="553" y="479"/>
                    <a:pt x="522" y="522"/>
                    <a:pt x="490" y="564"/>
                  </a:cubicBezTo>
                  <a:cubicBezTo>
                    <a:pt x="459" y="605"/>
                    <a:pt x="417" y="635"/>
                    <a:pt x="373" y="659"/>
                  </a:cubicBezTo>
                  <a:cubicBezTo>
                    <a:pt x="336" y="677"/>
                    <a:pt x="296" y="689"/>
                    <a:pt x="258" y="703"/>
                  </a:cubicBezTo>
                  <a:cubicBezTo>
                    <a:pt x="252" y="705"/>
                    <a:pt x="243" y="705"/>
                    <a:pt x="236" y="703"/>
                  </a:cubicBezTo>
                  <a:cubicBezTo>
                    <a:pt x="207" y="694"/>
                    <a:pt x="177" y="686"/>
                    <a:pt x="149" y="673"/>
                  </a:cubicBezTo>
                  <a:cubicBezTo>
                    <a:pt x="126" y="662"/>
                    <a:pt x="103" y="647"/>
                    <a:pt x="84" y="630"/>
                  </a:cubicBezTo>
                  <a:cubicBezTo>
                    <a:pt x="72" y="619"/>
                    <a:pt x="68" y="599"/>
                    <a:pt x="58" y="584"/>
                  </a:cubicBezTo>
                  <a:cubicBezTo>
                    <a:pt x="47" y="566"/>
                    <a:pt x="31" y="551"/>
                    <a:pt x="21" y="533"/>
                  </a:cubicBezTo>
                  <a:cubicBezTo>
                    <a:pt x="14" y="519"/>
                    <a:pt x="11" y="503"/>
                    <a:pt x="10" y="487"/>
                  </a:cubicBezTo>
                  <a:cubicBezTo>
                    <a:pt x="7" y="447"/>
                    <a:pt x="7" y="406"/>
                    <a:pt x="6" y="366"/>
                  </a:cubicBezTo>
                  <a:cubicBezTo>
                    <a:pt x="5" y="341"/>
                    <a:pt x="3" y="316"/>
                    <a:pt x="2" y="291"/>
                  </a:cubicBezTo>
                  <a:cubicBezTo>
                    <a:pt x="0" y="261"/>
                    <a:pt x="15" y="247"/>
                    <a:pt x="45" y="248"/>
                  </a:cubicBezTo>
                  <a:cubicBezTo>
                    <a:pt x="58" y="249"/>
                    <a:pt x="72" y="245"/>
                    <a:pt x="88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9"/>
            <p:cNvSpPr>
              <a:spLocks/>
            </p:cNvSpPr>
            <p:nvPr/>
          </p:nvSpPr>
          <p:spPr bwMode="auto">
            <a:xfrm>
              <a:off x="7299325" y="3567113"/>
              <a:ext cx="527050" cy="423863"/>
            </a:xfrm>
            <a:custGeom>
              <a:avLst/>
              <a:gdLst>
                <a:gd name="T0" fmla="*/ 60 w 823"/>
                <a:gd name="T1" fmla="*/ 0 h 662"/>
                <a:gd name="T2" fmla="*/ 138 w 823"/>
                <a:gd name="T3" fmla="*/ 83 h 662"/>
                <a:gd name="T4" fmla="*/ 165 w 823"/>
                <a:gd name="T5" fmla="*/ 118 h 662"/>
                <a:gd name="T6" fmla="*/ 232 w 823"/>
                <a:gd name="T7" fmla="*/ 202 h 662"/>
                <a:gd name="T8" fmla="*/ 287 w 823"/>
                <a:gd name="T9" fmla="*/ 271 h 662"/>
                <a:gd name="T10" fmla="*/ 282 w 823"/>
                <a:gd name="T11" fmla="*/ 299 h 662"/>
                <a:gd name="T12" fmla="*/ 277 w 823"/>
                <a:gd name="T13" fmla="*/ 334 h 662"/>
                <a:gd name="T14" fmla="*/ 310 w 823"/>
                <a:gd name="T15" fmla="*/ 348 h 662"/>
                <a:gd name="T16" fmla="*/ 365 w 823"/>
                <a:gd name="T17" fmla="*/ 305 h 662"/>
                <a:gd name="T18" fmla="*/ 413 w 823"/>
                <a:gd name="T19" fmla="*/ 261 h 662"/>
                <a:gd name="T20" fmla="*/ 485 w 823"/>
                <a:gd name="T21" fmla="*/ 169 h 662"/>
                <a:gd name="T22" fmla="*/ 550 w 823"/>
                <a:gd name="T23" fmla="*/ 94 h 662"/>
                <a:gd name="T24" fmla="*/ 578 w 823"/>
                <a:gd name="T25" fmla="*/ 58 h 662"/>
                <a:gd name="T26" fmla="*/ 823 w 823"/>
                <a:gd name="T27" fmla="*/ 187 h 662"/>
                <a:gd name="T28" fmla="*/ 787 w 823"/>
                <a:gd name="T29" fmla="*/ 240 h 662"/>
                <a:gd name="T30" fmla="*/ 712 w 823"/>
                <a:gd name="T31" fmla="*/ 328 h 662"/>
                <a:gd name="T32" fmla="*/ 601 w 823"/>
                <a:gd name="T33" fmla="*/ 442 h 662"/>
                <a:gd name="T34" fmla="*/ 534 w 823"/>
                <a:gd name="T35" fmla="*/ 513 h 662"/>
                <a:gd name="T36" fmla="*/ 489 w 823"/>
                <a:gd name="T37" fmla="*/ 555 h 662"/>
                <a:gd name="T38" fmla="*/ 357 w 823"/>
                <a:gd name="T39" fmla="*/ 652 h 662"/>
                <a:gd name="T40" fmla="*/ 290 w 823"/>
                <a:gd name="T41" fmla="*/ 653 h 662"/>
                <a:gd name="T42" fmla="*/ 189 w 823"/>
                <a:gd name="T43" fmla="*/ 588 h 662"/>
                <a:gd name="T44" fmla="*/ 148 w 823"/>
                <a:gd name="T45" fmla="*/ 540 h 662"/>
                <a:gd name="T46" fmla="*/ 85 w 823"/>
                <a:gd name="T47" fmla="*/ 470 h 662"/>
                <a:gd name="T48" fmla="*/ 26 w 823"/>
                <a:gd name="T49" fmla="*/ 412 h 662"/>
                <a:gd name="T50" fmla="*/ 5 w 823"/>
                <a:gd name="T51" fmla="*/ 340 h 662"/>
                <a:gd name="T52" fmla="*/ 42 w 823"/>
                <a:gd name="T53" fmla="*/ 138 h 662"/>
                <a:gd name="T54" fmla="*/ 51 w 823"/>
                <a:gd name="T55" fmla="*/ 35 h 662"/>
                <a:gd name="T56" fmla="*/ 60 w 823"/>
                <a:gd name="T57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3" h="662">
                  <a:moveTo>
                    <a:pt x="60" y="0"/>
                  </a:moveTo>
                  <a:cubicBezTo>
                    <a:pt x="89" y="31"/>
                    <a:pt x="114" y="56"/>
                    <a:pt x="138" y="83"/>
                  </a:cubicBezTo>
                  <a:cubicBezTo>
                    <a:pt x="148" y="94"/>
                    <a:pt x="158" y="105"/>
                    <a:pt x="165" y="118"/>
                  </a:cubicBezTo>
                  <a:cubicBezTo>
                    <a:pt x="183" y="150"/>
                    <a:pt x="208" y="175"/>
                    <a:pt x="232" y="202"/>
                  </a:cubicBezTo>
                  <a:cubicBezTo>
                    <a:pt x="252" y="224"/>
                    <a:pt x="270" y="247"/>
                    <a:pt x="287" y="271"/>
                  </a:cubicBezTo>
                  <a:cubicBezTo>
                    <a:pt x="290" y="277"/>
                    <a:pt x="283" y="289"/>
                    <a:pt x="282" y="299"/>
                  </a:cubicBezTo>
                  <a:cubicBezTo>
                    <a:pt x="280" y="310"/>
                    <a:pt x="276" y="323"/>
                    <a:pt x="277" y="334"/>
                  </a:cubicBezTo>
                  <a:cubicBezTo>
                    <a:pt x="280" y="353"/>
                    <a:pt x="294" y="360"/>
                    <a:pt x="310" y="348"/>
                  </a:cubicBezTo>
                  <a:cubicBezTo>
                    <a:pt x="330" y="335"/>
                    <a:pt x="347" y="320"/>
                    <a:pt x="365" y="305"/>
                  </a:cubicBezTo>
                  <a:cubicBezTo>
                    <a:pt x="381" y="291"/>
                    <a:pt x="399" y="277"/>
                    <a:pt x="413" y="261"/>
                  </a:cubicBezTo>
                  <a:cubicBezTo>
                    <a:pt x="438" y="231"/>
                    <a:pt x="461" y="199"/>
                    <a:pt x="485" y="169"/>
                  </a:cubicBezTo>
                  <a:cubicBezTo>
                    <a:pt x="506" y="143"/>
                    <a:pt x="529" y="119"/>
                    <a:pt x="550" y="94"/>
                  </a:cubicBezTo>
                  <a:cubicBezTo>
                    <a:pt x="560" y="82"/>
                    <a:pt x="569" y="69"/>
                    <a:pt x="578" y="58"/>
                  </a:cubicBezTo>
                  <a:cubicBezTo>
                    <a:pt x="647" y="124"/>
                    <a:pt x="722" y="174"/>
                    <a:pt x="823" y="187"/>
                  </a:cubicBezTo>
                  <a:cubicBezTo>
                    <a:pt x="809" y="208"/>
                    <a:pt x="799" y="225"/>
                    <a:pt x="787" y="240"/>
                  </a:cubicBezTo>
                  <a:cubicBezTo>
                    <a:pt x="763" y="270"/>
                    <a:pt x="738" y="300"/>
                    <a:pt x="712" y="328"/>
                  </a:cubicBezTo>
                  <a:cubicBezTo>
                    <a:pt x="676" y="367"/>
                    <a:pt x="638" y="404"/>
                    <a:pt x="601" y="442"/>
                  </a:cubicBezTo>
                  <a:cubicBezTo>
                    <a:pt x="578" y="466"/>
                    <a:pt x="556" y="490"/>
                    <a:pt x="534" y="513"/>
                  </a:cubicBezTo>
                  <a:cubicBezTo>
                    <a:pt x="519" y="528"/>
                    <a:pt x="505" y="543"/>
                    <a:pt x="489" y="555"/>
                  </a:cubicBezTo>
                  <a:cubicBezTo>
                    <a:pt x="446" y="589"/>
                    <a:pt x="403" y="624"/>
                    <a:pt x="357" y="652"/>
                  </a:cubicBezTo>
                  <a:cubicBezTo>
                    <a:pt x="340" y="662"/>
                    <a:pt x="309" y="661"/>
                    <a:pt x="290" y="653"/>
                  </a:cubicBezTo>
                  <a:cubicBezTo>
                    <a:pt x="254" y="636"/>
                    <a:pt x="221" y="612"/>
                    <a:pt x="189" y="588"/>
                  </a:cubicBezTo>
                  <a:cubicBezTo>
                    <a:pt x="172" y="575"/>
                    <a:pt x="162" y="555"/>
                    <a:pt x="148" y="540"/>
                  </a:cubicBezTo>
                  <a:cubicBezTo>
                    <a:pt x="128" y="516"/>
                    <a:pt x="107" y="492"/>
                    <a:pt x="85" y="470"/>
                  </a:cubicBezTo>
                  <a:cubicBezTo>
                    <a:pt x="66" y="450"/>
                    <a:pt x="43" y="433"/>
                    <a:pt x="26" y="412"/>
                  </a:cubicBezTo>
                  <a:cubicBezTo>
                    <a:pt x="9" y="392"/>
                    <a:pt x="0" y="368"/>
                    <a:pt x="5" y="340"/>
                  </a:cubicBezTo>
                  <a:cubicBezTo>
                    <a:pt x="18" y="273"/>
                    <a:pt x="31" y="205"/>
                    <a:pt x="42" y="138"/>
                  </a:cubicBezTo>
                  <a:cubicBezTo>
                    <a:pt x="47" y="104"/>
                    <a:pt x="48" y="69"/>
                    <a:pt x="51" y="35"/>
                  </a:cubicBezTo>
                  <a:cubicBezTo>
                    <a:pt x="53" y="24"/>
                    <a:pt x="57" y="13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"/>
            <p:cNvSpPr>
              <a:spLocks/>
            </p:cNvSpPr>
            <p:nvPr/>
          </p:nvSpPr>
          <p:spPr bwMode="auto">
            <a:xfrm>
              <a:off x="4664075" y="3609975"/>
              <a:ext cx="503238" cy="487363"/>
            </a:xfrm>
            <a:custGeom>
              <a:avLst/>
              <a:gdLst>
                <a:gd name="T0" fmla="*/ 754 w 786"/>
                <a:gd name="T1" fmla="*/ 0 h 760"/>
                <a:gd name="T2" fmla="*/ 758 w 786"/>
                <a:gd name="T3" fmla="*/ 54 h 760"/>
                <a:gd name="T4" fmla="*/ 766 w 786"/>
                <a:gd name="T5" fmla="*/ 147 h 760"/>
                <a:gd name="T6" fmla="*/ 770 w 786"/>
                <a:gd name="T7" fmla="*/ 216 h 760"/>
                <a:gd name="T8" fmla="*/ 782 w 786"/>
                <a:gd name="T9" fmla="*/ 328 h 760"/>
                <a:gd name="T10" fmla="*/ 765 w 786"/>
                <a:gd name="T11" fmla="*/ 387 h 760"/>
                <a:gd name="T12" fmla="*/ 697 w 786"/>
                <a:gd name="T13" fmla="*/ 478 h 760"/>
                <a:gd name="T14" fmla="*/ 636 w 786"/>
                <a:gd name="T15" fmla="*/ 550 h 760"/>
                <a:gd name="T16" fmla="*/ 552 w 786"/>
                <a:gd name="T17" fmla="*/ 643 h 760"/>
                <a:gd name="T18" fmla="*/ 476 w 786"/>
                <a:gd name="T19" fmla="*/ 721 h 760"/>
                <a:gd name="T20" fmla="*/ 394 w 786"/>
                <a:gd name="T21" fmla="*/ 756 h 760"/>
                <a:gd name="T22" fmla="*/ 332 w 786"/>
                <a:gd name="T23" fmla="*/ 729 h 760"/>
                <a:gd name="T24" fmla="*/ 218 w 786"/>
                <a:gd name="T25" fmla="*/ 627 h 760"/>
                <a:gd name="T26" fmla="*/ 127 w 786"/>
                <a:gd name="T27" fmla="*/ 546 h 760"/>
                <a:gd name="T28" fmla="*/ 42 w 786"/>
                <a:gd name="T29" fmla="*/ 440 h 760"/>
                <a:gd name="T30" fmla="*/ 11 w 786"/>
                <a:gd name="T31" fmla="*/ 399 h 760"/>
                <a:gd name="T32" fmla="*/ 28 w 786"/>
                <a:gd name="T33" fmla="*/ 369 h 760"/>
                <a:gd name="T34" fmla="*/ 123 w 786"/>
                <a:gd name="T35" fmla="*/ 351 h 760"/>
                <a:gd name="T36" fmla="*/ 185 w 786"/>
                <a:gd name="T37" fmla="*/ 313 h 760"/>
                <a:gd name="T38" fmla="*/ 264 w 786"/>
                <a:gd name="T39" fmla="*/ 229 h 760"/>
                <a:gd name="T40" fmla="*/ 297 w 786"/>
                <a:gd name="T41" fmla="*/ 231 h 760"/>
                <a:gd name="T42" fmla="*/ 345 w 786"/>
                <a:gd name="T43" fmla="*/ 322 h 760"/>
                <a:gd name="T44" fmla="*/ 365 w 786"/>
                <a:gd name="T45" fmla="*/ 344 h 760"/>
                <a:gd name="T46" fmla="*/ 408 w 786"/>
                <a:gd name="T47" fmla="*/ 399 h 760"/>
                <a:gd name="T48" fmla="*/ 469 w 786"/>
                <a:gd name="T49" fmla="*/ 446 h 760"/>
                <a:gd name="T50" fmla="*/ 497 w 786"/>
                <a:gd name="T51" fmla="*/ 445 h 760"/>
                <a:gd name="T52" fmla="*/ 502 w 786"/>
                <a:gd name="T53" fmla="*/ 422 h 760"/>
                <a:gd name="T54" fmla="*/ 477 w 786"/>
                <a:gd name="T55" fmla="*/ 371 h 760"/>
                <a:gd name="T56" fmla="*/ 474 w 786"/>
                <a:gd name="T57" fmla="*/ 323 h 760"/>
                <a:gd name="T58" fmla="*/ 594 w 786"/>
                <a:gd name="T59" fmla="*/ 183 h 760"/>
                <a:gd name="T60" fmla="*/ 647 w 786"/>
                <a:gd name="T61" fmla="*/ 115 h 760"/>
                <a:gd name="T62" fmla="*/ 678 w 786"/>
                <a:gd name="T63" fmla="*/ 79 h 760"/>
                <a:gd name="T64" fmla="*/ 731 w 786"/>
                <a:gd name="T65" fmla="*/ 17 h 760"/>
                <a:gd name="T66" fmla="*/ 754 w 786"/>
                <a:gd name="T67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6" h="760">
                  <a:moveTo>
                    <a:pt x="754" y="0"/>
                  </a:moveTo>
                  <a:cubicBezTo>
                    <a:pt x="755" y="21"/>
                    <a:pt x="756" y="37"/>
                    <a:pt x="758" y="54"/>
                  </a:cubicBezTo>
                  <a:cubicBezTo>
                    <a:pt x="760" y="85"/>
                    <a:pt x="764" y="116"/>
                    <a:pt x="766" y="147"/>
                  </a:cubicBezTo>
                  <a:cubicBezTo>
                    <a:pt x="768" y="169"/>
                    <a:pt x="768" y="193"/>
                    <a:pt x="770" y="216"/>
                  </a:cubicBezTo>
                  <a:cubicBezTo>
                    <a:pt x="773" y="253"/>
                    <a:pt x="777" y="291"/>
                    <a:pt x="782" y="328"/>
                  </a:cubicBezTo>
                  <a:cubicBezTo>
                    <a:pt x="786" y="351"/>
                    <a:pt x="778" y="369"/>
                    <a:pt x="765" y="387"/>
                  </a:cubicBezTo>
                  <a:cubicBezTo>
                    <a:pt x="742" y="417"/>
                    <a:pt x="720" y="448"/>
                    <a:pt x="697" y="478"/>
                  </a:cubicBezTo>
                  <a:cubicBezTo>
                    <a:pt x="678" y="503"/>
                    <a:pt x="657" y="526"/>
                    <a:pt x="636" y="550"/>
                  </a:cubicBezTo>
                  <a:cubicBezTo>
                    <a:pt x="609" y="581"/>
                    <a:pt x="580" y="612"/>
                    <a:pt x="552" y="643"/>
                  </a:cubicBezTo>
                  <a:cubicBezTo>
                    <a:pt x="527" y="670"/>
                    <a:pt x="505" y="700"/>
                    <a:pt x="476" y="721"/>
                  </a:cubicBezTo>
                  <a:cubicBezTo>
                    <a:pt x="453" y="739"/>
                    <a:pt x="423" y="750"/>
                    <a:pt x="394" y="756"/>
                  </a:cubicBezTo>
                  <a:cubicBezTo>
                    <a:pt x="372" y="760"/>
                    <a:pt x="350" y="745"/>
                    <a:pt x="332" y="729"/>
                  </a:cubicBezTo>
                  <a:cubicBezTo>
                    <a:pt x="294" y="695"/>
                    <a:pt x="257" y="661"/>
                    <a:pt x="218" y="627"/>
                  </a:cubicBezTo>
                  <a:cubicBezTo>
                    <a:pt x="188" y="600"/>
                    <a:pt x="154" y="576"/>
                    <a:pt x="127" y="546"/>
                  </a:cubicBezTo>
                  <a:cubicBezTo>
                    <a:pt x="96" y="513"/>
                    <a:pt x="70" y="475"/>
                    <a:pt x="42" y="440"/>
                  </a:cubicBezTo>
                  <a:cubicBezTo>
                    <a:pt x="32" y="426"/>
                    <a:pt x="20" y="414"/>
                    <a:pt x="11" y="399"/>
                  </a:cubicBezTo>
                  <a:cubicBezTo>
                    <a:pt x="0" y="381"/>
                    <a:pt x="7" y="372"/>
                    <a:pt x="28" y="369"/>
                  </a:cubicBezTo>
                  <a:cubicBezTo>
                    <a:pt x="60" y="364"/>
                    <a:pt x="93" y="361"/>
                    <a:pt x="123" y="351"/>
                  </a:cubicBezTo>
                  <a:cubicBezTo>
                    <a:pt x="146" y="343"/>
                    <a:pt x="167" y="329"/>
                    <a:pt x="185" y="313"/>
                  </a:cubicBezTo>
                  <a:cubicBezTo>
                    <a:pt x="213" y="287"/>
                    <a:pt x="238" y="257"/>
                    <a:pt x="264" y="229"/>
                  </a:cubicBezTo>
                  <a:cubicBezTo>
                    <a:pt x="279" y="213"/>
                    <a:pt x="287" y="213"/>
                    <a:pt x="297" y="231"/>
                  </a:cubicBezTo>
                  <a:cubicBezTo>
                    <a:pt x="313" y="261"/>
                    <a:pt x="328" y="292"/>
                    <a:pt x="345" y="322"/>
                  </a:cubicBezTo>
                  <a:cubicBezTo>
                    <a:pt x="349" y="331"/>
                    <a:pt x="359" y="336"/>
                    <a:pt x="365" y="344"/>
                  </a:cubicBezTo>
                  <a:cubicBezTo>
                    <a:pt x="379" y="362"/>
                    <a:pt x="396" y="379"/>
                    <a:pt x="408" y="399"/>
                  </a:cubicBezTo>
                  <a:cubicBezTo>
                    <a:pt x="422" y="424"/>
                    <a:pt x="445" y="436"/>
                    <a:pt x="469" y="446"/>
                  </a:cubicBezTo>
                  <a:cubicBezTo>
                    <a:pt x="477" y="449"/>
                    <a:pt x="490" y="449"/>
                    <a:pt x="497" y="445"/>
                  </a:cubicBezTo>
                  <a:cubicBezTo>
                    <a:pt x="502" y="442"/>
                    <a:pt x="504" y="429"/>
                    <a:pt x="502" y="422"/>
                  </a:cubicBezTo>
                  <a:cubicBezTo>
                    <a:pt x="495" y="404"/>
                    <a:pt x="488" y="386"/>
                    <a:pt x="477" y="371"/>
                  </a:cubicBezTo>
                  <a:cubicBezTo>
                    <a:pt x="463" y="353"/>
                    <a:pt x="459" y="340"/>
                    <a:pt x="474" y="323"/>
                  </a:cubicBezTo>
                  <a:cubicBezTo>
                    <a:pt x="513" y="276"/>
                    <a:pt x="554" y="230"/>
                    <a:pt x="594" y="183"/>
                  </a:cubicBezTo>
                  <a:cubicBezTo>
                    <a:pt x="613" y="161"/>
                    <a:pt x="629" y="138"/>
                    <a:pt x="647" y="115"/>
                  </a:cubicBezTo>
                  <a:cubicBezTo>
                    <a:pt x="657" y="103"/>
                    <a:pt x="667" y="91"/>
                    <a:pt x="678" y="79"/>
                  </a:cubicBezTo>
                  <a:cubicBezTo>
                    <a:pt x="696" y="58"/>
                    <a:pt x="713" y="38"/>
                    <a:pt x="731" y="17"/>
                  </a:cubicBezTo>
                  <a:cubicBezTo>
                    <a:pt x="737" y="11"/>
                    <a:pt x="744" y="7"/>
                    <a:pt x="7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1"/>
            <p:cNvSpPr>
              <a:spLocks/>
            </p:cNvSpPr>
            <p:nvPr/>
          </p:nvSpPr>
          <p:spPr bwMode="auto">
            <a:xfrm>
              <a:off x="4868863" y="3395663"/>
              <a:ext cx="285750" cy="398463"/>
            </a:xfrm>
            <a:custGeom>
              <a:avLst/>
              <a:gdLst>
                <a:gd name="T0" fmla="*/ 437 w 445"/>
                <a:gd name="T1" fmla="*/ 147 h 623"/>
                <a:gd name="T2" fmla="*/ 437 w 445"/>
                <a:gd name="T3" fmla="*/ 166 h 623"/>
                <a:gd name="T4" fmla="*/ 409 w 445"/>
                <a:gd name="T5" fmla="*/ 254 h 623"/>
                <a:gd name="T6" fmla="*/ 289 w 445"/>
                <a:gd name="T7" fmla="*/ 395 h 623"/>
                <a:gd name="T8" fmla="*/ 134 w 445"/>
                <a:gd name="T9" fmla="*/ 590 h 623"/>
                <a:gd name="T10" fmla="*/ 125 w 445"/>
                <a:gd name="T11" fmla="*/ 600 h 623"/>
                <a:gd name="T12" fmla="*/ 74 w 445"/>
                <a:gd name="T13" fmla="*/ 594 h 623"/>
                <a:gd name="T14" fmla="*/ 28 w 445"/>
                <a:gd name="T15" fmla="*/ 528 h 623"/>
                <a:gd name="T16" fmla="*/ 6 w 445"/>
                <a:gd name="T17" fmla="*/ 444 h 623"/>
                <a:gd name="T18" fmla="*/ 24 w 445"/>
                <a:gd name="T19" fmla="*/ 310 h 623"/>
                <a:gd name="T20" fmla="*/ 31 w 445"/>
                <a:gd name="T21" fmla="*/ 151 h 623"/>
                <a:gd name="T22" fmla="*/ 61 w 445"/>
                <a:gd name="T23" fmla="*/ 119 h 623"/>
                <a:gd name="T24" fmla="*/ 197 w 445"/>
                <a:gd name="T25" fmla="*/ 80 h 623"/>
                <a:gd name="T26" fmla="*/ 297 w 445"/>
                <a:gd name="T27" fmla="*/ 13 h 623"/>
                <a:gd name="T28" fmla="*/ 331 w 445"/>
                <a:gd name="T29" fmla="*/ 16 h 623"/>
                <a:gd name="T30" fmla="*/ 419 w 445"/>
                <a:gd name="T31" fmla="*/ 104 h 623"/>
                <a:gd name="T32" fmla="*/ 437 w 445"/>
                <a:gd name="T33" fmla="*/ 147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5" h="623">
                  <a:moveTo>
                    <a:pt x="437" y="147"/>
                  </a:moveTo>
                  <a:cubicBezTo>
                    <a:pt x="437" y="155"/>
                    <a:pt x="436" y="161"/>
                    <a:pt x="437" y="166"/>
                  </a:cubicBezTo>
                  <a:cubicBezTo>
                    <a:pt x="445" y="201"/>
                    <a:pt x="429" y="229"/>
                    <a:pt x="409" y="254"/>
                  </a:cubicBezTo>
                  <a:cubicBezTo>
                    <a:pt x="369" y="301"/>
                    <a:pt x="328" y="347"/>
                    <a:pt x="289" y="395"/>
                  </a:cubicBezTo>
                  <a:cubicBezTo>
                    <a:pt x="236" y="459"/>
                    <a:pt x="185" y="525"/>
                    <a:pt x="134" y="590"/>
                  </a:cubicBezTo>
                  <a:cubicBezTo>
                    <a:pt x="131" y="593"/>
                    <a:pt x="128" y="597"/>
                    <a:pt x="125" y="600"/>
                  </a:cubicBezTo>
                  <a:cubicBezTo>
                    <a:pt x="94" y="623"/>
                    <a:pt x="93" y="623"/>
                    <a:pt x="74" y="594"/>
                  </a:cubicBezTo>
                  <a:cubicBezTo>
                    <a:pt x="60" y="572"/>
                    <a:pt x="42" y="551"/>
                    <a:pt x="28" y="528"/>
                  </a:cubicBezTo>
                  <a:cubicBezTo>
                    <a:pt x="12" y="503"/>
                    <a:pt x="0" y="477"/>
                    <a:pt x="6" y="444"/>
                  </a:cubicBezTo>
                  <a:cubicBezTo>
                    <a:pt x="14" y="400"/>
                    <a:pt x="14" y="354"/>
                    <a:pt x="24" y="310"/>
                  </a:cubicBezTo>
                  <a:cubicBezTo>
                    <a:pt x="36" y="257"/>
                    <a:pt x="30" y="204"/>
                    <a:pt x="31" y="151"/>
                  </a:cubicBezTo>
                  <a:cubicBezTo>
                    <a:pt x="32" y="130"/>
                    <a:pt x="39" y="121"/>
                    <a:pt x="61" y="119"/>
                  </a:cubicBezTo>
                  <a:cubicBezTo>
                    <a:pt x="108" y="114"/>
                    <a:pt x="153" y="101"/>
                    <a:pt x="197" y="80"/>
                  </a:cubicBezTo>
                  <a:cubicBezTo>
                    <a:pt x="235" y="62"/>
                    <a:pt x="268" y="42"/>
                    <a:pt x="297" y="13"/>
                  </a:cubicBezTo>
                  <a:cubicBezTo>
                    <a:pt x="308" y="2"/>
                    <a:pt x="318" y="0"/>
                    <a:pt x="331" y="16"/>
                  </a:cubicBezTo>
                  <a:cubicBezTo>
                    <a:pt x="358" y="47"/>
                    <a:pt x="389" y="76"/>
                    <a:pt x="419" y="104"/>
                  </a:cubicBezTo>
                  <a:cubicBezTo>
                    <a:pt x="434" y="117"/>
                    <a:pt x="440" y="131"/>
                    <a:pt x="437" y="147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2"/>
            <p:cNvSpPr>
              <a:spLocks/>
            </p:cNvSpPr>
            <p:nvPr/>
          </p:nvSpPr>
          <p:spPr bwMode="auto">
            <a:xfrm>
              <a:off x="7361238" y="3346450"/>
              <a:ext cx="285750" cy="361950"/>
            </a:xfrm>
            <a:custGeom>
              <a:avLst/>
              <a:gdLst>
                <a:gd name="T0" fmla="*/ 421 w 447"/>
                <a:gd name="T1" fmla="*/ 94 h 564"/>
                <a:gd name="T2" fmla="*/ 422 w 447"/>
                <a:gd name="T3" fmla="*/ 193 h 564"/>
                <a:gd name="T4" fmla="*/ 432 w 447"/>
                <a:gd name="T5" fmla="*/ 244 h 564"/>
                <a:gd name="T6" fmla="*/ 439 w 447"/>
                <a:gd name="T7" fmla="*/ 299 h 564"/>
                <a:gd name="T8" fmla="*/ 422 w 447"/>
                <a:gd name="T9" fmla="*/ 363 h 564"/>
                <a:gd name="T10" fmla="*/ 351 w 447"/>
                <a:gd name="T11" fmla="*/ 454 h 564"/>
                <a:gd name="T12" fmla="*/ 274 w 447"/>
                <a:gd name="T13" fmla="*/ 546 h 564"/>
                <a:gd name="T14" fmla="*/ 222 w 447"/>
                <a:gd name="T15" fmla="*/ 537 h 564"/>
                <a:gd name="T16" fmla="*/ 205 w 447"/>
                <a:gd name="T17" fmla="*/ 512 h 564"/>
                <a:gd name="T18" fmla="*/ 141 w 447"/>
                <a:gd name="T19" fmla="*/ 433 h 564"/>
                <a:gd name="T20" fmla="*/ 66 w 447"/>
                <a:gd name="T21" fmla="*/ 343 h 564"/>
                <a:gd name="T22" fmla="*/ 29 w 447"/>
                <a:gd name="T23" fmla="*/ 302 h 564"/>
                <a:gd name="T24" fmla="*/ 4 w 447"/>
                <a:gd name="T25" fmla="*/ 269 h 564"/>
                <a:gd name="T26" fmla="*/ 15 w 447"/>
                <a:gd name="T27" fmla="*/ 237 h 564"/>
                <a:gd name="T28" fmla="*/ 168 w 447"/>
                <a:gd name="T29" fmla="*/ 107 h 564"/>
                <a:gd name="T30" fmla="*/ 217 w 447"/>
                <a:gd name="T31" fmla="*/ 28 h 564"/>
                <a:gd name="T32" fmla="*/ 262 w 447"/>
                <a:gd name="T33" fmla="*/ 7 h 564"/>
                <a:gd name="T34" fmla="*/ 392 w 447"/>
                <a:gd name="T35" fmla="*/ 31 h 564"/>
                <a:gd name="T36" fmla="*/ 405 w 447"/>
                <a:gd name="T37" fmla="*/ 38 h 564"/>
                <a:gd name="T38" fmla="*/ 425 w 447"/>
                <a:gd name="T39" fmla="*/ 93 h 564"/>
                <a:gd name="T40" fmla="*/ 421 w 447"/>
                <a:gd name="T41" fmla="*/ 9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7" h="564">
                  <a:moveTo>
                    <a:pt x="421" y="94"/>
                  </a:moveTo>
                  <a:cubicBezTo>
                    <a:pt x="421" y="127"/>
                    <a:pt x="420" y="160"/>
                    <a:pt x="422" y="193"/>
                  </a:cubicBezTo>
                  <a:cubicBezTo>
                    <a:pt x="423" y="210"/>
                    <a:pt x="429" y="227"/>
                    <a:pt x="432" y="244"/>
                  </a:cubicBezTo>
                  <a:cubicBezTo>
                    <a:pt x="435" y="262"/>
                    <a:pt x="433" y="282"/>
                    <a:pt x="439" y="299"/>
                  </a:cubicBezTo>
                  <a:cubicBezTo>
                    <a:pt x="447" y="325"/>
                    <a:pt x="439" y="343"/>
                    <a:pt x="422" y="363"/>
                  </a:cubicBezTo>
                  <a:cubicBezTo>
                    <a:pt x="396" y="392"/>
                    <a:pt x="375" y="424"/>
                    <a:pt x="351" y="454"/>
                  </a:cubicBezTo>
                  <a:cubicBezTo>
                    <a:pt x="326" y="486"/>
                    <a:pt x="301" y="516"/>
                    <a:pt x="274" y="546"/>
                  </a:cubicBezTo>
                  <a:cubicBezTo>
                    <a:pt x="257" y="564"/>
                    <a:pt x="234" y="559"/>
                    <a:pt x="222" y="537"/>
                  </a:cubicBezTo>
                  <a:cubicBezTo>
                    <a:pt x="218" y="528"/>
                    <a:pt x="211" y="520"/>
                    <a:pt x="205" y="512"/>
                  </a:cubicBezTo>
                  <a:cubicBezTo>
                    <a:pt x="184" y="486"/>
                    <a:pt x="162" y="460"/>
                    <a:pt x="141" y="433"/>
                  </a:cubicBezTo>
                  <a:cubicBezTo>
                    <a:pt x="116" y="403"/>
                    <a:pt x="94" y="370"/>
                    <a:pt x="66" y="343"/>
                  </a:cubicBezTo>
                  <a:cubicBezTo>
                    <a:pt x="52" y="330"/>
                    <a:pt x="43" y="312"/>
                    <a:pt x="29" y="302"/>
                  </a:cubicBezTo>
                  <a:cubicBezTo>
                    <a:pt x="16" y="293"/>
                    <a:pt x="9" y="284"/>
                    <a:pt x="4" y="269"/>
                  </a:cubicBezTo>
                  <a:cubicBezTo>
                    <a:pt x="0" y="254"/>
                    <a:pt x="3" y="244"/>
                    <a:pt x="15" y="237"/>
                  </a:cubicBezTo>
                  <a:cubicBezTo>
                    <a:pt x="72" y="201"/>
                    <a:pt x="121" y="155"/>
                    <a:pt x="168" y="107"/>
                  </a:cubicBezTo>
                  <a:cubicBezTo>
                    <a:pt x="189" y="85"/>
                    <a:pt x="202" y="56"/>
                    <a:pt x="217" y="28"/>
                  </a:cubicBezTo>
                  <a:cubicBezTo>
                    <a:pt x="232" y="0"/>
                    <a:pt x="231" y="3"/>
                    <a:pt x="262" y="7"/>
                  </a:cubicBezTo>
                  <a:cubicBezTo>
                    <a:pt x="306" y="14"/>
                    <a:pt x="347" y="33"/>
                    <a:pt x="392" y="31"/>
                  </a:cubicBezTo>
                  <a:cubicBezTo>
                    <a:pt x="396" y="31"/>
                    <a:pt x="403" y="34"/>
                    <a:pt x="405" y="38"/>
                  </a:cubicBezTo>
                  <a:cubicBezTo>
                    <a:pt x="412" y="56"/>
                    <a:pt x="419" y="74"/>
                    <a:pt x="425" y="93"/>
                  </a:cubicBezTo>
                  <a:cubicBezTo>
                    <a:pt x="424" y="93"/>
                    <a:pt x="423" y="93"/>
                    <a:pt x="421" y="94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"/>
            <p:cNvSpPr>
              <a:spLocks/>
            </p:cNvSpPr>
            <p:nvPr/>
          </p:nvSpPr>
          <p:spPr bwMode="auto">
            <a:xfrm>
              <a:off x="4668838" y="3419475"/>
              <a:ext cx="82550" cy="103188"/>
            </a:xfrm>
            <a:custGeom>
              <a:avLst/>
              <a:gdLst>
                <a:gd name="T0" fmla="*/ 19 w 130"/>
                <a:gd name="T1" fmla="*/ 0 h 161"/>
                <a:gd name="T2" fmla="*/ 60 w 130"/>
                <a:gd name="T3" fmla="*/ 20 h 161"/>
                <a:gd name="T4" fmla="*/ 116 w 130"/>
                <a:gd name="T5" fmla="*/ 48 h 161"/>
                <a:gd name="T6" fmla="*/ 126 w 130"/>
                <a:gd name="T7" fmla="*/ 70 h 161"/>
                <a:gd name="T8" fmla="*/ 100 w 130"/>
                <a:gd name="T9" fmla="*/ 138 h 161"/>
                <a:gd name="T10" fmla="*/ 80 w 130"/>
                <a:gd name="T11" fmla="*/ 160 h 161"/>
                <a:gd name="T12" fmla="*/ 55 w 130"/>
                <a:gd name="T13" fmla="*/ 144 h 161"/>
                <a:gd name="T14" fmla="*/ 4 w 130"/>
                <a:gd name="T15" fmla="*/ 44 h 161"/>
                <a:gd name="T16" fmla="*/ 4 w 130"/>
                <a:gd name="T17" fmla="*/ 14 h 161"/>
                <a:gd name="T18" fmla="*/ 19 w 130"/>
                <a:gd name="T1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61">
                  <a:moveTo>
                    <a:pt x="19" y="0"/>
                  </a:moveTo>
                  <a:cubicBezTo>
                    <a:pt x="35" y="8"/>
                    <a:pt x="47" y="14"/>
                    <a:pt x="60" y="20"/>
                  </a:cubicBezTo>
                  <a:cubicBezTo>
                    <a:pt x="79" y="29"/>
                    <a:pt x="97" y="40"/>
                    <a:pt x="116" y="48"/>
                  </a:cubicBezTo>
                  <a:cubicBezTo>
                    <a:pt x="128" y="53"/>
                    <a:pt x="130" y="59"/>
                    <a:pt x="126" y="70"/>
                  </a:cubicBezTo>
                  <a:cubicBezTo>
                    <a:pt x="117" y="93"/>
                    <a:pt x="110" y="116"/>
                    <a:pt x="100" y="138"/>
                  </a:cubicBezTo>
                  <a:cubicBezTo>
                    <a:pt x="96" y="147"/>
                    <a:pt x="88" y="159"/>
                    <a:pt x="80" y="160"/>
                  </a:cubicBezTo>
                  <a:cubicBezTo>
                    <a:pt x="72" y="161"/>
                    <a:pt x="59" y="152"/>
                    <a:pt x="55" y="144"/>
                  </a:cubicBezTo>
                  <a:cubicBezTo>
                    <a:pt x="37" y="112"/>
                    <a:pt x="20" y="78"/>
                    <a:pt x="4" y="44"/>
                  </a:cubicBezTo>
                  <a:cubicBezTo>
                    <a:pt x="0" y="35"/>
                    <a:pt x="1" y="23"/>
                    <a:pt x="4" y="14"/>
                  </a:cubicBezTo>
                  <a:cubicBezTo>
                    <a:pt x="5" y="8"/>
                    <a:pt x="14" y="4"/>
                    <a:pt x="19" y="0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"/>
            <p:cNvSpPr>
              <a:spLocks/>
            </p:cNvSpPr>
            <p:nvPr/>
          </p:nvSpPr>
          <p:spPr bwMode="auto">
            <a:xfrm>
              <a:off x="7756525" y="3306763"/>
              <a:ext cx="57150" cy="71438"/>
            </a:xfrm>
            <a:custGeom>
              <a:avLst/>
              <a:gdLst>
                <a:gd name="T0" fmla="*/ 24 w 89"/>
                <a:gd name="T1" fmla="*/ 112 h 112"/>
                <a:gd name="T2" fmla="*/ 2 w 89"/>
                <a:gd name="T3" fmla="*/ 82 h 112"/>
                <a:gd name="T4" fmla="*/ 12 w 89"/>
                <a:gd name="T5" fmla="*/ 48 h 112"/>
                <a:gd name="T6" fmla="*/ 89 w 89"/>
                <a:gd name="T7" fmla="*/ 0 h 112"/>
                <a:gd name="T8" fmla="*/ 24 w 89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12">
                  <a:moveTo>
                    <a:pt x="24" y="112"/>
                  </a:moveTo>
                  <a:cubicBezTo>
                    <a:pt x="15" y="100"/>
                    <a:pt x="4" y="92"/>
                    <a:pt x="2" y="82"/>
                  </a:cubicBezTo>
                  <a:cubicBezTo>
                    <a:pt x="0" y="71"/>
                    <a:pt x="4" y="54"/>
                    <a:pt x="12" y="48"/>
                  </a:cubicBezTo>
                  <a:cubicBezTo>
                    <a:pt x="34" y="31"/>
                    <a:pt x="60" y="18"/>
                    <a:pt x="89" y="0"/>
                  </a:cubicBezTo>
                  <a:cubicBezTo>
                    <a:pt x="77" y="48"/>
                    <a:pt x="57" y="83"/>
                    <a:pt x="24" y="112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5"/>
            <p:cNvSpPr>
              <a:spLocks noEditPoints="1"/>
            </p:cNvSpPr>
            <p:nvPr/>
          </p:nvSpPr>
          <p:spPr bwMode="auto">
            <a:xfrm>
              <a:off x="8564563" y="2881313"/>
              <a:ext cx="790575" cy="758825"/>
            </a:xfrm>
            <a:custGeom>
              <a:avLst/>
              <a:gdLst>
                <a:gd name="T0" fmla="*/ 615 w 1234"/>
                <a:gd name="T1" fmla="*/ 1184 h 1186"/>
                <a:gd name="T2" fmla="*/ 350 w 1234"/>
                <a:gd name="T3" fmla="*/ 1135 h 1186"/>
                <a:gd name="T4" fmla="*/ 237 w 1234"/>
                <a:gd name="T5" fmla="*/ 1068 h 1186"/>
                <a:gd name="T6" fmla="*/ 123 w 1234"/>
                <a:gd name="T7" fmla="*/ 966 h 1186"/>
                <a:gd name="T8" fmla="*/ 23 w 1234"/>
                <a:gd name="T9" fmla="*/ 789 h 1186"/>
                <a:gd name="T10" fmla="*/ 53 w 1234"/>
                <a:gd name="T11" fmla="*/ 436 h 1186"/>
                <a:gd name="T12" fmla="*/ 237 w 1234"/>
                <a:gd name="T13" fmla="*/ 178 h 1186"/>
                <a:gd name="T14" fmla="*/ 273 w 1234"/>
                <a:gd name="T15" fmla="*/ 143 h 1186"/>
                <a:gd name="T16" fmla="*/ 443 w 1234"/>
                <a:gd name="T17" fmla="*/ 43 h 1186"/>
                <a:gd name="T18" fmla="*/ 634 w 1234"/>
                <a:gd name="T19" fmla="*/ 14 h 1186"/>
                <a:gd name="T20" fmla="*/ 753 w 1234"/>
                <a:gd name="T21" fmla="*/ 19 h 1186"/>
                <a:gd name="T22" fmla="*/ 951 w 1234"/>
                <a:gd name="T23" fmla="*/ 77 h 1186"/>
                <a:gd name="T24" fmla="*/ 1056 w 1234"/>
                <a:gd name="T25" fmla="*/ 148 h 1186"/>
                <a:gd name="T26" fmla="*/ 1140 w 1234"/>
                <a:gd name="T27" fmla="*/ 259 h 1186"/>
                <a:gd name="T28" fmla="*/ 1215 w 1234"/>
                <a:gd name="T29" fmla="*/ 425 h 1186"/>
                <a:gd name="T30" fmla="*/ 1228 w 1234"/>
                <a:gd name="T31" fmla="*/ 538 h 1186"/>
                <a:gd name="T32" fmla="*/ 1217 w 1234"/>
                <a:gd name="T33" fmla="*/ 741 h 1186"/>
                <a:gd name="T34" fmla="*/ 1152 w 1234"/>
                <a:gd name="T35" fmla="*/ 916 h 1186"/>
                <a:gd name="T36" fmla="*/ 746 w 1234"/>
                <a:gd name="T37" fmla="*/ 1176 h 1186"/>
                <a:gd name="T38" fmla="*/ 705 w 1234"/>
                <a:gd name="T39" fmla="*/ 1182 h 1186"/>
                <a:gd name="T40" fmla="*/ 342 w 1234"/>
                <a:gd name="T41" fmla="*/ 745 h 1186"/>
                <a:gd name="T42" fmla="*/ 318 w 1234"/>
                <a:gd name="T43" fmla="*/ 750 h 1186"/>
                <a:gd name="T44" fmla="*/ 360 w 1234"/>
                <a:gd name="T45" fmla="*/ 901 h 1186"/>
                <a:gd name="T46" fmla="*/ 559 w 1234"/>
                <a:gd name="T47" fmla="*/ 1097 h 1186"/>
                <a:gd name="T48" fmla="*/ 646 w 1234"/>
                <a:gd name="T49" fmla="*/ 1072 h 1186"/>
                <a:gd name="T50" fmla="*/ 886 w 1234"/>
                <a:gd name="T51" fmla="*/ 873 h 1186"/>
                <a:gd name="T52" fmla="*/ 877 w 1234"/>
                <a:gd name="T53" fmla="*/ 817 h 1186"/>
                <a:gd name="T54" fmla="*/ 693 w 1234"/>
                <a:gd name="T55" fmla="*/ 783 h 1186"/>
                <a:gd name="T56" fmla="*/ 504 w 1234"/>
                <a:gd name="T57" fmla="*/ 770 h 1186"/>
                <a:gd name="T58" fmla="*/ 406 w 1234"/>
                <a:gd name="T59" fmla="*/ 599 h 1186"/>
                <a:gd name="T60" fmla="*/ 550 w 1234"/>
                <a:gd name="T61" fmla="*/ 701 h 1186"/>
                <a:gd name="T62" fmla="*/ 576 w 1234"/>
                <a:gd name="T63" fmla="*/ 663 h 1186"/>
                <a:gd name="T64" fmla="*/ 506 w 1234"/>
                <a:gd name="T65" fmla="*/ 605 h 1186"/>
                <a:gd name="T66" fmla="*/ 574 w 1234"/>
                <a:gd name="T67" fmla="*/ 547 h 1186"/>
                <a:gd name="T68" fmla="*/ 529 w 1234"/>
                <a:gd name="T69" fmla="*/ 507 h 1186"/>
                <a:gd name="T70" fmla="*/ 406 w 1234"/>
                <a:gd name="T71" fmla="*/ 599 h 1186"/>
                <a:gd name="T72" fmla="*/ 784 w 1234"/>
                <a:gd name="T73" fmla="*/ 407 h 1186"/>
                <a:gd name="T74" fmla="*/ 857 w 1234"/>
                <a:gd name="T75" fmla="*/ 405 h 1186"/>
                <a:gd name="T76" fmla="*/ 365 w 1234"/>
                <a:gd name="T77" fmla="*/ 331 h 1186"/>
                <a:gd name="T78" fmla="*/ 433 w 1234"/>
                <a:gd name="T79" fmla="*/ 335 h 1186"/>
                <a:gd name="T80" fmla="*/ 365 w 1234"/>
                <a:gd name="T81" fmla="*/ 33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4" h="1186">
                  <a:moveTo>
                    <a:pt x="705" y="1184"/>
                  </a:moveTo>
                  <a:cubicBezTo>
                    <a:pt x="675" y="1184"/>
                    <a:pt x="645" y="1186"/>
                    <a:pt x="615" y="1184"/>
                  </a:cubicBezTo>
                  <a:cubicBezTo>
                    <a:pt x="582" y="1181"/>
                    <a:pt x="549" y="1172"/>
                    <a:pt x="516" y="1172"/>
                  </a:cubicBezTo>
                  <a:cubicBezTo>
                    <a:pt x="458" y="1172"/>
                    <a:pt x="406" y="1145"/>
                    <a:pt x="350" y="1135"/>
                  </a:cubicBezTo>
                  <a:cubicBezTo>
                    <a:pt x="332" y="1131"/>
                    <a:pt x="315" y="1120"/>
                    <a:pt x="298" y="1110"/>
                  </a:cubicBezTo>
                  <a:cubicBezTo>
                    <a:pt x="277" y="1097"/>
                    <a:pt x="257" y="1083"/>
                    <a:pt x="237" y="1068"/>
                  </a:cubicBezTo>
                  <a:cubicBezTo>
                    <a:pt x="217" y="1053"/>
                    <a:pt x="197" y="1037"/>
                    <a:pt x="178" y="1020"/>
                  </a:cubicBezTo>
                  <a:cubicBezTo>
                    <a:pt x="159" y="1003"/>
                    <a:pt x="140" y="985"/>
                    <a:pt x="123" y="966"/>
                  </a:cubicBezTo>
                  <a:cubicBezTo>
                    <a:pt x="108" y="950"/>
                    <a:pt x="96" y="931"/>
                    <a:pt x="82" y="914"/>
                  </a:cubicBezTo>
                  <a:cubicBezTo>
                    <a:pt x="50" y="878"/>
                    <a:pt x="33" y="835"/>
                    <a:pt x="23" y="789"/>
                  </a:cubicBezTo>
                  <a:cubicBezTo>
                    <a:pt x="11" y="732"/>
                    <a:pt x="0" y="674"/>
                    <a:pt x="11" y="616"/>
                  </a:cubicBezTo>
                  <a:cubicBezTo>
                    <a:pt x="21" y="555"/>
                    <a:pt x="40" y="496"/>
                    <a:pt x="53" y="436"/>
                  </a:cubicBezTo>
                  <a:cubicBezTo>
                    <a:pt x="71" y="355"/>
                    <a:pt x="125" y="296"/>
                    <a:pt x="175" y="235"/>
                  </a:cubicBezTo>
                  <a:cubicBezTo>
                    <a:pt x="193" y="214"/>
                    <a:pt x="216" y="197"/>
                    <a:pt x="237" y="178"/>
                  </a:cubicBezTo>
                  <a:cubicBezTo>
                    <a:pt x="245" y="170"/>
                    <a:pt x="252" y="162"/>
                    <a:pt x="260" y="154"/>
                  </a:cubicBezTo>
                  <a:cubicBezTo>
                    <a:pt x="264" y="150"/>
                    <a:pt x="268" y="146"/>
                    <a:pt x="273" y="143"/>
                  </a:cubicBezTo>
                  <a:cubicBezTo>
                    <a:pt x="282" y="137"/>
                    <a:pt x="293" y="134"/>
                    <a:pt x="300" y="128"/>
                  </a:cubicBezTo>
                  <a:cubicBezTo>
                    <a:pt x="342" y="90"/>
                    <a:pt x="398" y="74"/>
                    <a:pt x="443" y="43"/>
                  </a:cubicBezTo>
                  <a:cubicBezTo>
                    <a:pt x="466" y="27"/>
                    <a:pt x="492" y="32"/>
                    <a:pt x="516" y="25"/>
                  </a:cubicBezTo>
                  <a:cubicBezTo>
                    <a:pt x="554" y="14"/>
                    <a:pt x="594" y="14"/>
                    <a:pt x="634" y="14"/>
                  </a:cubicBezTo>
                  <a:cubicBezTo>
                    <a:pt x="638" y="14"/>
                    <a:pt x="643" y="15"/>
                    <a:pt x="646" y="13"/>
                  </a:cubicBezTo>
                  <a:cubicBezTo>
                    <a:pt x="683" y="0"/>
                    <a:pt x="718" y="13"/>
                    <a:pt x="753" y="19"/>
                  </a:cubicBezTo>
                  <a:cubicBezTo>
                    <a:pt x="793" y="26"/>
                    <a:pt x="832" y="33"/>
                    <a:pt x="870" y="44"/>
                  </a:cubicBezTo>
                  <a:cubicBezTo>
                    <a:pt x="898" y="52"/>
                    <a:pt x="924" y="66"/>
                    <a:pt x="951" y="77"/>
                  </a:cubicBezTo>
                  <a:cubicBezTo>
                    <a:pt x="959" y="81"/>
                    <a:pt x="967" y="87"/>
                    <a:pt x="976" y="89"/>
                  </a:cubicBezTo>
                  <a:cubicBezTo>
                    <a:pt x="1011" y="98"/>
                    <a:pt x="1031" y="126"/>
                    <a:pt x="1056" y="148"/>
                  </a:cubicBezTo>
                  <a:cubicBezTo>
                    <a:pt x="1065" y="156"/>
                    <a:pt x="1076" y="162"/>
                    <a:pt x="1082" y="170"/>
                  </a:cubicBezTo>
                  <a:cubicBezTo>
                    <a:pt x="1102" y="199"/>
                    <a:pt x="1122" y="229"/>
                    <a:pt x="1140" y="259"/>
                  </a:cubicBezTo>
                  <a:cubicBezTo>
                    <a:pt x="1158" y="287"/>
                    <a:pt x="1176" y="314"/>
                    <a:pt x="1189" y="344"/>
                  </a:cubicBezTo>
                  <a:cubicBezTo>
                    <a:pt x="1201" y="370"/>
                    <a:pt x="1207" y="398"/>
                    <a:pt x="1215" y="425"/>
                  </a:cubicBezTo>
                  <a:cubicBezTo>
                    <a:pt x="1218" y="435"/>
                    <a:pt x="1219" y="446"/>
                    <a:pt x="1222" y="456"/>
                  </a:cubicBezTo>
                  <a:cubicBezTo>
                    <a:pt x="1230" y="483"/>
                    <a:pt x="1230" y="510"/>
                    <a:pt x="1228" y="538"/>
                  </a:cubicBezTo>
                  <a:cubicBezTo>
                    <a:pt x="1226" y="563"/>
                    <a:pt x="1234" y="589"/>
                    <a:pt x="1232" y="615"/>
                  </a:cubicBezTo>
                  <a:cubicBezTo>
                    <a:pt x="1229" y="657"/>
                    <a:pt x="1225" y="699"/>
                    <a:pt x="1217" y="741"/>
                  </a:cubicBezTo>
                  <a:cubicBezTo>
                    <a:pt x="1211" y="776"/>
                    <a:pt x="1201" y="812"/>
                    <a:pt x="1189" y="846"/>
                  </a:cubicBezTo>
                  <a:cubicBezTo>
                    <a:pt x="1180" y="871"/>
                    <a:pt x="1166" y="894"/>
                    <a:pt x="1152" y="916"/>
                  </a:cubicBezTo>
                  <a:cubicBezTo>
                    <a:pt x="1112" y="981"/>
                    <a:pt x="1059" y="1031"/>
                    <a:pt x="998" y="1075"/>
                  </a:cubicBezTo>
                  <a:cubicBezTo>
                    <a:pt x="922" y="1130"/>
                    <a:pt x="836" y="1157"/>
                    <a:pt x="746" y="1176"/>
                  </a:cubicBezTo>
                  <a:cubicBezTo>
                    <a:pt x="739" y="1177"/>
                    <a:pt x="732" y="1179"/>
                    <a:pt x="725" y="1180"/>
                  </a:cubicBezTo>
                  <a:cubicBezTo>
                    <a:pt x="718" y="1181"/>
                    <a:pt x="711" y="1181"/>
                    <a:pt x="705" y="1182"/>
                  </a:cubicBezTo>
                  <a:cubicBezTo>
                    <a:pt x="705" y="1182"/>
                    <a:pt x="705" y="1183"/>
                    <a:pt x="705" y="1184"/>
                  </a:cubicBezTo>
                  <a:close/>
                  <a:moveTo>
                    <a:pt x="342" y="745"/>
                  </a:moveTo>
                  <a:cubicBezTo>
                    <a:pt x="342" y="747"/>
                    <a:pt x="342" y="748"/>
                    <a:pt x="341" y="749"/>
                  </a:cubicBezTo>
                  <a:cubicBezTo>
                    <a:pt x="333" y="749"/>
                    <a:pt x="324" y="747"/>
                    <a:pt x="318" y="750"/>
                  </a:cubicBezTo>
                  <a:cubicBezTo>
                    <a:pt x="311" y="753"/>
                    <a:pt x="302" y="762"/>
                    <a:pt x="302" y="768"/>
                  </a:cubicBezTo>
                  <a:cubicBezTo>
                    <a:pt x="307" y="818"/>
                    <a:pt x="330" y="863"/>
                    <a:pt x="360" y="901"/>
                  </a:cubicBezTo>
                  <a:cubicBezTo>
                    <a:pt x="390" y="941"/>
                    <a:pt x="426" y="976"/>
                    <a:pt x="461" y="1011"/>
                  </a:cubicBezTo>
                  <a:cubicBezTo>
                    <a:pt x="492" y="1041"/>
                    <a:pt x="526" y="1069"/>
                    <a:pt x="559" y="1097"/>
                  </a:cubicBezTo>
                  <a:cubicBezTo>
                    <a:pt x="565" y="1102"/>
                    <a:pt x="576" y="1102"/>
                    <a:pt x="584" y="1101"/>
                  </a:cubicBezTo>
                  <a:cubicBezTo>
                    <a:pt x="608" y="1099"/>
                    <a:pt x="626" y="1082"/>
                    <a:pt x="646" y="1072"/>
                  </a:cubicBezTo>
                  <a:cubicBezTo>
                    <a:pt x="700" y="1046"/>
                    <a:pt x="737" y="998"/>
                    <a:pt x="784" y="964"/>
                  </a:cubicBezTo>
                  <a:cubicBezTo>
                    <a:pt x="820" y="937"/>
                    <a:pt x="853" y="905"/>
                    <a:pt x="886" y="873"/>
                  </a:cubicBezTo>
                  <a:cubicBezTo>
                    <a:pt x="893" y="866"/>
                    <a:pt x="896" y="850"/>
                    <a:pt x="895" y="839"/>
                  </a:cubicBezTo>
                  <a:cubicBezTo>
                    <a:pt x="894" y="831"/>
                    <a:pt x="885" y="820"/>
                    <a:pt x="877" y="817"/>
                  </a:cubicBezTo>
                  <a:cubicBezTo>
                    <a:pt x="860" y="810"/>
                    <a:pt x="840" y="806"/>
                    <a:pt x="822" y="803"/>
                  </a:cubicBezTo>
                  <a:cubicBezTo>
                    <a:pt x="779" y="796"/>
                    <a:pt x="736" y="788"/>
                    <a:pt x="693" y="783"/>
                  </a:cubicBezTo>
                  <a:cubicBezTo>
                    <a:pt x="646" y="777"/>
                    <a:pt x="597" y="773"/>
                    <a:pt x="549" y="770"/>
                  </a:cubicBezTo>
                  <a:cubicBezTo>
                    <a:pt x="534" y="768"/>
                    <a:pt x="518" y="772"/>
                    <a:pt x="504" y="770"/>
                  </a:cubicBezTo>
                  <a:cubicBezTo>
                    <a:pt x="450" y="763"/>
                    <a:pt x="396" y="754"/>
                    <a:pt x="342" y="745"/>
                  </a:cubicBezTo>
                  <a:close/>
                  <a:moveTo>
                    <a:pt x="406" y="599"/>
                  </a:moveTo>
                  <a:cubicBezTo>
                    <a:pt x="412" y="608"/>
                    <a:pt x="415" y="621"/>
                    <a:pt x="424" y="626"/>
                  </a:cubicBezTo>
                  <a:cubicBezTo>
                    <a:pt x="465" y="651"/>
                    <a:pt x="501" y="686"/>
                    <a:pt x="550" y="701"/>
                  </a:cubicBezTo>
                  <a:cubicBezTo>
                    <a:pt x="564" y="705"/>
                    <a:pt x="570" y="699"/>
                    <a:pt x="576" y="691"/>
                  </a:cubicBezTo>
                  <a:cubicBezTo>
                    <a:pt x="583" y="682"/>
                    <a:pt x="588" y="671"/>
                    <a:pt x="576" y="663"/>
                  </a:cubicBezTo>
                  <a:cubicBezTo>
                    <a:pt x="559" y="651"/>
                    <a:pt x="540" y="641"/>
                    <a:pt x="524" y="629"/>
                  </a:cubicBezTo>
                  <a:cubicBezTo>
                    <a:pt x="516" y="623"/>
                    <a:pt x="507" y="614"/>
                    <a:pt x="506" y="605"/>
                  </a:cubicBezTo>
                  <a:cubicBezTo>
                    <a:pt x="505" y="598"/>
                    <a:pt x="514" y="588"/>
                    <a:pt x="521" y="583"/>
                  </a:cubicBezTo>
                  <a:cubicBezTo>
                    <a:pt x="538" y="570"/>
                    <a:pt x="557" y="560"/>
                    <a:pt x="574" y="547"/>
                  </a:cubicBezTo>
                  <a:cubicBezTo>
                    <a:pt x="580" y="543"/>
                    <a:pt x="585" y="532"/>
                    <a:pt x="583" y="526"/>
                  </a:cubicBezTo>
                  <a:cubicBezTo>
                    <a:pt x="577" y="503"/>
                    <a:pt x="550" y="495"/>
                    <a:pt x="529" y="507"/>
                  </a:cubicBezTo>
                  <a:cubicBezTo>
                    <a:pt x="500" y="523"/>
                    <a:pt x="470" y="537"/>
                    <a:pt x="442" y="553"/>
                  </a:cubicBezTo>
                  <a:cubicBezTo>
                    <a:pt x="425" y="563"/>
                    <a:pt x="408" y="573"/>
                    <a:pt x="406" y="599"/>
                  </a:cubicBezTo>
                  <a:close/>
                  <a:moveTo>
                    <a:pt x="820" y="371"/>
                  </a:moveTo>
                  <a:cubicBezTo>
                    <a:pt x="800" y="372"/>
                    <a:pt x="784" y="387"/>
                    <a:pt x="784" y="407"/>
                  </a:cubicBezTo>
                  <a:cubicBezTo>
                    <a:pt x="783" y="425"/>
                    <a:pt x="802" y="444"/>
                    <a:pt x="820" y="444"/>
                  </a:cubicBezTo>
                  <a:cubicBezTo>
                    <a:pt x="845" y="444"/>
                    <a:pt x="857" y="431"/>
                    <a:pt x="857" y="405"/>
                  </a:cubicBezTo>
                  <a:cubicBezTo>
                    <a:pt x="857" y="389"/>
                    <a:pt x="838" y="371"/>
                    <a:pt x="820" y="371"/>
                  </a:cubicBezTo>
                  <a:close/>
                  <a:moveTo>
                    <a:pt x="365" y="331"/>
                  </a:moveTo>
                  <a:cubicBezTo>
                    <a:pt x="365" y="353"/>
                    <a:pt x="379" y="366"/>
                    <a:pt x="401" y="366"/>
                  </a:cubicBezTo>
                  <a:cubicBezTo>
                    <a:pt x="418" y="366"/>
                    <a:pt x="433" y="351"/>
                    <a:pt x="433" y="335"/>
                  </a:cubicBezTo>
                  <a:cubicBezTo>
                    <a:pt x="432" y="318"/>
                    <a:pt x="415" y="302"/>
                    <a:pt x="397" y="302"/>
                  </a:cubicBezTo>
                  <a:cubicBezTo>
                    <a:pt x="378" y="301"/>
                    <a:pt x="365" y="313"/>
                    <a:pt x="365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6"/>
            <p:cNvSpPr>
              <a:spLocks noEditPoints="1"/>
            </p:cNvSpPr>
            <p:nvPr/>
          </p:nvSpPr>
          <p:spPr bwMode="auto">
            <a:xfrm>
              <a:off x="2792413" y="2849563"/>
              <a:ext cx="835025" cy="781050"/>
            </a:xfrm>
            <a:custGeom>
              <a:avLst/>
              <a:gdLst>
                <a:gd name="T0" fmla="*/ 1304 w 1304"/>
                <a:gd name="T1" fmla="*/ 528 h 1220"/>
                <a:gd name="T2" fmla="*/ 1295 w 1304"/>
                <a:gd name="T3" fmla="*/ 620 h 1220"/>
                <a:gd name="T4" fmla="*/ 1293 w 1304"/>
                <a:gd name="T5" fmla="*/ 644 h 1220"/>
                <a:gd name="T6" fmla="*/ 1263 w 1304"/>
                <a:gd name="T7" fmla="*/ 795 h 1220"/>
                <a:gd name="T8" fmla="*/ 1210 w 1304"/>
                <a:gd name="T9" fmla="*/ 917 h 1220"/>
                <a:gd name="T10" fmla="*/ 997 w 1304"/>
                <a:gd name="T11" fmla="*/ 1114 h 1220"/>
                <a:gd name="T12" fmla="*/ 688 w 1304"/>
                <a:gd name="T13" fmla="*/ 1207 h 1220"/>
                <a:gd name="T14" fmla="*/ 534 w 1304"/>
                <a:gd name="T15" fmla="*/ 1214 h 1220"/>
                <a:gd name="T16" fmla="*/ 397 w 1304"/>
                <a:gd name="T17" fmla="*/ 1195 h 1220"/>
                <a:gd name="T18" fmla="*/ 238 w 1304"/>
                <a:gd name="T19" fmla="*/ 1119 h 1220"/>
                <a:gd name="T20" fmla="*/ 147 w 1304"/>
                <a:gd name="T21" fmla="*/ 1039 h 1220"/>
                <a:gd name="T22" fmla="*/ 63 w 1304"/>
                <a:gd name="T23" fmla="*/ 926 h 1220"/>
                <a:gd name="T24" fmla="*/ 12 w 1304"/>
                <a:gd name="T25" fmla="*/ 641 h 1220"/>
                <a:gd name="T26" fmla="*/ 89 w 1304"/>
                <a:gd name="T27" fmla="*/ 421 h 1220"/>
                <a:gd name="T28" fmla="*/ 116 w 1304"/>
                <a:gd name="T29" fmla="*/ 372 h 1220"/>
                <a:gd name="T30" fmla="*/ 254 w 1304"/>
                <a:gd name="T31" fmla="*/ 209 h 1220"/>
                <a:gd name="T32" fmla="*/ 394 w 1304"/>
                <a:gd name="T33" fmla="*/ 107 h 1220"/>
                <a:gd name="T34" fmla="*/ 509 w 1304"/>
                <a:gd name="T35" fmla="*/ 43 h 1220"/>
                <a:gd name="T36" fmla="*/ 631 w 1304"/>
                <a:gd name="T37" fmla="*/ 16 h 1220"/>
                <a:gd name="T38" fmla="*/ 739 w 1304"/>
                <a:gd name="T39" fmla="*/ 1 h 1220"/>
                <a:gd name="T40" fmla="*/ 854 w 1304"/>
                <a:gd name="T41" fmla="*/ 6 h 1220"/>
                <a:gd name="T42" fmla="*/ 943 w 1304"/>
                <a:gd name="T43" fmla="*/ 29 h 1220"/>
                <a:gd name="T44" fmla="*/ 996 w 1304"/>
                <a:gd name="T45" fmla="*/ 54 h 1220"/>
                <a:gd name="T46" fmla="*/ 1005 w 1304"/>
                <a:gd name="T47" fmla="*/ 59 h 1220"/>
                <a:gd name="T48" fmla="*/ 1148 w 1304"/>
                <a:gd name="T49" fmla="*/ 159 h 1220"/>
                <a:gd name="T50" fmla="*/ 1239 w 1304"/>
                <a:gd name="T51" fmla="*/ 266 h 1220"/>
                <a:gd name="T52" fmla="*/ 1250 w 1304"/>
                <a:gd name="T53" fmla="*/ 289 h 1220"/>
                <a:gd name="T54" fmla="*/ 1289 w 1304"/>
                <a:gd name="T55" fmla="*/ 404 h 1220"/>
                <a:gd name="T56" fmla="*/ 1304 w 1304"/>
                <a:gd name="T57" fmla="*/ 528 h 1220"/>
                <a:gd name="T58" fmla="*/ 689 w 1304"/>
                <a:gd name="T59" fmla="*/ 1080 h 1220"/>
                <a:gd name="T60" fmla="*/ 730 w 1304"/>
                <a:gd name="T61" fmla="*/ 1076 h 1220"/>
                <a:gd name="T62" fmla="*/ 823 w 1304"/>
                <a:gd name="T63" fmla="*/ 1051 h 1220"/>
                <a:gd name="T64" fmla="*/ 958 w 1304"/>
                <a:gd name="T65" fmla="*/ 977 h 1220"/>
                <a:gd name="T66" fmla="*/ 1046 w 1304"/>
                <a:gd name="T67" fmla="*/ 846 h 1220"/>
                <a:gd name="T68" fmla="*/ 971 w 1304"/>
                <a:gd name="T69" fmla="*/ 757 h 1220"/>
                <a:gd name="T70" fmla="*/ 868 w 1304"/>
                <a:gd name="T71" fmla="*/ 766 h 1220"/>
                <a:gd name="T72" fmla="*/ 721 w 1304"/>
                <a:gd name="T73" fmla="*/ 805 h 1220"/>
                <a:gd name="T74" fmla="*/ 664 w 1304"/>
                <a:gd name="T75" fmla="*/ 827 h 1220"/>
                <a:gd name="T76" fmla="*/ 558 w 1304"/>
                <a:gd name="T77" fmla="*/ 994 h 1220"/>
                <a:gd name="T78" fmla="*/ 592 w 1304"/>
                <a:gd name="T79" fmla="*/ 1053 h 1220"/>
                <a:gd name="T80" fmla="*/ 689 w 1304"/>
                <a:gd name="T81" fmla="*/ 1080 h 1220"/>
                <a:gd name="T82" fmla="*/ 981 w 1304"/>
                <a:gd name="T83" fmla="*/ 557 h 1220"/>
                <a:gd name="T84" fmla="*/ 957 w 1304"/>
                <a:gd name="T85" fmla="*/ 529 h 1220"/>
                <a:gd name="T86" fmla="*/ 836 w 1304"/>
                <a:gd name="T87" fmla="*/ 491 h 1220"/>
                <a:gd name="T88" fmla="*/ 794 w 1304"/>
                <a:gd name="T89" fmla="*/ 507 h 1220"/>
                <a:gd name="T90" fmla="*/ 811 w 1304"/>
                <a:gd name="T91" fmla="*/ 553 h 1220"/>
                <a:gd name="T92" fmla="*/ 857 w 1304"/>
                <a:gd name="T93" fmla="*/ 570 h 1220"/>
                <a:gd name="T94" fmla="*/ 867 w 1304"/>
                <a:gd name="T95" fmla="*/ 617 h 1220"/>
                <a:gd name="T96" fmla="*/ 850 w 1304"/>
                <a:gd name="T97" fmla="*/ 644 h 1220"/>
                <a:gd name="T98" fmla="*/ 873 w 1304"/>
                <a:gd name="T99" fmla="*/ 678 h 1220"/>
                <a:gd name="T100" fmla="*/ 899 w 1304"/>
                <a:gd name="T101" fmla="*/ 666 h 1220"/>
                <a:gd name="T102" fmla="*/ 965 w 1304"/>
                <a:gd name="T103" fmla="*/ 590 h 1220"/>
                <a:gd name="T104" fmla="*/ 981 w 1304"/>
                <a:gd name="T105" fmla="*/ 557 h 1220"/>
                <a:gd name="T106" fmla="*/ 556 w 1304"/>
                <a:gd name="T107" fmla="*/ 427 h 1220"/>
                <a:gd name="T108" fmla="*/ 590 w 1304"/>
                <a:gd name="T109" fmla="*/ 394 h 1220"/>
                <a:gd name="T110" fmla="*/ 557 w 1304"/>
                <a:gd name="T111" fmla="*/ 360 h 1220"/>
                <a:gd name="T112" fmla="*/ 522 w 1304"/>
                <a:gd name="T113" fmla="*/ 393 h 1220"/>
                <a:gd name="T114" fmla="*/ 556 w 1304"/>
                <a:gd name="T115" fmla="*/ 427 h 1220"/>
                <a:gd name="T116" fmla="*/ 964 w 1304"/>
                <a:gd name="T117" fmla="*/ 309 h 1220"/>
                <a:gd name="T118" fmla="*/ 998 w 1304"/>
                <a:gd name="T119" fmla="*/ 344 h 1220"/>
                <a:gd name="T120" fmla="*/ 1028 w 1304"/>
                <a:gd name="T121" fmla="*/ 316 h 1220"/>
                <a:gd name="T122" fmla="*/ 990 w 1304"/>
                <a:gd name="T123" fmla="*/ 278 h 1220"/>
                <a:gd name="T124" fmla="*/ 964 w 1304"/>
                <a:gd name="T125" fmla="*/ 309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4" h="1220">
                  <a:moveTo>
                    <a:pt x="1304" y="528"/>
                  </a:moveTo>
                  <a:cubicBezTo>
                    <a:pt x="1300" y="567"/>
                    <a:pt x="1298" y="593"/>
                    <a:pt x="1295" y="620"/>
                  </a:cubicBezTo>
                  <a:cubicBezTo>
                    <a:pt x="1294" y="628"/>
                    <a:pt x="1292" y="636"/>
                    <a:pt x="1293" y="644"/>
                  </a:cubicBezTo>
                  <a:cubicBezTo>
                    <a:pt x="1298" y="697"/>
                    <a:pt x="1280" y="746"/>
                    <a:pt x="1263" y="795"/>
                  </a:cubicBezTo>
                  <a:cubicBezTo>
                    <a:pt x="1248" y="837"/>
                    <a:pt x="1237" y="880"/>
                    <a:pt x="1210" y="917"/>
                  </a:cubicBezTo>
                  <a:cubicBezTo>
                    <a:pt x="1153" y="997"/>
                    <a:pt x="1087" y="1067"/>
                    <a:pt x="997" y="1114"/>
                  </a:cubicBezTo>
                  <a:cubicBezTo>
                    <a:pt x="899" y="1165"/>
                    <a:pt x="794" y="1188"/>
                    <a:pt x="688" y="1207"/>
                  </a:cubicBezTo>
                  <a:cubicBezTo>
                    <a:pt x="638" y="1217"/>
                    <a:pt x="585" y="1207"/>
                    <a:pt x="534" y="1214"/>
                  </a:cubicBezTo>
                  <a:cubicBezTo>
                    <a:pt x="485" y="1220"/>
                    <a:pt x="441" y="1206"/>
                    <a:pt x="397" y="1195"/>
                  </a:cubicBezTo>
                  <a:cubicBezTo>
                    <a:pt x="340" y="1181"/>
                    <a:pt x="281" y="1166"/>
                    <a:pt x="238" y="1119"/>
                  </a:cubicBezTo>
                  <a:cubicBezTo>
                    <a:pt x="211" y="1089"/>
                    <a:pt x="178" y="1064"/>
                    <a:pt x="147" y="1039"/>
                  </a:cubicBezTo>
                  <a:cubicBezTo>
                    <a:pt x="109" y="1008"/>
                    <a:pt x="83" y="970"/>
                    <a:pt x="63" y="926"/>
                  </a:cubicBezTo>
                  <a:cubicBezTo>
                    <a:pt x="23" y="835"/>
                    <a:pt x="0" y="741"/>
                    <a:pt x="12" y="641"/>
                  </a:cubicBezTo>
                  <a:cubicBezTo>
                    <a:pt x="22" y="563"/>
                    <a:pt x="47" y="489"/>
                    <a:pt x="89" y="421"/>
                  </a:cubicBezTo>
                  <a:cubicBezTo>
                    <a:pt x="99" y="405"/>
                    <a:pt x="107" y="388"/>
                    <a:pt x="116" y="372"/>
                  </a:cubicBezTo>
                  <a:cubicBezTo>
                    <a:pt x="149" y="306"/>
                    <a:pt x="202" y="259"/>
                    <a:pt x="254" y="209"/>
                  </a:cubicBezTo>
                  <a:cubicBezTo>
                    <a:pt x="296" y="168"/>
                    <a:pt x="346" y="140"/>
                    <a:pt x="394" y="107"/>
                  </a:cubicBezTo>
                  <a:cubicBezTo>
                    <a:pt x="431" y="82"/>
                    <a:pt x="468" y="57"/>
                    <a:pt x="509" y="43"/>
                  </a:cubicBezTo>
                  <a:cubicBezTo>
                    <a:pt x="548" y="29"/>
                    <a:pt x="590" y="23"/>
                    <a:pt x="631" y="16"/>
                  </a:cubicBezTo>
                  <a:cubicBezTo>
                    <a:pt x="667" y="10"/>
                    <a:pt x="703" y="3"/>
                    <a:pt x="739" y="1"/>
                  </a:cubicBezTo>
                  <a:cubicBezTo>
                    <a:pt x="777" y="0"/>
                    <a:pt x="816" y="1"/>
                    <a:pt x="854" y="6"/>
                  </a:cubicBezTo>
                  <a:cubicBezTo>
                    <a:pt x="884" y="10"/>
                    <a:pt x="914" y="20"/>
                    <a:pt x="943" y="29"/>
                  </a:cubicBezTo>
                  <a:cubicBezTo>
                    <a:pt x="961" y="35"/>
                    <a:pt x="978" y="46"/>
                    <a:pt x="996" y="54"/>
                  </a:cubicBezTo>
                  <a:cubicBezTo>
                    <a:pt x="999" y="56"/>
                    <a:pt x="1002" y="58"/>
                    <a:pt x="1005" y="59"/>
                  </a:cubicBezTo>
                  <a:cubicBezTo>
                    <a:pt x="1062" y="77"/>
                    <a:pt x="1108" y="114"/>
                    <a:pt x="1148" y="159"/>
                  </a:cubicBezTo>
                  <a:cubicBezTo>
                    <a:pt x="1179" y="194"/>
                    <a:pt x="1209" y="230"/>
                    <a:pt x="1239" y="266"/>
                  </a:cubicBezTo>
                  <a:cubicBezTo>
                    <a:pt x="1244" y="272"/>
                    <a:pt x="1247" y="281"/>
                    <a:pt x="1250" y="289"/>
                  </a:cubicBezTo>
                  <a:cubicBezTo>
                    <a:pt x="1263" y="327"/>
                    <a:pt x="1281" y="365"/>
                    <a:pt x="1289" y="404"/>
                  </a:cubicBezTo>
                  <a:cubicBezTo>
                    <a:pt x="1299" y="448"/>
                    <a:pt x="1300" y="495"/>
                    <a:pt x="1304" y="528"/>
                  </a:cubicBezTo>
                  <a:close/>
                  <a:moveTo>
                    <a:pt x="689" y="1080"/>
                  </a:moveTo>
                  <a:cubicBezTo>
                    <a:pt x="703" y="1079"/>
                    <a:pt x="717" y="1079"/>
                    <a:pt x="730" y="1076"/>
                  </a:cubicBezTo>
                  <a:cubicBezTo>
                    <a:pt x="761" y="1069"/>
                    <a:pt x="792" y="1061"/>
                    <a:pt x="823" y="1051"/>
                  </a:cubicBezTo>
                  <a:cubicBezTo>
                    <a:pt x="872" y="1035"/>
                    <a:pt x="916" y="1010"/>
                    <a:pt x="958" y="977"/>
                  </a:cubicBezTo>
                  <a:cubicBezTo>
                    <a:pt x="1003" y="943"/>
                    <a:pt x="1033" y="901"/>
                    <a:pt x="1046" y="846"/>
                  </a:cubicBezTo>
                  <a:cubicBezTo>
                    <a:pt x="1059" y="790"/>
                    <a:pt x="1019" y="757"/>
                    <a:pt x="971" y="757"/>
                  </a:cubicBezTo>
                  <a:cubicBezTo>
                    <a:pt x="937" y="757"/>
                    <a:pt x="902" y="765"/>
                    <a:pt x="868" y="766"/>
                  </a:cubicBezTo>
                  <a:cubicBezTo>
                    <a:pt x="816" y="768"/>
                    <a:pt x="769" y="786"/>
                    <a:pt x="721" y="805"/>
                  </a:cubicBezTo>
                  <a:cubicBezTo>
                    <a:pt x="702" y="812"/>
                    <a:pt x="683" y="822"/>
                    <a:pt x="664" y="827"/>
                  </a:cubicBezTo>
                  <a:cubicBezTo>
                    <a:pt x="588" y="846"/>
                    <a:pt x="540" y="919"/>
                    <a:pt x="558" y="994"/>
                  </a:cubicBezTo>
                  <a:cubicBezTo>
                    <a:pt x="563" y="1015"/>
                    <a:pt x="575" y="1039"/>
                    <a:pt x="592" y="1053"/>
                  </a:cubicBezTo>
                  <a:cubicBezTo>
                    <a:pt x="618" y="1076"/>
                    <a:pt x="653" y="1082"/>
                    <a:pt x="689" y="1080"/>
                  </a:cubicBezTo>
                  <a:close/>
                  <a:moveTo>
                    <a:pt x="981" y="557"/>
                  </a:moveTo>
                  <a:cubicBezTo>
                    <a:pt x="982" y="538"/>
                    <a:pt x="969" y="533"/>
                    <a:pt x="957" y="529"/>
                  </a:cubicBezTo>
                  <a:cubicBezTo>
                    <a:pt x="917" y="516"/>
                    <a:pt x="876" y="504"/>
                    <a:pt x="836" y="491"/>
                  </a:cubicBezTo>
                  <a:cubicBezTo>
                    <a:pt x="815" y="485"/>
                    <a:pt x="801" y="490"/>
                    <a:pt x="794" y="507"/>
                  </a:cubicBezTo>
                  <a:cubicBezTo>
                    <a:pt x="788" y="523"/>
                    <a:pt x="794" y="545"/>
                    <a:pt x="811" y="553"/>
                  </a:cubicBezTo>
                  <a:cubicBezTo>
                    <a:pt x="825" y="560"/>
                    <a:pt x="842" y="564"/>
                    <a:pt x="857" y="570"/>
                  </a:cubicBezTo>
                  <a:cubicBezTo>
                    <a:pt x="888" y="583"/>
                    <a:pt x="889" y="592"/>
                    <a:pt x="867" y="617"/>
                  </a:cubicBezTo>
                  <a:cubicBezTo>
                    <a:pt x="860" y="625"/>
                    <a:pt x="853" y="634"/>
                    <a:pt x="850" y="644"/>
                  </a:cubicBezTo>
                  <a:cubicBezTo>
                    <a:pt x="844" y="659"/>
                    <a:pt x="858" y="679"/>
                    <a:pt x="873" y="678"/>
                  </a:cubicBezTo>
                  <a:cubicBezTo>
                    <a:pt x="883" y="677"/>
                    <a:pt x="893" y="672"/>
                    <a:pt x="899" y="666"/>
                  </a:cubicBezTo>
                  <a:cubicBezTo>
                    <a:pt x="922" y="641"/>
                    <a:pt x="944" y="616"/>
                    <a:pt x="965" y="590"/>
                  </a:cubicBezTo>
                  <a:cubicBezTo>
                    <a:pt x="972" y="581"/>
                    <a:pt x="976" y="568"/>
                    <a:pt x="981" y="557"/>
                  </a:cubicBezTo>
                  <a:close/>
                  <a:moveTo>
                    <a:pt x="556" y="427"/>
                  </a:moveTo>
                  <a:cubicBezTo>
                    <a:pt x="576" y="427"/>
                    <a:pt x="590" y="414"/>
                    <a:pt x="590" y="394"/>
                  </a:cubicBezTo>
                  <a:cubicBezTo>
                    <a:pt x="590" y="376"/>
                    <a:pt x="574" y="360"/>
                    <a:pt x="557" y="360"/>
                  </a:cubicBezTo>
                  <a:cubicBezTo>
                    <a:pt x="536" y="361"/>
                    <a:pt x="522" y="374"/>
                    <a:pt x="522" y="393"/>
                  </a:cubicBezTo>
                  <a:cubicBezTo>
                    <a:pt x="522" y="412"/>
                    <a:pt x="537" y="427"/>
                    <a:pt x="556" y="427"/>
                  </a:cubicBezTo>
                  <a:close/>
                  <a:moveTo>
                    <a:pt x="964" y="309"/>
                  </a:moveTo>
                  <a:cubicBezTo>
                    <a:pt x="964" y="327"/>
                    <a:pt x="981" y="344"/>
                    <a:pt x="998" y="344"/>
                  </a:cubicBezTo>
                  <a:cubicBezTo>
                    <a:pt x="1015" y="343"/>
                    <a:pt x="1028" y="332"/>
                    <a:pt x="1028" y="316"/>
                  </a:cubicBezTo>
                  <a:cubicBezTo>
                    <a:pt x="1028" y="296"/>
                    <a:pt x="1010" y="278"/>
                    <a:pt x="990" y="278"/>
                  </a:cubicBezTo>
                  <a:cubicBezTo>
                    <a:pt x="976" y="278"/>
                    <a:pt x="963" y="293"/>
                    <a:pt x="964" y="3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7"/>
            <p:cNvSpPr>
              <a:spLocks noEditPoints="1"/>
            </p:cNvSpPr>
            <p:nvPr/>
          </p:nvSpPr>
          <p:spPr bwMode="auto">
            <a:xfrm>
              <a:off x="4565650" y="2752725"/>
              <a:ext cx="428625" cy="568325"/>
            </a:xfrm>
            <a:custGeom>
              <a:avLst/>
              <a:gdLst>
                <a:gd name="T0" fmla="*/ 276 w 670"/>
                <a:gd name="T1" fmla="*/ 80 h 887"/>
                <a:gd name="T2" fmla="*/ 73 w 670"/>
                <a:gd name="T3" fmla="*/ 236 h 887"/>
                <a:gd name="T4" fmla="*/ 68 w 670"/>
                <a:gd name="T5" fmla="*/ 340 h 887"/>
                <a:gd name="T6" fmla="*/ 43 w 670"/>
                <a:gd name="T7" fmla="*/ 397 h 887"/>
                <a:gd name="T8" fmla="*/ 17 w 670"/>
                <a:gd name="T9" fmla="*/ 390 h 887"/>
                <a:gd name="T10" fmla="*/ 1 w 670"/>
                <a:gd name="T11" fmla="*/ 303 h 887"/>
                <a:gd name="T12" fmla="*/ 18 w 670"/>
                <a:gd name="T13" fmla="*/ 198 h 887"/>
                <a:gd name="T14" fmla="*/ 62 w 670"/>
                <a:gd name="T15" fmla="*/ 125 h 887"/>
                <a:gd name="T16" fmla="*/ 89 w 670"/>
                <a:gd name="T17" fmla="*/ 91 h 887"/>
                <a:gd name="T18" fmla="*/ 243 w 670"/>
                <a:gd name="T19" fmla="*/ 6 h 887"/>
                <a:gd name="T20" fmla="*/ 362 w 670"/>
                <a:gd name="T21" fmla="*/ 20 h 887"/>
                <a:gd name="T22" fmla="*/ 479 w 670"/>
                <a:gd name="T23" fmla="*/ 105 h 887"/>
                <a:gd name="T24" fmla="*/ 551 w 670"/>
                <a:gd name="T25" fmla="*/ 172 h 887"/>
                <a:gd name="T26" fmla="*/ 579 w 670"/>
                <a:gd name="T27" fmla="*/ 212 h 887"/>
                <a:gd name="T28" fmla="*/ 625 w 670"/>
                <a:gd name="T29" fmla="*/ 313 h 887"/>
                <a:gd name="T30" fmla="*/ 660 w 670"/>
                <a:gd name="T31" fmla="*/ 454 h 887"/>
                <a:gd name="T32" fmla="*/ 670 w 670"/>
                <a:gd name="T33" fmla="*/ 522 h 887"/>
                <a:gd name="T34" fmla="*/ 660 w 670"/>
                <a:gd name="T35" fmla="*/ 657 h 887"/>
                <a:gd name="T36" fmla="*/ 512 w 670"/>
                <a:gd name="T37" fmla="*/ 867 h 887"/>
                <a:gd name="T38" fmla="*/ 385 w 670"/>
                <a:gd name="T39" fmla="*/ 870 h 887"/>
                <a:gd name="T40" fmla="*/ 302 w 670"/>
                <a:gd name="T41" fmla="*/ 763 h 887"/>
                <a:gd name="T42" fmla="*/ 288 w 670"/>
                <a:gd name="T43" fmla="*/ 663 h 887"/>
                <a:gd name="T44" fmla="*/ 314 w 670"/>
                <a:gd name="T45" fmla="*/ 564 h 887"/>
                <a:gd name="T46" fmla="*/ 431 w 670"/>
                <a:gd name="T47" fmla="*/ 374 h 887"/>
                <a:gd name="T48" fmla="*/ 505 w 670"/>
                <a:gd name="T49" fmla="*/ 314 h 887"/>
                <a:gd name="T50" fmla="*/ 518 w 670"/>
                <a:gd name="T51" fmla="*/ 257 h 887"/>
                <a:gd name="T52" fmla="*/ 452 w 670"/>
                <a:gd name="T53" fmla="*/ 173 h 887"/>
                <a:gd name="T54" fmla="*/ 389 w 670"/>
                <a:gd name="T55" fmla="*/ 116 h 887"/>
                <a:gd name="T56" fmla="*/ 276 w 670"/>
                <a:gd name="T57" fmla="*/ 80 h 887"/>
                <a:gd name="T58" fmla="*/ 599 w 670"/>
                <a:gd name="T59" fmla="*/ 579 h 887"/>
                <a:gd name="T60" fmla="*/ 588 w 670"/>
                <a:gd name="T61" fmla="*/ 460 h 887"/>
                <a:gd name="T62" fmla="*/ 569 w 670"/>
                <a:gd name="T63" fmla="*/ 381 h 887"/>
                <a:gd name="T64" fmla="*/ 547 w 670"/>
                <a:gd name="T65" fmla="*/ 372 h 887"/>
                <a:gd name="T66" fmla="*/ 439 w 670"/>
                <a:gd name="T67" fmla="*/ 462 h 887"/>
                <a:gd name="T68" fmla="*/ 344 w 670"/>
                <a:gd name="T69" fmla="*/ 687 h 887"/>
                <a:gd name="T70" fmla="*/ 367 w 670"/>
                <a:gd name="T71" fmla="*/ 775 h 887"/>
                <a:gd name="T72" fmla="*/ 456 w 670"/>
                <a:gd name="T73" fmla="*/ 809 h 887"/>
                <a:gd name="T74" fmla="*/ 574 w 670"/>
                <a:gd name="T75" fmla="*/ 713 h 887"/>
                <a:gd name="T76" fmla="*/ 599 w 670"/>
                <a:gd name="T77" fmla="*/ 579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0" h="887">
                  <a:moveTo>
                    <a:pt x="276" y="80"/>
                  </a:moveTo>
                  <a:cubicBezTo>
                    <a:pt x="183" y="69"/>
                    <a:pt x="83" y="170"/>
                    <a:pt x="73" y="236"/>
                  </a:cubicBezTo>
                  <a:cubicBezTo>
                    <a:pt x="68" y="270"/>
                    <a:pt x="58" y="305"/>
                    <a:pt x="68" y="340"/>
                  </a:cubicBezTo>
                  <a:cubicBezTo>
                    <a:pt x="75" y="365"/>
                    <a:pt x="66" y="385"/>
                    <a:pt x="43" y="397"/>
                  </a:cubicBezTo>
                  <a:cubicBezTo>
                    <a:pt x="31" y="404"/>
                    <a:pt x="24" y="402"/>
                    <a:pt x="17" y="390"/>
                  </a:cubicBezTo>
                  <a:cubicBezTo>
                    <a:pt x="1" y="363"/>
                    <a:pt x="0" y="332"/>
                    <a:pt x="1" y="303"/>
                  </a:cubicBezTo>
                  <a:cubicBezTo>
                    <a:pt x="2" y="268"/>
                    <a:pt x="5" y="233"/>
                    <a:pt x="18" y="198"/>
                  </a:cubicBezTo>
                  <a:cubicBezTo>
                    <a:pt x="29" y="170"/>
                    <a:pt x="45" y="148"/>
                    <a:pt x="62" y="125"/>
                  </a:cubicBezTo>
                  <a:cubicBezTo>
                    <a:pt x="71" y="114"/>
                    <a:pt x="80" y="102"/>
                    <a:pt x="89" y="91"/>
                  </a:cubicBezTo>
                  <a:cubicBezTo>
                    <a:pt x="130" y="43"/>
                    <a:pt x="178" y="12"/>
                    <a:pt x="243" y="6"/>
                  </a:cubicBezTo>
                  <a:cubicBezTo>
                    <a:pt x="284" y="3"/>
                    <a:pt x="324" y="0"/>
                    <a:pt x="362" y="20"/>
                  </a:cubicBezTo>
                  <a:cubicBezTo>
                    <a:pt x="406" y="42"/>
                    <a:pt x="446" y="68"/>
                    <a:pt x="479" y="105"/>
                  </a:cubicBezTo>
                  <a:cubicBezTo>
                    <a:pt x="500" y="130"/>
                    <a:pt x="528" y="149"/>
                    <a:pt x="551" y="172"/>
                  </a:cubicBezTo>
                  <a:cubicBezTo>
                    <a:pt x="563" y="183"/>
                    <a:pt x="572" y="198"/>
                    <a:pt x="579" y="212"/>
                  </a:cubicBezTo>
                  <a:cubicBezTo>
                    <a:pt x="596" y="245"/>
                    <a:pt x="614" y="278"/>
                    <a:pt x="625" y="313"/>
                  </a:cubicBezTo>
                  <a:cubicBezTo>
                    <a:pt x="640" y="359"/>
                    <a:pt x="650" y="407"/>
                    <a:pt x="660" y="454"/>
                  </a:cubicBezTo>
                  <a:cubicBezTo>
                    <a:pt x="665" y="476"/>
                    <a:pt x="670" y="499"/>
                    <a:pt x="670" y="522"/>
                  </a:cubicBezTo>
                  <a:cubicBezTo>
                    <a:pt x="669" y="567"/>
                    <a:pt x="666" y="613"/>
                    <a:pt x="660" y="657"/>
                  </a:cubicBezTo>
                  <a:cubicBezTo>
                    <a:pt x="647" y="752"/>
                    <a:pt x="600" y="826"/>
                    <a:pt x="512" y="867"/>
                  </a:cubicBezTo>
                  <a:cubicBezTo>
                    <a:pt x="472" y="887"/>
                    <a:pt x="428" y="887"/>
                    <a:pt x="385" y="870"/>
                  </a:cubicBezTo>
                  <a:cubicBezTo>
                    <a:pt x="335" y="851"/>
                    <a:pt x="310" y="813"/>
                    <a:pt x="302" y="763"/>
                  </a:cubicBezTo>
                  <a:cubicBezTo>
                    <a:pt x="296" y="729"/>
                    <a:pt x="292" y="696"/>
                    <a:pt x="288" y="663"/>
                  </a:cubicBezTo>
                  <a:cubicBezTo>
                    <a:pt x="284" y="627"/>
                    <a:pt x="303" y="596"/>
                    <a:pt x="314" y="564"/>
                  </a:cubicBezTo>
                  <a:cubicBezTo>
                    <a:pt x="336" y="491"/>
                    <a:pt x="373" y="426"/>
                    <a:pt x="431" y="374"/>
                  </a:cubicBezTo>
                  <a:cubicBezTo>
                    <a:pt x="454" y="353"/>
                    <a:pt x="480" y="333"/>
                    <a:pt x="505" y="314"/>
                  </a:cubicBezTo>
                  <a:cubicBezTo>
                    <a:pt x="528" y="296"/>
                    <a:pt x="533" y="282"/>
                    <a:pt x="518" y="257"/>
                  </a:cubicBezTo>
                  <a:cubicBezTo>
                    <a:pt x="498" y="227"/>
                    <a:pt x="476" y="199"/>
                    <a:pt x="452" y="173"/>
                  </a:cubicBezTo>
                  <a:cubicBezTo>
                    <a:pt x="434" y="152"/>
                    <a:pt x="412" y="133"/>
                    <a:pt x="389" y="116"/>
                  </a:cubicBezTo>
                  <a:cubicBezTo>
                    <a:pt x="356" y="91"/>
                    <a:pt x="318" y="77"/>
                    <a:pt x="276" y="80"/>
                  </a:cubicBezTo>
                  <a:close/>
                  <a:moveTo>
                    <a:pt x="599" y="579"/>
                  </a:moveTo>
                  <a:cubicBezTo>
                    <a:pt x="595" y="532"/>
                    <a:pt x="593" y="496"/>
                    <a:pt x="588" y="460"/>
                  </a:cubicBezTo>
                  <a:cubicBezTo>
                    <a:pt x="584" y="433"/>
                    <a:pt x="577" y="407"/>
                    <a:pt x="569" y="381"/>
                  </a:cubicBezTo>
                  <a:cubicBezTo>
                    <a:pt x="566" y="371"/>
                    <a:pt x="559" y="362"/>
                    <a:pt x="547" y="372"/>
                  </a:cubicBezTo>
                  <a:cubicBezTo>
                    <a:pt x="510" y="401"/>
                    <a:pt x="468" y="426"/>
                    <a:pt x="439" y="462"/>
                  </a:cubicBezTo>
                  <a:cubicBezTo>
                    <a:pt x="386" y="526"/>
                    <a:pt x="360" y="606"/>
                    <a:pt x="344" y="687"/>
                  </a:cubicBezTo>
                  <a:cubicBezTo>
                    <a:pt x="338" y="719"/>
                    <a:pt x="348" y="754"/>
                    <a:pt x="367" y="775"/>
                  </a:cubicBezTo>
                  <a:cubicBezTo>
                    <a:pt x="387" y="797"/>
                    <a:pt x="417" y="816"/>
                    <a:pt x="456" y="809"/>
                  </a:cubicBezTo>
                  <a:cubicBezTo>
                    <a:pt x="515" y="799"/>
                    <a:pt x="558" y="770"/>
                    <a:pt x="574" y="713"/>
                  </a:cubicBezTo>
                  <a:cubicBezTo>
                    <a:pt x="587" y="667"/>
                    <a:pt x="592" y="618"/>
                    <a:pt x="599" y="5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8"/>
            <p:cNvSpPr>
              <a:spLocks/>
            </p:cNvSpPr>
            <p:nvPr/>
          </p:nvSpPr>
          <p:spPr bwMode="auto">
            <a:xfrm>
              <a:off x="5405438" y="2989263"/>
              <a:ext cx="133350" cy="204788"/>
            </a:xfrm>
            <a:custGeom>
              <a:avLst/>
              <a:gdLst>
                <a:gd name="T0" fmla="*/ 2 w 207"/>
                <a:gd name="T1" fmla="*/ 167 h 319"/>
                <a:gd name="T2" fmla="*/ 6 w 207"/>
                <a:gd name="T3" fmla="*/ 156 h 319"/>
                <a:gd name="T4" fmla="*/ 124 w 207"/>
                <a:gd name="T5" fmla="*/ 16 h 319"/>
                <a:gd name="T6" fmla="*/ 169 w 207"/>
                <a:gd name="T7" fmla="*/ 15 h 319"/>
                <a:gd name="T8" fmla="*/ 167 w 207"/>
                <a:gd name="T9" fmla="*/ 65 h 319"/>
                <a:gd name="T10" fmla="*/ 99 w 207"/>
                <a:gd name="T11" fmla="*/ 151 h 319"/>
                <a:gd name="T12" fmla="*/ 102 w 207"/>
                <a:gd name="T13" fmla="*/ 178 h 319"/>
                <a:gd name="T14" fmla="*/ 162 w 207"/>
                <a:gd name="T15" fmla="*/ 218 h 319"/>
                <a:gd name="T16" fmla="*/ 180 w 207"/>
                <a:gd name="T17" fmla="*/ 236 h 319"/>
                <a:gd name="T18" fmla="*/ 202 w 207"/>
                <a:gd name="T19" fmla="*/ 279 h 319"/>
                <a:gd name="T20" fmla="*/ 186 w 207"/>
                <a:gd name="T21" fmla="*/ 308 h 319"/>
                <a:gd name="T22" fmla="*/ 93 w 207"/>
                <a:gd name="T23" fmla="*/ 274 h 319"/>
                <a:gd name="T24" fmla="*/ 27 w 207"/>
                <a:gd name="T25" fmla="*/ 218 h 319"/>
                <a:gd name="T26" fmla="*/ 2 w 207"/>
                <a:gd name="T27" fmla="*/ 167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7" h="319">
                  <a:moveTo>
                    <a:pt x="2" y="167"/>
                  </a:moveTo>
                  <a:cubicBezTo>
                    <a:pt x="2" y="167"/>
                    <a:pt x="2" y="160"/>
                    <a:pt x="6" y="156"/>
                  </a:cubicBezTo>
                  <a:cubicBezTo>
                    <a:pt x="45" y="109"/>
                    <a:pt x="83" y="62"/>
                    <a:pt x="124" y="16"/>
                  </a:cubicBezTo>
                  <a:cubicBezTo>
                    <a:pt x="138" y="0"/>
                    <a:pt x="155" y="1"/>
                    <a:pt x="169" y="15"/>
                  </a:cubicBezTo>
                  <a:cubicBezTo>
                    <a:pt x="180" y="26"/>
                    <a:pt x="177" y="53"/>
                    <a:pt x="167" y="65"/>
                  </a:cubicBezTo>
                  <a:cubicBezTo>
                    <a:pt x="143" y="93"/>
                    <a:pt x="121" y="122"/>
                    <a:pt x="99" y="151"/>
                  </a:cubicBezTo>
                  <a:cubicBezTo>
                    <a:pt x="92" y="160"/>
                    <a:pt x="93" y="167"/>
                    <a:pt x="102" y="178"/>
                  </a:cubicBezTo>
                  <a:cubicBezTo>
                    <a:pt x="118" y="199"/>
                    <a:pt x="140" y="208"/>
                    <a:pt x="162" y="218"/>
                  </a:cubicBezTo>
                  <a:cubicBezTo>
                    <a:pt x="169" y="222"/>
                    <a:pt x="176" y="229"/>
                    <a:pt x="180" y="236"/>
                  </a:cubicBezTo>
                  <a:cubicBezTo>
                    <a:pt x="189" y="250"/>
                    <a:pt x="197" y="264"/>
                    <a:pt x="202" y="279"/>
                  </a:cubicBezTo>
                  <a:cubicBezTo>
                    <a:pt x="207" y="293"/>
                    <a:pt x="201" y="303"/>
                    <a:pt x="186" y="308"/>
                  </a:cubicBezTo>
                  <a:cubicBezTo>
                    <a:pt x="146" y="319"/>
                    <a:pt x="120" y="295"/>
                    <a:pt x="93" y="274"/>
                  </a:cubicBezTo>
                  <a:cubicBezTo>
                    <a:pt x="71" y="256"/>
                    <a:pt x="49" y="236"/>
                    <a:pt x="27" y="218"/>
                  </a:cubicBezTo>
                  <a:cubicBezTo>
                    <a:pt x="13" y="206"/>
                    <a:pt x="0" y="194"/>
                    <a:pt x="2" y="1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9"/>
            <p:cNvSpPr>
              <a:spLocks/>
            </p:cNvSpPr>
            <p:nvPr/>
          </p:nvSpPr>
          <p:spPr bwMode="auto">
            <a:xfrm>
              <a:off x="5257800" y="2868613"/>
              <a:ext cx="47625" cy="46038"/>
            </a:xfrm>
            <a:custGeom>
              <a:avLst/>
              <a:gdLst>
                <a:gd name="T0" fmla="*/ 39 w 75"/>
                <a:gd name="T1" fmla="*/ 72 h 72"/>
                <a:gd name="T2" fmla="*/ 1 w 75"/>
                <a:gd name="T3" fmla="*/ 33 h 72"/>
                <a:gd name="T4" fmla="*/ 33 w 75"/>
                <a:gd name="T5" fmla="*/ 0 h 72"/>
                <a:gd name="T6" fmla="*/ 75 w 75"/>
                <a:gd name="T7" fmla="*/ 44 h 72"/>
                <a:gd name="T8" fmla="*/ 39 w 75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2">
                  <a:moveTo>
                    <a:pt x="39" y="72"/>
                  </a:moveTo>
                  <a:cubicBezTo>
                    <a:pt x="14" y="71"/>
                    <a:pt x="0" y="57"/>
                    <a:pt x="1" y="33"/>
                  </a:cubicBezTo>
                  <a:cubicBezTo>
                    <a:pt x="1" y="13"/>
                    <a:pt x="14" y="0"/>
                    <a:pt x="33" y="0"/>
                  </a:cubicBezTo>
                  <a:cubicBezTo>
                    <a:pt x="57" y="0"/>
                    <a:pt x="75" y="18"/>
                    <a:pt x="75" y="44"/>
                  </a:cubicBezTo>
                  <a:cubicBezTo>
                    <a:pt x="74" y="66"/>
                    <a:pt x="67" y="72"/>
                    <a:pt x="39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0"/>
            <p:cNvSpPr>
              <a:spLocks/>
            </p:cNvSpPr>
            <p:nvPr/>
          </p:nvSpPr>
          <p:spPr bwMode="auto">
            <a:xfrm>
              <a:off x="5659438" y="2820988"/>
              <a:ext cx="50800" cy="49213"/>
            </a:xfrm>
            <a:custGeom>
              <a:avLst/>
              <a:gdLst>
                <a:gd name="T0" fmla="*/ 79 w 79"/>
                <a:gd name="T1" fmla="*/ 41 h 78"/>
                <a:gd name="T2" fmla="*/ 44 w 79"/>
                <a:gd name="T3" fmla="*/ 77 h 78"/>
                <a:gd name="T4" fmla="*/ 1 w 79"/>
                <a:gd name="T5" fmla="*/ 39 h 78"/>
                <a:gd name="T6" fmla="*/ 36 w 79"/>
                <a:gd name="T7" fmla="*/ 0 h 78"/>
                <a:gd name="T8" fmla="*/ 79 w 79"/>
                <a:gd name="T9" fmla="*/ 4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8">
                  <a:moveTo>
                    <a:pt x="79" y="41"/>
                  </a:moveTo>
                  <a:cubicBezTo>
                    <a:pt x="79" y="61"/>
                    <a:pt x="63" y="78"/>
                    <a:pt x="44" y="77"/>
                  </a:cubicBezTo>
                  <a:cubicBezTo>
                    <a:pt x="27" y="76"/>
                    <a:pt x="1" y="54"/>
                    <a:pt x="1" y="39"/>
                  </a:cubicBezTo>
                  <a:cubicBezTo>
                    <a:pt x="0" y="26"/>
                    <a:pt x="24" y="0"/>
                    <a:pt x="36" y="0"/>
                  </a:cubicBezTo>
                  <a:cubicBezTo>
                    <a:pt x="56" y="0"/>
                    <a:pt x="79" y="22"/>
                    <a:pt x="79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1"/>
            <p:cNvSpPr>
              <a:spLocks noEditPoints="1"/>
            </p:cNvSpPr>
            <p:nvPr/>
          </p:nvSpPr>
          <p:spPr bwMode="auto">
            <a:xfrm>
              <a:off x="7534275" y="2744788"/>
              <a:ext cx="388938" cy="508000"/>
            </a:xfrm>
            <a:custGeom>
              <a:avLst/>
              <a:gdLst>
                <a:gd name="T0" fmla="*/ 237 w 608"/>
                <a:gd name="T1" fmla="*/ 229 h 794"/>
                <a:gd name="T2" fmla="*/ 352 w 608"/>
                <a:gd name="T3" fmla="*/ 304 h 794"/>
                <a:gd name="T4" fmla="*/ 410 w 608"/>
                <a:gd name="T5" fmla="*/ 421 h 794"/>
                <a:gd name="T6" fmla="*/ 389 w 608"/>
                <a:gd name="T7" fmla="*/ 621 h 794"/>
                <a:gd name="T8" fmla="*/ 263 w 608"/>
                <a:gd name="T9" fmla="*/ 752 h 794"/>
                <a:gd name="T10" fmla="*/ 158 w 608"/>
                <a:gd name="T11" fmla="*/ 787 h 794"/>
                <a:gd name="T12" fmla="*/ 53 w 608"/>
                <a:gd name="T13" fmla="*/ 750 h 794"/>
                <a:gd name="T14" fmla="*/ 20 w 608"/>
                <a:gd name="T15" fmla="*/ 699 h 794"/>
                <a:gd name="T16" fmla="*/ 7 w 608"/>
                <a:gd name="T17" fmla="*/ 548 h 794"/>
                <a:gd name="T18" fmla="*/ 22 w 608"/>
                <a:gd name="T19" fmla="*/ 495 h 794"/>
                <a:gd name="T20" fmla="*/ 131 w 608"/>
                <a:gd name="T21" fmla="*/ 252 h 794"/>
                <a:gd name="T22" fmla="*/ 203 w 608"/>
                <a:gd name="T23" fmla="*/ 162 h 794"/>
                <a:gd name="T24" fmla="*/ 219 w 608"/>
                <a:gd name="T25" fmla="*/ 138 h 794"/>
                <a:gd name="T26" fmla="*/ 278 w 608"/>
                <a:gd name="T27" fmla="*/ 78 h 794"/>
                <a:gd name="T28" fmla="*/ 369 w 608"/>
                <a:gd name="T29" fmla="*/ 25 h 794"/>
                <a:gd name="T30" fmla="*/ 461 w 608"/>
                <a:gd name="T31" fmla="*/ 10 h 794"/>
                <a:gd name="T32" fmla="*/ 510 w 608"/>
                <a:gd name="T33" fmla="*/ 17 h 794"/>
                <a:gd name="T34" fmla="*/ 574 w 608"/>
                <a:gd name="T35" fmla="*/ 75 h 794"/>
                <a:gd name="T36" fmla="*/ 607 w 608"/>
                <a:gd name="T37" fmla="*/ 223 h 794"/>
                <a:gd name="T38" fmla="*/ 557 w 608"/>
                <a:gd name="T39" fmla="*/ 269 h 794"/>
                <a:gd name="T40" fmla="*/ 544 w 608"/>
                <a:gd name="T41" fmla="*/ 257 h 794"/>
                <a:gd name="T42" fmla="*/ 542 w 608"/>
                <a:gd name="T43" fmla="*/ 216 h 794"/>
                <a:gd name="T44" fmla="*/ 532 w 608"/>
                <a:gd name="T45" fmla="*/ 132 h 794"/>
                <a:gd name="T46" fmla="*/ 429 w 608"/>
                <a:gd name="T47" fmla="*/ 82 h 794"/>
                <a:gd name="T48" fmla="*/ 326 w 608"/>
                <a:gd name="T49" fmla="*/ 133 h 794"/>
                <a:gd name="T50" fmla="*/ 237 w 608"/>
                <a:gd name="T51" fmla="*/ 229 h 794"/>
                <a:gd name="T52" fmla="*/ 158 w 608"/>
                <a:gd name="T53" fmla="*/ 710 h 794"/>
                <a:gd name="T54" fmla="*/ 178 w 608"/>
                <a:gd name="T55" fmla="*/ 710 h 794"/>
                <a:gd name="T56" fmla="*/ 188 w 608"/>
                <a:gd name="T57" fmla="*/ 708 h 794"/>
                <a:gd name="T58" fmla="*/ 348 w 608"/>
                <a:gd name="T59" fmla="*/ 558 h 794"/>
                <a:gd name="T60" fmla="*/ 358 w 608"/>
                <a:gd name="T61" fmla="*/ 524 h 794"/>
                <a:gd name="T62" fmla="*/ 357 w 608"/>
                <a:gd name="T63" fmla="*/ 440 h 794"/>
                <a:gd name="T64" fmla="*/ 321 w 608"/>
                <a:gd name="T65" fmla="*/ 371 h 794"/>
                <a:gd name="T66" fmla="*/ 228 w 608"/>
                <a:gd name="T67" fmla="*/ 300 h 794"/>
                <a:gd name="T68" fmla="*/ 176 w 608"/>
                <a:gd name="T69" fmla="*/ 321 h 794"/>
                <a:gd name="T70" fmla="*/ 108 w 608"/>
                <a:gd name="T71" fmla="*/ 467 h 794"/>
                <a:gd name="T72" fmla="*/ 82 w 608"/>
                <a:gd name="T73" fmla="*/ 578 h 794"/>
                <a:gd name="T74" fmla="*/ 87 w 608"/>
                <a:gd name="T75" fmla="*/ 637 h 794"/>
                <a:gd name="T76" fmla="*/ 116 w 608"/>
                <a:gd name="T77" fmla="*/ 700 h 794"/>
                <a:gd name="T78" fmla="*/ 121 w 608"/>
                <a:gd name="T79" fmla="*/ 703 h 794"/>
                <a:gd name="T80" fmla="*/ 158 w 608"/>
                <a:gd name="T81" fmla="*/ 710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8" h="794">
                  <a:moveTo>
                    <a:pt x="237" y="229"/>
                  </a:moveTo>
                  <a:cubicBezTo>
                    <a:pt x="290" y="240"/>
                    <a:pt x="322" y="272"/>
                    <a:pt x="352" y="304"/>
                  </a:cubicBezTo>
                  <a:cubicBezTo>
                    <a:pt x="383" y="336"/>
                    <a:pt x="402" y="376"/>
                    <a:pt x="410" y="421"/>
                  </a:cubicBezTo>
                  <a:cubicBezTo>
                    <a:pt x="422" y="490"/>
                    <a:pt x="414" y="557"/>
                    <a:pt x="389" y="621"/>
                  </a:cubicBezTo>
                  <a:cubicBezTo>
                    <a:pt x="365" y="681"/>
                    <a:pt x="320" y="726"/>
                    <a:pt x="263" y="752"/>
                  </a:cubicBezTo>
                  <a:cubicBezTo>
                    <a:pt x="231" y="767"/>
                    <a:pt x="200" y="794"/>
                    <a:pt x="158" y="787"/>
                  </a:cubicBezTo>
                  <a:cubicBezTo>
                    <a:pt x="120" y="782"/>
                    <a:pt x="83" y="773"/>
                    <a:pt x="53" y="750"/>
                  </a:cubicBezTo>
                  <a:cubicBezTo>
                    <a:pt x="38" y="738"/>
                    <a:pt x="28" y="718"/>
                    <a:pt x="20" y="699"/>
                  </a:cubicBezTo>
                  <a:cubicBezTo>
                    <a:pt x="0" y="651"/>
                    <a:pt x="1" y="599"/>
                    <a:pt x="7" y="548"/>
                  </a:cubicBezTo>
                  <a:cubicBezTo>
                    <a:pt x="9" y="530"/>
                    <a:pt x="15" y="512"/>
                    <a:pt x="22" y="495"/>
                  </a:cubicBezTo>
                  <a:cubicBezTo>
                    <a:pt x="57" y="413"/>
                    <a:pt x="92" y="331"/>
                    <a:pt x="131" y="252"/>
                  </a:cubicBezTo>
                  <a:cubicBezTo>
                    <a:pt x="148" y="218"/>
                    <a:pt x="169" y="185"/>
                    <a:pt x="203" y="162"/>
                  </a:cubicBezTo>
                  <a:cubicBezTo>
                    <a:pt x="210" y="157"/>
                    <a:pt x="215" y="147"/>
                    <a:pt x="219" y="138"/>
                  </a:cubicBezTo>
                  <a:cubicBezTo>
                    <a:pt x="232" y="111"/>
                    <a:pt x="253" y="93"/>
                    <a:pt x="278" y="78"/>
                  </a:cubicBezTo>
                  <a:cubicBezTo>
                    <a:pt x="308" y="60"/>
                    <a:pt x="337" y="39"/>
                    <a:pt x="369" y="25"/>
                  </a:cubicBezTo>
                  <a:cubicBezTo>
                    <a:pt x="398" y="13"/>
                    <a:pt x="428" y="0"/>
                    <a:pt x="461" y="10"/>
                  </a:cubicBezTo>
                  <a:cubicBezTo>
                    <a:pt x="477" y="15"/>
                    <a:pt x="494" y="13"/>
                    <a:pt x="510" y="17"/>
                  </a:cubicBezTo>
                  <a:cubicBezTo>
                    <a:pt x="541" y="25"/>
                    <a:pt x="562" y="48"/>
                    <a:pt x="574" y="75"/>
                  </a:cubicBezTo>
                  <a:cubicBezTo>
                    <a:pt x="594" y="122"/>
                    <a:pt x="608" y="171"/>
                    <a:pt x="607" y="223"/>
                  </a:cubicBezTo>
                  <a:cubicBezTo>
                    <a:pt x="607" y="244"/>
                    <a:pt x="578" y="272"/>
                    <a:pt x="557" y="269"/>
                  </a:cubicBezTo>
                  <a:cubicBezTo>
                    <a:pt x="552" y="268"/>
                    <a:pt x="545" y="262"/>
                    <a:pt x="544" y="257"/>
                  </a:cubicBezTo>
                  <a:cubicBezTo>
                    <a:pt x="542" y="244"/>
                    <a:pt x="543" y="230"/>
                    <a:pt x="542" y="216"/>
                  </a:cubicBezTo>
                  <a:cubicBezTo>
                    <a:pt x="539" y="188"/>
                    <a:pt x="541" y="158"/>
                    <a:pt x="532" y="132"/>
                  </a:cubicBezTo>
                  <a:cubicBezTo>
                    <a:pt x="518" y="91"/>
                    <a:pt x="476" y="62"/>
                    <a:pt x="429" y="82"/>
                  </a:cubicBezTo>
                  <a:cubicBezTo>
                    <a:pt x="394" y="98"/>
                    <a:pt x="358" y="113"/>
                    <a:pt x="326" y="133"/>
                  </a:cubicBezTo>
                  <a:cubicBezTo>
                    <a:pt x="290" y="156"/>
                    <a:pt x="265" y="191"/>
                    <a:pt x="237" y="229"/>
                  </a:cubicBezTo>
                  <a:close/>
                  <a:moveTo>
                    <a:pt x="158" y="710"/>
                  </a:moveTo>
                  <a:cubicBezTo>
                    <a:pt x="169" y="710"/>
                    <a:pt x="173" y="710"/>
                    <a:pt x="178" y="710"/>
                  </a:cubicBezTo>
                  <a:cubicBezTo>
                    <a:pt x="181" y="710"/>
                    <a:pt x="185" y="709"/>
                    <a:pt x="188" y="708"/>
                  </a:cubicBezTo>
                  <a:cubicBezTo>
                    <a:pt x="265" y="684"/>
                    <a:pt x="317" y="632"/>
                    <a:pt x="348" y="558"/>
                  </a:cubicBezTo>
                  <a:cubicBezTo>
                    <a:pt x="352" y="548"/>
                    <a:pt x="353" y="535"/>
                    <a:pt x="358" y="524"/>
                  </a:cubicBezTo>
                  <a:cubicBezTo>
                    <a:pt x="373" y="496"/>
                    <a:pt x="365" y="467"/>
                    <a:pt x="357" y="440"/>
                  </a:cubicBezTo>
                  <a:cubicBezTo>
                    <a:pt x="350" y="415"/>
                    <a:pt x="332" y="394"/>
                    <a:pt x="321" y="371"/>
                  </a:cubicBezTo>
                  <a:cubicBezTo>
                    <a:pt x="301" y="332"/>
                    <a:pt x="268" y="312"/>
                    <a:pt x="228" y="300"/>
                  </a:cubicBezTo>
                  <a:cubicBezTo>
                    <a:pt x="200" y="292"/>
                    <a:pt x="189" y="295"/>
                    <a:pt x="176" y="321"/>
                  </a:cubicBezTo>
                  <a:cubicBezTo>
                    <a:pt x="153" y="369"/>
                    <a:pt x="128" y="417"/>
                    <a:pt x="108" y="467"/>
                  </a:cubicBezTo>
                  <a:cubicBezTo>
                    <a:pt x="94" y="502"/>
                    <a:pt x="79" y="539"/>
                    <a:pt x="82" y="578"/>
                  </a:cubicBezTo>
                  <a:cubicBezTo>
                    <a:pt x="83" y="598"/>
                    <a:pt x="88" y="617"/>
                    <a:pt x="87" y="637"/>
                  </a:cubicBezTo>
                  <a:cubicBezTo>
                    <a:pt x="85" y="664"/>
                    <a:pt x="109" y="678"/>
                    <a:pt x="116" y="700"/>
                  </a:cubicBezTo>
                  <a:cubicBezTo>
                    <a:pt x="116" y="702"/>
                    <a:pt x="119" y="702"/>
                    <a:pt x="121" y="703"/>
                  </a:cubicBezTo>
                  <a:cubicBezTo>
                    <a:pt x="135" y="706"/>
                    <a:pt x="149" y="708"/>
                    <a:pt x="158" y="7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32"/>
            <p:cNvSpPr>
              <a:spLocks/>
            </p:cNvSpPr>
            <p:nvPr/>
          </p:nvSpPr>
          <p:spPr bwMode="auto">
            <a:xfrm>
              <a:off x="7069138" y="2965450"/>
              <a:ext cx="157163" cy="203200"/>
            </a:xfrm>
            <a:custGeom>
              <a:avLst/>
              <a:gdLst>
                <a:gd name="T0" fmla="*/ 47 w 245"/>
                <a:gd name="T1" fmla="*/ 0 h 316"/>
                <a:gd name="T2" fmla="*/ 69 w 245"/>
                <a:gd name="T3" fmla="*/ 9 h 316"/>
                <a:gd name="T4" fmla="*/ 130 w 245"/>
                <a:gd name="T5" fmla="*/ 68 h 316"/>
                <a:gd name="T6" fmla="*/ 194 w 245"/>
                <a:gd name="T7" fmla="*/ 132 h 316"/>
                <a:gd name="T8" fmla="*/ 235 w 245"/>
                <a:gd name="T9" fmla="*/ 177 h 316"/>
                <a:gd name="T10" fmla="*/ 206 w 245"/>
                <a:gd name="T11" fmla="*/ 246 h 316"/>
                <a:gd name="T12" fmla="*/ 105 w 245"/>
                <a:gd name="T13" fmla="*/ 282 h 316"/>
                <a:gd name="T14" fmla="*/ 59 w 245"/>
                <a:gd name="T15" fmla="*/ 309 h 316"/>
                <a:gd name="T16" fmla="*/ 9 w 245"/>
                <a:gd name="T17" fmla="*/ 301 h 316"/>
                <a:gd name="T18" fmla="*/ 20 w 245"/>
                <a:gd name="T19" fmla="*/ 259 h 316"/>
                <a:gd name="T20" fmla="*/ 86 w 245"/>
                <a:gd name="T21" fmla="*/ 224 h 316"/>
                <a:gd name="T22" fmla="*/ 126 w 245"/>
                <a:gd name="T23" fmla="*/ 196 h 316"/>
                <a:gd name="T24" fmla="*/ 126 w 245"/>
                <a:gd name="T25" fmla="*/ 174 h 316"/>
                <a:gd name="T26" fmla="*/ 37 w 245"/>
                <a:gd name="T27" fmla="*/ 64 h 316"/>
                <a:gd name="T28" fmla="*/ 27 w 245"/>
                <a:gd name="T29" fmla="*/ 20 h 316"/>
                <a:gd name="T30" fmla="*/ 47 w 245"/>
                <a:gd name="T31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5" h="316">
                  <a:moveTo>
                    <a:pt x="47" y="0"/>
                  </a:moveTo>
                  <a:cubicBezTo>
                    <a:pt x="58" y="4"/>
                    <a:pt x="65" y="5"/>
                    <a:pt x="69" y="9"/>
                  </a:cubicBezTo>
                  <a:cubicBezTo>
                    <a:pt x="91" y="28"/>
                    <a:pt x="117" y="44"/>
                    <a:pt x="130" y="68"/>
                  </a:cubicBezTo>
                  <a:cubicBezTo>
                    <a:pt x="146" y="97"/>
                    <a:pt x="170" y="113"/>
                    <a:pt x="194" y="132"/>
                  </a:cubicBezTo>
                  <a:cubicBezTo>
                    <a:pt x="210" y="144"/>
                    <a:pt x="222" y="161"/>
                    <a:pt x="235" y="177"/>
                  </a:cubicBezTo>
                  <a:cubicBezTo>
                    <a:pt x="245" y="190"/>
                    <a:pt x="225" y="240"/>
                    <a:pt x="206" y="246"/>
                  </a:cubicBezTo>
                  <a:cubicBezTo>
                    <a:pt x="173" y="258"/>
                    <a:pt x="138" y="269"/>
                    <a:pt x="105" y="282"/>
                  </a:cubicBezTo>
                  <a:cubicBezTo>
                    <a:pt x="88" y="289"/>
                    <a:pt x="74" y="300"/>
                    <a:pt x="59" y="309"/>
                  </a:cubicBezTo>
                  <a:cubicBezTo>
                    <a:pt x="47" y="316"/>
                    <a:pt x="16" y="310"/>
                    <a:pt x="9" y="301"/>
                  </a:cubicBezTo>
                  <a:cubicBezTo>
                    <a:pt x="0" y="288"/>
                    <a:pt x="2" y="272"/>
                    <a:pt x="20" y="259"/>
                  </a:cubicBezTo>
                  <a:cubicBezTo>
                    <a:pt x="40" y="245"/>
                    <a:pt x="64" y="236"/>
                    <a:pt x="86" y="224"/>
                  </a:cubicBezTo>
                  <a:cubicBezTo>
                    <a:pt x="100" y="215"/>
                    <a:pt x="114" y="207"/>
                    <a:pt x="126" y="196"/>
                  </a:cubicBezTo>
                  <a:cubicBezTo>
                    <a:pt x="130" y="193"/>
                    <a:pt x="129" y="179"/>
                    <a:pt x="126" y="174"/>
                  </a:cubicBezTo>
                  <a:cubicBezTo>
                    <a:pt x="97" y="137"/>
                    <a:pt x="65" y="102"/>
                    <a:pt x="37" y="64"/>
                  </a:cubicBezTo>
                  <a:cubicBezTo>
                    <a:pt x="28" y="53"/>
                    <a:pt x="26" y="35"/>
                    <a:pt x="27" y="20"/>
                  </a:cubicBezTo>
                  <a:cubicBezTo>
                    <a:pt x="27" y="13"/>
                    <a:pt x="40" y="6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3"/>
            <p:cNvSpPr>
              <a:spLocks/>
            </p:cNvSpPr>
            <p:nvPr/>
          </p:nvSpPr>
          <p:spPr bwMode="auto">
            <a:xfrm>
              <a:off x="7296150" y="2874963"/>
              <a:ext cx="53975" cy="49213"/>
            </a:xfrm>
            <a:custGeom>
              <a:avLst/>
              <a:gdLst>
                <a:gd name="T0" fmla="*/ 45 w 83"/>
                <a:gd name="T1" fmla="*/ 1 h 79"/>
                <a:gd name="T2" fmla="*/ 82 w 83"/>
                <a:gd name="T3" fmla="*/ 44 h 79"/>
                <a:gd name="T4" fmla="*/ 50 w 83"/>
                <a:gd name="T5" fmla="*/ 78 h 79"/>
                <a:gd name="T6" fmla="*/ 1 w 83"/>
                <a:gd name="T7" fmla="*/ 40 h 79"/>
                <a:gd name="T8" fmla="*/ 45 w 83"/>
                <a:gd name="T9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9">
                  <a:moveTo>
                    <a:pt x="45" y="1"/>
                  </a:moveTo>
                  <a:cubicBezTo>
                    <a:pt x="65" y="0"/>
                    <a:pt x="81" y="18"/>
                    <a:pt x="82" y="44"/>
                  </a:cubicBezTo>
                  <a:cubicBezTo>
                    <a:pt x="83" y="60"/>
                    <a:pt x="66" y="78"/>
                    <a:pt x="50" y="78"/>
                  </a:cubicBezTo>
                  <a:cubicBezTo>
                    <a:pt x="34" y="79"/>
                    <a:pt x="3" y="54"/>
                    <a:pt x="1" y="40"/>
                  </a:cubicBezTo>
                  <a:cubicBezTo>
                    <a:pt x="0" y="18"/>
                    <a:pt x="17" y="2"/>
                    <a:pt x="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4"/>
            <p:cNvSpPr>
              <a:spLocks/>
            </p:cNvSpPr>
            <p:nvPr/>
          </p:nvSpPr>
          <p:spPr bwMode="auto">
            <a:xfrm>
              <a:off x="6883400" y="2808288"/>
              <a:ext cx="49213" cy="49213"/>
            </a:xfrm>
            <a:custGeom>
              <a:avLst/>
              <a:gdLst>
                <a:gd name="T0" fmla="*/ 1 w 76"/>
                <a:gd name="T1" fmla="*/ 34 h 77"/>
                <a:gd name="T2" fmla="*/ 38 w 76"/>
                <a:gd name="T3" fmla="*/ 1 h 77"/>
                <a:gd name="T4" fmla="*/ 75 w 76"/>
                <a:gd name="T5" fmla="*/ 42 h 77"/>
                <a:gd name="T6" fmla="*/ 40 w 76"/>
                <a:gd name="T7" fmla="*/ 77 h 77"/>
                <a:gd name="T8" fmla="*/ 1 w 76"/>
                <a:gd name="T9" fmla="*/ 3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7">
                  <a:moveTo>
                    <a:pt x="1" y="34"/>
                  </a:moveTo>
                  <a:cubicBezTo>
                    <a:pt x="1" y="11"/>
                    <a:pt x="14" y="0"/>
                    <a:pt x="38" y="1"/>
                  </a:cubicBezTo>
                  <a:cubicBezTo>
                    <a:pt x="59" y="1"/>
                    <a:pt x="76" y="20"/>
                    <a:pt x="75" y="42"/>
                  </a:cubicBezTo>
                  <a:cubicBezTo>
                    <a:pt x="75" y="59"/>
                    <a:pt x="56" y="77"/>
                    <a:pt x="40" y="77"/>
                  </a:cubicBezTo>
                  <a:cubicBezTo>
                    <a:pt x="16" y="77"/>
                    <a:pt x="0" y="60"/>
                    <a:pt x="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35"/>
            <p:cNvSpPr>
              <a:spLocks noEditPoints="1"/>
            </p:cNvSpPr>
            <p:nvPr/>
          </p:nvSpPr>
          <p:spPr bwMode="auto">
            <a:xfrm>
              <a:off x="8758238" y="3357563"/>
              <a:ext cx="381000" cy="228600"/>
            </a:xfrm>
            <a:custGeom>
              <a:avLst/>
              <a:gdLst>
                <a:gd name="T0" fmla="*/ 40 w 594"/>
                <a:gd name="T1" fmla="*/ 0 h 357"/>
                <a:gd name="T2" fmla="*/ 202 w 594"/>
                <a:gd name="T3" fmla="*/ 25 h 357"/>
                <a:gd name="T4" fmla="*/ 247 w 594"/>
                <a:gd name="T5" fmla="*/ 25 h 357"/>
                <a:gd name="T6" fmla="*/ 391 w 594"/>
                <a:gd name="T7" fmla="*/ 38 h 357"/>
                <a:gd name="T8" fmla="*/ 520 w 594"/>
                <a:gd name="T9" fmla="*/ 58 h 357"/>
                <a:gd name="T10" fmla="*/ 575 w 594"/>
                <a:gd name="T11" fmla="*/ 72 h 357"/>
                <a:gd name="T12" fmla="*/ 593 w 594"/>
                <a:gd name="T13" fmla="*/ 94 h 357"/>
                <a:gd name="T14" fmla="*/ 584 w 594"/>
                <a:gd name="T15" fmla="*/ 128 h 357"/>
                <a:gd name="T16" fmla="*/ 482 w 594"/>
                <a:gd name="T17" fmla="*/ 219 h 357"/>
                <a:gd name="T18" fmla="*/ 344 w 594"/>
                <a:gd name="T19" fmla="*/ 327 h 357"/>
                <a:gd name="T20" fmla="*/ 282 w 594"/>
                <a:gd name="T21" fmla="*/ 356 h 357"/>
                <a:gd name="T22" fmla="*/ 257 w 594"/>
                <a:gd name="T23" fmla="*/ 352 h 357"/>
                <a:gd name="T24" fmla="*/ 159 w 594"/>
                <a:gd name="T25" fmla="*/ 266 h 357"/>
                <a:gd name="T26" fmla="*/ 58 w 594"/>
                <a:gd name="T27" fmla="*/ 156 h 357"/>
                <a:gd name="T28" fmla="*/ 0 w 594"/>
                <a:gd name="T29" fmla="*/ 23 h 357"/>
                <a:gd name="T30" fmla="*/ 16 w 594"/>
                <a:gd name="T31" fmla="*/ 5 h 357"/>
                <a:gd name="T32" fmla="*/ 39 w 594"/>
                <a:gd name="T33" fmla="*/ 4 h 357"/>
                <a:gd name="T34" fmla="*/ 40 w 594"/>
                <a:gd name="T35" fmla="*/ 0 h 357"/>
                <a:gd name="T36" fmla="*/ 493 w 594"/>
                <a:gd name="T37" fmla="*/ 123 h 357"/>
                <a:gd name="T38" fmla="*/ 468 w 594"/>
                <a:gd name="T39" fmla="*/ 116 h 357"/>
                <a:gd name="T40" fmla="*/ 379 w 594"/>
                <a:gd name="T41" fmla="*/ 100 h 357"/>
                <a:gd name="T42" fmla="*/ 271 w 594"/>
                <a:gd name="T43" fmla="*/ 93 h 357"/>
                <a:gd name="T44" fmla="*/ 124 w 594"/>
                <a:gd name="T45" fmla="*/ 74 h 357"/>
                <a:gd name="T46" fmla="*/ 105 w 594"/>
                <a:gd name="T47" fmla="*/ 102 h 357"/>
                <a:gd name="T48" fmla="*/ 129 w 594"/>
                <a:gd name="T49" fmla="*/ 150 h 357"/>
                <a:gd name="T50" fmla="*/ 143 w 594"/>
                <a:gd name="T51" fmla="*/ 163 h 357"/>
                <a:gd name="T52" fmla="*/ 160 w 594"/>
                <a:gd name="T53" fmla="*/ 176 h 357"/>
                <a:gd name="T54" fmla="*/ 253 w 594"/>
                <a:gd name="T55" fmla="*/ 271 h 357"/>
                <a:gd name="T56" fmla="*/ 341 w 594"/>
                <a:gd name="T57" fmla="*/ 268 h 357"/>
                <a:gd name="T58" fmla="*/ 449 w 594"/>
                <a:gd name="T59" fmla="*/ 173 h 357"/>
                <a:gd name="T60" fmla="*/ 493 w 594"/>
                <a:gd name="T61" fmla="*/ 12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4" h="357">
                  <a:moveTo>
                    <a:pt x="40" y="0"/>
                  </a:moveTo>
                  <a:cubicBezTo>
                    <a:pt x="94" y="9"/>
                    <a:pt x="148" y="18"/>
                    <a:pt x="202" y="25"/>
                  </a:cubicBezTo>
                  <a:cubicBezTo>
                    <a:pt x="216" y="27"/>
                    <a:pt x="232" y="23"/>
                    <a:pt x="247" y="25"/>
                  </a:cubicBezTo>
                  <a:cubicBezTo>
                    <a:pt x="295" y="28"/>
                    <a:pt x="344" y="32"/>
                    <a:pt x="391" y="38"/>
                  </a:cubicBezTo>
                  <a:cubicBezTo>
                    <a:pt x="434" y="43"/>
                    <a:pt x="477" y="51"/>
                    <a:pt x="520" y="58"/>
                  </a:cubicBezTo>
                  <a:cubicBezTo>
                    <a:pt x="538" y="61"/>
                    <a:pt x="558" y="65"/>
                    <a:pt x="575" y="72"/>
                  </a:cubicBezTo>
                  <a:cubicBezTo>
                    <a:pt x="583" y="75"/>
                    <a:pt x="592" y="86"/>
                    <a:pt x="593" y="94"/>
                  </a:cubicBezTo>
                  <a:cubicBezTo>
                    <a:pt x="594" y="105"/>
                    <a:pt x="591" y="121"/>
                    <a:pt x="584" y="128"/>
                  </a:cubicBezTo>
                  <a:cubicBezTo>
                    <a:pt x="551" y="160"/>
                    <a:pt x="518" y="192"/>
                    <a:pt x="482" y="219"/>
                  </a:cubicBezTo>
                  <a:cubicBezTo>
                    <a:pt x="435" y="253"/>
                    <a:pt x="398" y="301"/>
                    <a:pt x="344" y="327"/>
                  </a:cubicBezTo>
                  <a:cubicBezTo>
                    <a:pt x="324" y="337"/>
                    <a:pt x="306" y="354"/>
                    <a:pt x="282" y="356"/>
                  </a:cubicBezTo>
                  <a:cubicBezTo>
                    <a:pt x="274" y="357"/>
                    <a:pt x="263" y="357"/>
                    <a:pt x="257" y="352"/>
                  </a:cubicBezTo>
                  <a:cubicBezTo>
                    <a:pt x="224" y="324"/>
                    <a:pt x="190" y="296"/>
                    <a:pt x="159" y="266"/>
                  </a:cubicBezTo>
                  <a:cubicBezTo>
                    <a:pt x="124" y="231"/>
                    <a:pt x="88" y="196"/>
                    <a:pt x="58" y="156"/>
                  </a:cubicBezTo>
                  <a:cubicBezTo>
                    <a:pt x="28" y="118"/>
                    <a:pt x="5" y="73"/>
                    <a:pt x="0" y="23"/>
                  </a:cubicBezTo>
                  <a:cubicBezTo>
                    <a:pt x="0" y="17"/>
                    <a:pt x="9" y="8"/>
                    <a:pt x="16" y="5"/>
                  </a:cubicBezTo>
                  <a:cubicBezTo>
                    <a:pt x="22" y="2"/>
                    <a:pt x="31" y="4"/>
                    <a:pt x="39" y="4"/>
                  </a:cubicBezTo>
                  <a:cubicBezTo>
                    <a:pt x="40" y="3"/>
                    <a:pt x="40" y="2"/>
                    <a:pt x="40" y="0"/>
                  </a:cubicBezTo>
                  <a:close/>
                  <a:moveTo>
                    <a:pt x="493" y="123"/>
                  </a:moveTo>
                  <a:cubicBezTo>
                    <a:pt x="482" y="120"/>
                    <a:pt x="475" y="118"/>
                    <a:pt x="468" y="116"/>
                  </a:cubicBezTo>
                  <a:cubicBezTo>
                    <a:pt x="439" y="111"/>
                    <a:pt x="409" y="103"/>
                    <a:pt x="379" y="100"/>
                  </a:cubicBezTo>
                  <a:cubicBezTo>
                    <a:pt x="343" y="96"/>
                    <a:pt x="307" y="97"/>
                    <a:pt x="271" y="93"/>
                  </a:cubicBezTo>
                  <a:cubicBezTo>
                    <a:pt x="222" y="88"/>
                    <a:pt x="173" y="80"/>
                    <a:pt x="124" y="74"/>
                  </a:cubicBezTo>
                  <a:cubicBezTo>
                    <a:pt x="105" y="72"/>
                    <a:pt x="96" y="86"/>
                    <a:pt x="105" y="102"/>
                  </a:cubicBezTo>
                  <a:cubicBezTo>
                    <a:pt x="113" y="118"/>
                    <a:pt x="120" y="134"/>
                    <a:pt x="129" y="150"/>
                  </a:cubicBezTo>
                  <a:cubicBezTo>
                    <a:pt x="132" y="155"/>
                    <a:pt x="138" y="159"/>
                    <a:pt x="143" y="163"/>
                  </a:cubicBezTo>
                  <a:cubicBezTo>
                    <a:pt x="148" y="168"/>
                    <a:pt x="155" y="171"/>
                    <a:pt x="160" y="176"/>
                  </a:cubicBezTo>
                  <a:cubicBezTo>
                    <a:pt x="188" y="210"/>
                    <a:pt x="214" y="246"/>
                    <a:pt x="253" y="271"/>
                  </a:cubicBezTo>
                  <a:cubicBezTo>
                    <a:pt x="292" y="297"/>
                    <a:pt x="306" y="299"/>
                    <a:pt x="341" y="268"/>
                  </a:cubicBezTo>
                  <a:cubicBezTo>
                    <a:pt x="377" y="236"/>
                    <a:pt x="414" y="206"/>
                    <a:pt x="449" y="173"/>
                  </a:cubicBezTo>
                  <a:cubicBezTo>
                    <a:pt x="465" y="159"/>
                    <a:pt x="477" y="141"/>
                    <a:pt x="493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6"/>
            <p:cNvSpPr>
              <a:spLocks/>
            </p:cNvSpPr>
            <p:nvPr/>
          </p:nvSpPr>
          <p:spPr bwMode="auto">
            <a:xfrm>
              <a:off x="8824913" y="3197225"/>
              <a:ext cx="117475" cy="134938"/>
            </a:xfrm>
            <a:custGeom>
              <a:avLst/>
              <a:gdLst>
                <a:gd name="T0" fmla="*/ 0 w 182"/>
                <a:gd name="T1" fmla="*/ 104 h 210"/>
                <a:gd name="T2" fmla="*/ 36 w 182"/>
                <a:gd name="T3" fmla="*/ 58 h 210"/>
                <a:gd name="T4" fmla="*/ 123 w 182"/>
                <a:gd name="T5" fmla="*/ 12 h 210"/>
                <a:gd name="T6" fmla="*/ 177 w 182"/>
                <a:gd name="T7" fmla="*/ 31 h 210"/>
                <a:gd name="T8" fmla="*/ 168 w 182"/>
                <a:gd name="T9" fmla="*/ 52 h 210"/>
                <a:gd name="T10" fmla="*/ 115 w 182"/>
                <a:gd name="T11" fmla="*/ 88 h 210"/>
                <a:gd name="T12" fmla="*/ 100 w 182"/>
                <a:gd name="T13" fmla="*/ 110 h 210"/>
                <a:gd name="T14" fmla="*/ 118 w 182"/>
                <a:gd name="T15" fmla="*/ 134 h 210"/>
                <a:gd name="T16" fmla="*/ 170 w 182"/>
                <a:gd name="T17" fmla="*/ 168 h 210"/>
                <a:gd name="T18" fmla="*/ 170 w 182"/>
                <a:gd name="T19" fmla="*/ 196 h 210"/>
                <a:gd name="T20" fmla="*/ 144 w 182"/>
                <a:gd name="T21" fmla="*/ 206 h 210"/>
                <a:gd name="T22" fmla="*/ 18 w 182"/>
                <a:gd name="T23" fmla="*/ 131 h 210"/>
                <a:gd name="T24" fmla="*/ 0 w 182"/>
                <a:gd name="T25" fmla="*/ 10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210">
                  <a:moveTo>
                    <a:pt x="0" y="104"/>
                  </a:moveTo>
                  <a:cubicBezTo>
                    <a:pt x="2" y="78"/>
                    <a:pt x="19" y="68"/>
                    <a:pt x="36" y="58"/>
                  </a:cubicBezTo>
                  <a:cubicBezTo>
                    <a:pt x="64" y="42"/>
                    <a:pt x="94" y="28"/>
                    <a:pt x="123" y="12"/>
                  </a:cubicBezTo>
                  <a:cubicBezTo>
                    <a:pt x="144" y="0"/>
                    <a:pt x="171" y="8"/>
                    <a:pt x="177" y="31"/>
                  </a:cubicBezTo>
                  <a:cubicBezTo>
                    <a:pt x="179" y="37"/>
                    <a:pt x="174" y="48"/>
                    <a:pt x="168" y="52"/>
                  </a:cubicBezTo>
                  <a:cubicBezTo>
                    <a:pt x="151" y="65"/>
                    <a:pt x="132" y="75"/>
                    <a:pt x="115" y="88"/>
                  </a:cubicBezTo>
                  <a:cubicBezTo>
                    <a:pt x="108" y="93"/>
                    <a:pt x="99" y="103"/>
                    <a:pt x="100" y="110"/>
                  </a:cubicBezTo>
                  <a:cubicBezTo>
                    <a:pt x="101" y="119"/>
                    <a:pt x="110" y="128"/>
                    <a:pt x="118" y="134"/>
                  </a:cubicBezTo>
                  <a:cubicBezTo>
                    <a:pt x="134" y="146"/>
                    <a:pt x="153" y="156"/>
                    <a:pt x="170" y="168"/>
                  </a:cubicBezTo>
                  <a:cubicBezTo>
                    <a:pt x="182" y="176"/>
                    <a:pt x="177" y="187"/>
                    <a:pt x="170" y="196"/>
                  </a:cubicBezTo>
                  <a:cubicBezTo>
                    <a:pt x="164" y="204"/>
                    <a:pt x="158" y="210"/>
                    <a:pt x="144" y="206"/>
                  </a:cubicBezTo>
                  <a:cubicBezTo>
                    <a:pt x="95" y="191"/>
                    <a:pt x="59" y="156"/>
                    <a:pt x="18" y="131"/>
                  </a:cubicBezTo>
                  <a:cubicBezTo>
                    <a:pt x="9" y="126"/>
                    <a:pt x="6" y="113"/>
                    <a:pt x="0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7"/>
            <p:cNvSpPr>
              <a:spLocks/>
            </p:cNvSpPr>
            <p:nvPr/>
          </p:nvSpPr>
          <p:spPr bwMode="auto">
            <a:xfrm>
              <a:off x="9066213" y="3117850"/>
              <a:ext cx="47625" cy="47625"/>
            </a:xfrm>
            <a:custGeom>
              <a:avLst/>
              <a:gdLst>
                <a:gd name="T0" fmla="*/ 37 w 74"/>
                <a:gd name="T1" fmla="*/ 0 h 73"/>
                <a:gd name="T2" fmla="*/ 74 w 74"/>
                <a:gd name="T3" fmla="*/ 34 h 73"/>
                <a:gd name="T4" fmla="*/ 37 w 74"/>
                <a:gd name="T5" fmla="*/ 73 h 73"/>
                <a:gd name="T6" fmla="*/ 1 w 74"/>
                <a:gd name="T7" fmla="*/ 36 h 73"/>
                <a:gd name="T8" fmla="*/ 37 w 7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3">
                  <a:moveTo>
                    <a:pt x="37" y="0"/>
                  </a:moveTo>
                  <a:cubicBezTo>
                    <a:pt x="55" y="0"/>
                    <a:pt x="74" y="18"/>
                    <a:pt x="74" y="34"/>
                  </a:cubicBezTo>
                  <a:cubicBezTo>
                    <a:pt x="74" y="60"/>
                    <a:pt x="62" y="73"/>
                    <a:pt x="37" y="73"/>
                  </a:cubicBezTo>
                  <a:cubicBezTo>
                    <a:pt x="19" y="73"/>
                    <a:pt x="0" y="54"/>
                    <a:pt x="1" y="36"/>
                  </a:cubicBezTo>
                  <a:cubicBezTo>
                    <a:pt x="1" y="16"/>
                    <a:pt x="17" y="1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8"/>
            <p:cNvSpPr>
              <a:spLocks/>
            </p:cNvSpPr>
            <p:nvPr/>
          </p:nvSpPr>
          <p:spPr bwMode="auto">
            <a:xfrm>
              <a:off x="8799513" y="3073400"/>
              <a:ext cx="42863" cy="41275"/>
            </a:xfrm>
            <a:custGeom>
              <a:avLst/>
              <a:gdLst>
                <a:gd name="T0" fmla="*/ 0 w 68"/>
                <a:gd name="T1" fmla="*/ 30 h 65"/>
                <a:gd name="T2" fmla="*/ 32 w 68"/>
                <a:gd name="T3" fmla="*/ 1 h 65"/>
                <a:gd name="T4" fmla="*/ 68 w 68"/>
                <a:gd name="T5" fmla="*/ 34 h 65"/>
                <a:gd name="T6" fmla="*/ 36 w 68"/>
                <a:gd name="T7" fmla="*/ 65 h 65"/>
                <a:gd name="T8" fmla="*/ 0 w 68"/>
                <a:gd name="T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5">
                  <a:moveTo>
                    <a:pt x="0" y="30"/>
                  </a:moveTo>
                  <a:cubicBezTo>
                    <a:pt x="0" y="12"/>
                    <a:pt x="13" y="0"/>
                    <a:pt x="32" y="1"/>
                  </a:cubicBezTo>
                  <a:cubicBezTo>
                    <a:pt x="50" y="1"/>
                    <a:pt x="67" y="17"/>
                    <a:pt x="68" y="34"/>
                  </a:cubicBezTo>
                  <a:cubicBezTo>
                    <a:pt x="68" y="50"/>
                    <a:pt x="53" y="65"/>
                    <a:pt x="36" y="65"/>
                  </a:cubicBezTo>
                  <a:cubicBezTo>
                    <a:pt x="14" y="65"/>
                    <a:pt x="0" y="52"/>
                    <a:pt x="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9"/>
            <p:cNvSpPr>
              <a:spLocks noEditPoints="1"/>
            </p:cNvSpPr>
            <p:nvPr/>
          </p:nvSpPr>
          <p:spPr bwMode="auto">
            <a:xfrm>
              <a:off x="3138488" y="3333750"/>
              <a:ext cx="331788" cy="207963"/>
            </a:xfrm>
            <a:custGeom>
              <a:avLst/>
              <a:gdLst>
                <a:gd name="T0" fmla="*/ 149 w 519"/>
                <a:gd name="T1" fmla="*/ 323 h 325"/>
                <a:gd name="T2" fmla="*/ 52 w 519"/>
                <a:gd name="T3" fmla="*/ 296 h 325"/>
                <a:gd name="T4" fmla="*/ 18 w 519"/>
                <a:gd name="T5" fmla="*/ 237 h 325"/>
                <a:gd name="T6" fmla="*/ 124 w 519"/>
                <a:gd name="T7" fmla="*/ 70 h 325"/>
                <a:gd name="T8" fmla="*/ 181 w 519"/>
                <a:gd name="T9" fmla="*/ 48 h 325"/>
                <a:gd name="T10" fmla="*/ 328 w 519"/>
                <a:gd name="T11" fmla="*/ 9 h 325"/>
                <a:gd name="T12" fmla="*/ 431 w 519"/>
                <a:gd name="T13" fmla="*/ 0 h 325"/>
                <a:gd name="T14" fmla="*/ 506 w 519"/>
                <a:gd name="T15" fmla="*/ 89 h 325"/>
                <a:gd name="T16" fmla="*/ 418 w 519"/>
                <a:gd name="T17" fmla="*/ 220 h 325"/>
                <a:gd name="T18" fmla="*/ 283 w 519"/>
                <a:gd name="T19" fmla="*/ 294 h 325"/>
                <a:gd name="T20" fmla="*/ 190 w 519"/>
                <a:gd name="T21" fmla="*/ 319 h 325"/>
                <a:gd name="T22" fmla="*/ 149 w 519"/>
                <a:gd name="T23" fmla="*/ 323 h 325"/>
                <a:gd name="T24" fmla="*/ 152 w 519"/>
                <a:gd name="T25" fmla="*/ 273 h 325"/>
                <a:gd name="T26" fmla="*/ 257 w 519"/>
                <a:gd name="T27" fmla="*/ 250 h 325"/>
                <a:gd name="T28" fmla="*/ 358 w 519"/>
                <a:gd name="T29" fmla="*/ 201 h 325"/>
                <a:gd name="T30" fmla="*/ 456 w 519"/>
                <a:gd name="T31" fmla="*/ 94 h 325"/>
                <a:gd name="T32" fmla="*/ 447 w 519"/>
                <a:gd name="T33" fmla="*/ 67 h 325"/>
                <a:gd name="T34" fmla="*/ 400 w 519"/>
                <a:gd name="T35" fmla="*/ 58 h 325"/>
                <a:gd name="T36" fmla="*/ 331 w 519"/>
                <a:gd name="T37" fmla="*/ 66 h 325"/>
                <a:gd name="T38" fmla="*/ 232 w 519"/>
                <a:gd name="T39" fmla="*/ 88 h 325"/>
                <a:gd name="T40" fmla="*/ 132 w 519"/>
                <a:gd name="T41" fmla="*/ 128 h 325"/>
                <a:gd name="T42" fmla="*/ 129 w 519"/>
                <a:gd name="T43" fmla="*/ 129 h 325"/>
                <a:gd name="T44" fmla="*/ 66 w 519"/>
                <a:gd name="T45" fmla="*/ 193 h 325"/>
                <a:gd name="T46" fmla="*/ 84 w 519"/>
                <a:gd name="T47" fmla="*/ 255 h 325"/>
                <a:gd name="T48" fmla="*/ 152 w 519"/>
                <a:gd name="T49" fmla="*/ 27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9" h="325">
                  <a:moveTo>
                    <a:pt x="149" y="323"/>
                  </a:moveTo>
                  <a:cubicBezTo>
                    <a:pt x="113" y="325"/>
                    <a:pt x="78" y="319"/>
                    <a:pt x="52" y="296"/>
                  </a:cubicBezTo>
                  <a:cubicBezTo>
                    <a:pt x="35" y="282"/>
                    <a:pt x="23" y="258"/>
                    <a:pt x="18" y="237"/>
                  </a:cubicBezTo>
                  <a:cubicBezTo>
                    <a:pt x="0" y="162"/>
                    <a:pt x="48" y="89"/>
                    <a:pt x="124" y="70"/>
                  </a:cubicBezTo>
                  <a:cubicBezTo>
                    <a:pt x="143" y="65"/>
                    <a:pt x="162" y="55"/>
                    <a:pt x="181" y="48"/>
                  </a:cubicBezTo>
                  <a:cubicBezTo>
                    <a:pt x="229" y="29"/>
                    <a:pt x="276" y="11"/>
                    <a:pt x="328" y="9"/>
                  </a:cubicBezTo>
                  <a:cubicBezTo>
                    <a:pt x="362" y="8"/>
                    <a:pt x="397" y="0"/>
                    <a:pt x="431" y="0"/>
                  </a:cubicBezTo>
                  <a:cubicBezTo>
                    <a:pt x="479" y="0"/>
                    <a:pt x="519" y="33"/>
                    <a:pt x="506" y="89"/>
                  </a:cubicBezTo>
                  <a:cubicBezTo>
                    <a:pt x="493" y="144"/>
                    <a:pt x="463" y="186"/>
                    <a:pt x="418" y="220"/>
                  </a:cubicBezTo>
                  <a:cubicBezTo>
                    <a:pt x="376" y="253"/>
                    <a:pt x="332" y="278"/>
                    <a:pt x="283" y="294"/>
                  </a:cubicBezTo>
                  <a:cubicBezTo>
                    <a:pt x="252" y="304"/>
                    <a:pt x="221" y="312"/>
                    <a:pt x="190" y="319"/>
                  </a:cubicBezTo>
                  <a:cubicBezTo>
                    <a:pt x="177" y="322"/>
                    <a:pt x="163" y="322"/>
                    <a:pt x="149" y="323"/>
                  </a:cubicBezTo>
                  <a:close/>
                  <a:moveTo>
                    <a:pt x="152" y="273"/>
                  </a:moveTo>
                  <a:cubicBezTo>
                    <a:pt x="190" y="264"/>
                    <a:pt x="224" y="264"/>
                    <a:pt x="257" y="250"/>
                  </a:cubicBezTo>
                  <a:cubicBezTo>
                    <a:pt x="291" y="235"/>
                    <a:pt x="327" y="225"/>
                    <a:pt x="358" y="201"/>
                  </a:cubicBezTo>
                  <a:cubicBezTo>
                    <a:pt x="396" y="170"/>
                    <a:pt x="437" y="143"/>
                    <a:pt x="456" y="94"/>
                  </a:cubicBezTo>
                  <a:cubicBezTo>
                    <a:pt x="461" y="80"/>
                    <a:pt x="459" y="75"/>
                    <a:pt x="447" y="67"/>
                  </a:cubicBezTo>
                  <a:cubicBezTo>
                    <a:pt x="432" y="56"/>
                    <a:pt x="417" y="55"/>
                    <a:pt x="400" y="58"/>
                  </a:cubicBezTo>
                  <a:cubicBezTo>
                    <a:pt x="377" y="61"/>
                    <a:pt x="354" y="62"/>
                    <a:pt x="331" y="66"/>
                  </a:cubicBezTo>
                  <a:cubicBezTo>
                    <a:pt x="298" y="72"/>
                    <a:pt x="263" y="76"/>
                    <a:pt x="232" y="88"/>
                  </a:cubicBezTo>
                  <a:cubicBezTo>
                    <a:pt x="199" y="100"/>
                    <a:pt x="161" y="102"/>
                    <a:pt x="132" y="128"/>
                  </a:cubicBezTo>
                  <a:cubicBezTo>
                    <a:pt x="132" y="128"/>
                    <a:pt x="130" y="128"/>
                    <a:pt x="129" y="129"/>
                  </a:cubicBezTo>
                  <a:cubicBezTo>
                    <a:pt x="97" y="139"/>
                    <a:pt x="76" y="161"/>
                    <a:pt x="66" y="193"/>
                  </a:cubicBezTo>
                  <a:cubicBezTo>
                    <a:pt x="57" y="221"/>
                    <a:pt x="64" y="248"/>
                    <a:pt x="84" y="255"/>
                  </a:cubicBezTo>
                  <a:cubicBezTo>
                    <a:pt x="107" y="263"/>
                    <a:pt x="132" y="268"/>
                    <a:pt x="152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0"/>
            <p:cNvSpPr>
              <a:spLocks/>
            </p:cNvSpPr>
            <p:nvPr/>
          </p:nvSpPr>
          <p:spPr bwMode="auto">
            <a:xfrm>
              <a:off x="3297238" y="3160713"/>
              <a:ext cx="123825" cy="123825"/>
            </a:xfrm>
            <a:custGeom>
              <a:avLst/>
              <a:gdLst>
                <a:gd name="T0" fmla="*/ 193 w 194"/>
                <a:gd name="T1" fmla="*/ 72 h 194"/>
                <a:gd name="T2" fmla="*/ 177 w 194"/>
                <a:gd name="T3" fmla="*/ 105 h 194"/>
                <a:gd name="T4" fmla="*/ 111 w 194"/>
                <a:gd name="T5" fmla="*/ 181 h 194"/>
                <a:gd name="T6" fmla="*/ 85 w 194"/>
                <a:gd name="T7" fmla="*/ 193 h 194"/>
                <a:gd name="T8" fmla="*/ 62 w 194"/>
                <a:gd name="T9" fmla="*/ 159 h 194"/>
                <a:gd name="T10" fmla="*/ 79 w 194"/>
                <a:gd name="T11" fmla="*/ 132 h 194"/>
                <a:gd name="T12" fmla="*/ 69 w 194"/>
                <a:gd name="T13" fmla="*/ 85 h 194"/>
                <a:gd name="T14" fmla="*/ 23 w 194"/>
                <a:gd name="T15" fmla="*/ 68 h 194"/>
                <a:gd name="T16" fmla="*/ 6 w 194"/>
                <a:gd name="T17" fmla="*/ 22 h 194"/>
                <a:gd name="T18" fmla="*/ 48 w 194"/>
                <a:gd name="T19" fmla="*/ 6 h 194"/>
                <a:gd name="T20" fmla="*/ 169 w 194"/>
                <a:gd name="T21" fmla="*/ 44 h 194"/>
                <a:gd name="T22" fmla="*/ 193 w 194"/>
                <a:gd name="T23" fmla="*/ 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4" h="194">
                  <a:moveTo>
                    <a:pt x="193" y="72"/>
                  </a:moveTo>
                  <a:cubicBezTo>
                    <a:pt x="188" y="83"/>
                    <a:pt x="184" y="96"/>
                    <a:pt x="177" y="105"/>
                  </a:cubicBezTo>
                  <a:cubicBezTo>
                    <a:pt x="156" y="131"/>
                    <a:pt x="134" y="156"/>
                    <a:pt x="111" y="181"/>
                  </a:cubicBezTo>
                  <a:cubicBezTo>
                    <a:pt x="105" y="187"/>
                    <a:pt x="95" y="192"/>
                    <a:pt x="85" y="193"/>
                  </a:cubicBezTo>
                  <a:cubicBezTo>
                    <a:pt x="70" y="194"/>
                    <a:pt x="56" y="174"/>
                    <a:pt x="62" y="159"/>
                  </a:cubicBezTo>
                  <a:cubicBezTo>
                    <a:pt x="65" y="149"/>
                    <a:pt x="72" y="140"/>
                    <a:pt x="79" y="132"/>
                  </a:cubicBezTo>
                  <a:cubicBezTo>
                    <a:pt x="101" y="107"/>
                    <a:pt x="100" y="98"/>
                    <a:pt x="69" y="85"/>
                  </a:cubicBezTo>
                  <a:cubicBezTo>
                    <a:pt x="54" y="79"/>
                    <a:pt x="37" y="75"/>
                    <a:pt x="23" y="68"/>
                  </a:cubicBezTo>
                  <a:cubicBezTo>
                    <a:pt x="6" y="60"/>
                    <a:pt x="0" y="38"/>
                    <a:pt x="6" y="22"/>
                  </a:cubicBezTo>
                  <a:cubicBezTo>
                    <a:pt x="13" y="5"/>
                    <a:pt x="27" y="0"/>
                    <a:pt x="48" y="6"/>
                  </a:cubicBezTo>
                  <a:cubicBezTo>
                    <a:pt x="88" y="19"/>
                    <a:pt x="129" y="31"/>
                    <a:pt x="169" y="44"/>
                  </a:cubicBezTo>
                  <a:cubicBezTo>
                    <a:pt x="181" y="48"/>
                    <a:pt x="194" y="53"/>
                    <a:pt x="193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1"/>
            <p:cNvSpPr>
              <a:spLocks/>
            </p:cNvSpPr>
            <p:nvPr/>
          </p:nvSpPr>
          <p:spPr bwMode="auto">
            <a:xfrm>
              <a:off x="3125788" y="3079750"/>
              <a:ext cx="44450" cy="42863"/>
            </a:xfrm>
            <a:custGeom>
              <a:avLst/>
              <a:gdLst>
                <a:gd name="T0" fmla="*/ 34 w 68"/>
                <a:gd name="T1" fmla="*/ 67 h 67"/>
                <a:gd name="T2" fmla="*/ 0 w 68"/>
                <a:gd name="T3" fmla="*/ 33 h 67"/>
                <a:gd name="T4" fmla="*/ 35 w 68"/>
                <a:gd name="T5" fmla="*/ 0 h 67"/>
                <a:gd name="T6" fmla="*/ 68 w 68"/>
                <a:gd name="T7" fmla="*/ 34 h 67"/>
                <a:gd name="T8" fmla="*/ 34 w 68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7">
                  <a:moveTo>
                    <a:pt x="34" y="67"/>
                  </a:moveTo>
                  <a:cubicBezTo>
                    <a:pt x="15" y="67"/>
                    <a:pt x="0" y="52"/>
                    <a:pt x="0" y="33"/>
                  </a:cubicBezTo>
                  <a:cubicBezTo>
                    <a:pt x="0" y="14"/>
                    <a:pt x="14" y="1"/>
                    <a:pt x="35" y="0"/>
                  </a:cubicBezTo>
                  <a:cubicBezTo>
                    <a:pt x="52" y="0"/>
                    <a:pt x="68" y="16"/>
                    <a:pt x="68" y="34"/>
                  </a:cubicBezTo>
                  <a:cubicBezTo>
                    <a:pt x="68" y="54"/>
                    <a:pt x="54" y="67"/>
                    <a:pt x="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2"/>
            <p:cNvSpPr>
              <a:spLocks/>
            </p:cNvSpPr>
            <p:nvPr/>
          </p:nvSpPr>
          <p:spPr bwMode="auto">
            <a:xfrm>
              <a:off x="3408363" y="3027363"/>
              <a:ext cx="42863" cy="42863"/>
            </a:xfrm>
            <a:custGeom>
              <a:avLst/>
              <a:gdLst>
                <a:gd name="T0" fmla="*/ 1 w 65"/>
                <a:gd name="T1" fmla="*/ 31 h 66"/>
                <a:gd name="T2" fmla="*/ 27 w 65"/>
                <a:gd name="T3" fmla="*/ 0 h 66"/>
                <a:gd name="T4" fmla="*/ 65 w 65"/>
                <a:gd name="T5" fmla="*/ 38 h 66"/>
                <a:gd name="T6" fmla="*/ 35 w 65"/>
                <a:gd name="T7" fmla="*/ 66 h 66"/>
                <a:gd name="T8" fmla="*/ 1 w 65"/>
                <a:gd name="T9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1" y="31"/>
                  </a:moveTo>
                  <a:cubicBezTo>
                    <a:pt x="0" y="15"/>
                    <a:pt x="13" y="0"/>
                    <a:pt x="27" y="0"/>
                  </a:cubicBezTo>
                  <a:cubicBezTo>
                    <a:pt x="47" y="0"/>
                    <a:pt x="65" y="18"/>
                    <a:pt x="65" y="38"/>
                  </a:cubicBezTo>
                  <a:cubicBezTo>
                    <a:pt x="65" y="54"/>
                    <a:pt x="52" y="65"/>
                    <a:pt x="35" y="66"/>
                  </a:cubicBezTo>
                  <a:cubicBezTo>
                    <a:pt x="18" y="66"/>
                    <a:pt x="1" y="49"/>
                    <a:pt x="1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3"/>
            <p:cNvSpPr>
              <a:spLocks/>
            </p:cNvSpPr>
            <p:nvPr/>
          </p:nvSpPr>
          <p:spPr bwMode="auto">
            <a:xfrm>
              <a:off x="4781550" y="2984500"/>
              <a:ext cx="166688" cy="290513"/>
            </a:xfrm>
            <a:custGeom>
              <a:avLst/>
              <a:gdLst>
                <a:gd name="T0" fmla="*/ 261 w 261"/>
                <a:gd name="T1" fmla="*/ 217 h 454"/>
                <a:gd name="T2" fmla="*/ 236 w 261"/>
                <a:gd name="T3" fmla="*/ 351 h 454"/>
                <a:gd name="T4" fmla="*/ 118 w 261"/>
                <a:gd name="T5" fmla="*/ 447 h 454"/>
                <a:gd name="T6" fmla="*/ 29 w 261"/>
                <a:gd name="T7" fmla="*/ 413 h 454"/>
                <a:gd name="T8" fmla="*/ 6 w 261"/>
                <a:gd name="T9" fmla="*/ 325 h 454"/>
                <a:gd name="T10" fmla="*/ 101 w 261"/>
                <a:gd name="T11" fmla="*/ 100 h 454"/>
                <a:gd name="T12" fmla="*/ 209 w 261"/>
                <a:gd name="T13" fmla="*/ 10 h 454"/>
                <a:gd name="T14" fmla="*/ 231 w 261"/>
                <a:gd name="T15" fmla="*/ 19 h 454"/>
                <a:gd name="T16" fmla="*/ 250 w 261"/>
                <a:gd name="T17" fmla="*/ 98 h 454"/>
                <a:gd name="T18" fmla="*/ 261 w 261"/>
                <a:gd name="T19" fmla="*/ 217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454">
                  <a:moveTo>
                    <a:pt x="261" y="217"/>
                  </a:moveTo>
                  <a:cubicBezTo>
                    <a:pt x="254" y="256"/>
                    <a:pt x="249" y="305"/>
                    <a:pt x="236" y="351"/>
                  </a:cubicBezTo>
                  <a:cubicBezTo>
                    <a:pt x="220" y="408"/>
                    <a:pt x="177" y="437"/>
                    <a:pt x="118" y="447"/>
                  </a:cubicBezTo>
                  <a:cubicBezTo>
                    <a:pt x="79" y="454"/>
                    <a:pt x="49" y="435"/>
                    <a:pt x="29" y="413"/>
                  </a:cubicBezTo>
                  <a:cubicBezTo>
                    <a:pt x="10" y="392"/>
                    <a:pt x="0" y="357"/>
                    <a:pt x="6" y="325"/>
                  </a:cubicBezTo>
                  <a:cubicBezTo>
                    <a:pt x="22" y="244"/>
                    <a:pt x="48" y="164"/>
                    <a:pt x="101" y="100"/>
                  </a:cubicBezTo>
                  <a:cubicBezTo>
                    <a:pt x="130" y="64"/>
                    <a:pt x="172" y="39"/>
                    <a:pt x="209" y="10"/>
                  </a:cubicBezTo>
                  <a:cubicBezTo>
                    <a:pt x="221" y="0"/>
                    <a:pt x="228" y="9"/>
                    <a:pt x="231" y="19"/>
                  </a:cubicBezTo>
                  <a:cubicBezTo>
                    <a:pt x="239" y="45"/>
                    <a:pt x="246" y="71"/>
                    <a:pt x="250" y="98"/>
                  </a:cubicBezTo>
                  <a:cubicBezTo>
                    <a:pt x="255" y="134"/>
                    <a:pt x="257" y="170"/>
                    <a:pt x="261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4"/>
            <p:cNvSpPr>
              <a:spLocks/>
            </p:cNvSpPr>
            <p:nvPr/>
          </p:nvSpPr>
          <p:spPr bwMode="auto">
            <a:xfrm>
              <a:off x="7585075" y="2932113"/>
              <a:ext cx="187325" cy="268288"/>
            </a:xfrm>
            <a:custGeom>
              <a:avLst/>
              <a:gdLst>
                <a:gd name="T0" fmla="*/ 79 w 294"/>
                <a:gd name="T1" fmla="*/ 418 h 418"/>
                <a:gd name="T2" fmla="*/ 42 w 294"/>
                <a:gd name="T3" fmla="*/ 411 h 418"/>
                <a:gd name="T4" fmla="*/ 37 w 294"/>
                <a:gd name="T5" fmla="*/ 408 h 418"/>
                <a:gd name="T6" fmla="*/ 8 w 294"/>
                <a:gd name="T7" fmla="*/ 345 h 418"/>
                <a:gd name="T8" fmla="*/ 3 w 294"/>
                <a:gd name="T9" fmla="*/ 286 h 418"/>
                <a:gd name="T10" fmla="*/ 29 w 294"/>
                <a:gd name="T11" fmla="*/ 175 h 418"/>
                <a:gd name="T12" fmla="*/ 97 w 294"/>
                <a:gd name="T13" fmla="*/ 29 h 418"/>
                <a:gd name="T14" fmla="*/ 149 w 294"/>
                <a:gd name="T15" fmla="*/ 8 h 418"/>
                <a:gd name="T16" fmla="*/ 242 w 294"/>
                <a:gd name="T17" fmla="*/ 79 h 418"/>
                <a:gd name="T18" fmla="*/ 278 w 294"/>
                <a:gd name="T19" fmla="*/ 148 h 418"/>
                <a:gd name="T20" fmla="*/ 279 w 294"/>
                <a:gd name="T21" fmla="*/ 232 h 418"/>
                <a:gd name="T22" fmla="*/ 269 w 294"/>
                <a:gd name="T23" fmla="*/ 266 h 418"/>
                <a:gd name="T24" fmla="*/ 109 w 294"/>
                <a:gd name="T25" fmla="*/ 416 h 418"/>
                <a:gd name="T26" fmla="*/ 99 w 294"/>
                <a:gd name="T27" fmla="*/ 418 h 418"/>
                <a:gd name="T28" fmla="*/ 79 w 294"/>
                <a:gd name="T29" fmla="*/ 4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4" h="418">
                  <a:moveTo>
                    <a:pt x="79" y="418"/>
                  </a:moveTo>
                  <a:cubicBezTo>
                    <a:pt x="70" y="416"/>
                    <a:pt x="56" y="414"/>
                    <a:pt x="42" y="411"/>
                  </a:cubicBezTo>
                  <a:cubicBezTo>
                    <a:pt x="40" y="410"/>
                    <a:pt x="37" y="410"/>
                    <a:pt x="37" y="408"/>
                  </a:cubicBezTo>
                  <a:cubicBezTo>
                    <a:pt x="30" y="386"/>
                    <a:pt x="6" y="372"/>
                    <a:pt x="8" y="345"/>
                  </a:cubicBezTo>
                  <a:cubicBezTo>
                    <a:pt x="9" y="325"/>
                    <a:pt x="4" y="306"/>
                    <a:pt x="3" y="286"/>
                  </a:cubicBezTo>
                  <a:cubicBezTo>
                    <a:pt x="0" y="247"/>
                    <a:pt x="15" y="210"/>
                    <a:pt x="29" y="175"/>
                  </a:cubicBezTo>
                  <a:cubicBezTo>
                    <a:pt x="49" y="125"/>
                    <a:pt x="74" y="77"/>
                    <a:pt x="97" y="29"/>
                  </a:cubicBezTo>
                  <a:cubicBezTo>
                    <a:pt x="110" y="3"/>
                    <a:pt x="121" y="0"/>
                    <a:pt x="149" y="8"/>
                  </a:cubicBezTo>
                  <a:cubicBezTo>
                    <a:pt x="189" y="20"/>
                    <a:pt x="222" y="40"/>
                    <a:pt x="242" y="79"/>
                  </a:cubicBezTo>
                  <a:cubicBezTo>
                    <a:pt x="253" y="102"/>
                    <a:pt x="271" y="123"/>
                    <a:pt x="278" y="148"/>
                  </a:cubicBezTo>
                  <a:cubicBezTo>
                    <a:pt x="286" y="175"/>
                    <a:pt x="294" y="204"/>
                    <a:pt x="279" y="232"/>
                  </a:cubicBezTo>
                  <a:cubicBezTo>
                    <a:pt x="274" y="243"/>
                    <a:pt x="273" y="256"/>
                    <a:pt x="269" y="266"/>
                  </a:cubicBezTo>
                  <a:cubicBezTo>
                    <a:pt x="238" y="340"/>
                    <a:pt x="186" y="392"/>
                    <a:pt x="109" y="416"/>
                  </a:cubicBezTo>
                  <a:cubicBezTo>
                    <a:pt x="106" y="417"/>
                    <a:pt x="102" y="418"/>
                    <a:pt x="99" y="418"/>
                  </a:cubicBezTo>
                  <a:cubicBezTo>
                    <a:pt x="94" y="418"/>
                    <a:pt x="90" y="418"/>
                    <a:pt x="79" y="4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>
              <a:off x="8820150" y="3403600"/>
              <a:ext cx="254000" cy="146050"/>
            </a:xfrm>
            <a:custGeom>
              <a:avLst/>
              <a:gdLst>
                <a:gd name="T0" fmla="*/ 397 w 397"/>
                <a:gd name="T1" fmla="*/ 51 h 227"/>
                <a:gd name="T2" fmla="*/ 353 w 397"/>
                <a:gd name="T3" fmla="*/ 101 h 227"/>
                <a:gd name="T4" fmla="*/ 245 w 397"/>
                <a:gd name="T5" fmla="*/ 196 h 227"/>
                <a:gd name="T6" fmla="*/ 157 w 397"/>
                <a:gd name="T7" fmla="*/ 199 h 227"/>
                <a:gd name="T8" fmla="*/ 64 w 397"/>
                <a:gd name="T9" fmla="*/ 104 h 227"/>
                <a:gd name="T10" fmla="*/ 47 w 397"/>
                <a:gd name="T11" fmla="*/ 91 h 227"/>
                <a:gd name="T12" fmla="*/ 33 w 397"/>
                <a:gd name="T13" fmla="*/ 78 h 227"/>
                <a:gd name="T14" fmla="*/ 9 w 397"/>
                <a:gd name="T15" fmla="*/ 30 h 227"/>
                <a:gd name="T16" fmla="*/ 28 w 397"/>
                <a:gd name="T17" fmla="*/ 2 h 227"/>
                <a:gd name="T18" fmla="*/ 175 w 397"/>
                <a:gd name="T19" fmla="*/ 21 h 227"/>
                <a:gd name="T20" fmla="*/ 283 w 397"/>
                <a:gd name="T21" fmla="*/ 28 h 227"/>
                <a:gd name="T22" fmla="*/ 372 w 397"/>
                <a:gd name="T23" fmla="*/ 44 h 227"/>
                <a:gd name="T24" fmla="*/ 397 w 397"/>
                <a:gd name="T25" fmla="*/ 5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7" h="227">
                  <a:moveTo>
                    <a:pt x="397" y="51"/>
                  </a:moveTo>
                  <a:cubicBezTo>
                    <a:pt x="381" y="69"/>
                    <a:pt x="369" y="87"/>
                    <a:pt x="353" y="101"/>
                  </a:cubicBezTo>
                  <a:cubicBezTo>
                    <a:pt x="318" y="134"/>
                    <a:pt x="281" y="164"/>
                    <a:pt x="245" y="196"/>
                  </a:cubicBezTo>
                  <a:cubicBezTo>
                    <a:pt x="210" y="227"/>
                    <a:pt x="196" y="225"/>
                    <a:pt x="157" y="199"/>
                  </a:cubicBezTo>
                  <a:cubicBezTo>
                    <a:pt x="118" y="174"/>
                    <a:pt x="92" y="138"/>
                    <a:pt x="64" y="104"/>
                  </a:cubicBezTo>
                  <a:cubicBezTo>
                    <a:pt x="59" y="99"/>
                    <a:pt x="52" y="96"/>
                    <a:pt x="47" y="91"/>
                  </a:cubicBezTo>
                  <a:cubicBezTo>
                    <a:pt x="42" y="87"/>
                    <a:pt x="36" y="83"/>
                    <a:pt x="33" y="78"/>
                  </a:cubicBezTo>
                  <a:cubicBezTo>
                    <a:pt x="24" y="62"/>
                    <a:pt x="17" y="46"/>
                    <a:pt x="9" y="30"/>
                  </a:cubicBezTo>
                  <a:cubicBezTo>
                    <a:pt x="0" y="14"/>
                    <a:pt x="9" y="0"/>
                    <a:pt x="28" y="2"/>
                  </a:cubicBezTo>
                  <a:cubicBezTo>
                    <a:pt x="77" y="8"/>
                    <a:pt x="126" y="16"/>
                    <a:pt x="175" y="21"/>
                  </a:cubicBezTo>
                  <a:cubicBezTo>
                    <a:pt x="211" y="25"/>
                    <a:pt x="247" y="24"/>
                    <a:pt x="283" y="28"/>
                  </a:cubicBezTo>
                  <a:cubicBezTo>
                    <a:pt x="313" y="31"/>
                    <a:pt x="343" y="39"/>
                    <a:pt x="372" y="44"/>
                  </a:cubicBezTo>
                  <a:cubicBezTo>
                    <a:pt x="379" y="46"/>
                    <a:pt x="386" y="48"/>
                    <a:pt x="397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6"/>
            <p:cNvSpPr>
              <a:spLocks/>
            </p:cNvSpPr>
            <p:nvPr/>
          </p:nvSpPr>
          <p:spPr bwMode="auto">
            <a:xfrm>
              <a:off x="3175000" y="3368675"/>
              <a:ext cx="258763" cy="139700"/>
            </a:xfrm>
            <a:custGeom>
              <a:avLst/>
              <a:gdLst>
                <a:gd name="T0" fmla="*/ 95 w 404"/>
                <a:gd name="T1" fmla="*/ 218 h 218"/>
                <a:gd name="T2" fmla="*/ 27 w 404"/>
                <a:gd name="T3" fmla="*/ 200 h 218"/>
                <a:gd name="T4" fmla="*/ 9 w 404"/>
                <a:gd name="T5" fmla="*/ 138 h 218"/>
                <a:gd name="T6" fmla="*/ 72 w 404"/>
                <a:gd name="T7" fmla="*/ 74 h 218"/>
                <a:gd name="T8" fmla="*/ 75 w 404"/>
                <a:gd name="T9" fmla="*/ 73 h 218"/>
                <a:gd name="T10" fmla="*/ 175 w 404"/>
                <a:gd name="T11" fmla="*/ 33 h 218"/>
                <a:gd name="T12" fmla="*/ 274 w 404"/>
                <a:gd name="T13" fmla="*/ 11 h 218"/>
                <a:gd name="T14" fmla="*/ 343 w 404"/>
                <a:gd name="T15" fmla="*/ 3 h 218"/>
                <a:gd name="T16" fmla="*/ 390 w 404"/>
                <a:gd name="T17" fmla="*/ 12 h 218"/>
                <a:gd name="T18" fmla="*/ 399 w 404"/>
                <a:gd name="T19" fmla="*/ 39 h 218"/>
                <a:gd name="T20" fmla="*/ 301 w 404"/>
                <a:gd name="T21" fmla="*/ 146 h 218"/>
                <a:gd name="T22" fmla="*/ 200 w 404"/>
                <a:gd name="T23" fmla="*/ 195 h 218"/>
                <a:gd name="T24" fmla="*/ 95 w 404"/>
                <a:gd name="T2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4" h="218">
                  <a:moveTo>
                    <a:pt x="95" y="218"/>
                  </a:moveTo>
                  <a:cubicBezTo>
                    <a:pt x="75" y="213"/>
                    <a:pt x="50" y="208"/>
                    <a:pt x="27" y="200"/>
                  </a:cubicBezTo>
                  <a:cubicBezTo>
                    <a:pt x="7" y="193"/>
                    <a:pt x="0" y="166"/>
                    <a:pt x="9" y="138"/>
                  </a:cubicBezTo>
                  <a:cubicBezTo>
                    <a:pt x="19" y="106"/>
                    <a:pt x="40" y="84"/>
                    <a:pt x="72" y="74"/>
                  </a:cubicBezTo>
                  <a:cubicBezTo>
                    <a:pt x="73" y="73"/>
                    <a:pt x="75" y="73"/>
                    <a:pt x="75" y="73"/>
                  </a:cubicBezTo>
                  <a:cubicBezTo>
                    <a:pt x="104" y="47"/>
                    <a:pt x="142" y="45"/>
                    <a:pt x="175" y="33"/>
                  </a:cubicBezTo>
                  <a:cubicBezTo>
                    <a:pt x="206" y="21"/>
                    <a:pt x="241" y="17"/>
                    <a:pt x="274" y="11"/>
                  </a:cubicBezTo>
                  <a:cubicBezTo>
                    <a:pt x="297" y="7"/>
                    <a:pt x="320" y="6"/>
                    <a:pt x="343" y="3"/>
                  </a:cubicBezTo>
                  <a:cubicBezTo>
                    <a:pt x="360" y="0"/>
                    <a:pt x="375" y="1"/>
                    <a:pt x="390" y="12"/>
                  </a:cubicBezTo>
                  <a:cubicBezTo>
                    <a:pt x="402" y="20"/>
                    <a:pt x="404" y="25"/>
                    <a:pt x="399" y="39"/>
                  </a:cubicBezTo>
                  <a:cubicBezTo>
                    <a:pt x="380" y="88"/>
                    <a:pt x="339" y="115"/>
                    <a:pt x="301" y="146"/>
                  </a:cubicBezTo>
                  <a:cubicBezTo>
                    <a:pt x="270" y="170"/>
                    <a:pt x="234" y="180"/>
                    <a:pt x="200" y="195"/>
                  </a:cubicBezTo>
                  <a:cubicBezTo>
                    <a:pt x="167" y="209"/>
                    <a:pt x="133" y="209"/>
                    <a:pt x="95" y="2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4431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>
            <a:off x="6468361" y="2454693"/>
            <a:ext cx="1640884" cy="16408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8"/>
          <p:cNvSpPr txBox="1"/>
          <p:nvPr/>
        </p:nvSpPr>
        <p:spPr>
          <a:xfrm>
            <a:off x="6673823" y="2613415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传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6434221" y="4256474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与人沟</a:t>
            </a:r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通</a:t>
            </a:r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的技巧</a:t>
            </a:r>
            <a:endParaRPr lang="zh-CN" altLang="en-US" sz="4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827450" y="2675806"/>
            <a:ext cx="3357562" cy="2687638"/>
            <a:chOff x="2509838" y="2143543"/>
            <a:chExt cx="3357562" cy="2687638"/>
          </a:xfrm>
        </p:grpSpPr>
        <p:sp>
          <p:nvSpPr>
            <p:cNvPr id="14" name="矩形 13"/>
            <p:cNvSpPr/>
            <p:nvPr/>
          </p:nvSpPr>
          <p:spPr>
            <a:xfrm>
              <a:off x="2682769" y="3601630"/>
              <a:ext cx="1378055" cy="1220787"/>
            </a:xfrm>
            <a:custGeom>
              <a:avLst/>
              <a:gdLst>
                <a:gd name="connsiteX0" fmla="*/ 0 w 1266825"/>
                <a:gd name="connsiteY0" fmla="*/ 0 h 1182687"/>
                <a:gd name="connsiteX1" fmla="*/ 1266825 w 1266825"/>
                <a:gd name="connsiteY1" fmla="*/ 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0 w 1266825"/>
                <a:gd name="connsiteY4" fmla="*/ 0 h 1182687"/>
                <a:gd name="connsiteX0" fmla="*/ 101600 w 1266825"/>
                <a:gd name="connsiteY0" fmla="*/ 0 h 1182687"/>
                <a:gd name="connsiteX1" fmla="*/ 1266825 w 1266825"/>
                <a:gd name="connsiteY1" fmla="*/ 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101600 w 1266825"/>
                <a:gd name="connsiteY4" fmla="*/ 0 h 1182687"/>
                <a:gd name="connsiteX0" fmla="*/ 101600 w 1266825"/>
                <a:gd name="connsiteY0" fmla="*/ 0 h 1182687"/>
                <a:gd name="connsiteX1" fmla="*/ 1165225 w 1266825"/>
                <a:gd name="connsiteY1" fmla="*/ 1270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101600 w 1266825"/>
                <a:gd name="connsiteY4" fmla="*/ 0 h 1182687"/>
                <a:gd name="connsiteX0" fmla="*/ 101600 w 1368425"/>
                <a:gd name="connsiteY0" fmla="*/ 0 h 1182687"/>
                <a:gd name="connsiteX1" fmla="*/ 1165225 w 1368425"/>
                <a:gd name="connsiteY1" fmla="*/ 12700 h 1182687"/>
                <a:gd name="connsiteX2" fmla="*/ 1368425 w 1368425"/>
                <a:gd name="connsiteY2" fmla="*/ 1182687 h 1182687"/>
                <a:gd name="connsiteX3" fmla="*/ 0 w 1368425"/>
                <a:gd name="connsiteY3" fmla="*/ 1182687 h 1182687"/>
                <a:gd name="connsiteX4" fmla="*/ 101600 w 1368425"/>
                <a:gd name="connsiteY4" fmla="*/ 0 h 1182687"/>
                <a:gd name="connsiteX0" fmla="*/ 127000 w 1393825"/>
                <a:gd name="connsiteY0" fmla="*/ 0 h 1182687"/>
                <a:gd name="connsiteX1" fmla="*/ 1190625 w 1393825"/>
                <a:gd name="connsiteY1" fmla="*/ 12700 h 1182687"/>
                <a:gd name="connsiteX2" fmla="*/ 1393825 w 1393825"/>
                <a:gd name="connsiteY2" fmla="*/ 1182687 h 1182687"/>
                <a:gd name="connsiteX3" fmla="*/ 0 w 1393825"/>
                <a:gd name="connsiteY3" fmla="*/ 1131887 h 1182687"/>
                <a:gd name="connsiteX4" fmla="*/ 127000 w 1393825"/>
                <a:gd name="connsiteY4" fmla="*/ 0 h 1182687"/>
                <a:gd name="connsiteX0" fmla="*/ 101600 w 1368425"/>
                <a:gd name="connsiteY0" fmla="*/ 0 h 1182687"/>
                <a:gd name="connsiteX1" fmla="*/ 1165225 w 1368425"/>
                <a:gd name="connsiteY1" fmla="*/ 12700 h 1182687"/>
                <a:gd name="connsiteX2" fmla="*/ 1368425 w 1368425"/>
                <a:gd name="connsiteY2" fmla="*/ 1182687 h 1182687"/>
                <a:gd name="connsiteX3" fmla="*/ 0 w 1368425"/>
                <a:gd name="connsiteY3" fmla="*/ 1157287 h 1182687"/>
                <a:gd name="connsiteX4" fmla="*/ 101600 w 1368425"/>
                <a:gd name="connsiteY4" fmla="*/ 0 h 1182687"/>
                <a:gd name="connsiteX0" fmla="*/ 125205 w 1392030"/>
                <a:gd name="connsiteY0" fmla="*/ 0 h 1182687"/>
                <a:gd name="connsiteX1" fmla="*/ 1188830 w 1392030"/>
                <a:gd name="connsiteY1" fmla="*/ 12700 h 1182687"/>
                <a:gd name="connsiteX2" fmla="*/ 1392030 w 1392030"/>
                <a:gd name="connsiteY2" fmla="*/ 1182687 h 1182687"/>
                <a:gd name="connsiteX3" fmla="*/ 23605 w 1392030"/>
                <a:gd name="connsiteY3" fmla="*/ 1157287 h 1182687"/>
                <a:gd name="connsiteX4" fmla="*/ 125205 w 1392030"/>
                <a:gd name="connsiteY4" fmla="*/ 0 h 1182687"/>
                <a:gd name="connsiteX0" fmla="*/ 131632 w 1398457"/>
                <a:gd name="connsiteY0" fmla="*/ 0 h 1182687"/>
                <a:gd name="connsiteX1" fmla="*/ 1195257 w 1398457"/>
                <a:gd name="connsiteY1" fmla="*/ 12700 h 1182687"/>
                <a:gd name="connsiteX2" fmla="*/ 1398457 w 1398457"/>
                <a:gd name="connsiteY2" fmla="*/ 1182687 h 1182687"/>
                <a:gd name="connsiteX3" fmla="*/ 30032 w 1398457"/>
                <a:gd name="connsiteY3" fmla="*/ 1157287 h 1182687"/>
                <a:gd name="connsiteX4" fmla="*/ 131632 w 1398457"/>
                <a:gd name="connsiteY4" fmla="*/ 0 h 1182687"/>
                <a:gd name="connsiteX0" fmla="*/ 111230 w 1403455"/>
                <a:gd name="connsiteY0" fmla="*/ 0 h 1246187"/>
                <a:gd name="connsiteX1" fmla="*/ 1200255 w 1403455"/>
                <a:gd name="connsiteY1" fmla="*/ 76200 h 1246187"/>
                <a:gd name="connsiteX2" fmla="*/ 1403455 w 1403455"/>
                <a:gd name="connsiteY2" fmla="*/ 1246187 h 1246187"/>
                <a:gd name="connsiteX3" fmla="*/ 35030 w 1403455"/>
                <a:gd name="connsiteY3" fmla="*/ 1220787 h 1246187"/>
                <a:gd name="connsiteX4" fmla="*/ 111230 w 1403455"/>
                <a:gd name="connsiteY4" fmla="*/ 0 h 1246187"/>
                <a:gd name="connsiteX0" fmla="*/ 111230 w 1378055"/>
                <a:gd name="connsiteY0" fmla="*/ 0 h 1220787"/>
                <a:gd name="connsiteX1" fmla="*/ 1200255 w 1378055"/>
                <a:gd name="connsiteY1" fmla="*/ 76200 h 1220787"/>
                <a:gd name="connsiteX2" fmla="*/ 1378055 w 1378055"/>
                <a:gd name="connsiteY2" fmla="*/ 1220787 h 1220787"/>
                <a:gd name="connsiteX3" fmla="*/ 35030 w 1378055"/>
                <a:gd name="connsiteY3" fmla="*/ 1220787 h 1220787"/>
                <a:gd name="connsiteX4" fmla="*/ 111230 w 1378055"/>
                <a:gd name="connsiteY4" fmla="*/ 0 h 122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8055" h="1220787">
                  <a:moveTo>
                    <a:pt x="111230" y="0"/>
                  </a:moveTo>
                  <a:lnTo>
                    <a:pt x="1200255" y="76200"/>
                  </a:lnTo>
                  <a:lnTo>
                    <a:pt x="1378055" y="1220787"/>
                  </a:lnTo>
                  <a:lnTo>
                    <a:pt x="35030" y="1220787"/>
                  </a:lnTo>
                  <a:cubicBezTo>
                    <a:pt x="-45403" y="847725"/>
                    <a:pt x="26563" y="385762"/>
                    <a:pt x="11123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2509838" y="2143543"/>
              <a:ext cx="1941512" cy="2687638"/>
            </a:xfrm>
            <a:custGeom>
              <a:avLst/>
              <a:gdLst>
                <a:gd name="T0" fmla="*/ 1177 w 1523"/>
                <a:gd name="T1" fmla="*/ 1100 h 2108"/>
                <a:gd name="T2" fmla="*/ 1134 w 1523"/>
                <a:gd name="T3" fmla="*/ 1210 h 2108"/>
                <a:gd name="T4" fmla="*/ 1143 w 1523"/>
                <a:gd name="T5" fmla="*/ 1432 h 2108"/>
                <a:gd name="T6" fmla="*/ 1191 w 1523"/>
                <a:gd name="T7" fmla="*/ 1715 h 2108"/>
                <a:gd name="T8" fmla="*/ 1235 w 1523"/>
                <a:gd name="T9" fmla="*/ 2015 h 2108"/>
                <a:gd name="T10" fmla="*/ 1222 w 1523"/>
                <a:gd name="T11" fmla="*/ 2099 h 2108"/>
                <a:gd name="T12" fmla="*/ 1163 w 1523"/>
                <a:gd name="T13" fmla="*/ 1842 h 2108"/>
                <a:gd name="T14" fmla="*/ 1053 w 1523"/>
                <a:gd name="T15" fmla="*/ 1311 h 2108"/>
                <a:gd name="T16" fmla="*/ 671 w 1523"/>
                <a:gd name="T17" fmla="*/ 1333 h 2108"/>
                <a:gd name="T18" fmla="*/ 250 w 1523"/>
                <a:gd name="T19" fmla="*/ 1185 h 2108"/>
                <a:gd name="T20" fmla="*/ 198 w 1523"/>
                <a:gd name="T21" fmla="*/ 1336 h 2108"/>
                <a:gd name="T22" fmla="*/ 170 w 1523"/>
                <a:gd name="T23" fmla="*/ 1543 h 2108"/>
                <a:gd name="T24" fmla="*/ 159 w 1523"/>
                <a:gd name="T25" fmla="*/ 2067 h 2108"/>
                <a:gd name="T26" fmla="*/ 107 w 1523"/>
                <a:gd name="T27" fmla="*/ 2093 h 2108"/>
                <a:gd name="T28" fmla="*/ 107 w 1523"/>
                <a:gd name="T29" fmla="*/ 1726 h 2108"/>
                <a:gd name="T30" fmla="*/ 153 w 1523"/>
                <a:gd name="T31" fmla="*/ 1277 h 2108"/>
                <a:gd name="T32" fmla="*/ 83 w 1523"/>
                <a:gd name="T33" fmla="*/ 981 h 2108"/>
                <a:gd name="T34" fmla="*/ 6 w 1523"/>
                <a:gd name="T35" fmla="*/ 716 h 2108"/>
                <a:gd name="T36" fmla="*/ 21 w 1523"/>
                <a:gd name="T37" fmla="*/ 492 h 2108"/>
                <a:gd name="T38" fmla="*/ 308 w 1523"/>
                <a:gd name="T39" fmla="*/ 112 h 2108"/>
                <a:gd name="T40" fmla="*/ 717 w 1523"/>
                <a:gd name="T41" fmla="*/ 1 h 2108"/>
                <a:gd name="T42" fmla="*/ 1143 w 1523"/>
                <a:gd name="T43" fmla="*/ 173 h 2108"/>
                <a:gd name="T44" fmla="*/ 1318 w 1523"/>
                <a:gd name="T45" fmla="*/ 430 h 2108"/>
                <a:gd name="T46" fmla="*/ 1510 w 1523"/>
                <a:gd name="T47" fmla="*/ 540 h 2108"/>
                <a:gd name="T48" fmla="*/ 1383 w 1523"/>
                <a:gd name="T49" fmla="*/ 686 h 2108"/>
                <a:gd name="T50" fmla="*/ 1292 w 1523"/>
                <a:gd name="T51" fmla="*/ 791 h 2108"/>
                <a:gd name="T52" fmla="*/ 978 w 1523"/>
                <a:gd name="T53" fmla="*/ 817 h 2108"/>
                <a:gd name="T54" fmla="*/ 802 w 1523"/>
                <a:gd name="T55" fmla="*/ 1002 h 2108"/>
                <a:gd name="T56" fmla="*/ 1016 w 1523"/>
                <a:gd name="T57" fmla="*/ 1107 h 2108"/>
                <a:gd name="T58" fmla="*/ 949 w 1523"/>
                <a:gd name="T59" fmla="*/ 1176 h 2108"/>
                <a:gd name="T60" fmla="*/ 784 w 1523"/>
                <a:gd name="T61" fmla="*/ 911 h 2108"/>
                <a:gd name="T62" fmla="*/ 975 w 1523"/>
                <a:gd name="T63" fmla="*/ 779 h 2108"/>
                <a:gd name="T64" fmla="*/ 1337 w 1523"/>
                <a:gd name="T65" fmla="*/ 703 h 2108"/>
                <a:gd name="T66" fmla="*/ 1411 w 1523"/>
                <a:gd name="T67" fmla="*/ 564 h 2108"/>
                <a:gd name="T68" fmla="*/ 1300 w 1523"/>
                <a:gd name="T69" fmla="*/ 508 h 2108"/>
                <a:gd name="T70" fmla="*/ 1194 w 1523"/>
                <a:gd name="T71" fmla="*/ 307 h 2108"/>
                <a:gd name="T72" fmla="*/ 950 w 1523"/>
                <a:gd name="T73" fmla="*/ 122 h 2108"/>
                <a:gd name="T74" fmla="*/ 500 w 1523"/>
                <a:gd name="T75" fmla="*/ 82 h 2108"/>
                <a:gd name="T76" fmla="*/ 123 w 1523"/>
                <a:gd name="T77" fmla="*/ 359 h 2108"/>
                <a:gd name="T78" fmla="*/ 48 w 1523"/>
                <a:gd name="T79" fmla="*/ 681 h 2108"/>
                <a:gd name="T80" fmla="*/ 185 w 1523"/>
                <a:gd name="T81" fmla="*/ 1042 h 2108"/>
                <a:gd name="T82" fmla="*/ 494 w 1523"/>
                <a:gd name="T83" fmla="*/ 1248 h 2108"/>
                <a:gd name="T84" fmla="*/ 843 w 1523"/>
                <a:gd name="T85" fmla="*/ 1268 h 2108"/>
                <a:gd name="T86" fmla="*/ 1080 w 1523"/>
                <a:gd name="T87" fmla="*/ 1182 h 2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3" h="2108">
                  <a:moveTo>
                    <a:pt x="1016" y="1107"/>
                  </a:moveTo>
                  <a:cubicBezTo>
                    <a:pt x="1061" y="1107"/>
                    <a:pt x="1105" y="1107"/>
                    <a:pt x="1150" y="1106"/>
                  </a:cubicBezTo>
                  <a:cubicBezTo>
                    <a:pt x="1159" y="1106"/>
                    <a:pt x="1168" y="1103"/>
                    <a:pt x="1177" y="1100"/>
                  </a:cubicBezTo>
                  <a:cubicBezTo>
                    <a:pt x="1200" y="1092"/>
                    <a:pt x="1208" y="1098"/>
                    <a:pt x="1206" y="1122"/>
                  </a:cubicBezTo>
                  <a:cubicBezTo>
                    <a:pt x="1203" y="1151"/>
                    <a:pt x="1182" y="1170"/>
                    <a:pt x="1163" y="1189"/>
                  </a:cubicBezTo>
                  <a:cubicBezTo>
                    <a:pt x="1155" y="1198"/>
                    <a:pt x="1143" y="1203"/>
                    <a:pt x="1134" y="1210"/>
                  </a:cubicBezTo>
                  <a:cubicBezTo>
                    <a:pt x="1121" y="1220"/>
                    <a:pt x="1103" y="1229"/>
                    <a:pt x="1097" y="1242"/>
                  </a:cubicBezTo>
                  <a:cubicBezTo>
                    <a:pt x="1092" y="1254"/>
                    <a:pt x="1098" y="1273"/>
                    <a:pt x="1102" y="1288"/>
                  </a:cubicBezTo>
                  <a:cubicBezTo>
                    <a:pt x="1115" y="1336"/>
                    <a:pt x="1130" y="1384"/>
                    <a:pt x="1143" y="1432"/>
                  </a:cubicBezTo>
                  <a:cubicBezTo>
                    <a:pt x="1151" y="1465"/>
                    <a:pt x="1162" y="1498"/>
                    <a:pt x="1162" y="1531"/>
                  </a:cubicBezTo>
                  <a:cubicBezTo>
                    <a:pt x="1162" y="1580"/>
                    <a:pt x="1187" y="1622"/>
                    <a:pt x="1190" y="1670"/>
                  </a:cubicBezTo>
                  <a:cubicBezTo>
                    <a:pt x="1192" y="1685"/>
                    <a:pt x="1189" y="1700"/>
                    <a:pt x="1191" y="1715"/>
                  </a:cubicBezTo>
                  <a:cubicBezTo>
                    <a:pt x="1195" y="1743"/>
                    <a:pt x="1203" y="1769"/>
                    <a:pt x="1207" y="1797"/>
                  </a:cubicBezTo>
                  <a:cubicBezTo>
                    <a:pt x="1212" y="1831"/>
                    <a:pt x="1215" y="1865"/>
                    <a:pt x="1220" y="1899"/>
                  </a:cubicBezTo>
                  <a:cubicBezTo>
                    <a:pt x="1225" y="1937"/>
                    <a:pt x="1230" y="1976"/>
                    <a:pt x="1235" y="2015"/>
                  </a:cubicBezTo>
                  <a:cubicBezTo>
                    <a:pt x="1237" y="2036"/>
                    <a:pt x="1239" y="2057"/>
                    <a:pt x="1242" y="2078"/>
                  </a:cubicBezTo>
                  <a:cubicBezTo>
                    <a:pt x="1244" y="2091"/>
                    <a:pt x="1239" y="2098"/>
                    <a:pt x="1226" y="2099"/>
                  </a:cubicBezTo>
                  <a:cubicBezTo>
                    <a:pt x="1224" y="2099"/>
                    <a:pt x="1223" y="2099"/>
                    <a:pt x="1222" y="2099"/>
                  </a:cubicBezTo>
                  <a:cubicBezTo>
                    <a:pt x="1189" y="2102"/>
                    <a:pt x="1190" y="2102"/>
                    <a:pt x="1187" y="2070"/>
                  </a:cubicBezTo>
                  <a:cubicBezTo>
                    <a:pt x="1182" y="2028"/>
                    <a:pt x="1174" y="1986"/>
                    <a:pt x="1174" y="1944"/>
                  </a:cubicBezTo>
                  <a:cubicBezTo>
                    <a:pt x="1173" y="1909"/>
                    <a:pt x="1168" y="1876"/>
                    <a:pt x="1163" y="1842"/>
                  </a:cubicBezTo>
                  <a:cubicBezTo>
                    <a:pt x="1154" y="1785"/>
                    <a:pt x="1149" y="1728"/>
                    <a:pt x="1139" y="1671"/>
                  </a:cubicBezTo>
                  <a:cubicBezTo>
                    <a:pt x="1131" y="1628"/>
                    <a:pt x="1118" y="1586"/>
                    <a:pt x="1109" y="1543"/>
                  </a:cubicBezTo>
                  <a:cubicBezTo>
                    <a:pt x="1093" y="1465"/>
                    <a:pt x="1080" y="1387"/>
                    <a:pt x="1053" y="1311"/>
                  </a:cubicBezTo>
                  <a:cubicBezTo>
                    <a:pt x="1044" y="1285"/>
                    <a:pt x="1036" y="1279"/>
                    <a:pt x="1009" y="1286"/>
                  </a:cubicBezTo>
                  <a:cubicBezTo>
                    <a:pt x="964" y="1297"/>
                    <a:pt x="920" y="1312"/>
                    <a:pt x="874" y="1321"/>
                  </a:cubicBezTo>
                  <a:cubicBezTo>
                    <a:pt x="807" y="1336"/>
                    <a:pt x="740" y="1346"/>
                    <a:pt x="671" y="1333"/>
                  </a:cubicBezTo>
                  <a:cubicBezTo>
                    <a:pt x="645" y="1328"/>
                    <a:pt x="619" y="1331"/>
                    <a:pt x="593" y="1329"/>
                  </a:cubicBezTo>
                  <a:cubicBezTo>
                    <a:pt x="529" y="1323"/>
                    <a:pt x="466" y="1314"/>
                    <a:pt x="409" y="1281"/>
                  </a:cubicBezTo>
                  <a:cubicBezTo>
                    <a:pt x="355" y="1250"/>
                    <a:pt x="296" y="1228"/>
                    <a:pt x="250" y="1185"/>
                  </a:cubicBezTo>
                  <a:cubicBezTo>
                    <a:pt x="236" y="1172"/>
                    <a:pt x="223" y="1175"/>
                    <a:pt x="219" y="1193"/>
                  </a:cubicBezTo>
                  <a:cubicBezTo>
                    <a:pt x="213" y="1229"/>
                    <a:pt x="209" y="1265"/>
                    <a:pt x="204" y="1301"/>
                  </a:cubicBezTo>
                  <a:cubicBezTo>
                    <a:pt x="203" y="1313"/>
                    <a:pt x="200" y="1325"/>
                    <a:pt x="198" y="1336"/>
                  </a:cubicBezTo>
                  <a:cubicBezTo>
                    <a:pt x="194" y="1362"/>
                    <a:pt x="191" y="1389"/>
                    <a:pt x="187" y="1415"/>
                  </a:cubicBezTo>
                  <a:cubicBezTo>
                    <a:pt x="181" y="1449"/>
                    <a:pt x="175" y="1483"/>
                    <a:pt x="170" y="1518"/>
                  </a:cubicBezTo>
                  <a:cubicBezTo>
                    <a:pt x="169" y="1526"/>
                    <a:pt x="170" y="1535"/>
                    <a:pt x="170" y="1543"/>
                  </a:cubicBezTo>
                  <a:cubicBezTo>
                    <a:pt x="167" y="1600"/>
                    <a:pt x="164" y="1656"/>
                    <a:pt x="161" y="1712"/>
                  </a:cubicBezTo>
                  <a:cubicBezTo>
                    <a:pt x="158" y="1762"/>
                    <a:pt x="152" y="1811"/>
                    <a:pt x="152" y="1861"/>
                  </a:cubicBezTo>
                  <a:cubicBezTo>
                    <a:pt x="152" y="1930"/>
                    <a:pt x="156" y="1998"/>
                    <a:pt x="159" y="2067"/>
                  </a:cubicBezTo>
                  <a:cubicBezTo>
                    <a:pt x="159" y="2078"/>
                    <a:pt x="162" y="2093"/>
                    <a:pt x="157" y="2098"/>
                  </a:cubicBezTo>
                  <a:cubicBezTo>
                    <a:pt x="148" y="2105"/>
                    <a:pt x="133" y="2107"/>
                    <a:pt x="121" y="2108"/>
                  </a:cubicBezTo>
                  <a:cubicBezTo>
                    <a:pt x="117" y="2108"/>
                    <a:pt x="108" y="2099"/>
                    <a:pt x="107" y="2093"/>
                  </a:cubicBezTo>
                  <a:cubicBezTo>
                    <a:pt x="104" y="2060"/>
                    <a:pt x="101" y="2027"/>
                    <a:pt x="99" y="1994"/>
                  </a:cubicBezTo>
                  <a:cubicBezTo>
                    <a:pt x="98" y="1960"/>
                    <a:pt x="97" y="1926"/>
                    <a:pt x="98" y="1892"/>
                  </a:cubicBezTo>
                  <a:cubicBezTo>
                    <a:pt x="100" y="1837"/>
                    <a:pt x="104" y="1781"/>
                    <a:pt x="107" y="1726"/>
                  </a:cubicBezTo>
                  <a:cubicBezTo>
                    <a:pt x="110" y="1680"/>
                    <a:pt x="111" y="1634"/>
                    <a:pt x="115" y="1589"/>
                  </a:cubicBezTo>
                  <a:cubicBezTo>
                    <a:pt x="119" y="1538"/>
                    <a:pt x="126" y="1487"/>
                    <a:pt x="132" y="1437"/>
                  </a:cubicBezTo>
                  <a:cubicBezTo>
                    <a:pt x="139" y="1383"/>
                    <a:pt x="145" y="1330"/>
                    <a:pt x="153" y="1277"/>
                  </a:cubicBezTo>
                  <a:cubicBezTo>
                    <a:pt x="159" y="1242"/>
                    <a:pt x="170" y="1208"/>
                    <a:pt x="176" y="1174"/>
                  </a:cubicBezTo>
                  <a:cubicBezTo>
                    <a:pt x="181" y="1146"/>
                    <a:pt x="181" y="1121"/>
                    <a:pt x="158" y="1095"/>
                  </a:cubicBezTo>
                  <a:cubicBezTo>
                    <a:pt x="128" y="1062"/>
                    <a:pt x="107" y="1020"/>
                    <a:pt x="83" y="981"/>
                  </a:cubicBezTo>
                  <a:cubicBezTo>
                    <a:pt x="72" y="962"/>
                    <a:pt x="60" y="943"/>
                    <a:pt x="53" y="922"/>
                  </a:cubicBezTo>
                  <a:cubicBezTo>
                    <a:pt x="42" y="887"/>
                    <a:pt x="33" y="851"/>
                    <a:pt x="25" y="814"/>
                  </a:cubicBezTo>
                  <a:cubicBezTo>
                    <a:pt x="18" y="782"/>
                    <a:pt x="11" y="749"/>
                    <a:pt x="6" y="716"/>
                  </a:cubicBezTo>
                  <a:cubicBezTo>
                    <a:pt x="4" y="698"/>
                    <a:pt x="6" y="680"/>
                    <a:pt x="6" y="662"/>
                  </a:cubicBezTo>
                  <a:cubicBezTo>
                    <a:pt x="6" y="657"/>
                    <a:pt x="8" y="652"/>
                    <a:pt x="7" y="648"/>
                  </a:cubicBezTo>
                  <a:cubicBezTo>
                    <a:pt x="0" y="595"/>
                    <a:pt x="9" y="543"/>
                    <a:pt x="21" y="492"/>
                  </a:cubicBezTo>
                  <a:cubicBezTo>
                    <a:pt x="37" y="422"/>
                    <a:pt x="62" y="356"/>
                    <a:pt x="107" y="299"/>
                  </a:cubicBezTo>
                  <a:cubicBezTo>
                    <a:pt x="143" y="253"/>
                    <a:pt x="184" y="209"/>
                    <a:pt x="227" y="168"/>
                  </a:cubicBezTo>
                  <a:cubicBezTo>
                    <a:pt x="250" y="145"/>
                    <a:pt x="280" y="129"/>
                    <a:pt x="308" y="112"/>
                  </a:cubicBezTo>
                  <a:cubicBezTo>
                    <a:pt x="345" y="90"/>
                    <a:pt x="382" y="71"/>
                    <a:pt x="420" y="51"/>
                  </a:cubicBezTo>
                  <a:cubicBezTo>
                    <a:pt x="465" y="27"/>
                    <a:pt x="514" y="14"/>
                    <a:pt x="564" y="9"/>
                  </a:cubicBezTo>
                  <a:cubicBezTo>
                    <a:pt x="615" y="4"/>
                    <a:pt x="666" y="1"/>
                    <a:pt x="717" y="1"/>
                  </a:cubicBezTo>
                  <a:cubicBezTo>
                    <a:pt x="771" y="0"/>
                    <a:pt x="823" y="9"/>
                    <a:pt x="874" y="26"/>
                  </a:cubicBezTo>
                  <a:cubicBezTo>
                    <a:pt x="914" y="39"/>
                    <a:pt x="955" y="48"/>
                    <a:pt x="993" y="70"/>
                  </a:cubicBezTo>
                  <a:cubicBezTo>
                    <a:pt x="1045" y="101"/>
                    <a:pt x="1099" y="130"/>
                    <a:pt x="1143" y="173"/>
                  </a:cubicBezTo>
                  <a:cubicBezTo>
                    <a:pt x="1165" y="195"/>
                    <a:pt x="1190" y="214"/>
                    <a:pt x="1209" y="238"/>
                  </a:cubicBezTo>
                  <a:cubicBezTo>
                    <a:pt x="1232" y="268"/>
                    <a:pt x="1252" y="301"/>
                    <a:pt x="1271" y="334"/>
                  </a:cubicBezTo>
                  <a:cubicBezTo>
                    <a:pt x="1289" y="365"/>
                    <a:pt x="1301" y="399"/>
                    <a:pt x="1318" y="430"/>
                  </a:cubicBezTo>
                  <a:cubicBezTo>
                    <a:pt x="1324" y="440"/>
                    <a:pt x="1336" y="448"/>
                    <a:pt x="1347" y="451"/>
                  </a:cubicBezTo>
                  <a:cubicBezTo>
                    <a:pt x="1398" y="467"/>
                    <a:pt x="1450" y="480"/>
                    <a:pt x="1501" y="494"/>
                  </a:cubicBezTo>
                  <a:cubicBezTo>
                    <a:pt x="1516" y="499"/>
                    <a:pt x="1523" y="524"/>
                    <a:pt x="1510" y="540"/>
                  </a:cubicBezTo>
                  <a:cubicBezTo>
                    <a:pt x="1499" y="555"/>
                    <a:pt x="1485" y="568"/>
                    <a:pt x="1470" y="580"/>
                  </a:cubicBezTo>
                  <a:cubicBezTo>
                    <a:pt x="1445" y="600"/>
                    <a:pt x="1418" y="617"/>
                    <a:pt x="1394" y="637"/>
                  </a:cubicBezTo>
                  <a:cubicBezTo>
                    <a:pt x="1378" y="649"/>
                    <a:pt x="1380" y="667"/>
                    <a:pt x="1383" y="686"/>
                  </a:cubicBezTo>
                  <a:cubicBezTo>
                    <a:pt x="1388" y="717"/>
                    <a:pt x="1388" y="748"/>
                    <a:pt x="1388" y="779"/>
                  </a:cubicBezTo>
                  <a:cubicBezTo>
                    <a:pt x="1388" y="784"/>
                    <a:pt x="1379" y="793"/>
                    <a:pt x="1373" y="793"/>
                  </a:cubicBezTo>
                  <a:cubicBezTo>
                    <a:pt x="1346" y="794"/>
                    <a:pt x="1318" y="796"/>
                    <a:pt x="1292" y="791"/>
                  </a:cubicBezTo>
                  <a:cubicBezTo>
                    <a:pt x="1244" y="780"/>
                    <a:pt x="1196" y="785"/>
                    <a:pt x="1148" y="790"/>
                  </a:cubicBezTo>
                  <a:cubicBezTo>
                    <a:pt x="1130" y="792"/>
                    <a:pt x="1111" y="789"/>
                    <a:pt x="1092" y="793"/>
                  </a:cubicBezTo>
                  <a:cubicBezTo>
                    <a:pt x="1054" y="799"/>
                    <a:pt x="1016" y="808"/>
                    <a:pt x="978" y="817"/>
                  </a:cubicBezTo>
                  <a:cubicBezTo>
                    <a:pt x="975" y="817"/>
                    <a:pt x="973" y="819"/>
                    <a:pt x="971" y="821"/>
                  </a:cubicBezTo>
                  <a:cubicBezTo>
                    <a:pt x="932" y="848"/>
                    <a:pt x="893" y="875"/>
                    <a:pt x="855" y="903"/>
                  </a:cubicBezTo>
                  <a:cubicBezTo>
                    <a:pt x="821" y="927"/>
                    <a:pt x="802" y="961"/>
                    <a:pt x="802" y="1002"/>
                  </a:cubicBezTo>
                  <a:cubicBezTo>
                    <a:pt x="802" y="1051"/>
                    <a:pt x="836" y="1090"/>
                    <a:pt x="886" y="1100"/>
                  </a:cubicBezTo>
                  <a:cubicBezTo>
                    <a:pt x="929" y="1108"/>
                    <a:pt x="972" y="1111"/>
                    <a:pt x="1016" y="1116"/>
                  </a:cubicBezTo>
                  <a:cubicBezTo>
                    <a:pt x="1016" y="1113"/>
                    <a:pt x="1016" y="1110"/>
                    <a:pt x="1016" y="1107"/>
                  </a:cubicBezTo>
                  <a:close/>
                  <a:moveTo>
                    <a:pt x="1080" y="1182"/>
                  </a:moveTo>
                  <a:cubicBezTo>
                    <a:pt x="1079" y="1180"/>
                    <a:pt x="1078" y="1178"/>
                    <a:pt x="1076" y="1176"/>
                  </a:cubicBezTo>
                  <a:cubicBezTo>
                    <a:pt x="1034" y="1176"/>
                    <a:pt x="991" y="1179"/>
                    <a:pt x="949" y="1176"/>
                  </a:cubicBezTo>
                  <a:cubicBezTo>
                    <a:pt x="915" y="1173"/>
                    <a:pt x="881" y="1169"/>
                    <a:pt x="850" y="1158"/>
                  </a:cubicBezTo>
                  <a:cubicBezTo>
                    <a:pt x="782" y="1133"/>
                    <a:pt x="755" y="1077"/>
                    <a:pt x="753" y="1010"/>
                  </a:cubicBezTo>
                  <a:cubicBezTo>
                    <a:pt x="752" y="976"/>
                    <a:pt x="761" y="941"/>
                    <a:pt x="784" y="911"/>
                  </a:cubicBezTo>
                  <a:cubicBezTo>
                    <a:pt x="795" y="897"/>
                    <a:pt x="806" y="885"/>
                    <a:pt x="821" y="874"/>
                  </a:cubicBezTo>
                  <a:cubicBezTo>
                    <a:pt x="851" y="854"/>
                    <a:pt x="878" y="830"/>
                    <a:pt x="909" y="811"/>
                  </a:cubicBezTo>
                  <a:cubicBezTo>
                    <a:pt x="929" y="798"/>
                    <a:pt x="952" y="789"/>
                    <a:pt x="975" y="779"/>
                  </a:cubicBezTo>
                  <a:cubicBezTo>
                    <a:pt x="1001" y="767"/>
                    <a:pt x="1027" y="751"/>
                    <a:pt x="1055" y="745"/>
                  </a:cubicBezTo>
                  <a:cubicBezTo>
                    <a:pt x="1140" y="727"/>
                    <a:pt x="1227" y="721"/>
                    <a:pt x="1315" y="727"/>
                  </a:cubicBezTo>
                  <a:cubicBezTo>
                    <a:pt x="1335" y="728"/>
                    <a:pt x="1340" y="723"/>
                    <a:pt x="1337" y="703"/>
                  </a:cubicBezTo>
                  <a:cubicBezTo>
                    <a:pt x="1334" y="685"/>
                    <a:pt x="1330" y="667"/>
                    <a:pt x="1330" y="650"/>
                  </a:cubicBezTo>
                  <a:cubicBezTo>
                    <a:pt x="1330" y="637"/>
                    <a:pt x="1334" y="620"/>
                    <a:pt x="1342" y="612"/>
                  </a:cubicBezTo>
                  <a:cubicBezTo>
                    <a:pt x="1363" y="594"/>
                    <a:pt x="1388" y="580"/>
                    <a:pt x="1411" y="564"/>
                  </a:cubicBezTo>
                  <a:cubicBezTo>
                    <a:pt x="1416" y="560"/>
                    <a:pt x="1420" y="554"/>
                    <a:pt x="1425" y="549"/>
                  </a:cubicBezTo>
                  <a:cubicBezTo>
                    <a:pt x="1420" y="545"/>
                    <a:pt x="1414" y="539"/>
                    <a:pt x="1408" y="537"/>
                  </a:cubicBezTo>
                  <a:cubicBezTo>
                    <a:pt x="1372" y="527"/>
                    <a:pt x="1336" y="517"/>
                    <a:pt x="1300" y="508"/>
                  </a:cubicBezTo>
                  <a:cubicBezTo>
                    <a:pt x="1283" y="504"/>
                    <a:pt x="1267" y="494"/>
                    <a:pt x="1269" y="477"/>
                  </a:cubicBezTo>
                  <a:cubicBezTo>
                    <a:pt x="1272" y="456"/>
                    <a:pt x="1263" y="442"/>
                    <a:pt x="1255" y="426"/>
                  </a:cubicBezTo>
                  <a:cubicBezTo>
                    <a:pt x="1235" y="386"/>
                    <a:pt x="1216" y="346"/>
                    <a:pt x="1194" y="307"/>
                  </a:cubicBezTo>
                  <a:cubicBezTo>
                    <a:pt x="1184" y="290"/>
                    <a:pt x="1171" y="273"/>
                    <a:pt x="1156" y="259"/>
                  </a:cubicBezTo>
                  <a:cubicBezTo>
                    <a:pt x="1131" y="236"/>
                    <a:pt x="1103" y="217"/>
                    <a:pt x="1077" y="196"/>
                  </a:cubicBezTo>
                  <a:cubicBezTo>
                    <a:pt x="1039" y="164"/>
                    <a:pt x="994" y="144"/>
                    <a:pt x="950" y="122"/>
                  </a:cubicBezTo>
                  <a:cubicBezTo>
                    <a:pt x="901" y="96"/>
                    <a:pt x="849" y="79"/>
                    <a:pt x="795" y="73"/>
                  </a:cubicBezTo>
                  <a:cubicBezTo>
                    <a:pt x="715" y="64"/>
                    <a:pt x="635" y="61"/>
                    <a:pt x="555" y="73"/>
                  </a:cubicBezTo>
                  <a:cubicBezTo>
                    <a:pt x="536" y="76"/>
                    <a:pt x="517" y="76"/>
                    <a:pt x="500" y="82"/>
                  </a:cubicBezTo>
                  <a:cubicBezTo>
                    <a:pt x="462" y="96"/>
                    <a:pt x="425" y="114"/>
                    <a:pt x="387" y="127"/>
                  </a:cubicBezTo>
                  <a:cubicBezTo>
                    <a:pt x="319" y="150"/>
                    <a:pt x="269" y="197"/>
                    <a:pt x="219" y="245"/>
                  </a:cubicBezTo>
                  <a:cubicBezTo>
                    <a:pt x="183" y="280"/>
                    <a:pt x="149" y="316"/>
                    <a:pt x="123" y="359"/>
                  </a:cubicBezTo>
                  <a:cubicBezTo>
                    <a:pt x="110" y="381"/>
                    <a:pt x="94" y="403"/>
                    <a:pt x="86" y="427"/>
                  </a:cubicBezTo>
                  <a:cubicBezTo>
                    <a:pt x="73" y="464"/>
                    <a:pt x="61" y="504"/>
                    <a:pt x="56" y="543"/>
                  </a:cubicBezTo>
                  <a:cubicBezTo>
                    <a:pt x="49" y="589"/>
                    <a:pt x="44" y="636"/>
                    <a:pt x="48" y="681"/>
                  </a:cubicBezTo>
                  <a:cubicBezTo>
                    <a:pt x="52" y="731"/>
                    <a:pt x="65" y="781"/>
                    <a:pt x="79" y="830"/>
                  </a:cubicBezTo>
                  <a:cubicBezTo>
                    <a:pt x="89" y="865"/>
                    <a:pt x="105" y="899"/>
                    <a:pt x="121" y="932"/>
                  </a:cubicBezTo>
                  <a:cubicBezTo>
                    <a:pt x="140" y="970"/>
                    <a:pt x="160" y="1008"/>
                    <a:pt x="185" y="1042"/>
                  </a:cubicBezTo>
                  <a:cubicBezTo>
                    <a:pt x="205" y="1070"/>
                    <a:pt x="232" y="1094"/>
                    <a:pt x="259" y="1116"/>
                  </a:cubicBezTo>
                  <a:cubicBezTo>
                    <a:pt x="288" y="1141"/>
                    <a:pt x="319" y="1164"/>
                    <a:pt x="351" y="1184"/>
                  </a:cubicBezTo>
                  <a:cubicBezTo>
                    <a:pt x="396" y="1211"/>
                    <a:pt x="442" y="1237"/>
                    <a:pt x="494" y="1248"/>
                  </a:cubicBezTo>
                  <a:cubicBezTo>
                    <a:pt x="545" y="1258"/>
                    <a:pt x="596" y="1267"/>
                    <a:pt x="647" y="1276"/>
                  </a:cubicBezTo>
                  <a:cubicBezTo>
                    <a:pt x="662" y="1279"/>
                    <a:pt x="677" y="1283"/>
                    <a:pt x="692" y="1282"/>
                  </a:cubicBezTo>
                  <a:cubicBezTo>
                    <a:pt x="742" y="1278"/>
                    <a:pt x="793" y="1275"/>
                    <a:pt x="843" y="1268"/>
                  </a:cubicBezTo>
                  <a:cubicBezTo>
                    <a:pt x="875" y="1263"/>
                    <a:pt x="906" y="1246"/>
                    <a:pt x="939" y="1244"/>
                  </a:cubicBezTo>
                  <a:cubicBezTo>
                    <a:pt x="987" y="1240"/>
                    <a:pt x="1025" y="1212"/>
                    <a:pt x="1068" y="1197"/>
                  </a:cubicBezTo>
                  <a:cubicBezTo>
                    <a:pt x="1073" y="1195"/>
                    <a:pt x="1076" y="1187"/>
                    <a:pt x="1080" y="1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4217988" y="2383256"/>
              <a:ext cx="1649412" cy="1265238"/>
            </a:xfrm>
            <a:custGeom>
              <a:avLst/>
              <a:gdLst>
                <a:gd name="T0" fmla="*/ 862 w 1294"/>
                <a:gd name="T1" fmla="*/ 5 h 993"/>
                <a:gd name="T2" fmla="*/ 1117 w 1294"/>
                <a:gd name="T3" fmla="*/ 102 h 993"/>
                <a:gd name="T4" fmla="*/ 1258 w 1294"/>
                <a:gd name="T5" fmla="*/ 296 h 993"/>
                <a:gd name="T6" fmla="*/ 1284 w 1294"/>
                <a:gd name="T7" fmla="*/ 440 h 993"/>
                <a:gd name="T8" fmla="*/ 1269 w 1294"/>
                <a:gd name="T9" fmla="*/ 648 h 993"/>
                <a:gd name="T10" fmla="*/ 1139 w 1294"/>
                <a:gd name="T11" fmla="*/ 838 h 993"/>
                <a:gd name="T12" fmla="*/ 772 w 1294"/>
                <a:gd name="T13" fmla="*/ 988 h 993"/>
                <a:gd name="T14" fmla="*/ 570 w 1294"/>
                <a:gd name="T15" fmla="*/ 964 h 993"/>
                <a:gd name="T16" fmla="*/ 432 w 1294"/>
                <a:gd name="T17" fmla="*/ 900 h 993"/>
                <a:gd name="T18" fmla="*/ 331 w 1294"/>
                <a:gd name="T19" fmla="*/ 845 h 993"/>
                <a:gd name="T20" fmla="*/ 86 w 1294"/>
                <a:gd name="T21" fmla="*/ 835 h 993"/>
                <a:gd name="T22" fmla="*/ 2 w 1294"/>
                <a:gd name="T23" fmla="*/ 780 h 993"/>
                <a:gd name="T24" fmla="*/ 170 w 1294"/>
                <a:gd name="T25" fmla="*/ 711 h 993"/>
                <a:gd name="T26" fmla="*/ 267 w 1294"/>
                <a:gd name="T27" fmla="*/ 632 h 993"/>
                <a:gd name="T28" fmla="*/ 245 w 1294"/>
                <a:gd name="T29" fmla="*/ 417 h 993"/>
                <a:gd name="T30" fmla="*/ 284 w 1294"/>
                <a:gd name="T31" fmla="*/ 277 h 993"/>
                <a:gd name="T32" fmla="*/ 417 w 1294"/>
                <a:gd name="T33" fmla="*/ 118 h 993"/>
                <a:gd name="T34" fmla="*/ 564 w 1294"/>
                <a:gd name="T35" fmla="*/ 44 h 993"/>
                <a:gd name="T36" fmla="*/ 749 w 1294"/>
                <a:gd name="T37" fmla="*/ 0 h 993"/>
                <a:gd name="T38" fmla="*/ 137 w 1294"/>
                <a:gd name="T39" fmla="*/ 766 h 993"/>
                <a:gd name="T40" fmla="*/ 151 w 1294"/>
                <a:gd name="T41" fmla="*/ 777 h 993"/>
                <a:gd name="T42" fmla="*/ 408 w 1294"/>
                <a:gd name="T43" fmla="*/ 802 h 993"/>
                <a:gd name="T44" fmla="*/ 499 w 1294"/>
                <a:gd name="T45" fmla="*/ 879 h 993"/>
                <a:gd name="T46" fmla="*/ 867 w 1294"/>
                <a:gd name="T47" fmla="*/ 918 h 993"/>
                <a:gd name="T48" fmla="*/ 978 w 1294"/>
                <a:gd name="T49" fmla="*/ 885 h 993"/>
                <a:gd name="T50" fmla="*/ 1197 w 1294"/>
                <a:gd name="T51" fmla="*/ 691 h 993"/>
                <a:gd name="T52" fmla="*/ 1234 w 1294"/>
                <a:gd name="T53" fmla="*/ 390 h 993"/>
                <a:gd name="T54" fmla="*/ 1084 w 1294"/>
                <a:gd name="T55" fmla="*/ 151 h 993"/>
                <a:gd name="T56" fmla="*/ 846 w 1294"/>
                <a:gd name="T57" fmla="*/ 66 h 993"/>
                <a:gd name="T58" fmla="*/ 479 w 1294"/>
                <a:gd name="T59" fmla="*/ 147 h 993"/>
                <a:gd name="T60" fmla="*/ 318 w 1294"/>
                <a:gd name="T61" fmla="*/ 317 h 993"/>
                <a:gd name="T62" fmla="*/ 279 w 1294"/>
                <a:gd name="T63" fmla="*/ 484 h 993"/>
                <a:gd name="T64" fmla="*/ 304 w 1294"/>
                <a:gd name="T65" fmla="*/ 624 h 993"/>
                <a:gd name="T66" fmla="*/ 272 w 1294"/>
                <a:gd name="T67" fmla="*/ 709 h 993"/>
                <a:gd name="T68" fmla="*/ 137 w 1294"/>
                <a:gd name="T69" fmla="*/ 766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4" h="993">
                  <a:moveTo>
                    <a:pt x="749" y="4"/>
                  </a:moveTo>
                  <a:cubicBezTo>
                    <a:pt x="787" y="4"/>
                    <a:pt x="825" y="0"/>
                    <a:pt x="862" y="5"/>
                  </a:cubicBezTo>
                  <a:cubicBezTo>
                    <a:pt x="939" y="15"/>
                    <a:pt x="1012" y="39"/>
                    <a:pt x="1078" y="81"/>
                  </a:cubicBezTo>
                  <a:cubicBezTo>
                    <a:pt x="1091" y="89"/>
                    <a:pt x="1106" y="93"/>
                    <a:pt x="1117" y="102"/>
                  </a:cubicBezTo>
                  <a:cubicBezTo>
                    <a:pt x="1140" y="121"/>
                    <a:pt x="1161" y="141"/>
                    <a:pt x="1182" y="162"/>
                  </a:cubicBezTo>
                  <a:cubicBezTo>
                    <a:pt x="1219" y="200"/>
                    <a:pt x="1239" y="248"/>
                    <a:pt x="1258" y="296"/>
                  </a:cubicBezTo>
                  <a:cubicBezTo>
                    <a:pt x="1268" y="323"/>
                    <a:pt x="1271" y="353"/>
                    <a:pt x="1276" y="381"/>
                  </a:cubicBezTo>
                  <a:cubicBezTo>
                    <a:pt x="1280" y="400"/>
                    <a:pt x="1285" y="420"/>
                    <a:pt x="1284" y="440"/>
                  </a:cubicBezTo>
                  <a:cubicBezTo>
                    <a:pt x="1282" y="483"/>
                    <a:pt x="1294" y="527"/>
                    <a:pt x="1280" y="571"/>
                  </a:cubicBezTo>
                  <a:cubicBezTo>
                    <a:pt x="1272" y="595"/>
                    <a:pt x="1274" y="623"/>
                    <a:pt x="1269" y="648"/>
                  </a:cubicBezTo>
                  <a:cubicBezTo>
                    <a:pt x="1267" y="659"/>
                    <a:pt x="1261" y="669"/>
                    <a:pt x="1256" y="679"/>
                  </a:cubicBezTo>
                  <a:cubicBezTo>
                    <a:pt x="1227" y="739"/>
                    <a:pt x="1188" y="792"/>
                    <a:pt x="1139" y="838"/>
                  </a:cubicBezTo>
                  <a:cubicBezTo>
                    <a:pt x="1084" y="890"/>
                    <a:pt x="1025" y="935"/>
                    <a:pt x="950" y="952"/>
                  </a:cubicBezTo>
                  <a:cubicBezTo>
                    <a:pt x="891" y="966"/>
                    <a:pt x="832" y="983"/>
                    <a:pt x="772" y="988"/>
                  </a:cubicBezTo>
                  <a:cubicBezTo>
                    <a:pt x="726" y="993"/>
                    <a:pt x="679" y="982"/>
                    <a:pt x="632" y="977"/>
                  </a:cubicBezTo>
                  <a:cubicBezTo>
                    <a:pt x="611" y="975"/>
                    <a:pt x="590" y="968"/>
                    <a:pt x="570" y="964"/>
                  </a:cubicBezTo>
                  <a:cubicBezTo>
                    <a:pt x="542" y="958"/>
                    <a:pt x="515" y="951"/>
                    <a:pt x="491" y="933"/>
                  </a:cubicBezTo>
                  <a:cubicBezTo>
                    <a:pt x="474" y="919"/>
                    <a:pt x="451" y="912"/>
                    <a:pt x="432" y="900"/>
                  </a:cubicBezTo>
                  <a:cubicBezTo>
                    <a:pt x="419" y="892"/>
                    <a:pt x="408" y="880"/>
                    <a:pt x="397" y="868"/>
                  </a:cubicBezTo>
                  <a:cubicBezTo>
                    <a:pt x="379" y="848"/>
                    <a:pt x="358" y="840"/>
                    <a:pt x="331" y="845"/>
                  </a:cubicBezTo>
                  <a:cubicBezTo>
                    <a:pt x="276" y="855"/>
                    <a:pt x="220" y="854"/>
                    <a:pt x="165" y="845"/>
                  </a:cubicBezTo>
                  <a:cubicBezTo>
                    <a:pt x="138" y="840"/>
                    <a:pt x="111" y="841"/>
                    <a:pt x="86" y="835"/>
                  </a:cubicBezTo>
                  <a:cubicBezTo>
                    <a:pt x="61" y="829"/>
                    <a:pt x="37" y="818"/>
                    <a:pt x="14" y="807"/>
                  </a:cubicBezTo>
                  <a:cubicBezTo>
                    <a:pt x="7" y="803"/>
                    <a:pt x="0" y="788"/>
                    <a:pt x="2" y="780"/>
                  </a:cubicBezTo>
                  <a:cubicBezTo>
                    <a:pt x="5" y="771"/>
                    <a:pt x="16" y="758"/>
                    <a:pt x="25" y="757"/>
                  </a:cubicBezTo>
                  <a:cubicBezTo>
                    <a:pt x="76" y="748"/>
                    <a:pt x="124" y="731"/>
                    <a:pt x="170" y="711"/>
                  </a:cubicBezTo>
                  <a:cubicBezTo>
                    <a:pt x="201" y="698"/>
                    <a:pt x="230" y="682"/>
                    <a:pt x="259" y="666"/>
                  </a:cubicBezTo>
                  <a:cubicBezTo>
                    <a:pt x="273" y="659"/>
                    <a:pt x="273" y="647"/>
                    <a:pt x="267" y="632"/>
                  </a:cubicBezTo>
                  <a:cubicBezTo>
                    <a:pt x="261" y="615"/>
                    <a:pt x="256" y="596"/>
                    <a:pt x="254" y="578"/>
                  </a:cubicBezTo>
                  <a:cubicBezTo>
                    <a:pt x="250" y="525"/>
                    <a:pt x="246" y="471"/>
                    <a:pt x="245" y="417"/>
                  </a:cubicBezTo>
                  <a:cubicBezTo>
                    <a:pt x="245" y="393"/>
                    <a:pt x="252" y="369"/>
                    <a:pt x="259" y="345"/>
                  </a:cubicBezTo>
                  <a:cubicBezTo>
                    <a:pt x="265" y="322"/>
                    <a:pt x="272" y="298"/>
                    <a:pt x="284" y="277"/>
                  </a:cubicBezTo>
                  <a:cubicBezTo>
                    <a:pt x="300" y="249"/>
                    <a:pt x="320" y="223"/>
                    <a:pt x="341" y="198"/>
                  </a:cubicBezTo>
                  <a:cubicBezTo>
                    <a:pt x="365" y="170"/>
                    <a:pt x="391" y="144"/>
                    <a:pt x="417" y="118"/>
                  </a:cubicBezTo>
                  <a:cubicBezTo>
                    <a:pt x="426" y="110"/>
                    <a:pt x="436" y="104"/>
                    <a:pt x="447" y="99"/>
                  </a:cubicBezTo>
                  <a:cubicBezTo>
                    <a:pt x="485" y="79"/>
                    <a:pt x="521" y="55"/>
                    <a:pt x="564" y="44"/>
                  </a:cubicBezTo>
                  <a:cubicBezTo>
                    <a:pt x="613" y="32"/>
                    <a:pt x="661" y="17"/>
                    <a:pt x="709" y="4"/>
                  </a:cubicBezTo>
                  <a:cubicBezTo>
                    <a:pt x="722" y="1"/>
                    <a:pt x="736" y="1"/>
                    <a:pt x="749" y="0"/>
                  </a:cubicBezTo>
                  <a:cubicBezTo>
                    <a:pt x="749" y="1"/>
                    <a:pt x="749" y="2"/>
                    <a:pt x="749" y="4"/>
                  </a:cubicBezTo>
                  <a:close/>
                  <a:moveTo>
                    <a:pt x="137" y="766"/>
                  </a:moveTo>
                  <a:cubicBezTo>
                    <a:pt x="137" y="768"/>
                    <a:pt x="137" y="770"/>
                    <a:pt x="137" y="772"/>
                  </a:cubicBezTo>
                  <a:cubicBezTo>
                    <a:pt x="142" y="774"/>
                    <a:pt x="146" y="777"/>
                    <a:pt x="151" y="777"/>
                  </a:cubicBezTo>
                  <a:cubicBezTo>
                    <a:pt x="216" y="784"/>
                    <a:pt x="281" y="788"/>
                    <a:pt x="346" y="775"/>
                  </a:cubicBezTo>
                  <a:cubicBezTo>
                    <a:pt x="388" y="767"/>
                    <a:pt x="388" y="766"/>
                    <a:pt x="408" y="802"/>
                  </a:cubicBezTo>
                  <a:cubicBezTo>
                    <a:pt x="409" y="805"/>
                    <a:pt x="411" y="807"/>
                    <a:pt x="413" y="810"/>
                  </a:cubicBezTo>
                  <a:cubicBezTo>
                    <a:pt x="433" y="844"/>
                    <a:pt x="467" y="862"/>
                    <a:pt x="499" y="879"/>
                  </a:cubicBezTo>
                  <a:cubicBezTo>
                    <a:pt x="562" y="913"/>
                    <a:pt x="634" y="926"/>
                    <a:pt x="705" y="930"/>
                  </a:cubicBezTo>
                  <a:cubicBezTo>
                    <a:pt x="759" y="932"/>
                    <a:pt x="813" y="925"/>
                    <a:pt x="867" y="918"/>
                  </a:cubicBezTo>
                  <a:cubicBezTo>
                    <a:pt x="896" y="915"/>
                    <a:pt x="924" y="906"/>
                    <a:pt x="952" y="898"/>
                  </a:cubicBezTo>
                  <a:cubicBezTo>
                    <a:pt x="961" y="896"/>
                    <a:pt x="969" y="888"/>
                    <a:pt x="978" y="885"/>
                  </a:cubicBezTo>
                  <a:cubicBezTo>
                    <a:pt x="1021" y="874"/>
                    <a:pt x="1057" y="850"/>
                    <a:pt x="1088" y="822"/>
                  </a:cubicBezTo>
                  <a:cubicBezTo>
                    <a:pt x="1130" y="784"/>
                    <a:pt x="1171" y="745"/>
                    <a:pt x="1197" y="691"/>
                  </a:cubicBezTo>
                  <a:cubicBezTo>
                    <a:pt x="1213" y="659"/>
                    <a:pt x="1227" y="627"/>
                    <a:pt x="1234" y="591"/>
                  </a:cubicBezTo>
                  <a:cubicBezTo>
                    <a:pt x="1248" y="524"/>
                    <a:pt x="1244" y="457"/>
                    <a:pt x="1234" y="390"/>
                  </a:cubicBezTo>
                  <a:cubicBezTo>
                    <a:pt x="1223" y="309"/>
                    <a:pt x="1181" y="242"/>
                    <a:pt x="1127" y="183"/>
                  </a:cubicBezTo>
                  <a:cubicBezTo>
                    <a:pt x="1115" y="170"/>
                    <a:pt x="1100" y="160"/>
                    <a:pt x="1084" y="151"/>
                  </a:cubicBezTo>
                  <a:cubicBezTo>
                    <a:pt x="1063" y="138"/>
                    <a:pt x="1040" y="128"/>
                    <a:pt x="1017" y="117"/>
                  </a:cubicBezTo>
                  <a:cubicBezTo>
                    <a:pt x="963" y="90"/>
                    <a:pt x="906" y="75"/>
                    <a:pt x="846" y="66"/>
                  </a:cubicBezTo>
                  <a:cubicBezTo>
                    <a:pt x="783" y="56"/>
                    <a:pt x="720" y="59"/>
                    <a:pt x="658" y="75"/>
                  </a:cubicBezTo>
                  <a:cubicBezTo>
                    <a:pt x="596" y="92"/>
                    <a:pt x="535" y="114"/>
                    <a:pt x="479" y="147"/>
                  </a:cubicBezTo>
                  <a:cubicBezTo>
                    <a:pt x="449" y="164"/>
                    <a:pt x="417" y="183"/>
                    <a:pt x="396" y="209"/>
                  </a:cubicBezTo>
                  <a:cubicBezTo>
                    <a:pt x="369" y="243"/>
                    <a:pt x="334" y="272"/>
                    <a:pt x="318" y="317"/>
                  </a:cubicBezTo>
                  <a:cubicBezTo>
                    <a:pt x="310" y="341"/>
                    <a:pt x="294" y="363"/>
                    <a:pt x="289" y="388"/>
                  </a:cubicBezTo>
                  <a:cubicBezTo>
                    <a:pt x="283" y="420"/>
                    <a:pt x="276" y="452"/>
                    <a:pt x="279" y="484"/>
                  </a:cubicBezTo>
                  <a:cubicBezTo>
                    <a:pt x="283" y="530"/>
                    <a:pt x="294" y="576"/>
                    <a:pt x="303" y="623"/>
                  </a:cubicBezTo>
                  <a:cubicBezTo>
                    <a:pt x="303" y="623"/>
                    <a:pt x="303" y="624"/>
                    <a:pt x="304" y="624"/>
                  </a:cubicBezTo>
                  <a:cubicBezTo>
                    <a:pt x="323" y="646"/>
                    <a:pt x="313" y="665"/>
                    <a:pt x="298" y="683"/>
                  </a:cubicBezTo>
                  <a:cubicBezTo>
                    <a:pt x="289" y="692"/>
                    <a:pt x="282" y="704"/>
                    <a:pt x="272" y="709"/>
                  </a:cubicBezTo>
                  <a:cubicBezTo>
                    <a:pt x="236" y="727"/>
                    <a:pt x="200" y="743"/>
                    <a:pt x="164" y="758"/>
                  </a:cubicBezTo>
                  <a:cubicBezTo>
                    <a:pt x="155" y="762"/>
                    <a:pt x="146" y="764"/>
                    <a:pt x="137" y="7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565400" y="2221331"/>
              <a:ext cx="1760537" cy="1557338"/>
            </a:xfrm>
            <a:custGeom>
              <a:avLst/>
              <a:gdLst>
                <a:gd name="T0" fmla="*/ 1036 w 1381"/>
                <a:gd name="T1" fmla="*/ 1121 h 1222"/>
                <a:gd name="T2" fmla="*/ 1024 w 1381"/>
                <a:gd name="T3" fmla="*/ 1136 h 1222"/>
                <a:gd name="T4" fmla="*/ 895 w 1381"/>
                <a:gd name="T5" fmla="*/ 1183 h 1222"/>
                <a:gd name="T6" fmla="*/ 799 w 1381"/>
                <a:gd name="T7" fmla="*/ 1207 h 1222"/>
                <a:gd name="T8" fmla="*/ 648 w 1381"/>
                <a:gd name="T9" fmla="*/ 1221 h 1222"/>
                <a:gd name="T10" fmla="*/ 603 w 1381"/>
                <a:gd name="T11" fmla="*/ 1215 h 1222"/>
                <a:gd name="T12" fmla="*/ 450 w 1381"/>
                <a:gd name="T13" fmla="*/ 1187 h 1222"/>
                <a:gd name="T14" fmla="*/ 307 w 1381"/>
                <a:gd name="T15" fmla="*/ 1123 h 1222"/>
                <a:gd name="T16" fmla="*/ 215 w 1381"/>
                <a:gd name="T17" fmla="*/ 1055 h 1222"/>
                <a:gd name="T18" fmla="*/ 141 w 1381"/>
                <a:gd name="T19" fmla="*/ 981 h 1222"/>
                <a:gd name="T20" fmla="*/ 77 w 1381"/>
                <a:gd name="T21" fmla="*/ 871 h 1222"/>
                <a:gd name="T22" fmla="*/ 35 w 1381"/>
                <a:gd name="T23" fmla="*/ 769 h 1222"/>
                <a:gd name="T24" fmla="*/ 4 w 1381"/>
                <a:gd name="T25" fmla="*/ 620 h 1222"/>
                <a:gd name="T26" fmla="*/ 12 w 1381"/>
                <a:gd name="T27" fmla="*/ 482 h 1222"/>
                <a:gd name="T28" fmla="*/ 42 w 1381"/>
                <a:gd name="T29" fmla="*/ 366 h 1222"/>
                <a:gd name="T30" fmla="*/ 79 w 1381"/>
                <a:gd name="T31" fmla="*/ 298 h 1222"/>
                <a:gd name="T32" fmla="*/ 175 w 1381"/>
                <a:gd name="T33" fmla="*/ 184 h 1222"/>
                <a:gd name="T34" fmla="*/ 343 w 1381"/>
                <a:gd name="T35" fmla="*/ 66 h 1222"/>
                <a:gd name="T36" fmla="*/ 456 w 1381"/>
                <a:gd name="T37" fmla="*/ 21 h 1222"/>
                <a:gd name="T38" fmla="*/ 511 w 1381"/>
                <a:gd name="T39" fmla="*/ 12 h 1222"/>
                <a:gd name="T40" fmla="*/ 751 w 1381"/>
                <a:gd name="T41" fmla="*/ 12 h 1222"/>
                <a:gd name="T42" fmla="*/ 906 w 1381"/>
                <a:gd name="T43" fmla="*/ 61 h 1222"/>
                <a:gd name="T44" fmla="*/ 1033 w 1381"/>
                <a:gd name="T45" fmla="*/ 135 h 1222"/>
                <a:gd name="T46" fmla="*/ 1112 w 1381"/>
                <a:gd name="T47" fmla="*/ 198 h 1222"/>
                <a:gd name="T48" fmla="*/ 1150 w 1381"/>
                <a:gd name="T49" fmla="*/ 246 h 1222"/>
                <a:gd name="T50" fmla="*/ 1211 w 1381"/>
                <a:gd name="T51" fmla="*/ 365 h 1222"/>
                <a:gd name="T52" fmla="*/ 1225 w 1381"/>
                <a:gd name="T53" fmla="*/ 416 h 1222"/>
                <a:gd name="T54" fmla="*/ 1256 w 1381"/>
                <a:gd name="T55" fmla="*/ 447 h 1222"/>
                <a:gd name="T56" fmla="*/ 1364 w 1381"/>
                <a:gd name="T57" fmla="*/ 476 h 1222"/>
                <a:gd name="T58" fmla="*/ 1381 w 1381"/>
                <a:gd name="T59" fmla="*/ 488 h 1222"/>
                <a:gd name="T60" fmla="*/ 1367 w 1381"/>
                <a:gd name="T61" fmla="*/ 503 h 1222"/>
                <a:gd name="T62" fmla="*/ 1298 w 1381"/>
                <a:gd name="T63" fmla="*/ 551 h 1222"/>
                <a:gd name="T64" fmla="*/ 1286 w 1381"/>
                <a:gd name="T65" fmla="*/ 589 h 1222"/>
                <a:gd name="T66" fmla="*/ 1293 w 1381"/>
                <a:gd name="T67" fmla="*/ 642 h 1222"/>
                <a:gd name="T68" fmla="*/ 1271 w 1381"/>
                <a:gd name="T69" fmla="*/ 666 h 1222"/>
                <a:gd name="T70" fmla="*/ 1011 w 1381"/>
                <a:gd name="T71" fmla="*/ 684 h 1222"/>
                <a:gd name="T72" fmla="*/ 931 w 1381"/>
                <a:gd name="T73" fmla="*/ 718 h 1222"/>
                <a:gd name="T74" fmla="*/ 865 w 1381"/>
                <a:gd name="T75" fmla="*/ 750 h 1222"/>
                <a:gd name="T76" fmla="*/ 777 w 1381"/>
                <a:gd name="T77" fmla="*/ 813 h 1222"/>
                <a:gd name="T78" fmla="*/ 740 w 1381"/>
                <a:gd name="T79" fmla="*/ 850 h 1222"/>
                <a:gd name="T80" fmla="*/ 709 w 1381"/>
                <a:gd name="T81" fmla="*/ 949 h 1222"/>
                <a:gd name="T82" fmla="*/ 806 w 1381"/>
                <a:gd name="T83" fmla="*/ 1097 h 1222"/>
                <a:gd name="T84" fmla="*/ 905 w 1381"/>
                <a:gd name="T85" fmla="*/ 1115 h 1222"/>
                <a:gd name="T86" fmla="*/ 1032 w 1381"/>
                <a:gd name="T87" fmla="*/ 1115 h 1222"/>
                <a:gd name="T88" fmla="*/ 1036 w 1381"/>
                <a:gd name="T89" fmla="*/ 1121 h 1222"/>
                <a:gd name="T90" fmla="*/ 942 w 1381"/>
                <a:gd name="T91" fmla="*/ 348 h 1222"/>
                <a:gd name="T92" fmla="*/ 946 w 1381"/>
                <a:gd name="T93" fmla="*/ 352 h 1222"/>
                <a:gd name="T94" fmla="*/ 947 w 1381"/>
                <a:gd name="T95" fmla="*/ 364 h 1222"/>
                <a:gd name="T96" fmla="*/ 967 w 1381"/>
                <a:gd name="T97" fmla="*/ 387 h 1222"/>
                <a:gd name="T98" fmla="*/ 993 w 1381"/>
                <a:gd name="T99" fmla="*/ 365 h 1222"/>
                <a:gd name="T100" fmla="*/ 990 w 1381"/>
                <a:gd name="T101" fmla="*/ 346 h 1222"/>
                <a:gd name="T102" fmla="*/ 967 w 1381"/>
                <a:gd name="T103" fmla="*/ 325 h 1222"/>
                <a:gd name="T104" fmla="*/ 942 w 1381"/>
                <a:gd name="T105" fmla="*/ 348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81" h="1222">
                  <a:moveTo>
                    <a:pt x="1036" y="1121"/>
                  </a:moveTo>
                  <a:cubicBezTo>
                    <a:pt x="1032" y="1126"/>
                    <a:pt x="1029" y="1134"/>
                    <a:pt x="1024" y="1136"/>
                  </a:cubicBezTo>
                  <a:cubicBezTo>
                    <a:pt x="981" y="1151"/>
                    <a:pt x="943" y="1179"/>
                    <a:pt x="895" y="1183"/>
                  </a:cubicBezTo>
                  <a:cubicBezTo>
                    <a:pt x="862" y="1185"/>
                    <a:pt x="831" y="1202"/>
                    <a:pt x="799" y="1207"/>
                  </a:cubicBezTo>
                  <a:cubicBezTo>
                    <a:pt x="749" y="1214"/>
                    <a:pt x="698" y="1217"/>
                    <a:pt x="648" y="1221"/>
                  </a:cubicBezTo>
                  <a:cubicBezTo>
                    <a:pt x="633" y="1222"/>
                    <a:pt x="618" y="1218"/>
                    <a:pt x="603" y="1215"/>
                  </a:cubicBezTo>
                  <a:cubicBezTo>
                    <a:pt x="552" y="1206"/>
                    <a:pt x="501" y="1197"/>
                    <a:pt x="450" y="1187"/>
                  </a:cubicBezTo>
                  <a:cubicBezTo>
                    <a:pt x="398" y="1176"/>
                    <a:pt x="352" y="1150"/>
                    <a:pt x="307" y="1123"/>
                  </a:cubicBezTo>
                  <a:cubicBezTo>
                    <a:pt x="275" y="1103"/>
                    <a:pt x="244" y="1080"/>
                    <a:pt x="215" y="1055"/>
                  </a:cubicBezTo>
                  <a:cubicBezTo>
                    <a:pt x="188" y="1033"/>
                    <a:pt x="161" y="1009"/>
                    <a:pt x="141" y="981"/>
                  </a:cubicBezTo>
                  <a:cubicBezTo>
                    <a:pt x="116" y="947"/>
                    <a:pt x="96" y="909"/>
                    <a:pt x="77" y="871"/>
                  </a:cubicBezTo>
                  <a:cubicBezTo>
                    <a:pt x="61" y="838"/>
                    <a:pt x="45" y="804"/>
                    <a:pt x="35" y="769"/>
                  </a:cubicBezTo>
                  <a:cubicBezTo>
                    <a:pt x="21" y="720"/>
                    <a:pt x="8" y="670"/>
                    <a:pt x="4" y="620"/>
                  </a:cubicBezTo>
                  <a:cubicBezTo>
                    <a:pt x="0" y="575"/>
                    <a:pt x="5" y="528"/>
                    <a:pt x="12" y="482"/>
                  </a:cubicBezTo>
                  <a:cubicBezTo>
                    <a:pt x="17" y="443"/>
                    <a:pt x="29" y="403"/>
                    <a:pt x="42" y="366"/>
                  </a:cubicBezTo>
                  <a:cubicBezTo>
                    <a:pt x="50" y="342"/>
                    <a:pt x="66" y="320"/>
                    <a:pt x="79" y="298"/>
                  </a:cubicBezTo>
                  <a:cubicBezTo>
                    <a:pt x="105" y="255"/>
                    <a:pt x="139" y="219"/>
                    <a:pt x="175" y="184"/>
                  </a:cubicBezTo>
                  <a:cubicBezTo>
                    <a:pt x="225" y="136"/>
                    <a:pt x="275" y="89"/>
                    <a:pt x="343" y="66"/>
                  </a:cubicBezTo>
                  <a:cubicBezTo>
                    <a:pt x="381" y="53"/>
                    <a:pt x="418" y="35"/>
                    <a:pt x="456" y="21"/>
                  </a:cubicBezTo>
                  <a:cubicBezTo>
                    <a:pt x="473" y="15"/>
                    <a:pt x="492" y="15"/>
                    <a:pt x="511" y="12"/>
                  </a:cubicBezTo>
                  <a:cubicBezTo>
                    <a:pt x="591" y="0"/>
                    <a:pt x="671" y="3"/>
                    <a:pt x="751" y="12"/>
                  </a:cubicBezTo>
                  <a:cubicBezTo>
                    <a:pt x="805" y="18"/>
                    <a:pt x="857" y="35"/>
                    <a:pt x="906" y="61"/>
                  </a:cubicBezTo>
                  <a:cubicBezTo>
                    <a:pt x="950" y="83"/>
                    <a:pt x="995" y="103"/>
                    <a:pt x="1033" y="135"/>
                  </a:cubicBezTo>
                  <a:cubicBezTo>
                    <a:pt x="1059" y="156"/>
                    <a:pt x="1087" y="175"/>
                    <a:pt x="1112" y="198"/>
                  </a:cubicBezTo>
                  <a:cubicBezTo>
                    <a:pt x="1127" y="212"/>
                    <a:pt x="1140" y="229"/>
                    <a:pt x="1150" y="246"/>
                  </a:cubicBezTo>
                  <a:cubicBezTo>
                    <a:pt x="1172" y="285"/>
                    <a:pt x="1191" y="325"/>
                    <a:pt x="1211" y="365"/>
                  </a:cubicBezTo>
                  <a:cubicBezTo>
                    <a:pt x="1219" y="381"/>
                    <a:pt x="1228" y="395"/>
                    <a:pt x="1225" y="416"/>
                  </a:cubicBezTo>
                  <a:cubicBezTo>
                    <a:pt x="1223" y="433"/>
                    <a:pt x="1239" y="443"/>
                    <a:pt x="1256" y="447"/>
                  </a:cubicBezTo>
                  <a:cubicBezTo>
                    <a:pt x="1292" y="456"/>
                    <a:pt x="1328" y="466"/>
                    <a:pt x="1364" y="476"/>
                  </a:cubicBezTo>
                  <a:cubicBezTo>
                    <a:pt x="1370" y="478"/>
                    <a:pt x="1376" y="484"/>
                    <a:pt x="1381" y="488"/>
                  </a:cubicBezTo>
                  <a:cubicBezTo>
                    <a:pt x="1376" y="493"/>
                    <a:pt x="1372" y="499"/>
                    <a:pt x="1367" y="503"/>
                  </a:cubicBezTo>
                  <a:cubicBezTo>
                    <a:pt x="1344" y="519"/>
                    <a:pt x="1319" y="533"/>
                    <a:pt x="1298" y="551"/>
                  </a:cubicBezTo>
                  <a:cubicBezTo>
                    <a:pt x="1290" y="559"/>
                    <a:pt x="1286" y="576"/>
                    <a:pt x="1286" y="589"/>
                  </a:cubicBezTo>
                  <a:cubicBezTo>
                    <a:pt x="1286" y="606"/>
                    <a:pt x="1290" y="624"/>
                    <a:pt x="1293" y="642"/>
                  </a:cubicBezTo>
                  <a:cubicBezTo>
                    <a:pt x="1296" y="662"/>
                    <a:pt x="1291" y="667"/>
                    <a:pt x="1271" y="666"/>
                  </a:cubicBezTo>
                  <a:cubicBezTo>
                    <a:pt x="1183" y="660"/>
                    <a:pt x="1096" y="666"/>
                    <a:pt x="1011" y="684"/>
                  </a:cubicBezTo>
                  <a:cubicBezTo>
                    <a:pt x="983" y="690"/>
                    <a:pt x="957" y="706"/>
                    <a:pt x="931" y="718"/>
                  </a:cubicBezTo>
                  <a:cubicBezTo>
                    <a:pt x="908" y="728"/>
                    <a:pt x="885" y="737"/>
                    <a:pt x="865" y="750"/>
                  </a:cubicBezTo>
                  <a:cubicBezTo>
                    <a:pt x="834" y="769"/>
                    <a:pt x="807" y="793"/>
                    <a:pt x="777" y="813"/>
                  </a:cubicBezTo>
                  <a:cubicBezTo>
                    <a:pt x="762" y="824"/>
                    <a:pt x="751" y="836"/>
                    <a:pt x="740" y="850"/>
                  </a:cubicBezTo>
                  <a:cubicBezTo>
                    <a:pt x="717" y="880"/>
                    <a:pt x="708" y="915"/>
                    <a:pt x="709" y="949"/>
                  </a:cubicBezTo>
                  <a:cubicBezTo>
                    <a:pt x="711" y="1016"/>
                    <a:pt x="738" y="1072"/>
                    <a:pt x="806" y="1097"/>
                  </a:cubicBezTo>
                  <a:cubicBezTo>
                    <a:pt x="837" y="1108"/>
                    <a:pt x="871" y="1112"/>
                    <a:pt x="905" y="1115"/>
                  </a:cubicBezTo>
                  <a:cubicBezTo>
                    <a:pt x="947" y="1118"/>
                    <a:pt x="990" y="1115"/>
                    <a:pt x="1032" y="1115"/>
                  </a:cubicBezTo>
                  <a:cubicBezTo>
                    <a:pt x="1034" y="1117"/>
                    <a:pt x="1035" y="1119"/>
                    <a:pt x="1036" y="1121"/>
                  </a:cubicBezTo>
                  <a:close/>
                  <a:moveTo>
                    <a:pt x="942" y="348"/>
                  </a:moveTo>
                  <a:cubicBezTo>
                    <a:pt x="943" y="349"/>
                    <a:pt x="944" y="350"/>
                    <a:pt x="946" y="352"/>
                  </a:cubicBezTo>
                  <a:cubicBezTo>
                    <a:pt x="946" y="356"/>
                    <a:pt x="946" y="360"/>
                    <a:pt x="947" y="364"/>
                  </a:cubicBezTo>
                  <a:cubicBezTo>
                    <a:pt x="949" y="375"/>
                    <a:pt x="952" y="386"/>
                    <a:pt x="967" y="387"/>
                  </a:cubicBezTo>
                  <a:cubicBezTo>
                    <a:pt x="982" y="388"/>
                    <a:pt x="990" y="379"/>
                    <a:pt x="993" y="365"/>
                  </a:cubicBezTo>
                  <a:cubicBezTo>
                    <a:pt x="994" y="359"/>
                    <a:pt x="990" y="352"/>
                    <a:pt x="990" y="346"/>
                  </a:cubicBezTo>
                  <a:cubicBezTo>
                    <a:pt x="992" y="328"/>
                    <a:pt x="978" y="322"/>
                    <a:pt x="967" y="325"/>
                  </a:cubicBezTo>
                  <a:cubicBezTo>
                    <a:pt x="957" y="327"/>
                    <a:pt x="950" y="340"/>
                    <a:pt x="942" y="3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4392613" y="2454693"/>
              <a:ext cx="1416050" cy="1116013"/>
            </a:xfrm>
            <a:custGeom>
              <a:avLst/>
              <a:gdLst>
                <a:gd name="T0" fmla="*/ 0 w 1111"/>
                <a:gd name="T1" fmla="*/ 710 h 876"/>
                <a:gd name="T2" fmla="*/ 27 w 1111"/>
                <a:gd name="T3" fmla="*/ 702 h 876"/>
                <a:gd name="T4" fmla="*/ 135 w 1111"/>
                <a:gd name="T5" fmla="*/ 653 h 876"/>
                <a:gd name="T6" fmla="*/ 161 w 1111"/>
                <a:gd name="T7" fmla="*/ 627 h 876"/>
                <a:gd name="T8" fmla="*/ 167 w 1111"/>
                <a:gd name="T9" fmla="*/ 568 h 876"/>
                <a:gd name="T10" fmla="*/ 166 w 1111"/>
                <a:gd name="T11" fmla="*/ 567 h 876"/>
                <a:gd name="T12" fmla="*/ 142 w 1111"/>
                <a:gd name="T13" fmla="*/ 428 h 876"/>
                <a:gd name="T14" fmla="*/ 152 w 1111"/>
                <a:gd name="T15" fmla="*/ 332 h 876"/>
                <a:gd name="T16" fmla="*/ 181 w 1111"/>
                <a:gd name="T17" fmla="*/ 261 h 876"/>
                <a:gd name="T18" fmla="*/ 259 w 1111"/>
                <a:gd name="T19" fmla="*/ 153 h 876"/>
                <a:gd name="T20" fmla="*/ 342 w 1111"/>
                <a:gd name="T21" fmla="*/ 91 h 876"/>
                <a:gd name="T22" fmla="*/ 521 w 1111"/>
                <a:gd name="T23" fmla="*/ 19 h 876"/>
                <a:gd name="T24" fmla="*/ 709 w 1111"/>
                <a:gd name="T25" fmla="*/ 10 h 876"/>
                <a:gd name="T26" fmla="*/ 880 w 1111"/>
                <a:gd name="T27" fmla="*/ 61 h 876"/>
                <a:gd name="T28" fmla="*/ 947 w 1111"/>
                <a:gd name="T29" fmla="*/ 95 h 876"/>
                <a:gd name="T30" fmla="*/ 990 w 1111"/>
                <a:gd name="T31" fmla="*/ 127 h 876"/>
                <a:gd name="T32" fmla="*/ 1097 w 1111"/>
                <a:gd name="T33" fmla="*/ 334 h 876"/>
                <a:gd name="T34" fmla="*/ 1097 w 1111"/>
                <a:gd name="T35" fmla="*/ 535 h 876"/>
                <a:gd name="T36" fmla="*/ 1060 w 1111"/>
                <a:gd name="T37" fmla="*/ 635 h 876"/>
                <a:gd name="T38" fmla="*/ 951 w 1111"/>
                <a:gd name="T39" fmla="*/ 766 h 876"/>
                <a:gd name="T40" fmla="*/ 841 w 1111"/>
                <a:gd name="T41" fmla="*/ 829 h 876"/>
                <a:gd name="T42" fmla="*/ 815 w 1111"/>
                <a:gd name="T43" fmla="*/ 842 h 876"/>
                <a:gd name="T44" fmla="*/ 730 w 1111"/>
                <a:gd name="T45" fmla="*/ 862 h 876"/>
                <a:gd name="T46" fmla="*/ 568 w 1111"/>
                <a:gd name="T47" fmla="*/ 874 h 876"/>
                <a:gd name="T48" fmla="*/ 362 w 1111"/>
                <a:gd name="T49" fmla="*/ 823 h 876"/>
                <a:gd name="T50" fmla="*/ 276 w 1111"/>
                <a:gd name="T51" fmla="*/ 754 h 876"/>
                <a:gd name="T52" fmla="*/ 271 w 1111"/>
                <a:gd name="T53" fmla="*/ 746 h 876"/>
                <a:gd name="T54" fmla="*/ 209 w 1111"/>
                <a:gd name="T55" fmla="*/ 719 h 876"/>
                <a:gd name="T56" fmla="*/ 14 w 1111"/>
                <a:gd name="T57" fmla="*/ 721 h 876"/>
                <a:gd name="T58" fmla="*/ 0 w 1111"/>
                <a:gd name="T59" fmla="*/ 716 h 876"/>
                <a:gd name="T60" fmla="*/ 0 w 1111"/>
                <a:gd name="T61" fmla="*/ 71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1" h="876">
                  <a:moveTo>
                    <a:pt x="0" y="710"/>
                  </a:moveTo>
                  <a:cubicBezTo>
                    <a:pt x="9" y="708"/>
                    <a:pt x="18" y="706"/>
                    <a:pt x="27" y="702"/>
                  </a:cubicBezTo>
                  <a:cubicBezTo>
                    <a:pt x="63" y="687"/>
                    <a:pt x="99" y="671"/>
                    <a:pt x="135" y="653"/>
                  </a:cubicBezTo>
                  <a:cubicBezTo>
                    <a:pt x="145" y="648"/>
                    <a:pt x="152" y="636"/>
                    <a:pt x="161" y="627"/>
                  </a:cubicBezTo>
                  <a:cubicBezTo>
                    <a:pt x="176" y="609"/>
                    <a:pt x="186" y="590"/>
                    <a:pt x="167" y="568"/>
                  </a:cubicBezTo>
                  <a:cubicBezTo>
                    <a:pt x="166" y="568"/>
                    <a:pt x="166" y="567"/>
                    <a:pt x="166" y="567"/>
                  </a:cubicBezTo>
                  <a:cubicBezTo>
                    <a:pt x="157" y="520"/>
                    <a:pt x="146" y="474"/>
                    <a:pt x="142" y="428"/>
                  </a:cubicBezTo>
                  <a:cubicBezTo>
                    <a:pt x="139" y="396"/>
                    <a:pt x="146" y="364"/>
                    <a:pt x="152" y="332"/>
                  </a:cubicBezTo>
                  <a:cubicBezTo>
                    <a:pt x="157" y="307"/>
                    <a:pt x="173" y="285"/>
                    <a:pt x="181" y="261"/>
                  </a:cubicBezTo>
                  <a:cubicBezTo>
                    <a:pt x="197" y="216"/>
                    <a:pt x="232" y="187"/>
                    <a:pt x="259" y="153"/>
                  </a:cubicBezTo>
                  <a:cubicBezTo>
                    <a:pt x="280" y="127"/>
                    <a:pt x="312" y="108"/>
                    <a:pt x="342" y="91"/>
                  </a:cubicBezTo>
                  <a:cubicBezTo>
                    <a:pt x="398" y="58"/>
                    <a:pt x="459" y="36"/>
                    <a:pt x="521" y="19"/>
                  </a:cubicBezTo>
                  <a:cubicBezTo>
                    <a:pt x="583" y="3"/>
                    <a:pt x="646" y="0"/>
                    <a:pt x="709" y="10"/>
                  </a:cubicBezTo>
                  <a:cubicBezTo>
                    <a:pt x="769" y="19"/>
                    <a:pt x="826" y="34"/>
                    <a:pt x="880" y="61"/>
                  </a:cubicBezTo>
                  <a:cubicBezTo>
                    <a:pt x="903" y="72"/>
                    <a:pt x="926" y="82"/>
                    <a:pt x="947" y="95"/>
                  </a:cubicBezTo>
                  <a:cubicBezTo>
                    <a:pt x="963" y="104"/>
                    <a:pt x="978" y="114"/>
                    <a:pt x="990" y="127"/>
                  </a:cubicBezTo>
                  <a:cubicBezTo>
                    <a:pt x="1044" y="186"/>
                    <a:pt x="1086" y="253"/>
                    <a:pt x="1097" y="334"/>
                  </a:cubicBezTo>
                  <a:cubicBezTo>
                    <a:pt x="1107" y="401"/>
                    <a:pt x="1111" y="468"/>
                    <a:pt x="1097" y="535"/>
                  </a:cubicBezTo>
                  <a:cubicBezTo>
                    <a:pt x="1090" y="571"/>
                    <a:pt x="1076" y="603"/>
                    <a:pt x="1060" y="635"/>
                  </a:cubicBezTo>
                  <a:cubicBezTo>
                    <a:pt x="1034" y="689"/>
                    <a:pt x="993" y="728"/>
                    <a:pt x="951" y="766"/>
                  </a:cubicBezTo>
                  <a:cubicBezTo>
                    <a:pt x="920" y="794"/>
                    <a:pt x="884" y="818"/>
                    <a:pt x="841" y="829"/>
                  </a:cubicBezTo>
                  <a:cubicBezTo>
                    <a:pt x="832" y="832"/>
                    <a:pt x="824" y="840"/>
                    <a:pt x="815" y="842"/>
                  </a:cubicBezTo>
                  <a:cubicBezTo>
                    <a:pt x="787" y="850"/>
                    <a:pt x="759" y="859"/>
                    <a:pt x="730" y="862"/>
                  </a:cubicBezTo>
                  <a:cubicBezTo>
                    <a:pt x="676" y="869"/>
                    <a:pt x="622" y="876"/>
                    <a:pt x="568" y="874"/>
                  </a:cubicBezTo>
                  <a:cubicBezTo>
                    <a:pt x="497" y="870"/>
                    <a:pt x="425" y="857"/>
                    <a:pt x="362" y="823"/>
                  </a:cubicBezTo>
                  <a:cubicBezTo>
                    <a:pt x="330" y="806"/>
                    <a:pt x="296" y="788"/>
                    <a:pt x="276" y="754"/>
                  </a:cubicBezTo>
                  <a:cubicBezTo>
                    <a:pt x="274" y="751"/>
                    <a:pt x="272" y="749"/>
                    <a:pt x="271" y="746"/>
                  </a:cubicBezTo>
                  <a:cubicBezTo>
                    <a:pt x="251" y="710"/>
                    <a:pt x="251" y="711"/>
                    <a:pt x="209" y="719"/>
                  </a:cubicBezTo>
                  <a:cubicBezTo>
                    <a:pt x="144" y="732"/>
                    <a:pt x="79" y="728"/>
                    <a:pt x="14" y="721"/>
                  </a:cubicBezTo>
                  <a:cubicBezTo>
                    <a:pt x="9" y="721"/>
                    <a:pt x="5" y="718"/>
                    <a:pt x="0" y="716"/>
                  </a:cubicBezTo>
                  <a:cubicBezTo>
                    <a:pt x="0" y="714"/>
                    <a:pt x="0" y="712"/>
                    <a:pt x="0" y="7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3765550" y="2630906"/>
              <a:ext cx="66675" cy="84138"/>
            </a:xfrm>
            <a:custGeom>
              <a:avLst/>
              <a:gdLst>
                <a:gd name="T0" fmla="*/ 0 w 52"/>
                <a:gd name="T1" fmla="*/ 26 h 66"/>
                <a:gd name="T2" fmla="*/ 25 w 52"/>
                <a:gd name="T3" fmla="*/ 3 h 66"/>
                <a:gd name="T4" fmla="*/ 48 w 52"/>
                <a:gd name="T5" fmla="*/ 24 h 66"/>
                <a:gd name="T6" fmla="*/ 51 w 52"/>
                <a:gd name="T7" fmla="*/ 43 h 66"/>
                <a:gd name="T8" fmla="*/ 25 w 52"/>
                <a:gd name="T9" fmla="*/ 65 h 66"/>
                <a:gd name="T10" fmla="*/ 5 w 52"/>
                <a:gd name="T11" fmla="*/ 42 h 66"/>
                <a:gd name="T12" fmla="*/ 4 w 52"/>
                <a:gd name="T13" fmla="*/ 30 h 66"/>
                <a:gd name="T14" fmla="*/ 0 w 52"/>
                <a:gd name="T15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6">
                  <a:moveTo>
                    <a:pt x="0" y="26"/>
                  </a:moveTo>
                  <a:cubicBezTo>
                    <a:pt x="8" y="18"/>
                    <a:pt x="15" y="5"/>
                    <a:pt x="25" y="3"/>
                  </a:cubicBezTo>
                  <a:cubicBezTo>
                    <a:pt x="36" y="0"/>
                    <a:pt x="50" y="6"/>
                    <a:pt x="48" y="24"/>
                  </a:cubicBezTo>
                  <a:cubicBezTo>
                    <a:pt x="48" y="30"/>
                    <a:pt x="52" y="37"/>
                    <a:pt x="51" y="43"/>
                  </a:cubicBezTo>
                  <a:cubicBezTo>
                    <a:pt x="48" y="57"/>
                    <a:pt x="40" y="66"/>
                    <a:pt x="25" y="65"/>
                  </a:cubicBezTo>
                  <a:cubicBezTo>
                    <a:pt x="10" y="64"/>
                    <a:pt x="7" y="53"/>
                    <a:pt x="5" y="42"/>
                  </a:cubicBezTo>
                  <a:cubicBezTo>
                    <a:pt x="4" y="38"/>
                    <a:pt x="4" y="34"/>
                    <a:pt x="4" y="30"/>
                  </a:cubicBezTo>
                  <a:cubicBezTo>
                    <a:pt x="2" y="28"/>
                    <a:pt x="1" y="27"/>
                    <a:pt x="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7909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矩形 39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1" name="组合 40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7" name="文本框 56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1625517" y="5615343"/>
            <a:ext cx="57246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将要传达的内容细化并简化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093437" y="3410595"/>
            <a:ext cx="956313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=Keep It Simple &amp; Stupid</a:t>
            </a:r>
            <a:endParaRPr lang="zh-CN" altLang="en-US" sz="6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599623" y="1640970"/>
            <a:ext cx="539442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96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KISS</a:t>
            </a:r>
            <a:r>
              <a:rPr lang="zh-CN" altLang="en-US" sz="96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原则</a:t>
            </a:r>
            <a:endParaRPr lang="zh-CN" altLang="en-US" sz="9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97185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3048873" y="1977171"/>
            <a:ext cx="2653277" cy="3044549"/>
            <a:chOff x="3048873" y="1977171"/>
            <a:chExt cx="2653277" cy="3044549"/>
          </a:xfrm>
        </p:grpSpPr>
        <p:sp>
          <p:nvSpPr>
            <p:cNvPr id="3" name="矩形 2"/>
            <p:cNvSpPr/>
            <p:nvPr/>
          </p:nvSpPr>
          <p:spPr>
            <a:xfrm>
              <a:off x="3126602" y="4460382"/>
              <a:ext cx="922868" cy="523238"/>
            </a:xfrm>
            <a:custGeom>
              <a:avLst/>
              <a:gdLst>
                <a:gd name="connsiteX0" fmla="*/ 0 w 932393"/>
                <a:gd name="connsiteY0" fmla="*/ 0 h 561338"/>
                <a:gd name="connsiteX1" fmla="*/ 932393 w 932393"/>
                <a:gd name="connsiteY1" fmla="*/ 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0 w 932393"/>
                <a:gd name="connsiteY4" fmla="*/ 0 h 561338"/>
                <a:gd name="connsiteX0" fmla="*/ 101600 w 932393"/>
                <a:gd name="connsiteY0" fmla="*/ 0 h 561338"/>
                <a:gd name="connsiteX1" fmla="*/ 932393 w 932393"/>
                <a:gd name="connsiteY1" fmla="*/ 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101600 w 932393"/>
                <a:gd name="connsiteY4" fmla="*/ 0 h 561338"/>
                <a:gd name="connsiteX0" fmla="*/ 101600 w 932393"/>
                <a:gd name="connsiteY0" fmla="*/ 0 h 561338"/>
                <a:gd name="connsiteX1" fmla="*/ 868893 w 932393"/>
                <a:gd name="connsiteY1" fmla="*/ 1270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101600 w 932393"/>
                <a:gd name="connsiteY4" fmla="*/ 0 h 561338"/>
                <a:gd name="connsiteX0" fmla="*/ 101600 w 945093"/>
                <a:gd name="connsiteY0" fmla="*/ 0 h 561338"/>
                <a:gd name="connsiteX1" fmla="*/ 868893 w 945093"/>
                <a:gd name="connsiteY1" fmla="*/ 12700 h 561338"/>
                <a:gd name="connsiteX2" fmla="*/ 945093 w 945093"/>
                <a:gd name="connsiteY2" fmla="*/ 510538 h 561338"/>
                <a:gd name="connsiteX3" fmla="*/ 0 w 945093"/>
                <a:gd name="connsiteY3" fmla="*/ 561338 h 561338"/>
                <a:gd name="connsiteX4" fmla="*/ 101600 w 945093"/>
                <a:gd name="connsiteY4" fmla="*/ 0 h 561338"/>
                <a:gd name="connsiteX0" fmla="*/ 76200 w 919693"/>
                <a:gd name="connsiteY0" fmla="*/ 0 h 523238"/>
                <a:gd name="connsiteX1" fmla="*/ 843493 w 919693"/>
                <a:gd name="connsiteY1" fmla="*/ 12700 h 523238"/>
                <a:gd name="connsiteX2" fmla="*/ 919693 w 919693"/>
                <a:gd name="connsiteY2" fmla="*/ 510538 h 523238"/>
                <a:gd name="connsiteX3" fmla="*/ 0 w 919693"/>
                <a:gd name="connsiteY3" fmla="*/ 523238 h 523238"/>
                <a:gd name="connsiteX4" fmla="*/ 76200 w 919693"/>
                <a:gd name="connsiteY4" fmla="*/ 0 h 523238"/>
                <a:gd name="connsiteX0" fmla="*/ 76200 w 922868"/>
                <a:gd name="connsiteY0" fmla="*/ 0 h 523238"/>
                <a:gd name="connsiteX1" fmla="*/ 843493 w 922868"/>
                <a:gd name="connsiteY1" fmla="*/ 12700 h 523238"/>
                <a:gd name="connsiteX2" fmla="*/ 922868 w 922868"/>
                <a:gd name="connsiteY2" fmla="*/ 520063 h 523238"/>
                <a:gd name="connsiteX3" fmla="*/ 0 w 922868"/>
                <a:gd name="connsiteY3" fmla="*/ 523238 h 523238"/>
                <a:gd name="connsiteX4" fmla="*/ 76200 w 922868"/>
                <a:gd name="connsiteY4" fmla="*/ 0 h 52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868" h="523238">
                  <a:moveTo>
                    <a:pt x="76200" y="0"/>
                  </a:moveTo>
                  <a:lnTo>
                    <a:pt x="843493" y="12700"/>
                  </a:lnTo>
                  <a:lnTo>
                    <a:pt x="922868" y="520063"/>
                  </a:lnTo>
                  <a:lnTo>
                    <a:pt x="0" y="523238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3048873" y="1977171"/>
              <a:ext cx="2653277" cy="3044549"/>
            </a:xfrm>
            <a:custGeom>
              <a:avLst/>
              <a:gdLst>
                <a:gd name="T0" fmla="*/ 573 w 2532"/>
                <a:gd name="T1" fmla="*/ 2497 h 2903"/>
                <a:gd name="T2" fmla="*/ 176 w 2532"/>
                <a:gd name="T3" fmla="*/ 2414 h 2903"/>
                <a:gd name="T4" fmla="*/ 68 w 2532"/>
                <a:gd name="T5" fmla="*/ 2901 h 2903"/>
                <a:gd name="T6" fmla="*/ 83 w 2532"/>
                <a:gd name="T7" fmla="*/ 2643 h 2903"/>
                <a:gd name="T8" fmla="*/ 28 w 2532"/>
                <a:gd name="T9" fmla="*/ 2123 h 2903"/>
                <a:gd name="T10" fmla="*/ 227 w 2532"/>
                <a:gd name="T11" fmla="*/ 1541 h 2903"/>
                <a:gd name="T12" fmla="*/ 573 w 2532"/>
                <a:gd name="T13" fmla="*/ 1438 h 2903"/>
                <a:gd name="T14" fmla="*/ 547 w 2532"/>
                <a:gd name="T15" fmla="*/ 1250 h 2903"/>
                <a:gd name="T16" fmla="*/ 546 w 2532"/>
                <a:gd name="T17" fmla="*/ 807 h 2903"/>
                <a:gd name="T18" fmla="*/ 602 w 2532"/>
                <a:gd name="T19" fmla="*/ 574 h 2903"/>
                <a:gd name="T20" fmla="*/ 770 w 2532"/>
                <a:gd name="T21" fmla="*/ 274 h 2903"/>
                <a:gd name="T22" fmla="*/ 1106 w 2532"/>
                <a:gd name="T23" fmla="*/ 77 h 2903"/>
                <a:gd name="T24" fmla="*/ 1455 w 2532"/>
                <a:gd name="T25" fmla="*/ 18 h 2903"/>
                <a:gd name="T26" fmla="*/ 2036 w 2532"/>
                <a:gd name="T27" fmla="*/ 45 h 2903"/>
                <a:gd name="T28" fmla="*/ 2324 w 2532"/>
                <a:gd name="T29" fmla="*/ 234 h 2903"/>
                <a:gd name="T30" fmla="*/ 2518 w 2532"/>
                <a:gd name="T31" fmla="*/ 696 h 2903"/>
                <a:gd name="T32" fmla="*/ 2501 w 2532"/>
                <a:gd name="T33" fmla="*/ 1208 h 2903"/>
                <a:gd name="T34" fmla="*/ 2441 w 2532"/>
                <a:gd name="T35" fmla="*/ 1415 h 2903"/>
                <a:gd name="T36" fmla="*/ 2207 w 2532"/>
                <a:gd name="T37" fmla="*/ 1759 h 2903"/>
                <a:gd name="T38" fmla="*/ 1714 w 2532"/>
                <a:gd name="T39" fmla="*/ 1914 h 2903"/>
                <a:gd name="T40" fmla="*/ 1414 w 2532"/>
                <a:gd name="T41" fmla="*/ 2014 h 2903"/>
                <a:gd name="T42" fmla="*/ 1190 w 2532"/>
                <a:gd name="T43" fmla="*/ 1898 h 2903"/>
                <a:gd name="T44" fmla="*/ 1064 w 2532"/>
                <a:gd name="T45" fmla="*/ 2114 h 2903"/>
                <a:gd name="T46" fmla="*/ 917 w 2532"/>
                <a:gd name="T47" fmla="*/ 2393 h 2903"/>
                <a:gd name="T48" fmla="*/ 986 w 2532"/>
                <a:gd name="T49" fmla="*/ 2844 h 2903"/>
                <a:gd name="T50" fmla="*/ 896 w 2532"/>
                <a:gd name="T51" fmla="*/ 2580 h 2903"/>
                <a:gd name="T52" fmla="*/ 2460 w 2532"/>
                <a:gd name="T53" fmla="*/ 687 h 2903"/>
                <a:gd name="T54" fmla="*/ 2243 w 2532"/>
                <a:gd name="T55" fmla="*/ 240 h 2903"/>
                <a:gd name="T56" fmla="*/ 1918 w 2532"/>
                <a:gd name="T57" fmla="*/ 77 h 2903"/>
                <a:gd name="T58" fmla="*/ 1365 w 2532"/>
                <a:gd name="T59" fmla="*/ 84 h 2903"/>
                <a:gd name="T60" fmla="*/ 1155 w 2532"/>
                <a:gd name="T61" fmla="*/ 118 h 2903"/>
                <a:gd name="T62" fmla="*/ 779 w 2532"/>
                <a:gd name="T63" fmla="*/ 347 h 2903"/>
                <a:gd name="T64" fmla="*/ 597 w 2532"/>
                <a:gd name="T65" fmla="*/ 741 h 2903"/>
                <a:gd name="T66" fmla="*/ 600 w 2532"/>
                <a:gd name="T67" fmla="*/ 1229 h 2903"/>
                <a:gd name="T68" fmla="*/ 696 w 2532"/>
                <a:gd name="T69" fmla="*/ 1462 h 2903"/>
                <a:gd name="T70" fmla="*/ 986 w 2532"/>
                <a:gd name="T71" fmla="*/ 1678 h 2903"/>
                <a:gd name="T72" fmla="*/ 1226 w 2532"/>
                <a:gd name="T73" fmla="*/ 1853 h 2903"/>
                <a:gd name="T74" fmla="*/ 1483 w 2532"/>
                <a:gd name="T75" fmla="*/ 1747 h 2903"/>
                <a:gd name="T76" fmla="*/ 1721 w 2532"/>
                <a:gd name="T77" fmla="*/ 1860 h 2903"/>
                <a:gd name="T78" fmla="*/ 2198 w 2532"/>
                <a:gd name="T79" fmla="*/ 1697 h 2903"/>
                <a:gd name="T80" fmla="*/ 2380 w 2532"/>
                <a:gd name="T81" fmla="*/ 1426 h 2903"/>
                <a:gd name="T82" fmla="*/ 2466 w 2532"/>
                <a:gd name="T83" fmla="*/ 1015 h 2903"/>
                <a:gd name="T84" fmla="*/ 1027 w 2532"/>
                <a:gd name="T85" fmla="*/ 1956 h 2903"/>
                <a:gd name="T86" fmla="*/ 745 w 2532"/>
                <a:gd name="T87" fmla="*/ 1533 h 2903"/>
                <a:gd name="T88" fmla="*/ 468 w 2532"/>
                <a:gd name="T89" fmla="*/ 1505 h 2903"/>
                <a:gd name="T90" fmla="*/ 376 w 2532"/>
                <a:gd name="T91" fmla="*/ 1532 h 2903"/>
                <a:gd name="T92" fmla="*/ 56 w 2532"/>
                <a:gd name="T93" fmla="*/ 1963 h 2903"/>
                <a:gd name="T94" fmla="*/ 279 w 2532"/>
                <a:gd name="T95" fmla="*/ 2389 h 2903"/>
                <a:gd name="T96" fmla="*/ 532 w 2532"/>
                <a:gd name="T97" fmla="*/ 2445 h 2903"/>
                <a:gd name="T98" fmla="*/ 907 w 2532"/>
                <a:gd name="T99" fmla="*/ 2291 h 2903"/>
                <a:gd name="T100" fmla="*/ 1585 w 2532"/>
                <a:gd name="T101" fmla="*/ 1890 h 2903"/>
                <a:gd name="T102" fmla="*/ 1394 w 2532"/>
                <a:gd name="T103" fmla="*/ 1918 h 2903"/>
                <a:gd name="T104" fmla="*/ 1585 w 2532"/>
                <a:gd name="T105" fmla="*/ 1890 h 2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32" h="2903">
                  <a:moveTo>
                    <a:pt x="863" y="2398"/>
                  </a:moveTo>
                  <a:cubicBezTo>
                    <a:pt x="856" y="2401"/>
                    <a:pt x="852" y="2401"/>
                    <a:pt x="850" y="2403"/>
                  </a:cubicBezTo>
                  <a:cubicBezTo>
                    <a:pt x="822" y="2433"/>
                    <a:pt x="783" y="2440"/>
                    <a:pt x="750" y="2460"/>
                  </a:cubicBezTo>
                  <a:cubicBezTo>
                    <a:pt x="694" y="2492"/>
                    <a:pt x="633" y="2494"/>
                    <a:pt x="573" y="2497"/>
                  </a:cubicBezTo>
                  <a:cubicBezTo>
                    <a:pt x="481" y="2502"/>
                    <a:pt x="391" y="2484"/>
                    <a:pt x="303" y="2457"/>
                  </a:cubicBezTo>
                  <a:cubicBezTo>
                    <a:pt x="273" y="2448"/>
                    <a:pt x="246" y="2429"/>
                    <a:pt x="218" y="2414"/>
                  </a:cubicBezTo>
                  <a:cubicBezTo>
                    <a:pt x="211" y="2410"/>
                    <a:pt x="205" y="2406"/>
                    <a:pt x="199" y="2403"/>
                  </a:cubicBezTo>
                  <a:cubicBezTo>
                    <a:pt x="186" y="2397"/>
                    <a:pt x="178" y="2401"/>
                    <a:pt x="176" y="2414"/>
                  </a:cubicBezTo>
                  <a:cubicBezTo>
                    <a:pt x="167" y="2456"/>
                    <a:pt x="159" y="2498"/>
                    <a:pt x="152" y="2539"/>
                  </a:cubicBezTo>
                  <a:cubicBezTo>
                    <a:pt x="143" y="2590"/>
                    <a:pt x="139" y="2641"/>
                    <a:pt x="125" y="2690"/>
                  </a:cubicBezTo>
                  <a:cubicBezTo>
                    <a:pt x="108" y="2751"/>
                    <a:pt x="106" y="2814"/>
                    <a:pt x="97" y="2875"/>
                  </a:cubicBezTo>
                  <a:cubicBezTo>
                    <a:pt x="94" y="2895"/>
                    <a:pt x="87" y="2902"/>
                    <a:pt x="68" y="2901"/>
                  </a:cubicBezTo>
                  <a:cubicBezTo>
                    <a:pt x="59" y="2900"/>
                    <a:pt x="51" y="2902"/>
                    <a:pt x="39" y="2903"/>
                  </a:cubicBezTo>
                  <a:cubicBezTo>
                    <a:pt x="42" y="2873"/>
                    <a:pt x="46" y="2846"/>
                    <a:pt x="49" y="2819"/>
                  </a:cubicBezTo>
                  <a:cubicBezTo>
                    <a:pt x="50" y="2805"/>
                    <a:pt x="50" y="2791"/>
                    <a:pt x="53" y="2777"/>
                  </a:cubicBezTo>
                  <a:cubicBezTo>
                    <a:pt x="63" y="2732"/>
                    <a:pt x="74" y="2688"/>
                    <a:pt x="83" y="2643"/>
                  </a:cubicBezTo>
                  <a:cubicBezTo>
                    <a:pt x="93" y="2587"/>
                    <a:pt x="99" y="2531"/>
                    <a:pt x="108" y="2475"/>
                  </a:cubicBezTo>
                  <a:cubicBezTo>
                    <a:pt x="115" y="2435"/>
                    <a:pt x="120" y="2396"/>
                    <a:pt x="131" y="2358"/>
                  </a:cubicBezTo>
                  <a:cubicBezTo>
                    <a:pt x="138" y="2330"/>
                    <a:pt x="120" y="2316"/>
                    <a:pt x="110" y="2297"/>
                  </a:cubicBezTo>
                  <a:cubicBezTo>
                    <a:pt x="79" y="2241"/>
                    <a:pt x="50" y="2184"/>
                    <a:pt x="28" y="2123"/>
                  </a:cubicBezTo>
                  <a:cubicBezTo>
                    <a:pt x="0" y="2046"/>
                    <a:pt x="0" y="1969"/>
                    <a:pt x="9" y="1891"/>
                  </a:cubicBezTo>
                  <a:cubicBezTo>
                    <a:pt x="14" y="1851"/>
                    <a:pt x="24" y="1811"/>
                    <a:pt x="39" y="1773"/>
                  </a:cubicBezTo>
                  <a:cubicBezTo>
                    <a:pt x="50" y="1743"/>
                    <a:pt x="72" y="1718"/>
                    <a:pt x="88" y="1691"/>
                  </a:cubicBezTo>
                  <a:cubicBezTo>
                    <a:pt x="123" y="1630"/>
                    <a:pt x="170" y="1581"/>
                    <a:pt x="227" y="1541"/>
                  </a:cubicBezTo>
                  <a:cubicBezTo>
                    <a:pt x="251" y="1524"/>
                    <a:pt x="277" y="1509"/>
                    <a:pt x="305" y="1497"/>
                  </a:cubicBezTo>
                  <a:cubicBezTo>
                    <a:pt x="340" y="1482"/>
                    <a:pt x="375" y="1471"/>
                    <a:pt x="410" y="1462"/>
                  </a:cubicBezTo>
                  <a:cubicBezTo>
                    <a:pt x="449" y="1452"/>
                    <a:pt x="490" y="1448"/>
                    <a:pt x="529" y="1441"/>
                  </a:cubicBezTo>
                  <a:cubicBezTo>
                    <a:pt x="544" y="1439"/>
                    <a:pt x="558" y="1440"/>
                    <a:pt x="573" y="1438"/>
                  </a:cubicBezTo>
                  <a:cubicBezTo>
                    <a:pt x="589" y="1435"/>
                    <a:pt x="584" y="1421"/>
                    <a:pt x="582" y="1412"/>
                  </a:cubicBezTo>
                  <a:cubicBezTo>
                    <a:pt x="577" y="1388"/>
                    <a:pt x="569" y="1364"/>
                    <a:pt x="563" y="1340"/>
                  </a:cubicBezTo>
                  <a:cubicBezTo>
                    <a:pt x="561" y="1334"/>
                    <a:pt x="561" y="1327"/>
                    <a:pt x="560" y="1320"/>
                  </a:cubicBezTo>
                  <a:cubicBezTo>
                    <a:pt x="556" y="1297"/>
                    <a:pt x="552" y="1274"/>
                    <a:pt x="547" y="1250"/>
                  </a:cubicBezTo>
                  <a:cubicBezTo>
                    <a:pt x="546" y="1245"/>
                    <a:pt x="544" y="1240"/>
                    <a:pt x="544" y="1235"/>
                  </a:cubicBezTo>
                  <a:cubicBezTo>
                    <a:pt x="547" y="1192"/>
                    <a:pt x="540" y="1151"/>
                    <a:pt x="536" y="1108"/>
                  </a:cubicBezTo>
                  <a:cubicBezTo>
                    <a:pt x="533" y="1066"/>
                    <a:pt x="536" y="1023"/>
                    <a:pt x="538" y="980"/>
                  </a:cubicBezTo>
                  <a:cubicBezTo>
                    <a:pt x="540" y="923"/>
                    <a:pt x="542" y="865"/>
                    <a:pt x="546" y="807"/>
                  </a:cubicBezTo>
                  <a:cubicBezTo>
                    <a:pt x="548" y="778"/>
                    <a:pt x="554" y="748"/>
                    <a:pt x="559" y="719"/>
                  </a:cubicBezTo>
                  <a:cubicBezTo>
                    <a:pt x="560" y="714"/>
                    <a:pt x="565" y="710"/>
                    <a:pt x="567" y="707"/>
                  </a:cubicBezTo>
                  <a:cubicBezTo>
                    <a:pt x="566" y="695"/>
                    <a:pt x="563" y="684"/>
                    <a:pt x="566" y="674"/>
                  </a:cubicBezTo>
                  <a:cubicBezTo>
                    <a:pt x="577" y="640"/>
                    <a:pt x="590" y="608"/>
                    <a:pt x="602" y="574"/>
                  </a:cubicBezTo>
                  <a:cubicBezTo>
                    <a:pt x="615" y="538"/>
                    <a:pt x="626" y="502"/>
                    <a:pt x="641" y="466"/>
                  </a:cubicBezTo>
                  <a:cubicBezTo>
                    <a:pt x="652" y="441"/>
                    <a:pt x="666" y="417"/>
                    <a:pt x="681" y="393"/>
                  </a:cubicBezTo>
                  <a:cubicBezTo>
                    <a:pt x="696" y="368"/>
                    <a:pt x="712" y="342"/>
                    <a:pt x="730" y="318"/>
                  </a:cubicBezTo>
                  <a:cubicBezTo>
                    <a:pt x="741" y="302"/>
                    <a:pt x="755" y="288"/>
                    <a:pt x="770" y="274"/>
                  </a:cubicBezTo>
                  <a:cubicBezTo>
                    <a:pt x="800" y="245"/>
                    <a:pt x="830" y="215"/>
                    <a:pt x="864" y="190"/>
                  </a:cubicBezTo>
                  <a:cubicBezTo>
                    <a:pt x="898" y="166"/>
                    <a:pt x="935" y="146"/>
                    <a:pt x="972" y="128"/>
                  </a:cubicBezTo>
                  <a:cubicBezTo>
                    <a:pt x="1004" y="113"/>
                    <a:pt x="1039" y="105"/>
                    <a:pt x="1073" y="93"/>
                  </a:cubicBezTo>
                  <a:cubicBezTo>
                    <a:pt x="1084" y="89"/>
                    <a:pt x="1094" y="80"/>
                    <a:pt x="1106" y="77"/>
                  </a:cubicBezTo>
                  <a:cubicBezTo>
                    <a:pt x="1139" y="68"/>
                    <a:pt x="1172" y="61"/>
                    <a:pt x="1205" y="54"/>
                  </a:cubicBezTo>
                  <a:cubicBezTo>
                    <a:pt x="1218" y="51"/>
                    <a:pt x="1230" y="48"/>
                    <a:pt x="1243" y="46"/>
                  </a:cubicBezTo>
                  <a:cubicBezTo>
                    <a:pt x="1276" y="41"/>
                    <a:pt x="1308" y="37"/>
                    <a:pt x="1341" y="32"/>
                  </a:cubicBezTo>
                  <a:cubicBezTo>
                    <a:pt x="1379" y="27"/>
                    <a:pt x="1417" y="21"/>
                    <a:pt x="1455" y="18"/>
                  </a:cubicBezTo>
                  <a:cubicBezTo>
                    <a:pt x="1547" y="11"/>
                    <a:pt x="1640" y="1"/>
                    <a:pt x="1733" y="1"/>
                  </a:cubicBezTo>
                  <a:cubicBezTo>
                    <a:pt x="1798" y="0"/>
                    <a:pt x="1863" y="14"/>
                    <a:pt x="1928" y="21"/>
                  </a:cubicBezTo>
                  <a:cubicBezTo>
                    <a:pt x="1937" y="22"/>
                    <a:pt x="1948" y="20"/>
                    <a:pt x="1957" y="23"/>
                  </a:cubicBezTo>
                  <a:cubicBezTo>
                    <a:pt x="1984" y="29"/>
                    <a:pt x="2010" y="36"/>
                    <a:pt x="2036" y="45"/>
                  </a:cubicBezTo>
                  <a:cubicBezTo>
                    <a:pt x="2055" y="51"/>
                    <a:pt x="2074" y="59"/>
                    <a:pt x="2092" y="68"/>
                  </a:cubicBezTo>
                  <a:cubicBezTo>
                    <a:pt x="2126" y="86"/>
                    <a:pt x="2160" y="104"/>
                    <a:pt x="2192" y="125"/>
                  </a:cubicBezTo>
                  <a:cubicBezTo>
                    <a:pt x="2222" y="144"/>
                    <a:pt x="2250" y="166"/>
                    <a:pt x="2277" y="188"/>
                  </a:cubicBezTo>
                  <a:cubicBezTo>
                    <a:pt x="2294" y="202"/>
                    <a:pt x="2308" y="219"/>
                    <a:pt x="2324" y="234"/>
                  </a:cubicBezTo>
                  <a:cubicBezTo>
                    <a:pt x="2357" y="262"/>
                    <a:pt x="2382" y="298"/>
                    <a:pt x="2401" y="335"/>
                  </a:cubicBezTo>
                  <a:cubicBezTo>
                    <a:pt x="2424" y="380"/>
                    <a:pt x="2439" y="429"/>
                    <a:pt x="2457" y="477"/>
                  </a:cubicBezTo>
                  <a:cubicBezTo>
                    <a:pt x="2471" y="513"/>
                    <a:pt x="2486" y="550"/>
                    <a:pt x="2496" y="588"/>
                  </a:cubicBezTo>
                  <a:cubicBezTo>
                    <a:pt x="2506" y="623"/>
                    <a:pt x="2512" y="660"/>
                    <a:pt x="2518" y="696"/>
                  </a:cubicBezTo>
                  <a:cubicBezTo>
                    <a:pt x="2523" y="731"/>
                    <a:pt x="2530" y="766"/>
                    <a:pt x="2531" y="801"/>
                  </a:cubicBezTo>
                  <a:cubicBezTo>
                    <a:pt x="2532" y="855"/>
                    <a:pt x="2531" y="910"/>
                    <a:pt x="2529" y="964"/>
                  </a:cubicBezTo>
                  <a:cubicBezTo>
                    <a:pt x="2527" y="1011"/>
                    <a:pt x="2526" y="1058"/>
                    <a:pt x="2521" y="1105"/>
                  </a:cubicBezTo>
                  <a:cubicBezTo>
                    <a:pt x="2517" y="1139"/>
                    <a:pt x="2507" y="1173"/>
                    <a:pt x="2501" y="1208"/>
                  </a:cubicBezTo>
                  <a:cubicBezTo>
                    <a:pt x="2494" y="1239"/>
                    <a:pt x="2489" y="1271"/>
                    <a:pt x="2483" y="1303"/>
                  </a:cubicBezTo>
                  <a:cubicBezTo>
                    <a:pt x="2480" y="1318"/>
                    <a:pt x="2476" y="1332"/>
                    <a:pt x="2471" y="1347"/>
                  </a:cubicBezTo>
                  <a:cubicBezTo>
                    <a:pt x="2467" y="1360"/>
                    <a:pt x="2463" y="1372"/>
                    <a:pt x="2457" y="1384"/>
                  </a:cubicBezTo>
                  <a:cubicBezTo>
                    <a:pt x="2453" y="1395"/>
                    <a:pt x="2446" y="1404"/>
                    <a:pt x="2441" y="1415"/>
                  </a:cubicBezTo>
                  <a:cubicBezTo>
                    <a:pt x="2437" y="1422"/>
                    <a:pt x="2433" y="1429"/>
                    <a:pt x="2432" y="1437"/>
                  </a:cubicBezTo>
                  <a:cubicBezTo>
                    <a:pt x="2426" y="1481"/>
                    <a:pt x="2409" y="1521"/>
                    <a:pt x="2386" y="1558"/>
                  </a:cubicBezTo>
                  <a:cubicBezTo>
                    <a:pt x="2356" y="1608"/>
                    <a:pt x="2320" y="1653"/>
                    <a:pt x="2277" y="1692"/>
                  </a:cubicBezTo>
                  <a:cubicBezTo>
                    <a:pt x="2253" y="1713"/>
                    <a:pt x="2234" y="1741"/>
                    <a:pt x="2207" y="1759"/>
                  </a:cubicBezTo>
                  <a:cubicBezTo>
                    <a:pt x="2146" y="1800"/>
                    <a:pt x="2080" y="1832"/>
                    <a:pt x="2007" y="1848"/>
                  </a:cubicBezTo>
                  <a:cubicBezTo>
                    <a:pt x="1968" y="1857"/>
                    <a:pt x="1929" y="1864"/>
                    <a:pt x="1892" y="1879"/>
                  </a:cubicBezTo>
                  <a:cubicBezTo>
                    <a:pt x="1838" y="1900"/>
                    <a:pt x="1780" y="1898"/>
                    <a:pt x="1726" y="1914"/>
                  </a:cubicBezTo>
                  <a:cubicBezTo>
                    <a:pt x="1722" y="1915"/>
                    <a:pt x="1718" y="1914"/>
                    <a:pt x="1714" y="1914"/>
                  </a:cubicBezTo>
                  <a:cubicBezTo>
                    <a:pt x="1702" y="1912"/>
                    <a:pt x="1690" y="1909"/>
                    <a:pt x="1677" y="1909"/>
                  </a:cubicBezTo>
                  <a:cubicBezTo>
                    <a:pt x="1653" y="1909"/>
                    <a:pt x="1634" y="1911"/>
                    <a:pt x="1622" y="1942"/>
                  </a:cubicBezTo>
                  <a:cubicBezTo>
                    <a:pt x="1599" y="1998"/>
                    <a:pt x="1547" y="2019"/>
                    <a:pt x="1489" y="2025"/>
                  </a:cubicBezTo>
                  <a:cubicBezTo>
                    <a:pt x="1463" y="2028"/>
                    <a:pt x="1436" y="2033"/>
                    <a:pt x="1414" y="2014"/>
                  </a:cubicBezTo>
                  <a:cubicBezTo>
                    <a:pt x="1399" y="2001"/>
                    <a:pt x="1380" y="1987"/>
                    <a:pt x="1374" y="1970"/>
                  </a:cubicBezTo>
                  <a:cubicBezTo>
                    <a:pt x="1360" y="1931"/>
                    <a:pt x="1330" y="1927"/>
                    <a:pt x="1298" y="1925"/>
                  </a:cubicBezTo>
                  <a:cubicBezTo>
                    <a:pt x="1269" y="1923"/>
                    <a:pt x="1242" y="1920"/>
                    <a:pt x="1217" y="1904"/>
                  </a:cubicBezTo>
                  <a:cubicBezTo>
                    <a:pt x="1209" y="1899"/>
                    <a:pt x="1198" y="1901"/>
                    <a:pt x="1190" y="1898"/>
                  </a:cubicBezTo>
                  <a:cubicBezTo>
                    <a:pt x="1158" y="1890"/>
                    <a:pt x="1127" y="1880"/>
                    <a:pt x="1096" y="1871"/>
                  </a:cubicBezTo>
                  <a:cubicBezTo>
                    <a:pt x="1073" y="1865"/>
                    <a:pt x="1073" y="1867"/>
                    <a:pt x="1076" y="1890"/>
                  </a:cubicBezTo>
                  <a:cubicBezTo>
                    <a:pt x="1080" y="1920"/>
                    <a:pt x="1078" y="1950"/>
                    <a:pt x="1082" y="1979"/>
                  </a:cubicBezTo>
                  <a:cubicBezTo>
                    <a:pt x="1089" y="2026"/>
                    <a:pt x="1071" y="2070"/>
                    <a:pt x="1064" y="2114"/>
                  </a:cubicBezTo>
                  <a:cubicBezTo>
                    <a:pt x="1059" y="2143"/>
                    <a:pt x="1045" y="2171"/>
                    <a:pt x="1032" y="2198"/>
                  </a:cubicBezTo>
                  <a:cubicBezTo>
                    <a:pt x="1016" y="2229"/>
                    <a:pt x="997" y="2259"/>
                    <a:pt x="977" y="2288"/>
                  </a:cubicBezTo>
                  <a:cubicBezTo>
                    <a:pt x="966" y="2303"/>
                    <a:pt x="952" y="2316"/>
                    <a:pt x="937" y="2328"/>
                  </a:cubicBezTo>
                  <a:cubicBezTo>
                    <a:pt x="917" y="2345"/>
                    <a:pt x="909" y="2367"/>
                    <a:pt x="917" y="2393"/>
                  </a:cubicBezTo>
                  <a:cubicBezTo>
                    <a:pt x="923" y="2416"/>
                    <a:pt x="929" y="2440"/>
                    <a:pt x="932" y="2463"/>
                  </a:cubicBezTo>
                  <a:cubicBezTo>
                    <a:pt x="940" y="2507"/>
                    <a:pt x="945" y="2551"/>
                    <a:pt x="952" y="2595"/>
                  </a:cubicBezTo>
                  <a:cubicBezTo>
                    <a:pt x="958" y="2637"/>
                    <a:pt x="967" y="2679"/>
                    <a:pt x="973" y="2722"/>
                  </a:cubicBezTo>
                  <a:cubicBezTo>
                    <a:pt x="979" y="2763"/>
                    <a:pt x="982" y="2804"/>
                    <a:pt x="986" y="2844"/>
                  </a:cubicBezTo>
                  <a:cubicBezTo>
                    <a:pt x="988" y="2857"/>
                    <a:pt x="984" y="2867"/>
                    <a:pt x="969" y="2864"/>
                  </a:cubicBezTo>
                  <a:cubicBezTo>
                    <a:pt x="957" y="2862"/>
                    <a:pt x="937" y="2877"/>
                    <a:pt x="934" y="2849"/>
                  </a:cubicBezTo>
                  <a:cubicBezTo>
                    <a:pt x="931" y="2812"/>
                    <a:pt x="927" y="2775"/>
                    <a:pt x="919" y="2739"/>
                  </a:cubicBezTo>
                  <a:cubicBezTo>
                    <a:pt x="906" y="2687"/>
                    <a:pt x="907" y="2633"/>
                    <a:pt x="896" y="2580"/>
                  </a:cubicBezTo>
                  <a:cubicBezTo>
                    <a:pt x="887" y="2540"/>
                    <a:pt x="885" y="2498"/>
                    <a:pt x="878" y="2458"/>
                  </a:cubicBezTo>
                  <a:cubicBezTo>
                    <a:pt x="875" y="2438"/>
                    <a:pt x="869" y="2419"/>
                    <a:pt x="863" y="2398"/>
                  </a:cubicBezTo>
                  <a:close/>
                  <a:moveTo>
                    <a:pt x="2475" y="755"/>
                  </a:moveTo>
                  <a:cubicBezTo>
                    <a:pt x="2469" y="731"/>
                    <a:pt x="2464" y="709"/>
                    <a:pt x="2460" y="687"/>
                  </a:cubicBezTo>
                  <a:cubicBezTo>
                    <a:pt x="2455" y="663"/>
                    <a:pt x="2454" y="637"/>
                    <a:pt x="2446" y="614"/>
                  </a:cubicBezTo>
                  <a:cubicBezTo>
                    <a:pt x="2430" y="565"/>
                    <a:pt x="2408" y="519"/>
                    <a:pt x="2393" y="470"/>
                  </a:cubicBezTo>
                  <a:cubicBezTo>
                    <a:pt x="2375" y="415"/>
                    <a:pt x="2347" y="365"/>
                    <a:pt x="2316" y="318"/>
                  </a:cubicBezTo>
                  <a:cubicBezTo>
                    <a:pt x="2296" y="289"/>
                    <a:pt x="2269" y="264"/>
                    <a:pt x="2243" y="240"/>
                  </a:cubicBezTo>
                  <a:cubicBezTo>
                    <a:pt x="2217" y="215"/>
                    <a:pt x="2188" y="193"/>
                    <a:pt x="2158" y="173"/>
                  </a:cubicBezTo>
                  <a:cubicBezTo>
                    <a:pt x="2132" y="155"/>
                    <a:pt x="2103" y="142"/>
                    <a:pt x="2075" y="128"/>
                  </a:cubicBezTo>
                  <a:cubicBezTo>
                    <a:pt x="2057" y="118"/>
                    <a:pt x="2039" y="104"/>
                    <a:pt x="2020" y="98"/>
                  </a:cubicBezTo>
                  <a:cubicBezTo>
                    <a:pt x="1986" y="88"/>
                    <a:pt x="1952" y="82"/>
                    <a:pt x="1918" y="77"/>
                  </a:cubicBezTo>
                  <a:cubicBezTo>
                    <a:pt x="1877" y="70"/>
                    <a:pt x="1837" y="64"/>
                    <a:pt x="1796" y="63"/>
                  </a:cubicBezTo>
                  <a:cubicBezTo>
                    <a:pt x="1743" y="60"/>
                    <a:pt x="1690" y="62"/>
                    <a:pt x="1637" y="62"/>
                  </a:cubicBezTo>
                  <a:cubicBezTo>
                    <a:pt x="1606" y="63"/>
                    <a:pt x="1575" y="63"/>
                    <a:pt x="1545" y="66"/>
                  </a:cubicBezTo>
                  <a:cubicBezTo>
                    <a:pt x="1485" y="71"/>
                    <a:pt x="1425" y="78"/>
                    <a:pt x="1365" y="84"/>
                  </a:cubicBezTo>
                  <a:cubicBezTo>
                    <a:pt x="1328" y="88"/>
                    <a:pt x="1290" y="92"/>
                    <a:pt x="1252" y="97"/>
                  </a:cubicBezTo>
                  <a:cubicBezTo>
                    <a:pt x="1248" y="97"/>
                    <a:pt x="1245" y="98"/>
                    <a:pt x="1242" y="99"/>
                  </a:cubicBezTo>
                  <a:cubicBezTo>
                    <a:pt x="1227" y="103"/>
                    <a:pt x="1211" y="106"/>
                    <a:pt x="1196" y="110"/>
                  </a:cubicBezTo>
                  <a:cubicBezTo>
                    <a:pt x="1182" y="113"/>
                    <a:pt x="1168" y="114"/>
                    <a:pt x="1155" y="118"/>
                  </a:cubicBezTo>
                  <a:cubicBezTo>
                    <a:pt x="1108" y="135"/>
                    <a:pt x="1062" y="152"/>
                    <a:pt x="1015" y="170"/>
                  </a:cubicBezTo>
                  <a:cubicBezTo>
                    <a:pt x="975" y="186"/>
                    <a:pt x="933" y="199"/>
                    <a:pt x="898" y="229"/>
                  </a:cubicBezTo>
                  <a:cubicBezTo>
                    <a:pt x="863" y="257"/>
                    <a:pt x="827" y="282"/>
                    <a:pt x="801" y="319"/>
                  </a:cubicBezTo>
                  <a:cubicBezTo>
                    <a:pt x="794" y="328"/>
                    <a:pt x="788" y="339"/>
                    <a:pt x="779" y="347"/>
                  </a:cubicBezTo>
                  <a:cubicBezTo>
                    <a:pt x="745" y="379"/>
                    <a:pt x="722" y="418"/>
                    <a:pt x="701" y="458"/>
                  </a:cubicBezTo>
                  <a:cubicBezTo>
                    <a:pt x="687" y="486"/>
                    <a:pt x="675" y="515"/>
                    <a:pt x="664" y="544"/>
                  </a:cubicBezTo>
                  <a:cubicBezTo>
                    <a:pt x="652" y="573"/>
                    <a:pt x="642" y="603"/>
                    <a:pt x="631" y="633"/>
                  </a:cubicBezTo>
                  <a:cubicBezTo>
                    <a:pt x="618" y="668"/>
                    <a:pt x="620" y="709"/>
                    <a:pt x="597" y="741"/>
                  </a:cubicBezTo>
                  <a:cubicBezTo>
                    <a:pt x="594" y="743"/>
                    <a:pt x="595" y="748"/>
                    <a:pt x="594" y="752"/>
                  </a:cubicBezTo>
                  <a:cubicBezTo>
                    <a:pt x="593" y="798"/>
                    <a:pt x="591" y="844"/>
                    <a:pt x="590" y="890"/>
                  </a:cubicBezTo>
                  <a:cubicBezTo>
                    <a:pt x="589" y="949"/>
                    <a:pt x="586" y="1008"/>
                    <a:pt x="587" y="1067"/>
                  </a:cubicBezTo>
                  <a:cubicBezTo>
                    <a:pt x="589" y="1121"/>
                    <a:pt x="596" y="1175"/>
                    <a:pt x="600" y="1229"/>
                  </a:cubicBezTo>
                  <a:cubicBezTo>
                    <a:pt x="602" y="1249"/>
                    <a:pt x="603" y="1269"/>
                    <a:pt x="607" y="1288"/>
                  </a:cubicBezTo>
                  <a:cubicBezTo>
                    <a:pt x="619" y="1338"/>
                    <a:pt x="632" y="1388"/>
                    <a:pt x="646" y="1438"/>
                  </a:cubicBezTo>
                  <a:cubicBezTo>
                    <a:pt x="648" y="1445"/>
                    <a:pt x="655" y="1452"/>
                    <a:pt x="661" y="1454"/>
                  </a:cubicBezTo>
                  <a:cubicBezTo>
                    <a:pt x="672" y="1459"/>
                    <a:pt x="685" y="1458"/>
                    <a:pt x="696" y="1462"/>
                  </a:cubicBezTo>
                  <a:cubicBezTo>
                    <a:pt x="727" y="1472"/>
                    <a:pt x="759" y="1480"/>
                    <a:pt x="787" y="1495"/>
                  </a:cubicBezTo>
                  <a:cubicBezTo>
                    <a:pt x="822" y="1512"/>
                    <a:pt x="855" y="1534"/>
                    <a:pt x="886" y="1556"/>
                  </a:cubicBezTo>
                  <a:cubicBezTo>
                    <a:pt x="910" y="1574"/>
                    <a:pt x="933" y="1593"/>
                    <a:pt x="952" y="1616"/>
                  </a:cubicBezTo>
                  <a:cubicBezTo>
                    <a:pt x="967" y="1634"/>
                    <a:pt x="975" y="1657"/>
                    <a:pt x="986" y="1678"/>
                  </a:cubicBezTo>
                  <a:cubicBezTo>
                    <a:pt x="1004" y="1710"/>
                    <a:pt x="1022" y="1741"/>
                    <a:pt x="1040" y="1773"/>
                  </a:cubicBezTo>
                  <a:cubicBezTo>
                    <a:pt x="1042" y="1776"/>
                    <a:pt x="1045" y="1780"/>
                    <a:pt x="1049" y="1782"/>
                  </a:cubicBezTo>
                  <a:cubicBezTo>
                    <a:pt x="1065" y="1790"/>
                    <a:pt x="1081" y="1800"/>
                    <a:pt x="1098" y="1806"/>
                  </a:cubicBezTo>
                  <a:cubicBezTo>
                    <a:pt x="1140" y="1823"/>
                    <a:pt x="1183" y="1840"/>
                    <a:pt x="1226" y="1853"/>
                  </a:cubicBezTo>
                  <a:cubicBezTo>
                    <a:pt x="1256" y="1861"/>
                    <a:pt x="1287" y="1862"/>
                    <a:pt x="1317" y="1867"/>
                  </a:cubicBezTo>
                  <a:cubicBezTo>
                    <a:pt x="1329" y="1870"/>
                    <a:pt x="1333" y="1865"/>
                    <a:pt x="1339" y="1854"/>
                  </a:cubicBezTo>
                  <a:cubicBezTo>
                    <a:pt x="1349" y="1837"/>
                    <a:pt x="1353" y="1818"/>
                    <a:pt x="1369" y="1802"/>
                  </a:cubicBezTo>
                  <a:cubicBezTo>
                    <a:pt x="1401" y="1769"/>
                    <a:pt x="1438" y="1750"/>
                    <a:pt x="1483" y="1747"/>
                  </a:cubicBezTo>
                  <a:cubicBezTo>
                    <a:pt x="1503" y="1746"/>
                    <a:pt x="1526" y="1742"/>
                    <a:pt x="1542" y="1751"/>
                  </a:cubicBezTo>
                  <a:cubicBezTo>
                    <a:pt x="1581" y="1771"/>
                    <a:pt x="1616" y="1798"/>
                    <a:pt x="1630" y="1844"/>
                  </a:cubicBezTo>
                  <a:cubicBezTo>
                    <a:pt x="1632" y="1849"/>
                    <a:pt x="1641" y="1855"/>
                    <a:pt x="1647" y="1857"/>
                  </a:cubicBezTo>
                  <a:cubicBezTo>
                    <a:pt x="1671" y="1861"/>
                    <a:pt x="1696" y="1863"/>
                    <a:pt x="1721" y="1860"/>
                  </a:cubicBezTo>
                  <a:cubicBezTo>
                    <a:pt x="1759" y="1855"/>
                    <a:pt x="1798" y="1860"/>
                    <a:pt x="1835" y="1846"/>
                  </a:cubicBezTo>
                  <a:cubicBezTo>
                    <a:pt x="1870" y="1834"/>
                    <a:pt x="1908" y="1826"/>
                    <a:pt x="1944" y="1816"/>
                  </a:cubicBezTo>
                  <a:cubicBezTo>
                    <a:pt x="1973" y="1808"/>
                    <a:pt x="2002" y="1797"/>
                    <a:pt x="2031" y="1789"/>
                  </a:cubicBezTo>
                  <a:cubicBezTo>
                    <a:pt x="2096" y="1774"/>
                    <a:pt x="2149" y="1739"/>
                    <a:pt x="2198" y="1697"/>
                  </a:cubicBezTo>
                  <a:cubicBezTo>
                    <a:pt x="2221" y="1677"/>
                    <a:pt x="2243" y="1656"/>
                    <a:pt x="2264" y="1634"/>
                  </a:cubicBezTo>
                  <a:cubicBezTo>
                    <a:pt x="2282" y="1616"/>
                    <a:pt x="2298" y="1595"/>
                    <a:pt x="2313" y="1574"/>
                  </a:cubicBezTo>
                  <a:cubicBezTo>
                    <a:pt x="2323" y="1561"/>
                    <a:pt x="2332" y="1546"/>
                    <a:pt x="2339" y="1530"/>
                  </a:cubicBezTo>
                  <a:cubicBezTo>
                    <a:pt x="2354" y="1496"/>
                    <a:pt x="2368" y="1461"/>
                    <a:pt x="2380" y="1426"/>
                  </a:cubicBezTo>
                  <a:cubicBezTo>
                    <a:pt x="2398" y="1378"/>
                    <a:pt x="2420" y="1333"/>
                    <a:pt x="2425" y="1281"/>
                  </a:cubicBezTo>
                  <a:cubicBezTo>
                    <a:pt x="2428" y="1246"/>
                    <a:pt x="2441" y="1211"/>
                    <a:pt x="2448" y="1176"/>
                  </a:cubicBezTo>
                  <a:cubicBezTo>
                    <a:pt x="2454" y="1152"/>
                    <a:pt x="2459" y="1127"/>
                    <a:pt x="2462" y="1102"/>
                  </a:cubicBezTo>
                  <a:cubicBezTo>
                    <a:pt x="2465" y="1073"/>
                    <a:pt x="2465" y="1044"/>
                    <a:pt x="2466" y="1015"/>
                  </a:cubicBezTo>
                  <a:cubicBezTo>
                    <a:pt x="2469" y="972"/>
                    <a:pt x="2473" y="928"/>
                    <a:pt x="2474" y="884"/>
                  </a:cubicBezTo>
                  <a:cubicBezTo>
                    <a:pt x="2476" y="841"/>
                    <a:pt x="2475" y="797"/>
                    <a:pt x="2475" y="755"/>
                  </a:cubicBezTo>
                  <a:close/>
                  <a:moveTo>
                    <a:pt x="1027" y="1994"/>
                  </a:moveTo>
                  <a:cubicBezTo>
                    <a:pt x="1027" y="1981"/>
                    <a:pt x="1027" y="1969"/>
                    <a:pt x="1027" y="1956"/>
                  </a:cubicBezTo>
                  <a:cubicBezTo>
                    <a:pt x="1026" y="1890"/>
                    <a:pt x="1001" y="1830"/>
                    <a:pt x="979" y="1770"/>
                  </a:cubicBezTo>
                  <a:cubicBezTo>
                    <a:pt x="967" y="1735"/>
                    <a:pt x="942" y="1706"/>
                    <a:pt x="923" y="1675"/>
                  </a:cubicBezTo>
                  <a:cubicBezTo>
                    <a:pt x="892" y="1622"/>
                    <a:pt x="844" y="1591"/>
                    <a:pt x="795" y="1561"/>
                  </a:cubicBezTo>
                  <a:cubicBezTo>
                    <a:pt x="779" y="1550"/>
                    <a:pt x="762" y="1541"/>
                    <a:pt x="745" y="1533"/>
                  </a:cubicBezTo>
                  <a:cubicBezTo>
                    <a:pt x="729" y="1525"/>
                    <a:pt x="712" y="1519"/>
                    <a:pt x="696" y="1514"/>
                  </a:cubicBezTo>
                  <a:cubicBezTo>
                    <a:pt x="682" y="1509"/>
                    <a:pt x="667" y="1507"/>
                    <a:pt x="653" y="1506"/>
                  </a:cubicBezTo>
                  <a:cubicBezTo>
                    <a:pt x="624" y="1502"/>
                    <a:pt x="596" y="1498"/>
                    <a:pt x="567" y="1498"/>
                  </a:cubicBezTo>
                  <a:cubicBezTo>
                    <a:pt x="534" y="1498"/>
                    <a:pt x="501" y="1503"/>
                    <a:pt x="468" y="1505"/>
                  </a:cubicBezTo>
                  <a:cubicBezTo>
                    <a:pt x="465" y="1505"/>
                    <a:pt x="460" y="1502"/>
                    <a:pt x="458" y="1500"/>
                  </a:cubicBezTo>
                  <a:cubicBezTo>
                    <a:pt x="451" y="1487"/>
                    <a:pt x="446" y="1493"/>
                    <a:pt x="441" y="1502"/>
                  </a:cubicBezTo>
                  <a:cubicBezTo>
                    <a:pt x="438" y="1507"/>
                    <a:pt x="436" y="1515"/>
                    <a:pt x="431" y="1516"/>
                  </a:cubicBezTo>
                  <a:cubicBezTo>
                    <a:pt x="413" y="1523"/>
                    <a:pt x="394" y="1525"/>
                    <a:pt x="376" y="1532"/>
                  </a:cubicBezTo>
                  <a:cubicBezTo>
                    <a:pt x="333" y="1548"/>
                    <a:pt x="288" y="1559"/>
                    <a:pt x="250" y="1590"/>
                  </a:cubicBezTo>
                  <a:cubicBezTo>
                    <a:pt x="206" y="1627"/>
                    <a:pt x="161" y="1663"/>
                    <a:pt x="131" y="1714"/>
                  </a:cubicBezTo>
                  <a:cubicBezTo>
                    <a:pt x="97" y="1769"/>
                    <a:pt x="68" y="1826"/>
                    <a:pt x="62" y="1891"/>
                  </a:cubicBezTo>
                  <a:cubicBezTo>
                    <a:pt x="60" y="1915"/>
                    <a:pt x="57" y="1939"/>
                    <a:pt x="56" y="1963"/>
                  </a:cubicBezTo>
                  <a:cubicBezTo>
                    <a:pt x="55" y="1988"/>
                    <a:pt x="50" y="2016"/>
                    <a:pt x="57" y="2040"/>
                  </a:cubicBezTo>
                  <a:cubicBezTo>
                    <a:pt x="79" y="2120"/>
                    <a:pt x="98" y="2201"/>
                    <a:pt x="151" y="2270"/>
                  </a:cubicBezTo>
                  <a:cubicBezTo>
                    <a:pt x="178" y="2305"/>
                    <a:pt x="198" y="2347"/>
                    <a:pt x="239" y="2370"/>
                  </a:cubicBezTo>
                  <a:cubicBezTo>
                    <a:pt x="252" y="2377"/>
                    <a:pt x="266" y="2383"/>
                    <a:pt x="279" y="2389"/>
                  </a:cubicBezTo>
                  <a:cubicBezTo>
                    <a:pt x="285" y="2391"/>
                    <a:pt x="291" y="2394"/>
                    <a:pt x="297" y="2396"/>
                  </a:cubicBezTo>
                  <a:cubicBezTo>
                    <a:pt x="321" y="2408"/>
                    <a:pt x="343" y="2423"/>
                    <a:pt x="368" y="2430"/>
                  </a:cubicBezTo>
                  <a:cubicBezTo>
                    <a:pt x="393" y="2437"/>
                    <a:pt x="420" y="2438"/>
                    <a:pt x="446" y="2440"/>
                  </a:cubicBezTo>
                  <a:cubicBezTo>
                    <a:pt x="474" y="2443"/>
                    <a:pt x="503" y="2445"/>
                    <a:pt x="532" y="2445"/>
                  </a:cubicBezTo>
                  <a:cubicBezTo>
                    <a:pt x="589" y="2444"/>
                    <a:pt x="647" y="2446"/>
                    <a:pt x="702" y="2425"/>
                  </a:cubicBezTo>
                  <a:cubicBezTo>
                    <a:pt x="717" y="2420"/>
                    <a:pt x="729" y="2410"/>
                    <a:pt x="743" y="2403"/>
                  </a:cubicBezTo>
                  <a:cubicBezTo>
                    <a:pt x="777" y="2384"/>
                    <a:pt x="812" y="2367"/>
                    <a:pt x="844" y="2345"/>
                  </a:cubicBezTo>
                  <a:cubicBezTo>
                    <a:pt x="867" y="2330"/>
                    <a:pt x="887" y="2311"/>
                    <a:pt x="907" y="2291"/>
                  </a:cubicBezTo>
                  <a:cubicBezTo>
                    <a:pt x="922" y="2277"/>
                    <a:pt x="934" y="2261"/>
                    <a:pt x="946" y="2244"/>
                  </a:cubicBezTo>
                  <a:cubicBezTo>
                    <a:pt x="967" y="2213"/>
                    <a:pt x="983" y="2180"/>
                    <a:pt x="994" y="2144"/>
                  </a:cubicBezTo>
                  <a:cubicBezTo>
                    <a:pt x="1008" y="2095"/>
                    <a:pt x="1028" y="2047"/>
                    <a:pt x="1027" y="1994"/>
                  </a:cubicBezTo>
                  <a:close/>
                  <a:moveTo>
                    <a:pt x="1585" y="1890"/>
                  </a:moveTo>
                  <a:cubicBezTo>
                    <a:pt x="1582" y="1863"/>
                    <a:pt x="1572" y="1841"/>
                    <a:pt x="1553" y="1823"/>
                  </a:cubicBezTo>
                  <a:cubicBezTo>
                    <a:pt x="1519" y="1790"/>
                    <a:pt x="1480" y="1794"/>
                    <a:pt x="1440" y="1807"/>
                  </a:cubicBezTo>
                  <a:cubicBezTo>
                    <a:pt x="1412" y="1816"/>
                    <a:pt x="1395" y="1837"/>
                    <a:pt x="1392" y="1867"/>
                  </a:cubicBezTo>
                  <a:cubicBezTo>
                    <a:pt x="1390" y="1883"/>
                    <a:pt x="1393" y="1901"/>
                    <a:pt x="1394" y="1918"/>
                  </a:cubicBezTo>
                  <a:cubicBezTo>
                    <a:pt x="1396" y="1943"/>
                    <a:pt x="1421" y="1968"/>
                    <a:pt x="1446" y="1971"/>
                  </a:cubicBezTo>
                  <a:cubicBezTo>
                    <a:pt x="1452" y="1971"/>
                    <a:pt x="1459" y="1974"/>
                    <a:pt x="1465" y="1976"/>
                  </a:cubicBezTo>
                  <a:cubicBezTo>
                    <a:pt x="1500" y="1990"/>
                    <a:pt x="1555" y="1971"/>
                    <a:pt x="1572" y="1938"/>
                  </a:cubicBezTo>
                  <a:cubicBezTo>
                    <a:pt x="1579" y="1923"/>
                    <a:pt x="1581" y="1906"/>
                    <a:pt x="1585" y="18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4359456" y="4119059"/>
              <a:ext cx="183149" cy="196231"/>
            </a:xfrm>
            <a:custGeom>
              <a:avLst/>
              <a:gdLst>
                <a:gd name="T0" fmla="*/ 80 w 174"/>
                <a:gd name="T1" fmla="*/ 5 h 188"/>
                <a:gd name="T2" fmla="*/ 173 w 174"/>
                <a:gd name="T3" fmla="*/ 80 h 188"/>
                <a:gd name="T4" fmla="*/ 81 w 174"/>
                <a:gd name="T5" fmla="*/ 186 h 188"/>
                <a:gd name="T6" fmla="*/ 0 w 174"/>
                <a:gd name="T7" fmla="*/ 79 h 188"/>
                <a:gd name="T8" fmla="*/ 80 w 174"/>
                <a:gd name="T9" fmla="*/ 5 h 188"/>
                <a:gd name="T10" fmla="*/ 128 w 174"/>
                <a:gd name="T11" fmla="*/ 101 h 188"/>
                <a:gd name="T12" fmla="*/ 119 w 174"/>
                <a:gd name="T13" fmla="*/ 75 h 188"/>
                <a:gd name="T14" fmla="*/ 72 w 174"/>
                <a:gd name="T15" fmla="*/ 58 h 188"/>
                <a:gd name="T16" fmla="*/ 53 w 174"/>
                <a:gd name="T17" fmla="*/ 80 h 188"/>
                <a:gd name="T18" fmla="*/ 60 w 174"/>
                <a:gd name="T19" fmla="*/ 115 h 188"/>
                <a:gd name="T20" fmla="*/ 105 w 174"/>
                <a:gd name="T21" fmla="*/ 137 h 188"/>
                <a:gd name="T22" fmla="*/ 128 w 174"/>
                <a:gd name="T23" fmla="*/ 10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188">
                  <a:moveTo>
                    <a:pt x="80" y="5"/>
                  </a:moveTo>
                  <a:cubicBezTo>
                    <a:pt x="146" y="0"/>
                    <a:pt x="174" y="44"/>
                    <a:pt x="173" y="80"/>
                  </a:cubicBezTo>
                  <a:cubicBezTo>
                    <a:pt x="173" y="135"/>
                    <a:pt x="139" y="188"/>
                    <a:pt x="81" y="186"/>
                  </a:cubicBezTo>
                  <a:cubicBezTo>
                    <a:pt x="41" y="184"/>
                    <a:pt x="0" y="130"/>
                    <a:pt x="0" y="79"/>
                  </a:cubicBezTo>
                  <a:cubicBezTo>
                    <a:pt x="1" y="37"/>
                    <a:pt x="35" y="5"/>
                    <a:pt x="80" y="5"/>
                  </a:cubicBezTo>
                  <a:close/>
                  <a:moveTo>
                    <a:pt x="128" y="101"/>
                  </a:moveTo>
                  <a:cubicBezTo>
                    <a:pt x="125" y="92"/>
                    <a:pt x="123" y="83"/>
                    <a:pt x="119" y="75"/>
                  </a:cubicBezTo>
                  <a:cubicBezTo>
                    <a:pt x="112" y="61"/>
                    <a:pt x="89" y="52"/>
                    <a:pt x="72" y="58"/>
                  </a:cubicBezTo>
                  <a:cubicBezTo>
                    <a:pt x="64" y="61"/>
                    <a:pt x="54" y="72"/>
                    <a:pt x="53" y="80"/>
                  </a:cubicBezTo>
                  <a:cubicBezTo>
                    <a:pt x="51" y="91"/>
                    <a:pt x="53" y="108"/>
                    <a:pt x="60" y="115"/>
                  </a:cubicBezTo>
                  <a:cubicBezTo>
                    <a:pt x="72" y="126"/>
                    <a:pt x="90" y="137"/>
                    <a:pt x="105" y="137"/>
                  </a:cubicBezTo>
                  <a:cubicBezTo>
                    <a:pt x="124" y="137"/>
                    <a:pt x="126" y="117"/>
                    <a:pt x="128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4160847" y="4337886"/>
              <a:ext cx="172446" cy="173634"/>
            </a:xfrm>
            <a:custGeom>
              <a:avLst/>
              <a:gdLst>
                <a:gd name="T0" fmla="*/ 2 w 164"/>
                <a:gd name="T1" fmla="*/ 85 h 166"/>
                <a:gd name="T2" fmla="*/ 80 w 164"/>
                <a:gd name="T3" fmla="*/ 4 h 166"/>
                <a:gd name="T4" fmla="*/ 163 w 164"/>
                <a:gd name="T5" fmla="*/ 66 h 166"/>
                <a:gd name="T6" fmla="*/ 76 w 164"/>
                <a:gd name="T7" fmla="*/ 165 h 166"/>
                <a:gd name="T8" fmla="*/ 2 w 164"/>
                <a:gd name="T9" fmla="*/ 85 h 166"/>
                <a:gd name="T10" fmla="*/ 51 w 164"/>
                <a:gd name="T11" fmla="*/ 81 h 166"/>
                <a:gd name="T12" fmla="*/ 86 w 164"/>
                <a:gd name="T13" fmla="*/ 117 h 166"/>
                <a:gd name="T14" fmla="*/ 119 w 164"/>
                <a:gd name="T15" fmla="*/ 87 h 166"/>
                <a:gd name="T16" fmla="*/ 91 w 164"/>
                <a:gd name="T17" fmla="*/ 51 h 166"/>
                <a:gd name="T18" fmla="*/ 51 w 164"/>
                <a:gd name="T19" fmla="*/ 8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6">
                  <a:moveTo>
                    <a:pt x="2" y="85"/>
                  </a:moveTo>
                  <a:cubicBezTo>
                    <a:pt x="2" y="38"/>
                    <a:pt x="37" y="7"/>
                    <a:pt x="80" y="4"/>
                  </a:cubicBezTo>
                  <a:cubicBezTo>
                    <a:pt x="124" y="0"/>
                    <a:pt x="162" y="31"/>
                    <a:pt x="163" y="66"/>
                  </a:cubicBezTo>
                  <a:cubicBezTo>
                    <a:pt x="164" y="113"/>
                    <a:pt x="120" y="163"/>
                    <a:pt x="76" y="165"/>
                  </a:cubicBezTo>
                  <a:cubicBezTo>
                    <a:pt x="47" y="166"/>
                    <a:pt x="0" y="118"/>
                    <a:pt x="2" y="85"/>
                  </a:cubicBezTo>
                  <a:close/>
                  <a:moveTo>
                    <a:pt x="51" y="81"/>
                  </a:moveTo>
                  <a:cubicBezTo>
                    <a:pt x="50" y="102"/>
                    <a:pt x="64" y="116"/>
                    <a:pt x="86" y="117"/>
                  </a:cubicBezTo>
                  <a:cubicBezTo>
                    <a:pt x="104" y="117"/>
                    <a:pt x="118" y="105"/>
                    <a:pt x="119" y="87"/>
                  </a:cubicBezTo>
                  <a:cubicBezTo>
                    <a:pt x="119" y="72"/>
                    <a:pt x="103" y="52"/>
                    <a:pt x="91" y="51"/>
                  </a:cubicBezTo>
                  <a:cubicBezTo>
                    <a:pt x="71" y="50"/>
                    <a:pt x="51" y="65"/>
                    <a:pt x="51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3662540" y="2040203"/>
              <a:ext cx="1981335" cy="1898086"/>
            </a:xfrm>
            <a:custGeom>
              <a:avLst/>
              <a:gdLst>
                <a:gd name="T0" fmla="*/ 1876 w 1890"/>
                <a:gd name="T1" fmla="*/ 1042 h 1810"/>
                <a:gd name="T2" fmla="*/ 1753 w 1890"/>
                <a:gd name="T3" fmla="*/ 1470 h 1810"/>
                <a:gd name="T4" fmla="*/ 1445 w 1890"/>
                <a:gd name="T5" fmla="*/ 1729 h 1810"/>
                <a:gd name="T6" fmla="*/ 1061 w 1890"/>
                <a:gd name="T7" fmla="*/ 1797 h 1810"/>
                <a:gd name="T8" fmla="*/ 783 w 1890"/>
                <a:gd name="T9" fmla="*/ 1742 h 1810"/>
                <a:gd name="T10" fmla="*/ 512 w 1890"/>
                <a:gd name="T11" fmla="*/ 1746 h 1810"/>
                <a:gd name="T12" fmla="*/ 366 w 1890"/>
                <a:gd name="T13" fmla="*/ 1556 h 1810"/>
                <a:gd name="T14" fmla="*/ 75 w 1890"/>
                <a:gd name="T15" fmla="*/ 1394 h 1810"/>
                <a:gd name="T16" fmla="*/ 1 w 1890"/>
                <a:gd name="T17" fmla="*/ 1007 h 1810"/>
                <a:gd name="T18" fmla="*/ 45 w 1890"/>
                <a:gd name="T19" fmla="*/ 573 h 1810"/>
                <a:gd name="T20" fmla="*/ 215 w 1890"/>
                <a:gd name="T21" fmla="*/ 259 h 1810"/>
                <a:gd name="T22" fmla="*/ 610 w 1890"/>
                <a:gd name="T23" fmla="*/ 50 h 1810"/>
                <a:gd name="T24" fmla="*/ 959 w 1890"/>
                <a:gd name="T25" fmla="*/ 6 h 1810"/>
                <a:gd name="T26" fmla="*/ 1434 w 1890"/>
                <a:gd name="T27" fmla="*/ 38 h 1810"/>
                <a:gd name="T28" fmla="*/ 1730 w 1890"/>
                <a:gd name="T29" fmla="*/ 258 h 1810"/>
                <a:gd name="T30" fmla="*/ 1889 w 1890"/>
                <a:gd name="T31" fmla="*/ 695 h 1810"/>
                <a:gd name="T32" fmla="*/ 1334 w 1890"/>
                <a:gd name="T33" fmla="*/ 342 h 1810"/>
                <a:gd name="T34" fmla="*/ 1399 w 1890"/>
                <a:gd name="T35" fmla="*/ 666 h 1810"/>
                <a:gd name="T36" fmla="*/ 1539 w 1890"/>
                <a:gd name="T37" fmla="*/ 479 h 1810"/>
                <a:gd name="T38" fmla="*/ 1432 w 1890"/>
                <a:gd name="T39" fmla="*/ 263 h 1810"/>
                <a:gd name="T40" fmla="*/ 959 w 1890"/>
                <a:gd name="T41" fmla="*/ 1131 h 1810"/>
                <a:gd name="T42" fmla="*/ 888 w 1890"/>
                <a:gd name="T43" fmla="*/ 1042 h 1810"/>
                <a:gd name="T44" fmla="*/ 1249 w 1890"/>
                <a:gd name="T45" fmla="*/ 780 h 1810"/>
                <a:gd name="T46" fmla="*/ 1142 w 1890"/>
                <a:gd name="T47" fmla="*/ 785 h 1810"/>
                <a:gd name="T48" fmla="*/ 821 w 1890"/>
                <a:gd name="T49" fmla="*/ 998 h 1810"/>
                <a:gd name="T50" fmla="*/ 797 w 1890"/>
                <a:gd name="T51" fmla="*/ 885 h 1810"/>
                <a:gd name="T52" fmla="*/ 790 w 1890"/>
                <a:gd name="T53" fmla="*/ 1133 h 1810"/>
                <a:gd name="T54" fmla="*/ 370 w 1890"/>
                <a:gd name="T55" fmla="*/ 665 h 1810"/>
                <a:gd name="T56" fmla="*/ 550 w 1890"/>
                <a:gd name="T57" fmla="*/ 538 h 1810"/>
                <a:gd name="T58" fmla="*/ 678 w 1890"/>
                <a:gd name="T59" fmla="*/ 636 h 1810"/>
                <a:gd name="T60" fmla="*/ 538 w 1890"/>
                <a:gd name="T61" fmla="*/ 276 h 1810"/>
                <a:gd name="T62" fmla="*/ 408 w 1890"/>
                <a:gd name="T63" fmla="*/ 438 h 1810"/>
                <a:gd name="T64" fmla="*/ 1417 w 1890"/>
                <a:gd name="T65" fmla="*/ 1449 h 1810"/>
                <a:gd name="T66" fmla="*/ 1553 w 1890"/>
                <a:gd name="T67" fmla="*/ 1102 h 1810"/>
                <a:gd name="T68" fmla="*/ 1392 w 1890"/>
                <a:gd name="T69" fmla="*/ 1157 h 1810"/>
                <a:gd name="T70" fmla="*/ 766 w 1890"/>
                <a:gd name="T71" fmla="*/ 450 h 1810"/>
                <a:gd name="T72" fmla="*/ 1013 w 1890"/>
                <a:gd name="T73" fmla="*/ 525 h 1810"/>
                <a:gd name="T74" fmla="*/ 1119 w 1890"/>
                <a:gd name="T75" fmla="*/ 539 h 1810"/>
                <a:gd name="T76" fmla="*/ 1113 w 1890"/>
                <a:gd name="T77" fmla="*/ 630 h 1810"/>
                <a:gd name="T78" fmla="*/ 1206 w 1890"/>
                <a:gd name="T79" fmla="*/ 426 h 1810"/>
                <a:gd name="T80" fmla="*/ 1057 w 1890"/>
                <a:gd name="T81" fmla="*/ 384 h 1810"/>
                <a:gd name="T82" fmla="*/ 1061 w 1890"/>
                <a:gd name="T83" fmla="*/ 466 h 1810"/>
                <a:gd name="T84" fmla="*/ 541 w 1890"/>
                <a:gd name="T85" fmla="*/ 1348 h 1810"/>
                <a:gd name="T86" fmla="*/ 499 w 1890"/>
                <a:gd name="T87" fmla="*/ 1110 h 1810"/>
                <a:gd name="T88" fmla="*/ 637 w 1890"/>
                <a:gd name="T89" fmla="*/ 1128 h 1810"/>
                <a:gd name="T90" fmla="*/ 402 w 1890"/>
                <a:gd name="T91" fmla="*/ 1106 h 1810"/>
                <a:gd name="T92" fmla="*/ 442 w 1890"/>
                <a:gd name="T93" fmla="*/ 1399 h 1810"/>
                <a:gd name="T94" fmla="*/ 636 w 1890"/>
                <a:gd name="T95" fmla="*/ 1346 h 1810"/>
                <a:gd name="T96" fmla="*/ 1044 w 1890"/>
                <a:gd name="T97" fmla="*/ 1270 h 1810"/>
                <a:gd name="T98" fmla="*/ 1203 w 1890"/>
                <a:gd name="T99" fmla="*/ 1304 h 1810"/>
                <a:gd name="T100" fmla="*/ 1125 w 1890"/>
                <a:gd name="T101" fmla="*/ 1417 h 1810"/>
                <a:gd name="T102" fmla="*/ 1301 w 1890"/>
                <a:gd name="T103" fmla="*/ 1241 h 1810"/>
                <a:gd name="T104" fmla="*/ 1135 w 1890"/>
                <a:gd name="T105" fmla="*/ 1181 h 1810"/>
                <a:gd name="T106" fmla="*/ 1049 w 1890"/>
                <a:gd name="T107" fmla="*/ 1257 h 1810"/>
                <a:gd name="T108" fmla="*/ 861 w 1890"/>
                <a:gd name="T109" fmla="*/ 1268 h 1810"/>
                <a:gd name="T110" fmla="*/ 758 w 1890"/>
                <a:gd name="T111" fmla="*/ 1324 h 1810"/>
                <a:gd name="T112" fmla="*/ 1007 w 1890"/>
                <a:gd name="T113" fmla="*/ 1286 h 1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0" h="1810">
                  <a:moveTo>
                    <a:pt x="1889" y="695"/>
                  </a:moveTo>
                  <a:cubicBezTo>
                    <a:pt x="1889" y="737"/>
                    <a:pt x="1890" y="781"/>
                    <a:pt x="1888" y="824"/>
                  </a:cubicBezTo>
                  <a:cubicBezTo>
                    <a:pt x="1887" y="868"/>
                    <a:pt x="1883" y="912"/>
                    <a:pt x="1880" y="955"/>
                  </a:cubicBezTo>
                  <a:cubicBezTo>
                    <a:pt x="1879" y="984"/>
                    <a:pt x="1879" y="1013"/>
                    <a:pt x="1876" y="1042"/>
                  </a:cubicBezTo>
                  <a:cubicBezTo>
                    <a:pt x="1873" y="1067"/>
                    <a:pt x="1868" y="1092"/>
                    <a:pt x="1862" y="1116"/>
                  </a:cubicBezTo>
                  <a:cubicBezTo>
                    <a:pt x="1855" y="1151"/>
                    <a:pt x="1842" y="1186"/>
                    <a:pt x="1839" y="1221"/>
                  </a:cubicBezTo>
                  <a:cubicBezTo>
                    <a:pt x="1834" y="1273"/>
                    <a:pt x="1812" y="1318"/>
                    <a:pt x="1794" y="1366"/>
                  </a:cubicBezTo>
                  <a:cubicBezTo>
                    <a:pt x="1782" y="1401"/>
                    <a:pt x="1768" y="1436"/>
                    <a:pt x="1753" y="1470"/>
                  </a:cubicBezTo>
                  <a:cubicBezTo>
                    <a:pt x="1746" y="1486"/>
                    <a:pt x="1737" y="1501"/>
                    <a:pt x="1727" y="1514"/>
                  </a:cubicBezTo>
                  <a:cubicBezTo>
                    <a:pt x="1712" y="1535"/>
                    <a:pt x="1696" y="1556"/>
                    <a:pt x="1678" y="1574"/>
                  </a:cubicBezTo>
                  <a:cubicBezTo>
                    <a:pt x="1657" y="1596"/>
                    <a:pt x="1635" y="1617"/>
                    <a:pt x="1612" y="1637"/>
                  </a:cubicBezTo>
                  <a:cubicBezTo>
                    <a:pt x="1563" y="1679"/>
                    <a:pt x="1510" y="1714"/>
                    <a:pt x="1445" y="1729"/>
                  </a:cubicBezTo>
                  <a:cubicBezTo>
                    <a:pt x="1416" y="1737"/>
                    <a:pt x="1387" y="1748"/>
                    <a:pt x="1358" y="1756"/>
                  </a:cubicBezTo>
                  <a:cubicBezTo>
                    <a:pt x="1322" y="1766"/>
                    <a:pt x="1284" y="1774"/>
                    <a:pt x="1249" y="1786"/>
                  </a:cubicBezTo>
                  <a:cubicBezTo>
                    <a:pt x="1212" y="1800"/>
                    <a:pt x="1173" y="1795"/>
                    <a:pt x="1135" y="1800"/>
                  </a:cubicBezTo>
                  <a:cubicBezTo>
                    <a:pt x="1110" y="1803"/>
                    <a:pt x="1085" y="1801"/>
                    <a:pt x="1061" y="1797"/>
                  </a:cubicBezTo>
                  <a:cubicBezTo>
                    <a:pt x="1055" y="1795"/>
                    <a:pt x="1046" y="1789"/>
                    <a:pt x="1044" y="1784"/>
                  </a:cubicBezTo>
                  <a:cubicBezTo>
                    <a:pt x="1030" y="1738"/>
                    <a:pt x="995" y="1711"/>
                    <a:pt x="956" y="1691"/>
                  </a:cubicBezTo>
                  <a:cubicBezTo>
                    <a:pt x="940" y="1682"/>
                    <a:pt x="917" y="1686"/>
                    <a:pt x="897" y="1687"/>
                  </a:cubicBezTo>
                  <a:cubicBezTo>
                    <a:pt x="852" y="1690"/>
                    <a:pt x="815" y="1709"/>
                    <a:pt x="783" y="1742"/>
                  </a:cubicBezTo>
                  <a:cubicBezTo>
                    <a:pt x="767" y="1758"/>
                    <a:pt x="763" y="1777"/>
                    <a:pt x="753" y="1794"/>
                  </a:cubicBezTo>
                  <a:cubicBezTo>
                    <a:pt x="747" y="1805"/>
                    <a:pt x="743" y="1810"/>
                    <a:pt x="731" y="1807"/>
                  </a:cubicBezTo>
                  <a:cubicBezTo>
                    <a:pt x="701" y="1802"/>
                    <a:pt x="670" y="1801"/>
                    <a:pt x="640" y="1793"/>
                  </a:cubicBezTo>
                  <a:cubicBezTo>
                    <a:pt x="597" y="1780"/>
                    <a:pt x="554" y="1763"/>
                    <a:pt x="512" y="1746"/>
                  </a:cubicBezTo>
                  <a:cubicBezTo>
                    <a:pt x="495" y="1740"/>
                    <a:pt x="479" y="1730"/>
                    <a:pt x="463" y="1722"/>
                  </a:cubicBezTo>
                  <a:cubicBezTo>
                    <a:pt x="459" y="1720"/>
                    <a:pt x="456" y="1716"/>
                    <a:pt x="454" y="1713"/>
                  </a:cubicBezTo>
                  <a:cubicBezTo>
                    <a:pt x="436" y="1681"/>
                    <a:pt x="418" y="1650"/>
                    <a:pt x="400" y="1618"/>
                  </a:cubicBezTo>
                  <a:cubicBezTo>
                    <a:pt x="389" y="1597"/>
                    <a:pt x="381" y="1574"/>
                    <a:pt x="366" y="1556"/>
                  </a:cubicBezTo>
                  <a:cubicBezTo>
                    <a:pt x="347" y="1533"/>
                    <a:pt x="324" y="1514"/>
                    <a:pt x="300" y="1496"/>
                  </a:cubicBezTo>
                  <a:cubicBezTo>
                    <a:pt x="269" y="1474"/>
                    <a:pt x="236" y="1452"/>
                    <a:pt x="201" y="1435"/>
                  </a:cubicBezTo>
                  <a:cubicBezTo>
                    <a:pt x="173" y="1420"/>
                    <a:pt x="141" y="1412"/>
                    <a:pt x="110" y="1402"/>
                  </a:cubicBezTo>
                  <a:cubicBezTo>
                    <a:pt x="99" y="1398"/>
                    <a:pt x="86" y="1399"/>
                    <a:pt x="75" y="1394"/>
                  </a:cubicBezTo>
                  <a:cubicBezTo>
                    <a:pt x="69" y="1392"/>
                    <a:pt x="62" y="1385"/>
                    <a:pt x="60" y="1378"/>
                  </a:cubicBezTo>
                  <a:cubicBezTo>
                    <a:pt x="46" y="1328"/>
                    <a:pt x="33" y="1278"/>
                    <a:pt x="21" y="1228"/>
                  </a:cubicBezTo>
                  <a:cubicBezTo>
                    <a:pt x="17" y="1209"/>
                    <a:pt x="16" y="1189"/>
                    <a:pt x="14" y="1169"/>
                  </a:cubicBezTo>
                  <a:cubicBezTo>
                    <a:pt x="10" y="1115"/>
                    <a:pt x="3" y="1061"/>
                    <a:pt x="1" y="1007"/>
                  </a:cubicBezTo>
                  <a:cubicBezTo>
                    <a:pt x="0" y="948"/>
                    <a:pt x="3" y="889"/>
                    <a:pt x="4" y="830"/>
                  </a:cubicBezTo>
                  <a:cubicBezTo>
                    <a:pt x="5" y="784"/>
                    <a:pt x="7" y="738"/>
                    <a:pt x="8" y="692"/>
                  </a:cubicBezTo>
                  <a:cubicBezTo>
                    <a:pt x="9" y="688"/>
                    <a:pt x="8" y="683"/>
                    <a:pt x="11" y="681"/>
                  </a:cubicBezTo>
                  <a:cubicBezTo>
                    <a:pt x="34" y="649"/>
                    <a:pt x="32" y="608"/>
                    <a:pt x="45" y="573"/>
                  </a:cubicBezTo>
                  <a:cubicBezTo>
                    <a:pt x="56" y="543"/>
                    <a:pt x="66" y="513"/>
                    <a:pt x="78" y="484"/>
                  </a:cubicBezTo>
                  <a:cubicBezTo>
                    <a:pt x="89" y="455"/>
                    <a:pt x="101" y="426"/>
                    <a:pt x="115" y="398"/>
                  </a:cubicBezTo>
                  <a:cubicBezTo>
                    <a:pt x="136" y="358"/>
                    <a:pt x="159" y="319"/>
                    <a:pt x="193" y="287"/>
                  </a:cubicBezTo>
                  <a:cubicBezTo>
                    <a:pt x="202" y="279"/>
                    <a:pt x="208" y="268"/>
                    <a:pt x="215" y="259"/>
                  </a:cubicBezTo>
                  <a:cubicBezTo>
                    <a:pt x="241" y="222"/>
                    <a:pt x="277" y="197"/>
                    <a:pt x="312" y="169"/>
                  </a:cubicBezTo>
                  <a:cubicBezTo>
                    <a:pt x="347" y="139"/>
                    <a:pt x="389" y="126"/>
                    <a:pt x="429" y="110"/>
                  </a:cubicBezTo>
                  <a:cubicBezTo>
                    <a:pt x="476" y="92"/>
                    <a:pt x="522" y="75"/>
                    <a:pt x="569" y="58"/>
                  </a:cubicBezTo>
                  <a:cubicBezTo>
                    <a:pt x="582" y="54"/>
                    <a:pt x="596" y="53"/>
                    <a:pt x="610" y="50"/>
                  </a:cubicBezTo>
                  <a:cubicBezTo>
                    <a:pt x="625" y="46"/>
                    <a:pt x="641" y="43"/>
                    <a:pt x="656" y="39"/>
                  </a:cubicBezTo>
                  <a:cubicBezTo>
                    <a:pt x="659" y="38"/>
                    <a:pt x="662" y="37"/>
                    <a:pt x="666" y="37"/>
                  </a:cubicBezTo>
                  <a:cubicBezTo>
                    <a:pt x="704" y="32"/>
                    <a:pt x="742" y="28"/>
                    <a:pt x="779" y="24"/>
                  </a:cubicBezTo>
                  <a:cubicBezTo>
                    <a:pt x="839" y="18"/>
                    <a:pt x="899" y="11"/>
                    <a:pt x="959" y="6"/>
                  </a:cubicBezTo>
                  <a:cubicBezTo>
                    <a:pt x="989" y="3"/>
                    <a:pt x="1020" y="3"/>
                    <a:pt x="1051" y="2"/>
                  </a:cubicBezTo>
                  <a:cubicBezTo>
                    <a:pt x="1104" y="2"/>
                    <a:pt x="1157" y="0"/>
                    <a:pt x="1210" y="3"/>
                  </a:cubicBezTo>
                  <a:cubicBezTo>
                    <a:pt x="1251" y="4"/>
                    <a:pt x="1291" y="10"/>
                    <a:pt x="1332" y="17"/>
                  </a:cubicBezTo>
                  <a:cubicBezTo>
                    <a:pt x="1366" y="22"/>
                    <a:pt x="1400" y="28"/>
                    <a:pt x="1434" y="38"/>
                  </a:cubicBezTo>
                  <a:cubicBezTo>
                    <a:pt x="1453" y="44"/>
                    <a:pt x="1471" y="58"/>
                    <a:pt x="1489" y="68"/>
                  </a:cubicBezTo>
                  <a:cubicBezTo>
                    <a:pt x="1517" y="82"/>
                    <a:pt x="1546" y="95"/>
                    <a:pt x="1572" y="113"/>
                  </a:cubicBezTo>
                  <a:cubicBezTo>
                    <a:pt x="1602" y="133"/>
                    <a:pt x="1631" y="155"/>
                    <a:pt x="1657" y="180"/>
                  </a:cubicBezTo>
                  <a:cubicBezTo>
                    <a:pt x="1683" y="204"/>
                    <a:pt x="1710" y="229"/>
                    <a:pt x="1730" y="258"/>
                  </a:cubicBezTo>
                  <a:cubicBezTo>
                    <a:pt x="1761" y="305"/>
                    <a:pt x="1789" y="355"/>
                    <a:pt x="1807" y="410"/>
                  </a:cubicBezTo>
                  <a:cubicBezTo>
                    <a:pt x="1822" y="459"/>
                    <a:pt x="1844" y="505"/>
                    <a:pt x="1860" y="554"/>
                  </a:cubicBezTo>
                  <a:cubicBezTo>
                    <a:pt x="1868" y="577"/>
                    <a:pt x="1869" y="603"/>
                    <a:pt x="1874" y="627"/>
                  </a:cubicBezTo>
                  <a:cubicBezTo>
                    <a:pt x="1878" y="649"/>
                    <a:pt x="1883" y="671"/>
                    <a:pt x="1889" y="695"/>
                  </a:cubicBezTo>
                  <a:close/>
                  <a:moveTo>
                    <a:pt x="1432" y="263"/>
                  </a:moveTo>
                  <a:cubicBezTo>
                    <a:pt x="1418" y="264"/>
                    <a:pt x="1406" y="265"/>
                    <a:pt x="1395" y="267"/>
                  </a:cubicBezTo>
                  <a:cubicBezTo>
                    <a:pt x="1367" y="270"/>
                    <a:pt x="1343" y="280"/>
                    <a:pt x="1329" y="307"/>
                  </a:cubicBezTo>
                  <a:cubicBezTo>
                    <a:pt x="1321" y="321"/>
                    <a:pt x="1322" y="335"/>
                    <a:pt x="1334" y="342"/>
                  </a:cubicBezTo>
                  <a:cubicBezTo>
                    <a:pt x="1358" y="357"/>
                    <a:pt x="1351" y="382"/>
                    <a:pt x="1354" y="402"/>
                  </a:cubicBezTo>
                  <a:cubicBezTo>
                    <a:pt x="1358" y="429"/>
                    <a:pt x="1351" y="458"/>
                    <a:pt x="1353" y="486"/>
                  </a:cubicBezTo>
                  <a:cubicBezTo>
                    <a:pt x="1356" y="521"/>
                    <a:pt x="1362" y="557"/>
                    <a:pt x="1370" y="592"/>
                  </a:cubicBezTo>
                  <a:cubicBezTo>
                    <a:pt x="1375" y="618"/>
                    <a:pt x="1377" y="647"/>
                    <a:pt x="1399" y="666"/>
                  </a:cubicBezTo>
                  <a:cubicBezTo>
                    <a:pt x="1404" y="671"/>
                    <a:pt x="1412" y="677"/>
                    <a:pt x="1419" y="677"/>
                  </a:cubicBezTo>
                  <a:cubicBezTo>
                    <a:pt x="1458" y="680"/>
                    <a:pt x="1496" y="678"/>
                    <a:pt x="1533" y="659"/>
                  </a:cubicBezTo>
                  <a:cubicBezTo>
                    <a:pt x="1584" y="632"/>
                    <a:pt x="1607" y="563"/>
                    <a:pt x="1574" y="517"/>
                  </a:cubicBezTo>
                  <a:cubicBezTo>
                    <a:pt x="1564" y="503"/>
                    <a:pt x="1552" y="490"/>
                    <a:pt x="1539" y="479"/>
                  </a:cubicBezTo>
                  <a:cubicBezTo>
                    <a:pt x="1527" y="467"/>
                    <a:pt x="1526" y="456"/>
                    <a:pt x="1536" y="444"/>
                  </a:cubicBezTo>
                  <a:cubicBezTo>
                    <a:pt x="1543" y="433"/>
                    <a:pt x="1551" y="424"/>
                    <a:pt x="1559" y="414"/>
                  </a:cubicBezTo>
                  <a:cubicBezTo>
                    <a:pt x="1581" y="387"/>
                    <a:pt x="1579" y="338"/>
                    <a:pt x="1555" y="315"/>
                  </a:cubicBezTo>
                  <a:cubicBezTo>
                    <a:pt x="1520" y="282"/>
                    <a:pt x="1475" y="271"/>
                    <a:pt x="1432" y="263"/>
                  </a:cubicBezTo>
                  <a:close/>
                  <a:moveTo>
                    <a:pt x="906" y="1136"/>
                  </a:moveTo>
                  <a:cubicBezTo>
                    <a:pt x="906" y="1134"/>
                    <a:pt x="906" y="1133"/>
                    <a:pt x="907" y="1131"/>
                  </a:cubicBezTo>
                  <a:cubicBezTo>
                    <a:pt x="916" y="1133"/>
                    <a:pt x="925" y="1136"/>
                    <a:pt x="933" y="1137"/>
                  </a:cubicBezTo>
                  <a:cubicBezTo>
                    <a:pt x="942" y="1137"/>
                    <a:pt x="952" y="1136"/>
                    <a:pt x="959" y="1131"/>
                  </a:cubicBezTo>
                  <a:cubicBezTo>
                    <a:pt x="970" y="1125"/>
                    <a:pt x="977" y="1086"/>
                    <a:pt x="967" y="1078"/>
                  </a:cubicBezTo>
                  <a:cubicBezTo>
                    <a:pt x="957" y="1069"/>
                    <a:pt x="941" y="1066"/>
                    <a:pt x="927" y="1063"/>
                  </a:cubicBezTo>
                  <a:cubicBezTo>
                    <a:pt x="915" y="1060"/>
                    <a:pt x="901" y="1063"/>
                    <a:pt x="889" y="1060"/>
                  </a:cubicBezTo>
                  <a:cubicBezTo>
                    <a:pt x="879" y="1057"/>
                    <a:pt x="876" y="1049"/>
                    <a:pt x="888" y="1042"/>
                  </a:cubicBezTo>
                  <a:cubicBezTo>
                    <a:pt x="902" y="1034"/>
                    <a:pt x="916" y="1026"/>
                    <a:pt x="928" y="1017"/>
                  </a:cubicBezTo>
                  <a:cubicBezTo>
                    <a:pt x="967" y="988"/>
                    <a:pt x="1006" y="959"/>
                    <a:pt x="1044" y="930"/>
                  </a:cubicBezTo>
                  <a:cubicBezTo>
                    <a:pt x="1068" y="912"/>
                    <a:pt x="1091" y="895"/>
                    <a:pt x="1115" y="878"/>
                  </a:cubicBezTo>
                  <a:cubicBezTo>
                    <a:pt x="1160" y="845"/>
                    <a:pt x="1205" y="813"/>
                    <a:pt x="1249" y="780"/>
                  </a:cubicBezTo>
                  <a:cubicBezTo>
                    <a:pt x="1260" y="772"/>
                    <a:pt x="1271" y="764"/>
                    <a:pt x="1280" y="754"/>
                  </a:cubicBezTo>
                  <a:cubicBezTo>
                    <a:pt x="1300" y="731"/>
                    <a:pt x="1295" y="707"/>
                    <a:pt x="1271" y="703"/>
                  </a:cubicBezTo>
                  <a:cubicBezTo>
                    <a:pt x="1262" y="702"/>
                    <a:pt x="1251" y="705"/>
                    <a:pt x="1243" y="710"/>
                  </a:cubicBezTo>
                  <a:cubicBezTo>
                    <a:pt x="1209" y="734"/>
                    <a:pt x="1176" y="760"/>
                    <a:pt x="1142" y="785"/>
                  </a:cubicBezTo>
                  <a:cubicBezTo>
                    <a:pt x="1121" y="801"/>
                    <a:pt x="1102" y="818"/>
                    <a:pt x="1081" y="834"/>
                  </a:cubicBezTo>
                  <a:cubicBezTo>
                    <a:pt x="1048" y="857"/>
                    <a:pt x="1012" y="877"/>
                    <a:pt x="982" y="903"/>
                  </a:cubicBezTo>
                  <a:cubicBezTo>
                    <a:pt x="937" y="941"/>
                    <a:pt x="890" y="976"/>
                    <a:pt x="841" y="1007"/>
                  </a:cubicBezTo>
                  <a:cubicBezTo>
                    <a:pt x="827" y="1016"/>
                    <a:pt x="822" y="1014"/>
                    <a:pt x="821" y="998"/>
                  </a:cubicBezTo>
                  <a:cubicBezTo>
                    <a:pt x="821" y="993"/>
                    <a:pt x="820" y="988"/>
                    <a:pt x="821" y="984"/>
                  </a:cubicBezTo>
                  <a:cubicBezTo>
                    <a:pt x="826" y="959"/>
                    <a:pt x="831" y="934"/>
                    <a:pt x="835" y="909"/>
                  </a:cubicBezTo>
                  <a:cubicBezTo>
                    <a:pt x="836" y="901"/>
                    <a:pt x="833" y="886"/>
                    <a:pt x="828" y="883"/>
                  </a:cubicBezTo>
                  <a:cubicBezTo>
                    <a:pt x="819" y="880"/>
                    <a:pt x="805" y="880"/>
                    <a:pt x="797" y="885"/>
                  </a:cubicBezTo>
                  <a:cubicBezTo>
                    <a:pt x="790" y="888"/>
                    <a:pt x="786" y="900"/>
                    <a:pt x="784" y="909"/>
                  </a:cubicBezTo>
                  <a:cubicBezTo>
                    <a:pt x="779" y="932"/>
                    <a:pt x="776" y="955"/>
                    <a:pt x="771" y="978"/>
                  </a:cubicBezTo>
                  <a:cubicBezTo>
                    <a:pt x="762" y="1017"/>
                    <a:pt x="751" y="1056"/>
                    <a:pt x="743" y="1095"/>
                  </a:cubicBezTo>
                  <a:cubicBezTo>
                    <a:pt x="738" y="1122"/>
                    <a:pt x="763" y="1141"/>
                    <a:pt x="790" y="1133"/>
                  </a:cubicBezTo>
                  <a:cubicBezTo>
                    <a:pt x="804" y="1130"/>
                    <a:pt x="818" y="1128"/>
                    <a:pt x="832" y="1129"/>
                  </a:cubicBezTo>
                  <a:cubicBezTo>
                    <a:pt x="856" y="1130"/>
                    <a:pt x="881" y="1133"/>
                    <a:pt x="906" y="1136"/>
                  </a:cubicBezTo>
                  <a:close/>
                  <a:moveTo>
                    <a:pt x="340" y="624"/>
                  </a:moveTo>
                  <a:cubicBezTo>
                    <a:pt x="338" y="652"/>
                    <a:pt x="350" y="667"/>
                    <a:pt x="370" y="665"/>
                  </a:cubicBezTo>
                  <a:cubicBezTo>
                    <a:pt x="390" y="662"/>
                    <a:pt x="409" y="642"/>
                    <a:pt x="408" y="619"/>
                  </a:cubicBezTo>
                  <a:cubicBezTo>
                    <a:pt x="406" y="590"/>
                    <a:pt x="429" y="573"/>
                    <a:pt x="437" y="549"/>
                  </a:cubicBezTo>
                  <a:cubicBezTo>
                    <a:pt x="438" y="545"/>
                    <a:pt x="451" y="543"/>
                    <a:pt x="458" y="543"/>
                  </a:cubicBezTo>
                  <a:cubicBezTo>
                    <a:pt x="488" y="541"/>
                    <a:pt x="519" y="540"/>
                    <a:pt x="550" y="538"/>
                  </a:cubicBezTo>
                  <a:cubicBezTo>
                    <a:pt x="569" y="537"/>
                    <a:pt x="590" y="547"/>
                    <a:pt x="596" y="565"/>
                  </a:cubicBezTo>
                  <a:cubicBezTo>
                    <a:pt x="605" y="591"/>
                    <a:pt x="613" y="617"/>
                    <a:pt x="623" y="643"/>
                  </a:cubicBezTo>
                  <a:cubicBezTo>
                    <a:pt x="626" y="649"/>
                    <a:pt x="635" y="655"/>
                    <a:pt x="643" y="657"/>
                  </a:cubicBezTo>
                  <a:cubicBezTo>
                    <a:pt x="660" y="662"/>
                    <a:pt x="675" y="645"/>
                    <a:pt x="678" y="636"/>
                  </a:cubicBezTo>
                  <a:cubicBezTo>
                    <a:pt x="684" y="619"/>
                    <a:pt x="687" y="599"/>
                    <a:pt x="676" y="579"/>
                  </a:cubicBezTo>
                  <a:cubicBezTo>
                    <a:pt x="662" y="552"/>
                    <a:pt x="651" y="524"/>
                    <a:pt x="640" y="495"/>
                  </a:cubicBezTo>
                  <a:cubicBezTo>
                    <a:pt x="624" y="454"/>
                    <a:pt x="612" y="410"/>
                    <a:pt x="594" y="369"/>
                  </a:cubicBezTo>
                  <a:cubicBezTo>
                    <a:pt x="579" y="336"/>
                    <a:pt x="558" y="306"/>
                    <a:pt x="538" y="276"/>
                  </a:cubicBezTo>
                  <a:cubicBezTo>
                    <a:pt x="533" y="269"/>
                    <a:pt x="517" y="264"/>
                    <a:pt x="507" y="265"/>
                  </a:cubicBezTo>
                  <a:cubicBezTo>
                    <a:pt x="491" y="266"/>
                    <a:pt x="478" y="276"/>
                    <a:pt x="472" y="293"/>
                  </a:cubicBezTo>
                  <a:cubicBezTo>
                    <a:pt x="466" y="311"/>
                    <a:pt x="457" y="328"/>
                    <a:pt x="449" y="346"/>
                  </a:cubicBezTo>
                  <a:cubicBezTo>
                    <a:pt x="436" y="377"/>
                    <a:pt x="420" y="407"/>
                    <a:pt x="408" y="438"/>
                  </a:cubicBezTo>
                  <a:cubicBezTo>
                    <a:pt x="387" y="493"/>
                    <a:pt x="367" y="548"/>
                    <a:pt x="346" y="603"/>
                  </a:cubicBezTo>
                  <a:cubicBezTo>
                    <a:pt x="343" y="611"/>
                    <a:pt x="341" y="620"/>
                    <a:pt x="340" y="624"/>
                  </a:cubicBezTo>
                  <a:close/>
                  <a:moveTo>
                    <a:pt x="1395" y="1414"/>
                  </a:moveTo>
                  <a:cubicBezTo>
                    <a:pt x="1398" y="1430"/>
                    <a:pt x="1397" y="1445"/>
                    <a:pt x="1417" y="1449"/>
                  </a:cubicBezTo>
                  <a:cubicBezTo>
                    <a:pt x="1446" y="1454"/>
                    <a:pt x="1474" y="1449"/>
                    <a:pt x="1498" y="1433"/>
                  </a:cubicBezTo>
                  <a:cubicBezTo>
                    <a:pt x="1527" y="1415"/>
                    <a:pt x="1556" y="1397"/>
                    <a:pt x="1581" y="1375"/>
                  </a:cubicBezTo>
                  <a:cubicBezTo>
                    <a:pt x="1619" y="1344"/>
                    <a:pt x="1640" y="1301"/>
                    <a:pt x="1647" y="1254"/>
                  </a:cubicBezTo>
                  <a:cubicBezTo>
                    <a:pt x="1658" y="1186"/>
                    <a:pt x="1607" y="1132"/>
                    <a:pt x="1553" y="1102"/>
                  </a:cubicBezTo>
                  <a:cubicBezTo>
                    <a:pt x="1526" y="1087"/>
                    <a:pt x="1494" y="1079"/>
                    <a:pt x="1464" y="1070"/>
                  </a:cubicBezTo>
                  <a:cubicBezTo>
                    <a:pt x="1441" y="1064"/>
                    <a:pt x="1417" y="1061"/>
                    <a:pt x="1394" y="1060"/>
                  </a:cubicBezTo>
                  <a:cubicBezTo>
                    <a:pt x="1372" y="1059"/>
                    <a:pt x="1360" y="1086"/>
                    <a:pt x="1375" y="1104"/>
                  </a:cubicBezTo>
                  <a:cubicBezTo>
                    <a:pt x="1389" y="1120"/>
                    <a:pt x="1391" y="1138"/>
                    <a:pt x="1392" y="1157"/>
                  </a:cubicBezTo>
                  <a:cubicBezTo>
                    <a:pt x="1392" y="1186"/>
                    <a:pt x="1394" y="1214"/>
                    <a:pt x="1395" y="1243"/>
                  </a:cubicBezTo>
                  <a:cubicBezTo>
                    <a:pt x="1396" y="1256"/>
                    <a:pt x="1400" y="1269"/>
                    <a:pt x="1400" y="1282"/>
                  </a:cubicBezTo>
                  <a:cubicBezTo>
                    <a:pt x="1399" y="1326"/>
                    <a:pt x="1396" y="1370"/>
                    <a:pt x="1395" y="1414"/>
                  </a:cubicBezTo>
                  <a:close/>
                  <a:moveTo>
                    <a:pt x="766" y="450"/>
                  </a:moveTo>
                  <a:cubicBezTo>
                    <a:pt x="750" y="450"/>
                    <a:pt x="732" y="467"/>
                    <a:pt x="733" y="483"/>
                  </a:cubicBezTo>
                  <a:cubicBezTo>
                    <a:pt x="733" y="503"/>
                    <a:pt x="747" y="514"/>
                    <a:pt x="768" y="515"/>
                  </a:cubicBezTo>
                  <a:cubicBezTo>
                    <a:pt x="821" y="517"/>
                    <a:pt x="875" y="519"/>
                    <a:pt x="928" y="521"/>
                  </a:cubicBezTo>
                  <a:cubicBezTo>
                    <a:pt x="956" y="522"/>
                    <a:pt x="984" y="524"/>
                    <a:pt x="1013" y="525"/>
                  </a:cubicBezTo>
                  <a:cubicBezTo>
                    <a:pt x="1021" y="525"/>
                    <a:pt x="1029" y="524"/>
                    <a:pt x="1038" y="524"/>
                  </a:cubicBezTo>
                  <a:cubicBezTo>
                    <a:pt x="1056" y="524"/>
                    <a:pt x="1074" y="524"/>
                    <a:pt x="1093" y="524"/>
                  </a:cubicBezTo>
                  <a:cubicBezTo>
                    <a:pt x="1099" y="524"/>
                    <a:pt x="1106" y="521"/>
                    <a:pt x="1112" y="522"/>
                  </a:cubicBezTo>
                  <a:cubicBezTo>
                    <a:pt x="1124" y="523"/>
                    <a:pt x="1128" y="530"/>
                    <a:pt x="1119" y="539"/>
                  </a:cubicBezTo>
                  <a:cubicBezTo>
                    <a:pt x="1097" y="559"/>
                    <a:pt x="1075" y="578"/>
                    <a:pt x="1061" y="605"/>
                  </a:cubicBezTo>
                  <a:cubicBezTo>
                    <a:pt x="1057" y="614"/>
                    <a:pt x="1055" y="646"/>
                    <a:pt x="1063" y="649"/>
                  </a:cubicBezTo>
                  <a:cubicBezTo>
                    <a:pt x="1074" y="652"/>
                    <a:pt x="1087" y="650"/>
                    <a:pt x="1097" y="647"/>
                  </a:cubicBezTo>
                  <a:cubicBezTo>
                    <a:pt x="1104" y="644"/>
                    <a:pt x="1108" y="635"/>
                    <a:pt x="1113" y="630"/>
                  </a:cubicBezTo>
                  <a:cubicBezTo>
                    <a:pt x="1123" y="618"/>
                    <a:pt x="1133" y="606"/>
                    <a:pt x="1144" y="595"/>
                  </a:cubicBezTo>
                  <a:cubicBezTo>
                    <a:pt x="1172" y="566"/>
                    <a:pt x="1203" y="539"/>
                    <a:pt x="1228" y="507"/>
                  </a:cubicBezTo>
                  <a:cubicBezTo>
                    <a:pt x="1249" y="482"/>
                    <a:pt x="1250" y="455"/>
                    <a:pt x="1216" y="433"/>
                  </a:cubicBezTo>
                  <a:cubicBezTo>
                    <a:pt x="1213" y="431"/>
                    <a:pt x="1209" y="429"/>
                    <a:pt x="1206" y="426"/>
                  </a:cubicBezTo>
                  <a:cubicBezTo>
                    <a:pt x="1167" y="388"/>
                    <a:pt x="1128" y="351"/>
                    <a:pt x="1079" y="326"/>
                  </a:cubicBezTo>
                  <a:cubicBezTo>
                    <a:pt x="1064" y="318"/>
                    <a:pt x="1051" y="323"/>
                    <a:pt x="1044" y="332"/>
                  </a:cubicBezTo>
                  <a:cubicBezTo>
                    <a:pt x="1038" y="339"/>
                    <a:pt x="1039" y="354"/>
                    <a:pt x="1041" y="365"/>
                  </a:cubicBezTo>
                  <a:cubicBezTo>
                    <a:pt x="1043" y="372"/>
                    <a:pt x="1050" y="379"/>
                    <a:pt x="1057" y="384"/>
                  </a:cubicBezTo>
                  <a:cubicBezTo>
                    <a:pt x="1082" y="402"/>
                    <a:pt x="1107" y="418"/>
                    <a:pt x="1132" y="436"/>
                  </a:cubicBezTo>
                  <a:cubicBezTo>
                    <a:pt x="1137" y="440"/>
                    <a:pt x="1140" y="447"/>
                    <a:pt x="1145" y="452"/>
                  </a:cubicBezTo>
                  <a:cubicBezTo>
                    <a:pt x="1139" y="456"/>
                    <a:pt x="1133" y="463"/>
                    <a:pt x="1126" y="464"/>
                  </a:cubicBezTo>
                  <a:cubicBezTo>
                    <a:pt x="1105" y="466"/>
                    <a:pt x="1083" y="467"/>
                    <a:pt x="1061" y="466"/>
                  </a:cubicBezTo>
                  <a:cubicBezTo>
                    <a:pt x="1025" y="466"/>
                    <a:pt x="990" y="463"/>
                    <a:pt x="954" y="462"/>
                  </a:cubicBezTo>
                  <a:cubicBezTo>
                    <a:pt x="919" y="460"/>
                    <a:pt x="884" y="459"/>
                    <a:pt x="849" y="457"/>
                  </a:cubicBezTo>
                  <a:cubicBezTo>
                    <a:pt x="821" y="456"/>
                    <a:pt x="793" y="452"/>
                    <a:pt x="766" y="450"/>
                  </a:cubicBezTo>
                  <a:close/>
                  <a:moveTo>
                    <a:pt x="541" y="1348"/>
                  </a:moveTo>
                  <a:cubicBezTo>
                    <a:pt x="504" y="1342"/>
                    <a:pt x="468" y="1348"/>
                    <a:pt x="440" y="1316"/>
                  </a:cubicBezTo>
                  <a:cubicBezTo>
                    <a:pt x="417" y="1291"/>
                    <a:pt x="411" y="1263"/>
                    <a:pt x="410" y="1233"/>
                  </a:cubicBezTo>
                  <a:cubicBezTo>
                    <a:pt x="410" y="1196"/>
                    <a:pt x="428" y="1164"/>
                    <a:pt x="455" y="1138"/>
                  </a:cubicBezTo>
                  <a:cubicBezTo>
                    <a:pt x="467" y="1126"/>
                    <a:pt x="483" y="1113"/>
                    <a:pt x="499" y="1110"/>
                  </a:cubicBezTo>
                  <a:cubicBezTo>
                    <a:pt x="522" y="1107"/>
                    <a:pt x="545" y="1114"/>
                    <a:pt x="563" y="1134"/>
                  </a:cubicBezTo>
                  <a:cubicBezTo>
                    <a:pt x="571" y="1144"/>
                    <a:pt x="583" y="1150"/>
                    <a:pt x="591" y="1160"/>
                  </a:cubicBezTo>
                  <a:cubicBezTo>
                    <a:pt x="603" y="1174"/>
                    <a:pt x="614" y="1171"/>
                    <a:pt x="627" y="1162"/>
                  </a:cubicBezTo>
                  <a:cubicBezTo>
                    <a:pt x="641" y="1152"/>
                    <a:pt x="644" y="1139"/>
                    <a:pt x="637" y="1128"/>
                  </a:cubicBezTo>
                  <a:cubicBezTo>
                    <a:pt x="625" y="1109"/>
                    <a:pt x="611" y="1092"/>
                    <a:pt x="595" y="1078"/>
                  </a:cubicBezTo>
                  <a:cubicBezTo>
                    <a:pt x="561" y="1047"/>
                    <a:pt x="522" y="1028"/>
                    <a:pt x="476" y="1050"/>
                  </a:cubicBezTo>
                  <a:cubicBezTo>
                    <a:pt x="452" y="1062"/>
                    <a:pt x="432" y="1079"/>
                    <a:pt x="410" y="1095"/>
                  </a:cubicBezTo>
                  <a:cubicBezTo>
                    <a:pt x="406" y="1097"/>
                    <a:pt x="404" y="1102"/>
                    <a:pt x="402" y="1106"/>
                  </a:cubicBezTo>
                  <a:cubicBezTo>
                    <a:pt x="396" y="1117"/>
                    <a:pt x="389" y="1128"/>
                    <a:pt x="384" y="1139"/>
                  </a:cubicBezTo>
                  <a:cubicBezTo>
                    <a:pt x="374" y="1160"/>
                    <a:pt x="361" y="1181"/>
                    <a:pt x="358" y="1204"/>
                  </a:cubicBezTo>
                  <a:cubicBezTo>
                    <a:pt x="354" y="1234"/>
                    <a:pt x="357" y="1266"/>
                    <a:pt x="358" y="1297"/>
                  </a:cubicBezTo>
                  <a:cubicBezTo>
                    <a:pt x="361" y="1351"/>
                    <a:pt x="403" y="1374"/>
                    <a:pt x="442" y="1399"/>
                  </a:cubicBezTo>
                  <a:cubicBezTo>
                    <a:pt x="444" y="1400"/>
                    <a:pt x="447" y="1400"/>
                    <a:pt x="449" y="1401"/>
                  </a:cubicBezTo>
                  <a:cubicBezTo>
                    <a:pt x="482" y="1404"/>
                    <a:pt x="515" y="1404"/>
                    <a:pt x="547" y="1410"/>
                  </a:cubicBezTo>
                  <a:cubicBezTo>
                    <a:pt x="576" y="1415"/>
                    <a:pt x="600" y="1405"/>
                    <a:pt x="623" y="1392"/>
                  </a:cubicBezTo>
                  <a:cubicBezTo>
                    <a:pt x="634" y="1385"/>
                    <a:pt x="644" y="1356"/>
                    <a:pt x="636" y="1346"/>
                  </a:cubicBezTo>
                  <a:cubicBezTo>
                    <a:pt x="628" y="1334"/>
                    <a:pt x="615" y="1333"/>
                    <a:pt x="601" y="1337"/>
                  </a:cubicBezTo>
                  <a:cubicBezTo>
                    <a:pt x="580" y="1343"/>
                    <a:pt x="559" y="1345"/>
                    <a:pt x="541" y="1348"/>
                  </a:cubicBezTo>
                  <a:close/>
                  <a:moveTo>
                    <a:pt x="1040" y="1266"/>
                  </a:moveTo>
                  <a:cubicBezTo>
                    <a:pt x="1041" y="1267"/>
                    <a:pt x="1042" y="1269"/>
                    <a:pt x="1044" y="1270"/>
                  </a:cubicBezTo>
                  <a:cubicBezTo>
                    <a:pt x="1063" y="1260"/>
                    <a:pt x="1086" y="1269"/>
                    <a:pt x="1089" y="1290"/>
                  </a:cubicBezTo>
                  <a:cubicBezTo>
                    <a:pt x="1092" y="1309"/>
                    <a:pt x="1103" y="1311"/>
                    <a:pt x="1116" y="1310"/>
                  </a:cubicBezTo>
                  <a:cubicBezTo>
                    <a:pt x="1136" y="1308"/>
                    <a:pt x="1154" y="1304"/>
                    <a:pt x="1174" y="1302"/>
                  </a:cubicBezTo>
                  <a:cubicBezTo>
                    <a:pt x="1183" y="1302"/>
                    <a:pt x="1193" y="1303"/>
                    <a:pt x="1203" y="1304"/>
                  </a:cubicBezTo>
                  <a:cubicBezTo>
                    <a:pt x="1199" y="1314"/>
                    <a:pt x="1195" y="1324"/>
                    <a:pt x="1190" y="1334"/>
                  </a:cubicBezTo>
                  <a:cubicBezTo>
                    <a:pt x="1190" y="1335"/>
                    <a:pt x="1187" y="1336"/>
                    <a:pt x="1186" y="1337"/>
                  </a:cubicBezTo>
                  <a:cubicBezTo>
                    <a:pt x="1169" y="1354"/>
                    <a:pt x="1151" y="1370"/>
                    <a:pt x="1135" y="1388"/>
                  </a:cubicBezTo>
                  <a:cubicBezTo>
                    <a:pt x="1128" y="1395"/>
                    <a:pt x="1121" y="1411"/>
                    <a:pt x="1125" y="1417"/>
                  </a:cubicBezTo>
                  <a:cubicBezTo>
                    <a:pt x="1131" y="1426"/>
                    <a:pt x="1145" y="1432"/>
                    <a:pt x="1156" y="1434"/>
                  </a:cubicBezTo>
                  <a:cubicBezTo>
                    <a:pt x="1164" y="1435"/>
                    <a:pt x="1175" y="1428"/>
                    <a:pt x="1181" y="1421"/>
                  </a:cubicBezTo>
                  <a:cubicBezTo>
                    <a:pt x="1223" y="1380"/>
                    <a:pt x="1265" y="1337"/>
                    <a:pt x="1305" y="1294"/>
                  </a:cubicBezTo>
                  <a:cubicBezTo>
                    <a:pt x="1324" y="1273"/>
                    <a:pt x="1322" y="1260"/>
                    <a:pt x="1301" y="1241"/>
                  </a:cubicBezTo>
                  <a:cubicBezTo>
                    <a:pt x="1288" y="1229"/>
                    <a:pt x="1277" y="1215"/>
                    <a:pt x="1263" y="1203"/>
                  </a:cubicBezTo>
                  <a:cubicBezTo>
                    <a:pt x="1231" y="1176"/>
                    <a:pt x="1198" y="1149"/>
                    <a:pt x="1164" y="1123"/>
                  </a:cubicBezTo>
                  <a:cubicBezTo>
                    <a:pt x="1149" y="1112"/>
                    <a:pt x="1127" y="1119"/>
                    <a:pt x="1118" y="1136"/>
                  </a:cubicBezTo>
                  <a:cubicBezTo>
                    <a:pt x="1111" y="1148"/>
                    <a:pt x="1122" y="1173"/>
                    <a:pt x="1135" y="1181"/>
                  </a:cubicBezTo>
                  <a:cubicBezTo>
                    <a:pt x="1154" y="1194"/>
                    <a:pt x="1173" y="1208"/>
                    <a:pt x="1191" y="1223"/>
                  </a:cubicBezTo>
                  <a:cubicBezTo>
                    <a:pt x="1202" y="1233"/>
                    <a:pt x="1199" y="1241"/>
                    <a:pt x="1184" y="1244"/>
                  </a:cubicBezTo>
                  <a:cubicBezTo>
                    <a:pt x="1171" y="1246"/>
                    <a:pt x="1157" y="1246"/>
                    <a:pt x="1144" y="1247"/>
                  </a:cubicBezTo>
                  <a:cubicBezTo>
                    <a:pt x="1112" y="1250"/>
                    <a:pt x="1081" y="1253"/>
                    <a:pt x="1049" y="1257"/>
                  </a:cubicBezTo>
                  <a:cubicBezTo>
                    <a:pt x="1046" y="1258"/>
                    <a:pt x="1043" y="1263"/>
                    <a:pt x="1040" y="1266"/>
                  </a:cubicBezTo>
                  <a:close/>
                  <a:moveTo>
                    <a:pt x="1033" y="1257"/>
                  </a:moveTo>
                  <a:cubicBezTo>
                    <a:pt x="1014" y="1260"/>
                    <a:pt x="1001" y="1263"/>
                    <a:pt x="988" y="1263"/>
                  </a:cubicBezTo>
                  <a:cubicBezTo>
                    <a:pt x="946" y="1266"/>
                    <a:pt x="903" y="1267"/>
                    <a:pt x="861" y="1268"/>
                  </a:cubicBezTo>
                  <a:cubicBezTo>
                    <a:pt x="845" y="1269"/>
                    <a:pt x="829" y="1267"/>
                    <a:pt x="814" y="1266"/>
                  </a:cubicBezTo>
                  <a:cubicBezTo>
                    <a:pt x="793" y="1265"/>
                    <a:pt x="773" y="1261"/>
                    <a:pt x="753" y="1262"/>
                  </a:cubicBezTo>
                  <a:cubicBezTo>
                    <a:pt x="734" y="1262"/>
                    <a:pt x="721" y="1280"/>
                    <a:pt x="723" y="1297"/>
                  </a:cubicBezTo>
                  <a:cubicBezTo>
                    <a:pt x="726" y="1317"/>
                    <a:pt x="736" y="1324"/>
                    <a:pt x="758" y="1324"/>
                  </a:cubicBezTo>
                  <a:cubicBezTo>
                    <a:pt x="807" y="1323"/>
                    <a:pt x="856" y="1323"/>
                    <a:pt x="905" y="1323"/>
                  </a:cubicBezTo>
                  <a:cubicBezTo>
                    <a:pt x="925" y="1323"/>
                    <a:pt x="944" y="1325"/>
                    <a:pt x="964" y="1324"/>
                  </a:cubicBezTo>
                  <a:cubicBezTo>
                    <a:pt x="979" y="1323"/>
                    <a:pt x="995" y="1321"/>
                    <a:pt x="997" y="1300"/>
                  </a:cubicBezTo>
                  <a:cubicBezTo>
                    <a:pt x="997" y="1295"/>
                    <a:pt x="1003" y="1290"/>
                    <a:pt x="1007" y="1286"/>
                  </a:cubicBezTo>
                  <a:cubicBezTo>
                    <a:pt x="1014" y="1277"/>
                    <a:pt x="1022" y="1269"/>
                    <a:pt x="1033" y="12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3101201" y="3536313"/>
              <a:ext cx="1025157" cy="1006128"/>
            </a:xfrm>
            <a:custGeom>
              <a:avLst/>
              <a:gdLst>
                <a:gd name="T0" fmla="*/ 977 w 978"/>
                <a:gd name="T1" fmla="*/ 507 h 959"/>
                <a:gd name="T2" fmla="*/ 944 w 978"/>
                <a:gd name="T3" fmla="*/ 657 h 959"/>
                <a:gd name="T4" fmla="*/ 896 w 978"/>
                <a:gd name="T5" fmla="*/ 757 h 959"/>
                <a:gd name="T6" fmla="*/ 857 w 978"/>
                <a:gd name="T7" fmla="*/ 804 h 959"/>
                <a:gd name="T8" fmla="*/ 794 w 978"/>
                <a:gd name="T9" fmla="*/ 858 h 959"/>
                <a:gd name="T10" fmla="*/ 693 w 978"/>
                <a:gd name="T11" fmla="*/ 916 h 959"/>
                <a:gd name="T12" fmla="*/ 652 w 978"/>
                <a:gd name="T13" fmla="*/ 938 h 959"/>
                <a:gd name="T14" fmla="*/ 482 w 978"/>
                <a:gd name="T15" fmla="*/ 958 h 959"/>
                <a:gd name="T16" fmla="*/ 396 w 978"/>
                <a:gd name="T17" fmla="*/ 953 h 959"/>
                <a:gd name="T18" fmla="*/ 318 w 978"/>
                <a:gd name="T19" fmla="*/ 943 h 959"/>
                <a:gd name="T20" fmla="*/ 247 w 978"/>
                <a:gd name="T21" fmla="*/ 909 h 959"/>
                <a:gd name="T22" fmla="*/ 229 w 978"/>
                <a:gd name="T23" fmla="*/ 902 h 959"/>
                <a:gd name="T24" fmla="*/ 189 w 978"/>
                <a:gd name="T25" fmla="*/ 883 h 959"/>
                <a:gd name="T26" fmla="*/ 101 w 978"/>
                <a:gd name="T27" fmla="*/ 783 h 959"/>
                <a:gd name="T28" fmla="*/ 7 w 978"/>
                <a:gd name="T29" fmla="*/ 553 h 959"/>
                <a:gd name="T30" fmla="*/ 6 w 978"/>
                <a:gd name="T31" fmla="*/ 476 h 959"/>
                <a:gd name="T32" fmla="*/ 12 w 978"/>
                <a:gd name="T33" fmla="*/ 404 h 959"/>
                <a:gd name="T34" fmla="*/ 81 w 978"/>
                <a:gd name="T35" fmla="*/ 227 h 959"/>
                <a:gd name="T36" fmla="*/ 200 w 978"/>
                <a:gd name="T37" fmla="*/ 103 h 959"/>
                <a:gd name="T38" fmla="*/ 326 w 978"/>
                <a:gd name="T39" fmla="*/ 45 h 959"/>
                <a:gd name="T40" fmla="*/ 381 w 978"/>
                <a:gd name="T41" fmla="*/ 29 h 959"/>
                <a:gd name="T42" fmla="*/ 391 w 978"/>
                <a:gd name="T43" fmla="*/ 15 h 959"/>
                <a:gd name="T44" fmla="*/ 408 w 978"/>
                <a:gd name="T45" fmla="*/ 13 h 959"/>
                <a:gd name="T46" fmla="*/ 418 w 978"/>
                <a:gd name="T47" fmla="*/ 18 h 959"/>
                <a:gd name="T48" fmla="*/ 517 w 978"/>
                <a:gd name="T49" fmla="*/ 11 h 959"/>
                <a:gd name="T50" fmla="*/ 603 w 978"/>
                <a:gd name="T51" fmla="*/ 19 h 959"/>
                <a:gd name="T52" fmla="*/ 646 w 978"/>
                <a:gd name="T53" fmla="*/ 27 h 959"/>
                <a:gd name="T54" fmla="*/ 695 w 978"/>
                <a:gd name="T55" fmla="*/ 46 h 959"/>
                <a:gd name="T56" fmla="*/ 745 w 978"/>
                <a:gd name="T57" fmla="*/ 74 h 959"/>
                <a:gd name="T58" fmla="*/ 873 w 978"/>
                <a:gd name="T59" fmla="*/ 188 h 959"/>
                <a:gd name="T60" fmla="*/ 929 w 978"/>
                <a:gd name="T61" fmla="*/ 283 h 959"/>
                <a:gd name="T62" fmla="*/ 977 w 978"/>
                <a:gd name="T63" fmla="*/ 469 h 959"/>
                <a:gd name="T64" fmla="*/ 977 w 978"/>
                <a:gd name="T65" fmla="*/ 507 h 959"/>
                <a:gd name="T66" fmla="*/ 524 w 978"/>
                <a:gd name="T67" fmla="*/ 469 h 959"/>
                <a:gd name="T68" fmla="*/ 512 w 978"/>
                <a:gd name="T69" fmla="*/ 450 h 959"/>
                <a:gd name="T70" fmla="*/ 492 w 978"/>
                <a:gd name="T71" fmla="*/ 451 h 959"/>
                <a:gd name="T72" fmla="*/ 389 w 978"/>
                <a:gd name="T73" fmla="*/ 531 h 959"/>
                <a:gd name="T74" fmla="*/ 375 w 978"/>
                <a:gd name="T75" fmla="*/ 557 h 959"/>
                <a:gd name="T76" fmla="*/ 383 w 978"/>
                <a:gd name="T77" fmla="*/ 574 h 959"/>
                <a:gd name="T78" fmla="*/ 467 w 978"/>
                <a:gd name="T79" fmla="*/ 620 h 959"/>
                <a:gd name="T80" fmla="*/ 516 w 978"/>
                <a:gd name="T81" fmla="*/ 611 h 959"/>
                <a:gd name="T82" fmla="*/ 507 w 978"/>
                <a:gd name="T83" fmla="*/ 583 h 959"/>
                <a:gd name="T84" fmla="*/ 465 w 978"/>
                <a:gd name="T85" fmla="*/ 560 h 959"/>
                <a:gd name="T86" fmla="*/ 464 w 978"/>
                <a:gd name="T87" fmla="*/ 526 h 959"/>
                <a:gd name="T88" fmla="*/ 515 w 978"/>
                <a:gd name="T89" fmla="*/ 482 h 959"/>
                <a:gd name="T90" fmla="*/ 524 w 978"/>
                <a:gd name="T91" fmla="*/ 469 h 959"/>
                <a:gd name="T92" fmla="*/ 675 w 978"/>
                <a:gd name="T93" fmla="*/ 381 h 959"/>
                <a:gd name="T94" fmla="*/ 717 w 978"/>
                <a:gd name="T95" fmla="*/ 355 h 959"/>
                <a:gd name="T96" fmla="*/ 689 w 978"/>
                <a:gd name="T97" fmla="*/ 325 h 959"/>
                <a:gd name="T98" fmla="*/ 658 w 978"/>
                <a:gd name="T99" fmla="*/ 354 h 959"/>
                <a:gd name="T100" fmla="*/ 675 w 978"/>
                <a:gd name="T101" fmla="*/ 381 h 959"/>
                <a:gd name="T102" fmla="*/ 297 w 978"/>
                <a:gd name="T103" fmla="*/ 325 h 959"/>
                <a:gd name="T104" fmla="*/ 274 w 978"/>
                <a:gd name="T105" fmla="*/ 352 h 959"/>
                <a:gd name="T106" fmla="*/ 300 w 978"/>
                <a:gd name="T107" fmla="*/ 385 h 959"/>
                <a:gd name="T108" fmla="*/ 328 w 978"/>
                <a:gd name="T109" fmla="*/ 357 h 959"/>
                <a:gd name="T110" fmla="*/ 297 w 978"/>
                <a:gd name="T111" fmla="*/ 325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8" h="959">
                  <a:moveTo>
                    <a:pt x="977" y="507"/>
                  </a:moveTo>
                  <a:cubicBezTo>
                    <a:pt x="978" y="560"/>
                    <a:pt x="958" y="608"/>
                    <a:pt x="944" y="657"/>
                  </a:cubicBezTo>
                  <a:cubicBezTo>
                    <a:pt x="933" y="693"/>
                    <a:pt x="917" y="726"/>
                    <a:pt x="896" y="757"/>
                  </a:cubicBezTo>
                  <a:cubicBezTo>
                    <a:pt x="884" y="774"/>
                    <a:pt x="872" y="790"/>
                    <a:pt x="857" y="804"/>
                  </a:cubicBezTo>
                  <a:cubicBezTo>
                    <a:pt x="837" y="824"/>
                    <a:pt x="817" y="843"/>
                    <a:pt x="794" y="858"/>
                  </a:cubicBezTo>
                  <a:cubicBezTo>
                    <a:pt x="762" y="880"/>
                    <a:pt x="727" y="897"/>
                    <a:pt x="693" y="916"/>
                  </a:cubicBezTo>
                  <a:cubicBezTo>
                    <a:pt x="679" y="923"/>
                    <a:pt x="667" y="933"/>
                    <a:pt x="652" y="938"/>
                  </a:cubicBezTo>
                  <a:cubicBezTo>
                    <a:pt x="597" y="959"/>
                    <a:pt x="539" y="957"/>
                    <a:pt x="482" y="958"/>
                  </a:cubicBezTo>
                  <a:cubicBezTo>
                    <a:pt x="453" y="958"/>
                    <a:pt x="424" y="956"/>
                    <a:pt x="396" y="953"/>
                  </a:cubicBezTo>
                  <a:cubicBezTo>
                    <a:pt x="370" y="951"/>
                    <a:pt x="343" y="950"/>
                    <a:pt x="318" y="943"/>
                  </a:cubicBezTo>
                  <a:cubicBezTo>
                    <a:pt x="293" y="936"/>
                    <a:pt x="271" y="921"/>
                    <a:pt x="247" y="909"/>
                  </a:cubicBezTo>
                  <a:cubicBezTo>
                    <a:pt x="241" y="907"/>
                    <a:pt x="235" y="904"/>
                    <a:pt x="229" y="902"/>
                  </a:cubicBezTo>
                  <a:cubicBezTo>
                    <a:pt x="216" y="896"/>
                    <a:pt x="202" y="890"/>
                    <a:pt x="189" y="883"/>
                  </a:cubicBezTo>
                  <a:cubicBezTo>
                    <a:pt x="148" y="860"/>
                    <a:pt x="128" y="818"/>
                    <a:pt x="101" y="783"/>
                  </a:cubicBezTo>
                  <a:cubicBezTo>
                    <a:pt x="48" y="714"/>
                    <a:pt x="29" y="633"/>
                    <a:pt x="7" y="553"/>
                  </a:cubicBezTo>
                  <a:cubicBezTo>
                    <a:pt x="0" y="529"/>
                    <a:pt x="5" y="501"/>
                    <a:pt x="6" y="476"/>
                  </a:cubicBezTo>
                  <a:cubicBezTo>
                    <a:pt x="7" y="452"/>
                    <a:pt x="10" y="428"/>
                    <a:pt x="12" y="404"/>
                  </a:cubicBezTo>
                  <a:cubicBezTo>
                    <a:pt x="18" y="339"/>
                    <a:pt x="47" y="282"/>
                    <a:pt x="81" y="227"/>
                  </a:cubicBezTo>
                  <a:cubicBezTo>
                    <a:pt x="111" y="176"/>
                    <a:pt x="156" y="140"/>
                    <a:pt x="200" y="103"/>
                  </a:cubicBezTo>
                  <a:cubicBezTo>
                    <a:pt x="238" y="72"/>
                    <a:pt x="283" y="61"/>
                    <a:pt x="326" y="45"/>
                  </a:cubicBezTo>
                  <a:cubicBezTo>
                    <a:pt x="344" y="38"/>
                    <a:pt x="363" y="36"/>
                    <a:pt x="381" y="29"/>
                  </a:cubicBezTo>
                  <a:cubicBezTo>
                    <a:pt x="386" y="28"/>
                    <a:pt x="388" y="20"/>
                    <a:pt x="391" y="15"/>
                  </a:cubicBezTo>
                  <a:cubicBezTo>
                    <a:pt x="396" y="6"/>
                    <a:pt x="401" y="0"/>
                    <a:pt x="408" y="13"/>
                  </a:cubicBezTo>
                  <a:cubicBezTo>
                    <a:pt x="410" y="15"/>
                    <a:pt x="415" y="18"/>
                    <a:pt x="418" y="18"/>
                  </a:cubicBezTo>
                  <a:cubicBezTo>
                    <a:pt x="451" y="16"/>
                    <a:pt x="484" y="11"/>
                    <a:pt x="517" y="11"/>
                  </a:cubicBezTo>
                  <a:cubicBezTo>
                    <a:pt x="546" y="11"/>
                    <a:pt x="574" y="15"/>
                    <a:pt x="603" y="19"/>
                  </a:cubicBezTo>
                  <a:cubicBezTo>
                    <a:pt x="617" y="20"/>
                    <a:pt x="632" y="22"/>
                    <a:pt x="646" y="27"/>
                  </a:cubicBezTo>
                  <a:cubicBezTo>
                    <a:pt x="662" y="32"/>
                    <a:pt x="679" y="38"/>
                    <a:pt x="695" y="46"/>
                  </a:cubicBezTo>
                  <a:cubicBezTo>
                    <a:pt x="712" y="54"/>
                    <a:pt x="729" y="63"/>
                    <a:pt x="745" y="74"/>
                  </a:cubicBezTo>
                  <a:cubicBezTo>
                    <a:pt x="794" y="104"/>
                    <a:pt x="842" y="135"/>
                    <a:pt x="873" y="188"/>
                  </a:cubicBezTo>
                  <a:cubicBezTo>
                    <a:pt x="892" y="219"/>
                    <a:pt x="917" y="248"/>
                    <a:pt x="929" y="283"/>
                  </a:cubicBezTo>
                  <a:cubicBezTo>
                    <a:pt x="951" y="343"/>
                    <a:pt x="976" y="403"/>
                    <a:pt x="977" y="469"/>
                  </a:cubicBezTo>
                  <a:cubicBezTo>
                    <a:pt x="977" y="482"/>
                    <a:pt x="977" y="494"/>
                    <a:pt x="977" y="507"/>
                  </a:cubicBezTo>
                  <a:close/>
                  <a:moveTo>
                    <a:pt x="524" y="469"/>
                  </a:moveTo>
                  <a:cubicBezTo>
                    <a:pt x="520" y="462"/>
                    <a:pt x="518" y="453"/>
                    <a:pt x="512" y="450"/>
                  </a:cubicBezTo>
                  <a:cubicBezTo>
                    <a:pt x="507" y="447"/>
                    <a:pt x="497" y="448"/>
                    <a:pt x="492" y="451"/>
                  </a:cubicBezTo>
                  <a:cubicBezTo>
                    <a:pt x="457" y="477"/>
                    <a:pt x="422" y="504"/>
                    <a:pt x="389" y="531"/>
                  </a:cubicBezTo>
                  <a:cubicBezTo>
                    <a:pt x="382" y="537"/>
                    <a:pt x="377" y="548"/>
                    <a:pt x="375" y="557"/>
                  </a:cubicBezTo>
                  <a:cubicBezTo>
                    <a:pt x="373" y="562"/>
                    <a:pt x="379" y="571"/>
                    <a:pt x="383" y="574"/>
                  </a:cubicBezTo>
                  <a:cubicBezTo>
                    <a:pt x="411" y="590"/>
                    <a:pt x="439" y="605"/>
                    <a:pt x="467" y="620"/>
                  </a:cubicBezTo>
                  <a:cubicBezTo>
                    <a:pt x="493" y="635"/>
                    <a:pt x="497" y="634"/>
                    <a:pt x="516" y="611"/>
                  </a:cubicBezTo>
                  <a:cubicBezTo>
                    <a:pt x="524" y="601"/>
                    <a:pt x="520" y="584"/>
                    <a:pt x="507" y="583"/>
                  </a:cubicBezTo>
                  <a:cubicBezTo>
                    <a:pt x="488" y="583"/>
                    <a:pt x="478" y="570"/>
                    <a:pt x="465" y="560"/>
                  </a:cubicBezTo>
                  <a:cubicBezTo>
                    <a:pt x="449" y="548"/>
                    <a:pt x="449" y="539"/>
                    <a:pt x="464" y="526"/>
                  </a:cubicBezTo>
                  <a:cubicBezTo>
                    <a:pt x="481" y="511"/>
                    <a:pt x="498" y="497"/>
                    <a:pt x="515" y="482"/>
                  </a:cubicBezTo>
                  <a:cubicBezTo>
                    <a:pt x="519" y="479"/>
                    <a:pt x="521" y="474"/>
                    <a:pt x="524" y="469"/>
                  </a:cubicBezTo>
                  <a:close/>
                  <a:moveTo>
                    <a:pt x="675" y="381"/>
                  </a:moveTo>
                  <a:cubicBezTo>
                    <a:pt x="698" y="382"/>
                    <a:pt x="716" y="369"/>
                    <a:pt x="717" y="355"/>
                  </a:cubicBezTo>
                  <a:cubicBezTo>
                    <a:pt x="717" y="341"/>
                    <a:pt x="703" y="326"/>
                    <a:pt x="689" y="325"/>
                  </a:cubicBezTo>
                  <a:cubicBezTo>
                    <a:pt x="673" y="325"/>
                    <a:pt x="658" y="337"/>
                    <a:pt x="658" y="354"/>
                  </a:cubicBezTo>
                  <a:cubicBezTo>
                    <a:pt x="658" y="368"/>
                    <a:pt x="661" y="380"/>
                    <a:pt x="675" y="381"/>
                  </a:cubicBezTo>
                  <a:close/>
                  <a:moveTo>
                    <a:pt x="297" y="325"/>
                  </a:moveTo>
                  <a:cubicBezTo>
                    <a:pt x="289" y="334"/>
                    <a:pt x="276" y="342"/>
                    <a:pt x="274" y="352"/>
                  </a:cubicBezTo>
                  <a:cubicBezTo>
                    <a:pt x="269" y="370"/>
                    <a:pt x="283" y="384"/>
                    <a:pt x="300" y="385"/>
                  </a:cubicBezTo>
                  <a:cubicBezTo>
                    <a:pt x="313" y="386"/>
                    <a:pt x="328" y="370"/>
                    <a:pt x="328" y="357"/>
                  </a:cubicBezTo>
                  <a:cubicBezTo>
                    <a:pt x="328" y="344"/>
                    <a:pt x="314" y="330"/>
                    <a:pt x="297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505738" y="3853850"/>
              <a:ext cx="204556" cy="210502"/>
            </a:xfrm>
            <a:custGeom>
              <a:avLst/>
              <a:gdLst>
                <a:gd name="T0" fmla="*/ 195 w 195"/>
                <a:gd name="T1" fmla="*/ 100 h 200"/>
                <a:gd name="T2" fmla="*/ 182 w 195"/>
                <a:gd name="T3" fmla="*/ 148 h 200"/>
                <a:gd name="T4" fmla="*/ 75 w 195"/>
                <a:gd name="T5" fmla="*/ 186 h 200"/>
                <a:gd name="T6" fmla="*/ 56 w 195"/>
                <a:gd name="T7" fmla="*/ 181 h 200"/>
                <a:gd name="T8" fmla="*/ 4 w 195"/>
                <a:gd name="T9" fmla="*/ 128 h 200"/>
                <a:gd name="T10" fmla="*/ 2 w 195"/>
                <a:gd name="T11" fmla="*/ 77 h 200"/>
                <a:gd name="T12" fmla="*/ 50 w 195"/>
                <a:gd name="T13" fmla="*/ 17 h 200"/>
                <a:gd name="T14" fmla="*/ 163 w 195"/>
                <a:gd name="T15" fmla="*/ 33 h 200"/>
                <a:gd name="T16" fmla="*/ 195 w 195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200">
                  <a:moveTo>
                    <a:pt x="195" y="100"/>
                  </a:moveTo>
                  <a:cubicBezTo>
                    <a:pt x="191" y="116"/>
                    <a:pt x="189" y="133"/>
                    <a:pt x="182" y="148"/>
                  </a:cubicBezTo>
                  <a:cubicBezTo>
                    <a:pt x="165" y="181"/>
                    <a:pt x="110" y="200"/>
                    <a:pt x="75" y="186"/>
                  </a:cubicBezTo>
                  <a:cubicBezTo>
                    <a:pt x="69" y="184"/>
                    <a:pt x="62" y="181"/>
                    <a:pt x="56" y="181"/>
                  </a:cubicBezTo>
                  <a:cubicBezTo>
                    <a:pt x="31" y="178"/>
                    <a:pt x="6" y="153"/>
                    <a:pt x="4" y="128"/>
                  </a:cubicBezTo>
                  <a:cubicBezTo>
                    <a:pt x="3" y="111"/>
                    <a:pt x="0" y="93"/>
                    <a:pt x="2" y="77"/>
                  </a:cubicBezTo>
                  <a:cubicBezTo>
                    <a:pt x="5" y="47"/>
                    <a:pt x="22" y="26"/>
                    <a:pt x="50" y="17"/>
                  </a:cubicBezTo>
                  <a:cubicBezTo>
                    <a:pt x="90" y="4"/>
                    <a:pt x="129" y="0"/>
                    <a:pt x="163" y="33"/>
                  </a:cubicBezTo>
                  <a:cubicBezTo>
                    <a:pt x="182" y="51"/>
                    <a:pt x="192" y="73"/>
                    <a:pt x="195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412974" y="4172576"/>
              <a:ext cx="80871" cy="89196"/>
            </a:xfrm>
            <a:custGeom>
              <a:avLst/>
              <a:gdLst>
                <a:gd name="T0" fmla="*/ 77 w 77"/>
                <a:gd name="T1" fmla="*/ 49 h 85"/>
                <a:gd name="T2" fmla="*/ 54 w 77"/>
                <a:gd name="T3" fmla="*/ 85 h 85"/>
                <a:gd name="T4" fmla="*/ 9 w 77"/>
                <a:gd name="T5" fmla="*/ 63 h 85"/>
                <a:gd name="T6" fmla="*/ 2 w 77"/>
                <a:gd name="T7" fmla="*/ 28 h 85"/>
                <a:gd name="T8" fmla="*/ 21 w 77"/>
                <a:gd name="T9" fmla="*/ 6 h 85"/>
                <a:gd name="T10" fmla="*/ 68 w 77"/>
                <a:gd name="T11" fmla="*/ 23 h 85"/>
                <a:gd name="T12" fmla="*/ 77 w 77"/>
                <a:gd name="T1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85">
                  <a:moveTo>
                    <a:pt x="77" y="49"/>
                  </a:moveTo>
                  <a:cubicBezTo>
                    <a:pt x="75" y="65"/>
                    <a:pt x="73" y="85"/>
                    <a:pt x="54" y="85"/>
                  </a:cubicBezTo>
                  <a:cubicBezTo>
                    <a:pt x="39" y="85"/>
                    <a:pt x="21" y="74"/>
                    <a:pt x="9" y="63"/>
                  </a:cubicBezTo>
                  <a:cubicBezTo>
                    <a:pt x="2" y="56"/>
                    <a:pt x="0" y="39"/>
                    <a:pt x="2" y="28"/>
                  </a:cubicBezTo>
                  <a:cubicBezTo>
                    <a:pt x="3" y="20"/>
                    <a:pt x="13" y="9"/>
                    <a:pt x="21" y="6"/>
                  </a:cubicBezTo>
                  <a:cubicBezTo>
                    <a:pt x="38" y="0"/>
                    <a:pt x="61" y="9"/>
                    <a:pt x="68" y="23"/>
                  </a:cubicBezTo>
                  <a:cubicBezTo>
                    <a:pt x="72" y="31"/>
                    <a:pt x="74" y="40"/>
                    <a:pt x="77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213175" y="4390214"/>
              <a:ext cx="72546" cy="70168"/>
            </a:xfrm>
            <a:custGeom>
              <a:avLst/>
              <a:gdLst>
                <a:gd name="T0" fmla="*/ 1 w 69"/>
                <a:gd name="T1" fmla="*/ 31 h 67"/>
                <a:gd name="T2" fmla="*/ 41 w 69"/>
                <a:gd name="T3" fmla="*/ 1 h 67"/>
                <a:gd name="T4" fmla="*/ 69 w 69"/>
                <a:gd name="T5" fmla="*/ 37 h 67"/>
                <a:gd name="T6" fmla="*/ 36 w 69"/>
                <a:gd name="T7" fmla="*/ 67 h 67"/>
                <a:gd name="T8" fmla="*/ 1 w 69"/>
                <a:gd name="T9" fmla="*/ 3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1" y="31"/>
                  </a:moveTo>
                  <a:cubicBezTo>
                    <a:pt x="1" y="15"/>
                    <a:pt x="21" y="0"/>
                    <a:pt x="41" y="1"/>
                  </a:cubicBezTo>
                  <a:cubicBezTo>
                    <a:pt x="53" y="2"/>
                    <a:pt x="69" y="22"/>
                    <a:pt x="69" y="37"/>
                  </a:cubicBezTo>
                  <a:cubicBezTo>
                    <a:pt x="68" y="55"/>
                    <a:pt x="54" y="67"/>
                    <a:pt x="36" y="67"/>
                  </a:cubicBezTo>
                  <a:cubicBezTo>
                    <a:pt x="14" y="66"/>
                    <a:pt x="0" y="52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>
              <a:off x="5048048" y="2316115"/>
              <a:ext cx="299698" cy="437654"/>
            </a:xfrm>
            <a:custGeom>
              <a:avLst/>
              <a:gdLst>
                <a:gd name="T0" fmla="*/ 111 w 286"/>
                <a:gd name="T1" fmla="*/ 0 h 417"/>
                <a:gd name="T2" fmla="*/ 234 w 286"/>
                <a:gd name="T3" fmla="*/ 52 h 417"/>
                <a:gd name="T4" fmla="*/ 238 w 286"/>
                <a:gd name="T5" fmla="*/ 151 h 417"/>
                <a:gd name="T6" fmla="*/ 215 w 286"/>
                <a:gd name="T7" fmla="*/ 181 h 417"/>
                <a:gd name="T8" fmla="*/ 218 w 286"/>
                <a:gd name="T9" fmla="*/ 216 h 417"/>
                <a:gd name="T10" fmla="*/ 253 w 286"/>
                <a:gd name="T11" fmla="*/ 254 h 417"/>
                <a:gd name="T12" fmla="*/ 212 w 286"/>
                <a:gd name="T13" fmla="*/ 396 h 417"/>
                <a:gd name="T14" fmla="*/ 98 w 286"/>
                <a:gd name="T15" fmla="*/ 414 h 417"/>
                <a:gd name="T16" fmla="*/ 78 w 286"/>
                <a:gd name="T17" fmla="*/ 403 h 417"/>
                <a:gd name="T18" fmla="*/ 49 w 286"/>
                <a:gd name="T19" fmla="*/ 329 h 417"/>
                <a:gd name="T20" fmla="*/ 32 w 286"/>
                <a:gd name="T21" fmla="*/ 223 h 417"/>
                <a:gd name="T22" fmla="*/ 33 w 286"/>
                <a:gd name="T23" fmla="*/ 139 h 417"/>
                <a:gd name="T24" fmla="*/ 13 w 286"/>
                <a:gd name="T25" fmla="*/ 79 h 417"/>
                <a:gd name="T26" fmla="*/ 8 w 286"/>
                <a:gd name="T27" fmla="*/ 44 h 417"/>
                <a:gd name="T28" fmla="*/ 74 w 286"/>
                <a:gd name="T29" fmla="*/ 4 h 417"/>
                <a:gd name="T30" fmla="*/ 111 w 286"/>
                <a:gd name="T31" fmla="*/ 0 h 417"/>
                <a:gd name="T32" fmla="*/ 91 w 286"/>
                <a:gd name="T33" fmla="*/ 141 h 417"/>
                <a:gd name="T34" fmla="*/ 91 w 286"/>
                <a:gd name="T35" fmla="*/ 141 h 417"/>
                <a:gd name="T36" fmla="*/ 93 w 286"/>
                <a:gd name="T37" fmla="*/ 171 h 417"/>
                <a:gd name="T38" fmla="*/ 112 w 286"/>
                <a:gd name="T39" fmla="*/ 185 h 417"/>
                <a:gd name="T40" fmla="*/ 177 w 286"/>
                <a:gd name="T41" fmla="*/ 149 h 417"/>
                <a:gd name="T42" fmla="*/ 166 w 286"/>
                <a:gd name="T43" fmla="*/ 77 h 417"/>
                <a:gd name="T44" fmla="*/ 117 w 286"/>
                <a:gd name="T45" fmla="*/ 61 h 417"/>
                <a:gd name="T46" fmla="*/ 89 w 286"/>
                <a:gd name="T47" fmla="*/ 85 h 417"/>
                <a:gd name="T48" fmla="*/ 91 w 286"/>
                <a:gd name="T49" fmla="*/ 141 h 417"/>
                <a:gd name="T50" fmla="*/ 141 w 286"/>
                <a:gd name="T51" fmla="*/ 246 h 417"/>
                <a:gd name="T52" fmla="*/ 108 w 286"/>
                <a:gd name="T53" fmla="*/ 269 h 417"/>
                <a:gd name="T54" fmla="*/ 117 w 286"/>
                <a:gd name="T55" fmla="*/ 333 h 417"/>
                <a:gd name="T56" fmla="*/ 134 w 286"/>
                <a:gd name="T57" fmla="*/ 348 h 417"/>
                <a:gd name="T58" fmla="*/ 195 w 286"/>
                <a:gd name="T59" fmla="*/ 327 h 417"/>
                <a:gd name="T60" fmla="*/ 204 w 286"/>
                <a:gd name="T61" fmla="*/ 298 h 417"/>
                <a:gd name="T62" fmla="*/ 141 w 286"/>
                <a:gd name="T63" fmla="*/ 24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6" h="417">
                  <a:moveTo>
                    <a:pt x="111" y="0"/>
                  </a:moveTo>
                  <a:cubicBezTo>
                    <a:pt x="154" y="8"/>
                    <a:pt x="199" y="19"/>
                    <a:pt x="234" y="52"/>
                  </a:cubicBezTo>
                  <a:cubicBezTo>
                    <a:pt x="258" y="75"/>
                    <a:pt x="260" y="124"/>
                    <a:pt x="238" y="151"/>
                  </a:cubicBezTo>
                  <a:cubicBezTo>
                    <a:pt x="230" y="161"/>
                    <a:pt x="222" y="170"/>
                    <a:pt x="215" y="181"/>
                  </a:cubicBezTo>
                  <a:cubicBezTo>
                    <a:pt x="205" y="193"/>
                    <a:pt x="206" y="204"/>
                    <a:pt x="218" y="216"/>
                  </a:cubicBezTo>
                  <a:cubicBezTo>
                    <a:pt x="231" y="227"/>
                    <a:pt x="243" y="240"/>
                    <a:pt x="253" y="254"/>
                  </a:cubicBezTo>
                  <a:cubicBezTo>
                    <a:pt x="286" y="300"/>
                    <a:pt x="263" y="369"/>
                    <a:pt x="212" y="396"/>
                  </a:cubicBezTo>
                  <a:cubicBezTo>
                    <a:pt x="175" y="415"/>
                    <a:pt x="137" y="417"/>
                    <a:pt x="98" y="414"/>
                  </a:cubicBezTo>
                  <a:cubicBezTo>
                    <a:pt x="91" y="414"/>
                    <a:pt x="83" y="408"/>
                    <a:pt x="78" y="403"/>
                  </a:cubicBezTo>
                  <a:cubicBezTo>
                    <a:pt x="56" y="384"/>
                    <a:pt x="54" y="355"/>
                    <a:pt x="49" y="329"/>
                  </a:cubicBezTo>
                  <a:cubicBezTo>
                    <a:pt x="41" y="294"/>
                    <a:pt x="35" y="258"/>
                    <a:pt x="32" y="223"/>
                  </a:cubicBezTo>
                  <a:cubicBezTo>
                    <a:pt x="30" y="195"/>
                    <a:pt x="37" y="166"/>
                    <a:pt x="33" y="139"/>
                  </a:cubicBezTo>
                  <a:cubicBezTo>
                    <a:pt x="30" y="119"/>
                    <a:pt x="37" y="94"/>
                    <a:pt x="13" y="79"/>
                  </a:cubicBezTo>
                  <a:cubicBezTo>
                    <a:pt x="1" y="72"/>
                    <a:pt x="0" y="58"/>
                    <a:pt x="8" y="44"/>
                  </a:cubicBezTo>
                  <a:cubicBezTo>
                    <a:pt x="22" y="17"/>
                    <a:pt x="46" y="7"/>
                    <a:pt x="74" y="4"/>
                  </a:cubicBezTo>
                  <a:cubicBezTo>
                    <a:pt x="85" y="2"/>
                    <a:pt x="97" y="1"/>
                    <a:pt x="111" y="0"/>
                  </a:cubicBezTo>
                  <a:close/>
                  <a:moveTo>
                    <a:pt x="91" y="141"/>
                  </a:moveTo>
                  <a:cubicBezTo>
                    <a:pt x="91" y="141"/>
                    <a:pt x="91" y="141"/>
                    <a:pt x="91" y="141"/>
                  </a:cubicBezTo>
                  <a:cubicBezTo>
                    <a:pt x="91" y="151"/>
                    <a:pt x="91" y="161"/>
                    <a:pt x="93" y="171"/>
                  </a:cubicBezTo>
                  <a:cubicBezTo>
                    <a:pt x="95" y="180"/>
                    <a:pt x="99" y="191"/>
                    <a:pt x="112" y="185"/>
                  </a:cubicBezTo>
                  <a:cubicBezTo>
                    <a:pt x="134" y="174"/>
                    <a:pt x="158" y="165"/>
                    <a:pt x="177" y="149"/>
                  </a:cubicBezTo>
                  <a:cubicBezTo>
                    <a:pt x="205" y="123"/>
                    <a:pt x="200" y="92"/>
                    <a:pt x="166" y="77"/>
                  </a:cubicBezTo>
                  <a:cubicBezTo>
                    <a:pt x="150" y="70"/>
                    <a:pt x="134" y="65"/>
                    <a:pt x="117" y="61"/>
                  </a:cubicBezTo>
                  <a:cubicBezTo>
                    <a:pt x="102" y="58"/>
                    <a:pt x="88" y="70"/>
                    <a:pt x="89" y="85"/>
                  </a:cubicBezTo>
                  <a:cubicBezTo>
                    <a:pt x="89" y="104"/>
                    <a:pt x="90" y="122"/>
                    <a:pt x="91" y="141"/>
                  </a:cubicBezTo>
                  <a:close/>
                  <a:moveTo>
                    <a:pt x="141" y="246"/>
                  </a:moveTo>
                  <a:cubicBezTo>
                    <a:pt x="121" y="246"/>
                    <a:pt x="107" y="254"/>
                    <a:pt x="108" y="269"/>
                  </a:cubicBezTo>
                  <a:cubicBezTo>
                    <a:pt x="109" y="290"/>
                    <a:pt x="112" y="312"/>
                    <a:pt x="117" y="333"/>
                  </a:cubicBezTo>
                  <a:cubicBezTo>
                    <a:pt x="119" y="340"/>
                    <a:pt x="130" y="349"/>
                    <a:pt x="134" y="348"/>
                  </a:cubicBezTo>
                  <a:cubicBezTo>
                    <a:pt x="155" y="343"/>
                    <a:pt x="176" y="337"/>
                    <a:pt x="195" y="327"/>
                  </a:cubicBezTo>
                  <a:cubicBezTo>
                    <a:pt x="201" y="323"/>
                    <a:pt x="206" y="307"/>
                    <a:pt x="204" y="298"/>
                  </a:cubicBezTo>
                  <a:cubicBezTo>
                    <a:pt x="200" y="273"/>
                    <a:pt x="166" y="247"/>
                    <a:pt x="141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4436759" y="2776365"/>
              <a:ext cx="588692" cy="460251"/>
            </a:xfrm>
            <a:custGeom>
              <a:avLst/>
              <a:gdLst>
                <a:gd name="T0" fmla="*/ 168 w 562"/>
                <a:gd name="T1" fmla="*/ 434 h 439"/>
                <a:gd name="T2" fmla="*/ 94 w 562"/>
                <a:gd name="T3" fmla="*/ 427 h 439"/>
                <a:gd name="T4" fmla="*/ 52 w 562"/>
                <a:gd name="T5" fmla="*/ 431 h 439"/>
                <a:gd name="T6" fmla="*/ 5 w 562"/>
                <a:gd name="T7" fmla="*/ 393 h 439"/>
                <a:gd name="T8" fmla="*/ 33 w 562"/>
                <a:gd name="T9" fmla="*/ 276 h 439"/>
                <a:gd name="T10" fmla="*/ 46 w 562"/>
                <a:gd name="T11" fmla="*/ 207 h 439"/>
                <a:gd name="T12" fmla="*/ 59 w 562"/>
                <a:gd name="T13" fmla="*/ 183 h 439"/>
                <a:gd name="T14" fmla="*/ 90 w 562"/>
                <a:gd name="T15" fmla="*/ 181 h 439"/>
                <a:gd name="T16" fmla="*/ 97 w 562"/>
                <a:gd name="T17" fmla="*/ 207 h 439"/>
                <a:gd name="T18" fmla="*/ 83 w 562"/>
                <a:gd name="T19" fmla="*/ 282 h 439"/>
                <a:gd name="T20" fmla="*/ 83 w 562"/>
                <a:gd name="T21" fmla="*/ 296 h 439"/>
                <a:gd name="T22" fmla="*/ 103 w 562"/>
                <a:gd name="T23" fmla="*/ 305 h 439"/>
                <a:gd name="T24" fmla="*/ 244 w 562"/>
                <a:gd name="T25" fmla="*/ 201 h 439"/>
                <a:gd name="T26" fmla="*/ 343 w 562"/>
                <a:gd name="T27" fmla="*/ 132 h 439"/>
                <a:gd name="T28" fmla="*/ 404 w 562"/>
                <a:gd name="T29" fmla="*/ 83 h 439"/>
                <a:gd name="T30" fmla="*/ 505 w 562"/>
                <a:gd name="T31" fmla="*/ 8 h 439"/>
                <a:gd name="T32" fmla="*/ 533 w 562"/>
                <a:gd name="T33" fmla="*/ 1 h 439"/>
                <a:gd name="T34" fmla="*/ 542 w 562"/>
                <a:gd name="T35" fmla="*/ 52 h 439"/>
                <a:gd name="T36" fmla="*/ 511 w 562"/>
                <a:gd name="T37" fmla="*/ 78 h 439"/>
                <a:gd name="T38" fmla="*/ 377 w 562"/>
                <a:gd name="T39" fmla="*/ 176 h 439"/>
                <a:gd name="T40" fmla="*/ 306 w 562"/>
                <a:gd name="T41" fmla="*/ 228 h 439"/>
                <a:gd name="T42" fmla="*/ 190 w 562"/>
                <a:gd name="T43" fmla="*/ 315 h 439"/>
                <a:gd name="T44" fmla="*/ 150 w 562"/>
                <a:gd name="T45" fmla="*/ 340 h 439"/>
                <a:gd name="T46" fmla="*/ 151 w 562"/>
                <a:gd name="T47" fmla="*/ 358 h 439"/>
                <a:gd name="T48" fmla="*/ 189 w 562"/>
                <a:gd name="T49" fmla="*/ 361 h 439"/>
                <a:gd name="T50" fmla="*/ 229 w 562"/>
                <a:gd name="T51" fmla="*/ 376 h 439"/>
                <a:gd name="T52" fmla="*/ 221 w 562"/>
                <a:gd name="T53" fmla="*/ 429 h 439"/>
                <a:gd name="T54" fmla="*/ 195 w 562"/>
                <a:gd name="T55" fmla="*/ 435 h 439"/>
                <a:gd name="T56" fmla="*/ 169 w 562"/>
                <a:gd name="T57" fmla="*/ 429 h 439"/>
                <a:gd name="T58" fmla="*/ 168 w 562"/>
                <a:gd name="T59" fmla="*/ 43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2" h="439">
                  <a:moveTo>
                    <a:pt x="168" y="434"/>
                  </a:moveTo>
                  <a:cubicBezTo>
                    <a:pt x="143" y="431"/>
                    <a:pt x="118" y="428"/>
                    <a:pt x="94" y="427"/>
                  </a:cubicBezTo>
                  <a:cubicBezTo>
                    <a:pt x="80" y="426"/>
                    <a:pt x="66" y="428"/>
                    <a:pt x="52" y="431"/>
                  </a:cubicBezTo>
                  <a:cubicBezTo>
                    <a:pt x="25" y="439"/>
                    <a:pt x="0" y="420"/>
                    <a:pt x="5" y="393"/>
                  </a:cubicBezTo>
                  <a:cubicBezTo>
                    <a:pt x="13" y="354"/>
                    <a:pt x="24" y="315"/>
                    <a:pt x="33" y="276"/>
                  </a:cubicBezTo>
                  <a:cubicBezTo>
                    <a:pt x="38" y="253"/>
                    <a:pt x="41" y="230"/>
                    <a:pt x="46" y="207"/>
                  </a:cubicBezTo>
                  <a:cubicBezTo>
                    <a:pt x="48" y="198"/>
                    <a:pt x="52" y="186"/>
                    <a:pt x="59" y="183"/>
                  </a:cubicBezTo>
                  <a:cubicBezTo>
                    <a:pt x="67" y="178"/>
                    <a:pt x="81" y="178"/>
                    <a:pt x="90" y="181"/>
                  </a:cubicBezTo>
                  <a:cubicBezTo>
                    <a:pt x="95" y="184"/>
                    <a:pt x="98" y="199"/>
                    <a:pt x="97" y="207"/>
                  </a:cubicBezTo>
                  <a:cubicBezTo>
                    <a:pt x="93" y="232"/>
                    <a:pt x="88" y="257"/>
                    <a:pt x="83" y="282"/>
                  </a:cubicBezTo>
                  <a:cubicBezTo>
                    <a:pt x="82" y="286"/>
                    <a:pt x="83" y="291"/>
                    <a:pt x="83" y="296"/>
                  </a:cubicBezTo>
                  <a:cubicBezTo>
                    <a:pt x="84" y="312"/>
                    <a:pt x="89" y="314"/>
                    <a:pt x="103" y="305"/>
                  </a:cubicBezTo>
                  <a:cubicBezTo>
                    <a:pt x="152" y="274"/>
                    <a:pt x="199" y="239"/>
                    <a:pt x="244" y="201"/>
                  </a:cubicBezTo>
                  <a:cubicBezTo>
                    <a:pt x="274" y="175"/>
                    <a:pt x="310" y="155"/>
                    <a:pt x="343" y="132"/>
                  </a:cubicBezTo>
                  <a:cubicBezTo>
                    <a:pt x="364" y="116"/>
                    <a:pt x="383" y="99"/>
                    <a:pt x="404" y="83"/>
                  </a:cubicBezTo>
                  <a:cubicBezTo>
                    <a:pt x="438" y="58"/>
                    <a:pt x="471" y="32"/>
                    <a:pt x="505" y="8"/>
                  </a:cubicBezTo>
                  <a:cubicBezTo>
                    <a:pt x="513" y="3"/>
                    <a:pt x="524" y="0"/>
                    <a:pt x="533" y="1"/>
                  </a:cubicBezTo>
                  <a:cubicBezTo>
                    <a:pt x="557" y="5"/>
                    <a:pt x="562" y="29"/>
                    <a:pt x="542" y="52"/>
                  </a:cubicBezTo>
                  <a:cubicBezTo>
                    <a:pt x="533" y="62"/>
                    <a:pt x="522" y="70"/>
                    <a:pt x="511" y="78"/>
                  </a:cubicBezTo>
                  <a:cubicBezTo>
                    <a:pt x="467" y="111"/>
                    <a:pt x="422" y="143"/>
                    <a:pt x="377" y="176"/>
                  </a:cubicBezTo>
                  <a:cubicBezTo>
                    <a:pt x="353" y="193"/>
                    <a:pt x="330" y="210"/>
                    <a:pt x="306" y="228"/>
                  </a:cubicBezTo>
                  <a:cubicBezTo>
                    <a:pt x="268" y="257"/>
                    <a:pt x="229" y="286"/>
                    <a:pt x="190" y="315"/>
                  </a:cubicBezTo>
                  <a:cubicBezTo>
                    <a:pt x="178" y="324"/>
                    <a:pt x="164" y="332"/>
                    <a:pt x="150" y="340"/>
                  </a:cubicBezTo>
                  <a:cubicBezTo>
                    <a:pt x="138" y="347"/>
                    <a:pt x="141" y="355"/>
                    <a:pt x="151" y="358"/>
                  </a:cubicBezTo>
                  <a:cubicBezTo>
                    <a:pt x="163" y="361"/>
                    <a:pt x="177" y="358"/>
                    <a:pt x="189" y="361"/>
                  </a:cubicBezTo>
                  <a:cubicBezTo>
                    <a:pt x="203" y="364"/>
                    <a:pt x="219" y="367"/>
                    <a:pt x="229" y="376"/>
                  </a:cubicBezTo>
                  <a:cubicBezTo>
                    <a:pt x="239" y="384"/>
                    <a:pt x="232" y="423"/>
                    <a:pt x="221" y="429"/>
                  </a:cubicBezTo>
                  <a:cubicBezTo>
                    <a:pt x="214" y="434"/>
                    <a:pt x="204" y="435"/>
                    <a:pt x="195" y="435"/>
                  </a:cubicBezTo>
                  <a:cubicBezTo>
                    <a:pt x="187" y="434"/>
                    <a:pt x="178" y="431"/>
                    <a:pt x="169" y="429"/>
                  </a:cubicBezTo>
                  <a:cubicBezTo>
                    <a:pt x="168" y="431"/>
                    <a:pt x="168" y="432"/>
                    <a:pt x="168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4016944" y="2317304"/>
              <a:ext cx="366297" cy="422194"/>
            </a:xfrm>
            <a:custGeom>
              <a:avLst/>
              <a:gdLst>
                <a:gd name="T0" fmla="*/ 2 w 349"/>
                <a:gd name="T1" fmla="*/ 360 h 403"/>
                <a:gd name="T2" fmla="*/ 8 w 349"/>
                <a:gd name="T3" fmla="*/ 339 h 403"/>
                <a:gd name="T4" fmla="*/ 70 w 349"/>
                <a:gd name="T5" fmla="*/ 174 h 403"/>
                <a:gd name="T6" fmla="*/ 111 w 349"/>
                <a:gd name="T7" fmla="*/ 82 h 403"/>
                <a:gd name="T8" fmla="*/ 134 w 349"/>
                <a:gd name="T9" fmla="*/ 29 h 403"/>
                <a:gd name="T10" fmla="*/ 169 w 349"/>
                <a:gd name="T11" fmla="*/ 1 h 403"/>
                <a:gd name="T12" fmla="*/ 200 w 349"/>
                <a:gd name="T13" fmla="*/ 12 h 403"/>
                <a:gd name="T14" fmla="*/ 256 w 349"/>
                <a:gd name="T15" fmla="*/ 105 h 403"/>
                <a:gd name="T16" fmla="*/ 302 w 349"/>
                <a:gd name="T17" fmla="*/ 231 h 403"/>
                <a:gd name="T18" fmla="*/ 338 w 349"/>
                <a:gd name="T19" fmla="*/ 315 h 403"/>
                <a:gd name="T20" fmla="*/ 340 w 349"/>
                <a:gd name="T21" fmla="*/ 372 h 403"/>
                <a:gd name="T22" fmla="*/ 305 w 349"/>
                <a:gd name="T23" fmla="*/ 393 h 403"/>
                <a:gd name="T24" fmla="*/ 285 w 349"/>
                <a:gd name="T25" fmla="*/ 379 h 403"/>
                <a:gd name="T26" fmla="*/ 258 w 349"/>
                <a:gd name="T27" fmla="*/ 301 h 403"/>
                <a:gd name="T28" fmla="*/ 212 w 349"/>
                <a:gd name="T29" fmla="*/ 274 h 403"/>
                <a:gd name="T30" fmla="*/ 120 w 349"/>
                <a:gd name="T31" fmla="*/ 279 h 403"/>
                <a:gd name="T32" fmla="*/ 99 w 349"/>
                <a:gd name="T33" fmla="*/ 285 h 403"/>
                <a:gd name="T34" fmla="*/ 70 w 349"/>
                <a:gd name="T35" fmla="*/ 355 h 403"/>
                <a:gd name="T36" fmla="*/ 32 w 349"/>
                <a:gd name="T37" fmla="*/ 401 h 403"/>
                <a:gd name="T38" fmla="*/ 2 w 349"/>
                <a:gd name="T39" fmla="*/ 360 h 403"/>
                <a:gd name="T40" fmla="*/ 167 w 349"/>
                <a:gd name="T41" fmla="*/ 91 h 403"/>
                <a:gd name="T42" fmla="*/ 127 w 349"/>
                <a:gd name="T43" fmla="*/ 188 h 403"/>
                <a:gd name="T44" fmla="*/ 134 w 349"/>
                <a:gd name="T45" fmla="*/ 211 h 403"/>
                <a:gd name="T46" fmla="*/ 216 w 349"/>
                <a:gd name="T47" fmla="*/ 214 h 403"/>
                <a:gd name="T48" fmla="*/ 224 w 349"/>
                <a:gd name="T49" fmla="*/ 199 h 403"/>
                <a:gd name="T50" fmla="*/ 186 w 349"/>
                <a:gd name="T51" fmla="*/ 117 h 403"/>
                <a:gd name="T52" fmla="*/ 167 w 349"/>
                <a:gd name="T53" fmla="*/ 91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9" h="403">
                  <a:moveTo>
                    <a:pt x="2" y="360"/>
                  </a:moveTo>
                  <a:cubicBezTo>
                    <a:pt x="3" y="356"/>
                    <a:pt x="5" y="347"/>
                    <a:pt x="8" y="339"/>
                  </a:cubicBezTo>
                  <a:cubicBezTo>
                    <a:pt x="29" y="284"/>
                    <a:pt x="49" y="229"/>
                    <a:pt x="70" y="174"/>
                  </a:cubicBezTo>
                  <a:cubicBezTo>
                    <a:pt x="82" y="143"/>
                    <a:pt x="98" y="113"/>
                    <a:pt x="111" y="82"/>
                  </a:cubicBezTo>
                  <a:cubicBezTo>
                    <a:pt x="119" y="64"/>
                    <a:pt x="128" y="47"/>
                    <a:pt x="134" y="29"/>
                  </a:cubicBezTo>
                  <a:cubicBezTo>
                    <a:pt x="140" y="12"/>
                    <a:pt x="153" y="2"/>
                    <a:pt x="169" y="1"/>
                  </a:cubicBezTo>
                  <a:cubicBezTo>
                    <a:pt x="179" y="0"/>
                    <a:pt x="195" y="5"/>
                    <a:pt x="200" y="12"/>
                  </a:cubicBezTo>
                  <a:cubicBezTo>
                    <a:pt x="220" y="42"/>
                    <a:pt x="241" y="72"/>
                    <a:pt x="256" y="105"/>
                  </a:cubicBezTo>
                  <a:cubicBezTo>
                    <a:pt x="274" y="146"/>
                    <a:pt x="286" y="190"/>
                    <a:pt x="302" y="231"/>
                  </a:cubicBezTo>
                  <a:cubicBezTo>
                    <a:pt x="313" y="260"/>
                    <a:pt x="324" y="288"/>
                    <a:pt x="338" y="315"/>
                  </a:cubicBezTo>
                  <a:cubicBezTo>
                    <a:pt x="349" y="335"/>
                    <a:pt x="346" y="355"/>
                    <a:pt x="340" y="372"/>
                  </a:cubicBezTo>
                  <a:cubicBezTo>
                    <a:pt x="337" y="381"/>
                    <a:pt x="322" y="398"/>
                    <a:pt x="305" y="393"/>
                  </a:cubicBezTo>
                  <a:cubicBezTo>
                    <a:pt x="297" y="391"/>
                    <a:pt x="288" y="385"/>
                    <a:pt x="285" y="379"/>
                  </a:cubicBezTo>
                  <a:cubicBezTo>
                    <a:pt x="275" y="353"/>
                    <a:pt x="267" y="327"/>
                    <a:pt x="258" y="301"/>
                  </a:cubicBezTo>
                  <a:cubicBezTo>
                    <a:pt x="252" y="283"/>
                    <a:pt x="231" y="273"/>
                    <a:pt x="212" y="274"/>
                  </a:cubicBezTo>
                  <a:cubicBezTo>
                    <a:pt x="181" y="276"/>
                    <a:pt x="150" y="277"/>
                    <a:pt x="120" y="279"/>
                  </a:cubicBezTo>
                  <a:cubicBezTo>
                    <a:pt x="113" y="279"/>
                    <a:pt x="100" y="281"/>
                    <a:pt x="99" y="285"/>
                  </a:cubicBezTo>
                  <a:cubicBezTo>
                    <a:pt x="91" y="309"/>
                    <a:pt x="68" y="326"/>
                    <a:pt x="70" y="355"/>
                  </a:cubicBezTo>
                  <a:cubicBezTo>
                    <a:pt x="71" y="378"/>
                    <a:pt x="52" y="398"/>
                    <a:pt x="32" y="401"/>
                  </a:cubicBezTo>
                  <a:cubicBezTo>
                    <a:pt x="12" y="403"/>
                    <a:pt x="0" y="388"/>
                    <a:pt x="2" y="360"/>
                  </a:cubicBezTo>
                  <a:close/>
                  <a:moveTo>
                    <a:pt x="167" y="91"/>
                  </a:moveTo>
                  <a:cubicBezTo>
                    <a:pt x="152" y="127"/>
                    <a:pt x="138" y="157"/>
                    <a:pt x="127" y="188"/>
                  </a:cubicBezTo>
                  <a:cubicBezTo>
                    <a:pt x="125" y="194"/>
                    <a:pt x="131" y="211"/>
                    <a:pt x="134" y="211"/>
                  </a:cubicBezTo>
                  <a:cubicBezTo>
                    <a:pt x="161" y="214"/>
                    <a:pt x="189" y="214"/>
                    <a:pt x="216" y="214"/>
                  </a:cubicBezTo>
                  <a:cubicBezTo>
                    <a:pt x="219" y="214"/>
                    <a:pt x="226" y="203"/>
                    <a:pt x="224" y="199"/>
                  </a:cubicBezTo>
                  <a:cubicBezTo>
                    <a:pt x="213" y="171"/>
                    <a:pt x="200" y="144"/>
                    <a:pt x="186" y="117"/>
                  </a:cubicBezTo>
                  <a:cubicBezTo>
                    <a:pt x="183" y="109"/>
                    <a:pt x="176" y="103"/>
                    <a:pt x="167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"/>
            <p:cNvSpPr>
              <a:spLocks noEditPoints="1"/>
            </p:cNvSpPr>
            <p:nvPr/>
          </p:nvSpPr>
          <p:spPr bwMode="auto">
            <a:xfrm>
              <a:off x="5088483" y="3150988"/>
              <a:ext cx="312780" cy="413868"/>
            </a:xfrm>
            <a:custGeom>
              <a:avLst/>
              <a:gdLst>
                <a:gd name="T0" fmla="*/ 35 w 298"/>
                <a:gd name="T1" fmla="*/ 355 h 395"/>
                <a:gd name="T2" fmla="*/ 40 w 298"/>
                <a:gd name="T3" fmla="*/ 223 h 395"/>
                <a:gd name="T4" fmla="*/ 35 w 298"/>
                <a:gd name="T5" fmla="*/ 184 h 395"/>
                <a:gd name="T6" fmla="*/ 32 w 298"/>
                <a:gd name="T7" fmla="*/ 98 h 395"/>
                <a:gd name="T8" fmla="*/ 15 w 298"/>
                <a:gd name="T9" fmla="*/ 45 h 395"/>
                <a:gd name="T10" fmla="*/ 34 w 298"/>
                <a:gd name="T11" fmla="*/ 1 h 395"/>
                <a:gd name="T12" fmla="*/ 104 w 298"/>
                <a:gd name="T13" fmla="*/ 11 h 395"/>
                <a:gd name="T14" fmla="*/ 193 w 298"/>
                <a:gd name="T15" fmla="*/ 43 h 395"/>
                <a:gd name="T16" fmla="*/ 287 w 298"/>
                <a:gd name="T17" fmla="*/ 195 h 395"/>
                <a:gd name="T18" fmla="*/ 221 w 298"/>
                <a:gd name="T19" fmla="*/ 316 h 395"/>
                <a:gd name="T20" fmla="*/ 138 w 298"/>
                <a:gd name="T21" fmla="*/ 374 h 395"/>
                <a:gd name="T22" fmla="*/ 57 w 298"/>
                <a:gd name="T23" fmla="*/ 390 h 395"/>
                <a:gd name="T24" fmla="*/ 35 w 298"/>
                <a:gd name="T25" fmla="*/ 355 h 395"/>
                <a:gd name="T26" fmla="*/ 97 w 298"/>
                <a:gd name="T27" fmla="*/ 281 h 395"/>
                <a:gd name="T28" fmla="*/ 97 w 298"/>
                <a:gd name="T29" fmla="*/ 292 h 395"/>
                <a:gd name="T30" fmla="*/ 132 w 298"/>
                <a:gd name="T31" fmla="*/ 310 h 395"/>
                <a:gd name="T32" fmla="*/ 185 w 298"/>
                <a:gd name="T33" fmla="*/ 269 h 395"/>
                <a:gd name="T34" fmla="*/ 175 w 298"/>
                <a:gd name="T35" fmla="*/ 105 h 395"/>
                <a:gd name="T36" fmla="*/ 112 w 298"/>
                <a:gd name="T37" fmla="*/ 78 h 395"/>
                <a:gd name="T38" fmla="*/ 94 w 298"/>
                <a:gd name="T39" fmla="*/ 87 h 395"/>
                <a:gd name="T40" fmla="*/ 91 w 298"/>
                <a:gd name="T41" fmla="*/ 126 h 395"/>
                <a:gd name="T42" fmla="*/ 100 w 298"/>
                <a:gd name="T43" fmla="*/ 246 h 395"/>
                <a:gd name="T44" fmla="*/ 97 w 298"/>
                <a:gd name="T45" fmla="*/ 281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8" h="395">
                  <a:moveTo>
                    <a:pt x="35" y="355"/>
                  </a:moveTo>
                  <a:cubicBezTo>
                    <a:pt x="36" y="311"/>
                    <a:pt x="39" y="267"/>
                    <a:pt x="40" y="223"/>
                  </a:cubicBezTo>
                  <a:cubicBezTo>
                    <a:pt x="40" y="210"/>
                    <a:pt x="36" y="197"/>
                    <a:pt x="35" y="184"/>
                  </a:cubicBezTo>
                  <a:cubicBezTo>
                    <a:pt x="34" y="155"/>
                    <a:pt x="32" y="127"/>
                    <a:pt x="32" y="98"/>
                  </a:cubicBezTo>
                  <a:cubicBezTo>
                    <a:pt x="31" y="79"/>
                    <a:pt x="29" y="61"/>
                    <a:pt x="15" y="45"/>
                  </a:cubicBezTo>
                  <a:cubicBezTo>
                    <a:pt x="0" y="27"/>
                    <a:pt x="12" y="0"/>
                    <a:pt x="34" y="1"/>
                  </a:cubicBezTo>
                  <a:cubicBezTo>
                    <a:pt x="57" y="2"/>
                    <a:pt x="81" y="5"/>
                    <a:pt x="104" y="11"/>
                  </a:cubicBezTo>
                  <a:cubicBezTo>
                    <a:pt x="134" y="20"/>
                    <a:pt x="166" y="28"/>
                    <a:pt x="193" y="43"/>
                  </a:cubicBezTo>
                  <a:cubicBezTo>
                    <a:pt x="247" y="73"/>
                    <a:pt x="298" y="127"/>
                    <a:pt x="287" y="195"/>
                  </a:cubicBezTo>
                  <a:cubicBezTo>
                    <a:pt x="280" y="242"/>
                    <a:pt x="259" y="285"/>
                    <a:pt x="221" y="316"/>
                  </a:cubicBezTo>
                  <a:cubicBezTo>
                    <a:pt x="196" y="338"/>
                    <a:pt x="167" y="356"/>
                    <a:pt x="138" y="374"/>
                  </a:cubicBezTo>
                  <a:cubicBezTo>
                    <a:pt x="114" y="390"/>
                    <a:pt x="86" y="395"/>
                    <a:pt x="57" y="390"/>
                  </a:cubicBezTo>
                  <a:cubicBezTo>
                    <a:pt x="37" y="386"/>
                    <a:pt x="38" y="371"/>
                    <a:pt x="35" y="355"/>
                  </a:cubicBezTo>
                  <a:close/>
                  <a:moveTo>
                    <a:pt x="97" y="281"/>
                  </a:moveTo>
                  <a:cubicBezTo>
                    <a:pt x="97" y="285"/>
                    <a:pt x="96" y="289"/>
                    <a:pt x="97" y="292"/>
                  </a:cubicBezTo>
                  <a:cubicBezTo>
                    <a:pt x="105" y="323"/>
                    <a:pt x="105" y="327"/>
                    <a:pt x="132" y="310"/>
                  </a:cubicBezTo>
                  <a:cubicBezTo>
                    <a:pt x="151" y="298"/>
                    <a:pt x="168" y="284"/>
                    <a:pt x="185" y="269"/>
                  </a:cubicBezTo>
                  <a:cubicBezTo>
                    <a:pt x="236" y="227"/>
                    <a:pt x="231" y="139"/>
                    <a:pt x="175" y="105"/>
                  </a:cubicBezTo>
                  <a:cubicBezTo>
                    <a:pt x="156" y="93"/>
                    <a:pt x="134" y="86"/>
                    <a:pt x="112" y="78"/>
                  </a:cubicBezTo>
                  <a:cubicBezTo>
                    <a:pt x="108" y="76"/>
                    <a:pt x="95" y="82"/>
                    <a:pt x="94" y="87"/>
                  </a:cubicBezTo>
                  <a:cubicBezTo>
                    <a:pt x="91" y="99"/>
                    <a:pt x="91" y="113"/>
                    <a:pt x="91" y="126"/>
                  </a:cubicBezTo>
                  <a:cubicBezTo>
                    <a:pt x="94" y="166"/>
                    <a:pt x="98" y="206"/>
                    <a:pt x="100" y="246"/>
                  </a:cubicBezTo>
                  <a:cubicBezTo>
                    <a:pt x="101" y="258"/>
                    <a:pt x="98" y="270"/>
                    <a:pt x="97" y="2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4429624" y="2374390"/>
              <a:ext cx="543500" cy="349647"/>
            </a:xfrm>
            <a:custGeom>
              <a:avLst/>
              <a:gdLst>
                <a:gd name="T0" fmla="*/ 34 w 518"/>
                <a:gd name="T1" fmla="*/ 132 h 334"/>
                <a:gd name="T2" fmla="*/ 117 w 518"/>
                <a:gd name="T3" fmla="*/ 139 h 334"/>
                <a:gd name="T4" fmla="*/ 222 w 518"/>
                <a:gd name="T5" fmla="*/ 144 h 334"/>
                <a:gd name="T6" fmla="*/ 329 w 518"/>
                <a:gd name="T7" fmla="*/ 148 h 334"/>
                <a:gd name="T8" fmla="*/ 394 w 518"/>
                <a:gd name="T9" fmla="*/ 146 h 334"/>
                <a:gd name="T10" fmla="*/ 413 w 518"/>
                <a:gd name="T11" fmla="*/ 134 h 334"/>
                <a:gd name="T12" fmla="*/ 400 w 518"/>
                <a:gd name="T13" fmla="*/ 118 h 334"/>
                <a:gd name="T14" fmla="*/ 325 w 518"/>
                <a:gd name="T15" fmla="*/ 66 h 334"/>
                <a:gd name="T16" fmla="*/ 309 w 518"/>
                <a:gd name="T17" fmla="*/ 47 h 334"/>
                <a:gd name="T18" fmla="*/ 312 w 518"/>
                <a:gd name="T19" fmla="*/ 14 h 334"/>
                <a:gd name="T20" fmla="*/ 347 w 518"/>
                <a:gd name="T21" fmla="*/ 8 h 334"/>
                <a:gd name="T22" fmla="*/ 474 w 518"/>
                <a:gd name="T23" fmla="*/ 108 h 334"/>
                <a:gd name="T24" fmla="*/ 484 w 518"/>
                <a:gd name="T25" fmla="*/ 115 h 334"/>
                <a:gd name="T26" fmla="*/ 496 w 518"/>
                <a:gd name="T27" fmla="*/ 189 h 334"/>
                <a:gd name="T28" fmla="*/ 412 w 518"/>
                <a:gd name="T29" fmla="*/ 277 h 334"/>
                <a:gd name="T30" fmla="*/ 381 w 518"/>
                <a:gd name="T31" fmla="*/ 312 h 334"/>
                <a:gd name="T32" fmla="*/ 365 w 518"/>
                <a:gd name="T33" fmla="*/ 329 h 334"/>
                <a:gd name="T34" fmla="*/ 331 w 518"/>
                <a:gd name="T35" fmla="*/ 331 h 334"/>
                <a:gd name="T36" fmla="*/ 329 w 518"/>
                <a:gd name="T37" fmla="*/ 287 h 334"/>
                <a:gd name="T38" fmla="*/ 387 w 518"/>
                <a:gd name="T39" fmla="*/ 221 h 334"/>
                <a:gd name="T40" fmla="*/ 380 w 518"/>
                <a:gd name="T41" fmla="*/ 204 h 334"/>
                <a:gd name="T42" fmla="*/ 361 w 518"/>
                <a:gd name="T43" fmla="*/ 206 h 334"/>
                <a:gd name="T44" fmla="*/ 306 w 518"/>
                <a:gd name="T45" fmla="*/ 206 h 334"/>
                <a:gd name="T46" fmla="*/ 281 w 518"/>
                <a:gd name="T47" fmla="*/ 207 h 334"/>
                <a:gd name="T48" fmla="*/ 196 w 518"/>
                <a:gd name="T49" fmla="*/ 203 h 334"/>
                <a:gd name="T50" fmla="*/ 36 w 518"/>
                <a:gd name="T51" fmla="*/ 197 h 334"/>
                <a:gd name="T52" fmla="*/ 1 w 518"/>
                <a:gd name="T53" fmla="*/ 165 h 334"/>
                <a:gd name="T54" fmla="*/ 34 w 518"/>
                <a:gd name="T55" fmla="*/ 13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8" h="334">
                  <a:moveTo>
                    <a:pt x="34" y="132"/>
                  </a:moveTo>
                  <a:cubicBezTo>
                    <a:pt x="61" y="134"/>
                    <a:pt x="89" y="138"/>
                    <a:pt x="117" y="139"/>
                  </a:cubicBezTo>
                  <a:cubicBezTo>
                    <a:pt x="152" y="141"/>
                    <a:pt x="187" y="142"/>
                    <a:pt x="222" y="144"/>
                  </a:cubicBezTo>
                  <a:cubicBezTo>
                    <a:pt x="258" y="145"/>
                    <a:pt x="293" y="148"/>
                    <a:pt x="329" y="148"/>
                  </a:cubicBezTo>
                  <a:cubicBezTo>
                    <a:pt x="351" y="149"/>
                    <a:pt x="373" y="148"/>
                    <a:pt x="394" y="146"/>
                  </a:cubicBezTo>
                  <a:cubicBezTo>
                    <a:pt x="401" y="145"/>
                    <a:pt x="407" y="138"/>
                    <a:pt x="413" y="134"/>
                  </a:cubicBezTo>
                  <a:cubicBezTo>
                    <a:pt x="408" y="129"/>
                    <a:pt x="405" y="122"/>
                    <a:pt x="400" y="118"/>
                  </a:cubicBezTo>
                  <a:cubicBezTo>
                    <a:pt x="375" y="100"/>
                    <a:pt x="350" y="84"/>
                    <a:pt x="325" y="66"/>
                  </a:cubicBezTo>
                  <a:cubicBezTo>
                    <a:pt x="318" y="61"/>
                    <a:pt x="311" y="54"/>
                    <a:pt x="309" y="47"/>
                  </a:cubicBezTo>
                  <a:cubicBezTo>
                    <a:pt x="307" y="36"/>
                    <a:pt x="306" y="21"/>
                    <a:pt x="312" y="14"/>
                  </a:cubicBezTo>
                  <a:cubicBezTo>
                    <a:pt x="319" y="5"/>
                    <a:pt x="332" y="0"/>
                    <a:pt x="347" y="8"/>
                  </a:cubicBezTo>
                  <a:cubicBezTo>
                    <a:pt x="396" y="33"/>
                    <a:pt x="435" y="70"/>
                    <a:pt x="474" y="108"/>
                  </a:cubicBezTo>
                  <a:cubicBezTo>
                    <a:pt x="477" y="111"/>
                    <a:pt x="481" y="113"/>
                    <a:pt x="484" y="115"/>
                  </a:cubicBezTo>
                  <a:cubicBezTo>
                    <a:pt x="518" y="137"/>
                    <a:pt x="517" y="164"/>
                    <a:pt x="496" y="189"/>
                  </a:cubicBezTo>
                  <a:cubicBezTo>
                    <a:pt x="471" y="221"/>
                    <a:pt x="440" y="248"/>
                    <a:pt x="412" y="277"/>
                  </a:cubicBezTo>
                  <a:cubicBezTo>
                    <a:pt x="401" y="288"/>
                    <a:pt x="391" y="300"/>
                    <a:pt x="381" y="312"/>
                  </a:cubicBezTo>
                  <a:cubicBezTo>
                    <a:pt x="376" y="317"/>
                    <a:pt x="372" y="326"/>
                    <a:pt x="365" y="329"/>
                  </a:cubicBezTo>
                  <a:cubicBezTo>
                    <a:pt x="355" y="332"/>
                    <a:pt x="342" y="334"/>
                    <a:pt x="331" y="331"/>
                  </a:cubicBezTo>
                  <a:cubicBezTo>
                    <a:pt x="323" y="328"/>
                    <a:pt x="325" y="296"/>
                    <a:pt x="329" y="287"/>
                  </a:cubicBezTo>
                  <a:cubicBezTo>
                    <a:pt x="343" y="260"/>
                    <a:pt x="365" y="241"/>
                    <a:pt x="387" y="221"/>
                  </a:cubicBezTo>
                  <a:cubicBezTo>
                    <a:pt x="396" y="212"/>
                    <a:pt x="392" y="205"/>
                    <a:pt x="380" y="204"/>
                  </a:cubicBezTo>
                  <a:cubicBezTo>
                    <a:pt x="374" y="203"/>
                    <a:pt x="367" y="206"/>
                    <a:pt x="361" y="206"/>
                  </a:cubicBezTo>
                  <a:cubicBezTo>
                    <a:pt x="342" y="206"/>
                    <a:pt x="324" y="206"/>
                    <a:pt x="306" y="206"/>
                  </a:cubicBezTo>
                  <a:cubicBezTo>
                    <a:pt x="297" y="206"/>
                    <a:pt x="289" y="207"/>
                    <a:pt x="281" y="207"/>
                  </a:cubicBezTo>
                  <a:cubicBezTo>
                    <a:pt x="252" y="206"/>
                    <a:pt x="224" y="204"/>
                    <a:pt x="196" y="203"/>
                  </a:cubicBezTo>
                  <a:cubicBezTo>
                    <a:pt x="143" y="201"/>
                    <a:pt x="89" y="199"/>
                    <a:pt x="36" y="197"/>
                  </a:cubicBezTo>
                  <a:cubicBezTo>
                    <a:pt x="15" y="196"/>
                    <a:pt x="1" y="185"/>
                    <a:pt x="1" y="165"/>
                  </a:cubicBezTo>
                  <a:cubicBezTo>
                    <a:pt x="0" y="149"/>
                    <a:pt x="18" y="132"/>
                    <a:pt x="34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4033594" y="3118877"/>
              <a:ext cx="304455" cy="405544"/>
            </a:xfrm>
            <a:custGeom>
              <a:avLst/>
              <a:gdLst>
                <a:gd name="T0" fmla="*/ 187 w 290"/>
                <a:gd name="T1" fmla="*/ 320 h 387"/>
                <a:gd name="T2" fmla="*/ 247 w 290"/>
                <a:gd name="T3" fmla="*/ 309 h 387"/>
                <a:gd name="T4" fmla="*/ 282 w 290"/>
                <a:gd name="T5" fmla="*/ 318 h 387"/>
                <a:gd name="T6" fmla="*/ 269 w 290"/>
                <a:gd name="T7" fmla="*/ 364 h 387"/>
                <a:gd name="T8" fmla="*/ 193 w 290"/>
                <a:gd name="T9" fmla="*/ 382 h 387"/>
                <a:gd name="T10" fmla="*/ 95 w 290"/>
                <a:gd name="T11" fmla="*/ 373 h 387"/>
                <a:gd name="T12" fmla="*/ 88 w 290"/>
                <a:gd name="T13" fmla="*/ 371 h 387"/>
                <a:gd name="T14" fmla="*/ 4 w 290"/>
                <a:gd name="T15" fmla="*/ 269 h 387"/>
                <a:gd name="T16" fmla="*/ 4 w 290"/>
                <a:gd name="T17" fmla="*/ 176 h 387"/>
                <a:gd name="T18" fmla="*/ 30 w 290"/>
                <a:gd name="T19" fmla="*/ 111 h 387"/>
                <a:gd name="T20" fmla="*/ 48 w 290"/>
                <a:gd name="T21" fmla="*/ 78 h 387"/>
                <a:gd name="T22" fmla="*/ 56 w 290"/>
                <a:gd name="T23" fmla="*/ 67 h 387"/>
                <a:gd name="T24" fmla="*/ 122 w 290"/>
                <a:gd name="T25" fmla="*/ 22 h 387"/>
                <a:gd name="T26" fmla="*/ 241 w 290"/>
                <a:gd name="T27" fmla="*/ 50 h 387"/>
                <a:gd name="T28" fmla="*/ 283 w 290"/>
                <a:gd name="T29" fmla="*/ 100 h 387"/>
                <a:gd name="T30" fmla="*/ 273 w 290"/>
                <a:gd name="T31" fmla="*/ 134 h 387"/>
                <a:gd name="T32" fmla="*/ 237 w 290"/>
                <a:gd name="T33" fmla="*/ 132 h 387"/>
                <a:gd name="T34" fmla="*/ 209 w 290"/>
                <a:gd name="T35" fmla="*/ 106 h 387"/>
                <a:gd name="T36" fmla="*/ 145 w 290"/>
                <a:gd name="T37" fmla="*/ 82 h 387"/>
                <a:gd name="T38" fmla="*/ 101 w 290"/>
                <a:gd name="T39" fmla="*/ 110 h 387"/>
                <a:gd name="T40" fmla="*/ 56 w 290"/>
                <a:gd name="T41" fmla="*/ 205 h 387"/>
                <a:gd name="T42" fmla="*/ 86 w 290"/>
                <a:gd name="T43" fmla="*/ 288 h 387"/>
                <a:gd name="T44" fmla="*/ 187 w 290"/>
                <a:gd name="T45" fmla="*/ 32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0" h="387">
                  <a:moveTo>
                    <a:pt x="187" y="320"/>
                  </a:moveTo>
                  <a:cubicBezTo>
                    <a:pt x="205" y="317"/>
                    <a:pt x="226" y="315"/>
                    <a:pt x="247" y="309"/>
                  </a:cubicBezTo>
                  <a:cubicBezTo>
                    <a:pt x="261" y="305"/>
                    <a:pt x="274" y="306"/>
                    <a:pt x="282" y="318"/>
                  </a:cubicBezTo>
                  <a:cubicBezTo>
                    <a:pt x="290" y="328"/>
                    <a:pt x="280" y="357"/>
                    <a:pt x="269" y="364"/>
                  </a:cubicBezTo>
                  <a:cubicBezTo>
                    <a:pt x="246" y="377"/>
                    <a:pt x="222" y="387"/>
                    <a:pt x="193" y="382"/>
                  </a:cubicBezTo>
                  <a:cubicBezTo>
                    <a:pt x="161" y="376"/>
                    <a:pt x="128" y="376"/>
                    <a:pt x="95" y="373"/>
                  </a:cubicBezTo>
                  <a:cubicBezTo>
                    <a:pt x="93" y="372"/>
                    <a:pt x="90" y="372"/>
                    <a:pt x="88" y="371"/>
                  </a:cubicBezTo>
                  <a:cubicBezTo>
                    <a:pt x="49" y="346"/>
                    <a:pt x="7" y="323"/>
                    <a:pt x="4" y="269"/>
                  </a:cubicBezTo>
                  <a:cubicBezTo>
                    <a:pt x="3" y="238"/>
                    <a:pt x="0" y="206"/>
                    <a:pt x="4" y="176"/>
                  </a:cubicBezTo>
                  <a:cubicBezTo>
                    <a:pt x="7" y="153"/>
                    <a:pt x="20" y="132"/>
                    <a:pt x="30" y="111"/>
                  </a:cubicBezTo>
                  <a:cubicBezTo>
                    <a:pt x="35" y="100"/>
                    <a:pt x="42" y="89"/>
                    <a:pt x="48" y="78"/>
                  </a:cubicBezTo>
                  <a:cubicBezTo>
                    <a:pt x="50" y="74"/>
                    <a:pt x="52" y="69"/>
                    <a:pt x="56" y="67"/>
                  </a:cubicBezTo>
                  <a:cubicBezTo>
                    <a:pt x="78" y="51"/>
                    <a:pt x="98" y="34"/>
                    <a:pt x="122" y="22"/>
                  </a:cubicBezTo>
                  <a:cubicBezTo>
                    <a:pt x="168" y="0"/>
                    <a:pt x="207" y="19"/>
                    <a:pt x="241" y="50"/>
                  </a:cubicBezTo>
                  <a:cubicBezTo>
                    <a:pt x="257" y="64"/>
                    <a:pt x="271" y="81"/>
                    <a:pt x="283" y="100"/>
                  </a:cubicBezTo>
                  <a:cubicBezTo>
                    <a:pt x="290" y="111"/>
                    <a:pt x="287" y="124"/>
                    <a:pt x="273" y="134"/>
                  </a:cubicBezTo>
                  <a:cubicBezTo>
                    <a:pt x="260" y="143"/>
                    <a:pt x="249" y="146"/>
                    <a:pt x="237" y="132"/>
                  </a:cubicBezTo>
                  <a:cubicBezTo>
                    <a:pt x="229" y="122"/>
                    <a:pt x="217" y="116"/>
                    <a:pt x="209" y="106"/>
                  </a:cubicBezTo>
                  <a:cubicBezTo>
                    <a:pt x="191" y="86"/>
                    <a:pt x="168" y="79"/>
                    <a:pt x="145" y="82"/>
                  </a:cubicBezTo>
                  <a:cubicBezTo>
                    <a:pt x="129" y="85"/>
                    <a:pt x="113" y="98"/>
                    <a:pt x="101" y="110"/>
                  </a:cubicBezTo>
                  <a:cubicBezTo>
                    <a:pt x="74" y="136"/>
                    <a:pt x="56" y="168"/>
                    <a:pt x="56" y="205"/>
                  </a:cubicBezTo>
                  <a:cubicBezTo>
                    <a:pt x="57" y="235"/>
                    <a:pt x="63" y="263"/>
                    <a:pt x="86" y="288"/>
                  </a:cubicBezTo>
                  <a:cubicBezTo>
                    <a:pt x="114" y="320"/>
                    <a:pt x="150" y="314"/>
                    <a:pt x="187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3492474" y="4004889"/>
              <a:ext cx="158174" cy="197420"/>
            </a:xfrm>
            <a:custGeom>
              <a:avLst/>
              <a:gdLst>
                <a:gd name="T0" fmla="*/ 151 w 151"/>
                <a:gd name="T1" fmla="*/ 22 h 188"/>
                <a:gd name="T2" fmla="*/ 142 w 151"/>
                <a:gd name="T3" fmla="*/ 35 h 188"/>
                <a:gd name="T4" fmla="*/ 91 w 151"/>
                <a:gd name="T5" fmla="*/ 79 h 188"/>
                <a:gd name="T6" fmla="*/ 92 w 151"/>
                <a:gd name="T7" fmla="*/ 113 h 188"/>
                <a:gd name="T8" fmla="*/ 134 w 151"/>
                <a:gd name="T9" fmla="*/ 136 h 188"/>
                <a:gd name="T10" fmla="*/ 143 w 151"/>
                <a:gd name="T11" fmla="*/ 164 h 188"/>
                <a:gd name="T12" fmla="*/ 94 w 151"/>
                <a:gd name="T13" fmla="*/ 173 h 188"/>
                <a:gd name="T14" fmla="*/ 10 w 151"/>
                <a:gd name="T15" fmla="*/ 127 h 188"/>
                <a:gd name="T16" fmla="*/ 2 w 151"/>
                <a:gd name="T17" fmla="*/ 110 h 188"/>
                <a:gd name="T18" fmla="*/ 16 w 151"/>
                <a:gd name="T19" fmla="*/ 84 h 188"/>
                <a:gd name="T20" fmla="*/ 119 w 151"/>
                <a:gd name="T21" fmla="*/ 4 h 188"/>
                <a:gd name="T22" fmla="*/ 139 w 151"/>
                <a:gd name="T23" fmla="*/ 3 h 188"/>
                <a:gd name="T24" fmla="*/ 151 w 151"/>
                <a:gd name="T25" fmla="*/ 2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188">
                  <a:moveTo>
                    <a:pt x="151" y="22"/>
                  </a:moveTo>
                  <a:cubicBezTo>
                    <a:pt x="148" y="27"/>
                    <a:pt x="146" y="32"/>
                    <a:pt x="142" y="35"/>
                  </a:cubicBezTo>
                  <a:cubicBezTo>
                    <a:pt x="125" y="50"/>
                    <a:pt x="108" y="64"/>
                    <a:pt x="91" y="79"/>
                  </a:cubicBezTo>
                  <a:cubicBezTo>
                    <a:pt x="76" y="92"/>
                    <a:pt x="76" y="101"/>
                    <a:pt x="92" y="113"/>
                  </a:cubicBezTo>
                  <a:cubicBezTo>
                    <a:pt x="105" y="123"/>
                    <a:pt x="115" y="136"/>
                    <a:pt x="134" y="136"/>
                  </a:cubicBezTo>
                  <a:cubicBezTo>
                    <a:pt x="147" y="137"/>
                    <a:pt x="151" y="154"/>
                    <a:pt x="143" y="164"/>
                  </a:cubicBezTo>
                  <a:cubicBezTo>
                    <a:pt x="124" y="187"/>
                    <a:pt x="120" y="188"/>
                    <a:pt x="94" y="173"/>
                  </a:cubicBezTo>
                  <a:cubicBezTo>
                    <a:pt x="66" y="158"/>
                    <a:pt x="38" y="143"/>
                    <a:pt x="10" y="127"/>
                  </a:cubicBezTo>
                  <a:cubicBezTo>
                    <a:pt x="6" y="124"/>
                    <a:pt x="0" y="115"/>
                    <a:pt x="2" y="110"/>
                  </a:cubicBezTo>
                  <a:cubicBezTo>
                    <a:pt x="4" y="101"/>
                    <a:pt x="9" y="90"/>
                    <a:pt x="16" y="84"/>
                  </a:cubicBezTo>
                  <a:cubicBezTo>
                    <a:pt x="49" y="57"/>
                    <a:pt x="84" y="30"/>
                    <a:pt x="119" y="4"/>
                  </a:cubicBezTo>
                  <a:cubicBezTo>
                    <a:pt x="124" y="1"/>
                    <a:pt x="134" y="0"/>
                    <a:pt x="139" y="3"/>
                  </a:cubicBezTo>
                  <a:cubicBezTo>
                    <a:pt x="145" y="6"/>
                    <a:pt x="147" y="15"/>
                    <a:pt x="151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3790982" y="3877636"/>
              <a:ext cx="61842" cy="59464"/>
            </a:xfrm>
            <a:custGeom>
              <a:avLst/>
              <a:gdLst>
                <a:gd name="T0" fmla="*/ 17 w 59"/>
                <a:gd name="T1" fmla="*/ 56 h 57"/>
                <a:gd name="T2" fmla="*/ 0 w 59"/>
                <a:gd name="T3" fmla="*/ 29 h 57"/>
                <a:gd name="T4" fmla="*/ 31 w 59"/>
                <a:gd name="T5" fmla="*/ 0 h 57"/>
                <a:gd name="T6" fmla="*/ 59 w 59"/>
                <a:gd name="T7" fmla="*/ 30 h 57"/>
                <a:gd name="T8" fmla="*/ 17 w 59"/>
                <a:gd name="T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7">
                  <a:moveTo>
                    <a:pt x="17" y="56"/>
                  </a:moveTo>
                  <a:cubicBezTo>
                    <a:pt x="3" y="55"/>
                    <a:pt x="0" y="43"/>
                    <a:pt x="0" y="29"/>
                  </a:cubicBezTo>
                  <a:cubicBezTo>
                    <a:pt x="0" y="12"/>
                    <a:pt x="15" y="0"/>
                    <a:pt x="31" y="0"/>
                  </a:cubicBezTo>
                  <a:cubicBezTo>
                    <a:pt x="45" y="1"/>
                    <a:pt x="59" y="16"/>
                    <a:pt x="59" y="30"/>
                  </a:cubicBezTo>
                  <a:cubicBezTo>
                    <a:pt x="58" y="44"/>
                    <a:pt x="40" y="57"/>
                    <a:pt x="17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3383060" y="3877636"/>
              <a:ext cx="61842" cy="64221"/>
            </a:xfrm>
            <a:custGeom>
              <a:avLst/>
              <a:gdLst>
                <a:gd name="T0" fmla="*/ 28 w 59"/>
                <a:gd name="T1" fmla="*/ 0 h 61"/>
                <a:gd name="T2" fmla="*/ 59 w 59"/>
                <a:gd name="T3" fmla="*/ 32 h 61"/>
                <a:gd name="T4" fmla="*/ 31 w 59"/>
                <a:gd name="T5" fmla="*/ 60 h 61"/>
                <a:gd name="T6" fmla="*/ 5 w 59"/>
                <a:gd name="T7" fmla="*/ 27 h 61"/>
                <a:gd name="T8" fmla="*/ 28 w 59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28" y="0"/>
                  </a:moveTo>
                  <a:cubicBezTo>
                    <a:pt x="45" y="5"/>
                    <a:pt x="59" y="19"/>
                    <a:pt x="59" y="32"/>
                  </a:cubicBezTo>
                  <a:cubicBezTo>
                    <a:pt x="59" y="45"/>
                    <a:pt x="44" y="61"/>
                    <a:pt x="31" y="60"/>
                  </a:cubicBezTo>
                  <a:cubicBezTo>
                    <a:pt x="14" y="59"/>
                    <a:pt x="0" y="45"/>
                    <a:pt x="5" y="27"/>
                  </a:cubicBezTo>
                  <a:cubicBezTo>
                    <a:pt x="7" y="17"/>
                    <a:pt x="20" y="9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5139622" y="2376768"/>
              <a:ext cx="122496" cy="140335"/>
            </a:xfrm>
            <a:custGeom>
              <a:avLst/>
              <a:gdLst>
                <a:gd name="T0" fmla="*/ 3 w 117"/>
                <a:gd name="T1" fmla="*/ 83 h 133"/>
                <a:gd name="T2" fmla="*/ 1 w 117"/>
                <a:gd name="T3" fmla="*/ 27 h 133"/>
                <a:gd name="T4" fmla="*/ 29 w 117"/>
                <a:gd name="T5" fmla="*/ 3 h 133"/>
                <a:gd name="T6" fmla="*/ 78 w 117"/>
                <a:gd name="T7" fmla="*/ 19 h 133"/>
                <a:gd name="T8" fmla="*/ 89 w 117"/>
                <a:gd name="T9" fmla="*/ 91 h 133"/>
                <a:gd name="T10" fmla="*/ 24 w 117"/>
                <a:gd name="T11" fmla="*/ 127 h 133"/>
                <a:gd name="T12" fmla="*/ 5 w 117"/>
                <a:gd name="T13" fmla="*/ 113 h 133"/>
                <a:gd name="T14" fmla="*/ 3 w 117"/>
                <a:gd name="T15" fmla="*/ 83 h 133"/>
                <a:gd name="T16" fmla="*/ 3 w 117"/>
                <a:gd name="T17" fmla="*/ 8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133">
                  <a:moveTo>
                    <a:pt x="3" y="83"/>
                  </a:moveTo>
                  <a:cubicBezTo>
                    <a:pt x="2" y="64"/>
                    <a:pt x="1" y="46"/>
                    <a:pt x="1" y="27"/>
                  </a:cubicBezTo>
                  <a:cubicBezTo>
                    <a:pt x="0" y="12"/>
                    <a:pt x="14" y="0"/>
                    <a:pt x="29" y="3"/>
                  </a:cubicBezTo>
                  <a:cubicBezTo>
                    <a:pt x="46" y="7"/>
                    <a:pt x="62" y="12"/>
                    <a:pt x="78" y="19"/>
                  </a:cubicBezTo>
                  <a:cubicBezTo>
                    <a:pt x="112" y="34"/>
                    <a:pt x="117" y="65"/>
                    <a:pt x="89" y="91"/>
                  </a:cubicBezTo>
                  <a:cubicBezTo>
                    <a:pt x="70" y="107"/>
                    <a:pt x="46" y="116"/>
                    <a:pt x="24" y="127"/>
                  </a:cubicBezTo>
                  <a:cubicBezTo>
                    <a:pt x="11" y="133"/>
                    <a:pt x="7" y="122"/>
                    <a:pt x="5" y="113"/>
                  </a:cubicBezTo>
                  <a:cubicBezTo>
                    <a:pt x="3" y="103"/>
                    <a:pt x="3" y="9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5159840" y="2574188"/>
              <a:ext cx="103467" cy="108225"/>
            </a:xfrm>
            <a:custGeom>
              <a:avLst/>
              <a:gdLst>
                <a:gd name="T0" fmla="*/ 34 w 99"/>
                <a:gd name="T1" fmla="*/ 0 h 103"/>
                <a:gd name="T2" fmla="*/ 97 w 99"/>
                <a:gd name="T3" fmla="*/ 52 h 103"/>
                <a:gd name="T4" fmla="*/ 88 w 99"/>
                <a:gd name="T5" fmla="*/ 81 h 103"/>
                <a:gd name="T6" fmla="*/ 27 w 99"/>
                <a:gd name="T7" fmla="*/ 102 h 103"/>
                <a:gd name="T8" fmla="*/ 10 w 99"/>
                <a:gd name="T9" fmla="*/ 87 h 103"/>
                <a:gd name="T10" fmla="*/ 1 w 99"/>
                <a:gd name="T11" fmla="*/ 23 h 103"/>
                <a:gd name="T12" fmla="*/ 34 w 99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03">
                  <a:moveTo>
                    <a:pt x="34" y="0"/>
                  </a:moveTo>
                  <a:cubicBezTo>
                    <a:pt x="59" y="1"/>
                    <a:pt x="93" y="27"/>
                    <a:pt x="97" y="52"/>
                  </a:cubicBezTo>
                  <a:cubicBezTo>
                    <a:pt x="99" y="61"/>
                    <a:pt x="94" y="77"/>
                    <a:pt x="88" y="81"/>
                  </a:cubicBezTo>
                  <a:cubicBezTo>
                    <a:pt x="69" y="91"/>
                    <a:pt x="48" y="97"/>
                    <a:pt x="27" y="102"/>
                  </a:cubicBezTo>
                  <a:cubicBezTo>
                    <a:pt x="23" y="103"/>
                    <a:pt x="12" y="94"/>
                    <a:pt x="10" y="87"/>
                  </a:cubicBezTo>
                  <a:cubicBezTo>
                    <a:pt x="5" y="66"/>
                    <a:pt x="2" y="44"/>
                    <a:pt x="1" y="23"/>
                  </a:cubicBezTo>
                  <a:cubicBezTo>
                    <a:pt x="0" y="8"/>
                    <a:pt x="1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147765" y="2412446"/>
              <a:ext cx="105846" cy="129632"/>
            </a:xfrm>
            <a:custGeom>
              <a:avLst/>
              <a:gdLst>
                <a:gd name="T0" fmla="*/ 42 w 101"/>
                <a:gd name="T1" fmla="*/ 0 h 123"/>
                <a:gd name="T2" fmla="*/ 61 w 101"/>
                <a:gd name="T3" fmla="*/ 26 h 123"/>
                <a:gd name="T4" fmla="*/ 99 w 101"/>
                <a:gd name="T5" fmla="*/ 108 h 123"/>
                <a:gd name="T6" fmla="*/ 91 w 101"/>
                <a:gd name="T7" fmla="*/ 123 h 123"/>
                <a:gd name="T8" fmla="*/ 9 w 101"/>
                <a:gd name="T9" fmla="*/ 120 h 123"/>
                <a:gd name="T10" fmla="*/ 2 w 101"/>
                <a:gd name="T11" fmla="*/ 97 h 123"/>
                <a:gd name="T12" fmla="*/ 42 w 101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123">
                  <a:moveTo>
                    <a:pt x="42" y="0"/>
                  </a:moveTo>
                  <a:cubicBezTo>
                    <a:pt x="51" y="12"/>
                    <a:pt x="58" y="18"/>
                    <a:pt x="61" y="26"/>
                  </a:cubicBezTo>
                  <a:cubicBezTo>
                    <a:pt x="75" y="53"/>
                    <a:pt x="88" y="80"/>
                    <a:pt x="99" y="108"/>
                  </a:cubicBezTo>
                  <a:cubicBezTo>
                    <a:pt x="101" y="112"/>
                    <a:pt x="94" y="123"/>
                    <a:pt x="91" y="123"/>
                  </a:cubicBezTo>
                  <a:cubicBezTo>
                    <a:pt x="64" y="123"/>
                    <a:pt x="36" y="123"/>
                    <a:pt x="9" y="120"/>
                  </a:cubicBezTo>
                  <a:cubicBezTo>
                    <a:pt x="6" y="120"/>
                    <a:pt x="0" y="103"/>
                    <a:pt x="2" y="97"/>
                  </a:cubicBezTo>
                  <a:cubicBezTo>
                    <a:pt x="13" y="66"/>
                    <a:pt x="27" y="36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5183625" y="3230669"/>
              <a:ext cx="152227" cy="262831"/>
            </a:xfrm>
            <a:custGeom>
              <a:avLst/>
              <a:gdLst>
                <a:gd name="T0" fmla="*/ 6 w 145"/>
                <a:gd name="T1" fmla="*/ 205 h 251"/>
                <a:gd name="T2" fmla="*/ 9 w 145"/>
                <a:gd name="T3" fmla="*/ 170 h 251"/>
                <a:gd name="T4" fmla="*/ 0 w 145"/>
                <a:gd name="T5" fmla="*/ 50 h 251"/>
                <a:gd name="T6" fmla="*/ 3 w 145"/>
                <a:gd name="T7" fmla="*/ 11 h 251"/>
                <a:gd name="T8" fmla="*/ 21 w 145"/>
                <a:gd name="T9" fmla="*/ 2 h 251"/>
                <a:gd name="T10" fmla="*/ 84 w 145"/>
                <a:gd name="T11" fmla="*/ 29 h 251"/>
                <a:gd name="T12" fmla="*/ 94 w 145"/>
                <a:gd name="T13" fmla="*/ 193 h 251"/>
                <a:gd name="T14" fmla="*/ 41 w 145"/>
                <a:gd name="T15" fmla="*/ 234 h 251"/>
                <a:gd name="T16" fmla="*/ 6 w 145"/>
                <a:gd name="T17" fmla="*/ 216 h 251"/>
                <a:gd name="T18" fmla="*/ 6 w 145"/>
                <a:gd name="T19" fmla="*/ 20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251">
                  <a:moveTo>
                    <a:pt x="6" y="205"/>
                  </a:moveTo>
                  <a:cubicBezTo>
                    <a:pt x="7" y="194"/>
                    <a:pt x="10" y="182"/>
                    <a:pt x="9" y="170"/>
                  </a:cubicBezTo>
                  <a:cubicBezTo>
                    <a:pt x="7" y="130"/>
                    <a:pt x="3" y="90"/>
                    <a:pt x="0" y="50"/>
                  </a:cubicBezTo>
                  <a:cubicBezTo>
                    <a:pt x="0" y="37"/>
                    <a:pt x="0" y="23"/>
                    <a:pt x="3" y="11"/>
                  </a:cubicBezTo>
                  <a:cubicBezTo>
                    <a:pt x="4" y="6"/>
                    <a:pt x="17" y="0"/>
                    <a:pt x="21" y="2"/>
                  </a:cubicBezTo>
                  <a:cubicBezTo>
                    <a:pt x="43" y="10"/>
                    <a:pt x="65" y="17"/>
                    <a:pt x="84" y="29"/>
                  </a:cubicBezTo>
                  <a:cubicBezTo>
                    <a:pt x="140" y="63"/>
                    <a:pt x="145" y="151"/>
                    <a:pt x="94" y="193"/>
                  </a:cubicBezTo>
                  <a:cubicBezTo>
                    <a:pt x="77" y="208"/>
                    <a:pt x="60" y="222"/>
                    <a:pt x="41" y="234"/>
                  </a:cubicBezTo>
                  <a:cubicBezTo>
                    <a:pt x="14" y="251"/>
                    <a:pt x="14" y="247"/>
                    <a:pt x="6" y="216"/>
                  </a:cubicBezTo>
                  <a:cubicBezTo>
                    <a:pt x="5" y="213"/>
                    <a:pt x="6" y="209"/>
                    <a:pt x="6" y="2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9"/>
            <p:cNvSpPr>
              <a:spLocks/>
            </p:cNvSpPr>
            <p:nvPr/>
          </p:nvSpPr>
          <p:spPr bwMode="auto">
            <a:xfrm>
              <a:off x="4417084" y="3212649"/>
              <a:ext cx="632666" cy="359592"/>
            </a:xfrm>
            <a:custGeom>
              <a:avLst/>
              <a:gdLst>
                <a:gd name="T0" fmla="*/ 34 w 518"/>
                <a:gd name="T1" fmla="*/ 132 h 334"/>
                <a:gd name="T2" fmla="*/ 117 w 518"/>
                <a:gd name="T3" fmla="*/ 139 h 334"/>
                <a:gd name="T4" fmla="*/ 222 w 518"/>
                <a:gd name="T5" fmla="*/ 144 h 334"/>
                <a:gd name="T6" fmla="*/ 329 w 518"/>
                <a:gd name="T7" fmla="*/ 148 h 334"/>
                <a:gd name="T8" fmla="*/ 394 w 518"/>
                <a:gd name="T9" fmla="*/ 146 h 334"/>
                <a:gd name="T10" fmla="*/ 413 w 518"/>
                <a:gd name="T11" fmla="*/ 134 h 334"/>
                <a:gd name="T12" fmla="*/ 400 w 518"/>
                <a:gd name="T13" fmla="*/ 118 h 334"/>
                <a:gd name="T14" fmla="*/ 325 w 518"/>
                <a:gd name="T15" fmla="*/ 66 h 334"/>
                <a:gd name="T16" fmla="*/ 309 w 518"/>
                <a:gd name="T17" fmla="*/ 47 h 334"/>
                <a:gd name="T18" fmla="*/ 312 w 518"/>
                <a:gd name="T19" fmla="*/ 14 h 334"/>
                <a:gd name="T20" fmla="*/ 347 w 518"/>
                <a:gd name="T21" fmla="*/ 8 h 334"/>
                <a:gd name="T22" fmla="*/ 474 w 518"/>
                <a:gd name="T23" fmla="*/ 108 h 334"/>
                <a:gd name="T24" fmla="*/ 484 w 518"/>
                <a:gd name="T25" fmla="*/ 115 h 334"/>
                <a:gd name="T26" fmla="*/ 496 w 518"/>
                <a:gd name="T27" fmla="*/ 189 h 334"/>
                <a:gd name="T28" fmla="*/ 412 w 518"/>
                <a:gd name="T29" fmla="*/ 277 h 334"/>
                <a:gd name="T30" fmla="*/ 381 w 518"/>
                <a:gd name="T31" fmla="*/ 312 h 334"/>
                <a:gd name="T32" fmla="*/ 365 w 518"/>
                <a:gd name="T33" fmla="*/ 329 h 334"/>
                <a:gd name="T34" fmla="*/ 331 w 518"/>
                <a:gd name="T35" fmla="*/ 331 h 334"/>
                <a:gd name="T36" fmla="*/ 329 w 518"/>
                <a:gd name="T37" fmla="*/ 287 h 334"/>
                <a:gd name="T38" fmla="*/ 387 w 518"/>
                <a:gd name="T39" fmla="*/ 221 h 334"/>
                <a:gd name="T40" fmla="*/ 380 w 518"/>
                <a:gd name="T41" fmla="*/ 204 h 334"/>
                <a:gd name="T42" fmla="*/ 361 w 518"/>
                <a:gd name="T43" fmla="*/ 206 h 334"/>
                <a:gd name="T44" fmla="*/ 306 w 518"/>
                <a:gd name="T45" fmla="*/ 206 h 334"/>
                <a:gd name="T46" fmla="*/ 281 w 518"/>
                <a:gd name="T47" fmla="*/ 207 h 334"/>
                <a:gd name="T48" fmla="*/ 196 w 518"/>
                <a:gd name="T49" fmla="*/ 203 h 334"/>
                <a:gd name="T50" fmla="*/ 36 w 518"/>
                <a:gd name="T51" fmla="*/ 197 h 334"/>
                <a:gd name="T52" fmla="*/ 1 w 518"/>
                <a:gd name="T53" fmla="*/ 165 h 334"/>
                <a:gd name="T54" fmla="*/ 34 w 518"/>
                <a:gd name="T55" fmla="*/ 132 h 334"/>
                <a:gd name="connsiteX0" fmla="*/ 638 w 9843"/>
                <a:gd name="connsiteY0" fmla="*/ 4055 h 10057"/>
                <a:gd name="connsiteX1" fmla="*/ 2241 w 9843"/>
                <a:gd name="connsiteY1" fmla="*/ 4265 h 10057"/>
                <a:gd name="connsiteX2" fmla="*/ 4268 w 9843"/>
                <a:gd name="connsiteY2" fmla="*/ 4414 h 10057"/>
                <a:gd name="connsiteX3" fmla="*/ 6333 w 9843"/>
                <a:gd name="connsiteY3" fmla="*/ 4534 h 10057"/>
                <a:gd name="connsiteX4" fmla="*/ 7588 w 9843"/>
                <a:gd name="connsiteY4" fmla="*/ 4474 h 10057"/>
                <a:gd name="connsiteX5" fmla="*/ 7955 w 9843"/>
                <a:gd name="connsiteY5" fmla="*/ 4115 h 10057"/>
                <a:gd name="connsiteX6" fmla="*/ 7704 w 9843"/>
                <a:gd name="connsiteY6" fmla="*/ 3636 h 10057"/>
                <a:gd name="connsiteX7" fmla="*/ 6256 w 9843"/>
                <a:gd name="connsiteY7" fmla="*/ 2079 h 10057"/>
                <a:gd name="connsiteX8" fmla="*/ 5947 w 9843"/>
                <a:gd name="connsiteY8" fmla="*/ 1510 h 10057"/>
                <a:gd name="connsiteX9" fmla="*/ 6005 w 9843"/>
                <a:gd name="connsiteY9" fmla="*/ 522 h 10057"/>
                <a:gd name="connsiteX10" fmla="*/ 7384 w 9843"/>
                <a:gd name="connsiteY10" fmla="*/ 71 h 10057"/>
                <a:gd name="connsiteX11" fmla="*/ 9133 w 9843"/>
                <a:gd name="connsiteY11" fmla="*/ 3337 h 10057"/>
                <a:gd name="connsiteX12" fmla="*/ 9326 w 9843"/>
                <a:gd name="connsiteY12" fmla="*/ 3546 h 10057"/>
                <a:gd name="connsiteX13" fmla="*/ 9557 w 9843"/>
                <a:gd name="connsiteY13" fmla="*/ 5762 h 10057"/>
                <a:gd name="connsiteX14" fmla="*/ 7936 w 9843"/>
                <a:gd name="connsiteY14" fmla="*/ 8396 h 10057"/>
                <a:gd name="connsiteX15" fmla="*/ 7337 w 9843"/>
                <a:gd name="connsiteY15" fmla="*/ 9444 h 10057"/>
                <a:gd name="connsiteX16" fmla="*/ 7028 w 9843"/>
                <a:gd name="connsiteY16" fmla="*/ 9953 h 10057"/>
                <a:gd name="connsiteX17" fmla="*/ 6372 w 9843"/>
                <a:gd name="connsiteY17" fmla="*/ 10013 h 10057"/>
                <a:gd name="connsiteX18" fmla="*/ 6333 w 9843"/>
                <a:gd name="connsiteY18" fmla="*/ 8696 h 10057"/>
                <a:gd name="connsiteX19" fmla="*/ 7453 w 9843"/>
                <a:gd name="connsiteY19" fmla="*/ 6720 h 10057"/>
                <a:gd name="connsiteX20" fmla="*/ 7318 w 9843"/>
                <a:gd name="connsiteY20" fmla="*/ 6211 h 10057"/>
                <a:gd name="connsiteX21" fmla="*/ 6951 w 9843"/>
                <a:gd name="connsiteY21" fmla="*/ 6271 h 10057"/>
                <a:gd name="connsiteX22" fmla="*/ 5889 w 9843"/>
                <a:gd name="connsiteY22" fmla="*/ 6271 h 10057"/>
                <a:gd name="connsiteX23" fmla="*/ 5407 w 9843"/>
                <a:gd name="connsiteY23" fmla="*/ 6301 h 10057"/>
                <a:gd name="connsiteX24" fmla="*/ 3766 w 9843"/>
                <a:gd name="connsiteY24" fmla="*/ 6181 h 10057"/>
                <a:gd name="connsiteX25" fmla="*/ 677 w 9843"/>
                <a:gd name="connsiteY25" fmla="*/ 6001 h 10057"/>
                <a:gd name="connsiteX26" fmla="*/ 1 w 9843"/>
                <a:gd name="connsiteY26" fmla="*/ 5043 h 10057"/>
                <a:gd name="connsiteX27" fmla="*/ 638 w 9843"/>
                <a:gd name="connsiteY27" fmla="*/ 4055 h 10057"/>
                <a:gd name="connsiteX0" fmla="*/ 648 w 10195"/>
                <a:gd name="connsiteY0" fmla="*/ 4032 h 10000"/>
                <a:gd name="connsiteX1" fmla="*/ 2277 w 10195"/>
                <a:gd name="connsiteY1" fmla="*/ 4241 h 10000"/>
                <a:gd name="connsiteX2" fmla="*/ 4336 w 10195"/>
                <a:gd name="connsiteY2" fmla="*/ 4389 h 10000"/>
                <a:gd name="connsiteX3" fmla="*/ 6434 w 10195"/>
                <a:gd name="connsiteY3" fmla="*/ 4508 h 10000"/>
                <a:gd name="connsiteX4" fmla="*/ 7709 w 10195"/>
                <a:gd name="connsiteY4" fmla="*/ 4449 h 10000"/>
                <a:gd name="connsiteX5" fmla="*/ 8082 w 10195"/>
                <a:gd name="connsiteY5" fmla="*/ 4092 h 10000"/>
                <a:gd name="connsiteX6" fmla="*/ 7827 w 10195"/>
                <a:gd name="connsiteY6" fmla="*/ 3615 h 10000"/>
                <a:gd name="connsiteX7" fmla="*/ 6356 w 10195"/>
                <a:gd name="connsiteY7" fmla="*/ 2067 h 10000"/>
                <a:gd name="connsiteX8" fmla="*/ 6042 w 10195"/>
                <a:gd name="connsiteY8" fmla="*/ 1501 h 10000"/>
                <a:gd name="connsiteX9" fmla="*/ 6101 w 10195"/>
                <a:gd name="connsiteY9" fmla="*/ 519 h 10000"/>
                <a:gd name="connsiteX10" fmla="*/ 7502 w 10195"/>
                <a:gd name="connsiteY10" fmla="*/ 71 h 10000"/>
                <a:gd name="connsiteX11" fmla="*/ 9279 w 10195"/>
                <a:gd name="connsiteY11" fmla="*/ 3318 h 10000"/>
                <a:gd name="connsiteX12" fmla="*/ 9832 w 10195"/>
                <a:gd name="connsiteY12" fmla="*/ 3255 h 10000"/>
                <a:gd name="connsiteX13" fmla="*/ 9709 w 10195"/>
                <a:gd name="connsiteY13" fmla="*/ 5729 h 10000"/>
                <a:gd name="connsiteX14" fmla="*/ 8063 w 10195"/>
                <a:gd name="connsiteY14" fmla="*/ 8348 h 10000"/>
                <a:gd name="connsiteX15" fmla="*/ 7454 w 10195"/>
                <a:gd name="connsiteY15" fmla="*/ 9390 h 10000"/>
                <a:gd name="connsiteX16" fmla="*/ 7140 w 10195"/>
                <a:gd name="connsiteY16" fmla="*/ 9897 h 10000"/>
                <a:gd name="connsiteX17" fmla="*/ 6474 w 10195"/>
                <a:gd name="connsiteY17" fmla="*/ 9956 h 10000"/>
                <a:gd name="connsiteX18" fmla="*/ 6434 w 10195"/>
                <a:gd name="connsiteY18" fmla="*/ 8647 h 10000"/>
                <a:gd name="connsiteX19" fmla="*/ 7572 w 10195"/>
                <a:gd name="connsiteY19" fmla="*/ 6682 h 10000"/>
                <a:gd name="connsiteX20" fmla="*/ 7435 w 10195"/>
                <a:gd name="connsiteY20" fmla="*/ 6176 h 10000"/>
                <a:gd name="connsiteX21" fmla="*/ 7062 w 10195"/>
                <a:gd name="connsiteY21" fmla="*/ 6235 h 10000"/>
                <a:gd name="connsiteX22" fmla="*/ 5983 w 10195"/>
                <a:gd name="connsiteY22" fmla="*/ 6235 h 10000"/>
                <a:gd name="connsiteX23" fmla="*/ 5493 w 10195"/>
                <a:gd name="connsiteY23" fmla="*/ 6265 h 10000"/>
                <a:gd name="connsiteX24" fmla="*/ 3826 w 10195"/>
                <a:gd name="connsiteY24" fmla="*/ 6146 h 10000"/>
                <a:gd name="connsiteX25" fmla="*/ 688 w 10195"/>
                <a:gd name="connsiteY25" fmla="*/ 5967 h 10000"/>
                <a:gd name="connsiteX26" fmla="*/ 1 w 10195"/>
                <a:gd name="connsiteY26" fmla="*/ 5014 h 10000"/>
                <a:gd name="connsiteX27" fmla="*/ 648 w 10195"/>
                <a:gd name="connsiteY27" fmla="*/ 4032 h 10000"/>
                <a:gd name="connsiteX0" fmla="*/ 648 w 9939"/>
                <a:gd name="connsiteY0" fmla="*/ 4106 h 10074"/>
                <a:gd name="connsiteX1" fmla="*/ 2277 w 9939"/>
                <a:gd name="connsiteY1" fmla="*/ 4315 h 10074"/>
                <a:gd name="connsiteX2" fmla="*/ 4336 w 9939"/>
                <a:gd name="connsiteY2" fmla="*/ 4463 h 10074"/>
                <a:gd name="connsiteX3" fmla="*/ 6434 w 9939"/>
                <a:gd name="connsiteY3" fmla="*/ 4582 h 10074"/>
                <a:gd name="connsiteX4" fmla="*/ 7709 w 9939"/>
                <a:gd name="connsiteY4" fmla="*/ 4523 h 10074"/>
                <a:gd name="connsiteX5" fmla="*/ 8082 w 9939"/>
                <a:gd name="connsiteY5" fmla="*/ 4166 h 10074"/>
                <a:gd name="connsiteX6" fmla="*/ 7827 w 9939"/>
                <a:gd name="connsiteY6" fmla="*/ 3689 h 10074"/>
                <a:gd name="connsiteX7" fmla="*/ 6356 w 9939"/>
                <a:gd name="connsiteY7" fmla="*/ 2141 h 10074"/>
                <a:gd name="connsiteX8" fmla="*/ 6042 w 9939"/>
                <a:gd name="connsiteY8" fmla="*/ 1575 h 10074"/>
                <a:gd name="connsiteX9" fmla="*/ 6101 w 9939"/>
                <a:gd name="connsiteY9" fmla="*/ 593 h 10074"/>
                <a:gd name="connsiteX10" fmla="*/ 7502 w 9939"/>
                <a:gd name="connsiteY10" fmla="*/ 145 h 10074"/>
                <a:gd name="connsiteX11" fmla="*/ 9534 w 9939"/>
                <a:gd name="connsiteY11" fmla="*/ 3121 h 10074"/>
                <a:gd name="connsiteX12" fmla="*/ 9832 w 9939"/>
                <a:gd name="connsiteY12" fmla="*/ 3329 h 10074"/>
                <a:gd name="connsiteX13" fmla="*/ 9709 w 9939"/>
                <a:gd name="connsiteY13" fmla="*/ 5803 h 10074"/>
                <a:gd name="connsiteX14" fmla="*/ 8063 w 9939"/>
                <a:gd name="connsiteY14" fmla="*/ 8422 h 10074"/>
                <a:gd name="connsiteX15" fmla="*/ 7454 w 9939"/>
                <a:gd name="connsiteY15" fmla="*/ 9464 h 10074"/>
                <a:gd name="connsiteX16" fmla="*/ 7140 w 9939"/>
                <a:gd name="connsiteY16" fmla="*/ 9971 h 10074"/>
                <a:gd name="connsiteX17" fmla="*/ 6474 w 9939"/>
                <a:gd name="connsiteY17" fmla="*/ 10030 h 10074"/>
                <a:gd name="connsiteX18" fmla="*/ 6434 w 9939"/>
                <a:gd name="connsiteY18" fmla="*/ 8721 h 10074"/>
                <a:gd name="connsiteX19" fmla="*/ 7572 w 9939"/>
                <a:gd name="connsiteY19" fmla="*/ 6756 h 10074"/>
                <a:gd name="connsiteX20" fmla="*/ 7435 w 9939"/>
                <a:gd name="connsiteY20" fmla="*/ 6250 h 10074"/>
                <a:gd name="connsiteX21" fmla="*/ 7062 w 9939"/>
                <a:gd name="connsiteY21" fmla="*/ 6309 h 10074"/>
                <a:gd name="connsiteX22" fmla="*/ 5983 w 9939"/>
                <a:gd name="connsiteY22" fmla="*/ 6309 h 10074"/>
                <a:gd name="connsiteX23" fmla="*/ 5493 w 9939"/>
                <a:gd name="connsiteY23" fmla="*/ 6339 h 10074"/>
                <a:gd name="connsiteX24" fmla="*/ 3826 w 9939"/>
                <a:gd name="connsiteY24" fmla="*/ 6220 h 10074"/>
                <a:gd name="connsiteX25" fmla="*/ 688 w 9939"/>
                <a:gd name="connsiteY25" fmla="*/ 6041 h 10074"/>
                <a:gd name="connsiteX26" fmla="*/ 1 w 9939"/>
                <a:gd name="connsiteY26" fmla="*/ 5088 h 10074"/>
                <a:gd name="connsiteX27" fmla="*/ 648 w 9939"/>
                <a:gd name="connsiteY27" fmla="*/ 4106 h 10074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473 w 10236"/>
                <a:gd name="connsiteY3" fmla="*/ 4548 h 10000"/>
                <a:gd name="connsiteX4" fmla="*/ 7756 w 10236"/>
                <a:gd name="connsiteY4" fmla="*/ 4490 h 10000"/>
                <a:gd name="connsiteX5" fmla="*/ 8132 w 10236"/>
                <a:gd name="connsiteY5" fmla="*/ 4135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473 w 10236"/>
                <a:gd name="connsiteY3" fmla="*/ 4548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576 w 10236"/>
                <a:gd name="connsiteY3" fmla="*/ 3921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466 w 10236"/>
                <a:gd name="connsiteY2" fmla="*/ 4071 h 10000"/>
                <a:gd name="connsiteX3" fmla="*/ 6576 w 10236"/>
                <a:gd name="connsiteY3" fmla="*/ 3921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466 w 10236"/>
                <a:gd name="connsiteY2" fmla="*/ 4071 h 10000"/>
                <a:gd name="connsiteX3" fmla="*/ 6576 w 10236"/>
                <a:gd name="connsiteY3" fmla="*/ 3921 h 10000"/>
                <a:gd name="connsiteX4" fmla="*/ 7448 w 10236"/>
                <a:gd name="connsiteY4" fmla="*/ 3773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551 w 10236"/>
                <a:gd name="connsiteY4" fmla="*/ 3581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1"/>
                <a:gd name="connsiteY0" fmla="*/ 4148 h 10072"/>
                <a:gd name="connsiteX1" fmla="*/ 2291 w 10231"/>
                <a:gd name="connsiteY1" fmla="*/ 4355 h 10072"/>
                <a:gd name="connsiteX2" fmla="*/ 4466 w 10231"/>
                <a:gd name="connsiteY2" fmla="*/ 4143 h 10072"/>
                <a:gd name="connsiteX3" fmla="*/ 6627 w 10231"/>
                <a:gd name="connsiteY3" fmla="*/ 3724 h 10072"/>
                <a:gd name="connsiteX4" fmla="*/ 7551 w 10231"/>
                <a:gd name="connsiteY4" fmla="*/ 3576 h 10072"/>
                <a:gd name="connsiteX5" fmla="*/ 7927 w 10231"/>
                <a:gd name="connsiteY5" fmla="*/ 3311 h 10072"/>
                <a:gd name="connsiteX6" fmla="*/ 7926 w 10231"/>
                <a:gd name="connsiteY6" fmla="*/ 3375 h 10072"/>
                <a:gd name="connsiteX7" fmla="*/ 6395 w 10231"/>
                <a:gd name="connsiteY7" fmla="*/ 2197 h 10072"/>
                <a:gd name="connsiteX8" fmla="*/ 6079 w 10231"/>
                <a:gd name="connsiteY8" fmla="*/ 1635 h 10072"/>
                <a:gd name="connsiteX9" fmla="*/ 6138 w 10231"/>
                <a:gd name="connsiteY9" fmla="*/ 661 h 10072"/>
                <a:gd name="connsiteX10" fmla="*/ 7497 w 10231"/>
                <a:gd name="connsiteY10" fmla="*/ 126 h 10072"/>
                <a:gd name="connsiteX11" fmla="*/ 9747 w 10231"/>
                <a:gd name="connsiteY11" fmla="*/ 3080 h 10072"/>
                <a:gd name="connsiteX12" fmla="*/ 9892 w 10231"/>
                <a:gd name="connsiteY12" fmla="*/ 3377 h 10072"/>
                <a:gd name="connsiteX13" fmla="*/ 10077 w 10231"/>
                <a:gd name="connsiteY13" fmla="*/ 5115 h 10072"/>
                <a:gd name="connsiteX14" fmla="*/ 8112 w 10231"/>
                <a:gd name="connsiteY14" fmla="*/ 8432 h 10072"/>
                <a:gd name="connsiteX15" fmla="*/ 7500 w 10231"/>
                <a:gd name="connsiteY15" fmla="*/ 9466 h 10072"/>
                <a:gd name="connsiteX16" fmla="*/ 7184 w 10231"/>
                <a:gd name="connsiteY16" fmla="*/ 9970 h 10072"/>
                <a:gd name="connsiteX17" fmla="*/ 6514 w 10231"/>
                <a:gd name="connsiteY17" fmla="*/ 10028 h 10072"/>
                <a:gd name="connsiteX18" fmla="*/ 6473 w 10231"/>
                <a:gd name="connsiteY18" fmla="*/ 8729 h 10072"/>
                <a:gd name="connsiteX19" fmla="*/ 7618 w 10231"/>
                <a:gd name="connsiteY19" fmla="*/ 6778 h 10072"/>
                <a:gd name="connsiteX20" fmla="*/ 7481 w 10231"/>
                <a:gd name="connsiteY20" fmla="*/ 6276 h 10072"/>
                <a:gd name="connsiteX21" fmla="*/ 7105 w 10231"/>
                <a:gd name="connsiteY21" fmla="*/ 6335 h 10072"/>
                <a:gd name="connsiteX22" fmla="*/ 6020 w 10231"/>
                <a:gd name="connsiteY22" fmla="*/ 6335 h 10072"/>
                <a:gd name="connsiteX23" fmla="*/ 5527 w 10231"/>
                <a:gd name="connsiteY23" fmla="*/ 6364 h 10072"/>
                <a:gd name="connsiteX24" fmla="*/ 3849 w 10231"/>
                <a:gd name="connsiteY24" fmla="*/ 6246 h 10072"/>
                <a:gd name="connsiteX25" fmla="*/ 692 w 10231"/>
                <a:gd name="connsiteY25" fmla="*/ 6069 h 10072"/>
                <a:gd name="connsiteX26" fmla="*/ 1 w 10231"/>
                <a:gd name="connsiteY26" fmla="*/ 5123 h 10072"/>
                <a:gd name="connsiteX27" fmla="*/ 652 w 10231"/>
                <a:gd name="connsiteY27" fmla="*/ 4148 h 10072"/>
                <a:gd name="connsiteX0" fmla="*/ 652 w 10231"/>
                <a:gd name="connsiteY0" fmla="*/ 4227 h 10151"/>
                <a:gd name="connsiteX1" fmla="*/ 2291 w 10231"/>
                <a:gd name="connsiteY1" fmla="*/ 4434 h 10151"/>
                <a:gd name="connsiteX2" fmla="*/ 4466 w 10231"/>
                <a:gd name="connsiteY2" fmla="*/ 4222 h 10151"/>
                <a:gd name="connsiteX3" fmla="*/ 6627 w 10231"/>
                <a:gd name="connsiteY3" fmla="*/ 3803 h 10151"/>
                <a:gd name="connsiteX4" fmla="*/ 7551 w 10231"/>
                <a:gd name="connsiteY4" fmla="*/ 3655 h 10151"/>
                <a:gd name="connsiteX5" fmla="*/ 7927 w 10231"/>
                <a:gd name="connsiteY5" fmla="*/ 3390 h 10151"/>
                <a:gd name="connsiteX6" fmla="*/ 7926 w 10231"/>
                <a:gd name="connsiteY6" fmla="*/ 3454 h 10151"/>
                <a:gd name="connsiteX7" fmla="*/ 6395 w 10231"/>
                <a:gd name="connsiteY7" fmla="*/ 2276 h 10151"/>
                <a:gd name="connsiteX8" fmla="*/ 6079 w 10231"/>
                <a:gd name="connsiteY8" fmla="*/ 1714 h 10151"/>
                <a:gd name="connsiteX9" fmla="*/ 6138 w 10231"/>
                <a:gd name="connsiteY9" fmla="*/ 740 h 10151"/>
                <a:gd name="connsiteX10" fmla="*/ 7548 w 10231"/>
                <a:gd name="connsiteY10" fmla="*/ 115 h 10151"/>
                <a:gd name="connsiteX11" fmla="*/ 9747 w 10231"/>
                <a:gd name="connsiteY11" fmla="*/ 3159 h 10151"/>
                <a:gd name="connsiteX12" fmla="*/ 9892 w 10231"/>
                <a:gd name="connsiteY12" fmla="*/ 3456 h 10151"/>
                <a:gd name="connsiteX13" fmla="*/ 10077 w 10231"/>
                <a:gd name="connsiteY13" fmla="*/ 5194 h 10151"/>
                <a:gd name="connsiteX14" fmla="*/ 8112 w 10231"/>
                <a:gd name="connsiteY14" fmla="*/ 8511 h 10151"/>
                <a:gd name="connsiteX15" fmla="*/ 7500 w 10231"/>
                <a:gd name="connsiteY15" fmla="*/ 9545 h 10151"/>
                <a:gd name="connsiteX16" fmla="*/ 7184 w 10231"/>
                <a:gd name="connsiteY16" fmla="*/ 10049 h 10151"/>
                <a:gd name="connsiteX17" fmla="*/ 6514 w 10231"/>
                <a:gd name="connsiteY17" fmla="*/ 10107 h 10151"/>
                <a:gd name="connsiteX18" fmla="*/ 6473 w 10231"/>
                <a:gd name="connsiteY18" fmla="*/ 8808 h 10151"/>
                <a:gd name="connsiteX19" fmla="*/ 7618 w 10231"/>
                <a:gd name="connsiteY19" fmla="*/ 6857 h 10151"/>
                <a:gd name="connsiteX20" fmla="*/ 7481 w 10231"/>
                <a:gd name="connsiteY20" fmla="*/ 6355 h 10151"/>
                <a:gd name="connsiteX21" fmla="*/ 7105 w 10231"/>
                <a:gd name="connsiteY21" fmla="*/ 6414 h 10151"/>
                <a:gd name="connsiteX22" fmla="*/ 6020 w 10231"/>
                <a:gd name="connsiteY22" fmla="*/ 6414 h 10151"/>
                <a:gd name="connsiteX23" fmla="*/ 5527 w 10231"/>
                <a:gd name="connsiteY23" fmla="*/ 6443 h 10151"/>
                <a:gd name="connsiteX24" fmla="*/ 3849 w 10231"/>
                <a:gd name="connsiteY24" fmla="*/ 6325 h 10151"/>
                <a:gd name="connsiteX25" fmla="*/ 692 w 10231"/>
                <a:gd name="connsiteY25" fmla="*/ 6148 h 10151"/>
                <a:gd name="connsiteX26" fmla="*/ 1 w 10231"/>
                <a:gd name="connsiteY26" fmla="*/ 5202 h 10151"/>
                <a:gd name="connsiteX27" fmla="*/ 652 w 10231"/>
                <a:gd name="connsiteY27" fmla="*/ 4227 h 1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31" h="10151">
                  <a:moveTo>
                    <a:pt x="652" y="4227"/>
                  </a:moveTo>
                  <a:cubicBezTo>
                    <a:pt x="1186" y="4286"/>
                    <a:pt x="1655" y="4435"/>
                    <a:pt x="2291" y="4434"/>
                  </a:cubicBezTo>
                  <a:cubicBezTo>
                    <a:pt x="2927" y="4433"/>
                    <a:pt x="3774" y="4163"/>
                    <a:pt x="4466" y="4222"/>
                  </a:cubicBezTo>
                  <a:cubicBezTo>
                    <a:pt x="5176" y="4252"/>
                    <a:pt x="5917" y="3803"/>
                    <a:pt x="6627" y="3803"/>
                  </a:cubicBezTo>
                  <a:cubicBezTo>
                    <a:pt x="7062" y="3833"/>
                    <a:pt x="7138" y="3713"/>
                    <a:pt x="7551" y="3655"/>
                  </a:cubicBezTo>
                  <a:cubicBezTo>
                    <a:pt x="7689" y="3625"/>
                    <a:pt x="7808" y="3509"/>
                    <a:pt x="7927" y="3390"/>
                  </a:cubicBezTo>
                  <a:cubicBezTo>
                    <a:pt x="7827" y="3242"/>
                    <a:pt x="8025" y="3573"/>
                    <a:pt x="7926" y="3454"/>
                  </a:cubicBezTo>
                  <a:cubicBezTo>
                    <a:pt x="7432" y="2922"/>
                    <a:pt x="6703" y="2566"/>
                    <a:pt x="6395" y="2276"/>
                  </a:cubicBezTo>
                  <a:cubicBezTo>
                    <a:pt x="6087" y="1986"/>
                    <a:pt x="6118" y="1922"/>
                    <a:pt x="6079" y="1714"/>
                  </a:cubicBezTo>
                  <a:cubicBezTo>
                    <a:pt x="6040" y="1390"/>
                    <a:pt x="6020" y="947"/>
                    <a:pt x="6138" y="740"/>
                  </a:cubicBezTo>
                  <a:cubicBezTo>
                    <a:pt x="6276" y="475"/>
                    <a:pt x="6947" y="-288"/>
                    <a:pt x="7548" y="115"/>
                  </a:cubicBezTo>
                  <a:cubicBezTo>
                    <a:pt x="8150" y="518"/>
                    <a:pt x="8977" y="2036"/>
                    <a:pt x="9747" y="3159"/>
                  </a:cubicBezTo>
                  <a:cubicBezTo>
                    <a:pt x="9805" y="3247"/>
                    <a:pt x="9837" y="3117"/>
                    <a:pt x="9892" y="3456"/>
                  </a:cubicBezTo>
                  <a:cubicBezTo>
                    <a:pt x="9947" y="3795"/>
                    <a:pt x="10492" y="4456"/>
                    <a:pt x="10077" y="5194"/>
                  </a:cubicBezTo>
                  <a:cubicBezTo>
                    <a:pt x="9585" y="6140"/>
                    <a:pt x="8664" y="7654"/>
                    <a:pt x="8112" y="8511"/>
                  </a:cubicBezTo>
                  <a:cubicBezTo>
                    <a:pt x="7894" y="8838"/>
                    <a:pt x="7697" y="9192"/>
                    <a:pt x="7500" y="9545"/>
                  </a:cubicBezTo>
                  <a:cubicBezTo>
                    <a:pt x="7401" y="9694"/>
                    <a:pt x="7322" y="9959"/>
                    <a:pt x="7184" y="10049"/>
                  </a:cubicBezTo>
                  <a:cubicBezTo>
                    <a:pt x="6987" y="10137"/>
                    <a:pt x="6730" y="10197"/>
                    <a:pt x="6514" y="10107"/>
                  </a:cubicBezTo>
                  <a:cubicBezTo>
                    <a:pt x="6356" y="10019"/>
                    <a:pt x="6395" y="9073"/>
                    <a:pt x="6473" y="8808"/>
                  </a:cubicBezTo>
                  <a:cubicBezTo>
                    <a:pt x="6750" y="8009"/>
                    <a:pt x="7184" y="7449"/>
                    <a:pt x="7618" y="6857"/>
                  </a:cubicBezTo>
                  <a:cubicBezTo>
                    <a:pt x="7797" y="6590"/>
                    <a:pt x="7717" y="6385"/>
                    <a:pt x="7481" y="6355"/>
                  </a:cubicBezTo>
                  <a:cubicBezTo>
                    <a:pt x="7362" y="6325"/>
                    <a:pt x="7224" y="6414"/>
                    <a:pt x="7105" y="6414"/>
                  </a:cubicBezTo>
                  <a:lnTo>
                    <a:pt x="6020" y="6414"/>
                  </a:lnTo>
                  <a:cubicBezTo>
                    <a:pt x="5843" y="6414"/>
                    <a:pt x="5685" y="6443"/>
                    <a:pt x="5527" y="6443"/>
                  </a:cubicBezTo>
                  <a:cubicBezTo>
                    <a:pt x="4954" y="6414"/>
                    <a:pt x="4402" y="6355"/>
                    <a:pt x="3849" y="6325"/>
                  </a:cubicBezTo>
                  <a:lnTo>
                    <a:pt x="692" y="6148"/>
                  </a:lnTo>
                  <a:cubicBezTo>
                    <a:pt x="278" y="6118"/>
                    <a:pt x="1" y="5793"/>
                    <a:pt x="1" y="5202"/>
                  </a:cubicBezTo>
                  <a:cubicBezTo>
                    <a:pt x="-18" y="4729"/>
                    <a:pt x="336" y="4227"/>
                    <a:pt x="652" y="42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0" name="椭圆 29"/>
          <p:cNvSpPr/>
          <p:nvPr/>
        </p:nvSpPr>
        <p:spPr>
          <a:xfrm>
            <a:off x="6102182" y="2602670"/>
            <a:ext cx="1640884" cy="16408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/>
          <p:cNvSpPr txBox="1"/>
          <p:nvPr/>
        </p:nvSpPr>
        <p:spPr>
          <a:xfrm>
            <a:off x="6335925" y="2726658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6068042" y="4404451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</a:t>
            </a:r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解工作的技巧</a:t>
            </a:r>
            <a:endParaRPr lang="zh-CN" altLang="en-US" sz="4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11690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矩形 80"/>
          <p:cNvSpPr/>
          <p:nvPr/>
        </p:nvSpPr>
        <p:spPr>
          <a:xfrm>
            <a:off x="0" y="5295696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2" name="组合 81"/>
          <p:cNvGrpSpPr/>
          <p:nvPr/>
        </p:nvGrpSpPr>
        <p:grpSpPr>
          <a:xfrm>
            <a:off x="165154" y="4773112"/>
            <a:ext cx="1152190" cy="1357797"/>
            <a:chOff x="3792538" y="261938"/>
            <a:chExt cx="5097463" cy="6007100"/>
          </a:xfrm>
        </p:grpSpPr>
        <p:sp>
          <p:nvSpPr>
            <p:cNvPr id="8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8" name="文本框 97"/>
          <p:cNvSpPr txBox="1"/>
          <p:nvPr/>
        </p:nvSpPr>
        <p:spPr>
          <a:xfrm>
            <a:off x="254860" y="6123709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0" name="矩形 79"/>
          <p:cNvSpPr/>
          <p:nvPr/>
        </p:nvSpPr>
        <p:spPr>
          <a:xfrm>
            <a:off x="5114925" y="3416300"/>
            <a:ext cx="1336676" cy="1353423"/>
          </a:xfrm>
          <a:custGeom>
            <a:avLst/>
            <a:gdLst>
              <a:gd name="connsiteX0" fmla="*/ 0 w 1414463"/>
              <a:gd name="connsiteY0" fmla="*/ 0 h 1365250"/>
              <a:gd name="connsiteX1" fmla="*/ 1414463 w 1414463"/>
              <a:gd name="connsiteY1" fmla="*/ 0 h 1365250"/>
              <a:gd name="connsiteX2" fmla="*/ 1414463 w 1414463"/>
              <a:gd name="connsiteY2" fmla="*/ 1365250 h 1365250"/>
              <a:gd name="connsiteX3" fmla="*/ 0 w 1414463"/>
              <a:gd name="connsiteY3" fmla="*/ 1365250 h 1365250"/>
              <a:gd name="connsiteX4" fmla="*/ 0 w 1414463"/>
              <a:gd name="connsiteY4" fmla="*/ 0 h 1365250"/>
              <a:gd name="connsiteX0" fmla="*/ 304800 w 1414463"/>
              <a:gd name="connsiteY0" fmla="*/ 25400 h 1365250"/>
              <a:gd name="connsiteX1" fmla="*/ 1414463 w 1414463"/>
              <a:gd name="connsiteY1" fmla="*/ 0 h 1365250"/>
              <a:gd name="connsiteX2" fmla="*/ 1414463 w 1414463"/>
              <a:gd name="connsiteY2" fmla="*/ 1365250 h 1365250"/>
              <a:gd name="connsiteX3" fmla="*/ 0 w 1414463"/>
              <a:gd name="connsiteY3" fmla="*/ 1365250 h 1365250"/>
              <a:gd name="connsiteX4" fmla="*/ 304800 w 1414463"/>
              <a:gd name="connsiteY4" fmla="*/ 25400 h 1365250"/>
              <a:gd name="connsiteX0" fmla="*/ 304800 w 1414463"/>
              <a:gd name="connsiteY0" fmla="*/ 50800 h 1390650"/>
              <a:gd name="connsiteX1" fmla="*/ 1135063 w 1414463"/>
              <a:gd name="connsiteY1" fmla="*/ 0 h 1390650"/>
              <a:gd name="connsiteX2" fmla="*/ 1414463 w 1414463"/>
              <a:gd name="connsiteY2" fmla="*/ 1390650 h 1390650"/>
              <a:gd name="connsiteX3" fmla="*/ 0 w 1414463"/>
              <a:gd name="connsiteY3" fmla="*/ 1390650 h 1390650"/>
              <a:gd name="connsiteX4" fmla="*/ 304800 w 1414463"/>
              <a:gd name="connsiteY4" fmla="*/ 50800 h 1390650"/>
              <a:gd name="connsiteX0" fmla="*/ 241300 w 1414463"/>
              <a:gd name="connsiteY0" fmla="*/ 38100 h 1390650"/>
              <a:gd name="connsiteX1" fmla="*/ 1135063 w 1414463"/>
              <a:gd name="connsiteY1" fmla="*/ 0 h 1390650"/>
              <a:gd name="connsiteX2" fmla="*/ 1414463 w 1414463"/>
              <a:gd name="connsiteY2" fmla="*/ 1390650 h 1390650"/>
              <a:gd name="connsiteX3" fmla="*/ 0 w 1414463"/>
              <a:gd name="connsiteY3" fmla="*/ 1390650 h 1390650"/>
              <a:gd name="connsiteX4" fmla="*/ 241300 w 1414463"/>
              <a:gd name="connsiteY4" fmla="*/ 38100 h 1390650"/>
              <a:gd name="connsiteX0" fmla="*/ 241300 w 1414463"/>
              <a:gd name="connsiteY0" fmla="*/ 25400 h 1377950"/>
              <a:gd name="connsiteX1" fmla="*/ 1211263 w 1414463"/>
              <a:gd name="connsiteY1" fmla="*/ 0 h 1377950"/>
              <a:gd name="connsiteX2" fmla="*/ 1414463 w 1414463"/>
              <a:gd name="connsiteY2" fmla="*/ 1377950 h 1377950"/>
              <a:gd name="connsiteX3" fmla="*/ 0 w 1414463"/>
              <a:gd name="connsiteY3" fmla="*/ 1377950 h 1377950"/>
              <a:gd name="connsiteX4" fmla="*/ 241300 w 1414463"/>
              <a:gd name="connsiteY4" fmla="*/ 25400 h 1377950"/>
              <a:gd name="connsiteX0" fmla="*/ 174105 w 1414463"/>
              <a:gd name="connsiteY0" fmla="*/ 25400 h 1377950"/>
              <a:gd name="connsiteX1" fmla="*/ 1211263 w 1414463"/>
              <a:gd name="connsiteY1" fmla="*/ 0 h 1377950"/>
              <a:gd name="connsiteX2" fmla="*/ 1414463 w 1414463"/>
              <a:gd name="connsiteY2" fmla="*/ 1377950 h 1377950"/>
              <a:gd name="connsiteX3" fmla="*/ 0 w 1414463"/>
              <a:gd name="connsiteY3" fmla="*/ 1377950 h 1377950"/>
              <a:gd name="connsiteX4" fmla="*/ 174105 w 1414463"/>
              <a:gd name="connsiteY4" fmla="*/ 25400 h 1377950"/>
              <a:gd name="connsiteX0" fmla="*/ 174105 w 1414463"/>
              <a:gd name="connsiteY0" fmla="*/ 25400 h 1377950"/>
              <a:gd name="connsiteX1" fmla="*/ 1211263 w 1414463"/>
              <a:gd name="connsiteY1" fmla="*/ 0 h 1377950"/>
              <a:gd name="connsiteX2" fmla="*/ 1414463 w 1414463"/>
              <a:gd name="connsiteY2" fmla="*/ 1377950 h 1377950"/>
              <a:gd name="connsiteX3" fmla="*/ 0 w 1414463"/>
              <a:gd name="connsiteY3" fmla="*/ 1377950 h 1377950"/>
              <a:gd name="connsiteX4" fmla="*/ 174105 w 1414463"/>
              <a:gd name="connsiteY4" fmla="*/ 25400 h 137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4463" h="1377950">
                <a:moveTo>
                  <a:pt x="174105" y="25400"/>
                </a:moveTo>
                <a:lnTo>
                  <a:pt x="1211263" y="0"/>
                </a:lnTo>
                <a:lnTo>
                  <a:pt x="1414463" y="1377950"/>
                </a:lnTo>
                <a:lnTo>
                  <a:pt x="0" y="1377950"/>
                </a:lnTo>
                <a:cubicBezTo>
                  <a:pt x="58035" y="927100"/>
                  <a:pt x="62314" y="489180"/>
                  <a:pt x="174105" y="254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等腰三角形 78"/>
          <p:cNvSpPr/>
          <p:nvPr/>
        </p:nvSpPr>
        <p:spPr>
          <a:xfrm rot="14986132">
            <a:off x="7540508" y="2873185"/>
            <a:ext cx="297240" cy="647817"/>
          </a:xfrm>
          <a:custGeom>
            <a:avLst/>
            <a:gdLst>
              <a:gd name="connsiteX0" fmla="*/ 0 w 343794"/>
              <a:gd name="connsiteY0" fmla="*/ 568325 h 568325"/>
              <a:gd name="connsiteX1" fmla="*/ 171897 w 343794"/>
              <a:gd name="connsiteY1" fmla="*/ 0 h 568325"/>
              <a:gd name="connsiteX2" fmla="*/ 343794 w 343794"/>
              <a:gd name="connsiteY2" fmla="*/ 568325 h 568325"/>
              <a:gd name="connsiteX3" fmla="*/ 0 w 343794"/>
              <a:gd name="connsiteY3" fmla="*/ 568325 h 568325"/>
              <a:gd name="connsiteX0" fmla="*/ 0 w 278422"/>
              <a:gd name="connsiteY0" fmla="*/ 568325 h 568325"/>
              <a:gd name="connsiteX1" fmla="*/ 171897 w 278422"/>
              <a:gd name="connsiteY1" fmla="*/ 0 h 568325"/>
              <a:gd name="connsiteX2" fmla="*/ 278422 w 278422"/>
              <a:gd name="connsiteY2" fmla="*/ 442720 h 568325"/>
              <a:gd name="connsiteX3" fmla="*/ 0 w 278422"/>
              <a:gd name="connsiteY3" fmla="*/ 568325 h 568325"/>
              <a:gd name="connsiteX0" fmla="*/ 0 w 297240"/>
              <a:gd name="connsiteY0" fmla="*/ 591843 h 591843"/>
              <a:gd name="connsiteX1" fmla="*/ 190715 w 297240"/>
              <a:gd name="connsiteY1" fmla="*/ 0 h 591843"/>
              <a:gd name="connsiteX2" fmla="*/ 297240 w 297240"/>
              <a:gd name="connsiteY2" fmla="*/ 442720 h 591843"/>
              <a:gd name="connsiteX3" fmla="*/ 0 w 297240"/>
              <a:gd name="connsiteY3" fmla="*/ 591843 h 591843"/>
              <a:gd name="connsiteX0" fmla="*/ 0 w 297240"/>
              <a:gd name="connsiteY0" fmla="*/ 647817 h 647817"/>
              <a:gd name="connsiteX1" fmla="*/ 231646 w 297240"/>
              <a:gd name="connsiteY1" fmla="*/ 0 h 647817"/>
              <a:gd name="connsiteX2" fmla="*/ 297240 w 297240"/>
              <a:gd name="connsiteY2" fmla="*/ 498694 h 647817"/>
              <a:gd name="connsiteX3" fmla="*/ 0 w 297240"/>
              <a:gd name="connsiteY3" fmla="*/ 647817 h 647817"/>
              <a:gd name="connsiteX0" fmla="*/ 0 w 297240"/>
              <a:gd name="connsiteY0" fmla="*/ 647817 h 647817"/>
              <a:gd name="connsiteX1" fmla="*/ 231646 w 297240"/>
              <a:gd name="connsiteY1" fmla="*/ 0 h 647817"/>
              <a:gd name="connsiteX2" fmla="*/ 297240 w 297240"/>
              <a:gd name="connsiteY2" fmla="*/ 498694 h 647817"/>
              <a:gd name="connsiteX3" fmla="*/ 0 w 297240"/>
              <a:gd name="connsiteY3" fmla="*/ 647817 h 647817"/>
              <a:gd name="connsiteX0" fmla="*/ 0 w 297240"/>
              <a:gd name="connsiteY0" fmla="*/ 647817 h 647817"/>
              <a:gd name="connsiteX1" fmla="*/ 231646 w 297240"/>
              <a:gd name="connsiteY1" fmla="*/ 0 h 647817"/>
              <a:gd name="connsiteX2" fmla="*/ 297240 w 297240"/>
              <a:gd name="connsiteY2" fmla="*/ 498694 h 647817"/>
              <a:gd name="connsiteX3" fmla="*/ 0 w 297240"/>
              <a:gd name="connsiteY3" fmla="*/ 647817 h 647817"/>
              <a:gd name="connsiteX0" fmla="*/ 0 w 297240"/>
              <a:gd name="connsiteY0" fmla="*/ 647817 h 647817"/>
              <a:gd name="connsiteX1" fmla="*/ 231646 w 297240"/>
              <a:gd name="connsiteY1" fmla="*/ 0 h 647817"/>
              <a:gd name="connsiteX2" fmla="*/ 297240 w 297240"/>
              <a:gd name="connsiteY2" fmla="*/ 498694 h 647817"/>
              <a:gd name="connsiteX3" fmla="*/ 0 w 297240"/>
              <a:gd name="connsiteY3" fmla="*/ 647817 h 647817"/>
              <a:gd name="connsiteX0" fmla="*/ 0 w 297240"/>
              <a:gd name="connsiteY0" fmla="*/ 647817 h 647817"/>
              <a:gd name="connsiteX1" fmla="*/ 231646 w 297240"/>
              <a:gd name="connsiteY1" fmla="*/ 0 h 647817"/>
              <a:gd name="connsiteX2" fmla="*/ 297240 w 297240"/>
              <a:gd name="connsiteY2" fmla="*/ 498694 h 647817"/>
              <a:gd name="connsiteX3" fmla="*/ 0 w 297240"/>
              <a:gd name="connsiteY3" fmla="*/ 647817 h 64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40" h="647817">
                <a:moveTo>
                  <a:pt x="0" y="647817"/>
                </a:moveTo>
                <a:cubicBezTo>
                  <a:pt x="130839" y="451640"/>
                  <a:pt x="118681" y="202764"/>
                  <a:pt x="231646" y="0"/>
                </a:cubicBezTo>
                <a:cubicBezTo>
                  <a:pt x="253511" y="166231"/>
                  <a:pt x="202931" y="336218"/>
                  <a:pt x="297240" y="498694"/>
                </a:cubicBezTo>
                <a:lnTo>
                  <a:pt x="0" y="6478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/>
          <p:cNvSpPr/>
          <p:nvPr/>
        </p:nvSpPr>
        <p:spPr>
          <a:xfrm>
            <a:off x="7649211" y="1524804"/>
            <a:ext cx="4023691" cy="1962706"/>
          </a:xfrm>
          <a:custGeom>
            <a:avLst/>
            <a:gdLst>
              <a:gd name="connsiteX0" fmla="*/ 0 w 4021137"/>
              <a:gd name="connsiteY0" fmla="*/ 989806 h 1979612"/>
              <a:gd name="connsiteX1" fmla="*/ 2010569 w 4021137"/>
              <a:gd name="connsiteY1" fmla="*/ 0 h 1979612"/>
              <a:gd name="connsiteX2" fmla="*/ 4021138 w 4021137"/>
              <a:gd name="connsiteY2" fmla="*/ 989806 h 1979612"/>
              <a:gd name="connsiteX3" fmla="*/ 2010569 w 4021137"/>
              <a:gd name="connsiteY3" fmla="*/ 1979612 h 1979612"/>
              <a:gd name="connsiteX4" fmla="*/ 0 w 4021137"/>
              <a:gd name="connsiteY4" fmla="*/ 989806 h 1979612"/>
              <a:gd name="connsiteX0" fmla="*/ 43132 w 4064270"/>
              <a:gd name="connsiteY0" fmla="*/ 989806 h 2020959"/>
              <a:gd name="connsiteX1" fmla="*/ 2053701 w 4064270"/>
              <a:gd name="connsiteY1" fmla="*/ 0 h 2020959"/>
              <a:gd name="connsiteX2" fmla="*/ 4064270 w 4064270"/>
              <a:gd name="connsiteY2" fmla="*/ 989806 h 2020959"/>
              <a:gd name="connsiteX3" fmla="*/ 2053701 w 4064270"/>
              <a:gd name="connsiteY3" fmla="*/ 1979612 h 2020959"/>
              <a:gd name="connsiteX4" fmla="*/ 784494 w 4064270"/>
              <a:gd name="connsiteY4" fmla="*/ 1751011 h 2020959"/>
              <a:gd name="connsiteX5" fmla="*/ 43132 w 4064270"/>
              <a:gd name="connsiteY5" fmla="*/ 989806 h 2020959"/>
              <a:gd name="connsiteX0" fmla="*/ 54372 w 4075510"/>
              <a:gd name="connsiteY0" fmla="*/ 989806 h 2042250"/>
              <a:gd name="connsiteX1" fmla="*/ 2064941 w 4075510"/>
              <a:gd name="connsiteY1" fmla="*/ 0 h 2042250"/>
              <a:gd name="connsiteX2" fmla="*/ 4075510 w 4075510"/>
              <a:gd name="connsiteY2" fmla="*/ 989806 h 2042250"/>
              <a:gd name="connsiteX3" fmla="*/ 2064941 w 4075510"/>
              <a:gd name="connsiteY3" fmla="*/ 1979612 h 2042250"/>
              <a:gd name="connsiteX4" fmla="*/ 700484 w 4075510"/>
              <a:gd name="connsiteY4" fmla="*/ 1836736 h 2042250"/>
              <a:gd name="connsiteX5" fmla="*/ 54372 w 4075510"/>
              <a:gd name="connsiteY5" fmla="*/ 989806 h 2042250"/>
              <a:gd name="connsiteX0" fmla="*/ 54372 w 4075510"/>
              <a:gd name="connsiteY0" fmla="*/ 989806 h 2032147"/>
              <a:gd name="connsiteX1" fmla="*/ 2064941 w 4075510"/>
              <a:gd name="connsiteY1" fmla="*/ 0 h 2032147"/>
              <a:gd name="connsiteX2" fmla="*/ 4075510 w 4075510"/>
              <a:gd name="connsiteY2" fmla="*/ 989806 h 2032147"/>
              <a:gd name="connsiteX3" fmla="*/ 2064941 w 4075510"/>
              <a:gd name="connsiteY3" fmla="*/ 1979612 h 2032147"/>
              <a:gd name="connsiteX4" fmla="*/ 700484 w 4075510"/>
              <a:gd name="connsiteY4" fmla="*/ 1836736 h 2032147"/>
              <a:gd name="connsiteX5" fmla="*/ 54372 w 4075510"/>
              <a:gd name="connsiteY5" fmla="*/ 989806 h 2032147"/>
              <a:gd name="connsiteX0" fmla="*/ 54372 w 4075510"/>
              <a:gd name="connsiteY0" fmla="*/ 989806 h 2016606"/>
              <a:gd name="connsiteX1" fmla="*/ 2064941 w 4075510"/>
              <a:gd name="connsiteY1" fmla="*/ 0 h 2016606"/>
              <a:gd name="connsiteX2" fmla="*/ 4075510 w 4075510"/>
              <a:gd name="connsiteY2" fmla="*/ 989806 h 2016606"/>
              <a:gd name="connsiteX3" fmla="*/ 2160191 w 4075510"/>
              <a:gd name="connsiteY3" fmla="*/ 1960562 h 2016606"/>
              <a:gd name="connsiteX4" fmla="*/ 700484 w 4075510"/>
              <a:gd name="connsiteY4" fmla="*/ 1836736 h 2016606"/>
              <a:gd name="connsiteX5" fmla="*/ 54372 w 4075510"/>
              <a:gd name="connsiteY5" fmla="*/ 989806 h 2016606"/>
              <a:gd name="connsiteX0" fmla="*/ 54372 w 4075510"/>
              <a:gd name="connsiteY0" fmla="*/ 989806 h 1968354"/>
              <a:gd name="connsiteX1" fmla="*/ 2064941 w 4075510"/>
              <a:gd name="connsiteY1" fmla="*/ 0 h 1968354"/>
              <a:gd name="connsiteX2" fmla="*/ 4075510 w 4075510"/>
              <a:gd name="connsiteY2" fmla="*/ 989806 h 1968354"/>
              <a:gd name="connsiteX3" fmla="*/ 2160191 w 4075510"/>
              <a:gd name="connsiteY3" fmla="*/ 1960562 h 1968354"/>
              <a:gd name="connsiteX4" fmla="*/ 700484 w 4075510"/>
              <a:gd name="connsiteY4" fmla="*/ 1836736 h 1968354"/>
              <a:gd name="connsiteX5" fmla="*/ 54372 w 4075510"/>
              <a:gd name="connsiteY5" fmla="*/ 989806 h 1968354"/>
              <a:gd name="connsiteX0" fmla="*/ 54372 w 4075510"/>
              <a:gd name="connsiteY0" fmla="*/ 989806 h 1961921"/>
              <a:gd name="connsiteX1" fmla="*/ 2064941 w 4075510"/>
              <a:gd name="connsiteY1" fmla="*/ 0 h 1961921"/>
              <a:gd name="connsiteX2" fmla="*/ 4075510 w 4075510"/>
              <a:gd name="connsiteY2" fmla="*/ 989806 h 1961921"/>
              <a:gd name="connsiteX3" fmla="*/ 2160191 w 4075510"/>
              <a:gd name="connsiteY3" fmla="*/ 1960562 h 1961921"/>
              <a:gd name="connsiteX4" fmla="*/ 700484 w 4075510"/>
              <a:gd name="connsiteY4" fmla="*/ 1836736 h 1961921"/>
              <a:gd name="connsiteX5" fmla="*/ 54372 w 4075510"/>
              <a:gd name="connsiteY5" fmla="*/ 989806 h 1961921"/>
              <a:gd name="connsiteX0" fmla="*/ 54372 w 4075699"/>
              <a:gd name="connsiteY0" fmla="*/ 989806 h 1961921"/>
              <a:gd name="connsiteX1" fmla="*/ 2064941 w 4075699"/>
              <a:gd name="connsiteY1" fmla="*/ 0 h 1961921"/>
              <a:gd name="connsiteX2" fmla="*/ 4075510 w 4075699"/>
              <a:gd name="connsiteY2" fmla="*/ 989806 h 1961921"/>
              <a:gd name="connsiteX3" fmla="*/ 2160191 w 4075699"/>
              <a:gd name="connsiteY3" fmla="*/ 1960562 h 1961921"/>
              <a:gd name="connsiteX4" fmla="*/ 700484 w 4075699"/>
              <a:gd name="connsiteY4" fmla="*/ 1836736 h 1961921"/>
              <a:gd name="connsiteX5" fmla="*/ 54372 w 4075699"/>
              <a:gd name="connsiteY5" fmla="*/ 989806 h 1961921"/>
              <a:gd name="connsiteX0" fmla="*/ 54372 w 4075699"/>
              <a:gd name="connsiteY0" fmla="*/ 989806 h 1961921"/>
              <a:gd name="connsiteX1" fmla="*/ 2064941 w 4075699"/>
              <a:gd name="connsiteY1" fmla="*/ 0 h 1961921"/>
              <a:gd name="connsiteX2" fmla="*/ 4075510 w 4075699"/>
              <a:gd name="connsiteY2" fmla="*/ 989806 h 1961921"/>
              <a:gd name="connsiteX3" fmla="*/ 2160191 w 4075699"/>
              <a:gd name="connsiteY3" fmla="*/ 1960562 h 1961921"/>
              <a:gd name="connsiteX4" fmla="*/ 700484 w 4075699"/>
              <a:gd name="connsiteY4" fmla="*/ 1836736 h 1961921"/>
              <a:gd name="connsiteX5" fmla="*/ 54372 w 4075699"/>
              <a:gd name="connsiteY5" fmla="*/ 989806 h 1961921"/>
              <a:gd name="connsiteX0" fmla="*/ 54372 w 4075699"/>
              <a:gd name="connsiteY0" fmla="*/ 996427 h 1968542"/>
              <a:gd name="connsiteX1" fmla="*/ 2064941 w 4075699"/>
              <a:gd name="connsiteY1" fmla="*/ 6621 h 1968542"/>
              <a:gd name="connsiteX2" fmla="*/ 4075510 w 4075699"/>
              <a:gd name="connsiteY2" fmla="*/ 996427 h 1968542"/>
              <a:gd name="connsiteX3" fmla="*/ 2160191 w 4075699"/>
              <a:gd name="connsiteY3" fmla="*/ 1967183 h 1968542"/>
              <a:gd name="connsiteX4" fmla="*/ 700484 w 4075699"/>
              <a:gd name="connsiteY4" fmla="*/ 1843357 h 1968542"/>
              <a:gd name="connsiteX5" fmla="*/ 54372 w 4075699"/>
              <a:gd name="connsiteY5" fmla="*/ 996427 h 1968542"/>
              <a:gd name="connsiteX0" fmla="*/ 54372 w 4075699"/>
              <a:gd name="connsiteY0" fmla="*/ 996427 h 1968542"/>
              <a:gd name="connsiteX1" fmla="*/ 2064941 w 4075699"/>
              <a:gd name="connsiteY1" fmla="*/ 6621 h 1968542"/>
              <a:gd name="connsiteX2" fmla="*/ 4075510 w 4075699"/>
              <a:gd name="connsiteY2" fmla="*/ 996427 h 1968542"/>
              <a:gd name="connsiteX3" fmla="*/ 2160191 w 4075699"/>
              <a:gd name="connsiteY3" fmla="*/ 1967183 h 1968542"/>
              <a:gd name="connsiteX4" fmla="*/ 700484 w 4075699"/>
              <a:gd name="connsiteY4" fmla="*/ 1843357 h 1968542"/>
              <a:gd name="connsiteX5" fmla="*/ 54372 w 4075699"/>
              <a:gd name="connsiteY5" fmla="*/ 996427 h 1968542"/>
              <a:gd name="connsiteX0" fmla="*/ 54372 w 4075699"/>
              <a:gd name="connsiteY0" fmla="*/ 990642 h 1962757"/>
              <a:gd name="connsiteX1" fmla="*/ 2064941 w 4075699"/>
              <a:gd name="connsiteY1" fmla="*/ 836 h 1962757"/>
              <a:gd name="connsiteX2" fmla="*/ 4075510 w 4075699"/>
              <a:gd name="connsiteY2" fmla="*/ 990642 h 1962757"/>
              <a:gd name="connsiteX3" fmla="*/ 2160191 w 4075699"/>
              <a:gd name="connsiteY3" fmla="*/ 1961398 h 1962757"/>
              <a:gd name="connsiteX4" fmla="*/ 700484 w 4075699"/>
              <a:gd name="connsiteY4" fmla="*/ 1837572 h 1962757"/>
              <a:gd name="connsiteX5" fmla="*/ 54372 w 4075699"/>
              <a:gd name="connsiteY5" fmla="*/ 990642 h 1962757"/>
              <a:gd name="connsiteX0" fmla="*/ 696 w 4022023"/>
              <a:gd name="connsiteY0" fmla="*/ 990591 h 1962706"/>
              <a:gd name="connsiteX1" fmla="*/ 2011265 w 4022023"/>
              <a:gd name="connsiteY1" fmla="*/ 785 h 1962706"/>
              <a:gd name="connsiteX2" fmla="*/ 4021834 w 4022023"/>
              <a:gd name="connsiteY2" fmla="*/ 990591 h 1962706"/>
              <a:gd name="connsiteX3" fmla="*/ 2106515 w 4022023"/>
              <a:gd name="connsiteY3" fmla="*/ 1961347 h 1962706"/>
              <a:gd name="connsiteX4" fmla="*/ 646808 w 4022023"/>
              <a:gd name="connsiteY4" fmla="*/ 1837521 h 1962706"/>
              <a:gd name="connsiteX5" fmla="*/ 696 w 4022023"/>
              <a:gd name="connsiteY5" fmla="*/ 990591 h 1962706"/>
              <a:gd name="connsiteX0" fmla="*/ 696 w 4022023"/>
              <a:gd name="connsiteY0" fmla="*/ 990591 h 1962706"/>
              <a:gd name="connsiteX1" fmla="*/ 2011265 w 4022023"/>
              <a:gd name="connsiteY1" fmla="*/ 785 h 1962706"/>
              <a:gd name="connsiteX2" fmla="*/ 4021834 w 4022023"/>
              <a:gd name="connsiteY2" fmla="*/ 990591 h 1962706"/>
              <a:gd name="connsiteX3" fmla="*/ 2106515 w 4022023"/>
              <a:gd name="connsiteY3" fmla="*/ 1961347 h 1962706"/>
              <a:gd name="connsiteX4" fmla="*/ 646808 w 4022023"/>
              <a:gd name="connsiteY4" fmla="*/ 1837521 h 1962706"/>
              <a:gd name="connsiteX5" fmla="*/ 696 w 4022023"/>
              <a:gd name="connsiteY5" fmla="*/ 990591 h 1962706"/>
              <a:gd name="connsiteX0" fmla="*/ 696 w 4023434"/>
              <a:gd name="connsiteY0" fmla="*/ 990591 h 1962706"/>
              <a:gd name="connsiteX1" fmla="*/ 2011265 w 4023434"/>
              <a:gd name="connsiteY1" fmla="*/ 785 h 1962706"/>
              <a:gd name="connsiteX2" fmla="*/ 4021834 w 4023434"/>
              <a:gd name="connsiteY2" fmla="*/ 990591 h 1962706"/>
              <a:gd name="connsiteX3" fmla="*/ 2106515 w 4023434"/>
              <a:gd name="connsiteY3" fmla="*/ 1961347 h 1962706"/>
              <a:gd name="connsiteX4" fmla="*/ 646808 w 4023434"/>
              <a:gd name="connsiteY4" fmla="*/ 1837521 h 1962706"/>
              <a:gd name="connsiteX5" fmla="*/ 696 w 4023434"/>
              <a:gd name="connsiteY5" fmla="*/ 990591 h 1962706"/>
              <a:gd name="connsiteX0" fmla="*/ 953 w 4023691"/>
              <a:gd name="connsiteY0" fmla="*/ 990591 h 1962706"/>
              <a:gd name="connsiteX1" fmla="*/ 2011522 w 4023691"/>
              <a:gd name="connsiteY1" fmla="*/ 785 h 1962706"/>
              <a:gd name="connsiteX2" fmla="*/ 4022091 w 4023691"/>
              <a:gd name="connsiteY2" fmla="*/ 990591 h 1962706"/>
              <a:gd name="connsiteX3" fmla="*/ 2106772 w 4023691"/>
              <a:gd name="connsiteY3" fmla="*/ 1961347 h 1962706"/>
              <a:gd name="connsiteX4" fmla="*/ 647065 w 4023691"/>
              <a:gd name="connsiteY4" fmla="*/ 1837521 h 1962706"/>
              <a:gd name="connsiteX5" fmla="*/ 953 w 4023691"/>
              <a:gd name="connsiteY5" fmla="*/ 990591 h 196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3691" h="1962706">
                <a:moveTo>
                  <a:pt x="953" y="990591"/>
                </a:moveTo>
                <a:cubicBezTo>
                  <a:pt x="18812" y="732093"/>
                  <a:pt x="272465" y="-27790"/>
                  <a:pt x="2011522" y="785"/>
                </a:cubicBezTo>
                <a:cubicBezTo>
                  <a:pt x="3438638" y="24234"/>
                  <a:pt x="3988519" y="491655"/>
                  <a:pt x="4022091" y="990591"/>
                </a:cubicBezTo>
                <a:cubicBezTo>
                  <a:pt x="4078629" y="1830837"/>
                  <a:pt x="2621651" y="1953542"/>
                  <a:pt x="2106772" y="1961347"/>
                </a:cubicBezTo>
                <a:cubicBezTo>
                  <a:pt x="1591893" y="1969152"/>
                  <a:pt x="1048835" y="1945339"/>
                  <a:pt x="647065" y="1837521"/>
                </a:cubicBezTo>
                <a:cubicBezTo>
                  <a:pt x="216720" y="1767803"/>
                  <a:pt x="-16906" y="1249089"/>
                  <a:pt x="953" y="9905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1630599" y="5618341"/>
            <a:ext cx="75713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对工作所需时间进行多出一倍的预计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" name="Freeform 5"/>
          <p:cNvSpPr>
            <a:spLocks noEditPoints="1"/>
          </p:cNvSpPr>
          <p:nvPr/>
        </p:nvSpPr>
        <p:spPr bwMode="auto">
          <a:xfrm>
            <a:off x="542925" y="1468438"/>
            <a:ext cx="3436938" cy="2066925"/>
          </a:xfrm>
          <a:custGeom>
            <a:avLst/>
            <a:gdLst>
              <a:gd name="T0" fmla="*/ 4243 w 4643"/>
              <a:gd name="T1" fmla="*/ 2461 h 2790"/>
              <a:gd name="T2" fmla="*/ 3943 w 4643"/>
              <a:gd name="T3" fmla="*/ 2621 h 2790"/>
              <a:gd name="T4" fmla="*/ 3395 w 4643"/>
              <a:gd name="T5" fmla="*/ 2657 h 2790"/>
              <a:gd name="T6" fmla="*/ 3167 w 4643"/>
              <a:gd name="T7" fmla="*/ 2697 h 2790"/>
              <a:gd name="T8" fmla="*/ 2711 w 4643"/>
              <a:gd name="T9" fmla="*/ 2741 h 2790"/>
              <a:gd name="T10" fmla="*/ 1643 w 4643"/>
              <a:gd name="T11" fmla="*/ 2713 h 2790"/>
              <a:gd name="T12" fmla="*/ 1331 w 4643"/>
              <a:gd name="T13" fmla="*/ 2649 h 2790"/>
              <a:gd name="T14" fmla="*/ 943 w 4643"/>
              <a:gd name="T15" fmla="*/ 2525 h 2790"/>
              <a:gd name="T16" fmla="*/ 563 w 4643"/>
              <a:gd name="T17" fmla="*/ 2329 h 2790"/>
              <a:gd name="T18" fmla="*/ 287 w 4643"/>
              <a:gd name="T19" fmla="*/ 2109 h 2790"/>
              <a:gd name="T20" fmla="*/ 55 w 4643"/>
              <a:gd name="T21" fmla="*/ 1617 h 2790"/>
              <a:gd name="T22" fmla="*/ 23 w 4643"/>
              <a:gd name="T23" fmla="*/ 1109 h 2790"/>
              <a:gd name="T24" fmla="*/ 79 w 4643"/>
              <a:gd name="T25" fmla="*/ 941 h 2790"/>
              <a:gd name="T26" fmla="*/ 407 w 4643"/>
              <a:gd name="T27" fmla="*/ 481 h 2790"/>
              <a:gd name="T28" fmla="*/ 1043 w 4643"/>
              <a:gd name="T29" fmla="*/ 165 h 2790"/>
              <a:gd name="T30" fmla="*/ 1615 w 4643"/>
              <a:gd name="T31" fmla="*/ 45 h 2790"/>
              <a:gd name="T32" fmla="*/ 2151 w 4643"/>
              <a:gd name="T33" fmla="*/ 9 h 2790"/>
              <a:gd name="T34" fmla="*/ 2631 w 4643"/>
              <a:gd name="T35" fmla="*/ 13 h 2790"/>
              <a:gd name="T36" fmla="*/ 2955 w 4643"/>
              <a:gd name="T37" fmla="*/ 45 h 2790"/>
              <a:gd name="T38" fmla="*/ 3311 w 4643"/>
              <a:gd name="T39" fmla="*/ 105 h 2790"/>
              <a:gd name="T40" fmla="*/ 3659 w 4643"/>
              <a:gd name="T41" fmla="*/ 197 h 2790"/>
              <a:gd name="T42" fmla="*/ 4035 w 4643"/>
              <a:gd name="T43" fmla="*/ 393 h 2790"/>
              <a:gd name="T44" fmla="*/ 4291 w 4643"/>
              <a:gd name="T45" fmla="*/ 613 h 2790"/>
              <a:gd name="T46" fmla="*/ 4439 w 4643"/>
              <a:gd name="T47" fmla="*/ 781 h 2790"/>
              <a:gd name="T48" fmla="*/ 4619 w 4643"/>
              <a:gd name="T49" fmla="*/ 1165 h 2790"/>
              <a:gd name="T50" fmla="*/ 4623 w 4643"/>
              <a:gd name="T51" fmla="*/ 1521 h 2790"/>
              <a:gd name="T52" fmla="*/ 4503 w 4643"/>
              <a:gd name="T53" fmla="*/ 1829 h 2790"/>
              <a:gd name="T54" fmla="*/ 4191 w 4643"/>
              <a:gd name="T55" fmla="*/ 2221 h 2790"/>
              <a:gd name="T56" fmla="*/ 4095 w 4643"/>
              <a:gd name="T57" fmla="*/ 2173 h 2790"/>
              <a:gd name="T58" fmla="*/ 4303 w 4643"/>
              <a:gd name="T59" fmla="*/ 1989 h 2790"/>
              <a:gd name="T60" fmla="*/ 4447 w 4643"/>
              <a:gd name="T61" fmla="*/ 1757 h 2790"/>
              <a:gd name="T62" fmla="*/ 4539 w 4643"/>
              <a:gd name="T63" fmla="*/ 1541 h 2790"/>
              <a:gd name="T64" fmla="*/ 4527 w 4643"/>
              <a:gd name="T65" fmla="*/ 1177 h 2790"/>
              <a:gd name="T66" fmla="*/ 4455 w 4643"/>
              <a:gd name="T67" fmla="*/ 969 h 2790"/>
              <a:gd name="T68" fmla="*/ 4231 w 4643"/>
              <a:gd name="T69" fmla="*/ 673 h 2790"/>
              <a:gd name="T70" fmla="*/ 3975 w 4643"/>
              <a:gd name="T71" fmla="*/ 453 h 2790"/>
              <a:gd name="T72" fmla="*/ 3495 w 4643"/>
              <a:gd name="T73" fmla="*/ 217 h 2790"/>
              <a:gd name="T74" fmla="*/ 3195 w 4643"/>
              <a:gd name="T75" fmla="*/ 149 h 2790"/>
              <a:gd name="T76" fmla="*/ 2967 w 4643"/>
              <a:gd name="T77" fmla="*/ 113 h 2790"/>
              <a:gd name="T78" fmla="*/ 2343 w 4643"/>
              <a:gd name="T79" fmla="*/ 85 h 2790"/>
              <a:gd name="T80" fmla="*/ 2171 w 4643"/>
              <a:gd name="T81" fmla="*/ 89 h 2790"/>
              <a:gd name="T82" fmla="*/ 1543 w 4643"/>
              <a:gd name="T83" fmla="*/ 137 h 2790"/>
              <a:gd name="T84" fmla="*/ 1051 w 4643"/>
              <a:gd name="T85" fmla="*/ 241 h 2790"/>
              <a:gd name="T86" fmla="*/ 851 w 4643"/>
              <a:gd name="T87" fmla="*/ 301 h 2790"/>
              <a:gd name="T88" fmla="*/ 379 w 4643"/>
              <a:gd name="T89" fmla="*/ 597 h 2790"/>
              <a:gd name="T90" fmla="*/ 119 w 4643"/>
              <a:gd name="T91" fmla="*/ 1037 h 2790"/>
              <a:gd name="T92" fmla="*/ 227 w 4643"/>
              <a:gd name="T93" fmla="*/ 1881 h 2790"/>
              <a:gd name="T94" fmla="*/ 527 w 4643"/>
              <a:gd name="T95" fmla="*/ 2217 h 2790"/>
              <a:gd name="T96" fmla="*/ 1055 w 4643"/>
              <a:gd name="T97" fmla="*/ 2489 h 2790"/>
              <a:gd name="T98" fmla="*/ 1555 w 4643"/>
              <a:gd name="T99" fmla="*/ 2601 h 2790"/>
              <a:gd name="T100" fmla="*/ 1823 w 4643"/>
              <a:gd name="T101" fmla="*/ 2641 h 2790"/>
              <a:gd name="T102" fmla="*/ 2099 w 4643"/>
              <a:gd name="T103" fmla="*/ 2661 h 2790"/>
              <a:gd name="T104" fmla="*/ 2515 w 4643"/>
              <a:gd name="T105" fmla="*/ 2673 h 2790"/>
              <a:gd name="T106" fmla="*/ 2675 w 4643"/>
              <a:gd name="T107" fmla="*/ 2677 h 2790"/>
              <a:gd name="T108" fmla="*/ 2943 w 4643"/>
              <a:gd name="T109" fmla="*/ 2657 h 2790"/>
              <a:gd name="T110" fmla="*/ 3179 w 4643"/>
              <a:gd name="T111" fmla="*/ 2617 h 2790"/>
              <a:gd name="T112" fmla="*/ 3503 w 4643"/>
              <a:gd name="T113" fmla="*/ 2569 h 2790"/>
              <a:gd name="T114" fmla="*/ 4183 w 4643"/>
              <a:gd name="T115" fmla="*/ 2377 h 2790"/>
              <a:gd name="T116" fmla="*/ 3955 w 4643"/>
              <a:gd name="T117" fmla="*/ 2237 h 2790"/>
              <a:gd name="T118" fmla="*/ 3787 w 4643"/>
              <a:gd name="T119" fmla="*/ 2353 h 2790"/>
              <a:gd name="T120" fmla="*/ 3991 w 4643"/>
              <a:gd name="T121" fmla="*/ 2545 h 27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43" h="2790">
                <a:moveTo>
                  <a:pt x="4191" y="2221"/>
                </a:moveTo>
                <a:cubicBezTo>
                  <a:pt x="4220" y="2240"/>
                  <a:pt x="4220" y="2288"/>
                  <a:pt x="4251" y="2305"/>
                </a:cubicBezTo>
                <a:cubicBezTo>
                  <a:pt x="4260" y="2353"/>
                  <a:pt x="4263" y="2374"/>
                  <a:pt x="4251" y="2425"/>
                </a:cubicBezTo>
                <a:cubicBezTo>
                  <a:pt x="4249" y="2433"/>
                  <a:pt x="4244" y="2431"/>
                  <a:pt x="4243" y="2437"/>
                </a:cubicBezTo>
                <a:cubicBezTo>
                  <a:pt x="4241" y="2446"/>
                  <a:pt x="4245" y="2454"/>
                  <a:pt x="4243" y="2461"/>
                </a:cubicBezTo>
                <a:cubicBezTo>
                  <a:pt x="4238" y="2477"/>
                  <a:pt x="4218" y="2487"/>
                  <a:pt x="4223" y="2505"/>
                </a:cubicBezTo>
                <a:cubicBezTo>
                  <a:pt x="4203" y="2516"/>
                  <a:pt x="4187" y="2530"/>
                  <a:pt x="4175" y="2549"/>
                </a:cubicBezTo>
                <a:cubicBezTo>
                  <a:pt x="4129" y="2573"/>
                  <a:pt x="4090" y="2603"/>
                  <a:pt x="4027" y="2609"/>
                </a:cubicBezTo>
                <a:cubicBezTo>
                  <a:pt x="4013" y="2623"/>
                  <a:pt x="3979" y="2617"/>
                  <a:pt x="3963" y="2629"/>
                </a:cubicBezTo>
                <a:cubicBezTo>
                  <a:pt x="3951" y="2632"/>
                  <a:pt x="3955" y="2618"/>
                  <a:pt x="3943" y="2621"/>
                </a:cubicBezTo>
                <a:cubicBezTo>
                  <a:pt x="3898" y="2631"/>
                  <a:pt x="3821" y="2634"/>
                  <a:pt x="3783" y="2613"/>
                </a:cubicBezTo>
                <a:cubicBezTo>
                  <a:pt x="3766" y="2604"/>
                  <a:pt x="3763" y="2584"/>
                  <a:pt x="3747" y="2581"/>
                </a:cubicBezTo>
                <a:cubicBezTo>
                  <a:pt x="3697" y="2589"/>
                  <a:pt x="3641" y="2593"/>
                  <a:pt x="3607" y="2617"/>
                </a:cubicBezTo>
                <a:cubicBezTo>
                  <a:pt x="3572" y="2614"/>
                  <a:pt x="3548" y="2622"/>
                  <a:pt x="3531" y="2637"/>
                </a:cubicBezTo>
                <a:cubicBezTo>
                  <a:pt x="3484" y="2639"/>
                  <a:pt x="3437" y="2647"/>
                  <a:pt x="3395" y="2657"/>
                </a:cubicBezTo>
                <a:cubicBezTo>
                  <a:pt x="3387" y="2659"/>
                  <a:pt x="3375" y="2658"/>
                  <a:pt x="3367" y="2661"/>
                </a:cubicBezTo>
                <a:cubicBezTo>
                  <a:pt x="3359" y="2663"/>
                  <a:pt x="3358" y="2671"/>
                  <a:pt x="3351" y="2673"/>
                </a:cubicBezTo>
                <a:cubicBezTo>
                  <a:pt x="3345" y="2675"/>
                  <a:pt x="3334" y="2671"/>
                  <a:pt x="3327" y="2673"/>
                </a:cubicBezTo>
                <a:cubicBezTo>
                  <a:pt x="3311" y="2677"/>
                  <a:pt x="3291" y="2677"/>
                  <a:pt x="3263" y="2681"/>
                </a:cubicBezTo>
                <a:cubicBezTo>
                  <a:pt x="3232" y="2686"/>
                  <a:pt x="3204" y="2705"/>
                  <a:pt x="3167" y="2697"/>
                </a:cubicBezTo>
                <a:cubicBezTo>
                  <a:pt x="3146" y="2711"/>
                  <a:pt x="3106" y="2710"/>
                  <a:pt x="3063" y="2717"/>
                </a:cubicBezTo>
                <a:cubicBezTo>
                  <a:pt x="3043" y="2721"/>
                  <a:pt x="3000" y="2728"/>
                  <a:pt x="2975" y="2733"/>
                </a:cubicBezTo>
                <a:cubicBezTo>
                  <a:pt x="2957" y="2737"/>
                  <a:pt x="2936" y="2733"/>
                  <a:pt x="2919" y="2737"/>
                </a:cubicBezTo>
                <a:cubicBezTo>
                  <a:pt x="2884" y="2745"/>
                  <a:pt x="2832" y="2736"/>
                  <a:pt x="2787" y="2741"/>
                </a:cubicBezTo>
                <a:cubicBezTo>
                  <a:pt x="2760" y="2744"/>
                  <a:pt x="2734" y="2762"/>
                  <a:pt x="2711" y="2741"/>
                </a:cubicBezTo>
                <a:cubicBezTo>
                  <a:pt x="2701" y="2749"/>
                  <a:pt x="2687" y="2751"/>
                  <a:pt x="2675" y="2757"/>
                </a:cubicBezTo>
                <a:cubicBezTo>
                  <a:pt x="2543" y="2752"/>
                  <a:pt x="2353" y="2790"/>
                  <a:pt x="2191" y="2753"/>
                </a:cubicBezTo>
                <a:cubicBezTo>
                  <a:pt x="2179" y="2752"/>
                  <a:pt x="2179" y="2762"/>
                  <a:pt x="2167" y="2761"/>
                </a:cubicBezTo>
                <a:cubicBezTo>
                  <a:pt x="2089" y="2736"/>
                  <a:pt x="1958" y="2759"/>
                  <a:pt x="1895" y="2729"/>
                </a:cubicBezTo>
                <a:cubicBezTo>
                  <a:pt x="1808" y="2729"/>
                  <a:pt x="1718" y="2711"/>
                  <a:pt x="1643" y="2713"/>
                </a:cubicBezTo>
                <a:cubicBezTo>
                  <a:pt x="1629" y="2711"/>
                  <a:pt x="1629" y="2695"/>
                  <a:pt x="1615" y="2693"/>
                </a:cubicBezTo>
                <a:cubicBezTo>
                  <a:pt x="1580" y="2705"/>
                  <a:pt x="1548" y="2676"/>
                  <a:pt x="1519" y="2677"/>
                </a:cubicBezTo>
                <a:cubicBezTo>
                  <a:pt x="1507" y="2677"/>
                  <a:pt x="1502" y="2686"/>
                  <a:pt x="1491" y="2685"/>
                </a:cubicBezTo>
                <a:cubicBezTo>
                  <a:pt x="1462" y="2682"/>
                  <a:pt x="1435" y="2663"/>
                  <a:pt x="1407" y="2657"/>
                </a:cubicBezTo>
                <a:cubicBezTo>
                  <a:pt x="1382" y="2652"/>
                  <a:pt x="1357" y="2654"/>
                  <a:pt x="1331" y="2649"/>
                </a:cubicBezTo>
                <a:cubicBezTo>
                  <a:pt x="1318" y="2646"/>
                  <a:pt x="1307" y="2639"/>
                  <a:pt x="1295" y="2637"/>
                </a:cubicBezTo>
                <a:cubicBezTo>
                  <a:pt x="1265" y="2631"/>
                  <a:pt x="1234" y="2632"/>
                  <a:pt x="1207" y="2625"/>
                </a:cubicBezTo>
                <a:cubicBezTo>
                  <a:pt x="1175" y="2617"/>
                  <a:pt x="1145" y="2599"/>
                  <a:pt x="1115" y="2589"/>
                </a:cubicBezTo>
                <a:cubicBezTo>
                  <a:pt x="1082" y="2578"/>
                  <a:pt x="1048" y="2577"/>
                  <a:pt x="1023" y="2557"/>
                </a:cubicBezTo>
                <a:cubicBezTo>
                  <a:pt x="984" y="2564"/>
                  <a:pt x="965" y="2537"/>
                  <a:pt x="943" y="2525"/>
                </a:cubicBezTo>
                <a:cubicBezTo>
                  <a:pt x="932" y="2519"/>
                  <a:pt x="916" y="2519"/>
                  <a:pt x="903" y="2513"/>
                </a:cubicBezTo>
                <a:cubicBezTo>
                  <a:pt x="879" y="2503"/>
                  <a:pt x="856" y="2486"/>
                  <a:pt x="819" y="2481"/>
                </a:cubicBezTo>
                <a:cubicBezTo>
                  <a:pt x="775" y="2437"/>
                  <a:pt x="703" y="2421"/>
                  <a:pt x="655" y="2381"/>
                </a:cubicBezTo>
                <a:cubicBezTo>
                  <a:pt x="624" y="2379"/>
                  <a:pt x="603" y="2369"/>
                  <a:pt x="583" y="2353"/>
                </a:cubicBezTo>
                <a:cubicBezTo>
                  <a:pt x="575" y="2347"/>
                  <a:pt x="571" y="2334"/>
                  <a:pt x="563" y="2329"/>
                </a:cubicBezTo>
                <a:cubicBezTo>
                  <a:pt x="555" y="2323"/>
                  <a:pt x="533" y="2315"/>
                  <a:pt x="523" y="2309"/>
                </a:cubicBezTo>
                <a:cubicBezTo>
                  <a:pt x="511" y="2302"/>
                  <a:pt x="502" y="2292"/>
                  <a:pt x="487" y="2289"/>
                </a:cubicBezTo>
                <a:cubicBezTo>
                  <a:pt x="460" y="2252"/>
                  <a:pt x="421" y="2229"/>
                  <a:pt x="387" y="2197"/>
                </a:cubicBezTo>
                <a:cubicBezTo>
                  <a:pt x="371" y="2182"/>
                  <a:pt x="356" y="2164"/>
                  <a:pt x="339" y="2149"/>
                </a:cubicBezTo>
                <a:cubicBezTo>
                  <a:pt x="323" y="2135"/>
                  <a:pt x="299" y="2124"/>
                  <a:pt x="287" y="2109"/>
                </a:cubicBezTo>
                <a:cubicBezTo>
                  <a:pt x="278" y="2098"/>
                  <a:pt x="275" y="2081"/>
                  <a:pt x="267" y="2069"/>
                </a:cubicBezTo>
                <a:cubicBezTo>
                  <a:pt x="250" y="2044"/>
                  <a:pt x="228" y="2022"/>
                  <a:pt x="211" y="1997"/>
                </a:cubicBezTo>
                <a:cubicBezTo>
                  <a:pt x="194" y="1972"/>
                  <a:pt x="184" y="1943"/>
                  <a:pt x="159" y="1925"/>
                </a:cubicBezTo>
                <a:cubicBezTo>
                  <a:pt x="146" y="1871"/>
                  <a:pt x="114" y="1828"/>
                  <a:pt x="95" y="1773"/>
                </a:cubicBezTo>
                <a:cubicBezTo>
                  <a:pt x="78" y="1721"/>
                  <a:pt x="63" y="1681"/>
                  <a:pt x="55" y="1617"/>
                </a:cubicBezTo>
                <a:cubicBezTo>
                  <a:pt x="51" y="1586"/>
                  <a:pt x="34" y="1556"/>
                  <a:pt x="27" y="1525"/>
                </a:cubicBezTo>
                <a:cubicBezTo>
                  <a:pt x="23" y="1506"/>
                  <a:pt x="30" y="1487"/>
                  <a:pt x="15" y="1473"/>
                </a:cubicBezTo>
                <a:cubicBezTo>
                  <a:pt x="14" y="1396"/>
                  <a:pt x="0" y="1317"/>
                  <a:pt x="3" y="1241"/>
                </a:cubicBezTo>
                <a:cubicBezTo>
                  <a:pt x="5" y="1205"/>
                  <a:pt x="6" y="1167"/>
                  <a:pt x="11" y="1133"/>
                </a:cubicBezTo>
                <a:cubicBezTo>
                  <a:pt x="12" y="1124"/>
                  <a:pt x="20" y="1118"/>
                  <a:pt x="23" y="1109"/>
                </a:cubicBezTo>
                <a:cubicBezTo>
                  <a:pt x="27" y="1095"/>
                  <a:pt x="24" y="1080"/>
                  <a:pt x="27" y="1069"/>
                </a:cubicBezTo>
                <a:cubicBezTo>
                  <a:pt x="29" y="1062"/>
                  <a:pt x="36" y="1061"/>
                  <a:pt x="39" y="1053"/>
                </a:cubicBezTo>
                <a:cubicBezTo>
                  <a:pt x="42" y="1045"/>
                  <a:pt x="37" y="1033"/>
                  <a:pt x="39" y="1025"/>
                </a:cubicBezTo>
                <a:cubicBezTo>
                  <a:pt x="40" y="1020"/>
                  <a:pt x="49" y="1011"/>
                  <a:pt x="51" y="1005"/>
                </a:cubicBezTo>
                <a:cubicBezTo>
                  <a:pt x="58" y="984"/>
                  <a:pt x="62" y="958"/>
                  <a:pt x="79" y="941"/>
                </a:cubicBezTo>
                <a:cubicBezTo>
                  <a:pt x="79" y="929"/>
                  <a:pt x="77" y="915"/>
                  <a:pt x="83" y="909"/>
                </a:cubicBezTo>
                <a:cubicBezTo>
                  <a:pt x="110" y="847"/>
                  <a:pt x="141" y="792"/>
                  <a:pt x="175" y="737"/>
                </a:cubicBezTo>
                <a:cubicBezTo>
                  <a:pt x="193" y="709"/>
                  <a:pt x="216" y="686"/>
                  <a:pt x="239" y="657"/>
                </a:cubicBezTo>
                <a:cubicBezTo>
                  <a:pt x="257" y="634"/>
                  <a:pt x="272" y="612"/>
                  <a:pt x="291" y="593"/>
                </a:cubicBezTo>
                <a:cubicBezTo>
                  <a:pt x="330" y="553"/>
                  <a:pt x="373" y="523"/>
                  <a:pt x="407" y="481"/>
                </a:cubicBezTo>
                <a:cubicBezTo>
                  <a:pt x="452" y="459"/>
                  <a:pt x="489" y="430"/>
                  <a:pt x="523" y="397"/>
                </a:cubicBezTo>
                <a:cubicBezTo>
                  <a:pt x="561" y="389"/>
                  <a:pt x="585" y="368"/>
                  <a:pt x="607" y="345"/>
                </a:cubicBezTo>
                <a:cubicBezTo>
                  <a:pt x="678" y="329"/>
                  <a:pt x="721" y="285"/>
                  <a:pt x="787" y="265"/>
                </a:cubicBezTo>
                <a:cubicBezTo>
                  <a:pt x="795" y="260"/>
                  <a:pt x="802" y="253"/>
                  <a:pt x="807" y="245"/>
                </a:cubicBezTo>
                <a:cubicBezTo>
                  <a:pt x="894" y="227"/>
                  <a:pt x="959" y="186"/>
                  <a:pt x="1043" y="165"/>
                </a:cubicBezTo>
                <a:cubicBezTo>
                  <a:pt x="1089" y="141"/>
                  <a:pt x="1158" y="141"/>
                  <a:pt x="1203" y="117"/>
                </a:cubicBezTo>
                <a:cubicBezTo>
                  <a:pt x="1214" y="114"/>
                  <a:pt x="1213" y="123"/>
                  <a:pt x="1223" y="121"/>
                </a:cubicBezTo>
                <a:cubicBezTo>
                  <a:pt x="1306" y="84"/>
                  <a:pt x="1429" y="87"/>
                  <a:pt x="1515" y="53"/>
                </a:cubicBezTo>
                <a:cubicBezTo>
                  <a:pt x="1538" y="56"/>
                  <a:pt x="1571" y="48"/>
                  <a:pt x="1587" y="57"/>
                </a:cubicBezTo>
                <a:cubicBezTo>
                  <a:pt x="1600" y="57"/>
                  <a:pt x="1601" y="44"/>
                  <a:pt x="1615" y="45"/>
                </a:cubicBezTo>
                <a:cubicBezTo>
                  <a:pt x="1630" y="44"/>
                  <a:pt x="1645" y="46"/>
                  <a:pt x="1659" y="45"/>
                </a:cubicBezTo>
                <a:cubicBezTo>
                  <a:pt x="1692" y="42"/>
                  <a:pt x="1724" y="32"/>
                  <a:pt x="1755" y="29"/>
                </a:cubicBezTo>
                <a:cubicBezTo>
                  <a:pt x="1832" y="22"/>
                  <a:pt x="1911" y="17"/>
                  <a:pt x="1987" y="17"/>
                </a:cubicBezTo>
                <a:cubicBezTo>
                  <a:pt x="2010" y="17"/>
                  <a:pt x="2032" y="23"/>
                  <a:pt x="2055" y="21"/>
                </a:cubicBezTo>
                <a:cubicBezTo>
                  <a:pt x="2086" y="18"/>
                  <a:pt x="2117" y="9"/>
                  <a:pt x="2151" y="9"/>
                </a:cubicBezTo>
                <a:cubicBezTo>
                  <a:pt x="2178" y="9"/>
                  <a:pt x="2208" y="11"/>
                  <a:pt x="2235" y="17"/>
                </a:cubicBezTo>
                <a:cubicBezTo>
                  <a:pt x="2276" y="0"/>
                  <a:pt x="2354" y="14"/>
                  <a:pt x="2415" y="13"/>
                </a:cubicBezTo>
                <a:cubicBezTo>
                  <a:pt x="2429" y="13"/>
                  <a:pt x="2439" y="6"/>
                  <a:pt x="2451" y="5"/>
                </a:cubicBezTo>
                <a:cubicBezTo>
                  <a:pt x="2466" y="4"/>
                  <a:pt x="2479" y="12"/>
                  <a:pt x="2495" y="13"/>
                </a:cubicBezTo>
                <a:cubicBezTo>
                  <a:pt x="2542" y="17"/>
                  <a:pt x="2589" y="8"/>
                  <a:pt x="2631" y="13"/>
                </a:cubicBezTo>
                <a:cubicBezTo>
                  <a:pt x="2637" y="14"/>
                  <a:pt x="2641" y="21"/>
                  <a:pt x="2647" y="21"/>
                </a:cubicBezTo>
                <a:cubicBezTo>
                  <a:pt x="2700" y="25"/>
                  <a:pt x="2745" y="24"/>
                  <a:pt x="2783" y="21"/>
                </a:cubicBezTo>
                <a:cubicBezTo>
                  <a:pt x="2793" y="23"/>
                  <a:pt x="2796" y="32"/>
                  <a:pt x="2807" y="33"/>
                </a:cubicBezTo>
                <a:cubicBezTo>
                  <a:pt x="2847" y="30"/>
                  <a:pt x="2888" y="34"/>
                  <a:pt x="2931" y="37"/>
                </a:cubicBezTo>
                <a:cubicBezTo>
                  <a:pt x="2939" y="38"/>
                  <a:pt x="2947" y="44"/>
                  <a:pt x="2955" y="45"/>
                </a:cubicBezTo>
                <a:cubicBezTo>
                  <a:pt x="2980" y="49"/>
                  <a:pt x="3007" y="45"/>
                  <a:pt x="3031" y="49"/>
                </a:cubicBezTo>
                <a:cubicBezTo>
                  <a:pt x="3047" y="51"/>
                  <a:pt x="3063" y="60"/>
                  <a:pt x="3079" y="61"/>
                </a:cubicBezTo>
                <a:cubicBezTo>
                  <a:pt x="3092" y="62"/>
                  <a:pt x="3106" y="56"/>
                  <a:pt x="3119" y="57"/>
                </a:cubicBezTo>
                <a:cubicBezTo>
                  <a:pt x="3142" y="59"/>
                  <a:pt x="3167" y="73"/>
                  <a:pt x="3191" y="77"/>
                </a:cubicBezTo>
                <a:cubicBezTo>
                  <a:pt x="3237" y="84"/>
                  <a:pt x="3278" y="82"/>
                  <a:pt x="3311" y="105"/>
                </a:cubicBezTo>
                <a:cubicBezTo>
                  <a:pt x="3350" y="100"/>
                  <a:pt x="3364" y="118"/>
                  <a:pt x="3403" y="113"/>
                </a:cubicBezTo>
                <a:cubicBezTo>
                  <a:pt x="3448" y="134"/>
                  <a:pt x="3499" y="138"/>
                  <a:pt x="3547" y="153"/>
                </a:cubicBezTo>
                <a:cubicBezTo>
                  <a:pt x="3557" y="156"/>
                  <a:pt x="3565" y="166"/>
                  <a:pt x="3575" y="169"/>
                </a:cubicBezTo>
                <a:cubicBezTo>
                  <a:pt x="3592" y="175"/>
                  <a:pt x="3614" y="171"/>
                  <a:pt x="3631" y="177"/>
                </a:cubicBezTo>
                <a:cubicBezTo>
                  <a:pt x="3643" y="181"/>
                  <a:pt x="3648" y="192"/>
                  <a:pt x="3659" y="197"/>
                </a:cubicBezTo>
                <a:cubicBezTo>
                  <a:pt x="3672" y="203"/>
                  <a:pt x="3689" y="200"/>
                  <a:pt x="3703" y="205"/>
                </a:cubicBezTo>
                <a:cubicBezTo>
                  <a:pt x="3714" y="209"/>
                  <a:pt x="3726" y="220"/>
                  <a:pt x="3735" y="225"/>
                </a:cubicBezTo>
                <a:cubicBezTo>
                  <a:pt x="3748" y="232"/>
                  <a:pt x="3762" y="230"/>
                  <a:pt x="3767" y="245"/>
                </a:cubicBezTo>
                <a:cubicBezTo>
                  <a:pt x="3820" y="248"/>
                  <a:pt x="3837" y="287"/>
                  <a:pt x="3891" y="289"/>
                </a:cubicBezTo>
                <a:cubicBezTo>
                  <a:pt x="3936" y="326"/>
                  <a:pt x="3997" y="349"/>
                  <a:pt x="4035" y="393"/>
                </a:cubicBezTo>
                <a:cubicBezTo>
                  <a:pt x="4043" y="393"/>
                  <a:pt x="4051" y="393"/>
                  <a:pt x="4059" y="393"/>
                </a:cubicBezTo>
                <a:cubicBezTo>
                  <a:pt x="4089" y="425"/>
                  <a:pt x="4120" y="457"/>
                  <a:pt x="4163" y="477"/>
                </a:cubicBezTo>
                <a:cubicBezTo>
                  <a:pt x="4171" y="503"/>
                  <a:pt x="4204" y="509"/>
                  <a:pt x="4219" y="533"/>
                </a:cubicBezTo>
                <a:cubicBezTo>
                  <a:pt x="4232" y="553"/>
                  <a:pt x="4262" y="570"/>
                  <a:pt x="4279" y="593"/>
                </a:cubicBezTo>
                <a:cubicBezTo>
                  <a:pt x="4285" y="600"/>
                  <a:pt x="4286" y="607"/>
                  <a:pt x="4291" y="613"/>
                </a:cubicBezTo>
                <a:cubicBezTo>
                  <a:pt x="4300" y="623"/>
                  <a:pt x="4314" y="624"/>
                  <a:pt x="4323" y="633"/>
                </a:cubicBezTo>
                <a:cubicBezTo>
                  <a:pt x="4328" y="638"/>
                  <a:pt x="4332" y="650"/>
                  <a:pt x="4339" y="657"/>
                </a:cubicBezTo>
                <a:cubicBezTo>
                  <a:pt x="4352" y="671"/>
                  <a:pt x="4364" y="679"/>
                  <a:pt x="4371" y="701"/>
                </a:cubicBezTo>
                <a:cubicBezTo>
                  <a:pt x="4385" y="710"/>
                  <a:pt x="4393" y="719"/>
                  <a:pt x="4407" y="737"/>
                </a:cubicBezTo>
                <a:cubicBezTo>
                  <a:pt x="4421" y="755"/>
                  <a:pt x="4424" y="761"/>
                  <a:pt x="4439" y="781"/>
                </a:cubicBezTo>
                <a:cubicBezTo>
                  <a:pt x="4450" y="796"/>
                  <a:pt x="4452" y="804"/>
                  <a:pt x="4463" y="825"/>
                </a:cubicBezTo>
                <a:cubicBezTo>
                  <a:pt x="4478" y="854"/>
                  <a:pt x="4506" y="878"/>
                  <a:pt x="4519" y="905"/>
                </a:cubicBezTo>
                <a:cubicBezTo>
                  <a:pt x="4524" y="915"/>
                  <a:pt x="4523" y="931"/>
                  <a:pt x="4527" y="941"/>
                </a:cubicBezTo>
                <a:cubicBezTo>
                  <a:pt x="4537" y="967"/>
                  <a:pt x="4553" y="997"/>
                  <a:pt x="4575" y="1021"/>
                </a:cubicBezTo>
                <a:cubicBezTo>
                  <a:pt x="4583" y="1071"/>
                  <a:pt x="4607" y="1118"/>
                  <a:pt x="4619" y="1165"/>
                </a:cubicBezTo>
                <a:cubicBezTo>
                  <a:pt x="4623" y="1181"/>
                  <a:pt x="4614" y="1201"/>
                  <a:pt x="4631" y="1213"/>
                </a:cubicBezTo>
                <a:cubicBezTo>
                  <a:pt x="4611" y="1226"/>
                  <a:pt x="4637" y="1246"/>
                  <a:pt x="4627" y="1277"/>
                </a:cubicBezTo>
                <a:cubicBezTo>
                  <a:pt x="4626" y="1291"/>
                  <a:pt x="4639" y="1292"/>
                  <a:pt x="4639" y="1305"/>
                </a:cubicBezTo>
                <a:cubicBezTo>
                  <a:pt x="4636" y="1349"/>
                  <a:pt x="4643" y="1390"/>
                  <a:pt x="4639" y="1429"/>
                </a:cubicBezTo>
                <a:cubicBezTo>
                  <a:pt x="4636" y="1464"/>
                  <a:pt x="4618" y="1492"/>
                  <a:pt x="4623" y="1521"/>
                </a:cubicBezTo>
                <a:cubicBezTo>
                  <a:pt x="4598" y="1550"/>
                  <a:pt x="4604" y="1611"/>
                  <a:pt x="4579" y="1641"/>
                </a:cubicBezTo>
                <a:cubicBezTo>
                  <a:pt x="4579" y="1650"/>
                  <a:pt x="4579" y="1660"/>
                  <a:pt x="4579" y="1669"/>
                </a:cubicBezTo>
                <a:cubicBezTo>
                  <a:pt x="4567" y="1672"/>
                  <a:pt x="4566" y="1685"/>
                  <a:pt x="4567" y="1701"/>
                </a:cubicBezTo>
                <a:cubicBezTo>
                  <a:pt x="4552" y="1708"/>
                  <a:pt x="4540" y="1740"/>
                  <a:pt x="4543" y="1753"/>
                </a:cubicBezTo>
                <a:cubicBezTo>
                  <a:pt x="4526" y="1774"/>
                  <a:pt x="4505" y="1793"/>
                  <a:pt x="4503" y="1829"/>
                </a:cubicBezTo>
                <a:cubicBezTo>
                  <a:pt x="4484" y="1836"/>
                  <a:pt x="4484" y="1858"/>
                  <a:pt x="4475" y="1873"/>
                </a:cubicBezTo>
                <a:cubicBezTo>
                  <a:pt x="4467" y="1886"/>
                  <a:pt x="4450" y="1898"/>
                  <a:pt x="4451" y="1917"/>
                </a:cubicBezTo>
                <a:cubicBezTo>
                  <a:pt x="4443" y="1919"/>
                  <a:pt x="4444" y="1928"/>
                  <a:pt x="4431" y="1925"/>
                </a:cubicBezTo>
                <a:cubicBezTo>
                  <a:pt x="4422" y="1957"/>
                  <a:pt x="4400" y="1977"/>
                  <a:pt x="4383" y="2001"/>
                </a:cubicBezTo>
                <a:cubicBezTo>
                  <a:pt x="4332" y="2087"/>
                  <a:pt x="4245" y="2138"/>
                  <a:pt x="4191" y="2221"/>
                </a:cubicBezTo>
                <a:close/>
                <a:moveTo>
                  <a:pt x="3711" y="2293"/>
                </a:moveTo>
                <a:cubicBezTo>
                  <a:pt x="3736" y="2262"/>
                  <a:pt x="3767" y="2237"/>
                  <a:pt x="3795" y="2209"/>
                </a:cubicBezTo>
                <a:cubicBezTo>
                  <a:pt x="3828" y="2206"/>
                  <a:pt x="3838" y="2180"/>
                  <a:pt x="3875" y="2181"/>
                </a:cubicBezTo>
                <a:cubicBezTo>
                  <a:pt x="3885" y="2183"/>
                  <a:pt x="3873" y="2163"/>
                  <a:pt x="3887" y="2169"/>
                </a:cubicBezTo>
                <a:cubicBezTo>
                  <a:pt x="3959" y="2165"/>
                  <a:pt x="4045" y="2150"/>
                  <a:pt x="4095" y="2173"/>
                </a:cubicBezTo>
                <a:cubicBezTo>
                  <a:pt x="4096" y="2157"/>
                  <a:pt x="4115" y="2168"/>
                  <a:pt x="4123" y="2165"/>
                </a:cubicBezTo>
                <a:cubicBezTo>
                  <a:pt x="4131" y="2162"/>
                  <a:pt x="4134" y="2142"/>
                  <a:pt x="4147" y="2153"/>
                </a:cubicBezTo>
                <a:cubicBezTo>
                  <a:pt x="4149" y="2134"/>
                  <a:pt x="4169" y="2132"/>
                  <a:pt x="4183" y="2125"/>
                </a:cubicBezTo>
                <a:cubicBezTo>
                  <a:pt x="4206" y="2080"/>
                  <a:pt x="4244" y="2050"/>
                  <a:pt x="4283" y="2021"/>
                </a:cubicBezTo>
                <a:cubicBezTo>
                  <a:pt x="4279" y="2005"/>
                  <a:pt x="4297" y="1997"/>
                  <a:pt x="4303" y="1989"/>
                </a:cubicBezTo>
                <a:cubicBezTo>
                  <a:pt x="4311" y="1979"/>
                  <a:pt x="4315" y="1962"/>
                  <a:pt x="4331" y="1961"/>
                </a:cubicBezTo>
                <a:cubicBezTo>
                  <a:pt x="4339" y="1936"/>
                  <a:pt x="4356" y="1920"/>
                  <a:pt x="4375" y="1905"/>
                </a:cubicBezTo>
                <a:cubicBezTo>
                  <a:pt x="4375" y="1898"/>
                  <a:pt x="4375" y="1892"/>
                  <a:pt x="4375" y="1885"/>
                </a:cubicBezTo>
                <a:cubicBezTo>
                  <a:pt x="4408" y="1860"/>
                  <a:pt x="4414" y="1809"/>
                  <a:pt x="4447" y="1785"/>
                </a:cubicBezTo>
                <a:cubicBezTo>
                  <a:pt x="4447" y="1776"/>
                  <a:pt x="4447" y="1766"/>
                  <a:pt x="4447" y="1757"/>
                </a:cubicBezTo>
                <a:cubicBezTo>
                  <a:pt x="4457" y="1755"/>
                  <a:pt x="4461" y="1747"/>
                  <a:pt x="4467" y="1741"/>
                </a:cubicBezTo>
                <a:cubicBezTo>
                  <a:pt x="4478" y="1701"/>
                  <a:pt x="4488" y="1665"/>
                  <a:pt x="4499" y="1641"/>
                </a:cubicBezTo>
                <a:cubicBezTo>
                  <a:pt x="4502" y="1634"/>
                  <a:pt x="4497" y="1629"/>
                  <a:pt x="4499" y="1625"/>
                </a:cubicBezTo>
                <a:cubicBezTo>
                  <a:pt x="4506" y="1608"/>
                  <a:pt x="4527" y="1595"/>
                  <a:pt x="4519" y="1565"/>
                </a:cubicBezTo>
                <a:cubicBezTo>
                  <a:pt x="4527" y="1559"/>
                  <a:pt x="4534" y="1551"/>
                  <a:pt x="4539" y="1541"/>
                </a:cubicBezTo>
                <a:cubicBezTo>
                  <a:pt x="4536" y="1515"/>
                  <a:pt x="4543" y="1499"/>
                  <a:pt x="4551" y="1485"/>
                </a:cubicBezTo>
                <a:cubicBezTo>
                  <a:pt x="4540" y="1460"/>
                  <a:pt x="4553" y="1441"/>
                  <a:pt x="4555" y="1425"/>
                </a:cubicBezTo>
                <a:cubicBezTo>
                  <a:pt x="4557" y="1411"/>
                  <a:pt x="4551" y="1396"/>
                  <a:pt x="4551" y="1381"/>
                </a:cubicBezTo>
                <a:cubicBezTo>
                  <a:pt x="4552" y="1344"/>
                  <a:pt x="4559" y="1304"/>
                  <a:pt x="4555" y="1269"/>
                </a:cubicBezTo>
                <a:cubicBezTo>
                  <a:pt x="4552" y="1239"/>
                  <a:pt x="4532" y="1207"/>
                  <a:pt x="4527" y="1177"/>
                </a:cubicBezTo>
                <a:cubicBezTo>
                  <a:pt x="4525" y="1167"/>
                  <a:pt x="4529" y="1158"/>
                  <a:pt x="4527" y="1149"/>
                </a:cubicBezTo>
                <a:cubicBezTo>
                  <a:pt x="4524" y="1136"/>
                  <a:pt x="4513" y="1122"/>
                  <a:pt x="4507" y="1105"/>
                </a:cubicBezTo>
                <a:cubicBezTo>
                  <a:pt x="4502" y="1089"/>
                  <a:pt x="4502" y="1069"/>
                  <a:pt x="4495" y="1053"/>
                </a:cubicBezTo>
                <a:cubicBezTo>
                  <a:pt x="4490" y="1042"/>
                  <a:pt x="4480" y="1032"/>
                  <a:pt x="4475" y="1021"/>
                </a:cubicBezTo>
                <a:cubicBezTo>
                  <a:pt x="4467" y="1004"/>
                  <a:pt x="4463" y="986"/>
                  <a:pt x="4455" y="969"/>
                </a:cubicBezTo>
                <a:cubicBezTo>
                  <a:pt x="4440" y="936"/>
                  <a:pt x="4426" y="910"/>
                  <a:pt x="4411" y="885"/>
                </a:cubicBezTo>
                <a:cubicBezTo>
                  <a:pt x="4394" y="857"/>
                  <a:pt x="4383" y="838"/>
                  <a:pt x="4363" y="821"/>
                </a:cubicBezTo>
                <a:cubicBezTo>
                  <a:pt x="4359" y="789"/>
                  <a:pt x="4335" y="777"/>
                  <a:pt x="4315" y="761"/>
                </a:cubicBezTo>
                <a:cubicBezTo>
                  <a:pt x="4305" y="727"/>
                  <a:pt x="4273" y="715"/>
                  <a:pt x="4263" y="681"/>
                </a:cubicBezTo>
                <a:cubicBezTo>
                  <a:pt x="4257" y="673"/>
                  <a:pt x="4237" y="681"/>
                  <a:pt x="4231" y="673"/>
                </a:cubicBezTo>
                <a:cubicBezTo>
                  <a:pt x="4231" y="666"/>
                  <a:pt x="4231" y="660"/>
                  <a:pt x="4231" y="653"/>
                </a:cubicBezTo>
                <a:cubicBezTo>
                  <a:pt x="4196" y="630"/>
                  <a:pt x="4167" y="602"/>
                  <a:pt x="4143" y="569"/>
                </a:cubicBezTo>
                <a:cubicBezTo>
                  <a:pt x="4091" y="552"/>
                  <a:pt x="4075" y="498"/>
                  <a:pt x="4019" y="485"/>
                </a:cubicBezTo>
                <a:cubicBezTo>
                  <a:pt x="4020" y="476"/>
                  <a:pt x="4018" y="470"/>
                  <a:pt x="4015" y="465"/>
                </a:cubicBezTo>
                <a:cubicBezTo>
                  <a:pt x="3996" y="467"/>
                  <a:pt x="3997" y="449"/>
                  <a:pt x="3975" y="453"/>
                </a:cubicBezTo>
                <a:cubicBezTo>
                  <a:pt x="3959" y="426"/>
                  <a:pt x="3927" y="416"/>
                  <a:pt x="3911" y="389"/>
                </a:cubicBezTo>
                <a:cubicBezTo>
                  <a:pt x="3877" y="381"/>
                  <a:pt x="3850" y="365"/>
                  <a:pt x="3831" y="341"/>
                </a:cubicBezTo>
                <a:cubicBezTo>
                  <a:pt x="3774" y="325"/>
                  <a:pt x="3723" y="281"/>
                  <a:pt x="3663" y="281"/>
                </a:cubicBezTo>
                <a:cubicBezTo>
                  <a:pt x="3622" y="253"/>
                  <a:pt x="3564" y="238"/>
                  <a:pt x="3511" y="217"/>
                </a:cubicBezTo>
                <a:cubicBezTo>
                  <a:pt x="3506" y="215"/>
                  <a:pt x="3502" y="219"/>
                  <a:pt x="3495" y="217"/>
                </a:cubicBezTo>
                <a:cubicBezTo>
                  <a:pt x="3488" y="215"/>
                  <a:pt x="3486" y="207"/>
                  <a:pt x="3479" y="205"/>
                </a:cubicBezTo>
                <a:cubicBezTo>
                  <a:pt x="3443" y="196"/>
                  <a:pt x="3400" y="199"/>
                  <a:pt x="3363" y="189"/>
                </a:cubicBezTo>
                <a:cubicBezTo>
                  <a:pt x="3346" y="184"/>
                  <a:pt x="3332" y="172"/>
                  <a:pt x="3315" y="169"/>
                </a:cubicBezTo>
                <a:cubicBezTo>
                  <a:pt x="3306" y="167"/>
                  <a:pt x="3293" y="170"/>
                  <a:pt x="3283" y="169"/>
                </a:cubicBezTo>
                <a:cubicBezTo>
                  <a:pt x="3253" y="165"/>
                  <a:pt x="3221" y="150"/>
                  <a:pt x="3195" y="149"/>
                </a:cubicBezTo>
                <a:cubicBezTo>
                  <a:pt x="3186" y="149"/>
                  <a:pt x="3172" y="154"/>
                  <a:pt x="3163" y="153"/>
                </a:cubicBezTo>
                <a:cubicBezTo>
                  <a:pt x="3143" y="151"/>
                  <a:pt x="3114" y="138"/>
                  <a:pt x="3087" y="133"/>
                </a:cubicBezTo>
                <a:cubicBezTo>
                  <a:pt x="3072" y="130"/>
                  <a:pt x="3052" y="127"/>
                  <a:pt x="3035" y="125"/>
                </a:cubicBezTo>
                <a:cubicBezTo>
                  <a:pt x="3018" y="123"/>
                  <a:pt x="2998" y="128"/>
                  <a:pt x="2987" y="125"/>
                </a:cubicBezTo>
                <a:cubicBezTo>
                  <a:pt x="2976" y="122"/>
                  <a:pt x="2978" y="114"/>
                  <a:pt x="2967" y="113"/>
                </a:cubicBezTo>
                <a:cubicBezTo>
                  <a:pt x="2917" y="107"/>
                  <a:pt x="2867" y="120"/>
                  <a:pt x="2823" y="97"/>
                </a:cubicBezTo>
                <a:cubicBezTo>
                  <a:pt x="2811" y="96"/>
                  <a:pt x="2811" y="106"/>
                  <a:pt x="2799" y="105"/>
                </a:cubicBezTo>
                <a:cubicBezTo>
                  <a:pt x="2707" y="89"/>
                  <a:pt x="2612" y="94"/>
                  <a:pt x="2527" y="77"/>
                </a:cubicBezTo>
                <a:cubicBezTo>
                  <a:pt x="2526" y="81"/>
                  <a:pt x="2527" y="84"/>
                  <a:pt x="2523" y="85"/>
                </a:cubicBezTo>
                <a:cubicBezTo>
                  <a:pt x="2483" y="92"/>
                  <a:pt x="2399" y="77"/>
                  <a:pt x="2343" y="85"/>
                </a:cubicBezTo>
                <a:cubicBezTo>
                  <a:pt x="2340" y="85"/>
                  <a:pt x="2327" y="93"/>
                  <a:pt x="2323" y="93"/>
                </a:cubicBezTo>
                <a:cubicBezTo>
                  <a:pt x="2317" y="93"/>
                  <a:pt x="2314" y="84"/>
                  <a:pt x="2307" y="85"/>
                </a:cubicBezTo>
                <a:cubicBezTo>
                  <a:pt x="2291" y="86"/>
                  <a:pt x="2280" y="93"/>
                  <a:pt x="2267" y="93"/>
                </a:cubicBezTo>
                <a:cubicBezTo>
                  <a:pt x="2255" y="93"/>
                  <a:pt x="2243" y="86"/>
                  <a:pt x="2231" y="85"/>
                </a:cubicBezTo>
                <a:cubicBezTo>
                  <a:pt x="2212" y="83"/>
                  <a:pt x="2191" y="89"/>
                  <a:pt x="2171" y="89"/>
                </a:cubicBezTo>
                <a:cubicBezTo>
                  <a:pt x="2111" y="89"/>
                  <a:pt x="2046" y="87"/>
                  <a:pt x="2003" y="93"/>
                </a:cubicBezTo>
                <a:cubicBezTo>
                  <a:pt x="1923" y="104"/>
                  <a:pt x="1844" y="93"/>
                  <a:pt x="1767" y="101"/>
                </a:cubicBezTo>
                <a:cubicBezTo>
                  <a:pt x="1761" y="102"/>
                  <a:pt x="1753" y="108"/>
                  <a:pt x="1747" y="109"/>
                </a:cubicBezTo>
                <a:cubicBezTo>
                  <a:pt x="1705" y="118"/>
                  <a:pt x="1659" y="116"/>
                  <a:pt x="1615" y="121"/>
                </a:cubicBezTo>
                <a:cubicBezTo>
                  <a:pt x="1592" y="124"/>
                  <a:pt x="1567" y="135"/>
                  <a:pt x="1543" y="137"/>
                </a:cubicBezTo>
                <a:cubicBezTo>
                  <a:pt x="1495" y="142"/>
                  <a:pt x="1445" y="138"/>
                  <a:pt x="1399" y="145"/>
                </a:cubicBezTo>
                <a:cubicBezTo>
                  <a:pt x="1379" y="148"/>
                  <a:pt x="1362" y="161"/>
                  <a:pt x="1343" y="165"/>
                </a:cubicBezTo>
                <a:cubicBezTo>
                  <a:pt x="1334" y="167"/>
                  <a:pt x="1324" y="163"/>
                  <a:pt x="1315" y="165"/>
                </a:cubicBezTo>
                <a:cubicBezTo>
                  <a:pt x="1260" y="174"/>
                  <a:pt x="1208" y="201"/>
                  <a:pt x="1155" y="213"/>
                </a:cubicBezTo>
                <a:cubicBezTo>
                  <a:pt x="1110" y="224"/>
                  <a:pt x="1084" y="231"/>
                  <a:pt x="1051" y="241"/>
                </a:cubicBezTo>
                <a:cubicBezTo>
                  <a:pt x="1032" y="247"/>
                  <a:pt x="1012" y="247"/>
                  <a:pt x="995" y="253"/>
                </a:cubicBezTo>
                <a:cubicBezTo>
                  <a:pt x="980" y="258"/>
                  <a:pt x="966" y="269"/>
                  <a:pt x="951" y="273"/>
                </a:cubicBezTo>
                <a:cubicBezTo>
                  <a:pt x="943" y="275"/>
                  <a:pt x="935" y="271"/>
                  <a:pt x="927" y="273"/>
                </a:cubicBezTo>
                <a:cubicBezTo>
                  <a:pt x="910" y="277"/>
                  <a:pt x="891" y="288"/>
                  <a:pt x="879" y="293"/>
                </a:cubicBezTo>
                <a:cubicBezTo>
                  <a:pt x="869" y="297"/>
                  <a:pt x="858" y="298"/>
                  <a:pt x="851" y="301"/>
                </a:cubicBezTo>
                <a:cubicBezTo>
                  <a:pt x="805" y="321"/>
                  <a:pt x="761" y="365"/>
                  <a:pt x="711" y="373"/>
                </a:cubicBezTo>
                <a:cubicBezTo>
                  <a:pt x="695" y="389"/>
                  <a:pt x="676" y="402"/>
                  <a:pt x="647" y="405"/>
                </a:cubicBezTo>
                <a:cubicBezTo>
                  <a:pt x="621" y="431"/>
                  <a:pt x="589" y="451"/>
                  <a:pt x="551" y="465"/>
                </a:cubicBezTo>
                <a:cubicBezTo>
                  <a:pt x="524" y="489"/>
                  <a:pt x="500" y="515"/>
                  <a:pt x="463" y="529"/>
                </a:cubicBezTo>
                <a:cubicBezTo>
                  <a:pt x="438" y="554"/>
                  <a:pt x="409" y="576"/>
                  <a:pt x="379" y="597"/>
                </a:cubicBezTo>
                <a:cubicBezTo>
                  <a:pt x="343" y="655"/>
                  <a:pt x="281" y="688"/>
                  <a:pt x="255" y="757"/>
                </a:cubicBezTo>
                <a:cubicBezTo>
                  <a:pt x="242" y="755"/>
                  <a:pt x="244" y="768"/>
                  <a:pt x="235" y="769"/>
                </a:cubicBezTo>
                <a:cubicBezTo>
                  <a:pt x="202" y="827"/>
                  <a:pt x="173" y="890"/>
                  <a:pt x="147" y="949"/>
                </a:cubicBezTo>
                <a:cubicBezTo>
                  <a:pt x="138" y="970"/>
                  <a:pt x="125" y="992"/>
                  <a:pt x="119" y="1013"/>
                </a:cubicBezTo>
                <a:cubicBezTo>
                  <a:pt x="117" y="1019"/>
                  <a:pt x="120" y="1029"/>
                  <a:pt x="119" y="1037"/>
                </a:cubicBezTo>
                <a:cubicBezTo>
                  <a:pt x="113" y="1074"/>
                  <a:pt x="88" y="1105"/>
                  <a:pt x="95" y="1149"/>
                </a:cubicBezTo>
                <a:cubicBezTo>
                  <a:pt x="81" y="1169"/>
                  <a:pt x="83" y="1209"/>
                  <a:pt x="83" y="1241"/>
                </a:cubicBezTo>
                <a:cubicBezTo>
                  <a:pt x="83" y="1304"/>
                  <a:pt x="79" y="1382"/>
                  <a:pt x="87" y="1449"/>
                </a:cubicBezTo>
                <a:cubicBezTo>
                  <a:pt x="93" y="1499"/>
                  <a:pt x="118" y="1542"/>
                  <a:pt x="115" y="1585"/>
                </a:cubicBezTo>
                <a:cubicBezTo>
                  <a:pt x="151" y="1685"/>
                  <a:pt x="183" y="1789"/>
                  <a:pt x="227" y="1881"/>
                </a:cubicBezTo>
                <a:cubicBezTo>
                  <a:pt x="245" y="1900"/>
                  <a:pt x="264" y="1919"/>
                  <a:pt x="267" y="1953"/>
                </a:cubicBezTo>
                <a:cubicBezTo>
                  <a:pt x="317" y="2013"/>
                  <a:pt x="379" y="2060"/>
                  <a:pt x="423" y="2125"/>
                </a:cubicBezTo>
                <a:cubicBezTo>
                  <a:pt x="436" y="2127"/>
                  <a:pt x="441" y="2139"/>
                  <a:pt x="455" y="2141"/>
                </a:cubicBezTo>
                <a:cubicBezTo>
                  <a:pt x="455" y="2153"/>
                  <a:pt x="463" y="2157"/>
                  <a:pt x="467" y="2165"/>
                </a:cubicBezTo>
                <a:cubicBezTo>
                  <a:pt x="488" y="2182"/>
                  <a:pt x="519" y="2188"/>
                  <a:pt x="527" y="2217"/>
                </a:cubicBezTo>
                <a:cubicBezTo>
                  <a:pt x="571" y="2232"/>
                  <a:pt x="594" y="2268"/>
                  <a:pt x="639" y="2281"/>
                </a:cubicBezTo>
                <a:cubicBezTo>
                  <a:pt x="645" y="2291"/>
                  <a:pt x="653" y="2299"/>
                  <a:pt x="659" y="2309"/>
                </a:cubicBezTo>
                <a:cubicBezTo>
                  <a:pt x="670" y="2309"/>
                  <a:pt x="680" y="2309"/>
                  <a:pt x="691" y="2309"/>
                </a:cubicBezTo>
                <a:cubicBezTo>
                  <a:pt x="736" y="2340"/>
                  <a:pt x="781" y="2371"/>
                  <a:pt x="847" y="2381"/>
                </a:cubicBezTo>
                <a:cubicBezTo>
                  <a:pt x="905" y="2429"/>
                  <a:pt x="993" y="2446"/>
                  <a:pt x="1055" y="2489"/>
                </a:cubicBezTo>
                <a:cubicBezTo>
                  <a:pt x="1072" y="2486"/>
                  <a:pt x="1078" y="2496"/>
                  <a:pt x="1095" y="2493"/>
                </a:cubicBezTo>
                <a:cubicBezTo>
                  <a:pt x="1122" y="2520"/>
                  <a:pt x="1179" y="2518"/>
                  <a:pt x="1207" y="2545"/>
                </a:cubicBezTo>
                <a:cubicBezTo>
                  <a:pt x="1278" y="2547"/>
                  <a:pt x="1321" y="2577"/>
                  <a:pt x="1399" y="2573"/>
                </a:cubicBezTo>
                <a:cubicBezTo>
                  <a:pt x="1417" y="2582"/>
                  <a:pt x="1426" y="2585"/>
                  <a:pt x="1451" y="2581"/>
                </a:cubicBezTo>
                <a:cubicBezTo>
                  <a:pt x="1478" y="2595"/>
                  <a:pt x="1522" y="2605"/>
                  <a:pt x="1555" y="2601"/>
                </a:cubicBezTo>
                <a:cubicBezTo>
                  <a:pt x="1588" y="2630"/>
                  <a:pt x="1632" y="2611"/>
                  <a:pt x="1671" y="2617"/>
                </a:cubicBezTo>
                <a:cubicBezTo>
                  <a:pt x="1681" y="2619"/>
                  <a:pt x="1692" y="2628"/>
                  <a:pt x="1703" y="2629"/>
                </a:cubicBezTo>
                <a:cubicBezTo>
                  <a:pt x="1723" y="2631"/>
                  <a:pt x="1746" y="2626"/>
                  <a:pt x="1767" y="2629"/>
                </a:cubicBezTo>
                <a:cubicBezTo>
                  <a:pt x="1778" y="2630"/>
                  <a:pt x="1789" y="2639"/>
                  <a:pt x="1799" y="2641"/>
                </a:cubicBezTo>
                <a:cubicBezTo>
                  <a:pt x="1805" y="2642"/>
                  <a:pt x="1816" y="2641"/>
                  <a:pt x="1823" y="2641"/>
                </a:cubicBezTo>
                <a:cubicBezTo>
                  <a:pt x="1856" y="2643"/>
                  <a:pt x="1884" y="2648"/>
                  <a:pt x="1907" y="2649"/>
                </a:cubicBezTo>
                <a:cubicBezTo>
                  <a:pt x="1921" y="2650"/>
                  <a:pt x="1937" y="2644"/>
                  <a:pt x="1951" y="2645"/>
                </a:cubicBezTo>
                <a:cubicBezTo>
                  <a:pt x="1963" y="2646"/>
                  <a:pt x="1975" y="2655"/>
                  <a:pt x="1987" y="2657"/>
                </a:cubicBezTo>
                <a:cubicBezTo>
                  <a:pt x="1996" y="2659"/>
                  <a:pt x="2008" y="2655"/>
                  <a:pt x="2019" y="2657"/>
                </a:cubicBezTo>
                <a:cubicBezTo>
                  <a:pt x="2050" y="2661"/>
                  <a:pt x="2069" y="2674"/>
                  <a:pt x="2099" y="2661"/>
                </a:cubicBezTo>
                <a:cubicBezTo>
                  <a:pt x="2148" y="2691"/>
                  <a:pt x="2223" y="2663"/>
                  <a:pt x="2283" y="2685"/>
                </a:cubicBezTo>
                <a:cubicBezTo>
                  <a:pt x="2298" y="2689"/>
                  <a:pt x="2294" y="2675"/>
                  <a:pt x="2307" y="2677"/>
                </a:cubicBezTo>
                <a:cubicBezTo>
                  <a:pt x="2325" y="2692"/>
                  <a:pt x="2331" y="2672"/>
                  <a:pt x="2347" y="2689"/>
                </a:cubicBezTo>
                <a:cubicBezTo>
                  <a:pt x="2398" y="2676"/>
                  <a:pt x="2425" y="2685"/>
                  <a:pt x="2487" y="2685"/>
                </a:cubicBezTo>
                <a:cubicBezTo>
                  <a:pt x="2500" y="2685"/>
                  <a:pt x="2501" y="2672"/>
                  <a:pt x="2515" y="2673"/>
                </a:cubicBezTo>
                <a:cubicBezTo>
                  <a:pt x="2518" y="2679"/>
                  <a:pt x="2518" y="2688"/>
                  <a:pt x="2531" y="2685"/>
                </a:cubicBezTo>
                <a:cubicBezTo>
                  <a:pt x="2565" y="2687"/>
                  <a:pt x="2585" y="2689"/>
                  <a:pt x="2611" y="2677"/>
                </a:cubicBezTo>
                <a:cubicBezTo>
                  <a:pt x="2628" y="2674"/>
                  <a:pt x="2630" y="2685"/>
                  <a:pt x="2643" y="2685"/>
                </a:cubicBezTo>
                <a:cubicBezTo>
                  <a:pt x="2650" y="2680"/>
                  <a:pt x="2643" y="2661"/>
                  <a:pt x="2655" y="2661"/>
                </a:cubicBezTo>
                <a:cubicBezTo>
                  <a:pt x="2666" y="2662"/>
                  <a:pt x="2660" y="2680"/>
                  <a:pt x="2675" y="2677"/>
                </a:cubicBezTo>
                <a:cubicBezTo>
                  <a:pt x="2686" y="2662"/>
                  <a:pt x="2701" y="2674"/>
                  <a:pt x="2715" y="2673"/>
                </a:cubicBezTo>
                <a:cubicBezTo>
                  <a:pt x="2725" y="2672"/>
                  <a:pt x="2734" y="2666"/>
                  <a:pt x="2743" y="2665"/>
                </a:cubicBezTo>
                <a:cubicBezTo>
                  <a:pt x="2772" y="2662"/>
                  <a:pt x="2802" y="2670"/>
                  <a:pt x="2831" y="2669"/>
                </a:cubicBezTo>
                <a:cubicBezTo>
                  <a:pt x="2857" y="2668"/>
                  <a:pt x="2886" y="2654"/>
                  <a:pt x="2911" y="2653"/>
                </a:cubicBezTo>
                <a:cubicBezTo>
                  <a:pt x="2922" y="2653"/>
                  <a:pt x="2933" y="2658"/>
                  <a:pt x="2943" y="2657"/>
                </a:cubicBezTo>
                <a:cubicBezTo>
                  <a:pt x="2952" y="2656"/>
                  <a:pt x="2958" y="2649"/>
                  <a:pt x="2967" y="2649"/>
                </a:cubicBezTo>
                <a:cubicBezTo>
                  <a:pt x="2978" y="2648"/>
                  <a:pt x="2988" y="2654"/>
                  <a:pt x="2999" y="2653"/>
                </a:cubicBezTo>
                <a:cubicBezTo>
                  <a:pt x="3021" y="2652"/>
                  <a:pt x="3042" y="2636"/>
                  <a:pt x="3063" y="2633"/>
                </a:cubicBezTo>
                <a:cubicBezTo>
                  <a:pt x="3085" y="2630"/>
                  <a:pt x="3108" y="2636"/>
                  <a:pt x="3131" y="2633"/>
                </a:cubicBezTo>
                <a:cubicBezTo>
                  <a:pt x="3148" y="2631"/>
                  <a:pt x="3163" y="2620"/>
                  <a:pt x="3179" y="2617"/>
                </a:cubicBezTo>
                <a:cubicBezTo>
                  <a:pt x="3194" y="2614"/>
                  <a:pt x="3211" y="2616"/>
                  <a:pt x="3227" y="2613"/>
                </a:cubicBezTo>
                <a:cubicBezTo>
                  <a:pt x="3268" y="2605"/>
                  <a:pt x="3305" y="2587"/>
                  <a:pt x="3351" y="2585"/>
                </a:cubicBezTo>
                <a:cubicBezTo>
                  <a:pt x="3389" y="2583"/>
                  <a:pt x="3419" y="2586"/>
                  <a:pt x="3451" y="2581"/>
                </a:cubicBezTo>
                <a:cubicBezTo>
                  <a:pt x="3459" y="2579"/>
                  <a:pt x="3454" y="2565"/>
                  <a:pt x="3467" y="2569"/>
                </a:cubicBezTo>
                <a:cubicBezTo>
                  <a:pt x="3479" y="2569"/>
                  <a:pt x="3491" y="2569"/>
                  <a:pt x="3503" y="2569"/>
                </a:cubicBezTo>
                <a:cubicBezTo>
                  <a:pt x="3525" y="2556"/>
                  <a:pt x="3561" y="2537"/>
                  <a:pt x="3591" y="2545"/>
                </a:cubicBezTo>
                <a:cubicBezTo>
                  <a:pt x="3612" y="2522"/>
                  <a:pt x="3667" y="2533"/>
                  <a:pt x="3687" y="2509"/>
                </a:cubicBezTo>
                <a:cubicBezTo>
                  <a:pt x="3658" y="2437"/>
                  <a:pt x="3693" y="2362"/>
                  <a:pt x="3711" y="2293"/>
                </a:cubicBezTo>
                <a:close/>
                <a:moveTo>
                  <a:pt x="4175" y="2389"/>
                </a:moveTo>
                <a:cubicBezTo>
                  <a:pt x="4175" y="2387"/>
                  <a:pt x="4183" y="2381"/>
                  <a:pt x="4183" y="2377"/>
                </a:cubicBezTo>
                <a:cubicBezTo>
                  <a:pt x="4183" y="2377"/>
                  <a:pt x="4177" y="2359"/>
                  <a:pt x="4175" y="2353"/>
                </a:cubicBezTo>
                <a:cubicBezTo>
                  <a:pt x="4166" y="2330"/>
                  <a:pt x="4152" y="2314"/>
                  <a:pt x="4143" y="2301"/>
                </a:cubicBezTo>
                <a:cubicBezTo>
                  <a:pt x="4137" y="2292"/>
                  <a:pt x="4138" y="2284"/>
                  <a:pt x="4135" y="2281"/>
                </a:cubicBezTo>
                <a:cubicBezTo>
                  <a:pt x="4112" y="2258"/>
                  <a:pt x="4062" y="2241"/>
                  <a:pt x="4023" y="2237"/>
                </a:cubicBezTo>
                <a:cubicBezTo>
                  <a:pt x="4004" y="2235"/>
                  <a:pt x="3976" y="2240"/>
                  <a:pt x="3955" y="2237"/>
                </a:cubicBezTo>
                <a:cubicBezTo>
                  <a:pt x="3950" y="2236"/>
                  <a:pt x="3951" y="2244"/>
                  <a:pt x="3947" y="2245"/>
                </a:cubicBezTo>
                <a:cubicBezTo>
                  <a:pt x="3939" y="2247"/>
                  <a:pt x="3927" y="2243"/>
                  <a:pt x="3919" y="2245"/>
                </a:cubicBezTo>
                <a:cubicBezTo>
                  <a:pt x="3914" y="2246"/>
                  <a:pt x="3899" y="2259"/>
                  <a:pt x="3887" y="2265"/>
                </a:cubicBezTo>
                <a:cubicBezTo>
                  <a:pt x="3874" y="2272"/>
                  <a:pt x="3857" y="2275"/>
                  <a:pt x="3847" y="2281"/>
                </a:cubicBezTo>
                <a:cubicBezTo>
                  <a:pt x="3816" y="2301"/>
                  <a:pt x="3802" y="2327"/>
                  <a:pt x="3787" y="2353"/>
                </a:cubicBezTo>
                <a:cubicBezTo>
                  <a:pt x="3775" y="2374"/>
                  <a:pt x="3763" y="2385"/>
                  <a:pt x="3759" y="2413"/>
                </a:cubicBezTo>
                <a:cubicBezTo>
                  <a:pt x="3751" y="2464"/>
                  <a:pt x="3768" y="2474"/>
                  <a:pt x="3783" y="2509"/>
                </a:cubicBezTo>
                <a:cubicBezTo>
                  <a:pt x="3801" y="2519"/>
                  <a:pt x="3818" y="2530"/>
                  <a:pt x="3831" y="2545"/>
                </a:cubicBezTo>
                <a:cubicBezTo>
                  <a:pt x="3863" y="2545"/>
                  <a:pt x="3861" y="2554"/>
                  <a:pt x="3887" y="2545"/>
                </a:cubicBezTo>
                <a:cubicBezTo>
                  <a:pt x="3917" y="2567"/>
                  <a:pt x="3953" y="2531"/>
                  <a:pt x="3991" y="2545"/>
                </a:cubicBezTo>
                <a:cubicBezTo>
                  <a:pt x="4008" y="2535"/>
                  <a:pt x="4022" y="2534"/>
                  <a:pt x="4039" y="2529"/>
                </a:cubicBezTo>
                <a:cubicBezTo>
                  <a:pt x="4062" y="2523"/>
                  <a:pt x="4091" y="2521"/>
                  <a:pt x="4111" y="2509"/>
                </a:cubicBezTo>
                <a:cubicBezTo>
                  <a:pt x="4142" y="2491"/>
                  <a:pt x="4149" y="2453"/>
                  <a:pt x="4175" y="2433"/>
                </a:cubicBezTo>
                <a:cubicBezTo>
                  <a:pt x="4178" y="2416"/>
                  <a:pt x="4174" y="2398"/>
                  <a:pt x="4175" y="23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6"/>
          <p:cNvSpPr>
            <a:spLocks/>
          </p:cNvSpPr>
          <p:nvPr/>
        </p:nvSpPr>
        <p:spPr bwMode="auto">
          <a:xfrm>
            <a:off x="7305675" y="1504950"/>
            <a:ext cx="4392613" cy="2066925"/>
          </a:xfrm>
          <a:custGeom>
            <a:avLst/>
            <a:gdLst>
              <a:gd name="T0" fmla="*/ 2376 w 5931"/>
              <a:gd name="T1" fmla="*/ 2657 h 2792"/>
              <a:gd name="T2" fmla="*/ 2980 w 5931"/>
              <a:gd name="T3" fmla="*/ 2689 h 2792"/>
              <a:gd name="T4" fmla="*/ 3436 w 5931"/>
              <a:gd name="T5" fmla="*/ 2657 h 2792"/>
              <a:gd name="T6" fmla="*/ 3868 w 5931"/>
              <a:gd name="T7" fmla="*/ 2625 h 2792"/>
              <a:gd name="T8" fmla="*/ 4252 w 5931"/>
              <a:gd name="T9" fmla="*/ 2577 h 2792"/>
              <a:gd name="T10" fmla="*/ 4736 w 5931"/>
              <a:gd name="T11" fmla="*/ 2469 h 2792"/>
              <a:gd name="T12" fmla="*/ 5660 w 5931"/>
              <a:gd name="T13" fmla="*/ 1965 h 2792"/>
              <a:gd name="T14" fmla="*/ 5840 w 5931"/>
              <a:gd name="T15" fmla="*/ 1541 h 2792"/>
              <a:gd name="T16" fmla="*/ 5632 w 5931"/>
              <a:gd name="T17" fmla="*/ 825 h 2792"/>
              <a:gd name="T18" fmla="*/ 5220 w 5931"/>
              <a:gd name="T19" fmla="*/ 433 h 2792"/>
              <a:gd name="T20" fmla="*/ 4788 w 5931"/>
              <a:gd name="T21" fmla="*/ 269 h 2792"/>
              <a:gd name="T22" fmla="*/ 4180 w 5931"/>
              <a:gd name="T23" fmla="*/ 161 h 2792"/>
              <a:gd name="T24" fmla="*/ 3832 w 5931"/>
              <a:gd name="T25" fmla="*/ 121 h 2792"/>
              <a:gd name="T26" fmla="*/ 3184 w 5931"/>
              <a:gd name="T27" fmla="*/ 85 h 2792"/>
              <a:gd name="T28" fmla="*/ 2708 w 5931"/>
              <a:gd name="T29" fmla="*/ 93 h 2792"/>
              <a:gd name="T30" fmla="*/ 2116 w 5931"/>
              <a:gd name="T31" fmla="*/ 157 h 2792"/>
              <a:gd name="T32" fmla="*/ 1672 w 5931"/>
              <a:gd name="T33" fmla="*/ 265 h 2792"/>
              <a:gd name="T34" fmla="*/ 1280 w 5931"/>
              <a:gd name="T35" fmla="*/ 401 h 2792"/>
              <a:gd name="T36" fmla="*/ 844 w 5931"/>
              <a:gd name="T37" fmla="*/ 677 h 2792"/>
              <a:gd name="T38" fmla="*/ 560 w 5931"/>
              <a:gd name="T39" fmla="*/ 1137 h 2792"/>
              <a:gd name="T40" fmla="*/ 496 w 5931"/>
              <a:gd name="T41" fmla="*/ 1409 h 2792"/>
              <a:gd name="T42" fmla="*/ 664 w 5931"/>
              <a:gd name="T43" fmla="*/ 2065 h 2792"/>
              <a:gd name="T44" fmla="*/ 512 w 5931"/>
              <a:gd name="T45" fmla="*/ 2201 h 2792"/>
              <a:gd name="T46" fmla="*/ 356 w 5931"/>
              <a:gd name="T47" fmla="*/ 2325 h 2792"/>
              <a:gd name="T48" fmla="*/ 816 w 5931"/>
              <a:gd name="T49" fmla="*/ 2237 h 2792"/>
              <a:gd name="T50" fmla="*/ 1192 w 5931"/>
              <a:gd name="T51" fmla="*/ 2425 h 2792"/>
              <a:gd name="T52" fmla="*/ 1896 w 5931"/>
              <a:gd name="T53" fmla="*/ 2601 h 2792"/>
              <a:gd name="T54" fmla="*/ 2128 w 5931"/>
              <a:gd name="T55" fmla="*/ 2709 h 2792"/>
              <a:gd name="T56" fmla="*/ 1824 w 5931"/>
              <a:gd name="T57" fmla="*/ 2665 h 2792"/>
              <a:gd name="T58" fmla="*/ 1460 w 5931"/>
              <a:gd name="T59" fmla="*/ 2605 h 2792"/>
              <a:gd name="T60" fmla="*/ 736 w 5931"/>
              <a:gd name="T61" fmla="*/ 2345 h 2792"/>
              <a:gd name="T62" fmla="*/ 408 w 5931"/>
              <a:gd name="T63" fmla="*/ 2401 h 2792"/>
              <a:gd name="T64" fmla="*/ 80 w 5931"/>
              <a:gd name="T65" fmla="*/ 2269 h 2792"/>
              <a:gd name="T66" fmla="*/ 524 w 5931"/>
              <a:gd name="T67" fmla="*/ 2097 h 2792"/>
              <a:gd name="T68" fmla="*/ 496 w 5931"/>
              <a:gd name="T69" fmla="*/ 1873 h 2792"/>
              <a:gd name="T70" fmla="*/ 408 w 5931"/>
              <a:gd name="T71" fmla="*/ 1521 h 2792"/>
              <a:gd name="T72" fmla="*/ 444 w 5931"/>
              <a:gd name="T73" fmla="*/ 1261 h 2792"/>
              <a:gd name="T74" fmla="*/ 560 w 5931"/>
              <a:gd name="T75" fmla="*/ 973 h 2792"/>
              <a:gd name="T76" fmla="*/ 796 w 5931"/>
              <a:gd name="T77" fmla="*/ 621 h 2792"/>
              <a:gd name="T78" fmla="*/ 1236 w 5931"/>
              <a:gd name="T79" fmla="*/ 345 h 2792"/>
              <a:gd name="T80" fmla="*/ 1576 w 5931"/>
              <a:gd name="T81" fmla="*/ 209 h 2792"/>
              <a:gd name="T82" fmla="*/ 2196 w 5931"/>
              <a:gd name="T83" fmla="*/ 77 h 2792"/>
              <a:gd name="T84" fmla="*/ 2656 w 5931"/>
              <a:gd name="T85" fmla="*/ 21 h 2792"/>
              <a:gd name="T86" fmla="*/ 3008 w 5931"/>
              <a:gd name="T87" fmla="*/ 25 h 2792"/>
              <a:gd name="T88" fmla="*/ 3844 w 5931"/>
              <a:gd name="T89" fmla="*/ 41 h 2792"/>
              <a:gd name="T90" fmla="*/ 4464 w 5931"/>
              <a:gd name="T91" fmla="*/ 125 h 2792"/>
              <a:gd name="T92" fmla="*/ 4868 w 5931"/>
              <a:gd name="T93" fmla="*/ 213 h 2792"/>
              <a:gd name="T94" fmla="*/ 5536 w 5931"/>
              <a:gd name="T95" fmla="*/ 593 h 2792"/>
              <a:gd name="T96" fmla="*/ 5788 w 5931"/>
              <a:gd name="T97" fmla="*/ 969 h 2792"/>
              <a:gd name="T98" fmla="*/ 5900 w 5931"/>
              <a:gd name="T99" fmla="*/ 1309 h 2792"/>
              <a:gd name="T100" fmla="*/ 5648 w 5931"/>
              <a:gd name="T101" fmla="*/ 2073 h 2792"/>
              <a:gd name="T102" fmla="*/ 5256 w 5931"/>
              <a:gd name="T103" fmla="*/ 2349 h 2792"/>
              <a:gd name="T104" fmla="*/ 4524 w 5931"/>
              <a:gd name="T105" fmla="*/ 2601 h 2792"/>
              <a:gd name="T106" fmla="*/ 4228 w 5931"/>
              <a:gd name="T107" fmla="*/ 2653 h 2792"/>
              <a:gd name="T108" fmla="*/ 3800 w 5931"/>
              <a:gd name="T109" fmla="*/ 2705 h 2792"/>
              <a:gd name="T110" fmla="*/ 3364 w 5931"/>
              <a:gd name="T111" fmla="*/ 2737 h 2792"/>
              <a:gd name="T112" fmla="*/ 2464 w 5931"/>
              <a:gd name="T113" fmla="*/ 2757 h 2792"/>
              <a:gd name="T114" fmla="*/ 2140 w 5931"/>
              <a:gd name="T115" fmla="*/ 2721 h 2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931" h="2792">
                <a:moveTo>
                  <a:pt x="2140" y="2721"/>
                </a:moveTo>
                <a:cubicBezTo>
                  <a:pt x="2149" y="2695"/>
                  <a:pt x="2175" y="2677"/>
                  <a:pt x="2156" y="2645"/>
                </a:cubicBezTo>
                <a:cubicBezTo>
                  <a:pt x="2177" y="2639"/>
                  <a:pt x="2198" y="2641"/>
                  <a:pt x="2220" y="2653"/>
                </a:cubicBezTo>
                <a:cubicBezTo>
                  <a:pt x="2241" y="2645"/>
                  <a:pt x="2258" y="2639"/>
                  <a:pt x="2284" y="2641"/>
                </a:cubicBezTo>
                <a:cubicBezTo>
                  <a:pt x="2292" y="2642"/>
                  <a:pt x="2292" y="2647"/>
                  <a:pt x="2300" y="2649"/>
                </a:cubicBezTo>
                <a:cubicBezTo>
                  <a:pt x="2320" y="2654"/>
                  <a:pt x="2349" y="2651"/>
                  <a:pt x="2376" y="2657"/>
                </a:cubicBezTo>
                <a:cubicBezTo>
                  <a:pt x="2397" y="2662"/>
                  <a:pt x="2452" y="2674"/>
                  <a:pt x="2480" y="2677"/>
                </a:cubicBezTo>
                <a:cubicBezTo>
                  <a:pt x="2491" y="2678"/>
                  <a:pt x="2505" y="2672"/>
                  <a:pt x="2516" y="2673"/>
                </a:cubicBezTo>
                <a:cubicBezTo>
                  <a:pt x="2528" y="2674"/>
                  <a:pt x="2537" y="2683"/>
                  <a:pt x="2548" y="2685"/>
                </a:cubicBezTo>
                <a:cubicBezTo>
                  <a:pt x="2629" y="2698"/>
                  <a:pt x="2706" y="2664"/>
                  <a:pt x="2796" y="2689"/>
                </a:cubicBezTo>
                <a:cubicBezTo>
                  <a:pt x="2813" y="2694"/>
                  <a:pt x="2812" y="2681"/>
                  <a:pt x="2824" y="2681"/>
                </a:cubicBezTo>
                <a:cubicBezTo>
                  <a:pt x="2874" y="2690"/>
                  <a:pt x="2929" y="2696"/>
                  <a:pt x="2980" y="2689"/>
                </a:cubicBezTo>
                <a:cubicBezTo>
                  <a:pt x="3016" y="2684"/>
                  <a:pt x="3059" y="2682"/>
                  <a:pt x="3112" y="2677"/>
                </a:cubicBezTo>
                <a:cubicBezTo>
                  <a:pt x="3120" y="2676"/>
                  <a:pt x="3123" y="2670"/>
                  <a:pt x="3132" y="2669"/>
                </a:cubicBezTo>
                <a:cubicBezTo>
                  <a:pt x="3158" y="2665"/>
                  <a:pt x="3193" y="2671"/>
                  <a:pt x="3224" y="2669"/>
                </a:cubicBezTo>
                <a:cubicBezTo>
                  <a:pt x="3231" y="2668"/>
                  <a:pt x="3241" y="2665"/>
                  <a:pt x="3248" y="2665"/>
                </a:cubicBezTo>
                <a:cubicBezTo>
                  <a:pt x="3302" y="2663"/>
                  <a:pt x="3359" y="2672"/>
                  <a:pt x="3408" y="2665"/>
                </a:cubicBezTo>
                <a:cubicBezTo>
                  <a:pt x="3417" y="2664"/>
                  <a:pt x="3427" y="2657"/>
                  <a:pt x="3436" y="2657"/>
                </a:cubicBezTo>
                <a:cubicBezTo>
                  <a:pt x="3451" y="2656"/>
                  <a:pt x="3465" y="2662"/>
                  <a:pt x="3480" y="2661"/>
                </a:cubicBezTo>
                <a:cubicBezTo>
                  <a:pt x="3495" y="2660"/>
                  <a:pt x="3515" y="2650"/>
                  <a:pt x="3532" y="2649"/>
                </a:cubicBezTo>
                <a:cubicBezTo>
                  <a:pt x="3542" y="2648"/>
                  <a:pt x="3551" y="2654"/>
                  <a:pt x="3560" y="2653"/>
                </a:cubicBezTo>
                <a:cubicBezTo>
                  <a:pt x="3568" y="2652"/>
                  <a:pt x="3573" y="2645"/>
                  <a:pt x="3580" y="2645"/>
                </a:cubicBezTo>
                <a:cubicBezTo>
                  <a:pt x="3633" y="2642"/>
                  <a:pt x="3685" y="2650"/>
                  <a:pt x="3736" y="2645"/>
                </a:cubicBezTo>
                <a:cubicBezTo>
                  <a:pt x="3781" y="2641"/>
                  <a:pt x="3824" y="2630"/>
                  <a:pt x="3868" y="2625"/>
                </a:cubicBezTo>
                <a:cubicBezTo>
                  <a:pt x="3893" y="2622"/>
                  <a:pt x="3919" y="2628"/>
                  <a:pt x="3944" y="2625"/>
                </a:cubicBezTo>
                <a:cubicBezTo>
                  <a:pt x="3958" y="2624"/>
                  <a:pt x="3971" y="2615"/>
                  <a:pt x="3984" y="2613"/>
                </a:cubicBezTo>
                <a:cubicBezTo>
                  <a:pt x="4002" y="2611"/>
                  <a:pt x="4020" y="2616"/>
                  <a:pt x="4036" y="2613"/>
                </a:cubicBezTo>
                <a:cubicBezTo>
                  <a:pt x="4044" y="2611"/>
                  <a:pt x="4052" y="2606"/>
                  <a:pt x="4060" y="2605"/>
                </a:cubicBezTo>
                <a:cubicBezTo>
                  <a:pt x="4114" y="2599"/>
                  <a:pt x="4168" y="2597"/>
                  <a:pt x="4220" y="2589"/>
                </a:cubicBezTo>
                <a:cubicBezTo>
                  <a:pt x="4232" y="2587"/>
                  <a:pt x="4240" y="2580"/>
                  <a:pt x="4252" y="2577"/>
                </a:cubicBezTo>
                <a:cubicBezTo>
                  <a:pt x="4258" y="2575"/>
                  <a:pt x="4269" y="2579"/>
                  <a:pt x="4276" y="2577"/>
                </a:cubicBezTo>
                <a:cubicBezTo>
                  <a:pt x="4281" y="2576"/>
                  <a:pt x="4282" y="2570"/>
                  <a:pt x="4288" y="2569"/>
                </a:cubicBezTo>
                <a:cubicBezTo>
                  <a:pt x="4299" y="2567"/>
                  <a:pt x="4310" y="2571"/>
                  <a:pt x="4320" y="2569"/>
                </a:cubicBezTo>
                <a:cubicBezTo>
                  <a:pt x="4349" y="2563"/>
                  <a:pt x="4374" y="2544"/>
                  <a:pt x="4408" y="2553"/>
                </a:cubicBezTo>
                <a:cubicBezTo>
                  <a:pt x="4454" y="2531"/>
                  <a:pt x="4524" y="2515"/>
                  <a:pt x="4592" y="2505"/>
                </a:cubicBezTo>
                <a:cubicBezTo>
                  <a:pt x="4641" y="2497"/>
                  <a:pt x="4687" y="2470"/>
                  <a:pt x="4736" y="2469"/>
                </a:cubicBezTo>
                <a:cubicBezTo>
                  <a:pt x="4745" y="2463"/>
                  <a:pt x="4758" y="2461"/>
                  <a:pt x="4764" y="2453"/>
                </a:cubicBezTo>
                <a:cubicBezTo>
                  <a:pt x="4902" y="2423"/>
                  <a:pt x="5014" y="2367"/>
                  <a:pt x="5140" y="2325"/>
                </a:cubicBezTo>
                <a:cubicBezTo>
                  <a:pt x="5199" y="2278"/>
                  <a:pt x="5291" y="2256"/>
                  <a:pt x="5360" y="2213"/>
                </a:cubicBezTo>
                <a:cubicBezTo>
                  <a:pt x="5379" y="2201"/>
                  <a:pt x="5406" y="2185"/>
                  <a:pt x="5428" y="2169"/>
                </a:cubicBezTo>
                <a:cubicBezTo>
                  <a:pt x="5453" y="2151"/>
                  <a:pt x="5478" y="2131"/>
                  <a:pt x="5504" y="2109"/>
                </a:cubicBezTo>
                <a:cubicBezTo>
                  <a:pt x="5554" y="2067"/>
                  <a:pt x="5615" y="2020"/>
                  <a:pt x="5660" y="1965"/>
                </a:cubicBezTo>
                <a:cubicBezTo>
                  <a:pt x="5666" y="1958"/>
                  <a:pt x="5663" y="1948"/>
                  <a:pt x="5668" y="1941"/>
                </a:cubicBezTo>
                <a:cubicBezTo>
                  <a:pt x="5672" y="1936"/>
                  <a:pt x="5684" y="1934"/>
                  <a:pt x="5688" y="1929"/>
                </a:cubicBezTo>
                <a:cubicBezTo>
                  <a:pt x="5710" y="1904"/>
                  <a:pt x="5719" y="1861"/>
                  <a:pt x="5756" y="1845"/>
                </a:cubicBezTo>
                <a:cubicBezTo>
                  <a:pt x="5768" y="1798"/>
                  <a:pt x="5798" y="1757"/>
                  <a:pt x="5816" y="1709"/>
                </a:cubicBezTo>
                <a:cubicBezTo>
                  <a:pt x="5822" y="1694"/>
                  <a:pt x="5816" y="1669"/>
                  <a:pt x="5820" y="1645"/>
                </a:cubicBezTo>
                <a:cubicBezTo>
                  <a:pt x="5824" y="1621"/>
                  <a:pt x="5838" y="1580"/>
                  <a:pt x="5840" y="1541"/>
                </a:cubicBezTo>
                <a:cubicBezTo>
                  <a:pt x="5844" y="1458"/>
                  <a:pt x="5828" y="1374"/>
                  <a:pt x="5836" y="1289"/>
                </a:cubicBezTo>
                <a:cubicBezTo>
                  <a:pt x="5797" y="1192"/>
                  <a:pt x="5779" y="1095"/>
                  <a:pt x="5732" y="1009"/>
                </a:cubicBezTo>
                <a:cubicBezTo>
                  <a:pt x="5719" y="984"/>
                  <a:pt x="5708" y="974"/>
                  <a:pt x="5696" y="941"/>
                </a:cubicBezTo>
                <a:cubicBezTo>
                  <a:pt x="5691" y="926"/>
                  <a:pt x="5681" y="908"/>
                  <a:pt x="5672" y="893"/>
                </a:cubicBezTo>
                <a:cubicBezTo>
                  <a:pt x="5663" y="878"/>
                  <a:pt x="5648" y="867"/>
                  <a:pt x="5640" y="853"/>
                </a:cubicBezTo>
                <a:cubicBezTo>
                  <a:pt x="5635" y="844"/>
                  <a:pt x="5637" y="833"/>
                  <a:pt x="5632" y="825"/>
                </a:cubicBezTo>
                <a:cubicBezTo>
                  <a:pt x="5620" y="807"/>
                  <a:pt x="5603" y="794"/>
                  <a:pt x="5596" y="765"/>
                </a:cubicBezTo>
                <a:cubicBezTo>
                  <a:pt x="5560" y="725"/>
                  <a:pt x="5521" y="688"/>
                  <a:pt x="5492" y="641"/>
                </a:cubicBezTo>
                <a:cubicBezTo>
                  <a:pt x="5459" y="637"/>
                  <a:pt x="5449" y="608"/>
                  <a:pt x="5428" y="589"/>
                </a:cubicBezTo>
                <a:cubicBezTo>
                  <a:pt x="5419" y="581"/>
                  <a:pt x="5403" y="577"/>
                  <a:pt x="5392" y="569"/>
                </a:cubicBezTo>
                <a:cubicBezTo>
                  <a:pt x="5382" y="561"/>
                  <a:pt x="5373" y="552"/>
                  <a:pt x="5364" y="545"/>
                </a:cubicBezTo>
                <a:cubicBezTo>
                  <a:pt x="5316" y="509"/>
                  <a:pt x="5267" y="476"/>
                  <a:pt x="5220" y="433"/>
                </a:cubicBezTo>
                <a:cubicBezTo>
                  <a:pt x="5191" y="426"/>
                  <a:pt x="5169" y="415"/>
                  <a:pt x="5140" y="401"/>
                </a:cubicBezTo>
                <a:cubicBezTo>
                  <a:pt x="5132" y="397"/>
                  <a:pt x="5127" y="388"/>
                  <a:pt x="5120" y="385"/>
                </a:cubicBezTo>
                <a:cubicBezTo>
                  <a:pt x="5102" y="376"/>
                  <a:pt x="5078" y="374"/>
                  <a:pt x="5060" y="365"/>
                </a:cubicBezTo>
                <a:cubicBezTo>
                  <a:pt x="5052" y="361"/>
                  <a:pt x="5044" y="352"/>
                  <a:pt x="5036" y="349"/>
                </a:cubicBezTo>
                <a:cubicBezTo>
                  <a:pt x="5004" y="336"/>
                  <a:pt x="4965" y="336"/>
                  <a:pt x="4940" y="313"/>
                </a:cubicBezTo>
                <a:cubicBezTo>
                  <a:pt x="4887" y="312"/>
                  <a:pt x="4842" y="277"/>
                  <a:pt x="4788" y="269"/>
                </a:cubicBezTo>
                <a:cubicBezTo>
                  <a:pt x="4762" y="265"/>
                  <a:pt x="4733" y="267"/>
                  <a:pt x="4708" y="261"/>
                </a:cubicBezTo>
                <a:cubicBezTo>
                  <a:pt x="4674" y="253"/>
                  <a:pt x="4646" y="237"/>
                  <a:pt x="4612" y="233"/>
                </a:cubicBezTo>
                <a:cubicBezTo>
                  <a:pt x="4565" y="228"/>
                  <a:pt x="4521" y="222"/>
                  <a:pt x="4476" y="213"/>
                </a:cubicBezTo>
                <a:cubicBezTo>
                  <a:pt x="4458" y="210"/>
                  <a:pt x="4442" y="200"/>
                  <a:pt x="4424" y="197"/>
                </a:cubicBezTo>
                <a:cubicBezTo>
                  <a:pt x="4384" y="190"/>
                  <a:pt x="4342" y="204"/>
                  <a:pt x="4312" y="177"/>
                </a:cubicBezTo>
                <a:cubicBezTo>
                  <a:pt x="4266" y="175"/>
                  <a:pt x="4231" y="168"/>
                  <a:pt x="4180" y="161"/>
                </a:cubicBezTo>
                <a:cubicBezTo>
                  <a:pt x="4176" y="160"/>
                  <a:pt x="4166" y="153"/>
                  <a:pt x="4164" y="153"/>
                </a:cubicBezTo>
                <a:cubicBezTo>
                  <a:pt x="4151" y="153"/>
                  <a:pt x="4141" y="162"/>
                  <a:pt x="4128" y="161"/>
                </a:cubicBezTo>
                <a:cubicBezTo>
                  <a:pt x="4104" y="159"/>
                  <a:pt x="4077" y="144"/>
                  <a:pt x="4048" y="141"/>
                </a:cubicBezTo>
                <a:cubicBezTo>
                  <a:pt x="4015" y="137"/>
                  <a:pt x="3985" y="145"/>
                  <a:pt x="3964" y="125"/>
                </a:cubicBezTo>
                <a:cubicBezTo>
                  <a:pt x="3940" y="141"/>
                  <a:pt x="3916" y="130"/>
                  <a:pt x="3892" y="125"/>
                </a:cubicBezTo>
                <a:cubicBezTo>
                  <a:pt x="3875" y="122"/>
                  <a:pt x="3852" y="124"/>
                  <a:pt x="3832" y="121"/>
                </a:cubicBezTo>
                <a:cubicBezTo>
                  <a:pt x="3824" y="120"/>
                  <a:pt x="3816" y="114"/>
                  <a:pt x="3808" y="113"/>
                </a:cubicBezTo>
                <a:cubicBezTo>
                  <a:pt x="3786" y="111"/>
                  <a:pt x="3764" y="116"/>
                  <a:pt x="3744" y="113"/>
                </a:cubicBezTo>
                <a:cubicBezTo>
                  <a:pt x="3674" y="102"/>
                  <a:pt x="3559" y="113"/>
                  <a:pt x="3472" y="105"/>
                </a:cubicBezTo>
                <a:cubicBezTo>
                  <a:pt x="3464" y="104"/>
                  <a:pt x="3456" y="98"/>
                  <a:pt x="3448" y="97"/>
                </a:cubicBezTo>
                <a:cubicBezTo>
                  <a:pt x="3411" y="91"/>
                  <a:pt x="3366" y="103"/>
                  <a:pt x="3328" y="97"/>
                </a:cubicBezTo>
                <a:cubicBezTo>
                  <a:pt x="3297" y="92"/>
                  <a:pt x="3231" y="83"/>
                  <a:pt x="3184" y="85"/>
                </a:cubicBezTo>
                <a:cubicBezTo>
                  <a:pt x="3171" y="86"/>
                  <a:pt x="3160" y="93"/>
                  <a:pt x="3148" y="93"/>
                </a:cubicBezTo>
                <a:cubicBezTo>
                  <a:pt x="3137" y="93"/>
                  <a:pt x="3125" y="86"/>
                  <a:pt x="3116" y="85"/>
                </a:cubicBezTo>
                <a:cubicBezTo>
                  <a:pt x="3068" y="80"/>
                  <a:pt x="3021" y="90"/>
                  <a:pt x="2976" y="89"/>
                </a:cubicBezTo>
                <a:cubicBezTo>
                  <a:pt x="2967" y="89"/>
                  <a:pt x="2957" y="84"/>
                  <a:pt x="2948" y="85"/>
                </a:cubicBezTo>
                <a:cubicBezTo>
                  <a:pt x="2939" y="86"/>
                  <a:pt x="2932" y="92"/>
                  <a:pt x="2924" y="93"/>
                </a:cubicBezTo>
                <a:cubicBezTo>
                  <a:pt x="2855" y="105"/>
                  <a:pt x="2775" y="89"/>
                  <a:pt x="2708" y="93"/>
                </a:cubicBezTo>
                <a:cubicBezTo>
                  <a:pt x="2700" y="94"/>
                  <a:pt x="2692" y="100"/>
                  <a:pt x="2684" y="101"/>
                </a:cubicBezTo>
                <a:cubicBezTo>
                  <a:pt x="2622" y="111"/>
                  <a:pt x="2556" y="98"/>
                  <a:pt x="2500" y="121"/>
                </a:cubicBezTo>
                <a:cubicBezTo>
                  <a:pt x="2491" y="123"/>
                  <a:pt x="2494" y="113"/>
                  <a:pt x="2488" y="113"/>
                </a:cubicBezTo>
                <a:cubicBezTo>
                  <a:pt x="2469" y="128"/>
                  <a:pt x="2442" y="118"/>
                  <a:pt x="2420" y="121"/>
                </a:cubicBezTo>
                <a:cubicBezTo>
                  <a:pt x="2397" y="124"/>
                  <a:pt x="2344" y="132"/>
                  <a:pt x="2316" y="137"/>
                </a:cubicBezTo>
                <a:cubicBezTo>
                  <a:pt x="2250" y="149"/>
                  <a:pt x="2182" y="143"/>
                  <a:pt x="2116" y="157"/>
                </a:cubicBezTo>
                <a:cubicBezTo>
                  <a:pt x="2097" y="161"/>
                  <a:pt x="2055" y="173"/>
                  <a:pt x="2032" y="177"/>
                </a:cubicBezTo>
                <a:cubicBezTo>
                  <a:pt x="2003" y="182"/>
                  <a:pt x="1972" y="180"/>
                  <a:pt x="1944" y="185"/>
                </a:cubicBezTo>
                <a:cubicBezTo>
                  <a:pt x="1931" y="187"/>
                  <a:pt x="1916" y="190"/>
                  <a:pt x="1904" y="193"/>
                </a:cubicBezTo>
                <a:cubicBezTo>
                  <a:pt x="1888" y="196"/>
                  <a:pt x="1871" y="206"/>
                  <a:pt x="1856" y="209"/>
                </a:cubicBezTo>
                <a:cubicBezTo>
                  <a:pt x="1830" y="214"/>
                  <a:pt x="1807" y="212"/>
                  <a:pt x="1788" y="229"/>
                </a:cubicBezTo>
                <a:cubicBezTo>
                  <a:pt x="1745" y="227"/>
                  <a:pt x="1709" y="249"/>
                  <a:pt x="1672" y="265"/>
                </a:cubicBezTo>
                <a:cubicBezTo>
                  <a:pt x="1668" y="267"/>
                  <a:pt x="1660" y="263"/>
                  <a:pt x="1656" y="265"/>
                </a:cubicBezTo>
                <a:cubicBezTo>
                  <a:pt x="1649" y="269"/>
                  <a:pt x="1643" y="269"/>
                  <a:pt x="1624" y="273"/>
                </a:cubicBezTo>
                <a:cubicBezTo>
                  <a:pt x="1590" y="280"/>
                  <a:pt x="1558" y="303"/>
                  <a:pt x="1524" y="297"/>
                </a:cubicBezTo>
                <a:cubicBezTo>
                  <a:pt x="1516" y="298"/>
                  <a:pt x="1523" y="315"/>
                  <a:pt x="1516" y="317"/>
                </a:cubicBezTo>
                <a:cubicBezTo>
                  <a:pt x="1486" y="308"/>
                  <a:pt x="1462" y="337"/>
                  <a:pt x="1428" y="337"/>
                </a:cubicBezTo>
                <a:cubicBezTo>
                  <a:pt x="1386" y="366"/>
                  <a:pt x="1329" y="379"/>
                  <a:pt x="1280" y="401"/>
                </a:cubicBezTo>
                <a:cubicBezTo>
                  <a:pt x="1248" y="433"/>
                  <a:pt x="1194" y="443"/>
                  <a:pt x="1152" y="465"/>
                </a:cubicBezTo>
                <a:cubicBezTo>
                  <a:pt x="1142" y="482"/>
                  <a:pt x="1118" y="485"/>
                  <a:pt x="1112" y="505"/>
                </a:cubicBezTo>
                <a:cubicBezTo>
                  <a:pt x="1089" y="506"/>
                  <a:pt x="1085" y="526"/>
                  <a:pt x="1060" y="525"/>
                </a:cubicBezTo>
                <a:cubicBezTo>
                  <a:pt x="1041" y="552"/>
                  <a:pt x="1002" y="553"/>
                  <a:pt x="992" y="581"/>
                </a:cubicBezTo>
                <a:cubicBezTo>
                  <a:pt x="938" y="597"/>
                  <a:pt x="906" y="633"/>
                  <a:pt x="872" y="669"/>
                </a:cubicBezTo>
                <a:cubicBezTo>
                  <a:pt x="863" y="672"/>
                  <a:pt x="852" y="673"/>
                  <a:pt x="844" y="677"/>
                </a:cubicBezTo>
                <a:cubicBezTo>
                  <a:pt x="816" y="738"/>
                  <a:pt x="759" y="771"/>
                  <a:pt x="716" y="817"/>
                </a:cubicBezTo>
                <a:cubicBezTo>
                  <a:pt x="708" y="839"/>
                  <a:pt x="692" y="856"/>
                  <a:pt x="680" y="877"/>
                </a:cubicBezTo>
                <a:cubicBezTo>
                  <a:pt x="669" y="895"/>
                  <a:pt x="661" y="923"/>
                  <a:pt x="640" y="933"/>
                </a:cubicBezTo>
                <a:cubicBezTo>
                  <a:pt x="645" y="956"/>
                  <a:pt x="630" y="960"/>
                  <a:pt x="632" y="981"/>
                </a:cubicBezTo>
                <a:cubicBezTo>
                  <a:pt x="612" y="990"/>
                  <a:pt x="613" y="1011"/>
                  <a:pt x="604" y="1029"/>
                </a:cubicBezTo>
                <a:cubicBezTo>
                  <a:pt x="589" y="1058"/>
                  <a:pt x="563" y="1089"/>
                  <a:pt x="560" y="1137"/>
                </a:cubicBezTo>
                <a:cubicBezTo>
                  <a:pt x="539" y="1144"/>
                  <a:pt x="549" y="1182"/>
                  <a:pt x="528" y="1189"/>
                </a:cubicBezTo>
                <a:cubicBezTo>
                  <a:pt x="539" y="1203"/>
                  <a:pt x="527" y="1215"/>
                  <a:pt x="524" y="1229"/>
                </a:cubicBezTo>
                <a:cubicBezTo>
                  <a:pt x="523" y="1236"/>
                  <a:pt x="526" y="1246"/>
                  <a:pt x="524" y="1253"/>
                </a:cubicBezTo>
                <a:cubicBezTo>
                  <a:pt x="520" y="1268"/>
                  <a:pt x="508" y="1284"/>
                  <a:pt x="504" y="1301"/>
                </a:cubicBezTo>
                <a:cubicBezTo>
                  <a:pt x="499" y="1327"/>
                  <a:pt x="506" y="1356"/>
                  <a:pt x="504" y="1385"/>
                </a:cubicBezTo>
                <a:cubicBezTo>
                  <a:pt x="503" y="1393"/>
                  <a:pt x="498" y="1400"/>
                  <a:pt x="496" y="1409"/>
                </a:cubicBezTo>
                <a:cubicBezTo>
                  <a:pt x="490" y="1441"/>
                  <a:pt x="502" y="1476"/>
                  <a:pt x="484" y="1497"/>
                </a:cubicBezTo>
                <a:cubicBezTo>
                  <a:pt x="488" y="1508"/>
                  <a:pt x="493" y="1518"/>
                  <a:pt x="496" y="1529"/>
                </a:cubicBezTo>
                <a:cubicBezTo>
                  <a:pt x="501" y="1655"/>
                  <a:pt x="555" y="1754"/>
                  <a:pt x="592" y="1853"/>
                </a:cubicBezTo>
                <a:cubicBezTo>
                  <a:pt x="623" y="1882"/>
                  <a:pt x="632" y="1933"/>
                  <a:pt x="672" y="1953"/>
                </a:cubicBezTo>
                <a:cubicBezTo>
                  <a:pt x="674" y="1984"/>
                  <a:pt x="711" y="1992"/>
                  <a:pt x="696" y="2033"/>
                </a:cubicBezTo>
                <a:cubicBezTo>
                  <a:pt x="691" y="2046"/>
                  <a:pt x="679" y="2049"/>
                  <a:pt x="664" y="2065"/>
                </a:cubicBezTo>
                <a:cubicBezTo>
                  <a:pt x="660" y="2070"/>
                  <a:pt x="665" y="2079"/>
                  <a:pt x="660" y="2085"/>
                </a:cubicBezTo>
                <a:cubicBezTo>
                  <a:pt x="658" y="2088"/>
                  <a:pt x="647" y="2089"/>
                  <a:pt x="640" y="2097"/>
                </a:cubicBezTo>
                <a:cubicBezTo>
                  <a:pt x="631" y="2108"/>
                  <a:pt x="612" y="2122"/>
                  <a:pt x="604" y="2137"/>
                </a:cubicBezTo>
                <a:cubicBezTo>
                  <a:pt x="600" y="2146"/>
                  <a:pt x="583" y="2151"/>
                  <a:pt x="572" y="2161"/>
                </a:cubicBezTo>
                <a:cubicBezTo>
                  <a:pt x="563" y="2169"/>
                  <a:pt x="559" y="2180"/>
                  <a:pt x="552" y="2185"/>
                </a:cubicBezTo>
                <a:cubicBezTo>
                  <a:pt x="543" y="2191"/>
                  <a:pt x="525" y="2192"/>
                  <a:pt x="512" y="2201"/>
                </a:cubicBezTo>
                <a:cubicBezTo>
                  <a:pt x="498" y="2210"/>
                  <a:pt x="490" y="2225"/>
                  <a:pt x="480" y="2229"/>
                </a:cubicBezTo>
                <a:cubicBezTo>
                  <a:pt x="471" y="2233"/>
                  <a:pt x="455" y="2233"/>
                  <a:pt x="444" y="2237"/>
                </a:cubicBezTo>
                <a:cubicBezTo>
                  <a:pt x="421" y="2246"/>
                  <a:pt x="398" y="2257"/>
                  <a:pt x="368" y="2269"/>
                </a:cubicBezTo>
                <a:cubicBezTo>
                  <a:pt x="346" y="2278"/>
                  <a:pt x="299" y="2281"/>
                  <a:pt x="280" y="2305"/>
                </a:cubicBezTo>
                <a:cubicBezTo>
                  <a:pt x="294" y="2317"/>
                  <a:pt x="310" y="2318"/>
                  <a:pt x="332" y="2313"/>
                </a:cubicBezTo>
                <a:cubicBezTo>
                  <a:pt x="346" y="2311"/>
                  <a:pt x="349" y="2320"/>
                  <a:pt x="356" y="2325"/>
                </a:cubicBezTo>
                <a:cubicBezTo>
                  <a:pt x="399" y="2316"/>
                  <a:pt x="443" y="2322"/>
                  <a:pt x="480" y="2309"/>
                </a:cubicBezTo>
                <a:cubicBezTo>
                  <a:pt x="490" y="2308"/>
                  <a:pt x="492" y="2315"/>
                  <a:pt x="500" y="2317"/>
                </a:cubicBezTo>
                <a:cubicBezTo>
                  <a:pt x="575" y="2310"/>
                  <a:pt x="629" y="2305"/>
                  <a:pt x="680" y="2277"/>
                </a:cubicBezTo>
                <a:cubicBezTo>
                  <a:pt x="691" y="2277"/>
                  <a:pt x="701" y="2277"/>
                  <a:pt x="712" y="2277"/>
                </a:cubicBezTo>
                <a:cubicBezTo>
                  <a:pt x="723" y="2276"/>
                  <a:pt x="719" y="2260"/>
                  <a:pt x="728" y="2257"/>
                </a:cubicBezTo>
                <a:cubicBezTo>
                  <a:pt x="774" y="2267"/>
                  <a:pt x="772" y="2229"/>
                  <a:pt x="816" y="2237"/>
                </a:cubicBezTo>
                <a:cubicBezTo>
                  <a:pt x="827" y="2223"/>
                  <a:pt x="851" y="2221"/>
                  <a:pt x="856" y="2201"/>
                </a:cubicBezTo>
                <a:cubicBezTo>
                  <a:pt x="893" y="2197"/>
                  <a:pt x="909" y="2209"/>
                  <a:pt x="932" y="2233"/>
                </a:cubicBezTo>
                <a:cubicBezTo>
                  <a:pt x="952" y="2254"/>
                  <a:pt x="964" y="2286"/>
                  <a:pt x="988" y="2305"/>
                </a:cubicBezTo>
                <a:cubicBezTo>
                  <a:pt x="993" y="2309"/>
                  <a:pt x="1005" y="2316"/>
                  <a:pt x="1012" y="2321"/>
                </a:cubicBezTo>
                <a:cubicBezTo>
                  <a:pt x="1034" y="2337"/>
                  <a:pt x="1067" y="2353"/>
                  <a:pt x="1096" y="2369"/>
                </a:cubicBezTo>
                <a:cubicBezTo>
                  <a:pt x="1138" y="2393"/>
                  <a:pt x="1151" y="2400"/>
                  <a:pt x="1192" y="2425"/>
                </a:cubicBezTo>
                <a:cubicBezTo>
                  <a:pt x="1237" y="2431"/>
                  <a:pt x="1278" y="2440"/>
                  <a:pt x="1308" y="2461"/>
                </a:cubicBezTo>
                <a:cubicBezTo>
                  <a:pt x="1317" y="2461"/>
                  <a:pt x="1327" y="2461"/>
                  <a:pt x="1336" y="2461"/>
                </a:cubicBezTo>
                <a:cubicBezTo>
                  <a:pt x="1387" y="2503"/>
                  <a:pt x="1489" y="2497"/>
                  <a:pt x="1536" y="2533"/>
                </a:cubicBezTo>
                <a:cubicBezTo>
                  <a:pt x="1637" y="2532"/>
                  <a:pt x="1705" y="2580"/>
                  <a:pt x="1808" y="2585"/>
                </a:cubicBezTo>
                <a:cubicBezTo>
                  <a:pt x="1818" y="2587"/>
                  <a:pt x="1827" y="2590"/>
                  <a:pt x="1828" y="2601"/>
                </a:cubicBezTo>
                <a:cubicBezTo>
                  <a:pt x="1846" y="2594"/>
                  <a:pt x="1873" y="2597"/>
                  <a:pt x="1896" y="2601"/>
                </a:cubicBezTo>
                <a:cubicBezTo>
                  <a:pt x="1924" y="2605"/>
                  <a:pt x="1950" y="2613"/>
                  <a:pt x="1976" y="2621"/>
                </a:cubicBezTo>
                <a:cubicBezTo>
                  <a:pt x="2002" y="2629"/>
                  <a:pt x="2030" y="2633"/>
                  <a:pt x="2060" y="2641"/>
                </a:cubicBezTo>
                <a:cubicBezTo>
                  <a:pt x="2067" y="2655"/>
                  <a:pt x="2050" y="2680"/>
                  <a:pt x="2072" y="2685"/>
                </a:cubicBezTo>
                <a:cubicBezTo>
                  <a:pt x="2086" y="2679"/>
                  <a:pt x="2081" y="2654"/>
                  <a:pt x="2084" y="2637"/>
                </a:cubicBezTo>
                <a:cubicBezTo>
                  <a:pt x="2113" y="2644"/>
                  <a:pt x="2156" y="2644"/>
                  <a:pt x="2152" y="2681"/>
                </a:cubicBezTo>
                <a:cubicBezTo>
                  <a:pt x="2151" y="2688"/>
                  <a:pt x="2136" y="2707"/>
                  <a:pt x="2128" y="2709"/>
                </a:cubicBezTo>
                <a:cubicBezTo>
                  <a:pt x="2111" y="2713"/>
                  <a:pt x="2094" y="2700"/>
                  <a:pt x="2080" y="2689"/>
                </a:cubicBezTo>
                <a:cubicBezTo>
                  <a:pt x="2063" y="2690"/>
                  <a:pt x="2083" y="2706"/>
                  <a:pt x="2072" y="2709"/>
                </a:cubicBezTo>
                <a:cubicBezTo>
                  <a:pt x="2041" y="2712"/>
                  <a:pt x="2025" y="2687"/>
                  <a:pt x="1996" y="2709"/>
                </a:cubicBezTo>
                <a:cubicBezTo>
                  <a:pt x="1981" y="2709"/>
                  <a:pt x="1981" y="2695"/>
                  <a:pt x="1972" y="2689"/>
                </a:cubicBezTo>
                <a:cubicBezTo>
                  <a:pt x="1922" y="2690"/>
                  <a:pt x="1895" y="2682"/>
                  <a:pt x="1844" y="2673"/>
                </a:cubicBezTo>
                <a:cubicBezTo>
                  <a:pt x="1837" y="2672"/>
                  <a:pt x="1829" y="2666"/>
                  <a:pt x="1824" y="2665"/>
                </a:cubicBezTo>
                <a:cubicBezTo>
                  <a:pt x="1792" y="2662"/>
                  <a:pt x="1767" y="2668"/>
                  <a:pt x="1732" y="2657"/>
                </a:cubicBezTo>
                <a:cubicBezTo>
                  <a:pt x="1716" y="2652"/>
                  <a:pt x="1704" y="2640"/>
                  <a:pt x="1688" y="2637"/>
                </a:cubicBezTo>
                <a:cubicBezTo>
                  <a:pt x="1665" y="2632"/>
                  <a:pt x="1644" y="2634"/>
                  <a:pt x="1624" y="2629"/>
                </a:cubicBezTo>
                <a:cubicBezTo>
                  <a:pt x="1611" y="2626"/>
                  <a:pt x="1595" y="2631"/>
                  <a:pt x="1584" y="2629"/>
                </a:cubicBezTo>
                <a:cubicBezTo>
                  <a:pt x="1556" y="2623"/>
                  <a:pt x="1531" y="2608"/>
                  <a:pt x="1504" y="2605"/>
                </a:cubicBezTo>
                <a:cubicBezTo>
                  <a:pt x="1490" y="2603"/>
                  <a:pt x="1475" y="2606"/>
                  <a:pt x="1460" y="2605"/>
                </a:cubicBezTo>
                <a:cubicBezTo>
                  <a:pt x="1415" y="2568"/>
                  <a:pt x="1325" y="2575"/>
                  <a:pt x="1284" y="2533"/>
                </a:cubicBezTo>
                <a:cubicBezTo>
                  <a:pt x="1225" y="2525"/>
                  <a:pt x="1177" y="2507"/>
                  <a:pt x="1136" y="2481"/>
                </a:cubicBezTo>
                <a:cubicBezTo>
                  <a:pt x="1125" y="2481"/>
                  <a:pt x="1115" y="2481"/>
                  <a:pt x="1104" y="2481"/>
                </a:cubicBezTo>
                <a:cubicBezTo>
                  <a:pt x="1047" y="2444"/>
                  <a:pt x="989" y="2407"/>
                  <a:pt x="924" y="2377"/>
                </a:cubicBezTo>
                <a:cubicBezTo>
                  <a:pt x="899" y="2355"/>
                  <a:pt x="884" y="2318"/>
                  <a:pt x="848" y="2313"/>
                </a:cubicBezTo>
                <a:cubicBezTo>
                  <a:pt x="810" y="2308"/>
                  <a:pt x="777" y="2342"/>
                  <a:pt x="736" y="2345"/>
                </a:cubicBezTo>
                <a:cubicBezTo>
                  <a:pt x="734" y="2360"/>
                  <a:pt x="722" y="2350"/>
                  <a:pt x="708" y="2357"/>
                </a:cubicBezTo>
                <a:cubicBezTo>
                  <a:pt x="695" y="2364"/>
                  <a:pt x="655" y="2369"/>
                  <a:pt x="624" y="2377"/>
                </a:cubicBezTo>
                <a:cubicBezTo>
                  <a:pt x="608" y="2381"/>
                  <a:pt x="596" y="2391"/>
                  <a:pt x="584" y="2393"/>
                </a:cubicBezTo>
                <a:cubicBezTo>
                  <a:pt x="568" y="2396"/>
                  <a:pt x="549" y="2391"/>
                  <a:pt x="532" y="2393"/>
                </a:cubicBezTo>
                <a:cubicBezTo>
                  <a:pt x="517" y="2395"/>
                  <a:pt x="503" y="2403"/>
                  <a:pt x="488" y="2405"/>
                </a:cubicBezTo>
                <a:cubicBezTo>
                  <a:pt x="463" y="2408"/>
                  <a:pt x="434" y="2401"/>
                  <a:pt x="408" y="2401"/>
                </a:cubicBezTo>
                <a:cubicBezTo>
                  <a:pt x="368" y="2401"/>
                  <a:pt x="330" y="2404"/>
                  <a:pt x="296" y="2385"/>
                </a:cubicBezTo>
                <a:cubicBezTo>
                  <a:pt x="280" y="2381"/>
                  <a:pt x="284" y="2397"/>
                  <a:pt x="268" y="2393"/>
                </a:cubicBezTo>
                <a:cubicBezTo>
                  <a:pt x="240" y="2383"/>
                  <a:pt x="200" y="2384"/>
                  <a:pt x="164" y="2377"/>
                </a:cubicBezTo>
                <a:cubicBezTo>
                  <a:pt x="108" y="2367"/>
                  <a:pt x="7" y="2369"/>
                  <a:pt x="0" y="2305"/>
                </a:cubicBezTo>
                <a:cubicBezTo>
                  <a:pt x="11" y="2292"/>
                  <a:pt x="25" y="2282"/>
                  <a:pt x="52" y="2285"/>
                </a:cubicBezTo>
                <a:cubicBezTo>
                  <a:pt x="61" y="2279"/>
                  <a:pt x="74" y="2277"/>
                  <a:pt x="80" y="2269"/>
                </a:cubicBezTo>
                <a:cubicBezTo>
                  <a:pt x="164" y="2262"/>
                  <a:pt x="210" y="2238"/>
                  <a:pt x="284" y="2221"/>
                </a:cubicBezTo>
                <a:cubicBezTo>
                  <a:pt x="293" y="2206"/>
                  <a:pt x="320" y="2209"/>
                  <a:pt x="328" y="2193"/>
                </a:cubicBezTo>
                <a:cubicBezTo>
                  <a:pt x="337" y="2192"/>
                  <a:pt x="343" y="2194"/>
                  <a:pt x="348" y="2197"/>
                </a:cubicBezTo>
                <a:cubicBezTo>
                  <a:pt x="360" y="2186"/>
                  <a:pt x="372" y="2176"/>
                  <a:pt x="396" y="2177"/>
                </a:cubicBezTo>
                <a:cubicBezTo>
                  <a:pt x="425" y="2155"/>
                  <a:pt x="462" y="2147"/>
                  <a:pt x="492" y="2125"/>
                </a:cubicBezTo>
                <a:cubicBezTo>
                  <a:pt x="504" y="2116"/>
                  <a:pt x="513" y="2104"/>
                  <a:pt x="524" y="2097"/>
                </a:cubicBezTo>
                <a:cubicBezTo>
                  <a:pt x="539" y="2087"/>
                  <a:pt x="559" y="2086"/>
                  <a:pt x="572" y="2073"/>
                </a:cubicBezTo>
                <a:cubicBezTo>
                  <a:pt x="587" y="2058"/>
                  <a:pt x="588" y="2035"/>
                  <a:pt x="600" y="2017"/>
                </a:cubicBezTo>
                <a:cubicBezTo>
                  <a:pt x="588" y="2003"/>
                  <a:pt x="578" y="1984"/>
                  <a:pt x="564" y="1965"/>
                </a:cubicBezTo>
                <a:cubicBezTo>
                  <a:pt x="560" y="1959"/>
                  <a:pt x="550" y="1957"/>
                  <a:pt x="548" y="1953"/>
                </a:cubicBezTo>
                <a:cubicBezTo>
                  <a:pt x="543" y="1945"/>
                  <a:pt x="544" y="1932"/>
                  <a:pt x="540" y="1925"/>
                </a:cubicBezTo>
                <a:cubicBezTo>
                  <a:pt x="529" y="1904"/>
                  <a:pt x="506" y="1892"/>
                  <a:pt x="496" y="1873"/>
                </a:cubicBezTo>
                <a:cubicBezTo>
                  <a:pt x="488" y="1859"/>
                  <a:pt x="491" y="1839"/>
                  <a:pt x="484" y="1817"/>
                </a:cubicBezTo>
                <a:cubicBezTo>
                  <a:pt x="475" y="1787"/>
                  <a:pt x="448" y="1759"/>
                  <a:pt x="440" y="1733"/>
                </a:cubicBezTo>
                <a:cubicBezTo>
                  <a:pt x="433" y="1712"/>
                  <a:pt x="440" y="1686"/>
                  <a:pt x="424" y="1669"/>
                </a:cubicBezTo>
                <a:cubicBezTo>
                  <a:pt x="428" y="1660"/>
                  <a:pt x="424" y="1654"/>
                  <a:pt x="424" y="1645"/>
                </a:cubicBezTo>
                <a:cubicBezTo>
                  <a:pt x="424" y="1640"/>
                  <a:pt x="429" y="1634"/>
                  <a:pt x="428" y="1629"/>
                </a:cubicBezTo>
                <a:cubicBezTo>
                  <a:pt x="424" y="1600"/>
                  <a:pt x="405" y="1571"/>
                  <a:pt x="408" y="1521"/>
                </a:cubicBezTo>
                <a:cubicBezTo>
                  <a:pt x="409" y="1513"/>
                  <a:pt x="416" y="1515"/>
                  <a:pt x="416" y="1509"/>
                </a:cubicBezTo>
                <a:cubicBezTo>
                  <a:pt x="416" y="1482"/>
                  <a:pt x="409" y="1458"/>
                  <a:pt x="412" y="1437"/>
                </a:cubicBezTo>
                <a:cubicBezTo>
                  <a:pt x="415" y="1421"/>
                  <a:pt x="426" y="1404"/>
                  <a:pt x="416" y="1381"/>
                </a:cubicBezTo>
                <a:cubicBezTo>
                  <a:pt x="422" y="1370"/>
                  <a:pt x="425" y="1355"/>
                  <a:pt x="432" y="1345"/>
                </a:cubicBezTo>
                <a:cubicBezTo>
                  <a:pt x="435" y="1329"/>
                  <a:pt x="421" y="1329"/>
                  <a:pt x="424" y="1313"/>
                </a:cubicBezTo>
                <a:cubicBezTo>
                  <a:pt x="428" y="1295"/>
                  <a:pt x="442" y="1282"/>
                  <a:pt x="444" y="1261"/>
                </a:cubicBezTo>
                <a:cubicBezTo>
                  <a:pt x="446" y="1236"/>
                  <a:pt x="442" y="1231"/>
                  <a:pt x="452" y="1205"/>
                </a:cubicBezTo>
                <a:cubicBezTo>
                  <a:pt x="454" y="1201"/>
                  <a:pt x="459" y="1201"/>
                  <a:pt x="460" y="1193"/>
                </a:cubicBezTo>
                <a:cubicBezTo>
                  <a:pt x="463" y="1176"/>
                  <a:pt x="469" y="1169"/>
                  <a:pt x="480" y="1157"/>
                </a:cubicBezTo>
                <a:cubicBezTo>
                  <a:pt x="479" y="1135"/>
                  <a:pt x="481" y="1116"/>
                  <a:pt x="488" y="1097"/>
                </a:cubicBezTo>
                <a:cubicBezTo>
                  <a:pt x="505" y="1053"/>
                  <a:pt x="517" y="1021"/>
                  <a:pt x="540" y="993"/>
                </a:cubicBezTo>
                <a:cubicBezTo>
                  <a:pt x="546" y="986"/>
                  <a:pt x="547" y="968"/>
                  <a:pt x="560" y="973"/>
                </a:cubicBezTo>
                <a:cubicBezTo>
                  <a:pt x="571" y="921"/>
                  <a:pt x="592" y="879"/>
                  <a:pt x="608" y="833"/>
                </a:cubicBezTo>
                <a:cubicBezTo>
                  <a:pt x="618" y="831"/>
                  <a:pt x="620" y="821"/>
                  <a:pt x="632" y="821"/>
                </a:cubicBezTo>
                <a:cubicBezTo>
                  <a:pt x="645" y="789"/>
                  <a:pt x="676" y="774"/>
                  <a:pt x="688" y="741"/>
                </a:cubicBezTo>
                <a:cubicBezTo>
                  <a:pt x="709" y="724"/>
                  <a:pt x="730" y="705"/>
                  <a:pt x="748" y="685"/>
                </a:cubicBezTo>
                <a:cubicBezTo>
                  <a:pt x="753" y="680"/>
                  <a:pt x="752" y="670"/>
                  <a:pt x="756" y="665"/>
                </a:cubicBezTo>
                <a:cubicBezTo>
                  <a:pt x="765" y="654"/>
                  <a:pt x="794" y="643"/>
                  <a:pt x="796" y="621"/>
                </a:cubicBezTo>
                <a:cubicBezTo>
                  <a:pt x="856" y="602"/>
                  <a:pt x="885" y="544"/>
                  <a:pt x="940" y="513"/>
                </a:cubicBezTo>
                <a:cubicBezTo>
                  <a:pt x="956" y="504"/>
                  <a:pt x="972" y="498"/>
                  <a:pt x="988" y="489"/>
                </a:cubicBezTo>
                <a:cubicBezTo>
                  <a:pt x="1017" y="472"/>
                  <a:pt x="1047" y="453"/>
                  <a:pt x="1072" y="429"/>
                </a:cubicBezTo>
                <a:cubicBezTo>
                  <a:pt x="1105" y="428"/>
                  <a:pt x="1125" y="403"/>
                  <a:pt x="1148" y="389"/>
                </a:cubicBezTo>
                <a:cubicBezTo>
                  <a:pt x="1172" y="375"/>
                  <a:pt x="1200" y="369"/>
                  <a:pt x="1216" y="345"/>
                </a:cubicBezTo>
                <a:cubicBezTo>
                  <a:pt x="1223" y="345"/>
                  <a:pt x="1229" y="345"/>
                  <a:pt x="1236" y="345"/>
                </a:cubicBezTo>
                <a:cubicBezTo>
                  <a:pt x="1253" y="320"/>
                  <a:pt x="1298" y="324"/>
                  <a:pt x="1316" y="301"/>
                </a:cubicBezTo>
                <a:cubicBezTo>
                  <a:pt x="1333" y="301"/>
                  <a:pt x="1349" y="299"/>
                  <a:pt x="1364" y="293"/>
                </a:cubicBezTo>
                <a:cubicBezTo>
                  <a:pt x="1380" y="287"/>
                  <a:pt x="1386" y="273"/>
                  <a:pt x="1400" y="265"/>
                </a:cubicBezTo>
                <a:cubicBezTo>
                  <a:pt x="1409" y="260"/>
                  <a:pt x="1424" y="258"/>
                  <a:pt x="1436" y="253"/>
                </a:cubicBezTo>
                <a:cubicBezTo>
                  <a:pt x="1470" y="238"/>
                  <a:pt x="1520" y="225"/>
                  <a:pt x="1560" y="221"/>
                </a:cubicBezTo>
                <a:cubicBezTo>
                  <a:pt x="1568" y="220"/>
                  <a:pt x="1571" y="213"/>
                  <a:pt x="1576" y="209"/>
                </a:cubicBezTo>
                <a:cubicBezTo>
                  <a:pt x="1672" y="197"/>
                  <a:pt x="1754" y="150"/>
                  <a:pt x="1840" y="129"/>
                </a:cubicBezTo>
                <a:cubicBezTo>
                  <a:pt x="1867" y="123"/>
                  <a:pt x="1893" y="127"/>
                  <a:pt x="1916" y="109"/>
                </a:cubicBezTo>
                <a:cubicBezTo>
                  <a:pt x="1932" y="110"/>
                  <a:pt x="1954" y="105"/>
                  <a:pt x="1964" y="113"/>
                </a:cubicBezTo>
                <a:cubicBezTo>
                  <a:pt x="1979" y="94"/>
                  <a:pt x="2012" y="105"/>
                  <a:pt x="2040" y="101"/>
                </a:cubicBezTo>
                <a:cubicBezTo>
                  <a:pt x="2057" y="98"/>
                  <a:pt x="2071" y="88"/>
                  <a:pt x="2088" y="85"/>
                </a:cubicBezTo>
                <a:cubicBezTo>
                  <a:pt x="2120" y="80"/>
                  <a:pt x="2158" y="80"/>
                  <a:pt x="2196" y="77"/>
                </a:cubicBezTo>
                <a:cubicBezTo>
                  <a:pt x="2233" y="60"/>
                  <a:pt x="2273" y="64"/>
                  <a:pt x="2316" y="49"/>
                </a:cubicBezTo>
                <a:cubicBezTo>
                  <a:pt x="2320" y="72"/>
                  <a:pt x="2339" y="35"/>
                  <a:pt x="2344" y="57"/>
                </a:cubicBezTo>
                <a:cubicBezTo>
                  <a:pt x="2406" y="46"/>
                  <a:pt x="2460" y="29"/>
                  <a:pt x="2532" y="41"/>
                </a:cubicBezTo>
                <a:cubicBezTo>
                  <a:pt x="2545" y="41"/>
                  <a:pt x="2546" y="28"/>
                  <a:pt x="2560" y="29"/>
                </a:cubicBezTo>
                <a:cubicBezTo>
                  <a:pt x="2574" y="18"/>
                  <a:pt x="2574" y="40"/>
                  <a:pt x="2584" y="41"/>
                </a:cubicBezTo>
                <a:cubicBezTo>
                  <a:pt x="2593" y="42"/>
                  <a:pt x="2644" y="23"/>
                  <a:pt x="2656" y="21"/>
                </a:cubicBezTo>
                <a:cubicBezTo>
                  <a:pt x="2687" y="17"/>
                  <a:pt x="2729" y="27"/>
                  <a:pt x="2768" y="21"/>
                </a:cubicBezTo>
                <a:cubicBezTo>
                  <a:pt x="2776" y="20"/>
                  <a:pt x="2787" y="14"/>
                  <a:pt x="2796" y="13"/>
                </a:cubicBezTo>
                <a:cubicBezTo>
                  <a:pt x="2806" y="12"/>
                  <a:pt x="2813" y="20"/>
                  <a:pt x="2824" y="21"/>
                </a:cubicBezTo>
                <a:cubicBezTo>
                  <a:pt x="2835" y="21"/>
                  <a:pt x="2853" y="11"/>
                  <a:pt x="2876" y="13"/>
                </a:cubicBezTo>
                <a:cubicBezTo>
                  <a:pt x="2889" y="14"/>
                  <a:pt x="2900" y="21"/>
                  <a:pt x="2912" y="21"/>
                </a:cubicBezTo>
                <a:cubicBezTo>
                  <a:pt x="2944" y="21"/>
                  <a:pt x="2981" y="0"/>
                  <a:pt x="3008" y="25"/>
                </a:cubicBezTo>
                <a:cubicBezTo>
                  <a:pt x="3063" y="5"/>
                  <a:pt x="3130" y="0"/>
                  <a:pt x="3192" y="5"/>
                </a:cubicBezTo>
                <a:cubicBezTo>
                  <a:pt x="3200" y="6"/>
                  <a:pt x="3204" y="11"/>
                  <a:pt x="3212" y="13"/>
                </a:cubicBezTo>
                <a:cubicBezTo>
                  <a:pt x="3279" y="26"/>
                  <a:pt x="3370" y="6"/>
                  <a:pt x="3444" y="17"/>
                </a:cubicBezTo>
                <a:cubicBezTo>
                  <a:pt x="3532" y="30"/>
                  <a:pt x="3658" y="15"/>
                  <a:pt x="3752" y="41"/>
                </a:cubicBezTo>
                <a:cubicBezTo>
                  <a:pt x="3774" y="29"/>
                  <a:pt x="3802" y="31"/>
                  <a:pt x="3824" y="33"/>
                </a:cubicBezTo>
                <a:cubicBezTo>
                  <a:pt x="3832" y="34"/>
                  <a:pt x="3835" y="39"/>
                  <a:pt x="3844" y="41"/>
                </a:cubicBezTo>
                <a:cubicBezTo>
                  <a:pt x="3854" y="43"/>
                  <a:pt x="3870" y="36"/>
                  <a:pt x="3880" y="37"/>
                </a:cubicBezTo>
                <a:cubicBezTo>
                  <a:pt x="3890" y="38"/>
                  <a:pt x="3898" y="44"/>
                  <a:pt x="3908" y="45"/>
                </a:cubicBezTo>
                <a:cubicBezTo>
                  <a:pt x="3955" y="48"/>
                  <a:pt x="4003" y="43"/>
                  <a:pt x="4048" y="65"/>
                </a:cubicBezTo>
                <a:cubicBezTo>
                  <a:pt x="4120" y="65"/>
                  <a:pt x="4185" y="82"/>
                  <a:pt x="4272" y="89"/>
                </a:cubicBezTo>
                <a:cubicBezTo>
                  <a:pt x="4308" y="92"/>
                  <a:pt x="4352" y="103"/>
                  <a:pt x="4392" y="109"/>
                </a:cubicBezTo>
                <a:cubicBezTo>
                  <a:pt x="4417" y="113"/>
                  <a:pt x="4443" y="122"/>
                  <a:pt x="4464" y="125"/>
                </a:cubicBezTo>
                <a:cubicBezTo>
                  <a:pt x="4499" y="130"/>
                  <a:pt x="4528" y="126"/>
                  <a:pt x="4552" y="145"/>
                </a:cubicBezTo>
                <a:cubicBezTo>
                  <a:pt x="4591" y="136"/>
                  <a:pt x="4616" y="156"/>
                  <a:pt x="4644" y="161"/>
                </a:cubicBezTo>
                <a:cubicBezTo>
                  <a:pt x="4654" y="163"/>
                  <a:pt x="4664" y="159"/>
                  <a:pt x="4672" y="161"/>
                </a:cubicBezTo>
                <a:cubicBezTo>
                  <a:pt x="4695" y="167"/>
                  <a:pt x="4717" y="185"/>
                  <a:pt x="4740" y="189"/>
                </a:cubicBezTo>
                <a:cubicBezTo>
                  <a:pt x="4778" y="196"/>
                  <a:pt x="4814" y="196"/>
                  <a:pt x="4844" y="217"/>
                </a:cubicBezTo>
                <a:cubicBezTo>
                  <a:pt x="4856" y="220"/>
                  <a:pt x="4856" y="210"/>
                  <a:pt x="4868" y="213"/>
                </a:cubicBezTo>
                <a:cubicBezTo>
                  <a:pt x="4908" y="235"/>
                  <a:pt x="4968" y="238"/>
                  <a:pt x="5000" y="269"/>
                </a:cubicBezTo>
                <a:cubicBezTo>
                  <a:pt x="5043" y="269"/>
                  <a:pt x="5061" y="293"/>
                  <a:pt x="5100" y="297"/>
                </a:cubicBezTo>
                <a:cubicBezTo>
                  <a:pt x="5131" y="326"/>
                  <a:pt x="5171" y="346"/>
                  <a:pt x="5220" y="357"/>
                </a:cubicBezTo>
                <a:cubicBezTo>
                  <a:pt x="5276" y="402"/>
                  <a:pt x="5334" y="431"/>
                  <a:pt x="5392" y="477"/>
                </a:cubicBezTo>
                <a:cubicBezTo>
                  <a:pt x="5419" y="499"/>
                  <a:pt x="5452" y="516"/>
                  <a:pt x="5476" y="537"/>
                </a:cubicBezTo>
                <a:cubicBezTo>
                  <a:pt x="5496" y="555"/>
                  <a:pt x="5507" y="584"/>
                  <a:pt x="5536" y="593"/>
                </a:cubicBezTo>
                <a:cubicBezTo>
                  <a:pt x="5560" y="638"/>
                  <a:pt x="5605" y="665"/>
                  <a:pt x="5636" y="705"/>
                </a:cubicBezTo>
                <a:cubicBezTo>
                  <a:pt x="5645" y="717"/>
                  <a:pt x="5651" y="732"/>
                  <a:pt x="5660" y="745"/>
                </a:cubicBezTo>
                <a:cubicBezTo>
                  <a:pt x="5669" y="758"/>
                  <a:pt x="5681" y="769"/>
                  <a:pt x="5684" y="785"/>
                </a:cubicBezTo>
                <a:cubicBezTo>
                  <a:pt x="5692" y="794"/>
                  <a:pt x="5705" y="799"/>
                  <a:pt x="5712" y="809"/>
                </a:cubicBezTo>
                <a:cubicBezTo>
                  <a:pt x="5724" y="863"/>
                  <a:pt x="5760" y="902"/>
                  <a:pt x="5784" y="949"/>
                </a:cubicBezTo>
                <a:cubicBezTo>
                  <a:pt x="5787" y="954"/>
                  <a:pt x="5785" y="964"/>
                  <a:pt x="5788" y="969"/>
                </a:cubicBezTo>
                <a:cubicBezTo>
                  <a:pt x="5790" y="972"/>
                  <a:pt x="5799" y="974"/>
                  <a:pt x="5800" y="977"/>
                </a:cubicBezTo>
                <a:cubicBezTo>
                  <a:pt x="5810" y="1000"/>
                  <a:pt x="5814" y="1027"/>
                  <a:pt x="5824" y="1049"/>
                </a:cubicBezTo>
                <a:cubicBezTo>
                  <a:pt x="5833" y="1070"/>
                  <a:pt x="5844" y="1089"/>
                  <a:pt x="5856" y="1109"/>
                </a:cubicBezTo>
                <a:cubicBezTo>
                  <a:pt x="5864" y="1141"/>
                  <a:pt x="5869" y="1172"/>
                  <a:pt x="5880" y="1205"/>
                </a:cubicBezTo>
                <a:cubicBezTo>
                  <a:pt x="5886" y="1221"/>
                  <a:pt x="5897" y="1235"/>
                  <a:pt x="5900" y="1253"/>
                </a:cubicBezTo>
                <a:cubicBezTo>
                  <a:pt x="5902" y="1271"/>
                  <a:pt x="5898" y="1290"/>
                  <a:pt x="5900" y="1309"/>
                </a:cubicBezTo>
                <a:cubicBezTo>
                  <a:pt x="5904" y="1355"/>
                  <a:pt x="5931" y="1405"/>
                  <a:pt x="5908" y="1453"/>
                </a:cubicBezTo>
                <a:cubicBezTo>
                  <a:pt x="5923" y="1515"/>
                  <a:pt x="5910" y="1579"/>
                  <a:pt x="5904" y="1641"/>
                </a:cubicBezTo>
                <a:cubicBezTo>
                  <a:pt x="5896" y="1653"/>
                  <a:pt x="5890" y="1667"/>
                  <a:pt x="5880" y="1677"/>
                </a:cubicBezTo>
                <a:cubicBezTo>
                  <a:pt x="5882" y="1711"/>
                  <a:pt x="5865" y="1740"/>
                  <a:pt x="5852" y="1769"/>
                </a:cubicBezTo>
                <a:cubicBezTo>
                  <a:pt x="5825" y="1832"/>
                  <a:pt x="5801" y="1878"/>
                  <a:pt x="5764" y="1933"/>
                </a:cubicBezTo>
                <a:cubicBezTo>
                  <a:pt x="5731" y="1981"/>
                  <a:pt x="5693" y="2032"/>
                  <a:pt x="5648" y="2073"/>
                </a:cubicBezTo>
                <a:cubicBezTo>
                  <a:pt x="5626" y="2093"/>
                  <a:pt x="5605" y="2117"/>
                  <a:pt x="5584" y="2133"/>
                </a:cubicBezTo>
                <a:cubicBezTo>
                  <a:pt x="5577" y="2139"/>
                  <a:pt x="5568" y="2136"/>
                  <a:pt x="5560" y="2141"/>
                </a:cubicBezTo>
                <a:cubicBezTo>
                  <a:pt x="5532" y="2160"/>
                  <a:pt x="5511" y="2193"/>
                  <a:pt x="5484" y="2213"/>
                </a:cubicBezTo>
                <a:cubicBezTo>
                  <a:pt x="5475" y="2220"/>
                  <a:pt x="5462" y="2223"/>
                  <a:pt x="5452" y="2229"/>
                </a:cubicBezTo>
                <a:cubicBezTo>
                  <a:pt x="5427" y="2246"/>
                  <a:pt x="5399" y="2264"/>
                  <a:pt x="5368" y="2281"/>
                </a:cubicBezTo>
                <a:cubicBezTo>
                  <a:pt x="5330" y="2302"/>
                  <a:pt x="5291" y="2324"/>
                  <a:pt x="5256" y="2349"/>
                </a:cubicBezTo>
                <a:cubicBezTo>
                  <a:pt x="5170" y="2366"/>
                  <a:pt x="5120" y="2418"/>
                  <a:pt x="5044" y="2445"/>
                </a:cubicBezTo>
                <a:cubicBezTo>
                  <a:pt x="4959" y="2455"/>
                  <a:pt x="4882" y="2498"/>
                  <a:pt x="4804" y="2529"/>
                </a:cubicBezTo>
                <a:cubicBezTo>
                  <a:pt x="4789" y="2535"/>
                  <a:pt x="4769" y="2531"/>
                  <a:pt x="4744" y="2537"/>
                </a:cubicBezTo>
                <a:cubicBezTo>
                  <a:pt x="4717" y="2543"/>
                  <a:pt x="4692" y="2558"/>
                  <a:pt x="4664" y="2565"/>
                </a:cubicBezTo>
                <a:cubicBezTo>
                  <a:pt x="4658" y="2566"/>
                  <a:pt x="4650" y="2564"/>
                  <a:pt x="4644" y="2565"/>
                </a:cubicBezTo>
                <a:cubicBezTo>
                  <a:pt x="4604" y="2571"/>
                  <a:pt x="4566" y="2591"/>
                  <a:pt x="4524" y="2601"/>
                </a:cubicBezTo>
                <a:cubicBezTo>
                  <a:pt x="4518" y="2602"/>
                  <a:pt x="4510" y="2599"/>
                  <a:pt x="4504" y="2601"/>
                </a:cubicBezTo>
                <a:cubicBezTo>
                  <a:pt x="4493" y="2604"/>
                  <a:pt x="4479" y="2613"/>
                  <a:pt x="4456" y="2609"/>
                </a:cubicBezTo>
                <a:cubicBezTo>
                  <a:pt x="4438" y="2618"/>
                  <a:pt x="4417" y="2623"/>
                  <a:pt x="4388" y="2621"/>
                </a:cubicBezTo>
                <a:cubicBezTo>
                  <a:pt x="4362" y="2641"/>
                  <a:pt x="4327" y="2634"/>
                  <a:pt x="4280" y="2645"/>
                </a:cubicBezTo>
                <a:cubicBezTo>
                  <a:pt x="4270" y="2647"/>
                  <a:pt x="4261" y="2656"/>
                  <a:pt x="4252" y="2657"/>
                </a:cubicBezTo>
                <a:cubicBezTo>
                  <a:pt x="4246" y="2658"/>
                  <a:pt x="4235" y="2652"/>
                  <a:pt x="4228" y="2653"/>
                </a:cubicBezTo>
                <a:cubicBezTo>
                  <a:pt x="4219" y="2655"/>
                  <a:pt x="4209" y="2664"/>
                  <a:pt x="4200" y="2665"/>
                </a:cubicBezTo>
                <a:cubicBezTo>
                  <a:pt x="4171" y="2670"/>
                  <a:pt x="4144" y="2667"/>
                  <a:pt x="4116" y="2673"/>
                </a:cubicBezTo>
                <a:cubicBezTo>
                  <a:pt x="4090" y="2679"/>
                  <a:pt x="4064" y="2690"/>
                  <a:pt x="4040" y="2693"/>
                </a:cubicBezTo>
                <a:cubicBezTo>
                  <a:pt x="4013" y="2696"/>
                  <a:pt x="3982" y="2685"/>
                  <a:pt x="3956" y="2701"/>
                </a:cubicBezTo>
                <a:cubicBezTo>
                  <a:pt x="3943" y="2702"/>
                  <a:pt x="3943" y="2690"/>
                  <a:pt x="3928" y="2693"/>
                </a:cubicBezTo>
                <a:cubicBezTo>
                  <a:pt x="3895" y="2702"/>
                  <a:pt x="3840" y="2704"/>
                  <a:pt x="3800" y="2705"/>
                </a:cubicBezTo>
                <a:cubicBezTo>
                  <a:pt x="3782" y="2705"/>
                  <a:pt x="3763" y="2715"/>
                  <a:pt x="3744" y="2717"/>
                </a:cubicBezTo>
                <a:cubicBezTo>
                  <a:pt x="3705" y="2721"/>
                  <a:pt x="3671" y="2721"/>
                  <a:pt x="3640" y="2729"/>
                </a:cubicBezTo>
                <a:cubicBezTo>
                  <a:pt x="3624" y="2733"/>
                  <a:pt x="3592" y="2724"/>
                  <a:pt x="3564" y="2725"/>
                </a:cubicBezTo>
                <a:cubicBezTo>
                  <a:pt x="3554" y="2725"/>
                  <a:pt x="3542" y="2732"/>
                  <a:pt x="3532" y="2733"/>
                </a:cubicBezTo>
                <a:cubicBezTo>
                  <a:pt x="3502" y="2737"/>
                  <a:pt x="3468" y="2728"/>
                  <a:pt x="3440" y="2733"/>
                </a:cubicBezTo>
                <a:cubicBezTo>
                  <a:pt x="3419" y="2737"/>
                  <a:pt x="3392" y="2756"/>
                  <a:pt x="3364" y="2737"/>
                </a:cubicBezTo>
                <a:cubicBezTo>
                  <a:pt x="3341" y="2742"/>
                  <a:pt x="3301" y="2753"/>
                  <a:pt x="3280" y="2737"/>
                </a:cubicBezTo>
                <a:cubicBezTo>
                  <a:pt x="3244" y="2753"/>
                  <a:pt x="3183" y="2742"/>
                  <a:pt x="3132" y="2749"/>
                </a:cubicBezTo>
                <a:cubicBezTo>
                  <a:pt x="3109" y="2752"/>
                  <a:pt x="3092" y="2753"/>
                  <a:pt x="3060" y="2753"/>
                </a:cubicBezTo>
                <a:cubicBezTo>
                  <a:pt x="2974" y="2752"/>
                  <a:pt x="2882" y="2792"/>
                  <a:pt x="2808" y="2753"/>
                </a:cubicBezTo>
                <a:cubicBezTo>
                  <a:pt x="2762" y="2769"/>
                  <a:pt x="2667" y="2758"/>
                  <a:pt x="2600" y="2761"/>
                </a:cubicBezTo>
                <a:cubicBezTo>
                  <a:pt x="2554" y="2763"/>
                  <a:pt x="2520" y="2764"/>
                  <a:pt x="2464" y="2757"/>
                </a:cubicBezTo>
                <a:cubicBezTo>
                  <a:pt x="2454" y="2756"/>
                  <a:pt x="2446" y="2748"/>
                  <a:pt x="2436" y="2745"/>
                </a:cubicBezTo>
                <a:cubicBezTo>
                  <a:pt x="2427" y="2743"/>
                  <a:pt x="2415" y="2747"/>
                  <a:pt x="2404" y="2745"/>
                </a:cubicBezTo>
                <a:cubicBezTo>
                  <a:pt x="2391" y="2743"/>
                  <a:pt x="2379" y="2731"/>
                  <a:pt x="2368" y="2729"/>
                </a:cubicBezTo>
                <a:cubicBezTo>
                  <a:pt x="2332" y="2723"/>
                  <a:pt x="2292" y="2737"/>
                  <a:pt x="2256" y="2733"/>
                </a:cubicBezTo>
                <a:cubicBezTo>
                  <a:pt x="2246" y="2732"/>
                  <a:pt x="2235" y="2722"/>
                  <a:pt x="2224" y="2721"/>
                </a:cubicBezTo>
                <a:cubicBezTo>
                  <a:pt x="2197" y="2719"/>
                  <a:pt x="2167" y="2732"/>
                  <a:pt x="2140" y="27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7"/>
          <p:cNvSpPr>
            <a:spLocks/>
          </p:cNvSpPr>
          <p:nvPr/>
        </p:nvSpPr>
        <p:spPr bwMode="auto">
          <a:xfrm>
            <a:off x="600075" y="1525588"/>
            <a:ext cx="3317875" cy="1936750"/>
          </a:xfrm>
          <a:custGeom>
            <a:avLst/>
            <a:gdLst>
              <a:gd name="T0" fmla="*/ 3424 w 4480"/>
              <a:gd name="T1" fmla="*/ 2492 h 2615"/>
              <a:gd name="T2" fmla="*/ 3272 w 4480"/>
              <a:gd name="T3" fmla="*/ 2508 h 2615"/>
              <a:gd name="T4" fmla="*/ 3052 w 4480"/>
              <a:gd name="T5" fmla="*/ 2556 h 2615"/>
              <a:gd name="T6" fmla="*/ 2888 w 4480"/>
              <a:gd name="T7" fmla="*/ 2572 h 2615"/>
              <a:gd name="T8" fmla="*/ 2752 w 4480"/>
              <a:gd name="T9" fmla="*/ 2592 h 2615"/>
              <a:gd name="T10" fmla="*/ 2596 w 4480"/>
              <a:gd name="T11" fmla="*/ 2600 h 2615"/>
              <a:gd name="T12" fmla="*/ 2532 w 4480"/>
              <a:gd name="T13" fmla="*/ 2600 h 2615"/>
              <a:gd name="T14" fmla="*/ 2408 w 4480"/>
              <a:gd name="T15" fmla="*/ 2608 h 2615"/>
              <a:gd name="T16" fmla="*/ 2204 w 4480"/>
              <a:gd name="T17" fmla="*/ 2608 h 2615"/>
              <a:gd name="T18" fmla="*/ 1908 w 4480"/>
              <a:gd name="T19" fmla="*/ 2580 h 2615"/>
              <a:gd name="T20" fmla="*/ 1744 w 4480"/>
              <a:gd name="T21" fmla="*/ 2564 h 2615"/>
              <a:gd name="T22" fmla="*/ 1624 w 4480"/>
              <a:gd name="T23" fmla="*/ 2552 h 2615"/>
              <a:gd name="T24" fmla="*/ 1372 w 4480"/>
              <a:gd name="T25" fmla="*/ 2504 h 2615"/>
              <a:gd name="T26" fmla="*/ 1016 w 4480"/>
              <a:gd name="T27" fmla="*/ 2416 h 2615"/>
              <a:gd name="T28" fmla="*/ 612 w 4480"/>
              <a:gd name="T29" fmla="*/ 2232 h 2615"/>
              <a:gd name="T30" fmla="*/ 448 w 4480"/>
              <a:gd name="T31" fmla="*/ 2140 h 2615"/>
              <a:gd name="T32" fmla="*/ 344 w 4480"/>
              <a:gd name="T33" fmla="*/ 2048 h 2615"/>
              <a:gd name="T34" fmla="*/ 36 w 4480"/>
              <a:gd name="T35" fmla="*/ 1508 h 2615"/>
              <a:gd name="T36" fmla="*/ 16 w 4480"/>
              <a:gd name="T37" fmla="*/ 1072 h 2615"/>
              <a:gd name="T38" fmla="*/ 68 w 4480"/>
              <a:gd name="T39" fmla="*/ 872 h 2615"/>
              <a:gd name="T40" fmla="*/ 300 w 4480"/>
              <a:gd name="T41" fmla="*/ 520 h 2615"/>
              <a:gd name="T42" fmla="*/ 568 w 4480"/>
              <a:gd name="T43" fmla="*/ 328 h 2615"/>
              <a:gd name="T44" fmla="*/ 800 w 4480"/>
              <a:gd name="T45" fmla="*/ 216 h 2615"/>
              <a:gd name="T46" fmla="*/ 916 w 4480"/>
              <a:gd name="T47" fmla="*/ 176 h 2615"/>
              <a:gd name="T48" fmla="*/ 1236 w 4480"/>
              <a:gd name="T49" fmla="*/ 88 h 2615"/>
              <a:gd name="T50" fmla="*/ 1464 w 4480"/>
              <a:gd name="T51" fmla="*/ 60 h 2615"/>
              <a:gd name="T52" fmla="*/ 1688 w 4480"/>
              <a:gd name="T53" fmla="*/ 24 h 2615"/>
              <a:gd name="T54" fmla="*/ 2152 w 4480"/>
              <a:gd name="T55" fmla="*/ 8 h 2615"/>
              <a:gd name="T56" fmla="*/ 2244 w 4480"/>
              <a:gd name="T57" fmla="*/ 16 h 2615"/>
              <a:gd name="T58" fmla="*/ 2448 w 4480"/>
              <a:gd name="T59" fmla="*/ 0 h 2615"/>
              <a:gd name="T60" fmla="*/ 2888 w 4480"/>
              <a:gd name="T61" fmla="*/ 36 h 2615"/>
              <a:gd name="T62" fmla="*/ 3008 w 4480"/>
              <a:gd name="T63" fmla="*/ 56 h 2615"/>
              <a:gd name="T64" fmla="*/ 3204 w 4480"/>
              <a:gd name="T65" fmla="*/ 92 h 2615"/>
              <a:gd name="T66" fmla="*/ 3400 w 4480"/>
              <a:gd name="T67" fmla="*/ 128 h 2615"/>
              <a:gd name="T68" fmla="*/ 3584 w 4480"/>
              <a:gd name="T69" fmla="*/ 204 h 2615"/>
              <a:gd name="T70" fmla="*/ 3896 w 4480"/>
              <a:gd name="T71" fmla="*/ 376 h 2615"/>
              <a:gd name="T72" fmla="*/ 4064 w 4480"/>
              <a:gd name="T73" fmla="*/ 492 h 2615"/>
              <a:gd name="T74" fmla="*/ 4184 w 4480"/>
              <a:gd name="T75" fmla="*/ 604 h 2615"/>
              <a:gd name="T76" fmla="*/ 4332 w 4480"/>
              <a:gd name="T77" fmla="*/ 808 h 2615"/>
              <a:gd name="T78" fmla="*/ 4416 w 4480"/>
              <a:gd name="T79" fmla="*/ 976 h 2615"/>
              <a:gd name="T80" fmla="*/ 4448 w 4480"/>
              <a:gd name="T81" fmla="*/ 1100 h 2615"/>
              <a:gd name="T82" fmla="*/ 4476 w 4480"/>
              <a:gd name="T83" fmla="*/ 1348 h 2615"/>
              <a:gd name="T84" fmla="*/ 4440 w 4480"/>
              <a:gd name="T85" fmla="*/ 1488 h 2615"/>
              <a:gd name="T86" fmla="*/ 4388 w 4480"/>
              <a:gd name="T87" fmla="*/ 1664 h 2615"/>
              <a:gd name="T88" fmla="*/ 4296 w 4480"/>
              <a:gd name="T89" fmla="*/ 1808 h 2615"/>
              <a:gd name="T90" fmla="*/ 4224 w 4480"/>
              <a:gd name="T91" fmla="*/ 1912 h 2615"/>
              <a:gd name="T92" fmla="*/ 4068 w 4480"/>
              <a:gd name="T93" fmla="*/ 2076 h 2615"/>
              <a:gd name="T94" fmla="*/ 3808 w 4480"/>
              <a:gd name="T95" fmla="*/ 2092 h 2615"/>
              <a:gd name="T96" fmla="*/ 3632 w 4480"/>
              <a:gd name="T97" fmla="*/ 2216 h 2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80" h="2615">
                <a:moveTo>
                  <a:pt x="3608" y="2432"/>
                </a:moveTo>
                <a:cubicBezTo>
                  <a:pt x="3588" y="2456"/>
                  <a:pt x="3533" y="2445"/>
                  <a:pt x="3512" y="2468"/>
                </a:cubicBezTo>
                <a:cubicBezTo>
                  <a:pt x="3482" y="2460"/>
                  <a:pt x="3446" y="2479"/>
                  <a:pt x="3424" y="2492"/>
                </a:cubicBezTo>
                <a:cubicBezTo>
                  <a:pt x="3412" y="2492"/>
                  <a:pt x="3400" y="2492"/>
                  <a:pt x="3388" y="2492"/>
                </a:cubicBezTo>
                <a:cubicBezTo>
                  <a:pt x="3375" y="2488"/>
                  <a:pt x="3380" y="2502"/>
                  <a:pt x="3372" y="2504"/>
                </a:cubicBezTo>
                <a:cubicBezTo>
                  <a:pt x="3340" y="2509"/>
                  <a:pt x="3310" y="2506"/>
                  <a:pt x="3272" y="2508"/>
                </a:cubicBezTo>
                <a:cubicBezTo>
                  <a:pt x="3226" y="2510"/>
                  <a:pt x="3189" y="2528"/>
                  <a:pt x="3148" y="2536"/>
                </a:cubicBezTo>
                <a:cubicBezTo>
                  <a:pt x="3132" y="2539"/>
                  <a:pt x="3115" y="2537"/>
                  <a:pt x="3100" y="2540"/>
                </a:cubicBezTo>
                <a:cubicBezTo>
                  <a:pt x="3084" y="2543"/>
                  <a:pt x="3069" y="2554"/>
                  <a:pt x="3052" y="2556"/>
                </a:cubicBezTo>
                <a:cubicBezTo>
                  <a:pt x="3029" y="2559"/>
                  <a:pt x="3006" y="2553"/>
                  <a:pt x="2984" y="2556"/>
                </a:cubicBezTo>
                <a:cubicBezTo>
                  <a:pt x="2963" y="2559"/>
                  <a:pt x="2942" y="2575"/>
                  <a:pt x="2920" y="2576"/>
                </a:cubicBezTo>
                <a:cubicBezTo>
                  <a:pt x="2909" y="2577"/>
                  <a:pt x="2899" y="2571"/>
                  <a:pt x="2888" y="2572"/>
                </a:cubicBezTo>
                <a:cubicBezTo>
                  <a:pt x="2879" y="2572"/>
                  <a:pt x="2873" y="2579"/>
                  <a:pt x="2864" y="2580"/>
                </a:cubicBezTo>
                <a:cubicBezTo>
                  <a:pt x="2854" y="2581"/>
                  <a:pt x="2843" y="2576"/>
                  <a:pt x="2832" y="2576"/>
                </a:cubicBezTo>
                <a:cubicBezTo>
                  <a:pt x="2807" y="2577"/>
                  <a:pt x="2778" y="2591"/>
                  <a:pt x="2752" y="2592"/>
                </a:cubicBezTo>
                <a:cubicBezTo>
                  <a:pt x="2723" y="2593"/>
                  <a:pt x="2693" y="2585"/>
                  <a:pt x="2664" y="2588"/>
                </a:cubicBezTo>
                <a:cubicBezTo>
                  <a:pt x="2655" y="2589"/>
                  <a:pt x="2646" y="2595"/>
                  <a:pt x="2636" y="2596"/>
                </a:cubicBezTo>
                <a:cubicBezTo>
                  <a:pt x="2622" y="2597"/>
                  <a:pt x="2607" y="2585"/>
                  <a:pt x="2596" y="2600"/>
                </a:cubicBezTo>
                <a:cubicBezTo>
                  <a:pt x="2581" y="2603"/>
                  <a:pt x="2587" y="2585"/>
                  <a:pt x="2576" y="2584"/>
                </a:cubicBezTo>
                <a:cubicBezTo>
                  <a:pt x="2564" y="2584"/>
                  <a:pt x="2571" y="2603"/>
                  <a:pt x="2564" y="2608"/>
                </a:cubicBezTo>
                <a:cubicBezTo>
                  <a:pt x="2551" y="2608"/>
                  <a:pt x="2549" y="2597"/>
                  <a:pt x="2532" y="2600"/>
                </a:cubicBezTo>
                <a:cubicBezTo>
                  <a:pt x="2506" y="2612"/>
                  <a:pt x="2486" y="2610"/>
                  <a:pt x="2452" y="2608"/>
                </a:cubicBezTo>
                <a:cubicBezTo>
                  <a:pt x="2439" y="2611"/>
                  <a:pt x="2439" y="2602"/>
                  <a:pt x="2436" y="2596"/>
                </a:cubicBezTo>
                <a:cubicBezTo>
                  <a:pt x="2422" y="2595"/>
                  <a:pt x="2421" y="2608"/>
                  <a:pt x="2408" y="2608"/>
                </a:cubicBezTo>
                <a:cubicBezTo>
                  <a:pt x="2346" y="2608"/>
                  <a:pt x="2319" y="2599"/>
                  <a:pt x="2268" y="2612"/>
                </a:cubicBezTo>
                <a:cubicBezTo>
                  <a:pt x="2252" y="2595"/>
                  <a:pt x="2246" y="2615"/>
                  <a:pt x="2228" y="2600"/>
                </a:cubicBezTo>
                <a:cubicBezTo>
                  <a:pt x="2215" y="2598"/>
                  <a:pt x="2219" y="2612"/>
                  <a:pt x="2204" y="2608"/>
                </a:cubicBezTo>
                <a:cubicBezTo>
                  <a:pt x="2144" y="2586"/>
                  <a:pt x="2069" y="2614"/>
                  <a:pt x="2020" y="2584"/>
                </a:cubicBezTo>
                <a:cubicBezTo>
                  <a:pt x="1990" y="2597"/>
                  <a:pt x="1971" y="2584"/>
                  <a:pt x="1940" y="2580"/>
                </a:cubicBezTo>
                <a:cubicBezTo>
                  <a:pt x="1929" y="2578"/>
                  <a:pt x="1917" y="2582"/>
                  <a:pt x="1908" y="2580"/>
                </a:cubicBezTo>
                <a:cubicBezTo>
                  <a:pt x="1896" y="2578"/>
                  <a:pt x="1884" y="2569"/>
                  <a:pt x="1872" y="2568"/>
                </a:cubicBezTo>
                <a:cubicBezTo>
                  <a:pt x="1858" y="2567"/>
                  <a:pt x="1842" y="2573"/>
                  <a:pt x="1828" y="2572"/>
                </a:cubicBezTo>
                <a:cubicBezTo>
                  <a:pt x="1805" y="2571"/>
                  <a:pt x="1777" y="2566"/>
                  <a:pt x="1744" y="2564"/>
                </a:cubicBezTo>
                <a:cubicBezTo>
                  <a:pt x="1737" y="2564"/>
                  <a:pt x="1726" y="2565"/>
                  <a:pt x="1720" y="2564"/>
                </a:cubicBezTo>
                <a:cubicBezTo>
                  <a:pt x="1710" y="2562"/>
                  <a:pt x="1699" y="2553"/>
                  <a:pt x="1688" y="2552"/>
                </a:cubicBezTo>
                <a:cubicBezTo>
                  <a:pt x="1667" y="2549"/>
                  <a:pt x="1644" y="2554"/>
                  <a:pt x="1624" y="2552"/>
                </a:cubicBezTo>
                <a:cubicBezTo>
                  <a:pt x="1613" y="2551"/>
                  <a:pt x="1602" y="2542"/>
                  <a:pt x="1592" y="2540"/>
                </a:cubicBezTo>
                <a:cubicBezTo>
                  <a:pt x="1553" y="2534"/>
                  <a:pt x="1509" y="2553"/>
                  <a:pt x="1476" y="2524"/>
                </a:cubicBezTo>
                <a:cubicBezTo>
                  <a:pt x="1443" y="2528"/>
                  <a:pt x="1399" y="2518"/>
                  <a:pt x="1372" y="2504"/>
                </a:cubicBezTo>
                <a:cubicBezTo>
                  <a:pt x="1347" y="2508"/>
                  <a:pt x="1338" y="2505"/>
                  <a:pt x="1320" y="2496"/>
                </a:cubicBezTo>
                <a:cubicBezTo>
                  <a:pt x="1242" y="2500"/>
                  <a:pt x="1199" y="2470"/>
                  <a:pt x="1128" y="2468"/>
                </a:cubicBezTo>
                <a:cubicBezTo>
                  <a:pt x="1100" y="2441"/>
                  <a:pt x="1043" y="2443"/>
                  <a:pt x="1016" y="2416"/>
                </a:cubicBezTo>
                <a:cubicBezTo>
                  <a:pt x="999" y="2419"/>
                  <a:pt x="993" y="2409"/>
                  <a:pt x="976" y="2412"/>
                </a:cubicBezTo>
                <a:cubicBezTo>
                  <a:pt x="914" y="2369"/>
                  <a:pt x="826" y="2352"/>
                  <a:pt x="768" y="2304"/>
                </a:cubicBezTo>
                <a:cubicBezTo>
                  <a:pt x="702" y="2294"/>
                  <a:pt x="657" y="2263"/>
                  <a:pt x="612" y="2232"/>
                </a:cubicBezTo>
                <a:cubicBezTo>
                  <a:pt x="601" y="2232"/>
                  <a:pt x="591" y="2232"/>
                  <a:pt x="580" y="2232"/>
                </a:cubicBezTo>
                <a:cubicBezTo>
                  <a:pt x="574" y="2222"/>
                  <a:pt x="566" y="2214"/>
                  <a:pt x="560" y="2204"/>
                </a:cubicBezTo>
                <a:cubicBezTo>
                  <a:pt x="515" y="2191"/>
                  <a:pt x="492" y="2155"/>
                  <a:pt x="448" y="2140"/>
                </a:cubicBezTo>
                <a:cubicBezTo>
                  <a:pt x="440" y="2111"/>
                  <a:pt x="409" y="2105"/>
                  <a:pt x="388" y="2088"/>
                </a:cubicBezTo>
                <a:cubicBezTo>
                  <a:pt x="384" y="2080"/>
                  <a:pt x="376" y="2076"/>
                  <a:pt x="376" y="2064"/>
                </a:cubicBezTo>
                <a:cubicBezTo>
                  <a:pt x="362" y="2062"/>
                  <a:pt x="357" y="2050"/>
                  <a:pt x="344" y="2048"/>
                </a:cubicBezTo>
                <a:cubicBezTo>
                  <a:pt x="300" y="1983"/>
                  <a:pt x="238" y="1936"/>
                  <a:pt x="188" y="1876"/>
                </a:cubicBezTo>
                <a:cubicBezTo>
                  <a:pt x="185" y="1842"/>
                  <a:pt x="166" y="1823"/>
                  <a:pt x="148" y="1804"/>
                </a:cubicBezTo>
                <a:cubicBezTo>
                  <a:pt x="104" y="1712"/>
                  <a:pt x="72" y="1608"/>
                  <a:pt x="36" y="1508"/>
                </a:cubicBezTo>
                <a:cubicBezTo>
                  <a:pt x="39" y="1465"/>
                  <a:pt x="14" y="1422"/>
                  <a:pt x="8" y="1372"/>
                </a:cubicBezTo>
                <a:cubicBezTo>
                  <a:pt x="0" y="1305"/>
                  <a:pt x="4" y="1227"/>
                  <a:pt x="4" y="1164"/>
                </a:cubicBezTo>
                <a:cubicBezTo>
                  <a:pt x="4" y="1132"/>
                  <a:pt x="2" y="1092"/>
                  <a:pt x="16" y="1072"/>
                </a:cubicBezTo>
                <a:cubicBezTo>
                  <a:pt x="9" y="1028"/>
                  <a:pt x="34" y="997"/>
                  <a:pt x="40" y="960"/>
                </a:cubicBezTo>
                <a:cubicBezTo>
                  <a:pt x="41" y="952"/>
                  <a:pt x="38" y="942"/>
                  <a:pt x="40" y="936"/>
                </a:cubicBezTo>
                <a:cubicBezTo>
                  <a:pt x="46" y="915"/>
                  <a:pt x="59" y="893"/>
                  <a:pt x="68" y="872"/>
                </a:cubicBezTo>
                <a:cubicBezTo>
                  <a:pt x="94" y="813"/>
                  <a:pt x="123" y="750"/>
                  <a:pt x="156" y="692"/>
                </a:cubicBezTo>
                <a:cubicBezTo>
                  <a:pt x="165" y="691"/>
                  <a:pt x="163" y="678"/>
                  <a:pt x="176" y="680"/>
                </a:cubicBezTo>
                <a:cubicBezTo>
                  <a:pt x="202" y="611"/>
                  <a:pt x="264" y="578"/>
                  <a:pt x="300" y="520"/>
                </a:cubicBezTo>
                <a:cubicBezTo>
                  <a:pt x="330" y="499"/>
                  <a:pt x="359" y="477"/>
                  <a:pt x="384" y="452"/>
                </a:cubicBezTo>
                <a:cubicBezTo>
                  <a:pt x="421" y="438"/>
                  <a:pt x="445" y="412"/>
                  <a:pt x="472" y="388"/>
                </a:cubicBezTo>
                <a:cubicBezTo>
                  <a:pt x="510" y="374"/>
                  <a:pt x="542" y="354"/>
                  <a:pt x="568" y="328"/>
                </a:cubicBezTo>
                <a:cubicBezTo>
                  <a:pt x="597" y="325"/>
                  <a:pt x="616" y="312"/>
                  <a:pt x="632" y="296"/>
                </a:cubicBezTo>
                <a:cubicBezTo>
                  <a:pt x="682" y="288"/>
                  <a:pt x="726" y="244"/>
                  <a:pt x="772" y="224"/>
                </a:cubicBezTo>
                <a:cubicBezTo>
                  <a:pt x="779" y="221"/>
                  <a:pt x="790" y="220"/>
                  <a:pt x="800" y="216"/>
                </a:cubicBezTo>
                <a:cubicBezTo>
                  <a:pt x="812" y="211"/>
                  <a:pt x="831" y="200"/>
                  <a:pt x="848" y="196"/>
                </a:cubicBezTo>
                <a:cubicBezTo>
                  <a:pt x="856" y="194"/>
                  <a:pt x="864" y="198"/>
                  <a:pt x="872" y="196"/>
                </a:cubicBezTo>
                <a:cubicBezTo>
                  <a:pt x="887" y="192"/>
                  <a:pt x="901" y="181"/>
                  <a:pt x="916" y="176"/>
                </a:cubicBezTo>
                <a:cubicBezTo>
                  <a:pt x="933" y="170"/>
                  <a:pt x="953" y="170"/>
                  <a:pt x="972" y="164"/>
                </a:cubicBezTo>
                <a:cubicBezTo>
                  <a:pt x="1005" y="154"/>
                  <a:pt x="1031" y="147"/>
                  <a:pt x="1076" y="136"/>
                </a:cubicBezTo>
                <a:cubicBezTo>
                  <a:pt x="1129" y="124"/>
                  <a:pt x="1181" y="97"/>
                  <a:pt x="1236" y="88"/>
                </a:cubicBezTo>
                <a:cubicBezTo>
                  <a:pt x="1245" y="86"/>
                  <a:pt x="1255" y="90"/>
                  <a:pt x="1264" y="88"/>
                </a:cubicBezTo>
                <a:cubicBezTo>
                  <a:pt x="1283" y="84"/>
                  <a:pt x="1300" y="71"/>
                  <a:pt x="1320" y="68"/>
                </a:cubicBezTo>
                <a:cubicBezTo>
                  <a:pt x="1366" y="61"/>
                  <a:pt x="1416" y="65"/>
                  <a:pt x="1464" y="60"/>
                </a:cubicBezTo>
                <a:cubicBezTo>
                  <a:pt x="1488" y="58"/>
                  <a:pt x="1513" y="47"/>
                  <a:pt x="1536" y="44"/>
                </a:cubicBezTo>
                <a:cubicBezTo>
                  <a:pt x="1580" y="39"/>
                  <a:pt x="1626" y="41"/>
                  <a:pt x="1668" y="32"/>
                </a:cubicBezTo>
                <a:cubicBezTo>
                  <a:pt x="1674" y="31"/>
                  <a:pt x="1682" y="25"/>
                  <a:pt x="1688" y="24"/>
                </a:cubicBezTo>
                <a:cubicBezTo>
                  <a:pt x="1765" y="16"/>
                  <a:pt x="1844" y="27"/>
                  <a:pt x="1924" y="16"/>
                </a:cubicBezTo>
                <a:cubicBezTo>
                  <a:pt x="1967" y="10"/>
                  <a:pt x="2032" y="12"/>
                  <a:pt x="2092" y="12"/>
                </a:cubicBezTo>
                <a:cubicBezTo>
                  <a:pt x="2112" y="12"/>
                  <a:pt x="2133" y="6"/>
                  <a:pt x="2152" y="8"/>
                </a:cubicBezTo>
                <a:cubicBezTo>
                  <a:pt x="2164" y="9"/>
                  <a:pt x="2176" y="16"/>
                  <a:pt x="2188" y="16"/>
                </a:cubicBezTo>
                <a:cubicBezTo>
                  <a:pt x="2201" y="16"/>
                  <a:pt x="2212" y="9"/>
                  <a:pt x="2228" y="8"/>
                </a:cubicBezTo>
                <a:cubicBezTo>
                  <a:pt x="2235" y="7"/>
                  <a:pt x="2238" y="16"/>
                  <a:pt x="2244" y="16"/>
                </a:cubicBezTo>
                <a:cubicBezTo>
                  <a:pt x="2248" y="16"/>
                  <a:pt x="2261" y="8"/>
                  <a:pt x="2264" y="8"/>
                </a:cubicBezTo>
                <a:cubicBezTo>
                  <a:pt x="2320" y="0"/>
                  <a:pt x="2404" y="15"/>
                  <a:pt x="2444" y="8"/>
                </a:cubicBezTo>
                <a:cubicBezTo>
                  <a:pt x="2448" y="7"/>
                  <a:pt x="2447" y="4"/>
                  <a:pt x="2448" y="0"/>
                </a:cubicBezTo>
                <a:cubicBezTo>
                  <a:pt x="2533" y="17"/>
                  <a:pt x="2628" y="12"/>
                  <a:pt x="2720" y="28"/>
                </a:cubicBezTo>
                <a:cubicBezTo>
                  <a:pt x="2732" y="29"/>
                  <a:pt x="2732" y="19"/>
                  <a:pt x="2744" y="20"/>
                </a:cubicBezTo>
                <a:cubicBezTo>
                  <a:pt x="2788" y="43"/>
                  <a:pt x="2838" y="30"/>
                  <a:pt x="2888" y="36"/>
                </a:cubicBezTo>
                <a:cubicBezTo>
                  <a:pt x="2899" y="37"/>
                  <a:pt x="2897" y="45"/>
                  <a:pt x="2908" y="48"/>
                </a:cubicBezTo>
                <a:cubicBezTo>
                  <a:pt x="2919" y="51"/>
                  <a:pt x="2939" y="46"/>
                  <a:pt x="2956" y="48"/>
                </a:cubicBezTo>
                <a:cubicBezTo>
                  <a:pt x="2973" y="50"/>
                  <a:pt x="2993" y="53"/>
                  <a:pt x="3008" y="56"/>
                </a:cubicBezTo>
                <a:cubicBezTo>
                  <a:pt x="3035" y="61"/>
                  <a:pt x="3064" y="74"/>
                  <a:pt x="3084" y="76"/>
                </a:cubicBezTo>
                <a:cubicBezTo>
                  <a:pt x="3093" y="77"/>
                  <a:pt x="3107" y="72"/>
                  <a:pt x="3116" y="72"/>
                </a:cubicBezTo>
                <a:cubicBezTo>
                  <a:pt x="3142" y="73"/>
                  <a:pt x="3174" y="88"/>
                  <a:pt x="3204" y="92"/>
                </a:cubicBezTo>
                <a:cubicBezTo>
                  <a:pt x="3214" y="93"/>
                  <a:pt x="3227" y="90"/>
                  <a:pt x="3236" y="92"/>
                </a:cubicBezTo>
                <a:cubicBezTo>
                  <a:pt x="3253" y="95"/>
                  <a:pt x="3267" y="107"/>
                  <a:pt x="3284" y="112"/>
                </a:cubicBezTo>
                <a:cubicBezTo>
                  <a:pt x="3321" y="122"/>
                  <a:pt x="3364" y="119"/>
                  <a:pt x="3400" y="128"/>
                </a:cubicBezTo>
                <a:cubicBezTo>
                  <a:pt x="3407" y="130"/>
                  <a:pt x="3409" y="138"/>
                  <a:pt x="3416" y="140"/>
                </a:cubicBezTo>
                <a:cubicBezTo>
                  <a:pt x="3423" y="142"/>
                  <a:pt x="3427" y="138"/>
                  <a:pt x="3432" y="140"/>
                </a:cubicBezTo>
                <a:cubicBezTo>
                  <a:pt x="3485" y="161"/>
                  <a:pt x="3543" y="176"/>
                  <a:pt x="3584" y="204"/>
                </a:cubicBezTo>
                <a:cubicBezTo>
                  <a:pt x="3644" y="204"/>
                  <a:pt x="3695" y="248"/>
                  <a:pt x="3752" y="264"/>
                </a:cubicBezTo>
                <a:cubicBezTo>
                  <a:pt x="3771" y="288"/>
                  <a:pt x="3798" y="304"/>
                  <a:pt x="3832" y="312"/>
                </a:cubicBezTo>
                <a:cubicBezTo>
                  <a:pt x="3848" y="339"/>
                  <a:pt x="3880" y="349"/>
                  <a:pt x="3896" y="376"/>
                </a:cubicBezTo>
                <a:cubicBezTo>
                  <a:pt x="3918" y="372"/>
                  <a:pt x="3917" y="390"/>
                  <a:pt x="3936" y="388"/>
                </a:cubicBezTo>
                <a:cubicBezTo>
                  <a:pt x="3939" y="393"/>
                  <a:pt x="3941" y="399"/>
                  <a:pt x="3940" y="408"/>
                </a:cubicBezTo>
                <a:cubicBezTo>
                  <a:pt x="3996" y="421"/>
                  <a:pt x="4012" y="475"/>
                  <a:pt x="4064" y="492"/>
                </a:cubicBezTo>
                <a:cubicBezTo>
                  <a:pt x="4088" y="525"/>
                  <a:pt x="4117" y="553"/>
                  <a:pt x="4152" y="576"/>
                </a:cubicBezTo>
                <a:cubicBezTo>
                  <a:pt x="4152" y="583"/>
                  <a:pt x="4152" y="589"/>
                  <a:pt x="4152" y="596"/>
                </a:cubicBezTo>
                <a:cubicBezTo>
                  <a:pt x="4158" y="604"/>
                  <a:pt x="4178" y="596"/>
                  <a:pt x="4184" y="604"/>
                </a:cubicBezTo>
                <a:cubicBezTo>
                  <a:pt x="4194" y="638"/>
                  <a:pt x="4226" y="650"/>
                  <a:pt x="4236" y="684"/>
                </a:cubicBezTo>
                <a:cubicBezTo>
                  <a:pt x="4256" y="700"/>
                  <a:pt x="4280" y="712"/>
                  <a:pt x="4284" y="744"/>
                </a:cubicBezTo>
                <a:cubicBezTo>
                  <a:pt x="4304" y="761"/>
                  <a:pt x="4315" y="780"/>
                  <a:pt x="4332" y="808"/>
                </a:cubicBezTo>
                <a:cubicBezTo>
                  <a:pt x="4347" y="833"/>
                  <a:pt x="4361" y="859"/>
                  <a:pt x="4376" y="892"/>
                </a:cubicBezTo>
                <a:cubicBezTo>
                  <a:pt x="4384" y="909"/>
                  <a:pt x="4388" y="927"/>
                  <a:pt x="4396" y="944"/>
                </a:cubicBezTo>
                <a:cubicBezTo>
                  <a:pt x="4401" y="955"/>
                  <a:pt x="4411" y="965"/>
                  <a:pt x="4416" y="976"/>
                </a:cubicBezTo>
                <a:cubicBezTo>
                  <a:pt x="4423" y="992"/>
                  <a:pt x="4423" y="1012"/>
                  <a:pt x="4428" y="1028"/>
                </a:cubicBezTo>
                <a:cubicBezTo>
                  <a:pt x="4434" y="1045"/>
                  <a:pt x="4445" y="1059"/>
                  <a:pt x="4448" y="1072"/>
                </a:cubicBezTo>
                <a:cubicBezTo>
                  <a:pt x="4450" y="1081"/>
                  <a:pt x="4446" y="1090"/>
                  <a:pt x="4448" y="1100"/>
                </a:cubicBezTo>
                <a:cubicBezTo>
                  <a:pt x="4453" y="1130"/>
                  <a:pt x="4473" y="1162"/>
                  <a:pt x="4476" y="1192"/>
                </a:cubicBezTo>
                <a:cubicBezTo>
                  <a:pt x="4480" y="1227"/>
                  <a:pt x="4473" y="1267"/>
                  <a:pt x="4472" y="1304"/>
                </a:cubicBezTo>
                <a:cubicBezTo>
                  <a:pt x="4472" y="1319"/>
                  <a:pt x="4478" y="1334"/>
                  <a:pt x="4476" y="1348"/>
                </a:cubicBezTo>
                <a:cubicBezTo>
                  <a:pt x="4474" y="1364"/>
                  <a:pt x="4461" y="1383"/>
                  <a:pt x="4472" y="1408"/>
                </a:cubicBezTo>
                <a:cubicBezTo>
                  <a:pt x="4464" y="1422"/>
                  <a:pt x="4457" y="1438"/>
                  <a:pt x="4460" y="1464"/>
                </a:cubicBezTo>
                <a:cubicBezTo>
                  <a:pt x="4455" y="1474"/>
                  <a:pt x="4448" y="1482"/>
                  <a:pt x="4440" y="1488"/>
                </a:cubicBezTo>
                <a:cubicBezTo>
                  <a:pt x="4448" y="1518"/>
                  <a:pt x="4427" y="1531"/>
                  <a:pt x="4420" y="1548"/>
                </a:cubicBezTo>
                <a:cubicBezTo>
                  <a:pt x="4418" y="1552"/>
                  <a:pt x="4423" y="1557"/>
                  <a:pt x="4420" y="1564"/>
                </a:cubicBezTo>
                <a:cubicBezTo>
                  <a:pt x="4409" y="1588"/>
                  <a:pt x="4399" y="1624"/>
                  <a:pt x="4388" y="1664"/>
                </a:cubicBezTo>
                <a:cubicBezTo>
                  <a:pt x="4382" y="1670"/>
                  <a:pt x="4378" y="1678"/>
                  <a:pt x="4368" y="1680"/>
                </a:cubicBezTo>
                <a:cubicBezTo>
                  <a:pt x="4368" y="1689"/>
                  <a:pt x="4368" y="1699"/>
                  <a:pt x="4368" y="1708"/>
                </a:cubicBezTo>
                <a:cubicBezTo>
                  <a:pt x="4335" y="1732"/>
                  <a:pt x="4329" y="1783"/>
                  <a:pt x="4296" y="1808"/>
                </a:cubicBezTo>
                <a:cubicBezTo>
                  <a:pt x="4296" y="1815"/>
                  <a:pt x="4296" y="1821"/>
                  <a:pt x="4296" y="1828"/>
                </a:cubicBezTo>
                <a:cubicBezTo>
                  <a:pt x="4277" y="1843"/>
                  <a:pt x="4260" y="1859"/>
                  <a:pt x="4252" y="1884"/>
                </a:cubicBezTo>
                <a:cubicBezTo>
                  <a:pt x="4236" y="1885"/>
                  <a:pt x="4232" y="1902"/>
                  <a:pt x="4224" y="1912"/>
                </a:cubicBezTo>
                <a:cubicBezTo>
                  <a:pt x="4218" y="1920"/>
                  <a:pt x="4200" y="1928"/>
                  <a:pt x="4204" y="1944"/>
                </a:cubicBezTo>
                <a:cubicBezTo>
                  <a:pt x="4165" y="1973"/>
                  <a:pt x="4127" y="2003"/>
                  <a:pt x="4104" y="2048"/>
                </a:cubicBezTo>
                <a:cubicBezTo>
                  <a:pt x="4090" y="2055"/>
                  <a:pt x="4070" y="2057"/>
                  <a:pt x="4068" y="2076"/>
                </a:cubicBezTo>
                <a:cubicBezTo>
                  <a:pt x="4055" y="2065"/>
                  <a:pt x="4052" y="2085"/>
                  <a:pt x="4044" y="2088"/>
                </a:cubicBezTo>
                <a:cubicBezTo>
                  <a:pt x="4036" y="2091"/>
                  <a:pt x="4017" y="2080"/>
                  <a:pt x="4016" y="2096"/>
                </a:cubicBezTo>
                <a:cubicBezTo>
                  <a:pt x="3966" y="2073"/>
                  <a:pt x="3880" y="2088"/>
                  <a:pt x="3808" y="2092"/>
                </a:cubicBezTo>
                <a:cubicBezTo>
                  <a:pt x="3794" y="2086"/>
                  <a:pt x="3806" y="2106"/>
                  <a:pt x="3796" y="2104"/>
                </a:cubicBezTo>
                <a:cubicBezTo>
                  <a:pt x="3759" y="2103"/>
                  <a:pt x="3749" y="2129"/>
                  <a:pt x="3716" y="2132"/>
                </a:cubicBezTo>
                <a:cubicBezTo>
                  <a:pt x="3688" y="2160"/>
                  <a:pt x="3657" y="2185"/>
                  <a:pt x="3632" y="2216"/>
                </a:cubicBezTo>
                <a:cubicBezTo>
                  <a:pt x="3614" y="2285"/>
                  <a:pt x="3579" y="2360"/>
                  <a:pt x="3608" y="24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8"/>
          <p:cNvSpPr>
            <a:spLocks/>
          </p:cNvSpPr>
          <p:nvPr/>
        </p:nvSpPr>
        <p:spPr bwMode="auto">
          <a:xfrm>
            <a:off x="5772150" y="17811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9"/>
          <p:cNvSpPr>
            <a:spLocks/>
          </p:cNvSpPr>
          <p:nvPr/>
        </p:nvSpPr>
        <p:spPr bwMode="auto">
          <a:xfrm>
            <a:off x="6769100" y="1962150"/>
            <a:ext cx="268288" cy="222250"/>
          </a:xfrm>
          <a:custGeom>
            <a:avLst/>
            <a:gdLst>
              <a:gd name="T0" fmla="*/ 362 w 363"/>
              <a:gd name="T1" fmla="*/ 68 h 300"/>
              <a:gd name="T2" fmla="*/ 266 w 363"/>
              <a:gd name="T3" fmla="*/ 140 h 300"/>
              <a:gd name="T4" fmla="*/ 258 w 363"/>
              <a:gd name="T5" fmla="*/ 156 h 300"/>
              <a:gd name="T6" fmla="*/ 230 w 363"/>
              <a:gd name="T7" fmla="*/ 168 h 300"/>
              <a:gd name="T8" fmla="*/ 214 w 363"/>
              <a:gd name="T9" fmla="*/ 192 h 300"/>
              <a:gd name="T10" fmla="*/ 138 w 363"/>
              <a:gd name="T11" fmla="*/ 240 h 300"/>
              <a:gd name="T12" fmla="*/ 118 w 363"/>
              <a:gd name="T13" fmla="*/ 236 h 300"/>
              <a:gd name="T14" fmla="*/ 6 w 363"/>
              <a:gd name="T15" fmla="*/ 300 h 300"/>
              <a:gd name="T16" fmla="*/ 10 w 363"/>
              <a:gd name="T17" fmla="*/ 268 h 300"/>
              <a:gd name="T18" fmla="*/ 26 w 363"/>
              <a:gd name="T19" fmla="*/ 240 h 300"/>
              <a:gd name="T20" fmla="*/ 98 w 363"/>
              <a:gd name="T21" fmla="*/ 184 h 300"/>
              <a:gd name="T22" fmla="*/ 130 w 363"/>
              <a:gd name="T23" fmla="*/ 140 h 300"/>
              <a:gd name="T24" fmla="*/ 262 w 363"/>
              <a:gd name="T25" fmla="*/ 44 h 300"/>
              <a:gd name="T26" fmla="*/ 270 w 363"/>
              <a:gd name="T27" fmla="*/ 20 h 300"/>
              <a:gd name="T28" fmla="*/ 318 w 363"/>
              <a:gd name="T29" fmla="*/ 0 h 300"/>
              <a:gd name="T30" fmla="*/ 362 w 363"/>
              <a:gd name="T31" fmla="*/ 68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3" h="300">
                <a:moveTo>
                  <a:pt x="362" y="68"/>
                </a:moveTo>
                <a:cubicBezTo>
                  <a:pt x="336" y="98"/>
                  <a:pt x="305" y="123"/>
                  <a:pt x="266" y="140"/>
                </a:cubicBezTo>
                <a:cubicBezTo>
                  <a:pt x="253" y="144"/>
                  <a:pt x="266" y="149"/>
                  <a:pt x="258" y="156"/>
                </a:cubicBezTo>
                <a:cubicBezTo>
                  <a:pt x="240" y="152"/>
                  <a:pt x="245" y="170"/>
                  <a:pt x="230" y="168"/>
                </a:cubicBezTo>
                <a:cubicBezTo>
                  <a:pt x="223" y="174"/>
                  <a:pt x="221" y="185"/>
                  <a:pt x="214" y="192"/>
                </a:cubicBezTo>
                <a:cubicBezTo>
                  <a:pt x="181" y="201"/>
                  <a:pt x="158" y="219"/>
                  <a:pt x="138" y="240"/>
                </a:cubicBezTo>
                <a:cubicBezTo>
                  <a:pt x="129" y="241"/>
                  <a:pt x="123" y="239"/>
                  <a:pt x="118" y="236"/>
                </a:cubicBezTo>
                <a:cubicBezTo>
                  <a:pt x="95" y="269"/>
                  <a:pt x="48" y="299"/>
                  <a:pt x="6" y="300"/>
                </a:cubicBezTo>
                <a:cubicBezTo>
                  <a:pt x="4" y="291"/>
                  <a:pt x="0" y="278"/>
                  <a:pt x="10" y="268"/>
                </a:cubicBezTo>
                <a:cubicBezTo>
                  <a:pt x="19" y="259"/>
                  <a:pt x="16" y="252"/>
                  <a:pt x="26" y="240"/>
                </a:cubicBezTo>
                <a:cubicBezTo>
                  <a:pt x="45" y="218"/>
                  <a:pt x="79" y="194"/>
                  <a:pt x="98" y="184"/>
                </a:cubicBezTo>
                <a:cubicBezTo>
                  <a:pt x="106" y="166"/>
                  <a:pt x="129" y="164"/>
                  <a:pt x="130" y="140"/>
                </a:cubicBezTo>
                <a:cubicBezTo>
                  <a:pt x="183" y="117"/>
                  <a:pt x="206" y="64"/>
                  <a:pt x="262" y="44"/>
                </a:cubicBezTo>
                <a:cubicBezTo>
                  <a:pt x="263" y="35"/>
                  <a:pt x="267" y="27"/>
                  <a:pt x="270" y="20"/>
                </a:cubicBezTo>
                <a:cubicBezTo>
                  <a:pt x="287" y="14"/>
                  <a:pt x="305" y="10"/>
                  <a:pt x="318" y="0"/>
                </a:cubicBezTo>
                <a:cubicBezTo>
                  <a:pt x="345" y="11"/>
                  <a:pt x="363" y="30"/>
                  <a:pt x="362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0"/>
          <p:cNvSpPr>
            <a:spLocks/>
          </p:cNvSpPr>
          <p:nvPr/>
        </p:nvSpPr>
        <p:spPr bwMode="auto">
          <a:xfrm>
            <a:off x="4433888" y="2081213"/>
            <a:ext cx="280988" cy="212725"/>
          </a:xfrm>
          <a:custGeom>
            <a:avLst/>
            <a:gdLst>
              <a:gd name="T0" fmla="*/ 380 w 380"/>
              <a:gd name="T1" fmla="*/ 238 h 286"/>
              <a:gd name="T2" fmla="*/ 380 w 380"/>
              <a:gd name="T3" fmla="*/ 278 h 286"/>
              <a:gd name="T4" fmla="*/ 312 w 380"/>
              <a:gd name="T5" fmla="*/ 262 h 286"/>
              <a:gd name="T6" fmla="*/ 216 w 380"/>
              <a:gd name="T7" fmla="*/ 218 h 286"/>
              <a:gd name="T8" fmla="*/ 128 w 380"/>
              <a:gd name="T9" fmla="*/ 146 h 286"/>
              <a:gd name="T10" fmla="*/ 12 w 380"/>
              <a:gd name="T11" fmla="*/ 86 h 286"/>
              <a:gd name="T12" fmla="*/ 4 w 380"/>
              <a:gd name="T13" fmla="*/ 18 h 286"/>
              <a:gd name="T14" fmla="*/ 84 w 380"/>
              <a:gd name="T15" fmla="*/ 6 h 286"/>
              <a:gd name="T16" fmla="*/ 100 w 380"/>
              <a:gd name="T17" fmla="*/ 34 h 286"/>
              <a:gd name="T18" fmla="*/ 144 w 380"/>
              <a:gd name="T19" fmla="*/ 62 h 286"/>
              <a:gd name="T20" fmla="*/ 176 w 380"/>
              <a:gd name="T21" fmla="*/ 70 h 286"/>
              <a:gd name="T22" fmla="*/ 252 w 380"/>
              <a:gd name="T23" fmla="*/ 142 h 286"/>
              <a:gd name="T24" fmla="*/ 272 w 380"/>
              <a:gd name="T25" fmla="*/ 146 h 286"/>
              <a:gd name="T26" fmla="*/ 336 w 380"/>
              <a:gd name="T27" fmla="*/ 198 h 286"/>
              <a:gd name="T28" fmla="*/ 380 w 380"/>
              <a:gd name="T29" fmla="*/ 238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0" h="286">
                <a:moveTo>
                  <a:pt x="380" y="238"/>
                </a:moveTo>
                <a:cubicBezTo>
                  <a:pt x="380" y="251"/>
                  <a:pt x="380" y="265"/>
                  <a:pt x="380" y="278"/>
                </a:cubicBezTo>
                <a:cubicBezTo>
                  <a:pt x="357" y="286"/>
                  <a:pt x="317" y="285"/>
                  <a:pt x="312" y="262"/>
                </a:cubicBezTo>
                <a:cubicBezTo>
                  <a:pt x="265" y="262"/>
                  <a:pt x="259" y="222"/>
                  <a:pt x="216" y="218"/>
                </a:cubicBezTo>
                <a:cubicBezTo>
                  <a:pt x="197" y="183"/>
                  <a:pt x="148" y="179"/>
                  <a:pt x="128" y="146"/>
                </a:cubicBezTo>
                <a:cubicBezTo>
                  <a:pt x="79" y="136"/>
                  <a:pt x="58" y="99"/>
                  <a:pt x="12" y="86"/>
                </a:cubicBezTo>
                <a:cubicBezTo>
                  <a:pt x="8" y="65"/>
                  <a:pt x="0" y="47"/>
                  <a:pt x="4" y="18"/>
                </a:cubicBezTo>
                <a:cubicBezTo>
                  <a:pt x="22" y="0"/>
                  <a:pt x="55" y="4"/>
                  <a:pt x="84" y="6"/>
                </a:cubicBezTo>
                <a:cubicBezTo>
                  <a:pt x="91" y="14"/>
                  <a:pt x="97" y="22"/>
                  <a:pt x="100" y="34"/>
                </a:cubicBezTo>
                <a:cubicBezTo>
                  <a:pt x="121" y="37"/>
                  <a:pt x="141" y="41"/>
                  <a:pt x="144" y="62"/>
                </a:cubicBezTo>
                <a:cubicBezTo>
                  <a:pt x="157" y="62"/>
                  <a:pt x="159" y="73"/>
                  <a:pt x="176" y="70"/>
                </a:cubicBezTo>
                <a:cubicBezTo>
                  <a:pt x="195" y="100"/>
                  <a:pt x="236" y="108"/>
                  <a:pt x="252" y="142"/>
                </a:cubicBezTo>
                <a:cubicBezTo>
                  <a:pt x="262" y="140"/>
                  <a:pt x="261" y="149"/>
                  <a:pt x="272" y="146"/>
                </a:cubicBezTo>
                <a:cubicBezTo>
                  <a:pt x="288" y="169"/>
                  <a:pt x="306" y="189"/>
                  <a:pt x="336" y="198"/>
                </a:cubicBezTo>
                <a:cubicBezTo>
                  <a:pt x="345" y="217"/>
                  <a:pt x="361" y="229"/>
                  <a:pt x="380" y="2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11"/>
          <p:cNvSpPr>
            <a:spLocks noEditPoints="1"/>
          </p:cNvSpPr>
          <p:nvPr/>
        </p:nvSpPr>
        <p:spPr bwMode="auto">
          <a:xfrm>
            <a:off x="5037138" y="2147888"/>
            <a:ext cx="1414463" cy="1385887"/>
          </a:xfrm>
          <a:custGeom>
            <a:avLst/>
            <a:gdLst>
              <a:gd name="T0" fmla="*/ 244 w 1910"/>
              <a:gd name="T1" fmla="*/ 1576 h 1871"/>
              <a:gd name="T2" fmla="*/ 160 w 1910"/>
              <a:gd name="T3" fmla="*/ 1456 h 1871"/>
              <a:gd name="T4" fmla="*/ 68 w 1910"/>
              <a:gd name="T5" fmla="*/ 1304 h 1871"/>
              <a:gd name="T6" fmla="*/ 20 w 1910"/>
              <a:gd name="T7" fmla="*/ 1148 h 1871"/>
              <a:gd name="T8" fmla="*/ 0 w 1910"/>
              <a:gd name="T9" fmla="*/ 852 h 1871"/>
              <a:gd name="T10" fmla="*/ 40 w 1910"/>
              <a:gd name="T11" fmla="*/ 676 h 1871"/>
              <a:gd name="T12" fmla="*/ 64 w 1910"/>
              <a:gd name="T13" fmla="*/ 608 h 1871"/>
              <a:gd name="T14" fmla="*/ 112 w 1910"/>
              <a:gd name="T15" fmla="*/ 492 h 1871"/>
              <a:gd name="T16" fmla="*/ 220 w 1910"/>
              <a:gd name="T17" fmla="*/ 368 h 1871"/>
              <a:gd name="T18" fmla="*/ 308 w 1910"/>
              <a:gd name="T19" fmla="*/ 268 h 1871"/>
              <a:gd name="T20" fmla="*/ 416 w 1910"/>
              <a:gd name="T21" fmla="*/ 184 h 1871"/>
              <a:gd name="T22" fmla="*/ 540 w 1910"/>
              <a:gd name="T23" fmla="*/ 108 h 1871"/>
              <a:gd name="T24" fmla="*/ 860 w 1910"/>
              <a:gd name="T25" fmla="*/ 28 h 1871"/>
              <a:gd name="T26" fmla="*/ 1608 w 1910"/>
              <a:gd name="T27" fmla="*/ 192 h 1871"/>
              <a:gd name="T28" fmla="*/ 1676 w 1910"/>
              <a:gd name="T29" fmla="*/ 264 h 1871"/>
              <a:gd name="T30" fmla="*/ 1804 w 1910"/>
              <a:gd name="T31" fmla="*/ 448 h 1871"/>
              <a:gd name="T32" fmla="*/ 1832 w 1910"/>
              <a:gd name="T33" fmla="*/ 540 h 1871"/>
              <a:gd name="T34" fmla="*/ 1868 w 1910"/>
              <a:gd name="T35" fmla="*/ 648 h 1871"/>
              <a:gd name="T36" fmla="*/ 1884 w 1910"/>
              <a:gd name="T37" fmla="*/ 716 h 1871"/>
              <a:gd name="T38" fmla="*/ 1896 w 1910"/>
              <a:gd name="T39" fmla="*/ 788 h 1871"/>
              <a:gd name="T40" fmla="*/ 1892 w 1910"/>
              <a:gd name="T41" fmla="*/ 996 h 1871"/>
              <a:gd name="T42" fmla="*/ 1856 w 1910"/>
              <a:gd name="T43" fmla="*/ 1188 h 1871"/>
              <a:gd name="T44" fmla="*/ 1812 w 1910"/>
              <a:gd name="T45" fmla="*/ 1312 h 1871"/>
              <a:gd name="T46" fmla="*/ 1756 w 1910"/>
              <a:gd name="T47" fmla="*/ 1424 h 1871"/>
              <a:gd name="T48" fmla="*/ 1624 w 1910"/>
              <a:gd name="T49" fmla="*/ 1596 h 1871"/>
              <a:gd name="T50" fmla="*/ 1424 w 1910"/>
              <a:gd name="T51" fmla="*/ 1736 h 1871"/>
              <a:gd name="T52" fmla="*/ 1132 w 1910"/>
              <a:gd name="T53" fmla="*/ 1844 h 1871"/>
              <a:gd name="T54" fmla="*/ 948 w 1910"/>
              <a:gd name="T55" fmla="*/ 1852 h 1871"/>
              <a:gd name="T56" fmla="*/ 572 w 1910"/>
              <a:gd name="T57" fmla="*/ 1784 h 1871"/>
              <a:gd name="T58" fmla="*/ 516 w 1910"/>
              <a:gd name="T59" fmla="*/ 1764 h 1871"/>
              <a:gd name="T60" fmla="*/ 400 w 1910"/>
              <a:gd name="T61" fmla="*/ 1700 h 1871"/>
              <a:gd name="T62" fmla="*/ 280 w 1910"/>
              <a:gd name="T63" fmla="*/ 1612 h 1871"/>
              <a:gd name="T64" fmla="*/ 616 w 1910"/>
              <a:gd name="T65" fmla="*/ 604 h 1871"/>
              <a:gd name="T66" fmla="*/ 608 w 1910"/>
              <a:gd name="T67" fmla="*/ 684 h 1871"/>
              <a:gd name="T68" fmla="*/ 688 w 1910"/>
              <a:gd name="T69" fmla="*/ 604 h 1871"/>
              <a:gd name="T70" fmla="*/ 1384 w 1910"/>
              <a:gd name="T71" fmla="*/ 616 h 1871"/>
              <a:gd name="T72" fmla="*/ 1296 w 1910"/>
              <a:gd name="T73" fmla="*/ 604 h 1871"/>
              <a:gd name="T74" fmla="*/ 1384 w 1910"/>
              <a:gd name="T75" fmla="*/ 616 h 1871"/>
              <a:gd name="T76" fmla="*/ 808 w 1910"/>
              <a:gd name="T77" fmla="*/ 904 h 1871"/>
              <a:gd name="T78" fmla="*/ 864 w 1910"/>
              <a:gd name="T79" fmla="*/ 1000 h 1871"/>
              <a:gd name="T80" fmla="*/ 956 w 1910"/>
              <a:gd name="T81" fmla="*/ 1036 h 1871"/>
              <a:gd name="T82" fmla="*/ 1028 w 1910"/>
              <a:gd name="T83" fmla="*/ 984 h 1871"/>
              <a:gd name="T84" fmla="*/ 1048 w 1910"/>
              <a:gd name="T85" fmla="*/ 812 h 1871"/>
              <a:gd name="T86" fmla="*/ 1004 w 1910"/>
              <a:gd name="T87" fmla="*/ 740 h 1871"/>
              <a:gd name="T88" fmla="*/ 1024 w 1910"/>
              <a:gd name="T89" fmla="*/ 1208 h 1871"/>
              <a:gd name="T90" fmla="*/ 816 w 1910"/>
              <a:gd name="T91" fmla="*/ 1224 h 1871"/>
              <a:gd name="T92" fmla="*/ 716 w 1910"/>
              <a:gd name="T93" fmla="*/ 1376 h 1871"/>
              <a:gd name="T94" fmla="*/ 872 w 1910"/>
              <a:gd name="T95" fmla="*/ 1560 h 1871"/>
              <a:gd name="T96" fmla="*/ 944 w 1910"/>
              <a:gd name="T97" fmla="*/ 1592 h 1871"/>
              <a:gd name="T98" fmla="*/ 1008 w 1910"/>
              <a:gd name="T99" fmla="*/ 1608 h 1871"/>
              <a:gd name="T100" fmla="*/ 1124 w 1910"/>
              <a:gd name="T101" fmla="*/ 1536 h 1871"/>
              <a:gd name="T102" fmla="*/ 1228 w 1910"/>
              <a:gd name="T103" fmla="*/ 1408 h 1871"/>
              <a:gd name="T104" fmla="*/ 1260 w 1910"/>
              <a:gd name="T105" fmla="*/ 1356 h 1871"/>
              <a:gd name="T106" fmla="*/ 1284 w 1910"/>
              <a:gd name="T107" fmla="*/ 1320 h 1871"/>
              <a:gd name="T108" fmla="*/ 1252 w 1910"/>
              <a:gd name="T109" fmla="*/ 1196 h 1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10" h="1871">
                <a:moveTo>
                  <a:pt x="268" y="1580"/>
                </a:moveTo>
                <a:cubicBezTo>
                  <a:pt x="268" y="1571"/>
                  <a:pt x="251" y="1578"/>
                  <a:pt x="244" y="1576"/>
                </a:cubicBezTo>
                <a:cubicBezTo>
                  <a:pt x="234" y="1556"/>
                  <a:pt x="213" y="1549"/>
                  <a:pt x="208" y="1524"/>
                </a:cubicBezTo>
                <a:cubicBezTo>
                  <a:pt x="185" y="1509"/>
                  <a:pt x="172" y="1483"/>
                  <a:pt x="160" y="1456"/>
                </a:cubicBezTo>
                <a:cubicBezTo>
                  <a:pt x="125" y="1424"/>
                  <a:pt x="97" y="1377"/>
                  <a:pt x="88" y="1332"/>
                </a:cubicBezTo>
                <a:cubicBezTo>
                  <a:pt x="85" y="1319"/>
                  <a:pt x="76" y="1312"/>
                  <a:pt x="68" y="1304"/>
                </a:cubicBezTo>
                <a:cubicBezTo>
                  <a:pt x="63" y="1273"/>
                  <a:pt x="55" y="1245"/>
                  <a:pt x="40" y="1224"/>
                </a:cubicBezTo>
                <a:cubicBezTo>
                  <a:pt x="48" y="1194"/>
                  <a:pt x="24" y="1171"/>
                  <a:pt x="20" y="1148"/>
                </a:cubicBezTo>
                <a:cubicBezTo>
                  <a:pt x="14" y="1116"/>
                  <a:pt x="19" y="1081"/>
                  <a:pt x="12" y="1048"/>
                </a:cubicBezTo>
                <a:cubicBezTo>
                  <a:pt x="3" y="1001"/>
                  <a:pt x="6" y="920"/>
                  <a:pt x="0" y="852"/>
                </a:cubicBezTo>
                <a:cubicBezTo>
                  <a:pt x="12" y="841"/>
                  <a:pt x="20" y="815"/>
                  <a:pt x="12" y="796"/>
                </a:cubicBezTo>
                <a:cubicBezTo>
                  <a:pt x="30" y="759"/>
                  <a:pt x="30" y="716"/>
                  <a:pt x="40" y="676"/>
                </a:cubicBezTo>
                <a:cubicBezTo>
                  <a:pt x="42" y="668"/>
                  <a:pt x="49" y="664"/>
                  <a:pt x="52" y="656"/>
                </a:cubicBezTo>
                <a:cubicBezTo>
                  <a:pt x="57" y="642"/>
                  <a:pt x="59" y="623"/>
                  <a:pt x="64" y="608"/>
                </a:cubicBezTo>
                <a:cubicBezTo>
                  <a:pt x="69" y="593"/>
                  <a:pt x="79" y="579"/>
                  <a:pt x="76" y="564"/>
                </a:cubicBezTo>
                <a:cubicBezTo>
                  <a:pt x="91" y="543"/>
                  <a:pt x="111" y="527"/>
                  <a:pt x="112" y="492"/>
                </a:cubicBezTo>
                <a:cubicBezTo>
                  <a:pt x="132" y="491"/>
                  <a:pt x="127" y="464"/>
                  <a:pt x="148" y="464"/>
                </a:cubicBezTo>
                <a:cubicBezTo>
                  <a:pt x="166" y="426"/>
                  <a:pt x="194" y="401"/>
                  <a:pt x="220" y="368"/>
                </a:cubicBezTo>
                <a:cubicBezTo>
                  <a:pt x="228" y="358"/>
                  <a:pt x="243" y="348"/>
                  <a:pt x="240" y="332"/>
                </a:cubicBezTo>
                <a:cubicBezTo>
                  <a:pt x="269" y="330"/>
                  <a:pt x="291" y="295"/>
                  <a:pt x="308" y="268"/>
                </a:cubicBezTo>
                <a:cubicBezTo>
                  <a:pt x="325" y="260"/>
                  <a:pt x="345" y="254"/>
                  <a:pt x="348" y="232"/>
                </a:cubicBezTo>
                <a:cubicBezTo>
                  <a:pt x="380" y="225"/>
                  <a:pt x="397" y="204"/>
                  <a:pt x="416" y="184"/>
                </a:cubicBezTo>
                <a:cubicBezTo>
                  <a:pt x="441" y="178"/>
                  <a:pt x="463" y="164"/>
                  <a:pt x="484" y="152"/>
                </a:cubicBezTo>
                <a:cubicBezTo>
                  <a:pt x="505" y="140"/>
                  <a:pt x="528" y="129"/>
                  <a:pt x="540" y="108"/>
                </a:cubicBezTo>
                <a:cubicBezTo>
                  <a:pt x="631" y="82"/>
                  <a:pt x="743" y="37"/>
                  <a:pt x="836" y="40"/>
                </a:cubicBezTo>
                <a:cubicBezTo>
                  <a:pt x="846" y="38"/>
                  <a:pt x="848" y="28"/>
                  <a:pt x="860" y="28"/>
                </a:cubicBezTo>
                <a:cubicBezTo>
                  <a:pt x="1002" y="18"/>
                  <a:pt x="1166" y="0"/>
                  <a:pt x="1284" y="48"/>
                </a:cubicBezTo>
                <a:cubicBezTo>
                  <a:pt x="1432" y="56"/>
                  <a:pt x="1510" y="134"/>
                  <a:pt x="1608" y="192"/>
                </a:cubicBezTo>
                <a:cubicBezTo>
                  <a:pt x="1614" y="197"/>
                  <a:pt x="1610" y="211"/>
                  <a:pt x="1616" y="216"/>
                </a:cubicBezTo>
                <a:cubicBezTo>
                  <a:pt x="1643" y="225"/>
                  <a:pt x="1649" y="255"/>
                  <a:pt x="1676" y="264"/>
                </a:cubicBezTo>
                <a:cubicBezTo>
                  <a:pt x="1683" y="292"/>
                  <a:pt x="1703" y="306"/>
                  <a:pt x="1724" y="320"/>
                </a:cubicBezTo>
                <a:cubicBezTo>
                  <a:pt x="1751" y="362"/>
                  <a:pt x="1764" y="418"/>
                  <a:pt x="1804" y="448"/>
                </a:cubicBezTo>
                <a:cubicBezTo>
                  <a:pt x="1801" y="476"/>
                  <a:pt x="1822" y="496"/>
                  <a:pt x="1832" y="520"/>
                </a:cubicBezTo>
                <a:cubicBezTo>
                  <a:pt x="1834" y="526"/>
                  <a:pt x="1830" y="534"/>
                  <a:pt x="1832" y="540"/>
                </a:cubicBezTo>
                <a:cubicBezTo>
                  <a:pt x="1838" y="560"/>
                  <a:pt x="1853" y="578"/>
                  <a:pt x="1860" y="600"/>
                </a:cubicBezTo>
                <a:cubicBezTo>
                  <a:pt x="1865" y="615"/>
                  <a:pt x="1863" y="633"/>
                  <a:pt x="1868" y="648"/>
                </a:cubicBezTo>
                <a:cubicBezTo>
                  <a:pt x="1872" y="662"/>
                  <a:pt x="1884" y="676"/>
                  <a:pt x="1888" y="692"/>
                </a:cubicBezTo>
                <a:cubicBezTo>
                  <a:pt x="1890" y="700"/>
                  <a:pt x="1883" y="707"/>
                  <a:pt x="1884" y="716"/>
                </a:cubicBezTo>
                <a:cubicBezTo>
                  <a:pt x="1885" y="726"/>
                  <a:pt x="1894" y="742"/>
                  <a:pt x="1896" y="756"/>
                </a:cubicBezTo>
                <a:cubicBezTo>
                  <a:pt x="1898" y="767"/>
                  <a:pt x="1894" y="779"/>
                  <a:pt x="1896" y="788"/>
                </a:cubicBezTo>
                <a:cubicBezTo>
                  <a:pt x="1902" y="825"/>
                  <a:pt x="1910" y="908"/>
                  <a:pt x="1904" y="964"/>
                </a:cubicBezTo>
                <a:cubicBezTo>
                  <a:pt x="1903" y="976"/>
                  <a:pt x="1895" y="984"/>
                  <a:pt x="1892" y="996"/>
                </a:cubicBezTo>
                <a:cubicBezTo>
                  <a:pt x="1887" y="1020"/>
                  <a:pt x="1890" y="1058"/>
                  <a:pt x="1884" y="1080"/>
                </a:cubicBezTo>
                <a:cubicBezTo>
                  <a:pt x="1876" y="1113"/>
                  <a:pt x="1866" y="1153"/>
                  <a:pt x="1856" y="1188"/>
                </a:cubicBezTo>
                <a:cubicBezTo>
                  <a:pt x="1850" y="1208"/>
                  <a:pt x="1847" y="1234"/>
                  <a:pt x="1840" y="1252"/>
                </a:cubicBezTo>
                <a:cubicBezTo>
                  <a:pt x="1832" y="1272"/>
                  <a:pt x="1820" y="1293"/>
                  <a:pt x="1812" y="1312"/>
                </a:cubicBezTo>
                <a:cubicBezTo>
                  <a:pt x="1799" y="1342"/>
                  <a:pt x="1777" y="1378"/>
                  <a:pt x="1756" y="1404"/>
                </a:cubicBezTo>
                <a:cubicBezTo>
                  <a:pt x="1756" y="1411"/>
                  <a:pt x="1756" y="1417"/>
                  <a:pt x="1756" y="1424"/>
                </a:cubicBezTo>
                <a:cubicBezTo>
                  <a:pt x="1730" y="1453"/>
                  <a:pt x="1707" y="1484"/>
                  <a:pt x="1688" y="1520"/>
                </a:cubicBezTo>
                <a:cubicBezTo>
                  <a:pt x="1661" y="1539"/>
                  <a:pt x="1637" y="1562"/>
                  <a:pt x="1624" y="1596"/>
                </a:cubicBezTo>
                <a:cubicBezTo>
                  <a:pt x="1554" y="1628"/>
                  <a:pt x="1514" y="1689"/>
                  <a:pt x="1440" y="1716"/>
                </a:cubicBezTo>
                <a:cubicBezTo>
                  <a:pt x="1432" y="1720"/>
                  <a:pt x="1432" y="1732"/>
                  <a:pt x="1424" y="1736"/>
                </a:cubicBezTo>
                <a:cubicBezTo>
                  <a:pt x="1350" y="1757"/>
                  <a:pt x="1295" y="1797"/>
                  <a:pt x="1228" y="1824"/>
                </a:cubicBezTo>
                <a:cubicBezTo>
                  <a:pt x="1195" y="1814"/>
                  <a:pt x="1166" y="1839"/>
                  <a:pt x="1132" y="1844"/>
                </a:cubicBezTo>
                <a:cubicBezTo>
                  <a:pt x="1110" y="1847"/>
                  <a:pt x="1085" y="1842"/>
                  <a:pt x="1060" y="1844"/>
                </a:cubicBezTo>
                <a:cubicBezTo>
                  <a:pt x="1019" y="1848"/>
                  <a:pt x="983" y="1871"/>
                  <a:pt x="948" y="1852"/>
                </a:cubicBezTo>
                <a:cubicBezTo>
                  <a:pt x="935" y="1868"/>
                  <a:pt x="911" y="1844"/>
                  <a:pt x="888" y="1860"/>
                </a:cubicBezTo>
                <a:cubicBezTo>
                  <a:pt x="782" y="1836"/>
                  <a:pt x="648" y="1846"/>
                  <a:pt x="572" y="1784"/>
                </a:cubicBezTo>
                <a:cubicBezTo>
                  <a:pt x="555" y="1785"/>
                  <a:pt x="550" y="1777"/>
                  <a:pt x="536" y="1784"/>
                </a:cubicBezTo>
                <a:cubicBezTo>
                  <a:pt x="530" y="1777"/>
                  <a:pt x="523" y="1770"/>
                  <a:pt x="516" y="1764"/>
                </a:cubicBezTo>
                <a:cubicBezTo>
                  <a:pt x="488" y="1746"/>
                  <a:pt x="449" y="1742"/>
                  <a:pt x="420" y="1724"/>
                </a:cubicBezTo>
                <a:cubicBezTo>
                  <a:pt x="413" y="1720"/>
                  <a:pt x="407" y="1705"/>
                  <a:pt x="400" y="1700"/>
                </a:cubicBezTo>
                <a:cubicBezTo>
                  <a:pt x="374" y="1680"/>
                  <a:pt x="331" y="1670"/>
                  <a:pt x="316" y="1636"/>
                </a:cubicBezTo>
                <a:cubicBezTo>
                  <a:pt x="303" y="1629"/>
                  <a:pt x="290" y="1622"/>
                  <a:pt x="280" y="1612"/>
                </a:cubicBezTo>
                <a:cubicBezTo>
                  <a:pt x="282" y="1596"/>
                  <a:pt x="263" y="1600"/>
                  <a:pt x="268" y="1580"/>
                </a:cubicBezTo>
                <a:close/>
                <a:moveTo>
                  <a:pt x="616" y="604"/>
                </a:moveTo>
                <a:cubicBezTo>
                  <a:pt x="614" y="621"/>
                  <a:pt x="600" y="626"/>
                  <a:pt x="596" y="640"/>
                </a:cubicBezTo>
                <a:cubicBezTo>
                  <a:pt x="597" y="657"/>
                  <a:pt x="607" y="667"/>
                  <a:pt x="608" y="684"/>
                </a:cubicBezTo>
                <a:cubicBezTo>
                  <a:pt x="654" y="708"/>
                  <a:pt x="709" y="685"/>
                  <a:pt x="700" y="632"/>
                </a:cubicBezTo>
                <a:cubicBezTo>
                  <a:pt x="699" y="623"/>
                  <a:pt x="684" y="619"/>
                  <a:pt x="688" y="604"/>
                </a:cubicBezTo>
                <a:cubicBezTo>
                  <a:pt x="656" y="597"/>
                  <a:pt x="647" y="590"/>
                  <a:pt x="616" y="604"/>
                </a:cubicBezTo>
                <a:close/>
                <a:moveTo>
                  <a:pt x="1384" y="616"/>
                </a:moveTo>
                <a:cubicBezTo>
                  <a:pt x="1378" y="609"/>
                  <a:pt x="1366" y="608"/>
                  <a:pt x="1364" y="596"/>
                </a:cubicBezTo>
                <a:cubicBezTo>
                  <a:pt x="1335" y="592"/>
                  <a:pt x="1317" y="600"/>
                  <a:pt x="1296" y="604"/>
                </a:cubicBezTo>
                <a:cubicBezTo>
                  <a:pt x="1248" y="679"/>
                  <a:pt x="1335" y="737"/>
                  <a:pt x="1384" y="684"/>
                </a:cubicBezTo>
                <a:cubicBezTo>
                  <a:pt x="1386" y="655"/>
                  <a:pt x="1386" y="645"/>
                  <a:pt x="1384" y="616"/>
                </a:cubicBezTo>
                <a:close/>
                <a:moveTo>
                  <a:pt x="1004" y="740"/>
                </a:moveTo>
                <a:cubicBezTo>
                  <a:pt x="937" y="793"/>
                  <a:pt x="876" y="852"/>
                  <a:pt x="808" y="904"/>
                </a:cubicBezTo>
                <a:cubicBezTo>
                  <a:pt x="816" y="926"/>
                  <a:pt x="800" y="933"/>
                  <a:pt x="808" y="960"/>
                </a:cubicBezTo>
                <a:cubicBezTo>
                  <a:pt x="830" y="970"/>
                  <a:pt x="846" y="986"/>
                  <a:pt x="864" y="1000"/>
                </a:cubicBezTo>
                <a:cubicBezTo>
                  <a:pt x="892" y="1002"/>
                  <a:pt x="917" y="1008"/>
                  <a:pt x="924" y="1032"/>
                </a:cubicBezTo>
                <a:cubicBezTo>
                  <a:pt x="939" y="1029"/>
                  <a:pt x="943" y="1037"/>
                  <a:pt x="956" y="1036"/>
                </a:cubicBezTo>
                <a:cubicBezTo>
                  <a:pt x="969" y="1057"/>
                  <a:pt x="983" y="1068"/>
                  <a:pt x="1004" y="1080"/>
                </a:cubicBezTo>
                <a:cubicBezTo>
                  <a:pt x="1061" y="1112"/>
                  <a:pt x="1110" y="991"/>
                  <a:pt x="1028" y="984"/>
                </a:cubicBezTo>
                <a:cubicBezTo>
                  <a:pt x="1009" y="950"/>
                  <a:pt x="957" y="948"/>
                  <a:pt x="936" y="916"/>
                </a:cubicBezTo>
                <a:cubicBezTo>
                  <a:pt x="964" y="872"/>
                  <a:pt x="1008" y="844"/>
                  <a:pt x="1048" y="812"/>
                </a:cubicBezTo>
                <a:cubicBezTo>
                  <a:pt x="1046" y="784"/>
                  <a:pt x="1039" y="760"/>
                  <a:pt x="1028" y="740"/>
                </a:cubicBezTo>
                <a:cubicBezTo>
                  <a:pt x="1020" y="740"/>
                  <a:pt x="1012" y="740"/>
                  <a:pt x="1004" y="740"/>
                </a:cubicBezTo>
                <a:close/>
                <a:moveTo>
                  <a:pt x="1252" y="1196"/>
                </a:moveTo>
                <a:cubicBezTo>
                  <a:pt x="1201" y="1199"/>
                  <a:pt x="1096" y="1202"/>
                  <a:pt x="1024" y="1208"/>
                </a:cubicBezTo>
                <a:cubicBezTo>
                  <a:pt x="1001" y="1210"/>
                  <a:pt x="977" y="1216"/>
                  <a:pt x="960" y="1224"/>
                </a:cubicBezTo>
                <a:cubicBezTo>
                  <a:pt x="931" y="1202"/>
                  <a:pt x="850" y="1219"/>
                  <a:pt x="816" y="1224"/>
                </a:cubicBezTo>
                <a:cubicBezTo>
                  <a:pt x="759" y="1232"/>
                  <a:pt x="711" y="1217"/>
                  <a:pt x="676" y="1236"/>
                </a:cubicBezTo>
                <a:cubicBezTo>
                  <a:pt x="637" y="1292"/>
                  <a:pt x="687" y="1341"/>
                  <a:pt x="716" y="1376"/>
                </a:cubicBezTo>
                <a:cubicBezTo>
                  <a:pt x="729" y="1426"/>
                  <a:pt x="772" y="1445"/>
                  <a:pt x="792" y="1488"/>
                </a:cubicBezTo>
                <a:cubicBezTo>
                  <a:pt x="826" y="1505"/>
                  <a:pt x="847" y="1534"/>
                  <a:pt x="872" y="1560"/>
                </a:cubicBezTo>
                <a:cubicBezTo>
                  <a:pt x="893" y="1558"/>
                  <a:pt x="910" y="1583"/>
                  <a:pt x="920" y="1588"/>
                </a:cubicBezTo>
                <a:cubicBezTo>
                  <a:pt x="926" y="1591"/>
                  <a:pt x="938" y="1589"/>
                  <a:pt x="944" y="1592"/>
                </a:cubicBezTo>
                <a:cubicBezTo>
                  <a:pt x="959" y="1600"/>
                  <a:pt x="965" y="1615"/>
                  <a:pt x="984" y="1616"/>
                </a:cubicBezTo>
                <a:cubicBezTo>
                  <a:pt x="993" y="1616"/>
                  <a:pt x="997" y="1613"/>
                  <a:pt x="1008" y="1608"/>
                </a:cubicBezTo>
                <a:cubicBezTo>
                  <a:pt x="1040" y="1594"/>
                  <a:pt x="1053" y="1584"/>
                  <a:pt x="1080" y="1572"/>
                </a:cubicBezTo>
                <a:cubicBezTo>
                  <a:pt x="1090" y="1555"/>
                  <a:pt x="1099" y="1538"/>
                  <a:pt x="1124" y="1536"/>
                </a:cubicBezTo>
                <a:cubicBezTo>
                  <a:pt x="1131" y="1511"/>
                  <a:pt x="1151" y="1499"/>
                  <a:pt x="1172" y="1488"/>
                </a:cubicBezTo>
                <a:cubicBezTo>
                  <a:pt x="1191" y="1461"/>
                  <a:pt x="1209" y="1435"/>
                  <a:pt x="1228" y="1408"/>
                </a:cubicBezTo>
                <a:cubicBezTo>
                  <a:pt x="1234" y="1399"/>
                  <a:pt x="1246" y="1393"/>
                  <a:pt x="1252" y="1384"/>
                </a:cubicBezTo>
                <a:cubicBezTo>
                  <a:pt x="1256" y="1378"/>
                  <a:pt x="1254" y="1364"/>
                  <a:pt x="1260" y="1356"/>
                </a:cubicBezTo>
                <a:cubicBezTo>
                  <a:pt x="1264" y="1350"/>
                  <a:pt x="1272" y="1350"/>
                  <a:pt x="1276" y="1344"/>
                </a:cubicBezTo>
                <a:cubicBezTo>
                  <a:pt x="1280" y="1337"/>
                  <a:pt x="1280" y="1328"/>
                  <a:pt x="1284" y="1320"/>
                </a:cubicBezTo>
                <a:cubicBezTo>
                  <a:pt x="1301" y="1291"/>
                  <a:pt x="1331" y="1264"/>
                  <a:pt x="1320" y="1220"/>
                </a:cubicBezTo>
                <a:cubicBezTo>
                  <a:pt x="1303" y="1205"/>
                  <a:pt x="1279" y="1194"/>
                  <a:pt x="1252" y="11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12"/>
          <p:cNvSpPr>
            <a:spLocks/>
          </p:cNvSpPr>
          <p:nvPr/>
        </p:nvSpPr>
        <p:spPr bwMode="auto">
          <a:xfrm>
            <a:off x="6948488" y="2252663"/>
            <a:ext cx="284163" cy="176212"/>
          </a:xfrm>
          <a:custGeom>
            <a:avLst/>
            <a:gdLst>
              <a:gd name="T0" fmla="*/ 368 w 384"/>
              <a:gd name="T1" fmla="*/ 124 h 238"/>
              <a:gd name="T2" fmla="*/ 320 w 384"/>
              <a:gd name="T3" fmla="*/ 148 h 238"/>
              <a:gd name="T4" fmla="*/ 140 w 384"/>
              <a:gd name="T5" fmla="*/ 184 h 238"/>
              <a:gd name="T6" fmla="*/ 128 w 384"/>
              <a:gd name="T7" fmla="*/ 196 h 238"/>
              <a:gd name="T8" fmla="*/ 0 w 384"/>
              <a:gd name="T9" fmla="*/ 192 h 238"/>
              <a:gd name="T10" fmla="*/ 40 w 384"/>
              <a:gd name="T11" fmla="*/ 164 h 238"/>
              <a:gd name="T12" fmla="*/ 140 w 384"/>
              <a:gd name="T13" fmla="*/ 112 h 238"/>
              <a:gd name="T14" fmla="*/ 204 w 384"/>
              <a:gd name="T15" fmla="*/ 84 h 238"/>
              <a:gd name="T16" fmla="*/ 380 w 384"/>
              <a:gd name="T17" fmla="*/ 72 h 238"/>
              <a:gd name="T18" fmla="*/ 368 w 384"/>
              <a:gd name="T19" fmla="*/ 12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4" h="238">
                <a:moveTo>
                  <a:pt x="368" y="124"/>
                </a:moveTo>
                <a:cubicBezTo>
                  <a:pt x="351" y="131"/>
                  <a:pt x="333" y="137"/>
                  <a:pt x="320" y="148"/>
                </a:cubicBezTo>
                <a:cubicBezTo>
                  <a:pt x="254" y="154"/>
                  <a:pt x="202" y="174"/>
                  <a:pt x="140" y="184"/>
                </a:cubicBezTo>
                <a:cubicBezTo>
                  <a:pt x="131" y="183"/>
                  <a:pt x="136" y="196"/>
                  <a:pt x="128" y="196"/>
                </a:cubicBezTo>
                <a:cubicBezTo>
                  <a:pt x="85" y="191"/>
                  <a:pt x="21" y="238"/>
                  <a:pt x="0" y="192"/>
                </a:cubicBezTo>
                <a:cubicBezTo>
                  <a:pt x="13" y="182"/>
                  <a:pt x="33" y="180"/>
                  <a:pt x="40" y="164"/>
                </a:cubicBezTo>
                <a:cubicBezTo>
                  <a:pt x="70" y="144"/>
                  <a:pt x="113" y="136"/>
                  <a:pt x="140" y="112"/>
                </a:cubicBezTo>
                <a:cubicBezTo>
                  <a:pt x="170" y="111"/>
                  <a:pt x="188" y="98"/>
                  <a:pt x="204" y="84"/>
                </a:cubicBezTo>
                <a:cubicBezTo>
                  <a:pt x="257" y="93"/>
                  <a:pt x="366" y="0"/>
                  <a:pt x="380" y="72"/>
                </a:cubicBezTo>
                <a:cubicBezTo>
                  <a:pt x="384" y="95"/>
                  <a:pt x="368" y="98"/>
                  <a:pt x="368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13"/>
          <p:cNvSpPr>
            <a:spLocks/>
          </p:cNvSpPr>
          <p:nvPr/>
        </p:nvSpPr>
        <p:spPr bwMode="auto">
          <a:xfrm>
            <a:off x="4314825" y="2444750"/>
            <a:ext cx="293688" cy="131762"/>
          </a:xfrm>
          <a:custGeom>
            <a:avLst/>
            <a:gdLst>
              <a:gd name="T0" fmla="*/ 395 w 395"/>
              <a:gd name="T1" fmla="*/ 172 h 179"/>
              <a:gd name="T2" fmla="*/ 319 w 395"/>
              <a:gd name="T3" fmla="*/ 164 h 179"/>
              <a:gd name="T4" fmla="*/ 27 w 395"/>
              <a:gd name="T5" fmla="*/ 100 h 179"/>
              <a:gd name="T6" fmla="*/ 11 w 395"/>
              <a:gd name="T7" fmla="*/ 80 h 179"/>
              <a:gd name="T8" fmla="*/ 63 w 395"/>
              <a:gd name="T9" fmla="*/ 0 h 179"/>
              <a:gd name="T10" fmla="*/ 227 w 395"/>
              <a:gd name="T11" fmla="*/ 56 h 179"/>
              <a:gd name="T12" fmla="*/ 263 w 395"/>
              <a:gd name="T13" fmla="*/ 72 h 179"/>
              <a:gd name="T14" fmla="*/ 315 w 395"/>
              <a:gd name="T15" fmla="*/ 92 h 179"/>
              <a:gd name="T16" fmla="*/ 395 w 395"/>
              <a:gd name="T17" fmla="*/ 148 h 179"/>
              <a:gd name="T18" fmla="*/ 395 w 395"/>
              <a:gd name="T19" fmla="*/ 172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5" h="179">
                <a:moveTo>
                  <a:pt x="395" y="172"/>
                </a:moveTo>
                <a:cubicBezTo>
                  <a:pt x="371" y="178"/>
                  <a:pt x="333" y="179"/>
                  <a:pt x="319" y="164"/>
                </a:cubicBezTo>
                <a:cubicBezTo>
                  <a:pt x="223" y="157"/>
                  <a:pt x="131" y="112"/>
                  <a:pt x="27" y="100"/>
                </a:cubicBezTo>
                <a:cubicBezTo>
                  <a:pt x="23" y="91"/>
                  <a:pt x="13" y="87"/>
                  <a:pt x="11" y="80"/>
                </a:cubicBezTo>
                <a:cubicBezTo>
                  <a:pt x="0" y="41"/>
                  <a:pt x="36" y="10"/>
                  <a:pt x="63" y="0"/>
                </a:cubicBezTo>
                <a:cubicBezTo>
                  <a:pt x="116" y="20"/>
                  <a:pt x="173" y="50"/>
                  <a:pt x="227" y="56"/>
                </a:cubicBezTo>
                <a:cubicBezTo>
                  <a:pt x="232" y="68"/>
                  <a:pt x="243" y="75"/>
                  <a:pt x="263" y="72"/>
                </a:cubicBezTo>
                <a:cubicBezTo>
                  <a:pt x="269" y="90"/>
                  <a:pt x="289" y="94"/>
                  <a:pt x="315" y="92"/>
                </a:cubicBezTo>
                <a:cubicBezTo>
                  <a:pt x="342" y="111"/>
                  <a:pt x="371" y="126"/>
                  <a:pt x="395" y="148"/>
                </a:cubicBezTo>
                <a:cubicBezTo>
                  <a:pt x="395" y="156"/>
                  <a:pt x="395" y="164"/>
                  <a:pt x="395" y="1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14"/>
          <p:cNvSpPr>
            <a:spLocks/>
          </p:cNvSpPr>
          <p:nvPr/>
        </p:nvSpPr>
        <p:spPr bwMode="auto">
          <a:xfrm>
            <a:off x="5478463" y="2586038"/>
            <a:ext cx="84138" cy="87312"/>
          </a:xfrm>
          <a:custGeom>
            <a:avLst/>
            <a:gdLst>
              <a:gd name="T0" fmla="*/ 92 w 113"/>
              <a:gd name="T1" fmla="*/ 14 h 118"/>
              <a:gd name="T2" fmla="*/ 104 w 113"/>
              <a:gd name="T3" fmla="*/ 42 h 118"/>
              <a:gd name="T4" fmla="*/ 12 w 113"/>
              <a:gd name="T5" fmla="*/ 94 h 118"/>
              <a:gd name="T6" fmla="*/ 0 w 113"/>
              <a:gd name="T7" fmla="*/ 50 h 118"/>
              <a:gd name="T8" fmla="*/ 20 w 113"/>
              <a:gd name="T9" fmla="*/ 14 h 118"/>
              <a:gd name="T10" fmla="*/ 92 w 113"/>
              <a:gd name="T11" fmla="*/ 14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3" h="118">
                <a:moveTo>
                  <a:pt x="92" y="14"/>
                </a:moveTo>
                <a:cubicBezTo>
                  <a:pt x="88" y="29"/>
                  <a:pt x="103" y="33"/>
                  <a:pt x="104" y="42"/>
                </a:cubicBezTo>
                <a:cubicBezTo>
                  <a:pt x="113" y="95"/>
                  <a:pt x="58" y="118"/>
                  <a:pt x="12" y="94"/>
                </a:cubicBezTo>
                <a:cubicBezTo>
                  <a:pt x="11" y="77"/>
                  <a:pt x="1" y="67"/>
                  <a:pt x="0" y="50"/>
                </a:cubicBezTo>
                <a:cubicBezTo>
                  <a:pt x="4" y="36"/>
                  <a:pt x="18" y="31"/>
                  <a:pt x="20" y="14"/>
                </a:cubicBezTo>
                <a:cubicBezTo>
                  <a:pt x="51" y="0"/>
                  <a:pt x="60" y="7"/>
                  <a:pt x="92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15"/>
          <p:cNvSpPr>
            <a:spLocks/>
          </p:cNvSpPr>
          <p:nvPr/>
        </p:nvSpPr>
        <p:spPr bwMode="auto">
          <a:xfrm>
            <a:off x="5961063" y="2586038"/>
            <a:ext cx="103188" cy="107950"/>
          </a:xfrm>
          <a:custGeom>
            <a:avLst/>
            <a:gdLst>
              <a:gd name="T0" fmla="*/ 136 w 138"/>
              <a:gd name="T1" fmla="*/ 92 h 145"/>
              <a:gd name="T2" fmla="*/ 48 w 138"/>
              <a:gd name="T3" fmla="*/ 12 h 145"/>
              <a:gd name="T4" fmla="*/ 116 w 138"/>
              <a:gd name="T5" fmla="*/ 4 h 145"/>
              <a:gd name="T6" fmla="*/ 136 w 138"/>
              <a:gd name="T7" fmla="*/ 24 h 145"/>
              <a:gd name="T8" fmla="*/ 136 w 138"/>
              <a:gd name="T9" fmla="*/ 9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8" h="145">
                <a:moveTo>
                  <a:pt x="136" y="92"/>
                </a:moveTo>
                <a:cubicBezTo>
                  <a:pt x="87" y="145"/>
                  <a:pt x="0" y="87"/>
                  <a:pt x="48" y="12"/>
                </a:cubicBezTo>
                <a:cubicBezTo>
                  <a:pt x="69" y="8"/>
                  <a:pt x="87" y="0"/>
                  <a:pt x="116" y="4"/>
                </a:cubicBezTo>
                <a:cubicBezTo>
                  <a:pt x="118" y="16"/>
                  <a:pt x="130" y="17"/>
                  <a:pt x="136" y="24"/>
                </a:cubicBezTo>
                <a:cubicBezTo>
                  <a:pt x="138" y="53"/>
                  <a:pt x="138" y="63"/>
                  <a:pt x="136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16"/>
          <p:cNvSpPr>
            <a:spLocks/>
          </p:cNvSpPr>
          <p:nvPr/>
        </p:nvSpPr>
        <p:spPr bwMode="auto">
          <a:xfrm>
            <a:off x="6945313" y="2632075"/>
            <a:ext cx="309563" cy="104775"/>
          </a:xfrm>
          <a:custGeom>
            <a:avLst/>
            <a:gdLst>
              <a:gd name="T0" fmla="*/ 412 w 418"/>
              <a:gd name="T1" fmla="*/ 47 h 141"/>
              <a:gd name="T2" fmla="*/ 412 w 418"/>
              <a:gd name="T3" fmla="*/ 107 h 141"/>
              <a:gd name="T4" fmla="*/ 300 w 418"/>
              <a:gd name="T5" fmla="*/ 111 h 141"/>
              <a:gd name="T6" fmla="*/ 204 w 418"/>
              <a:gd name="T7" fmla="*/ 91 h 141"/>
              <a:gd name="T8" fmla="*/ 152 w 418"/>
              <a:gd name="T9" fmla="*/ 91 h 141"/>
              <a:gd name="T10" fmla="*/ 132 w 418"/>
              <a:gd name="T11" fmla="*/ 83 h 141"/>
              <a:gd name="T12" fmla="*/ 108 w 418"/>
              <a:gd name="T13" fmla="*/ 87 h 141"/>
              <a:gd name="T14" fmla="*/ 76 w 418"/>
              <a:gd name="T15" fmla="*/ 75 h 141"/>
              <a:gd name="T16" fmla="*/ 0 w 418"/>
              <a:gd name="T17" fmla="*/ 39 h 141"/>
              <a:gd name="T18" fmla="*/ 100 w 418"/>
              <a:gd name="T19" fmla="*/ 27 h 141"/>
              <a:gd name="T20" fmla="*/ 132 w 418"/>
              <a:gd name="T21" fmla="*/ 19 h 141"/>
              <a:gd name="T22" fmla="*/ 184 w 418"/>
              <a:gd name="T23" fmla="*/ 31 h 141"/>
              <a:gd name="T24" fmla="*/ 288 w 418"/>
              <a:gd name="T25" fmla="*/ 27 h 141"/>
              <a:gd name="T26" fmla="*/ 312 w 418"/>
              <a:gd name="T27" fmla="*/ 35 h 141"/>
              <a:gd name="T28" fmla="*/ 368 w 418"/>
              <a:gd name="T29" fmla="*/ 35 h 141"/>
              <a:gd name="T30" fmla="*/ 412 w 418"/>
              <a:gd name="T31" fmla="*/ 4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18" h="141">
                <a:moveTo>
                  <a:pt x="412" y="47"/>
                </a:moveTo>
                <a:cubicBezTo>
                  <a:pt x="418" y="76"/>
                  <a:pt x="418" y="78"/>
                  <a:pt x="412" y="107"/>
                </a:cubicBezTo>
                <a:cubicBezTo>
                  <a:pt x="384" y="141"/>
                  <a:pt x="349" y="118"/>
                  <a:pt x="300" y="111"/>
                </a:cubicBezTo>
                <a:cubicBezTo>
                  <a:pt x="264" y="106"/>
                  <a:pt x="224" y="105"/>
                  <a:pt x="204" y="91"/>
                </a:cubicBezTo>
                <a:cubicBezTo>
                  <a:pt x="187" y="90"/>
                  <a:pt x="170" y="92"/>
                  <a:pt x="152" y="91"/>
                </a:cubicBezTo>
                <a:cubicBezTo>
                  <a:pt x="145" y="90"/>
                  <a:pt x="141" y="84"/>
                  <a:pt x="132" y="83"/>
                </a:cubicBezTo>
                <a:cubicBezTo>
                  <a:pt x="125" y="82"/>
                  <a:pt x="116" y="87"/>
                  <a:pt x="108" y="87"/>
                </a:cubicBezTo>
                <a:cubicBezTo>
                  <a:pt x="98" y="87"/>
                  <a:pt x="87" y="77"/>
                  <a:pt x="76" y="75"/>
                </a:cubicBezTo>
                <a:cubicBezTo>
                  <a:pt x="38" y="68"/>
                  <a:pt x="14" y="72"/>
                  <a:pt x="0" y="39"/>
                </a:cubicBezTo>
                <a:cubicBezTo>
                  <a:pt x="14" y="0"/>
                  <a:pt x="72" y="28"/>
                  <a:pt x="100" y="27"/>
                </a:cubicBezTo>
                <a:cubicBezTo>
                  <a:pt x="111" y="27"/>
                  <a:pt x="123" y="19"/>
                  <a:pt x="132" y="19"/>
                </a:cubicBezTo>
                <a:cubicBezTo>
                  <a:pt x="148" y="19"/>
                  <a:pt x="167" y="30"/>
                  <a:pt x="184" y="31"/>
                </a:cubicBezTo>
                <a:cubicBezTo>
                  <a:pt x="219" y="33"/>
                  <a:pt x="256" y="24"/>
                  <a:pt x="288" y="27"/>
                </a:cubicBezTo>
                <a:cubicBezTo>
                  <a:pt x="297" y="28"/>
                  <a:pt x="304" y="33"/>
                  <a:pt x="312" y="35"/>
                </a:cubicBezTo>
                <a:cubicBezTo>
                  <a:pt x="331" y="39"/>
                  <a:pt x="351" y="33"/>
                  <a:pt x="368" y="35"/>
                </a:cubicBezTo>
                <a:cubicBezTo>
                  <a:pt x="383" y="37"/>
                  <a:pt x="398" y="47"/>
                  <a:pt x="412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17"/>
          <p:cNvSpPr>
            <a:spLocks/>
          </p:cNvSpPr>
          <p:nvPr/>
        </p:nvSpPr>
        <p:spPr bwMode="auto">
          <a:xfrm>
            <a:off x="5629275" y="2697163"/>
            <a:ext cx="230188" cy="274637"/>
          </a:xfrm>
          <a:custGeom>
            <a:avLst/>
            <a:gdLst>
              <a:gd name="T0" fmla="*/ 228 w 310"/>
              <a:gd name="T1" fmla="*/ 0 h 372"/>
              <a:gd name="T2" fmla="*/ 248 w 310"/>
              <a:gd name="T3" fmla="*/ 72 h 372"/>
              <a:gd name="T4" fmla="*/ 136 w 310"/>
              <a:gd name="T5" fmla="*/ 176 h 372"/>
              <a:gd name="T6" fmla="*/ 228 w 310"/>
              <a:gd name="T7" fmla="*/ 244 h 372"/>
              <a:gd name="T8" fmla="*/ 204 w 310"/>
              <a:gd name="T9" fmla="*/ 340 h 372"/>
              <a:gd name="T10" fmla="*/ 156 w 310"/>
              <a:gd name="T11" fmla="*/ 296 h 372"/>
              <a:gd name="T12" fmla="*/ 124 w 310"/>
              <a:gd name="T13" fmla="*/ 292 h 372"/>
              <a:gd name="T14" fmla="*/ 64 w 310"/>
              <a:gd name="T15" fmla="*/ 260 h 372"/>
              <a:gd name="T16" fmla="*/ 8 w 310"/>
              <a:gd name="T17" fmla="*/ 220 h 372"/>
              <a:gd name="T18" fmla="*/ 8 w 310"/>
              <a:gd name="T19" fmla="*/ 164 h 372"/>
              <a:gd name="T20" fmla="*/ 204 w 310"/>
              <a:gd name="T21" fmla="*/ 0 h 372"/>
              <a:gd name="T22" fmla="*/ 228 w 310"/>
              <a:gd name="T23" fmla="*/ 0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0" h="372">
                <a:moveTo>
                  <a:pt x="228" y="0"/>
                </a:moveTo>
                <a:cubicBezTo>
                  <a:pt x="239" y="20"/>
                  <a:pt x="246" y="44"/>
                  <a:pt x="248" y="72"/>
                </a:cubicBezTo>
                <a:cubicBezTo>
                  <a:pt x="208" y="104"/>
                  <a:pt x="164" y="132"/>
                  <a:pt x="136" y="176"/>
                </a:cubicBezTo>
                <a:cubicBezTo>
                  <a:pt x="157" y="208"/>
                  <a:pt x="209" y="210"/>
                  <a:pt x="228" y="244"/>
                </a:cubicBezTo>
                <a:cubicBezTo>
                  <a:pt x="310" y="251"/>
                  <a:pt x="261" y="372"/>
                  <a:pt x="204" y="340"/>
                </a:cubicBezTo>
                <a:cubicBezTo>
                  <a:pt x="183" y="328"/>
                  <a:pt x="169" y="317"/>
                  <a:pt x="156" y="296"/>
                </a:cubicBezTo>
                <a:cubicBezTo>
                  <a:pt x="143" y="297"/>
                  <a:pt x="139" y="289"/>
                  <a:pt x="124" y="292"/>
                </a:cubicBezTo>
                <a:cubicBezTo>
                  <a:pt x="117" y="268"/>
                  <a:pt x="92" y="262"/>
                  <a:pt x="64" y="260"/>
                </a:cubicBezTo>
                <a:cubicBezTo>
                  <a:pt x="46" y="246"/>
                  <a:pt x="30" y="230"/>
                  <a:pt x="8" y="220"/>
                </a:cubicBezTo>
                <a:cubicBezTo>
                  <a:pt x="0" y="193"/>
                  <a:pt x="16" y="186"/>
                  <a:pt x="8" y="164"/>
                </a:cubicBezTo>
                <a:cubicBezTo>
                  <a:pt x="76" y="112"/>
                  <a:pt x="137" y="53"/>
                  <a:pt x="204" y="0"/>
                </a:cubicBezTo>
                <a:cubicBezTo>
                  <a:pt x="212" y="0"/>
                  <a:pt x="220" y="0"/>
                  <a:pt x="2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18"/>
          <p:cNvSpPr>
            <a:spLocks/>
          </p:cNvSpPr>
          <p:nvPr/>
        </p:nvSpPr>
        <p:spPr bwMode="auto">
          <a:xfrm>
            <a:off x="4297363" y="2835275"/>
            <a:ext cx="298450" cy="95250"/>
          </a:xfrm>
          <a:custGeom>
            <a:avLst/>
            <a:gdLst>
              <a:gd name="T0" fmla="*/ 400 w 404"/>
              <a:gd name="T1" fmla="*/ 12 h 128"/>
              <a:gd name="T2" fmla="*/ 400 w 404"/>
              <a:gd name="T3" fmla="*/ 48 h 128"/>
              <a:gd name="T4" fmla="*/ 348 w 404"/>
              <a:gd name="T5" fmla="*/ 68 h 128"/>
              <a:gd name="T6" fmla="*/ 328 w 404"/>
              <a:gd name="T7" fmla="*/ 64 h 128"/>
              <a:gd name="T8" fmla="*/ 248 w 404"/>
              <a:gd name="T9" fmla="*/ 76 h 128"/>
              <a:gd name="T10" fmla="*/ 132 w 404"/>
              <a:gd name="T11" fmla="*/ 100 h 128"/>
              <a:gd name="T12" fmla="*/ 36 w 404"/>
              <a:gd name="T13" fmla="*/ 128 h 128"/>
              <a:gd name="T14" fmla="*/ 0 w 404"/>
              <a:gd name="T15" fmla="*/ 76 h 128"/>
              <a:gd name="T16" fmla="*/ 8 w 404"/>
              <a:gd name="T17" fmla="*/ 48 h 128"/>
              <a:gd name="T18" fmla="*/ 72 w 404"/>
              <a:gd name="T19" fmla="*/ 16 h 128"/>
              <a:gd name="T20" fmla="*/ 160 w 404"/>
              <a:gd name="T21" fmla="*/ 8 h 128"/>
              <a:gd name="T22" fmla="*/ 400 w 404"/>
              <a:gd name="T23" fmla="*/ 1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4" h="128">
                <a:moveTo>
                  <a:pt x="400" y="12"/>
                </a:moveTo>
                <a:cubicBezTo>
                  <a:pt x="404" y="29"/>
                  <a:pt x="401" y="30"/>
                  <a:pt x="400" y="48"/>
                </a:cubicBezTo>
                <a:cubicBezTo>
                  <a:pt x="382" y="62"/>
                  <a:pt x="365" y="52"/>
                  <a:pt x="348" y="68"/>
                </a:cubicBezTo>
                <a:cubicBezTo>
                  <a:pt x="339" y="69"/>
                  <a:pt x="333" y="67"/>
                  <a:pt x="328" y="64"/>
                </a:cubicBezTo>
                <a:cubicBezTo>
                  <a:pt x="305" y="80"/>
                  <a:pt x="277" y="71"/>
                  <a:pt x="248" y="76"/>
                </a:cubicBezTo>
                <a:cubicBezTo>
                  <a:pt x="213" y="82"/>
                  <a:pt x="185" y="107"/>
                  <a:pt x="132" y="100"/>
                </a:cubicBezTo>
                <a:cubicBezTo>
                  <a:pt x="109" y="119"/>
                  <a:pt x="68" y="118"/>
                  <a:pt x="36" y="128"/>
                </a:cubicBezTo>
                <a:cubicBezTo>
                  <a:pt x="13" y="115"/>
                  <a:pt x="15" y="99"/>
                  <a:pt x="0" y="76"/>
                </a:cubicBezTo>
                <a:cubicBezTo>
                  <a:pt x="8" y="72"/>
                  <a:pt x="9" y="61"/>
                  <a:pt x="8" y="48"/>
                </a:cubicBezTo>
                <a:cubicBezTo>
                  <a:pt x="26" y="34"/>
                  <a:pt x="55" y="31"/>
                  <a:pt x="72" y="16"/>
                </a:cubicBezTo>
                <a:cubicBezTo>
                  <a:pt x="107" y="15"/>
                  <a:pt x="145" y="30"/>
                  <a:pt x="160" y="8"/>
                </a:cubicBezTo>
                <a:cubicBezTo>
                  <a:pt x="234" y="21"/>
                  <a:pt x="332" y="0"/>
                  <a:pt x="40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19"/>
          <p:cNvSpPr>
            <a:spLocks/>
          </p:cNvSpPr>
          <p:nvPr/>
        </p:nvSpPr>
        <p:spPr bwMode="auto">
          <a:xfrm>
            <a:off x="6570663" y="2936875"/>
            <a:ext cx="463550" cy="401637"/>
          </a:xfrm>
          <a:custGeom>
            <a:avLst/>
            <a:gdLst>
              <a:gd name="T0" fmla="*/ 598 w 626"/>
              <a:gd name="T1" fmla="*/ 215 h 542"/>
              <a:gd name="T2" fmla="*/ 602 w 626"/>
              <a:gd name="T3" fmla="*/ 347 h 542"/>
              <a:gd name="T4" fmla="*/ 574 w 626"/>
              <a:gd name="T5" fmla="*/ 419 h 542"/>
              <a:gd name="T6" fmla="*/ 554 w 626"/>
              <a:gd name="T7" fmla="*/ 435 h 542"/>
              <a:gd name="T8" fmla="*/ 542 w 626"/>
              <a:gd name="T9" fmla="*/ 459 h 542"/>
              <a:gd name="T10" fmla="*/ 518 w 626"/>
              <a:gd name="T11" fmla="*/ 471 h 542"/>
              <a:gd name="T12" fmla="*/ 470 w 626"/>
              <a:gd name="T13" fmla="*/ 495 h 542"/>
              <a:gd name="T14" fmla="*/ 398 w 626"/>
              <a:gd name="T15" fmla="*/ 527 h 542"/>
              <a:gd name="T16" fmla="*/ 238 w 626"/>
              <a:gd name="T17" fmla="*/ 523 h 542"/>
              <a:gd name="T18" fmla="*/ 226 w 626"/>
              <a:gd name="T19" fmla="*/ 515 h 542"/>
              <a:gd name="T20" fmla="*/ 194 w 626"/>
              <a:gd name="T21" fmla="*/ 503 h 542"/>
              <a:gd name="T22" fmla="*/ 70 w 626"/>
              <a:gd name="T23" fmla="*/ 427 h 542"/>
              <a:gd name="T24" fmla="*/ 22 w 626"/>
              <a:gd name="T25" fmla="*/ 363 h 542"/>
              <a:gd name="T26" fmla="*/ 22 w 626"/>
              <a:gd name="T27" fmla="*/ 163 h 542"/>
              <a:gd name="T28" fmla="*/ 138 w 626"/>
              <a:gd name="T29" fmla="*/ 51 h 542"/>
              <a:gd name="T30" fmla="*/ 206 w 626"/>
              <a:gd name="T31" fmla="*/ 23 h 542"/>
              <a:gd name="T32" fmla="*/ 338 w 626"/>
              <a:gd name="T33" fmla="*/ 7 h 542"/>
              <a:gd name="T34" fmla="*/ 370 w 626"/>
              <a:gd name="T35" fmla="*/ 19 h 542"/>
              <a:gd name="T36" fmla="*/ 430 w 626"/>
              <a:gd name="T37" fmla="*/ 27 h 542"/>
              <a:gd name="T38" fmla="*/ 462 w 626"/>
              <a:gd name="T39" fmla="*/ 47 h 542"/>
              <a:gd name="T40" fmla="*/ 522 w 626"/>
              <a:gd name="T41" fmla="*/ 91 h 542"/>
              <a:gd name="T42" fmla="*/ 538 w 626"/>
              <a:gd name="T43" fmla="*/ 119 h 542"/>
              <a:gd name="T44" fmla="*/ 562 w 626"/>
              <a:gd name="T45" fmla="*/ 139 h 542"/>
              <a:gd name="T46" fmla="*/ 598 w 626"/>
              <a:gd name="T47" fmla="*/ 215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26" h="542">
                <a:moveTo>
                  <a:pt x="598" y="215"/>
                </a:moveTo>
                <a:cubicBezTo>
                  <a:pt x="587" y="252"/>
                  <a:pt x="626" y="309"/>
                  <a:pt x="602" y="347"/>
                </a:cubicBezTo>
                <a:cubicBezTo>
                  <a:pt x="591" y="364"/>
                  <a:pt x="595" y="402"/>
                  <a:pt x="574" y="419"/>
                </a:cubicBezTo>
                <a:cubicBezTo>
                  <a:pt x="575" y="434"/>
                  <a:pt x="564" y="425"/>
                  <a:pt x="554" y="435"/>
                </a:cubicBezTo>
                <a:cubicBezTo>
                  <a:pt x="548" y="441"/>
                  <a:pt x="547" y="455"/>
                  <a:pt x="542" y="459"/>
                </a:cubicBezTo>
                <a:cubicBezTo>
                  <a:pt x="539" y="461"/>
                  <a:pt x="526" y="466"/>
                  <a:pt x="518" y="471"/>
                </a:cubicBezTo>
                <a:cubicBezTo>
                  <a:pt x="501" y="482"/>
                  <a:pt x="492" y="484"/>
                  <a:pt x="470" y="495"/>
                </a:cubicBezTo>
                <a:cubicBezTo>
                  <a:pt x="437" y="511"/>
                  <a:pt x="441" y="516"/>
                  <a:pt x="398" y="527"/>
                </a:cubicBezTo>
                <a:cubicBezTo>
                  <a:pt x="364" y="535"/>
                  <a:pt x="270" y="542"/>
                  <a:pt x="238" y="523"/>
                </a:cubicBezTo>
                <a:cubicBezTo>
                  <a:pt x="234" y="521"/>
                  <a:pt x="230" y="518"/>
                  <a:pt x="226" y="515"/>
                </a:cubicBezTo>
                <a:cubicBezTo>
                  <a:pt x="217" y="510"/>
                  <a:pt x="210" y="509"/>
                  <a:pt x="194" y="503"/>
                </a:cubicBezTo>
                <a:cubicBezTo>
                  <a:pt x="144" y="485"/>
                  <a:pt x="105" y="451"/>
                  <a:pt x="70" y="427"/>
                </a:cubicBezTo>
                <a:cubicBezTo>
                  <a:pt x="65" y="402"/>
                  <a:pt x="34" y="392"/>
                  <a:pt x="22" y="363"/>
                </a:cubicBezTo>
                <a:cubicBezTo>
                  <a:pt x="0" y="311"/>
                  <a:pt x="19" y="203"/>
                  <a:pt x="22" y="163"/>
                </a:cubicBezTo>
                <a:cubicBezTo>
                  <a:pt x="50" y="117"/>
                  <a:pt x="83" y="79"/>
                  <a:pt x="138" y="51"/>
                </a:cubicBezTo>
                <a:cubicBezTo>
                  <a:pt x="158" y="41"/>
                  <a:pt x="175" y="35"/>
                  <a:pt x="206" y="23"/>
                </a:cubicBezTo>
                <a:cubicBezTo>
                  <a:pt x="236" y="12"/>
                  <a:pt x="285" y="0"/>
                  <a:pt x="338" y="7"/>
                </a:cubicBezTo>
                <a:cubicBezTo>
                  <a:pt x="348" y="8"/>
                  <a:pt x="359" y="16"/>
                  <a:pt x="370" y="19"/>
                </a:cubicBezTo>
                <a:cubicBezTo>
                  <a:pt x="391" y="24"/>
                  <a:pt x="414" y="21"/>
                  <a:pt x="430" y="27"/>
                </a:cubicBezTo>
                <a:cubicBezTo>
                  <a:pt x="437" y="29"/>
                  <a:pt x="451" y="40"/>
                  <a:pt x="462" y="47"/>
                </a:cubicBezTo>
                <a:cubicBezTo>
                  <a:pt x="485" y="60"/>
                  <a:pt x="504" y="72"/>
                  <a:pt x="522" y="91"/>
                </a:cubicBezTo>
                <a:cubicBezTo>
                  <a:pt x="528" y="98"/>
                  <a:pt x="531" y="110"/>
                  <a:pt x="538" y="119"/>
                </a:cubicBezTo>
                <a:cubicBezTo>
                  <a:pt x="545" y="127"/>
                  <a:pt x="557" y="131"/>
                  <a:pt x="562" y="139"/>
                </a:cubicBezTo>
                <a:cubicBezTo>
                  <a:pt x="577" y="163"/>
                  <a:pt x="577" y="196"/>
                  <a:pt x="598" y="2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0"/>
          <p:cNvSpPr>
            <a:spLocks noEditPoints="1"/>
          </p:cNvSpPr>
          <p:nvPr/>
        </p:nvSpPr>
        <p:spPr bwMode="auto">
          <a:xfrm>
            <a:off x="5508625" y="3032125"/>
            <a:ext cx="514350" cy="312737"/>
          </a:xfrm>
          <a:custGeom>
            <a:avLst/>
            <a:gdLst>
              <a:gd name="T0" fmla="*/ 683 w 694"/>
              <a:gd name="T1" fmla="*/ 26 h 422"/>
              <a:gd name="T2" fmla="*/ 647 w 694"/>
              <a:gd name="T3" fmla="*/ 126 h 422"/>
              <a:gd name="T4" fmla="*/ 639 w 694"/>
              <a:gd name="T5" fmla="*/ 150 h 422"/>
              <a:gd name="T6" fmla="*/ 623 w 694"/>
              <a:gd name="T7" fmla="*/ 162 h 422"/>
              <a:gd name="T8" fmla="*/ 615 w 694"/>
              <a:gd name="T9" fmla="*/ 190 h 422"/>
              <a:gd name="T10" fmla="*/ 591 w 694"/>
              <a:gd name="T11" fmla="*/ 214 h 422"/>
              <a:gd name="T12" fmla="*/ 535 w 694"/>
              <a:gd name="T13" fmla="*/ 294 h 422"/>
              <a:gd name="T14" fmla="*/ 487 w 694"/>
              <a:gd name="T15" fmla="*/ 342 h 422"/>
              <a:gd name="T16" fmla="*/ 443 w 694"/>
              <a:gd name="T17" fmla="*/ 378 h 422"/>
              <a:gd name="T18" fmla="*/ 371 w 694"/>
              <a:gd name="T19" fmla="*/ 414 h 422"/>
              <a:gd name="T20" fmla="*/ 347 w 694"/>
              <a:gd name="T21" fmla="*/ 422 h 422"/>
              <a:gd name="T22" fmla="*/ 307 w 694"/>
              <a:gd name="T23" fmla="*/ 398 h 422"/>
              <a:gd name="T24" fmla="*/ 283 w 694"/>
              <a:gd name="T25" fmla="*/ 394 h 422"/>
              <a:gd name="T26" fmla="*/ 235 w 694"/>
              <a:gd name="T27" fmla="*/ 366 h 422"/>
              <a:gd name="T28" fmla="*/ 155 w 694"/>
              <a:gd name="T29" fmla="*/ 294 h 422"/>
              <a:gd name="T30" fmla="*/ 79 w 694"/>
              <a:gd name="T31" fmla="*/ 182 h 422"/>
              <a:gd name="T32" fmla="*/ 39 w 694"/>
              <a:gd name="T33" fmla="*/ 42 h 422"/>
              <a:gd name="T34" fmla="*/ 179 w 694"/>
              <a:gd name="T35" fmla="*/ 30 h 422"/>
              <a:gd name="T36" fmla="*/ 323 w 694"/>
              <a:gd name="T37" fmla="*/ 30 h 422"/>
              <a:gd name="T38" fmla="*/ 387 w 694"/>
              <a:gd name="T39" fmla="*/ 14 h 422"/>
              <a:gd name="T40" fmla="*/ 615 w 694"/>
              <a:gd name="T41" fmla="*/ 2 h 422"/>
              <a:gd name="T42" fmla="*/ 683 w 694"/>
              <a:gd name="T43" fmla="*/ 26 h 422"/>
              <a:gd name="T44" fmla="*/ 471 w 694"/>
              <a:gd name="T45" fmla="*/ 98 h 422"/>
              <a:gd name="T46" fmla="*/ 355 w 694"/>
              <a:gd name="T47" fmla="*/ 94 h 422"/>
              <a:gd name="T48" fmla="*/ 335 w 694"/>
              <a:gd name="T49" fmla="*/ 102 h 422"/>
              <a:gd name="T50" fmla="*/ 323 w 694"/>
              <a:gd name="T51" fmla="*/ 94 h 422"/>
              <a:gd name="T52" fmla="*/ 311 w 694"/>
              <a:gd name="T53" fmla="*/ 102 h 422"/>
              <a:gd name="T54" fmla="*/ 295 w 694"/>
              <a:gd name="T55" fmla="*/ 94 h 422"/>
              <a:gd name="T56" fmla="*/ 279 w 694"/>
              <a:gd name="T57" fmla="*/ 102 h 422"/>
              <a:gd name="T58" fmla="*/ 135 w 694"/>
              <a:gd name="T59" fmla="*/ 106 h 422"/>
              <a:gd name="T60" fmla="*/ 155 w 694"/>
              <a:gd name="T61" fmla="*/ 146 h 422"/>
              <a:gd name="T62" fmla="*/ 203 w 694"/>
              <a:gd name="T63" fmla="*/ 226 h 422"/>
              <a:gd name="T64" fmla="*/ 327 w 694"/>
              <a:gd name="T65" fmla="*/ 302 h 422"/>
              <a:gd name="T66" fmla="*/ 335 w 694"/>
              <a:gd name="T67" fmla="*/ 318 h 422"/>
              <a:gd name="T68" fmla="*/ 379 w 694"/>
              <a:gd name="T69" fmla="*/ 326 h 422"/>
              <a:gd name="T70" fmla="*/ 499 w 694"/>
              <a:gd name="T71" fmla="*/ 222 h 422"/>
              <a:gd name="T72" fmla="*/ 575 w 694"/>
              <a:gd name="T73" fmla="*/ 90 h 422"/>
              <a:gd name="T74" fmla="*/ 471 w 694"/>
              <a:gd name="T75" fmla="*/ 98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94" h="422">
                <a:moveTo>
                  <a:pt x="683" y="26"/>
                </a:moveTo>
                <a:cubicBezTo>
                  <a:pt x="694" y="70"/>
                  <a:pt x="664" y="97"/>
                  <a:pt x="647" y="126"/>
                </a:cubicBezTo>
                <a:cubicBezTo>
                  <a:pt x="643" y="134"/>
                  <a:pt x="643" y="143"/>
                  <a:pt x="639" y="150"/>
                </a:cubicBezTo>
                <a:cubicBezTo>
                  <a:pt x="635" y="156"/>
                  <a:pt x="627" y="156"/>
                  <a:pt x="623" y="162"/>
                </a:cubicBezTo>
                <a:cubicBezTo>
                  <a:pt x="617" y="170"/>
                  <a:pt x="619" y="184"/>
                  <a:pt x="615" y="190"/>
                </a:cubicBezTo>
                <a:cubicBezTo>
                  <a:pt x="609" y="199"/>
                  <a:pt x="597" y="205"/>
                  <a:pt x="591" y="214"/>
                </a:cubicBezTo>
                <a:cubicBezTo>
                  <a:pt x="572" y="241"/>
                  <a:pt x="554" y="267"/>
                  <a:pt x="535" y="294"/>
                </a:cubicBezTo>
                <a:cubicBezTo>
                  <a:pt x="514" y="305"/>
                  <a:pt x="494" y="317"/>
                  <a:pt x="487" y="342"/>
                </a:cubicBezTo>
                <a:cubicBezTo>
                  <a:pt x="462" y="344"/>
                  <a:pt x="453" y="361"/>
                  <a:pt x="443" y="378"/>
                </a:cubicBezTo>
                <a:cubicBezTo>
                  <a:pt x="416" y="390"/>
                  <a:pt x="403" y="400"/>
                  <a:pt x="371" y="414"/>
                </a:cubicBezTo>
                <a:cubicBezTo>
                  <a:pt x="360" y="419"/>
                  <a:pt x="356" y="422"/>
                  <a:pt x="347" y="422"/>
                </a:cubicBezTo>
                <a:cubicBezTo>
                  <a:pt x="328" y="421"/>
                  <a:pt x="322" y="406"/>
                  <a:pt x="307" y="398"/>
                </a:cubicBezTo>
                <a:cubicBezTo>
                  <a:pt x="301" y="395"/>
                  <a:pt x="289" y="397"/>
                  <a:pt x="283" y="394"/>
                </a:cubicBezTo>
                <a:cubicBezTo>
                  <a:pt x="273" y="389"/>
                  <a:pt x="256" y="364"/>
                  <a:pt x="235" y="366"/>
                </a:cubicBezTo>
                <a:cubicBezTo>
                  <a:pt x="210" y="340"/>
                  <a:pt x="189" y="311"/>
                  <a:pt x="155" y="294"/>
                </a:cubicBezTo>
                <a:cubicBezTo>
                  <a:pt x="135" y="251"/>
                  <a:pt x="92" y="232"/>
                  <a:pt x="79" y="182"/>
                </a:cubicBezTo>
                <a:cubicBezTo>
                  <a:pt x="50" y="147"/>
                  <a:pt x="0" y="98"/>
                  <a:pt x="39" y="42"/>
                </a:cubicBezTo>
                <a:cubicBezTo>
                  <a:pt x="74" y="23"/>
                  <a:pt x="122" y="38"/>
                  <a:pt x="179" y="30"/>
                </a:cubicBezTo>
                <a:cubicBezTo>
                  <a:pt x="213" y="25"/>
                  <a:pt x="294" y="8"/>
                  <a:pt x="323" y="30"/>
                </a:cubicBezTo>
                <a:cubicBezTo>
                  <a:pt x="340" y="22"/>
                  <a:pt x="364" y="16"/>
                  <a:pt x="387" y="14"/>
                </a:cubicBezTo>
                <a:cubicBezTo>
                  <a:pt x="459" y="8"/>
                  <a:pt x="564" y="5"/>
                  <a:pt x="615" y="2"/>
                </a:cubicBezTo>
                <a:cubicBezTo>
                  <a:pt x="642" y="0"/>
                  <a:pt x="666" y="11"/>
                  <a:pt x="683" y="26"/>
                </a:cubicBezTo>
                <a:close/>
                <a:moveTo>
                  <a:pt x="471" y="98"/>
                </a:moveTo>
                <a:cubicBezTo>
                  <a:pt x="429" y="102"/>
                  <a:pt x="389" y="88"/>
                  <a:pt x="355" y="94"/>
                </a:cubicBezTo>
                <a:cubicBezTo>
                  <a:pt x="349" y="95"/>
                  <a:pt x="341" y="102"/>
                  <a:pt x="335" y="102"/>
                </a:cubicBezTo>
                <a:cubicBezTo>
                  <a:pt x="334" y="102"/>
                  <a:pt x="326" y="94"/>
                  <a:pt x="323" y="94"/>
                </a:cubicBezTo>
                <a:cubicBezTo>
                  <a:pt x="321" y="94"/>
                  <a:pt x="315" y="102"/>
                  <a:pt x="311" y="102"/>
                </a:cubicBezTo>
                <a:cubicBezTo>
                  <a:pt x="305" y="101"/>
                  <a:pt x="303" y="93"/>
                  <a:pt x="295" y="94"/>
                </a:cubicBezTo>
                <a:cubicBezTo>
                  <a:pt x="288" y="95"/>
                  <a:pt x="286" y="102"/>
                  <a:pt x="279" y="102"/>
                </a:cubicBezTo>
                <a:cubicBezTo>
                  <a:pt x="238" y="104"/>
                  <a:pt x="192" y="98"/>
                  <a:pt x="135" y="106"/>
                </a:cubicBezTo>
                <a:cubicBezTo>
                  <a:pt x="128" y="133"/>
                  <a:pt x="149" y="132"/>
                  <a:pt x="155" y="146"/>
                </a:cubicBezTo>
                <a:cubicBezTo>
                  <a:pt x="145" y="183"/>
                  <a:pt x="208" y="181"/>
                  <a:pt x="203" y="226"/>
                </a:cubicBezTo>
                <a:cubicBezTo>
                  <a:pt x="252" y="243"/>
                  <a:pt x="281" y="282"/>
                  <a:pt x="327" y="302"/>
                </a:cubicBezTo>
                <a:cubicBezTo>
                  <a:pt x="328" y="309"/>
                  <a:pt x="323" y="322"/>
                  <a:pt x="335" y="318"/>
                </a:cubicBezTo>
                <a:cubicBezTo>
                  <a:pt x="343" y="327"/>
                  <a:pt x="370" y="318"/>
                  <a:pt x="379" y="326"/>
                </a:cubicBezTo>
                <a:cubicBezTo>
                  <a:pt x="423" y="295"/>
                  <a:pt x="450" y="247"/>
                  <a:pt x="499" y="222"/>
                </a:cubicBezTo>
                <a:cubicBezTo>
                  <a:pt x="518" y="172"/>
                  <a:pt x="559" y="143"/>
                  <a:pt x="575" y="90"/>
                </a:cubicBezTo>
                <a:cubicBezTo>
                  <a:pt x="535" y="74"/>
                  <a:pt x="500" y="95"/>
                  <a:pt x="471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1"/>
          <p:cNvSpPr>
            <a:spLocks/>
          </p:cNvSpPr>
          <p:nvPr/>
        </p:nvSpPr>
        <p:spPr bwMode="auto">
          <a:xfrm>
            <a:off x="5603875" y="3087688"/>
            <a:ext cx="331788" cy="187325"/>
          </a:xfrm>
          <a:custGeom>
            <a:avLst/>
            <a:gdLst>
              <a:gd name="T0" fmla="*/ 447 w 447"/>
              <a:gd name="T1" fmla="*/ 16 h 253"/>
              <a:gd name="T2" fmla="*/ 371 w 447"/>
              <a:gd name="T3" fmla="*/ 148 h 253"/>
              <a:gd name="T4" fmla="*/ 251 w 447"/>
              <a:gd name="T5" fmla="*/ 252 h 253"/>
              <a:gd name="T6" fmla="*/ 207 w 447"/>
              <a:gd name="T7" fmla="*/ 244 h 253"/>
              <a:gd name="T8" fmla="*/ 199 w 447"/>
              <a:gd name="T9" fmla="*/ 228 h 253"/>
              <a:gd name="T10" fmla="*/ 75 w 447"/>
              <a:gd name="T11" fmla="*/ 152 h 253"/>
              <a:gd name="T12" fmla="*/ 27 w 447"/>
              <a:gd name="T13" fmla="*/ 72 h 253"/>
              <a:gd name="T14" fmla="*/ 7 w 447"/>
              <a:gd name="T15" fmla="*/ 32 h 253"/>
              <a:gd name="T16" fmla="*/ 151 w 447"/>
              <a:gd name="T17" fmla="*/ 28 h 253"/>
              <a:gd name="T18" fmla="*/ 167 w 447"/>
              <a:gd name="T19" fmla="*/ 20 h 253"/>
              <a:gd name="T20" fmla="*/ 183 w 447"/>
              <a:gd name="T21" fmla="*/ 28 h 253"/>
              <a:gd name="T22" fmla="*/ 195 w 447"/>
              <a:gd name="T23" fmla="*/ 20 h 253"/>
              <a:gd name="T24" fmla="*/ 207 w 447"/>
              <a:gd name="T25" fmla="*/ 28 h 253"/>
              <a:gd name="T26" fmla="*/ 227 w 447"/>
              <a:gd name="T27" fmla="*/ 20 h 253"/>
              <a:gd name="T28" fmla="*/ 343 w 447"/>
              <a:gd name="T29" fmla="*/ 24 h 253"/>
              <a:gd name="T30" fmla="*/ 447 w 447"/>
              <a:gd name="T31" fmla="*/ 16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7" h="253">
                <a:moveTo>
                  <a:pt x="447" y="16"/>
                </a:moveTo>
                <a:cubicBezTo>
                  <a:pt x="431" y="69"/>
                  <a:pt x="390" y="98"/>
                  <a:pt x="371" y="148"/>
                </a:cubicBezTo>
                <a:cubicBezTo>
                  <a:pt x="322" y="173"/>
                  <a:pt x="295" y="221"/>
                  <a:pt x="251" y="252"/>
                </a:cubicBezTo>
                <a:cubicBezTo>
                  <a:pt x="242" y="244"/>
                  <a:pt x="215" y="253"/>
                  <a:pt x="207" y="244"/>
                </a:cubicBezTo>
                <a:cubicBezTo>
                  <a:pt x="195" y="248"/>
                  <a:pt x="200" y="235"/>
                  <a:pt x="199" y="228"/>
                </a:cubicBezTo>
                <a:cubicBezTo>
                  <a:pt x="153" y="208"/>
                  <a:pt x="124" y="169"/>
                  <a:pt x="75" y="152"/>
                </a:cubicBezTo>
                <a:cubicBezTo>
                  <a:pt x="80" y="107"/>
                  <a:pt x="17" y="109"/>
                  <a:pt x="27" y="72"/>
                </a:cubicBezTo>
                <a:cubicBezTo>
                  <a:pt x="21" y="58"/>
                  <a:pt x="0" y="59"/>
                  <a:pt x="7" y="32"/>
                </a:cubicBezTo>
                <a:cubicBezTo>
                  <a:pt x="64" y="24"/>
                  <a:pt x="110" y="30"/>
                  <a:pt x="151" y="28"/>
                </a:cubicBezTo>
                <a:cubicBezTo>
                  <a:pt x="158" y="28"/>
                  <a:pt x="160" y="21"/>
                  <a:pt x="167" y="20"/>
                </a:cubicBezTo>
                <a:cubicBezTo>
                  <a:pt x="175" y="19"/>
                  <a:pt x="177" y="27"/>
                  <a:pt x="183" y="28"/>
                </a:cubicBezTo>
                <a:cubicBezTo>
                  <a:pt x="187" y="28"/>
                  <a:pt x="193" y="20"/>
                  <a:pt x="195" y="20"/>
                </a:cubicBezTo>
                <a:cubicBezTo>
                  <a:pt x="198" y="20"/>
                  <a:pt x="206" y="28"/>
                  <a:pt x="207" y="28"/>
                </a:cubicBezTo>
                <a:cubicBezTo>
                  <a:pt x="213" y="28"/>
                  <a:pt x="221" y="21"/>
                  <a:pt x="227" y="20"/>
                </a:cubicBezTo>
                <a:cubicBezTo>
                  <a:pt x="261" y="14"/>
                  <a:pt x="301" y="28"/>
                  <a:pt x="343" y="24"/>
                </a:cubicBezTo>
                <a:cubicBezTo>
                  <a:pt x="372" y="21"/>
                  <a:pt x="407" y="0"/>
                  <a:pt x="447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2"/>
          <p:cNvSpPr>
            <a:spLocks/>
          </p:cNvSpPr>
          <p:nvPr/>
        </p:nvSpPr>
        <p:spPr bwMode="auto">
          <a:xfrm>
            <a:off x="3319463" y="3124200"/>
            <a:ext cx="320675" cy="246062"/>
          </a:xfrm>
          <a:custGeom>
            <a:avLst/>
            <a:gdLst>
              <a:gd name="T0" fmla="*/ 424 w 432"/>
              <a:gd name="T1" fmla="*/ 198 h 332"/>
              <a:gd name="T2" fmla="*/ 360 w 432"/>
              <a:gd name="T3" fmla="*/ 274 h 332"/>
              <a:gd name="T4" fmla="*/ 288 w 432"/>
              <a:gd name="T5" fmla="*/ 294 h 332"/>
              <a:gd name="T6" fmla="*/ 240 w 432"/>
              <a:gd name="T7" fmla="*/ 310 h 332"/>
              <a:gd name="T8" fmla="*/ 136 w 432"/>
              <a:gd name="T9" fmla="*/ 310 h 332"/>
              <a:gd name="T10" fmla="*/ 80 w 432"/>
              <a:gd name="T11" fmla="*/ 310 h 332"/>
              <a:gd name="T12" fmla="*/ 32 w 432"/>
              <a:gd name="T13" fmla="*/ 274 h 332"/>
              <a:gd name="T14" fmla="*/ 8 w 432"/>
              <a:gd name="T15" fmla="*/ 178 h 332"/>
              <a:gd name="T16" fmla="*/ 36 w 432"/>
              <a:gd name="T17" fmla="*/ 118 h 332"/>
              <a:gd name="T18" fmla="*/ 96 w 432"/>
              <a:gd name="T19" fmla="*/ 46 h 332"/>
              <a:gd name="T20" fmla="*/ 136 w 432"/>
              <a:gd name="T21" fmla="*/ 30 h 332"/>
              <a:gd name="T22" fmla="*/ 168 w 432"/>
              <a:gd name="T23" fmla="*/ 10 h 332"/>
              <a:gd name="T24" fmla="*/ 196 w 432"/>
              <a:gd name="T25" fmla="*/ 10 h 332"/>
              <a:gd name="T26" fmla="*/ 204 w 432"/>
              <a:gd name="T27" fmla="*/ 2 h 332"/>
              <a:gd name="T28" fmla="*/ 272 w 432"/>
              <a:gd name="T29" fmla="*/ 2 h 332"/>
              <a:gd name="T30" fmla="*/ 384 w 432"/>
              <a:gd name="T31" fmla="*/ 46 h 332"/>
              <a:gd name="T32" fmla="*/ 392 w 432"/>
              <a:gd name="T33" fmla="*/ 66 h 332"/>
              <a:gd name="T34" fmla="*/ 424 w 432"/>
              <a:gd name="T35" fmla="*/ 118 h 332"/>
              <a:gd name="T36" fmla="*/ 432 w 432"/>
              <a:gd name="T37" fmla="*/ 142 h 332"/>
              <a:gd name="T38" fmla="*/ 424 w 432"/>
              <a:gd name="T39" fmla="*/ 154 h 332"/>
              <a:gd name="T40" fmla="*/ 424 w 432"/>
              <a:gd name="T41" fmla="*/ 198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32" h="332">
                <a:moveTo>
                  <a:pt x="424" y="198"/>
                </a:moveTo>
                <a:cubicBezTo>
                  <a:pt x="398" y="218"/>
                  <a:pt x="391" y="256"/>
                  <a:pt x="360" y="274"/>
                </a:cubicBezTo>
                <a:cubicBezTo>
                  <a:pt x="340" y="286"/>
                  <a:pt x="311" y="288"/>
                  <a:pt x="288" y="294"/>
                </a:cubicBezTo>
                <a:cubicBezTo>
                  <a:pt x="271" y="299"/>
                  <a:pt x="257" y="300"/>
                  <a:pt x="240" y="310"/>
                </a:cubicBezTo>
                <a:cubicBezTo>
                  <a:pt x="202" y="296"/>
                  <a:pt x="166" y="332"/>
                  <a:pt x="136" y="310"/>
                </a:cubicBezTo>
                <a:cubicBezTo>
                  <a:pt x="110" y="319"/>
                  <a:pt x="112" y="310"/>
                  <a:pt x="80" y="310"/>
                </a:cubicBezTo>
                <a:cubicBezTo>
                  <a:pt x="67" y="295"/>
                  <a:pt x="50" y="284"/>
                  <a:pt x="32" y="274"/>
                </a:cubicBezTo>
                <a:cubicBezTo>
                  <a:pt x="17" y="239"/>
                  <a:pt x="0" y="229"/>
                  <a:pt x="8" y="178"/>
                </a:cubicBezTo>
                <a:cubicBezTo>
                  <a:pt x="12" y="150"/>
                  <a:pt x="24" y="139"/>
                  <a:pt x="36" y="118"/>
                </a:cubicBezTo>
                <a:cubicBezTo>
                  <a:pt x="51" y="92"/>
                  <a:pt x="65" y="66"/>
                  <a:pt x="96" y="46"/>
                </a:cubicBezTo>
                <a:cubicBezTo>
                  <a:pt x="106" y="40"/>
                  <a:pt x="123" y="37"/>
                  <a:pt x="136" y="30"/>
                </a:cubicBezTo>
                <a:cubicBezTo>
                  <a:pt x="148" y="24"/>
                  <a:pt x="163" y="11"/>
                  <a:pt x="168" y="10"/>
                </a:cubicBezTo>
                <a:cubicBezTo>
                  <a:pt x="176" y="8"/>
                  <a:pt x="188" y="12"/>
                  <a:pt x="196" y="10"/>
                </a:cubicBezTo>
                <a:cubicBezTo>
                  <a:pt x="200" y="9"/>
                  <a:pt x="199" y="1"/>
                  <a:pt x="204" y="2"/>
                </a:cubicBezTo>
                <a:cubicBezTo>
                  <a:pt x="225" y="5"/>
                  <a:pt x="253" y="0"/>
                  <a:pt x="272" y="2"/>
                </a:cubicBezTo>
                <a:cubicBezTo>
                  <a:pt x="311" y="6"/>
                  <a:pt x="361" y="23"/>
                  <a:pt x="384" y="46"/>
                </a:cubicBezTo>
                <a:cubicBezTo>
                  <a:pt x="387" y="49"/>
                  <a:pt x="386" y="57"/>
                  <a:pt x="392" y="66"/>
                </a:cubicBezTo>
                <a:cubicBezTo>
                  <a:pt x="401" y="79"/>
                  <a:pt x="415" y="95"/>
                  <a:pt x="424" y="118"/>
                </a:cubicBezTo>
                <a:cubicBezTo>
                  <a:pt x="426" y="124"/>
                  <a:pt x="432" y="142"/>
                  <a:pt x="432" y="142"/>
                </a:cubicBezTo>
                <a:cubicBezTo>
                  <a:pt x="432" y="146"/>
                  <a:pt x="424" y="152"/>
                  <a:pt x="424" y="154"/>
                </a:cubicBezTo>
                <a:cubicBezTo>
                  <a:pt x="423" y="163"/>
                  <a:pt x="427" y="181"/>
                  <a:pt x="424" y="1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3"/>
          <p:cNvSpPr>
            <a:spLocks noEditPoints="1"/>
          </p:cNvSpPr>
          <p:nvPr/>
        </p:nvSpPr>
        <p:spPr bwMode="auto">
          <a:xfrm>
            <a:off x="3849688" y="3243263"/>
            <a:ext cx="331788" cy="261937"/>
          </a:xfrm>
          <a:custGeom>
            <a:avLst/>
            <a:gdLst>
              <a:gd name="T0" fmla="*/ 396 w 447"/>
              <a:gd name="T1" fmla="*/ 33 h 353"/>
              <a:gd name="T2" fmla="*/ 440 w 447"/>
              <a:gd name="T3" fmla="*/ 101 h 353"/>
              <a:gd name="T4" fmla="*/ 440 w 447"/>
              <a:gd name="T5" fmla="*/ 209 h 353"/>
              <a:gd name="T6" fmla="*/ 404 w 447"/>
              <a:gd name="T7" fmla="*/ 261 h 353"/>
              <a:gd name="T8" fmla="*/ 364 w 447"/>
              <a:gd name="T9" fmla="*/ 301 h 353"/>
              <a:gd name="T10" fmla="*/ 252 w 447"/>
              <a:gd name="T11" fmla="*/ 353 h 353"/>
              <a:gd name="T12" fmla="*/ 156 w 447"/>
              <a:gd name="T13" fmla="*/ 353 h 353"/>
              <a:gd name="T14" fmla="*/ 104 w 447"/>
              <a:gd name="T15" fmla="*/ 341 h 353"/>
              <a:gd name="T16" fmla="*/ 12 w 447"/>
              <a:gd name="T17" fmla="*/ 189 h 353"/>
              <a:gd name="T18" fmla="*/ 60 w 447"/>
              <a:gd name="T19" fmla="*/ 81 h 353"/>
              <a:gd name="T20" fmla="*/ 84 w 447"/>
              <a:gd name="T21" fmla="*/ 69 h 353"/>
              <a:gd name="T22" fmla="*/ 100 w 447"/>
              <a:gd name="T23" fmla="*/ 49 h 353"/>
              <a:gd name="T24" fmla="*/ 120 w 447"/>
              <a:gd name="T25" fmla="*/ 41 h 353"/>
              <a:gd name="T26" fmla="*/ 200 w 447"/>
              <a:gd name="T27" fmla="*/ 9 h 353"/>
              <a:gd name="T28" fmla="*/ 228 w 447"/>
              <a:gd name="T29" fmla="*/ 5 h 353"/>
              <a:gd name="T30" fmla="*/ 324 w 447"/>
              <a:gd name="T31" fmla="*/ 13 h 353"/>
              <a:gd name="T32" fmla="*/ 396 w 447"/>
              <a:gd name="T33" fmla="*/ 33 h 353"/>
              <a:gd name="T34" fmla="*/ 360 w 447"/>
              <a:gd name="T35" fmla="*/ 161 h 353"/>
              <a:gd name="T36" fmla="*/ 336 w 447"/>
              <a:gd name="T37" fmla="*/ 117 h 353"/>
              <a:gd name="T38" fmla="*/ 292 w 447"/>
              <a:gd name="T39" fmla="*/ 97 h 353"/>
              <a:gd name="T40" fmla="*/ 156 w 447"/>
              <a:gd name="T41" fmla="*/ 109 h 353"/>
              <a:gd name="T42" fmla="*/ 144 w 447"/>
              <a:gd name="T43" fmla="*/ 125 h 353"/>
              <a:gd name="T44" fmla="*/ 128 w 447"/>
              <a:gd name="T45" fmla="*/ 129 h 353"/>
              <a:gd name="T46" fmla="*/ 96 w 447"/>
              <a:gd name="T47" fmla="*/ 229 h 353"/>
              <a:gd name="T48" fmla="*/ 160 w 447"/>
              <a:gd name="T49" fmla="*/ 269 h 353"/>
              <a:gd name="T50" fmla="*/ 360 w 447"/>
              <a:gd name="T51" fmla="*/ 16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47" h="353">
                <a:moveTo>
                  <a:pt x="396" y="33"/>
                </a:moveTo>
                <a:cubicBezTo>
                  <a:pt x="415" y="51"/>
                  <a:pt x="419" y="85"/>
                  <a:pt x="440" y="101"/>
                </a:cubicBezTo>
                <a:cubicBezTo>
                  <a:pt x="446" y="146"/>
                  <a:pt x="447" y="165"/>
                  <a:pt x="440" y="209"/>
                </a:cubicBezTo>
                <a:cubicBezTo>
                  <a:pt x="425" y="223"/>
                  <a:pt x="407" y="235"/>
                  <a:pt x="404" y="261"/>
                </a:cubicBezTo>
                <a:cubicBezTo>
                  <a:pt x="388" y="272"/>
                  <a:pt x="372" y="282"/>
                  <a:pt x="364" y="301"/>
                </a:cubicBezTo>
                <a:cubicBezTo>
                  <a:pt x="328" y="319"/>
                  <a:pt x="284" y="330"/>
                  <a:pt x="252" y="353"/>
                </a:cubicBezTo>
                <a:cubicBezTo>
                  <a:pt x="218" y="350"/>
                  <a:pt x="189" y="348"/>
                  <a:pt x="156" y="353"/>
                </a:cubicBezTo>
                <a:cubicBezTo>
                  <a:pt x="144" y="344"/>
                  <a:pt x="129" y="337"/>
                  <a:pt x="104" y="341"/>
                </a:cubicBezTo>
                <a:cubicBezTo>
                  <a:pt x="53" y="308"/>
                  <a:pt x="0" y="279"/>
                  <a:pt x="12" y="189"/>
                </a:cubicBezTo>
                <a:cubicBezTo>
                  <a:pt x="17" y="152"/>
                  <a:pt x="38" y="105"/>
                  <a:pt x="60" y="81"/>
                </a:cubicBezTo>
                <a:cubicBezTo>
                  <a:pt x="64" y="76"/>
                  <a:pt x="76" y="75"/>
                  <a:pt x="84" y="69"/>
                </a:cubicBezTo>
                <a:cubicBezTo>
                  <a:pt x="91" y="63"/>
                  <a:pt x="93" y="53"/>
                  <a:pt x="100" y="49"/>
                </a:cubicBezTo>
                <a:cubicBezTo>
                  <a:pt x="104" y="46"/>
                  <a:pt x="112" y="45"/>
                  <a:pt x="120" y="41"/>
                </a:cubicBezTo>
                <a:cubicBezTo>
                  <a:pt x="135" y="33"/>
                  <a:pt x="179" y="13"/>
                  <a:pt x="200" y="9"/>
                </a:cubicBezTo>
                <a:cubicBezTo>
                  <a:pt x="209" y="7"/>
                  <a:pt x="216" y="18"/>
                  <a:pt x="228" y="5"/>
                </a:cubicBezTo>
                <a:cubicBezTo>
                  <a:pt x="233" y="0"/>
                  <a:pt x="317" y="11"/>
                  <a:pt x="324" y="13"/>
                </a:cubicBezTo>
                <a:cubicBezTo>
                  <a:pt x="343" y="18"/>
                  <a:pt x="366" y="29"/>
                  <a:pt x="396" y="33"/>
                </a:cubicBezTo>
                <a:close/>
                <a:moveTo>
                  <a:pt x="360" y="161"/>
                </a:moveTo>
                <a:cubicBezTo>
                  <a:pt x="349" y="150"/>
                  <a:pt x="343" y="132"/>
                  <a:pt x="336" y="117"/>
                </a:cubicBezTo>
                <a:cubicBezTo>
                  <a:pt x="319" y="116"/>
                  <a:pt x="309" y="102"/>
                  <a:pt x="292" y="97"/>
                </a:cubicBezTo>
                <a:cubicBezTo>
                  <a:pt x="256" y="86"/>
                  <a:pt x="183" y="90"/>
                  <a:pt x="156" y="109"/>
                </a:cubicBezTo>
                <a:cubicBezTo>
                  <a:pt x="151" y="112"/>
                  <a:pt x="150" y="121"/>
                  <a:pt x="144" y="125"/>
                </a:cubicBezTo>
                <a:cubicBezTo>
                  <a:pt x="139" y="128"/>
                  <a:pt x="132" y="126"/>
                  <a:pt x="128" y="129"/>
                </a:cubicBezTo>
                <a:cubicBezTo>
                  <a:pt x="102" y="149"/>
                  <a:pt x="93" y="186"/>
                  <a:pt x="96" y="229"/>
                </a:cubicBezTo>
                <a:cubicBezTo>
                  <a:pt x="113" y="247"/>
                  <a:pt x="153" y="242"/>
                  <a:pt x="160" y="269"/>
                </a:cubicBezTo>
                <a:cubicBezTo>
                  <a:pt x="256" y="275"/>
                  <a:pt x="338" y="249"/>
                  <a:pt x="360" y="1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24"/>
          <p:cNvSpPr>
            <a:spLocks/>
          </p:cNvSpPr>
          <p:nvPr/>
        </p:nvSpPr>
        <p:spPr bwMode="auto">
          <a:xfrm>
            <a:off x="3917950" y="3306763"/>
            <a:ext cx="198438" cy="141287"/>
          </a:xfrm>
          <a:custGeom>
            <a:avLst/>
            <a:gdLst>
              <a:gd name="T0" fmla="*/ 67 w 267"/>
              <a:gd name="T1" fmla="*/ 183 h 189"/>
              <a:gd name="T2" fmla="*/ 3 w 267"/>
              <a:gd name="T3" fmla="*/ 143 h 189"/>
              <a:gd name="T4" fmla="*/ 35 w 267"/>
              <a:gd name="T5" fmla="*/ 43 h 189"/>
              <a:gd name="T6" fmla="*/ 51 w 267"/>
              <a:gd name="T7" fmla="*/ 39 h 189"/>
              <a:gd name="T8" fmla="*/ 63 w 267"/>
              <a:gd name="T9" fmla="*/ 23 h 189"/>
              <a:gd name="T10" fmla="*/ 199 w 267"/>
              <a:gd name="T11" fmla="*/ 11 h 189"/>
              <a:gd name="T12" fmla="*/ 243 w 267"/>
              <a:gd name="T13" fmla="*/ 31 h 189"/>
              <a:gd name="T14" fmla="*/ 267 w 267"/>
              <a:gd name="T15" fmla="*/ 75 h 189"/>
              <a:gd name="T16" fmla="*/ 67 w 267"/>
              <a:gd name="T17" fmla="*/ 183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7" h="189">
                <a:moveTo>
                  <a:pt x="67" y="183"/>
                </a:moveTo>
                <a:cubicBezTo>
                  <a:pt x="60" y="156"/>
                  <a:pt x="20" y="161"/>
                  <a:pt x="3" y="143"/>
                </a:cubicBezTo>
                <a:cubicBezTo>
                  <a:pt x="0" y="100"/>
                  <a:pt x="9" y="63"/>
                  <a:pt x="35" y="43"/>
                </a:cubicBezTo>
                <a:cubicBezTo>
                  <a:pt x="39" y="40"/>
                  <a:pt x="46" y="42"/>
                  <a:pt x="51" y="39"/>
                </a:cubicBezTo>
                <a:cubicBezTo>
                  <a:pt x="57" y="35"/>
                  <a:pt x="58" y="26"/>
                  <a:pt x="63" y="23"/>
                </a:cubicBezTo>
                <a:cubicBezTo>
                  <a:pt x="90" y="4"/>
                  <a:pt x="163" y="0"/>
                  <a:pt x="199" y="11"/>
                </a:cubicBezTo>
                <a:cubicBezTo>
                  <a:pt x="216" y="16"/>
                  <a:pt x="226" y="30"/>
                  <a:pt x="243" y="31"/>
                </a:cubicBezTo>
                <a:cubicBezTo>
                  <a:pt x="250" y="46"/>
                  <a:pt x="256" y="64"/>
                  <a:pt x="267" y="75"/>
                </a:cubicBezTo>
                <a:cubicBezTo>
                  <a:pt x="245" y="163"/>
                  <a:pt x="163" y="189"/>
                  <a:pt x="67" y="1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25"/>
          <p:cNvSpPr>
            <a:spLocks noEditPoints="1"/>
          </p:cNvSpPr>
          <p:nvPr/>
        </p:nvSpPr>
        <p:spPr bwMode="auto">
          <a:xfrm>
            <a:off x="4314825" y="3341688"/>
            <a:ext cx="233363" cy="222250"/>
          </a:xfrm>
          <a:custGeom>
            <a:avLst/>
            <a:gdLst>
              <a:gd name="T0" fmla="*/ 123 w 315"/>
              <a:gd name="T1" fmla="*/ 13 h 301"/>
              <a:gd name="T2" fmla="*/ 239 w 315"/>
              <a:gd name="T3" fmla="*/ 17 h 301"/>
              <a:gd name="T4" fmla="*/ 255 w 315"/>
              <a:gd name="T5" fmla="*/ 25 h 301"/>
              <a:gd name="T6" fmla="*/ 259 w 315"/>
              <a:gd name="T7" fmla="*/ 41 h 301"/>
              <a:gd name="T8" fmla="*/ 287 w 315"/>
              <a:gd name="T9" fmla="*/ 57 h 301"/>
              <a:gd name="T10" fmla="*/ 315 w 315"/>
              <a:gd name="T11" fmla="*/ 129 h 301"/>
              <a:gd name="T12" fmla="*/ 163 w 315"/>
              <a:gd name="T13" fmla="*/ 281 h 301"/>
              <a:gd name="T14" fmla="*/ 147 w 315"/>
              <a:gd name="T15" fmla="*/ 293 h 301"/>
              <a:gd name="T16" fmla="*/ 59 w 315"/>
              <a:gd name="T17" fmla="*/ 273 h 301"/>
              <a:gd name="T18" fmla="*/ 23 w 315"/>
              <a:gd name="T19" fmla="*/ 237 h 301"/>
              <a:gd name="T20" fmla="*/ 3 w 315"/>
              <a:gd name="T21" fmla="*/ 169 h 301"/>
              <a:gd name="T22" fmla="*/ 75 w 315"/>
              <a:gd name="T23" fmla="*/ 25 h 301"/>
              <a:gd name="T24" fmla="*/ 123 w 315"/>
              <a:gd name="T25" fmla="*/ 13 h 301"/>
              <a:gd name="T26" fmla="*/ 231 w 315"/>
              <a:gd name="T27" fmla="*/ 149 h 301"/>
              <a:gd name="T28" fmla="*/ 79 w 315"/>
              <a:gd name="T29" fmla="*/ 133 h 301"/>
              <a:gd name="T30" fmla="*/ 135 w 315"/>
              <a:gd name="T31" fmla="*/ 221 h 301"/>
              <a:gd name="T32" fmla="*/ 231 w 315"/>
              <a:gd name="T33" fmla="*/ 149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5" h="301">
                <a:moveTo>
                  <a:pt x="123" y="13"/>
                </a:moveTo>
                <a:cubicBezTo>
                  <a:pt x="165" y="10"/>
                  <a:pt x="214" y="0"/>
                  <a:pt x="239" y="17"/>
                </a:cubicBezTo>
                <a:cubicBezTo>
                  <a:pt x="244" y="20"/>
                  <a:pt x="254" y="24"/>
                  <a:pt x="255" y="25"/>
                </a:cubicBezTo>
                <a:cubicBezTo>
                  <a:pt x="260" y="29"/>
                  <a:pt x="255" y="36"/>
                  <a:pt x="259" y="41"/>
                </a:cubicBezTo>
                <a:cubicBezTo>
                  <a:pt x="265" y="50"/>
                  <a:pt x="285" y="54"/>
                  <a:pt x="287" y="57"/>
                </a:cubicBezTo>
                <a:cubicBezTo>
                  <a:pt x="304" y="79"/>
                  <a:pt x="305" y="112"/>
                  <a:pt x="315" y="129"/>
                </a:cubicBezTo>
                <a:cubicBezTo>
                  <a:pt x="297" y="202"/>
                  <a:pt x="265" y="281"/>
                  <a:pt x="163" y="281"/>
                </a:cubicBezTo>
                <a:cubicBezTo>
                  <a:pt x="155" y="282"/>
                  <a:pt x="152" y="289"/>
                  <a:pt x="147" y="293"/>
                </a:cubicBezTo>
                <a:cubicBezTo>
                  <a:pt x="103" y="301"/>
                  <a:pt x="89" y="279"/>
                  <a:pt x="59" y="273"/>
                </a:cubicBezTo>
                <a:cubicBezTo>
                  <a:pt x="49" y="259"/>
                  <a:pt x="41" y="243"/>
                  <a:pt x="23" y="237"/>
                </a:cubicBezTo>
                <a:cubicBezTo>
                  <a:pt x="15" y="207"/>
                  <a:pt x="17" y="191"/>
                  <a:pt x="3" y="169"/>
                </a:cubicBezTo>
                <a:cubicBezTo>
                  <a:pt x="0" y="107"/>
                  <a:pt x="27" y="62"/>
                  <a:pt x="75" y="25"/>
                </a:cubicBezTo>
                <a:cubicBezTo>
                  <a:pt x="98" y="28"/>
                  <a:pt x="106" y="16"/>
                  <a:pt x="123" y="13"/>
                </a:cubicBezTo>
                <a:close/>
                <a:moveTo>
                  <a:pt x="231" y="149"/>
                </a:moveTo>
                <a:cubicBezTo>
                  <a:pt x="228" y="86"/>
                  <a:pt x="91" y="62"/>
                  <a:pt x="79" y="133"/>
                </a:cubicBezTo>
                <a:cubicBezTo>
                  <a:pt x="71" y="179"/>
                  <a:pt x="105" y="191"/>
                  <a:pt x="135" y="221"/>
                </a:cubicBezTo>
                <a:cubicBezTo>
                  <a:pt x="184" y="213"/>
                  <a:pt x="233" y="199"/>
                  <a:pt x="231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6"/>
          <p:cNvSpPr>
            <a:spLocks/>
          </p:cNvSpPr>
          <p:nvPr/>
        </p:nvSpPr>
        <p:spPr bwMode="auto">
          <a:xfrm>
            <a:off x="6284913" y="3359150"/>
            <a:ext cx="679450" cy="539750"/>
          </a:xfrm>
          <a:custGeom>
            <a:avLst/>
            <a:gdLst>
              <a:gd name="T0" fmla="*/ 0 w 919"/>
              <a:gd name="T1" fmla="*/ 149 h 728"/>
              <a:gd name="T2" fmla="*/ 12 w 919"/>
              <a:gd name="T3" fmla="*/ 145 h 728"/>
              <a:gd name="T4" fmla="*/ 28 w 919"/>
              <a:gd name="T5" fmla="*/ 165 h 728"/>
              <a:gd name="T6" fmla="*/ 92 w 919"/>
              <a:gd name="T7" fmla="*/ 201 h 728"/>
              <a:gd name="T8" fmla="*/ 124 w 919"/>
              <a:gd name="T9" fmla="*/ 201 h 728"/>
              <a:gd name="T10" fmla="*/ 196 w 919"/>
              <a:gd name="T11" fmla="*/ 245 h 728"/>
              <a:gd name="T12" fmla="*/ 224 w 919"/>
              <a:gd name="T13" fmla="*/ 245 h 728"/>
              <a:gd name="T14" fmla="*/ 356 w 919"/>
              <a:gd name="T15" fmla="*/ 309 h 728"/>
              <a:gd name="T16" fmla="*/ 444 w 919"/>
              <a:gd name="T17" fmla="*/ 341 h 728"/>
              <a:gd name="T18" fmla="*/ 512 w 919"/>
              <a:gd name="T19" fmla="*/ 393 h 728"/>
              <a:gd name="T20" fmla="*/ 528 w 919"/>
              <a:gd name="T21" fmla="*/ 461 h 728"/>
              <a:gd name="T22" fmla="*/ 584 w 919"/>
              <a:gd name="T23" fmla="*/ 453 h 728"/>
              <a:gd name="T24" fmla="*/ 600 w 919"/>
              <a:gd name="T25" fmla="*/ 429 h 728"/>
              <a:gd name="T26" fmla="*/ 588 w 919"/>
              <a:gd name="T27" fmla="*/ 313 h 728"/>
              <a:gd name="T28" fmla="*/ 592 w 919"/>
              <a:gd name="T29" fmla="*/ 37 h 728"/>
              <a:gd name="T30" fmla="*/ 904 w 919"/>
              <a:gd name="T31" fmla="*/ 1 h 728"/>
              <a:gd name="T32" fmla="*/ 916 w 919"/>
              <a:gd name="T33" fmla="*/ 5 h 728"/>
              <a:gd name="T34" fmla="*/ 916 w 919"/>
              <a:gd name="T35" fmla="*/ 45 h 728"/>
              <a:gd name="T36" fmla="*/ 908 w 919"/>
              <a:gd name="T37" fmla="*/ 57 h 728"/>
              <a:gd name="T38" fmla="*/ 896 w 919"/>
              <a:gd name="T39" fmla="*/ 165 h 728"/>
              <a:gd name="T40" fmla="*/ 888 w 919"/>
              <a:gd name="T41" fmla="*/ 185 h 728"/>
              <a:gd name="T42" fmla="*/ 892 w 919"/>
              <a:gd name="T43" fmla="*/ 233 h 728"/>
              <a:gd name="T44" fmla="*/ 880 w 919"/>
              <a:gd name="T45" fmla="*/ 289 h 728"/>
              <a:gd name="T46" fmla="*/ 824 w 919"/>
              <a:gd name="T47" fmla="*/ 497 h 728"/>
              <a:gd name="T48" fmla="*/ 824 w 919"/>
              <a:gd name="T49" fmla="*/ 533 h 728"/>
              <a:gd name="T50" fmla="*/ 756 w 919"/>
              <a:gd name="T51" fmla="*/ 689 h 728"/>
              <a:gd name="T52" fmla="*/ 604 w 919"/>
              <a:gd name="T53" fmla="*/ 685 h 728"/>
              <a:gd name="T54" fmla="*/ 544 w 919"/>
              <a:gd name="T55" fmla="*/ 669 h 728"/>
              <a:gd name="T56" fmla="*/ 520 w 919"/>
              <a:gd name="T57" fmla="*/ 653 h 728"/>
              <a:gd name="T58" fmla="*/ 452 w 919"/>
              <a:gd name="T59" fmla="*/ 633 h 728"/>
              <a:gd name="T60" fmla="*/ 412 w 919"/>
              <a:gd name="T61" fmla="*/ 633 h 728"/>
              <a:gd name="T62" fmla="*/ 324 w 919"/>
              <a:gd name="T63" fmla="*/ 593 h 728"/>
              <a:gd name="T64" fmla="*/ 296 w 919"/>
              <a:gd name="T65" fmla="*/ 593 h 728"/>
              <a:gd name="T66" fmla="*/ 264 w 919"/>
              <a:gd name="T67" fmla="*/ 569 h 728"/>
              <a:gd name="T68" fmla="*/ 240 w 919"/>
              <a:gd name="T69" fmla="*/ 573 h 728"/>
              <a:gd name="T70" fmla="*/ 208 w 919"/>
              <a:gd name="T71" fmla="*/ 545 h 728"/>
              <a:gd name="T72" fmla="*/ 140 w 919"/>
              <a:gd name="T73" fmla="*/ 525 h 728"/>
              <a:gd name="T74" fmla="*/ 68 w 919"/>
              <a:gd name="T75" fmla="*/ 465 h 728"/>
              <a:gd name="T76" fmla="*/ 44 w 919"/>
              <a:gd name="T77" fmla="*/ 365 h 728"/>
              <a:gd name="T78" fmla="*/ 32 w 919"/>
              <a:gd name="T79" fmla="*/ 349 h 728"/>
              <a:gd name="T80" fmla="*/ 36 w 919"/>
              <a:gd name="T81" fmla="*/ 333 h 728"/>
              <a:gd name="T82" fmla="*/ 24 w 919"/>
              <a:gd name="T83" fmla="*/ 309 h 728"/>
              <a:gd name="T84" fmla="*/ 0 w 919"/>
              <a:gd name="T85" fmla="*/ 149 h 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19" h="728">
                <a:moveTo>
                  <a:pt x="0" y="149"/>
                </a:moveTo>
                <a:cubicBezTo>
                  <a:pt x="6" y="149"/>
                  <a:pt x="11" y="150"/>
                  <a:pt x="12" y="145"/>
                </a:cubicBezTo>
                <a:cubicBezTo>
                  <a:pt x="27" y="142"/>
                  <a:pt x="22" y="159"/>
                  <a:pt x="28" y="165"/>
                </a:cubicBezTo>
                <a:cubicBezTo>
                  <a:pt x="61" y="165"/>
                  <a:pt x="66" y="194"/>
                  <a:pt x="92" y="201"/>
                </a:cubicBezTo>
                <a:cubicBezTo>
                  <a:pt x="103" y="201"/>
                  <a:pt x="113" y="201"/>
                  <a:pt x="124" y="201"/>
                </a:cubicBezTo>
                <a:cubicBezTo>
                  <a:pt x="147" y="217"/>
                  <a:pt x="176" y="227"/>
                  <a:pt x="196" y="245"/>
                </a:cubicBezTo>
                <a:cubicBezTo>
                  <a:pt x="205" y="245"/>
                  <a:pt x="215" y="245"/>
                  <a:pt x="224" y="245"/>
                </a:cubicBezTo>
                <a:cubicBezTo>
                  <a:pt x="266" y="268"/>
                  <a:pt x="296" y="304"/>
                  <a:pt x="356" y="309"/>
                </a:cubicBezTo>
                <a:cubicBezTo>
                  <a:pt x="378" y="330"/>
                  <a:pt x="401" y="336"/>
                  <a:pt x="444" y="341"/>
                </a:cubicBezTo>
                <a:cubicBezTo>
                  <a:pt x="467" y="358"/>
                  <a:pt x="493" y="372"/>
                  <a:pt x="512" y="393"/>
                </a:cubicBezTo>
                <a:cubicBezTo>
                  <a:pt x="512" y="421"/>
                  <a:pt x="521" y="440"/>
                  <a:pt x="528" y="461"/>
                </a:cubicBezTo>
                <a:cubicBezTo>
                  <a:pt x="553" y="464"/>
                  <a:pt x="567" y="458"/>
                  <a:pt x="584" y="453"/>
                </a:cubicBezTo>
                <a:cubicBezTo>
                  <a:pt x="590" y="445"/>
                  <a:pt x="590" y="432"/>
                  <a:pt x="600" y="429"/>
                </a:cubicBezTo>
                <a:cubicBezTo>
                  <a:pt x="597" y="381"/>
                  <a:pt x="605" y="342"/>
                  <a:pt x="588" y="313"/>
                </a:cubicBezTo>
                <a:cubicBezTo>
                  <a:pt x="616" y="229"/>
                  <a:pt x="577" y="131"/>
                  <a:pt x="592" y="37"/>
                </a:cubicBezTo>
                <a:cubicBezTo>
                  <a:pt x="701" y="50"/>
                  <a:pt x="839" y="55"/>
                  <a:pt x="904" y="1"/>
                </a:cubicBezTo>
                <a:cubicBezTo>
                  <a:pt x="910" y="0"/>
                  <a:pt x="911" y="5"/>
                  <a:pt x="916" y="5"/>
                </a:cubicBezTo>
                <a:cubicBezTo>
                  <a:pt x="913" y="19"/>
                  <a:pt x="919" y="31"/>
                  <a:pt x="916" y="45"/>
                </a:cubicBezTo>
                <a:cubicBezTo>
                  <a:pt x="914" y="52"/>
                  <a:pt x="909" y="52"/>
                  <a:pt x="908" y="57"/>
                </a:cubicBezTo>
                <a:cubicBezTo>
                  <a:pt x="903" y="97"/>
                  <a:pt x="905" y="125"/>
                  <a:pt x="896" y="165"/>
                </a:cubicBezTo>
                <a:cubicBezTo>
                  <a:pt x="895" y="172"/>
                  <a:pt x="889" y="178"/>
                  <a:pt x="888" y="185"/>
                </a:cubicBezTo>
                <a:cubicBezTo>
                  <a:pt x="887" y="200"/>
                  <a:pt x="893" y="217"/>
                  <a:pt x="892" y="233"/>
                </a:cubicBezTo>
                <a:cubicBezTo>
                  <a:pt x="890" y="251"/>
                  <a:pt x="874" y="269"/>
                  <a:pt x="880" y="289"/>
                </a:cubicBezTo>
                <a:cubicBezTo>
                  <a:pt x="847" y="349"/>
                  <a:pt x="863" y="439"/>
                  <a:pt x="824" y="497"/>
                </a:cubicBezTo>
                <a:cubicBezTo>
                  <a:pt x="824" y="509"/>
                  <a:pt x="824" y="521"/>
                  <a:pt x="824" y="533"/>
                </a:cubicBezTo>
                <a:cubicBezTo>
                  <a:pt x="794" y="573"/>
                  <a:pt x="789" y="642"/>
                  <a:pt x="756" y="689"/>
                </a:cubicBezTo>
                <a:cubicBezTo>
                  <a:pt x="704" y="728"/>
                  <a:pt x="658" y="700"/>
                  <a:pt x="604" y="685"/>
                </a:cubicBezTo>
                <a:cubicBezTo>
                  <a:pt x="579" y="678"/>
                  <a:pt x="575" y="677"/>
                  <a:pt x="544" y="669"/>
                </a:cubicBezTo>
                <a:cubicBezTo>
                  <a:pt x="536" y="667"/>
                  <a:pt x="528" y="655"/>
                  <a:pt x="520" y="653"/>
                </a:cubicBezTo>
                <a:cubicBezTo>
                  <a:pt x="495" y="645"/>
                  <a:pt x="467" y="649"/>
                  <a:pt x="452" y="633"/>
                </a:cubicBezTo>
                <a:cubicBezTo>
                  <a:pt x="439" y="633"/>
                  <a:pt x="425" y="633"/>
                  <a:pt x="412" y="633"/>
                </a:cubicBezTo>
                <a:cubicBezTo>
                  <a:pt x="394" y="600"/>
                  <a:pt x="346" y="622"/>
                  <a:pt x="324" y="593"/>
                </a:cubicBezTo>
                <a:cubicBezTo>
                  <a:pt x="311" y="598"/>
                  <a:pt x="311" y="594"/>
                  <a:pt x="296" y="593"/>
                </a:cubicBezTo>
                <a:cubicBezTo>
                  <a:pt x="279" y="591"/>
                  <a:pt x="278" y="574"/>
                  <a:pt x="264" y="569"/>
                </a:cubicBezTo>
                <a:cubicBezTo>
                  <a:pt x="252" y="566"/>
                  <a:pt x="249" y="573"/>
                  <a:pt x="240" y="573"/>
                </a:cubicBezTo>
                <a:cubicBezTo>
                  <a:pt x="239" y="554"/>
                  <a:pt x="214" y="559"/>
                  <a:pt x="208" y="545"/>
                </a:cubicBezTo>
                <a:cubicBezTo>
                  <a:pt x="171" y="553"/>
                  <a:pt x="172" y="522"/>
                  <a:pt x="140" y="525"/>
                </a:cubicBezTo>
                <a:cubicBezTo>
                  <a:pt x="126" y="494"/>
                  <a:pt x="87" y="494"/>
                  <a:pt x="68" y="465"/>
                </a:cubicBezTo>
                <a:cubicBezTo>
                  <a:pt x="56" y="447"/>
                  <a:pt x="51" y="395"/>
                  <a:pt x="44" y="365"/>
                </a:cubicBezTo>
                <a:cubicBezTo>
                  <a:pt x="42" y="357"/>
                  <a:pt x="35" y="358"/>
                  <a:pt x="32" y="349"/>
                </a:cubicBezTo>
                <a:cubicBezTo>
                  <a:pt x="30" y="343"/>
                  <a:pt x="36" y="340"/>
                  <a:pt x="36" y="333"/>
                </a:cubicBezTo>
                <a:cubicBezTo>
                  <a:pt x="36" y="325"/>
                  <a:pt x="25" y="316"/>
                  <a:pt x="24" y="309"/>
                </a:cubicBezTo>
                <a:cubicBezTo>
                  <a:pt x="13" y="257"/>
                  <a:pt x="2" y="193"/>
                  <a:pt x="0" y="1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27"/>
          <p:cNvSpPr>
            <a:spLocks/>
          </p:cNvSpPr>
          <p:nvPr/>
        </p:nvSpPr>
        <p:spPr bwMode="auto">
          <a:xfrm>
            <a:off x="4368800" y="3387725"/>
            <a:ext cx="119063" cy="117475"/>
          </a:xfrm>
          <a:custGeom>
            <a:avLst/>
            <a:gdLst>
              <a:gd name="T0" fmla="*/ 64 w 162"/>
              <a:gd name="T1" fmla="*/ 159 h 159"/>
              <a:gd name="T2" fmla="*/ 8 w 162"/>
              <a:gd name="T3" fmla="*/ 71 h 159"/>
              <a:gd name="T4" fmla="*/ 160 w 162"/>
              <a:gd name="T5" fmla="*/ 87 h 159"/>
              <a:gd name="T6" fmla="*/ 64 w 162"/>
              <a:gd name="T7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2" h="159">
                <a:moveTo>
                  <a:pt x="64" y="159"/>
                </a:moveTo>
                <a:cubicBezTo>
                  <a:pt x="34" y="129"/>
                  <a:pt x="0" y="117"/>
                  <a:pt x="8" y="71"/>
                </a:cubicBezTo>
                <a:cubicBezTo>
                  <a:pt x="20" y="0"/>
                  <a:pt x="157" y="24"/>
                  <a:pt x="160" y="87"/>
                </a:cubicBezTo>
                <a:cubicBezTo>
                  <a:pt x="162" y="137"/>
                  <a:pt x="113" y="151"/>
                  <a:pt x="64" y="1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28"/>
          <p:cNvSpPr>
            <a:spLocks/>
          </p:cNvSpPr>
          <p:nvPr/>
        </p:nvSpPr>
        <p:spPr bwMode="auto">
          <a:xfrm>
            <a:off x="6005513" y="4464050"/>
            <a:ext cx="22225" cy="23812"/>
          </a:xfrm>
          <a:custGeom>
            <a:avLst/>
            <a:gdLst>
              <a:gd name="T0" fmla="*/ 9 w 30"/>
              <a:gd name="T1" fmla="*/ 2 h 32"/>
              <a:gd name="T2" fmla="*/ 21 w 30"/>
              <a:gd name="T3" fmla="*/ 30 h 32"/>
              <a:gd name="T4" fmla="*/ 9 w 30"/>
              <a:gd name="T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32">
                <a:moveTo>
                  <a:pt x="9" y="2"/>
                </a:moveTo>
                <a:cubicBezTo>
                  <a:pt x="24" y="0"/>
                  <a:pt x="30" y="20"/>
                  <a:pt x="21" y="30"/>
                </a:cubicBezTo>
                <a:cubicBezTo>
                  <a:pt x="6" y="32"/>
                  <a:pt x="0" y="12"/>
                  <a:pt x="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29"/>
          <p:cNvSpPr>
            <a:spLocks/>
          </p:cNvSpPr>
          <p:nvPr/>
        </p:nvSpPr>
        <p:spPr bwMode="auto">
          <a:xfrm>
            <a:off x="6403975" y="4568825"/>
            <a:ext cx="11113" cy="6350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31"/>
          <p:cNvSpPr>
            <a:spLocks noEditPoints="1"/>
          </p:cNvSpPr>
          <p:nvPr/>
        </p:nvSpPr>
        <p:spPr bwMode="auto">
          <a:xfrm>
            <a:off x="4978400" y="2084388"/>
            <a:ext cx="2105025" cy="2709862"/>
          </a:xfrm>
          <a:custGeom>
            <a:avLst/>
            <a:gdLst>
              <a:gd name="T0" fmla="*/ 2071 w 2843"/>
              <a:gd name="T1" fmla="*/ 1906 h 3659"/>
              <a:gd name="T2" fmla="*/ 2271 w 2843"/>
              <a:gd name="T3" fmla="*/ 1730 h 3659"/>
              <a:gd name="T4" fmla="*/ 2199 w 2843"/>
              <a:gd name="T5" fmla="*/ 1150 h 3659"/>
              <a:gd name="T6" fmla="*/ 2439 w 2843"/>
              <a:gd name="T7" fmla="*/ 1074 h 3659"/>
              <a:gd name="T8" fmla="*/ 2763 w 2843"/>
              <a:gd name="T9" fmla="*/ 1226 h 3659"/>
              <a:gd name="T10" fmla="*/ 2819 w 2843"/>
              <a:gd name="T11" fmla="*/ 1570 h 3659"/>
              <a:gd name="T12" fmla="*/ 2723 w 2843"/>
              <a:gd name="T13" fmla="*/ 1998 h 3659"/>
              <a:gd name="T14" fmla="*/ 2643 w 2843"/>
              <a:gd name="T15" fmla="*/ 2342 h 3659"/>
              <a:gd name="T16" fmla="*/ 2227 w 2843"/>
              <a:gd name="T17" fmla="*/ 2454 h 3659"/>
              <a:gd name="T18" fmla="*/ 1907 w 2843"/>
              <a:gd name="T19" fmla="*/ 2330 h 3659"/>
              <a:gd name="T20" fmla="*/ 1887 w 2843"/>
              <a:gd name="T21" fmla="*/ 2586 h 3659"/>
              <a:gd name="T22" fmla="*/ 1923 w 2843"/>
              <a:gd name="T23" fmla="*/ 2902 h 3659"/>
              <a:gd name="T24" fmla="*/ 1983 w 2843"/>
              <a:gd name="T25" fmla="*/ 3410 h 3659"/>
              <a:gd name="T26" fmla="*/ 1883 w 2843"/>
              <a:gd name="T27" fmla="*/ 3306 h 3659"/>
              <a:gd name="T28" fmla="*/ 1823 w 2843"/>
              <a:gd name="T29" fmla="*/ 2798 h 3659"/>
              <a:gd name="T30" fmla="*/ 1787 w 2843"/>
              <a:gd name="T31" fmla="*/ 2482 h 3659"/>
              <a:gd name="T32" fmla="*/ 1743 w 2843"/>
              <a:gd name="T33" fmla="*/ 2226 h 3659"/>
              <a:gd name="T34" fmla="*/ 1671 w 2843"/>
              <a:gd name="T35" fmla="*/ 1894 h 3659"/>
              <a:gd name="T36" fmla="*/ 1407 w 2843"/>
              <a:gd name="T37" fmla="*/ 1946 h 3659"/>
              <a:gd name="T38" fmla="*/ 807 w 2843"/>
              <a:gd name="T39" fmla="*/ 2010 h 3659"/>
              <a:gd name="T40" fmla="*/ 379 w 2843"/>
              <a:gd name="T41" fmla="*/ 2206 h 3659"/>
              <a:gd name="T42" fmla="*/ 303 w 2843"/>
              <a:gd name="T43" fmla="*/ 2622 h 3659"/>
              <a:gd name="T44" fmla="*/ 251 w 2843"/>
              <a:gd name="T45" fmla="*/ 2934 h 3659"/>
              <a:gd name="T46" fmla="*/ 183 w 2843"/>
              <a:gd name="T47" fmla="*/ 3654 h 3659"/>
              <a:gd name="T48" fmla="*/ 139 w 2843"/>
              <a:gd name="T49" fmla="*/ 3226 h 3659"/>
              <a:gd name="T50" fmla="*/ 159 w 2843"/>
              <a:gd name="T51" fmla="*/ 3026 h 3659"/>
              <a:gd name="T52" fmla="*/ 203 w 2843"/>
              <a:gd name="T53" fmla="*/ 2718 h 3659"/>
              <a:gd name="T54" fmla="*/ 323 w 2843"/>
              <a:gd name="T55" fmla="*/ 1982 h 3659"/>
              <a:gd name="T56" fmla="*/ 91 w 2843"/>
              <a:gd name="T57" fmla="*/ 1474 h 3659"/>
              <a:gd name="T58" fmla="*/ 35 w 2843"/>
              <a:gd name="T59" fmla="*/ 766 h 3659"/>
              <a:gd name="T60" fmla="*/ 227 w 2843"/>
              <a:gd name="T61" fmla="*/ 418 h 3659"/>
              <a:gd name="T62" fmla="*/ 667 w 2843"/>
              <a:gd name="T63" fmla="*/ 94 h 3659"/>
              <a:gd name="T64" fmla="*/ 1311 w 2843"/>
              <a:gd name="T65" fmla="*/ 34 h 3659"/>
              <a:gd name="T66" fmla="*/ 1739 w 2843"/>
              <a:gd name="T67" fmla="*/ 226 h 3659"/>
              <a:gd name="T68" fmla="*/ 1963 w 2843"/>
              <a:gd name="T69" fmla="*/ 502 h 3659"/>
              <a:gd name="T70" fmla="*/ 2047 w 2843"/>
              <a:gd name="T71" fmla="*/ 1098 h 3659"/>
              <a:gd name="T72" fmla="*/ 1935 w 2843"/>
              <a:gd name="T73" fmla="*/ 1474 h 3659"/>
              <a:gd name="T74" fmla="*/ 395 w 2843"/>
              <a:gd name="T75" fmla="*/ 1722 h 3659"/>
              <a:gd name="T76" fmla="*/ 967 w 2843"/>
              <a:gd name="T77" fmla="*/ 1946 h 3659"/>
              <a:gd name="T78" fmla="*/ 1519 w 2843"/>
              <a:gd name="T79" fmla="*/ 1802 h 3659"/>
              <a:gd name="T80" fmla="*/ 1919 w 2843"/>
              <a:gd name="T81" fmla="*/ 1338 h 3659"/>
              <a:gd name="T82" fmla="*/ 1975 w 2843"/>
              <a:gd name="T83" fmla="*/ 842 h 3659"/>
              <a:gd name="T84" fmla="*/ 1911 w 2843"/>
              <a:gd name="T85" fmla="*/ 606 h 3659"/>
              <a:gd name="T86" fmla="*/ 1363 w 2843"/>
              <a:gd name="T87" fmla="*/ 134 h 3659"/>
              <a:gd name="T88" fmla="*/ 427 w 2843"/>
              <a:gd name="T89" fmla="*/ 318 h 3659"/>
              <a:gd name="T90" fmla="*/ 155 w 2843"/>
              <a:gd name="T91" fmla="*/ 650 h 3659"/>
              <a:gd name="T92" fmla="*/ 91 w 2843"/>
              <a:gd name="T93" fmla="*/ 1134 h 3659"/>
              <a:gd name="T94" fmla="*/ 287 w 2843"/>
              <a:gd name="T95" fmla="*/ 1610 h 3659"/>
              <a:gd name="T96" fmla="*/ 2671 w 2843"/>
              <a:gd name="T97" fmla="*/ 1242 h 3659"/>
              <a:gd name="T98" fmla="*/ 2287 w 2843"/>
              <a:gd name="T99" fmla="*/ 1202 h 3659"/>
              <a:gd name="T100" fmla="*/ 2387 w 2843"/>
              <a:gd name="T101" fmla="*/ 1674 h 3659"/>
              <a:gd name="T102" fmla="*/ 2723 w 2843"/>
              <a:gd name="T103" fmla="*/ 1570 h 3659"/>
              <a:gd name="T104" fmla="*/ 1795 w 2843"/>
              <a:gd name="T105" fmla="*/ 2070 h 3659"/>
              <a:gd name="T106" fmla="*/ 2027 w 2843"/>
              <a:gd name="T107" fmla="*/ 2290 h 3659"/>
              <a:gd name="T108" fmla="*/ 2307 w 2843"/>
              <a:gd name="T109" fmla="*/ 2390 h 3659"/>
              <a:gd name="T110" fmla="*/ 2655 w 2843"/>
              <a:gd name="T111" fmla="*/ 1954 h 3659"/>
              <a:gd name="T112" fmla="*/ 2667 w 2843"/>
              <a:gd name="T113" fmla="*/ 1722 h 3659"/>
              <a:gd name="T114" fmla="*/ 2275 w 2843"/>
              <a:gd name="T115" fmla="*/ 2114 h 3659"/>
              <a:gd name="T116" fmla="*/ 1855 w 2843"/>
              <a:gd name="T117" fmla="*/ 1922 h 3659"/>
              <a:gd name="T118" fmla="*/ 1939 w 2843"/>
              <a:gd name="T119" fmla="*/ 3354 h 3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43" h="3659">
                <a:moveTo>
                  <a:pt x="1747" y="1750"/>
                </a:moveTo>
                <a:cubicBezTo>
                  <a:pt x="1754" y="1763"/>
                  <a:pt x="1780" y="1757"/>
                  <a:pt x="1775" y="1782"/>
                </a:cubicBezTo>
                <a:cubicBezTo>
                  <a:pt x="1785" y="1784"/>
                  <a:pt x="1793" y="1788"/>
                  <a:pt x="1807" y="1786"/>
                </a:cubicBezTo>
                <a:cubicBezTo>
                  <a:pt x="1814" y="1797"/>
                  <a:pt x="1831" y="1799"/>
                  <a:pt x="1835" y="1814"/>
                </a:cubicBezTo>
                <a:cubicBezTo>
                  <a:pt x="1876" y="1818"/>
                  <a:pt x="1894" y="1845"/>
                  <a:pt x="1939" y="1846"/>
                </a:cubicBezTo>
                <a:cubicBezTo>
                  <a:pt x="1970" y="1879"/>
                  <a:pt x="2016" y="1897"/>
                  <a:pt x="2071" y="1906"/>
                </a:cubicBezTo>
                <a:cubicBezTo>
                  <a:pt x="2108" y="1945"/>
                  <a:pt x="2176" y="1953"/>
                  <a:pt x="2223" y="1982"/>
                </a:cubicBezTo>
                <a:cubicBezTo>
                  <a:pt x="2242" y="1966"/>
                  <a:pt x="2256" y="1988"/>
                  <a:pt x="2275" y="1978"/>
                </a:cubicBezTo>
                <a:cubicBezTo>
                  <a:pt x="2289" y="1955"/>
                  <a:pt x="2272" y="1932"/>
                  <a:pt x="2271" y="1906"/>
                </a:cubicBezTo>
                <a:cubicBezTo>
                  <a:pt x="2270" y="1877"/>
                  <a:pt x="2282" y="1851"/>
                  <a:pt x="2283" y="1822"/>
                </a:cubicBezTo>
                <a:cubicBezTo>
                  <a:pt x="2283" y="1814"/>
                  <a:pt x="2276" y="1808"/>
                  <a:pt x="2275" y="1798"/>
                </a:cubicBezTo>
                <a:cubicBezTo>
                  <a:pt x="2274" y="1778"/>
                  <a:pt x="2278" y="1754"/>
                  <a:pt x="2271" y="1730"/>
                </a:cubicBezTo>
                <a:cubicBezTo>
                  <a:pt x="2247" y="1702"/>
                  <a:pt x="2195" y="1702"/>
                  <a:pt x="2183" y="1662"/>
                </a:cubicBezTo>
                <a:cubicBezTo>
                  <a:pt x="2171" y="1658"/>
                  <a:pt x="2159" y="1654"/>
                  <a:pt x="2151" y="1646"/>
                </a:cubicBezTo>
                <a:cubicBezTo>
                  <a:pt x="2130" y="1609"/>
                  <a:pt x="2103" y="1567"/>
                  <a:pt x="2091" y="1534"/>
                </a:cubicBezTo>
                <a:cubicBezTo>
                  <a:pt x="2080" y="1467"/>
                  <a:pt x="2073" y="1385"/>
                  <a:pt x="2091" y="1314"/>
                </a:cubicBezTo>
                <a:cubicBezTo>
                  <a:pt x="2102" y="1304"/>
                  <a:pt x="2109" y="1290"/>
                  <a:pt x="2107" y="1266"/>
                </a:cubicBezTo>
                <a:cubicBezTo>
                  <a:pt x="2139" y="1229"/>
                  <a:pt x="2158" y="1179"/>
                  <a:pt x="2199" y="1150"/>
                </a:cubicBezTo>
                <a:cubicBezTo>
                  <a:pt x="2223" y="1132"/>
                  <a:pt x="2257" y="1129"/>
                  <a:pt x="2275" y="1102"/>
                </a:cubicBezTo>
                <a:cubicBezTo>
                  <a:pt x="2305" y="1095"/>
                  <a:pt x="2318" y="1094"/>
                  <a:pt x="2339" y="1082"/>
                </a:cubicBezTo>
                <a:cubicBezTo>
                  <a:pt x="2352" y="1090"/>
                  <a:pt x="2366" y="1075"/>
                  <a:pt x="2375" y="1090"/>
                </a:cubicBezTo>
                <a:cubicBezTo>
                  <a:pt x="2383" y="1089"/>
                  <a:pt x="2383" y="1079"/>
                  <a:pt x="2387" y="1074"/>
                </a:cubicBezTo>
                <a:cubicBezTo>
                  <a:pt x="2398" y="1076"/>
                  <a:pt x="2404" y="1084"/>
                  <a:pt x="2415" y="1086"/>
                </a:cubicBezTo>
                <a:cubicBezTo>
                  <a:pt x="2429" y="1088"/>
                  <a:pt x="2425" y="1072"/>
                  <a:pt x="2439" y="1074"/>
                </a:cubicBezTo>
                <a:cubicBezTo>
                  <a:pt x="2482" y="1078"/>
                  <a:pt x="2512" y="1075"/>
                  <a:pt x="2551" y="1078"/>
                </a:cubicBezTo>
                <a:cubicBezTo>
                  <a:pt x="2563" y="1078"/>
                  <a:pt x="2566" y="1087"/>
                  <a:pt x="2571" y="1094"/>
                </a:cubicBezTo>
                <a:cubicBezTo>
                  <a:pt x="2597" y="1085"/>
                  <a:pt x="2615" y="1110"/>
                  <a:pt x="2643" y="1110"/>
                </a:cubicBezTo>
                <a:cubicBezTo>
                  <a:pt x="2651" y="1123"/>
                  <a:pt x="2663" y="1129"/>
                  <a:pt x="2675" y="1138"/>
                </a:cubicBezTo>
                <a:cubicBezTo>
                  <a:pt x="2700" y="1158"/>
                  <a:pt x="2728" y="1175"/>
                  <a:pt x="2751" y="1202"/>
                </a:cubicBezTo>
                <a:cubicBezTo>
                  <a:pt x="2756" y="1208"/>
                  <a:pt x="2758" y="1220"/>
                  <a:pt x="2763" y="1226"/>
                </a:cubicBezTo>
                <a:cubicBezTo>
                  <a:pt x="2779" y="1246"/>
                  <a:pt x="2792" y="1262"/>
                  <a:pt x="2807" y="1294"/>
                </a:cubicBezTo>
                <a:cubicBezTo>
                  <a:pt x="2819" y="1319"/>
                  <a:pt x="2820" y="1327"/>
                  <a:pt x="2827" y="1366"/>
                </a:cubicBezTo>
                <a:cubicBezTo>
                  <a:pt x="2828" y="1373"/>
                  <a:pt x="2834" y="1380"/>
                  <a:pt x="2835" y="1386"/>
                </a:cubicBezTo>
                <a:cubicBezTo>
                  <a:pt x="2837" y="1405"/>
                  <a:pt x="2827" y="1433"/>
                  <a:pt x="2843" y="1450"/>
                </a:cubicBezTo>
                <a:cubicBezTo>
                  <a:pt x="2830" y="1465"/>
                  <a:pt x="2839" y="1484"/>
                  <a:pt x="2835" y="1502"/>
                </a:cubicBezTo>
                <a:cubicBezTo>
                  <a:pt x="2830" y="1525"/>
                  <a:pt x="2809" y="1547"/>
                  <a:pt x="2819" y="1570"/>
                </a:cubicBezTo>
                <a:cubicBezTo>
                  <a:pt x="2801" y="1588"/>
                  <a:pt x="2790" y="1613"/>
                  <a:pt x="2771" y="1630"/>
                </a:cubicBezTo>
                <a:cubicBezTo>
                  <a:pt x="2779" y="1687"/>
                  <a:pt x="2767" y="1756"/>
                  <a:pt x="2743" y="1814"/>
                </a:cubicBezTo>
                <a:cubicBezTo>
                  <a:pt x="2743" y="1826"/>
                  <a:pt x="2741" y="1840"/>
                  <a:pt x="2747" y="1846"/>
                </a:cubicBezTo>
                <a:cubicBezTo>
                  <a:pt x="2746" y="1858"/>
                  <a:pt x="2740" y="1866"/>
                  <a:pt x="2731" y="1870"/>
                </a:cubicBezTo>
                <a:cubicBezTo>
                  <a:pt x="2745" y="1894"/>
                  <a:pt x="2727" y="1923"/>
                  <a:pt x="2723" y="1950"/>
                </a:cubicBezTo>
                <a:cubicBezTo>
                  <a:pt x="2721" y="1966"/>
                  <a:pt x="2725" y="1982"/>
                  <a:pt x="2723" y="1998"/>
                </a:cubicBezTo>
                <a:cubicBezTo>
                  <a:pt x="2721" y="2014"/>
                  <a:pt x="2710" y="2032"/>
                  <a:pt x="2707" y="2050"/>
                </a:cubicBezTo>
                <a:cubicBezTo>
                  <a:pt x="2703" y="2073"/>
                  <a:pt x="2710" y="2093"/>
                  <a:pt x="2695" y="2106"/>
                </a:cubicBezTo>
                <a:cubicBezTo>
                  <a:pt x="2693" y="2153"/>
                  <a:pt x="2682" y="2196"/>
                  <a:pt x="2667" y="2250"/>
                </a:cubicBezTo>
                <a:cubicBezTo>
                  <a:pt x="2662" y="2268"/>
                  <a:pt x="2657" y="2282"/>
                  <a:pt x="2651" y="2298"/>
                </a:cubicBezTo>
                <a:cubicBezTo>
                  <a:pt x="2648" y="2304"/>
                  <a:pt x="2653" y="2312"/>
                  <a:pt x="2643" y="2310"/>
                </a:cubicBezTo>
                <a:cubicBezTo>
                  <a:pt x="2643" y="2321"/>
                  <a:pt x="2643" y="2331"/>
                  <a:pt x="2643" y="2342"/>
                </a:cubicBezTo>
                <a:cubicBezTo>
                  <a:pt x="2622" y="2340"/>
                  <a:pt x="2637" y="2376"/>
                  <a:pt x="2615" y="2374"/>
                </a:cubicBezTo>
                <a:cubicBezTo>
                  <a:pt x="2619" y="2410"/>
                  <a:pt x="2589" y="2412"/>
                  <a:pt x="2595" y="2450"/>
                </a:cubicBezTo>
                <a:cubicBezTo>
                  <a:pt x="2572" y="2457"/>
                  <a:pt x="2570" y="2490"/>
                  <a:pt x="2547" y="2498"/>
                </a:cubicBezTo>
                <a:cubicBezTo>
                  <a:pt x="2515" y="2509"/>
                  <a:pt x="2484" y="2511"/>
                  <a:pt x="2431" y="2510"/>
                </a:cubicBezTo>
                <a:cubicBezTo>
                  <a:pt x="2409" y="2500"/>
                  <a:pt x="2388" y="2499"/>
                  <a:pt x="2363" y="2490"/>
                </a:cubicBezTo>
                <a:cubicBezTo>
                  <a:pt x="2324" y="2475"/>
                  <a:pt x="2258" y="2479"/>
                  <a:pt x="2227" y="2454"/>
                </a:cubicBezTo>
                <a:cubicBezTo>
                  <a:pt x="2190" y="2455"/>
                  <a:pt x="2171" y="2448"/>
                  <a:pt x="2143" y="2430"/>
                </a:cubicBezTo>
                <a:cubicBezTo>
                  <a:pt x="2127" y="2430"/>
                  <a:pt x="2111" y="2430"/>
                  <a:pt x="2095" y="2430"/>
                </a:cubicBezTo>
                <a:cubicBezTo>
                  <a:pt x="2083" y="2421"/>
                  <a:pt x="2067" y="2415"/>
                  <a:pt x="2059" y="2402"/>
                </a:cubicBezTo>
                <a:cubicBezTo>
                  <a:pt x="2026" y="2394"/>
                  <a:pt x="2015" y="2387"/>
                  <a:pt x="1975" y="2378"/>
                </a:cubicBezTo>
                <a:cubicBezTo>
                  <a:pt x="1969" y="2377"/>
                  <a:pt x="1952" y="2365"/>
                  <a:pt x="1947" y="2354"/>
                </a:cubicBezTo>
                <a:cubicBezTo>
                  <a:pt x="1929" y="2351"/>
                  <a:pt x="1912" y="2346"/>
                  <a:pt x="1907" y="2330"/>
                </a:cubicBezTo>
                <a:cubicBezTo>
                  <a:pt x="1884" y="2342"/>
                  <a:pt x="1882" y="2327"/>
                  <a:pt x="1859" y="2322"/>
                </a:cubicBezTo>
                <a:cubicBezTo>
                  <a:pt x="1836" y="2352"/>
                  <a:pt x="1857" y="2373"/>
                  <a:pt x="1863" y="2398"/>
                </a:cubicBezTo>
                <a:cubicBezTo>
                  <a:pt x="1865" y="2405"/>
                  <a:pt x="1862" y="2422"/>
                  <a:pt x="1863" y="2430"/>
                </a:cubicBezTo>
                <a:cubicBezTo>
                  <a:pt x="1864" y="2436"/>
                  <a:pt x="1870" y="2440"/>
                  <a:pt x="1871" y="2446"/>
                </a:cubicBezTo>
                <a:cubicBezTo>
                  <a:pt x="1880" y="2484"/>
                  <a:pt x="1875" y="2526"/>
                  <a:pt x="1879" y="2566"/>
                </a:cubicBezTo>
                <a:cubicBezTo>
                  <a:pt x="1880" y="2574"/>
                  <a:pt x="1885" y="2578"/>
                  <a:pt x="1887" y="2586"/>
                </a:cubicBezTo>
                <a:cubicBezTo>
                  <a:pt x="1893" y="2613"/>
                  <a:pt x="1883" y="2644"/>
                  <a:pt x="1887" y="2670"/>
                </a:cubicBezTo>
                <a:cubicBezTo>
                  <a:pt x="1888" y="2677"/>
                  <a:pt x="1894" y="2683"/>
                  <a:pt x="1895" y="2690"/>
                </a:cubicBezTo>
                <a:cubicBezTo>
                  <a:pt x="1897" y="2708"/>
                  <a:pt x="1892" y="2724"/>
                  <a:pt x="1895" y="2742"/>
                </a:cubicBezTo>
                <a:cubicBezTo>
                  <a:pt x="1896" y="2751"/>
                  <a:pt x="1905" y="2762"/>
                  <a:pt x="1907" y="2774"/>
                </a:cubicBezTo>
                <a:cubicBezTo>
                  <a:pt x="1911" y="2792"/>
                  <a:pt x="1902" y="2813"/>
                  <a:pt x="1915" y="2822"/>
                </a:cubicBezTo>
                <a:cubicBezTo>
                  <a:pt x="1910" y="2853"/>
                  <a:pt x="1919" y="2881"/>
                  <a:pt x="1923" y="2902"/>
                </a:cubicBezTo>
                <a:cubicBezTo>
                  <a:pt x="1930" y="2936"/>
                  <a:pt x="1926" y="2975"/>
                  <a:pt x="1931" y="3006"/>
                </a:cubicBezTo>
                <a:cubicBezTo>
                  <a:pt x="1935" y="3031"/>
                  <a:pt x="1948" y="3052"/>
                  <a:pt x="1951" y="3074"/>
                </a:cubicBezTo>
                <a:cubicBezTo>
                  <a:pt x="1953" y="3088"/>
                  <a:pt x="1956" y="3117"/>
                  <a:pt x="1939" y="3126"/>
                </a:cubicBezTo>
                <a:cubicBezTo>
                  <a:pt x="1939" y="3138"/>
                  <a:pt x="1959" y="3130"/>
                  <a:pt x="1959" y="3142"/>
                </a:cubicBezTo>
                <a:cubicBezTo>
                  <a:pt x="1961" y="3160"/>
                  <a:pt x="1958" y="3173"/>
                  <a:pt x="1951" y="3182"/>
                </a:cubicBezTo>
                <a:cubicBezTo>
                  <a:pt x="1970" y="3260"/>
                  <a:pt x="1983" y="3342"/>
                  <a:pt x="1983" y="3410"/>
                </a:cubicBezTo>
                <a:cubicBezTo>
                  <a:pt x="1993" y="3428"/>
                  <a:pt x="1998" y="3477"/>
                  <a:pt x="2003" y="3506"/>
                </a:cubicBezTo>
                <a:cubicBezTo>
                  <a:pt x="2014" y="3563"/>
                  <a:pt x="2002" y="3631"/>
                  <a:pt x="1987" y="3650"/>
                </a:cubicBezTo>
                <a:cubicBezTo>
                  <a:pt x="1964" y="3659"/>
                  <a:pt x="1947" y="3647"/>
                  <a:pt x="1931" y="3638"/>
                </a:cubicBezTo>
                <a:cubicBezTo>
                  <a:pt x="1931" y="3586"/>
                  <a:pt x="1903" y="3540"/>
                  <a:pt x="1915" y="3490"/>
                </a:cubicBezTo>
                <a:cubicBezTo>
                  <a:pt x="1899" y="3437"/>
                  <a:pt x="1891" y="3388"/>
                  <a:pt x="1895" y="3330"/>
                </a:cubicBezTo>
                <a:cubicBezTo>
                  <a:pt x="1898" y="3315"/>
                  <a:pt x="1885" y="3316"/>
                  <a:pt x="1883" y="3306"/>
                </a:cubicBezTo>
                <a:cubicBezTo>
                  <a:pt x="1877" y="3227"/>
                  <a:pt x="1875" y="3170"/>
                  <a:pt x="1867" y="3106"/>
                </a:cubicBezTo>
                <a:cubicBezTo>
                  <a:pt x="1865" y="3085"/>
                  <a:pt x="1858" y="3058"/>
                  <a:pt x="1847" y="3038"/>
                </a:cubicBezTo>
                <a:cubicBezTo>
                  <a:pt x="1856" y="3040"/>
                  <a:pt x="1853" y="3030"/>
                  <a:pt x="1859" y="3030"/>
                </a:cubicBezTo>
                <a:cubicBezTo>
                  <a:pt x="1837" y="2977"/>
                  <a:pt x="1845" y="2921"/>
                  <a:pt x="1835" y="2862"/>
                </a:cubicBezTo>
                <a:cubicBezTo>
                  <a:pt x="1833" y="2847"/>
                  <a:pt x="1833" y="2832"/>
                  <a:pt x="1831" y="2818"/>
                </a:cubicBezTo>
                <a:cubicBezTo>
                  <a:pt x="1830" y="2812"/>
                  <a:pt x="1824" y="2805"/>
                  <a:pt x="1823" y="2798"/>
                </a:cubicBezTo>
                <a:cubicBezTo>
                  <a:pt x="1821" y="2781"/>
                  <a:pt x="1826" y="2763"/>
                  <a:pt x="1823" y="2746"/>
                </a:cubicBezTo>
                <a:cubicBezTo>
                  <a:pt x="1819" y="2729"/>
                  <a:pt x="1813" y="2705"/>
                  <a:pt x="1815" y="2678"/>
                </a:cubicBezTo>
                <a:cubicBezTo>
                  <a:pt x="1819" y="2663"/>
                  <a:pt x="1802" y="2670"/>
                  <a:pt x="1799" y="2662"/>
                </a:cubicBezTo>
                <a:cubicBezTo>
                  <a:pt x="1799" y="2648"/>
                  <a:pt x="1808" y="2636"/>
                  <a:pt x="1807" y="2618"/>
                </a:cubicBezTo>
                <a:cubicBezTo>
                  <a:pt x="1806" y="2608"/>
                  <a:pt x="1798" y="2601"/>
                  <a:pt x="1795" y="2590"/>
                </a:cubicBezTo>
                <a:cubicBezTo>
                  <a:pt x="1788" y="2562"/>
                  <a:pt x="1791" y="2522"/>
                  <a:pt x="1787" y="2482"/>
                </a:cubicBezTo>
                <a:cubicBezTo>
                  <a:pt x="1786" y="2473"/>
                  <a:pt x="1781" y="2467"/>
                  <a:pt x="1779" y="2458"/>
                </a:cubicBezTo>
                <a:cubicBezTo>
                  <a:pt x="1776" y="2442"/>
                  <a:pt x="1781" y="2425"/>
                  <a:pt x="1779" y="2410"/>
                </a:cubicBezTo>
                <a:cubicBezTo>
                  <a:pt x="1776" y="2388"/>
                  <a:pt x="1764" y="2369"/>
                  <a:pt x="1763" y="2350"/>
                </a:cubicBezTo>
                <a:cubicBezTo>
                  <a:pt x="1762" y="2332"/>
                  <a:pt x="1770" y="2317"/>
                  <a:pt x="1767" y="2290"/>
                </a:cubicBezTo>
                <a:cubicBezTo>
                  <a:pt x="1765" y="2273"/>
                  <a:pt x="1754" y="2259"/>
                  <a:pt x="1759" y="2242"/>
                </a:cubicBezTo>
                <a:cubicBezTo>
                  <a:pt x="1757" y="2234"/>
                  <a:pt x="1751" y="2228"/>
                  <a:pt x="1743" y="2226"/>
                </a:cubicBezTo>
                <a:cubicBezTo>
                  <a:pt x="1740" y="2191"/>
                  <a:pt x="1713" y="2119"/>
                  <a:pt x="1727" y="2094"/>
                </a:cubicBezTo>
                <a:cubicBezTo>
                  <a:pt x="1704" y="2064"/>
                  <a:pt x="1717" y="2019"/>
                  <a:pt x="1691" y="1990"/>
                </a:cubicBezTo>
                <a:cubicBezTo>
                  <a:pt x="1693" y="1982"/>
                  <a:pt x="1700" y="1980"/>
                  <a:pt x="1699" y="1970"/>
                </a:cubicBezTo>
                <a:cubicBezTo>
                  <a:pt x="1703" y="1957"/>
                  <a:pt x="1689" y="1962"/>
                  <a:pt x="1687" y="1954"/>
                </a:cubicBezTo>
                <a:cubicBezTo>
                  <a:pt x="1689" y="1936"/>
                  <a:pt x="1684" y="1918"/>
                  <a:pt x="1679" y="1902"/>
                </a:cubicBezTo>
                <a:cubicBezTo>
                  <a:pt x="1678" y="1898"/>
                  <a:pt x="1672" y="1896"/>
                  <a:pt x="1671" y="1894"/>
                </a:cubicBezTo>
                <a:cubicBezTo>
                  <a:pt x="1669" y="1888"/>
                  <a:pt x="1684" y="1869"/>
                  <a:pt x="1663" y="1870"/>
                </a:cubicBezTo>
                <a:cubicBezTo>
                  <a:pt x="1669" y="1860"/>
                  <a:pt x="1677" y="1836"/>
                  <a:pt x="1667" y="1822"/>
                </a:cubicBezTo>
                <a:cubicBezTo>
                  <a:pt x="1625" y="1833"/>
                  <a:pt x="1604" y="1856"/>
                  <a:pt x="1567" y="1878"/>
                </a:cubicBezTo>
                <a:cubicBezTo>
                  <a:pt x="1551" y="1888"/>
                  <a:pt x="1537" y="1895"/>
                  <a:pt x="1515" y="1906"/>
                </a:cubicBezTo>
                <a:cubicBezTo>
                  <a:pt x="1491" y="1918"/>
                  <a:pt x="1450" y="1940"/>
                  <a:pt x="1419" y="1950"/>
                </a:cubicBezTo>
                <a:cubicBezTo>
                  <a:pt x="1413" y="1952"/>
                  <a:pt x="1412" y="1945"/>
                  <a:pt x="1407" y="1946"/>
                </a:cubicBezTo>
                <a:cubicBezTo>
                  <a:pt x="1397" y="1948"/>
                  <a:pt x="1382" y="1958"/>
                  <a:pt x="1371" y="1962"/>
                </a:cubicBezTo>
                <a:cubicBezTo>
                  <a:pt x="1350" y="1970"/>
                  <a:pt x="1337" y="1979"/>
                  <a:pt x="1307" y="1982"/>
                </a:cubicBezTo>
                <a:cubicBezTo>
                  <a:pt x="1298" y="1981"/>
                  <a:pt x="1303" y="1994"/>
                  <a:pt x="1295" y="1994"/>
                </a:cubicBezTo>
                <a:cubicBezTo>
                  <a:pt x="1261" y="2002"/>
                  <a:pt x="1216" y="2000"/>
                  <a:pt x="1195" y="2022"/>
                </a:cubicBezTo>
                <a:cubicBezTo>
                  <a:pt x="1077" y="2037"/>
                  <a:pt x="946" y="2022"/>
                  <a:pt x="819" y="2022"/>
                </a:cubicBezTo>
                <a:cubicBezTo>
                  <a:pt x="815" y="2018"/>
                  <a:pt x="811" y="2014"/>
                  <a:pt x="807" y="2010"/>
                </a:cubicBezTo>
                <a:cubicBezTo>
                  <a:pt x="752" y="2005"/>
                  <a:pt x="679" y="1984"/>
                  <a:pt x="635" y="1954"/>
                </a:cubicBezTo>
                <a:cubicBezTo>
                  <a:pt x="624" y="1954"/>
                  <a:pt x="614" y="1954"/>
                  <a:pt x="603" y="1954"/>
                </a:cubicBezTo>
                <a:cubicBezTo>
                  <a:pt x="593" y="1954"/>
                  <a:pt x="587" y="1948"/>
                  <a:pt x="587" y="1938"/>
                </a:cubicBezTo>
                <a:cubicBezTo>
                  <a:pt x="536" y="1935"/>
                  <a:pt x="487" y="1897"/>
                  <a:pt x="443" y="1874"/>
                </a:cubicBezTo>
                <a:cubicBezTo>
                  <a:pt x="410" y="1876"/>
                  <a:pt x="421" y="1921"/>
                  <a:pt x="403" y="1938"/>
                </a:cubicBezTo>
                <a:cubicBezTo>
                  <a:pt x="406" y="2028"/>
                  <a:pt x="379" y="2135"/>
                  <a:pt x="379" y="2206"/>
                </a:cubicBezTo>
                <a:cubicBezTo>
                  <a:pt x="353" y="2262"/>
                  <a:pt x="358" y="2308"/>
                  <a:pt x="343" y="2370"/>
                </a:cubicBezTo>
                <a:cubicBezTo>
                  <a:pt x="347" y="2383"/>
                  <a:pt x="333" y="2378"/>
                  <a:pt x="331" y="2386"/>
                </a:cubicBezTo>
                <a:cubicBezTo>
                  <a:pt x="337" y="2430"/>
                  <a:pt x="315" y="2469"/>
                  <a:pt x="311" y="2510"/>
                </a:cubicBezTo>
                <a:cubicBezTo>
                  <a:pt x="309" y="2529"/>
                  <a:pt x="317" y="2547"/>
                  <a:pt x="315" y="2566"/>
                </a:cubicBezTo>
                <a:cubicBezTo>
                  <a:pt x="314" y="2576"/>
                  <a:pt x="306" y="2583"/>
                  <a:pt x="303" y="2594"/>
                </a:cubicBezTo>
                <a:cubicBezTo>
                  <a:pt x="301" y="2602"/>
                  <a:pt x="304" y="2613"/>
                  <a:pt x="303" y="2622"/>
                </a:cubicBezTo>
                <a:cubicBezTo>
                  <a:pt x="302" y="2630"/>
                  <a:pt x="289" y="2664"/>
                  <a:pt x="287" y="2678"/>
                </a:cubicBezTo>
                <a:cubicBezTo>
                  <a:pt x="281" y="2722"/>
                  <a:pt x="294" y="2778"/>
                  <a:pt x="267" y="2806"/>
                </a:cubicBezTo>
                <a:cubicBezTo>
                  <a:pt x="266" y="2824"/>
                  <a:pt x="269" y="2842"/>
                  <a:pt x="267" y="2858"/>
                </a:cubicBezTo>
                <a:cubicBezTo>
                  <a:pt x="266" y="2866"/>
                  <a:pt x="260" y="2871"/>
                  <a:pt x="259" y="2878"/>
                </a:cubicBezTo>
                <a:cubicBezTo>
                  <a:pt x="257" y="2889"/>
                  <a:pt x="261" y="2902"/>
                  <a:pt x="259" y="2914"/>
                </a:cubicBezTo>
                <a:cubicBezTo>
                  <a:pt x="258" y="2921"/>
                  <a:pt x="252" y="2928"/>
                  <a:pt x="251" y="2934"/>
                </a:cubicBezTo>
                <a:cubicBezTo>
                  <a:pt x="248" y="2968"/>
                  <a:pt x="254" y="3006"/>
                  <a:pt x="251" y="3042"/>
                </a:cubicBezTo>
                <a:cubicBezTo>
                  <a:pt x="249" y="3059"/>
                  <a:pt x="239" y="3087"/>
                  <a:pt x="239" y="3118"/>
                </a:cubicBezTo>
                <a:cubicBezTo>
                  <a:pt x="239" y="3142"/>
                  <a:pt x="247" y="3165"/>
                  <a:pt x="231" y="3186"/>
                </a:cubicBezTo>
                <a:cubicBezTo>
                  <a:pt x="236" y="3246"/>
                  <a:pt x="208" y="3333"/>
                  <a:pt x="223" y="3398"/>
                </a:cubicBezTo>
                <a:cubicBezTo>
                  <a:pt x="205" y="3428"/>
                  <a:pt x="226" y="3500"/>
                  <a:pt x="203" y="3526"/>
                </a:cubicBezTo>
                <a:cubicBezTo>
                  <a:pt x="205" y="3566"/>
                  <a:pt x="220" y="3633"/>
                  <a:pt x="183" y="3654"/>
                </a:cubicBezTo>
                <a:cubicBezTo>
                  <a:pt x="166" y="3654"/>
                  <a:pt x="148" y="3654"/>
                  <a:pt x="131" y="3654"/>
                </a:cubicBezTo>
                <a:cubicBezTo>
                  <a:pt x="91" y="3594"/>
                  <a:pt x="150" y="3513"/>
                  <a:pt x="123" y="3450"/>
                </a:cubicBezTo>
                <a:cubicBezTo>
                  <a:pt x="127" y="3427"/>
                  <a:pt x="138" y="3369"/>
                  <a:pt x="139" y="3338"/>
                </a:cubicBezTo>
                <a:cubicBezTo>
                  <a:pt x="139" y="3325"/>
                  <a:pt x="130" y="3314"/>
                  <a:pt x="131" y="3302"/>
                </a:cubicBezTo>
                <a:cubicBezTo>
                  <a:pt x="132" y="3292"/>
                  <a:pt x="143" y="3275"/>
                  <a:pt x="143" y="3258"/>
                </a:cubicBezTo>
                <a:cubicBezTo>
                  <a:pt x="143" y="3248"/>
                  <a:pt x="138" y="3236"/>
                  <a:pt x="139" y="3226"/>
                </a:cubicBezTo>
                <a:cubicBezTo>
                  <a:pt x="140" y="3215"/>
                  <a:pt x="148" y="3213"/>
                  <a:pt x="151" y="3202"/>
                </a:cubicBezTo>
                <a:cubicBezTo>
                  <a:pt x="154" y="3192"/>
                  <a:pt x="146" y="3161"/>
                  <a:pt x="147" y="3146"/>
                </a:cubicBezTo>
                <a:cubicBezTo>
                  <a:pt x="147" y="3145"/>
                  <a:pt x="155" y="3134"/>
                  <a:pt x="155" y="3134"/>
                </a:cubicBezTo>
                <a:cubicBezTo>
                  <a:pt x="155" y="3123"/>
                  <a:pt x="150" y="3113"/>
                  <a:pt x="151" y="3102"/>
                </a:cubicBezTo>
                <a:cubicBezTo>
                  <a:pt x="152" y="3094"/>
                  <a:pt x="158" y="3086"/>
                  <a:pt x="159" y="3078"/>
                </a:cubicBezTo>
                <a:cubicBezTo>
                  <a:pt x="162" y="3061"/>
                  <a:pt x="157" y="3042"/>
                  <a:pt x="159" y="3026"/>
                </a:cubicBezTo>
                <a:cubicBezTo>
                  <a:pt x="160" y="3017"/>
                  <a:pt x="165" y="3011"/>
                  <a:pt x="167" y="3002"/>
                </a:cubicBezTo>
                <a:cubicBezTo>
                  <a:pt x="170" y="2984"/>
                  <a:pt x="165" y="2964"/>
                  <a:pt x="167" y="2946"/>
                </a:cubicBezTo>
                <a:cubicBezTo>
                  <a:pt x="168" y="2938"/>
                  <a:pt x="173" y="2935"/>
                  <a:pt x="175" y="2926"/>
                </a:cubicBezTo>
                <a:cubicBezTo>
                  <a:pt x="181" y="2899"/>
                  <a:pt x="175" y="2867"/>
                  <a:pt x="179" y="2838"/>
                </a:cubicBezTo>
                <a:cubicBezTo>
                  <a:pt x="183" y="2807"/>
                  <a:pt x="198" y="2779"/>
                  <a:pt x="203" y="2750"/>
                </a:cubicBezTo>
                <a:cubicBezTo>
                  <a:pt x="205" y="2740"/>
                  <a:pt x="201" y="2729"/>
                  <a:pt x="203" y="2718"/>
                </a:cubicBezTo>
                <a:cubicBezTo>
                  <a:pt x="208" y="2684"/>
                  <a:pt x="210" y="2629"/>
                  <a:pt x="231" y="2590"/>
                </a:cubicBezTo>
                <a:cubicBezTo>
                  <a:pt x="230" y="2538"/>
                  <a:pt x="234" y="2491"/>
                  <a:pt x="251" y="2458"/>
                </a:cubicBezTo>
                <a:cubicBezTo>
                  <a:pt x="240" y="2398"/>
                  <a:pt x="269" y="2374"/>
                  <a:pt x="267" y="2310"/>
                </a:cubicBezTo>
                <a:cubicBezTo>
                  <a:pt x="292" y="2274"/>
                  <a:pt x="274" y="2211"/>
                  <a:pt x="303" y="2174"/>
                </a:cubicBezTo>
                <a:cubicBezTo>
                  <a:pt x="295" y="2146"/>
                  <a:pt x="299" y="2095"/>
                  <a:pt x="303" y="2050"/>
                </a:cubicBezTo>
                <a:cubicBezTo>
                  <a:pt x="305" y="2025"/>
                  <a:pt x="311" y="1997"/>
                  <a:pt x="323" y="1982"/>
                </a:cubicBezTo>
                <a:cubicBezTo>
                  <a:pt x="321" y="1972"/>
                  <a:pt x="317" y="1964"/>
                  <a:pt x="319" y="1950"/>
                </a:cubicBezTo>
                <a:cubicBezTo>
                  <a:pt x="338" y="1911"/>
                  <a:pt x="340" y="1856"/>
                  <a:pt x="347" y="1806"/>
                </a:cubicBezTo>
                <a:cubicBezTo>
                  <a:pt x="318" y="1776"/>
                  <a:pt x="300" y="1736"/>
                  <a:pt x="259" y="1718"/>
                </a:cubicBezTo>
                <a:cubicBezTo>
                  <a:pt x="251" y="1698"/>
                  <a:pt x="241" y="1680"/>
                  <a:pt x="219" y="1674"/>
                </a:cubicBezTo>
                <a:cubicBezTo>
                  <a:pt x="224" y="1657"/>
                  <a:pt x="211" y="1658"/>
                  <a:pt x="211" y="1646"/>
                </a:cubicBezTo>
                <a:cubicBezTo>
                  <a:pt x="165" y="1595"/>
                  <a:pt x="131" y="1531"/>
                  <a:pt x="91" y="1474"/>
                </a:cubicBezTo>
                <a:cubicBezTo>
                  <a:pt x="71" y="1372"/>
                  <a:pt x="27" y="1295"/>
                  <a:pt x="19" y="1182"/>
                </a:cubicBezTo>
                <a:cubicBezTo>
                  <a:pt x="17" y="1172"/>
                  <a:pt x="11" y="1166"/>
                  <a:pt x="7" y="1158"/>
                </a:cubicBezTo>
                <a:cubicBezTo>
                  <a:pt x="17" y="1096"/>
                  <a:pt x="0" y="1036"/>
                  <a:pt x="7" y="978"/>
                </a:cubicBezTo>
                <a:cubicBezTo>
                  <a:pt x="9" y="966"/>
                  <a:pt x="18" y="954"/>
                  <a:pt x="19" y="942"/>
                </a:cubicBezTo>
                <a:cubicBezTo>
                  <a:pt x="20" y="934"/>
                  <a:pt x="15" y="927"/>
                  <a:pt x="15" y="918"/>
                </a:cubicBezTo>
                <a:cubicBezTo>
                  <a:pt x="14" y="868"/>
                  <a:pt x="36" y="818"/>
                  <a:pt x="35" y="766"/>
                </a:cubicBezTo>
                <a:cubicBezTo>
                  <a:pt x="54" y="767"/>
                  <a:pt x="38" y="735"/>
                  <a:pt x="55" y="734"/>
                </a:cubicBezTo>
                <a:cubicBezTo>
                  <a:pt x="52" y="696"/>
                  <a:pt x="75" y="685"/>
                  <a:pt x="75" y="650"/>
                </a:cubicBezTo>
                <a:cubicBezTo>
                  <a:pt x="94" y="639"/>
                  <a:pt x="91" y="607"/>
                  <a:pt x="111" y="598"/>
                </a:cubicBezTo>
                <a:cubicBezTo>
                  <a:pt x="114" y="562"/>
                  <a:pt x="134" y="543"/>
                  <a:pt x="155" y="526"/>
                </a:cubicBezTo>
                <a:cubicBezTo>
                  <a:pt x="156" y="472"/>
                  <a:pt x="210" y="472"/>
                  <a:pt x="211" y="418"/>
                </a:cubicBezTo>
                <a:cubicBezTo>
                  <a:pt x="216" y="418"/>
                  <a:pt x="222" y="418"/>
                  <a:pt x="227" y="418"/>
                </a:cubicBezTo>
                <a:cubicBezTo>
                  <a:pt x="249" y="366"/>
                  <a:pt x="309" y="351"/>
                  <a:pt x="331" y="298"/>
                </a:cubicBezTo>
                <a:cubicBezTo>
                  <a:pt x="339" y="300"/>
                  <a:pt x="342" y="295"/>
                  <a:pt x="347" y="294"/>
                </a:cubicBezTo>
                <a:cubicBezTo>
                  <a:pt x="365" y="270"/>
                  <a:pt x="393" y="253"/>
                  <a:pt x="423" y="230"/>
                </a:cubicBezTo>
                <a:cubicBezTo>
                  <a:pt x="464" y="199"/>
                  <a:pt x="506" y="167"/>
                  <a:pt x="559" y="142"/>
                </a:cubicBezTo>
                <a:cubicBezTo>
                  <a:pt x="589" y="128"/>
                  <a:pt x="621" y="117"/>
                  <a:pt x="651" y="106"/>
                </a:cubicBezTo>
                <a:cubicBezTo>
                  <a:pt x="658" y="103"/>
                  <a:pt x="661" y="97"/>
                  <a:pt x="667" y="94"/>
                </a:cubicBezTo>
                <a:cubicBezTo>
                  <a:pt x="680" y="88"/>
                  <a:pt x="696" y="90"/>
                  <a:pt x="711" y="86"/>
                </a:cubicBezTo>
                <a:cubicBezTo>
                  <a:pt x="732" y="80"/>
                  <a:pt x="755" y="66"/>
                  <a:pt x="779" y="62"/>
                </a:cubicBezTo>
                <a:cubicBezTo>
                  <a:pt x="798" y="59"/>
                  <a:pt x="810" y="61"/>
                  <a:pt x="827" y="54"/>
                </a:cubicBezTo>
                <a:cubicBezTo>
                  <a:pt x="834" y="51"/>
                  <a:pt x="842" y="43"/>
                  <a:pt x="847" y="42"/>
                </a:cubicBezTo>
                <a:cubicBezTo>
                  <a:pt x="868" y="37"/>
                  <a:pt x="897" y="51"/>
                  <a:pt x="915" y="30"/>
                </a:cubicBezTo>
                <a:cubicBezTo>
                  <a:pt x="1044" y="27"/>
                  <a:pt x="1193" y="0"/>
                  <a:pt x="1311" y="34"/>
                </a:cubicBezTo>
                <a:cubicBezTo>
                  <a:pt x="1333" y="35"/>
                  <a:pt x="1353" y="32"/>
                  <a:pt x="1371" y="34"/>
                </a:cubicBezTo>
                <a:cubicBezTo>
                  <a:pt x="1386" y="35"/>
                  <a:pt x="1429" y="43"/>
                  <a:pt x="1451" y="50"/>
                </a:cubicBezTo>
                <a:cubicBezTo>
                  <a:pt x="1472" y="57"/>
                  <a:pt x="1488" y="78"/>
                  <a:pt x="1515" y="70"/>
                </a:cubicBezTo>
                <a:cubicBezTo>
                  <a:pt x="1551" y="90"/>
                  <a:pt x="1580" y="117"/>
                  <a:pt x="1627" y="126"/>
                </a:cubicBezTo>
                <a:cubicBezTo>
                  <a:pt x="1648" y="149"/>
                  <a:pt x="1671" y="170"/>
                  <a:pt x="1703" y="182"/>
                </a:cubicBezTo>
                <a:cubicBezTo>
                  <a:pt x="1710" y="202"/>
                  <a:pt x="1732" y="206"/>
                  <a:pt x="1739" y="226"/>
                </a:cubicBezTo>
                <a:cubicBezTo>
                  <a:pt x="1759" y="225"/>
                  <a:pt x="1753" y="235"/>
                  <a:pt x="1767" y="246"/>
                </a:cubicBezTo>
                <a:cubicBezTo>
                  <a:pt x="1770" y="248"/>
                  <a:pt x="1781" y="247"/>
                  <a:pt x="1783" y="250"/>
                </a:cubicBezTo>
                <a:cubicBezTo>
                  <a:pt x="1787" y="254"/>
                  <a:pt x="1783" y="263"/>
                  <a:pt x="1787" y="266"/>
                </a:cubicBezTo>
                <a:cubicBezTo>
                  <a:pt x="1798" y="277"/>
                  <a:pt x="1816" y="283"/>
                  <a:pt x="1823" y="290"/>
                </a:cubicBezTo>
                <a:cubicBezTo>
                  <a:pt x="1840" y="308"/>
                  <a:pt x="1846" y="336"/>
                  <a:pt x="1871" y="346"/>
                </a:cubicBezTo>
                <a:cubicBezTo>
                  <a:pt x="1897" y="403"/>
                  <a:pt x="1929" y="453"/>
                  <a:pt x="1963" y="502"/>
                </a:cubicBezTo>
                <a:cubicBezTo>
                  <a:pt x="1968" y="508"/>
                  <a:pt x="1968" y="512"/>
                  <a:pt x="1963" y="518"/>
                </a:cubicBezTo>
                <a:cubicBezTo>
                  <a:pt x="1986" y="544"/>
                  <a:pt x="1988" y="591"/>
                  <a:pt x="2011" y="618"/>
                </a:cubicBezTo>
                <a:cubicBezTo>
                  <a:pt x="2011" y="629"/>
                  <a:pt x="2013" y="641"/>
                  <a:pt x="2007" y="646"/>
                </a:cubicBezTo>
                <a:cubicBezTo>
                  <a:pt x="2046" y="688"/>
                  <a:pt x="2039" y="777"/>
                  <a:pt x="2067" y="830"/>
                </a:cubicBezTo>
                <a:cubicBezTo>
                  <a:pt x="2060" y="918"/>
                  <a:pt x="2063" y="1000"/>
                  <a:pt x="2055" y="1078"/>
                </a:cubicBezTo>
                <a:cubicBezTo>
                  <a:pt x="2054" y="1085"/>
                  <a:pt x="2049" y="1091"/>
                  <a:pt x="2047" y="1098"/>
                </a:cubicBezTo>
                <a:cubicBezTo>
                  <a:pt x="2043" y="1116"/>
                  <a:pt x="2051" y="1141"/>
                  <a:pt x="2047" y="1158"/>
                </a:cubicBezTo>
                <a:cubicBezTo>
                  <a:pt x="2045" y="1166"/>
                  <a:pt x="2036" y="1171"/>
                  <a:pt x="2035" y="1178"/>
                </a:cubicBezTo>
                <a:cubicBezTo>
                  <a:pt x="2033" y="1185"/>
                  <a:pt x="2036" y="1194"/>
                  <a:pt x="2035" y="1202"/>
                </a:cubicBezTo>
                <a:cubicBezTo>
                  <a:pt x="2030" y="1230"/>
                  <a:pt x="2017" y="1249"/>
                  <a:pt x="2019" y="1286"/>
                </a:cubicBezTo>
                <a:cubicBezTo>
                  <a:pt x="1987" y="1347"/>
                  <a:pt x="1971" y="1398"/>
                  <a:pt x="1951" y="1470"/>
                </a:cubicBezTo>
                <a:cubicBezTo>
                  <a:pt x="1947" y="1473"/>
                  <a:pt x="1942" y="1474"/>
                  <a:pt x="1935" y="1474"/>
                </a:cubicBezTo>
                <a:cubicBezTo>
                  <a:pt x="1939" y="1501"/>
                  <a:pt x="1918" y="1502"/>
                  <a:pt x="1919" y="1526"/>
                </a:cubicBezTo>
                <a:cubicBezTo>
                  <a:pt x="1885" y="1552"/>
                  <a:pt x="1876" y="1603"/>
                  <a:pt x="1839" y="1626"/>
                </a:cubicBezTo>
                <a:cubicBezTo>
                  <a:pt x="1838" y="1635"/>
                  <a:pt x="1833" y="1641"/>
                  <a:pt x="1835" y="1654"/>
                </a:cubicBezTo>
                <a:cubicBezTo>
                  <a:pt x="1801" y="1681"/>
                  <a:pt x="1783" y="1724"/>
                  <a:pt x="1747" y="1750"/>
                </a:cubicBezTo>
                <a:close/>
                <a:moveTo>
                  <a:pt x="359" y="1698"/>
                </a:moveTo>
                <a:cubicBezTo>
                  <a:pt x="369" y="1708"/>
                  <a:pt x="382" y="1715"/>
                  <a:pt x="395" y="1722"/>
                </a:cubicBezTo>
                <a:cubicBezTo>
                  <a:pt x="410" y="1756"/>
                  <a:pt x="453" y="1766"/>
                  <a:pt x="479" y="1786"/>
                </a:cubicBezTo>
                <a:cubicBezTo>
                  <a:pt x="486" y="1791"/>
                  <a:pt x="492" y="1806"/>
                  <a:pt x="499" y="1810"/>
                </a:cubicBezTo>
                <a:cubicBezTo>
                  <a:pt x="528" y="1828"/>
                  <a:pt x="567" y="1832"/>
                  <a:pt x="595" y="1850"/>
                </a:cubicBezTo>
                <a:cubicBezTo>
                  <a:pt x="602" y="1856"/>
                  <a:pt x="609" y="1863"/>
                  <a:pt x="615" y="1870"/>
                </a:cubicBezTo>
                <a:cubicBezTo>
                  <a:pt x="629" y="1863"/>
                  <a:pt x="634" y="1871"/>
                  <a:pt x="651" y="1870"/>
                </a:cubicBezTo>
                <a:cubicBezTo>
                  <a:pt x="727" y="1932"/>
                  <a:pt x="861" y="1922"/>
                  <a:pt x="967" y="1946"/>
                </a:cubicBezTo>
                <a:cubicBezTo>
                  <a:pt x="990" y="1930"/>
                  <a:pt x="1014" y="1954"/>
                  <a:pt x="1027" y="1938"/>
                </a:cubicBezTo>
                <a:cubicBezTo>
                  <a:pt x="1062" y="1957"/>
                  <a:pt x="1098" y="1934"/>
                  <a:pt x="1139" y="1930"/>
                </a:cubicBezTo>
                <a:cubicBezTo>
                  <a:pt x="1164" y="1928"/>
                  <a:pt x="1189" y="1933"/>
                  <a:pt x="1211" y="1930"/>
                </a:cubicBezTo>
                <a:cubicBezTo>
                  <a:pt x="1245" y="1925"/>
                  <a:pt x="1274" y="1900"/>
                  <a:pt x="1307" y="1910"/>
                </a:cubicBezTo>
                <a:cubicBezTo>
                  <a:pt x="1374" y="1883"/>
                  <a:pt x="1429" y="1843"/>
                  <a:pt x="1503" y="1822"/>
                </a:cubicBezTo>
                <a:cubicBezTo>
                  <a:pt x="1511" y="1818"/>
                  <a:pt x="1511" y="1806"/>
                  <a:pt x="1519" y="1802"/>
                </a:cubicBezTo>
                <a:cubicBezTo>
                  <a:pt x="1593" y="1775"/>
                  <a:pt x="1633" y="1714"/>
                  <a:pt x="1703" y="1682"/>
                </a:cubicBezTo>
                <a:cubicBezTo>
                  <a:pt x="1716" y="1648"/>
                  <a:pt x="1740" y="1625"/>
                  <a:pt x="1767" y="1606"/>
                </a:cubicBezTo>
                <a:cubicBezTo>
                  <a:pt x="1786" y="1570"/>
                  <a:pt x="1809" y="1539"/>
                  <a:pt x="1835" y="1510"/>
                </a:cubicBezTo>
                <a:cubicBezTo>
                  <a:pt x="1835" y="1503"/>
                  <a:pt x="1835" y="1497"/>
                  <a:pt x="1835" y="1490"/>
                </a:cubicBezTo>
                <a:cubicBezTo>
                  <a:pt x="1856" y="1464"/>
                  <a:pt x="1878" y="1428"/>
                  <a:pt x="1891" y="1398"/>
                </a:cubicBezTo>
                <a:cubicBezTo>
                  <a:pt x="1899" y="1379"/>
                  <a:pt x="1911" y="1358"/>
                  <a:pt x="1919" y="1338"/>
                </a:cubicBezTo>
                <a:cubicBezTo>
                  <a:pt x="1926" y="1320"/>
                  <a:pt x="1929" y="1294"/>
                  <a:pt x="1935" y="1274"/>
                </a:cubicBezTo>
                <a:cubicBezTo>
                  <a:pt x="1945" y="1239"/>
                  <a:pt x="1955" y="1199"/>
                  <a:pt x="1963" y="1166"/>
                </a:cubicBezTo>
                <a:cubicBezTo>
                  <a:pt x="1969" y="1144"/>
                  <a:pt x="1966" y="1106"/>
                  <a:pt x="1971" y="1082"/>
                </a:cubicBezTo>
                <a:cubicBezTo>
                  <a:pt x="1974" y="1070"/>
                  <a:pt x="1982" y="1062"/>
                  <a:pt x="1983" y="1050"/>
                </a:cubicBezTo>
                <a:cubicBezTo>
                  <a:pt x="1989" y="994"/>
                  <a:pt x="1981" y="911"/>
                  <a:pt x="1975" y="874"/>
                </a:cubicBezTo>
                <a:cubicBezTo>
                  <a:pt x="1973" y="865"/>
                  <a:pt x="1977" y="853"/>
                  <a:pt x="1975" y="842"/>
                </a:cubicBezTo>
                <a:cubicBezTo>
                  <a:pt x="1973" y="828"/>
                  <a:pt x="1964" y="812"/>
                  <a:pt x="1963" y="802"/>
                </a:cubicBezTo>
                <a:cubicBezTo>
                  <a:pt x="1962" y="793"/>
                  <a:pt x="1969" y="786"/>
                  <a:pt x="1967" y="778"/>
                </a:cubicBezTo>
                <a:cubicBezTo>
                  <a:pt x="1963" y="762"/>
                  <a:pt x="1951" y="748"/>
                  <a:pt x="1947" y="734"/>
                </a:cubicBezTo>
                <a:cubicBezTo>
                  <a:pt x="1942" y="719"/>
                  <a:pt x="1944" y="701"/>
                  <a:pt x="1939" y="686"/>
                </a:cubicBezTo>
                <a:cubicBezTo>
                  <a:pt x="1932" y="664"/>
                  <a:pt x="1917" y="646"/>
                  <a:pt x="1911" y="626"/>
                </a:cubicBezTo>
                <a:cubicBezTo>
                  <a:pt x="1909" y="620"/>
                  <a:pt x="1913" y="612"/>
                  <a:pt x="1911" y="606"/>
                </a:cubicBezTo>
                <a:cubicBezTo>
                  <a:pt x="1901" y="582"/>
                  <a:pt x="1880" y="562"/>
                  <a:pt x="1883" y="534"/>
                </a:cubicBezTo>
                <a:cubicBezTo>
                  <a:pt x="1843" y="504"/>
                  <a:pt x="1830" y="448"/>
                  <a:pt x="1803" y="406"/>
                </a:cubicBezTo>
                <a:cubicBezTo>
                  <a:pt x="1782" y="392"/>
                  <a:pt x="1762" y="378"/>
                  <a:pt x="1755" y="350"/>
                </a:cubicBezTo>
                <a:cubicBezTo>
                  <a:pt x="1728" y="341"/>
                  <a:pt x="1722" y="311"/>
                  <a:pt x="1695" y="302"/>
                </a:cubicBezTo>
                <a:cubicBezTo>
                  <a:pt x="1689" y="297"/>
                  <a:pt x="1693" y="283"/>
                  <a:pt x="1687" y="278"/>
                </a:cubicBezTo>
                <a:cubicBezTo>
                  <a:pt x="1589" y="220"/>
                  <a:pt x="1511" y="142"/>
                  <a:pt x="1363" y="134"/>
                </a:cubicBezTo>
                <a:cubicBezTo>
                  <a:pt x="1245" y="86"/>
                  <a:pt x="1081" y="104"/>
                  <a:pt x="939" y="114"/>
                </a:cubicBezTo>
                <a:cubicBezTo>
                  <a:pt x="927" y="114"/>
                  <a:pt x="925" y="124"/>
                  <a:pt x="915" y="126"/>
                </a:cubicBezTo>
                <a:cubicBezTo>
                  <a:pt x="822" y="123"/>
                  <a:pt x="710" y="168"/>
                  <a:pt x="619" y="194"/>
                </a:cubicBezTo>
                <a:cubicBezTo>
                  <a:pt x="607" y="215"/>
                  <a:pt x="584" y="226"/>
                  <a:pt x="563" y="238"/>
                </a:cubicBezTo>
                <a:cubicBezTo>
                  <a:pt x="542" y="250"/>
                  <a:pt x="520" y="264"/>
                  <a:pt x="495" y="270"/>
                </a:cubicBezTo>
                <a:cubicBezTo>
                  <a:pt x="476" y="290"/>
                  <a:pt x="459" y="311"/>
                  <a:pt x="427" y="318"/>
                </a:cubicBezTo>
                <a:cubicBezTo>
                  <a:pt x="424" y="340"/>
                  <a:pt x="404" y="346"/>
                  <a:pt x="387" y="354"/>
                </a:cubicBezTo>
                <a:cubicBezTo>
                  <a:pt x="370" y="381"/>
                  <a:pt x="348" y="416"/>
                  <a:pt x="319" y="418"/>
                </a:cubicBezTo>
                <a:cubicBezTo>
                  <a:pt x="322" y="434"/>
                  <a:pt x="307" y="444"/>
                  <a:pt x="299" y="454"/>
                </a:cubicBezTo>
                <a:cubicBezTo>
                  <a:pt x="273" y="487"/>
                  <a:pt x="245" y="512"/>
                  <a:pt x="227" y="550"/>
                </a:cubicBezTo>
                <a:cubicBezTo>
                  <a:pt x="206" y="550"/>
                  <a:pt x="211" y="577"/>
                  <a:pt x="191" y="578"/>
                </a:cubicBezTo>
                <a:cubicBezTo>
                  <a:pt x="190" y="613"/>
                  <a:pt x="170" y="629"/>
                  <a:pt x="155" y="650"/>
                </a:cubicBezTo>
                <a:cubicBezTo>
                  <a:pt x="158" y="665"/>
                  <a:pt x="148" y="679"/>
                  <a:pt x="143" y="694"/>
                </a:cubicBezTo>
                <a:cubicBezTo>
                  <a:pt x="138" y="709"/>
                  <a:pt x="136" y="728"/>
                  <a:pt x="131" y="742"/>
                </a:cubicBezTo>
                <a:cubicBezTo>
                  <a:pt x="128" y="750"/>
                  <a:pt x="121" y="754"/>
                  <a:pt x="119" y="762"/>
                </a:cubicBezTo>
                <a:cubicBezTo>
                  <a:pt x="109" y="802"/>
                  <a:pt x="109" y="845"/>
                  <a:pt x="91" y="882"/>
                </a:cubicBezTo>
                <a:cubicBezTo>
                  <a:pt x="99" y="901"/>
                  <a:pt x="91" y="927"/>
                  <a:pt x="79" y="938"/>
                </a:cubicBezTo>
                <a:cubicBezTo>
                  <a:pt x="85" y="1006"/>
                  <a:pt x="82" y="1087"/>
                  <a:pt x="91" y="1134"/>
                </a:cubicBezTo>
                <a:cubicBezTo>
                  <a:pt x="98" y="1167"/>
                  <a:pt x="93" y="1202"/>
                  <a:pt x="99" y="1234"/>
                </a:cubicBezTo>
                <a:cubicBezTo>
                  <a:pt x="103" y="1257"/>
                  <a:pt x="127" y="1280"/>
                  <a:pt x="119" y="1310"/>
                </a:cubicBezTo>
                <a:cubicBezTo>
                  <a:pt x="134" y="1331"/>
                  <a:pt x="142" y="1359"/>
                  <a:pt x="147" y="1390"/>
                </a:cubicBezTo>
                <a:cubicBezTo>
                  <a:pt x="155" y="1398"/>
                  <a:pt x="164" y="1405"/>
                  <a:pt x="167" y="1418"/>
                </a:cubicBezTo>
                <a:cubicBezTo>
                  <a:pt x="176" y="1463"/>
                  <a:pt x="204" y="1510"/>
                  <a:pt x="239" y="1542"/>
                </a:cubicBezTo>
                <a:cubicBezTo>
                  <a:pt x="251" y="1569"/>
                  <a:pt x="264" y="1595"/>
                  <a:pt x="287" y="1610"/>
                </a:cubicBezTo>
                <a:cubicBezTo>
                  <a:pt x="292" y="1635"/>
                  <a:pt x="313" y="1642"/>
                  <a:pt x="323" y="1662"/>
                </a:cubicBezTo>
                <a:cubicBezTo>
                  <a:pt x="330" y="1664"/>
                  <a:pt x="347" y="1657"/>
                  <a:pt x="347" y="1666"/>
                </a:cubicBezTo>
                <a:cubicBezTo>
                  <a:pt x="342" y="1686"/>
                  <a:pt x="361" y="1682"/>
                  <a:pt x="359" y="1698"/>
                </a:cubicBezTo>
                <a:close/>
                <a:moveTo>
                  <a:pt x="2711" y="1290"/>
                </a:moveTo>
                <a:cubicBezTo>
                  <a:pt x="2706" y="1282"/>
                  <a:pt x="2694" y="1278"/>
                  <a:pt x="2687" y="1270"/>
                </a:cubicBezTo>
                <a:cubicBezTo>
                  <a:pt x="2680" y="1261"/>
                  <a:pt x="2677" y="1249"/>
                  <a:pt x="2671" y="1242"/>
                </a:cubicBezTo>
                <a:cubicBezTo>
                  <a:pt x="2653" y="1223"/>
                  <a:pt x="2634" y="1211"/>
                  <a:pt x="2611" y="1198"/>
                </a:cubicBezTo>
                <a:cubicBezTo>
                  <a:pt x="2600" y="1191"/>
                  <a:pt x="2586" y="1180"/>
                  <a:pt x="2579" y="1178"/>
                </a:cubicBezTo>
                <a:cubicBezTo>
                  <a:pt x="2563" y="1172"/>
                  <a:pt x="2540" y="1175"/>
                  <a:pt x="2519" y="1170"/>
                </a:cubicBezTo>
                <a:cubicBezTo>
                  <a:pt x="2508" y="1167"/>
                  <a:pt x="2497" y="1159"/>
                  <a:pt x="2487" y="1158"/>
                </a:cubicBezTo>
                <a:cubicBezTo>
                  <a:pt x="2434" y="1151"/>
                  <a:pt x="2385" y="1163"/>
                  <a:pt x="2355" y="1174"/>
                </a:cubicBezTo>
                <a:cubicBezTo>
                  <a:pt x="2324" y="1186"/>
                  <a:pt x="2307" y="1192"/>
                  <a:pt x="2287" y="1202"/>
                </a:cubicBezTo>
                <a:cubicBezTo>
                  <a:pt x="2232" y="1230"/>
                  <a:pt x="2199" y="1268"/>
                  <a:pt x="2171" y="1314"/>
                </a:cubicBezTo>
                <a:cubicBezTo>
                  <a:pt x="2168" y="1354"/>
                  <a:pt x="2149" y="1462"/>
                  <a:pt x="2171" y="1514"/>
                </a:cubicBezTo>
                <a:cubicBezTo>
                  <a:pt x="2183" y="1543"/>
                  <a:pt x="2214" y="1553"/>
                  <a:pt x="2219" y="1578"/>
                </a:cubicBezTo>
                <a:cubicBezTo>
                  <a:pt x="2254" y="1602"/>
                  <a:pt x="2293" y="1636"/>
                  <a:pt x="2343" y="1654"/>
                </a:cubicBezTo>
                <a:cubicBezTo>
                  <a:pt x="2359" y="1660"/>
                  <a:pt x="2366" y="1661"/>
                  <a:pt x="2375" y="1666"/>
                </a:cubicBezTo>
                <a:cubicBezTo>
                  <a:pt x="2379" y="1669"/>
                  <a:pt x="2383" y="1672"/>
                  <a:pt x="2387" y="1674"/>
                </a:cubicBezTo>
                <a:cubicBezTo>
                  <a:pt x="2419" y="1693"/>
                  <a:pt x="2513" y="1686"/>
                  <a:pt x="2547" y="1678"/>
                </a:cubicBezTo>
                <a:cubicBezTo>
                  <a:pt x="2590" y="1667"/>
                  <a:pt x="2586" y="1662"/>
                  <a:pt x="2619" y="1646"/>
                </a:cubicBezTo>
                <a:cubicBezTo>
                  <a:pt x="2641" y="1635"/>
                  <a:pt x="2650" y="1633"/>
                  <a:pt x="2667" y="1622"/>
                </a:cubicBezTo>
                <a:cubicBezTo>
                  <a:pt x="2675" y="1617"/>
                  <a:pt x="2688" y="1612"/>
                  <a:pt x="2691" y="1610"/>
                </a:cubicBezTo>
                <a:cubicBezTo>
                  <a:pt x="2696" y="1606"/>
                  <a:pt x="2697" y="1592"/>
                  <a:pt x="2703" y="1586"/>
                </a:cubicBezTo>
                <a:cubicBezTo>
                  <a:pt x="2713" y="1576"/>
                  <a:pt x="2724" y="1585"/>
                  <a:pt x="2723" y="1570"/>
                </a:cubicBezTo>
                <a:cubicBezTo>
                  <a:pt x="2744" y="1553"/>
                  <a:pt x="2740" y="1515"/>
                  <a:pt x="2751" y="1498"/>
                </a:cubicBezTo>
                <a:cubicBezTo>
                  <a:pt x="2775" y="1460"/>
                  <a:pt x="2736" y="1403"/>
                  <a:pt x="2747" y="1366"/>
                </a:cubicBezTo>
                <a:cubicBezTo>
                  <a:pt x="2726" y="1347"/>
                  <a:pt x="2726" y="1314"/>
                  <a:pt x="2711" y="1290"/>
                </a:cubicBezTo>
                <a:close/>
                <a:moveTo>
                  <a:pt x="1787" y="2030"/>
                </a:moveTo>
                <a:cubicBezTo>
                  <a:pt x="1788" y="2037"/>
                  <a:pt x="1799" y="2046"/>
                  <a:pt x="1799" y="2054"/>
                </a:cubicBezTo>
                <a:cubicBezTo>
                  <a:pt x="1799" y="2061"/>
                  <a:pt x="1793" y="2064"/>
                  <a:pt x="1795" y="2070"/>
                </a:cubicBezTo>
                <a:cubicBezTo>
                  <a:pt x="1798" y="2079"/>
                  <a:pt x="1805" y="2078"/>
                  <a:pt x="1807" y="2086"/>
                </a:cubicBezTo>
                <a:cubicBezTo>
                  <a:pt x="1814" y="2116"/>
                  <a:pt x="1819" y="2168"/>
                  <a:pt x="1831" y="2186"/>
                </a:cubicBezTo>
                <a:cubicBezTo>
                  <a:pt x="1850" y="2215"/>
                  <a:pt x="1889" y="2215"/>
                  <a:pt x="1903" y="2246"/>
                </a:cubicBezTo>
                <a:cubicBezTo>
                  <a:pt x="1935" y="2243"/>
                  <a:pt x="1934" y="2274"/>
                  <a:pt x="1971" y="2266"/>
                </a:cubicBezTo>
                <a:cubicBezTo>
                  <a:pt x="1977" y="2280"/>
                  <a:pt x="2002" y="2275"/>
                  <a:pt x="2003" y="2294"/>
                </a:cubicBezTo>
                <a:cubicBezTo>
                  <a:pt x="2012" y="2294"/>
                  <a:pt x="2015" y="2287"/>
                  <a:pt x="2027" y="2290"/>
                </a:cubicBezTo>
                <a:cubicBezTo>
                  <a:pt x="2041" y="2295"/>
                  <a:pt x="2042" y="2312"/>
                  <a:pt x="2059" y="2314"/>
                </a:cubicBezTo>
                <a:cubicBezTo>
                  <a:pt x="2074" y="2315"/>
                  <a:pt x="2074" y="2319"/>
                  <a:pt x="2087" y="2314"/>
                </a:cubicBezTo>
                <a:cubicBezTo>
                  <a:pt x="2109" y="2343"/>
                  <a:pt x="2157" y="2321"/>
                  <a:pt x="2175" y="2354"/>
                </a:cubicBezTo>
                <a:cubicBezTo>
                  <a:pt x="2188" y="2354"/>
                  <a:pt x="2202" y="2354"/>
                  <a:pt x="2215" y="2354"/>
                </a:cubicBezTo>
                <a:cubicBezTo>
                  <a:pt x="2230" y="2370"/>
                  <a:pt x="2258" y="2366"/>
                  <a:pt x="2283" y="2374"/>
                </a:cubicBezTo>
                <a:cubicBezTo>
                  <a:pt x="2291" y="2376"/>
                  <a:pt x="2299" y="2388"/>
                  <a:pt x="2307" y="2390"/>
                </a:cubicBezTo>
                <a:cubicBezTo>
                  <a:pt x="2338" y="2398"/>
                  <a:pt x="2342" y="2399"/>
                  <a:pt x="2367" y="2406"/>
                </a:cubicBezTo>
                <a:cubicBezTo>
                  <a:pt x="2421" y="2421"/>
                  <a:pt x="2467" y="2449"/>
                  <a:pt x="2519" y="2410"/>
                </a:cubicBezTo>
                <a:cubicBezTo>
                  <a:pt x="2552" y="2363"/>
                  <a:pt x="2557" y="2294"/>
                  <a:pt x="2587" y="2254"/>
                </a:cubicBezTo>
                <a:cubicBezTo>
                  <a:pt x="2587" y="2242"/>
                  <a:pt x="2587" y="2230"/>
                  <a:pt x="2587" y="2218"/>
                </a:cubicBezTo>
                <a:cubicBezTo>
                  <a:pt x="2626" y="2160"/>
                  <a:pt x="2610" y="2070"/>
                  <a:pt x="2643" y="2010"/>
                </a:cubicBezTo>
                <a:cubicBezTo>
                  <a:pt x="2637" y="1990"/>
                  <a:pt x="2653" y="1972"/>
                  <a:pt x="2655" y="1954"/>
                </a:cubicBezTo>
                <a:cubicBezTo>
                  <a:pt x="2656" y="1938"/>
                  <a:pt x="2650" y="1921"/>
                  <a:pt x="2651" y="1906"/>
                </a:cubicBezTo>
                <a:cubicBezTo>
                  <a:pt x="2652" y="1899"/>
                  <a:pt x="2658" y="1893"/>
                  <a:pt x="2659" y="1886"/>
                </a:cubicBezTo>
                <a:cubicBezTo>
                  <a:pt x="2668" y="1846"/>
                  <a:pt x="2666" y="1818"/>
                  <a:pt x="2671" y="1778"/>
                </a:cubicBezTo>
                <a:cubicBezTo>
                  <a:pt x="2672" y="1773"/>
                  <a:pt x="2677" y="1773"/>
                  <a:pt x="2679" y="1766"/>
                </a:cubicBezTo>
                <a:cubicBezTo>
                  <a:pt x="2682" y="1752"/>
                  <a:pt x="2676" y="1740"/>
                  <a:pt x="2679" y="1726"/>
                </a:cubicBezTo>
                <a:cubicBezTo>
                  <a:pt x="2674" y="1726"/>
                  <a:pt x="2673" y="1721"/>
                  <a:pt x="2667" y="1722"/>
                </a:cubicBezTo>
                <a:cubicBezTo>
                  <a:pt x="2602" y="1776"/>
                  <a:pt x="2464" y="1771"/>
                  <a:pt x="2355" y="1758"/>
                </a:cubicBezTo>
                <a:cubicBezTo>
                  <a:pt x="2340" y="1852"/>
                  <a:pt x="2379" y="1950"/>
                  <a:pt x="2351" y="2034"/>
                </a:cubicBezTo>
                <a:cubicBezTo>
                  <a:pt x="2368" y="2063"/>
                  <a:pt x="2360" y="2102"/>
                  <a:pt x="2363" y="2150"/>
                </a:cubicBezTo>
                <a:cubicBezTo>
                  <a:pt x="2353" y="2153"/>
                  <a:pt x="2353" y="2166"/>
                  <a:pt x="2347" y="2174"/>
                </a:cubicBezTo>
                <a:cubicBezTo>
                  <a:pt x="2330" y="2179"/>
                  <a:pt x="2316" y="2185"/>
                  <a:pt x="2291" y="2182"/>
                </a:cubicBezTo>
                <a:cubicBezTo>
                  <a:pt x="2284" y="2161"/>
                  <a:pt x="2275" y="2142"/>
                  <a:pt x="2275" y="2114"/>
                </a:cubicBezTo>
                <a:cubicBezTo>
                  <a:pt x="2256" y="2093"/>
                  <a:pt x="2230" y="2079"/>
                  <a:pt x="2207" y="2062"/>
                </a:cubicBezTo>
                <a:cubicBezTo>
                  <a:pt x="2164" y="2057"/>
                  <a:pt x="2141" y="2051"/>
                  <a:pt x="2119" y="2030"/>
                </a:cubicBezTo>
                <a:cubicBezTo>
                  <a:pt x="2059" y="2025"/>
                  <a:pt x="2029" y="1989"/>
                  <a:pt x="1987" y="1966"/>
                </a:cubicBezTo>
                <a:cubicBezTo>
                  <a:pt x="1978" y="1966"/>
                  <a:pt x="1968" y="1966"/>
                  <a:pt x="1959" y="1966"/>
                </a:cubicBezTo>
                <a:cubicBezTo>
                  <a:pt x="1939" y="1948"/>
                  <a:pt x="1910" y="1938"/>
                  <a:pt x="1887" y="1922"/>
                </a:cubicBezTo>
                <a:cubicBezTo>
                  <a:pt x="1876" y="1922"/>
                  <a:pt x="1866" y="1922"/>
                  <a:pt x="1855" y="1922"/>
                </a:cubicBezTo>
                <a:cubicBezTo>
                  <a:pt x="1829" y="1915"/>
                  <a:pt x="1824" y="1886"/>
                  <a:pt x="1791" y="1886"/>
                </a:cubicBezTo>
                <a:cubicBezTo>
                  <a:pt x="1785" y="1880"/>
                  <a:pt x="1790" y="1863"/>
                  <a:pt x="1775" y="1866"/>
                </a:cubicBezTo>
                <a:cubicBezTo>
                  <a:pt x="1774" y="1871"/>
                  <a:pt x="1769" y="1870"/>
                  <a:pt x="1763" y="1870"/>
                </a:cubicBezTo>
                <a:cubicBezTo>
                  <a:pt x="1765" y="1914"/>
                  <a:pt x="1776" y="1978"/>
                  <a:pt x="1787" y="2030"/>
                </a:cubicBezTo>
                <a:close/>
                <a:moveTo>
                  <a:pt x="1927" y="3362"/>
                </a:moveTo>
                <a:cubicBezTo>
                  <a:pt x="1934" y="3362"/>
                  <a:pt x="1937" y="3359"/>
                  <a:pt x="1939" y="3354"/>
                </a:cubicBezTo>
                <a:cubicBezTo>
                  <a:pt x="1933" y="3354"/>
                  <a:pt x="1925" y="3353"/>
                  <a:pt x="1927" y="33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715234" y="2259085"/>
            <a:ext cx="32047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好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像用四天可以完成</a:t>
            </a:r>
            <a:r>
              <a:rPr lang="en-US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8782051" y="2285980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用两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天完成！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89026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矩形 183"/>
          <p:cNvSpPr/>
          <p:nvPr/>
        </p:nvSpPr>
        <p:spPr>
          <a:xfrm>
            <a:off x="0" y="5283200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85" name="组合 184"/>
          <p:cNvGrpSpPr/>
          <p:nvPr/>
        </p:nvGrpSpPr>
        <p:grpSpPr>
          <a:xfrm>
            <a:off x="165154" y="4760616"/>
            <a:ext cx="1152190" cy="1357797"/>
            <a:chOff x="3792538" y="261938"/>
            <a:chExt cx="5097463" cy="6007100"/>
          </a:xfrm>
        </p:grpSpPr>
        <p:sp>
          <p:nvSpPr>
            <p:cNvPr id="186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1" name="文本框 200"/>
          <p:cNvSpPr txBox="1"/>
          <p:nvPr/>
        </p:nvSpPr>
        <p:spPr>
          <a:xfrm>
            <a:off x="254860" y="6111213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65" name="组合 164"/>
          <p:cNvGrpSpPr/>
          <p:nvPr/>
        </p:nvGrpSpPr>
        <p:grpSpPr>
          <a:xfrm>
            <a:off x="1104900" y="676275"/>
            <a:ext cx="10556522" cy="4541838"/>
            <a:chOff x="1104900" y="676275"/>
            <a:chExt cx="10058400" cy="4541838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1104900" y="676275"/>
              <a:ext cx="10058400" cy="4541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3419475" y="1666875"/>
              <a:ext cx="625475" cy="792163"/>
            </a:xfrm>
            <a:custGeom>
              <a:avLst/>
              <a:gdLst>
                <a:gd name="T0" fmla="*/ 370 w 963"/>
                <a:gd name="T1" fmla="*/ 1217 h 1220"/>
                <a:gd name="T2" fmla="*/ 294 w 963"/>
                <a:gd name="T3" fmla="*/ 1201 h 1220"/>
                <a:gd name="T4" fmla="*/ 202 w 963"/>
                <a:gd name="T5" fmla="*/ 1169 h 1220"/>
                <a:gd name="T6" fmla="*/ 222 w 963"/>
                <a:gd name="T7" fmla="*/ 1089 h 1220"/>
                <a:gd name="T8" fmla="*/ 234 w 963"/>
                <a:gd name="T9" fmla="*/ 1013 h 1220"/>
                <a:gd name="T10" fmla="*/ 250 w 963"/>
                <a:gd name="T11" fmla="*/ 945 h 1220"/>
                <a:gd name="T12" fmla="*/ 150 w 963"/>
                <a:gd name="T13" fmla="*/ 861 h 1220"/>
                <a:gd name="T14" fmla="*/ 106 w 963"/>
                <a:gd name="T15" fmla="*/ 801 h 1220"/>
                <a:gd name="T16" fmla="*/ 22 w 963"/>
                <a:gd name="T17" fmla="*/ 617 h 1220"/>
                <a:gd name="T18" fmla="*/ 18 w 963"/>
                <a:gd name="T19" fmla="*/ 561 h 1220"/>
                <a:gd name="T20" fmla="*/ 2 w 963"/>
                <a:gd name="T21" fmla="*/ 493 h 1220"/>
                <a:gd name="T22" fmla="*/ 6 w 963"/>
                <a:gd name="T23" fmla="*/ 405 h 1220"/>
                <a:gd name="T24" fmla="*/ 46 w 963"/>
                <a:gd name="T25" fmla="*/ 229 h 1220"/>
                <a:gd name="T26" fmla="*/ 138 w 963"/>
                <a:gd name="T27" fmla="*/ 105 h 1220"/>
                <a:gd name="T28" fmla="*/ 166 w 963"/>
                <a:gd name="T29" fmla="*/ 89 h 1220"/>
                <a:gd name="T30" fmla="*/ 226 w 963"/>
                <a:gd name="T31" fmla="*/ 45 h 1220"/>
                <a:gd name="T32" fmla="*/ 270 w 963"/>
                <a:gd name="T33" fmla="*/ 29 h 1220"/>
                <a:gd name="T34" fmla="*/ 418 w 963"/>
                <a:gd name="T35" fmla="*/ 1 h 1220"/>
                <a:gd name="T36" fmla="*/ 530 w 963"/>
                <a:gd name="T37" fmla="*/ 9 h 1220"/>
                <a:gd name="T38" fmla="*/ 622 w 963"/>
                <a:gd name="T39" fmla="*/ 25 h 1220"/>
                <a:gd name="T40" fmla="*/ 678 w 963"/>
                <a:gd name="T41" fmla="*/ 57 h 1220"/>
                <a:gd name="T42" fmla="*/ 738 w 963"/>
                <a:gd name="T43" fmla="*/ 85 h 1220"/>
                <a:gd name="T44" fmla="*/ 802 w 963"/>
                <a:gd name="T45" fmla="*/ 145 h 1220"/>
                <a:gd name="T46" fmla="*/ 886 w 963"/>
                <a:gd name="T47" fmla="*/ 241 h 1220"/>
                <a:gd name="T48" fmla="*/ 958 w 963"/>
                <a:gd name="T49" fmla="*/ 521 h 1220"/>
                <a:gd name="T50" fmla="*/ 946 w 963"/>
                <a:gd name="T51" fmla="*/ 653 h 1220"/>
                <a:gd name="T52" fmla="*/ 870 w 963"/>
                <a:gd name="T53" fmla="*/ 829 h 1220"/>
                <a:gd name="T54" fmla="*/ 778 w 963"/>
                <a:gd name="T55" fmla="*/ 929 h 1220"/>
                <a:gd name="T56" fmla="*/ 730 w 963"/>
                <a:gd name="T57" fmla="*/ 957 h 1220"/>
                <a:gd name="T58" fmla="*/ 626 w 963"/>
                <a:gd name="T59" fmla="*/ 1005 h 1220"/>
                <a:gd name="T60" fmla="*/ 566 w 963"/>
                <a:gd name="T61" fmla="*/ 997 h 1220"/>
                <a:gd name="T62" fmla="*/ 514 w 963"/>
                <a:gd name="T63" fmla="*/ 1005 h 1220"/>
                <a:gd name="T64" fmla="*/ 434 w 963"/>
                <a:gd name="T65" fmla="*/ 1001 h 1220"/>
                <a:gd name="T66" fmla="*/ 406 w 963"/>
                <a:gd name="T67" fmla="*/ 1109 h 1220"/>
                <a:gd name="T68" fmla="*/ 370 w 963"/>
                <a:gd name="T69" fmla="*/ 1217 h 1220"/>
                <a:gd name="T70" fmla="*/ 402 w 963"/>
                <a:gd name="T71" fmla="*/ 917 h 1220"/>
                <a:gd name="T72" fmla="*/ 482 w 963"/>
                <a:gd name="T73" fmla="*/ 937 h 1220"/>
                <a:gd name="T74" fmla="*/ 622 w 963"/>
                <a:gd name="T75" fmla="*/ 945 h 1220"/>
                <a:gd name="T76" fmla="*/ 794 w 963"/>
                <a:gd name="T77" fmla="*/ 845 h 1220"/>
                <a:gd name="T78" fmla="*/ 822 w 963"/>
                <a:gd name="T79" fmla="*/ 801 h 1220"/>
                <a:gd name="T80" fmla="*/ 866 w 963"/>
                <a:gd name="T81" fmla="*/ 713 h 1220"/>
                <a:gd name="T82" fmla="*/ 898 w 963"/>
                <a:gd name="T83" fmla="*/ 605 h 1220"/>
                <a:gd name="T84" fmla="*/ 906 w 963"/>
                <a:gd name="T85" fmla="*/ 509 h 1220"/>
                <a:gd name="T86" fmla="*/ 862 w 963"/>
                <a:gd name="T87" fmla="*/ 325 h 1220"/>
                <a:gd name="T88" fmla="*/ 674 w 963"/>
                <a:gd name="T89" fmla="*/ 121 h 1220"/>
                <a:gd name="T90" fmla="*/ 642 w 963"/>
                <a:gd name="T91" fmla="*/ 101 h 1220"/>
                <a:gd name="T92" fmla="*/ 434 w 963"/>
                <a:gd name="T93" fmla="*/ 57 h 1220"/>
                <a:gd name="T94" fmla="*/ 322 w 963"/>
                <a:gd name="T95" fmla="*/ 73 h 1220"/>
                <a:gd name="T96" fmla="*/ 258 w 963"/>
                <a:gd name="T97" fmla="*/ 93 h 1220"/>
                <a:gd name="T98" fmla="*/ 242 w 963"/>
                <a:gd name="T99" fmla="*/ 109 h 1220"/>
                <a:gd name="T100" fmla="*/ 110 w 963"/>
                <a:gd name="T101" fmla="*/ 217 h 1220"/>
                <a:gd name="T102" fmla="*/ 58 w 963"/>
                <a:gd name="T103" fmla="*/ 389 h 1220"/>
                <a:gd name="T104" fmla="*/ 62 w 963"/>
                <a:gd name="T105" fmla="*/ 545 h 1220"/>
                <a:gd name="T106" fmla="*/ 78 w 963"/>
                <a:gd name="T107" fmla="*/ 613 h 1220"/>
                <a:gd name="T108" fmla="*/ 266 w 963"/>
                <a:gd name="T109" fmla="*/ 873 h 1220"/>
                <a:gd name="T110" fmla="*/ 318 w 963"/>
                <a:gd name="T111" fmla="*/ 917 h 1220"/>
                <a:gd name="T112" fmla="*/ 294 w 963"/>
                <a:gd name="T113" fmla="*/ 1017 h 1220"/>
                <a:gd name="T114" fmla="*/ 282 w 963"/>
                <a:gd name="T115" fmla="*/ 1121 h 1220"/>
                <a:gd name="T116" fmla="*/ 330 w 963"/>
                <a:gd name="T117" fmla="*/ 1137 h 1220"/>
                <a:gd name="T118" fmla="*/ 402 w 963"/>
                <a:gd name="T119" fmla="*/ 91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3" h="1220">
                  <a:moveTo>
                    <a:pt x="370" y="1217"/>
                  </a:moveTo>
                  <a:cubicBezTo>
                    <a:pt x="336" y="1220"/>
                    <a:pt x="313" y="1213"/>
                    <a:pt x="294" y="1201"/>
                  </a:cubicBezTo>
                  <a:cubicBezTo>
                    <a:pt x="253" y="1196"/>
                    <a:pt x="214" y="1196"/>
                    <a:pt x="202" y="1169"/>
                  </a:cubicBezTo>
                  <a:cubicBezTo>
                    <a:pt x="188" y="1137"/>
                    <a:pt x="216" y="1109"/>
                    <a:pt x="222" y="1089"/>
                  </a:cubicBezTo>
                  <a:cubicBezTo>
                    <a:pt x="227" y="1071"/>
                    <a:pt x="228" y="1040"/>
                    <a:pt x="234" y="1013"/>
                  </a:cubicBezTo>
                  <a:cubicBezTo>
                    <a:pt x="240" y="985"/>
                    <a:pt x="253" y="962"/>
                    <a:pt x="250" y="945"/>
                  </a:cubicBezTo>
                  <a:cubicBezTo>
                    <a:pt x="243" y="909"/>
                    <a:pt x="172" y="884"/>
                    <a:pt x="150" y="861"/>
                  </a:cubicBezTo>
                  <a:cubicBezTo>
                    <a:pt x="137" y="847"/>
                    <a:pt x="122" y="821"/>
                    <a:pt x="106" y="801"/>
                  </a:cubicBezTo>
                  <a:cubicBezTo>
                    <a:pt x="66" y="751"/>
                    <a:pt x="38" y="692"/>
                    <a:pt x="22" y="617"/>
                  </a:cubicBezTo>
                  <a:cubicBezTo>
                    <a:pt x="18" y="599"/>
                    <a:pt x="21" y="580"/>
                    <a:pt x="18" y="561"/>
                  </a:cubicBezTo>
                  <a:cubicBezTo>
                    <a:pt x="14" y="537"/>
                    <a:pt x="4" y="514"/>
                    <a:pt x="2" y="493"/>
                  </a:cubicBezTo>
                  <a:cubicBezTo>
                    <a:pt x="0" y="467"/>
                    <a:pt x="3" y="433"/>
                    <a:pt x="6" y="405"/>
                  </a:cubicBezTo>
                  <a:cubicBezTo>
                    <a:pt x="13" y="340"/>
                    <a:pt x="18" y="296"/>
                    <a:pt x="46" y="229"/>
                  </a:cubicBezTo>
                  <a:cubicBezTo>
                    <a:pt x="68" y="175"/>
                    <a:pt x="94" y="141"/>
                    <a:pt x="138" y="105"/>
                  </a:cubicBezTo>
                  <a:cubicBezTo>
                    <a:pt x="145" y="99"/>
                    <a:pt x="157" y="96"/>
                    <a:pt x="166" y="89"/>
                  </a:cubicBezTo>
                  <a:cubicBezTo>
                    <a:pt x="187" y="73"/>
                    <a:pt x="195" y="60"/>
                    <a:pt x="226" y="45"/>
                  </a:cubicBezTo>
                  <a:cubicBezTo>
                    <a:pt x="239" y="39"/>
                    <a:pt x="258" y="34"/>
                    <a:pt x="270" y="29"/>
                  </a:cubicBezTo>
                  <a:cubicBezTo>
                    <a:pt x="323" y="8"/>
                    <a:pt x="349" y="4"/>
                    <a:pt x="418" y="1"/>
                  </a:cubicBezTo>
                  <a:cubicBezTo>
                    <a:pt x="447" y="0"/>
                    <a:pt x="486" y="0"/>
                    <a:pt x="530" y="9"/>
                  </a:cubicBezTo>
                  <a:cubicBezTo>
                    <a:pt x="564" y="16"/>
                    <a:pt x="601" y="18"/>
                    <a:pt x="622" y="25"/>
                  </a:cubicBezTo>
                  <a:cubicBezTo>
                    <a:pt x="639" y="31"/>
                    <a:pt x="659" y="47"/>
                    <a:pt x="678" y="57"/>
                  </a:cubicBezTo>
                  <a:cubicBezTo>
                    <a:pt x="698" y="68"/>
                    <a:pt x="724" y="76"/>
                    <a:pt x="738" y="85"/>
                  </a:cubicBezTo>
                  <a:cubicBezTo>
                    <a:pt x="757" y="97"/>
                    <a:pt x="779" y="124"/>
                    <a:pt x="802" y="145"/>
                  </a:cubicBezTo>
                  <a:cubicBezTo>
                    <a:pt x="837" y="178"/>
                    <a:pt x="859" y="200"/>
                    <a:pt x="886" y="241"/>
                  </a:cubicBezTo>
                  <a:cubicBezTo>
                    <a:pt x="930" y="306"/>
                    <a:pt x="963" y="412"/>
                    <a:pt x="958" y="521"/>
                  </a:cubicBezTo>
                  <a:cubicBezTo>
                    <a:pt x="956" y="557"/>
                    <a:pt x="953" y="617"/>
                    <a:pt x="946" y="653"/>
                  </a:cubicBezTo>
                  <a:cubicBezTo>
                    <a:pt x="937" y="703"/>
                    <a:pt x="900" y="783"/>
                    <a:pt x="870" y="829"/>
                  </a:cubicBezTo>
                  <a:cubicBezTo>
                    <a:pt x="843" y="870"/>
                    <a:pt x="821" y="900"/>
                    <a:pt x="778" y="929"/>
                  </a:cubicBezTo>
                  <a:cubicBezTo>
                    <a:pt x="764" y="938"/>
                    <a:pt x="746" y="948"/>
                    <a:pt x="730" y="957"/>
                  </a:cubicBezTo>
                  <a:cubicBezTo>
                    <a:pt x="697" y="977"/>
                    <a:pt x="652" y="1003"/>
                    <a:pt x="626" y="1005"/>
                  </a:cubicBezTo>
                  <a:cubicBezTo>
                    <a:pt x="606" y="1007"/>
                    <a:pt x="587" y="997"/>
                    <a:pt x="566" y="997"/>
                  </a:cubicBezTo>
                  <a:cubicBezTo>
                    <a:pt x="553" y="997"/>
                    <a:pt x="532" y="1005"/>
                    <a:pt x="514" y="1005"/>
                  </a:cubicBezTo>
                  <a:cubicBezTo>
                    <a:pt x="485" y="1005"/>
                    <a:pt x="452" y="991"/>
                    <a:pt x="434" y="1001"/>
                  </a:cubicBezTo>
                  <a:cubicBezTo>
                    <a:pt x="409" y="1015"/>
                    <a:pt x="413" y="1069"/>
                    <a:pt x="406" y="1109"/>
                  </a:cubicBezTo>
                  <a:cubicBezTo>
                    <a:pt x="399" y="1152"/>
                    <a:pt x="396" y="1192"/>
                    <a:pt x="370" y="1217"/>
                  </a:cubicBezTo>
                  <a:close/>
                  <a:moveTo>
                    <a:pt x="402" y="917"/>
                  </a:moveTo>
                  <a:cubicBezTo>
                    <a:pt x="427" y="910"/>
                    <a:pt x="458" y="933"/>
                    <a:pt x="482" y="937"/>
                  </a:cubicBezTo>
                  <a:cubicBezTo>
                    <a:pt x="531" y="946"/>
                    <a:pt x="576" y="934"/>
                    <a:pt x="622" y="945"/>
                  </a:cubicBezTo>
                  <a:cubicBezTo>
                    <a:pt x="681" y="906"/>
                    <a:pt x="751" y="894"/>
                    <a:pt x="794" y="845"/>
                  </a:cubicBezTo>
                  <a:cubicBezTo>
                    <a:pt x="801" y="836"/>
                    <a:pt x="811" y="816"/>
                    <a:pt x="822" y="801"/>
                  </a:cubicBezTo>
                  <a:cubicBezTo>
                    <a:pt x="846" y="767"/>
                    <a:pt x="850" y="753"/>
                    <a:pt x="866" y="713"/>
                  </a:cubicBezTo>
                  <a:cubicBezTo>
                    <a:pt x="879" y="680"/>
                    <a:pt x="892" y="648"/>
                    <a:pt x="898" y="605"/>
                  </a:cubicBezTo>
                  <a:cubicBezTo>
                    <a:pt x="903" y="573"/>
                    <a:pt x="905" y="537"/>
                    <a:pt x="906" y="509"/>
                  </a:cubicBezTo>
                  <a:cubicBezTo>
                    <a:pt x="908" y="423"/>
                    <a:pt x="891" y="385"/>
                    <a:pt x="862" y="325"/>
                  </a:cubicBezTo>
                  <a:cubicBezTo>
                    <a:pt x="815" y="229"/>
                    <a:pt x="759" y="167"/>
                    <a:pt x="674" y="121"/>
                  </a:cubicBezTo>
                  <a:cubicBezTo>
                    <a:pt x="663" y="115"/>
                    <a:pt x="652" y="107"/>
                    <a:pt x="642" y="101"/>
                  </a:cubicBezTo>
                  <a:cubicBezTo>
                    <a:pt x="577" y="66"/>
                    <a:pt x="517" y="62"/>
                    <a:pt x="434" y="57"/>
                  </a:cubicBezTo>
                  <a:cubicBezTo>
                    <a:pt x="384" y="54"/>
                    <a:pt x="361" y="61"/>
                    <a:pt x="322" y="73"/>
                  </a:cubicBezTo>
                  <a:cubicBezTo>
                    <a:pt x="301" y="79"/>
                    <a:pt x="275" y="85"/>
                    <a:pt x="258" y="93"/>
                  </a:cubicBezTo>
                  <a:cubicBezTo>
                    <a:pt x="253" y="95"/>
                    <a:pt x="249" y="105"/>
                    <a:pt x="242" y="109"/>
                  </a:cubicBezTo>
                  <a:cubicBezTo>
                    <a:pt x="195" y="135"/>
                    <a:pt x="130" y="179"/>
                    <a:pt x="110" y="217"/>
                  </a:cubicBezTo>
                  <a:cubicBezTo>
                    <a:pt x="81" y="272"/>
                    <a:pt x="67" y="317"/>
                    <a:pt x="58" y="389"/>
                  </a:cubicBezTo>
                  <a:cubicBezTo>
                    <a:pt x="51" y="448"/>
                    <a:pt x="52" y="489"/>
                    <a:pt x="62" y="545"/>
                  </a:cubicBezTo>
                  <a:cubicBezTo>
                    <a:pt x="66" y="568"/>
                    <a:pt x="73" y="592"/>
                    <a:pt x="78" y="613"/>
                  </a:cubicBezTo>
                  <a:cubicBezTo>
                    <a:pt x="109" y="739"/>
                    <a:pt x="166" y="817"/>
                    <a:pt x="266" y="873"/>
                  </a:cubicBezTo>
                  <a:cubicBezTo>
                    <a:pt x="293" y="888"/>
                    <a:pt x="312" y="892"/>
                    <a:pt x="318" y="917"/>
                  </a:cubicBezTo>
                  <a:cubicBezTo>
                    <a:pt x="325" y="944"/>
                    <a:pt x="303" y="979"/>
                    <a:pt x="294" y="1017"/>
                  </a:cubicBezTo>
                  <a:cubicBezTo>
                    <a:pt x="286" y="1054"/>
                    <a:pt x="275" y="1088"/>
                    <a:pt x="282" y="1121"/>
                  </a:cubicBezTo>
                  <a:cubicBezTo>
                    <a:pt x="295" y="1130"/>
                    <a:pt x="307" y="1138"/>
                    <a:pt x="330" y="1137"/>
                  </a:cubicBezTo>
                  <a:cubicBezTo>
                    <a:pt x="382" y="1104"/>
                    <a:pt x="340" y="934"/>
                    <a:pt x="402" y="9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673350" y="1662113"/>
              <a:ext cx="623888" cy="793750"/>
            </a:xfrm>
            <a:custGeom>
              <a:avLst/>
              <a:gdLst>
                <a:gd name="T0" fmla="*/ 532 w 962"/>
                <a:gd name="T1" fmla="*/ 976 h 1223"/>
                <a:gd name="T2" fmla="*/ 440 w 962"/>
                <a:gd name="T3" fmla="*/ 976 h 1223"/>
                <a:gd name="T4" fmla="*/ 92 w 962"/>
                <a:gd name="T5" fmla="*/ 792 h 1223"/>
                <a:gd name="T6" fmla="*/ 44 w 962"/>
                <a:gd name="T7" fmla="*/ 680 h 1223"/>
                <a:gd name="T8" fmla="*/ 20 w 962"/>
                <a:gd name="T9" fmla="*/ 412 h 1223"/>
                <a:gd name="T10" fmla="*/ 36 w 962"/>
                <a:gd name="T11" fmla="*/ 364 h 1223"/>
                <a:gd name="T12" fmla="*/ 44 w 962"/>
                <a:gd name="T13" fmla="*/ 308 h 1223"/>
                <a:gd name="T14" fmla="*/ 80 w 962"/>
                <a:gd name="T15" fmla="*/ 244 h 1223"/>
                <a:gd name="T16" fmla="*/ 200 w 962"/>
                <a:gd name="T17" fmla="*/ 116 h 1223"/>
                <a:gd name="T18" fmla="*/ 288 w 962"/>
                <a:gd name="T19" fmla="*/ 56 h 1223"/>
                <a:gd name="T20" fmla="*/ 448 w 962"/>
                <a:gd name="T21" fmla="*/ 16 h 1223"/>
                <a:gd name="T22" fmla="*/ 728 w 962"/>
                <a:gd name="T23" fmla="*/ 64 h 1223"/>
                <a:gd name="T24" fmla="*/ 852 w 962"/>
                <a:gd name="T25" fmla="*/ 172 h 1223"/>
                <a:gd name="T26" fmla="*/ 924 w 962"/>
                <a:gd name="T27" fmla="*/ 304 h 1223"/>
                <a:gd name="T28" fmla="*/ 956 w 962"/>
                <a:gd name="T29" fmla="*/ 456 h 1223"/>
                <a:gd name="T30" fmla="*/ 940 w 962"/>
                <a:gd name="T31" fmla="*/ 628 h 1223"/>
                <a:gd name="T32" fmla="*/ 892 w 962"/>
                <a:gd name="T33" fmla="*/ 756 h 1223"/>
                <a:gd name="T34" fmla="*/ 840 w 962"/>
                <a:gd name="T35" fmla="*/ 828 h 1223"/>
                <a:gd name="T36" fmla="*/ 776 w 962"/>
                <a:gd name="T37" fmla="*/ 876 h 1223"/>
                <a:gd name="T38" fmla="*/ 720 w 962"/>
                <a:gd name="T39" fmla="*/ 928 h 1223"/>
                <a:gd name="T40" fmla="*/ 756 w 962"/>
                <a:gd name="T41" fmla="*/ 1036 h 1223"/>
                <a:gd name="T42" fmla="*/ 776 w 962"/>
                <a:gd name="T43" fmla="*/ 1152 h 1223"/>
                <a:gd name="T44" fmla="*/ 708 w 962"/>
                <a:gd name="T45" fmla="*/ 1192 h 1223"/>
                <a:gd name="T46" fmla="*/ 628 w 962"/>
                <a:gd name="T47" fmla="*/ 1212 h 1223"/>
                <a:gd name="T48" fmla="*/ 592 w 962"/>
                <a:gd name="T49" fmla="*/ 1136 h 1223"/>
                <a:gd name="T50" fmla="*/ 532 w 962"/>
                <a:gd name="T51" fmla="*/ 976 h 1223"/>
                <a:gd name="T52" fmla="*/ 684 w 962"/>
                <a:gd name="T53" fmla="*/ 1020 h 1223"/>
                <a:gd name="T54" fmla="*/ 648 w 962"/>
                <a:gd name="T55" fmla="*/ 892 h 1223"/>
                <a:gd name="T56" fmla="*/ 724 w 962"/>
                <a:gd name="T57" fmla="*/ 848 h 1223"/>
                <a:gd name="T58" fmla="*/ 832 w 962"/>
                <a:gd name="T59" fmla="*/ 752 h 1223"/>
                <a:gd name="T60" fmla="*/ 852 w 962"/>
                <a:gd name="T61" fmla="*/ 728 h 1223"/>
                <a:gd name="T62" fmla="*/ 880 w 962"/>
                <a:gd name="T63" fmla="*/ 640 h 1223"/>
                <a:gd name="T64" fmla="*/ 904 w 962"/>
                <a:gd name="T65" fmla="*/ 548 h 1223"/>
                <a:gd name="T66" fmla="*/ 836 w 962"/>
                <a:gd name="T67" fmla="*/ 256 h 1223"/>
                <a:gd name="T68" fmla="*/ 784 w 962"/>
                <a:gd name="T69" fmla="*/ 176 h 1223"/>
                <a:gd name="T70" fmla="*/ 432 w 962"/>
                <a:gd name="T71" fmla="*/ 80 h 1223"/>
                <a:gd name="T72" fmla="*/ 276 w 962"/>
                <a:gd name="T73" fmla="*/ 136 h 1223"/>
                <a:gd name="T74" fmla="*/ 224 w 962"/>
                <a:gd name="T75" fmla="*/ 164 h 1223"/>
                <a:gd name="T76" fmla="*/ 176 w 962"/>
                <a:gd name="T77" fmla="*/ 216 h 1223"/>
                <a:gd name="T78" fmla="*/ 120 w 962"/>
                <a:gd name="T79" fmla="*/ 288 h 1223"/>
                <a:gd name="T80" fmla="*/ 80 w 962"/>
                <a:gd name="T81" fmla="*/ 388 h 1223"/>
                <a:gd name="T82" fmla="*/ 68 w 962"/>
                <a:gd name="T83" fmla="*/ 484 h 1223"/>
                <a:gd name="T84" fmla="*/ 100 w 962"/>
                <a:gd name="T85" fmla="*/ 676 h 1223"/>
                <a:gd name="T86" fmla="*/ 236 w 962"/>
                <a:gd name="T87" fmla="*/ 852 h 1223"/>
                <a:gd name="T88" fmla="*/ 304 w 962"/>
                <a:gd name="T89" fmla="*/ 896 h 1223"/>
                <a:gd name="T90" fmla="*/ 432 w 962"/>
                <a:gd name="T91" fmla="*/ 920 h 1223"/>
                <a:gd name="T92" fmla="*/ 568 w 962"/>
                <a:gd name="T93" fmla="*/ 904 h 1223"/>
                <a:gd name="T94" fmla="*/ 620 w 962"/>
                <a:gd name="T95" fmla="*/ 1032 h 1223"/>
                <a:gd name="T96" fmla="*/ 696 w 962"/>
                <a:gd name="T97" fmla="*/ 1136 h 1223"/>
                <a:gd name="T98" fmla="*/ 684 w 962"/>
                <a:gd name="T99" fmla="*/ 1020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62" h="1223">
                  <a:moveTo>
                    <a:pt x="532" y="976"/>
                  </a:moveTo>
                  <a:cubicBezTo>
                    <a:pt x="500" y="964"/>
                    <a:pt x="470" y="976"/>
                    <a:pt x="440" y="976"/>
                  </a:cubicBezTo>
                  <a:cubicBezTo>
                    <a:pt x="293" y="974"/>
                    <a:pt x="157" y="890"/>
                    <a:pt x="92" y="792"/>
                  </a:cubicBezTo>
                  <a:cubicBezTo>
                    <a:pt x="72" y="762"/>
                    <a:pt x="58" y="721"/>
                    <a:pt x="44" y="680"/>
                  </a:cubicBezTo>
                  <a:cubicBezTo>
                    <a:pt x="17" y="600"/>
                    <a:pt x="0" y="523"/>
                    <a:pt x="20" y="412"/>
                  </a:cubicBezTo>
                  <a:cubicBezTo>
                    <a:pt x="23" y="396"/>
                    <a:pt x="32" y="380"/>
                    <a:pt x="36" y="364"/>
                  </a:cubicBezTo>
                  <a:cubicBezTo>
                    <a:pt x="41" y="344"/>
                    <a:pt x="39" y="324"/>
                    <a:pt x="44" y="308"/>
                  </a:cubicBezTo>
                  <a:cubicBezTo>
                    <a:pt x="50" y="289"/>
                    <a:pt x="67" y="265"/>
                    <a:pt x="80" y="244"/>
                  </a:cubicBezTo>
                  <a:cubicBezTo>
                    <a:pt x="113" y="191"/>
                    <a:pt x="145" y="154"/>
                    <a:pt x="200" y="116"/>
                  </a:cubicBezTo>
                  <a:cubicBezTo>
                    <a:pt x="230" y="95"/>
                    <a:pt x="261" y="68"/>
                    <a:pt x="288" y="56"/>
                  </a:cubicBezTo>
                  <a:cubicBezTo>
                    <a:pt x="336" y="34"/>
                    <a:pt x="396" y="25"/>
                    <a:pt x="448" y="16"/>
                  </a:cubicBezTo>
                  <a:cubicBezTo>
                    <a:pt x="540" y="0"/>
                    <a:pt x="660" y="35"/>
                    <a:pt x="728" y="64"/>
                  </a:cubicBezTo>
                  <a:cubicBezTo>
                    <a:pt x="776" y="85"/>
                    <a:pt x="819" y="128"/>
                    <a:pt x="852" y="172"/>
                  </a:cubicBezTo>
                  <a:cubicBezTo>
                    <a:pt x="885" y="217"/>
                    <a:pt x="900" y="246"/>
                    <a:pt x="924" y="304"/>
                  </a:cubicBezTo>
                  <a:cubicBezTo>
                    <a:pt x="944" y="352"/>
                    <a:pt x="949" y="388"/>
                    <a:pt x="956" y="456"/>
                  </a:cubicBezTo>
                  <a:cubicBezTo>
                    <a:pt x="962" y="520"/>
                    <a:pt x="960" y="551"/>
                    <a:pt x="940" y="628"/>
                  </a:cubicBezTo>
                  <a:cubicBezTo>
                    <a:pt x="926" y="681"/>
                    <a:pt x="913" y="721"/>
                    <a:pt x="892" y="756"/>
                  </a:cubicBezTo>
                  <a:cubicBezTo>
                    <a:pt x="879" y="779"/>
                    <a:pt x="861" y="808"/>
                    <a:pt x="840" y="828"/>
                  </a:cubicBezTo>
                  <a:cubicBezTo>
                    <a:pt x="825" y="842"/>
                    <a:pt x="803" y="853"/>
                    <a:pt x="776" y="876"/>
                  </a:cubicBezTo>
                  <a:cubicBezTo>
                    <a:pt x="755" y="894"/>
                    <a:pt x="724" y="912"/>
                    <a:pt x="720" y="928"/>
                  </a:cubicBezTo>
                  <a:cubicBezTo>
                    <a:pt x="711" y="965"/>
                    <a:pt x="746" y="1007"/>
                    <a:pt x="756" y="1036"/>
                  </a:cubicBezTo>
                  <a:cubicBezTo>
                    <a:pt x="763" y="1056"/>
                    <a:pt x="789" y="1121"/>
                    <a:pt x="776" y="1152"/>
                  </a:cubicBezTo>
                  <a:cubicBezTo>
                    <a:pt x="768" y="1171"/>
                    <a:pt x="734" y="1179"/>
                    <a:pt x="708" y="1192"/>
                  </a:cubicBezTo>
                  <a:cubicBezTo>
                    <a:pt x="681" y="1206"/>
                    <a:pt x="649" y="1223"/>
                    <a:pt x="628" y="1212"/>
                  </a:cubicBezTo>
                  <a:cubicBezTo>
                    <a:pt x="613" y="1204"/>
                    <a:pt x="602" y="1162"/>
                    <a:pt x="592" y="1136"/>
                  </a:cubicBezTo>
                  <a:cubicBezTo>
                    <a:pt x="571" y="1081"/>
                    <a:pt x="559" y="1027"/>
                    <a:pt x="532" y="976"/>
                  </a:cubicBezTo>
                  <a:close/>
                  <a:moveTo>
                    <a:pt x="684" y="1020"/>
                  </a:moveTo>
                  <a:cubicBezTo>
                    <a:pt x="674" y="994"/>
                    <a:pt x="637" y="927"/>
                    <a:pt x="648" y="892"/>
                  </a:cubicBezTo>
                  <a:cubicBezTo>
                    <a:pt x="656" y="865"/>
                    <a:pt x="701" y="862"/>
                    <a:pt x="724" y="848"/>
                  </a:cubicBezTo>
                  <a:cubicBezTo>
                    <a:pt x="761" y="826"/>
                    <a:pt x="812" y="780"/>
                    <a:pt x="832" y="752"/>
                  </a:cubicBezTo>
                  <a:cubicBezTo>
                    <a:pt x="838" y="744"/>
                    <a:pt x="848" y="735"/>
                    <a:pt x="852" y="728"/>
                  </a:cubicBezTo>
                  <a:cubicBezTo>
                    <a:pt x="866" y="704"/>
                    <a:pt x="872" y="671"/>
                    <a:pt x="880" y="640"/>
                  </a:cubicBezTo>
                  <a:cubicBezTo>
                    <a:pt x="888" y="608"/>
                    <a:pt x="901" y="577"/>
                    <a:pt x="904" y="548"/>
                  </a:cubicBezTo>
                  <a:cubicBezTo>
                    <a:pt x="916" y="439"/>
                    <a:pt x="880" y="329"/>
                    <a:pt x="836" y="256"/>
                  </a:cubicBezTo>
                  <a:cubicBezTo>
                    <a:pt x="818" y="226"/>
                    <a:pt x="799" y="193"/>
                    <a:pt x="784" y="176"/>
                  </a:cubicBezTo>
                  <a:cubicBezTo>
                    <a:pt x="719" y="105"/>
                    <a:pt x="571" y="68"/>
                    <a:pt x="432" y="80"/>
                  </a:cubicBezTo>
                  <a:cubicBezTo>
                    <a:pt x="370" y="85"/>
                    <a:pt x="318" y="110"/>
                    <a:pt x="276" y="136"/>
                  </a:cubicBezTo>
                  <a:cubicBezTo>
                    <a:pt x="260" y="146"/>
                    <a:pt x="236" y="154"/>
                    <a:pt x="224" y="164"/>
                  </a:cubicBezTo>
                  <a:cubicBezTo>
                    <a:pt x="210" y="175"/>
                    <a:pt x="193" y="199"/>
                    <a:pt x="176" y="216"/>
                  </a:cubicBezTo>
                  <a:cubicBezTo>
                    <a:pt x="151" y="241"/>
                    <a:pt x="134" y="263"/>
                    <a:pt x="120" y="288"/>
                  </a:cubicBezTo>
                  <a:cubicBezTo>
                    <a:pt x="103" y="318"/>
                    <a:pt x="89" y="352"/>
                    <a:pt x="80" y="388"/>
                  </a:cubicBezTo>
                  <a:cubicBezTo>
                    <a:pt x="69" y="430"/>
                    <a:pt x="70" y="447"/>
                    <a:pt x="68" y="484"/>
                  </a:cubicBezTo>
                  <a:cubicBezTo>
                    <a:pt x="63" y="568"/>
                    <a:pt x="76" y="607"/>
                    <a:pt x="100" y="676"/>
                  </a:cubicBezTo>
                  <a:cubicBezTo>
                    <a:pt x="128" y="756"/>
                    <a:pt x="176" y="815"/>
                    <a:pt x="236" y="852"/>
                  </a:cubicBezTo>
                  <a:cubicBezTo>
                    <a:pt x="260" y="867"/>
                    <a:pt x="284" y="877"/>
                    <a:pt x="304" y="896"/>
                  </a:cubicBezTo>
                  <a:cubicBezTo>
                    <a:pt x="354" y="896"/>
                    <a:pt x="383" y="920"/>
                    <a:pt x="432" y="920"/>
                  </a:cubicBezTo>
                  <a:cubicBezTo>
                    <a:pt x="477" y="920"/>
                    <a:pt x="528" y="882"/>
                    <a:pt x="568" y="904"/>
                  </a:cubicBezTo>
                  <a:cubicBezTo>
                    <a:pt x="598" y="921"/>
                    <a:pt x="608" y="989"/>
                    <a:pt x="620" y="1032"/>
                  </a:cubicBezTo>
                  <a:cubicBezTo>
                    <a:pt x="632" y="1077"/>
                    <a:pt x="634" y="1135"/>
                    <a:pt x="696" y="1136"/>
                  </a:cubicBezTo>
                  <a:cubicBezTo>
                    <a:pt x="727" y="1099"/>
                    <a:pt x="698" y="1059"/>
                    <a:pt x="684" y="10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3452813" y="1701800"/>
              <a:ext cx="555625" cy="703263"/>
            </a:xfrm>
            <a:custGeom>
              <a:avLst/>
              <a:gdLst>
                <a:gd name="T0" fmla="*/ 279 w 857"/>
                <a:gd name="T1" fmla="*/ 1083 h 1084"/>
                <a:gd name="T2" fmla="*/ 231 w 857"/>
                <a:gd name="T3" fmla="*/ 1067 h 1084"/>
                <a:gd name="T4" fmla="*/ 243 w 857"/>
                <a:gd name="T5" fmla="*/ 963 h 1084"/>
                <a:gd name="T6" fmla="*/ 267 w 857"/>
                <a:gd name="T7" fmla="*/ 863 h 1084"/>
                <a:gd name="T8" fmla="*/ 215 w 857"/>
                <a:gd name="T9" fmla="*/ 819 h 1084"/>
                <a:gd name="T10" fmla="*/ 27 w 857"/>
                <a:gd name="T11" fmla="*/ 559 h 1084"/>
                <a:gd name="T12" fmla="*/ 11 w 857"/>
                <a:gd name="T13" fmla="*/ 491 h 1084"/>
                <a:gd name="T14" fmla="*/ 7 w 857"/>
                <a:gd name="T15" fmla="*/ 335 h 1084"/>
                <a:gd name="T16" fmla="*/ 59 w 857"/>
                <a:gd name="T17" fmla="*/ 163 h 1084"/>
                <a:gd name="T18" fmla="*/ 191 w 857"/>
                <a:gd name="T19" fmla="*/ 55 h 1084"/>
                <a:gd name="T20" fmla="*/ 207 w 857"/>
                <a:gd name="T21" fmla="*/ 39 h 1084"/>
                <a:gd name="T22" fmla="*/ 271 w 857"/>
                <a:gd name="T23" fmla="*/ 19 h 1084"/>
                <a:gd name="T24" fmla="*/ 383 w 857"/>
                <a:gd name="T25" fmla="*/ 3 h 1084"/>
                <a:gd name="T26" fmla="*/ 591 w 857"/>
                <a:gd name="T27" fmla="*/ 47 h 1084"/>
                <a:gd name="T28" fmla="*/ 623 w 857"/>
                <a:gd name="T29" fmla="*/ 67 h 1084"/>
                <a:gd name="T30" fmla="*/ 811 w 857"/>
                <a:gd name="T31" fmla="*/ 271 h 1084"/>
                <a:gd name="T32" fmla="*/ 855 w 857"/>
                <a:gd name="T33" fmla="*/ 455 h 1084"/>
                <a:gd name="T34" fmla="*/ 847 w 857"/>
                <a:gd name="T35" fmla="*/ 551 h 1084"/>
                <a:gd name="T36" fmla="*/ 815 w 857"/>
                <a:gd name="T37" fmla="*/ 659 h 1084"/>
                <a:gd name="T38" fmla="*/ 771 w 857"/>
                <a:gd name="T39" fmla="*/ 747 h 1084"/>
                <a:gd name="T40" fmla="*/ 743 w 857"/>
                <a:gd name="T41" fmla="*/ 791 h 1084"/>
                <a:gd name="T42" fmla="*/ 571 w 857"/>
                <a:gd name="T43" fmla="*/ 891 h 1084"/>
                <a:gd name="T44" fmla="*/ 431 w 857"/>
                <a:gd name="T45" fmla="*/ 883 h 1084"/>
                <a:gd name="T46" fmla="*/ 351 w 857"/>
                <a:gd name="T47" fmla="*/ 863 h 1084"/>
                <a:gd name="T48" fmla="*/ 279 w 857"/>
                <a:gd name="T49" fmla="*/ 1083 h 1084"/>
                <a:gd name="T50" fmla="*/ 451 w 857"/>
                <a:gd name="T51" fmla="*/ 499 h 1084"/>
                <a:gd name="T52" fmla="*/ 563 w 857"/>
                <a:gd name="T53" fmla="*/ 503 h 1084"/>
                <a:gd name="T54" fmla="*/ 647 w 857"/>
                <a:gd name="T55" fmla="*/ 431 h 1084"/>
                <a:gd name="T56" fmla="*/ 643 w 857"/>
                <a:gd name="T57" fmla="*/ 315 h 1084"/>
                <a:gd name="T58" fmla="*/ 591 w 857"/>
                <a:gd name="T59" fmla="*/ 235 h 1084"/>
                <a:gd name="T60" fmla="*/ 503 w 857"/>
                <a:gd name="T61" fmla="*/ 183 h 1084"/>
                <a:gd name="T62" fmla="*/ 307 w 857"/>
                <a:gd name="T63" fmla="*/ 183 h 1084"/>
                <a:gd name="T64" fmla="*/ 243 w 857"/>
                <a:gd name="T65" fmla="*/ 239 h 1084"/>
                <a:gd name="T66" fmla="*/ 271 w 857"/>
                <a:gd name="T67" fmla="*/ 391 h 1084"/>
                <a:gd name="T68" fmla="*/ 363 w 857"/>
                <a:gd name="T69" fmla="*/ 287 h 1084"/>
                <a:gd name="T70" fmla="*/ 467 w 857"/>
                <a:gd name="T71" fmla="*/ 271 h 1084"/>
                <a:gd name="T72" fmla="*/ 563 w 857"/>
                <a:gd name="T73" fmla="*/ 403 h 1084"/>
                <a:gd name="T74" fmla="*/ 427 w 857"/>
                <a:gd name="T75" fmla="*/ 419 h 1084"/>
                <a:gd name="T76" fmla="*/ 347 w 857"/>
                <a:gd name="T77" fmla="*/ 583 h 1084"/>
                <a:gd name="T78" fmla="*/ 451 w 857"/>
                <a:gd name="T79" fmla="*/ 499 h 1084"/>
                <a:gd name="T80" fmla="*/ 287 w 857"/>
                <a:gd name="T81" fmla="*/ 679 h 1084"/>
                <a:gd name="T82" fmla="*/ 387 w 857"/>
                <a:gd name="T83" fmla="*/ 711 h 1084"/>
                <a:gd name="T84" fmla="*/ 287 w 857"/>
                <a:gd name="T85" fmla="*/ 679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7" h="1084">
                  <a:moveTo>
                    <a:pt x="279" y="1083"/>
                  </a:moveTo>
                  <a:cubicBezTo>
                    <a:pt x="256" y="1084"/>
                    <a:pt x="244" y="1076"/>
                    <a:pt x="231" y="1067"/>
                  </a:cubicBezTo>
                  <a:cubicBezTo>
                    <a:pt x="224" y="1034"/>
                    <a:pt x="235" y="1000"/>
                    <a:pt x="243" y="963"/>
                  </a:cubicBezTo>
                  <a:cubicBezTo>
                    <a:pt x="252" y="925"/>
                    <a:pt x="274" y="890"/>
                    <a:pt x="267" y="863"/>
                  </a:cubicBezTo>
                  <a:cubicBezTo>
                    <a:pt x="261" y="838"/>
                    <a:pt x="242" y="834"/>
                    <a:pt x="215" y="819"/>
                  </a:cubicBezTo>
                  <a:cubicBezTo>
                    <a:pt x="115" y="763"/>
                    <a:pt x="58" y="685"/>
                    <a:pt x="27" y="559"/>
                  </a:cubicBezTo>
                  <a:cubicBezTo>
                    <a:pt x="22" y="538"/>
                    <a:pt x="15" y="514"/>
                    <a:pt x="11" y="491"/>
                  </a:cubicBezTo>
                  <a:cubicBezTo>
                    <a:pt x="1" y="435"/>
                    <a:pt x="0" y="394"/>
                    <a:pt x="7" y="335"/>
                  </a:cubicBezTo>
                  <a:cubicBezTo>
                    <a:pt x="16" y="263"/>
                    <a:pt x="30" y="218"/>
                    <a:pt x="59" y="163"/>
                  </a:cubicBezTo>
                  <a:cubicBezTo>
                    <a:pt x="79" y="125"/>
                    <a:pt x="144" y="81"/>
                    <a:pt x="191" y="55"/>
                  </a:cubicBezTo>
                  <a:cubicBezTo>
                    <a:pt x="198" y="51"/>
                    <a:pt x="202" y="41"/>
                    <a:pt x="207" y="39"/>
                  </a:cubicBezTo>
                  <a:cubicBezTo>
                    <a:pt x="224" y="31"/>
                    <a:pt x="250" y="25"/>
                    <a:pt x="271" y="19"/>
                  </a:cubicBezTo>
                  <a:cubicBezTo>
                    <a:pt x="310" y="7"/>
                    <a:pt x="333" y="0"/>
                    <a:pt x="383" y="3"/>
                  </a:cubicBezTo>
                  <a:cubicBezTo>
                    <a:pt x="466" y="8"/>
                    <a:pt x="526" y="12"/>
                    <a:pt x="591" y="47"/>
                  </a:cubicBezTo>
                  <a:cubicBezTo>
                    <a:pt x="601" y="53"/>
                    <a:pt x="612" y="61"/>
                    <a:pt x="623" y="67"/>
                  </a:cubicBezTo>
                  <a:cubicBezTo>
                    <a:pt x="708" y="113"/>
                    <a:pt x="764" y="175"/>
                    <a:pt x="811" y="271"/>
                  </a:cubicBezTo>
                  <a:cubicBezTo>
                    <a:pt x="840" y="331"/>
                    <a:pt x="857" y="369"/>
                    <a:pt x="855" y="455"/>
                  </a:cubicBezTo>
                  <a:cubicBezTo>
                    <a:pt x="854" y="483"/>
                    <a:pt x="852" y="519"/>
                    <a:pt x="847" y="551"/>
                  </a:cubicBezTo>
                  <a:cubicBezTo>
                    <a:pt x="841" y="594"/>
                    <a:pt x="828" y="626"/>
                    <a:pt x="815" y="659"/>
                  </a:cubicBezTo>
                  <a:cubicBezTo>
                    <a:pt x="799" y="699"/>
                    <a:pt x="795" y="713"/>
                    <a:pt x="771" y="747"/>
                  </a:cubicBezTo>
                  <a:cubicBezTo>
                    <a:pt x="760" y="762"/>
                    <a:pt x="750" y="782"/>
                    <a:pt x="743" y="791"/>
                  </a:cubicBezTo>
                  <a:cubicBezTo>
                    <a:pt x="700" y="840"/>
                    <a:pt x="630" y="852"/>
                    <a:pt x="571" y="891"/>
                  </a:cubicBezTo>
                  <a:cubicBezTo>
                    <a:pt x="525" y="880"/>
                    <a:pt x="480" y="892"/>
                    <a:pt x="431" y="883"/>
                  </a:cubicBezTo>
                  <a:cubicBezTo>
                    <a:pt x="407" y="879"/>
                    <a:pt x="376" y="856"/>
                    <a:pt x="351" y="863"/>
                  </a:cubicBezTo>
                  <a:cubicBezTo>
                    <a:pt x="289" y="880"/>
                    <a:pt x="331" y="1050"/>
                    <a:pt x="279" y="1083"/>
                  </a:cubicBezTo>
                  <a:close/>
                  <a:moveTo>
                    <a:pt x="451" y="499"/>
                  </a:moveTo>
                  <a:cubicBezTo>
                    <a:pt x="488" y="485"/>
                    <a:pt x="510" y="505"/>
                    <a:pt x="563" y="503"/>
                  </a:cubicBezTo>
                  <a:cubicBezTo>
                    <a:pt x="599" y="487"/>
                    <a:pt x="630" y="466"/>
                    <a:pt x="647" y="431"/>
                  </a:cubicBezTo>
                  <a:cubicBezTo>
                    <a:pt x="644" y="386"/>
                    <a:pt x="652" y="347"/>
                    <a:pt x="643" y="315"/>
                  </a:cubicBezTo>
                  <a:cubicBezTo>
                    <a:pt x="636" y="292"/>
                    <a:pt x="612" y="254"/>
                    <a:pt x="591" y="235"/>
                  </a:cubicBezTo>
                  <a:cubicBezTo>
                    <a:pt x="575" y="221"/>
                    <a:pt x="532" y="195"/>
                    <a:pt x="503" y="183"/>
                  </a:cubicBezTo>
                  <a:cubicBezTo>
                    <a:pt x="455" y="164"/>
                    <a:pt x="350" y="162"/>
                    <a:pt x="307" y="183"/>
                  </a:cubicBezTo>
                  <a:cubicBezTo>
                    <a:pt x="299" y="187"/>
                    <a:pt x="250" y="230"/>
                    <a:pt x="243" y="239"/>
                  </a:cubicBezTo>
                  <a:cubicBezTo>
                    <a:pt x="213" y="278"/>
                    <a:pt x="204" y="393"/>
                    <a:pt x="271" y="391"/>
                  </a:cubicBezTo>
                  <a:cubicBezTo>
                    <a:pt x="321" y="390"/>
                    <a:pt x="319" y="314"/>
                    <a:pt x="363" y="287"/>
                  </a:cubicBezTo>
                  <a:cubicBezTo>
                    <a:pt x="386" y="272"/>
                    <a:pt x="432" y="264"/>
                    <a:pt x="467" y="271"/>
                  </a:cubicBezTo>
                  <a:cubicBezTo>
                    <a:pt x="513" y="280"/>
                    <a:pt x="571" y="340"/>
                    <a:pt x="563" y="403"/>
                  </a:cubicBezTo>
                  <a:cubicBezTo>
                    <a:pt x="525" y="434"/>
                    <a:pt x="472" y="410"/>
                    <a:pt x="427" y="419"/>
                  </a:cubicBezTo>
                  <a:cubicBezTo>
                    <a:pt x="352" y="434"/>
                    <a:pt x="295" y="513"/>
                    <a:pt x="347" y="583"/>
                  </a:cubicBezTo>
                  <a:cubicBezTo>
                    <a:pt x="423" y="622"/>
                    <a:pt x="403" y="517"/>
                    <a:pt x="451" y="499"/>
                  </a:cubicBezTo>
                  <a:close/>
                  <a:moveTo>
                    <a:pt x="287" y="679"/>
                  </a:moveTo>
                  <a:cubicBezTo>
                    <a:pt x="280" y="747"/>
                    <a:pt x="368" y="771"/>
                    <a:pt x="387" y="711"/>
                  </a:cubicBezTo>
                  <a:cubicBezTo>
                    <a:pt x="409" y="604"/>
                    <a:pt x="294" y="614"/>
                    <a:pt x="287" y="6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2713038" y="1704975"/>
              <a:ext cx="554038" cy="693738"/>
            </a:xfrm>
            <a:custGeom>
              <a:avLst/>
              <a:gdLst>
                <a:gd name="T0" fmla="*/ 633 w 853"/>
                <a:gd name="T1" fmla="*/ 1068 h 1068"/>
                <a:gd name="T2" fmla="*/ 557 w 853"/>
                <a:gd name="T3" fmla="*/ 964 h 1068"/>
                <a:gd name="T4" fmla="*/ 505 w 853"/>
                <a:gd name="T5" fmla="*/ 836 h 1068"/>
                <a:gd name="T6" fmla="*/ 369 w 853"/>
                <a:gd name="T7" fmla="*/ 852 h 1068"/>
                <a:gd name="T8" fmla="*/ 241 w 853"/>
                <a:gd name="T9" fmla="*/ 828 h 1068"/>
                <a:gd name="T10" fmla="*/ 173 w 853"/>
                <a:gd name="T11" fmla="*/ 784 h 1068"/>
                <a:gd name="T12" fmla="*/ 37 w 853"/>
                <a:gd name="T13" fmla="*/ 608 h 1068"/>
                <a:gd name="T14" fmla="*/ 5 w 853"/>
                <a:gd name="T15" fmla="*/ 416 h 1068"/>
                <a:gd name="T16" fmla="*/ 17 w 853"/>
                <a:gd name="T17" fmla="*/ 320 h 1068"/>
                <a:gd name="T18" fmla="*/ 57 w 853"/>
                <a:gd name="T19" fmla="*/ 220 h 1068"/>
                <a:gd name="T20" fmla="*/ 113 w 853"/>
                <a:gd name="T21" fmla="*/ 148 h 1068"/>
                <a:gd name="T22" fmla="*/ 161 w 853"/>
                <a:gd name="T23" fmla="*/ 96 h 1068"/>
                <a:gd name="T24" fmla="*/ 213 w 853"/>
                <a:gd name="T25" fmla="*/ 68 h 1068"/>
                <a:gd name="T26" fmla="*/ 369 w 853"/>
                <a:gd name="T27" fmla="*/ 12 h 1068"/>
                <a:gd name="T28" fmla="*/ 721 w 853"/>
                <a:gd name="T29" fmla="*/ 108 h 1068"/>
                <a:gd name="T30" fmla="*/ 773 w 853"/>
                <a:gd name="T31" fmla="*/ 188 h 1068"/>
                <a:gd name="T32" fmla="*/ 841 w 853"/>
                <a:gd name="T33" fmla="*/ 480 h 1068"/>
                <a:gd name="T34" fmla="*/ 817 w 853"/>
                <a:gd name="T35" fmla="*/ 572 h 1068"/>
                <a:gd name="T36" fmla="*/ 789 w 853"/>
                <a:gd name="T37" fmla="*/ 660 h 1068"/>
                <a:gd name="T38" fmla="*/ 769 w 853"/>
                <a:gd name="T39" fmla="*/ 684 h 1068"/>
                <a:gd name="T40" fmla="*/ 661 w 853"/>
                <a:gd name="T41" fmla="*/ 780 h 1068"/>
                <a:gd name="T42" fmla="*/ 585 w 853"/>
                <a:gd name="T43" fmla="*/ 824 h 1068"/>
                <a:gd name="T44" fmla="*/ 621 w 853"/>
                <a:gd name="T45" fmla="*/ 952 h 1068"/>
                <a:gd name="T46" fmla="*/ 633 w 853"/>
                <a:gd name="T47" fmla="*/ 1068 h 1068"/>
                <a:gd name="T48" fmla="*/ 205 w 853"/>
                <a:gd name="T49" fmla="*/ 312 h 1068"/>
                <a:gd name="T50" fmla="*/ 253 w 853"/>
                <a:gd name="T51" fmla="*/ 432 h 1068"/>
                <a:gd name="T52" fmla="*/ 305 w 853"/>
                <a:gd name="T53" fmla="*/ 392 h 1068"/>
                <a:gd name="T54" fmla="*/ 313 w 853"/>
                <a:gd name="T55" fmla="*/ 324 h 1068"/>
                <a:gd name="T56" fmla="*/ 457 w 853"/>
                <a:gd name="T57" fmla="*/ 240 h 1068"/>
                <a:gd name="T58" fmla="*/ 533 w 853"/>
                <a:gd name="T59" fmla="*/ 308 h 1068"/>
                <a:gd name="T60" fmla="*/ 437 w 853"/>
                <a:gd name="T61" fmla="*/ 364 h 1068"/>
                <a:gd name="T62" fmla="*/ 389 w 853"/>
                <a:gd name="T63" fmla="*/ 428 h 1068"/>
                <a:gd name="T64" fmla="*/ 461 w 853"/>
                <a:gd name="T65" fmla="*/ 600 h 1068"/>
                <a:gd name="T66" fmla="*/ 505 w 853"/>
                <a:gd name="T67" fmla="*/ 532 h 1068"/>
                <a:gd name="T68" fmla="*/ 489 w 853"/>
                <a:gd name="T69" fmla="*/ 468 h 1068"/>
                <a:gd name="T70" fmla="*/ 493 w 853"/>
                <a:gd name="T71" fmla="*/ 452 h 1068"/>
                <a:gd name="T72" fmla="*/ 561 w 853"/>
                <a:gd name="T73" fmla="*/ 408 h 1068"/>
                <a:gd name="T74" fmla="*/ 629 w 853"/>
                <a:gd name="T75" fmla="*/ 280 h 1068"/>
                <a:gd name="T76" fmla="*/ 465 w 853"/>
                <a:gd name="T77" fmla="*/ 144 h 1068"/>
                <a:gd name="T78" fmla="*/ 297 w 853"/>
                <a:gd name="T79" fmla="*/ 192 h 1068"/>
                <a:gd name="T80" fmla="*/ 205 w 853"/>
                <a:gd name="T81" fmla="*/ 312 h 1068"/>
                <a:gd name="T82" fmla="*/ 489 w 853"/>
                <a:gd name="T83" fmla="*/ 624 h 1068"/>
                <a:gd name="T84" fmla="*/ 469 w 853"/>
                <a:gd name="T85" fmla="*/ 720 h 1068"/>
                <a:gd name="T86" fmla="*/ 489 w 853"/>
                <a:gd name="T87" fmla="*/ 624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53" h="1068">
                  <a:moveTo>
                    <a:pt x="633" y="1068"/>
                  </a:moveTo>
                  <a:cubicBezTo>
                    <a:pt x="571" y="1067"/>
                    <a:pt x="569" y="1009"/>
                    <a:pt x="557" y="964"/>
                  </a:cubicBezTo>
                  <a:cubicBezTo>
                    <a:pt x="545" y="921"/>
                    <a:pt x="535" y="853"/>
                    <a:pt x="505" y="836"/>
                  </a:cubicBezTo>
                  <a:cubicBezTo>
                    <a:pt x="465" y="814"/>
                    <a:pt x="414" y="852"/>
                    <a:pt x="369" y="852"/>
                  </a:cubicBezTo>
                  <a:cubicBezTo>
                    <a:pt x="320" y="852"/>
                    <a:pt x="291" y="828"/>
                    <a:pt x="241" y="828"/>
                  </a:cubicBezTo>
                  <a:cubicBezTo>
                    <a:pt x="221" y="809"/>
                    <a:pt x="197" y="799"/>
                    <a:pt x="173" y="784"/>
                  </a:cubicBezTo>
                  <a:cubicBezTo>
                    <a:pt x="113" y="747"/>
                    <a:pt x="65" y="688"/>
                    <a:pt x="37" y="608"/>
                  </a:cubicBezTo>
                  <a:cubicBezTo>
                    <a:pt x="13" y="539"/>
                    <a:pt x="0" y="500"/>
                    <a:pt x="5" y="416"/>
                  </a:cubicBezTo>
                  <a:cubicBezTo>
                    <a:pt x="7" y="379"/>
                    <a:pt x="6" y="362"/>
                    <a:pt x="17" y="320"/>
                  </a:cubicBezTo>
                  <a:cubicBezTo>
                    <a:pt x="26" y="284"/>
                    <a:pt x="40" y="250"/>
                    <a:pt x="57" y="220"/>
                  </a:cubicBezTo>
                  <a:cubicBezTo>
                    <a:pt x="71" y="195"/>
                    <a:pt x="88" y="173"/>
                    <a:pt x="113" y="148"/>
                  </a:cubicBezTo>
                  <a:cubicBezTo>
                    <a:pt x="130" y="131"/>
                    <a:pt x="147" y="107"/>
                    <a:pt x="161" y="96"/>
                  </a:cubicBezTo>
                  <a:cubicBezTo>
                    <a:pt x="173" y="86"/>
                    <a:pt x="197" y="78"/>
                    <a:pt x="213" y="68"/>
                  </a:cubicBezTo>
                  <a:cubicBezTo>
                    <a:pt x="255" y="42"/>
                    <a:pt x="307" y="17"/>
                    <a:pt x="369" y="12"/>
                  </a:cubicBezTo>
                  <a:cubicBezTo>
                    <a:pt x="508" y="0"/>
                    <a:pt x="656" y="37"/>
                    <a:pt x="721" y="108"/>
                  </a:cubicBezTo>
                  <a:cubicBezTo>
                    <a:pt x="736" y="125"/>
                    <a:pt x="755" y="158"/>
                    <a:pt x="773" y="188"/>
                  </a:cubicBezTo>
                  <a:cubicBezTo>
                    <a:pt x="817" y="261"/>
                    <a:pt x="853" y="371"/>
                    <a:pt x="841" y="480"/>
                  </a:cubicBezTo>
                  <a:cubicBezTo>
                    <a:pt x="838" y="509"/>
                    <a:pt x="825" y="540"/>
                    <a:pt x="817" y="572"/>
                  </a:cubicBezTo>
                  <a:cubicBezTo>
                    <a:pt x="809" y="603"/>
                    <a:pt x="803" y="636"/>
                    <a:pt x="789" y="660"/>
                  </a:cubicBezTo>
                  <a:cubicBezTo>
                    <a:pt x="785" y="667"/>
                    <a:pt x="775" y="676"/>
                    <a:pt x="769" y="684"/>
                  </a:cubicBezTo>
                  <a:cubicBezTo>
                    <a:pt x="749" y="712"/>
                    <a:pt x="698" y="758"/>
                    <a:pt x="661" y="780"/>
                  </a:cubicBezTo>
                  <a:cubicBezTo>
                    <a:pt x="638" y="794"/>
                    <a:pt x="593" y="797"/>
                    <a:pt x="585" y="824"/>
                  </a:cubicBezTo>
                  <a:cubicBezTo>
                    <a:pt x="574" y="859"/>
                    <a:pt x="611" y="926"/>
                    <a:pt x="621" y="952"/>
                  </a:cubicBezTo>
                  <a:cubicBezTo>
                    <a:pt x="635" y="991"/>
                    <a:pt x="664" y="1031"/>
                    <a:pt x="633" y="1068"/>
                  </a:cubicBezTo>
                  <a:close/>
                  <a:moveTo>
                    <a:pt x="205" y="312"/>
                  </a:moveTo>
                  <a:cubicBezTo>
                    <a:pt x="193" y="364"/>
                    <a:pt x="209" y="432"/>
                    <a:pt x="253" y="432"/>
                  </a:cubicBezTo>
                  <a:cubicBezTo>
                    <a:pt x="273" y="432"/>
                    <a:pt x="298" y="410"/>
                    <a:pt x="305" y="392"/>
                  </a:cubicBezTo>
                  <a:cubicBezTo>
                    <a:pt x="312" y="374"/>
                    <a:pt x="305" y="350"/>
                    <a:pt x="313" y="324"/>
                  </a:cubicBezTo>
                  <a:cubicBezTo>
                    <a:pt x="328" y="276"/>
                    <a:pt x="399" y="235"/>
                    <a:pt x="457" y="240"/>
                  </a:cubicBezTo>
                  <a:cubicBezTo>
                    <a:pt x="479" y="242"/>
                    <a:pt x="540" y="264"/>
                    <a:pt x="533" y="308"/>
                  </a:cubicBezTo>
                  <a:cubicBezTo>
                    <a:pt x="527" y="344"/>
                    <a:pt x="462" y="349"/>
                    <a:pt x="437" y="364"/>
                  </a:cubicBezTo>
                  <a:cubicBezTo>
                    <a:pt x="414" y="378"/>
                    <a:pt x="400" y="400"/>
                    <a:pt x="389" y="428"/>
                  </a:cubicBezTo>
                  <a:cubicBezTo>
                    <a:pt x="367" y="485"/>
                    <a:pt x="384" y="615"/>
                    <a:pt x="461" y="600"/>
                  </a:cubicBezTo>
                  <a:cubicBezTo>
                    <a:pt x="488" y="595"/>
                    <a:pt x="504" y="558"/>
                    <a:pt x="505" y="532"/>
                  </a:cubicBezTo>
                  <a:cubicBezTo>
                    <a:pt x="506" y="506"/>
                    <a:pt x="488" y="485"/>
                    <a:pt x="489" y="468"/>
                  </a:cubicBezTo>
                  <a:cubicBezTo>
                    <a:pt x="489" y="470"/>
                    <a:pt x="492" y="455"/>
                    <a:pt x="493" y="452"/>
                  </a:cubicBezTo>
                  <a:cubicBezTo>
                    <a:pt x="503" y="422"/>
                    <a:pt x="536" y="419"/>
                    <a:pt x="561" y="408"/>
                  </a:cubicBezTo>
                  <a:cubicBezTo>
                    <a:pt x="610" y="386"/>
                    <a:pt x="635" y="339"/>
                    <a:pt x="629" y="280"/>
                  </a:cubicBezTo>
                  <a:cubicBezTo>
                    <a:pt x="622" y="202"/>
                    <a:pt x="548" y="141"/>
                    <a:pt x="465" y="144"/>
                  </a:cubicBezTo>
                  <a:cubicBezTo>
                    <a:pt x="408" y="146"/>
                    <a:pt x="353" y="165"/>
                    <a:pt x="297" y="192"/>
                  </a:cubicBezTo>
                  <a:cubicBezTo>
                    <a:pt x="279" y="221"/>
                    <a:pt x="217" y="259"/>
                    <a:pt x="205" y="312"/>
                  </a:cubicBezTo>
                  <a:close/>
                  <a:moveTo>
                    <a:pt x="489" y="624"/>
                  </a:moveTo>
                  <a:cubicBezTo>
                    <a:pt x="455" y="634"/>
                    <a:pt x="453" y="690"/>
                    <a:pt x="469" y="720"/>
                  </a:cubicBezTo>
                  <a:cubicBezTo>
                    <a:pt x="553" y="753"/>
                    <a:pt x="580" y="597"/>
                    <a:pt x="489" y="6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838450" y="1797050"/>
              <a:ext cx="287338" cy="307975"/>
            </a:xfrm>
            <a:custGeom>
              <a:avLst/>
              <a:gdLst>
                <a:gd name="T0" fmla="*/ 104 w 442"/>
                <a:gd name="T1" fmla="*/ 51 h 474"/>
                <a:gd name="T2" fmla="*/ 272 w 442"/>
                <a:gd name="T3" fmla="*/ 3 h 474"/>
                <a:gd name="T4" fmla="*/ 436 w 442"/>
                <a:gd name="T5" fmla="*/ 139 h 474"/>
                <a:gd name="T6" fmla="*/ 368 w 442"/>
                <a:gd name="T7" fmla="*/ 267 h 474"/>
                <a:gd name="T8" fmla="*/ 300 w 442"/>
                <a:gd name="T9" fmla="*/ 311 h 474"/>
                <a:gd name="T10" fmla="*/ 296 w 442"/>
                <a:gd name="T11" fmla="*/ 327 h 474"/>
                <a:gd name="T12" fmla="*/ 312 w 442"/>
                <a:gd name="T13" fmla="*/ 391 h 474"/>
                <a:gd name="T14" fmla="*/ 268 w 442"/>
                <a:gd name="T15" fmla="*/ 459 h 474"/>
                <a:gd name="T16" fmla="*/ 196 w 442"/>
                <a:gd name="T17" fmla="*/ 287 h 474"/>
                <a:gd name="T18" fmla="*/ 244 w 442"/>
                <a:gd name="T19" fmla="*/ 223 h 474"/>
                <a:gd name="T20" fmla="*/ 340 w 442"/>
                <a:gd name="T21" fmla="*/ 167 h 474"/>
                <a:gd name="T22" fmla="*/ 264 w 442"/>
                <a:gd name="T23" fmla="*/ 99 h 474"/>
                <a:gd name="T24" fmla="*/ 120 w 442"/>
                <a:gd name="T25" fmla="*/ 183 h 474"/>
                <a:gd name="T26" fmla="*/ 112 w 442"/>
                <a:gd name="T27" fmla="*/ 251 h 474"/>
                <a:gd name="T28" fmla="*/ 60 w 442"/>
                <a:gd name="T29" fmla="*/ 291 h 474"/>
                <a:gd name="T30" fmla="*/ 12 w 442"/>
                <a:gd name="T31" fmla="*/ 171 h 474"/>
                <a:gd name="T32" fmla="*/ 104 w 442"/>
                <a:gd name="T33" fmla="*/ 5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474">
                  <a:moveTo>
                    <a:pt x="104" y="51"/>
                  </a:moveTo>
                  <a:cubicBezTo>
                    <a:pt x="160" y="24"/>
                    <a:pt x="215" y="5"/>
                    <a:pt x="272" y="3"/>
                  </a:cubicBezTo>
                  <a:cubicBezTo>
                    <a:pt x="355" y="0"/>
                    <a:pt x="429" y="61"/>
                    <a:pt x="436" y="139"/>
                  </a:cubicBezTo>
                  <a:cubicBezTo>
                    <a:pt x="442" y="198"/>
                    <a:pt x="417" y="245"/>
                    <a:pt x="368" y="267"/>
                  </a:cubicBezTo>
                  <a:cubicBezTo>
                    <a:pt x="343" y="278"/>
                    <a:pt x="310" y="281"/>
                    <a:pt x="300" y="311"/>
                  </a:cubicBezTo>
                  <a:cubicBezTo>
                    <a:pt x="299" y="314"/>
                    <a:pt x="296" y="329"/>
                    <a:pt x="296" y="327"/>
                  </a:cubicBezTo>
                  <a:cubicBezTo>
                    <a:pt x="295" y="344"/>
                    <a:pt x="313" y="365"/>
                    <a:pt x="312" y="391"/>
                  </a:cubicBezTo>
                  <a:cubicBezTo>
                    <a:pt x="311" y="417"/>
                    <a:pt x="295" y="454"/>
                    <a:pt x="268" y="459"/>
                  </a:cubicBezTo>
                  <a:cubicBezTo>
                    <a:pt x="191" y="474"/>
                    <a:pt x="174" y="344"/>
                    <a:pt x="196" y="287"/>
                  </a:cubicBezTo>
                  <a:cubicBezTo>
                    <a:pt x="207" y="259"/>
                    <a:pt x="221" y="237"/>
                    <a:pt x="244" y="223"/>
                  </a:cubicBezTo>
                  <a:cubicBezTo>
                    <a:pt x="269" y="208"/>
                    <a:pt x="334" y="203"/>
                    <a:pt x="340" y="167"/>
                  </a:cubicBezTo>
                  <a:cubicBezTo>
                    <a:pt x="347" y="123"/>
                    <a:pt x="286" y="101"/>
                    <a:pt x="264" y="99"/>
                  </a:cubicBezTo>
                  <a:cubicBezTo>
                    <a:pt x="206" y="94"/>
                    <a:pt x="135" y="135"/>
                    <a:pt x="120" y="183"/>
                  </a:cubicBezTo>
                  <a:cubicBezTo>
                    <a:pt x="112" y="209"/>
                    <a:pt x="119" y="233"/>
                    <a:pt x="112" y="251"/>
                  </a:cubicBezTo>
                  <a:cubicBezTo>
                    <a:pt x="105" y="269"/>
                    <a:pt x="80" y="291"/>
                    <a:pt x="60" y="291"/>
                  </a:cubicBezTo>
                  <a:cubicBezTo>
                    <a:pt x="16" y="291"/>
                    <a:pt x="0" y="223"/>
                    <a:pt x="12" y="171"/>
                  </a:cubicBezTo>
                  <a:cubicBezTo>
                    <a:pt x="24" y="118"/>
                    <a:pt x="86" y="80"/>
                    <a:pt x="10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584575" y="1806575"/>
              <a:ext cx="292100" cy="298450"/>
            </a:xfrm>
            <a:custGeom>
              <a:avLst/>
              <a:gdLst>
                <a:gd name="T0" fmla="*/ 143 w 448"/>
                <a:gd name="T1" fmla="*/ 421 h 460"/>
                <a:gd name="T2" fmla="*/ 223 w 448"/>
                <a:gd name="T3" fmla="*/ 257 h 460"/>
                <a:gd name="T4" fmla="*/ 359 w 448"/>
                <a:gd name="T5" fmla="*/ 241 h 460"/>
                <a:gd name="T6" fmla="*/ 263 w 448"/>
                <a:gd name="T7" fmla="*/ 109 h 460"/>
                <a:gd name="T8" fmla="*/ 159 w 448"/>
                <a:gd name="T9" fmla="*/ 125 h 460"/>
                <a:gd name="T10" fmla="*/ 67 w 448"/>
                <a:gd name="T11" fmla="*/ 229 h 460"/>
                <a:gd name="T12" fmla="*/ 39 w 448"/>
                <a:gd name="T13" fmla="*/ 77 h 460"/>
                <a:gd name="T14" fmla="*/ 103 w 448"/>
                <a:gd name="T15" fmla="*/ 21 h 460"/>
                <a:gd name="T16" fmla="*/ 299 w 448"/>
                <a:gd name="T17" fmla="*/ 21 h 460"/>
                <a:gd name="T18" fmla="*/ 387 w 448"/>
                <a:gd name="T19" fmla="*/ 73 h 460"/>
                <a:gd name="T20" fmla="*/ 439 w 448"/>
                <a:gd name="T21" fmla="*/ 153 h 460"/>
                <a:gd name="T22" fmla="*/ 443 w 448"/>
                <a:gd name="T23" fmla="*/ 269 h 460"/>
                <a:gd name="T24" fmla="*/ 359 w 448"/>
                <a:gd name="T25" fmla="*/ 341 h 460"/>
                <a:gd name="T26" fmla="*/ 247 w 448"/>
                <a:gd name="T27" fmla="*/ 337 h 460"/>
                <a:gd name="T28" fmla="*/ 143 w 448"/>
                <a:gd name="T29" fmla="*/ 421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8" h="460">
                  <a:moveTo>
                    <a:pt x="143" y="421"/>
                  </a:moveTo>
                  <a:cubicBezTo>
                    <a:pt x="91" y="351"/>
                    <a:pt x="148" y="272"/>
                    <a:pt x="223" y="257"/>
                  </a:cubicBezTo>
                  <a:cubicBezTo>
                    <a:pt x="268" y="248"/>
                    <a:pt x="321" y="272"/>
                    <a:pt x="359" y="241"/>
                  </a:cubicBezTo>
                  <a:cubicBezTo>
                    <a:pt x="367" y="178"/>
                    <a:pt x="309" y="118"/>
                    <a:pt x="263" y="109"/>
                  </a:cubicBezTo>
                  <a:cubicBezTo>
                    <a:pt x="228" y="102"/>
                    <a:pt x="182" y="110"/>
                    <a:pt x="159" y="125"/>
                  </a:cubicBezTo>
                  <a:cubicBezTo>
                    <a:pt x="115" y="152"/>
                    <a:pt x="117" y="228"/>
                    <a:pt x="67" y="229"/>
                  </a:cubicBezTo>
                  <a:cubicBezTo>
                    <a:pt x="0" y="231"/>
                    <a:pt x="9" y="116"/>
                    <a:pt x="39" y="77"/>
                  </a:cubicBezTo>
                  <a:cubicBezTo>
                    <a:pt x="46" y="68"/>
                    <a:pt x="95" y="25"/>
                    <a:pt x="103" y="21"/>
                  </a:cubicBezTo>
                  <a:cubicBezTo>
                    <a:pt x="146" y="0"/>
                    <a:pt x="251" y="2"/>
                    <a:pt x="299" y="21"/>
                  </a:cubicBezTo>
                  <a:cubicBezTo>
                    <a:pt x="328" y="33"/>
                    <a:pt x="371" y="59"/>
                    <a:pt x="387" y="73"/>
                  </a:cubicBezTo>
                  <a:cubicBezTo>
                    <a:pt x="408" y="92"/>
                    <a:pt x="432" y="130"/>
                    <a:pt x="439" y="153"/>
                  </a:cubicBezTo>
                  <a:cubicBezTo>
                    <a:pt x="448" y="185"/>
                    <a:pt x="440" y="224"/>
                    <a:pt x="443" y="269"/>
                  </a:cubicBezTo>
                  <a:cubicBezTo>
                    <a:pt x="426" y="304"/>
                    <a:pt x="395" y="325"/>
                    <a:pt x="359" y="341"/>
                  </a:cubicBezTo>
                  <a:cubicBezTo>
                    <a:pt x="306" y="343"/>
                    <a:pt x="284" y="323"/>
                    <a:pt x="247" y="337"/>
                  </a:cubicBezTo>
                  <a:cubicBezTo>
                    <a:pt x="199" y="355"/>
                    <a:pt x="219" y="460"/>
                    <a:pt x="143" y="4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5210175" y="2000250"/>
              <a:ext cx="830263" cy="866775"/>
            </a:xfrm>
            <a:custGeom>
              <a:avLst/>
              <a:gdLst>
                <a:gd name="T0" fmla="*/ 971 w 1278"/>
                <a:gd name="T1" fmla="*/ 1263 h 1334"/>
                <a:gd name="T2" fmla="*/ 883 w 1278"/>
                <a:gd name="T3" fmla="*/ 1299 h 1334"/>
                <a:gd name="T4" fmla="*/ 831 w 1278"/>
                <a:gd name="T5" fmla="*/ 1307 h 1334"/>
                <a:gd name="T6" fmla="*/ 791 w 1278"/>
                <a:gd name="T7" fmla="*/ 1323 h 1334"/>
                <a:gd name="T8" fmla="*/ 691 w 1278"/>
                <a:gd name="T9" fmla="*/ 1331 h 1334"/>
                <a:gd name="T10" fmla="*/ 503 w 1278"/>
                <a:gd name="T11" fmla="*/ 1319 h 1334"/>
                <a:gd name="T12" fmla="*/ 431 w 1278"/>
                <a:gd name="T13" fmla="*/ 1287 h 1334"/>
                <a:gd name="T14" fmla="*/ 327 w 1278"/>
                <a:gd name="T15" fmla="*/ 1243 h 1334"/>
                <a:gd name="T16" fmla="*/ 251 w 1278"/>
                <a:gd name="T17" fmla="*/ 1183 h 1334"/>
                <a:gd name="T18" fmla="*/ 107 w 1278"/>
                <a:gd name="T19" fmla="*/ 1023 h 1334"/>
                <a:gd name="T20" fmla="*/ 67 w 1278"/>
                <a:gd name="T21" fmla="*/ 947 h 1334"/>
                <a:gd name="T22" fmla="*/ 55 w 1278"/>
                <a:gd name="T23" fmla="*/ 887 h 1334"/>
                <a:gd name="T24" fmla="*/ 11 w 1278"/>
                <a:gd name="T25" fmla="*/ 607 h 1334"/>
                <a:gd name="T26" fmla="*/ 59 w 1278"/>
                <a:gd name="T27" fmla="*/ 419 h 1334"/>
                <a:gd name="T28" fmla="*/ 199 w 1278"/>
                <a:gd name="T29" fmla="*/ 199 h 1334"/>
                <a:gd name="T30" fmla="*/ 279 w 1278"/>
                <a:gd name="T31" fmla="*/ 139 h 1334"/>
                <a:gd name="T32" fmla="*/ 359 w 1278"/>
                <a:gd name="T33" fmla="*/ 83 h 1334"/>
                <a:gd name="T34" fmla="*/ 455 w 1278"/>
                <a:gd name="T35" fmla="*/ 51 h 1334"/>
                <a:gd name="T36" fmla="*/ 543 w 1278"/>
                <a:gd name="T37" fmla="*/ 11 h 1334"/>
                <a:gd name="T38" fmla="*/ 715 w 1278"/>
                <a:gd name="T39" fmla="*/ 7 h 1334"/>
                <a:gd name="T40" fmla="*/ 883 w 1278"/>
                <a:gd name="T41" fmla="*/ 23 h 1334"/>
                <a:gd name="T42" fmla="*/ 1007 w 1278"/>
                <a:gd name="T43" fmla="*/ 91 h 1334"/>
                <a:gd name="T44" fmla="*/ 1215 w 1278"/>
                <a:gd name="T45" fmla="*/ 355 h 1334"/>
                <a:gd name="T46" fmla="*/ 1275 w 1278"/>
                <a:gd name="T47" fmla="*/ 591 h 1334"/>
                <a:gd name="T48" fmla="*/ 1275 w 1278"/>
                <a:gd name="T49" fmla="*/ 727 h 1334"/>
                <a:gd name="T50" fmla="*/ 1251 w 1278"/>
                <a:gd name="T51" fmla="*/ 879 h 1334"/>
                <a:gd name="T52" fmla="*/ 1207 w 1278"/>
                <a:gd name="T53" fmla="*/ 975 h 1334"/>
                <a:gd name="T54" fmla="*/ 1119 w 1278"/>
                <a:gd name="T55" fmla="*/ 1123 h 1334"/>
                <a:gd name="T56" fmla="*/ 971 w 1278"/>
                <a:gd name="T57" fmla="*/ 1263 h 1334"/>
                <a:gd name="T58" fmla="*/ 467 w 1278"/>
                <a:gd name="T59" fmla="*/ 107 h 1334"/>
                <a:gd name="T60" fmla="*/ 395 w 1278"/>
                <a:gd name="T61" fmla="*/ 131 h 1334"/>
                <a:gd name="T62" fmla="*/ 335 w 1278"/>
                <a:gd name="T63" fmla="*/ 167 h 1334"/>
                <a:gd name="T64" fmla="*/ 207 w 1278"/>
                <a:gd name="T65" fmla="*/ 275 h 1334"/>
                <a:gd name="T66" fmla="*/ 147 w 1278"/>
                <a:gd name="T67" fmla="*/ 355 h 1334"/>
                <a:gd name="T68" fmla="*/ 107 w 1278"/>
                <a:gd name="T69" fmla="*/ 451 h 1334"/>
                <a:gd name="T70" fmla="*/ 59 w 1278"/>
                <a:gd name="T71" fmla="*/ 631 h 1334"/>
                <a:gd name="T72" fmla="*/ 83 w 1278"/>
                <a:gd name="T73" fmla="*/ 815 h 1334"/>
                <a:gd name="T74" fmla="*/ 107 w 1278"/>
                <a:gd name="T75" fmla="*/ 923 h 1334"/>
                <a:gd name="T76" fmla="*/ 135 w 1278"/>
                <a:gd name="T77" fmla="*/ 971 h 1334"/>
                <a:gd name="T78" fmla="*/ 159 w 1278"/>
                <a:gd name="T79" fmla="*/ 1027 h 1334"/>
                <a:gd name="T80" fmla="*/ 307 w 1278"/>
                <a:gd name="T81" fmla="*/ 1159 h 1334"/>
                <a:gd name="T82" fmla="*/ 375 w 1278"/>
                <a:gd name="T83" fmla="*/ 1207 h 1334"/>
                <a:gd name="T84" fmla="*/ 451 w 1278"/>
                <a:gd name="T85" fmla="*/ 1235 h 1334"/>
                <a:gd name="T86" fmla="*/ 599 w 1278"/>
                <a:gd name="T87" fmla="*/ 1271 h 1334"/>
                <a:gd name="T88" fmla="*/ 771 w 1278"/>
                <a:gd name="T89" fmla="*/ 1263 h 1334"/>
                <a:gd name="T90" fmla="*/ 803 w 1278"/>
                <a:gd name="T91" fmla="*/ 1247 h 1334"/>
                <a:gd name="T92" fmla="*/ 851 w 1278"/>
                <a:gd name="T93" fmla="*/ 1243 h 1334"/>
                <a:gd name="T94" fmla="*/ 919 w 1278"/>
                <a:gd name="T95" fmla="*/ 1219 h 1334"/>
                <a:gd name="T96" fmla="*/ 1023 w 1278"/>
                <a:gd name="T97" fmla="*/ 1155 h 1334"/>
                <a:gd name="T98" fmla="*/ 1067 w 1278"/>
                <a:gd name="T99" fmla="*/ 1123 h 1334"/>
                <a:gd name="T100" fmla="*/ 1103 w 1278"/>
                <a:gd name="T101" fmla="*/ 1059 h 1334"/>
                <a:gd name="T102" fmla="*/ 1147 w 1278"/>
                <a:gd name="T103" fmla="*/ 999 h 1334"/>
                <a:gd name="T104" fmla="*/ 1199 w 1278"/>
                <a:gd name="T105" fmla="*/ 443 h 1334"/>
                <a:gd name="T106" fmla="*/ 1159 w 1278"/>
                <a:gd name="T107" fmla="*/ 335 h 1334"/>
                <a:gd name="T108" fmla="*/ 1111 w 1278"/>
                <a:gd name="T109" fmla="*/ 263 h 1334"/>
                <a:gd name="T110" fmla="*/ 975 w 1278"/>
                <a:gd name="T111" fmla="*/ 131 h 1334"/>
                <a:gd name="T112" fmla="*/ 875 w 1278"/>
                <a:gd name="T113" fmla="*/ 83 h 1334"/>
                <a:gd name="T114" fmla="*/ 579 w 1278"/>
                <a:gd name="T115" fmla="*/ 75 h 1334"/>
                <a:gd name="T116" fmla="*/ 467 w 1278"/>
                <a:gd name="T117" fmla="*/ 107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8" h="1334">
                  <a:moveTo>
                    <a:pt x="971" y="1263"/>
                  </a:moveTo>
                  <a:cubicBezTo>
                    <a:pt x="937" y="1260"/>
                    <a:pt x="913" y="1289"/>
                    <a:pt x="883" y="1299"/>
                  </a:cubicBezTo>
                  <a:cubicBezTo>
                    <a:pt x="869" y="1304"/>
                    <a:pt x="848" y="1302"/>
                    <a:pt x="831" y="1307"/>
                  </a:cubicBezTo>
                  <a:cubicBezTo>
                    <a:pt x="817" y="1311"/>
                    <a:pt x="803" y="1321"/>
                    <a:pt x="791" y="1323"/>
                  </a:cubicBezTo>
                  <a:cubicBezTo>
                    <a:pt x="761" y="1329"/>
                    <a:pt x="724" y="1329"/>
                    <a:pt x="691" y="1331"/>
                  </a:cubicBezTo>
                  <a:cubicBezTo>
                    <a:pt x="621" y="1334"/>
                    <a:pt x="555" y="1332"/>
                    <a:pt x="503" y="1319"/>
                  </a:cubicBezTo>
                  <a:cubicBezTo>
                    <a:pt x="479" y="1313"/>
                    <a:pt x="456" y="1297"/>
                    <a:pt x="431" y="1287"/>
                  </a:cubicBezTo>
                  <a:cubicBezTo>
                    <a:pt x="387" y="1270"/>
                    <a:pt x="360" y="1265"/>
                    <a:pt x="327" y="1243"/>
                  </a:cubicBezTo>
                  <a:cubicBezTo>
                    <a:pt x="300" y="1225"/>
                    <a:pt x="278" y="1205"/>
                    <a:pt x="251" y="1183"/>
                  </a:cubicBezTo>
                  <a:cubicBezTo>
                    <a:pt x="186" y="1128"/>
                    <a:pt x="149" y="1102"/>
                    <a:pt x="107" y="1023"/>
                  </a:cubicBezTo>
                  <a:cubicBezTo>
                    <a:pt x="94" y="998"/>
                    <a:pt x="74" y="969"/>
                    <a:pt x="67" y="947"/>
                  </a:cubicBezTo>
                  <a:cubicBezTo>
                    <a:pt x="61" y="929"/>
                    <a:pt x="61" y="907"/>
                    <a:pt x="55" y="887"/>
                  </a:cubicBezTo>
                  <a:cubicBezTo>
                    <a:pt x="31" y="808"/>
                    <a:pt x="0" y="717"/>
                    <a:pt x="11" y="607"/>
                  </a:cubicBezTo>
                  <a:cubicBezTo>
                    <a:pt x="18" y="540"/>
                    <a:pt x="47" y="489"/>
                    <a:pt x="59" y="419"/>
                  </a:cubicBezTo>
                  <a:cubicBezTo>
                    <a:pt x="108" y="343"/>
                    <a:pt x="137" y="261"/>
                    <a:pt x="199" y="199"/>
                  </a:cubicBezTo>
                  <a:cubicBezTo>
                    <a:pt x="220" y="178"/>
                    <a:pt x="252" y="159"/>
                    <a:pt x="279" y="139"/>
                  </a:cubicBezTo>
                  <a:cubicBezTo>
                    <a:pt x="306" y="119"/>
                    <a:pt x="332" y="96"/>
                    <a:pt x="359" y="83"/>
                  </a:cubicBezTo>
                  <a:cubicBezTo>
                    <a:pt x="384" y="71"/>
                    <a:pt x="420" y="64"/>
                    <a:pt x="455" y="51"/>
                  </a:cubicBezTo>
                  <a:cubicBezTo>
                    <a:pt x="485" y="40"/>
                    <a:pt x="514" y="16"/>
                    <a:pt x="543" y="11"/>
                  </a:cubicBezTo>
                  <a:cubicBezTo>
                    <a:pt x="596" y="2"/>
                    <a:pt x="660" y="21"/>
                    <a:pt x="715" y="7"/>
                  </a:cubicBezTo>
                  <a:cubicBezTo>
                    <a:pt x="743" y="0"/>
                    <a:pt x="850" y="12"/>
                    <a:pt x="883" y="23"/>
                  </a:cubicBezTo>
                  <a:cubicBezTo>
                    <a:pt x="922" y="36"/>
                    <a:pt x="966" y="67"/>
                    <a:pt x="1007" y="91"/>
                  </a:cubicBezTo>
                  <a:cubicBezTo>
                    <a:pt x="1108" y="149"/>
                    <a:pt x="1170" y="238"/>
                    <a:pt x="1215" y="355"/>
                  </a:cubicBezTo>
                  <a:cubicBezTo>
                    <a:pt x="1243" y="429"/>
                    <a:pt x="1268" y="500"/>
                    <a:pt x="1275" y="591"/>
                  </a:cubicBezTo>
                  <a:cubicBezTo>
                    <a:pt x="1278" y="635"/>
                    <a:pt x="1278" y="684"/>
                    <a:pt x="1275" y="727"/>
                  </a:cubicBezTo>
                  <a:cubicBezTo>
                    <a:pt x="1271" y="771"/>
                    <a:pt x="1262" y="834"/>
                    <a:pt x="1251" y="879"/>
                  </a:cubicBezTo>
                  <a:cubicBezTo>
                    <a:pt x="1244" y="910"/>
                    <a:pt x="1222" y="939"/>
                    <a:pt x="1207" y="975"/>
                  </a:cubicBezTo>
                  <a:cubicBezTo>
                    <a:pt x="1184" y="1029"/>
                    <a:pt x="1154" y="1075"/>
                    <a:pt x="1119" y="1123"/>
                  </a:cubicBezTo>
                  <a:cubicBezTo>
                    <a:pt x="1076" y="1181"/>
                    <a:pt x="1028" y="1214"/>
                    <a:pt x="971" y="1263"/>
                  </a:cubicBezTo>
                  <a:close/>
                  <a:moveTo>
                    <a:pt x="467" y="107"/>
                  </a:moveTo>
                  <a:cubicBezTo>
                    <a:pt x="443" y="119"/>
                    <a:pt x="415" y="122"/>
                    <a:pt x="395" y="131"/>
                  </a:cubicBezTo>
                  <a:cubicBezTo>
                    <a:pt x="376" y="140"/>
                    <a:pt x="354" y="156"/>
                    <a:pt x="335" y="167"/>
                  </a:cubicBezTo>
                  <a:cubicBezTo>
                    <a:pt x="273" y="203"/>
                    <a:pt x="250" y="222"/>
                    <a:pt x="207" y="275"/>
                  </a:cubicBezTo>
                  <a:cubicBezTo>
                    <a:pt x="185" y="302"/>
                    <a:pt x="161" y="329"/>
                    <a:pt x="147" y="355"/>
                  </a:cubicBezTo>
                  <a:cubicBezTo>
                    <a:pt x="132" y="383"/>
                    <a:pt x="121" y="418"/>
                    <a:pt x="107" y="451"/>
                  </a:cubicBezTo>
                  <a:cubicBezTo>
                    <a:pt x="82" y="509"/>
                    <a:pt x="65" y="561"/>
                    <a:pt x="59" y="631"/>
                  </a:cubicBezTo>
                  <a:cubicBezTo>
                    <a:pt x="53" y="711"/>
                    <a:pt x="64" y="744"/>
                    <a:pt x="83" y="815"/>
                  </a:cubicBezTo>
                  <a:cubicBezTo>
                    <a:pt x="93" y="851"/>
                    <a:pt x="96" y="893"/>
                    <a:pt x="107" y="923"/>
                  </a:cubicBezTo>
                  <a:cubicBezTo>
                    <a:pt x="113" y="939"/>
                    <a:pt x="127" y="955"/>
                    <a:pt x="135" y="971"/>
                  </a:cubicBezTo>
                  <a:cubicBezTo>
                    <a:pt x="145" y="992"/>
                    <a:pt x="150" y="1013"/>
                    <a:pt x="159" y="1027"/>
                  </a:cubicBezTo>
                  <a:cubicBezTo>
                    <a:pt x="193" y="1081"/>
                    <a:pt x="252" y="1124"/>
                    <a:pt x="307" y="1159"/>
                  </a:cubicBezTo>
                  <a:cubicBezTo>
                    <a:pt x="330" y="1174"/>
                    <a:pt x="353" y="1195"/>
                    <a:pt x="375" y="1207"/>
                  </a:cubicBezTo>
                  <a:cubicBezTo>
                    <a:pt x="396" y="1218"/>
                    <a:pt x="426" y="1224"/>
                    <a:pt x="451" y="1235"/>
                  </a:cubicBezTo>
                  <a:cubicBezTo>
                    <a:pt x="504" y="1258"/>
                    <a:pt x="529" y="1271"/>
                    <a:pt x="599" y="1271"/>
                  </a:cubicBezTo>
                  <a:cubicBezTo>
                    <a:pt x="656" y="1271"/>
                    <a:pt x="727" y="1272"/>
                    <a:pt x="771" y="1263"/>
                  </a:cubicBezTo>
                  <a:cubicBezTo>
                    <a:pt x="783" y="1261"/>
                    <a:pt x="792" y="1250"/>
                    <a:pt x="803" y="1247"/>
                  </a:cubicBezTo>
                  <a:cubicBezTo>
                    <a:pt x="819" y="1243"/>
                    <a:pt x="836" y="1247"/>
                    <a:pt x="851" y="1243"/>
                  </a:cubicBezTo>
                  <a:cubicBezTo>
                    <a:pt x="870" y="1238"/>
                    <a:pt x="896" y="1229"/>
                    <a:pt x="919" y="1219"/>
                  </a:cubicBezTo>
                  <a:cubicBezTo>
                    <a:pt x="969" y="1198"/>
                    <a:pt x="990" y="1184"/>
                    <a:pt x="1023" y="1155"/>
                  </a:cubicBezTo>
                  <a:cubicBezTo>
                    <a:pt x="1038" y="1142"/>
                    <a:pt x="1057" y="1134"/>
                    <a:pt x="1067" y="1123"/>
                  </a:cubicBezTo>
                  <a:cubicBezTo>
                    <a:pt x="1078" y="1110"/>
                    <a:pt x="1088" y="1082"/>
                    <a:pt x="1103" y="1059"/>
                  </a:cubicBezTo>
                  <a:cubicBezTo>
                    <a:pt x="1116" y="1038"/>
                    <a:pt x="1136" y="1020"/>
                    <a:pt x="1147" y="999"/>
                  </a:cubicBezTo>
                  <a:cubicBezTo>
                    <a:pt x="1219" y="866"/>
                    <a:pt x="1260" y="618"/>
                    <a:pt x="1199" y="443"/>
                  </a:cubicBezTo>
                  <a:cubicBezTo>
                    <a:pt x="1186" y="406"/>
                    <a:pt x="1174" y="366"/>
                    <a:pt x="1159" y="335"/>
                  </a:cubicBezTo>
                  <a:cubicBezTo>
                    <a:pt x="1148" y="312"/>
                    <a:pt x="1128" y="288"/>
                    <a:pt x="1111" y="263"/>
                  </a:cubicBezTo>
                  <a:cubicBezTo>
                    <a:pt x="1072" y="204"/>
                    <a:pt x="1036" y="166"/>
                    <a:pt x="975" y="131"/>
                  </a:cubicBezTo>
                  <a:cubicBezTo>
                    <a:pt x="949" y="116"/>
                    <a:pt x="900" y="90"/>
                    <a:pt x="875" y="83"/>
                  </a:cubicBezTo>
                  <a:cubicBezTo>
                    <a:pt x="801" y="63"/>
                    <a:pt x="662" y="71"/>
                    <a:pt x="579" y="75"/>
                  </a:cubicBezTo>
                  <a:cubicBezTo>
                    <a:pt x="514" y="78"/>
                    <a:pt x="511" y="85"/>
                    <a:pt x="467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5245100" y="2041525"/>
              <a:ext cx="784225" cy="784225"/>
            </a:xfrm>
            <a:custGeom>
              <a:avLst/>
              <a:gdLst>
                <a:gd name="T0" fmla="*/ 822 w 1207"/>
                <a:gd name="T1" fmla="*/ 20 h 1209"/>
                <a:gd name="T2" fmla="*/ 1058 w 1207"/>
                <a:gd name="T3" fmla="*/ 200 h 1209"/>
                <a:gd name="T4" fmla="*/ 1146 w 1207"/>
                <a:gd name="T5" fmla="*/ 380 h 1209"/>
                <a:gd name="T6" fmla="*/ 1050 w 1207"/>
                <a:gd name="T7" fmla="*/ 996 h 1209"/>
                <a:gd name="T8" fmla="*/ 970 w 1207"/>
                <a:gd name="T9" fmla="*/ 1092 h 1209"/>
                <a:gd name="T10" fmla="*/ 798 w 1207"/>
                <a:gd name="T11" fmla="*/ 1180 h 1209"/>
                <a:gd name="T12" fmla="*/ 718 w 1207"/>
                <a:gd name="T13" fmla="*/ 1200 h 1209"/>
                <a:gd name="T14" fmla="*/ 398 w 1207"/>
                <a:gd name="T15" fmla="*/ 1172 h 1209"/>
                <a:gd name="T16" fmla="*/ 254 w 1207"/>
                <a:gd name="T17" fmla="*/ 1096 h 1209"/>
                <a:gd name="T18" fmla="*/ 82 w 1207"/>
                <a:gd name="T19" fmla="*/ 908 h 1209"/>
                <a:gd name="T20" fmla="*/ 30 w 1207"/>
                <a:gd name="T21" fmla="*/ 752 h 1209"/>
                <a:gd name="T22" fmla="*/ 54 w 1207"/>
                <a:gd name="T23" fmla="*/ 388 h 1209"/>
                <a:gd name="T24" fmla="*/ 154 w 1207"/>
                <a:gd name="T25" fmla="*/ 212 h 1209"/>
                <a:gd name="T26" fmla="*/ 342 w 1207"/>
                <a:gd name="T27" fmla="*/ 68 h 1209"/>
                <a:gd name="T28" fmla="*/ 526 w 1207"/>
                <a:gd name="T29" fmla="*/ 12 h 1209"/>
                <a:gd name="T30" fmla="*/ 582 w 1207"/>
                <a:gd name="T31" fmla="*/ 196 h 1209"/>
                <a:gd name="T32" fmla="*/ 566 w 1207"/>
                <a:gd name="T33" fmla="*/ 68 h 1209"/>
                <a:gd name="T34" fmla="*/ 850 w 1207"/>
                <a:gd name="T35" fmla="*/ 180 h 1209"/>
                <a:gd name="T36" fmla="*/ 310 w 1207"/>
                <a:gd name="T37" fmla="*/ 188 h 1209"/>
                <a:gd name="T38" fmla="*/ 310 w 1207"/>
                <a:gd name="T39" fmla="*/ 188 h 1209"/>
                <a:gd name="T40" fmla="*/ 274 w 1207"/>
                <a:gd name="T41" fmla="*/ 380 h 1209"/>
                <a:gd name="T42" fmla="*/ 186 w 1207"/>
                <a:gd name="T43" fmla="*/ 360 h 1209"/>
                <a:gd name="T44" fmla="*/ 1014 w 1207"/>
                <a:gd name="T45" fmla="*/ 368 h 1209"/>
                <a:gd name="T46" fmla="*/ 906 w 1207"/>
                <a:gd name="T47" fmla="*/ 416 h 1209"/>
                <a:gd name="T48" fmla="*/ 574 w 1207"/>
                <a:gd name="T49" fmla="*/ 572 h 1209"/>
                <a:gd name="T50" fmla="*/ 614 w 1207"/>
                <a:gd name="T51" fmla="*/ 676 h 1209"/>
                <a:gd name="T52" fmla="*/ 742 w 1207"/>
                <a:gd name="T53" fmla="*/ 592 h 1209"/>
                <a:gd name="T54" fmla="*/ 806 w 1207"/>
                <a:gd name="T55" fmla="*/ 536 h 1209"/>
                <a:gd name="T56" fmla="*/ 922 w 1207"/>
                <a:gd name="T57" fmla="*/ 420 h 1209"/>
                <a:gd name="T58" fmla="*/ 974 w 1207"/>
                <a:gd name="T59" fmla="*/ 596 h 1209"/>
                <a:gd name="T60" fmla="*/ 974 w 1207"/>
                <a:gd name="T61" fmla="*/ 596 h 1209"/>
                <a:gd name="T62" fmla="*/ 202 w 1207"/>
                <a:gd name="T63" fmla="*/ 632 h 1209"/>
                <a:gd name="T64" fmla="*/ 94 w 1207"/>
                <a:gd name="T65" fmla="*/ 596 h 1209"/>
                <a:gd name="T66" fmla="*/ 274 w 1207"/>
                <a:gd name="T67" fmla="*/ 820 h 1209"/>
                <a:gd name="T68" fmla="*/ 914 w 1207"/>
                <a:gd name="T69" fmla="*/ 832 h 1209"/>
                <a:gd name="T70" fmla="*/ 914 w 1207"/>
                <a:gd name="T71" fmla="*/ 832 h 1209"/>
                <a:gd name="T72" fmla="*/ 830 w 1207"/>
                <a:gd name="T73" fmla="*/ 1020 h 1209"/>
                <a:gd name="T74" fmla="*/ 338 w 1207"/>
                <a:gd name="T75" fmla="*/ 1016 h 1209"/>
                <a:gd name="T76" fmla="*/ 338 w 1207"/>
                <a:gd name="T77" fmla="*/ 1016 h 1209"/>
                <a:gd name="T78" fmla="*/ 590 w 1207"/>
                <a:gd name="T79" fmla="*/ 1080 h 1209"/>
                <a:gd name="T80" fmla="*/ 558 w 1207"/>
                <a:gd name="T81" fmla="*/ 1044 h 1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07" h="1209">
                  <a:moveTo>
                    <a:pt x="526" y="12"/>
                  </a:moveTo>
                  <a:cubicBezTo>
                    <a:pt x="609" y="8"/>
                    <a:pt x="748" y="0"/>
                    <a:pt x="822" y="20"/>
                  </a:cubicBezTo>
                  <a:cubicBezTo>
                    <a:pt x="847" y="27"/>
                    <a:pt x="896" y="53"/>
                    <a:pt x="922" y="68"/>
                  </a:cubicBezTo>
                  <a:cubicBezTo>
                    <a:pt x="983" y="103"/>
                    <a:pt x="1019" y="141"/>
                    <a:pt x="1058" y="200"/>
                  </a:cubicBezTo>
                  <a:cubicBezTo>
                    <a:pt x="1075" y="225"/>
                    <a:pt x="1095" y="249"/>
                    <a:pt x="1106" y="272"/>
                  </a:cubicBezTo>
                  <a:cubicBezTo>
                    <a:pt x="1121" y="303"/>
                    <a:pt x="1133" y="343"/>
                    <a:pt x="1146" y="380"/>
                  </a:cubicBezTo>
                  <a:cubicBezTo>
                    <a:pt x="1207" y="555"/>
                    <a:pt x="1166" y="803"/>
                    <a:pt x="1094" y="936"/>
                  </a:cubicBezTo>
                  <a:cubicBezTo>
                    <a:pt x="1083" y="957"/>
                    <a:pt x="1063" y="975"/>
                    <a:pt x="1050" y="996"/>
                  </a:cubicBezTo>
                  <a:cubicBezTo>
                    <a:pt x="1035" y="1019"/>
                    <a:pt x="1025" y="1047"/>
                    <a:pt x="1014" y="1060"/>
                  </a:cubicBezTo>
                  <a:cubicBezTo>
                    <a:pt x="1004" y="1071"/>
                    <a:pt x="985" y="1079"/>
                    <a:pt x="970" y="1092"/>
                  </a:cubicBezTo>
                  <a:cubicBezTo>
                    <a:pt x="937" y="1121"/>
                    <a:pt x="916" y="1135"/>
                    <a:pt x="866" y="1156"/>
                  </a:cubicBezTo>
                  <a:cubicBezTo>
                    <a:pt x="843" y="1166"/>
                    <a:pt x="817" y="1175"/>
                    <a:pt x="798" y="1180"/>
                  </a:cubicBezTo>
                  <a:cubicBezTo>
                    <a:pt x="783" y="1184"/>
                    <a:pt x="766" y="1180"/>
                    <a:pt x="750" y="1184"/>
                  </a:cubicBezTo>
                  <a:cubicBezTo>
                    <a:pt x="739" y="1187"/>
                    <a:pt x="730" y="1198"/>
                    <a:pt x="718" y="1200"/>
                  </a:cubicBezTo>
                  <a:cubicBezTo>
                    <a:pt x="674" y="1209"/>
                    <a:pt x="603" y="1208"/>
                    <a:pt x="546" y="1208"/>
                  </a:cubicBezTo>
                  <a:cubicBezTo>
                    <a:pt x="476" y="1208"/>
                    <a:pt x="451" y="1195"/>
                    <a:pt x="398" y="1172"/>
                  </a:cubicBezTo>
                  <a:cubicBezTo>
                    <a:pt x="373" y="1161"/>
                    <a:pt x="343" y="1155"/>
                    <a:pt x="322" y="1144"/>
                  </a:cubicBezTo>
                  <a:cubicBezTo>
                    <a:pt x="300" y="1132"/>
                    <a:pt x="277" y="1111"/>
                    <a:pt x="254" y="1096"/>
                  </a:cubicBezTo>
                  <a:cubicBezTo>
                    <a:pt x="199" y="1061"/>
                    <a:pt x="140" y="1018"/>
                    <a:pt x="106" y="964"/>
                  </a:cubicBezTo>
                  <a:cubicBezTo>
                    <a:pt x="97" y="950"/>
                    <a:pt x="92" y="929"/>
                    <a:pt x="82" y="908"/>
                  </a:cubicBezTo>
                  <a:cubicBezTo>
                    <a:pt x="74" y="892"/>
                    <a:pt x="60" y="876"/>
                    <a:pt x="54" y="860"/>
                  </a:cubicBezTo>
                  <a:cubicBezTo>
                    <a:pt x="43" y="830"/>
                    <a:pt x="40" y="788"/>
                    <a:pt x="30" y="752"/>
                  </a:cubicBezTo>
                  <a:cubicBezTo>
                    <a:pt x="11" y="681"/>
                    <a:pt x="0" y="648"/>
                    <a:pt x="6" y="568"/>
                  </a:cubicBezTo>
                  <a:cubicBezTo>
                    <a:pt x="12" y="498"/>
                    <a:pt x="29" y="446"/>
                    <a:pt x="54" y="388"/>
                  </a:cubicBezTo>
                  <a:cubicBezTo>
                    <a:pt x="68" y="355"/>
                    <a:pt x="79" y="320"/>
                    <a:pt x="94" y="292"/>
                  </a:cubicBezTo>
                  <a:cubicBezTo>
                    <a:pt x="108" y="266"/>
                    <a:pt x="132" y="239"/>
                    <a:pt x="154" y="212"/>
                  </a:cubicBezTo>
                  <a:cubicBezTo>
                    <a:pt x="197" y="159"/>
                    <a:pt x="220" y="140"/>
                    <a:pt x="282" y="104"/>
                  </a:cubicBezTo>
                  <a:cubicBezTo>
                    <a:pt x="301" y="93"/>
                    <a:pt x="323" y="77"/>
                    <a:pt x="342" y="68"/>
                  </a:cubicBezTo>
                  <a:cubicBezTo>
                    <a:pt x="362" y="59"/>
                    <a:pt x="390" y="56"/>
                    <a:pt x="414" y="44"/>
                  </a:cubicBezTo>
                  <a:cubicBezTo>
                    <a:pt x="458" y="22"/>
                    <a:pt x="461" y="15"/>
                    <a:pt x="526" y="12"/>
                  </a:cubicBezTo>
                  <a:close/>
                  <a:moveTo>
                    <a:pt x="566" y="68"/>
                  </a:moveTo>
                  <a:cubicBezTo>
                    <a:pt x="550" y="102"/>
                    <a:pt x="541" y="199"/>
                    <a:pt x="582" y="196"/>
                  </a:cubicBezTo>
                  <a:cubicBezTo>
                    <a:pt x="620" y="193"/>
                    <a:pt x="601" y="104"/>
                    <a:pt x="594" y="68"/>
                  </a:cubicBezTo>
                  <a:cubicBezTo>
                    <a:pt x="585" y="68"/>
                    <a:pt x="575" y="68"/>
                    <a:pt x="566" y="68"/>
                  </a:cubicBezTo>
                  <a:close/>
                  <a:moveTo>
                    <a:pt x="802" y="252"/>
                  </a:moveTo>
                  <a:cubicBezTo>
                    <a:pt x="843" y="255"/>
                    <a:pt x="869" y="212"/>
                    <a:pt x="850" y="180"/>
                  </a:cubicBezTo>
                  <a:cubicBezTo>
                    <a:pt x="811" y="178"/>
                    <a:pt x="782" y="220"/>
                    <a:pt x="802" y="252"/>
                  </a:cubicBezTo>
                  <a:close/>
                  <a:moveTo>
                    <a:pt x="310" y="188"/>
                  </a:moveTo>
                  <a:cubicBezTo>
                    <a:pt x="313" y="237"/>
                    <a:pt x="342" y="260"/>
                    <a:pt x="382" y="272"/>
                  </a:cubicBezTo>
                  <a:cubicBezTo>
                    <a:pt x="406" y="227"/>
                    <a:pt x="356" y="175"/>
                    <a:pt x="310" y="188"/>
                  </a:cubicBezTo>
                  <a:close/>
                  <a:moveTo>
                    <a:pt x="186" y="360"/>
                  </a:moveTo>
                  <a:cubicBezTo>
                    <a:pt x="192" y="385"/>
                    <a:pt x="239" y="389"/>
                    <a:pt x="274" y="380"/>
                  </a:cubicBezTo>
                  <a:cubicBezTo>
                    <a:pt x="272" y="367"/>
                    <a:pt x="281" y="366"/>
                    <a:pt x="278" y="352"/>
                  </a:cubicBezTo>
                  <a:cubicBezTo>
                    <a:pt x="258" y="321"/>
                    <a:pt x="173" y="306"/>
                    <a:pt x="186" y="360"/>
                  </a:cubicBezTo>
                  <a:close/>
                  <a:moveTo>
                    <a:pt x="954" y="396"/>
                  </a:moveTo>
                  <a:cubicBezTo>
                    <a:pt x="973" y="412"/>
                    <a:pt x="1025" y="407"/>
                    <a:pt x="1014" y="368"/>
                  </a:cubicBezTo>
                  <a:cubicBezTo>
                    <a:pt x="994" y="350"/>
                    <a:pt x="949" y="363"/>
                    <a:pt x="954" y="396"/>
                  </a:cubicBezTo>
                  <a:close/>
                  <a:moveTo>
                    <a:pt x="906" y="416"/>
                  </a:moveTo>
                  <a:cubicBezTo>
                    <a:pt x="858" y="434"/>
                    <a:pt x="822" y="465"/>
                    <a:pt x="766" y="476"/>
                  </a:cubicBezTo>
                  <a:cubicBezTo>
                    <a:pt x="717" y="523"/>
                    <a:pt x="634" y="536"/>
                    <a:pt x="574" y="572"/>
                  </a:cubicBezTo>
                  <a:cubicBezTo>
                    <a:pt x="558" y="610"/>
                    <a:pt x="570" y="627"/>
                    <a:pt x="586" y="648"/>
                  </a:cubicBezTo>
                  <a:cubicBezTo>
                    <a:pt x="594" y="659"/>
                    <a:pt x="600" y="678"/>
                    <a:pt x="614" y="676"/>
                  </a:cubicBezTo>
                  <a:cubicBezTo>
                    <a:pt x="653" y="667"/>
                    <a:pt x="678" y="634"/>
                    <a:pt x="710" y="608"/>
                  </a:cubicBezTo>
                  <a:cubicBezTo>
                    <a:pt x="719" y="601"/>
                    <a:pt x="733" y="599"/>
                    <a:pt x="742" y="592"/>
                  </a:cubicBezTo>
                  <a:cubicBezTo>
                    <a:pt x="753" y="584"/>
                    <a:pt x="760" y="569"/>
                    <a:pt x="770" y="560"/>
                  </a:cubicBezTo>
                  <a:cubicBezTo>
                    <a:pt x="781" y="550"/>
                    <a:pt x="795" y="545"/>
                    <a:pt x="806" y="536"/>
                  </a:cubicBezTo>
                  <a:cubicBezTo>
                    <a:pt x="823" y="522"/>
                    <a:pt x="838" y="502"/>
                    <a:pt x="854" y="492"/>
                  </a:cubicBezTo>
                  <a:cubicBezTo>
                    <a:pt x="882" y="475"/>
                    <a:pt x="923" y="458"/>
                    <a:pt x="922" y="420"/>
                  </a:cubicBezTo>
                  <a:cubicBezTo>
                    <a:pt x="914" y="421"/>
                    <a:pt x="913" y="415"/>
                    <a:pt x="906" y="416"/>
                  </a:cubicBezTo>
                  <a:close/>
                  <a:moveTo>
                    <a:pt x="974" y="596"/>
                  </a:moveTo>
                  <a:cubicBezTo>
                    <a:pt x="979" y="634"/>
                    <a:pt x="1083" y="654"/>
                    <a:pt x="1094" y="596"/>
                  </a:cubicBezTo>
                  <a:cubicBezTo>
                    <a:pt x="1079" y="562"/>
                    <a:pt x="965" y="536"/>
                    <a:pt x="974" y="596"/>
                  </a:cubicBezTo>
                  <a:close/>
                  <a:moveTo>
                    <a:pt x="94" y="596"/>
                  </a:moveTo>
                  <a:cubicBezTo>
                    <a:pt x="95" y="632"/>
                    <a:pt x="159" y="640"/>
                    <a:pt x="202" y="632"/>
                  </a:cubicBezTo>
                  <a:cubicBezTo>
                    <a:pt x="210" y="619"/>
                    <a:pt x="222" y="610"/>
                    <a:pt x="218" y="584"/>
                  </a:cubicBezTo>
                  <a:cubicBezTo>
                    <a:pt x="187" y="561"/>
                    <a:pt x="92" y="546"/>
                    <a:pt x="94" y="596"/>
                  </a:cubicBezTo>
                  <a:close/>
                  <a:moveTo>
                    <a:pt x="190" y="880"/>
                  </a:moveTo>
                  <a:cubicBezTo>
                    <a:pt x="234" y="892"/>
                    <a:pt x="267" y="858"/>
                    <a:pt x="274" y="820"/>
                  </a:cubicBezTo>
                  <a:cubicBezTo>
                    <a:pt x="245" y="798"/>
                    <a:pt x="188" y="833"/>
                    <a:pt x="190" y="880"/>
                  </a:cubicBezTo>
                  <a:close/>
                  <a:moveTo>
                    <a:pt x="914" y="832"/>
                  </a:moveTo>
                  <a:cubicBezTo>
                    <a:pt x="912" y="872"/>
                    <a:pt x="945" y="899"/>
                    <a:pt x="974" y="884"/>
                  </a:cubicBezTo>
                  <a:cubicBezTo>
                    <a:pt x="983" y="839"/>
                    <a:pt x="941" y="803"/>
                    <a:pt x="914" y="832"/>
                  </a:cubicBezTo>
                  <a:close/>
                  <a:moveTo>
                    <a:pt x="778" y="916"/>
                  </a:moveTo>
                  <a:cubicBezTo>
                    <a:pt x="738" y="953"/>
                    <a:pt x="788" y="1028"/>
                    <a:pt x="830" y="1020"/>
                  </a:cubicBezTo>
                  <a:cubicBezTo>
                    <a:pt x="845" y="968"/>
                    <a:pt x="811" y="933"/>
                    <a:pt x="778" y="916"/>
                  </a:cubicBezTo>
                  <a:close/>
                  <a:moveTo>
                    <a:pt x="338" y="1016"/>
                  </a:moveTo>
                  <a:cubicBezTo>
                    <a:pt x="375" y="1052"/>
                    <a:pt x="422" y="974"/>
                    <a:pt x="398" y="936"/>
                  </a:cubicBezTo>
                  <a:cubicBezTo>
                    <a:pt x="363" y="948"/>
                    <a:pt x="338" y="969"/>
                    <a:pt x="338" y="1016"/>
                  </a:cubicBezTo>
                  <a:close/>
                  <a:moveTo>
                    <a:pt x="558" y="1044"/>
                  </a:moveTo>
                  <a:cubicBezTo>
                    <a:pt x="563" y="1065"/>
                    <a:pt x="577" y="1081"/>
                    <a:pt x="590" y="1080"/>
                  </a:cubicBezTo>
                  <a:cubicBezTo>
                    <a:pt x="625" y="1078"/>
                    <a:pt x="624" y="955"/>
                    <a:pt x="578" y="972"/>
                  </a:cubicBezTo>
                  <a:cubicBezTo>
                    <a:pt x="558" y="979"/>
                    <a:pt x="552" y="1016"/>
                    <a:pt x="558" y="10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595938" y="2084388"/>
              <a:ext cx="52388" cy="85725"/>
            </a:xfrm>
            <a:custGeom>
              <a:avLst/>
              <a:gdLst>
                <a:gd name="T0" fmla="*/ 53 w 79"/>
                <a:gd name="T1" fmla="*/ 0 h 131"/>
                <a:gd name="T2" fmla="*/ 41 w 79"/>
                <a:gd name="T3" fmla="*/ 128 h 131"/>
                <a:gd name="T4" fmla="*/ 25 w 79"/>
                <a:gd name="T5" fmla="*/ 0 h 131"/>
                <a:gd name="T6" fmla="*/ 53 w 79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131">
                  <a:moveTo>
                    <a:pt x="53" y="0"/>
                  </a:moveTo>
                  <a:cubicBezTo>
                    <a:pt x="60" y="36"/>
                    <a:pt x="79" y="125"/>
                    <a:pt x="41" y="128"/>
                  </a:cubicBezTo>
                  <a:cubicBezTo>
                    <a:pt x="0" y="131"/>
                    <a:pt x="9" y="34"/>
                    <a:pt x="25" y="0"/>
                  </a:cubicBezTo>
                  <a:cubicBezTo>
                    <a:pt x="34" y="0"/>
                    <a:pt x="44" y="0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008313" y="2093913"/>
              <a:ext cx="82550" cy="101600"/>
            </a:xfrm>
            <a:custGeom>
              <a:avLst/>
              <a:gdLst>
                <a:gd name="T0" fmla="*/ 16 w 127"/>
                <a:gd name="T1" fmla="*/ 123 h 156"/>
                <a:gd name="T2" fmla="*/ 36 w 127"/>
                <a:gd name="T3" fmla="*/ 27 h 156"/>
                <a:gd name="T4" fmla="*/ 16 w 127"/>
                <a:gd name="T5" fmla="*/ 12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156">
                  <a:moveTo>
                    <a:pt x="16" y="123"/>
                  </a:moveTo>
                  <a:cubicBezTo>
                    <a:pt x="0" y="93"/>
                    <a:pt x="2" y="37"/>
                    <a:pt x="36" y="27"/>
                  </a:cubicBezTo>
                  <a:cubicBezTo>
                    <a:pt x="127" y="0"/>
                    <a:pt x="100" y="156"/>
                    <a:pt x="16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633788" y="2093913"/>
              <a:ext cx="84138" cy="107950"/>
            </a:xfrm>
            <a:custGeom>
              <a:avLst/>
              <a:gdLst>
                <a:gd name="T0" fmla="*/ 107 w 129"/>
                <a:gd name="T1" fmla="*/ 107 h 167"/>
                <a:gd name="T2" fmla="*/ 7 w 129"/>
                <a:gd name="T3" fmla="*/ 75 h 167"/>
                <a:gd name="T4" fmla="*/ 107 w 129"/>
                <a:gd name="T5" fmla="*/ 10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67">
                  <a:moveTo>
                    <a:pt x="107" y="107"/>
                  </a:moveTo>
                  <a:cubicBezTo>
                    <a:pt x="88" y="167"/>
                    <a:pt x="0" y="143"/>
                    <a:pt x="7" y="75"/>
                  </a:cubicBezTo>
                  <a:cubicBezTo>
                    <a:pt x="14" y="10"/>
                    <a:pt x="129" y="0"/>
                    <a:pt x="107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753100" y="2155825"/>
              <a:ext cx="55563" cy="50800"/>
            </a:xfrm>
            <a:custGeom>
              <a:avLst/>
              <a:gdLst>
                <a:gd name="T0" fmla="*/ 68 w 87"/>
                <a:gd name="T1" fmla="*/ 2 h 77"/>
                <a:gd name="T2" fmla="*/ 20 w 87"/>
                <a:gd name="T3" fmla="*/ 74 h 77"/>
                <a:gd name="T4" fmla="*/ 68 w 87"/>
                <a:gd name="T5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77">
                  <a:moveTo>
                    <a:pt x="68" y="2"/>
                  </a:moveTo>
                  <a:cubicBezTo>
                    <a:pt x="87" y="34"/>
                    <a:pt x="61" y="77"/>
                    <a:pt x="20" y="74"/>
                  </a:cubicBezTo>
                  <a:cubicBezTo>
                    <a:pt x="0" y="42"/>
                    <a:pt x="29" y="0"/>
                    <a:pt x="6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446713" y="2154238"/>
              <a:ext cx="61913" cy="63500"/>
            </a:xfrm>
            <a:custGeom>
              <a:avLst/>
              <a:gdLst>
                <a:gd name="T0" fmla="*/ 72 w 96"/>
                <a:gd name="T1" fmla="*/ 97 h 97"/>
                <a:gd name="T2" fmla="*/ 0 w 96"/>
                <a:gd name="T3" fmla="*/ 13 h 97"/>
                <a:gd name="T4" fmla="*/ 72 w 96"/>
                <a:gd name="T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97">
                  <a:moveTo>
                    <a:pt x="72" y="97"/>
                  </a:moveTo>
                  <a:cubicBezTo>
                    <a:pt x="32" y="85"/>
                    <a:pt x="3" y="62"/>
                    <a:pt x="0" y="13"/>
                  </a:cubicBezTo>
                  <a:cubicBezTo>
                    <a:pt x="46" y="0"/>
                    <a:pt x="96" y="52"/>
                    <a:pt x="72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357813" y="2239963"/>
              <a:ext cx="69850" cy="53975"/>
            </a:xfrm>
            <a:custGeom>
              <a:avLst/>
              <a:gdLst>
                <a:gd name="T0" fmla="*/ 105 w 108"/>
                <a:gd name="T1" fmla="*/ 46 h 83"/>
                <a:gd name="T2" fmla="*/ 101 w 108"/>
                <a:gd name="T3" fmla="*/ 74 h 83"/>
                <a:gd name="T4" fmla="*/ 13 w 108"/>
                <a:gd name="T5" fmla="*/ 54 h 83"/>
                <a:gd name="T6" fmla="*/ 105 w 108"/>
                <a:gd name="T7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83">
                  <a:moveTo>
                    <a:pt x="105" y="46"/>
                  </a:moveTo>
                  <a:cubicBezTo>
                    <a:pt x="108" y="60"/>
                    <a:pt x="99" y="61"/>
                    <a:pt x="101" y="74"/>
                  </a:cubicBezTo>
                  <a:cubicBezTo>
                    <a:pt x="66" y="83"/>
                    <a:pt x="19" y="79"/>
                    <a:pt x="13" y="54"/>
                  </a:cubicBezTo>
                  <a:cubicBezTo>
                    <a:pt x="0" y="0"/>
                    <a:pt x="85" y="15"/>
                    <a:pt x="105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861050" y="2268538"/>
              <a:ext cx="49213" cy="39688"/>
            </a:xfrm>
            <a:custGeom>
              <a:avLst/>
              <a:gdLst>
                <a:gd name="T0" fmla="*/ 65 w 76"/>
                <a:gd name="T1" fmla="*/ 18 h 62"/>
                <a:gd name="T2" fmla="*/ 5 w 76"/>
                <a:gd name="T3" fmla="*/ 46 h 62"/>
                <a:gd name="T4" fmla="*/ 65 w 76"/>
                <a:gd name="T5" fmla="*/ 1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62">
                  <a:moveTo>
                    <a:pt x="65" y="18"/>
                  </a:moveTo>
                  <a:cubicBezTo>
                    <a:pt x="76" y="57"/>
                    <a:pt x="24" y="62"/>
                    <a:pt x="5" y="46"/>
                  </a:cubicBezTo>
                  <a:cubicBezTo>
                    <a:pt x="0" y="13"/>
                    <a:pt x="45" y="0"/>
                    <a:pt x="65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3867150" y="2303463"/>
              <a:ext cx="706438" cy="676275"/>
            </a:xfrm>
            <a:custGeom>
              <a:avLst/>
              <a:gdLst>
                <a:gd name="T0" fmla="*/ 264 w 1087"/>
                <a:gd name="T1" fmla="*/ 819 h 1040"/>
                <a:gd name="T2" fmla="*/ 88 w 1087"/>
                <a:gd name="T3" fmla="*/ 915 h 1040"/>
                <a:gd name="T4" fmla="*/ 40 w 1087"/>
                <a:gd name="T5" fmla="*/ 823 h 1040"/>
                <a:gd name="T6" fmla="*/ 12 w 1087"/>
                <a:gd name="T7" fmla="*/ 723 h 1040"/>
                <a:gd name="T8" fmla="*/ 56 w 1087"/>
                <a:gd name="T9" fmla="*/ 699 h 1040"/>
                <a:gd name="T10" fmla="*/ 188 w 1087"/>
                <a:gd name="T11" fmla="*/ 631 h 1040"/>
                <a:gd name="T12" fmla="*/ 164 w 1087"/>
                <a:gd name="T13" fmla="*/ 527 h 1040"/>
                <a:gd name="T14" fmla="*/ 316 w 1087"/>
                <a:gd name="T15" fmla="*/ 127 h 1040"/>
                <a:gd name="T16" fmla="*/ 408 w 1087"/>
                <a:gd name="T17" fmla="*/ 51 h 1040"/>
                <a:gd name="T18" fmla="*/ 468 w 1087"/>
                <a:gd name="T19" fmla="*/ 31 h 1040"/>
                <a:gd name="T20" fmla="*/ 520 w 1087"/>
                <a:gd name="T21" fmla="*/ 7 h 1040"/>
                <a:gd name="T22" fmla="*/ 596 w 1087"/>
                <a:gd name="T23" fmla="*/ 3 h 1040"/>
                <a:gd name="T24" fmla="*/ 660 w 1087"/>
                <a:gd name="T25" fmla="*/ 11 h 1040"/>
                <a:gd name="T26" fmla="*/ 716 w 1087"/>
                <a:gd name="T27" fmla="*/ 15 h 1040"/>
                <a:gd name="T28" fmla="*/ 956 w 1087"/>
                <a:gd name="T29" fmla="*/ 195 h 1040"/>
                <a:gd name="T30" fmla="*/ 1004 w 1087"/>
                <a:gd name="T31" fmla="*/ 259 h 1040"/>
                <a:gd name="T32" fmla="*/ 1024 w 1087"/>
                <a:gd name="T33" fmla="*/ 315 h 1040"/>
                <a:gd name="T34" fmla="*/ 1084 w 1087"/>
                <a:gd name="T35" fmla="*/ 471 h 1040"/>
                <a:gd name="T36" fmla="*/ 1080 w 1087"/>
                <a:gd name="T37" fmla="*/ 531 h 1040"/>
                <a:gd name="T38" fmla="*/ 1084 w 1087"/>
                <a:gd name="T39" fmla="*/ 595 h 1040"/>
                <a:gd name="T40" fmla="*/ 1056 w 1087"/>
                <a:gd name="T41" fmla="*/ 679 h 1040"/>
                <a:gd name="T42" fmla="*/ 1040 w 1087"/>
                <a:gd name="T43" fmla="*/ 767 h 1040"/>
                <a:gd name="T44" fmla="*/ 892 w 1087"/>
                <a:gd name="T45" fmla="*/ 955 h 1040"/>
                <a:gd name="T46" fmla="*/ 836 w 1087"/>
                <a:gd name="T47" fmla="*/ 979 h 1040"/>
                <a:gd name="T48" fmla="*/ 568 w 1087"/>
                <a:gd name="T49" fmla="*/ 1027 h 1040"/>
                <a:gd name="T50" fmla="*/ 524 w 1087"/>
                <a:gd name="T51" fmla="*/ 1027 h 1040"/>
                <a:gd name="T52" fmla="*/ 484 w 1087"/>
                <a:gd name="T53" fmla="*/ 1007 h 1040"/>
                <a:gd name="T54" fmla="*/ 400 w 1087"/>
                <a:gd name="T55" fmla="*/ 971 h 1040"/>
                <a:gd name="T56" fmla="*/ 264 w 1087"/>
                <a:gd name="T57" fmla="*/ 819 h 1040"/>
                <a:gd name="T58" fmla="*/ 484 w 1087"/>
                <a:gd name="T59" fmla="*/ 75 h 1040"/>
                <a:gd name="T60" fmla="*/ 444 w 1087"/>
                <a:gd name="T61" fmla="*/ 99 h 1040"/>
                <a:gd name="T62" fmla="*/ 400 w 1087"/>
                <a:gd name="T63" fmla="*/ 119 h 1040"/>
                <a:gd name="T64" fmla="*/ 308 w 1087"/>
                <a:gd name="T65" fmla="*/ 215 h 1040"/>
                <a:gd name="T66" fmla="*/ 296 w 1087"/>
                <a:gd name="T67" fmla="*/ 223 h 1040"/>
                <a:gd name="T68" fmla="*/ 224 w 1087"/>
                <a:gd name="T69" fmla="*/ 371 h 1040"/>
                <a:gd name="T70" fmla="*/ 216 w 1087"/>
                <a:gd name="T71" fmla="*/ 523 h 1040"/>
                <a:gd name="T72" fmla="*/ 252 w 1087"/>
                <a:gd name="T73" fmla="*/ 655 h 1040"/>
                <a:gd name="T74" fmla="*/ 200 w 1087"/>
                <a:gd name="T75" fmla="*/ 691 h 1040"/>
                <a:gd name="T76" fmla="*/ 144 w 1087"/>
                <a:gd name="T77" fmla="*/ 727 h 1040"/>
                <a:gd name="T78" fmla="*/ 88 w 1087"/>
                <a:gd name="T79" fmla="*/ 759 h 1040"/>
                <a:gd name="T80" fmla="*/ 124 w 1087"/>
                <a:gd name="T81" fmla="*/ 827 h 1040"/>
                <a:gd name="T82" fmla="*/ 164 w 1087"/>
                <a:gd name="T83" fmla="*/ 803 h 1040"/>
                <a:gd name="T84" fmla="*/ 208 w 1087"/>
                <a:gd name="T85" fmla="*/ 783 h 1040"/>
                <a:gd name="T86" fmla="*/ 300 w 1087"/>
                <a:gd name="T87" fmla="*/ 743 h 1040"/>
                <a:gd name="T88" fmla="*/ 348 w 1087"/>
                <a:gd name="T89" fmla="*/ 827 h 1040"/>
                <a:gd name="T90" fmla="*/ 544 w 1087"/>
                <a:gd name="T91" fmla="*/ 967 h 1040"/>
                <a:gd name="T92" fmla="*/ 604 w 1087"/>
                <a:gd name="T93" fmla="*/ 983 h 1040"/>
                <a:gd name="T94" fmla="*/ 656 w 1087"/>
                <a:gd name="T95" fmla="*/ 971 h 1040"/>
                <a:gd name="T96" fmla="*/ 704 w 1087"/>
                <a:gd name="T97" fmla="*/ 971 h 1040"/>
                <a:gd name="T98" fmla="*/ 824 w 1087"/>
                <a:gd name="T99" fmla="*/ 927 h 1040"/>
                <a:gd name="T100" fmla="*/ 904 w 1087"/>
                <a:gd name="T101" fmla="*/ 879 h 1040"/>
                <a:gd name="T102" fmla="*/ 980 w 1087"/>
                <a:gd name="T103" fmla="*/ 783 h 1040"/>
                <a:gd name="T104" fmla="*/ 1032 w 1087"/>
                <a:gd name="T105" fmla="*/ 495 h 1040"/>
                <a:gd name="T106" fmla="*/ 972 w 1087"/>
                <a:gd name="T107" fmla="*/ 331 h 1040"/>
                <a:gd name="T108" fmla="*/ 752 w 1087"/>
                <a:gd name="T109" fmla="*/ 95 h 1040"/>
                <a:gd name="T110" fmla="*/ 600 w 1087"/>
                <a:gd name="T111" fmla="*/ 67 h 1040"/>
                <a:gd name="T112" fmla="*/ 484 w 1087"/>
                <a:gd name="T113" fmla="*/ 75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7" h="1040">
                  <a:moveTo>
                    <a:pt x="264" y="819"/>
                  </a:moveTo>
                  <a:cubicBezTo>
                    <a:pt x="193" y="839"/>
                    <a:pt x="155" y="891"/>
                    <a:pt x="88" y="915"/>
                  </a:cubicBezTo>
                  <a:cubicBezTo>
                    <a:pt x="62" y="896"/>
                    <a:pt x="55" y="861"/>
                    <a:pt x="40" y="823"/>
                  </a:cubicBezTo>
                  <a:cubicBezTo>
                    <a:pt x="28" y="792"/>
                    <a:pt x="0" y="752"/>
                    <a:pt x="12" y="723"/>
                  </a:cubicBezTo>
                  <a:cubicBezTo>
                    <a:pt x="19" y="706"/>
                    <a:pt x="34" y="707"/>
                    <a:pt x="56" y="699"/>
                  </a:cubicBezTo>
                  <a:cubicBezTo>
                    <a:pt x="101" y="683"/>
                    <a:pt x="161" y="668"/>
                    <a:pt x="188" y="631"/>
                  </a:cubicBezTo>
                  <a:cubicBezTo>
                    <a:pt x="188" y="595"/>
                    <a:pt x="169" y="563"/>
                    <a:pt x="164" y="527"/>
                  </a:cubicBezTo>
                  <a:cubicBezTo>
                    <a:pt x="143" y="361"/>
                    <a:pt x="214" y="214"/>
                    <a:pt x="316" y="127"/>
                  </a:cubicBezTo>
                  <a:cubicBezTo>
                    <a:pt x="349" y="99"/>
                    <a:pt x="374" y="69"/>
                    <a:pt x="408" y="51"/>
                  </a:cubicBezTo>
                  <a:cubicBezTo>
                    <a:pt x="425" y="42"/>
                    <a:pt x="449" y="39"/>
                    <a:pt x="468" y="31"/>
                  </a:cubicBezTo>
                  <a:cubicBezTo>
                    <a:pt x="489" y="22"/>
                    <a:pt x="504" y="10"/>
                    <a:pt x="520" y="7"/>
                  </a:cubicBezTo>
                  <a:cubicBezTo>
                    <a:pt x="546" y="2"/>
                    <a:pt x="575" y="6"/>
                    <a:pt x="596" y="3"/>
                  </a:cubicBezTo>
                  <a:cubicBezTo>
                    <a:pt x="614" y="0"/>
                    <a:pt x="636" y="7"/>
                    <a:pt x="660" y="11"/>
                  </a:cubicBezTo>
                  <a:cubicBezTo>
                    <a:pt x="678" y="14"/>
                    <a:pt x="697" y="11"/>
                    <a:pt x="716" y="15"/>
                  </a:cubicBezTo>
                  <a:cubicBezTo>
                    <a:pt x="806" y="33"/>
                    <a:pt x="900" y="119"/>
                    <a:pt x="956" y="195"/>
                  </a:cubicBezTo>
                  <a:cubicBezTo>
                    <a:pt x="973" y="217"/>
                    <a:pt x="994" y="240"/>
                    <a:pt x="1004" y="259"/>
                  </a:cubicBezTo>
                  <a:cubicBezTo>
                    <a:pt x="1012" y="273"/>
                    <a:pt x="1015" y="296"/>
                    <a:pt x="1024" y="315"/>
                  </a:cubicBezTo>
                  <a:cubicBezTo>
                    <a:pt x="1042" y="354"/>
                    <a:pt x="1077" y="423"/>
                    <a:pt x="1084" y="471"/>
                  </a:cubicBezTo>
                  <a:cubicBezTo>
                    <a:pt x="1087" y="488"/>
                    <a:pt x="1080" y="510"/>
                    <a:pt x="1080" y="531"/>
                  </a:cubicBezTo>
                  <a:cubicBezTo>
                    <a:pt x="1080" y="553"/>
                    <a:pt x="1086" y="578"/>
                    <a:pt x="1084" y="595"/>
                  </a:cubicBezTo>
                  <a:cubicBezTo>
                    <a:pt x="1081" y="621"/>
                    <a:pt x="1064" y="648"/>
                    <a:pt x="1056" y="679"/>
                  </a:cubicBezTo>
                  <a:cubicBezTo>
                    <a:pt x="1048" y="709"/>
                    <a:pt x="1049" y="742"/>
                    <a:pt x="1040" y="767"/>
                  </a:cubicBezTo>
                  <a:cubicBezTo>
                    <a:pt x="1017" y="831"/>
                    <a:pt x="947" y="920"/>
                    <a:pt x="892" y="955"/>
                  </a:cubicBezTo>
                  <a:cubicBezTo>
                    <a:pt x="878" y="964"/>
                    <a:pt x="855" y="970"/>
                    <a:pt x="836" y="979"/>
                  </a:cubicBezTo>
                  <a:cubicBezTo>
                    <a:pt x="765" y="1014"/>
                    <a:pt x="668" y="1040"/>
                    <a:pt x="568" y="1027"/>
                  </a:cubicBezTo>
                  <a:cubicBezTo>
                    <a:pt x="552" y="1025"/>
                    <a:pt x="537" y="1030"/>
                    <a:pt x="524" y="1027"/>
                  </a:cubicBezTo>
                  <a:cubicBezTo>
                    <a:pt x="513" y="1025"/>
                    <a:pt x="499" y="1012"/>
                    <a:pt x="484" y="1007"/>
                  </a:cubicBezTo>
                  <a:cubicBezTo>
                    <a:pt x="448" y="994"/>
                    <a:pt x="429" y="992"/>
                    <a:pt x="400" y="971"/>
                  </a:cubicBezTo>
                  <a:cubicBezTo>
                    <a:pt x="345" y="931"/>
                    <a:pt x="323" y="869"/>
                    <a:pt x="264" y="819"/>
                  </a:cubicBezTo>
                  <a:close/>
                  <a:moveTo>
                    <a:pt x="484" y="75"/>
                  </a:moveTo>
                  <a:cubicBezTo>
                    <a:pt x="471" y="79"/>
                    <a:pt x="458" y="91"/>
                    <a:pt x="444" y="99"/>
                  </a:cubicBezTo>
                  <a:cubicBezTo>
                    <a:pt x="429" y="108"/>
                    <a:pt x="410" y="112"/>
                    <a:pt x="400" y="119"/>
                  </a:cubicBezTo>
                  <a:cubicBezTo>
                    <a:pt x="369" y="141"/>
                    <a:pt x="330" y="188"/>
                    <a:pt x="308" y="215"/>
                  </a:cubicBezTo>
                  <a:cubicBezTo>
                    <a:pt x="305" y="218"/>
                    <a:pt x="299" y="220"/>
                    <a:pt x="296" y="223"/>
                  </a:cubicBezTo>
                  <a:cubicBezTo>
                    <a:pt x="261" y="264"/>
                    <a:pt x="240" y="313"/>
                    <a:pt x="224" y="371"/>
                  </a:cubicBezTo>
                  <a:cubicBezTo>
                    <a:pt x="211" y="419"/>
                    <a:pt x="207" y="470"/>
                    <a:pt x="216" y="523"/>
                  </a:cubicBezTo>
                  <a:cubicBezTo>
                    <a:pt x="222" y="556"/>
                    <a:pt x="262" y="626"/>
                    <a:pt x="252" y="655"/>
                  </a:cubicBezTo>
                  <a:cubicBezTo>
                    <a:pt x="246" y="672"/>
                    <a:pt x="226" y="676"/>
                    <a:pt x="200" y="691"/>
                  </a:cubicBezTo>
                  <a:cubicBezTo>
                    <a:pt x="181" y="702"/>
                    <a:pt x="160" y="719"/>
                    <a:pt x="144" y="727"/>
                  </a:cubicBezTo>
                  <a:cubicBezTo>
                    <a:pt x="122" y="738"/>
                    <a:pt x="97" y="736"/>
                    <a:pt x="88" y="759"/>
                  </a:cubicBezTo>
                  <a:cubicBezTo>
                    <a:pt x="76" y="790"/>
                    <a:pt x="98" y="825"/>
                    <a:pt x="124" y="827"/>
                  </a:cubicBezTo>
                  <a:cubicBezTo>
                    <a:pt x="141" y="828"/>
                    <a:pt x="145" y="814"/>
                    <a:pt x="164" y="803"/>
                  </a:cubicBezTo>
                  <a:cubicBezTo>
                    <a:pt x="177" y="795"/>
                    <a:pt x="196" y="791"/>
                    <a:pt x="208" y="783"/>
                  </a:cubicBezTo>
                  <a:cubicBezTo>
                    <a:pt x="237" y="765"/>
                    <a:pt x="264" y="732"/>
                    <a:pt x="300" y="743"/>
                  </a:cubicBezTo>
                  <a:cubicBezTo>
                    <a:pt x="324" y="750"/>
                    <a:pt x="333" y="803"/>
                    <a:pt x="348" y="827"/>
                  </a:cubicBezTo>
                  <a:cubicBezTo>
                    <a:pt x="397" y="906"/>
                    <a:pt x="456" y="947"/>
                    <a:pt x="544" y="967"/>
                  </a:cubicBezTo>
                  <a:cubicBezTo>
                    <a:pt x="566" y="972"/>
                    <a:pt x="587" y="983"/>
                    <a:pt x="604" y="983"/>
                  </a:cubicBezTo>
                  <a:cubicBezTo>
                    <a:pt x="619" y="983"/>
                    <a:pt x="638" y="973"/>
                    <a:pt x="656" y="971"/>
                  </a:cubicBezTo>
                  <a:cubicBezTo>
                    <a:pt x="672" y="969"/>
                    <a:pt x="689" y="973"/>
                    <a:pt x="704" y="971"/>
                  </a:cubicBezTo>
                  <a:cubicBezTo>
                    <a:pt x="747" y="964"/>
                    <a:pt x="791" y="942"/>
                    <a:pt x="824" y="927"/>
                  </a:cubicBezTo>
                  <a:cubicBezTo>
                    <a:pt x="868" y="907"/>
                    <a:pt x="877" y="905"/>
                    <a:pt x="904" y="879"/>
                  </a:cubicBezTo>
                  <a:cubicBezTo>
                    <a:pt x="936" y="849"/>
                    <a:pt x="959" y="822"/>
                    <a:pt x="980" y="783"/>
                  </a:cubicBezTo>
                  <a:cubicBezTo>
                    <a:pt x="1021" y="708"/>
                    <a:pt x="1037" y="588"/>
                    <a:pt x="1032" y="495"/>
                  </a:cubicBezTo>
                  <a:cubicBezTo>
                    <a:pt x="1029" y="439"/>
                    <a:pt x="995" y="385"/>
                    <a:pt x="972" y="331"/>
                  </a:cubicBezTo>
                  <a:cubicBezTo>
                    <a:pt x="923" y="218"/>
                    <a:pt x="852" y="147"/>
                    <a:pt x="752" y="95"/>
                  </a:cubicBezTo>
                  <a:cubicBezTo>
                    <a:pt x="706" y="71"/>
                    <a:pt x="657" y="65"/>
                    <a:pt x="600" y="67"/>
                  </a:cubicBezTo>
                  <a:cubicBezTo>
                    <a:pt x="559" y="69"/>
                    <a:pt x="516" y="65"/>
                    <a:pt x="484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2293938" y="2306638"/>
              <a:ext cx="619125" cy="601663"/>
            </a:xfrm>
            <a:custGeom>
              <a:avLst/>
              <a:gdLst>
                <a:gd name="T0" fmla="*/ 856 w 955"/>
                <a:gd name="T1" fmla="*/ 894 h 925"/>
                <a:gd name="T2" fmla="*/ 740 w 955"/>
                <a:gd name="T3" fmla="*/ 670 h 925"/>
                <a:gd name="T4" fmla="*/ 696 w 955"/>
                <a:gd name="T5" fmla="*/ 598 h 925"/>
                <a:gd name="T6" fmla="*/ 620 w 955"/>
                <a:gd name="T7" fmla="*/ 586 h 925"/>
                <a:gd name="T8" fmla="*/ 460 w 955"/>
                <a:gd name="T9" fmla="*/ 594 h 925"/>
                <a:gd name="T10" fmla="*/ 328 w 955"/>
                <a:gd name="T11" fmla="*/ 526 h 925"/>
                <a:gd name="T12" fmla="*/ 268 w 955"/>
                <a:gd name="T13" fmla="*/ 450 h 925"/>
                <a:gd name="T14" fmla="*/ 116 w 955"/>
                <a:gd name="T15" fmla="*/ 318 h 925"/>
                <a:gd name="T16" fmla="*/ 148 w 955"/>
                <a:gd name="T17" fmla="*/ 646 h 925"/>
                <a:gd name="T18" fmla="*/ 12 w 955"/>
                <a:gd name="T19" fmla="*/ 390 h 925"/>
                <a:gd name="T20" fmla="*/ 80 w 955"/>
                <a:gd name="T21" fmla="*/ 274 h 925"/>
                <a:gd name="T22" fmla="*/ 152 w 955"/>
                <a:gd name="T23" fmla="*/ 186 h 925"/>
                <a:gd name="T24" fmla="*/ 508 w 955"/>
                <a:gd name="T25" fmla="*/ 50 h 925"/>
                <a:gd name="T26" fmla="*/ 628 w 955"/>
                <a:gd name="T27" fmla="*/ 226 h 925"/>
                <a:gd name="T28" fmla="*/ 716 w 955"/>
                <a:gd name="T29" fmla="*/ 506 h 925"/>
                <a:gd name="T30" fmla="*/ 796 w 955"/>
                <a:gd name="T31" fmla="*/ 646 h 925"/>
                <a:gd name="T32" fmla="*/ 852 w 955"/>
                <a:gd name="T33" fmla="*/ 762 h 925"/>
                <a:gd name="T34" fmla="*/ 948 w 955"/>
                <a:gd name="T35" fmla="*/ 906 h 925"/>
                <a:gd name="T36" fmla="*/ 292 w 955"/>
                <a:gd name="T37" fmla="*/ 206 h 925"/>
                <a:gd name="T38" fmla="*/ 220 w 955"/>
                <a:gd name="T39" fmla="*/ 146 h 925"/>
                <a:gd name="T40" fmla="*/ 488 w 955"/>
                <a:gd name="T41" fmla="*/ 110 h 925"/>
                <a:gd name="T42" fmla="*/ 460 w 955"/>
                <a:gd name="T43" fmla="*/ 302 h 925"/>
                <a:gd name="T44" fmla="*/ 576 w 955"/>
                <a:gd name="T45" fmla="*/ 202 h 925"/>
                <a:gd name="T46" fmla="*/ 344 w 955"/>
                <a:gd name="T47" fmla="*/ 306 h 925"/>
                <a:gd name="T48" fmla="*/ 404 w 955"/>
                <a:gd name="T49" fmla="*/ 138 h 925"/>
                <a:gd name="T50" fmla="*/ 208 w 955"/>
                <a:gd name="T51" fmla="*/ 430 h 925"/>
                <a:gd name="T52" fmla="*/ 192 w 955"/>
                <a:gd name="T53" fmla="*/ 234 h 925"/>
                <a:gd name="T54" fmla="*/ 560 w 955"/>
                <a:gd name="T55" fmla="*/ 474 h 925"/>
                <a:gd name="T56" fmla="*/ 568 w 955"/>
                <a:gd name="T57" fmla="*/ 370 h 925"/>
                <a:gd name="T58" fmla="*/ 400 w 955"/>
                <a:gd name="T59" fmla="*/ 438 h 925"/>
                <a:gd name="T60" fmla="*/ 560 w 955"/>
                <a:gd name="T61" fmla="*/ 474 h 925"/>
                <a:gd name="T62" fmla="*/ 596 w 955"/>
                <a:gd name="T63" fmla="*/ 538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5" h="925">
                  <a:moveTo>
                    <a:pt x="948" y="906"/>
                  </a:moveTo>
                  <a:cubicBezTo>
                    <a:pt x="920" y="925"/>
                    <a:pt x="886" y="897"/>
                    <a:pt x="856" y="894"/>
                  </a:cubicBezTo>
                  <a:cubicBezTo>
                    <a:pt x="826" y="850"/>
                    <a:pt x="830" y="773"/>
                    <a:pt x="744" y="786"/>
                  </a:cubicBezTo>
                  <a:cubicBezTo>
                    <a:pt x="725" y="747"/>
                    <a:pt x="784" y="697"/>
                    <a:pt x="740" y="670"/>
                  </a:cubicBezTo>
                  <a:cubicBezTo>
                    <a:pt x="706" y="674"/>
                    <a:pt x="704" y="712"/>
                    <a:pt x="664" y="710"/>
                  </a:cubicBezTo>
                  <a:cubicBezTo>
                    <a:pt x="635" y="672"/>
                    <a:pt x="679" y="627"/>
                    <a:pt x="696" y="598"/>
                  </a:cubicBezTo>
                  <a:cubicBezTo>
                    <a:pt x="691" y="577"/>
                    <a:pt x="695" y="536"/>
                    <a:pt x="672" y="522"/>
                  </a:cubicBezTo>
                  <a:cubicBezTo>
                    <a:pt x="637" y="522"/>
                    <a:pt x="631" y="562"/>
                    <a:pt x="620" y="586"/>
                  </a:cubicBezTo>
                  <a:cubicBezTo>
                    <a:pt x="603" y="625"/>
                    <a:pt x="587" y="661"/>
                    <a:pt x="552" y="682"/>
                  </a:cubicBezTo>
                  <a:cubicBezTo>
                    <a:pt x="504" y="697"/>
                    <a:pt x="455" y="658"/>
                    <a:pt x="460" y="594"/>
                  </a:cubicBezTo>
                  <a:cubicBezTo>
                    <a:pt x="419" y="556"/>
                    <a:pt x="385" y="585"/>
                    <a:pt x="352" y="562"/>
                  </a:cubicBezTo>
                  <a:cubicBezTo>
                    <a:pt x="339" y="553"/>
                    <a:pt x="329" y="528"/>
                    <a:pt x="328" y="526"/>
                  </a:cubicBezTo>
                  <a:cubicBezTo>
                    <a:pt x="316" y="472"/>
                    <a:pt x="373" y="416"/>
                    <a:pt x="364" y="394"/>
                  </a:cubicBezTo>
                  <a:cubicBezTo>
                    <a:pt x="341" y="336"/>
                    <a:pt x="292" y="431"/>
                    <a:pt x="268" y="450"/>
                  </a:cubicBezTo>
                  <a:cubicBezTo>
                    <a:pt x="245" y="468"/>
                    <a:pt x="201" y="482"/>
                    <a:pt x="184" y="478"/>
                  </a:cubicBezTo>
                  <a:cubicBezTo>
                    <a:pt x="126" y="466"/>
                    <a:pt x="133" y="391"/>
                    <a:pt x="116" y="318"/>
                  </a:cubicBezTo>
                  <a:cubicBezTo>
                    <a:pt x="43" y="327"/>
                    <a:pt x="38" y="443"/>
                    <a:pt x="68" y="510"/>
                  </a:cubicBezTo>
                  <a:cubicBezTo>
                    <a:pt x="92" y="562"/>
                    <a:pt x="162" y="585"/>
                    <a:pt x="148" y="646"/>
                  </a:cubicBezTo>
                  <a:cubicBezTo>
                    <a:pt x="110" y="649"/>
                    <a:pt x="88" y="617"/>
                    <a:pt x="68" y="590"/>
                  </a:cubicBezTo>
                  <a:cubicBezTo>
                    <a:pt x="34" y="545"/>
                    <a:pt x="0" y="484"/>
                    <a:pt x="12" y="390"/>
                  </a:cubicBezTo>
                  <a:cubicBezTo>
                    <a:pt x="15" y="368"/>
                    <a:pt x="23" y="337"/>
                    <a:pt x="32" y="322"/>
                  </a:cubicBezTo>
                  <a:cubicBezTo>
                    <a:pt x="42" y="305"/>
                    <a:pt x="66" y="293"/>
                    <a:pt x="80" y="274"/>
                  </a:cubicBezTo>
                  <a:cubicBezTo>
                    <a:pt x="91" y="260"/>
                    <a:pt x="95" y="241"/>
                    <a:pt x="104" y="230"/>
                  </a:cubicBezTo>
                  <a:cubicBezTo>
                    <a:pt x="119" y="212"/>
                    <a:pt x="139" y="199"/>
                    <a:pt x="152" y="186"/>
                  </a:cubicBezTo>
                  <a:cubicBezTo>
                    <a:pt x="188" y="91"/>
                    <a:pt x="239" y="2"/>
                    <a:pt x="344" y="2"/>
                  </a:cubicBezTo>
                  <a:cubicBezTo>
                    <a:pt x="411" y="2"/>
                    <a:pt x="433" y="55"/>
                    <a:pt x="508" y="50"/>
                  </a:cubicBezTo>
                  <a:cubicBezTo>
                    <a:pt x="578" y="84"/>
                    <a:pt x="586" y="125"/>
                    <a:pt x="616" y="202"/>
                  </a:cubicBezTo>
                  <a:cubicBezTo>
                    <a:pt x="619" y="211"/>
                    <a:pt x="626" y="218"/>
                    <a:pt x="628" y="226"/>
                  </a:cubicBezTo>
                  <a:cubicBezTo>
                    <a:pt x="644" y="292"/>
                    <a:pt x="621" y="373"/>
                    <a:pt x="648" y="430"/>
                  </a:cubicBezTo>
                  <a:cubicBezTo>
                    <a:pt x="662" y="459"/>
                    <a:pt x="700" y="476"/>
                    <a:pt x="716" y="506"/>
                  </a:cubicBezTo>
                  <a:cubicBezTo>
                    <a:pt x="728" y="528"/>
                    <a:pt x="726" y="562"/>
                    <a:pt x="740" y="586"/>
                  </a:cubicBezTo>
                  <a:cubicBezTo>
                    <a:pt x="755" y="611"/>
                    <a:pt x="788" y="626"/>
                    <a:pt x="796" y="646"/>
                  </a:cubicBezTo>
                  <a:cubicBezTo>
                    <a:pt x="804" y="668"/>
                    <a:pt x="797" y="695"/>
                    <a:pt x="808" y="718"/>
                  </a:cubicBezTo>
                  <a:cubicBezTo>
                    <a:pt x="817" y="738"/>
                    <a:pt x="835" y="744"/>
                    <a:pt x="852" y="762"/>
                  </a:cubicBezTo>
                  <a:cubicBezTo>
                    <a:pt x="866" y="796"/>
                    <a:pt x="881" y="826"/>
                    <a:pt x="904" y="850"/>
                  </a:cubicBezTo>
                  <a:cubicBezTo>
                    <a:pt x="919" y="865"/>
                    <a:pt x="955" y="872"/>
                    <a:pt x="948" y="906"/>
                  </a:cubicBezTo>
                  <a:close/>
                  <a:moveTo>
                    <a:pt x="220" y="146"/>
                  </a:moveTo>
                  <a:cubicBezTo>
                    <a:pt x="219" y="175"/>
                    <a:pt x="250" y="201"/>
                    <a:pt x="292" y="206"/>
                  </a:cubicBezTo>
                  <a:cubicBezTo>
                    <a:pt x="320" y="157"/>
                    <a:pt x="368" y="128"/>
                    <a:pt x="388" y="70"/>
                  </a:cubicBezTo>
                  <a:cubicBezTo>
                    <a:pt x="343" y="0"/>
                    <a:pt x="221" y="106"/>
                    <a:pt x="220" y="146"/>
                  </a:cubicBezTo>
                  <a:close/>
                  <a:moveTo>
                    <a:pt x="576" y="202"/>
                  </a:moveTo>
                  <a:cubicBezTo>
                    <a:pt x="558" y="149"/>
                    <a:pt x="543" y="100"/>
                    <a:pt x="488" y="110"/>
                  </a:cubicBezTo>
                  <a:cubicBezTo>
                    <a:pt x="466" y="142"/>
                    <a:pt x="476" y="183"/>
                    <a:pt x="472" y="218"/>
                  </a:cubicBezTo>
                  <a:cubicBezTo>
                    <a:pt x="468" y="249"/>
                    <a:pt x="457" y="273"/>
                    <a:pt x="460" y="302"/>
                  </a:cubicBezTo>
                  <a:cubicBezTo>
                    <a:pt x="524" y="287"/>
                    <a:pt x="542" y="320"/>
                    <a:pt x="596" y="310"/>
                  </a:cubicBezTo>
                  <a:cubicBezTo>
                    <a:pt x="608" y="284"/>
                    <a:pt x="591" y="247"/>
                    <a:pt x="576" y="202"/>
                  </a:cubicBezTo>
                  <a:close/>
                  <a:moveTo>
                    <a:pt x="404" y="138"/>
                  </a:moveTo>
                  <a:cubicBezTo>
                    <a:pt x="360" y="180"/>
                    <a:pt x="309" y="243"/>
                    <a:pt x="344" y="306"/>
                  </a:cubicBezTo>
                  <a:cubicBezTo>
                    <a:pt x="440" y="318"/>
                    <a:pt x="459" y="206"/>
                    <a:pt x="436" y="138"/>
                  </a:cubicBezTo>
                  <a:cubicBezTo>
                    <a:pt x="427" y="140"/>
                    <a:pt x="406" y="136"/>
                    <a:pt x="404" y="138"/>
                  </a:cubicBezTo>
                  <a:close/>
                  <a:moveTo>
                    <a:pt x="160" y="334"/>
                  </a:moveTo>
                  <a:cubicBezTo>
                    <a:pt x="165" y="378"/>
                    <a:pt x="190" y="427"/>
                    <a:pt x="208" y="430"/>
                  </a:cubicBezTo>
                  <a:cubicBezTo>
                    <a:pt x="253" y="437"/>
                    <a:pt x="289" y="343"/>
                    <a:pt x="268" y="294"/>
                  </a:cubicBezTo>
                  <a:cubicBezTo>
                    <a:pt x="251" y="256"/>
                    <a:pt x="229" y="221"/>
                    <a:pt x="192" y="234"/>
                  </a:cubicBezTo>
                  <a:cubicBezTo>
                    <a:pt x="160" y="245"/>
                    <a:pt x="155" y="291"/>
                    <a:pt x="160" y="334"/>
                  </a:cubicBezTo>
                  <a:close/>
                  <a:moveTo>
                    <a:pt x="560" y="474"/>
                  </a:moveTo>
                  <a:cubicBezTo>
                    <a:pt x="565" y="468"/>
                    <a:pt x="568" y="448"/>
                    <a:pt x="572" y="438"/>
                  </a:cubicBezTo>
                  <a:cubicBezTo>
                    <a:pt x="585" y="405"/>
                    <a:pt x="586" y="390"/>
                    <a:pt x="568" y="370"/>
                  </a:cubicBezTo>
                  <a:cubicBezTo>
                    <a:pt x="538" y="335"/>
                    <a:pt x="477" y="342"/>
                    <a:pt x="440" y="374"/>
                  </a:cubicBezTo>
                  <a:cubicBezTo>
                    <a:pt x="420" y="391"/>
                    <a:pt x="412" y="417"/>
                    <a:pt x="400" y="438"/>
                  </a:cubicBezTo>
                  <a:cubicBezTo>
                    <a:pt x="386" y="462"/>
                    <a:pt x="367" y="486"/>
                    <a:pt x="376" y="522"/>
                  </a:cubicBezTo>
                  <a:cubicBezTo>
                    <a:pt x="419" y="579"/>
                    <a:pt x="541" y="500"/>
                    <a:pt x="560" y="474"/>
                  </a:cubicBezTo>
                  <a:close/>
                  <a:moveTo>
                    <a:pt x="528" y="630"/>
                  </a:moveTo>
                  <a:cubicBezTo>
                    <a:pt x="571" y="634"/>
                    <a:pt x="596" y="590"/>
                    <a:pt x="596" y="538"/>
                  </a:cubicBezTo>
                  <a:cubicBezTo>
                    <a:pt x="556" y="540"/>
                    <a:pt x="509" y="582"/>
                    <a:pt x="528" y="6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607050" y="2309813"/>
              <a:ext cx="238125" cy="171450"/>
            </a:xfrm>
            <a:custGeom>
              <a:avLst/>
              <a:gdLst>
                <a:gd name="T0" fmla="*/ 364 w 365"/>
                <a:gd name="T1" fmla="*/ 5 h 263"/>
                <a:gd name="T2" fmla="*/ 296 w 365"/>
                <a:gd name="T3" fmla="*/ 77 h 263"/>
                <a:gd name="T4" fmla="*/ 248 w 365"/>
                <a:gd name="T5" fmla="*/ 121 h 263"/>
                <a:gd name="T6" fmla="*/ 212 w 365"/>
                <a:gd name="T7" fmla="*/ 145 h 263"/>
                <a:gd name="T8" fmla="*/ 184 w 365"/>
                <a:gd name="T9" fmla="*/ 177 h 263"/>
                <a:gd name="T10" fmla="*/ 152 w 365"/>
                <a:gd name="T11" fmla="*/ 193 h 263"/>
                <a:gd name="T12" fmla="*/ 56 w 365"/>
                <a:gd name="T13" fmla="*/ 261 h 263"/>
                <a:gd name="T14" fmla="*/ 28 w 365"/>
                <a:gd name="T15" fmla="*/ 233 h 263"/>
                <a:gd name="T16" fmla="*/ 16 w 365"/>
                <a:gd name="T17" fmla="*/ 157 h 263"/>
                <a:gd name="T18" fmla="*/ 208 w 365"/>
                <a:gd name="T19" fmla="*/ 61 h 263"/>
                <a:gd name="T20" fmla="*/ 348 w 365"/>
                <a:gd name="T21" fmla="*/ 1 h 263"/>
                <a:gd name="T22" fmla="*/ 364 w 365"/>
                <a:gd name="T23" fmla="*/ 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5" h="263">
                  <a:moveTo>
                    <a:pt x="364" y="5"/>
                  </a:moveTo>
                  <a:cubicBezTo>
                    <a:pt x="365" y="43"/>
                    <a:pt x="324" y="60"/>
                    <a:pt x="296" y="77"/>
                  </a:cubicBezTo>
                  <a:cubicBezTo>
                    <a:pt x="280" y="87"/>
                    <a:pt x="265" y="107"/>
                    <a:pt x="248" y="121"/>
                  </a:cubicBezTo>
                  <a:cubicBezTo>
                    <a:pt x="237" y="130"/>
                    <a:pt x="223" y="135"/>
                    <a:pt x="212" y="145"/>
                  </a:cubicBezTo>
                  <a:cubicBezTo>
                    <a:pt x="202" y="154"/>
                    <a:pt x="195" y="169"/>
                    <a:pt x="184" y="177"/>
                  </a:cubicBezTo>
                  <a:cubicBezTo>
                    <a:pt x="175" y="184"/>
                    <a:pt x="161" y="186"/>
                    <a:pt x="152" y="193"/>
                  </a:cubicBezTo>
                  <a:cubicBezTo>
                    <a:pt x="120" y="219"/>
                    <a:pt x="95" y="252"/>
                    <a:pt x="56" y="261"/>
                  </a:cubicBezTo>
                  <a:cubicBezTo>
                    <a:pt x="42" y="263"/>
                    <a:pt x="36" y="244"/>
                    <a:pt x="28" y="233"/>
                  </a:cubicBezTo>
                  <a:cubicBezTo>
                    <a:pt x="12" y="212"/>
                    <a:pt x="0" y="195"/>
                    <a:pt x="16" y="157"/>
                  </a:cubicBezTo>
                  <a:cubicBezTo>
                    <a:pt x="76" y="121"/>
                    <a:pt x="159" y="108"/>
                    <a:pt x="208" y="61"/>
                  </a:cubicBezTo>
                  <a:cubicBezTo>
                    <a:pt x="264" y="50"/>
                    <a:pt x="300" y="19"/>
                    <a:pt x="348" y="1"/>
                  </a:cubicBezTo>
                  <a:cubicBezTo>
                    <a:pt x="355" y="0"/>
                    <a:pt x="356" y="6"/>
                    <a:pt x="36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8726488" y="2327275"/>
              <a:ext cx="100013" cy="106363"/>
            </a:xfrm>
            <a:custGeom>
              <a:avLst/>
              <a:gdLst>
                <a:gd name="T0" fmla="*/ 97 w 155"/>
                <a:gd name="T1" fmla="*/ 0 h 164"/>
                <a:gd name="T2" fmla="*/ 137 w 155"/>
                <a:gd name="T3" fmla="*/ 164 h 164"/>
                <a:gd name="T4" fmla="*/ 97 w 155"/>
                <a:gd name="T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5" h="164">
                  <a:moveTo>
                    <a:pt x="97" y="0"/>
                  </a:moveTo>
                  <a:cubicBezTo>
                    <a:pt x="110" y="51"/>
                    <a:pt x="155" y="108"/>
                    <a:pt x="137" y="164"/>
                  </a:cubicBezTo>
                  <a:cubicBezTo>
                    <a:pt x="112" y="158"/>
                    <a:pt x="0" y="2"/>
                    <a:pt x="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2435225" y="2306638"/>
              <a:ext cx="111125" cy="134938"/>
            </a:xfrm>
            <a:custGeom>
              <a:avLst/>
              <a:gdLst>
                <a:gd name="T0" fmla="*/ 169 w 169"/>
                <a:gd name="T1" fmla="*/ 70 h 206"/>
                <a:gd name="T2" fmla="*/ 73 w 169"/>
                <a:gd name="T3" fmla="*/ 206 h 206"/>
                <a:gd name="T4" fmla="*/ 1 w 169"/>
                <a:gd name="T5" fmla="*/ 146 h 206"/>
                <a:gd name="T6" fmla="*/ 169 w 169"/>
                <a:gd name="T7" fmla="*/ 7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" h="206">
                  <a:moveTo>
                    <a:pt x="169" y="70"/>
                  </a:moveTo>
                  <a:cubicBezTo>
                    <a:pt x="149" y="128"/>
                    <a:pt x="101" y="157"/>
                    <a:pt x="73" y="206"/>
                  </a:cubicBezTo>
                  <a:cubicBezTo>
                    <a:pt x="31" y="201"/>
                    <a:pt x="0" y="175"/>
                    <a:pt x="1" y="146"/>
                  </a:cubicBezTo>
                  <a:cubicBezTo>
                    <a:pt x="2" y="106"/>
                    <a:pt x="124" y="0"/>
                    <a:pt x="169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3916363" y="2346325"/>
              <a:ext cx="623888" cy="595313"/>
            </a:xfrm>
            <a:custGeom>
              <a:avLst/>
              <a:gdLst>
                <a:gd name="T0" fmla="*/ 524 w 961"/>
                <a:gd name="T1" fmla="*/ 2 h 918"/>
                <a:gd name="T2" fmla="*/ 676 w 961"/>
                <a:gd name="T3" fmla="*/ 30 h 918"/>
                <a:gd name="T4" fmla="*/ 896 w 961"/>
                <a:gd name="T5" fmla="*/ 266 h 918"/>
                <a:gd name="T6" fmla="*/ 956 w 961"/>
                <a:gd name="T7" fmla="*/ 430 h 918"/>
                <a:gd name="T8" fmla="*/ 904 w 961"/>
                <a:gd name="T9" fmla="*/ 718 h 918"/>
                <a:gd name="T10" fmla="*/ 828 w 961"/>
                <a:gd name="T11" fmla="*/ 814 h 918"/>
                <a:gd name="T12" fmla="*/ 748 w 961"/>
                <a:gd name="T13" fmla="*/ 862 h 918"/>
                <a:gd name="T14" fmla="*/ 628 w 961"/>
                <a:gd name="T15" fmla="*/ 906 h 918"/>
                <a:gd name="T16" fmla="*/ 580 w 961"/>
                <a:gd name="T17" fmla="*/ 906 h 918"/>
                <a:gd name="T18" fmla="*/ 528 w 961"/>
                <a:gd name="T19" fmla="*/ 918 h 918"/>
                <a:gd name="T20" fmla="*/ 468 w 961"/>
                <a:gd name="T21" fmla="*/ 902 h 918"/>
                <a:gd name="T22" fmla="*/ 272 w 961"/>
                <a:gd name="T23" fmla="*/ 762 h 918"/>
                <a:gd name="T24" fmla="*/ 224 w 961"/>
                <a:gd name="T25" fmla="*/ 678 h 918"/>
                <a:gd name="T26" fmla="*/ 132 w 961"/>
                <a:gd name="T27" fmla="*/ 718 h 918"/>
                <a:gd name="T28" fmla="*/ 88 w 961"/>
                <a:gd name="T29" fmla="*/ 738 h 918"/>
                <a:gd name="T30" fmla="*/ 48 w 961"/>
                <a:gd name="T31" fmla="*/ 762 h 918"/>
                <a:gd name="T32" fmla="*/ 12 w 961"/>
                <a:gd name="T33" fmla="*/ 694 h 918"/>
                <a:gd name="T34" fmla="*/ 68 w 961"/>
                <a:gd name="T35" fmla="*/ 662 h 918"/>
                <a:gd name="T36" fmla="*/ 124 w 961"/>
                <a:gd name="T37" fmla="*/ 626 h 918"/>
                <a:gd name="T38" fmla="*/ 176 w 961"/>
                <a:gd name="T39" fmla="*/ 590 h 918"/>
                <a:gd name="T40" fmla="*/ 140 w 961"/>
                <a:gd name="T41" fmla="*/ 458 h 918"/>
                <a:gd name="T42" fmla="*/ 148 w 961"/>
                <a:gd name="T43" fmla="*/ 306 h 918"/>
                <a:gd name="T44" fmla="*/ 220 w 961"/>
                <a:gd name="T45" fmla="*/ 158 h 918"/>
                <a:gd name="T46" fmla="*/ 232 w 961"/>
                <a:gd name="T47" fmla="*/ 150 h 918"/>
                <a:gd name="T48" fmla="*/ 324 w 961"/>
                <a:gd name="T49" fmla="*/ 54 h 918"/>
                <a:gd name="T50" fmla="*/ 368 w 961"/>
                <a:gd name="T51" fmla="*/ 34 h 918"/>
                <a:gd name="T52" fmla="*/ 408 w 961"/>
                <a:gd name="T53" fmla="*/ 10 h 918"/>
                <a:gd name="T54" fmla="*/ 524 w 961"/>
                <a:gd name="T55" fmla="*/ 2 h 918"/>
                <a:gd name="T56" fmla="*/ 588 w 961"/>
                <a:gd name="T57" fmla="*/ 466 h 918"/>
                <a:gd name="T58" fmla="*/ 536 w 961"/>
                <a:gd name="T59" fmla="*/ 430 h 918"/>
                <a:gd name="T60" fmla="*/ 396 w 961"/>
                <a:gd name="T61" fmla="*/ 502 h 918"/>
                <a:gd name="T62" fmla="*/ 424 w 961"/>
                <a:gd name="T63" fmla="*/ 558 h 918"/>
                <a:gd name="T64" fmla="*/ 504 w 961"/>
                <a:gd name="T65" fmla="*/ 526 h 918"/>
                <a:gd name="T66" fmla="*/ 648 w 961"/>
                <a:gd name="T67" fmla="*/ 610 h 918"/>
                <a:gd name="T68" fmla="*/ 776 w 961"/>
                <a:gd name="T69" fmla="*/ 534 h 918"/>
                <a:gd name="T70" fmla="*/ 796 w 961"/>
                <a:gd name="T71" fmla="*/ 406 h 918"/>
                <a:gd name="T72" fmla="*/ 748 w 961"/>
                <a:gd name="T73" fmla="*/ 274 h 918"/>
                <a:gd name="T74" fmla="*/ 680 w 961"/>
                <a:gd name="T75" fmla="*/ 210 h 918"/>
                <a:gd name="T76" fmla="*/ 516 w 961"/>
                <a:gd name="T77" fmla="*/ 182 h 918"/>
                <a:gd name="T78" fmla="*/ 452 w 961"/>
                <a:gd name="T79" fmla="*/ 334 h 918"/>
                <a:gd name="T80" fmla="*/ 500 w 961"/>
                <a:gd name="T81" fmla="*/ 350 h 918"/>
                <a:gd name="T82" fmla="*/ 576 w 961"/>
                <a:gd name="T83" fmla="*/ 310 h 918"/>
                <a:gd name="T84" fmla="*/ 660 w 961"/>
                <a:gd name="T85" fmla="*/ 386 h 918"/>
                <a:gd name="T86" fmla="*/ 680 w 961"/>
                <a:gd name="T87" fmla="*/ 470 h 918"/>
                <a:gd name="T88" fmla="*/ 588 w 961"/>
                <a:gd name="T89" fmla="*/ 466 h 918"/>
                <a:gd name="T90" fmla="*/ 328 w 961"/>
                <a:gd name="T91" fmla="*/ 658 h 918"/>
                <a:gd name="T92" fmla="*/ 324 w 961"/>
                <a:gd name="T93" fmla="*/ 550 h 918"/>
                <a:gd name="T94" fmla="*/ 328 w 961"/>
                <a:gd name="T95" fmla="*/ 658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1" h="918">
                  <a:moveTo>
                    <a:pt x="524" y="2"/>
                  </a:moveTo>
                  <a:cubicBezTo>
                    <a:pt x="581" y="0"/>
                    <a:pt x="630" y="6"/>
                    <a:pt x="676" y="30"/>
                  </a:cubicBezTo>
                  <a:cubicBezTo>
                    <a:pt x="776" y="82"/>
                    <a:pt x="847" y="153"/>
                    <a:pt x="896" y="266"/>
                  </a:cubicBezTo>
                  <a:cubicBezTo>
                    <a:pt x="919" y="320"/>
                    <a:pt x="953" y="374"/>
                    <a:pt x="956" y="430"/>
                  </a:cubicBezTo>
                  <a:cubicBezTo>
                    <a:pt x="961" y="523"/>
                    <a:pt x="945" y="643"/>
                    <a:pt x="904" y="718"/>
                  </a:cubicBezTo>
                  <a:cubicBezTo>
                    <a:pt x="883" y="757"/>
                    <a:pt x="860" y="784"/>
                    <a:pt x="828" y="814"/>
                  </a:cubicBezTo>
                  <a:cubicBezTo>
                    <a:pt x="801" y="840"/>
                    <a:pt x="792" y="842"/>
                    <a:pt x="748" y="862"/>
                  </a:cubicBezTo>
                  <a:cubicBezTo>
                    <a:pt x="715" y="877"/>
                    <a:pt x="671" y="899"/>
                    <a:pt x="628" y="906"/>
                  </a:cubicBezTo>
                  <a:cubicBezTo>
                    <a:pt x="613" y="908"/>
                    <a:pt x="596" y="904"/>
                    <a:pt x="580" y="906"/>
                  </a:cubicBezTo>
                  <a:cubicBezTo>
                    <a:pt x="562" y="908"/>
                    <a:pt x="543" y="918"/>
                    <a:pt x="528" y="918"/>
                  </a:cubicBezTo>
                  <a:cubicBezTo>
                    <a:pt x="511" y="918"/>
                    <a:pt x="490" y="907"/>
                    <a:pt x="468" y="902"/>
                  </a:cubicBezTo>
                  <a:cubicBezTo>
                    <a:pt x="380" y="882"/>
                    <a:pt x="321" y="841"/>
                    <a:pt x="272" y="762"/>
                  </a:cubicBezTo>
                  <a:cubicBezTo>
                    <a:pt x="257" y="738"/>
                    <a:pt x="248" y="685"/>
                    <a:pt x="224" y="678"/>
                  </a:cubicBezTo>
                  <a:cubicBezTo>
                    <a:pt x="188" y="667"/>
                    <a:pt x="161" y="700"/>
                    <a:pt x="132" y="718"/>
                  </a:cubicBezTo>
                  <a:cubicBezTo>
                    <a:pt x="120" y="726"/>
                    <a:pt x="101" y="730"/>
                    <a:pt x="88" y="738"/>
                  </a:cubicBezTo>
                  <a:cubicBezTo>
                    <a:pt x="69" y="749"/>
                    <a:pt x="65" y="763"/>
                    <a:pt x="48" y="762"/>
                  </a:cubicBezTo>
                  <a:cubicBezTo>
                    <a:pt x="22" y="760"/>
                    <a:pt x="0" y="725"/>
                    <a:pt x="12" y="694"/>
                  </a:cubicBezTo>
                  <a:cubicBezTo>
                    <a:pt x="21" y="671"/>
                    <a:pt x="46" y="673"/>
                    <a:pt x="68" y="662"/>
                  </a:cubicBezTo>
                  <a:cubicBezTo>
                    <a:pt x="84" y="654"/>
                    <a:pt x="105" y="637"/>
                    <a:pt x="124" y="626"/>
                  </a:cubicBezTo>
                  <a:cubicBezTo>
                    <a:pt x="150" y="611"/>
                    <a:pt x="170" y="607"/>
                    <a:pt x="176" y="590"/>
                  </a:cubicBezTo>
                  <a:cubicBezTo>
                    <a:pt x="186" y="561"/>
                    <a:pt x="146" y="491"/>
                    <a:pt x="140" y="458"/>
                  </a:cubicBezTo>
                  <a:cubicBezTo>
                    <a:pt x="131" y="405"/>
                    <a:pt x="135" y="354"/>
                    <a:pt x="148" y="306"/>
                  </a:cubicBezTo>
                  <a:cubicBezTo>
                    <a:pt x="164" y="248"/>
                    <a:pt x="185" y="199"/>
                    <a:pt x="220" y="158"/>
                  </a:cubicBezTo>
                  <a:cubicBezTo>
                    <a:pt x="223" y="155"/>
                    <a:pt x="229" y="153"/>
                    <a:pt x="232" y="150"/>
                  </a:cubicBezTo>
                  <a:cubicBezTo>
                    <a:pt x="254" y="123"/>
                    <a:pt x="293" y="76"/>
                    <a:pt x="324" y="54"/>
                  </a:cubicBezTo>
                  <a:cubicBezTo>
                    <a:pt x="334" y="47"/>
                    <a:pt x="353" y="43"/>
                    <a:pt x="368" y="34"/>
                  </a:cubicBezTo>
                  <a:cubicBezTo>
                    <a:pt x="382" y="26"/>
                    <a:pt x="395" y="14"/>
                    <a:pt x="408" y="10"/>
                  </a:cubicBezTo>
                  <a:cubicBezTo>
                    <a:pt x="440" y="0"/>
                    <a:pt x="483" y="4"/>
                    <a:pt x="524" y="2"/>
                  </a:cubicBezTo>
                  <a:close/>
                  <a:moveTo>
                    <a:pt x="588" y="466"/>
                  </a:moveTo>
                  <a:cubicBezTo>
                    <a:pt x="573" y="454"/>
                    <a:pt x="556" y="436"/>
                    <a:pt x="536" y="430"/>
                  </a:cubicBezTo>
                  <a:cubicBezTo>
                    <a:pt x="482" y="414"/>
                    <a:pt x="402" y="459"/>
                    <a:pt x="396" y="502"/>
                  </a:cubicBezTo>
                  <a:cubicBezTo>
                    <a:pt x="393" y="527"/>
                    <a:pt x="407" y="553"/>
                    <a:pt x="424" y="558"/>
                  </a:cubicBezTo>
                  <a:cubicBezTo>
                    <a:pt x="462" y="568"/>
                    <a:pt x="473" y="528"/>
                    <a:pt x="504" y="526"/>
                  </a:cubicBezTo>
                  <a:cubicBezTo>
                    <a:pt x="573" y="522"/>
                    <a:pt x="587" y="605"/>
                    <a:pt x="648" y="610"/>
                  </a:cubicBezTo>
                  <a:cubicBezTo>
                    <a:pt x="694" y="614"/>
                    <a:pt x="751" y="574"/>
                    <a:pt x="776" y="534"/>
                  </a:cubicBezTo>
                  <a:cubicBezTo>
                    <a:pt x="790" y="512"/>
                    <a:pt x="798" y="440"/>
                    <a:pt x="796" y="406"/>
                  </a:cubicBezTo>
                  <a:cubicBezTo>
                    <a:pt x="793" y="357"/>
                    <a:pt x="772" y="311"/>
                    <a:pt x="748" y="274"/>
                  </a:cubicBezTo>
                  <a:cubicBezTo>
                    <a:pt x="732" y="250"/>
                    <a:pt x="704" y="227"/>
                    <a:pt x="680" y="210"/>
                  </a:cubicBezTo>
                  <a:cubicBezTo>
                    <a:pt x="622" y="170"/>
                    <a:pt x="597" y="170"/>
                    <a:pt x="516" y="182"/>
                  </a:cubicBezTo>
                  <a:cubicBezTo>
                    <a:pt x="465" y="203"/>
                    <a:pt x="414" y="291"/>
                    <a:pt x="452" y="334"/>
                  </a:cubicBezTo>
                  <a:cubicBezTo>
                    <a:pt x="459" y="341"/>
                    <a:pt x="484" y="351"/>
                    <a:pt x="500" y="350"/>
                  </a:cubicBezTo>
                  <a:cubicBezTo>
                    <a:pt x="527" y="348"/>
                    <a:pt x="541" y="309"/>
                    <a:pt x="576" y="310"/>
                  </a:cubicBezTo>
                  <a:cubicBezTo>
                    <a:pt x="612" y="311"/>
                    <a:pt x="647" y="363"/>
                    <a:pt x="660" y="386"/>
                  </a:cubicBezTo>
                  <a:cubicBezTo>
                    <a:pt x="674" y="410"/>
                    <a:pt x="687" y="433"/>
                    <a:pt x="680" y="470"/>
                  </a:cubicBezTo>
                  <a:cubicBezTo>
                    <a:pt x="647" y="525"/>
                    <a:pt x="619" y="492"/>
                    <a:pt x="588" y="466"/>
                  </a:cubicBezTo>
                  <a:close/>
                  <a:moveTo>
                    <a:pt x="328" y="658"/>
                  </a:moveTo>
                  <a:cubicBezTo>
                    <a:pt x="394" y="662"/>
                    <a:pt x="416" y="520"/>
                    <a:pt x="324" y="550"/>
                  </a:cubicBezTo>
                  <a:cubicBezTo>
                    <a:pt x="276" y="566"/>
                    <a:pt x="276" y="655"/>
                    <a:pt x="328" y="6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2590800" y="2371725"/>
              <a:ext cx="96838" cy="142875"/>
            </a:xfrm>
            <a:custGeom>
              <a:avLst/>
              <a:gdLst>
                <a:gd name="T0" fmla="*/ 139 w 151"/>
                <a:gd name="T1" fmla="*/ 210 h 220"/>
                <a:gd name="T2" fmla="*/ 3 w 151"/>
                <a:gd name="T3" fmla="*/ 202 h 220"/>
                <a:gd name="T4" fmla="*/ 15 w 151"/>
                <a:gd name="T5" fmla="*/ 118 h 220"/>
                <a:gd name="T6" fmla="*/ 31 w 151"/>
                <a:gd name="T7" fmla="*/ 10 h 220"/>
                <a:gd name="T8" fmla="*/ 119 w 151"/>
                <a:gd name="T9" fmla="*/ 102 h 220"/>
                <a:gd name="T10" fmla="*/ 139 w 151"/>
                <a:gd name="T11" fmla="*/ 21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20">
                  <a:moveTo>
                    <a:pt x="139" y="210"/>
                  </a:moveTo>
                  <a:cubicBezTo>
                    <a:pt x="85" y="220"/>
                    <a:pt x="67" y="187"/>
                    <a:pt x="3" y="202"/>
                  </a:cubicBezTo>
                  <a:cubicBezTo>
                    <a:pt x="0" y="173"/>
                    <a:pt x="11" y="149"/>
                    <a:pt x="15" y="118"/>
                  </a:cubicBezTo>
                  <a:cubicBezTo>
                    <a:pt x="19" y="83"/>
                    <a:pt x="9" y="42"/>
                    <a:pt x="31" y="10"/>
                  </a:cubicBezTo>
                  <a:cubicBezTo>
                    <a:pt x="86" y="0"/>
                    <a:pt x="101" y="49"/>
                    <a:pt x="119" y="102"/>
                  </a:cubicBezTo>
                  <a:cubicBezTo>
                    <a:pt x="134" y="147"/>
                    <a:pt x="151" y="184"/>
                    <a:pt x="139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6783388" y="2373313"/>
              <a:ext cx="236538" cy="195263"/>
            </a:xfrm>
            <a:custGeom>
              <a:avLst/>
              <a:gdLst>
                <a:gd name="T0" fmla="*/ 361 w 365"/>
                <a:gd name="T1" fmla="*/ 281 h 302"/>
                <a:gd name="T2" fmla="*/ 265 w 365"/>
                <a:gd name="T3" fmla="*/ 257 h 302"/>
                <a:gd name="T4" fmla="*/ 77 w 365"/>
                <a:gd name="T5" fmla="*/ 201 h 302"/>
                <a:gd name="T6" fmla="*/ 9 w 365"/>
                <a:gd name="T7" fmla="*/ 125 h 302"/>
                <a:gd name="T8" fmla="*/ 29 w 365"/>
                <a:gd name="T9" fmla="*/ 33 h 302"/>
                <a:gd name="T10" fmla="*/ 173 w 365"/>
                <a:gd name="T11" fmla="*/ 29 h 302"/>
                <a:gd name="T12" fmla="*/ 321 w 365"/>
                <a:gd name="T13" fmla="*/ 181 h 302"/>
                <a:gd name="T14" fmla="*/ 361 w 365"/>
                <a:gd name="T15" fmla="*/ 281 h 302"/>
                <a:gd name="T16" fmla="*/ 233 w 365"/>
                <a:gd name="T17" fmla="*/ 133 h 302"/>
                <a:gd name="T18" fmla="*/ 57 w 365"/>
                <a:gd name="T19" fmla="*/ 101 h 302"/>
                <a:gd name="T20" fmla="*/ 165 w 365"/>
                <a:gd name="T21" fmla="*/ 189 h 302"/>
                <a:gd name="T22" fmla="*/ 269 w 365"/>
                <a:gd name="T23" fmla="*/ 213 h 302"/>
                <a:gd name="T24" fmla="*/ 233 w 365"/>
                <a:gd name="T25" fmla="*/ 13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5" h="302">
                  <a:moveTo>
                    <a:pt x="361" y="281"/>
                  </a:moveTo>
                  <a:cubicBezTo>
                    <a:pt x="336" y="302"/>
                    <a:pt x="305" y="271"/>
                    <a:pt x="265" y="257"/>
                  </a:cubicBezTo>
                  <a:cubicBezTo>
                    <a:pt x="205" y="236"/>
                    <a:pt x="125" y="233"/>
                    <a:pt x="77" y="201"/>
                  </a:cubicBezTo>
                  <a:cubicBezTo>
                    <a:pt x="63" y="191"/>
                    <a:pt x="15" y="143"/>
                    <a:pt x="9" y="125"/>
                  </a:cubicBezTo>
                  <a:cubicBezTo>
                    <a:pt x="0" y="96"/>
                    <a:pt x="11" y="51"/>
                    <a:pt x="29" y="33"/>
                  </a:cubicBezTo>
                  <a:cubicBezTo>
                    <a:pt x="61" y="0"/>
                    <a:pt x="119" y="23"/>
                    <a:pt x="173" y="29"/>
                  </a:cubicBezTo>
                  <a:cubicBezTo>
                    <a:pt x="236" y="65"/>
                    <a:pt x="280" y="116"/>
                    <a:pt x="321" y="181"/>
                  </a:cubicBezTo>
                  <a:cubicBezTo>
                    <a:pt x="340" y="211"/>
                    <a:pt x="365" y="243"/>
                    <a:pt x="361" y="281"/>
                  </a:cubicBezTo>
                  <a:close/>
                  <a:moveTo>
                    <a:pt x="233" y="133"/>
                  </a:moveTo>
                  <a:cubicBezTo>
                    <a:pt x="206" y="105"/>
                    <a:pt x="57" y="9"/>
                    <a:pt x="57" y="101"/>
                  </a:cubicBezTo>
                  <a:cubicBezTo>
                    <a:pt x="57" y="144"/>
                    <a:pt x="135" y="176"/>
                    <a:pt x="165" y="189"/>
                  </a:cubicBezTo>
                  <a:cubicBezTo>
                    <a:pt x="197" y="203"/>
                    <a:pt x="224" y="216"/>
                    <a:pt x="269" y="213"/>
                  </a:cubicBezTo>
                  <a:cubicBezTo>
                    <a:pt x="275" y="177"/>
                    <a:pt x="253" y="153"/>
                    <a:pt x="233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493963" y="2395538"/>
              <a:ext cx="98425" cy="117475"/>
            </a:xfrm>
            <a:custGeom>
              <a:avLst/>
              <a:gdLst>
                <a:gd name="T0" fmla="*/ 127 w 150"/>
                <a:gd name="T1" fmla="*/ 2 h 182"/>
                <a:gd name="T2" fmla="*/ 35 w 150"/>
                <a:gd name="T3" fmla="*/ 170 h 182"/>
                <a:gd name="T4" fmla="*/ 95 w 150"/>
                <a:gd name="T5" fmla="*/ 2 h 182"/>
                <a:gd name="T6" fmla="*/ 127 w 150"/>
                <a:gd name="T7" fmla="*/ 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182">
                  <a:moveTo>
                    <a:pt x="127" y="2"/>
                  </a:moveTo>
                  <a:cubicBezTo>
                    <a:pt x="150" y="70"/>
                    <a:pt x="131" y="182"/>
                    <a:pt x="35" y="170"/>
                  </a:cubicBezTo>
                  <a:cubicBezTo>
                    <a:pt x="0" y="107"/>
                    <a:pt x="51" y="44"/>
                    <a:pt x="95" y="2"/>
                  </a:cubicBezTo>
                  <a:cubicBezTo>
                    <a:pt x="97" y="0"/>
                    <a:pt x="118" y="4"/>
                    <a:pt x="12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5872163" y="2389188"/>
              <a:ext cx="84138" cy="76200"/>
            </a:xfrm>
            <a:custGeom>
              <a:avLst/>
              <a:gdLst>
                <a:gd name="T0" fmla="*/ 129 w 129"/>
                <a:gd name="T1" fmla="*/ 60 h 118"/>
                <a:gd name="T2" fmla="*/ 9 w 129"/>
                <a:gd name="T3" fmla="*/ 60 h 118"/>
                <a:gd name="T4" fmla="*/ 129 w 129"/>
                <a:gd name="T5" fmla="*/ 6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18">
                  <a:moveTo>
                    <a:pt x="129" y="60"/>
                  </a:moveTo>
                  <a:cubicBezTo>
                    <a:pt x="118" y="118"/>
                    <a:pt x="14" y="98"/>
                    <a:pt x="9" y="60"/>
                  </a:cubicBezTo>
                  <a:cubicBezTo>
                    <a:pt x="0" y="0"/>
                    <a:pt x="114" y="26"/>
                    <a:pt x="129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5305425" y="2395538"/>
              <a:ext cx="84138" cy="60325"/>
            </a:xfrm>
            <a:custGeom>
              <a:avLst/>
              <a:gdLst>
                <a:gd name="T0" fmla="*/ 126 w 130"/>
                <a:gd name="T1" fmla="*/ 38 h 94"/>
                <a:gd name="T2" fmla="*/ 110 w 130"/>
                <a:gd name="T3" fmla="*/ 86 h 94"/>
                <a:gd name="T4" fmla="*/ 2 w 130"/>
                <a:gd name="T5" fmla="*/ 50 h 94"/>
                <a:gd name="T6" fmla="*/ 126 w 130"/>
                <a:gd name="T7" fmla="*/ 3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94">
                  <a:moveTo>
                    <a:pt x="126" y="38"/>
                  </a:moveTo>
                  <a:cubicBezTo>
                    <a:pt x="130" y="64"/>
                    <a:pt x="118" y="73"/>
                    <a:pt x="110" y="86"/>
                  </a:cubicBezTo>
                  <a:cubicBezTo>
                    <a:pt x="67" y="94"/>
                    <a:pt x="3" y="86"/>
                    <a:pt x="2" y="50"/>
                  </a:cubicBezTo>
                  <a:cubicBezTo>
                    <a:pt x="0" y="0"/>
                    <a:pt x="95" y="15"/>
                    <a:pt x="12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6819900" y="2378075"/>
              <a:ext cx="141288" cy="134938"/>
            </a:xfrm>
            <a:custGeom>
              <a:avLst/>
              <a:gdLst>
                <a:gd name="T0" fmla="*/ 212 w 218"/>
                <a:gd name="T1" fmla="*/ 204 h 207"/>
                <a:gd name="T2" fmla="*/ 108 w 218"/>
                <a:gd name="T3" fmla="*/ 180 h 207"/>
                <a:gd name="T4" fmla="*/ 0 w 218"/>
                <a:gd name="T5" fmla="*/ 92 h 207"/>
                <a:gd name="T6" fmla="*/ 176 w 218"/>
                <a:gd name="T7" fmla="*/ 124 h 207"/>
                <a:gd name="T8" fmla="*/ 212 w 218"/>
                <a:gd name="T9" fmla="*/ 20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07">
                  <a:moveTo>
                    <a:pt x="212" y="204"/>
                  </a:moveTo>
                  <a:cubicBezTo>
                    <a:pt x="167" y="207"/>
                    <a:pt x="140" y="194"/>
                    <a:pt x="108" y="180"/>
                  </a:cubicBezTo>
                  <a:cubicBezTo>
                    <a:pt x="78" y="167"/>
                    <a:pt x="0" y="135"/>
                    <a:pt x="0" y="92"/>
                  </a:cubicBezTo>
                  <a:cubicBezTo>
                    <a:pt x="0" y="0"/>
                    <a:pt x="149" y="96"/>
                    <a:pt x="176" y="124"/>
                  </a:cubicBezTo>
                  <a:cubicBezTo>
                    <a:pt x="196" y="144"/>
                    <a:pt x="218" y="168"/>
                    <a:pt x="212" y="2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8585200" y="2425700"/>
              <a:ext cx="130175" cy="96838"/>
            </a:xfrm>
            <a:custGeom>
              <a:avLst/>
              <a:gdLst>
                <a:gd name="T0" fmla="*/ 193 w 199"/>
                <a:gd name="T1" fmla="*/ 136 h 149"/>
                <a:gd name="T2" fmla="*/ 125 w 199"/>
                <a:gd name="T3" fmla="*/ 104 h 149"/>
                <a:gd name="T4" fmla="*/ 97 w 199"/>
                <a:gd name="T5" fmla="*/ 92 h 149"/>
                <a:gd name="T6" fmla="*/ 69 w 199"/>
                <a:gd name="T7" fmla="*/ 0 h 149"/>
                <a:gd name="T8" fmla="*/ 141 w 199"/>
                <a:gd name="T9" fmla="*/ 52 h 149"/>
                <a:gd name="T10" fmla="*/ 193 w 199"/>
                <a:gd name="T11" fmla="*/ 13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149">
                  <a:moveTo>
                    <a:pt x="193" y="136"/>
                  </a:moveTo>
                  <a:cubicBezTo>
                    <a:pt x="164" y="149"/>
                    <a:pt x="152" y="123"/>
                    <a:pt x="125" y="104"/>
                  </a:cubicBezTo>
                  <a:cubicBezTo>
                    <a:pt x="118" y="99"/>
                    <a:pt x="105" y="97"/>
                    <a:pt x="97" y="92"/>
                  </a:cubicBezTo>
                  <a:cubicBezTo>
                    <a:pt x="65" y="71"/>
                    <a:pt x="0" y="31"/>
                    <a:pt x="69" y="0"/>
                  </a:cubicBezTo>
                  <a:cubicBezTo>
                    <a:pt x="98" y="12"/>
                    <a:pt x="110" y="41"/>
                    <a:pt x="141" y="52"/>
                  </a:cubicBezTo>
                  <a:cubicBezTo>
                    <a:pt x="151" y="88"/>
                    <a:pt x="199" y="85"/>
                    <a:pt x="193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6619875" y="2444750"/>
              <a:ext cx="1504950" cy="2022475"/>
            </a:xfrm>
            <a:custGeom>
              <a:avLst/>
              <a:gdLst>
                <a:gd name="T0" fmla="*/ 1945 w 2319"/>
                <a:gd name="T1" fmla="*/ 1902 h 3114"/>
                <a:gd name="T2" fmla="*/ 1517 w 2319"/>
                <a:gd name="T3" fmla="*/ 1934 h 3114"/>
                <a:gd name="T4" fmla="*/ 1621 w 2319"/>
                <a:gd name="T5" fmla="*/ 2394 h 3114"/>
                <a:gd name="T6" fmla="*/ 1633 w 2319"/>
                <a:gd name="T7" fmla="*/ 2894 h 3114"/>
                <a:gd name="T8" fmla="*/ 1309 w 2319"/>
                <a:gd name="T9" fmla="*/ 3070 h 3114"/>
                <a:gd name="T10" fmla="*/ 1077 w 2319"/>
                <a:gd name="T11" fmla="*/ 2810 h 3114"/>
                <a:gd name="T12" fmla="*/ 1129 w 2319"/>
                <a:gd name="T13" fmla="*/ 2550 h 3114"/>
                <a:gd name="T14" fmla="*/ 945 w 2319"/>
                <a:gd name="T15" fmla="*/ 2378 h 3114"/>
                <a:gd name="T16" fmla="*/ 777 w 2319"/>
                <a:gd name="T17" fmla="*/ 2558 h 3114"/>
                <a:gd name="T18" fmla="*/ 521 w 2319"/>
                <a:gd name="T19" fmla="*/ 2690 h 3114"/>
                <a:gd name="T20" fmla="*/ 201 w 2319"/>
                <a:gd name="T21" fmla="*/ 2774 h 3114"/>
                <a:gd name="T22" fmla="*/ 413 w 2319"/>
                <a:gd name="T23" fmla="*/ 2238 h 3114"/>
                <a:gd name="T24" fmla="*/ 473 w 2319"/>
                <a:gd name="T25" fmla="*/ 1870 h 3114"/>
                <a:gd name="T26" fmla="*/ 641 w 2319"/>
                <a:gd name="T27" fmla="*/ 1350 h 3114"/>
                <a:gd name="T28" fmla="*/ 873 w 2319"/>
                <a:gd name="T29" fmla="*/ 970 h 3114"/>
                <a:gd name="T30" fmla="*/ 853 w 2319"/>
                <a:gd name="T31" fmla="*/ 582 h 3114"/>
                <a:gd name="T32" fmla="*/ 1005 w 2319"/>
                <a:gd name="T33" fmla="*/ 226 h 3114"/>
                <a:gd name="T34" fmla="*/ 1301 w 2319"/>
                <a:gd name="T35" fmla="*/ 30 h 3114"/>
                <a:gd name="T36" fmla="*/ 1713 w 2319"/>
                <a:gd name="T37" fmla="*/ 46 h 3114"/>
                <a:gd name="T38" fmla="*/ 2105 w 2319"/>
                <a:gd name="T39" fmla="*/ 710 h 3114"/>
                <a:gd name="T40" fmla="*/ 2305 w 2319"/>
                <a:gd name="T41" fmla="*/ 990 h 3114"/>
                <a:gd name="T42" fmla="*/ 2009 w 2319"/>
                <a:gd name="T43" fmla="*/ 422 h 3114"/>
                <a:gd name="T44" fmla="*/ 1069 w 2319"/>
                <a:gd name="T45" fmla="*/ 222 h 3114"/>
                <a:gd name="T46" fmla="*/ 897 w 2319"/>
                <a:gd name="T47" fmla="*/ 810 h 3114"/>
                <a:gd name="T48" fmla="*/ 1077 w 2319"/>
                <a:gd name="T49" fmla="*/ 1194 h 3114"/>
                <a:gd name="T50" fmla="*/ 1745 w 2319"/>
                <a:gd name="T51" fmla="*/ 1286 h 3114"/>
                <a:gd name="T52" fmla="*/ 2029 w 2319"/>
                <a:gd name="T53" fmla="*/ 770 h 3114"/>
                <a:gd name="T54" fmla="*/ 2129 w 2319"/>
                <a:gd name="T55" fmla="*/ 1222 h 3114"/>
                <a:gd name="T56" fmla="*/ 1821 w 2319"/>
                <a:gd name="T57" fmla="*/ 1278 h 3114"/>
                <a:gd name="T58" fmla="*/ 2185 w 2319"/>
                <a:gd name="T59" fmla="*/ 1222 h 3114"/>
                <a:gd name="T60" fmla="*/ 2193 w 2319"/>
                <a:gd name="T61" fmla="*/ 1358 h 3114"/>
                <a:gd name="T62" fmla="*/ 2213 w 2319"/>
                <a:gd name="T63" fmla="*/ 942 h 3114"/>
                <a:gd name="T64" fmla="*/ 1341 w 2319"/>
                <a:gd name="T65" fmla="*/ 1394 h 3114"/>
                <a:gd name="T66" fmla="*/ 897 w 2319"/>
                <a:gd name="T67" fmla="*/ 1038 h 3114"/>
                <a:gd name="T68" fmla="*/ 617 w 2319"/>
                <a:gd name="T69" fmla="*/ 1546 h 3114"/>
                <a:gd name="T70" fmla="*/ 481 w 2319"/>
                <a:gd name="T71" fmla="*/ 2242 h 3114"/>
                <a:gd name="T72" fmla="*/ 265 w 2319"/>
                <a:gd name="T73" fmla="*/ 2490 h 3114"/>
                <a:gd name="T74" fmla="*/ 709 w 2319"/>
                <a:gd name="T75" fmla="*/ 2606 h 3114"/>
                <a:gd name="T76" fmla="*/ 969 w 2319"/>
                <a:gd name="T77" fmla="*/ 2302 h 3114"/>
                <a:gd name="T78" fmla="*/ 1149 w 2319"/>
                <a:gd name="T79" fmla="*/ 2422 h 3114"/>
                <a:gd name="T80" fmla="*/ 1153 w 2319"/>
                <a:gd name="T81" fmla="*/ 2786 h 3114"/>
                <a:gd name="T82" fmla="*/ 1505 w 2319"/>
                <a:gd name="T83" fmla="*/ 2654 h 3114"/>
                <a:gd name="T84" fmla="*/ 1501 w 2319"/>
                <a:gd name="T85" fmla="*/ 2294 h 3114"/>
                <a:gd name="T86" fmla="*/ 1429 w 2319"/>
                <a:gd name="T87" fmla="*/ 2030 h 3114"/>
                <a:gd name="T88" fmla="*/ 1341 w 2319"/>
                <a:gd name="T89" fmla="*/ 1826 h 3114"/>
                <a:gd name="T90" fmla="*/ 1305 w 2319"/>
                <a:gd name="T91" fmla="*/ 1738 h 3114"/>
                <a:gd name="T92" fmla="*/ 1789 w 2319"/>
                <a:gd name="T93" fmla="*/ 1858 h 3114"/>
                <a:gd name="T94" fmla="*/ 1973 w 2319"/>
                <a:gd name="T95" fmla="*/ 1542 h 3114"/>
                <a:gd name="T96" fmla="*/ 1829 w 2319"/>
                <a:gd name="T97" fmla="*/ 1442 h 3114"/>
                <a:gd name="T98" fmla="*/ 1681 w 2319"/>
                <a:gd name="T99" fmla="*/ 1710 h 3114"/>
                <a:gd name="T100" fmla="*/ 1329 w 2319"/>
                <a:gd name="T101" fmla="*/ 1446 h 3114"/>
                <a:gd name="T102" fmla="*/ 1573 w 2319"/>
                <a:gd name="T103" fmla="*/ 1414 h 3114"/>
                <a:gd name="T104" fmla="*/ 1765 w 2319"/>
                <a:gd name="T105" fmla="*/ 1330 h 3114"/>
                <a:gd name="T106" fmla="*/ 1709 w 2319"/>
                <a:gd name="T107" fmla="*/ 1542 h 3114"/>
                <a:gd name="T108" fmla="*/ 1709 w 2319"/>
                <a:gd name="T109" fmla="*/ 1542 h 3114"/>
                <a:gd name="T110" fmla="*/ 1973 w 2319"/>
                <a:gd name="T111" fmla="*/ 1778 h 3114"/>
                <a:gd name="T112" fmla="*/ 225 w 2319"/>
                <a:gd name="T113" fmla="*/ 2470 h 3114"/>
                <a:gd name="T114" fmla="*/ 157 w 2319"/>
                <a:gd name="T115" fmla="*/ 2234 h 3114"/>
                <a:gd name="T116" fmla="*/ 1457 w 2319"/>
                <a:gd name="T117" fmla="*/ 3038 h 3114"/>
                <a:gd name="T118" fmla="*/ 1393 w 2319"/>
                <a:gd name="T119" fmla="*/ 2882 h 3114"/>
                <a:gd name="T120" fmla="*/ 1169 w 2319"/>
                <a:gd name="T121" fmla="*/ 2954 h 3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19" h="3114">
                  <a:moveTo>
                    <a:pt x="2173" y="1482"/>
                  </a:moveTo>
                  <a:cubicBezTo>
                    <a:pt x="2157" y="1551"/>
                    <a:pt x="2119" y="1599"/>
                    <a:pt x="2089" y="1654"/>
                  </a:cubicBezTo>
                  <a:cubicBezTo>
                    <a:pt x="2091" y="1686"/>
                    <a:pt x="2073" y="1709"/>
                    <a:pt x="2057" y="1734"/>
                  </a:cubicBezTo>
                  <a:cubicBezTo>
                    <a:pt x="2024" y="1787"/>
                    <a:pt x="1987" y="1848"/>
                    <a:pt x="1945" y="1902"/>
                  </a:cubicBezTo>
                  <a:cubicBezTo>
                    <a:pt x="1926" y="1926"/>
                    <a:pt x="1908" y="1951"/>
                    <a:pt x="1885" y="1954"/>
                  </a:cubicBezTo>
                  <a:cubicBezTo>
                    <a:pt x="1860" y="1957"/>
                    <a:pt x="1836" y="1941"/>
                    <a:pt x="1809" y="1938"/>
                  </a:cubicBezTo>
                  <a:cubicBezTo>
                    <a:pt x="1772" y="1950"/>
                    <a:pt x="1756" y="1984"/>
                    <a:pt x="1725" y="2002"/>
                  </a:cubicBezTo>
                  <a:cubicBezTo>
                    <a:pt x="1650" y="1985"/>
                    <a:pt x="1585" y="1958"/>
                    <a:pt x="1517" y="1934"/>
                  </a:cubicBezTo>
                  <a:cubicBezTo>
                    <a:pt x="1491" y="1983"/>
                    <a:pt x="1470" y="2051"/>
                    <a:pt x="1453" y="2114"/>
                  </a:cubicBezTo>
                  <a:cubicBezTo>
                    <a:pt x="1448" y="2134"/>
                    <a:pt x="1439" y="2166"/>
                    <a:pt x="1441" y="2182"/>
                  </a:cubicBezTo>
                  <a:cubicBezTo>
                    <a:pt x="1446" y="2217"/>
                    <a:pt x="1498" y="2240"/>
                    <a:pt x="1525" y="2266"/>
                  </a:cubicBezTo>
                  <a:cubicBezTo>
                    <a:pt x="1561" y="2300"/>
                    <a:pt x="1602" y="2345"/>
                    <a:pt x="1621" y="2394"/>
                  </a:cubicBezTo>
                  <a:cubicBezTo>
                    <a:pt x="1622" y="2482"/>
                    <a:pt x="1593" y="2539"/>
                    <a:pt x="1565" y="2598"/>
                  </a:cubicBezTo>
                  <a:cubicBezTo>
                    <a:pt x="1561" y="2656"/>
                    <a:pt x="1544" y="2692"/>
                    <a:pt x="1525" y="2742"/>
                  </a:cubicBezTo>
                  <a:cubicBezTo>
                    <a:pt x="1513" y="2772"/>
                    <a:pt x="1495" y="2809"/>
                    <a:pt x="1501" y="2830"/>
                  </a:cubicBezTo>
                  <a:cubicBezTo>
                    <a:pt x="1512" y="2869"/>
                    <a:pt x="1595" y="2869"/>
                    <a:pt x="1633" y="2894"/>
                  </a:cubicBezTo>
                  <a:cubicBezTo>
                    <a:pt x="1662" y="2912"/>
                    <a:pt x="1661" y="2934"/>
                    <a:pt x="1685" y="2954"/>
                  </a:cubicBezTo>
                  <a:cubicBezTo>
                    <a:pt x="1701" y="3015"/>
                    <a:pt x="1669" y="3080"/>
                    <a:pt x="1617" y="3094"/>
                  </a:cubicBezTo>
                  <a:cubicBezTo>
                    <a:pt x="1605" y="3097"/>
                    <a:pt x="1592" y="3095"/>
                    <a:pt x="1577" y="3098"/>
                  </a:cubicBezTo>
                  <a:cubicBezTo>
                    <a:pt x="1488" y="3114"/>
                    <a:pt x="1383" y="3097"/>
                    <a:pt x="1309" y="3070"/>
                  </a:cubicBezTo>
                  <a:cubicBezTo>
                    <a:pt x="1282" y="3060"/>
                    <a:pt x="1256" y="3058"/>
                    <a:pt x="1233" y="3050"/>
                  </a:cubicBezTo>
                  <a:cubicBezTo>
                    <a:pt x="1215" y="3044"/>
                    <a:pt x="1193" y="3030"/>
                    <a:pt x="1169" y="3018"/>
                  </a:cubicBezTo>
                  <a:cubicBezTo>
                    <a:pt x="1122" y="2994"/>
                    <a:pt x="1042" y="2955"/>
                    <a:pt x="1041" y="2894"/>
                  </a:cubicBezTo>
                  <a:cubicBezTo>
                    <a:pt x="1040" y="2864"/>
                    <a:pt x="1067" y="2837"/>
                    <a:pt x="1077" y="2810"/>
                  </a:cubicBezTo>
                  <a:cubicBezTo>
                    <a:pt x="1085" y="2789"/>
                    <a:pt x="1090" y="2758"/>
                    <a:pt x="1097" y="2730"/>
                  </a:cubicBezTo>
                  <a:cubicBezTo>
                    <a:pt x="1104" y="2702"/>
                    <a:pt x="1103" y="2674"/>
                    <a:pt x="1109" y="2642"/>
                  </a:cubicBezTo>
                  <a:cubicBezTo>
                    <a:pt x="1112" y="2629"/>
                    <a:pt x="1121" y="2617"/>
                    <a:pt x="1125" y="2602"/>
                  </a:cubicBezTo>
                  <a:cubicBezTo>
                    <a:pt x="1128" y="2589"/>
                    <a:pt x="1126" y="2568"/>
                    <a:pt x="1129" y="2550"/>
                  </a:cubicBezTo>
                  <a:cubicBezTo>
                    <a:pt x="1132" y="2531"/>
                    <a:pt x="1139" y="2521"/>
                    <a:pt x="1137" y="2510"/>
                  </a:cubicBezTo>
                  <a:cubicBezTo>
                    <a:pt x="1131" y="2481"/>
                    <a:pt x="1107" y="2476"/>
                    <a:pt x="1081" y="2458"/>
                  </a:cubicBezTo>
                  <a:cubicBezTo>
                    <a:pt x="1069" y="2450"/>
                    <a:pt x="1063" y="2437"/>
                    <a:pt x="1053" y="2430"/>
                  </a:cubicBezTo>
                  <a:cubicBezTo>
                    <a:pt x="1020" y="2406"/>
                    <a:pt x="990" y="2401"/>
                    <a:pt x="945" y="2378"/>
                  </a:cubicBezTo>
                  <a:cubicBezTo>
                    <a:pt x="939" y="2375"/>
                    <a:pt x="937" y="2369"/>
                    <a:pt x="929" y="2366"/>
                  </a:cubicBezTo>
                  <a:cubicBezTo>
                    <a:pt x="918" y="2362"/>
                    <a:pt x="882" y="2342"/>
                    <a:pt x="869" y="2346"/>
                  </a:cubicBezTo>
                  <a:cubicBezTo>
                    <a:pt x="848" y="2352"/>
                    <a:pt x="819" y="2447"/>
                    <a:pt x="809" y="2478"/>
                  </a:cubicBezTo>
                  <a:cubicBezTo>
                    <a:pt x="798" y="2512"/>
                    <a:pt x="798" y="2536"/>
                    <a:pt x="777" y="2558"/>
                  </a:cubicBezTo>
                  <a:cubicBezTo>
                    <a:pt x="782" y="2592"/>
                    <a:pt x="760" y="2616"/>
                    <a:pt x="749" y="2642"/>
                  </a:cubicBezTo>
                  <a:cubicBezTo>
                    <a:pt x="736" y="2672"/>
                    <a:pt x="734" y="2699"/>
                    <a:pt x="709" y="2714"/>
                  </a:cubicBezTo>
                  <a:cubicBezTo>
                    <a:pt x="696" y="2721"/>
                    <a:pt x="657" y="2728"/>
                    <a:pt x="633" y="2726"/>
                  </a:cubicBezTo>
                  <a:cubicBezTo>
                    <a:pt x="602" y="2724"/>
                    <a:pt x="560" y="2704"/>
                    <a:pt x="521" y="2690"/>
                  </a:cubicBezTo>
                  <a:cubicBezTo>
                    <a:pt x="486" y="2677"/>
                    <a:pt x="450" y="2663"/>
                    <a:pt x="417" y="2650"/>
                  </a:cubicBezTo>
                  <a:cubicBezTo>
                    <a:pt x="354" y="2626"/>
                    <a:pt x="300" y="2584"/>
                    <a:pt x="249" y="2586"/>
                  </a:cubicBezTo>
                  <a:cubicBezTo>
                    <a:pt x="227" y="2603"/>
                    <a:pt x="240" y="2635"/>
                    <a:pt x="237" y="2658"/>
                  </a:cubicBezTo>
                  <a:cubicBezTo>
                    <a:pt x="232" y="2701"/>
                    <a:pt x="208" y="2738"/>
                    <a:pt x="201" y="2774"/>
                  </a:cubicBezTo>
                  <a:cubicBezTo>
                    <a:pt x="168" y="2800"/>
                    <a:pt x="144" y="2830"/>
                    <a:pt x="101" y="2822"/>
                  </a:cubicBezTo>
                  <a:cubicBezTo>
                    <a:pt x="58" y="2814"/>
                    <a:pt x="49" y="2773"/>
                    <a:pt x="25" y="2738"/>
                  </a:cubicBezTo>
                  <a:cubicBezTo>
                    <a:pt x="0" y="2511"/>
                    <a:pt x="19" y="2241"/>
                    <a:pt x="177" y="2158"/>
                  </a:cubicBezTo>
                  <a:cubicBezTo>
                    <a:pt x="294" y="2146"/>
                    <a:pt x="317" y="2229"/>
                    <a:pt x="413" y="2238"/>
                  </a:cubicBezTo>
                  <a:cubicBezTo>
                    <a:pt x="433" y="2217"/>
                    <a:pt x="420" y="2191"/>
                    <a:pt x="421" y="2166"/>
                  </a:cubicBezTo>
                  <a:cubicBezTo>
                    <a:pt x="422" y="2146"/>
                    <a:pt x="431" y="2125"/>
                    <a:pt x="433" y="2102"/>
                  </a:cubicBezTo>
                  <a:cubicBezTo>
                    <a:pt x="438" y="2054"/>
                    <a:pt x="441" y="2004"/>
                    <a:pt x="449" y="1958"/>
                  </a:cubicBezTo>
                  <a:cubicBezTo>
                    <a:pt x="454" y="1928"/>
                    <a:pt x="468" y="1899"/>
                    <a:pt x="473" y="1870"/>
                  </a:cubicBezTo>
                  <a:cubicBezTo>
                    <a:pt x="477" y="1850"/>
                    <a:pt x="473" y="1828"/>
                    <a:pt x="477" y="1810"/>
                  </a:cubicBezTo>
                  <a:cubicBezTo>
                    <a:pt x="486" y="1765"/>
                    <a:pt x="509" y="1727"/>
                    <a:pt x="509" y="1686"/>
                  </a:cubicBezTo>
                  <a:cubicBezTo>
                    <a:pt x="537" y="1612"/>
                    <a:pt x="560" y="1544"/>
                    <a:pt x="589" y="1466"/>
                  </a:cubicBezTo>
                  <a:cubicBezTo>
                    <a:pt x="605" y="1422"/>
                    <a:pt x="621" y="1389"/>
                    <a:pt x="641" y="1350"/>
                  </a:cubicBezTo>
                  <a:cubicBezTo>
                    <a:pt x="664" y="1305"/>
                    <a:pt x="686" y="1255"/>
                    <a:pt x="713" y="1210"/>
                  </a:cubicBezTo>
                  <a:cubicBezTo>
                    <a:pt x="740" y="1166"/>
                    <a:pt x="769" y="1123"/>
                    <a:pt x="797" y="1078"/>
                  </a:cubicBezTo>
                  <a:cubicBezTo>
                    <a:pt x="806" y="1063"/>
                    <a:pt x="812" y="1045"/>
                    <a:pt x="821" y="1034"/>
                  </a:cubicBezTo>
                  <a:cubicBezTo>
                    <a:pt x="838" y="1013"/>
                    <a:pt x="868" y="1004"/>
                    <a:pt x="873" y="970"/>
                  </a:cubicBezTo>
                  <a:cubicBezTo>
                    <a:pt x="877" y="941"/>
                    <a:pt x="863" y="903"/>
                    <a:pt x="857" y="870"/>
                  </a:cubicBezTo>
                  <a:cubicBezTo>
                    <a:pt x="851" y="836"/>
                    <a:pt x="844" y="802"/>
                    <a:pt x="841" y="774"/>
                  </a:cubicBezTo>
                  <a:cubicBezTo>
                    <a:pt x="837" y="729"/>
                    <a:pt x="833" y="677"/>
                    <a:pt x="837" y="638"/>
                  </a:cubicBezTo>
                  <a:cubicBezTo>
                    <a:pt x="839" y="621"/>
                    <a:pt x="850" y="600"/>
                    <a:pt x="853" y="582"/>
                  </a:cubicBezTo>
                  <a:cubicBezTo>
                    <a:pt x="856" y="561"/>
                    <a:pt x="853" y="541"/>
                    <a:pt x="857" y="522"/>
                  </a:cubicBezTo>
                  <a:cubicBezTo>
                    <a:pt x="863" y="490"/>
                    <a:pt x="880" y="454"/>
                    <a:pt x="897" y="414"/>
                  </a:cubicBezTo>
                  <a:cubicBezTo>
                    <a:pt x="912" y="379"/>
                    <a:pt x="922" y="341"/>
                    <a:pt x="941" y="310"/>
                  </a:cubicBezTo>
                  <a:cubicBezTo>
                    <a:pt x="958" y="283"/>
                    <a:pt x="983" y="252"/>
                    <a:pt x="1005" y="226"/>
                  </a:cubicBezTo>
                  <a:cubicBezTo>
                    <a:pt x="1032" y="194"/>
                    <a:pt x="1059" y="162"/>
                    <a:pt x="1085" y="142"/>
                  </a:cubicBezTo>
                  <a:cubicBezTo>
                    <a:pt x="1102" y="129"/>
                    <a:pt x="1128" y="119"/>
                    <a:pt x="1149" y="106"/>
                  </a:cubicBezTo>
                  <a:cubicBezTo>
                    <a:pt x="1171" y="92"/>
                    <a:pt x="1190" y="75"/>
                    <a:pt x="1209" y="66"/>
                  </a:cubicBezTo>
                  <a:cubicBezTo>
                    <a:pt x="1241" y="52"/>
                    <a:pt x="1268" y="56"/>
                    <a:pt x="1301" y="30"/>
                  </a:cubicBezTo>
                  <a:cubicBezTo>
                    <a:pt x="1337" y="37"/>
                    <a:pt x="1365" y="14"/>
                    <a:pt x="1401" y="10"/>
                  </a:cubicBezTo>
                  <a:cubicBezTo>
                    <a:pt x="1423" y="8"/>
                    <a:pt x="1447" y="13"/>
                    <a:pt x="1469" y="10"/>
                  </a:cubicBezTo>
                  <a:cubicBezTo>
                    <a:pt x="1533" y="0"/>
                    <a:pt x="1618" y="12"/>
                    <a:pt x="1685" y="26"/>
                  </a:cubicBezTo>
                  <a:cubicBezTo>
                    <a:pt x="1692" y="35"/>
                    <a:pt x="1706" y="37"/>
                    <a:pt x="1713" y="46"/>
                  </a:cubicBezTo>
                  <a:cubicBezTo>
                    <a:pt x="1868" y="81"/>
                    <a:pt x="1946" y="194"/>
                    <a:pt x="2025" y="306"/>
                  </a:cubicBezTo>
                  <a:cubicBezTo>
                    <a:pt x="2051" y="384"/>
                    <a:pt x="2083" y="457"/>
                    <a:pt x="2097" y="542"/>
                  </a:cubicBezTo>
                  <a:cubicBezTo>
                    <a:pt x="2103" y="578"/>
                    <a:pt x="2096" y="614"/>
                    <a:pt x="2097" y="654"/>
                  </a:cubicBezTo>
                  <a:cubicBezTo>
                    <a:pt x="2097" y="672"/>
                    <a:pt x="2105" y="691"/>
                    <a:pt x="2105" y="710"/>
                  </a:cubicBezTo>
                  <a:cubicBezTo>
                    <a:pt x="2105" y="730"/>
                    <a:pt x="2089" y="754"/>
                    <a:pt x="2093" y="774"/>
                  </a:cubicBezTo>
                  <a:cubicBezTo>
                    <a:pt x="2098" y="795"/>
                    <a:pt x="2140" y="814"/>
                    <a:pt x="2169" y="830"/>
                  </a:cubicBezTo>
                  <a:cubicBezTo>
                    <a:pt x="2223" y="860"/>
                    <a:pt x="2246" y="859"/>
                    <a:pt x="2273" y="910"/>
                  </a:cubicBezTo>
                  <a:cubicBezTo>
                    <a:pt x="2284" y="932"/>
                    <a:pt x="2301" y="961"/>
                    <a:pt x="2305" y="990"/>
                  </a:cubicBezTo>
                  <a:cubicBezTo>
                    <a:pt x="2319" y="1087"/>
                    <a:pt x="2295" y="1159"/>
                    <a:pt x="2277" y="1234"/>
                  </a:cubicBezTo>
                  <a:cubicBezTo>
                    <a:pt x="2266" y="1280"/>
                    <a:pt x="2259" y="1327"/>
                    <a:pt x="2245" y="1362"/>
                  </a:cubicBezTo>
                  <a:cubicBezTo>
                    <a:pt x="2226" y="1409"/>
                    <a:pt x="2195" y="1448"/>
                    <a:pt x="2173" y="1482"/>
                  </a:cubicBezTo>
                  <a:close/>
                  <a:moveTo>
                    <a:pt x="2009" y="422"/>
                  </a:moveTo>
                  <a:cubicBezTo>
                    <a:pt x="1973" y="304"/>
                    <a:pt x="1916" y="221"/>
                    <a:pt x="1829" y="162"/>
                  </a:cubicBezTo>
                  <a:cubicBezTo>
                    <a:pt x="1773" y="124"/>
                    <a:pt x="1739" y="101"/>
                    <a:pt x="1669" y="86"/>
                  </a:cubicBezTo>
                  <a:cubicBezTo>
                    <a:pt x="1581" y="67"/>
                    <a:pt x="1478" y="64"/>
                    <a:pt x="1401" y="70"/>
                  </a:cubicBezTo>
                  <a:cubicBezTo>
                    <a:pt x="1252" y="81"/>
                    <a:pt x="1166" y="152"/>
                    <a:pt x="1069" y="222"/>
                  </a:cubicBezTo>
                  <a:cubicBezTo>
                    <a:pt x="1034" y="272"/>
                    <a:pt x="987" y="313"/>
                    <a:pt x="957" y="370"/>
                  </a:cubicBezTo>
                  <a:cubicBezTo>
                    <a:pt x="936" y="411"/>
                    <a:pt x="930" y="459"/>
                    <a:pt x="905" y="502"/>
                  </a:cubicBezTo>
                  <a:cubicBezTo>
                    <a:pt x="899" y="575"/>
                    <a:pt x="885" y="645"/>
                    <a:pt x="885" y="714"/>
                  </a:cubicBezTo>
                  <a:cubicBezTo>
                    <a:pt x="885" y="746"/>
                    <a:pt x="892" y="777"/>
                    <a:pt x="897" y="810"/>
                  </a:cubicBezTo>
                  <a:cubicBezTo>
                    <a:pt x="903" y="846"/>
                    <a:pt x="904" y="883"/>
                    <a:pt x="913" y="914"/>
                  </a:cubicBezTo>
                  <a:cubicBezTo>
                    <a:pt x="917" y="928"/>
                    <a:pt x="927" y="942"/>
                    <a:pt x="933" y="958"/>
                  </a:cubicBezTo>
                  <a:cubicBezTo>
                    <a:pt x="956" y="1020"/>
                    <a:pt x="976" y="1053"/>
                    <a:pt x="1013" y="1102"/>
                  </a:cubicBezTo>
                  <a:cubicBezTo>
                    <a:pt x="1036" y="1133"/>
                    <a:pt x="1055" y="1170"/>
                    <a:pt x="1077" y="1194"/>
                  </a:cubicBezTo>
                  <a:cubicBezTo>
                    <a:pt x="1090" y="1207"/>
                    <a:pt x="1114" y="1223"/>
                    <a:pt x="1133" y="1238"/>
                  </a:cubicBezTo>
                  <a:cubicBezTo>
                    <a:pt x="1198" y="1290"/>
                    <a:pt x="1265" y="1319"/>
                    <a:pt x="1361" y="1338"/>
                  </a:cubicBezTo>
                  <a:cubicBezTo>
                    <a:pt x="1383" y="1342"/>
                    <a:pt x="1407" y="1352"/>
                    <a:pt x="1425" y="1354"/>
                  </a:cubicBezTo>
                  <a:cubicBezTo>
                    <a:pt x="1557" y="1368"/>
                    <a:pt x="1660" y="1338"/>
                    <a:pt x="1745" y="1286"/>
                  </a:cubicBezTo>
                  <a:cubicBezTo>
                    <a:pt x="1764" y="1246"/>
                    <a:pt x="1758" y="1203"/>
                    <a:pt x="1761" y="1158"/>
                  </a:cubicBezTo>
                  <a:cubicBezTo>
                    <a:pt x="1762" y="1145"/>
                    <a:pt x="1770" y="1125"/>
                    <a:pt x="1773" y="1110"/>
                  </a:cubicBezTo>
                  <a:cubicBezTo>
                    <a:pt x="1787" y="1037"/>
                    <a:pt x="1805" y="986"/>
                    <a:pt x="1833" y="930"/>
                  </a:cubicBezTo>
                  <a:cubicBezTo>
                    <a:pt x="1877" y="840"/>
                    <a:pt x="1926" y="790"/>
                    <a:pt x="2029" y="770"/>
                  </a:cubicBezTo>
                  <a:cubicBezTo>
                    <a:pt x="2087" y="657"/>
                    <a:pt x="2041" y="527"/>
                    <a:pt x="2009" y="422"/>
                  </a:cubicBezTo>
                  <a:close/>
                  <a:moveTo>
                    <a:pt x="1869" y="1390"/>
                  </a:moveTo>
                  <a:cubicBezTo>
                    <a:pt x="1893" y="1420"/>
                    <a:pt x="1948" y="1424"/>
                    <a:pt x="2005" y="1422"/>
                  </a:cubicBezTo>
                  <a:cubicBezTo>
                    <a:pt x="2073" y="1384"/>
                    <a:pt x="2098" y="1312"/>
                    <a:pt x="2129" y="1222"/>
                  </a:cubicBezTo>
                  <a:cubicBezTo>
                    <a:pt x="2151" y="1159"/>
                    <a:pt x="2165" y="1094"/>
                    <a:pt x="2165" y="1018"/>
                  </a:cubicBezTo>
                  <a:cubicBezTo>
                    <a:pt x="2165" y="917"/>
                    <a:pt x="2111" y="821"/>
                    <a:pt x="2001" y="842"/>
                  </a:cubicBezTo>
                  <a:cubicBezTo>
                    <a:pt x="1981" y="846"/>
                    <a:pt x="1973" y="863"/>
                    <a:pt x="1945" y="866"/>
                  </a:cubicBezTo>
                  <a:cubicBezTo>
                    <a:pt x="1853" y="956"/>
                    <a:pt x="1807" y="1105"/>
                    <a:pt x="1821" y="1278"/>
                  </a:cubicBezTo>
                  <a:cubicBezTo>
                    <a:pt x="1853" y="1306"/>
                    <a:pt x="1844" y="1359"/>
                    <a:pt x="1869" y="1390"/>
                  </a:cubicBezTo>
                  <a:close/>
                  <a:moveTo>
                    <a:pt x="2213" y="954"/>
                  </a:moveTo>
                  <a:cubicBezTo>
                    <a:pt x="2220" y="1017"/>
                    <a:pt x="2221" y="1089"/>
                    <a:pt x="2209" y="1154"/>
                  </a:cubicBezTo>
                  <a:cubicBezTo>
                    <a:pt x="2205" y="1177"/>
                    <a:pt x="2193" y="1199"/>
                    <a:pt x="2185" y="1222"/>
                  </a:cubicBezTo>
                  <a:cubicBezTo>
                    <a:pt x="2168" y="1274"/>
                    <a:pt x="2159" y="1323"/>
                    <a:pt x="2137" y="1362"/>
                  </a:cubicBezTo>
                  <a:cubicBezTo>
                    <a:pt x="2125" y="1383"/>
                    <a:pt x="2101" y="1397"/>
                    <a:pt x="2101" y="1422"/>
                  </a:cubicBezTo>
                  <a:cubicBezTo>
                    <a:pt x="2136" y="1439"/>
                    <a:pt x="2151" y="1408"/>
                    <a:pt x="2165" y="1390"/>
                  </a:cubicBezTo>
                  <a:cubicBezTo>
                    <a:pt x="2178" y="1373"/>
                    <a:pt x="2186" y="1373"/>
                    <a:pt x="2193" y="1358"/>
                  </a:cubicBezTo>
                  <a:cubicBezTo>
                    <a:pt x="2199" y="1345"/>
                    <a:pt x="2203" y="1323"/>
                    <a:pt x="2209" y="1302"/>
                  </a:cubicBezTo>
                  <a:cubicBezTo>
                    <a:pt x="2238" y="1207"/>
                    <a:pt x="2263" y="1105"/>
                    <a:pt x="2253" y="990"/>
                  </a:cubicBezTo>
                  <a:cubicBezTo>
                    <a:pt x="2241" y="978"/>
                    <a:pt x="2240" y="955"/>
                    <a:pt x="2225" y="946"/>
                  </a:cubicBezTo>
                  <a:cubicBezTo>
                    <a:pt x="2220" y="946"/>
                    <a:pt x="2219" y="941"/>
                    <a:pt x="2213" y="942"/>
                  </a:cubicBezTo>
                  <a:cubicBezTo>
                    <a:pt x="2213" y="946"/>
                    <a:pt x="2213" y="950"/>
                    <a:pt x="2213" y="954"/>
                  </a:cubicBezTo>
                  <a:close/>
                  <a:moveTo>
                    <a:pt x="1405" y="1410"/>
                  </a:moveTo>
                  <a:cubicBezTo>
                    <a:pt x="1394" y="1409"/>
                    <a:pt x="1389" y="1401"/>
                    <a:pt x="1377" y="1398"/>
                  </a:cubicBezTo>
                  <a:cubicBezTo>
                    <a:pt x="1366" y="1395"/>
                    <a:pt x="1351" y="1397"/>
                    <a:pt x="1341" y="1394"/>
                  </a:cubicBezTo>
                  <a:cubicBezTo>
                    <a:pt x="1257" y="1374"/>
                    <a:pt x="1204" y="1340"/>
                    <a:pt x="1141" y="1310"/>
                  </a:cubicBezTo>
                  <a:cubicBezTo>
                    <a:pt x="1113" y="1286"/>
                    <a:pt x="1087" y="1260"/>
                    <a:pt x="1053" y="1242"/>
                  </a:cubicBezTo>
                  <a:cubicBezTo>
                    <a:pt x="1027" y="1199"/>
                    <a:pt x="976" y="1147"/>
                    <a:pt x="945" y="1098"/>
                  </a:cubicBezTo>
                  <a:cubicBezTo>
                    <a:pt x="931" y="1075"/>
                    <a:pt x="925" y="1040"/>
                    <a:pt x="897" y="1038"/>
                  </a:cubicBezTo>
                  <a:cubicBezTo>
                    <a:pt x="897" y="1036"/>
                    <a:pt x="896" y="1033"/>
                    <a:pt x="893" y="1034"/>
                  </a:cubicBezTo>
                  <a:cubicBezTo>
                    <a:pt x="853" y="1081"/>
                    <a:pt x="814" y="1135"/>
                    <a:pt x="781" y="1198"/>
                  </a:cubicBezTo>
                  <a:cubicBezTo>
                    <a:pt x="753" y="1251"/>
                    <a:pt x="718" y="1306"/>
                    <a:pt x="689" y="1362"/>
                  </a:cubicBezTo>
                  <a:cubicBezTo>
                    <a:pt x="660" y="1418"/>
                    <a:pt x="640" y="1482"/>
                    <a:pt x="617" y="1546"/>
                  </a:cubicBezTo>
                  <a:cubicBezTo>
                    <a:pt x="589" y="1623"/>
                    <a:pt x="561" y="1698"/>
                    <a:pt x="541" y="1782"/>
                  </a:cubicBezTo>
                  <a:cubicBezTo>
                    <a:pt x="534" y="1810"/>
                    <a:pt x="533" y="1828"/>
                    <a:pt x="529" y="1858"/>
                  </a:cubicBezTo>
                  <a:cubicBezTo>
                    <a:pt x="526" y="1883"/>
                    <a:pt x="515" y="1908"/>
                    <a:pt x="509" y="1934"/>
                  </a:cubicBezTo>
                  <a:cubicBezTo>
                    <a:pt x="485" y="2031"/>
                    <a:pt x="482" y="2130"/>
                    <a:pt x="481" y="2242"/>
                  </a:cubicBezTo>
                  <a:cubicBezTo>
                    <a:pt x="481" y="2266"/>
                    <a:pt x="491" y="2303"/>
                    <a:pt x="461" y="2322"/>
                  </a:cubicBezTo>
                  <a:cubicBezTo>
                    <a:pt x="427" y="2320"/>
                    <a:pt x="406" y="2305"/>
                    <a:pt x="373" y="2302"/>
                  </a:cubicBezTo>
                  <a:cubicBezTo>
                    <a:pt x="355" y="2287"/>
                    <a:pt x="326" y="2266"/>
                    <a:pt x="293" y="2278"/>
                  </a:cubicBezTo>
                  <a:cubicBezTo>
                    <a:pt x="282" y="2354"/>
                    <a:pt x="284" y="2420"/>
                    <a:pt x="265" y="2490"/>
                  </a:cubicBezTo>
                  <a:cubicBezTo>
                    <a:pt x="306" y="2534"/>
                    <a:pt x="376" y="2549"/>
                    <a:pt x="421" y="2590"/>
                  </a:cubicBezTo>
                  <a:cubicBezTo>
                    <a:pt x="483" y="2593"/>
                    <a:pt x="548" y="2636"/>
                    <a:pt x="605" y="2654"/>
                  </a:cubicBezTo>
                  <a:cubicBezTo>
                    <a:pt x="612" y="2656"/>
                    <a:pt x="636" y="2662"/>
                    <a:pt x="645" y="2662"/>
                  </a:cubicBezTo>
                  <a:cubicBezTo>
                    <a:pt x="684" y="2660"/>
                    <a:pt x="692" y="2637"/>
                    <a:pt x="709" y="2606"/>
                  </a:cubicBezTo>
                  <a:cubicBezTo>
                    <a:pt x="734" y="2560"/>
                    <a:pt x="748" y="2501"/>
                    <a:pt x="765" y="2450"/>
                  </a:cubicBezTo>
                  <a:cubicBezTo>
                    <a:pt x="783" y="2394"/>
                    <a:pt x="804" y="2268"/>
                    <a:pt x="857" y="2262"/>
                  </a:cubicBezTo>
                  <a:cubicBezTo>
                    <a:pt x="869" y="2261"/>
                    <a:pt x="893" y="2274"/>
                    <a:pt x="913" y="2282"/>
                  </a:cubicBezTo>
                  <a:cubicBezTo>
                    <a:pt x="932" y="2290"/>
                    <a:pt x="956" y="2295"/>
                    <a:pt x="969" y="2302"/>
                  </a:cubicBezTo>
                  <a:cubicBezTo>
                    <a:pt x="983" y="2310"/>
                    <a:pt x="998" y="2332"/>
                    <a:pt x="1017" y="2342"/>
                  </a:cubicBezTo>
                  <a:cubicBezTo>
                    <a:pt x="1029" y="2348"/>
                    <a:pt x="1047" y="2346"/>
                    <a:pt x="1061" y="2354"/>
                  </a:cubicBezTo>
                  <a:cubicBezTo>
                    <a:pt x="1066" y="2357"/>
                    <a:pt x="1075" y="2367"/>
                    <a:pt x="1085" y="2374"/>
                  </a:cubicBezTo>
                  <a:cubicBezTo>
                    <a:pt x="1109" y="2391"/>
                    <a:pt x="1131" y="2407"/>
                    <a:pt x="1149" y="2422"/>
                  </a:cubicBezTo>
                  <a:cubicBezTo>
                    <a:pt x="1192" y="2459"/>
                    <a:pt x="1196" y="2482"/>
                    <a:pt x="1185" y="2542"/>
                  </a:cubicBezTo>
                  <a:cubicBezTo>
                    <a:pt x="1181" y="2562"/>
                    <a:pt x="1181" y="2587"/>
                    <a:pt x="1177" y="2602"/>
                  </a:cubicBezTo>
                  <a:cubicBezTo>
                    <a:pt x="1174" y="2612"/>
                    <a:pt x="1167" y="2619"/>
                    <a:pt x="1165" y="2630"/>
                  </a:cubicBezTo>
                  <a:cubicBezTo>
                    <a:pt x="1156" y="2683"/>
                    <a:pt x="1152" y="2733"/>
                    <a:pt x="1153" y="2786"/>
                  </a:cubicBezTo>
                  <a:cubicBezTo>
                    <a:pt x="1239" y="2791"/>
                    <a:pt x="1343" y="2815"/>
                    <a:pt x="1441" y="2814"/>
                  </a:cubicBezTo>
                  <a:cubicBezTo>
                    <a:pt x="1448" y="2789"/>
                    <a:pt x="1466" y="2763"/>
                    <a:pt x="1473" y="2742"/>
                  </a:cubicBezTo>
                  <a:cubicBezTo>
                    <a:pt x="1476" y="2733"/>
                    <a:pt x="1474" y="2719"/>
                    <a:pt x="1477" y="2710"/>
                  </a:cubicBezTo>
                  <a:cubicBezTo>
                    <a:pt x="1484" y="2691"/>
                    <a:pt x="1498" y="2675"/>
                    <a:pt x="1505" y="2654"/>
                  </a:cubicBezTo>
                  <a:cubicBezTo>
                    <a:pt x="1519" y="2608"/>
                    <a:pt x="1527" y="2558"/>
                    <a:pt x="1541" y="2518"/>
                  </a:cubicBezTo>
                  <a:cubicBezTo>
                    <a:pt x="1549" y="2494"/>
                    <a:pt x="1563" y="2471"/>
                    <a:pt x="1565" y="2454"/>
                  </a:cubicBezTo>
                  <a:cubicBezTo>
                    <a:pt x="1573" y="2389"/>
                    <a:pt x="1522" y="2364"/>
                    <a:pt x="1493" y="2318"/>
                  </a:cubicBezTo>
                  <a:cubicBezTo>
                    <a:pt x="1491" y="2305"/>
                    <a:pt x="1505" y="2309"/>
                    <a:pt x="1501" y="2294"/>
                  </a:cubicBezTo>
                  <a:cubicBezTo>
                    <a:pt x="1486" y="2290"/>
                    <a:pt x="1485" y="2310"/>
                    <a:pt x="1473" y="2298"/>
                  </a:cubicBezTo>
                  <a:cubicBezTo>
                    <a:pt x="1440" y="2266"/>
                    <a:pt x="1389" y="2249"/>
                    <a:pt x="1381" y="2206"/>
                  </a:cubicBezTo>
                  <a:cubicBezTo>
                    <a:pt x="1376" y="2177"/>
                    <a:pt x="1397" y="2145"/>
                    <a:pt x="1409" y="2106"/>
                  </a:cubicBezTo>
                  <a:cubicBezTo>
                    <a:pt x="1418" y="2076"/>
                    <a:pt x="1421" y="2056"/>
                    <a:pt x="1429" y="2030"/>
                  </a:cubicBezTo>
                  <a:cubicBezTo>
                    <a:pt x="1437" y="2006"/>
                    <a:pt x="1441" y="1983"/>
                    <a:pt x="1449" y="1954"/>
                  </a:cubicBezTo>
                  <a:cubicBezTo>
                    <a:pt x="1454" y="1933"/>
                    <a:pt x="1464" y="1922"/>
                    <a:pt x="1461" y="1906"/>
                  </a:cubicBezTo>
                  <a:cubicBezTo>
                    <a:pt x="1457" y="1884"/>
                    <a:pt x="1429" y="1876"/>
                    <a:pt x="1397" y="1862"/>
                  </a:cubicBezTo>
                  <a:cubicBezTo>
                    <a:pt x="1369" y="1850"/>
                    <a:pt x="1355" y="1841"/>
                    <a:pt x="1341" y="1826"/>
                  </a:cubicBezTo>
                  <a:cubicBezTo>
                    <a:pt x="1337" y="1822"/>
                    <a:pt x="1334" y="1826"/>
                    <a:pt x="1329" y="1822"/>
                  </a:cubicBezTo>
                  <a:cubicBezTo>
                    <a:pt x="1321" y="1816"/>
                    <a:pt x="1311" y="1805"/>
                    <a:pt x="1301" y="1798"/>
                  </a:cubicBezTo>
                  <a:cubicBezTo>
                    <a:pt x="1271" y="1777"/>
                    <a:pt x="1216" y="1753"/>
                    <a:pt x="1253" y="1706"/>
                  </a:cubicBezTo>
                  <a:cubicBezTo>
                    <a:pt x="1278" y="1702"/>
                    <a:pt x="1289" y="1726"/>
                    <a:pt x="1305" y="1738"/>
                  </a:cubicBezTo>
                  <a:cubicBezTo>
                    <a:pt x="1358" y="1779"/>
                    <a:pt x="1408" y="1798"/>
                    <a:pt x="1469" y="1830"/>
                  </a:cubicBezTo>
                  <a:cubicBezTo>
                    <a:pt x="1524" y="1859"/>
                    <a:pt x="1573" y="1895"/>
                    <a:pt x="1641" y="1914"/>
                  </a:cubicBezTo>
                  <a:cubicBezTo>
                    <a:pt x="1666" y="1921"/>
                    <a:pt x="1694" y="1932"/>
                    <a:pt x="1713" y="1930"/>
                  </a:cubicBezTo>
                  <a:cubicBezTo>
                    <a:pt x="1742" y="1927"/>
                    <a:pt x="1767" y="1888"/>
                    <a:pt x="1789" y="1858"/>
                  </a:cubicBezTo>
                  <a:cubicBezTo>
                    <a:pt x="1823" y="1812"/>
                    <a:pt x="1847" y="1771"/>
                    <a:pt x="1877" y="1726"/>
                  </a:cubicBezTo>
                  <a:cubicBezTo>
                    <a:pt x="1900" y="1692"/>
                    <a:pt x="1918" y="1661"/>
                    <a:pt x="1937" y="1626"/>
                  </a:cubicBezTo>
                  <a:cubicBezTo>
                    <a:pt x="1947" y="1607"/>
                    <a:pt x="1963" y="1589"/>
                    <a:pt x="1969" y="1574"/>
                  </a:cubicBezTo>
                  <a:cubicBezTo>
                    <a:pt x="1973" y="1564"/>
                    <a:pt x="1970" y="1552"/>
                    <a:pt x="1973" y="1542"/>
                  </a:cubicBezTo>
                  <a:cubicBezTo>
                    <a:pt x="1979" y="1524"/>
                    <a:pt x="2004" y="1509"/>
                    <a:pt x="1993" y="1486"/>
                  </a:cubicBezTo>
                  <a:cubicBezTo>
                    <a:pt x="1971" y="1481"/>
                    <a:pt x="1958" y="1493"/>
                    <a:pt x="1937" y="1490"/>
                  </a:cubicBezTo>
                  <a:cubicBezTo>
                    <a:pt x="1923" y="1488"/>
                    <a:pt x="1901" y="1474"/>
                    <a:pt x="1885" y="1466"/>
                  </a:cubicBezTo>
                  <a:cubicBezTo>
                    <a:pt x="1867" y="1457"/>
                    <a:pt x="1850" y="1441"/>
                    <a:pt x="1829" y="1442"/>
                  </a:cubicBezTo>
                  <a:cubicBezTo>
                    <a:pt x="1806" y="1460"/>
                    <a:pt x="1796" y="1489"/>
                    <a:pt x="1785" y="1518"/>
                  </a:cubicBezTo>
                  <a:cubicBezTo>
                    <a:pt x="1776" y="1541"/>
                    <a:pt x="1766" y="1564"/>
                    <a:pt x="1757" y="1586"/>
                  </a:cubicBezTo>
                  <a:cubicBezTo>
                    <a:pt x="1742" y="1625"/>
                    <a:pt x="1733" y="1631"/>
                    <a:pt x="1713" y="1666"/>
                  </a:cubicBezTo>
                  <a:cubicBezTo>
                    <a:pt x="1699" y="1690"/>
                    <a:pt x="1699" y="1706"/>
                    <a:pt x="1681" y="1710"/>
                  </a:cubicBezTo>
                  <a:cubicBezTo>
                    <a:pt x="1649" y="1716"/>
                    <a:pt x="1585" y="1657"/>
                    <a:pt x="1569" y="1646"/>
                  </a:cubicBezTo>
                  <a:cubicBezTo>
                    <a:pt x="1526" y="1616"/>
                    <a:pt x="1473" y="1595"/>
                    <a:pt x="1437" y="1566"/>
                  </a:cubicBezTo>
                  <a:cubicBezTo>
                    <a:pt x="1431" y="1561"/>
                    <a:pt x="1427" y="1554"/>
                    <a:pt x="1421" y="1550"/>
                  </a:cubicBezTo>
                  <a:cubicBezTo>
                    <a:pt x="1386" y="1523"/>
                    <a:pt x="1327" y="1500"/>
                    <a:pt x="1329" y="1446"/>
                  </a:cubicBezTo>
                  <a:cubicBezTo>
                    <a:pt x="1380" y="1421"/>
                    <a:pt x="1399" y="1482"/>
                    <a:pt x="1441" y="1490"/>
                  </a:cubicBezTo>
                  <a:cubicBezTo>
                    <a:pt x="1445" y="1502"/>
                    <a:pt x="1451" y="1512"/>
                    <a:pt x="1457" y="1522"/>
                  </a:cubicBezTo>
                  <a:cubicBezTo>
                    <a:pt x="1491" y="1526"/>
                    <a:pt x="1500" y="1554"/>
                    <a:pt x="1537" y="1554"/>
                  </a:cubicBezTo>
                  <a:cubicBezTo>
                    <a:pt x="1564" y="1524"/>
                    <a:pt x="1576" y="1462"/>
                    <a:pt x="1573" y="1414"/>
                  </a:cubicBezTo>
                  <a:cubicBezTo>
                    <a:pt x="1513" y="1402"/>
                    <a:pt x="1458" y="1417"/>
                    <a:pt x="1405" y="1410"/>
                  </a:cubicBezTo>
                  <a:close/>
                  <a:moveTo>
                    <a:pt x="1789" y="1346"/>
                  </a:moveTo>
                  <a:cubicBezTo>
                    <a:pt x="1784" y="1342"/>
                    <a:pt x="1781" y="1335"/>
                    <a:pt x="1777" y="1330"/>
                  </a:cubicBezTo>
                  <a:cubicBezTo>
                    <a:pt x="1773" y="1330"/>
                    <a:pt x="1769" y="1330"/>
                    <a:pt x="1765" y="1330"/>
                  </a:cubicBezTo>
                  <a:cubicBezTo>
                    <a:pt x="1746" y="1365"/>
                    <a:pt x="1678" y="1353"/>
                    <a:pt x="1673" y="1390"/>
                  </a:cubicBezTo>
                  <a:cubicBezTo>
                    <a:pt x="1669" y="1419"/>
                    <a:pt x="1727" y="1450"/>
                    <a:pt x="1741" y="1462"/>
                  </a:cubicBezTo>
                  <a:cubicBezTo>
                    <a:pt x="1772" y="1438"/>
                    <a:pt x="1775" y="1387"/>
                    <a:pt x="1789" y="1346"/>
                  </a:cubicBezTo>
                  <a:close/>
                  <a:moveTo>
                    <a:pt x="1709" y="1542"/>
                  </a:moveTo>
                  <a:cubicBezTo>
                    <a:pt x="1705" y="1524"/>
                    <a:pt x="1643" y="1455"/>
                    <a:pt x="1629" y="1454"/>
                  </a:cubicBezTo>
                  <a:cubicBezTo>
                    <a:pt x="1621" y="1483"/>
                    <a:pt x="1588" y="1552"/>
                    <a:pt x="1593" y="1578"/>
                  </a:cubicBezTo>
                  <a:cubicBezTo>
                    <a:pt x="1599" y="1608"/>
                    <a:pt x="1632" y="1616"/>
                    <a:pt x="1661" y="1630"/>
                  </a:cubicBezTo>
                  <a:cubicBezTo>
                    <a:pt x="1689" y="1609"/>
                    <a:pt x="1717" y="1580"/>
                    <a:pt x="1709" y="1542"/>
                  </a:cubicBezTo>
                  <a:close/>
                  <a:moveTo>
                    <a:pt x="2053" y="1498"/>
                  </a:moveTo>
                  <a:cubicBezTo>
                    <a:pt x="2013" y="1587"/>
                    <a:pt x="1979" y="1683"/>
                    <a:pt x="1917" y="1750"/>
                  </a:cubicBezTo>
                  <a:cubicBezTo>
                    <a:pt x="1907" y="1805"/>
                    <a:pt x="1858" y="1821"/>
                    <a:pt x="1853" y="1882"/>
                  </a:cubicBezTo>
                  <a:cubicBezTo>
                    <a:pt x="1921" y="1891"/>
                    <a:pt x="1934" y="1811"/>
                    <a:pt x="1973" y="1778"/>
                  </a:cubicBezTo>
                  <a:cubicBezTo>
                    <a:pt x="2006" y="1734"/>
                    <a:pt x="2028" y="1679"/>
                    <a:pt x="2061" y="1634"/>
                  </a:cubicBezTo>
                  <a:cubicBezTo>
                    <a:pt x="2065" y="1582"/>
                    <a:pt x="2104" y="1565"/>
                    <a:pt x="2101" y="1506"/>
                  </a:cubicBezTo>
                  <a:cubicBezTo>
                    <a:pt x="2087" y="1494"/>
                    <a:pt x="2072" y="1507"/>
                    <a:pt x="2053" y="1498"/>
                  </a:cubicBezTo>
                  <a:close/>
                  <a:moveTo>
                    <a:pt x="225" y="2470"/>
                  </a:moveTo>
                  <a:cubicBezTo>
                    <a:pt x="231" y="2440"/>
                    <a:pt x="229" y="2408"/>
                    <a:pt x="233" y="2382"/>
                  </a:cubicBezTo>
                  <a:cubicBezTo>
                    <a:pt x="235" y="2367"/>
                    <a:pt x="243" y="2356"/>
                    <a:pt x="245" y="2342"/>
                  </a:cubicBezTo>
                  <a:cubicBezTo>
                    <a:pt x="251" y="2286"/>
                    <a:pt x="232" y="2222"/>
                    <a:pt x="205" y="2218"/>
                  </a:cubicBezTo>
                  <a:cubicBezTo>
                    <a:pt x="187" y="2216"/>
                    <a:pt x="170" y="2232"/>
                    <a:pt x="157" y="2234"/>
                  </a:cubicBezTo>
                  <a:cubicBezTo>
                    <a:pt x="105" y="2297"/>
                    <a:pt x="78" y="2418"/>
                    <a:pt x="69" y="2534"/>
                  </a:cubicBezTo>
                  <a:cubicBezTo>
                    <a:pt x="62" y="2629"/>
                    <a:pt x="53" y="2735"/>
                    <a:pt x="133" y="2754"/>
                  </a:cubicBezTo>
                  <a:cubicBezTo>
                    <a:pt x="188" y="2705"/>
                    <a:pt x="206" y="2566"/>
                    <a:pt x="225" y="2470"/>
                  </a:cubicBezTo>
                  <a:close/>
                  <a:moveTo>
                    <a:pt x="1457" y="3038"/>
                  </a:moveTo>
                  <a:cubicBezTo>
                    <a:pt x="1510" y="3043"/>
                    <a:pt x="1610" y="3039"/>
                    <a:pt x="1621" y="3006"/>
                  </a:cubicBezTo>
                  <a:cubicBezTo>
                    <a:pt x="1633" y="2969"/>
                    <a:pt x="1580" y="2943"/>
                    <a:pt x="1545" y="2926"/>
                  </a:cubicBezTo>
                  <a:cubicBezTo>
                    <a:pt x="1505" y="2907"/>
                    <a:pt x="1471" y="2890"/>
                    <a:pt x="1429" y="2882"/>
                  </a:cubicBezTo>
                  <a:cubicBezTo>
                    <a:pt x="1418" y="2880"/>
                    <a:pt x="1406" y="2884"/>
                    <a:pt x="1393" y="2882"/>
                  </a:cubicBezTo>
                  <a:cubicBezTo>
                    <a:pt x="1363" y="2878"/>
                    <a:pt x="1330" y="2865"/>
                    <a:pt x="1301" y="2862"/>
                  </a:cubicBezTo>
                  <a:cubicBezTo>
                    <a:pt x="1286" y="2861"/>
                    <a:pt x="1271" y="2864"/>
                    <a:pt x="1257" y="2862"/>
                  </a:cubicBezTo>
                  <a:cubicBezTo>
                    <a:pt x="1207" y="2855"/>
                    <a:pt x="1103" y="2830"/>
                    <a:pt x="1105" y="2890"/>
                  </a:cubicBezTo>
                  <a:cubicBezTo>
                    <a:pt x="1106" y="2928"/>
                    <a:pt x="1152" y="2919"/>
                    <a:pt x="1169" y="2954"/>
                  </a:cubicBezTo>
                  <a:cubicBezTo>
                    <a:pt x="1260" y="2981"/>
                    <a:pt x="1347" y="3028"/>
                    <a:pt x="1457" y="30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2393950" y="2451100"/>
              <a:ext cx="87313" cy="139700"/>
            </a:xfrm>
            <a:custGeom>
              <a:avLst/>
              <a:gdLst>
                <a:gd name="T0" fmla="*/ 37 w 134"/>
                <a:gd name="T1" fmla="*/ 13 h 216"/>
                <a:gd name="T2" fmla="*/ 113 w 134"/>
                <a:gd name="T3" fmla="*/ 73 h 216"/>
                <a:gd name="T4" fmla="*/ 53 w 134"/>
                <a:gd name="T5" fmla="*/ 209 h 216"/>
                <a:gd name="T6" fmla="*/ 5 w 134"/>
                <a:gd name="T7" fmla="*/ 113 h 216"/>
                <a:gd name="T8" fmla="*/ 37 w 134"/>
                <a:gd name="T9" fmla="*/ 1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216">
                  <a:moveTo>
                    <a:pt x="37" y="13"/>
                  </a:moveTo>
                  <a:cubicBezTo>
                    <a:pt x="74" y="0"/>
                    <a:pt x="96" y="35"/>
                    <a:pt x="113" y="73"/>
                  </a:cubicBezTo>
                  <a:cubicBezTo>
                    <a:pt x="134" y="122"/>
                    <a:pt x="98" y="216"/>
                    <a:pt x="53" y="209"/>
                  </a:cubicBezTo>
                  <a:cubicBezTo>
                    <a:pt x="35" y="206"/>
                    <a:pt x="10" y="157"/>
                    <a:pt x="5" y="113"/>
                  </a:cubicBezTo>
                  <a:cubicBezTo>
                    <a:pt x="0" y="70"/>
                    <a:pt x="5" y="24"/>
                    <a:pt x="3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4171950" y="2455863"/>
              <a:ext cx="263525" cy="288925"/>
            </a:xfrm>
            <a:custGeom>
              <a:avLst/>
              <a:gdLst>
                <a:gd name="T0" fmla="*/ 287 w 405"/>
                <a:gd name="T1" fmla="*/ 300 h 444"/>
                <a:gd name="T2" fmla="*/ 267 w 405"/>
                <a:gd name="T3" fmla="*/ 216 h 444"/>
                <a:gd name="T4" fmla="*/ 183 w 405"/>
                <a:gd name="T5" fmla="*/ 140 h 444"/>
                <a:gd name="T6" fmla="*/ 107 w 405"/>
                <a:gd name="T7" fmla="*/ 180 h 444"/>
                <a:gd name="T8" fmla="*/ 59 w 405"/>
                <a:gd name="T9" fmla="*/ 164 h 444"/>
                <a:gd name="T10" fmla="*/ 123 w 405"/>
                <a:gd name="T11" fmla="*/ 12 h 444"/>
                <a:gd name="T12" fmla="*/ 287 w 405"/>
                <a:gd name="T13" fmla="*/ 40 h 444"/>
                <a:gd name="T14" fmla="*/ 355 w 405"/>
                <a:gd name="T15" fmla="*/ 104 h 444"/>
                <a:gd name="T16" fmla="*/ 403 w 405"/>
                <a:gd name="T17" fmla="*/ 236 h 444"/>
                <a:gd name="T18" fmla="*/ 383 w 405"/>
                <a:gd name="T19" fmla="*/ 364 h 444"/>
                <a:gd name="T20" fmla="*/ 255 w 405"/>
                <a:gd name="T21" fmla="*/ 440 h 444"/>
                <a:gd name="T22" fmla="*/ 111 w 405"/>
                <a:gd name="T23" fmla="*/ 356 h 444"/>
                <a:gd name="T24" fmla="*/ 31 w 405"/>
                <a:gd name="T25" fmla="*/ 388 h 444"/>
                <a:gd name="T26" fmla="*/ 3 w 405"/>
                <a:gd name="T27" fmla="*/ 332 h 444"/>
                <a:gd name="T28" fmla="*/ 143 w 405"/>
                <a:gd name="T29" fmla="*/ 260 h 444"/>
                <a:gd name="T30" fmla="*/ 195 w 405"/>
                <a:gd name="T31" fmla="*/ 296 h 444"/>
                <a:gd name="T32" fmla="*/ 287 w 405"/>
                <a:gd name="T33" fmla="*/ 30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5" h="444">
                  <a:moveTo>
                    <a:pt x="287" y="300"/>
                  </a:moveTo>
                  <a:cubicBezTo>
                    <a:pt x="294" y="263"/>
                    <a:pt x="281" y="240"/>
                    <a:pt x="267" y="216"/>
                  </a:cubicBezTo>
                  <a:cubicBezTo>
                    <a:pt x="254" y="193"/>
                    <a:pt x="219" y="141"/>
                    <a:pt x="183" y="140"/>
                  </a:cubicBezTo>
                  <a:cubicBezTo>
                    <a:pt x="148" y="139"/>
                    <a:pt x="134" y="178"/>
                    <a:pt x="107" y="180"/>
                  </a:cubicBezTo>
                  <a:cubicBezTo>
                    <a:pt x="91" y="181"/>
                    <a:pt x="66" y="171"/>
                    <a:pt x="59" y="164"/>
                  </a:cubicBezTo>
                  <a:cubicBezTo>
                    <a:pt x="21" y="121"/>
                    <a:pt x="72" y="33"/>
                    <a:pt x="123" y="12"/>
                  </a:cubicBezTo>
                  <a:cubicBezTo>
                    <a:pt x="204" y="0"/>
                    <a:pt x="229" y="0"/>
                    <a:pt x="287" y="40"/>
                  </a:cubicBezTo>
                  <a:cubicBezTo>
                    <a:pt x="311" y="57"/>
                    <a:pt x="339" y="80"/>
                    <a:pt x="355" y="104"/>
                  </a:cubicBezTo>
                  <a:cubicBezTo>
                    <a:pt x="379" y="141"/>
                    <a:pt x="400" y="187"/>
                    <a:pt x="403" y="236"/>
                  </a:cubicBezTo>
                  <a:cubicBezTo>
                    <a:pt x="405" y="270"/>
                    <a:pt x="397" y="342"/>
                    <a:pt x="383" y="364"/>
                  </a:cubicBezTo>
                  <a:cubicBezTo>
                    <a:pt x="358" y="404"/>
                    <a:pt x="301" y="444"/>
                    <a:pt x="255" y="440"/>
                  </a:cubicBezTo>
                  <a:cubicBezTo>
                    <a:pt x="194" y="435"/>
                    <a:pt x="180" y="352"/>
                    <a:pt x="111" y="356"/>
                  </a:cubicBezTo>
                  <a:cubicBezTo>
                    <a:pt x="80" y="358"/>
                    <a:pt x="69" y="398"/>
                    <a:pt x="31" y="388"/>
                  </a:cubicBezTo>
                  <a:cubicBezTo>
                    <a:pt x="14" y="383"/>
                    <a:pt x="0" y="357"/>
                    <a:pt x="3" y="332"/>
                  </a:cubicBezTo>
                  <a:cubicBezTo>
                    <a:pt x="9" y="289"/>
                    <a:pt x="89" y="244"/>
                    <a:pt x="143" y="260"/>
                  </a:cubicBezTo>
                  <a:cubicBezTo>
                    <a:pt x="163" y="266"/>
                    <a:pt x="180" y="284"/>
                    <a:pt x="195" y="296"/>
                  </a:cubicBezTo>
                  <a:cubicBezTo>
                    <a:pt x="226" y="322"/>
                    <a:pt x="254" y="355"/>
                    <a:pt x="287" y="3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7194550" y="2486025"/>
              <a:ext cx="779463" cy="847725"/>
            </a:xfrm>
            <a:custGeom>
              <a:avLst/>
              <a:gdLst>
                <a:gd name="T0" fmla="*/ 1144 w 1202"/>
                <a:gd name="T1" fmla="*/ 706 h 1304"/>
                <a:gd name="T2" fmla="*/ 948 w 1202"/>
                <a:gd name="T3" fmla="*/ 866 h 1304"/>
                <a:gd name="T4" fmla="*/ 888 w 1202"/>
                <a:gd name="T5" fmla="*/ 1046 h 1304"/>
                <a:gd name="T6" fmla="*/ 876 w 1202"/>
                <a:gd name="T7" fmla="*/ 1094 h 1304"/>
                <a:gd name="T8" fmla="*/ 860 w 1202"/>
                <a:gd name="T9" fmla="*/ 1222 h 1304"/>
                <a:gd name="T10" fmla="*/ 540 w 1202"/>
                <a:gd name="T11" fmla="*/ 1290 h 1304"/>
                <a:gd name="T12" fmla="*/ 476 w 1202"/>
                <a:gd name="T13" fmla="*/ 1274 h 1304"/>
                <a:gd name="T14" fmla="*/ 248 w 1202"/>
                <a:gd name="T15" fmla="*/ 1174 h 1304"/>
                <a:gd name="T16" fmla="*/ 192 w 1202"/>
                <a:gd name="T17" fmla="*/ 1130 h 1304"/>
                <a:gd name="T18" fmla="*/ 128 w 1202"/>
                <a:gd name="T19" fmla="*/ 1038 h 1304"/>
                <a:gd name="T20" fmla="*/ 48 w 1202"/>
                <a:gd name="T21" fmla="*/ 894 h 1304"/>
                <a:gd name="T22" fmla="*/ 28 w 1202"/>
                <a:gd name="T23" fmla="*/ 850 h 1304"/>
                <a:gd name="T24" fmla="*/ 12 w 1202"/>
                <a:gd name="T25" fmla="*/ 746 h 1304"/>
                <a:gd name="T26" fmla="*/ 0 w 1202"/>
                <a:gd name="T27" fmla="*/ 650 h 1304"/>
                <a:gd name="T28" fmla="*/ 20 w 1202"/>
                <a:gd name="T29" fmla="*/ 438 h 1304"/>
                <a:gd name="T30" fmla="*/ 72 w 1202"/>
                <a:gd name="T31" fmla="*/ 306 h 1304"/>
                <a:gd name="T32" fmla="*/ 184 w 1202"/>
                <a:gd name="T33" fmla="*/ 158 h 1304"/>
                <a:gd name="T34" fmla="*/ 516 w 1202"/>
                <a:gd name="T35" fmla="*/ 6 h 1304"/>
                <a:gd name="T36" fmla="*/ 784 w 1202"/>
                <a:gd name="T37" fmla="*/ 22 h 1304"/>
                <a:gd name="T38" fmla="*/ 944 w 1202"/>
                <a:gd name="T39" fmla="*/ 98 h 1304"/>
                <a:gd name="T40" fmla="*/ 1124 w 1202"/>
                <a:gd name="T41" fmla="*/ 358 h 1304"/>
                <a:gd name="T42" fmla="*/ 1144 w 1202"/>
                <a:gd name="T43" fmla="*/ 706 h 1304"/>
                <a:gd name="T44" fmla="*/ 656 w 1202"/>
                <a:gd name="T45" fmla="*/ 370 h 1304"/>
                <a:gd name="T46" fmla="*/ 560 w 1202"/>
                <a:gd name="T47" fmla="*/ 434 h 1304"/>
                <a:gd name="T48" fmla="*/ 484 w 1202"/>
                <a:gd name="T49" fmla="*/ 510 h 1304"/>
                <a:gd name="T50" fmla="*/ 652 w 1202"/>
                <a:gd name="T51" fmla="*/ 434 h 1304"/>
                <a:gd name="T52" fmla="*/ 700 w 1202"/>
                <a:gd name="T53" fmla="*/ 362 h 1304"/>
                <a:gd name="T54" fmla="*/ 656 w 1202"/>
                <a:gd name="T55" fmla="*/ 370 h 1304"/>
                <a:gd name="T56" fmla="*/ 1008 w 1202"/>
                <a:gd name="T57" fmla="*/ 522 h 1304"/>
                <a:gd name="T58" fmla="*/ 968 w 1202"/>
                <a:gd name="T59" fmla="*/ 446 h 1304"/>
                <a:gd name="T60" fmla="*/ 912 w 1202"/>
                <a:gd name="T61" fmla="*/ 378 h 1304"/>
                <a:gd name="T62" fmla="*/ 944 w 1202"/>
                <a:gd name="T63" fmla="*/ 510 h 1304"/>
                <a:gd name="T64" fmla="*/ 1032 w 1202"/>
                <a:gd name="T65" fmla="*/ 602 h 1304"/>
                <a:gd name="T66" fmla="*/ 1008 w 1202"/>
                <a:gd name="T67" fmla="*/ 522 h 1304"/>
                <a:gd name="T68" fmla="*/ 844 w 1202"/>
                <a:gd name="T69" fmla="*/ 742 h 1304"/>
                <a:gd name="T70" fmla="*/ 912 w 1202"/>
                <a:gd name="T71" fmla="*/ 622 h 1304"/>
                <a:gd name="T72" fmla="*/ 792 w 1202"/>
                <a:gd name="T73" fmla="*/ 538 h 1304"/>
                <a:gd name="T74" fmla="*/ 768 w 1202"/>
                <a:gd name="T75" fmla="*/ 542 h 1304"/>
                <a:gd name="T76" fmla="*/ 836 w 1202"/>
                <a:gd name="T77" fmla="*/ 670 h 1304"/>
                <a:gd name="T78" fmla="*/ 792 w 1202"/>
                <a:gd name="T79" fmla="*/ 742 h 1304"/>
                <a:gd name="T80" fmla="*/ 844 w 1202"/>
                <a:gd name="T81" fmla="*/ 742 h 1304"/>
                <a:gd name="T82" fmla="*/ 672 w 1202"/>
                <a:gd name="T83" fmla="*/ 886 h 1304"/>
                <a:gd name="T84" fmla="*/ 444 w 1202"/>
                <a:gd name="T85" fmla="*/ 946 h 1304"/>
                <a:gd name="T86" fmla="*/ 424 w 1202"/>
                <a:gd name="T87" fmla="*/ 1078 h 1304"/>
                <a:gd name="T88" fmla="*/ 772 w 1202"/>
                <a:gd name="T89" fmla="*/ 1078 h 1304"/>
                <a:gd name="T90" fmla="*/ 672 w 1202"/>
                <a:gd name="T91" fmla="*/ 88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2" h="1304">
                  <a:moveTo>
                    <a:pt x="1144" y="706"/>
                  </a:moveTo>
                  <a:cubicBezTo>
                    <a:pt x="1041" y="726"/>
                    <a:pt x="992" y="776"/>
                    <a:pt x="948" y="866"/>
                  </a:cubicBezTo>
                  <a:cubicBezTo>
                    <a:pt x="920" y="922"/>
                    <a:pt x="902" y="973"/>
                    <a:pt x="888" y="1046"/>
                  </a:cubicBezTo>
                  <a:cubicBezTo>
                    <a:pt x="885" y="1061"/>
                    <a:pt x="877" y="1081"/>
                    <a:pt x="876" y="1094"/>
                  </a:cubicBezTo>
                  <a:cubicBezTo>
                    <a:pt x="873" y="1139"/>
                    <a:pt x="879" y="1182"/>
                    <a:pt x="860" y="1222"/>
                  </a:cubicBezTo>
                  <a:cubicBezTo>
                    <a:pt x="775" y="1274"/>
                    <a:pt x="672" y="1304"/>
                    <a:pt x="540" y="1290"/>
                  </a:cubicBezTo>
                  <a:cubicBezTo>
                    <a:pt x="522" y="1288"/>
                    <a:pt x="498" y="1278"/>
                    <a:pt x="476" y="1274"/>
                  </a:cubicBezTo>
                  <a:cubicBezTo>
                    <a:pt x="380" y="1255"/>
                    <a:pt x="313" y="1226"/>
                    <a:pt x="248" y="1174"/>
                  </a:cubicBezTo>
                  <a:cubicBezTo>
                    <a:pt x="229" y="1159"/>
                    <a:pt x="205" y="1143"/>
                    <a:pt x="192" y="1130"/>
                  </a:cubicBezTo>
                  <a:cubicBezTo>
                    <a:pt x="170" y="1106"/>
                    <a:pt x="151" y="1069"/>
                    <a:pt x="128" y="1038"/>
                  </a:cubicBezTo>
                  <a:cubicBezTo>
                    <a:pt x="91" y="989"/>
                    <a:pt x="71" y="956"/>
                    <a:pt x="48" y="894"/>
                  </a:cubicBezTo>
                  <a:cubicBezTo>
                    <a:pt x="42" y="878"/>
                    <a:pt x="32" y="864"/>
                    <a:pt x="28" y="850"/>
                  </a:cubicBezTo>
                  <a:cubicBezTo>
                    <a:pt x="19" y="819"/>
                    <a:pt x="18" y="782"/>
                    <a:pt x="12" y="746"/>
                  </a:cubicBezTo>
                  <a:cubicBezTo>
                    <a:pt x="7" y="713"/>
                    <a:pt x="0" y="682"/>
                    <a:pt x="0" y="650"/>
                  </a:cubicBezTo>
                  <a:cubicBezTo>
                    <a:pt x="0" y="581"/>
                    <a:pt x="14" y="511"/>
                    <a:pt x="20" y="438"/>
                  </a:cubicBezTo>
                  <a:cubicBezTo>
                    <a:pt x="45" y="395"/>
                    <a:pt x="51" y="347"/>
                    <a:pt x="72" y="306"/>
                  </a:cubicBezTo>
                  <a:cubicBezTo>
                    <a:pt x="102" y="249"/>
                    <a:pt x="149" y="208"/>
                    <a:pt x="184" y="158"/>
                  </a:cubicBezTo>
                  <a:cubicBezTo>
                    <a:pt x="281" y="88"/>
                    <a:pt x="367" y="17"/>
                    <a:pt x="516" y="6"/>
                  </a:cubicBezTo>
                  <a:cubicBezTo>
                    <a:pt x="593" y="0"/>
                    <a:pt x="696" y="3"/>
                    <a:pt x="784" y="22"/>
                  </a:cubicBezTo>
                  <a:cubicBezTo>
                    <a:pt x="854" y="37"/>
                    <a:pt x="888" y="60"/>
                    <a:pt x="944" y="98"/>
                  </a:cubicBezTo>
                  <a:cubicBezTo>
                    <a:pt x="1031" y="157"/>
                    <a:pt x="1088" y="240"/>
                    <a:pt x="1124" y="358"/>
                  </a:cubicBezTo>
                  <a:cubicBezTo>
                    <a:pt x="1156" y="463"/>
                    <a:pt x="1202" y="593"/>
                    <a:pt x="1144" y="706"/>
                  </a:cubicBezTo>
                  <a:close/>
                  <a:moveTo>
                    <a:pt x="656" y="370"/>
                  </a:moveTo>
                  <a:cubicBezTo>
                    <a:pt x="630" y="388"/>
                    <a:pt x="594" y="415"/>
                    <a:pt x="560" y="434"/>
                  </a:cubicBezTo>
                  <a:cubicBezTo>
                    <a:pt x="525" y="453"/>
                    <a:pt x="468" y="468"/>
                    <a:pt x="484" y="510"/>
                  </a:cubicBezTo>
                  <a:cubicBezTo>
                    <a:pt x="550" y="519"/>
                    <a:pt x="607" y="466"/>
                    <a:pt x="652" y="434"/>
                  </a:cubicBezTo>
                  <a:cubicBezTo>
                    <a:pt x="674" y="418"/>
                    <a:pt x="720" y="403"/>
                    <a:pt x="700" y="362"/>
                  </a:cubicBezTo>
                  <a:cubicBezTo>
                    <a:pt x="678" y="348"/>
                    <a:pt x="665" y="364"/>
                    <a:pt x="656" y="370"/>
                  </a:cubicBezTo>
                  <a:close/>
                  <a:moveTo>
                    <a:pt x="1008" y="522"/>
                  </a:moveTo>
                  <a:cubicBezTo>
                    <a:pt x="993" y="497"/>
                    <a:pt x="977" y="468"/>
                    <a:pt x="968" y="446"/>
                  </a:cubicBezTo>
                  <a:cubicBezTo>
                    <a:pt x="955" y="414"/>
                    <a:pt x="949" y="363"/>
                    <a:pt x="912" y="378"/>
                  </a:cubicBezTo>
                  <a:cubicBezTo>
                    <a:pt x="899" y="418"/>
                    <a:pt x="926" y="471"/>
                    <a:pt x="944" y="510"/>
                  </a:cubicBezTo>
                  <a:cubicBezTo>
                    <a:pt x="962" y="548"/>
                    <a:pt x="977" y="608"/>
                    <a:pt x="1032" y="602"/>
                  </a:cubicBezTo>
                  <a:cubicBezTo>
                    <a:pt x="1048" y="576"/>
                    <a:pt x="1024" y="550"/>
                    <a:pt x="1008" y="522"/>
                  </a:cubicBezTo>
                  <a:close/>
                  <a:moveTo>
                    <a:pt x="844" y="742"/>
                  </a:moveTo>
                  <a:cubicBezTo>
                    <a:pt x="881" y="712"/>
                    <a:pt x="937" y="655"/>
                    <a:pt x="912" y="622"/>
                  </a:cubicBezTo>
                  <a:cubicBezTo>
                    <a:pt x="865" y="601"/>
                    <a:pt x="827" y="571"/>
                    <a:pt x="792" y="538"/>
                  </a:cubicBezTo>
                  <a:cubicBezTo>
                    <a:pt x="780" y="535"/>
                    <a:pt x="780" y="545"/>
                    <a:pt x="768" y="542"/>
                  </a:cubicBezTo>
                  <a:cubicBezTo>
                    <a:pt x="730" y="616"/>
                    <a:pt x="835" y="609"/>
                    <a:pt x="836" y="670"/>
                  </a:cubicBezTo>
                  <a:cubicBezTo>
                    <a:pt x="822" y="695"/>
                    <a:pt x="792" y="704"/>
                    <a:pt x="792" y="742"/>
                  </a:cubicBezTo>
                  <a:cubicBezTo>
                    <a:pt x="810" y="763"/>
                    <a:pt x="831" y="753"/>
                    <a:pt x="844" y="742"/>
                  </a:cubicBezTo>
                  <a:close/>
                  <a:moveTo>
                    <a:pt x="672" y="886"/>
                  </a:moveTo>
                  <a:cubicBezTo>
                    <a:pt x="589" y="880"/>
                    <a:pt x="491" y="907"/>
                    <a:pt x="444" y="946"/>
                  </a:cubicBezTo>
                  <a:cubicBezTo>
                    <a:pt x="415" y="983"/>
                    <a:pt x="404" y="1040"/>
                    <a:pt x="424" y="1078"/>
                  </a:cubicBezTo>
                  <a:cubicBezTo>
                    <a:pt x="480" y="1182"/>
                    <a:pt x="706" y="1148"/>
                    <a:pt x="772" y="1078"/>
                  </a:cubicBezTo>
                  <a:cubicBezTo>
                    <a:pt x="829" y="976"/>
                    <a:pt x="774" y="894"/>
                    <a:pt x="672" y="8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532063" y="2524125"/>
              <a:ext cx="141288" cy="158750"/>
            </a:xfrm>
            <a:custGeom>
              <a:avLst/>
              <a:gdLst>
                <a:gd name="T0" fmla="*/ 9 w 219"/>
                <a:gd name="T1" fmla="*/ 187 h 244"/>
                <a:gd name="T2" fmla="*/ 33 w 219"/>
                <a:gd name="T3" fmla="*/ 103 h 244"/>
                <a:gd name="T4" fmla="*/ 73 w 219"/>
                <a:gd name="T5" fmla="*/ 39 h 244"/>
                <a:gd name="T6" fmla="*/ 201 w 219"/>
                <a:gd name="T7" fmla="*/ 35 h 244"/>
                <a:gd name="T8" fmla="*/ 205 w 219"/>
                <a:gd name="T9" fmla="*/ 103 h 244"/>
                <a:gd name="T10" fmla="*/ 193 w 219"/>
                <a:gd name="T11" fmla="*/ 139 h 244"/>
                <a:gd name="T12" fmla="*/ 9 w 219"/>
                <a:gd name="T13" fmla="*/ 18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" h="244">
                  <a:moveTo>
                    <a:pt x="9" y="187"/>
                  </a:moveTo>
                  <a:cubicBezTo>
                    <a:pt x="0" y="151"/>
                    <a:pt x="19" y="127"/>
                    <a:pt x="33" y="103"/>
                  </a:cubicBezTo>
                  <a:cubicBezTo>
                    <a:pt x="45" y="82"/>
                    <a:pt x="53" y="56"/>
                    <a:pt x="73" y="39"/>
                  </a:cubicBezTo>
                  <a:cubicBezTo>
                    <a:pt x="110" y="7"/>
                    <a:pt x="171" y="0"/>
                    <a:pt x="201" y="35"/>
                  </a:cubicBezTo>
                  <a:cubicBezTo>
                    <a:pt x="219" y="55"/>
                    <a:pt x="218" y="70"/>
                    <a:pt x="205" y="103"/>
                  </a:cubicBezTo>
                  <a:cubicBezTo>
                    <a:pt x="201" y="113"/>
                    <a:pt x="198" y="133"/>
                    <a:pt x="193" y="139"/>
                  </a:cubicBezTo>
                  <a:cubicBezTo>
                    <a:pt x="174" y="165"/>
                    <a:pt x="52" y="244"/>
                    <a:pt x="9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8797925" y="2551113"/>
              <a:ext cx="774700" cy="825500"/>
            </a:xfrm>
            <a:custGeom>
              <a:avLst/>
              <a:gdLst>
                <a:gd name="T0" fmla="*/ 1006 w 1192"/>
                <a:gd name="T1" fmla="*/ 118 h 1270"/>
                <a:gd name="T2" fmla="*/ 1126 w 1192"/>
                <a:gd name="T3" fmla="*/ 282 h 1270"/>
                <a:gd name="T4" fmla="*/ 1170 w 1192"/>
                <a:gd name="T5" fmla="*/ 394 h 1270"/>
                <a:gd name="T6" fmla="*/ 1178 w 1192"/>
                <a:gd name="T7" fmla="*/ 454 h 1270"/>
                <a:gd name="T8" fmla="*/ 1190 w 1192"/>
                <a:gd name="T9" fmla="*/ 614 h 1270"/>
                <a:gd name="T10" fmla="*/ 1170 w 1192"/>
                <a:gd name="T11" fmla="*/ 810 h 1270"/>
                <a:gd name="T12" fmla="*/ 1050 w 1192"/>
                <a:gd name="T13" fmla="*/ 1050 h 1270"/>
                <a:gd name="T14" fmla="*/ 998 w 1192"/>
                <a:gd name="T15" fmla="*/ 1094 h 1270"/>
                <a:gd name="T16" fmla="*/ 970 w 1192"/>
                <a:gd name="T17" fmla="*/ 1114 h 1270"/>
                <a:gd name="T18" fmla="*/ 950 w 1192"/>
                <a:gd name="T19" fmla="*/ 1142 h 1270"/>
                <a:gd name="T20" fmla="*/ 918 w 1192"/>
                <a:gd name="T21" fmla="*/ 1158 h 1270"/>
                <a:gd name="T22" fmla="*/ 858 w 1192"/>
                <a:gd name="T23" fmla="*/ 1194 h 1270"/>
                <a:gd name="T24" fmla="*/ 734 w 1192"/>
                <a:gd name="T25" fmla="*/ 1250 h 1270"/>
                <a:gd name="T26" fmla="*/ 618 w 1192"/>
                <a:gd name="T27" fmla="*/ 1270 h 1270"/>
                <a:gd name="T28" fmla="*/ 538 w 1192"/>
                <a:gd name="T29" fmla="*/ 1262 h 1270"/>
                <a:gd name="T30" fmla="*/ 430 w 1192"/>
                <a:gd name="T31" fmla="*/ 1238 h 1270"/>
                <a:gd name="T32" fmla="*/ 174 w 1192"/>
                <a:gd name="T33" fmla="*/ 1074 h 1270"/>
                <a:gd name="T34" fmla="*/ 106 w 1192"/>
                <a:gd name="T35" fmla="*/ 978 h 1270"/>
                <a:gd name="T36" fmla="*/ 38 w 1192"/>
                <a:gd name="T37" fmla="*/ 810 h 1270"/>
                <a:gd name="T38" fmla="*/ 74 w 1192"/>
                <a:gd name="T39" fmla="*/ 386 h 1270"/>
                <a:gd name="T40" fmla="*/ 126 w 1192"/>
                <a:gd name="T41" fmla="*/ 278 h 1270"/>
                <a:gd name="T42" fmla="*/ 158 w 1192"/>
                <a:gd name="T43" fmla="*/ 242 h 1270"/>
                <a:gd name="T44" fmla="*/ 290 w 1192"/>
                <a:gd name="T45" fmla="*/ 106 h 1270"/>
                <a:gd name="T46" fmla="*/ 490 w 1192"/>
                <a:gd name="T47" fmla="*/ 22 h 1270"/>
                <a:gd name="T48" fmla="*/ 662 w 1192"/>
                <a:gd name="T49" fmla="*/ 2 h 1270"/>
                <a:gd name="T50" fmla="*/ 738 w 1192"/>
                <a:gd name="T51" fmla="*/ 2 h 1270"/>
                <a:gd name="T52" fmla="*/ 794 w 1192"/>
                <a:gd name="T53" fmla="*/ 22 h 1270"/>
                <a:gd name="T54" fmla="*/ 898 w 1192"/>
                <a:gd name="T55" fmla="*/ 50 h 1270"/>
                <a:gd name="T56" fmla="*/ 1006 w 1192"/>
                <a:gd name="T57" fmla="*/ 118 h 1270"/>
                <a:gd name="T58" fmla="*/ 202 w 1192"/>
                <a:gd name="T59" fmla="*/ 394 h 1270"/>
                <a:gd name="T60" fmla="*/ 246 w 1192"/>
                <a:gd name="T61" fmla="*/ 382 h 1270"/>
                <a:gd name="T62" fmla="*/ 202 w 1192"/>
                <a:gd name="T63" fmla="*/ 394 h 1270"/>
                <a:gd name="T64" fmla="*/ 578 w 1192"/>
                <a:gd name="T65" fmla="*/ 418 h 1270"/>
                <a:gd name="T66" fmla="*/ 622 w 1192"/>
                <a:gd name="T67" fmla="*/ 434 h 1270"/>
                <a:gd name="T68" fmla="*/ 578 w 1192"/>
                <a:gd name="T69" fmla="*/ 418 h 1270"/>
                <a:gd name="T70" fmla="*/ 362 w 1192"/>
                <a:gd name="T71" fmla="*/ 466 h 1270"/>
                <a:gd name="T72" fmla="*/ 238 w 1192"/>
                <a:gd name="T73" fmla="*/ 546 h 1270"/>
                <a:gd name="T74" fmla="*/ 258 w 1192"/>
                <a:gd name="T75" fmla="*/ 626 h 1270"/>
                <a:gd name="T76" fmla="*/ 298 w 1192"/>
                <a:gd name="T77" fmla="*/ 678 h 1270"/>
                <a:gd name="T78" fmla="*/ 346 w 1192"/>
                <a:gd name="T79" fmla="*/ 726 h 1270"/>
                <a:gd name="T80" fmla="*/ 370 w 1192"/>
                <a:gd name="T81" fmla="*/ 678 h 1270"/>
                <a:gd name="T82" fmla="*/ 314 w 1192"/>
                <a:gd name="T83" fmla="*/ 570 h 1270"/>
                <a:gd name="T84" fmla="*/ 362 w 1192"/>
                <a:gd name="T85" fmla="*/ 466 h 1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2" h="1270">
                  <a:moveTo>
                    <a:pt x="1006" y="118"/>
                  </a:moveTo>
                  <a:cubicBezTo>
                    <a:pt x="1050" y="169"/>
                    <a:pt x="1085" y="229"/>
                    <a:pt x="1126" y="282"/>
                  </a:cubicBezTo>
                  <a:cubicBezTo>
                    <a:pt x="1127" y="322"/>
                    <a:pt x="1158" y="354"/>
                    <a:pt x="1170" y="394"/>
                  </a:cubicBezTo>
                  <a:cubicBezTo>
                    <a:pt x="1175" y="411"/>
                    <a:pt x="1174" y="433"/>
                    <a:pt x="1178" y="454"/>
                  </a:cubicBezTo>
                  <a:cubicBezTo>
                    <a:pt x="1186" y="498"/>
                    <a:pt x="1192" y="548"/>
                    <a:pt x="1190" y="614"/>
                  </a:cubicBezTo>
                  <a:cubicBezTo>
                    <a:pt x="1188" y="683"/>
                    <a:pt x="1187" y="739"/>
                    <a:pt x="1170" y="810"/>
                  </a:cubicBezTo>
                  <a:cubicBezTo>
                    <a:pt x="1148" y="901"/>
                    <a:pt x="1090" y="979"/>
                    <a:pt x="1050" y="1050"/>
                  </a:cubicBezTo>
                  <a:cubicBezTo>
                    <a:pt x="1030" y="1062"/>
                    <a:pt x="1016" y="1079"/>
                    <a:pt x="998" y="1094"/>
                  </a:cubicBezTo>
                  <a:cubicBezTo>
                    <a:pt x="991" y="1100"/>
                    <a:pt x="977" y="1107"/>
                    <a:pt x="970" y="1114"/>
                  </a:cubicBezTo>
                  <a:cubicBezTo>
                    <a:pt x="962" y="1121"/>
                    <a:pt x="959" y="1135"/>
                    <a:pt x="950" y="1142"/>
                  </a:cubicBezTo>
                  <a:cubicBezTo>
                    <a:pt x="943" y="1148"/>
                    <a:pt x="929" y="1151"/>
                    <a:pt x="918" y="1158"/>
                  </a:cubicBezTo>
                  <a:cubicBezTo>
                    <a:pt x="899" y="1170"/>
                    <a:pt x="882" y="1181"/>
                    <a:pt x="858" y="1194"/>
                  </a:cubicBezTo>
                  <a:cubicBezTo>
                    <a:pt x="827" y="1211"/>
                    <a:pt x="776" y="1238"/>
                    <a:pt x="734" y="1250"/>
                  </a:cubicBezTo>
                  <a:cubicBezTo>
                    <a:pt x="699" y="1260"/>
                    <a:pt x="655" y="1251"/>
                    <a:pt x="618" y="1270"/>
                  </a:cubicBezTo>
                  <a:cubicBezTo>
                    <a:pt x="592" y="1257"/>
                    <a:pt x="564" y="1265"/>
                    <a:pt x="538" y="1262"/>
                  </a:cubicBezTo>
                  <a:cubicBezTo>
                    <a:pt x="502" y="1258"/>
                    <a:pt x="465" y="1248"/>
                    <a:pt x="430" y="1238"/>
                  </a:cubicBezTo>
                  <a:cubicBezTo>
                    <a:pt x="326" y="1209"/>
                    <a:pt x="244" y="1152"/>
                    <a:pt x="174" y="1074"/>
                  </a:cubicBezTo>
                  <a:cubicBezTo>
                    <a:pt x="145" y="1042"/>
                    <a:pt x="129" y="1019"/>
                    <a:pt x="106" y="978"/>
                  </a:cubicBezTo>
                  <a:cubicBezTo>
                    <a:pt x="79" y="930"/>
                    <a:pt x="57" y="875"/>
                    <a:pt x="38" y="810"/>
                  </a:cubicBezTo>
                  <a:cubicBezTo>
                    <a:pt x="0" y="682"/>
                    <a:pt x="42" y="509"/>
                    <a:pt x="74" y="386"/>
                  </a:cubicBezTo>
                  <a:cubicBezTo>
                    <a:pt x="105" y="357"/>
                    <a:pt x="105" y="313"/>
                    <a:pt x="126" y="278"/>
                  </a:cubicBezTo>
                  <a:cubicBezTo>
                    <a:pt x="132" y="267"/>
                    <a:pt x="148" y="255"/>
                    <a:pt x="158" y="242"/>
                  </a:cubicBezTo>
                  <a:cubicBezTo>
                    <a:pt x="196" y="189"/>
                    <a:pt x="232" y="145"/>
                    <a:pt x="290" y="106"/>
                  </a:cubicBezTo>
                  <a:cubicBezTo>
                    <a:pt x="341" y="72"/>
                    <a:pt x="415" y="43"/>
                    <a:pt x="490" y="22"/>
                  </a:cubicBezTo>
                  <a:cubicBezTo>
                    <a:pt x="544" y="7"/>
                    <a:pt x="613" y="2"/>
                    <a:pt x="662" y="2"/>
                  </a:cubicBezTo>
                  <a:cubicBezTo>
                    <a:pt x="686" y="2"/>
                    <a:pt x="715" y="0"/>
                    <a:pt x="738" y="2"/>
                  </a:cubicBezTo>
                  <a:cubicBezTo>
                    <a:pt x="757" y="4"/>
                    <a:pt x="773" y="16"/>
                    <a:pt x="794" y="22"/>
                  </a:cubicBezTo>
                  <a:cubicBezTo>
                    <a:pt x="837" y="34"/>
                    <a:pt x="864" y="32"/>
                    <a:pt x="898" y="50"/>
                  </a:cubicBezTo>
                  <a:cubicBezTo>
                    <a:pt x="935" y="69"/>
                    <a:pt x="967" y="97"/>
                    <a:pt x="1006" y="118"/>
                  </a:cubicBezTo>
                  <a:close/>
                  <a:moveTo>
                    <a:pt x="202" y="394"/>
                  </a:moveTo>
                  <a:cubicBezTo>
                    <a:pt x="223" y="397"/>
                    <a:pt x="236" y="391"/>
                    <a:pt x="246" y="382"/>
                  </a:cubicBezTo>
                  <a:cubicBezTo>
                    <a:pt x="260" y="295"/>
                    <a:pt x="155" y="343"/>
                    <a:pt x="202" y="394"/>
                  </a:cubicBezTo>
                  <a:close/>
                  <a:moveTo>
                    <a:pt x="578" y="418"/>
                  </a:moveTo>
                  <a:cubicBezTo>
                    <a:pt x="588" y="428"/>
                    <a:pt x="602" y="434"/>
                    <a:pt x="622" y="434"/>
                  </a:cubicBezTo>
                  <a:cubicBezTo>
                    <a:pt x="678" y="384"/>
                    <a:pt x="570" y="325"/>
                    <a:pt x="578" y="418"/>
                  </a:cubicBezTo>
                  <a:close/>
                  <a:moveTo>
                    <a:pt x="362" y="466"/>
                  </a:moveTo>
                  <a:cubicBezTo>
                    <a:pt x="326" y="498"/>
                    <a:pt x="289" y="529"/>
                    <a:pt x="238" y="546"/>
                  </a:cubicBezTo>
                  <a:cubicBezTo>
                    <a:pt x="230" y="585"/>
                    <a:pt x="243" y="603"/>
                    <a:pt x="258" y="626"/>
                  </a:cubicBezTo>
                  <a:cubicBezTo>
                    <a:pt x="274" y="649"/>
                    <a:pt x="284" y="661"/>
                    <a:pt x="298" y="678"/>
                  </a:cubicBezTo>
                  <a:cubicBezTo>
                    <a:pt x="313" y="697"/>
                    <a:pt x="323" y="725"/>
                    <a:pt x="346" y="726"/>
                  </a:cubicBezTo>
                  <a:cubicBezTo>
                    <a:pt x="358" y="714"/>
                    <a:pt x="369" y="701"/>
                    <a:pt x="370" y="678"/>
                  </a:cubicBezTo>
                  <a:cubicBezTo>
                    <a:pt x="346" y="647"/>
                    <a:pt x="318" y="621"/>
                    <a:pt x="314" y="570"/>
                  </a:cubicBezTo>
                  <a:cubicBezTo>
                    <a:pt x="345" y="552"/>
                    <a:pt x="443" y="485"/>
                    <a:pt x="362" y="4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5367338" y="2559050"/>
              <a:ext cx="55563" cy="61913"/>
            </a:xfrm>
            <a:custGeom>
              <a:avLst/>
              <a:gdLst>
                <a:gd name="T0" fmla="*/ 86 w 86"/>
                <a:gd name="T1" fmla="*/ 22 h 94"/>
                <a:gd name="T2" fmla="*/ 2 w 86"/>
                <a:gd name="T3" fmla="*/ 82 h 94"/>
                <a:gd name="T4" fmla="*/ 86 w 86"/>
                <a:gd name="T5" fmla="*/ 2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94">
                  <a:moveTo>
                    <a:pt x="86" y="22"/>
                  </a:moveTo>
                  <a:cubicBezTo>
                    <a:pt x="79" y="60"/>
                    <a:pt x="46" y="94"/>
                    <a:pt x="2" y="82"/>
                  </a:cubicBezTo>
                  <a:cubicBezTo>
                    <a:pt x="0" y="35"/>
                    <a:pt x="57" y="0"/>
                    <a:pt x="86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5837238" y="2562225"/>
              <a:ext cx="46038" cy="61913"/>
            </a:xfrm>
            <a:custGeom>
              <a:avLst/>
              <a:gdLst>
                <a:gd name="T0" fmla="*/ 62 w 71"/>
                <a:gd name="T1" fmla="*/ 81 h 96"/>
                <a:gd name="T2" fmla="*/ 2 w 71"/>
                <a:gd name="T3" fmla="*/ 29 h 96"/>
                <a:gd name="T4" fmla="*/ 62 w 71"/>
                <a:gd name="T5" fmla="*/ 8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96">
                  <a:moveTo>
                    <a:pt x="62" y="81"/>
                  </a:moveTo>
                  <a:cubicBezTo>
                    <a:pt x="33" y="96"/>
                    <a:pt x="0" y="69"/>
                    <a:pt x="2" y="29"/>
                  </a:cubicBezTo>
                  <a:cubicBezTo>
                    <a:pt x="29" y="0"/>
                    <a:pt x="71" y="36"/>
                    <a:pt x="62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8545513" y="2598738"/>
              <a:ext cx="119063" cy="50800"/>
            </a:xfrm>
            <a:custGeom>
              <a:avLst/>
              <a:gdLst>
                <a:gd name="T0" fmla="*/ 180 w 184"/>
                <a:gd name="T1" fmla="*/ 68 h 78"/>
                <a:gd name="T2" fmla="*/ 8 w 184"/>
                <a:gd name="T3" fmla="*/ 48 h 78"/>
                <a:gd name="T4" fmla="*/ 16 w 184"/>
                <a:gd name="T5" fmla="*/ 0 h 78"/>
                <a:gd name="T6" fmla="*/ 128 w 184"/>
                <a:gd name="T7" fmla="*/ 28 h 78"/>
                <a:gd name="T8" fmla="*/ 180 w 184"/>
                <a:gd name="T9" fmla="*/ 6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78">
                  <a:moveTo>
                    <a:pt x="180" y="68"/>
                  </a:moveTo>
                  <a:cubicBezTo>
                    <a:pt x="131" y="78"/>
                    <a:pt x="55" y="64"/>
                    <a:pt x="8" y="48"/>
                  </a:cubicBezTo>
                  <a:cubicBezTo>
                    <a:pt x="0" y="32"/>
                    <a:pt x="4" y="8"/>
                    <a:pt x="16" y="0"/>
                  </a:cubicBezTo>
                  <a:cubicBezTo>
                    <a:pt x="54" y="8"/>
                    <a:pt x="96" y="13"/>
                    <a:pt x="128" y="28"/>
                  </a:cubicBezTo>
                  <a:cubicBezTo>
                    <a:pt x="161" y="26"/>
                    <a:pt x="184" y="34"/>
                    <a:pt x="180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3001963" y="2635250"/>
              <a:ext cx="719138" cy="755650"/>
            </a:xfrm>
            <a:custGeom>
              <a:avLst/>
              <a:gdLst>
                <a:gd name="T0" fmla="*/ 542 w 1108"/>
                <a:gd name="T1" fmla="*/ 5 h 1163"/>
                <a:gd name="T2" fmla="*/ 738 w 1108"/>
                <a:gd name="T3" fmla="*/ 17 h 1163"/>
                <a:gd name="T4" fmla="*/ 918 w 1108"/>
                <a:gd name="T5" fmla="*/ 117 h 1163"/>
                <a:gd name="T6" fmla="*/ 1034 w 1108"/>
                <a:gd name="T7" fmla="*/ 281 h 1163"/>
                <a:gd name="T8" fmla="*/ 1058 w 1108"/>
                <a:gd name="T9" fmla="*/ 341 h 1163"/>
                <a:gd name="T10" fmla="*/ 1082 w 1108"/>
                <a:gd name="T11" fmla="*/ 397 h 1163"/>
                <a:gd name="T12" fmla="*/ 1090 w 1108"/>
                <a:gd name="T13" fmla="*/ 477 h 1163"/>
                <a:gd name="T14" fmla="*/ 1102 w 1108"/>
                <a:gd name="T15" fmla="*/ 661 h 1163"/>
                <a:gd name="T16" fmla="*/ 1090 w 1108"/>
                <a:gd name="T17" fmla="*/ 737 h 1163"/>
                <a:gd name="T18" fmla="*/ 1038 w 1108"/>
                <a:gd name="T19" fmla="*/ 901 h 1163"/>
                <a:gd name="T20" fmla="*/ 1014 w 1108"/>
                <a:gd name="T21" fmla="*/ 941 h 1163"/>
                <a:gd name="T22" fmla="*/ 914 w 1108"/>
                <a:gd name="T23" fmla="*/ 1045 h 1163"/>
                <a:gd name="T24" fmla="*/ 758 w 1108"/>
                <a:gd name="T25" fmla="*/ 1133 h 1163"/>
                <a:gd name="T26" fmla="*/ 558 w 1108"/>
                <a:gd name="T27" fmla="*/ 1161 h 1163"/>
                <a:gd name="T28" fmla="*/ 314 w 1108"/>
                <a:gd name="T29" fmla="*/ 1105 h 1163"/>
                <a:gd name="T30" fmla="*/ 182 w 1108"/>
                <a:gd name="T31" fmla="*/ 1033 h 1163"/>
                <a:gd name="T32" fmla="*/ 30 w 1108"/>
                <a:gd name="T33" fmla="*/ 765 h 1163"/>
                <a:gd name="T34" fmla="*/ 18 w 1108"/>
                <a:gd name="T35" fmla="*/ 649 h 1163"/>
                <a:gd name="T36" fmla="*/ 62 w 1108"/>
                <a:gd name="T37" fmla="*/ 313 h 1163"/>
                <a:gd name="T38" fmla="*/ 86 w 1108"/>
                <a:gd name="T39" fmla="*/ 277 h 1163"/>
                <a:gd name="T40" fmla="*/ 142 w 1108"/>
                <a:gd name="T41" fmla="*/ 193 h 1163"/>
                <a:gd name="T42" fmla="*/ 290 w 1108"/>
                <a:gd name="T43" fmla="*/ 73 h 1163"/>
                <a:gd name="T44" fmla="*/ 398 w 1108"/>
                <a:gd name="T45" fmla="*/ 37 h 1163"/>
                <a:gd name="T46" fmla="*/ 458 w 1108"/>
                <a:gd name="T47" fmla="*/ 13 h 1163"/>
                <a:gd name="T48" fmla="*/ 542 w 1108"/>
                <a:gd name="T49" fmla="*/ 5 h 1163"/>
                <a:gd name="T50" fmla="*/ 262 w 1108"/>
                <a:gd name="T51" fmla="*/ 333 h 1163"/>
                <a:gd name="T52" fmla="*/ 270 w 1108"/>
                <a:gd name="T53" fmla="*/ 441 h 1163"/>
                <a:gd name="T54" fmla="*/ 242 w 1108"/>
                <a:gd name="T55" fmla="*/ 537 h 1163"/>
                <a:gd name="T56" fmla="*/ 314 w 1108"/>
                <a:gd name="T57" fmla="*/ 509 h 1163"/>
                <a:gd name="T58" fmla="*/ 378 w 1108"/>
                <a:gd name="T59" fmla="*/ 549 h 1163"/>
                <a:gd name="T60" fmla="*/ 350 w 1108"/>
                <a:gd name="T61" fmla="*/ 445 h 1163"/>
                <a:gd name="T62" fmla="*/ 386 w 1108"/>
                <a:gd name="T63" fmla="*/ 349 h 1163"/>
                <a:gd name="T64" fmla="*/ 314 w 1108"/>
                <a:gd name="T65" fmla="*/ 377 h 1163"/>
                <a:gd name="T66" fmla="*/ 262 w 1108"/>
                <a:gd name="T67" fmla="*/ 333 h 1163"/>
                <a:gd name="T68" fmla="*/ 626 w 1108"/>
                <a:gd name="T69" fmla="*/ 373 h 1163"/>
                <a:gd name="T70" fmla="*/ 650 w 1108"/>
                <a:gd name="T71" fmla="*/ 465 h 1163"/>
                <a:gd name="T72" fmla="*/ 606 w 1108"/>
                <a:gd name="T73" fmla="*/ 557 h 1163"/>
                <a:gd name="T74" fmla="*/ 690 w 1108"/>
                <a:gd name="T75" fmla="*/ 533 h 1163"/>
                <a:gd name="T76" fmla="*/ 750 w 1108"/>
                <a:gd name="T77" fmla="*/ 569 h 1163"/>
                <a:gd name="T78" fmla="*/ 734 w 1108"/>
                <a:gd name="T79" fmla="*/ 485 h 1163"/>
                <a:gd name="T80" fmla="*/ 778 w 1108"/>
                <a:gd name="T81" fmla="*/ 385 h 1163"/>
                <a:gd name="T82" fmla="*/ 706 w 1108"/>
                <a:gd name="T83" fmla="*/ 401 h 1163"/>
                <a:gd name="T84" fmla="*/ 626 w 1108"/>
                <a:gd name="T85" fmla="*/ 373 h 1163"/>
                <a:gd name="T86" fmla="*/ 970 w 1108"/>
                <a:gd name="T87" fmla="*/ 609 h 1163"/>
                <a:gd name="T88" fmla="*/ 938 w 1108"/>
                <a:gd name="T89" fmla="*/ 541 h 1163"/>
                <a:gd name="T90" fmla="*/ 870 w 1108"/>
                <a:gd name="T91" fmla="*/ 629 h 1163"/>
                <a:gd name="T92" fmla="*/ 862 w 1108"/>
                <a:gd name="T93" fmla="*/ 669 h 1163"/>
                <a:gd name="T94" fmla="*/ 830 w 1108"/>
                <a:gd name="T95" fmla="*/ 761 h 1163"/>
                <a:gd name="T96" fmla="*/ 930 w 1108"/>
                <a:gd name="T97" fmla="*/ 885 h 1163"/>
                <a:gd name="T98" fmla="*/ 970 w 1108"/>
                <a:gd name="T99" fmla="*/ 609 h 1163"/>
                <a:gd name="T100" fmla="*/ 414 w 1108"/>
                <a:gd name="T101" fmla="*/ 621 h 1163"/>
                <a:gd name="T102" fmla="*/ 362 w 1108"/>
                <a:gd name="T103" fmla="*/ 677 h 1163"/>
                <a:gd name="T104" fmla="*/ 418 w 1108"/>
                <a:gd name="T105" fmla="*/ 733 h 1163"/>
                <a:gd name="T106" fmla="*/ 494 w 1108"/>
                <a:gd name="T107" fmla="*/ 773 h 1163"/>
                <a:gd name="T108" fmla="*/ 510 w 1108"/>
                <a:gd name="T109" fmla="*/ 761 h 1163"/>
                <a:gd name="T110" fmla="*/ 458 w 1108"/>
                <a:gd name="T111" fmla="*/ 665 h 1163"/>
                <a:gd name="T112" fmla="*/ 526 w 1108"/>
                <a:gd name="T113" fmla="*/ 569 h 1163"/>
                <a:gd name="T114" fmla="*/ 414 w 1108"/>
                <a:gd name="T115" fmla="*/ 621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8" h="1163">
                  <a:moveTo>
                    <a:pt x="542" y="5"/>
                  </a:moveTo>
                  <a:cubicBezTo>
                    <a:pt x="600" y="0"/>
                    <a:pt x="676" y="2"/>
                    <a:pt x="738" y="17"/>
                  </a:cubicBezTo>
                  <a:cubicBezTo>
                    <a:pt x="814" y="36"/>
                    <a:pt x="867" y="69"/>
                    <a:pt x="918" y="117"/>
                  </a:cubicBezTo>
                  <a:cubicBezTo>
                    <a:pt x="970" y="165"/>
                    <a:pt x="1004" y="207"/>
                    <a:pt x="1034" y="281"/>
                  </a:cubicBezTo>
                  <a:cubicBezTo>
                    <a:pt x="1041" y="298"/>
                    <a:pt x="1049" y="320"/>
                    <a:pt x="1058" y="341"/>
                  </a:cubicBezTo>
                  <a:cubicBezTo>
                    <a:pt x="1066" y="359"/>
                    <a:pt x="1079" y="381"/>
                    <a:pt x="1082" y="397"/>
                  </a:cubicBezTo>
                  <a:cubicBezTo>
                    <a:pt x="1087" y="420"/>
                    <a:pt x="1085" y="450"/>
                    <a:pt x="1090" y="477"/>
                  </a:cubicBezTo>
                  <a:cubicBezTo>
                    <a:pt x="1099" y="529"/>
                    <a:pt x="1108" y="589"/>
                    <a:pt x="1102" y="661"/>
                  </a:cubicBezTo>
                  <a:cubicBezTo>
                    <a:pt x="1100" y="685"/>
                    <a:pt x="1093" y="711"/>
                    <a:pt x="1090" y="737"/>
                  </a:cubicBezTo>
                  <a:cubicBezTo>
                    <a:pt x="1081" y="814"/>
                    <a:pt x="1073" y="846"/>
                    <a:pt x="1038" y="901"/>
                  </a:cubicBezTo>
                  <a:cubicBezTo>
                    <a:pt x="1030" y="914"/>
                    <a:pt x="1022" y="928"/>
                    <a:pt x="1014" y="941"/>
                  </a:cubicBezTo>
                  <a:cubicBezTo>
                    <a:pt x="987" y="986"/>
                    <a:pt x="957" y="1008"/>
                    <a:pt x="914" y="1045"/>
                  </a:cubicBezTo>
                  <a:cubicBezTo>
                    <a:pt x="862" y="1091"/>
                    <a:pt x="830" y="1111"/>
                    <a:pt x="758" y="1133"/>
                  </a:cubicBezTo>
                  <a:cubicBezTo>
                    <a:pt x="694" y="1153"/>
                    <a:pt x="636" y="1163"/>
                    <a:pt x="558" y="1161"/>
                  </a:cubicBezTo>
                  <a:cubicBezTo>
                    <a:pt x="460" y="1159"/>
                    <a:pt x="395" y="1143"/>
                    <a:pt x="314" y="1105"/>
                  </a:cubicBezTo>
                  <a:cubicBezTo>
                    <a:pt x="266" y="1083"/>
                    <a:pt x="216" y="1059"/>
                    <a:pt x="182" y="1033"/>
                  </a:cubicBezTo>
                  <a:cubicBezTo>
                    <a:pt x="103" y="972"/>
                    <a:pt x="49" y="870"/>
                    <a:pt x="30" y="765"/>
                  </a:cubicBezTo>
                  <a:cubicBezTo>
                    <a:pt x="23" y="729"/>
                    <a:pt x="24" y="688"/>
                    <a:pt x="18" y="649"/>
                  </a:cubicBezTo>
                  <a:cubicBezTo>
                    <a:pt x="0" y="526"/>
                    <a:pt x="12" y="406"/>
                    <a:pt x="62" y="313"/>
                  </a:cubicBezTo>
                  <a:cubicBezTo>
                    <a:pt x="69" y="300"/>
                    <a:pt x="80" y="289"/>
                    <a:pt x="86" y="277"/>
                  </a:cubicBezTo>
                  <a:cubicBezTo>
                    <a:pt x="105" y="242"/>
                    <a:pt x="115" y="224"/>
                    <a:pt x="142" y="193"/>
                  </a:cubicBezTo>
                  <a:cubicBezTo>
                    <a:pt x="182" y="147"/>
                    <a:pt x="229" y="104"/>
                    <a:pt x="290" y="73"/>
                  </a:cubicBezTo>
                  <a:cubicBezTo>
                    <a:pt x="323" y="56"/>
                    <a:pt x="354" y="51"/>
                    <a:pt x="398" y="37"/>
                  </a:cubicBezTo>
                  <a:cubicBezTo>
                    <a:pt x="420" y="30"/>
                    <a:pt x="438" y="17"/>
                    <a:pt x="458" y="13"/>
                  </a:cubicBezTo>
                  <a:cubicBezTo>
                    <a:pt x="485" y="7"/>
                    <a:pt x="513" y="8"/>
                    <a:pt x="542" y="5"/>
                  </a:cubicBezTo>
                  <a:close/>
                  <a:moveTo>
                    <a:pt x="262" y="333"/>
                  </a:moveTo>
                  <a:cubicBezTo>
                    <a:pt x="186" y="328"/>
                    <a:pt x="269" y="422"/>
                    <a:pt x="270" y="441"/>
                  </a:cubicBezTo>
                  <a:cubicBezTo>
                    <a:pt x="271" y="483"/>
                    <a:pt x="218" y="498"/>
                    <a:pt x="242" y="537"/>
                  </a:cubicBezTo>
                  <a:cubicBezTo>
                    <a:pt x="272" y="547"/>
                    <a:pt x="287" y="514"/>
                    <a:pt x="314" y="509"/>
                  </a:cubicBezTo>
                  <a:cubicBezTo>
                    <a:pt x="339" y="519"/>
                    <a:pt x="342" y="550"/>
                    <a:pt x="378" y="549"/>
                  </a:cubicBezTo>
                  <a:cubicBezTo>
                    <a:pt x="399" y="511"/>
                    <a:pt x="350" y="484"/>
                    <a:pt x="350" y="445"/>
                  </a:cubicBezTo>
                  <a:cubicBezTo>
                    <a:pt x="350" y="404"/>
                    <a:pt x="382" y="392"/>
                    <a:pt x="386" y="349"/>
                  </a:cubicBezTo>
                  <a:cubicBezTo>
                    <a:pt x="356" y="326"/>
                    <a:pt x="342" y="372"/>
                    <a:pt x="314" y="377"/>
                  </a:cubicBezTo>
                  <a:cubicBezTo>
                    <a:pt x="289" y="371"/>
                    <a:pt x="287" y="335"/>
                    <a:pt x="262" y="333"/>
                  </a:cubicBezTo>
                  <a:close/>
                  <a:moveTo>
                    <a:pt x="626" y="373"/>
                  </a:moveTo>
                  <a:cubicBezTo>
                    <a:pt x="620" y="419"/>
                    <a:pt x="654" y="430"/>
                    <a:pt x="650" y="465"/>
                  </a:cubicBezTo>
                  <a:cubicBezTo>
                    <a:pt x="646" y="501"/>
                    <a:pt x="590" y="512"/>
                    <a:pt x="606" y="557"/>
                  </a:cubicBezTo>
                  <a:cubicBezTo>
                    <a:pt x="646" y="561"/>
                    <a:pt x="651" y="530"/>
                    <a:pt x="690" y="533"/>
                  </a:cubicBezTo>
                  <a:cubicBezTo>
                    <a:pt x="709" y="546"/>
                    <a:pt x="712" y="575"/>
                    <a:pt x="750" y="569"/>
                  </a:cubicBezTo>
                  <a:cubicBezTo>
                    <a:pt x="774" y="534"/>
                    <a:pt x="734" y="514"/>
                    <a:pt x="734" y="485"/>
                  </a:cubicBezTo>
                  <a:cubicBezTo>
                    <a:pt x="733" y="447"/>
                    <a:pt x="778" y="433"/>
                    <a:pt x="778" y="385"/>
                  </a:cubicBezTo>
                  <a:cubicBezTo>
                    <a:pt x="750" y="360"/>
                    <a:pt x="727" y="394"/>
                    <a:pt x="706" y="401"/>
                  </a:cubicBezTo>
                  <a:cubicBezTo>
                    <a:pt x="682" y="389"/>
                    <a:pt x="655" y="333"/>
                    <a:pt x="626" y="373"/>
                  </a:cubicBezTo>
                  <a:close/>
                  <a:moveTo>
                    <a:pt x="970" y="609"/>
                  </a:moveTo>
                  <a:cubicBezTo>
                    <a:pt x="965" y="576"/>
                    <a:pt x="956" y="544"/>
                    <a:pt x="938" y="541"/>
                  </a:cubicBezTo>
                  <a:cubicBezTo>
                    <a:pt x="904" y="535"/>
                    <a:pt x="878" y="607"/>
                    <a:pt x="870" y="629"/>
                  </a:cubicBezTo>
                  <a:cubicBezTo>
                    <a:pt x="865" y="642"/>
                    <a:pt x="867" y="655"/>
                    <a:pt x="862" y="669"/>
                  </a:cubicBezTo>
                  <a:cubicBezTo>
                    <a:pt x="851" y="699"/>
                    <a:pt x="830" y="723"/>
                    <a:pt x="830" y="761"/>
                  </a:cubicBezTo>
                  <a:cubicBezTo>
                    <a:pt x="829" y="838"/>
                    <a:pt x="854" y="896"/>
                    <a:pt x="930" y="885"/>
                  </a:cubicBezTo>
                  <a:cubicBezTo>
                    <a:pt x="1000" y="840"/>
                    <a:pt x="983" y="691"/>
                    <a:pt x="970" y="609"/>
                  </a:cubicBezTo>
                  <a:close/>
                  <a:moveTo>
                    <a:pt x="414" y="621"/>
                  </a:moveTo>
                  <a:cubicBezTo>
                    <a:pt x="395" y="637"/>
                    <a:pt x="360" y="652"/>
                    <a:pt x="362" y="677"/>
                  </a:cubicBezTo>
                  <a:cubicBezTo>
                    <a:pt x="363" y="699"/>
                    <a:pt x="403" y="722"/>
                    <a:pt x="418" y="733"/>
                  </a:cubicBezTo>
                  <a:cubicBezTo>
                    <a:pt x="444" y="753"/>
                    <a:pt x="461" y="771"/>
                    <a:pt x="494" y="773"/>
                  </a:cubicBezTo>
                  <a:cubicBezTo>
                    <a:pt x="495" y="765"/>
                    <a:pt x="505" y="765"/>
                    <a:pt x="510" y="761"/>
                  </a:cubicBezTo>
                  <a:cubicBezTo>
                    <a:pt x="523" y="709"/>
                    <a:pt x="457" y="705"/>
                    <a:pt x="458" y="665"/>
                  </a:cubicBezTo>
                  <a:cubicBezTo>
                    <a:pt x="459" y="624"/>
                    <a:pt x="525" y="625"/>
                    <a:pt x="526" y="569"/>
                  </a:cubicBezTo>
                  <a:cubicBezTo>
                    <a:pt x="479" y="524"/>
                    <a:pt x="450" y="590"/>
                    <a:pt x="414" y="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5724525" y="2635250"/>
              <a:ext cx="69850" cy="73025"/>
            </a:xfrm>
            <a:custGeom>
              <a:avLst/>
              <a:gdLst>
                <a:gd name="T0" fmla="*/ 92 w 107"/>
                <a:gd name="T1" fmla="*/ 104 h 112"/>
                <a:gd name="T2" fmla="*/ 40 w 107"/>
                <a:gd name="T3" fmla="*/ 0 h 112"/>
                <a:gd name="T4" fmla="*/ 92 w 107"/>
                <a:gd name="T5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112">
                  <a:moveTo>
                    <a:pt x="92" y="104"/>
                  </a:moveTo>
                  <a:cubicBezTo>
                    <a:pt x="50" y="112"/>
                    <a:pt x="0" y="37"/>
                    <a:pt x="40" y="0"/>
                  </a:cubicBezTo>
                  <a:cubicBezTo>
                    <a:pt x="73" y="17"/>
                    <a:pt x="107" y="52"/>
                    <a:pt x="92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5464175" y="2649538"/>
              <a:ext cx="55563" cy="74613"/>
            </a:xfrm>
            <a:custGeom>
              <a:avLst/>
              <a:gdLst>
                <a:gd name="T0" fmla="*/ 60 w 84"/>
                <a:gd name="T1" fmla="*/ 0 h 116"/>
                <a:gd name="T2" fmla="*/ 0 w 84"/>
                <a:gd name="T3" fmla="*/ 80 h 116"/>
                <a:gd name="T4" fmla="*/ 60 w 84"/>
                <a:gd name="T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16">
                  <a:moveTo>
                    <a:pt x="60" y="0"/>
                  </a:moveTo>
                  <a:cubicBezTo>
                    <a:pt x="84" y="38"/>
                    <a:pt x="37" y="116"/>
                    <a:pt x="0" y="80"/>
                  </a:cubicBezTo>
                  <a:cubicBezTo>
                    <a:pt x="0" y="33"/>
                    <a:pt x="25" y="12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2624138" y="2655888"/>
              <a:ext cx="57150" cy="63500"/>
            </a:xfrm>
            <a:custGeom>
              <a:avLst/>
              <a:gdLst>
                <a:gd name="T0" fmla="*/ 87 w 87"/>
                <a:gd name="T1" fmla="*/ 0 h 96"/>
                <a:gd name="T2" fmla="*/ 19 w 87"/>
                <a:gd name="T3" fmla="*/ 92 h 96"/>
                <a:gd name="T4" fmla="*/ 87 w 87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96">
                  <a:moveTo>
                    <a:pt x="87" y="0"/>
                  </a:moveTo>
                  <a:cubicBezTo>
                    <a:pt x="87" y="52"/>
                    <a:pt x="62" y="96"/>
                    <a:pt x="19" y="92"/>
                  </a:cubicBezTo>
                  <a:cubicBezTo>
                    <a:pt x="0" y="44"/>
                    <a:pt x="47" y="2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603875" y="2660650"/>
              <a:ext cx="47625" cy="82550"/>
            </a:xfrm>
            <a:custGeom>
              <a:avLst/>
              <a:gdLst>
                <a:gd name="T0" fmla="*/ 26 w 73"/>
                <a:gd name="T1" fmla="*/ 17 h 126"/>
                <a:gd name="T2" fmla="*/ 38 w 73"/>
                <a:gd name="T3" fmla="*/ 125 h 126"/>
                <a:gd name="T4" fmla="*/ 6 w 73"/>
                <a:gd name="T5" fmla="*/ 89 h 126"/>
                <a:gd name="T6" fmla="*/ 26 w 73"/>
                <a:gd name="T7" fmla="*/ 1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126">
                  <a:moveTo>
                    <a:pt x="26" y="17"/>
                  </a:moveTo>
                  <a:cubicBezTo>
                    <a:pt x="72" y="0"/>
                    <a:pt x="73" y="123"/>
                    <a:pt x="38" y="125"/>
                  </a:cubicBezTo>
                  <a:cubicBezTo>
                    <a:pt x="25" y="126"/>
                    <a:pt x="11" y="110"/>
                    <a:pt x="6" y="89"/>
                  </a:cubicBezTo>
                  <a:cubicBezTo>
                    <a:pt x="0" y="61"/>
                    <a:pt x="6" y="24"/>
                    <a:pt x="2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4095750" y="2684463"/>
              <a:ext cx="90488" cy="92075"/>
            </a:xfrm>
            <a:custGeom>
              <a:avLst/>
              <a:gdLst>
                <a:gd name="T0" fmla="*/ 48 w 140"/>
                <a:gd name="T1" fmla="*/ 30 h 142"/>
                <a:gd name="T2" fmla="*/ 52 w 140"/>
                <a:gd name="T3" fmla="*/ 138 h 142"/>
                <a:gd name="T4" fmla="*/ 48 w 140"/>
                <a:gd name="T5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42">
                  <a:moveTo>
                    <a:pt x="48" y="30"/>
                  </a:moveTo>
                  <a:cubicBezTo>
                    <a:pt x="140" y="0"/>
                    <a:pt x="118" y="142"/>
                    <a:pt x="52" y="138"/>
                  </a:cubicBezTo>
                  <a:cubicBezTo>
                    <a:pt x="0" y="135"/>
                    <a:pt x="0" y="46"/>
                    <a:pt x="48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7497763" y="2713038"/>
              <a:ext cx="163513" cy="111125"/>
            </a:xfrm>
            <a:custGeom>
              <a:avLst/>
              <a:gdLst>
                <a:gd name="T0" fmla="*/ 232 w 252"/>
                <a:gd name="T1" fmla="*/ 14 h 171"/>
                <a:gd name="T2" fmla="*/ 184 w 252"/>
                <a:gd name="T3" fmla="*/ 86 h 171"/>
                <a:gd name="T4" fmla="*/ 16 w 252"/>
                <a:gd name="T5" fmla="*/ 162 h 171"/>
                <a:gd name="T6" fmla="*/ 92 w 252"/>
                <a:gd name="T7" fmla="*/ 86 h 171"/>
                <a:gd name="T8" fmla="*/ 188 w 252"/>
                <a:gd name="T9" fmla="*/ 22 h 171"/>
                <a:gd name="T10" fmla="*/ 232 w 252"/>
                <a:gd name="T11" fmla="*/ 1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2" h="171">
                  <a:moveTo>
                    <a:pt x="232" y="14"/>
                  </a:moveTo>
                  <a:cubicBezTo>
                    <a:pt x="252" y="55"/>
                    <a:pt x="206" y="70"/>
                    <a:pt x="184" y="86"/>
                  </a:cubicBezTo>
                  <a:cubicBezTo>
                    <a:pt x="139" y="118"/>
                    <a:pt x="82" y="171"/>
                    <a:pt x="16" y="162"/>
                  </a:cubicBezTo>
                  <a:cubicBezTo>
                    <a:pt x="0" y="120"/>
                    <a:pt x="57" y="105"/>
                    <a:pt x="92" y="86"/>
                  </a:cubicBezTo>
                  <a:cubicBezTo>
                    <a:pt x="126" y="67"/>
                    <a:pt x="162" y="40"/>
                    <a:pt x="188" y="22"/>
                  </a:cubicBezTo>
                  <a:cubicBezTo>
                    <a:pt x="197" y="16"/>
                    <a:pt x="210" y="0"/>
                    <a:pt x="23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7778750" y="2722563"/>
              <a:ext cx="95250" cy="158750"/>
            </a:xfrm>
            <a:custGeom>
              <a:avLst/>
              <a:gdLst>
                <a:gd name="T0" fmla="*/ 133 w 149"/>
                <a:gd name="T1" fmla="*/ 239 h 245"/>
                <a:gd name="T2" fmla="*/ 45 w 149"/>
                <a:gd name="T3" fmla="*/ 147 h 245"/>
                <a:gd name="T4" fmla="*/ 13 w 149"/>
                <a:gd name="T5" fmla="*/ 15 h 245"/>
                <a:gd name="T6" fmla="*/ 69 w 149"/>
                <a:gd name="T7" fmla="*/ 83 h 245"/>
                <a:gd name="T8" fmla="*/ 109 w 149"/>
                <a:gd name="T9" fmla="*/ 159 h 245"/>
                <a:gd name="T10" fmla="*/ 133 w 149"/>
                <a:gd name="T11" fmla="*/ 2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245">
                  <a:moveTo>
                    <a:pt x="133" y="239"/>
                  </a:moveTo>
                  <a:cubicBezTo>
                    <a:pt x="78" y="245"/>
                    <a:pt x="63" y="185"/>
                    <a:pt x="45" y="147"/>
                  </a:cubicBezTo>
                  <a:cubicBezTo>
                    <a:pt x="27" y="108"/>
                    <a:pt x="0" y="55"/>
                    <a:pt x="13" y="15"/>
                  </a:cubicBezTo>
                  <a:cubicBezTo>
                    <a:pt x="50" y="0"/>
                    <a:pt x="56" y="51"/>
                    <a:pt x="69" y="83"/>
                  </a:cubicBezTo>
                  <a:cubicBezTo>
                    <a:pt x="78" y="105"/>
                    <a:pt x="94" y="134"/>
                    <a:pt x="109" y="159"/>
                  </a:cubicBezTo>
                  <a:cubicBezTo>
                    <a:pt x="125" y="187"/>
                    <a:pt x="149" y="213"/>
                    <a:pt x="133" y="2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9955213" y="2755900"/>
              <a:ext cx="550863" cy="582613"/>
            </a:xfrm>
            <a:custGeom>
              <a:avLst/>
              <a:gdLst>
                <a:gd name="T0" fmla="*/ 147 w 847"/>
                <a:gd name="T1" fmla="*/ 12 h 898"/>
                <a:gd name="T2" fmla="*/ 243 w 847"/>
                <a:gd name="T3" fmla="*/ 8 h 898"/>
                <a:gd name="T4" fmla="*/ 295 w 847"/>
                <a:gd name="T5" fmla="*/ 20 h 898"/>
                <a:gd name="T6" fmla="*/ 355 w 847"/>
                <a:gd name="T7" fmla="*/ 32 h 898"/>
                <a:gd name="T8" fmla="*/ 487 w 847"/>
                <a:gd name="T9" fmla="*/ 48 h 898"/>
                <a:gd name="T10" fmla="*/ 567 w 847"/>
                <a:gd name="T11" fmla="*/ 52 h 898"/>
                <a:gd name="T12" fmla="*/ 611 w 847"/>
                <a:gd name="T13" fmla="*/ 64 h 898"/>
                <a:gd name="T14" fmla="*/ 687 w 847"/>
                <a:gd name="T15" fmla="*/ 64 h 898"/>
                <a:gd name="T16" fmla="*/ 731 w 847"/>
                <a:gd name="T17" fmla="*/ 92 h 898"/>
                <a:gd name="T18" fmla="*/ 755 w 847"/>
                <a:gd name="T19" fmla="*/ 104 h 898"/>
                <a:gd name="T20" fmla="*/ 811 w 847"/>
                <a:gd name="T21" fmla="*/ 116 h 898"/>
                <a:gd name="T22" fmla="*/ 847 w 847"/>
                <a:gd name="T23" fmla="*/ 168 h 898"/>
                <a:gd name="T24" fmla="*/ 815 w 847"/>
                <a:gd name="T25" fmla="*/ 244 h 898"/>
                <a:gd name="T26" fmla="*/ 811 w 847"/>
                <a:gd name="T27" fmla="*/ 320 h 898"/>
                <a:gd name="T28" fmla="*/ 795 w 847"/>
                <a:gd name="T29" fmla="*/ 444 h 898"/>
                <a:gd name="T30" fmla="*/ 771 w 847"/>
                <a:gd name="T31" fmla="*/ 564 h 898"/>
                <a:gd name="T32" fmla="*/ 767 w 847"/>
                <a:gd name="T33" fmla="*/ 648 h 898"/>
                <a:gd name="T34" fmla="*/ 735 w 847"/>
                <a:gd name="T35" fmla="*/ 856 h 898"/>
                <a:gd name="T36" fmla="*/ 691 w 847"/>
                <a:gd name="T37" fmla="*/ 896 h 898"/>
                <a:gd name="T38" fmla="*/ 611 w 847"/>
                <a:gd name="T39" fmla="*/ 892 h 898"/>
                <a:gd name="T40" fmla="*/ 551 w 847"/>
                <a:gd name="T41" fmla="*/ 876 h 898"/>
                <a:gd name="T42" fmla="*/ 491 w 847"/>
                <a:gd name="T43" fmla="*/ 860 h 898"/>
                <a:gd name="T44" fmla="*/ 467 w 847"/>
                <a:gd name="T45" fmla="*/ 852 h 898"/>
                <a:gd name="T46" fmla="*/ 359 w 847"/>
                <a:gd name="T47" fmla="*/ 844 h 898"/>
                <a:gd name="T48" fmla="*/ 343 w 847"/>
                <a:gd name="T49" fmla="*/ 836 h 898"/>
                <a:gd name="T50" fmla="*/ 299 w 847"/>
                <a:gd name="T51" fmla="*/ 844 h 898"/>
                <a:gd name="T52" fmla="*/ 239 w 847"/>
                <a:gd name="T53" fmla="*/ 832 h 898"/>
                <a:gd name="T54" fmla="*/ 191 w 847"/>
                <a:gd name="T55" fmla="*/ 824 h 898"/>
                <a:gd name="T56" fmla="*/ 127 w 847"/>
                <a:gd name="T57" fmla="*/ 796 h 898"/>
                <a:gd name="T58" fmla="*/ 19 w 847"/>
                <a:gd name="T59" fmla="*/ 788 h 898"/>
                <a:gd name="T60" fmla="*/ 15 w 847"/>
                <a:gd name="T61" fmla="*/ 672 h 898"/>
                <a:gd name="T62" fmla="*/ 35 w 847"/>
                <a:gd name="T63" fmla="*/ 408 h 898"/>
                <a:gd name="T64" fmla="*/ 43 w 847"/>
                <a:gd name="T65" fmla="*/ 232 h 898"/>
                <a:gd name="T66" fmla="*/ 43 w 847"/>
                <a:gd name="T67" fmla="*/ 124 h 898"/>
                <a:gd name="T68" fmla="*/ 91 w 847"/>
                <a:gd name="T69" fmla="*/ 4 h 898"/>
                <a:gd name="T70" fmla="*/ 483 w 847"/>
                <a:gd name="T71" fmla="*/ 124 h 898"/>
                <a:gd name="T72" fmla="*/ 307 w 847"/>
                <a:gd name="T73" fmla="*/ 96 h 898"/>
                <a:gd name="T74" fmla="*/ 123 w 847"/>
                <a:gd name="T75" fmla="*/ 88 h 898"/>
                <a:gd name="T76" fmla="*/ 91 w 847"/>
                <a:gd name="T77" fmla="*/ 312 h 898"/>
                <a:gd name="T78" fmla="*/ 71 w 847"/>
                <a:gd name="T79" fmla="*/ 572 h 898"/>
                <a:gd name="T80" fmla="*/ 207 w 847"/>
                <a:gd name="T81" fmla="*/ 756 h 898"/>
                <a:gd name="T82" fmla="*/ 579 w 847"/>
                <a:gd name="T83" fmla="*/ 808 h 898"/>
                <a:gd name="T84" fmla="*/ 675 w 847"/>
                <a:gd name="T85" fmla="*/ 828 h 898"/>
                <a:gd name="T86" fmla="*/ 731 w 847"/>
                <a:gd name="T87" fmla="*/ 480 h 898"/>
                <a:gd name="T88" fmla="*/ 759 w 847"/>
                <a:gd name="T89" fmla="*/ 256 h 898"/>
                <a:gd name="T90" fmla="*/ 607 w 847"/>
                <a:gd name="T91" fmla="*/ 132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7" h="898">
                  <a:moveTo>
                    <a:pt x="91" y="4"/>
                  </a:moveTo>
                  <a:cubicBezTo>
                    <a:pt x="108" y="13"/>
                    <a:pt x="131" y="25"/>
                    <a:pt x="147" y="12"/>
                  </a:cubicBezTo>
                  <a:cubicBezTo>
                    <a:pt x="162" y="45"/>
                    <a:pt x="215" y="0"/>
                    <a:pt x="239" y="28"/>
                  </a:cubicBezTo>
                  <a:cubicBezTo>
                    <a:pt x="247" y="28"/>
                    <a:pt x="233" y="13"/>
                    <a:pt x="243" y="8"/>
                  </a:cubicBezTo>
                  <a:cubicBezTo>
                    <a:pt x="250" y="15"/>
                    <a:pt x="250" y="28"/>
                    <a:pt x="259" y="32"/>
                  </a:cubicBezTo>
                  <a:cubicBezTo>
                    <a:pt x="271" y="20"/>
                    <a:pt x="284" y="33"/>
                    <a:pt x="295" y="20"/>
                  </a:cubicBezTo>
                  <a:cubicBezTo>
                    <a:pt x="307" y="28"/>
                    <a:pt x="322" y="33"/>
                    <a:pt x="335" y="40"/>
                  </a:cubicBezTo>
                  <a:cubicBezTo>
                    <a:pt x="347" y="43"/>
                    <a:pt x="343" y="29"/>
                    <a:pt x="355" y="32"/>
                  </a:cubicBezTo>
                  <a:cubicBezTo>
                    <a:pt x="367" y="43"/>
                    <a:pt x="381" y="49"/>
                    <a:pt x="399" y="44"/>
                  </a:cubicBezTo>
                  <a:cubicBezTo>
                    <a:pt x="417" y="57"/>
                    <a:pt x="460" y="61"/>
                    <a:pt x="487" y="48"/>
                  </a:cubicBezTo>
                  <a:cubicBezTo>
                    <a:pt x="486" y="55"/>
                    <a:pt x="492" y="56"/>
                    <a:pt x="491" y="64"/>
                  </a:cubicBezTo>
                  <a:cubicBezTo>
                    <a:pt x="530" y="66"/>
                    <a:pt x="540" y="57"/>
                    <a:pt x="567" y="52"/>
                  </a:cubicBezTo>
                  <a:cubicBezTo>
                    <a:pt x="564" y="63"/>
                    <a:pt x="573" y="62"/>
                    <a:pt x="571" y="72"/>
                  </a:cubicBezTo>
                  <a:cubicBezTo>
                    <a:pt x="589" y="65"/>
                    <a:pt x="603" y="79"/>
                    <a:pt x="611" y="64"/>
                  </a:cubicBezTo>
                  <a:cubicBezTo>
                    <a:pt x="620" y="67"/>
                    <a:pt x="621" y="78"/>
                    <a:pt x="627" y="84"/>
                  </a:cubicBezTo>
                  <a:cubicBezTo>
                    <a:pt x="650" y="72"/>
                    <a:pt x="678" y="83"/>
                    <a:pt x="687" y="64"/>
                  </a:cubicBezTo>
                  <a:cubicBezTo>
                    <a:pt x="697" y="67"/>
                    <a:pt x="697" y="80"/>
                    <a:pt x="703" y="88"/>
                  </a:cubicBezTo>
                  <a:cubicBezTo>
                    <a:pt x="718" y="86"/>
                    <a:pt x="722" y="82"/>
                    <a:pt x="731" y="92"/>
                  </a:cubicBezTo>
                  <a:cubicBezTo>
                    <a:pt x="744" y="94"/>
                    <a:pt x="732" y="72"/>
                    <a:pt x="747" y="76"/>
                  </a:cubicBezTo>
                  <a:cubicBezTo>
                    <a:pt x="754" y="81"/>
                    <a:pt x="748" y="99"/>
                    <a:pt x="755" y="104"/>
                  </a:cubicBezTo>
                  <a:cubicBezTo>
                    <a:pt x="773" y="95"/>
                    <a:pt x="786" y="105"/>
                    <a:pt x="795" y="88"/>
                  </a:cubicBezTo>
                  <a:cubicBezTo>
                    <a:pt x="806" y="91"/>
                    <a:pt x="804" y="109"/>
                    <a:pt x="811" y="116"/>
                  </a:cubicBezTo>
                  <a:cubicBezTo>
                    <a:pt x="823" y="119"/>
                    <a:pt x="819" y="105"/>
                    <a:pt x="831" y="108"/>
                  </a:cubicBezTo>
                  <a:cubicBezTo>
                    <a:pt x="841" y="123"/>
                    <a:pt x="833" y="157"/>
                    <a:pt x="847" y="168"/>
                  </a:cubicBezTo>
                  <a:cubicBezTo>
                    <a:pt x="830" y="184"/>
                    <a:pt x="825" y="207"/>
                    <a:pt x="831" y="236"/>
                  </a:cubicBezTo>
                  <a:cubicBezTo>
                    <a:pt x="818" y="231"/>
                    <a:pt x="821" y="242"/>
                    <a:pt x="815" y="244"/>
                  </a:cubicBezTo>
                  <a:cubicBezTo>
                    <a:pt x="822" y="270"/>
                    <a:pt x="820" y="294"/>
                    <a:pt x="823" y="316"/>
                  </a:cubicBezTo>
                  <a:cubicBezTo>
                    <a:pt x="820" y="318"/>
                    <a:pt x="817" y="320"/>
                    <a:pt x="811" y="320"/>
                  </a:cubicBezTo>
                  <a:cubicBezTo>
                    <a:pt x="811" y="366"/>
                    <a:pt x="782" y="391"/>
                    <a:pt x="807" y="432"/>
                  </a:cubicBezTo>
                  <a:cubicBezTo>
                    <a:pt x="810" y="443"/>
                    <a:pt x="799" y="440"/>
                    <a:pt x="795" y="444"/>
                  </a:cubicBezTo>
                  <a:cubicBezTo>
                    <a:pt x="805" y="494"/>
                    <a:pt x="779" y="513"/>
                    <a:pt x="787" y="556"/>
                  </a:cubicBezTo>
                  <a:cubicBezTo>
                    <a:pt x="779" y="556"/>
                    <a:pt x="782" y="567"/>
                    <a:pt x="771" y="564"/>
                  </a:cubicBezTo>
                  <a:cubicBezTo>
                    <a:pt x="772" y="595"/>
                    <a:pt x="774" y="614"/>
                    <a:pt x="779" y="648"/>
                  </a:cubicBezTo>
                  <a:cubicBezTo>
                    <a:pt x="775" y="648"/>
                    <a:pt x="771" y="648"/>
                    <a:pt x="767" y="648"/>
                  </a:cubicBezTo>
                  <a:cubicBezTo>
                    <a:pt x="780" y="725"/>
                    <a:pt x="729" y="787"/>
                    <a:pt x="755" y="852"/>
                  </a:cubicBezTo>
                  <a:cubicBezTo>
                    <a:pt x="746" y="851"/>
                    <a:pt x="740" y="853"/>
                    <a:pt x="735" y="856"/>
                  </a:cubicBezTo>
                  <a:cubicBezTo>
                    <a:pt x="734" y="873"/>
                    <a:pt x="742" y="875"/>
                    <a:pt x="735" y="888"/>
                  </a:cubicBezTo>
                  <a:cubicBezTo>
                    <a:pt x="711" y="890"/>
                    <a:pt x="702" y="887"/>
                    <a:pt x="691" y="896"/>
                  </a:cubicBezTo>
                  <a:cubicBezTo>
                    <a:pt x="678" y="898"/>
                    <a:pt x="680" y="886"/>
                    <a:pt x="675" y="880"/>
                  </a:cubicBezTo>
                  <a:cubicBezTo>
                    <a:pt x="646" y="884"/>
                    <a:pt x="621" y="874"/>
                    <a:pt x="611" y="892"/>
                  </a:cubicBezTo>
                  <a:cubicBezTo>
                    <a:pt x="599" y="892"/>
                    <a:pt x="606" y="873"/>
                    <a:pt x="599" y="868"/>
                  </a:cubicBezTo>
                  <a:cubicBezTo>
                    <a:pt x="584" y="872"/>
                    <a:pt x="565" y="871"/>
                    <a:pt x="551" y="876"/>
                  </a:cubicBezTo>
                  <a:cubicBezTo>
                    <a:pt x="552" y="869"/>
                    <a:pt x="546" y="868"/>
                    <a:pt x="547" y="860"/>
                  </a:cubicBezTo>
                  <a:cubicBezTo>
                    <a:pt x="528" y="860"/>
                    <a:pt x="501" y="875"/>
                    <a:pt x="491" y="860"/>
                  </a:cubicBezTo>
                  <a:cubicBezTo>
                    <a:pt x="485" y="863"/>
                    <a:pt x="478" y="866"/>
                    <a:pt x="479" y="876"/>
                  </a:cubicBezTo>
                  <a:cubicBezTo>
                    <a:pt x="473" y="870"/>
                    <a:pt x="475" y="856"/>
                    <a:pt x="467" y="852"/>
                  </a:cubicBezTo>
                  <a:cubicBezTo>
                    <a:pt x="453" y="857"/>
                    <a:pt x="434" y="856"/>
                    <a:pt x="419" y="860"/>
                  </a:cubicBezTo>
                  <a:cubicBezTo>
                    <a:pt x="415" y="830"/>
                    <a:pt x="366" y="865"/>
                    <a:pt x="359" y="844"/>
                  </a:cubicBezTo>
                  <a:cubicBezTo>
                    <a:pt x="346" y="842"/>
                    <a:pt x="358" y="864"/>
                    <a:pt x="343" y="860"/>
                  </a:cubicBezTo>
                  <a:cubicBezTo>
                    <a:pt x="343" y="852"/>
                    <a:pt x="343" y="844"/>
                    <a:pt x="343" y="836"/>
                  </a:cubicBezTo>
                  <a:cubicBezTo>
                    <a:pt x="328" y="825"/>
                    <a:pt x="315" y="851"/>
                    <a:pt x="303" y="832"/>
                  </a:cubicBezTo>
                  <a:cubicBezTo>
                    <a:pt x="298" y="833"/>
                    <a:pt x="300" y="839"/>
                    <a:pt x="299" y="844"/>
                  </a:cubicBezTo>
                  <a:cubicBezTo>
                    <a:pt x="286" y="848"/>
                    <a:pt x="293" y="831"/>
                    <a:pt x="287" y="828"/>
                  </a:cubicBezTo>
                  <a:cubicBezTo>
                    <a:pt x="266" y="833"/>
                    <a:pt x="258" y="825"/>
                    <a:pt x="239" y="832"/>
                  </a:cubicBezTo>
                  <a:cubicBezTo>
                    <a:pt x="237" y="826"/>
                    <a:pt x="233" y="822"/>
                    <a:pt x="231" y="816"/>
                  </a:cubicBezTo>
                  <a:cubicBezTo>
                    <a:pt x="213" y="814"/>
                    <a:pt x="200" y="817"/>
                    <a:pt x="191" y="824"/>
                  </a:cubicBezTo>
                  <a:cubicBezTo>
                    <a:pt x="177" y="812"/>
                    <a:pt x="156" y="802"/>
                    <a:pt x="131" y="812"/>
                  </a:cubicBezTo>
                  <a:cubicBezTo>
                    <a:pt x="128" y="808"/>
                    <a:pt x="127" y="803"/>
                    <a:pt x="127" y="796"/>
                  </a:cubicBezTo>
                  <a:cubicBezTo>
                    <a:pt x="114" y="797"/>
                    <a:pt x="92" y="787"/>
                    <a:pt x="83" y="800"/>
                  </a:cubicBezTo>
                  <a:cubicBezTo>
                    <a:pt x="65" y="787"/>
                    <a:pt x="41" y="776"/>
                    <a:pt x="19" y="788"/>
                  </a:cubicBezTo>
                  <a:cubicBezTo>
                    <a:pt x="0" y="758"/>
                    <a:pt x="14" y="718"/>
                    <a:pt x="3" y="684"/>
                  </a:cubicBezTo>
                  <a:cubicBezTo>
                    <a:pt x="0" y="673"/>
                    <a:pt x="11" y="676"/>
                    <a:pt x="15" y="672"/>
                  </a:cubicBezTo>
                  <a:cubicBezTo>
                    <a:pt x="6" y="586"/>
                    <a:pt x="34" y="515"/>
                    <a:pt x="15" y="424"/>
                  </a:cubicBezTo>
                  <a:cubicBezTo>
                    <a:pt x="22" y="419"/>
                    <a:pt x="31" y="416"/>
                    <a:pt x="35" y="408"/>
                  </a:cubicBezTo>
                  <a:cubicBezTo>
                    <a:pt x="29" y="394"/>
                    <a:pt x="27" y="376"/>
                    <a:pt x="23" y="360"/>
                  </a:cubicBezTo>
                  <a:cubicBezTo>
                    <a:pt x="49" y="330"/>
                    <a:pt x="37" y="289"/>
                    <a:pt x="43" y="232"/>
                  </a:cubicBezTo>
                  <a:cubicBezTo>
                    <a:pt x="70" y="213"/>
                    <a:pt x="47" y="172"/>
                    <a:pt x="55" y="144"/>
                  </a:cubicBezTo>
                  <a:cubicBezTo>
                    <a:pt x="59" y="129"/>
                    <a:pt x="40" y="138"/>
                    <a:pt x="43" y="124"/>
                  </a:cubicBezTo>
                  <a:cubicBezTo>
                    <a:pt x="71" y="119"/>
                    <a:pt x="52" y="87"/>
                    <a:pt x="55" y="72"/>
                  </a:cubicBezTo>
                  <a:cubicBezTo>
                    <a:pt x="60" y="41"/>
                    <a:pt x="78" y="25"/>
                    <a:pt x="91" y="4"/>
                  </a:cubicBezTo>
                  <a:close/>
                  <a:moveTo>
                    <a:pt x="607" y="132"/>
                  </a:moveTo>
                  <a:cubicBezTo>
                    <a:pt x="568" y="133"/>
                    <a:pt x="529" y="128"/>
                    <a:pt x="483" y="124"/>
                  </a:cubicBezTo>
                  <a:cubicBezTo>
                    <a:pt x="452" y="121"/>
                    <a:pt x="422" y="108"/>
                    <a:pt x="391" y="104"/>
                  </a:cubicBezTo>
                  <a:cubicBezTo>
                    <a:pt x="364" y="100"/>
                    <a:pt x="336" y="101"/>
                    <a:pt x="307" y="96"/>
                  </a:cubicBezTo>
                  <a:cubicBezTo>
                    <a:pt x="255" y="88"/>
                    <a:pt x="181" y="84"/>
                    <a:pt x="135" y="76"/>
                  </a:cubicBezTo>
                  <a:cubicBezTo>
                    <a:pt x="129" y="78"/>
                    <a:pt x="125" y="82"/>
                    <a:pt x="123" y="88"/>
                  </a:cubicBezTo>
                  <a:cubicBezTo>
                    <a:pt x="100" y="145"/>
                    <a:pt x="111" y="207"/>
                    <a:pt x="103" y="272"/>
                  </a:cubicBezTo>
                  <a:cubicBezTo>
                    <a:pt x="101" y="285"/>
                    <a:pt x="93" y="299"/>
                    <a:pt x="91" y="312"/>
                  </a:cubicBezTo>
                  <a:cubicBezTo>
                    <a:pt x="83" y="368"/>
                    <a:pt x="87" y="427"/>
                    <a:pt x="83" y="484"/>
                  </a:cubicBezTo>
                  <a:cubicBezTo>
                    <a:pt x="63" y="505"/>
                    <a:pt x="76" y="538"/>
                    <a:pt x="71" y="572"/>
                  </a:cubicBezTo>
                  <a:cubicBezTo>
                    <a:pt x="65" y="612"/>
                    <a:pt x="56" y="674"/>
                    <a:pt x="67" y="720"/>
                  </a:cubicBezTo>
                  <a:cubicBezTo>
                    <a:pt x="105" y="731"/>
                    <a:pt x="165" y="731"/>
                    <a:pt x="207" y="756"/>
                  </a:cubicBezTo>
                  <a:cubicBezTo>
                    <a:pt x="296" y="753"/>
                    <a:pt x="367" y="802"/>
                    <a:pt x="471" y="796"/>
                  </a:cubicBezTo>
                  <a:cubicBezTo>
                    <a:pt x="495" y="817"/>
                    <a:pt x="541" y="803"/>
                    <a:pt x="579" y="808"/>
                  </a:cubicBezTo>
                  <a:cubicBezTo>
                    <a:pt x="589" y="809"/>
                    <a:pt x="598" y="818"/>
                    <a:pt x="607" y="820"/>
                  </a:cubicBezTo>
                  <a:cubicBezTo>
                    <a:pt x="632" y="826"/>
                    <a:pt x="656" y="825"/>
                    <a:pt x="675" y="828"/>
                  </a:cubicBezTo>
                  <a:cubicBezTo>
                    <a:pt x="697" y="796"/>
                    <a:pt x="695" y="756"/>
                    <a:pt x="699" y="724"/>
                  </a:cubicBezTo>
                  <a:cubicBezTo>
                    <a:pt x="709" y="646"/>
                    <a:pt x="733" y="569"/>
                    <a:pt x="731" y="480"/>
                  </a:cubicBezTo>
                  <a:cubicBezTo>
                    <a:pt x="751" y="461"/>
                    <a:pt x="742" y="433"/>
                    <a:pt x="743" y="408"/>
                  </a:cubicBezTo>
                  <a:cubicBezTo>
                    <a:pt x="745" y="358"/>
                    <a:pt x="778" y="300"/>
                    <a:pt x="759" y="256"/>
                  </a:cubicBezTo>
                  <a:cubicBezTo>
                    <a:pt x="769" y="233"/>
                    <a:pt x="778" y="193"/>
                    <a:pt x="763" y="168"/>
                  </a:cubicBezTo>
                  <a:cubicBezTo>
                    <a:pt x="716" y="151"/>
                    <a:pt x="644" y="159"/>
                    <a:pt x="607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0161588" y="2762250"/>
              <a:ext cx="6350" cy="7938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8897938" y="2743200"/>
              <a:ext cx="68263" cy="66675"/>
            </a:xfrm>
            <a:custGeom>
              <a:avLst/>
              <a:gdLst>
                <a:gd name="T0" fmla="*/ 91 w 105"/>
                <a:gd name="T1" fmla="*/ 87 h 102"/>
                <a:gd name="T2" fmla="*/ 47 w 105"/>
                <a:gd name="T3" fmla="*/ 99 h 102"/>
                <a:gd name="T4" fmla="*/ 91 w 105"/>
                <a:gd name="T5" fmla="*/ 8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102">
                  <a:moveTo>
                    <a:pt x="91" y="87"/>
                  </a:moveTo>
                  <a:cubicBezTo>
                    <a:pt x="81" y="96"/>
                    <a:pt x="68" y="102"/>
                    <a:pt x="47" y="99"/>
                  </a:cubicBezTo>
                  <a:cubicBezTo>
                    <a:pt x="0" y="48"/>
                    <a:pt x="105" y="0"/>
                    <a:pt x="91" y="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9167813" y="2762250"/>
              <a:ext cx="69850" cy="71438"/>
            </a:xfrm>
            <a:custGeom>
              <a:avLst/>
              <a:gdLst>
                <a:gd name="T0" fmla="*/ 52 w 108"/>
                <a:gd name="T1" fmla="*/ 109 h 109"/>
                <a:gd name="T2" fmla="*/ 8 w 108"/>
                <a:gd name="T3" fmla="*/ 93 h 109"/>
                <a:gd name="T4" fmla="*/ 52 w 108"/>
                <a:gd name="T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9">
                  <a:moveTo>
                    <a:pt x="52" y="109"/>
                  </a:moveTo>
                  <a:cubicBezTo>
                    <a:pt x="32" y="109"/>
                    <a:pt x="18" y="103"/>
                    <a:pt x="8" y="93"/>
                  </a:cubicBezTo>
                  <a:cubicBezTo>
                    <a:pt x="0" y="0"/>
                    <a:pt x="108" y="59"/>
                    <a:pt x="52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6680200" y="2792413"/>
              <a:ext cx="285750" cy="142875"/>
            </a:xfrm>
            <a:custGeom>
              <a:avLst/>
              <a:gdLst>
                <a:gd name="T0" fmla="*/ 131 w 440"/>
                <a:gd name="T1" fmla="*/ 8 h 221"/>
                <a:gd name="T2" fmla="*/ 327 w 440"/>
                <a:gd name="T3" fmla="*/ 28 h 221"/>
                <a:gd name="T4" fmla="*/ 435 w 440"/>
                <a:gd name="T5" fmla="*/ 80 h 221"/>
                <a:gd name="T6" fmla="*/ 367 w 440"/>
                <a:gd name="T7" fmla="*/ 156 h 221"/>
                <a:gd name="T8" fmla="*/ 315 w 440"/>
                <a:gd name="T9" fmla="*/ 168 h 221"/>
                <a:gd name="T10" fmla="*/ 195 w 440"/>
                <a:gd name="T11" fmla="*/ 204 h 221"/>
                <a:gd name="T12" fmla="*/ 83 w 440"/>
                <a:gd name="T13" fmla="*/ 212 h 221"/>
                <a:gd name="T14" fmla="*/ 31 w 440"/>
                <a:gd name="T15" fmla="*/ 64 h 221"/>
                <a:gd name="T16" fmla="*/ 79 w 440"/>
                <a:gd name="T17" fmla="*/ 16 h 221"/>
                <a:gd name="T18" fmla="*/ 131 w 440"/>
                <a:gd name="T19" fmla="*/ 8 h 221"/>
                <a:gd name="T20" fmla="*/ 79 w 440"/>
                <a:gd name="T21" fmla="*/ 148 h 221"/>
                <a:gd name="T22" fmla="*/ 211 w 440"/>
                <a:gd name="T23" fmla="*/ 148 h 221"/>
                <a:gd name="T24" fmla="*/ 287 w 440"/>
                <a:gd name="T25" fmla="*/ 124 h 221"/>
                <a:gd name="T26" fmla="*/ 347 w 440"/>
                <a:gd name="T27" fmla="*/ 84 h 221"/>
                <a:gd name="T28" fmla="*/ 79 w 440"/>
                <a:gd name="T29" fmla="*/ 14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0" h="221">
                  <a:moveTo>
                    <a:pt x="131" y="8"/>
                  </a:moveTo>
                  <a:cubicBezTo>
                    <a:pt x="188" y="0"/>
                    <a:pt x="255" y="11"/>
                    <a:pt x="327" y="28"/>
                  </a:cubicBezTo>
                  <a:cubicBezTo>
                    <a:pt x="362" y="36"/>
                    <a:pt x="431" y="61"/>
                    <a:pt x="435" y="80"/>
                  </a:cubicBezTo>
                  <a:cubicBezTo>
                    <a:pt x="440" y="104"/>
                    <a:pt x="385" y="148"/>
                    <a:pt x="367" y="156"/>
                  </a:cubicBezTo>
                  <a:cubicBezTo>
                    <a:pt x="356" y="161"/>
                    <a:pt x="335" y="162"/>
                    <a:pt x="315" y="168"/>
                  </a:cubicBezTo>
                  <a:cubicBezTo>
                    <a:pt x="278" y="179"/>
                    <a:pt x="241" y="190"/>
                    <a:pt x="195" y="204"/>
                  </a:cubicBezTo>
                  <a:cubicBezTo>
                    <a:pt x="173" y="211"/>
                    <a:pt x="110" y="221"/>
                    <a:pt x="83" y="212"/>
                  </a:cubicBezTo>
                  <a:cubicBezTo>
                    <a:pt x="38" y="196"/>
                    <a:pt x="0" y="114"/>
                    <a:pt x="31" y="64"/>
                  </a:cubicBezTo>
                  <a:cubicBezTo>
                    <a:pt x="39" y="51"/>
                    <a:pt x="67" y="21"/>
                    <a:pt x="79" y="16"/>
                  </a:cubicBezTo>
                  <a:cubicBezTo>
                    <a:pt x="93" y="10"/>
                    <a:pt x="115" y="10"/>
                    <a:pt x="131" y="8"/>
                  </a:cubicBezTo>
                  <a:close/>
                  <a:moveTo>
                    <a:pt x="79" y="148"/>
                  </a:moveTo>
                  <a:cubicBezTo>
                    <a:pt x="121" y="169"/>
                    <a:pt x="164" y="153"/>
                    <a:pt x="211" y="148"/>
                  </a:cubicBezTo>
                  <a:cubicBezTo>
                    <a:pt x="231" y="134"/>
                    <a:pt x="255" y="125"/>
                    <a:pt x="287" y="124"/>
                  </a:cubicBezTo>
                  <a:cubicBezTo>
                    <a:pt x="299" y="103"/>
                    <a:pt x="345" y="115"/>
                    <a:pt x="347" y="84"/>
                  </a:cubicBezTo>
                  <a:cubicBezTo>
                    <a:pt x="284" y="52"/>
                    <a:pt x="8" y="15"/>
                    <a:pt x="79" y="1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9991725" y="2805113"/>
              <a:ext cx="468313" cy="487363"/>
            </a:xfrm>
            <a:custGeom>
              <a:avLst/>
              <a:gdLst>
                <a:gd name="T0" fmla="*/ 707 w 722"/>
                <a:gd name="T1" fmla="*/ 92 h 752"/>
                <a:gd name="T2" fmla="*/ 703 w 722"/>
                <a:gd name="T3" fmla="*/ 180 h 752"/>
                <a:gd name="T4" fmla="*/ 687 w 722"/>
                <a:gd name="T5" fmla="*/ 332 h 752"/>
                <a:gd name="T6" fmla="*/ 675 w 722"/>
                <a:gd name="T7" fmla="*/ 404 h 752"/>
                <a:gd name="T8" fmla="*/ 643 w 722"/>
                <a:gd name="T9" fmla="*/ 648 h 752"/>
                <a:gd name="T10" fmla="*/ 619 w 722"/>
                <a:gd name="T11" fmla="*/ 752 h 752"/>
                <a:gd name="T12" fmla="*/ 551 w 722"/>
                <a:gd name="T13" fmla="*/ 744 h 752"/>
                <a:gd name="T14" fmla="*/ 523 w 722"/>
                <a:gd name="T15" fmla="*/ 732 h 752"/>
                <a:gd name="T16" fmla="*/ 415 w 722"/>
                <a:gd name="T17" fmla="*/ 720 h 752"/>
                <a:gd name="T18" fmla="*/ 151 w 722"/>
                <a:gd name="T19" fmla="*/ 680 h 752"/>
                <a:gd name="T20" fmla="*/ 11 w 722"/>
                <a:gd name="T21" fmla="*/ 644 h 752"/>
                <a:gd name="T22" fmla="*/ 15 w 722"/>
                <a:gd name="T23" fmla="*/ 496 h 752"/>
                <a:gd name="T24" fmla="*/ 27 w 722"/>
                <a:gd name="T25" fmla="*/ 408 h 752"/>
                <a:gd name="T26" fmla="*/ 35 w 722"/>
                <a:gd name="T27" fmla="*/ 236 h 752"/>
                <a:gd name="T28" fmla="*/ 47 w 722"/>
                <a:gd name="T29" fmla="*/ 196 h 752"/>
                <a:gd name="T30" fmla="*/ 67 w 722"/>
                <a:gd name="T31" fmla="*/ 12 h 752"/>
                <a:gd name="T32" fmla="*/ 79 w 722"/>
                <a:gd name="T33" fmla="*/ 0 h 752"/>
                <a:gd name="T34" fmla="*/ 251 w 722"/>
                <a:gd name="T35" fmla="*/ 20 h 752"/>
                <a:gd name="T36" fmla="*/ 335 w 722"/>
                <a:gd name="T37" fmla="*/ 28 h 752"/>
                <a:gd name="T38" fmla="*/ 427 w 722"/>
                <a:gd name="T39" fmla="*/ 48 h 752"/>
                <a:gd name="T40" fmla="*/ 551 w 722"/>
                <a:gd name="T41" fmla="*/ 56 h 752"/>
                <a:gd name="T42" fmla="*/ 707 w 722"/>
                <a:gd name="T43" fmla="*/ 9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2" h="752">
                  <a:moveTo>
                    <a:pt x="707" y="92"/>
                  </a:moveTo>
                  <a:cubicBezTo>
                    <a:pt x="722" y="117"/>
                    <a:pt x="713" y="157"/>
                    <a:pt x="703" y="180"/>
                  </a:cubicBezTo>
                  <a:cubicBezTo>
                    <a:pt x="722" y="224"/>
                    <a:pt x="689" y="282"/>
                    <a:pt x="687" y="332"/>
                  </a:cubicBezTo>
                  <a:cubicBezTo>
                    <a:pt x="686" y="357"/>
                    <a:pt x="695" y="385"/>
                    <a:pt x="675" y="404"/>
                  </a:cubicBezTo>
                  <a:cubicBezTo>
                    <a:pt x="677" y="493"/>
                    <a:pt x="653" y="570"/>
                    <a:pt x="643" y="648"/>
                  </a:cubicBezTo>
                  <a:cubicBezTo>
                    <a:pt x="639" y="680"/>
                    <a:pt x="641" y="720"/>
                    <a:pt x="619" y="752"/>
                  </a:cubicBezTo>
                  <a:cubicBezTo>
                    <a:pt x="600" y="749"/>
                    <a:pt x="576" y="750"/>
                    <a:pt x="551" y="744"/>
                  </a:cubicBezTo>
                  <a:cubicBezTo>
                    <a:pt x="542" y="742"/>
                    <a:pt x="533" y="733"/>
                    <a:pt x="523" y="732"/>
                  </a:cubicBezTo>
                  <a:cubicBezTo>
                    <a:pt x="485" y="727"/>
                    <a:pt x="439" y="741"/>
                    <a:pt x="415" y="720"/>
                  </a:cubicBezTo>
                  <a:cubicBezTo>
                    <a:pt x="311" y="726"/>
                    <a:pt x="240" y="677"/>
                    <a:pt x="151" y="680"/>
                  </a:cubicBezTo>
                  <a:cubicBezTo>
                    <a:pt x="109" y="655"/>
                    <a:pt x="49" y="655"/>
                    <a:pt x="11" y="644"/>
                  </a:cubicBezTo>
                  <a:cubicBezTo>
                    <a:pt x="0" y="598"/>
                    <a:pt x="9" y="536"/>
                    <a:pt x="15" y="496"/>
                  </a:cubicBezTo>
                  <a:cubicBezTo>
                    <a:pt x="20" y="462"/>
                    <a:pt x="7" y="429"/>
                    <a:pt x="27" y="408"/>
                  </a:cubicBezTo>
                  <a:cubicBezTo>
                    <a:pt x="31" y="351"/>
                    <a:pt x="27" y="292"/>
                    <a:pt x="35" y="236"/>
                  </a:cubicBezTo>
                  <a:cubicBezTo>
                    <a:pt x="37" y="223"/>
                    <a:pt x="45" y="209"/>
                    <a:pt x="47" y="196"/>
                  </a:cubicBezTo>
                  <a:cubicBezTo>
                    <a:pt x="55" y="131"/>
                    <a:pt x="44" y="69"/>
                    <a:pt x="67" y="12"/>
                  </a:cubicBezTo>
                  <a:cubicBezTo>
                    <a:pt x="69" y="6"/>
                    <a:pt x="73" y="2"/>
                    <a:pt x="79" y="0"/>
                  </a:cubicBezTo>
                  <a:cubicBezTo>
                    <a:pt x="125" y="8"/>
                    <a:pt x="199" y="12"/>
                    <a:pt x="251" y="20"/>
                  </a:cubicBezTo>
                  <a:cubicBezTo>
                    <a:pt x="280" y="25"/>
                    <a:pt x="308" y="24"/>
                    <a:pt x="335" y="28"/>
                  </a:cubicBezTo>
                  <a:cubicBezTo>
                    <a:pt x="366" y="32"/>
                    <a:pt x="396" y="45"/>
                    <a:pt x="427" y="48"/>
                  </a:cubicBezTo>
                  <a:cubicBezTo>
                    <a:pt x="473" y="52"/>
                    <a:pt x="512" y="57"/>
                    <a:pt x="551" y="56"/>
                  </a:cubicBezTo>
                  <a:cubicBezTo>
                    <a:pt x="588" y="83"/>
                    <a:pt x="660" y="75"/>
                    <a:pt x="707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9963150" y="2822575"/>
              <a:ext cx="4763" cy="7938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0596563" y="2820988"/>
              <a:ext cx="6350" cy="9525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6686550" y="2801938"/>
              <a:ext cx="219075" cy="100013"/>
            </a:xfrm>
            <a:custGeom>
              <a:avLst/>
              <a:gdLst>
                <a:gd name="T0" fmla="*/ 339 w 339"/>
                <a:gd name="T1" fmla="*/ 69 h 154"/>
                <a:gd name="T2" fmla="*/ 279 w 339"/>
                <a:gd name="T3" fmla="*/ 109 h 154"/>
                <a:gd name="T4" fmla="*/ 203 w 339"/>
                <a:gd name="T5" fmla="*/ 133 h 154"/>
                <a:gd name="T6" fmla="*/ 71 w 339"/>
                <a:gd name="T7" fmla="*/ 133 h 154"/>
                <a:gd name="T8" fmla="*/ 339 w 339"/>
                <a:gd name="T9" fmla="*/ 6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154">
                  <a:moveTo>
                    <a:pt x="339" y="69"/>
                  </a:moveTo>
                  <a:cubicBezTo>
                    <a:pt x="337" y="100"/>
                    <a:pt x="291" y="88"/>
                    <a:pt x="279" y="109"/>
                  </a:cubicBezTo>
                  <a:cubicBezTo>
                    <a:pt x="247" y="110"/>
                    <a:pt x="223" y="119"/>
                    <a:pt x="203" y="133"/>
                  </a:cubicBezTo>
                  <a:cubicBezTo>
                    <a:pt x="156" y="138"/>
                    <a:pt x="113" y="154"/>
                    <a:pt x="71" y="133"/>
                  </a:cubicBezTo>
                  <a:cubicBezTo>
                    <a:pt x="0" y="0"/>
                    <a:pt x="276" y="37"/>
                    <a:pt x="339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7667625" y="2833688"/>
              <a:ext cx="134938" cy="147638"/>
            </a:xfrm>
            <a:custGeom>
              <a:avLst/>
              <a:gdLst>
                <a:gd name="T0" fmla="*/ 62 w 207"/>
                <a:gd name="T1" fmla="*/ 207 h 228"/>
                <a:gd name="T2" fmla="*/ 106 w 207"/>
                <a:gd name="T3" fmla="*/ 135 h 228"/>
                <a:gd name="T4" fmla="*/ 38 w 207"/>
                <a:gd name="T5" fmla="*/ 7 h 228"/>
                <a:gd name="T6" fmla="*/ 62 w 207"/>
                <a:gd name="T7" fmla="*/ 3 h 228"/>
                <a:gd name="T8" fmla="*/ 182 w 207"/>
                <a:gd name="T9" fmla="*/ 87 h 228"/>
                <a:gd name="T10" fmla="*/ 114 w 207"/>
                <a:gd name="T11" fmla="*/ 207 h 228"/>
                <a:gd name="T12" fmla="*/ 62 w 207"/>
                <a:gd name="T13" fmla="*/ 20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228">
                  <a:moveTo>
                    <a:pt x="62" y="207"/>
                  </a:moveTo>
                  <a:cubicBezTo>
                    <a:pt x="62" y="169"/>
                    <a:pt x="92" y="160"/>
                    <a:pt x="106" y="135"/>
                  </a:cubicBezTo>
                  <a:cubicBezTo>
                    <a:pt x="105" y="74"/>
                    <a:pt x="0" y="81"/>
                    <a:pt x="38" y="7"/>
                  </a:cubicBezTo>
                  <a:cubicBezTo>
                    <a:pt x="50" y="10"/>
                    <a:pt x="50" y="0"/>
                    <a:pt x="62" y="3"/>
                  </a:cubicBezTo>
                  <a:cubicBezTo>
                    <a:pt x="97" y="36"/>
                    <a:pt x="135" y="66"/>
                    <a:pt x="182" y="87"/>
                  </a:cubicBezTo>
                  <a:cubicBezTo>
                    <a:pt x="207" y="120"/>
                    <a:pt x="151" y="177"/>
                    <a:pt x="114" y="207"/>
                  </a:cubicBezTo>
                  <a:cubicBezTo>
                    <a:pt x="101" y="218"/>
                    <a:pt x="80" y="228"/>
                    <a:pt x="62" y="2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0596563" y="2833688"/>
              <a:ext cx="11113" cy="15875"/>
            </a:xfrm>
            <a:custGeom>
              <a:avLst/>
              <a:gdLst>
                <a:gd name="T0" fmla="*/ 16 w 17"/>
                <a:gd name="T1" fmla="*/ 4 h 24"/>
                <a:gd name="T2" fmla="*/ 12 w 17"/>
                <a:gd name="T3" fmla="*/ 24 h 24"/>
                <a:gd name="T4" fmla="*/ 16 w 17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4">
                  <a:moveTo>
                    <a:pt x="16" y="4"/>
                  </a:moveTo>
                  <a:cubicBezTo>
                    <a:pt x="17" y="13"/>
                    <a:pt x="15" y="19"/>
                    <a:pt x="12" y="24"/>
                  </a:cubicBezTo>
                  <a:cubicBezTo>
                    <a:pt x="0" y="24"/>
                    <a:pt x="1" y="0"/>
                    <a:pt x="1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0583863" y="2841625"/>
              <a:ext cx="12700" cy="30163"/>
            </a:xfrm>
            <a:custGeom>
              <a:avLst/>
              <a:gdLst>
                <a:gd name="T0" fmla="*/ 4 w 21"/>
                <a:gd name="T1" fmla="*/ 0 h 48"/>
                <a:gd name="T2" fmla="*/ 16 w 21"/>
                <a:gd name="T3" fmla="*/ 48 h 48"/>
                <a:gd name="T4" fmla="*/ 4 w 2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8">
                  <a:moveTo>
                    <a:pt x="4" y="0"/>
                  </a:moveTo>
                  <a:cubicBezTo>
                    <a:pt x="16" y="8"/>
                    <a:pt x="21" y="30"/>
                    <a:pt x="16" y="48"/>
                  </a:cubicBezTo>
                  <a:cubicBezTo>
                    <a:pt x="7" y="39"/>
                    <a:pt x="0" y="1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3122613" y="2846388"/>
              <a:ext cx="138113" cy="146050"/>
            </a:xfrm>
            <a:custGeom>
              <a:avLst/>
              <a:gdLst>
                <a:gd name="T0" fmla="*/ 128 w 213"/>
                <a:gd name="T1" fmla="*/ 51 h 224"/>
                <a:gd name="T2" fmla="*/ 200 w 213"/>
                <a:gd name="T3" fmla="*/ 23 h 224"/>
                <a:gd name="T4" fmla="*/ 164 w 213"/>
                <a:gd name="T5" fmla="*/ 119 h 224"/>
                <a:gd name="T6" fmla="*/ 192 w 213"/>
                <a:gd name="T7" fmla="*/ 223 h 224"/>
                <a:gd name="T8" fmla="*/ 128 w 213"/>
                <a:gd name="T9" fmla="*/ 183 h 224"/>
                <a:gd name="T10" fmla="*/ 56 w 213"/>
                <a:gd name="T11" fmla="*/ 211 h 224"/>
                <a:gd name="T12" fmla="*/ 84 w 213"/>
                <a:gd name="T13" fmla="*/ 115 h 224"/>
                <a:gd name="T14" fmla="*/ 76 w 213"/>
                <a:gd name="T15" fmla="*/ 7 h 224"/>
                <a:gd name="T16" fmla="*/ 128 w 213"/>
                <a:gd name="T1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224">
                  <a:moveTo>
                    <a:pt x="128" y="51"/>
                  </a:moveTo>
                  <a:cubicBezTo>
                    <a:pt x="156" y="46"/>
                    <a:pt x="170" y="0"/>
                    <a:pt x="200" y="23"/>
                  </a:cubicBezTo>
                  <a:cubicBezTo>
                    <a:pt x="196" y="66"/>
                    <a:pt x="164" y="78"/>
                    <a:pt x="164" y="119"/>
                  </a:cubicBezTo>
                  <a:cubicBezTo>
                    <a:pt x="164" y="158"/>
                    <a:pt x="213" y="185"/>
                    <a:pt x="192" y="223"/>
                  </a:cubicBezTo>
                  <a:cubicBezTo>
                    <a:pt x="156" y="224"/>
                    <a:pt x="153" y="193"/>
                    <a:pt x="128" y="183"/>
                  </a:cubicBezTo>
                  <a:cubicBezTo>
                    <a:pt x="101" y="188"/>
                    <a:pt x="86" y="221"/>
                    <a:pt x="56" y="211"/>
                  </a:cubicBezTo>
                  <a:cubicBezTo>
                    <a:pt x="32" y="172"/>
                    <a:pt x="85" y="157"/>
                    <a:pt x="84" y="115"/>
                  </a:cubicBezTo>
                  <a:cubicBezTo>
                    <a:pt x="83" y="96"/>
                    <a:pt x="0" y="2"/>
                    <a:pt x="76" y="7"/>
                  </a:cubicBezTo>
                  <a:cubicBezTo>
                    <a:pt x="101" y="9"/>
                    <a:pt x="103" y="45"/>
                    <a:pt x="128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8947150" y="2854325"/>
              <a:ext cx="138113" cy="168275"/>
            </a:xfrm>
            <a:custGeom>
              <a:avLst/>
              <a:gdLst>
                <a:gd name="T0" fmla="*/ 84 w 213"/>
                <a:gd name="T1" fmla="*/ 104 h 260"/>
                <a:gd name="T2" fmla="*/ 140 w 213"/>
                <a:gd name="T3" fmla="*/ 212 h 260"/>
                <a:gd name="T4" fmla="*/ 116 w 213"/>
                <a:gd name="T5" fmla="*/ 260 h 260"/>
                <a:gd name="T6" fmla="*/ 68 w 213"/>
                <a:gd name="T7" fmla="*/ 212 h 260"/>
                <a:gd name="T8" fmla="*/ 28 w 213"/>
                <a:gd name="T9" fmla="*/ 160 h 260"/>
                <a:gd name="T10" fmla="*/ 8 w 213"/>
                <a:gd name="T11" fmla="*/ 80 h 260"/>
                <a:gd name="T12" fmla="*/ 132 w 213"/>
                <a:gd name="T13" fmla="*/ 0 h 260"/>
                <a:gd name="T14" fmla="*/ 84 w 213"/>
                <a:gd name="T15" fmla="*/ 10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60">
                  <a:moveTo>
                    <a:pt x="84" y="104"/>
                  </a:moveTo>
                  <a:cubicBezTo>
                    <a:pt x="88" y="155"/>
                    <a:pt x="116" y="181"/>
                    <a:pt x="140" y="212"/>
                  </a:cubicBezTo>
                  <a:cubicBezTo>
                    <a:pt x="139" y="235"/>
                    <a:pt x="128" y="248"/>
                    <a:pt x="116" y="260"/>
                  </a:cubicBezTo>
                  <a:cubicBezTo>
                    <a:pt x="93" y="259"/>
                    <a:pt x="83" y="231"/>
                    <a:pt x="68" y="212"/>
                  </a:cubicBezTo>
                  <a:cubicBezTo>
                    <a:pt x="54" y="195"/>
                    <a:pt x="44" y="183"/>
                    <a:pt x="28" y="160"/>
                  </a:cubicBezTo>
                  <a:cubicBezTo>
                    <a:pt x="13" y="137"/>
                    <a:pt x="0" y="119"/>
                    <a:pt x="8" y="80"/>
                  </a:cubicBezTo>
                  <a:cubicBezTo>
                    <a:pt x="59" y="63"/>
                    <a:pt x="96" y="32"/>
                    <a:pt x="132" y="0"/>
                  </a:cubicBezTo>
                  <a:cubicBezTo>
                    <a:pt x="213" y="19"/>
                    <a:pt x="115" y="86"/>
                    <a:pt x="84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0599738" y="2854325"/>
              <a:ext cx="9525" cy="9525"/>
            </a:xfrm>
            <a:custGeom>
              <a:avLst/>
              <a:gdLst>
                <a:gd name="T0" fmla="*/ 6 w 14"/>
                <a:gd name="T1" fmla="*/ 0 h 16"/>
                <a:gd name="T2" fmla="*/ 14 w 14"/>
                <a:gd name="T3" fmla="*/ 16 h 16"/>
                <a:gd name="T4" fmla="*/ 2 w 14"/>
                <a:gd name="T5" fmla="*/ 16 h 16"/>
                <a:gd name="T6" fmla="*/ 6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6" y="0"/>
                  </a:moveTo>
                  <a:cubicBezTo>
                    <a:pt x="11" y="3"/>
                    <a:pt x="13" y="9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3384550" y="2851150"/>
              <a:ext cx="122238" cy="157163"/>
            </a:xfrm>
            <a:custGeom>
              <a:avLst/>
              <a:gdLst>
                <a:gd name="T0" fmla="*/ 116 w 188"/>
                <a:gd name="T1" fmla="*/ 68 h 242"/>
                <a:gd name="T2" fmla="*/ 188 w 188"/>
                <a:gd name="T3" fmla="*/ 52 h 242"/>
                <a:gd name="T4" fmla="*/ 144 w 188"/>
                <a:gd name="T5" fmla="*/ 152 h 242"/>
                <a:gd name="T6" fmla="*/ 160 w 188"/>
                <a:gd name="T7" fmla="*/ 236 h 242"/>
                <a:gd name="T8" fmla="*/ 100 w 188"/>
                <a:gd name="T9" fmla="*/ 200 h 242"/>
                <a:gd name="T10" fmla="*/ 16 w 188"/>
                <a:gd name="T11" fmla="*/ 224 h 242"/>
                <a:gd name="T12" fmla="*/ 60 w 188"/>
                <a:gd name="T13" fmla="*/ 132 h 242"/>
                <a:gd name="T14" fmla="*/ 36 w 188"/>
                <a:gd name="T15" fmla="*/ 40 h 242"/>
                <a:gd name="T16" fmla="*/ 116 w 188"/>
                <a:gd name="T17" fmla="*/ 6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242">
                  <a:moveTo>
                    <a:pt x="116" y="68"/>
                  </a:moveTo>
                  <a:cubicBezTo>
                    <a:pt x="137" y="61"/>
                    <a:pt x="160" y="27"/>
                    <a:pt x="188" y="52"/>
                  </a:cubicBezTo>
                  <a:cubicBezTo>
                    <a:pt x="188" y="100"/>
                    <a:pt x="143" y="114"/>
                    <a:pt x="144" y="152"/>
                  </a:cubicBezTo>
                  <a:cubicBezTo>
                    <a:pt x="144" y="181"/>
                    <a:pt x="184" y="201"/>
                    <a:pt x="160" y="236"/>
                  </a:cubicBezTo>
                  <a:cubicBezTo>
                    <a:pt x="122" y="242"/>
                    <a:pt x="119" y="213"/>
                    <a:pt x="100" y="200"/>
                  </a:cubicBezTo>
                  <a:cubicBezTo>
                    <a:pt x="61" y="197"/>
                    <a:pt x="56" y="228"/>
                    <a:pt x="16" y="224"/>
                  </a:cubicBezTo>
                  <a:cubicBezTo>
                    <a:pt x="0" y="179"/>
                    <a:pt x="56" y="168"/>
                    <a:pt x="60" y="132"/>
                  </a:cubicBezTo>
                  <a:cubicBezTo>
                    <a:pt x="64" y="97"/>
                    <a:pt x="30" y="86"/>
                    <a:pt x="36" y="40"/>
                  </a:cubicBezTo>
                  <a:cubicBezTo>
                    <a:pt x="65" y="0"/>
                    <a:pt x="92" y="56"/>
                    <a:pt x="116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9975850" y="2873375"/>
              <a:ext cx="4763" cy="9525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0590213" y="2874963"/>
              <a:ext cx="12700" cy="12700"/>
            </a:xfrm>
            <a:custGeom>
              <a:avLst/>
              <a:gdLst>
                <a:gd name="T0" fmla="*/ 5 w 19"/>
                <a:gd name="T1" fmla="*/ 0 h 20"/>
                <a:gd name="T2" fmla="*/ 13 w 19"/>
                <a:gd name="T3" fmla="*/ 20 h 20"/>
                <a:gd name="T4" fmla="*/ 1 w 19"/>
                <a:gd name="T5" fmla="*/ 20 h 20"/>
                <a:gd name="T6" fmla="*/ 5 w 1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13" y="3"/>
                    <a:pt x="19" y="14"/>
                    <a:pt x="13" y="20"/>
                  </a:cubicBezTo>
                  <a:cubicBezTo>
                    <a:pt x="9" y="20"/>
                    <a:pt x="5" y="20"/>
                    <a:pt x="1" y="20"/>
                  </a:cubicBezTo>
                  <a:cubicBezTo>
                    <a:pt x="0" y="11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9956800" y="2879725"/>
              <a:ext cx="7938" cy="9525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0579100" y="2895600"/>
              <a:ext cx="12700" cy="15875"/>
            </a:xfrm>
            <a:custGeom>
              <a:avLst/>
              <a:gdLst>
                <a:gd name="T0" fmla="*/ 7 w 20"/>
                <a:gd name="T1" fmla="*/ 0 h 24"/>
                <a:gd name="T2" fmla="*/ 19 w 20"/>
                <a:gd name="T3" fmla="*/ 16 h 24"/>
                <a:gd name="T4" fmla="*/ 11 w 20"/>
                <a:gd name="T5" fmla="*/ 24 h 24"/>
                <a:gd name="T6" fmla="*/ 7 w 20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13" y="3"/>
                    <a:pt x="20" y="6"/>
                    <a:pt x="19" y="16"/>
                  </a:cubicBezTo>
                  <a:cubicBezTo>
                    <a:pt x="15" y="18"/>
                    <a:pt x="12" y="20"/>
                    <a:pt x="11" y="24"/>
                  </a:cubicBezTo>
                  <a:cubicBezTo>
                    <a:pt x="0" y="24"/>
                    <a:pt x="2" y="5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10588625" y="2895600"/>
              <a:ext cx="17463" cy="7938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10583863" y="2911475"/>
              <a:ext cx="12700" cy="17463"/>
            </a:xfrm>
            <a:custGeom>
              <a:avLst/>
              <a:gdLst>
                <a:gd name="T0" fmla="*/ 0 w 21"/>
                <a:gd name="T1" fmla="*/ 3 h 27"/>
                <a:gd name="T2" fmla="*/ 20 w 21"/>
                <a:gd name="T3" fmla="*/ 7 h 27"/>
                <a:gd name="T4" fmla="*/ 12 w 21"/>
                <a:gd name="T5" fmla="*/ 27 h 27"/>
                <a:gd name="T6" fmla="*/ 0 w 21"/>
                <a:gd name="T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7">
                  <a:moveTo>
                    <a:pt x="0" y="3"/>
                  </a:moveTo>
                  <a:cubicBezTo>
                    <a:pt x="11" y="0"/>
                    <a:pt x="10" y="9"/>
                    <a:pt x="20" y="7"/>
                  </a:cubicBezTo>
                  <a:cubicBezTo>
                    <a:pt x="21" y="17"/>
                    <a:pt x="14" y="19"/>
                    <a:pt x="12" y="27"/>
                  </a:cubicBezTo>
                  <a:cubicBezTo>
                    <a:pt x="4" y="23"/>
                    <a:pt x="0" y="1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10588625" y="2932113"/>
              <a:ext cx="7938" cy="23813"/>
            </a:xfrm>
            <a:custGeom>
              <a:avLst/>
              <a:gdLst>
                <a:gd name="T0" fmla="*/ 0 w 13"/>
                <a:gd name="T1" fmla="*/ 0 h 36"/>
                <a:gd name="T2" fmla="*/ 12 w 13"/>
                <a:gd name="T3" fmla="*/ 36 h 36"/>
                <a:gd name="T4" fmla="*/ 0 w 13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6">
                  <a:moveTo>
                    <a:pt x="0" y="0"/>
                  </a:moveTo>
                  <a:cubicBezTo>
                    <a:pt x="13" y="3"/>
                    <a:pt x="10" y="22"/>
                    <a:pt x="12" y="36"/>
                  </a:cubicBezTo>
                  <a:cubicBezTo>
                    <a:pt x="4" y="28"/>
                    <a:pt x="4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10574338" y="2935288"/>
              <a:ext cx="9525" cy="15875"/>
            </a:xfrm>
            <a:custGeom>
              <a:avLst/>
              <a:gdLst>
                <a:gd name="T0" fmla="*/ 1 w 14"/>
                <a:gd name="T1" fmla="*/ 2 h 24"/>
                <a:gd name="T2" fmla="*/ 13 w 14"/>
                <a:gd name="T3" fmla="*/ 22 h 24"/>
                <a:gd name="T4" fmla="*/ 1 w 14"/>
                <a:gd name="T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10563225" y="2952750"/>
              <a:ext cx="33338" cy="87313"/>
            </a:xfrm>
            <a:custGeom>
              <a:avLst/>
              <a:gdLst>
                <a:gd name="T0" fmla="*/ 22 w 50"/>
                <a:gd name="T1" fmla="*/ 0 h 134"/>
                <a:gd name="T2" fmla="*/ 26 w 50"/>
                <a:gd name="T3" fmla="*/ 60 h 134"/>
                <a:gd name="T4" fmla="*/ 42 w 50"/>
                <a:gd name="T5" fmla="*/ 52 h 134"/>
                <a:gd name="T6" fmla="*/ 50 w 50"/>
                <a:gd name="T7" fmla="*/ 68 h 134"/>
                <a:gd name="T8" fmla="*/ 26 w 50"/>
                <a:gd name="T9" fmla="*/ 68 h 134"/>
                <a:gd name="T10" fmla="*/ 30 w 50"/>
                <a:gd name="T11" fmla="*/ 132 h 134"/>
                <a:gd name="T12" fmla="*/ 22 w 50"/>
                <a:gd name="T13" fmla="*/ 112 h 134"/>
                <a:gd name="T14" fmla="*/ 6 w 50"/>
                <a:gd name="T15" fmla="*/ 32 h 134"/>
                <a:gd name="T16" fmla="*/ 22 w 50"/>
                <a:gd name="T1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134">
                  <a:moveTo>
                    <a:pt x="22" y="0"/>
                  </a:moveTo>
                  <a:cubicBezTo>
                    <a:pt x="47" y="10"/>
                    <a:pt x="34" y="44"/>
                    <a:pt x="26" y="60"/>
                  </a:cubicBezTo>
                  <a:cubicBezTo>
                    <a:pt x="27" y="68"/>
                    <a:pt x="38" y="54"/>
                    <a:pt x="42" y="52"/>
                  </a:cubicBezTo>
                  <a:cubicBezTo>
                    <a:pt x="47" y="55"/>
                    <a:pt x="49" y="61"/>
                    <a:pt x="50" y="68"/>
                  </a:cubicBezTo>
                  <a:cubicBezTo>
                    <a:pt x="43" y="76"/>
                    <a:pt x="35" y="69"/>
                    <a:pt x="26" y="68"/>
                  </a:cubicBezTo>
                  <a:cubicBezTo>
                    <a:pt x="35" y="90"/>
                    <a:pt x="30" y="102"/>
                    <a:pt x="30" y="132"/>
                  </a:cubicBezTo>
                  <a:cubicBezTo>
                    <a:pt x="10" y="134"/>
                    <a:pt x="23" y="119"/>
                    <a:pt x="22" y="112"/>
                  </a:cubicBezTo>
                  <a:cubicBezTo>
                    <a:pt x="17" y="87"/>
                    <a:pt x="0" y="62"/>
                    <a:pt x="6" y="32"/>
                  </a:cubicBezTo>
                  <a:cubicBezTo>
                    <a:pt x="33" y="47"/>
                    <a:pt x="26" y="26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4471988" y="2960688"/>
              <a:ext cx="2085975" cy="768350"/>
            </a:xfrm>
            <a:custGeom>
              <a:avLst/>
              <a:gdLst>
                <a:gd name="T0" fmla="*/ 2752 w 3212"/>
                <a:gd name="T1" fmla="*/ 783 h 1182"/>
                <a:gd name="T2" fmla="*/ 2688 w 3212"/>
                <a:gd name="T3" fmla="*/ 567 h 1182"/>
                <a:gd name="T4" fmla="*/ 2312 w 3212"/>
                <a:gd name="T5" fmla="*/ 443 h 1182"/>
                <a:gd name="T6" fmla="*/ 2100 w 3212"/>
                <a:gd name="T7" fmla="*/ 415 h 1182"/>
                <a:gd name="T8" fmla="*/ 1968 w 3212"/>
                <a:gd name="T9" fmla="*/ 403 h 1182"/>
                <a:gd name="T10" fmla="*/ 1868 w 3212"/>
                <a:gd name="T11" fmla="*/ 395 h 1182"/>
                <a:gd name="T12" fmla="*/ 1740 w 3212"/>
                <a:gd name="T13" fmla="*/ 403 h 1182"/>
                <a:gd name="T14" fmla="*/ 1396 w 3212"/>
                <a:gd name="T15" fmla="*/ 435 h 1182"/>
                <a:gd name="T16" fmla="*/ 1152 w 3212"/>
                <a:gd name="T17" fmla="*/ 495 h 1182"/>
                <a:gd name="T18" fmla="*/ 920 w 3212"/>
                <a:gd name="T19" fmla="*/ 563 h 1182"/>
                <a:gd name="T20" fmla="*/ 688 w 3212"/>
                <a:gd name="T21" fmla="*/ 679 h 1182"/>
                <a:gd name="T22" fmla="*/ 580 w 3212"/>
                <a:gd name="T23" fmla="*/ 743 h 1182"/>
                <a:gd name="T24" fmla="*/ 476 w 3212"/>
                <a:gd name="T25" fmla="*/ 807 h 1182"/>
                <a:gd name="T26" fmla="*/ 296 w 3212"/>
                <a:gd name="T27" fmla="*/ 955 h 1182"/>
                <a:gd name="T28" fmla="*/ 160 w 3212"/>
                <a:gd name="T29" fmla="*/ 1091 h 1182"/>
                <a:gd name="T30" fmla="*/ 60 w 3212"/>
                <a:gd name="T31" fmla="*/ 1179 h 1182"/>
                <a:gd name="T32" fmla="*/ 24 w 3212"/>
                <a:gd name="T33" fmla="*/ 995 h 1182"/>
                <a:gd name="T34" fmla="*/ 4 w 3212"/>
                <a:gd name="T35" fmla="*/ 815 h 1182"/>
                <a:gd name="T36" fmla="*/ 36 w 3212"/>
                <a:gd name="T37" fmla="*/ 671 h 1182"/>
                <a:gd name="T38" fmla="*/ 156 w 3212"/>
                <a:gd name="T39" fmla="*/ 563 h 1182"/>
                <a:gd name="T40" fmla="*/ 308 w 3212"/>
                <a:gd name="T41" fmla="*/ 447 h 1182"/>
                <a:gd name="T42" fmla="*/ 328 w 3212"/>
                <a:gd name="T43" fmla="*/ 431 h 1182"/>
                <a:gd name="T44" fmla="*/ 412 w 3212"/>
                <a:gd name="T45" fmla="*/ 383 h 1182"/>
                <a:gd name="T46" fmla="*/ 584 w 3212"/>
                <a:gd name="T47" fmla="*/ 291 h 1182"/>
                <a:gd name="T48" fmla="*/ 864 w 3212"/>
                <a:gd name="T49" fmla="*/ 179 h 1182"/>
                <a:gd name="T50" fmla="*/ 1052 w 3212"/>
                <a:gd name="T51" fmla="*/ 107 h 1182"/>
                <a:gd name="T52" fmla="*/ 1268 w 3212"/>
                <a:gd name="T53" fmla="*/ 75 h 1182"/>
                <a:gd name="T54" fmla="*/ 1396 w 3212"/>
                <a:gd name="T55" fmla="*/ 67 h 1182"/>
                <a:gd name="T56" fmla="*/ 1620 w 3212"/>
                <a:gd name="T57" fmla="*/ 63 h 1182"/>
                <a:gd name="T58" fmla="*/ 1892 w 3212"/>
                <a:gd name="T59" fmla="*/ 63 h 1182"/>
                <a:gd name="T60" fmla="*/ 2116 w 3212"/>
                <a:gd name="T61" fmla="*/ 79 h 1182"/>
                <a:gd name="T62" fmla="*/ 2332 w 3212"/>
                <a:gd name="T63" fmla="*/ 119 h 1182"/>
                <a:gd name="T64" fmla="*/ 2588 w 3212"/>
                <a:gd name="T65" fmla="*/ 187 h 1182"/>
                <a:gd name="T66" fmla="*/ 2816 w 3212"/>
                <a:gd name="T67" fmla="*/ 255 h 1182"/>
                <a:gd name="T68" fmla="*/ 2864 w 3212"/>
                <a:gd name="T69" fmla="*/ 103 h 1182"/>
                <a:gd name="T70" fmla="*/ 2988 w 3212"/>
                <a:gd name="T71" fmla="*/ 139 h 1182"/>
                <a:gd name="T72" fmla="*/ 3036 w 3212"/>
                <a:gd name="T73" fmla="*/ 231 h 1182"/>
                <a:gd name="T74" fmla="*/ 3180 w 3212"/>
                <a:gd name="T75" fmla="*/ 507 h 1182"/>
                <a:gd name="T76" fmla="*/ 3096 w 3212"/>
                <a:gd name="T77" fmla="*/ 651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12" h="1182">
                  <a:moveTo>
                    <a:pt x="2960" y="707"/>
                  </a:moveTo>
                  <a:cubicBezTo>
                    <a:pt x="2898" y="744"/>
                    <a:pt x="2821" y="756"/>
                    <a:pt x="2752" y="783"/>
                  </a:cubicBezTo>
                  <a:cubicBezTo>
                    <a:pt x="2713" y="798"/>
                    <a:pt x="2682" y="841"/>
                    <a:pt x="2636" y="827"/>
                  </a:cubicBezTo>
                  <a:cubicBezTo>
                    <a:pt x="2612" y="752"/>
                    <a:pt x="2722" y="641"/>
                    <a:pt x="2688" y="567"/>
                  </a:cubicBezTo>
                  <a:cubicBezTo>
                    <a:pt x="2673" y="533"/>
                    <a:pt x="2632" y="527"/>
                    <a:pt x="2580" y="523"/>
                  </a:cubicBezTo>
                  <a:cubicBezTo>
                    <a:pt x="2507" y="480"/>
                    <a:pt x="2392" y="479"/>
                    <a:pt x="2312" y="443"/>
                  </a:cubicBezTo>
                  <a:cubicBezTo>
                    <a:pt x="2268" y="448"/>
                    <a:pt x="2229" y="424"/>
                    <a:pt x="2188" y="419"/>
                  </a:cubicBezTo>
                  <a:cubicBezTo>
                    <a:pt x="2160" y="415"/>
                    <a:pt x="2129" y="419"/>
                    <a:pt x="2100" y="415"/>
                  </a:cubicBezTo>
                  <a:cubicBezTo>
                    <a:pt x="2071" y="411"/>
                    <a:pt x="2043" y="400"/>
                    <a:pt x="2016" y="399"/>
                  </a:cubicBezTo>
                  <a:cubicBezTo>
                    <a:pt x="1999" y="398"/>
                    <a:pt x="1984" y="405"/>
                    <a:pt x="1968" y="403"/>
                  </a:cubicBezTo>
                  <a:cubicBezTo>
                    <a:pt x="1952" y="401"/>
                    <a:pt x="1937" y="393"/>
                    <a:pt x="1920" y="391"/>
                  </a:cubicBezTo>
                  <a:cubicBezTo>
                    <a:pt x="1904" y="389"/>
                    <a:pt x="1886" y="395"/>
                    <a:pt x="1868" y="395"/>
                  </a:cubicBezTo>
                  <a:cubicBezTo>
                    <a:pt x="1843" y="395"/>
                    <a:pt x="1819" y="389"/>
                    <a:pt x="1796" y="391"/>
                  </a:cubicBezTo>
                  <a:cubicBezTo>
                    <a:pt x="1778" y="393"/>
                    <a:pt x="1758" y="402"/>
                    <a:pt x="1740" y="403"/>
                  </a:cubicBezTo>
                  <a:cubicBezTo>
                    <a:pt x="1677" y="407"/>
                    <a:pt x="1596" y="401"/>
                    <a:pt x="1528" y="411"/>
                  </a:cubicBezTo>
                  <a:cubicBezTo>
                    <a:pt x="1484" y="418"/>
                    <a:pt x="1441" y="432"/>
                    <a:pt x="1396" y="435"/>
                  </a:cubicBezTo>
                  <a:cubicBezTo>
                    <a:pt x="1349" y="439"/>
                    <a:pt x="1305" y="444"/>
                    <a:pt x="1264" y="455"/>
                  </a:cubicBezTo>
                  <a:cubicBezTo>
                    <a:pt x="1225" y="466"/>
                    <a:pt x="1188" y="484"/>
                    <a:pt x="1152" y="495"/>
                  </a:cubicBezTo>
                  <a:cubicBezTo>
                    <a:pt x="1110" y="508"/>
                    <a:pt x="1068" y="511"/>
                    <a:pt x="1028" y="523"/>
                  </a:cubicBezTo>
                  <a:cubicBezTo>
                    <a:pt x="992" y="534"/>
                    <a:pt x="955" y="550"/>
                    <a:pt x="920" y="563"/>
                  </a:cubicBezTo>
                  <a:cubicBezTo>
                    <a:pt x="844" y="591"/>
                    <a:pt x="769" y="628"/>
                    <a:pt x="700" y="671"/>
                  </a:cubicBezTo>
                  <a:cubicBezTo>
                    <a:pt x="696" y="674"/>
                    <a:pt x="692" y="676"/>
                    <a:pt x="688" y="679"/>
                  </a:cubicBezTo>
                  <a:cubicBezTo>
                    <a:pt x="675" y="689"/>
                    <a:pt x="648" y="696"/>
                    <a:pt x="628" y="707"/>
                  </a:cubicBezTo>
                  <a:cubicBezTo>
                    <a:pt x="612" y="716"/>
                    <a:pt x="598" y="731"/>
                    <a:pt x="580" y="743"/>
                  </a:cubicBezTo>
                  <a:cubicBezTo>
                    <a:pt x="563" y="754"/>
                    <a:pt x="544" y="764"/>
                    <a:pt x="528" y="775"/>
                  </a:cubicBezTo>
                  <a:cubicBezTo>
                    <a:pt x="511" y="787"/>
                    <a:pt x="493" y="795"/>
                    <a:pt x="476" y="807"/>
                  </a:cubicBezTo>
                  <a:cubicBezTo>
                    <a:pt x="447" y="827"/>
                    <a:pt x="418" y="859"/>
                    <a:pt x="388" y="883"/>
                  </a:cubicBezTo>
                  <a:cubicBezTo>
                    <a:pt x="360" y="905"/>
                    <a:pt x="326" y="930"/>
                    <a:pt x="296" y="955"/>
                  </a:cubicBezTo>
                  <a:cubicBezTo>
                    <a:pt x="289" y="961"/>
                    <a:pt x="284" y="969"/>
                    <a:pt x="276" y="975"/>
                  </a:cubicBezTo>
                  <a:cubicBezTo>
                    <a:pt x="238" y="1005"/>
                    <a:pt x="196" y="1053"/>
                    <a:pt x="160" y="1091"/>
                  </a:cubicBezTo>
                  <a:cubicBezTo>
                    <a:pt x="145" y="1107"/>
                    <a:pt x="131" y="1126"/>
                    <a:pt x="116" y="1143"/>
                  </a:cubicBezTo>
                  <a:cubicBezTo>
                    <a:pt x="102" y="1159"/>
                    <a:pt x="85" y="1182"/>
                    <a:pt x="60" y="1179"/>
                  </a:cubicBezTo>
                  <a:cubicBezTo>
                    <a:pt x="41" y="1164"/>
                    <a:pt x="47" y="1135"/>
                    <a:pt x="44" y="1115"/>
                  </a:cubicBezTo>
                  <a:cubicBezTo>
                    <a:pt x="38" y="1073"/>
                    <a:pt x="28" y="1034"/>
                    <a:pt x="24" y="995"/>
                  </a:cubicBezTo>
                  <a:cubicBezTo>
                    <a:pt x="22" y="976"/>
                    <a:pt x="26" y="957"/>
                    <a:pt x="24" y="939"/>
                  </a:cubicBezTo>
                  <a:cubicBezTo>
                    <a:pt x="19" y="896"/>
                    <a:pt x="6" y="855"/>
                    <a:pt x="4" y="815"/>
                  </a:cubicBezTo>
                  <a:cubicBezTo>
                    <a:pt x="3" y="802"/>
                    <a:pt x="8" y="787"/>
                    <a:pt x="8" y="771"/>
                  </a:cubicBezTo>
                  <a:cubicBezTo>
                    <a:pt x="9" y="720"/>
                    <a:pt x="0" y="707"/>
                    <a:pt x="36" y="671"/>
                  </a:cubicBezTo>
                  <a:cubicBezTo>
                    <a:pt x="48" y="659"/>
                    <a:pt x="65" y="651"/>
                    <a:pt x="80" y="639"/>
                  </a:cubicBezTo>
                  <a:cubicBezTo>
                    <a:pt x="110" y="614"/>
                    <a:pt x="134" y="581"/>
                    <a:pt x="156" y="563"/>
                  </a:cubicBezTo>
                  <a:cubicBezTo>
                    <a:pt x="199" y="527"/>
                    <a:pt x="243" y="499"/>
                    <a:pt x="288" y="467"/>
                  </a:cubicBezTo>
                  <a:cubicBezTo>
                    <a:pt x="295" y="462"/>
                    <a:pt x="301" y="452"/>
                    <a:pt x="308" y="447"/>
                  </a:cubicBezTo>
                  <a:cubicBezTo>
                    <a:pt x="312" y="444"/>
                    <a:pt x="320" y="446"/>
                    <a:pt x="324" y="443"/>
                  </a:cubicBezTo>
                  <a:cubicBezTo>
                    <a:pt x="326" y="441"/>
                    <a:pt x="326" y="432"/>
                    <a:pt x="328" y="431"/>
                  </a:cubicBezTo>
                  <a:cubicBezTo>
                    <a:pt x="341" y="422"/>
                    <a:pt x="360" y="421"/>
                    <a:pt x="376" y="411"/>
                  </a:cubicBezTo>
                  <a:cubicBezTo>
                    <a:pt x="389" y="403"/>
                    <a:pt x="399" y="391"/>
                    <a:pt x="412" y="383"/>
                  </a:cubicBezTo>
                  <a:cubicBezTo>
                    <a:pt x="439" y="366"/>
                    <a:pt x="471" y="355"/>
                    <a:pt x="500" y="339"/>
                  </a:cubicBezTo>
                  <a:cubicBezTo>
                    <a:pt x="528" y="323"/>
                    <a:pt x="554" y="303"/>
                    <a:pt x="584" y="291"/>
                  </a:cubicBezTo>
                  <a:cubicBezTo>
                    <a:pt x="600" y="285"/>
                    <a:pt x="616" y="282"/>
                    <a:pt x="632" y="275"/>
                  </a:cubicBezTo>
                  <a:cubicBezTo>
                    <a:pt x="702" y="245"/>
                    <a:pt x="783" y="209"/>
                    <a:pt x="864" y="179"/>
                  </a:cubicBezTo>
                  <a:cubicBezTo>
                    <a:pt x="896" y="167"/>
                    <a:pt x="929" y="155"/>
                    <a:pt x="960" y="143"/>
                  </a:cubicBezTo>
                  <a:cubicBezTo>
                    <a:pt x="993" y="131"/>
                    <a:pt x="1024" y="115"/>
                    <a:pt x="1052" y="107"/>
                  </a:cubicBezTo>
                  <a:cubicBezTo>
                    <a:pt x="1100" y="93"/>
                    <a:pt x="1168" y="94"/>
                    <a:pt x="1224" y="87"/>
                  </a:cubicBezTo>
                  <a:cubicBezTo>
                    <a:pt x="1240" y="85"/>
                    <a:pt x="1255" y="77"/>
                    <a:pt x="1268" y="75"/>
                  </a:cubicBezTo>
                  <a:cubicBezTo>
                    <a:pt x="1280" y="74"/>
                    <a:pt x="1295" y="80"/>
                    <a:pt x="1312" y="79"/>
                  </a:cubicBezTo>
                  <a:cubicBezTo>
                    <a:pt x="1336" y="77"/>
                    <a:pt x="1366" y="70"/>
                    <a:pt x="1396" y="67"/>
                  </a:cubicBezTo>
                  <a:cubicBezTo>
                    <a:pt x="1427" y="64"/>
                    <a:pt x="1461" y="66"/>
                    <a:pt x="1488" y="63"/>
                  </a:cubicBezTo>
                  <a:cubicBezTo>
                    <a:pt x="1520" y="59"/>
                    <a:pt x="1587" y="44"/>
                    <a:pt x="1620" y="63"/>
                  </a:cubicBezTo>
                  <a:cubicBezTo>
                    <a:pt x="1656" y="42"/>
                    <a:pt x="1702" y="57"/>
                    <a:pt x="1756" y="59"/>
                  </a:cubicBezTo>
                  <a:cubicBezTo>
                    <a:pt x="1803" y="61"/>
                    <a:pt x="1841" y="60"/>
                    <a:pt x="1892" y="63"/>
                  </a:cubicBezTo>
                  <a:cubicBezTo>
                    <a:pt x="1916" y="64"/>
                    <a:pt x="1940" y="68"/>
                    <a:pt x="1964" y="71"/>
                  </a:cubicBezTo>
                  <a:cubicBezTo>
                    <a:pt x="2018" y="77"/>
                    <a:pt x="2071" y="72"/>
                    <a:pt x="2116" y="79"/>
                  </a:cubicBezTo>
                  <a:cubicBezTo>
                    <a:pt x="2162" y="86"/>
                    <a:pt x="2208" y="100"/>
                    <a:pt x="2260" y="107"/>
                  </a:cubicBezTo>
                  <a:cubicBezTo>
                    <a:pt x="2286" y="111"/>
                    <a:pt x="2308" y="114"/>
                    <a:pt x="2332" y="119"/>
                  </a:cubicBezTo>
                  <a:cubicBezTo>
                    <a:pt x="2369" y="128"/>
                    <a:pt x="2401" y="141"/>
                    <a:pt x="2440" y="143"/>
                  </a:cubicBezTo>
                  <a:cubicBezTo>
                    <a:pt x="2482" y="159"/>
                    <a:pt x="2539" y="174"/>
                    <a:pt x="2588" y="187"/>
                  </a:cubicBezTo>
                  <a:cubicBezTo>
                    <a:pt x="2634" y="200"/>
                    <a:pt x="2678" y="205"/>
                    <a:pt x="2720" y="223"/>
                  </a:cubicBezTo>
                  <a:cubicBezTo>
                    <a:pt x="2750" y="235"/>
                    <a:pt x="2778" y="270"/>
                    <a:pt x="2816" y="255"/>
                  </a:cubicBezTo>
                  <a:cubicBezTo>
                    <a:pt x="2840" y="246"/>
                    <a:pt x="2835" y="207"/>
                    <a:pt x="2844" y="171"/>
                  </a:cubicBezTo>
                  <a:cubicBezTo>
                    <a:pt x="2849" y="152"/>
                    <a:pt x="2859" y="129"/>
                    <a:pt x="2864" y="103"/>
                  </a:cubicBezTo>
                  <a:cubicBezTo>
                    <a:pt x="2871" y="71"/>
                    <a:pt x="2873" y="47"/>
                    <a:pt x="2884" y="31"/>
                  </a:cubicBezTo>
                  <a:cubicBezTo>
                    <a:pt x="2918" y="0"/>
                    <a:pt x="2966" y="101"/>
                    <a:pt x="2988" y="139"/>
                  </a:cubicBezTo>
                  <a:cubicBezTo>
                    <a:pt x="2997" y="154"/>
                    <a:pt x="3009" y="166"/>
                    <a:pt x="3016" y="179"/>
                  </a:cubicBezTo>
                  <a:cubicBezTo>
                    <a:pt x="3026" y="196"/>
                    <a:pt x="3028" y="216"/>
                    <a:pt x="3036" y="231"/>
                  </a:cubicBezTo>
                  <a:cubicBezTo>
                    <a:pt x="3048" y="254"/>
                    <a:pt x="3068" y="273"/>
                    <a:pt x="3080" y="295"/>
                  </a:cubicBezTo>
                  <a:cubicBezTo>
                    <a:pt x="3116" y="358"/>
                    <a:pt x="3150" y="447"/>
                    <a:pt x="3180" y="507"/>
                  </a:cubicBezTo>
                  <a:cubicBezTo>
                    <a:pt x="3191" y="530"/>
                    <a:pt x="3212" y="555"/>
                    <a:pt x="3212" y="571"/>
                  </a:cubicBezTo>
                  <a:cubicBezTo>
                    <a:pt x="3211" y="622"/>
                    <a:pt x="3138" y="632"/>
                    <a:pt x="3096" y="651"/>
                  </a:cubicBezTo>
                  <a:cubicBezTo>
                    <a:pt x="3047" y="674"/>
                    <a:pt x="3011" y="697"/>
                    <a:pt x="2960" y="70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3540125" y="2982913"/>
              <a:ext cx="111125" cy="234950"/>
            </a:xfrm>
            <a:custGeom>
              <a:avLst/>
              <a:gdLst>
                <a:gd name="T0" fmla="*/ 101 w 171"/>
                <a:gd name="T1" fmla="*/ 350 h 361"/>
                <a:gd name="T2" fmla="*/ 1 w 171"/>
                <a:gd name="T3" fmla="*/ 226 h 361"/>
                <a:gd name="T4" fmla="*/ 33 w 171"/>
                <a:gd name="T5" fmla="*/ 134 h 361"/>
                <a:gd name="T6" fmla="*/ 41 w 171"/>
                <a:gd name="T7" fmla="*/ 94 h 361"/>
                <a:gd name="T8" fmla="*/ 109 w 171"/>
                <a:gd name="T9" fmla="*/ 6 h 361"/>
                <a:gd name="T10" fmla="*/ 141 w 171"/>
                <a:gd name="T11" fmla="*/ 74 h 361"/>
                <a:gd name="T12" fmla="*/ 101 w 171"/>
                <a:gd name="T13" fmla="*/ 350 h 361"/>
                <a:gd name="T14" fmla="*/ 81 w 171"/>
                <a:gd name="T15" fmla="*/ 282 h 361"/>
                <a:gd name="T16" fmla="*/ 89 w 171"/>
                <a:gd name="T17" fmla="*/ 142 h 361"/>
                <a:gd name="T18" fmla="*/ 81 w 171"/>
                <a:gd name="T19" fmla="*/ 28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361">
                  <a:moveTo>
                    <a:pt x="101" y="350"/>
                  </a:moveTo>
                  <a:cubicBezTo>
                    <a:pt x="25" y="361"/>
                    <a:pt x="0" y="303"/>
                    <a:pt x="1" y="226"/>
                  </a:cubicBezTo>
                  <a:cubicBezTo>
                    <a:pt x="1" y="188"/>
                    <a:pt x="22" y="164"/>
                    <a:pt x="33" y="134"/>
                  </a:cubicBezTo>
                  <a:cubicBezTo>
                    <a:pt x="38" y="120"/>
                    <a:pt x="36" y="107"/>
                    <a:pt x="41" y="94"/>
                  </a:cubicBezTo>
                  <a:cubicBezTo>
                    <a:pt x="49" y="72"/>
                    <a:pt x="75" y="0"/>
                    <a:pt x="109" y="6"/>
                  </a:cubicBezTo>
                  <a:cubicBezTo>
                    <a:pt x="127" y="9"/>
                    <a:pt x="136" y="41"/>
                    <a:pt x="141" y="74"/>
                  </a:cubicBezTo>
                  <a:cubicBezTo>
                    <a:pt x="154" y="156"/>
                    <a:pt x="171" y="305"/>
                    <a:pt x="101" y="350"/>
                  </a:cubicBezTo>
                  <a:close/>
                  <a:moveTo>
                    <a:pt x="81" y="282"/>
                  </a:moveTo>
                  <a:cubicBezTo>
                    <a:pt x="108" y="265"/>
                    <a:pt x="118" y="158"/>
                    <a:pt x="89" y="142"/>
                  </a:cubicBezTo>
                  <a:cubicBezTo>
                    <a:pt x="47" y="157"/>
                    <a:pt x="38" y="261"/>
                    <a:pt x="81" y="2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7793038" y="2978150"/>
              <a:ext cx="231775" cy="392113"/>
            </a:xfrm>
            <a:custGeom>
              <a:avLst/>
              <a:gdLst>
                <a:gd name="T0" fmla="*/ 14 w 358"/>
                <a:gd name="T1" fmla="*/ 457 h 603"/>
                <a:gd name="T2" fmla="*/ 138 w 358"/>
                <a:gd name="T3" fmla="*/ 45 h 603"/>
                <a:gd name="T4" fmla="*/ 194 w 358"/>
                <a:gd name="T5" fmla="*/ 21 h 603"/>
                <a:gd name="T6" fmla="*/ 358 w 358"/>
                <a:gd name="T7" fmla="*/ 197 h 603"/>
                <a:gd name="T8" fmla="*/ 322 w 358"/>
                <a:gd name="T9" fmla="*/ 401 h 603"/>
                <a:gd name="T10" fmla="*/ 198 w 358"/>
                <a:gd name="T11" fmla="*/ 601 h 603"/>
                <a:gd name="T12" fmla="*/ 62 w 358"/>
                <a:gd name="T13" fmla="*/ 569 h 603"/>
                <a:gd name="T14" fmla="*/ 14 w 358"/>
                <a:gd name="T15" fmla="*/ 457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603">
                  <a:moveTo>
                    <a:pt x="14" y="457"/>
                  </a:moveTo>
                  <a:cubicBezTo>
                    <a:pt x="0" y="284"/>
                    <a:pt x="46" y="135"/>
                    <a:pt x="138" y="45"/>
                  </a:cubicBezTo>
                  <a:cubicBezTo>
                    <a:pt x="166" y="42"/>
                    <a:pt x="174" y="25"/>
                    <a:pt x="194" y="21"/>
                  </a:cubicBezTo>
                  <a:cubicBezTo>
                    <a:pt x="304" y="0"/>
                    <a:pt x="358" y="96"/>
                    <a:pt x="358" y="197"/>
                  </a:cubicBezTo>
                  <a:cubicBezTo>
                    <a:pt x="358" y="273"/>
                    <a:pt x="344" y="338"/>
                    <a:pt x="322" y="401"/>
                  </a:cubicBezTo>
                  <a:cubicBezTo>
                    <a:pt x="291" y="491"/>
                    <a:pt x="266" y="563"/>
                    <a:pt x="198" y="601"/>
                  </a:cubicBezTo>
                  <a:cubicBezTo>
                    <a:pt x="141" y="603"/>
                    <a:pt x="86" y="599"/>
                    <a:pt x="62" y="569"/>
                  </a:cubicBezTo>
                  <a:cubicBezTo>
                    <a:pt x="37" y="538"/>
                    <a:pt x="46" y="485"/>
                    <a:pt x="14" y="4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3235325" y="2974975"/>
              <a:ext cx="107950" cy="161925"/>
            </a:xfrm>
            <a:custGeom>
              <a:avLst/>
              <a:gdLst>
                <a:gd name="T0" fmla="*/ 166 w 166"/>
                <a:gd name="T1" fmla="*/ 45 h 249"/>
                <a:gd name="T2" fmla="*/ 98 w 166"/>
                <a:gd name="T3" fmla="*/ 141 h 249"/>
                <a:gd name="T4" fmla="*/ 150 w 166"/>
                <a:gd name="T5" fmla="*/ 237 h 249"/>
                <a:gd name="T6" fmla="*/ 134 w 166"/>
                <a:gd name="T7" fmla="*/ 249 h 249"/>
                <a:gd name="T8" fmla="*/ 58 w 166"/>
                <a:gd name="T9" fmla="*/ 209 h 249"/>
                <a:gd name="T10" fmla="*/ 2 w 166"/>
                <a:gd name="T11" fmla="*/ 153 h 249"/>
                <a:gd name="T12" fmla="*/ 54 w 166"/>
                <a:gd name="T13" fmla="*/ 97 h 249"/>
                <a:gd name="T14" fmla="*/ 166 w 166"/>
                <a:gd name="T15" fmla="*/ 4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249">
                  <a:moveTo>
                    <a:pt x="166" y="45"/>
                  </a:moveTo>
                  <a:cubicBezTo>
                    <a:pt x="165" y="101"/>
                    <a:pt x="99" y="100"/>
                    <a:pt x="98" y="141"/>
                  </a:cubicBezTo>
                  <a:cubicBezTo>
                    <a:pt x="97" y="181"/>
                    <a:pt x="163" y="185"/>
                    <a:pt x="150" y="237"/>
                  </a:cubicBezTo>
                  <a:cubicBezTo>
                    <a:pt x="145" y="241"/>
                    <a:pt x="135" y="241"/>
                    <a:pt x="134" y="249"/>
                  </a:cubicBezTo>
                  <a:cubicBezTo>
                    <a:pt x="101" y="247"/>
                    <a:pt x="84" y="229"/>
                    <a:pt x="58" y="209"/>
                  </a:cubicBezTo>
                  <a:cubicBezTo>
                    <a:pt x="43" y="198"/>
                    <a:pt x="3" y="175"/>
                    <a:pt x="2" y="153"/>
                  </a:cubicBezTo>
                  <a:cubicBezTo>
                    <a:pt x="0" y="128"/>
                    <a:pt x="35" y="113"/>
                    <a:pt x="54" y="97"/>
                  </a:cubicBezTo>
                  <a:cubicBezTo>
                    <a:pt x="90" y="66"/>
                    <a:pt x="119" y="0"/>
                    <a:pt x="166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10560050" y="3014663"/>
              <a:ext cx="26988" cy="63500"/>
            </a:xfrm>
            <a:custGeom>
              <a:avLst/>
              <a:gdLst>
                <a:gd name="T0" fmla="*/ 3 w 40"/>
                <a:gd name="T1" fmla="*/ 0 h 96"/>
                <a:gd name="T2" fmla="*/ 15 w 40"/>
                <a:gd name="T3" fmla="*/ 96 h 96"/>
                <a:gd name="T4" fmla="*/ 3 w 40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96">
                  <a:moveTo>
                    <a:pt x="3" y="0"/>
                  </a:moveTo>
                  <a:cubicBezTo>
                    <a:pt x="12" y="11"/>
                    <a:pt x="40" y="83"/>
                    <a:pt x="15" y="96"/>
                  </a:cubicBezTo>
                  <a:cubicBezTo>
                    <a:pt x="13" y="53"/>
                    <a:pt x="0" y="3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10552113" y="3054350"/>
              <a:ext cx="23813" cy="61913"/>
            </a:xfrm>
            <a:custGeom>
              <a:avLst/>
              <a:gdLst>
                <a:gd name="T0" fmla="*/ 4 w 37"/>
                <a:gd name="T1" fmla="*/ 0 h 96"/>
                <a:gd name="T2" fmla="*/ 24 w 37"/>
                <a:gd name="T3" fmla="*/ 96 h 96"/>
                <a:gd name="T4" fmla="*/ 12 w 37"/>
                <a:gd name="T5" fmla="*/ 52 h 96"/>
                <a:gd name="T6" fmla="*/ 4 w 37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96">
                  <a:moveTo>
                    <a:pt x="4" y="0"/>
                  </a:moveTo>
                  <a:cubicBezTo>
                    <a:pt x="19" y="20"/>
                    <a:pt x="37" y="74"/>
                    <a:pt x="24" y="96"/>
                  </a:cubicBezTo>
                  <a:cubicBezTo>
                    <a:pt x="10" y="89"/>
                    <a:pt x="15" y="66"/>
                    <a:pt x="12" y="52"/>
                  </a:cubicBezTo>
                  <a:cubicBezTo>
                    <a:pt x="9" y="39"/>
                    <a:pt x="0" y="25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7983538" y="3055938"/>
              <a:ext cx="104775" cy="323850"/>
            </a:xfrm>
            <a:custGeom>
              <a:avLst/>
              <a:gdLst>
                <a:gd name="T0" fmla="*/ 112 w 162"/>
                <a:gd name="T1" fmla="*/ 1 h 498"/>
                <a:gd name="T2" fmla="*/ 124 w 162"/>
                <a:gd name="T3" fmla="*/ 5 h 498"/>
                <a:gd name="T4" fmla="*/ 152 w 162"/>
                <a:gd name="T5" fmla="*/ 49 h 498"/>
                <a:gd name="T6" fmla="*/ 108 w 162"/>
                <a:gd name="T7" fmla="*/ 361 h 498"/>
                <a:gd name="T8" fmla="*/ 92 w 162"/>
                <a:gd name="T9" fmla="*/ 417 h 498"/>
                <a:gd name="T10" fmla="*/ 64 w 162"/>
                <a:gd name="T11" fmla="*/ 449 h 498"/>
                <a:gd name="T12" fmla="*/ 0 w 162"/>
                <a:gd name="T13" fmla="*/ 481 h 498"/>
                <a:gd name="T14" fmla="*/ 36 w 162"/>
                <a:gd name="T15" fmla="*/ 421 h 498"/>
                <a:gd name="T16" fmla="*/ 84 w 162"/>
                <a:gd name="T17" fmla="*/ 281 h 498"/>
                <a:gd name="T18" fmla="*/ 108 w 162"/>
                <a:gd name="T19" fmla="*/ 213 h 498"/>
                <a:gd name="T20" fmla="*/ 112 w 162"/>
                <a:gd name="T21" fmla="*/ 13 h 498"/>
                <a:gd name="T22" fmla="*/ 112 w 162"/>
                <a:gd name="T23" fmla="*/ 1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498">
                  <a:moveTo>
                    <a:pt x="112" y="1"/>
                  </a:moveTo>
                  <a:cubicBezTo>
                    <a:pt x="118" y="0"/>
                    <a:pt x="119" y="5"/>
                    <a:pt x="124" y="5"/>
                  </a:cubicBezTo>
                  <a:cubicBezTo>
                    <a:pt x="139" y="14"/>
                    <a:pt x="140" y="37"/>
                    <a:pt x="152" y="49"/>
                  </a:cubicBezTo>
                  <a:cubicBezTo>
                    <a:pt x="162" y="164"/>
                    <a:pt x="137" y="266"/>
                    <a:pt x="108" y="361"/>
                  </a:cubicBezTo>
                  <a:cubicBezTo>
                    <a:pt x="102" y="382"/>
                    <a:pt x="98" y="404"/>
                    <a:pt x="92" y="417"/>
                  </a:cubicBezTo>
                  <a:cubicBezTo>
                    <a:pt x="85" y="432"/>
                    <a:pt x="77" y="432"/>
                    <a:pt x="64" y="449"/>
                  </a:cubicBezTo>
                  <a:cubicBezTo>
                    <a:pt x="50" y="467"/>
                    <a:pt x="35" y="498"/>
                    <a:pt x="0" y="481"/>
                  </a:cubicBezTo>
                  <a:cubicBezTo>
                    <a:pt x="0" y="456"/>
                    <a:pt x="24" y="442"/>
                    <a:pt x="36" y="421"/>
                  </a:cubicBezTo>
                  <a:cubicBezTo>
                    <a:pt x="58" y="382"/>
                    <a:pt x="67" y="333"/>
                    <a:pt x="84" y="281"/>
                  </a:cubicBezTo>
                  <a:cubicBezTo>
                    <a:pt x="92" y="258"/>
                    <a:pt x="104" y="236"/>
                    <a:pt x="108" y="213"/>
                  </a:cubicBezTo>
                  <a:cubicBezTo>
                    <a:pt x="120" y="148"/>
                    <a:pt x="119" y="76"/>
                    <a:pt x="112" y="13"/>
                  </a:cubicBezTo>
                  <a:cubicBezTo>
                    <a:pt x="112" y="9"/>
                    <a:pt x="112" y="5"/>
                    <a:pt x="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7456488" y="3057525"/>
              <a:ext cx="276225" cy="196850"/>
            </a:xfrm>
            <a:custGeom>
              <a:avLst/>
              <a:gdLst>
                <a:gd name="T0" fmla="*/ 368 w 425"/>
                <a:gd name="T1" fmla="*/ 198 h 302"/>
                <a:gd name="T2" fmla="*/ 20 w 425"/>
                <a:gd name="T3" fmla="*/ 198 h 302"/>
                <a:gd name="T4" fmla="*/ 40 w 425"/>
                <a:gd name="T5" fmla="*/ 66 h 302"/>
                <a:gd name="T6" fmla="*/ 268 w 425"/>
                <a:gd name="T7" fmla="*/ 6 h 302"/>
                <a:gd name="T8" fmla="*/ 368 w 425"/>
                <a:gd name="T9" fmla="*/ 198 h 302"/>
                <a:gd name="T10" fmla="*/ 252 w 425"/>
                <a:gd name="T11" fmla="*/ 50 h 302"/>
                <a:gd name="T12" fmla="*/ 156 w 425"/>
                <a:gd name="T13" fmla="*/ 58 h 302"/>
                <a:gd name="T14" fmla="*/ 56 w 425"/>
                <a:gd name="T15" fmla="*/ 138 h 302"/>
                <a:gd name="T16" fmla="*/ 68 w 425"/>
                <a:gd name="T17" fmla="*/ 178 h 302"/>
                <a:gd name="T18" fmla="*/ 336 w 425"/>
                <a:gd name="T19" fmla="*/ 146 h 302"/>
                <a:gd name="T20" fmla="*/ 332 w 425"/>
                <a:gd name="T21" fmla="*/ 90 h 302"/>
                <a:gd name="T22" fmla="*/ 252 w 425"/>
                <a:gd name="T23" fmla="*/ 5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5" h="302">
                  <a:moveTo>
                    <a:pt x="368" y="198"/>
                  </a:moveTo>
                  <a:cubicBezTo>
                    <a:pt x="302" y="268"/>
                    <a:pt x="76" y="302"/>
                    <a:pt x="20" y="198"/>
                  </a:cubicBezTo>
                  <a:cubicBezTo>
                    <a:pt x="0" y="160"/>
                    <a:pt x="11" y="103"/>
                    <a:pt x="40" y="66"/>
                  </a:cubicBezTo>
                  <a:cubicBezTo>
                    <a:pt x="87" y="27"/>
                    <a:pt x="185" y="0"/>
                    <a:pt x="268" y="6"/>
                  </a:cubicBezTo>
                  <a:cubicBezTo>
                    <a:pt x="370" y="14"/>
                    <a:pt x="425" y="96"/>
                    <a:pt x="368" y="198"/>
                  </a:cubicBezTo>
                  <a:close/>
                  <a:moveTo>
                    <a:pt x="252" y="50"/>
                  </a:moveTo>
                  <a:cubicBezTo>
                    <a:pt x="222" y="48"/>
                    <a:pt x="186" y="66"/>
                    <a:pt x="156" y="58"/>
                  </a:cubicBezTo>
                  <a:cubicBezTo>
                    <a:pt x="119" y="81"/>
                    <a:pt x="76" y="98"/>
                    <a:pt x="56" y="138"/>
                  </a:cubicBezTo>
                  <a:cubicBezTo>
                    <a:pt x="60" y="152"/>
                    <a:pt x="62" y="167"/>
                    <a:pt x="68" y="178"/>
                  </a:cubicBezTo>
                  <a:cubicBezTo>
                    <a:pt x="123" y="233"/>
                    <a:pt x="309" y="221"/>
                    <a:pt x="336" y="146"/>
                  </a:cubicBezTo>
                  <a:cubicBezTo>
                    <a:pt x="336" y="126"/>
                    <a:pt x="338" y="104"/>
                    <a:pt x="332" y="90"/>
                  </a:cubicBezTo>
                  <a:cubicBezTo>
                    <a:pt x="310" y="74"/>
                    <a:pt x="288" y="52"/>
                    <a:pt x="252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3563938" y="3074988"/>
              <a:ext cx="52388" cy="90488"/>
            </a:xfrm>
            <a:custGeom>
              <a:avLst/>
              <a:gdLst>
                <a:gd name="T0" fmla="*/ 51 w 80"/>
                <a:gd name="T1" fmla="*/ 0 h 140"/>
                <a:gd name="T2" fmla="*/ 43 w 80"/>
                <a:gd name="T3" fmla="*/ 140 h 140"/>
                <a:gd name="T4" fmla="*/ 51 w 80"/>
                <a:gd name="T5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140">
                  <a:moveTo>
                    <a:pt x="51" y="0"/>
                  </a:moveTo>
                  <a:cubicBezTo>
                    <a:pt x="80" y="16"/>
                    <a:pt x="70" y="123"/>
                    <a:pt x="43" y="140"/>
                  </a:cubicBezTo>
                  <a:cubicBezTo>
                    <a:pt x="0" y="119"/>
                    <a:pt x="9" y="15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7493000" y="3089275"/>
              <a:ext cx="182563" cy="120650"/>
            </a:xfrm>
            <a:custGeom>
              <a:avLst/>
              <a:gdLst>
                <a:gd name="T0" fmla="*/ 276 w 282"/>
                <a:gd name="T1" fmla="*/ 42 h 185"/>
                <a:gd name="T2" fmla="*/ 280 w 282"/>
                <a:gd name="T3" fmla="*/ 98 h 185"/>
                <a:gd name="T4" fmla="*/ 12 w 282"/>
                <a:gd name="T5" fmla="*/ 130 h 185"/>
                <a:gd name="T6" fmla="*/ 0 w 282"/>
                <a:gd name="T7" fmla="*/ 90 h 185"/>
                <a:gd name="T8" fmla="*/ 100 w 282"/>
                <a:gd name="T9" fmla="*/ 10 h 185"/>
                <a:gd name="T10" fmla="*/ 196 w 282"/>
                <a:gd name="T11" fmla="*/ 2 h 185"/>
                <a:gd name="T12" fmla="*/ 276 w 282"/>
                <a:gd name="T13" fmla="*/ 4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185">
                  <a:moveTo>
                    <a:pt x="276" y="42"/>
                  </a:moveTo>
                  <a:cubicBezTo>
                    <a:pt x="282" y="56"/>
                    <a:pt x="280" y="78"/>
                    <a:pt x="280" y="98"/>
                  </a:cubicBezTo>
                  <a:cubicBezTo>
                    <a:pt x="253" y="173"/>
                    <a:pt x="67" y="185"/>
                    <a:pt x="12" y="130"/>
                  </a:cubicBezTo>
                  <a:cubicBezTo>
                    <a:pt x="6" y="119"/>
                    <a:pt x="4" y="104"/>
                    <a:pt x="0" y="90"/>
                  </a:cubicBezTo>
                  <a:cubicBezTo>
                    <a:pt x="20" y="50"/>
                    <a:pt x="63" y="33"/>
                    <a:pt x="100" y="10"/>
                  </a:cubicBezTo>
                  <a:cubicBezTo>
                    <a:pt x="130" y="18"/>
                    <a:pt x="166" y="0"/>
                    <a:pt x="196" y="2"/>
                  </a:cubicBezTo>
                  <a:cubicBezTo>
                    <a:pt x="232" y="4"/>
                    <a:pt x="254" y="26"/>
                    <a:pt x="27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10469563" y="3090863"/>
              <a:ext cx="7938" cy="476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10544175" y="3092450"/>
              <a:ext cx="25400" cy="63500"/>
            </a:xfrm>
            <a:custGeom>
              <a:avLst/>
              <a:gdLst>
                <a:gd name="T0" fmla="*/ 9 w 40"/>
                <a:gd name="T1" fmla="*/ 0 h 96"/>
                <a:gd name="T2" fmla="*/ 25 w 40"/>
                <a:gd name="T3" fmla="*/ 28 h 96"/>
                <a:gd name="T4" fmla="*/ 21 w 40"/>
                <a:gd name="T5" fmla="*/ 96 h 96"/>
                <a:gd name="T6" fmla="*/ 9 w 40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96">
                  <a:moveTo>
                    <a:pt x="9" y="0"/>
                  </a:moveTo>
                  <a:cubicBezTo>
                    <a:pt x="16" y="1"/>
                    <a:pt x="22" y="17"/>
                    <a:pt x="25" y="28"/>
                  </a:cubicBezTo>
                  <a:cubicBezTo>
                    <a:pt x="31" y="50"/>
                    <a:pt x="40" y="90"/>
                    <a:pt x="21" y="96"/>
                  </a:cubicBezTo>
                  <a:cubicBezTo>
                    <a:pt x="23" y="72"/>
                    <a:pt x="0" y="3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6791325" y="3116263"/>
              <a:ext cx="1130300" cy="1157288"/>
            </a:xfrm>
            <a:custGeom>
              <a:avLst/>
              <a:gdLst>
                <a:gd name="T0" fmla="*/ 1272 w 1739"/>
                <a:gd name="T1" fmla="*/ 521 h 1782"/>
                <a:gd name="T2" fmla="*/ 1176 w 1739"/>
                <a:gd name="T3" fmla="*/ 457 h 1782"/>
                <a:gd name="T4" fmla="*/ 1156 w 1739"/>
                <a:gd name="T5" fmla="*/ 517 h 1782"/>
                <a:gd name="T6" fmla="*/ 1304 w 1739"/>
                <a:gd name="T7" fmla="*/ 613 h 1782"/>
                <a:gd name="T8" fmla="*/ 1448 w 1739"/>
                <a:gd name="T9" fmla="*/ 633 h 1782"/>
                <a:gd name="T10" fmla="*/ 1520 w 1739"/>
                <a:gd name="T11" fmla="*/ 485 h 1782"/>
                <a:gd name="T12" fmla="*/ 1620 w 1739"/>
                <a:gd name="T13" fmla="*/ 433 h 1782"/>
                <a:gd name="T14" fmla="*/ 1728 w 1739"/>
                <a:gd name="T15" fmla="*/ 453 h 1782"/>
                <a:gd name="T16" fmla="*/ 1704 w 1739"/>
                <a:gd name="T17" fmla="*/ 541 h 1782"/>
                <a:gd name="T18" fmla="*/ 1612 w 1739"/>
                <a:gd name="T19" fmla="*/ 693 h 1782"/>
                <a:gd name="T20" fmla="*/ 1448 w 1739"/>
                <a:gd name="T21" fmla="*/ 897 h 1782"/>
                <a:gd name="T22" fmla="*/ 1204 w 1739"/>
                <a:gd name="T23" fmla="*/ 797 h 1782"/>
                <a:gd name="T24" fmla="*/ 988 w 1739"/>
                <a:gd name="T25" fmla="*/ 673 h 1782"/>
                <a:gd name="T26" fmla="*/ 1064 w 1739"/>
                <a:gd name="T27" fmla="*/ 789 h 1782"/>
                <a:gd name="T28" fmla="*/ 1132 w 1739"/>
                <a:gd name="T29" fmla="*/ 829 h 1782"/>
                <a:gd name="T30" fmla="*/ 1184 w 1739"/>
                <a:gd name="T31" fmla="*/ 921 h 1782"/>
                <a:gd name="T32" fmla="*/ 1144 w 1739"/>
                <a:gd name="T33" fmla="*/ 1073 h 1782"/>
                <a:gd name="T34" fmla="*/ 1208 w 1739"/>
                <a:gd name="T35" fmla="*/ 1265 h 1782"/>
                <a:gd name="T36" fmla="*/ 1228 w 1739"/>
                <a:gd name="T37" fmla="*/ 1285 h 1782"/>
                <a:gd name="T38" fmla="*/ 1276 w 1739"/>
                <a:gd name="T39" fmla="*/ 1485 h 1782"/>
                <a:gd name="T40" fmla="*/ 1212 w 1739"/>
                <a:gd name="T41" fmla="*/ 1677 h 1782"/>
                <a:gd name="T42" fmla="*/ 1176 w 1739"/>
                <a:gd name="T43" fmla="*/ 1781 h 1782"/>
                <a:gd name="T44" fmla="*/ 900 w 1739"/>
                <a:gd name="T45" fmla="*/ 1597 h 1782"/>
                <a:gd name="T46" fmla="*/ 920 w 1739"/>
                <a:gd name="T47" fmla="*/ 1509 h 1782"/>
                <a:gd name="T48" fmla="*/ 820 w 1739"/>
                <a:gd name="T49" fmla="*/ 1341 h 1782"/>
                <a:gd name="T50" fmla="*/ 752 w 1739"/>
                <a:gd name="T51" fmla="*/ 1309 h 1782"/>
                <a:gd name="T52" fmla="*/ 648 w 1739"/>
                <a:gd name="T53" fmla="*/ 1249 h 1782"/>
                <a:gd name="T54" fmla="*/ 500 w 1739"/>
                <a:gd name="T55" fmla="*/ 1417 h 1782"/>
                <a:gd name="T56" fmla="*/ 380 w 1739"/>
                <a:gd name="T57" fmla="*/ 1629 h 1782"/>
                <a:gd name="T58" fmla="*/ 156 w 1739"/>
                <a:gd name="T59" fmla="*/ 1557 h 1782"/>
                <a:gd name="T60" fmla="*/ 28 w 1739"/>
                <a:gd name="T61" fmla="*/ 1245 h 1782"/>
                <a:gd name="T62" fmla="*/ 196 w 1739"/>
                <a:gd name="T63" fmla="*/ 1289 h 1782"/>
                <a:gd name="T64" fmla="*/ 244 w 1739"/>
                <a:gd name="T65" fmla="*/ 901 h 1782"/>
                <a:gd name="T66" fmla="*/ 276 w 1739"/>
                <a:gd name="T67" fmla="*/ 749 h 1782"/>
                <a:gd name="T68" fmla="*/ 424 w 1739"/>
                <a:gd name="T69" fmla="*/ 329 h 1782"/>
                <a:gd name="T70" fmla="*/ 628 w 1739"/>
                <a:gd name="T71" fmla="*/ 1 h 1782"/>
                <a:gd name="T72" fmla="*/ 680 w 1739"/>
                <a:gd name="T73" fmla="*/ 65 h 1782"/>
                <a:gd name="T74" fmla="*/ 876 w 1739"/>
                <a:gd name="T75" fmla="*/ 277 h 1782"/>
                <a:gd name="T76" fmla="*/ 1112 w 1739"/>
                <a:gd name="T77" fmla="*/ 365 h 1782"/>
                <a:gd name="T78" fmla="*/ 1308 w 1739"/>
                <a:gd name="T79" fmla="*/ 381 h 1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39" h="1782">
                  <a:moveTo>
                    <a:pt x="1308" y="381"/>
                  </a:moveTo>
                  <a:cubicBezTo>
                    <a:pt x="1311" y="429"/>
                    <a:pt x="1299" y="491"/>
                    <a:pt x="1272" y="521"/>
                  </a:cubicBezTo>
                  <a:cubicBezTo>
                    <a:pt x="1235" y="521"/>
                    <a:pt x="1226" y="493"/>
                    <a:pt x="1192" y="489"/>
                  </a:cubicBezTo>
                  <a:cubicBezTo>
                    <a:pt x="1186" y="479"/>
                    <a:pt x="1180" y="469"/>
                    <a:pt x="1176" y="457"/>
                  </a:cubicBezTo>
                  <a:cubicBezTo>
                    <a:pt x="1134" y="449"/>
                    <a:pt x="1115" y="388"/>
                    <a:pt x="1064" y="413"/>
                  </a:cubicBezTo>
                  <a:cubicBezTo>
                    <a:pt x="1062" y="467"/>
                    <a:pt x="1121" y="490"/>
                    <a:pt x="1156" y="517"/>
                  </a:cubicBezTo>
                  <a:cubicBezTo>
                    <a:pt x="1162" y="521"/>
                    <a:pt x="1166" y="528"/>
                    <a:pt x="1172" y="533"/>
                  </a:cubicBezTo>
                  <a:cubicBezTo>
                    <a:pt x="1208" y="562"/>
                    <a:pt x="1261" y="583"/>
                    <a:pt x="1304" y="613"/>
                  </a:cubicBezTo>
                  <a:cubicBezTo>
                    <a:pt x="1320" y="624"/>
                    <a:pt x="1384" y="683"/>
                    <a:pt x="1416" y="677"/>
                  </a:cubicBezTo>
                  <a:cubicBezTo>
                    <a:pt x="1434" y="673"/>
                    <a:pt x="1434" y="657"/>
                    <a:pt x="1448" y="633"/>
                  </a:cubicBezTo>
                  <a:cubicBezTo>
                    <a:pt x="1468" y="598"/>
                    <a:pt x="1477" y="592"/>
                    <a:pt x="1492" y="553"/>
                  </a:cubicBezTo>
                  <a:cubicBezTo>
                    <a:pt x="1501" y="531"/>
                    <a:pt x="1511" y="508"/>
                    <a:pt x="1520" y="485"/>
                  </a:cubicBezTo>
                  <a:cubicBezTo>
                    <a:pt x="1531" y="456"/>
                    <a:pt x="1541" y="427"/>
                    <a:pt x="1564" y="409"/>
                  </a:cubicBezTo>
                  <a:cubicBezTo>
                    <a:pt x="1585" y="408"/>
                    <a:pt x="1602" y="424"/>
                    <a:pt x="1620" y="433"/>
                  </a:cubicBezTo>
                  <a:cubicBezTo>
                    <a:pt x="1636" y="441"/>
                    <a:pt x="1658" y="455"/>
                    <a:pt x="1672" y="457"/>
                  </a:cubicBezTo>
                  <a:cubicBezTo>
                    <a:pt x="1693" y="460"/>
                    <a:pt x="1706" y="448"/>
                    <a:pt x="1728" y="453"/>
                  </a:cubicBezTo>
                  <a:cubicBezTo>
                    <a:pt x="1739" y="476"/>
                    <a:pt x="1714" y="491"/>
                    <a:pt x="1708" y="509"/>
                  </a:cubicBezTo>
                  <a:cubicBezTo>
                    <a:pt x="1705" y="519"/>
                    <a:pt x="1708" y="531"/>
                    <a:pt x="1704" y="541"/>
                  </a:cubicBezTo>
                  <a:cubicBezTo>
                    <a:pt x="1698" y="556"/>
                    <a:pt x="1682" y="574"/>
                    <a:pt x="1672" y="593"/>
                  </a:cubicBezTo>
                  <a:cubicBezTo>
                    <a:pt x="1653" y="628"/>
                    <a:pt x="1635" y="659"/>
                    <a:pt x="1612" y="693"/>
                  </a:cubicBezTo>
                  <a:cubicBezTo>
                    <a:pt x="1582" y="738"/>
                    <a:pt x="1558" y="779"/>
                    <a:pt x="1524" y="825"/>
                  </a:cubicBezTo>
                  <a:cubicBezTo>
                    <a:pt x="1502" y="855"/>
                    <a:pt x="1477" y="894"/>
                    <a:pt x="1448" y="897"/>
                  </a:cubicBezTo>
                  <a:cubicBezTo>
                    <a:pt x="1429" y="899"/>
                    <a:pt x="1401" y="888"/>
                    <a:pt x="1376" y="881"/>
                  </a:cubicBezTo>
                  <a:cubicBezTo>
                    <a:pt x="1308" y="862"/>
                    <a:pt x="1259" y="826"/>
                    <a:pt x="1204" y="797"/>
                  </a:cubicBezTo>
                  <a:cubicBezTo>
                    <a:pt x="1143" y="765"/>
                    <a:pt x="1093" y="746"/>
                    <a:pt x="1040" y="705"/>
                  </a:cubicBezTo>
                  <a:cubicBezTo>
                    <a:pt x="1024" y="693"/>
                    <a:pt x="1013" y="669"/>
                    <a:pt x="988" y="673"/>
                  </a:cubicBezTo>
                  <a:cubicBezTo>
                    <a:pt x="951" y="720"/>
                    <a:pt x="1006" y="744"/>
                    <a:pt x="1036" y="765"/>
                  </a:cubicBezTo>
                  <a:cubicBezTo>
                    <a:pt x="1046" y="772"/>
                    <a:pt x="1056" y="783"/>
                    <a:pt x="1064" y="789"/>
                  </a:cubicBezTo>
                  <a:cubicBezTo>
                    <a:pt x="1069" y="793"/>
                    <a:pt x="1072" y="789"/>
                    <a:pt x="1076" y="793"/>
                  </a:cubicBezTo>
                  <a:cubicBezTo>
                    <a:pt x="1090" y="808"/>
                    <a:pt x="1104" y="817"/>
                    <a:pt x="1132" y="829"/>
                  </a:cubicBezTo>
                  <a:cubicBezTo>
                    <a:pt x="1164" y="843"/>
                    <a:pt x="1192" y="851"/>
                    <a:pt x="1196" y="873"/>
                  </a:cubicBezTo>
                  <a:cubicBezTo>
                    <a:pt x="1199" y="889"/>
                    <a:pt x="1189" y="900"/>
                    <a:pt x="1184" y="921"/>
                  </a:cubicBezTo>
                  <a:cubicBezTo>
                    <a:pt x="1176" y="950"/>
                    <a:pt x="1172" y="973"/>
                    <a:pt x="1164" y="997"/>
                  </a:cubicBezTo>
                  <a:cubicBezTo>
                    <a:pt x="1156" y="1023"/>
                    <a:pt x="1153" y="1043"/>
                    <a:pt x="1144" y="1073"/>
                  </a:cubicBezTo>
                  <a:cubicBezTo>
                    <a:pt x="1132" y="1112"/>
                    <a:pt x="1111" y="1144"/>
                    <a:pt x="1116" y="1173"/>
                  </a:cubicBezTo>
                  <a:cubicBezTo>
                    <a:pt x="1124" y="1216"/>
                    <a:pt x="1175" y="1233"/>
                    <a:pt x="1208" y="1265"/>
                  </a:cubicBezTo>
                  <a:cubicBezTo>
                    <a:pt x="1220" y="1277"/>
                    <a:pt x="1221" y="1257"/>
                    <a:pt x="1236" y="1261"/>
                  </a:cubicBezTo>
                  <a:cubicBezTo>
                    <a:pt x="1240" y="1276"/>
                    <a:pt x="1226" y="1272"/>
                    <a:pt x="1228" y="1285"/>
                  </a:cubicBezTo>
                  <a:cubicBezTo>
                    <a:pt x="1257" y="1331"/>
                    <a:pt x="1308" y="1356"/>
                    <a:pt x="1300" y="1421"/>
                  </a:cubicBezTo>
                  <a:cubicBezTo>
                    <a:pt x="1298" y="1438"/>
                    <a:pt x="1284" y="1461"/>
                    <a:pt x="1276" y="1485"/>
                  </a:cubicBezTo>
                  <a:cubicBezTo>
                    <a:pt x="1262" y="1525"/>
                    <a:pt x="1254" y="1575"/>
                    <a:pt x="1240" y="1621"/>
                  </a:cubicBezTo>
                  <a:cubicBezTo>
                    <a:pt x="1233" y="1642"/>
                    <a:pt x="1219" y="1658"/>
                    <a:pt x="1212" y="1677"/>
                  </a:cubicBezTo>
                  <a:cubicBezTo>
                    <a:pt x="1209" y="1686"/>
                    <a:pt x="1211" y="1700"/>
                    <a:pt x="1208" y="1709"/>
                  </a:cubicBezTo>
                  <a:cubicBezTo>
                    <a:pt x="1201" y="1730"/>
                    <a:pt x="1183" y="1756"/>
                    <a:pt x="1176" y="1781"/>
                  </a:cubicBezTo>
                  <a:cubicBezTo>
                    <a:pt x="1078" y="1782"/>
                    <a:pt x="974" y="1758"/>
                    <a:pt x="888" y="1753"/>
                  </a:cubicBezTo>
                  <a:cubicBezTo>
                    <a:pt x="887" y="1700"/>
                    <a:pt x="891" y="1650"/>
                    <a:pt x="900" y="1597"/>
                  </a:cubicBezTo>
                  <a:cubicBezTo>
                    <a:pt x="902" y="1586"/>
                    <a:pt x="909" y="1579"/>
                    <a:pt x="912" y="1569"/>
                  </a:cubicBezTo>
                  <a:cubicBezTo>
                    <a:pt x="916" y="1554"/>
                    <a:pt x="916" y="1529"/>
                    <a:pt x="920" y="1509"/>
                  </a:cubicBezTo>
                  <a:cubicBezTo>
                    <a:pt x="931" y="1449"/>
                    <a:pt x="927" y="1426"/>
                    <a:pt x="884" y="1389"/>
                  </a:cubicBezTo>
                  <a:cubicBezTo>
                    <a:pt x="866" y="1374"/>
                    <a:pt x="844" y="1358"/>
                    <a:pt x="820" y="1341"/>
                  </a:cubicBezTo>
                  <a:cubicBezTo>
                    <a:pt x="810" y="1334"/>
                    <a:pt x="801" y="1324"/>
                    <a:pt x="796" y="1321"/>
                  </a:cubicBezTo>
                  <a:cubicBezTo>
                    <a:pt x="782" y="1313"/>
                    <a:pt x="764" y="1315"/>
                    <a:pt x="752" y="1309"/>
                  </a:cubicBezTo>
                  <a:cubicBezTo>
                    <a:pt x="733" y="1299"/>
                    <a:pt x="718" y="1277"/>
                    <a:pt x="704" y="1269"/>
                  </a:cubicBezTo>
                  <a:cubicBezTo>
                    <a:pt x="691" y="1262"/>
                    <a:pt x="667" y="1257"/>
                    <a:pt x="648" y="1249"/>
                  </a:cubicBezTo>
                  <a:cubicBezTo>
                    <a:pt x="628" y="1241"/>
                    <a:pt x="604" y="1228"/>
                    <a:pt x="592" y="1229"/>
                  </a:cubicBezTo>
                  <a:cubicBezTo>
                    <a:pt x="539" y="1235"/>
                    <a:pt x="518" y="1361"/>
                    <a:pt x="500" y="1417"/>
                  </a:cubicBezTo>
                  <a:cubicBezTo>
                    <a:pt x="483" y="1468"/>
                    <a:pt x="469" y="1527"/>
                    <a:pt x="444" y="1573"/>
                  </a:cubicBezTo>
                  <a:cubicBezTo>
                    <a:pt x="427" y="1604"/>
                    <a:pt x="419" y="1627"/>
                    <a:pt x="380" y="1629"/>
                  </a:cubicBezTo>
                  <a:cubicBezTo>
                    <a:pt x="371" y="1629"/>
                    <a:pt x="347" y="1623"/>
                    <a:pt x="340" y="1621"/>
                  </a:cubicBezTo>
                  <a:cubicBezTo>
                    <a:pt x="283" y="1603"/>
                    <a:pt x="218" y="1560"/>
                    <a:pt x="156" y="1557"/>
                  </a:cubicBezTo>
                  <a:cubicBezTo>
                    <a:pt x="111" y="1516"/>
                    <a:pt x="41" y="1501"/>
                    <a:pt x="0" y="1457"/>
                  </a:cubicBezTo>
                  <a:cubicBezTo>
                    <a:pt x="19" y="1387"/>
                    <a:pt x="17" y="1321"/>
                    <a:pt x="28" y="1245"/>
                  </a:cubicBezTo>
                  <a:cubicBezTo>
                    <a:pt x="61" y="1233"/>
                    <a:pt x="90" y="1254"/>
                    <a:pt x="108" y="1269"/>
                  </a:cubicBezTo>
                  <a:cubicBezTo>
                    <a:pt x="141" y="1272"/>
                    <a:pt x="162" y="1287"/>
                    <a:pt x="196" y="1289"/>
                  </a:cubicBezTo>
                  <a:cubicBezTo>
                    <a:pt x="226" y="1270"/>
                    <a:pt x="216" y="1233"/>
                    <a:pt x="216" y="1209"/>
                  </a:cubicBezTo>
                  <a:cubicBezTo>
                    <a:pt x="217" y="1097"/>
                    <a:pt x="220" y="998"/>
                    <a:pt x="244" y="901"/>
                  </a:cubicBezTo>
                  <a:cubicBezTo>
                    <a:pt x="250" y="875"/>
                    <a:pt x="261" y="850"/>
                    <a:pt x="264" y="825"/>
                  </a:cubicBezTo>
                  <a:cubicBezTo>
                    <a:pt x="268" y="795"/>
                    <a:pt x="269" y="777"/>
                    <a:pt x="276" y="749"/>
                  </a:cubicBezTo>
                  <a:cubicBezTo>
                    <a:pt x="296" y="665"/>
                    <a:pt x="324" y="590"/>
                    <a:pt x="352" y="513"/>
                  </a:cubicBezTo>
                  <a:cubicBezTo>
                    <a:pt x="375" y="449"/>
                    <a:pt x="395" y="385"/>
                    <a:pt x="424" y="329"/>
                  </a:cubicBezTo>
                  <a:cubicBezTo>
                    <a:pt x="453" y="273"/>
                    <a:pt x="488" y="218"/>
                    <a:pt x="516" y="165"/>
                  </a:cubicBezTo>
                  <a:cubicBezTo>
                    <a:pt x="549" y="102"/>
                    <a:pt x="588" y="48"/>
                    <a:pt x="628" y="1"/>
                  </a:cubicBezTo>
                  <a:cubicBezTo>
                    <a:pt x="631" y="0"/>
                    <a:pt x="632" y="3"/>
                    <a:pt x="632" y="5"/>
                  </a:cubicBezTo>
                  <a:cubicBezTo>
                    <a:pt x="660" y="7"/>
                    <a:pt x="666" y="42"/>
                    <a:pt x="680" y="65"/>
                  </a:cubicBezTo>
                  <a:cubicBezTo>
                    <a:pt x="711" y="114"/>
                    <a:pt x="762" y="166"/>
                    <a:pt x="788" y="209"/>
                  </a:cubicBezTo>
                  <a:cubicBezTo>
                    <a:pt x="822" y="227"/>
                    <a:pt x="848" y="253"/>
                    <a:pt x="876" y="277"/>
                  </a:cubicBezTo>
                  <a:cubicBezTo>
                    <a:pt x="939" y="307"/>
                    <a:pt x="992" y="341"/>
                    <a:pt x="1076" y="361"/>
                  </a:cubicBezTo>
                  <a:cubicBezTo>
                    <a:pt x="1086" y="364"/>
                    <a:pt x="1101" y="362"/>
                    <a:pt x="1112" y="365"/>
                  </a:cubicBezTo>
                  <a:cubicBezTo>
                    <a:pt x="1124" y="368"/>
                    <a:pt x="1129" y="376"/>
                    <a:pt x="1140" y="377"/>
                  </a:cubicBezTo>
                  <a:cubicBezTo>
                    <a:pt x="1193" y="384"/>
                    <a:pt x="1248" y="369"/>
                    <a:pt x="1308" y="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10463213" y="3127375"/>
              <a:ext cx="6350" cy="9525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0 h 16"/>
                <a:gd name="T4" fmla="*/ 8 w 8"/>
                <a:gd name="T5" fmla="*/ 16 h 16"/>
                <a:gd name="T6" fmla="*/ 0 w 8"/>
                <a:gd name="T7" fmla="*/ 16 h 16"/>
                <a:gd name="T8" fmla="*/ 0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5"/>
                    <a:pt x="8" y="11"/>
                    <a:pt x="8" y="16"/>
                  </a:cubicBezTo>
                  <a:cubicBezTo>
                    <a:pt x="5" y="16"/>
                    <a:pt x="3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10539413" y="3148013"/>
              <a:ext cx="28575" cy="28575"/>
            </a:xfrm>
            <a:custGeom>
              <a:avLst/>
              <a:gdLst>
                <a:gd name="T0" fmla="*/ 7 w 44"/>
                <a:gd name="T1" fmla="*/ 0 h 44"/>
                <a:gd name="T2" fmla="*/ 11 w 44"/>
                <a:gd name="T3" fmla="*/ 44 h 44"/>
                <a:gd name="T4" fmla="*/ 7 w 44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4">
                  <a:moveTo>
                    <a:pt x="7" y="0"/>
                  </a:moveTo>
                  <a:cubicBezTo>
                    <a:pt x="14" y="9"/>
                    <a:pt x="44" y="44"/>
                    <a:pt x="11" y="44"/>
                  </a:cubicBezTo>
                  <a:cubicBezTo>
                    <a:pt x="12" y="26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10545763" y="3178175"/>
              <a:ext cx="15875" cy="26988"/>
            </a:xfrm>
            <a:custGeom>
              <a:avLst/>
              <a:gdLst>
                <a:gd name="T0" fmla="*/ 11 w 25"/>
                <a:gd name="T1" fmla="*/ 0 h 40"/>
                <a:gd name="T2" fmla="*/ 19 w 25"/>
                <a:gd name="T3" fmla="*/ 40 h 40"/>
                <a:gd name="T4" fmla="*/ 11 w 25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0">
                  <a:moveTo>
                    <a:pt x="11" y="0"/>
                  </a:moveTo>
                  <a:cubicBezTo>
                    <a:pt x="25" y="2"/>
                    <a:pt x="17" y="26"/>
                    <a:pt x="19" y="40"/>
                  </a:cubicBezTo>
                  <a:cubicBezTo>
                    <a:pt x="15" y="28"/>
                    <a:pt x="0" y="14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10537825" y="3186113"/>
              <a:ext cx="17463" cy="47625"/>
            </a:xfrm>
            <a:custGeom>
              <a:avLst/>
              <a:gdLst>
                <a:gd name="T0" fmla="*/ 3 w 27"/>
                <a:gd name="T1" fmla="*/ 0 h 72"/>
                <a:gd name="T2" fmla="*/ 19 w 27"/>
                <a:gd name="T3" fmla="*/ 72 h 72"/>
                <a:gd name="T4" fmla="*/ 3 w 27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72">
                  <a:moveTo>
                    <a:pt x="3" y="0"/>
                  </a:moveTo>
                  <a:cubicBezTo>
                    <a:pt x="15" y="16"/>
                    <a:pt x="27" y="50"/>
                    <a:pt x="19" y="72"/>
                  </a:cubicBezTo>
                  <a:cubicBezTo>
                    <a:pt x="0" y="64"/>
                    <a:pt x="0" y="18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10450513" y="3221038"/>
              <a:ext cx="9525" cy="11113"/>
            </a:xfrm>
            <a:custGeom>
              <a:avLst/>
              <a:gdLst>
                <a:gd name="T0" fmla="*/ 6 w 15"/>
                <a:gd name="T1" fmla="*/ 0 h 18"/>
                <a:gd name="T2" fmla="*/ 14 w 15"/>
                <a:gd name="T3" fmla="*/ 16 h 18"/>
                <a:gd name="T4" fmla="*/ 6 w 1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1454150" y="3225800"/>
              <a:ext cx="800100" cy="196850"/>
            </a:xfrm>
            <a:custGeom>
              <a:avLst/>
              <a:gdLst>
                <a:gd name="T0" fmla="*/ 1234 w 1234"/>
                <a:gd name="T1" fmla="*/ 128 h 304"/>
                <a:gd name="T2" fmla="*/ 1166 w 1234"/>
                <a:gd name="T3" fmla="*/ 164 h 304"/>
                <a:gd name="T4" fmla="*/ 1002 w 1234"/>
                <a:gd name="T5" fmla="*/ 200 h 304"/>
                <a:gd name="T6" fmla="*/ 882 w 1234"/>
                <a:gd name="T7" fmla="*/ 220 h 304"/>
                <a:gd name="T8" fmla="*/ 806 w 1234"/>
                <a:gd name="T9" fmla="*/ 244 h 304"/>
                <a:gd name="T10" fmla="*/ 714 w 1234"/>
                <a:gd name="T11" fmla="*/ 256 h 304"/>
                <a:gd name="T12" fmla="*/ 634 w 1234"/>
                <a:gd name="T13" fmla="*/ 276 h 304"/>
                <a:gd name="T14" fmla="*/ 550 w 1234"/>
                <a:gd name="T15" fmla="*/ 284 h 304"/>
                <a:gd name="T16" fmla="*/ 498 w 1234"/>
                <a:gd name="T17" fmla="*/ 300 h 304"/>
                <a:gd name="T18" fmla="*/ 334 w 1234"/>
                <a:gd name="T19" fmla="*/ 268 h 304"/>
                <a:gd name="T20" fmla="*/ 278 w 1234"/>
                <a:gd name="T21" fmla="*/ 268 h 304"/>
                <a:gd name="T22" fmla="*/ 210 w 1234"/>
                <a:gd name="T23" fmla="*/ 248 h 304"/>
                <a:gd name="T24" fmla="*/ 142 w 1234"/>
                <a:gd name="T25" fmla="*/ 236 h 304"/>
                <a:gd name="T26" fmla="*/ 18 w 1234"/>
                <a:gd name="T27" fmla="*/ 184 h 304"/>
                <a:gd name="T28" fmla="*/ 122 w 1234"/>
                <a:gd name="T29" fmla="*/ 108 h 304"/>
                <a:gd name="T30" fmla="*/ 162 w 1234"/>
                <a:gd name="T31" fmla="*/ 88 h 304"/>
                <a:gd name="T32" fmla="*/ 202 w 1234"/>
                <a:gd name="T33" fmla="*/ 84 h 304"/>
                <a:gd name="T34" fmla="*/ 306 w 1234"/>
                <a:gd name="T35" fmla="*/ 56 h 304"/>
                <a:gd name="T36" fmla="*/ 446 w 1234"/>
                <a:gd name="T37" fmla="*/ 40 h 304"/>
                <a:gd name="T38" fmla="*/ 606 w 1234"/>
                <a:gd name="T39" fmla="*/ 0 h 304"/>
                <a:gd name="T40" fmla="*/ 778 w 1234"/>
                <a:gd name="T41" fmla="*/ 12 h 304"/>
                <a:gd name="T42" fmla="*/ 814 w 1234"/>
                <a:gd name="T43" fmla="*/ 24 h 304"/>
                <a:gd name="T44" fmla="*/ 938 w 1234"/>
                <a:gd name="T45" fmla="*/ 36 h 304"/>
                <a:gd name="T46" fmla="*/ 1098 w 1234"/>
                <a:gd name="T47" fmla="*/ 80 h 304"/>
                <a:gd name="T48" fmla="*/ 1234 w 1234"/>
                <a:gd name="T49" fmla="*/ 1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34" h="304">
                  <a:moveTo>
                    <a:pt x="1234" y="128"/>
                  </a:moveTo>
                  <a:cubicBezTo>
                    <a:pt x="1229" y="160"/>
                    <a:pt x="1190" y="158"/>
                    <a:pt x="1166" y="164"/>
                  </a:cubicBezTo>
                  <a:cubicBezTo>
                    <a:pt x="1114" y="177"/>
                    <a:pt x="1062" y="189"/>
                    <a:pt x="1002" y="200"/>
                  </a:cubicBezTo>
                  <a:cubicBezTo>
                    <a:pt x="961" y="208"/>
                    <a:pt x="933" y="214"/>
                    <a:pt x="882" y="220"/>
                  </a:cubicBezTo>
                  <a:cubicBezTo>
                    <a:pt x="855" y="223"/>
                    <a:pt x="831" y="237"/>
                    <a:pt x="806" y="244"/>
                  </a:cubicBezTo>
                  <a:cubicBezTo>
                    <a:pt x="779" y="252"/>
                    <a:pt x="744" y="252"/>
                    <a:pt x="714" y="256"/>
                  </a:cubicBezTo>
                  <a:cubicBezTo>
                    <a:pt x="684" y="260"/>
                    <a:pt x="659" y="272"/>
                    <a:pt x="634" y="276"/>
                  </a:cubicBezTo>
                  <a:cubicBezTo>
                    <a:pt x="607" y="281"/>
                    <a:pt x="577" y="278"/>
                    <a:pt x="550" y="284"/>
                  </a:cubicBezTo>
                  <a:cubicBezTo>
                    <a:pt x="532" y="288"/>
                    <a:pt x="515" y="298"/>
                    <a:pt x="498" y="300"/>
                  </a:cubicBezTo>
                  <a:cubicBezTo>
                    <a:pt x="452" y="304"/>
                    <a:pt x="389" y="275"/>
                    <a:pt x="334" y="268"/>
                  </a:cubicBezTo>
                  <a:cubicBezTo>
                    <a:pt x="320" y="266"/>
                    <a:pt x="298" y="270"/>
                    <a:pt x="278" y="268"/>
                  </a:cubicBezTo>
                  <a:cubicBezTo>
                    <a:pt x="258" y="266"/>
                    <a:pt x="235" y="254"/>
                    <a:pt x="210" y="248"/>
                  </a:cubicBezTo>
                  <a:cubicBezTo>
                    <a:pt x="186" y="242"/>
                    <a:pt x="162" y="242"/>
                    <a:pt x="142" y="236"/>
                  </a:cubicBezTo>
                  <a:cubicBezTo>
                    <a:pt x="112" y="227"/>
                    <a:pt x="26" y="207"/>
                    <a:pt x="18" y="184"/>
                  </a:cubicBezTo>
                  <a:cubicBezTo>
                    <a:pt x="0" y="130"/>
                    <a:pt x="81" y="122"/>
                    <a:pt x="122" y="108"/>
                  </a:cubicBezTo>
                  <a:cubicBezTo>
                    <a:pt x="140" y="102"/>
                    <a:pt x="151" y="91"/>
                    <a:pt x="162" y="88"/>
                  </a:cubicBezTo>
                  <a:cubicBezTo>
                    <a:pt x="174" y="85"/>
                    <a:pt x="188" y="87"/>
                    <a:pt x="202" y="84"/>
                  </a:cubicBezTo>
                  <a:cubicBezTo>
                    <a:pt x="230" y="78"/>
                    <a:pt x="270" y="64"/>
                    <a:pt x="306" y="56"/>
                  </a:cubicBezTo>
                  <a:cubicBezTo>
                    <a:pt x="356" y="45"/>
                    <a:pt x="409" y="46"/>
                    <a:pt x="446" y="40"/>
                  </a:cubicBezTo>
                  <a:cubicBezTo>
                    <a:pt x="496" y="31"/>
                    <a:pt x="558" y="0"/>
                    <a:pt x="606" y="0"/>
                  </a:cubicBezTo>
                  <a:cubicBezTo>
                    <a:pt x="658" y="0"/>
                    <a:pt x="723" y="4"/>
                    <a:pt x="778" y="12"/>
                  </a:cubicBezTo>
                  <a:cubicBezTo>
                    <a:pt x="790" y="14"/>
                    <a:pt x="801" y="22"/>
                    <a:pt x="814" y="24"/>
                  </a:cubicBezTo>
                  <a:cubicBezTo>
                    <a:pt x="856" y="32"/>
                    <a:pt x="896" y="30"/>
                    <a:pt x="938" y="36"/>
                  </a:cubicBezTo>
                  <a:cubicBezTo>
                    <a:pt x="990" y="43"/>
                    <a:pt x="1041" y="69"/>
                    <a:pt x="1098" y="80"/>
                  </a:cubicBezTo>
                  <a:cubicBezTo>
                    <a:pt x="1151" y="90"/>
                    <a:pt x="1202" y="89"/>
                    <a:pt x="1234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10545763" y="3238500"/>
              <a:ext cx="7938" cy="7938"/>
            </a:xfrm>
            <a:custGeom>
              <a:avLst/>
              <a:gdLst>
                <a:gd name="T0" fmla="*/ 7 w 14"/>
                <a:gd name="T1" fmla="*/ 0 h 12"/>
                <a:gd name="T2" fmla="*/ 7 w 14"/>
                <a:gd name="T3" fmla="*/ 12 h 12"/>
                <a:gd name="T4" fmla="*/ 7 w 1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10525125" y="3243263"/>
              <a:ext cx="30163" cy="68263"/>
            </a:xfrm>
            <a:custGeom>
              <a:avLst/>
              <a:gdLst>
                <a:gd name="T0" fmla="*/ 15 w 47"/>
                <a:gd name="T1" fmla="*/ 0 h 105"/>
                <a:gd name="T2" fmla="*/ 39 w 47"/>
                <a:gd name="T3" fmla="*/ 68 h 105"/>
                <a:gd name="T4" fmla="*/ 15 w 47"/>
                <a:gd name="T5" fmla="*/ 68 h 105"/>
                <a:gd name="T6" fmla="*/ 19 w 47"/>
                <a:gd name="T7" fmla="*/ 104 h 105"/>
                <a:gd name="T8" fmla="*/ 3 w 47"/>
                <a:gd name="T9" fmla="*/ 64 h 105"/>
                <a:gd name="T10" fmla="*/ 15 w 47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105">
                  <a:moveTo>
                    <a:pt x="15" y="0"/>
                  </a:moveTo>
                  <a:cubicBezTo>
                    <a:pt x="36" y="9"/>
                    <a:pt x="28" y="49"/>
                    <a:pt x="39" y="68"/>
                  </a:cubicBezTo>
                  <a:cubicBezTo>
                    <a:pt x="25" y="71"/>
                    <a:pt x="22" y="61"/>
                    <a:pt x="15" y="68"/>
                  </a:cubicBezTo>
                  <a:cubicBezTo>
                    <a:pt x="13" y="83"/>
                    <a:pt x="31" y="90"/>
                    <a:pt x="19" y="104"/>
                  </a:cubicBezTo>
                  <a:cubicBezTo>
                    <a:pt x="0" y="105"/>
                    <a:pt x="9" y="76"/>
                    <a:pt x="3" y="64"/>
                  </a:cubicBezTo>
                  <a:cubicBezTo>
                    <a:pt x="47" y="63"/>
                    <a:pt x="7" y="19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10445750" y="3262313"/>
              <a:ext cx="4763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9955213" y="3267075"/>
              <a:ext cx="4763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10466388" y="3275013"/>
              <a:ext cx="4763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3001963" y="3308350"/>
              <a:ext cx="520700" cy="285750"/>
            </a:xfrm>
            <a:custGeom>
              <a:avLst/>
              <a:gdLst>
                <a:gd name="T0" fmla="*/ 796 w 802"/>
                <a:gd name="T1" fmla="*/ 160 h 440"/>
                <a:gd name="T2" fmla="*/ 784 w 802"/>
                <a:gd name="T3" fmla="*/ 268 h 440"/>
                <a:gd name="T4" fmla="*/ 756 w 802"/>
                <a:gd name="T5" fmla="*/ 368 h 440"/>
                <a:gd name="T6" fmla="*/ 584 w 802"/>
                <a:gd name="T7" fmla="*/ 396 h 440"/>
                <a:gd name="T8" fmla="*/ 544 w 802"/>
                <a:gd name="T9" fmla="*/ 408 h 440"/>
                <a:gd name="T10" fmla="*/ 396 w 802"/>
                <a:gd name="T11" fmla="*/ 420 h 440"/>
                <a:gd name="T12" fmla="*/ 300 w 802"/>
                <a:gd name="T13" fmla="*/ 432 h 440"/>
                <a:gd name="T14" fmla="*/ 252 w 802"/>
                <a:gd name="T15" fmla="*/ 224 h 440"/>
                <a:gd name="T16" fmla="*/ 0 w 802"/>
                <a:gd name="T17" fmla="*/ 176 h 440"/>
                <a:gd name="T18" fmla="*/ 92 w 802"/>
                <a:gd name="T19" fmla="*/ 0 h 440"/>
                <a:gd name="T20" fmla="*/ 180 w 802"/>
                <a:gd name="T21" fmla="*/ 64 h 440"/>
                <a:gd name="T22" fmla="*/ 264 w 802"/>
                <a:gd name="T23" fmla="*/ 124 h 440"/>
                <a:gd name="T24" fmla="*/ 404 w 802"/>
                <a:gd name="T25" fmla="*/ 160 h 440"/>
                <a:gd name="T26" fmla="*/ 456 w 802"/>
                <a:gd name="T27" fmla="*/ 176 h 440"/>
                <a:gd name="T28" fmla="*/ 528 w 802"/>
                <a:gd name="T29" fmla="*/ 180 h 440"/>
                <a:gd name="T30" fmla="*/ 592 w 802"/>
                <a:gd name="T31" fmla="*/ 188 h 440"/>
                <a:gd name="T32" fmla="*/ 796 w 802"/>
                <a:gd name="T33" fmla="*/ 16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2" h="440">
                  <a:moveTo>
                    <a:pt x="796" y="160"/>
                  </a:moveTo>
                  <a:cubicBezTo>
                    <a:pt x="802" y="192"/>
                    <a:pt x="789" y="229"/>
                    <a:pt x="784" y="268"/>
                  </a:cubicBezTo>
                  <a:cubicBezTo>
                    <a:pt x="779" y="305"/>
                    <a:pt x="782" y="349"/>
                    <a:pt x="756" y="368"/>
                  </a:cubicBezTo>
                  <a:cubicBezTo>
                    <a:pt x="723" y="392"/>
                    <a:pt x="641" y="386"/>
                    <a:pt x="584" y="396"/>
                  </a:cubicBezTo>
                  <a:cubicBezTo>
                    <a:pt x="570" y="398"/>
                    <a:pt x="556" y="406"/>
                    <a:pt x="544" y="408"/>
                  </a:cubicBezTo>
                  <a:cubicBezTo>
                    <a:pt x="494" y="414"/>
                    <a:pt x="442" y="414"/>
                    <a:pt x="396" y="420"/>
                  </a:cubicBezTo>
                  <a:cubicBezTo>
                    <a:pt x="360" y="425"/>
                    <a:pt x="330" y="440"/>
                    <a:pt x="300" y="432"/>
                  </a:cubicBezTo>
                  <a:cubicBezTo>
                    <a:pt x="271" y="364"/>
                    <a:pt x="282" y="288"/>
                    <a:pt x="252" y="224"/>
                  </a:cubicBezTo>
                  <a:cubicBezTo>
                    <a:pt x="213" y="141"/>
                    <a:pt x="84" y="119"/>
                    <a:pt x="0" y="176"/>
                  </a:cubicBezTo>
                  <a:cubicBezTo>
                    <a:pt x="2" y="102"/>
                    <a:pt x="43" y="39"/>
                    <a:pt x="92" y="0"/>
                  </a:cubicBezTo>
                  <a:cubicBezTo>
                    <a:pt x="132" y="10"/>
                    <a:pt x="143" y="50"/>
                    <a:pt x="180" y="64"/>
                  </a:cubicBezTo>
                  <a:cubicBezTo>
                    <a:pt x="199" y="93"/>
                    <a:pt x="243" y="97"/>
                    <a:pt x="264" y="124"/>
                  </a:cubicBezTo>
                  <a:cubicBezTo>
                    <a:pt x="307" y="140"/>
                    <a:pt x="346" y="149"/>
                    <a:pt x="404" y="160"/>
                  </a:cubicBezTo>
                  <a:cubicBezTo>
                    <a:pt x="421" y="163"/>
                    <a:pt x="439" y="173"/>
                    <a:pt x="456" y="176"/>
                  </a:cubicBezTo>
                  <a:cubicBezTo>
                    <a:pt x="478" y="179"/>
                    <a:pt x="503" y="177"/>
                    <a:pt x="528" y="180"/>
                  </a:cubicBezTo>
                  <a:cubicBezTo>
                    <a:pt x="548" y="182"/>
                    <a:pt x="572" y="188"/>
                    <a:pt x="592" y="188"/>
                  </a:cubicBezTo>
                  <a:cubicBezTo>
                    <a:pt x="665" y="189"/>
                    <a:pt x="728" y="148"/>
                    <a:pt x="796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7702550" y="3308350"/>
              <a:ext cx="79375" cy="85725"/>
            </a:xfrm>
            <a:custGeom>
              <a:avLst/>
              <a:gdLst>
                <a:gd name="T0" fmla="*/ 72 w 120"/>
                <a:gd name="T1" fmla="*/ 132 h 132"/>
                <a:gd name="T2" fmla="*/ 4 w 120"/>
                <a:gd name="T3" fmla="*/ 60 h 132"/>
                <a:gd name="T4" fmla="*/ 96 w 120"/>
                <a:gd name="T5" fmla="*/ 0 h 132"/>
                <a:gd name="T6" fmla="*/ 108 w 120"/>
                <a:gd name="T7" fmla="*/ 0 h 132"/>
                <a:gd name="T8" fmla="*/ 120 w 120"/>
                <a:gd name="T9" fmla="*/ 16 h 132"/>
                <a:gd name="T10" fmla="*/ 72 w 120"/>
                <a:gd name="T11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132">
                  <a:moveTo>
                    <a:pt x="72" y="132"/>
                  </a:moveTo>
                  <a:cubicBezTo>
                    <a:pt x="58" y="120"/>
                    <a:pt x="0" y="89"/>
                    <a:pt x="4" y="60"/>
                  </a:cubicBezTo>
                  <a:cubicBezTo>
                    <a:pt x="9" y="23"/>
                    <a:pt x="77" y="35"/>
                    <a:pt x="96" y="0"/>
                  </a:cubicBezTo>
                  <a:cubicBezTo>
                    <a:pt x="100" y="0"/>
                    <a:pt x="104" y="0"/>
                    <a:pt x="108" y="0"/>
                  </a:cubicBezTo>
                  <a:cubicBezTo>
                    <a:pt x="112" y="5"/>
                    <a:pt x="115" y="12"/>
                    <a:pt x="120" y="16"/>
                  </a:cubicBezTo>
                  <a:cubicBezTo>
                    <a:pt x="106" y="57"/>
                    <a:pt x="103" y="108"/>
                    <a:pt x="72" y="132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8948738" y="3308350"/>
              <a:ext cx="922338" cy="1036638"/>
            </a:xfrm>
            <a:custGeom>
              <a:avLst/>
              <a:gdLst>
                <a:gd name="T0" fmla="*/ 1105 w 1419"/>
                <a:gd name="T1" fmla="*/ 341 h 1597"/>
                <a:gd name="T2" fmla="*/ 1221 w 1419"/>
                <a:gd name="T3" fmla="*/ 441 h 1597"/>
                <a:gd name="T4" fmla="*/ 1185 w 1419"/>
                <a:gd name="T5" fmla="*/ 549 h 1597"/>
                <a:gd name="T6" fmla="*/ 1053 w 1419"/>
                <a:gd name="T7" fmla="*/ 593 h 1597"/>
                <a:gd name="T8" fmla="*/ 913 w 1419"/>
                <a:gd name="T9" fmla="*/ 621 h 1597"/>
                <a:gd name="T10" fmla="*/ 769 w 1419"/>
                <a:gd name="T11" fmla="*/ 533 h 1597"/>
                <a:gd name="T12" fmla="*/ 645 w 1419"/>
                <a:gd name="T13" fmla="*/ 173 h 1597"/>
                <a:gd name="T14" fmla="*/ 705 w 1419"/>
                <a:gd name="T15" fmla="*/ 509 h 1597"/>
                <a:gd name="T16" fmla="*/ 745 w 1419"/>
                <a:gd name="T17" fmla="*/ 605 h 1597"/>
                <a:gd name="T18" fmla="*/ 949 w 1419"/>
                <a:gd name="T19" fmla="*/ 681 h 1597"/>
                <a:gd name="T20" fmla="*/ 993 w 1419"/>
                <a:gd name="T21" fmla="*/ 857 h 1597"/>
                <a:gd name="T22" fmla="*/ 1085 w 1419"/>
                <a:gd name="T23" fmla="*/ 997 h 1597"/>
                <a:gd name="T24" fmla="*/ 1337 w 1419"/>
                <a:gd name="T25" fmla="*/ 1065 h 1597"/>
                <a:gd name="T26" fmla="*/ 1389 w 1419"/>
                <a:gd name="T27" fmla="*/ 1345 h 1597"/>
                <a:gd name="T28" fmla="*/ 1269 w 1419"/>
                <a:gd name="T29" fmla="*/ 1569 h 1597"/>
                <a:gd name="T30" fmla="*/ 1133 w 1419"/>
                <a:gd name="T31" fmla="*/ 1245 h 1597"/>
                <a:gd name="T32" fmla="*/ 877 w 1419"/>
                <a:gd name="T33" fmla="*/ 1221 h 1597"/>
                <a:gd name="T34" fmla="*/ 685 w 1419"/>
                <a:gd name="T35" fmla="*/ 1097 h 1597"/>
                <a:gd name="T36" fmla="*/ 673 w 1419"/>
                <a:gd name="T37" fmla="*/ 969 h 1597"/>
                <a:gd name="T38" fmla="*/ 665 w 1419"/>
                <a:gd name="T39" fmla="*/ 845 h 1597"/>
                <a:gd name="T40" fmla="*/ 657 w 1419"/>
                <a:gd name="T41" fmla="*/ 637 h 1597"/>
                <a:gd name="T42" fmla="*/ 637 w 1419"/>
                <a:gd name="T43" fmla="*/ 417 h 1597"/>
                <a:gd name="T44" fmla="*/ 509 w 1419"/>
                <a:gd name="T45" fmla="*/ 285 h 1597"/>
                <a:gd name="T46" fmla="*/ 337 w 1419"/>
                <a:gd name="T47" fmla="*/ 233 h 1597"/>
                <a:gd name="T48" fmla="*/ 185 w 1419"/>
                <a:gd name="T49" fmla="*/ 229 h 1597"/>
                <a:gd name="T50" fmla="*/ 5 w 1419"/>
                <a:gd name="T51" fmla="*/ 213 h 1597"/>
                <a:gd name="T52" fmla="*/ 141 w 1419"/>
                <a:gd name="T53" fmla="*/ 125 h 1597"/>
                <a:gd name="T54" fmla="*/ 265 w 1419"/>
                <a:gd name="T55" fmla="*/ 157 h 1597"/>
                <a:gd name="T56" fmla="*/ 485 w 1419"/>
                <a:gd name="T57" fmla="*/ 141 h 1597"/>
                <a:gd name="T58" fmla="*/ 669 w 1419"/>
                <a:gd name="T59" fmla="*/ 81 h 1597"/>
                <a:gd name="T60" fmla="*/ 785 w 1419"/>
                <a:gd name="T61" fmla="*/ 5 h 1597"/>
                <a:gd name="T62" fmla="*/ 881 w 1419"/>
                <a:gd name="T63" fmla="*/ 205 h 1597"/>
                <a:gd name="T64" fmla="*/ 913 w 1419"/>
                <a:gd name="T65" fmla="*/ 321 h 1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19" h="1597">
                  <a:moveTo>
                    <a:pt x="953" y="381"/>
                  </a:moveTo>
                  <a:cubicBezTo>
                    <a:pt x="1014" y="390"/>
                    <a:pt x="1057" y="335"/>
                    <a:pt x="1105" y="341"/>
                  </a:cubicBezTo>
                  <a:cubicBezTo>
                    <a:pt x="1139" y="345"/>
                    <a:pt x="1136" y="377"/>
                    <a:pt x="1173" y="385"/>
                  </a:cubicBezTo>
                  <a:cubicBezTo>
                    <a:pt x="1182" y="408"/>
                    <a:pt x="1203" y="419"/>
                    <a:pt x="1221" y="441"/>
                  </a:cubicBezTo>
                  <a:cubicBezTo>
                    <a:pt x="1235" y="458"/>
                    <a:pt x="1259" y="485"/>
                    <a:pt x="1253" y="509"/>
                  </a:cubicBezTo>
                  <a:cubicBezTo>
                    <a:pt x="1249" y="526"/>
                    <a:pt x="1212" y="535"/>
                    <a:pt x="1185" y="549"/>
                  </a:cubicBezTo>
                  <a:cubicBezTo>
                    <a:pt x="1159" y="563"/>
                    <a:pt x="1110" y="576"/>
                    <a:pt x="1077" y="589"/>
                  </a:cubicBezTo>
                  <a:cubicBezTo>
                    <a:pt x="1069" y="592"/>
                    <a:pt x="1061" y="590"/>
                    <a:pt x="1053" y="593"/>
                  </a:cubicBezTo>
                  <a:cubicBezTo>
                    <a:pt x="1041" y="598"/>
                    <a:pt x="1026" y="610"/>
                    <a:pt x="1013" y="613"/>
                  </a:cubicBezTo>
                  <a:cubicBezTo>
                    <a:pt x="982" y="620"/>
                    <a:pt x="944" y="613"/>
                    <a:pt x="913" y="621"/>
                  </a:cubicBezTo>
                  <a:cubicBezTo>
                    <a:pt x="894" y="626"/>
                    <a:pt x="878" y="640"/>
                    <a:pt x="845" y="633"/>
                  </a:cubicBezTo>
                  <a:cubicBezTo>
                    <a:pt x="803" y="616"/>
                    <a:pt x="799" y="562"/>
                    <a:pt x="769" y="533"/>
                  </a:cubicBezTo>
                  <a:cubicBezTo>
                    <a:pt x="743" y="441"/>
                    <a:pt x="717" y="345"/>
                    <a:pt x="685" y="253"/>
                  </a:cubicBezTo>
                  <a:cubicBezTo>
                    <a:pt x="675" y="225"/>
                    <a:pt x="669" y="192"/>
                    <a:pt x="645" y="173"/>
                  </a:cubicBezTo>
                  <a:cubicBezTo>
                    <a:pt x="610" y="189"/>
                    <a:pt x="630" y="226"/>
                    <a:pt x="637" y="253"/>
                  </a:cubicBezTo>
                  <a:cubicBezTo>
                    <a:pt x="659" y="337"/>
                    <a:pt x="677" y="429"/>
                    <a:pt x="705" y="509"/>
                  </a:cubicBezTo>
                  <a:cubicBezTo>
                    <a:pt x="712" y="530"/>
                    <a:pt x="729" y="549"/>
                    <a:pt x="737" y="569"/>
                  </a:cubicBezTo>
                  <a:cubicBezTo>
                    <a:pt x="742" y="582"/>
                    <a:pt x="740" y="594"/>
                    <a:pt x="745" y="605"/>
                  </a:cubicBezTo>
                  <a:cubicBezTo>
                    <a:pt x="757" y="633"/>
                    <a:pt x="780" y="655"/>
                    <a:pt x="789" y="681"/>
                  </a:cubicBezTo>
                  <a:cubicBezTo>
                    <a:pt x="833" y="697"/>
                    <a:pt x="916" y="699"/>
                    <a:pt x="949" y="681"/>
                  </a:cubicBezTo>
                  <a:cubicBezTo>
                    <a:pt x="971" y="717"/>
                    <a:pt x="967" y="770"/>
                    <a:pt x="977" y="821"/>
                  </a:cubicBezTo>
                  <a:cubicBezTo>
                    <a:pt x="979" y="833"/>
                    <a:pt x="989" y="843"/>
                    <a:pt x="993" y="857"/>
                  </a:cubicBezTo>
                  <a:cubicBezTo>
                    <a:pt x="1011" y="922"/>
                    <a:pt x="992" y="982"/>
                    <a:pt x="1049" y="1001"/>
                  </a:cubicBezTo>
                  <a:cubicBezTo>
                    <a:pt x="1062" y="1000"/>
                    <a:pt x="1078" y="1004"/>
                    <a:pt x="1085" y="997"/>
                  </a:cubicBezTo>
                  <a:cubicBezTo>
                    <a:pt x="1133" y="1023"/>
                    <a:pt x="1190" y="1025"/>
                    <a:pt x="1253" y="1045"/>
                  </a:cubicBezTo>
                  <a:cubicBezTo>
                    <a:pt x="1279" y="1053"/>
                    <a:pt x="1301" y="1074"/>
                    <a:pt x="1337" y="1065"/>
                  </a:cubicBezTo>
                  <a:cubicBezTo>
                    <a:pt x="1344" y="1082"/>
                    <a:pt x="1366" y="1084"/>
                    <a:pt x="1381" y="1093"/>
                  </a:cubicBezTo>
                  <a:cubicBezTo>
                    <a:pt x="1419" y="1164"/>
                    <a:pt x="1393" y="1256"/>
                    <a:pt x="1389" y="1345"/>
                  </a:cubicBezTo>
                  <a:cubicBezTo>
                    <a:pt x="1386" y="1417"/>
                    <a:pt x="1400" y="1490"/>
                    <a:pt x="1377" y="1553"/>
                  </a:cubicBezTo>
                  <a:cubicBezTo>
                    <a:pt x="1337" y="1552"/>
                    <a:pt x="1302" y="1576"/>
                    <a:pt x="1269" y="1569"/>
                  </a:cubicBezTo>
                  <a:cubicBezTo>
                    <a:pt x="1239" y="1586"/>
                    <a:pt x="1199" y="1593"/>
                    <a:pt x="1157" y="1597"/>
                  </a:cubicBezTo>
                  <a:cubicBezTo>
                    <a:pt x="1148" y="1488"/>
                    <a:pt x="1136" y="1356"/>
                    <a:pt x="1133" y="1245"/>
                  </a:cubicBezTo>
                  <a:cubicBezTo>
                    <a:pt x="1101" y="1226"/>
                    <a:pt x="1042" y="1247"/>
                    <a:pt x="977" y="1241"/>
                  </a:cubicBezTo>
                  <a:cubicBezTo>
                    <a:pt x="943" y="1238"/>
                    <a:pt x="909" y="1225"/>
                    <a:pt x="877" y="1221"/>
                  </a:cubicBezTo>
                  <a:cubicBezTo>
                    <a:pt x="806" y="1213"/>
                    <a:pt x="737" y="1225"/>
                    <a:pt x="689" y="1189"/>
                  </a:cubicBezTo>
                  <a:cubicBezTo>
                    <a:pt x="681" y="1159"/>
                    <a:pt x="687" y="1128"/>
                    <a:pt x="685" y="1097"/>
                  </a:cubicBezTo>
                  <a:cubicBezTo>
                    <a:pt x="684" y="1078"/>
                    <a:pt x="675" y="1060"/>
                    <a:pt x="673" y="1041"/>
                  </a:cubicBezTo>
                  <a:cubicBezTo>
                    <a:pt x="671" y="1017"/>
                    <a:pt x="675" y="993"/>
                    <a:pt x="673" y="969"/>
                  </a:cubicBezTo>
                  <a:cubicBezTo>
                    <a:pt x="672" y="957"/>
                    <a:pt x="666" y="948"/>
                    <a:pt x="665" y="937"/>
                  </a:cubicBezTo>
                  <a:cubicBezTo>
                    <a:pt x="662" y="907"/>
                    <a:pt x="668" y="877"/>
                    <a:pt x="665" y="845"/>
                  </a:cubicBezTo>
                  <a:cubicBezTo>
                    <a:pt x="664" y="833"/>
                    <a:pt x="658" y="818"/>
                    <a:pt x="657" y="805"/>
                  </a:cubicBezTo>
                  <a:cubicBezTo>
                    <a:pt x="654" y="750"/>
                    <a:pt x="664" y="693"/>
                    <a:pt x="657" y="637"/>
                  </a:cubicBezTo>
                  <a:cubicBezTo>
                    <a:pt x="655" y="624"/>
                    <a:pt x="647" y="611"/>
                    <a:pt x="645" y="597"/>
                  </a:cubicBezTo>
                  <a:cubicBezTo>
                    <a:pt x="637" y="541"/>
                    <a:pt x="644" y="472"/>
                    <a:pt x="637" y="417"/>
                  </a:cubicBezTo>
                  <a:cubicBezTo>
                    <a:pt x="631" y="366"/>
                    <a:pt x="613" y="338"/>
                    <a:pt x="585" y="305"/>
                  </a:cubicBezTo>
                  <a:cubicBezTo>
                    <a:pt x="555" y="300"/>
                    <a:pt x="536" y="294"/>
                    <a:pt x="509" y="285"/>
                  </a:cubicBezTo>
                  <a:cubicBezTo>
                    <a:pt x="484" y="277"/>
                    <a:pt x="458" y="260"/>
                    <a:pt x="433" y="253"/>
                  </a:cubicBezTo>
                  <a:cubicBezTo>
                    <a:pt x="403" y="244"/>
                    <a:pt x="366" y="253"/>
                    <a:pt x="337" y="233"/>
                  </a:cubicBezTo>
                  <a:cubicBezTo>
                    <a:pt x="309" y="236"/>
                    <a:pt x="284" y="231"/>
                    <a:pt x="245" y="229"/>
                  </a:cubicBezTo>
                  <a:cubicBezTo>
                    <a:pt x="234" y="228"/>
                    <a:pt x="210" y="232"/>
                    <a:pt x="185" y="229"/>
                  </a:cubicBezTo>
                  <a:cubicBezTo>
                    <a:pt x="172" y="227"/>
                    <a:pt x="159" y="215"/>
                    <a:pt x="145" y="213"/>
                  </a:cubicBezTo>
                  <a:cubicBezTo>
                    <a:pt x="100" y="206"/>
                    <a:pt x="49" y="228"/>
                    <a:pt x="5" y="213"/>
                  </a:cubicBezTo>
                  <a:cubicBezTo>
                    <a:pt x="0" y="161"/>
                    <a:pt x="2" y="102"/>
                    <a:pt x="5" y="61"/>
                  </a:cubicBezTo>
                  <a:cubicBezTo>
                    <a:pt x="56" y="60"/>
                    <a:pt x="91" y="114"/>
                    <a:pt x="141" y="125"/>
                  </a:cubicBezTo>
                  <a:cubicBezTo>
                    <a:pt x="148" y="127"/>
                    <a:pt x="157" y="123"/>
                    <a:pt x="165" y="125"/>
                  </a:cubicBezTo>
                  <a:cubicBezTo>
                    <a:pt x="189" y="130"/>
                    <a:pt x="235" y="151"/>
                    <a:pt x="265" y="157"/>
                  </a:cubicBezTo>
                  <a:cubicBezTo>
                    <a:pt x="326" y="169"/>
                    <a:pt x="400" y="166"/>
                    <a:pt x="457" y="153"/>
                  </a:cubicBezTo>
                  <a:cubicBezTo>
                    <a:pt x="467" y="151"/>
                    <a:pt x="475" y="143"/>
                    <a:pt x="485" y="141"/>
                  </a:cubicBezTo>
                  <a:cubicBezTo>
                    <a:pt x="517" y="136"/>
                    <a:pt x="547" y="141"/>
                    <a:pt x="577" y="129"/>
                  </a:cubicBezTo>
                  <a:cubicBezTo>
                    <a:pt x="601" y="101"/>
                    <a:pt x="638" y="97"/>
                    <a:pt x="669" y="81"/>
                  </a:cubicBezTo>
                  <a:cubicBezTo>
                    <a:pt x="709" y="60"/>
                    <a:pt x="744" y="29"/>
                    <a:pt x="777" y="1"/>
                  </a:cubicBezTo>
                  <a:cubicBezTo>
                    <a:pt x="782" y="0"/>
                    <a:pt x="784" y="2"/>
                    <a:pt x="785" y="5"/>
                  </a:cubicBezTo>
                  <a:cubicBezTo>
                    <a:pt x="820" y="37"/>
                    <a:pt x="823" y="94"/>
                    <a:pt x="845" y="141"/>
                  </a:cubicBezTo>
                  <a:cubicBezTo>
                    <a:pt x="855" y="162"/>
                    <a:pt x="874" y="183"/>
                    <a:pt x="881" y="205"/>
                  </a:cubicBezTo>
                  <a:cubicBezTo>
                    <a:pt x="885" y="217"/>
                    <a:pt x="882" y="233"/>
                    <a:pt x="885" y="245"/>
                  </a:cubicBezTo>
                  <a:cubicBezTo>
                    <a:pt x="891" y="270"/>
                    <a:pt x="903" y="298"/>
                    <a:pt x="913" y="321"/>
                  </a:cubicBezTo>
                  <a:cubicBezTo>
                    <a:pt x="923" y="344"/>
                    <a:pt x="935" y="366"/>
                    <a:pt x="953" y="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10517188" y="3313113"/>
              <a:ext cx="25400" cy="55563"/>
            </a:xfrm>
            <a:custGeom>
              <a:avLst/>
              <a:gdLst>
                <a:gd name="T0" fmla="*/ 25 w 37"/>
                <a:gd name="T1" fmla="*/ 1 h 85"/>
                <a:gd name="T2" fmla="*/ 37 w 37"/>
                <a:gd name="T3" fmla="*/ 21 h 85"/>
                <a:gd name="T4" fmla="*/ 17 w 37"/>
                <a:gd name="T5" fmla="*/ 21 h 85"/>
                <a:gd name="T6" fmla="*/ 21 w 37"/>
                <a:gd name="T7" fmla="*/ 85 h 85"/>
                <a:gd name="T8" fmla="*/ 1 w 37"/>
                <a:gd name="T9" fmla="*/ 17 h 85"/>
                <a:gd name="T10" fmla="*/ 25 w 37"/>
                <a:gd name="T11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85">
                  <a:moveTo>
                    <a:pt x="25" y="1"/>
                  </a:moveTo>
                  <a:cubicBezTo>
                    <a:pt x="36" y="0"/>
                    <a:pt x="37" y="11"/>
                    <a:pt x="37" y="21"/>
                  </a:cubicBezTo>
                  <a:cubicBezTo>
                    <a:pt x="29" y="28"/>
                    <a:pt x="27" y="21"/>
                    <a:pt x="17" y="21"/>
                  </a:cubicBezTo>
                  <a:cubicBezTo>
                    <a:pt x="7" y="39"/>
                    <a:pt x="36" y="63"/>
                    <a:pt x="21" y="85"/>
                  </a:cubicBezTo>
                  <a:cubicBezTo>
                    <a:pt x="0" y="76"/>
                    <a:pt x="9" y="38"/>
                    <a:pt x="1" y="17"/>
                  </a:cubicBezTo>
                  <a:cubicBezTo>
                    <a:pt x="13" y="12"/>
                    <a:pt x="21" y="19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10245725" y="3321050"/>
              <a:ext cx="14288" cy="15875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3316288" y="3322638"/>
              <a:ext cx="366713" cy="495300"/>
            </a:xfrm>
            <a:custGeom>
              <a:avLst/>
              <a:gdLst>
                <a:gd name="T0" fmla="*/ 0 w 564"/>
                <a:gd name="T1" fmla="*/ 663 h 764"/>
                <a:gd name="T2" fmla="*/ 156 w 564"/>
                <a:gd name="T3" fmla="*/ 611 h 764"/>
                <a:gd name="T4" fmla="*/ 308 w 564"/>
                <a:gd name="T5" fmla="*/ 555 h 764"/>
                <a:gd name="T6" fmla="*/ 332 w 564"/>
                <a:gd name="T7" fmla="*/ 407 h 764"/>
                <a:gd name="T8" fmla="*/ 344 w 564"/>
                <a:gd name="T9" fmla="*/ 371 h 764"/>
                <a:gd name="T10" fmla="*/ 368 w 564"/>
                <a:gd name="T11" fmla="*/ 111 h 764"/>
                <a:gd name="T12" fmla="*/ 424 w 564"/>
                <a:gd name="T13" fmla="*/ 63 h 764"/>
                <a:gd name="T14" fmla="*/ 504 w 564"/>
                <a:gd name="T15" fmla="*/ 7 h 764"/>
                <a:gd name="T16" fmla="*/ 548 w 564"/>
                <a:gd name="T17" fmla="*/ 199 h 764"/>
                <a:gd name="T18" fmla="*/ 556 w 564"/>
                <a:gd name="T19" fmla="*/ 255 h 764"/>
                <a:gd name="T20" fmla="*/ 540 w 564"/>
                <a:gd name="T21" fmla="*/ 583 h 764"/>
                <a:gd name="T22" fmla="*/ 512 w 564"/>
                <a:gd name="T23" fmla="*/ 663 h 764"/>
                <a:gd name="T24" fmla="*/ 484 w 564"/>
                <a:gd name="T25" fmla="*/ 747 h 764"/>
                <a:gd name="T26" fmla="*/ 392 w 564"/>
                <a:gd name="T27" fmla="*/ 763 h 764"/>
                <a:gd name="T28" fmla="*/ 184 w 564"/>
                <a:gd name="T29" fmla="*/ 719 h 764"/>
                <a:gd name="T30" fmla="*/ 0 w 564"/>
                <a:gd name="T31" fmla="*/ 663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4" h="764">
                  <a:moveTo>
                    <a:pt x="0" y="663"/>
                  </a:moveTo>
                  <a:cubicBezTo>
                    <a:pt x="37" y="632"/>
                    <a:pt x="98" y="625"/>
                    <a:pt x="156" y="611"/>
                  </a:cubicBezTo>
                  <a:cubicBezTo>
                    <a:pt x="190" y="603"/>
                    <a:pt x="288" y="581"/>
                    <a:pt x="308" y="555"/>
                  </a:cubicBezTo>
                  <a:cubicBezTo>
                    <a:pt x="330" y="526"/>
                    <a:pt x="323" y="449"/>
                    <a:pt x="332" y="407"/>
                  </a:cubicBezTo>
                  <a:cubicBezTo>
                    <a:pt x="335" y="394"/>
                    <a:pt x="343" y="382"/>
                    <a:pt x="344" y="371"/>
                  </a:cubicBezTo>
                  <a:cubicBezTo>
                    <a:pt x="356" y="280"/>
                    <a:pt x="333" y="176"/>
                    <a:pt x="368" y="111"/>
                  </a:cubicBezTo>
                  <a:cubicBezTo>
                    <a:pt x="377" y="95"/>
                    <a:pt x="401" y="82"/>
                    <a:pt x="424" y="63"/>
                  </a:cubicBezTo>
                  <a:cubicBezTo>
                    <a:pt x="446" y="45"/>
                    <a:pt x="472" y="0"/>
                    <a:pt x="504" y="7"/>
                  </a:cubicBezTo>
                  <a:cubicBezTo>
                    <a:pt x="539" y="14"/>
                    <a:pt x="548" y="143"/>
                    <a:pt x="548" y="199"/>
                  </a:cubicBezTo>
                  <a:cubicBezTo>
                    <a:pt x="548" y="217"/>
                    <a:pt x="555" y="236"/>
                    <a:pt x="556" y="255"/>
                  </a:cubicBezTo>
                  <a:cubicBezTo>
                    <a:pt x="564" y="377"/>
                    <a:pt x="563" y="487"/>
                    <a:pt x="540" y="583"/>
                  </a:cubicBezTo>
                  <a:cubicBezTo>
                    <a:pt x="533" y="611"/>
                    <a:pt x="517" y="638"/>
                    <a:pt x="512" y="663"/>
                  </a:cubicBezTo>
                  <a:cubicBezTo>
                    <a:pt x="505" y="697"/>
                    <a:pt x="507" y="730"/>
                    <a:pt x="484" y="747"/>
                  </a:cubicBezTo>
                  <a:cubicBezTo>
                    <a:pt x="463" y="763"/>
                    <a:pt x="420" y="764"/>
                    <a:pt x="392" y="763"/>
                  </a:cubicBezTo>
                  <a:cubicBezTo>
                    <a:pt x="321" y="762"/>
                    <a:pt x="251" y="737"/>
                    <a:pt x="184" y="719"/>
                  </a:cubicBezTo>
                  <a:cubicBezTo>
                    <a:pt x="127" y="704"/>
                    <a:pt x="56" y="693"/>
                    <a:pt x="0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10213975" y="3332163"/>
              <a:ext cx="14288" cy="14288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10512425" y="3360738"/>
              <a:ext cx="7938" cy="12700"/>
            </a:xfrm>
            <a:custGeom>
              <a:avLst/>
              <a:gdLst>
                <a:gd name="T0" fmla="*/ 1 w 13"/>
                <a:gd name="T1" fmla="*/ 4 h 20"/>
                <a:gd name="T2" fmla="*/ 9 w 13"/>
                <a:gd name="T3" fmla="*/ 20 h 20"/>
                <a:gd name="T4" fmla="*/ 1 w 13"/>
                <a:gd name="T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1" y="4"/>
                  </a:moveTo>
                  <a:cubicBezTo>
                    <a:pt x="13" y="0"/>
                    <a:pt x="8" y="13"/>
                    <a:pt x="9" y="20"/>
                  </a:cubicBezTo>
                  <a:cubicBezTo>
                    <a:pt x="2" y="19"/>
                    <a:pt x="0" y="1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10515600" y="3375025"/>
              <a:ext cx="6350" cy="9525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10153650" y="3381375"/>
              <a:ext cx="23813" cy="42863"/>
            </a:xfrm>
            <a:custGeom>
              <a:avLst/>
              <a:gdLst>
                <a:gd name="T0" fmla="*/ 1 w 36"/>
                <a:gd name="T1" fmla="*/ 0 h 66"/>
                <a:gd name="T2" fmla="*/ 17 w 36"/>
                <a:gd name="T3" fmla="*/ 36 h 66"/>
                <a:gd name="T4" fmla="*/ 9 w 36"/>
                <a:gd name="T5" fmla="*/ 64 h 66"/>
                <a:gd name="T6" fmla="*/ 1 w 36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66">
                  <a:moveTo>
                    <a:pt x="1" y="0"/>
                  </a:moveTo>
                  <a:cubicBezTo>
                    <a:pt x="11" y="1"/>
                    <a:pt x="14" y="24"/>
                    <a:pt x="17" y="36"/>
                  </a:cubicBezTo>
                  <a:cubicBezTo>
                    <a:pt x="19" y="48"/>
                    <a:pt x="36" y="66"/>
                    <a:pt x="9" y="64"/>
                  </a:cubicBezTo>
                  <a:cubicBezTo>
                    <a:pt x="13" y="32"/>
                    <a:pt x="0" y="3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10167938" y="3386138"/>
              <a:ext cx="31750" cy="31750"/>
            </a:xfrm>
            <a:custGeom>
              <a:avLst/>
              <a:gdLst>
                <a:gd name="T0" fmla="*/ 9 w 49"/>
                <a:gd name="T1" fmla="*/ 1 h 49"/>
                <a:gd name="T2" fmla="*/ 21 w 49"/>
                <a:gd name="T3" fmla="*/ 5 h 49"/>
                <a:gd name="T4" fmla="*/ 13 w 49"/>
                <a:gd name="T5" fmla="*/ 49 h 49"/>
                <a:gd name="T6" fmla="*/ 9 w 49"/>
                <a:gd name="T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49">
                  <a:moveTo>
                    <a:pt x="9" y="1"/>
                  </a:moveTo>
                  <a:cubicBezTo>
                    <a:pt x="15" y="0"/>
                    <a:pt x="16" y="5"/>
                    <a:pt x="21" y="5"/>
                  </a:cubicBezTo>
                  <a:cubicBezTo>
                    <a:pt x="8" y="26"/>
                    <a:pt x="49" y="44"/>
                    <a:pt x="13" y="49"/>
                  </a:cubicBezTo>
                  <a:cubicBezTo>
                    <a:pt x="19" y="24"/>
                    <a:pt x="0" y="18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10188575" y="3382963"/>
              <a:ext cx="7938" cy="15875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7650163" y="3389313"/>
              <a:ext cx="84138" cy="114300"/>
            </a:xfrm>
            <a:custGeom>
              <a:avLst/>
              <a:gdLst>
                <a:gd name="T0" fmla="*/ 73 w 129"/>
                <a:gd name="T1" fmla="*/ 176 h 176"/>
                <a:gd name="T2" fmla="*/ 5 w 129"/>
                <a:gd name="T3" fmla="*/ 124 h 176"/>
                <a:gd name="T4" fmla="*/ 41 w 129"/>
                <a:gd name="T5" fmla="*/ 0 h 176"/>
                <a:gd name="T6" fmla="*/ 121 w 129"/>
                <a:gd name="T7" fmla="*/ 88 h 176"/>
                <a:gd name="T8" fmla="*/ 73 w 129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76">
                  <a:moveTo>
                    <a:pt x="73" y="176"/>
                  </a:moveTo>
                  <a:cubicBezTo>
                    <a:pt x="44" y="162"/>
                    <a:pt x="11" y="154"/>
                    <a:pt x="5" y="124"/>
                  </a:cubicBezTo>
                  <a:cubicBezTo>
                    <a:pt x="0" y="98"/>
                    <a:pt x="33" y="29"/>
                    <a:pt x="41" y="0"/>
                  </a:cubicBezTo>
                  <a:cubicBezTo>
                    <a:pt x="55" y="1"/>
                    <a:pt x="117" y="70"/>
                    <a:pt x="121" y="88"/>
                  </a:cubicBezTo>
                  <a:cubicBezTo>
                    <a:pt x="129" y="126"/>
                    <a:pt x="101" y="155"/>
                    <a:pt x="73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10236200" y="3390900"/>
              <a:ext cx="12700" cy="9525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10207625" y="3394075"/>
              <a:ext cx="38100" cy="49213"/>
            </a:xfrm>
            <a:custGeom>
              <a:avLst/>
              <a:gdLst>
                <a:gd name="T0" fmla="*/ 32 w 60"/>
                <a:gd name="T1" fmla="*/ 44 h 76"/>
                <a:gd name="T2" fmla="*/ 32 w 60"/>
                <a:gd name="T3" fmla="*/ 20 h 76"/>
                <a:gd name="T4" fmla="*/ 20 w 60"/>
                <a:gd name="T5" fmla="*/ 12 h 76"/>
                <a:gd name="T6" fmla="*/ 12 w 60"/>
                <a:gd name="T7" fmla="*/ 76 h 76"/>
                <a:gd name="T8" fmla="*/ 0 w 60"/>
                <a:gd name="T9" fmla="*/ 8 h 76"/>
                <a:gd name="T10" fmla="*/ 36 w 60"/>
                <a:gd name="T11" fmla="*/ 0 h 76"/>
                <a:gd name="T12" fmla="*/ 32 w 60"/>
                <a:gd name="T13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76">
                  <a:moveTo>
                    <a:pt x="32" y="44"/>
                  </a:moveTo>
                  <a:cubicBezTo>
                    <a:pt x="27" y="39"/>
                    <a:pt x="27" y="25"/>
                    <a:pt x="32" y="20"/>
                  </a:cubicBezTo>
                  <a:cubicBezTo>
                    <a:pt x="29" y="16"/>
                    <a:pt x="25" y="14"/>
                    <a:pt x="20" y="12"/>
                  </a:cubicBezTo>
                  <a:cubicBezTo>
                    <a:pt x="2" y="30"/>
                    <a:pt x="49" y="76"/>
                    <a:pt x="12" y="76"/>
                  </a:cubicBezTo>
                  <a:cubicBezTo>
                    <a:pt x="12" y="40"/>
                    <a:pt x="3" y="35"/>
                    <a:pt x="0" y="8"/>
                  </a:cubicBezTo>
                  <a:cubicBezTo>
                    <a:pt x="11" y="7"/>
                    <a:pt x="22" y="6"/>
                    <a:pt x="36" y="0"/>
                  </a:cubicBezTo>
                  <a:cubicBezTo>
                    <a:pt x="30" y="20"/>
                    <a:pt x="60" y="39"/>
                    <a:pt x="32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9702800" y="3389313"/>
              <a:ext cx="347663" cy="238125"/>
            </a:xfrm>
            <a:custGeom>
              <a:avLst/>
              <a:gdLst>
                <a:gd name="T0" fmla="*/ 532 w 536"/>
                <a:gd name="T1" fmla="*/ 221 h 368"/>
                <a:gd name="T2" fmla="*/ 424 w 536"/>
                <a:gd name="T3" fmla="*/ 225 h 368"/>
                <a:gd name="T4" fmla="*/ 372 w 536"/>
                <a:gd name="T5" fmla="*/ 245 h 368"/>
                <a:gd name="T6" fmla="*/ 336 w 536"/>
                <a:gd name="T7" fmla="*/ 281 h 368"/>
                <a:gd name="T8" fmla="*/ 308 w 536"/>
                <a:gd name="T9" fmla="*/ 325 h 368"/>
                <a:gd name="T10" fmla="*/ 172 w 536"/>
                <a:gd name="T11" fmla="*/ 365 h 368"/>
                <a:gd name="T12" fmla="*/ 64 w 536"/>
                <a:gd name="T13" fmla="*/ 233 h 368"/>
                <a:gd name="T14" fmla="*/ 40 w 536"/>
                <a:gd name="T15" fmla="*/ 225 h 368"/>
                <a:gd name="T16" fmla="*/ 0 w 536"/>
                <a:gd name="T17" fmla="*/ 177 h 368"/>
                <a:gd name="T18" fmla="*/ 88 w 536"/>
                <a:gd name="T19" fmla="*/ 65 h 368"/>
                <a:gd name="T20" fmla="*/ 308 w 536"/>
                <a:gd name="T21" fmla="*/ 17 h 368"/>
                <a:gd name="T22" fmla="*/ 348 w 536"/>
                <a:gd name="T23" fmla="*/ 33 h 368"/>
                <a:gd name="T24" fmla="*/ 448 w 536"/>
                <a:gd name="T25" fmla="*/ 85 h 368"/>
                <a:gd name="T26" fmla="*/ 472 w 536"/>
                <a:gd name="T27" fmla="*/ 121 h 368"/>
                <a:gd name="T28" fmla="*/ 532 w 536"/>
                <a:gd name="T29" fmla="*/ 221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6" h="368">
                  <a:moveTo>
                    <a:pt x="532" y="221"/>
                  </a:moveTo>
                  <a:cubicBezTo>
                    <a:pt x="497" y="245"/>
                    <a:pt x="459" y="220"/>
                    <a:pt x="424" y="225"/>
                  </a:cubicBezTo>
                  <a:cubicBezTo>
                    <a:pt x="415" y="226"/>
                    <a:pt x="385" y="237"/>
                    <a:pt x="372" y="245"/>
                  </a:cubicBezTo>
                  <a:cubicBezTo>
                    <a:pt x="358" y="254"/>
                    <a:pt x="347" y="267"/>
                    <a:pt x="336" y="281"/>
                  </a:cubicBezTo>
                  <a:cubicBezTo>
                    <a:pt x="326" y="293"/>
                    <a:pt x="320" y="313"/>
                    <a:pt x="308" y="325"/>
                  </a:cubicBezTo>
                  <a:cubicBezTo>
                    <a:pt x="277" y="355"/>
                    <a:pt x="227" y="368"/>
                    <a:pt x="172" y="365"/>
                  </a:cubicBezTo>
                  <a:cubicBezTo>
                    <a:pt x="142" y="315"/>
                    <a:pt x="102" y="275"/>
                    <a:pt x="64" y="233"/>
                  </a:cubicBezTo>
                  <a:cubicBezTo>
                    <a:pt x="57" y="230"/>
                    <a:pt x="49" y="226"/>
                    <a:pt x="40" y="225"/>
                  </a:cubicBezTo>
                  <a:cubicBezTo>
                    <a:pt x="34" y="201"/>
                    <a:pt x="12" y="195"/>
                    <a:pt x="0" y="177"/>
                  </a:cubicBezTo>
                  <a:cubicBezTo>
                    <a:pt x="21" y="131"/>
                    <a:pt x="63" y="107"/>
                    <a:pt x="88" y="65"/>
                  </a:cubicBezTo>
                  <a:cubicBezTo>
                    <a:pt x="139" y="34"/>
                    <a:pt x="223" y="0"/>
                    <a:pt x="308" y="17"/>
                  </a:cubicBezTo>
                  <a:cubicBezTo>
                    <a:pt x="317" y="19"/>
                    <a:pt x="333" y="27"/>
                    <a:pt x="348" y="33"/>
                  </a:cubicBezTo>
                  <a:cubicBezTo>
                    <a:pt x="381" y="45"/>
                    <a:pt x="427" y="63"/>
                    <a:pt x="448" y="85"/>
                  </a:cubicBezTo>
                  <a:cubicBezTo>
                    <a:pt x="457" y="94"/>
                    <a:pt x="462" y="110"/>
                    <a:pt x="472" y="121"/>
                  </a:cubicBezTo>
                  <a:cubicBezTo>
                    <a:pt x="492" y="143"/>
                    <a:pt x="536" y="179"/>
                    <a:pt x="532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10269538" y="3392488"/>
              <a:ext cx="31750" cy="66675"/>
            </a:xfrm>
            <a:custGeom>
              <a:avLst/>
              <a:gdLst>
                <a:gd name="T0" fmla="*/ 24 w 49"/>
                <a:gd name="T1" fmla="*/ 32 h 104"/>
                <a:gd name="T2" fmla="*/ 44 w 49"/>
                <a:gd name="T3" fmla="*/ 24 h 104"/>
                <a:gd name="T4" fmla="*/ 44 w 49"/>
                <a:gd name="T5" fmla="*/ 44 h 104"/>
                <a:gd name="T6" fmla="*/ 28 w 49"/>
                <a:gd name="T7" fmla="*/ 36 h 104"/>
                <a:gd name="T8" fmla="*/ 36 w 49"/>
                <a:gd name="T9" fmla="*/ 60 h 104"/>
                <a:gd name="T10" fmla="*/ 32 w 49"/>
                <a:gd name="T11" fmla="*/ 104 h 104"/>
                <a:gd name="T12" fmla="*/ 16 w 49"/>
                <a:gd name="T13" fmla="*/ 76 h 104"/>
                <a:gd name="T14" fmla="*/ 8 w 49"/>
                <a:gd name="T15" fmla="*/ 48 h 104"/>
                <a:gd name="T16" fmla="*/ 0 w 49"/>
                <a:gd name="T17" fmla="*/ 12 h 104"/>
                <a:gd name="T18" fmla="*/ 24 w 49"/>
                <a:gd name="T19" fmla="*/ 3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104">
                  <a:moveTo>
                    <a:pt x="24" y="32"/>
                  </a:moveTo>
                  <a:cubicBezTo>
                    <a:pt x="36" y="35"/>
                    <a:pt x="32" y="21"/>
                    <a:pt x="44" y="24"/>
                  </a:cubicBezTo>
                  <a:cubicBezTo>
                    <a:pt x="49" y="29"/>
                    <a:pt x="49" y="39"/>
                    <a:pt x="44" y="44"/>
                  </a:cubicBezTo>
                  <a:cubicBezTo>
                    <a:pt x="33" y="47"/>
                    <a:pt x="36" y="36"/>
                    <a:pt x="28" y="36"/>
                  </a:cubicBezTo>
                  <a:cubicBezTo>
                    <a:pt x="17" y="42"/>
                    <a:pt x="26" y="62"/>
                    <a:pt x="36" y="60"/>
                  </a:cubicBezTo>
                  <a:cubicBezTo>
                    <a:pt x="25" y="81"/>
                    <a:pt x="48" y="90"/>
                    <a:pt x="32" y="104"/>
                  </a:cubicBezTo>
                  <a:cubicBezTo>
                    <a:pt x="12" y="100"/>
                    <a:pt x="40" y="73"/>
                    <a:pt x="16" y="76"/>
                  </a:cubicBezTo>
                  <a:cubicBezTo>
                    <a:pt x="12" y="60"/>
                    <a:pt x="28" y="48"/>
                    <a:pt x="8" y="48"/>
                  </a:cubicBezTo>
                  <a:cubicBezTo>
                    <a:pt x="16" y="28"/>
                    <a:pt x="4" y="28"/>
                    <a:pt x="0" y="12"/>
                  </a:cubicBezTo>
                  <a:cubicBezTo>
                    <a:pt x="14" y="0"/>
                    <a:pt x="21" y="20"/>
                    <a:pt x="2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10253663" y="3398838"/>
              <a:ext cx="25400" cy="61913"/>
            </a:xfrm>
            <a:custGeom>
              <a:avLst/>
              <a:gdLst>
                <a:gd name="T0" fmla="*/ 8 w 38"/>
                <a:gd name="T1" fmla="*/ 0 h 95"/>
                <a:gd name="T2" fmla="*/ 20 w 38"/>
                <a:gd name="T3" fmla="*/ 44 h 95"/>
                <a:gd name="T4" fmla="*/ 36 w 38"/>
                <a:gd name="T5" fmla="*/ 56 h 95"/>
                <a:gd name="T6" fmla="*/ 36 w 38"/>
                <a:gd name="T7" fmla="*/ 92 h 95"/>
                <a:gd name="T8" fmla="*/ 12 w 38"/>
                <a:gd name="T9" fmla="*/ 68 h 95"/>
                <a:gd name="T10" fmla="*/ 8 w 38"/>
                <a:gd name="T1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95">
                  <a:moveTo>
                    <a:pt x="8" y="0"/>
                  </a:moveTo>
                  <a:cubicBezTo>
                    <a:pt x="22" y="3"/>
                    <a:pt x="33" y="40"/>
                    <a:pt x="20" y="44"/>
                  </a:cubicBezTo>
                  <a:cubicBezTo>
                    <a:pt x="21" y="52"/>
                    <a:pt x="31" y="52"/>
                    <a:pt x="36" y="56"/>
                  </a:cubicBezTo>
                  <a:cubicBezTo>
                    <a:pt x="26" y="67"/>
                    <a:pt x="38" y="77"/>
                    <a:pt x="36" y="92"/>
                  </a:cubicBezTo>
                  <a:cubicBezTo>
                    <a:pt x="17" y="95"/>
                    <a:pt x="30" y="66"/>
                    <a:pt x="12" y="68"/>
                  </a:cubicBezTo>
                  <a:cubicBezTo>
                    <a:pt x="23" y="41"/>
                    <a:pt x="0" y="2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10188575" y="3398838"/>
              <a:ext cx="15875" cy="19050"/>
            </a:xfrm>
            <a:custGeom>
              <a:avLst/>
              <a:gdLst>
                <a:gd name="T0" fmla="*/ 7 w 23"/>
                <a:gd name="T1" fmla="*/ 4 h 28"/>
                <a:gd name="T2" fmla="*/ 7 w 23"/>
                <a:gd name="T3" fmla="*/ 24 h 28"/>
                <a:gd name="T4" fmla="*/ 7 w 23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8">
                  <a:moveTo>
                    <a:pt x="7" y="4"/>
                  </a:moveTo>
                  <a:cubicBezTo>
                    <a:pt x="23" y="0"/>
                    <a:pt x="23" y="28"/>
                    <a:pt x="7" y="24"/>
                  </a:cubicBezTo>
                  <a:cubicBezTo>
                    <a:pt x="7" y="14"/>
                    <a:pt x="0" y="1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10234613" y="3402013"/>
              <a:ext cx="22225" cy="33338"/>
            </a:xfrm>
            <a:custGeom>
              <a:avLst/>
              <a:gdLst>
                <a:gd name="T0" fmla="*/ 13 w 33"/>
                <a:gd name="T1" fmla="*/ 0 h 52"/>
                <a:gd name="T2" fmla="*/ 33 w 33"/>
                <a:gd name="T3" fmla="*/ 44 h 52"/>
                <a:gd name="T4" fmla="*/ 13 w 33"/>
                <a:gd name="T5" fmla="*/ 44 h 52"/>
                <a:gd name="T6" fmla="*/ 13 w 33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52">
                  <a:moveTo>
                    <a:pt x="13" y="0"/>
                  </a:moveTo>
                  <a:cubicBezTo>
                    <a:pt x="32" y="11"/>
                    <a:pt x="21" y="28"/>
                    <a:pt x="33" y="44"/>
                  </a:cubicBezTo>
                  <a:cubicBezTo>
                    <a:pt x="25" y="52"/>
                    <a:pt x="26" y="42"/>
                    <a:pt x="13" y="44"/>
                  </a:cubicBezTo>
                  <a:cubicBezTo>
                    <a:pt x="26" y="27"/>
                    <a:pt x="0" y="1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9583738" y="3411538"/>
              <a:ext cx="123825" cy="117475"/>
            </a:xfrm>
            <a:custGeom>
              <a:avLst/>
              <a:gdLst>
                <a:gd name="T0" fmla="*/ 192 w 192"/>
                <a:gd name="T1" fmla="*/ 22 h 181"/>
                <a:gd name="T2" fmla="*/ 124 w 192"/>
                <a:gd name="T3" fmla="*/ 118 h 181"/>
                <a:gd name="T4" fmla="*/ 0 w 192"/>
                <a:gd name="T5" fmla="*/ 126 h 181"/>
                <a:gd name="T6" fmla="*/ 128 w 192"/>
                <a:gd name="T7" fmla="*/ 14 h 181"/>
                <a:gd name="T8" fmla="*/ 192 w 192"/>
                <a:gd name="T9" fmla="*/ 2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81">
                  <a:moveTo>
                    <a:pt x="192" y="22"/>
                  </a:moveTo>
                  <a:cubicBezTo>
                    <a:pt x="177" y="61"/>
                    <a:pt x="154" y="94"/>
                    <a:pt x="124" y="118"/>
                  </a:cubicBezTo>
                  <a:cubicBezTo>
                    <a:pt x="80" y="118"/>
                    <a:pt x="25" y="181"/>
                    <a:pt x="0" y="126"/>
                  </a:cubicBezTo>
                  <a:cubicBezTo>
                    <a:pt x="20" y="88"/>
                    <a:pt x="83" y="41"/>
                    <a:pt x="128" y="14"/>
                  </a:cubicBezTo>
                  <a:cubicBezTo>
                    <a:pt x="142" y="6"/>
                    <a:pt x="178" y="0"/>
                    <a:pt x="19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7823200" y="3414713"/>
              <a:ext cx="161925" cy="258763"/>
            </a:xfrm>
            <a:custGeom>
              <a:avLst/>
              <a:gdLst>
                <a:gd name="T0" fmla="*/ 248 w 251"/>
                <a:gd name="T1" fmla="*/ 12 h 397"/>
                <a:gd name="T2" fmla="*/ 208 w 251"/>
                <a:gd name="T3" fmla="*/ 140 h 397"/>
                <a:gd name="T4" fmla="*/ 120 w 251"/>
                <a:gd name="T5" fmla="*/ 284 h 397"/>
                <a:gd name="T6" fmla="*/ 0 w 251"/>
                <a:gd name="T7" fmla="*/ 388 h 397"/>
                <a:gd name="T8" fmla="*/ 64 w 251"/>
                <a:gd name="T9" fmla="*/ 256 h 397"/>
                <a:gd name="T10" fmla="*/ 200 w 251"/>
                <a:gd name="T11" fmla="*/ 4 h 397"/>
                <a:gd name="T12" fmla="*/ 248 w 251"/>
                <a:gd name="T13" fmla="*/ 1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" h="397">
                  <a:moveTo>
                    <a:pt x="248" y="12"/>
                  </a:moveTo>
                  <a:cubicBezTo>
                    <a:pt x="251" y="71"/>
                    <a:pt x="212" y="88"/>
                    <a:pt x="208" y="140"/>
                  </a:cubicBezTo>
                  <a:cubicBezTo>
                    <a:pt x="175" y="185"/>
                    <a:pt x="153" y="240"/>
                    <a:pt x="120" y="284"/>
                  </a:cubicBezTo>
                  <a:cubicBezTo>
                    <a:pt x="81" y="317"/>
                    <a:pt x="68" y="397"/>
                    <a:pt x="0" y="388"/>
                  </a:cubicBezTo>
                  <a:cubicBezTo>
                    <a:pt x="5" y="327"/>
                    <a:pt x="54" y="311"/>
                    <a:pt x="64" y="256"/>
                  </a:cubicBezTo>
                  <a:cubicBezTo>
                    <a:pt x="126" y="189"/>
                    <a:pt x="160" y="93"/>
                    <a:pt x="200" y="4"/>
                  </a:cubicBezTo>
                  <a:cubicBezTo>
                    <a:pt x="219" y="13"/>
                    <a:pt x="234" y="0"/>
                    <a:pt x="24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10148888" y="3417888"/>
              <a:ext cx="6350" cy="9525"/>
            </a:xfrm>
            <a:custGeom>
              <a:avLst/>
              <a:gdLst>
                <a:gd name="T0" fmla="*/ 1 w 10"/>
                <a:gd name="T1" fmla="*/ 0 h 16"/>
                <a:gd name="T2" fmla="*/ 5 w 10"/>
                <a:gd name="T3" fmla="*/ 16 h 16"/>
                <a:gd name="T4" fmla="*/ 1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1" y="0"/>
                  </a:moveTo>
                  <a:cubicBezTo>
                    <a:pt x="10" y="1"/>
                    <a:pt x="10" y="11"/>
                    <a:pt x="5" y="16"/>
                  </a:cubicBezTo>
                  <a:cubicBezTo>
                    <a:pt x="0" y="15"/>
                    <a:pt x="2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10193338" y="3417888"/>
              <a:ext cx="20638" cy="31750"/>
            </a:xfrm>
            <a:custGeom>
              <a:avLst/>
              <a:gdLst>
                <a:gd name="T0" fmla="*/ 5 w 33"/>
                <a:gd name="T1" fmla="*/ 1 h 49"/>
                <a:gd name="T2" fmla="*/ 17 w 33"/>
                <a:gd name="T3" fmla="*/ 5 h 49"/>
                <a:gd name="T4" fmla="*/ 21 w 33"/>
                <a:gd name="T5" fmla="*/ 49 h 49"/>
                <a:gd name="T6" fmla="*/ 5 w 33"/>
                <a:gd name="T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9">
                  <a:moveTo>
                    <a:pt x="5" y="1"/>
                  </a:moveTo>
                  <a:cubicBezTo>
                    <a:pt x="11" y="0"/>
                    <a:pt x="12" y="5"/>
                    <a:pt x="17" y="5"/>
                  </a:cubicBezTo>
                  <a:cubicBezTo>
                    <a:pt x="6" y="29"/>
                    <a:pt x="33" y="29"/>
                    <a:pt x="21" y="49"/>
                  </a:cubicBezTo>
                  <a:cubicBezTo>
                    <a:pt x="6" y="44"/>
                    <a:pt x="0" y="14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10175875" y="3422650"/>
              <a:ext cx="12700" cy="12700"/>
            </a:xfrm>
            <a:custGeom>
              <a:avLst/>
              <a:gdLst>
                <a:gd name="T0" fmla="*/ 19 w 19"/>
                <a:gd name="T1" fmla="*/ 0 h 20"/>
                <a:gd name="T2" fmla="*/ 19 w 19"/>
                <a:gd name="T3" fmla="*/ 20 h 20"/>
                <a:gd name="T4" fmla="*/ 3 w 19"/>
                <a:gd name="T5" fmla="*/ 4 h 20"/>
                <a:gd name="T6" fmla="*/ 19 w 1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0">
                  <a:moveTo>
                    <a:pt x="19" y="0"/>
                  </a:moveTo>
                  <a:cubicBezTo>
                    <a:pt x="19" y="7"/>
                    <a:pt x="19" y="13"/>
                    <a:pt x="19" y="20"/>
                  </a:cubicBezTo>
                  <a:cubicBezTo>
                    <a:pt x="10" y="19"/>
                    <a:pt x="0" y="17"/>
                    <a:pt x="3" y="4"/>
                  </a:cubicBezTo>
                  <a:cubicBezTo>
                    <a:pt x="7" y="1"/>
                    <a:pt x="12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10228263" y="3422650"/>
              <a:ext cx="14288" cy="31750"/>
            </a:xfrm>
            <a:custGeom>
              <a:avLst/>
              <a:gdLst>
                <a:gd name="T0" fmla="*/ 7 w 23"/>
                <a:gd name="T1" fmla="*/ 0 h 48"/>
                <a:gd name="T2" fmla="*/ 19 w 23"/>
                <a:gd name="T3" fmla="*/ 48 h 48"/>
                <a:gd name="T4" fmla="*/ 7 w 23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48">
                  <a:moveTo>
                    <a:pt x="7" y="0"/>
                  </a:moveTo>
                  <a:cubicBezTo>
                    <a:pt x="23" y="8"/>
                    <a:pt x="20" y="34"/>
                    <a:pt x="19" y="48"/>
                  </a:cubicBezTo>
                  <a:cubicBezTo>
                    <a:pt x="7" y="39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2235200" y="3408363"/>
              <a:ext cx="112713" cy="73025"/>
            </a:xfrm>
            <a:custGeom>
              <a:avLst/>
              <a:gdLst>
                <a:gd name="T0" fmla="*/ 174 w 174"/>
                <a:gd name="T1" fmla="*/ 42 h 113"/>
                <a:gd name="T2" fmla="*/ 162 w 174"/>
                <a:gd name="T3" fmla="*/ 110 h 113"/>
                <a:gd name="T4" fmla="*/ 62 w 174"/>
                <a:gd name="T5" fmla="*/ 106 h 113"/>
                <a:gd name="T6" fmla="*/ 6 w 174"/>
                <a:gd name="T7" fmla="*/ 82 h 113"/>
                <a:gd name="T8" fmla="*/ 174 w 174"/>
                <a:gd name="T9" fmla="*/ 4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13">
                  <a:moveTo>
                    <a:pt x="174" y="42"/>
                  </a:moveTo>
                  <a:cubicBezTo>
                    <a:pt x="174" y="69"/>
                    <a:pt x="170" y="92"/>
                    <a:pt x="162" y="110"/>
                  </a:cubicBezTo>
                  <a:cubicBezTo>
                    <a:pt x="145" y="113"/>
                    <a:pt x="100" y="113"/>
                    <a:pt x="62" y="106"/>
                  </a:cubicBezTo>
                  <a:cubicBezTo>
                    <a:pt x="52" y="104"/>
                    <a:pt x="9" y="95"/>
                    <a:pt x="6" y="82"/>
                  </a:cubicBezTo>
                  <a:cubicBezTo>
                    <a:pt x="0" y="55"/>
                    <a:pt x="149" y="0"/>
                    <a:pt x="174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10164763" y="3427413"/>
              <a:ext cx="12700" cy="14288"/>
            </a:xfrm>
            <a:custGeom>
              <a:avLst/>
              <a:gdLst>
                <a:gd name="T0" fmla="*/ 1 w 20"/>
                <a:gd name="T1" fmla="*/ 2 h 22"/>
                <a:gd name="T2" fmla="*/ 17 w 20"/>
                <a:gd name="T3" fmla="*/ 6 h 22"/>
                <a:gd name="T4" fmla="*/ 9 w 20"/>
                <a:gd name="T5" fmla="*/ 22 h 22"/>
                <a:gd name="T6" fmla="*/ 1 w 20"/>
                <a:gd name="T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20" y="17"/>
                    <a:pt x="9" y="14"/>
                    <a:pt x="9" y="22"/>
                  </a:cubicBezTo>
                  <a:cubicBezTo>
                    <a:pt x="0" y="21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10150475" y="3430588"/>
              <a:ext cx="9525" cy="11113"/>
            </a:xfrm>
            <a:custGeom>
              <a:avLst/>
              <a:gdLst>
                <a:gd name="T0" fmla="*/ 4 w 16"/>
                <a:gd name="T1" fmla="*/ 0 h 16"/>
                <a:gd name="T2" fmla="*/ 16 w 16"/>
                <a:gd name="T3" fmla="*/ 8 h 16"/>
                <a:gd name="T4" fmla="*/ 4 w 16"/>
                <a:gd name="T5" fmla="*/ 16 h 16"/>
                <a:gd name="T6" fmla="*/ 0 w 16"/>
                <a:gd name="T7" fmla="*/ 12 h 16"/>
                <a:gd name="T8" fmla="*/ 4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9" y="1"/>
                    <a:pt x="10" y="7"/>
                    <a:pt x="16" y="8"/>
                  </a:cubicBezTo>
                  <a:cubicBezTo>
                    <a:pt x="14" y="13"/>
                    <a:pt x="11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2984500" y="3427413"/>
              <a:ext cx="173038" cy="206375"/>
            </a:xfrm>
            <a:custGeom>
              <a:avLst/>
              <a:gdLst>
                <a:gd name="T0" fmla="*/ 257 w 268"/>
                <a:gd name="T1" fmla="*/ 270 h 319"/>
                <a:gd name="T2" fmla="*/ 117 w 268"/>
                <a:gd name="T3" fmla="*/ 318 h 319"/>
                <a:gd name="T4" fmla="*/ 21 w 268"/>
                <a:gd name="T5" fmla="*/ 150 h 319"/>
                <a:gd name="T6" fmla="*/ 37 w 268"/>
                <a:gd name="T7" fmla="*/ 114 h 319"/>
                <a:gd name="T8" fmla="*/ 45 w 268"/>
                <a:gd name="T9" fmla="*/ 78 h 319"/>
                <a:gd name="T10" fmla="*/ 61 w 268"/>
                <a:gd name="T11" fmla="*/ 62 h 319"/>
                <a:gd name="T12" fmla="*/ 69 w 268"/>
                <a:gd name="T13" fmla="*/ 38 h 319"/>
                <a:gd name="T14" fmla="*/ 217 w 268"/>
                <a:gd name="T15" fmla="*/ 42 h 319"/>
                <a:gd name="T16" fmla="*/ 257 w 268"/>
                <a:gd name="T17" fmla="*/ 27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" h="319">
                  <a:moveTo>
                    <a:pt x="257" y="270"/>
                  </a:moveTo>
                  <a:cubicBezTo>
                    <a:pt x="194" y="278"/>
                    <a:pt x="174" y="319"/>
                    <a:pt x="117" y="318"/>
                  </a:cubicBezTo>
                  <a:cubicBezTo>
                    <a:pt x="41" y="317"/>
                    <a:pt x="0" y="233"/>
                    <a:pt x="21" y="150"/>
                  </a:cubicBezTo>
                  <a:cubicBezTo>
                    <a:pt x="23" y="140"/>
                    <a:pt x="32" y="128"/>
                    <a:pt x="37" y="114"/>
                  </a:cubicBezTo>
                  <a:cubicBezTo>
                    <a:pt x="42" y="102"/>
                    <a:pt x="42" y="86"/>
                    <a:pt x="45" y="78"/>
                  </a:cubicBezTo>
                  <a:cubicBezTo>
                    <a:pt x="48" y="71"/>
                    <a:pt x="58" y="68"/>
                    <a:pt x="61" y="62"/>
                  </a:cubicBezTo>
                  <a:cubicBezTo>
                    <a:pt x="69" y="48"/>
                    <a:pt x="64" y="43"/>
                    <a:pt x="69" y="38"/>
                  </a:cubicBezTo>
                  <a:cubicBezTo>
                    <a:pt x="107" y="0"/>
                    <a:pt x="186" y="9"/>
                    <a:pt x="217" y="42"/>
                  </a:cubicBezTo>
                  <a:cubicBezTo>
                    <a:pt x="253" y="79"/>
                    <a:pt x="268" y="206"/>
                    <a:pt x="257" y="2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10183813" y="3438525"/>
              <a:ext cx="14288" cy="15875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10245725" y="3438525"/>
              <a:ext cx="14288" cy="14288"/>
            </a:xfrm>
            <a:custGeom>
              <a:avLst/>
              <a:gdLst>
                <a:gd name="T0" fmla="*/ 7 w 20"/>
                <a:gd name="T1" fmla="*/ 0 h 22"/>
                <a:gd name="T2" fmla="*/ 19 w 20"/>
                <a:gd name="T3" fmla="*/ 0 h 22"/>
                <a:gd name="T4" fmla="*/ 7 w 20"/>
                <a:gd name="T5" fmla="*/ 20 h 22"/>
                <a:gd name="T6" fmla="*/ 7 w 2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7" y="0"/>
                  </a:moveTo>
                  <a:cubicBezTo>
                    <a:pt x="11" y="0"/>
                    <a:pt x="15" y="0"/>
                    <a:pt x="19" y="0"/>
                  </a:cubicBezTo>
                  <a:cubicBezTo>
                    <a:pt x="20" y="11"/>
                    <a:pt x="19" y="22"/>
                    <a:pt x="7" y="20"/>
                  </a:cubicBezTo>
                  <a:cubicBezTo>
                    <a:pt x="0" y="12"/>
                    <a:pt x="7" y="1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/>
            </p:cNvSpPr>
            <p:nvPr/>
          </p:nvSpPr>
          <p:spPr bwMode="auto">
            <a:xfrm>
              <a:off x="1751013" y="3475038"/>
              <a:ext cx="407988" cy="252413"/>
            </a:xfrm>
            <a:custGeom>
              <a:avLst/>
              <a:gdLst>
                <a:gd name="T0" fmla="*/ 628 w 628"/>
                <a:gd name="T1" fmla="*/ 13 h 391"/>
                <a:gd name="T2" fmla="*/ 604 w 628"/>
                <a:gd name="T3" fmla="*/ 73 h 391"/>
                <a:gd name="T4" fmla="*/ 576 w 628"/>
                <a:gd name="T5" fmla="*/ 261 h 391"/>
                <a:gd name="T6" fmla="*/ 512 w 628"/>
                <a:gd name="T7" fmla="*/ 277 h 391"/>
                <a:gd name="T8" fmla="*/ 400 w 628"/>
                <a:gd name="T9" fmla="*/ 305 h 391"/>
                <a:gd name="T10" fmla="*/ 260 w 628"/>
                <a:gd name="T11" fmla="*/ 337 h 391"/>
                <a:gd name="T12" fmla="*/ 188 w 628"/>
                <a:gd name="T13" fmla="*/ 349 h 391"/>
                <a:gd name="T14" fmla="*/ 8 w 628"/>
                <a:gd name="T15" fmla="*/ 369 h 391"/>
                <a:gd name="T16" fmla="*/ 36 w 628"/>
                <a:gd name="T17" fmla="*/ 325 h 391"/>
                <a:gd name="T18" fmla="*/ 92 w 628"/>
                <a:gd name="T19" fmla="*/ 301 h 391"/>
                <a:gd name="T20" fmla="*/ 180 w 628"/>
                <a:gd name="T21" fmla="*/ 269 h 391"/>
                <a:gd name="T22" fmla="*/ 308 w 628"/>
                <a:gd name="T23" fmla="*/ 225 h 391"/>
                <a:gd name="T24" fmla="*/ 236 w 628"/>
                <a:gd name="T25" fmla="*/ 217 h 391"/>
                <a:gd name="T26" fmla="*/ 172 w 628"/>
                <a:gd name="T27" fmla="*/ 237 h 391"/>
                <a:gd name="T28" fmla="*/ 104 w 628"/>
                <a:gd name="T29" fmla="*/ 253 h 391"/>
                <a:gd name="T30" fmla="*/ 28 w 628"/>
                <a:gd name="T31" fmla="*/ 245 h 391"/>
                <a:gd name="T32" fmla="*/ 88 w 628"/>
                <a:gd name="T33" fmla="*/ 217 h 391"/>
                <a:gd name="T34" fmla="*/ 216 w 628"/>
                <a:gd name="T35" fmla="*/ 185 h 391"/>
                <a:gd name="T36" fmla="*/ 332 w 628"/>
                <a:gd name="T37" fmla="*/ 129 h 391"/>
                <a:gd name="T38" fmla="*/ 248 w 628"/>
                <a:gd name="T39" fmla="*/ 121 h 391"/>
                <a:gd name="T40" fmla="*/ 164 w 628"/>
                <a:gd name="T41" fmla="*/ 141 h 391"/>
                <a:gd name="T42" fmla="*/ 16 w 628"/>
                <a:gd name="T43" fmla="*/ 169 h 391"/>
                <a:gd name="T44" fmla="*/ 200 w 628"/>
                <a:gd name="T45" fmla="*/ 105 h 391"/>
                <a:gd name="T46" fmla="*/ 264 w 628"/>
                <a:gd name="T47" fmla="*/ 93 h 391"/>
                <a:gd name="T48" fmla="*/ 304 w 628"/>
                <a:gd name="T49" fmla="*/ 81 h 391"/>
                <a:gd name="T50" fmla="*/ 432 w 628"/>
                <a:gd name="T51" fmla="*/ 37 h 391"/>
                <a:gd name="T52" fmla="*/ 500 w 628"/>
                <a:gd name="T53" fmla="*/ 21 h 391"/>
                <a:gd name="T54" fmla="*/ 628 w 628"/>
                <a:gd name="T55" fmla="*/ 13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28" h="391">
                  <a:moveTo>
                    <a:pt x="628" y="13"/>
                  </a:moveTo>
                  <a:cubicBezTo>
                    <a:pt x="628" y="38"/>
                    <a:pt x="610" y="45"/>
                    <a:pt x="604" y="73"/>
                  </a:cubicBezTo>
                  <a:cubicBezTo>
                    <a:pt x="590" y="134"/>
                    <a:pt x="620" y="229"/>
                    <a:pt x="576" y="261"/>
                  </a:cubicBezTo>
                  <a:cubicBezTo>
                    <a:pt x="567" y="268"/>
                    <a:pt x="537" y="270"/>
                    <a:pt x="512" y="277"/>
                  </a:cubicBezTo>
                  <a:cubicBezTo>
                    <a:pt x="474" y="287"/>
                    <a:pt x="445" y="293"/>
                    <a:pt x="400" y="305"/>
                  </a:cubicBezTo>
                  <a:cubicBezTo>
                    <a:pt x="365" y="314"/>
                    <a:pt x="307" y="325"/>
                    <a:pt x="260" y="337"/>
                  </a:cubicBezTo>
                  <a:cubicBezTo>
                    <a:pt x="238" y="343"/>
                    <a:pt x="222" y="345"/>
                    <a:pt x="188" y="349"/>
                  </a:cubicBezTo>
                  <a:cubicBezTo>
                    <a:pt x="123" y="356"/>
                    <a:pt x="59" y="391"/>
                    <a:pt x="8" y="369"/>
                  </a:cubicBezTo>
                  <a:cubicBezTo>
                    <a:pt x="3" y="343"/>
                    <a:pt x="16" y="337"/>
                    <a:pt x="36" y="325"/>
                  </a:cubicBezTo>
                  <a:cubicBezTo>
                    <a:pt x="49" y="317"/>
                    <a:pt x="76" y="305"/>
                    <a:pt x="92" y="301"/>
                  </a:cubicBezTo>
                  <a:cubicBezTo>
                    <a:pt x="119" y="295"/>
                    <a:pt x="162" y="293"/>
                    <a:pt x="180" y="269"/>
                  </a:cubicBezTo>
                  <a:cubicBezTo>
                    <a:pt x="221" y="258"/>
                    <a:pt x="300" y="270"/>
                    <a:pt x="308" y="225"/>
                  </a:cubicBezTo>
                  <a:cubicBezTo>
                    <a:pt x="289" y="204"/>
                    <a:pt x="254" y="213"/>
                    <a:pt x="236" y="217"/>
                  </a:cubicBezTo>
                  <a:cubicBezTo>
                    <a:pt x="216" y="221"/>
                    <a:pt x="194" y="232"/>
                    <a:pt x="172" y="237"/>
                  </a:cubicBezTo>
                  <a:cubicBezTo>
                    <a:pt x="149" y="242"/>
                    <a:pt x="126" y="249"/>
                    <a:pt x="104" y="253"/>
                  </a:cubicBezTo>
                  <a:cubicBezTo>
                    <a:pt x="80" y="258"/>
                    <a:pt x="51" y="260"/>
                    <a:pt x="28" y="245"/>
                  </a:cubicBezTo>
                  <a:cubicBezTo>
                    <a:pt x="37" y="221"/>
                    <a:pt x="66" y="225"/>
                    <a:pt x="88" y="217"/>
                  </a:cubicBezTo>
                  <a:cubicBezTo>
                    <a:pt x="127" y="204"/>
                    <a:pt x="156" y="179"/>
                    <a:pt x="216" y="185"/>
                  </a:cubicBezTo>
                  <a:cubicBezTo>
                    <a:pt x="254" y="165"/>
                    <a:pt x="310" y="164"/>
                    <a:pt x="332" y="129"/>
                  </a:cubicBezTo>
                  <a:cubicBezTo>
                    <a:pt x="310" y="98"/>
                    <a:pt x="278" y="112"/>
                    <a:pt x="248" y="121"/>
                  </a:cubicBezTo>
                  <a:cubicBezTo>
                    <a:pt x="223" y="128"/>
                    <a:pt x="191" y="130"/>
                    <a:pt x="164" y="141"/>
                  </a:cubicBezTo>
                  <a:cubicBezTo>
                    <a:pt x="129" y="155"/>
                    <a:pt x="63" y="171"/>
                    <a:pt x="16" y="169"/>
                  </a:cubicBezTo>
                  <a:cubicBezTo>
                    <a:pt x="0" y="95"/>
                    <a:pt x="129" y="113"/>
                    <a:pt x="200" y="105"/>
                  </a:cubicBezTo>
                  <a:cubicBezTo>
                    <a:pt x="228" y="102"/>
                    <a:pt x="242" y="86"/>
                    <a:pt x="264" y="93"/>
                  </a:cubicBezTo>
                  <a:cubicBezTo>
                    <a:pt x="276" y="88"/>
                    <a:pt x="282" y="77"/>
                    <a:pt x="304" y="81"/>
                  </a:cubicBezTo>
                  <a:cubicBezTo>
                    <a:pt x="339" y="60"/>
                    <a:pt x="386" y="49"/>
                    <a:pt x="432" y="37"/>
                  </a:cubicBezTo>
                  <a:cubicBezTo>
                    <a:pt x="452" y="32"/>
                    <a:pt x="477" y="27"/>
                    <a:pt x="500" y="21"/>
                  </a:cubicBezTo>
                  <a:cubicBezTo>
                    <a:pt x="543" y="10"/>
                    <a:pt x="579" y="0"/>
                    <a:pt x="62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8793163" y="3481388"/>
              <a:ext cx="765175" cy="744538"/>
            </a:xfrm>
            <a:custGeom>
              <a:avLst/>
              <a:gdLst>
                <a:gd name="T0" fmla="*/ 866 w 1178"/>
                <a:gd name="T1" fmla="*/ 965 h 1146"/>
                <a:gd name="T2" fmla="*/ 950 w 1178"/>
                <a:gd name="T3" fmla="*/ 993 h 1146"/>
                <a:gd name="T4" fmla="*/ 974 w 1178"/>
                <a:gd name="T5" fmla="*/ 1001 h 1146"/>
                <a:gd name="T6" fmla="*/ 1118 w 1178"/>
                <a:gd name="T7" fmla="*/ 1025 h 1146"/>
                <a:gd name="T8" fmla="*/ 1178 w 1178"/>
                <a:gd name="T9" fmla="*/ 1033 h 1146"/>
                <a:gd name="T10" fmla="*/ 1094 w 1178"/>
                <a:gd name="T11" fmla="*/ 1065 h 1146"/>
                <a:gd name="T12" fmla="*/ 1038 w 1178"/>
                <a:gd name="T13" fmla="*/ 1101 h 1146"/>
                <a:gd name="T14" fmla="*/ 970 w 1178"/>
                <a:gd name="T15" fmla="*/ 1121 h 1146"/>
                <a:gd name="T16" fmla="*/ 918 w 1178"/>
                <a:gd name="T17" fmla="*/ 1129 h 1146"/>
                <a:gd name="T18" fmla="*/ 730 w 1178"/>
                <a:gd name="T19" fmla="*/ 1129 h 1146"/>
                <a:gd name="T20" fmla="*/ 694 w 1178"/>
                <a:gd name="T21" fmla="*/ 1137 h 1146"/>
                <a:gd name="T22" fmla="*/ 678 w 1178"/>
                <a:gd name="T23" fmla="*/ 1117 h 1146"/>
                <a:gd name="T24" fmla="*/ 618 w 1178"/>
                <a:gd name="T25" fmla="*/ 1125 h 1146"/>
                <a:gd name="T26" fmla="*/ 554 w 1178"/>
                <a:gd name="T27" fmla="*/ 1105 h 1146"/>
                <a:gd name="T28" fmla="*/ 526 w 1178"/>
                <a:gd name="T29" fmla="*/ 1105 h 1146"/>
                <a:gd name="T30" fmla="*/ 438 w 1178"/>
                <a:gd name="T31" fmla="*/ 1073 h 1146"/>
                <a:gd name="T32" fmla="*/ 406 w 1178"/>
                <a:gd name="T33" fmla="*/ 1073 h 1146"/>
                <a:gd name="T34" fmla="*/ 370 w 1178"/>
                <a:gd name="T35" fmla="*/ 1057 h 1146"/>
                <a:gd name="T36" fmla="*/ 354 w 1178"/>
                <a:gd name="T37" fmla="*/ 1061 h 1146"/>
                <a:gd name="T38" fmla="*/ 306 w 1178"/>
                <a:gd name="T39" fmla="*/ 1053 h 1146"/>
                <a:gd name="T40" fmla="*/ 238 w 1178"/>
                <a:gd name="T41" fmla="*/ 1037 h 1146"/>
                <a:gd name="T42" fmla="*/ 198 w 1178"/>
                <a:gd name="T43" fmla="*/ 1009 h 1146"/>
                <a:gd name="T44" fmla="*/ 122 w 1178"/>
                <a:gd name="T45" fmla="*/ 973 h 1146"/>
                <a:gd name="T46" fmla="*/ 102 w 1178"/>
                <a:gd name="T47" fmla="*/ 921 h 1146"/>
                <a:gd name="T48" fmla="*/ 82 w 1178"/>
                <a:gd name="T49" fmla="*/ 909 h 1146"/>
                <a:gd name="T50" fmla="*/ 70 w 1178"/>
                <a:gd name="T51" fmla="*/ 873 h 1146"/>
                <a:gd name="T52" fmla="*/ 58 w 1178"/>
                <a:gd name="T53" fmla="*/ 821 h 1146"/>
                <a:gd name="T54" fmla="*/ 58 w 1178"/>
                <a:gd name="T55" fmla="*/ 785 h 1146"/>
                <a:gd name="T56" fmla="*/ 46 w 1178"/>
                <a:gd name="T57" fmla="*/ 761 h 1146"/>
                <a:gd name="T58" fmla="*/ 38 w 1178"/>
                <a:gd name="T59" fmla="*/ 681 h 1146"/>
                <a:gd name="T60" fmla="*/ 42 w 1178"/>
                <a:gd name="T61" fmla="*/ 641 h 1146"/>
                <a:gd name="T62" fmla="*/ 30 w 1178"/>
                <a:gd name="T63" fmla="*/ 613 h 1146"/>
                <a:gd name="T64" fmla="*/ 14 w 1178"/>
                <a:gd name="T65" fmla="*/ 461 h 1146"/>
                <a:gd name="T66" fmla="*/ 30 w 1178"/>
                <a:gd name="T67" fmla="*/ 285 h 1146"/>
                <a:gd name="T68" fmla="*/ 18 w 1178"/>
                <a:gd name="T69" fmla="*/ 245 h 1146"/>
                <a:gd name="T70" fmla="*/ 26 w 1178"/>
                <a:gd name="T71" fmla="*/ 121 h 1146"/>
                <a:gd name="T72" fmla="*/ 70 w 1178"/>
                <a:gd name="T73" fmla="*/ 21 h 1146"/>
                <a:gd name="T74" fmla="*/ 166 w 1178"/>
                <a:gd name="T75" fmla="*/ 1 h 1146"/>
                <a:gd name="T76" fmla="*/ 206 w 1178"/>
                <a:gd name="T77" fmla="*/ 9 h 1146"/>
                <a:gd name="T78" fmla="*/ 290 w 1178"/>
                <a:gd name="T79" fmla="*/ 9 h 1146"/>
                <a:gd name="T80" fmla="*/ 362 w 1178"/>
                <a:gd name="T81" fmla="*/ 17 h 1146"/>
                <a:gd name="T82" fmla="*/ 386 w 1178"/>
                <a:gd name="T83" fmla="*/ 9 h 1146"/>
                <a:gd name="T84" fmla="*/ 522 w 1178"/>
                <a:gd name="T85" fmla="*/ 21 h 1146"/>
                <a:gd name="T86" fmla="*/ 806 w 1178"/>
                <a:gd name="T87" fmla="*/ 105 h 1146"/>
                <a:gd name="T88" fmla="*/ 810 w 1178"/>
                <a:gd name="T89" fmla="*/ 145 h 1146"/>
                <a:gd name="T90" fmla="*/ 822 w 1178"/>
                <a:gd name="T91" fmla="*/ 173 h 1146"/>
                <a:gd name="T92" fmla="*/ 818 w 1178"/>
                <a:gd name="T93" fmla="*/ 197 h 1146"/>
                <a:gd name="T94" fmla="*/ 818 w 1178"/>
                <a:gd name="T95" fmla="*/ 257 h 1146"/>
                <a:gd name="T96" fmla="*/ 826 w 1178"/>
                <a:gd name="T97" fmla="*/ 397 h 1146"/>
                <a:gd name="T98" fmla="*/ 842 w 1178"/>
                <a:gd name="T99" fmla="*/ 421 h 1146"/>
                <a:gd name="T100" fmla="*/ 846 w 1178"/>
                <a:gd name="T101" fmla="*/ 749 h 1146"/>
                <a:gd name="T102" fmla="*/ 862 w 1178"/>
                <a:gd name="T103" fmla="*/ 769 h 1146"/>
                <a:gd name="T104" fmla="*/ 866 w 1178"/>
                <a:gd name="T105" fmla="*/ 965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78" h="1146">
                  <a:moveTo>
                    <a:pt x="866" y="965"/>
                  </a:moveTo>
                  <a:cubicBezTo>
                    <a:pt x="878" y="995"/>
                    <a:pt x="906" y="989"/>
                    <a:pt x="950" y="993"/>
                  </a:cubicBezTo>
                  <a:cubicBezTo>
                    <a:pt x="958" y="994"/>
                    <a:pt x="965" y="999"/>
                    <a:pt x="974" y="1001"/>
                  </a:cubicBezTo>
                  <a:cubicBezTo>
                    <a:pt x="1024" y="1010"/>
                    <a:pt x="1085" y="1005"/>
                    <a:pt x="1118" y="1025"/>
                  </a:cubicBezTo>
                  <a:cubicBezTo>
                    <a:pt x="1137" y="1020"/>
                    <a:pt x="1166" y="1020"/>
                    <a:pt x="1178" y="1033"/>
                  </a:cubicBezTo>
                  <a:cubicBezTo>
                    <a:pt x="1161" y="1063"/>
                    <a:pt x="1122" y="1055"/>
                    <a:pt x="1094" y="1065"/>
                  </a:cubicBezTo>
                  <a:cubicBezTo>
                    <a:pt x="1074" y="1072"/>
                    <a:pt x="1059" y="1093"/>
                    <a:pt x="1038" y="1101"/>
                  </a:cubicBezTo>
                  <a:cubicBezTo>
                    <a:pt x="1013" y="1111"/>
                    <a:pt x="988" y="1098"/>
                    <a:pt x="970" y="1121"/>
                  </a:cubicBezTo>
                  <a:cubicBezTo>
                    <a:pt x="950" y="1109"/>
                    <a:pt x="935" y="1119"/>
                    <a:pt x="918" y="1129"/>
                  </a:cubicBezTo>
                  <a:cubicBezTo>
                    <a:pt x="861" y="1131"/>
                    <a:pt x="796" y="1146"/>
                    <a:pt x="730" y="1129"/>
                  </a:cubicBezTo>
                  <a:cubicBezTo>
                    <a:pt x="714" y="1135"/>
                    <a:pt x="709" y="1135"/>
                    <a:pt x="694" y="1137"/>
                  </a:cubicBezTo>
                  <a:cubicBezTo>
                    <a:pt x="679" y="1140"/>
                    <a:pt x="684" y="1123"/>
                    <a:pt x="678" y="1117"/>
                  </a:cubicBezTo>
                  <a:cubicBezTo>
                    <a:pt x="659" y="1121"/>
                    <a:pt x="637" y="1127"/>
                    <a:pt x="618" y="1125"/>
                  </a:cubicBezTo>
                  <a:cubicBezTo>
                    <a:pt x="599" y="1123"/>
                    <a:pt x="576" y="1109"/>
                    <a:pt x="554" y="1105"/>
                  </a:cubicBezTo>
                  <a:cubicBezTo>
                    <a:pt x="544" y="1103"/>
                    <a:pt x="535" y="1107"/>
                    <a:pt x="526" y="1105"/>
                  </a:cubicBezTo>
                  <a:cubicBezTo>
                    <a:pt x="496" y="1098"/>
                    <a:pt x="468" y="1078"/>
                    <a:pt x="438" y="1073"/>
                  </a:cubicBezTo>
                  <a:cubicBezTo>
                    <a:pt x="428" y="1071"/>
                    <a:pt x="415" y="1075"/>
                    <a:pt x="406" y="1073"/>
                  </a:cubicBezTo>
                  <a:cubicBezTo>
                    <a:pt x="394" y="1070"/>
                    <a:pt x="382" y="1058"/>
                    <a:pt x="370" y="1057"/>
                  </a:cubicBezTo>
                  <a:cubicBezTo>
                    <a:pt x="362" y="1056"/>
                    <a:pt x="358" y="1062"/>
                    <a:pt x="354" y="1061"/>
                  </a:cubicBezTo>
                  <a:cubicBezTo>
                    <a:pt x="339" y="1058"/>
                    <a:pt x="326" y="1042"/>
                    <a:pt x="306" y="1053"/>
                  </a:cubicBezTo>
                  <a:cubicBezTo>
                    <a:pt x="286" y="1047"/>
                    <a:pt x="255" y="1021"/>
                    <a:pt x="238" y="1037"/>
                  </a:cubicBezTo>
                  <a:cubicBezTo>
                    <a:pt x="227" y="1017"/>
                    <a:pt x="208" y="1029"/>
                    <a:pt x="198" y="1009"/>
                  </a:cubicBezTo>
                  <a:cubicBezTo>
                    <a:pt x="159" y="1011"/>
                    <a:pt x="149" y="984"/>
                    <a:pt x="122" y="973"/>
                  </a:cubicBezTo>
                  <a:cubicBezTo>
                    <a:pt x="130" y="941"/>
                    <a:pt x="94" y="953"/>
                    <a:pt x="102" y="921"/>
                  </a:cubicBezTo>
                  <a:cubicBezTo>
                    <a:pt x="97" y="915"/>
                    <a:pt x="87" y="915"/>
                    <a:pt x="82" y="909"/>
                  </a:cubicBezTo>
                  <a:cubicBezTo>
                    <a:pt x="89" y="890"/>
                    <a:pt x="78" y="886"/>
                    <a:pt x="70" y="873"/>
                  </a:cubicBezTo>
                  <a:cubicBezTo>
                    <a:pt x="69" y="853"/>
                    <a:pt x="70" y="831"/>
                    <a:pt x="58" y="821"/>
                  </a:cubicBezTo>
                  <a:cubicBezTo>
                    <a:pt x="58" y="809"/>
                    <a:pt x="58" y="797"/>
                    <a:pt x="58" y="785"/>
                  </a:cubicBezTo>
                  <a:cubicBezTo>
                    <a:pt x="60" y="771"/>
                    <a:pt x="44" y="775"/>
                    <a:pt x="46" y="761"/>
                  </a:cubicBezTo>
                  <a:cubicBezTo>
                    <a:pt x="44" y="720"/>
                    <a:pt x="56" y="704"/>
                    <a:pt x="38" y="681"/>
                  </a:cubicBezTo>
                  <a:cubicBezTo>
                    <a:pt x="35" y="663"/>
                    <a:pt x="43" y="657"/>
                    <a:pt x="42" y="641"/>
                  </a:cubicBezTo>
                  <a:cubicBezTo>
                    <a:pt x="46" y="623"/>
                    <a:pt x="28" y="628"/>
                    <a:pt x="30" y="613"/>
                  </a:cubicBezTo>
                  <a:cubicBezTo>
                    <a:pt x="30" y="562"/>
                    <a:pt x="34" y="502"/>
                    <a:pt x="14" y="461"/>
                  </a:cubicBezTo>
                  <a:cubicBezTo>
                    <a:pt x="36" y="403"/>
                    <a:pt x="0" y="334"/>
                    <a:pt x="30" y="285"/>
                  </a:cubicBezTo>
                  <a:cubicBezTo>
                    <a:pt x="25" y="273"/>
                    <a:pt x="25" y="255"/>
                    <a:pt x="18" y="245"/>
                  </a:cubicBezTo>
                  <a:cubicBezTo>
                    <a:pt x="26" y="209"/>
                    <a:pt x="35" y="151"/>
                    <a:pt x="26" y="121"/>
                  </a:cubicBezTo>
                  <a:cubicBezTo>
                    <a:pt x="48" y="95"/>
                    <a:pt x="42" y="41"/>
                    <a:pt x="70" y="21"/>
                  </a:cubicBezTo>
                  <a:cubicBezTo>
                    <a:pt x="99" y="14"/>
                    <a:pt x="128" y="0"/>
                    <a:pt x="166" y="1"/>
                  </a:cubicBezTo>
                  <a:cubicBezTo>
                    <a:pt x="179" y="1"/>
                    <a:pt x="192" y="8"/>
                    <a:pt x="206" y="9"/>
                  </a:cubicBezTo>
                  <a:cubicBezTo>
                    <a:pt x="234" y="12"/>
                    <a:pt x="265" y="7"/>
                    <a:pt x="290" y="9"/>
                  </a:cubicBezTo>
                  <a:cubicBezTo>
                    <a:pt x="318" y="11"/>
                    <a:pt x="336" y="21"/>
                    <a:pt x="362" y="17"/>
                  </a:cubicBezTo>
                  <a:cubicBezTo>
                    <a:pt x="369" y="16"/>
                    <a:pt x="378" y="9"/>
                    <a:pt x="386" y="9"/>
                  </a:cubicBezTo>
                  <a:cubicBezTo>
                    <a:pt x="432" y="8"/>
                    <a:pt x="482" y="34"/>
                    <a:pt x="522" y="21"/>
                  </a:cubicBezTo>
                  <a:cubicBezTo>
                    <a:pt x="614" y="54"/>
                    <a:pt x="731" y="49"/>
                    <a:pt x="806" y="105"/>
                  </a:cubicBezTo>
                  <a:cubicBezTo>
                    <a:pt x="812" y="112"/>
                    <a:pt x="807" y="129"/>
                    <a:pt x="810" y="145"/>
                  </a:cubicBezTo>
                  <a:cubicBezTo>
                    <a:pt x="812" y="155"/>
                    <a:pt x="821" y="163"/>
                    <a:pt x="822" y="173"/>
                  </a:cubicBezTo>
                  <a:cubicBezTo>
                    <a:pt x="823" y="180"/>
                    <a:pt x="817" y="190"/>
                    <a:pt x="818" y="197"/>
                  </a:cubicBezTo>
                  <a:cubicBezTo>
                    <a:pt x="821" y="212"/>
                    <a:pt x="847" y="239"/>
                    <a:pt x="818" y="257"/>
                  </a:cubicBezTo>
                  <a:cubicBezTo>
                    <a:pt x="829" y="305"/>
                    <a:pt x="835" y="344"/>
                    <a:pt x="826" y="397"/>
                  </a:cubicBezTo>
                  <a:cubicBezTo>
                    <a:pt x="825" y="411"/>
                    <a:pt x="842" y="408"/>
                    <a:pt x="842" y="421"/>
                  </a:cubicBezTo>
                  <a:cubicBezTo>
                    <a:pt x="823" y="521"/>
                    <a:pt x="858" y="637"/>
                    <a:pt x="846" y="749"/>
                  </a:cubicBezTo>
                  <a:cubicBezTo>
                    <a:pt x="845" y="762"/>
                    <a:pt x="858" y="761"/>
                    <a:pt x="862" y="769"/>
                  </a:cubicBezTo>
                  <a:cubicBezTo>
                    <a:pt x="841" y="831"/>
                    <a:pt x="879" y="899"/>
                    <a:pt x="866" y="9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1366838" y="3481388"/>
              <a:ext cx="344488" cy="249238"/>
            </a:xfrm>
            <a:custGeom>
              <a:avLst/>
              <a:gdLst>
                <a:gd name="T0" fmla="*/ 532 w 532"/>
                <a:gd name="T1" fmla="*/ 149 h 383"/>
                <a:gd name="T2" fmla="*/ 528 w 532"/>
                <a:gd name="T3" fmla="*/ 353 h 383"/>
                <a:gd name="T4" fmla="*/ 408 w 532"/>
                <a:gd name="T5" fmla="*/ 345 h 383"/>
                <a:gd name="T6" fmla="*/ 372 w 532"/>
                <a:gd name="T7" fmla="*/ 345 h 383"/>
                <a:gd name="T8" fmla="*/ 292 w 532"/>
                <a:gd name="T9" fmla="*/ 321 h 383"/>
                <a:gd name="T10" fmla="*/ 212 w 532"/>
                <a:gd name="T11" fmla="*/ 305 h 383"/>
                <a:gd name="T12" fmla="*/ 136 w 532"/>
                <a:gd name="T13" fmla="*/ 277 h 383"/>
                <a:gd name="T14" fmla="*/ 44 w 532"/>
                <a:gd name="T15" fmla="*/ 241 h 383"/>
                <a:gd name="T16" fmla="*/ 0 w 532"/>
                <a:gd name="T17" fmla="*/ 41 h 383"/>
                <a:gd name="T18" fmla="*/ 92 w 532"/>
                <a:gd name="T19" fmla="*/ 13 h 383"/>
                <a:gd name="T20" fmla="*/ 164 w 532"/>
                <a:gd name="T21" fmla="*/ 49 h 383"/>
                <a:gd name="T22" fmla="*/ 240 w 532"/>
                <a:gd name="T23" fmla="*/ 81 h 383"/>
                <a:gd name="T24" fmla="*/ 396 w 532"/>
                <a:gd name="T25" fmla="*/ 105 h 383"/>
                <a:gd name="T26" fmla="*/ 532 w 532"/>
                <a:gd name="T27" fmla="*/ 149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2" h="383">
                  <a:moveTo>
                    <a:pt x="532" y="149"/>
                  </a:moveTo>
                  <a:cubicBezTo>
                    <a:pt x="526" y="197"/>
                    <a:pt x="528" y="300"/>
                    <a:pt x="528" y="353"/>
                  </a:cubicBezTo>
                  <a:cubicBezTo>
                    <a:pt x="490" y="383"/>
                    <a:pt x="451" y="353"/>
                    <a:pt x="408" y="345"/>
                  </a:cubicBezTo>
                  <a:cubicBezTo>
                    <a:pt x="396" y="343"/>
                    <a:pt x="385" y="347"/>
                    <a:pt x="372" y="345"/>
                  </a:cubicBezTo>
                  <a:cubicBezTo>
                    <a:pt x="349" y="342"/>
                    <a:pt x="321" y="329"/>
                    <a:pt x="292" y="321"/>
                  </a:cubicBezTo>
                  <a:cubicBezTo>
                    <a:pt x="266" y="314"/>
                    <a:pt x="237" y="312"/>
                    <a:pt x="212" y="305"/>
                  </a:cubicBezTo>
                  <a:cubicBezTo>
                    <a:pt x="188" y="298"/>
                    <a:pt x="161" y="284"/>
                    <a:pt x="136" y="277"/>
                  </a:cubicBezTo>
                  <a:cubicBezTo>
                    <a:pt x="93" y="265"/>
                    <a:pt x="64" y="264"/>
                    <a:pt x="44" y="241"/>
                  </a:cubicBezTo>
                  <a:cubicBezTo>
                    <a:pt x="7" y="197"/>
                    <a:pt x="11" y="116"/>
                    <a:pt x="0" y="41"/>
                  </a:cubicBezTo>
                  <a:cubicBezTo>
                    <a:pt x="17" y="15"/>
                    <a:pt x="38" y="0"/>
                    <a:pt x="92" y="13"/>
                  </a:cubicBezTo>
                  <a:cubicBezTo>
                    <a:pt x="112" y="18"/>
                    <a:pt x="139" y="38"/>
                    <a:pt x="164" y="49"/>
                  </a:cubicBezTo>
                  <a:cubicBezTo>
                    <a:pt x="188" y="60"/>
                    <a:pt x="213" y="74"/>
                    <a:pt x="240" y="81"/>
                  </a:cubicBezTo>
                  <a:cubicBezTo>
                    <a:pt x="290" y="94"/>
                    <a:pt x="347" y="96"/>
                    <a:pt x="396" y="105"/>
                  </a:cubicBezTo>
                  <a:cubicBezTo>
                    <a:pt x="447" y="114"/>
                    <a:pt x="499" y="121"/>
                    <a:pt x="532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2914650" y="3487738"/>
              <a:ext cx="584200" cy="265113"/>
            </a:xfrm>
            <a:custGeom>
              <a:avLst/>
              <a:gdLst>
                <a:gd name="T0" fmla="*/ 80 w 900"/>
                <a:gd name="T1" fmla="*/ 0 h 409"/>
                <a:gd name="T2" fmla="*/ 88 w 900"/>
                <a:gd name="T3" fmla="*/ 0 h 409"/>
                <a:gd name="T4" fmla="*/ 72 w 900"/>
                <a:gd name="T5" fmla="*/ 176 h 409"/>
                <a:gd name="T6" fmla="*/ 196 w 900"/>
                <a:gd name="T7" fmla="*/ 296 h 409"/>
                <a:gd name="T8" fmla="*/ 340 w 900"/>
                <a:gd name="T9" fmla="*/ 244 h 409"/>
                <a:gd name="T10" fmla="*/ 452 w 900"/>
                <a:gd name="T11" fmla="*/ 224 h 409"/>
                <a:gd name="T12" fmla="*/ 544 w 900"/>
                <a:gd name="T13" fmla="*/ 200 h 409"/>
                <a:gd name="T14" fmla="*/ 636 w 900"/>
                <a:gd name="T15" fmla="*/ 196 h 409"/>
                <a:gd name="T16" fmla="*/ 692 w 900"/>
                <a:gd name="T17" fmla="*/ 180 h 409"/>
                <a:gd name="T18" fmla="*/ 752 w 900"/>
                <a:gd name="T19" fmla="*/ 180 h 409"/>
                <a:gd name="T20" fmla="*/ 880 w 900"/>
                <a:gd name="T21" fmla="*/ 168 h 409"/>
                <a:gd name="T22" fmla="*/ 876 w 900"/>
                <a:gd name="T23" fmla="*/ 264 h 409"/>
                <a:gd name="T24" fmla="*/ 600 w 900"/>
                <a:gd name="T25" fmla="*/ 336 h 409"/>
                <a:gd name="T26" fmla="*/ 456 w 900"/>
                <a:gd name="T27" fmla="*/ 364 h 409"/>
                <a:gd name="T28" fmla="*/ 316 w 900"/>
                <a:gd name="T29" fmla="*/ 396 h 409"/>
                <a:gd name="T30" fmla="*/ 260 w 900"/>
                <a:gd name="T31" fmla="*/ 396 h 409"/>
                <a:gd name="T32" fmla="*/ 132 w 900"/>
                <a:gd name="T33" fmla="*/ 400 h 409"/>
                <a:gd name="T34" fmla="*/ 12 w 900"/>
                <a:gd name="T35" fmla="*/ 280 h 409"/>
                <a:gd name="T36" fmla="*/ 80 w 900"/>
                <a:gd name="T37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0" h="409">
                  <a:moveTo>
                    <a:pt x="80" y="0"/>
                  </a:moveTo>
                  <a:cubicBezTo>
                    <a:pt x="84" y="2"/>
                    <a:pt x="87" y="5"/>
                    <a:pt x="88" y="0"/>
                  </a:cubicBezTo>
                  <a:cubicBezTo>
                    <a:pt x="95" y="62"/>
                    <a:pt x="48" y="105"/>
                    <a:pt x="72" y="176"/>
                  </a:cubicBezTo>
                  <a:cubicBezTo>
                    <a:pt x="86" y="216"/>
                    <a:pt x="150" y="289"/>
                    <a:pt x="196" y="296"/>
                  </a:cubicBezTo>
                  <a:cubicBezTo>
                    <a:pt x="244" y="303"/>
                    <a:pt x="287" y="259"/>
                    <a:pt x="340" y="244"/>
                  </a:cubicBezTo>
                  <a:cubicBezTo>
                    <a:pt x="366" y="237"/>
                    <a:pt x="414" y="233"/>
                    <a:pt x="452" y="224"/>
                  </a:cubicBezTo>
                  <a:cubicBezTo>
                    <a:pt x="485" y="216"/>
                    <a:pt x="518" y="204"/>
                    <a:pt x="544" y="200"/>
                  </a:cubicBezTo>
                  <a:cubicBezTo>
                    <a:pt x="575" y="195"/>
                    <a:pt x="608" y="201"/>
                    <a:pt x="636" y="196"/>
                  </a:cubicBezTo>
                  <a:cubicBezTo>
                    <a:pt x="657" y="192"/>
                    <a:pt x="675" y="183"/>
                    <a:pt x="692" y="180"/>
                  </a:cubicBezTo>
                  <a:cubicBezTo>
                    <a:pt x="712" y="177"/>
                    <a:pt x="732" y="182"/>
                    <a:pt x="752" y="180"/>
                  </a:cubicBezTo>
                  <a:cubicBezTo>
                    <a:pt x="795" y="176"/>
                    <a:pt x="839" y="154"/>
                    <a:pt x="880" y="168"/>
                  </a:cubicBezTo>
                  <a:cubicBezTo>
                    <a:pt x="900" y="195"/>
                    <a:pt x="884" y="234"/>
                    <a:pt x="876" y="264"/>
                  </a:cubicBezTo>
                  <a:cubicBezTo>
                    <a:pt x="813" y="307"/>
                    <a:pt x="707" y="316"/>
                    <a:pt x="600" y="336"/>
                  </a:cubicBezTo>
                  <a:cubicBezTo>
                    <a:pt x="553" y="345"/>
                    <a:pt x="505" y="355"/>
                    <a:pt x="456" y="364"/>
                  </a:cubicBezTo>
                  <a:cubicBezTo>
                    <a:pt x="408" y="373"/>
                    <a:pt x="359" y="391"/>
                    <a:pt x="316" y="396"/>
                  </a:cubicBezTo>
                  <a:cubicBezTo>
                    <a:pt x="297" y="398"/>
                    <a:pt x="279" y="395"/>
                    <a:pt x="260" y="396"/>
                  </a:cubicBezTo>
                  <a:cubicBezTo>
                    <a:pt x="212" y="399"/>
                    <a:pt x="167" y="409"/>
                    <a:pt x="132" y="400"/>
                  </a:cubicBezTo>
                  <a:cubicBezTo>
                    <a:pt x="74" y="384"/>
                    <a:pt x="47" y="326"/>
                    <a:pt x="12" y="280"/>
                  </a:cubicBezTo>
                  <a:cubicBezTo>
                    <a:pt x="0" y="160"/>
                    <a:pt x="49" y="87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10086975" y="3498850"/>
              <a:ext cx="17463" cy="7938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10242550" y="3508375"/>
              <a:ext cx="6350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2165350" y="3511550"/>
              <a:ext cx="631825" cy="641350"/>
            </a:xfrm>
            <a:custGeom>
              <a:avLst/>
              <a:gdLst>
                <a:gd name="T0" fmla="*/ 954 w 974"/>
                <a:gd name="T1" fmla="*/ 960 h 989"/>
                <a:gd name="T2" fmla="*/ 598 w 974"/>
                <a:gd name="T3" fmla="*/ 948 h 989"/>
                <a:gd name="T4" fmla="*/ 454 w 974"/>
                <a:gd name="T5" fmla="*/ 920 h 989"/>
                <a:gd name="T6" fmla="*/ 366 w 974"/>
                <a:gd name="T7" fmla="*/ 900 h 989"/>
                <a:gd name="T8" fmla="*/ 346 w 974"/>
                <a:gd name="T9" fmla="*/ 892 h 989"/>
                <a:gd name="T10" fmla="*/ 170 w 974"/>
                <a:gd name="T11" fmla="*/ 848 h 989"/>
                <a:gd name="T12" fmla="*/ 106 w 974"/>
                <a:gd name="T13" fmla="*/ 824 h 989"/>
                <a:gd name="T14" fmla="*/ 66 w 974"/>
                <a:gd name="T15" fmla="*/ 664 h 989"/>
                <a:gd name="T16" fmla="*/ 38 w 974"/>
                <a:gd name="T17" fmla="*/ 468 h 989"/>
                <a:gd name="T18" fmla="*/ 38 w 974"/>
                <a:gd name="T19" fmla="*/ 392 h 989"/>
                <a:gd name="T20" fmla="*/ 18 w 974"/>
                <a:gd name="T21" fmla="*/ 220 h 989"/>
                <a:gd name="T22" fmla="*/ 130 w 974"/>
                <a:gd name="T23" fmla="*/ 0 h 989"/>
                <a:gd name="T24" fmla="*/ 218 w 974"/>
                <a:gd name="T25" fmla="*/ 16 h 989"/>
                <a:gd name="T26" fmla="*/ 406 w 974"/>
                <a:gd name="T27" fmla="*/ 44 h 989"/>
                <a:gd name="T28" fmla="*/ 490 w 974"/>
                <a:gd name="T29" fmla="*/ 60 h 989"/>
                <a:gd name="T30" fmla="*/ 578 w 974"/>
                <a:gd name="T31" fmla="*/ 68 h 989"/>
                <a:gd name="T32" fmla="*/ 646 w 974"/>
                <a:gd name="T33" fmla="*/ 96 h 989"/>
                <a:gd name="T34" fmla="*/ 718 w 974"/>
                <a:gd name="T35" fmla="*/ 112 h 989"/>
                <a:gd name="T36" fmla="*/ 870 w 974"/>
                <a:gd name="T37" fmla="*/ 148 h 989"/>
                <a:gd name="T38" fmla="*/ 902 w 974"/>
                <a:gd name="T39" fmla="*/ 352 h 989"/>
                <a:gd name="T40" fmla="*/ 918 w 974"/>
                <a:gd name="T41" fmla="*/ 416 h 989"/>
                <a:gd name="T42" fmla="*/ 918 w 974"/>
                <a:gd name="T43" fmla="*/ 476 h 989"/>
                <a:gd name="T44" fmla="*/ 942 w 974"/>
                <a:gd name="T45" fmla="*/ 720 h 989"/>
                <a:gd name="T46" fmla="*/ 954 w 974"/>
                <a:gd name="T47" fmla="*/ 848 h 989"/>
                <a:gd name="T48" fmla="*/ 954 w 974"/>
                <a:gd name="T49" fmla="*/ 960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4" h="989">
                  <a:moveTo>
                    <a:pt x="954" y="960"/>
                  </a:moveTo>
                  <a:cubicBezTo>
                    <a:pt x="849" y="989"/>
                    <a:pt x="712" y="970"/>
                    <a:pt x="598" y="948"/>
                  </a:cubicBezTo>
                  <a:cubicBezTo>
                    <a:pt x="549" y="939"/>
                    <a:pt x="505" y="928"/>
                    <a:pt x="454" y="920"/>
                  </a:cubicBezTo>
                  <a:cubicBezTo>
                    <a:pt x="422" y="915"/>
                    <a:pt x="400" y="912"/>
                    <a:pt x="366" y="900"/>
                  </a:cubicBezTo>
                  <a:cubicBezTo>
                    <a:pt x="357" y="897"/>
                    <a:pt x="354" y="894"/>
                    <a:pt x="346" y="892"/>
                  </a:cubicBezTo>
                  <a:cubicBezTo>
                    <a:pt x="287" y="878"/>
                    <a:pt x="236" y="868"/>
                    <a:pt x="170" y="848"/>
                  </a:cubicBezTo>
                  <a:cubicBezTo>
                    <a:pt x="144" y="840"/>
                    <a:pt x="116" y="833"/>
                    <a:pt x="106" y="824"/>
                  </a:cubicBezTo>
                  <a:cubicBezTo>
                    <a:pt x="73" y="795"/>
                    <a:pt x="71" y="710"/>
                    <a:pt x="66" y="664"/>
                  </a:cubicBezTo>
                  <a:cubicBezTo>
                    <a:pt x="57" y="590"/>
                    <a:pt x="43" y="530"/>
                    <a:pt x="38" y="468"/>
                  </a:cubicBezTo>
                  <a:cubicBezTo>
                    <a:pt x="36" y="446"/>
                    <a:pt x="39" y="411"/>
                    <a:pt x="38" y="392"/>
                  </a:cubicBezTo>
                  <a:cubicBezTo>
                    <a:pt x="34" y="344"/>
                    <a:pt x="20" y="283"/>
                    <a:pt x="18" y="220"/>
                  </a:cubicBezTo>
                  <a:cubicBezTo>
                    <a:pt x="13" y="96"/>
                    <a:pt x="0" y="0"/>
                    <a:pt x="130" y="0"/>
                  </a:cubicBezTo>
                  <a:cubicBezTo>
                    <a:pt x="158" y="0"/>
                    <a:pt x="187" y="11"/>
                    <a:pt x="218" y="16"/>
                  </a:cubicBezTo>
                  <a:cubicBezTo>
                    <a:pt x="277" y="25"/>
                    <a:pt x="338" y="33"/>
                    <a:pt x="406" y="44"/>
                  </a:cubicBezTo>
                  <a:cubicBezTo>
                    <a:pt x="433" y="48"/>
                    <a:pt x="463" y="56"/>
                    <a:pt x="490" y="60"/>
                  </a:cubicBezTo>
                  <a:cubicBezTo>
                    <a:pt x="522" y="64"/>
                    <a:pt x="549" y="61"/>
                    <a:pt x="578" y="68"/>
                  </a:cubicBezTo>
                  <a:cubicBezTo>
                    <a:pt x="600" y="74"/>
                    <a:pt x="621" y="88"/>
                    <a:pt x="646" y="96"/>
                  </a:cubicBezTo>
                  <a:cubicBezTo>
                    <a:pt x="668" y="103"/>
                    <a:pt x="696" y="107"/>
                    <a:pt x="718" y="112"/>
                  </a:cubicBezTo>
                  <a:cubicBezTo>
                    <a:pt x="765" y="122"/>
                    <a:pt x="842" y="124"/>
                    <a:pt x="870" y="148"/>
                  </a:cubicBezTo>
                  <a:cubicBezTo>
                    <a:pt x="908" y="180"/>
                    <a:pt x="891" y="279"/>
                    <a:pt x="902" y="352"/>
                  </a:cubicBezTo>
                  <a:cubicBezTo>
                    <a:pt x="905" y="372"/>
                    <a:pt x="916" y="401"/>
                    <a:pt x="918" y="416"/>
                  </a:cubicBezTo>
                  <a:cubicBezTo>
                    <a:pt x="920" y="436"/>
                    <a:pt x="916" y="456"/>
                    <a:pt x="918" y="476"/>
                  </a:cubicBezTo>
                  <a:cubicBezTo>
                    <a:pt x="925" y="558"/>
                    <a:pt x="934" y="640"/>
                    <a:pt x="942" y="720"/>
                  </a:cubicBezTo>
                  <a:cubicBezTo>
                    <a:pt x="946" y="763"/>
                    <a:pt x="949" y="806"/>
                    <a:pt x="954" y="848"/>
                  </a:cubicBezTo>
                  <a:cubicBezTo>
                    <a:pt x="959" y="886"/>
                    <a:pt x="974" y="925"/>
                    <a:pt x="954" y="9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10110788" y="3511550"/>
              <a:ext cx="14288" cy="14288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9912350" y="3552825"/>
              <a:ext cx="192088" cy="98425"/>
            </a:xfrm>
            <a:custGeom>
              <a:avLst/>
              <a:gdLst>
                <a:gd name="T0" fmla="*/ 273 w 294"/>
                <a:gd name="T1" fmla="*/ 115 h 151"/>
                <a:gd name="T2" fmla="*/ 177 w 294"/>
                <a:gd name="T3" fmla="*/ 151 h 151"/>
                <a:gd name="T4" fmla="*/ 5 w 294"/>
                <a:gd name="T5" fmla="*/ 139 h 151"/>
                <a:gd name="T6" fmla="*/ 57 w 294"/>
                <a:gd name="T7" fmla="*/ 71 h 151"/>
                <a:gd name="T8" fmla="*/ 117 w 294"/>
                <a:gd name="T9" fmla="*/ 39 h 151"/>
                <a:gd name="T10" fmla="*/ 181 w 294"/>
                <a:gd name="T11" fmla="*/ 35 h 151"/>
                <a:gd name="T12" fmla="*/ 273 w 294"/>
                <a:gd name="T13" fmla="*/ 11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151">
                  <a:moveTo>
                    <a:pt x="273" y="115"/>
                  </a:moveTo>
                  <a:cubicBezTo>
                    <a:pt x="249" y="135"/>
                    <a:pt x="204" y="134"/>
                    <a:pt x="177" y="151"/>
                  </a:cubicBezTo>
                  <a:cubicBezTo>
                    <a:pt x="121" y="138"/>
                    <a:pt x="62" y="144"/>
                    <a:pt x="5" y="139"/>
                  </a:cubicBezTo>
                  <a:cubicBezTo>
                    <a:pt x="0" y="96"/>
                    <a:pt x="25" y="100"/>
                    <a:pt x="57" y="71"/>
                  </a:cubicBezTo>
                  <a:cubicBezTo>
                    <a:pt x="78" y="52"/>
                    <a:pt x="75" y="47"/>
                    <a:pt x="117" y="39"/>
                  </a:cubicBezTo>
                  <a:cubicBezTo>
                    <a:pt x="132" y="36"/>
                    <a:pt x="167" y="10"/>
                    <a:pt x="181" y="35"/>
                  </a:cubicBezTo>
                  <a:cubicBezTo>
                    <a:pt x="244" y="0"/>
                    <a:pt x="294" y="66"/>
                    <a:pt x="273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1349375" y="3692525"/>
              <a:ext cx="781050" cy="111125"/>
            </a:xfrm>
            <a:custGeom>
              <a:avLst/>
              <a:gdLst>
                <a:gd name="T0" fmla="*/ 1202 w 1202"/>
                <a:gd name="T1" fmla="*/ 6 h 171"/>
                <a:gd name="T2" fmla="*/ 1114 w 1202"/>
                <a:gd name="T3" fmla="*/ 66 h 171"/>
                <a:gd name="T4" fmla="*/ 954 w 1202"/>
                <a:gd name="T5" fmla="*/ 98 h 171"/>
                <a:gd name="T6" fmla="*/ 822 w 1202"/>
                <a:gd name="T7" fmla="*/ 118 h 171"/>
                <a:gd name="T8" fmla="*/ 810 w 1202"/>
                <a:gd name="T9" fmla="*/ 126 h 171"/>
                <a:gd name="T10" fmla="*/ 782 w 1202"/>
                <a:gd name="T11" fmla="*/ 122 h 171"/>
                <a:gd name="T12" fmla="*/ 702 w 1202"/>
                <a:gd name="T13" fmla="*/ 150 h 171"/>
                <a:gd name="T14" fmla="*/ 650 w 1202"/>
                <a:gd name="T15" fmla="*/ 150 h 171"/>
                <a:gd name="T16" fmla="*/ 582 w 1202"/>
                <a:gd name="T17" fmla="*/ 170 h 171"/>
                <a:gd name="T18" fmla="*/ 522 w 1202"/>
                <a:gd name="T19" fmla="*/ 158 h 171"/>
                <a:gd name="T20" fmla="*/ 486 w 1202"/>
                <a:gd name="T21" fmla="*/ 146 h 171"/>
                <a:gd name="T22" fmla="*/ 318 w 1202"/>
                <a:gd name="T23" fmla="*/ 126 h 171"/>
                <a:gd name="T24" fmla="*/ 162 w 1202"/>
                <a:gd name="T25" fmla="*/ 74 h 171"/>
                <a:gd name="T26" fmla="*/ 114 w 1202"/>
                <a:gd name="T27" fmla="*/ 58 h 171"/>
                <a:gd name="T28" fmla="*/ 90 w 1202"/>
                <a:gd name="T29" fmla="*/ 50 h 171"/>
                <a:gd name="T30" fmla="*/ 10 w 1202"/>
                <a:gd name="T31" fmla="*/ 58 h 171"/>
                <a:gd name="T32" fmla="*/ 30 w 1202"/>
                <a:gd name="T33" fmla="*/ 26 h 171"/>
                <a:gd name="T34" fmla="*/ 74 w 1202"/>
                <a:gd name="T35" fmla="*/ 10 h 171"/>
                <a:gd name="T36" fmla="*/ 142 w 1202"/>
                <a:gd name="T37" fmla="*/ 26 h 171"/>
                <a:gd name="T38" fmla="*/ 258 w 1202"/>
                <a:gd name="T39" fmla="*/ 46 h 171"/>
                <a:gd name="T40" fmla="*/ 326 w 1202"/>
                <a:gd name="T41" fmla="*/ 70 h 171"/>
                <a:gd name="T42" fmla="*/ 350 w 1202"/>
                <a:gd name="T43" fmla="*/ 82 h 171"/>
                <a:gd name="T44" fmla="*/ 430 w 1202"/>
                <a:gd name="T45" fmla="*/ 86 h 171"/>
                <a:gd name="T46" fmla="*/ 470 w 1202"/>
                <a:gd name="T47" fmla="*/ 106 h 171"/>
                <a:gd name="T48" fmla="*/ 522 w 1202"/>
                <a:gd name="T49" fmla="*/ 114 h 171"/>
                <a:gd name="T50" fmla="*/ 614 w 1202"/>
                <a:gd name="T51" fmla="*/ 122 h 171"/>
                <a:gd name="T52" fmla="*/ 710 w 1202"/>
                <a:gd name="T53" fmla="*/ 106 h 171"/>
                <a:gd name="T54" fmla="*/ 894 w 1202"/>
                <a:gd name="T55" fmla="*/ 62 h 171"/>
                <a:gd name="T56" fmla="*/ 1030 w 1202"/>
                <a:gd name="T57" fmla="*/ 42 h 171"/>
                <a:gd name="T58" fmla="*/ 1126 w 1202"/>
                <a:gd name="T59" fmla="*/ 14 h 171"/>
                <a:gd name="T60" fmla="*/ 1202 w 1202"/>
                <a:gd name="T61" fmla="*/ 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2" h="171">
                  <a:moveTo>
                    <a:pt x="1202" y="6"/>
                  </a:moveTo>
                  <a:cubicBezTo>
                    <a:pt x="1193" y="55"/>
                    <a:pt x="1141" y="36"/>
                    <a:pt x="1114" y="66"/>
                  </a:cubicBezTo>
                  <a:cubicBezTo>
                    <a:pt x="1047" y="70"/>
                    <a:pt x="1009" y="81"/>
                    <a:pt x="954" y="98"/>
                  </a:cubicBezTo>
                  <a:cubicBezTo>
                    <a:pt x="909" y="96"/>
                    <a:pt x="869" y="108"/>
                    <a:pt x="822" y="118"/>
                  </a:cubicBezTo>
                  <a:cubicBezTo>
                    <a:pt x="816" y="119"/>
                    <a:pt x="809" y="126"/>
                    <a:pt x="810" y="126"/>
                  </a:cubicBezTo>
                  <a:cubicBezTo>
                    <a:pt x="800" y="127"/>
                    <a:pt x="791" y="120"/>
                    <a:pt x="782" y="122"/>
                  </a:cubicBezTo>
                  <a:cubicBezTo>
                    <a:pt x="754" y="129"/>
                    <a:pt x="731" y="147"/>
                    <a:pt x="702" y="150"/>
                  </a:cubicBezTo>
                  <a:cubicBezTo>
                    <a:pt x="686" y="152"/>
                    <a:pt x="667" y="147"/>
                    <a:pt x="650" y="150"/>
                  </a:cubicBezTo>
                  <a:cubicBezTo>
                    <a:pt x="630" y="154"/>
                    <a:pt x="613" y="171"/>
                    <a:pt x="582" y="170"/>
                  </a:cubicBezTo>
                  <a:cubicBezTo>
                    <a:pt x="567" y="169"/>
                    <a:pt x="543" y="162"/>
                    <a:pt x="522" y="158"/>
                  </a:cubicBezTo>
                  <a:cubicBezTo>
                    <a:pt x="512" y="156"/>
                    <a:pt x="500" y="145"/>
                    <a:pt x="486" y="146"/>
                  </a:cubicBezTo>
                  <a:cubicBezTo>
                    <a:pt x="436" y="148"/>
                    <a:pt x="370" y="117"/>
                    <a:pt x="318" y="126"/>
                  </a:cubicBezTo>
                  <a:cubicBezTo>
                    <a:pt x="270" y="103"/>
                    <a:pt x="220" y="88"/>
                    <a:pt x="162" y="74"/>
                  </a:cubicBezTo>
                  <a:cubicBezTo>
                    <a:pt x="138" y="68"/>
                    <a:pt x="129" y="63"/>
                    <a:pt x="114" y="58"/>
                  </a:cubicBezTo>
                  <a:cubicBezTo>
                    <a:pt x="106" y="55"/>
                    <a:pt x="92" y="50"/>
                    <a:pt x="90" y="50"/>
                  </a:cubicBezTo>
                  <a:cubicBezTo>
                    <a:pt x="65" y="49"/>
                    <a:pt x="38" y="79"/>
                    <a:pt x="10" y="58"/>
                  </a:cubicBezTo>
                  <a:cubicBezTo>
                    <a:pt x="0" y="42"/>
                    <a:pt x="16" y="35"/>
                    <a:pt x="30" y="26"/>
                  </a:cubicBezTo>
                  <a:cubicBezTo>
                    <a:pt x="40" y="20"/>
                    <a:pt x="65" y="12"/>
                    <a:pt x="74" y="10"/>
                  </a:cubicBezTo>
                  <a:cubicBezTo>
                    <a:pt x="104" y="3"/>
                    <a:pt x="115" y="19"/>
                    <a:pt x="142" y="26"/>
                  </a:cubicBezTo>
                  <a:cubicBezTo>
                    <a:pt x="173" y="34"/>
                    <a:pt x="217" y="33"/>
                    <a:pt x="258" y="46"/>
                  </a:cubicBezTo>
                  <a:cubicBezTo>
                    <a:pt x="279" y="53"/>
                    <a:pt x="294" y="62"/>
                    <a:pt x="326" y="70"/>
                  </a:cubicBezTo>
                  <a:cubicBezTo>
                    <a:pt x="334" y="72"/>
                    <a:pt x="344" y="81"/>
                    <a:pt x="350" y="82"/>
                  </a:cubicBezTo>
                  <a:cubicBezTo>
                    <a:pt x="373" y="86"/>
                    <a:pt x="408" y="80"/>
                    <a:pt x="430" y="86"/>
                  </a:cubicBezTo>
                  <a:cubicBezTo>
                    <a:pt x="444" y="90"/>
                    <a:pt x="456" y="102"/>
                    <a:pt x="470" y="106"/>
                  </a:cubicBezTo>
                  <a:cubicBezTo>
                    <a:pt x="485" y="110"/>
                    <a:pt x="506" y="111"/>
                    <a:pt x="522" y="114"/>
                  </a:cubicBezTo>
                  <a:cubicBezTo>
                    <a:pt x="556" y="120"/>
                    <a:pt x="583" y="128"/>
                    <a:pt x="614" y="122"/>
                  </a:cubicBezTo>
                  <a:cubicBezTo>
                    <a:pt x="646" y="116"/>
                    <a:pt x="673" y="96"/>
                    <a:pt x="710" y="106"/>
                  </a:cubicBezTo>
                  <a:cubicBezTo>
                    <a:pt x="755" y="84"/>
                    <a:pt x="830" y="75"/>
                    <a:pt x="894" y="62"/>
                  </a:cubicBezTo>
                  <a:cubicBezTo>
                    <a:pt x="940" y="53"/>
                    <a:pt x="986" y="52"/>
                    <a:pt x="1030" y="42"/>
                  </a:cubicBezTo>
                  <a:cubicBezTo>
                    <a:pt x="1058" y="36"/>
                    <a:pt x="1089" y="22"/>
                    <a:pt x="1126" y="14"/>
                  </a:cubicBezTo>
                  <a:cubicBezTo>
                    <a:pt x="1153" y="8"/>
                    <a:pt x="1173" y="0"/>
                    <a:pt x="120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1257300" y="3756025"/>
              <a:ext cx="396875" cy="279400"/>
            </a:xfrm>
            <a:custGeom>
              <a:avLst/>
              <a:gdLst>
                <a:gd name="T0" fmla="*/ 604 w 612"/>
                <a:gd name="T1" fmla="*/ 192 h 431"/>
                <a:gd name="T2" fmla="*/ 588 w 612"/>
                <a:gd name="T3" fmla="*/ 300 h 431"/>
                <a:gd name="T4" fmla="*/ 596 w 612"/>
                <a:gd name="T5" fmla="*/ 420 h 431"/>
                <a:gd name="T6" fmla="*/ 444 w 612"/>
                <a:gd name="T7" fmla="*/ 400 h 431"/>
                <a:gd name="T8" fmla="*/ 296 w 612"/>
                <a:gd name="T9" fmla="*/ 364 h 431"/>
                <a:gd name="T10" fmla="*/ 36 w 612"/>
                <a:gd name="T11" fmla="*/ 244 h 431"/>
                <a:gd name="T12" fmla="*/ 28 w 612"/>
                <a:gd name="T13" fmla="*/ 16 h 431"/>
                <a:gd name="T14" fmla="*/ 188 w 612"/>
                <a:gd name="T15" fmla="*/ 60 h 431"/>
                <a:gd name="T16" fmla="*/ 352 w 612"/>
                <a:gd name="T17" fmla="*/ 104 h 431"/>
                <a:gd name="T18" fmla="*/ 416 w 612"/>
                <a:gd name="T19" fmla="*/ 120 h 431"/>
                <a:gd name="T20" fmla="*/ 468 w 612"/>
                <a:gd name="T21" fmla="*/ 144 h 431"/>
                <a:gd name="T22" fmla="*/ 604 w 612"/>
                <a:gd name="T23" fmla="*/ 192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2" h="431">
                  <a:moveTo>
                    <a:pt x="604" y="192"/>
                  </a:moveTo>
                  <a:cubicBezTo>
                    <a:pt x="612" y="228"/>
                    <a:pt x="591" y="262"/>
                    <a:pt x="588" y="300"/>
                  </a:cubicBezTo>
                  <a:cubicBezTo>
                    <a:pt x="585" y="341"/>
                    <a:pt x="602" y="380"/>
                    <a:pt x="596" y="420"/>
                  </a:cubicBezTo>
                  <a:cubicBezTo>
                    <a:pt x="546" y="431"/>
                    <a:pt x="493" y="412"/>
                    <a:pt x="444" y="400"/>
                  </a:cubicBezTo>
                  <a:cubicBezTo>
                    <a:pt x="394" y="387"/>
                    <a:pt x="346" y="371"/>
                    <a:pt x="296" y="364"/>
                  </a:cubicBezTo>
                  <a:cubicBezTo>
                    <a:pt x="236" y="314"/>
                    <a:pt x="82" y="316"/>
                    <a:pt x="36" y="244"/>
                  </a:cubicBezTo>
                  <a:cubicBezTo>
                    <a:pt x="0" y="189"/>
                    <a:pt x="11" y="99"/>
                    <a:pt x="28" y="16"/>
                  </a:cubicBezTo>
                  <a:cubicBezTo>
                    <a:pt x="83" y="0"/>
                    <a:pt x="145" y="38"/>
                    <a:pt x="188" y="60"/>
                  </a:cubicBezTo>
                  <a:cubicBezTo>
                    <a:pt x="250" y="65"/>
                    <a:pt x="292" y="90"/>
                    <a:pt x="352" y="104"/>
                  </a:cubicBezTo>
                  <a:cubicBezTo>
                    <a:pt x="374" y="109"/>
                    <a:pt x="396" y="113"/>
                    <a:pt x="416" y="120"/>
                  </a:cubicBezTo>
                  <a:cubicBezTo>
                    <a:pt x="434" y="126"/>
                    <a:pt x="450" y="139"/>
                    <a:pt x="468" y="144"/>
                  </a:cubicBezTo>
                  <a:cubicBezTo>
                    <a:pt x="516" y="158"/>
                    <a:pt x="570" y="152"/>
                    <a:pt x="604" y="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3005138" y="3760788"/>
              <a:ext cx="622300" cy="293688"/>
            </a:xfrm>
            <a:custGeom>
              <a:avLst/>
              <a:gdLst>
                <a:gd name="T0" fmla="*/ 945 w 959"/>
                <a:gd name="T1" fmla="*/ 157 h 453"/>
                <a:gd name="T2" fmla="*/ 933 w 959"/>
                <a:gd name="T3" fmla="*/ 305 h 453"/>
                <a:gd name="T4" fmla="*/ 897 w 959"/>
                <a:gd name="T5" fmla="*/ 445 h 453"/>
                <a:gd name="T6" fmla="*/ 809 w 959"/>
                <a:gd name="T7" fmla="*/ 409 h 453"/>
                <a:gd name="T8" fmla="*/ 749 w 959"/>
                <a:gd name="T9" fmla="*/ 389 h 453"/>
                <a:gd name="T10" fmla="*/ 621 w 959"/>
                <a:gd name="T11" fmla="*/ 361 h 453"/>
                <a:gd name="T12" fmla="*/ 553 w 959"/>
                <a:gd name="T13" fmla="*/ 349 h 453"/>
                <a:gd name="T14" fmla="*/ 461 w 959"/>
                <a:gd name="T15" fmla="*/ 361 h 453"/>
                <a:gd name="T16" fmla="*/ 369 w 959"/>
                <a:gd name="T17" fmla="*/ 337 h 453"/>
                <a:gd name="T18" fmla="*/ 185 w 959"/>
                <a:gd name="T19" fmla="*/ 289 h 453"/>
                <a:gd name="T20" fmla="*/ 1 w 959"/>
                <a:gd name="T21" fmla="*/ 225 h 453"/>
                <a:gd name="T22" fmla="*/ 45 w 959"/>
                <a:gd name="T23" fmla="*/ 121 h 453"/>
                <a:gd name="T24" fmla="*/ 109 w 959"/>
                <a:gd name="T25" fmla="*/ 37 h 453"/>
                <a:gd name="T26" fmla="*/ 173 w 959"/>
                <a:gd name="T27" fmla="*/ 33 h 453"/>
                <a:gd name="T28" fmla="*/ 313 w 959"/>
                <a:gd name="T29" fmla="*/ 5 h 453"/>
                <a:gd name="T30" fmla="*/ 381 w 959"/>
                <a:gd name="T31" fmla="*/ 33 h 453"/>
                <a:gd name="T32" fmla="*/ 609 w 959"/>
                <a:gd name="T33" fmla="*/ 93 h 453"/>
                <a:gd name="T34" fmla="*/ 733 w 959"/>
                <a:gd name="T35" fmla="*/ 129 h 453"/>
                <a:gd name="T36" fmla="*/ 797 w 959"/>
                <a:gd name="T37" fmla="*/ 145 h 453"/>
                <a:gd name="T38" fmla="*/ 945 w 959"/>
                <a:gd name="T39" fmla="*/ 157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9" h="453">
                  <a:moveTo>
                    <a:pt x="945" y="157"/>
                  </a:moveTo>
                  <a:cubicBezTo>
                    <a:pt x="959" y="199"/>
                    <a:pt x="941" y="254"/>
                    <a:pt x="933" y="305"/>
                  </a:cubicBezTo>
                  <a:cubicBezTo>
                    <a:pt x="925" y="355"/>
                    <a:pt x="926" y="413"/>
                    <a:pt x="897" y="445"/>
                  </a:cubicBezTo>
                  <a:cubicBezTo>
                    <a:pt x="856" y="453"/>
                    <a:pt x="839" y="422"/>
                    <a:pt x="809" y="409"/>
                  </a:cubicBezTo>
                  <a:cubicBezTo>
                    <a:pt x="793" y="402"/>
                    <a:pt x="769" y="395"/>
                    <a:pt x="749" y="389"/>
                  </a:cubicBezTo>
                  <a:cubicBezTo>
                    <a:pt x="706" y="375"/>
                    <a:pt x="673" y="369"/>
                    <a:pt x="621" y="361"/>
                  </a:cubicBezTo>
                  <a:cubicBezTo>
                    <a:pt x="596" y="357"/>
                    <a:pt x="573" y="349"/>
                    <a:pt x="553" y="349"/>
                  </a:cubicBezTo>
                  <a:cubicBezTo>
                    <a:pt x="523" y="349"/>
                    <a:pt x="493" y="362"/>
                    <a:pt x="461" y="361"/>
                  </a:cubicBezTo>
                  <a:cubicBezTo>
                    <a:pt x="434" y="360"/>
                    <a:pt x="401" y="344"/>
                    <a:pt x="369" y="337"/>
                  </a:cubicBezTo>
                  <a:cubicBezTo>
                    <a:pt x="307" y="323"/>
                    <a:pt x="249" y="306"/>
                    <a:pt x="185" y="289"/>
                  </a:cubicBezTo>
                  <a:cubicBezTo>
                    <a:pt x="118" y="271"/>
                    <a:pt x="53" y="267"/>
                    <a:pt x="1" y="225"/>
                  </a:cubicBezTo>
                  <a:cubicBezTo>
                    <a:pt x="0" y="182"/>
                    <a:pt x="24" y="154"/>
                    <a:pt x="45" y="121"/>
                  </a:cubicBezTo>
                  <a:cubicBezTo>
                    <a:pt x="62" y="94"/>
                    <a:pt x="82" y="47"/>
                    <a:pt x="109" y="37"/>
                  </a:cubicBezTo>
                  <a:cubicBezTo>
                    <a:pt x="126" y="30"/>
                    <a:pt x="152" y="35"/>
                    <a:pt x="173" y="33"/>
                  </a:cubicBezTo>
                  <a:cubicBezTo>
                    <a:pt x="221" y="28"/>
                    <a:pt x="264" y="0"/>
                    <a:pt x="313" y="5"/>
                  </a:cubicBezTo>
                  <a:cubicBezTo>
                    <a:pt x="333" y="7"/>
                    <a:pt x="355" y="25"/>
                    <a:pt x="381" y="33"/>
                  </a:cubicBezTo>
                  <a:cubicBezTo>
                    <a:pt x="448" y="54"/>
                    <a:pt x="532" y="89"/>
                    <a:pt x="609" y="93"/>
                  </a:cubicBezTo>
                  <a:cubicBezTo>
                    <a:pt x="639" y="116"/>
                    <a:pt x="682" y="118"/>
                    <a:pt x="733" y="129"/>
                  </a:cubicBezTo>
                  <a:cubicBezTo>
                    <a:pt x="753" y="134"/>
                    <a:pt x="778" y="143"/>
                    <a:pt x="797" y="145"/>
                  </a:cubicBezTo>
                  <a:cubicBezTo>
                    <a:pt x="850" y="151"/>
                    <a:pt x="902" y="136"/>
                    <a:pt x="945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1673225" y="3762375"/>
              <a:ext cx="492125" cy="271463"/>
            </a:xfrm>
            <a:custGeom>
              <a:avLst/>
              <a:gdLst>
                <a:gd name="T0" fmla="*/ 731 w 758"/>
                <a:gd name="T1" fmla="*/ 21 h 417"/>
                <a:gd name="T2" fmla="*/ 747 w 758"/>
                <a:gd name="T3" fmla="*/ 225 h 417"/>
                <a:gd name="T4" fmla="*/ 615 w 758"/>
                <a:gd name="T5" fmla="*/ 277 h 417"/>
                <a:gd name="T6" fmla="*/ 323 w 758"/>
                <a:gd name="T7" fmla="*/ 361 h 417"/>
                <a:gd name="T8" fmla="*/ 39 w 758"/>
                <a:gd name="T9" fmla="*/ 413 h 417"/>
                <a:gd name="T10" fmla="*/ 7 w 758"/>
                <a:gd name="T11" fmla="*/ 317 h 417"/>
                <a:gd name="T12" fmla="*/ 83 w 758"/>
                <a:gd name="T13" fmla="*/ 285 h 417"/>
                <a:gd name="T14" fmla="*/ 159 w 758"/>
                <a:gd name="T15" fmla="*/ 257 h 417"/>
                <a:gd name="T16" fmla="*/ 223 w 758"/>
                <a:gd name="T17" fmla="*/ 249 h 417"/>
                <a:gd name="T18" fmla="*/ 279 w 758"/>
                <a:gd name="T19" fmla="*/ 229 h 417"/>
                <a:gd name="T20" fmla="*/ 439 w 758"/>
                <a:gd name="T21" fmla="*/ 169 h 417"/>
                <a:gd name="T22" fmla="*/ 363 w 758"/>
                <a:gd name="T23" fmla="*/ 173 h 417"/>
                <a:gd name="T24" fmla="*/ 275 w 758"/>
                <a:gd name="T25" fmla="*/ 181 h 417"/>
                <a:gd name="T26" fmla="*/ 39 w 758"/>
                <a:gd name="T27" fmla="*/ 229 h 417"/>
                <a:gd name="T28" fmla="*/ 203 w 758"/>
                <a:gd name="T29" fmla="*/ 137 h 417"/>
                <a:gd name="T30" fmla="*/ 315 w 758"/>
                <a:gd name="T31" fmla="*/ 113 h 417"/>
                <a:gd name="T32" fmla="*/ 415 w 758"/>
                <a:gd name="T33" fmla="*/ 81 h 417"/>
                <a:gd name="T34" fmla="*/ 631 w 758"/>
                <a:gd name="T35" fmla="*/ 37 h 417"/>
                <a:gd name="T36" fmla="*/ 731 w 758"/>
                <a:gd name="T37" fmla="*/ 21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8" h="417">
                  <a:moveTo>
                    <a:pt x="731" y="21"/>
                  </a:moveTo>
                  <a:cubicBezTo>
                    <a:pt x="738" y="84"/>
                    <a:pt x="758" y="155"/>
                    <a:pt x="747" y="225"/>
                  </a:cubicBezTo>
                  <a:cubicBezTo>
                    <a:pt x="709" y="247"/>
                    <a:pt x="661" y="261"/>
                    <a:pt x="615" y="277"/>
                  </a:cubicBezTo>
                  <a:cubicBezTo>
                    <a:pt x="523" y="309"/>
                    <a:pt x="420" y="324"/>
                    <a:pt x="323" y="361"/>
                  </a:cubicBezTo>
                  <a:cubicBezTo>
                    <a:pt x="214" y="367"/>
                    <a:pt x="147" y="417"/>
                    <a:pt x="39" y="413"/>
                  </a:cubicBezTo>
                  <a:cubicBezTo>
                    <a:pt x="12" y="390"/>
                    <a:pt x="7" y="346"/>
                    <a:pt x="7" y="317"/>
                  </a:cubicBezTo>
                  <a:cubicBezTo>
                    <a:pt x="21" y="289"/>
                    <a:pt x="54" y="292"/>
                    <a:pt x="83" y="285"/>
                  </a:cubicBezTo>
                  <a:cubicBezTo>
                    <a:pt x="109" y="279"/>
                    <a:pt x="133" y="264"/>
                    <a:pt x="159" y="257"/>
                  </a:cubicBezTo>
                  <a:cubicBezTo>
                    <a:pt x="179" y="252"/>
                    <a:pt x="202" y="255"/>
                    <a:pt x="223" y="249"/>
                  </a:cubicBezTo>
                  <a:cubicBezTo>
                    <a:pt x="242" y="244"/>
                    <a:pt x="260" y="233"/>
                    <a:pt x="279" y="229"/>
                  </a:cubicBezTo>
                  <a:cubicBezTo>
                    <a:pt x="335" y="216"/>
                    <a:pt x="406" y="215"/>
                    <a:pt x="439" y="169"/>
                  </a:cubicBezTo>
                  <a:cubicBezTo>
                    <a:pt x="415" y="143"/>
                    <a:pt x="388" y="168"/>
                    <a:pt x="363" y="173"/>
                  </a:cubicBezTo>
                  <a:cubicBezTo>
                    <a:pt x="335" y="179"/>
                    <a:pt x="304" y="177"/>
                    <a:pt x="275" y="181"/>
                  </a:cubicBezTo>
                  <a:cubicBezTo>
                    <a:pt x="193" y="193"/>
                    <a:pt x="113" y="233"/>
                    <a:pt x="39" y="229"/>
                  </a:cubicBezTo>
                  <a:cubicBezTo>
                    <a:pt x="0" y="137"/>
                    <a:pt x="128" y="147"/>
                    <a:pt x="203" y="137"/>
                  </a:cubicBezTo>
                  <a:cubicBezTo>
                    <a:pt x="239" y="132"/>
                    <a:pt x="276" y="120"/>
                    <a:pt x="315" y="113"/>
                  </a:cubicBezTo>
                  <a:cubicBezTo>
                    <a:pt x="351" y="106"/>
                    <a:pt x="380" y="91"/>
                    <a:pt x="415" y="81"/>
                  </a:cubicBezTo>
                  <a:cubicBezTo>
                    <a:pt x="490" y="59"/>
                    <a:pt x="568" y="54"/>
                    <a:pt x="631" y="37"/>
                  </a:cubicBezTo>
                  <a:cubicBezTo>
                    <a:pt x="666" y="28"/>
                    <a:pt x="690" y="0"/>
                    <a:pt x="73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6654800" y="3884613"/>
              <a:ext cx="128588" cy="349250"/>
            </a:xfrm>
            <a:custGeom>
              <a:avLst/>
              <a:gdLst>
                <a:gd name="T0" fmla="*/ 80 w 198"/>
                <a:gd name="T1" fmla="*/ 538 h 538"/>
                <a:gd name="T2" fmla="*/ 16 w 198"/>
                <a:gd name="T3" fmla="*/ 318 h 538"/>
                <a:gd name="T4" fmla="*/ 104 w 198"/>
                <a:gd name="T5" fmla="*/ 18 h 538"/>
                <a:gd name="T6" fmla="*/ 152 w 198"/>
                <a:gd name="T7" fmla="*/ 2 h 538"/>
                <a:gd name="T8" fmla="*/ 192 w 198"/>
                <a:gd name="T9" fmla="*/ 126 h 538"/>
                <a:gd name="T10" fmla="*/ 180 w 198"/>
                <a:gd name="T11" fmla="*/ 166 h 538"/>
                <a:gd name="T12" fmla="*/ 172 w 198"/>
                <a:gd name="T13" fmla="*/ 254 h 538"/>
                <a:gd name="T14" fmla="*/ 80 w 198"/>
                <a:gd name="T15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538">
                  <a:moveTo>
                    <a:pt x="80" y="538"/>
                  </a:moveTo>
                  <a:cubicBezTo>
                    <a:pt x="0" y="519"/>
                    <a:pt x="9" y="413"/>
                    <a:pt x="16" y="318"/>
                  </a:cubicBezTo>
                  <a:cubicBezTo>
                    <a:pt x="25" y="202"/>
                    <a:pt x="52" y="81"/>
                    <a:pt x="104" y="18"/>
                  </a:cubicBezTo>
                  <a:cubicBezTo>
                    <a:pt x="117" y="16"/>
                    <a:pt x="134" y="0"/>
                    <a:pt x="152" y="2"/>
                  </a:cubicBezTo>
                  <a:cubicBezTo>
                    <a:pt x="179" y="6"/>
                    <a:pt x="198" y="70"/>
                    <a:pt x="192" y="126"/>
                  </a:cubicBezTo>
                  <a:cubicBezTo>
                    <a:pt x="190" y="140"/>
                    <a:pt x="182" y="151"/>
                    <a:pt x="180" y="166"/>
                  </a:cubicBezTo>
                  <a:cubicBezTo>
                    <a:pt x="176" y="192"/>
                    <a:pt x="178" y="224"/>
                    <a:pt x="172" y="254"/>
                  </a:cubicBezTo>
                  <a:cubicBezTo>
                    <a:pt x="153" y="350"/>
                    <a:pt x="135" y="489"/>
                    <a:pt x="80" y="5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2820988" y="3992563"/>
              <a:ext cx="179388" cy="123825"/>
            </a:xfrm>
            <a:custGeom>
              <a:avLst/>
              <a:gdLst>
                <a:gd name="T0" fmla="*/ 276 w 276"/>
                <a:gd name="T1" fmla="*/ 80 h 191"/>
                <a:gd name="T2" fmla="*/ 220 w 276"/>
                <a:gd name="T3" fmla="*/ 116 h 191"/>
                <a:gd name="T4" fmla="*/ 24 w 276"/>
                <a:gd name="T5" fmla="*/ 184 h 191"/>
                <a:gd name="T6" fmla="*/ 4 w 276"/>
                <a:gd name="T7" fmla="*/ 12 h 191"/>
                <a:gd name="T8" fmla="*/ 8 w 276"/>
                <a:gd name="T9" fmla="*/ 4 h 191"/>
                <a:gd name="T10" fmla="*/ 16 w 276"/>
                <a:gd name="T11" fmla="*/ 0 h 191"/>
                <a:gd name="T12" fmla="*/ 216 w 276"/>
                <a:gd name="T13" fmla="*/ 60 h 191"/>
                <a:gd name="T14" fmla="*/ 276 w 276"/>
                <a:gd name="T15" fmla="*/ 8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91">
                  <a:moveTo>
                    <a:pt x="276" y="80"/>
                  </a:moveTo>
                  <a:cubicBezTo>
                    <a:pt x="274" y="110"/>
                    <a:pt x="239" y="109"/>
                    <a:pt x="220" y="116"/>
                  </a:cubicBezTo>
                  <a:cubicBezTo>
                    <a:pt x="159" y="139"/>
                    <a:pt x="101" y="191"/>
                    <a:pt x="24" y="184"/>
                  </a:cubicBezTo>
                  <a:cubicBezTo>
                    <a:pt x="7" y="134"/>
                    <a:pt x="0" y="63"/>
                    <a:pt x="4" y="12"/>
                  </a:cubicBezTo>
                  <a:cubicBezTo>
                    <a:pt x="3" y="7"/>
                    <a:pt x="5" y="5"/>
                    <a:pt x="8" y="4"/>
                  </a:cubicBezTo>
                  <a:cubicBezTo>
                    <a:pt x="11" y="3"/>
                    <a:pt x="12" y="0"/>
                    <a:pt x="16" y="0"/>
                  </a:cubicBezTo>
                  <a:cubicBezTo>
                    <a:pt x="78" y="8"/>
                    <a:pt x="150" y="50"/>
                    <a:pt x="216" y="60"/>
                  </a:cubicBezTo>
                  <a:cubicBezTo>
                    <a:pt x="243" y="64"/>
                    <a:pt x="261" y="61"/>
                    <a:pt x="276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3208338" y="4017963"/>
              <a:ext cx="428625" cy="346075"/>
            </a:xfrm>
            <a:custGeom>
              <a:avLst/>
              <a:gdLst>
                <a:gd name="T0" fmla="*/ 660 w 660"/>
                <a:gd name="T1" fmla="*/ 461 h 535"/>
                <a:gd name="T2" fmla="*/ 592 w 660"/>
                <a:gd name="T3" fmla="*/ 445 h 535"/>
                <a:gd name="T4" fmla="*/ 528 w 660"/>
                <a:gd name="T5" fmla="*/ 437 h 535"/>
                <a:gd name="T6" fmla="*/ 384 w 660"/>
                <a:gd name="T7" fmla="*/ 433 h 535"/>
                <a:gd name="T8" fmla="*/ 296 w 660"/>
                <a:gd name="T9" fmla="*/ 457 h 535"/>
                <a:gd name="T10" fmla="*/ 244 w 660"/>
                <a:gd name="T11" fmla="*/ 461 h 535"/>
                <a:gd name="T12" fmla="*/ 148 w 660"/>
                <a:gd name="T13" fmla="*/ 485 h 535"/>
                <a:gd name="T14" fmla="*/ 20 w 660"/>
                <a:gd name="T15" fmla="*/ 533 h 535"/>
                <a:gd name="T16" fmla="*/ 12 w 660"/>
                <a:gd name="T17" fmla="*/ 453 h 535"/>
                <a:gd name="T18" fmla="*/ 12 w 660"/>
                <a:gd name="T19" fmla="*/ 233 h 535"/>
                <a:gd name="T20" fmla="*/ 36 w 660"/>
                <a:gd name="T21" fmla="*/ 89 h 535"/>
                <a:gd name="T22" fmla="*/ 124 w 660"/>
                <a:gd name="T23" fmla="*/ 41 h 535"/>
                <a:gd name="T24" fmla="*/ 348 w 660"/>
                <a:gd name="T25" fmla="*/ 21 h 535"/>
                <a:gd name="T26" fmla="*/ 396 w 660"/>
                <a:gd name="T27" fmla="*/ 45 h 535"/>
                <a:gd name="T28" fmla="*/ 456 w 660"/>
                <a:gd name="T29" fmla="*/ 57 h 535"/>
                <a:gd name="T30" fmla="*/ 532 w 660"/>
                <a:gd name="T31" fmla="*/ 105 h 535"/>
                <a:gd name="T32" fmla="*/ 608 w 660"/>
                <a:gd name="T33" fmla="*/ 177 h 535"/>
                <a:gd name="T34" fmla="*/ 616 w 660"/>
                <a:gd name="T35" fmla="*/ 249 h 535"/>
                <a:gd name="T36" fmla="*/ 660 w 660"/>
                <a:gd name="T37" fmla="*/ 461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0" h="535">
                  <a:moveTo>
                    <a:pt x="660" y="461"/>
                  </a:moveTo>
                  <a:cubicBezTo>
                    <a:pt x="631" y="474"/>
                    <a:pt x="613" y="450"/>
                    <a:pt x="592" y="445"/>
                  </a:cubicBezTo>
                  <a:cubicBezTo>
                    <a:pt x="576" y="441"/>
                    <a:pt x="550" y="439"/>
                    <a:pt x="528" y="437"/>
                  </a:cubicBezTo>
                  <a:cubicBezTo>
                    <a:pt x="482" y="432"/>
                    <a:pt x="427" y="429"/>
                    <a:pt x="384" y="433"/>
                  </a:cubicBezTo>
                  <a:cubicBezTo>
                    <a:pt x="355" y="436"/>
                    <a:pt x="326" y="452"/>
                    <a:pt x="296" y="457"/>
                  </a:cubicBezTo>
                  <a:cubicBezTo>
                    <a:pt x="278" y="460"/>
                    <a:pt x="260" y="458"/>
                    <a:pt x="244" y="461"/>
                  </a:cubicBezTo>
                  <a:cubicBezTo>
                    <a:pt x="212" y="468"/>
                    <a:pt x="178" y="476"/>
                    <a:pt x="148" y="485"/>
                  </a:cubicBezTo>
                  <a:cubicBezTo>
                    <a:pt x="103" y="499"/>
                    <a:pt x="66" y="535"/>
                    <a:pt x="20" y="533"/>
                  </a:cubicBezTo>
                  <a:cubicBezTo>
                    <a:pt x="0" y="512"/>
                    <a:pt x="11" y="482"/>
                    <a:pt x="12" y="453"/>
                  </a:cubicBezTo>
                  <a:cubicBezTo>
                    <a:pt x="13" y="398"/>
                    <a:pt x="6" y="310"/>
                    <a:pt x="12" y="233"/>
                  </a:cubicBezTo>
                  <a:cubicBezTo>
                    <a:pt x="15" y="189"/>
                    <a:pt x="19" y="113"/>
                    <a:pt x="36" y="89"/>
                  </a:cubicBezTo>
                  <a:cubicBezTo>
                    <a:pt x="48" y="73"/>
                    <a:pt x="99" y="50"/>
                    <a:pt x="124" y="41"/>
                  </a:cubicBezTo>
                  <a:cubicBezTo>
                    <a:pt x="185" y="17"/>
                    <a:pt x="273" y="0"/>
                    <a:pt x="348" y="21"/>
                  </a:cubicBezTo>
                  <a:cubicBezTo>
                    <a:pt x="365" y="26"/>
                    <a:pt x="379" y="39"/>
                    <a:pt x="396" y="45"/>
                  </a:cubicBezTo>
                  <a:cubicBezTo>
                    <a:pt x="416" y="52"/>
                    <a:pt x="439" y="50"/>
                    <a:pt x="456" y="57"/>
                  </a:cubicBezTo>
                  <a:cubicBezTo>
                    <a:pt x="469" y="62"/>
                    <a:pt x="509" y="88"/>
                    <a:pt x="532" y="105"/>
                  </a:cubicBezTo>
                  <a:cubicBezTo>
                    <a:pt x="553" y="121"/>
                    <a:pt x="598" y="150"/>
                    <a:pt x="608" y="177"/>
                  </a:cubicBezTo>
                  <a:cubicBezTo>
                    <a:pt x="617" y="200"/>
                    <a:pt x="612" y="227"/>
                    <a:pt x="616" y="249"/>
                  </a:cubicBezTo>
                  <a:cubicBezTo>
                    <a:pt x="630" y="322"/>
                    <a:pt x="652" y="390"/>
                    <a:pt x="660" y="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3630613" y="4030663"/>
              <a:ext cx="436563" cy="295275"/>
            </a:xfrm>
            <a:custGeom>
              <a:avLst/>
              <a:gdLst>
                <a:gd name="T0" fmla="*/ 664 w 671"/>
                <a:gd name="T1" fmla="*/ 369 h 456"/>
                <a:gd name="T2" fmla="*/ 516 w 671"/>
                <a:gd name="T3" fmla="*/ 365 h 456"/>
                <a:gd name="T4" fmla="*/ 440 w 671"/>
                <a:gd name="T5" fmla="*/ 369 h 456"/>
                <a:gd name="T6" fmla="*/ 268 w 671"/>
                <a:gd name="T7" fmla="*/ 397 h 456"/>
                <a:gd name="T8" fmla="*/ 228 w 671"/>
                <a:gd name="T9" fmla="*/ 413 h 456"/>
                <a:gd name="T10" fmla="*/ 184 w 671"/>
                <a:gd name="T11" fmla="*/ 417 h 456"/>
                <a:gd name="T12" fmla="*/ 92 w 671"/>
                <a:gd name="T13" fmla="*/ 453 h 456"/>
                <a:gd name="T14" fmla="*/ 32 w 671"/>
                <a:gd name="T15" fmla="*/ 301 h 456"/>
                <a:gd name="T16" fmla="*/ 16 w 671"/>
                <a:gd name="T17" fmla="*/ 213 h 456"/>
                <a:gd name="T18" fmla="*/ 4 w 671"/>
                <a:gd name="T19" fmla="*/ 129 h 456"/>
                <a:gd name="T20" fmla="*/ 264 w 671"/>
                <a:gd name="T21" fmla="*/ 5 h 456"/>
                <a:gd name="T22" fmla="*/ 448 w 671"/>
                <a:gd name="T23" fmla="*/ 25 h 456"/>
                <a:gd name="T24" fmla="*/ 540 w 671"/>
                <a:gd name="T25" fmla="*/ 69 h 456"/>
                <a:gd name="T26" fmla="*/ 572 w 671"/>
                <a:gd name="T27" fmla="*/ 145 h 456"/>
                <a:gd name="T28" fmla="*/ 604 w 671"/>
                <a:gd name="T29" fmla="*/ 221 h 456"/>
                <a:gd name="T30" fmla="*/ 664 w 671"/>
                <a:gd name="T31" fmla="*/ 369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1" h="456">
                  <a:moveTo>
                    <a:pt x="664" y="369"/>
                  </a:moveTo>
                  <a:cubicBezTo>
                    <a:pt x="617" y="379"/>
                    <a:pt x="568" y="365"/>
                    <a:pt x="516" y="365"/>
                  </a:cubicBezTo>
                  <a:cubicBezTo>
                    <a:pt x="493" y="365"/>
                    <a:pt x="465" y="367"/>
                    <a:pt x="440" y="369"/>
                  </a:cubicBezTo>
                  <a:cubicBezTo>
                    <a:pt x="379" y="375"/>
                    <a:pt x="325" y="383"/>
                    <a:pt x="268" y="397"/>
                  </a:cubicBezTo>
                  <a:cubicBezTo>
                    <a:pt x="254" y="400"/>
                    <a:pt x="241" y="410"/>
                    <a:pt x="228" y="413"/>
                  </a:cubicBezTo>
                  <a:cubicBezTo>
                    <a:pt x="213" y="417"/>
                    <a:pt x="196" y="413"/>
                    <a:pt x="184" y="417"/>
                  </a:cubicBezTo>
                  <a:cubicBezTo>
                    <a:pt x="150" y="427"/>
                    <a:pt x="125" y="456"/>
                    <a:pt x="92" y="453"/>
                  </a:cubicBezTo>
                  <a:cubicBezTo>
                    <a:pt x="53" y="424"/>
                    <a:pt x="45" y="360"/>
                    <a:pt x="32" y="301"/>
                  </a:cubicBezTo>
                  <a:cubicBezTo>
                    <a:pt x="26" y="274"/>
                    <a:pt x="20" y="244"/>
                    <a:pt x="16" y="213"/>
                  </a:cubicBezTo>
                  <a:cubicBezTo>
                    <a:pt x="12" y="186"/>
                    <a:pt x="0" y="153"/>
                    <a:pt x="4" y="129"/>
                  </a:cubicBezTo>
                  <a:cubicBezTo>
                    <a:pt x="16" y="54"/>
                    <a:pt x="174" y="12"/>
                    <a:pt x="264" y="5"/>
                  </a:cubicBezTo>
                  <a:cubicBezTo>
                    <a:pt x="331" y="0"/>
                    <a:pt x="381" y="6"/>
                    <a:pt x="448" y="25"/>
                  </a:cubicBezTo>
                  <a:cubicBezTo>
                    <a:pt x="480" y="34"/>
                    <a:pt x="524" y="50"/>
                    <a:pt x="540" y="69"/>
                  </a:cubicBezTo>
                  <a:cubicBezTo>
                    <a:pt x="555" y="87"/>
                    <a:pt x="560" y="122"/>
                    <a:pt x="572" y="145"/>
                  </a:cubicBezTo>
                  <a:cubicBezTo>
                    <a:pt x="586" y="173"/>
                    <a:pt x="593" y="196"/>
                    <a:pt x="604" y="221"/>
                  </a:cubicBezTo>
                  <a:cubicBezTo>
                    <a:pt x="625" y="271"/>
                    <a:pt x="671" y="307"/>
                    <a:pt x="664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3163888" y="4124325"/>
              <a:ext cx="25400" cy="49213"/>
            </a:xfrm>
            <a:custGeom>
              <a:avLst/>
              <a:gdLst>
                <a:gd name="T0" fmla="*/ 27 w 39"/>
                <a:gd name="T1" fmla="*/ 56 h 76"/>
                <a:gd name="T2" fmla="*/ 15 w 39"/>
                <a:gd name="T3" fmla="*/ 76 h 76"/>
                <a:gd name="T4" fmla="*/ 3 w 39"/>
                <a:gd name="T5" fmla="*/ 24 h 76"/>
                <a:gd name="T6" fmla="*/ 27 w 39"/>
                <a:gd name="T7" fmla="*/ 5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6">
                  <a:moveTo>
                    <a:pt x="27" y="56"/>
                  </a:moveTo>
                  <a:cubicBezTo>
                    <a:pt x="10" y="46"/>
                    <a:pt x="19" y="62"/>
                    <a:pt x="15" y="76"/>
                  </a:cubicBezTo>
                  <a:cubicBezTo>
                    <a:pt x="0" y="64"/>
                    <a:pt x="0" y="44"/>
                    <a:pt x="3" y="24"/>
                  </a:cubicBezTo>
                  <a:cubicBezTo>
                    <a:pt x="28" y="0"/>
                    <a:pt x="39" y="26"/>
                    <a:pt x="27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9209088" y="4264025"/>
              <a:ext cx="80963" cy="185738"/>
            </a:xfrm>
            <a:custGeom>
              <a:avLst/>
              <a:gdLst>
                <a:gd name="T0" fmla="*/ 109 w 126"/>
                <a:gd name="T1" fmla="*/ 10 h 288"/>
                <a:gd name="T2" fmla="*/ 105 w 126"/>
                <a:gd name="T3" fmla="*/ 274 h 288"/>
                <a:gd name="T4" fmla="*/ 29 w 126"/>
                <a:gd name="T5" fmla="*/ 274 h 288"/>
                <a:gd name="T6" fmla="*/ 21 w 126"/>
                <a:gd name="T7" fmla="*/ 10 h 288"/>
                <a:gd name="T8" fmla="*/ 109 w 126"/>
                <a:gd name="T9" fmla="*/ 1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88">
                  <a:moveTo>
                    <a:pt x="109" y="10"/>
                  </a:moveTo>
                  <a:cubicBezTo>
                    <a:pt x="121" y="89"/>
                    <a:pt x="126" y="206"/>
                    <a:pt x="105" y="274"/>
                  </a:cubicBezTo>
                  <a:cubicBezTo>
                    <a:pt x="84" y="288"/>
                    <a:pt x="55" y="277"/>
                    <a:pt x="29" y="274"/>
                  </a:cubicBezTo>
                  <a:cubicBezTo>
                    <a:pt x="0" y="195"/>
                    <a:pt x="18" y="111"/>
                    <a:pt x="21" y="10"/>
                  </a:cubicBezTo>
                  <a:cubicBezTo>
                    <a:pt x="47" y="8"/>
                    <a:pt x="85" y="0"/>
                    <a:pt x="10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7335838" y="4283075"/>
              <a:ext cx="344488" cy="138113"/>
            </a:xfrm>
            <a:custGeom>
              <a:avLst/>
              <a:gdLst>
                <a:gd name="T0" fmla="*/ 66 w 530"/>
                <a:gd name="T1" fmla="*/ 124 h 213"/>
                <a:gd name="T2" fmla="*/ 2 w 530"/>
                <a:gd name="T3" fmla="*/ 60 h 213"/>
                <a:gd name="T4" fmla="*/ 154 w 530"/>
                <a:gd name="T5" fmla="*/ 32 h 213"/>
                <a:gd name="T6" fmla="*/ 198 w 530"/>
                <a:gd name="T7" fmla="*/ 32 h 213"/>
                <a:gd name="T8" fmla="*/ 290 w 530"/>
                <a:gd name="T9" fmla="*/ 52 h 213"/>
                <a:gd name="T10" fmla="*/ 326 w 530"/>
                <a:gd name="T11" fmla="*/ 52 h 213"/>
                <a:gd name="T12" fmla="*/ 442 w 530"/>
                <a:gd name="T13" fmla="*/ 96 h 213"/>
                <a:gd name="T14" fmla="*/ 518 w 530"/>
                <a:gd name="T15" fmla="*/ 176 h 213"/>
                <a:gd name="T16" fmla="*/ 354 w 530"/>
                <a:gd name="T17" fmla="*/ 208 h 213"/>
                <a:gd name="T18" fmla="*/ 66 w 530"/>
                <a:gd name="T19" fmla="*/ 12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0" h="213">
                  <a:moveTo>
                    <a:pt x="66" y="124"/>
                  </a:moveTo>
                  <a:cubicBezTo>
                    <a:pt x="49" y="89"/>
                    <a:pt x="3" y="98"/>
                    <a:pt x="2" y="60"/>
                  </a:cubicBezTo>
                  <a:cubicBezTo>
                    <a:pt x="0" y="0"/>
                    <a:pt x="104" y="25"/>
                    <a:pt x="154" y="32"/>
                  </a:cubicBezTo>
                  <a:cubicBezTo>
                    <a:pt x="168" y="34"/>
                    <a:pt x="183" y="31"/>
                    <a:pt x="198" y="32"/>
                  </a:cubicBezTo>
                  <a:cubicBezTo>
                    <a:pt x="227" y="35"/>
                    <a:pt x="260" y="48"/>
                    <a:pt x="290" y="52"/>
                  </a:cubicBezTo>
                  <a:cubicBezTo>
                    <a:pt x="303" y="54"/>
                    <a:pt x="315" y="50"/>
                    <a:pt x="326" y="52"/>
                  </a:cubicBezTo>
                  <a:cubicBezTo>
                    <a:pt x="368" y="60"/>
                    <a:pt x="402" y="77"/>
                    <a:pt x="442" y="96"/>
                  </a:cubicBezTo>
                  <a:cubicBezTo>
                    <a:pt x="477" y="113"/>
                    <a:pt x="530" y="139"/>
                    <a:pt x="518" y="176"/>
                  </a:cubicBezTo>
                  <a:cubicBezTo>
                    <a:pt x="507" y="209"/>
                    <a:pt x="407" y="213"/>
                    <a:pt x="354" y="208"/>
                  </a:cubicBezTo>
                  <a:cubicBezTo>
                    <a:pt x="244" y="198"/>
                    <a:pt x="157" y="151"/>
                    <a:pt x="66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3708400" y="4305300"/>
              <a:ext cx="377825" cy="87313"/>
            </a:xfrm>
            <a:custGeom>
              <a:avLst/>
              <a:gdLst>
                <a:gd name="T0" fmla="*/ 580 w 580"/>
                <a:gd name="T1" fmla="*/ 46 h 136"/>
                <a:gd name="T2" fmla="*/ 460 w 580"/>
                <a:gd name="T3" fmla="*/ 62 h 136"/>
                <a:gd name="T4" fmla="*/ 272 w 580"/>
                <a:gd name="T5" fmla="*/ 82 h 136"/>
                <a:gd name="T6" fmla="*/ 192 w 580"/>
                <a:gd name="T7" fmla="*/ 102 h 136"/>
                <a:gd name="T8" fmla="*/ 112 w 580"/>
                <a:gd name="T9" fmla="*/ 110 h 136"/>
                <a:gd name="T10" fmla="*/ 0 w 580"/>
                <a:gd name="T11" fmla="*/ 110 h 136"/>
                <a:gd name="T12" fmla="*/ 84 w 580"/>
                <a:gd name="T13" fmla="*/ 54 h 136"/>
                <a:gd name="T14" fmla="*/ 244 w 580"/>
                <a:gd name="T15" fmla="*/ 14 h 136"/>
                <a:gd name="T16" fmla="*/ 280 w 580"/>
                <a:gd name="T17" fmla="*/ 14 h 136"/>
                <a:gd name="T18" fmla="*/ 412 w 580"/>
                <a:gd name="T19" fmla="*/ 2 h 136"/>
                <a:gd name="T20" fmla="*/ 580 w 580"/>
                <a:gd name="T21" fmla="*/ 4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0" h="136">
                  <a:moveTo>
                    <a:pt x="580" y="46"/>
                  </a:moveTo>
                  <a:cubicBezTo>
                    <a:pt x="562" y="75"/>
                    <a:pt x="495" y="73"/>
                    <a:pt x="460" y="62"/>
                  </a:cubicBezTo>
                  <a:cubicBezTo>
                    <a:pt x="422" y="80"/>
                    <a:pt x="343" y="71"/>
                    <a:pt x="272" y="82"/>
                  </a:cubicBezTo>
                  <a:cubicBezTo>
                    <a:pt x="246" y="86"/>
                    <a:pt x="220" y="99"/>
                    <a:pt x="192" y="102"/>
                  </a:cubicBezTo>
                  <a:cubicBezTo>
                    <a:pt x="165" y="105"/>
                    <a:pt x="138" y="105"/>
                    <a:pt x="112" y="110"/>
                  </a:cubicBezTo>
                  <a:cubicBezTo>
                    <a:pt x="63" y="119"/>
                    <a:pt x="33" y="136"/>
                    <a:pt x="0" y="110"/>
                  </a:cubicBezTo>
                  <a:cubicBezTo>
                    <a:pt x="0" y="72"/>
                    <a:pt x="50" y="68"/>
                    <a:pt x="84" y="54"/>
                  </a:cubicBezTo>
                  <a:cubicBezTo>
                    <a:pt x="137" y="33"/>
                    <a:pt x="180" y="22"/>
                    <a:pt x="244" y="14"/>
                  </a:cubicBezTo>
                  <a:cubicBezTo>
                    <a:pt x="256" y="13"/>
                    <a:pt x="269" y="15"/>
                    <a:pt x="280" y="14"/>
                  </a:cubicBezTo>
                  <a:cubicBezTo>
                    <a:pt x="315" y="9"/>
                    <a:pt x="357" y="0"/>
                    <a:pt x="412" y="2"/>
                  </a:cubicBezTo>
                  <a:cubicBezTo>
                    <a:pt x="479" y="5"/>
                    <a:pt x="539" y="4"/>
                    <a:pt x="58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9693275" y="4354513"/>
              <a:ext cx="319088" cy="107950"/>
            </a:xfrm>
            <a:custGeom>
              <a:avLst/>
              <a:gdLst>
                <a:gd name="T0" fmla="*/ 482 w 490"/>
                <a:gd name="T1" fmla="*/ 46 h 166"/>
                <a:gd name="T2" fmla="*/ 402 w 490"/>
                <a:gd name="T3" fmla="*/ 130 h 166"/>
                <a:gd name="T4" fmla="*/ 346 w 490"/>
                <a:gd name="T5" fmla="*/ 150 h 166"/>
                <a:gd name="T6" fmla="*/ 298 w 490"/>
                <a:gd name="T7" fmla="*/ 150 h 166"/>
                <a:gd name="T8" fmla="*/ 190 w 490"/>
                <a:gd name="T9" fmla="*/ 162 h 166"/>
                <a:gd name="T10" fmla="*/ 146 w 490"/>
                <a:gd name="T11" fmla="*/ 150 h 166"/>
                <a:gd name="T12" fmla="*/ 10 w 490"/>
                <a:gd name="T13" fmla="*/ 118 h 166"/>
                <a:gd name="T14" fmla="*/ 78 w 490"/>
                <a:gd name="T15" fmla="*/ 38 h 166"/>
                <a:gd name="T16" fmla="*/ 154 w 490"/>
                <a:gd name="T17" fmla="*/ 18 h 166"/>
                <a:gd name="T18" fmla="*/ 246 w 490"/>
                <a:gd name="T19" fmla="*/ 18 h 166"/>
                <a:gd name="T20" fmla="*/ 314 w 490"/>
                <a:gd name="T21" fmla="*/ 6 h 166"/>
                <a:gd name="T22" fmla="*/ 334 w 490"/>
                <a:gd name="T23" fmla="*/ 18 h 166"/>
                <a:gd name="T24" fmla="*/ 482 w 490"/>
                <a:gd name="T25" fmla="*/ 4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0" h="166">
                  <a:moveTo>
                    <a:pt x="482" y="46"/>
                  </a:moveTo>
                  <a:cubicBezTo>
                    <a:pt x="490" y="96"/>
                    <a:pt x="449" y="118"/>
                    <a:pt x="402" y="130"/>
                  </a:cubicBezTo>
                  <a:cubicBezTo>
                    <a:pt x="390" y="133"/>
                    <a:pt x="361" y="148"/>
                    <a:pt x="346" y="150"/>
                  </a:cubicBezTo>
                  <a:cubicBezTo>
                    <a:pt x="332" y="152"/>
                    <a:pt x="315" y="148"/>
                    <a:pt x="298" y="150"/>
                  </a:cubicBezTo>
                  <a:cubicBezTo>
                    <a:pt x="262" y="154"/>
                    <a:pt x="225" y="166"/>
                    <a:pt x="190" y="162"/>
                  </a:cubicBezTo>
                  <a:cubicBezTo>
                    <a:pt x="173" y="160"/>
                    <a:pt x="163" y="151"/>
                    <a:pt x="146" y="150"/>
                  </a:cubicBezTo>
                  <a:cubicBezTo>
                    <a:pt x="85" y="148"/>
                    <a:pt x="38" y="147"/>
                    <a:pt x="10" y="118"/>
                  </a:cubicBezTo>
                  <a:cubicBezTo>
                    <a:pt x="0" y="64"/>
                    <a:pt x="21" y="52"/>
                    <a:pt x="78" y="38"/>
                  </a:cubicBezTo>
                  <a:cubicBezTo>
                    <a:pt x="102" y="32"/>
                    <a:pt x="131" y="21"/>
                    <a:pt x="154" y="18"/>
                  </a:cubicBezTo>
                  <a:cubicBezTo>
                    <a:pt x="188" y="13"/>
                    <a:pt x="221" y="21"/>
                    <a:pt x="246" y="18"/>
                  </a:cubicBezTo>
                  <a:cubicBezTo>
                    <a:pt x="267" y="16"/>
                    <a:pt x="293" y="0"/>
                    <a:pt x="314" y="6"/>
                  </a:cubicBezTo>
                  <a:cubicBezTo>
                    <a:pt x="323" y="8"/>
                    <a:pt x="326" y="17"/>
                    <a:pt x="334" y="18"/>
                  </a:cubicBezTo>
                  <a:cubicBezTo>
                    <a:pt x="388" y="23"/>
                    <a:pt x="463" y="8"/>
                    <a:pt x="48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3711575" y="4375150"/>
              <a:ext cx="396875" cy="74613"/>
            </a:xfrm>
            <a:custGeom>
              <a:avLst/>
              <a:gdLst>
                <a:gd name="T0" fmla="*/ 612 w 612"/>
                <a:gd name="T1" fmla="*/ 62 h 116"/>
                <a:gd name="T2" fmla="*/ 552 w 612"/>
                <a:gd name="T3" fmla="*/ 62 h 116"/>
                <a:gd name="T4" fmla="*/ 476 w 612"/>
                <a:gd name="T5" fmla="*/ 66 h 116"/>
                <a:gd name="T6" fmla="*/ 264 w 612"/>
                <a:gd name="T7" fmla="*/ 66 h 116"/>
                <a:gd name="T8" fmla="*/ 188 w 612"/>
                <a:gd name="T9" fmla="*/ 58 h 116"/>
                <a:gd name="T10" fmla="*/ 108 w 612"/>
                <a:gd name="T11" fmla="*/ 70 h 116"/>
                <a:gd name="T12" fmla="*/ 0 w 612"/>
                <a:gd name="T13" fmla="*/ 90 h 116"/>
                <a:gd name="T14" fmla="*/ 76 w 612"/>
                <a:gd name="T15" fmla="*/ 62 h 116"/>
                <a:gd name="T16" fmla="*/ 124 w 612"/>
                <a:gd name="T17" fmla="*/ 46 h 116"/>
                <a:gd name="T18" fmla="*/ 180 w 612"/>
                <a:gd name="T19" fmla="*/ 46 h 116"/>
                <a:gd name="T20" fmla="*/ 224 w 612"/>
                <a:gd name="T21" fmla="*/ 34 h 116"/>
                <a:gd name="T22" fmla="*/ 268 w 612"/>
                <a:gd name="T23" fmla="*/ 34 h 116"/>
                <a:gd name="T24" fmla="*/ 296 w 612"/>
                <a:gd name="T25" fmla="*/ 22 h 116"/>
                <a:gd name="T26" fmla="*/ 336 w 612"/>
                <a:gd name="T27" fmla="*/ 22 h 116"/>
                <a:gd name="T28" fmla="*/ 376 w 612"/>
                <a:gd name="T29" fmla="*/ 10 h 116"/>
                <a:gd name="T30" fmla="*/ 516 w 612"/>
                <a:gd name="T31" fmla="*/ 14 h 116"/>
                <a:gd name="T32" fmla="*/ 612 w 612"/>
                <a:gd name="T33" fmla="*/ 6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2" h="116">
                  <a:moveTo>
                    <a:pt x="612" y="62"/>
                  </a:moveTo>
                  <a:cubicBezTo>
                    <a:pt x="592" y="72"/>
                    <a:pt x="572" y="63"/>
                    <a:pt x="552" y="62"/>
                  </a:cubicBezTo>
                  <a:cubicBezTo>
                    <a:pt x="525" y="61"/>
                    <a:pt x="502" y="65"/>
                    <a:pt x="476" y="66"/>
                  </a:cubicBezTo>
                  <a:cubicBezTo>
                    <a:pt x="405" y="68"/>
                    <a:pt x="336" y="62"/>
                    <a:pt x="264" y="66"/>
                  </a:cubicBezTo>
                  <a:cubicBezTo>
                    <a:pt x="238" y="67"/>
                    <a:pt x="209" y="77"/>
                    <a:pt x="188" y="58"/>
                  </a:cubicBezTo>
                  <a:cubicBezTo>
                    <a:pt x="169" y="67"/>
                    <a:pt x="129" y="75"/>
                    <a:pt x="108" y="70"/>
                  </a:cubicBezTo>
                  <a:cubicBezTo>
                    <a:pt x="82" y="82"/>
                    <a:pt x="25" y="116"/>
                    <a:pt x="0" y="90"/>
                  </a:cubicBezTo>
                  <a:cubicBezTo>
                    <a:pt x="9" y="54"/>
                    <a:pt x="47" y="67"/>
                    <a:pt x="76" y="62"/>
                  </a:cubicBezTo>
                  <a:cubicBezTo>
                    <a:pt x="94" y="59"/>
                    <a:pt x="114" y="50"/>
                    <a:pt x="124" y="46"/>
                  </a:cubicBezTo>
                  <a:cubicBezTo>
                    <a:pt x="139" y="40"/>
                    <a:pt x="157" y="47"/>
                    <a:pt x="180" y="46"/>
                  </a:cubicBezTo>
                  <a:cubicBezTo>
                    <a:pt x="194" y="45"/>
                    <a:pt x="208" y="36"/>
                    <a:pt x="224" y="34"/>
                  </a:cubicBezTo>
                  <a:cubicBezTo>
                    <a:pt x="238" y="32"/>
                    <a:pt x="254" y="36"/>
                    <a:pt x="268" y="34"/>
                  </a:cubicBezTo>
                  <a:cubicBezTo>
                    <a:pt x="278" y="32"/>
                    <a:pt x="286" y="24"/>
                    <a:pt x="296" y="22"/>
                  </a:cubicBezTo>
                  <a:cubicBezTo>
                    <a:pt x="308" y="19"/>
                    <a:pt x="321" y="24"/>
                    <a:pt x="336" y="22"/>
                  </a:cubicBezTo>
                  <a:cubicBezTo>
                    <a:pt x="349" y="20"/>
                    <a:pt x="362" y="12"/>
                    <a:pt x="376" y="10"/>
                  </a:cubicBezTo>
                  <a:cubicBezTo>
                    <a:pt x="413" y="6"/>
                    <a:pt x="472" y="12"/>
                    <a:pt x="516" y="14"/>
                  </a:cubicBezTo>
                  <a:cubicBezTo>
                    <a:pt x="578" y="16"/>
                    <a:pt x="611" y="0"/>
                    <a:pt x="612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3165475" y="4400550"/>
              <a:ext cx="500063" cy="88900"/>
            </a:xfrm>
            <a:custGeom>
              <a:avLst/>
              <a:gdLst>
                <a:gd name="T0" fmla="*/ 769 w 769"/>
                <a:gd name="T1" fmla="*/ 64 h 138"/>
                <a:gd name="T2" fmla="*/ 733 w 769"/>
                <a:gd name="T3" fmla="*/ 72 h 138"/>
                <a:gd name="T4" fmla="*/ 649 w 769"/>
                <a:gd name="T5" fmla="*/ 64 h 138"/>
                <a:gd name="T6" fmla="*/ 445 w 769"/>
                <a:gd name="T7" fmla="*/ 68 h 138"/>
                <a:gd name="T8" fmla="*/ 345 w 769"/>
                <a:gd name="T9" fmla="*/ 64 h 138"/>
                <a:gd name="T10" fmla="*/ 281 w 769"/>
                <a:gd name="T11" fmla="*/ 76 h 138"/>
                <a:gd name="T12" fmla="*/ 141 w 769"/>
                <a:gd name="T13" fmla="*/ 84 h 138"/>
                <a:gd name="T14" fmla="*/ 9 w 769"/>
                <a:gd name="T15" fmla="*/ 76 h 138"/>
                <a:gd name="T16" fmla="*/ 57 w 769"/>
                <a:gd name="T17" fmla="*/ 80 h 138"/>
                <a:gd name="T18" fmla="*/ 225 w 769"/>
                <a:gd name="T19" fmla="*/ 28 h 138"/>
                <a:gd name="T20" fmla="*/ 473 w 769"/>
                <a:gd name="T21" fmla="*/ 4 h 138"/>
                <a:gd name="T22" fmla="*/ 537 w 769"/>
                <a:gd name="T23" fmla="*/ 0 h 138"/>
                <a:gd name="T24" fmla="*/ 593 w 769"/>
                <a:gd name="T25" fmla="*/ 12 h 138"/>
                <a:gd name="T26" fmla="*/ 769 w 769"/>
                <a:gd name="T27" fmla="*/ 6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9" h="138">
                  <a:moveTo>
                    <a:pt x="769" y="64"/>
                  </a:moveTo>
                  <a:cubicBezTo>
                    <a:pt x="763" y="81"/>
                    <a:pt x="744" y="72"/>
                    <a:pt x="733" y="72"/>
                  </a:cubicBezTo>
                  <a:cubicBezTo>
                    <a:pt x="701" y="72"/>
                    <a:pt x="674" y="66"/>
                    <a:pt x="649" y="64"/>
                  </a:cubicBezTo>
                  <a:cubicBezTo>
                    <a:pt x="585" y="59"/>
                    <a:pt x="521" y="67"/>
                    <a:pt x="445" y="68"/>
                  </a:cubicBezTo>
                  <a:cubicBezTo>
                    <a:pt x="413" y="68"/>
                    <a:pt x="379" y="61"/>
                    <a:pt x="345" y="64"/>
                  </a:cubicBezTo>
                  <a:cubicBezTo>
                    <a:pt x="324" y="66"/>
                    <a:pt x="303" y="74"/>
                    <a:pt x="281" y="76"/>
                  </a:cubicBezTo>
                  <a:cubicBezTo>
                    <a:pt x="236" y="80"/>
                    <a:pt x="185" y="77"/>
                    <a:pt x="141" y="84"/>
                  </a:cubicBezTo>
                  <a:cubicBezTo>
                    <a:pt x="95" y="91"/>
                    <a:pt x="0" y="138"/>
                    <a:pt x="9" y="76"/>
                  </a:cubicBezTo>
                  <a:cubicBezTo>
                    <a:pt x="22" y="64"/>
                    <a:pt x="43" y="79"/>
                    <a:pt x="57" y="80"/>
                  </a:cubicBezTo>
                  <a:cubicBezTo>
                    <a:pt x="94" y="53"/>
                    <a:pt x="161" y="42"/>
                    <a:pt x="225" y="28"/>
                  </a:cubicBezTo>
                  <a:cubicBezTo>
                    <a:pt x="303" y="11"/>
                    <a:pt x="384" y="8"/>
                    <a:pt x="473" y="4"/>
                  </a:cubicBezTo>
                  <a:cubicBezTo>
                    <a:pt x="491" y="15"/>
                    <a:pt x="516" y="0"/>
                    <a:pt x="537" y="0"/>
                  </a:cubicBezTo>
                  <a:cubicBezTo>
                    <a:pt x="555" y="0"/>
                    <a:pt x="574" y="10"/>
                    <a:pt x="593" y="12"/>
                  </a:cubicBezTo>
                  <a:cubicBezTo>
                    <a:pt x="663" y="20"/>
                    <a:pt x="760" y="12"/>
                    <a:pt x="769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1217613" y="2590800"/>
              <a:ext cx="3305175" cy="1939925"/>
            </a:xfrm>
            <a:custGeom>
              <a:avLst/>
              <a:gdLst>
                <a:gd name="T0" fmla="*/ 4637 w 5091"/>
                <a:gd name="T1" fmla="*/ 2477 h 2987"/>
                <a:gd name="T2" fmla="*/ 4845 w 5091"/>
                <a:gd name="T3" fmla="*/ 2605 h 2987"/>
                <a:gd name="T4" fmla="*/ 3853 w 5091"/>
                <a:gd name="T5" fmla="*/ 2917 h 2987"/>
                <a:gd name="T6" fmla="*/ 2933 w 5091"/>
                <a:gd name="T7" fmla="*/ 2653 h 2987"/>
                <a:gd name="T8" fmla="*/ 2629 w 5091"/>
                <a:gd name="T9" fmla="*/ 2073 h 2987"/>
                <a:gd name="T10" fmla="*/ 2785 w 5091"/>
                <a:gd name="T11" fmla="*/ 2425 h 2987"/>
                <a:gd name="T12" fmla="*/ 1505 w 5091"/>
                <a:gd name="T13" fmla="*/ 2277 h 2987"/>
                <a:gd name="T14" fmla="*/ 489 w 5091"/>
                <a:gd name="T15" fmla="*/ 2253 h 2987"/>
                <a:gd name="T16" fmla="*/ 201 w 5091"/>
                <a:gd name="T17" fmla="*/ 1657 h 2987"/>
                <a:gd name="T18" fmla="*/ 1109 w 5091"/>
                <a:gd name="T19" fmla="*/ 933 h 2987"/>
                <a:gd name="T20" fmla="*/ 2065 w 5091"/>
                <a:gd name="T21" fmla="*/ 1433 h 2987"/>
                <a:gd name="T22" fmla="*/ 2717 w 5091"/>
                <a:gd name="T23" fmla="*/ 1949 h 2987"/>
                <a:gd name="T24" fmla="*/ 2709 w 5091"/>
                <a:gd name="T25" fmla="*/ 1209 h 2987"/>
                <a:gd name="T26" fmla="*/ 2833 w 5091"/>
                <a:gd name="T27" fmla="*/ 237 h 2987"/>
                <a:gd name="T28" fmla="*/ 3753 w 5091"/>
                <a:gd name="T29" fmla="*/ 197 h 2987"/>
                <a:gd name="T30" fmla="*/ 3793 w 5091"/>
                <a:gd name="T31" fmla="*/ 1081 h 2987"/>
                <a:gd name="T32" fmla="*/ 4109 w 5091"/>
                <a:gd name="T33" fmla="*/ 2085 h 2987"/>
                <a:gd name="T34" fmla="*/ 3969 w 5091"/>
                <a:gd name="T35" fmla="*/ 1285 h 2987"/>
                <a:gd name="T36" fmla="*/ 3825 w 5091"/>
                <a:gd name="T37" fmla="*/ 1829 h 2987"/>
                <a:gd name="T38" fmla="*/ 3861 w 5091"/>
                <a:gd name="T39" fmla="*/ 2165 h 2987"/>
                <a:gd name="T40" fmla="*/ 4041 w 5091"/>
                <a:gd name="T41" fmla="*/ 1933 h 2987"/>
                <a:gd name="T42" fmla="*/ 3145 w 5091"/>
                <a:gd name="T43" fmla="*/ 105 h 2987"/>
                <a:gd name="T44" fmla="*/ 3305 w 5091"/>
                <a:gd name="T45" fmla="*/ 1229 h 2987"/>
                <a:gd name="T46" fmla="*/ 3805 w 5091"/>
                <a:gd name="T47" fmla="*/ 409 h 2987"/>
                <a:gd name="T48" fmla="*/ 1141 w 5091"/>
                <a:gd name="T49" fmla="*/ 989 h 2987"/>
                <a:gd name="T50" fmla="*/ 573 w 5091"/>
                <a:gd name="T51" fmla="*/ 1225 h 2987"/>
                <a:gd name="T52" fmla="*/ 1365 w 5091"/>
                <a:gd name="T53" fmla="*/ 1177 h 2987"/>
                <a:gd name="T54" fmla="*/ 2929 w 5091"/>
                <a:gd name="T55" fmla="*/ 1169 h 2987"/>
                <a:gd name="T56" fmla="*/ 3533 w 5091"/>
                <a:gd name="T57" fmla="*/ 1373 h 2987"/>
                <a:gd name="T58" fmla="*/ 3781 w 5091"/>
                <a:gd name="T59" fmla="*/ 1325 h 2987"/>
                <a:gd name="T60" fmla="*/ 3417 w 5091"/>
                <a:gd name="T61" fmla="*/ 1845 h 2987"/>
                <a:gd name="T62" fmla="*/ 2765 w 5091"/>
                <a:gd name="T63" fmla="*/ 1365 h 2987"/>
                <a:gd name="T64" fmla="*/ 1085 w 5091"/>
                <a:gd name="T65" fmla="*/ 1453 h 2987"/>
                <a:gd name="T66" fmla="*/ 925 w 5091"/>
                <a:gd name="T67" fmla="*/ 1613 h 2987"/>
                <a:gd name="T68" fmla="*/ 1081 w 5091"/>
                <a:gd name="T69" fmla="*/ 1697 h 2987"/>
                <a:gd name="T70" fmla="*/ 393 w 5091"/>
                <a:gd name="T71" fmla="*/ 1421 h 2987"/>
                <a:gd name="T72" fmla="*/ 757 w 5091"/>
                <a:gd name="T73" fmla="*/ 1725 h 2987"/>
                <a:gd name="T74" fmla="*/ 3489 w 5091"/>
                <a:gd name="T75" fmla="*/ 1645 h 2987"/>
                <a:gd name="T76" fmla="*/ 2685 w 5091"/>
                <a:gd name="T77" fmla="*/ 1557 h 2987"/>
                <a:gd name="T78" fmla="*/ 2329 w 5091"/>
                <a:gd name="T79" fmla="*/ 1565 h 2987"/>
                <a:gd name="T80" fmla="*/ 1497 w 5091"/>
                <a:gd name="T81" fmla="*/ 1809 h 2987"/>
                <a:gd name="T82" fmla="*/ 2413 w 5091"/>
                <a:gd name="T83" fmla="*/ 2377 h 2987"/>
                <a:gd name="T84" fmla="*/ 633 w 5091"/>
                <a:gd name="T85" fmla="*/ 1781 h 2987"/>
                <a:gd name="T86" fmla="*/ 317 w 5091"/>
                <a:gd name="T87" fmla="*/ 1753 h 2987"/>
                <a:gd name="T88" fmla="*/ 1013 w 5091"/>
                <a:gd name="T89" fmla="*/ 1821 h 2987"/>
                <a:gd name="T90" fmla="*/ 249 w 5091"/>
                <a:gd name="T91" fmla="*/ 1853 h 2987"/>
                <a:gd name="T92" fmla="*/ 3549 w 5091"/>
                <a:gd name="T93" fmla="*/ 1945 h 2987"/>
                <a:gd name="T94" fmla="*/ 2937 w 5091"/>
                <a:gd name="T95" fmla="*/ 2089 h 2987"/>
                <a:gd name="T96" fmla="*/ 3697 w 5091"/>
                <a:gd name="T97" fmla="*/ 1957 h 2987"/>
                <a:gd name="T98" fmla="*/ 1141 w 5091"/>
                <a:gd name="T99" fmla="*/ 1973 h 2987"/>
                <a:gd name="T100" fmla="*/ 1449 w 5091"/>
                <a:gd name="T101" fmla="*/ 2029 h 2987"/>
                <a:gd name="T102" fmla="*/ 2745 w 5091"/>
                <a:gd name="T103" fmla="*/ 2237 h 2987"/>
                <a:gd name="T104" fmla="*/ 3101 w 5091"/>
                <a:gd name="T105" fmla="*/ 2285 h 2987"/>
                <a:gd name="T106" fmla="*/ 3657 w 5091"/>
                <a:gd name="T107" fmla="*/ 2641 h 2987"/>
                <a:gd name="T108" fmla="*/ 3733 w 5091"/>
                <a:gd name="T109" fmla="*/ 2429 h 2987"/>
                <a:gd name="T110" fmla="*/ 4321 w 5091"/>
                <a:gd name="T111" fmla="*/ 2437 h 2987"/>
                <a:gd name="T112" fmla="*/ 2573 w 5091"/>
                <a:gd name="T113" fmla="*/ 2425 h 2987"/>
                <a:gd name="T114" fmla="*/ 4109 w 5091"/>
                <a:gd name="T115" fmla="*/ 2721 h 2987"/>
                <a:gd name="T116" fmla="*/ 3305 w 5091"/>
                <a:gd name="T117" fmla="*/ 2733 h 2987"/>
                <a:gd name="T118" fmla="*/ 3965 w 5091"/>
                <a:gd name="T119" fmla="*/ 2793 h 2987"/>
                <a:gd name="T120" fmla="*/ 4357 w 5091"/>
                <a:gd name="T121" fmla="*/ 2761 h 2987"/>
                <a:gd name="T122" fmla="*/ 3345 w 5091"/>
                <a:gd name="T123" fmla="*/ 2849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91" h="2987">
                  <a:moveTo>
                    <a:pt x="4101" y="2157"/>
                  </a:moveTo>
                  <a:cubicBezTo>
                    <a:pt x="4126" y="2192"/>
                    <a:pt x="4174" y="2184"/>
                    <a:pt x="4209" y="2197"/>
                  </a:cubicBezTo>
                  <a:cubicBezTo>
                    <a:pt x="4222" y="2202"/>
                    <a:pt x="4238" y="2213"/>
                    <a:pt x="4253" y="2221"/>
                  </a:cubicBezTo>
                  <a:cubicBezTo>
                    <a:pt x="4269" y="2229"/>
                    <a:pt x="4289" y="2236"/>
                    <a:pt x="4297" y="2245"/>
                  </a:cubicBezTo>
                  <a:cubicBezTo>
                    <a:pt x="4316" y="2266"/>
                    <a:pt x="4320" y="2306"/>
                    <a:pt x="4333" y="2333"/>
                  </a:cubicBezTo>
                  <a:cubicBezTo>
                    <a:pt x="4347" y="2362"/>
                    <a:pt x="4359" y="2385"/>
                    <a:pt x="4381" y="2409"/>
                  </a:cubicBezTo>
                  <a:cubicBezTo>
                    <a:pt x="4428" y="2412"/>
                    <a:pt x="4477" y="2443"/>
                    <a:pt x="4521" y="2453"/>
                  </a:cubicBezTo>
                  <a:cubicBezTo>
                    <a:pt x="4545" y="2458"/>
                    <a:pt x="4562" y="2452"/>
                    <a:pt x="4585" y="2457"/>
                  </a:cubicBezTo>
                  <a:cubicBezTo>
                    <a:pt x="4603" y="2461"/>
                    <a:pt x="4618" y="2471"/>
                    <a:pt x="4637" y="2477"/>
                  </a:cubicBezTo>
                  <a:cubicBezTo>
                    <a:pt x="4654" y="2482"/>
                    <a:pt x="4672" y="2488"/>
                    <a:pt x="4689" y="2493"/>
                  </a:cubicBezTo>
                  <a:cubicBezTo>
                    <a:pt x="4721" y="2503"/>
                    <a:pt x="4755" y="2520"/>
                    <a:pt x="4789" y="2529"/>
                  </a:cubicBezTo>
                  <a:cubicBezTo>
                    <a:pt x="4824" y="2538"/>
                    <a:pt x="4860" y="2536"/>
                    <a:pt x="4897" y="2541"/>
                  </a:cubicBezTo>
                  <a:cubicBezTo>
                    <a:pt x="4925" y="2545"/>
                    <a:pt x="4953" y="2557"/>
                    <a:pt x="4981" y="2561"/>
                  </a:cubicBezTo>
                  <a:cubicBezTo>
                    <a:pt x="5026" y="2567"/>
                    <a:pt x="5091" y="2552"/>
                    <a:pt x="5089" y="2625"/>
                  </a:cubicBezTo>
                  <a:cubicBezTo>
                    <a:pt x="5066" y="2645"/>
                    <a:pt x="5036" y="2624"/>
                    <a:pt x="5009" y="2621"/>
                  </a:cubicBezTo>
                  <a:cubicBezTo>
                    <a:pt x="4994" y="2619"/>
                    <a:pt x="4977" y="2624"/>
                    <a:pt x="4961" y="2621"/>
                  </a:cubicBezTo>
                  <a:cubicBezTo>
                    <a:pt x="4937" y="2617"/>
                    <a:pt x="4915" y="2603"/>
                    <a:pt x="4893" y="2601"/>
                  </a:cubicBezTo>
                  <a:cubicBezTo>
                    <a:pt x="4877" y="2600"/>
                    <a:pt x="4861" y="2606"/>
                    <a:pt x="4845" y="2605"/>
                  </a:cubicBezTo>
                  <a:cubicBezTo>
                    <a:pt x="4764" y="2602"/>
                    <a:pt x="4689" y="2554"/>
                    <a:pt x="4613" y="2529"/>
                  </a:cubicBezTo>
                  <a:cubicBezTo>
                    <a:pt x="4554" y="2510"/>
                    <a:pt x="4497" y="2503"/>
                    <a:pt x="4433" y="2493"/>
                  </a:cubicBezTo>
                  <a:cubicBezTo>
                    <a:pt x="4412" y="2532"/>
                    <a:pt x="4452" y="2568"/>
                    <a:pt x="4465" y="2605"/>
                  </a:cubicBezTo>
                  <a:cubicBezTo>
                    <a:pt x="4483" y="2654"/>
                    <a:pt x="4482" y="2711"/>
                    <a:pt x="4513" y="2749"/>
                  </a:cubicBezTo>
                  <a:cubicBezTo>
                    <a:pt x="4503" y="2786"/>
                    <a:pt x="4532" y="2815"/>
                    <a:pt x="4517" y="2853"/>
                  </a:cubicBezTo>
                  <a:cubicBezTo>
                    <a:pt x="4482" y="2903"/>
                    <a:pt x="4428" y="2881"/>
                    <a:pt x="4381" y="2877"/>
                  </a:cubicBezTo>
                  <a:cubicBezTo>
                    <a:pt x="4357" y="2875"/>
                    <a:pt x="4329" y="2878"/>
                    <a:pt x="4301" y="2877"/>
                  </a:cubicBezTo>
                  <a:cubicBezTo>
                    <a:pt x="4191" y="2873"/>
                    <a:pt x="4080" y="2866"/>
                    <a:pt x="3969" y="2885"/>
                  </a:cubicBezTo>
                  <a:cubicBezTo>
                    <a:pt x="3922" y="2893"/>
                    <a:pt x="3893" y="2901"/>
                    <a:pt x="3853" y="2917"/>
                  </a:cubicBezTo>
                  <a:cubicBezTo>
                    <a:pt x="3834" y="2925"/>
                    <a:pt x="3811" y="2939"/>
                    <a:pt x="3793" y="2941"/>
                  </a:cubicBezTo>
                  <a:cubicBezTo>
                    <a:pt x="3752" y="2945"/>
                    <a:pt x="3702" y="2923"/>
                    <a:pt x="3649" y="2921"/>
                  </a:cubicBezTo>
                  <a:cubicBezTo>
                    <a:pt x="3578" y="2918"/>
                    <a:pt x="3501" y="2927"/>
                    <a:pt x="3437" y="2925"/>
                  </a:cubicBezTo>
                  <a:cubicBezTo>
                    <a:pt x="3410" y="2924"/>
                    <a:pt x="3386" y="2916"/>
                    <a:pt x="3361" y="2917"/>
                  </a:cubicBezTo>
                  <a:cubicBezTo>
                    <a:pt x="3343" y="2918"/>
                    <a:pt x="3325" y="2927"/>
                    <a:pt x="3301" y="2929"/>
                  </a:cubicBezTo>
                  <a:cubicBezTo>
                    <a:pt x="3227" y="2936"/>
                    <a:pt x="3151" y="2921"/>
                    <a:pt x="3085" y="2941"/>
                  </a:cubicBezTo>
                  <a:cubicBezTo>
                    <a:pt x="3027" y="2958"/>
                    <a:pt x="3007" y="2987"/>
                    <a:pt x="2965" y="2941"/>
                  </a:cubicBezTo>
                  <a:cubicBezTo>
                    <a:pt x="2952" y="2927"/>
                    <a:pt x="2939" y="2907"/>
                    <a:pt x="2937" y="2893"/>
                  </a:cubicBezTo>
                  <a:cubicBezTo>
                    <a:pt x="2928" y="2832"/>
                    <a:pt x="2933" y="2752"/>
                    <a:pt x="2933" y="2653"/>
                  </a:cubicBezTo>
                  <a:cubicBezTo>
                    <a:pt x="2933" y="2532"/>
                    <a:pt x="2915" y="2400"/>
                    <a:pt x="2969" y="2337"/>
                  </a:cubicBezTo>
                  <a:cubicBezTo>
                    <a:pt x="2985" y="2319"/>
                    <a:pt x="3008" y="2300"/>
                    <a:pt x="3037" y="2273"/>
                  </a:cubicBezTo>
                  <a:cubicBezTo>
                    <a:pt x="3045" y="2266"/>
                    <a:pt x="3106" y="2231"/>
                    <a:pt x="3101" y="2205"/>
                  </a:cubicBezTo>
                  <a:cubicBezTo>
                    <a:pt x="3098" y="2188"/>
                    <a:pt x="3071" y="2182"/>
                    <a:pt x="3033" y="2173"/>
                  </a:cubicBezTo>
                  <a:cubicBezTo>
                    <a:pt x="2979" y="2161"/>
                    <a:pt x="2941" y="2154"/>
                    <a:pt x="2881" y="2137"/>
                  </a:cubicBezTo>
                  <a:cubicBezTo>
                    <a:pt x="2849" y="2128"/>
                    <a:pt x="2820" y="2114"/>
                    <a:pt x="2801" y="2109"/>
                  </a:cubicBezTo>
                  <a:cubicBezTo>
                    <a:pt x="2780" y="2103"/>
                    <a:pt x="2754" y="2103"/>
                    <a:pt x="2733" y="2097"/>
                  </a:cubicBezTo>
                  <a:cubicBezTo>
                    <a:pt x="2712" y="2091"/>
                    <a:pt x="2700" y="2080"/>
                    <a:pt x="2689" y="2077"/>
                  </a:cubicBezTo>
                  <a:cubicBezTo>
                    <a:pt x="2670" y="2072"/>
                    <a:pt x="2648" y="2077"/>
                    <a:pt x="2629" y="2073"/>
                  </a:cubicBezTo>
                  <a:cubicBezTo>
                    <a:pt x="2602" y="2067"/>
                    <a:pt x="2576" y="2051"/>
                    <a:pt x="2549" y="2045"/>
                  </a:cubicBezTo>
                  <a:cubicBezTo>
                    <a:pt x="2535" y="2042"/>
                    <a:pt x="2518" y="2039"/>
                    <a:pt x="2505" y="2037"/>
                  </a:cubicBezTo>
                  <a:cubicBezTo>
                    <a:pt x="2489" y="2034"/>
                    <a:pt x="2474" y="2028"/>
                    <a:pt x="2461" y="2037"/>
                  </a:cubicBezTo>
                  <a:cubicBezTo>
                    <a:pt x="2440" y="2100"/>
                    <a:pt x="2525" y="2104"/>
                    <a:pt x="2577" y="2121"/>
                  </a:cubicBezTo>
                  <a:cubicBezTo>
                    <a:pt x="2621" y="2135"/>
                    <a:pt x="2660" y="2145"/>
                    <a:pt x="2721" y="2157"/>
                  </a:cubicBezTo>
                  <a:cubicBezTo>
                    <a:pt x="2751" y="2163"/>
                    <a:pt x="2780" y="2176"/>
                    <a:pt x="2805" y="2181"/>
                  </a:cubicBezTo>
                  <a:cubicBezTo>
                    <a:pt x="2853" y="2190"/>
                    <a:pt x="2883" y="2180"/>
                    <a:pt x="2929" y="2185"/>
                  </a:cubicBezTo>
                  <a:cubicBezTo>
                    <a:pt x="2981" y="2239"/>
                    <a:pt x="2950" y="2292"/>
                    <a:pt x="2905" y="2337"/>
                  </a:cubicBezTo>
                  <a:cubicBezTo>
                    <a:pt x="2868" y="2374"/>
                    <a:pt x="2834" y="2396"/>
                    <a:pt x="2785" y="2425"/>
                  </a:cubicBezTo>
                  <a:cubicBezTo>
                    <a:pt x="2706" y="2471"/>
                    <a:pt x="2603" y="2499"/>
                    <a:pt x="2501" y="2529"/>
                  </a:cubicBezTo>
                  <a:cubicBezTo>
                    <a:pt x="2461" y="2541"/>
                    <a:pt x="2439" y="2559"/>
                    <a:pt x="2389" y="2561"/>
                  </a:cubicBezTo>
                  <a:cubicBezTo>
                    <a:pt x="2308" y="2565"/>
                    <a:pt x="2209" y="2537"/>
                    <a:pt x="2125" y="2525"/>
                  </a:cubicBezTo>
                  <a:cubicBezTo>
                    <a:pt x="2028" y="2512"/>
                    <a:pt x="1930" y="2505"/>
                    <a:pt x="1849" y="2489"/>
                  </a:cubicBezTo>
                  <a:cubicBezTo>
                    <a:pt x="1817" y="2483"/>
                    <a:pt x="1773" y="2459"/>
                    <a:pt x="1733" y="2449"/>
                  </a:cubicBezTo>
                  <a:cubicBezTo>
                    <a:pt x="1709" y="2443"/>
                    <a:pt x="1686" y="2443"/>
                    <a:pt x="1669" y="2437"/>
                  </a:cubicBezTo>
                  <a:cubicBezTo>
                    <a:pt x="1653" y="2432"/>
                    <a:pt x="1635" y="2418"/>
                    <a:pt x="1613" y="2409"/>
                  </a:cubicBezTo>
                  <a:cubicBezTo>
                    <a:pt x="1576" y="2394"/>
                    <a:pt x="1548" y="2390"/>
                    <a:pt x="1529" y="2361"/>
                  </a:cubicBezTo>
                  <a:cubicBezTo>
                    <a:pt x="1519" y="2346"/>
                    <a:pt x="1513" y="2311"/>
                    <a:pt x="1505" y="2277"/>
                  </a:cubicBezTo>
                  <a:cubicBezTo>
                    <a:pt x="1498" y="2247"/>
                    <a:pt x="1487" y="2219"/>
                    <a:pt x="1481" y="2193"/>
                  </a:cubicBezTo>
                  <a:cubicBezTo>
                    <a:pt x="1472" y="2153"/>
                    <a:pt x="1477" y="2121"/>
                    <a:pt x="1457" y="2109"/>
                  </a:cubicBezTo>
                  <a:cubicBezTo>
                    <a:pt x="1418" y="2085"/>
                    <a:pt x="1322" y="2147"/>
                    <a:pt x="1281" y="2157"/>
                  </a:cubicBezTo>
                  <a:cubicBezTo>
                    <a:pt x="1232" y="2169"/>
                    <a:pt x="1180" y="2178"/>
                    <a:pt x="1125" y="2193"/>
                  </a:cubicBezTo>
                  <a:cubicBezTo>
                    <a:pt x="1054" y="2213"/>
                    <a:pt x="970" y="2225"/>
                    <a:pt x="893" y="2249"/>
                  </a:cubicBezTo>
                  <a:cubicBezTo>
                    <a:pt x="865" y="2258"/>
                    <a:pt x="839" y="2262"/>
                    <a:pt x="809" y="2269"/>
                  </a:cubicBezTo>
                  <a:cubicBezTo>
                    <a:pt x="760" y="2280"/>
                    <a:pt x="715" y="2301"/>
                    <a:pt x="653" y="2293"/>
                  </a:cubicBezTo>
                  <a:cubicBezTo>
                    <a:pt x="623" y="2289"/>
                    <a:pt x="587" y="2267"/>
                    <a:pt x="561" y="2261"/>
                  </a:cubicBezTo>
                  <a:cubicBezTo>
                    <a:pt x="537" y="2255"/>
                    <a:pt x="513" y="2258"/>
                    <a:pt x="489" y="2253"/>
                  </a:cubicBezTo>
                  <a:cubicBezTo>
                    <a:pt x="469" y="2249"/>
                    <a:pt x="449" y="2242"/>
                    <a:pt x="429" y="2237"/>
                  </a:cubicBezTo>
                  <a:cubicBezTo>
                    <a:pt x="409" y="2232"/>
                    <a:pt x="390" y="2223"/>
                    <a:pt x="369" y="2217"/>
                  </a:cubicBezTo>
                  <a:cubicBezTo>
                    <a:pt x="348" y="2211"/>
                    <a:pt x="325" y="2212"/>
                    <a:pt x="305" y="2205"/>
                  </a:cubicBezTo>
                  <a:cubicBezTo>
                    <a:pt x="291" y="2200"/>
                    <a:pt x="284" y="2191"/>
                    <a:pt x="265" y="2185"/>
                  </a:cubicBezTo>
                  <a:cubicBezTo>
                    <a:pt x="225" y="2173"/>
                    <a:pt x="176" y="2154"/>
                    <a:pt x="133" y="2137"/>
                  </a:cubicBezTo>
                  <a:cubicBezTo>
                    <a:pt x="112" y="2129"/>
                    <a:pt x="88" y="2127"/>
                    <a:pt x="73" y="2117"/>
                  </a:cubicBezTo>
                  <a:cubicBezTo>
                    <a:pt x="17" y="2080"/>
                    <a:pt x="0" y="1908"/>
                    <a:pt x="17" y="1813"/>
                  </a:cubicBezTo>
                  <a:cubicBezTo>
                    <a:pt x="22" y="1783"/>
                    <a:pt x="36" y="1761"/>
                    <a:pt x="49" y="1733"/>
                  </a:cubicBezTo>
                  <a:cubicBezTo>
                    <a:pt x="91" y="1699"/>
                    <a:pt x="156" y="1688"/>
                    <a:pt x="201" y="1657"/>
                  </a:cubicBezTo>
                  <a:cubicBezTo>
                    <a:pt x="196" y="1572"/>
                    <a:pt x="171" y="1503"/>
                    <a:pt x="169" y="1425"/>
                  </a:cubicBezTo>
                  <a:cubicBezTo>
                    <a:pt x="168" y="1387"/>
                    <a:pt x="173" y="1327"/>
                    <a:pt x="197" y="1297"/>
                  </a:cubicBezTo>
                  <a:cubicBezTo>
                    <a:pt x="223" y="1265"/>
                    <a:pt x="311" y="1260"/>
                    <a:pt x="325" y="1225"/>
                  </a:cubicBezTo>
                  <a:cubicBezTo>
                    <a:pt x="334" y="1204"/>
                    <a:pt x="309" y="1179"/>
                    <a:pt x="309" y="1153"/>
                  </a:cubicBezTo>
                  <a:cubicBezTo>
                    <a:pt x="310" y="1101"/>
                    <a:pt x="348" y="1084"/>
                    <a:pt x="377" y="1053"/>
                  </a:cubicBezTo>
                  <a:cubicBezTo>
                    <a:pt x="474" y="1031"/>
                    <a:pt x="574" y="1003"/>
                    <a:pt x="677" y="973"/>
                  </a:cubicBezTo>
                  <a:cubicBezTo>
                    <a:pt x="724" y="959"/>
                    <a:pt x="785" y="961"/>
                    <a:pt x="841" y="949"/>
                  </a:cubicBezTo>
                  <a:cubicBezTo>
                    <a:pt x="896" y="937"/>
                    <a:pt x="949" y="917"/>
                    <a:pt x="997" y="917"/>
                  </a:cubicBezTo>
                  <a:cubicBezTo>
                    <a:pt x="1031" y="917"/>
                    <a:pt x="1070" y="928"/>
                    <a:pt x="1109" y="933"/>
                  </a:cubicBezTo>
                  <a:cubicBezTo>
                    <a:pt x="1144" y="938"/>
                    <a:pt x="1180" y="942"/>
                    <a:pt x="1213" y="949"/>
                  </a:cubicBezTo>
                  <a:cubicBezTo>
                    <a:pt x="1311" y="969"/>
                    <a:pt x="1406" y="976"/>
                    <a:pt x="1489" y="1009"/>
                  </a:cubicBezTo>
                  <a:cubicBezTo>
                    <a:pt x="1532" y="1000"/>
                    <a:pt x="1566" y="1015"/>
                    <a:pt x="1605" y="1033"/>
                  </a:cubicBezTo>
                  <a:cubicBezTo>
                    <a:pt x="1627" y="1043"/>
                    <a:pt x="1650" y="1053"/>
                    <a:pt x="1657" y="1069"/>
                  </a:cubicBezTo>
                  <a:cubicBezTo>
                    <a:pt x="1667" y="1092"/>
                    <a:pt x="1655" y="1126"/>
                    <a:pt x="1669" y="1145"/>
                  </a:cubicBezTo>
                  <a:cubicBezTo>
                    <a:pt x="1695" y="1179"/>
                    <a:pt x="1746" y="1157"/>
                    <a:pt x="1781" y="1185"/>
                  </a:cubicBezTo>
                  <a:cubicBezTo>
                    <a:pt x="1808" y="1232"/>
                    <a:pt x="1772" y="1336"/>
                    <a:pt x="1809" y="1377"/>
                  </a:cubicBezTo>
                  <a:cubicBezTo>
                    <a:pt x="1820" y="1389"/>
                    <a:pt x="1859" y="1395"/>
                    <a:pt x="1889" y="1401"/>
                  </a:cubicBezTo>
                  <a:cubicBezTo>
                    <a:pt x="1948" y="1412"/>
                    <a:pt x="2008" y="1420"/>
                    <a:pt x="2065" y="1433"/>
                  </a:cubicBezTo>
                  <a:cubicBezTo>
                    <a:pt x="2114" y="1444"/>
                    <a:pt x="2147" y="1454"/>
                    <a:pt x="2201" y="1465"/>
                  </a:cubicBezTo>
                  <a:cubicBezTo>
                    <a:pt x="2221" y="1469"/>
                    <a:pt x="2242" y="1477"/>
                    <a:pt x="2261" y="1481"/>
                  </a:cubicBezTo>
                  <a:cubicBezTo>
                    <a:pt x="2310" y="1491"/>
                    <a:pt x="2356" y="1488"/>
                    <a:pt x="2381" y="1509"/>
                  </a:cubicBezTo>
                  <a:cubicBezTo>
                    <a:pt x="2399" y="1525"/>
                    <a:pt x="2410" y="1580"/>
                    <a:pt x="2413" y="1617"/>
                  </a:cubicBezTo>
                  <a:cubicBezTo>
                    <a:pt x="2419" y="1699"/>
                    <a:pt x="2419" y="1789"/>
                    <a:pt x="2433" y="1873"/>
                  </a:cubicBezTo>
                  <a:cubicBezTo>
                    <a:pt x="2438" y="1902"/>
                    <a:pt x="2442" y="1937"/>
                    <a:pt x="2449" y="1949"/>
                  </a:cubicBezTo>
                  <a:cubicBezTo>
                    <a:pt x="2468" y="1981"/>
                    <a:pt x="2519" y="1979"/>
                    <a:pt x="2557" y="1989"/>
                  </a:cubicBezTo>
                  <a:cubicBezTo>
                    <a:pt x="2594" y="1999"/>
                    <a:pt x="2644" y="2028"/>
                    <a:pt x="2669" y="2021"/>
                  </a:cubicBezTo>
                  <a:cubicBezTo>
                    <a:pt x="2691" y="2015"/>
                    <a:pt x="2703" y="1975"/>
                    <a:pt x="2717" y="1949"/>
                  </a:cubicBezTo>
                  <a:cubicBezTo>
                    <a:pt x="2732" y="1922"/>
                    <a:pt x="2761" y="1889"/>
                    <a:pt x="2757" y="1869"/>
                  </a:cubicBezTo>
                  <a:cubicBezTo>
                    <a:pt x="2752" y="1840"/>
                    <a:pt x="2677" y="1827"/>
                    <a:pt x="2657" y="1809"/>
                  </a:cubicBezTo>
                  <a:cubicBezTo>
                    <a:pt x="2645" y="1799"/>
                    <a:pt x="2635" y="1776"/>
                    <a:pt x="2621" y="1757"/>
                  </a:cubicBezTo>
                  <a:cubicBezTo>
                    <a:pt x="2595" y="1723"/>
                    <a:pt x="2571" y="1706"/>
                    <a:pt x="2565" y="1661"/>
                  </a:cubicBezTo>
                  <a:cubicBezTo>
                    <a:pt x="2560" y="1630"/>
                    <a:pt x="2564" y="1587"/>
                    <a:pt x="2569" y="1561"/>
                  </a:cubicBezTo>
                  <a:cubicBezTo>
                    <a:pt x="2574" y="1531"/>
                    <a:pt x="2588" y="1495"/>
                    <a:pt x="2597" y="1461"/>
                  </a:cubicBezTo>
                  <a:cubicBezTo>
                    <a:pt x="2605" y="1431"/>
                    <a:pt x="2613" y="1395"/>
                    <a:pt x="2625" y="1365"/>
                  </a:cubicBezTo>
                  <a:cubicBezTo>
                    <a:pt x="2636" y="1336"/>
                    <a:pt x="2662" y="1300"/>
                    <a:pt x="2681" y="1261"/>
                  </a:cubicBezTo>
                  <a:cubicBezTo>
                    <a:pt x="2689" y="1243"/>
                    <a:pt x="2699" y="1226"/>
                    <a:pt x="2709" y="1209"/>
                  </a:cubicBezTo>
                  <a:cubicBezTo>
                    <a:pt x="2720" y="1191"/>
                    <a:pt x="2724" y="1172"/>
                    <a:pt x="2733" y="1157"/>
                  </a:cubicBezTo>
                  <a:cubicBezTo>
                    <a:pt x="2754" y="1121"/>
                    <a:pt x="2796" y="1093"/>
                    <a:pt x="2797" y="1057"/>
                  </a:cubicBezTo>
                  <a:cubicBezTo>
                    <a:pt x="2798" y="1036"/>
                    <a:pt x="2782" y="1017"/>
                    <a:pt x="2773" y="989"/>
                  </a:cubicBezTo>
                  <a:cubicBezTo>
                    <a:pt x="2736" y="882"/>
                    <a:pt x="2708" y="750"/>
                    <a:pt x="2701" y="613"/>
                  </a:cubicBezTo>
                  <a:cubicBezTo>
                    <a:pt x="2700" y="591"/>
                    <a:pt x="2702" y="567"/>
                    <a:pt x="2705" y="541"/>
                  </a:cubicBezTo>
                  <a:cubicBezTo>
                    <a:pt x="2709" y="509"/>
                    <a:pt x="2712" y="468"/>
                    <a:pt x="2721" y="441"/>
                  </a:cubicBezTo>
                  <a:cubicBezTo>
                    <a:pt x="2730" y="412"/>
                    <a:pt x="2745" y="371"/>
                    <a:pt x="2761" y="341"/>
                  </a:cubicBezTo>
                  <a:cubicBezTo>
                    <a:pt x="2770" y="324"/>
                    <a:pt x="2788" y="310"/>
                    <a:pt x="2801" y="293"/>
                  </a:cubicBezTo>
                  <a:cubicBezTo>
                    <a:pt x="2814" y="276"/>
                    <a:pt x="2821" y="253"/>
                    <a:pt x="2833" y="237"/>
                  </a:cubicBezTo>
                  <a:cubicBezTo>
                    <a:pt x="2860" y="202"/>
                    <a:pt x="2902" y="177"/>
                    <a:pt x="2929" y="137"/>
                  </a:cubicBezTo>
                  <a:cubicBezTo>
                    <a:pt x="2946" y="132"/>
                    <a:pt x="2958" y="121"/>
                    <a:pt x="2973" y="113"/>
                  </a:cubicBezTo>
                  <a:cubicBezTo>
                    <a:pt x="2988" y="105"/>
                    <a:pt x="3005" y="101"/>
                    <a:pt x="3021" y="93"/>
                  </a:cubicBezTo>
                  <a:cubicBezTo>
                    <a:pt x="3051" y="78"/>
                    <a:pt x="3077" y="56"/>
                    <a:pt x="3109" y="45"/>
                  </a:cubicBezTo>
                  <a:cubicBezTo>
                    <a:pt x="3121" y="41"/>
                    <a:pt x="3141" y="41"/>
                    <a:pt x="3157" y="37"/>
                  </a:cubicBezTo>
                  <a:cubicBezTo>
                    <a:pt x="3174" y="33"/>
                    <a:pt x="3190" y="24"/>
                    <a:pt x="3205" y="21"/>
                  </a:cubicBezTo>
                  <a:cubicBezTo>
                    <a:pt x="3222" y="18"/>
                    <a:pt x="3243" y="25"/>
                    <a:pt x="3261" y="21"/>
                  </a:cubicBezTo>
                  <a:cubicBezTo>
                    <a:pt x="3364" y="0"/>
                    <a:pt x="3490" y="23"/>
                    <a:pt x="3569" y="53"/>
                  </a:cubicBezTo>
                  <a:cubicBezTo>
                    <a:pt x="3662" y="89"/>
                    <a:pt x="3690" y="128"/>
                    <a:pt x="3753" y="197"/>
                  </a:cubicBezTo>
                  <a:cubicBezTo>
                    <a:pt x="3774" y="220"/>
                    <a:pt x="3797" y="245"/>
                    <a:pt x="3809" y="269"/>
                  </a:cubicBezTo>
                  <a:cubicBezTo>
                    <a:pt x="3823" y="298"/>
                    <a:pt x="3829" y="336"/>
                    <a:pt x="3841" y="369"/>
                  </a:cubicBezTo>
                  <a:cubicBezTo>
                    <a:pt x="3854" y="402"/>
                    <a:pt x="3875" y="431"/>
                    <a:pt x="3881" y="457"/>
                  </a:cubicBezTo>
                  <a:cubicBezTo>
                    <a:pt x="3887" y="485"/>
                    <a:pt x="3885" y="516"/>
                    <a:pt x="3889" y="545"/>
                  </a:cubicBezTo>
                  <a:cubicBezTo>
                    <a:pt x="3896" y="597"/>
                    <a:pt x="3907" y="650"/>
                    <a:pt x="3901" y="717"/>
                  </a:cubicBezTo>
                  <a:cubicBezTo>
                    <a:pt x="3899" y="739"/>
                    <a:pt x="3891" y="761"/>
                    <a:pt x="3889" y="785"/>
                  </a:cubicBezTo>
                  <a:cubicBezTo>
                    <a:pt x="3886" y="812"/>
                    <a:pt x="3886" y="838"/>
                    <a:pt x="3881" y="865"/>
                  </a:cubicBezTo>
                  <a:cubicBezTo>
                    <a:pt x="3872" y="911"/>
                    <a:pt x="3853" y="953"/>
                    <a:pt x="3833" y="989"/>
                  </a:cubicBezTo>
                  <a:cubicBezTo>
                    <a:pt x="3813" y="1025"/>
                    <a:pt x="3789" y="1052"/>
                    <a:pt x="3793" y="1081"/>
                  </a:cubicBezTo>
                  <a:cubicBezTo>
                    <a:pt x="3798" y="1121"/>
                    <a:pt x="3844" y="1126"/>
                    <a:pt x="3889" y="1145"/>
                  </a:cubicBezTo>
                  <a:cubicBezTo>
                    <a:pt x="3917" y="1156"/>
                    <a:pt x="3954" y="1180"/>
                    <a:pt x="3989" y="1197"/>
                  </a:cubicBezTo>
                  <a:cubicBezTo>
                    <a:pt x="4050" y="1227"/>
                    <a:pt x="4102" y="1257"/>
                    <a:pt x="4121" y="1321"/>
                  </a:cubicBezTo>
                  <a:cubicBezTo>
                    <a:pt x="4138" y="1377"/>
                    <a:pt x="4129" y="1455"/>
                    <a:pt x="4133" y="1525"/>
                  </a:cubicBezTo>
                  <a:cubicBezTo>
                    <a:pt x="4135" y="1555"/>
                    <a:pt x="4144" y="1586"/>
                    <a:pt x="4145" y="1613"/>
                  </a:cubicBezTo>
                  <a:cubicBezTo>
                    <a:pt x="4147" y="1660"/>
                    <a:pt x="4138" y="1709"/>
                    <a:pt x="4137" y="1757"/>
                  </a:cubicBezTo>
                  <a:cubicBezTo>
                    <a:pt x="4136" y="1802"/>
                    <a:pt x="4134" y="1848"/>
                    <a:pt x="4129" y="1889"/>
                  </a:cubicBezTo>
                  <a:cubicBezTo>
                    <a:pt x="4126" y="1915"/>
                    <a:pt x="4115" y="1940"/>
                    <a:pt x="4113" y="1965"/>
                  </a:cubicBezTo>
                  <a:cubicBezTo>
                    <a:pt x="4109" y="2010"/>
                    <a:pt x="4114" y="2039"/>
                    <a:pt x="4109" y="2085"/>
                  </a:cubicBezTo>
                  <a:cubicBezTo>
                    <a:pt x="4106" y="2109"/>
                    <a:pt x="4097" y="2132"/>
                    <a:pt x="4101" y="2157"/>
                  </a:cubicBezTo>
                  <a:close/>
                  <a:moveTo>
                    <a:pt x="4069" y="1657"/>
                  </a:moveTo>
                  <a:cubicBezTo>
                    <a:pt x="4069" y="1646"/>
                    <a:pt x="4088" y="1595"/>
                    <a:pt x="4061" y="1561"/>
                  </a:cubicBezTo>
                  <a:cubicBezTo>
                    <a:pt x="4074" y="1542"/>
                    <a:pt x="4060" y="1523"/>
                    <a:pt x="4053" y="1501"/>
                  </a:cubicBezTo>
                  <a:cubicBezTo>
                    <a:pt x="4058" y="1502"/>
                    <a:pt x="4062" y="1508"/>
                    <a:pt x="4065" y="1501"/>
                  </a:cubicBezTo>
                  <a:cubicBezTo>
                    <a:pt x="4047" y="1483"/>
                    <a:pt x="4070" y="1477"/>
                    <a:pt x="4061" y="1453"/>
                  </a:cubicBezTo>
                  <a:cubicBezTo>
                    <a:pt x="4084" y="1412"/>
                    <a:pt x="4044" y="1354"/>
                    <a:pt x="4045" y="1333"/>
                  </a:cubicBezTo>
                  <a:cubicBezTo>
                    <a:pt x="4034" y="1326"/>
                    <a:pt x="4011" y="1326"/>
                    <a:pt x="4021" y="1309"/>
                  </a:cubicBezTo>
                  <a:cubicBezTo>
                    <a:pt x="3997" y="1308"/>
                    <a:pt x="3993" y="1286"/>
                    <a:pt x="3969" y="1285"/>
                  </a:cubicBezTo>
                  <a:cubicBezTo>
                    <a:pt x="3967" y="1292"/>
                    <a:pt x="3975" y="1295"/>
                    <a:pt x="3969" y="1297"/>
                  </a:cubicBezTo>
                  <a:cubicBezTo>
                    <a:pt x="3952" y="1257"/>
                    <a:pt x="3901" y="1242"/>
                    <a:pt x="3857" y="1229"/>
                  </a:cubicBezTo>
                  <a:cubicBezTo>
                    <a:pt x="3853" y="1233"/>
                    <a:pt x="3856" y="1244"/>
                    <a:pt x="3845" y="1241"/>
                  </a:cubicBezTo>
                  <a:cubicBezTo>
                    <a:pt x="3865" y="1325"/>
                    <a:pt x="3849" y="1377"/>
                    <a:pt x="3877" y="1433"/>
                  </a:cubicBezTo>
                  <a:cubicBezTo>
                    <a:pt x="3871" y="1433"/>
                    <a:pt x="3868" y="1431"/>
                    <a:pt x="3865" y="1429"/>
                  </a:cubicBezTo>
                  <a:cubicBezTo>
                    <a:pt x="3869" y="1548"/>
                    <a:pt x="3860" y="1624"/>
                    <a:pt x="3853" y="1713"/>
                  </a:cubicBezTo>
                  <a:cubicBezTo>
                    <a:pt x="3842" y="1712"/>
                    <a:pt x="3850" y="1729"/>
                    <a:pt x="3837" y="1725"/>
                  </a:cubicBezTo>
                  <a:cubicBezTo>
                    <a:pt x="3844" y="1740"/>
                    <a:pt x="3829" y="1765"/>
                    <a:pt x="3837" y="1781"/>
                  </a:cubicBezTo>
                  <a:cubicBezTo>
                    <a:pt x="3818" y="1780"/>
                    <a:pt x="3821" y="1819"/>
                    <a:pt x="3825" y="1829"/>
                  </a:cubicBezTo>
                  <a:cubicBezTo>
                    <a:pt x="3784" y="1861"/>
                    <a:pt x="3785" y="1926"/>
                    <a:pt x="3789" y="1985"/>
                  </a:cubicBezTo>
                  <a:cubicBezTo>
                    <a:pt x="3785" y="1985"/>
                    <a:pt x="3781" y="1985"/>
                    <a:pt x="3777" y="1985"/>
                  </a:cubicBezTo>
                  <a:cubicBezTo>
                    <a:pt x="3767" y="2017"/>
                    <a:pt x="3770" y="2083"/>
                    <a:pt x="3753" y="2097"/>
                  </a:cubicBezTo>
                  <a:cubicBezTo>
                    <a:pt x="3766" y="2137"/>
                    <a:pt x="3743" y="2177"/>
                    <a:pt x="3749" y="2201"/>
                  </a:cubicBezTo>
                  <a:cubicBezTo>
                    <a:pt x="3754" y="2201"/>
                    <a:pt x="3760" y="2201"/>
                    <a:pt x="3765" y="2201"/>
                  </a:cubicBezTo>
                  <a:cubicBezTo>
                    <a:pt x="3777" y="2194"/>
                    <a:pt x="3754" y="2189"/>
                    <a:pt x="3765" y="2185"/>
                  </a:cubicBezTo>
                  <a:cubicBezTo>
                    <a:pt x="3781" y="2209"/>
                    <a:pt x="3788" y="2190"/>
                    <a:pt x="3813" y="2181"/>
                  </a:cubicBezTo>
                  <a:cubicBezTo>
                    <a:pt x="3828" y="2176"/>
                    <a:pt x="3849" y="2176"/>
                    <a:pt x="3857" y="2173"/>
                  </a:cubicBezTo>
                  <a:cubicBezTo>
                    <a:pt x="3860" y="2172"/>
                    <a:pt x="3856" y="2166"/>
                    <a:pt x="3861" y="2165"/>
                  </a:cubicBezTo>
                  <a:cubicBezTo>
                    <a:pt x="3887" y="2158"/>
                    <a:pt x="3911" y="2167"/>
                    <a:pt x="3921" y="2149"/>
                  </a:cubicBezTo>
                  <a:cubicBezTo>
                    <a:pt x="3938" y="2155"/>
                    <a:pt x="3954" y="2149"/>
                    <a:pt x="3965" y="2141"/>
                  </a:cubicBezTo>
                  <a:cubicBezTo>
                    <a:pt x="3996" y="2141"/>
                    <a:pt x="4019" y="2144"/>
                    <a:pt x="4017" y="2145"/>
                  </a:cubicBezTo>
                  <a:cubicBezTo>
                    <a:pt x="4007" y="2141"/>
                    <a:pt x="4020" y="2127"/>
                    <a:pt x="4029" y="2129"/>
                  </a:cubicBezTo>
                  <a:cubicBezTo>
                    <a:pt x="4026" y="2106"/>
                    <a:pt x="4032" y="2088"/>
                    <a:pt x="4033" y="2069"/>
                  </a:cubicBezTo>
                  <a:cubicBezTo>
                    <a:pt x="4034" y="2058"/>
                    <a:pt x="4025" y="2047"/>
                    <a:pt x="4025" y="2041"/>
                  </a:cubicBezTo>
                  <a:cubicBezTo>
                    <a:pt x="4025" y="2041"/>
                    <a:pt x="4033" y="2045"/>
                    <a:pt x="4033" y="2045"/>
                  </a:cubicBezTo>
                  <a:cubicBezTo>
                    <a:pt x="4037" y="2034"/>
                    <a:pt x="4026" y="1989"/>
                    <a:pt x="4053" y="1977"/>
                  </a:cubicBezTo>
                  <a:cubicBezTo>
                    <a:pt x="4043" y="1960"/>
                    <a:pt x="4061" y="1939"/>
                    <a:pt x="4041" y="1933"/>
                  </a:cubicBezTo>
                  <a:cubicBezTo>
                    <a:pt x="4061" y="1908"/>
                    <a:pt x="4072" y="1867"/>
                    <a:pt x="4057" y="1845"/>
                  </a:cubicBezTo>
                  <a:cubicBezTo>
                    <a:pt x="4063" y="1845"/>
                    <a:pt x="4066" y="1843"/>
                    <a:pt x="4069" y="1841"/>
                  </a:cubicBezTo>
                  <a:cubicBezTo>
                    <a:pt x="4058" y="1811"/>
                    <a:pt x="4079" y="1765"/>
                    <a:pt x="4073" y="1737"/>
                  </a:cubicBezTo>
                  <a:cubicBezTo>
                    <a:pt x="4072" y="1733"/>
                    <a:pt x="4061" y="1729"/>
                    <a:pt x="4061" y="1725"/>
                  </a:cubicBezTo>
                  <a:cubicBezTo>
                    <a:pt x="4060" y="1717"/>
                    <a:pt x="4076" y="1715"/>
                    <a:pt x="4057" y="1713"/>
                  </a:cubicBezTo>
                  <a:cubicBezTo>
                    <a:pt x="4065" y="1709"/>
                    <a:pt x="4066" y="1698"/>
                    <a:pt x="4073" y="1693"/>
                  </a:cubicBezTo>
                  <a:cubicBezTo>
                    <a:pt x="4066" y="1678"/>
                    <a:pt x="4068" y="1677"/>
                    <a:pt x="4069" y="1657"/>
                  </a:cubicBezTo>
                  <a:close/>
                  <a:moveTo>
                    <a:pt x="3205" y="81"/>
                  </a:moveTo>
                  <a:cubicBezTo>
                    <a:pt x="3185" y="85"/>
                    <a:pt x="3167" y="98"/>
                    <a:pt x="3145" y="105"/>
                  </a:cubicBezTo>
                  <a:cubicBezTo>
                    <a:pt x="3101" y="119"/>
                    <a:pt x="3070" y="124"/>
                    <a:pt x="3037" y="141"/>
                  </a:cubicBezTo>
                  <a:cubicBezTo>
                    <a:pt x="2976" y="172"/>
                    <a:pt x="2929" y="215"/>
                    <a:pt x="2889" y="261"/>
                  </a:cubicBezTo>
                  <a:cubicBezTo>
                    <a:pt x="2862" y="292"/>
                    <a:pt x="2852" y="310"/>
                    <a:pt x="2833" y="345"/>
                  </a:cubicBezTo>
                  <a:cubicBezTo>
                    <a:pt x="2827" y="357"/>
                    <a:pt x="2816" y="368"/>
                    <a:pt x="2809" y="381"/>
                  </a:cubicBezTo>
                  <a:cubicBezTo>
                    <a:pt x="2759" y="474"/>
                    <a:pt x="2747" y="594"/>
                    <a:pt x="2765" y="717"/>
                  </a:cubicBezTo>
                  <a:cubicBezTo>
                    <a:pt x="2771" y="756"/>
                    <a:pt x="2770" y="797"/>
                    <a:pt x="2777" y="833"/>
                  </a:cubicBezTo>
                  <a:cubicBezTo>
                    <a:pt x="2796" y="938"/>
                    <a:pt x="2850" y="1040"/>
                    <a:pt x="2929" y="1101"/>
                  </a:cubicBezTo>
                  <a:cubicBezTo>
                    <a:pt x="2963" y="1127"/>
                    <a:pt x="3013" y="1151"/>
                    <a:pt x="3061" y="1173"/>
                  </a:cubicBezTo>
                  <a:cubicBezTo>
                    <a:pt x="3142" y="1211"/>
                    <a:pt x="3207" y="1227"/>
                    <a:pt x="3305" y="1229"/>
                  </a:cubicBezTo>
                  <a:cubicBezTo>
                    <a:pt x="3383" y="1231"/>
                    <a:pt x="3441" y="1221"/>
                    <a:pt x="3505" y="1201"/>
                  </a:cubicBezTo>
                  <a:cubicBezTo>
                    <a:pt x="3577" y="1179"/>
                    <a:pt x="3609" y="1159"/>
                    <a:pt x="3661" y="1113"/>
                  </a:cubicBezTo>
                  <a:cubicBezTo>
                    <a:pt x="3704" y="1076"/>
                    <a:pt x="3734" y="1054"/>
                    <a:pt x="3761" y="1009"/>
                  </a:cubicBezTo>
                  <a:cubicBezTo>
                    <a:pt x="3769" y="996"/>
                    <a:pt x="3777" y="982"/>
                    <a:pt x="3785" y="969"/>
                  </a:cubicBezTo>
                  <a:cubicBezTo>
                    <a:pt x="3820" y="914"/>
                    <a:pt x="3828" y="882"/>
                    <a:pt x="3837" y="805"/>
                  </a:cubicBezTo>
                  <a:cubicBezTo>
                    <a:pt x="3840" y="779"/>
                    <a:pt x="3847" y="753"/>
                    <a:pt x="3849" y="729"/>
                  </a:cubicBezTo>
                  <a:cubicBezTo>
                    <a:pt x="3855" y="657"/>
                    <a:pt x="3846" y="597"/>
                    <a:pt x="3837" y="545"/>
                  </a:cubicBezTo>
                  <a:cubicBezTo>
                    <a:pt x="3832" y="518"/>
                    <a:pt x="3834" y="488"/>
                    <a:pt x="3829" y="465"/>
                  </a:cubicBezTo>
                  <a:cubicBezTo>
                    <a:pt x="3826" y="449"/>
                    <a:pt x="3813" y="427"/>
                    <a:pt x="3805" y="409"/>
                  </a:cubicBezTo>
                  <a:cubicBezTo>
                    <a:pt x="3796" y="388"/>
                    <a:pt x="3788" y="366"/>
                    <a:pt x="3781" y="349"/>
                  </a:cubicBezTo>
                  <a:cubicBezTo>
                    <a:pt x="3751" y="275"/>
                    <a:pt x="3717" y="233"/>
                    <a:pt x="3665" y="185"/>
                  </a:cubicBezTo>
                  <a:cubicBezTo>
                    <a:pt x="3614" y="137"/>
                    <a:pt x="3561" y="104"/>
                    <a:pt x="3485" y="85"/>
                  </a:cubicBezTo>
                  <a:cubicBezTo>
                    <a:pt x="3423" y="70"/>
                    <a:pt x="3347" y="68"/>
                    <a:pt x="3289" y="73"/>
                  </a:cubicBezTo>
                  <a:cubicBezTo>
                    <a:pt x="3260" y="76"/>
                    <a:pt x="3232" y="75"/>
                    <a:pt x="3205" y="81"/>
                  </a:cubicBezTo>
                  <a:close/>
                  <a:moveTo>
                    <a:pt x="1461" y="1057"/>
                  </a:moveTo>
                  <a:cubicBezTo>
                    <a:pt x="1404" y="1046"/>
                    <a:pt x="1353" y="1020"/>
                    <a:pt x="1301" y="1013"/>
                  </a:cubicBezTo>
                  <a:cubicBezTo>
                    <a:pt x="1259" y="1007"/>
                    <a:pt x="1219" y="1009"/>
                    <a:pt x="1177" y="1001"/>
                  </a:cubicBezTo>
                  <a:cubicBezTo>
                    <a:pt x="1164" y="999"/>
                    <a:pt x="1153" y="991"/>
                    <a:pt x="1141" y="989"/>
                  </a:cubicBezTo>
                  <a:cubicBezTo>
                    <a:pt x="1086" y="981"/>
                    <a:pt x="1021" y="977"/>
                    <a:pt x="969" y="977"/>
                  </a:cubicBezTo>
                  <a:cubicBezTo>
                    <a:pt x="921" y="977"/>
                    <a:pt x="859" y="1008"/>
                    <a:pt x="809" y="1017"/>
                  </a:cubicBezTo>
                  <a:cubicBezTo>
                    <a:pt x="772" y="1023"/>
                    <a:pt x="719" y="1022"/>
                    <a:pt x="669" y="1033"/>
                  </a:cubicBezTo>
                  <a:cubicBezTo>
                    <a:pt x="633" y="1041"/>
                    <a:pt x="593" y="1055"/>
                    <a:pt x="565" y="1061"/>
                  </a:cubicBezTo>
                  <a:cubicBezTo>
                    <a:pt x="551" y="1064"/>
                    <a:pt x="537" y="1062"/>
                    <a:pt x="525" y="1065"/>
                  </a:cubicBezTo>
                  <a:cubicBezTo>
                    <a:pt x="514" y="1068"/>
                    <a:pt x="503" y="1079"/>
                    <a:pt x="485" y="1085"/>
                  </a:cubicBezTo>
                  <a:cubicBezTo>
                    <a:pt x="444" y="1099"/>
                    <a:pt x="363" y="1107"/>
                    <a:pt x="381" y="1161"/>
                  </a:cubicBezTo>
                  <a:cubicBezTo>
                    <a:pt x="389" y="1184"/>
                    <a:pt x="475" y="1204"/>
                    <a:pt x="505" y="1213"/>
                  </a:cubicBezTo>
                  <a:cubicBezTo>
                    <a:pt x="525" y="1219"/>
                    <a:pt x="549" y="1219"/>
                    <a:pt x="573" y="1225"/>
                  </a:cubicBezTo>
                  <a:cubicBezTo>
                    <a:pt x="598" y="1231"/>
                    <a:pt x="621" y="1243"/>
                    <a:pt x="641" y="1245"/>
                  </a:cubicBezTo>
                  <a:cubicBezTo>
                    <a:pt x="661" y="1247"/>
                    <a:pt x="683" y="1243"/>
                    <a:pt x="697" y="1245"/>
                  </a:cubicBezTo>
                  <a:cubicBezTo>
                    <a:pt x="752" y="1252"/>
                    <a:pt x="815" y="1281"/>
                    <a:pt x="861" y="1277"/>
                  </a:cubicBezTo>
                  <a:cubicBezTo>
                    <a:pt x="878" y="1275"/>
                    <a:pt x="895" y="1265"/>
                    <a:pt x="913" y="1261"/>
                  </a:cubicBezTo>
                  <a:cubicBezTo>
                    <a:pt x="940" y="1255"/>
                    <a:pt x="970" y="1258"/>
                    <a:pt x="997" y="1253"/>
                  </a:cubicBezTo>
                  <a:cubicBezTo>
                    <a:pt x="1022" y="1249"/>
                    <a:pt x="1047" y="1237"/>
                    <a:pt x="1077" y="1233"/>
                  </a:cubicBezTo>
                  <a:cubicBezTo>
                    <a:pt x="1107" y="1229"/>
                    <a:pt x="1142" y="1229"/>
                    <a:pt x="1169" y="1221"/>
                  </a:cubicBezTo>
                  <a:cubicBezTo>
                    <a:pt x="1194" y="1214"/>
                    <a:pt x="1218" y="1200"/>
                    <a:pt x="1245" y="1197"/>
                  </a:cubicBezTo>
                  <a:cubicBezTo>
                    <a:pt x="1296" y="1191"/>
                    <a:pt x="1324" y="1185"/>
                    <a:pt x="1365" y="1177"/>
                  </a:cubicBezTo>
                  <a:cubicBezTo>
                    <a:pt x="1425" y="1166"/>
                    <a:pt x="1477" y="1154"/>
                    <a:pt x="1529" y="1141"/>
                  </a:cubicBezTo>
                  <a:cubicBezTo>
                    <a:pt x="1553" y="1135"/>
                    <a:pt x="1592" y="1137"/>
                    <a:pt x="1597" y="1105"/>
                  </a:cubicBezTo>
                  <a:cubicBezTo>
                    <a:pt x="1565" y="1066"/>
                    <a:pt x="1514" y="1067"/>
                    <a:pt x="1461" y="1057"/>
                  </a:cubicBezTo>
                  <a:close/>
                  <a:moveTo>
                    <a:pt x="3341" y="1293"/>
                  </a:moveTo>
                  <a:cubicBezTo>
                    <a:pt x="3321" y="1293"/>
                    <a:pt x="3297" y="1287"/>
                    <a:pt x="3277" y="1285"/>
                  </a:cubicBezTo>
                  <a:cubicBezTo>
                    <a:pt x="3252" y="1282"/>
                    <a:pt x="3227" y="1284"/>
                    <a:pt x="3205" y="1281"/>
                  </a:cubicBezTo>
                  <a:cubicBezTo>
                    <a:pt x="3188" y="1278"/>
                    <a:pt x="3170" y="1268"/>
                    <a:pt x="3153" y="1265"/>
                  </a:cubicBezTo>
                  <a:cubicBezTo>
                    <a:pt x="3095" y="1254"/>
                    <a:pt x="3056" y="1245"/>
                    <a:pt x="3013" y="1229"/>
                  </a:cubicBezTo>
                  <a:cubicBezTo>
                    <a:pt x="2992" y="1202"/>
                    <a:pt x="2948" y="1198"/>
                    <a:pt x="2929" y="1169"/>
                  </a:cubicBezTo>
                  <a:cubicBezTo>
                    <a:pt x="2892" y="1155"/>
                    <a:pt x="2881" y="1115"/>
                    <a:pt x="2841" y="1105"/>
                  </a:cubicBezTo>
                  <a:cubicBezTo>
                    <a:pt x="2792" y="1144"/>
                    <a:pt x="2751" y="1207"/>
                    <a:pt x="2749" y="1281"/>
                  </a:cubicBezTo>
                  <a:cubicBezTo>
                    <a:pt x="2833" y="1224"/>
                    <a:pt x="2962" y="1246"/>
                    <a:pt x="3001" y="1329"/>
                  </a:cubicBezTo>
                  <a:cubicBezTo>
                    <a:pt x="3031" y="1393"/>
                    <a:pt x="3020" y="1469"/>
                    <a:pt x="3049" y="1537"/>
                  </a:cubicBezTo>
                  <a:cubicBezTo>
                    <a:pt x="3079" y="1545"/>
                    <a:pt x="3109" y="1530"/>
                    <a:pt x="3145" y="1525"/>
                  </a:cubicBezTo>
                  <a:cubicBezTo>
                    <a:pt x="3191" y="1519"/>
                    <a:pt x="3243" y="1519"/>
                    <a:pt x="3293" y="1513"/>
                  </a:cubicBezTo>
                  <a:cubicBezTo>
                    <a:pt x="3305" y="1511"/>
                    <a:pt x="3319" y="1503"/>
                    <a:pt x="3333" y="1501"/>
                  </a:cubicBezTo>
                  <a:cubicBezTo>
                    <a:pt x="3390" y="1491"/>
                    <a:pt x="3472" y="1497"/>
                    <a:pt x="3505" y="1473"/>
                  </a:cubicBezTo>
                  <a:cubicBezTo>
                    <a:pt x="3531" y="1454"/>
                    <a:pt x="3528" y="1410"/>
                    <a:pt x="3533" y="1373"/>
                  </a:cubicBezTo>
                  <a:cubicBezTo>
                    <a:pt x="3538" y="1334"/>
                    <a:pt x="3551" y="1297"/>
                    <a:pt x="3545" y="1265"/>
                  </a:cubicBezTo>
                  <a:cubicBezTo>
                    <a:pt x="3477" y="1253"/>
                    <a:pt x="3414" y="1294"/>
                    <a:pt x="3341" y="1293"/>
                  </a:cubicBezTo>
                  <a:close/>
                  <a:moveTo>
                    <a:pt x="3417" y="1845"/>
                  </a:moveTo>
                  <a:cubicBezTo>
                    <a:pt x="3484" y="1863"/>
                    <a:pt x="3554" y="1888"/>
                    <a:pt x="3625" y="1889"/>
                  </a:cubicBezTo>
                  <a:cubicBezTo>
                    <a:pt x="3653" y="1890"/>
                    <a:pt x="3696" y="1889"/>
                    <a:pt x="3717" y="1873"/>
                  </a:cubicBezTo>
                  <a:cubicBezTo>
                    <a:pt x="3740" y="1856"/>
                    <a:pt x="3738" y="1823"/>
                    <a:pt x="3745" y="1789"/>
                  </a:cubicBezTo>
                  <a:cubicBezTo>
                    <a:pt x="3750" y="1764"/>
                    <a:pt x="3766" y="1737"/>
                    <a:pt x="3773" y="1709"/>
                  </a:cubicBezTo>
                  <a:cubicBezTo>
                    <a:pt x="3796" y="1613"/>
                    <a:pt x="3797" y="1503"/>
                    <a:pt x="3789" y="1381"/>
                  </a:cubicBezTo>
                  <a:cubicBezTo>
                    <a:pt x="3788" y="1362"/>
                    <a:pt x="3781" y="1343"/>
                    <a:pt x="3781" y="1325"/>
                  </a:cubicBezTo>
                  <a:cubicBezTo>
                    <a:pt x="3781" y="1269"/>
                    <a:pt x="3772" y="1140"/>
                    <a:pt x="3737" y="1133"/>
                  </a:cubicBezTo>
                  <a:cubicBezTo>
                    <a:pt x="3705" y="1126"/>
                    <a:pt x="3679" y="1171"/>
                    <a:pt x="3657" y="1189"/>
                  </a:cubicBezTo>
                  <a:cubicBezTo>
                    <a:pt x="3634" y="1208"/>
                    <a:pt x="3610" y="1221"/>
                    <a:pt x="3601" y="1237"/>
                  </a:cubicBezTo>
                  <a:cubicBezTo>
                    <a:pt x="3566" y="1302"/>
                    <a:pt x="3589" y="1406"/>
                    <a:pt x="3577" y="1497"/>
                  </a:cubicBezTo>
                  <a:cubicBezTo>
                    <a:pt x="3576" y="1508"/>
                    <a:pt x="3568" y="1520"/>
                    <a:pt x="3565" y="1533"/>
                  </a:cubicBezTo>
                  <a:cubicBezTo>
                    <a:pt x="3556" y="1575"/>
                    <a:pt x="3563" y="1652"/>
                    <a:pt x="3541" y="1681"/>
                  </a:cubicBezTo>
                  <a:cubicBezTo>
                    <a:pt x="3521" y="1707"/>
                    <a:pt x="3423" y="1729"/>
                    <a:pt x="3389" y="1737"/>
                  </a:cubicBezTo>
                  <a:cubicBezTo>
                    <a:pt x="3331" y="1751"/>
                    <a:pt x="3270" y="1758"/>
                    <a:pt x="3233" y="1789"/>
                  </a:cubicBezTo>
                  <a:cubicBezTo>
                    <a:pt x="3289" y="1819"/>
                    <a:pt x="3360" y="1830"/>
                    <a:pt x="3417" y="1845"/>
                  </a:cubicBezTo>
                  <a:close/>
                  <a:moveTo>
                    <a:pt x="1573" y="1341"/>
                  </a:moveTo>
                  <a:cubicBezTo>
                    <a:pt x="1576" y="1354"/>
                    <a:pt x="1619" y="1363"/>
                    <a:pt x="1629" y="1365"/>
                  </a:cubicBezTo>
                  <a:cubicBezTo>
                    <a:pt x="1667" y="1372"/>
                    <a:pt x="1712" y="1372"/>
                    <a:pt x="1729" y="1369"/>
                  </a:cubicBezTo>
                  <a:cubicBezTo>
                    <a:pt x="1737" y="1351"/>
                    <a:pt x="1741" y="1328"/>
                    <a:pt x="1741" y="1301"/>
                  </a:cubicBezTo>
                  <a:cubicBezTo>
                    <a:pt x="1716" y="1259"/>
                    <a:pt x="1567" y="1314"/>
                    <a:pt x="1573" y="1341"/>
                  </a:cubicBezTo>
                  <a:close/>
                  <a:moveTo>
                    <a:pt x="2937" y="1329"/>
                  </a:moveTo>
                  <a:cubicBezTo>
                    <a:pt x="2906" y="1296"/>
                    <a:pt x="2827" y="1287"/>
                    <a:pt x="2789" y="1325"/>
                  </a:cubicBezTo>
                  <a:cubicBezTo>
                    <a:pt x="2784" y="1330"/>
                    <a:pt x="2789" y="1335"/>
                    <a:pt x="2781" y="1349"/>
                  </a:cubicBezTo>
                  <a:cubicBezTo>
                    <a:pt x="2778" y="1355"/>
                    <a:pt x="2768" y="1358"/>
                    <a:pt x="2765" y="1365"/>
                  </a:cubicBezTo>
                  <a:cubicBezTo>
                    <a:pt x="2762" y="1373"/>
                    <a:pt x="2762" y="1389"/>
                    <a:pt x="2757" y="1401"/>
                  </a:cubicBezTo>
                  <a:cubicBezTo>
                    <a:pt x="2752" y="1415"/>
                    <a:pt x="2743" y="1427"/>
                    <a:pt x="2741" y="1437"/>
                  </a:cubicBezTo>
                  <a:cubicBezTo>
                    <a:pt x="2720" y="1520"/>
                    <a:pt x="2761" y="1604"/>
                    <a:pt x="2837" y="1605"/>
                  </a:cubicBezTo>
                  <a:cubicBezTo>
                    <a:pt x="2894" y="1606"/>
                    <a:pt x="2914" y="1565"/>
                    <a:pt x="2977" y="1557"/>
                  </a:cubicBezTo>
                  <a:cubicBezTo>
                    <a:pt x="2988" y="1493"/>
                    <a:pt x="2973" y="1366"/>
                    <a:pt x="2937" y="1329"/>
                  </a:cubicBezTo>
                  <a:close/>
                  <a:moveTo>
                    <a:pt x="1321" y="1381"/>
                  </a:moveTo>
                  <a:cubicBezTo>
                    <a:pt x="1298" y="1387"/>
                    <a:pt x="1273" y="1392"/>
                    <a:pt x="1253" y="1397"/>
                  </a:cubicBezTo>
                  <a:cubicBezTo>
                    <a:pt x="1207" y="1409"/>
                    <a:pt x="1160" y="1420"/>
                    <a:pt x="1125" y="1441"/>
                  </a:cubicBezTo>
                  <a:cubicBezTo>
                    <a:pt x="1103" y="1437"/>
                    <a:pt x="1097" y="1448"/>
                    <a:pt x="1085" y="1453"/>
                  </a:cubicBezTo>
                  <a:cubicBezTo>
                    <a:pt x="1063" y="1446"/>
                    <a:pt x="1049" y="1462"/>
                    <a:pt x="1021" y="1465"/>
                  </a:cubicBezTo>
                  <a:cubicBezTo>
                    <a:pt x="950" y="1473"/>
                    <a:pt x="821" y="1455"/>
                    <a:pt x="837" y="1529"/>
                  </a:cubicBezTo>
                  <a:cubicBezTo>
                    <a:pt x="884" y="1531"/>
                    <a:pt x="950" y="1515"/>
                    <a:pt x="985" y="1501"/>
                  </a:cubicBezTo>
                  <a:cubicBezTo>
                    <a:pt x="1012" y="1490"/>
                    <a:pt x="1044" y="1488"/>
                    <a:pt x="1069" y="1481"/>
                  </a:cubicBezTo>
                  <a:cubicBezTo>
                    <a:pt x="1099" y="1472"/>
                    <a:pt x="1131" y="1458"/>
                    <a:pt x="1153" y="1489"/>
                  </a:cubicBezTo>
                  <a:cubicBezTo>
                    <a:pt x="1131" y="1524"/>
                    <a:pt x="1075" y="1525"/>
                    <a:pt x="1037" y="1545"/>
                  </a:cubicBezTo>
                  <a:cubicBezTo>
                    <a:pt x="977" y="1539"/>
                    <a:pt x="948" y="1564"/>
                    <a:pt x="909" y="1577"/>
                  </a:cubicBezTo>
                  <a:cubicBezTo>
                    <a:pt x="887" y="1585"/>
                    <a:pt x="858" y="1581"/>
                    <a:pt x="849" y="1605"/>
                  </a:cubicBezTo>
                  <a:cubicBezTo>
                    <a:pt x="872" y="1620"/>
                    <a:pt x="901" y="1618"/>
                    <a:pt x="925" y="1613"/>
                  </a:cubicBezTo>
                  <a:cubicBezTo>
                    <a:pt x="947" y="1609"/>
                    <a:pt x="970" y="1602"/>
                    <a:pt x="993" y="1597"/>
                  </a:cubicBezTo>
                  <a:cubicBezTo>
                    <a:pt x="1015" y="1592"/>
                    <a:pt x="1037" y="1581"/>
                    <a:pt x="1057" y="1577"/>
                  </a:cubicBezTo>
                  <a:cubicBezTo>
                    <a:pt x="1075" y="1573"/>
                    <a:pt x="1110" y="1564"/>
                    <a:pt x="1129" y="1585"/>
                  </a:cubicBezTo>
                  <a:cubicBezTo>
                    <a:pt x="1121" y="1630"/>
                    <a:pt x="1042" y="1618"/>
                    <a:pt x="1001" y="1629"/>
                  </a:cubicBezTo>
                  <a:cubicBezTo>
                    <a:pt x="983" y="1653"/>
                    <a:pt x="940" y="1655"/>
                    <a:pt x="913" y="1661"/>
                  </a:cubicBezTo>
                  <a:cubicBezTo>
                    <a:pt x="897" y="1665"/>
                    <a:pt x="870" y="1677"/>
                    <a:pt x="857" y="1685"/>
                  </a:cubicBezTo>
                  <a:cubicBezTo>
                    <a:pt x="837" y="1697"/>
                    <a:pt x="824" y="1703"/>
                    <a:pt x="829" y="1729"/>
                  </a:cubicBezTo>
                  <a:cubicBezTo>
                    <a:pt x="880" y="1751"/>
                    <a:pt x="944" y="1716"/>
                    <a:pt x="1009" y="1709"/>
                  </a:cubicBezTo>
                  <a:cubicBezTo>
                    <a:pt x="1043" y="1705"/>
                    <a:pt x="1059" y="1703"/>
                    <a:pt x="1081" y="1697"/>
                  </a:cubicBezTo>
                  <a:cubicBezTo>
                    <a:pt x="1128" y="1685"/>
                    <a:pt x="1186" y="1674"/>
                    <a:pt x="1221" y="1665"/>
                  </a:cubicBezTo>
                  <a:cubicBezTo>
                    <a:pt x="1266" y="1653"/>
                    <a:pt x="1295" y="1647"/>
                    <a:pt x="1333" y="1637"/>
                  </a:cubicBezTo>
                  <a:cubicBezTo>
                    <a:pt x="1358" y="1630"/>
                    <a:pt x="1388" y="1628"/>
                    <a:pt x="1397" y="1621"/>
                  </a:cubicBezTo>
                  <a:cubicBezTo>
                    <a:pt x="1441" y="1589"/>
                    <a:pt x="1411" y="1494"/>
                    <a:pt x="1425" y="1433"/>
                  </a:cubicBezTo>
                  <a:cubicBezTo>
                    <a:pt x="1431" y="1405"/>
                    <a:pt x="1449" y="1398"/>
                    <a:pt x="1449" y="1373"/>
                  </a:cubicBezTo>
                  <a:cubicBezTo>
                    <a:pt x="1400" y="1360"/>
                    <a:pt x="1364" y="1370"/>
                    <a:pt x="1321" y="1381"/>
                  </a:cubicBezTo>
                  <a:close/>
                  <a:moveTo>
                    <a:pt x="625" y="1477"/>
                  </a:moveTo>
                  <a:cubicBezTo>
                    <a:pt x="576" y="1468"/>
                    <a:pt x="519" y="1466"/>
                    <a:pt x="469" y="1453"/>
                  </a:cubicBezTo>
                  <a:cubicBezTo>
                    <a:pt x="442" y="1446"/>
                    <a:pt x="417" y="1432"/>
                    <a:pt x="393" y="1421"/>
                  </a:cubicBezTo>
                  <a:cubicBezTo>
                    <a:pt x="368" y="1410"/>
                    <a:pt x="341" y="1390"/>
                    <a:pt x="321" y="1385"/>
                  </a:cubicBezTo>
                  <a:cubicBezTo>
                    <a:pt x="267" y="1372"/>
                    <a:pt x="246" y="1387"/>
                    <a:pt x="229" y="1413"/>
                  </a:cubicBezTo>
                  <a:cubicBezTo>
                    <a:pt x="240" y="1488"/>
                    <a:pt x="236" y="1569"/>
                    <a:pt x="273" y="1613"/>
                  </a:cubicBezTo>
                  <a:cubicBezTo>
                    <a:pt x="293" y="1636"/>
                    <a:pt x="322" y="1637"/>
                    <a:pt x="365" y="1649"/>
                  </a:cubicBezTo>
                  <a:cubicBezTo>
                    <a:pt x="390" y="1656"/>
                    <a:pt x="417" y="1670"/>
                    <a:pt x="441" y="1677"/>
                  </a:cubicBezTo>
                  <a:cubicBezTo>
                    <a:pt x="466" y="1684"/>
                    <a:pt x="495" y="1686"/>
                    <a:pt x="521" y="1693"/>
                  </a:cubicBezTo>
                  <a:cubicBezTo>
                    <a:pt x="550" y="1701"/>
                    <a:pt x="578" y="1714"/>
                    <a:pt x="601" y="1717"/>
                  </a:cubicBezTo>
                  <a:cubicBezTo>
                    <a:pt x="614" y="1719"/>
                    <a:pt x="625" y="1715"/>
                    <a:pt x="637" y="1717"/>
                  </a:cubicBezTo>
                  <a:cubicBezTo>
                    <a:pt x="680" y="1725"/>
                    <a:pt x="719" y="1755"/>
                    <a:pt x="757" y="1725"/>
                  </a:cubicBezTo>
                  <a:cubicBezTo>
                    <a:pt x="757" y="1672"/>
                    <a:pt x="755" y="1569"/>
                    <a:pt x="761" y="1521"/>
                  </a:cubicBezTo>
                  <a:cubicBezTo>
                    <a:pt x="728" y="1493"/>
                    <a:pt x="676" y="1486"/>
                    <a:pt x="625" y="1477"/>
                  </a:cubicBezTo>
                  <a:close/>
                  <a:moveTo>
                    <a:pt x="2625" y="1661"/>
                  </a:moveTo>
                  <a:cubicBezTo>
                    <a:pt x="2660" y="1707"/>
                    <a:pt x="2687" y="1765"/>
                    <a:pt x="2745" y="1781"/>
                  </a:cubicBezTo>
                  <a:cubicBezTo>
                    <a:pt x="2780" y="1790"/>
                    <a:pt x="2825" y="1780"/>
                    <a:pt x="2873" y="1777"/>
                  </a:cubicBezTo>
                  <a:cubicBezTo>
                    <a:pt x="2892" y="1776"/>
                    <a:pt x="2910" y="1779"/>
                    <a:pt x="2929" y="1777"/>
                  </a:cubicBezTo>
                  <a:cubicBezTo>
                    <a:pt x="2972" y="1772"/>
                    <a:pt x="3021" y="1754"/>
                    <a:pt x="3069" y="1745"/>
                  </a:cubicBezTo>
                  <a:cubicBezTo>
                    <a:pt x="3118" y="1736"/>
                    <a:pt x="3166" y="1726"/>
                    <a:pt x="3213" y="1717"/>
                  </a:cubicBezTo>
                  <a:cubicBezTo>
                    <a:pt x="3320" y="1697"/>
                    <a:pt x="3426" y="1688"/>
                    <a:pt x="3489" y="1645"/>
                  </a:cubicBezTo>
                  <a:cubicBezTo>
                    <a:pt x="3497" y="1615"/>
                    <a:pt x="3513" y="1576"/>
                    <a:pt x="3493" y="1549"/>
                  </a:cubicBezTo>
                  <a:cubicBezTo>
                    <a:pt x="3452" y="1535"/>
                    <a:pt x="3408" y="1557"/>
                    <a:pt x="3365" y="1561"/>
                  </a:cubicBezTo>
                  <a:cubicBezTo>
                    <a:pt x="3345" y="1563"/>
                    <a:pt x="3325" y="1558"/>
                    <a:pt x="3305" y="1561"/>
                  </a:cubicBezTo>
                  <a:cubicBezTo>
                    <a:pt x="3288" y="1564"/>
                    <a:pt x="3270" y="1573"/>
                    <a:pt x="3249" y="1577"/>
                  </a:cubicBezTo>
                  <a:cubicBezTo>
                    <a:pt x="3221" y="1582"/>
                    <a:pt x="3188" y="1576"/>
                    <a:pt x="3157" y="1581"/>
                  </a:cubicBezTo>
                  <a:cubicBezTo>
                    <a:pt x="3131" y="1585"/>
                    <a:pt x="3098" y="1597"/>
                    <a:pt x="3065" y="1605"/>
                  </a:cubicBezTo>
                  <a:cubicBezTo>
                    <a:pt x="3027" y="1614"/>
                    <a:pt x="2979" y="1618"/>
                    <a:pt x="2953" y="1625"/>
                  </a:cubicBezTo>
                  <a:cubicBezTo>
                    <a:pt x="2900" y="1640"/>
                    <a:pt x="2857" y="1684"/>
                    <a:pt x="2809" y="1677"/>
                  </a:cubicBezTo>
                  <a:cubicBezTo>
                    <a:pt x="2763" y="1670"/>
                    <a:pt x="2699" y="1597"/>
                    <a:pt x="2685" y="1557"/>
                  </a:cubicBezTo>
                  <a:cubicBezTo>
                    <a:pt x="2661" y="1486"/>
                    <a:pt x="2708" y="1443"/>
                    <a:pt x="2701" y="1381"/>
                  </a:cubicBezTo>
                  <a:cubicBezTo>
                    <a:pt x="2700" y="1386"/>
                    <a:pt x="2697" y="1383"/>
                    <a:pt x="2693" y="1381"/>
                  </a:cubicBezTo>
                  <a:cubicBezTo>
                    <a:pt x="2662" y="1468"/>
                    <a:pt x="2613" y="1541"/>
                    <a:pt x="2625" y="1661"/>
                  </a:cubicBezTo>
                  <a:close/>
                  <a:moveTo>
                    <a:pt x="2413" y="2265"/>
                  </a:moveTo>
                  <a:cubicBezTo>
                    <a:pt x="2408" y="2223"/>
                    <a:pt x="2405" y="2180"/>
                    <a:pt x="2401" y="2137"/>
                  </a:cubicBezTo>
                  <a:cubicBezTo>
                    <a:pt x="2393" y="2057"/>
                    <a:pt x="2384" y="1975"/>
                    <a:pt x="2377" y="1893"/>
                  </a:cubicBezTo>
                  <a:cubicBezTo>
                    <a:pt x="2375" y="1873"/>
                    <a:pt x="2379" y="1853"/>
                    <a:pt x="2377" y="1833"/>
                  </a:cubicBezTo>
                  <a:cubicBezTo>
                    <a:pt x="2375" y="1818"/>
                    <a:pt x="2364" y="1789"/>
                    <a:pt x="2361" y="1769"/>
                  </a:cubicBezTo>
                  <a:cubicBezTo>
                    <a:pt x="2350" y="1696"/>
                    <a:pt x="2367" y="1597"/>
                    <a:pt x="2329" y="1565"/>
                  </a:cubicBezTo>
                  <a:cubicBezTo>
                    <a:pt x="2301" y="1541"/>
                    <a:pt x="2224" y="1539"/>
                    <a:pt x="2177" y="1529"/>
                  </a:cubicBezTo>
                  <a:cubicBezTo>
                    <a:pt x="2155" y="1524"/>
                    <a:pt x="2127" y="1520"/>
                    <a:pt x="2105" y="1513"/>
                  </a:cubicBezTo>
                  <a:cubicBezTo>
                    <a:pt x="2080" y="1505"/>
                    <a:pt x="2059" y="1491"/>
                    <a:pt x="2037" y="1485"/>
                  </a:cubicBezTo>
                  <a:cubicBezTo>
                    <a:pt x="2008" y="1478"/>
                    <a:pt x="1981" y="1481"/>
                    <a:pt x="1949" y="1477"/>
                  </a:cubicBezTo>
                  <a:cubicBezTo>
                    <a:pt x="1922" y="1473"/>
                    <a:pt x="1892" y="1465"/>
                    <a:pt x="1865" y="1461"/>
                  </a:cubicBezTo>
                  <a:cubicBezTo>
                    <a:pt x="1797" y="1450"/>
                    <a:pt x="1736" y="1442"/>
                    <a:pt x="1677" y="1433"/>
                  </a:cubicBezTo>
                  <a:cubicBezTo>
                    <a:pt x="1646" y="1428"/>
                    <a:pt x="1617" y="1417"/>
                    <a:pt x="1589" y="1417"/>
                  </a:cubicBezTo>
                  <a:cubicBezTo>
                    <a:pt x="1459" y="1417"/>
                    <a:pt x="1472" y="1513"/>
                    <a:pt x="1477" y="1637"/>
                  </a:cubicBezTo>
                  <a:cubicBezTo>
                    <a:pt x="1479" y="1700"/>
                    <a:pt x="1493" y="1761"/>
                    <a:pt x="1497" y="1809"/>
                  </a:cubicBezTo>
                  <a:cubicBezTo>
                    <a:pt x="1498" y="1828"/>
                    <a:pt x="1495" y="1863"/>
                    <a:pt x="1497" y="1885"/>
                  </a:cubicBezTo>
                  <a:cubicBezTo>
                    <a:pt x="1502" y="1947"/>
                    <a:pt x="1516" y="2007"/>
                    <a:pt x="1525" y="2081"/>
                  </a:cubicBezTo>
                  <a:cubicBezTo>
                    <a:pt x="1530" y="2127"/>
                    <a:pt x="1532" y="2212"/>
                    <a:pt x="1565" y="2241"/>
                  </a:cubicBezTo>
                  <a:cubicBezTo>
                    <a:pt x="1575" y="2250"/>
                    <a:pt x="1603" y="2257"/>
                    <a:pt x="1629" y="2265"/>
                  </a:cubicBezTo>
                  <a:cubicBezTo>
                    <a:pt x="1695" y="2285"/>
                    <a:pt x="1746" y="2295"/>
                    <a:pt x="1805" y="2309"/>
                  </a:cubicBezTo>
                  <a:cubicBezTo>
                    <a:pt x="1813" y="2311"/>
                    <a:pt x="1816" y="2314"/>
                    <a:pt x="1825" y="2317"/>
                  </a:cubicBezTo>
                  <a:cubicBezTo>
                    <a:pt x="1859" y="2329"/>
                    <a:pt x="1881" y="2332"/>
                    <a:pt x="1913" y="2337"/>
                  </a:cubicBezTo>
                  <a:cubicBezTo>
                    <a:pt x="1964" y="2345"/>
                    <a:pt x="2008" y="2356"/>
                    <a:pt x="2057" y="2365"/>
                  </a:cubicBezTo>
                  <a:cubicBezTo>
                    <a:pt x="2171" y="2387"/>
                    <a:pt x="2308" y="2406"/>
                    <a:pt x="2413" y="2377"/>
                  </a:cubicBezTo>
                  <a:cubicBezTo>
                    <a:pt x="2433" y="2342"/>
                    <a:pt x="2418" y="2303"/>
                    <a:pt x="2413" y="2265"/>
                  </a:cubicBezTo>
                  <a:close/>
                  <a:moveTo>
                    <a:pt x="1329" y="1709"/>
                  </a:moveTo>
                  <a:cubicBezTo>
                    <a:pt x="1292" y="1717"/>
                    <a:pt x="1261" y="1731"/>
                    <a:pt x="1233" y="1737"/>
                  </a:cubicBezTo>
                  <a:cubicBezTo>
                    <a:pt x="1189" y="1747"/>
                    <a:pt x="1143" y="1748"/>
                    <a:pt x="1097" y="1757"/>
                  </a:cubicBezTo>
                  <a:cubicBezTo>
                    <a:pt x="1033" y="1770"/>
                    <a:pt x="958" y="1779"/>
                    <a:pt x="913" y="1801"/>
                  </a:cubicBezTo>
                  <a:cubicBezTo>
                    <a:pt x="876" y="1791"/>
                    <a:pt x="849" y="1811"/>
                    <a:pt x="817" y="1817"/>
                  </a:cubicBezTo>
                  <a:cubicBezTo>
                    <a:pt x="786" y="1823"/>
                    <a:pt x="759" y="1815"/>
                    <a:pt x="725" y="1809"/>
                  </a:cubicBezTo>
                  <a:cubicBezTo>
                    <a:pt x="709" y="1806"/>
                    <a:pt x="688" y="1805"/>
                    <a:pt x="673" y="1801"/>
                  </a:cubicBezTo>
                  <a:cubicBezTo>
                    <a:pt x="659" y="1797"/>
                    <a:pt x="647" y="1785"/>
                    <a:pt x="633" y="1781"/>
                  </a:cubicBezTo>
                  <a:cubicBezTo>
                    <a:pt x="611" y="1775"/>
                    <a:pt x="576" y="1781"/>
                    <a:pt x="553" y="1777"/>
                  </a:cubicBezTo>
                  <a:cubicBezTo>
                    <a:pt x="547" y="1776"/>
                    <a:pt x="537" y="1767"/>
                    <a:pt x="529" y="1765"/>
                  </a:cubicBezTo>
                  <a:cubicBezTo>
                    <a:pt x="497" y="1757"/>
                    <a:pt x="482" y="1748"/>
                    <a:pt x="461" y="1741"/>
                  </a:cubicBezTo>
                  <a:cubicBezTo>
                    <a:pt x="420" y="1728"/>
                    <a:pt x="376" y="1729"/>
                    <a:pt x="345" y="1721"/>
                  </a:cubicBezTo>
                  <a:cubicBezTo>
                    <a:pt x="318" y="1714"/>
                    <a:pt x="307" y="1698"/>
                    <a:pt x="277" y="1705"/>
                  </a:cubicBezTo>
                  <a:cubicBezTo>
                    <a:pt x="268" y="1707"/>
                    <a:pt x="243" y="1715"/>
                    <a:pt x="233" y="1721"/>
                  </a:cubicBezTo>
                  <a:cubicBezTo>
                    <a:pt x="219" y="1730"/>
                    <a:pt x="203" y="1737"/>
                    <a:pt x="213" y="1753"/>
                  </a:cubicBezTo>
                  <a:cubicBezTo>
                    <a:pt x="241" y="1774"/>
                    <a:pt x="268" y="1744"/>
                    <a:pt x="293" y="1745"/>
                  </a:cubicBezTo>
                  <a:cubicBezTo>
                    <a:pt x="295" y="1745"/>
                    <a:pt x="309" y="1750"/>
                    <a:pt x="317" y="1753"/>
                  </a:cubicBezTo>
                  <a:cubicBezTo>
                    <a:pt x="332" y="1758"/>
                    <a:pt x="341" y="1763"/>
                    <a:pt x="365" y="1769"/>
                  </a:cubicBezTo>
                  <a:cubicBezTo>
                    <a:pt x="423" y="1783"/>
                    <a:pt x="473" y="1798"/>
                    <a:pt x="521" y="1821"/>
                  </a:cubicBezTo>
                  <a:cubicBezTo>
                    <a:pt x="573" y="1812"/>
                    <a:pt x="639" y="1843"/>
                    <a:pt x="689" y="1841"/>
                  </a:cubicBezTo>
                  <a:cubicBezTo>
                    <a:pt x="703" y="1840"/>
                    <a:pt x="715" y="1851"/>
                    <a:pt x="725" y="1853"/>
                  </a:cubicBezTo>
                  <a:cubicBezTo>
                    <a:pt x="746" y="1857"/>
                    <a:pt x="770" y="1864"/>
                    <a:pt x="785" y="1865"/>
                  </a:cubicBezTo>
                  <a:cubicBezTo>
                    <a:pt x="816" y="1866"/>
                    <a:pt x="833" y="1849"/>
                    <a:pt x="853" y="1845"/>
                  </a:cubicBezTo>
                  <a:cubicBezTo>
                    <a:pt x="870" y="1842"/>
                    <a:pt x="889" y="1847"/>
                    <a:pt x="905" y="1845"/>
                  </a:cubicBezTo>
                  <a:cubicBezTo>
                    <a:pt x="934" y="1842"/>
                    <a:pt x="957" y="1824"/>
                    <a:pt x="985" y="1817"/>
                  </a:cubicBezTo>
                  <a:cubicBezTo>
                    <a:pt x="994" y="1815"/>
                    <a:pt x="1003" y="1822"/>
                    <a:pt x="1013" y="1821"/>
                  </a:cubicBezTo>
                  <a:cubicBezTo>
                    <a:pt x="1012" y="1821"/>
                    <a:pt x="1019" y="1814"/>
                    <a:pt x="1025" y="1813"/>
                  </a:cubicBezTo>
                  <a:cubicBezTo>
                    <a:pt x="1072" y="1803"/>
                    <a:pt x="1112" y="1791"/>
                    <a:pt x="1157" y="1793"/>
                  </a:cubicBezTo>
                  <a:cubicBezTo>
                    <a:pt x="1212" y="1776"/>
                    <a:pt x="1250" y="1765"/>
                    <a:pt x="1317" y="1761"/>
                  </a:cubicBezTo>
                  <a:cubicBezTo>
                    <a:pt x="1344" y="1731"/>
                    <a:pt x="1396" y="1750"/>
                    <a:pt x="1405" y="1701"/>
                  </a:cubicBezTo>
                  <a:cubicBezTo>
                    <a:pt x="1376" y="1695"/>
                    <a:pt x="1356" y="1703"/>
                    <a:pt x="1329" y="1709"/>
                  </a:cubicBezTo>
                  <a:close/>
                  <a:moveTo>
                    <a:pt x="529" y="1937"/>
                  </a:moveTo>
                  <a:cubicBezTo>
                    <a:pt x="511" y="1932"/>
                    <a:pt x="495" y="1919"/>
                    <a:pt x="477" y="1913"/>
                  </a:cubicBezTo>
                  <a:cubicBezTo>
                    <a:pt x="457" y="1906"/>
                    <a:pt x="435" y="1902"/>
                    <a:pt x="413" y="1897"/>
                  </a:cubicBezTo>
                  <a:cubicBezTo>
                    <a:pt x="353" y="1883"/>
                    <a:pt x="311" y="1858"/>
                    <a:pt x="249" y="1853"/>
                  </a:cubicBezTo>
                  <a:cubicBezTo>
                    <a:pt x="206" y="1831"/>
                    <a:pt x="144" y="1793"/>
                    <a:pt x="89" y="1809"/>
                  </a:cubicBezTo>
                  <a:cubicBezTo>
                    <a:pt x="72" y="1892"/>
                    <a:pt x="61" y="1982"/>
                    <a:pt x="97" y="2037"/>
                  </a:cubicBezTo>
                  <a:cubicBezTo>
                    <a:pt x="143" y="2109"/>
                    <a:pt x="297" y="2107"/>
                    <a:pt x="357" y="2157"/>
                  </a:cubicBezTo>
                  <a:cubicBezTo>
                    <a:pt x="407" y="2164"/>
                    <a:pt x="455" y="2180"/>
                    <a:pt x="505" y="2193"/>
                  </a:cubicBezTo>
                  <a:cubicBezTo>
                    <a:pt x="554" y="2205"/>
                    <a:pt x="607" y="2224"/>
                    <a:pt x="657" y="2213"/>
                  </a:cubicBezTo>
                  <a:cubicBezTo>
                    <a:pt x="663" y="2173"/>
                    <a:pt x="646" y="2134"/>
                    <a:pt x="649" y="2093"/>
                  </a:cubicBezTo>
                  <a:cubicBezTo>
                    <a:pt x="652" y="2055"/>
                    <a:pt x="673" y="2021"/>
                    <a:pt x="665" y="1985"/>
                  </a:cubicBezTo>
                  <a:cubicBezTo>
                    <a:pt x="631" y="1945"/>
                    <a:pt x="577" y="1951"/>
                    <a:pt x="529" y="1937"/>
                  </a:cubicBezTo>
                  <a:close/>
                  <a:moveTo>
                    <a:pt x="3549" y="1945"/>
                  </a:moveTo>
                  <a:cubicBezTo>
                    <a:pt x="3530" y="1943"/>
                    <a:pt x="3505" y="1934"/>
                    <a:pt x="3485" y="1929"/>
                  </a:cubicBezTo>
                  <a:cubicBezTo>
                    <a:pt x="3434" y="1918"/>
                    <a:pt x="3391" y="1916"/>
                    <a:pt x="3361" y="1893"/>
                  </a:cubicBezTo>
                  <a:cubicBezTo>
                    <a:pt x="3284" y="1889"/>
                    <a:pt x="3200" y="1854"/>
                    <a:pt x="3133" y="1833"/>
                  </a:cubicBezTo>
                  <a:cubicBezTo>
                    <a:pt x="3107" y="1825"/>
                    <a:pt x="3085" y="1807"/>
                    <a:pt x="3065" y="1805"/>
                  </a:cubicBezTo>
                  <a:cubicBezTo>
                    <a:pt x="3016" y="1800"/>
                    <a:pt x="2973" y="1828"/>
                    <a:pt x="2925" y="1833"/>
                  </a:cubicBezTo>
                  <a:cubicBezTo>
                    <a:pt x="2904" y="1835"/>
                    <a:pt x="2878" y="1830"/>
                    <a:pt x="2861" y="1837"/>
                  </a:cubicBezTo>
                  <a:cubicBezTo>
                    <a:pt x="2834" y="1847"/>
                    <a:pt x="2814" y="1894"/>
                    <a:pt x="2797" y="1921"/>
                  </a:cubicBezTo>
                  <a:cubicBezTo>
                    <a:pt x="2776" y="1954"/>
                    <a:pt x="2752" y="1982"/>
                    <a:pt x="2753" y="2025"/>
                  </a:cubicBezTo>
                  <a:cubicBezTo>
                    <a:pt x="2805" y="2067"/>
                    <a:pt x="2870" y="2071"/>
                    <a:pt x="2937" y="2089"/>
                  </a:cubicBezTo>
                  <a:cubicBezTo>
                    <a:pt x="3001" y="2106"/>
                    <a:pt x="3059" y="2123"/>
                    <a:pt x="3121" y="2137"/>
                  </a:cubicBezTo>
                  <a:cubicBezTo>
                    <a:pt x="3153" y="2144"/>
                    <a:pt x="3186" y="2160"/>
                    <a:pt x="3213" y="2161"/>
                  </a:cubicBezTo>
                  <a:cubicBezTo>
                    <a:pt x="3245" y="2162"/>
                    <a:pt x="3275" y="2149"/>
                    <a:pt x="3305" y="2149"/>
                  </a:cubicBezTo>
                  <a:cubicBezTo>
                    <a:pt x="3325" y="2149"/>
                    <a:pt x="3348" y="2157"/>
                    <a:pt x="3373" y="2161"/>
                  </a:cubicBezTo>
                  <a:cubicBezTo>
                    <a:pt x="3425" y="2169"/>
                    <a:pt x="3458" y="2175"/>
                    <a:pt x="3501" y="2189"/>
                  </a:cubicBezTo>
                  <a:cubicBezTo>
                    <a:pt x="3521" y="2195"/>
                    <a:pt x="3545" y="2202"/>
                    <a:pt x="3561" y="2209"/>
                  </a:cubicBezTo>
                  <a:cubicBezTo>
                    <a:pt x="3591" y="2222"/>
                    <a:pt x="3608" y="2253"/>
                    <a:pt x="3649" y="2245"/>
                  </a:cubicBezTo>
                  <a:cubicBezTo>
                    <a:pt x="3678" y="2213"/>
                    <a:pt x="3677" y="2155"/>
                    <a:pt x="3685" y="2105"/>
                  </a:cubicBezTo>
                  <a:cubicBezTo>
                    <a:pt x="3693" y="2054"/>
                    <a:pt x="3711" y="1999"/>
                    <a:pt x="3697" y="1957"/>
                  </a:cubicBezTo>
                  <a:cubicBezTo>
                    <a:pt x="3654" y="1936"/>
                    <a:pt x="3602" y="1951"/>
                    <a:pt x="3549" y="1945"/>
                  </a:cubicBezTo>
                  <a:close/>
                  <a:moveTo>
                    <a:pt x="1333" y="1841"/>
                  </a:moveTo>
                  <a:cubicBezTo>
                    <a:pt x="1270" y="1858"/>
                    <a:pt x="1192" y="1863"/>
                    <a:pt x="1117" y="1885"/>
                  </a:cubicBezTo>
                  <a:cubicBezTo>
                    <a:pt x="1082" y="1895"/>
                    <a:pt x="1053" y="1910"/>
                    <a:pt x="1017" y="1917"/>
                  </a:cubicBezTo>
                  <a:cubicBezTo>
                    <a:pt x="978" y="1924"/>
                    <a:pt x="941" y="1936"/>
                    <a:pt x="905" y="1941"/>
                  </a:cubicBezTo>
                  <a:cubicBezTo>
                    <a:pt x="830" y="1951"/>
                    <a:pt x="702" y="1941"/>
                    <a:pt x="741" y="2033"/>
                  </a:cubicBezTo>
                  <a:cubicBezTo>
                    <a:pt x="815" y="2037"/>
                    <a:pt x="895" y="1997"/>
                    <a:pt x="977" y="1985"/>
                  </a:cubicBezTo>
                  <a:cubicBezTo>
                    <a:pt x="1006" y="1981"/>
                    <a:pt x="1037" y="1983"/>
                    <a:pt x="1065" y="1977"/>
                  </a:cubicBezTo>
                  <a:cubicBezTo>
                    <a:pt x="1090" y="1972"/>
                    <a:pt x="1117" y="1947"/>
                    <a:pt x="1141" y="1973"/>
                  </a:cubicBezTo>
                  <a:cubicBezTo>
                    <a:pt x="1108" y="2019"/>
                    <a:pt x="1037" y="2020"/>
                    <a:pt x="981" y="2033"/>
                  </a:cubicBezTo>
                  <a:cubicBezTo>
                    <a:pt x="962" y="2037"/>
                    <a:pt x="944" y="2048"/>
                    <a:pt x="925" y="2053"/>
                  </a:cubicBezTo>
                  <a:cubicBezTo>
                    <a:pt x="904" y="2059"/>
                    <a:pt x="881" y="2056"/>
                    <a:pt x="861" y="2061"/>
                  </a:cubicBezTo>
                  <a:cubicBezTo>
                    <a:pt x="835" y="2068"/>
                    <a:pt x="811" y="2083"/>
                    <a:pt x="785" y="2089"/>
                  </a:cubicBezTo>
                  <a:cubicBezTo>
                    <a:pt x="756" y="2096"/>
                    <a:pt x="723" y="2093"/>
                    <a:pt x="709" y="2121"/>
                  </a:cubicBezTo>
                  <a:cubicBezTo>
                    <a:pt x="709" y="2150"/>
                    <a:pt x="714" y="2194"/>
                    <a:pt x="741" y="2217"/>
                  </a:cubicBezTo>
                  <a:cubicBezTo>
                    <a:pt x="849" y="2221"/>
                    <a:pt x="916" y="2171"/>
                    <a:pt x="1025" y="2165"/>
                  </a:cubicBezTo>
                  <a:cubicBezTo>
                    <a:pt x="1122" y="2128"/>
                    <a:pt x="1225" y="2113"/>
                    <a:pt x="1317" y="2081"/>
                  </a:cubicBezTo>
                  <a:cubicBezTo>
                    <a:pt x="1363" y="2065"/>
                    <a:pt x="1411" y="2051"/>
                    <a:pt x="1449" y="2029"/>
                  </a:cubicBezTo>
                  <a:cubicBezTo>
                    <a:pt x="1460" y="1959"/>
                    <a:pt x="1440" y="1888"/>
                    <a:pt x="1433" y="1825"/>
                  </a:cubicBezTo>
                  <a:cubicBezTo>
                    <a:pt x="1392" y="1804"/>
                    <a:pt x="1368" y="1832"/>
                    <a:pt x="1333" y="1841"/>
                  </a:cubicBezTo>
                  <a:close/>
                  <a:moveTo>
                    <a:pt x="2685" y="2217"/>
                  </a:moveTo>
                  <a:cubicBezTo>
                    <a:pt x="2619" y="2207"/>
                    <a:pt x="2547" y="2165"/>
                    <a:pt x="2485" y="2157"/>
                  </a:cubicBezTo>
                  <a:cubicBezTo>
                    <a:pt x="2481" y="2157"/>
                    <a:pt x="2480" y="2160"/>
                    <a:pt x="2477" y="2161"/>
                  </a:cubicBezTo>
                  <a:cubicBezTo>
                    <a:pt x="2474" y="2162"/>
                    <a:pt x="2472" y="2164"/>
                    <a:pt x="2473" y="2169"/>
                  </a:cubicBezTo>
                  <a:cubicBezTo>
                    <a:pt x="2469" y="2220"/>
                    <a:pt x="2476" y="2291"/>
                    <a:pt x="2493" y="2341"/>
                  </a:cubicBezTo>
                  <a:cubicBezTo>
                    <a:pt x="2570" y="2348"/>
                    <a:pt x="2628" y="2296"/>
                    <a:pt x="2689" y="2273"/>
                  </a:cubicBezTo>
                  <a:cubicBezTo>
                    <a:pt x="2708" y="2266"/>
                    <a:pt x="2743" y="2267"/>
                    <a:pt x="2745" y="2237"/>
                  </a:cubicBezTo>
                  <a:cubicBezTo>
                    <a:pt x="2730" y="2218"/>
                    <a:pt x="2712" y="2221"/>
                    <a:pt x="2685" y="2217"/>
                  </a:cubicBezTo>
                  <a:close/>
                  <a:moveTo>
                    <a:pt x="3681" y="2445"/>
                  </a:moveTo>
                  <a:cubicBezTo>
                    <a:pt x="3677" y="2423"/>
                    <a:pt x="3682" y="2396"/>
                    <a:pt x="3673" y="2373"/>
                  </a:cubicBezTo>
                  <a:cubicBezTo>
                    <a:pt x="3663" y="2346"/>
                    <a:pt x="3618" y="2317"/>
                    <a:pt x="3597" y="2301"/>
                  </a:cubicBezTo>
                  <a:cubicBezTo>
                    <a:pt x="3574" y="2284"/>
                    <a:pt x="3534" y="2258"/>
                    <a:pt x="3521" y="2253"/>
                  </a:cubicBezTo>
                  <a:cubicBezTo>
                    <a:pt x="3504" y="2246"/>
                    <a:pt x="3481" y="2248"/>
                    <a:pt x="3461" y="2241"/>
                  </a:cubicBezTo>
                  <a:cubicBezTo>
                    <a:pt x="3444" y="2235"/>
                    <a:pt x="3430" y="2222"/>
                    <a:pt x="3413" y="2217"/>
                  </a:cubicBezTo>
                  <a:cubicBezTo>
                    <a:pt x="3338" y="2196"/>
                    <a:pt x="3250" y="2213"/>
                    <a:pt x="3189" y="2237"/>
                  </a:cubicBezTo>
                  <a:cubicBezTo>
                    <a:pt x="3164" y="2246"/>
                    <a:pt x="3113" y="2269"/>
                    <a:pt x="3101" y="2285"/>
                  </a:cubicBezTo>
                  <a:cubicBezTo>
                    <a:pt x="3084" y="2309"/>
                    <a:pt x="3080" y="2385"/>
                    <a:pt x="3077" y="2429"/>
                  </a:cubicBezTo>
                  <a:cubicBezTo>
                    <a:pt x="3071" y="2506"/>
                    <a:pt x="3078" y="2594"/>
                    <a:pt x="3077" y="2649"/>
                  </a:cubicBezTo>
                  <a:cubicBezTo>
                    <a:pt x="3076" y="2678"/>
                    <a:pt x="3065" y="2708"/>
                    <a:pt x="3085" y="2729"/>
                  </a:cubicBezTo>
                  <a:cubicBezTo>
                    <a:pt x="3131" y="2731"/>
                    <a:pt x="3168" y="2695"/>
                    <a:pt x="3213" y="2681"/>
                  </a:cubicBezTo>
                  <a:cubicBezTo>
                    <a:pt x="3243" y="2672"/>
                    <a:pt x="3277" y="2664"/>
                    <a:pt x="3309" y="2657"/>
                  </a:cubicBezTo>
                  <a:cubicBezTo>
                    <a:pt x="3325" y="2654"/>
                    <a:pt x="3343" y="2656"/>
                    <a:pt x="3361" y="2653"/>
                  </a:cubicBezTo>
                  <a:cubicBezTo>
                    <a:pt x="3391" y="2648"/>
                    <a:pt x="3420" y="2632"/>
                    <a:pt x="3449" y="2629"/>
                  </a:cubicBezTo>
                  <a:cubicBezTo>
                    <a:pt x="3492" y="2625"/>
                    <a:pt x="3547" y="2628"/>
                    <a:pt x="3593" y="2633"/>
                  </a:cubicBezTo>
                  <a:cubicBezTo>
                    <a:pt x="3615" y="2635"/>
                    <a:pt x="3641" y="2637"/>
                    <a:pt x="3657" y="2641"/>
                  </a:cubicBezTo>
                  <a:cubicBezTo>
                    <a:pt x="3678" y="2646"/>
                    <a:pt x="3696" y="2670"/>
                    <a:pt x="3725" y="2657"/>
                  </a:cubicBezTo>
                  <a:cubicBezTo>
                    <a:pt x="3717" y="2586"/>
                    <a:pt x="3695" y="2518"/>
                    <a:pt x="3681" y="2445"/>
                  </a:cubicBezTo>
                  <a:close/>
                  <a:moveTo>
                    <a:pt x="4321" y="2437"/>
                  </a:moveTo>
                  <a:cubicBezTo>
                    <a:pt x="4310" y="2412"/>
                    <a:pt x="4303" y="2389"/>
                    <a:pt x="4289" y="2361"/>
                  </a:cubicBezTo>
                  <a:cubicBezTo>
                    <a:pt x="4277" y="2338"/>
                    <a:pt x="4272" y="2303"/>
                    <a:pt x="4257" y="2285"/>
                  </a:cubicBezTo>
                  <a:cubicBezTo>
                    <a:pt x="4241" y="2266"/>
                    <a:pt x="4197" y="2250"/>
                    <a:pt x="4165" y="2241"/>
                  </a:cubicBezTo>
                  <a:cubicBezTo>
                    <a:pt x="4098" y="2222"/>
                    <a:pt x="4048" y="2216"/>
                    <a:pt x="3981" y="2221"/>
                  </a:cubicBezTo>
                  <a:cubicBezTo>
                    <a:pt x="3891" y="2228"/>
                    <a:pt x="3733" y="2270"/>
                    <a:pt x="3721" y="2345"/>
                  </a:cubicBezTo>
                  <a:cubicBezTo>
                    <a:pt x="3717" y="2369"/>
                    <a:pt x="3729" y="2402"/>
                    <a:pt x="3733" y="2429"/>
                  </a:cubicBezTo>
                  <a:cubicBezTo>
                    <a:pt x="3737" y="2460"/>
                    <a:pt x="3743" y="2490"/>
                    <a:pt x="3749" y="2517"/>
                  </a:cubicBezTo>
                  <a:cubicBezTo>
                    <a:pt x="3762" y="2576"/>
                    <a:pt x="3770" y="2640"/>
                    <a:pt x="3809" y="2669"/>
                  </a:cubicBezTo>
                  <a:cubicBezTo>
                    <a:pt x="3842" y="2672"/>
                    <a:pt x="3867" y="2643"/>
                    <a:pt x="3901" y="2633"/>
                  </a:cubicBezTo>
                  <a:cubicBezTo>
                    <a:pt x="3913" y="2629"/>
                    <a:pt x="3930" y="2633"/>
                    <a:pt x="3945" y="2629"/>
                  </a:cubicBezTo>
                  <a:cubicBezTo>
                    <a:pt x="3958" y="2626"/>
                    <a:pt x="3971" y="2616"/>
                    <a:pt x="3985" y="2613"/>
                  </a:cubicBezTo>
                  <a:cubicBezTo>
                    <a:pt x="4042" y="2599"/>
                    <a:pt x="4096" y="2591"/>
                    <a:pt x="4157" y="2585"/>
                  </a:cubicBezTo>
                  <a:cubicBezTo>
                    <a:pt x="4182" y="2583"/>
                    <a:pt x="4210" y="2581"/>
                    <a:pt x="4233" y="2581"/>
                  </a:cubicBezTo>
                  <a:cubicBezTo>
                    <a:pt x="4285" y="2581"/>
                    <a:pt x="4334" y="2595"/>
                    <a:pt x="4381" y="2585"/>
                  </a:cubicBezTo>
                  <a:cubicBezTo>
                    <a:pt x="4388" y="2523"/>
                    <a:pt x="4342" y="2487"/>
                    <a:pt x="4321" y="2437"/>
                  </a:cubicBezTo>
                  <a:close/>
                  <a:moveTo>
                    <a:pt x="3001" y="2385"/>
                  </a:moveTo>
                  <a:cubicBezTo>
                    <a:pt x="2998" y="2405"/>
                    <a:pt x="2998" y="2425"/>
                    <a:pt x="3013" y="2437"/>
                  </a:cubicBezTo>
                  <a:cubicBezTo>
                    <a:pt x="3017" y="2423"/>
                    <a:pt x="3008" y="2407"/>
                    <a:pt x="3025" y="2417"/>
                  </a:cubicBezTo>
                  <a:cubicBezTo>
                    <a:pt x="3037" y="2387"/>
                    <a:pt x="3026" y="2361"/>
                    <a:pt x="3001" y="2385"/>
                  </a:cubicBezTo>
                  <a:close/>
                  <a:moveTo>
                    <a:pt x="2573" y="2413"/>
                  </a:moveTo>
                  <a:cubicBezTo>
                    <a:pt x="2568" y="2423"/>
                    <a:pt x="2539" y="2419"/>
                    <a:pt x="2545" y="2433"/>
                  </a:cubicBezTo>
                  <a:cubicBezTo>
                    <a:pt x="2551" y="2420"/>
                    <a:pt x="2555" y="2441"/>
                    <a:pt x="2565" y="2437"/>
                  </a:cubicBezTo>
                  <a:cubicBezTo>
                    <a:pt x="2569" y="2428"/>
                    <a:pt x="2585" y="2430"/>
                    <a:pt x="2589" y="2421"/>
                  </a:cubicBezTo>
                  <a:cubicBezTo>
                    <a:pt x="2581" y="2413"/>
                    <a:pt x="2578" y="2420"/>
                    <a:pt x="2573" y="2425"/>
                  </a:cubicBezTo>
                  <a:cubicBezTo>
                    <a:pt x="2573" y="2420"/>
                    <a:pt x="2580" y="2403"/>
                    <a:pt x="2573" y="2413"/>
                  </a:cubicBezTo>
                  <a:close/>
                  <a:moveTo>
                    <a:pt x="4249" y="2641"/>
                  </a:moveTo>
                  <a:cubicBezTo>
                    <a:pt x="4194" y="2639"/>
                    <a:pt x="4152" y="2648"/>
                    <a:pt x="4117" y="2653"/>
                  </a:cubicBezTo>
                  <a:cubicBezTo>
                    <a:pt x="4106" y="2654"/>
                    <a:pt x="4093" y="2652"/>
                    <a:pt x="4081" y="2653"/>
                  </a:cubicBezTo>
                  <a:cubicBezTo>
                    <a:pt x="4017" y="2661"/>
                    <a:pt x="3974" y="2672"/>
                    <a:pt x="3921" y="2693"/>
                  </a:cubicBezTo>
                  <a:cubicBezTo>
                    <a:pt x="3887" y="2707"/>
                    <a:pt x="3837" y="2711"/>
                    <a:pt x="3837" y="2749"/>
                  </a:cubicBezTo>
                  <a:cubicBezTo>
                    <a:pt x="3870" y="2775"/>
                    <a:pt x="3900" y="2758"/>
                    <a:pt x="3949" y="2749"/>
                  </a:cubicBezTo>
                  <a:cubicBezTo>
                    <a:pt x="3975" y="2744"/>
                    <a:pt x="4002" y="2744"/>
                    <a:pt x="4029" y="2741"/>
                  </a:cubicBezTo>
                  <a:cubicBezTo>
                    <a:pt x="4057" y="2738"/>
                    <a:pt x="4083" y="2725"/>
                    <a:pt x="4109" y="2721"/>
                  </a:cubicBezTo>
                  <a:cubicBezTo>
                    <a:pt x="4180" y="2710"/>
                    <a:pt x="4259" y="2719"/>
                    <a:pt x="4297" y="2701"/>
                  </a:cubicBezTo>
                  <a:cubicBezTo>
                    <a:pt x="4332" y="2712"/>
                    <a:pt x="4399" y="2714"/>
                    <a:pt x="4417" y="2685"/>
                  </a:cubicBezTo>
                  <a:cubicBezTo>
                    <a:pt x="4376" y="2643"/>
                    <a:pt x="4316" y="2644"/>
                    <a:pt x="4249" y="2641"/>
                  </a:cubicBezTo>
                  <a:close/>
                  <a:moveTo>
                    <a:pt x="3389" y="2729"/>
                  </a:moveTo>
                  <a:cubicBezTo>
                    <a:pt x="3489" y="2738"/>
                    <a:pt x="3601" y="2736"/>
                    <a:pt x="3701" y="2745"/>
                  </a:cubicBezTo>
                  <a:cubicBezTo>
                    <a:pt x="3704" y="2732"/>
                    <a:pt x="3714" y="2737"/>
                    <a:pt x="3717" y="2733"/>
                  </a:cubicBezTo>
                  <a:cubicBezTo>
                    <a:pt x="3713" y="2733"/>
                    <a:pt x="3712" y="2730"/>
                    <a:pt x="3709" y="2729"/>
                  </a:cubicBezTo>
                  <a:cubicBezTo>
                    <a:pt x="3647" y="2682"/>
                    <a:pt x="3512" y="2685"/>
                    <a:pt x="3425" y="2697"/>
                  </a:cubicBezTo>
                  <a:cubicBezTo>
                    <a:pt x="3378" y="2704"/>
                    <a:pt x="3324" y="2694"/>
                    <a:pt x="3305" y="2733"/>
                  </a:cubicBezTo>
                  <a:cubicBezTo>
                    <a:pt x="3333" y="2746"/>
                    <a:pt x="3364" y="2745"/>
                    <a:pt x="3389" y="2729"/>
                  </a:cubicBezTo>
                  <a:close/>
                  <a:moveTo>
                    <a:pt x="4357" y="2761"/>
                  </a:moveTo>
                  <a:cubicBezTo>
                    <a:pt x="4313" y="2759"/>
                    <a:pt x="4254" y="2753"/>
                    <a:pt x="4217" y="2757"/>
                  </a:cubicBezTo>
                  <a:cubicBezTo>
                    <a:pt x="4203" y="2759"/>
                    <a:pt x="4190" y="2767"/>
                    <a:pt x="4177" y="2769"/>
                  </a:cubicBezTo>
                  <a:cubicBezTo>
                    <a:pt x="4162" y="2771"/>
                    <a:pt x="4149" y="2766"/>
                    <a:pt x="4137" y="2769"/>
                  </a:cubicBezTo>
                  <a:cubicBezTo>
                    <a:pt x="4127" y="2771"/>
                    <a:pt x="4119" y="2779"/>
                    <a:pt x="4109" y="2781"/>
                  </a:cubicBezTo>
                  <a:cubicBezTo>
                    <a:pt x="4095" y="2783"/>
                    <a:pt x="4079" y="2779"/>
                    <a:pt x="4065" y="2781"/>
                  </a:cubicBezTo>
                  <a:cubicBezTo>
                    <a:pt x="4049" y="2783"/>
                    <a:pt x="4035" y="2792"/>
                    <a:pt x="4021" y="2793"/>
                  </a:cubicBezTo>
                  <a:cubicBezTo>
                    <a:pt x="3998" y="2794"/>
                    <a:pt x="3980" y="2787"/>
                    <a:pt x="3965" y="2793"/>
                  </a:cubicBezTo>
                  <a:cubicBezTo>
                    <a:pt x="3955" y="2797"/>
                    <a:pt x="3935" y="2806"/>
                    <a:pt x="3917" y="2809"/>
                  </a:cubicBezTo>
                  <a:cubicBezTo>
                    <a:pt x="3888" y="2814"/>
                    <a:pt x="3850" y="2801"/>
                    <a:pt x="3841" y="2837"/>
                  </a:cubicBezTo>
                  <a:cubicBezTo>
                    <a:pt x="3866" y="2863"/>
                    <a:pt x="3923" y="2829"/>
                    <a:pt x="3949" y="2817"/>
                  </a:cubicBezTo>
                  <a:cubicBezTo>
                    <a:pt x="3970" y="2822"/>
                    <a:pt x="4010" y="2814"/>
                    <a:pt x="4029" y="2805"/>
                  </a:cubicBezTo>
                  <a:cubicBezTo>
                    <a:pt x="4050" y="2824"/>
                    <a:pt x="4079" y="2814"/>
                    <a:pt x="4105" y="2813"/>
                  </a:cubicBezTo>
                  <a:cubicBezTo>
                    <a:pt x="4177" y="2809"/>
                    <a:pt x="4246" y="2815"/>
                    <a:pt x="4317" y="2813"/>
                  </a:cubicBezTo>
                  <a:cubicBezTo>
                    <a:pt x="4343" y="2812"/>
                    <a:pt x="4366" y="2808"/>
                    <a:pt x="4393" y="2809"/>
                  </a:cubicBezTo>
                  <a:cubicBezTo>
                    <a:pt x="4413" y="2810"/>
                    <a:pt x="4433" y="2819"/>
                    <a:pt x="4453" y="2809"/>
                  </a:cubicBezTo>
                  <a:cubicBezTo>
                    <a:pt x="4452" y="2747"/>
                    <a:pt x="4419" y="2763"/>
                    <a:pt x="4357" y="2761"/>
                  </a:cubicBezTo>
                  <a:close/>
                  <a:moveTo>
                    <a:pt x="3593" y="2797"/>
                  </a:moveTo>
                  <a:cubicBezTo>
                    <a:pt x="3574" y="2795"/>
                    <a:pt x="3555" y="2785"/>
                    <a:pt x="3537" y="2785"/>
                  </a:cubicBezTo>
                  <a:cubicBezTo>
                    <a:pt x="3516" y="2785"/>
                    <a:pt x="3491" y="2800"/>
                    <a:pt x="3473" y="2789"/>
                  </a:cubicBezTo>
                  <a:cubicBezTo>
                    <a:pt x="3384" y="2793"/>
                    <a:pt x="3303" y="2796"/>
                    <a:pt x="3225" y="2813"/>
                  </a:cubicBezTo>
                  <a:cubicBezTo>
                    <a:pt x="3161" y="2827"/>
                    <a:pt x="3094" y="2838"/>
                    <a:pt x="3057" y="2865"/>
                  </a:cubicBezTo>
                  <a:cubicBezTo>
                    <a:pt x="3043" y="2864"/>
                    <a:pt x="3022" y="2849"/>
                    <a:pt x="3009" y="2861"/>
                  </a:cubicBezTo>
                  <a:cubicBezTo>
                    <a:pt x="3000" y="2923"/>
                    <a:pt x="3095" y="2876"/>
                    <a:pt x="3141" y="2869"/>
                  </a:cubicBezTo>
                  <a:cubicBezTo>
                    <a:pt x="3185" y="2862"/>
                    <a:pt x="3236" y="2865"/>
                    <a:pt x="3281" y="2861"/>
                  </a:cubicBezTo>
                  <a:cubicBezTo>
                    <a:pt x="3303" y="2859"/>
                    <a:pt x="3324" y="2851"/>
                    <a:pt x="3345" y="2849"/>
                  </a:cubicBezTo>
                  <a:cubicBezTo>
                    <a:pt x="3379" y="2846"/>
                    <a:pt x="3413" y="2853"/>
                    <a:pt x="3445" y="2853"/>
                  </a:cubicBezTo>
                  <a:cubicBezTo>
                    <a:pt x="3521" y="2852"/>
                    <a:pt x="3585" y="2844"/>
                    <a:pt x="3649" y="2849"/>
                  </a:cubicBezTo>
                  <a:cubicBezTo>
                    <a:pt x="3674" y="2851"/>
                    <a:pt x="3701" y="2857"/>
                    <a:pt x="3733" y="2857"/>
                  </a:cubicBezTo>
                  <a:cubicBezTo>
                    <a:pt x="3744" y="2857"/>
                    <a:pt x="3763" y="2866"/>
                    <a:pt x="3769" y="2849"/>
                  </a:cubicBezTo>
                  <a:cubicBezTo>
                    <a:pt x="3760" y="2797"/>
                    <a:pt x="3663" y="2805"/>
                    <a:pt x="3593" y="27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/>
          </p:nvSpPr>
          <p:spPr bwMode="auto">
            <a:xfrm>
              <a:off x="3648075" y="3389313"/>
              <a:ext cx="223838" cy="636588"/>
            </a:xfrm>
            <a:custGeom>
              <a:avLst/>
              <a:gdLst>
                <a:gd name="T0" fmla="*/ 330 w 345"/>
                <a:gd name="T1" fmla="*/ 464 h 980"/>
                <a:gd name="T2" fmla="*/ 314 w 345"/>
                <a:gd name="T3" fmla="*/ 484 h 980"/>
                <a:gd name="T4" fmla="*/ 318 w 345"/>
                <a:gd name="T5" fmla="*/ 496 h 980"/>
                <a:gd name="T6" fmla="*/ 330 w 345"/>
                <a:gd name="T7" fmla="*/ 508 h 980"/>
                <a:gd name="T8" fmla="*/ 326 w 345"/>
                <a:gd name="T9" fmla="*/ 612 h 980"/>
                <a:gd name="T10" fmla="*/ 314 w 345"/>
                <a:gd name="T11" fmla="*/ 616 h 980"/>
                <a:gd name="T12" fmla="*/ 298 w 345"/>
                <a:gd name="T13" fmla="*/ 704 h 980"/>
                <a:gd name="T14" fmla="*/ 310 w 345"/>
                <a:gd name="T15" fmla="*/ 748 h 980"/>
                <a:gd name="T16" fmla="*/ 290 w 345"/>
                <a:gd name="T17" fmla="*/ 816 h 980"/>
                <a:gd name="T18" fmla="*/ 282 w 345"/>
                <a:gd name="T19" fmla="*/ 812 h 980"/>
                <a:gd name="T20" fmla="*/ 290 w 345"/>
                <a:gd name="T21" fmla="*/ 840 h 980"/>
                <a:gd name="T22" fmla="*/ 286 w 345"/>
                <a:gd name="T23" fmla="*/ 900 h 980"/>
                <a:gd name="T24" fmla="*/ 274 w 345"/>
                <a:gd name="T25" fmla="*/ 916 h 980"/>
                <a:gd name="T26" fmla="*/ 222 w 345"/>
                <a:gd name="T27" fmla="*/ 912 h 980"/>
                <a:gd name="T28" fmla="*/ 178 w 345"/>
                <a:gd name="T29" fmla="*/ 920 h 980"/>
                <a:gd name="T30" fmla="*/ 118 w 345"/>
                <a:gd name="T31" fmla="*/ 936 h 980"/>
                <a:gd name="T32" fmla="*/ 114 w 345"/>
                <a:gd name="T33" fmla="*/ 944 h 980"/>
                <a:gd name="T34" fmla="*/ 70 w 345"/>
                <a:gd name="T35" fmla="*/ 952 h 980"/>
                <a:gd name="T36" fmla="*/ 22 w 345"/>
                <a:gd name="T37" fmla="*/ 956 h 980"/>
                <a:gd name="T38" fmla="*/ 22 w 345"/>
                <a:gd name="T39" fmla="*/ 972 h 980"/>
                <a:gd name="T40" fmla="*/ 6 w 345"/>
                <a:gd name="T41" fmla="*/ 972 h 980"/>
                <a:gd name="T42" fmla="*/ 10 w 345"/>
                <a:gd name="T43" fmla="*/ 868 h 980"/>
                <a:gd name="T44" fmla="*/ 34 w 345"/>
                <a:gd name="T45" fmla="*/ 756 h 980"/>
                <a:gd name="T46" fmla="*/ 46 w 345"/>
                <a:gd name="T47" fmla="*/ 756 h 980"/>
                <a:gd name="T48" fmla="*/ 82 w 345"/>
                <a:gd name="T49" fmla="*/ 600 h 980"/>
                <a:gd name="T50" fmla="*/ 94 w 345"/>
                <a:gd name="T51" fmla="*/ 552 h 980"/>
                <a:gd name="T52" fmla="*/ 94 w 345"/>
                <a:gd name="T53" fmla="*/ 496 h 980"/>
                <a:gd name="T54" fmla="*/ 110 w 345"/>
                <a:gd name="T55" fmla="*/ 484 h 980"/>
                <a:gd name="T56" fmla="*/ 122 w 345"/>
                <a:gd name="T57" fmla="*/ 200 h 980"/>
                <a:gd name="T58" fmla="*/ 134 w 345"/>
                <a:gd name="T59" fmla="*/ 204 h 980"/>
                <a:gd name="T60" fmla="*/ 102 w 345"/>
                <a:gd name="T61" fmla="*/ 12 h 980"/>
                <a:gd name="T62" fmla="*/ 114 w 345"/>
                <a:gd name="T63" fmla="*/ 0 h 980"/>
                <a:gd name="T64" fmla="*/ 226 w 345"/>
                <a:gd name="T65" fmla="*/ 68 h 980"/>
                <a:gd name="T66" fmla="*/ 226 w 345"/>
                <a:gd name="T67" fmla="*/ 56 h 980"/>
                <a:gd name="T68" fmla="*/ 278 w 345"/>
                <a:gd name="T69" fmla="*/ 80 h 980"/>
                <a:gd name="T70" fmla="*/ 302 w 345"/>
                <a:gd name="T71" fmla="*/ 104 h 980"/>
                <a:gd name="T72" fmla="*/ 318 w 345"/>
                <a:gd name="T73" fmla="*/ 224 h 980"/>
                <a:gd name="T74" fmla="*/ 322 w 345"/>
                <a:gd name="T75" fmla="*/ 272 h 980"/>
                <a:gd name="T76" fmla="*/ 310 w 345"/>
                <a:gd name="T77" fmla="*/ 272 h 980"/>
                <a:gd name="T78" fmla="*/ 318 w 345"/>
                <a:gd name="T79" fmla="*/ 332 h 980"/>
                <a:gd name="T80" fmla="*/ 326 w 345"/>
                <a:gd name="T81" fmla="*/ 428 h 980"/>
                <a:gd name="T82" fmla="*/ 330 w 345"/>
                <a:gd name="T83" fmla="*/ 464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5" h="980">
                  <a:moveTo>
                    <a:pt x="330" y="464"/>
                  </a:moveTo>
                  <a:cubicBezTo>
                    <a:pt x="323" y="469"/>
                    <a:pt x="322" y="480"/>
                    <a:pt x="314" y="484"/>
                  </a:cubicBezTo>
                  <a:cubicBezTo>
                    <a:pt x="333" y="486"/>
                    <a:pt x="317" y="488"/>
                    <a:pt x="318" y="496"/>
                  </a:cubicBezTo>
                  <a:cubicBezTo>
                    <a:pt x="318" y="500"/>
                    <a:pt x="329" y="504"/>
                    <a:pt x="330" y="508"/>
                  </a:cubicBezTo>
                  <a:cubicBezTo>
                    <a:pt x="336" y="536"/>
                    <a:pt x="315" y="582"/>
                    <a:pt x="326" y="612"/>
                  </a:cubicBezTo>
                  <a:cubicBezTo>
                    <a:pt x="323" y="614"/>
                    <a:pt x="320" y="616"/>
                    <a:pt x="314" y="616"/>
                  </a:cubicBezTo>
                  <a:cubicBezTo>
                    <a:pt x="329" y="638"/>
                    <a:pt x="318" y="679"/>
                    <a:pt x="298" y="704"/>
                  </a:cubicBezTo>
                  <a:cubicBezTo>
                    <a:pt x="318" y="710"/>
                    <a:pt x="300" y="731"/>
                    <a:pt x="310" y="748"/>
                  </a:cubicBezTo>
                  <a:cubicBezTo>
                    <a:pt x="283" y="760"/>
                    <a:pt x="294" y="805"/>
                    <a:pt x="290" y="816"/>
                  </a:cubicBezTo>
                  <a:cubicBezTo>
                    <a:pt x="290" y="816"/>
                    <a:pt x="282" y="812"/>
                    <a:pt x="282" y="812"/>
                  </a:cubicBezTo>
                  <a:cubicBezTo>
                    <a:pt x="282" y="818"/>
                    <a:pt x="291" y="829"/>
                    <a:pt x="290" y="840"/>
                  </a:cubicBezTo>
                  <a:cubicBezTo>
                    <a:pt x="289" y="859"/>
                    <a:pt x="283" y="877"/>
                    <a:pt x="286" y="900"/>
                  </a:cubicBezTo>
                  <a:cubicBezTo>
                    <a:pt x="277" y="898"/>
                    <a:pt x="264" y="912"/>
                    <a:pt x="274" y="916"/>
                  </a:cubicBezTo>
                  <a:cubicBezTo>
                    <a:pt x="276" y="915"/>
                    <a:pt x="253" y="912"/>
                    <a:pt x="222" y="912"/>
                  </a:cubicBezTo>
                  <a:cubicBezTo>
                    <a:pt x="211" y="920"/>
                    <a:pt x="195" y="926"/>
                    <a:pt x="178" y="920"/>
                  </a:cubicBezTo>
                  <a:cubicBezTo>
                    <a:pt x="168" y="938"/>
                    <a:pt x="144" y="929"/>
                    <a:pt x="118" y="936"/>
                  </a:cubicBezTo>
                  <a:cubicBezTo>
                    <a:pt x="113" y="937"/>
                    <a:pt x="117" y="943"/>
                    <a:pt x="114" y="944"/>
                  </a:cubicBezTo>
                  <a:cubicBezTo>
                    <a:pt x="106" y="947"/>
                    <a:pt x="85" y="947"/>
                    <a:pt x="70" y="952"/>
                  </a:cubicBezTo>
                  <a:cubicBezTo>
                    <a:pt x="45" y="961"/>
                    <a:pt x="38" y="980"/>
                    <a:pt x="22" y="956"/>
                  </a:cubicBezTo>
                  <a:cubicBezTo>
                    <a:pt x="11" y="960"/>
                    <a:pt x="34" y="965"/>
                    <a:pt x="22" y="972"/>
                  </a:cubicBezTo>
                  <a:cubicBezTo>
                    <a:pt x="17" y="972"/>
                    <a:pt x="11" y="972"/>
                    <a:pt x="6" y="972"/>
                  </a:cubicBezTo>
                  <a:cubicBezTo>
                    <a:pt x="0" y="948"/>
                    <a:pt x="23" y="908"/>
                    <a:pt x="10" y="868"/>
                  </a:cubicBezTo>
                  <a:cubicBezTo>
                    <a:pt x="27" y="854"/>
                    <a:pt x="24" y="788"/>
                    <a:pt x="34" y="756"/>
                  </a:cubicBezTo>
                  <a:cubicBezTo>
                    <a:pt x="38" y="756"/>
                    <a:pt x="42" y="756"/>
                    <a:pt x="46" y="756"/>
                  </a:cubicBezTo>
                  <a:cubicBezTo>
                    <a:pt x="42" y="697"/>
                    <a:pt x="41" y="632"/>
                    <a:pt x="82" y="600"/>
                  </a:cubicBezTo>
                  <a:cubicBezTo>
                    <a:pt x="78" y="590"/>
                    <a:pt x="75" y="551"/>
                    <a:pt x="94" y="552"/>
                  </a:cubicBezTo>
                  <a:cubicBezTo>
                    <a:pt x="86" y="536"/>
                    <a:pt x="101" y="511"/>
                    <a:pt x="94" y="496"/>
                  </a:cubicBezTo>
                  <a:cubicBezTo>
                    <a:pt x="107" y="500"/>
                    <a:pt x="99" y="483"/>
                    <a:pt x="110" y="484"/>
                  </a:cubicBezTo>
                  <a:cubicBezTo>
                    <a:pt x="117" y="395"/>
                    <a:pt x="126" y="319"/>
                    <a:pt x="122" y="200"/>
                  </a:cubicBezTo>
                  <a:cubicBezTo>
                    <a:pt x="125" y="202"/>
                    <a:pt x="128" y="204"/>
                    <a:pt x="134" y="204"/>
                  </a:cubicBezTo>
                  <a:cubicBezTo>
                    <a:pt x="106" y="148"/>
                    <a:pt x="122" y="96"/>
                    <a:pt x="102" y="12"/>
                  </a:cubicBezTo>
                  <a:cubicBezTo>
                    <a:pt x="113" y="15"/>
                    <a:pt x="110" y="4"/>
                    <a:pt x="114" y="0"/>
                  </a:cubicBezTo>
                  <a:cubicBezTo>
                    <a:pt x="158" y="13"/>
                    <a:pt x="209" y="28"/>
                    <a:pt x="226" y="68"/>
                  </a:cubicBezTo>
                  <a:cubicBezTo>
                    <a:pt x="232" y="66"/>
                    <a:pt x="224" y="63"/>
                    <a:pt x="226" y="56"/>
                  </a:cubicBezTo>
                  <a:cubicBezTo>
                    <a:pt x="250" y="57"/>
                    <a:pt x="254" y="79"/>
                    <a:pt x="278" y="80"/>
                  </a:cubicBezTo>
                  <a:cubicBezTo>
                    <a:pt x="268" y="97"/>
                    <a:pt x="291" y="97"/>
                    <a:pt x="302" y="104"/>
                  </a:cubicBezTo>
                  <a:cubicBezTo>
                    <a:pt x="301" y="125"/>
                    <a:pt x="341" y="183"/>
                    <a:pt x="318" y="224"/>
                  </a:cubicBezTo>
                  <a:cubicBezTo>
                    <a:pt x="327" y="248"/>
                    <a:pt x="304" y="254"/>
                    <a:pt x="322" y="272"/>
                  </a:cubicBezTo>
                  <a:cubicBezTo>
                    <a:pt x="319" y="279"/>
                    <a:pt x="315" y="273"/>
                    <a:pt x="310" y="272"/>
                  </a:cubicBezTo>
                  <a:cubicBezTo>
                    <a:pt x="317" y="294"/>
                    <a:pt x="331" y="313"/>
                    <a:pt x="318" y="332"/>
                  </a:cubicBezTo>
                  <a:cubicBezTo>
                    <a:pt x="345" y="366"/>
                    <a:pt x="326" y="417"/>
                    <a:pt x="326" y="428"/>
                  </a:cubicBezTo>
                  <a:cubicBezTo>
                    <a:pt x="325" y="448"/>
                    <a:pt x="323" y="449"/>
                    <a:pt x="330" y="4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8769350" y="2505075"/>
              <a:ext cx="1993900" cy="2205038"/>
            </a:xfrm>
            <a:custGeom>
              <a:avLst/>
              <a:gdLst>
                <a:gd name="T0" fmla="*/ 1866 w 3071"/>
                <a:gd name="T1" fmla="*/ 1357 h 3395"/>
                <a:gd name="T2" fmla="*/ 1758 w 3071"/>
                <a:gd name="T3" fmla="*/ 685 h 3395"/>
                <a:gd name="T4" fmla="*/ 2354 w 3071"/>
                <a:gd name="T5" fmla="*/ 313 h 3395"/>
                <a:gd name="T6" fmla="*/ 2854 w 3071"/>
                <a:gd name="T7" fmla="*/ 737 h 3395"/>
                <a:gd name="T8" fmla="*/ 2418 w 3071"/>
                <a:gd name="T9" fmla="*/ 1489 h 3395"/>
                <a:gd name="T10" fmla="*/ 2414 w 3071"/>
                <a:gd name="T11" fmla="*/ 1845 h 3395"/>
                <a:gd name="T12" fmla="*/ 2690 w 3071"/>
                <a:gd name="T13" fmla="*/ 1937 h 3395"/>
                <a:gd name="T14" fmla="*/ 2246 w 3071"/>
                <a:gd name="T15" fmla="*/ 1873 h 3395"/>
                <a:gd name="T16" fmla="*/ 1758 w 3071"/>
                <a:gd name="T17" fmla="*/ 1821 h 3395"/>
                <a:gd name="T18" fmla="*/ 1602 w 3071"/>
                <a:gd name="T19" fmla="*/ 1881 h 3395"/>
                <a:gd name="T20" fmla="*/ 2242 w 3071"/>
                <a:gd name="T21" fmla="*/ 1977 h 3395"/>
                <a:gd name="T22" fmla="*/ 2758 w 3071"/>
                <a:gd name="T23" fmla="*/ 2045 h 3395"/>
                <a:gd name="T24" fmla="*/ 2134 w 3071"/>
                <a:gd name="T25" fmla="*/ 2025 h 3395"/>
                <a:gd name="T26" fmla="*/ 1630 w 3071"/>
                <a:gd name="T27" fmla="*/ 2237 h 3395"/>
                <a:gd name="T28" fmla="*/ 1634 w 3071"/>
                <a:gd name="T29" fmla="*/ 3073 h 3395"/>
                <a:gd name="T30" fmla="*/ 1346 w 3071"/>
                <a:gd name="T31" fmla="*/ 2541 h 3395"/>
                <a:gd name="T32" fmla="*/ 1158 w 3071"/>
                <a:gd name="T33" fmla="*/ 3173 h 3395"/>
                <a:gd name="T34" fmla="*/ 854 w 3071"/>
                <a:gd name="T35" fmla="*/ 3225 h 3395"/>
                <a:gd name="T36" fmla="*/ 258 w 3071"/>
                <a:gd name="T37" fmla="*/ 3025 h 3395"/>
                <a:gd name="T38" fmla="*/ 130 w 3071"/>
                <a:gd name="T39" fmla="*/ 2545 h 3395"/>
                <a:gd name="T40" fmla="*/ 82 w 3071"/>
                <a:gd name="T41" fmla="*/ 1061 h 3395"/>
                <a:gd name="T42" fmla="*/ 1010 w 3071"/>
                <a:gd name="T43" fmla="*/ 81 h 3395"/>
                <a:gd name="T44" fmla="*/ 1210 w 3071"/>
                <a:gd name="T45" fmla="*/ 1037 h 3395"/>
                <a:gd name="T46" fmla="*/ 782 w 3071"/>
                <a:gd name="T47" fmla="*/ 73 h 3395"/>
                <a:gd name="T48" fmla="*/ 662 w 3071"/>
                <a:gd name="T49" fmla="*/ 1341 h 3395"/>
                <a:gd name="T50" fmla="*/ 1170 w 3071"/>
                <a:gd name="T51" fmla="*/ 353 h 3395"/>
                <a:gd name="T52" fmla="*/ 1814 w 3071"/>
                <a:gd name="T53" fmla="*/ 797 h 3395"/>
                <a:gd name="T54" fmla="*/ 1814 w 3071"/>
                <a:gd name="T55" fmla="*/ 1209 h 3395"/>
                <a:gd name="T56" fmla="*/ 2098 w 3071"/>
                <a:gd name="T57" fmla="*/ 1277 h 3395"/>
                <a:gd name="T58" fmla="*/ 2426 w 3071"/>
                <a:gd name="T59" fmla="*/ 1329 h 3395"/>
                <a:gd name="T60" fmla="*/ 2670 w 3071"/>
                <a:gd name="T61" fmla="*/ 973 h 3395"/>
                <a:gd name="T62" fmla="*/ 2550 w 3071"/>
                <a:gd name="T63" fmla="*/ 405 h 3395"/>
                <a:gd name="T64" fmla="*/ 2138 w 3071"/>
                <a:gd name="T65" fmla="*/ 357 h 3395"/>
                <a:gd name="T66" fmla="*/ 2826 w 3071"/>
                <a:gd name="T67" fmla="*/ 529 h 3395"/>
                <a:gd name="T68" fmla="*/ 2810 w 3071"/>
                <a:gd name="T69" fmla="*/ 569 h 3395"/>
                <a:gd name="T70" fmla="*/ 2814 w 3071"/>
                <a:gd name="T71" fmla="*/ 693 h 3395"/>
                <a:gd name="T72" fmla="*/ 2790 w 3071"/>
                <a:gd name="T73" fmla="*/ 749 h 3395"/>
                <a:gd name="T74" fmla="*/ 2742 w 3071"/>
                <a:gd name="T75" fmla="*/ 905 h 3395"/>
                <a:gd name="T76" fmla="*/ 2742 w 3071"/>
                <a:gd name="T77" fmla="*/ 1129 h 3395"/>
                <a:gd name="T78" fmla="*/ 1062 w 3071"/>
                <a:gd name="T79" fmla="*/ 1241 h 3395"/>
                <a:gd name="T80" fmla="*/ 462 w 3071"/>
                <a:gd name="T81" fmla="*/ 1465 h 3395"/>
                <a:gd name="T82" fmla="*/ 950 w 3071"/>
                <a:gd name="T83" fmla="*/ 2205 h 3395"/>
                <a:gd name="T84" fmla="*/ 1614 w 3071"/>
                <a:gd name="T85" fmla="*/ 2301 h 3395"/>
                <a:gd name="T86" fmla="*/ 922 w 3071"/>
                <a:gd name="T87" fmla="*/ 1409 h 3395"/>
                <a:gd name="T88" fmla="*/ 1382 w 3071"/>
                <a:gd name="T89" fmla="*/ 1577 h 3395"/>
                <a:gd name="T90" fmla="*/ 2690 w 3071"/>
                <a:gd name="T91" fmla="*/ 1349 h 3395"/>
                <a:gd name="T92" fmla="*/ 2186 w 3071"/>
                <a:gd name="T93" fmla="*/ 1369 h 3395"/>
                <a:gd name="T94" fmla="*/ 2234 w 3071"/>
                <a:gd name="T95" fmla="*/ 1381 h 3395"/>
                <a:gd name="T96" fmla="*/ 1610 w 3071"/>
                <a:gd name="T97" fmla="*/ 1725 h 3395"/>
                <a:gd name="T98" fmla="*/ 2338 w 3071"/>
                <a:gd name="T99" fmla="*/ 1401 h 3395"/>
                <a:gd name="T100" fmla="*/ 2194 w 3071"/>
                <a:gd name="T101" fmla="*/ 1381 h 3395"/>
                <a:gd name="T102" fmla="*/ 2126 w 3071"/>
                <a:gd name="T103" fmla="*/ 1405 h 3395"/>
                <a:gd name="T104" fmla="*/ 2150 w 3071"/>
                <a:gd name="T105" fmla="*/ 1421 h 3395"/>
                <a:gd name="T106" fmla="*/ 2282 w 3071"/>
                <a:gd name="T107" fmla="*/ 1457 h 3395"/>
                <a:gd name="T108" fmla="*/ 398 w 3071"/>
                <a:gd name="T109" fmla="*/ 1521 h 3395"/>
                <a:gd name="T110" fmla="*/ 82 w 3071"/>
                <a:gd name="T111" fmla="*/ 2265 h 3395"/>
                <a:gd name="T112" fmla="*/ 442 w 3071"/>
                <a:gd name="T113" fmla="*/ 2577 h 3395"/>
                <a:gd name="T114" fmla="*/ 1214 w 3071"/>
                <a:gd name="T115" fmla="*/ 2537 h 3395"/>
                <a:gd name="T116" fmla="*/ 2174 w 3071"/>
                <a:gd name="T117" fmla="*/ 1549 h 3395"/>
                <a:gd name="T118" fmla="*/ 2426 w 3071"/>
                <a:gd name="T119" fmla="*/ 1561 h 3395"/>
                <a:gd name="T120" fmla="*/ 1766 w 3071"/>
                <a:gd name="T121" fmla="*/ 1753 h 3395"/>
                <a:gd name="T122" fmla="*/ 1578 w 3071"/>
                <a:gd name="T123" fmla="*/ 2865 h 3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1" h="3395">
                  <a:moveTo>
                    <a:pt x="1218" y="1453"/>
                  </a:moveTo>
                  <a:cubicBezTo>
                    <a:pt x="1282" y="1436"/>
                    <a:pt x="1313" y="1385"/>
                    <a:pt x="1362" y="1353"/>
                  </a:cubicBezTo>
                  <a:cubicBezTo>
                    <a:pt x="1417" y="1356"/>
                    <a:pt x="1467" y="1343"/>
                    <a:pt x="1498" y="1365"/>
                  </a:cubicBezTo>
                  <a:cubicBezTo>
                    <a:pt x="1524" y="1362"/>
                    <a:pt x="1547" y="1340"/>
                    <a:pt x="1574" y="1333"/>
                  </a:cubicBezTo>
                  <a:cubicBezTo>
                    <a:pt x="1580" y="1331"/>
                    <a:pt x="1588" y="1335"/>
                    <a:pt x="1594" y="1333"/>
                  </a:cubicBezTo>
                  <a:cubicBezTo>
                    <a:pt x="1617" y="1325"/>
                    <a:pt x="1644" y="1308"/>
                    <a:pt x="1686" y="1309"/>
                  </a:cubicBezTo>
                  <a:cubicBezTo>
                    <a:pt x="1694" y="1309"/>
                    <a:pt x="1700" y="1315"/>
                    <a:pt x="1710" y="1317"/>
                  </a:cubicBezTo>
                  <a:cubicBezTo>
                    <a:pt x="1721" y="1319"/>
                    <a:pt x="1736" y="1315"/>
                    <a:pt x="1746" y="1317"/>
                  </a:cubicBezTo>
                  <a:cubicBezTo>
                    <a:pt x="1754" y="1319"/>
                    <a:pt x="1758" y="1326"/>
                    <a:pt x="1766" y="1329"/>
                  </a:cubicBezTo>
                  <a:cubicBezTo>
                    <a:pt x="1791" y="1337"/>
                    <a:pt x="1820" y="1335"/>
                    <a:pt x="1842" y="1345"/>
                  </a:cubicBezTo>
                  <a:cubicBezTo>
                    <a:pt x="1845" y="1346"/>
                    <a:pt x="1847" y="1356"/>
                    <a:pt x="1850" y="1357"/>
                  </a:cubicBezTo>
                  <a:cubicBezTo>
                    <a:pt x="1854" y="1359"/>
                    <a:pt x="1862" y="1355"/>
                    <a:pt x="1866" y="1357"/>
                  </a:cubicBezTo>
                  <a:cubicBezTo>
                    <a:pt x="1871" y="1360"/>
                    <a:pt x="1875" y="1369"/>
                    <a:pt x="1882" y="1373"/>
                  </a:cubicBezTo>
                  <a:cubicBezTo>
                    <a:pt x="1901" y="1385"/>
                    <a:pt x="1927" y="1399"/>
                    <a:pt x="1942" y="1421"/>
                  </a:cubicBezTo>
                  <a:cubicBezTo>
                    <a:pt x="1986" y="1422"/>
                    <a:pt x="2007" y="1446"/>
                    <a:pt x="2058" y="1441"/>
                  </a:cubicBezTo>
                  <a:cubicBezTo>
                    <a:pt x="2075" y="1419"/>
                    <a:pt x="2083" y="1377"/>
                    <a:pt x="2078" y="1345"/>
                  </a:cubicBezTo>
                  <a:cubicBezTo>
                    <a:pt x="2050" y="1327"/>
                    <a:pt x="1995" y="1334"/>
                    <a:pt x="1974" y="1309"/>
                  </a:cubicBezTo>
                  <a:cubicBezTo>
                    <a:pt x="1932" y="1311"/>
                    <a:pt x="1897" y="1306"/>
                    <a:pt x="1874" y="1289"/>
                  </a:cubicBezTo>
                  <a:cubicBezTo>
                    <a:pt x="1811" y="1292"/>
                    <a:pt x="1765" y="1278"/>
                    <a:pt x="1730" y="1253"/>
                  </a:cubicBezTo>
                  <a:cubicBezTo>
                    <a:pt x="1725" y="1188"/>
                    <a:pt x="1721" y="1122"/>
                    <a:pt x="1726" y="1057"/>
                  </a:cubicBezTo>
                  <a:cubicBezTo>
                    <a:pt x="1728" y="1022"/>
                    <a:pt x="1740" y="988"/>
                    <a:pt x="1742" y="953"/>
                  </a:cubicBezTo>
                  <a:cubicBezTo>
                    <a:pt x="1746" y="887"/>
                    <a:pt x="1743" y="825"/>
                    <a:pt x="1750" y="769"/>
                  </a:cubicBezTo>
                  <a:cubicBezTo>
                    <a:pt x="1752" y="752"/>
                    <a:pt x="1760" y="737"/>
                    <a:pt x="1762" y="721"/>
                  </a:cubicBezTo>
                  <a:cubicBezTo>
                    <a:pt x="1763" y="708"/>
                    <a:pt x="1757" y="697"/>
                    <a:pt x="1758" y="685"/>
                  </a:cubicBezTo>
                  <a:cubicBezTo>
                    <a:pt x="1759" y="671"/>
                    <a:pt x="1768" y="660"/>
                    <a:pt x="1770" y="645"/>
                  </a:cubicBezTo>
                  <a:cubicBezTo>
                    <a:pt x="1774" y="614"/>
                    <a:pt x="1770" y="583"/>
                    <a:pt x="1770" y="553"/>
                  </a:cubicBezTo>
                  <a:cubicBezTo>
                    <a:pt x="1770" y="519"/>
                    <a:pt x="1777" y="481"/>
                    <a:pt x="1782" y="445"/>
                  </a:cubicBezTo>
                  <a:cubicBezTo>
                    <a:pt x="1786" y="412"/>
                    <a:pt x="1790" y="379"/>
                    <a:pt x="1802" y="353"/>
                  </a:cubicBezTo>
                  <a:cubicBezTo>
                    <a:pt x="1792" y="326"/>
                    <a:pt x="1804" y="296"/>
                    <a:pt x="1818" y="281"/>
                  </a:cubicBezTo>
                  <a:cubicBezTo>
                    <a:pt x="1833" y="276"/>
                    <a:pt x="1852" y="275"/>
                    <a:pt x="1862" y="265"/>
                  </a:cubicBezTo>
                  <a:cubicBezTo>
                    <a:pt x="1918" y="280"/>
                    <a:pt x="2000" y="278"/>
                    <a:pt x="2066" y="293"/>
                  </a:cubicBezTo>
                  <a:cubicBezTo>
                    <a:pt x="2088" y="288"/>
                    <a:pt x="2099" y="290"/>
                    <a:pt x="2122" y="293"/>
                  </a:cubicBezTo>
                  <a:cubicBezTo>
                    <a:pt x="2144" y="296"/>
                    <a:pt x="2169" y="291"/>
                    <a:pt x="2190" y="293"/>
                  </a:cubicBezTo>
                  <a:cubicBezTo>
                    <a:pt x="2199" y="294"/>
                    <a:pt x="2205" y="299"/>
                    <a:pt x="2214" y="301"/>
                  </a:cubicBezTo>
                  <a:cubicBezTo>
                    <a:pt x="2235" y="305"/>
                    <a:pt x="2261" y="301"/>
                    <a:pt x="2286" y="305"/>
                  </a:cubicBezTo>
                  <a:cubicBezTo>
                    <a:pt x="2302" y="308"/>
                    <a:pt x="2326" y="309"/>
                    <a:pt x="2354" y="313"/>
                  </a:cubicBezTo>
                  <a:cubicBezTo>
                    <a:pt x="2370" y="315"/>
                    <a:pt x="2393" y="326"/>
                    <a:pt x="2422" y="321"/>
                  </a:cubicBezTo>
                  <a:cubicBezTo>
                    <a:pt x="2434" y="334"/>
                    <a:pt x="2451" y="325"/>
                    <a:pt x="2470" y="329"/>
                  </a:cubicBezTo>
                  <a:cubicBezTo>
                    <a:pt x="2474" y="330"/>
                    <a:pt x="2478" y="339"/>
                    <a:pt x="2482" y="341"/>
                  </a:cubicBezTo>
                  <a:cubicBezTo>
                    <a:pt x="2505" y="350"/>
                    <a:pt x="2550" y="345"/>
                    <a:pt x="2582" y="349"/>
                  </a:cubicBezTo>
                  <a:cubicBezTo>
                    <a:pt x="2615" y="353"/>
                    <a:pt x="2655" y="359"/>
                    <a:pt x="2686" y="365"/>
                  </a:cubicBezTo>
                  <a:cubicBezTo>
                    <a:pt x="2702" y="368"/>
                    <a:pt x="2720" y="381"/>
                    <a:pt x="2738" y="385"/>
                  </a:cubicBezTo>
                  <a:cubicBezTo>
                    <a:pt x="2749" y="387"/>
                    <a:pt x="2761" y="382"/>
                    <a:pt x="2770" y="385"/>
                  </a:cubicBezTo>
                  <a:cubicBezTo>
                    <a:pt x="2798" y="394"/>
                    <a:pt x="2815" y="423"/>
                    <a:pt x="2846" y="421"/>
                  </a:cubicBezTo>
                  <a:cubicBezTo>
                    <a:pt x="2871" y="450"/>
                    <a:pt x="2889" y="472"/>
                    <a:pt x="2882" y="541"/>
                  </a:cubicBezTo>
                  <a:cubicBezTo>
                    <a:pt x="2880" y="559"/>
                    <a:pt x="2872" y="577"/>
                    <a:pt x="2870" y="597"/>
                  </a:cubicBezTo>
                  <a:cubicBezTo>
                    <a:pt x="2868" y="615"/>
                    <a:pt x="2872" y="634"/>
                    <a:pt x="2870" y="653"/>
                  </a:cubicBezTo>
                  <a:cubicBezTo>
                    <a:pt x="2867" y="682"/>
                    <a:pt x="2856" y="713"/>
                    <a:pt x="2854" y="737"/>
                  </a:cubicBezTo>
                  <a:cubicBezTo>
                    <a:pt x="2851" y="772"/>
                    <a:pt x="2859" y="797"/>
                    <a:pt x="2842" y="817"/>
                  </a:cubicBezTo>
                  <a:cubicBezTo>
                    <a:pt x="2841" y="862"/>
                    <a:pt x="2839" y="890"/>
                    <a:pt x="2834" y="937"/>
                  </a:cubicBezTo>
                  <a:cubicBezTo>
                    <a:pt x="2833" y="945"/>
                    <a:pt x="2827" y="952"/>
                    <a:pt x="2826" y="961"/>
                  </a:cubicBezTo>
                  <a:cubicBezTo>
                    <a:pt x="2821" y="997"/>
                    <a:pt x="2820" y="1034"/>
                    <a:pt x="2814" y="1069"/>
                  </a:cubicBezTo>
                  <a:cubicBezTo>
                    <a:pt x="2812" y="1083"/>
                    <a:pt x="2810" y="1100"/>
                    <a:pt x="2806" y="1125"/>
                  </a:cubicBezTo>
                  <a:cubicBezTo>
                    <a:pt x="2805" y="1134"/>
                    <a:pt x="2796" y="1143"/>
                    <a:pt x="2794" y="1153"/>
                  </a:cubicBezTo>
                  <a:cubicBezTo>
                    <a:pt x="2788" y="1185"/>
                    <a:pt x="2792" y="1218"/>
                    <a:pt x="2786" y="1249"/>
                  </a:cubicBezTo>
                  <a:cubicBezTo>
                    <a:pt x="2784" y="1259"/>
                    <a:pt x="2777" y="1266"/>
                    <a:pt x="2774" y="1277"/>
                  </a:cubicBezTo>
                  <a:cubicBezTo>
                    <a:pt x="2768" y="1300"/>
                    <a:pt x="2773" y="1333"/>
                    <a:pt x="2766" y="1357"/>
                  </a:cubicBezTo>
                  <a:cubicBezTo>
                    <a:pt x="2758" y="1382"/>
                    <a:pt x="2743" y="1398"/>
                    <a:pt x="2726" y="1413"/>
                  </a:cubicBezTo>
                  <a:cubicBezTo>
                    <a:pt x="2624" y="1411"/>
                    <a:pt x="2538" y="1399"/>
                    <a:pt x="2434" y="1389"/>
                  </a:cubicBezTo>
                  <a:cubicBezTo>
                    <a:pt x="2405" y="1399"/>
                    <a:pt x="2404" y="1461"/>
                    <a:pt x="2418" y="1489"/>
                  </a:cubicBezTo>
                  <a:cubicBezTo>
                    <a:pt x="2469" y="1498"/>
                    <a:pt x="2544" y="1493"/>
                    <a:pt x="2574" y="1529"/>
                  </a:cubicBezTo>
                  <a:cubicBezTo>
                    <a:pt x="2568" y="1559"/>
                    <a:pt x="2568" y="1583"/>
                    <a:pt x="2554" y="1601"/>
                  </a:cubicBezTo>
                  <a:cubicBezTo>
                    <a:pt x="2526" y="1636"/>
                    <a:pt x="2491" y="1659"/>
                    <a:pt x="2418" y="1649"/>
                  </a:cubicBezTo>
                  <a:cubicBezTo>
                    <a:pt x="2405" y="1647"/>
                    <a:pt x="2395" y="1639"/>
                    <a:pt x="2382" y="1637"/>
                  </a:cubicBezTo>
                  <a:cubicBezTo>
                    <a:pt x="2361" y="1634"/>
                    <a:pt x="2336" y="1639"/>
                    <a:pt x="2314" y="1637"/>
                  </a:cubicBezTo>
                  <a:cubicBezTo>
                    <a:pt x="2275" y="1634"/>
                    <a:pt x="2237" y="1620"/>
                    <a:pt x="2202" y="1617"/>
                  </a:cubicBezTo>
                  <a:cubicBezTo>
                    <a:pt x="2165" y="1614"/>
                    <a:pt x="2133" y="1633"/>
                    <a:pt x="2102" y="1629"/>
                  </a:cubicBezTo>
                  <a:cubicBezTo>
                    <a:pt x="2093" y="1632"/>
                    <a:pt x="2091" y="1642"/>
                    <a:pt x="2082" y="1645"/>
                  </a:cubicBezTo>
                  <a:cubicBezTo>
                    <a:pt x="2079" y="1689"/>
                    <a:pt x="2091" y="1725"/>
                    <a:pt x="2074" y="1753"/>
                  </a:cubicBezTo>
                  <a:cubicBezTo>
                    <a:pt x="2069" y="1766"/>
                    <a:pt x="2049" y="1762"/>
                    <a:pt x="2046" y="1777"/>
                  </a:cubicBezTo>
                  <a:cubicBezTo>
                    <a:pt x="2071" y="1818"/>
                    <a:pt x="2163" y="1791"/>
                    <a:pt x="2202" y="1817"/>
                  </a:cubicBezTo>
                  <a:cubicBezTo>
                    <a:pt x="2284" y="1813"/>
                    <a:pt x="2345" y="1849"/>
                    <a:pt x="2414" y="1845"/>
                  </a:cubicBezTo>
                  <a:cubicBezTo>
                    <a:pt x="2429" y="1855"/>
                    <a:pt x="2442" y="1853"/>
                    <a:pt x="2470" y="1857"/>
                  </a:cubicBezTo>
                  <a:cubicBezTo>
                    <a:pt x="2483" y="1859"/>
                    <a:pt x="2495" y="1868"/>
                    <a:pt x="2506" y="1869"/>
                  </a:cubicBezTo>
                  <a:cubicBezTo>
                    <a:pt x="2567" y="1877"/>
                    <a:pt x="2610" y="1871"/>
                    <a:pt x="2654" y="1881"/>
                  </a:cubicBezTo>
                  <a:cubicBezTo>
                    <a:pt x="2703" y="1893"/>
                    <a:pt x="2750" y="1896"/>
                    <a:pt x="2826" y="1901"/>
                  </a:cubicBezTo>
                  <a:cubicBezTo>
                    <a:pt x="2853" y="1903"/>
                    <a:pt x="2878" y="1906"/>
                    <a:pt x="2910" y="1909"/>
                  </a:cubicBezTo>
                  <a:cubicBezTo>
                    <a:pt x="2931" y="1911"/>
                    <a:pt x="2946" y="1910"/>
                    <a:pt x="2962" y="1921"/>
                  </a:cubicBezTo>
                  <a:cubicBezTo>
                    <a:pt x="3007" y="1913"/>
                    <a:pt x="3023" y="1935"/>
                    <a:pt x="3062" y="1933"/>
                  </a:cubicBezTo>
                  <a:cubicBezTo>
                    <a:pt x="3071" y="1950"/>
                    <a:pt x="3059" y="1963"/>
                    <a:pt x="3062" y="1985"/>
                  </a:cubicBezTo>
                  <a:cubicBezTo>
                    <a:pt x="3028" y="1975"/>
                    <a:pt x="2985" y="1988"/>
                    <a:pt x="2966" y="1969"/>
                  </a:cubicBezTo>
                  <a:cubicBezTo>
                    <a:pt x="2939" y="1973"/>
                    <a:pt x="2912" y="1978"/>
                    <a:pt x="2902" y="1961"/>
                  </a:cubicBezTo>
                  <a:cubicBezTo>
                    <a:pt x="2814" y="1964"/>
                    <a:pt x="2804" y="1947"/>
                    <a:pt x="2710" y="1949"/>
                  </a:cubicBezTo>
                  <a:cubicBezTo>
                    <a:pt x="2694" y="1954"/>
                    <a:pt x="2700" y="1937"/>
                    <a:pt x="2690" y="1937"/>
                  </a:cubicBezTo>
                  <a:cubicBezTo>
                    <a:pt x="2674" y="1934"/>
                    <a:pt x="2669" y="1943"/>
                    <a:pt x="2654" y="1941"/>
                  </a:cubicBezTo>
                  <a:cubicBezTo>
                    <a:pt x="2640" y="1944"/>
                    <a:pt x="2649" y="1925"/>
                    <a:pt x="2634" y="1929"/>
                  </a:cubicBezTo>
                  <a:cubicBezTo>
                    <a:pt x="2601" y="1930"/>
                    <a:pt x="2588" y="1928"/>
                    <a:pt x="2566" y="1937"/>
                  </a:cubicBezTo>
                  <a:cubicBezTo>
                    <a:pt x="2560" y="1927"/>
                    <a:pt x="2537" y="1925"/>
                    <a:pt x="2526" y="1925"/>
                  </a:cubicBezTo>
                  <a:cubicBezTo>
                    <a:pt x="2516" y="1925"/>
                    <a:pt x="2505" y="1925"/>
                    <a:pt x="2498" y="1933"/>
                  </a:cubicBezTo>
                  <a:cubicBezTo>
                    <a:pt x="2490" y="1915"/>
                    <a:pt x="2476" y="1922"/>
                    <a:pt x="2446" y="1917"/>
                  </a:cubicBezTo>
                  <a:cubicBezTo>
                    <a:pt x="2427" y="1913"/>
                    <a:pt x="2418" y="1901"/>
                    <a:pt x="2390" y="1909"/>
                  </a:cubicBezTo>
                  <a:cubicBezTo>
                    <a:pt x="2376" y="1915"/>
                    <a:pt x="2388" y="1895"/>
                    <a:pt x="2378" y="1897"/>
                  </a:cubicBezTo>
                  <a:cubicBezTo>
                    <a:pt x="2365" y="1890"/>
                    <a:pt x="2346" y="1901"/>
                    <a:pt x="2330" y="1897"/>
                  </a:cubicBezTo>
                  <a:cubicBezTo>
                    <a:pt x="2324" y="1895"/>
                    <a:pt x="2321" y="1886"/>
                    <a:pt x="2314" y="1885"/>
                  </a:cubicBezTo>
                  <a:cubicBezTo>
                    <a:pt x="2306" y="1884"/>
                    <a:pt x="2294" y="1891"/>
                    <a:pt x="2286" y="1889"/>
                  </a:cubicBezTo>
                  <a:cubicBezTo>
                    <a:pt x="2272" y="1886"/>
                    <a:pt x="2261" y="1874"/>
                    <a:pt x="2246" y="1873"/>
                  </a:cubicBezTo>
                  <a:cubicBezTo>
                    <a:pt x="2235" y="1872"/>
                    <a:pt x="2225" y="1879"/>
                    <a:pt x="2214" y="1877"/>
                  </a:cubicBezTo>
                  <a:cubicBezTo>
                    <a:pt x="2181" y="1872"/>
                    <a:pt x="2148" y="1850"/>
                    <a:pt x="2110" y="1849"/>
                  </a:cubicBezTo>
                  <a:cubicBezTo>
                    <a:pt x="2098" y="1851"/>
                    <a:pt x="2089" y="1857"/>
                    <a:pt x="2078" y="1861"/>
                  </a:cubicBezTo>
                  <a:cubicBezTo>
                    <a:pt x="2065" y="1862"/>
                    <a:pt x="2066" y="1849"/>
                    <a:pt x="2058" y="1845"/>
                  </a:cubicBezTo>
                  <a:cubicBezTo>
                    <a:pt x="2018" y="1858"/>
                    <a:pt x="2001" y="1828"/>
                    <a:pt x="1962" y="1841"/>
                  </a:cubicBezTo>
                  <a:cubicBezTo>
                    <a:pt x="1958" y="1836"/>
                    <a:pt x="1958" y="1826"/>
                    <a:pt x="1950" y="1825"/>
                  </a:cubicBezTo>
                  <a:cubicBezTo>
                    <a:pt x="1936" y="1832"/>
                    <a:pt x="1929" y="1822"/>
                    <a:pt x="1914" y="1829"/>
                  </a:cubicBezTo>
                  <a:cubicBezTo>
                    <a:pt x="1905" y="1822"/>
                    <a:pt x="1894" y="1817"/>
                    <a:pt x="1882" y="1813"/>
                  </a:cubicBezTo>
                  <a:cubicBezTo>
                    <a:pt x="1864" y="1824"/>
                    <a:pt x="1846" y="1810"/>
                    <a:pt x="1834" y="1825"/>
                  </a:cubicBezTo>
                  <a:cubicBezTo>
                    <a:pt x="1826" y="1808"/>
                    <a:pt x="1802" y="1816"/>
                    <a:pt x="1790" y="1817"/>
                  </a:cubicBezTo>
                  <a:cubicBezTo>
                    <a:pt x="1776" y="1819"/>
                    <a:pt x="1778" y="1805"/>
                    <a:pt x="1766" y="1805"/>
                  </a:cubicBezTo>
                  <a:cubicBezTo>
                    <a:pt x="1759" y="1806"/>
                    <a:pt x="1764" y="1819"/>
                    <a:pt x="1758" y="1821"/>
                  </a:cubicBezTo>
                  <a:cubicBezTo>
                    <a:pt x="1753" y="1820"/>
                    <a:pt x="1755" y="1811"/>
                    <a:pt x="1754" y="1805"/>
                  </a:cubicBezTo>
                  <a:cubicBezTo>
                    <a:pt x="1738" y="1799"/>
                    <a:pt x="1726" y="1811"/>
                    <a:pt x="1710" y="1809"/>
                  </a:cubicBezTo>
                  <a:cubicBezTo>
                    <a:pt x="1696" y="1807"/>
                    <a:pt x="1688" y="1794"/>
                    <a:pt x="1674" y="1793"/>
                  </a:cubicBezTo>
                  <a:cubicBezTo>
                    <a:pt x="1670" y="1793"/>
                    <a:pt x="1643" y="1793"/>
                    <a:pt x="1634" y="1797"/>
                  </a:cubicBezTo>
                  <a:cubicBezTo>
                    <a:pt x="1633" y="1797"/>
                    <a:pt x="1630" y="1805"/>
                    <a:pt x="1630" y="1805"/>
                  </a:cubicBezTo>
                  <a:cubicBezTo>
                    <a:pt x="1617" y="1806"/>
                    <a:pt x="1603" y="1795"/>
                    <a:pt x="1594" y="1797"/>
                  </a:cubicBezTo>
                  <a:cubicBezTo>
                    <a:pt x="1580" y="1799"/>
                    <a:pt x="1560" y="1807"/>
                    <a:pt x="1554" y="1821"/>
                  </a:cubicBezTo>
                  <a:cubicBezTo>
                    <a:pt x="1536" y="1819"/>
                    <a:pt x="1534" y="1827"/>
                    <a:pt x="1522" y="1821"/>
                  </a:cubicBezTo>
                  <a:cubicBezTo>
                    <a:pt x="1508" y="1827"/>
                    <a:pt x="1514" y="1841"/>
                    <a:pt x="1494" y="1833"/>
                  </a:cubicBezTo>
                  <a:cubicBezTo>
                    <a:pt x="1489" y="1854"/>
                    <a:pt x="1478" y="1846"/>
                    <a:pt x="1466" y="1857"/>
                  </a:cubicBezTo>
                  <a:cubicBezTo>
                    <a:pt x="1468" y="1880"/>
                    <a:pt x="1498" y="1868"/>
                    <a:pt x="1510" y="1869"/>
                  </a:cubicBezTo>
                  <a:cubicBezTo>
                    <a:pt x="1530" y="1880"/>
                    <a:pt x="1568" y="1876"/>
                    <a:pt x="1602" y="1881"/>
                  </a:cubicBezTo>
                  <a:cubicBezTo>
                    <a:pt x="1635" y="1886"/>
                    <a:pt x="1656" y="1905"/>
                    <a:pt x="1698" y="1893"/>
                  </a:cubicBezTo>
                  <a:cubicBezTo>
                    <a:pt x="1712" y="1891"/>
                    <a:pt x="1708" y="1907"/>
                    <a:pt x="1722" y="1905"/>
                  </a:cubicBezTo>
                  <a:cubicBezTo>
                    <a:pt x="1737" y="1902"/>
                    <a:pt x="1762" y="1910"/>
                    <a:pt x="1770" y="1901"/>
                  </a:cubicBezTo>
                  <a:cubicBezTo>
                    <a:pt x="1783" y="1900"/>
                    <a:pt x="1778" y="1917"/>
                    <a:pt x="1790" y="1917"/>
                  </a:cubicBezTo>
                  <a:cubicBezTo>
                    <a:pt x="1818" y="1911"/>
                    <a:pt x="1833" y="1918"/>
                    <a:pt x="1858" y="1929"/>
                  </a:cubicBezTo>
                  <a:cubicBezTo>
                    <a:pt x="1898" y="1918"/>
                    <a:pt x="1923" y="1949"/>
                    <a:pt x="1958" y="1925"/>
                  </a:cubicBezTo>
                  <a:cubicBezTo>
                    <a:pt x="1967" y="1926"/>
                    <a:pt x="1967" y="1937"/>
                    <a:pt x="1974" y="1941"/>
                  </a:cubicBezTo>
                  <a:cubicBezTo>
                    <a:pt x="2022" y="1926"/>
                    <a:pt x="2062" y="1969"/>
                    <a:pt x="2094" y="1949"/>
                  </a:cubicBezTo>
                  <a:cubicBezTo>
                    <a:pt x="2105" y="1958"/>
                    <a:pt x="2129" y="1964"/>
                    <a:pt x="2134" y="1961"/>
                  </a:cubicBezTo>
                  <a:cubicBezTo>
                    <a:pt x="2150" y="1953"/>
                    <a:pt x="2145" y="1962"/>
                    <a:pt x="2170" y="1965"/>
                  </a:cubicBezTo>
                  <a:cubicBezTo>
                    <a:pt x="2187" y="1967"/>
                    <a:pt x="2199" y="1966"/>
                    <a:pt x="2222" y="1961"/>
                  </a:cubicBezTo>
                  <a:cubicBezTo>
                    <a:pt x="2223" y="1972"/>
                    <a:pt x="2234" y="1973"/>
                    <a:pt x="2242" y="1977"/>
                  </a:cubicBezTo>
                  <a:cubicBezTo>
                    <a:pt x="2257" y="1980"/>
                    <a:pt x="2261" y="1972"/>
                    <a:pt x="2274" y="1973"/>
                  </a:cubicBezTo>
                  <a:cubicBezTo>
                    <a:pt x="2295" y="1998"/>
                    <a:pt x="2324" y="1980"/>
                    <a:pt x="2350" y="1981"/>
                  </a:cubicBezTo>
                  <a:cubicBezTo>
                    <a:pt x="2364" y="1982"/>
                    <a:pt x="2377" y="1992"/>
                    <a:pt x="2390" y="1993"/>
                  </a:cubicBezTo>
                  <a:cubicBezTo>
                    <a:pt x="2401" y="1994"/>
                    <a:pt x="2415" y="1982"/>
                    <a:pt x="2426" y="1985"/>
                  </a:cubicBezTo>
                  <a:cubicBezTo>
                    <a:pt x="2431" y="1987"/>
                    <a:pt x="2430" y="1992"/>
                    <a:pt x="2438" y="1993"/>
                  </a:cubicBezTo>
                  <a:cubicBezTo>
                    <a:pt x="2452" y="1995"/>
                    <a:pt x="2464" y="1995"/>
                    <a:pt x="2478" y="1993"/>
                  </a:cubicBezTo>
                  <a:cubicBezTo>
                    <a:pt x="2508" y="2005"/>
                    <a:pt x="2542" y="2014"/>
                    <a:pt x="2582" y="2017"/>
                  </a:cubicBezTo>
                  <a:cubicBezTo>
                    <a:pt x="2595" y="2013"/>
                    <a:pt x="2590" y="2027"/>
                    <a:pt x="2598" y="2029"/>
                  </a:cubicBezTo>
                  <a:cubicBezTo>
                    <a:pt x="2622" y="2022"/>
                    <a:pt x="2650" y="2039"/>
                    <a:pt x="2666" y="2021"/>
                  </a:cubicBezTo>
                  <a:cubicBezTo>
                    <a:pt x="2677" y="2022"/>
                    <a:pt x="2671" y="2040"/>
                    <a:pt x="2686" y="2037"/>
                  </a:cubicBezTo>
                  <a:cubicBezTo>
                    <a:pt x="2703" y="2033"/>
                    <a:pt x="2738" y="2046"/>
                    <a:pt x="2742" y="2029"/>
                  </a:cubicBezTo>
                  <a:cubicBezTo>
                    <a:pt x="2749" y="2033"/>
                    <a:pt x="2749" y="2044"/>
                    <a:pt x="2758" y="2045"/>
                  </a:cubicBezTo>
                  <a:cubicBezTo>
                    <a:pt x="2806" y="2045"/>
                    <a:pt x="2859" y="2045"/>
                    <a:pt x="2890" y="2061"/>
                  </a:cubicBezTo>
                  <a:cubicBezTo>
                    <a:pt x="2900" y="2059"/>
                    <a:pt x="2919" y="2066"/>
                    <a:pt x="2922" y="2057"/>
                  </a:cubicBezTo>
                  <a:cubicBezTo>
                    <a:pt x="2936" y="2054"/>
                    <a:pt x="2927" y="2073"/>
                    <a:pt x="2942" y="2069"/>
                  </a:cubicBezTo>
                  <a:cubicBezTo>
                    <a:pt x="2999" y="2066"/>
                    <a:pt x="3016" y="2071"/>
                    <a:pt x="3062" y="2073"/>
                  </a:cubicBezTo>
                  <a:cubicBezTo>
                    <a:pt x="3063" y="2095"/>
                    <a:pt x="3050" y="2103"/>
                    <a:pt x="3054" y="2129"/>
                  </a:cubicBezTo>
                  <a:cubicBezTo>
                    <a:pt x="2959" y="2139"/>
                    <a:pt x="2867" y="2103"/>
                    <a:pt x="2774" y="2109"/>
                  </a:cubicBezTo>
                  <a:cubicBezTo>
                    <a:pt x="2762" y="2110"/>
                    <a:pt x="2760" y="2101"/>
                    <a:pt x="2754" y="2097"/>
                  </a:cubicBezTo>
                  <a:cubicBezTo>
                    <a:pt x="2704" y="2096"/>
                    <a:pt x="2654" y="2096"/>
                    <a:pt x="2622" y="2077"/>
                  </a:cubicBezTo>
                  <a:cubicBezTo>
                    <a:pt x="2545" y="2080"/>
                    <a:pt x="2468" y="2052"/>
                    <a:pt x="2406" y="2045"/>
                  </a:cubicBezTo>
                  <a:cubicBezTo>
                    <a:pt x="2371" y="2041"/>
                    <a:pt x="2327" y="2056"/>
                    <a:pt x="2306" y="2033"/>
                  </a:cubicBezTo>
                  <a:cubicBezTo>
                    <a:pt x="2247" y="2045"/>
                    <a:pt x="2194" y="2030"/>
                    <a:pt x="2158" y="2013"/>
                  </a:cubicBezTo>
                  <a:cubicBezTo>
                    <a:pt x="2150" y="2017"/>
                    <a:pt x="2140" y="2019"/>
                    <a:pt x="2134" y="2025"/>
                  </a:cubicBezTo>
                  <a:cubicBezTo>
                    <a:pt x="2108" y="2013"/>
                    <a:pt x="2077" y="2017"/>
                    <a:pt x="2046" y="2013"/>
                  </a:cubicBezTo>
                  <a:cubicBezTo>
                    <a:pt x="2021" y="2010"/>
                    <a:pt x="1996" y="1996"/>
                    <a:pt x="1970" y="1993"/>
                  </a:cubicBezTo>
                  <a:cubicBezTo>
                    <a:pt x="1957" y="1991"/>
                    <a:pt x="1942" y="1995"/>
                    <a:pt x="1930" y="1993"/>
                  </a:cubicBezTo>
                  <a:cubicBezTo>
                    <a:pt x="1885" y="1986"/>
                    <a:pt x="1816" y="1981"/>
                    <a:pt x="1786" y="1961"/>
                  </a:cubicBezTo>
                  <a:cubicBezTo>
                    <a:pt x="1705" y="1961"/>
                    <a:pt x="1604" y="1944"/>
                    <a:pt x="1510" y="1933"/>
                  </a:cubicBezTo>
                  <a:cubicBezTo>
                    <a:pt x="1416" y="1922"/>
                    <a:pt x="1352" y="1885"/>
                    <a:pt x="1298" y="1909"/>
                  </a:cubicBezTo>
                  <a:cubicBezTo>
                    <a:pt x="1305" y="2000"/>
                    <a:pt x="1325" y="2080"/>
                    <a:pt x="1346" y="2157"/>
                  </a:cubicBezTo>
                  <a:cubicBezTo>
                    <a:pt x="1349" y="2169"/>
                    <a:pt x="1369" y="2163"/>
                    <a:pt x="1370" y="2177"/>
                  </a:cubicBezTo>
                  <a:cubicBezTo>
                    <a:pt x="1409" y="2172"/>
                    <a:pt x="1432" y="2184"/>
                    <a:pt x="1450" y="2201"/>
                  </a:cubicBezTo>
                  <a:cubicBezTo>
                    <a:pt x="1466" y="2197"/>
                    <a:pt x="1476" y="2195"/>
                    <a:pt x="1482" y="2209"/>
                  </a:cubicBezTo>
                  <a:cubicBezTo>
                    <a:pt x="1495" y="2209"/>
                    <a:pt x="1509" y="2209"/>
                    <a:pt x="1522" y="2209"/>
                  </a:cubicBezTo>
                  <a:cubicBezTo>
                    <a:pt x="1558" y="2217"/>
                    <a:pt x="1586" y="2229"/>
                    <a:pt x="1630" y="2237"/>
                  </a:cubicBezTo>
                  <a:cubicBezTo>
                    <a:pt x="1643" y="2250"/>
                    <a:pt x="1666" y="2264"/>
                    <a:pt x="1686" y="2257"/>
                  </a:cubicBezTo>
                  <a:cubicBezTo>
                    <a:pt x="1695" y="2268"/>
                    <a:pt x="1702" y="2281"/>
                    <a:pt x="1718" y="2285"/>
                  </a:cubicBezTo>
                  <a:cubicBezTo>
                    <a:pt x="1746" y="2418"/>
                    <a:pt x="1721" y="2620"/>
                    <a:pt x="1730" y="2773"/>
                  </a:cubicBezTo>
                  <a:cubicBezTo>
                    <a:pt x="1733" y="2783"/>
                    <a:pt x="1744" y="2786"/>
                    <a:pt x="1750" y="2793"/>
                  </a:cubicBezTo>
                  <a:cubicBezTo>
                    <a:pt x="1832" y="2786"/>
                    <a:pt x="1862" y="2811"/>
                    <a:pt x="1930" y="2813"/>
                  </a:cubicBezTo>
                  <a:cubicBezTo>
                    <a:pt x="1947" y="2831"/>
                    <a:pt x="1957" y="2855"/>
                    <a:pt x="1970" y="2877"/>
                  </a:cubicBezTo>
                  <a:cubicBezTo>
                    <a:pt x="1987" y="2967"/>
                    <a:pt x="1933" y="2983"/>
                    <a:pt x="1898" y="3025"/>
                  </a:cubicBezTo>
                  <a:cubicBezTo>
                    <a:pt x="1874" y="3024"/>
                    <a:pt x="1854" y="3038"/>
                    <a:pt x="1830" y="3045"/>
                  </a:cubicBezTo>
                  <a:cubicBezTo>
                    <a:pt x="1824" y="3047"/>
                    <a:pt x="1816" y="3043"/>
                    <a:pt x="1810" y="3045"/>
                  </a:cubicBezTo>
                  <a:cubicBezTo>
                    <a:pt x="1789" y="3051"/>
                    <a:pt x="1767" y="3066"/>
                    <a:pt x="1746" y="3069"/>
                  </a:cubicBezTo>
                  <a:cubicBezTo>
                    <a:pt x="1729" y="3072"/>
                    <a:pt x="1708" y="3065"/>
                    <a:pt x="1686" y="3065"/>
                  </a:cubicBezTo>
                  <a:cubicBezTo>
                    <a:pt x="1668" y="3065"/>
                    <a:pt x="1650" y="3073"/>
                    <a:pt x="1634" y="3073"/>
                  </a:cubicBezTo>
                  <a:cubicBezTo>
                    <a:pt x="1615" y="3073"/>
                    <a:pt x="1590" y="3064"/>
                    <a:pt x="1570" y="3065"/>
                  </a:cubicBezTo>
                  <a:cubicBezTo>
                    <a:pt x="1562" y="3065"/>
                    <a:pt x="1552" y="3070"/>
                    <a:pt x="1546" y="3069"/>
                  </a:cubicBezTo>
                  <a:cubicBezTo>
                    <a:pt x="1537" y="3068"/>
                    <a:pt x="1530" y="3060"/>
                    <a:pt x="1518" y="3057"/>
                  </a:cubicBezTo>
                  <a:cubicBezTo>
                    <a:pt x="1506" y="3054"/>
                    <a:pt x="1493" y="3059"/>
                    <a:pt x="1482" y="3057"/>
                  </a:cubicBezTo>
                  <a:cubicBezTo>
                    <a:pt x="1475" y="3056"/>
                    <a:pt x="1467" y="3047"/>
                    <a:pt x="1458" y="3045"/>
                  </a:cubicBezTo>
                  <a:cubicBezTo>
                    <a:pt x="1446" y="3042"/>
                    <a:pt x="1432" y="3048"/>
                    <a:pt x="1426" y="3045"/>
                  </a:cubicBezTo>
                  <a:cubicBezTo>
                    <a:pt x="1401" y="3035"/>
                    <a:pt x="1392" y="3010"/>
                    <a:pt x="1374" y="2997"/>
                  </a:cubicBezTo>
                  <a:cubicBezTo>
                    <a:pt x="1364" y="2956"/>
                    <a:pt x="1367" y="2932"/>
                    <a:pt x="1358" y="2897"/>
                  </a:cubicBezTo>
                  <a:cubicBezTo>
                    <a:pt x="1352" y="2883"/>
                    <a:pt x="1372" y="2895"/>
                    <a:pt x="1370" y="2885"/>
                  </a:cubicBezTo>
                  <a:cubicBezTo>
                    <a:pt x="1366" y="2823"/>
                    <a:pt x="1373" y="2761"/>
                    <a:pt x="1370" y="2705"/>
                  </a:cubicBezTo>
                  <a:cubicBezTo>
                    <a:pt x="1369" y="2695"/>
                    <a:pt x="1363" y="2687"/>
                    <a:pt x="1362" y="2677"/>
                  </a:cubicBezTo>
                  <a:cubicBezTo>
                    <a:pt x="1357" y="2629"/>
                    <a:pt x="1369" y="2577"/>
                    <a:pt x="1346" y="2541"/>
                  </a:cubicBezTo>
                  <a:cubicBezTo>
                    <a:pt x="1306" y="2562"/>
                    <a:pt x="1272" y="2590"/>
                    <a:pt x="1226" y="2605"/>
                  </a:cubicBezTo>
                  <a:cubicBezTo>
                    <a:pt x="1221" y="2609"/>
                    <a:pt x="1218" y="2616"/>
                    <a:pt x="1214" y="2621"/>
                  </a:cubicBezTo>
                  <a:cubicBezTo>
                    <a:pt x="1165" y="2628"/>
                    <a:pt x="1130" y="2649"/>
                    <a:pt x="1098" y="2673"/>
                  </a:cubicBezTo>
                  <a:cubicBezTo>
                    <a:pt x="1051" y="2674"/>
                    <a:pt x="1008" y="2707"/>
                    <a:pt x="958" y="2713"/>
                  </a:cubicBezTo>
                  <a:cubicBezTo>
                    <a:pt x="921" y="2718"/>
                    <a:pt x="881" y="2706"/>
                    <a:pt x="850" y="2729"/>
                  </a:cubicBezTo>
                  <a:cubicBezTo>
                    <a:pt x="851" y="2804"/>
                    <a:pt x="844" y="2886"/>
                    <a:pt x="850" y="2957"/>
                  </a:cubicBezTo>
                  <a:cubicBezTo>
                    <a:pt x="962" y="2962"/>
                    <a:pt x="1103" y="2970"/>
                    <a:pt x="1202" y="2945"/>
                  </a:cubicBezTo>
                  <a:cubicBezTo>
                    <a:pt x="1219" y="2959"/>
                    <a:pt x="1246" y="2963"/>
                    <a:pt x="1274" y="2965"/>
                  </a:cubicBezTo>
                  <a:cubicBezTo>
                    <a:pt x="1293" y="2993"/>
                    <a:pt x="1325" y="3017"/>
                    <a:pt x="1326" y="3057"/>
                  </a:cubicBezTo>
                  <a:cubicBezTo>
                    <a:pt x="1326" y="3078"/>
                    <a:pt x="1303" y="3097"/>
                    <a:pt x="1318" y="3121"/>
                  </a:cubicBezTo>
                  <a:cubicBezTo>
                    <a:pt x="1294" y="3160"/>
                    <a:pt x="1262" y="3214"/>
                    <a:pt x="1210" y="3205"/>
                  </a:cubicBezTo>
                  <a:cubicBezTo>
                    <a:pt x="1189" y="3201"/>
                    <a:pt x="1179" y="3185"/>
                    <a:pt x="1158" y="3173"/>
                  </a:cubicBezTo>
                  <a:cubicBezTo>
                    <a:pt x="1134" y="3123"/>
                    <a:pt x="1156" y="3071"/>
                    <a:pt x="1138" y="3025"/>
                  </a:cubicBezTo>
                  <a:cubicBezTo>
                    <a:pt x="1087" y="3047"/>
                    <a:pt x="1030" y="3015"/>
                    <a:pt x="978" y="3021"/>
                  </a:cubicBezTo>
                  <a:cubicBezTo>
                    <a:pt x="968" y="3022"/>
                    <a:pt x="956" y="3029"/>
                    <a:pt x="946" y="3029"/>
                  </a:cubicBezTo>
                  <a:cubicBezTo>
                    <a:pt x="933" y="3028"/>
                    <a:pt x="920" y="3020"/>
                    <a:pt x="906" y="3021"/>
                  </a:cubicBezTo>
                  <a:cubicBezTo>
                    <a:pt x="887" y="3022"/>
                    <a:pt x="871" y="3032"/>
                    <a:pt x="854" y="3041"/>
                  </a:cubicBezTo>
                  <a:cubicBezTo>
                    <a:pt x="865" y="3073"/>
                    <a:pt x="897" y="3083"/>
                    <a:pt x="914" y="3109"/>
                  </a:cubicBezTo>
                  <a:cubicBezTo>
                    <a:pt x="951" y="3108"/>
                    <a:pt x="957" y="3138"/>
                    <a:pt x="994" y="3137"/>
                  </a:cubicBezTo>
                  <a:cubicBezTo>
                    <a:pt x="996" y="3163"/>
                    <a:pt x="1028" y="3171"/>
                    <a:pt x="1038" y="3193"/>
                  </a:cubicBezTo>
                  <a:cubicBezTo>
                    <a:pt x="1054" y="3229"/>
                    <a:pt x="1042" y="3273"/>
                    <a:pt x="1038" y="3313"/>
                  </a:cubicBezTo>
                  <a:cubicBezTo>
                    <a:pt x="1011" y="3344"/>
                    <a:pt x="976" y="3395"/>
                    <a:pt x="926" y="3381"/>
                  </a:cubicBezTo>
                  <a:cubicBezTo>
                    <a:pt x="911" y="3377"/>
                    <a:pt x="908" y="3357"/>
                    <a:pt x="886" y="3357"/>
                  </a:cubicBezTo>
                  <a:cubicBezTo>
                    <a:pt x="874" y="3311"/>
                    <a:pt x="841" y="3285"/>
                    <a:pt x="854" y="3225"/>
                  </a:cubicBezTo>
                  <a:cubicBezTo>
                    <a:pt x="867" y="3222"/>
                    <a:pt x="868" y="3209"/>
                    <a:pt x="882" y="3217"/>
                  </a:cubicBezTo>
                  <a:cubicBezTo>
                    <a:pt x="868" y="3193"/>
                    <a:pt x="885" y="3186"/>
                    <a:pt x="894" y="3165"/>
                  </a:cubicBezTo>
                  <a:cubicBezTo>
                    <a:pt x="886" y="3137"/>
                    <a:pt x="859" y="3131"/>
                    <a:pt x="834" y="3117"/>
                  </a:cubicBezTo>
                  <a:cubicBezTo>
                    <a:pt x="803" y="3099"/>
                    <a:pt x="790" y="3072"/>
                    <a:pt x="758" y="3053"/>
                  </a:cubicBezTo>
                  <a:cubicBezTo>
                    <a:pt x="719" y="3054"/>
                    <a:pt x="673" y="3056"/>
                    <a:pt x="634" y="3045"/>
                  </a:cubicBezTo>
                  <a:cubicBezTo>
                    <a:pt x="568" y="3072"/>
                    <a:pt x="499" y="3038"/>
                    <a:pt x="434" y="3069"/>
                  </a:cubicBezTo>
                  <a:cubicBezTo>
                    <a:pt x="413" y="3070"/>
                    <a:pt x="389" y="3067"/>
                    <a:pt x="374" y="3073"/>
                  </a:cubicBezTo>
                  <a:cubicBezTo>
                    <a:pt x="366" y="3087"/>
                    <a:pt x="380" y="3093"/>
                    <a:pt x="378" y="3113"/>
                  </a:cubicBezTo>
                  <a:cubicBezTo>
                    <a:pt x="358" y="3179"/>
                    <a:pt x="336" y="3278"/>
                    <a:pt x="250" y="3261"/>
                  </a:cubicBezTo>
                  <a:cubicBezTo>
                    <a:pt x="214" y="3254"/>
                    <a:pt x="198" y="3217"/>
                    <a:pt x="174" y="3189"/>
                  </a:cubicBezTo>
                  <a:cubicBezTo>
                    <a:pt x="169" y="3122"/>
                    <a:pt x="179" y="3071"/>
                    <a:pt x="214" y="3045"/>
                  </a:cubicBezTo>
                  <a:cubicBezTo>
                    <a:pt x="239" y="3048"/>
                    <a:pt x="248" y="3036"/>
                    <a:pt x="258" y="3025"/>
                  </a:cubicBezTo>
                  <a:cubicBezTo>
                    <a:pt x="320" y="3026"/>
                    <a:pt x="368" y="3010"/>
                    <a:pt x="422" y="3001"/>
                  </a:cubicBezTo>
                  <a:cubicBezTo>
                    <a:pt x="431" y="2999"/>
                    <a:pt x="443" y="3003"/>
                    <a:pt x="450" y="3001"/>
                  </a:cubicBezTo>
                  <a:cubicBezTo>
                    <a:pt x="466" y="2997"/>
                    <a:pt x="482" y="2985"/>
                    <a:pt x="510" y="2985"/>
                  </a:cubicBezTo>
                  <a:cubicBezTo>
                    <a:pt x="530" y="2985"/>
                    <a:pt x="594" y="2995"/>
                    <a:pt x="614" y="2985"/>
                  </a:cubicBezTo>
                  <a:cubicBezTo>
                    <a:pt x="635" y="2975"/>
                    <a:pt x="630" y="2953"/>
                    <a:pt x="634" y="2913"/>
                  </a:cubicBezTo>
                  <a:cubicBezTo>
                    <a:pt x="636" y="2888"/>
                    <a:pt x="647" y="2858"/>
                    <a:pt x="646" y="2841"/>
                  </a:cubicBezTo>
                  <a:cubicBezTo>
                    <a:pt x="645" y="2828"/>
                    <a:pt x="638" y="2817"/>
                    <a:pt x="638" y="2809"/>
                  </a:cubicBezTo>
                  <a:cubicBezTo>
                    <a:pt x="637" y="2776"/>
                    <a:pt x="649" y="2730"/>
                    <a:pt x="634" y="2701"/>
                  </a:cubicBezTo>
                  <a:cubicBezTo>
                    <a:pt x="549" y="2679"/>
                    <a:pt x="489" y="2655"/>
                    <a:pt x="394" y="2645"/>
                  </a:cubicBezTo>
                  <a:cubicBezTo>
                    <a:pt x="368" y="2617"/>
                    <a:pt x="323" y="2628"/>
                    <a:pt x="290" y="2613"/>
                  </a:cubicBezTo>
                  <a:cubicBezTo>
                    <a:pt x="271" y="2605"/>
                    <a:pt x="239" y="2594"/>
                    <a:pt x="210" y="2589"/>
                  </a:cubicBezTo>
                  <a:cubicBezTo>
                    <a:pt x="190" y="2563"/>
                    <a:pt x="163" y="2562"/>
                    <a:pt x="130" y="2545"/>
                  </a:cubicBezTo>
                  <a:cubicBezTo>
                    <a:pt x="118" y="2522"/>
                    <a:pt x="102" y="2504"/>
                    <a:pt x="82" y="2489"/>
                  </a:cubicBezTo>
                  <a:cubicBezTo>
                    <a:pt x="73" y="2447"/>
                    <a:pt x="47" y="2408"/>
                    <a:pt x="38" y="2357"/>
                  </a:cubicBezTo>
                  <a:cubicBezTo>
                    <a:pt x="33" y="2328"/>
                    <a:pt x="35" y="2296"/>
                    <a:pt x="30" y="2265"/>
                  </a:cubicBezTo>
                  <a:cubicBezTo>
                    <a:pt x="28" y="2252"/>
                    <a:pt x="20" y="2239"/>
                    <a:pt x="18" y="2225"/>
                  </a:cubicBezTo>
                  <a:cubicBezTo>
                    <a:pt x="10" y="2160"/>
                    <a:pt x="21" y="2101"/>
                    <a:pt x="10" y="2025"/>
                  </a:cubicBezTo>
                  <a:cubicBezTo>
                    <a:pt x="0" y="1952"/>
                    <a:pt x="6" y="1840"/>
                    <a:pt x="6" y="1753"/>
                  </a:cubicBezTo>
                  <a:cubicBezTo>
                    <a:pt x="6" y="1650"/>
                    <a:pt x="0" y="1552"/>
                    <a:pt x="54" y="1485"/>
                  </a:cubicBezTo>
                  <a:cubicBezTo>
                    <a:pt x="97" y="1459"/>
                    <a:pt x="140" y="1439"/>
                    <a:pt x="206" y="1445"/>
                  </a:cubicBezTo>
                  <a:cubicBezTo>
                    <a:pt x="230" y="1426"/>
                    <a:pt x="223" y="1393"/>
                    <a:pt x="222" y="1357"/>
                  </a:cubicBezTo>
                  <a:cubicBezTo>
                    <a:pt x="221" y="1317"/>
                    <a:pt x="235" y="1273"/>
                    <a:pt x="226" y="1245"/>
                  </a:cubicBezTo>
                  <a:cubicBezTo>
                    <a:pt x="217" y="1217"/>
                    <a:pt x="174" y="1186"/>
                    <a:pt x="150" y="1157"/>
                  </a:cubicBezTo>
                  <a:cubicBezTo>
                    <a:pt x="121" y="1121"/>
                    <a:pt x="107" y="1086"/>
                    <a:pt x="82" y="1061"/>
                  </a:cubicBezTo>
                  <a:cubicBezTo>
                    <a:pt x="65" y="991"/>
                    <a:pt x="25" y="926"/>
                    <a:pt x="18" y="845"/>
                  </a:cubicBezTo>
                  <a:cubicBezTo>
                    <a:pt x="12" y="784"/>
                    <a:pt x="11" y="715"/>
                    <a:pt x="18" y="649"/>
                  </a:cubicBezTo>
                  <a:cubicBezTo>
                    <a:pt x="26" y="578"/>
                    <a:pt x="52" y="485"/>
                    <a:pt x="78" y="421"/>
                  </a:cubicBezTo>
                  <a:cubicBezTo>
                    <a:pt x="104" y="357"/>
                    <a:pt x="140" y="289"/>
                    <a:pt x="186" y="237"/>
                  </a:cubicBezTo>
                  <a:cubicBezTo>
                    <a:pt x="208" y="212"/>
                    <a:pt x="230" y="181"/>
                    <a:pt x="254" y="161"/>
                  </a:cubicBezTo>
                  <a:cubicBezTo>
                    <a:pt x="292" y="128"/>
                    <a:pt x="341" y="117"/>
                    <a:pt x="370" y="77"/>
                  </a:cubicBezTo>
                  <a:cubicBezTo>
                    <a:pt x="444" y="60"/>
                    <a:pt x="495" y="21"/>
                    <a:pt x="586" y="21"/>
                  </a:cubicBezTo>
                  <a:cubicBezTo>
                    <a:pt x="626" y="7"/>
                    <a:pt x="714" y="0"/>
                    <a:pt x="778" y="13"/>
                  </a:cubicBezTo>
                  <a:cubicBezTo>
                    <a:pt x="787" y="15"/>
                    <a:pt x="797" y="23"/>
                    <a:pt x="806" y="25"/>
                  </a:cubicBezTo>
                  <a:cubicBezTo>
                    <a:pt x="820" y="27"/>
                    <a:pt x="832" y="23"/>
                    <a:pt x="846" y="25"/>
                  </a:cubicBezTo>
                  <a:cubicBezTo>
                    <a:pt x="879" y="29"/>
                    <a:pt x="906" y="47"/>
                    <a:pt x="938" y="49"/>
                  </a:cubicBezTo>
                  <a:cubicBezTo>
                    <a:pt x="959" y="63"/>
                    <a:pt x="979" y="77"/>
                    <a:pt x="1010" y="81"/>
                  </a:cubicBezTo>
                  <a:cubicBezTo>
                    <a:pt x="1012" y="98"/>
                    <a:pt x="1027" y="102"/>
                    <a:pt x="1042" y="105"/>
                  </a:cubicBezTo>
                  <a:cubicBezTo>
                    <a:pt x="1072" y="135"/>
                    <a:pt x="1106" y="161"/>
                    <a:pt x="1138" y="189"/>
                  </a:cubicBezTo>
                  <a:cubicBezTo>
                    <a:pt x="1153" y="236"/>
                    <a:pt x="1198" y="275"/>
                    <a:pt x="1218" y="321"/>
                  </a:cubicBezTo>
                  <a:cubicBezTo>
                    <a:pt x="1224" y="334"/>
                    <a:pt x="1225" y="351"/>
                    <a:pt x="1230" y="365"/>
                  </a:cubicBezTo>
                  <a:cubicBezTo>
                    <a:pt x="1242" y="398"/>
                    <a:pt x="1259" y="438"/>
                    <a:pt x="1274" y="477"/>
                  </a:cubicBezTo>
                  <a:cubicBezTo>
                    <a:pt x="1279" y="517"/>
                    <a:pt x="1277" y="551"/>
                    <a:pt x="1286" y="597"/>
                  </a:cubicBezTo>
                  <a:cubicBezTo>
                    <a:pt x="1291" y="622"/>
                    <a:pt x="1290" y="627"/>
                    <a:pt x="1286" y="653"/>
                  </a:cubicBezTo>
                  <a:cubicBezTo>
                    <a:pt x="1278" y="710"/>
                    <a:pt x="1304" y="775"/>
                    <a:pt x="1274" y="829"/>
                  </a:cubicBezTo>
                  <a:cubicBezTo>
                    <a:pt x="1282" y="869"/>
                    <a:pt x="1264" y="916"/>
                    <a:pt x="1246" y="953"/>
                  </a:cubicBezTo>
                  <a:cubicBezTo>
                    <a:pt x="1242" y="962"/>
                    <a:pt x="1233" y="969"/>
                    <a:pt x="1230" y="977"/>
                  </a:cubicBezTo>
                  <a:cubicBezTo>
                    <a:pt x="1226" y="987"/>
                    <a:pt x="1229" y="999"/>
                    <a:pt x="1226" y="1009"/>
                  </a:cubicBezTo>
                  <a:cubicBezTo>
                    <a:pt x="1223" y="1016"/>
                    <a:pt x="1214" y="1028"/>
                    <a:pt x="1210" y="1037"/>
                  </a:cubicBezTo>
                  <a:cubicBezTo>
                    <a:pt x="1205" y="1046"/>
                    <a:pt x="1202" y="1059"/>
                    <a:pt x="1198" y="1065"/>
                  </a:cubicBezTo>
                  <a:cubicBezTo>
                    <a:pt x="1194" y="1070"/>
                    <a:pt x="1185" y="1068"/>
                    <a:pt x="1182" y="1073"/>
                  </a:cubicBezTo>
                  <a:cubicBezTo>
                    <a:pt x="1174" y="1085"/>
                    <a:pt x="1169" y="1113"/>
                    <a:pt x="1154" y="1133"/>
                  </a:cubicBezTo>
                  <a:cubicBezTo>
                    <a:pt x="1133" y="1162"/>
                    <a:pt x="1106" y="1165"/>
                    <a:pt x="1122" y="1205"/>
                  </a:cubicBezTo>
                  <a:cubicBezTo>
                    <a:pt x="1124" y="1210"/>
                    <a:pt x="1131" y="1213"/>
                    <a:pt x="1134" y="1221"/>
                  </a:cubicBezTo>
                  <a:cubicBezTo>
                    <a:pt x="1140" y="1238"/>
                    <a:pt x="1139" y="1261"/>
                    <a:pt x="1142" y="1269"/>
                  </a:cubicBezTo>
                  <a:cubicBezTo>
                    <a:pt x="1146" y="1281"/>
                    <a:pt x="1158" y="1289"/>
                    <a:pt x="1162" y="1301"/>
                  </a:cubicBezTo>
                  <a:cubicBezTo>
                    <a:pt x="1165" y="1308"/>
                    <a:pt x="1161" y="1318"/>
                    <a:pt x="1162" y="1325"/>
                  </a:cubicBezTo>
                  <a:cubicBezTo>
                    <a:pt x="1171" y="1368"/>
                    <a:pt x="1203" y="1406"/>
                    <a:pt x="1218" y="1453"/>
                  </a:cubicBezTo>
                  <a:close/>
                  <a:moveTo>
                    <a:pt x="942" y="121"/>
                  </a:moveTo>
                  <a:cubicBezTo>
                    <a:pt x="908" y="103"/>
                    <a:pt x="881" y="105"/>
                    <a:pt x="838" y="93"/>
                  </a:cubicBezTo>
                  <a:cubicBezTo>
                    <a:pt x="817" y="87"/>
                    <a:pt x="801" y="75"/>
                    <a:pt x="782" y="73"/>
                  </a:cubicBezTo>
                  <a:cubicBezTo>
                    <a:pt x="759" y="71"/>
                    <a:pt x="730" y="73"/>
                    <a:pt x="706" y="73"/>
                  </a:cubicBezTo>
                  <a:cubicBezTo>
                    <a:pt x="657" y="73"/>
                    <a:pt x="588" y="78"/>
                    <a:pt x="534" y="93"/>
                  </a:cubicBezTo>
                  <a:cubicBezTo>
                    <a:pt x="459" y="114"/>
                    <a:pt x="385" y="143"/>
                    <a:pt x="334" y="177"/>
                  </a:cubicBezTo>
                  <a:cubicBezTo>
                    <a:pt x="276" y="216"/>
                    <a:pt x="240" y="260"/>
                    <a:pt x="202" y="313"/>
                  </a:cubicBezTo>
                  <a:cubicBezTo>
                    <a:pt x="192" y="326"/>
                    <a:pt x="176" y="338"/>
                    <a:pt x="170" y="349"/>
                  </a:cubicBezTo>
                  <a:cubicBezTo>
                    <a:pt x="149" y="384"/>
                    <a:pt x="149" y="428"/>
                    <a:pt x="118" y="457"/>
                  </a:cubicBezTo>
                  <a:cubicBezTo>
                    <a:pt x="86" y="580"/>
                    <a:pt x="44" y="753"/>
                    <a:pt x="82" y="881"/>
                  </a:cubicBezTo>
                  <a:cubicBezTo>
                    <a:pt x="101" y="946"/>
                    <a:pt x="123" y="1001"/>
                    <a:pt x="150" y="1049"/>
                  </a:cubicBezTo>
                  <a:cubicBezTo>
                    <a:pt x="173" y="1090"/>
                    <a:pt x="189" y="1113"/>
                    <a:pt x="218" y="1145"/>
                  </a:cubicBezTo>
                  <a:cubicBezTo>
                    <a:pt x="288" y="1223"/>
                    <a:pt x="370" y="1280"/>
                    <a:pt x="474" y="1309"/>
                  </a:cubicBezTo>
                  <a:cubicBezTo>
                    <a:pt x="509" y="1319"/>
                    <a:pt x="546" y="1329"/>
                    <a:pt x="582" y="1333"/>
                  </a:cubicBezTo>
                  <a:cubicBezTo>
                    <a:pt x="608" y="1336"/>
                    <a:pt x="636" y="1328"/>
                    <a:pt x="662" y="1341"/>
                  </a:cubicBezTo>
                  <a:cubicBezTo>
                    <a:pt x="699" y="1322"/>
                    <a:pt x="743" y="1331"/>
                    <a:pt x="778" y="1321"/>
                  </a:cubicBezTo>
                  <a:cubicBezTo>
                    <a:pt x="820" y="1309"/>
                    <a:pt x="871" y="1282"/>
                    <a:pt x="902" y="1265"/>
                  </a:cubicBezTo>
                  <a:cubicBezTo>
                    <a:pt x="926" y="1252"/>
                    <a:pt x="943" y="1241"/>
                    <a:pt x="962" y="1229"/>
                  </a:cubicBezTo>
                  <a:cubicBezTo>
                    <a:pt x="973" y="1222"/>
                    <a:pt x="987" y="1219"/>
                    <a:pt x="994" y="1213"/>
                  </a:cubicBezTo>
                  <a:cubicBezTo>
                    <a:pt x="1003" y="1206"/>
                    <a:pt x="1006" y="1192"/>
                    <a:pt x="1014" y="1185"/>
                  </a:cubicBezTo>
                  <a:cubicBezTo>
                    <a:pt x="1021" y="1178"/>
                    <a:pt x="1035" y="1171"/>
                    <a:pt x="1042" y="1165"/>
                  </a:cubicBezTo>
                  <a:cubicBezTo>
                    <a:pt x="1060" y="1150"/>
                    <a:pt x="1074" y="1133"/>
                    <a:pt x="1094" y="1121"/>
                  </a:cubicBezTo>
                  <a:cubicBezTo>
                    <a:pt x="1134" y="1050"/>
                    <a:pt x="1192" y="972"/>
                    <a:pt x="1214" y="881"/>
                  </a:cubicBezTo>
                  <a:cubicBezTo>
                    <a:pt x="1231" y="810"/>
                    <a:pt x="1232" y="754"/>
                    <a:pt x="1234" y="685"/>
                  </a:cubicBezTo>
                  <a:cubicBezTo>
                    <a:pt x="1236" y="619"/>
                    <a:pt x="1230" y="569"/>
                    <a:pt x="1222" y="525"/>
                  </a:cubicBezTo>
                  <a:cubicBezTo>
                    <a:pt x="1218" y="504"/>
                    <a:pt x="1219" y="482"/>
                    <a:pt x="1214" y="465"/>
                  </a:cubicBezTo>
                  <a:cubicBezTo>
                    <a:pt x="1202" y="425"/>
                    <a:pt x="1171" y="393"/>
                    <a:pt x="1170" y="353"/>
                  </a:cubicBezTo>
                  <a:cubicBezTo>
                    <a:pt x="1129" y="300"/>
                    <a:pt x="1094" y="240"/>
                    <a:pt x="1050" y="189"/>
                  </a:cubicBezTo>
                  <a:cubicBezTo>
                    <a:pt x="1011" y="168"/>
                    <a:pt x="979" y="140"/>
                    <a:pt x="942" y="121"/>
                  </a:cubicBezTo>
                  <a:close/>
                  <a:moveTo>
                    <a:pt x="1866" y="337"/>
                  </a:moveTo>
                  <a:cubicBezTo>
                    <a:pt x="1863" y="352"/>
                    <a:pt x="1854" y="359"/>
                    <a:pt x="1842" y="365"/>
                  </a:cubicBezTo>
                  <a:cubicBezTo>
                    <a:pt x="1845" y="382"/>
                    <a:pt x="1850" y="397"/>
                    <a:pt x="1850" y="417"/>
                  </a:cubicBezTo>
                  <a:cubicBezTo>
                    <a:pt x="1839" y="414"/>
                    <a:pt x="1842" y="425"/>
                    <a:pt x="1834" y="425"/>
                  </a:cubicBezTo>
                  <a:cubicBezTo>
                    <a:pt x="1826" y="450"/>
                    <a:pt x="1857" y="475"/>
                    <a:pt x="1826" y="477"/>
                  </a:cubicBezTo>
                  <a:cubicBezTo>
                    <a:pt x="1835" y="546"/>
                    <a:pt x="1822" y="577"/>
                    <a:pt x="1830" y="649"/>
                  </a:cubicBezTo>
                  <a:cubicBezTo>
                    <a:pt x="1822" y="650"/>
                    <a:pt x="1821" y="644"/>
                    <a:pt x="1814" y="645"/>
                  </a:cubicBezTo>
                  <a:cubicBezTo>
                    <a:pt x="1813" y="686"/>
                    <a:pt x="1823" y="706"/>
                    <a:pt x="1822" y="733"/>
                  </a:cubicBezTo>
                  <a:cubicBezTo>
                    <a:pt x="1807" y="739"/>
                    <a:pt x="1821" y="715"/>
                    <a:pt x="1806" y="721"/>
                  </a:cubicBezTo>
                  <a:cubicBezTo>
                    <a:pt x="1809" y="747"/>
                    <a:pt x="1810" y="766"/>
                    <a:pt x="1814" y="797"/>
                  </a:cubicBezTo>
                  <a:cubicBezTo>
                    <a:pt x="1807" y="797"/>
                    <a:pt x="1802" y="798"/>
                    <a:pt x="1798" y="801"/>
                  </a:cubicBezTo>
                  <a:cubicBezTo>
                    <a:pt x="1799" y="835"/>
                    <a:pt x="1803" y="854"/>
                    <a:pt x="1810" y="873"/>
                  </a:cubicBezTo>
                  <a:cubicBezTo>
                    <a:pt x="1781" y="887"/>
                    <a:pt x="1817" y="946"/>
                    <a:pt x="1786" y="953"/>
                  </a:cubicBezTo>
                  <a:cubicBezTo>
                    <a:pt x="1792" y="960"/>
                    <a:pt x="1807" y="945"/>
                    <a:pt x="1806" y="965"/>
                  </a:cubicBezTo>
                  <a:cubicBezTo>
                    <a:pt x="1799" y="978"/>
                    <a:pt x="1790" y="949"/>
                    <a:pt x="1790" y="969"/>
                  </a:cubicBezTo>
                  <a:cubicBezTo>
                    <a:pt x="1791" y="1000"/>
                    <a:pt x="1790" y="1031"/>
                    <a:pt x="1802" y="1053"/>
                  </a:cubicBezTo>
                  <a:cubicBezTo>
                    <a:pt x="1795" y="1053"/>
                    <a:pt x="1790" y="1054"/>
                    <a:pt x="1786" y="1057"/>
                  </a:cubicBezTo>
                  <a:cubicBezTo>
                    <a:pt x="1787" y="1094"/>
                    <a:pt x="1790" y="1112"/>
                    <a:pt x="1798" y="1137"/>
                  </a:cubicBezTo>
                  <a:cubicBezTo>
                    <a:pt x="1785" y="1142"/>
                    <a:pt x="1788" y="1131"/>
                    <a:pt x="1782" y="1129"/>
                  </a:cubicBezTo>
                  <a:cubicBezTo>
                    <a:pt x="1768" y="1157"/>
                    <a:pt x="1795" y="1185"/>
                    <a:pt x="1786" y="1209"/>
                  </a:cubicBezTo>
                  <a:cubicBezTo>
                    <a:pt x="1799" y="1208"/>
                    <a:pt x="1794" y="1225"/>
                    <a:pt x="1806" y="1225"/>
                  </a:cubicBezTo>
                  <a:cubicBezTo>
                    <a:pt x="1805" y="1216"/>
                    <a:pt x="1807" y="1210"/>
                    <a:pt x="1814" y="1209"/>
                  </a:cubicBezTo>
                  <a:cubicBezTo>
                    <a:pt x="1813" y="1217"/>
                    <a:pt x="1819" y="1218"/>
                    <a:pt x="1818" y="1225"/>
                  </a:cubicBezTo>
                  <a:cubicBezTo>
                    <a:pt x="1843" y="1224"/>
                    <a:pt x="1854" y="1233"/>
                    <a:pt x="1870" y="1221"/>
                  </a:cubicBezTo>
                  <a:cubicBezTo>
                    <a:pt x="1870" y="1228"/>
                    <a:pt x="1871" y="1233"/>
                    <a:pt x="1874" y="1237"/>
                  </a:cubicBezTo>
                  <a:cubicBezTo>
                    <a:pt x="1892" y="1237"/>
                    <a:pt x="1915" y="1240"/>
                    <a:pt x="1922" y="1229"/>
                  </a:cubicBezTo>
                  <a:cubicBezTo>
                    <a:pt x="1926" y="1234"/>
                    <a:pt x="1926" y="1244"/>
                    <a:pt x="1930" y="1249"/>
                  </a:cubicBezTo>
                  <a:cubicBezTo>
                    <a:pt x="1954" y="1249"/>
                    <a:pt x="1963" y="1256"/>
                    <a:pt x="1974" y="1241"/>
                  </a:cubicBezTo>
                  <a:cubicBezTo>
                    <a:pt x="1976" y="1247"/>
                    <a:pt x="1980" y="1251"/>
                    <a:pt x="1982" y="1257"/>
                  </a:cubicBezTo>
                  <a:cubicBezTo>
                    <a:pt x="2005" y="1248"/>
                    <a:pt x="2010" y="1274"/>
                    <a:pt x="2030" y="1257"/>
                  </a:cubicBezTo>
                  <a:cubicBezTo>
                    <a:pt x="2029" y="1265"/>
                    <a:pt x="2035" y="1266"/>
                    <a:pt x="2034" y="1273"/>
                  </a:cubicBezTo>
                  <a:cubicBezTo>
                    <a:pt x="2048" y="1267"/>
                    <a:pt x="2059" y="1275"/>
                    <a:pt x="2070" y="1273"/>
                  </a:cubicBezTo>
                  <a:cubicBezTo>
                    <a:pt x="2075" y="1272"/>
                    <a:pt x="2078" y="1265"/>
                    <a:pt x="2082" y="1265"/>
                  </a:cubicBezTo>
                  <a:cubicBezTo>
                    <a:pt x="2084" y="1265"/>
                    <a:pt x="2091" y="1275"/>
                    <a:pt x="2098" y="1277"/>
                  </a:cubicBezTo>
                  <a:cubicBezTo>
                    <a:pt x="2110" y="1280"/>
                    <a:pt x="2116" y="1275"/>
                    <a:pt x="2130" y="1277"/>
                  </a:cubicBezTo>
                  <a:cubicBezTo>
                    <a:pt x="2139" y="1279"/>
                    <a:pt x="2141" y="1295"/>
                    <a:pt x="2150" y="1285"/>
                  </a:cubicBezTo>
                  <a:cubicBezTo>
                    <a:pt x="2160" y="1287"/>
                    <a:pt x="2148" y="1267"/>
                    <a:pt x="2162" y="1273"/>
                  </a:cubicBezTo>
                  <a:cubicBezTo>
                    <a:pt x="2162" y="1280"/>
                    <a:pt x="2163" y="1285"/>
                    <a:pt x="2166" y="1289"/>
                  </a:cubicBezTo>
                  <a:cubicBezTo>
                    <a:pt x="2188" y="1283"/>
                    <a:pt x="2201" y="1292"/>
                    <a:pt x="2214" y="1277"/>
                  </a:cubicBezTo>
                  <a:cubicBezTo>
                    <a:pt x="2217" y="1316"/>
                    <a:pt x="2274" y="1295"/>
                    <a:pt x="2290" y="1285"/>
                  </a:cubicBezTo>
                  <a:cubicBezTo>
                    <a:pt x="2293" y="1290"/>
                    <a:pt x="2295" y="1296"/>
                    <a:pt x="2294" y="1305"/>
                  </a:cubicBezTo>
                  <a:cubicBezTo>
                    <a:pt x="2315" y="1302"/>
                    <a:pt x="2331" y="1316"/>
                    <a:pt x="2342" y="1301"/>
                  </a:cubicBezTo>
                  <a:cubicBezTo>
                    <a:pt x="2346" y="1306"/>
                    <a:pt x="2346" y="1316"/>
                    <a:pt x="2350" y="1321"/>
                  </a:cubicBezTo>
                  <a:cubicBezTo>
                    <a:pt x="2377" y="1319"/>
                    <a:pt x="2393" y="1310"/>
                    <a:pt x="2414" y="1321"/>
                  </a:cubicBezTo>
                  <a:cubicBezTo>
                    <a:pt x="2415" y="1314"/>
                    <a:pt x="2410" y="1301"/>
                    <a:pt x="2422" y="1305"/>
                  </a:cubicBezTo>
                  <a:cubicBezTo>
                    <a:pt x="2417" y="1317"/>
                    <a:pt x="2421" y="1319"/>
                    <a:pt x="2426" y="1329"/>
                  </a:cubicBezTo>
                  <a:cubicBezTo>
                    <a:pt x="2449" y="1329"/>
                    <a:pt x="2445" y="1318"/>
                    <a:pt x="2462" y="1329"/>
                  </a:cubicBezTo>
                  <a:cubicBezTo>
                    <a:pt x="2468" y="1326"/>
                    <a:pt x="2461" y="1309"/>
                    <a:pt x="2474" y="1313"/>
                  </a:cubicBezTo>
                  <a:cubicBezTo>
                    <a:pt x="2473" y="1325"/>
                    <a:pt x="2483" y="1325"/>
                    <a:pt x="2482" y="1337"/>
                  </a:cubicBezTo>
                  <a:cubicBezTo>
                    <a:pt x="2510" y="1339"/>
                    <a:pt x="2513" y="1340"/>
                    <a:pt x="2530" y="1329"/>
                  </a:cubicBezTo>
                  <a:cubicBezTo>
                    <a:pt x="2541" y="1347"/>
                    <a:pt x="2598" y="1349"/>
                    <a:pt x="2606" y="1333"/>
                  </a:cubicBezTo>
                  <a:cubicBezTo>
                    <a:pt x="2607" y="1340"/>
                    <a:pt x="2602" y="1353"/>
                    <a:pt x="2614" y="1349"/>
                  </a:cubicBezTo>
                  <a:cubicBezTo>
                    <a:pt x="2636" y="1329"/>
                    <a:pt x="2639" y="1275"/>
                    <a:pt x="2630" y="1237"/>
                  </a:cubicBezTo>
                  <a:cubicBezTo>
                    <a:pt x="2637" y="1237"/>
                    <a:pt x="2642" y="1236"/>
                    <a:pt x="2646" y="1233"/>
                  </a:cubicBezTo>
                  <a:cubicBezTo>
                    <a:pt x="2635" y="1182"/>
                    <a:pt x="2662" y="1162"/>
                    <a:pt x="2654" y="1121"/>
                  </a:cubicBezTo>
                  <a:cubicBezTo>
                    <a:pt x="2666" y="1112"/>
                    <a:pt x="2671" y="1078"/>
                    <a:pt x="2662" y="1061"/>
                  </a:cubicBezTo>
                  <a:cubicBezTo>
                    <a:pt x="2670" y="1060"/>
                    <a:pt x="2673" y="1053"/>
                    <a:pt x="2678" y="1049"/>
                  </a:cubicBezTo>
                  <a:cubicBezTo>
                    <a:pt x="2664" y="1021"/>
                    <a:pt x="2679" y="1003"/>
                    <a:pt x="2670" y="973"/>
                  </a:cubicBezTo>
                  <a:cubicBezTo>
                    <a:pt x="2678" y="974"/>
                    <a:pt x="2678" y="968"/>
                    <a:pt x="2682" y="965"/>
                  </a:cubicBezTo>
                  <a:cubicBezTo>
                    <a:pt x="2684" y="920"/>
                    <a:pt x="2697" y="897"/>
                    <a:pt x="2690" y="857"/>
                  </a:cubicBezTo>
                  <a:cubicBezTo>
                    <a:pt x="2711" y="846"/>
                    <a:pt x="2691" y="794"/>
                    <a:pt x="2714" y="785"/>
                  </a:cubicBezTo>
                  <a:cubicBezTo>
                    <a:pt x="2700" y="751"/>
                    <a:pt x="2731" y="691"/>
                    <a:pt x="2714" y="649"/>
                  </a:cubicBezTo>
                  <a:cubicBezTo>
                    <a:pt x="2720" y="647"/>
                    <a:pt x="2724" y="643"/>
                    <a:pt x="2730" y="641"/>
                  </a:cubicBezTo>
                  <a:cubicBezTo>
                    <a:pt x="2721" y="586"/>
                    <a:pt x="2753" y="556"/>
                    <a:pt x="2734" y="505"/>
                  </a:cubicBezTo>
                  <a:cubicBezTo>
                    <a:pt x="2754" y="495"/>
                    <a:pt x="2747" y="449"/>
                    <a:pt x="2734" y="437"/>
                  </a:cubicBezTo>
                  <a:cubicBezTo>
                    <a:pt x="2713" y="441"/>
                    <a:pt x="2685" y="427"/>
                    <a:pt x="2666" y="441"/>
                  </a:cubicBezTo>
                  <a:cubicBezTo>
                    <a:pt x="2664" y="435"/>
                    <a:pt x="2660" y="431"/>
                    <a:pt x="2658" y="425"/>
                  </a:cubicBezTo>
                  <a:cubicBezTo>
                    <a:pt x="2639" y="424"/>
                    <a:pt x="2620" y="424"/>
                    <a:pt x="2610" y="433"/>
                  </a:cubicBezTo>
                  <a:cubicBezTo>
                    <a:pt x="2603" y="409"/>
                    <a:pt x="2574" y="414"/>
                    <a:pt x="2554" y="421"/>
                  </a:cubicBezTo>
                  <a:cubicBezTo>
                    <a:pt x="2555" y="413"/>
                    <a:pt x="2549" y="412"/>
                    <a:pt x="2550" y="405"/>
                  </a:cubicBezTo>
                  <a:cubicBezTo>
                    <a:pt x="2523" y="404"/>
                    <a:pt x="2496" y="404"/>
                    <a:pt x="2482" y="417"/>
                  </a:cubicBezTo>
                  <a:cubicBezTo>
                    <a:pt x="2480" y="409"/>
                    <a:pt x="2466" y="414"/>
                    <a:pt x="2470" y="401"/>
                  </a:cubicBezTo>
                  <a:cubicBezTo>
                    <a:pt x="2448" y="405"/>
                    <a:pt x="2444" y="394"/>
                    <a:pt x="2422" y="405"/>
                  </a:cubicBezTo>
                  <a:cubicBezTo>
                    <a:pt x="2423" y="393"/>
                    <a:pt x="2413" y="393"/>
                    <a:pt x="2414" y="381"/>
                  </a:cubicBezTo>
                  <a:cubicBezTo>
                    <a:pt x="2388" y="390"/>
                    <a:pt x="2361" y="383"/>
                    <a:pt x="2346" y="397"/>
                  </a:cubicBezTo>
                  <a:cubicBezTo>
                    <a:pt x="2344" y="391"/>
                    <a:pt x="2340" y="387"/>
                    <a:pt x="2338" y="381"/>
                  </a:cubicBezTo>
                  <a:cubicBezTo>
                    <a:pt x="2314" y="376"/>
                    <a:pt x="2293" y="392"/>
                    <a:pt x="2282" y="377"/>
                  </a:cubicBezTo>
                  <a:cubicBezTo>
                    <a:pt x="2276" y="380"/>
                    <a:pt x="2283" y="397"/>
                    <a:pt x="2270" y="393"/>
                  </a:cubicBezTo>
                  <a:cubicBezTo>
                    <a:pt x="2264" y="367"/>
                    <a:pt x="2226" y="369"/>
                    <a:pt x="2214" y="381"/>
                  </a:cubicBezTo>
                  <a:cubicBezTo>
                    <a:pt x="2215" y="373"/>
                    <a:pt x="2209" y="372"/>
                    <a:pt x="2210" y="365"/>
                  </a:cubicBezTo>
                  <a:cubicBezTo>
                    <a:pt x="2173" y="366"/>
                    <a:pt x="2159" y="360"/>
                    <a:pt x="2138" y="377"/>
                  </a:cubicBezTo>
                  <a:cubicBezTo>
                    <a:pt x="2138" y="370"/>
                    <a:pt x="2138" y="364"/>
                    <a:pt x="2138" y="357"/>
                  </a:cubicBezTo>
                  <a:cubicBezTo>
                    <a:pt x="2108" y="366"/>
                    <a:pt x="2078" y="356"/>
                    <a:pt x="2062" y="373"/>
                  </a:cubicBezTo>
                  <a:cubicBezTo>
                    <a:pt x="2065" y="360"/>
                    <a:pt x="2056" y="361"/>
                    <a:pt x="2054" y="353"/>
                  </a:cubicBezTo>
                  <a:cubicBezTo>
                    <a:pt x="2040" y="358"/>
                    <a:pt x="2021" y="357"/>
                    <a:pt x="2006" y="361"/>
                  </a:cubicBezTo>
                  <a:cubicBezTo>
                    <a:pt x="2006" y="356"/>
                    <a:pt x="2006" y="350"/>
                    <a:pt x="2006" y="345"/>
                  </a:cubicBezTo>
                  <a:cubicBezTo>
                    <a:pt x="1989" y="345"/>
                    <a:pt x="1970" y="344"/>
                    <a:pt x="1958" y="349"/>
                  </a:cubicBezTo>
                  <a:cubicBezTo>
                    <a:pt x="1958" y="341"/>
                    <a:pt x="1947" y="344"/>
                    <a:pt x="1950" y="333"/>
                  </a:cubicBezTo>
                  <a:cubicBezTo>
                    <a:pt x="1920" y="330"/>
                    <a:pt x="1891" y="353"/>
                    <a:pt x="1866" y="337"/>
                  </a:cubicBezTo>
                  <a:close/>
                  <a:moveTo>
                    <a:pt x="2814" y="497"/>
                  </a:moveTo>
                  <a:cubicBezTo>
                    <a:pt x="2818" y="497"/>
                    <a:pt x="2819" y="500"/>
                    <a:pt x="2822" y="501"/>
                  </a:cubicBezTo>
                  <a:cubicBezTo>
                    <a:pt x="2822" y="495"/>
                    <a:pt x="2823" y="487"/>
                    <a:pt x="2814" y="489"/>
                  </a:cubicBezTo>
                  <a:cubicBezTo>
                    <a:pt x="2814" y="492"/>
                    <a:pt x="2814" y="494"/>
                    <a:pt x="2814" y="497"/>
                  </a:cubicBezTo>
                  <a:close/>
                  <a:moveTo>
                    <a:pt x="2826" y="529"/>
                  </a:moveTo>
                  <a:cubicBezTo>
                    <a:pt x="2829" y="524"/>
                    <a:pt x="2831" y="518"/>
                    <a:pt x="2830" y="509"/>
                  </a:cubicBezTo>
                  <a:cubicBezTo>
                    <a:pt x="2815" y="505"/>
                    <a:pt x="2814" y="529"/>
                    <a:pt x="2826" y="529"/>
                  </a:cubicBezTo>
                  <a:close/>
                  <a:moveTo>
                    <a:pt x="2810" y="565"/>
                  </a:moveTo>
                  <a:cubicBezTo>
                    <a:pt x="2815" y="547"/>
                    <a:pt x="2810" y="525"/>
                    <a:pt x="2798" y="517"/>
                  </a:cubicBezTo>
                  <a:cubicBezTo>
                    <a:pt x="2794" y="527"/>
                    <a:pt x="2801" y="556"/>
                    <a:pt x="2810" y="565"/>
                  </a:cubicBezTo>
                  <a:close/>
                  <a:moveTo>
                    <a:pt x="2822" y="553"/>
                  </a:moveTo>
                  <a:cubicBezTo>
                    <a:pt x="2826" y="553"/>
                    <a:pt x="2830" y="553"/>
                    <a:pt x="2834" y="553"/>
                  </a:cubicBezTo>
                  <a:cubicBezTo>
                    <a:pt x="2833" y="546"/>
                    <a:pt x="2831" y="540"/>
                    <a:pt x="2826" y="537"/>
                  </a:cubicBezTo>
                  <a:cubicBezTo>
                    <a:pt x="2825" y="542"/>
                    <a:pt x="2820" y="545"/>
                    <a:pt x="2822" y="553"/>
                  </a:cubicBezTo>
                  <a:close/>
                  <a:moveTo>
                    <a:pt x="2806" y="589"/>
                  </a:moveTo>
                  <a:cubicBezTo>
                    <a:pt x="2810" y="589"/>
                    <a:pt x="2814" y="589"/>
                    <a:pt x="2818" y="589"/>
                  </a:cubicBezTo>
                  <a:cubicBezTo>
                    <a:pt x="2824" y="583"/>
                    <a:pt x="2818" y="572"/>
                    <a:pt x="2810" y="569"/>
                  </a:cubicBezTo>
                  <a:cubicBezTo>
                    <a:pt x="2807" y="574"/>
                    <a:pt x="2805" y="580"/>
                    <a:pt x="2806" y="589"/>
                  </a:cubicBezTo>
                  <a:close/>
                  <a:moveTo>
                    <a:pt x="2798" y="625"/>
                  </a:moveTo>
                  <a:cubicBezTo>
                    <a:pt x="2799" y="621"/>
                    <a:pt x="2802" y="619"/>
                    <a:pt x="2806" y="617"/>
                  </a:cubicBezTo>
                  <a:cubicBezTo>
                    <a:pt x="2807" y="607"/>
                    <a:pt x="2800" y="604"/>
                    <a:pt x="2794" y="601"/>
                  </a:cubicBezTo>
                  <a:cubicBezTo>
                    <a:pt x="2789" y="606"/>
                    <a:pt x="2787" y="625"/>
                    <a:pt x="2798" y="625"/>
                  </a:cubicBezTo>
                  <a:close/>
                  <a:moveTo>
                    <a:pt x="2814" y="601"/>
                  </a:moveTo>
                  <a:cubicBezTo>
                    <a:pt x="2802" y="614"/>
                    <a:pt x="2829" y="613"/>
                    <a:pt x="2814" y="601"/>
                  </a:cubicBezTo>
                  <a:close/>
                  <a:moveTo>
                    <a:pt x="2806" y="653"/>
                  </a:moveTo>
                  <a:cubicBezTo>
                    <a:pt x="2808" y="645"/>
                    <a:pt x="2815" y="643"/>
                    <a:pt x="2814" y="633"/>
                  </a:cubicBezTo>
                  <a:cubicBezTo>
                    <a:pt x="2804" y="635"/>
                    <a:pt x="2805" y="626"/>
                    <a:pt x="2794" y="629"/>
                  </a:cubicBezTo>
                  <a:cubicBezTo>
                    <a:pt x="2794" y="641"/>
                    <a:pt x="2798" y="649"/>
                    <a:pt x="2806" y="653"/>
                  </a:cubicBezTo>
                  <a:close/>
                  <a:moveTo>
                    <a:pt x="2814" y="693"/>
                  </a:moveTo>
                  <a:cubicBezTo>
                    <a:pt x="2812" y="679"/>
                    <a:pt x="2815" y="660"/>
                    <a:pt x="2802" y="657"/>
                  </a:cubicBezTo>
                  <a:cubicBezTo>
                    <a:pt x="2806" y="669"/>
                    <a:pt x="2806" y="685"/>
                    <a:pt x="2814" y="693"/>
                  </a:cubicBezTo>
                  <a:close/>
                  <a:moveTo>
                    <a:pt x="2794" y="685"/>
                  </a:moveTo>
                  <a:cubicBezTo>
                    <a:pt x="2795" y="674"/>
                    <a:pt x="2794" y="663"/>
                    <a:pt x="2782" y="665"/>
                  </a:cubicBezTo>
                  <a:cubicBezTo>
                    <a:pt x="2781" y="676"/>
                    <a:pt x="2782" y="687"/>
                    <a:pt x="2794" y="685"/>
                  </a:cubicBezTo>
                  <a:close/>
                  <a:moveTo>
                    <a:pt x="2770" y="721"/>
                  </a:moveTo>
                  <a:cubicBezTo>
                    <a:pt x="2764" y="751"/>
                    <a:pt x="2781" y="776"/>
                    <a:pt x="2786" y="801"/>
                  </a:cubicBezTo>
                  <a:cubicBezTo>
                    <a:pt x="2787" y="808"/>
                    <a:pt x="2774" y="823"/>
                    <a:pt x="2794" y="821"/>
                  </a:cubicBezTo>
                  <a:cubicBezTo>
                    <a:pt x="2794" y="791"/>
                    <a:pt x="2799" y="779"/>
                    <a:pt x="2790" y="757"/>
                  </a:cubicBezTo>
                  <a:cubicBezTo>
                    <a:pt x="2799" y="758"/>
                    <a:pt x="2807" y="765"/>
                    <a:pt x="2814" y="757"/>
                  </a:cubicBezTo>
                  <a:cubicBezTo>
                    <a:pt x="2813" y="750"/>
                    <a:pt x="2811" y="744"/>
                    <a:pt x="2806" y="741"/>
                  </a:cubicBezTo>
                  <a:cubicBezTo>
                    <a:pt x="2802" y="743"/>
                    <a:pt x="2791" y="757"/>
                    <a:pt x="2790" y="749"/>
                  </a:cubicBezTo>
                  <a:cubicBezTo>
                    <a:pt x="2798" y="733"/>
                    <a:pt x="2811" y="699"/>
                    <a:pt x="2786" y="689"/>
                  </a:cubicBezTo>
                  <a:cubicBezTo>
                    <a:pt x="2790" y="715"/>
                    <a:pt x="2797" y="736"/>
                    <a:pt x="2770" y="721"/>
                  </a:cubicBezTo>
                  <a:close/>
                  <a:moveTo>
                    <a:pt x="2774" y="881"/>
                  </a:moveTo>
                  <a:cubicBezTo>
                    <a:pt x="2799" y="868"/>
                    <a:pt x="2771" y="796"/>
                    <a:pt x="2762" y="785"/>
                  </a:cubicBezTo>
                  <a:cubicBezTo>
                    <a:pt x="2759" y="817"/>
                    <a:pt x="2772" y="838"/>
                    <a:pt x="2774" y="881"/>
                  </a:cubicBezTo>
                  <a:close/>
                  <a:moveTo>
                    <a:pt x="2758" y="897"/>
                  </a:moveTo>
                  <a:cubicBezTo>
                    <a:pt x="2761" y="911"/>
                    <a:pt x="2756" y="934"/>
                    <a:pt x="2770" y="941"/>
                  </a:cubicBezTo>
                  <a:cubicBezTo>
                    <a:pt x="2783" y="919"/>
                    <a:pt x="2765" y="865"/>
                    <a:pt x="2750" y="845"/>
                  </a:cubicBezTo>
                  <a:cubicBezTo>
                    <a:pt x="2746" y="870"/>
                    <a:pt x="2755" y="884"/>
                    <a:pt x="2758" y="897"/>
                  </a:cubicBezTo>
                  <a:close/>
                  <a:moveTo>
                    <a:pt x="2754" y="1001"/>
                  </a:moveTo>
                  <a:cubicBezTo>
                    <a:pt x="2773" y="995"/>
                    <a:pt x="2764" y="955"/>
                    <a:pt x="2758" y="933"/>
                  </a:cubicBezTo>
                  <a:cubicBezTo>
                    <a:pt x="2755" y="922"/>
                    <a:pt x="2749" y="906"/>
                    <a:pt x="2742" y="905"/>
                  </a:cubicBezTo>
                  <a:cubicBezTo>
                    <a:pt x="2733" y="936"/>
                    <a:pt x="2756" y="977"/>
                    <a:pt x="2754" y="1001"/>
                  </a:cubicBezTo>
                  <a:close/>
                  <a:moveTo>
                    <a:pt x="2738" y="1033"/>
                  </a:moveTo>
                  <a:cubicBezTo>
                    <a:pt x="2771" y="1033"/>
                    <a:pt x="2741" y="998"/>
                    <a:pt x="2734" y="989"/>
                  </a:cubicBezTo>
                  <a:cubicBezTo>
                    <a:pt x="2727" y="1007"/>
                    <a:pt x="2739" y="1015"/>
                    <a:pt x="2738" y="1033"/>
                  </a:cubicBezTo>
                  <a:close/>
                  <a:moveTo>
                    <a:pt x="2754" y="1077"/>
                  </a:moveTo>
                  <a:cubicBezTo>
                    <a:pt x="2752" y="1063"/>
                    <a:pt x="2760" y="1039"/>
                    <a:pt x="2746" y="1037"/>
                  </a:cubicBezTo>
                  <a:cubicBezTo>
                    <a:pt x="2735" y="1051"/>
                    <a:pt x="2750" y="1065"/>
                    <a:pt x="2754" y="1077"/>
                  </a:cubicBezTo>
                  <a:close/>
                  <a:moveTo>
                    <a:pt x="2742" y="1121"/>
                  </a:moveTo>
                  <a:cubicBezTo>
                    <a:pt x="2750" y="1099"/>
                    <a:pt x="2738" y="1065"/>
                    <a:pt x="2726" y="1049"/>
                  </a:cubicBezTo>
                  <a:cubicBezTo>
                    <a:pt x="2723" y="1067"/>
                    <a:pt x="2723" y="1113"/>
                    <a:pt x="2742" y="1121"/>
                  </a:cubicBezTo>
                  <a:close/>
                  <a:moveTo>
                    <a:pt x="2742" y="1141"/>
                  </a:moveTo>
                  <a:cubicBezTo>
                    <a:pt x="2743" y="1136"/>
                    <a:pt x="2749" y="1132"/>
                    <a:pt x="2742" y="1129"/>
                  </a:cubicBezTo>
                  <a:cubicBezTo>
                    <a:pt x="2741" y="1134"/>
                    <a:pt x="2735" y="1138"/>
                    <a:pt x="2742" y="1141"/>
                  </a:cubicBezTo>
                  <a:close/>
                  <a:moveTo>
                    <a:pt x="2706" y="1201"/>
                  </a:moveTo>
                  <a:cubicBezTo>
                    <a:pt x="2712" y="1213"/>
                    <a:pt x="2703" y="1242"/>
                    <a:pt x="2722" y="1241"/>
                  </a:cubicBezTo>
                  <a:cubicBezTo>
                    <a:pt x="2734" y="1227"/>
                    <a:pt x="2716" y="1220"/>
                    <a:pt x="2718" y="1205"/>
                  </a:cubicBezTo>
                  <a:cubicBezTo>
                    <a:pt x="2725" y="1198"/>
                    <a:pt x="2728" y="1208"/>
                    <a:pt x="2742" y="1205"/>
                  </a:cubicBezTo>
                  <a:cubicBezTo>
                    <a:pt x="2731" y="1186"/>
                    <a:pt x="2739" y="1146"/>
                    <a:pt x="2718" y="1137"/>
                  </a:cubicBezTo>
                  <a:cubicBezTo>
                    <a:pt x="2710" y="1156"/>
                    <a:pt x="2750" y="1200"/>
                    <a:pt x="2706" y="1201"/>
                  </a:cubicBezTo>
                  <a:close/>
                  <a:moveTo>
                    <a:pt x="1190" y="1557"/>
                  </a:moveTo>
                  <a:cubicBezTo>
                    <a:pt x="1180" y="1534"/>
                    <a:pt x="1168" y="1506"/>
                    <a:pt x="1162" y="1481"/>
                  </a:cubicBezTo>
                  <a:cubicBezTo>
                    <a:pt x="1159" y="1469"/>
                    <a:pt x="1162" y="1453"/>
                    <a:pt x="1158" y="1441"/>
                  </a:cubicBezTo>
                  <a:cubicBezTo>
                    <a:pt x="1151" y="1419"/>
                    <a:pt x="1132" y="1398"/>
                    <a:pt x="1122" y="1377"/>
                  </a:cubicBezTo>
                  <a:cubicBezTo>
                    <a:pt x="1100" y="1330"/>
                    <a:pt x="1097" y="1273"/>
                    <a:pt x="1062" y="1241"/>
                  </a:cubicBezTo>
                  <a:cubicBezTo>
                    <a:pt x="1061" y="1238"/>
                    <a:pt x="1059" y="1236"/>
                    <a:pt x="1054" y="1237"/>
                  </a:cubicBezTo>
                  <a:cubicBezTo>
                    <a:pt x="1021" y="1265"/>
                    <a:pt x="986" y="1296"/>
                    <a:pt x="946" y="1317"/>
                  </a:cubicBezTo>
                  <a:cubicBezTo>
                    <a:pt x="915" y="1333"/>
                    <a:pt x="878" y="1337"/>
                    <a:pt x="854" y="1365"/>
                  </a:cubicBezTo>
                  <a:cubicBezTo>
                    <a:pt x="824" y="1377"/>
                    <a:pt x="794" y="1372"/>
                    <a:pt x="762" y="1377"/>
                  </a:cubicBezTo>
                  <a:cubicBezTo>
                    <a:pt x="752" y="1379"/>
                    <a:pt x="744" y="1387"/>
                    <a:pt x="734" y="1389"/>
                  </a:cubicBezTo>
                  <a:cubicBezTo>
                    <a:pt x="677" y="1402"/>
                    <a:pt x="603" y="1405"/>
                    <a:pt x="542" y="1393"/>
                  </a:cubicBezTo>
                  <a:cubicBezTo>
                    <a:pt x="512" y="1387"/>
                    <a:pt x="466" y="1366"/>
                    <a:pt x="442" y="1361"/>
                  </a:cubicBezTo>
                  <a:cubicBezTo>
                    <a:pt x="434" y="1359"/>
                    <a:pt x="425" y="1363"/>
                    <a:pt x="418" y="1361"/>
                  </a:cubicBezTo>
                  <a:cubicBezTo>
                    <a:pt x="368" y="1350"/>
                    <a:pt x="333" y="1296"/>
                    <a:pt x="282" y="1297"/>
                  </a:cubicBezTo>
                  <a:cubicBezTo>
                    <a:pt x="279" y="1338"/>
                    <a:pt x="277" y="1397"/>
                    <a:pt x="282" y="1449"/>
                  </a:cubicBezTo>
                  <a:cubicBezTo>
                    <a:pt x="326" y="1464"/>
                    <a:pt x="377" y="1442"/>
                    <a:pt x="422" y="1449"/>
                  </a:cubicBezTo>
                  <a:cubicBezTo>
                    <a:pt x="436" y="1451"/>
                    <a:pt x="449" y="1463"/>
                    <a:pt x="462" y="1465"/>
                  </a:cubicBezTo>
                  <a:cubicBezTo>
                    <a:pt x="487" y="1468"/>
                    <a:pt x="511" y="1464"/>
                    <a:pt x="522" y="1465"/>
                  </a:cubicBezTo>
                  <a:cubicBezTo>
                    <a:pt x="561" y="1467"/>
                    <a:pt x="586" y="1472"/>
                    <a:pt x="614" y="1469"/>
                  </a:cubicBezTo>
                  <a:cubicBezTo>
                    <a:pt x="643" y="1489"/>
                    <a:pt x="680" y="1480"/>
                    <a:pt x="710" y="1489"/>
                  </a:cubicBezTo>
                  <a:cubicBezTo>
                    <a:pt x="735" y="1496"/>
                    <a:pt x="761" y="1513"/>
                    <a:pt x="786" y="1521"/>
                  </a:cubicBezTo>
                  <a:cubicBezTo>
                    <a:pt x="813" y="1530"/>
                    <a:pt x="832" y="1536"/>
                    <a:pt x="862" y="1541"/>
                  </a:cubicBezTo>
                  <a:cubicBezTo>
                    <a:pt x="890" y="1574"/>
                    <a:pt x="908" y="1602"/>
                    <a:pt x="914" y="1653"/>
                  </a:cubicBezTo>
                  <a:cubicBezTo>
                    <a:pt x="921" y="1708"/>
                    <a:pt x="914" y="1777"/>
                    <a:pt x="922" y="1833"/>
                  </a:cubicBezTo>
                  <a:cubicBezTo>
                    <a:pt x="924" y="1847"/>
                    <a:pt x="932" y="1860"/>
                    <a:pt x="934" y="1873"/>
                  </a:cubicBezTo>
                  <a:cubicBezTo>
                    <a:pt x="941" y="1929"/>
                    <a:pt x="931" y="1986"/>
                    <a:pt x="934" y="2041"/>
                  </a:cubicBezTo>
                  <a:cubicBezTo>
                    <a:pt x="935" y="2054"/>
                    <a:pt x="941" y="2069"/>
                    <a:pt x="942" y="2081"/>
                  </a:cubicBezTo>
                  <a:cubicBezTo>
                    <a:pt x="945" y="2113"/>
                    <a:pt x="939" y="2143"/>
                    <a:pt x="942" y="2173"/>
                  </a:cubicBezTo>
                  <a:cubicBezTo>
                    <a:pt x="943" y="2184"/>
                    <a:pt x="949" y="2193"/>
                    <a:pt x="950" y="2205"/>
                  </a:cubicBezTo>
                  <a:cubicBezTo>
                    <a:pt x="952" y="2229"/>
                    <a:pt x="948" y="2253"/>
                    <a:pt x="950" y="2277"/>
                  </a:cubicBezTo>
                  <a:cubicBezTo>
                    <a:pt x="952" y="2296"/>
                    <a:pt x="961" y="2314"/>
                    <a:pt x="962" y="2333"/>
                  </a:cubicBezTo>
                  <a:cubicBezTo>
                    <a:pt x="964" y="2364"/>
                    <a:pt x="958" y="2395"/>
                    <a:pt x="966" y="2425"/>
                  </a:cubicBezTo>
                  <a:cubicBezTo>
                    <a:pt x="1014" y="2461"/>
                    <a:pt x="1083" y="2449"/>
                    <a:pt x="1154" y="2457"/>
                  </a:cubicBezTo>
                  <a:cubicBezTo>
                    <a:pt x="1186" y="2461"/>
                    <a:pt x="1220" y="2474"/>
                    <a:pt x="1254" y="2477"/>
                  </a:cubicBezTo>
                  <a:cubicBezTo>
                    <a:pt x="1319" y="2483"/>
                    <a:pt x="1378" y="2462"/>
                    <a:pt x="1410" y="2481"/>
                  </a:cubicBezTo>
                  <a:cubicBezTo>
                    <a:pt x="1413" y="2592"/>
                    <a:pt x="1425" y="2724"/>
                    <a:pt x="1434" y="2833"/>
                  </a:cubicBezTo>
                  <a:cubicBezTo>
                    <a:pt x="1476" y="2829"/>
                    <a:pt x="1516" y="2822"/>
                    <a:pt x="1546" y="2805"/>
                  </a:cubicBezTo>
                  <a:cubicBezTo>
                    <a:pt x="1579" y="2812"/>
                    <a:pt x="1614" y="2788"/>
                    <a:pt x="1654" y="2789"/>
                  </a:cubicBezTo>
                  <a:cubicBezTo>
                    <a:pt x="1677" y="2726"/>
                    <a:pt x="1663" y="2653"/>
                    <a:pt x="1666" y="2581"/>
                  </a:cubicBezTo>
                  <a:cubicBezTo>
                    <a:pt x="1670" y="2492"/>
                    <a:pt x="1696" y="2400"/>
                    <a:pt x="1658" y="2329"/>
                  </a:cubicBezTo>
                  <a:cubicBezTo>
                    <a:pt x="1643" y="2320"/>
                    <a:pt x="1621" y="2318"/>
                    <a:pt x="1614" y="2301"/>
                  </a:cubicBezTo>
                  <a:cubicBezTo>
                    <a:pt x="1578" y="2310"/>
                    <a:pt x="1556" y="2289"/>
                    <a:pt x="1530" y="2281"/>
                  </a:cubicBezTo>
                  <a:cubicBezTo>
                    <a:pt x="1467" y="2261"/>
                    <a:pt x="1410" y="2259"/>
                    <a:pt x="1362" y="2233"/>
                  </a:cubicBezTo>
                  <a:cubicBezTo>
                    <a:pt x="1355" y="2240"/>
                    <a:pt x="1339" y="2236"/>
                    <a:pt x="1326" y="2237"/>
                  </a:cubicBezTo>
                  <a:cubicBezTo>
                    <a:pt x="1269" y="2218"/>
                    <a:pt x="1288" y="2158"/>
                    <a:pt x="1270" y="2093"/>
                  </a:cubicBezTo>
                  <a:cubicBezTo>
                    <a:pt x="1266" y="2079"/>
                    <a:pt x="1256" y="2069"/>
                    <a:pt x="1254" y="2057"/>
                  </a:cubicBezTo>
                  <a:cubicBezTo>
                    <a:pt x="1244" y="2006"/>
                    <a:pt x="1248" y="1953"/>
                    <a:pt x="1226" y="1917"/>
                  </a:cubicBezTo>
                  <a:cubicBezTo>
                    <a:pt x="1193" y="1935"/>
                    <a:pt x="1110" y="1933"/>
                    <a:pt x="1066" y="1917"/>
                  </a:cubicBezTo>
                  <a:cubicBezTo>
                    <a:pt x="1057" y="1891"/>
                    <a:pt x="1034" y="1869"/>
                    <a:pt x="1022" y="1841"/>
                  </a:cubicBezTo>
                  <a:cubicBezTo>
                    <a:pt x="1017" y="1830"/>
                    <a:pt x="1019" y="1818"/>
                    <a:pt x="1014" y="1805"/>
                  </a:cubicBezTo>
                  <a:cubicBezTo>
                    <a:pt x="1006" y="1785"/>
                    <a:pt x="989" y="1766"/>
                    <a:pt x="982" y="1745"/>
                  </a:cubicBezTo>
                  <a:cubicBezTo>
                    <a:pt x="954" y="1665"/>
                    <a:pt x="936" y="1573"/>
                    <a:pt x="914" y="1489"/>
                  </a:cubicBezTo>
                  <a:cubicBezTo>
                    <a:pt x="907" y="1462"/>
                    <a:pt x="887" y="1425"/>
                    <a:pt x="922" y="1409"/>
                  </a:cubicBezTo>
                  <a:cubicBezTo>
                    <a:pt x="946" y="1428"/>
                    <a:pt x="952" y="1461"/>
                    <a:pt x="962" y="1489"/>
                  </a:cubicBezTo>
                  <a:cubicBezTo>
                    <a:pt x="994" y="1581"/>
                    <a:pt x="1020" y="1677"/>
                    <a:pt x="1046" y="1769"/>
                  </a:cubicBezTo>
                  <a:cubicBezTo>
                    <a:pt x="1076" y="1798"/>
                    <a:pt x="1080" y="1852"/>
                    <a:pt x="1122" y="1869"/>
                  </a:cubicBezTo>
                  <a:cubicBezTo>
                    <a:pt x="1155" y="1876"/>
                    <a:pt x="1171" y="1862"/>
                    <a:pt x="1190" y="1857"/>
                  </a:cubicBezTo>
                  <a:cubicBezTo>
                    <a:pt x="1221" y="1849"/>
                    <a:pt x="1259" y="1856"/>
                    <a:pt x="1290" y="1849"/>
                  </a:cubicBezTo>
                  <a:cubicBezTo>
                    <a:pt x="1303" y="1846"/>
                    <a:pt x="1318" y="1834"/>
                    <a:pt x="1330" y="1829"/>
                  </a:cubicBezTo>
                  <a:cubicBezTo>
                    <a:pt x="1338" y="1826"/>
                    <a:pt x="1346" y="1828"/>
                    <a:pt x="1354" y="1825"/>
                  </a:cubicBezTo>
                  <a:cubicBezTo>
                    <a:pt x="1387" y="1812"/>
                    <a:pt x="1436" y="1799"/>
                    <a:pt x="1462" y="1785"/>
                  </a:cubicBezTo>
                  <a:cubicBezTo>
                    <a:pt x="1489" y="1771"/>
                    <a:pt x="1526" y="1762"/>
                    <a:pt x="1530" y="1745"/>
                  </a:cubicBezTo>
                  <a:cubicBezTo>
                    <a:pt x="1536" y="1721"/>
                    <a:pt x="1512" y="1694"/>
                    <a:pt x="1498" y="1677"/>
                  </a:cubicBezTo>
                  <a:cubicBezTo>
                    <a:pt x="1480" y="1655"/>
                    <a:pt x="1459" y="1644"/>
                    <a:pt x="1450" y="1621"/>
                  </a:cubicBezTo>
                  <a:cubicBezTo>
                    <a:pt x="1413" y="1613"/>
                    <a:pt x="1416" y="1581"/>
                    <a:pt x="1382" y="1577"/>
                  </a:cubicBezTo>
                  <a:cubicBezTo>
                    <a:pt x="1334" y="1571"/>
                    <a:pt x="1291" y="1626"/>
                    <a:pt x="1230" y="1617"/>
                  </a:cubicBezTo>
                  <a:cubicBezTo>
                    <a:pt x="1212" y="1602"/>
                    <a:pt x="1200" y="1580"/>
                    <a:pt x="1190" y="1557"/>
                  </a:cubicBezTo>
                  <a:close/>
                  <a:moveTo>
                    <a:pt x="2694" y="1261"/>
                  </a:moveTo>
                  <a:cubicBezTo>
                    <a:pt x="2702" y="1282"/>
                    <a:pt x="2693" y="1320"/>
                    <a:pt x="2714" y="1329"/>
                  </a:cubicBezTo>
                  <a:cubicBezTo>
                    <a:pt x="2729" y="1307"/>
                    <a:pt x="2700" y="1283"/>
                    <a:pt x="2710" y="1265"/>
                  </a:cubicBezTo>
                  <a:cubicBezTo>
                    <a:pt x="2720" y="1265"/>
                    <a:pt x="2722" y="1272"/>
                    <a:pt x="2730" y="1265"/>
                  </a:cubicBezTo>
                  <a:cubicBezTo>
                    <a:pt x="2730" y="1255"/>
                    <a:pt x="2729" y="1244"/>
                    <a:pt x="2718" y="1245"/>
                  </a:cubicBezTo>
                  <a:cubicBezTo>
                    <a:pt x="2714" y="1263"/>
                    <a:pt x="2706" y="1256"/>
                    <a:pt x="2694" y="1261"/>
                  </a:cubicBezTo>
                  <a:close/>
                  <a:moveTo>
                    <a:pt x="2694" y="1337"/>
                  </a:moveTo>
                  <a:cubicBezTo>
                    <a:pt x="2693" y="1330"/>
                    <a:pt x="2698" y="1317"/>
                    <a:pt x="2686" y="1321"/>
                  </a:cubicBezTo>
                  <a:cubicBezTo>
                    <a:pt x="2685" y="1330"/>
                    <a:pt x="2687" y="1336"/>
                    <a:pt x="2694" y="1337"/>
                  </a:cubicBezTo>
                  <a:close/>
                  <a:moveTo>
                    <a:pt x="2690" y="1349"/>
                  </a:moveTo>
                  <a:cubicBezTo>
                    <a:pt x="2694" y="1349"/>
                    <a:pt x="2695" y="1352"/>
                    <a:pt x="2698" y="1353"/>
                  </a:cubicBezTo>
                  <a:cubicBezTo>
                    <a:pt x="2698" y="1347"/>
                    <a:pt x="2699" y="1339"/>
                    <a:pt x="2690" y="1341"/>
                  </a:cubicBezTo>
                  <a:cubicBezTo>
                    <a:pt x="2690" y="1344"/>
                    <a:pt x="2690" y="1346"/>
                    <a:pt x="2690" y="1349"/>
                  </a:cubicBezTo>
                  <a:close/>
                  <a:moveTo>
                    <a:pt x="2142" y="1413"/>
                  </a:moveTo>
                  <a:cubicBezTo>
                    <a:pt x="2169" y="1415"/>
                    <a:pt x="2152" y="1397"/>
                    <a:pt x="2150" y="1385"/>
                  </a:cubicBezTo>
                  <a:cubicBezTo>
                    <a:pt x="2147" y="1373"/>
                    <a:pt x="2144" y="1350"/>
                    <a:pt x="2134" y="1349"/>
                  </a:cubicBezTo>
                  <a:cubicBezTo>
                    <a:pt x="2133" y="1381"/>
                    <a:pt x="2146" y="1381"/>
                    <a:pt x="2142" y="1413"/>
                  </a:cubicBezTo>
                  <a:close/>
                  <a:moveTo>
                    <a:pt x="2166" y="1405"/>
                  </a:moveTo>
                  <a:cubicBezTo>
                    <a:pt x="2202" y="1400"/>
                    <a:pt x="2161" y="1382"/>
                    <a:pt x="2174" y="1361"/>
                  </a:cubicBezTo>
                  <a:cubicBezTo>
                    <a:pt x="2169" y="1361"/>
                    <a:pt x="2168" y="1356"/>
                    <a:pt x="2162" y="1357"/>
                  </a:cubicBezTo>
                  <a:cubicBezTo>
                    <a:pt x="2153" y="1374"/>
                    <a:pt x="2172" y="1380"/>
                    <a:pt x="2166" y="1405"/>
                  </a:cubicBezTo>
                  <a:close/>
                  <a:moveTo>
                    <a:pt x="2186" y="1369"/>
                  </a:moveTo>
                  <a:cubicBezTo>
                    <a:pt x="2198" y="1375"/>
                    <a:pt x="2198" y="1351"/>
                    <a:pt x="2186" y="1357"/>
                  </a:cubicBezTo>
                  <a:cubicBezTo>
                    <a:pt x="2186" y="1361"/>
                    <a:pt x="2186" y="1365"/>
                    <a:pt x="2186" y="1369"/>
                  </a:cubicBezTo>
                  <a:close/>
                  <a:moveTo>
                    <a:pt x="2274" y="1369"/>
                  </a:moveTo>
                  <a:cubicBezTo>
                    <a:pt x="2273" y="1366"/>
                    <a:pt x="2263" y="1364"/>
                    <a:pt x="2262" y="1369"/>
                  </a:cubicBezTo>
                  <a:cubicBezTo>
                    <a:pt x="2259" y="1378"/>
                    <a:pt x="2278" y="1378"/>
                    <a:pt x="2274" y="1369"/>
                  </a:cubicBezTo>
                  <a:close/>
                  <a:moveTo>
                    <a:pt x="2266" y="1461"/>
                  </a:moveTo>
                  <a:cubicBezTo>
                    <a:pt x="2267" y="1447"/>
                    <a:pt x="2270" y="1421"/>
                    <a:pt x="2254" y="1413"/>
                  </a:cubicBezTo>
                  <a:cubicBezTo>
                    <a:pt x="2247" y="1429"/>
                    <a:pt x="2254" y="1452"/>
                    <a:pt x="2266" y="1461"/>
                  </a:cubicBezTo>
                  <a:close/>
                  <a:moveTo>
                    <a:pt x="2250" y="1369"/>
                  </a:moveTo>
                  <a:cubicBezTo>
                    <a:pt x="2236" y="1375"/>
                    <a:pt x="2225" y="1376"/>
                    <a:pt x="2214" y="1377"/>
                  </a:cubicBezTo>
                  <a:cubicBezTo>
                    <a:pt x="2217" y="1404"/>
                    <a:pt x="2226" y="1409"/>
                    <a:pt x="2226" y="1445"/>
                  </a:cubicBezTo>
                  <a:cubicBezTo>
                    <a:pt x="2263" y="1445"/>
                    <a:pt x="2216" y="1399"/>
                    <a:pt x="2234" y="1381"/>
                  </a:cubicBezTo>
                  <a:cubicBezTo>
                    <a:pt x="2239" y="1383"/>
                    <a:pt x="2243" y="1385"/>
                    <a:pt x="2246" y="1389"/>
                  </a:cubicBezTo>
                  <a:cubicBezTo>
                    <a:pt x="2241" y="1394"/>
                    <a:pt x="2241" y="1408"/>
                    <a:pt x="2246" y="1413"/>
                  </a:cubicBezTo>
                  <a:cubicBezTo>
                    <a:pt x="2274" y="1408"/>
                    <a:pt x="2244" y="1389"/>
                    <a:pt x="2250" y="1369"/>
                  </a:cubicBezTo>
                  <a:close/>
                  <a:moveTo>
                    <a:pt x="1910" y="1481"/>
                  </a:moveTo>
                  <a:cubicBezTo>
                    <a:pt x="1900" y="1470"/>
                    <a:pt x="1895" y="1454"/>
                    <a:pt x="1886" y="1445"/>
                  </a:cubicBezTo>
                  <a:cubicBezTo>
                    <a:pt x="1865" y="1423"/>
                    <a:pt x="1819" y="1405"/>
                    <a:pt x="1786" y="1393"/>
                  </a:cubicBezTo>
                  <a:cubicBezTo>
                    <a:pt x="1771" y="1387"/>
                    <a:pt x="1755" y="1379"/>
                    <a:pt x="1746" y="1377"/>
                  </a:cubicBezTo>
                  <a:cubicBezTo>
                    <a:pt x="1661" y="1360"/>
                    <a:pt x="1577" y="1394"/>
                    <a:pt x="1526" y="1425"/>
                  </a:cubicBezTo>
                  <a:cubicBezTo>
                    <a:pt x="1501" y="1467"/>
                    <a:pt x="1459" y="1491"/>
                    <a:pt x="1438" y="1537"/>
                  </a:cubicBezTo>
                  <a:cubicBezTo>
                    <a:pt x="1450" y="1555"/>
                    <a:pt x="1472" y="1561"/>
                    <a:pt x="1478" y="1585"/>
                  </a:cubicBezTo>
                  <a:cubicBezTo>
                    <a:pt x="1487" y="1586"/>
                    <a:pt x="1495" y="1590"/>
                    <a:pt x="1502" y="1593"/>
                  </a:cubicBezTo>
                  <a:cubicBezTo>
                    <a:pt x="1540" y="1635"/>
                    <a:pt x="1580" y="1675"/>
                    <a:pt x="1610" y="1725"/>
                  </a:cubicBezTo>
                  <a:cubicBezTo>
                    <a:pt x="1665" y="1728"/>
                    <a:pt x="1715" y="1715"/>
                    <a:pt x="1746" y="1685"/>
                  </a:cubicBezTo>
                  <a:cubicBezTo>
                    <a:pt x="1758" y="1673"/>
                    <a:pt x="1764" y="1653"/>
                    <a:pt x="1774" y="1641"/>
                  </a:cubicBezTo>
                  <a:cubicBezTo>
                    <a:pt x="1785" y="1627"/>
                    <a:pt x="1796" y="1614"/>
                    <a:pt x="1810" y="1605"/>
                  </a:cubicBezTo>
                  <a:cubicBezTo>
                    <a:pt x="1823" y="1597"/>
                    <a:pt x="1853" y="1586"/>
                    <a:pt x="1862" y="1585"/>
                  </a:cubicBezTo>
                  <a:cubicBezTo>
                    <a:pt x="1897" y="1580"/>
                    <a:pt x="1935" y="1605"/>
                    <a:pt x="1970" y="1581"/>
                  </a:cubicBezTo>
                  <a:cubicBezTo>
                    <a:pt x="1974" y="1539"/>
                    <a:pt x="1930" y="1503"/>
                    <a:pt x="1910" y="1481"/>
                  </a:cubicBezTo>
                  <a:close/>
                  <a:moveTo>
                    <a:pt x="2310" y="1377"/>
                  </a:moveTo>
                  <a:cubicBezTo>
                    <a:pt x="2314" y="1393"/>
                    <a:pt x="2326" y="1393"/>
                    <a:pt x="2318" y="1413"/>
                  </a:cubicBezTo>
                  <a:cubicBezTo>
                    <a:pt x="2338" y="1413"/>
                    <a:pt x="2322" y="1425"/>
                    <a:pt x="2326" y="1441"/>
                  </a:cubicBezTo>
                  <a:cubicBezTo>
                    <a:pt x="2350" y="1438"/>
                    <a:pt x="2322" y="1465"/>
                    <a:pt x="2342" y="1469"/>
                  </a:cubicBezTo>
                  <a:cubicBezTo>
                    <a:pt x="2358" y="1455"/>
                    <a:pt x="2335" y="1446"/>
                    <a:pt x="2346" y="1425"/>
                  </a:cubicBezTo>
                  <a:cubicBezTo>
                    <a:pt x="2336" y="1427"/>
                    <a:pt x="2327" y="1407"/>
                    <a:pt x="2338" y="1401"/>
                  </a:cubicBezTo>
                  <a:cubicBezTo>
                    <a:pt x="2346" y="1401"/>
                    <a:pt x="2343" y="1412"/>
                    <a:pt x="2354" y="1409"/>
                  </a:cubicBezTo>
                  <a:cubicBezTo>
                    <a:pt x="2359" y="1404"/>
                    <a:pt x="2359" y="1394"/>
                    <a:pt x="2354" y="1389"/>
                  </a:cubicBezTo>
                  <a:cubicBezTo>
                    <a:pt x="2342" y="1386"/>
                    <a:pt x="2346" y="1400"/>
                    <a:pt x="2334" y="1397"/>
                  </a:cubicBezTo>
                  <a:cubicBezTo>
                    <a:pt x="2331" y="1385"/>
                    <a:pt x="2324" y="1365"/>
                    <a:pt x="2310" y="1377"/>
                  </a:cubicBezTo>
                  <a:close/>
                  <a:moveTo>
                    <a:pt x="2298" y="1445"/>
                  </a:moveTo>
                  <a:cubicBezTo>
                    <a:pt x="2316" y="1443"/>
                    <a:pt x="2303" y="1472"/>
                    <a:pt x="2322" y="1469"/>
                  </a:cubicBezTo>
                  <a:cubicBezTo>
                    <a:pt x="2324" y="1454"/>
                    <a:pt x="2312" y="1444"/>
                    <a:pt x="2322" y="1433"/>
                  </a:cubicBezTo>
                  <a:cubicBezTo>
                    <a:pt x="2317" y="1429"/>
                    <a:pt x="2307" y="1429"/>
                    <a:pt x="2306" y="1421"/>
                  </a:cubicBezTo>
                  <a:cubicBezTo>
                    <a:pt x="2319" y="1417"/>
                    <a:pt x="2308" y="1380"/>
                    <a:pt x="2294" y="1377"/>
                  </a:cubicBezTo>
                  <a:cubicBezTo>
                    <a:pt x="2286" y="1400"/>
                    <a:pt x="2309" y="1418"/>
                    <a:pt x="2298" y="1445"/>
                  </a:cubicBezTo>
                  <a:close/>
                  <a:moveTo>
                    <a:pt x="2194" y="1401"/>
                  </a:moveTo>
                  <a:cubicBezTo>
                    <a:pt x="2210" y="1405"/>
                    <a:pt x="2210" y="1377"/>
                    <a:pt x="2194" y="1381"/>
                  </a:cubicBezTo>
                  <a:cubicBezTo>
                    <a:pt x="2187" y="1389"/>
                    <a:pt x="2194" y="1391"/>
                    <a:pt x="2194" y="1401"/>
                  </a:cubicBezTo>
                  <a:close/>
                  <a:moveTo>
                    <a:pt x="2270" y="1425"/>
                  </a:moveTo>
                  <a:cubicBezTo>
                    <a:pt x="2283" y="1423"/>
                    <a:pt x="2282" y="1433"/>
                    <a:pt x="2290" y="1425"/>
                  </a:cubicBezTo>
                  <a:cubicBezTo>
                    <a:pt x="2278" y="1409"/>
                    <a:pt x="2289" y="1392"/>
                    <a:pt x="2270" y="1381"/>
                  </a:cubicBezTo>
                  <a:cubicBezTo>
                    <a:pt x="2257" y="1397"/>
                    <a:pt x="2283" y="1408"/>
                    <a:pt x="2270" y="1425"/>
                  </a:cubicBezTo>
                  <a:close/>
                  <a:moveTo>
                    <a:pt x="1382" y="1409"/>
                  </a:moveTo>
                  <a:cubicBezTo>
                    <a:pt x="1337" y="1436"/>
                    <a:pt x="1274" y="1483"/>
                    <a:pt x="1254" y="1521"/>
                  </a:cubicBezTo>
                  <a:cubicBezTo>
                    <a:pt x="1279" y="1576"/>
                    <a:pt x="1334" y="1513"/>
                    <a:pt x="1378" y="1513"/>
                  </a:cubicBezTo>
                  <a:cubicBezTo>
                    <a:pt x="1408" y="1489"/>
                    <a:pt x="1431" y="1456"/>
                    <a:pt x="1446" y="1417"/>
                  </a:cubicBezTo>
                  <a:cubicBezTo>
                    <a:pt x="1432" y="1395"/>
                    <a:pt x="1396" y="1401"/>
                    <a:pt x="1382" y="1409"/>
                  </a:cubicBezTo>
                  <a:close/>
                  <a:moveTo>
                    <a:pt x="2130" y="1421"/>
                  </a:moveTo>
                  <a:cubicBezTo>
                    <a:pt x="2135" y="1416"/>
                    <a:pt x="2135" y="1406"/>
                    <a:pt x="2126" y="1405"/>
                  </a:cubicBezTo>
                  <a:cubicBezTo>
                    <a:pt x="2127" y="1411"/>
                    <a:pt x="2125" y="1420"/>
                    <a:pt x="2130" y="1421"/>
                  </a:cubicBezTo>
                  <a:close/>
                  <a:moveTo>
                    <a:pt x="2214" y="1453"/>
                  </a:moveTo>
                  <a:cubicBezTo>
                    <a:pt x="2226" y="1433"/>
                    <a:pt x="2199" y="1433"/>
                    <a:pt x="2210" y="1409"/>
                  </a:cubicBezTo>
                  <a:cubicBezTo>
                    <a:pt x="2205" y="1409"/>
                    <a:pt x="2204" y="1404"/>
                    <a:pt x="2198" y="1405"/>
                  </a:cubicBezTo>
                  <a:cubicBezTo>
                    <a:pt x="2193" y="1418"/>
                    <a:pt x="2199" y="1448"/>
                    <a:pt x="2214" y="1453"/>
                  </a:cubicBezTo>
                  <a:close/>
                  <a:moveTo>
                    <a:pt x="2170" y="1417"/>
                  </a:moveTo>
                  <a:cubicBezTo>
                    <a:pt x="2167" y="1430"/>
                    <a:pt x="2177" y="1432"/>
                    <a:pt x="2186" y="1433"/>
                  </a:cubicBezTo>
                  <a:cubicBezTo>
                    <a:pt x="2186" y="1426"/>
                    <a:pt x="2186" y="1420"/>
                    <a:pt x="2186" y="1413"/>
                  </a:cubicBezTo>
                  <a:cubicBezTo>
                    <a:pt x="2179" y="1413"/>
                    <a:pt x="2174" y="1414"/>
                    <a:pt x="2170" y="1417"/>
                  </a:cubicBezTo>
                  <a:close/>
                  <a:moveTo>
                    <a:pt x="2158" y="1441"/>
                  </a:moveTo>
                  <a:cubicBezTo>
                    <a:pt x="2158" y="1433"/>
                    <a:pt x="2169" y="1436"/>
                    <a:pt x="2166" y="1425"/>
                  </a:cubicBezTo>
                  <a:cubicBezTo>
                    <a:pt x="2161" y="1424"/>
                    <a:pt x="2158" y="1419"/>
                    <a:pt x="2150" y="1421"/>
                  </a:cubicBezTo>
                  <a:cubicBezTo>
                    <a:pt x="2149" y="1431"/>
                    <a:pt x="2149" y="1440"/>
                    <a:pt x="2158" y="1441"/>
                  </a:cubicBezTo>
                  <a:close/>
                  <a:moveTo>
                    <a:pt x="2126" y="1437"/>
                  </a:moveTo>
                  <a:cubicBezTo>
                    <a:pt x="2128" y="1437"/>
                    <a:pt x="2131" y="1438"/>
                    <a:pt x="2130" y="1441"/>
                  </a:cubicBezTo>
                  <a:cubicBezTo>
                    <a:pt x="2137" y="1441"/>
                    <a:pt x="2140" y="1438"/>
                    <a:pt x="2142" y="1433"/>
                  </a:cubicBezTo>
                  <a:cubicBezTo>
                    <a:pt x="2136" y="1432"/>
                    <a:pt x="2135" y="1426"/>
                    <a:pt x="2130" y="1425"/>
                  </a:cubicBezTo>
                  <a:cubicBezTo>
                    <a:pt x="2130" y="1431"/>
                    <a:pt x="2128" y="1434"/>
                    <a:pt x="2126" y="1437"/>
                  </a:cubicBezTo>
                  <a:close/>
                  <a:moveTo>
                    <a:pt x="2182" y="1437"/>
                  </a:moveTo>
                  <a:cubicBezTo>
                    <a:pt x="2179" y="1461"/>
                    <a:pt x="2200" y="1440"/>
                    <a:pt x="2182" y="1437"/>
                  </a:cubicBezTo>
                  <a:close/>
                  <a:moveTo>
                    <a:pt x="2282" y="1457"/>
                  </a:moveTo>
                  <a:cubicBezTo>
                    <a:pt x="2294" y="1459"/>
                    <a:pt x="2295" y="1448"/>
                    <a:pt x="2294" y="1437"/>
                  </a:cubicBezTo>
                  <a:cubicBezTo>
                    <a:pt x="2290" y="1437"/>
                    <a:pt x="2286" y="1437"/>
                    <a:pt x="2282" y="1437"/>
                  </a:cubicBezTo>
                  <a:cubicBezTo>
                    <a:pt x="2282" y="1447"/>
                    <a:pt x="2275" y="1449"/>
                    <a:pt x="2282" y="1457"/>
                  </a:cubicBezTo>
                  <a:close/>
                  <a:moveTo>
                    <a:pt x="898" y="2273"/>
                  </a:moveTo>
                  <a:cubicBezTo>
                    <a:pt x="894" y="2265"/>
                    <a:pt x="881" y="2266"/>
                    <a:pt x="882" y="2253"/>
                  </a:cubicBezTo>
                  <a:cubicBezTo>
                    <a:pt x="894" y="2141"/>
                    <a:pt x="859" y="2025"/>
                    <a:pt x="878" y="1925"/>
                  </a:cubicBezTo>
                  <a:cubicBezTo>
                    <a:pt x="878" y="1912"/>
                    <a:pt x="861" y="1915"/>
                    <a:pt x="862" y="1901"/>
                  </a:cubicBezTo>
                  <a:cubicBezTo>
                    <a:pt x="871" y="1848"/>
                    <a:pt x="865" y="1809"/>
                    <a:pt x="854" y="1761"/>
                  </a:cubicBezTo>
                  <a:cubicBezTo>
                    <a:pt x="883" y="1743"/>
                    <a:pt x="857" y="1716"/>
                    <a:pt x="854" y="1701"/>
                  </a:cubicBezTo>
                  <a:cubicBezTo>
                    <a:pt x="853" y="1694"/>
                    <a:pt x="859" y="1684"/>
                    <a:pt x="858" y="1677"/>
                  </a:cubicBezTo>
                  <a:cubicBezTo>
                    <a:pt x="857" y="1667"/>
                    <a:pt x="848" y="1659"/>
                    <a:pt x="846" y="1649"/>
                  </a:cubicBezTo>
                  <a:cubicBezTo>
                    <a:pt x="843" y="1633"/>
                    <a:pt x="848" y="1616"/>
                    <a:pt x="842" y="1609"/>
                  </a:cubicBezTo>
                  <a:cubicBezTo>
                    <a:pt x="767" y="1553"/>
                    <a:pt x="650" y="1558"/>
                    <a:pt x="558" y="1525"/>
                  </a:cubicBezTo>
                  <a:cubicBezTo>
                    <a:pt x="518" y="1538"/>
                    <a:pt x="468" y="1512"/>
                    <a:pt x="422" y="1513"/>
                  </a:cubicBezTo>
                  <a:cubicBezTo>
                    <a:pt x="414" y="1513"/>
                    <a:pt x="405" y="1520"/>
                    <a:pt x="398" y="1521"/>
                  </a:cubicBezTo>
                  <a:cubicBezTo>
                    <a:pt x="372" y="1525"/>
                    <a:pt x="354" y="1515"/>
                    <a:pt x="326" y="1513"/>
                  </a:cubicBezTo>
                  <a:cubicBezTo>
                    <a:pt x="301" y="1511"/>
                    <a:pt x="270" y="1516"/>
                    <a:pt x="242" y="1513"/>
                  </a:cubicBezTo>
                  <a:cubicBezTo>
                    <a:pt x="228" y="1512"/>
                    <a:pt x="215" y="1505"/>
                    <a:pt x="202" y="1505"/>
                  </a:cubicBezTo>
                  <a:cubicBezTo>
                    <a:pt x="164" y="1504"/>
                    <a:pt x="135" y="1518"/>
                    <a:pt x="106" y="1525"/>
                  </a:cubicBezTo>
                  <a:cubicBezTo>
                    <a:pt x="78" y="1545"/>
                    <a:pt x="84" y="1599"/>
                    <a:pt x="62" y="1625"/>
                  </a:cubicBezTo>
                  <a:cubicBezTo>
                    <a:pt x="71" y="1655"/>
                    <a:pt x="62" y="1713"/>
                    <a:pt x="54" y="1749"/>
                  </a:cubicBezTo>
                  <a:cubicBezTo>
                    <a:pt x="61" y="1759"/>
                    <a:pt x="61" y="1777"/>
                    <a:pt x="66" y="1789"/>
                  </a:cubicBezTo>
                  <a:cubicBezTo>
                    <a:pt x="36" y="1838"/>
                    <a:pt x="72" y="1907"/>
                    <a:pt x="50" y="1965"/>
                  </a:cubicBezTo>
                  <a:cubicBezTo>
                    <a:pt x="70" y="2006"/>
                    <a:pt x="66" y="2066"/>
                    <a:pt x="66" y="2117"/>
                  </a:cubicBezTo>
                  <a:cubicBezTo>
                    <a:pt x="64" y="2132"/>
                    <a:pt x="82" y="2127"/>
                    <a:pt x="78" y="2145"/>
                  </a:cubicBezTo>
                  <a:cubicBezTo>
                    <a:pt x="79" y="2161"/>
                    <a:pt x="71" y="2167"/>
                    <a:pt x="74" y="2185"/>
                  </a:cubicBezTo>
                  <a:cubicBezTo>
                    <a:pt x="92" y="2208"/>
                    <a:pt x="80" y="2224"/>
                    <a:pt x="82" y="2265"/>
                  </a:cubicBezTo>
                  <a:cubicBezTo>
                    <a:pt x="80" y="2279"/>
                    <a:pt x="96" y="2275"/>
                    <a:pt x="94" y="2289"/>
                  </a:cubicBezTo>
                  <a:cubicBezTo>
                    <a:pt x="94" y="2301"/>
                    <a:pt x="94" y="2313"/>
                    <a:pt x="94" y="2325"/>
                  </a:cubicBezTo>
                  <a:cubicBezTo>
                    <a:pt x="106" y="2335"/>
                    <a:pt x="105" y="2357"/>
                    <a:pt x="106" y="2377"/>
                  </a:cubicBezTo>
                  <a:cubicBezTo>
                    <a:pt x="114" y="2390"/>
                    <a:pt x="125" y="2394"/>
                    <a:pt x="118" y="2413"/>
                  </a:cubicBezTo>
                  <a:cubicBezTo>
                    <a:pt x="123" y="2419"/>
                    <a:pt x="133" y="2419"/>
                    <a:pt x="138" y="2425"/>
                  </a:cubicBezTo>
                  <a:cubicBezTo>
                    <a:pt x="130" y="2457"/>
                    <a:pt x="166" y="2445"/>
                    <a:pt x="158" y="2477"/>
                  </a:cubicBezTo>
                  <a:cubicBezTo>
                    <a:pt x="185" y="2488"/>
                    <a:pt x="195" y="2515"/>
                    <a:pt x="234" y="2513"/>
                  </a:cubicBezTo>
                  <a:cubicBezTo>
                    <a:pt x="244" y="2533"/>
                    <a:pt x="263" y="2521"/>
                    <a:pt x="274" y="2541"/>
                  </a:cubicBezTo>
                  <a:cubicBezTo>
                    <a:pt x="291" y="2525"/>
                    <a:pt x="322" y="2551"/>
                    <a:pt x="342" y="2557"/>
                  </a:cubicBezTo>
                  <a:cubicBezTo>
                    <a:pt x="362" y="2546"/>
                    <a:pt x="375" y="2562"/>
                    <a:pt x="390" y="2565"/>
                  </a:cubicBezTo>
                  <a:cubicBezTo>
                    <a:pt x="394" y="2566"/>
                    <a:pt x="398" y="2560"/>
                    <a:pt x="406" y="2561"/>
                  </a:cubicBezTo>
                  <a:cubicBezTo>
                    <a:pt x="418" y="2562"/>
                    <a:pt x="430" y="2574"/>
                    <a:pt x="442" y="2577"/>
                  </a:cubicBezTo>
                  <a:cubicBezTo>
                    <a:pt x="451" y="2579"/>
                    <a:pt x="464" y="2575"/>
                    <a:pt x="474" y="2577"/>
                  </a:cubicBezTo>
                  <a:cubicBezTo>
                    <a:pt x="504" y="2582"/>
                    <a:pt x="532" y="2602"/>
                    <a:pt x="562" y="2609"/>
                  </a:cubicBezTo>
                  <a:cubicBezTo>
                    <a:pt x="571" y="2611"/>
                    <a:pt x="580" y="2607"/>
                    <a:pt x="590" y="2609"/>
                  </a:cubicBezTo>
                  <a:cubicBezTo>
                    <a:pt x="612" y="2613"/>
                    <a:pt x="635" y="2627"/>
                    <a:pt x="654" y="2629"/>
                  </a:cubicBezTo>
                  <a:cubicBezTo>
                    <a:pt x="673" y="2631"/>
                    <a:pt x="695" y="2625"/>
                    <a:pt x="714" y="2621"/>
                  </a:cubicBezTo>
                  <a:cubicBezTo>
                    <a:pt x="720" y="2627"/>
                    <a:pt x="715" y="2644"/>
                    <a:pt x="730" y="2641"/>
                  </a:cubicBezTo>
                  <a:cubicBezTo>
                    <a:pt x="745" y="2639"/>
                    <a:pt x="750" y="2639"/>
                    <a:pt x="766" y="2633"/>
                  </a:cubicBezTo>
                  <a:cubicBezTo>
                    <a:pt x="832" y="2650"/>
                    <a:pt x="897" y="2635"/>
                    <a:pt x="954" y="2633"/>
                  </a:cubicBezTo>
                  <a:cubicBezTo>
                    <a:pt x="971" y="2623"/>
                    <a:pt x="986" y="2613"/>
                    <a:pt x="1006" y="2625"/>
                  </a:cubicBezTo>
                  <a:cubicBezTo>
                    <a:pt x="1024" y="2602"/>
                    <a:pt x="1049" y="2615"/>
                    <a:pt x="1074" y="2605"/>
                  </a:cubicBezTo>
                  <a:cubicBezTo>
                    <a:pt x="1095" y="2597"/>
                    <a:pt x="1110" y="2576"/>
                    <a:pt x="1130" y="2569"/>
                  </a:cubicBezTo>
                  <a:cubicBezTo>
                    <a:pt x="1158" y="2559"/>
                    <a:pt x="1197" y="2567"/>
                    <a:pt x="1214" y="2537"/>
                  </a:cubicBezTo>
                  <a:cubicBezTo>
                    <a:pt x="1202" y="2524"/>
                    <a:pt x="1173" y="2524"/>
                    <a:pt x="1154" y="2529"/>
                  </a:cubicBezTo>
                  <a:cubicBezTo>
                    <a:pt x="1121" y="2509"/>
                    <a:pt x="1060" y="2514"/>
                    <a:pt x="1010" y="2505"/>
                  </a:cubicBezTo>
                  <a:cubicBezTo>
                    <a:pt x="1001" y="2503"/>
                    <a:pt x="994" y="2498"/>
                    <a:pt x="986" y="2497"/>
                  </a:cubicBezTo>
                  <a:cubicBezTo>
                    <a:pt x="942" y="2493"/>
                    <a:pt x="914" y="2499"/>
                    <a:pt x="902" y="2469"/>
                  </a:cubicBezTo>
                  <a:cubicBezTo>
                    <a:pt x="915" y="2403"/>
                    <a:pt x="877" y="2335"/>
                    <a:pt x="898" y="2273"/>
                  </a:cubicBezTo>
                  <a:close/>
                  <a:moveTo>
                    <a:pt x="2030" y="1589"/>
                  </a:moveTo>
                  <a:cubicBezTo>
                    <a:pt x="2074" y="1596"/>
                    <a:pt x="2114" y="1533"/>
                    <a:pt x="2070" y="1513"/>
                  </a:cubicBezTo>
                  <a:cubicBezTo>
                    <a:pt x="2068" y="1521"/>
                    <a:pt x="2075" y="1537"/>
                    <a:pt x="2062" y="1533"/>
                  </a:cubicBezTo>
                  <a:cubicBezTo>
                    <a:pt x="2063" y="1523"/>
                    <a:pt x="2063" y="1514"/>
                    <a:pt x="2058" y="1509"/>
                  </a:cubicBezTo>
                  <a:cubicBezTo>
                    <a:pt x="2041" y="1508"/>
                    <a:pt x="2036" y="1516"/>
                    <a:pt x="2022" y="1509"/>
                  </a:cubicBezTo>
                  <a:cubicBezTo>
                    <a:pt x="2011" y="1536"/>
                    <a:pt x="2033" y="1557"/>
                    <a:pt x="2030" y="1589"/>
                  </a:cubicBezTo>
                  <a:close/>
                  <a:moveTo>
                    <a:pt x="2174" y="1549"/>
                  </a:moveTo>
                  <a:cubicBezTo>
                    <a:pt x="2176" y="1557"/>
                    <a:pt x="2182" y="1562"/>
                    <a:pt x="2186" y="1569"/>
                  </a:cubicBezTo>
                  <a:cubicBezTo>
                    <a:pt x="2201" y="1565"/>
                    <a:pt x="2221" y="1567"/>
                    <a:pt x="2230" y="1557"/>
                  </a:cubicBezTo>
                  <a:cubicBezTo>
                    <a:pt x="2229" y="1567"/>
                    <a:pt x="2236" y="1569"/>
                    <a:pt x="2238" y="1577"/>
                  </a:cubicBezTo>
                  <a:cubicBezTo>
                    <a:pt x="2267" y="1571"/>
                    <a:pt x="2281" y="1577"/>
                    <a:pt x="2306" y="1565"/>
                  </a:cubicBezTo>
                  <a:cubicBezTo>
                    <a:pt x="2308" y="1573"/>
                    <a:pt x="2314" y="1578"/>
                    <a:pt x="2318" y="1585"/>
                  </a:cubicBezTo>
                  <a:cubicBezTo>
                    <a:pt x="2344" y="1584"/>
                    <a:pt x="2354" y="1576"/>
                    <a:pt x="2378" y="1585"/>
                  </a:cubicBezTo>
                  <a:cubicBezTo>
                    <a:pt x="2379" y="1580"/>
                    <a:pt x="2377" y="1574"/>
                    <a:pt x="2382" y="1573"/>
                  </a:cubicBezTo>
                  <a:cubicBezTo>
                    <a:pt x="2406" y="1598"/>
                    <a:pt x="2432" y="1580"/>
                    <a:pt x="2454" y="1597"/>
                  </a:cubicBezTo>
                  <a:cubicBezTo>
                    <a:pt x="2456" y="1590"/>
                    <a:pt x="2449" y="1573"/>
                    <a:pt x="2458" y="1573"/>
                  </a:cubicBezTo>
                  <a:cubicBezTo>
                    <a:pt x="2466" y="1573"/>
                    <a:pt x="2463" y="1584"/>
                    <a:pt x="2474" y="1581"/>
                  </a:cubicBezTo>
                  <a:cubicBezTo>
                    <a:pt x="2474" y="1572"/>
                    <a:pt x="2481" y="1569"/>
                    <a:pt x="2478" y="1557"/>
                  </a:cubicBezTo>
                  <a:cubicBezTo>
                    <a:pt x="2460" y="1552"/>
                    <a:pt x="2433" y="1544"/>
                    <a:pt x="2426" y="1561"/>
                  </a:cubicBezTo>
                  <a:cubicBezTo>
                    <a:pt x="2426" y="1556"/>
                    <a:pt x="2426" y="1550"/>
                    <a:pt x="2426" y="1545"/>
                  </a:cubicBezTo>
                  <a:cubicBezTo>
                    <a:pt x="2373" y="1557"/>
                    <a:pt x="2334" y="1517"/>
                    <a:pt x="2298" y="1549"/>
                  </a:cubicBezTo>
                  <a:cubicBezTo>
                    <a:pt x="2294" y="1542"/>
                    <a:pt x="2287" y="1539"/>
                    <a:pt x="2290" y="1525"/>
                  </a:cubicBezTo>
                  <a:cubicBezTo>
                    <a:pt x="2261" y="1531"/>
                    <a:pt x="2236" y="1526"/>
                    <a:pt x="2218" y="1537"/>
                  </a:cubicBezTo>
                  <a:cubicBezTo>
                    <a:pt x="2214" y="1504"/>
                    <a:pt x="2194" y="1534"/>
                    <a:pt x="2178" y="1517"/>
                  </a:cubicBezTo>
                  <a:cubicBezTo>
                    <a:pt x="2173" y="1523"/>
                    <a:pt x="2175" y="1535"/>
                    <a:pt x="2162" y="1533"/>
                  </a:cubicBezTo>
                  <a:cubicBezTo>
                    <a:pt x="2156" y="1531"/>
                    <a:pt x="2161" y="1518"/>
                    <a:pt x="2154" y="1517"/>
                  </a:cubicBezTo>
                  <a:cubicBezTo>
                    <a:pt x="2146" y="1532"/>
                    <a:pt x="2158" y="1570"/>
                    <a:pt x="2174" y="1549"/>
                  </a:cubicBezTo>
                  <a:close/>
                  <a:moveTo>
                    <a:pt x="1942" y="1649"/>
                  </a:moveTo>
                  <a:cubicBezTo>
                    <a:pt x="1928" y="1624"/>
                    <a:pt x="1893" y="1650"/>
                    <a:pt x="1878" y="1653"/>
                  </a:cubicBezTo>
                  <a:cubicBezTo>
                    <a:pt x="1836" y="1661"/>
                    <a:pt x="1839" y="1666"/>
                    <a:pt x="1818" y="1685"/>
                  </a:cubicBezTo>
                  <a:cubicBezTo>
                    <a:pt x="1786" y="1714"/>
                    <a:pt x="1761" y="1710"/>
                    <a:pt x="1766" y="1753"/>
                  </a:cubicBezTo>
                  <a:cubicBezTo>
                    <a:pt x="1823" y="1758"/>
                    <a:pt x="1882" y="1752"/>
                    <a:pt x="1938" y="1765"/>
                  </a:cubicBezTo>
                  <a:cubicBezTo>
                    <a:pt x="1965" y="1748"/>
                    <a:pt x="2010" y="1749"/>
                    <a:pt x="2034" y="1729"/>
                  </a:cubicBezTo>
                  <a:cubicBezTo>
                    <a:pt x="2055" y="1680"/>
                    <a:pt x="2005" y="1614"/>
                    <a:pt x="1942" y="1649"/>
                  </a:cubicBezTo>
                  <a:close/>
                  <a:moveTo>
                    <a:pt x="698" y="2717"/>
                  </a:moveTo>
                  <a:cubicBezTo>
                    <a:pt x="695" y="2818"/>
                    <a:pt x="677" y="2902"/>
                    <a:pt x="706" y="2981"/>
                  </a:cubicBezTo>
                  <a:cubicBezTo>
                    <a:pt x="732" y="2984"/>
                    <a:pt x="761" y="2995"/>
                    <a:pt x="782" y="2981"/>
                  </a:cubicBezTo>
                  <a:cubicBezTo>
                    <a:pt x="803" y="2913"/>
                    <a:pt x="798" y="2796"/>
                    <a:pt x="786" y="2717"/>
                  </a:cubicBezTo>
                  <a:cubicBezTo>
                    <a:pt x="762" y="2707"/>
                    <a:pt x="724" y="2715"/>
                    <a:pt x="698" y="2717"/>
                  </a:cubicBezTo>
                  <a:close/>
                  <a:moveTo>
                    <a:pt x="1758" y="2865"/>
                  </a:moveTo>
                  <a:cubicBezTo>
                    <a:pt x="1750" y="2864"/>
                    <a:pt x="1747" y="2855"/>
                    <a:pt x="1738" y="2853"/>
                  </a:cubicBezTo>
                  <a:cubicBezTo>
                    <a:pt x="1717" y="2847"/>
                    <a:pt x="1691" y="2863"/>
                    <a:pt x="1670" y="2865"/>
                  </a:cubicBezTo>
                  <a:cubicBezTo>
                    <a:pt x="1645" y="2868"/>
                    <a:pt x="1612" y="2860"/>
                    <a:pt x="1578" y="2865"/>
                  </a:cubicBezTo>
                  <a:cubicBezTo>
                    <a:pt x="1555" y="2868"/>
                    <a:pt x="1526" y="2879"/>
                    <a:pt x="1502" y="2885"/>
                  </a:cubicBezTo>
                  <a:cubicBezTo>
                    <a:pt x="1445" y="2899"/>
                    <a:pt x="1424" y="2911"/>
                    <a:pt x="1434" y="2965"/>
                  </a:cubicBezTo>
                  <a:cubicBezTo>
                    <a:pt x="1462" y="2994"/>
                    <a:pt x="1509" y="2995"/>
                    <a:pt x="1570" y="2997"/>
                  </a:cubicBezTo>
                  <a:cubicBezTo>
                    <a:pt x="1587" y="2998"/>
                    <a:pt x="1597" y="3007"/>
                    <a:pt x="1614" y="3009"/>
                  </a:cubicBezTo>
                  <a:cubicBezTo>
                    <a:pt x="1649" y="3013"/>
                    <a:pt x="1686" y="3001"/>
                    <a:pt x="1722" y="2997"/>
                  </a:cubicBezTo>
                  <a:cubicBezTo>
                    <a:pt x="1739" y="2995"/>
                    <a:pt x="1756" y="2999"/>
                    <a:pt x="1770" y="2997"/>
                  </a:cubicBezTo>
                  <a:cubicBezTo>
                    <a:pt x="1785" y="2995"/>
                    <a:pt x="1814" y="2980"/>
                    <a:pt x="1826" y="2977"/>
                  </a:cubicBezTo>
                  <a:cubicBezTo>
                    <a:pt x="1873" y="2965"/>
                    <a:pt x="1914" y="2943"/>
                    <a:pt x="1906" y="2893"/>
                  </a:cubicBezTo>
                  <a:cubicBezTo>
                    <a:pt x="1887" y="2855"/>
                    <a:pt x="1812" y="2870"/>
                    <a:pt x="1758" y="2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2867025" y="4151313"/>
              <a:ext cx="31750" cy="25400"/>
            </a:xfrm>
            <a:custGeom>
              <a:avLst/>
              <a:gdLst>
                <a:gd name="T0" fmla="*/ 34 w 50"/>
                <a:gd name="T1" fmla="*/ 22 h 38"/>
                <a:gd name="T2" fmla="*/ 50 w 50"/>
                <a:gd name="T3" fmla="*/ 18 h 38"/>
                <a:gd name="T4" fmla="*/ 26 w 50"/>
                <a:gd name="T5" fmla="*/ 34 h 38"/>
                <a:gd name="T6" fmla="*/ 6 w 50"/>
                <a:gd name="T7" fmla="*/ 30 h 38"/>
                <a:gd name="T8" fmla="*/ 34 w 50"/>
                <a:gd name="T9" fmla="*/ 10 h 38"/>
                <a:gd name="T10" fmla="*/ 34 w 50"/>
                <a:gd name="T1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38">
                  <a:moveTo>
                    <a:pt x="34" y="22"/>
                  </a:moveTo>
                  <a:cubicBezTo>
                    <a:pt x="39" y="17"/>
                    <a:pt x="42" y="10"/>
                    <a:pt x="50" y="18"/>
                  </a:cubicBezTo>
                  <a:cubicBezTo>
                    <a:pt x="46" y="27"/>
                    <a:pt x="30" y="25"/>
                    <a:pt x="26" y="34"/>
                  </a:cubicBezTo>
                  <a:cubicBezTo>
                    <a:pt x="16" y="38"/>
                    <a:pt x="12" y="17"/>
                    <a:pt x="6" y="30"/>
                  </a:cubicBezTo>
                  <a:cubicBezTo>
                    <a:pt x="0" y="16"/>
                    <a:pt x="29" y="20"/>
                    <a:pt x="34" y="10"/>
                  </a:cubicBezTo>
                  <a:cubicBezTo>
                    <a:pt x="41" y="0"/>
                    <a:pt x="34" y="17"/>
                    <a:pt x="3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3363913" y="4332288"/>
              <a:ext cx="266700" cy="42863"/>
            </a:xfrm>
            <a:custGeom>
              <a:avLst/>
              <a:gdLst>
                <a:gd name="T0" fmla="*/ 0 w 412"/>
                <a:gd name="T1" fmla="*/ 51 h 64"/>
                <a:gd name="T2" fmla="*/ 120 w 412"/>
                <a:gd name="T3" fmla="*/ 15 h 64"/>
                <a:gd name="T4" fmla="*/ 404 w 412"/>
                <a:gd name="T5" fmla="*/ 47 h 64"/>
                <a:gd name="T6" fmla="*/ 412 w 412"/>
                <a:gd name="T7" fmla="*/ 51 h 64"/>
                <a:gd name="T8" fmla="*/ 396 w 412"/>
                <a:gd name="T9" fmla="*/ 63 h 64"/>
                <a:gd name="T10" fmla="*/ 84 w 412"/>
                <a:gd name="T11" fmla="*/ 47 h 64"/>
                <a:gd name="T12" fmla="*/ 0 w 412"/>
                <a:gd name="T13" fmla="*/ 5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2" h="64">
                  <a:moveTo>
                    <a:pt x="0" y="51"/>
                  </a:moveTo>
                  <a:cubicBezTo>
                    <a:pt x="19" y="12"/>
                    <a:pt x="73" y="22"/>
                    <a:pt x="120" y="15"/>
                  </a:cubicBezTo>
                  <a:cubicBezTo>
                    <a:pt x="207" y="3"/>
                    <a:pt x="342" y="0"/>
                    <a:pt x="404" y="47"/>
                  </a:cubicBezTo>
                  <a:cubicBezTo>
                    <a:pt x="407" y="48"/>
                    <a:pt x="408" y="51"/>
                    <a:pt x="412" y="51"/>
                  </a:cubicBezTo>
                  <a:cubicBezTo>
                    <a:pt x="409" y="55"/>
                    <a:pt x="399" y="50"/>
                    <a:pt x="396" y="63"/>
                  </a:cubicBezTo>
                  <a:cubicBezTo>
                    <a:pt x="296" y="54"/>
                    <a:pt x="184" y="56"/>
                    <a:pt x="84" y="47"/>
                  </a:cubicBezTo>
                  <a:cubicBezTo>
                    <a:pt x="59" y="63"/>
                    <a:pt x="28" y="64"/>
                    <a:pt x="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 noEditPoints="1"/>
            </p:cNvSpPr>
            <p:nvPr/>
          </p:nvSpPr>
          <p:spPr bwMode="auto">
            <a:xfrm>
              <a:off x="9917113" y="2719388"/>
              <a:ext cx="639763" cy="665163"/>
            </a:xfrm>
            <a:custGeom>
              <a:avLst/>
              <a:gdLst>
                <a:gd name="T0" fmla="*/ 238 w 986"/>
                <a:gd name="T1" fmla="*/ 31 h 1023"/>
                <a:gd name="T2" fmla="*/ 370 w 986"/>
                <a:gd name="T3" fmla="*/ 47 h 1023"/>
                <a:gd name="T4" fmla="*/ 514 w 986"/>
                <a:gd name="T5" fmla="*/ 47 h 1023"/>
                <a:gd name="T6" fmla="*/ 654 w 986"/>
                <a:gd name="T7" fmla="*/ 75 h 1023"/>
                <a:gd name="T8" fmla="*/ 786 w 986"/>
                <a:gd name="T9" fmla="*/ 91 h 1023"/>
                <a:gd name="T10" fmla="*/ 966 w 986"/>
                <a:gd name="T11" fmla="*/ 107 h 1023"/>
                <a:gd name="T12" fmla="*/ 946 w 986"/>
                <a:gd name="T13" fmla="*/ 455 h 1023"/>
                <a:gd name="T14" fmla="*/ 910 w 986"/>
                <a:gd name="T15" fmla="*/ 719 h 1023"/>
                <a:gd name="T16" fmla="*/ 862 w 986"/>
                <a:gd name="T17" fmla="*/ 907 h 1023"/>
                <a:gd name="T18" fmla="*/ 714 w 986"/>
                <a:gd name="T19" fmla="*/ 1007 h 1023"/>
                <a:gd name="T20" fmla="*/ 654 w 986"/>
                <a:gd name="T21" fmla="*/ 975 h 1023"/>
                <a:gd name="T22" fmla="*/ 526 w 986"/>
                <a:gd name="T23" fmla="*/ 975 h 1023"/>
                <a:gd name="T24" fmla="*/ 394 w 986"/>
                <a:gd name="T25" fmla="*/ 943 h 1023"/>
                <a:gd name="T26" fmla="*/ 314 w 986"/>
                <a:gd name="T27" fmla="*/ 935 h 1023"/>
                <a:gd name="T28" fmla="*/ 214 w 986"/>
                <a:gd name="T29" fmla="*/ 927 h 1023"/>
                <a:gd name="T30" fmla="*/ 106 w 986"/>
                <a:gd name="T31" fmla="*/ 907 h 1023"/>
                <a:gd name="T32" fmla="*/ 38 w 986"/>
                <a:gd name="T33" fmla="*/ 895 h 1023"/>
                <a:gd name="T34" fmla="*/ 18 w 986"/>
                <a:gd name="T35" fmla="*/ 727 h 1023"/>
                <a:gd name="T36" fmla="*/ 18 w 986"/>
                <a:gd name="T37" fmla="*/ 623 h 1023"/>
                <a:gd name="T38" fmla="*/ 38 w 986"/>
                <a:gd name="T39" fmla="*/ 391 h 1023"/>
                <a:gd name="T40" fmla="*/ 58 w 986"/>
                <a:gd name="T41" fmla="*/ 147 h 1023"/>
                <a:gd name="T42" fmla="*/ 98 w 986"/>
                <a:gd name="T43" fmla="*/ 7 h 1023"/>
                <a:gd name="T44" fmla="*/ 114 w 986"/>
                <a:gd name="T45" fmla="*/ 199 h 1023"/>
                <a:gd name="T46" fmla="*/ 74 w 986"/>
                <a:gd name="T47" fmla="*/ 479 h 1023"/>
                <a:gd name="T48" fmla="*/ 142 w 986"/>
                <a:gd name="T49" fmla="*/ 855 h 1023"/>
                <a:gd name="T50" fmla="*/ 290 w 986"/>
                <a:gd name="T51" fmla="*/ 871 h 1023"/>
                <a:gd name="T52" fmla="*/ 362 w 986"/>
                <a:gd name="T53" fmla="*/ 887 h 1023"/>
                <a:gd name="T54" fmla="*/ 478 w 986"/>
                <a:gd name="T55" fmla="*/ 915 h 1023"/>
                <a:gd name="T56" fmla="*/ 606 w 986"/>
                <a:gd name="T57" fmla="*/ 915 h 1023"/>
                <a:gd name="T58" fmla="*/ 734 w 986"/>
                <a:gd name="T59" fmla="*/ 935 h 1023"/>
                <a:gd name="T60" fmla="*/ 814 w 986"/>
                <a:gd name="T61" fmla="*/ 907 h 1023"/>
                <a:gd name="T62" fmla="*/ 846 w 986"/>
                <a:gd name="T63" fmla="*/ 611 h 1023"/>
                <a:gd name="T64" fmla="*/ 882 w 986"/>
                <a:gd name="T65" fmla="*/ 371 h 1023"/>
                <a:gd name="T66" fmla="*/ 890 w 986"/>
                <a:gd name="T67" fmla="*/ 163 h 1023"/>
                <a:gd name="T68" fmla="*/ 806 w 986"/>
                <a:gd name="T69" fmla="*/ 131 h 1023"/>
                <a:gd name="T70" fmla="*/ 686 w 986"/>
                <a:gd name="T71" fmla="*/ 139 h 1023"/>
                <a:gd name="T72" fmla="*/ 550 w 986"/>
                <a:gd name="T73" fmla="*/ 119 h 1023"/>
                <a:gd name="T74" fmla="*/ 394 w 986"/>
                <a:gd name="T75" fmla="*/ 95 h 1023"/>
                <a:gd name="T76" fmla="*/ 298 w 986"/>
                <a:gd name="T77" fmla="*/ 83 h 1023"/>
                <a:gd name="T78" fmla="*/ 382 w 986"/>
                <a:gd name="T79" fmla="*/ 79 h 1023"/>
                <a:gd name="T80" fmla="*/ 78 w 986"/>
                <a:gd name="T81" fmla="*/ 171 h 1023"/>
                <a:gd name="T82" fmla="*/ 98 w 986"/>
                <a:gd name="T83" fmla="*/ 247 h 1023"/>
                <a:gd name="T84" fmla="*/ 66 w 986"/>
                <a:gd name="T85" fmla="*/ 247 h 1023"/>
                <a:gd name="T86" fmla="*/ 862 w 986"/>
                <a:gd name="T87" fmla="*/ 571 h 1023"/>
                <a:gd name="T88" fmla="*/ 850 w 986"/>
                <a:gd name="T89" fmla="*/ 643 h 1023"/>
                <a:gd name="T90" fmla="*/ 834 w 986"/>
                <a:gd name="T91" fmla="*/ 787 h 1023"/>
                <a:gd name="T92" fmla="*/ 822 w 986"/>
                <a:gd name="T93" fmla="*/ 843 h 1023"/>
                <a:gd name="T94" fmla="*/ 58 w 986"/>
                <a:gd name="T95" fmla="*/ 851 h 1023"/>
                <a:gd name="T96" fmla="*/ 58 w 986"/>
                <a:gd name="T97" fmla="*/ 851 h 1023"/>
                <a:gd name="T98" fmla="*/ 846 w 986"/>
                <a:gd name="T99" fmla="*/ 855 h 1023"/>
                <a:gd name="T100" fmla="*/ 462 w 986"/>
                <a:gd name="T101" fmla="*/ 943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86" h="1023">
                  <a:moveTo>
                    <a:pt x="182" y="3"/>
                  </a:moveTo>
                  <a:cubicBezTo>
                    <a:pt x="179" y="14"/>
                    <a:pt x="190" y="11"/>
                    <a:pt x="190" y="19"/>
                  </a:cubicBezTo>
                  <a:cubicBezTo>
                    <a:pt x="202" y="14"/>
                    <a:pt x="221" y="15"/>
                    <a:pt x="238" y="15"/>
                  </a:cubicBezTo>
                  <a:cubicBezTo>
                    <a:pt x="238" y="20"/>
                    <a:pt x="238" y="26"/>
                    <a:pt x="238" y="31"/>
                  </a:cubicBezTo>
                  <a:cubicBezTo>
                    <a:pt x="253" y="27"/>
                    <a:pt x="272" y="28"/>
                    <a:pt x="286" y="23"/>
                  </a:cubicBezTo>
                  <a:cubicBezTo>
                    <a:pt x="288" y="31"/>
                    <a:pt x="297" y="30"/>
                    <a:pt x="294" y="43"/>
                  </a:cubicBezTo>
                  <a:cubicBezTo>
                    <a:pt x="310" y="26"/>
                    <a:pt x="340" y="36"/>
                    <a:pt x="370" y="27"/>
                  </a:cubicBezTo>
                  <a:cubicBezTo>
                    <a:pt x="370" y="34"/>
                    <a:pt x="370" y="40"/>
                    <a:pt x="370" y="47"/>
                  </a:cubicBezTo>
                  <a:cubicBezTo>
                    <a:pt x="391" y="30"/>
                    <a:pt x="405" y="36"/>
                    <a:pt x="442" y="35"/>
                  </a:cubicBezTo>
                  <a:cubicBezTo>
                    <a:pt x="441" y="42"/>
                    <a:pt x="447" y="43"/>
                    <a:pt x="446" y="51"/>
                  </a:cubicBezTo>
                  <a:cubicBezTo>
                    <a:pt x="458" y="39"/>
                    <a:pt x="496" y="37"/>
                    <a:pt x="502" y="63"/>
                  </a:cubicBezTo>
                  <a:cubicBezTo>
                    <a:pt x="515" y="67"/>
                    <a:pt x="508" y="50"/>
                    <a:pt x="514" y="47"/>
                  </a:cubicBezTo>
                  <a:cubicBezTo>
                    <a:pt x="525" y="62"/>
                    <a:pt x="546" y="46"/>
                    <a:pt x="570" y="51"/>
                  </a:cubicBezTo>
                  <a:cubicBezTo>
                    <a:pt x="572" y="57"/>
                    <a:pt x="576" y="61"/>
                    <a:pt x="578" y="67"/>
                  </a:cubicBezTo>
                  <a:cubicBezTo>
                    <a:pt x="593" y="53"/>
                    <a:pt x="620" y="60"/>
                    <a:pt x="646" y="51"/>
                  </a:cubicBezTo>
                  <a:cubicBezTo>
                    <a:pt x="645" y="63"/>
                    <a:pt x="655" y="63"/>
                    <a:pt x="654" y="75"/>
                  </a:cubicBezTo>
                  <a:cubicBezTo>
                    <a:pt x="676" y="64"/>
                    <a:pt x="680" y="75"/>
                    <a:pt x="702" y="71"/>
                  </a:cubicBezTo>
                  <a:cubicBezTo>
                    <a:pt x="698" y="84"/>
                    <a:pt x="712" y="79"/>
                    <a:pt x="714" y="87"/>
                  </a:cubicBezTo>
                  <a:cubicBezTo>
                    <a:pt x="728" y="74"/>
                    <a:pt x="755" y="74"/>
                    <a:pt x="782" y="75"/>
                  </a:cubicBezTo>
                  <a:cubicBezTo>
                    <a:pt x="781" y="82"/>
                    <a:pt x="787" y="83"/>
                    <a:pt x="786" y="91"/>
                  </a:cubicBezTo>
                  <a:cubicBezTo>
                    <a:pt x="806" y="84"/>
                    <a:pt x="835" y="79"/>
                    <a:pt x="842" y="103"/>
                  </a:cubicBezTo>
                  <a:cubicBezTo>
                    <a:pt x="852" y="94"/>
                    <a:pt x="871" y="94"/>
                    <a:pt x="890" y="95"/>
                  </a:cubicBezTo>
                  <a:cubicBezTo>
                    <a:pt x="892" y="101"/>
                    <a:pt x="896" y="105"/>
                    <a:pt x="898" y="111"/>
                  </a:cubicBezTo>
                  <a:cubicBezTo>
                    <a:pt x="917" y="97"/>
                    <a:pt x="945" y="111"/>
                    <a:pt x="966" y="107"/>
                  </a:cubicBezTo>
                  <a:cubicBezTo>
                    <a:pt x="979" y="119"/>
                    <a:pt x="986" y="165"/>
                    <a:pt x="966" y="175"/>
                  </a:cubicBezTo>
                  <a:cubicBezTo>
                    <a:pt x="985" y="226"/>
                    <a:pt x="953" y="256"/>
                    <a:pt x="962" y="311"/>
                  </a:cubicBezTo>
                  <a:cubicBezTo>
                    <a:pt x="956" y="313"/>
                    <a:pt x="952" y="317"/>
                    <a:pt x="946" y="319"/>
                  </a:cubicBezTo>
                  <a:cubicBezTo>
                    <a:pt x="963" y="361"/>
                    <a:pt x="932" y="421"/>
                    <a:pt x="946" y="455"/>
                  </a:cubicBezTo>
                  <a:cubicBezTo>
                    <a:pt x="923" y="464"/>
                    <a:pt x="943" y="516"/>
                    <a:pt x="922" y="527"/>
                  </a:cubicBezTo>
                  <a:cubicBezTo>
                    <a:pt x="929" y="567"/>
                    <a:pt x="916" y="590"/>
                    <a:pt x="914" y="635"/>
                  </a:cubicBezTo>
                  <a:cubicBezTo>
                    <a:pt x="910" y="638"/>
                    <a:pt x="910" y="644"/>
                    <a:pt x="902" y="643"/>
                  </a:cubicBezTo>
                  <a:cubicBezTo>
                    <a:pt x="911" y="673"/>
                    <a:pt x="896" y="691"/>
                    <a:pt x="910" y="719"/>
                  </a:cubicBezTo>
                  <a:cubicBezTo>
                    <a:pt x="905" y="723"/>
                    <a:pt x="902" y="730"/>
                    <a:pt x="894" y="731"/>
                  </a:cubicBezTo>
                  <a:cubicBezTo>
                    <a:pt x="903" y="748"/>
                    <a:pt x="898" y="782"/>
                    <a:pt x="886" y="791"/>
                  </a:cubicBezTo>
                  <a:cubicBezTo>
                    <a:pt x="894" y="832"/>
                    <a:pt x="867" y="852"/>
                    <a:pt x="878" y="903"/>
                  </a:cubicBezTo>
                  <a:cubicBezTo>
                    <a:pt x="874" y="906"/>
                    <a:pt x="869" y="907"/>
                    <a:pt x="862" y="907"/>
                  </a:cubicBezTo>
                  <a:cubicBezTo>
                    <a:pt x="871" y="945"/>
                    <a:pt x="868" y="999"/>
                    <a:pt x="846" y="1019"/>
                  </a:cubicBezTo>
                  <a:cubicBezTo>
                    <a:pt x="834" y="1023"/>
                    <a:pt x="839" y="1010"/>
                    <a:pt x="838" y="1003"/>
                  </a:cubicBezTo>
                  <a:cubicBezTo>
                    <a:pt x="830" y="1019"/>
                    <a:pt x="773" y="1017"/>
                    <a:pt x="762" y="999"/>
                  </a:cubicBezTo>
                  <a:cubicBezTo>
                    <a:pt x="745" y="1010"/>
                    <a:pt x="742" y="1009"/>
                    <a:pt x="714" y="1007"/>
                  </a:cubicBezTo>
                  <a:cubicBezTo>
                    <a:pt x="715" y="995"/>
                    <a:pt x="705" y="995"/>
                    <a:pt x="706" y="983"/>
                  </a:cubicBezTo>
                  <a:cubicBezTo>
                    <a:pt x="693" y="979"/>
                    <a:pt x="700" y="996"/>
                    <a:pt x="694" y="999"/>
                  </a:cubicBezTo>
                  <a:cubicBezTo>
                    <a:pt x="677" y="988"/>
                    <a:pt x="681" y="999"/>
                    <a:pt x="658" y="999"/>
                  </a:cubicBezTo>
                  <a:cubicBezTo>
                    <a:pt x="653" y="989"/>
                    <a:pt x="649" y="987"/>
                    <a:pt x="654" y="975"/>
                  </a:cubicBezTo>
                  <a:cubicBezTo>
                    <a:pt x="642" y="971"/>
                    <a:pt x="647" y="984"/>
                    <a:pt x="646" y="991"/>
                  </a:cubicBezTo>
                  <a:cubicBezTo>
                    <a:pt x="625" y="980"/>
                    <a:pt x="609" y="989"/>
                    <a:pt x="582" y="991"/>
                  </a:cubicBezTo>
                  <a:cubicBezTo>
                    <a:pt x="578" y="986"/>
                    <a:pt x="578" y="976"/>
                    <a:pt x="574" y="971"/>
                  </a:cubicBezTo>
                  <a:cubicBezTo>
                    <a:pt x="563" y="986"/>
                    <a:pt x="547" y="972"/>
                    <a:pt x="526" y="975"/>
                  </a:cubicBezTo>
                  <a:cubicBezTo>
                    <a:pt x="527" y="966"/>
                    <a:pt x="525" y="960"/>
                    <a:pt x="522" y="955"/>
                  </a:cubicBezTo>
                  <a:cubicBezTo>
                    <a:pt x="506" y="965"/>
                    <a:pt x="449" y="986"/>
                    <a:pt x="446" y="947"/>
                  </a:cubicBezTo>
                  <a:cubicBezTo>
                    <a:pt x="433" y="962"/>
                    <a:pt x="420" y="953"/>
                    <a:pt x="398" y="959"/>
                  </a:cubicBezTo>
                  <a:cubicBezTo>
                    <a:pt x="395" y="955"/>
                    <a:pt x="394" y="950"/>
                    <a:pt x="394" y="943"/>
                  </a:cubicBezTo>
                  <a:cubicBezTo>
                    <a:pt x="380" y="937"/>
                    <a:pt x="392" y="957"/>
                    <a:pt x="382" y="955"/>
                  </a:cubicBezTo>
                  <a:cubicBezTo>
                    <a:pt x="373" y="965"/>
                    <a:pt x="371" y="949"/>
                    <a:pt x="362" y="947"/>
                  </a:cubicBezTo>
                  <a:cubicBezTo>
                    <a:pt x="348" y="945"/>
                    <a:pt x="342" y="950"/>
                    <a:pt x="330" y="947"/>
                  </a:cubicBezTo>
                  <a:cubicBezTo>
                    <a:pt x="323" y="945"/>
                    <a:pt x="316" y="935"/>
                    <a:pt x="314" y="935"/>
                  </a:cubicBezTo>
                  <a:cubicBezTo>
                    <a:pt x="310" y="935"/>
                    <a:pt x="307" y="942"/>
                    <a:pt x="302" y="943"/>
                  </a:cubicBezTo>
                  <a:cubicBezTo>
                    <a:pt x="291" y="945"/>
                    <a:pt x="280" y="937"/>
                    <a:pt x="266" y="943"/>
                  </a:cubicBezTo>
                  <a:cubicBezTo>
                    <a:pt x="267" y="936"/>
                    <a:pt x="261" y="935"/>
                    <a:pt x="262" y="927"/>
                  </a:cubicBezTo>
                  <a:cubicBezTo>
                    <a:pt x="242" y="944"/>
                    <a:pt x="237" y="918"/>
                    <a:pt x="214" y="927"/>
                  </a:cubicBezTo>
                  <a:cubicBezTo>
                    <a:pt x="212" y="921"/>
                    <a:pt x="208" y="917"/>
                    <a:pt x="206" y="911"/>
                  </a:cubicBezTo>
                  <a:cubicBezTo>
                    <a:pt x="195" y="926"/>
                    <a:pt x="186" y="919"/>
                    <a:pt x="162" y="919"/>
                  </a:cubicBezTo>
                  <a:cubicBezTo>
                    <a:pt x="158" y="914"/>
                    <a:pt x="158" y="904"/>
                    <a:pt x="154" y="899"/>
                  </a:cubicBezTo>
                  <a:cubicBezTo>
                    <a:pt x="147" y="910"/>
                    <a:pt x="124" y="907"/>
                    <a:pt x="106" y="907"/>
                  </a:cubicBezTo>
                  <a:cubicBezTo>
                    <a:pt x="103" y="903"/>
                    <a:pt x="102" y="898"/>
                    <a:pt x="102" y="891"/>
                  </a:cubicBezTo>
                  <a:cubicBezTo>
                    <a:pt x="86" y="903"/>
                    <a:pt x="75" y="894"/>
                    <a:pt x="50" y="895"/>
                  </a:cubicBezTo>
                  <a:cubicBezTo>
                    <a:pt x="51" y="888"/>
                    <a:pt x="45" y="887"/>
                    <a:pt x="46" y="879"/>
                  </a:cubicBezTo>
                  <a:cubicBezTo>
                    <a:pt x="39" y="880"/>
                    <a:pt x="37" y="886"/>
                    <a:pt x="38" y="895"/>
                  </a:cubicBezTo>
                  <a:cubicBezTo>
                    <a:pt x="26" y="895"/>
                    <a:pt x="31" y="878"/>
                    <a:pt x="18" y="879"/>
                  </a:cubicBezTo>
                  <a:cubicBezTo>
                    <a:pt x="27" y="855"/>
                    <a:pt x="0" y="827"/>
                    <a:pt x="14" y="799"/>
                  </a:cubicBezTo>
                  <a:cubicBezTo>
                    <a:pt x="20" y="801"/>
                    <a:pt x="17" y="812"/>
                    <a:pt x="30" y="807"/>
                  </a:cubicBezTo>
                  <a:cubicBezTo>
                    <a:pt x="22" y="782"/>
                    <a:pt x="19" y="764"/>
                    <a:pt x="18" y="727"/>
                  </a:cubicBezTo>
                  <a:cubicBezTo>
                    <a:pt x="22" y="724"/>
                    <a:pt x="27" y="723"/>
                    <a:pt x="34" y="723"/>
                  </a:cubicBezTo>
                  <a:cubicBezTo>
                    <a:pt x="22" y="701"/>
                    <a:pt x="23" y="670"/>
                    <a:pt x="22" y="639"/>
                  </a:cubicBezTo>
                  <a:cubicBezTo>
                    <a:pt x="22" y="619"/>
                    <a:pt x="31" y="648"/>
                    <a:pt x="38" y="635"/>
                  </a:cubicBezTo>
                  <a:cubicBezTo>
                    <a:pt x="39" y="615"/>
                    <a:pt x="24" y="630"/>
                    <a:pt x="18" y="623"/>
                  </a:cubicBezTo>
                  <a:cubicBezTo>
                    <a:pt x="49" y="616"/>
                    <a:pt x="13" y="557"/>
                    <a:pt x="42" y="543"/>
                  </a:cubicBezTo>
                  <a:cubicBezTo>
                    <a:pt x="35" y="524"/>
                    <a:pt x="31" y="505"/>
                    <a:pt x="30" y="471"/>
                  </a:cubicBezTo>
                  <a:cubicBezTo>
                    <a:pt x="34" y="468"/>
                    <a:pt x="39" y="467"/>
                    <a:pt x="46" y="467"/>
                  </a:cubicBezTo>
                  <a:cubicBezTo>
                    <a:pt x="42" y="436"/>
                    <a:pt x="41" y="417"/>
                    <a:pt x="38" y="391"/>
                  </a:cubicBezTo>
                  <a:cubicBezTo>
                    <a:pt x="53" y="385"/>
                    <a:pt x="39" y="409"/>
                    <a:pt x="54" y="403"/>
                  </a:cubicBezTo>
                  <a:cubicBezTo>
                    <a:pt x="55" y="376"/>
                    <a:pt x="45" y="356"/>
                    <a:pt x="46" y="315"/>
                  </a:cubicBezTo>
                  <a:cubicBezTo>
                    <a:pt x="53" y="314"/>
                    <a:pt x="54" y="320"/>
                    <a:pt x="62" y="319"/>
                  </a:cubicBezTo>
                  <a:cubicBezTo>
                    <a:pt x="54" y="247"/>
                    <a:pt x="67" y="216"/>
                    <a:pt x="58" y="147"/>
                  </a:cubicBezTo>
                  <a:cubicBezTo>
                    <a:pt x="89" y="145"/>
                    <a:pt x="58" y="120"/>
                    <a:pt x="66" y="95"/>
                  </a:cubicBezTo>
                  <a:cubicBezTo>
                    <a:pt x="74" y="95"/>
                    <a:pt x="71" y="84"/>
                    <a:pt x="82" y="87"/>
                  </a:cubicBezTo>
                  <a:cubicBezTo>
                    <a:pt x="82" y="67"/>
                    <a:pt x="77" y="52"/>
                    <a:pt x="74" y="35"/>
                  </a:cubicBezTo>
                  <a:cubicBezTo>
                    <a:pt x="86" y="29"/>
                    <a:pt x="95" y="22"/>
                    <a:pt x="98" y="7"/>
                  </a:cubicBezTo>
                  <a:cubicBezTo>
                    <a:pt x="123" y="23"/>
                    <a:pt x="152" y="0"/>
                    <a:pt x="182" y="3"/>
                  </a:cubicBezTo>
                  <a:close/>
                  <a:moveTo>
                    <a:pt x="114" y="127"/>
                  </a:moveTo>
                  <a:cubicBezTo>
                    <a:pt x="111" y="142"/>
                    <a:pt x="130" y="174"/>
                    <a:pt x="102" y="179"/>
                  </a:cubicBezTo>
                  <a:cubicBezTo>
                    <a:pt x="99" y="193"/>
                    <a:pt x="118" y="184"/>
                    <a:pt x="114" y="199"/>
                  </a:cubicBezTo>
                  <a:cubicBezTo>
                    <a:pt x="106" y="227"/>
                    <a:pt x="129" y="268"/>
                    <a:pt x="102" y="287"/>
                  </a:cubicBezTo>
                  <a:cubicBezTo>
                    <a:pt x="96" y="344"/>
                    <a:pt x="108" y="385"/>
                    <a:pt x="82" y="415"/>
                  </a:cubicBezTo>
                  <a:cubicBezTo>
                    <a:pt x="86" y="431"/>
                    <a:pt x="88" y="449"/>
                    <a:pt x="94" y="463"/>
                  </a:cubicBezTo>
                  <a:cubicBezTo>
                    <a:pt x="90" y="471"/>
                    <a:pt x="81" y="474"/>
                    <a:pt x="74" y="479"/>
                  </a:cubicBezTo>
                  <a:cubicBezTo>
                    <a:pt x="93" y="570"/>
                    <a:pt x="65" y="641"/>
                    <a:pt x="74" y="727"/>
                  </a:cubicBezTo>
                  <a:cubicBezTo>
                    <a:pt x="70" y="731"/>
                    <a:pt x="59" y="728"/>
                    <a:pt x="62" y="739"/>
                  </a:cubicBezTo>
                  <a:cubicBezTo>
                    <a:pt x="73" y="773"/>
                    <a:pt x="59" y="813"/>
                    <a:pt x="78" y="843"/>
                  </a:cubicBezTo>
                  <a:cubicBezTo>
                    <a:pt x="100" y="831"/>
                    <a:pt x="124" y="842"/>
                    <a:pt x="142" y="855"/>
                  </a:cubicBezTo>
                  <a:cubicBezTo>
                    <a:pt x="151" y="842"/>
                    <a:pt x="173" y="852"/>
                    <a:pt x="186" y="851"/>
                  </a:cubicBezTo>
                  <a:cubicBezTo>
                    <a:pt x="186" y="858"/>
                    <a:pt x="187" y="863"/>
                    <a:pt x="190" y="867"/>
                  </a:cubicBezTo>
                  <a:cubicBezTo>
                    <a:pt x="215" y="857"/>
                    <a:pt x="236" y="867"/>
                    <a:pt x="250" y="879"/>
                  </a:cubicBezTo>
                  <a:cubicBezTo>
                    <a:pt x="259" y="872"/>
                    <a:pt x="272" y="869"/>
                    <a:pt x="290" y="871"/>
                  </a:cubicBezTo>
                  <a:cubicBezTo>
                    <a:pt x="292" y="877"/>
                    <a:pt x="296" y="881"/>
                    <a:pt x="298" y="887"/>
                  </a:cubicBezTo>
                  <a:cubicBezTo>
                    <a:pt x="317" y="880"/>
                    <a:pt x="325" y="888"/>
                    <a:pt x="346" y="883"/>
                  </a:cubicBezTo>
                  <a:cubicBezTo>
                    <a:pt x="352" y="886"/>
                    <a:pt x="345" y="903"/>
                    <a:pt x="358" y="899"/>
                  </a:cubicBezTo>
                  <a:cubicBezTo>
                    <a:pt x="359" y="894"/>
                    <a:pt x="357" y="888"/>
                    <a:pt x="362" y="887"/>
                  </a:cubicBezTo>
                  <a:cubicBezTo>
                    <a:pt x="374" y="906"/>
                    <a:pt x="387" y="880"/>
                    <a:pt x="402" y="891"/>
                  </a:cubicBezTo>
                  <a:cubicBezTo>
                    <a:pt x="402" y="899"/>
                    <a:pt x="402" y="907"/>
                    <a:pt x="402" y="915"/>
                  </a:cubicBezTo>
                  <a:cubicBezTo>
                    <a:pt x="417" y="919"/>
                    <a:pt x="405" y="897"/>
                    <a:pt x="418" y="899"/>
                  </a:cubicBezTo>
                  <a:cubicBezTo>
                    <a:pt x="425" y="920"/>
                    <a:pt x="474" y="885"/>
                    <a:pt x="478" y="915"/>
                  </a:cubicBezTo>
                  <a:cubicBezTo>
                    <a:pt x="493" y="911"/>
                    <a:pt x="512" y="912"/>
                    <a:pt x="526" y="907"/>
                  </a:cubicBezTo>
                  <a:cubicBezTo>
                    <a:pt x="534" y="911"/>
                    <a:pt x="532" y="925"/>
                    <a:pt x="538" y="931"/>
                  </a:cubicBezTo>
                  <a:cubicBezTo>
                    <a:pt x="537" y="921"/>
                    <a:pt x="544" y="918"/>
                    <a:pt x="550" y="915"/>
                  </a:cubicBezTo>
                  <a:cubicBezTo>
                    <a:pt x="560" y="930"/>
                    <a:pt x="587" y="915"/>
                    <a:pt x="606" y="915"/>
                  </a:cubicBezTo>
                  <a:cubicBezTo>
                    <a:pt x="605" y="923"/>
                    <a:pt x="611" y="924"/>
                    <a:pt x="610" y="931"/>
                  </a:cubicBezTo>
                  <a:cubicBezTo>
                    <a:pt x="624" y="926"/>
                    <a:pt x="643" y="927"/>
                    <a:pt x="658" y="923"/>
                  </a:cubicBezTo>
                  <a:cubicBezTo>
                    <a:pt x="665" y="928"/>
                    <a:pt x="658" y="947"/>
                    <a:pt x="670" y="947"/>
                  </a:cubicBezTo>
                  <a:cubicBezTo>
                    <a:pt x="680" y="929"/>
                    <a:pt x="705" y="939"/>
                    <a:pt x="734" y="935"/>
                  </a:cubicBezTo>
                  <a:cubicBezTo>
                    <a:pt x="739" y="941"/>
                    <a:pt x="737" y="953"/>
                    <a:pt x="750" y="951"/>
                  </a:cubicBezTo>
                  <a:cubicBezTo>
                    <a:pt x="761" y="942"/>
                    <a:pt x="770" y="945"/>
                    <a:pt x="794" y="943"/>
                  </a:cubicBezTo>
                  <a:cubicBezTo>
                    <a:pt x="801" y="930"/>
                    <a:pt x="793" y="928"/>
                    <a:pt x="794" y="911"/>
                  </a:cubicBezTo>
                  <a:cubicBezTo>
                    <a:pt x="799" y="908"/>
                    <a:pt x="805" y="906"/>
                    <a:pt x="814" y="907"/>
                  </a:cubicBezTo>
                  <a:cubicBezTo>
                    <a:pt x="788" y="842"/>
                    <a:pt x="839" y="780"/>
                    <a:pt x="826" y="703"/>
                  </a:cubicBezTo>
                  <a:cubicBezTo>
                    <a:pt x="830" y="703"/>
                    <a:pt x="834" y="703"/>
                    <a:pt x="838" y="703"/>
                  </a:cubicBezTo>
                  <a:cubicBezTo>
                    <a:pt x="833" y="669"/>
                    <a:pt x="831" y="650"/>
                    <a:pt x="830" y="619"/>
                  </a:cubicBezTo>
                  <a:cubicBezTo>
                    <a:pt x="841" y="622"/>
                    <a:pt x="838" y="611"/>
                    <a:pt x="846" y="611"/>
                  </a:cubicBezTo>
                  <a:cubicBezTo>
                    <a:pt x="838" y="568"/>
                    <a:pt x="864" y="549"/>
                    <a:pt x="854" y="499"/>
                  </a:cubicBezTo>
                  <a:cubicBezTo>
                    <a:pt x="858" y="495"/>
                    <a:pt x="869" y="498"/>
                    <a:pt x="866" y="487"/>
                  </a:cubicBezTo>
                  <a:cubicBezTo>
                    <a:pt x="841" y="446"/>
                    <a:pt x="870" y="421"/>
                    <a:pt x="870" y="375"/>
                  </a:cubicBezTo>
                  <a:cubicBezTo>
                    <a:pt x="876" y="375"/>
                    <a:pt x="879" y="373"/>
                    <a:pt x="882" y="371"/>
                  </a:cubicBezTo>
                  <a:cubicBezTo>
                    <a:pt x="879" y="349"/>
                    <a:pt x="881" y="325"/>
                    <a:pt x="874" y="299"/>
                  </a:cubicBezTo>
                  <a:cubicBezTo>
                    <a:pt x="880" y="297"/>
                    <a:pt x="877" y="286"/>
                    <a:pt x="890" y="291"/>
                  </a:cubicBezTo>
                  <a:cubicBezTo>
                    <a:pt x="884" y="262"/>
                    <a:pt x="889" y="239"/>
                    <a:pt x="906" y="223"/>
                  </a:cubicBezTo>
                  <a:cubicBezTo>
                    <a:pt x="892" y="212"/>
                    <a:pt x="900" y="178"/>
                    <a:pt x="890" y="163"/>
                  </a:cubicBezTo>
                  <a:cubicBezTo>
                    <a:pt x="878" y="160"/>
                    <a:pt x="882" y="174"/>
                    <a:pt x="870" y="171"/>
                  </a:cubicBezTo>
                  <a:cubicBezTo>
                    <a:pt x="863" y="164"/>
                    <a:pt x="865" y="146"/>
                    <a:pt x="854" y="143"/>
                  </a:cubicBezTo>
                  <a:cubicBezTo>
                    <a:pt x="845" y="160"/>
                    <a:pt x="832" y="150"/>
                    <a:pt x="814" y="159"/>
                  </a:cubicBezTo>
                  <a:cubicBezTo>
                    <a:pt x="807" y="154"/>
                    <a:pt x="813" y="136"/>
                    <a:pt x="806" y="131"/>
                  </a:cubicBezTo>
                  <a:cubicBezTo>
                    <a:pt x="791" y="127"/>
                    <a:pt x="803" y="149"/>
                    <a:pt x="790" y="147"/>
                  </a:cubicBezTo>
                  <a:cubicBezTo>
                    <a:pt x="781" y="137"/>
                    <a:pt x="777" y="141"/>
                    <a:pt x="762" y="143"/>
                  </a:cubicBezTo>
                  <a:cubicBezTo>
                    <a:pt x="756" y="135"/>
                    <a:pt x="756" y="122"/>
                    <a:pt x="746" y="119"/>
                  </a:cubicBezTo>
                  <a:cubicBezTo>
                    <a:pt x="737" y="138"/>
                    <a:pt x="709" y="127"/>
                    <a:pt x="686" y="139"/>
                  </a:cubicBezTo>
                  <a:cubicBezTo>
                    <a:pt x="680" y="133"/>
                    <a:pt x="679" y="122"/>
                    <a:pt x="670" y="119"/>
                  </a:cubicBezTo>
                  <a:cubicBezTo>
                    <a:pt x="662" y="134"/>
                    <a:pt x="648" y="120"/>
                    <a:pt x="630" y="127"/>
                  </a:cubicBezTo>
                  <a:cubicBezTo>
                    <a:pt x="632" y="117"/>
                    <a:pt x="623" y="118"/>
                    <a:pt x="626" y="107"/>
                  </a:cubicBezTo>
                  <a:cubicBezTo>
                    <a:pt x="599" y="112"/>
                    <a:pt x="589" y="121"/>
                    <a:pt x="550" y="119"/>
                  </a:cubicBezTo>
                  <a:cubicBezTo>
                    <a:pt x="551" y="111"/>
                    <a:pt x="545" y="110"/>
                    <a:pt x="546" y="103"/>
                  </a:cubicBezTo>
                  <a:cubicBezTo>
                    <a:pt x="519" y="116"/>
                    <a:pt x="476" y="112"/>
                    <a:pt x="458" y="99"/>
                  </a:cubicBezTo>
                  <a:cubicBezTo>
                    <a:pt x="440" y="104"/>
                    <a:pt x="426" y="98"/>
                    <a:pt x="414" y="87"/>
                  </a:cubicBezTo>
                  <a:cubicBezTo>
                    <a:pt x="402" y="84"/>
                    <a:pt x="406" y="98"/>
                    <a:pt x="394" y="95"/>
                  </a:cubicBezTo>
                  <a:cubicBezTo>
                    <a:pt x="381" y="88"/>
                    <a:pt x="366" y="83"/>
                    <a:pt x="354" y="75"/>
                  </a:cubicBezTo>
                  <a:cubicBezTo>
                    <a:pt x="343" y="88"/>
                    <a:pt x="330" y="75"/>
                    <a:pt x="318" y="87"/>
                  </a:cubicBezTo>
                  <a:cubicBezTo>
                    <a:pt x="309" y="83"/>
                    <a:pt x="309" y="70"/>
                    <a:pt x="302" y="63"/>
                  </a:cubicBezTo>
                  <a:cubicBezTo>
                    <a:pt x="292" y="68"/>
                    <a:pt x="306" y="83"/>
                    <a:pt x="298" y="83"/>
                  </a:cubicBezTo>
                  <a:cubicBezTo>
                    <a:pt x="274" y="55"/>
                    <a:pt x="221" y="100"/>
                    <a:pt x="206" y="67"/>
                  </a:cubicBezTo>
                  <a:cubicBezTo>
                    <a:pt x="190" y="80"/>
                    <a:pt x="167" y="68"/>
                    <a:pt x="150" y="59"/>
                  </a:cubicBezTo>
                  <a:cubicBezTo>
                    <a:pt x="137" y="80"/>
                    <a:pt x="119" y="96"/>
                    <a:pt x="114" y="127"/>
                  </a:cubicBezTo>
                  <a:close/>
                  <a:moveTo>
                    <a:pt x="382" y="79"/>
                  </a:moveTo>
                  <a:cubicBezTo>
                    <a:pt x="382" y="77"/>
                    <a:pt x="383" y="74"/>
                    <a:pt x="386" y="75"/>
                  </a:cubicBezTo>
                  <a:cubicBezTo>
                    <a:pt x="386" y="70"/>
                    <a:pt x="385" y="66"/>
                    <a:pt x="378" y="67"/>
                  </a:cubicBezTo>
                  <a:cubicBezTo>
                    <a:pt x="379" y="72"/>
                    <a:pt x="377" y="78"/>
                    <a:pt x="382" y="79"/>
                  </a:cubicBezTo>
                  <a:close/>
                  <a:moveTo>
                    <a:pt x="78" y="171"/>
                  </a:moveTo>
                  <a:cubicBezTo>
                    <a:pt x="78" y="164"/>
                    <a:pt x="75" y="161"/>
                    <a:pt x="70" y="159"/>
                  </a:cubicBezTo>
                  <a:cubicBezTo>
                    <a:pt x="70" y="166"/>
                    <a:pt x="73" y="169"/>
                    <a:pt x="78" y="171"/>
                  </a:cubicBezTo>
                  <a:close/>
                  <a:moveTo>
                    <a:pt x="94" y="251"/>
                  </a:moveTo>
                  <a:cubicBezTo>
                    <a:pt x="94" y="249"/>
                    <a:pt x="95" y="246"/>
                    <a:pt x="98" y="247"/>
                  </a:cubicBezTo>
                  <a:cubicBezTo>
                    <a:pt x="98" y="242"/>
                    <a:pt x="97" y="238"/>
                    <a:pt x="90" y="239"/>
                  </a:cubicBezTo>
                  <a:cubicBezTo>
                    <a:pt x="91" y="244"/>
                    <a:pt x="89" y="250"/>
                    <a:pt x="94" y="251"/>
                  </a:cubicBezTo>
                  <a:close/>
                  <a:moveTo>
                    <a:pt x="74" y="259"/>
                  </a:moveTo>
                  <a:cubicBezTo>
                    <a:pt x="74" y="252"/>
                    <a:pt x="71" y="249"/>
                    <a:pt x="66" y="247"/>
                  </a:cubicBezTo>
                  <a:cubicBezTo>
                    <a:pt x="60" y="253"/>
                    <a:pt x="60" y="262"/>
                    <a:pt x="74" y="259"/>
                  </a:cubicBezTo>
                  <a:close/>
                  <a:moveTo>
                    <a:pt x="850" y="579"/>
                  </a:moveTo>
                  <a:cubicBezTo>
                    <a:pt x="854" y="579"/>
                    <a:pt x="858" y="579"/>
                    <a:pt x="862" y="579"/>
                  </a:cubicBezTo>
                  <a:cubicBezTo>
                    <a:pt x="862" y="576"/>
                    <a:pt x="862" y="574"/>
                    <a:pt x="862" y="571"/>
                  </a:cubicBezTo>
                  <a:cubicBezTo>
                    <a:pt x="858" y="571"/>
                    <a:pt x="854" y="571"/>
                    <a:pt x="850" y="571"/>
                  </a:cubicBezTo>
                  <a:cubicBezTo>
                    <a:pt x="850" y="574"/>
                    <a:pt x="850" y="576"/>
                    <a:pt x="850" y="579"/>
                  </a:cubicBezTo>
                  <a:close/>
                  <a:moveTo>
                    <a:pt x="842" y="643"/>
                  </a:moveTo>
                  <a:cubicBezTo>
                    <a:pt x="845" y="643"/>
                    <a:pt x="847" y="643"/>
                    <a:pt x="850" y="643"/>
                  </a:cubicBezTo>
                  <a:cubicBezTo>
                    <a:pt x="850" y="638"/>
                    <a:pt x="850" y="632"/>
                    <a:pt x="850" y="627"/>
                  </a:cubicBezTo>
                  <a:cubicBezTo>
                    <a:pt x="847" y="627"/>
                    <a:pt x="845" y="627"/>
                    <a:pt x="842" y="627"/>
                  </a:cubicBezTo>
                  <a:cubicBezTo>
                    <a:pt x="842" y="632"/>
                    <a:pt x="842" y="638"/>
                    <a:pt x="842" y="643"/>
                  </a:cubicBezTo>
                  <a:close/>
                  <a:moveTo>
                    <a:pt x="834" y="787"/>
                  </a:moveTo>
                  <a:cubicBezTo>
                    <a:pt x="835" y="778"/>
                    <a:pt x="833" y="772"/>
                    <a:pt x="826" y="771"/>
                  </a:cubicBezTo>
                  <a:cubicBezTo>
                    <a:pt x="820" y="777"/>
                    <a:pt x="822" y="789"/>
                    <a:pt x="834" y="787"/>
                  </a:cubicBezTo>
                  <a:close/>
                  <a:moveTo>
                    <a:pt x="814" y="843"/>
                  </a:moveTo>
                  <a:cubicBezTo>
                    <a:pt x="817" y="843"/>
                    <a:pt x="819" y="843"/>
                    <a:pt x="822" y="843"/>
                  </a:cubicBezTo>
                  <a:cubicBezTo>
                    <a:pt x="822" y="840"/>
                    <a:pt x="822" y="838"/>
                    <a:pt x="822" y="835"/>
                  </a:cubicBezTo>
                  <a:cubicBezTo>
                    <a:pt x="819" y="835"/>
                    <a:pt x="817" y="835"/>
                    <a:pt x="814" y="835"/>
                  </a:cubicBezTo>
                  <a:cubicBezTo>
                    <a:pt x="814" y="838"/>
                    <a:pt x="814" y="840"/>
                    <a:pt x="814" y="843"/>
                  </a:cubicBezTo>
                  <a:close/>
                  <a:moveTo>
                    <a:pt x="58" y="851"/>
                  </a:moveTo>
                  <a:cubicBezTo>
                    <a:pt x="61" y="851"/>
                    <a:pt x="63" y="851"/>
                    <a:pt x="66" y="851"/>
                  </a:cubicBezTo>
                  <a:cubicBezTo>
                    <a:pt x="66" y="848"/>
                    <a:pt x="66" y="846"/>
                    <a:pt x="66" y="843"/>
                  </a:cubicBezTo>
                  <a:cubicBezTo>
                    <a:pt x="63" y="843"/>
                    <a:pt x="61" y="843"/>
                    <a:pt x="58" y="843"/>
                  </a:cubicBezTo>
                  <a:cubicBezTo>
                    <a:pt x="58" y="846"/>
                    <a:pt x="58" y="848"/>
                    <a:pt x="58" y="851"/>
                  </a:cubicBezTo>
                  <a:close/>
                  <a:moveTo>
                    <a:pt x="846" y="863"/>
                  </a:moveTo>
                  <a:cubicBezTo>
                    <a:pt x="849" y="863"/>
                    <a:pt x="851" y="863"/>
                    <a:pt x="854" y="863"/>
                  </a:cubicBezTo>
                  <a:cubicBezTo>
                    <a:pt x="854" y="860"/>
                    <a:pt x="854" y="858"/>
                    <a:pt x="854" y="855"/>
                  </a:cubicBezTo>
                  <a:cubicBezTo>
                    <a:pt x="851" y="855"/>
                    <a:pt x="849" y="855"/>
                    <a:pt x="846" y="855"/>
                  </a:cubicBezTo>
                  <a:cubicBezTo>
                    <a:pt x="846" y="858"/>
                    <a:pt x="846" y="860"/>
                    <a:pt x="846" y="863"/>
                  </a:cubicBezTo>
                  <a:close/>
                  <a:moveTo>
                    <a:pt x="510" y="927"/>
                  </a:moveTo>
                  <a:cubicBezTo>
                    <a:pt x="507" y="951"/>
                    <a:pt x="528" y="930"/>
                    <a:pt x="510" y="927"/>
                  </a:cubicBezTo>
                  <a:close/>
                  <a:moveTo>
                    <a:pt x="462" y="943"/>
                  </a:moveTo>
                  <a:cubicBezTo>
                    <a:pt x="458" y="966"/>
                    <a:pt x="479" y="945"/>
                    <a:pt x="462" y="9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 noEditPoints="1"/>
            </p:cNvSpPr>
            <p:nvPr/>
          </p:nvSpPr>
          <p:spPr bwMode="auto">
            <a:xfrm>
              <a:off x="10163175" y="3481388"/>
              <a:ext cx="217488" cy="61913"/>
            </a:xfrm>
            <a:custGeom>
              <a:avLst/>
              <a:gdLst>
                <a:gd name="T0" fmla="*/ 8 w 335"/>
                <a:gd name="T1" fmla="*/ 13 h 94"/>
                <a:gd name="T2" fmla="*/ 16 w 335"/>
                <a:gd name="T3" fmla="*/ 29 h 94"/>
                <a:gd name="T4" fmla="*/ 32 w 335"/>
                <a:gd name="T5" fmla="*/ 13 h 94"/>
                <a:gd name="T6" fmla="*/ 72 w 335"/>
                <a:gd name="T7" fmla="*/ 33 h 94"/>
                <a:gd name="T8" fmla="*/ 144 w 335"/>
                <a:gd name="T9" fmla="*/ 21 h 94"/>
                <a:gd name="T10" fmla="*/ 152 w 335"/>
                <a:gd name="T11" fmla="*/ 45 h 94"/>
                <a:gd name="T12" fmla="*/ 280 w 335"/>
                <a:gd name="T13" fmla="*/ 41 h 94"/>
                <a:gd name="T14" fmla="*/ 280 w 335"/>
                <a:gd name="T15" fmla="*/ 57 h 94"/>
                <a:gd name="T16" fmla="*/ 332 w 335"/>
                <a:gd name="T17" fmla="*/ 53 h 94"/>
                <a:gd name="T18" fmla="*/ 328 w 335"/>
                <a:gd name="T19" fmla="*/ 77 h 94"/>
                <a:gd name="T20" fmla="*/ 312 w 335"/>
                <a:gd name="T21" fmla="*/ 69 h 94"/>
                <a:gd name="T22" fmla="*/ 308 w 335"/>
                <a:gd name="T23" fmla="*/ 93 h 94"/>
                <a:gd name="T24" fmla="*/ 236 w 335"/>
                <a:gd name="T25" fmla="*/ 69 h 94"/>
                <a:gd name="T26" fmla="*/ 232 w 335"/>
                <a:gd name="T27" fmla="*/ 81 h 94"/>
                <a:gd name="T28" fmla="*/ 172 w 335"/>
                <a:gd name="T29" fmla="*/ 81 h 94"/>
                <a:gd name="T30" fmla="*/ 160 w 335"/>
                <a:gd name="T31" fmla="*/ 61 h 94"/>
                <a:gd name="T32" fmla="*/ 92 w 335"/>
                <a:gd name="T33" fmla="*/ 73 h 94"/>
                <a:gd name="T34" fmla="*/ 84 w 335"/>
                <a:gd name="T35" fmla="*/ 53 h 94"/>
                <a:gd name="T36" fmla="*/ 40 w 335"/>
                <a:gd name="T37" fmla="*/ 65 h 94"/>
                <a:gd name="T38" fmla="*/ 28 w 335"/>
                <a:gd name="T39" fmla="*/ 45 h 94"/>
                <a:gd name="T40" fmla="*/ 8 w 335"/>
                <a:gd name="T41" fmla="*/ 13 h 94"/>
                <a:gd name="T42" fmla="*/ 124 w 335"/>
                <a:gd name="T43" fmla="*/ 49 h 94"/>
                <a:gd name="T44" fmla="*/ 132 w 335"/>
                <a:gd name="T45" fmla="*/ 49 h 94"/>
                <a:gd name="T46" fmla="*/ 132 w 335"/>
                <a:gd name="T47" fmla="*/ 41 h 94"/>
                <a:gd name="T48" fmla="*/ 124 w 335"/>
                <a:gd name="T49" fmla="*/ 41 h 94"/>
                <a:gd name="T50" fmla="*/ 124 w 335"/>
                <a:gd name="T51" fmla="*/ 4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5" h="94">
                  <a:moveTo>
                    <a:pt x="8" y="13"/>
                  </a:moveTo>
                  <a:cubicBezTo>
                    <a:pt x="15" y="14"/>
                    <a:pt x="10" y="27"/>
                    <a:pt x="16" y="29"/>
                  </a:cubicBezTo>
                  <a:cubicBezTo>
                    <a:pt x="29" y="31"/>
                    <a:pt x="27" y="19"/>
                    <a:pt x="32" y="13"/>
                  </a:cubicBezTo>
                  <a:cubicBezTo>
                    <a:pt x="48" y="30"/>
                    <a:pt x="68" y="0"/>
                    <a:pt x="72" y="33"/>
                  </a:cubicBezTo>
                  <a:cubicBezTo>
                    <a:pt x="90" y="22"/>
                    <a:pt x="115" y="27"/>
                    <a:pt x="144" y="21"/>
                  </a:cubicBezTo>
                  <a:cubicBezTo>
                    <a:pt x="141" y="35"/>
                    <a:pt x="148" y="38"/>
                    <a:pt x="152" y="45"/>
                  </a:cubicBezTo>
                  <a:cubicBezTo>
                    <a:pt x="188" y="13"/>
                    <a:pt x="227" y="53"/>
                    <a:pt x="280" y="41"/>
                  </a:cubicBezTo>
                  <a:cubicBezTo>
                    <a:pt x="280" y="46"/>
                    <a:pt x="280" y="52"/>
                    <a:pt x="280" y="57"/>
                  </a:cubicBezTo>
                  <a:cubicBezTo>
                    <a:pt x="287" y="40"/>
                    <a:pt x="314" y="48"/>
                    <a:pt x="332" y="53"/>
                  </a:cubicBezTo>
                  <a:cubicBezTo>
                    <a:pt x="335" y="65"/>
                    <a:pt x="328" y="68"/>
                    <a:pt x="328" y="77"/>
                  </a:cubicBezTo>
                  <a:cubicBezTo>
                    <a:pt x="317" y="80"/>
                    <a:pt x="320" y="69"/>
                    <a:pt x="312" y="69"/>
                  </a:cubicBezTo>
                  <a:cubicBezTo>
                    <a:pt x="303" y="69"/>
                    <a:pt x="310" y="86"/>
                    <a:pt x="308" y="93"/>
                  </a:cubicBezTo>
                  <a:cubicBezTo>
                    <a:pt x="286" y="76"/>
                    <a:pt x="260" y="94"/>
                    <a:pt x="236" y="69"/>
                  </a:cubicBezTo>
                  <a:cubicBezTo>
                    <a:pt x="231" y="70"/>
                    <a:pt x="233" y="76"/>
                    <a:pt x="232" y="81"/>
                  </a:cubicBezTo>
                  <a:cubicBezTo>
                    <a:pt x="208" y="72"/>
                    <a:pt x="198" y="80"/>
                    <a:pt x="172" y="81"/>
                  </a:cubicBezTo>
                  <a:cubicBezTo>
                    <a:pt x="168" y="74"/>
                    <a:pt x="162" y="69"/>
                    <a:pt x="160" y="61"/>
                  </a:cubicBezTo>
                  <a:cubicBezTo>
                    <a:pt x="135" y="73"/>
                    <a:pt x="121" y="67"/>
                    <a:pt x="92" y="73"/>
                  </a:cubicBezTo>
                  <a:cubicBezTo>
                    <a:pt x="90" y="65"/>
                    <a:pt x="83" y="63"/>
                    <a:pt x="84" y="53"/>
                  </a:cubicBezTo>
                  <a:cubicBezTo>
                    <a:pt x="75" y="63"/>
                    <a:pt x="55" y="61"/>
                    <a:pt x="40" y="65"/>
                  </a:cubicBezTo>
                  <a:cubicBezTo>
                    <a:pt x="36" y="58"/>
                    <a:pt x="30" y="53"/>
                    <a:pt x="28" y="45"/>
                  </a:cubicBezTo>
                  <a:cubicBezTo>
                    <a:pt x="12" y="66"/>
                    <a:pt x="0" y="28"/>
                    <a:pt x="8" y="13"/>
                  </a:cubicBezTo>
                  <a:close/>
                  <a:moveTo>
                    <a:pt x="124" y="49"/>
                  </a:moveTo>
                  <a:cubicBezTo>
                    <a:pt x="127" y="49"/>
                    <a:pt x="129" y="49"/>
                    <a:pt x="132" y="49"/>
                  </a:cubicBezTo>
                  <a:cubicBezTo>
                    <a:pt x="132" y="46"/>
                    <a:pt x="132" y="44"/>
                    <a:pt x="132" y="41"/>
                  </a:cubicBezTo>
                  <a:cubicBezTo>
                    <a:pt x="129" y="41"/>
                    <a:pt x="127" y="41"/>
                    <a:pt x="124" y="41"/>
                  </a:cubicBezTo>
                  <a:cubicBezTo>
                    <a:pt x="124" y="44"/>
                    <a:pt x="124" y="46"/>
                    <a:pt x="12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10075863" y="3484563"/>
              <a:ext cx="66675" cy="57150"/>
            </a:xfrm>
            <a:custGeom>
              <a:avLst/>
              <a:gdLst>
                <a:gd name="T0" fmla="*/ 11 w 103"/>
                <a:gd name="T1" fmla="*/ 1 h 88"/>
                <a:gd name="T2" fmla="*/ 47 w 103"/>
                <a:gd name="T3" fmla="*/ 1 h 88"/>
                <a:gd name="T4" fmla="*/ 51 w 103"/>
                <a:gd name="T5" fmla="*/ 25 h 88"/>
                <a:gd name="T6" fmla="*/ 59 w 103"/>
                <a:gd name="T7" fmla="*/ 5 h 88"/>
                <a:gd name="T8" fmla="*/ 19 w 103"/>
                <a:gd name="T9" fmla="*/ 81 h 88"/>
                <a:gd name="T10" fmla="*/ 11 w 103"/>
                <a:gd name="T11" fmla="*/ 1 h 88"/>
                <a:gd name="T12" fmla="*/ 31 w 103"/>
                <a:gd name="T13" fmla="*/ 21 h 88"/>
                <a:gd name="T14" fmla="*/ 31 w 103"/>
                <a:gd name="T15" fmla="*/ 21 h 88"/>
                <a:gd name="T16" fmla="*/ 59 w 103"/>
                <a:gd name="T17" fmla="*/ 41 h 88"/>
                <a:gd name="T18" fmla="*/ 59 w 103"/>
                <a:gd name="T19" fmla="*/ 4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88">
                  <a:moveTo>
                    <a:pt x="11" y="1"/>
                  </a:moveTo>
                  <a:cubicBezTo>
                    <a:pt x="25" y="8"/>
                    <a:pt x="30" y="0"/>
                    <a:pt x="47" y="1"/>
                  </a:cubicBezTo>
                  <a:cubicBezTo>
                    <a:pt x="52" y="6"/>
                    <a:pt x="52" y="15"/>
                    <a:pt x="51" y="25"/>
                  </a:cubicBezTo>
                  <a:cubicBezTo>
                    <a:pt x="64" y="29"/>
                    <a:pt x="57" y="13"/>
                    <a:pt x="59" y="5"/>
                  </a:cubicBezTo>
                  <a:cubicBezTo>
                    <a:pt x="103" y="25"/>
                    <a:pt x="63" y="88"/>
                    <a:pt x="19" y="81"/>
                  </a:cubicBezTo>
                  <a:cubicBezTo>
                    <a:pt x="22" y="49"/>
                    <a:pt x="0" y="28"/>
                    <a:pt x="11" y="1"/>
                  </a:cubicBezTo>
                  <a:close/>
                  <a:moveTo>
                    <a:pt x="31" y="21"/>
                  </a:moveTo>
                  <a:cubicBezTo>
                    <a:pt x="19" y="34"/>
                    <a:pt x="46" y="33"/>
                    <a:pt x="31" y="21"/>
                  </a:cubicBezTo>
                  <a:close/>
                  <a:moveTo>
                    <a:pt x="59" y="41"/>
                  </a:moveTo>
                  <a:cubicBezTo>
                    <a:pt x="55" y="64"/>
                    <a:pt x="76" y="43"/>
                    <a:pt x="59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7" name="文本框 166"/>
          <p:cNvSpPr txBox="1"/>
          <p:nvPr/>
        </p:nvSpPr>
        <p:spPr>
          <a:xfrm>
            <a:off x="1614463" y="5621338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</a:t>
            </a:r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果</a:t>
            </a:r>
            <a:r>
              <a:rPr lang="zh-CN" altLang="en-US" sz="3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思</a:t>
            </a:r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考</a:t>
            </a:r>
            <a:r>
              <a:rPr lang="zh-CN" altLang="en-US" sz="3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毫无进展</a:t>
            </a:r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，就去寻求他人帮助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61099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AutoShape 3"/>
          <p:cNvSpPr>
            <a:spLocks noChangeAspect="1" noChangeArrowheads="1" noTextEdit="1"/>
          </p:cNvSpPr>
          <p:nvPr/>
        </p:nvSpPr>
        <p:spPr bwMode="auto">
          <a:xfrm>
            <a:off x="1192213" y="1025525"/>
            <a:ext cx="3238500" cy="329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>
            <a:off x="1663700" y="2489201"/>
            <a:ext cx="1488751" cy="1438368"/>
          </a:xfrm>
          <a:custGeom>
            <a:avLst/>
            <a:gdLst>
              <a:gd name="connsiteX0" fmla="*/ 0 w 1441126"/>
              <a:gd name="connsiteY0" fmla="*/ 0 h 1465262"/>
              <a:gd name="connsiteX1" fmla="*/ 1441126 w 1441126"/>
              <a:gd name="connsiteY1" fmla="*/ 0 h 1465262"/>
              <a:gd name="connsiteX2" fmla="*/ 1441126 w 1441126"/>
              <a:gd name="connsiteY2" fmla="*/ 1465262 h 1465262"/>
              <a:gd name="connsiteX3" fmla="*/ 0 w 1441126"/>
              <a:gd name="connsiteY3" fmla="*/ 1465262 h 1465262"/>
              <a:gd name="connsiteX4" fmla="*/ 0 w 1441126"/>
              <a:gd name="connsiteY4" fmla="*/ 0 h 1465262"/>
              <a:gd name="connsiteX0" fmla="*/ 352425 w 1441126"/>
              <a:gd name="connsiteY0" fmla="*/ 0 h 1465262"/>
              <a:gd name="connsiteX1" fmla="*/ 1441126 w 1441126"/>
              <a:gd name="connsiteY1" fmla="*/ 0 h 1465262"/>
              <a:gd name="connsiteX2" fmla="*/ 1441126 w 1441126"/>
              <a:gd name="connsiteY2" fmla="*/ 1465262 h 1465262"/>
              <a:gd name="connsiteX3" fmla="*/ 0 w 1441126"/>
              <a:gd name="connsiteY3" fmla="*/ 1465262 h 1465262"/>
              <a:gd name="connsiteX4" fmla="*/ 352425 w 1441126"/>
              <a:gd name="connsiteY4" fmla="*/ 0 h 1465262"/>
              <a:gd name="connsiteX0" fmla="*/ 352425 w 1488751"/>
              <a:gd name="connsiteY0" fmla="*/ 0 h 1465262"/>
              <a:gd name="connsiteX1" fmla="*/ 1488751 w 1488751"/>
              <a:gd name="connsiteY1" fmla="*/ 466725 h 1465262"/>
              <a:gd name="connsiteX2" fmla="*/ 1441126 w 1488751"/>
              <a:gd name="connsiteY2" fmla="*/ 1465262 h 1465262"/>
              <a:gd name="connsiteX3" fmla="*/ 0 w 1488751"/>
              <a:gd name="connsiteY3" fmla="*/ 1465262 h 1465262"/>
              <a:gd name="connsiteX4" fmla="*/ 352425 w 1488751"/>
              <a:gd name="connsiteY4" fmla="*/ 0 h 1465262"/>
              <a:gd name="connsiteX0" fmla="*/ 352425 w 1488751"/>
              <a:gd name="connsiteY0" fmla="*/ 0 h 1465262"/>
              <a:gd name="connsiteX1" fmla="*/ 1488751 w 1488751"/>
              <a:gd name="connsiteY1" fmla="*/ 466725 h 1465262"/>
              <a:gd name="connsiteX2" fmla="*/ 1441126 w 1488751"/>
              <a:gd name="connsiteY2" fmla="*/ 1465262 h 1465262"/>
              <a:gd name="connsiteX3" fmla="*/ 0 w 1488751"/>
              <a:gd name="connsiteY3" fmla="*/ 1465262 h 1465262"/>
              <a:gd name="connsiteX4" fmla="*/ 352425 w 1488751"/>
              <a:gd name="connsiteY4" fmla="*/ 0 h 1465262"/>
              <a:gd name="connsiteX0" fmla="*/ 352425 w 1488751"/>
              <a:gd name="connsiteY0" fmla="*/ 0 h 1465262"/>
              <a:gd name="connsiteX1" fmla="*/ 1488751 w 1488751"/>
              <a:gd name="connsiteY1" fmla="*/ 466725 h 1465262"/>
              <a:gd name="connsiteX2" fmla="*/ 1441126 w 1488751"/>
              <a:gd name="connsiteY2" fmla="*/ 1465262 h 1465262"/>
              <a:gd name="connsiteX3" fmla="*/ 0 w 1488751"/>
              <a:gd name="connsiteY3" fmla="*/ 1465262 h 1465262"/>
              <a:gd name="connsiteX4" fmla="*/ 212725 w 1488751"/>
              <a:gd name="connsiteY4" fmla="*/ 587374 h 1465262"/>
              <a:gd name="connsiteX5" fmla="*/ 352425 w 1488751"/>
              <a:gd name="connsiteY5" fmla="*/ 0 h 1465262"/>
              <a:gd name="connsiteX0" fmla="*/ 352425 w 1488751"/>
              <a:gd name="connsiteY0" fmla="*/ 0 h 1465262"/>
              <a:gd name="connsiteX1" fmla="*/ 1488751 w 1488751"/>
              <a:gd name="connsiteY1" fmla="*/ 466725 h 1465262"/>
              <a:gd name="connsiteX2" fmla="*/ 1441126 w 1488751"/>
              <a:gd name="connsiteY2" fmla="*/ 1465262 h 1465262"/>
              <a:gd name="connsiteX3" fmla="*/ 0 w 1488751"/>
              <a:gd name="connsiteY3" fmla="*/ 1465262 h 1465262"/>
              <a:gd name="connsiteX4" fmla="*/ 146050 w 1488751"/>
              <a:gd name="connsiteY4" fmla="*/ 587374 h 1465262"/>
              <a:gd name="connsiteX5" fmla="*/ 352425 w 1488751"/>
              <a:gd name="connsiteY5" fmla="*/ 0 h 1465262"/>
              <a:gd name="connsiteX0" fmla="*/ 352425 w 1488751"/>
              <a:gd name="connsiteY0" fmla="*/ 0 h 1465262"/>
              <a:gd name="connsiteX1" fmla="*/ 1488751 w 1488751"/>
              <a:gd name="connsiteY1" fmla="*/ 466725 h 1465262"/>
              <a:gd name="connsiteX2" fmla="*/ 1476985 w 1488751"/>
              <a:gd name="connsiteY2" fmla="*/ 1411473 h 1465262"/>
              <a:gd name="connsiteX3" fmla="*/ 0 w 1488751"/>
              <a:gd name="connsiteY3" fmla="*/ 1465262 h 1465262"/>
              <a:gd name="connsiteX4" fmla="*/ 146050 w 1488751"/>
              <a:gd name="connsiteY4" fmla="*/ 587374 h 1465262"/>
              <a:gd name="connsiteX5" fmla="*/ 352425 w 1488751"/>
              <a:gd name="connsiteY5" fmla="*/ 0 h 1465262"/>
              <a:gd name="connsiteX0" fmla="*/ 352425 w 1488751"/>
              <a:gd name="connsiteY0" fmla="*/ 0 h 1411473"/>
              <a:gd name="connsiteX1" fmla="*/ 1488751 w 1488751"/>
              <a:gd name="connsiteY1" fmla="*/ 466725 h 1411473"/>
              <a:gd name="connsiteX2" fmla="*/ 1476985 w 1488751"/>
              <a:gd name="connsiteY2" fmla="*/ 1411473 h 1411473"/>
              <a:gd name="connsiteX3" fmla="*/ 0 w 1488751"/>
              <a:gd name="connsiteY3" fmla="*/ 1393545 h 1411473"/>
              <a:gd name="connsiteX4" fmla="*/ 146050 w 1488751"/>
              <a:gd name="connsiteY4" fmla="*/ 587374 h 1411473"/>
              <a:gd name="connsiteX5" fmla="*/ 352425 w 1488751"/>
              <a:gd name="connsiteY5" fmla="*/ 0 h 1411473"/>
              <a:gd name="connsiteX0" fmla="*/ 352425 w 1488751"/>
              <a:gd name="connsiteY0" fmla="*/ 0 h 1438368"/>
              <a:gd name="connsiteX1" fmla="*/ 1488751 w 1488751"/>
              <a:gd name="connsiteY1" fmla="*/ 466725 h 1438368"/>
              <a:gd name="connsiteX2" fmla="*/ 1476985 w 1488751"/>
              <a:gd name="connsiteY2" fmla="*/ 1411473 h 1438368"/>
              <a:gd name="connsiteX3" fmla="*/ 0 w 1488751"/>
              <a:gd name="connsiteY3" fmla="*/ 1438368 h 1438368"/>
              <a:gd name="connsiteX4" fmla="*/ 146050 w 1488751"/>
              <a:gd name="connsiteY4" fmla="*/ 587374 h 1438368"/>
              <a:gd name="connsiteX5" fmla="*/ 352425 w 1488751"/>
              <a:gd name="connsiteY5" fmla="*/ 0 h 1438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8751" h="1438368">
                <a:moveTo>
                  <a:pt x="352425" y="0"/>
                </a:moveTo>
                <a:cubicBezTo>
                  <a:pt x="731200" y="155575"/>
                  <a:pt x="1043301" y="368300"/>
                  <a:pt x="1488751" y="466725"/>
                </a:cubicBezTo>
                <a:lnTo>
                  <a:pt x="1476985" y="1411473"/>
                </a:lnTo>
                <a:lnTo>
                  <a:pt x="0" y="1438368"/>
                </a:lnTo>
                <a:lnTo>
                  <a:pt x="146050" y="587374"/>
                </a:lnTo>
                <a:lnTo>
                  <a:pt x="352425" y="0"/>
                </a:ln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5203167" y="0"/>
            <a:ext cx="6988834" cy="6858000"/>
          </a:xfrm>
          <a:custGeom>
            <a:avLst/>
            <a:gdLst>
              <a:gd name="connsiteX0" fmla="*/ 0 w 6503448"/>
              <a:gd name="connsiteY0" fmla="*/ 0 h 6858000"/>
              <a:gd name="connsiteX1" fmla="*/ 6503448 w 6503448"/>
              <a:gd name="connsiteY1" fmla="*/ 0 h 6858000"/>
              <a:gd name="connsiteX2" fmla="*/ 6503448 w 6503448"/>
              <a:gd name="connsiteY2" fmla="*/ 6858000 h 6858000"/>
              <a:gd name="connsiteX3" fmla="*/ 0 w 6503448"/>
              <a:gd name="connsiteY3" fmla="*/ 6858000 h 6858000"/>
              <a:gd name="connsiteX4" fmla="*/ 0 w 6503448"/>
              <a:gd name="connsiteY4" fmla="*/ 0 h 6858000"/>
              <a:gd name="connsiteX0" fmla="*/ 0 w 7989348"/>
              <a:gd name="connsiteY0" fmla="*/ 0 h 6858000"/>
              <a:gd name="connsiteX1" fmla="*/ 7989348 w 7989348"/>
              <a:gd name="connsiteY1" fmla="*/ 0 h 6858000"/>
              <a:gd name="connsiteX2" fmla="*/ 7989348 w 7989348"/>
              <a:gd name="connsiteY2" fmla="*/ 6858000 h 6858000"/>
              <a:gd name="connsiteX3" fmla="*/ 1485900 w 7989348"/>
              <a:gd name="connsiteY3" fmla="*/ 6858000 h 6858000"/>
              <a:gd name="connsiteX4" fmla="*/ 0 w 7989348"/>
              <a:gd name="connsiteY4" fmla="*/ 0 h 6858000"/>
              <a:gd name="connsiteX0" fmla="*/ 0 w 7989348"/>
              <a:gd name="connsiteY0" fmla="*/ 0 h 6858000"/>
              <a:gd name="connsiteX1" fmla="*/ 7989348 w 7989348"/>
              <a:gd name="connsiteY1" fmla="*/ 0 h 6858000"/>
              <a:gd name="connsiteX2" fmla="*/ 7989348 w 7989348"/>
              <a:gd name="connsiteY2" fmla="*/ 6858000 h 6858000"/>
              <a:gd name="connsiteX3" fmla="*/ 2114550 w 7989348"/>
              <a:gd name="connsiteY3" fmla="*/ 6858000 h 6858000"/>
              <a:gd name="connsiteX4" fmla="*/ 0 w 7989348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89348" h="6858000">
                <a:moveTo>
                  <a:pt x="0" y="0"/>
                </a:moveTo>
                <a:lnTo>
                  <a:pt x="7989348" y="0"/>
                </a:lnTo>
                <a:lnTo>
                  <a:pt x="7989348" y="6858000"/>
                </a:lnTo>
                <a:lnTo>
                  <a:pt x="211455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文本框 38"/>
          <p:cNvSpPr txBox="1"/>
          <p:nvPr/>
        </p:nvSpPr>
        <p:spPr>
          <a:xfrm>
            <a:off x="8267189" y="4868824"/>
            <a:ext cx="274947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出</a:t>
            </a:r>
            <a:r>
              <a:rPr lang="zh-CN" altLang="en-US" sz="4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色完成</a:t>
            </a:r>
            <a:endParaRPr lang="en-US" altLang="zh-CN" sz="4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业绩提升！</a:t>
            </a:r>
            <a:endParaRPr lang="zh-CN" altLang="en-US" sz="4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1365772" y="4712234"/>
            <a:ext cx="223651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虽</a:t>
            </a:r>
            <a:r>
              <a:rPr lang="zh-CN" altLang="en-US" sz="4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然努力</a:t>
            </a:r>
            <a:endParaRPr lang="en-US" altLang="zh-CN" sz="40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却无回报</a:t>
            </a:r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圆角矩形 2"/>
          <p:cNvSpPr/>
          <p:nvPr/>
        </p:nvSpPr>
        <p:spPr>
          <a:xfrm>
            <a:off x="5063007" y="2059036"/>
            <a:ext cx="2076450" cy="180635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920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5260551" y="2412339"/>
            <a:ext cx="177965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why</a:t>
            </a:r>
            <a:endParaRPr lang="zh-CN" altLang="en-US" sz="6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Freeform 6"/>
          <p:cNvSpPr>
            <a:spLocks noEditPoints="1"/>
          </p:cNvSpPr>
          <p:nvPr/>
        </p:nvSpPr>
        <p:spPr bwMode="auto">
          <a:xfrm>
            <a:off x="1635126" y="1366838"/>
            <a:ext cx="1992313" cy="2587625"/>
          </a:xfrm>
          <a:custGeom>
            <a:avLst/>
            <a:gdLst>
              <a:gd name="T0" fmla="*/ 1027 w 1733"/>
              <a:gd name="T1" fmla="*/ 1405 h 2250"/>
              <a:gd name="T2" fmla="*/ 789 w 1733"/>
              <a:gd name="T3" fmla="*/ 1360 h 2250"/>
              <a:gd name="T4" fmla="*/ 562 w 1733"/>
              <a:gd name="T5" fmla="*/ 1232 h 2250"/>
              <a:gd name="T6" fmla="*/ 363 w 1733"/>
              <a:gd name="T7" fmla="*/ 985 h 2250"/>
              <a:gd name="T8" fmla="*/ 300 w 1733"/>
              <a:gd name="T9" fmla="*/ 1061 h 2250"/>
              <a:gd name="T10" fmla="*/ 222 w 1733"/>
              <a:gd name="T11" fmla="*/ 1267 h 2250"/>
              <a:gd name="T12" fmla="*/ 167 w 1733"/>
              <a:gd name="T13" fmla="*/ 1447 h 2250"/>
              <a:gd name="T14" fmla="*/ 96 w 1733"/>
              <a:gd name="T15" fmla="*/ 1858 h 2250"/>
              <a:gd name="T16" fmla="*/ 45 w 1733"/>
              <a:gd name="T17" fmla="*/ 2246 h 2250"/>
              <a:gd name="T18" fmla="*/ 25 w 1733"/>
              <a:gd name="T19" fmla="*/ 1954 h 2250"/>
              <a:gd name="T20" fmla="*/ 80 w 1733"/>
              <a:gd name="T21" fmla="*/ 1613 h 2250"/>
              <a:gd name="T22" fmla="*/ 213 w 1733"/>
              <a:gd name="T23" fmla="*/ 1123 h 2250"/>
              <a:gd name="T24" fmla="*/ 320 w 1733"/>
              <a:gd name="T25" fmla="*/ 841 h 2250"/>
              <a:gd name="T26" fmla="*/ 360 w 1733"/>
              <a:gd name="T27" fmla="*/ 416 h 2250"/>
              <a:gd name="T28" fmla="*/ 449 w 1733"/>
              <a:gd name="T29" fmla="*/ 267 h 2250"/>
              <a:gd name="T30" fmla="*/ 688 w 1733"/>
              <a:gd name="T31" fmla="*/ 79 h 2250"/>
              <a:gd name="T32" fmla="*/ 983 w 1733"/>
              <a:gd name="T33" fmla="*/ 4 h 2250"/>
              <a:gd name="T34" fmla="*/ 1325 w 1733"/>
              <a:gd name="T35" fmla="*/ 55 h 2250"/>
              <a:gd name="T36" fmla="*/ 1514 w 1733"/>
              <a:gd name="T37" fmla="*/ 167 h 2250"/>
              <a:gd name="T38" fmla="*/ 1674 w 1733"/>
              <a:gd name="T39" fmla="*/ 384 h 2250"/>
              <a:gd name="T40" fmla="*/ 1728 w 1733"/>
              <a:gd name="T41" fmla="*/ 718 h 2250"/>
              <a:gd name="T42" fmla="*/ 1654 w 1733"/>
              <a:gd name="T43" fmla="*/ 1006 h 2250"/>
              <a:gd name="T44" fmla="*/ 1540 w 1733"/>
              <a:gd name="T45" fmla="*/ 1175 h 2250"/>
              <a:gd name="T46" fmla="*/ 1352 w 1733"/>
              <a:gd name="T47" fmla="*/ 1347 h 2250"/>
              <a:gd name="T48" fmla="*/ 1339 w 1733"/>
              <a:gd name="T49" fmla="*/ 1607 h 2250"/>
              <a:gd name="T50" fmla="*/ 1341 w 1733"/>
              <a:gd name="T51" fmla="*/ 1883 h 2250"/>
              <a:gd name="T52" fmla="*/ 1314 w 1733"/>
              <a:gd name="T53" fmla="*/ 2215 h 2250"/>
              <a:gd name="T54" fmla="*/ 1274 w 1733"/>
              <a:gd name="T55" fmla="*/ 2086 h 2250"/>
              <a:gd name="T56" fmla="*/ 1278 w 1733"/>
              <a:gd name="T57" fmla="*/ 1778 h 2250"/>
              <a:gd name="T58" fmla="*/ 1282 w 1733"/>
              <a:gd name="T59" fmla="*/ 1438 h 2250"/>
              <a:gd name="T60" fmla="*/ 1048 w 1733"/>
              <a:gd name="T61" fmla="*/ 1356 h 2250"/>
              <a:gd name="T62" fmla="*/ 1430 w 1733"/>
              <a:gd name="T63" fmla="*/ 1221 h 2250"/>
              <a:gd name="T64" fmla="*/ 1597 w 1733"/>
              <a:gd name="T65" fmla="*/ 995 h 2250"/>
              <a:gd name="T66" fmla="*/ 1664 w 1733"/>
              <a:gd name="T67" fmla="*/ 745 h 2250"/>
              <a:gd name="T68" fmla="*/ 1667 w 1733"/>
              <a:gd name="T69" fmla="*/ 570 h 2250"/>
              <a:gd name="T70" fmla="*/ 1582 w 1733"/>
              <a:gd name="T71" fmla="*/ 340 h 2250"/>
              <a:gd name="T72" fmla="*/ 1344 w 1733"/>
              <a:gd name="T73" fmla="*/ 131 h 2250"/>
              <a:gd name="T74" fmla="*/ 1215 w 1733"/>
              <a:gd name="T75" fmla="*/ 75 h 2250"/>
              <a:gd name="T76" fmla="*/ 959 w 1733"/>
              <a:gd name="T77" fmla="*/ 57 h 2250"/>
              <a:gd name="T78" fmla="*/ 566 w 1733"/>
              <a:gd name="T79" fmla="*/ 232 h 2250"/>
              <a:gd name="T80" fmla="*/ 388 w 1733"/>
              <a:gd name="T81" fmla="*/ 492 h 2250"/>
              <a:gd name="T82" fmla="*/ 391 w 1733"/>
              <a:gd name="T83" fmla="*/ 887 h 2250"/>
              <a:gd name="T84" fmla="*/ 513 w 1733"/>
              <a:gd name="T85" fmla="*/ 1099 h 2250"/>
              <a:gd name="T86" fmla="*/ 755 w 1733"/>
              <a:gd name="T87" fmla="*/ 1282 h 2250"/>
              <a:gd name="T88" fmla="*/ 1048 w 1733"/>
              <a:gd name="T89" fmla="*/ 1356 h 2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33" h="2250">
                <a:moveTo>
                  <a:pt x="1286" y="1365"/>
                </a:moveTo>
                <a:cubicBezTo>
                  <a:pt x="1263" y="1371"/>
                  <a:pt x="1247" y="1377"/>
                  <a:pt x="1230" y="1379"/>
                </a:cubicBezTo>
                <a:cubicBezTo>
                  <a:pt x="1162" y="1389"/>
                  <a:pt x="1095" y="1399"/>
                  <a:pt x="1027" y="1405"/>
                </a:cubicBezTo>
                <a:cubicBezTo>
                  <a:pt x="999" y="1407"/>
                  <a:pt x="970" y="1399"/>
                  <a:pt x="941" y="1395"/>
                </a:cubicBezTo>
                <a:cubicBezTo>
                  <a:pt x="908" y="1390"/>
                  <a:pt x="876" y="1385"/>
                  <a:pt x="843" y="1378"/>
                </a:cubicBezTo>
                <a:cubicBezTo>
                  <a:pt x="825" y="1374"/>
                  <a:pt x="807" y="1367"/>
                  <a:pt x="789" y="1360"/>
                </a:cubicBezTo>
                <a:cubicBezTo>
                  <a:pt x="762" y="1349"/>
                  <a:pt x="734" y="1340"/>
                  <a:pt x="709" y="1326"/>
                </a:cubicBezTo>
                <a:cubicBezTo>
                  <a:pt x="670" y="1304"/>
                  <a:pt x="629" y="1285"/>
                  <a:pt x="598" y="1251"/>
                </a:cubicBezTo>
                <a:cubicBezTo>
                  <a:pt x="589" y="1241"/>
                  <a:pt x="574" y="1238"/>
                  <a:pt x="562" y="1232"/>
                </a:cubicBezTo>
                <a:cubicBezTo>
                  <a:pt x="532" y="1217"/>
                  <a:pt x="514" y="1189"/>
                  <a:pt x="494" y="1165"/>
                </a:cubicBezTo>
                <a:cubicBezTo>
                  <a:pt x="462" y="1127"/>
                  <a:pt x="430" y="1088"/>
                  <a:pt x="400" y="1048"/>
                </a:cubicBezTo>
                <a:cubicBezTo>
                  <a:pt x="386" y="1029"/>
                  <a:pt x="376" y="1006"/>
                  <a:pt x="363" y="985"/>
                </a:cubicBezTo>
                <a:cubicBezTo>
                  <a:pt x="360" y="980"/>
                  <a:pt x="354" y="972"/>
                  <a:pt x="352" y="973"/>
                </a:cubicBezTo>
                <a:cubicBezTo>
                  <a:pt x="346" y="975"/>
                  <a:pt x="339" y="980"/>
                  <a:pt x="336" y="985"/>
                </a:cubicBezTo>
                <a:cubicBezTo>
                  <a:pt x="323" y="1010"/>
                  <a:pt x="311" y="1035"/>
                  <a:pt x="300" y="1061"/>
                </a:cubicBezTo>
                <a:cubicBezTo>
                  <a:pt x="287" y="1089"/>
                  <a:pt x="275" y="1118"/>
                  <a:pt x="263" y="1146"/>
                </a:cubicBezTo>
                <a:cubicBezTo>
                  <a:pt x="253" y="1173"/>
                  <a:pt x="248" y="1203"/>
                  <a:pt x="233" y="1227"/>
                </a:cubicBezTo>
                <a:cubicBezTo>
                  <a:pt x="224" y="1241"/>
                  <a:pt x="225" y="1253"/>
                  <a:pt x="222" y="1267"/>
                </a:cubicBezTo>
                <a:cubicBezTo>
                  <a:pt x="218" y="1280"/>
                  <a:pt x="214" y="1292"/>
                  <a:pt x="209" y="1305"/>
                </a:cubicBezTo>
                <a:cubicBezTo>
                  <a:pt x="201" y="1331"/>
                  <a:pt x="191" y="1356"/>
                  <a:pt x="183" y="1382"/>
                </a:cubicBezTo>
                <a:cubicBezTo>
                  <a:pt x="177" y="1403"/>
                  <a:pt x="170" y="1425"/>
                  <a:pt x="167" y="1447"/>
                </a:cubicBezTo>
                <a:cubicBezTo>
                  <a:pt x="157" y="1508"/>
                  <a:pt x="149" y="1569"/>
                  <a:pt x="139" y="1629"/>
                </a:cubicBezTo>
                <a:cubicBezTo>
                  <a:pt x="130" y="1674"/>
                  <a:pt x="118" y="1719"/>
                  <a:pt x="109" y="1764"/>
                </a:cubicBezTo>
                <a:cubicBezTo>
                  <a:pt x="103" y="1795"/>
                  <a:pt x="100" y="1826"/>
                  <a:pt x="96" y="1858"/>
                </a:cubicBezTo>
                <a:cubicBezTo>
                  <a:pt x="90" y="1915"/>
                  <a:pt x="84" y="1973"/>
                  <a:pt x="79" y="2030"/>
                </a:cubicBezTo>
                <a:cubicBezTo>
                  <a:pt x="74" y="2095"/>
                  <a:pt x="70" y="2160"/>
                  <a:pt x="66" y="2224"/>
                </a:cubicBezTo>
                <a:cubicBezTo>
                  <a:pt x="65" y="2239"/>
                  <a:pt x="59" y="2244"/>
                  <a:pt x="45" y="2246"/>
                </a:cubicBezTo>
                <a:cubicBezTo>
                  <a:pt x="0" y="2250"/>
                  <a:pt x="0" y="2248"/>
                  <a:pt x="3" y="2204"/>
                </a:cubicBezTo>
                <a:cubicBezTo>
                  <a:pt x="8" y="2140"/>
                  <a:pt x="11" y="2075"/>
                  <a:pt x="16" y="2010"/>
                </a:cubicBezTo>
                <a:cubicBezTo>
                  <a:pt x="17" y="1991"/>
                  <a:pt x="22" y="1973"/>
                  <a:pt x="25" y="1954"/>
                </a:cubicBezTo>
                <a:cubicBezTo>
                  <a:pt x="29" y="1926"/>
                  <a:pt x="31" y="1898"/>
                  <a:pt x="35" y="1870"/>
                </a:cubicBezTo>
                <a:cubicBezTo>
                  <a:pt x="43" y="1815"/>
                  <a:pt x="51" y="1759"/>
                  <a:pt x="60" y="1704"/>
                </a:cubicBezTo>
                <a:cubicBezTo>
                  <a:pt x="65" y="1674"/>
                  <a:pt x="73" y="1644"/>
                  <a:pt x="80" y="1613"/>
                </a:cubicBezTo>
                <a:cubicBezTo>
                  <a:pt x="93" y="1550"/>
                  <a:pt x="108" y="1486"/>
                  <a:pt x="117" y="1422"/>
                </a:cubicBezTo>
                <a:cubicBezTo>
                  <a:pt x="125" y="1372"/>
                  <a:pt x="145" y="1326"/>
                  <a:pt x="160" y="1279"/>
                </a:cubicBezTo>
                <a:cubicBezTo>
                  <a:pt x="177" y="1227"/>
                  <a:pt x="197" y="1175"/>
                  <a:pt x="213" y="1123"/>
                </a:cubicBezTo>
                <a:cubicBezTo>
                  <a:pt x="223" y="1088"/>
                  <a:pt x="236" y="1055"/>
                  <a:pt x="254" y="1023"/>
                </a:cubicBezTo>
                <a:cubicBezTo>
                  <a:pt x="278" y="981"/>
                  <a:pt x="302" y="939"/>
                  <a:pt x="321" y="895"/>
                </a:cubicBezTo>
                <a:cubicBezTo>
                  <a:pt x="327" y="880"/>
                  <a:pt x="324" y="858"/>
                  <a:pt x="320" y="841"/>
                </a:cubicBezTo>
                <a:cubicBezTo>
                  <a:pt x="302" y="773"/>
                  <a:pt x="296" y="704"/>
                  <a:pt x="305" y="635"/>
                </a:cubicBezTo>
                <a:cubicBezTo>
                  <a:pt x="310" y="595"/>
                  <a:pt x="318" y="555"/>
                  <a:pt x="328" y="516"/>
                </a:cubicBezTo>
                <a:cubicBezTo>
                  <a:pt x="337" y="482"/>
                  <a:pt x="347" y="448"/>
                  <a:pt x="360" y="416"/>
                </a:cubicBezTo>
                <a:cubicBezTo>
                  <a:pt x="373" y="386"/>
                  <a:pt x="391" y="358"/>
                  <a:pt x="408" y="330"/>
                </a:cubicBezTo>
                <a:cubicBezTo>
                  <a:pt x="417" y="313"/>
                  <a:pt x="428" y="297"/>
                  <a:pt x="438" y="281"/>
                </a:cubicBezTo>
                <a:cubicBezTo>
                  <a:pt x="441" y="276"/>
                  <a:pt x="445" y="272"/>
                  <a:pt x="449" y="267"/>
                </a:cubicBezTo>
                <a:cubicBezTo>
                  <a:pt x="458" y="258"/>
                  <a:pt x="467" y="248"/>
                  <a:pt x="477" y="239"/>
                </a:cubicBezTo>
                <a:cubicBezTo>
                  <a:pt x="510" y="210"/>
                  <a:pt x="542" y="179"/>
                  <a:pt x="578" y="152"/>
                </a:cubicBezTo>
                <a:cubicBezTo>
                  <a:pt x="613" y="125"/>
                  <a:pt x="650" y="101"/>
                  <a:pt x="688" y="79"/>
                </a:cubicBezTo>
                <a:cubicBezTo>
                  <a:pt x="708" y="68"/>
                  <a:pt x="731" y="61"/>
                  <a:pt x="753" y="55"/>
                </a:cubicBezTo>
                <a:cubicBezTo>
                  <a:pt x="804" y="39"/>
                  <a:pt x="855" y="24"/>
                  <a:pt x="906" y="12"/>
                </a:cubicBezTo>
                <a:cubicBezTo>
                  <a:pt x="931" y="6"/>
                  <a:pt x="957" y="5"/>
                  <a:pt x="983" y="4"/>
                </a:cubicBezTo>
                <a:cubicBezTo>
                  <a:pt x="1014" y="2"/>
                  <a:pt x="1045" y="0"/>
                  <a:pt x="1075" y="1"/>
                </a:cubicBezTo>
                <a:cubicBezTo>
                  <a:pt x="1130" y="1"/>
                  <a:pt x="1184" y="10"/>
                  <a:pt x="1236" y="29"/>
                </a:cubicBezTo>
                <a:cubicBezTo>
                  <a:pt x="1265" y="39"/>
                  <a:pt x="1296" y="46"/>
                  <a:pt x="1325" y="55"/>
                </a:cubicBezTo>
                <a:cubicBezTo>
                  <a:pt x="1334" y="58"/>
                  <a:pt x="1343" y="63"/>
                  <a:pt x="1352" y="68"/>
                </a:cubicBezTo>
                <a:cubicBezTo>
                  <a:pt x="1389" y="87"/>
                  <a:pt x="1426" y="106"/>
                  <a:pt x="1462" y="127"/>
                </a:cubicBezTo>
                <a:cubicBezTo>
                  <a:pt x="1481" y="138"/>
                  <a:pt x="1498" y="152"/>
                  <a:pt x="1514" y="167"/>
                </a:cubicBezTo>
                <a:cubicBezTo>
                  <a:pt x="1529" y="181"/>
                  <a:pt x="1542" y="197"/>
                  <a:pt x="1556" y="212"/>
                </a:cubicBezTo>
                <a:cubicBezTo>
                  <a:pt x="1576" y="235"/>
                  <a:pt x="1596" y="259"/>
                  <a:pt x="1617" y="282"/>
                </a:cubicBezTo>
                <a:cubicBezTo>
                  <a:pt x="1644" y="311"/>
                  <a:pt x="1664" y="344"/>
                  <a:pt x="1674" y="384"/>
                </a:cubicBezTo>
                <a:cubicBezTo>
                  <a:pt x="1679" y="402"/>
                  <a:pt x="1690" y="418"/>
                  <a:pt x="1694" y="435"/>
                </a:cubicBezTo>
                <a:cubicBezTo>
                  <a:pt x="1707" y="492"/>
                  <a:pt x="1721" y="549"/>
                  <a:pt x="1727" y="606"/>
                </a:cubicBezTo>
                <a:cubicBezTo>
                  <a:pt x="1731" y="642"/>
                  <a:pt x="1733" y="679"/>
                  <a:pt x="1728" y="718"/>
                </a:cubicBezTo>
                <a:cubicBezTo>
                  <a:pt x="1722" y="761"/>
                  <a:pt x="1711" y="803"/>
                  <a:pt x="1702" y="845"/>
                </a:cubicBezTo>
                <a:cubicBezTo>
                  <a:pt x="1696" y="871"/>
                  <a:pt x="1694" y="899"/>
                  <a:pt x="1686" y="925"/>
                </a:cubicBezTo>
                <a:cubicBezTo>
                  <a:pt x="1677" y="952"/>
                  <a:pt x="1663" y="979"/>
                  <a:pt x="1654" y="1006"/>
                </a:cubicBezTo>
                <a:cubicBezTo>
                  <a:pt x="1643" y="1043"/>
                  <a:pt x="1620" y="1072"/>
                  <a:pt x="1598" y="1101"/>
                </a:cubicBezTo>
                <a:cubicBezTo>
                  <a:pt x="1584" y="1119"/>
                  <a:pt x="1569" y="1135"/>
                  <a:pt x="1556" y="1152"/>
                </a:cubicBezTo>
                <a:cubicBezTo>
                  <a:pt x="1550" y="1159"/>
                  <a:pt x="1546" y="1168"/>
                  <a:pt x="1540" y="1175"/>
                </a:cubicBezTo>
                <a:cubicBezTo>
                  <a:pt x="1511" y="1213"/>
                  <a:pt x="1481" y="1251"/>
                  <a:pt x="1440" y="1278"/>
                </a:cubicBezTo>
                <a:cubicBezTo>
                  <a:pt x="1416" y="1294"/>
                  <a:pt x="1391" y="1309"/>
                  <a:pt x="1368" y="1326"/>
                </a:cubicBezTo>
                <a:cubicBezTo>
                  <a:pt x="1361" y="1331"/>
                  <a:pt x="1353" y="1339"/>
                  <a:pt x="1352" y="1347"/>
                </a:cubicBezTo>
                <a:cubicBezTo>
                  <a:pt x="1348" y="1380"/>
                  <a:pt x="1348" y="1414"/>
                  <a:pt x="1346" y="1447"/>
                </a:cubicBezTo>
                <a:cubicBezTo>
                  <a:pt x="1344" y="1482"/>
                  <a:pt x="1341" y="1516"/>
                  <a:pt x="1340" y="1550"/>
                </a:cubicBezTo>
                <a:cubicBezTo>
                  <a:pt x="1339" y="1569"/>
                  <a:pt x="1339" y="1588"/>
                  <a:pt x="1339" y="1607"/>
                </a:cubicBezTo>
                <a:cubicBezTo>
                  <a:pt x="1340" y="1654"/>
                  <a:pt x="1342" y="1701"/>
                  <a:pt x="1341" y="1748"/>
                </a:cubicBezTo>
                <a:cubicBezTo>
                  <a:pt x="1341" y="1778"/>
                  <a:pt x="1335" y="1807"/>
                  <a:pt x="1334" y="1836"/>
                </a:cubicBezTo>
                <a:cubicBezTo>
                  <a:pt x="1334" y="1852"/>
                  <a:pt x="1341" y="1868"/>
                  <a:pt x="1341" y="1883"/>
                </a:cubicBezTo>
                <a:cubicBezTo>
                  <a:pt x="1340" y="1936"/>
                  <a:pt x="1342" y="1989"/>
                  <a:pt x="1336" y="2041"/>
                </a:cubicBezTo>
                <a:cubicBezTo>
                  <a:pt x="1329" y="2092"/>
                  <a:pt x="1337" y="2142"/>
                  <a:pt x="1335" y="2193"/>
                </a:cubicBezTo>
                <a:cubicBezTo>
                  <a:pt x="1335" y="2209"/>
                  <a:pt x="1332" y="2217"/>
                  <a:pt x="1314" y="2215"/>
                </a:cubicBezTo>
                <a:cubicBezTo>
                  <a:pt x="1310" y="2214"/>
                  <a:pt x="1306" y="2215"/>
                  <a:pt x="1302" y="2215"/>
                </a:cubicBezTo>
                <a:cubicBezTo>
                  <a:pt x="1269" y="2216"/>
                  <a:pt x="1271" y="2216"/>
                  <a:pt x="1273" y="2182"/>
                </a:cubicBezTo>
                <a:cubicBezTo>
                  <a:pt x="1276" y="2150"/>
                  <a:pt x="1274" y="2118"/>
                  <a:pt x="1274" y="2086"/>
                </a:cubicBezTo>
                <a:cubicBezTo>
                  <a:pt x="1275" y="2047"/>
                  <a:pt x="1278" y="2009"/>
                  <a:pt x="1279" y="1970"/>
                </a:cubicBezTo>
                <a:cubicBezTo>
                  <a:pt x="1279" y="1918"/>
                  <a:pt x="1278" y="1866"/>
                  <a:pt x="1278" y="1814"/>
                </a:cubicBezTo>
                <a:cubicBezTo>
                  <a:pt x="1277" y="1802"/>
                  <a:pt x="1277" y="1790"/>
                  <a:pt x="1278" y="1778"/>
                </a:cubicBezTo>
                <a:cubicBezTo>
                  <a:pt x="1278" y="1690"/>
                  <a:pt x="1278" y="1602"/>
                  <a:pt x="1279" y="1515"/>
                </a:cubicBezTo>
                <a:cubicBezTo>
                  <a:pt x="1279" y="1510"/>
                  <a:pt x="1280" y="1505"/>
                  <a:pt x="1280" y="1501"/>
                </a:cubicBezTo>
                <a:cubicBezTo>
                  <a:pt x="1281" y="1480"/>
                  <a:pt x="1281" y="1459"/>
                  <a:pt x="1282" y="1438"/>
                </a:cubicBezTo>
                <a:cubicBezTo>
                  <a:pt x="1282" y="1430"/>
                  <a:pt x="1283" y="1421"/>
                  <a:pt x="1284" y="1413"/>
                </a:cubicBezTo>
                <a:cubicBezTo>
                  <a:pt x="1284" y="1398"/>
                  <a:pt x="1285" y="1384"/>
                  <a:pt x="1286" y="1365"/>
                </a:cubicBezTo>
                <a:close/>
                <a:moveTo>
                  <a:pt x="1048" y="1356"/>
                </a:moveTo>
                <a:cubicBezTo>
                  <a:pt x="1096" y="1349"/>
                  <a:pt x="1135" y="1346"/>
                  <a:pt x="1172" y="1340"/>
                </a:cubicBezTo>
                <a:cubicBezTo>
                  <a:pt x="1232" y="1328"/>
                  <a:pt x="1290" y="1311"/>
                  <a:pt x="1343" y="1278"/>
                </a:cubicBezTo>
                <a:cubicBezTo>
                  <a:pt x="1373" y="1260"/>
                  <a:pt x="1405" y="1244"/>
                  <a:pt x="1430" y="1221"/>
                </a:cubicBezTo>
                <a:cubicBezTo>
                  <a:pt x="1459" y="1194"/>
                  <a:pt x="1481" y="1161"/>
                  <a:pt x="1506" y="1130"/>
                </a:cubicBezTo>
                <a:cubicBezTo>
                  <a:pt x="1513" y="1122"/>
                  <a:pt x="1517" y="1112"/>
                  <a:pt x="1525" y="1105"/>
                </a:cubicBezTo>
                <a:cubicBezTo>
                  <a:pt x="1558" y="1074"/>
                  <a:pt x="1576" y="1033"/>
                  <a:pt x="1597" y="995"/>
                </a:cubicBezTo>
                <a:cubicBezTo>
                  <a:pt x="1612" y="966"/>
                  <a:pt x="1619" y="933"/>
                  <a:pt x="1628" y="902"/>
                </a:cubicBezTo>
                <a:cubicBezTo>
                  <a:pt x="1641" y="860"/>
                  <a:pt x="1651" y="817"/>
                  <a:pt x="1662" y="774"/>
                </a:cubicBezTo>
                <a:cubicBezTo>
                  <a:pt x="1664" y="765"/>
                  <a:pt x="1662" y="755"/>
                  <a:pt x="1664" y="745"/>
                </a:cubicBezTo>
                <a:cubicBezTo>
                  <a:pt x="1666" y="727"/>
                  <a:pt x="1671" y="709"/>
                  <a:pt x="1672" y="691"/>
                </a:cubicBezTo>
                <a:cubicBezTo>
                  <a:pt x="1672" y="664"/>
                  <a:pt x="1669" y="638"/>
                  <a:pt x="1668" y="612"/>
                </a:cubicBezTo>
                <a:cubicBezTo>
                  <a:pt x="1667" y="598"/>
                  <a:pt x="1669" y="584"/>
                  <a:pt x="1667" y="570"/>
                </a:cubicBezTo>
                <a:cubicBezTo>
                  <a:pt x="1661" y="541"/>
                  <a:pt x="1655" y="513"/>
                  <a:pt x="1647" y="485"/>
                </a:cubicBezTo>
                <a:cubicBezTo>
                  <a:pt x="1639" y="456"/>
                  <a:pt x="1628" y="428"/>
                  <a:pt x="1617" y="402"/>
                </a:cubicBezTo>
                <a:cubicBezTo>
                  <a:pt x="1607" y="380"/>
                  <a:pt x="1595" y="359"/>
                  <a:pt x="1582" y="340"/>
                </a:cubicBezTo>
                <a:cubicBezTo>
                  <a:pt x="1565" y="315"/>
                  <a:pt x="1549" y="290"/>
                  <a:pt x="1529" y="268"/>
                </a:cubicBezTo>
                <a:cubicBezTo>
                  <a:pt x="1502" y="241"/>
                  <a:pt x="1471" y="218"/>
                  <a:pt x="1443" y="191"/>
                </a:cubicBezTo>
                <a:cubicBezTo>
                  <a:pt x="1414" y="163"/>
                  <a:pt x="1385" y="138"/>
                  <a:pt x="1344" y="131"/>
                </a:cubicBezTo>
                <a:cubicBezTo>
                  <a:pt x="1342" y="130"/>
                  <a:pt x="1340" y="129"/>
                  <a:pt x="1338" y="128"/>
                </a:cubicBezTo>
                <a:cubicBezTo>
                  <a:pt x="1314" y="117"/>
                  <a:pt x="1289" y="105"/>
                  <a:pt x="1264" y="94"/>
                </a:cubicBezTo>
                <a:cubicBezTo>
                  <a:pt x="1248" y="87"/>
                  <a:pt x="1232" y="79"/>
                  <a:pt x="1215" y="75"/>
                </a:cubicBezTo>
                <a:cubicBezTo>
                  <a:pt x="1187" y="69"/>
                  <a:pt x="1160" y="64"/>
                  <a:pt x="1132" y="61"/>
                </a:cubicBezTo>
                <a:cubicBezTo>
                  <a:pt x="1113" y="58"/>
                  <a:pt x="1093" y="58"/>
                  <a:pt x="1073" y="57"/>
                </a:cubicBezTo>
                <a:cubicBezTo>
                  <a:pt x="1035" y="57"/>
                  <a:pt x="997" y="56"/>
                  <a:pt x="959" y="57"/>
                </a:cubicBezTo>
                <a:cubicBezTo>
                  <a:pt x="940" y="58"/>
                  <a:pt x="920" y="64"/>
                  <a:pt x="901" y="66"/>
                </a:cubicBezTo>
                <a:cubicBezTo>
                  <a:pt x="839" y="73"/>
                  <a:pt x="781" y="95"/>
                  <a:pt x="727" y="120"/>
                </a:cubicBezTo>
                <a:cubicBezTo>
                  <a:pt x="668" y="148"/>
                  <a:pt x="615" y="188"/>
                  <a:pt x="566" y="232"/>
                </a:cubicBezTo>
                <a:cubicBezTo>
                  <a:pt x="540" y="256"/>
                  <a:pt x="515" y="281"/>
                  <a:pt x="490" y="307"/>
                </a:cubicBezTo>
                <a:cubicBezTo>
                  <a:pt x="477" y="320"/>
                  <a:pt x="467" y="337"/>
                  <a:pt x="455" y="352"/>
                </a:cubicBezTo>
                <a:cubicBezTo>
                  <a:pt x="422" y="393"/>
                  <a:pt x="398" y="440"/>
                  <a:pt x="388" y="492"/>
                </a:cubicBezTo>
                <a:cubicBezTo>
                  <a:pt x="375" y="557"/>
                  <a:pt x="367" y="623"/>
                  <a:pt x="358" y="689"/>
                </a:cubicBezTo>
                <a:cubicBezTo>
                  <a:pt x="353" y="726"/>
                  <a:pt x="357" y="761"/>
                  <a:pt x="365" y="797"/>
                </a:cubicBezTo>
                <a:cubicBezTo>
                  <a:pt x="371" y="828"/>
                  <a:pt x="375" y="859"/>
                  <a:pt x="391" y="887"/>
                </a:cubicBezTo>
                <a:cubicBezTo>
                  <a:pt x="405" y="913"/>
                  <a:pt x="414" y="943"/>
                  <a:pt x="426" y="970"/>
                </a:cubicBezTo>
                <a:cubicBezTo>
                  <a:pt x="431" y="982"/>
                  <a:pt x="436" y="994"/>
                  <a:pt x="443" y="1004"/>
                </a:cubicBezTo>
                <a:cubicBezTo>
                  <a:pt x="465" y="1036"/>
                  <a:pt x="487" y="1069"/>
                  <a:pt x="513" y="1099"/>
                </a:cubicBezTo>
                <a:cubicBezTo>
                  <a:pt x="540" y="1130"/>
                  <a:pt x="570" y="1160"/>
                  <a:pt x="601" y="1187"/>
                </a:cubicBezTo>
                <a:cubicBezTo>
                  <a:pt x="624" y="1207"/>
                  <a:pt x="651" y="1223"/>
                  <a:pt x="677" y="1239"/>
                </a:cubicBezTo>
                <a:cubicBezTo>
                  <a:pt x="702" y="1254"/>
                  <a:pt x="729" y="1269"/>
                  <a:pt x="755" y="1282"/>
                </a:cubicBezTo>
                <a:cubicBezTo>
                  <a:pt x="770" y="1290"/>
                  <a:pt x="786" y="1294"/>
                  <a:pt x="801" y="1300"/>
                </a:cubicBezTo>
                <a:cubicBezTo>
                  <a:pt x="827" y="1310"/>
                  <a:pt x="851" y="1324"/>
                  <a:pt x="878" y="1329"/>
                </a:cubicBezTo>
                <a:cubicBezTo>
                  <a:pt x="937" y="1341"/>
                  <a:pt x="997" y="1348"/>
                  <a:pt x="1048" y="13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7"/>
          <p:cNvSpPr>
            <a:spLocks noEditPoints="1"/>
          </p:cNvSpPr>
          <p:nvPr/>
        </p:nvSpPr>
        <p:spPr bwMode="auto">
          <a:xfrm>
            <a:off x="3403601" y="2776538"/>
            <a:ext cx="755650" cy="690563"/>
          </a:xfrm>
          <a:custGeom>
            <a:avLst/>
            <a:gdLst>
              <a:gd name="T0" fmla="*/ 657 w 657"/>
              <a:gd name="T1" fmla="*/ 237 h 600"/>
              <a:gd name="T2" fmla="*/ 600 w 657"/>
              <a:gd name="T3" fmla="*/ 419 h 600"/>
              <a:gd name="T4" fmla="*/ 526 w 657"/>
              <a:gd name="T5" fmla="*/ 496 h 600"/>
              <a:gd name="T6" fmla="*/ 419 w 657"/>
              <a:gd name="T7" fmla="*/ 570 h 600"/>
              <a:gd name="T8" fmla="*/ 267 w 657"/>
              <a:gd name="T9" fmla="*/ 587 h 600"/>
              <a:gd name="T10" fmla="*/ 202 w 657"/>
              <a:gd name="T11" fmla="*/ 571 h 600"/>
              <a:gd name="T12" fmla="*/ 119 w 657"/>
              <a:gd name="T13" fmla="*/ 456 h 600"/>
              <a:gd name="T14" fmla="*/ 111 w 657"/>
              <a:gd name="T15" fmla="*/ 413 h 600"/>
              <a:gd name="T16" fmla="*/ 138 w 657"/>
              <a:gd name="T17" fmla="*/ 307 h 600"/>
              <a:gd name="T18" fmla="*/ 125 w 657"/>
              <a:gd name="T19" fmla="*/ 263 h 600"/>
              <a:gd name="T20" fmla="*/ 10 w 657"/>
              <a:gd name="T21" fmla="*/ 212 h 600"/>
              <a:gd name="T22" fmla="*/ 2 w 657"/>
              <a:gd name="T23" fmla="*/ 194 h 600"/>
              <a:gd name="T24" fmla="*/ 36 w 657"/>
              <a:gd name="T25" fmla="*/ 121 h 600"/>
              <a:gd name="T26" fmla="*/ 91 w 657"/>
              <a:gd name="T27" fmla="*/ 36 h 600"/>
              <a:gd name="T28" fmla="*/ 130 w 657"/>
              <a:gd name="T29" fmla="*/ 36 h 600"/>
              <a:gd name="T30" fmla="*/ 211 w 657"/>
              <a:gd name="T31" fmla="*/ 101 h 600"/>
              <a:gd name="T32" fmla="*/ 241 w 657"/>
              <a:gd name="T33" fmla="*/ 119 h 600"/>
              <a:gd name="T34" fmla="*/ 258 w 657"/>
              <a:gd name="T35" fmla="*/ 113 h 600"/>
              <a:gd name="T36" fmla="*/ 359 w 657"/>
              <a:gd name="T37" fmla="*/ 25 h 600"/>
              <a:gd name="T38" fmla="*/ 469 w 657"/>
              <a:gd name="T39" fmla="*/ 2 h 600"/>
              <a:gd name="T40" fmla="*/ 571 w 657"/>
              <a:gd name="T41" fmla="*/ 44 h 600"/>
              <a:gd name="T42" fmla="*/ 582 w 657"/>
              <a:gd name="T43" fmla="*/ 56 h 600"/>
              <a:gd name="T44" fmla="*/ 638 w 657"/>
              <a:gd name="T45" fmla="*/ 130 h 600"/>
              <a:gd name="T46" fmla="*/ 644 w 657"/>
              <a:gd name="T47" fmla="*/ 144 h 600"/>
              <a:gd name="T48" fmla="*/ 657 w 657"/>
              <a:gd name="T49" fmla="*/ 237 h 600"/>
              <a:gd name="T50" fmla="*/ 312 w 657"/>
              <a:gd name="T51" fmla="*/ 538 h 600"/>
              <a:gd name="T52" fmla="*/ 480 w 657"/>
              <a:gd name="T53" fmla="*/ 471 h 600"/>
              <a:gd name="T54" fmla="*/ 556 w 657"/>
              <a:gd name="T55" fmla="*/ 379 h 600"/>
              <a:gd name="T56" fmla="*/ 595 w 657"/>
              <a:gd name="T57" fmla="*/ 282 h 600"/>
              <a:gd name="T58" fmla="*/ 580 w 657"/>
              <a:gd name="T59" fmla="*/ 142 h 600"/>
              <a:gd name="T60" fmla="*/ 553 w 657"/>
              <a:gd name="T61" fmla="*/ 101 h 600"/>
              <a:gd name="T62" fmla="*/ 436 w 657"/>
              <a:gd name="T63" fmla="*/ 60 h 600"/>
              <a:gd name="T64" fmla="*/ 320 w 657"/>
              <a:gd name="T65" fmla="*/ 116 h 600"/>
              <a:gd name="T66" fmla="*/ 277 w 657"/>
              <a:gd name="T67" fmla="*/ 175 h 600"/>
              <a:gd name="T68" fmla="*/ 252 w 657"/>
              <a:gd name="T69" fmla="*/ 182 h 600"/>
              <a:gd name="T70" fmla="*/ 154 w 657"/>
              <a:gd name="T71" fmla="*/ 118 h 600"/>
              <a:gd name="T72" fmla="*/ 90 w 657"/>
              <a:gd name="T73" fmla="*/ 124 h 600"/>
              <a:gd name="T74" fmla="*/ 89 w 657"/>
              <a:gd name="T75" fmla="*/ 126 h 600"/>
              <a:gd name="T76" fmla="*/ 91 w 657"/>
              <a:gd name="T77" fmla="*/ 178 h 600"/>
              <a:gd name="T78" fmla="*/ 200 w 657"/>
              <a:gd name="T79" fmla="*/ 239 h 600"/>
              <a:gd name="T80" fmla="*/ 213 w 657"/>
              <a:gd name="T81" fmla="*/ 284 h 600"/>
              <a:gd name="T82" fmla="*/ 166 w 657"/>
              <a:gd name="T83" fmla="*/ 441 h 600"/>
              <a:gd name="T84" fmla="*/ 225 w 657"/>
              <a:gd name="T85" fmla="*/ 526 h 600"/>
              <a:gd name="T86" fmla="*/ 245 w 657"/>
              <a:gd name="T87" fmla="*/ 537 h 600"/>
              <a:gd name="T88" fmla="*/ 312 w 657"/>
              <a:gd name="T89" fmla="*/ 538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57" h="600">
                <a:moveTo>
                  <a:pt x="657" y="237"/>
                </a:moveTo>
                <a:cubicBezTo>
                  <a:pt x="655" y="303"/>
                  <a:pt x="633" y="364"/>
                  <a:pt x="600" y="419"/>
                </a:cubicBezTo>
                <a:cubicBezTo>
                  <a:pt x="583" y="449"/>
                  <a:pt x="551" y="470"/>
                  <a:pt x="526" y="496"/>
                </a:cubicBezTo>
                <a:cubicBezTo>
                  <a:pt x="495" y="527"/>
                  <a:pt x="459" y="551"/>
                  <a:pt x="419" y="570"/>
                </a:cubicBezTo>
                <a:cubicBezTo>
                  <a:pt x="370" y="595"/>
                  <a:pt x="320" y="600"/>
                  <a:pt x="267" y="587"/>
                </a:cubicBezTo>
                <a:cubicBezTo>
                  <a:pt x="246" y="581"/>
                  <a:pt x="223" y="578"/>
                  <a:pt x="202" y="571"/>
                </a:cubicBezTo>
                <a:cubicBezTo>
                  <a:pt x="159" y="556"/>
                  <a:pt x="121" y="502"/>
                  <a:pt x="119" y="456"/>
                </a:cubicBezTo>
                <a:cubicBezTo>
                  <a:pt x="118" y="441"/>
                  <a:pt x="110" y="427"/>
                  <a:pt x="111" y="413"/>
                </a:cubicBezTo>
                <a:cubicBezTo>
                  <a:pt x="111" y="376"/>
                  <a:pt x="117" y="340"/>
                  <a:pt x="138" y="307"/>
                </a:cubicBezTo>
                <a:cubicBezTo>
                  <a:pt x="154" y="282"/>
                  <a:pt x="153" y="277"/>
                  <a:pt x="125" y="263"/>
                </a:cubicBezTo>
                <a:cubicBezTo>
                  <a:pt x="88" y="245"/>
                  <a:pt x="54" y="218"/>
                  <a:pt x="10" y="212"/>
                </a:cubicBezTo>
                <a:cubicBezTo>
                  <a:pt x="6" y="211"/>
                  <a:pt x="0" y="198"/>
                  <a:pt x="2" y="194"/>
                </a:cubicBezTo>
                <a:cubicBezTo>
                  <a:pt x="12" y="169"/>
                  <a:pt x="22" y="144"/>
                  <a:pt x="36" y="121"/>
                </a:cubicBezTo>
                <a:cubicBezTo>
                  <a:pt x="53" y="91"/>
                  <a:pt x="72" y="64"/>
                  <a:pt x="91" y="36"/>
                </a:cubicBezTo>
                <a:cubicBezTo>
                  <a:pt x="101" y="20"/>
                  <a:pt x="118" y="22"/>
                  <a:pt x="130" y="36"/>
                </a:cubicBezTo>
                <a:cubicBezTo>
                  <a:pt x="153" y="62"/>
                  <a:pt x="179" y="85"/>
                  <a:pt x="211" y="101"/>
                </a:cubicBezTo>
                <a:cubicBezTo>
                  <a:pt x="221" y="107"/>
                  <a:pt x="230" y="115"/>
                  <a:pt x="241" y="119"/>
                </a:cubicBezTo>
                <a:cubicBezTo>
                  <a:pt x="246" y="121"/>
                  <a:pt x="255" y="117"/>
                  <a:pt x="258" y="113"/>
                </a:cubicBezTo>
                <a:cubicBezTo>
                  <a:pt x="283" y="74"/>
                  <a:pt x="316" y="45"/>
                  <a:pt x="359" y="25"/>
                </a:cubicBezTo>
                <a:cubicBezTo>
                  <a:pt x="395" y="8"/>
                  <a:pt x="432" y="0"/>
                  <a:pt x="469" y="2"/>
                </a:cubicBezTo>
                <a:cubicBezTo>
                  <a:pt x="506" y="4"/>
                  <a:pt x="543" y="15"/>
                  <a:pt x="571" y="44"/>
                </a:cubicBezTo>
                <a:cubicBezTo>
                  <a:pt x="575" y="48"/>
                  <a:pt x="578" y="53"/>
                  <a:pt x="582" y="56"/>
                </a:cubicBezTo>
                <a:cubicBezTo>
                  <a:pt x="611" y="73"/>
                  <a:pt x="623" y="102"/>
                  <a:pt x="638" y="130"/>
                </a:cubicBezTo>
                <a:cubicBezTo>
                  <a:pt x="641" y="134"/>
                  <a:pt x="644" y="139"/>
                  <a:pt x="644" y="144"/>
                </a:cubicBezTo>
                <a:cubicBezTo>
                  <a:pt x="649" y="175"/>
                  <a:pt x="653" y="206"/>
                  <a:pt x="657" y="237"/>
                </a:cubicBezTo>
                <a:close/>
                <a:moveTo>
                  <a:pt x="312" y="538"/>
                </a:moveTo>
                <a:cubicBezTo>
                  <a:pt x="379" y="545"/>
                  <a:pt x="432" y="509"/>
                  <a:pt x="480" y="471"/>
                </a:cubicBezTo>
                <a:cubicBezTo>
                  <a:pt x="510" y="447"/>
                  <a:pt x="541" y="419"/>
                  <a:pt x="556" y="379"/>
                </a:cubicBezTo>
                <a:cubicBezTo>
                  <a:pt x="568" y="347"/>
                  <a:pt x="586" y="316"/>
                  <a:pt x="595" y="282"/>
                </a:cubicBezTo>
                <a:cubicBezTo>
                  <a:pt x="608" y="235"/>
                  <a:pt x="596" y="187"/>
                  <a:pt x="580" y="142"/>
                </a:cubicBezTo>
                <a:cubicBezTo>
                  <a:pt x="575" y="127"/>
                  <a:pt x="564" y="112"/>
                  <a:pt x="553" y="101"/>
                </a:cubicBezTo>
                <a:cubicBezTo>
                  <a:pt x="521" y="70"/>
                  <a:pt x="481" y="57"/>
                  <a:pt x="436" y="60"/>
                </a:cubicBezTo>
                <a:cubicBezTo>
                  <a:pt x="390" y="63"/>
                  <a:pt x="351" y="82"/>
                  <a:pt x="320" y="116"/>
                </a:cubicBezTo>
                <a:cubicBezTo>
                  <a:pt x="304" y="134"/>
                  <a:pt x="291" y="155"/>
                  <a:pt x="277" y="175"/>
                </a:cubicBezTo>
                <a:cubicBezTo>
                  <a:pt x="270" y="184"/>
                  <a:pt x="264" y="190"/>
                  <a:pt x="252" y="182"/>
                </a:cubicBezTo>
                <a:cubicBezTo>
                  <a:pt x="219" y="161"/>
                  <a:pt x="186" y="141"/>
                  <a:pt x="154" y="118"/>
                </a:cubicBezTo>
                <a:cubicBezTo>
                  <a:pt x="117" y="91"/>
                  <a:pt x="118" y="89"/>
                  <a:pt x="90" y="124"/>
                </a:cubicBezTo>
                <a:cubicBezTo>
                  <a:pt x="90" y="125"/>
                  <a:pt x="90" y="125"/>
                  <a:pt x="89" y="126"/>
                </a:cubicBezTo>
                <a:cubicBezTo>
                  <a:pt x="71" y="151"/>
                  <a:pt x="70" y="165"/>
                  <a:pt x="91" y="178"/>
                </a:cubicBezTo>
                <a:cubicBezTo>
                  <a:pt x="126" y="200"/>
                  <a:pt x="163" y="220"/>
                  <a:pt x="200" y="239"/>
                </a:cubicBezTo>
                <a:cubicBezTo>
                  <a:pt x="225" y="252"/>
                  <a:pt x="230" y="264"/>
                  <a:pt x="213" y="284"/>
                </a:cubicBezTo>
                <a:cubicBezTo>
                  <a:pt x="174" y="330"/>
                  <a:pt x="164" y="384"/>
                  <a:pt x="166" y="441"/>
                </a:cubicBezTo>
                <a:cubicBezTo>
                  <a:pt x="166" y="481"/>
                  <a:pt x="196" y="504"/>
                  <a:pt x="225" y="526"/>
                </a:cubicBezTo>
                <a:cubicBezTo>
                  <a:pt x="231" y="531"/>
                  <a:pt x="238" y="537"/>
                  <a:pt x="245" y="537"/>
                </a:cubicBezTo>
                <a:cubicBezTo>
                  <a:pt x="267" y="539"/>
                  <a:pt x="290" y="538"/>
                  <a:pt x="312" y="5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8"/>
          <p:cNvSpPr>
            <a:spLocks noEditPoints="1"/>
          </p:cNvSpPr>
          <p:nvPr/>
        </p:nvSpPr>
        <p:spPr bwMode="auto">
          <a:xfrm>
            <a:off x="2039938" y="1431925"/>
            <a:ext cx="1517650" cy="1493838"/>
          </a:xfrm>
          <a:custGeom>
            <a:avLst/>
            <a:gdLst>
              <a:gd name="T0" fmla="*/ 448 w 1319"/>
              <a:gd name="T1" fmla="*/ 1244 h 1300"/>
              <a:gd name="T2" fmla="*/ 248 w 1319"/>
              <a:gd name="T3" fmla="*/ 1131 h 1300"/>
              <a:gd name="T4" fmla="*/ 73 w 1319"/>
              <a:gd name="T5" fmla="*/ 914 h 1300"/>
              <a:gd name="T6" fmla="*/ 5 w 1319"/>
              <a:gd name="T7" fmla="*/ 633 h 1300"/>
              <a:gd name="T8" fmla="*/ 137 w 1319"/>
              <a:gd name="T9" fmla="*/ 251 h 1300"/>
              <a:gd name="T10" fmla="*/ 548 w 1319"/>
              <a:gd name="T11" fmla="*/ 10 h 1300"/>
              <a:gd name="T12" fmla="*/ 779 w 1319"/>
              <a:gd name="T13" fmla="*/ 5 h 1300"/>
              <a:gd name="T14" fmla="*/ 985 w 1319"/>
              <a:gd name="T15" fmla="*/ 72 h 1300"/>
              <a:gd name="T16" fmla="*/ 1176 w 1319"/>
              <a:gd name="T17" fmla="*/ 212 h 1300"/>
              <a:gd name="T18" fmla="*/ 1294 w 1319"/>
              <a:gd name="T19" fmla="*/ 429 h 1300"/>
              <a:gd name="T20" fmla="*/ 1319 w 1319"/>
              <a:gd name="T21" fmla="*/ 635 h 1300"/>
              <a:gd name="T22" fmla="*/ 1275 w 1319"/>
              <a:gd name="T23" fmla="*/ 846 h 1300"/>
              <a:gd name="T24" fmla="*/ 1153 w 1319"/>
              <a:gd name="T25" fmla="*/ 1074 h 1300"/>
              <a:gd name="T26" fmla="*/ 819 w 1319"/>
              <a:gd name="T27" fmla="*/ 1284 h 1300"/>
              <a:gd name="T28" fmla="*/ 342 w 1319"/>
              <a:gd name="T29" fmla="*/ 943 h 1300"/>
              <a:gd name="T30" fmla="*/ 461 w 1319"/>
              <a:gd name="T31" fmla="*/ 1142 h 1300"/>
              <a:gd name="T32" fmla="*/ 597 w 1319"/>
              <a:gd name="T33" fmla="*/ 1003 h 1300"/>
              <a:gd name="T34" fmla="*/ 425 w 1319"/>
              <a:gd name="T35" fmla="*/ 902 h 1300"/>
              <a:gd name="T36" fmla="*/ 943 w 1319"/>
              <a:gd name="T37" fmla="*/ 525 h 1300"/>
              <a:gd name="T38" fmla="*/ 912 w 1319"/>
              <a:gd name="T39" fmla="*/ 625 h 1300"/>
              <a:gd name="T40" fmla="*/ 849 w 1319"/>
              <a:gd name="T41" fmla="*/ 689 h 1300"/>
              <a:gd name="T42" fmla="*/ 930 w 1319"/>
              <a:gd name="T43" fmla="*/ 722 h 1300"/>
              <a:gd name="T44" fmla="*/ 994 w 1319"/>
              <a:gd name="T45" fmla="*/ 771 h 1300"/>
              <a:gd name="T46" fmla="*/ 1023 w 1319"/>
              <a:gd name="T47" fmla="*/ 662 h 1300"/>
              <a:gd name="T48" fmla="*/ 660 w 1319"/>
              <a:gd name="T49" fmla="*/ 380 h 1300"/>
              <a:gd name="T50" fmla="*/ 529 w 1319"/>
              <a:gd name="T51" fmla="*/ 322 h 1300"/>
              <a:gd name="T52" fmla="*/ 493 w 1319"/>
              <a:gd name="T53" fmla="*/ 397 h 1300"/>
              <a:gd name="T54" fmla="*/ 423 w 1319"/>
              <a:gd name="T55" fmla="*/ 465 h 1300"/>
              <a:gd name="T56" fmla="*/ 507 w 1319"/>
              <a:gd name="T57" fmla="*/ 463 h 1300"/>
              <a:gd name="T58" fmla="*/ 578 w 1319"/>
              <a:gd name="T59" fmla="*/ 507 h 1300"/>
              <a:gd name="T60" fmla="*/ 660 w 1319"/>
              <a:gd name="T61" fmla="*/ 380 h 1300"/>
              <a:gd name="T62" fmla="*/ 737 w 1319"/>
              <a:gd name="T63" fmla="*/ 838 h 1300"/>
              <a:gd name="T64" fmla="*/ 702 w 1319"/>
              <a:gd name="T65" fmla="*/ 648 h 1300"/>
              <a:gd name="T66" fmla="*/ 679 w 1319"/>
              <a:gd name="T67" fmla="*/ 742 h 1300"/>
              <a:gd name="T68" fmla="*/ 605 w 1319"/>
              <a:gd name="T69" fmla="*/ 801 h 1300"/>
              <a:gd name="T70" fmla="*/ 640 w 1319"/>
              <a:gd name="T71" fmla="*/ 852 h 1300"/>
              <a:gd name="T72" fmla="*/ 1122 w 1319"/>
              <a:gd name="T73" fmla="*/ 488 h 1300"/>
              <a:gd name="T74" fmla="*/ 1049 w 1319"/>
              <a:gd name="T75" fmla="*/ 339 h 1300"/>
              <a:gd name="T76" fmla="*/ 1033 w 1319"/>
              <a:gd name="T77" fmla="*/ 403 h 1300"/>
              <a:gd name="T78" fmla="*/ 1134 w 1319"/>
              <a:gd name="T79" fmla="*/ 573 h 1300"/>
              <a:gd name="T80" fmla="*/ 704 w 1319"/>
              <a:gd name="T81" fmla="*/ 250 h 1300"/>
              <a:gd name="T82" fmla="*/ 716 w 1319"/>
              <a:gd name="T83" fmla="*/ 203 h 1300"/>
              <a:gd name="T84" fmla="*/ 525 w 1319"/>
              <a:gd name="T85" fmla="*/ 239 h 1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19" h="1300">
                <a:moveTo>
                  <a:pt x="695" y="1300"/>
                </a:moveTo>
                <a:cubicBezTo>
                  <a:pt x="644" y="1292"/>
                  <a:pt x="584" y="1285"/>
                  <a:pt x="525" y="1273"/>
                </a:cubicBezTo>
                <a:cubicBezTo>
                  <a:pt x="498" y="1268"/>
                  <a:pt x="474" y="1254"/>
                  <a:pt x="448" y="1244"/>
                </a:cubicBezTo>
                <a:cubicBezTo>
                  <a:pt x="433" y="1238"/>
                  <a:pt x="417" y="1234"/>
                  <a:pt x="402" y="1226"/>
                </a:cubicBezTo>
                <a:cubicBezTo>
                  <a:pt x="376" y="1213"/>
                  <a:pt x="349" y="1198"/>
                  <a:pt x="324" y="1183"/>
                </a:cubicBezTo>
                <a:cubicBezTo>
                  <a:pt x="298" y="1167"/>
                  <a:pt x="271" y="1151"/>
                  <a:pt x="248" y="1131"/>
                </a:cubicBezTo>
                <a:cubicBezTo>
                  <a:pt x="217" y="1104"/>
                  <a:pt x="187" y="1074"/>
                  <a:pt x="160" y="1043"/>
                </a:cubicBezTo>
                <a:cubicBezTo>
                  <a:pt x="134" y="1013"/>
                  <a:pt x="112" y="980"/>
                  <a:pt x="90" y="948"/>
                </a:cubicBezTo>
                <a:cubicBezTo>
                  <a:pt x="83" y="938"/>
                  <a:pt x="78" y="926"/>
                  <a:pt x="73" y="914"/>
                </a:cubicBezTo>
                <a:cubicBezTo>
                  <a:pt x="61" y="887"/>
                  <a:pt x="52" y="857"/>
                  <a:pt x="38" y="831"/>
                </a:cubicBezTo>
                <a:cubicBezTo>
                  <a:pt x="22" y="803"/>
                  <a:pt x="18" y="772"/>
                  <a:pt x="12" y="741"/>
                </a:cubicBezTo>
                <a:cubicBezTo>
                  <a:pt x="4" y="705"/>
                  <a:pt x="0" y="670"/>
                  <a:pt x="5" y="633"/>
                </a:cubicBezTo>
                <a:cubicBezTo>
                  <a:pt x="14" y="567"/>
                  <a:pt x="22" y="501"/>
                  <a:pt x="35" y="436"/>
                </a:cubicBezTo>
                <a:cubicBezTo>
                  <a:pt x="45" y="384"/>
                  <a:pt x="69" y="337"/>
                  <a:pt x="102" y="296"/>
                </a:cubicBezTo>
                <a:cubicBezTo>
                  <a:pt x="114" y="281"/>
                  <a:pt x="124" y="264"/>
                  <a:pt x="137" y="251"/>
                </a:cubicBezTo>
                <a:cubicBezTo>
                  <a:pt x="162" y="225"/>
                  <a:pt x="187" y="200"/>
                  <a:pt x="213" y="176"/>
                </a:cubicBezTo>
                <a:cubicBezTo>
                  <a:pt x="262" y="132"/>
                  <a:pt x="315" y="92"/>
                  <a:pt x="374" y="64"/>
                </a:cubicBezTo>
                <a:cubicBezTo>
                  <a:pt x="428" y="39"/>
                  <a:pt x="486" y="17"/>
                  <a:pt x="548" y="10"/>
                </a:cubicBezTo>
                <a:cubicBezTo>
                  <a:pt x="567" y="8"/>
                  <a:pt x="587" y="2"/>
                  <a:pt x="606" y="1"/>
                </a:cubicBezTo>
                <a:cubicBezTo>
                  <a:pt x="644" y="0"/>
                  <a:pt x="682" y="1"/>
                  <a:pt x="720" y="1"/>
                </a:cubicBezTo>
                <a:cubicBezTo>
                  <a:pt x="740" y="2"/>
                  <a:pt x="760" y="2"/>
                  <a:pt x="779" y="5"/>
                </a:cubicBezTo>
                <a:cubicBezTo>
                  <a:pt x="807" y="8"/>
                  <a:pt x="834" y="13"/>
                  <a:pt x="862" y="19"/>
                </a:cubicBezTo>
                <a:cubicBezTo>
                  <a:pt x="879" y="23"/>
                  <a:pt x="895" y="31"/>
                  <a:pt x="911" y="38"/>
                </a:cubicBezTo>
                <a:cubicBezTo>
                  <a:pt x="936" y="49"/>
                  <a:pt x="961" y="61"/>
                  <a:pt x="985" y="72"/>
                </a:cubicBezTo>
                <a:cubicBezTo>
                  <a:pt x="987" y="73"/>
                  <a:pt x="989" y="74"/>
                  <a:pt x="991" y="75"/>
                </a:cubicBezTo>
                <a:cubicBezTo>
                  <a:pt x="1032" y="82"/>
                  <a:pt x="1061" y="107"/>
                  <a:pt x="1090" y="135"/>
                </a:cubicBezTo>
                <a:cubicBezTo>
                  <a:pt x="1118" y="162"/>
                  <a:pt x="1149" y="185"/>
                  <a:pt x="1176" y="212"/>
                </a:cubicBezTo>
                <a:cubicBezTo>
                  <a:pt x="1196" y="234"/>
                  <a:pt x="1212" y="259"/>
                  <a:pt x="1229" y="284"/>
                </a:cubicBezTo>
                <a:cubicBezTo>
                  <a:pt x="1242" y="303"/>
                  <a:pt x="1254" y="324"/>
                  <a:pt x="1264" y="346"/>
                </a:cubicBezTo>
                <a:cubicBezTo>
                  <a:pt x="1275" y="372"/>
                  <a:pt x="1286" y="400"/>
                  <a:pt x="1294" y="429"/>
                </a:cubicBezTo>
                <a:cubicBezTo>
                  <a:pt x="1302" y="457"/>
                  <a:pt x="1308" y="485"/>
                  <a:pt x="1314" y="514"/>
                </a:cubicBezTo>
                <a:cubicBezTo>
                  <a:pt x="1316" y="528"/>
                  <a:pt x="1314" y="542"/>
                  <a:pt x="1315" y="556"/>
                </a:cubicBezTo>
                <a:cubicBezTo>
                  <a:pt x="1316" y="582"/>
                  <a:pt x="1319" y="608"/>
                  <a:pt x="1319" y="635"/>
                </a:cubicBezTo>
                <a:cubicBezTo>
                  <a:pt x="1318" y="653"/>
                  <a:pt x="1313" y="671"/>
                  <a:pt x="1311" y="689"/>
                </a:cubicBezTo>
                <a:cubicBezTo>
                  <a:pt x="1309" y="699"/>
                  <a:pt x="1311" y="709"/>
                  <a:pt x="1309" y="718"/>
                </a:cubicBezTo>
                <a:cubicBezTo>
                  <a:pt x="1298" y="761"/>
                  <a:pt x="1288" y="804"/>
                  <a:pt x="1275" y="846"/>
                </a:cubicBezTo>
                <a:cubicBezTo>
                  <a:pt x="1266" y="877"/>
                  <a:pt x="1259" y="910"/>
                  <a:pt x="1244" y="939"/>
                </a:cubicBezTo>
                <a:cubicBezTo>
                  <a:pt x="1223" y="977"/>
                  <a:pt x="1205" y="1018"/>
                  <a:pt x="1172" y="1049"/>
                </a:cubicBezTo>
                <a:cubicBezTo>
                  <a:pt x="1164" y="1056"/>
                  <a:pt x="1160" y="1066"/>
                  <a:pt x="1153" y="1074"/>
                </a:cubicBezTo>
                <a:cubicBezTo>
                  <a:pt x="1128" y="1105"/>
                  <a:pt x="1106" y="1138"/>
                  <a:pt x="1077" y="1165"/>
                </a:cubicBezTo>
                <a:cubicBezTo>
                  <a:pt x="1052" y="1188"/>
                  <a:pt x="1020" y="1204"/>
                  <a:pt x="990" y="1222"/>
                </a:cubicBezTo>
                <a:cubicBezTo>
                  <a:pt x="937" y="1255"/>
                  <a:pt x="879" y="1272"/>
                  <a:pt x="819" y="1284"/>
                </a:cubicBezTo>
                <a:cubicBezTo>
                  <a:pt x="782" y="1290"/>
                  <a:pt x="743" y="1293"/>
                  <a:pt x="695" y="1300"/>
                </a:cubicBezTo>
                <a:close/>
                <a:moveTo>
                  <a:pt x="425" y="902"/>
                </a:moveTo>
                <a:cubicBezTo>
                  <a:pt x="401" y="914"/>
                  <a:pt x="370" y="927"/>
                  <a:pt x="342" y="943"/>
                </a:cubicBezTo>
                <a:cubicBezTo>
                  <a:pt x="332" y="949"/>
                  <a:pt x="322" y="963"/>
                  <a:pt x="319" y="974"/>
                </a:cubicBezTo>
                <a:cubicBezTo>
                  <a:pt x="307" y="1023"/>
                  <a:pt x="328" y="1075"/>
                  <a:pt x="372" y="1101"/>
                </a:cubicBezTo>
                <a:cubicBezTo>
                  <a:pt x="400" y="1118"/>
                  <a:pt x="430" y="1133"/>
                  <a:pt x="461" y="1142"/>
                </a:cubicBezTo>
                <a:cubicBezTo>
                  <a:pt x="483" y="1148"/>
                  <a:pt x="510" y="1147"/>
                  <a:pt x="532" y="1141"/>
                </a:cubicBezTo>
                <a:cubicBezTo>
                  <a:pt x="550" y="1136"/>
                  <a:pt x="566" y="1121"/>
                  <a:pt x="579" y="1107"/>
                </a:cubicBezTo>
                <a:cubicBezTo>
                  <a:pt x="608" y="1073"/>
                  <a:pt x="620" y="1044"/>
                  <a:pt x="597" y="1003"/>
                </a:cubicBezTo>
                <a:cubicBezTo>
                  <a:pt x="589" y="988"/>
                  <a:pt x="578" y="974"/>
                  <a:pt x="567" y="962"/>
                </a:cubicBezTo>
                <a:cubicBezTo>
                  <a:pt x="554" y="948"/>
                  <a:pt x="540" y="935"/>
                  <a:pt x="525" y="925"/>
                </a:cubicBezTo>
                <a:cubicBezTo>
                  <a:pt x="498" y="905"/>
                  <a:pt x="463" y="913"/>
                  <a:pt x="425" y="902"/>
                </a:cubicBezTo>
                <a:close/>
                <a:moveTo>
                  <a:pt x="972" y="621"/>
                </a:moveTo>
                <a:cubicBezTo>
                  <a:pt x="967" y="599"/>
                  <a:pt x="963" y="579"/>
                  <a:pt x="957" y="559"/>
                </a:cubicBezTo>
                <a:cubicBezTo>
                  <a:pt x="954" y="547"/>
                  <a:pt x="950" y="534"/>
                  <a:pt x="943" y="525"/>
                </a:cubicBezTo>
                <a:cubicBezTo>
                  <a:pt x="932" y="508"/>
                  <a:pt x="916" y="518"/>
                  <a:pt x="904" y="525"/>
                </a:cubicBezTo>
                <a:cubicBezTo>
                  <a:pt x="900" y="527"/>
                  <a:pt x="897" y="539"/>
                  <a:pt x="898" y="545"/>
                </a:cubicBezTo>
                <a:cubicBezTo>
                  <a:pt x="902" y="572"/>
                  <a:pt x="905" y="599"/>
                  <a:pt x="912" y="625"/>
                </a:cubicBezTo>
                <a:cubicBezTo>
                  <a:pt x="915" y="638"/>
                  <a:pt x="912" y="643"/>
                  <a:pt x="903" y="648"/>
                </a:cubicBezTo>
                <a:cubicBezTo>
                  <a:pt x="890" y="655"/>
                  <a:pt x="876" y="659"/>
                  <a:pt x="864" y="667"/>
                </a:cubicBezTo>
                <a:cubicBezTo>
                  <a:pt x="857" y="672"/>
                  <a:pt x="848" y="683"/>
                  <a:pt x="849" y="689"/>
                </a:cubicBezTo>
                <a:cubicBezTo>
                  <a:pt x="850" y="696"/>
                  <a:pt x="861" y="703"/>
                  <a:pt x="870" y="706"/>
                </a:cubicBezTo>
                <a:cubicBezTo>
                  <a:pt x="876" y="708"/>
                  <a:pt x="885" y="704"/>
                  <a:pt x="892" y="702"/>
                </a:cubicBezTo>
                <a:cubicBezTo>
                  <a:pt x="915" y="694"/>
                  <a:pt x="924" y="699"/>
                  <a:pt x="930" y="722"/>
                </a:cubicBezTo>
                <a:cubicBezTo>
                  <a:pt x="935" y="741"/>
                  <a:pt x="939" y="761"/>
                  <a:pt x="946" y="779"/>
                </a:cubicBezTo>
                <a:cubicBezTo>
                  <a:pt x="957" y="805"/>
                  <a:pt x="974" y="807"/>
                  <a:pt x="990" y="785"/>
                </a:cubicBezTo>
                <a:cubicBezTo>
                  <a:pt x="993" y="782"/>
                  <a:pt x="994" y="776"/>
                  <a:pt x="994" y="771"/>
                </a:cubicBezTo>
                <a:cubicBezTo>
                  <a:pt x="992" y="744"/>
                  <a:pt x="989" y="718"/>
                  <a:pt x="987" y="692"/>
                </a:cubicBezTo>
                <a:cubicBezTo>
                  <a:pt x="987" y="685"/>
                  <a:pt x="989" y="675"/>
                  <a:pt x="994" y="672"/>
                </a:cubicBezTo>
                <a:cubicBezTo>
                  <a:pt x="1002" y="667"/>
                  <a:pt x="1013" y="663"/>
                  <a:pt x="1023" y="662"/>
                </a:cubicBezTo>
                <a:cubicBezTo>
                  <a:pt x="1048" y="659"/>
                  <a:pt x="1062" y="643"/>
                  <a:pt x="1074" y="623"/>
                </a:cubicBezTo>
                <a:cubicBezTo>
                  <a:pt x="1043" y="603"/>
                  <a:pt x="1043" y="603"/>
                  <a:pt x="972" y="621"/>
                </a:cubicBezTo>
                <a:close/>
                <a:moveTo>
                  <a:pt x="660" y="380"/>
                </a:moveTo>
                <a:cubicBezTo>
                  <a:pt x="640" y="360"/>
                  <a:pt x="640" y="359"/>
                  <a:pt x="615" y="367"/>
                </a:cubicBezTo>
                <a:cubicBezTo>
                  <a:pt x="593" y="374"/>
                  <a:pt x="572" y="381"/>
                  <a:pt x="550" y="389"/>
                </a:cubicBezTo>
                <a:cubicBezTo>
                  <a:pt x="542" y="364"/>
                  <a:pt x="537" y="343"/>
                  <a:pt x="529" y="322"/>
                </a:cubicBezTo>
                <a:cubicBezTo>
                  <a:pt x="525" y="311"/>
                  <a:pt x="520" y="298"/>
                  <a:pt x="503" y="306"/>
                </a:cubicBezTo>
                <a:cubicBezTo>
                  <a:pt x="487" y="313"/>
                  <a:pt x="480" y="326"/>
                  <a:pt x="483" y="341"/>
                </a:cubicBezTo>
                <a:cubicBezTo>
                  <a:pt x="487" y="360"/>
                  <a:pt x="490" y="379"/>
                  <a:pt x="493" y="397"/>
                </a:cubicBezTo>
                <a:cubicBezTo>
                  <a:pt x="495" y="410"/>
                  <a:pt x="491" y="416"/>
                  <a:pt x="477" y="420"/>
                </a:cubicBezTo>
                <a:cubicBezTo>
                  <a:pt x="461" y="424"/>
                  <a:pt x="444" y="433"/>
                  <a:pt x="430" y="443"/>
                </a:cubicBezTo>
                <a:cubicBezTo>
                  <a:pt x="425" y="446"/>
                  <a:pt x="421" y="458"/>
                  <a:pt x="423" y="465"/>
                </a:cubicBezTo>
                <a:cubicBezTo>
                  <a:pt x="425" y="471"/>
                  <a:pt x="434" y="477"/>
                  <a:pt x="441" y="479"/>
                </a:cubicBezTo>
                <a:cubicBezTo>
                  <a:pt x="449" y="481"/>
                  <a:pt x="458" y="480"/>
                  <a:pt x="466" y="477"/>
                </a:cubicBezTo>
                <a:cubicBezTo>
                  <a:pt x="480" y="473"/>
                  <a:pt x="493" y="468"/>
                  <a:pt x="507" y="463"/>
                </a:cubicBezTo>
                <a:cubicBezTo>
                  <a:pt x="515" y="482"/>
                  <a:pt x="524" y="501"/>
                  <a:pt x="530" y="521"/>
                </a:cubicBezTo>
                <a:cubicBezTo>
                  <a:pt x="535" y="536"/>
                  <a:pt x="544" y="543"/>
                  <a:pt x="558" y="538"/>
                </a:cubicBezTo>
                <a:cubicBezTo>
                  <a:pt x="571" y="533"/>
                  <a:pt x="581" y="524"/>
                  <a:pt x="578" y="507"/>
                </a:cubicBezTo>
                <a:cubicBezTo>
                  <a:pt x="576" y="496"/>
                  <a:pt x="574" y="485"/>
                  <a:pt x="573" y="474"/>
                </a:cubicBezTo>
                <a:cubicBezTo>
                  <a:pt x="570" y="438"/>
                  <a:pt x="570" y="440"/>
                  <a:pt x="603" y="424"/>
                </a:cubicBezTo>
                <a:cubicBezTo>
                  <a:pt x="624" y="413"/>
                  <a:pt x="654" y="412"/>
                  <a:pt x="660" y="380"/>
                </a:cubicBezTo>
                <a:close/>
                <a:moveTo>
                  <a:pt x="719" y="836"/>
                </a:moveTo>
                <a:cubicBezTo>
                  <a:pt x="719" y="836"/>
                  <a:pt x="719" y="837"/>
                  <a:pt x="720" y="838"/>
                </a:cubicBezTo>
                <a:cubicBezTo>
                  <a:pt x="726" y="838"/>
                  <a:pt x="733" y="840"/>
                  <a:pt x="737" y="838"/>
                </a:cubicBezTo>
                <a:cubicBezTo>
                  <a:pt x="751" y="829"/>
                  <a:pt x="767" y="821"/>
                  <a:pt x="774" y="808"/>
                </a:cubicBezTo>
                <a:cubicBezTo>
                  <a:pt x="779" y="799"/>
                  <a:pt x="773" y="780"/>
                  <a:pt x="766" y="770"/>
                </a:cubicBezTo>
                <a:cubicBezTo>
                  <a:pt x="735" y="734"/>
                  <a:pt x="719" y="691"/>
                  <a:pt x="702" y="648"/>
                </a:cubicBezTo>
                <a:cubicBezTo>
                  <a:pt x="696" y="632"/>
                  <a:pt x="676" y="616"/>
                  <a:pt x="661" y="624"/>
                </a:cubicBezTo>
                <a:cubicBezTo>
                  <a:pt x="651" y="630"/>
                  <a:pt x="640" y="649"/>
                  <a:pt x="643" y="659"/>
                </a:cubicBezTo>
                <a:cubicBezTo>
                  <a:pt x="652" y="688"/>
                  <a:pt x="664" y="716"/>
                  <a:pt x="679" y="742"/>
                </a:cubicBezTo>
                <a:cubicBezTo>
                  <a:pt x="691" y="765"/>
                  <a:pt x="692" y="782"/>
                  <a:pt x="671" y="790"/>
                </a:cubicBezTo>
                <a:cubicBezTo>
                  <a:pt x="665" y="792"/>
                  <a:pt x="658" y="791"/>
                  <a:pt x="652" y="792"/>
                </a:cubicBezTo>
                <a:cubicBezTo>
                  <a:pt x="636" y="795"/>
                  <a:pt x="620" y="798"/>
                  <a:pt x="605" y="801"/>
                </a:cubicBezTo>
                <a:cubicBezTo>
                  <a:pt x="584" y="805"/>
                  <a:pt x="584" y="824"/>
                  <a:pt x="587" y="837"/>
                </a:cubicBezTo>
                <a:cubicBezTo>
                  <a:pt x="589" y="845"/>
                  <a:pt x="604" y="851"/>
                  <a:pt x="614" y="854"/>
                </a:cubicBezTo>
                <a:cubicBezTo>
                  <a:pt x="622" y="857"/>
                  <a:pt x="631" y="854"/>
                  <a:pt x="640" y="852"/>
                </a:cubicBezTo>
                <a:cubicBezTo>
                  <a:pt x="666" y="847"/>
                  <a:pt x="693" y="841"/>
                  <a:pt x="719" y="836"/>
                </a:cubicBezTo>
                <a:close/>
                <a:moveTo>
                  <a:pt x="1154" y="557"/>
                </a:moveTo>
                <a:cubicBezTo>
                  <a:pt x="1142" y="532"/>
                  <a:pt x="1132" y="510"/>
                  <a:pt x="1122" y="488"/>
                </a:cubicBezTo>
                <a:cubicBezTo>
                  <a:pt x="1109" y="462"/>
                  <a:pt x="1097" y="437"/>
                  <a:pt x="1085" y="411"/>
                </a:cubicBezTo>
                <a:cubicBezTo>
                  <a:pt x="1076" y="390"/>
                  <a:pt x="1068" y="369"/>
                  <a:pt x="1059" y="347"/>
                </a:cubicBezTo>
                <a:cubicBezTo>
                  <a:pt x="1057" y="344"/>
                  <a:pt x="1053" y="341"/>
                  <a:pt x="1049" y="339"/>
                </a:cubicBezTo>
                <a:cubicBezTo>
                  <a:pt x="1035" y="333"/>
                  <a:pt x="1023" y="340"/>
                  <a:pt x="1019" y="351"/>
                </a:cubicBezTo>
                <a:cubicBezTo>
                  <a:pt x="1015" y="362"/>
                  <a:pt x="1019" y="376"/>
                  <a:pt x="1021" y="388"/>
                </a:cubicBezTo>
                <a:cubicBezTo>
                  <a:pt x="1023" y="394"/>
                  <a:pt x="1031" y="398"/>
                  <a:pt x="1033" y="403"/>
                </a:cubicBezTo>
                <a:cubicBezTo>
                  <a:pt x="1048" y="436"/>
                  <a:pt x="1060" y="468"/>
                  <a:pt x="1075" y="500"/>
                </a:cubicBezTo>
                <a:cubicBezTo>
                  <a:pt x="1086" y="523"/>
                  <a:pt x="1098" y="546"/>
                  <a:pt x="1112" y="568"/>
                </a:cubicBezTo>
                <a:cubicBezTo>
                  <a:pt x="1115" y="572"/>
                  <a:pt x="1127" y="575"/>
                  <a:pt x="1134" y="573"/>
                </a:cubicBezTo>
                <a:cubicBezTo>
                  <a:pt x="1141" y="571"/>
                  <a:pt x="1147" y="563"/>
                  <a:pt x="1154" y="557"/>
                </a:cubicBezTo>
                <a:close/>
                <a:moveTo>
                  <a:pt x="703" y="253"/>
                </a:moveTo>
                <a:cubicBezTo>
                  <a:pt x="703" y="252"/>
                  <a:pt x="703" y="251"/>
                  <a:pt x="704" y="250"/>
                </a:cubicBezTo>
                <a:cubicBezTo>
                  <a:pt x="709" y="250"/>
                  <a:pt x="716" y="250"/>
                  <a:pt x="721" y="248"/>
                </a:cubicBezTo>
                <a:cubicBezTo>
                  <a:pt x="735" y="241"/>
                  <a:pt x="759" y="246"/>
                  <a:pt x="757" y="222"/>
                </a:cubicBezTo>
                <a:cubicBezTo>
                  <a:pt x="754" y="200"/>
                  <a:pt x="732" y="202"/>
                  <a:pt x="716" y="203"/>
                </a:cubicBezTo>
                <a:cubicBezTo>
                  <a:pt x="654" y="206"/>
                  <a:pt x="592" y="203"/>
                  <a:pt x="531" y="192"/>
                </a:cubicBezTo>
                <a:cubicBezTo>
                  <a:pt x="515" y="190"/>
                  <a:pt x="496" y="202"/>
                  <a:pt x="495" y="214"/>
                </a:cubicBezTo>
                <a:cubicBezTo>
                  <a:pt x="493" y="228"/>
                  <a:pt x="505" y="238"/>
                  <a:pt x="525" y="239"/>
                </a:cubicBezTo>
                <a:cubicBezTo>
                  <a:pt x="584" y="244"/>
                  <a:pt x="644" y="249"/>
                  <a:pt x="703" y="2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9"/>
          <p:cNvSpPr>
            <a:spLocks/>
          </p:cNvSpPr>
          <p:nvPr/>
        </p:nvSpPr>
        <p:spPr bwMode="auto">
          <a:xfrm>
            <a:off x="3484563" y="2841625"/>
            <a:ext cx="619125" cy="561975"/>
          </a:xfrm>
          <a:custGeom>
            <a:avLst/>
            <a:gdLst>
              <a:gd name="T0" fmla="*/ 242 w 538"/>
              <a:gd name="T1" fmla="*/ 481 h 488"/>
              <a:gd name="T2" fmla="*/ 175 w 538"/>
              <a:gd name="T3" fmla="*/ 480 h 488"/>
              <a:gd name="T4" fmla="*/ 155 w 538"/>
              <a:gd name="T5" fmla="*/ 469 h 488"/>
              <a:gd name="T6" fmla="*/ 96 w 538"/>
              <a:gd name="T7" fmla="*/ 384 h 488"/>
              <a:gd name="T8" fmla="*/ 143 w 538"/>
              <a:gd name="T9" fmla="*/ 227 h 488"/>
              <a:gd name="T10" fmla="*/ 130 w 538"/>
              <a:gd name="T11" fmla="*/ 182 h 488"/>
              <a:gd name="T12" fmla="*/ 21 w 538"/>
              <a:gd name="T13" fmla="*/ 121 h 488"/>
              <a:gd name="T14" fmla="*/ 19 w 538"/>
              <a:gd name="T15" fmla="*/ 69 h 488"/>
              <a:gd name="T16" fmla="*/ 20 w 538"/>
              <a:gd name="T17" fmla="*/ 67 h 488"/>
              <a:gd name="T18" fmla="*/ 84 w 538"/>
              <a:gd name="T19" fmla="*/ 61 h 488"/>
              <a:gd name="T20" fmla="*/ 182 w 538"/>
              <a:gd name="T21" fmla="*/ 125 h 488"/>
              <a:gd name="T22" fmla="*/ 207 w 538"/>
              <a:gd name="T23" fmla="*/ 118 h 488"/>
              <a:gd name="T24" fmla="*/ 250 w 538"/>
              <a:gd name="T25" fmla="*/ 59 h 488"/>
              <a:gd name="T26" fmla="*/ 366 w 538"/>
              <a:gd name="T27" fmla="*/ 3 h 488"/>
              <a:gd name="T28" fmla="*/ 483 w 538"/>
              <a:gd name="T29" fmla="*/ 44 h 488"/>
              <a:gd name="T30" fmla="*/ 510 w 538"/>
              <a:gd name="T31" fmla="*/ 85 h 488"/>
              <a:gd name="T32" fmla="*/ 525 w 538"/>
              <a:gd name="T33" fmla="*/ 225 h 488"/>
              <a:gd name="T34" fmla="*/ 486 w 538"/>
              <a:gd name="T35" fmla="*/ 322 h 488"/>
              <a:gd name="T36" fmla="*/ 410 w 538"/>
              <a:gd name="T37" fmla="*/ 414 h 488"/>
              <a:gd name="T38" fmla="*/ 242 w 538"/>
              <a:gd name="T39" fmla="*/ 481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38" h="488">
                <a:moveTo>
                  <a:pt x="242" y="481"/>
                </a:moveTo>
                <a:cubicBezTo>
                  <a:pt x="220" y="481"/>
                  <a:pt x="197" y="482"/>
                  <a:pt x="175" y="480"/>
                </a:cubicBezTo>
                <a:cubicBezTo>
                  <a:pt x="168" y="480"/>
                  <a:pt x="161" y="474"/>
                  <a:pt x="155" y="469"/>
                </a:cubicBezTo>
                <a:cubicBezTo>
                  <a:pt x="126" y="447"/>
                  <a:pt x="96" y="424"/>
                  <a:pt x="96" y="384"/>
                </a:cubicBezTo>
                <a:cubicBezTo>
                  <a:pt x="94" y="327"/>
                  <a:pt x="104" y="273"/>
                  <a:pt x="143" y="227"/>
                </a:cubicBezTo>
                <a:cubicBezTo>
                  <a:pt x="160" y="207"/>
                  <a:pt x="155" y="195"/>
                  <a:pt x="130" y="182"/>
                </a:cubicBezTo>
                <a:cubicBezTo>
                  <a:pt x="93" y="163"/>
                  <a:pt x="56" y="143"/>
                  <a:pt x="21" y="121"/>
                </a:cubicBezTo>
                <a:cubicBezTo>
                  <a:pt x="0" y="108"/>
                  <a:pt x="1" y="94"/>
                  <a:pt x="19" y="69"/>
                </a:cubicBezTo>
                <a:cubicBezTo>
                  <a:pt x="20" y="68"/>
                  <a:pt x="20" y="68"/>
                  <a:pt x="20" y="67"/>
                </a:cubicBezTo>
                <a:cubicBezTo>
                  <a:pt x="48" y="32"/>
                  <a:pt x="47" y="34"/>
                  <a:pt x="84" y="61"/>
                </a:cubicBezTo>
                <a:cubicBezTo>
                  <a:pt x="116" y="84"/>
                  <a:pt x="149" y="104"/>
                  <a:pt x="182" y="125"/>
                </a:cubicBezTo>
                <a:cubicBezTo>
                  <a:pt x="194" y="133"/>
                  <a:pt x="200" y="127"/>
                  <a:pt x="207" y="118"/>
                </a:cubicBezTo>
                <a:cubicBezTo>
                  <a:pt x="221" y="98"/>
                  <a:pt x="234" y="77"/>
                  <a:pt x="250" y="59"/>
                </a:cubicBezTo>
                <a:cubicBezTo>
                  <a:pt x="281" y="25"/>
                  <a:pt x="320" y="6"/>
                  <a:pt x="366" y="3"/>
                </a:cubicBezTo>
                <a:cubicBezTo>
                  <a:pt x="411" y="0"/>
                  <a:pt x="451" y="13"/>
                  <a:pt x="483" y="44"/>
                </a:cubicBezTo>
                <a:cubicBezTo>
                  <a:pt x="494" y="55"/>
                  <a:pt x="505" y="70"/>
                  <a:pt x="510" y="85"/>
                </a:cubicBezTo>
                <a:cubicBezTo>
                  <a:pt x="526" y="130"/>
                  <a:pt x="538" y="178"/>
                  <a:pt x="525" y="225"/>
                </a:cubicBezTo>
                <a:cubicBezTo>
                  <a:pt x="516" y="259"/>
                  <a:pt x="498" y="290"/>
                  <a:pt x="486" y="322"/>
                </a:cubicBezTo>
                <a:cubicBezTo>
                  <a:pt x="471" y="362"/>
                  <a:pt x="440" y="390"/>
                  <a:pt x="410" y="414"/>
                </a:cubicBezTo>
                <a:cubicBezTo>
                  <a:pt x="362" y="452"/>
                  <a:pt x="309" y="488"/>
                  <a:pt x="242" y="4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10"/>
          <p:cNvSpPr>
            <a:spLocks noEditPoints="1"/>
          </p:cNvSpPr>
          <p:nvPr/>
        </p:nvSpPr>
        <p:spPr bwMode="auto">
          <a:xfrm>
            <a:off x="2393951" y="2468563"/>
            <a:ext cx="358775" cy="282575"/>
          </a:xfrm>
          <a:custGeom>
            <a:avLst/>
            <a:gdLst>
              <a:gd name="T0" fmla="*/ 118 w 313"/>
              <a:gd name="T1" fmla="*/ 0 h 246"/>
              <a:gd name="T2" fmla="*/ 218 w 313"/>
              <a:gd name="T3" fmla="*/ 23 h 246"/>
              <a:gd name="T4" fmla="*/ 260 w 313"/>
              <a:gd name="T5" fmla="*/ 60 h 246"/>
              <a:gd name="T6" fmla="*/ 290 w 313"/>
              <a:gd name="T7" fmla="*/ 101 h 246"/>
              <a:gd name="T8" fmla="*/ 272 w 313"/>
              <a:gd name="T9" fmla="*/ 205 h 246"/>
              <a:gd name="T10" fmla="*/ 225 w 313"/>
              <a:gd name="T11" fmla="*/ 239 h 246"/>
              <a:gd name="T12" fmla="*/ 154 w 313"/>
              <a:gd name="T13" fmla="*/ 240 h 246"/>
              <a:gd name="T14" fmla="*/ 65 w 313"/>
              <a:gd name="T15" fmla="*/ 199 h 246"/>
              <a:gd name="T16" fmla="*/ 12 w 313"/>
              <a:gd name="T17" fmla="*/ 72 h 246"/>
              <a:gd name="T18" fmla="*/ 35 w 313"/>
              <a:gd name="T19" fmla="*/ 41 h 246"/>
              <a:gd name="T20" fmla="*/ 118 w 313"/>
              <a:gd name="T21" fmla="*/ 0 h 246"/>
              <a:gd name="T22" fmla="*/ 244 w 313"/>
              <a:gd name="T23" fmla="*/ 141 h 246"/>
              <a:gd name="T24" fmla="*/ 202 w 313"/>
              <a:gd name="T25" fmla="*/ 73 h 246"/>
              <a:gd name="T26" fmla="*/ 86 w 313"/>
              <a:gd name="T27" fmla="*/ 72 h 246"/>
              <a:gd name="T28" fmla="*/ 73 w 313"/>
              <a:gd name="T29" fmla="*/ 142 h 246"/>
              <a:gd name="T30" fmla="*/ 98 w 313"/>
              <a:gd name="T31" fmla="*/ 164 h 246"/>
              <a:gd name="T32" fmla="*/ 192 w 313"/>
              <a:gd name="T33" fmla="*/ 188 h 246"/>
              <a:gd name="T34" fmla="*/ 244 w 313"/>
              <a:gd name="T35" fmla="*/ 141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3" h="246">
                <a:moveTo>
                  <a:pt x="118" y="0"/>
                </a:moveTo>
                <a:cubicBezTo>
                  <a:pt x="156" y="11"/>
                  <a:pt x="191" y="3"/>
                  <a:pt x="218" y="23"/>
                </a:cubicBezTo>
                <a:cubicBezTo>
                  <a:pt x="233" y="33"/>
                  <a:pt x="247" y="46"/>
                  <a:pt x="260" y="60"/>
                </a:cubicBezTo>
                <a:cubicBezTo>
                  <a:pt x="271" y="72"/>
                  <a:pt x="282" y="86"/>
                  <a:pt x="290" y="101"/>
                </a:cubicBezTo>
                <a:cubicBezTo>
                  <a:pt x="313" y="142"/>
                  <a:pt x="301" y="171"/>
                  <a:pt x="272" y="205"/>
                </a:cubicBezTo>
                <a:cubicBezTo>
                  <a:pt x="259" y="219"/>
                  <a:pt x="243" y="234"/>
                  <a:pt x="225" y="239"/>
                </a:cubicBezTo>
                <a:cubicBezTo>
                  <a:pt x="203" y="245"/>
                  <a:pt x="176" y="246"/>
                  <a:pt x="154" y="240"/>
                </a:cubicBezTo>
                <a:cubicBezTo>
                  <a:pt x="123" y="231"/>
                  <a:pt x="93" y="216"/>
                  <a:pt x="65" y="199"/>
                </a:cubicBezTo>
                <a:cubicBezTo>
                  <a:pt x="21" y="173"/>
                  <a:pt x="0" y="121"/>
                  <a:pt x="12" y="72"/>
                </a:cubicBezTo>
                <a:cubicBezTo>
                  <a:pt x="15" y="61"/>
                  <a:pt x="25" y="47"/>
                  <a:pt x="35" y="41"/>
                </a:cubicBezTo>
                <a:cubicBezTo>
                  <a:pt x="63" y="25"/>
                  <a:pt x="94" y="12"/>
                  <a:pt x="118" y="0"/>
                </a:cubicBezTo>
                <a:close/>
                <a:moveTo>
                  <a:pt x="244" y="141"/>
                </a:moveTo>
                <a:cubicBezTo>
                  <a:pt x="245" y="108"/>
                  <a:pt x="224" y="86"/>
                  <a:pt x="202" y="73"/>
                </a:cubicBezTo>
                <a:cubicBezTo>
                  <a:pt x="166" y="52"/>
                  <a:pt x="124" y="49"/>
                  <a:pt x="86" y="72"/>
                </a:cubicBezTo>
                <a:cubicBezTo>
                  <a:pt x="62" y="87"/>
                  <a:pt x="51" y="114"/>
                  <a:pt x="73" y="142"/>
                </a:cubicBezTo>
                <a:cubicBezTo>
                  <a:pt x="80" y="150"/>
                  <a:pt x="89" y="157"/>
                  <a:pt x="98" y="164"/>
                </a:cubicBezTo>
                <a:cubicBezTo>
                  <a:pt x="126" y="187"/>
                  <a:pt x="160" y="187"/>
                  <a:pt x="192" y="188"/>
                </a:cubicBezTo>
                <a:cubicBezTo>
                  <a:pt x="222" y="189"/>
                  <a:pt x="248" y="164"/>
                  <a:pt x="244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11"/>
          <p:cNvSpPr>
            <a:spLocks/>
          </p:cNvSpPr>
          <p:nvPr/>
        </p:nvSpPr>
        <p:spPr bwMode="auto">
          <a:xfrm>
            <a:off x="3016251" y="2016125"/>
            <a:ext cx="258763" cy="342900"/>
          </a:xfrm>
          <a:custGeom>
            <a:avLst/>
            <a:gdLst>
              <a:gd name="T0" fmla="*/ 124 w 226"/>
              <a:gd name="T1" fmla="*/ 113 h 299"/>
              <a:gd name="T2" fmla="*/ 226 w 226"/>
              <a:gd name="T3" fmla="*/ 115 h 299"/>
              <a:gd name="T4" fmla="*/ 175 w 226"/>
              <a:gd name="T5" fmla="*/ 154 h 299"/>
              <a:gd name="T6" fmla="*/ 146 w 226"/>
              <a:gd name="T7" fmla="*/ 164 h 299"/>
              <a:gd name="T8" fmla="*/ 139 w 226"/>
              <a:gd name="T9" fmla="*/ 184 h 299"/>
              <a:gd name="T10" fmla="*/ 146 w 226"/>
              <a:gd name="T11" fmla="*/ 263 h 299"/>
              <a:gd name="T12" fmla="*/ 142 w 226"/>
              <a:gd name="T13" fmla="*/ 277 h 299"/>
              <a:gd name="T14" fmla="*/ 98 w 226"/>
              <a:gd name="T15" fmla="*/ 271 h 299"/>
              <a:gd name="T16" fmla="*/ 82 w 226"/>
              <a:gd name="T17" fmla="*/ 214 h 299"/>
              <a:gd name="T18" fmla="*/ 44 w 226"/>
              <a:gd name="T19" fmla="*/ 194 h 299"/>
              <a:gd name="T20" fmla="*/ 22 w 226"/>
              <a:gd name="T21" fmla="*/ 198 h 299"/>
              <a:gd name="T22" fmla="*/ 1 w 226"/>
              <a:gd name="T23" fmla="*/ 181 h 299"/>
              <a:gd name="T24" fmla="*/ 16 w 226"/>
              <a:gd name="T25" fmla="*/ 159 h 299"/>
              <a:gd name="T26" fmla="*/ 55 w 226"/>
              <a:gd name="T27" fmla="*/ 140 h 299"/>
              <a:gd name="T28" fmla="*/ 64 w 226"/>
              <a:gd name="T29" fmla="*/ 117 h 299"/>
              <a:gd name="T30" fmla="*/ 50 w 226"/>
              <a:gd name="T31" fmla="*/ 37 h 299"/>
              <a:gd name="T32" fmla="*/ 56 w 226"/>
              <a:gd name="T33" fmla="*/ 17 h 299"/>
              <a:gd name="T34" fmla="*/ 95 w 226"/>
              <a:gd name="T35" fmla="*/ 17 h 299"/>
              <a:gd name="T36" fmla="*/ 109 w 226"/>
              <a:gd name="T37" fmla="*/ 51 h 299"/>
              <a:gd name="T38" fmla="*/ 124 w 226"/>
              <a:gd name="T39" fmla="*/ 113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26" h="299">
                <a:moveTo>
                  <a:pt x="124" y="113"/>
                </a:moveTo>
                <a:cubicBezTo>
                  <a:pt x="195" y="95"/>
                  <a:pt x="195" y="95"/>
                  <a:pt x="226" y="115"/>
                </a:cubicBezTo>
                <a:cubicBezTo>
                  <a:pt x="214" y="135"/>
                  <a:pt x="200" y="151"/>
                  <a:pt x="175" y="154"/>
                </a:cubicBezTo>
                <a:cubicBezTo>
                  <a:pt x="165" y="155"/>
                  <a:pt x="154" y="159"/>
                  <a:pt x="146" y="164"/>
                </a:cubicBezTo>
                <a:cubicBezTo>
                  <a:pt x="141" y="167"/>
                  <a:pt x="139" y="177"/>
                  <a:pt x="139" y="184"/>
                </a:cubicBezTo>
                <a:cubicBezTo>
                  <a:pt x="141" y="210"/>
                  <a:pt x="144" y="236"/>
                  <a:pt x="146" y="263"/>
                </a:cubicBezTo>
                <a:cubicBezTo>
                  <a:pt x="146" y="268"/>
                  <a:pt x="145" y="274"/>
                  <a:pt x="142" y="277"/>
                </a:cubicBezTo>
                <a:cubicBezTo>
                  <a:pt x="126" y="299"/>
                  <a:pt x="109" y="297"/>
                  <a:pt x="98" y="271"/>
                </a:cubicBezTo>
                <a:cubicBezTo>
                  <a:pt x="91" y="253"/>
                  <a:pt x="87" y="233"/>
                  <a:pt x="82" y="214"/>
                </a:cubicBezTo>
                <a:cubicBezTo>
                  <a:pt x="76" y="191"/>
                  <a:pt x="67" y="186"/>
                  <a:pt x="44" y="194"/>
                </a:cubicBezTo>
                <a:cubicBezTo>
                  <a:pt x="37" y="196"/>
                  <a:pt x="28" y="200"/>
                  <a:pt x="22" y="198"/>
                </a:cubicBezTo>
                <a:cubicBezTo>
                  <a:pt x="13" y="195"/>
                  <a:pt x="2" y="188"/>
                  <a:pt x="1" y="181"/>
                </a:cubicBezTo>
                <a:cubicBezTo>
                  <a:pt x="0" y="175"/>
                  <a:pt x="9" y="164"/>
                  <a:pt x="16" y="159"/>
                </a:cubicBezTo>
                <a:cubicBezTo>
                  <a:pt x="28" y="151"/>
                  <a:pt x="42" y="147"/>
                  <a:pt x="55" y="140"/>
                </a:cubicBezTo>
                <a:cubicBezTo>
                  <a:pt x="64" y="135"/>
                  <a:pt x="67" y="130"/>
                  <a:pt x="64" y="117"/>
                </a:cubicBezTo>
                <a:cubicBezTo>
                  <a:pt x="57" y="91"/>
                  <a:pt x="54" y="64"/>
                  <a:pt x="50" y="37"/>
                </a:cubicBezTo>
                <a:cubicBezTo>
                  <a:pt x="49" y="31"/>
                  <a:pt x="52" y="19"/>
                  <a:pt x="56" y="17"/>
                </a:cubicBezTo>
                <a:cubicBezTo>
                  <a:pt x="68" y="10"/>
                  <a:pt x="84" y="0"/>
                  <a:pt x="95" y="17"/>
                </a:cubicBezTo>
                <a:cubicBezTo>
                  <a:pt x="102" y="26"/>
                  <a:pt x="106" y="39"/>
                  <a:pt x="109" y="51"/>
                </a:cubicBezTo>
                <a:cubicBezTo>
                  <a:pt x="115" y="71"/>
                  <a:pt x="119" y="91"/>
                  <a:pt x="124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12"/>
          <p:cNvSpPr>
            <a:spLocks/>
          </p:cNvSpPr>
          <p:nvPr/>
        </p:nvSpPr>
        <p:spPr bwMode="auto">
          <a:xfrm>
            <a:off x="2524126" y="1773238"/>
            <a:ext cx="274638" cy="282575"/>
          </a:xfrm>
          <a:custGeom>
            <a:avLst/>
            <a:gdLst>
              <a:gd name="T0" fmla="*/ 239 w 239"/>
              <a:gd name="T1" fmla="*/ 82 h 245"/>
              <a:gd name="T2" fmla="*/ 182 w 239"/>
              <a:gd name="T3" fmla="*/ 126 h 245"/>
              <a:gd name="T4" fmla="*/ 152 w 239"/>
              <a:gd name="T5" fmla="*/ 176 h 245"/>
              <a:gd name="T6" fmla="*/ 157 w 239"/>
              <a:gd name="T7" fmla="*/ 209 h 245"/>
              <a:gd name="T8" fmla="*/ 137 w 239"/>
              <a:gd name="T9" fmla="*/ 240 h 245"/>
              <a:gd name="T10" fmla="*/ 109 w 239"/>
              <a:gd name="T11" fmla="*/ 223 h 245"/>
              <a:gd name="T12" fmla="*/ 86 w 239"/>
              <a:gd name="T13" fmla="*/ 165 h 245"/>
              <a:gd name="T14" fmla="*/ 45 w 239"/>
              <a:gd name="T15" fmla="*/ 179 h 245"/>
              <a:gd name="T16" fmla="*/ 20 w 239"/>
              <a:gd name="T17" fmla="*/ 181 h 245"/>
              <a:gd name="T18" fmla="*/ 2 w 239"/>
              <a:gd name="T19" fmla="*/ 167 h 245"/>
              <a:gd name="T20" fmla="*/ 9 w 239"/>
              <a:gd name="T21" fmla="*/ 145 h 245"/>
              <a:gd name="T22" fmla="*/ 56 w 239"/>
              <a:gd name="T23" fmla="*/ 122 h 245"/>
              <a:gd name="T24" fmla="*/ 72 w 239"/>
              <a:gd name="T25" fmla="*/ 99 h 245"/>
              <a:gd name="T26" fmla="*/ 62 w 239"/>
              <a:gd name="T27" fmla="*/ 43 h 245"/>
              <a:gd name="T28" fmla="*/ 82 w 239"/>
              <a:gd name="T29" fmla="*/ 8 h 245"/>
              <a:gd name="T30" fmla="*/ 108 w 239"/>
              <a:gd name="T31" fmla="*/ 24 h 245"/>
              <a:gd name="T32" fmla="*/ 129 w 239"/>
              <a:gd name="T33" fmla="*/ 91 h 245"/>
              <a:gd name="T34" fmla="*/ 194 w 239"/>
              <a:gd name="T35" fmla="*/ 69 h 245"/>
              <a:gd name="T36" fmla="*/ 239 w 239"/>
              <a:gd name="T37" fmla="*/ 82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9" h="245">
                <a:moveTo>
                  <a:pt x="239" y="82"/>
                </a:moveTo>
                <a:cubicBezTo>
                  <a:pt x="233" y="114"/>
                  <a:pt x="203" y="115"/>
                  <a:pt x="182" y="126"/>
                </a:cubicBezTo>
                <a:cubicBezTo>
                  <a:pt x="149" y="142"/>
                  <a:pt x="149" y="140"/>
                  <a:pt x="152" y="176"/>
                </a:cubicBezTo>
                <a:cubicBezTo>
                  <a:pt x="153" y="187"/>
                  <a:pt x="155" y="198"/>
                  <a:pt x="157" y="209"/>
                </a:cubicBezTo>
                <a:cubicBezTo>
                  <a:pt x="160" y="226"/>
                  <a:pt x="150" y="235"/>
                  <a:pt x="137" y="240"/>
                </a:cubicBezTo>
                <a:cubicBezTo>
                  <a:pt x="123" y="245"/>
                  <a:pt x="114" y="238"/>
                  <a:pt x="109" y="223"/>
                </a:cubicBezTo>
                <a:cubicBezTo>
                  <a:pt x="103" y="203"/>
                  <a:pt x="94" y="184"/>
                  <a:pt x="86" y="165"/>
                </a:cubicBezTo>
                <a:cubicBezTo>
                  <a:pt x="72" y="170"/>
                  <a:pt x="59" y="175"/>
                  <a:pt x="45" y="179"/>
                </a:cubicBezTo>
                <a:cubicBezTo>
                  <a:pt x="37" y="182"/>
                  <a:pt x="28" y="183"/>
                  <a:pt x="20" y="181"/>
                </a:cubicBezTo>
                <a:cubicBezTo>
                  <a:pt x="13" y="179"/>
                  <a:pt x="4" y="173"/>
                  <a:pt x="2" y="167"/>
                </a:cubicBezTo>
                <a:cubicBezTo>
                  <a:pt x="0" y="160"/>
                  <a:pt x="4" y="148"/>
                  <a:pt x="9" y="145"/>
                </a:cubicBezTo>
                <a:cubicBezTo>
                  <a:pt x="23" y="135"/>
                  <a:pt x="40" y="126"/>
                  <a:pt x="56" y="122"/>
                </a:cubicBezTo>
                <a:cubicBezTo>
                  <a:pt x="70" y="118"/>
                  <a:pt x="74" y="112"/>
                  <a:pt x="72" y="99"/>
                </a:cubicBezTo>
                <a:cubicBezTo>
                  <a:pt x="69" y="81"/>
                  <a:pt x="66" y="62"/>
                  <a:pt x="62" y="43"/>
                </a:cubicBezTo>
                <a:cubicBezTo>
                  <a:pt x="59" y="28"/>
                  <a:pt x="66" y="15"/>
                  <a:pt x="82" y="8"/>
                </a:cubicBezTo>
                <a:cubicBezTo>
                  <a:pt x="99" y="0"/>
                  <a:pt x="104" y="13"/>
                  <a:pt x="108" y="24"/>
                </a:cubicBezTo>
                <a:cubicBezTo>
                  <a:pt x="116" y="45"/>
                  <a:pt x="121" y="66"/>
                  <a:pt x="129" y="91"/>
                </a:cubicBezTo>
                <a:cubicBezTo>
                  <a:pt x="151" y="83"/>
                  <a:pt x="172" y="76"/>
                  <a:pt x="194" y="69"/>
                </a:cubicBezTo>
                <a:cubicBezTo>
                  <a:pt x="219" y="61"/>
                  <a:pt x="219" y="62"/>
                  <a:pt x="239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3"/>
          <p:cNvSpPr>
            <a:spLocks/>
          </p:cNvSpPr>
          <p:nvPr/>
        </p:nvSpPr>
        <p:spPr bwMode="auto">
          <a:xfrm>
            <a:off x="2711451" y="2139950"/>
            <a:ext cx="225425" cy="276225"/>
          </a:xfrm>
          <a:custGeom>
            <a:avLst/>
            <a:gdLst>
              <a:gd name="T0" fmla="*/ 135 w 195"/>
              <a:gd name="T1" fmla="*/ 220 h 241"/>
              <a:gd name="T2" fmla="*/ 56 w 195"/>
              <a:gd name="T3" fmla="*/ 236 h 241"/>
              <a:gd name="T4" fmla="*/ 30 w 195"/>
              <a:gd name="T5" fmla="*/ 238 h 241"/>
              <a:gd name="T6" fmla="*/ 3 w 195"/>
              <a:gd name="T7" fmla="*/ 221 h 241"/>
              <a:gd name="T8" fmla="*/ 21 w 195"/>
              <a:gd name="T9" fmla="*/ 185 h 241"/>
              <a:gd name="T10" fmla="*/ 68 w 195"/>
              <a:gd name="T11" fmla="*/ 176 h 241"/>
              <a:gd name="T12" fmla="*/ 87 w 195"/>
              <a:gd name="T13" fmla="*/ 174 h 241"/>
              <a:gd name="T14" fmla="*/ 95 w 195"/>
              <a:gd name="T15" fmla="*/ 126 h 241"/>
              <a:gd name="T16" fmla="*/ 59 w 195"/>
              <a:gd name="T17" fmla="*/ 43 h 241"/>
              <a:gd name="T18" fmla="*/ 77 w 195"/>
              <a:gd name="T19" fmla="*/ 8 h 241"/>
              <a:gd name="T20" fmla="*/ 118 w 195"/>
              <a:gd name="T21" fmla="*/ 32 h 241"/>
              <a:gd name="T22" fmla="*/ 182 w 195"/>
              <a:gd name="T23" fmla="*/ 154 h 241"/>
              <a:gd name="T24" fmla="*/ 190 w 195"/>
              <a:gd name="T25" fmla="*/ 192 h 241"/>
              <a:gd name="T26" fmla="*/ 153 w 195"/>
              <a:gd name="T27" fmla="*/ 222 h 241"/>
              <a:gd name="T28" fmla="*/ 136 w 195"/>
              <a:gd name="T29" fmla="*/ 222 h 241"/>
              <a:gd name="T30" fmla="*/ 135 w 195"/>
              <a:gd name="T31" fmla="*/ 22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5" h="241">
                <a:moveTo>
                  <a:pt x="135" y="220"/>
                </a:moveTo>
                <a:cubicBezTo>
                  <a:pt x="109" y="225"/>
                  <a:pt x="82" y="231"/>
                  <a:pt x="56" y="236"/>
                </a:cubicBezTo>
                <a:cubicBezTo>
                  <a:pt x="47" y="238"/>
                  <a:pt x="38" y="241"/>
                  <a:pt x="30" y="238"/>
                </a:cubicBezTo>
                <a:cubicBezTo>
                  <a:pt x="20" y="235"/>
                  <a:pt x="5" y="229"/>
                  <a:pt x="3" y="221"/>
                </a:cubicBezTo>
                <a:cubicBezTo>
                  <a:pt x="0" y="208"/>
                  <a:pt x="0" y="189"/>
                  <a:pt x="21" y="185"/>
                </a:cubicBezTo>
                <a:cubicBezTo>
                  <a:pt x="36" y="182"/>
                  <a:pt x="52" y="179"/>
                  <a:pt x="68" y="176"/>
                </a:cubicBezTo>
                <a:cubicBezTo>
                  <a:pt x="74" y="175"/>
                  <a:pt x="81" y="176"/>
                  <a:pt x="87" y="174"/>
                </a:cubicBezTo>
                <a:cubicBezTo>
                  <a:pt x="108" y="166"/>
                  <a:pt x="107" y="149"/>
                  <a:pt x="95" y="126"/>
                </a:cubicBezTo>
                <a:cubicBezTo>
                  <a:pt x="80" y="100"/>
                  <a:pt x="68" y="72"/>
                  <a:pt x="59" y="43"/>
                </a:cubicBezTo>
                <a:cubicBezTo>
                  <a:pt x="56" y="33"/>
                  <a:pt x="67" y="14"/>
                  <a:pt x="77" y="8"/>
                </a:cubicBezTo>
                <a:cubicBezTo>
                  <a:pt x="92" y="0"/>
                  <a:pt x="112" y="16"/>
                  <a:pt x="118" y="32"/>
                </a:cubicBezTo>
                <a:cubicBezTo>
                  <a:pt x="135" y="75"/>
                  <a:pt x="151" y="118"/>
                  <a:pt x="182" y="154"/>
                </a:cubicBezTo>
                <a:cubicBezTo>
                  <a:pt x="189" y="164"/>
                  <a:pt x="195" y="183"/>
                  <a:pt x="190" y="192"/>
                </a:cubicBezTo>
                <a:cubicBezTo>
                  <a:pt x="183" y="205"/>
                  <a:pt x="167" y="213"/>
                  <a:pt x="153" y="222"/>
                </a:cubicBezTo>
                <a:cubicBezTo>
                  <a:pt x="149" y="224"/>
                  <a:pt x="142" y="222"/>
                  <a:pt x="136" y="222"/>
                </a:cubicBezTo>
                <a:cubicBezTo>
                  <a:pt x="135" y="221"/>
                  <a:pt x="135" y="220"/>
                  <a:pt x="135" y="2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14"/>
          <p:cNvSpPr>
            <a:spLocks/>
          </p:cNvSpPr>
          <p:nvPr/>
        </p:nvSpPr>
        <p:spPr bwMode="auto">
          <a:xfrm>
            <a:off x="3206751" y="1814513"/>
            <a:ext cx="160338" cy="277813"/>
          </a:xfrm>
          <a:custGeom>
            <a:avLst/>
            <a:gdLst>
              <a:gd name="T0" fmla="*/ 139 w 139"/>
              <a:gd name="T1" fmla="*/ 224 h 242"/>
              <a:gd name="T2" fmla="*/ 119 w 139"/>
              <a:gd name="T3" fmla="*/ 240 h 242"/>
              <a:gd name="T4" fmla="*/ 97 w 139"/>
              <a:gd name="T5" fmla="*/ 235 h 242"/>
              <a:gd name="T6" fmla="*/ 60 w 139"/>
              <a:gd name="T7" fmla="*/ 167 h 242"/>
              <a:gd name="T8" fmla="*/ 18 w 139"/>
              <a:gd name="T9" fmla="*/ 70 h 242"/>
              <a:gd name="T10" fmla="*/ 6 w 139"/>
              <a:gd name="T11" fmla="*/ 55 h 242"/>
              <a:gd name="T12" fmla="*/ 4 w 139"/>
              <a:gd name="T13" fmla="*/ 18 h 242"/>
              <a:gd name="T14" fmla="*/ 34 w 139"/>
              <a:gd name="T15" fmla="*/ 6 h 242"/>
              <a:gd name="T16" fmla="*/ 44 w 139"/>
              <a:gd name="T17" fmla="*/ 14 h 242"/>
              <a:gd name="T18" fmla="*/ 70 w 139"/>
              <a:gd name="T19" fmla="*/ 78 h 242"/>
              <a:gd name="T20" fmla="*/ 107 w 139"/>
              <a:gd name="T21" fmla="*/ 155 h 242"/>
              <a:gd name="T22" fmla="*/ 139 w 139"/>
              <a:gd name="T23" fmla="*/ 224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9" h="242">
                <a:moveTo>
                  <a:pt x="139" y="224"/>
                </a:moveTo>
                <a:cubicBezTo>
                  <a:pt x="132" y="230"/>
                  <a:pt x="126" y="238"/>
                  <a:pt x="119" y="240"/>
                </a:cubicBezTo>
                <a:cubicBezTo>
                  <a:pt x="112" y="242"/>
                  <a:pt x="100" y="239"/>
                  <a:pt x="97" y="235"/>
                </a:cubicBezTo>
                <a:cubicBezTo>
                  <a:pt x="83" y="213"/>
                  <a:pt x="71" y="190"/>
                  <a:pt x="60" y="167"/>
                </a:cubicBezTo>
                <a:cubicBezTo>
                  <a:pt x="45" y="135"/>
                  <a:pt x="33" y="103"/>
                  <a:pt x="18" y="70"/>
                </a:cubicBezTo>
                <a:cubicBezTo>
                  <a:pt x="16" y="65"/>
                  <a:pt x="8" y="61"/>
                  <a:pt x="6" y="55"/>
                </a:cubicBezTo>
                <a:cubicBezTo>
                  <a:pt x="4" y="43"/>
                  <a:pt x="0" y="29"/>
                  <a:pt x="4" y="18"/>
                </a:cubicBezTo>
                <a:cubicBezTo>
                  <a:pt x="8" y="7"/>
                  <a:pt x="20" y="0"/>
                  <a:pt x="34" y="6"/>
                </a:cubicBezTo>
                <a:cubicBezTo>
                  <a:pt x="38" y="8"/>
                  <a:pt x="42" y="11"/>
                  <a:pt x="44" y="14"/>
                </a:cubicBezTo>
                <a:cubicBezTo>
                  <a:pt x="53" y="36"/>
                  <a:pt x="61" y="57"/>
                  <a:pt x="70" y="78"/>
                </a:cubicBezTo>
                <a:cubicBezTo>
                  <a:pt x="82" y="104"/>
                  <a:pt x="94" y="129"/>
                  <a:pt x="107" y="155"/>
                </a:cubicBezTo>
                <a:cubicBezTo>
                  <a:pt x="117" y="177"/>
                  <a:pt x="127" y="199"/>
                  <a:pt x="139" y="2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5"/>
          <p:cNvSpPr>
            <a:spLocks/>
          </p:cNvSpPr>
          <p:nvPr/>
        </p:nvSpPr>
        <p:spPr bwMode="auto">
          <a:xfrm>
            <a:off x="2606676" y="1649413"/>
            <a:ext cx="306388" cy="73025"/>
          </a:xfrm>
          <a:custGeom>
            <a:avLst/>
            <a:gdLst>
              <a:gd name="T0" fmla="*/ 210 w 266"/>
              <a:gd name="T1" fmla="*/ 63 h 63"/>
              <a:gd name="T2" fmla="*/ 32 w 266"/>
              <a:gd name="T3" fmla="*/ 49 h 63"/>
              <a:gd name="T4" fmla="*/ 2 w 266"/>
              <a:gd name="T5" fmla="*/ 24 h 63"/>
              <a:gd name="T6" fmla="*/ 38 w 266"/>
              <a:gd name="T7" fmla="*/ 2 h 63"/>
              <a:gd name="T8" fmla="*/ 223 w 266"/>
              <a:gd name="T9" fmla="*/ 13 h 63"/>
              <a:gd name="T10" fmla="*/ 264 w 266"/>
              <a:gd name="T11" fmla="*/ 32 h 63"/>
              <a:gd name="T12" fmla="*/ 228 w 266"/>
              <a:gd name="T13" fmla="*/ 58 h 63"/>
              <a:gd name="T14" fmla="*/ 211 w 266"/>
              <a:gd name="T15" fmla="*/ 60 h 63"/>
              <a:gd name="T16" fmla="*/ 210 w 266"/>
              <a:gd name="T17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6" h="63">
                <a:moveTo>
                  <a:pt x="210" y="63"/>
                </a:moveTo>
                <a:cubicBezTo>
                  <a:pt x="151" y="59"/>
                  <a:pt x="91" y="54"/>
                  <a:pt x="32" y="49"/>
                </a:cubicBezTo>
                <a:cubicBezTo>
                  <a:pt x="12" y="48"/>
                  <a:pt x="0" y="38"/>
                  <a:pt x="2" y="24"/>
                </a:cubicBezTo>
                <a:cubicBezTo>
                  <a:pt x="3" y="12"/>
                  <a:pt x="22" y="0"/>
                  <a:pt x="38" y="2"/>
                </a:cubicBezTo>
                <a:cubicBezTo>
                  <a:pt x="99" y="13"/>
                  <a:pt x="161" y="16"/>
                  <a:pt x="223" y="13"/>
                </a:cubicBezTo>
                <a:cubicBezTo>
                  <a:pt x="239" y="12"/>
                  <a:pt x="261" y="10"/>
                  <a:pt x="264" y="32"/>
                </a:cubicBezTo>
                <a:cubicBezTo>
                  <a:pt x="266" y="56"/>
                  <a:pt x="242" y="51"/>
                  <a:pt x="228" y="58"/>
                </a:cubicBezTo>
                <a:cubicBezTo>
                  <a:pt x="223" y="60"/>
                  <a:pt x="216" y="60"/>
                  <a:pt x="211" y="60"/>
                </a:cubicBezTo>
                <a:cubicBezTo>
                  <a:pt x="210" y="61"/>
                  <a:pt x="210" y="62"/>
                  <a:pt x="210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6"/>
          <p:cNvSpPr>
            <a:spLocks/>
          </p:cNvSpPr>
          <p:nvPr/>
        </p:nvSpPr>
        <p:spPr bwMode="auto">
          <a:xfrm>
            <a:off x="2452688" y="2524125"/>
            <a:ext cx="225425" cy="161925"/>
          </a:xfrm>
          <a:custGeom>
            <a:avLst/>
            <a:gdLst>
              <a:gd name="T0" fmla="*/ 193 w 197"/>
              <a:gd name="T1" fmla="*/ 92 h 140"/>
              <a:gd name="T2" fmla="*/ 141 w 197"/>
              <a:gd name="T3" fmla="*/ 139 h 140"/>
              <a:gd name="T4" fmla="*/ 47 w 197"/>
              <a:gd name="T5" fmla="*/ 115 h 140"/>
              <a:gd name="T6" fmla="*/ 22 w 197"/>
              <a:gd name="T7" fmla="*/ 93 h 140"/>
              <a:gd name="T8" fmla="*/ 35 w 197"/>
              <a:gd name="T9" fmla="*/ 23 h 140"/>
              <a:gd name="T10" fmla="*/ 151 w 197"/>
              <a:gd name="T11" fmla="*/ 24 h 140"/>
              <a:gd name="T12" fmla="*/ 193 w 197"/>
              <a:gd name="T13" fmla="*/ 9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7" h="140">
                <a:moveTo>
                  <a:pt x="193" y="92"/>
                </a:moveTo>
                <a:cubicBezTo>
                  <a:pt x="197" y="115"/>
                  <a:pt x="171" y="140"/>
                  <a:pt x="141" y="139"/>
                </a:cubicBezTo>
                <a:cubicBezTo>
                  <a:pt x="109" y="138"/>
                  <a:pt x="75" y="138"/>
                  <a:pt x="47" y="115"/>
                </a:cubicBezTo>
                <a:cubicBezTo>
                  <a:pt x="38" y="108"/>
                  <a:pt x="29" y="101"/>
                  <a:pt x="22" y="93"/>
                </a:cubicBezTo>
                <a:cubicBezTo>
                  <a:pt x="0" y="65"/>
                  <a:pt x="11" y="38"/>
                  <a:pt x="35" y="23"/>
                </a:cubicBezTo>
                <a:cubicBezTo>
                  <a:pt x="73" y="0"/>
                  <a:pt x="115" y="3"/>
                  <a:pt x="151" y="24"/>
                </a:cubicBezTo>
                <a:cubicBezTo>
                  <a:pt x="173" y="37"/>
                  <a:pt x="194" y="59"/>
                  <a:pt x="193" y="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AutoShape 3"/>
          <p:cNvSpPr>
            <a:spLocks noChangeAspect="1" noChangeArrowheads="1" noTextEdit="1"/>
          </p:cNvSpPr>
          <p:nvPr/>
        </p:nvSpPr>
        <p:spPr bwMode="auto">
          <a:xfrm>
            <a:off x="7135707" y="554038"/>
            <a:ext cx="4941887" cy="439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"/>
          <p:cNvSpPr>
            <a:spLocks noEditPoints="1"/>
          </p:cNvSpPr>
          <p:nvPr/>
        </p:nvSpPr>
        <p:spPr bwMode="auto">
          <a:xfrm>
            <a:off x="7753244" y="1006476"/>
            <a:ext cx="2343150" cy="3017838"/>
          </a:xfrm>
          <a:custGeom>
            <a:avLst/>
            <a:gdLst>
              <a:gd name="T0" fmla="*/ 1018 w 1024"/>
              <a:gd name="T1" fmla="*/ 344 h 1318"/>
              <a:gd name="T2" fmla="*/ 937 w 1024"/>
              <a:gd name="T3" fmla="*/ 608 h 1318"/>
              <a:gd name="T4" fmla="*/ 708 w 1024"/>
              <a:gd name="T5" fmla="*/ 675 h 1318"/>
              <a:gd name="T6" fmla="*/ 801 w 1024"/>
              <a:gd name="T7" fmla="*/ 839 h 1318"/>
              <a:gd name="T8" fmla="*/ 935 w 1024"/>
              <a:gd name="T9" fmla="*/ 840 h 1318"/>
              <a:gd name="T10" fmla="*/ 772 w 1024"/>
              <a:gd name="T11" fmla="*/ 1016 h 1318"/>
              <a:gd name="T12" fmla="*/ 660 w 1024"/>
              <a:gd name="T13" fmla="*/ 945 h 1318"/>
              <a:gd name="T14" fmla="*/ 540 w 1024"/>
              <a:gd name="T15" fmla="*/ 1000 h 1318"/>
              <a:gd name="T16" fmla="*/ 395 w 1024"/>
              <a:gd name="T17" fmla="*/ 1213 h 1318"/>
              <a:gd name="T18" fmla="*/ 263 w 1024"/>
              <a:gd name="T19" fmla="*/ 1289 h 1318"/>
              <a:gd name="T20" fmla="*/ 208 w 1024"/>
              <a:gd name="T21" fmla="*/ 1079 h 1318"/>
              <a:gd name="T22" fmla="*/ 342 w 1024"/>
              <a:gd name="T23" fmla="*/ 1013 h 1318"/>
              <a:gd name="T24" fmla="*/ 260 w 1024"/>
              <a:gd name="T25" fmla="*/ 775 h 1318"/>
              <a:gd name="T26" fmla="*/ 217 w 1024"/>
              <a:gd name="T27" fmla="*/ 679 h 1318"/>
              <a:gd name="T28" fmla="*/ 105 w 1024"/>
              <a:gd name="T29" fmla="*/ 885 h 1318"/>
              <a:gd name="T30" fmla="*/ 43 w 1024"/>
              <a:gd name="T31" fmla="*/ 676 h 1318"/>
              <a:gd name="T32" fmla="*/ 179 w 1024"/>
              <a:gd name="T33" fmla="*/ 511 h 1318"/>
              <a:gd name="T34" fmla="*/ 219 w 1024"/>
              <a:gd name="T35" fmla="*/ 375 h 1318"/>
              <a:gd name="T36" fmla="*/ 603 w 1024"/>
              <a:gd name="T37" fmla="*/ 10 h 1318"/>
              <a:gd name="T38" fmla="*/ 490 w 1024"/>
              <a:gd name="T39" fmla="*/ 568 h 1318"/>
              <a:gd name="T40" fmla="*/ 789 w 1024"/>
              <a:gd name="T41" fmla="*/ 349 h 1318"/>
              <a:gd name="T42" fmla="*/ 310 w 1024"/>
              <a:gd name="T43" fmla="*/ 160 h 1318"/>
              <a:gd name="T44" fmla="*/ 314 w 1024"/>
              <a:gd name="T45" fmla="*/ 510 h 1318"/>
              <a:gd name="T46" fmla="*/ 79 w 1024"/>
              <a:gd name="T47" fmla="*/ 691 h 1318"/>
              <a:gd name="T48" fmla="*/ 199 w 1024"/>
              <a:gd name="T49" fmla="*/ 647 h 1318"/>
              <a:gd name="T50" fmla="*/ 359 w 1024"/>
              <a:gd name="T51" fmla="*/ 686 h 1318"/>
              <a:gd name="T52" fmla="*/ 299 w 1024"/>
              <a:gd name="T53" fmla="*/ 719 h 1318"/>
              <a:gd name="T54" fmla="*/ 528 w 1024"/>
              <a:gd name="T55" fmla="*/ 971 h 1318"/>
              <a:gd name="T56" fmla="*/ 687 w 1024"/>
              <a:gd name="T57" fmla="*/ 924 h 1318"/>
              <a:gd name="T58" fmla="*/ 765 w 1024"/>
              <a:gd name="T59" fmla="*/ 854 h 1318"/>
              <a:gd name="T60" fmla="*/ 573 w 1024"/>
              <a:gd name="T61" fmla="*/ 822 h 1318"/>
              <a:gd name="T62" fmla="*/ 636 w 1024"/>
              <a:gd name="T63" fmla="*/ 744 h 1318"/>
              <a:gd name="T64" fmla="*/ 670 w 1024"/>
              <a:gd name="T65" fmla="*/ 554 h 1318"/>
              <a:gd name="T66" fmla="*/ 510 w 1024"/>
              <a:gd name="T67" fmla="*/ 601 h 1318"/>
              <a:gd name="T68" fmla="*/ 161 w 1024"/>
              <a:gd name="T69" fmla="*/ 549 h 1318"/>
              <a:gd name="T70" fmla="*/ 68 w 1024"/>
              <a:gd name="T71" fmla="*/ 688 h 1318"/>
              <a:gd name="T72" fmla="*/ 744 w 1024"/>
              <a:gd name="T73" fmla="*/ 548 h 1318"/>
              <a:gd name="T74" fmla="*/ 727 w 1024"/>
              <a:gd name="T75" fmla="*/ 631 h 1318"/>
              <a:gd name="T76" fmla="*/ 953 w 1024"/>
              <a:gd name="T77" fmla="*/ 500 h 1318"/>
              <a:gd name="T78" fmla="*/ 867 w 1024"/>
              <a:gd name="T79" fmla="*/ 505 h 1318"/>
              <a:gd name="T80" fmla="*/ 790 w 1024"/>
              <a:gd name="T81" fmla="*/ 546 h 1318"/>
              <a:gd name="T82" fmla="*/ 861 w 1024"/>
              <a:gd name="T83" fmla="*/ 318 h 1318"/>
              <a:gd name="T84" fmla="*/ 996 w 1024"/>
              <a:gd name="T85" fmla="*/ 386 h 1318"/>
              <a:gd name="T86" fmla="*/ 330 w 1024"/>
              <a:gd name="T87" fmla="*/ 1077 h 1318"/>
              <a:gd name="T88" fmla="*/ 331 w 1024"/>
              <a:gd name="T89" fmla="*/ 1183 h 1318"/>
              <a:gd name="T90" fmla="*/ 479 w 1024"/>
              <a:gd name="T91" fmla="*/ 1049 h 1318"/>
              <a:gd name="T92" fmla="*/ 33 w 1024"/>
              <a:gd name="T93" fmla="*/ 781 h 1318"/>
              <a:gd name="T94" fmla="*/ 194 w 1024"/>
              <a:gd name="T95" fmla="*/ 786 h 1318"/>
              <a:gd name="T96" fmla="*/ 33 w 1024"/>
              <a:gd name="T97" fmla="*/ 781 h 1318"/>
              <a:gd name="T98" fmla="*/ 895 w 1024"/>
              <a:gd name="T99" fmla="*/ 891 h 1318"/>
              <a:gd name="T100" fmla="*/ 785 w 1024"/>
              <a:gd name="T101" fmla="*/ 908 h 1318"/>
              <a:gd name="T102" fmla="*/ 749 w 1024"/>
              <a:gd name="T103" fmla="*/ 990 h 1318"/>
              <a:gd name="T104" fmla="*/ 234 w 1024"/>
              <a:gd name="T105" fmla="*/ 1267 h 1318"/>
              <a:gd name="T106" fmla="*/ 270 w 1024"/>
              <a:gd name="T107" fmla="*/ 1081 h 1318"/>
              <a:gd name="T108" fmla="*/ 723 w 1024"/>
              <a:gd name="T109" fmla="*/ 513 h 1318"/>
              <a:gd name="T110" fmla="*/ 837 w 1024"/>
              <a:gd name="T111" fmla="*/ 497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24" h="1318">
                <a:moveTo>
                  <a:pt x="833" y="293"/>
                </a:moveTo>
                <a:cubicBezTo>
                  <a:pt x="853" y="287"/>
                  <a:pt x="872" y="282"/>
                  <a:pt x="890" y="278"/>
                </a:cubicBezTo>
                <a:cubicBezTo>
                  <a:pt x="936" y="267"/>
                  <a:pt x="1004" y="297"/>
                  <a:pt x="1018" y="344"/>
                </a:cubicBezTo>
                <a:cubicBezTo>
                  <a:pt x="1024" y="367"/>
                  <a:pt x="1023" y="395"/>
                  <a:pt x="1016" y="417"/>
                </a:cubicBezTo>
                <a:cubicBezTo>
                  <a:pt x="999" y="468"/>
                  <a:pt x="976" y="517"/>
                  <a:pt x="955" y="566"/>
                </a:cubicBezTo>
                <a:cubicBezTo>
                  <a:pt x="950" y="580"/>
                  <a:pt x="943" y="594"/>
                  <a:pt x="937" y="608"/>
                </a:cubicBezTo>
                <a:cubicBezTo>
                  <a:pt x="922" y="649"/>
                  <a:pt x="891" y="671"/>
                  <a:pt x="848" y="672"/>
                </a:cubicBezTo>
                <a:cubicBezTo>
                  <a:pt x="811" y="673"/>
                  <a:pt x="774" y="672"/>
                  <a:pt x="737" y="672"/>
                </a:cubicBezTo>
                <a:cubicBezTo>
                  <a:pt x="727" y="672"/>
                  <a:pt x="714" y="670"/>
                  <a:pt x="708" y="675"/>
                </a:cubicBezTo>
                <a:cubicBezTo>
                  <a:pt x="700" y="681"/>
                  <a:pt x="709" y="708"/>
                  <a:pt x="718" y="717"/>
                </a:cubicBezTo>
                <a:cubicBezTo>
                  <a:pt x="728" y="727"/>
                  <a:pt x="737" y="738"/>
                  <a:pt x="745" y="750"/>
                </a:cubicBezTo>
                <a:cubicBezTo>
                  <a:pt x="764" y="780"/>
                  <a:pt x="781" y="810"/>
                  <a:pt x="801" y="839"/>
                </a:cubicBezTo>
                <a:cubicBezTo>
                  <a:pt x="804" y="843"/>
                  <a:pt x="815" y="844"/>
                  <a:pt x="822" y="843"/>
                </a:cubicBezTo>
                <a:cubicBezTo>
                  <a:pt x="843" y="837"/>
                  <a:pt x="863" y="828"/>
                  <a:pt x="884" y="823"/>
                </a:cubicBezTo>
                <a:cubicBezTo>
                  <a:pt x="903" y="819"/>
                  <a:pt x="925" y="821"/>
                  <a:pt x="935" y="840"/>
                </a:cubicBezTo>
                <a:cubicBezTo>
                  <a:pt x="946" y="860"/>
                  <a:pt x="939" y="882"/>
                  <a:pt x="928" y="900"/>
                </a:cubicBezTo>
                <a:cubicBezTo>
                  <a:pt x="903" y="939"/>
                  <a:pt x="865" y="964"/>
                  <a:pt x="826" y="987"/>
                </a:cubicBezTo>
                <a:cubicBezTo>
                  <a:pt x="808" y="998"/>
                  <a:pt x="791" y="1009"/>
                  <a:pt x="772" y="1016"/>
                </a:cubicBezTo>
                <a:cubicBezTo>
                  <a:pt x="755" y="1021"/>
                  <a:pt x="735" y="1022"/>
                  <a:pt x="717" y="1019"/>
                </a:cubicBezTo>
                <a:cubicBezTo>
                  <a:pt x="706" y="1017"/>
                  <a:pt x="695" y="1004"/>
                  <a:pt x="687" y="994"/>
                </a:cubicBezTo>
                <a:cubicBezTo>
                  <a:pt x="676" y="979"/>
                  <a:pt x="668" y="962"/>
                  <a:pt x="660" y="945"/>
                </a:cubicBezTo>
                <a:cubicBezTo>
                  <a:pt x="654" y="934"/>
                  <a:pt x="646" y="932"/>
                  <a:pt x="635" y="940"/>
                </a:cubicBezTo>
                <a:cubicBezTo>
                  <a:pt x="616" y="953"/>
                  <a:pt x="596" y="967"/>
                  <a:pt x="576" y="980"/>
                </a:cubicBezTo>
                <a:cubicBezTo>
                  <a:pt x="565" y="988"/>
                  <a:pt x="553" y="995"/>
                  <a:pt x="540" y="1000"/>
                </a:cubicBezTo>
                <a:cubicBezTo>
                  <a:pt x="522" y="1007"/>
                  <a:pt x="516" y="1021"/>
                  <a:pt x="511" y="1038"/>
                </a:cubicBezTo>
                <a:cubicBezTo>
                  <a:pt x="497" y="1084"/>
                  <a:pt x="483" y="1129"/>
                  <a:pt x="466" y="1174"/>
                </a:cubicBezTo>
                <a:cubicBezTo>
                  <a:pt x="454" y="1206"/>
                  <a:pt x="422" y="1208"/>
                  <a:pt x="395" y="1213"/>
                </a:cubicBezTo>
                <a:cubicBezTo>
                  <a:pt x="367" y="1217"/>
                  <a:pt x="339" y="1218"/>
                  <a:pt x="311" y="1218"/>
                </a:cubicBezTo>
                <a:cubicBezTo>
                  <a:pt x="298" y="1218"/>
                  <a:pt x="292" y="1224"/>
                  <a:pt x="288" y="1235"/>
                </a:cubicBezTo>
                <a:cubicBezTo>
                  <a:pt x="280" y="1253"/>
                  <a:pt x="274" y="1272"/>
                  <a:pt x="263" y="1289"/>
                </a:cubicBezTo>
                <a:cubicBezTo>
                  <a:pt x="247" y="1315"/>
                  <a:pt x="222" y="1318"/>
                  <a:pt x="203" y="1292"/>
                </a:cubicBezTo>
                <a:cubicBezTo>
                  <a:pt x="191" y="1276"/>
                  <a:pt x="182" y="1256"/>
                  <a:pt x="180" y="1236"/>
                </a:cubicBezTo>
                <a:cubicBezTo>
                  <a:pt x="174" y="1182"/>
                  <a:pt x="184" y="1129"/>
                  <a:pt x="208" y="1079"/>
                </a:cubicBezTo>
                <a:cubicBezTo>
                  <a:pt x="221" y="1054"/>
                  <a:pt x="247" y="1045"/>
                  <a:pt x="273" y="1041"/>
                </a:cubicBezTo>
                <a:cubicBezTo>
                  <a:pt x="289" y="1039"/>
                  <a:pt x="305" y="1040"/>
                  <a:pt x="321" y="1039"/>
                </a:cubicBezTo>
                <a:cubicBezTo>
                  <a:pt x="342" y="1039"/>
                  <a:pt x="348" y="1033"/>
                  <a:pt x="342" y="1013"/>
                </a:cubicBezTo>
                <a:cubicBezTo>
                  <a:pt x="341" y="1005"/>
                  <a:pt x="337" y="996"/>
                  <a:pt x="331" y="992"/>
                </a:cubicBezTo>
                <a:cubicBezTo>
                  <a:pt x="291" y="969"/>
                  <a:pt x="283" y="928"/>
                  <a:pt x="274" y="889"/>
                </a:cubicBezTo>
                <a:cubicBezTo>
                  <a:pt x="266" y="852"/>
                  <a:pt x="262" y="813"/>
                  <a:pt x="260" y="775"/>
                </a:cubicBezTo>
                <a:cubicBezTo>
                  <a:pt x="259" y="751"/>
                  <a:pt x="264" y="726"/>
                  <a:pt x="269" y="703"/>
                </a:cubicBezTo>
                <a:cubicBezTo>
                  <a:pt x="272" y="689"/>
                  <a:pt x="266" y="683"/>
                  <a:pt x="255" y="681"/>
                </a:cubicBezTo>
                <a:cubicBezTo>
                  <a:pt x="243" y="679"/>
                  <a:pt x="223" y="673"/>
                  <a:pt x="217" y="679"/>
                </a:cubicBezTo>
                <a:cubicBezTo>
                  <a:pt x="205" y="691"/>
                  <a:pt x="200" y="711"/>
                  <a:pt x="210" y="729"/>
                </a:cubicBezTo>
                <a:cubicBezTo>
                  <a:pt x="237" y="774"/>
                  <a:pt x="228" y="817"/>
                  <a:pt x="196" y="854"/>
                </a:cubicBezTo>
                <a:cubicBezTo>
                  <a:pt x="174" y="881"/>
                  <a:pt x="139" y="888"/>
                  <a:pt x="105" y="885"/>
                </a:cubicBezTo>
                <a:cubicBezTo>
                  <a:pt x="65" y="881"/>
                  <a:pt x="31" y="862"/>
                  <a:pt x="11" y="823"/>
                </a:cubicBezTo>
                <a:cubicBezTo>
                  <a:pt x="0" y="802"/>
                  <a:pt x="0" y="779"/>
                  <a:pt x="7" y="757"/>
                </a:cubicBezTo>
                <a:cubicBezTo>
                  <a:pt x="17" y="729"/>
                  <a:pt x="31" y="703"/>
                  <a:pt x="43" y="676"/>
                </a:cubicBezTo>
                <a:cubicBezTo>
                  <a:pt x="54" y="649"/>
                  <a:pt x="63" y="621"/>
                  <a:pt x="77" y="596"/>
                </a:cubicBezTo>
                <a:cubicBezTo>
                  <a:pt x="91" y="570"/>
                  <a:pt x="107" y="544"/>
                  <a:pt x="128" y="523"/>
                </a:cubicBezTo>
                <a:cubicBezTo>
                  <a:pt x="139" y="513"/>
                  <a:pt x="161" y="512"/>
                  <a:pt x="179" y="511"/>
                </a:cubicBezTo>
                <a:cubicBezTo>
                  <a:pt x="206" y="509"/>
                  <a:pt x="234" y="511"/>
                  <a:pt x="264" y="511"/>
                </a:cubicBezTo>
                <a:cubicBezTo>
                  <a:pt x="262" y="505"/>
                  <a:pt x="260" y="500"/>
                  <a:pt x="258" y="495"/>
                </a:cubicBezTo>
                <a:cubicBezTo>
                  <a:pt x="244" y="455"/>
                  <a:pt x="224" y="416"/>
                  <a:pt x="219" y="375"/>
                </a:cubicBezTo>
                <a:cubicBezTo>
                  <a:pt x="210" y="304"/>
                  <a:pt x="219" y="233"/>
                  <a:pt x="260" y="172"/>
                </a:cubicBezTo>
                <a:cubicBezTo>
                  <a:pt x="300" y="113"/>
                  <a:pt x="353" y="68"/>
                  <a:pt x="419" y="37"/>
                </a:cubicBezTo>
                <a:cubicBezTo>
                  <a:pt x="478" y="9"/>
                  <a:pt x="541" y="0"/>
                  <a:pt x="603" y="10"/>
                </a:cubicBezTo>
                <a:cubicBezTo>
                  <a:pt x="675" y="21"/>
                  <a:pt x="737" y="52"/>
                  <a:pt x="779" y="118"/>
                </a:cubicBezTo>
                <a:cubicBezTo>
                  <a:pt x="812" y="171"/>
                  <a:pt x="829" y="228"/>
                  <a:pt x="833" y="293"/>
                </a:cubicBezTo>
                <a:close/>
                <a:moveTo>
                  <a:pt x="490" y="568"/>
                </a:moveTo>
                <a:cubicBezTo>
                  <a:pt x="532" y="567"/>
                  <a:pt x="570" y="556"/>
                  <a:pt x="610" y="541"/>
                </a:cubicBezTo>
                <a:cubicBezTo>
                  <a:pt x="653" y="524"/>
                  <a:pt x="687" y="496"/>
                  <a:pt x="720" y="467"/>
                </a:cubicBezTo>
                <a:cubicBezTo>
                  <a:pt x="756" y="437"/>
                  <a:pt x="776" y="394"/>
                  <a:pt x="789" y="349"/>
                </a:cubicBezTo>
                <a:cubicBezTo>
                  <a:pt x="815" y="262"/>
                  <a:pt x="791" y="186"/>
                  <a:pt x="742" y="118"/>
                </a:cubicBezTo>
                <a:cubicBezTo>
                  <a:pt x="686" y="38"/>
                  <a:pt x="562" y="22"/>
                  <a:pt x="470" y="51"/>
                </a:cubicBezTo>
                <a:cubicBezTo>
                  <a:pt x="407" y="72"/>
                  <a:pt x="350" y="105"/>
                  <a:pt x="310" y="160"/>
                </a:cubicBezTo>
                <a:cubicBezTo>
                  <a:pt x="289" y="189"/>
                  <a:pt x="267" y="220"/>
                  <a:pt x="257" y="253"/>
                </a:cubicBezTo>
                <a:cubicBezTo>
                  <a:pt x="242" y="307"/>
                  <a:pt x="240" y="363"/>
                  <a:pt x="259" y="419"/>
                </a:cubicBezTo>
                <a:cubicBezTo>
                  <a:pt x="271" y="454"/>
                  <a:pt x="285" y="488"/>
                  <a:pt x="314" y="510"/>
                </a:cubicBezTo>
                <a:cubicBezTo>
                  <a:pt x="365" y="549"/>
                  <a:pt x="426" y="566"/>
                  <a:pt x="490" y="568"/>
                </a:cubicBezTo>
                <a:close/>
                <a:moveTo>
                  <a:pt x="68" y="688"/>
                </a:moveTo>
                <a:cubicBezTo>
                  <a:pt x="73" y="690"/>
                  <a:pt x="76" y="691"/>
                  <a:pt x="79" y="691"/>
                </a:cubicBezTo>
                <a:cubicBezTo>
                  <a:pt x="109" y="686"/>
                  <a:pt x="138" y="685"/>
                  <a:pt x="168" y="694"/>
                </a:cubicBezTo>
                <a:cubicBezTo>
                  <a:pt x="172" y="696"/>
                  <a:pt x="182" y="689"/>
                  <a:pt x="184" y="684"/>
                </a:cubicBezTo>
                <a:cubicBezTo>
                  <a:pt x="191" y="672"/>
                  <a:pt x="191" y="657"/>
                  <a:pt x="199" y="647"/>
                </a:cubicBezTo>
                <a:cubicBezTo>
                  <a:pt x="206" y="638"/>
                  <a:pt x="222" y="628"/>
                  <a:pt x="231" y="631"/>
                </a:cubicBezTo>
                <a:cubicBezTo>
                  <a:pt x="270" y="642"/>
                  <a:pt x="309" y="656"/>
                  <a:pt x="347" y="671"/>
                </a:cubicBezTo>
                <a:cubicBezTo>
                  <a:pt x="353" y="673"/>
                  <a:pt x="360" y="681"/>
                  <a:pt x="359" y="686"/>
                </a:cubicBezTo>
                <a:cubicBezTo>
                  <a:pt x="359" y="693"/>
                  <a:pt x="353" y="702"/>
                  <a:pt x="347" y="705"/>
                </a:cubicBezTo>
                <a:cubicBezTo>
                  <a:pt x="341" y="708"/>
                  <a:pt x="331" y="708"/>
                  <a:pt x="324" y="705"/>
                </a:cubicBezTo>
                <a:cubicBezTo>
                  <a:pt x="308" y="697"/>
                  <a:pt x="301" y="703"/>
                  <a:pt x="299" y="719"/>
                </a:cubicBezTo>
                <a:cubicBezTo>
                  <a:pt x="288" y="788"/>
                  <a:pt x="296" y="855"/>
                  <a:pt x="319" y="921"/>
                </a:cubicBezTo>
                <a:cubicBezTo>
                  <a:pt x="329" y="948"/>
                  <a:pt x="348" y="967"/>
                  <a:pt x="371" y="979"/>
                </a:cubicBezTo>
                <a:cubicBezTo>
                  <a:pt x="423" y="1007"/>
                  <a:pt x="478" y="1001"/>
                  <a:pt x="528" y="971"/>
                </a:cubicBezTo>
                <a:cubicBezTo>
                  <a:pt x="567" y="948"/>
                  <a:pt x="605" y="922"/>
                  <a:pt x="643" y="896"/>
                </a:cubicBezTo>
                <a:cubicBezTo>
                  <a:pt x="663" y="882"/>
                  <a:pt x="669" y="883"/>
                  <a:pt x="678" y="906"/>
                </a:cubicBezTo>
                <a:cubicBezTo>
                  <a:pt x="680" y="912"/>
                  <a:pt x="683" y="918"/>
                  <a:pt x="687" y="924"/>
                </a:cubicBezTo>
                <a:cubicBezTo>
                  <a:pt x="695" y="936"/>
                  <a:pt x="703" y="939"/>
                  <a:pt x="715" y="926"/>
                </a:cubicBezTo>
                <a:cubicBezTo>
                  <a:pt x="727" y="912"/>
                  <a:pt x="741" y="898"/>
                  <a:pt x="757" y="889"/>
                </a:cubicBezTo>
                <a:cubicBezTo>
                  <a:pt x="775" y="879"/>
                  <a:pt x="773" y="868"/>
                  <a:pt x="765" y="854"/>
                </a:cubicBezTo>
                <a:cubicBezTo>
                  <a:pt x="749" y="827"/>
                  <a:pt x="733" y="800"/>
                  <a:pt x="719" y="773"/>
                </a:cubicBezTo>
                <a:cubicBezTo>
                  <a:pt x="704" y="747"/>
                  <a:pt x="701" y="745"/>
                  <a:pt x="675" y="760"/>
                </a:cubicBezTo>
                <a:cubicBezTo>
                  <a:pt x="641" y="781"/>
                  <a:pt x="608" y="802"/>
                  <a:pt x="573" y="822"/>
                </a:cubicBezTo>
                <a:cubicBezTo>
                  <a:pt x="568" y="825"/>
                  <a:pt x="558" y="822"/>
                  <a:pt x="550" y="821"/>
                </a:cubicBezTo>
                <a:cubicBezTo>
                  <a:pt x="551" y="814"/>
                  <a:pt x="549" y="804"/>
                  <a:pt x="553" y="802"/>
                </a:cubicBezTo>
                <a:cubicBezTo>
                  <a:pt x="580" y="782"/>
                  <a:pt x="608" y="763"/>
                  <a:pt x="636" y="744"/>
                </a:cubicBezTo>
                <a:cubicBezTo>
                  <a:pt x="651" y="735"/>
                  <a:pt x="672" y="732"/>
                  <a:pt x="672" y="708"/>
                </a:cubicBezTo>
                <a:cubicBezTo>
                  <a:pt x="673" y="666"/>
                  <a:pt x="674" y="624"/>
                  <a:pt x="675" y="582"/>
                </a:cubicBezTo>
                <a:cubicBezTo>
                  <a:pt x="675" y="573"/>
                  <a:pt x="672" y="563"/>
                  <a:pt x="670" y="554"/>
                </a:cubicBezTo>
                <a:cubicBezTo>
                  <a:pt x="662" y="558"/>
                  <a:pt x="654" y="562"/>
                  <a:pt x="646" y="566"/>
                </a:cubicBezTo>
                <a:cubicBezTo>
                  <a:pt x="644" y="566"/>
                  <a:pt x="642" y="568"/>
                  <a:pt x="641" y="569"/>
                </a:cubicBezTo>
                <a:cubicBezTo>
                  <a:pt x="599" y="587"/>
                  <a:pt x="555" y="599"/>
                  <a:pt x="510" y="601"/>
                </a:cubicBezTo>
                <a:cubicBezTo>
                  <a:pt x="454" y="603"/>
                  <a:pt x="398" y="602"/>
                  <a:pt x="347" y="569"/>
                </a:cubicBezTo>
                <a:cubicBezTo>
                  <a:pt x="326" y="556"/>
                  <a:pt x="296" y="558"/>
                  <a:pt x="270" y="555"/>
                </a:cubicBezTo>
                <a:cubicBezTo>
                  <a:pt x="234" y="552"/>
                  <a:pt x="198" y="551"/>
                  <a:pt x="161" y="549"/>
                </a:cubicBezTo>
                <a:cubicBezTo>
                  <a:pt x="145" y="548"/>
                  <a:pt x="134" y="556"/>
                  <a:pt x="126" y="570"/>
                </a:cubicBezTo>
                <a:cubicBezTo>
                  <a:pt x="113" y="595"/>
                  <a:pt x="99" y="619"/>
                  <a:pt x="87" y="644"/>
                </a:cubicBezTo>
                <a:cubicBezTo>
                  <a:pt x="80" y="658"/>
                  <a:pt x="74" y="673"/>
                  <a:pt x="68" y="688"/>
                </a:cubicBezTo>
                <a:close/>
                <a:moveTo>
                  <a:pt x="790" y="546"/>
                </a:moveTo>
                <a:cubicBezTo>
                  <a:pt x="790" y="547"/>
                  <a:pt x="790" y="547"/>
                  <a:pt x="790" y="548"/>
                </a:cubicBezTo>
                <a:cubicBezTo>
                  <a:pt x="774" y="548"/>
                  <a:pt x="759" y="547"/>
                  <a:pt x="744" y="548"/>
                </a:cubicBezTo>
                <a:cubicBezTo>
                  <a:pt x="706" y="550"/>
                  <a:pt x="706" y="550"/>
                  <a:pt x="709" y="587"/>
                </a:cubicBezTo>
                <a:cubicBezTo>
                  <a:pt x="709" y="595"/>
                  <a:pt x="710" y="603"/>
                  <a:pt x="710" y="611"/>
                </a:cubicBezTo>
                <a:cubicBezTo>
                  <a:pt x="709" y="623"/>
                  <a:pt x="715" y="630"/>
                  <a:pt x="727" y="631"/>
                </a:cubicBezTo>
                <a:cubicBezTo>
                  <a:pt x="761" y="634"/>
                  <a:pt x="796" y="642"/>
                  <a:pt x="830" y="641"/>
                </a:cubicBezTo>
                <a:cubicBezTo>
                  <a:pt x="858" y="639"/>
                  <a:pt x="892" y="639"/>
                  <a:pt x="907" y="605"/>
                </a:cubicBezTo>
                <a:cubicBezTo>
                  <a:pt x="922" y="570"/>
                  <a:pt x="938" y="535"/>
                  <a:pt x="953" y="500"/>
                </a:cubicBezTo>
                <a:cubicBezTo>
                  <a:pt x="958" y="488"/>
                  <a:pt x="950" y="487"/>
                  <a:pt x="940" y="487"/>
                </a:cubicBezTo>
                <a:cubicBezTo>
                  <a:pt x="928" y="487"/>
                  <a:pt x="916" y="487"/>
                  <a:pt x="904" y="484"/>
                </a:cubicBezTo>
                <a:cubicBezTo>
                  <a:pt x="882" y="480"/>
                  <a:pt x="874" y="483"/>
                  <a:pt x="867" y="505"/>
                </a:cubicBezTo>
                <a:cubicBezTo>
                  <a:pt x="864" y="512"/>
                  <a:pt x="861" y="520"/>
                  <a:pt x="859" y="528"/>
                </a:cubicBezTo>
                <a:cubicBezTo>
                  <a:pt x="857" y="542"/>
                  <a:pt x="848" y="546"/>
                  <a:pt x="836" y="546"/>
                </a:cubicBezTo>
                <a:cubicBezTo>
                  <a:pt x="820" y="546"/>
                  <a:pt x="805" y="546"/>
                  <a:pt x="790" y="546"/>
                </a:cubicBezTo>
                <a:close/>
                <a:moveTo>
                  <a:pt x="996" y="386"/>
                </a:moveTo>
                <a:cubicBezTo>
                  <a:pt x="989" y="370"/>
                  <a:pt x="987" y="350"/>
                  <a:pt x="976" y="340"/>
                </a:cubicBezTo>
                <a:cubicBezTo>
                  <a:pt x="943" y="308"/>
                  <a:pt x="905" y="299"/>
                  <a:pt x="861" y="318"/>
                </a:cubicBezTo>
                <a:cubicBezTo>
                  <a:pt x="817" y="337"/>
                  <a:pt x="805" y="393"/>
                  <a:pt x="840" y="421"/>
                </a:cubicBezTo>
                <a:cubicBezTo>
                  <a:pt x="854" y="433"/>
                  <a:pt x="869" y="443"/>
                  <a:pt x="886" y="450"/>
                </a:cubicBezTo>
                <a:cubicBezTo>
                  <a:pt x="944" y="476"/>
                  <a:pt x="992" y="438"/>
                  <a:pt x="996" y="386"/>
                </a:cubicBezTo>
                <a:close/>
                <a:moveTo>
                  <a:pt x="375" y="1024"/>
                </a:moveTo>
                <a:cubicBezTo>
                  <a:pt x="374" y="1029"/>
                  <a:pt x="374" y="1032"/>
                  <a:pt x="374" y="1036"/>
                </a:cubicBezTo>
                <a:cubicBezTo>
                  <a:pt x="370" y="1068"/>
                  <a:pt x="362" y="1076"/>
                  <a:pt x="330" y="1077"/>
                </a:cubicBezTo>
                <a:cubicBezTo>
                  <a:pt x="318" y="1078"/>
                  <a:pt x="311" y="1082"/>
                  <a:pt x="310" y="1094"/>
                </a:cubicBezTo>
                <a:cubicBezTo>
                  <a:pt x="308" y="1114"/>
                  <a:pt x="306" y="1133"/>
                  <a:pt x="304" y="1152"/>
                </a:cubicBezTo>
                <a:cubicBezTo>
                  <a:pt x="301" y="1174"/>
                  <a:pt x="309" y="1184"/>
                  <a:pt x="331" y="1183"/>
                </a:cubicBezTo>
                <a:cubicBezTo>
                  <a:pt x="357" y="1181"/>
                  <a:pt x="383" y="1180"/>
                  <a:pt x="408" y="1175"/>
                </a:cubicBezTo>
                <a:cubicBezTo>
                  <a:pt x="419" y="1173"/>
                  <a:pt x="434" y="1166"/>
                  <a:pt x="438" y="1157"/>
                </a:cubicBezTo>
                <a:cubicBezTo>
                  <a:pt x="454" y="1122"/>
                  <a:pt x="466" y="1085"/>
                  <a:pt x="479" y="1049"/>
                </a:cubicBezTo>
                <a:cubicBezTo>
                  <a:pt x="481" y="1044"/>
                  <a:pt x="479" y="1038"/>
                  <a:pt x="479" y="1035"/>
                </a:cubicBezTo>
                <a:cubicBezTo>
                  <a:pt x="443" y="1031"/>
                  <a:pt x="410" y="1028"/>
                  <a:pt x="375" y="1024"/>
                </a:cubicBezTo>
                <a:close/>
                <a:moveTo>
                  <a:pt x="33" y="781"/>
                </a:moveTo>
                <a:cubicBezTo>
                  <a:pt x="35" y="790"/>
                  <a:pt x="36" y="802"/>
                  <a:pt x="41" y="810"/>
                </a:cubicBezTo>
                <a:cubicBezTo>
                  <a:pt x="62" y="845"/>
                  <a:pt x="107" y="859"/>
                  <a:pt x="152" y="845"/>
                </a:cubicBezTo>
                <a:cubicBezTo>
                  <a:pt x="178" y="837"/>
                  <a:pt x="191" y="819"/>
                  <a:pt x="194" y="786"/>
                </a:cubicBezTo>
                <a:cubicBezTo>
                  <a:pt x="196" y="764"/>
                  <a:pt x="184" y="741"/>
                  <a:pt x="161" y="732"/>
                </a:cubicBezTo>
                <a:cubicBezTo>
                  <a:pt x="130" y="721"/>
                  <a:pt x="98" y="719"/>
                  <a:pt x="68" y="731"/>
                </a:cubicBezTo>
                <a:cubicBezTo>
                  <a:pt x="47" y="740"/>
                  <a:pt x="30" y="753"/>
                  <a:pt x="33" y="781"/>
                </a:cubicBezTo>
                <a:close/>
                <a:moveTo>
                  <a:pt x="749" y="990"/>
                </a:moveTo>
                <a:cubicBezTo>
                  <a:pt x="766" y="982"/>
                  <a:pt x="781" y="974"/>
                  <a:pt x="797" y="967"/>
                </a:cubicBezTo>
                <a:cubicBezTo>
                  <a:pt x="837" y="950"/>
                  <a:pt x="867" y="922"/>
                  <a:pt x="895" y="891"/>
                </a:cubicBezTo>
                <a:cubicBezTo>
                  <a:pt x="900" y="885"/>
                  <a:pt x="899" y="875"/>
                  <a:pt x="901" y="867"/>
                </a:cubicBezTo>
                <a:cubicBezTo>
                  <a:pt x="893" y="866"/>
                  <a:pt x="885" y="863"/>
                  <a:pt x="878" y="863"/>
                </a:cubicBezTo>
                <a:cubicBezTo>
                  <a:pt x="841" y="866"/>
                  <a:pt x="814" y="889"/>
                  <a:pt x="785" y="908"/>
                </a:cubicBezTo>
                <a:cubicBezTo>
                  <a:pt x="767" y="920"/>
                  <a:pt x="751" y="934"/>
                  <a:pt x="736" y="950"/>
                </a:cubicBezTo>
                <a:cubicBezTo>
                  <a:pt x="729" y="957"/>
                  <a:pt x="726" y="969"/>
                  <a:pt x="726" y="979"/>
                </a:cubicBezTo>
                <a:cubicBezTo>
                  <a:pt x="726" y="982"/>
                  <a:pt x="740" y="986"/>
                  <a:pt x="749" y="990"/>
                </a:cubicBezTo>
                <a:close/>
                <a:moveTo>
                  <a:pt x="209" y="1206"/>
                </a:moveTo>
                <a:cubicBezTo>
                  <a:pt x="212" y="1221"/>
                  <a:pt x="214" y="1236"/>
                  <a:pt x="218" y="1251"/>
                </a:cubicBezTo>
                <a:cubicBezTo>
                  <a:pt x="221" y="1257"/>
                  <a:pt x="229" y="1262"/>
                  <a:pt x="234" y="1267"/>
                </a:cubicBezTo>
                <a:cubicBezTo>
                  <a:pt x="239" y="1262"/>
                  <a:pt x="247" y="1257"/>
                  <a:pt x="249" y="1251"/>
                </a:cubicBezTo>
                <a:cubicBezTo>
                  <a:pt x="268" y="1203"/>
                  <a:pt x="277" y="1153"/>
                  <a:pt x="278" y="1101"/>
                </a:cubicBezTo>
                <a:cubicBezTo>
                  <a:pt x="278" y="1094"/>
                  <a:pt x="272" y="1081"/>
                  <a:pt x="270" y="1081"/>
                </a:cubicBezTo>
                <a:cubicBezTo>
                  <a:pt x="261" y="1082"/>
                  <a:pt x="249" y="1085"/>
                  <a:pt x="243" y="1091"/>
                </a:cubicBezTo>
                <a:cubicBezTo>
                  <a:pt x="216" y="1124"/>
                  <a:pt x="216" y="1166"/>
                  <a:pt x="209" y="1206"/>
                </a:cubicBezTo>
                <a:close/>
                <a:moveTo>
                  <a:pt x="723" y="513"/>
                </a:moveTo>
                <a:cubicBezTo>
                  <a:pt x="724" y="516"/>
                  <a:pt x="724" y="518"/>
                  <a:pt x="725" y="520"/>
                </a:cubicBezTo>
                <a:cubicBezTo>
                  <a:pt x="758" y="518"/>
                  <a:pt x="790" y="517"/>
                  <a:pt x="823" y="513"/>
                </a:cubicBezTo>
                <a:cubicBezTo>
                  <a:pt x="828" y="512"/>
                  <a:pt x="835" y="503"/>
                  <a:pt x="837" y="497"/>
                </a:cubicBezTo>
                <a:cubicBezTo>
                  <a:pt x="846" y="470"/>
                  <a:pt x="829" y="447"/>
                  <a:pt x="792" y="433"/>
                </a:cubicBezTo>
                <a:cubicBezTo>
                  <a:pt x="769" y="460"/>
                  <a:pt x="746" y="486"/>
                  <a:pt x="723" y="5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"/>
          <p:cNvSpPr>
            <a:spLocks noEditPoints="1"/>
          </p:cNvSpPr>
          <p:nvPr/>
        </p:nvSpPr>
        <p:spPr bwMode="auto">
          <a:xfrm>
            <a:off x="7788169" y="1217613"/>
            <a:ext cx="4010025" cy="3454400"/>
          </a:xfrm>
          <a:custGeom>
            <a:avLst/>
            <a:gdLst>
              <a:gd name="T0" fmla="*/ 39 w 1753"/>
              <a:gd name="T1" fmla="*/ 1506 h 1509"/>
              <a:gd name="T2" fmla="*/ 2 w 1753"/>
              <a:gd name="T3" fmla="*/ 1346 h 1509"/>
              <a:gd name="T4" fmla="*/ 180 w 1753"/>
              <a:gd name="T5" fmla="*/ 1316 h 1509"/>
              <a:gd name="T6" fmla="*/ 638 w 1753"/>
              <a:gd name="T7" fmla="*/ 1245 h 1509"/>
              <a:gd name="T8" fmla="*/ 982 w 1753"/>
              <a:gd name="T9" fmla="*/ 1055 h 1509"/>
              <a:gd name="T10" fmla="*/ 1278 w 1753"/>
              <a:gd name="T11" fmla="*/ 722 h 1509"/>
              <a:gd name="T12" fmla="*/ 1465 w 1753"/>
              <a:gd name="T13" fmla="*/ 369 h 1509"/>
              <a:gd name="T14" fmla="*/ 1451 w 1753"/>
              <a:gd name="T15" fmla="*/ 293 h 1509"/>
              <a:gd name="T16" fmla="*/ 1354 w 1753"/>
              <a:gd name="T17" fmla="*/ 249 h 1509"/>
              <a:gd name="T18" fmla="*/ 1414 w 1753"/>
              <a:gd name="T19" fmla="*/ 198 h 1509"/>
              <a:gd name="T20" fmla="*/ 1717 w 1753"/>
              <a:gd name="T21" fmla="*/ 7 h 1509"/>
              <a:gd name="T22" fmla="*/ 1748 w 1753"/>
              <a:gd name="T23" fmla="*/ 19 h 1509"/>
              <a:gd name="T24" fmla="*/ 1619 w 1753"/>
              <a:gd name="T25" fmla="*/ 387 h 1509"/>
              <a:gd name="T26" fmla="*/ 1491 w 1753"/>
              <a:gd name="T27" fmla="*/ 665 h 1509"/>
              <a:gd name="T28" fmla="*/ 1149 w 1753"/>
              <a:gd name="T29" fmla="*/ 1133 h 1509"/>
              <a:gd name="T30" fmla="*/ 808 w 1753"/>
              <a:gd name="T31" fmla="*/ 1359 h 1509"/>
              <a:gd name="T32" fmla="*/ 222 w 1753"/>
              <a:gd name="T33" fmla="*/ 1495 h 1509"/>
              <a:gd name="T34" fmla="*/ 154 w 1753"/>
              <a:gd name="T35" fmla="*/ 1499 h 1509"/>
              <a:gd name="T36" fmla="*/ 1684 w 1753"/>
              <a:gd name="T37" fmla="*/ 72 h 1509"/>
              <a:gd name="T38" fmla="*/ 1434 w 1753"/>
              <a:gd name="T39" fmla="*/ 227 h 1509"/>
              <a:gd name="T40" fmla="*/ 1437 w 1753"/>
              <a:gd name="T41" fmla="*/ 246 h 1509"/>
              <a:gd name="T42" fmla="*/ 1529 w 1753"/>
              <a:gd name="T43" fmla="*/ 308 h 1509"/>
              <a:gd name="T44" fmla="*/ 1430 w 1753"/>
              <a:gd name="T45" fmla="*/ 523 h 1509"/>
              <a:gd name="T46" fmla="*/ 1281 w 1753"/>
              <a:gd name="T47" fmla="*/ 778 h 1509"/>
              <a:gd name="T48" fmla="*/ 1118 w 1753"/>
              <a:gd name="T49" fmla="*/ 977 h 1509"/>
              <a:gd name="T50" fmla="*/ 891 w 1753"/>
              <a:gd name="T51" fmla="*/ 1157 h 1509"/>
              <a:gd name="T52" fmla="*/ 540 w 1753"/>
              <a:gd name="T53" fmla="*/ 1309 h 1509"/>
              <a:gd name="T54" fmla="*/ 198 w 1753"/>
              <a:gd name="T55" fmla="*/ 1349 h 1509"/>
              <a:gd name="T56" fmla="*/ 55 w 1753"/>
              <a:gd name="T57" fmla="*/ 1355 h 1509"/>
              <a:gd name="T58" fmla="*/ 38 w 1753"/>
              <a:gd name="T59" fmla="*/ 1449 h 1509"/>
              <a:gd name="T60" fmla="*/ 198 w 1753"/>
              <a:gd name="T61" fmla="*/ 1462 h 1509"/>
              <a:gd name="T62" fmla="*/ 339 w 1753"/>
              <a:gd name="T63" fmla="*/ 1450 h 1509"/>
              <a:gd name="T64" fmla="*/ 656 w 1753"/>
              <a:gd name="T65" fmla="*/ 1384 h 1509"/>
              <a:gd name="T66" fmla="*/ 1068 w 1753"/>
              <a:gd name="T67" fmla="*/ 1160 h 1509"/>
              <a:gd name="T68" fmla="*/ 1300 w 1753"/>
              <a:gd name="T69" fmla="*/ 921 h 1509"/>
              <a:gd name="T70" fmla="*/ 1449 w 1753"/>
              <a:gd name="T71" fmla="*/ 668 h 1509"/>
              <a:gd name="T72" fmla="*/ 1556 w 1753"/>
              <a:gd name="T73" fmla="*/ 463 h 1509"/>
              <a:gd name="T74" fmla="*/ 1700 w 1753"/>
              <a:gd name="T75" fmla="*/ 68 h 1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53" h="1509">
                <a:moveTo>
                  <a:pt x="154" y="1499"/>
                </a:moveTo>
                <a:cubicBezTo>
                  <a:pt x="116" y="1501"/>
                  <a:pt x="77" y="1503"/>
                  <a:pt x="39" y="1506"/>
                </a:cubicBezTo>
                <a:cubicBezTo>
                  <a:pt x="6" y="1509"/>
                  <a:pt x="1" y="1495"/>
                  <a:pt x="0" y="1468"/>
                </a:cubicBezTo>
                <a:cubicBezTo>
                  <a:pt x="0" y="1427"/>
                  <a:pt x="2" y="1386"/>
                  <a:pt x="2" y="1346"/>
                </a:cubicBezTo>
                <a:cubicBezTo>
                  <a:pt x="2" y="1320"/>
                  <a:pt x="6" y="1316"/>
                  <a:pt x="32" y="1315"/>
                </a:cubicBezTo>
                <a:cubicBezTo>
                  <a:pt x="81" y="1315"/>
                  <a:pt x="131" y="1318"/>
                  <a:pt x="180" y="1316"/>
                </a:cubicBezTo>
                <a:cubicBezTo>
                  <a:pt x="253" y="1313"/>
                  <a:pt x="327" y="1311"/>
                  <a:pt x="398" y="1300"/>
                </a:cubicBezTo>
                <a:cubicBezTo>
                  <a:pt x="479" y="1287"/>
                  <a:pt x="560" y="1268"/>
                  <a:pt x="638" y="1245"/>
                </a:cubicBezTo>
                <a:cubicBezTo>
                  <a:pt x="686" y="1231"/>
                  <a:pt x="730" y="1203"/>
                  <a:pt x="776" y="1182"/>
                </a:cubicBezTo>
                <a:cubicBezTo>
                  <a:pt x="850" y="1149"/>
                  <a:pt x="918" y="1104"/>
                  <a:pt x="982" y="1055"/>
                </a:cubicBezTo>
                <a:cubicBezTo>
                  <a:pt x="1026" y="1022"/>
                  <a:pt x="1067" y="983"/>
                  <a:pt x="1106" y="943"/>
                </a:cubicBezTo>
                <a:cubicBezTo>
                  <a:pt x="1172" y="876"/>
                  <a:pt x="1229" y="801"/>
                  <a:pt x="1278" y="722"/>
                </a:cubicBezTo>
                <a:cubicBezTo>
                  <a:pt x="1322" y="652"/>
                  <a:pt x="1359" y="579"/>
                  <a:pt x="1398" y="506"/>
                </a:cubicBezTo>
                <a:cubicBezTo>
                  <a:pt x="1422" y="461"/>
                  <a:pt x="1443" y="415"/>
                  <a:pt x="1465" y="369"/>
                </a:cubicBezTo>
                <a:cubicBezTo>
                  <a:pt x="1468" y="362"/>
                  <a:pt x="1469" y="354"/>
                  <a:pt x="1471" y="348"/>
                </a:cubicBezTo>
                <a:cubicBezTo>
                  <a:pt x="1488" y="310"/>
                  <a:pt x="1488" y="309"/>
                  <a:pt x="1451" y="293"/>
                </a:cubicBezTo>
                <a:cubicBezTo>
                  <a:pt x="1425" y="282"/>
                  <a:pt x="1397" y="274"/>
                  <a:pt x="1370" y="264"/>
                </a:cubicBezTo>
                <a:cubicBezTo>
                  <a:pt x="1364" y="262"/>
                  <a:pt x="1354" y="254"/>
                  <a:pt x="1354" y="249"/>
                </a:cubicBezTo>
                <a:cubicBezTo>
                  <a:pt x="1354" y="242"/>
                  <a:pt x="1360" y="232"/>
                  <a:pt x="1367" y="227"/>
                </a:cubicBezTo>
                <a:cubicBezTo>
                  <a:pt x="1382" y="216"/>
                  <a:pt x="1398" y="208"/>
                  <a:pt x="1414" y="198"/>
                </a:cubicBezTo>
                <a:cubicBezTo>
                  <a:pt x="1481" y="155"/>
                  <a:pt x="1548" y="111"/>
                  <a:pt x="1615" y="69"/>
                </a:cubicBezTo>
                <a:cubicBezTo>
                  <a:pt x="1648" y="48"/>
                  <a:pt x="1683" y="28"/>
                  <a:pt x="1717" y="7"/>
                </a:cubicBezTo>
                <a:cubicBezTo>
                  <a:pt x="1722" y="4"/>
                  <a:pt x="1728" y="3"/>
                  <a:pt x="1734" y="2"/>
                </a:cubicBezTo>
                <a:cubicBezTo>
                  <a:pt x="1748" y="0"/>
                  <a:pt x="1753" y="5"/>
                  <a:pt x="1748" y="19"/>
                </a:cubicBezTo>
                <a:cubicBezTo>
                  <a:pt x="1731" y="71"/>
                  <a:pt x="1715" y="124"/>
                  <a:pt x="1697" y="176"/>
                </a:cubicBezTo>
                <a:cubicBezTo>
                  <a:pt x="1672" y="247"/>
                  <a:pt x="1647" y="317"/>
                  <a:pt x="1619" y="387"/>
                </a:cubicBezTo>
                <a:cubicBezTo>
                  <a:pt x="1596" y="446"/>
                  <a:pt x="1569" y="504"/>
                  <a:pt x="1543" y="562"/>
                </a:cubicBezTo>
                <a:cubicBezTo>
                  <a:pt x="1527" y="597"/>
                  <a:pt x="1511" y="632"/>
                  <a:pt x="1491" y="665"/>
                </a:cubicBezTo>
                <a:cubicBezTo>
                  <a:pt x="1445" y="745"/>
                  <a:pt x="1398" y="825"/>
                  <a:pt x="1349" y="904"/>
                </a:cubicBezTo>
                <a:cubicBezTo>
                  <a:pt x="1295" y="992"/>
                  <a:pt x="1224" y="1066"/>
                  <a:pt x="1149" y="1133"/>
                </a:cubicBezTo>
                <a:cubicBezTo>
                  <a:pt x="1092" y="1184"/>
                  <a:pt x="1029" y="1228"/>
                  <a:pt x="965" y="1270"/>
                </a:cubicBezTo>
                <a:cubicBezTo>
                  <a:pt x="915" y="1303"/>
                  <a:pt x="862" y="1332"/>
                  <a:pt x="808" y="1359"/>
                </a:cubicBezTo>
                <a:cubicBezTo>
                  <a:pt x="721" y="1401"/>
                  <a:pt x="630" y="1433"/>
                  <a:pt x="536" y="1456"/>
                </a:cubicBezTo>
                <a:cubicBezTo>
                  <a:pt x="433" y="1482"/>
                  <a:pt x="327" y="1490"/>
                  <a:pt x="222" y="1495"/>
                </a:cubicBezTo>
                <a:cubicBezTo>
                  <a:pt x="199" y="1497"/>
                  <a:pt x="177" y="1500"/>
                  <a:pt x="155" y="1503"/>
                </a:cubicBezTo>
                <a:cubicBezTo>
                  <a:pt x="155" y="1501"/>
                  <a:pt x="155" y="1500"/>
                  <a:pt x="154" y="1499"/>
                </a:cubicBezTo>
                <a:close/>
                <a:moveTo>
                  <a:pt x="1700" y="68"/>
                </a:moveTo>
                <a:cubicBezTo>
                  <a:pt x="1692" y="70"/>
                  <a:pt x="1688" y="71"/>
                  <a:pt x="1684" y="72"/>
                </a:cubicBezTo>
                <a:cubicBezTo>
                  <a:pt x="1653" y="91"/>
                  <a:pt x="1622" y="109"/>
                  <a:pt x="1591" y="128"/>
                </a:cubicBezTo>
                <a:cubicBezTo>
                  <a:pt x="1538" y="161"/>
                  <a:pt x="1486" y="194"/>
                  <a:pt x="1434" y="227"/>
                </a:cubicBezTo>
                <a:cubicBezTo>
                  <a:pt x="1430" y="229"/>
                  <a:pt x="1427" y="235"/>
                  <a:pt x="1427" y="238"/>
                </a:cubicBezTo>
                <a:cubicBezTo>
                  <a:pt x="1428" y="241"/>
                  <a:pt x="1433" y="244"/>
                  <a:pt x="1437" y="246"/>
                </a:cubicBezTo>
                <a:cubicBezTo>
                  <a:pt x="1464" y="258"/>
                  <a:pt x="1491" y="271"/>
                  <a:pt x="1518" y="282"/>
                </a:cubicBezTo>
                <a:cubicBezTo>
                  <a:pt x="1533" y="288"/>
                  <a:pt x="1535" y="296"/>
                  <a:pt x="1529" y="308"/>
                </a:cubicBezTo>
                <a:cubicBezTo>
                  <a:pt x="1514" y="342"/>
                  <a:pt x="1499" y="376"/>
                  <a:pt x="1483" y="410"/>
                </a:cubicBezTo>
                <a:cubicBezTo>
                  <a:pt x="1466" y="447"/>
                  <a:pt x="1448" y="485"/>
                  <a:pt x="1430" y="523"/>
                </a:cubicBezTo>
                <a:cubicBezTo>
                  <a:pt x="1412" y="560"/>
                  <a:pt x="1394" y="597"/>
                  <a:pt x="1373" y="632"/>
                </a:cubicBezTo>
                <a:cubicBezTo>
                  <a:pt x="1344" y="682"/>
                  <a:pt x="1313" y="730"/>
                  <a:pt x="1281" y="778"/>
                </a:cubicBezTo>
                <a:cubicBezTo>
                  <a:pt x="1261" y="809"/>
                  <a:pt x="1241" y="839"/>
                  <a:pt x="1218" y="867"/>
                </a:cubicBezTo>
                <a:cubicBezTo>
                  <a:pt x="1186" y="905"/>
                  <a:pt x="1152" y="941"/>
                  <a:pt x="1118" y="977"/>
                </a:cubicBezTo>
                <a:cubicBezTo>
                  <a:pt x="1096" y="1001"/>
                  <a:pt x="1074" y="1027"/>
                  <a:pt x="1048" y="1046"/>
                </a:cubicBezTo>
                <a:cubicBezTo>
                  <a:pt x="998" y="1085"/>
                  <a:pt x="946" y="1123"/>
                  <a:pt x="891" y="1157"/>
                </a:cubicBezTo>
                <a:cubicBezTo>
                  <a:pt x="841" y="1189"/>
                  <a:pt x="788" y="1220"/>
                  <a:pt x="734" y="1245"/>
                </a:cubicBezTo>
                <a:cubicBezTo>
                  <a:pt x="672" y="1273"/>
                  <a:pt x="608" y="1296"/>
                  <a:pt x="540" y="1309"/>
                </a:cubicBezTo>
                <a:cubicBezTo>
                  <a:pt x="507" y="1316"/>
                  <a:pt x="474" y="1329"/>
                  <a:pt x="440" y="1332"/>
                </a:cubicBezTo>
                <a:cubicBezTo>
                  <a:pt x="359" y="1340"/>
                  <a:pt x="279" y="1344"/>
                  <a:pt x="198" y="1349"/>
                </a:cubicBezTo>
                <a:cubicBezTo>
                  <a:pt x="173" y="1351"/>
                  <a:pt x="148" y="1351"/>
                  <a:pt x="123" y="1352"/>
                </a:cubicBezTo>
                <a:cubicBezTo>
                  <a:pt x="100" y="1352"/>
                  <a:pt x="77" y="1353"/>
                  <a:pt x="55" y="1355"/>
                </a:cubicBezTo>
                <a:cubicBezTo>
                  <a:pt x="49" y="1356"/>
                  <a:pt x="39" y="1365"/>
                  <a:pt x="39" y="1371"/>
                </a:cubicBezTo>
                <a:cubicBezTo>
                  <a:pt x="37" y="1397"/>
                  <a:pt x="40" y="1423"/>
                  <a:pt x="38" y="1449"/>
                </a:cubicBezTo>
                <a:cubicBezTo>
                  <a:pt x="37" y="1466"/>
                  <a:pt x="44" y="1469"/>
                  <a:pt x="58" y="1468"/>
                </a:cubicBezTo>
                <a:cubicBezTo>
                  <a:pt x="105" y="1464"/>
                  <a:pt x="151" y="1454"/>
                  <a:pt x="198" y="1462"/>
                </a:cubicBezTo>
                <a:cubicBezTo>
                  <a:pt x="200" y="1462"/>
                  <a:pt x="202" y="1462"/>
                  <a:pt x="204" y="1461"/>
                </a:cubicBezTo>
                <a:cubicBezTo>
                  <a:pt x="249" y="1458"/>
                  <a:pt x="294" y="1455"/>
                  <a:pt x="339" y="1450"/>
                </a:cubicBezTo>
                <a:cubicBezTo>
                  <a:pt x="394" y="1444"/>
                  <a:pt x="450" y="1439"/>
                  <a:pt x="505" y="1428"/>
                </a:cubicBezTo>
                <a:cubicBezTo>
                  <a:pt x="556" y="1417"/>
                  <a:pt x="605" y="1399"/>
                  <a:pt x="656" y="1384"/>
                </a:cubicBezTo>
                <a:cubicBezTo>
                  <a:pt x="742" y="1359"/>
                  <a:pt x="823" y="1319"/>
                  <a:pt x="900" y="1274"/>
                </a:cubicBezTo>
                <a:cubicBezTo>
                  <a:pt x="958" y="1240"/>
                  <a:pt x="1013" y="1199"/>
                  <a:pt x="1068" y="1160"/>
                </a:cubicBezTo>
                <a:cubicBezTo>
                  <a:pt x="1125" y="1119"/>
                  <a:pt x="1177" y="1072"/>
                  <a:pt x="1222" y="1019"/>
                </a:cubicBezTo>
                <a:cubicBezTo>
                  <a:pt x="1249" y="987"/>
                  <a:pt x="1274" y="954"/>
                  <a:pt x="1300" y="921"/>
                </a:cubicBezTo>
                <a:cubicBezTo>
                  <a:pt x="1313" y="903"/>
                  <a:pt x="1328" y="885"/>
                  <a:pt x="1339" y="866"/>
                </a:cubicBezTo>
                <a:cubicBezTo>
                  <a:pt x="1377" y="800"/>
                  <a:pt x="1413" y="734"/>
                  <a:pt x="1449" y="668"/>
                </a:cubicBezTo>
                <a:cubicBezTo>
                  <a:pt x="1471" y="629"/>
                  <a:pt x="1493" y="589"/>
                  <a:pt x="1514" y="550"/>
                </a:cubicBezTo>
                <a:cubicBezTo>
                  <a:pt x="1529" y="521"/>
                  <a:pt x="1545" y="493"/>
                  <a:pt x="1556" y="463"/>
                </a:cubicBezTo>
                <a:cubicBezTo>
                  <a:pt x="1599" y="351"/>
                  <a:pt x="1640" y="238"/>
                  <a:pt x="1681" y="125"/>
                </a:cubicBezTo>
                <a:cubicBezTo>
                  <a:pt x="1688" y="108"/>
                  <a:pt x="1693" y="90"/>
                  <a:pt x="1700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8"/>
          <p:cNvSpPr>
            <a:spLocks noEditPoints="1"/>
          </p:cNvSpPr>
          <p:nvPr/>
        </p:nvSpPr>
        <p:spPr bwMode="auto">
          <a:xfrm>
            <a:off x="8302519" y="1057276"/>
            <a:ext cx="1316037" cy="1249363"/>
          </a:xfrm>
          <a:custGeom>
            <a:avLst/>
            <a:gdLst>
              <a:gd name="T0" fmla="*/ 250 w 575"/>
              <a:gd name="T1" fmla="*/ 546 h 546"/>
              <a:gd name="T2" fmla="*/ 74 w 575"/>
              <a:gd name="T3" fmla="*/ 488 h 546"/>
              <a:gd name="T4" fmla="*/ 19 w 575"/>
              <a:gd name="T5" fmla="*/ 397 h 546"/>
              <a:gd name="T6" fmla="*/ 17 w 575"/>
              <a:gd name="T7" fmla="*/ 231 h 546"/>
              <a:gd name="T8" fmla="*/ 70 w 575"/>
              <a:gd name="T9" fmla="*/ 138 h 546"/>
              <a:gd name="T10" fmla="*/ 230 w 575"/>
              <a:gd name="T11" fmla="*/ 29 h 546"/>
              <a:gd name="T12" fmla="*/ 502 w 575"/>
              <a:gd name="T13" fmla="*/ 96 h 546"/>
              <a:gd name="T14" fmla="*/ 549 w 575"/>
              <a:gd name="T15" fmla="*/ 327 h 546"/>
              <a:gd name="T16" fmla="*/ 480 w 575"/>
              <a:gd name="T17" fmla="*/ 445 h 546"/>
              <a:gd name="T18" fmla="*/ 370 w 575"/>
              <a:gd name="T19" fmla="*/ 519 h 546"/>
              <a:gd name="T20" fmla="*/ 250 w 575"/>
              <a:gd name="T21" fmla="*/ 546 h 546"/>
              <a:gd name="T22" fmla="*/ 357 w 575"/>
              <a:gd name="T23" fmla="*/ 316 h 546"/>
              <a:gd name="T24" fmla="*/ 372 w 575"/>
              <a:gd name="T25" fmla="*/ 311 h 546"/>
              <a:gd name="T26" fmla="*/ 429 w 575"/>
              <a:gd name="T27" fmla="*/ 236 h 546"/>
              <a:gd name="T28" fmla="*/ 420 w 575"/>
              <a:gd name="T29" fmla="*/ 218 h 546"/>
              <a:gd name="T30" fmla="*/ 361 w 575"/>
              <a:gd name="T31" fmla="*/ 200 h 546"/>
              <a:gd name="T32" fmla="*/ 340 w 575"/>
              <a:gd name="T33" fmla="*/ 209 h 546"/>
              <a:gd name="T34" fmla="*/ 347 w 575"/>
              <a:gd name="T35" fmla="*/ 231 h 546"/>
              <a:gd name="T36" fmla="*/ 366 w 575"/>
              <a:gd name="T37" fmla="*/ 239 h 546"/>
              <a:gd name="T38" fmla="*/ 373 w 575"/>
              <a:gd name="T39" fmla="*/ 261 h 546"/>
              <a:gd name="T40" fmla="*/ 352 w 575"/>
              <a:gd name="T41" fmla="*/ 295 h 546"/>
              <a:gd name="T42" fmla="*/ 357 w 575"/>
              <a:gd name="T43" fmla="*/ 316 h 546"/>
              <a:gd name="T44" fmla="*/ 274 w 575"/>
              <a:gd name="T45" fmla="*/ 179 h 546"/>
              <a:gd name="T46" fmla="*/ 249 w 575"/>
              <a:gd name="T47" fmla="*/ 160 h 546"/>
              <a:gd name="T48" fmla="*/ 232 w 575"/>
              <a:gd name="T49" fmla="*/ 176 h 546"/>
              <a:gd name="T50" fmla="*/ 248 w 575"/>
              <a:gd name="T51" fmla="*/ 196 h 546"/>
              <a:gd name="T52" fmla="*/ 274 w 575"/>
              <a:gd name="T53" fmla="*/ 179 h 546"/>
              <a:gd name="T54" fmla="*/ 429 w 575"/>
              <a:gd name="T55" fmla="*/ 111 h 546"/>
              <a:gd name="T56" fmla="*/ 412 w 575"/>
              <a:gd name="T57" fmla="*/ 135 h 546"/>
              <a:gd name="T58" fmla="*/ 428 w 575"/>
              <a:gd name="T59" fmla="*/ 152 h 546"/>
              <a:gd name="T60" fmla="*/ 445 w 575"/>
              <a:gd name="T61" fmla="*/ 133 h 546"/>
              <a:gd name="T62" fmla="*/ 429 w 575"/>
              <a:gd name="T63" fmla="*/ 111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75" h="546">
                <a:moveTo>
                  <a:pt x="250" y="546"/>
                </a:moveTo>
                <a:cubicBezTo>
                  <a:pt x="186" y="544"/>
                  <a:pt x="125" y="527"/>
                  <a:pt x="74" y="488"/>
                </a:cubicBezTo>
                <a:cubicBezTo>
                  <a:pt x="45" y="466"/>
                  <a:pt x="31" y="432"/>
                  <a:pt x="19" y="397"/>
                </a:cubicBezTo>
                <a:cubicBezTo>
                  <a:pt x="0" y="341"/>
                  <a:pt x="2" y="285"/>
                  <a:pt x="17" y="231"/>
                </a:cubicBezTo>
                <a:cubicBezTo>
                  <a:pt x="27" y="198"/>
                  <a:pt x="49" y="167"/>
                  <a:pt x="70" y="138"/>
                </a:cubicBezTo>
                <a:cubicBezTo>
                  <a:pt x="110" y="83"/>
                  <a:pt x="167" y="50"/>
                  <a:pt x="230" y="29"/>
                </a:cubicBezTo>
                <a:cubicBezTo>
                  <a:pt x="322" y="0"/>
                  <a:pt x="446" y="16"/>
                  <a:pt x="502" y="96"/>
                </a:cubicBezTo>
                <a:cubicBezTo>
                  <a:pt x="551" y="164"/>
                  <a:pt x="575" y="240"/>
                  <a:pt x="549" y="327"/>
                </a:cubicBezTo>
                <a:cubicBezTo>
                  <a:pt x="536" y="372"/>
                  <a:pt x="516" y="415"/>
                  <a:pt x="480" y="445"/>
                </a:cubicBezTo>
                <a:cubicBezTo>
                  <a:pt x="447" y="474"/>
                  <a:pt x="413" y="502"/>
                  <a:pt x="370" y="519"/>
                </a:cubicBezTo>
                <a:cubicBezTo>
                  <a:pt x="330" y="534"/>
                  <a:pt x="292" y="545"/>
                  <a:pt x="250" y="546"/>
                </a:cubicBezTo>
                <a:close/>
                <a:moveTo>
                  <a:pt x="357" y="316"/>
                </a:moveTo>
                <a:cubicBezTo>
                  <a:pt x="366" y="313"/>
                  <a:pt x="371" y="313"/>
                  <a:pt x="372" y="311"/>
                </a:cubicBezTo>
                <a:cubicBezTo>
                  <a:pt x="392" y="286"/>
                  <a:pt x="411" y="262"/>
                  <a:pt x="429" y="236"/>
                </a:cubicBezTo>
                <a:cubicBezTo>
                  <a:pt x="431" y="233"/>
                  <a:pt x="425" y="220"/>
                  <a:pt x="420" y="218"/>
                </a:cubicBezTo>
                <a:cubicBezTo>
                  <a:pt x="401" y="211"/>
                  <a:pt x="381" y="204"/>
                  <a:pt x="361" y="200"/>
                </a:cubicBezTo>
                <a:cubicBezTo>
                  <a:pt x="355" y="199"/>
                  <a:pt x="343" y="204"/>
                  <a:pt x="340" y="209"/>
                </a:cubicBezTo>
                <a:cubicBezTo>
                  <a:pt x="338" y="214"/>
                  <a:pt x="342" y="225"/>
                  <a:pt x="347" y="231"/>
                </a:cubicBezTo>
                <a:cubicBezTo>
                  <a:pt x="351" y="236"/>
                  <a:pt x="360" y="237"/>
                  <a:pt x="366" y="239"/>
                </a:cubicBezTo>
                <a:cubicBezTo>
                  <a:pt x="378" y="244"/>
                  <a:pt x="383" y="249"/>
                  <a:pt x="373" y="261"/>
                </a:cubicBezTo>
                <a:cubicBezTo>
                  <a:pt x="365" y="271"/>
                  <a:pt x="357" y="283"/>
                  <a:pt x="352" y="295"/>
                </a:cubicBezTo>
                <a:cubicBezTo>
                  <a:pt x="350" y="300"/>
                  <a:pt x="355" y="308"/>
                  <a:pt x="357" y="316"/>
                </a:cubicBezTo>
                <a:close/>
                <a:moveTo>
                  <a:pt x="274" y="179"/>
                </a:moveTo>
                <a:cubicBezTo>
                  <a:pt x="263" y="170"/>
                  <a:pt x="256" y="160"/>
                  <a:pt x="249" y="160"/>
                </a:cubicBezTo>
                <a:cubicBezTo>
                  <a:pt x="243" y="159"/>
                  <a:pt x="231" y="171"/>
                  <a:pt x="232" y="176"/>
                </a:cubicBezTo>
                <a:cubicBezTo>
                  <a:pt x="232" y="184"/>
                  <a:pt x="241" y="195"/>
                  <a:pt x="248" y="196"/>
                </a:cubicBezTo>
                <a:cubicBezTo>
                  <a:pt x="254" y="198"/>
                  <a:pt x="262" y="187"/>
                  <a:pt x="274" y="179"/>
                </a:cubicBezTo>
                <a:close/>
                <a:moveTo>
                  <a:pt x="429" y="111"/>
                </a:moveTo>
                <a:cubicBezTo>
                  <a:pt x="421" y="123"/>
                  <a:pt x="412" y="129"/>
                  <a:pt x="412" y="135"/>
                </a:cubicBezTo>
                <a:cubicBezTo>
                  <a:pt x="413" y="141"/>
                  <a:pt x="422" y="146"/>
                  <a:pt x="428" y="152"/>
                </a:cubicBezTo>
                <a:cubicBezTo>
                  <a:pt x="434" y="146"/>
                  <a:pt x="442" y="140"/>
                  <a:pt x="445" y="133"/>
                </a:cubicBezTo>
                <a:cubicBezTo>
                  <a:pt x="446" y="130"/>
                  <a:pt x="437" y="122"/>
                  <a:pt x="429" y="1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9"/>
          <p:cNvSpPr>
            <a:spLocks/>
          </p:cNvSpPr>
          <p:nvPr/>
        </p:nvSpPr>
        <p:spPr bwMode="auto">
          <a:xfrm>
            <a:off x="7908819" y="2262188"/>
            <a:ext cx="1617662" cy="1049338"/>
          </a:xfrm>
          <a:custGeom>
            <a:avLst/>
            <a:gdLst>
              <a:gd name="T0" fmla="*/ 0 w 707"/>
              <a:gd name="T1" fmla="*/ 140 h 459"/>
              <a:gd name="T2" fmla="*/ 19 w 707"/>
              <a:gd name="T3" fmla="*/ 96 h 459"/>
              <a:gd name="T4" fmla="*/ 58 w 707"/>
              <a:gd name="T5" fmla="*/ 22 h 459"/>
              <a:gd name="T6" fmla="*/ 93 w 707"/>
              <a:gd name="T7" fmla="*/ 1 h 459"/>
              <a:gd name="T8" fmla="*/ 202 w 707"/>
              <a:gd name="T9" fmla="*/ 7 h 459"/>
              <a:gd name="T10" fmla="*/ 279 w 707"/>
              <a:gd name="T11" fmla="*/ 21 h 459"/>
              <a:gd name="T12" fmla="*/ 442 w 707"/>
              <a:gd name="T13" fmla="*/ 53 h 459"/>
              <a:gd name="T14" fmla="*/ 573 w 707"/>
              <a:gd name="T15" fmla="*/ 21 h 459"/>
              <a:gd name="T16" fmla="*/ 578 w 707"/>
              <a:gd name="T17" fmla="*/ 18 h 459"/>
              <a:gd name="T18" fmla="*/ 602 w 707"/>
              <a:gd name="T19" fmla="*/ 6 h 459"/>
              <a:gd name="T20" fmla="*/ 607 w 707"/>
              <a:gd name="T21" fmla="*/ 34 h 459"/>
              <a:gd name="T22" fmla="*/ 604 w 707"/>
              <a:gd name="T23" fmla="*/ 160 h 459"/>
              <a:gd name="T24" fmla="*/ 568 w 707"/>
              <a:gd name="T25" fmla="*/ 196 h 459"/>
              <a:gd name="T26" fmla="*/ 485 w 707"/>
              <a:gd name="T27" fmla="*/ 254 h 459"/>
              <a:gd name="T28" fmla="*/ 482 w 707"/>
              <a:gd name="T29" fmla="*/ 273 h 459"/>
              <a:gd name="T30" fmla="*/ 505 w 707"/>
              <a:gd name="T31" fmla="*/ 274 h 459"/>
              <a:gd name="T32" fmla="*/ 607 w 707"/>
              <a:gd name="T33" fmla="*/ 212 h 459"/>
              <a:gd name="T34" fmla="*/ 651 w 707"/>
              <a:gd name="T35" fmla="*/ 225 h 459"/>
              <a:gd name="T36" fmla="*/ 697 w 707"/>
              <a:gd name="T37" fmla="*/ 306 h 459"/>
              <a:gd name="T38" fmla="*/ 689 w 707"/>
              <a:gd name="T39" fmla="*/ 341 h 459"/>
              <a:gd name="T40" fmla="*/ 647 w 707"/>
              <a:gd name="T41" fmla="*/ 378 h 459"/>
              <a:gd name="T42" fmla="*/ 619 w 707"/>
              <a:gd name="T43" fmla="*/ 376 h 459"/>
              <a:gd name="T44" fmla="*/ 610 w 707"/>
              <a:gd name="T45" fmla="*/ 358 h 459"/>
              <a:gd name="T46" fmla="*/ 575 w 707"/>
              <a:gd name="T47" fmla="*/ 348 h 459"/>
              <a:gd name="T48" fmla="*/ 460 w 707"/>
              <a:gd name="T49" fmla="*/ 423 h 459"/>
              <a:gd name="T50" fmla="*/ 303 w 707"/>
              <a:gd name="T51" fmla="*/ 431 h 459"/>
              <a:gd name="T52" fmla="*/ 251 w 707"/>
              <a:gd name="T53" fmla="*/ 373 h 459"/>
              <a:gd name="T54" fmla="*/ 231 w 707"/>
              <a:gd name="T55" fmla="*/ 171 h 459"/>
              <a:gd name="T56" fmla="*/ 256 w 707"/>
              <a:gd name="T57" fmla="*/ 157 h 459"/>
              <a:gd name="T58" fmla="*/ 279 w 707"/>
              <a:gd name="T59" fmla="*/ 157 h 459"/>
              <a:gd name="T60" fmla="*/ 291 w 707"/>
              <a:gd name="T61" fmla="*/ 138 h 459"/>
              <a:gd name="T62" fmla="*/ 279 w 707"/>
              <a:gd name="T63" fmla="*/ 123 h 459"/>
              <a:gd name="T64" fmla="*/ 163 w 707"/>
              <a:gd name="T65" fmla="*/ 83 h 459"/>
              <a:gd name="T66" fmla="*/ 131 w 707"/>
              <a:gd name="T67" fmla="*/ 99 h 459"/>
              <a:gd name="T68" fmla="*/ 116 w 707"/>
              <a:gd name="T69" fmla="*/ 136 h 459"/>
              <a:gd name="T70" fmla="*/ 100 w 707"/>
              <a:gd name="T71" fmla="*/ 146 h 459"/>
              <a:gd name="T72" fmla="*/ 11 w 707"/>
              <a:gd name="T73" fmla="*/ 143 h 459"/>
              <a:gd name="T74" fmla="*/ 0 w 707"/>
              <a:gd name="T75" fmla="*/ 140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07" h="459">
                <a:moveTo>
                  <a:pt x="0" y="140"/>
                </a:moveTo>
                <a:cubicBezTo>
                  <a:pt x="6" y="125"/>
                  <a:pt x="12" y="110"/>
                  <a:pt x="19" y="96"/>
                </a:cubicBezTo>
                <a:cubicBezTo>
                  <a:pt x="31" y="71"/>
                  <a:pt x="45" y="47"/>
                  <a:pt x="58" y="22"/>
                </a:cubicBezTo>
                <a:cubicBezTo>
                  <a:pt x="66" y="8"/>
                  <a:pt x="77" y="0"/>
                  <a:pt x="93" y="1"/>
                </a:cubicBezTo>
                <a:cubicBezTo>
                  <a:pt x="130" y="3"/>
                  <a:pt x="166" y="4"/>
                  <a:pt x="202" y="7"/>
                </a:cubicBezTo>
                <a:cubicBezTo>
                  <a:pt x="228" y="10"/>
                  <a:pt x="258" y="8"/>
                  <a:pt x="279" y="21"/>
                </a:cubicBezTo>
                <a:cubicBezTo>
                  <a:pt x="330" y="54"/>
                  <a:pt x="386" y="55"/>
                  <a:pt x="442" y="53"/>
                </a:cubicBezTo>
                <a:cubicBezTo>
                  <a:pt x="487" y="51"/>
                  <a:pt x="531" y="39"/>
                  <a:pt x="573" y="21"/>
                </a:cubicBezTo>
                <a:cubicBezTo>
                  <a:pt x="574" y="20"/>
                  <a:pt x="576" y="18"/>
                  <a:pt x="578" y="18"/>
                </a:cubicBezTo>
                <a:cubicBezTo>
                  <a:pt x="586" y="14"/>
                  <a:pt x="594" y="10"/>
                  <a:pt x="602" y="6"/>
                </a:cubicBezTo>
                <a:cubicBezTo>
                  <a:pt x="604" y="15"/>
                  <a:pt x="607" y="25"/>
                  <a:pt x="607" y="34"/>
                </a:cubicBezTo>
                <a:cubicBezTo>
                  <a:pt x="606" y="76"/>
                  <a:pt x="605" y="118"/>
                  <a:pt x="604" y="160"/>
                </a:cubicBezTo>
                <a:cubicBezTo>
                  <a:pt x="604" y="184"/>
                  <a:pt x="583" y="187"/>
                  <a:pt x="568" y="196"/>
                </a:cubicBezTo>
                <a:cubicBezTo>
                  <a:pt x="540" y="215"/>
                  <a:pt x="512" y="234"/>
                  <a:pt x="485" y="254"/>
                </a:cubicBezTo>
                <a:cubicBezTo>
                  <a:pt x="481" y="256"/>
                  <a:pt x="483" y="266"/>
                  <a:pt x="482" y="273"/>
                </a:cubicBezTo>
                <a:cubicBezTo>
                  <a:pt x="490" y="274"/>
                  <a:pt x="500" y="277"/>
                  <a:pt x="505" y="274"/>
                </a:cubicBezTo>
                <a:cubicBezTo>
                  <a:pt x="540" y="254"/>
                  <a:pt x="573" y="233"/>
                  <a:pt x="607" y="212"/>
                </a:cubicBezTo>
                <a:cubicBezTo>
                  <a:pt x="633" y="197"/>
                  <a:pt x="636" y="199"/>
                  <a:pt x="651" y="225"/>
                </a:cubicBezTo>
                <a:cubicBezTo>
                  <a:pt x="665" y="252"/>
                  <a:pt x="681" y="279"/>
                  <a:pt x="697" y="306"/>
                </a:cubicBezTo>
                <a:cubicBezTo>
                  <a:pt x="705" y="320"/>
                  <a:pt x="707" y="331"/>
                  <a:pt x="689" y="341"/>
                </a:cubicBezTo>
                <a:cubicBezTo>
                  <a:pt x="673" y="350"/>
                  <a:pt x="659" y="364"/>
                  <a:pt x="647" y="378"/>
                </a:cubicBezTo>
                <a:cubicBezTo>
                  <a:pt x="635" y="391"/>
                  <a:pt x="627" y="388"/>
                  <a:pt x="619" y="376"/>
                </a:cubicBezTo>
                <a:cubicBezTo>
                  <a:pt x="615" y="370"/>
                  <a:pt x="612" y="364"/>
                  <a:pt x="610" y="358"/>
                </a:cubicBezTo>
                <a:cubicBezTo>
                  <a:pt x="601" y="335"/>
                  <a:pt x="595" y="334"/>
                  <a:pt x="575" y="348"/>
                </a:cubicBezTo>
                <a:cubicBezTo>
                  <a:pt x="537" y="374"/>
                  <a:pt x="499" y="400"/>
                  <a:pt x="460" y="423"/>
                </a:cubicBezTo>
                <a:cubicBezTo>
                  <a:pt x="410" y="453"/>
                  <a:pt x="355" y="459"/>
                  <a:pt x="303" y="431"/>
                </a:cubicBezTo>
                <a:cubicBezTo>
                  <a:pt x="280" y="419"/>
                  <a:pt x="261" y="400"/>
                  <a:pt x="251" y="373"/>
                </a:cubicBezTo>
                <a:cubicBezTo>
                  <a:pt x="228" y="307"/>
                  <a:pt x="220" y="240"/>
                  <a:pt x="231" y="171"/>
                </a:cubicBezTo>
                <a:cubicBezTo>
                  <a:pt x="233" y="155"/>
                  <a:pt x="240" y="149"/>
                  <a:pt x="256" y="157"/>
                </a:cubicBezTo>
                <a:cubicBezTo>
                  <a:pt x="263" y="160"/>
                  <a:pt x="273" y="160"/>
                  <a:pt x="279" y="157"/>
                </a:cubicBezTo>
                <a:cubicBezTo>
                  <a:pt x="285" y="154"/>
                  <a:pt x="291" y="145"/>
                  <a:pt x="291" y="138"/>
                </a:cubicBezTo>
                <a:cubicBezTo>
                  <a:pt x="292" y="133"/>
                  <a:pt x="285" y="125"/>
                  <a:pt x="279" y="123"/>
                </a:cubicBezTo>
                <a:cubicBezTo>
                  <a:pt x="241" y="108"/>
                  <a:pt x="202" y="94"/>
                  <a:pt x="163" y="83"/>
                </a:cubicBezTo>
                <a:cubicBezTo>
                  <a:pt x="154" y="80"/>
                  <a:pt x="138" y="90"/>
                  <a:pt x="131" y="99"/>
                </a:cubicBezTo>
                <a:cubicBezTo>
                  <a:pt x="123" y="109"/>
                  <a:pt x="123" y="124"/>
                  <a:pt x="116" y="136"/>
                </a:cubicBezTo>
                <a:cubicBezTo>
                  <a:pt x="114" y="141"/>
                  <a:pt x="104" y="148"/>
                  <a:pt x="100" y="146"/>
                </a:cubicBezTo>
                <a:cubicBezTo>
                  <a:pt x="70" y="137"/>
                  <a:pt x="41" y="138"/>
                  <a:pt x="11" y="143"/>
                </a:cubicBezTo>
                <a:cubicBezTo>
                  <a:pt x="8" y="143"/>
                  <a:pt x="5" y="142"/>
                  <a:pt x="0" y="1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0"/>
          <p:cNvSpPr>
            <a:spLocks/>
          </p:cNvSpPr>
          <p:nvPr/>
        </p:nvSpPr>
        <p:spPr bwMode="auto">
          <a:xfrm>
            <a:off x="9369319" y="2105026"/>
            <a:ext cx="576262" cy="371475"/>
          </a:xfrm>
          <a:custGeom>
            <a:avLst/>
            <a:gdLst>
              <a:gd name="T0" fmla="*/ 84 w 252"/>
              <a:gd name="T1" fmla="*/ 66 h 162"/>
              <a:gd name="T2" fmla="*/ 130 w 252"/>
              <a:gd name="T3" fmla="*/ 66 h 162"/>
              <a:gd name="T4" fmla="*/ 153 w 252"/>
              <a:gd name="T5" fmla="*/ 48 h 162"/>
              <a:gd name="T6" fmla="*/ 161 w 252"/>
              <a:gd name="T7" fmla="*/ 25 h 162"/>
              <a:gd name="T8" fmla="*/ 198 w 252"/>
              <a:gd name="T9" fmla="*/ 4 h 162"/>
              <a:gd name="T10" fmla="*/ 234 w 252"/>
              <a:gd name="T11" fmla="*/ 7 h 162"/>
              <a:gd name="T12" fmla="*/ 247 w 252"/>
              <a:gd name="T13" fmla="*/ 20 h 162"/>
              <a:gd name="T14" fmla="*/ 201 w 252"/>
              <a:gd name="T15" fmla="*/ 125 h 162"/>
              <a:gd name="T16" fmla="*/ 124 w 252"/>
              <a:gd name="T17" fmla="*/ 161 h 162"/>
              <a:gd name="T18" fmla="*/ 21 w 252"/>
              <a:gd name="T19" fmla="*/ 151 h 162"/>
              <a:gd name="T20" fmla="*/ 4 w 252"/>
              <a:gd name="T21" fmla="*/ 131 h 162"/>
              <a:gd name="T22" fmla="*/ 3 w 252"/>
              <a:gd name="T23" fmla="*/ 107 h 162"/>
              <a:gd name="T24" fmla="*/ 38 w 252"/>
              <a:gd name="T25" fmla="*/ 68 h 162"/>
              <a:gd name="T26" fmla="*/ 84 w 252"/>
              <a:gd name="T27" fmla="*/ 68 h 162"/>
              <a:gd name="T28" fmla="*/ 84 w 252"/>
              <a:gd name="T29" fmla="*/ 6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2" h="162">
                <a:moveTo>
                  <a:pt x="84" y="66"/>
                </a:moveTo>
                <a:cubicBezTo>
                  <a:pt x="99" y="66"/>
                  <a:pt x="114" y="66"/>
                  <a:pt x="130" y="66"/>
                </a:cubicBezTo>
                <a:cubicBezTo>
                  <a:pt x="142" y="66"/>
                  <a:pt x="151" y="62"/>
                  <a:pt x="153" y="48"/>
                </a:cubicBezTo>
                <a:cubicBezTo>
                  <a:pt x="155" y="40"/>
                  <a:pt x="158" y="32"/>
                  <a:pt x="161" y="25"/>
                </a:cubicBezTo>
                <a:cubicBezTo>
                  <a:pt x="168" y="3"/>
                  <a:pt x="176" y="0"/>
                  <a:pt x="198" y="4"/>
                </a:cubicBezTo>
                <a:cubicBezTo>
                  <a:pt x="210" y="7"/>
                  <a:pt x="222" y="7"/>
                  <a:pt x="234" y="7"/>
                </a:cubicBezTo>
                <a:cubicBezTo>
                  <a:pt x="244" y="7"/>
                  <a:pt x="252" y="8"/>
                  <a:pt x="247" y="20"/>
                </a:cubicBezTo>
                <a:cubicBezTo>
                  <a:pt x="232" y="55"/>
                  <a:pt x="216" y="90"/>
                  <a:pt x="201" y="125"/>
                </a:cubicBezTo>
                <a:cubicBezTo>
                  <a:pt x="186" y="159"/>
                  <a:pt x="152" y="159"/>
                  <a:pt x="124" y="161"/>
                </a:cubicBezTo>
                <a:cubicBezTo>
                  <a:pt x="90" y="162"/>
                  <a:pt x="55" y="154"/>
                  <a:pt x="21" y="151"/>
                </a:cubicBezTo>
                <a:cubicBezTo>
                  <a:pt x="9" y="150"/>
                  <a:pt x="3" y="143"/>
                  <a:pt x="4" y="131"/>
                </a:cubicBezTo>
                <a:cubicBezTo>
                  <a:pt x="4" y="123"/>
                  <a:pt x="3" y="115"/>
                  <a:pt x="3" y="107"/>
                </a:cubicBezTo>
                <a:cubicBezTo>
                  <a:pt x="0" y="70"/>
                  <a:pt x="0" y="70"/>
                  <a:pt x="38" y="68"/>
                </a:cubicBezTo>
                <a:cubicBezTo>
                  <a:pt x="53" y="67"/>
                  <a:pt x="68" y="68"/>
                  <a:pt x="84" y="68"/>
                </a:cubicBezTo>
                <a:cubicBezTo>
                  <a:pt x="84" y="67"/>
                  <a:pt x="84" y="67"/>
                  <a:pt x="84" y="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11"/>
          <p:cNvSpPr>
            <a:spLocks/>
          </p:cNvSpPr>
          <p:nvPr/>
        </p:nvSpPr>
        <p:spPr bwMode="auto">
          <a:xfrm>
            <a:off x="9594744" y="1692276"/>
            <a:ext cx="438150" cy="404813"/>
          </a:xfrm>
          <a:custGeom>
            <a:avLst/>
            <a:gdLst>
              <a:gd name="T0" fmla="*/ 191 w 191"/>
              <a:gd name="T1" fmla="*/ 87 h 177"/>
              <a:gd name="T2" fmla="*/ 81 w 191"/>
              <a:gd name="T3" fmla="*/ 151 h 177"/>
              <a:gd name="T4" fmla="*/ 35 w 191"/>
              <a:gd name="T5" fmla="*/ 122 h 177"/>
              <a:gd name="T6" fmla="*/ 56 w 191"/>
              <a:gd name="T7" fmla="*/ 19 h 177"/>
              <a:gd name="T8" fmla="*/ 171 w 191"/>
              <a:gd name="T9" fmla="*/ 41 h 177"/>
              <a:gd name="T10" fmla="*/ 191 w 191"/>
              <a:gd name="T11" fmla="*/ 8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1" h="177">
                <a:moveTo>
                  <a:pt x="191" y="87"/>
                </a:moveTo>
                <a:cubicBezTo>
                  <a:pt x="187" y="139"/>
                  <a:pt x="139" y="177"/>
                  <a:pt x="81" y="151"/>
                </a:cubicBezTo>
                <a:cubicBezTo>
                  <a:pt x="64" y="144"/>
                  <a:pt x="49" y="134"/>
                  <a:pt x="35" y="122"/>
                </a:cubicBezTo>
                <a:cubicBezTo>
                  <a:pt x="0" y="94"/>
                  <a:pt x="12" y="38"/>
                  <a:pt x="56" y="19"/>
                </a:cubicBezTo>
                <a:cubicBezTo>
                  <a:pt x="100" y="0"/>
                  <a:pt x="138" y="9"/>
                  <a:pt x="171" y="41"/>
                </a:cubicBezTo>
                <a:cubicBezTo>
                  <a:pt x="182" y="51"/>
                  <a:pt x="184" y="71"/>
                  <a:pt x="191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2"/>
          <p:cNvSpPr>
            <a:spLocks/>
          </p:cNvSpPr>
          <p:nvPr/>
        </p:nvSpPr>
        <p:spPr bwMode="auto">
          <a:xfrm>
            <a:off x="8442219" y="3351213"/>
            <a:ext cx="411162" cy="365125"/>
          </a:xfrm>
          <a:custGeom>
            <a:avLst/>
            <a:gdLst>
              <a:gd name="T0" fmla="*/ 74 w 180"/>
              <a:gd name="T1" fmla="*/ 0 h 160"/>
              <a:gd name="T2" fmla="*/ 178 w 180"/>
              <a:gd name="T3" fmla="*/ 11 h 160"/>
              <a:gd name="T4" fmla="*/ 178 w 180"/>
              <a:gd name="T5" fmla="*/ 25 h 160"/>
              <a:gd name="T6" fmla="*/ 137 w 180"/>
              <a:gd name="T7" fmla="*/ 133 h 160"/>
              <a:gd name="T8" fmla="*/ 107 w 180"/>
              <a:gd name="T9" fmla="*/ 151 h 160"/>
              <a:gd name="T10" fmla="*/ 30 w 180"/>
              <a:gd name="T11" fmla="*/ 159 h 160"/>
              <a:gd name="T12" fmla="*/ 3 w 180"/>
              <a:gd name="T13" fmla="*/ 128 h 160"/>
              <a:gd name="T14" fmla="*/ 9 w 180"/>
              <a:gd name="T15" fmla="*/ 70 h 160"/>
              <a:gd name="T16" fmla="*/ 29 w 180"/>
              <a:gd name="T17" fmla="*/ 53 h 160"/>
              <a:gd name="T18" fmla="*/ 73 w 180"/>
              <a:gd name="T19" fmla="*/ 12 h 160"/>
              <a:gd name="T20" fmla="*/ 74 w 180"/>
              <a:gd name="T2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0" h="160">
                <a:moveTo>
                  <a:pt x="74" y="0"/>
                </a:moveTo>
                <a:cubicBezTo>
                  <a:pt x="109" y="4"/>
                  <a:pt x="142" y="7"/>
                  <a:pt x="178" y="11"/>
                </a:cubicBezTo>
                <a:cubicBezTo>
                  <a:pt x="178" y="14"/>
                  <a:pt x="180" y="20"/>
                  <a:pt x="178" y="25"/>
                </a:cubicBezTo>
                <a:cubicBezTo>
                  <a:pt x="165" y="61"/>
                  <a:pt x="153" y="98"/>
                  <a:pt x="137" y="133"/>
                </a:cubicBezTo>
                <a:cubicBezTo>
                  <a:pt x="133" y="142"/>
                  <a:pt x="118" y="149"/>
                  <a:pt x="107" y="151"/>
                </a:cubicBezTo>
                <a:cubicBezTo>
                  <a:pt x="82" y="156"/>
                  <a:pt x="56" y="157"/>
                  <a:pt x="30" y="159"/>
                </a:cubicBezTo>
                <a:cubicBezTo>
                  <a:pt x="8" y="160"/>
                  <a:pt x="0" y="150"/>
                  <a:pt x="3" y="128"/>
                </a:cubicBezTo>
                <a:cubicBezTo>
                  <a:pt x="5" y="109"/>
                  <a:pt x="7" y="90"/>
                  <a:pt x="9" y="70"/>
                </a:cubicBezTo>
                <a:cubicBezTo>
                  <a:pt x="10" y="58"/>
                  <a:pt x="17" y="54"/>
                  <a:pt x="29" y="53"/>
                </a:cubicBezTo>
                <a:cubicBezTo>
                  <a:pt x="61" y="52"/>
                  <a:pt x="69" y="44"/>
                  <a:pt x="73" y="12"/>
                </a:cubicBezTo>
                <a:cubicBezTo>
                  <a:pt x="73" y="8"/>
                  <a:pt x="73" y="5"/>
                  <a:pt x="7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13"/>
          <p:cNvSpPr>
            <a:spLocks/>
          </p:cNvSpPr>
          <p:nvPr/>
        </p:nvSpPr>
        <p:spPr bwMode="auto">
          <a:xfrm>
            <a:off x="7821507" y="2652713"/>
            <a:ext cx="381000" cy="320675"/>
          </a:xfrm>
          <a:custGeom>
            <a:avLst/>
            <a:gdLst>
              <a:gd name="T0" fmla="*/ 3 w 166"/>
              <a:gd name="T1" fmla="*/ 62 h 140"/>
              <a:gd name="T2" fmla="*/ 38 w 166"/>
              <a:gd name="T3" fmla="*/ 12 h 140"/>
              <a:gd name="T4" fmla="*/ 131 w 166"/>
              <a:gd name="T5" fmla="*/ 13 h 140"/>
              <a:gd name="T6" fmla="*/ 164 w 166"/>
              <a:gd name="T7" fmla="*/ 67 h 140"/>
              <a:gd name="T8" fmla="*/ 122 w 166"/>
              <a:gd name="T9" fmla="*/ 126 h 140"/>
              <a:gd name="T10" fmla="*/ 11 w 166"/>
              <a:gd name="T11" fmla="*/ 91 h 140"/>
              <a:gd name="T12" fmla="*/ 3 w 166"/>
              <a:gd name="T13" fmla="*/ 6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6" h="140">
                <a:moveTo>
                  <a:pt x="3" y="62"/>
                </a:moveTo>
                <a:cubicBezTo>
                  <a:pt x="0" y="34"/>
                  <a:pt x="17" y="21"/>
                  <a:pt x="38" y="12"/>
                </a:cubicBezTo>
                <a:cubicBezTo>
                  <a:pt x="68" y="0"/>
                  <a:pt x="100" y="2"/>
                  <a:pt x="131" y="13"/>
                </a:cubicBezTo>
                <a:cubicBezTo>
                  <a:pt x="154" y="22"/>
                  <a:pt x="166" y="45"/>
                  <a:pt x="164" y="67"/>
                </a:cubicBezTo>
                <a:cubicBezTo>
                  <a:pt x="161" y="100"/>
                  <a:pt x="148" y="118"/>
                  <a:pt x="122" y="126"/>
                </a:cubicBezTo>
                <a:cubicBezTo>
                  <a:pt x="77" y="140"/>
                  <a:pt x="32" y="126"/>
                  <a:pt x="11" y="91"/>
                </a:cubicBezTo>
                <a:cubicBezTo>
                  <a:pt x="6" y="83"/>
                  <a:pt x="5" y="71"/>
                  <a:pt x="3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4"/>
          <p:cNvSpPr>
            <a:spLocks/>
          </p:cNvSpPr>
          <p:nvPr/>
        </p:nvSpPr>
        <p:spPr bwMode="auto">
          <a:xfrm>
            <a:off x="9413769" y="2982913"/>
            <a:ext cx="401637" cy="290513"/>
          </a:xfrm>
          <a:custGeom>
            <a:avLst/>
            <a:gdLst>
              <a:gd name="T0" fmla="*/ 23 w 175"/>
              <a:gd name="T1" fmla="*/ 127 h 127"/>
              <a:gd name="T2" fmla="*/ 0 w 175"/>
              <a:gd name="T3" fmla="*/ 116 h 127"/>
              <a:gd name="T4" fmla="*/ 10 w 175"/>
              <a:gd name="T5" fmla="*/ 87 h 127"/>
              <a:gd name="T6" fmla="*/ 59 w 175"/>
              <a:gd name="T7" fmla="*/ 45 h 127"/>
              <a:gd name="T8" fmla="*/ 152 w 175"/>
              <a:gd name="T9" fmla="*/ 0 h 127"/>
              <a:gd name="T10" fmla="*/ 175 w 175"/>
              <a:gd name="T11" fmla="*/ 4 h 127"/>
              <a:gd name="T12" fmla="*/ 169 w 175"/>
              <a:gd name="T13" fmla="*/ 28 h 127"/>
              <a:gd name="T14" fmla="*/ 71 w 175"/>
              <a:gd name="T15" fmla="*/ 104 h 127"/>
              <a:gd name="T16" fmla="*/ 23 w 175"/>
              <a:gd name="T17" fmla="*/ 12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5" h="127">
                <a:moveTo>
                  <a:pt x="23" y="127"/>
                </a:moveTo>
                <a:cubicBezTo>
                  <a:pt x="14" y="123"/>
                  <a:pt x="0" y="119"/>
                  <a:pt x="0" y="116"/>
                </a:cubicBezTo>
                <a:cubicBezTo>
                  <a:pt x="0" y="106"/>
                  <a:pt x="3" y="94"/>
                  <a:pt x="10" y="87"/>
                </a:cubicBezTo>
                <a:cubicBezTo>
                  <a:pt x="25" y="71"/>
                  <a:pt x="41" y="57"/>
                  <a:pt x="59" y="45"/>
                </a:cubicBezTo>
                <a:cubicBezTo>
                  <a:pt x="88" y="26"/>
                  <a:pt x="115" y="3"/>
                  <a:pt x="152" y="0"/>
                </a:cubicBezTo>
                <a:cubicBezTo>
                  <a:pt x="159" y="0"/>
                  <a:pt x="167" y="3"/>
                  <a:pt x="175" y="4"/>
                </a:cubicBezTo>
                <a:cubicBezTo>
                  <a:pt x="173" y="12"/>
                  <a:pt x="174" y="22"/>
                  <a:pt x="169" y="28"/>
                </a:cubicBezTo>
                <a:cubicBezTo>
                  <a:pt x="141" y="59"/>
                  <a:pt x="111" y="87"/>
                  <a:pt x="71" y="104"/>
                </a:cubicBezTo>
                <a:cubicBezTo>
                  <a:pt x="55" y="111"/>
                  <a:pt x="40" y="119"/>
                  <a:pt x="23" y="1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15"/>
          <p:cNvSpPr>
            <a:spLocks/>
          </p:cNvSpPr>
          <p:nvPr/>
        </p:nvSpPr>
        <p:spPr bwMode="auto">
          <a:xfrm>
            <a:off x="8231082" y="3481388"/>
            <a:ext cx="158750" cy="425450"/>
          </a:xfrm>
          <a:custGeom>
            <a:avLst/>
            <a:gdLst>
              <a:gd name="T0" fmla="*/ 0 w 69"/>
              <a:gd name="T1" fmla="*/ 125 h 186"/>
              <a:gd name="T2" fmla="*/ 34 w 69"/>
              <a:gd name="T3" fmla="*/ 10 h 186"/>
              <a:gd name="T4" fmla="*/ 61 w 69"/>
              <a:gd name="T5" fmla="*/ 0 h 186"/>
              <a:gd name="T6" fmla="*/ 69 w 69"/>
              <a:gd name="T7" fmla="*/ 20 h 186"/>
              <a:gd name="T8" fmla="*/ 40 w 69"/>
              <a:gd name="T9" fmla="*/ 170 h 186"/>
              <a:gd name="T10" fmla="*/ 25 w 69"/>
              <a:gd name="T11" fmla="*/ 186 h 186"/>
              <a:gd name="T12" fmla="*/ 9 w 69"/>
              <a:gd name="T13" fmla="*/ 170 h 186"/>
              <a:gd name="T14" fmla="*/ 0 w 69"/>
              <a:gd name="T15" fmla="*/ 125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" h="186">
                <a:moveTo>
                  <a:pt x="0" y="125"/>
                </a:moveTo>
                <a:cubicBezTo>
                  <a:pt x="7" y="85"/>
                  <a:pt x="7" y="43"/>
                  <a:pt x="34" y="10"/>
                </a:cubicBezTo>
                <a:cubicBezTo>
                  <a:pt x="40" y="4"/>
                  <a:pt x="52" y="1"/>
                  <a:pt x="61" y="0"/>
                </a:cubicBezTo>
                <a:cubicBezTo>
                  <a:pt x="63" y="0"/>
                  <a:pt x="69" y="13"/>
                  <a:pt x="69" y="20"/>
                </a:cubicBezTo>
                <a:cubicBezTo>
                  <a:pt x="68" y="72"/>
                  <a:pt x="59" y="122"/>
                  <a:pt x="40" y="170"/>
                </a:cubicBezTo>
                <a:cubicBezTo>
                  <a:pt x="38" y="176"/>
                  <a:pt x="30" y="181"/>
                  <a:pt x="25" y="186"/>
                </a:cubicBezTo>
                <a:cubicBezTo>
                  <a:pt x="20" y="181"/>
                  <a:pt x="12" y="176"/>
                  <a:pt x="9" y="170"/>
                </a:cubicBezTo>
                <a:cubicBezTo>
                  <a:pt x="5" y="155"/>
                  <a:pt x="3" y="140"/>
                  <a:pt x="0" y="1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16"/>
          <p:cNvSpPr>
            <a:spLocks/>
          </p:cNvSpPr>
          <p:nvPr/>
        </p:nvSpPr>
        <p:spPr bwMode="auto">
          <a:xfrm>
            <a:off x="9407419" y="1998663"/>
            <a:ext cx="280987" cy="198438"/>
          </a:xfrm>
          <a:custGeom>
            <a:avLst/>
            <a:gdLst>
              <a:gd name="T0" fmla="*/ 0 w 123"/>
              <a:gd name="T1" fmla="*/ 80 h 87"/>
              <a:gd name="T2" fmla="*/ 69 w 123"/>
              <a:gd name="T3" fmla="*/ 0 h 87"/>
              <a:gd name="T4" fmla="*/ 114 w 123"/>
              <a:gd name="T5" fmla="*/ 64 h 87"/>
              <a:gd name="T6" fmla="*/ 100 w 123"/>
              <a:gd name="T7" fmla="*/ 80 h 87"/>
              <a:gd name="T8" fmla="*/ 2 w 123"/>
              <a:gd name="T9" fmla="*/ 87 h 87"/>
              <a:gd name="T10" fmla="*/ 0 w 123"/>
              <a:gd name="T11" fmla="*/ 8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3" h="87">
                <a:moveTo>
                  <a:pt x="0" y="80"/>
                </a:moveTo>
                <a:cubicBezTo>
                  <a:pt x="23" y="53"/>
                  <a:pt x="46" y="27"/>
                  <a:pt x="69" y="0"/>
                </a:cubicBezTo>
                <a:cubicBezTo>
                  <a:pt x="106" y="14"/>
                  <a:pt x="123" y="37"/>
                  <a:pt x="114" y="64"/>
                </a:cubicBezTo>
                <a:cubicBezTo>
                  <a:pt x="112" y="70"/>
                  <a:pt x="105" y="79"/>
                  <a:pt x="100" y="80"/>
                </a:cubicBezTo>
                <a:cubicBezTo>
                  <a:pt x="67" y="84"/>
                  <a:pt x="35" y="85"/>
                  <a:pt x="2" y="87"/>
                </a:cubicBezTo>
                <a:cubicBezTo>
                  <a:pt x="1" y="85"/>
                  <a:pt x="1" y="83"/>
                  <a:pt x="0" y="80"/>
                </a:cubicBezTo>
                <a:close/>
              </a:path>
            </a:pathLst>
          </a:cu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17"/>
          <p:cNvSpPr>
            <a:spLocks/>
          </p:cNvSpPr>
          <p:nvPr/>
        </p:nvSpPr>
        <p:spPr bwMode="auto">
          <a:xfrm>
            <a:off x="7872307" y="1373188"/>
            <a:ext cx="3805237" cy="3206750"/>
          </a:xfrm>
          <a:custGeom>
            <a:avLst/>
            <a:gdLst>
              <a:gd name="T0" fmla="*/ 1663 w 1663"/>
              <a:gd name="T1" fmla="*/ 0 h 1401"/>
              <a:gd name="T2" fmla="*/ 1644 w 1663"/>
              <a:gd name="T3" fmla="*/ 57 h 1401"/>
              <a:gd name="T4" fmla="*/ 1519 w 1663"/>
              <a:gd name="T5" fmla="*/ 395 h 1401"/>
              <a:gd name="T6" fmla="*/ 1477 w 1663"/>
              <a:gd name="T7" fmla="*/ 482 h 1401"/>
              <a:gd name="T8" fmla="*/ 1412 w 1663"/>
              <a:gd name="T9" fmla="*/ 600 h 1401"/>
              <a:gd name="T10" fmla="*/ 1302 w 1663"/>
              <a:gd name="T11" fmla="*/ 798 h 1401"/>
              <a:gd name="T12" fmla="*/ 1263 w 1663"/>
              <a:gd name="T13" fmla="*/ 853 h 1401"/>
              <a:gd name="T14" fmla="*/ 1185 w 1663"/>
              <a:gd name="T15" fmla="*/ 951 h 1401"/>
              <a:gd name="T16" fmla="*/ 1031 w 1663"/>
              <a:gd name="T17" fmla="*/ 1092 h 1401"/>
              <a:gd name="T18" fmla="*/ 863 w 1663"/>
              <a:gd name="T19" fmla="*/ 1206 h 1401"/>
              <a:gd name="T20" fmla="*/ 619 w 1663"/>
              <a:gd name="T21" fmla="*/ 1316 h 1401"/>
              <a:gd name="T22" fmla="*/ 468 w 1663"/>
              <a:gd name="T23" fmla="*/ 1360 h 1401"/>
              <a:gd name="T24" fmla="*/ 302 w 1663"/>
              <a:gd name="T25" fmla="*/ 1382 h 1401"/>
              <a:gd name="T26" fmla="*/ 167 w 1663"/>
              <a:gd name="T27" fmla="*/ 1393 h 1401"/>
              <a:gd name="T28" fmla="*/ 161 w 1663"/>
              <a:gd name="T29" fmla="*/ 1394 h 1401"/>
              <a:gd name="T30" fmla="*/ 21 w 1663"/>
              <a:gd name="T31" fmla="*/ 1400 h 1401"/>
              <a:gd name="T32" fmla="*/ 1 w 1663"/>
              <a:gd name="T33" fmla="*/ 1381 h 1401"/>
              <a:gd name="T34" fmla="*/ 2 w 1663"/>
              <a:gd name="T35" fmla="*/ 1303 h 1401"/>
              <a:gd name="T36" fmla="*/ 18 w 1663"/>
              <a:gd name="T37" fmla="*/ 1287 h 1401"/>
              <a:gd name="T38" fmla="*/ 86 w 1663"/>
              <a:gd name="T39" fmla="*/ 1284 h 1401"/>
              <a:gd name="T40" fmla="*/ 161 w 1663"/>
              <a:gd name="T41" fmla="*/ 1281 h 1401"/>
              <a:gd name="T42" fmla="*/ 403 w 1663"/>
              <a:gd name="T43" fmla="*/ 1264 h 1401"/>
              <a:gd name="T44" fmla="*/ 503 w 1663"/>
              <a:gd name="T45" fmla="*/ 1241 h 1401"/>
              <a:gd name="T46" fmla="*/ 697 w 1663"/>
              <a:gd name="T47" fmla="*/ 1177 h 1401"/>
              <a:gd name="T48" fmla="*/ 854 w 1663"/>
              <a:gd name="T49" fmla="*/ 1089 h 1401"/>
              <a:gd name="T50" fmla="*/ 1011 w 1663"/>
              <a:gd name="T51" fmla="*/ 978 h 1401"/>
              <a:gd name="T52" fmla="*/ 1081 w 1663"/>
              <a:gd name="T53" fmla="*/ 909 h 1401"/>
              <a:gd name="T54" fmla="*/ 1181 w 1663"/>
              <a:gd name="T55" fmla="*/ 799 h 1401"/>
              <a:gd name="T56" fmla="*/ 1244 w 1663"/>
              <a:gd name="T57" fmla="*/ 710 h 1401"/>
              <a:gd name="T58" fmla="*/ 1336 w 1663"/>
              <a:gd name="T59" fmla="*/ 564 h 1401"/>
              <a:gd name="T60" fmla="*/ 1393 w 1663"/>
              <a:gd name="T61" fmla="*/ 455 h 1401"/>
              <a:gd name="T62" fmla="*/ 1446 w 1663"/>
              <a:gd name="T63" fmla="*/ 342 h 1401"/>
              <a:gd name="T64" fmla="*/ 1492 w 1663"/>
              <a:gd name="T65" fmla="*/ 240 h 1401"/>
              <a:gd name="T66" fmla="*/ 1481 w 1663"/>
              <a:gd name="T67" fmla="*/ 214 h 1401"/>
              <a:gd name="T68" fmla="*/ 1400 w 1663"/>
              <a:gd name="T69" fmla="*/ 178 h 1401"/>
              <a:gd name="T70" fmla="*/ 1390 w 1663"/>
              <a:gd name="T71" fmla="*/ 170 h 1401"/>
              <a:gd name="T72" fmla="*/ 1397 w 1663"/>
              <a:gd name="T73" fmla="*/ 159 h 1401"/>
              <a:gd name="T74" fmla="*/ 1554 w 1663"/>
              <a:gd name="T75" fmla="*/ 60 h 1401"/>
              <a:gd name="T76" fmla="*/ 1647 w 1663"/>
              <a:gd name="T77" fmla="*/ 4 h 1401"/>
              <a:gd name="T78" fmla="*/ 1663 w 1663"/>
              <a:gd name="T79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63" h="1401">
                <a:moveTo>
                  <a:pt x="1663" y="0"/>
                </a:moveTo>
                <a:cubicBezTo>
                  <a:pt x="1656" y="22"/>
                  <a:pt x="1651" y="40"/>
                  <a:pt x="1644" y="57"/>
                </a:cubicBezTo>
                <a:cubicBezTo>
                  <a:pt x="1603" y="170"/>
                  <a:pt x="1562" y="283"/>
                  <a:pt x="1519" y="395"/>
                </a:cubicBezTo>
                <a:cubicBezTo>
                  <a:pt x="1508" y="425"/>
                  <a:pt x="1492" y="453"/>
                  <a:pt x="1477" y="482"/>
                </a:cubicBezTo>
                <a:cubicBezTo>
                  <a:pt x="1456" y="521"/>
                  <a:pt x="1434" y="561"/>
                  <a:pt x="1412" y="600"/>
                </a:cubicBezTo>
                <a:cubicBezTo>
                  <a:pt x="1376" y="666"/>
                  <a:pt x="1340" y="732"/>
                  <a:pt x="1302" y="798"/>
                </a:cubicBezTo>
                <a:cubicBezTo>
                  <a:pt x="1291" y="817"/>
                  <a:pt x="1276" y="835"/>
                  <a:pt x="1263" y="853"/>
                </a:cubicBezTo>
                <a:cubicBezTo>
                  <a:pt x="1237" y="886"/>
                  <a:pt x="1212" y="919"/>
                  <a:pt x="1185" y="951"/>
                </a:cubicBezTo>
                <a:cubicBezTo>
                  <a:pt x="1140" y="1004"/>
                  <a:pt x="1088" y="1051"/>
                  <a:pt x="1031" y="1092"/>
                </a:cubicBezTo>
                <a:cubicBezTo>
                  <a:pt x="976" y="1131"/>
                  <a:pt x="921" y="1172"/>
                  <a:pt x="863" y="1206"/>
                </a:cubicBezTo>
                <a:cubicBezTo>
                  <a:pt x="786" y="1251"/>
                  <a:pt x="705" y="1291"/>
                  <a:pt x="619" y="1316"/>
                </a:cubicBezTo>
                <a:cubicBezTo>
                  <a:pt x="568" y="1331"/>
                  <a:pt x="519" y="1349"/>
                  <a:pt x="468" y="1360"/>
                </a:cubicBezTo>
                <a:cubicBezTo>
                  <a:pt x="413" y="1371"/>
                  <a:pt x="357" y="1376"/>
                  <a:pt x="302" y="1382"/>
                </a:cubicBezTo>
                <a:cubicBezTo>
                  <a:pt x="257" y="1387"/>
                  <a:pt x="212" y="1390"/>
                  <a:pt x="167" y="1393"/>
                </a:cubicBezTo>
                <a:cubicBezTo>
                  <a:pt x="165" y="1394"/>
                  <a:pt x="163" y="1394"/>
                  <a:pt x="161" y="1394"/>
                </a:cubicBezTo>
                <a:cubicBezTo>
                  <a:pt x="114" y="1386"/>
                  <a:pt x="68" y="1396"/>
                  <a:pt x="21" y="1400"/>
                </a:cubicBezTo>
                <a:cubicBezTo>
                  <a:pt x="7" y="1401"/>
                  <a:pt x="0" y="1398"/>
                  <a:pt x="1" y="1381"/>
                </a:cubicBezTo>
                <a:cubicBezTo>
                  <a:pt x="3" y="1355"/>
                  <a:pt x="0" y="1329"/>
                  <a:pt x="2" y="1303"/>
                </a:cubicBezTo>
                <a:cubicBezTo>
                  <a:pt x="2" y="1297"/>
                  <a:pt x="12" y="1288"/>
                  <a:pt x="18" y="1287"/>
                </a:cubicBezTo>
                <a:cubicBezTo>
                  <a:pt x="40" y="1285"/>
                  <a:pt x="63" y="1284"/>
                  <a:pt x="86" y="1284"/>
                </a:cubicBezTo>
                <a:cubicBezTo>
                  <a:pt x="111" y="1283"/>
                  <a:pt x="136" y="1283"/>
                  <a:pt x="161" y="1281"/>
                </a:cubicBezTo>
                <a:cubicBezTo>
                  <a:pt x="242" y="1276"/>
                  <a:pt x="322" y="1272"/>
                  <a:pt x="403" y="1264"/>
                </a:cubicBezTo>
                <a:cubicBezTo>
                  <a:pt x="437" y="1261"/>
                  <a:pt x="470" y="1248"/>
                  <a:pt x="503" y="1241"/>
                </a:cubicBezTo>
                <a:cubicBezTo>
                  <a:pt x="571" y="1228"/>
                  <a:pt x="635" y="1205"/>
                  <a:pt x="697" y="1177"/>
                </a:cubicBezTo>
                <a:cubicBezTo>
                  <a:pt x="751" y="1152"/>
                  <a:pt x="804" y="1121"/>
                  <a:pt x="854" y="1089"/>
                </a:cubicBezTo>
                <a:cubicBezTo>
                  <a:pt x="909" y="1055"/>
                  <a:pt x="961" y="1017"/>
                  <a:pt x="1011" y="978"/>
                </a:cubicBezTo>
                <a:cubicBezTo>
                  <a:pt x="1037" y="959"/>
                  <a:pt x="1059" y="933"/>
                  <a:pt x="1081" y="909"/>
                </a:cubicBezTo>
                <a:cubicBezTo>
                  <a:pt x="1115" y="873"/>
                  <a:pt x="1149" y="837"/>
                  <a:pt x="1181" y="799"/>
                </a:cubicBezTo>
                <a:cubicBezTo>
                  <a:pt x="1204" y="771"/>
                  <a:pt x="1224" y="741"/>
                  <a:pt x="1244" y="710"/>
                </a:cubicBezTo>
                <a:cubicBezTo>
                  <a:pt x="1276" y="662"/>
                  <a:pt x="1307" y="614"/>
                  <a:pt x="1336" y="564"/>
                </a:cubicBezTo>
                <a:cubicBezTo>
                  <a:pt x="1357" y="529"/>
                  <a:pt x="1375" y="492"/>
                  <a:pt x="1393" y="455"/>
                </a:cubicBezTo>
                <a:cubicBezTo>
                  <a:pt x="1411" y="417"/>
                  <a:pt x="1429" y="379"/>
                  <a:pt x="1446" y="342"/>
                </a:cubicBezTo>
                <a:cubicBezTo>
                  <a:pt x="1462" y="308"/>
                  <a:pt x="1477" y="274"/>
                  <a:pt x="1492" y="240"/>
                </a:cubicBezTo>
                <a:cubicBezTo>
                  <a:pt x="1498" y="228"/>
                  <a:pt x="1496" y="220"/>
                  <a:pt x="1481" y="214"/>
                </a:cubicBezTo>
                <a:cubicBezTo>
                  <a:pt x="1454" y="203"/>
                  <a:pt x="1427" y="190"/>
                  <a:pt x="1400" y="178"/>
                </a:cubicBezTo>
                <a:cubicBezTo>
                  <a:pt x="1396" y="176"/>
                  <a:pt x="1391" y="173"/>
                  <a:pt x="1390" y="170"/>
                </a:cubicBezTo>
                <a:cubicBezTo>
                  <a:pt x="1390" y="167"/>
                  <a:pt x="1393" y="161"/>
                  <a:pt x="1397" y="159"/>
                </a:cubicBezTo>
                <a:cubicBezTo>
                  <a:pt x="1449" y="126"/>
                  <a:pt x="1501" y="93"/>
                  <a:pt x="1554" y="60"/>
                </a:cubicBezTo>
                <a:cubicBezTo>
                  <a:pt x="1585" y="41"/>
                  <a:pt x="1616" y="23"/>
                  <a:pt x="1647" y="4"/>
                </a:cubicBezTo>
                <a:cubicBezTo>
                  <a:pt x="1651" y="3"/>
                  <a:pt x="1655" y="2"/>
                  <a:pt x="166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18"/>
          <p:cNvSpPr>
            <a:spLocks/>
          </p:cNvSpPr>
          <p:nvPr/>
        </p:nvSpPr>
        <p:spPr bwMode="auto">
          <a:xfrm>
            <a:off x="9075632" y="1512888"/>
            <a:ext cx="212725" cy="268288"/>
          </a:xfrm>
          <a:custGeom>
            <a:avLst/>
            <a:gdLst>
              <a:gd name="T0" fmla="*/ 19 w 93"/>
              <a:gd name="T1" fmla="*/ 117 h 117"/>
              <a:gd name="T2" fmla="*/ 14 w 93"/>
              <a:gd name="T3" fmla="*/ 96 h 117"/>
              <a:gd name="T4" fmla="*/ 35 w 93"/>
              <a:gd name="T5" fmla="*/ 62 h 117"/>
              <a:gd name="T6" fmla="*/ 28 w 93"/>
              <a:gd name="T7" fmla="*/ 40 h 117"/>
              <a:gd name="T8" fmla="*/ 9 w 93"/>
              <a:gd name="T9" fmla="*/ 32 h 117"/>
              <a:gd name="T10" fmla="*/ 2 w 93"/>
              <a:gd name="T11" fmla="*/ 10 h 117"/>
              <a:gd name="T12" fmla="*/ 23 w 93"/>
              <a:gd name="T13" fmla="*/ 1 h 117"/>
              <a:gd name="T14" fmla="*/ 82 w 93"/>
              <a:gd name="T15" fmla="*/ 19 h 117"/>
              <a:gd name="T16" fmla="*/ 91 w 93"/>
              <a:gd name="T17" fmla="*/ 37 h 117"/>
              <a:gd name="T18" fmla="*/ 34 w 93"/>
              <a:gd name="T19" fmla="*/ 112 h 117"/>
              <a:gd name="T20" fmla="*/ 19 w 93"/>
              <a:gd name="T21" fmla="*/ 11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117">
                <a:moveTo>
                  <a:pt x="19" y="117"/>
                </a:moveTo>
                <a:cubicBezTo>
                  <a:pt x="17" y="109"/>
                  <a:pt x="12" y="101"/>
                  <a:pt x="14" y="96"/>
                </a:cubicBezTo>
                <a:cubicBezTo>
                  <a:pt x="19" y="84"/>
                  <a:pt x="27" y="72"/>
                  <a:pt x="35" y="62"/>
                </a:cubicBezTo>
                <a:cubicBezTo>
                  <a:pt x="45" y="50"/>
                  <a:pt x="40" y="45"/>
                  <a:pt x="28" y="40"/>
                </a:cubicBezTo>
                <a:cubicBezTo>
                  <a:pt x="22" y="38"/>
                  <a:pt x="13" y="37"/>
                  <a:pt x="9" y="32"/>
                </a:cubicBezTo>
                <a:cubicBezTo>
                  <a:pt x="4" y="26"/>
                  <a:pt x="0" y="15"/>
                  <a:pt x="2" y="10"/>
                </a:cubicBezTo>
                <a:cubicBezTo>
                  <a:pt x="5" y="5"/>
                  <a:pt x="17" y="0"/>
                  <a:pt x="23" y="1"/>
                </a:cubicBezTo>
                <a:cubicBezTo>
                  <a:pt x="43" y="5"/>
                  <a:pt x="63" y="12"/>
                  <a:pt x="82" y="19"/>
                </a:cubicBezTo>
                <a:cubicBezTo>
                  <a:pt x="87" y="21"/>
                  <a:pt x="93" y="34"/>
                  <a:pt x="91" y="37"/>
                </a:cubicBezTo>
                <a:cubicBezTo>
                  <a:pt x="73" y="63"/>
                  <a:pt x="54" y="87"/>
                  <a:pt x="34" y="112"/>
                </a:cubicBezTo>
                <a:cubicBezTo>
                  <a:pt x="33" y="114"/>
                  <a:pt x="28" y="114"/>
                  <a:pt x="19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19"/>
          <p:cNvSpPr>
            <a:spLocks/>
          </p:cNvSpPr>
          <p:nvPr/>
        </p:nvSpPr>
        <p:spPr bwMode="auto">
          <a:xfrm>
            <a:off x="8831157" y="1420813"/>
            <a:ext cx="98425" cy="90488"/>
          </a:xfrm>
          <a:custGeom>
            <a:avLst/>
            <a:gdLst>
              <a:gd name="T0" fmla="*/ 43 w 43"/>
              <a:gd name="T1" fmla="*/ 20 h 39"/>
              <a:gd name="T2" fmla="*/ 17 w 43"/>
              <a:gd name="T3" fmla="*/ 37 h 39"/>
              <a:gd name="T4" fmla="*/ 1 w 43"/>
              <a:gd name="T5" fmla="*/ 17 h 39"/>
              <a:gd name="T6" fmla="*/ 18 w 43"/>
              <a:gd name="T7" fmla="*/ 1 h 39"/>
              <a:gd name="T8" fmla="*/ 43 w 43"/>
              <a:gd name="T9" fmla="*/ 2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9">
                <a:moveTo>
                  <a:pt x="43" y="20"/>
                </a:moveTo>
                <a:cubicBezTo>
                  <a:pt x="31" y="28"/>
                  <a:pt x="23" y="39"/>
                  <a:pt x="17" y="37"/>
                </a:cubicBezTo>
                <a:cubicBezTo>
                  <a:pt x="10" y="36"/>
                  <a:pt x="1" y="25"/>
                  <a:pt x="1" y="17"/>
                </a:cubicBezTo>
                <a:cubicBezTo>
                  <a:pt x="0" y="12"/>
                  <a:pt x="12" y="0"/>
                  <a:pt x="18" y="1"/>
                </a:cubicBezTo>
                <a:cubicBezTo>
                  <a:pt x="25" y="1"/>
                  <a:pt x="32" y="11"/>
                  <a:pt x="43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0"/>
          <p:cNvSpPr>
            <a:spLocks/>
          </p:cNvSpPr>
          <p:nvPr/>
        </p:nvSpPr>
        <p:spPr bwMode="auto">
          <a:xfrm>
            <a:off x="9245494" y="1311276"/>
            <a:ext cx="77787" cy="93663"/>
          </a:xfrm>
          <a:custGeom>
            <a:avLst/>
            <a:gdLst>
              <a:gd name="T0" fmla="*/ 17 w 34"/>
              <a:gd name="T1" fmla="*/ 0 h 41"/>
              <a:gd name="T2" fmla="*/ 33 w 34"/>
              <a:gd name="T3" fmla="*/ 22 h 41"/>
              <a:gd name="T4" fmla="*/ 16 w 34"/>
              <a:gd name="T5" fmla="*/ 41 h 41"/>
              <a:gd name="T6" fmla="*/ 0 w 34"/>
              <a:gd name="T7" fmla="*/ 24 h 41"/>
              <a:gd name="T8" fmla="*/ 17 w 34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41">
                <a:moveTo>
                  <a:pt x="17" y="0"/>
                </a:moveTo>
                <a:cubicBezTo>
                  <a:pt x="25" y="11"/>
                  <a:pt x="34" y="19"/>
                  <a:pt x="33" y="22"/>
                </a:cubicBezTo>
                <a:cubicBezTo>
                  <a:pt x="30" y="29"/>
                  <a:pt x="22" y="35"/>
                  <a:pt x="16" y="41"/>
                </a:cubicBezTo>
                <a:cubicBezTo>
                  <a:pt x="10" y="35"/>
                  <a:pt x="1" y="30"/>
                  <a:pt x="0" y="24"/>
                </a:cubicBezTo>
                <a:cubicBezTo>
                  <a:pt x="0" y="18"/>
                  <a:pt x="9" y="12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0238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矩形 576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78" name="组合 577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579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94" name="文本框 593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74" name="矩形 149"/>
          <p:cNvSpPr/>
          <p:nvPr/>
        </p:nvSpPr>
        <p:spPr>
          <a:xfrm>
            <a:off x="2384791" y="3430441"/>
            <a:ext cx="346076" cy="179535"/>
          </a:xfrm>
          <a:custGeom>
            <a:avLst/>
            <a:gdLst>
              <a:gd name="connsiteX0" fmla="*/ 0 w 288926"/>
              <a:gd name="connsiteY0" fmla="*/ 0 h 179388"/>
              <a:gd name="connsiteX1" fmla="*/ 288926 w 288926"/>
              <a:gd name="connsiteY1" fmla="*/ 0 h 179388"/>
              <a:gd name="connsiteX2" fmla="*/ 288926 w 288926"/>
              <a:gd name="connsiteY2" fmla="*/ 179388 h 179388"/>
              <a:gd name="connsiteX3" fmla="*/ 0 w 288926"/>
              <a:gd name="connsiteY3" fmla="*/ 179388 h 179388"/>
              <a:gd name="connsiteX4" fmla="*/ 0 w 288926"/>
              <a:gd name="connsiteY4" fmla="*/ 0 h 179388"/>
              <a:gd name="connsiteX0" fmla="*/ 0 w 352426"/>
              <a:gd name="connsiteY0" fmla="*/ 0 h 179388"/>
              <a:gd name="connsiteX1" fmla="*/ 288926 w 352426"/>
              <a:gd name="connsiteY1" fmla="*/ 0 h 179388"/>
              <a:gd name="connsiteX2" fmla="*/ 352426 w 352426"/>
              <a:gd name="connsiteY2" fmla="*/ 115888 h 179388"/>
              <a:gd name="connsiteX3" fmla="*/ 0 w 352426"/>
              <a:gd name="connsiteY3" fmla="*/ 179388 h 179388"/>
              <a:gd name="connsiteX4" fmla="*/ 0 w 352426"/>
              <a:gd name="connsiteY4" fmla="*/ 0 h 179388"/>
              <a:gd name="connsiteX0" fmla="*/ 0 w 352426"/>
              <a:gd name="connsiteY0" fmla="*/ 0 h 217488"/>
              <a:gd name="connsiteX1" fmla="*/ 288926 w 352426"/>
              <a:gd name="connsiteY1" fmla="*/ 0 h 217488"/>
              <a:gd name="connsiteX2" fmla="*/ 352426 w 352426"/>
              <a:gd name="connsiteY2" fmla="*/ 115888 h 217488"/>
              <a:gd name="connsiteX3" fmla="*/ 12700 w 352426"/>
              <a:gd name="connsiteY3" fmla="*/ 217488 h 217488"/>
              <a:gd name="connsiteX4" fmla="*/ 0 w 352426"/>
              <a:gd name="connsiteY4" fmla="*/ 0 h 217488"/>
              <a:gd name="connsiteX0" fmla="*/ 0 w 352426"/>
              <a:gd name="connsiteY0" fmla="*/ 0 h 217488"/>
              <a:gd name="connsiteX1" fmla="*/ 288926 w 352426"/>
              <a:gd name="connsiteY1" fmla="*/ 0 h 217488"/>
              <a:gd name="connsiteX2" fmla="*/ 352426 w 352426"/>
              <a:gd name="connsiteY2" fmla="*/ 115888 h 217488"/>
              <a:gd name="connsiteX3" fmla="*/ 12700 w 352426"/>
              <a:gd name="connsiteY3" fmla="*/ 217488 h 217488"/>
              <a:gd name="connsiteX4" fmla="*/ 0 w 352426"/>
              <a:gd name="connsiteY4" fmla="*/ 0 h 217488"/>
              <a:gd name="connsiteX0" fmla="*/ 0 w 352426"/>
              <a:gd name="connsiteY0" fmla="*/ 846 h 218334"/>
              <a:gd name="connsiteX1" fmla="*/ 288926 w 352426"/>
              <a:gd name="connsiteY1" fmla="*/ 846 h 218334"/>
              <a:gd name="connsiteX2" fmla="*/ 352426 w 352426"/>
              <a:gd name="connsiteY2" fmla="*/ 116734 h 218334"/>
              <a:gd name="connsiteX3" fmla="*/ 12700 w 352426"/>
              <a:gd name="connsiteY3" fmla="*/ 218334 h 218334"/>
              <a:gd name="connsiteX4" fmla="*/ 0 w 352426"/>
              <a:gd name="connsiteY4" fmla="*/ 846 h 218334"/>
              <a:gd name="connsiteX0" fmla="*/ 0 w 352426"/>
              <a:gd name="connsiteY0" fmla="*/ 846 h 218334"/>
              <a:gd name="connsiteX1" fmla="*/ 288926 w 352426"/>
              <a:gd name="connsiteY1" fmla="*/ 846 h 218334"/>
              <a:gd name="connsiteX2" fmla="*/ 352426 w 352426"/>
              <a:gd name="connsiteY2" fmla="*/ 116734 h 218334"/>
              <a:gd name="connsiteX3" fmla="*/ 12700 w 352426"/>
              <a:gd name="connsiteY3" fmla="*/ 218334 h 218334"/>
              <a:gd name="connsiteX4" fmla="*/ 0 w 352426"/>
              <a:gd name="connsiteY4" fmla="*/ 846 h 218334"/>
              <a:gd name="connsiteX0" fmla="*/ 40640 w 339726"/>
              <a:gd name="connsiteY0" fmla="*/ 22965 h 217593"/>
              <a:gd name="connsiteX1" fmla="*/ 276226 w 339726"/>
              <a:gd name="connsiteY1" fmla="*/ 105 h 217593"/>
              <a:gd name="connsiteX2" fmla="*/ 339726 w 339726"/>
              <a:gd name="connsiteY2" fmla="*/ 115993 h 217593"/>
              <a:gd name="connsiteX3" fmla="*/ 0 w 339726"/>
              <a:gd name="connsiteY3" fmla="*/ 217593 h 217593"/>
              <a:gd name="connsiteX4" fmla="*/ 40640 w 339726"/>
              <a:gd name="connsiteY4" fmla="*/ 22965 h 217593"/>
              <a:gd name="connsiteX0" fmla="*/ 2540 w 339726"/>
              <a:gd name="connsiteY0" fmla="*/ 15387 h 217635"/>
              <a:gd name="connsiteX1" fmla="*/ 276226 w 339726"/>
              <a:gd name="connsiteY1" fmla="*/ 147 h 217635"/>
              <a:gd name="connsiteX2" fmla="*/ 339726 w 339726"/>
              <a:gd name="connsiteY2" fmla="*/ 116035 h 217635"/>
              <a:gd name="connsiteX3" fmla="*/ 0 w 339726"/>
              <a:gd name="connsiteY3" fmla="*/ 217635 h 217635"/>
              <a:gd name="connsiteX4" fmla="*/ 2540 w 339726"/>
              <a:gd name="connsiteY4" fmla="*/ 15387 h 217635"/>
              <a:gd name="connsiteX0" fmla="*/ 8890 w 346076"/>
              <a:gd name="connsiteY0" fmla="*/ 15387 h 179535"/>
              <a:gd name="connsiteX1" fmla="*/ 282576 w 346076"/>
              <a:gd name="connsiteY1" fmla="*/ 147 h 179535"/>
              <a:gd name="connsiteX2" fmla="*/ 346076 w 346076"/>
              <a:gd name="connsiteY2" fmla="*/ 116035 h 179535"/>
              <a:gd name="connsiteX3" fmla="*/ 0 w 346076"/>
              <a:gd name="connsiteY3" fmla="*/ 179535 h 179535"/>
              <a:gd name="connsiteX4" fmla="*/ 8890 w 346076"/>
              <a:gd name="connsiteY4" fmla="*/ 15387 h 17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76" h="179535">
                <a:moveTo>
                  <a:pt x="8890" y="15387"/>
                </a:moveTo>
                <a:cubicBezTo>
                  <a:pt x="143299" y="15387"/>
                  <a:pt x="133879" y="-1758"/>
                  <a:pt x="282576" y="147"/>
                </a:cubicBezTo>
                <a:lnTo>
                  <a:pt x="346076" y="116035"/>
                </a:lnTo>
                <a:lnTo>
                  <a:pt x="0" y="179535"/>
                </a:lnTo>
                <a:cubicBezTo>
                  <a:pt x="847" y="112119"/>
                  <a:pt x="8043" y="82803"/>
                  <a:pt x="8890" y="153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5" name="矩形 2"/>
          <p:cNvSpPr/>
          <p:nvPr/>
        </p:nvSpPr>
        <p:spPr>
          <a:xfrm>
            <a:off x="1434689" y="3265487"/>
            <a:ext cx="422175" cy="758919"/>
          </a:xfrm>
          <a:custGeom>
            <a:avLst/>
            <a:gdLst>
              <a:gd name="connsiteX0" fmla="*/ 0 w 458788"/>
              <a:gd name="connsiteY0" fmla="*/ 0 h 773113"/>
              <a:gd name="connsiteX1" fmla="*/ 458788 w 458788"/>
              <a:gd name="connsiteY1" fmla="*/ 0 h 773113"/>
              <a:gd name="connsiteX2" fmla="*/ 458788 w 458788"/>
              <a:gd name="connsiteY2" fmla="*/ 773113 h 773113"/>
              <a:gd name="connsiteX3" fmla="*/ 0 w 458788"/>
              <a:gd name="connsiteY3" fmla="*/ 773113 h 773113"/>
              <a:gd name="connsiteX4" fmla="*/ 0 w 458788"/>
              <a:gd name="connsiteY4" fmla="*/ 0 h 773113"/>
              <a:gd name="connsiteX0" fmla="*/ 50800 w 458788"/>
              <a:gd name="connsiteY0" fmla="*/ 12700 h 773113"/>
              <a:gd name="connsiteX1" fmla="*/ 458788 w 458788"/>
              <a:gd name="connsiteY1" fmla="*/ 0 h 773113"/>
              <a:gd name="connsiteX2" fmla="*/ 458788 w 458788"/>
              <a:gd name="connsiteY2" fmla="*/ 773113 h 773113"/>
              <a:gd name="connsiteX3" fmla="*/ 0 w 458788"/>
              <a:gd name="connsiteY3" fmla="*/ 773113 h 773113"/>
              <a:gd name="connsiteX4" fmla="*/ 50800 w 458788"/>
              <a:gd name="connsiteY4" fmla="*/ 12700 h 773113"/>
              <a:gd name="connsiteX0" fmla="*/ 0 w 407988"/>
              <a:gd name="connsiteY0" fmla="*/ 12700 h 811213"/>
              <a:gd name="connsiteX1" fmla="*/ 407988 w 407988"/>
              <a:gd name="connsiteY1" fmla="*/ 0 h 811213"/>
              <a:gd name="connsiteX2" fmla="*/ 407988 w 407988"/>
              <a:gd name="connsiteY2" fmla="*/ 773113 h 811213"/>
              <a:gd name="connsiteX3" fmla="*/ 25400 w 407988"/>
              <a:gd name="connsiteY3" fmla="*/ 811213 h 811213"/>
              <a:gd name="connsiteX4" fmla="*/ 0 w 407988"/>
              <a:gd name="connsiteY4" fmla="*/ 12700 h 811213"/>
              <a:gd name="connsiteX0" fmla="*/ 0 w 407988"/>
              <a:gd name="connsiteY0" fmla="*/ 12700 h 785813"/>
              <a:gd name="connsiteX1" fmla="*/ 407988 w 407988"/>
              <a:gd name="connsiteY1" fmla="*/ 0 h 785813"/>
              <a:gd name="connsiteX2" fmla="*/ 407988 w 407988"/>
              <a:gd name="connsiteY2" fmla="*/ 773113 h 785813"/>
              <a:gd name="connsiteX3" fmla="*/ 38100 w 407988"/>
              <a:gd name="connsiteY3" fmla="*/ 785813 h 785813"/>
              <a:gd name="connsiteX4" fmla="*/ 0 w 407988"/>
              <a:gd name="connsiteY4" fmla="*/ 12700 h 785813"/>
              <a:gd name="connsiteX0" fmla="*/ 0 w 407988"/>
              <a:gd name="connsiteY0" fmla="*/ 12700 h 785813"/>
              <a:gd name="connsiteX1" fmla="*/ 407988 w 407988"/>
              <a:gd name="connsiteY1" fmla="*/ 0 h 785813"/>
              <a:gd name="connsiteX2" fmla="*/ 407988 w 407988"/>
              <a:gd name="connsiteY2" fmla="*/ 773113 h 785813"/>
              <a:gd name="connsiteX3" fmla="*/ 38100 w 407988"/>
              <a:gd name="connsiteY3" fmla="*/ 785813 h 785813"/>
              <a:gd name="connsiteX4" fmla="*/ 0 w 407988"/>
              <a:gd name="connsiteY4" fmla="*/ 12700 h 785813"/>
              <a:gd name="connsiteX0" fmla="*/ 5222 w 413210"/>
              <a:gd name="connsiteY0" fmla="*/ 12700 h 773642"/>
              <a:gd name="connsiteX1" fmla="*/ 413210 w 413210"/>
              <a:gd name="connsiteY1" fmla="*/ 0 h 773642"/>
              <a:gd name="connsiteX2" fmla="*/ 413210 w 413210"/>
              <a:gd name="connsiteY2" fmla="*/ 773113 h 773642"/>
              <a:gd name="connsiteX3" fmla="*/ 25392 w 413210"/>
              <a:gd name="connsiteY3" fmla="*/ 758919 h 773642"/>
              <a:gd name="connsiteX4" fmla="*/ 5222 w 413210"/>
              <a:gd name="connsiteY4" fmla="*/ 12700 h 773642"/>
              <a:gd name="connsiteX0" fmla="*/ 5222 w 422175"/>
              <a:gd name="connsiteY0" fmla="*/ 12700 h 758919"/>
              <a:gd name="connsiteX1" fmla="*/ 413210 w 422175"/>
              <a:gd name="connsiteY1" fmla="*/ 0 h 758919"/>
              <a:gd name="connsiteX2" fmla="*/ 422175 w 422175"/>
              <a:gd name="connsiteY2" fmla="*/ 746219 h 758919"/>
              <a:gd name="connsiteX3" fmla="*/ 25392 w 422175"/>
              <a:gd name="connsiteY3" fmla="*/ 758919 h 758919"/>
              <a:gd name="connsiteX4" fmla="*/ 5222 w 422175"/>
              <a:gd name="connsiteY4" fmla="*/ 12700 h 758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175" h="758919">
                <a:moveTo>
                  <a:pt x="5222" y="12700"/>
                </a:moveTo>
                <a:lnTo>
                  <a:pt x="413210" y="0"/>
                </a:lnTo>
                <a:lnTo>
                  <a:pt x="422175" y="746219"/>
                </a:lnTo>
                <a:lnTo>
                  <a:pt x="25392" y="758919"/>
                </a:lnTo>
                <a:cubicBezTo>
                  <a:pt x="-25408" y="501215"/>
                  <a:pt x="17922" y="270404"/>
                  <a:pt x="5222" y="127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6" name="矩形 1"/>
          <p:cNvSpPr/>
          <p:nvPr/>
        </p:nvSpPr>
        <p:spPr>
          <a:xfrm>
            <a:off x="1792930" y="3025140"/>
            <a:ext cx="640058" cy="999173"/>
          </a:xfrm>
          <a:custGeom>
            <a:avLst/>
            <a:gdLst>
              <a:gd name="connsiteX0" fmla="*/ 0 w 661987"/>
              <a:gd name="connsiteY0" fmla="*/ 0 h 949325"/>
              <a:gd name="connsiteX1" fmla="*/ 661987 w 661987"/>
              <a:gd name="connsiteY1" fmla="*/ 0 h 949325"/>
              <a:gd name="connsiteX2" fmla="*/ 661987 w 661987"/>
              <a:gd name="connsiteY2" fmla="*/ 949325 h 949325"/>
              <a:gd name="connsiteX3" fmla="*/ 0 w 661987"/>
              <a:gd name="connsiteY3" fmla="*/ 949325 h 949325"/>
              <a:gd name="connsiteX4" fmla="*/ 0 w 661987"/>
              <a:gd name="connsiteY4" fmla="*/ 0 h 949325"/>
              <a:gd name="connsiteX0" fmla="*/ 127000 w 661987"/>
              <a:gd name="connsiteY0" fmla="*/ 25400 h 949325"/>
              <a:gd name="connsiteX1" fmla="*/ 661987 w 661987"/>
              <a:gd name="connsiteY1" fmla="*/ 0 h 949325"/>
              <a:gd name="connsiteX2" fmla="*/ 661987 w 661987"/>
              <a:gd name="connsiteY2" fmla="*/ 949325 h 949325"/>
              <a:gd name="connsiteX3" fmla="*/ 0 w 661987"/>
              <a:gd name="connsiteY3" fmla="*/ 949325 h 949325"/>
              <a:gd name="connsiteX4" fmla="*/ 127000 w 661987"/>
              <a:gd name="connsiteY4" fmla="*/ 25400 h 949325"/>
              <a:gd name="connsiteX0" fmla="*/ 127000 w 661987"/>
              <a:gd name="connsiteY0" fmla="*/ 0 h 923925"/>
              <a:gd name="connsiteX1" fmla="*/ 611187 w 661987"/>
              <a:gd name="connsiteY1" fmla="*/ 38100 h 923925"/>
              <a:gd name="connsiteX2" fmla="*/ 661987 w 661987"/>
              <a:gd name="connsiteY2" fmla="*/ 923925 h 923925"/>
              <a:gd name="connsiteX3" fmla="*/ 0 w 661987"/>
              <a:gd name="connsiteY3" fmla="*/ 923925 h 923925"/>
              <a:gd name="connsiteX4" fmla="*/ 127000 w 661987"/>
              <a:gd name="connsiteY4" fmla="*/ 0 h 923925"/>
              <a:gd name="connsiteX0" fmla="*/ 127000 w 687387"/>
              <a:gd name="connsiteY0" fmla="*/ 0 h 936625"/>
              <a:gd name="connsiteX1" fmla="*/ 611187 w 687387"/>
              <a:gd name="connsiteY1" fmla="*/ 38100 h 936625"/>
              <a:gd name="connsiteX2" fmla="*/ 687387 w 687387"/>
              <a:gd name="connsiteY2" fmla="*/ 936625 h 936625"/>
              <a:gd name="connsiteX3" fmla="*/ 0 w 687387"/>
              <a:gd name="connsiteY3" fmla="*/ 923925 h 936625"/>
              <a:gd name="connsiteX4" fmla="*/ 127000 w 687387"/>
              <a:gd name="connsiteY4" fmla="*/ 0 h 936625"/>
              <a:gd name="connsiteX0" fmla="*/ 12700 w 573087"/>
              <a:gd name="connsiteY0" fmla="*/ 0 h 962025"/>
              <a:gd name="connsiteX1" fmla="*/ 496887 w 573087"/>
              <a:gd name="connsiteY1" fmla="*/ 38100 h 962025"/>
              <a:gd name="connsiteX2" fmla="*/ 573087 w 573087"/>
              <a:gd name="connsiteY2" fmla="*/ 936625 h 962025"/>
              <a:gd name="connsiteX3" fmla="*/ 0 w 573087"/>
              <a:gd name="connsiteY3" fmla="*/ 962025 h 962025"/>
              <a:gd name="connsiteX4" fmla="*/ 12700 w 573087"/>
              <a:gd name="connsiteY4" fmla="*/ 0 h 962025"/>
              <a:gd name="connsiteX0" fmla="*/ 43899 w 604286"/>
              <a:gd name="connsiteY0" fmla="*/ 0 h 962025"/>
              <a:gd name="connsiteX1" fmla="*/ 528086 w 604286"/>
              <a:gd name="connsiteY1" fmla="*/ 3810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528086 w 604286"/>
              <a:gd name="connsiteY1" fmla="*/ 3810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499511 w 604286"/>
              <a:gd name="connsiteY1" fmla="*/ 52387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509036 w 604286"/>
              <a:gd name="connsiteY1" fmla="*/ 5715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23393"/>
              <a:gd name="connsiteY0" fmla="*/ 0 h 962025"/>
              <a:gd name="connsiteX1" fmla="*/ 509036 w 623393"/>
              <a:gd name="connsiteY1" fmla="*/ 57150 h 962025"/>
              <a:gd name="connsiteX2" fmla="*/ 604286 w 623393"/>
              <a:gd name="connsiteY2" fmla="*/ 936625 h 962025"/>
              <a:gd name="connsiteX3" fmla="*/ 31199 w 623393"/>
              <a:gd name="connsiteY3" fmla="*/ 962025 h 962025"/>
              <a:gd name="connsiteX4" fmla="*/ 43899 w 623393"/>
              <a:gd name="connsiteY4" fmla="*/ 0 h 962025"/>
              <a:gd name="connsiteX0" fmla="*/ 43899 w 604286"/>
              <a:gd name="connsiteY0" fmla="*/ 0 h 962025"/>
              <a:gd name="connsiteX1" fmla="*/ 509036 w 604286"/>
              <a:gd name="connsiteY1" fmla="*/ 5715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41136"/>
              <a:gd name="connsiteY0" fmla="*/ 0 h 962025"/>
              <a:gd name="connsiteX1" fmla="*/ 509036 w 641136"/>
              <a:gd name="connsiteY1" fmla="*/ 57150 h 962025"/>
              <a:gd name="connsiteX2" fmla="*/ 575711 w 641136"/>
              <a:gd name="connsiteY2" fmla="*/ 287337 h 962025"/>
              <a:gd name="connsiteX3" fmla="*/ 604286 w 641136"/>
              <a:gd name="connsiteY3" fmla="*/ 936625 h 962025"/>
              <a:gd name="connsiteX4" fmla="*/ 31199 w 641136"/>
              <a:gd name="connsiteY4" fmla="*/ 962025 h 962025"/>
              <a:gd name="connsiteX5" fmla="*/ 43899 w 641136"/>
              <a:gd name="connsiteY5" fmla="*/ 0 h 962025"/>
              <a:gd name="connsiteX0" fmla="*/ 43899 w 633713"/>
              <a:gd name="connsiteY0" fmla="*/ 0 h 962025"/>
              <a:gd name="connsiteX1" fmla="*/ 509036 w 633713"/>
              <a:gd name="connsiteY1" fmla="*/ 57150 h 962025"/>
              <a:gd name="connsiteX2" fmla="*/ 575711 w 633713"/>
              <a:gd name="connsiteY2" fmla="*/ 287337 h 962025"/>
              <a:gd name="connsiteX3" fmla="*/ 604286 w 633713"/>
              <a:gd name="connsiteY3" fmla="*/ 936625 h 962025"/>
              <a:gd name="connsiteX4" fmla="*/ 31199 w 633713"/>
              <a:gd name="connsiteY4" fmla="*/ 962025 h 962025"/>
              <a:gd name="connsiteX5" fmla="*/ 43899 w 63371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76313"/>
              <a:gd name="connsiteX1" fmla="*/ 509036 w 604714"/>
              <a:gd name="connsiteY1" fmla="*/ 71438 h 976313"/>
              <a:gd name="connsiteX2" fmla="*/ 599524 w 604714"/>
              <a:gd name="connsiteY2" fmla="*/ 306387 h 976313"/>
              <a:gd name="connsiteX3" fmla="*/ 604286 w 604714"/>
              <a:gd name="connsiteY3" fmla="*/ 950913 h 976313"/>
              <a:gd name="connsiteX4" fmla="*/ 31199 w 604714"/>
              <a:gd name="connsiteY4" fmla="*/ 976313 h 976313"/>
              <a:gd name="connsiteX5" fmla="*/ 43899 w 604714"/>
              <a:gd name="connsiteY5" fmla="*/ 0 h 976313"/>
              <a:gd name="connsiteX0" fmla="*/ 74310 w 635125"/>
              <a:gd name="connsiteY0" fmla="*/ 0 h 976313"/>
              <a:gd name="connsiteX1" fmla="*/ 539447 w 635125"/>
              <a:gd name="connsiteY1" fmla="*/ 71438 h 976313"/>
              <a:gd name="connsiteX2" fmla="*/ 629935 w 635125"/>
              <a:gd name="connsiteY2" fmla="*/ 306387 h 976313"/>
              <a:gd name="connsiteX3" fmla="*/ 634697 w 635125"/>
              <a:gd name="connsiteY3" fmla="*/ 950913 h 976313"/>
              <a:gd name="connsiteX4" fmla="*/ 61610 w 635125"/>
              <a:gd name="connsiteY4" fmla="*/ 976313 h 976313"/>
              <a:gd name="connsiteX5" fmla="*/ 74310 w 635125"/>
              <a:gd name="connsiteY5" fmla="*/ 0 h 976313"/>
              <a:gd name="connsiteX0" fmla="*/ 89558 w 604653"/>
              <a:gd name="connsiteY0" fmla="*/ 0 h 999173"/>
              <a:gd name="connsiteX1" fmla="*/ 508975 w 604653"/>
              <a:gd name="connsiteY1" fmla="*/ 94298 h 999173"/>
              <a:gd name="connsiteX2" fmla="*/ 599463 w 604653"/>
              <a:gd name="connsiteY2" fmla="*/ 329247 h 999173"/>
              <a:gd name="connsiteX3" fmla="*/ 604225 w 604653"/>
              <a:gd name="connsiteY3" fmla="*/ 973773 h 999173"/>
              <a:gd name="connsiteX4" fmla="*/ 31138 w 604653"/>
              <a:gd name="connsiteY4" fmla="*/ 999173 h 999173"/>
              <a:gd name="connsiteX5" fmla="*/ 89558 w 604653"/>
              <a:gd name="connsiteY5" fmla="*/ 0 h 999173"/>
              <a:gd name="connsiteX0" fmla="*/ 145393 w 660488"/>
              <a:gd name="connsiteY0" fmla="*/ 0 h 999173"/>
              <a:gd name="connsiteX1" fmla="*/ 564810 w 660488"/>
              <a:gd name="connsiteY1" fmla="*/ 94298 h 999173"/>
              <a:gd name="connsiteX2" fmla="*/ 655298 w 660488"/>
              <a:gd name="connsiteY2" fmla="*/ 329247 h 999173"/>
              <a:gd name="connsiteX3" fmla="*/ 660060 w 660488"/>
              <a:gd name="connsiteY3" fmla="*/ 973773 h 999173"/>
              <a:gd name="connsiteX4" fmla="*/ 86973 w 660488"/>
              <a:gd name="connsiteY4" fmla="*/ 999173 h 999173"/>
              <a:gd name="connsiteX5" fmla="*/ 145393 w 660488"/>
              <a:gd name="connsiteY5" fmla="*/ 0 h 999173"/>
              <a:gd name="connsiteX0" fmla="*/ 145393 w 660341"/>
              <a:gd name="connsiteY0" fmla="*/ 0 h 999173"/>
              <a:gd name="connsiteX1" fmla="*/ 564810 w 660341"/>
              <a:gd name="connsiteY1" fmla="*/ 94298 h 999173"/>
              <a:gd name="connsiteX2" fmla="*/ 632438 w 660341"/>
              <a:gd name="connsiteY2" fmla="*/ 344487 h 999173"/>
              <a:gd name="connsiteX3" fmla="*/ 660060 w 660341"/>
              <a:gd name="connsiteY3" fmla="*/ 973773 h 999173"/>
              <a:gd name="connsiteX4" fmla="*/ 86973 w 660341"/>
              <a:gd name="connsiteY4" fmla="*/ 999173 h 999173"/>
              <a:gd name="connsiteX5" fmla="*/ 145393 w 660341"/>
              <a:gd name="connsiteY5" fmla="*/ 0 h 999173"/>
              <a:gd name="connsiteX0" fmla="*/ 145393 w 632438"/>
              <a:gd name="connsiteY0" fmla="*/ 0 h 999173"/>
              <a:gd name="connsiteX1" fmla="*/ 564810 w 632438"/>
              <a:gd name="connsiteY1" fmla="*/ 94298 h 999173"/>
              <a:gd name="connsiteX2" fmla="*/ 632438 w 632438"/>
              <a:gd name="connsiteY2" fmla="*/ 344487 h 999173"/>
              <a:gd name="connsiteX3" fmla="*/ 583860 w 632438"/>
              <a:gd name="connsiteY3" fmla="*/ 996633 h 999173"/>
              <a:gd name="connsiteX4" fmla="*/ 86973 w 632438"/>
              <a:gd name="connsiteY4" fmla="*/ 999173 h 999173"/>
              <a:gd name="connsiteX5" fmla="*/ 145393 w 632438"/>
              <a:gd name="connsiteY5" fmla="*/ 0 h 999173"/>
              <a:gd name="connsiteX0" fmla="*/ 145393 w 640058"/>
              <a:gd name="connsiteY0" fmla="*/ 0 h 999173"/>
              <a:gd name="connsiteX1" fmla="*/ 564810 w 640058"/>
              <a:gd name="connsiteY1" fmla="*/ 94298 h 999173"/>
              <a:gd name="connsiteX2" fmla="*/ 640058 w 640058"/>
              <a:gd name="connsiteY2" fmla="*/ 397827 h 999173"/>
              <a:gd name="connsiteX3" fmla="*/ 583860 w 640058"/>
              <a:gd name="connsiteY3" fmla="*/ 996633 h 999173"/>
              <a:gd name="connsiteX4" fmla="*/ 86973 w 640058"/>
              <a:gd name="connsiteY4" fmla="*/ 999173 h 999173"/>
              <a:gd name="connsiteX5" fmla="*/ 145393 w 640058"/>
              <a:gd name="connsiteY5" fmla="*/ 0 h 9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0058" h="999173">
                <a:moveTo>
                  <a:pt x="145393" y="0"/>
                </a:moveTo>
                <a:lnTo>
                  <a:pt x="564810" y="94298"/>
                </a:lnTo>
                <a:cubicBezTo>
                  <a:pt x="586770" y="189813"/>
                  <a:pt x="586084" y="260773"/>
                  <a:pt x="640058" y="397827"/>
                </a:cubicBezTo>
                <a:cubicBezTo>
                  <a:pt x="608308" y="549169"/>
                  <a:pt x="588887" y="869898"/>
                  <a:pt x="583860" y="996633"/>
                </a:cubicBezTo>
                <a:lnTo>
                  <a:pt x="86973" y="999173"/>
                </a:lnTo>
                <a:cubicBezTo>
                  <a:pt x="91206" y="678498"/>
                  <a:pt x="-145860" y="323215"/>
                  <a:pt x="1453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7985125" y="3352800"/>
            <a:ext cx="352426" cy="217488"/>
          </a:xfrm>
          <a:custGeom>
            <a:avLst/>
            <a:gdLst>
              <a:gd name="connsiteX0" fmla="*/ 0 w 288926"/>
              <a:gd name="connsiteY0" fmla="*/ 0 h 179388"/>
              <a:gd name="connsiteX1" fmla="*/ 288926 w 288926"/>
              <a:gd name="connsiteY1" fmla="*/ 0 h 179388"/>
              <a:gd name="connsiteX2" fmla="*/ 288926 w 288926"/>
              <a:gd name="connsiteY2" fmla="*/ 179388 h 179388"/>
              <a:gd name="connsiteX3" fmla="*/ 0 w 288926"/>
              <a:gd name="connsiteY3" fmla="*/ 179388 h 179388"/>
              <a:gd name="connsiteX4" fmla="*/ 0 w 288926"/>
              <a:gd name="connsiteY4" fmla="*/ 0 h 179388"/>
              <a:gd name="connsiteX0" fmla="*/ 0 w 352426"/>
              <a:gd name="connsiteY0" fmla="*/ 0 h 179388"/>
              <a:gd name="connsiteX1" fmla="*/ 288926 w 352426"/>
              <a:gd name="connsiteY1" fmla="*/ 0 h 179388"/>
              <a:gd name="connsiteX2" fmla="*/ 352426 w 352426"/>
              <a:gd name="connsiteY2" fmla="*/ 115888 h 179388"/>
              <a:gd name="connsiteX3" fmla="*/ 0 w 352426"/>
              <a:gd name="connsiteY3" fmla="*/ 179388 h 179388"/>
              <a:gd name="connsiteX4" fmla="*/ 0 w 352426"/>
              <a:gd name="connsiteY4" fmla="*/ 0 h 179388"/>
              <a:gd name="connsiteX0" fmla="*/ 0 w 352426"/>
              <a:gd name="connsiteY0" fmla="*/ 0 h 217488"/>
              <a:gd name="connsiteX1" fmla="*/ 288926 w 352426"/>
              <a:gd name="connsiteY1" fmla="*/ 0 h 217488"/>
              <a:gd name="connsiteX2" fmla="*/ 352426 w 352426"/>
              <a:gd name="connsiteY2" fmla="*/ 115888 h 217488"/>
              <a:gd name="connsiteX3" fmla="*/ 12700 w 352426"/>
              <a:gd name="connsiteY3" fmla="*/ 217488 h 217488"/>
              <a:gd name="connsiteX4" fmla="*/ 0 w 352426"/>
              <a:gd name="connsiteY4" fmla="*/ 0 h 217488"/>
              <a:gd name="connsiteX0" fmla="*/ 0 w 352426"/>
              <a:gd name="connsiteY0" fmla="*/ 0 h 217488"/>
              <a:gd name="connsiteX1" fmla="*/ 288926 w 352426"/>
              <a:gd name="connsiteY1" fmla="*/ 0 h 217488"/>
              <a:gd name="connsiteX2" fmla="*/ 352426 w 352426"/>
              <a:gd name="connsiteY2" fmla="*/ 115888 h 217488"/>
              <a:gd name="connsiteX3" fmla="*/ 12700 w 352426"/>
              <a:gd name="connsiteY3" fmla="*/ 217488 h 217488"/>
              <a:gd name="connsiteX4" fmla="*/ 0 w 352426"/>
              <a:gd name="connsiteY4" fmla="*/ 0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426" h="217488">
                <a:moveTo>
                  <a:pt x="0" y="0"/>
                </a:moveTo>
                <a:cubicBezTo>
                  <a:pt x="96309" y="0"/>
                  <a:pt x="178329" y="66675"/>
                  <a:pt x="288926" y="0"/>
                </a:cubicBezTo>
                <a:lnTo>
                  <a:pt x="352426" y="115888"/>
                </a:lnTo>
                <a:lnTo>
                  <a:pt x="12700" y="21748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7077075" y="3187700"/>
            <a:ext cx="407988" cy="785813"/>
          </a:xfrm>
          <a:custGeom>
            <a:avLst/>
            <a:gdLst>
              <a:gd name="connsiteX0" fmla="*/ 0 w 458788"/>
              <a:gd name="connsiteY0" fmla="*/ 0 h 773113"/>
              <a:gd name="connsiteX1" fmla="*/ 458788 w 458788"/>
              <a:gd name="connsiteY1" fmla="*/ 0 h 773113"/>
              <a:gd name="connsiteX2" fmla="*/ 458788 w 458788"/>
              <a:gd name="connsiteY2" fmla="*/ 773113 h 773113"/>
              <a:gd name="connsiteX3" fmla="*/ 0 w 458788"/>
              <a:gd name="connsiteY3" fmla="*/ 773113 h 773113"/>
              <a:gd name="connsiteX4" fmla="*/ 0 w 458788"/>
              <a:gd name="connsiteY4" fmla="*/ 0 h 773113"/>
              <a:gd name="connsiteX0" fmla="*/ 50800 w 458788"/>
              <a:gd name="connsiteY0" fmla="*/ 12700 h 773113"/>
              <a:gd name="connsiteX1" fmla="*/ 458788 w 458788"/>
              <a:gd name="connsiteY1" fmla="*/ 0 h 773113"/>
              <a:gd name="connsiteX2" fmla="*/ 458788 w 458788"/>
              <a:gd name="connsiteY2" fmla="*/ 773113 h 773113"/>
              <a:gd name="connsiteX3" fmla="*/ 0 w 458788"/>
              <a:gd name="connsiteY3" fmla="*/ 773113 h 773113"/>
              <a:gd name="connsiteX4" fmla="*/ 50800 w 458788"/>
              <a:gd name="connsiteY4" fmla="*/ 12700 h 773113"/>
              <a:gd name="connsiteX0" fmla="*/ 0 w 407988"/>
              <a:gd name="connsiteY0" fmla="*/ 12700 h 811213"/>
              <a:gd name="connsiteX1" fmla="*/ 407988 w 407988"/>
              <a:gd name="connsiteY1" fmla="*/ 0 h 811213"/>
              <a:gd name="connsiteX2" fmla="*/ 407988 w 407988"/>
              <a:gd name="connsiteY2" fmla="*/ 773113 h 811213"/>
              <a:gd name="connsiteX3" fmla="*/ 25400 w 407988"/>
              <a:gd name="connsiteY3" fmla="*/ 811213 h 811213"/>
              <a:gd name="connsiteX4" fmla="*/ 0 w 407988"/>
              <a:gd name="connsiteY4" fmla="*/ 12700 h 811213"/>
              <a:gd name="connsiteX0" fmla="*/ 0 w 407988"/>
              <a:gd name="connsiteY0" fmla="*/ 12700 h 785813"/>
              <a:gd name="connsiteX1" fmla="*/ 407988 w 407988"/>
              <a:gd name="connsiteY1" fmla="*/ 0 h 785813"/>
              <a:gd name="connsiteX2" fmla="*/ 407988 w 407988"/>
              <a:gd name="connsiteY2" fmla="*/ 773113 h 785813"/>
              <a:gd name="connsiteX3" fmla="*/ 38100 w 407988"/>
              <a:gd name="connsiteY3" fmla="*/ 785813 h 785813"/>
              <a:gd name="connsiteX4" fmla="*/ 0 w 407988"/>
              <a:gd name="connsiteY4" fmla="*/ 12700 h 785813"/>
              <a:gd name="connsiteX0" fmla="*/ 0 w 407988"/>
              <a:gd name="connsiteY0" fmla="*/ 12700 h 785813"/>
              <a:gd name="connsiteX1" fmla="*/ 407988 w 407988"/>
              <a:gd name="connsiteY1" fmla="*/ 0 h 785813"/>
              <a:gd name="connsiteX2" fmla="*/ 407988 w 407988"/>
              <a:gd name="connsiteY2" fmla="*/ 773113 h 785813"/>
              <a:gd name="connsiteX3" fmla="*/ 38100 w 407988"/>
              <a:gd name="connsiteY3" fmla="*/ 785813 h 785813"/>
              <a:gd name="connsiteX4" fmla="*/ 0 w 407988"/>
              <a:gd name="connsiteY4" fmla="*/ 12700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7988" h="785813">
                <a:moveTo>
                  <a:pt x="0" y="12700"/>
                </a:moveTo>
                <a:lnTo>
                  <a:pt x="407988" y="0"/>
                </a:lnTo>
                <a:lnTo>
                  <a:pt x="407988" y="773113"/>
                </a:lnTo>
                <a:lnTo>
                  <a:pt x="38100" y="785813"/>
                </a:lnTo>
                <a:cubicBezTo>
                  <a:pt x="-12700" y="528109"/>
                  <a:pt x="12700" y="270404"/>
                  <a:pt x="0" y="127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7456342" y="3022600"/>
            <a:ext cx="597046" cy="941948"/>
          </a:xfrm>
          <a:custGeom>
            <a:avLst/>
            <a:gdLst>
              <a:gd name="connsiteX0" fmla="*/ 0 w 661987"/>
              <a:gd name="connsiteY0" fmla="*/ 0 h 949325"/>
              <a:gd name="connsiteX1" fmla="*/ 661987 w 661987"/>
              <a:gd name="connsiteY1" fmla="*/ 0 h 949325"/>
              <a:gd name="connsiteX2" fmla="*/ 661987 w 661987"/>
              <a:gd name="connsiteY2" fmla="*/ 949325 h 949325"/>
              <a:gd name="connsiteX3" fmla="*/ 0 w 661987"/>
              <a:gd name="connsiteY3" fmla="*/ 949325 h 949325"/>
              <a:gd name="connsiteX4" fmla="*/ 0 w 661987"/>
              <a:gd name="connsiteY4" fmla="*/ 0 h 949325"/>
              <a:gd name="connsiteX0" fmla="*/ 127000 w 661987"/>
              <a:gd name="connsiteY0" fmla="*/ 25400 h 949325"/>
              <a:gd name="connsiteX1" fmla="*/ 661987 w 661987"/>
              <a:gd name="connsiteY1" fmla="*/ 0 h 949325"/>
              <a:gd name="connsiteX2" fmla="*/ 661987 w 661987"/>
              <a:gd name="connsiteY2" fmla="*/ 949325 h 949325"/>
              <a:gd name="connsiteX3" fmla="*/ 0 w 661987"/>
              <a:gd name="connsiteY3" fmla="*/ 949325 h 949325"/>
              <a:gd name="connsiteX4" fmla="*/ 127000 w 661987"/>
              <a:gd name="connsiteY4" fmla="*/ 25400 h 949325"/>
              <a:gd name="connsiteX0" fmla="*/ 127000 w 661987"/>
              <a:gd name="connsiteY0" fmla="*/ 0 h 923925"/>
              <a:gd name="connsiteX1" fmla="*/ 611187 w 661987"/>
              <a:gd name="connsiteY1" fmla="*/ 38100 h 923925"/>
              <a:gd name="connsiteX2" fmla="*/ 661987 w 661987"/>
              <a:gd name="connsiteY2" fmla="*/ 923925 h 923925"/>
              <a:gd name="connsiteX3" fmla="*/ 0 w 661987"/>
              <a:gd name="connsiteY3" fmla="*/ 923925 h 923925"/>
              <a:gd name="connsiteX4" fmla="*/ 127000 w 661987"/>
              <a:gd name="connsiteY4" fmla="*/ 0 h 923925"/>
              <a:gd name="connsiteX0" fmla="*/ 127000 w 687387"/>
              <a:gd name="connsiteY0" fmla="*/ 0 h 936625"/>
              <a:gd name="connsiteX1" fmla="*/ 611187 w 687387"/>
              <a:gd name="connsiteY1" fmla="*/ 38100 h 936625"/>
              <a:gd name="connsiteX2" fmla="*/ 687387 w 687387"/>
              <a:gd name="connsiteY2" fmla="*/ 936625 h 936625"/>
              <a:gd name="connsiteX3" fmla="*/ 0 w 687387"/>
              <a:gd name="connsiteY3" fmla="*/ 923925 h 936625"/>
              <a:gd name="connsiteX4" fmla="*/ 127000 w 687387"/>
              <a:gd name="connsiteY4" fmla="*/ 0 h 936625"/>
              <a:gd name="connsiteX0" fmla="*/ 12700 w 573087"/>
              <a:gd name="connsiteY0" fmla="*/ 0 h 962025"/>
              <a:gd name="connsiteX1" fmla="*/ 496887 w 573087"/>
              <a:gd name="connsiteY1" fmla="*/ 38100 h 962025"/>
              <a:gd name="connsiteX2" fmla="*/ 573087 w 573087"/>
              <a:gd name="connsiteY2" fmla="*/ 936625 h 962025"/>
              <a:gd name="connsiteX3" fmla="*/ 0 w 573087"/>
              <a:gd name="connsiteY3" fmla="*/ 962025 h 962025"/>
              <a:gd name="connsiteX4" fmla="*/ 12700 w 573087"/>
              <a:gd name="connsiteY4" fmla="*/ 0 h 962025"/>
              <a:gd name="connsiteX0" fmla="*/ 43899 w 604286"/>
              <a:gd name="connsiteY0" fmla="*/ 0 h 962025"/>
              <a:gd name="connsiteX1" fmla="*/ 528086 w 604286"/>
              <a:gd name="connsiteY1" fmla="*/ 3810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528086 w 604286"/>
              <a:gd name="connsiteY1" fmla="*/ 3810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499511 w 604286"/>
              <a:gd name="connsiteY1" fmla="*/ 52387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509036 w 604286"/>
              <a:gd name="connsiteY1" fmla="*/ 5715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23393"/>
              <a:gd name="connsiteY0" fmla="*/ 0 h 962025"/>
              <a:gd name="connsiteX1" fmla="*/ 509036 w 623393"/>
              <a:gd name="connsiteY1" fmla="*/ 57150 h 962025"/>
              <a:gd name="connsiteX2" fmla="*/ 604286 w 623393"/>
              <a:gd name="connsiteY2" fmla="*/ 936625 h 962025"/>
              <a:gd name="connsiteX3" fmla="*/ 31199 w 623393"/>
              <a:gd name="connsiteY3" fmla="*/ 962025 h 962025"/>
              <a:gd name="connsiteX4" fmla="*/ 43899 w 623393"/>
              <a:gd name="connsiteY4" fmla="*/ 0 h 962025"/>
              <a:gd name="connsiteX0" fmla="*/ 43899 w 604286"/>
              <a:gd name="connsiteY0" fmla="*/ 0 h 962025"/>
              <a:gd name="connsiteX1" fmla="*/ 509036 w 604286"/>
              <a:gd name="connsiteY1" fmla="*/ 5715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41136"/>
              <a:gd name="connsiteY0" fmla="*/ 0 h 962025"/>
              <a:gd name="connsiteX1" fmla="*/ 509036 w 641136"/>
              <a:gd name="connsiteY1" fmla="*/ 57150 h 962025"/>
              <a:gd name="connsiteX2" fmla="*/ 575711 w 641136"/>
              <a:gd name="connsiteY2" fmla="*/ 287337 h 962025"/>
              <a:gd name="connsiteX3" fmla="*/ 604286 w 641136"/>
              <a:gd name="connsiteY3" fmla="*/ 936625 h 962025"/>
              <a:gd name="connsiteX4" fmla="*/ 31199 w 641136"/>
              <a:gd name="connsiteY4" fmla="*/ 962025 h 962025"/>
              <a:gd name="connsiteX5" fmla="*/ 43899 w 641136"/>
              <a:gd name="connsiteY5" fmla="*/ 0 h 962025"/>
              <a:gd name="connsiteX0" fmla="*/ 43899 w 633713"/>
              <a:gd name="connsiteY0" fmla="*/ 0 h 962025"/>
              <a:gd name="connsiteX1" fmla="*/ 509036 w 633713"/>
              <a:gd name="connsiteY1" fmla="*/ 57150 h 962025"/>
              <a:gd name="connsiteX2" fmla="*/ 575711 w 633713"/>
              <a:gd name="connsiteY2" fmla="*/ 287337 h 962025"/>
              <a:gd name="connsiteX3" fmla="*/ 604286 w 633713"/>
              <a:gd name="connsiteY3" fmla="*/ 936625 h 962025"/>
              <a:gd name="connsiteX4" fmla="*/ 31199 w 633713"/>
              <a:gd name="connsiteY4" fmla="*/ 962025 h 962025"/>
              <a:gd name="connsiteX5" fmla="*/ 43899 w 63371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76313"/>
              <a:gd name="connsiteX1" fmla="*/ 509036 w 604714"/>
              <a:gd name="connsiteY1" fmla="*/ 71438 h 976313"/>
              <a:gd name="connsiteX2" fmla="*/ 599524 w 604714"/>
              <a:gd name="connsiteY2" fmla="*/ 306387 h 976313"/>
              <a:gd name="connsiteX3" fmla="*/ 604286 w 604714"/>
              <a:gd name="connsiteY3" fmla="*/ 950913 h 976313"/>
              <a:gd name="connsiteX4" fmla="*/ 31199 w 604714"/>
              <a:gd name="connsiteY4" fmla="*/ 976313 h 976313"/>
              <a:gd name="connsiteX5" fmla="*/ 43899 w 604714"/>
              <a:gd name="connsiteY5" fmla="*/ 0 h 976313"/>
              <a:gd name="connsiteX0" fmla="*/ 41421 w 602236"/>
              <a:gd name="connsiteY0" fmla="*/ 0 h 952558"/>
              <a:gd name="connsiteX1" fmla="*/ 506558 w 602236"/>
              <a:gd name="connsiteY1" fmla="*/ 71438 h 952558"/>
              <a:gd name="connsiteX2" fmla="*/ 597046 w 602236"/>
              <a:gd name="connsiteY2" fmla="*/ 306387 h 952558"/>
              <a:gd name="connsiteX3" fmla="*/ 601808 w 602236"/>
              <a:gd name="connsiteY3" fmla="*/ 950913 h 952558"/>
              <a:gd name="connsiteX4" fmla="*/ 37686 w 602236"/>
              <a:gd name="connsiteY4" fmla="*/ 940455 h 952558"/>
              <a:gd name="connsiteX5" fmla="*/ 41421 w 602236"/>
              <a:gd name="connsiteY5" fmla="*/ 0 h 952558"/>
              <a:gd name="connsiteX0" fmla="*/ 41421 w 602236"/>
              <a:gd name="connsiteY0" fmla="*/ 0 h 940455"/>
              <a:gd name="connsiteX1" fmla="*/ 506558 w 602236"/>
              <a:gd name="connsiteY1" fmla="*/ 71438 h 940455"/>
              <a:gd name="connsiteX2" fmla="*/ 597046 w 602236"/>
              <a:gd name="connsiteY2" fmla="*/ 306387 h 940455"/>
              <a:gd name="connsiteX3" fmla="*/ 601808 w 602236"/>
              <a:gd name="connsiteY3" fmla="*/ 915054 h 940455"/>
              <a:gd name="connsiteX4" fmla="*/ 37686 w 602236"/>
              <a:gd name="connsiteY4" fmla="*/ 940455 h 940455"/>
              <a:gd name="connsiteX5" fmla="*/ 41421 w 602236"/>
              <a:gd name="connsiteY5" fmla="*/ 0 h 940455"/>
              <a:gd name="connsiteX0" fmla="*/ 41421 w 597046"/>
              <a:gd name="connsiteY0" fmla="*/ 0 h 941948"/>
              <a:gd name="connsiteX1" fmla="*/ 506558 w 597046"/>
              <a:gd name="connsiteY1" fmla="*/ 71438 h 941948"/>
              <a:gd name="connsiteX2" fmla="*/ 597046 w 597046"/>
              <a:gd name="connsiteY2" fmla="*/ 306387 h 941948"/>
              <a:gd name="connsiteX3" fmla="*/ 592843 w 597046"/>
              <a:gd name="connsiteY3" fmla="*/ 941948 h 941948"/>
              <a:gd name="connsiteX4" fmla="*/ 37686 w 597046"/>
              <a:gd name="connsiteY4" fmla="*/ 940455 h 941948"/>
              <a:gd name="connsiteX5" fmla="*/ 41421 w 597046"/>
              <a:gd name="connsiteY5" fmla="*/ 0 h 94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7046" h="941948">
                <a:moveTo>
                  <a:pt x="41421" y="0"/>
                </a:moveTo>
                <a:lnTo>
                  <a:pt x="506558" y="71438"/>
                </a:lnTo>
                <a:cubicBezTo>
                  <a:pt x="528518" y="166953"/>
                  <a:pt x="543072" y="169333"/>
                  <a:pt x="597046" y="306387"/>
                </a:cubicBezTo>
                <a:cubicBezTo>
                  <a:pt x="565296" y="457729"/>
                  <a:pt x="597870" y="815213"/>
                  <a:pt x="592843" y="941948"/>
                </a:cubicBezTo>
                <a:lnTo>
                  <a:pt x="37686" y="940455"/>
                </a:lnTo>
                <a:cubicBezTo>
                  <a:pt x="41919" y="619780"/>
                  <a:pt x="-51712" y="307975"/>
                  <a:pt x="414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55" name="组合 554"/>
          <p:cNvGrpSpPr/>
          <p:nvPr/>
        </p:nvGrpSpPr>
        <p:grpSpPr>
          <a:xfrm>
            <a:off x="1257300" y="1196975"/>
            <a:ext cx="10058400" cy="3808413"/>
            <a:chOff x="0" y="1120775"/>
            <a:chExt cx="10058400" cy="3808413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1120775"/>
              <a:ext cx="10058400" cy="3808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88900" y="1689100"/>
              <a:ext cx="9469438" cy="1763713"/>
              <a:chOff x="56" y="1064"/>
              <a:chExt cx="5965" cy="1111"/>
            </a:xfrm>
          </p:grpSpPr>
          <p:sp>
            <p:nvSpPr>
              <p:cNvPr id="355" name="Freeform 5"/>
              <p:cNvSpPr>
                <a:spLocks/>
              </p:cNvSpPr>
              <p:nvPr/>
            </p:nvSpPr>
            <p:spPr bwMode="auto">
              <a:xfrm>
                <a:off x="4238" y="1064"/>
                <a:ext cx="307" cy="260"/>
              </a:xfrm>
              <a:custGeom>
                <a:avLst/>
                <a:gdLst>
                  <a:gd name="T0" fmla="*/ 718 w 718"/>
                  <a:gd name="T1" fmla="*/ 89 h 608"/>
                  <a:gd name="T2" fmla="*/ 706 w 718"/>
                  <a:gd name="T3" fmla="*/ 181 h 608"/>
                  <a:gd name="T4" fmla="*/ 694 w 718"/>
                  <a:gd name="T5" fmla="*/ 201 h 608"/>
                  <a:gd name="T6" fmla="*/ 690 w 718"/>
                  <a:gd name="T7" fmla="*/ 229 h 608"/>
                  <a:gd name="T8" fmla="*/ 686 w 718"/>
                  <a:gd name="T9" fmla="*/ 249 h 608"/>
                  <a:gd name="T10" fmla="*/ 670 w 718"/>
                  <a:gd name="T11" fmla="*/ 277 h 608"/>
                  <a:gd name="T12" fmla="*/ 670 w 718"/>
                  <a:gd name="T13" fmla="*/ 297 h 608"/>
                  <a:gd name="T14" fmla="*/ 658 w 718"/>
                  <a:gd name="T15" fmla="*/ 321 h 608"/>
                  <a:gd name="T16" fmla="*/ 626 w 718"/>
                  <a:gd name="T17" fmla="*/ 453 h 608"/>
                  <a:gd name="T18" fmla="*/ 614 w 718"/>
                  <a:gd name="T19" fmla="*/ 473 h 608"/>
                  <a:gd name="T20" fmla="*/ 598 w 718"/>
                  <a:gd name="T21" fmla="*/ 517 h 608"/>
                  <a:gd name="T22" fmla="*/ 578 w 718"/>
                  <a:gd name="T23" fmla="*/ 533 h 608"/>
                  <a:gd name="T24" fmla="*/ 566 w 718"/>
                  <a:gd name="T25" fmla="*/ 525 h 608"/>
                  <a:gd name="T26" fmla="*/ 466 w 718"/>
                  <a:gd name="T27" fmla="*/ 593 h 608"/>
                  <a:gd name="T28" fmla="*/ 310 w 718"/>
                  <a:gd name="T29" fmla="*/ 561 h 608"/>
                  <a:gd name="T30" fmla="*/ 310 w 718"/>
                  <a:gd name="T31" fmla="*/ 505 h 608"/>
                  <a:gd name="T32" fmla="*/ 358 w 718"/>
                  <a:gd name="T33" fmla="*/ 421 h 608"/>
                  <a:gd name="T34" fmla="*/ 434 w 718"/>
                  <a:gd name="T35" fmla="*/ 385 h 608"/>
                  <a:gd name="T36" fmla="*/ 558 w 718"/>
                  <a:gd name="T37" fmla="*/ 421 h 608"/>
                  <a:gd name="T38" fmla="*/ 590 w 718"/>
                  <a:gd name="T39" fmla="*/ 329 h 608"/>
                  <a:gd name="T40" fmla="*/ 618 w 718"/>
                  <a:gd name="T41" fmla="*/ 253 h 608"/>
                  <a:gd name="T42" fmla="*/ 502 w 718"/>
                  <a:gd name="T43" fmla="*/ 229 h 608"/>
                  <a:gd name="T44" fmla="*/ 382 w 718"/>
                  <a:gd name="T45" fmla="*/ 189 h 608"/>
                  <a:gd name="T46" fmla="*/ 350 w 718"/>
                  <a:gd name="T47" fmla="*/ 317 h 608"/>
                  <a:gd name="T48" fmla="*/ 338 w 718"/>
                  <a:gd name="T49" fmla="*/ 325 h 608"/>
                  <a:gd name="T50" fmla="*/ 322 w 718"/>
                  <a:gd name="T51" fmla="*/ 381 h 608"/>
                  <a:gd name="T52" fmla="*/ 306 w 718"/>
                  <a:gd name="T53" fmla="*/ 401 h 608"/>
                  <a:gd name="T54" fmla="*/ 146 w 718"/>
                  <a:gd name="T55" fmla="*/ 497 h 608"/>
                  <a:gd name="T56" fmla="*/ 86 w 718"/>
                  <a:gd name="T57" fmla="*/ 501 h 608"/>
                  <a:gd name="T58" fmla="*/ 22 w 718"/>
                  <a:gd name="T59" fmla="*/ 457 h 608"/>
                  <a:gd name="T60" fmla="*/ 14 w 718"/>
                  <a:gd name="T61" fmla="*/ 377 h 608"/>
                  <a:gd name="T62" fmla="*/ 70 w 718"/>
                  <a:gd name="T63" fmla="*/ 309 h 608"/>
                  <a:gd name="T64" fmla="*/ 118 w 718"/>
                  <a:gd name="T65" fmla="*/ 281 h 608"/>
                  <a:gd name="T66" fmla="*/ 194 w 718"/>
                  <a:gd name="T67" fmla="*/ 281 h 608"/>
                  <a:gd name="T68" fmla="*/ 226 w 718"/>
                  <a:gd name="T69" fmla="*/ 297 h 608"/>
                  <a:gd name="T70" fmla="*/ 278 w 718"/>
                  <a:gd name="T71" fmla="*/ 321 h 608"/>
                  <a:gd name="T72" fmla="*/ 322 w 718"/>
                  <a:gd name="T73" fmla="*/ 241 h 608"/>
                  <a:gd name="T74" fmla="*/ 330 w 718"/>
                  <a:gd name="T75" fmla="*/ 161 h 608"/>
                  <a:gd name="T76" fmla="*/ 410 w 718"/>
                  <a:gd name="T77" fmla="*/ 1 h 608"/>
                  <a:gd name="T78" fmla="*/ 438 w 718"/>
                  <a:gd name="T79" fmla="*/ 13 h 608"/>
                  <a:gd name="T80" fmla="*/ 490 w 718"/>
                  <a:gd name="T81" fmla="*/ 45 h 608"/>
                  <a:gd name="T82" fmla="*/ 562 w 718"/>
                  <a:gd name="T83" fmla="*/ 61 h 608"/>
                  <a:gd name="T84" fmla="*/ 590 w 718"/>
                  <a:gd name="T85" fmla="*/ 69 h 608"/>
                  <a:gd name="T86" fmla="*/ 618 w 718"/>
                  <a:gd name="T87" fmla="*/ 65 h 608"/>
                  <a:gd name="T88" fmla="*/ 666 w 718"/>
                  <a:gd name="T89" fmla="*/ 93 h 608"/>
                  <a:gd name="T90" fmla="*/ 718 w 718"/>
                  <a:gd name="T91" fmla="*/ 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18" h="608">
                    <a:moveTo>
                      <a:pt x="718" y="89"/>
                    </a:moveTo>
                    <a:cubicBezTo>
                      <a:pt x="709" y="118"/>
                      <a:pt x="714" y="143"/>
                      <a:pt x="706" y="181"/>
                    </a:cubicBezTo>
                    <a:cubicBezTo>
                      <a:pt x="704" y="189"/>
                      <a:pt x="697" y="191"/>
                      <a:pt x="694" y="201"/>
                    </a:cubicBezTo>
                    <a:cubicBezTo>
                      <a:pt x="689" y="215"/>
                      <a:pt x="697" y="212"/>
                      <a:pt x="690" y="229"/>
                    </a:cubicBezTo>
                    <a:cubicBezTo>
                      <a:pt x="687" y="236"/>
                      <a:pt x="688" y="243"/>
                      <a:pt x="686" y="249"/>
                    </a:cubicBezTo>
                    <a:cubicBezTo>
                      <a:pt x="683" y="258"/>
                      <a:pt x="673" y="268"/>
                      <a:pt x="670" y="277"/>
                    </a:cubicBezTo>
                    <a:cubicBezTo>
                      <a:pt x="668" y="283"/>
                      <a:pt x="672" y="291"/>
                      <a:pt x="670" y="297"/>
                    </a:cubicBezTo>
                    <a:cubicBezTo>
                      <a:pt x="667" y="305"/>
                      <a:pt x="660" y="313"/>
                      <a:pt x="658" y="321"/>
                    </a:cubicBezTo>
                    <a:cubicBezTo>
                      <a:pt x="648" y="365"/>
                      <a:pt x="644" y="411"/>
                      <a:pt x="626" y="453"/>
                    </a:cubicBezTo>
                    <a:cubicBezTo>
                      <a:pt x="623" y="461"/>
                      <a:pt x="616" y="463"/>
                      <a:pt x="614" y="473"/>
                    </a:cubicBezTo>
                    <a:cubicBezTo>
                      <a:pt x="613" y="479"/>
                      <a:pt x="602" y="512"/>
                      <a:pt x="598" y="517"/>
                    </a:cubicBezTo>
                    <a:cubicBezTo>
                      <a:pt x="600" y="515"/>
                      <a:pt x="574" y="534"/>
                      <a:pt x="578" y="533"/>
                    </a:cubicBezTo>
                    <a:cubicBezTo>
                      <a:pt x="576" y="534"/>
                      <a:pt x="566" y="528"/>
                      <a:pt x="566" y="525"/>
                    </a:cubicBezTo>
                    <a:cubicBezTo>
                      <a:pt x="538" y="553"/>
                      <a:pt x="505" y="576"/>
                      <a:pt x="466" y="593"/>
                    </a:cubicBezTo>
                    <a:cubicBezTo>
                      <a:pt x="401" y="607"/>
                      <a:pt x="347" y="608"/>
                      <a:pt x="310" y="561"/>
                    </a:cubicBezTo>
                    <a:cubicBezTo>
                      <a:pt x="320" y="544"/>
                      <a:pt x="307" y="526"/>
                      <a:pt x="310" y="505"/>
                    </a:cubicBezTo>
                    <a:cubicBezTo>
                      <a:pt x="315" y="470"/>
                      <a:pt x="345" y="446"/>
                      <a:pt x="358" y="421"/>
                    </a:cubicBezTo>
                    <a:cubicBezTo>
                      <a:pt x="392" y="423"/>
                      <a:pt x="404" y="389"/>
                      <a:pt x="434" y="385"/>
                    </a:cubicBezTo>
                    <a:cubicBezTo>
                      <a:pt x="476" y="379"/>
                      <a:pt x="514" y="416"/>
                      <a:pt x="558" y="421"/>
                    </a:cubicBezTo>
                    <a:cubicBezTo>
                      <a:pt x="589" y="402"/>
                      <a:pt x="587" y="372"/>
                      <a:pt x="590" y="329"/>
                    </a:cubicBezTo>
                    <a:cubicBezTo>
                      <a:pt x="623" y="314"/>
                      <a:pt x="596" y="277"/>
                      <a:pt x="618" y="253"/>
                    </a:cubicBezTo>
                    <a:cubicBezTo>
                      <a:pt x="590" y="236"/>
                      <a:pt x="535" y="228"/>
                      <a:pt x="502" y="229"/>
                    </a:cubicBezTo>
                    <a:cubicBezTo>
                      <a:pt x="469" y="209"/>
                      <a:pt x="416" y="208"/>
                      <a:pt x="382" y="189"/>
                    </a:cubicBezTo>
                    <a:cubicBezTo>
                      <a:pt x="366" y="228"/>
                      <a:pt x="364" y="274"/>
                      <a:pt x="350" y="317"/>
                    </a:cubicBezTo>
                    <a:cubicBezTo>
                      <a:pt x="348" y="322"/>
                      <a:pt x="339" y="322"/>
                      <a:pt x="338" y="325"/>
                    </a:cubicBezTo>
                    <a:cubicBezTo>
                      <a:pt x="331" y="339"/>
                      <a:pt x="332" y="364"/>
                      <a:pt x="322" y="381"/>
                    </a:cubicBezTo>
                    <a:cubicBezTo>
                      <a:pt x="319" y="387"/>
                      <a:pt x="311" y="394"/>
                      <a:pt x="306" y="401"/>
                    </a:cubicBezTo>
                    <a:cubicBezTo>
                      <a:pt x="274" y="447"/>
                      <a:pt x="219" y="498"/>
                      <a:pt x="146" y="497"/>
                    </a:cubicBezTo>
                    <a:cubicBezTo>
                      <a:pt x="126" y="497"/>
                      <a:pt x="102" y="505"/>
                      <a:pt x="86" y="501"/>
                    </a:cubicBezTo>
                    <a:cubicBezTo>
                      <a:pt x="60" y="495"/>
                      <a:pt x="46" y="463"/>
                      <a:pt x="22" y="457"/>
                    </a:cubicBezTo>
                    <a:cubicBezTo>
                      <a:pt x="20" y="419"/>
                      <a:pt x="0" y="411"/>
                      <a:pt x="14" y="377"/>
                    </a:cubicBezTo>
                    <a:cubicBezTo>
                      <a:pt x="24" y="353"/>
                      <a:pt x="39" y="318"/>
                      <a:pt x="70" y="309"/>
                    </a:cubicBezTo>
                    <a:cubicBezTo>
                      <a:pt x="86" y="304"/>
                      <a:pt x="98" y="285"/>
                      <a:pt x="118" y="281"/>
                    </a:cubicBezTo>
                    <a:cubicBezTo>
                      <a:pt x="139" y="276"/>
                      <a:pt x="177" y="278"/>
                      <a:pt x="194" y="281"/>
                    </a:cubicBezTo>
                    <a:cubicBezTo>
                      <a:pt x="202" y="283"/>
                      <a:pt x="216" y="291"/>
                      <a:pt x="226" y="297"/>
                    </a:cubicBezTo>
                    <a:cubicBezTo>
                      <a:pt x="240" y="306"/>
                      <a:pt x="265" y="307"/>
                      <a:pt x="278" y="321"/>
                    </a:cubicBezTo>
                    <a:cubicBezTo>
                      <a:pt x="303" y="305"/>
                      <a:pt x="295" y="255"/>
                      <a:pt x="322" y="241"/>
                    </a:cubicBezTo>
                    <a:cubicBezTo>
                      <a:pt x="313" y="214"/>
                      <a:pt x="333" y="195"/>
                      <a:pt x="330" y="161"/>
                    </a:cubicBezTo>
                    <a:cubicBezTo>
                      <a:pt x="366" y="119"/>
                      <a:pt x="350" y="7"/>
                      <a:pt x="410" y="1"/>
                    </a:cubicBezTo>
                    <a:cubicBezTo>
                      <a:pt x="418" y="0"/>
                      <a:pt x="425" y="7"/>
                      <a:pt x="438" y="13"/>
                    </a:cubicBezTo>
                    <a:cubicBezTo>
                      <a:pt x="462" y="24"/>
                      <a:pt x="470" y="29"/>
                      <a:pt x="490" y="45"/>
                    </a:cubicBezTo>
                    <a:cubicBezTo>
                      <a:pt x="523" y="34"/>
                      <a:pt x="541" y="57"/>
                      <a:pt x="562" y="61"/>
                    </a:cubicBezTo>
                    <a:cubicBezTo>
                      <a:pt x="567" y="62"/>
                      <a:pt x="587" y="51"/>
                      <a:pt x="590" y="69"/>
                    </a:cubicBezTo>
                    <a:cubicBezTo>
                      <a:pt x="599" y="68"/>
                      <a:pt x="605" y="63"/>
                      <a:pt x="618" y="65"/>
                    </a:cubicBezTo>
                    <a:cubicBezTo>
                      <a:pt x="632" y="77"/>
                      <a:pt x="659" y="75"/>
                      <a:pt x="666" y="93"/>
                    </a:cubicBezTo>
                    <a:cubicBezTo>
                      <a:pt x="679" y="87"/>
                      <a:pt x="700" y="89"/>
                      <a:pt x="718" y="8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"/>
              <p:cNvSpPr>
                <a:spLocks/>
              </p:cNvSpPr>
              <p:nvPr/>
            </p:nvSpPr>
            <p:spPr bwMode="auto">
              <a:xfrm>
                <a:off x="5331" y="115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7"/>
              <p:cNvSpPr>
                <a:spLocks noEditPoints="1"/>
              </p:cNvSpPr>
              <p:nvPr/>
            </p:nvSpPr>
            <p:spPr bwMode="auto">
              <a:xfrm>
                <a:off x="377" y="1172"/>
                <a:ext cx="100" cy="191"/>
              </a:xfrm>
              <a:custGeom>
                <a:avLst/>
                <a:gdLst>
                  <a:gd name="T0" fmla="*/ 127 w 235"/>
                  <a:gd name="T1" fmla="*/ 13 h 447"/>
                  <a:gd name="T2" fmla="*/ 227 w 235"/>
                  <a:gd name="T3" fmla="*/ 209 h 447"/>
                  <a:gd name="T4" fmla="*/ 223 w 235"/>
                  <a:gd name="T5" fmla="*/ 225 h 447"/>
                  <a:gd name="T6" fmla="*/ 231 w 235"/>
                  <a:gd name="T7" fmla="*/ 245 h 447"/>
                  <a:gd name="T8" fmla="*/ 231 w 235"/>
                  <a:gd name="T9" fmla="*/ 425 h 447"/>
                  <a:gd name="T10" fmla="*/ 195 w 235"/>
                  <a:gd name="T11" fmla="*/ 445 h 447"/>
                  <a:gd name="T12" fmla="*/ 163 w 235"/>
                  <a:gd name="T13" fmla="*/ 397 h 447"/>
                  <a:gd name="T14" fmla="*/ 95 w 235"/>
                  <a:gd name="T15" fmla="*/ 305 h 447"/>
                  <a:gd name="T16" fmla="*/ 75 w 235"/>
                  <a:gd name="T17" fmla="*/ 257 h 447"/>
                  <a:gd name="T18" fmla="*/ 15 w 235"/>
                  <a:gd name="T19" fmla="*/ 117 h 447"/>
                  <a:gd name="T20" fmla="*/ 127 w 235"/>
                  <a:gd name="T21" fmla="*/ 13 h 447"/>
                  <a:gd name="T22" fmla="*/ 175 w 235"/>
                  <a:gd name="T23" fmla="*/ 229 h 447"/>
                  <a:gd name="T24" fmla="*/ 139 w 235"/>
                  <a:gd name="T25" fmla="*/ 97 h 447"/>
                  <a:gd name="T26" fmla="*/ 79 w 235"/>
                  <a:gd name="T27" fmla="*/ 105 h 447"/>
                  <a:gd name="T28" fmla="*/ 127 w 235"/>
                  <a:gd name="T29" fmla="*/ 237 h 447"/>
                  <a:gd name="T30" fmla="*/ 171 w 235"/>
                  <a:gd name="T31" fmla="*/ 297 h 447"/>
                  <a:gd name="T32" fmla="*/ 175 w 235"/>
                  <a:gd name="T33" fmla="*/ 229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5" h="447">
                    <a:moveTo>
                      <a:pt x="127" y="13"/>
                    </a:moveTo>
                    <a:cubicBezTo>
                      <a:pt x="197" y="39"/>
                      <a:pt x="213" y="112"/>
                      <a:pt x="227" y="209"/>
                    </a:cubicBezTo>
                    <a:cubicBezTo>
                      <a:pt x="228" y="213"/>
                      <a:pt x="222" y="221"/>
                      <a:pt x="223" y="225"/>
                    </a:cubicBezTo>
                    <a:cubicBezTo>
                      <a:pt x="224" y="234"/>
                      <a:pt x="231" y="238"/>
                      <a:pt x="231" y="245"/>
                    </a:cubicBezTo>
                    <a:cubicBezTo>
                      <a:pt x="235" y="311"/>
                      <a:pt x="231" y="366"/>
                      <a:pt x="231" y="425"/>
                    </a:cubicBezTo>
                    <a:cubicBezTo>
                      <a:pt x="224" y="426"/>
                      <a:pt x="211" y="447"/>
                      <a:pt x="195" y="445"/>
                    </a:cubicBezTo>
                    <a:cubicBezTo>
                      <a:pt x="178" y="443"/>
                      <a:pt x="176" y="419"/>
                      <a:pt x="163" y="397"/>
                    </a:cubicBezTo>
                    <a:cubicBezTo>
                      <a:pt x="149" y="373"/>
                      <a:pt x="116" y="343"/>
                      <a:pt x="95" y="305"/>
                    </a:cubicBezTo>
                    <a:cubicBezTo>
                      <a:pt x="87" y="291"/>
                      <a:pt x="83" y="272"/>
                      <a:pt x="75" y="257"/>
                    </a:cubicBezTo>
                    <a:cubicBezTo>
                      <a:pt x="53" y="217"/>
                      <a:pt x="27" y="175"/>
                      <a:pt x="15" y="117"/>
                    </a:cubicBezTo>
                    <a:cubicBezTo>
                      <a:pt x="0" y="43"/>
                      <a:pt x="49" y="0"/>
                      <a:pt x="127" y="13"/>
                    </a:cubicBezTo>
                    <a:close/>
                    <a:moveTo>
                      <a:pt x="175" y="229"/>
                    </a:moveTo>
                    <a:cubicBezTo>
                      <a:pt x="171" y="192"/>
                      <a:pt x="149" y="113"/>
                      <a:pt x="139" y="97"/>
                    </a:cubicBezTo>
                    <a:cubicBezTo>
                      <a:pt x="121" y="70"/>
                      <a:pt x="86" y="63"/>
                      <a:pt x="79" y="105"/>
                    </a:cubicBezTo>
                    <a:cubicBezTo>
                      <a:pt x="71" y="159"/>
                      <a:pt x="107" y="199"/>
                      <a:pt x="127" y="237"/>
                    </a:cubicBezTo>
                    <a:cubicBezTo>
                      <a:pt x="141" y="263"/>
                      <a:pt x="148" y="295"/>
                      <a:pt x="171" y="297"/>
                    </a:cubicBezTo>
                    <a:cubicBezTo>
                      <a:pt x="176" y="277"/>
                      <a:pt x="178" y="253"/>
                      <a:pt x="175" y="2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8"/>
              <p:cNvSpPr>
                <a:spLocks/>
              </p:cNvSpPr>
              <p:nvPr/>
            </p:nvSpPr>
            <p:spPr bwMode="auto">
              <a:xfrm>
                <a:off x="1431" y="1196"/>
                <a:ext cx="1163" cy="847"/>
              </a:xfrm>
              <a:custGeom>
                <a:avLst/>
                <a:gdLst>
                  <a:gd name="T0" fmla="*/ 2330 w 2722"/>
                  <a:gd name="T1" fmla="*/ 1773 h 1985"/>
                  <a:gd name="T2" fmla="*/ 2342 w 2722"/>
                  <a:gd name="T3" fmla="*/ 1557 h 1985"/>
                  <a:gd name="T4" fmla="*/ 2350 w 2722"/>
                  <a:gd name="T5" fmla="*/ 1417 h 1985"/>
                  <a:gd name="T6" fmla="*/ 2354 w 2722"/>
                  <a:gd name="T7" fmla="*/ 1233 h 1985"/>
                  <a:gd name="T8" fmla="*/ 2378 w 2722"/>
                  <a:gd name="T9" fmla="*/ 965 h 1985"/>
                  <a:gd name="T10" fmla="*/ 2386 w 2722"/>
                  <a:gd name="T11" fmla="*/ 893 h 1985"/>
                  <a:gd name="T12" fmla="*/ 2386 w 2722"/>
                  <a:gd name="T13" fmla="*/ 837 h 1985"/>
                  <a:gd name="T14" fmla="*/ 2382 w 2722"/>
                  <a:gd name="T15" fmla="*/ 537 h 1985"/>
                  <a:gd name="T16" fmla="*/ 2254 w 2722"/>
                  <a:gd name="T17" fmla="*/ 441 h 1985"/>
                  <a:gd name="T18" fmla="*/ 1810 w 2722"/>
                  <a:gd name="T19" fmla="*/ 413 h 1985"/>
                  <a:gd name="T20" fmla="*/ 1590 w 2722"/>
                  <a:gd name="T21" fmla="*/ 413 h 1985"/>
                  <a:gd name="T22" fmla="*/ 1514 w 2722"/>
                  <a:gd name="T23" fmla="*/ 409 h 1985"/>
                  <a:gd name="T24" fmla="*/ 1306 w 2722"/>
                  <a:gd name="T25" fmla="*/ 393 h 1985"/>
                  <a:gd name="T26" fmla="*/ 1222 w 2722"/>
                  <a:gd name="T27" fmla="*/ 393 h 1985"/>
                  <a:gd name="T28" fmla="*/ 1078 w 2722"/>
                  <a:gd name="T29" fmla="*/ 385 h 1985"/>
                  <a:gd name="T30" fmla="*/ 910 w 2722"/>
                  <a:gd name="T31" fmla="*/ 381 h 1985"/>
                  <a:gd name="T32" fmla="*/ 802 w 2722"/>
                  <a:gd name="T33" fmla="*/ 421 h 1985"/>
                  <a:gd name="T34" fmla="*/ 794 w 2722"/>
                  <a:gd name="T35" fmla="*/ 825 h 1985"/>
                  <a:gd name="T36" fmla="*/ 786 w 2722"/>
                  <a:gd name="T37" fmla="*/ 1081 h 1985"/>
                  <a:gd name="T38" fmla="*/ 770 w 2722"/>
                  <a:gd name="T39" fmla="*/ 1405 h 1985"/>
                  <a:gd name="T40" fmla="*/ 758 w 2722"/>
                  <a:gd name="T41" fmla="*/ 1589 h 1985"/>
                  <a:gd name="T42" fmla="*/ 746 w 2722"/>
                  <a:gd name="T43" fmla="*/ 1837 h 1985"/>
                  <a:gd name="T44" fmla="*/ 718 w 2722"/>
                  <a:gd name="T45" fmla="*/ 1905 h 1985"/>
                  <a:gd name="T46" fmla="*/ 618 w 2722"/>
                  <a:gd name="T47" fmla="*/ 1789 h 1985"/>
                  <a:gd name="T48" fmla="*/ 534 w 2722"/>
                  <a:gd name="T49" fmla="*/ 1641 h 1985"/>
                  <a:gd name="T50" fmla="*/ 374 w 2722"/>
                  <a:gd name="T51" fmla="*/ 1437 h 1985"/>
                  <a:gd name="T52" fmla="*/ 2 w 2722"/>
                  <a:gd name="T53" fmla="*/ 1421 h 1985"/>
                  <a:gd name="T54" fmla="*/ 94 w 2722"/>
                  <a:gd name="T55" fmla="*/ 1373 h 1985"/>
                  <a:gd name="T56" fmla="*/ 382 w 2722"/>
                  <a:gd name="T57" fmla="*/ 1285 h 1985"/>
                  <a:gd name="T58" fmla="*/ 490 w 2722"/>
                  <a:gd name="T59" fmla="*/ 673 h 1985"/>
                  <a:gd name="T60" fmla="*/ 566 w 2722"/>
                  <a:gd name="T61" fmla="*/ 545 h 1985"/>
                  <a:gd name="T62" fmla="*/ 678 w 2722"/>
                  <a:gd name="T63" fmla="*/ 401 h 1985"/>
                  <a:gd name="T64" fmla="*/ 994 w 2722"/>
                  <a:gd name="T65" fmla="*/ 177 h 1985"/>
                  <a:gd name="T66" fmla="*/ 1290 w 2722"/>
                  <a:gd name="T67" fmla="*/ 53 h 1985"/>
                  <a:gd name="T68" fmla="*/ 1618 w 2722"/>
                  <a:gd name="T69" fmla="*/ 5 h 1985"/>
                  <a:gd name="T70" fmla="*/ 1738 w 2722"/>
                  <a:gd name="T71" fmla="*/ 17 h 1985"/>
                  <a:gd name="T72" fmla="*/ 1802 w 2722"/>
                  <a:gd name="T73" fmla="*/ 25 h 1985"/>
                  <a:gd name="T74" fmla="*/ 1938 w 2722"/>
                  <a:gd name="T75" fmla="*/ 37 h 1985"/>
                  <a:gd name="T76" fmla="*/ 2202 w 2722"/>
                  <a:gd name="T77" fmla="*/ 141 h 1985"/>
                  <a:gd name="T78" fmla="*/ 2234 w 2722"/>
                  <a:gd name="T79" fmla="*/ 153 h 1985"/>
                  <a:gd name="T80" fmla="*/ 2306 w 2722"/>
                  <a:gd name="T81" fmla="*/ 205 h 1985"/>
                  <a:gd name="T82" fmla="*/ 2406 w 2722"/>
                  <a:gd name="T83" fmla="*/ 289 h 1985"/>
                  <a:gd name="T84" fmla="*/ 2454 w 2722"/>
                  <a:gd name="T85" fmla="*/ 341 h 1985"/>
                  <a:gd name="T86" fmla="*/ 2518 w 2722"/>
                  <a:gd name="T87" fmla="*/ 417 h 1985"/>
                  <a:gd name="T88" fmla="*/ 2582 w 2722"/>
                  <a:gd name="T89" fmla="*/ 537 h 1985"/>
                  <a:gd name="T90" fmla="*/ 2682 w 2722"/>
                  <a:gd name="T91" fmla="*/ 809 h 1985"/>
                  <a:gd name="T92" fmla="*/ 2714 w 2722"/>
                  <a:gd name="T93" fmla="*/ 949 h 1985"/>
                  <a:gd name="T94" fmla="*/ 2718 w 2722"/>
                  <a:gd name="T95" fmla="*/ 1053 h 1985"/>
                  <a:gd name="T96" fmla="*/ 2710 w 2722"/>
                  <a:gd name="T97" fmla="*/ 1157 h 1985"/>
                  <a:gd name="T98" fmla="*/ 2682 w 2722"/>
                  <a:gd name="T99" fmla="*/ 1345 h 1985"/>
                  <a:gd name="T100" fmla="*/ 2518 w 2722"/>
                  <a:gd name="T101" fmla="*/ 1761 h 1985"/>
                  <a:gd name="T102" fmla="*/ 2370 w 2722"/>
                  <a:gd name="T103" fmla="*/ 1945 h 1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2" h="1985">
                    <a:moveTo>
                      <a:pt x="2310" y="1985"/>
                    </a:moveTo>
                    <a:cubicBezTo>
                      <a:pt x="2320" y="1917"/>
                      <a:pt x="2314" y="1846"/>
                      <a:pt x="2330" y="1773"/>
                    </a:cubicBezTo>
                    <a:cubicBezTo>
                      <a:pt x="2336" y="1743"/>
                      <a:pt x="2339" y="1717"/>
                      <a:pt x="2342" y="1677"/>
                    </a:cubicBezTo>
                    <a:cubicBezTo>
                      <a:pt x="2345" y="1640"/>
                      <a:pt x="2342" y="1598"/>
                      <a:pt x="2342" y="1557"/>
                    </a:cubicBezTo>
                    <a:cubicBezTo>
                      <a:pt x="2342" y="1520"/>
                      <a:pt x="2338" y="1478"/>
                      <a:pt x="2342" y="1445"/>
                    </a:cubicBezTo>
                    <a:cubicBezTo>
                      <a:pt x="2343" y="1435"/>
                      <a:pt x="2349" y="1426"/>
                      <a:pt x="2350" y="1417"/>
                    </a:cubicBezTo>
                    <a:cubicBezTo>
                      <a:pt x="2353" y="1363"/>
                      <a:pt x="2348" y="1306"/>
                      <a:pt x="2362" y="1257"/>
                    </a:cubicBezTo>
                    <a:cubicBezTo>
                      <a:pt x="2365" y="1243"/>
                      <a:pt x="2358" y="1240"/>
                      <a:pt x="2354" y="1233"/>
                    </a:cubicBezTo>
                    <a:cubicBezTo>
                      <a:pt x="2380" y="1162"/>
                      <a:pt x="2360" y="1074"/>
                      <a:pt x="2366" y="1005"/>
                    </a:cubicBezTo>
                    <a:cubicBezTo>
                      <a:pt x="2367" y="991"/>
                      <a:pt x="2376" y="979"/>
                      <a:pt x="2378" y="965"/>
                    </a:cubicBezTo>
                    <a:cubicBezTo>
                      <a:pt x="2380" y="952"/>
                      <a:pt x="2376" y="936"/>
                      <a:pt x="2378" y="921"/>
                    </a:cubicBezTo>
                    <a:cubicBezTo>
                      <a:pt x="2379" y="911"/>
                      <a:pt x="2386" y="900"/>
                      <a:pt x="2386" y="893"/>
                    </a:cubicBezTo>
                    <a:cubicBezTo>
                      <a:pt x="2386" y="884"/>
                      <a:pt x="2378" y="874"/>
                      <a:pt x="2378" y="865"/>
                    </a:cubicBezTo>
                    <a:cubicBezTo>
                      <a:pt x="2378" y="856"/>
                      <a:pt x="2385" y="846"/>
                      <a:pt x="2386" y="837"/>
                    </a:cubicBezTo>
                    <a:cubicBezTo>
                      <a:pt x="2388" y="819"/>
                      <a:pt x="2387" y="795"/>
                      <a:pt x="2386" y="777"/>
                    </a:cubicBezTo>
                    <a:cubicBezTo>
                      <a:pt x="2383" y="695"/>
                      <a:pt x="2383" y="610"/>
                      <a:pt x="2382" y="537"/>
                    </a:cubicBezTo>
                    <a:cubicBezTo>
                      <a:pt x="2390" y="516"/>
                      <a:pt x="2411" y="509"/>
                      <a:pt x="2402" y="481"/>
                    </a:cubicBezTo>
                    <a:cubicBezTo>
                      <a:pt x="2370" y="451"/>
                      <a:pt x="2294" y="464"/>
                      <a:pt x="2254" y="441"/>
                    </a:cubicBezTo>
                    <a:cubicBezTo>
                      <a:pt x="2154" y="451"/>
                      <a:pt x="2047" y="443"/>
                      <a:pt x="1954" y="425"/>
                    </a:cubicBezTo>
                    <a:cubicBezTo>
                      <a:pt x="1907" y="442"/>
                      <a:pt x="1846" y="424"/>
                      <a:pt x="1810" y="413"/>
                    </a:cubicBezTo>
                    <a:cubicBezTo>
                      <a:pt x="1802" y="415"/>
                      <a:pt x="1797" y="421"/>
                      <a:pt x="1790" y="425"/>
                    </a:cubicBezTo>
                    <a:cubicBezTo>
                      <a:pt x="1731" y="416"/>
                      <a:pt x="1661" y="417"/>
                      <a:pt x="1590" y="413"/>
                    </a:cubicBezTo>
                    <a:cubicBezTo>
                      <a:pt x="1581" y="412"/>
                      <a:pt x="1576" y="407"/>
                      <a:pt x="1566" y="405"/>
                    </a:cubicBezTo>
                    <a:cubicBezTo>
                      <a:pt x="1550" y="403"/>
                      <a:pt x="1529" y="412"/>
                      <a:pt x="1514" y="409"/>
                    </a:cubicBezTo>
                    <a:cubicBezTo>
                      <a:pt x="1503" y="407"/>
                      <a:pt x="1493" y="398"/>
                      <a:pt x="1482" y="397"/>
                    </a:cubicBezTo>
                    <a:cubicBezTo>
                      <a:pt x="1428" y="391"/>
                      <a:pt x="1363" y="398"/>
                      <a:pt x="1306" y="393"/>
                    </a:cubicBezTo>
                    <a:cubicBezTo>
                      <a:pt x="1291" y="392"/>
                      <a:pt x="1276" y="385"/>
                      <a:pt x="1262" y="385"/>
                    </a:cubicBezTo>
                    <a:cubicBezTo>
                      <a:pt x="1249" y="385"/>
                      <a:pt x="1235" y="393"/>
                      <a:pt x="1222" y="393"/>
                    </a:cubicBezTo>
                    <a:cubicBezTo>
                      <a:pt x="1213" y="393"/>
                      <a:pt x="1203" y="386"/>
                      <a:pt x="1194" y="385"/>
                    </a:cubicBezTo>
                    <a:cubicBezTo>
                      <a:pt x="1160" y="380"/>
                      <a:pt x="1119" y="389"/>
                      <a:pt x="1078" y="385"/>
                    </a:cubicBezTo>
                    <a:cubicBezTo>
                      <a:pt x="1032" y="380"/>
                      <a:pt x="988" y="371"/>
                      <a:pt x="950" y="373"/>
                    </a:cubicBezTo>
                    <a:cubicBezTo>
                      <a:pt x="937" y="374"/>
                      <a:pt x="922" y="381"/>
                      <a:pt x="910" y="381"/>
                    </a:cubicBezTo>
                    <a:cubicBezTo>
                      <a:pt x="884" y="381"/>
                      <a:pt x="858" y="368"/>
                      <a:pt x="830" y="385"/>
                    </a:cubicBezTo>
                    <a:cubicBezTo>
                      <a:pt x="818" y="392"/>
                      <a:pt x="813" y="406"/>
                      <a:pt x="802" y="421"/>
                    </a:cubicBezTo>
                    <a:cubicBezTo>
                      <a:pt x="805" y="489"/>
                      <a:pt x="804" y="620"/>
                      <a:pt x="790" y="685"/>
                    </a:cubicBezTo>
                    <a:cubicBezTo>
                      <a:pt x="794" y="724"/>
                      <a:pt x="796" y="775"/>
                      <a:pt x="794" y="825"/>
                    </a:cubicBezTo>
                    <a:cubicBezTo>
                      <a:pt x="793" y="871"/>
                      <a:pt x="782" y="917"/>
                      <a:pt x="778" y="953"/>
                    </a:cubicBezTo>
                    <a:cubicBezTo>
                      <a:pt x="800" y="998"/>
                      <a:pt x="766" y="1046"/>
                      <a:pt x="786" y="1081"/>
                    </a:cubicBezTo>
                    <a:cubicBezTo>
                      <a:pt x="768" y="1139"/>
                      <a:pt x="778" y="1246"/>
                      <a:pt x="774" y="1333"/>
                    </a:cubicBezTo>
                    <a:cubicBezTo>
                      <a:pt x="773" y="1359"/>
                      <a:pt x="767" y="1384"/>
                      <a:pt x="770" y="1405"/>
                    </a:cubicBezTo>
                    <a:cubicBezTo>
                      <a:pt x="773" y="1425"/>
                      <a:pt x="781" y="1459"/>
                      <a:pt x="778" y="1489"/>
                    </a:cubicBezTo>
                    <a:cubicBezTo>
                      <a:pt x="774" y="1524"/>
                      <a:pt x="760" y="1555"/>
                      <a:pt x="758" y="1589"/>
                    </a:cubicBezTo>
                    <a:cubicBezTo>
                      <a:pt x="755" y="1635"/>
                      <a:pt x="756" y="1690"/>
                      <a:pt x="766" y="1721"/>
                    </a:cubicBezTo>
                    <a:cubicBezTo>
                      <a:pt x="751" y="1760"/>
                      <a:pt x="765" y="1804"/>
                      <a:pt x="746" y="1837"/>
                    </a:cubicBezTo>
                    <a:cubicBezTo>
                      <a:pt x="758" y="1864"/>
                      <a:pt x="748" y="1913"/>
                      <a:pt x="754" y="1949"/>
                    </a:cubicBezTo>
                    <a:cubicBezTo>
                      <a:pt x="729" y="1948"/>
                      <a:pt x="726" y="1924"/>
                      <a:pt x="718" y="1905"/>
                    </a:cubicBezTo>
                    <a:cubicBezTo>
                      <a:pt x="709" y="1878"/>
                      <a:pt x="672" y="1873"/>
                      <a:pt x="654" y="1853"/>
                    </a:cubicBezTo>
                    <a:cubicBezTo>
                      <a:pt x="643" y="1841"/>
                      <a:pt x="635" y="1811"/>
                      <a:pt x="618" y="1789"/>
                    </a:cubicBezTo>
                    <a:cubicBezTo>
                      <a:pt x="592" y="1754"/>
                      <a:pt x="571" y="1742"/>
                      <a:pt x="550" y="1701"/>
                    </a:cubicBezTo>
                    <a:cubicBezTo>
                      <a:pt x="538" y="1677"/>
                      <a:pt x="529" y="1668"/>
                      <a:pt x="534" y="1641"/>
                    </a:cubicBezTo>
                    <a:cubicBezTo>
                      <a:pt x="499" y="1595"/>
                      <a:pt x="477" y="1535"/>
                      <a:pt x="466" y="1465"/>
                    </a:cubicBezTo>
                    <a:cubicBezTo>
                      <a:pt x="446" y="1436"/>
                      <a:pt x="417" y="1438"/>
                      <a:pt x="374" y="1437"/>
                    </a:cubicBezTo>
                    <a:cubicBezTo>
                      <a:pt x="349" y="1436"/>
                      <a:pt x="326" y="1418"/>
                      <a:pt x="298" y="1437"/>
                    </a:cubicBezTo>
                    <a:cubicBezTo>
                      <a:pt x="215" y="1417"/>
                      <a:pt x="83" y="1442"/>
                      <a:pt x="2" y="1421"/>
                    </a:cubicBezTo>
                    <a:cubicBezTo>
                      <a:pt x="0" y="1407"/>
                      <a:pt x="14" y="1409"/>
                      <a:pt x="26" y="1409"/>
                    </a:cubicBezTo>
                    <a:cubicBezTo>
                      <a:pt x="46" y="1394"/>
                      <a:pt x="74" y="1388"/>
                      <a:pt x="94" y="1373"/>
                    </a:cubicBezTo>
                    <a:cubicBezTo>
                      <a:pt x="157" y="1367"/>
                      <a:pt x="200" y="1341"/>
                      <a:pt x="246" y="1317"/>
                    </a:cubicBezTo>
                    <a:cubicBezTo>
                      <a:pt x="305" y="1320"/>
                      <a:pt x="325" y="1284"/>
                      <a:pt x="382" y="1285"/>
                    </a:cubicBezTo>
                    <a:cubicBezTo>
                      <a:pt x="414" y="1185"/>
                      <a:pt x="374" y="1051"/>
                      <a:pt x="410" y="965"/>
                    </a:cubicBezTo>
                    <a:cubicBezTo>
                      <a:pt x="414" y="845"/>
                      <a:pt x="460" y="767"/>
                      <a:pt x="490" y="673"/>
                    </a:cubicBezTo>
                    <a:cubicBezTo>
                      <a:pt x="507" y="652"/>
                      <a:pt x="524" y="629"/>
                      <a:pt x="530" y="597"/>
                    </a:cubicBezTo>
                    <a:cubicBezTo>
                      <a:pt x="544" y="582"/>
                      <a:pt x="555" y="562"/>
                      <a:pt x="566" y="545"/>
                    </a:cubicBezTo>
                    <a:cubicBezTo>
                      <a:pt x="589" y="509"/>
                      <a:pt x="612" y="481"/>
                      <a:pt x="642" y="449"/>
                    </a:cubicBezTo>
                    <a:cubicBezTo>
                      <a:pt x="655" y="435"/>
                      <a:pt x="665" y="414"/>
                      <a:pt x="678" y="401"/>
                    </a:cubicBezTo>
                    <a:cubicBezTo>
                      <a:pt x="700" y="379"/>
                      <a:pt x="730" y="362"/>
                      <a:pt x="754" y="341"/>
                    </a:cubicBezTo>
                    <a:cubicBezTo>
                      <a:pt x="822" y="281"/>
                      <a:pt x="895" y="208"/>
                      <a:pt x="994" y="177"/>
                    </a:cubicBezTo>
                    <a:cubicBezTo>
                      <a:pt x="1053" y="135"/>
                      <a:pt x="1134" y="114"/>
                      <a:pt x="1198" y="77"/>
                    </a:cubicBezTo>
                    <a:cubicBezTo>
                      <a:pt x="1232" y="79"/>
                      <a:pt x="1259" y="60"/>
                      <a:pt x="1290" y="53"/>
                    </a:cubicBezTo>
                    <a:cubicBezTo>
                      <a:pt x="1329" y="44"/>
                      <a:pt x="1372" y="52"/>
                      <a:pt x="1398" y="29"/>
                    </a:cubicBezTo>
                    <a:cubicBezTo>
                      <a:pt x="1474" y="25"/>
                      <a:pt x="1556" y="17"/>
                      <a:pt x="1618" y="5"/>
                    </a:cubicBezTo>
                    <a:cubicBezTo>
                      <a:pt x="1644" y="0"/>
                      <a:pt x="1680" y="2"/>
                      <a:pt x="1706" y="5"/>
                    </a:cubicBezTo>
                    <a:cubicBezTo>
                      <a:pt x="1717" y="6"/>
                      <a:pt x="1726" y="15"/>
                      <a:pt x="1738" y="17"/>
                    </a:cubicBezTo>
                    <a:cubicBezTo>
                      <a:pt x="1750" y="19"/>
                      <a:pt x="1766" y="16"/>
                      <a:pt x="1778" y="17"/>
                    </a:cubicBezTo>
                    <a:cubicBezTo>
                      <a:pt x="1786" y="18"/>
                      <a:pt x="1795" y="24"/>
                      <a:pt x="1802" y="25"/>
                    </a:cubicBezTo>
                    <a:cubicBezTo>
                      <a:pt x="1840" y="33"/>
                      <a:pt x="1882" y="18"/>
                      <a:pt x="1910" y="41"/>
                    </a:cubicBezTo>
                    <a:cubicBezTo>
                      <a:pt x="1919" y="40"/>
                      <a:pt x="1925" y="35"/>
                      <a:pt x="1938" y="37"/>
                    </a:cubicBezTo>
                    <a:cubicBezTo>
                      <a:pt x="1996" y="55"/>
                      <a:pt x="2048" y="79"/>
                      <a:pt x="2114" y="89"/>
                    </a:cubicBezTo>
                    <a:cubicBezTo>
                      <a:pt x="2143" y="106"/>
                      <a:pt x="2172" y="124"/>
                      <a:pt x="2202" y="141"/>
                    </a:cubicBezTo>
                    <a:cubicBezTo>
                      <a:pt x="2204" y="142"/>
                      <a:pt x="2209" y="151"/>
                      <a:pt x="2214" y="153"/>
                    </a:cubicBezTo>
                    <a:cubicBezTo>
                      <a:pt x="2219" y="155"/>
                      <a:pt x="2229" y="150"/>
                      <a:pt x="2234" y="153"/>
                    </a:cubicBezTo>
                    <a:cubicBezTo>
                      <a:pt x="2246" y="160"/>
                      <a:pt x="2257" y="173"/>
                      <a:pt x="2270" y="181"/>
                    </a:cubicBezTo>
                    <a:cubicBezTo>
                      <a:pt x="2283" y="189"/>
                      <a:pt x="2294" y="198"/>
                      <a:pt x="2306" y="205"/>
                    </a:cubicBezTo>
                    <a:cubicBezTo>
                      <a:pt x="2342" y="227"/>
                      <a:pt x="2375" y="244"/>
                      <a:pt x="2402" y="273"/>
                    </a:cubicBezTo>
                    <a:cubicBezTo>
                      <a:pt x="2405" y="276"/>
                      <a:pt x="2403" y="286"/>
                      <a:pt x="2406" y="289"/>
                    </a:cubicBezTo>
                    <a:cubicBezTo>
                      <a:pt x="2409" y="292"/>
                      <a:pt x="2419" y="289"/>
                      <a:pt x="2422" y="293"/>
                    </a:cubicBezTo>
                    <a:cubicBezTo>
                      <a:pt x="2435" y="307"/>
                      <a:pt x="2444" y="326"/>
                      <a:pt x="2454" y="341"/>
                    </a:cubicBezTo>
                    <a:cubicBezTo>
                      <a:pt x="2458" y="348"/>
                      <a:pt x="2468" y="348"/>
                      <a:pt x="2474" y="353"/>
                    </a:cubicBezTo>
                    <a:cubicBezTo>
                      <a:pt x="2482" y="381"/>
                      <a:pt x="2501" y="398"/>
                      <a:pt x="2518" y="417"/>
                    </a:cubicBezTo>
                    <a:cubicBezTo>
                      <a:pt x="2533" y="453"/>
                      <a:pt x="2554" y="479"/>
                      <a:pt x="2574" y="517"/>
                    </a:cubicBezTo>
                    <a:cubicBezTo>
                      <a:pt x="2578" y="524"/>
                      <a:pt x="2577" y="530"/>
                      <a:pt x="2582" y="537"/>
                    </a:cubicBezTo>
                    <a:cubicBezTo>
                      <a:pt x="2608" y="572"/>
                      <a:pt x="2623" y="637"/>
                      <a:pt x="2642" y="685"/>
                    </a:cubicBezTo>
                    <a:cubicBezTo>
                      <a:pt x="2659" y="728"/>
                      <a:pt x="2686" y="750"/>
                      <a:pt x="2682" y="809"/>
                    </a:cubicBezTo>
                    <a:cubicBezTo>
                      <a:pt x="2703" y="834"/>
                      <a:pt x="2693" y="867"/>
                      <a:pt x="2698" y="897"/>
                    </a:cubicBezTo>
                    <a:cubicBezTo>
                      <a:pt x="2701" y="916"/>
                      <a:pt x="2713" y="932"/>
                      <a:pt x="2714" y="949"/>
                    </a:cubicBezTo>
                    <a:cubicBezTo>
                      <a:pt x="2715" y="965"/>
                      <a:pt x="2709" y="980"/>
                      <a:pt x="2710" y="997"/>
                    </a:cubicBezTo>
                    <a:cubicBezTo>
                      <a:pt x="2711" y="1014"/>
                      <a:pt x="2714" y="1027"/>
                      <a:pt x="2718" y="1053"/>
                    </a:cubicBezTo>
                    <a:cubicBezTo>
                      <a:pt x="2721" y="1071"/>
                      <a:pt x="2722" y="1070"/>
                      <a:pt x="2718" y="1093"/>
                    </a:cubicBezTo>
                    <a:cubicBezTo>
                      <a:pt x="2714" y="1118"/>
                      <a:pt x="2714" y="1138"/>
                      <a:pt x="2710" y="1157"/>
                    </a:cubicBezTo>
                    <a:cubicBezTo>
                      <a:pt x="2703" y="1190"/>
                      <a:pt x="2705" y="1228"/>
                      <a:pt x="2698" y="1261"/>
                    </a:cubicBezTo>
                    <a:cubicBezTo>
                      <a:pt x="2693" y="1286"/>
                      <a:pt x="2677" y="1305"/>
                      <a:pt x="2682" y="1345"/>
                    </a:cubicBezTo>
                    <a:cubicBezTo>
                      <a:pt x="2667" y="1385"/>
                      <a:pt x="2641" y="1433"/>
                      <a:pt x="2642" y="1477"/>
                    </a:cubicBezTo>
                    <a:cubicBezTo>
                      <a:pt x="2607" y="1578"/>
                      <a:pt x="2557" y="1664"/>
                      <a:pt x="2518" y="1761"/>
                    </a:cubicBezTo>
                    <a:cubicBezTo>
                      <a:pt x="2499" y="1781"/>
                      <a:pt x="2479" y="1799"/>
                      <a:pt x="2470" y="1829"/>
                    </a:cubicBezTo>
                    <a:cubicBezTo>
                      <a:pt x="2427" y="1858"/>
                      <a:pt x="2396" y="1899"/>
                      <a:pt x="2370" y="1945"/>
                    </a:cubicBezTo>
                    <a:cubicBezTo>
                      <a:pt x="2343" y="1952"/>
                      <a:pt x="2342" y="1983"/>
                      <a:pt x="2310" y="19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9"/>
              <p:cNvSpPr>
                <a:spLocks/>
              </p:cNvSpPr>
              <p:nvPr/>
            </p:nvSpPr>
            <p:spPr bwMode="auto">
              <a:xfrm>
                <a:off x="407" y="1199"/>
                <a:ext cx="46" cy="99"/>
              </a:xfrm>
              <a:custGeom>
                <a:avLst/>
                <a:gdLst>
                  <a:gd name="T0" fmla="*/ 100 w 107"/>
                  <a:gd name="T1" fmla="*/ 234 h 234"/>
                  <a:gd name="T2" fmla="*/ 56 w 107"/>
                  <a:gd name="T3" fmla="*/ 174 h 234"/>
                  <a:gd name="T4" fmla="*/ 8 w 107"/>
                  <a:gd name="T5" fmla="*/ 42 h 234"/>
                  <a:gd name="T6" fmla="*/ 68 w 107"/>
                  <a:gd name="T7" fmla="*/ 34 h 234"/>
                  <a:gd name="T8" fmla="*/ 104 w 107"/>
                  <a:gd name="T9" fmla="*/ 166 h 234"/>
                  <a:gd name="T10" fmla="*/ 100 w 107"/>
                  <a:gd name="T11" fmla="*/ 23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234">
                    <a:moveTo>
                      <a:pt x="100" y="234"/>
                    </a:moveTo>
                    <a:cubicBezTo>
                      <a:pt x="77" y="232"/>
                      <a:pt x="70" y="200"/>
                      <a:pt x="56" y="174"/>
                    </a:cubicBezTo>
                    <a:cubicBezTo>
                      <a:pt x="36" y="136"/>
                      <a:pt x="0" y="96"/>
                      <a:pt x="8" y="42"/>
                    </a:cubicBezTo>
                    <a:cubicBezTo>
                      <a:pt x="15" y="0"/>
                      <a:pt x="50" y="7"/>
                      <a:pt x="68" y="34"/>
                    </a:cubicBezTo>
                    <a:cubicBezTo>
                      <a:pt x="78" y="50"/>
                      <a:pt x="100" y="129"/>
                      <a:pt x="104" y="166"/>
                    </a:cubicBezTo>
                    <a:cubicBezTo>
                      <a:pt x="107" y="190"/>
                      <a:pt x="105" y="214"/>
                      <a:pt x="100" y="2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0"/>
              <p:cNvSpPr>
                <a:spLocks/>
              </p:cNvSpPr>
              <p:nvPr/>
            </p:nvSpPr>
            <p:spPr bwMode="auto">
              <a:xfrm>
                <a:off x="4688" y="1255"/>
                <a:ext cx="7" cy="9"/>
              </a:xfrm>
              <a:custGeom>
                <a:avLst/>
                <a:gdLst>
                  <a:gd name="T0" fmla="*/ 16 w 16"/>
                  <a:gd name="T1" fmla="*/ 1 h 20"/>
                  <a:gd name="T2" fmla="*/ 16 w 16"/>
                  <a:gd name="T3" fmla="*/ 17 h 20"/>
                  <a:gd name="T4" fmla="*/ 0 w 16"/>
                  <a:gd name="T5" fmla="*/ 9 h 20"/>
                  <a:gd name="T6" fmla="*/ 16 w 16"/>
                  <a:gd name="T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16" y="1"/>
                    </a:moveTo>
                    <a:cubicBezTo>
                      <a:pt x="16" y="6"/>
                      <a:pt x="16" y="12"/>
                      <a:pt x="16" y="17"/>
                    </a:cubicBezTo>
                    <a:cubicBezTo>
                      <a:pt x="5" y="20"/>
                      <a:pt x="8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1"/>
              <p:cNvSpPr>
                <a:spLocks noEditPoints="1"/>
              </p:cNvSpPr>
              <p:nvPr/>
            </p:nvSpPr>
            <p:spPr bwMode="auto">
              <a:xfrm>
                <a:off x="176" y="1319"/>
                <a:ext cx="163" cy="144"/>
              </a:xfrm>
              <a:custGeom>
                <a:avLst/>
                <a:gdLst>
                  <a:gd name="T0" fmla="*/ 373 w 382"/>
                  <a:gd name="T1" fmla="*/ 321 h 339"/>
                  <a:gd name="T2" fmla="*/ 289 w 382"/>
                  <a:gd name="T3" fmla="*/ 301 h 339"/>
                  <a:gd name="T4" fmla="*/ 121 w 382"/>
                  <a:gd name="T5" fmla="*/ 233 h 339"/>
                  <a:gd name="T6" fmla="*/ 9 w 382"/>
                  <a:gd name="T7" fmla="*/ 145 h 339"/>
                  <a:gd name="T8" fmla="*/ 41 w 382"/>
                  <a:gd name="T9" fmla="*/ 37 h 339"/>
                  <a:gd name="T10" fmla="*/ 249 w 382"/>
                  <a:gd name="T11" fmla="*/ 101 h 339"/>
                  <a:gd name="T12" fmla="*/ 285 w 382"/>
                  <a:gd name="T13" fmla="*/ 157 h 339"/>
                  <a:gd name="T14" fmla="*/ 325 w 382"/>
                  <a:gd name="T15" fmla="*/ 221 h 339"/>
                  <a:gd name="T16" fmla="*/ 333 w 382"/>
                  <a:gd name="T17" fmla="*/ 245 h 339"/>
                  <a:gd name="T18" fmla="*/ 373 w 382"/>
                  <a:gd name="T19" fmla="*/ 321 h 339"/>
                  <a:gd name="T20" fmla="*/ 161 w 382"/>
                  <a:gd name="T21" fmla="*/ 93 h 339"/>
                  <a:gd name="T22" fmla="*/ 81 w 382"/>
                  <a:gd name="T23" fmla="*/ 141 h 339"/>
                  <a:gd name="T24" fmla="*/ 153 w 382"/>
                  <a:gd name="T25" fmla="*/ 185 h 339"/>
                  <a:gd name="T26" fmla="*/ 253 w 382"/>
                  <a:gd name="T27" fmla="*/ 221 h 339"/>
                  <a:gd name="T28" fmla="*/ 161 w 382"/>
                  <a:gd name="T29" fmla="*/ 9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2" h="339">
                    <a:moveTo>
                      <a:pt x="373" y="321"/>
                    </a:moveTo>
                    <a:cubicBezTo>
                      <a:pt x="344" y="339"/>
                      <a:pt x="316" y="314"/>
                      <a:pt x="289" y="301"/>
                    </a:cubicBezTo>
                    <a:cubicBezTo>
                      <a:pt x="235" y="275"/>
                      <a:pt x="177" y="261"/>
                      <a:pt x="121" y="233"/>
                    </a:cubicBezTo>
                    <a:cubicBezTo>
                      <a:pt x="73" y="209"/>
                      <a:pt x="32" y="191"/>
                      <a:pt x="9" y="145"/>
                    </a:cubicBezTo>
                    <a:cubicBezTo>
                      <a:pt x="0" y="89"/>
                      <a:pt x="23" y="65"/>
                      <a:pt x="41" y="37"/>
                    </a:cubicBezTo>
                    <a:cubicBezTo>
                      <a:pt x="131" y="0"/>
                      <a:pt x="202" y="59"/>
                      <a:pt x="249" y="101"/>
                    </a:cubicBezTo>
                    <a:cubicBezTo>
                      <a:pt x="256" y="125"/>
                      <a:pt x="268" y="144"/>
                      <a:pt x="285" y="157"/>
                    </a:cubicBezTo>
                    <a:cubicBezTo>
                      <a:pt x="293" y="182"/>
                      <a:pt x="311" y="199"/>
                      <a:pt x="325" y="221"/>
                    </a:cubicBezTo>
                    <a:cubicBezTo>
                      <a:pt x="329" y="228"/>
                      <a:pt x="329" y="239"/>
                      <a:pt x="333" y="245"/>
                    </a:cubicBezTo>
                    <a:cubicBezTo>
                      <a:pt x="347" y="265"/>
                      <a:pt x="382" y="282"/>
                      <a:pt x="373" y="321"/>
                    </a:cubicBezTo>
                    <a:close/>
                    <a:moveTo>
                      <a:pt x="161" y="93"/>
                    </a:moveTo>
                    <a:cubicBezTo>
                      <a:pt x="111" y="64"/>
                      <a:pt x="47" y="100"/>
                      <a:pt x="81" y="141"/>
                    </a:cubicBezTo>
                    <a:cubicBezTo>
                      <a:pt x="103" y="167"/>
                      <a:pt x="117" y="166"/>
                      <a:pt x="153" y="185"/>
                    </a:cubicBezTo>
                    <a:cubicBezTo>
                      <a:pt x="186" y="202"/>
                      <a:pt x="214" y="230"/>
                      <a:pt x="253" y="221"/>
                    </a:cubicBezTo>
                    <a:cubicBezTo>
                      <a:pt x="235" y="184"/>
                      <a:pt x="194" y="112"/>
                      <a:pt x="161" y="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2"/>
              <p:cNvSpPr>
                <a:spLocks/>
              </p:cNvSpPr>
              <p:nvPr/>
            </p:nvSpPr>
            <p:spPr bwMode="auto">
              <a:xfrm>
                <a:off x="196" y="1346"/>
                <a:ext cx="88" cy="71"/>
              </a:xfrm>
              <a:custGeom>
                <a:avLst/>
                <a:gdLst>
                  <a:gd name="T0" fmla="*/ 206 w 206"/>
                  <a:gd name="T1" fmla="*/ 157 h 166"/>
                  <a:gd name="T2" fmla="*/ 106 w 206"/>
                  <a:gd name="T3" fmla="*/ 121 h 166"/>
                  <a:gd name="T4" fmla="*/ 34 w 206"/>
                  <a:gd name="T5" fmla="*/ 77 h 166"/>
                  <a:gd name="T6" fmla="*/ 114 w 206"/>
                  <a:gd name="T7" fmla="*/ 29 h 166"/>
                  <a:gd name="T8" fmla="*/ 206 w 206"/>
                  <a:gd name="T9" fmla="*/ 15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66">
                    <a:moveTo>
                      <a:pt x="206" y="157"/>
                    </a:moveTo>
                    <a:cubicBezTo>
                      <a:pt x="167" y="166"/>
                      <a:pt x="139" y="138"/>
                      <a:pt x="106" y="121"/>
                    </a:cubicBezTo>
                    <a:cubicBezTo>
                      <a:pt x="70" y="102"/>
                      <a:pt x="56" y="103"/>
                      <a:pt x="34" y="77"/>
                    </a:cubicBezTo>
                    <a:cubicBezTo>
                      <a:pt x="0" y="36"/>
                      <a:pt x="64" y="0"/>
                      <a:pt x="114" y="29"/>
                    </a:cubicBezTo>
                    <a:cubicBezTo>
                      <a:pt x="147" y="48"/>
                      <a:pt x="188" y="120"/>
                      <a:pt x="206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3"/>
              <p:cNvSpPr>
                <a:spLocks/>
              </p:cNvSpPr>
              <p:nvPr/>
            </p:nvSpPr>
            <p:spPr bwMode="auto">
              <a:xfrm>
                <a:off x="5362" y="1361"/>
                <a:ext cx="659" cy="730"/>
              </a:xfrm>
              <a:custGeom>
                <a:avLst/>
                <a:gdLst>
                  <a:gd name="T0" fmla="*/ 1543 w 1543"/>
                  <a:gd name="T1" fmla="*/ 337 h 1709"/>
                  <a:gd name="T2" fmla="*/ 1531 w 1543"/>
                  <a:gd name="T3" fmla="*/ 469 h 1709"/>
                  <a:gd name="T4" fmla="*/ 1527 w 1543"/>
                  <a:gd name="T5" fmla="*/ 521 h 1709"/>
                  <a:gd name="T6" fmla="*/ 1515 w 1543"/>
                  <a:gd name="T7" fmla="*/ 713 h 1709"/>
                  <a:gd name="T8" fmla="*/ 1515 w 1543"/>
                  <a:gd name="T9" fmla="*/ 893 h 1709"/>
                  <a:gd name="T10" fmla="*/ 1503 w 1543"/>
                  <a:gd name="T11" fmla="*/ 1169 h 1709"/>
                  <a:gd name="T12" fmla="*/ 1495 w 1543"/>
                  <a:gd name="T13" fmla="*/ 1341 h 1709"/>
                  <a:gd name="T14" fmla="*/ 1483 w 1543"/>
                  <a:gd name="T15" fmla="*/ 1625 h 1709"/>
                  <a:gd name="T16" fmla="*/ 1367 w 1543"/>
                  <a:gd name="T17" fmla="*/ 1473 h 1709"/>
                  <a:gd name="T18" fmla="*/ 1379 w 1543"/>
                  <a:gd name="T19" fmla="*/ 1353 h 1709"/>
                  <a:gd name="T20" fmla="*/ 1379 w 1543"/>
                  <a:gd name="T21" fmla="*/ 1185 h 1709"/>
                  <a:gd name="T22" fmla="*/ 1387 w 1543"/>
                  <a:gd name="T23" fmla="*/ 1113 h 1709"/>
                  <a:gd name="T24" fmla="*/ 1399 w 1543"/>
                  <a:gd name="T25" fmla="*/ 861 h 1709"/>
                  <a:gd name="T26" fmla="*/ 1411 w 1543"/>
                  <a:gd name="T27" fmla="*/ 633 h 1709"/>
                  <a:gd name="T28" fmla="*/ 1403 w 1543"/>
                  <a:gd name="T29" fmla="*/ 313 h 1709"/>
                  <a:gd name="T30" fmla="*/ 1403 w 1543"/>
                  <a:gd name="T31" fmla="*/ 237 h 1709"/>
                  <a:gd name="T32" fmla="*/ 1311 w 1543"/>
                  <a:gd name="T33" fmla="*/ 161 h 1709"/>
                  <a:gd name="T34" fmla="*/ 1047 w 1543"/>
                  <a:gd name="T35" fmla="*/ 145 h 1709"/>
                  <a:gd name="T36" fmla="*/ 947 w 1543"/>
                  <a:gd name="T37" fmla="*/ 141 h 1709"/>
                  <a:gd name="T38" fmla="*/ 823 w 1543"/>
                  <a:gd name="T39" fmla="*/ 137 h 1709"/>
                  <a:gd name="T40" fmla="*/ 579 w 1543"/>
                  <a:gd name="T41" fmla="*/ 121 h 1709"/>
                  <a:gd name="T42" fmla="*/ 387 w 1543"/>
                  <a:gd name="T43" fmla="*/ 113 h 1709"/>
                  <a:gd name="T44" fmla="*/ 323 w 1543"/>
                  <a:gd name="T45" fmla="*/ 113 h 1709"/>
                  <a:gd name="T46" fmla="*/ 207 w 1543"/>
                  <a:gd name="T47" fmla="*/ 109 h 1709"/>
                  <a:gd name="T48" fmla="*/ 195 w 1543"/>
                  <a:gd name="T49" fmla="*/ 173 h 1709"/>
                  <a:gd name="T50" fmla="*/ 179 w 1543"/>
                  <a:gd name="T51" fmla="*/ 333 h 1709"/>
                  <a:gd name="T52" fmla="*/ 183 w 1543"/>
                  <a:gd name="T53" fmla="*/ 485 h 1709"/>
                  <a:gd name="T54" fmla="*/ 187 w 1543"/>
                  <a:gd name="T55" fmla="*/ 693 h 1709"/>
                  <a:gd name="T56" fmla="*/ 163 w 1543"/>
                  <a:gd name="T57" fmla="*/ 1057 h 1709"/>
                  <a:gd name="T58" fmla="*/ 139 w 1543"/>
                  <a:gd name="T59" fmla="*/ 1413 h 1709"/>
                  <a:gd name="T60" fmla="*/ 135 w 1543"/>
                  <a:gd name="T61" fmla="*/ 1681 h 1709"/>
                  <a:gd name="T62" fmla="*/ 3 w 1543"/>
                  <a:gd name="T63" fmla="*/ 1581 h 1709"/>
                  <a:gd name="T64" fmla="*/ 15 w 1543"/>
                  <a:gd name="T65" fmla="*/ 1181 h 1709"/>
                  <a:gd name="T66" fmla="*/ 23 w 1543"/>
                  <a:gd name="T67" fmla="*/ 1121 h 1709"/>
                  <a:gd name="T68" fmla="*/ 39 w 1543"/>
                  <a:gd name="T69" fmla="*/ 1021 h 1709"/>
                  <a:gd name="T70" fmla="*/ 35 w 1543"/>
                  <a:gd name="T71" fmla="*/ 833 h 1709"/>
                  <a:gd name="T72" fmla="*/ 39 w 1543"/>
                  <a:gd name="T73" fmla="*/ 753 h 1709"/>
                  <a:gd name="T74" fmla="*/ 35 w 1543"/>
                  <a:gd name="T75" fmla="*/ 649 h 1709"/>
                  <a:gd name="T76" fmla="*/ 39 w 1543"/>
                  <a:gd name="T77" fmla="*/ 501 h 1709"/>
                  <a:gd name="T78" fmla="*/ 55 w 1543"/>
                  <a:gd name="T79" fmla="*/ 201 h 1709"/>
                  <a:gd name="T80" fmla="*/ 47 w 1543"/>
                  <a:gd name="T81" fmla="*/ 117 h 1709"/>
                  <a:gd name="T82" fmla="*/ 51 w 1543"/>
                  <a:gd name="T83" fmla="*/ 13 h 1709"/>
                  <a:gd name="T84" fmla="*/ 143 w 1543"/>
                  <a:gd name="T85" fmla="*/ 9 h 1709"/>
                  <a:gd name="T86" fmla="*/ 399 w 1543"/>
                  <a:gd name="T87" fmla="*/ 13 h 1709"/>
                  <a:gd name="T88" fmla="*/ 467 w 1543"/>
                  <a:gd name="T89" fmla="*/ 13 h 1709"/>
                  <a:gd name="T90" fmla="*/ 691 w 1543"/>
                  <a:gd name="T91" fmla="*/ 21 h 1709"/>
                  <a:gd name="T92" fmla="*/ 791 w 1543"/>
                  <a:gd name="T93" fmla="*/ 29 h 1709"/>
                  <a:gd name="T94" fmla="*/ 883 w 1543"/>
                  <a:gd name="T95" fmla="*/ 33 h 1709"/>
                  <a:gd name="T96" fmla="*/ 1003 w 1543"/>
                  <a:gd name="T97" fmla="*/ 37 h 1709"/>
                  <a:gd name="T98" fmla="*/ 1255 w 1543"/>
                  <a:gd name="T99" fmla="*/ 49 h 1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43" h="1709">
                    <a:moveTo>
                      <a:pt x="1539" y="73"/>
                    </a:moveTo>
                    <a:cubicBezTo>
                      <a:pt x="1543" y="164"/>
                      <a:pt x="1531" y="275"/>
                      <a:pt x="1543" y="337"/>
                    </a:cubicBezTo>
                    <a:cubicBezTo>
                      <a:pt x="1532" y="365"/>
                      <a:pt x="1541" y="402"/>
                      <a:pt x="1539" y="441"/>
                    </a:cubicBezTo>
                    <a:cubicBezTo>
                      <a:pt x="1539" y="450"/>
                      <a:pt x="1532" y="459"/>
                      <a:pt x="1531" y="469"/>
                    </a:cubicBezTo>
                    <a:cubicBezTo>
                      <a:pt x="1530" y="476"/>
                      <a:pt x="1536" y="485"/>
                      <a:pt x="1535" y="493"/>
                    </a:cubicBezTo>
                    <a:cubicBezTo>
                      <a:pt x="1534" y="502"/>
                      <a:pt x="1528" y="511"/>
                      <a:pt x="1527" y="521"/>
                    </a:cubicBezTo>
                    <a:cubicBezTo>
                      <a:pt x="1523" y="572"/>
                      <a:pt x="1534" y="630"/>
                      <a:pt x="1527" y="685"/>
                    </a:cubicBezTo>
                    <a:cubicBezTo>
                      <a:pt x="1525" y="699"/>
                      <a:pt x="1529" y="705"/>
                      <a:pt x="1515" y="713"/>
                    </a:cubicBezTo>
                    <a:cubicBezTo>
                      <a:pt x="1529" y="731"/>
                      <a:pt x="1519" y="747"/>
                      <a:pt x="1515" y="773"/>
                    </a:cubicBezTo>
                    <a:cubicBezTo>
                      <a:pt x="1510" y="810"/>
                      <a:pt x="1519" y="853"/>
                      <a:pt x="1515" y="893"/>
                    </a:cubicBezTo>
                    <a:cubicBezTo>
                      <a:pt x="1514" y="903"/>
                      <a:pt x="1508" y="912"/>
                      <a:pt x="1507" y="921"/>
                    </a:cubicBezTo>
                    <a:cubicBezTo>
                      <a:pt x="1495" y="997"/>
                      <a:pt x="1505" y="1087"/>
                      <a:pt x="1503" y="1169"/>
                    </a:cubicBezTo>
                    <a:cubicBezTo>
                      <a:pt x="1502" y="1208"/>
                      <a:pt x="1504" y="1246"/>
                      <a:pt x="1507" y="1285"/>
                    </a:cubicBezTo>
                    <a:cubicBezTo>
                      <a:pt x="1490" y="1293"/>
                      <a:pt x="1498" y="1313"/>
                      <a:pt x="1495" y="1341"/>
                    </a:cubicBezTo>
                    <a:cubicBezTo>
                      <a:pt x="1491" y="1381"/>
                      <a:pt x="1476" y="1410"/>
                      <a:pt x="1495" y="1445"/>
                    </a:cubicBezTo>
                    <a:cubicBezTo>
                      <a:pt x="1475" y="1495"/>
                      <a:pt x="1483" y="1567"/>
                      <a:pt x="1483" y="1625"/>
                    </a:cubicBezTo>
                    <a:cubicBezTo>
                      <a:pt x="1443" y="1655"/>
                      <a:pt x="1417" y="1698"/>
                      <a:pt x="1359" y="1709"/>
                    </a:cubicBezTo>
                    <a:cubicBezTo>
                      <a:pt x="1361" y="1637"/>
                      <a:pt x="1356" y="1548"/>
                      <a:pt x="1367" y="1473"/>
                    </a:cubicBezTo>
                    <a:cubicBezTo>
                      <a:pt x="1371" y="1448"/>
                      <a:pt x="1363" y="1419"/>
                      <a:pt x="1367" y="1393"/>
                    </a:cubicBezTo>
                    <a:cubicBezTo>
                      <a:pt x="1369" y="1379"/>
                      <a:pt x="1378" y="1365"/>
                      <a:pt x="1379" y="1353"/>
                    </a:cubicBezTo>
                    <a:cubicBezTo>
                      <a:pt x="1382" y="1305"/>
                      <a:pt x="1366" y="1257"/>
                      <a:pt x="1371" y="1209"/>
                    </a:cubicBezTo>
                    <a:cubicBezTo>
                      <a:pt x="1372" y="1201"/>
                      <a:pt x="1377" y="1194"/>
                      <a:pt x="1379" y="1185"/>
                    </a:cubicBezTo>
                    <a:cubicBezTo>
                      <a:pt x="1382" y="1170"/>
                      <a:pt x="1378" y="1153"/>
                      <a:pt x="1379" y="1137"/>
                    </a:cubicBezTo>
                    <a:cubicBezTo>
                      <a:pt x="1380" y="1128"/>
                      <a:pt x="1386" y="1122"/>
                      <a:pt x="1387" y="1113"/>
                    </a:cubicBezTo>
                    <a:cubicBezTo>
                      <a:pt x="1390" y="1095"/>
                      <a:pt x="1386" y="1070"/>
                      <a:pt x="1387" y="1049"/>
                    </a:cubicBezTo>
                    <a:cubicBezTo>
                      <a:pt x="1390" y="989"/>
                      <a:pt x="1387" y="921"/>
                      <a:pt x="1399" y="861"/>
                    </a:cubicBezTo>
                    <a:cubicBezTo>
                      <a:pt x="1389" y="835"/>
                      <a:pt x="1402" y="810"/>
                      <a:pt x="1403" y="777"/>
                    </a:cubicBezTo>
                    <a:cubicBezTo>
                      <a:pt x="1404" y="727"/>
                      <a:pt x="1391" y="671"/>
                      <a:pt x="1411" y="633"/>
                    </a:cubicBezTo>
                    <a:cubicBezTo>
                      <a:pt x="1399" y="611"/>
                      <a:pt x="1407" y="586"/>
                      <a:pt x="1407" y="553"/>
                    </a:cubicBezTo>
                    <a:cubicBezTo>
                      <a:pt x="1407" y="480"/>
                      <a:pt x="1395" y="379"/>
                      <a:pt x="1403" y="313"/>
                    </a:cubicBezTo>
                    <a:cubicBezTo>
                      <a:pt x="1404" y="305"/>
                      <a:pt x="1411" y="293"/>
                      <a:pt x="1411" y="285"/>
                    </a:cubicBezTo>
                    <a:cubicBezTo>
                      <a:pt x="1412" y="267"/>
                      <a:pt x="1403" y="251"/>
                      <a:pt x="1403" y="237"/>
                    </a:cubicBezTo>
                    <a:cubicBezTo>
                      <a:pt x="1403" y="217"/>
                      <a:pt x="1416" y="187"/>
                      <a:pt x="1407" y="169"/>
                    </a:cubicBezTo>
                    <a:cubicBezTo>
                      <a:pt x="1389" y="135"/>
                      <a:pt x="1343" y="156"/>
                      <a:pt x="1311" y="161"/>
                    </a:cubicBezTo>
                    <a:cubicBezTo>
                      <a:pt x="1247" y="129"/>
                      <a:pt x="1153" y="163"/>
                      <a:pt x="1079" y="153"/>
                    </a:cubicBezTo>
                    <a:cubicBezTo>
                      <a:pt x="1069" y="152"/>
                      <a:pt x="1057" y="145"/>
                      <a:pt x="1047" y="145"/>
                    </a:cubicBezTo>
                    <a:cubicBezTo>
                      <a:pt x="1032" y="145"/>
                      <a:pt x="1017" y="152"/>
                      <a:pt x="1003" y="153"/>
                    </a:cubicBezTo>
                    <a:cubicBezTo>
                      <a:pt x="984" y="154"/>
                      <a:pt x="967" y="143"/>
                      <a:pt x="947" y="141"/>
                    </a:cubicBezTo>
                    <a:cubicBezTo>
                      <a:pt x="915" y="137"/>
                      <a:pt x="881" y="147"/>
                      <a:pt x="851" y="145"/>
                    </a:cubicBezTo>
                    <a:cubicBezTo>
                      <a:pt x="842" y="144"/>
                      <a:pt x="832" y="138"/>
                      <a:pt x="823" y="137"/>
                    </a:cubicBezTo>
                    <a:cubicBezTo>
                      <a:pt x="775" y="130"/>
                      <a:pt x="724" y="145"/>
                      <a:pt x="683" y="121"/>
                    </a:cubicBezTo>
                    <a:cubicBezTo>
                      <a:pt x="648" y="125"/>
                      <a:pt x="614" y="124"/>
                      <a:pt x="579" y="121"/>
                    </a:cubicBezTo>
                    <a:cubicBezTo>
                      <a:pt x="554" y="119"/>
                      <a:pt x="526" y="114"/>
                      <a:pt x="495" y="113"/>
                    </a:cubicBezTo>
                    <a:cubicBezTo>
                      <a:pt x="458" y="112"/>
                      <a:pt x="421" y="117"/>
                      <a:pt x="387" y="113"/>
                    </a:cubicBezTo>
                    <a:cubicBezTo>
                      <a:pt x="376" y="112"/>
                      <a:pt x="368" y="105"/>
                      <a:pt x="359" y="105"/>
                    </a:cubicBezTo>
                    <a:cubicBezTo>
                      <a:pt x="348" y="105"/>
                      <a:pt x="334" y="113"/>
                      <a:pt x="323" y="113"/>
                    </a:cubicBezTo>
                    <a:cubicBezTo>
                      <a:pt x="317" y="113"/>
                      <a:pt x="312" y="106"/>
                      <a:pt x="307" y="105"/>
                    </a:cubicBezTo>
                    <a:cubicBezTo>
                      <a:pt x="275" y="101"/>
                      <a:pt x="241" y="116"/>
                      <a:pt x="207" y="109"/>
                    </a:cubicBezTo>
                    <a:cubicBezTo>
                      <a:pt x="198" y="112"/>
                      <a:pt x="196" y="122"/>
                      <a:pt x="187" y="125"/>
                    </a:cubicBezTo>
                    <a:cubicBezTo>
                      <a:pt x="187" y="143"/>
                      <a:pt x="184" y="166"/>
                      <a:pt x="195" y="173"/>
                    </a:cubicBezTo>
                    <a:cubicBezTo>
                      <a:pt x="179" y="209"/>
                      <a:pt x="191" y="258"/>
                      <a:pt x="187" y="305"/>
                    </a:cubicBezTo>
                    <a:cubicBezTo>
                      <a:pt x="186" y="314"/>
                      <a:pt x="179" y="324"/>
                      <a:pt x="179" y="333"/>
                    </a:cubicBezTo>
                    <a:cubicBezTo>
                      <a:pt x="178" y="363"/>
                      <a:pt x="187" y="393"/>
                      <a:pt x="187" y="421"/>
                    </a:cubicBezTo>
                    <a:cubicBezTo>
                      <a:pt x="187" y="443"/>
                      <a:pt x="184" y="464"/>
                      <a:pt x="183" y="485"/>
                    </a:cubicBezTo>
                    <a:cubicBezTo>
                      <a:pt x="182" y="506"/>
                      <a:pt x="184" y="529"/>
                      <a:pt x="175" y="545"/>
                    </a:cubicBezTo>
                    <a:cubicBezTo>
                      <a:pt x="195" y="596"/>
                      <a:pt x="164" y="641"/>
                      <a:pt x="187" y="693"/>
                    </a:cubicBezTo>
                    <a:cubicBezTo>
                      <a:pt x="160" y="738"/>
                      <a:pt x="190" y="826"/>
                      <a:pt x="163" y="861"/>
                    </a:cubicBezTo>
                    <a:cubicBezTo>
                      <a:pt x="171" y="938"/>
                      <a:pt x="149" y="1009"/>
                      <a:pt x="163" y="1057"/>
                    </a:cubicBezTo>
                    <a:cubicBezTo>
                      <a:pt x="140" y="1076"/>
                      <a:pt x="160" y="1136"/>
                      <a:pt x="143" y="1161"/>
                    </a:cubicBezTo>
                    <a:cubicBezTo>
                      <a:pt x="155" y="1235"/>
                      <a:pt x="157" y="1339"/>
                      <a:pt x="139" y="1413"/>
                    </a:cubicBezTo>
                    <a:cubicBezTo>
                      <a:pt x="138" y="1425"/>
                      <a:pt x="148" y="1425"/>
                      <a:pt x="147" y="1437"/>
                    </a:cubicBezTo>
                    <a:cubicBezTo>
                      <a:pt x="134" y="1496"/>
                      <a:pt x="141" y="1619"/>
                      <a:pt x="135" y="1681"/>
                    </a:cubicBezTo>
                    <a:cubicBezTo>
                      <a:pt x="94" y="1667"/>
                      <a:pt x="67" y="1635"/>
                      <a:pt x="27" y="1617"/>
                    </a:cubicBezTo>
                    <a:cubicBezTo>
                      <a:pt x="23" y="1601"/>
                      <a:pt x="12" y="1592"/>
                      <a:pt x="3" y="1581"/>
                    </a:cubicBezTo>
                    <a:cubicBezTo>
                      <a:pt x="8" y="1534"/>
                      <a:pt x="0" y="1480"/>
                      <a:pt x="3" y="1417"/>
                    </a:cubicBezTo>
                    <a:cubicBezTo>
                      <a:pt x="6" y="1345"/>
                      <a:pt x="35" y="1264"/>
                      <a:pt x="15" y="1181"/>
                    </a:cubicBezTo>
                    <a:cubicBezTo>
                      <a:pt x="13" y="1167"/>
                      <a:pt x="29" y="1171"/>
                      <a:pt x="27" y="1157"/>
                    </a:cubicBezTo>
                    <a:cubicBezTo>
                      <a:pt x="30" y="1141"/>
                      <a:pt x="21" y="1136"/>
                      <a:pt x="23" y="1121"/>
                    </a:cubicBezTo>
                    <a:cubicBezTo>
                      <a:pt x="37" y="1101"/>
                      <a:pt x="30" y="1081"/>
                      <a:pt x="31" y="1053"/>
                    </a:cubicBezTo>
                    <a:cubicBezTo>
                      <a:pt x="32" y="1041"/>
                      <a:pt x="39" y="1032"/>
                      <a:pt x="39" y="1021"/>
                    </a:cubicBezTo>
                    <a:cubicBezTo>
                      <a:pt x="39" y="1007"/>
                      <a:pt x="32" y="994"/>
                      <a:pt x="31" y="981"/>
                    </a:cubicBezTo>
                    <a:cubicBezTo>
                      <a:pt x="26" y="933"/>
                      <a:pt x="37" y="882"/>
                      <a:pt x="35" y="833"/>
                    </a:cubicBezTo>
                    <a:cubicBezTo>
                      <a:pt x="34" y="812"/>
                      <a:pt x="28" y="782"/>
                      <a:pt x="31" y="761"/>
                    </a:cubicBezTo>
                    <a:cubicBezTo>
                      <a:pt x="31" y="760"/>
                      <a:pt x="39" y="753"/>
                      <a:pt x="39" y="753"/>
                    </a:cubicBezTo>
                    <a:cubicBezTo>
                      <a:pt x="40" y="727"/>
                      <a:pt x="24" y="699"/>
                      <a:pt x="43" y="677"/>
                    </a:cubicBezTo>
                    <a:cubicBezTo>
                      <a:pt x="36" y="672"/>
                      <a:pt x="42" y="654"/>
                      <a:pt x="35" y="649"/>
                    </a:cubicBezTo>
                    <a:cubicBezTo>
                      <a:pt x="36" y="620"/>
                      <a:pt x="57" y="578"/>
                      <a:pt x="43" y="533"/>
                    </a:cubicBezTo>
                    <a:cubicBezTo>
                      <a:pt x="39" y="521"/>
                      <a:pt x="37" y="518"/>
                      <a:pt x="39" y="501"/>
                    </a:cubicBezTo>
                    <a:cubicBezTo>
                      <a:pt x="44" y="450"/>
                      <a:pt x="43" y="381"/>
                      <a:pt x="47" y="309"/>
                    </a:cubicBezTo>
                    <a:cubicBezTo>
                      <a:pt x="49" y="282"/>
                      <a:pt x="59" y="236"/>
                      <a:pt x="55" y="201"/>
                    </a:cubicBezTo>
                    <a:cubicBezTo>
                      <a:pt x="54" y="196"/>
                      <a:pt x="47" y="189"/>
                      <a:pt x="47" y="189"/>
                    </a:cubicBezTo>
                    <a:cubicBezTo>
                      <a:pt x="48" y="170"/>
                      <a:pt x="67" y="142"/>
                      <a:pt x="47" y="117"/>
                    </a:cubicBezTo>
                    <a:cubicBezTo>
                      <a:pt x="58" y="101"/>
                      <a:pt x="49" y="91"/>
                      <a:pt x="59" y="77"/>
                    </a:cubicBezTo>
                    <a:cubicBezTo>
                      <a:pt x="50" y="53"/>
                      <a:pt x="56" y="36"/>
                      <a:pt x="51" y="13"/>
                    </a:cubicBezTo>
                    <a:cubicBezTo>
                      <a:pt x="69" y="11"/>
                      <a:pt x="83" y="1"/>
                      <a:pt x="103" y="1"/>
                    </a:cubicBezTo>
                    <a:cubicBezTo>
                      <a:pt x="118" y="1"/>
                      <a:pt x="128" y="9"/>
                      <a:pt x="143" y="9"/>
                    </a:cubicBezTo>
                    <a:cubicBezTo>
                      <a:pt x="164" y="9"/>
                      <a:pt x="185" y="1"/>
                      <a:pt x="207" y="1"/>
                    </a:cubicBezTo>
                    <a:cubicBezTo>
                      <a:pt x="278" y="0"/>
                      <a:pt x="349" y="6"/>
                      <a:pt x="399" y="13"/>
                    </a:cubicBezTo>
                    <a:cubicBezTo>
                      <a:pt x="417" y="18"/>
                      <a:pt x="415" y="2"/>
                      <a:pt x="431" y="5"/>
                    </a:cubicBezTo>
                    <a:cubicBezTo>
                      <a:pt x="448" y="3"/>
                      <a:pt x="453" y="12"/>
                      <a:pt x="467" y="13"/>
                    </a:cubicBezTo>
                    <a:cubicBezTo>
                      <a:pt x="510" y="3"/>
                      <a:pt x="551" y="8"/>
                      <a:pt x="607" y="9"/>
                    </a:cubicBezTo>
                    <a:cubicBezTo>
                      <a:pt x="636" y="9"/>
                      <a:pt x="665" y="20"/>
                      <a:pt x="691" y="21"/>
                    </a:cubicBezTo>
                    <a:cubicBezTo>
                      <a:pt x="703" y="21"/>
                      <a:pt x="719" y="16"/>
                      <a:pt x="731" y="17"/>
                    </a:cubicBezTo>
                    <a:cubicBezTo>
                      <a:pt x="750" y="18"/>
                      <a:pt x="771" y="27"/>
                      <a:pt x="791" y="29"/>
                    </a:cubicBezTo>
                    <a:cubicBezTo>
                      <a:pt x="815" y="31"/>
                      <a:pt x="840" y="23"/>
                      <a:pt x="863" y="25"/>
                    </a:cubicBezTo>
                    <a:cubicBezTo>
                      <a:pt x="871" y="26"/>
                      <a:pt x="876" y="33"/>
                      <a:pt x="883" y="33"/>
                    </a:cubicBezTo>
                    <a:cubicBezTo>
                      <a:pt x="913" y="35"/>
                      <a:pt x="944" y="29"/>
                      <a:pt x="975" y="29"/>
                    </a:cubicBezTo>
                    <a:cubicBezTo>
                      <a:pt x="985" y="29"/>
                      <a:pt x="991" y="36"/>
                      <a:pt x="1003" y="37"/>
                    </a:cubicBezTo>
                    <a:cubicBezTo>
                      <a:pt x="1013" y="38"/>
                      <a:pt x="1025" y="32"/>
                      <a:pt x="1035" y="33"/>
                    </a:cubicBezTo>
                    <a:cubicBezTo>
                      <a:pt x="1092" y="40"/>
                      <a:pt x="1182" y="43"/>
                      <a:pt x="1255" y="49"/>
                    </a:cubicBezTo>
                    <a:cubicBezTo>
                      <a:pt x="1358" y="57"/>
                      <a:pt x="1464" y="33"/>
                      <a:pt x="1539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4"/>
              <p:cNvSpPr>
                <a:spLocks/>
              </p:cNvSpPr>
              <p:nvPr/>
            </p:nvSpPr>
            <p:spPr bwMode="auto">
              <a:xfrm>
                <a:off x="1775" y="1378"/>
                <a:ext cx="651" cy="797"/>
              </a:xfrm>
              <a:custGeom>
                <a:avLst/>
                <a:gdLst>
                  <a:gd name="T0" fmla="*/ 1509 w 1525"/>
                  <a:gd name="T1" fmla="*/ 106 h 1867"/>
                  <a:gd name="T2" fmla="*/ 1513 w 1525"/>
                  <a:gd name="T3" fmla="*/ 266 h 1867"/>
                  <a:gd name="T4" fmla="*/ 1513 w 1525"/>
                  <a:gd name="T5" fmla="*/ 294 h 1867"/>
                  <a:gd name="T6" fmla="*/ 1513 w 1525"/>
                  <a:gd name="T7" fmla="*/ 326 h 1867"/>
                  <a:gd name="T8" fmla="*/ 1505 w 1525"/>
                  <a:gd name="T9" fmla="*/ 386 h 1867"/>
                  <a:gd name="T10" fmla="*/ 1501 w 1525"/>
                  <a:gd name="T11" fmla="*/ 470 h 1867"/>
                  <a:gd name="T12" fmla="*/ 1497 w 1525"/>
                  <a:gd name="T13" fmla="*/ 538 h 1867"/>
                  <a:gd name="T14" fmla="*/ 1489 w 1525"/>
                  <a:gd name="T15" fmla="*/ 798 h 1867"/>
                  <a:gd name="T16" fmla="*/ 1481 w 1525"/>
                  <a:gd name="T17" fmla="*/ 850 h 1867"/>
                  <a:gd name="T18" fmla="*/ 1477 w 1525"/>
                  <a:gd name="T19" fmla="*/ 966 h 1867"/>
                  <a:gd name="T20" fmla="*/ 1477 w 1525"/>
                  <a:gd name="T21" fmla="*/ 1050 h 1867"/>
                  <a:gd name="T22" fmla="*/ 1465 w 1525"/>
                  <a:gd name="T23" fmla="*/ 1298 h 1867"/>
                  <a:gd name="T24" fmla="*/ 1453 w 1525"/>
                  <a:gd name="T25" fmla="*/ 1322 h 1867"/>
                  <a:gd name="T26" fmla="*/ 1453 w 1525"/>
                  <a:gd name="T27" fmla="*/ 1514 h 1867"/>
                  <a:gd name="T28" fmla="*/ 1441 w 1525"/>
                  <a:gd name="T29" fmla="*/ 1646 h 1867"/>
                  <a:gd name="T30" fmla="*/ 1333 w 1525"/>
                  <a:gd name="T31" fmla="*/ 1726 h 1867"/>
                  <a:gd name="T32" fmla="*/ 1245 w 1525"/>
                  <a:gd name="T33" fmla="*/ 1770 h 1867"/>
                  <a:gd name="T34" fmla="*/ 1181 w 1525"/>
                  <a:gd name="T35" fmla="*/ 1790 h 1867"/>
                  <a:gd name="T36" fmla="*/ 1037 w 1525"/>
                  <a:gd name="T37" fmla="*/ 1822 h 1867"/>
                  <a:gd name="T38" fmla="*/ 997 w 1525"/>
                  <a:gd name="T39" fmla="*/ 1838 h 1867"/>
                  <a:gd name="T40" fmla="*/ 969 w 1525"/>
                  <a:gd name="T41" fmla="*/ 1838 h 1867"/>
                  <a:gd name="T42" fmla="*/ 897 w 1525"/>
                  <a:gd name="T43" fmla="*/ 1846 h 1867"/>
                  <a:gd name="T44" fmla="*/ 833 w 1525"/>
                  <a:gd name="T45" fmla="*/ 1862 h 1867"/>
                  <a:gd name="T46" fmla="*/ 705 w 1525"/>
                  <a:gd name="T47" fmla="*/ 1862 h 1867"/>
                  <a:gd name="T48" fmla="*/ 661 w 1525"/>
                  <a:gd name="T49" fmla="*/ 1850 h 1867"/>
                  <a:gd name="T50" fmla="*/ 617 w 1525"/>
                  <a:gd name="T51" fmla="*/ 1850 h 1867"/>
                  <a:gd name="T52" fmla="*/ 597 w 1525"/>
                  <a:gd name="T53" fmla="*/ 1842 h 1867"/>
                  <a:gd name="T54" fmla="*/ 529 w 1525"/>
                  <a:gd name="T55" fmla="*/ 1842 h 1867"/>
                  <a:gd name="T56" fmla="*/ 481 w 1525"/>
                  <a:gd name="T57" fmla="*/ 1826 h 1867"/>
                  <a:gd name="T58" fmla="*/ 397 w 1525"/>
                  <a:gd name="T59" fmla="*/ 1802 h 1867"/>
                  <a:gd name="T60" fmla="*/ 321 w 1525"/>
                  <a:gd name="T61" fmla="*/ 1774 h 1867"/>
                  <a:gd name="T62" fmla="*/ 253 w 1525"/>
                  <a:gd name="T63" fmla="*/ 1750 h 1867"/>
                  <a:gd name="T64" fmla="*/ 189 w 1525"/>
                  <a:gd name="T65" fmla="*/ 1726 h 1867"/>
                  <a:gd name="T66" fmla="*/ 21 w 1525"/>
                  <a:gd name="T67" fmla="*/ 1614 h 1867"/>
                  <a:gd name="T68" fmla="*/ 1 w 1525"/>
                  <a:gd name="T69" fmla="*/ 1574 h 1867"/>
                  <a:gd name="T70" fmla="*/ 5 w 1525"/>
                  <a:gd name="T71" fmla="*/ 1418 h 1867"/>
                  <a:gd name="T72" fmla="*/ 13 w 1525"/>
                  <a:gd name="T73" fmla="*/ 1374 h 1867"/>
                  <a:gd name="T74" fmla="*/ 17 w 1525"/>
                  <a:gd name="T75" fmla="*/ 1182 h 1867"/>
                  <a:gd name="T76" fmla="*/ 25 w 1525"/>
                  <a:gd name="T77" fmla="*/ 950 h 1867"/>
                  <a:gd name="T78" fmla="*/ 29 w 1525"/>
                  <a:gd name="T79" fmla="*/ 850 h 1867"/>
                  <a:gd name="T80" fmla="*/ 37 w 1525"/>
                  <a:gd name="T81" fmla="*/ 806 h 1867"/>
                  <a:gd name="T82" fmla="*/ 37 w 1525"/>
                  <a:gd name="T83" fmla="*/ 710 h 1867"/>
                  <a:gd name="T84" fmla="*/ 41 w 1525"/>
                  <a:gd name="T85" fmla="*/ 458 h 1867"/>
                  <a:gd name="T86" fmla="*/ 49 w 1525"/>
                  <a:gd name="T87" fmla="*/ 422 h 1867"/>
                  <a:gd name="T88" fmla="*/ 45 w 1525"/>
                  <a:gd name="T89" fmla="*/ 358 h 1867"/>
                  <a:gd name="T90" fmla="*/ 53 w 1525"/>
                  <a:gd name="T91" fmla="*/ 322 h 1867"/>
                  <a:gd name="T92" fmla="*/ 61 w 1525"/>
                  <a:gd name="T93" fmla="*/ 18 h 1867"/>
                  <a:gd name="T94" fmla="*/ 317 w 1525"/>
                  <a:gd name="T95" fmla="*/ 10 h 1867"/>
                  <a:gd name="T96" fmla="*/ 493 w 1525"/>
                  <a:gd name="T97" fmla="*/ 22 h 1867"/>
                  <a:gd name="T98" fmla="*/ 561 w 1525"/>
                  <a:gd name="T99" fmla="*/ 30 h 1867"/>
                  <a:gd name="T100" fmla="*/ 625 w 1525"/>
                  <a:gd name="T101" fmla="*/ 30 h 1867"/>
                  <a:gd name="T102" fmla="*/ 749 w 1525"/>
                  <a:gd name="T103" fmla="*/ 46 h 1867"/>
                  <a:gd name="T104" fmla="*/ 829 w 1525"/>
                  <a:gd name="T105" fmla="*/ 46 h 1867"/>
                  <a:gd name="T106" fmla="*/ 877 w 1525"/>
                  <a:gd name="T107" fmla="*/ 58 h 1867"/>
                  <a:gd name="T108" fmla="*/ 1017 w 1525"/>
                  <a:gd name="T109" fmla="*/ 58 h 1867"/>
                  <a:gd name="T110" fmla="*/ 1045 w 1525"/>
                  <a:gd name="T111" fmla="*/ 66 h 1867"/>
                  <a:gd name="T112" fmla="*/ 1169 w 1525"/>
                  <a:gd name="T113" fmla="*/ 66 h 1867"/>
                  <a:gd name="T114" fmla="*/ 1237 w 1525"/>
                  <a:gd name="T115" fmla="*/ 78 h 1867"/>
                  <a:gd name="T116" fmla="*/ 1301 w 1525"/>
                  <a:gd name="T117" fmla="*/ 74 h 1867"/>
                  <a:gd name="T118" fmla="*/ 1401 w 1525"/>
                  <a:gd name="T119" fmla="*/ 82 h 1867"/>
                  <a:gd name="T120" fmla="*/ 1509 w 1525"/>
                  <a:gd name="T121" fmla="*/ 106 h 1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25" h="1867">
                    <a:moveTo>
                      <a:pt x="1509" y="106"/>
                    </a:moveTo>
                    <a:cubicBezTo>
                      <a:pt x="1506" y="163"/>
                      <a:pt x="1513" y="215"/>
                      <a:pt x="1513" y="266"/>
                    </a:cubicBezTo>
                    <a:cubicBezTo>
                      <a:pt x="1513" y="275"/>
                      <a:pt x="1515" y="284"/>
                      <a:pt x="1513" y="294"/>
                    </a:cubicBezTo>
                    <a:cubicBezTo>
                      <a:pt x="1510" y="310"/>
                      <a:pt x="1509" y="308"/>
                      <a:pt x="1513" y="326"/>
                    </a:cubicBezTo>
                    <a:cubicBezTo>
                      <a:pt x="1517" y="346"/>
                      <a:pt x="1515" y="369"/>
                      <a:pt x="1505" y="386"/>
                    </a:cubicBezTo>
                    <a:cubicBezTo>
                      <a:pt x="1525" y="415"/>
                      <a:pt x="1506" y="442"/>
                      <a:pt x="1501" y="470"/>
                    </a:cubicBezTo>
                    <a:cubicBezTo>
                      <a:pt x="1498" y="489"/>
                      <a:pt x="1498" y="515"/>
                      <a:pt x="1497" y="538"/>
                    </a:cubicBezTo>
                    <a:cubicBezTo>
                      <a:pt x="1495" y="618"/>
                      <a:pt x="1495" y="696"/>
                      <a:pt x="1489" y="798"/>
                    </a:cubicBezTo>
                    <a:cubicBezTo>
                      <a:pt x="1488" y="816"/>
                      <a:pt x="1482" y="833"/>
                      <a:pt x="1481" y="850"/>
                    </a:cubicBezTo>
                    <a:cubicBezTo>
                      <a:pt x="1478" y="889"/>
                      <a:pt x="1483" y="929"/>
                      <a:pt x="1477" y="966"/>
                    </a:cubicBezTo>
                    <a:cubicBezTo>
                      <a:pt x="1473" y="990"/>
                      <a:pt x="1460" y="1020"/>
                      <a:pt x="1477" y="1050"/>
                    </a:cubicBezTo>
                    <a:cubicBezTo>
                      <a:pt x="1451" y="1112"/>
                      <a:pt x="1480" y="1212"/>
                      <a:pt x="1465" y="1298"/>
                    </a:cubicBezTo>
                    <a:cubicBezTo>
                      <a:pt x="1463" y="1309"/>
                      <a:pt x="1463" y="1315"/>
                      <a:pt x="1453" y="1322"/>
                    </a:cubicBezTo>
                    <a:cubicBezTo>
                      <a:pt x="1461" y="1385"/>
                      <a:pt x="1443" y="1462"/>
                      <a:pt x="1453" y="1514"/>
                    </a:cubicBezTo>
                    <a:cubicBezTo>
                      <a:pt x="1432" y="1559"/>
                      <a:pt x="1450" y="1595"/>
                      <a:pt x="1441" y="1646"/>
                    </a:cubicBezTo>
                    <a:cubicBezTo>
                      <a:pt x="1399" y="1667"/>
                      <a:pt x="1366" y="1697"/>
                      <a:pt x="1333" y="1726"/>
                    </a:cubicBezTo>
                    <a:cubicBezTo>
                      <a:pt x="1299" y="1736"/>
                      <a:pt x="1265" y="1746"/>
                      <a:pt x="1245" y="1770"/>
                    </a:cubicBezTo>
                    <a:cubicBezTo>
                      <a:pt x="1215" y="1768"/>
                      <a:pt x="1199" y="1780"/>
                      <a:pt x="1181" y="1790"/>
                    </a:cubicBezTo>
                    <a:cubicBezTo>
                      <a:pt x="1132" y="1797"/>
                      <a:pt x="1084" y="1807"/>
                      <a:pt x="1037" y="1822"/>
                    </a:cubicBezTo>
                    <a:cubicBezTo>
                      <a:pt x="1023" y="1826"/>
                      <a:pt x="1011" y="1835"/>
                      <a:pt x="997" y="1838"/>
                    </a:cubicBezTo>
                    <a:cubicBezTo>
                      <a:pt x="988" y="1840"/>
                      <a:pt x="979" y="1837"/>
                      <a:pt x="969" y="1838"/>
                    </a:cubicBezTo>
                    <a:cubicBezTo>
                      <a:pt x="947" y="1841"/>
                      <a:pt x="925" y="1843"/>
                      <a:pt x="897" y="1846"/>
                    </a:cubicBezTo>
                    <a:cubicBezTo>
                      <a:pt x="876" y="1848"/>
                      <a:pt x="854" y="1859"/>
                      <a:pt x="833" y="1862"/>
                    </a:cubicBezTo>
                    <a:cubicBezTo>
                      <a:pt x="792" y="1867"/>
                      <a:pt x="742" y="1866"/>
                      <a:pt x="705" y="1862"/>
                    </a:cubicBezTo>
                    <a:cubicBezTo>
                      <a:pt x="690" y="1860"/>
                      <a:pt x="676" y="1852"/>
                      <a:pt x="661" y="1850"/>
                    </a:cubicBezTo>
                    <a:cubicBezTo>
                      <a:pt x="646" y="1848"/>
                      <a:pt x="631" y="1852"/>
                      <a:pt x="617" y="1850"/>
                    </a:cubicBezTo>
                    <a:cubicBezTo>
                      <a:pt x="609" y="1849"/>
                      <a:pt x="607" y="1843"/>
                      <a:pt x="597" y="1842"/>
                    </a:cubicBezTo>
                    <a:cubicBezTo>
                      <a:pt x="588" y="1841"/>
                      <a:pt x="554" y="1845"/>
                      <a:pt x="529" y="1842"/>
                    </a:cubicBezTo>
                    <a:cubicBezTo>
                      <a:pt x="515" y="1840"/>
                      <a:pt x="498" y="1830"/>
                      <a:pt x="481" y="1826"/>
                    </a:cubicBezTo>
                    <a:cubicBezTo>
                      <a:pt x="449" y="1818"/>
                      <a:pt x="416" y="1824"/>
                      <a:pt x="397" y="1802"/>
                    </a:cubicBezTo>
                    <a:cubicBezTo>
                      <a:pt x="364" y="1801"/>
                      <a:pt x="334" y="1796"/>
                      <a:pt x="321" y="1774"/>
                    </a:cubicBezTo>
                    <a:cubicBezTo>
                      <a:pt x="287" y="1777"/>
                      <a:pt x="274" y="1759"/>
                      <a:pt x="253" y="1750"/>
                    </a:cubicBezTo>
                    <a:cubicBezTo>
                      <a:pt x="229" y="1745"/>
                      <a:pt x="217" y="1727"/>
                      <a:pt x="189" y="1726"/>
                    </a:cubicBezTo>
                    <a:cubicBezTo>
                      <a:pt x="134" y="1688"/>
                      <a:pt x="82" y="1646"/>
                      <a:pt x="21" y="1614"/>
                    </a:cubicBezTo>
                    <a:cubicBezTo>
                      <a:pt x="17" y="1598"/>
                      <a:pt x="13" y="1582"/>
                      <a:pt x="1" y="1574"/>
                    </a:cubicBezTo>
                    <a:cubicBezTo>
                      <a:pt x="3" y="1524"/>
                      <a:pt x="0" y="1473"/>
                      <a:pt x="5" y="1418"/>
                    </a:cubicBezTo>
                    <a:cubicBezTo>
                      <a:pt x="6" y="1403"/>
                      <a:pt x="12" y="1389"/>
                      <a:pt x="13" y="1374"/>
                    </a:cubicBezTo>
                    <a:cubicBezTo>
                      <a:pt x="19" y="1310"/>
                      <a:pt x="10" y="1244"/>
                      <a:pt x="17" y="1182"/>
                    </a:cubicBezTo>
                    <a:cubicBezTo>
                      <a:pt x="26" y="1110"/>
                      <a:pt x="50" y="1022"/>
                      <a:pt x="25" y="950"/>
                    </a:cubicBezTo>
                    <a:cubicBezTo>
                      <a:pt x="45" y="914"/>
                      <a:pt x="28" y="893"/>
                      <a:pt x="29" y="850"/>
                    </a:cubicBezTo>
                    <a:cubicBezTo>
                      <a:pt x="29" y="835"/>
                      <a:pt x="35" y="821"/>
                      <a:pt x="37" y="806"/>
                    </a:cubicBezTo>
                    <a:cubicBezTo>
                      <a:pt x="40" y="775"/>
                      <a:pt x="36" y="743"/>
                      <a:pt x="37" y="710"/>
                    </a:cubicBezTo>
                    <a:cubicBezTo>
                      <a:pt x="39" y="640"/>
                      <a:pt x="36" y="535"/>
                      <a:pt x="41" y="458"/>
                    </a:cubicBezTo>
                    <a:cubicBezTo>
                      <a:pt x="42" y="446"/>
                      <a:pt x="48" y="434"/>
                      <a:pt x="49" y="422"/>
                    </a:cubicBezTo>
                    <a:cubicBezTo>
                      <a:pt x="50" y="400"/>
                      <a:pt x="44" y="379"/>
                      <a:pt x="45" y="358"/>
                    </a:cubicBezTo>
                    <a:cubicBezTo>
                      <a:pt x="46" y="346"/>
                      <a:pt x="52" y="333"/>
                      <a:pt x="53" y="322"/>
                    </a:cubicBezTo>
                    <a:cubicBezTo>
                      <a:pt x="65" y="225"/>
                      <a:pt x="48" y="123"/>
                      <a:pt x="61" y="18"/>
                    </a:cubicBezTo>
                    <a:cubicBezTo>
                      <a:pt x="151" y="0"/>
                      <a:pt x="225" y="27"/>
                      <a:pt x="317" y="10"/>
                    </a:cubicBezTo>
                    <a:cubicBezTo>
                      <a:pt x="355" y="36"/>
                      <a:pt x="431" y="22"/>
                      <a:pt x="493" y="22"/>
                    </a:cubicBezTo>
                    <a:cubicBezTo>
                      <a:pt x="514" y="22"/>
                      <a:pt x="539" y="29"/>
                      <a:pt x="561" y="30"/>
                    </a:cubicBezTo>
                    <a:cubicBezTo>
                      <a:pt x="583" y="31"/>
                      <a:pt x="605" y="27"/>
                      <a:pt x="625" y="30"/>
                    </a:cubicBezTo>
                    <a:cubicBezTo>
                      <a:pt x="659" y="35"/>
                      <a:pt x="705" y="43"/>
                      <a:pt x="749" y="46"/>
                    </a:cubicBezTo>
                    <a:cubicBezTo>
                      <a:pt x="775" y="48"/>
                      <a:pt x="803" y="43"/>
                      <a:pt x="829" y="46"/>
                    </a:cubicBezTo>
                    <a:cubicBezTo>
                      <a:pt x="845" y="48"/>
                      <a:pt x="861" y="56"/>
                      <a:pt x="877" y="58"/>
                    </a:cubicBezTo>
                    <a:cubicBezTo>
                      <a:pt x="923" y="63"/>
                      <a:pt x="970" y="52"/>
                      <a:pt x="1017" y="58"/>
                    </a:cubicBezTo>
                    <a:cubicBezTo>
                      <a:pt x="1026" y="59"/>
                      <a:pt x="1036" y="65"/>
                      <a:pt x="1045" y="66"/>
                    </a:cubicBezTo>
                    <a:cubicBezTo>
                      <a:pt x="1086" y="70"/>
                      <a:pt x="1128" y="64"/>
                      <a:pt x="1169" y="66"/>
                    </a:cubicBezTo>
                    <a:cubicBezTo>
                      <a:pt x="1193" y="67"/>
                      <a:pt x="1215" y="76"/>
                      <a:pt x="1237" y="78"/>
                    </a:cubicBezTo>
                    <a:cubicBezTo>
                      <a:pt x="1258" y="79"/>
                      <a:pt x="1280" y="74"/>
                      <a:pt x="1301" y="74"/>
                    </a:cubicBezTo>
                    <a:cubicBezTo>
                      <a:pt x="1334" y="75"/>
                      <a:pt x="1369" y="82"/>
                      <a:pt x="1401" y="82"/>
                    </a:cubicBezTo>
                    <a:cubicBezTo>
                      <a:pt x="1441" y="82"/>
                      <a:pt x="1479" y="78"/>
                      <a:pt x="1509" y="1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5"/>
              <p:cNvSpPr>
                <a:spLocks noEditPoints="1"/>
              </p:cNvSpPr>
              <p:nvPr/>
            </p:nvSpPr>
            <p:spPr bwMode="auto">
              <a:xfrm>
                <a:off x="3851" y="1394"/>
                <a:ext cx="569" cy="492"/>
              </a:xfrm>
              <a:custGeom>
                <a:avLst/>
                <a:gdLst>
                  <a:gd name="T0" fmla="*/ 1192 w 1332"/>
                  <a:gd name="T1" fmla="*/ 609 h 1153"/>
                  <a:gd name="T2" fmla="*/ 1096 w 1332"/>
                  <a:gd name="T3" fmla="*/ 757 h 1153"/>
                  <a:gd name="T4" fmla="*/ 1036 w 1332"/>
                  <a:gd name="T5" fmla="*/ 757 h 1153"/>
                  <a:gd name="T6" fmla="*/ 844 w 1332"/>
                  <a:gd name="T7" fmla="*/ 757 h 1153"/>
                  <a:gd name="T8" fmla="*/ 500 w 1332"/>
                  <a:gd name="T9" fmla="*/ 737 h 1153"/>
                  <a:gd name="T10" fmla="*/ 648 w 1332"/>
                  <a:gd name="T11" fmla="*/ 925 h 1153"/>
                  <a:gd name="T12" fmla="*/ 776 w 1332"/>
                  <a:gd name="T13" fmla="*/ 997 h 1153"/>
                  <a:gd name="T14" fmla="*/ 856 w 1332"/>
                  <a:gd name="T15" fmla="*/ 1037 h 1153"/>
                  <a:gd name="T16" fmla="*/ 892 w 1332"/>
                  <a:gd name="T17" fmla="*/ 1061 h 1153"/>
                  <a:gd name="T18" fmla="*/ 832 w 1332"/>
                  <a:gd name="T19" fmla="*/ 1145 h 1153"/>
                  <a:gd name="T20" fmla="*/ 732 w 1332"/>
                  <a:gd name="T21" fmla="*/ 1153 h 1153"/>
                  <a:gd name="T22" fmla="*/ 568 w 1332"/>
                  <a:gd name="T23" fmla="*/ 1145 h 1153"/>
                  <a:gd name="T24" fmla="*/ 508 w 1332"/>
                  <a:gd name="T25" fmla="*/ 1133 h 1153"/>
                  <a:gd name="T26" fmla="*/ 460 w 1332"/>
                  <a:gd name="T27" fmla="*/ 1121 h 1153"/>
                  <a:gd name="T28" fmla="*/ 292 w 1332"/>
                  <a:gd name="T29" fmla="*/ 1053 h 1153"/>
                  <a:gd name="T30" fmla="*/ 128 w 1332"/>
                  <a:gd name="T31" fmla="*/ 933 h 1153"/>
                  <a:gd name="T32" fmla="*/ 40 w 1332"/>
                  <a:gd name="T33" fmla="*/ 777 h 1153"/>
                  <a:gd name="T34" fmla="*/ 32 w 1332"/>
                  <a:gd name="T35" fmla="*/ 457 h 1153"/>
                  <a:gd name="T36" fmla="*/ 88 w 1332"/>
                  <a:gd name="T37" fmla="*/ 317 h 1153"/>
                  <a:gd name="T38" fmla="*/ 104 w 1332"/>
                  <a:gd name="T39" fmla="*/ 289 h 1153"/>
                  <a:gd name="T40" fmla="*/ 192 w 1332"/>
                  <a:gd name="T41" fmla="*/ 165 h 1153"/>
                  <a:gd name="T42" fmla="*/ 264 w 1332"/>
                  <a:gd name="T43" fmla="*/ 105 h 1153"/>
                  <a:gd name="T44" fmla="*/ 344 w 1332"/>
                  <a:gd name="T45" fmla="*/ 61 h 1153"/>
                  <a:gd name="T46" fmla="*/ 560 w 1332"/>
                  <a:gd name="T47" fmla="*/ 1 h 1153"/>
                  <a:gd name="T48" fmla="*/ 860 w 1332"/>
                  <a:gd name="T49" fmla="*/ 37 h 1153"/>
                  <a:gd name="T50" fmla="*/ 972 w 1332"/>
                  <a:gd name="T51" fmla="*/ 77 h 1153"/>
                  <a:gd name="T52" fmla="*/ 1144 w 1332"/>
                  <a:gd name="T53" fmla="*/ 237 h 1153"/>
                  <a:gd name="T54" fmla="*/ 1196 w 1332"/>
                  <a:gd name="T55" fmla="*/ 361 h 1153"/>
                  <a:gd name="T56" fmla="*/ 1236 w 1332"/>
                  <a:gd name="T57" fmla="*/ 477 h 1153"/>
                  <a:gd name="T58" fmla="*/ 1268 w 1332"/>
                  <a:gd name="T59" fmla="*/ 505 h 1153"/>
                  <a:gd name="T60" fmla="*/ 1024 w 1332"/>
                  <a:gd name="T61" fmla="*/ 433 h 1153"/>
                  <a:gd name="T62" fmla="*/ 1040 w 1332"/>
                  <a:gd name="T63" fmla="*/ 341 h 1153"/>
                  <a:gd name="T64" fmla="*/ 1024 w 1332"/>
                  <a:gd name="T65" fmla="*/ 433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2" h="1153">
                    <a:moveTo>
                      <a:pt x="1332" y="561"/>
                    </a:moveTo>
                    <a:cubicBezTo>
                      <a:pt x="1290" y="582"/>
                      <a:pt x="1240" y="594"/>
                      <a:pt x="1192" y="609"/>
                    </a:cubicBezTo>
                    <a:cubicBezTo>
                      <a:pt x="1192" y="652"/>
                      <a:pt x="1192" y="694"/>
                      <a:pt x="1192" y="737"/>
                    </a:cubicBezTo>
                    <a:cubicBezTo>
                      <a:pt x="1181" y="765"/>
                      <a:pt x="1142" y="751"/>
                      <a:pt x="1096" y="757"/>
                    </a:cubicBezTo>
                    <a:cubicBezTo>
                      <a:pt x="1086" y="758"/>
                      <a:pt x="1074" y="765"/>
                      <a:pt x="1068" y="765"/>
                    </a:cubicBezTo>
                    <a:cubicBezTo>
                      <a:pt x="1057" y="765"/>
                      <a:pt x="1046" y="758"/>
                      <a:pt x="1036" y="757"/>
                    </a:cubicBezTo>
                    <a:cubicBezTo>
                      <a:pt x="995" y="753"/>
                      <a:pt x="952" y="769"/>
                      <a:pt x="912" y="761"/>
                    </a:cubicBezTo>
                    <a:cubicBezTo>
                      <a:pt x="895" y="758"/>
                      <a:pt x="872" y="745"/>
                      <a:pt x="844" y="757"/>
                    </a:cubicBezTo>
                    <a:cubicBezTo>
                      <a:pt x="830" y="759"/>
                      <a:pt x="834" y="743"/>
                      <a:pt x="820" y="745"/>
                    </a:cubicBezTo>
                    <a:cubicBezTo>
                      <a:pt x="717" y="754"/>
                      <a:pt x="606" y="718"/>
                      <a:pt x="500" y="737"/>
                    </a:cubicBezTo>
                    <a:cubicBezTo>
                      <a:pt x="465" y="782"/>
                      <a:pt x="529" y="826"/>
                      <a:pt x="560" y="857"/>
                    </a:cubicBezTo>
                    <a:cubicBezTo>
                      <a:pt x="588" y="884"/>
                      <a:pt x="608" y="898"/>
                      <a:pt x="648" y="925"/>
                    </a:cubicBezTo>
                    <a:cubicBezTo>
                      <a:pt x="667" y="937"/>
                      <a:pt x="689" y="953"/>
                      <a:pt x="708" y="965"/>
                    </a:cubicBezTo>
                    <a:cubicBezTo>
                      <a:pt x="729" y="978"/>
                      <a:pt x="754" y="984"/>
                      <a:pt x="776" y="997"/>
                    </a:cubicBezTo>
                    <a:cubicBezTo>
                      <a:pt x="798" y="1010"/>
                      <a:pt x="818" y="1028"/>
                      <a:pt x="836" y="1037"/>
                    </a:cubicBezTo>
                    <a:cubicBezTo>
                      <a:pt x="841" y="1040"/>
                      <a:pt x="850" y="1035"/>
                      <a:pt x="856" y="1037"/>
                    </a:cubicBezTo>
                    <a:cubicBezTo>
                      <a:pt x="859" y="1038"/>
                      <a:pt x="861" y="1048"/>
                      <a:pt x="864" y="1049"/>
                    </a:cubicBezTo>
                    <a:cubicBezTo>
                      <a:pt x="873" y="1053"/>
                      <a:pt x="888" y="1046"/>
                      <a:pt x="892" y="1061"/>
                    </a:cubicBezTo>
                    <a:cubicBezTo>
                      <a:pt x="921" y="1058"/>
                      <a:pt x="930" y="1073"/>
                      <a:pt x="948" y="1081"/>
                    </a:cubicBezTo>
                    <a:cubicBezTo>
                      <a:pt x="926" y="1119"/>
                      <a:pt x="869" y="1122"/>
                      <a:pt x="832" y="1145"/>
                    </a:cubicBezTo>
                    <a:cubicBezTo>
                      <a:pt x="809" y="1146"/>
                      <a:pt x="785" y="1144"/>
                      <a:pt x="760" y="1145"/>
                    </a:cubicBezTo>
                    <a:cubicBezTo>
                      <a:pt x="750" y="1146"/>
                      <a:pt x="744" y="1152"/>
                      <a:pt x="732" y="1153"/>
                    </a:cubicBezTo>
                    <a:cubicBezTo>
                      <a:pt x="727" y="1153"/>
                      <a:pt x="717" y="1149"/>
                      <a:pt x="708" y="1149"/>
                    </a:cubicBezTo>
                    <a:cubicBezTo>
                      <a:pt x="689" y="1150"/>
                      <a:pt x="610" y="1151"/>
                      <a:pt x="568" y="1145"/>
                    </a:cubicBezTo>
                    <a:cubicBezTo>
                      <a:pt x="556" y="1143"/>
                      <a:pt x="545" y="1136"/>
                      <a:pt x="532" y="1133"/>
                    </a:cubicBezTo>
                    <a:cubicBezTo>
                      <a:pt x="525" y="1131"/>
                      <a:pt x="516" y="1135"/>
                      <a:pt x="508" y="1133"/>
                    </a:cubicBezTo>
                    <a:cubicBezTo>
                      <a:pt x="504" y="1132"/>
                      <a:pt x="500" y="1122"/>
                      <a:pt x="496" y="1121"/>
                    </a:cubicBezTo>
                    <a:cubicBezTo>
                      <a:pt x="484" y="1119"/>
                      <a:pt x="471" y="1125"/>
                      <a:pt x="460" y="1121"/>
                    </a:cubicBezTo>
                    <a:cubicBezTo>
                      <a:pt x="446" y="1116"/>
                      <a:pt x="435" y="1104"/>
                      <a:pt x="424" y="1097"/>
                    </a:cubicBezTo>
                    <a:cubicBezTo>
                      <a:pt x="376" y="1096"/>
                      <a:pt x="333" y="1072"/>
                      <a:pt x="292" y="1053"/>
                    </a:cubicBezTo>
                    <a:cubicBezTo>
                      <a:pt x="284" y="1049"/>
                      <a:pt x="274" y="1049"/>
                      <a:pt x="268" y="1045"/>
                    </a:cubicBezTo>
                    <a:cubicBezTo>
                      <a:pt x="217" y="1016"/>
                      <a:pt x="180" y="965"/>
                      <a:pt x="128" y="933"/>
                    </a:cubicBezTo>
                    <a:cubicBezTo>
                      <a:pt x="119" y="908"/>
                      <a:pt x="107" y="887"/>
                      <a:pt x="88" y="873"/>
                    </a:cubicBezTo>
                    <a:cubicBezTo>
                      <a:pt x="75" y="838"/>
                      <a:pt x="60" y="805"/>
                      <a:pt x="40" y="777"/>
                    </a:cubicBezTo>
                    <a:cubicBezTo>
                      <a:pt x="21" y="695"/>
                      <a:pt x="0" y="631"/>
                      <a:pt x="12" y="537"/>
                    </a:cubicBezTo>
                    <a:cubicBezTo>
                      <a:pt x="15" y="511"/>
                      <a:pt x="25" y="483"/>
                      <a:pt x="32" y="457"/>
                    </a:cubicBezTo>
                    <a:cubicBezTo>
                      <a:pt x="39" y="429"/>
                      <a:pt x="51" y="401"/>
                      <a:pt x="56" y="373"/>
                    </a:cubicBezTo>
                    <a:cubicBezTo>
                      <a:pt x="75" y="360"/>
                      <a:pt x="78" y="335"/>
                      <a:pt x="88" y="317"/>
                    </a:cubicBezTo>
                    <a:cubicBezTo>
                      <a:pt x="91" y="312"/>
                      <a:pt x="98" y="310"/>
                      <a:pt x="100" y="305"/>
                    </a:cubicBezTo>
                    <a:cubicBezTo>
                      <a:pt x="103" y="298"/>
                      <a:pt x="101" y="293"/>
                      <a:pt x="104" y="289"/>
                    </a:cubicBezTo>
                    <a:cubicBezTo>
                      <a:pt x="124" y="258"/>
                      <a:pt x="151" y="221"/>
                      <a:pt x="176" y="189"/>
                    </a:cubicBezTo>
                    <a:cubicBezTo>
                      <a:pt x="181" y="182"/>
                      <a:pt x="187" y="171"/>
                      <a:pt x="192" y="165"/>
                    </a:cubicBezTo>
                    <a:cubicBezTo>
                      <a:pt x="204" y="152"/>
                      <a:pt x="228" y="144"/>
                      <a:pt x="244" y="129"/>
                    </a:cubicBezTo>
                    <a:cubicBezTo>
                      <a:pt x="252" y="122"/>
                      <a:pt x="257" y="111"/>
                      <a:pt x="264" y="105"/>
                    </a:cubicBezTo>
                    <a:cubicBezTo>
                      <a:pt x="270" y="100"/>
                      <a:pt x="282" y="96"/>
                      <a:pt x="292" y="89"/>
                    </a:cubicBezTo>
                    <a:cubicBezTo>
                      <a:pt x="311" y="77"/>
                      <a:pt x="318" y="71"/>
                      <a:pt x="344" y="61"/>
                    </a:cubicBezTo>
                    <a:cubicBezTo>
                      <a:pt x="374" y="50"/>
                      <a:pt x="403" y="37"/>
                      <a:pt x="444" y="29"/>
                    </a:cubicBezTo>
                    <a:cubicBezTo>
                      <a:pt x="480" y="22"/>
                      <a:pt x="512" y="2"/>
                      <a:pt x="560" y="1"/>
                    </a:cubicBezTo>
                    <a:cubicBezTo>
                      <a:pt x="582" y="0"/>
                      <a:pt x="607" y="20"/>
                      <a:pt x="636" y="1"/>
                    </a:cubicBezTo>
                    <a:cubicBezTo>
                      <a:pt x="695" y="16"/>
                      <a:pt x="781" y="18"/>
                      <a:pt x="860" y="37"/>
                    </a:cubicBezTo>
                    <a:cubicBezTo>
                      <a:pt x="896" y="46"/>
                      <a:pt x="925" y="57"/>
                      <a:pt x="948" y="77"/>
                    </a:cubicBezTo>
                    <a:cubicBezTo>
                      <a:pt x="956" y="77"/>
                      <a:pt x="964" y="77"/>
                      <a:pt x="972" y="77"/>
                    </a:cubicBezTo>
                    <a:cubicBezTo>
                      <a:pt x="1015" y="114"/>
                      <a:pt x="1061" y="148"/>
                      <a:pt x="1104" y="185"/>
                    </a:cubicBezTo>
                    <a:cubicBezTo>
                      <a:pt x="1111" y="209"/>
                      <a:pt x="1124" y="226"/>
                      <a:pt x="1144" y="237"/>
                    </a:cubicBezTo>
                    <a:cubicBezTo>
                      <a:pt x="1151" y="262"/>
                      <a:pt x="1163" y="282"/>
                      <a:pt x="1180" y="297"/>
                    </a:cubicBezTo>
                    <a:cubicBezTo>
                      <a:pt x="1183" y="321"/>
                      <a:pt x="1188" y="334"/>
                      <a:pt x="1196" y="361"/>
                    </a:cubicBezTo>
                    <a:cubicBezTo>
                      <a:pt x="1198" y="366"/>
                      <a:pt x="1210" y="385"/>
                      <a:pt x="1212" y="397"/>
                    </a:cubicBezTo>
                    <a:cubicBezTo>
                      <a:pt x="1219" y="437"/>
                      <a:pt x="1212" y="452"/>
                      <a:pt x="1236" y="477"/>
                    </a:cubicBezTo>
                    <a:cubicBezTo>
                      <a:pt x="1242" y="483"/>
                      <a:pt x="1250" y="483"/>
                      <a:pt x="1256" y="489"/>
                    </a:cubicBezTo>
                    <a:cubicBezTo>
                      <a:pt x="1261" y="493"/>
                      <a:pt x="1263" y="501"/>
                      <a:pt x="1268" y="505"/>
                    </a:cubicBezTo>
                    <a:cubicBezTo>
                      <a:pt x="1291" y="525"/>
                      <a:pt x="1318" y="539"/>
                      <a:pt x="1332" y="561"/>
                    </a:cubicBezTo>
                    <a:close/>
                    <a:moveTo>
                      <a:pt x="1024" y="433"/>
                    </a:moveTo>
                    <a:cubicBezTo>
                      <a:pt x="1049" y="434"/>
                      <a:pt x="1077" y="398"/>
                      <a:pt x="1072" y="373"/>
                    </a:cubicBezTo>
                    <a:cubicBezTo>
                      <a:pt x="1070" y="364"/>
                      <a:pt x="1048" y="342"/>
                      <a:pt x="1040" y="341"/>
                    </a:cubicBezTo>
                    <a:cubicBezTo>
                      <a:pt x="1002" y="334"/>
                      <a:pt x="977" y="375"/>
                      <a:pt x="992" y="417"/>
                    </a:cubicBezTo>
                    <a:cubicBezTo>
                      <a:pt x="1018" y="413"/>
                      <a:pt x="1009" y="432"/>
                      <a:pt x="1024" y="4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6"/>
              <p:cNvSpPr>
                <a:spLocks/>
              </p:cNvSpPr>
              <p:nvPr/>
            </p:nvSpPr>
            <p:spPr bwMode="auto">
              <a:xfrm>
                <a:off x="5463" y="1428"/>
                <a:ext cx="480" cy="53"/>
              </a:xfrm>
              <a:custGeom>
                <a:avLst/>
                <a:gdLst>
                  <a:gd name="T0" fmla="*/ 1114 w 1123"/>
                  <a:gd name="T1" fmla="*/ 53 h 125"/>
                  <a:gd name="T2" fmla="*/ 1114 w 1123"/>
                  <a:gd name="T3" fmla="*/ 121 h 125"/>
                  <a:gd name="T4" fmla="*/ 998 w 1123"/>
                  <a:gd name="T5" fmla="*/ 105 h 125"/>
                  <a:gd name="T6" fmla="*/ 934 w 1123"/>
                  <a:gd name="T7" fmla="*/ 113 h 125"/>
                  <a:gd name="T8" fmla="*/ 922 w 1123"/>
                  <a:gd name="T9" fmla="*/ 105 h 125"/>
                  <a:gd name="T10" fmla="*/ 870 w 1123"/>
                  <a:gd name="T11" fmla="*/ 105 h 125"/>
                  <a:gd name="T12" fmla="*/ 754 w 1123"/>
                  <a:gd name="T13" fmla="*/ 97 h 125"/>
                  <a:gd name="T14" fmla="*/ 526 w 1123"/>
                  <a:gd name="T15" fmla="*/ 81 h 125"/>
                  <a:gd name="T16" fmla="*/ 486 w 1123"/>
                  <a:gd name="T17" fmla="*/ 89 h 125"/>
                  <a:gd name="T18" fmla="*/ 374 w 1123"/>
                  <a:gd name="T19" fmla="*/ 81 h 125"/>
                  <a:gd name="T20" fmla="*/ 246 w 1123"/>
                  <a:gd name="T21" fmla="*/ 81 h 125"/>
                  <a:gd name="T22" fmla="*/ 10 w 1123"/>
                  <a:gd name="T23" fmla="*/ 69 h 125"/>
                  <a:gd name="T24" fmla="*/ 2 w 1123"/>
                  <a:gd name="T25" fmla="*/ 13 h 125"/>
                  <a:gd name="T26" fmla="*/ 42 w 1123"/>
                  <a:gd name="T27" fmla="*/ 9 h 125"/>
                  <a:gd name="T28" fmla="*/ 50 w 1123"/>
                  <a:gd name="T29" fmla="*/ 1 h 125"/>
                  <a:gd name="T30" fmla="*/ 90 w 1123"/>
                  <a:gd name="T31" fmla="*/ 9 h 125"/>
                  <a:gd name="T32" fmla="*/ 318 w 1123"/>
                  <a:gd name="T33" fmla="*/ 9 h 125"/>
                  <a:gd name="T34" fmla="*/ 386 w 1123"/>
                  <a:gd name="T35" fmla="*/ 13 h 125"/>
                  <a:gd name="T36" fmla="*/ 414 w 1123"/>
                  <a:gd name="T37" fmla="*/ 25 h 125"/>
                  <a:gd name="T38" fmla="*/ 454 w 1123"/>
                  <a:gd name="T39" fmla="*/ 21 h 125"/>
                  <a:gd name="T40" fmla="*/ 486 w 1123"/>
                  <a:gd name="T41" fmla="*/ 29 h 125"/>
                  <a:gd name="T42" fmla="*/ 586 w 1123"/>
                  <a:gd name="T43" fmla="*/ 29 h 125"/>
                  <a:gd name="T44" fmla="*/ 614 w 1123"/>
                  <a:gd name="T45" fmla="*/ 37 h 125"/>
                  <a:gd name="T46" fmla="*/ 898 w 1123"/>
                  <a:gd name="T47" fmla="*/ 45 h 125"/>
                  <a:gd name="T48" fmla="*/ 934 w 1123"/>
                  <a:gd name="T49" fmla="*/ 53 h 125"/>
                  <a:gd name="T50" fmla="*/ 978 w 1123"/>
                  <a:gd name="T51" fmla="*/ 45 h 125"/>
                  <a:gd name="T52" fmla="*/ 1022 w 1123"/>
                  <a:gd name="T53" fmla="*/ 53 h 125"/>
                  <a:gd name="T54" fmla="*/ 1114 w 1123"/>
                  <a:gd name="T55" fmla="*/ 5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23" h="125">
                    <a:moveTo>
                      <a:pt x="1114" y="53"/>
                    </a:moveTo>
                    <a:cubicBezTo>
                      <a:pt x="1114" y="70"/>
                      <a:pt x="1123" y="99"/>
                      <a:pt x="1114" y="121"/>
                    </a:cubicBezTo>
                    <a:cubicBezTo>
                      <a:pt x="1076" y="108"/>
                      <a:pt x="1045" y="125"/>
                      <a:pt x="998" y="105"/>
                    </a:cubicBezTo>
                    <a:cubicBezTo>
                      <a:pt x="979" y="110"/>
                      <a:pt x="955" y="114"/>
                      <a:pt x="934" y="113"/>
                    </a:cubicBezTo>
                    <a:cubicBezTo>
                      <a:pt x="931" y="113"/>
                      <a:pt x="927" y="105"/>
                      <a:pt x="922" y="105"/>
                    </a:cubicBezTo>
                    <a:cubicBezTo>
                      <a:pt x="915" y="105"/>
                      <a:pt x="885" y="108"/>
                      <a:pt x="870" y="105"/>
                    </a:cubicBezTo>
                    <a:cubicBezTo>
                      <a:pt x="841" y="100"/>
                      <a:pt x="797" y="101"/>
                      <a:pt x="754" y="97"/>
                    </a:cubicBezTo>
                    <a:cubicBezTo>
                      <a:pt x="694" y="91"/>
                      <a:pt x="587" y="76"/>
                      <a:pt x="526" y="81"/>
                    </a:cubicBezTo>
                    <a:cubicBezTo>
                      <a:pt x="512" y="82"/>
                      <a:pt x="500" y="88"/>
                      <a:pt x="486" y="89"/>
                    </a:cubicBezTo>
                    <a:cubicBezTo>
                      <a:pt x="452" y="91"/>
                      <a:pt x="413" y="83"/>
                      <a:pt x="374" y="81"/>
                    </a:cubicBezTo>
                    <a:cubicBezTo>
                      <a:pt x="330" y="78"/>
                      <a:pt x="286" y="85"/>
                      <a:pt x="246" y="81"/>
                    </a:cubicBezTo>
                    <a:cubicBezTo>
                      <a:pt x="179" y="73"/>
                      <a:pt x="85" y="72"/>
                      <a:pt x="10" y="69"/>
                    </a:cubicBezTo>
                    <a:cubicBezTo>
                      <a:pt x="0" y="46"/>
                      <a:pt x="12" y="40"/>
                      <a:pt x="2" y="13"/>
                    </a:cubicBezTo>
                    <a:cubicBezTo>
                      <a:pt x="13" y="0"/>
                      <a:pt x="27" y="14"/>
                      <a:pt x="42" y="9"/>
                    </a:cubicBezTo>
                    <a:cubicBezTo>
                      <a:pt x="45" y="8"/>
                      <a:pt x="44" y="1"/>
                      <a:pt x="50" y="1"/>
                    </a:cubicBezTo>
                    <a:cubicBezTo>
                      <a:pt x="64" y="1"/>
                      <a:pt x="76" y="7"/>
                      <a:pt x="90" y="9"/>
                    </a:cubicBezTo>
                    <a:cubicBezTo>
                      <a:pt x="166" y="18"/>
                      <a:pt x="260" y="4"/>
                      <a:pt x="318" y="9"/>
                    </a:cubicBezTo>
                    <a:cubicBezTo>
                      <a:pt x="342" y="11"/>
                      <a:pt x="364" y="10"/>
                      <a:pt x="386" y="13"/>
                    </a:cubicBezTo>
                    <a:cubicBezTo>
                      <a:pt x="396" y="14"/>
                      <a:pt x="405" y="23"/>
                      <a:pt x="414" y="25"/>
                    </a:cubicBezTo>
                    <a:cubicBezTo>
                      <a:pt x="426" y="28"/>
                      <a:pt x="440" y="20"/>
                      <a:pt x="454" y="21"/>
                    </a:cubicBezTo>
                    <a:cubicBezTo>
                      <a:pt x="465" y="22"/>
                      <a:pt x="475" y="28"/>
                      <a:pt x="486" y="29"/>
                    </a:cubicBezTo>
                    <a:cubicBezTo>
                      <a:pt x="520" y="31"/>
                      <a:pt x="553" y="24"/>
                      <a:pt x="586" y="29"/>
                    </a:cubicBezTo>
                    <a:cubicBezTo>
                      <a:pt x="595" y="30"/>
                      <a:pt x="605" y="36"/>
                      <a:pt x="614" y="37"/>
                    </a:cubicBezTo>
                    <a:cubicBezTo>
                      <a:pt x="708" y="46"/>
                      <a:pt x="805" y="33"/>
                      <a:pt x="898" y="45"/>
                    </a:cubicBezTo>
                    <a:cubicBezTo>
                      <a:pt x="909" y="46"/>
                      <a:pt x="922" y="53"/>
                      <a:pt x="934" y="53"/>
                    </a:cubicBezTo>
                    <a:cubicBezTo>
                      <a:pt x="952" y="53"/>
                      <a:pt x="961" y="45"/>
                      <a:pt x="978" y="45"/>
                    </a:cubicBezTo>
                    <a:cubicBezTo>
                      <a:pt x="993" y="45"/>
                      <a:pt x="1007" y="52"/>
                      <a:pt x="1022" y="53"/>
                    </a:cubicBezTo>
                    <a:cubicBezTo>
                      <a:pt x="1052" y="54"/>
                      <a:pt x="1084" y="41"/>
                      <a:pt x="1114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7"/>
              <p:cNvSpPr>
                <a:spLocks noEditPoints="1"/>
              </p:cNvSpPr>
              <p:nvPr/>
            </p:nvSpPr>
            <p:spPr bwMode="auto">
              <a:xfrm>
                <a:off x="395" y="1439"/>
                <a:ext cx="545" cy="509"/>
              </a:xfrm>
              <a:custGeom>
                <a:avLst/>
                <a:gdLst>
                  <a:gd name="T0" fmla="*/ 1277 w 1277"/>
                  <a:gd name="T1" fmla="*/ 655 h 1191"/>
                  <a:gd name="T2" fmla="*/ 1201 w 1277"/>
                  <a:gd name="T3" fmla="*/ 687 h 1191"/>
                  <a:gd name="T4" fmla="*/ 1153 w 1277"/>
                  <a:gd name="T5" fmla="*/ 843 h 1191"/>
                  <a:gd name="T6" fmla="*/ 1097 w 1277"/>
                  <a:gd name="T7" fmla="*/ 827 h 1191"/>
                  <a:gd name="T8" fmla="*/ 1065 w 1277"/>
                  <a:gd name="T9" fmla="*/ 831 h 1191"/>
                  <a:gd name="T10" fmla="*/ 917 w 1277"/>
                  <a:gd name="T11" fmla="*/ 803 h 1191"/>
                  <a:gd name="T12" fmla="*/ 773 w 1277"/>
                  <a:gd name="T13" fmla="*/ 791 h 1191"/>
                  <a:gd name="T14" fmla="*/ 725 w 1277"/>
                  <a:gd name="T15" fmla="*/ 807 h 1191"/>
                  <a:gd name="T16" fmla="*/ 673 w 1277"/>
                  <a:gd name="T17" fmla="*/ 815 h 1191"/>
                  <a:gd name="T18" fmla="*/ 637 w 1277"/>
                  <a:gd name="T19" fmla="*/ 831 h 1191"/>
                  <a:gd name="T20" fmla="*/ 553 w 1277"/>
                  <a:gd name="T21" fmla="*/ 875 h 1191"/>
                  <a:gd name="T22" fmla="*/ 529 w 1277"/>
                  <a:gd name="T23" fmla="*/ 987 h 1191"/>
                  <a:gd name="T24" fmla="*/ 621 w 1277"/>
                  <a:gd name="T25" fmla="*/ 1063 h 1191"/>
                  <a:gd name="T26" fmla="*/ 861 w 1277"/>
                  <a:gd name="T27" fmla="*/ 1135 h 1191"/>
                  <a:gd name="T28" fmla="*/ 793 w 1277"/>
                  <a:gd name="T29" fmla="*/ 1167 h 1191"/>
                  <a:gd name="T30" fmla="*/ 641 w 1277"/>
                  <a:gd name="T31" fmla="*/ 1187 h 1191"/>
                  <a:gd name="T32" fmla="*/ 529 w 1277"/>
                  <a:gd name="T33" fmla="*/ 1175 h 1191"/>
                  <a:gd name="T34" fmla="*/ 489 w 1277"/>
                  <a:gd name="T35" fmla="*/ 1159 h 1191"/>
                  <a:gd name="T36" fmla="*/ 417 w 1277"/>
                  <a:gd name="T37" fmla="*/ 1151 h 1191"/>
                  <a:gd name="T38" fmla="*/ 269 w 1277"/>
                  <a:gd name="T39" fmla="*/ 1079 h 1191"/>
                  <a:gd name="T40" fmla="*/ 101 w 1277"/>
                  <a:gd name="T41" fmla="*/ 871 h 1191"/>
                  <a:gd name="T42" fmla="*/ 37 w 1277"/>
                  <a:gd name="T43" fmla="*/ 387 h 1191"/>
                  <a:gd name="T44" fmla="*/ 121 w 1277"/>
                  <a:gd name="T45" fmla="*/ 243 h 1191"/>
                  <a:gd name="T46" fmla="*/ 229 w 1277"/>
                  <a:gd name="T47" fmla="*/ 131 h 1191"/>
                  <a:gd name="T48" fmla="*/ 533 w 1277"/>
                  <a:gd name="T49" fmla="*/ 7 h 1191"/>
                  <a:gd name="T50" fmla="*/ 549 w 1277"/>
                  <a:gd name="T51" fmla="*/ 11 h 1191"/>
                  <a:gd name="T52" fmla="*/ 561 w 1277"/>
                  <a:gd name="T53" fmla="*/ 3 h 1191"/>
                  <a:gd name="T54" fmla="*/ 665 w 1277"/>
                  <a:gd name="T55" fmla="*/ 3 h 1191"/>
                  <a:gd name="T56" fmla="*/ 945 w 1277"/>
                  <a:gd name="T57" fmla="*/ 83 h 1191"/>
                  <a:gd name="T58" fmla="*/ 1081 w 1277"/>
                  <a:gd name="T59" fmla="*/ 251 h 1191"/>
                  <a:gd name="T60" fmla="*/ 1105 w 1277"/>
                  <a:gd name="T61" fmla="*/ 291 h 1191"/>
                  <a:gd name="T62" fmla="*/ 1121 w 1277"/>
                  <a:gd name="T63" fmla="*/ 351 h 1191"/>
                  <a:gd name="T64" fmla="*/ 1145 w 1277"/>
                  <a:gd name="T65" fmla="*/ 395 h 1191"/>
                  <a:gd name="T66" fmla="*/ 1161 w 1277"/>
                  <a:gd name="T67" fmla="*/ 471 h 1191"/>
                  <a:gd name="T68" fmla="*/ 1277 w 1277"/>
                  <a:gd name="T69" fmla="*/ 655 h 1191"/>
                  <a:gd name="T70" fmla="*/ 877 w 1277"/>
                  <a:gd name="T71" fmla="*/ 343 h 1191"/>
                  <a:gd name="T72" fmla="*/ 917 w 1277"/>
                  <a:gd name="T73" fmla="*/ 423 h 1191"/>
                  <a:gd name="T74" fmla="*/ 845 w 1277"/>
                  <a:gd name="T75" fmla="*/ 515 h 1191"/>
                  <a:gd name="T76" fmla="*/ 953 w 1277"/>
                  <a:gd name="T77" fmla="*/ 491 h 1191"/>
                  <a:gd name="T78" fmla="*/ 1005 w 1277"/>
                  <a:gd name="T79" fmla="*/ 551 h 1191"/>
                  <a:gd name="T80" fmla="*/ 1041 w 1277"/>
                  <a:gd name="T81" fmla="*/ 523 h 1191"/>
                  <a:gd name="T82" fmla="*/ 1009 w 1277"/>
                  <a:gd name="T83" fmla="*/ 443 h 1191"/>
                  <a:gd name="T84" fmla="*/ 1057 w 1277"/>
                  <a:gd name="T85" fmla="*/ 363 h 1191"/>
                  <a:gd name="T86" fmla="*/ 973 w 1277"/>
                  <a:gd name="T87" fmla="*/ 387 h 1191"/>
                  <a:gd name="T88" fmla="*/ 877 w 1277"/>
                  <a:gd name="T89" fmla="*/ 343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7" h="1191">
                    <a:moveTo>
                      <a:pt x="1277" y="655"/>
                    </a:moveTo>
                    <a:cubicBezTo>
                      <a:pt x="1260" y="684"/>
                      <a:pt x="1224" y="677"/>
                      <a:pt x="1201" y="687"/>
                    </a:cubicBezTo>
                    <a:cubicBezTo>
                      <a:pt x="1143" y="713"/>
                      <a:pt x="1153" y="762"/>
                      <a:pt x="1153" y="843"/>
                    </a:cubicBezTo>
                    <a:cubicBezTo>
                      <a:pt x="1126" y="846"/>
                      <a:pt x="1107" y="841"/>
                      <a:pt x="1097" y="827"/>
                    </a:cubicBezTo>
                    <a:cubicBezTo>
                      <a:pt x="1087" y="829"/>
                      <a:pt x="1079" y="833"/>
                      <a:pt x="1065" y="831"/>
                    </a:cubicBezTo>
                    <a:cubicBezTo>
                      <a:pt x="1025" y="811"/>
                      <a:pt x="969" y="810"/>
                      <a:pt x="917" y="803"/>
                    </a:cubicBezTo>
                    <a:cubicBezTo>
                      <a:pt x="870" y="796"/>
                      <a:pt x="821" y="784"/>
                      <a:pt x="773" y="791"/>
                    </a:cubicBezTo>
                    <a:cubicBezTo>
                      <a:pt x="759" y="793"/>
                      <a:pt x="742" y="803"/>
                      <a:pt x="725" y="807"/>
                    </a:cubicBezTo>
                    <a:cubicBezTo>
                      <a:pt x="707" y="811"/>
                      <a:pt x="689" y="810"/>
                      <a:pt x="673" y="815"/>
                    </a:cubicBezTo>
                    <a:cubicBezTo>
                      <a:pt x="662" y="818"/>
                      <a:pt x="650" y="825"/>
                      <a:pt x="637" y="831"/>
                    </a:cubicBezTo>
                    <a:cubicBezTo>
                      <a:pt x="611" y="842"/>
                      <a:pt x="567" y="858"/>
                      <a:pt x="553" y="875"/>
                    </a:cubicBezTo>
                    <a:cubicBezTo>
                      <a:pt x="540" y="891"/>
                      <a:pt x="516" y="953"/>
                      <a:pt x="529" y="987"/>
                    </a:cubicBezTo>
                    <a:cubicBezTo>
                      <a:pt x="539" y="1013"/>
                      <a:pt x="590" y="1045"/>
                      <a:pt x="621" y="1063"/>
                    </a:cubicBezTo>
                    <a:cubicBezTo>
                      <a:pt x="682" y="1098"/>
                      <a:pt x="785" y="1124"/>
                      <a:pt x="861" y="1135"/>
                    </a:cubicBezTo>
                    <a:cubicBezTo>
                      <a:pt x="852" y="1160"/>
                      <a:pt x="819" y="1161"/>
                      <a:pt x="793" y="1167"/>
                    </a:cubicBezTo>
                    <a:cubicBezTo>
                      <a:pt x="746" y="1178"/>
                      <a:pt x="708" y="1191"/>
                      <a:pt x="641" y="1187"/>
                    </a:cubicBezTo>
                    <a:cubicBezTo>
                      <a:pt x="603" y="1185"/>
                      <a:pt x="561" y="1181"/>
                      <a:pt x="529" y="1175"/>
                    </a:cubicBezTo>
                    <a:cubicBezTo>
                      <a:pt x="515" y="1172"/>
                      <a:pt x="504" y="1163"/>
                      <a:pt x="489" y="1159"/>
                    </a:cubicBezTo>
                    <a:cubicBezTo>
                      <a:pt x="466" y="1153"/>
                      <a:pt x="440" y="1157"/>
                      <a:pt x="417" y="1151"/>
                    </a:cubicBezTo>
                    <a:cubicBezTo>
                      <a:pt x="365" y="1137"/>
                      <a:pt x="310" y="1108"/>
                      <a:pt x="269" y="1079"/>
                    </a:cubicBezTo>
                    <a:cubicBezTo>
                      <a:pt x="201" y="1032"/>
                      <a:pt x="132" y="951"/>
                      <a:pt x="101" y="871"/>
                    </a:cubicBezTo>
                    <a:cubicBezTo>
                      <a:pt x="13" y="769"/>
                      <a:pt x="0" y="547"/>
                      <a:pt x="37" y="387"/>
                    </a:cubicBezTo>
                    <a:cubicBezTo>
                      <a:pt x="65" y="342"/>
                      <a:pt x="89" y="289"/>
                      <a:pt x="121" y="243"/>
                    </a:cubicBezTo>
                    <a:cubicBezTo>
                      <a:pt x="152" y="199"/>
                      <a:pt x="181" y="169"/>
                      <a:pt x="229" y="131"/>
                    </a:cubicBezTo>
                    <a:cubicBezTo>
                      <a:pt x="305" y="71"/>
                      <a:pt x="409" y="26"/>
                      <a:pt x="533" y="7"/>
                    </a:cubicBezTo>
                    <a:cubicBezTo>
                      <a:pt x="536" y="7"/>
                      <a:pt x="542" y="12"/>
                      <a:pt x="549" y="11"/>
                    </a:cubicBezTo>
                    <a:cubicBezTo>
                      <a:pt x="553" y="10"/>
                      <a:pt x="556" y="3"/>
                      <a:pt x="561" y="3"/>
                    </a:cubicBezTo>
                    <a:cubicBezTo>
                      <a:pt x="596" y="0"/>
                      <a:pt x="635" y="0"/>
                      <a:pt x="665" y="3"/>
                    </a:cubicBezTo>
                    <a:cubicBezTo>
                      <a:pt x="768" y="13"/>
                      <a:pt x="860" y="44"/>
                      <a:pt x="945" y="83"/>
                    </a:cubicBezTo>
                    <a:cubicBezTo>
                      <a:pt x="999" y="136"/>
                      <a:pt x="1043" y="180"/>
                      <a:pt x="1081" y="251"/>
                    </a:cubicBezTo>
                    <a:cubicBezTo>
                      <a:pt x="1088" y="265"/>
                      <a:pt x="1099" y="277"/>
                      <a:pt x="1105" y="291"/>
                    </a:cubicBezTo>
                    <a:cubicBezTo>
                      <a:pt x="1113" y="309"/>
                      <a:pt x="1113" y="331"/>
                      <a:pt x="1121" y="351"/>
                    </a:cubicBezTo>
                    <a:cubicBezTo>
                      <a:pt x="1127" y="367"/>
                      <a:pt x="1139" y="378"/>
                      <a:pt x="1145" y="395"/>
                    </a:cubicBezTo>
                    <a:cubicBezTo>
                      <a:pt x="1153" y="420"/>
                      <a:pt x="1146" y="446"/>
                      <a:pt x="1161" y="471"/>
                    </a:cubicBezTo>
                    <a:cubicBezTo>
                      <a:pt x="1114" y="562"/>
                      <a:pt x="1247" y="604"/>
                      <a:pt x="1277" y="655"/>
                    </a:cubicBezTo>
                    <a:close/>
                    <a:moveTo>
                      <a:pt x="877" y="343"/>
                    </a:moveTo>
                    <a:cubicBezTo>
                      <a:pt x="889" y="371"/>
                      <a:pt x="901" y="399"/>
                      <a:pt x="917" y="423"/>
                    </a:cubicBezTo>
                    <a:cubicBezTo>
                      <a:pt x="902" y="463"/>
                      <a:pt x="847" y="462"/>
                      <a:pt x="845" y="515"/>
                    </a:cubicBezTo>
                    <a:cubicBezTo>
                      <a:pt x="883" y="557"/>
                      <a:pt x="909" y="491"/>
                      <a:pt x="953" y="491"/>
                    </a:cubicBezTo>
                    <a:cubicBezTo>
                      <a:pt x="975" y="498"/>
                      <a:pt x="981" y="548"/>
                      <a:pt x="1005" y="551"/>
                    </a:cubicBezTo>
                    <a:cubicBezTo>
                      <a:pt x="1025" y="553"/>
                      <a:pt x="1025" y="539"/>
                      <a:pt x="1041" y="523"/>
                    </a:cubicBezTo>
                    <a:cubicBezTo>
                      <a:pt x="1037" y="490"/>
                      <a:pt x="1016" y="474"/>
                      <a:pt x="1009" y="443"/>
                    </a:cubicBezTo>
                    <a:cubicBezTo>
                      <a:pt x="1018" y="409"/>
                      <a:pt x="1056" y="404"/>
                      <a:pt x="1057" y="363"/>
                    </a:cubicBezTo>
                    <a:cubicBezTo>
                      <a:pt x="1019" y="347"/>
                      <a:pt x="997" y="376"/>
                      <a:pt x="973" y="387"/>
                    </a:cubicBezTo>
                    <a:cubicBezTo>
                      <a:pt x="952" y="364"/>
                      <a:pt x="923" y="315"/>
                      <a:pt x="877" y="3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8"/>
              <p:cNvSpPr>
                <a:spLocks/>
              </p:cNvSpPr>
              <p:nvPr/>
            </p:nvSpPr>
            <p:spPr bwMode="auto">
              <a:xfrm>
                <a:off x="5461" y="1477"/>
                <a:ext cx="131" cy="56"/>
              </a:xfrm>
              <a:custGeom>
                <a:avLst/>
                <a:gdLst>
                  <a:gd name="T0" fmla="*/ 303 w 307"/>
                  <a:gd name="T1" fmla="*/ 23 h 132"/>
                  <a:gd name="T2" fmla="*/ 299 w 307"/>
                  <a:gd name="T3" fmla="*/ 119 h 132"/>
                  <a:gd name="T4" fmla="*/ 251 w 307"/>
                  <a:gd name="T5" fmla="*/ 115 h 132"/>
                  <a:gd name="T6" fmla="*/ 3 w 307"/>
                  <a:gd name="T7" fmla="*/ 111 h 132"/>
                  <a:gd name="T8" fmla="*/ 3 w 307"/>
                  <a:gd name="T9" fmla="*/ 23 h 132"/>
                  <a:gd name="T10" fmla="*/ 67 w 307"/>
                  <a:gd name="T11" fmla="*/ 15 h 132"/>
                  <a:gd name="T12" fmla="*/ 131 w 307"/>
                  <a:gd name="T13" fmla="*/ 11 h 132"/>
                  <a:gd name="T14" fmla="*/ 151 w 307"/>
                  <a:gd name="T15" fmla="*/ 19 h 132"/>
                  <a:gd name="T16" fmla="*/ 179 w 307"/>
                  <a:gd name="T17" fmla="*/ 11 h 132"/>
                  <a:gd name="T18" fmla="*/ 203 w 307"/>
                  <a:gd name="T19" fmla="*/ 19 h 132"/>
                  <a:gd name="T20" fmla="*/ 303 w 307"/>
                  <a:gd name="T21" fmla="*/ 2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7" h="132">
                    <a:moveTo>
                      <a:pt x="303" y="23"/>
                    </a:moveTo>
                    <a:cubicBezTo>
                      <a:pt x="301" y="55"/>
                      <a:pt x="307" y="94"/>
                      <a:pt x="299" y="119"/>
                    </a:cubicBezTo>
                    <a:cubicBezTo>
                      <a:pt x="286" y="125"/>
                      <a:pt x="260" y="125"/>
                      <a:pt x="251" y="115"/>
                    </a:cubicBezTo>
                    <a:cubicBezTo>
                      <a:pt x="162" y="132"/>
                      <a:pt x="83" y="102"/>
                      <a:pt x="3" y="111"/>
                    </a:cubicBezTo>
                    <a:cubicBezTo>
                      <a:pt x="0" y="69"/>
                      <a:pt x="5" y="54"/>
                      <a:pt x="3" y="23"/>
                    </a:cubicBezTo>
                    <a:cubicBezTo>
                      <a:pt x="17" y="0"/>
                      <a:pt x="39" y="12"/>
                      <a:pt x="67" y="15"/>
                    </a:cubicBezTo>
                    <a:cubicBezTo>
                      <a:pt x="85" y="17"/>
                      <a:pt x="113" y="10"/>
                      <a:pt x="131" y="11"/>
                    </a:cubicBezTo>
                    <a:cubicBezTo>
                      <a:pt x="138" y="12"/>
                      <a:pt x="147" y="19"/>
                      <a:pt x="151" y="19"/>
                    </a:cubicBezTo>
                    <a:cubicBezTo>
                      <a:pt x="161" y="19"/>
                      <a:pt x="168" y="10"/>
                      <a:pt x="179" y="11"/>
                    </a:cubicBezTo>
                    <a:cubicBezTo>
                      <a:pt x="187" y="12"/>
                      <a:pt x="195" y="18"/>
                      <a:pt x="203" y="19"/>
                    </a:cubicBezTo>
                    <a:cubicBezTo>
                      <a:pt x="234" y="24"/>
                      <a:pt x="268" y="12"/>
                      <a:pt x="303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9"/>
              <p:cNvSpPr>
                <a:spLocks/>
              </p:cNvSpPr>
              <p:nvPr/>
            </p:nvSpPr>
            <p:spPr bwMode="auto">
              <a:xfrm>
                <a:off x="5612" y="1485"/>
                <a:ext cx="329" cy="60"/>
              </a:xfrm>
              <a:custGeom>
                <a:avLst/>
                <a:gdLst>
                  <a:gd name="T0" fmla="*/ 765 w 771"/>
                  <a:gd name="T1" fmla="*/ 40 h 142"/>
                  <a:gd name="T2" fmla="*/ 757 w 771"/>
                  <a:gd name="T3" fmla="*/ 140 h 142"/>
                  <a:gd name="T4" fmla="*/ 505 w 771"/>
                  <a:gd name="T5" fmla="*/ 132 h 142"/>
                  <a:gd name="T6" fmla="*/ 421 w 771"/>
                  <a:gd name="T7" fmla="*/ 132 h 142"/>
                  <a:gd name="T8" fmla="*/ 317 w 771"/>
                  <a:gd name="T9" fmla="*/ 124 h 142"/>
                  <a:gd name="T10" fmla="*/ 281 w 771"/>
                  <a:gd name="T11" fmla="*/ 116 h 142"/>
                  <a:gd name="T12" fmla="*/ 241 w 771"/>
                  <a:gd name="T13" fmla="*/ 124 h 142"/>
                  <a:gd name="T14" fmla="*/ 133 w 771"/>
                  <a:gd name="T15" fmla="*/ 108 h 142"/>
                  <a:gd name="T16" fmla="*/ 1 w 771"/>
                  <a:gd name="T17" fmla="*/ 100 h 142"/>
                  <a:gd name="T18" fmla="*/ 9 w 771"/>
                  <a:gd name="T19" fmla="*/ 8 h 142"/>
                  <a:gd name="T20" fmla="*/ 765 w 771"/>
                  <a:gd name="T21" fmla="*/ 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1" h="142">
                    <a:moveTo>
                      <a:pt x="765" y="40"/>
                    </a:moveTo>
                    <a:cubicBezTo>
                      <a:pt x="771" y="65"/>
                      <a:pt x="770" y="113"/>
                      <a:pt x="757" y="140"/>
                    </a:cubicBezTo>
                    <a:cubicBezTo>
                      <a:pt x="665" y="141"/>
                      <a:pt x="578" y="142"/>
                      <a:pt x="505" y="132"/>
                    </a:cubicBezTo>
                    <a:cubicBezTo>
                      <a:pt x="481" y="129"/>
                      <a:pt x="450" y="136"/>
                      <a:pt x="421" y="132"/>
                    </a:cubicBezTo>
                    <a:cubicBezTo>
                      <a:pt x="395" y="128"/>
                      <a:pt x="352" y="129"/>
                      <a:pt x="317" y="124"/>
                    </a:cubicBezTo>
                    <a:cubicBezTo>
                      <a:pt x="305" y="122"/>
                      <a:pt x="293" y="116"/>
                      <a:pt x="281" y="116"/>
                    </a:cubicBezTo>
                    <a:cubicBezTo>
                      <a:pt x="268" y="116"/>
                      <a:pt x="254" y="123"/>
                      <a:pt x="241" y="124"/>
                    </a:cubicBezTo>
                    <a:cubicBezTo>
                      <a:pt x="206" y="127"/>
                      <a:pt x="171" y="112"/>
                      <a:pt x="133" y="108"/>
                    </a:cubicBezTo>
                    <a:cubicBezTo>
                      <a:pt x="87" y="104"/>
                      <a:pt x="40" y="120"/>
                      <a:pt x="1" y="100"/>
                    </a:cubicBezTo>
                    <a:cubicBezTo>
                      <a:pt x="0" y="71"/>
                      <a:pt x="0" y="36"/>
                      <a:pt x="9" y="8"/>
                    </a:cubicBezTo>
                    <a:cubicBezTo>
                      <a:pt x="273" y="0"/>
                      <a:pt x="529" y="34"/>
                      <a:pt x="765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0"/>
              <p:cNvSpPr>
                <a:spLocks/>
              </p:cNvSpPr>
              <p:nvPr/>
            </p:nvSpPr>
            <p:spPr bwMode="auto">
              <a:xfrm>
                <a:off x="4268" y="1536"/>
                <a:ext cx="43" cy="43"/>
              </a:xfrm>
              <a:custGeom>
                <a:avLst/>
                <a:gdLst>
                  <a:gd name="T0" fmla="*/ 15 w 100"/>
                  <a:gd name="T1" fmla="*/ 83 h 100"/>
                  <a:gd name="T2" fmla="*/ 63 w 100"/>
                  <a:gd name="T3" fmla="*/ 7 h 100"/>
                  <a:gd name="T4" fmla="*/ 95 w 100"/>
                  <a:gd name="T5" fmla="*/ 39 h 100"/>
                  <a:gd name="T6" fmla="*/ 47 w 100"/>
                  <a:gd name="T7" fmla="*/ 99 h 100"/>
                  <a:gd name="T8" fmla="*/ 15 w 100"/>
                  <a:gd name="T9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100">
                    <a:moveTo>
                      <a:pt x="15" y="83"/>
                    </a:moveTo>
                    <a:cubicBezTo>
                      <a:pt x="0" y="41"/>
                      <a:pt x="25" y="0"/>
                      <a:pt x="63" y="7"/>
                    </a:cubicBezTo>
                    <a:cubicBezTo>
                      <a:pt x="71" y="8"/>
                      <a:pt x="93" y="30"/>
                      <a:pt x="95" y="39"/>
                    </a:cubicBezTo>
                    <a:cubicBezTo>
                      <a:pt x="100" y="64"/>
                      <a:pt x="72" y="100"/>
                      <a:pt x="47" y="99"/>
                    </a:cubicBezTo>
                    <a:cubicBezTo>
                      <a:pt x="32" y="98"/>
                      <a:pt x="41" y="79"/>
                      <a:pt x="15" y="8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1"/>
              <p:cNvSpPr>
                <a:spLocks/>
              </p:cNvSpPr>
              <p:nvPr/>
            </p:nvSpPr>
            <p:spPr bwMode="auto">
              <a:xfrm>
                <a:off x="5459" y="1543"/>
                <a:ext cx="129" cy="51"/>
              </a:xfrm>
              <a:custGeom>
                <a:avLst/>
                <a:gdLst>
                  <a:gd name="T0" fmla="*/ 296 w 302"/>
                  <a:gd name="T1" fmla="*/ 15 h 119"/>
                  <a:gd name="T2" fmla="*/ 296 w 302"/>
                  <a:gd name="T3" fmla="*/ 119 h 119"/>
                  <a:gd name="T4" fmla="*/ 0 w 302"/>
                  <a:gd name="T5" fmla="*/ 99 h 119"/>
                  <a:gd name="T6" fmla="*/ 8 w 302"/>
                  <a:gd name="T7" fmla="*/ 11 h 119"/>
                  <a:gd name="T8" fmla="*/ 296 w 302"/>
                  <a:gd name="T9" fmla="*/ 1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2" h="119">
                    <a:moveTo>
                      <a:pt x="296" y="15"/>
                    </a:moveTo>
                    <a:cubicBezTo>
                      <a:pt x="302" y="42"/>
                      <a:pt x="302" y="92"/>
                      <a:pt x="296" y="119"/>
                    </a:cubicBezTo>
                    <a:cubicBezTo>
                      <a:pt x="200" y="112"/>
                      <a:pt x="92" y="119"/>
                      <a:pt x="0" y="99"/>
                    </a:cubicBezTo>
                    <a:cubicBezTo>
                      <a:pt x="7" y="68"/>
                      <a:pt x="4" y="37"/>
                      <a:pt x="8" y="11"/>
                    </a:cubicBezTo>
                    <a:cubicBezTo>
                      <a:pt x="101" y="0"/>
                      <a:pt x="193" y="24"/>
                      <a:pt x="29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2"/>
              <p:cNvSpPr>
                <a:spLocks/>
              </p:cNvSpPr>
              <p:nvPr/>
            </p:nvSpPr>
            <p:spPr bwMode="auto">
              <a:xfrm>
                <a:off x="5607" y="1552"/>
                <a:ext cx="336" cy="68"/>
              </a:xfrm>
              <a:custGeom>
                <a:avLst/>
                <a:gdLst>
                  <a:gd name="T0" fmla="*/ 768 w 785"/>
                  <a:gd name="T1" fmla="*/ 43 h 160"/>
                  <a:gd name="T2" fmla="*/ 772 w 785"/>
                  <a:gd name="T3" fmla="*/ 155 h 160"/>
                  <a:gd name="T4" fmla="*/ 620 w 785"/>
                  <a:gd name="T5" fmla="*/ 151 h 160"/>
                  <a:gd name="T6" fmla="*/ 592 w 785"/>
                  <a:gd name="T7" fmla="*/ 143 h 160"/>
                  <a:gd name="T8" fmla="*/ 552 w 785"/>
                  <a:gd name="T9" fmla="*/ 147 h 160"/>
                  <a:gd name="T10" fmla="*/ 524 w 785"/>
                  <a:gd name="T11" fmla="*/ 139 h 160"/>
                  <a:gd name="T12" fmla="*/ 480 w 785"/>
                  <a:gd name="T13" fmla="*/ 147 h 160"/>
                  <a:gd name="T14" fmla="*/ 440 w 785"/>
                  <a:gd name="T15" fmla="*/ 135 h 160"/>
                  <a:gd name="T16" fmla="*/ 340 w 785"/>
                  <a:gd name="T17" fmla="*/ 135 h 160"/>
                  <a:gd name="T18" fmla="*/ 312 w 785"/>
                  <a:gd name="T19" fmla="*/ 127 h 160"/>
                  <a:gd name="T20" fmla="*/ 264 w 785"/>
                  <a:gd name="T21" fmla="*/ 127 h 160"/>
                  <a:gd name="T22" fmla="*/ 0 w 785"/>
                  <a:gd name="T23" fmla="*/ 99 h 160"/>
                  <a:gd name="T24" fmla="*/ 8 w 785"/>
                  <a:gd name="T25" fmla="*/ 3 h 160"/>
                  <a:gd name="T26" fmla="*/ 152 w 785"/>
                  <a:gd name="T27" fmla="*/ 7 h 160"/>
                  <a:gd name="T28" fmla="*/ 212 w 785"/>
                  <a:gd name="T29" fmla="*/ 15 h 160"/>
                  <a:gd name="T30" fmla="*/ 340 w 785"/>
                  <a:gd name="T31" fmla="*/ 23 h 160"/>
                  <a:gd name="T32" fmla="*/ 372 w 785"/>
                  <a:gd name="T33" fmla="*/ 19 h 160"/>
                  <a:gd name="T34" fmla="*/ 404 w 785"/>
                  <a:gd name="T35" fmla="*/ 27 h 160"/>
                  <a:gd name="T36" fmla="*/ 468 w 785"/>
                  <a:gd name="T37" fmla="*/ 35 h 160"/>
                  <a:gd name="T38" fmla="*/ 536 w 785"/>
                  <a:gd name="T39" fmla="*/ 43 h 160"/>
                  <a:gd name="T40" fmla="*/ 576 w 785"/>
                  <a:gd name="T41" fmla="*/ 35 h 160"/>
                  <a:gd name="T42" fmla="*/ 600 w 785"/>
                  <a:gd name="T43" fmla="*/ 39 h 160"/>
                  <a:gd name="T44" fmla="*/ 768 w 785"/>
                  <a:gd name="T45" fmla="*/ 4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85" h="160">
                    <a:moveTo>
                      <a:pt x="768" y="43"/>
                    </a:moveTo>
                    <a:cubicBezTo>
                      <a:pt x="774" y="84"/>
                      <a:pt x="785" y="124"/>
                      <a:pt x="772" y="155"/>
                    </a:cubicBezTo>
                    <a:cubicBezTo>
                      <a:pt x="725" y="160"/>
                      <a:pt x="675" y="158"/>
                      <a:pt x="620" y="151"/>
                    </a:cubicBezTo>
                    <a:cubicBezTo>
                      <a:pt x="611" y="150"/>
                      <a:pt x="601" y="144"/>
                      <a:pt x="592" y="143"/>
                    </a:cubicBezTo>
                    <a:cubicBezTo>
                      <a:pt x="579" y="142"/>
                      <a:pt x="565" y="148"/>
                      <a:pt x="552" y="147"/>
                    </a:cubicBezTo>
                    <a:cubicBezTo>
                      <a:pt x="542" y="146"/>
                      <a:pt x="533" y="139"/>
                      <a:pt x="524" y="139"/>
                    </a:cubicBezTo>
                    <a:cubicBezTo>
                      <a:pt x="510" y="139"/>
                      <a:pt x="494" y="148"/>
                      <a:pt x="480" y="147"/>
                    </a:cubicBezTo>
                    <a:cubicBezTo>
                      <a:pt x="466" y="146"/>
                      <a:pt x="453" y="137"/>
                      <a:pt x="440" y="135"/>
                    </a:cubicBezTo>
                    <a:cubicBezTo>
                      <a:pt x="409" y="130"/>
                      <a:pt x="375" y="138"/>
                      <a:pt x="340" y="135"/>
                    </a:cubicBezTo>
                    <a:cubicBezTo>
                      <a:pt x="331" y="134"/>
                      <a:pt x="321" y="128"/>
                      <a:pt x="312" y="127"/>
                    </a:cubicBezTo>
                    <a:cubicBezTo>
                      <a:pt x="295" y="124"/>
                      <a:pt x="279" y="129"/>
                      <a:pt x="264" y="127"/>
                    </a:cubicBezTo>
                    <a:cubicBezTo>
                      <a:pt x="192" y="117"/>
                      <a:pt x="86" y="114"/>
                      <a:pt x="0" y="99"/>
                    </a:cubicBezTo>
                    <a:cubicBezTo>
                      <a:pt x="4" y="53"/>
                      <a:pt x="3" y="37"/>
                      <a:pt x="8" y="3"/>
                    </a:cubicBezTo>
                    <a:cubicBezTo>
                      <a:pt x="57" y="0"/>
                      <a:pt x="104" y="22"/>
                      <a:pt x="152" y="7"/>
                    </a:cubicBezTo>
                    <a:cubicBezTo>
                      <a:pt x="166" y="23"/>
                      <a:pt x="185" y="17"/>
                      <a:pt x="212" y="15"/>
                    </a:cubicBezTo>
                    <a:cubicBezTo>
                      <a:pt x="249" y="13"/>
                      <a:pt x="298" y="23"/>
                      <a:pt x="340" y="23"/>
                    </a:cubicBezTo>
                    <a:cubicBezTo>
                      <a:pt x="352" y="23"/>
                      <a:pt x="361" y="18"/>
                      <a:pt x="372" y="19"/>
                    </a:cubicBezTo>
                    <a:cubicBezTo>
                      <a:pt x="382" y="20"/>
                      <a:pt x="394" y="26"/>
                      <a:pt x="404" y="27"/>
                    </a:cubicBezTo>
                    <a:cubicBezTo>
                      <a:pt x="428" y="28"/>
                      <a:pt x="450" y="18"/>
                      <a:pt x="468" y="35"/>
                    </a:cubicBezTo>
                    <a:cubicBezTo>
                      <a:pt x="494" y="29"/>
                      <a:pt x="517" y="43"/>
                      <a:pt x="536" y="43"/>
                    </a:cubicBezTo>
                    <a:cubicBezTo>
                      <a:pt x="550" y="43"/>
                      <a:pt x="562" y="35"/>
                      <a:pt x="576" y="35"/>
                    </a:cubicBezTo>
                    <a:cubicBezTo>
                      <a:pt x="584" y="35"/>
                      <a:pt x="591" y="38"/>
                      <a:pt x="600" y="39"/>
                    </a:cubicBezTo>
                    <a:cubicBezTo>
                      <a:pt x="631" y="44"/>
                      <a:pt x="696" y="41"/>
                      <a:pt x="768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3"/>
              <p:cNvSpPr>
                <a:spLocks/>
              </p:cNvSpPr>
              <p:nvPr/>
            </p:nvSpPr>
            <p:spPr bwMode="auto">
              <a:xfrm>
                <a:off x="756" y="1574"/>
                <a:ext cx="90" cy="103"/>
              </a:xfrm>
              <a:custGeom>
                <a:avLst/>
                <a:gdLst>
                  <a:gd name="T0" fmla="*/ 128 w 212"/>
                  <a:gd name="T1" fmla="*/ 72 h 242"/>
                  <a:gd name="T2" fmla="*/ 212 w 212"/>
                  <a:gd name="T3" fmla="*/ 48 h 242"/>
                  <a:gd name="T4" fmla="*/ 164 w 212"/>
                  <a:gd name="T5" fmla="*/ 128 h 242"/>
                  <a:gd name="T6" fmla="*/ 196 w 212"/>
                  <a:gd name="T7" fmla="*/ 208 h 242"/>
                  <a:gd name="T8" fmla="*/ 160 w 212"/>
                  <a:gd name="T9" fmla="*/ 236 h 242"/>
                  <a:gd name="T10" fmla="*/ 108 w 212"/>
                  <a:gd name="T11" fmla="*/ 176 h 242"/>
                  <a:gd name="T12" fmla="*/ 0 w 212"/>
                  <a:gd name="T13" fmla="*/ 200 h 242"/>
                  <a:gd name="T14" fmla="*/ 72 w 212"/>
                  <a:gd name="T15" fmla="*/ 108 h 242"/>
                  <a:gd name="T16" fmla="*/ 32 w 212"/>
                  <a:gd name="T17" fmla="*/ 28 h 242"/>
                  <a:gd name="T18" fmla="*/ 128 w 212"/>
                  <a:gd name="T19" fmla="*/ 7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2" h="242">
                    <a:moveTo>
                      <a:pt x="128" y="72"/>
                    </a:moveTo>
                    <a:cubicBezTo>
                      <a:pt x="152" y="61"/>
                      <a:pt x="174" y="32"/>
                      <a:pt x="212" y="48"/>
                    </a:cubicBezTo>
                    <a:cubicBezTo>
                      <a:pt x="211" y="89"/>
                      <a:pt x="173" y="94"/>
                      <a:pt x="164" y="128"/>
                    </a:cubicBezTo>
                    <a:cubicBezTo>
                      <a:pt x="171" y="159"/>
                      <a:pt x="192" y="175"/>
                      <a:pt x="196" y="208"/>
                    </a:cubicBezTo>
                    <a:cubicBezTo>
                      <a:pt x="180" y="224"/>
                      <a:pt x="180" y="238"/>
                      <a:pt x="160" y="236"/>
                    </a:cubicBezTo>
                    <a:cubicBezTo>
                      <a:pt x="136" y="233"/>
                      <a:pt x="130" y="183"/>
                      <a:pt x="108" y="176"/>
                    </a:cubicBezTo>
                    <a:cubicBezTo>
                      <a:pt x="64" y="176"/>
                      <a:pt x="38" y="242"/>
                      <a:pt x="0" y="200"/>
                    </a:cubicBezTo>
                    <a:cubicBezTo>
                      <a:pt x="2" y="147"/>
                      <a:pt x="57" y="148"/>
                      <a:pt x="72" y="108"/>
                    </a:cubicBezTo>
                    <a:cubicBezTo>
                      <a:pt x="56" y="84"/>
                      <a:pt x="44" y="56"/>
                      <a:pt x="32" y="28"/>
                    </a:cubicBezTo>
                    <a:cubicBezTo>
                      <a:pt x="78" y="0"/>
                      <a:pt x="107" y="49"/>
                      <a:pt x="128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4"/>
              <p:cNvSpPr>
                <a:spLocks/>
              </p:cNvSpPr>
              <p:nvPr/>
            </p:nvSpPr>
            <p:spPr bwMode="auto">
              <a:xfrm>
                <a:off x="4642" y="1587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5"/>
              <p:cNvSpPr>
                <a:spLocks/>
              </p:cNvSpPr>
              <p:nvPr/>
            </p:nvSpPr>
            <p:spPr bwMode="auto">
              <a:xfrm>
                <a:off x="4673" y="1586"/>
                <a:ext cx="7" cy="9"/>
              </a:xfrm>
              <a:custGeom>
                <a:avLst/>
                <a:gdLst>
                  <a:gd name="T0" fmla="*/ 16 w 17"/>
                  <a:gd name="T1" fmla="*/ 7 h 20"/>
                  <a:gd name="T2" fmla="*/ 0 w 17"/>
                  <a:gd name="T3" fmla="*/ 19 h 20"/>
                  <a:gd name="T4" fmla="*/ 16 w 17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16" y="7"/>
                    </a:moveTo>
                    <a:cubicBezTo>
                      <a:pt x="17" y="18"/>
                      <a:pt x="10" y="20"/>
                      <a:pt x="0" y="19"/>
                    </a:cubicBezTo>
                    <a:cubicBezTo>
                      <a:pt x="0" y="8"/>
                      <a:pt x="9" y="0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6"/>
              <p:cNvSpPr>
                <a:spLocks/>
              </p:cNvSpPr>
              <p:nvPr/>
            </p:nvSpPr>
            <p:spPr bwMode="auto">
              <a:xfrm>
                <a:off x="4631" y="1589"/>
                <a:ext cx="9" cy="7"/>
              </a:xfrm>
              <a:custGeom>
                <a:avLst/>
                <a:gdLst>
                  <a:gd name="T0" fmla="*/ 7 w 22"/>
                  <a:gd name="T1" fmla="*/ 0 h 16"/>
                  <a:gd name="T2" fmla="*/ 15 w 22"/>
                  <a:gd name="T3" fmla="*/ 16 h 16"/>
                  <a:gd name="T4" fmla="*/ 7 w 22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7" y="0"/>
                    </a:moveTo>
                    <a:cubicBezTo>
                      <a:pt x="22" y="0"/>
                      <a:pt x="17" y="6"/>
                      <a:pt x="15" y="16"/>
                    </a:cubicBezTo>
                    <a:cubicBezTo>
                      <a:pt x="0" y="16"/>
                      <a:pt x="5" y="1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7"/>
              <p:cNvSpPr>
                <a:spLocks/>
              </p:cNvSpPr>
              <p:nvPr/>
            </p:nvSpPr>
            <p:spPr bwMode="auto">
              <a:xfrm>
                <a:off x="4664" y="1590"/>
                <a:ext cx="7" cy="8"/>
              </a:xfrm>
              <a:custGeom>
                <a:avLst/>
                <a:gdLst>
                  <a:gd name="T0" fmla="*/ 1 w 17"/>
                  <a:gd name="T1" fmla="*/ 2 h 18"/>
                  <a:gd name="T2" fmla="*/ 17 w 17"/>
                  <a:gd name="T3" fmla="*/ 6 h 18"/>
                  <a:gd name="T4" fmla="*/ 9 w 17"/>
                  <a:gd name="T5" fmla="*/ 18 h 18"/>
                  <a:gd name="T6" fmla="*/ 1 w 17"/>
                  <a:gd name="T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1" y="2"/>
                    </a:moveTo>
                    <a:cubicBezTo>
                      <a:pt x="9" y="0"/>
                      <a:pt x="12" y="5"/>
                      <a:pt x="17" y="6"/>
                    </a:cubicBezTo>
                    <a:cubicBezTo>
                      <a:pt x="16" y="11"/>
                      <a:pt x="10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28"/>
              <p:cNvSpPr>
                <a:spLocks/>
              </p:cNvSpPr>
              <p:nvPr/>
            </p:nvSpPr>
            <p:spPr bwMode="auto">
              <a:xfrm>
                <a:off x="4623" y="1592"/>
                <a:ext cx="6" cy="7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29"/>
              <p:cNvSpPr>
                <a:spLocks/>
              </p:cNvSpPr>
              <p:nvPr/>
            </p:nvSpPr>
            <p:spPr bwMode="auto">
              <a:xfrm>
                <a:off x="4694" y="1592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0"/>
              <p:cNvSpPr>
                <a:spLocks/>
              </p:cNvSpPr>
              <p:nvPr/>
            </p:nvSpPr>
            <p:spPr bwMode="auto">
              <a:xfrm>
                <a:off x="4654" y="1594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1"/>
              <p:cNvSpPr>
                <a:spLocks/>
              </p:cNvSpPr>
              <p:nvPr/>
            </p:nvSpPr>
            <p:spPr bwMode="auto">
              <a:xfrm>
                <a:off x="4724" y="1594"/>
                <a:ext cx="9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2"/>
              <p:cNvSpPr>
                <a:spLocks/>
              </p:cNvSpPr>
              <p:nvPr/>
            </p:nvSpPr>
            <p:spPr bwMode="auto">
              <a:xfrm>
                <a:off x="4684" y="1596"/>
                <a:ext cx="9" cy="8"/>
              </a:xfrm>
              <a:custGeom>
                <a:avLst/>
                <a:gdLst>
                  <a:gd name="T0" fmla="*/ 1 w 21"/>
                  <a:gd name="T1" fmla="*/ 0 h 19"/>
                  <a:gd name="T2" fmla="*/ 21 w 21"/>
                  <a:gd name="T3" fmla="*/ 0 h 19"/>
                  <a:gd name="T4" fmla="*/ 1 w 21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" y="0"/>
                    </a:moveTo>
                    <a:cubicBezTo>
                      <a:pt x="8" y="0"/>
                      <a:pt x="14" y="0"/>
                      <a:pt x="21" y="0"/>
                    </a:cubicBezTo>
                    <a:cubicBezTo>
                      <a:pt x="20" y="11"/>
                      <a:pt x="0" y="1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3"/>
              <p:cNvSpPr>
                <a:spLocks/>
              </p:cNvSpPr>
              <p:nvPr/>
            </p:nvSpPr>
            <p:spPr bwMode="auto">
              <a:xfrm>
                <a:off x="4758" y="1596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4"/>
              <p:cNvSpPr>
                <a:spLocks/>
              </p:cNvSpPr>
              <p:nvPr/>
            </p:nvSpPr>
            <p:spPr bwMode="auto">
              <a:xfrm>
                <a:off x="4789" y="1594"/>
                <a:ext cx="8" cy="7"/>
              </a:xfrm>
              <a:custGeom>
                <a:avLst/>
                <a:gdLst>
                  <a:gd name="T0" fmla="*/ 17 w 20"/>
                  <a:gd name="T1" fmla="*/ 16 h 16"/>
                  <a:gd name="T2" fmla="*/ 1 w 20"/>
                  <a:gd name="T3" fmla="*/ 16 h 16"/>
                  <a:gd name="T4" fmla="*/ 17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7" y="16"/>
                    </a:moveTo>
                    <a:cubicBezTo>
                      <a:pt x="12" y="16"/>
                      <a:pt x="6" y="16"/>
                      <a:pt x="1" y="16"/>
                    </a:cubicBezTo>
                    <a:cubicBezTo>
                      <a:pt x="0" y="3"/>
                      <a:pt x="20" y="0"/>
                      <a:pt x="1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5"/>
              <p:cNvSpPr>
                <a:spLocks/>
              </p:cNvSpPr>
              <p:nvPr/>
            </p:nvSpPr>
            <p:spPr bwMode="auto">
              <a:xfrm>
                <a:off x="4747" y="1596"/>
                <a:ext cx="9" cy="10"/>
              </a:xfrm>
              <a:custGeom>
                <a:avLst/>
                <a:gdLst>
                  <a:gd name="T0" fmla="*/ 19 w 22"/>
                  <a:gd name="T1" fmla="*/ 15 h 22"/>
                  <a:gd name="T2" fmla="*/ 3 w 22"/>
                  <a:gd name="T3" fmla="*/ 15 h 22"/>
                  <a:gd name="T4" fmla="*/ 19 w 22"/>
                  <a:gd name="T5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15"/>
                    </a:moveTo>
                    <a:cubicBezTo>
                      <a:pt x="11" y="22"/>
                      <a:pt x="14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6"/>
              <p:cNvSpPr>
                <a:spLocks/>
              </p:cNvSpPr>
              <p:nvPr/>
            </p:nvSpPr>
            <p:spPr bwMode="auto">
              <a:xfrm>
                <a:off x="4819" y="1598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7"/>
              <p:cNvSpPr>
                <a:spLocks/>
              </p:cNvSpPr>
              <p:nvPr/>
            </p:nvSpPr>
            <p:spPr bwMode="auto">
              <a:xfrm>
                <a:off x="4634" y="1599"/>
                <a:ext cx="6" cy="6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8"/>
              <p:cNvSpPr>
                <a:spLocks/>
              </p:cNvSpPr>
              <p:nvPr/>
            </p:nvSpPr>
            <p:spPr bwMode="auto">
              <a:xfrm>
                <a:off x="4624" y="1601"/>
                <a:ext cx="8" cy="8"/>
              </a:xfrm>
              <a:custGeom>
                <a:avLst/>
                <a:gdLst>
                  <a:gd name="T0" fmla="*/ 6 w 18"/>
                  <a:gd name="T1" fmla="*/ 1 h 20"/>
                  <a:gd name="T2" fmla="*/ 18 w 18"/>
                  <a:gd name="T3" fmla="*/ 5 h 20"/>
                  <a:gd name="T4" fmla="*/ 2 w 18"/>
                  <a:gd name="T5" fmla="*/ 17 h 20"/>
                  <a:gd name="T6" fmla="*/ 6 w 18"/>
                  <a:gd name="T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15" y="11"/>
                      <a:pt x="15" y="20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9"/>
              <p:cNvSpPr>
                <a:spLocks/>
              </p:cNvSpPr>
              <p:nvPr/>
            </p:nvSpPr>
            <p:spPr bwMode="auto">
              <a:xfrm>
                <a:off x="4810" y="1601"/>
                <a:ext cx="9" cy="6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40"/>
              <p:cNvSpPr>
                <a:spLocks/>
              </p:cNvSpPr>
              <p:nvPr/>
            </p:nvSpPr>
            <p:spPr bwMode="auto">
              <a:xfrm>
                <a:off x="4841" y="1601"/>
                <a:ext cx="11" cy="10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41"/>
              <p:cNvSpPr>
                <a:spLocks/>
              </p:cNvSpPr>
              <p:nvPr/>
            </p:nvSpPr>
            <p:spPr bwMode="auto">
              <a:xfrm>
                <a:off x="4873" y="1601"/>
                <a:ext cx="10" cy="10"/>
              </a:xfrm>
              <a:custGeom>
                <a:avLst/>
                <a:gdLst>
                  <a:gd name="T0" fmla="*/ 7 w 22"/>
                  <a:gd name="T1" fmla="*/ 3 h 22"/>
                  <a:gd name="T2" fmla="*/ 7 w 22"/>
                  <a:gd name="T3" fmla="*/ 19 h 22"/>
                  <a:gd name="T4" fmla="*/ 7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42"/>
              <p:cNvSpPr>
                <a:spLocks/>
              </p:cNvSpPr>
              <p:nvPr/>
            </p:nvSpPr>
            <p:spPr bwMode="auto">
              <a:xfrm>
                <a:off x="4615" y="1604"/>
                <a:ext cx="7" cy="6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43"/>
              <p:cNvSpPr>
                <a:spLocks/>
              </p:cNvSpPr>
              <p:nvPr/>
            </p:nvSpPr>
            <p:spPr bwMode="auto">
              <a:xfrm>
                <a:off x="4904" y="1604"/>
                <a:ext cx="9" cy="7"/>
              </a:xfrm>
              <a:custGeom>
                <a:avLst/>
                <a:gdLst>
                  <a:gd name="T0" fmla="*/ 19 w 21"/>
                  <a:gd name="T1" fmla="*/ 0 h 16"/>
                  <a:gd name="T2" fmla="*/ 15 w 21"/>
                  <a:gd name="T3" fmla="*/ 16 h 16"/>
                  <a:gd name="T4" fmla="*/ 3 w 21"/>
                  <a:gd name="T5" fmla="*/ 4 h 16"/>
                  <a:gd name="T6" fmla="*/ 19 w 2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19" y="0"/>
                    </a:moveTo>
                    <a:cubicBezTo>
                      <a:pt x="21" y="8"/>
                      <a:pt x="16" y="11"/>
                      <a:pt x="15" y="16"/>
                    </a:cubicBezTo>
                    <a:cubicBezTo>
                      <a:pt x="11" y="12"/>
                      <a:pt x="0" y="15"/>
                      <a:pt x="3" y="4"/>
                    </a:cubicBezTo>
                    <a:cubicBezTo>
                      <a:pt x="7" y="1"/>
                      <a:pt x="12" y="0"/>
                      <a:pt x="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44"/>
              <p:cNvSpPr>
                <a:spLocks/>
              </p:cNvSpPr>
              <p:nvPr/>
            </p:nvSpPr>
            <p:spPr bwMode="auto">
              <a:xfrm>
                <a:off x="4865" y="1606"/>
                <a:ext cx="7" cy="7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45"/>
              <p:cNvSpPr>
                <a:spLocks/>
              </p:cNvSpPr>
              <p:nvPr/>
            </p:nvSpPr>
            <p:spPr bwMode="auto">
              <a:xfrm>
                <a:off x="4897" y="1607"/>
                <a:ext cx="7" cy="6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46"/>
              <p:cNvSpPr>
                <a:spLocks/>
              </p:cNvSpPr>
              <p:nvPr/>
            </p:nvSpPr>
            <p:spPr bwMode="auto">
              <a:xfrm>
                <a:off x="4959" y="1609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47"/>
              <p:cNvSpPr>
                <a:spLocks/>
              </p:cNvSpPr>
              <p:nvPr/>
            </p:nvSpPr>
            <p:spPr bwMode="auto">
              <a:xfrm>
                <a:off x="4627" y="1611"/>
                <a:ext cx="7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48"/>
              <p:cNvSpPr>
                <a:spLocks/>
              </p:cNvSpPr>
              <p:nvPr/>
            </p:nvSpPr>
            <p:spPr bwMode="auto">
              <a:xfrm>
                <a:off x="5457" y="1612"/>
                <a:ext cx="126" cy="68"/>
              </a:xfrm>
              <a:custGeom>
                <a:avLst/>
                <a:gdLst>
                  <a:gd name="T0" fmla="*/ 291 w 293"/>
                  <a:gd name="T1" fmla="*/ 19 h 159"/>
                  <a:gd name="T2" fmla="*/ 251 w 293"/>
                  <a:gd name="T3" fmla="*/ 159 h 159"/>
                  <a:gd name="T4" fmla="*/ 7 w 293"/>
                  <a:gd name="T5" fmla="*/ 143 h 159"/>
                  <a:gd name="T6" fmla="*/ 7 w 293"/>
                  <a:gd name="T7" fmla="*/ 7 h 159"/>
                  <a:gd name="T8" fmla="*/ 15 w 293"/>
                  <a:gd name="T9" fmla="*/ 3 h 159"/>
                  <a:gd name="T10" fmla="*/ 119 w 293"/>
                  <a:gd name="T11" fmla="*/ 15 h 159"/>
                  <a:gd name="T12" fmla="*/ 211 w 293"/>
                  <a:gd name="T13" fmla="*/ 15 h 159"/>
                  <a:gd name="T14" fmla="*/ 291 w 293"/>
                  <a:gd name="T15" fmla="*/ 1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3" h="159">
                    <a:moveTo>
                      <a:pt x="291" y="19"/>
                    </a:moveTo>
                    <a:cubicBezTo>
                      <a:pt x="283" y="70"/>
                      <a:pt x="293" y="134"/>
                      <a:pt x="251" y="159"/>
                    </a:cubicBezTo>
                    <a:cubicBezTo>
                      <a:pt x="173" y="153"/>
                      <a:pt x="72" y="149"/>
                      <a:pt x="7" y="143"/>
                    </a:cubicBezTo>
                    <a:cubicBezTo>
                      <a:pt x="0" y="93"/>
                      <a:pt x="6" y="73"/>
                      <a:pt x="7" y="7"/>
                    </a:cubicBezTo>
                    <a:cubicBezTo>
                      <a:pt x="10" y="6"/>
                      <a:pt x="11" y="3"/>
                      <a:pt x="15" y="3"/>
                    </a:cubicBezTo>
                    <a:cubicBezTo>
                      <a:pt x="33" y="1"/>
                      <a:pt x="91" y="4"/>
                      <a:pt x="119" y="15"/>
                    </a:cubicBezTo>
                    <a:cubicBezTo>
                      <a:pt x="137" y="5"/>
                      <a:pt x="194" y="0"/>
                      <a:pt x="211" y="15"/>
                    </a:cubicBezTo>
                    <a:cubicBezTo>
                      <a:pt x="232" y="0"/>
                      <a:pt x="264" y="17"/>
                      <a:pt x="29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49"/>
              <p:cNvSpPr>
                <a:spLocks/>
              </p:cNvSpPr>
              <p:nvPr/>
            </p:nvSpPr>
            <p:spPr bwMode="auto">
              <a:xfrm>
                <a:off x="4618" y="1615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50"/>
              <p:cNvSpPr>
                <a:spLocks/>
              </p:cNvSpPr>
              <p:nvPr/>
            </p:nvSpPr>
            <p:spPr bwMode="auto">
              <a:xfrm>
                <a:off x="4981" y="1615"/>
                <a:ext cx="9" cy="6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51"/>
              <p:cNvSpPr>
                <a:spLocks/>
              </p:cNvSpPr>
              <p:nvPr/>
            </p:nvSpPr>
            <p:spPr bwMode="auto">
              <a:xfrm>
                <a:off x="5015" y="1614"/>
                <a:ext cx="5" cy="6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52"/>
              <p:cNvSpPr>
                <a:spLocks/>
              </p:cNvSpPr>
              <p:nvPr/>
            </p:nvSpPr>
            <p:spPr bwMode="auto">
              <a:xfrm>
                <a:off x="1056" y="1615"/>
                <a:ext cx="9" cy="9"/>
              </a:xfrm>
              <a:custGeom>
                <a:avLst/>
                <a:gdLst>
                  <a:gd name="T0" fmla="*/ 20 w 20"/>
                  <a:gd name="T1" fmla="*/ 7 h 20"/>
                  <a:gd name="T2" fmla="*/ 4 w 20"/>
                  <a:gd name="T3" fmla="*/ 19 h 20"/>
                  <a:gd name="T4" fmla="*/ 0 w 20"/>
                  <a:gd name="T5" fmla="*/ 7 h 20"/>
                  <a:gd name="T6" fmla="*/ 20 w 20"/>
                  <a:gd name="T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7"/>
                    </a:moveTo>
                    <a:cubicBezTo>
                      <a:pt x="17" y="13"/>
                      <a:pt x="14" y="20"/>
                      <a:pt x="4" y="19"/>
                    </a:cubicBezTo>
                    <a:cubicBezTo>
                      <a:pt x="2" y="16"/>
                      <a:pt x="0" y="13"/>
                      <a:pt x="0" y="7"/>
                    </a:cubicBezTo>
                    <a:cubicBezTo>
                      <a:pt x="8" y="0"/>
                      <a:pt x="10" y="7"/>
                      <a:pt x="2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53"/>
              <p:cNvSpPr>
                <a:spLocks/>
              </p:cNvSpPr>
              <p:nvPr/>
            </p:nvSpPr>
            <p:spPr bwMode="auto">
              <a:xfrm>
                <a:off x="5004" y="1618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54"/>
              <p:cNvSpPr>
                <a:spLocks/>
              </p:cNvSpPr>
              <p:nvPr/>
            </p:nvSpPr>
            <p:spPr bwMode="auto">
              <a:xfrm>
                <a:off x="4629" y="1619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55"/>
              <p:cNvSpPr>
                <a:spLocks/>
              </p:cNvSpPr>
              <p:nvPr/>
            </p:nvSpPr>
            <p:spPr bwMode="auto">
              <a:xfrm>
                <a:off x="5035" y="1619"/>
                <a:ext cx="7" cy="7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56"/>
              <p:cNvSpPr>
                <a:spLocks/>
              </p:cNvSpPr>
              <p:nvPr/>
            </p:nvSpPr>
            <p:spPr bwMode="auto">
              <a:xfrm>
                <a:off x="5026" y="1621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57"/>
              <p:cNvSpPr>
                <a:spLocks/>
              </p:cNvSpPr>
              <p:nvPr/>
            </p:nvSpPr>
            <p:spPr bwMode="auto">
              <a:xfrm>
                <a:off x="5597" y="1621"/>
                <a:ext cx="343" cy="77"/>
              </a:xfrm>
              <a:custGeom>
                <a:avLst/>
                <a:gdLst>
                  <a:gd name="T0" fmla="*/ 796 w 804"/>
                  <a:gd name="T1" fmla="*/ 60 h 179"/>
                  <a:gd name="T2" fmla="*/ 788 w 804"/>
                  <a:gd name="T3" fmla="*/ 168 h 179"/>
                  <a:gd name="T4" fmla="*/ 544 w 804"/>
                  <a:gd name="T5" fmla="*/ 168 h 179"/>
                  <a:gd name="T6" fmla="*/ 288 w 804"/>
                  <a:gd name="T7" fmla="*/ 160 h 179"/>
                  <a:gd name="T8" fmla="*/ 248 w 804"/>
                  <a:gd name="T9" fmla="*/ 148 h 179"/>
                  <a:gd name="T10" fmla="*/ 200 w 804"/>
                  <a:gd name="T11" fmla="*/ 152 h 179"/>
                  <a:gd name="T12" fmla="*/ 168 w 804"/>
                  <a:gd name="T13" fmla="*/ 144 h 179"/>
                  <a:gd name="T14" fmla="*/ 0 w 804"/>
                  <a:gd name="T15" fmla="*/ 132 h 179"/>
                  <a:gd name="T16" fmla="*/ 16 w 804"/>
                  <a:gd name="T17" fmla="*/ 12 h 179"/>
                  <a:gd name="T18" fmla="*/ 28 w 804"/>
                  <a:gd name="T19" fmla="*/ 0 h 179"/>
                  <a:gd name="T20" fmla="*/ 260 w 804"/>
                  <a:gd name="T21" fmla="*/ 16 h 179"/>
                  <a:gd name="T22" fmla="*/ 356 w 804"/>
                  <a:gd name="T23" fmla="*/ 32 h 179"/>
                  <a:gd name="T24" fmla="*/ 448 w 804"/>
                  <a:gd name="T25" fmla="*/ 32 h 179"/>
                  <a:gd name="T26" fmla="*/ 796 w 804"/>
                  <a:gd name="T27" fmla="*/ 6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04" h="179">
                    <a:moveTo>
                      <a:pt x="796" y="60"/>
                    </a:moveTo>
                    <a:cubicBezTo>
                      <a:pt x="795" y="87"/>
                      <a:pt x="804" y="133"/>
                      <a:pt x="788" y="168"/>
                    </a:cubicBezTo>
                    <a:cubicBezTo>
                      <a:pt x="709" y="176"/>
                      <a:pt x="619" y="179"/>
                      <a:pt x="544" y="168"/>
                    </a:cubicBezTo>
                    <a:cubicBezTo>
                      <a:pt x="458" y="156"/>
                      <a:pt x="369" y="170"/>
                      <a:pt x="288" y="160"/>
                    </a:cubicBezTo>
                    <a:cubicBezTo>
                      <a:pt x="274" y="158"/>
                      <a:pt x="261" y="149"/>
                      <a:pt x="248" y="148"/>
                    </a:cubicBezTo>
                    <a:cubicBezTo>
                      <a:pt x="233" y="147"/>
                      <a:pt x="215" y="153"/>
                      <a:pt x="200" y="152"/>
                    </a:cubicBezTo>
                    <a:cubicBezTo>
                      <a:pt x="188" y="151"/>
                      <a:pt x="180" y="145"/>
                      <a:pt x="168" y="144"/>
                    </a:cubicBezTo>
                    <a:cubicBezTo>
                      <a:pt x="111" y="137"/>
                      <a:pt x="51" y="153"/>
                      <a:pt x="0" y="132"/>
                    </a:cubicBezTo>
                    <a:cubicBezTo>
                      <a:pt x="4" y="91"/>
                      <a:pt x="14" y="56"/>
                      <a:pt x="16" y="12"/>
                    </a:cubicBezTo>
                    <a:cubicBezTo>
                      <a:pt x="18" y="6"/>
                      <a:pt x="22" y="2"/>
                      <a:pt x="28" y="0"/>
                    </a:cubicBezTo>
                    <a:cubicBezTo>
                      <a:pt x="104" y="9"/>
                      <a:pt x="170" y="9"/>
                      <a:pt x="260" y="16"/>
                    </a:cubicBezTo>
                    <a:cubicBezTo>
                      <a:pt x="292" y="19"/>
                      <a:pt x="324" y="29"/>
                      <a:pt x="356" y="32"/>
                    </a:cubicBezTo>
                    <a:cubicBezTo>
                      <a:pt x="386" y="35"/>
                      <a:pt x="417" y="29"/>
                      <a:pt x="448" y="32"/>
                    </a:cubicBezTo>
                    <a:cubicBezTo>
                      <a:pt x="570" y="43"/>
                      <a:pt x="690" y="47"/>
                      <a:pt x="796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58"/>
              <p:cNvSpPr>
                <a:spLocks/>
              </p:cNvSpPr>
              <p:nvPr/>
            </p:nvSpPr>
            <p:spPr bwMode="auto">
              <a:xfrm>
                <a:off x="1041" y="1623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59"/>
              <p:cNvSpPr>
                <a:spLocks/>
              </p:cNvSpPr>
              <p:nvPr/>
            </p:nvSpPr>
            <p:spPr bwMode="auto">
              <a:xfrm>
                <a:off x="1092" y="1621"/>
                <a:ext cx="10" cy="9"/>
              </a:xfrm>
              <a:custGeom>
                <a:avLst/>
                <a:gdLst>
                  <a:gd name="T0" fmla="*/ 25 w 25"/>
                  <a:gd name="T1" fmla="*/ 9 h 22"/>
                  <a:gd name="T2" fmla="*/ 9 w 25"/>
                  <a:gd name="T3" fmla="*/ 21 h 22"/>
                  <a:gd name="T4" fmla="*/ 25 w 25"/>
                  <a:gd name="T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2">
                    <a:moveTo>
                      <a:pt x="25" y="9"/>
                    </a:moveTo>
                    <a:cubicBezTo>
                      <a:pt x="22" y="15"/>
                      <a:pt x="19" y="22"/>
                      <a:pt x="9" y="21"/>
                    </a:cubicBezTo>
                    <a:cubicBezTo>
                      <a:pt x="0" y="8"/>
                      <a:pt x="14" y="0"/>
                      <a:pt x="2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0"/>
              <p:cNvSpPr>
                <a:spLocks/>
              </p:cNvSpPr>
              <p:nvPr/>
            </p:nvSpPr>
            <p:spPr bwMode="auto">
              <a:xfrm>
                <a:off x="1137" y="1623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1"/>
              <p:cNvSpPr>
                <a:spLocks/>
              </p:cNvSpPr>
              <p:nvPr/>
            </p:nvSpPr>
            <p:spPr bwMode="auto">
              <a:xfrm>
                <a:off x="4620" y="1622"/>
                <a:ext cx="7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2"/>
              <p:cNvSpPr>
                <a:spLocks/>
              </p:cNvSpPr>
              <p:nvPr/>
            </p:nvSpPr>
            <p:spPr bwMode="auto">
              <a:xfrm>
                <a:off x="1085" y="1624"/>
                <a:ext cx="6" cy="6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3"/>
              <p:cNvSpPr>
                <a:spLocks/>
              </p:cNvSpPr>
              <p:nvPr/>
            </p:nvSpPr>
            <p:spPr bwMode="auto">
              <a:xfrm>
                <a:off x="1191" y="1624"/>
                <a:ext cx="7" cy="6"/>
              </a:xfrm>
              <a:custGeom>
                <a:avLst/>
                <a:gdLst>
                  <a:gd name="T0" fmla="*/ 16 w 16"/>
                  <a:gd name="T1" fmla="*/ 1 h 13"/>
                  <a:gd name="T2" fmla="*/ 12 w 16"/>
                  <a:gd name="T3" fmla="*/ 13 h 13"/>
                  <a:gd name="T4" fmla="*/ 4 w 16"/>
                  <a:gd name="T5" fmla="*/ 13 h 13"/>
                  <a:gd name="T6" fmla="*/ 0 w 16"/>
                  <a:gd name="T7" fmla="*/ 9 h 13"/>
                  <a:gd name="T8" fmla="*/ 16 w 16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16" y="1"/>
                    </a:moveTo>
                    <a:cubicBezTo>
                      <a:pt x="14" y="4"/>
                      <a:pt x="12" y="7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10"/>
                      <a:pt x="2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4"/>
              <p:cNvSpPr>
                <a:spLocks/>
              </p:cNvSpPr>
              <p:nvPr/>
            </p:nvSpPr>
            <p:spPr bwMode="auto">
              <a:xfrm>
                <a:off x="5015" y="1625"/>
                <a:ext cx="8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5"/>
              <p:cNvSpPr>
                <a:spLocks/>
              </p:cNvSpPr>
              <p:nvPr/>
            </p:nvSpPr>
            <p:spPr bwMode="auto">
              <a:xfrm>
                <a:off x="1213" y="1627"/>
                <a:ext cx="21" cy="23"/>
              </a:xfrm>
              <a:custGeom>
                <a:avLst/>
                <a:gdLst>
                  <a:gd name="T0" fmla="*/ 36 w 48"/>
                  <a:gd name="T1" fmla="*/ 0 h 55"/>
                  <a:gd name="T2" fmla="*/ 48 w 48"/>
                  <a:gd name="T3" fmla="*/ 52 h 55"/>
                  <a:gd name="T4" fmla="*/ 28 w 48"/>
                  <a:gd name="T5" fmla="*/ 52 h 55"/>
                  <a:gd name="T6" fmla="*/ 20 w 48"/>
                  <a:gd name="T7" fmla="*/ 8 h 55"/>
                  <a:gd name="T8" fmla="*/ 12 w 48"/>
                  <a:gd name="T9" fmla="*/ 12 h 55"/>
                  <a:gd name="T10" fmla="*/ 16 w 48"/>
                  <a:gd name="T11" fmla="*/ 48 h 55"/>
                  <a:gd name="T12" fmla="*/ 0 w 48"/>
                  <a:gd name="T13" fmla="*/ 4 h 55"/>
                  <a:gd name="T14" fmla="*/ 36 w 48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55">
                    <a:moveTo>
                      <a:pt x="36" y="0"/>
                    </a:moveTo>
                    <a:cubicBezTo>
                      <a:pt x="34" y="24"/>
                      <a:pt x="42" y="36"/>
                      <a:pt x="48" y="52"/>
                    </a:cubicBezTo>
                    <a:cubicBezTo>
                      <a:pt x="36" y="55"/>
                      <a:pt x="40" y="55"/>
                      <a:pt x="28" y="52"/>
                    </a:cubicBezTo>
                    <a:cubicBezTo>
                      <a:pt x="39" y="41"/>
                      <a:pt x="35" y="15"/>
                      <a:pt x="20" y="8"/>
                    </a:cubicBezTo>
                    <a:cubicBezTo>
                      <a:pt x="17" y="9"/>
                      <a:pt x="16" y="12"/>
                      <a:pt x="12" y="12"/>
                    </a:cubicBezTo>
                    <a:cubicBezTo>
                      <a:pt x="12" y="32"/>
                      <a:pt x="32" y="32"/>
                      <a:pt x="16" y="48"/>
                    </a:cubicBezTo>
                    <a:cubicBezTo>
                      <a:pt x="2" y="42"/>
                      <a:pt x="4" y="20"/>
                      <a:pt x="0" y="4"/>
                    </a:cubicBezTo>
                    <a:cubicBezTo>
                      <a:pt x="9" y="1"/>
                      <a:pt x="21" y="5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"/>
              <p:cNvSpPr>
                <a:spLocks/>
              </p:cNvSpPr>
              <p:nvPr/>
            </p:nvSpPr>
            <p:spPr bwMode="auto">
              <a:xfrm>
                <a:off x="4613" y="162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7"/>
              <p:cNvSpPr>
                <a:spLocks/>
              </p:cNvSpPr>
              <p:nvPr/>
            </p:nvSpPr>
            <p:spPr bwMode="auto">
              <a:xfrm>
                <a:off x="1238" y="1627"/>
                <a:ext cx="25" cy="22"/>
              </a:xfrm>
              <a:custGeom>
                <a:avLst/>
                <a:gdLst>
                  <a:gd name="T0" fmla="*/ 55 w 59"/>
                  <a:gd name="T1" fmla="*/ 2 h 50"/>
                  <a:gd name="T2" fmla="*/ 59 w 59"/>
                  <a:gd name="T3" fmla="*/ 38 h 50"/>
                  <a:gd name="T4" fmla="*/ 35 w 59"/>
                  <a:gd name="T5" fmla="*/ 50 h 50"/>
                  <a:gd name="T6" fmla="*/ 23 w 59"/>
                  <a:gd name="T7" fmla="*/ 34 h 50"/>
                  <a:gd name="T8" fmla="*/ 43 w 59"/>
                  <a:gd name="T9" fmla="*/ 30 h 50"/>
                  <a:gd name="T10" fmla="*/ 43 w 59"/>
                  <a:gd name="T11" fmla="*/ 14 h 50"/>
                  <a:gd name="T12" fmla="*/ 27 w 59"/>
                  <a:gd name="T13" fmla="*/ 26 h 50"/>
                  <a:gd name="T14" fmla="*/ 55 w 59"/>
                  <a:gd name="T15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0">
                    <a:moveTo>
                      <a:pt x="55" y="2"/>
                    </a:moveTo>
                    <a:cubicBezTo>
                      <a:pt x="49" y="20"/>
                      <a:pt x="58" y="19"/>
                      <a:pt x="59" y="38"/>
                    </a:cubicBezTo>
                    <a:cubicBezTo>
                      <a:pt x="48" y="39"/>
                      <a:pt x="29" y="32"/>
                      <a:pt x="35" y="50"/>
                    </a:cubicBezTo>
                    <a:cubicBezTo>
                      <a:pt x="29" y="47"/>
                      <a:pt x="22" y="44"/>
                      <a:pt x="23" y="34"/>
                    </a:cubicBezTo>
                    <a:cubicBezTo>
                      <a:pt x="28" y="31"/>
                      <a:pt x="34" y="29"/>
                      <a:pt x="43" y="30"/>
                    </a:cubicBezTo>
                    <a:cubicBezTo>
                      <a:pt x="43" y="25"/>
                      <a:pt x="43" y="19"/>
                      <a:pt x="43" y="14"/>
                    </a:cubicBezTo>
                    <a:cubicBezTo>
                      <a:pt x="33" y="13"/>
                      <a:pt x="26" y="15"/>
                      <a:pt x="27" y="26"/>
                    </a:cubicBezTo>
                    <a:cubicBezTo>
                      <a:pt x="0" y="15"/>
                      <a:pt x="34" y="0"/>
                      <a:pt x="5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8"/>
              <p:cNvSpPr>
                <a:spLocks/>
              </p:cNvSpPr>
              <p:nvPr/>
            </p:nvSpPr>
            <p:spPr bwMode="auto">
              <a:xfrm>
                <a:off x="5038" y="1628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9"/>
              <p:cNvSpPr>
                <a:spLocks/>
              </p:cNvSpPr>
              <p:nvPr/>
            </p:nvSpPr>
            <p:spPr bwMode="auto">
              <a:xfrm>
                <a:off x="1064" y="1630"/>
                <a:ext cx="8" cy="7"/>
              </a:xfrm>
              <a:custGeom>
                <a:avLst/>
                <a:gdLst>
                  <a:gd name="T0" fmla="*/ 5 w 18"/>
                  <a:gd name="T1" fmla="*/ 1 h 18"/>
                  <a:gd name="T2" fmla="*/ 17 w 18"/>
                  <a:gd name="T3" fmla="*/ 17 h 18"/>
                  <a:gd name="T4" fmla="*/ 1 w 18"/>
                  <a:gd name="T5" fmla="*/ 5 h 18"/>
                  <a:gd name="T6" fmla="*/ 5 w 18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5" y="1"/>
                    </a:moveTo>
                    <a:cubicBezTo>
                      <a:pt x="16" y="0"/>
                      <a:pt x="18" y="7"/>
                      <a:pt x="17" y="17"/>
                    </a:cubicBezTo>
                    <a:cubicBezTo>
                      <a:pt x="7" y="18"/>
                      <a:pt x="0" y="16"/>
                      <a:pt x="1" y="5"/>
                    </a:cubicBezTo>
                    <a:cubicBezTo>
                      <a:pt x="4" y="6"/>
                      <a:pt x="5" y="3"/>
                      <a:pt x="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70"/>
              <p:cNvSpPr>
                <a:spLocks/>
              </p:cNvSpPr>
              <p:nvPr/>
            </p:nvSpPr>
            <p:spPr bwMode="auto">
              <a:xfrm>
                <a:off x="1203" y="1630"/>
                <a:ext cx="8" cy="8"/>
              </a:xfrm>
              <a:custGeom>
                <a:avLst/>
                <a:gdLst>
                  <a:gd name="T0" fmla="*/ 4 w 18"/>
                  <a:gd name="T1" fmla="*/ 0 h 18"/>
                  <a:gd name="T2" fmla="*/ 16 w 18"/>
                  <a:gd name="T3" fmla="*/ 4 h 18"/>
                  <a:gd name="T4" fmla="*/ 0 w 18"/>
                  <a:gd name="T5" fmla="*/ 12 h 18"/>
                  <a:gd name="T6" fmla="*/ 4 w 1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7" y="2"/>
                      <a:pt x="10" y="4"/>
                      <a:pt x="16" y="4"/>
                    </a:cubicBezTo>
                    <a:cubicBezTo>
                      <a:pt x="18" y="16"/>
                      <a:pt x="6" y="18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71"/>
              <p:cNvSpPr>
                <a:spLocks/>
              </p:cNvSpPr>
              <p:nvPr/>
            </p:nvSpPr>
            <p:spPr bwMode="auto">
              <a:xfrm>
                <a:off x="1232" y="1630"/>
                <a:ext cx="12" cy="20"/>
              </a:xfrm>
              <a:custGeom>
                <a:avLst/>
                <a:gdLst>
                  <a:gd name="T0" fmla="*/ 9 w 29"/>
                  <a:gd name="T1" fmla="*/ 0 h 47"/>
                  <a:gd name="T2" fmla="*/ 29 w 29"/>
                  <a:gd name="T3" fmla="*/ 40 h 47"/>
                  <a:gd name="T4" fmla="*/ 9 w 29"/>
                  <a:gd name="T5" fmla="*/ 40 h 47"/>
                  <a:gd name="T6" fmla="*/ 9 w 29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7">
                    <a:moveTo>
                      <a:pt x="9" y="0"/>
                    </a:moveTo>
                    <a:cubicBezTo>
                      <a:pt x="29" y="8"/>
                      <a:pt x="18" y="23"/>
                      <a:pt x="29" y="40"/>
                    </a:cubicBezTo>
                    <a:cubicBezTo>
                      <a:pt x="21" y="47"/>
                      <a:pt x="19" y="40"/>
                      <a:pt x="9" y="40"/>
                    </a:cubicBezTo>
                    <a:cubicBezTo>
                      <a:pt x="21" y="23"/>
                      <a:pt x="0" y="18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72"/>
              <p:cNvSpPr>
                <a:spLocks/>
              </p:cNvSpPr>
              <p:nvPr/>
            </p:nvSpPr>
            <p:spPr bwMode="auto">
              <a:xfrm>
                <a:off x="1300" y="1628"/>
                <a:ext cx="17" cy="19"/>
              </a:xfrm>
              <a:custGeom>
                <a:avLst/>
                <a:gdLst>
                  <a:gd name="T0" fmla="*/ 22 w 40"/>
                  <a:gd name="T1" fmla="*/ 8 h 44"/>
                  <a:gd name="T2" fmla="*/ 10 w 40"/>
                  <a:gd name="T3" fmla="*/ 44 h 44"/>
                  <a:gd name="T4" fmla="*/ 2 w 40"/>
                  <a:gd name="T5" fmla="*/ 8 h 44"/>
                  <a:gd name="T6" fmla="*/ 22 w 40"/>
                  <a:gd name="T7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4">
                    <a:moveTo>
                      <a:pt x="22" y="8"/>
                    </a:moveTo>
                    <a:cubicBezTo>
                      <a:pt x="8" y="24"/>
                      <a:pt x="40" y="41"/>
                      <a:pt x="10" y="44"/>
                    </a:cubicBezTo>
                    <a:cubicBezTo>
                      <a:pt x="15" y="24"/>
                      <a:pt x="0" y="24"/>
                      <a:pt x="2" y="8"/>
                    </a:cubicBezTo>
                    <a:cubicBezTo>
                      <a:pt x="10" y="0"/>
                      <a:pt x="9" y="10"/>
                      <a:pt x="2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73"/>
              <p:cNvSpPr>
                <a:spLocks/>
              </p:cNvSpPr>
              <p:nvPr/>
            </p:nvSpPr>
            <p:spPr bwMode="auto">
              <a:xfrm>
                <a:off x="1040" y="1632"/>
                <a:ext cx="10" cy="13"/>
              </a:xfrm>
              <a:custGeom>
                <a:avLst/>
                <a:gdLst>
                  <a:gd name="T0" fmla="*/ 1 w 22"/>
                  <a:gd name="T1" fmla="*/ 0 h 32"/>
                  <a:gd name="T2" fmla="*/ 13 w 22"/>
                  <a:gd name="T3" fmla="*/ 0 h 32"/>
                  <a:gd name="T4" fmla="*/ 13 w 22"/>
                  <a:gd name="T5" fmla="*/ 32 h 32"/>
                  <a:gd name="T6" fmla="*/ 1 w 2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2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8" y="14"/>
                      <a:pt x="22" y="28"/>
                      <a:pt x="13" y="32"/>
                    </a:cubicBezTo>
                    <a:cubicBezTo>
                      <a:pt x="0" y="30"/>
                      <a:pt x="3" y="1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74"/>
              <p:cNvSpPr>
                <a:spLocks/>
              </p:cNvSpPr>
              <p:nvPr/>
            </p:nvSpPr>
            <p:spPr bwMode="auto">
              <a:xfrm>
                <a:off x="1193" y="1632"/>
                <a:ext cx="7" cy="7"/>
              </a:xfrm>
              <a:custGeom>
                <a:avLst/>
                <a:gdLst>
                  <a:gd name="T0" fmla="*/ 8 w 17"/>
                  <a:gd name="T1" fmla="*/ 0 h 18"/>
                  <a:gd name="T2" fmla="*/ 16 w 17"/>
                  <a:gd name="T3" fmla="*/ 16 h 18"/>
                  <a:gd name="T4" fmla="*/ 0 w 17"/>
                  <a:gd name="T5" fmla="*/ 12 h 18"/>
                  <a:gd name="T6" fmla="*/ 8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8" y="0"/>
                    </a:moveTo>
                    <a:cubicBezTo>
                      <a:pt x="15" y="1"/>
                      <a:pt x="17" y="7"/>
                      <a:pt x="16" y="16"/>
                    </a:cubicBezTo>
                    <a:cubicBezTo>
                      <a:pt x="8" y="18"/>
                      <a:pt x="5" y="13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75"/>
              <p:cNvSpPr>
                <a:spLocks/>
              </p:cNvSpPr>
              <p:nvPr/>
            </p:nvSpPr>
            <p:spPr bwMode="auto">
              <a:xfrm>
                <a:off x="5027" y="1631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76"/>
              <p:cNvSpPr>
                <a:spLocks/>
              </p:cNvSpPr>
              <p:nvPr/>
            </p:nvSpPr>
            <p:spPr bwMode="auto">
              <a:xfrm>
                <a:off x="4623" y="1633"/>
                <a:ext cx="5" cy="6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77"/>
              <p:cNvSpPr>
                <a:spLocks/>
              </p:cNvSpPr>
              <p:nvPr/>
            </p:nvSpPr>
            <p:spPr bwMode="auto">
              <a:xfrm>
                <a:off x="5072" y="1630"/>
                <a:ext cx="11" cy="10"/>
              </a:xfrm>
              <a:custGeom>
                <a:avLst/>
                <a:gdLst>
                  <a:gd name="T0" fmla="*/ 25 w 25"/>
                  <a:gd name="T1" fmla="*/ 13 h 25"/>
                  <a:gd name="T2" fmla="*/ 17 w 25"/>
                  <a:gd name="T3" fmla="*/ 25 h 25"/>
                  <a:gd name="T4" fmla="*/ 25 w 25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5">
                    <a:moveTo>
                      <a:pt x="25" y="13"/>
                    </a:moveTo>
                    <a:cubicBezTo>
                      <a:pt x="24" y="18"/>
                      <a:pt x="18" y="19"/>
                      <a:pt x="17" y="25"/>
                    </a:cubicBezTo>
                    <a:cubicBezTo>
                      <a:pt x="0" y="22"/>
                      <a:pt x="15" y="0"/>
                      <a:pt x="25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78"/>
              <p:cNvSpPr>
                <a:spLocks/>
              </p:cNvSpPr>
              <p:nvPr/>
            </p:nvSpPr>
            <p:spPr bwMode="auto">
              <a:xfrm>
                <a:off x="4613" y="1635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79"/>
              <p:cNvSpPr>
                <a:spLocks/>
              </p:cNvSpPr>
              <p:nvPr/>
            </p:nvSpPr>
            <p:spPr bwMode="auto">
              <a:xfrm>
                <a:off x="1353" y="1636"/>
                <a:ext cx="8" cy="8"/>
              </a:xfrm>
              <a:custGeom>
                <a:avLst/>
                <a:gdLst>
                  <a:gd name="T0" fmla="*/ 4 w 17"/>
                  <a:gd name="T1" fmla="*/ 1 h 17"/>
                  <a:gd name="T2" fmla="*/ 16 w 17"/>
                  <a:gd name="T3" fmla="*/ 17 h 17"/>
                  <a:gd name="T4" fmla="*/ 0 w 17"/>
                  <a:gd name="T5" fmla="*/ 17 h 17"/>
                  <a:gd name="T6" fmla="*/ 4 w 17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4" y="1"/>
                    </a:moveTo>
                    <a:cubicBezTo>
                      <a:pt x="15" y="0"/>
                      <a:pt x="17" y="7"/>
                      <a:pt x="16" y="17"/>
                    </a:cubicBezTo>
                    <a:cubicBezTo>
                      <a:pt x="11" y="17"/>
                      <a:pt x="5" y="17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80"/>
              <p:cNvSpPr>
                <a:spLocks/>
              </p:cNvSpPr>
              <p:nvPr/>
            </p:nvSpPr>
            <p:spPr bwMode="auto">
              <a:xfrm>
                <a:off x="1164" y="1636"/>
                <a:ext cx="17" cy="10"/>
              </a:xfrm>
              <a:custGeom>
                <a:avLst/>
                <a:gdLst>
                  <a:gd name="T0" fmla="*/ 40 w 40"/>
                  <a:gd name="T1" fmla="*/ 5 h 22"/>
                  <a:gd name="T2" fmla="*/ 0 w 40"/>
                  <a:gd name="T3" fmla="*/ 17 h 22"/>
                  <a:gd name="T4" fmla="*/ 40 w 40"/>
                  <a:gd name="T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2">
                    <a:moveTo>
                      <a:pt x="40" y="5"/>
                    </a:moveTo>
                    <a:cubicBezTo>
                      <a:pt x="40" y="22"/>
                      <a:pt x="9" y="22"/>
                      <a:pt x="0" y="17"/>
                    </a:cubicBezTo>
                    <a:cubicBezTo>
                      <a:pt x="7" y="0"/>
                      <a:pt x="20" y="11"/>
                      <a:pt x="4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81"/>
              <p:cNvSpPr>
                <a:spLocks/>
              </p:cNvSpPr>
              <p:nvPr/>
            </p:nvSpPr>
            <p:spPr bwMode="auto">
              <a:xfrm>
                <a:off x="1206" y="1640"/>
                <a:ext cx="6" cy="7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82"/>
              <p:cNvSpPr>
                <a:spLocks/>
              </p:cNvSpPr>
              <p:nvPr/>
            </p:nvSpPr>
            <p:spPr bwMode="auto">
              <a:xfrm>
                <a:off x="1343" y="1640"/>
                <a:ext cx="7" cy="7"/>
              </a:xfrm>
              <a:custGeom>
                <a:avLst/>
                <a:gdLst>
                  <a:gd name="T0" fmla="*/ 17 w 18"/>
                  <a:gd name="T1" fmla="*/ 17 h 18"/>
                  <a:gd name="T2" fmla="*/ 1 w 18"/>
                  <a:gd name="T3" fmla="*/ 5 h 18"/>
                  <a:gd name="T4" fmla="*/ 17 w 18"/>
                  <a:gd name="T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8">
                    <a:moveTo>
                      <a:pt x="17" y="17"/>
                    </a:moveTo>
                    <a:cubicBezTo>
                      <a:pt x="7" y="18"/>
                      <a:pt x="0" y="16"/>
                      <a:pt x="1" y="5"/>
                    </a:cubicBezTo>
                    <a:cubicBezTo>
                      <a:pt x="12" y="1"/>
                      <a:pt x="18" y="0"/>
                      <a:pt x="1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83"/>
              <p:cNvSpPr>
                <a:spLocks/>
              </p:cNvSpPr>
              <p:nvPr/>
            </p:nvSpPr>
            <p:spPr bwMode="auto">
              <a:xfrm>
                <a:off x="1386" y="1640"/>
                <a:ext cx="6" cy="7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84"/>
              <p:cNvSpPr>
                <a:spLocks/>
              </p:cNvSpPr>
              <p:nvPr/>
            </p:nvSpPr>
            <p:spPr bwMode="auto">
              <a:xfrm>
                <a:off x="1410" y="1640"/>
                <a:ext cx="8" cy="4"/>
              </a:xfrm>
              <a:custGeom>
                <a:avLst/>
                <a:gdLst>
                  <a:gd name="T0" fmla="*/ 20 w 20"/>
                  <a:gd name="T1" fmla="*/ 1 h 10"/>
                  <a:gd name="T2" fmla="*/ 0 w 20"/>
                  <a:gd name="T3" fmla="*/ 9 h 10"/>
                  <a:gd name="T4" fmla="*/ 20 w 20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20" y="1"/>
                    </a:moveTo>
                    <a:cubicBezTo>
                      <a:pt x="19" y="10"/>
                      <a:pt x="10" y="10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85"/>
              <p:cNvSpPr>
                <a:spLocks/>
              </p:cNvSpPr>
              <p:nvPr/>
            </p:nvSpPr>
            <p:spPr bwMode="auto">
              <a:xfrm>
                <a:off x="5029" y="1640"/>
                <a:ext cx="8" cy="7"/>
              </a:xfrm>
              <a:custGeom>
                <a:avLst/>
                <a:gdLst>
                  <a:gd name="T0" fmla="*/ 5 w 18"/>
                  <a:gd name="T1" fmla="*/ 1 h 18"/>
                  <a:gd name="T2" fmla="*/ 17 w 18"/>
                  <a:gd name="T3" fmla="*/ 5 h 18"/>
                  <a:gd name="T4" fmla="*/ 1 w 18"/>
                  <a:gd name="T5" fmla="*/ 17 h 18"/>
                  <a:gd name="T6" fmla="*/ 5 w 18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5" y="1"/>
                    </a:moveTo>
                    <a:cubicBezTo>
                      <a:pt x="11" y="0"/>
                      <a:pt x="12" y="5"/>
                      <a:pt x="17" y="5"/>
                    </a:cubicBezTo>
                    <a:cubicBezTo>
                      <a:pt x="18" y="16"/>
                      <a:pt x="11" y="18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86"/>
              <p:cNvSpPr>
                <a:spLocks/>
              </p:cNvSpPr>
              <p:nvPr/>
            </p:nvSpPr>
            <p:spPr bwMode="auto">
              <a:xfrm>
                <a:off x="4624" y="1641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87"/>
              <p:cNvSpPr>
                <a:spLocks/>
              </p:cNvSpPr>
              <p:nvPr/>
            </p:nvSpPr>
            <p:spPr bwMode="auto">
              <a:xfrm>
                <a:off x="5078" y="1642"/>
                <a:ext cx="7" cy="8"/>
              </a:xfrm>
              <a:custGeom>
                <a:avLst/>
                <a:gdLst>
                  <a:gd name="T0" fmla="*/ 4 w 18"/>
                  <a:gd name="T1" fmla="*/ 0 h 18"/>
                  <a:gd name="T2" fmla="*/ 16 w 18"/>
                  <a:gd name="T3" fmla="*/ 4 h 18"/>
                  <a:gd name="T4" fmla="*/ 0 w 18"/>
                  <a:gd name="T5" fmla="*/ 12 h 18"/>
                  <a:gd name="T6" fmla="*/ 4 w 1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7" y="2"/>
                      <a:pt x="10" y="4"/>
                      <a:pt x="16" y="4"/>
                    </a:cubicBezTo>
                    <a:cubicBezTo>
                      <a:pt x="18" y="16"/>
                      <a:pt x="6" y="18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88"/>
              <p:cNvSpPr>
                <a:spLocks/>
              </p:cNvSpPr>
              <p:nvPr/>
            </p:nvSpPr>
            <p:spPr bwMode="auto">
              <a:xfrm>
                <a:off x="1294" y="1644"/>
                <a:ext cx="7" cy="7"/>
              </a:xfrm>
              <a:custGeom>
                <a:avLst/>
                <a:gdLst>
                  <a:gd name="T0" fmla="*/ 16 w 17"/>
                  <a:gd name="T1" fmla="*/ 0 h 17"/>
                  <a:gd name="T2" fmla="*/ 4 w 17"/>
                  <a:gd name="T3" fmla="*/ 16 h 17"/>
                  <a:gd name="T4" fmla="*/ 0 w 17"/>
                  <a:gd name="T5" fmla="*/ 4 h 17"/>
                  <a:gd name="T6" fmla="*/ 16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16" y="0"/>
                    </a:moveTo>
                    <a:cubicBezTo>
                      <a:pt x="17" y="10"/>
                      <a:pt x="15" y="17"/>
                      <a:pt x="4" y="16"/>
                    </a:cubicBezTo>
                    <a:cubicBezTo>
                      <a:pt x="2" y="13"/>
                      <a:pt x="0" y="10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89"/>
              <p:cNvSpPr>
                <a:spLocks/>
              </p:cNvSpPr>
              <p:nvPr/>
            </p:nvSpPr>
            <p:spPr bwMode="auto">
              <a:xfrm>
                <a:off x="1435" y="1642"/>
                <a:ext cx="38" cy="51"/>
              </a:xfrm>
              <a:custGeom>
                <a:avLst/>
                <a:gdLst>
                  <a:gd name="T0" fmla="*/ 16 w 89"/>
                  <a:gd name="T1" fmla="*/ 5 h 121"/>
                  <a:gd name="T2" fmla="*/ 32 w 89"/>
                  <a:gd name="T3" fmla="*/ 21 h 121"/>
                  <a:gd name="T4" fmla="*/ 80 w 89"/>
                  <a:gd name="T5" fmla="*/ 9 h 121"/>
                  <a:gd name="T6" fmla="*/ 84 w 89"/>
                  <a:gd name="T7" fmla="*/ 69 h 121"/>
                  <a:gd name="T8" fmla="*/ 56 w 89"/>
                  <a:gd name="T9" fmla="*/ 25 h 121"/>
                  <a:gd name="T10" fmla="*/ 76 w 89"/>
                  <a:gd name="T11" fmla="*/ 121 h 121"/>
                  <a:gd name="T12" fmla="*/ 64 w 89"/>
                  <a:gd name="T13" fmla="*/ 117 h 121"/>
                  <a:gd name="T14" fmla="*/ 60 w 89"/>
                  <a:gd name="T15" fmla="*/ 73 h 121"/>
                  <a:gd name="T16" fmla="*/ 36 w 89"/>
                  <a:gd name="T17" fmla="*/ 77 h 121"/>
                  <a:gd name="T18" fmla="*/ 28 w 89"/>
                  <a:gd name="T19" fmla="*/ 41 h 121"/>
                  <a:gd name="T20" fmla="*/ 44 w 89"/>
                  <a:gd name="T21" fmla="*/ 45 h 121"/>
                  <a:gd name="T22" fmla="*/ 48 w 89"/>
                  <a:gd name="T23" fmla="*/ 69 h 121"/>
                  <a:gd name="T24" fmla="*/ 52 w 89"/>
                  <a:gd name="T25" fmla="*/ 33 h 121"/>
                  <a:gd name="T26" fmla="*/ 0 w 89"/>
                  <a:gd name="T27" fmla="*/ 41 h 121"/>
                  <a:gd name="T28" fmla="*/ 0 w 89"/>
                  <a:gd name="T29" fmla="*/ 25 h 121"/>
                  <a:gd name="T30" fmla="*/ 16 w 89"/>
                  <a:gd name="T31" fmla="*/ 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" h="121">
                    <a:moveTo>
                      <a:pt x="16" y="5"/>
                    </a:moveTo>
                    <a:cubicBezTo>
                      <a:pt x="32" y="0"/>
                      <a:pt x="26" y="16"/>
                      <a:pt x="32" y="21"/>
                    </a:cubicBezTo>
                    <a:cubicBezTo>
                      <a:pt x="52" y="13"/>
                      <a:pt x="56" y="13"/>
                      <a:pt x="80" y="9"/>
                    </a:cubicBezTo>
                    <a:cubicBezTo>
                      <a:pt x="78" y="39"/>
                      <a:pt x="89" y="50"/>
                      <a:pt x="84" y="69"/>
                    </a:cubicBezTo>
                    <a:cubicBezTo>
                      <a:pt x="63" y="57"/>
                      <a:pt x="84" y="25"/>
                      <a:pt x="56" y="25"/>
                    </a:cubicBezTo>
                    <a:cubicBezTo>
                      <a:pt x="60" y="61"/>
                      <a:pt x="81" y="80"/>
                      <a:pt x="76" y="121"/>
                    </a:cubicBezTo>
                    <a:cubicBezTo>
                      <a:pt x="73" y="119"/>
                      <a:pt x="70" y="117"/>
                      <a:pt x="64" y="117"/>
                    </a:cubicBezTo>
                    <a:cubicBezTo>
                      <a:pt x="66" y="94"/>
                      <a:pt x="51" y="94"/>
                      <a:pt x="60" y="73"/>
                    </a:cubicBezTo>
                    <a:cubicBezTo>
                      <a:pt x="48" y="70"/>
                      <a:pt x="48" y="80"/>
                      <a:pt x="36" y="77"/>
                    </a:cubicBezTo>
                    <a:cubicBezTo>
                      <a:pt x="36" y="59"/>
                      <a:pt x="20" y="56"/>
                      <a:pt x="28" y="41"/>
                    </a:cubicBezTo>
                    <a:cubicBezTo>
                      <a:pt x="35" y="40"/>
                      <a:pt x="36" y="46"/>
                      <a:pt x="44" y="45"/>
                    </a:cubicBezTo>
                    <a:cubicBezTo>
                      <a:pt x="39" y="57"/>
                      <a:pt x="41" y="61"/>
                      <a:pt x="48" y="69"/>
                    </a:cubicBezTo>
                    <a:cubicBezTo>
                      <a:pt x="68" y="59"/>
                      <a:pt x="39" y="46"/>
                      <a:pt x="52" y="33"/>
                    </a:cubicBezTo>
                    <a:cubicBezTo>
                      <a:pt x="37" y="22"/>
                      <a:pt x="21" y="44"/>
                      <a:pt x="0" y="41"/>
                    </a:cubicBezTo>
                    <a:cubicBezTo>
                      <a:pt x="0" y="36"/>
                      <a:pt x="0" y="30"/>
                      <a:pt x="0" y="25"/>
                    </a:cubicBezTo>
                    <a:cubicBezTo>
                      <a:pt x="20" y="33"/>
                      <a:pt x="23" y="22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90"/>
              <p:cNvSpPr>
                <a:spLocks/>
              </p:cNvSpPr>
              <p:nvPr/>
            </p:nvSpPr>
            <p:spPr bwMode="auto">
              <a:xfrm>
                <a:off x="1257" y="1645"/>
                <a:ext cx="9" cy="9"/>
              </a:xfrm>
              <a:custGeom>
                <a:avLst/>
                <a:gdLst>
                  <a:gd name="T0" fmla="*/ 11 w 23"/>
                  <a:gd name="T1" fmla="*/ 0 h 21"/>
                  <a:gd name="T2" fmla="*/ 23 w 23"/>
                  <a:gd name="T3" fmla="*/ 4 h 21"/>
                  <a:gd name="T4" fmla="*/ 19 w 23"/>
                  <a:gd name="T5" fmla="*/ 20 h 21"/>
                  <a:gd name="T6" fmla="*/ 3 w 23"/>
                  <a:gd name="T7" fmla="*/ 16 h 21"/>
                  <a:gd name="T8" fmla="*/ 11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11" y="0"/>
                    </a:moveTo>
                    <a:cubicBezTo>
                      <a:pt x="14" y="2"/>
                      <a:pt x="17" y="4"/>
                      <a:pt x="23" y="4"/>
                    </a:cubicBezTo>
                    <a:cubicBezTo>
                      <a:pt x="20" y="8"/>
                      <a:pt x="19" y="13"/>
                      <a:pt x="19" y="20"/>
                    </a:cubicBezTo>
                    <a:cubicBezTo>
                      <a:pt x="12" y="21"/>
                      <a:pt x="11" y="15"/>
                      <a:pt x="3" y="16"/>
                    </a:cubicBezTo>
                    <a:cubicBezTo>
                      <a:pt x="0" y="5"/>
                      <a:pt x="11" y="8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91"/>
              <p:cNvSpPr>
                <a:spLocks/>
              </p:cNvSpPr>
              <p:nvPr/>
            </p:nvSpPr>
            <p:spPr bwMode="auto">
              <a:xfrm>
                <a:off x="4614" y="1645"/>
                <a:ext cx="8" cy="6"/>
              </a:xfrm>
              <a:custGeom>
                <a:avLst/>
                <a:gdLst>
                  <a:gd name="T0" fmla="*/ 17 w 18"/>
                  <a:gd name="T1" fmla="*/ 1 h 14"/>
                  <a:gd name="T2" fmla="*/ 1 w 18"/>
                  <a:gd name="T3" fmla="*/ 13 h 14"/>
                  <a:gd name="T4" fmla="*/ 17 w 18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92"/>
              <p:cNvSpPr>
                <a:spLocks noEditPoints="1"/>
              </p:cNvSpPr>
              <p:nvPr/>
            </p:nvSpPr>
            <p:spPr bwMode="auto">
              <a:xfrm>
                <a:off x="56" y="1644"/>
                <a:ext cx="196" cy="86"/>
              </a:xfrm>
              <a:custGeom>
                <a:avLst/>
                <a:gdLst>
                  <a:gd name="T0" fmla="*/ 446 w 458"/>
                  <a:gd name="T1" fmla="*/ 79 h 201"/>
                  <a:gd name="T2" fmla="*/ 446 w 458"/>
                  <a:gd name="T3" fmla="*/ 119 h 201"/>
                  <a:gd name="T4" fmla="*/ 418 w 458"/>
                  <a:gd name="T5" fmla="*/ 135 h 201"/>
                  <a:gd name="T6" fmla="*/ 246 w 458"/>
                  <a:gd name="T7" fmla="*/ 183 h 201"/>
                  <a:gd name="T8" fmla="*/ 106 w 458"/>
                  <a:gd name="T9" fmla="*/ 199 h 201"/>
                  <a:gd name="T10" fmla="*/ 54 w 458"/>
                  <a:gd name="T11" fmla="*/ 195 h 201"/>
                  <a:gd name="T12" fmla="*/ 18 w 458"/>
                  <a:gd name="T13" fmla="*/ 51 h 201"/>
                  <a:gd name="T14" fmla="*/ 198 w 458"/>
                  <a:gd name="T15" fmla="*/ 11 h 201"/>
                  <a:gd name="T16" fmla="*/ 262 w 458"/>
                  <a:gd name="T17" fmla="*/ 31 h 201"/>
                  <a:gd name="T18" fmla="*/ 382 w 458"/>
                  <a:gd name="T19" fmla="*/ 63 h 201"/>
                  <a:gd name="T20" fmla="*/ 446 w 458"/>
                  <a:gd name="T21" fmla="*/ 79 h 201"/>
                  <a:gd name="T22" fmla="*/ 178 w 458"/>
                  <a:gd name="T23" fmla="*/ 63 h 201"/>
                  <a:gd name="T24" fmla="*/ 78 w 458"/>
                  <a:gd name="T25" fmla="*/ 79 h 201"/>
                  <a:gd name="T26" fmla="*/ 182 w 458"/>
                  <a:gd name="T27" fmla="*/ 147 h 201"/>
                  <a:gd name="T28" fmla="*/ 310 w 458"/>
                  <a:gd name="T29" fmla="*/ 103 h 201"/>
                  <a:gd name="T30" fmla="*/ 178 w 458"/>
                  <a:gd name="T31" fmla="*/ 6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8" h="201">
                    <a:moveTo>
                      <a:pt x="446" y="79"/>
                    </a:moveTo>
                    <a:cubicBezTo>
                      <a:pt x="441" y="95"/>
                      <a:pt x="458" y="109"/>
                      <a:pt x="446" y="119"/>
                    </a:cubicBezTo>
                    <a:cubicBezTo>
                      <a:pt x="443" y="129"/>
                      <a:pt x="429" y="131"/>
                      <a:pt x="418" y="135"/>
                    </a:cubicBezTo>
                    <a:cubicBezTo>
                      <a:pt x="372" y="152"/>
                      <a:pt x="306" y="171"/>
                      <a:pt x="246" y="183"/>
                    </a:cubicBezTo>
                    <a:cubicBezTo>
                      <a:pt x="199" y="192"/>
                      <a:pt x="167" y="201"/>
                      <a:pt x="106" y="199"/>
                    </a:cubicBezTo>
                    <a:cubicBezTo>
                      <a:pt x="88" y="198"/>
                      <a:pt x="64" y="199"/>
                      <a:pt x="54" y="195"/>
                    </a:cubicBezTo>
                    <a:cubicBezTo>
                      <a:pt x="14" y="179"/>
                      <a:pt x="0" y="107"/>
                      <a:pt x="18" y="51"/>
                    </a:cubicBezTo>
                    <a:cubicBezTo>
                      <a:pt x="64" y="15"/>
                      <a:pt x="126" y="0"/>
                      <a:pt x="198" y="11"/>
                    </a:cubicBezTo>
                    <a:cubicBezTo>
                      <a:pt x="219" y="14"/>
                      <a:pt x="238" y="26"/>
                      <a:pt x="262" y="31"/>
                    </a:cubicBezTo>
                    <a:cubicBezTo>
                      <a:pt x="308" y="41"/>
                      <a:pt x="353" y="35"/>
                      <a:pt x="382" y="63"/>
                    </a:cubicBezTo>
                    <a:cubicBezTo>
                      <a:pt x="405" y="67"/>
                      <a:pt x="431" y="68"/>
                      <a:pt x="446" y="79"/>
                    </a:cubicBezTo>
                    <a:close/>
                    <a:moveTo>
                      <a:pt x="178" y="63"/>
                    </a:moveTo>
                    <a:cubicBezTo>
                      <a:pt x="143" y="60"/>
                      <a:pt x="100" y="59"/>
                      <a:pt x="78" y="79"/>
                    </a:cubicBezTo>
                    <a:cubicBezTo>
                      <a:pt x="60" y="146"/>
                      <a:pt x="117" y="152"/>
                      <a:pt x="182" y="147"/>
                    </a:cubicBezTo>
                    <a:cubicBezTo>
                      <a:pt x="230" y="143"/>
                      <a:pt x="298" y="123"/>
                      <a:pt x="310" y="103"/>
                    </a:cubicBezTo>
                    <a:cubicBezTo>
                      <a:pt x="290" y="77"/>
                      <a:pt x="228" y="67"/>
                      <a:pt x="178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93"/>
              <p:cNvSpPr>
                <a:spLocks/>
              </p:cNvSpPr>
              <p:nvPr/>
            </p:nvSpPr>
            <p:spPr bwMode="auto">
              <a:xfrm>
                <a:off x="1356" y="1647"/>
                <a:ext cx="8" cy="8"/>
              </a:xfrm>
              <a:custGeom>
                <a:avLst/>
                <a:gdLst>
                  <a:gd name="T0" fmla="*/ 6 w 18"/>
                  <a:gd name="T1" fmla="*/ 0 h 19"/>
                  <a:gd name="T2" fmla="*/ 2 w 18"/>
                  <a:gd name="T3" fmla="*/ 16 h 19"/>
                  <a:gd name="T4" fmla="*/ 6 w 18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94"/>
              <p:cNvSpPr>
                <a:spLocks/>
              </p:cNvSpPr>
              <p:nvPr/>
            </p:nvSpPr>
            <p:spPr bwMode="auto">
              <a:xfrm>
                <a:off x="1396" y="1647"/>
                <a:ext cx="9" cy="7"/>
              </a:xfrm>
              <a:custGeom>
                <a:avLst/>
                <a:gdLst>
                  <a:gd name="T0" fmla="*/ 21 w 21"/>
                  <a:gd name="T1" fmla="*/ 5 h 17"/>
                  <a:gd name="T2" fmla="*/ 17 w 21"/>
                  <a:gd name="T3" fmla="*/ 17 h 17"/>
                  <a:gd name="T4" fmla="*/ 1 w 21"/>
                  <a:gd name="T5" fmla="*/ 5 h 17"/>
                  <a:gd name="T6" fmla="*/ 21 w 21"/>
                  <a:gd name="T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5"/>
                    </a:moveTo>
                    <a:cubicBezTo>
                      <a:pt x="19" y="8"/>
                      <a:pt x="17" y="11"/>
                      <a:pt x="17" y="17"/>
                    </a:cubicBezTo>
                    <a:cubicBezTo>
                      <a:pt x="9" y="15"/>
                      <a:pt x="0" y="16"/>
                      <a:pt x="1" y="5"/>
                    </a:cubicBezTo>
                    <a:cubicBezTo>
                      <a:pt x="6" y="0"/>
                      <a:pt x="16" y="0"/>
                      <a:pt x="2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95"/>
              <p:cNvSpPr>
                <a:spLocks/>
              </p:cNvSpPr>
              <p:nvPr/>
            </p:nvSpPr>
            <p:spPr bwMode="auto">
              <a:xfrm>
                <a:off x="5070" y="1647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96"/>
              <p:cNvSpPr>
                <a:spLocks/>
              </p:cNvSpPr>
              <p:nvPr/>
            </p:nvSpPr>
            <p:spPr bwMode="auto">
              <a:xfrm>
                <a:off x="1346" y="1649"/>
                <a:ext cx="8" cy="10"/>
              </a:xfrm>
              <a:custGeom>
                <a:avLst/>
                <a:gdLst>
                  <a:gd name="T0" fmla="*/ 6 w 19"/>
                  <a:gd name="T1" fmla="*/ 0 h 23"/>
                  <a:gd name="T2" fmla="*/ 14 w 19"/>
                  <a:gd name="T3" fmla="*/ 20 h 23"/>
                  <a:gd name="T4" fmla="*/ 6 w 1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6" y="0"/>
                    </a:moveTo>
                    <a:cubicBezTo>
                      <a:pt x="16" y="5"/>
                      <a:pt x="19" y="8"/>
                      <a:pt x="14" y="20"/>
                    </a:cubicBezTo>
                    <a:cubicBezTo>
                      <a:pt x="0" y="23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97"/>
              <p:cNvSpPr>
                <a:spLocks/>
              </p:cNvSpPr>
              <p:nvPr/>
            </p:nvSpPr>
            <p:spPr bwMode="auto">
              <a:xfrm>
                <a:off x="1251" y="1650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98"/>
              <p:cNvSpPr>
                <a:spLocks/>
              </p:cNvSpPr>
              <p:nvPr/>
            </p:nvSpPr>
            <p:spPr bwMode="auto">
              <a:xfrm>
                <a:off x="1387" y="1650"/>
                <a:ext cx="6" cy="8"/>
              </a:xfrm>
              <a:custGeom>
                <a:avLst/>
                <a:gdLst>
                  <a:gd name="T0" fmla="*/ 1 w 13"/>
                  <a:gd name="T1" fmla="*/ 0 h 17"/>
                  <a:gd name="T2" fmla="*/ 13 w 13"/>
                  <a:gd name="T3" fmla="*/ 0 h 17"/>
                  <a:gd name="T4" fmla="*/ 13 w 13"/>
                  <a:gd name="T5" fmla="*/ 16 h 17"/>
                  <a:gd name="T6" fmla="*/ 1 w 1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99"/>
              <p:cNvSpPr>
                <a:spLocks/>
              </p:cNvSpPr>
              <p:nvPr/>
            </p:nvSpPr>
            <p:spPr bwMode="auto">
              <a:xfrm>
                <a:off x="5033" y="1649"/>
                <a:ext cx="7" cy="7"/>
              </a:xfrm>
              <a:custGeom>
                <a:avLst/>
                <a:gdLst>
                  <a:gd name="T0" fmla="*/ 16 w 16"/>
                  <a:gd name="T1" fmla="*/ 7 h 16"/>
                  <a:gd name="T2" fmla="*/ 0 w 16"/>
                  <a:gd name="T3" fmla="*/ 15 h 16"/>
                  <a:gd name="T4" fmla="*/ 16 w 16"/>
                  <a:gd name="T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7"/>
                    </a:moveTo>
                    <a:cubicBezTo>
                      <a:pt x="15" y="14"/>
                      <a:pt x="9" y="16"/>
                      <a:pt x="0" y="15"/>
                    </a:cubicBezTo>
                    <a:cubicBezTo>
                      <a:pt x="0" y="0"/>
                      <a:pt x="6" y="5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00"/>
              <p:cNvSpPr>
                <a:spLocks/>
              </p:cNvSpPr>
              <p:nvPr/>
            </p:nvSpPr>
            <p:spPr bwMode="auto">
              <a:xfrm>
                <a:off x="4618" y="1653"/>
                <a:ext cx="7" cy="6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01"/>
              <p:cNvSpPr>
                <a:spLocks/>
              </p:cNvSpPr>
              <p:nvPr/>
            </p:nvSpPr>
            <p:spPr bwMode="auto">
              <a:xfrm>
                <a:off x="5079" y="1653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02"/>
              <p:cNvSpPr>
                <a:spLocks/>
              </p:cNvSpPr>
              <p:nvPr/>
            </p:nvSpPr>
            <p:spPr bwMode="auto">
              <a:xfrm>
                <a:off x="1039" y="1656"/>
                <a:ext cx="12" cy="15"/>
              </a:xfrm>
              <a:custGeom>
                <a:avLst/>
                <a:gdLst>
                  <a:gd name="T0" fmla="*/ 8 w 28"/>
                  <a:gd name="T1" fmla="*/ 0 h 37"/>
                  <a:gd name="T2" fmla="*/ 20 w 28"/>
                  <a:gd name="T3" fmla="*/ 4 h 37"/>
                  <a:gd name="T4" fmla="*/ 28 w 28"/>
                  <a:gd name="T5" fmla="*/ 28 h 37"/>
                  <a:gd name="T6" fmla="*/ 12 w 28"/>
                  <a:gd name="T7" fmla="*/ 36 h 37"/>
                  <a:gd name="T8" fmla="*/ 0 w 28"/>
                  <a:gd name="T9" fmla="*/ 16 h 37"/>
                  <a:gd name="T10" fmla="*/ 8 w 28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7">
                    <a:moveTo>
                      <a:pt x="8" y="0"/>
                    </a:moveTo>
                    <a:cubicBezTo>
                      <a:pt x="11" y="2"/>
                      <a:pt x="14" y="4"/>
                      <a:pt x="20" y="4"/>
                    </a:cubicBezTo>
                    <a:cubicBezTo>
                      <a:pt x="18" y="19"/>
                      <a:pt x="13" y="25"/>
                      <a:pt x="28" y="28"/>
                    </a:cubicBezTo>
                    <a:cubicBezTo>
                      <a:pt x="27" y="35"/>
                      <a:pt x="21" y="37"/>
                      <a:pt x="12" y="36"/>
                    </a:cubicBezTo>
                    <a:cubicBezTo>
                      <a:pt x="13" y="25"/>
                      <a:pt x="12" y="14"/>
                      <a:pt x="0" y="16"/>
                    </a:cubicBezTo>
                    <a:cubicBezTo>
                      <a:pt x="2" y="10"/>
                      <a:pt x="6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03"/>
              <p:cNvSpPr>
                <a:spLocks/>
              </p:cNvSpPr>
              <p:nvPr/>
            </p:nvSpPr>
            <p:spPr bwMode="auto">
              <a:xfrm>
                <a:off x="4608" y="1656"/>
                <a:ext cx="7" cy="6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04"/>
              <p:cNvSpPr>
                <a:spLocks/>
              </p:cNvSpPr>
              <p:nvPr/>
            </p:nvSpPr>
            <p:spPr bwMode="auto">
              <a:xfrm>
                <a:off x="5068" y="1656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05"/>
              <p:cNvSpPr>
                <a:spLocks/>
              </p:cNvSpPr>
              <p:nvPr/>
            </p:nvSpPr>
            <p:spPr bwMode="auto">
              <a:xfrm>
                <a:off x="1406" y="1658"/>
                <a:ext cx="6" cy="8"/>
              </a:xfrm>
              <a:custGeom>
                <a:avLst/>
                <a:gdLst>
                  <a:gd name="T0" fmla="*/ 1 w 15"/>
                  <a:gd name="T1" fmla="*/ 2 h 18"/>
                  <a:gd name="T2" fmla="*/ 9 w 15"/>
                  <a:gd name="T3" fmla="*/ 18 h 18"/>
                  <a:gd name="T4" fmla="*/ 1 w 15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1" y="2"/>
                    </a:moveTo>
                    <a:cubicBezTo>
                      <a:pt x="13" y="0"/>
                      <a:pt x="15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06"/>
              <p:cNvSpPr>
                <a:spLocks/>
              </p:cNvSpPr>
              <p:nvPr/>
            </p:nvSpPr>
            <p:spPr bwMode="auto">
              <a:xfrm>
                <a:off x="1365" y="1660"/>
                <a:ext cx="6" cy="6"/>
              </a:xfrm>
              <a:custGeom>
                <a:avLst/>
                <a:gdLst>
                  <a:gd name="T0" fmla="*/ 12 w 12"/>
                  <a:gd name="T1" fmla="*/ 5 h 13"/>
                  <a:gd name="T2" fmla="*/ 4 w 12"/>
                  <a:gd name="T3" fmla="*/ 13 h 13"/>
                  <a:gd name="T4" fmla="*/ 0 w 12"/>
                  <a:gd name="T5" fmla="*/ 5 h 13"/>
                  <a:gd name="T6" fmla="*/ 12 w 12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5"/>
                    </a:moveTo>
                    <a:cubicBezTo>
                      <a:pt x="11" y="9"/>
                      <a:pt x="4" y="8"/>
                      <a:pt x="4" y="13"/>
                    </a:cubicBezTo>
                    <a:cubicBezTo>
                      <a:pt x="0" y="13"/>
                      <a:pt x="1" y="8"/>
                      <a:pt x="0" y="5"/>
                    </a:cubicBezTo>
                    <a:cubicBezTo>
                      <a:pt x="5" y="0"/>
                      <a:pt x="6" y="3"/>
                      <a:pt x="1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07"/>
              <p:cNvSpPr>
                <a:spLocks/>
              </p:cNvSpPr>
              <p:nvPr/>
            </p:nvSpPr>
            <p:spPr bwMode="auto">
              <a:xfrm>
                <a:off x="1419" y="1660"/>
                <a:ext cx="10" cy="10"/>
              </a:xfrm>
              <a:custGeom>
                <a:avLst/>
                <a:gdLst>
                  <a:gd name="T0" fmla="*/ 3 w 23"/>
                  <a:gd name="T1" fmla="*/ 14 h 23"/>
                  <a:gd name="T2" fmla="*/ 23 w 23"/>
                  <a:gd name="T3" fmla="*/ 6 h 23"/>
                  <a:gd name="T4" fmla="*/ 3 w 23"/>
                  <a:gd name="T5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3" y="14"/>
                    </a:moveTo>
                    <a:cubicBezTo>
                      <a:pt x="0" y="0"/>
                      <a:pt x="17" y="0"/>
                      <a:pt x="23" y="6"/>
                    </a:cubicBezTo>
                    <a:cubicBezTo>
                      <a:pt x="22" y="16"/>
                      <a:pt x="11" y="23"/>
                      <a:pt x="3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08"/>
              <p:cNvSpPr>
                <a:spLocks/>
              </p:cNvSpPr>
              <p:nvPr/>
            </p:nvSpPr>
            <p:spPr bwMode="auto">
              <a:xfrm>
                <a:off x="1396" y="1662"/>
                <a:ext cx="9" cy="10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09"/>
              <p:cNvSpPr>
                <a:spLocks/>
              </p:cNvSpPr>
              <p:nvPr/>
            </p:nvSpPr>
            <p:spPr bwMode="auto">
              <a:xfrm>
                <a:off x="5025" y="1662"/>
                <a:ext cx="7" cy="6"/>
              </a:xfrm>
              <a:custGeom>
                <a:avLst/>
                <a:gdLst>
                  <a:gd name="T0" fmla="*/ 8 w 16"/>
                  <a:gd name="T1" fmla="*/ 0 h 12"/>
                  <a:gd name="T2" fmla="*/ 16 w 16"/>
                  <a:gd name="T3" fmla="*/ 4 h 12"/>
                  <a:gd name="T4" fmla="*/ 16 w 16"/>
                  <a:gd name="T5" fmla="*/ 12 h 12"/>
                  <a:gd name="T6" fmla="*/ 0 w 16"/>
                  <a:gd name="T7" fmla="*/ 12 h 12"/>
                  <a:gd name="T8" fmla="*/ 8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10"/>
              <p:cNvSpPr>
                <a:spLocks/>
              </p:cNvSpPr>
              <p:nvPr/>
            </p:nvSpPr>
            <p:spPr bwMode="auto">
              <a:xfrm>
                <a:off x="5083" y="1662"/>
                <a:ext cx="7" cy="6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11"/>
              <p:cNvSpPr>
                <a:spLocks/>
              </p:cNvSpPr>
              <p:nvPr/>
            </p:nvSpPr>
            <p:spPr bwMode="auto">
              <a:xfrm>
                <a:off x="4617" y="1664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12"/>
              <p:cNvSpPr>
                <a:spLocks/>
              </p:cNvSpPr>
              <p:nvPr/>
            </p:nvSpPr>
            <p:spPr bwMode="auto">
              <a:xfrm>
                <a:off x="5074" y="1664"/>
                <a:ext cx="6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13"/>
              <p:cNvSpPr>
                <a:spLocks/>
              </p:cNvSpPr>
              <p:nvPr/>
            </p:nvSpPr>
            <p:spPr bwMode="auto">
              <a:xfrm>
                <a:off x="1059" y="1665"/>
                <a:ext cx="6" cy="10"/>
              </a:xfrm>
              <a:custGeom>
                <a:avLst/>
                <a:gdLst>
                  <a:gd name="T0" fmla="*/ 1 w 13"/>
                  <a:gd name="T1" fmla="*/ 1 h 23"/>
                  <a:gd name="T2" fmla="*/ 13 w 13"/>
                  <a:gd name="T3" fmla="*/ 21 h 23"/>
                  <a:gd name="T4" fmla="*/ 1 w 13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" y="1"/>
                    </a:moveTo>
                    <a:cubicBezTo>
                      <a:pt x="13" y="0"/>
                      <a:pt x="9" y="14"/>
                      <a:pt x="13" y="21"/>
                    </a:cubicBezTo>
                    <a:cubicBezTo>
                      <a:pt x="1" y="23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14"/>
              <p:cNvSpPr>
                <a:spLocks/>
              </p:cNvSpPr>
              <p:nvPr/>
            </p:nvSpPr>
            <p:spPr bwMode="auto">
              <a:xfrm>
                <a:off x="1062" y="1665"/>
                <a:ext cx="370" cy="329"/>
              </a:xfrm>
              <a:custGeom>
                <a:avLst/>
                <a:gdLst>
                  <a:gd name="T0" fmla="*/ 862 w 866"/>
                  <a:gd name="T1" fmla="*/ 77 h 769"/>
                  <a:gd name="T2" fmla="*/ 850 w 866"/>
                  <a:gd name="T3" fmla="*/ 249 h 769"/>
                  <a:gd name="T4" fmla="*/ 690 w 866"/>
                  <a:gd name="T5" fmla="*/ 317 h 769"/>
                  <a:gd name="T6" fmla="*/ 670 w 866"/>
                  <a:gd name="T7" fmla="*/ 365 h 769"/>
                  <a:gd name="T8" fmla="*/ 834 w 866"/>
                  <a:gd name="T9" fmla="*/ 401 h 769"/>
                  <a:gd name="T10" fmla="*/ 810 w 866"/>
                  <a:gd name="T11" fmla="*/ 645 h 769"/>
                  <a:gd name="T12" fmla="*/ 810 w 866"/>
                  <a:gd name="T13" fmla="*/ 733 h 769"/>
                  <a:gd name="T14" fmla="*/ 798 w 866"/>
                  <a:gd name="T15" fmla="*/ 765 h 769"/>
                  <a:gd name="T16" fmla="*/ 662 w 866"/>
                  <a:gd name="T17" fmla="*/ 749 h 769"/>
                  <a:gd name="T18" fmla="*/ 642 w 866"/>
                  <a:gd name="T19" fmla="*/ 741 h 769"/>
                  <a:gd name="T20" fmla="*/ 586 w 866"/>
                  <a:gd name="T21" fmla="*/ 745 h 769"/>
                  <a:gd name="T22" fmla="*/ 530 w 866"/>
                  <a:gd name="T23" fmla="*/ 733 h 769"/>
                  <a:gd name="T24" fmla="*/ 422 w 866"/>
                  <a:gd name="T25" fmla="*/ 733 h 769"/>
                  <a:gd name="T26" fmla="*/ 354 w 866"/>
                  <a:gd name="T27" fmla="*/ 717 h 769"/>
                  <a:gd name="T28" fmla="*/ 214 w 866"/>
                  <a:gd name="T29" fmla="*/ 697 h 769"/>
                  <a:gd name="T30" fmla="*/ 182 w 866"/>
                  <a:gd name="T31" fmla="*/ 685 h 769"/>
                  <a:gd name="T32" fmla="*/ 126 w 866"/>
                  <a:gd name="T33" fmla="*/ 689 h 769"/>
                  <a:gd name="T34" fmla="*/ 6 w 866"/>
                  <a:gd name="T35" fmla="*/ 677 h 769"/>
                  <a:gd name="T36" fmla="*/ 2 w 866"/>
                  <a:gd name="T37" fmla="*/ 573 h 769"/>
                  <a:gd name="T38" fmla="*/ 14 w 866"/>
                  <a:gd name="T39" fmla="*/ 489 h 769"/>
                  <a:gd name="T40" fmla="*/ 34 w 866"/>
                  <a:gd name="T41" fmla="*/ 325 h 769"/>
                  <a:gd name="T42" fmla="*/ 58 w 866"/>
                  <a:gd name="T43" fmla="*/ 177 h 769"/>
                  <a:gd name="T44" fmla="*/ 74 w 866"/>
                  <a:gd name="T45" fmla="*/ 9 h 769"/>
                  <a:gd name="T46" fmla="*/ 86 w 866"/>
                  <a:gd name="T47" fmla="*/ 1 h 769"/>
                  <a:gd name="T48" fmla="*/ 274 w 866"/>
                  <a:gd name="T49" fmla="*/ 5 h 769"/>
                  <a:gd name="T50" fmla="*/ 478 w 866"/>
                  <a:gd name="T51" fmla="*/ 41 h 769"/>
                  <a:gd name="T52" fmla="*/ 590 w 866"/>
                  <a:gd name="T53" fmla="*/ 45 h 769"/>
                  <a:gd name="T54" fmla="*/ 622 w 866"/>
                  <a:gd name="T55" fmla="*/ 53 h 769"/>
                  <a:gd name="T56" fmla="*/ 862 w 866"/>
                  <a:gd name="T57" fmla="*/ 77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6" h="769">
                    <a:moveTo>
                      <a:pt x="862" y="77"/>
                    </a:moveTo>
                    <a:cubicBezTo>
                      <a:pt x="857" y="147"/>
                      <a:pt x="866" y="184"/>
                      <a:pt x="850" y="249"/>
                    </a:cubicBezTo>
                    <a:cubicBezTo>
                      <a:pt x="791" y="266"/>
                      <a:pt x="743" y="294"/>
                      <a:pt x="690" y="317"/>
                    </a:cubicBezTo>
                    <a:cubicBezTo>
                      <a:pt x="685" y="343"/>
                      <a:pt x="667" y="338"/>
                      <a:pt x="670" y="365"/>
                    </a:cubicBezTo>
                    <a:cubicBezTo>
                      <a:pt x="676" y="424"/>
                      <a:pt x="778" y="384"/>
                      <a:pt x="834" y="401"/>
                    </a:cubicBezTo>
                    <a:cubicBezTo>
                      <a:pt x="839" y="469"/>
                      <a:pt x="818" y="565"/>
                      <a:pt x="810" y="645"/>
                    </a:cubicBezTo>
                    <a:cubicBezTo>
                      <a:pt x="807" y="676"/>
                      <a:pt x="816" y="707"/>
                      <a:pt x="810" y="733"/>
                    </a:cubicBezTo>
                    <a:cubicBezTo>
                      <a:pt x="808" y="743"/>
                      <a:pt x="789" y="753"/>
                      <a:pt x="798" y="765"/>
                    </a:cubicBezTo>
                    <a:cubicBezTo>
                      <a:pt x="750" y="769"/>
                      <a:pt x="715" y="757"/>
                      <a:pt x="662" y="749"/>
                    </a:cubicBezTo>
                    <a:cubicBezTo>
                      <a:pt x="655" y="748"/>
                      <a:pt x="647" y="741"/>
                      <a:pt x="642" y="741"/>
                    </a:cubicBezTo>
                    <a:cubicBezTo>
                      <a:pt x="623" y="740"/>
                      <a:pt x="605" y="747"/>
                      <a:pt x="586" y="745"/>
                    </a:cubicBezTo>
                    <a:cubicBezTo>
                      <a:pt x="567" y="743"/>
                      <a:pt x="548" y="735"/>
                      <a:pt x="530" y="733"/>
                    </a:cubicBezTo>
                    <a:cubicBezTo>
                      <a:pt x="494" y="730"/>
                      <a:pt x="457" y="737"/>
                      <a:pt x="422" y="733"/>
                    </a:cubicBezTo>
                    <a:cubicBezTo>
                      <a:pt x="399" y="730"/>
                      <a:pt x="376" y="720"/>
                      <a:pt x="354" y="717"/>
                    </a:cubicBezTo>
                    <a:cubicBezTo>
                      <a:pt x="303" y="710"/>
                      <a:pt x="254" y="706"/>
                      <a:pt x="214" y="697"/>
                    </a:cubicBezTo>
                    <a:cubicBezTo>
                      <a:pt x="202" y="694"/>
                      <a:pt x="192" y="686"/>
                      <a:pt x="182" y="685"/>
                    </a:cubicBezTo>
                    <a:cubicBezTo>
                      <a:pt x="163" y="683"/>
                      <a:pt x="144" y="690"/>
                      <a:pt x="126" y="689"/>
                    </a:cubicBezTo>
                    <a:cubicBezTo>
                      <a:pt x="85" y="686"/>
                      <a:pt x="47" y="668"/>
                      <a:pt x="6" y="677"/>
                    </a:cubicBezTo>
                    <a:cubicBezTo>
                      <a:pt x="0" y="643"/>
                      <a:pt x="1" y="609"/>
                      <a:pt x="2" y="573"/>
                    </a:cubicBezTo>
                    <a:cubicBezTo>
                      <a:pt x="2" y="545"/>
                      <a:pt x="10" y="518"/>
                      <a:pt x="14" y="489"/>
                    </a:cubicBezTo>
                    <a:cubicBezTo>
                      <a:pt x="22" y="435"/>
                      <a:pt x="24" y="379"/>
                      <a:pt x="34" y="325"/>
                    </a:cubicBezTo>
                    <a:cubicBezTo>
                      <a:pt x="41" y="287"/>
                      <a:pt x="55" y="221"/>
                      <a:pt x="58" y="177"/>
                    </a:cubicBezTo>
                    <a:cubicBezTo>
                      <a:pt x="62" y="122"/>
                      <a:pt x="57" y="64"/>
                      <a:pt x="74" y="9"/>
                    </a:cubicBezTo>
                    <a:cubicBezTo>
                      <a:pt x="77" y="5"/>
                      <a:pt x="81" y="3"/>
                      <a:pt x="86" y="1"/>
                    </a:cubicBezTo>
                    <a:cubicBezTo>
                      <a:pt x="147" y="10"/>
                      <a:pt x="217" y="0"/>
                      <a:pt x="274" y="5"/>
                    </a:cubicBezTo>
                    <a:cubicBezTo>
                      <a:pt x="344" y="12"/>
                      <a:pt x="410" y="34"/>
                      <a:pt x="478" y="41"/>
                    </a:cubicBezTo>
                    <a:cubicBezTo>
                      <a:pt x="515" y="45"/>
                      <a:pt x="553" y="41"/>
                      <a:pt x="590" y="45"/>
                    </a:cubicBezTo>
                    <a:cubicBezTo>
                      <a:pt x="601" y="46"/>
                      <a:pt x="611" y="52"/>
                      <a:pt x="622" y="53"/>
                    </a:cubicBezTo>
                    <a:cubicBezTo>
                      <a:pt x="705" y="59"/>
                      <a:pt x="785" y="50"/>
                      <a:pt x="862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15"/>
              <p:cNvSpPr>
                <a:spLocks/>
              </p:cNvSpPr>
              <p:nvPr/>
            </p:nvSpPr>
            <p:spPr bwMode="auto">
              <a:xfrm>
                <a:off x="4611" y="1666"/>
                <a:ext cx="5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16"/>
              <p:cNvSpPr>
                <a:spLocks/>
              </p:cNvSpPr>
              <p:nvPr/>
            </p:nvSpPr>
            <p:spPr bwMode="auto">
              <a:xfrm>
                <a:off x="82" y="1669"/>
                <a:ext cx="106" cy="40"/>
              </a:xfrm>
              <a:custGeom>
                <a:avLst/>
                <a:gdLst>
                  <a:gd name="T0" fmla="*/ 250 w 250"/>
                  <a:gd name="T1" fmla="*/ 44 h 93"/>
                  <a:gd name="T2" fmla="*/ 122 w 250"/>
                  <a:gd name="T3" fmla="*/ 88 h 93"/>
                  <a:gd name="T4" fmla="*/ 18 w 250"/>
                  <a:gd name="T5" fmla="*/ 20 h 93"/>
                  <a:gd name="T6" fmla="*/ 118 w 250"/>
                  <a:gd name="T7" fmla="*/ 4 h 93"/>
                  <a:gd name="T8" fmla="*/ 250 w 250"/>
                  <a:gd name="T9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93">
                    <a:moveTo>
                      <a:pt x="250" y="44"/>
                    </a:moveTo>
                    <a:cubicBezTo>
                      <a:pt x="238" y="64"/>
                      <a:pt x="170" y="84"/>
                      <a:pt x="122" y="88"/>
                    </a:cubicBezTo>
                    <a:cubicBezTo>
                      <a:pt x="57" y="93"/>
                      <a:pt x="0" y="87"/>
                      <a:pt x="18" y="20"/>
                    </a:cubicBezTo>
                    <a:cubicBezTo>
                      <a:pt x="40" y="0"/>
                      <a:pt x="83" y="1"/>
                      <a:pt x="118" y="4"/>
                    </a:cubicBezTo>
                    <a:cubicBezTo>
                      <a:pt x="168" y="8"/>
                      <a:pt x="230" y="18"/>
                      <a:pt x="25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17"/>
              <p:cNvSpPr>
                <a:spLocks/>
              </p:cNvSpPr>
              <p:nvPr/>
            </p:nvSpPr>
            <p:spPr bwMode="auto">
              <a:xfrm>
                <a:off x="4620" y="1673"/>
                <a:ext cx="9" cy="7"/>
              </a:xfrm>
              <a:custGeom>
                <a:avLst/>
                <a:gdLst>
                  <a:gd name="T0" fmla="*/ 19 w 20"/>
                  <a:gd name="T1" fmla="*/ 0 h 17"/>
                  <a:gd name="T2" fmla="*/ 7 w 20"/>
                  <a:gd name="T3" fmla="*/ 16 h 17"/>
                  <a:gd name="T4" fmla="*/ 19 w 2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18"/>
              <p:cNvSpPr>
                <a:spLocks/>
              </p:cNvSpPr>
              <p:nvPr/>
            </p:nvSpPr>
            <p:spPr bwMode="auto">
              <a:xfrm>
                <a:off x="5075" y="1673"/>
                <a:ext cx="6" cy="10"/>
              </a:xfrm>
              <a:custGeom>
                <a:avLst/>
                <a:gdLst>
                  <a:gd name="T0" fmla="*/ 15 w 15"/>
                  <a:gd name="T1" fmla="*/ 3 h 22"/>
                  <a:gd name="T2" fmla="*/ 15 w 15"/>
                  <a:gd name="T3" fmla="*/ 19 h 22"/>
                  <a:gd name="T4" fmla="*/ 15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3"/>
                    </a:moveTo>
                    <a:cubicBezTo>
                      <a:pt x="15" y="8"/>
                      <a:pt x="15" y="14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19"/>
              <p:cNvSpPr>
                <a:spLocks/>
              </p:cNvSpPr>
              <p:nvPr/>
            </p:nvSpPr>
            <p:spPr bwMode="auto">
              <a:xfrm>
                <a:off x="4612" y="1676"/>
                <a:ext cx="9" cy="7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20"/>
              <p:cNvSpPr>
                <a:spLocks/>
              </p:cNvSpPr>
              <p:nvPr/>
            </p:nvSpPr>
            <p:spPr bwMode="auto">
              <a:xfrm>
                <a:off x="5068" y="1674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21"/>
              <p:cNvSpPr>
                <a:spLocks/>
              </p:cNvSpPr>
              <p:nvPr/>
            </p:nvSpPr>
            <p:spPr bwMode="auto">
              <a:xfrm>
                <a:off x="4603" y="1679"/>
                <a:ext cx="8" cy="7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22"/>
              <p:cNvSpPr>
                <a:spLocks/>
              </p:cNvSpPr>
              <p:nvPr/>
            </p:nvSpPr>
            <p:spPr bwMode="auto">
              <a:xfrm>
                <a:off x="5030" y="1681"/>
                <a:ext cx="7" cy="7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23"/>
              <p:cNvSpPr>
                <a:spLocks/>
              </p:cNvSpPr>
              <p:nvPr/>
            </p:nvSpPr>
            <p:spPr bwMode="auto">
              <a:xfrm>
                <a:off x="5077" y="1683"/>
                <a:ext cx="8" cy="7"/>
              </a:xfrm>
              <a:custGeom>
                <a:avLst/>
                <a:gdLst>
                  <a:gd name="T0" fmla="*/ 6 w 19"/>
                  <a:gd name="T1" fmla="*/ 1 h 17"/>
                  <a:gd name="T2" fmla="*/ 18 w 19"/>
                  <a:gd name="T3" fmla="*/ 17 h 17"/>
                  <a:gd name="T4" fmla="*/ 2 w 19"/>
                  <a:gd name="T5" fmla="*/ 17 h 17"/>
                  <a:gd name="T6" fmla="*/ 6 w 19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13" y="17"/>
                      <a:pt x="7" y="17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24"/>
              <p:cNvSpPr>
                <a:spLocks/>
              </p:cNvSpPr>
              <p:nvPr/>
            </p:nvSpPr>
            <p:spPr bwMode="auto">
              <a:xfrm>
                <a:off x="1030" y="1685"/>
                <a:ext cx="31" cy="25"/>
              </a:xfrm>
              <a:custGeom>
                <a:avLst/>
                <a:gdLst>
                  <a:gd name="T0" fmla="*/ 10 w 74"/>
                  <a:gd name="T1" fmla="*/ 0 h 60"/>
                  <a:gd name="T2" fmla="*/ 22 w 74"/>
                  <a:gd name="T3" fmla="*/ 0 h 60"/>
                  <a:gd name="T4" fmla="*/ 22 w 74"/>
                  <a:gd name="T5" fmla="*/ 20 h 60"/>
                  <a:gd name="T6" fmla="*/ 66 w 74"/>
                  <a:gd name="T7" fmla="*/ 8 h 60"/>
                  <a:gd name="T8" fmla="*/ 74 w 74"/>
                  <a:gd name="T9" fmla="*/ 48 h 60"/>
                  <a:gd name="T10" fmla="*/ 62 w 74"/>
                  <a:gd name="T11" fmla="*/ 24 h 60"/>
                  <a:gd name="T12" fmla="*/ 26 w 74"/>
                  <a:gd name="T13" fmla="*/ 32 h 60"/>
                  <a:gd name="T14" fmla="*/ 30 w 74"/>
                  <a:gd name="T15" fmla="*/ 60 h 60"/>
                  <a:gd name="T16" fmla="*/ 18 w 74"/>
                  <a:gd name="T17" fmla="*/ 56 h 60"/>
                  <a:gd name="T18" fmla="*/ 10 w 74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60">
                    <a:moveTo>
                      <a:pt x="10" y="0"/>
                    </a:moveTo>
                    <a:cubicBezTo>
                      <a:pt x="14" y="0"/>
                      <a:pt x="18" y="0"/>
                      <a:pt x="22" y="0"/>
                    </a:cubicBezTo>
                    <a:cubicBezTo>
                      <a:pt x="19" y="12"/>
                      <a:pt x="19" y="8"/>
                      <a:pt x="22" y="20"/>
                    </a:cubicBezTo>
                    <a:cubicBezTo>
                      <a:pt x="43" y="13"/>
                      <a:pt x="48" y="16"/>
                      <a:pt x="66" y="8"/>
                    </a:cubicBezTo>
                    <a:cubicBezTo>
                      <a:pt x="70" y="20"/>
                      <a:pt x="73" y="33"/>
                      <a:pt x="74" y="48"/>
                    </a:cubicBezTo>
                    <a:cubicBezTo>
                      <a:pt x="66" y="44"/>
                      <a:pt x="62" y="36"/>
                      <a:pt x="62" y="24"/>
                    </a:cubicBezTo>
                    <a:cubicBezTo>
                      <a:pt x="46" y="22"/>
                      <a:pt x="46" y="37"/>
                      <a:pt x="26" y="32"/>
                    </a:cubicBezTo>
                    <a:cubicBezTo>
                      <a:pt x="22" y="47"/>
                      <a:pt x="42" y="48"/>
                      <a:pt x="30" y="60"/>
                    </a:cubicBezTo>
                    <a:cubicBezTo>
                      <a:pt x="27" y="58"/>
                      <a:pt x="24" y="56"/>
                      <a:pt x="18" y="56"/>
                    </a:cubicBezTo>
                    <a:cubicBezTo>
                      <a:pt x="31" y="35"/>
                      <a:pt x="0" y="17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25"/>
              <p:cNvSpPr>
                <a:spLocks/>
              </p:cNvSpPr>
              <p:nvPr/>
            </p:nvSpPr>
            <p:spPr bwMode="auto">
              <a:xfrm>
                <a:off x="4614" y="1683"/>
                <a:ext cx="9" cy="10"/>
              </a:xfrm>
              <a:custGeom>
                <a:avLst/>
                <a:gdLst>
                  <a:gd name="T0" fmla="*/ 7 w 22"/>
                  <a:gd name="T1" fmla="*/ 3 h 22"/>
                  <a:gd name="T2" fmla="*/ 7 w 22"/>
                  <a:gd name="T3" fmla="*/ 19 h 22"/>
                  <a:gd name="T4" fmla="*/ 7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26"/>
              <p:cNvSpPr>
                <a:spLocks/>
              </p:cNvSpPr>
              <p:nvPr/>
            </p:nvSpPr>
            <p:spPr bwMode="auto">
              <a:xfrm>
                <a:off x="1504" y="1686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27"/>
              <p:cNvSpPr>
                <a:spLocks/>
              </p:cNvSpPr>
              <p:nvPr/>
            </p:nvSpPr>
            <p:spPr bwMode="auto">
              <a:xfrm>
                <a:off x="5068" y="1686"/>
                <a:ext cx="8" cy="6"/>
              </a:xfrm>
              <a:custGeom>
                <a:avLst/>
                <a:gdLst>
                  <a:gd name="T0" fmla="*/ 4 w 21"/>
                  <a:gd name="T1" fmla="*/ 1 h 14"/>
                  <a:gd name="T2" fmla="*/ 20 w 21"/>
                  <a:gd name="T3" fmla="*/ 13 h 14"/>
                  <a:gd name="T4" fmla="*/ 4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28"/>
              <p:cNvSpPr>
                <a:spLocks/>
              </p:cNvSpPr>
              <p:nvPr/>
            </p:nvSpPr>
            <p:spPr bwMode="auto">
              <a:xfrm>
                <a:off x="4606" y="1688"/>
                <a:ext cx="5" cy="7"/>
              </a:xfrm>
              <a:custGeom>
                <a:avLst/>
                <a:gdLst>
                  <a:gd name="T0" fmla="*/ 1 w 13"/>
                  <a:gd name="T1" fmla="*/ 0 h 17"/>
                  <a:gd name="T2" fmla="*/ 13 w 13"/>
                  <a:gd name="T3" fmla="*/ 0 h 17"/>
                  <a:gd name="T4" fmla="*/ 13 w 13"/>
                  <a:gd name="T5" fmla="*/ 16 h 17"/>
                  <a:gd name="T6" fmla="*/ 1 w 1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29"/>
              <p:cNvSpPr>
                <a:spLocks/>
              </p:cNvSpPr>
              <p:nvPr/>
            </p:nvSpPr>
            <p:spPr bwMode="auto">
              <a:xfrm>
                <a:off x="5023" y="1693"/>
                <a:ext cx="7" cy="6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30"/>
              <p:cNvSpPr>
                <a:spLocks/>
              </p:cNvSpPr>
              <p:nvPr/>
            </p:nvSpPr>
            <p:spPr bwMode="auto">
              <a:xfrm>
                <a:off x="5071" y="1691"/>
                <a:ext cx="15" cy="14"/>
              </a:xfrm>
              <a:custGeom>
                <a:avLst/>
                <a:gdLst>
                  <a:gd name="T0" fmla="*/ 24 w 36"/>
                  <a:gd name="T1" fmla="*/ 4 h 31"/>
                  <a:gd name="T2" fmla="*/ 36 w 36"/>
                  <a:gd name="T3" fmla="*/ 4 h 31"/>
                  <a:gd name="T4" fmla="*/ 36 w 36"/>
                  <a:gd name="T5" fmla="*/ 16 h 31"/>
                  <a:gd name="T6" fmla="*/ 0 w 36"/>
                  <a:gd name="T7" fmla="*/ 20 h 31"/>
                  <a:gd name="T8" fmla="*/ 24 w 36"/>
                  <a:gd name="T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1">
                    <a:moveTo>
                      <a:pt x="24" y="4"/>
                    </a:moveTo>
                    <a:cubicBezTo>
                      <a:pt x="28" y="4"/>
                      <a:pt x="32" y="4"/>
                      <a:pt x="36" y="4"/>
                    </a:cubicBezTo>
                    <a:cubicBezTo>
                      <a:pt x="36" y="8"/>
                      <a:pt x="36" y="12"/>
                      <a:pt x="36" y="16"/>
                    </a:cubicBezTo>
                    <a:cubicBezTo>
                      <a:pt x="16" y="9"/>
                      <a:pt x="12" y="31"/>
                      <a:pt x="0" y="20"/>
                    </a:cubicBezTo>
                    <a:cubicBezTo>
                      <a:pt x="2" y="0"/>
                      <a:pt x="21" y="22"/>
                      <a:pt x="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31"/>
              <p:cNvSpPr>
                <a:spLocks/>
              </p:cNvSpPr>
              <p:nvPr/>
            </p:nvSpPr>
            <p:spPr bwMode="auto">
              <a:xfrm>
                <a:off x="4618" y="1695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32"/>
              <p:cNvSpPr>
                <a:spLocks/>
              </p:cNvSpPr>
              <p:nvPr/>
            </p:nvSpPr>
            <p:spPr bwMode="auto">
              <a:xfrm>
                <a:off x="1453" y="1697"/>
                <a:ext cx="19" cy="39"/>
              </a:xfrm>
              <a:custGeom>
                <a:avLst/>
                <a:gdLst>
                  <a:gd name="T0" fmla="*/ 12 w 46"/>
                  <a:gd name="T1" fmla="*/ 0 h 92"/>
                  <a:gd name="T2" fmla="*/ 40 w 46"/>
                  <a:gd name="T3" fmla="*/ 0 h 92"/>
                  <a:gd name="T4" fmla="*/ 44 w 46"/>
                  <a:gd name="T5" fmla="*/ 28 h 92"/>
                  <a:gd name="T6" fmla="*/ 36 w 46"/>
                  <a:gd name="T7" fmla="*/ 12 h 92"/>
                  <a:gd name="T8" fmla="*/ 24 w 46"/>
                  <a:gd name="T9" fmla="*/ 16 h 92"/>
                  <a:gd name="T10" fmla="*/ 40 w 46"/>
                  <a:gd name="T11" fmla="*/ 80 h 92"/>
                  <a:gd name="T12" fmla="*/ 4 w 46"/>
                  <a:gd name="T13" fmla="*/ 92 h 92"/>
                  <a:gd name="T14" fmla="*/ 4 w 46"/>
                  <a:gd name="T15" fmla="*/ 76 h 92"/>
                  <a:gd name="T16" fmla="*/ 28 w 46"/>
                  <a:gd name="T17" fmla="*/ 72 h 92"/>
                  <a:gd name="T18" fmla="*/ 0 w 46"/>
                  <a:gd name="T19" fmla="*/ 68 h 92"/>
                  <a:gd name="T20" fmla="*/ 0 w 46"/>
                  <a:gd name="T21" fmla="*/ 56 h 92"/>
                  <a:gd name="T22" fmla="*/ 20 w 46"/>
                  <a:gd name="T23" fmla="*/ 52 h 92"/>
                  <a:gd name="T24" fmla="*/ 12 w 46"/>
                  <a:gd name="T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92">
                    <a:moveTo>
                      <a:pt x="12" y="0"/>
                    </a:moveTo>
                    <a:cubicBezTo>
                      <a:pt x="23" y="4"/>
                      <a:pt x="29" y="4"/>
                      <a:pt x="40" y="0"/>
                    </a:cubicBezTo>
                    <a:cubicBezTo>
                      <a:pt x="46" y="5"/>
                      <a:pt x="44" y="17"/>
                      <a:pt x="44" y="28"/>
                    </a:cubicBezTo>
                    <a:cubicBezTo>
                      <a:pt x="32" y="32"/>
                      <a:pt x="37" y="19"/>
                      <a:pt x="36" y="12"/>
                    </a:cubicBezTo>
                    <a:cubicBezTo>
                      <a:pt x="30" y="11"/>
                      <a:pt x="29" y="16"/>
                      <a:pt x="24" y="16"/>
                    </a:cubicBezTo>
                    <a:cubicBezTo>
                      <a:pt x="27" y="40"/>
                      <a:pt x="36" y="57"/>
                      <a:pt x="40" y="80"/>
                    </a:cubicBezTo>
                    <a:cubicBezTo>
                      <a:pt x="30" y="89"/>
                      <a:pt x="23" y="79"/>
                      <a:pt x="4" y="92"/>
                    </a:cubicBezTo>
                    <a:cubicBezTo>
                      <a:pt x="4" y="87"/>
                      <a:pt x="4" y="81"/>
                      <a:pt x="4" y="76"/>
                    </a:cubicBezTo>
                    <a:cubicBezTo>
                      <a:pt x="19" y="78"/>
                      <a:pt x="18" y="80"/>
                      <a:pt x="28" y="72"/>
                    </a:cubicBezTo>
                    <a:cubicBezTo>
                      <a:pt x="22" y="52"/>
                      <a:pt x="10" y="81"/>
                      <a:pt x="0" y="68"/>
                    </a:cubicBezTo>
                    <a:cubicBezTo>
                      <a:pt x="0" y="64"/>
                      <a:pt x="0" y="60"/>
                      <a:pt x="0" y="56"/>
                    </a:cubicBezTo>
                    <a:cubicBezTo>
                      <a:pt x="7" y="48"/>
                      <a:pt x="12" y="61"/>
                      <a:pt x="20" y="52"/>
                    </a:cubicBezTo>
                    <a:cubicBezTo>
                      <a:pt x="16" y="36"/>
                      <a:pt x="14" y="1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33"/>
              <p:cNvSpPr>
                <a:spLocks/>
              </p:cNvSpPr>
              <p:nvPr/>
            </p:nvSpPr>
            <p:spPr bwMode="auto">
              <a:xfrm>
                <a:off x="4608" y="1697"/>
                <a:ext cx="7" cy="6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34"/>
              <p:cNvSpPr>
                <a:spLocks/>
              </p:cNvSpPr>
              <p:nvPr/>
            </p:nvSpPr>
            <p:spPr bwMode="auto">
              <a:xfrm>
                <a:off x="1047" y="1700"/>
                <a:ext cx="5" cy="7"/>
              </a:xfrm>
              <a:custGeom>
                <a:avLst/>
                <a:gdLst>
                  <a:gd name="T0" fmla="*/ 5 w 10"/>
                  <a:gd name="T1" fmla="*/ 0 h 16"/>
                  <a:gd name="T2" fmla="*/ 9 w 10"/>
                  <a:gd name="T3" fmla="*/ 16 h 16"/>
                  <a:gd name="T4" fmla="*/ 5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5" y="0"/>
                    </a:moveTo>
                    <a:cubicBezTo>
                      <a:pt x="10" y="1"/>
                      <a:pt x="8" y="10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35"/>
              <p:cNvSpPr>
                <a:spLocks/>
              </p:cNvSpPr>
              <p:nvPr/>
            </p:nvSpPr>
            <p:spPr bwMode="auto">
              <a:xfrm>
                <a:off x="5451" y="1700"/>
                <a:ext cx="487" cy="124"/>
              </a:xfrm>
              <a:custGeom>
                <a:avLst/>
                <a:gdLst>
                  <a:gd name="T0" fmla="*/ 1130 w 1139"/>
                  <a:gd name="T1" fmla="*/ 48 h 290"/>
                  <a:gd name="T2" fmla="*/ 1122 w 1139"/>
                  <a:gd name="T3" fmla="*/ 276 h 290"/>
                  <a:gd name="T4" fmla="*/ 838 w 1139"/>
                  <a:gd name="T5" fmla="*/ 264 h 290"/>
                  <a:gd name="T6" fmla="*/ 742 w 1139"/>
                  <a:gd name="T7" fmla="*/ 264 h 290"/>
                  <a:gd name="T8" fmla="*/ 690 w 1139"/>
                  <a:gd name="T9" fmla="*/ 252 h 290"/>
                  <a:gd name="T10" fmla="*/ 542 w 1139"/>
                  <a:gd name="T11" fmla="*/ 252 h 290"/>
                  <a:gd name="T12" fmla="*/ 334 w 1139"/>
                  <a:gd name="T13" fmla="*/ 228 h 290"/>
                  <a:gd name="T14" fmla="*/ 138 w 1139"/>
                  <a:gd name="T15" fmla="*/ 212 h 290"/>
                  <a:gd name="T16" fmla="*/ 2 w 1139"/>
                  <a:gd name="T17" fmla="*/ 208 h 290"/>
                  <a:gd name="T18" fmla="*/ 10 w 1139"/>
                  <a:gd name="T19" fmla="*/ 8 h 290"/>
                  <a:gd name="T20" fmla="*/ 166 w 1139"/>
                  <a:gd name="T21" fmla="*/ 8 h 290"/>
                  <a:gd name="T22" fmla="*/ 430 w 1139"/>
                  <a:gd name="T23" fmla="*/ 16 h 290"/>
                  <a:gd name="T24" fmla="*/ 466 w 1139"/>
                  <a:gd name="T25" fmla="*/ 24 h 290"/>
                  <a:gd name="T26" fmla="*/ 590 w 1139"/>
                  <a:gd name="T27" fmla="*/ 24 h 290"/>
                  <a:gd name="T28" fmla="*/ 750 w 1139"/>
                  <a:gd name="T29" fmla="*/ 40 h 290"/>
                  <a:gd name="T30" fmla="*/ 870 w 1139"/>
                  <a:gd name="T31" fmla="*/ 40 h 290"/>
                  <a:gd name="T32" fmla="*/ 1038 w 1139"/>
                  <a:gd name="T33" fmla="*/ 48 h 290"/>
                  <a:gd name="T34" fmla="*/ 1130 w 1139"/>
                  <a:gd name="T35" fmla="*/ 4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9" h="290">
                    <a:moveTo>
                      <a:pt x="1130" y="48"/>
                    </a:moveTo>
                    <a:cubicBezTo>
                      <a:pt x="1139" y="131"/>
                      <a:pt x="1116" y="206"/>
                      <a:pt x="1122" y="276"/>
                    </a:cubicBezTo>
                    <a:cubicBezTo>
                      <a:pt x="1024" y="290"/>
                      <a:pt x="931" y="272"/>
                      <a:pt x="838" y="264"/>
                    </a:cubicBezTo>
                    <a:cubicBezTo>
                      <a:pt x="807" y="261"/>
                      <a:pt x="774" y="267"/>
                      <a:pt x="742" y="264"/>
                    </a:cubicBezTo>
                    <a:cubicBezTo>
                      <a:pt x="725" y="262"/>
                      <a:pt x="707" y="254"/>
                      <a:pt x="690" y="252"/>
                    </a:cubicBezTo>
                    <a:cubicBezTo>
                      <a:pt x="641" y="247"/>
                      <a:pt x="591" y="259"/>
                      <a:pt x="542" y="252"/>
                    </a:cubicBezTo>
                    <a:cubicBezTo>
                      <a:pt x="477" y="243"/>
                      <a:pt x="397" y="248"/>
                      <a:pt x="334" y="228"/>
                    </a:cubicBezTo>
                    <a:cubicBezTo>
                      <a:pt x="274" y="231"/>
                      <a:pt x="208" y="215"/>
                      <a:pt x="138" y="212"/>
                    </a:cubicBezTo>
                    <a:cubicBezTo>
                      <a:pt x="91" y="210"/>
                      <a:pt x="44" y="215"/>
                      <a:pt x="2" y="208"/>
                    </a:cubicBezTo>
                    <a:cubicBezTo>
                      <a:pt x="0" y="147"/>
                      <a:pt x="4" y="51"/>
                      <a:pt x="10" y="8"/>
                    </a:cubicBezTo>
                    <a:cubicBezTo>
                      <a:pt x="61" y="0"/>
                      <a:pt x="122" y="3"/>
                      <a:pt x="166" y="8"/>
                    </a:cubicBezTo>
                    <a:cubicBezTo>
                      <a:pt x="250" y="18"/>
                      <a:pt x="342" y="9"/>
                      <a:pt x="430" y="16"/>
                    </a:cubicBezTo>
                    <a:cubicBezTo>
                      <a:pt x="443" y="17"/>
                      <a:pt x="454" y="22"/>
                      <a:pt x="466" y="24"/>
                    </a:cubicBezTo>
                    <a:cubicBezTo>
                      <a:pt x="507" y="29"/>
                      <a:pt x="549" y="19"/>
                      <a:pt x="590" y="24"/>
                    </a:cubicBezTo>
                    <a:cubicBezTo>
                      <a:pt x="629" y="28"/>
                      <a:pt x="705" y="35"/>
                      <a:pt x="750" y="40"/>
                    </a:cubicBezTo>
                    <a:cubicBezTo>
                      <a:pt x="788" y="44"/>
                      <a:pt x="829" y="37"/>
                      <a:pt x="870" y="40"/>
                    </a:cubicBezTo>
                    <a:cubicBezTo>
                      <a:pt x="932" y="44"/>
                      <a:pt x="989" y="52"/>
                      <a:pt x="1038" y="48"/>
                    </a:cubicBezTo>
                    <a:cubicBezTo>
                      <a:pt x="1070" y="45"/>
                      <a:pt x="1099" y="28"/>
                      <a:pt x="1130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36"/>
              <p:cNvSpPr>
                <a:spLocks/>
              </p:cNvSpPr>
              <p:nvPr/>
            </p:nvSpPr>
            <p:spPr bwMode="auto">
              <a:xfrm>
                <a:off x="5026" y="1702"/>
                <a:ext cx="6" cy="7"/>
              </a:xfrm>
              <a:custGeom>
                <a:avLst/>
                <a:gdLst>
                  <a:gd name="T0" fmla="*/ 6 w 15"/>
                  <a:gd name="T1" fmla="*/ 0 h 16"/>
                  <a:gd name="T2" fmla="*/ 14 w 15"/>
                  <a:gd name="T3" fmla="*/ 16 h 16"/>
                  <a:gd name="T4" fmla="*/ 2 w 15"/>
                  <a:gd name="T5" fmla="*/ 16 h 16"/>
                  <a:gd name="T6" fmla="*/ 6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37"/>
              <p:cNvSpPr>
                <a:spLocks/>
              </p:cNvSpPr>
              <p:nvPr/>
            </p:nvSpPr>
            <p:spPr bwMode="auto">
              <a:xfrm>
                <a:off x="5073" y="1704"/>
                <a:ext cx="8" cy="8"/>
              </a:xfrm>
              <a:custGeom>
                <a:avLst/>
                <a:gdLst>
                  <a:gd name="T0" fmla="*/ 20 w 20"/>
                  <a:gd name="T1" fmla="*/ 6 h 19"/>
                  <a:gd name="T2" fmla="*/ 0 w 20"/>
                  <a:gd name="T3" fmla="*/ 10 h 19"/>
                  <a:gd name="T4" fmla="*/ 20 w 20"/>
                  <a:gd name="T5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5" y="18"/>
                      <a:pt x="8" y="19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38"/>
              <p:cNvSpPr>
                <a:spLocks/>
              </p:cNvSpPr>
              <p:nvPr/>
            </p:nvSpPr>
            <p:spPr bwMode="auto">
              <a:xfrm>
                <a:off x="4608" y="1706"/>
                <a:ext cx="10" cy="6"/>
              </a:xfrm>
              <a:custGeom>
                <a:avLst/>
                <a:gdLst>
                  <a:gd name="T0" fmla="*/ 23 w 23"/>
                  <a:gd name="T1" fmla="*/ 6 h 15"/>
                  <a:gd name="T2" fmla="*/ 3 w 23"/>
                  <a:gd name="T3" fmla="*/ 14 h 15"/>
                  <a:gd name="T4" fmla="*/ 23 w 23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23" y="6"/>
                    </a:moveTo>
                    <a:cubicBezTo>
                      <a:pt x="22" y="15"/>
                      <a:pt x="13" y="15"/>
                      <a:pt x="3" y="14"/>
                    </a:cubicBezTo>
                    <a:cubicBezTo>
                      <a:pt x="0" y="0"/>
                      <a:pt x="17" y="0"/>
                      <a:pt x="2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39"/>
              <p:cNvSpPr>
                <a:spLocks/>
              </p:cNvSpPr>
              <p:nvPr/>
            </p:nvSpPr>
            <p:spPr bwMode="auto">
              <a:xfrm>
                <a:off x="1048" y="1709"/>
                <a:ext cx="7" cy="9"/>
              </a:xfrm>
              <a:custGeom>
                <a:avLst/>
                <a:gdLst>
                  <a:gd name="T0" fmla="*/ 8 w 17"/>
                  <a:gd name="T1" fmla="*/ 0 h 21"/>
                  <a:gd name="T2" fmla="*/ 16 w 17"/>
                  <a:gd name="T3" fmla="*/ 20 h 21"/>
                  <a:gd name="T4" fmla="*/ 8 w 17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1">
                    <a:moveTo>
                      <a:pt x="8" y="0"/>
                    </a:moveTo>
                    <a:cubicBezTo>
                      <a:pt x="17" y="1"/>
                      <a:pt x="17" y="10"/>
                      <a:pt x="16" y="20"/>
                    </a:cubicBezTo>
                    <a:cubicBezTo>
                      <a:pt x="0" y="21"/>
                      <a:pt x="5" y="1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40"/>
              <p:cNvSpPr>
                <a:spLocks/>
              </p:cNvSpPr>
              <p:nvPr/>
            </p:nvSpPr>
            <p:spPr bwMode="auto">
              <a:xfrm>
                <a:off x="4600" y="1707"/>
                <a:ext cx="9" cy="10"/>
              </a:xfrm>
              <a:custGeom>
                <a:avLst/>
                <a:gdLst>
                  <a:gd name="T0" fmla="*/ 19 w 22"/>
                  <a:gd name="T1" fmla="*/ 15 h 22"/>
                  <a:gd name="T2" fmla="*/ 3 w 22"/>
                  <a:gd name="T3" fmla="*/ 15 h 22"/>
                  <a:gd name="T4" fmla="*/ 19 w 22"/>
                  <a:gd name="T5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15"/>
                    </a:moveTo>
                    <a:cubicBezTo>
                      <a:pt x="8" y="15"/>
                      <a:pt x="11" y="22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41"/>
              <p:cNvSpPr>
                <a:spLocks/>
              </p:cNvSpPr>
              <p:nvPr/>
            </p:nvSpPr>
            <p:spPr bwMode="auto">
              <a:xfrm>
                <a:off x="5064" y="1709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42"/>
              <p:cNvSpPr>
                <a:spLocks/>
              </p:cNvSpPr>
              <p:nvPr/>
            </p:nvSpPr>
            <p:spPr bwMode="auto">
              <a:xfrm>
                <a:off x="5027" y="1711"/>
                <a:ext cx="9" cy="9"/>
              </a:xfrm>
              <a:custGeom>
                <a:avLst/>
                <a:gdLst>
                  <a:gd name="T0" fmla="*/ 7 w 22"/>
                  <a:gd name="T1" fmla="*/ 3 h 22"/>
                  <a:gd name="T2" fmla="*/ 7 w 22"/>
                  <a:gd name="T3" fmla="*/ 19 h 22"/>
                  <a:gd name="T4" fmla="*/ 7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43"/>
              <p:cNvSpPr>
                <a:spLocks/>
              </p:cNvSpPr>
              <p:nvPr/>
            </p:nvSpPr>
            <p:spPr bwMode="auto">
              <a:xfrm>
                <a:off x="1038" y="1713"/>
                <a:ext cx="9" cy="6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44"/>
              <p:cNvSpPr>
                <a:spLocks/>
              </p:cNvSpPr>
              <p:nvPr/>
            </p:nvSpPr>
            <p:spPr bwMode="auto">
              <a:xfrm>
                <a:off x="5020" y="1715"/>
                <a:ext cx="5" cy="6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45"/>
              <p:cNvSpPr>
                <a:spLocks/>
              </p:cNvSpPr>
              <p:nvPr/>
            </p:nvSpPr>
            <p:spPr bwMode="auto">
              <a:xfrm>
                <a:off x="5076" y="1715"/>
                <a:ext cx="7" cy="6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46"/>
              <p:cNvSpPr>
                <a:spLocks/>
              </p:cNvSpPr>
              <p:nvPr/>
            </p:nvSpPr>
            <p:spPr bwMode="auto">
              <a:xfrm>
                <a:off x="1032" y="1717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47"/>
              <p:cNvSpPr>
                <a:spLocks/>
              </p:cNvSpPr>
              <p:nvPr/>
            </p:nvSpPr>
            <p:spPr bwMode="auto">
              <a:xfrm>
                <a:off x="4613" y="1717"/>
                <a:ext cx="7" cy="6"/>
              </a:xfrm>
              <a:custGeom>
                <a:avLst/>
                <a:gdLst>
                  <a:gd name="T0" fmla="*/ 17 w 18"/>
                  <a:gd name="T1" fmla="*/ 1 h 14"/>
                  <a:gd name="T2" fmla="*/ 1 w 18"/>
                  <a:gd name="T3" fmla="*/ 13 h 14"/>
                  <a:gd name="T4" fmla="*/ 17 w 18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48"/>
              <p:cNvSpPr>
                <a:spLocks/>
              </p:cNvSpPr>
              <p:nvPr/>
            </p:nvSpPr>
            <p:spPr bwMode="auto">
              <a:xfrm>
                <a:off x="5064" y="1717"/>
                <a:ext cx="9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49"/>
              <p:cNvSpPr>
                <a:spLocks/>
              </p:cNvSpPr>
              <p:nvPr/>
            </p:nvSpPr>
            <p:spPr bwMode="auto">
              <a:xfrm>
                <a:off x="4602" y="1718"/>
                <a:ext cx="9" cy="9"/>
              </a:xfrm>
              <a:custGeom>
                <a:avLst/>
                <a:gdLst>
                  <a:gd name="T0" fmla="*/ 3 w 23"/>
                  <a:gd name="T1" fmla="*/ 3 h 21"/>
                  <a:gd name="T2" fmla="*/ 23 w 23"/>
                  <a:gd name="T3" fmla="*/ 11 h 21"/>
                  <a:gd name="T4" fmla="*/ 3 w 23"/>
                  <a:gd name="T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1">
                    <a:moveTo>
                      <a:pt x="3" y="3"/>
                    </a:moveTo>
                    <a:cubicBezTo>
                      <a:pt x="16" y="0"/>
                      <a:pt x="15" y="9"/>
                      <a:pt x="23" y="11"/>
                    </a:cubicBezTo>
                    <a:cubicBezTo>
                      <a:pt x="19" y="21"/>
                      <a:pt x="0" y="20"/>
                      <a:pt x="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50"/>
              <p:cNvSpPr>
                <a:spLocks noEditPoints="1"/>
              </p:cNvSpPr>
              <p:nvPr/>
            </p:nvSpPr>
            <p:spPr bwMode="auto">
              <a:xfrm>
                <a:off x="1029" y="1720"/>
                <a:ext cx="31" cy="60"/>
              </a:xfrm>
              <a:custGeom>
                <a:avLst/>
                <a:gdLst>
                  <a:gd name="T0" fmla="*/ 32 w 73"/>
                  <a:gd name="T1" fmla="*/ 1 h 140"/>
                  <a:gd name="T2" fmla="*/ 48 w 73"/>
                  <a:gd name="T3" fmla="*/ 5 h 140"/>
                  <a:gd name="T4" fmla="*/ 52 w 73"/>
                  <a:gd name="T5" fmla="*/ 29 h 140"/>
                  <a:gd name="T6" fmla="*/ 56 w 73"/>
                  <a:gd name="T7" fmla="*/ 1 h 140"/>
                  <a:gd name="T8" fmla="*/ 72 w 73"/>
                  <a:gd name="T9" fmla="*/ 41 h 140"/>
                  <a:gd name="T10" fmla="*/ 52 w 73"/>
                  <a:gd name="T11" fmla="*/ 37 h 140"/>
                  <a:gd name="T12" fmla="*/ 64 w 73"/>
                  <a:gd name="T13" fmla="*/ 109 h 140"/>
                  <a:gd name="T14" fmla="*/ 44 w 73"/>
                  <a:gd name="T15" fmla="*/ 109 h 140"/>
                  <a:gd name="T16" fmla="*/ 52 w 73"/>
                  <a:gd name="T17" fmla="*/ 133 h 140"/>
                  <a:gd name="T18" fmla="*/ 32 w 73"/>
                  <a:gd name="T19" fmla="*/ 133 h 140"/>
                  <a:gd name="T20" fmla="*/ 28 w 73"/>
                  <a:gd name="T21" fmla="*/ 89 h 140"/>
                  <a:gd name="T22" fmla="*/ 16 w 73"/>
                  <a:gd name="T23" fmla="*/ 101 h 140"/>
                  <a:gd name="T24" fmla="*/ 8 w 73"/>
                  <a:gd name="T25" fmla="*/ 61 h 140"/>
                  <a:gd name="T26" fmla="*/ 16 w 73"/>
                  <a:gd name="T27" fmla="*/ 85 h 140"/>
                  <a:gd name="T28" fmla="*/ 40 w 73"/>
                  <a:gd name="T29" fmla="*/ 81 h 140"/>
                  <a:gd name="T30" fmla="*/ 48 w 73"/>
                  <a:gd name="T31" fmla="*/ 69 h 140"/>
                  <a:gd name="T32" fmla="*/ 20 w 73"/>
                  <a:gd name="T33" fmla="*/ 69 h 140"/>
                  <a:gd name="T34" fmla="*/ 24 w 73"/>
                  <a:gd name="T35" fmla="*/ 13 h 140"/>
                  <a:gd name="T36" fmla="*/ 32 w 73"/>
                  <a:gd name="T37" fmla="*/ 37 h 140"/>
                  <a:gd name="T38" fmla="*/ 32 w 73"/>
                  <a:gd name="T39" fmla="*/ 1 h 140"/>
                  <a:gd name="T40" fmla="*/ 40 w 73"/>
                  <a:gd name="T41" fmla="*/ 53 h 140"/>
                  <a:gd name="T42" fmla="*/ 32 w 73"/>
                  <a:gd name="T43" fmla="*/ 41 h 140"/>
                  <a:gd name="T44" fmla="*/ 40 w 73"/>
                  <a:gd name="T45" fmla="*/ 53 h 140"/>
                  <a:gd name="T46" fmla="*/ 40 w 73"/>
                  <a:gd name="T47" fmla="*/ 89 h 140"/>
                  <a:gd name="T48" fmla="*/ 40 w 73"/>
                  <a:gd name="T49" fmla="*/ 97 h 140"/>
                  <a:gd name="T50" fmla="*/ 44 w 73"/>
                  <a:gd name="T51" fmla="*/ 101 h 140"/>
                  <a:gd name="T52" fmla="*/ 52 w 73"/>
                  <a:gd name="T53" fmla="*/ 101 h 140"/>
                  <a:gd name="T54" fmla="*/ 56 w 73"/>
                  <a:gd name="T55" fmla="*/ 97 h 140"/>
                  <a:gd name="T56" fmla="*/ 56 w 73"/>
                  <a:gd name="T57" fmla="*/ 89 h 140"/>
                  <a:gd name="T58" fmla="*/ 52 w 73"/>
                  <a:gd name="T59" fmla="*/ 85 h 140"/>
                  <a:gd name="T60" fmla="*/ 44 w 73"/>
                  <a:gd name="T61" fmla="*/ 85 h 140"/>
                  <a:gd name="T62" fmla="*/ 40 w 73"/>
                  <a:gd name="T63" fmla="*/ 8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140">
                    <a:moveTo>
                      <a:pt x="32" y="1"/>
                    </a:moveTo>
                    <a:cubicBezTo>
                      <a:pt x="39" y="0"/>
                      <a:pt x="40" y="6"/>
                      <a:pt x="48" y="5"/>
                    </a:cubicBezTo>
                    <a:cubicBezTo>
                      <a:pt x="47" y="15"/>
                      <a:pt x="47" y="24"/>
                      <a:pt x="52" y="29"/>
                    </a:cubicBezTo>
                    <a:cubicBezTo>
                      <a:pt x="71" y="24"/>
                      <a:pt x="45" y="9"/>
                      <a:pt x="56" y="1"/>
                    </a:cubicBezTo>
                    <a:cubicBezTo>
                      <a:pt x="73" y="2"/>
                      <a:pt x="70" y="24"/>
                      <a:pt x="72" y="41"/>
                    </a:cubicBezTo>
                    <a:cubicBezTo>
                      <a:pt x="64" y="39"/>
                      <a:pt x="59" y="30"/>
                      <a:pt x="52" y="37"/>
                    </a:cubicBezTo>
                    <a:cubicBezTo>
                      <a:pt x="63" y="64"/>
                      <a:pt x="60" y="77"/>
                      <a:pt x="64" y="109"/>
                    </a:cubicBezTo>
                    <a:cubicBezTo>
                      <a:pt x="54" y="109"/>
                      <a:pt x="52" y="102"/>
                      <a:pt x="44" y="109"/>
                    </a:cubicBezTo>
                    <a:cubicBezTo>
                      <a:pt x="40" y="124"/>
                      <a:pt x="54" y="120"/>
                      <a:pt x="52" y="133"/>
                    </a:cubicBezTo>
                    <a:cubicBezTo>
                      <a:pt x="44" y="140"/>
                      <a:pt x="42" y="133"/>
                      <a:pt x="32" y="133"/>
                    </a:cubicBezTo>
                    <a:cubicBezTo>
                      <a:pt x="47" y="122"/>
                      <a:pt x="29" y="106"/>
                      <a:pt x="28" y="89"/>
                    </a:cubicBezTo>
                    <a:cubicBezTo>
                      <a:pt x="19" y="88"/>
                      <a:pt x="15" y="92"/>
                      <a:pt x="16" y="101"/>
                    </a:cubicBezTo>
                    <a:cubicBezTo>
                      <a:pt x="2" y="100"/>
                      <a:pt x="1" y="71"/>
                      <a:pt x="8" y="61"/>
                    </a:cubicBezTo>
                    <a:cubicBezTo>
                      <a:pt x="23" y="63"/>
                      <a:pt x="5" y="76"/>
                      <a:pt x="16" y="85"/>
                    </a:cubicBezTo>
                    <a:cubicBezTo>
                      <a:pt x="26" y="88"/>
                      <a:pt x="32" y="67"/>
                      <a:pt x="40" y="81"/>
                    </a:cubicBezTo>
                    <a:cubicBezTo>
                      <a:pt x="44" y="78"/>
                      <a:pt x="46" y="74"/>
                      <a:pt x="48" y="69"/>
                    </a:cubicBezTo>
                    <a:cubicBezTo>
                      <a:pt x="42" y="57"/>
                      <a:pt x="32" y="74"/>
                      <a:pt x="20" y="69"/>
                    </a:cubicBezTo>
                    <a:cubicBezTo>
                      <a:pt x="32" y="52"/>
                      <a:pt x="0" y="26"/>
                      <a:pt x="24" y="13"/>
                    </a:cubicBezTo>
                    <a:cubicBezTo>
                      <a:pt x="19" y="18"/>
                      <a:pt x="23" y="34"/>
                      <a:pt x="32" y="37"/>
                    </a:cubicBezTo>
                    <a:cubicBezTo>
                      <a:pt x="46" y="24"/>
                      <a:pt x="19" y="15"/>
                      <a:pt x="32" y="1"/>
                    </a:cubicBezTo>
                    <a:close/>
                    <a:moveTo>
                      <a:pt x="40" y="53"/>
                    </a:moveTo>
                    <a:cubicBezTo>
                      <a:pt x="40" y="46"/>
                      <a:pt x="37" y="43"/>
                      <a:pt x="32" y="41"/>
                    </a:cubicBezTo>
                    <a:cubicBezTo>
                      <a:pt x="26" y="47"/>
                      <a:pt x="26" y="56"/>
                      <a:pt x="40" y="53"/>
                    </a:cubicBezTo>
                    <a:close/>
                    <a:moveTo>
                      <a:pt x="40" y="89"/>
                    </a:moveTo>
                    <a:cubicBezTo>
                      <a:pt x="40" y="92"/>
                      <a:pt x="40" y="94"/>
                      <a:pt x="40" y="97"/>
                    </a:cubicBezTo>
                    <a:cubicBezTo>
                      <a:pt x="42" y="97"/>
                      <a:pt x="45" y="98"/>
                      <a:pt x="44" y="101"/>
                    </a:cubicBezTo>
                    <a:cubicBezTo>
                      <a:pt x="47" y="101"/>
                      <a:pt x="49" y="101"/>
                      <a:pt x="52" y="101"/>
                    </a:cubicBezTo>
                    <a:cubicBezTo>
                      <a:pt x="52" y="99"/>
                      <a:pt x="53" y="96"/>
                      <a:pt x="56" y="97"/>
                    </a:cubicBezTo>
                    <a:cubicBezTo>
                      <a:pt x="56" y="94"/>
                      <a:pt x="56" y="92"/>
                      <a:pt x="56" y="89"/>
                    </a:cubicBezTo>
                    <a:cubicBezTo>
                      <a:pt x="54" y="89"/>
                      <a:pt x="51" y="88"/>
                      <a:pt x="52" y="85"/>
                    </a:cubicBezTo>
                    <a:cubicBezTo>
                      <a:pt x="49" y="85"/>
                      <a:pt x="47" y="85"/>
                      <a:pt x="44" y="85"/>
                    </a:cubicBezTo>
                    <a:cubicBezTo>
                      <a:pt x="44" y="87"/>
                      <a:pt x="43" y="90"/>
                      <a:pt x="4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51"/>
              <p:cNvSpPr>
                <a:spLocks/>
              </p:cNvSpPr>
              <p:nvPr/>
            </p:nvSpPr>
            <p:spPr bwMode="auto">
              <a:xfrm>
                <a:off x="5020" y="1725"/>
                <a:ext cx="8" cy="8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52"/>
              <p:cNvSpPr>
                <a:spLocks/>
              </p:cNvSpPr>
              <p:nvPr/>
            </p:nvSpPr>
            <p:spPr bwMode="auto">
              <a:xfrm>
                <a:off x="5074" y="1726"/>
                <a:ext cx="12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53"/>
              <p:cNvSpPr>
                <a:spLocks/>
              </p:cNvSpPr>
              <p:nvPr/>
            </p:nvSpPr>
            <p:spPr bwMode="auto">
              <a:xfrm>
                <a:off x="1502" y="1724"/>
                <a:ext cx="9" cy="10"/>
              </a:xfrm>
              <a:custGeom>
                <a:avLst/>
                <a:gdLst>
                  <a:gd name="T0" fmla="*/ 20 w 20"/>
                  <a:gd name="T1" fmla="*/ 12 h 24"/>
                  <a:gd name="T2" fmla="*/ 16 w 20"/>
                  <a:gd name="T3" fmla="*/ 24 h 24"/>
                  <a:gd name="T4" fmla="*/ 20 w 20"/>
                  <a:gd name="T5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0" y="12"/>
                    </a:moveTo>
                    <a:cubicBezTo>
                      <a:pt x="18" y="15"/>
                      <a:pt x="16" y="18"/>
                      <a:pt x="16" y="24"/>
                    </a:cubicBezTo>
                    <a:cubicBezTo>
                      <a:pt x="0" y="21"/>
                      <a:pt x="6" y="0"/>
                      <a:pt x="2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54"/>
              <p:cNvSpPr>
                <a:spLocks/>
              </p:cNvSpPr>
              <p:nvPr/>
            </p:nvSpPr>
            <p:spPr bwMode="auto">
              <a:xfrm>
                <a:off x="5061" y="1726"/>
                <a:ext cx="15" cy="11"/>
              </a:xfrm>
              <a:custGeom>
                <a:avLst/>
                <a:gdLst>
                  <a:gd name="T0" fmla="*/ 36 w 36"/>
                  <a:gd name="T1" fmla="*/ 7 h 26"/>
                  <a:gd name="T2" fmla="*/ 0 w 36"/>
                  <a:gd name="T3" fmla="*/ 23 h 26"/>
                  <a:gd name="T4" fmla="*/ 36 w 36"/>
                  <a:gd name="T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6">
                    <a:moveTo>
                      <a:pt x="36" y="7"/>
                    </a:moveTo>
                    <a:cubicBezTo>
                      <a:pt x="32" y="26"/>
                      <a:pt x="13" y="10"/>
                      <a:pt x="0" y="23"/>
                    </a:cubicBezTo>
                    <a:cubicBezTo>
                      <a:pt x="0" y="8"/>
                      <a:pt x="27" y="0"/>
                      <a:pt x="3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55"/>
              <p:cNvSpPr>
                <a:spLocks/>
              </p:cNvSpPr>
              <p:nvPr/>
            </p:nvSpPr>
            <p:spPr bwMode="auto">
              <a:xfrm>
                <a:off x="4606" y="1729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56"/>
              <p:cNvSpPr>
                <a:spLocks/>
              </p:cNvSpPr>
              <p:nvPr/>
            </p:nvSpPr>
            <p:spPr bwMode="auto">
              <a:xfrm>
                <a:off x="5021" y="1734"/>
                <a:ext cx="9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57"/>
              <p:cNvSpPr>
                <a:spLocks/>
              </p:cNvSpPr>
              <p:nvPr/>
            </p:nvSpPr>
            <p:spPr bwMode="auto">
              <a:xfrm>
                <a:off x="1456" y="1736"/>
                <a:ext cx="15" cy="11"/>
              </a:xfrm>
              <a:custGeom>
                <a:avLst/>
                <a:gdLst>
                  <a:gd name="T0" fmla="*/ 36 w 36"/>
                  <a:gd name="T1" fmla="*/ 3 h 24"/>
                  <a:gd name="T2" fmla="*/ 0 w 36"/>
                  <a:gd name="T3" fmla="*/ 15 h 24"/>
                  <a:gd name="T4" fmla="*/ 36 w 36"/>
                  <a:gd name="T5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4">
                    <a:moveTo>
                      <a:pt x="36" y="3"/>
                    </a:moveTo>
                    <a:cubicBezTo>
                      <a:pt x="30" y="12"/>
                      <a:pt x="12" y="24"/>
                      <a:pt x="0" y="15"/>
                    </a:cubicBezTo>
                    <a:cubicBezTo>
                      <a:pt x="6" y="6"/>
                      <a:pt x="30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58"/>
              <p:cNvSpPr>
                <a:spLocks/>
              </p:cNvSpPr>
              <p:nvPr/>
            </p:nvSpPr>
            <p:spPr bwMode="auto">
              <a:xfrm>
                <a:off x="1040" y="1738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59"/>
              <p:cNvSpPr>
                <a:spLocks/>
              </p:cNvSpPr>
              <p:nvPr/>
            </p:nvSpPr>
            <p:spPr bwMode="auto">
              <a:xfrm>
                <a:off x="4606" y="1738"/>
                <a:ext cx="9" cy="6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60"/>
              <p:cNvSpPr>
                <a:spLocks/>
              </p:cNvSpPr>
              <p:nvPr/>
            </p:nvSpPr>
            <p:spPr bwMode="auto">
              <a:xfrm>
                <a:off x="4599" y="1740"/>
                <a:ext cx="7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61"/>
              <p:cNvSpPr>
                <a:spLocks/>
              </p:cNvSpPr>
              <p:nvPr/>
            </p:nvSpPr>
            <p:spPr bwMode="auto">
              <a:xfrm>
                <a:off x="1456" y="1748"/>
                <a:ext cx="9" cy="7"/>
              </a:xfrm>
              <a:custGeom>
                <a:avLst/>
                <a:gdLst>
                  <a:gd name="T0" fmla="*/ 19 w 21"/>
                  <a:gd name="T1" fmla="*/ 0 h 16"/>
                  <a:gd name="T2" fmla="*/ 15 w 21"/>
                  <a:gd name="T3" fmla="*/ 16 h 16"/>
                  <a:gd name="T4" fmla="*/ 3 w 21"/>
                  <a:gd name="T5" fmla="*/ 4 h 16"/>
                  <a:gd name="T6" fmla="*/ 19 w 2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19" y="0"/>
                    </a:moveTo>
                    <a:cubicBezTo>
                      <a:pt x="21" y="8"/>
                      <a:pt x="16" y="11"/>
                      <a:pt x="15" y="16"/>
                    </a:cubicBezTo>
                    <a:cubicBezTo>
                      <a:pt x="11" y="12"/>
                      <a:pt x="0" y="15"/>
                      <a:pt x="3" y="4"/>
                    </a:cubicBezTo>
                    <a:cubicBezTo>
                      <a:pt x="7" y="1"/>
                      <a:pt x="12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62"/>
              <p:cNvSpPr>
                <a:spLocks/>
              </p:cNvSpPr>
              <p:nvPr/>
            </p:nvSpPr>
            <p:spPr bwMode="auto">
              <a:xfrm>
                <a:off x="4599" y="1748"/>
                <a:ext cx="8" cy="8"/>
              </a:xfrm>
              <a:custGeom>
                <a:avLst/>
                <a:gdLst>
                  <a:gd name="T0" fmla="*/ 16 w 18"/>
                  <a:gd name="T1" fmla="*/ 3 h 19"/>
                  <a:gd name="T2" fmla="*/ 12 w 18"/>
                  <a:gd name="T3" fmla="*/ 19 h 19"/>
                  <a:gd name="T4" fmla="*/ 16 w 18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63"/>
              <p:cNvSpPr>
                <a:spLocks/>
              </p:cNvSpPr>
              <p:nvPr/>
            </p:nvSpPr>
            <p:spPr bwMode="auto">
              <a:xfrm>
                <a:off x="4588" y="1753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64"/>
              <p:cNvSpPr>
                <a:spLocks/>
              </p:cNvSpPr>
              <p:nvPr/>
            </p:nvSpPr>
            <p:spPr bwMode="auto">
              <a:xfrm>
                <a:off x="1046" y="1756"/>
                <a:ext cx="7" cy="7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65"/>
              <p:cNvSpPr>
                <a:spLocks/>
              </p:cNvSpPr>
              <p:nvPr/>
            </p:nvSpPr>
            <p:spPr bwMode="auto">
              <a:xfrm>
                <a:off x="4602" y="1757"/>
                <a:ext cx="9" cy="9"/>
              </a:xfrm>
              <a:custGeom>
                <a:avLst/>
                <a:gdLst>
                  <a:gd name="T0" fmla="*/ 19 w 22"/>
                  <a:gd name="T1" fmla="*/ 7 h 22"/>
                  <a:gd name="T2" fmla="*/ 3 w 22"/>
                  <a:gd name="T3" fmla="*/ 7 h 22"/>
                  <a:gd name="T4" fmla="*/ 19 w 22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7"/>
                    </a:moveTo>
                    <a:cubicBezTo>
                      <a:pt x="22" y="22"/>
                      <a:pt x="0" y="22"/>
                      <a:pt x="3" y="7"/>
                    </a:cubicBezTo>
                    <a:cubicBezTo>
                      <a:pt x="11" y="0"/>
                      <a:pt x="8" y="7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66"/>
              <p:cNvSpPr>
                <a:spLocks/>
              </p:cNvSpPr>
              <p:nvPr/>
            </p:nvSpPr>
            <p:spPr bwMode="auto">
              <a:xfrm>
                <a:off x="4591" y="1761"/>
                <a:ext cx="8" cy="7"/>
              </a:xfrm>
              <a:custGeom>
                <a:avLst/>
                <a:gdLst>
                  <a:gd name="T0" fmla="*/ 20 w 20"/>
                  <a:gd name="T1" fmla="*/ 1 h 17"/>
                  <a:gd name="T2" fmla="*/ 20 w 20"/>
                  <a:gd name="T3" fmla="*/ 13 h 17"/>
                  <a:gd name="T4" fmla="*/ 4 w 20"/>
                  <a:gd name="T5" fmla="*/ 5 h 17"/>
                  <a:gd name="T6" fmla="*/ 20 w 2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1"/>
                    </a:moveTo>
                    <a:cubicBezTo>
                      <a:pt x="20" y="5"/>
                      <a:pt x="20" y="9"/>
                      <a:pt x="20" y="13"/>
                    </a:cubicBezTo>
                    <a:cubicBezTo>
                      <a:pt x="13" y="12"/>
                      <a:pt x="0" y="17"/>
                      <a:pt x="4" y="5"/>
                    </a:cubicBezTo>
                    <a:cubicBezTo>
                      <a:pt x="11" y="6"/>
                      <a:pt x="12" y="0"/>
                      <a:pt x="2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67"/>
              <p:cNvSpPr>
                <a:spLocks/>
              </p:cNvSpPr>
              <p:nvPr/>
            </p:nvSpPr>
            <p:spPr bwMode="auto">
              <a:xfrm>
                <a:off x="1031" y="1765"/>
                <a:ext cx="9" cy="9"/>
              </a:xfrm>
              <a:custGeom>
                <a:avLst/>
                <a:gdLst>
                  <a:gd name="T0" fmla="*/ 8 w 22"/>
                  <a:gd name="T1" fmla="*/ 0 h 20"/>
                  <a:gd name="T2" fmla="*/ 16 w 22"/>
                  <a:gd name="T3" fmla="*/ 20 h 20"/>
                  <a:gd name="T4" fmla="*/ 8 w 2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8" y="0"/>
                    </a:moveTo>
                    <a:cubicBezTo>
                      <a:pt x="22" y="1"/>
                      <a:pt x="18" y="10"/>
                      <a:pt x="16" y="20"/>
                    </a:cubicBezTo>
                    <a:cubicBezTo>
                      <a:pt x="8" y="17"/>
                      <a:pt x="0" y="8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68"/>
              <p:cNvSpPr>
                <a:spLocks/>
              </p:cNvSpPr>
              <p:nvPr/>
            </p:nvSpPr>
            <p:spPr bwMode="auto">
              <a:xfrm>
                <a:off x="4605" y="1767"/>
                <a:ext cx="9" cy="7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69"/>
              <p:cNvSpPr>
                <a:spLocks/>
              </p:cNvSpPr>
              <p:nvPr/>
            </p:nvSpPr>
            <p:spPr bwMode="auto">
              <a:xfrm>
                <a:off x="4596" y="1771"/>
                <a:ext cx="7" cy="6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70"/>
              <p:cNvSpPr>
                <a:spLocks/>
              </p:cNvSpPr>
              <p:nvPr/>
            </p:nvSpPr>
            <p:spPr bwMode="auto">
              <a:xfrm>
                <a:off x="4599" y="1780"/>
                <a:ext cx="6" cy="7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71"/>
              <p:cNvSpPr>
                <a:spLocks/>
              </p:cNvSpPr>
              <p:nvPr/>
            </p:nvSpPr>
            <p:spPr bwMode="auto">
              <a:xfrm>
                <a:off x="4587" y="1783"/>
                <a:ext cx="7" cy="6"/>
              </a:xfrm>
              <a:custGeom>
                <a:avLst/>
                <a:gdLst>
                  <a:gd name="T0" fmla="*/ 16 w 16"/>
                  <a:gd name="T1" fmla="*/ 1 h 13"/>
                  <a:gd name="T2" fmla="*/ 16 w 16"/>
                  <a:gd name="T3" fmla="*/ 13 h 13"/>
                  <a:gd name="T4" fmla="*/ 0 w 16"/>
                  <a:gd name="T5" fmla="*/ 13 h 13"/>
                  <a:gd name="T6" fmla="*/ 16 w 16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11" y="13"/>
                      <a:pt x="5" y="13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72"/>
              <p:cNvSpPr>
                <a:spLocks/>
              </p:cNvSpPr>
              <p:nvPr/>
            </p:nvSpPr>
            <p:spPr bwMode="auto">
              <a:xfrm>
                <a:off x="1042" y="1786"/>
                <a:ext cx="10" cy="10"/>
              </a:xfrm>
              <a:custGeom>
                <a:avLst/>
                <a:gdLst>
                  <a:gd name="T0" fmla="*/ 13 w 24"/>
                  <a:gd name="T1" fmla="*/ 23 h 23"/>
                  <a:gd name="T2" fmla="*/ 1 w 24"/>
                  <a:gd name="T3" fmla="*/ 7 h 23"/>
                  <a:gd name="T4" fmla="*/ 21 w 24"/>
                  <a:gd name="T5" fmla="*/ 7 h 23"/>
                  <a:gd name="T6" fmla="*/ 13 w 2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3">
                    <a:moveTo>
                      <a:pt x="13" y="23"/>
                    </a:moveTo>
                    <a:cubicBezTo>
                      <a:pt x="7" y="20"/>
                      <a:pt x="0" y="17"/>
                      <a:pt x="1" y="7"/>
                    </a:cubicBezTo>
                    <a:cubicBezTo>
                      <a:pt x="9" y="0"/>
                      <a:pt x="11" y="7"/>
                      <a:pt x="21" y="7"/>
                    </a:cubicBezTo>
                    <a:cubicBezTo>
                      <a:pt x="24" y="18"/>
                      <a:pt x="13" y="15"/>
                      <a:pt x="1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73"/>
              <p:cNvSpPr>
                <a:spLocks/>
              </p:cNvSpPr>
              <p:nvPr/>
            </p:nvSpPr>
            <p:spPr bwMode="auto">
              <a:xfrm>
                <a:off x="4601" y="1791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74"/>
              <p:cNvSpPr>
                <a:spLocks/>
              </p:cNvSpPr>
              <p:nvPr/>
            </p:nvSpPr>
            <p:spPr bwMode="auto">
              <a:xfrm>
                <a:off x="4591" y="1794"/>
                <a:ext cx="7" cy="6"/>
              </a:xfrm>
              <a:custGeom>
                <a:avLst/>
                <a:gdLst>
                  <a:gd name="T0" fmla="*/ 16 w 16"/>
                  <a:gd name="T1" fmla="*/ 1 h 16"/>
                  <a:gd name="T2" fmla="*/ 0 w 16"/>
                  <a:gd name="T3" fmla="*/ 9 h 16"/>
                  <a:gd name="T4" fmla="*/ 16 w 16"/>
                  <a:gd name="T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1"/>
                    </a:moveTo>
                    <a:cubicBezTo>
                      <a:pt x="16" y="16"/>
                      <a:pt x="10" y="11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75"/>
              <p:cNvSpPr>
                <a:spLocks/>
              </p:cNvSpPr>
              <p:nvPr/>
            </p:nvSpPr>
            <p:spPr bwMode="auto">
              <a:xfrm>
                <a:off x="4603" y="1799"/>
                <a:ext cx="7" cy="5"/>
              </a:xfrm>
              <a:custGeom>
                <a:avLst/>
                <a:gdLst>
                  <a:gd name="T0" fmla="*/ 8 w 16"/>
                  <a:gd name="T1" fmla="*/ 0 h 12"/>
                  <a:gd name="T2" fmla="*/ 16 w 16"/>
                  <a:gd name="T3" fmla="*/ 4 h 12"/>
                  <a:gd name="T4" fmla="*/ 16 w 16"/>
                  <a:gd name="T5" fmla="*/ 12 h 12"/>
                  <a:gd name="T6" fmla="*/ 0 w 16"/>
                  <a:gd name="T7" fmla="*/ 12 h 12"/>
                  <a:gd name="T8" fmla="*/ 8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76"/>
              <p:cNvSpPr>
                <a:spLocks/>
              </p:cNvSpPr>
              <p:nvPr/>
            </p:nvSpPr>
            <p:spPr bwMode="auto">
              <a:xfrm>
                <a:off x="1037" y="1801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77"/>
              <p:cNvSpPr>
                <a:spLocks/>
              </p:cNvSpPr>
              <p:nvPr/>
            </p:nvSpPr>
            <p:spPr bwMode="auto">
              <a:xfrm>
                <a:off x="4593" y="1802"/>
                <a:ext cx="6" cy="7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78"/>
              <p:cNvSpPr>
                <a:spLocks/>
              </p:cNvSpPr>
              <p:nvPr/>
            </p:nvSpPr>
            <p:spPr bwMode="auto">
              <a:xfrm>
                <a:off x="4583" y="1804"/>
                <a:ext cx="8" cy="8"/>
              </a:xfrm>
              <a:custGeom>
                <a:avLst/>
                <a:gdLst>
                  <a:gd name="T0" fmla="*/ 6 w 19"/>
                  <a:gd name="T1" fmla="*/ 1 h 18"/>
                  <a:gd name="T2" fmla="*/ 18 w 19"/>
                  <a:gd name="T3" fmla="*/ 5 h 18"/>
                  <a:gd name="T4" fmla="*/ 2 w 19"/>
                  <a:gd name="T5" fmla="*/ 17 h 18"/>
                  <a:gd name="T6" fmla="*/ 6 w 19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19" y="16"/>
                      <a:pt x="12" y="18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79"/>
              <p:cNvSpPr>
                <a:spLocks/>
              </p:cNvSpPr>
              <p:nvPr/>
            </p:nvSpPr>
            <p:spPr bwMode="auto">
              <a:xfrm>
                <a:off x="4595" y="1810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80"/>
              <p:cNvSpPr>
                <a:spLocks/>
              </p:cNvSpPr>
              <p:nvPr/>
            </p:nvSpPr>
            <p:spPr bwMode="auto">
              <a:xfrm>
                <a:off x="4557" y="1814"/>
                <a:ext cx="7" cy="8"/>
              </a:xfrm>
              <a:custGeom>
                <a:avLst/>
                <a:gdLst>
                  <a:gd name="T0" fmla="*/ 0 w 16"/>
                  <a:gd name="T1" fmla="*/ 5 h 18"/>
                  <a:gd name="T2" fmla="*/ 16 w 16"/>
                  <a:gd name="T3" fmla="*/ 1 h 18"/>
                  <a:gd name="T4" fmla="*/ 16 w 16"/>
                  <a:gd name="T5" fmla="*/ 13 h 18"/>
                  <a:gd name="T6" fmla="*/ 0 w 16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6" y="5"/>
                      <a:pt x="16" y="9"/>
                      <a:pt x="16" y="13"/>
                    </a:cubicBezTo>
                    <a:cubicBezTo>
                      <a:pt x="3" y="18"/>
                      <a:pt x="6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81"/>
              <p:cNvSpPr>
                <a:spLocks/>
              </p:cNvSpPr>
              <p:nvPr/>
            </p:nvSpPr>
            <p:spPr bwMode="auto">
              <a:xfrm>
                <a:off x="4586" y="1813"/>
                <a:ext cx="8" cy="10"/>
              </a:xfrm>
              <a:custGeom>
                <a:avLst/>
                <a:gdLst>
                  <a:gd name="T0" fmla="*/ 16 w 19"/>
                  <a:gd name="T1" fmla="*/ 16 h 24"/>
                  <a:gd name="T2" fmla="*/ 0 w 19"/>
                  <a:gd name="T3" fmla="*/ 12 h 24"/>
                  <a:gd name="T4" fmla="*/ 16 w 19"/>
                  <a:gd name="T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4">
                    <a:moveTo>
                      <a:pt x="16" y="16"/>
                    </a:moveTo>
                    <a:cubicBezTo>
                      <a:pt x="8" y="24"/>
                      <a:pt x="8" y="14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82"/>
              <p:cNvSpPr>
                <a:spLocks/>
              </p:cNvSpPr>
              <p:nvPr/>
            </p:nvSpPr>
            <p:spPr bwMode="auto">
              <a:xfrm>
                <a:off x="5441" y="1815"/>
                <a:ext cx="487" cy="168"/>
              </a:xfrm>
              <a:custGeom>
                <a:avLst/>
                <a:gdLst>
                  <a:gd name="T0" fmla="*/ 1133 w 1140"/>
                  <a:gd name="T1" fmla="*/ 78 h 393"/>
                  <a:gd name="T2" fmla="*/ 1121 w 1140"/>
                  <a:gd name="T3" fmla="*/ 374 h 393"/>
                  <a:gd name="T4" fmla="*/ 1081 w 1140"/>
                  <a:gd name="T5" fmla="*/ 382 h 393"/>
                  <a:gd name="T6" fmla="*/ 1041 w 1140"/>
                  <a:gd name="T7" fmla="*/ 374 h 393"/>
                  <a:gd name="T8" fmla="*/ 961 w 1140"/>
                  <a:gd name="T9" fmla="*/ 370 h 393"/>
                  <a:gd name="T10" fmla="*/ 781 w 1140"/>
                  <a:gd name="T11" fmla="*/ 366 h 393"/>
                  <a:gd name="T12" fmla="*/ 741 w 1140"/>
                  <a:gd name="T13" fmla="*/ 354 h 393"/>
                  <a:gd name="T14" fmla="*/ 625 w 1140"/>
                  <a:gd name="T15" fmla="*/ 354 h 393"/>
                  <a:gd name="T16" fmla="*/ 549 w 1140"/>
                  <a:gd name="T17" fmla="*/ 338 h 393"/>
                  <a:gd name="T18" fmla="*/ 433 w 1140"/>
                  <a:gd name="T19" fmla="*/ 338 h 393"/>
                  <a:gd name="T20" fmla="*/ 393 w 1140"/>
                  <a:gd name="T21" fmla="*/ 330 h 393"/>
                  <a:gd name="T22" fmla="*/ 189 w 1140"/>
                  <a:gd name="T23" fmla="*/ 330 h 393"/>
                  <a:gd name="T24" fmla="*/ 157 w 1140"/>
                  <a:gd name="T25" fmla="*/ 322 h 393"/>
                  <a:gd name="T26" fmla="*/ 13 w 1140"/>
                  <a:gd name="T27" fmla="*/ 306 h 393"/>
                  <a:gd name="T28" fmla="*/ 21 w 1140"/>
                  <a:gd name="T29" fmla="*/ 2 h 393"/>
                  <a:gd name="T30" fmla="*/ 361 w 1140"/>
                  <a:gd name="T31" fmla="*/ 18 h 393"/>
                  <a:gd name="T32" fmla="*/ 437 w 1140"/>
                  <a:gd name="T33" fmla="*/ 34 h 393"/>
                  <a:gd name="T34" fmla="*/ 705 w 1140"/>
                  <a:gd name="T35" fmla="*/ 42 h 393"/>
                  <a:gd name="T36" fmla="*/ 857 w 1140"/>
                  <a:gd name="T37" fmla="*/ 58 h 393"/>
                  <a:gd name="T38" fmla="*/ 1133 w 1140"/>
                  <a:gd name="T39" fmla="*/ 78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40" h="393">
                    <a:moveTo>
                      <a:pt x="1133" y="78"/>
                    </a:moveTo>
                    <a:cubicBezTo>
                      <a:pt x="1140" y="195"/>
                      <a:pt x="1140" y="282"/>
                      <a:pt x="1121" y="374"/>
                    </a:cubicBezTo>
                    <a:cubicBezTo>
                      <a:pt x="1105" y="377"/>
                      <a:pt x="1097" y="381"/>
                      <a:pt x="1081" y="382"/>
                    </a:cubicBezTo>
                    <a:cubicBezTo>
                      <a:pt x="1067" y="382"/>
                      <a:pt x="1053" y="374"/>
                      <a:pt x="1041" y="374"/>
                    </a:cubicBezTo>
                    <a:cubicBezTo>
                      <a:pt x="1017" y="374"/>
                      <a:pt x="986" y="393"/>
                      <a:pt x="961" y="370"/>
                    </a:cubicBezTo>
                    <a:cubicBezTo>
                      <a:pt x="904" y="373"/>
                      <a:pt x="841" y="372"/>
                      <a:pt x="781" y="366"/>
                    </a:cubicBezTo>
                    <a:cubicBezTo>
                      <a:pt x="767" y="364"/>
                      <a:pt x="756" y="356"/>
                      <a:pt x="741" y="354"/>
                    </a:cubicBezTo>
                    <a:cubicBezTo>
                      <a:pt x="703" y="348"/>
                      <a:pt x="663" y="357"/>
                      <a:pt x="625" y="354"/>
                    </a:cubicBezTo>
                    <a:cubicBezTo>
                      <a:pt x="599" y="352"/>
                      <a:pt x="575" y="341"/>
                      <a:pt x="549" y="338"/>
                    </a:cubicBezTo>
                    <a:cubicBezTo>
                      <a:pt x="510" y="334"/>
                      <a:pt x="471" y="341"/>
                      <a:pt x="433" y="338"/>
                    </a:cubicBezTo>
                    <a:cubicBezTo>
                      <a:pt x="420" y="337"/>
                      <a:pt x="406" y="331"/>
                      <a:pt x="393" y="330"/>
                    </a:cubicBezTo>
                    <a:cubicBezTo>
                      <a:pt x="323" y="322"/>
                      <a:pt x="253" y="338"/>
                      <a:pt x="189" y="330"/>
                    </a:cubicBezTo>
                    <a:cubicBezTo>
                      <a:pt x="179" y="329"/>
                      <a:pt x="167" y="323"/>
                      <a:pt x="157" y="322"/>
                    </a:cubicBezTo>
                    <a:cubicBezTo>
                      <a:pt x="108" y="318"/>
                      <a:pt x="54" y="338"/>
                      <a:pt x="13" y="306"/>
                    </a:cubicBezTo>
                    <a:cubicBezTo>
                      <a:pt x="19" y="194"/>
                      <a:pt x="0" y="90"/>
                      <a:pt x="21" y="2"/>
                    </a:cubicBezTo>
                    <a:cubicBezTo>
                      <a:pt x="137" y="0"/>
                      <a:pt x="248" y="6"/>
                      <a:pt x="361" y="18"/>
                    </a:cubicBezTo>
                    <a:cubicBezTo>
                      <a:pt x="386" y="21"/>
                      <a:pt x="412" y="32"/>
                      <a:pt x="437" y="34"/>
                    </a:cubicBezTo>
                    <a:cubicBezTo>
                      <a:pt x="526" y="42"/>
                      <a:pt x="617" y="35"/>
                      <a:pt x="705" y="42"/>
                    </a:cubicBezTo>
                    <a:cubicBezTo>
                      <a:pt x="747" y="45"/>
                      <a:pt x="818" y="55"/>
                      <a:pt x="857" y="58"/>
                    </a:cubicBezTo>
                    <a:cubicBezTo>
                      <a:pt x="948" y="64"/>
                      <a:pt x="1044" y="64"/>
                      <a:pt x="1133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83"/>
              <p:cNvSpPr>
                <a:spLocks/>
              </p:cNvSpPr>
              <p:nvPr/>
            </p:nvSpPr>
            <p:spPr bwMode="auto">
              <a:xfrm>
                <a:off x="4587" y="1825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84"/>
              <p:cNvSpPr>
                <a:spLocks/>
              </p:cNvSpPr>
              <p:nvPr/>
            </p:nvSpPr>
            <p:spPr bwMode="auto">
              <a:xfrm>
                <a:off x="5052" y="182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85"/>
              <p:cNvSpPr>
                <a:spLocks/>
              </p:cNvSpPr>
              <p:nvPr/>
            </p:nvSpPr>
            <p:spPr bwMode="auto">
              <a:xfrm>
                <a:off x="4579" y="1826"/>
                <a:ext cx="7" cy="7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86"/>
              <p:cNvSpPr>
                <a:spLocks/>
              </p:cNvSpPr>
              <p:nvPr/>
            </p:nvSpPr>
            <p:spPr bwMode="auto">
              <a:xfrm>
                <a:off x="5007" y="1830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87"/>
              <p:cNvSpPr>
                <a:spLocks/>
              </p:cNvSpPr>
              <p:nvPr/>
            </p:nvSpPr>
            <p:spPr bwMode="auto">
              <a:xfrm>
                <a:off x="1022" y="1831"/>
                <a:ext cx="9" cy="11"/>
              </a:xfrm>
              <a:custGeom>
                <a:avLst/>
                <a:gdLst>
                  <a:gd name="T0" fmla="*/ 8 w 21"/>
                  <a:gd name="T1" fmla="*/ 2 h 26"/>
                  <a:gd name="T2" fmla="*/ 20 w 21"/>
                  <a:gd name="T3" fmla="*/ 22 h 26"/>
                  <a:gd name="T4" fmla="*/ 8 w 21"/>
                  <a:gd name="T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6">
                    <a:moveTo>
                      <a:pt x="8" y="2"/>
                    </a:moveTo>
                    <a:cubicBezTo>
                      <a:pt x="20" y="0"/>
                      <a:pt x="21" y="11"/>
                      <a:pt x="20" y="22"/>
                    </a:cubicBezTo>
                    <a:cubicBezTo>
                      <a:pt x="4" y="26"/>
                      <a:pt x="0" y="10"/>
                      <a:pt x="8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88"/>
              <p:cNvSpPr>
                <a:spLocks/>
              </p:cNvSpPr>
              <p:nvPr/>
            </p:nvSpPr>
            <p:spPr bwMode="auto">
              <a:xfrm>
                <a:off x="5054" y="1832"/>
                <a:ext cx="8" cy="7"/>
              </a:xfrm>
              <a:custGeom>
                <a:avLst/>
                <a:gdLst>
                  <a:gd name="T0" fmla="*/ 20 w 20"/>
                  <a:gd name="T1" fmla="*/ 3 h 17"/>
                  <a:gd name="T2" fmla="*/ 0 w 20"/>
                  <a:gd name="T3" fmla="*/ 15 h 17"/>
                  <a:gd name="T4" fmla="*/ 0 w 20"/>
                  <a:gd name="T5" fmla="*/ 3 h 17"/>
                  <a:gd name="T6" fmla="*/ 20 w 20"/>
                  <a:gd name="T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3"/>
                    </a:moveTo>
                    <a:cubicBezTo>
                      <a:pt x="16" y="10"/>
                      <a:pt x="13" y="17"/>
                      <a:pt x="0" y="15"/>
                    </a:cubicBezTo>
                    <a:cubicBezTo>
                      <a:pt x="0" y="11"/>
                      <a:pt x="0" y="7"/>
                      <a:pt x="0" y="3"/>
                    </a:cubicBezTo>
                    <a:cubicBezTo>
                      <a:pt x="12" y="0"/>
                      <a:pt x="8" y="0"/>
                      <a:pt x="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89"/>
              <p:cNvSpPr>
                <a:spLocks/>
              </p:cNvSpPr>
              <p:nvPr/>
            </p:nvSpPr>
            <p:spPr bwMode="auto">
              <a:xfrm>
                <a:off x="1039" y="1833"/>
                <a:ext cx="8" cy="9"/>
              </a:xfrm>
              <a:custGeom>
                <a:avLst/>
                <a:gdLst>
                  <a:gd name="T0" fmla="*/ 5 w 19"/>
                  <a:gd name="T1" fmla="*/ 0 h 20"/>
                  <a:gd name="T2" fmla="*/ 13 w 19"/>
                  <a:gd name="T3" fmla="*/ 20 h 20"/>
                  <a:gd name="T4" fmla="*/ 5 w 19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5" y="0"/>
                    </a:moveTo>
                    <a:cubicBezTo>
                      <a:pt x="13" y="3"/>
                      <a:pt x="19" y="14"/>
                      <a:pt x="13" y="20"/>
                    </a:cubicBezTo>
                    <a:cubicBezTo>
                      <a:pt x="3" y="15"/>
                      <a:pt x="0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90"/>
              <p:cNvSpPr>
                <a:spLocks/>
              </p:cNvSpPr>
              <p:nvPr/>
            </p:nvSpPr>
            <p:spPr bwMode="auto">
              <a:xfrm>
                <a:off x="4592" y="1833"/>
                <a:ext cx="6" cy="7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91"/>
              <p:cNvSpPr>
                <a:spLocks/>
              </p:cNvSpPr>
              <p:nvPr/>
            </p:nvSpPr>
            <p:spPr bwMode="auto">
              <a:xfrm>
                <a:off x="4581" y="1835"/>
                <a:ext cx="7" cy="7"/>
              </a:xfrm>
              <a:custGeom>
                <a:avLst/>
                <a:gdLst>
                  <a:gd name="T0" fmla="*/ 6 w 15"/>
                  <a:gd name="T1" fmla="*/ 0 h 16"/>
                  <a:gd name="T2" fmla="*/ 14 w 15"/>
                  <a:gd name="T3" fmla="*/ 16 h 16"/>
                  <a:gd name="T4" fmla="*/ 2 w 15"/>
                  <a:gd name="T5" fmla="*/ 16 h 16"/>
                  <a:gd name="T6" fmla="*/ 6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192"/>
              <p:cNvSpPr>
                <a:spLocks/>
              </p:cNvSpPr>
              <p:nvPr/>
            </p:nvSpPr>
            <p:spPr bwMode="auto">
              <a:xfrm>
                <a:off x="5045" y="1834"/>
                <a:ext cx="7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93"/>
              <p:cNvSpPr>
                <a:spLocks noEditPoints="1"/>
              </p:cNvSpPr>
              <p:nvPr/>
            </p:nvSpPr>
            <p:spPr bwMode="auto">
              <a:xfrm>
                <a:off x="1427" y="1840"/>
                <a:ext cx="32" cy="176"/>
              </a:xfrm>
              <a:custGeom>
                <a:avLst/>
                <a:gdLst>
                  <a:gd name="T0" fmla="*/ 55 w 75"/>
                  <a:gd name="T1" fmla="*/ 0 h 412"/>
                  <a:gd name="T2" fmla="*/ 67 w 75"/>
                  <a:gd name="T3" fmla="*/ 0 h 412"/>
                  <a:gd name="T4" fmla="*/ 75 w 75"/>
                  <a:gd name="T5" fmla="*/ 40 h 412"/>
                  <a:gd name="T6" fmla="*/ 51 w 75"/>
                  <a:gd name="T7" fmla="*/ 44 h 412"/>
                  <a:gd name="T8" fmla="*/ 63 w 75"/>
                  <a:gd name="T9" fmla="*/ 56 h 412"/>
                  <a:gd name="T10" fmla="*/ 67 w 75"/>
                  <a:gd name="T11" fmla="*/ 112 h 412"/>
                  <a:gd name="T12" fmla="*/ 47 w 75"/>
                  <a:gd name="T13" fmla="*/ 112 h 412"/>
                  <a:gd name="T14" fmla="*/ 67 w 75"/>
                  <a:gd name="T15" fmla="*/ 196 h 412"/>
                  <a:gd name="T16" fmla="*/ 47 w 75"/>
                  <a:gd name="T17" fmla="*/ 208 h 412"/>
                  <a:gd name="T18" fmla="*/ 59 w 75"/>
                  <a:gd name="T19" fmla="*/ 280 h 412"/>
                  <a:gd name="T20" fmla="*/ 43 w 75"/>
                  <a:gd name="T21" fmla="*/ 284 h 412"/>
                  <a:gd name="T22" fmla="*/ 51 w 75"/>
                  <a:gd name="T23" fmla="*/ 332 h 412"/>
                  <a:gd name="T24" fmla="*/ 23 w 75"/>
                  <a:gd name="T25" fmla="*/ 312 h 412"/>
                  <a:gd name="T26" fmla="*/ 51 w 75"/>
                  <a:gd name="T27" fmla="*/ 344 h 412"/>
                  <a:gd name="T28" fmla="*/ 43 w 75"/>
                  <a:gd name="T29" fmla="*/ 384 h 412"/>
                  <a:gd name="T30" fmla="*/ 19 w 75"/>
                  <a:gd name="T31" fmla="*/ 380 h 412"/>
                  <a:gd name="T32" fmla="*/ 31 w 75"/>
                  <a:gd name="T33" fmla="*/ 396 h 412"/>
                  <a:gd name="T34" fmla="*/ 15 w 75"/>
                  <a:gd name="T35" fmla="*/ 412 h 412"/>
                  <a:gd name="T36" fmla="*/ 23 w 75"/>
                  <a:gd name="T37" fmla="*/ 348 h 412"/>
                  <a:gd name="T38" fmla="*/ 15 w 75"/>
                  <a:gd name="T39" fmla="*/ 300 h 412"/>
                  <a:gd name="T40" fmla="*/ 31 w 75"/>
                  <a:gd name="T41" fmla="*/ 300 h 412"/>
                  <a:gd name="T42" fmla="*/ 19 w 75"/>
                  <a:gd name="T43" fmla="*/ 284 h 412"/>
                  <a:gd name="T44" fmla="*/ 19 w 75"/>
                  <a:gd name="T45" fmla="*/ 220 h 412"/>
                  <a:gd name="T46" fmla="*/ 43 w 75"/>
                  <a:gd name="T47" fmla="*/ 220 h 412"/>
                  <a:gd name="T48" fmla="*/ 19 w 75"/>
                  <a:gd name="T49" fmla="*/ 216 h 412"/>
                  <a:gd name="T50" fmla="*/ 35 w 75"/>
                  <a:gd name="T51" fmla="*/ 200 h 412"/>
                  <a:gd name="T52" fmla="*/ 23 w 75"/>
                  <a:gd name="T53" fmla="*/ 164 h 412"/>
                  <a:gd name="T54" fmla="*/ 47 w 75"/>
                  <a:gd name="T55" fmla="*/ 152 h 412"/>
                  <a:gd name="T56" fmla="*/ 31 w 75"/>
                  <a:gd name="T57" fmla="*/ 88 h 412"/>
                  <a:gd name="T58" fmla="*/ 51 w 75"/>
                  <a:gd name="T59" fmla="*/ 80 h 412"/>
                  <a:gd name="T60" fmla="*/ 39 w 75"/>
                  <a:gd name="T61" fmla="*/ 28 h 412"/>
                  <a:gd name="T62" fmla="*/ 55 w 75"/>
                  <a:gd name="T63" fmla="*/ 32 h 412"/>
                  <a:gd name="T64" fmla="*/ 63 w 75"/>
                  <a:gd name="T65" fmla="*/ 20 h 412"/>
                  <a:gd name="T66" fmla="*/ 55 w 75"/>
                  <a:gd name="T67" fmla="*/ 0 h 412"/>
                  <a:gd name="T68" fmla="*/ 55 w 75"/>
                  <a:gd name="T69" fmla="*/ 104 h 412"/>
                  <a:gd name="T70" fmla="*/ 47 w 75"/>
                  <a:gd name="T71" fmla="*/ 88 h 412"/>
                  <a:gd name="T72" fmla="*/ 55 w 75"/>
                  <a:gd name="T73" fmla="*/ 104 h 412"/>
                  <a:gd name="T74" fmla="*/ 35 w 75"/>
                  <a:gd name="T75" fmla="*/ 168 h 412"/>
                  <a:gd name="T76" fmla="*/ 59 w 75"/>
                  <a:gd name="T77" fmla="*/ 196 h 412"/>
                  <a:gd name="T78" fmla="*/ 51 w 75"/>
                  <a:gd name="T79" fmla="*/ 164 h 412"/>
                  <a:gd name="T80" fmla="*/ 35 w 75"/>
                  <a:gd name="T81" fmla="*/ 168 h 412"/>
                  <a:gd name="T82" fmla="*/ 31 w 75"/>
                  <a:gd name="T83" fmla="*/ 248 h 412"/>
                  <a:gd name="T84" fmla="*/ 47 w 75"/>
                  <a:gd name="T85" fmla="*/ 240 h 412"/>
                  <a:gd name="T86" fmla="*/ 31 w 75"/>
                  <a:gd name="T87" fmla="*/ 236 h 412"/>
                  <a:gd name="T88" fmla="*/ 31 w 75"/>
                  <a:gd name="T89" fmla="*/ 248 h 412"/>
                  <a:gd name="T90" fmla="*/ 39 w 75"/>
                  <a:gd name="T91" fmla="*/ 272 h 412"/>
                  <a:gd name="T92" fmla="*/ 43 w 75"/>
                  <a:gd name="T93" fmla="*/ 256 h 412"/>
                  <a:gd name="T94" fmla="*/ 39 w 75"/>
                  <a:gd name="T95" fmla="*/ 272 h 412"/>
                  <a:gd name="T96" fmla="*/ 27 w 75"/>
                  <a:gd name="T97" fmla="*/ 376 h 412"/>
                  <a:gd name="T98" fmla="*/ 31 w 75"/>
                  <a:gd name="T99" fmla="*/ 360 h 412"/>
                  <a:gd name="T100" fmla="*/ 15 w 75"/>
                  <a:gd name="T101" fmla="*/ 360 h 412"/>
                  <a:gd name="T102" fmla="*/ 27 w 75"/>
                  <a:gd name="T103" fmla="*/ 376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5" h="412">
                    <a:moveTo>
                      <a:pt x="55" y="0"/>
                    </a:moveTo>
                    <a:cubicBezTo>
                      <a:pt x="59" y="0"/>
                      <a:pt x="63" y="0"/>
                      <a:pt x="67" y="0"/>
                    </a:cubicBezTo>
                    <a:cubicBezTo>
                      <a:pt x="69" y="15"/>
                      <a:pt x="68" y="24"/>
                      <a:pt x="75" y="40"/>
                    </a:cubicBezTo>
                    <a:cubicBezTo>
                      <a:pt x="65" y="39"/>
                      <a:pt x="56" y="39"/>
                      <a:pt x="51" y="44"/>
                    </a:cubicBezTo>
                    <a:cubicBezTo>
                      <a:pt x="48" y="55"/>
                      <a:pt x="59" y="52"/>
                      <a:pt x="63" y="56"/>
                    </a:cubicBezTo>
                    <a:cubicBezTo>
                      <a:pt x="56" y="77"/>
                      <a:pt x="70" y="86"/>
                      <a:pt x="67" y="112"/>
                    </a:cubicBezTo>
                    <a:cubicBezTo>
                      <a:pt x="60" y="112"/>
                      <a:pt x="54" y="112"/>
                      <a:pt x="47" y="112"/>
                    </a:cubicBezTo>
                    <a:cubicBezTo>
                      <a:pt x="55" y="138"/>
                      <a:pt x="57" y="164"/>
                      <a:pt x="67" y="196"/>
                    </a:cubicBezTo>
                    <a:cubicBezTo>
                      <a:pt x="63" y="203"/>
                      <a:pt x="60" y="210"/>
                      <a:pt x="47" y="208"/>
                    </a:cubicBezTo>
                    <a:cubicBezTo>
                      <a:pt x="51" y="235"/>
                      <a:pt x="60" y="243"/>
                      <a:pt x="59" y="280"/>
                    </a:cubicBezTo>
                    <a:cubicBezTo>
                      <a:pt x="51" y="278"/>
                      <a:pt x="48" y="283"/>
                      <a:pt x="43" y="284"/>
                    </a:cubicBezTo>
                    <a:cubicBezTo>
                      <a:pt x="52" y="301"/>
                      <a:pt x="47" y="309"/>
                      <a:pt x="51" y="332"/>
                    </a:cubicBezTo>
                    <a:cubicBezTo>
                      <a:pt x="32" y="331"/>
                      <a:pt x="50" y="296"/>
                      <a:pt x="23" y="312"/>
                    </a:cubicBezTo>
                    <a:cubicBezTo>
                      <a:pt x="43" y="321"/>
                      <a:pt x="19" y="348"/>
                      <a:pt x="51" y="344"/>
                    </a:cubicBezTo>
                    <a:cubicBezTo>
                      <a:pt x="32" y="357"/>
                      <a:pt x="38" y="360"/>
                      <a:pt x="43" y="384"/>
                    </a:cubicBezTo>
                    <a:cubicBezTo>
                      <a:pt x="34" y="384"/>
                      <a:pt x="31" y="377"/>
                      <a:pt x="19" y="380"/>
                    </a:cubicBezTo>
                    <a:cubicBezTo>
                      <a:pt x="18" y="390"/>
                      <a:pt x="20" y="397"/>
                      <a:pt x="31" y="396"/>
                    </a:cubicBezTo>
                    <a:cubicBezTo>
                      <a:pt x="31" y="406"/>
                      <a:pt x="25" y="412"/>
                      <a:pt x="15" y="412"/>
                    </a:cubicBezTo>
                    <a:cubicBezTo>
                      <a:pt x="9" y="392"/>
                      <a:pt x="0" y="356"/>
                      <a:pt x="23" y="348"/>
                    </a:cubicBezTo>
                    <a:cubicBezTo>
                      <a:pt x="13" y="331"/>
                      <a:pt x="17" y="321"/>
                      <a:pt x="15" y="300"/>
                    </a:cubicBezTo>
                    <a:cubicBezTo>
                      <a:pt x="20" y="300"/>
                      <a:pt x="26" y="300"/>
                      <a:pt x="31" y="300"/>
                    </a:cubicBezTo>
                    <a:cubicBezTo>
                      <a:pt x="32" y="290"/>
                      <a:pt x="32" y="280"/>
                      <a:pt x="19" y="284"/>
                    </a:cubicBezTo>
                    <a:cubicBezTo>
                      <a:pt x="33" y="269"/>
                      <a:pt x="19" y="244"/>
                      <a:pt x="19" y="220"/>
                    </a:cubicBezTo>
                    <a:cubicBezTo>
                      <a:pt x="30" y="226"/>
                      <a:pt x="34" y="229"/>
                      <a:pt x="43" y="220"/>
                    </a:cubicBezTo>
                    <a:cubicBezTo>
                      <a:pt x="41" y="207"/>
                      <a:pt x="28" y="214"/>
                      <a:pt x="19" y="216"/>
                    </a:cubicBezTo>
                    <a:cubicBezTo>
                      <a:pt x="18" y="205"/>
                      <a:pt x="30" y="206"/>
                      <a:pt x="35" y="200"/>
                    </a:cubicBezTo>
                    <a:cubicBezTo>
                      <a:pt x="22" y="188"/>
                      <a:pt x="38" y="172"/>
                      <a:pt x="23" y="164"/>
                    </a:cubicBezTo>
                    <a:cubicBezTo>
                      <a:pt x="30" y="150"/>
                      <a:pt x="34" y="156"/>
                      <a:pt x="47" y="152"/>
                    </a:cubicBezTo>
                    <a:cubicBezTo>
                      <a:pt x="35" y="133"/>
                      <a:pt x="33" y="121"/>
                      <a:pt x="31" y="88"/>
                    </a:cubicBezTo>
                    <a:cubicBezTo>
                      <a:pt x="39" y="86"/>
                      <a:pt x="38" y="77"/>
                      <a:pt x="51" y="80"/>
                    </a:cubicBezTo>
                    <a:cubicBezTo>
                      <a:pt x="38" y="56"/>
                      <a:pt x="46" y="57"/>
                      <a:pt x="39" y="28"/>
                    </a:cubicBezTo>
                    <a:cubicBezTo>
                      <a:pt x="47" y="20"/>
                      <a:pt x="47" y="30"/>
                      <a:pt x="55" y="32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58" y="15"/>
                      <a:pt x="52" y="13"/>
                      <a:pt x="55" y="0"/>
                    </a:cubicBezTo>
                    <a:close/>
                    <a:moveTo>
                      <a:pt x="55" y="104"/>
                    </a:moveTo>
                    <a:cubicBezTo>
                      <a:pt x="56" y="95"/>
                      <a:pt x="54" y="89"/>
                      <a:pt x="47" y="88"/>
                    </a:cubicBezTo>
                    <a:cubicBezTo>
                      <a:pt x="41" y="94"/>
                      <a:pt x="43" y="106"/>
                      <a:pt x="55" y="104"/>
                    </a:cubicBezTo>
                    <a:close/>
                    <a:moveTo>
                      <a:pt x="35" y="168"/>
                    </a:moveTo>
                    <a:cubicBezTo>
                      <a:pt x="44" y="176"/>
                      <a:pt x="38" y="199"/>
                      <a:pt x="59" y="196"/>
                    </a:cubicBezTo>
                    <a:cubicBezTo>
                      <a:pt x="58" y="184"/>
                      <a:pt x="47" y="182"/>
                      <a:pt x="51" y="164"/>
                    </a:cubicBezTo>
                    <a:cubicBezTo>
                      <a:pt x="44" y="164"/>
                      <a:pt x="39" y="165"/>
                      <a:pt x="35" y="168"/>
                    </a:cubicBezTo>
                    <a:close/>
                    <a:moveTo>
                      <a:pt x="31" y="248"/>
                    </a:moveTo>
                    <a:cubicBezTo>
                      <a:pt x="40" y="249"/>
                      <a:pt x="46" y="247"/>
                      <a:pt x="47" y="240"/>
                    </a:cubicBezTo>
                    <a:cubicBezTo>
                      <a:pt x="42" y="239"/>
                      <a:pt x="39" y="234"/>
                      <a:pt x="31" y="236"/>
                    </a:cubicBezTo>
                    <a:cubicBezTo>
                      <a:pt x="31" y="240"/>
                      <a:pt x="31" y="244"/>
                      <a:pt x="31" y="248"/>
                    </a:cubicBezTo>
                    <a:close/>
                    <a:moveTo>
                      <a:pt x="39" y="272"/>
                    </a:moveTo>
                    <a:cubicBezTo>
                      <a:pt x="53" y="275"/>
                      <a:pt x="55" y="257"/>
                      <a:pt x="43" y="256"/>
                    </a:cubicBezTo>
                    <a:cubicBezTo>
                      <a:pt x="42" y="261"/>
                      <a:pt x="37" y="264"/>
                      <a:pt x="39" y="272"/>
                    </a:cubicBezTo>
                    <a:close/>
                    <a:moveTo>
                      <a:pt x="27" y="376"/>
                    </a:moveTo>
                    <a:cubicBezTo>
                      <a:pt x="28" y="371"/>
                      <a:pt x="33" y="368"/>
                      <a:pt x="31" y="360"/>
                    </a:cubicBezTo>
                    <a:cubicBezTo>
                      <a:pt x="26" y="360"/>
                      <a:pt x="20" y="360"/>
                      <a:pt x="15" y="360"/>
                    </a:cubicBezTo>
                    <a:cubicBezTo>
                      <a:pt x="14" y="370"/>
                      <a:pt x="16" y="377"/>
                      <a:pt x="27" y="3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94"/>
              <p:cNvSpPr>
                <a:spLocks/>
              </p:cNvSpPr>
              <p:nvPr/>
            </p:nvSpPr>
            <p:spPr bwMode="auto">
              <a:xfrm>
                <a:off x="5009" y="1840"/>
                <a:ext cx="8" cy="6"/>
              </a:xfrm>
              <a:custGeom>
                <a:avLst/>
                <a:gdLst>
                  <a:gd name="T0" fmla="*/ 16 w 17"/>
                  <a:gd name="T1" fmla="*/ 1 h 14"/>
                  <a:gd name="T2" fmla="*/ 0 w 17"/>
                  <a:gd name="T3" fmla="*/ 9 h 14"/>
                  <a:gd name="T4" fmla="*/ 16 w 17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16" y="1"/>
                    </a:moveTo>
                    <a:cubicBezTo>
                      <a:pt x="17" y="12"/>
                      <a:pt x="5" y="14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95"/>
              <p:cNvSpPr>
                <a:spLocks/>
              </p:cNvSpPr>
              <p:nvPr/>
            </p:nvSpPr>
            <p:spPr bwMode="auto">
              <a:xfrm>
                <a:off x="5054" y="1842"/>
                <a:ext cx="8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96"/>
              <p:cNvSpPr>
                <a:spLocks/>
              </p:cNvSpPr>
              <p:nvPr/>
            </p:nvSpPr>
            <p:spPr bwMode="auto">
              <a:xfrm>
                <a:off x="4594" y="1844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97"/>
              <p:cNvSpPr>
                <a:spLocks/>
              </p:cNvSpPr>
              <p:nvPr/>
            </p:nvSpPr>
            <p:spPr bwMode="auto">
              <a:xfrm>
                <a:off x="5046" y="1844"/>
                <a:ext cx="8" cy="7"/>
              </a:xfrm>
              <a:custGeom>
                <a:avLst/>
                <a:gdLst>
                  <a:gd name="T0" fmla="*/ 6 w 19"/>
                  <a:gd name="T1" fmla="*/ 0 h 17"/>
                  <a:gd name="T2" fmla="*/ 18 w 19"/>
                  <a:gd name="T3" fmla="*/ 4 h 17"/>
                  <a:gd name="T4" fmla="*/ 2 w 19"/>
                  <a:gd name="T5" fmla="*/ 16 h 17"/>
                  <a:gd name="T6" fmla="*/ 6 w 19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6" y="0"/>
                    </a:moveTo>
                    <a:cubicBezTo>
                      <a:pt x="9" y="2"/>
                      <a:pt x="12" y="4"/>
                      <a:pt x="18" y="4"/>
                    </a:cubicBezTo>
                    <a:cubicBezTo>
                      <a:pt x="19" y="15"/>
                      <a:pt x="12" y="17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98"/>
              <p:cNvSpPr>
                <a:spLocks/>
              </p:cNvSpPr>
              <p:nvPr/>
            </p:nvSpPr>
            <p:spPr bwMode="auto">
              <a:xfrm>
                <a:off x="4583" y="1844"/>
                <a:ext cx="8" cy="6"/>
              </a:xfrm>
              <a:custGeom>
                <a:avLst/>
                <a:gdLst>
                  <a:gd name="T0" fmla="*/ 19 w 20"/>
                  <a:gd name="T1" fmla="*/ 16 h 16"/>
                  <a:gd name="T2" fmla="*/ 3 w 20"/>
                  <a:gd name="T3" fmla="*/ 16 h 16"/>
                  <a:gd name="T4" fmla="*/ 19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9" y="16"/>
                    </a:moveTo>
                    <a:cubicBezTo>
                      <a:pt x="14" y="16"/>
                      <a:pt x="8" y="16"/>
                      <a:pt x="3" y="16"/>
                    </a:cubicBezTo>
                    <a:cubicBezTo>
                      <a:pt x="0" y="0"/>
                      <a:pt x="20" y="3"/>
                      <a:pt x="19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99"/>
              <p:cNvSpPr>
                <a:spLocks/>
              </p:cNvSpPr>
              <p:nvPr/>
            </p:nvSpPr>
            <p:spPr bwMode="auto">
              <a:xfrm>
                <a:off x="5003" y="1851"/>
                <a:ext cx="6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00"/>
              <p:cNvSpPr>
                <a:spLocks/>
              </p:cNvSpPr>
              <p:nvPr/>
            </p:nvSpPr>
            <p:spPr bwMode="auto">
              <a:xfrm>
                <a:off x="5050" y="1852"/>
                <a:ext cx="6" cy="7"/>
              </a:xfrm>
              <a:custGeom>
                <a:avLst/>
                <a:gdLst>
                  <a:gd name="T0" fmla="*/ 6 w 15"/>
                  <a:gd name="T1" fmla="*/ 0 h 16"/>
                  <a:gd name="T2" fmla="*/ 14 w 15"/>
                  <a:gd name="T3" fmla="*/ 16 h 16"/>
                  <a:gd name="T4" fmla="*/ 2 w 15"/>
                  <a:gd name="T5" fmla="*/ 16 h 16"/>
                  <a:gd name="T6" fmla="*/ 6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201"/>
              <p:cNvSpPr>
                <a:spLocks/>
              </p:cNvSpPr>
              <p:nvPr/>
            </p:nvSpPr>
            <p:spPr bwMode="auto">
              <a:xfrm>
                <a:off x="1035" y="1856"/>
                <a:ext cx="6" cy="6"/>
              </a:xfrm>
              <a:custGeom>
                <a:avLst/>
                <a:gdLst>
                  <a:gd name="T0" fmla="*/ 6 w 15"/>
                  <a:gd name="T1" fmla="*/ 0 h 16"/>
                  <a:gd name="T2" fmla="*/ 14 w 15"/>
                  <a:gd name="T3" fmla="*/ 16 h 16"/>
                  <a:gd name="T4" fmla="*/ 2 w 15"/>
                  <a:gd name="T5" fmla="*/ 16 h 16"/>
                  <a:gd name="T6" fmla="*/ 6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202"/>
              <p:cNvSpPr>
                <a:spLocks/>
              </p:cNvSpPr>
              <p:nvPr/>
            </p:nvSpPr>
            <p:spPr bwMode="auto">
              <a:xfrm>
                <a:off x="4587" y="1856"/>
                <a:ext cx="6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203"/>
              <p:cNvSpPr>
                <a:spLocks/>
              </p:cNvSpPr>
              <p:nvPr/>
            </p:nvSpPr>
            <p:spPr bwMode="auto">
              <a:xfrm>
                <a:off x="5042" y="1857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204"/>
              <p:cNvSpPr>
                <a:spLocks/>
              </p:cNvSpPr>
              <p:nvPr/>
            </p:nvSpPr>
            <p:spPr bwMode="auto">
              <a:xfrm>
                <a:off x="1499" y="1860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1438275" y="2955925"/>
              <a:ext cx="7961313" cy="509588"/>
              <a:chOff x="906" y="1862"/>
              <a:chExt cx="5015" cy="321"/>
            </a:xfrm>
          </p:grpSpPr>
          <p:sp>
            <p:nvSpPr>
              <p:cNvPr id="155" name="Freeform 206"/>
              <p:cNvSpPr>
                <a:spLocks/>
              </p:cNvSpPr>
              <p:nvPr/>
            </p:nvSpPr>
            <p:spPr bwMode="auto">
              <a:xfrm>
                <a:off x="5004" y="1862"/>
                <a:ext cx="8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207"/>
              <p:cNvSpPr>
                <a:spLocks/>
              </p:cNvSpPr>
              <p:nvPr/>
            </p:nvSpPr>
            <p:spPr bwMode="auto">
              <a:xfrm>
                <a:off x="1036" y="1864"/>
                <a:ext cx="7" cy="8"/>
              </a:xfrm>
              <a:custGeom>
                <a:avLst/>
                <a:gdLst>
                  <a:gd name="T0" fmla="*/ 8 w 17"/>
                  <a:gd name="T1" fmla="*/ 0 h 18"/>
                  <a:gd name="T2" fmla="*/ 16 w 17"/>
                  <a:gd name="T3" fmla="*/ 16 h 18"/>
                  <a:gd name="T4" fmla="*/ 0 w 17"/>
                  <a:gd name="T5" fmla="*/ 12 h 18"/>
                  <a:gd name="T6" fmla="*/ 8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8" y="0"/>
                    </a:moveTo>
                    <a:cubicBezTo>
                      <a:pt x="15" y="1"/>
                      <a:pt x="17" y="7"/>
                      <a:pt x="16" y="16"/>
                    </a:cubicBezTo>
                    <a:cubicBezTo>
                      <a:pt x="8" y="18"/>
                      <a:pt x="5" y="13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208"/>
              <p:cNvSpPr>
                <a:spLocks/>
              </p:cNvSpPr>
              <p:nvPr/>
            </p:nvSpPr>
            <p:spPr bwMode="auto">
              <a:xfrm>
                <a:off x="1488" y="1864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209"/>
              <p:cNvSpPr>
                <a:spLocks/>
              </p:cNvSpPr>
              <p:nvPr/>
            </p:nvSpPr>
            <p:spPr bwMode="auto">
              <a:xfrm>
                <a:off x="4588" y="1864"/>
                <a:ext cx="8" cy="7"/>
              </a:xfrm>
              <a:custGeom>
                <a:avLst/>
                <a:gdLst>
                  <a:gd name="T0" fmla="*/ 6 w 18"/>
                  <a:gd name="T1" fmla="*/ 0 h 17"/>
                  <a:gd name="T2" fmla="*/ 18 w 18"/>
                  <a:gd name="T3" fmla="*/ 8 h 17"/>
                  <a:gd name="T4" fmla="*/ 2 w 18"/>
                  <a:gd name="T5" fmla="*/ 16 h 17"/>
                  <a:gd name="T6" fmla="*/ 6 w 1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6" y="0"/>
                    </a:moveTo>
                    <a:cubicBezTo>
                      <a:pt x="11" y="1"/>
                      <a:pt x="12" y="7"/>
                      <a:pt x="18" y="8"/>
                    </a:cubicBezTo>
                    <a:cubicBezTo>
                      <a:pt x="17" y="15"/>
                      <a:pt x="11" y="17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210"/>
              <p:cNvSpPr>
                <a:spLocks/>
              </p:cNvSpPr>
              <p:nvPr/>
            </p:nvSpPr>
            <p:spPr bwMode="auto">
              <a:xfrm>
                <a:off x="5052" y="1864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211"/>
              <p:cNvSpPr>
                <a:spLocks/>
              </p:cNvSpPr>
              <p:nvPr/>
            </p:nvSpPr>
            <p:spPr bwMode="auto">
              <a:xfrm>
                <a:off x="5041" y="1864"/>
                <a:ext cx="9" cy="9"/>
              </a:xfrm>
              <a:custGeom>
                <a:avLst/>
                <a:gdLst>
                  <a:gd name="T0" fmla="*/ 21 w 21"/>
                  <a:gd name="T1" fmla="*/ 7 h 20"/>
                  <a:gd name="T2" fmla="*/ 17 w 21"/>
                  <a:gd name="T3" fmla="*/ 19 h 20"/>
                  <a:gd name="T4" fmla="*/ 1 w 21"/>
                  <a:gd name="T5" fmla="*/ 7 h 20"/>
                  <a:gd name="T6" fmla="*/ 21 w 21"/>
                  <a:gd name="T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21" y="7"/>
                    </a:moveTo>
                    <a:cubicBezTo>
                      <a:pt x="19" y="10"/>
                      <a:pt x="17" y="13"/>
                      <a:pt x="17" y="19"/>
                    </a:cubicBezTo>
                    <a:cubicBezTo>
                      <a:pt x="7" y="20"/>
                      <a:pt x="0" y="18"/>
                      <a:pt x="1" y="7"/>
                    </a:cubicBezTo>
                    <a:cubicBezTo>
                      <a:pt x="9" y="0"/>
                      <a:pt x="11" y="7"/>
                      <a:pt x="2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212"/>
              <p:cNvSpPr>
                <a:spLocks/>
              </p:cNvSpPr>
              <p:nvPr/>
            </p:nvSpPr>
            <p:spPr bwMode="auto">
              <a:xfrm>
                <a:off x="4579" y="1867"/>
                <a:ext cx="7" cy="6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213"/>
              <p:cNvSpPr>
                <a:spLocks/>
              </p:cNvSpPr>
              <p:nvPr/>
            </p:nvSpPr>
            <p:spPr bwMode="auto">
              <a:xfrm>
                <a:off x="4997" y="1873"/>
                <a:ext cx="6" cy="7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214"/>
              <p:cNvSpPr>
                <a:spLocks/>
              </p:cNvSpPr>
              <p:nvPr/>
            </p:nvSpPr>
            <p:spPr bwMode="auto">
              <a:xfrm>
                <a:off x="5045" y="1876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215"/>
              <p:cNvSpPr>
                <a:spLocks/>
              </p:cNvSpPr>
              <p:nvPr/>
            </p:nvSpPr>
            <p:spPr bwMode="auto">
              <a:xfrm>
                <a:off x="1445" y="1878"/>
                <a:ext cx="6" cy="7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216"/>
              <p:cNvSpPr>
                <a:spLocks/>
              </p:cNvSpPr>
              <p:nvPr/>
            </p:nvSpPr>
            <p:spPr bwMode="auto">
              <a:xfrm>
                <a:off x="4580" y="1878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217"/>
              <p:cNvSpPr>
                <a:spLocks/>
              </p:cNvSpPr>
              <p:nvPr/>
            </p:nvSpPr>
            <p:spPr bwMode="auto">
              <a:xfrm>
                <a:off x="4998" y="1882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218"/>
              <p:cNvSpPr>
                <a:spLocks/>
              </p:cNvSpPr>
              <p:nvPr/>
            </p:nvSpPr>
            <p:spPr bwMode="auto">
              <a:xfrm>
                <a:off x="5046" y="1885"/>
                <a:ext cx="8" cy="7"/>
              </a:xfrm>
              <a:custGeom>
                <a:avLst/>
                <a:gdLst>
                  <a:gd name="T0" fmla="*/ 6 w 19"/>
                  <a:gd name="T1" fmla="*/ 0 h 17"/>
                  <a:gd name="T2" fmla="*/ 18 w 19"/>
                  <a:gd name="T3" fmla="*/ 4 h 17"/>
                  <a:gd name="T4" fmla="*/ 2 w 19"/>
                  <a:gd name="T5" fmla="*/ 16 h 17"/>
                  <a:gd name="T6" fmla="*/ 6 w 19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6" y="0"/>
                    </a:moveTo>
                    <a:cubicBezTo>
                      <a:pt x="9" y="2"/>
                      <a:pt x="12" y="4"/>
                      <a:pt x="18" y="4"/>
                    </a:cubicBezTo>
                    <a:cubicBezTo>
                      <a:pt x="19" y="15"/>
                      <a:pt x="12" y="17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219"/>
              <p:cNvSpPr>
                <a:spLocks/>
              </p:cNvSpPr>
              <p:nvPr/>
            </p:nvSpPr>
            <p:spPr bwMode="auto">
              <a:xfrm>
                <a:off x="4583" y="1885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220"/>
              <p:cNvSpPr>
                <a:spLocks/>
              </p:cNvSpPr>
              <p:nvPr/>
            </p:nvSpPr>
            <p:spPr bwMode="auto">
              <a:xfrm>
                <a:off x="4574" y="1888"/>
                <a:ext cx="7" cy="7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221"/>
              <p:cNvSpPr>
                <a:spLocks/>
              </p:cNvSpPr>
              <p:nvPr/>
            </p:nvSpPr>
            <p:spPr bwMode="auto">
              <a:xfrm>
                <a:off x="5038" y="1888"/>
                <a:ext cx="6" cy="7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222"/>
              <p:cNvSpPr>
                <a:spLocks/>
              </p:cNvSpPr>
              <p:nvPr/>
            </p:nvSpPr>
            <p:spPr bwMode="auto">
              <a:xfrm>
                <a:off x="1452" y="1891"/>
                <a:ext cx="6" cy="6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223"/>
              <p:cNvSpPr>
                <a:spLocks/>
              </p:cNvSpPr>
              <p:nvPr/>
            </p:nvSpPr>
            <p:spPr bwMode="auto">
              <a:xfrm>
                <a:off x="1487" y="189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224"/>
              <p:cNvSpPr>
                <a:spLocks/>
              </p:cNvSpPr>
              <p:nvPr/>
            </p:nvSpPr>
            <p:spPr bwMode="auto">
              <a:xfrm>
                <a:off x="5048" y="1895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225"/>
              <p:cNvSpPr>
                <a:spLocks/>
              </p:cNvSpPr>
              <p:nvPr/>
            </p:nvSpPr>
            <p:spPr bwMode="auto">
              <a:xfrm>
                <a:off x="4587" y="1897"/>
                <a:ext cx="6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26"/>
              <p:cNvSpPr>
                <a:spLocks/>
              </p:cNvSpPr>
              <p:nvPr/>
            </p:nvSpPr>
            <p:spPr bwMode="auto">
              <a:xfrm>
                <a:off x="4991" y="1895"/>
                <a:ext cx="8" cy="5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27"/>
              <p:cNvSpPr>
                <a:spLocks/>
              </p:cNvSpPr>
              <p:nvPr/>
            </p:nvSpPr>
            <p:spPr bwMode="auto">
              <a:xfrm>
                <a:off x="5039" y="1897"/>
                <a:ext cx="8" cy="6"/>
              </a:xfrm>
              <a:custGeom>
                <a:avLst/>
                <a:gdLst>
                  <a:gd name="T0" fmla="*/ 6 w 18"/>
                  <a:gd name="T1" fmla="*/ 0 h 16"/>
                  <a:gd name="T2" fmla="*/ 18 w 18"/>
                  <a:gd name="T3" fmla="*/ 4 h 16"/>
                  <a:gd name="T4" fmla="*/ 10 w 18"/>
                  <a:gd name="T5" fmla="*/ 16 h 16"/>
                  <a:gd name="T6" fmla="*/ 2 w 18"/>
                  <a:gd name="T7" fmla="*/ 16 h 16"/>
                  <a:gd name="T8" fmla="*/ 6 w 1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6" y="0"/>
                    </a:moveTo>
                    <a:cubicBezTo>
                      <a:pt x="9" y="2"/>
                      <a:pt x="12" y="4"/>
                      <a:pt x="18" y="4"/>
                    </a:cubicBezTo>
                    <a:cubicBezTo>
                      <a:pt x="15" y="7"/>
                      <a:pt x="16" y="15"/>
                      <a:pt x="10" y="16"/>
                    </a:cubicBezTo>
                    <a:cubicBezTo>
                      <a:pt x="7" y="16"/>
                      <a:pt x="5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228"/>
              <p:cNvSpPr>
                <a:spLocks/>
              </p:cNvSpPr>
              <p:nvPr/>
            </p:nvSpPr>
            <p:spPr bwMode="auto">
              <a:xfrm>
                <a:off x="4577" y="1898"/>
                <a:ext cx="7" cy="7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29"/>
              <p:cNvSpPr>
                <a:spLocks/>
              </p:cNvSpPr>
              <p:nvPr/>
            </p:nvSpPr>
            <p:spPr bwMode="auto">
              <a:xfrm>
                <a:off x="4994" y="1905"/>
                <a:ext cx="7" cy="6"/>
              </a:xfrm>
              <a:custGeom>
                <a:avLst/>
                <a:gdLst>
                  <a:gd name="T0" fmla="*/ 17 w 18"/>
                  <a:gd name="T1" fmla="*/ 1 h 14"/>
                  <a:gd name="T2" fmla="*/ 1 w 18"/>
                  <a:gd name="T3" fmla="*/ 13 h 14"/>
                  <a:gd name="T4" fmla="*/ 17 w 18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30"/>
              <p:cNvSpPr>
                <a:spLocks/>
              </p:cNvSpPr>
              <p:nvPr/>
            </p:nvSpPr>
            <p:spPr bwMode="auto">
              <a:xfrm>
                <a:off x="5042" y="1905"/>
                <a:ext cx="8" cy="10"/>
              </a:xfrm>
              <a:custGeom>
                <a:avLst/>
                <a:gdLst>
                  <a:gd name="T0" fmla="*/ 16 w 19"/>
                  <a:gd name="T1" fmla="*/ 16 h 24"/>
                  <a:gd name="T2" fmla="*/ 0 w 19"/>
                  <a:gd name="T3" fmla="*/ 12 h 24"/>
                  <a:gd name="T4" fmla="*/ 16 w 19"/>
                  <a:gd name="T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4">
                    <a:moveTo>
                      <a:pt x="16" y="16"/>
                    </a:moveTo>
                    <a:cubicBezTo>
                      <a:pt x="8" y="24"/>
                      <a:pt x="8" y="14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31"/>
              <p:cNvSpPr>
                <a:spLocks/>
              </p:cNvSpPr>
              <p:nvPr/>
            </p:nvSpPr>
            <p:spPr bwMode="auto">
              <a:xfrm>
                <a:off x="4578" y="1908"/>
                <a:ext cx="9" cy="7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232"/>
              <p:cNvSpPr>
                <a:spLocks/>
              </p:cNvSpPr>
              <p:nvPr/>
            </p:nvSpPr>
            <p:spPr bwMode="auto">
              <a:xfrm>
                <a:off x="1442" y="1910"/>
                <a:ext cx="11" cy="15"/>
              </a:xfrm>
              <a:custGeom>
                <a:avLst/>
                <a:gdLst>
                  <a:gd name="T0" fmla="*/ 16 w 24"/>
                  <a:gd name="T1" fmla="*/ 0 h 35"/>
                  <a:gd name="T2" fmla="*/ 24 w 24"/>
                  <a:gd name="T3" fmla="*/ 32 h 35"/>
                  <a:gd name="T4" fmla="*/ 0 w 24"/>
                  <a:gd name="T5" fmla="*/ 4 h 35"/>
                  <a:gd name="T6" fmla="*/ 16 w 24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5">
                    <a:moveTo>
                      <a:pt x="16" y="0"/>
                    </a:moveTo>
                    <a:cubicBezTo>
                      <a:pt x="12" y="18"/>
                      <a:pt x="23" y="20"/>
                      <a:pt x="24" y="32"/>
                    </a:cubicBezTo>
                    <a:cubicBezTo>
                      <a:pt x="3" y="35"/>
                      <a:pt x="9" y="12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233"/>
              <p:cNvSpPr>
                <a:spLocks/>
              </p:cNvSpPr>
              <p:nvPr/>
            </p:nvSpPr>
            <p:spPr bwMode="auto">
              <a:xfrm>
                <a:off x="5035" y="1910"/>
                <a:ext cx="3" cy="7"/>
              </a:xfrm>
              <a:custGeom>
                <a:avLst/>
                <a:gdLst>
                  <a:gd name="T0" fmla="*/ 0 w 8"/>
                  <a:gd name="T1" fmla="*/ 0 h 16"/>
                  <a:gd name="T2" fmla="*/ 8 w 8"/>
                  <a:gd name="T3" fmla="*/ 0 h 16"/>
                  <a:gd name="T4" fmla="*/ 8 w 8"/>
                  <a:gd name="T5" fmla="*/ 16 h 16"/>
                  <a:gd name="T6" fmla="*/ 0 w 8"/>
                  <a:gd name="T7" fmla="*/ 16 h 16"/>
                  <a:gd name="T8" fmla="*/ 0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234"/>
              <p:cNvSpPr>
                <a:spLocks/>
              </p:cNvSpPr>
              <p:nvPr/>
            </p:nvSpPr>
            <p:spPr bwMode="auto">
              <a:xfrm>
                <a:off x="4997" y="1915"/>
                <a:ext cx="6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35"/>
              <p:cNvSpPr>
                <a:spLocks/>
              </p:cNvSpPr>
              <p:nvPr/>
            </p:nvSpPr>
            <p:spPr bwMode="auto">
              <a:xfrm>
                <a:off x="4581" y="1917"/>
                <a:ext cx="6" cy="7"/>
              </a:xfrm>
              <a:custGeom>
                <a:avLst/>
                <a:gdLst>
                  <a:gd name="T0" fmla="*/ 4 w 16"/>
                  <a:gd name="T1" fmla="*/ 0 h 17"/>
                  <a:gd name="T2" fmla="*/ 16 w 16"/>
                  <a:gd name="T3" fmla="*/ 0 h 17"/>
                  <a:gd name="T4" fmla="*/ 16 w 16"/>
                  <a:gd name="T5" fmla="*/ 16 h 17"/>
                  <a:gd name="T6" fmla="*/ 0 w 16"/>
                  <a:gd name="T7" fmla="*/ 12 h 17"/>
                  <a:gd name="T8" fmla="*/ 4 w 1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6" y="5"/>
                      <a:pt x="16" y="11"/>
                      <a:pt x="16" y="16"/>
                    </a:cubicBezTo>
                    <a:cubicBezTo>
                      <a:pt x="9" y="17"/>
                      <a:pt x="8" y="11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36"/>
              <p:cNvSpPr>
                <a:spLocks/>
              </p:cNvSpPr>
              <p:nvPr/>
            </p:nvSpPr>
            <p:spPr bwMode="auto">
              <a:xfrm>
                <a:off x="5045" y="1917"/>
                <a:ext cx="5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37"/>
              <p:cNvSpPr>
                <a:spLocks/>
              </p:cNvSpPr>
              <p:nvPr/>
            </p:nvSpPr>
            <p:spPr bwMode="auto">
              <a:xfrm>
                <a:off x="5034" y="1917"/>
                <a:ext cx="9" cy="10"/>
              </a:xfrm>
              <a:custGeom>
                <a:avLst/>
                <a:gdLst>
                  <a:gd name="T0" fmla="*/ 15 w 22"/>
                  <a:gd name="T1" fmla="*/ 3 h 22"/>
                  <a:gd name="T2" fmla="*/ 15 w 22"/>
                  <a:gd name="T3" fmla="*/ 19 h 22"/>
                  <a:gd name="T4" fmla="*/ 15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5" y="3"/>
                    </a:moveTo>
                    <a:cubicBezTo>
                      <a:pt x="22" y="11"/>
                      <a:pt x="15" y="8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38"/>
              <p:cNvSpPr>
                <a:spLocks/>
              </p:cNvSpPr>
              <p:nvPr/>
            </p:nvSpPr>
            <p:spPr bwMode="auto">
              <a:xfrm>
                <a:off x="4572" y="1920"/>
                <a:ext cx="8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239"/>
              <p:cNvSpPr>
                <a:spLocks/>
              </p:cNvSpPr>
              <p:nvPr/>
            </p:nvSpPr>
            <p:spPr bwMode="auto">
              <a:xfrm>
                <a:off x="1492" y="1922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240"/>
              <p:cNvSpPr>
                <a:spLocks/>
              </p:cNvSpPr>
              <p:nvPr/>
            </p:nvSpPr>
            <p:spPr bwMode="auto">
              <a:xfrm>
                <a:off x="4989" y="1926"/>
                <a:ext cx="8" cy="7"/>
              </a:xfrm>
              <a:custGeom>
                <a:avLst/>
                <a:gdLst>
                  <a:gd name="T0" fmla="*/ 20 w 20"/>
                  <a:gd name="T1" fmla="*/ 6 h 16"/>
                  <a:gd name="T2" fmla="*/ 0 w 20"/>
                  <a:gd name="T3" fmla="*/ 10 h 16"/>
                  <a:gd name="T4" fmla="*/ 20 w 20"/>
                  <a:gd name="T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20" y="6"/>
                    </a:moveTo>
                    <a:cubicBezTo>
                      <a:pt x="20" y="16"/>
                      <a:pt x="5" y="15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241"/>
              <p:cNvSpPr>
                <a:spLocks/>
              </p:cNvSpPr>
              <p:nvPr/>
            </p:nvSpPr>
            <p:spPr bwMode="auto">
              <a:xfrm>
                <a:off x="5035" y="1926"/>
                <a:ext cx="14" cy="12"/>
              </a:xfrm>
              <a:custGeom>
                <a:avLst/>
                <a:gdLst>
                  <a:gd name="T0" fmla="*/ 31 w 31"/>
                  <a:gd name="T1" fmla="*/ 7 h 27"/>
                  <a:gd name="T2" fmla="*/ 3 w 31"/>
                  <a:gd name="T3" fmla="*/ 15 h 27"/>
                  <a:gd name="T4" fmla="*/ 31 w 31"/>
                  <a:gd name="T5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7">
                    <a:moveTo>
                      <a:pt x="31" y="7"/>
                    </a:moveTo>
                    <a:cubicBezTo>
                      <a:pt x="26" y="12"/>
                      <a:pt x="11" y="27"/>
                      <a:pt x="3" y="15"/>
                    </a:cubicBezTo>
                    <a:cubicBezTo>
                      <a:pt x="0" y="0"/>
                      <a:pt x="22" y="10"/>
                      <a:pt x="3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242"/>
              <p:cNvSpPr>
                <a:spLocks/>
              </p:cNvSpPr>
              <p:nvPr/>
            </p:nvSpPr>
            <p:spPr bwMode="auto">
              <a:xfrm>
                <a:off x="4577" y="1931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243"/>
              <p:cNvSpPr>
                <a:spLocks/>
              </p:cNvSpPr>
              <p:nvPr/>
            </p:nvSpPr>
            <p:spPr bwMode="auto">
              <a:xfrm>
                <a:off x="5029" y="1931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244"/>
              <p:cNvSpPr>
                <a:spLocks/>
              </p:cNvSpPr>
              <p:nvPr/>
            </p:nvSpPr>
            <p:spPr bwMode="auto">
              <a:xfrm>
                <a:off x="1020" y="1936"/>
                <a:ext cx="12" cy="17"/>
              </a:xfrm>
              <a:custGeom>
                <a:avLst/>
                <a:gdLst>
                  <a:gd name="T0" fmla="*/ 0 w 27"/>
                  <a:gd name="T1" fmla="*/ 0 h 40"/>
                  <a:gd name="T2" fmla="*/ 12 w 27"/>
                  <a:gd name="T3" fmla="*/ 0 h 40"/>
                  <a:gd name="T4" fmla="*/ 12 w 27"/>
                  <a:gd name="T5" fmla="*/ 40 h 40"/>
                  <a:gd name="T6" fmla="*/ 0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6" y="24"/>
                      <a:pt x="27" y="29"/>
                      <a:pt x="12" y="40"/>
                    </a:cubicBezTo>
                    <a:cubicBezTo>
                      <a:pt x="1" y="34"/>
                      <a:pt x="1" y="16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245"/>
              <p:cNvSpPr>
                <a:spLocks/>
              </p:cNvSpPr>
              <p:nvPr/>
            </p:nvSpPr>
            <p:spPr bwMode="auto">
              <a:xfrm>
                <a:off x="4994" y="1935"/>
                <a:ext cx="6" cy="6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246"/>
              <p:cNvSpPr>
                <a:spLocks/>
              </p:cNvSpPr>
              <p:nvPr/>
            </p:nvSpPr>
            <p:spPr bwMode="auto">
              <a:xfrm>
                <a:off x="5039" y="1937"/>
                <a:ext cx="8" cy="9"/>
              </a:xfrm>
              <a:custGeom>
                <a:avLst/>
                <a:gdLst>
                  <a:gd name="T0" fmla="*/ 3 w 20"/>
                  <a:gd name="T1" fmla="*/ 1 h 21"/>
                  <a:gd name="T2" fmla="*/ 19 w 20"/>
                  <a:gd name="T3" fmla="*/ 13 h 21"/>
                  <a:gd name="T4" fmla="*/ 3 w 20"/>
                  <a:gd name="T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3" y="1"/>
                    </a:moveTo>
                    <a:cubicBezTo>
                      <a:pt x="13" y="0"/>
                      <a:pt x="20" y="2"/>
                      <a:pt x="19" y="13"/>
                    </a:cubicBezTo>
                    <a:cubicBezTo>
                      <a:pt x="12" y="21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247"/>
              <p:cNvSpPr>
                <a:spLocks/>
              </p:cNvSpPr>
              <p:nvPr/>
            </p:nvSpPr>
            <p:spPr bwMode="auto">
              <a:xfrm>
                <a:off x="4575" y="1939"/>
                <a:ext cx="7" cy="5"/>
              </a:xfrm>
              <a:custGeom>
                <a:avLst/>
                <a:gdLst>
                  <a:gd name="T0" fmla="*/ 16 w 16"/>
                  <a:gd name="T1" fmla="*/ 1 h 13"/>
                  <a:gd name="T2" fmla="*/ 16 w 16"/>
                  <a:gd name="T3" fmla="*/ 13 h 13"/>
                  <a:gd name="T4" fmla="*/ 0 w 16"/>
                  <a:gd name="T5" fmla="*/ 13 h 13"/>
                  <a:gd name="T6" fmla="*/ 16 w 16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11" y="13"/>
                      <a:pt x="5" y="13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248"/>
              <p:cNvSpPr>
                <a:spLocks/>
              </p:cNvSpPr>
              <p:nvPr/>
            </p:nvSpPr>
            <p:spPr bwMode="auto">
              <a:xfrm>
                <a:off x="1441" y="1940"/>
                <a:ext cx="6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249"/>
              <p:cNvSpPr>
                <a:spLocks/>
              </p:cNvSpPr>
              <p:nvPr/>
            </p:nvSpPr>
            <p:spPr bwMode="auto">
              <a:xfrm>
                <a:off x="5028" y="1941"/>
                <a:ext cx="9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250"/>
              <p:cNvSpPr>
                <a:spLocks/>
              </p:cNvSpPr>
              <p:nvPr/>
            </p:nvSpPr>
            <p:spPr bwMode="auto">
              <a:xfrm>
                <a:off x="4587" y="1946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251"/>
              <p:cNvSpPr>
                <a:spLocks/>
              </p:cNvSpPr>
              <p:nvPr/>
            </p:nvSpPr>
            <p:spPr bwMode="auto">
              <a:xfrm>
                <a:off x="3219" y="1948"/>
                <a:ext cx="8" cy="7"/>
              </a:xfrm>
              <a:custGeom>
                <a:avLst/>
                <a:gdLst>
                  <a:gd name="T0" fmla="*/ 8 w 18"/>
                  <a:gd name="T1" fmla="*/ 0 h 16"/>
                  <a:gd name="T2" fmla="*/ 0 w 18"/>
                  <a:gd name="T3" fmla="*/ 12 h 16"/>
                  <a:gd name="T4" fmla="*/ 8 w 1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8" y="0"/>
                    </a:moveTo>
                    <a:cubicBezTo>
                      <a:pt x="18" y="2"/>
                      <a:pt x="8" y="16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252"/>
              <p:cNvSpPr>
                <a:spLocks/>
              </p:cNvSpPr>
              <p:nvPr/>
            </p:nvSpPr>
            <p:spPr bwMode="auto">
              <a:xfrm>
                <a:off x="4984" y="1948"/>
                <a:ext cx="7" cy="6"/>
              </a:xfrm>
              <a:custGeom>
                <a:avLst/>
                <a:gdLst>
                  <a:gd name="T0" fmla="*/ 8 w 16"/>
                  <a:gd name="T1" fmla="*/ 0 h 14"/>
                  <a:gd name="T2" fmla="*/ 16 w 16"/>
                  <a:gd name="T3" fmla="*/ 4 h 14"/>
                  <a:gd name="T4" fmla="*/ 16 w 16"/>
                  <a:gd name="T5" fmla="*/ 12 h 14"/>
                  <a:gd name="T6" fmla="*/ 0 w 16"/>
                  <a:gd name="T7" fmla="*/ 8 h 14"/>
                  <a:gd name="T8" fmla="*/ 8 w 1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253"/>
              <p:cNvSpPr>
                <a:spLocks/>
              </p:cNvSpPr>
              <p:nvPr/>
            </p:nvSpPr>
            <p:spPr bwMode="auto">
              <a:xfrm>
                <a:off x="5038" y="1944"/>
                <a:ext cx="9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254"/>
              <p:cNvSpPr>
                <a:spLocks/>
              </p:cNvSpPr>
              <p:nvPr/>
            </p:nvSpPr>
            <p:spPr bwMode="auto">
              <a:xfrm>
                <a:off x="1443" y="1950"/>
                <a:ext cx="8" cy="8"/>
              </a:xfrm>
              <a:custGeom>
                <a:avLst/>
                <a:gdLst>
                  <a:gd name="T0" fmla="*/ 6 w 18"/>
                  <a:gd name="T1" fmla="*/ 0 h 19"/>
                  <a:gd name="T2" fmla="*/ 2 w 18"/>
                  <a:gd name="T3" fmla="*/ 16 h 19"/>
                  <a:gd name="T4" fmla="*/ 6 w 18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255"/>
              <p:cNvSpPr>
                <a:spLocks/>
              </p:cNvSpPr>
              <p:nvPr/>
            </p:nvSpPr>
            <p:spPr bwMode="auto">
              <a:xfrm>
                <a:off x="4579" y="1949"/>
                <a:ext cx="8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256"/>
              <p:cNvSpPr>
                <a:spLocks/>
              </p:cNvSpPr>
              <p:nvPr/>
            </p:nvSpPr>
            <p:spPr bwMode="auto">
              <a:xfrm>
                <a:off x="4610" y="1948"/>
                <a:ext cx="10" cy="8"/>
              </a:xfrm>
              <a:custGeom>
                <a:avLst/>
                <a:gdLst>
                  <a:gd name="T0" fmla="*/ 12 w 24"/>
                  <a:gd name="T1" fmla="*/ 20 h 20"/>
                  <a:gd name="T2" fmla="*/ 0 w 24"/>
                  <a:gd name="T3" fmla="*/ 16 h 20"/>
                  <a:gd name="T4" fmla="*/ 12 w 24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12" y="20"/>
                    </a:moveTo>
                    <a:cubicBezTo>
                      <a:pt x="9" y="18"/>
                      <a:pt x="6" y="16"/>
                      <a:pt x="0" y="16"/>
                    </a:cubicBezTo>
                    <a:cubicBezTo>
                      <a:pt x="3" y="0"/>
                      <a:pt x="24" y="6"/>
                      <a:pt x="12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57"/>
              <p:cNvSpPr>
                <a:spLocks/>
              </p:cNvSpPr>
              <p:nvPr/>
            </p:nvSpPr>
            <p:spPr bwMode="auto">
              <a:xfrm>
                <a:off x="5032" y="1949"/>
                <a:ext cx="10" cy="9"/>
              </a:xfrm>
              <a:custGeom>
                <a:avLst/>
                <a:gdLst>
                  <a:gd name="T0" fmla="*/ 16 w 25"/>
                  <a:gd name="T1" fmla="*/ 1 h 22"/>
                  <a:gd name="T2" fmla="*/ 0 w 25"/>
                  <a:gd name="T3" fmla="*/ 13 h 22"/>
                  <a:gd name="T4" fmla="*/ 16 w 25"/>
                  <a:gd name="T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2">
                    <a:moveTo>
                      <a:pt x="16" y="1"/>
                    </a:moveTo>
                    <a:cubicBezTo>
                      <a:pt x="25" y="14"/>
                      <a:pt x="11" y="22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58"/>
              <p:cNvSpPr>
                <a:spLocks/>
              </p:cNvSpPr>
              <p:nvPr/>
            </p:nvSpPr>
            <p:spPr bwMode="auto">
              <a:xfrm>
                <a:off x="4570" y="1951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59"/>
              <p:cNvSpPr>
                <a:spLocks/>
              </p:cNvSpPr>
              <p:nvPr/>
            </p:nvSpPr>
            <p:spPr bwMode="auto">
              <a:xfrm>
                <a:off x="4600" y="1952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60"/>
              <p:cNvSpPr>
                <a:spLocks/>
              </p:cNvSpPr>
              <p:nvPr/>
            </p:nvSpPr>
            <p:spPr bwMode="auto">
              <a:xfrm>
                <a:off x="5024" y="1953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61"/>
              <p:cNvSpPr>
                <a:spLocks/>
              </p:cNvSpPr>
              <p:nvPr/>
            </p:nvSpPr>
            <p:spPr bwMode="auto">
              <a:xfrm>
                <a:off x="4631" y="1955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62"/>
              <p:cNvSpPr>
                <a:spLocks/>
              </p:cNvSpPr>
              <p:nvPr/>
            </p:nvSpPr>
            <p:spPr bwMode="auto">
              <a:xfrm>
                <a:off x="4593" y="1956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63"/>
              <p:cNvSpPr>
                <a:spLocks/>
              </p:cNvSpPr>
              <p:nvPr/>
            </p:nvSpPr>
            <p:spPr bwMode="auto">
              <a:xfrm>
                <a:off x="4623" y="1956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264"/>
              <p:cNvSpPr>
                <a:spLocks/>
              </p:cNvSpPr>
              <p:nvPr/>
            </p:nvSpPr>
            <p:spPr bwMode="auto">
              <a:xfrm>
                <a:off x="4656" y="1958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65"/>
              <p:cNvSpPr>
                <a:spLocks/>
              </p:cNvSpPr>
              <p:nvPr/>
            </p:nvSpPr>
            <p:spPr bwMode="auto">
              <a:xfrm>
                <a:off x="4987" y="1958"/>
                <a:ext cx="7" cy="6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66"/>
              <p:cNvSpPr>
                <a:spLocks/>
              </p:cNvSpPr>
              <p:nvPr/>
            </p:nvSpPr>
            <p:spPr bwMode="auto">
              <a:xfrm>
                <a:off x="5034" y="1958"/>
                <a:ext cx="8" cy="7"/>
              </a:xfrm>
              <a:custGeom>
                <a:avLst/>
                <a:gdLst>
                  <a:gd name="T0" fmla="*/ 6 w 19"/>
                  <a:gd name="T1" fmla="*/ 0 h 16"/>
                  <a:gd name="T2" fmla="*/ 18 w 19"/>
                  <a:gd name="T3" fmla="*/ 16 h 16"/>
                  <a:gd name="T4" fmla="*/ 2 w 19"/>
                  <a:gd name="T5" fmla="*/ 16 h 16"/>
                  <a:gd name="T6" fmla="*/ 6 w 1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6" y="0"/>
                    </a:moveTo>
                    <a:cubicBezTo>
                      <a:pt x="12" y="3"/>
                      <a:pt x="19" y="6"/>
                      <a:pt x="18" y="16"/>
                    </a:cubicBezTo>
                    <a:cubicBezTo>
                      <a:pt x="13" y="16"/>
                      <a:pt x="7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67"/>
              <p:cNvSpPr>
                <a:spLocks/>
              </p:cNvSpPr>
              <p:nvPr/>
            </p:nvSpPr>
            <p:spPr bwMode="auto">
              <a:xfrm>
                <a:off x="4615" y="1960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68"/>
              <p:cNvSpPr>
                <a:spLocks/>
              </p:cNvSpPr>
              <p:nvPr/>
            </p:nvSpPr>
            <p:spPr bwMode="auto">
              <a:xfrm>
                <a:off x="4646" y="1961"/>
                <a:ext cx="5" cy="6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69"/>
              <p:cNvSpPr>
                <a:spLocks/>
              </p:cNvSpPr>
              <p:nvPr/>
            </p:nvSpPr>
            <p:spPr bwMode="auto">
              <a:xfrm>
                <a:off x="4675" y="1961"/>
                <a:ext cx="9" cy="7"/>
              </a:xfrm>
              <a:custGeom>
                <a:avLst/>
                <a:gdLst>
                  <a:gd name="T0" fmla="*/ 7 w 22"/>
                  <a:gd name="T1" fmla="*/ 0 h 16"/>
                  <a:gd name="T2" fmla="*/ 15 w 22"/>
                  <a:gd name="T3" fmla="*/ 0 h 16"/>
                  <a:gd name="T4" fmla="*/ 15 w 22"/>
                  <a:gd name="T5" fmla="*/ 16 h 16"/>
                  <a:gd name="T6" fmla="*/ 7 w 22"/>
                  <a:gd name="T7" fmla="*/ 16 h 16"/>
                  <a:gd name="T8" fmla="*/ 7 w 2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7" y="0"/>
                    </a:moveTo>
                    <a:cubicBezTo>
                      <a:pt x="10" y="0"/>
                      <a:pt x="12" y="0"/>
                      <a:pt x="15" y="0"/>
                    </a:cubicBezTo>
                    <a:cubicBezTo>
                      <a:pt x="15" y="11"/>
                      <a:pt x="22" y="8"/>
                      <a:pt x="15" y="16"/>
                    </a:cubicBezTo>
                    <a:cubicBezTo>
                      <a:pt x="12" y="16"/>
                      <a:pt x="10" y="16"/>
                      <a:pt x="7" y="16"/>
                    </a:cubicBezTo>
                    <a:cubicBezTo>
                      <a:pt x="0" y="8"/>
                      <a:pt x="7" y="11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70"/>
              <p:cNvSpPr>
                <a:spLocks/>
              </p:cNvSpPr>
              <p:nvPr/>
            </p:nvSpPr>
            <p:spPr bwMode="auto">
              <a:xfrm>
                <a:off x="5024" y="1962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71"/>
              <p:cNvSpPr>
                <a:spLocks/>
              </p:cNvSpPr>
              <p:nvPr/>
            </p:nvSpPr>
            <p:spPr bwMode="auto">
              <a:xfrm>
                <a:off x="4668" y="1964"/>
                <a:ext cx="5" cy="6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272"/>
              <p:cNvSpPr>
                <a:spLocks/>
              </p:cNvSpPr>
              <p:nvPr/>
            </p:nvSpPr>
            <p:spPr bwMode="auto">
              <a:xfrm>
                <a:off x="4695" y="1963"/>
                <a:ext cx="9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273"/>
              <p:cNvSpPr>
                <a:spLocks/>
              </p:cNvSpPr>
              <p:nvPr/>
            </p:nvSpPr>
            <p:spPr bwMode="auto">
              <a:xfrm>
                <a:off x="4731" y="1967"/>
                <a:ext cx="5" cy="6"/>
              </a:xfrm>
              <a:custGeom>
                <a:avLst/>
                <a:gdLst>
                  <a:gd name="T0" fmla="*/ 0 w 12"/>
                  <a:gd name="T1" fmla="*/ 0 h 16"/>
                  <a:gd name="T2" fmla="*/ 12 w 12"/>
                  <a:gd name="T3" fmla="*/ 4 h 16"/>
                  <a:gd name="T4" fmla="*/ 12 w 12"/>
                  <a:gd name="T5" fmla="*/ 12 h 16"/>
                  <a:gd name="T6" fmla="*/ 0 w 12"/>
                  <a:gd name="T7" fmla="*/ 16 h 16"/>
                  <a:gd name="T8" fmla="*/ 0 w 1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2" y="7"/>
                      <a:pt x="12" y="9"/>
                      <a:pt x="12" y="12"/>
                    </a:cubicBezTo>
                    <a:cubicBezTo>
                      <a:pt x="9" y="14"/>
                      <a:pt x="6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274"/>
              <p:cNvSpPr>
                <a:spLocks/>
              </p:cNvSpPr>
              <p:nvPr/>
            </p:nvSpPr>
            <p:spPr bwMode="auto">
              <a:xfrm>
                <a:off x="4657" y="1968"/>
                <a:ext cx="6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275"/>
              <p:cNvSpPr>
                <a:spLocks/>
              </p:cNvSpPr>
              <p:nvPr/>
            </p:nvSpPr>
            <p:spPr bwMode="auto">
              <a:xfrm>
                <a:off x="4690" y="1970"/>
                <a:ext cx="5" cy="7"/>
              </a:xfrm>
              <a:custGeom>
                <a:avLst/>
                <a:gdLst>
                  <a:gd name="T0" fmla="*/ 1 w 13"/>
                  <a:gd name="T1" fmla="*/ 1 h 17"/>
                  <a:gd name="T2" fmla="*/ 13 w 13"/>
                  <a:gd name="T3" fmla="*/ 5 h 17"/>
                  <a:gd name="T4" fmla="*/ 9 w 13"/>
                  <a:gd name="T5" fmla="*/ 17 h 17"/>
                  <a:gd name="T6" fmla="*/ 1 w 13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1" y="1"/>
                    </a:moveTo>
                    <a:cubicBezTo>
                      <a:pt x="7" y="0"/>
                      <a:pt x="8" y="5"/>
                      <a:pt x="13" y="5"/>
                    </a:cubicBezTo>
                    <a:cubicBezTo>
                      <a:pt x="11" y="8"/>
                      <a:pt x="9" y="11"/>
                      <a:pt x="9" y="17"/>
                    </a:cubicBezTo>
                    <a:cubicBezTo>
                      <a:pt x="2" y="16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276"/>
              <p:cNvSpPr>
                <a:spLocks/>
              </p:cNvSpPr>
              <p:nvPr/>
            </p:nvSpPr>
            <p:spPr bwMode="auto">
              <a:xfrm>
                <a:off x="4721" y="1970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77"/>
              <p:cNvSpPr>
                <a:spLocks/>
              </p:cNvSpPr>
              <p:nvPr/>
            </p:nvSpPr>
            <p:spPr bwMode="auto">
              <a:xfrm>
                <a:off x="4751" y="1971"/>
                <a:ext cx="7" cy="8"/>
              </a:xfrm>
              <a:custGeom>
                <a:avLst/>
                <a:gdLst>
                  <a:gd name="T0" fmla="*/ 18 w 18"/>
                  <a:gd name="T1" fmla="*/ 6 h 18"/>
                  <a:gd name="T2" fmla="*/ 14 w 18"/>
                  <a:gd name="T3" fmla="*/ 18 h 18"/>
                  <a:gd name="T4" fmla="*/ 2 w 18"/>
                  <a:gd name="T5" fmla="*/ 14 h 18"/>
                  <a:gd name="T6" fmla="*/ 18 w 18"/>
                  <a:gd name="T7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18" y="6"/>
                    </a:moveTo>
                    <a:cubicBezTo>
                      <a:pt x="16" y="9"/>
                      <a:pt x="14" y="12"/>
                      <a:pt x="14" y="18"/>
                    </a:cubicBezTo>
                    <a:cubicBezTo>
                      <a:pt x="11" y="16"/>
                      <a:pt x="8" y="14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78"/>
              <p:cNvSpPr>
                <a:spLocks/>
              </p:cNvSpPr>
              <p:nvPr/>
            </p:nvSpPr>
            <p:spPr bwMode="auto">
              <a:xfrm>
                <a:off x="4710" y="1973"/>
                <a:ext cx="7" cy="6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79"/>
              <p:cNvSpPr>
                <a:spLocks/>
              </p:cNvSpPr>
              <p:nvPr/>
            </p:nvSpPr>
            <p:spPr bwMode="auto">
              <a:xfrm>
                <a:off x="5027" y="1972"/>
                <a:ext cx="9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80"/>
              <p:cNvSpPr>
                <a:spLocks/>
              </p:cNvSpPr>
              <p:nvPr/>
            </p:nvSpPr>
            <p:spPr bwMode="auto">
              <a:xfrm>
                <a:off x="4743" y="1975"/>
                <a:ext cx="7" cy="5"/>
              </a:xfrm>
              <a:custGeom>
                <a:avLst/>
                <a:gdLst>
                  <a:gd name="T0" fmla="*/ 0 w 16"/>
                  <a:gd name="T1" fmla="*/ 0 h 12"/>
                  <a:gd name="T2" fmla="*/ 16 w 16"/>
                  <a:gd name="T3" fmla="*/ 0 h 12"/>
                  <a:gd name="T4" fmla="*/ 12 w 16"/>
                  <a:gd name="T5" fmla="*/ 12 h 12"/>
                  <a:gd name="T6" fmla="*/ 0 w 16"/>
                  <a:gd name="T7" fmla="*/ 12 h 12"/>
                  <a:gd name="T8" fmla="*/ 0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4" y="3"/>
                      <a:pt x="12" y="6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81"/>
              <p:cNvSpPr>
                <a:spLocks/>
              </p:cNvSpPr>
              <p:nvPr/>
            </p:nvSpPr>
            <p:spPr bwMode="auto">
              <a:xfrm>
                <a:off x="4811" y="1971"/>
                <a:ext cx="9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82"/>
              <p:cNvSpPr>
                <a:spLocks/>
              </p:cNvSpPr>
              <p:nvPr/>
            </p:nvSpPr>
            <p:spPr bwMode="auto">
              <a:xfrm>
                <a:off x="1487" y="197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83"/>
              <p:cNvSpPr>
                <a:spLocks/>
              </p:cNvSpPr>
              <p:nvPr/>
            </p:nvSpPr>
            <p:spPr bwMode="auto">
              <a:xfrm>
                <a:off x="4773" y="1977"/>
                <a:ext cx="6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84"/>
              <p:cNvSpPr>
                <a:spLocks/>
              </p:cNvSpPr>
              <p:nvPr/>
            </p:nvSpPr>
            <p:spPr bwMode="auto">
              <a:xfrm>
                <a:off x="4803" y="1977"/>
                <a:ext cx="9" cy="7"/>
              </a:xfrm>
              <a:custGeom>
                <a:avLst/>
                <a:gdLst>
                  <a:gd name="T0" fmla="*/ 7 w 20"/>
                  <a:gd name="T1" fmla="*/ 0 h 17"/>
                  <a:gd name="T2" fmla="*/ 19 w 20"/>
                  <a:gd name="T3" fmla="*/ 0 h 17"/>
                  <a:gd name="T4" fmla="*/ 7 w 20"/>
                  <a:gd name="T5" fmla="*/ 16 h 17"/>
                  <a:gd name="T6" fmla="*/ 7 w 20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7" y="0"/>
                    </a:moveTo>
                    <a:cubicBezTo>
                      <a:pt x="11" y="0"/>
                      <a:pt x="15" y="0"/>
                      <a:pt x="19" y="0"/>
                    </a:cubicBezTo>
                    <a:cubicBezTo>
                      <a:pt x="20" y="10"/>
                      <a:pt x="18" y="17"/>
                      <a:pt x="7" y="16"/>
                    </a:cubicBezTo>
                    <a:cubicBezTo>
                      <a:pt x="0" y="8"/>
                      <a:pt x="7" y="11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85"/>
              <p:cNvSpPr>
                <a:spLocks/>
              </p:cNvSpPr>
              <p:nvPr/>
            </p:nvSpPr>
            <p:spPr bwMode="auto">
              <a:xfrm>
                <a:off x="1034" y="1978"/>
                <a:ext cx="8" cy="7"/>
              </a:xfrm>
              <a:custGeom>
                <a:avLst/>
                <a:gdLst>
                  <a:gd name="T0" fmla="*/ 16 w 19"/>
                  <a:gd name="T1" fmla="*/ 18 h 18"/>
                  <a:gd name="T2" fmla="*/ 0 w 19"/>
                  <a:gd name="T3" fmla="*/ 10 h 18"/>
                  <a:gd name="T4" fmla="*/ 16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6" y="18"/>
                    </a:moveTo>
                    <a:cubicBezTo>
                      <a:pt x="8" y="18"/>
                      <a:pt x="11" y="7"/>
                      <a:pt x="0" y="10"/>
                    </a:cubicBezTo>
                    <a:cubicBezTo>
                      <a:pt x="5" y="0"/>
                      <a:pt x="19" y="1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86"/>
              <p:cNvSpPr>
                <a:spLocks/>
              </p:cNvSpPr>
              <p:nvPr/>
            </p:nvSpPr>
            <p:spPr bwMode="auto">
              <a:xfrm>
                <a:off x="4763" y="1979"/>
                <a:ext cx="11" cy="10"/>
              </a:xfrm>
              <a:custGeom>
                <a:avLst/>
                <a:gdLst>
                  <a:gd name="T0" fmla="*/ 8 w 25"/>
                  <a:gd name="T1" fmla="*/ 0 h 25"/>
                  <a:gd name="T2" fmla="*/ 0 w 25"/>
                  <a:gd name="T3" fmla="*/ 12 h 25"/>
                  <a:gd name="T4" fmla="*/ 8 w 2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5">
                    <a:moveTo>
                      <a:pt x="8" y="0"/>
                    </a:moveTo>
                    <a:cubicBezTo>
                      <a:pt x="25" y="3"/>
                      <a:pt x="10" y="25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87"/>
              <p:cNvSpPr>
                <a:spLocks/>
              </p:cNvSpPr>
              <p:nvPr/>
            </p:nvSpPr>
            <p:spPr bwMode="auto">
              <a:xfrm>
                <a:off x="4836" y="1977"/>
                <a:ext cx="9" cy="7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88"/>
              <p:cNvSpPr>
                <a:spLocks/>
              </p:cNvSpPr>
              <p:nvPr/>
            </p:nvSpPr>
            <p:spPr bwMode="auto">
              <a:xfrm>
                <a:off x="4983" y="1979"/>
                <a:ext cx="6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89"/>
              <p:cNvSpPr>
                <a:spLocks/>
              </p:cNvSpPr>
              <p:nvPr/>
            </p:nvSpPr>
            <p:spPr bwMode="auto">
              <a:xfrm>
                <a:off x="5440" y="1977"/>
                <a:ext cx="481" cy="182"/>
              </a:xfrm>
              <a:custGeom>
                <a:avLst/>
                <a:gdLst>
                  <a:gd name="T0" fmla="*/ 1124 w 1127"/>
                  <a:gd name="T1" fmla="*/ 60 h 426"/>
                  <a:gd name="T2" fmla="*/ 1124 w 1127"/>
                  <a:gd name="T3" fmla="*/ 304 h 426"/>
                  <a:gd name="T4" fmla="*/ 1028 w 1127"/>
                  <a:gd name="T5" fmla="*/ 340 h 426"/>
                  <a:gd name="T6" fmla="*/ 832 w 1127"/>
                  <a:gd name="T7" fmla="*/ 396 h 426"/>
                  <a:gd name="T8" fmla="*/ 460 w 1127"/>
                  <a:gd name="T9" fmla="*/ 408 h 426"/>
                  <a:gd name="T10" fmla="*/ 228 w 1127"/>
                  <a:gd name="T11" fmla="*/ 360 h 426"/>
                  <a:gd name="T12" fmla="*/ 140 w 1127"/>
                  <a:gd name="T13" fmla="*/ 332 h 426"/>
                  <a:gd name="T14" fmla="*/ 0 w 1127"/>
                  <a:gd name="T15" fmla="*/ 272 h 426"/>
                  <a:gd name="T16" fmla="*/ 4 w 1127"/>
                  <a:gd name="T17" fmla="*/ 20 h 426"/>
                  <a:gd name="T18" fmla="*/ 28 w 1127"/>
                  <a:gd name="T19" fmla="*/ 4 h 426"/>
                  <a:gd name="T20" fmla="*/ 80 w 1127"/>
                  <a:gd name="T21" fmla="*/ 12 h 426"/>
                  <a:gd name="T22" fmla="*/ 120 w 1127"/>
                  <a:gd name="T23" fmla="*/ 4 h 426"/>
                  <a:gd name="T24" fmla="*/ 160 w 1127"/>
                  <a:gd name="T25" fmla="*/ 12 h 426"/>
                  <a:gd name="T26" fmla="*/ 296 w 1127"/>
                  <a:gd name="T27" fmla="*/ 12 h 426"/>
                  <a:gd name="T28" fmla="*/ 364 w 1127"/>
                  <a:gd name="T29" fmla="*/ 16 h 426"/>
                  <a:gd name="T30" fmla="*/ 476 w 1127"/>
                  <a:gd name="T31" fmla="*/ 20 h 426"/>
                  <a:gd name="T32" fmla="*/ 588 w 1127"/>
                  <a:gd name="T33" fmla="*/ 36 h 426"/>
                  <a:gd name="T34" fmla="*/ 808 w 1127"/>
                  <a:gd name="T35" fmla="*/ 44 h 426"/>
                  <a:gd name="T36" fmla="*/ 1124 w 1127"/>
                  <a:gd name="T37" fmla="*/ 6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7" h="426">
                    <a:moveTo>
                      <a:pt x="1124" y="60"/>
                    </a:moveTo>
                    <a:cubicBezTo>
                      <a:pt x="1127" y="140"/>
                      <a:pt x="1124" y="224"/>
                      <a:pt x="1124" y="304"/>
                    </a:cubicBezTo>
                    <a:cubicBezTo>
                      <a:pt x="1097" y="321"/>
                      <a:pt x="1062" y="330"/>
                      <a:pt x="1028" y="340"/>
                    </a:cubicBezTo>
                    <a:cubicBezTo>
                      <a:pt x="959" y="360"/>
                      <a:pt x="884" y="361"/>
                      <a:pt x="832" y="396"/>
                    </a:cubicBezTo>
                    <a:cubicBezTo>
                      <a:pt x="723" y="409"/>
                      <a:pt x="600" y="426"/>
                      <a:pt x="460" y="408"/>
                    </a:cubicBezTo>
                    <a:cubicBezTo>
                      <a:pt x="391" y="399"/>
                      <a:pt x="290" y="396"/>
                      <a:pt x="228" y="360"/>
                    </a:cubicBezTo>
                    <a:cubicBezTo>
                      <a:pt x="188" y="361"/>
                      <a:pt x="162" y="349"/>
                      <a:pt x="140" y="332"/>
                    </a:cubicBezTo>
                    <a:cubicBezTo>
                      <a:pt x="85" y="320"/>
                      <a:pt x="41" y="298"/>
                      <a:pt x="0" y="272"/>
                    </a:cubicBezTo>
                    <a:cubicBezTo>
                      <a:pt x="1" y="200"/>
                      <a:pt x="14" y="97"/>
                      <a:pt x="4" y="20"/>
                    </a:cubicBezTo>
                    <a:cubicBezTo>
                      <a:pt x="14" y="14"/>
                      <a:pt x="19" y="6"/>
                      <a:pt x="28" y="4"/>
                    </a:cubicBezTo>
                    <a:cubicBezTo>
                      <a:pt x="44" y="0"/>
                      <a:pt x="59" y="12"/>
                      <a:pt x="80" y="12"/>
                    </a:cubicBezTo>
                    <a:cubicBezTo>
                      <a:pt x="96" y="12"/>
                      <a:pt x="110" y="4"/>
                      <a:pt x="120" y="4"/>
                    </a:cubicBezTo>
                    <a:cubicBezTo>
                      <a:pt x="134" y="4"/>
                      <a:pt x="146" y="10"/>
                      <a:pt x="160" y="12"/>
                    </a:cubicBezTo>
                    <a:cubicBezTo>
                      <a:pt x="202" y="17"/>
                      <a:pt x="251" y="9"/>
                      <a:pt x="296" y="12"/>
                    </a:cubicBezTo>
                    <a:cubicBezTo>
                      <a:pt x="317" y="14"/>
                      <a:pt x="336" y="16"/>
                      <a:pt x="364" y="16"/>
                    </a:cubicBezTo>
                    <a:cubicBezTo>
                      <a:pt x="401" y="15"/>
                      <a:pt x="438" y="18"/>
                      <a:pt x="476" y="20"/>
                    </a:cubicBezTo>
                    <a:cubicBezTo>
                      <a:pt x="513" y="22"/>
                      <a:pt x="549" y="32"/>
                      <a:pt x="588" y="36"/>
                    </a:cubicBezTo>
                    <a:cubicBezTo>
                      <a:pt x="660" y="43"/>
                      <a:pt x="736" y="34"/>
                      <a:pt x="808" y="44"/>
                    </a:cubicBezTo>
                    <a:cubicBezTo>
                      <a:pt x="893" y="55"/>
                      <a:pt x="1020" y="61"/>
                      <a:pt x="1124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90"/>
              <p:cNvSpPr>
                <a:spLocks/>
              </p:cNvSpPr>
              <p:nvPr/>
            </p:nvSpPr>
            <p:spPr bwMode="auto">
              <a:xfrm>
                <a:off x="4795" y="1980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91"/>
              <p:cNvSpPr>
                <a:spLocks/>
              </p:cNvSpPr>
              <p:nvPr/>
            </p:nvSpPr>
            <p:spPr bwMode="auto">
              <a:xfrm>
                <a:off x="4867" y="1980"/>
                <a:ext cx="10" cy="6"/>
              </a:xfrm>
              <a:custGeom>
                <a:avLst/>
                <a:gdLst>
                  <a:gd name="T0" fmla="*/ 22 w 24"/>
                  <a:gd name="T1" fmla="*/ 1 h 14"/>
                  <a:gd name="T2" fmla="*/ 2 w 24"/>
                  <a:gd name="T3" fmla="*/ 13 h 14"/>
                  <a:gd name="T4" fmla="*/ 22 w 2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22" y="1"/>
                    </a:moveTo>
                    <a:cubicBezTo>
                      <a:pt x="24" y="13"/>
                      <a:pt x="13" y="14"/>
                      <a:pt x="2" y="13"/>
                    </a:cubicBezTo>
                    <a:cubicBezTo>
                      <a:pt x="0" y="1"/>
                      <a:pt x="11" y="0"/>
                      <a:pt x="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92"/>
              <p:cNvSpPr>
                <a:spLocks/>
              </p:cNvSpPr>
              <p:nvPr/>
            </p:nvSpPr>
            <p:spPr bwMode="auto">
              <a:xfrm>
                <a:off x="1017" y="1981"/>
                <a:ext cx="9" cy="15"/>
              </a:xfrm>
              <a:custGeom>
                <a:avLst/>
                <a:gdLst>
                  <a:gd name="T0" fmla="*/ 0 w 22"/>
                  <a:gd name="T1" fmla="*/ 2 h 34"/>
                  <a:gd name="T2" fmla="*/ 16 w 22"/>
                  <a:gd name="T3" fmla="*/ 6 h 34"/>
                  <a:gd name="T4" fmla="*/ 16 w 22"/>
                  <a:gd name="T5" fmla="*/ 34 h 34"/>
                  <a:gd name="T6" fmla="*/ 0 w 22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4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5" y="18"/>
                      <a:pt x="22" y="30"/>
                      <a:pt x="16" y="34"/>
                    </a:cubicBezTo>
                    <a:cubicBezTo>
                      <a:pt x="4" y="30"/>
                      <a:pt x="4" y="1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93"/>
              <p:cNvSpPr>
                <a:spLocks/>
              </p:cNvSpPr>
              <p:nvPr/>
            </p:nvSpPr>
            <p:spPr bwMode="auto">
              <a:xfrm>
                <a:off x="1048" y="1979"/>
                <a:ext cx="24" cy="20"/>
              </a:xfrm>
              <a:custGeom>
                <a:avLst/>
                <a:gdLst>
                  <a:gd name="T0" fmla="*/ 56 w 56"/>
                  <a:gd name="T1" fmla="*/ 12 h 48"/>
                  <a:gd name="T2" fmla="*/ 20 w 56"/>
                  <a:gd name="T3" fmla="*/ 20 h 48"/>
                  <a:gd name="T4" fmla="*/ 20 w 56"/>
                  <a:gd name="T5" fmla="*/ 40 h 48"/>
                  <a:gd name="T6" fmla="*/ 48 w 56"/>
                  <a:gd name="T7" fmla="*/ 36 h 48"/>
                  <a:gd name="T8" fmla="*/ 44 w 56"/>
                  <a:gd name="T9" fmla="*/ 48 h 48"/>
                  <a:gd name="T10" fmla="*/ 8 w 56"/>
                  <a:gd name="T11" fmla="*/ 48 h 48"/>
                  <a:gd name="T12" fmla="*/ 0 w 56"/>
                  <a:gd name="T13" fmla="*/ 16 h 48"/>
                  <a:gd name="T14" fmla="*/ 56 w 56"/>
                  <a:gd name="T1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48">
                    <a:moveTo>
                      <a:pt x="56" y="12"/>
                    </a:moveTo>
                    <a:cubicBezTo>
                      <a:pt x="44" y="14"/>
                      <a:pt x="30" y="28"/>
                      <a:pt x="20" y="20"/>
                    </a:cubicBezTo>
                    <a:cubicBezTo>
                      <a:pt x="11" y="21"/>
                      <a:pt x="18" y="38"/>
                      <a:pt x="20" y="40"/>
                    </a:cubicBezTo>
                    <a:cubicBezTo>
                      <a:pt x="31" y="31"/>
                      <a:pt x="35" y="25"/>
                      <a:pt x="48" y="36"/>
                    </a:cubicBezTo>
                    <a:cubicBezTo>
                      <a:pt x="46" y="39"/>
                      <a:pt x="44" y="42"/>
                      <a:pt x="44" y="48"/>
                    </a:cubicBezTo>
                    <a:cubicBezTo>
                      <a:pt x="28" y="45"/>
                      <a:pt x="24" y="45"/>
                      <a:pt x="8" y="48"/>
                    </a:cubicBezTo>
                    <a:cubicBezTo>
                      <a:pt x="1" y="35"/>
                      <a:pt x="11" y="27"/>
                      <a:pt x="0" y="16"/>
                    </a:cubicBezTo>
                    <a:cubicBezTo>
                      <a:pt x="13" y="19"/>
                      <a:pt x="36" y="0"/>
                      <a:pt x="56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94"/>
              <p:cNvSpPr>
                <a:spLocks/>
              </p:cNvSpPr>
              <p:nvPr/>
            </p:nvSpPr>
            <p:spPr bwMode="auto">
              <a:xfrm>
                <a:off x="4828" y="1979"/>
                <a:ext cx="5" cy="11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95"/>
              <p:cNvSpPr>
                <a:spLocks/>
              </p:cNvSpPr>
              <p:nvPr/>
            </p:nvSpPr>
            <p:spPr bwMode="auto">
              <a:xfrm>
                <a:off x="5030" y="1980"/>
                <a:ext cx="8" cy="8"/>
              </a:xfrm>
              <a:custGeom>
                <a:avLst/>
                <a:gdLst>
                  <a:gd name="T0" fmla="*/ 16 w 19"/>
                  <a:gd name="T1" fmla="*/ 16 h 18"/>
                  <a:gd name="T2" fmla="*/ 0 w 19"/>
                  <a:gd name="T3" fmla="*/ 12 h 18"/>
                  <a:gd name="T4" fmla="*/ 16 w 19"/>
                  <a:gd name="T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6" y="16"/>
                    </a:moveTo>
                    <a:cubicBezTo>
                      <a:pt x="8" y="18"/>
                      <a:pt x="5" y="13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96"/>
              <p:cNvSpPr>
                <a:spLocks/>
              </p:cNvSpPr>
              <p:nvPr/>
            </p:nvSpPr>
            <p:spPr bwMode="auto">
              <a:xfrm>
                <a:off x="4783" y="1984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97"/>
              <p:cNvSpPr>
                <a:spLocks/>
              </p:cNvSpPr>
              <p:nvPr/>
            </p:nvSpPr>
            <p:spPr bwMode="auto">
              <a:xfrm>
                <a:off x="4817" y="1984"/>
                <a:ext cx="8" cy="8"/>
              </a:xfrm>
              <a:custGeom>
                <a:avLst/>
                <a:gdLst>
                  <a:gd name="T0" fmla="*/ 6 w 18"/>
                  <a:gd name="T1" fmla="*/ 0 h 19"/>
                  <a:gd name="T2" fmla="*/ 2 w 18"/>
                  <a:gd name="T3" fmla="*/ 16 h 19"/>
                  <a:gd name="T4" fmla="*/ 6 w 18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98"/>
              <p:cNvSpPr>
                <a:spLocks/>
              </p:cNvSpPr>
              <p:nvPr/>
            </p:nvSpPr>
            <p:spPr bwMode="auto">
              <a:xfrm>
                <a:off x="4857" y="1984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99"/>
              <p:cNvSpPr>
                <a:spLocks/>
              </p:cNvSpPr>
              <p:nvPr/>
            </p:nvSpPr>
            <p:spPr bwMode="auto">
              <a:xfrm>
                <a:off x="1078" y="1984"/>
                <a:ext cx="8" cy="11"/>
              </a:xfrm>
              <a:custGeom>
                <a:avLst/>
                <a:gdLst>
                  <a:gd name="T0" fmla="*/ 6 w 20"/>
                  <a:gd name="T1" fmla="*/ 3 h 26"/>
                  <a:gd name="T2" fmla="*/ 14 w 20"/>
                  <a:gd name="T3" fmla="*/ 23 h 26"/>
                  <a:gd name="T4" fmla="*/ 6 w 20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6" y="3"/>
                    </a:moveTo>
                    <a:cubicBezTo>
                      <a:pt x="20" y="0"/>
                      <a:pt x="20" y="17"/>
                      <a:pt x="14" y="23"/>
                    </a:cubicBezTo>
                    <a:cubicBezTo>
                      <a:pt x="0" y="26"/>
                      <a:pt x="0" y="9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300"/>
              <p:cNvSpPr>
                <a:spLocks/>
              </p:cNvSpPr>
              <p:nvPr/>
            </p:nvSpPr>
            <p:spPr bwMode="auto">
              <a:xfrm>
                <a:off x="4848" y="1985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301"/>
              <p:cNvSpPr>
                <a:spLocks/>
              </p:cNvSpPr>
              <p:nvPr/>
            </p:nvSpPr>
            <p:spPr bwMode="auto">
              <a:xfrm>
                <a:off x="4890" y="1985"/>
                <a:ext cx="8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302"/>
              <p:cNvSpPr>
                <a:spLocks/>
              </p:cNvSpPr>
              <p:nvPr/>
            </p:nvSpPr>
            <p:spPr bwMode="auto">
              <a:xfrm>
                <a:off x="5021" y="1985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303"/>
              <p:cNvSpPr>
                <a:spLocks/>
              </p:cNvSpPr>
              <p:nvPr/>
            </p:nvSpPr>
            <p:spPr bwMode="auto">
              <a:xfrm>
                <a:off x="1036" y="1987"/>
                <a:ext cx="9" cy="7"/>
              </a:xfrm>
              <a:custGeom>
                <a:avLst/>
                <a:gdLst>
                  <a:gd name="T0" fmla="*/ 19 w 20"/>
                  <a:gd name="T1" fmla="*/ 0 h 17"/>
                  <a:gd name="T2" fmla="*/ 7 w 20"/>
                  <a:gd name="T3" fmla="*/ 16 h 17"/>
                  <a:gd name="T4" fmla="*/ 19 w 2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304"/>
              <p:cNvSpPr>
                <a:spLocks/>
              </p:cNvSpPr>
              <p:nvPr/>
            </p:nvSpPr>
            <p:spPr bwMode="auto">
              <a:xfrm>
                <a:off x="1089" y="1982"/>
                <a:ext cx="5" cy="1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305"/>
              <p:cNvSpPr>
                <a:spLocks/>
              </p:cNvSpPr>
              <p:nvPr/>
            </p:nvSpPr>
            <p:spPr bwMode="auto">
              <a:xfrm>
                <a:off x="4807" y="1986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306"/>
              <p:cNvSpPr>
                <a:spLocks/>
              </p:cNvSpPr>
              <p:nvPr/>
            </p:nvSpPr>
            <p:spPr bwMode="auto">
              <a:xfrm>
                <a:off x="4881" y="1986"/>
                <a:ext cx="7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07"/>
              <p:cNvSpPr>
                <a:spLocks/>
              </p:cNvSpPr>
              <p:nvPr/>
            </p:nvSpPr>
            <p:spPr bwMode="auto">
              <a:xfrm>
                <a:off x="4839" y="1987"/>
                <a:ext cx="8" cy="8"/>
              </a:xfrm>
              <a:custGeom>
                <a:avLst/>
                <a:gdLst>
                  <a:gd name="T0" fmla="*/ 16 w 19"/>
                  <a:gd name="T1" fmla="*/ 16 h 18"/>
                  <a:gd name="T2" fmla="*/ 0 w 19"/>
                  <a:gd name="T3" fmla="*/ 12 h 18"/>
                  <a:gd name="T4" fmla="*/ 16 w 19"/>
                  <a:gd name="T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6" y="16"/>
                    </a:moveTo>
                    <a:cubicBezTo>
                      <a:pt x="8" y="18"/>
                      <a:pt x="5" y="13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308"/>
              <p:cNvSpPr>
                <a:spLocks/>
              </p:cNvSpPr>
              <p:nvPr/>
            </p:nvSpPr>
            <p:spPr bwMode="auto">
              <a:xfrm>
                <a:off x="4911" y="1988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09"/>
              <p:cNvSpPr>
                <a:spLocks/>
              </p:cNvSpPr>
              <p:nvPr/>
            </p:nvSpPr>
            <p:spPr bwMode="auto">
              <a:xfrm>
                <a:off x="4985" y="1988"/>
                <a:ext cx="7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10"/>
              <p:cNvSpPr>
                <a:spLocks noEditPoints="1"/>
              </p:cNvSpPr>
              <p:nvPr/>
            </p:nvSpPr>
            <p:spPr bwMode="auto">
              <a:xfrm>
                <a:off x="1130" y="1991"/>
                <a:ext cx="118" cy="35"/>
              </a:xfrm>
              <a:custGeom>
                <a:avLst/>
                <a:gdLst>
                  <a:gd name="T0" fmla="*/ 224 w 276"/>
                  <a:gd name="T1" fmla="*/ 76 h 83"/>
                  <a:gd name="T2" fmla="*/ 260 w 276"/>
                  <a:gd name="T3" fmla="*/ 64 h 83"/>
                  <a:gd name="T4" fmla="*/ 256 w 276"/>
                  <a:gd name="T5" fmla="*/ 36 h 83"/>
                  <a:gd name="T6" fmla="*/ 268 w 276"/>
                  <a:gd name="T7" fmla="*/ 40 h 83"/>
                  <a:gd name="T8" fmla="*/ 276 w 276"/>
                  <a:gd name="T9" fmla="*/ 72 h 83"/>
                  <a:gd name="T10" fmla="*/ 216 w 276"/>
                  <a:gd name="T11" fmla="*/ 80 h 83"/>
                  <a:gd name="T12" fmla="*/ 208 w 276"/>
                  <a:gd name="T13" fmla="*/ 52 h 83"/>
                  <a:gd name="T14" fmla="*/ 232 w 276"/>
                  <a:gd name="T15" fmla="*/ 52 h 83"/>
                  <a:gd name="T16" fmla="*/ 228 w 276"/>
                  <a:gd name="T17" fmla="*/ 36 h 83"/>
                  <a:gd name="T18" fmla="*/ 200 w 276"/>
                  <a:gd name="T19" fmla="*/ 40 h 83"/>
                  <a:gd name="T20" fmla="*/ 200 w 276"/>
                  <a:gd name="T21" fmla="*/ 68 h 83"/>
                  <a:gd name="T22" fmla="*/ 164 w 276"/>
                  <a:gd name="T23" fmla="*/ 68 h 83"/>
                  <a:gd name="T24" fmla="*/ 184 w 276"/>
                  <a:gd name="T25" fmla="*/ 64 h 83"/>
                  <a:gd name="T26" fmla="*/ 180 w 276"/>
                  <a:gd name="T27" fmla="*/ 48 h 83"/>
                  <a:gd name="T28" fmla="*/ 168 w 276"/>
                  <a:gd name="T29" fmla="*/ 56 h 83"/>
                  <a:gd name="T30" fmla="*/ 148 w 276"/>
                  <a:gd name="T31" fmla="*/ 32 h 83"/>
                  <a:gd name="T32" fmla="*/ 152 w 276"/>
                  <a:gd name="T33" fmla="*/ 56 h 83"/>
                  <a:gd name="T34" fmla="*/ 136 w 276"/>
                  <a:gd name="T35" fmla="*/ 60 h 83"/>
                  <a:gd name="T36" fmla="*/ 124 w 276"/>
                  <a:gd name="T37" fmla="*/ 36 h 83"/>
                  <a:gd name="T38" fmla="*/ 96 w 276"/>
                  <a:gd name="T39" fmla="*/ 44 h 83"/>
                  <a:gd name="T40" fmla="*/ 104 w 276"/>
                  <a:gd name="T41" fmla="*/ 60 h 83"/>
                  <a:gd name="T42" fmla="*/ 120 w 276"/>
                  <a:gd name="T43" fmla="*/ 48 h 83"/>
                  <a:gd name="T44" fmla="*/ 128 w 276"/>
                  <a:gd name="T45" fmla="*/ 56 h 83"/>
                  <a:gd name="T46" fmla="*/ 96 w 276"/>
                  <a:gd name="T47" fmla="*/ 68 h 83"/>
                  <a:gd name="T48" fmla="*/ 76 w 276"/>
                  <a:gd name="T49" fmla="*/ 24 h 83"/>
                  <a:gd name="T50" fmla="*/ 76 w 276"/>
                  <a:gd name="T51" fmla="*/ 52 h 83"/>
                  <a:gd name="T52" fmla="*/ 40 w 276"/>
                  <a:gd name="T53" fmla="*/ 56 h 83"/>
                  <a:gd name="T54" fmla="*/ 64 w 276"/>
                  <a:gd name="T55" fmla="*/ 44 h 83"/>
                  <a:gd name="T56" fmla="*/ 60 w 276"/>
                  <a:gd name="T57" fmla="*/ 32 h 83"/>
                  <a:gd name="T58" fmla="*/ 8 w 276"/>
                  <a:gd name="T59" fmla="*/ 40 h 83"/>
                  <a:gd name="T60" fmla="*/ 0 w 276"/>
                  <a:gd name="T61" fmla="*/ 20 h 83"/>
                  <a:gd name="T62" fmla="*/ 44 w 276"/>
                  <a:gd name="T63" fmla="*/ 4 h 83"/>
                  <a:gd name="T64" fmla="*/ 48 w 276"/>
                  <a:gd name="T65" fmla="*/ 24 h 83"/>
                  <a:gd name="T66" fmla="*/ 52 w 276"/>
                  <a:gd name="T67" fmla="*/ 0 h 83"/>
                  <a:gd name="T68" fmla="*/ 64 w 276"/>
                  <a:gd name="T69" fmla="*/ 20 h 83"/>
                  <a:gd name="T70" fmla="*/ 92 w 276"/>
                  <a:gd name="T71" fmla="*/ 12 h 83"/>
                  <a:gd name="T72" fmla="*/ 100 w 276"/>
                  <a:gd name="T73" fmla="*/ 36 h 83"/>
                  <a:gd name="T74" fmla="*/ 108 w 276"/>
                  <a:gd name="T75" fmla="*/ 12 h 83"/>
                  <a:gd name="T76" fmla="*/ 120 w 276"/>
                  <a:gd name="T77" fmla="*/ 32 h 83"/>
                  <a:gd name="T78" fmla="*/ 184 w 276"/>
                  <a:gd name="T79" fmla="*/ 20 h 83"/>
                  <a:gd name="T80" fmla="*/ 192 w 276"/>
                  <a:gd name="T81" fmla="*/ 36 h 83"/>
                  <a:gd name="T82" fmla="*/ 204 w 276"/>
                  <a:gd name="T83" fmla="*/ 24 h 83"/>
                  <a:gd name="T84" fmla="*/ 240 w 276"/>
                  <a:gd name="T85" fmla="*/ 28 h 83"/>
                  <a:gd name="T86" fmla="*/ 244 w 276"/>
                  <a:gd name="T87" fmla="*/ 60 h 83"/>
                  <a:gd name="T88" fmla="*/ 224 w 276"/>
                  <a:gd name="T89" fmla="*/ 76 h 83"/>
                  <a:gd name="T90" fmla="*/ 36 w 276"/>
                  <a:gd name="T91" fmla="*/ 16 h 83"/>
                  <a:gd name="T92" fmla="*/ 20 w 276"/>
                  <a:gd name="T93" fmla="*/ 16 h 83"/>
                  <a:gd name="T94" fmla="*/ 36 w 276"/>
                  <a:gd name="T95" fmla="*/ 16 h 83"/>
                  <a:gd name="T96" fmla="*/ 168 w 276"/>
                  <a:gd name="T97" fmla="*/ 40 h 83"/>
                  <a:gd name="T98" fmla="*/ 180 w 276"/>
                  <a:gd name="T99" fmla="*/ 40 h 83"/>
                  <a:gd name="T100" fmla="*/ 168 w 276"/>
                  <a:gd name="T101" fmla="*/ 24 h 83"/>
                  <a:gd name="T102" fmla="*/ 168 w 276"/>
                  <a:gd name="T103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83">
                    <a:moveTo>
                      <a:pt x="224" y="76"/>
                    </a:moveTo>
                    <a:cubicBezTo>
                      <a:pt x="240" y="67"/>
                      <a:pt x="243" y="68"/>
                      <a:pt x="260" y="64"/>
                    </a:cubicBezTo>
                    <a:cubicBezTo>
                      <a:pt x="260" y="53"/>
                      <a:pt x="245" y="47"/>
                      <a:pt x="256" y="36"/>
                    </a:cubicBezTo>
                    <a:cubicBezTo>
                      <a:pt x="259" y="38"/>
                      <a:pt x="262" y="40"/>
                      <a:pt x="268" y="40"/>
                    </a:cubicBezTo>
                    <a:cubicBezTo>
                      <a:pt x="264" y="58"/>
                      <a:pt x="275" y="60"/>
                      <a:pt x="276" y="72"/>
                    </a:cubicBezTo>
                    <a:cubicBezTo>
                      <a:pt x="258" y="81"/>
                      <a:pt x="247" y="83"/>
                      <a:pt x="216" y="80"/>
                    </a:cubicBezTo>
                    <a:cubicBezTo>
                      <a:pt x="220" y="64"/>
                      <a:pt x="204" y="68"/>
                      <a:pt x="208" y="52"/>
                    </a:cubicBezTo>
                    <a:cubicBezTo>
                      <a:pt x="215" y="45"/>
                      <a:pt x="218" y="55"/>
                      <a:pt x="232" y="52"/>
                    </a:cubicBezTo>
                    <a:cubicBezTo>
                      <a:pt x="234" y="44"/>
                      <a:pt x="229" y="41"/>
                      <a:pt x="228" y="36"/>
                    </a:cubicBezTo>
                    <a:cubicBezTo>
                      <a:pt x="215" y="38"/>
                      <a:pt x="214" y="48"/>
                      <a:pt x="200" y="40"/>
                    </a:cubicBezTo>
                    <a:cubicBezTo>
                      <a:pt x="189" y="45"/>
                      <a:pt x="200" y="61"/>
                      <a:pt x="200" y="68"/>
                    </a:cubicBezTo>
                    <a:cubicBezTo>
                      <a:pt x="195" y="73"/>
                      <a:pt x="168" y="76"/>
                      <a:pt x="164" y="68"/>
                    </a:cubicBezTo>
                    <a:cubicBezTo>
                      <a:pt x="163" y="51"/>
                      <a:pt x="177" y="65"/>
                      <a:pt x="184" y="64"/>
                    </a:cubicBezTo>
                    <a:cubicBezTo>
                      <a:pt x="186" y="56"/>
                      <a:pt x="181" y="53"/>
                      <a:pt x="180" y="48"/>
                    </a:cubicBezTo>
                    <a:cubicBezTo>
                      <a:pt x="173" y="48"/>
                      <a:pt x="170" y="51"/>
                      <a:pt x="168" y="56"/>
                    </a:cubicBezTo>
                    <a:cubicBezTo>
                      <a:pt x="156" y="53"/>
                      <a:pt x="162" y="33"/>
                      <a:pt x="148" y="32"/>
                    </a:cubicBezTo>
                    <a:cubicBezTo>
                      <a:pt x="134" y="40"/>
                      <a:pt x="155" y="46"/>
                      <a:pt x="152" y="56"/>
                    </a:cubicBezTo>
                    <a:cubicBezTo>
                      <a:pt x="148" y="59"/>
                      <a:pt x="143" y="60"/>
                      <a:pt x="136" y="60"/>
                    </a:cubicBezTo>
                    <a:cubicBezTo>
                      <a:pt x="131" y="52"/>
                      <a:pt x="139" y="40"/>
                      <a:pt x="124" y="36"/>
                    </a:cubicBezTo>
                    <a:cubicBezTo>
                      <a:pt x="119" y="51"/>
                      <a:pt x="105" y="35"/>
                      <a:pt x="96" y="44"/>
                    </a:cubicBezTo>
                    <a:cubicBezTo>
                      <a:pt x="93" y="55"/>
                      <a:pt x="104" y="52"/>
                      <a:pt x="104" y="60"/>
                    </a:cubicBezTo>
                    <a:cubicBezTo>
                      <a:pt x="115" y="61"/>
                      <a:pt x="107" y="44"/>
                      <a:pt x="120" y="48"/>
                    </a:cubicBezTo>
                    <a:cubicBezTo>
                      <a:pt x="122" y="52"/>
                      <a:pt x="124" y="55"/>
                      <a:pt x="128" y="56"/>
                    </a:cubicBezTo>
                    <a:cubicBezTo>
                      <a:pt x="126" y="68"/>
                      <a:pt x="105" y="62"/>
                      <a:pt x="96" y="68"/>
                    </a:cubicBezTo>
                    <a:cubicBezTo>
                      <a:pt x="87" y="56"/>
                      <a:pt x="88" y="33"/>
                      <a:pt x="76" y="24"/>
                    </a:cubicBezTo>
                    <a:cubicBezTo>
                      <a:pt x="64" y="35"/>
                      <a:pt x="73" y="40"/>
                      <a:pt x="76" y="52"/>
                    </a:cubicBezTo>
                    <a:cubicBezTo>
                      <a:pt x="65" y="58"/>
                      <a:pt x="56" y="50"/>
                      <a:pt x="40" y="56"/>
                    </a:cubicBezTo>
                    <a:cubicBezTo>
                      <a:pt x="39" y="34"/>
                      <a:pt x="56" y="54"/>
                      <a:pt x="64" y="44"/>
                    </a:cubicBezTo>
                    <a:cubicBezTo>
                      <a:pt x="65" y="38"/>
                      <a:pt x="60" y="37"/>
                      <a:pt x="60" y="32"/>
                    </a:cubicBezTo>
                    <a:cubicBezTo>
                      <a:pt x="38" y="30"/>
                      <a:pt x="25" y="48"/>
                      <a:pt x="8" y="40"/>
                    </a:cubicBezTo>
                    <a:cubicBezTo>
                      <a:pt x="14" y="34"/>
                      <a:pt x="14" y="17"/>
                      <a:pt x="0" y="20"/>
                    </a:cubicBezTo>
                    <a:cubicBezTo>
                      <a:pt x="5" y="5"/>
                      <a:pt x="27" y="7"/>
                      <a:pt x="44" y="4"/>
                    </a:cubicBezTo>
                    <a:cubicBezTo>
                      <a:pt x="43" y="13"/>
                      <a:pt x="35" y="21"/>
                      <a:pt x="48" y="24"/>
                    </a:cubicBezTo>
                    <a:cubicBezTo>
                      <a:pt x="68" y="19"/>
                      <a:pt x="41" y="8"/>
                      <a:pt x="52" y="0"/>
                    </a:cubicBezTo>
                    <a:cubicBezTo>
                      <a:pt x="59" y="4"/>
                      <a:pt x="66" y="7"/>
                      <a:pt x="64" y="20"/>
                    </a:cubicBezTo>
                    <a:cubicBezTo>
                      <a:pt x="80" y="24"/>
                      <a:pt x="76" y="8"/>
                      <a:pt x="92" y="12"/>
                    </a:cubicBezTo>
                    <a:cubicBezTo>
                      <a:pt x="92" y="23"/>
                      <a:pt x="90" y="36"/>
                      <a:pt x="100" y="36"/>
                    </a:cubicBezTo>
                    <a:cubicBezTo>
                      <a:pt x="114" y="32"/>
                      <a:pt x="99" y="16"/>
                      <a:pt x="108" y="12"/>
                    </a:cubicBezTo>
                    <a:cubicBezTo>
                      <a:pt x="122" y="8"/>
                      <a:pt x="112" y="29"/>
                      <a:pt x="120" y="32"/>
                    </a:cubicBezTo>
                    <a:cubicBezTo>
                      <a:pt x="133" y="17"/>
                      <a:pt x="153" y="23"/>
                      <a:pt x="184" y="20"/>
                    </a:cubicBezTo>
                    <a:cubicBezTo>
                      <a:pt x="179" y="33"/>
                      <a:pt x="190" y="30"/>
                      <a:pt x="192" y="36"/>
                    </a:cubicBezTo>
                    <a:cubicBezTo>
                      <a:pt x="201" y="37"/>
                      <a:pt x="205" y="33"/>
                      <a:pt x="204" y="24"/>
                    </a:cubicBezTo>
                    <a:cubicBezTo>
                      <a:pt x="218" y="32"/>
                      <a:pt x="222" y="29"/>
                      <a:pt x="240" y="28"/>
                    </a:cubicBezTo>
                    <a:cubicBezTo>
                      <a:pt x="231" y="38"/>
                      <a:pt x="249" y="43"/>
                      <a:pt x="244" y="60"/>
                    </a:cubicBezTo>
                    <a:cubicBezTo>
                      <a:pt x="234" y="62"/>
                      <a:pt x="216" y="52"/>
                      <a:pt x="224" y="76"/>
                    </a:cubicBezTo>
                    <a:close/>
                    <a:moveTo>
                      <a:pt x="36" y="16"/>
                    </a:moveTo>
                    <a:cubicBezTo>
                      <a:pt x="31" y="16"/>
                      <a:pt x="25" y="16"/>
                      <a:pt x="20" y="16"/>
                    </a:cubicBezTo>
                    <a:cubicBezTo>
                      <a:pt x="14" y="35"/>
                      <a:pt x="41" y="30"/>
                      <a:pt x="36" y="16"/>
                    </a:cubicBezTo>
                    <a:close/>
                    <a:moveTo>
                      <a:pt x="168" y="40"/>
                    </a:moveTo>
                    <a:cubicBezTo>
                      <a:pt x="172" y="40"/>
                      <a:pt x="176" y="40"/>
                      <a:pt x="180" y="40"/>
                    </a:cubicBezTo>
                    <a:cubicBezTo>
                      <a:pt x="181" y="30"/>
                      <a:pt x="179" y="23"/>
                      <a:pt x="168" y="24"/>
                    </a:cubicBezTo>
                    <a:cubicBezTo>
                      <a:pt x="168" y="29"/>
                      <a:pt x="168" y="35"/>
                      <a:pt x="16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311"/>
              <p:cNvSpPr>
                <a:spLocks/>
              </p:cNvSpPr>
              <p:nvPr/>
            </p:nvSpPr>
            <p:spPr bwMode="auto">
              <a:xfrm>
                <a:off x="4830" y="1991"/>
                <a:ext cx="6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312"/>
              <p:cNvSpPr>
                <a:spLocks/>
              </p:cNvSpPr>
              <p:nvPr/>
            </p:nvSpPr>
            <p:spPr bwMode="auto">
              <a:xfrm>
                <a:off x="4871" y="1984"/>
                <a:ext cx="10" cy="18"/>
              </a:xfrm>
              <a:custGeom>
                <a:avLst/>
                <a:gdLst>
                  <a:gd name="T0" fmla="*/ 5 w 24"/>
                  <a:gd name="T1" fmla="*/ 19 h 41"/>
                  <a:gd name="T2" fmla="*/ 1 w 24"/>
                  <a:gd name="T3" fmla="*/ 23 h 41"/>
                  <a:gd name="T4" fmla="*/ 5 w 24"/>
                  <a:gd name="T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1">
                    <a:moveTo>
                      <a:pt x="5" y="19"/>
                    </a:moveTo>
                    <a:cubicBezTo>
                      <a:pt x="24" y="0"/>
                      <a:pt x="3" y="41"/>
                      <a:pt x="1" y="23"/>
                    </a:cubicBezTo>
                    <a:cubicBezTo>
                      <a:pt x="0" y="18"/>
                      <a:pt x="3" y="21"/>
                      <a:pt x="5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13"/>
              <p:cNvSpPr>
                <a:spLocks/>
              </p:cNvSpPr>
              <p:nvPr/>
            </p:nvSpPr>
            <p:spPr bwMode="auto">
              <a:xfrm>
                <a:off x="4861" y="1991"/>
                <a:ext cx="7" cy="9"/>
              </a:xfrm>
              <a:custGeom>
                <a:avLst/>
                <a:gdLst>
                  <a:gd name="T0" fmla="*/ 16 w 16"/>
                  <a:gd name="T1" fmla="*/ 7 h 22"/>
                  <a:gd name="T2" fmla="*/ 16 w 16"/>
                  <a:gd name="T3" fmla="*/ 15 h 22"/>
                  <a:gd name="T4" fmla="*/ 0 w 16"/>
                  <a:gd name="T5" fmla="*/ 15 h 22"/>
                  <a:gd name="T6" fmla="*/ 0 w 16"/>
                  <a:gd name="T7" fmla="*/ 7 h 22"/>
                  <a:gd name="T8" fmla="*/ 16 w 16"/>
                  <a:gd name="T9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2">
                    <a:moveTo>
                      <a:pt x="16" y="7"/>
                    </a:moveTo>
                    <a:cubicBezTo>
                      <a:pt x="16" y="10"/>
                      <a:pt x="16" y="12"/>
                      <a:pt x="16" y="15"/>
                    </a:cubicBezTo>
                    <a:cubicBezTo>
                      <a:pt x="8" y="22"/>
                      <a:pt x="11" y="15"/>
                      <a:pt x="0" y="15"/>
                    </a:cubicBezTo>
                    <a:cubicBezTo>
                      <a:pt x="0" y="12"/>
                      <a:pt x="0" y="10"/>
                      <a:pt x="0" y="7"/>
                    </a:cubicBezTo>
                    <a:cubicBezTo>
                      <a:pt x="11" y="7"/>
                      <a:pt x="8" y="0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14"/>
              <p:cNvSpPr>
                <a:spLocks/>
              </p:cNvSpPr>
              <p:nvPr/>
            </p:nvSpPr>
            <p:spPr bwMode="auto">
              <a:xfrm>
                <a:off x="4904" y="1992"/>
                <a:ext cx="5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15"/>
              <p:cNvSpPr>
                <a:spLocks/>
              </p:cNvSpPr>
              <p:nvPr/>
            </p:nvSpPr>
            <p:spPr bwMode="auto">
              <a:xfrm>
                <a:off x="4933" y="1992"/>
                <a:ext cx="7" cy="7"/>
              </a:xfrm>
              <a:custGeom>
                <a:avLst/>
                <a:gdLst>
                  <a:gd name="T0" fmla="*/ 8 w 17"/>
                  <a:gd name="T1" fmla="*/ 0 h 16"/>
                  <a:gd name="T2" fmla="*/ 12 w 17"/>
                  <a:gd name="T3" fmla="*/ 16 h 16"/>
                  <a:gd name="T4" fmla="*/ 8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17" y="1"/>
                      <a:pt x="17" y="11"/>
                      <a:pt x="12" y="16"/>
                    </a:cubicBezTo>
                    <a:cubicBezTo>
                      <a:pt x="0" y="13"/>
                      <a:pt x="8" y="10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16"/>
              <p:cNvSpPr>
                <a:spLocks/>
              </p:cNvSpPr>
              <p:nvPr/>
            </p:nvSpPr>
            <p:spPr bwMode="auto">
              <a:xfrm>
                <a:off x="4977" y="1992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17"/>
              <p:cNvSpPr>
                <a:spLocks/>
              </p:cNvSpPr>
              <p:nvPr/>
            </p:nvSpPr>
            <p:spPr bwMode="auto">
              <a:xfrm>
                <a:off x="5033" y="1991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18"/>
              <p:cNvSpPr>
                <a:spLocks/>
              </p:cNvSpPr>
              <p:nvPr/>
            </p:nvSpPr>
            <p:spPr bwMode="auto">
              <a:xfrm>
                <a:off x="1433" y="1994"/>
                <a:ext cx="8" cy="7"/>
              </a:xfrm>
              <a:custGeom>
                <a:avLst/>
                <a:gdLst>
                  <a:gd name="T0" fmla="*/ 1 w 19"/>
                  <a:gd name="T1" fmla="*/ 0 h 17"/>
                  <a:gd name="T2" fmla="*/ 17 w 19"/>
                  <a:gd name="T3" fmla="*/ 0 h 17"/>
                  <a:gd name="T4" fmla="*/ 13 w 19"/>
                  <a:gd name="T5" fmla="*/ 16 h 17"/>
                  <a:gd name="T6" fmla="*/ 1 w 19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9" y="8"/>
                      <a:pt x="14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19"/>
              <p:cNvSpPr>
                <a:spLocks/>
              </p:cNvSpPr>
              <p:nvPr/>
            </p:nvSpPr>
            <p:spPr bwMode="auto">
              <a:xfrm>
                <a:off x="5020" y="1990"/>
                <a:ext cx="8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20"/>
              <p:cNvSpPr>
                <a:spLocks/>
              </p:cNvSpPr>
              <p:nvPr/>
            </p:nvSpPr>
            <p:spPr bwMode="auto">
              <a:xfrm>
                <a:off x="4852" y="1996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21"/>
              <p:cNvSpPr>
                <a:spLocks/>
              </p:cNvSpPr>
              <p:nvPr/>
            </p:nvSpPr>
            <p:spPr bwMode="auto">
              <a:xfrm>
                <a:off x="4893" y="1996"/>
                <a:ext cx="6" cy="3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22"/>
              <p:cNvSpPr>
                <a:spLocks/>
              </p:cNvSpPr>
              <p:nvPr/>
            </p:nvSpPr>
            <p:spPr bwMode="auto">
              <a:xfrm>
                <a:off x="4925" y="1996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23"/>
              <p:cNvSpPr>
                <a:spLocks/>
              </p:cNvSpPr>
              <p:nvPr/>
            </p:nvSpPr>
            <p:spPr bwMode="auto">
              <a:xfrm>
                <a:off x="4967" y="1996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24"/>
              <p:cNvSpPr>
                <a:spLocks/>
              </p:cNvSpPr>
              <p:nvPr/>
            </p:nvSpPr>
            <p:spPr bwMode="auto">
              <a:xfrm>
                <a:off x="1136" y="1997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25"/>
              <p:cNvSpPr>
                <a:spLocks/>
              </p:cNvSpPr>
              <p:nvPr/>
            </p:nvSpPr>
            <p:spPr bwMode="auto">
              <a:xfrm>
                <a:off x="4880" y="1994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26"/>
              <p:cNvSpPr>
                <a:spLocks/>
              </p:cNvSpPr>
              <p:nvPr/>
            </p:nvSpPr>
            <p:spPr bwMode="auto">
              <a:xfrm>
                <a:off x="4952" y="1997"/>
                <a:ext cx="16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327"/>
              <p:cNvSpPr>
                <a:spLocks/>
              </p:cNvSpPr>
              <p:nvPr/>
            </p:nvSpPr>
            <p:spPr bwMode="auto">
              <a:xfrm>
                <a:off x="4915" y="1999"/>
                <a:ext cx="6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328"/>
              <p:cNvSpPr>
                <a:spLocks/>
              </p:cNvSpPr>
              <p:nvPr/>
            </p:nvSpPr>
            <p:spPr bwMode="auto">
              <a:xfrm>
                <a:off x="1101" y="2001"/>
                <a:ext cx="9" cy="7"/>
              </a:xfrm>
              <a:custGeom>
                <a:avLst/>
                <a:gdLst>
                  <a:gd name="T0" fmla="*/ 7 w 20"/>
                  <a:gd name="T1" fmla="*/ 0 h 17"/>
                  <a:gd name="T2" fmla="*/ 19 w 20"/>
                  <a:gd name="T3" fmla="*/ 0 h 17"/>
                  <a:gd name="T4" fmla="*/ 7 w 20"/>
                  <a:gd name="T5" fmla="*/ 16 h 17"/>
                  <a:gd name="T6" fmla="*/ 7 w 20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7" y="0"/>
                    </a:moveTo>
                    <a:cubicBezTo>
                      <a:pt x="11" y="0"/>
                      <a:pt x="15" y="0"/>
                      <a:pt x="19" y="0"/>
                    </a:cubicBezTo>
                    <a:cubicBezTo>
                      <a:pt x="20" y="10"/>
                      <a:pt x="18" y="17"/>
                      <a:pt x="7" y="16"/>
                    </a:cubicBezTo>
                    <a:cubicBezTo>
                      <a:pt x="0" y="8"/>
                      <a:pt x="7" y="1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329"/>
              <p:cNvSpPr>
                <a:spLocks/>
              </p:cNvSpPr>
              <p:nvPr/>
            </p:nvSpPr>
            <p:spPr bwMode="auto">
              <a:xfrm>
                <a:off x="1201" y="2000"/>
                <a:ext cx="6" cy="8"/>
              </a:xfrm>
              <a:custGeom>
                <a:avLst/>
                <a:gdLst>
                  <a:gd name="T0" fmla="*/ 0 w 13"/>
                  <a:gd name="T1" fmla="*/ 1 h 17"/>
                  <a:gd name="T2" fmla="*/ 12 w 13"/>
                  <a:gd name="T3" fmla="*/ 17 h 17"/>
                  <a:gd name="T4" fmla="*/ 0 w 13"/>
                  <a:gd name="T5" fmla="*/ 17 h 17"/>
                  <a:gd name="T6" fmla="*/ 0 w 13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0" y="1"/>
                    </a:moveTo>
                    <a:cubicBezTo>
                      <a:pt x="11" y="0"/>
                      <a:pt x="13" y="7"/>
                      <a:pt x="12" y="17"/>
                    </a:cubicBezTo>
                    <a:cubicBezTo>
                      <a:pt x="8" y="17"/>
                      <a:pt x="4" y="17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330"/>
              <p:cNvSpPr>
                <a:spLocks/>
              </p:cNvSpPr>
              <p:nvPr/>
            </p:nvSpPr>
            <p:spPr bwMode="auto">
              <a:xfrm>
                <a:off x="4905" y="2001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331"/>
              <p:cNvSpPr>
                <a:spLocks/>
              </p:cNvSpPr>
              <p:nvPr/>
            </p:nvSpPr>
            <p:spPr bwMode="auto">
              <a:xfrm>
                <a:off x="4948" y="200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332"/>
              <p:cNvSpPr>
                <a:spLocks/>
              </p:cNvSpPr>
              <p:nvPr/>
            </p:nvSpPr>
            <p:spPr bwMode="auto">
              <a:xfrm>
                <a:off x="4937" y="2002"/>
                <a:ext cx="6" cy="7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333"/>
              <p:cNvSpPr>
                <a:spLocks/>
              </p:cNvSpPr>
              <p:nvPr/>
            </p:nvSpPr>
            <p:spPr bwMode="auto">
              <a:xfrm>
                <a:off x="4978" y="2002"/>
                <a:ext cx="6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334"/>
              <p:cNvSpPr>
                <a:spLocks/>
              </p:cNvSpPr>
              <p:nvPr/>
            </p:nvSpPr>
            <p:spPr bwMode="auto">
              <a:xfrm>
                <a:off x="4897" y="2004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335"/>
              <p:cNvSpPr>
                <a:spLocks/>
              </p:cNvSpPr>
              <p:nvPr/>
            </p:nvSpPr>
            <p:spPr bwMode="auto">
              <a:xfrm>
                <a:off x="4970" y="2004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336"/>
              <p:cNvSpPr>
                <a:spLocks/>
              </p:cNvSpPr>
              <p:nvPr/>
            </p:nvSpPr>
            <p:spPr bwMode="auto">
              <a:xfrm>
                <a:off x="5027" y="2004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337"/>
              <p:cNvSpPr>
                <a:spLocks/>
              </p:cNvSpPr>
              <p:nvPr/>
            </p:nvSpPr>
            <p:spPr bwMode="auto">
              <a:xfrm>
                <a:off x="4927" y="2006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338"/>
              <p:cNvSpPr>
                <a:spLocks/>
              </p:cNvSpPr>
              <p:nvPr/>
            </p:nvSpPr>
            <p:spPr bwMode="auto">
              <a:xfrm>
                <a:off x="5017" y="2006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339"/>
              <p:cNvSpPr>
                <a:spLocks/>
              </p:cNvSpPr>
              <p:nvPr/>
            </p:nvSpPr>
            <p:spPr bwMode="auto">
              <a:xfrm>
                <a:off x="1482" y="2006"/>
                <a:ext cx="9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340"/>
              <p:cNvSpPr>
                <a:spLocks/>
              </p:cNvSpPr>
              <p:nvPr/>
            </p:nvSpPr>
            <p:spPr bwMode="auto">
              <a:xfrm>
                <a:off x="4960" y="2008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341"/>
              <p:cNvSpPr>
                <a:spLocks/>
              </p:cNvSpPr>
              <p:nvPr/>
            </p:nvSpPr>
            <p:spPr bwMode="auto">
              <a:xfrm>
                <a:off x="4949" y="2009"/>
                <a:ext cx="6" cy="7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342"/>
              <p:cNvSpPr>
                <a:spLocks/>
              </p:cNvSpPr>
              <p:nvPr/>
            </p:nvSpPr>
            <p:spPr bwMode="auto">
              <a:xfrm>
                <a:off x="1274" y="2012"/>
                <a:ext cx="8" cy="8"/>
              </a:xfrm>
              <a:custGeom>
                <a:avLst/>
                <a:gdLst>
                  <a:gd name="T0" fmla="*/ 6 w 19"/>
                  <a:gd name="T1" fmla="*/ 1 h 17"/>
                  <a:gd name="T2" fmla="*/ 18 w 19"/>
                  <a:gd name="T3" fmla="*/ 17 h 17"/>
                  <a:gd name="T4" fmla="*/ 2 w 19"/>
                  <a:gd name="T5" fmla="*/ 17 h 17"/>
                  <a:gd name="T6" fmla="*/ 6 w 19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13" y="17"/>
                      <a:pt x="7" y="17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343"/>
              <p:cNvSpPr>
                <a:spLocks/>
              </p:cNvSpPr>
              <p:nvPr/>
            </p:nvSpPr>
            <p:spPr bwMode="auto">
              <a:xfrm>
                <a:off x="1339" y="2013"/>
                <a:ext cx="14" cy="5"/>
              </a:xfrm>
              <a:custGeom>
                <a:avLst/>
                <a:gdLst>
                  <a:gd name="T0" fmla="*/ 6 w 32"/>
                  <a:gd name="T1" fmla="*/ 0 h 12"/>
                  <a:gd name="T2" fmla="*/ 26 w 32"/>
                  <a:gd name="T3" fmla="*/ 0 h 12"/>
                  <a:gd name="T4" fmla="*/ 6 w 3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2">
                    <a:moveTo>
                      <a:pt x="6" y="0"/>
                    </a:moveTo>
                    <a:cubicBezTo>
                      <a:pt x="13" y="0"/>
                      <a:pt x="19" y="0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344"/>
              <p:cNvSpPr>
                <a:spLocks/>
              </p:cNvSpPr>
              <p:nvPr/>
            </p:nvSpPr>
            <p:spPr bwMode="auto">
              <a:xfrm>
                <a:off x="1265" y="2013"/>
                <a:ext cx="8" cy="10"/>
              </a:xfrm>
              <a:custGeom>
                <a:avLst/>
                <a:gdLst>
                  <a:gd name="T0" fmla="*/ 16 w 20"/>
                  <a:gd name="T1" fmla="*/ 23 h 23"/>
                  <a:gd name="T2" fmla="*/ 0 w 20"/>
                  <a:gd name="T3" fmla="*/ 7 h 23"/>
                  <a:gd name="T4" fmla="*/ 16 w 20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16" y="23"/>
                    </a:moveTo>
                    <a:cubicBezTo>
                      <a:pt x="6" y="23"/>
                      <a:pt x="0" y="17"/>
                      <a:pt x="0" y="7"/>
                    </a:cubicBezTo>
                    <a:cubicBezTo>
                      <a:pt x="7" y="0"/>
                      <a:pt x="20" y="7"/>
                      <a:pt x="16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345"/>
              <p:cNvSpPr>
                <a:spLocks/>
              </p:cNvSpPr>
              <p:nvPr/>
            </p:nvSpPr>
            <p:spPr bwMode="auto">
              <a:xfrm>
                <a:off x="1305" y="2016"/>
                <a:ext cx="8" cy="7"/>
              </a:xfrm>
              <a:custGeom>
                <a:avLst/>
                <a:gdLst>
                  <a:gd name="T0" fmla="*/ 1 w 19"/>
                  <a:gd name="T1" fmla="*/ 0 h 17"/>
                  <a:gd name="T2" fmla="*/ 17 w 19"/>
                  <a:gd name="T3" fmla="*/ 0 h 17"/>
                  <a:gd name="T4" fmla="*/ 13 w 19"/>
                  <a:gd name="T5" fmla="*/ 16 h 17"/>
                  <a:gd name="T6" fmla="*/ 1 w 19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9" y="8"/>
                      <a:pt x="14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346"/>
              <p:cNvSpPr>
                <a:spLocks/>
              </p:cNvSpPr>
              <p:nvPr/>
            </p:nvSpPr>
            <p:spPr bwMode="auto">
              <a:xfrm>
                <a:off x="1487" y="2014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347"/>
              <p:cNvSpPr>
                <a:spLocks/>
              </p:cNvSpPr>
              <p:nvPr/>
            </p:nvSpPr>
            <p:spPr bwMode="auto">
              <a:xfrm>
                <a:off x="1327" y="2018"/>
                <a:ext cx="9" cy="10"/>
              </a:xfrm>
              <a:custGeom>
                <a:avLst/>
                <a:gdLst>
                  <a:gd name="T0" fmla="*/ 15 w 22"/>
                  <a:gd name="T1" fmla="*/ 3 h 22"/>
                  <a:gd name="T2" fmla="*/ 15 w 22"/>
                  <a:gd name="T3" fmla="*/ 19 h 22"/>
                  <a:gd name="T4" fmla="*/ 15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5" y="3"/>
                    </a:moveTo>
                    <a:cubicBezTo>
                      <a:pt x="15" y="14"/>
                      <a:pt x="22" y="11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348"/>
              <p:cNvSpPr>
                <a:spLocks/>
              </p:cNvSpPr>
              <p:nvPr/>
            </p:nvSpPr>
            <p:spPr bwMode="auto">
              <a:xfrm>
                <a:off x="1409" y="2020"/>
                <a:ext cx="6" cy="7"/>
              </a:xfrm>
              <a:custGeom>
                <a:avLst/>
                <a:gdLst>
                  <a:gd name="T0" fmla="*/ 1 w 13"/>
                  <a:gd name="T1" fmla="*/ 0 h 17"/>
                  <a:gd name="T2" fmla="*/ 13 w 13"/>
                  <a:gd name="T3" fmla="*/ 0 h 17"/>
                  <a:gd name="T4" fmla="*/ 13 w 13"/>
                  <a:gd name="T5" fmla="*/ 16 h 17"/>
                  <a:gd name="T6" fmla="*/ 1 w 1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349"/>
              <p:cNvSpPr>
                <a:spLocks/>
              </p:cNvSpPr>
              <p:nvPr/>
            </p:nvSpPr>
            <p:spPr bwMode="auto">
              <a:xfrm>
                <a:off x="1401" y="2021"/>
                <a:ext cx="6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350"/>
              <p:cNvSpPr>
                <a:spLocks/>
              </p:cNvSpPr>
              <p:nvPr/>
            </p:nvSpPr>
            <p:spPr bwMode="auto">
              <a:xfrm>
                <a:off x="1291" y="2022"/>
                <a:ext cx="9" cy="9"/>
              </a:xfrm>
              <a:custGeom>
                <a:avLst/>
                <a:gdLst>
                  <a:gd name="T0" fmla="*/ 7 w 22"/>
                  <a:gd name="T1" fmla="*/ 3 h 22"/>
                  <a:gd name="T2" fmla="*/ 7 w 22"/>
                  <a:gd name="T3" fmla="*/ 19 h 22"/>
                  <a:gd name="T4" fmla="*/ 7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351"/>
              <p:cNvSpPr>
                <a:spLocks/>
              </p:cNvSpPr>
              <p:nvPr/>
            </p:nvSpPr>
            <p:spPr bwMode="auto">
              <a:xfrm>
                <a:off x="1432" y="2023"/>
                <a:ext cx="6" cy="7"/>
              </a:xfrm>
              <a:custGeom>
                <a:avLst/>
                <a:gdLst>
                  <a:gd name="T0" fmla="*/ 0 w 15"/>
                  <a:gd name="T1" fmla="*/ 0 h 16"/>
                  <a:gd name="T2" fmla="*/ 12 w 15"/>
                  <a:gd name="T3" fmla="*/ 16 h 16"/>
                  <a:gd name="T4" fmla="*/ 0 w 15"/>
                  <a:gd name="T5" fmla="*/ 16 h 16"/>
                  <a:gd name="T6" fmla="*/ 0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6" y="3"/>
                      <a:pt x="15" y="3"/>
                      <a:pt x="12" y="16"/>
                    </a:cubicBezTo>
                    <a:cubicBezTo>
                      <a:pt x="8" y="16"/>
                      <a:pt x="4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352"/>
              <p:cNvSpPr>
                <a:spLocks/>
              </p:cNvSpPr>
              <p:nvPr/>
            </p:nvSpPr>
            <p:spPr bwMode="auto">
              <a:xfrm>
                <a:off x="1252" y="2021"/>
                <a:ext cx="6" cy="1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353"/>
              <p:cNvSpPr>
                <a:spLocks/>
              </p:cNvSpPr>
              <p:nvPr/>
            </p:nvSpPr>
            <p:spPr bwMode="auto">
              <a:xfrm>
                <a:off x="4770" y="2025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354"/>
              <p:cNvSpPr>
                <a:spLocks/>
              </p:cNvSpPr>
              <p:nvPr/>
            </p:nvSpPr>
            <p:spPr bwMode="auto">
              <a:xfrm>
                <a:off x="1283" y="2026"/>
                <a:ext cx="6" cy="6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12 h 12"/>
                  <a:gd name="T4" fmla="*/ 0 w 12"/>
                  <a:gd name="T5" fmla="*/ 12 h 12"/>
                  <a:gd name="T6" fmla="*/ 4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355"/>
              <p:cNvSpPr>
                <a:spLocks/>
              </p:cNvSpPr>
              <p:nvPr/>
            </p:nvSpPr>
            <p:spPr bwMode="auto">
              <a:xfrm>
                <a:off x="1380" y="2026"/>
                <a:ext cx="6" cy="7"/>
              </a:xfrm>
              <a:custGeom>
                <a:avLst/>
                <a:gdLst>
                  <a:gd name="T0" fmla="*/ 6 w 15"/>
                  <a:gd name="T1" fmla="*/ 0 h 16"/>
                  <a:gd name="T2" fmla="*/ 14 w 15"/>
                  <a:gd name="T3" fmla="*/ 16 h 16"/>
                  <a:gd name="T4" fmla="*/ 2 w 15"/>
                  <a:gd name="T5" fmla="*/ 16 h 16"/>
                  <a:gd name="T6" fmla="*/ 6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356"/>
              <p:cNvSpPr>
                <a:spLocks/>
              </p:cNvSpPr>
              <p:nvPr/>
            </p:nvSpPr>
            <p:spPr bwMode="auto">
              <a:xfrm>
                <a:off x="1389" y="2025"/>
                <a:ext cx="11" cy="10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357"/>
              <p:cNvSpPr>
                <a:spLocks/>
              </p:cNvSpPr>
              <p:nvPr/>
            </p:nvSpPr>
            <p:spPr bwMode="auto">
              <a:xfrm>
                <a:off x="1421" y="2026"/>
                <a:ext cx="6" cy="8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358"/>
              <p:cNvSpPr>
                <a:spLocks/>
              </p:cNvSpPr>
              <p:nvPr/>
            </p:nvSpPr>
            <p:spPr bwMode="auto">
              <a:xfrm>
                <a:off x="4792" y="2026"/>
                <a:ext cx="6" cy="6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359"/>
              <p:cNvSpPr>
                <a:spLocks/>
              </p:cNvSpPr>
              <p:nvPr/>
            </p:nvSpPr>
            <p:spPr bwMode="auto">
              <a:xfrm>
                <a:off x="4782" y="2029"/>
                <a:ext cx="8" cy="7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60"/>
              <p:cNvSpPr>
                <a:spLocks/>
              </p:cNvSpPr>
              <p:nvPr/>
            </p:nvSpPr>
            <p:spPr bwMode="auto">
              <a:xfrm>
                <a:off x="4812" y="2030"/>
                <a:ext cx="11" cy="10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61"/>
              <p:cNvSpPr>
                <a:spLocks/>
              </p:cNvSpPr>
              <p:nvPr/>
            </p:nvSpPr>
            <p:spPr bwMode="auto">
              <a:xfrm>
                <a:off x="4783" y="2035"/>
                <a:ext cx="18" cy="11"/>
              </a:xfrm>
              <a:custGeom>
                <a:avLst/>
                <a:gdLst>
                  <a:gd name="T0" fmla="*/ 29 w 41"/>
                  <a:gd name="T1" fmla="*/ 0 h 25"/>
                  <a:gd name="T2" fmla="*/ 41 w 41"/>
                  <a:gd name="T3" fmla="*/ 8 h 25"/>
                  <a:gd name="T4" fmla="*/ 13 w 41"/>
                  <a:gd name="T5" fmla="*/ 24 h 25"/>
                  <a:gd name="T6" fmla="*/ 1 w 41"/>
                  <a:gd name="T7" fmla="*/ 12 h 25"/>
                  <a:gd name="T8" fmla="*/ 29 w 41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5">
                    <a:moveTo>
                      <a:pt x="29" y="0"/>
                    </a:moveTo>
                    <a:cubicBezTo>
                      <a:pt x="34" y="1"/>
                      <a:pt x="35" y="7"/>
                      <a:pt x="41" y="8"/>
                    </a:cubicBezTo>
                    <a:cubicBezTo>
                      <a:pt x="40" y="22"/>
                      <a:pt x="15" y="11"/>
                      <a:pt x="13" y="24"/>
                    </a:cubicBezTo>
                    <a:cubicBezTo>
                      <a:pt x="4" y="25"/>
                      <a:pt x="0" y="21"/>
                      <a:pt x="1" y="12"/>
                    </a:cubicBezTo>
                    <a:cubicBezTo>
                      <a:pt x="14" y="8"/>
                      <a:pt x="23" y="16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362"/>
              <p:cNvSpPr>
                <a:spLocks/>
              </p:cNvSpPr>
              <p:nvPr/>
            </p:nvSpPr>
            <p:spPr bwMode="auto">
              <a:xfrm>
                <a:off x="4804" y="2035"/>
                <a:ext cx="7" cy="5"/>
              </a:xfrm>
              <a:custGeom>
                <a:avLst/>
                <a:gdLst>
                  <a:gd name="T0" fmla="*/ 1 w 17"/>
                  <a:gd name="T1" fmla="*/ 0 h 13"/>
                  <a:gd name="T2" fmla="*/ 17 w 17"/>
                  <a:gd name="T3" fmla="*/ 0 h 13"/>
                  <a:gd name="T4" fmla="*/ 13 w 17"/>
                  <a:gd name="T5" fmla="*/ 12 h 13"/>
                  <a:gd name="T6" fmla="*/ 1 w 17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3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5" y="3"/>
                      <a:pt x="13" y="6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363"/>
              <p:cNvSpPr>
                <a:spLocks/>
              </p:cNvSpPr>
              <p:nvPr/>
            </p:nvSpPr>
            <p:spPr bwMode="auto">
              <a:xfrm>
                <a:off x="4835" y="2036"/>
                <a:ext cx="9" cy="6"/>
              </a:xfrm>
              <a:custGeom>
                <a:avLst/>
                <a:gdLst>
                  <a:gd name="T0" fmla="*/ 1 w 21"/>
                  <a:gd name="T1" fmla="*/ 1 h 13"/>
                  <a:gd name="T2" fmla="*/ 17 w 21"/>
                  <a:gd name="T3" fmla="*/ 13 h 13"/>
                  <a:gd name="T4" fmla="*/ 1 w 21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1" y="1"/>
                    </a:moveTo>
                    <a:cubicBezTo>
                      <a:pt x="11" y="0"/>
                      <a:pt x="21" y="0"/>
                      <a:pt x="17" y="13"/>
                    </a:cubicBezTo>
                    <a:cubicBezTo>
                      <a:pt x="9" y="11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364"/>
              <p:cNvSpPr>
                <a:spLocks/>
              </p:cNvSpPr>
              <p:nvPr/>
            </p:nvSpPr>
            <p:spPr bwMode="auto">
              <a:xfrm>
                <a:off x="4824" y="2038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365"/>
              <p:cNvSpPr>
                <a:spLocks/>
              </p:cNvSpPr>
              <p:nvPr/>
            </p:nvSpPr>
            <p:spPr bwMode="auto">
              <a:xfrm>
                <a:off x="4857" y="2038"/>
                <a:ext cx="16" cy="9"/>
              </a:xfrm>
              <a:custGeom>
                <a:avLst/>
                <a:gdLst>
                  <a:gd name="T0" fmla="*/ 36 w 36"/>
                  <a:gd name="T1" fmla="*/ 0 h 21"/>
                  <a:gd name="T2" fmla="*/ 0 w 36"/>
                  <a:gd name="T3" fmla="*/ 12 h 21"/>
                  <a:gd name="T4" fmla="*/ 36 w 36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1">
                    <a:moveTo>
                      <a:pt x="36" y="0"/>
                    </a:moveTo>
                    <a:cubicBezTo>
                      <a:pt x="29" y="8"/>
                      <a:pt x="12" y="21"/>
                      <a:pt x="0" y="12"/>
                    </a:cubicBezTo>
                    <a:cubicBezTo>
                      <a:pt x="4" y="0"/>
                      <a:pt x="24" y="4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66"/>
              <p:cNvSpPr>
                <a:spLocks/>
              </p:cNvSpPr>
              <p:nvPr/>
            </p:nvSpPr>
            <p:spPr bwMode="auto">
              <a:xfrm>
                <a:off x="4816" y="2039"/>
                <a:ext cx="7" cy="7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67"/>
              <p:cNvSpPr>
                <a:spLocks/>
              </p:cNvSpPr>
              <p:nvPr/>
            </p:nvSpPr>
            <p:spPr bwMode="auto">
              <a:xfrm>
                <a:off x="4772" y="2041"/>
                <a:ext cx="13" cy="9"/>
              </a:xfrm>
              <a:custGeom>
                <a:avLst/>
                <a:gdLst>
                  <a:gd name="T0" fmla="*/ 23 w 29"/>
                  <a:gd name="T1" fmla="*/ 1 h 20"/>
                  <a:gd name="T2" fmla="*/ 3 w 29"/>
                  <a:gd name="T3" fmla="*/ 5 h 20"/>
                  <a:gd name="T4" fmla="*/ 23 w 29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0">
                    <a:moveTo>
                      <a:pt x="23" y="1"/>
                    </a:moveTo>
                    <a:cubicBezTo>
                      <a:pt x="29" y="14"/>
                      <a:pt x="0" y="20"/>
                      <a:pt x="3" y="5"/>
                    </a:cubicBezTo>
                    <a:cubicBezTo>
                      <a:pt x="8" y="2"/>
                      <a:pt x="14" y="0"/>
                      <a:pt x="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368"/>
              <p:cNvSpPr>
                <a:spLocks/>
              </p:cNvSpPr>
              <p:nvPr/>
            </p:nvSpPr>
            <p:spPr bwMode="auto">
              <a:xfrm>
                <a:off x="4848" y="2041"/>
                <a:ext cx="7" cy="8"/>
              </a:xfrm>
              <a:custGeom>
                <a:avLst/>
                <a:gdLst>
                  <a:gd name="T0" fmla="*/ 1 w 15"/>
                  <a:gd name="T1" fmla="*/ 2 h 18"/>
                  <a:gd name="T2" fmla="*/ 9 w 15"/>
                  <a:gd name="T3" fmla="*/ 18 h 18"/>
                  <a:gd name="T4" fmla="*/ 1 w 15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1" y="2"/>
                    </a:moveTo>
                    <a:cubicBezTo>
                      <a:pt x="13" y="0"/>
                      <a:pt x="15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369"/>
              <p:cNvSpPr>
                <a:spLocks/>
              </p:cNvSpPr>
              <p:nvPr/>
            </p:nvSpPr>
            <p:spPr bwMode="auto">
              <a:xfrm>
                <a:off x="4808" y="2043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370"/>
              <p:cNvSpPr>
                <a:spLocks/>
              </p:cNvSpPr>
              <p:nvPr/>
            </p:nvSpPr>
            <p:spPr bwMode="auto">
              <a:xfrm>
                <a:off x="4764" y="2044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71"/>
              <p:cNvSpPr>
                <a:spLocks/>
              </p:cNvSpPr>
              <p:nvPr/>
            </p:nvSpPr>
            <p:spPr bwMode="auto">
              <a:xfrm>
                <a:off x="4787" y="2039"/>
                <a:ext cx="16" cy="17"/>
              </a:xfrm>
              <a:custGeom>
                <a:avLst/>
                <a:gdLst>
                  <a:gd name="T0" fmla="*/ 36 w 36"/>
                  <a:gd name="T1" fmla="*/ 31 h 41"/>
                  <a:gd name="T2" fmla="*/ 0 w 36"/>
                  <a:gd name="T3" fmla="*/ 35 h 41"/>
                  <a:gd name="T4" fmla="*/ 0 w 36"/>
                  <a:gd name="T5" fmla="*/ 23 h 41"/>
                  <a:gd name="T6" fmla="*/ 36 w 36"/>
                  <a:gd name="T7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1">
                    <a:moveTo>
                      <a:pt x="36" y="31"/>
                    </a:moveTo>
                    <a:cubicBezTo>
                      <a:pt x="13" y="22"/>
                      <a:pt x="14" y="41"/>
                      <a:pt x="0" y="35"/>
                    </a:cubicBezTo>
                    <a:cubicBezTo>
                      <a:pt x="0" y="31"/>
                      <a:pt x="0" y="27"/>
                      <a:pt x="0" y="23"/>
                    </a:cubicBezTo>
                    <a:cubicBezTo>
                      <a:pt x="20" y="29"/>
                      <a:pt x="35" y="0"/>
                      <a:pt x="36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72"/>
              <p:cNvSpPr>
                <a:spLocks/>
              </p:cNvSpPr>
              <p:nvPr/>
            </p:nvSpPr>
            <p:spPr bwMode="auto">
              <a:xfrm>
                <a:off x="4836" y="2045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73"/>
              <p:cNvSpPr>
                <a:spLocks/>
              </p:cNvSpPr>
              <p:nvPr/>
            </p:nvSpPr>
            <p:spPr bwMode="auto">
              <a:xfrm>
                <a:off x="4456" y="2044"/>
                <a:ext cx="162" cy="104"/>
              </a:xfrm>
              <a:custGeom>
                <a:avLst/>
                <a:gdLst>
                  <a:gd name="T0" fmla="*/ 380 w 380"/>
                  <a:gd name="T1" fmla="*/ 202 h 243"/>
                  <a:gd name="T2" fmla="*/ 324 w 380"/>
                  <a:gd name="T3" fmla="*/ 214 h 243"/>
                  <a:gd name="T4" fmla="*/ 304 w 380"/>
                  <a:gd name="T5" fmla="*/ 210 h 243"/>
                  <a:gd name="T6" fmla="*/ 268 w 380"/>
                  <a:gd name="T7" fmla="*/ 230 h 243"/>
                  <a:gd name="T8" fmla="*/ 212 w 380"/>
                  <a:gd name="T9" fmla="*/ 230 h 243"/>
                  <a:gd name="T10" fmla="*/ 160 w 380"/>
                  <a:gd name="T11" fmla="*/ 242 h 243"/>
                  <a:gd name="T12" fmla="*/ 128 w 380"/>
                  <a:gd name="T13" fmla="*/ 230 h 243"/>
                  <a:gd name="T14" fmla="*/ 48 w 380"/>
                  <a:gd name="T15" fmla="*/ 222 h 243"/>
                  <a:gd name="T16" fmla="*/ 0 w 380"/>
                  <a:gd name="T17" fmla="*/ 54 h 243"/>
                  <a:gd name="T18" fmla="*/ 100 w 380"/>
                  <a:gd name="T19" fmla="*/ 6 h 243"/>
                  <a:gd name="T20" fmla="*/ 300 w 380"/>
                  <a:gd name="T21" fmla="*/ 50 h 243"/>
                  <a:gd name="T22" fmla="*/ 380 w 380"/>
                  <a:gd name="T23" fmla="*/ 20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0" h="243">
                    <a:moveTo>
                      <a:pt x="380" y="202"/>
                    </a:moveTo>
                    <a:cubicBezTo>
                      <a:pt x="360" y="194"/>
                      <a:pt x="342" y="211"/>
                      <a:pt x="324" y="214"/>
                    </a:cubicBezTo>
                    <a:cubicBezTo>
                      <a:pt x="319" y="215"/>
                      <a:pt x="310" y="208"/>
                      <a:pt x="304" y="210"/>
                    </a:cubicBezTo>
                    <a:cubicBezTo>
                      <a:pt x="291" y="214"/>
                      <a:pt x="281" y="227"/>
                      <a:pt x="268" y="230"/>
                    </a:cubicBezTo>
                    <a:cubicBezTo>
                      <a:pt x="252" y="234"/>
                      <a:pt x="233" y="228"/>
                      <a:pt x="212" y="230"/>
                    </a:cubicBezTo>
                    <a:cubicBezTo>
                      <a:pt x="193" y="232"/>
                      <a:pt x="175" y="243"/>
                      <a:pt x="160" y="242"/>
                    </a:cubicBezTo>
                    <a:cubicBezTo>
                      <a:pt x="149" y="242"/>
                      <a:pt x="138" y="232"/>
                      <a:pt x="128" y="230"/>
                    </a:cubicBezTo>
                    <a:cubicBezTo>
                      <a:pt x="102" y="226"/>
                      <a:pt x="74" y="230"/>
                      <a:pt x="48" y="222"/>
                    </a:cubicBezTo>
                    <a:cubicBezTo>
                      <a:pt x="37" y="164"/>
                      <a:pt x="3" y="108"/>
                      <a:pt x="0" y="54"/>
                    </a:cubicBezTo>
                    <a:cubicBezTo>
                      <a:pt x="25" y="30"/>
                      <a:pt x="71" y="26"/>
                      <a:pt x="100" y="6"/>
                    </a:cubicBezTo>
                    <a:cubicBezTo>
                      <a:pt x="196" y="0"/>
                      <a:pt x="250" y="15"/>
                      <a:pt x="300" y="50"/>
                    </a:cubicBezTo>
                    <a:cubicBezTo>
                      <a:pt x="327" y="101"/>
                      <a:pt x="375" y="130"/>
                      <a:pt x="380" y="2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74"/>
              <p:cNvSpPr>
                <a:spLocks/>
              </p:cNvSpPr>
              <p:nvPr/>
            </p:nvSpPr>
            <p:spPr bwMode="auto">
              <a:xfrm>
                <a:off x="4827" y="2047"/>
                <a:ext cx="7" cy="8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75"/>
              <p:cNvSpPr>
                <a:spLocks/>
              </p:cNvSpPr>
              <p:nvPr/>
            </p:nvSpPr>
            <p:spPr bwMode="auto">
              <a:xfrm>
                <a:off x="4860" y="2049"/>
                <a:ext cx="6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76"/>
              <p:cNvSpPr>
                <a:spLocks/>
              </p:cNvSpPr>
              <p:nvPr/>
            </p:nvSpPr>
            <p:spPr bwMode="auto">
              <a:xfrm>
                <a:off x="4776" y="2049"/>
                <a:ext cx="9" cy="9"/>
              </a:xfrm>
              <a:custGeom>
                <a:avLst/>
                <a:gdLst>
                  <a:gd name="T0" fmla="*/ 19 w 22"/>
                  <a:gd name="T1" fmla="*/ 7 h 22"/>
                  <a:gd name="T2" fmla="*/ 3 w 22"/>
                  <a:gd name="T3" fmla="*/ 7 h 22"/>
                  <a:gd name="T4" fmla="*/ 19 w 22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7"/>
                    </a:moveTo>
                    <a:cubicBezTo>
                      <a:pt x="22" y="22"/>
                      <a:pt x="0" y="22"/>
                      <a:pt x="3" y="7"/>
                    </a:cubicBezTo>
                    <a:cubicBezTo>
                      <a:pt x="11" y="0"/>
                      <a:pt x="8" y="7"/>
                      <a:pt x="1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77"/>
              <p:cNvSpPr>
                <a:spLocks/>
              </p:cNvSpPr>
              <p:nvPr/>
            </p:nvSpPr>
            <p:spPr bwMode="auto">
              <a:xfrm>
                <a:off x="4816" y="2050"/>
                <a:ext cx="9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78"/>
              <p:cNvSpPr>
                <a:spLocks/>
              </p:cNvSpPr>
              <p:nvPr/>
            </p:nvSpPr>
            <p:spPr bwMode="auto">
              <a:xfrm>
                <a:off x="4850" y="2050"/>
                <a:ext cx="8" cy="8"/>
              </a:xfrm>
              <a:custGeom>
                <a:avLst/>
                <a:gdLst>
                  <a:gd name="T0" fmla="*/ 6 w 19"/>
                  <a:gd name="T1" fmla="*/ 1 h 18"/>
                  <a:gd name="T2" fmla="*/ 18 w 19"/>
                  <a:gd name="T3" fmla="*/ 5 h 18"/>
                  <a:gd name="T4" fmla="*/ 2 w 19"/>
                  <a:gd name="T5" fmla="*/ 17 h 18"/>
                  <a:gd name="T6" fmla="*/ 6 w 19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19" y="16"/>
                      <a:pt x="12" y="18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79"/>
              <p:cNvSpPr>
                <a:spLocks/>
              </p:cNvSpPr>
              <p:nvPr/>
            </p:nvSpPr>
            <p:spPr bwMode="auto">
              <a:xfrm>
                <a:off x="4769" y="2052"/>
                <a:ext cx="6" cy="10"/>
              </a:xfrm>
              <a:custGeom>
                <a:avLst/>
                <a:gdLst>
                  <a:gd name="T0" fmla="*/ 0 w 15"/>
                  <a:gd name="T1" fmla="*/ 3 h 22"/>
                  <a:gd name="T2" fmla="*/ 0 w 15"/>
                  <a:gd name="T3" fmla="*/ 19 h 22"/>
                  <a:gd name="T4" fmla="*/ 0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3"/>
                    </a:moveTo>
                    <a:cubicBezTo>
                      <a:pt x="15" y="0"/>
                      <a:pt x="15" y="22"/>
                      <a:pt x="0" y="19"/>
                    </a:cubicBezTo>
                    <a:cubicBezTo>
                      <a:pt x="0" y="14"/>
                      <a:pt x="0" y="8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80"/>
              <p:cNvSpPr>
                <a:spLocks/>
              </p:cNvSpPr>
              <p:nvPr/>
            </p:nvSpPr>
            <p:spPr bwMode="auto">
              <a:xfrm>
                <a:off x="4807" y="2054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81"/>
              <p:cNvSpPr>
                <a:spLocks/>
              </p:cNvSpPr>
              <p:nvPr/>
            </p:nvSpPr>
            <p:spPr bwMode="auto">
              <a:xfrm>
                <a:off x="4840" y="2054"/>
                <a:ext cx="8" cy="7"/>
              </a:xfrm>
              <a:custGeom>
                <a:avLst/>
                <a:gdLst>
                  <a:gd name="T0" fmla="*/ 16 w 17"/>
                  <a:gd name="T1" fmla="*/ 0 h 17"/>
                  <a:gd name="T2" fmla="*/ 4 w 17"/>
                  <a:gd name="T3" fmla="*/ 16 h 17"/>
                  <a:gd name="T4" fmla="*/ 0 w 17"/>
                  <a:gd name="T5" fmla="*/ 4 h 17"/>
                  <a:gd name="T6" fmla="*/ 16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16" y="0"/>
                    </a:moveTo>
                    <a:cubicBezTo>
                      <a:pt x="17" y="10"/>
                      <a:pt x="15" y="17"/>
                      <a:pt x="4" y="16"/>
                    </a:cubicBezTo>
                    <a:cubicBezTo>
                      <a:pt x="2" y="13"/>
                      <a:pt x="0" y="10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82"/>
              <p:cNvSpPr>
                <a:spLocks/>
              </p:cNvSpPr>
              <p:nvPr/>
            </p:nvSpPr>
            <p:spPr bwMode="auto">
              <a:xfrm>
                <a:off x="4796" y="2055"/>
                <a:ext cx="12" cy="8"/>
              </a:xfrm>
              <a:custGeom>
                <a:avLst/>
                <a:gdLst>
                  <a:gd name="T0" fmla="*/ 7 w 28"/>
                  <a:gd name="T1" fmla="*/ 1 h 19"/>
                  <a:gd name="T2" fmla="*/ 27 w 28"/>
                  <a:gd name="T3" fmla="*/ 5 h 19"/>
                  <a:gd name="T4" fmla="*/ 7 w 28"/>
                  <a:gd name="T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7" y="1"/>
                    </a:moveTo>
                    <a:cubicBezTo>
                      <a:pt x="16" y="0"/>
                      <a:pt x="22" y="2"/>
                      <a:pt x="27" y="5"/>
                    </a:cubicBezTo>
                    <a:cubicBezTo>
                      <a:pt x="28" y="15"/>
                      <a:pt x="0" y="19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83"/>
              <p:cNvSpPr>
                <a:spLocks/>
              </p:cNvSpPr>
              <p:nvPr/>
            </p:nvSpPr>
            <p:spPr bwMode="auto">
              <a:xfrm>
                <a:off x="4830" y="2054"/>
                <a:ext cx="9" cy="9"/>
              </a:xfrm>
              <a:custGeom>
                <a:avLst/>
                <a:gdLst>
                  <a:gd name="T0" fmla="*/ 5 w 21"/>
                  <a:gd name="T1" fmla="*/ 3 h 20"/>
                  <a:gd name="T2" fmla="*/ 21 w 21"/>
                  <a:gd name="T3" fmla="*/ 11 h 20"/>
                  <a:gd name="T4" fmla="*/ 1 w 21"/>
                  <a:gd name="T5" fmla="*/ 19 h 20"/>
                  <a:gd name="T6" fmla="*/ 5 w 21"/>
                  <a:gd name="T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5" y="3"/>
                    </a:moveTo>
                    <a:cubicBezTo>
                      <a:pt x="16" y="0"/>
                      <a:pt x="13" y="11"/>
                      <a:pt x="21" y="11"/>
                    </a:cubicBezTo>
                    <a:cubicBezTo>
                      <a:pt x="20" y="20"/>
                      <a:pt x="11" y="20"/>
                      <a:pt x="1" y="19"/>
                    </a:cubicBezTo>
                    <a:cubicBezTo>
                      <a:pt x="0" y="12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84"/>
              <p:cNvSpPr>
                <a:spLocks/>
              </p:cNvSpPr>
              <p:nvPr/>
            </p:nvSpPr>
            <p:spPr bwMode="auto">
              <a:xfrm>
                <a:off x="4790" y="2057"/>
                <a:ext cx="8" cy="8"/>
              </a:xfrm>
              <a:custGeom>
                <a:avLst/>
                <a:gdLst>
                  <a:gd name="T0" fmla="*/ 6 w 18"/>
                  <a:gd name="T1" fmla="*/ 0 h 19"/>
                  <a:gd name="T2" fmla="*/ 2 w 18"/>
                  <a:gd name="T3" fmla="*/ 16 h 19"/>
                  <a:gd name="T4" fmla="*/ 6 w 18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85"/>
              <p:cNvSpPr>
                <a:spLocks/>
              </p:cNvSpPr>
              <p:nvPr/>
            </p:nvSpPr>
            <p:spPr bwMode="auto">
              <a:xfrm>
                <a:off x="4862" y="2057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86"/>
              <p:cNvSpPr>
                <a:spLocks/>
              </p:cNvSpPr>
              <p:nvPr/>
            </p:nvSpPr>
            <p:spPr bwMode="auto">
              <a:xfrm>
                <a:off x="4781" y="2061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87"/>
              <p:cNvSpPr>
                <a:spLocks/>
              </p:cNvSpPr>
              <p:nvPr/>
            </p:nvSpPr>
            <p:spPr bwMode="auto">
              <a:xfrm>
                <a:off x="4820" y="2060"/>
                <a:ext cx="8" cy="6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88"/>
              <p:cNvSpPr>
                <a:spLocks/>
              </p:cNvSpPr>
              <p:nvPr/>
            </p:nvSpPr>
            <p:spPr bwMode="auto">
              <a:xfrm>
                <a:off x="4810" y="2062"/>
                <a:ext cx="8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89"/>
              <p:cNvSpPr>
                <a:spLocks/>
              </p:cNvSpPr>
              <p:nvPr/>
            </p:nvSpPr>
            <p:spPr bwMode="auto">
              <a:xfrm>
                <a:off x="4854" y="2062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90"/>
              <p:cNvSpPr>
                <a:spLocks/>
              </p:cNvSpPr>
              <p:nvPr/>
            </p:nvSpPr>
            <p:spPr bwMode="auto">
              <a:xfrm>
                <a:off x="1263" y="206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91"/>
              <p:cNvSpPr>
                <a:spLocks/>
              </p:cNvSpPr>
              <p:nvPr/>
            </p:nvSpPr>
            <p:spPr bwMode="auto">
              <a:xfrm>
                <a:off x="4794" y="2063"/>
                <a:ext cx="16" cy="12"/>
              </a:xfrm>
              <a:custGeom>
                <a:avLst/>
                <a:gdLst>
                  <a:gd name="T0" fmla="*/ 36 w 36"/>
                  <a:gd name="T1" fmla="*/ 6 h 28"/>
                  <a:gd name="T2" fmla="*/ 0 w 36"/>
                  <a:gd name="T3" fmla="*/ 14 h 28"/>
                  <a:gd name="T4" fmla="*/ 36 w 36"/>
                  <a:gd name="T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8">
                    <a:moveTo>
                      <a:pt x="36" y="6"/>
                    </a:moveTo>
                    <a:cubicBezTo>
                      <a:pt x="35" y="28"/>
                      <a:pt x="6" y="13"/>
                      <a:pt x="0" y="14"/>
                    </a:cubicBezTo>
                    <a:cubicBezTo>
                      <a:pt x="13" y="9"/>
                      <a:pt x="24" y="0"/>
                      <a:pt x="3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92"/>
              <p:cNvSpPr>
                <a:spLocks/>
              </p:cNvSpPr>
              <p:nvPr/>
            </p:nvSpPr>
            <p:spPr bwMode="auto">
              <a:xfrm>
                <a:off x="4842" y="2064"/>
                <a:ext cx="7" cy="5"/>
              </a:xfrm>
              <a:custGeom>
                <a:avLst/>
                <a:gdLst>
                  <a:gd name="T0" fmla="*/ 4 w 16"/>
                  <a:gd name="T1" fmla="*/ 0 h 12"/>
                  <a:gd name="T2" fmla="*/ 16 w 16"/>
                  <a:gd name="T3" fmla="*/ 0 h 12"/>
                  <a:gd name="T4" fmla="*/ 16 w 16"/>
                  <a:gd name="T5" fmla="*/ 12 h 12"/>
                  <a:gd name="T6" fmla="*/ 0 w 16"/>
                  <a:gd name="T7" fmla="*/ 12 h 12"/>
                  <a:gd name="T8" fmla="*/ 4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6" y="4"/>
                      <a:pt x="16" y="8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93"/>
              <p:cNvSpPr>
                <a:spLocks/>
              </p:cNvSpPr>
              <p:nvPr/>
            </p:nvSpPr>
            <p:spPr bwMode="auto">
              <a:xfrm>
                <a:off x="1253" y="2066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94"/>
              <p:cNvSpPr>
                <a:spLocks/>
              </p:cNvSpPr>
              <p:nvPr/>
            </p:nvSpPr>
            <p:spPr bwMode="auto">
              <a:xfrm>
                <a:off x="4833" y="2067"/>
                <a:ext cx="8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95"/>
              <p:cNvSpPr>
                <a:spLocks noEditPoints="1"/>
              </p:cNvSpPr>
              <p:nvPr/>
            </p:nvSpPr>
            <p:spPr bwMode="auto">
              <a:xfrm>
                <a:off x="4681" y="2067"/>
                <a:ext cx="265" cy="79"/>
              </a:xfrm>
              <a:custGeom>
                <a:avLst/>
                <a:gdLst>
                  <a:gd name="T0" fmla="*/ 132 w 620"/>
                  <a:gd name="T1" fmla="*/ 36 h 184"/>
                  <a:gd name="T2" fmla="*/ 240 w 620"/>
                  <a:gd name="T3" fmla="*/ 76 h 184"/>
                  <a:gd name="T4" fmla="*/ 460 w 620"/>
                  <a:gd name="T5" fmla="*/ 72 h 184"/>
                  <a:gd name="T6" fmla="*/ 596 w 620"/>
                  <a:gd name="T7" fmla="*/ 104 h 184"/>
                  <a:gd name="T8" fmla="*/ 428 w 620"/>
                  <a:gd name="T9" fmla="*/ 184 h 184"/>
                  <a:gd name="T10" fmla="*/ 324 w 620"/>
                  <a:gd name="T11" fmla="*/ 164 h 184"/>
                  <a:gd name="T12" fmla="*/ 240 w 620"/>
                  <a:gd name="T13" fmla="*/ 108 h 184"/>
                  <a:gd name="T14" fmla="*/ 132 w 620"/>
                  <a:gd name="T15" fmla="*/ 72 h 184"/>
                  <a:gd name="T16" fmla="*/ 28 w 620"/>
                  <a:gd name="T17" fmla="*/ 52 h 184"/>
                  <a:gd name="T18" fmla="*/ 92 w 620"/>
                  <a:gd name="T19" fmla="*/ 24 h 184"/>
                  <a:gd name="T20" fmla="*/ 72 w 620"/>
                  <a:gd name="T21" fmla="*/ 24 h 184"/>
                  <a:gd name="T22" fmla="*/ 48 w 620"/>
                  <a:gd name="T23" fmla="*/ 28 h 184"/>
                  <a:gd name="T24" fmla="*/ 124 w 620"/>
                  <a:gd name="T25" fmla="*/ 32 h 184"/>
                  <a:gd name="T26" fmla="*/ 84 w 620"/>
                  <a:gd name="T27" fmla="*/ 48 h 184"/>
                  <a:gd name="T28" fmla="*/ 168 w 620"/>
                  <a:gd name="T29" fmla="*/ 72 h 184"/>
                  <a:gd name="T30" fmla="*/ 168 w 620"/>
                  <a:gd name="T31" fmla="*/ 72 h 184"/>
                  <a:gd name="T32" fmla="*/ 292 w 620"/>
                  <a:gd name="T33" fmla="*/ 88 h 184"/>
                  <a:gd name="T34" fmla="*/ 292 w 620"/>
                  <a:gd name="T35" fmla="*/ 88 h 184"/>
                  <a:gd name="T36" fmla="*/ 364 w 620"/>
                  <a:gd name="T37" fmla="*/ 88 h 184"/>
                  <a:gd name="T38" fmla="*/ 364 w 620"/>
                  <a:gd name="T39" fmla="*/ 88 h 184"/>
                  <a:gd name="T40" fmla="*/ 344 w 620"/>
                  <a:gd name="T41" fmla="*/ 84 h 184"/>
                  <a:gd name="T42" fmla="*/ 452 w 620"/>
                  <a:gd name="T43" fmla="*/ 84 h 184"/>
                  <a:gd name="T44" fmla="*/ 260 w 620"/>
                  <a:gd name="T45" fmla="*/ 92 h 184"/>
                  <a:gd name="T46" fmla="*/ 432 w 620"/>
                  <a:gd name="T47" fmla="*/ 92 h 184"/>
                  <a:gd name="T48" fmla="*/ 324 w 620"/>
                  <a:gd name="T49" fmla="*/ 92 h 184"/>
                  <a:gd name="T50" fmla="*/ 504 w 620"/>
                  <a:gd name="T51" fmla="*/ 92 h 184"/>
                  <a:gd name="T52" fmla="*/ 396 w 620"/>
                  <a:gd name="T53" fmla="*/ 100 h 184"/>
                  <a:gd name="T54" fmla="*/ 308 w 620"/>
                  <a:gd name="T55" fmla="*/ 100 h 184"/>
                  <a:gd name="T56" fmla="*/ 376 w 620"/>
                  <a:gd name="T57" fmla="*/ 100 h 184"/>
                  <a:gd name="T58" fmla="*/ 468 w 620"/>
                  <a:gd name="T59" fmla="*/ 100 h 184"/>
                  <a:gd name="T60" fmla="*/ 556 w 620"/>
                  <a:gd name="T61" fmla="*/ 100 h 184"/>
                  <a:gd name="T62" fmla="*/ 456 w 620"/>
                  <a:gd name="T63" fmla="*/ 116 h 184"/>
                  <a:gd name="T64" fmla="*/ 360 w 620"/>
                  <a:gd name="T65" fmla="*/ 112 h 184"/>
                  <a:gd name="T66" fmla="*/ 532 w 620"/>
                  <a:gd name="T67" fmla="*/ 120 h 184"/>
                  <a:gd name="T68" fmla="*/ 328 w 620"/>
                  <a:gd name="T69" fmla="*/ 124 h 184"/>
                  <a:gd name="T70" fmla="*/ 400 w 620"/>
                  <a:gd name="T71" fmla="*/ 128 h 184"/>
                  <a:gd name="T72" fmla="*/ 496 w 620"/>
                  <a:gd name="T73" fmla="*/ 128 h 184"/>
                  <a:gd name="T74" fmla="*/ 496 w 620"/>
                  <a:gd name="T75" fmla="*/ 128 h 184"/>
                  <a:gd name="T76" fmla="*/ 388 w 620"/>
                  <a:gd name="T77" fmla="*/ 136 h 184"/>
                  <a:gd name="T78" fmla="*/ 484 w 620"/>
                  <a:gd name="T79" fmla="*/ 132 h 184"/>
                  <a:gd name="T80" fmla="*/ 572 w 620"/>
                  <a:gd name="T81" fmla="*/ 128 h 184"/>
                  <a:gd name="T82" fmla="*/ 572 w 620"/>
                  <a:gd name="T83" fmla="*/ 128 h 184"/>
                  <a:gd name="T84" fmla="*/ 452 w 620"/>
                  <a:gd name="T85" fmla="*/ 140 h 184"/>
                  <a:gd name="T86" fmla="*/ 452 w 620"/>
                  <a:gd name="T87" fmla="*/ 140 h 184"/>
                  <a:gd name="T88" fmla="*/ 548 w 620"/>
                  <a:gd name="T89" fmla="*/ 128 h 184"/>
                  <a:gd name="T90" fmla="*/ 440 w 620"/>
                  <a:gd name="T91" fmla="*/ 132 h 184"/>
                  <a:gd name="T92" fmla="*/ 540 w 620"/>
                  <a:gd name="T93" fmla="*/ 132 h 184"/>
                  <a:gd name="T94" fmla="*/ 344 w 620"/>
                  <a:gd name="T95" fmla="*/ 136 h 184"/>
                  <a:gd name="T96" fmla="*/ 516 w 620"/>
                  <a:gd name="T97" fmla="*/ 148 h 184"/>
                  <a:gd name="T98" fmla="*/ 416 w 620"/>
                  <a:gd name="T99" fmla="*/ 152 h 184"/>
                  <a:gd name="T100" fmla="*/ 460 w 620"/>
                  <a:gd name="T101" fmla="*/ 148 h 184"/>
                  <a:gd name="T102" fmla="*/ 384 w 620"/>
                  <a:gd name="T103" fmla="*/ 156 h 184"/>
                  <a:gd name="T104" fmla="*/ 384 w 620"/>
                  <a:gd name="T105" fmla="*/ 156 h 184"/>
                  <a:gd name="T106" fmla="*/ 364 w 620"/>
                  <a:gd name="T107" fmla="*/ 152 h 184"/>
                  <a:gd name="T108" fmla="*/ 448 w 620"/>
                  <a:gd name="T109" fmla="*/ 15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20" h="184">
                    <a:moveTo>
                      <a:pt x="20" y="4"/>
                    </a:moveTo>
                    <a:cubicBezTo>
                      <a:pt x="43" y="28"/>
                      <a:pt x="58" y="0"/>
                      <a:pt x="96" y="4"/>
                    </a:cubicBezTo>
                    <a:cubicBezTo>
                      <a:pt x="100" y="27"/>
                      <a:pt x="116" y="13"/>
                      <a:pt x="132" y="20"/>
                    </a:cubicBezTo>
                    <a:cubicBezTo>
                      <a:pt x="132" y="25"/>
                      <a:pt x="132" y="31"/>
                      <a:pt x="132" y="36"/>
                    </a:cubicBezTo>
                    <a:cubicBezTo>
                      <a:pt x="140" y="36"/>
                      <a:pt x="148" y="36"/>
                      <a:pt x="156" y="36"/>
                    </a:cubicBezTo>
                    <a:cubicBezTo>
                      <a:pt x="155" y="60"/>
                      <a:pt x="193" y="44"/>
                      <a:pt x="192" y="68"/>
                    </a:cubicBezTo>
                    <a:cubicBezTo>
                      <a:pt x="211" y="61"/>
                      <a:pt x="216" y="61"/>
                      <a:pt x="240" y="56"/>
                    </a:cubicBezTo>
                    <a:cubicBezTo>
                      <a:pt x="247" y="64"/>
                      <a:pt x="240" y="66"/>
                      <a:pt x="240" y="76"/>
                    </a:cubicBezTo>
                    <a:cubicBezTo>
                      <a:pt x="250" y="78"/>
                      <a:pt x="254" y="74"/>
                      <a:pt x="252" y="64"/>
                    </a:cubicBezTo>
                    <a:cubicBezTo>
                      <a:pt x="266" y="81"/>
                      <a:pt x="308" y="52"/>
                      <a:pt x="316" y="80"/>
                    </a:cubicBezTo>
                    <a:cubicBezTo>
                      <a:pt x="338" y="74"/>
                      <a:pt x="378" y="57"/>
                      <a:pt x="396" y="84"/>
                    </a:cubicBezTo>
                    <a:cubicBezTo>
                      <a:pt x="412" y="75"/>
                      <a:pt x="431" y="76"/>
                      <a:pt x="460" y="72"/>
                    </a:cubicBezTo>
                    <a:cubicBezTo>
                      <a:pt x="458" y="80"/>
                      <a:pt x="463" y="83"/>
                      <a:pt x="464" y="88"/>
                    </a:cubicBezTo>
                    <a:cubicBezTo>
                      <a:pt x="476" y="82"/>
                      <a:pt x="507" y="75"/>
                      <a:pt x="512" y="96"/>
                    </a:cubicBezTo>
                    <a:cubicBezTo>
                      <a:pt x="531" y="98"/>
                      <a:pt x="540" y="89"/>
                      <a:pt x="560" y="92"/>
                    </a:cubicBezTo>
                    <a:cubicBezTo>
                      <a:pt x="564" y="112"/>
                      <a:pt x="575" y="105"/>
                      <a:pt x="596" y="104"/>
                    </a:cubicBezTo>
                    <a:cubicBezTo>
                      <a:pt x="599" y="117"/>
                      <a:pt x="590" y="116"/>
                      <a:pt x="588" y="124"/>
                    </a:cubicBezTo>
                    <a:cubicBezTo>
                      <a:pt x="607" y="127"/>
                      <a:pt x="611" y="117"/>
                      <a:pt x="604" y="104"/>
                    </a:cubicBezTo>
                    <a:cubicBezTo>
                      <a:pt x="617" y="104"/>
                      <a:pt x="619" y="115"/>
                      <a:pt x="620" y="128"/>
                    </a:cubicBezTo>
                    <a:cubicBezTo>
                      <a:pt x="554" y="154"/>
                      <a:pt x="499" y="165"/>
                      <a:pt x="428" y="184"/>
                    </a:cubicBezTo>
                    <a:cubicBezTo>
                      <a:pt x="421" y="182"/>
                      <a:pt x="428" y="165"/>
                      <a:pt x="420" y="164"/>
                    </a:cubicBezTo>
                    <a:cubicBezTo>
                      <a:pt x="407" y="183"/>
                      <a:pt x="384" y="163"/>
                      <a:pt x="356" y="176"/>
                    </a:cubicBezTo>
                    <a:cubicBezTo>
                      <a:pt x="353" y="172"/>
                      <a:pt x="352" y="167"/>
                      <a:pt x="352" y="160"/>
                    </a:cubicBezTo>
                    <a:cubicBezTo>
                      <a:pt x="338" y="157"/>
                      <a:pt x="337" y="166"/>
                      <a:pt x="324" y="164"/>
                    </a:cubicBezTo>
                    <a:cubicBezTo>
                      <a:pt x="321" y="159"/>
                      <a:pt x="319" y="153"/>
                      <a:pt x="320" y="144"/>
                    </a:cubicBezTo>
                    <a:cubicBezTo>
                      <a:pt x="309" y="141"/>
                      <a:pt x="310" y="150"/>
                      <a:pt x="300" y="148"/>
                    </a:cubicBezTo>
                    <a:cubicBezTo>
                      <a:pt x="295" y="133"/>
                      <a:pt x="289" y="119"/>
                      <a:pt x="284" y="104"/>
                    </a:cubicBezTo>
                    <a:cubicBezTo>
                      <a:pt x="273" y="109"/>
                      <a:pt x="256" y="108"/>
                      <a:pt x="240" y="108"/>
                    </a:cubicBezTo>
                    <a:cubicBezTo>
                      <a:pt x="240" y="94"/>
                      <a:pt x="223" y="95"/>
                      <a:pt x="208" y="96"/>
                    </a:cubicBezTo>
                    <a:cubicBezTo>
                      <a:pt x="208" y="91"/>
                      <a:pt x="208" y="85"/>
                      <a:pt x="208" y="80"/>
                    </a:cubicBezTo>
                    <a:cubicBezTo>
                      <a:pt x="191" y="80"/>
                      <a:pt x="180" y="87"/>
                      <a:pt x="160" y="84"/>
                    </a:cubicBezTo>
                    <a:cubicBezTo>
                      <a:pt x="156" y="68"/>
                      <a:pt x="149" y="67"/>
                      <a:pt x="132" y="72"/>
                    </a:cubicBezTo>
                    <a:cubicBezTo>
                      <a:pt x="128" y="67"/>
                      <a:pt x="128" y="57"/>
                      <a:pt x="124" y="52"/>
                    </a:cubicBezTo>
                    <a:cubicBezTo>
                      <a:pt x="112" y="66"/>
                      <a:pt x="103" y="60"/>
                      <a:pt x="76" y="60"/>
                    </a:cubicBezTo>
                    <a:cubicBezTo>
                      <a:pt x="76" y="55"/>
                      <a:pt x="76" y="49"/>
                      <a:pt x="76" y="44"/>
                    </a:cubicBezTo>
                    <a:cubicBezTo>
                      <a:pt x="56" y="51"/>
                      <a:pt x="51" y="48"/>
                      <a:pt x="28" y="52"/>
                    </a:cubicBezTo>
                    <a:cubicBezTo>
                      <a:pt x="29" y="43"/>
                      <a:pt x="27" y="37"/>
                      <a:pt x="24" y="32"/>
                    </a:cubicBezTo>
                    <a:cubicBezTo>
                      <a:pt x="12" y="31"/>
                      <a:pt x="10" y="47"/>
                      <a:pt x="0" y="36"/>
                    </a:cubicBezTo>
                    <a:cubicBezTo>
                      <a:pt x="1" y="20"/>
                      <a:pt x="27" y="29"/>
                      <a:pt x="20" y="4"/>
                    </a:cubicBezTo>
                    <a:close/>
                    <a:moveTo>
                      <a:pt x="92" y="24"/>
                    </a:moveTo>
                    <a:cubicBezTo>
                      <a:pt x="92" y="17"/>
                      <a:pt x="89" y="14"/>
                      <a:pt x="84" y="12"/>
                    </a:cubicBezTo>
                    <a:cubicBezTo>
                      <a:pt x="78" y="18"/>
                      <a:pt x="78" y="27"/>
                      <a:pt x="92" y="24"/>
                    </a:cubicBezTo>
                    <a:close/>
                    <a:moveTo>
                      <a:pt x="56" y="32"/>
                    </a:moveTo>
                    <a:cubicBezTo>
                      <a:pt x="65" y="33"/>
                      <a:pt x="71" y="31"/>
                      <a:pt x="72" y="24"/>
                    </a:cubicBezTo>
                    <a:cubicBezTo>
                      <a:pt x="66" y="18"/>
                      <a:pt x="54" y="20"/>
                      <a:pt x="56" y="32"/>
                    </a:cubicBezTo>
                    <a:close/>
                    <a:moveTo>
                      <a:pt x="36" y="40"/>
                    </a:moveTo>
                    <a:cubicBezTo>
                      <a:pt x="40" y="40"/>
                      <a:pt x="44" y="40"/>
                      <a:pt x="48" y="40"/>
                    </a:cubicBezTo>
                    <a:cubicBezTo>
                      <a:pt x="48" y="36"/>
                      <a:pt x="48" y="32"/>
                      <a:pt x="48" y="28"/>
                    </a:cubicBezTo>
                    <a:cubicBezTo>
                      <a:pt x="44" y="28"/>
                      <a:pt x="40" y="28"/>
                      <a:pt x="36" y="28"/>
                    </a:cubicBezTo>
                    <a:cubicBezTo>
                      <a:pt x="36" y="32"/>
                      <a:pt x="36" y="36"/>
                      <a:pt x="36" y="40"/>
                    </a:cubicBezTo>
                    <a:close/>
                    <a:moveTo>
                      <a:pt x="108" y="44"/>
                    </a:moveTo>
                    <a:cubicBezTo>
                      <a:pt x="118" y="45"/>
                      <a:pt x="125" y="43"/>
                      <a:pt x="124" y="32"/>
                    </a:cubicBezTo>
                    <a:cubicBezTo>
                      <a:pt x="114" y="31"/>
                      <a:pt x="107" y="33"/>
                      <a:pt x="108" y="44"/>
                    </a:cubicBezTo>
                    <a:close/>
                    <a:moveTo>
                      <a:pt x="84" y="48"/>
                    </a:moveTo>
                    <a:cubicBezTo>
                      <a:pt x="89" y="48"/>
                      <a:pt x="95" y="48"/>
                      <a:pt x="100" y="48"/>
                    </a:cubicBezTo>
                    <a:cubicBezTo>
                      <a:pt x="103" y="33"/>
                      <a:pt x="81" y="33"/>
                      <a:pt x="84" y="48"/>
                    </a:cubicBezTo>
                    <a:close/>
                    <a:moveTo>
                      <a:pt x="148" y="60"/>
                    </a:moveTo>
                    <a:cubicBezTo>
                      <a:pt x="148" y="57"/>
                      <a:pt x="148" y="55"/>
                      <a:pt x="148" y="52"/>
                    </a:cubicBezTo>
                    <a:cubicBezTo>
                      <a:pt x="141" y="39"/>
                      <a:pt x="128" y="64"/>
                      <a:pt x="148" y="60"/>
                    </a:cubicBezTo>
                    <a:close/>
                    <a:moveTo>
                      <a:pt x="168" y="72"/>
                    </a:moveTo>
                    <a:cubicBezTo>
                      <a:pt x="171" y="72"/>
                      <a:pt x="173" y="72"/>
                      <a:pt x="176" y="72"/>
                    </a:cubicBezTo>
                    <a:cubicBezTo>
                      <a:pt x="176" y="69"/>
                      <a:pt x="176" y="67"/>
                      <a:pt x="176" y="64"/>
                    </a:cubicBezTo>
                    <a:cubicBezTo>
                      <a:pt x="173" y="64"/>
                      <a:pt x="171" y="64"/>
                      <a:pt x="168" y="64"/>
                    </a:cubicBezTo>
                    <a:cubicBezTo>
                      <a:pt x="168" y="67"/>
                      <a:pt x="168" y="69"/>
                      <a:pt x="168" y="72"/>
                    </a:cubicBezTo>
                    <a:close/>
                    <a:moveTo>
                      <a:pt x="216" y="80"/>
                    </a:moveTo>
                    <a:cubicBezTo>
                      <a:pt x="221" y="85"/>
                      <a:pt x="231" y="85"/>
                      <a:pt x="232" y="76"/>
                    </a:cubicBezTo>
                    <a:cubicBezTo>
                      <a:pt x="227" y="71"/>
                      <a:pt x="217" y="71"/>
                      <a:pt x="216" y="80"/>
                    </a:cubicBezTo>
                    <a:close/>
                    <a:moveTo>
                      <a:pt x="292" y="88"/>
                    </a:moveTo>
                    <a:cubicBezTo>
                      <a:pt x="295" y="88"/>
                      <a:pt x="297" y="88"/>
                      <a:pt x="300" y="88"/>
                    </a:cubicBezTo>
                    <a:cubicBezTo>
                      <a:pt x="300" y="83"/>
                      <a:pt x="305" y="82"/>
                      <a:pt x="304" y="76"/>
                    </a:cubicBezTo>
                    <a:cubicBezTo>
                      <a:pt x="300" y="76"/>
                      <a:pt x="296" y="76"/>
                      <a:pt x="292" y="76"/>
                    </a:cubicBezTo>
                    <a:cubicBezTo>
                      <a:pt x="292" y="80"/>
                      <a:pt x="292" y="84"/>
                      <a:pt x="292" y="88"/>
                    </a:cubicBezTo>
                    <a:close/>
                    <a:moveTo>
                      <a:pt x="276" y="96"/>
                    </a:moveTo>
                    <a:cubicBezTo>
                      <a:pt x="277" y="91"/>
                      <a:pt x="282" y="88"/>
                      <a:pt x="280" y="80"/>
                    </a:cubicBezTo>
                    <a:cubicBezTo>
                      <a:pt x="266" y="77"/>
                      <a:pt x="264" y="95"/>
                      <a:pt x="276" y="96"/>
                    </a:cubicBezTo>
                    <a:close/>
                    <a:moveTo>
                      <a:pt x="364" y="88"/>
                    </a:moveTo>
                    <a:cubicBezTo>
                      <a:pt x="370" y="88"/>
                      <a:pt x="373" y="90"/>
                      <a:pt x="376" y="92"/>
                    </a:cubicBezTo>
                    <a:cubicBezTo>
                      <a:pt x="376" y="88"/>
                      <a:pt x="376" y="84"/>
                      <a:pt x="376" y="80"/>
                    </a:cubicBezTo>
                    <a:cubicBezTo>
                      <a:pt x="373" y="80"/>
                      <a:pt x="371" y="80"/>
                      <a:pt x="368" y="80"/>
                    </a:cubicBezTo>
                    <a:cubicBezTo>
                      <a:pt x="368" y="84"/>
                      <a:pt x="365" y="85"/>
                      <a:pt x="364" y="88"/>
                    </a:cubicBezTo>
                    <a:close/>
                    <a:moveTo>
                      <a:pt x="344" y="96"/>
                    </a:moveTo>
                    <a:cubicBezTo>
                      <a:pt x="348" y="96"/>
                      <a:pt x="352" y="96"/>
                      <a:pt x="356" y="96"/>
                    </a:cubicBezTo>
                    <a:cubicBezTo>
                      <a:pt x="356" y="92"/>
                      <a:pt x="356" y="88"/>
                      <a:pt x="356" y="84"/>
                    </a:cubicBezTo>
                    <a:cubicBezTo>
                      <a:pt x="352" y="84"/>
                      <a:pt x="348" y="84"/>
                      <a:pt x="344" y="84"/>
                    </a:cubicBezTo>
                    <a:cubicBezTo>
                      <a:pt x="344" y="88"/>
                      <a:pt x="344" y="92"/>
                      <a:pt x="344" y="96"/>
                    </a:cubicBezTo>
                    <a:close/>
                    <a:moveTo>
                      <a:pt x="440" y="96"/>
                    </a:moveTo>
                    <a:cubicBezTo>
                      <a:pt x="444" y="96"/>
                      <a:pt x="448" y="96"/>
                      <a:pt x="452" y="96"/>
                    </a:cubicBezTo>
                    <a:cubicBezTo>
                      <a:pt x="452" y="92"/>
                      <a:pt x="452" y="88"/>
                      <a:pt x="452" y="84"/>
                    </a:cubicBezTo>
                    <a:cubicBezTo>
                      <a:pt x="448" y="84"/>
                      <a:pt x="444" y="84"/>
                      <a:pt x="440" y="84"/>
                    </a:cubicBezTo>
                    <a:cubicBezTo>
                      <a:pt x="440" y="88"/>
                      <a:pt x="440" y="92"/>
                      <a:pt x="440" y="96"/>
                    </a:cubicBezTo>
                    <a:close/>
                    <a:moveTo>
                      <a:pt x="244" y="96"/>
                    </a:moveTo>
                    <a:cubicBezTo>
                      <a:pt x="249" y="101"/>
                      <a:pt x="259" y="101"/>
                      <a:pt x="260" y="92"/>
                    </a:cubicBezTo>
                    <a:cubicBezTo>
                      <a:pt x="255" y="87"/>
                      <a:pt x="245" y="87"/>
                      <a:pt x="244" y="96"/>
                    </a:cubicBezTo>
                    <a:close/>
                    <a:moveTo>
                      <a:pt x="420" y="100"/>
                    </a:moveTo>
                    <a:cubicBezTo>
                      <a:pt x="423" y="100"/>
                      <a:pt x="425" y="100"/>
                      <a:pt x="428" y="100"/>
                    </a:cubicBezTo>
                    <a:cubicBezTo>
                      <a:pt x="428" y="96"/>
                      <a:pt x="431" y="95"/>
                      <a:pt x="432" y="92"/>
                    </a:cubicBezTo>
                    <a:cubicBezTo>
                      <a:pt x="427" y="92"/>
                      <a:pt x="426" y="87"/>
                      <a:pt x="420" y="88"/>
                    </a:cubicBezTo>
                    <a:cubicBezTo>
                      <a:pt x="420" y="92"/>
                      <a:pt x="420" y="96"/>
                      <a:pt x="420" y="100"/>
                    </a:cubicBezTo>
                    <a:close/>
                    <a:moveTo>
                      <a:pt x="324" y="104"/>
                    </a:moveTo>
                    <a:cubicBezTo>
                      <a:pt x="336" y="110"/>
                      <a:pt x="336" y="86"/>
                      <a:pt x="324" y="92"/>
                    </a:cubicBezTo>
                    <a:cubicBezTo>
                      <a:pt x="324" y="96"/>
                      <a:pt x="324" y="100"/>
                      <a:pt x="324" y="104"/>
                    </a:cubicBezTo>
                    <a:close/>
                    <a:moveTo>
                      <a:pt x="492" y="104"/>
                    </a:moveTo>
                    <a:cubicBezTo>
                      <a:pt x="495" y="104"/>
                      <a:pt x="497" y="104"/>
                      <a:pt x="500" y="104"/>
                    </a:cubicBezTo>
                    <a:cubicBezTo>
                      <a:pt x="500" y="99"/>
                      <a:pt x="505" y="98"/>
                      <a:pt x="504" y="92"/>
                    </a:cubicBezTo>
                    <a:cubicBezTo>
                      <a:pt x="501" y="92"/>
                      <a:pt x="499" y="92"/>
                      <a:pt x="496" y="92"/>
                    </a:cubicBezTo>
                    <a:cubicBezTo>
                      <a:pt x="496" y="97"/>
                      <a:pt x="491" y="98"/>
                      <a:pt x="492" y="104"/>
                    </a:cubicBezTo>
                    <a:close/>
                    <a:moveTo>
                      <a:pt x="408" y="100"/>
                    </a:moveTo>
                    <a:cubicBezTo>
                      <a:pt x="407" y="97"/>
                      <a:pt x="397" y="95"/>
                      <a:pt x="396" y="100"/>
                    </a:cubicBezTo>
                    <a:cubicBezTo>
                      <a:pt x="393" y="109"/>
                      <a:pt x="412" y="109"/>
                      <a:pt x="408" y="100"/>
                    </a:cubicBezTo>
                    <a:close/>
                    <a:moveTo>
                      <a:pt x="296" y="108"/>
                    </a:moveTo>
                    <a:cubicBezTo>
                      <a:pt x="300" y="108"/>
                      <a:pt x="304" y="108"/>
                      <a:pt x="308" y="108"/>
                    </a:cubicBezTo>
                    <a:cubicBezTo>
                      <a:pt x="308" y="105"/>
                      <a:pt x="308" y="103"/>
                      <a:pt x="308" y="100"/>
                    </a:cubicBezTo>
                    <a:cubicBezTo>
                      <a:pt x="304" y="100"/>
                      <a:pt x="300" y="100"/>
                      <a:pt x="296" y="100"/>
                    </a:cubicBezTo>
                    <a:cubicBezTo>
                      <a:pt x="296" y="103"/>
                      <a:pt x="296" y="105"/>
                      <a:pt x="296" y="108"/>
                    </a:cubicBezTo>
                    <a:close/>
                    <a:moveTo>
                      <a:pt x="384" y="112"/>
                    </a:moveTo>
                    <a:cubicBezTo>
                      <a:pt x="384" y="105"/>
                      <a:pt x="381" y="102"/>
                      <a:pt x="376" y="100"/>
                    </a:cubicBezTo>
                    <a:cubicBezTo>
                      <a:pt x="370" y="106"/>
                      <a:pt x="370" y="115"/>
                      <a:pt x="384" y="112"/>
                    </a:cubicBezTo>
                    <a:close/>
                    <a:moveTo>
                      <a:pt x="480" y="112"/>
                    </a:moveTo>
                    <a:cubicBezTo>
                      <a:pt x="480" y="108"/>
                      <a:pt x="480" y="104"/>
                      <a:pt x="480" y="100"/>
                    </a:cubicBezTo>
                    <a:cubicBezTo>
                      <a:pt x="476" y="100"/>
                      <a:pt x="472" y="100"/>
                      <a:pt x="468" y="100"/>
                    </a:cubicBezTo>
                    <a:cubicBezTo>
                      <a:pt x="467" y="109"/>
                      <a:pt x="471" y="113"/>
                      <a:pt x="480" y="112"/>
                    </a:cubicBezTo>
                    <a:close/>
                    <a:moveTo>
                      <a:pt x="544" y="112"/>
                    </a:moveTo>
                    <a:cubicBezTo>
                      <a:pt x="548" y="112"/>
                      <a:pt x="552" y="112"/>
                      <a:pt x="556" y="112"/>
                    </a:cubicBezTo>
                    <a:cubicBezTo>
                      <a:pt x="556" y="108"/>
                      <a:pt x="556" y="104"/>
                      <a:pt x="556" y="100"/>
                    </a:cubicBezTo>
                    <a:cubicBezTo>
                      <a:pt x="553" y="100"/>
                      <a:pt x="551" y="100"/>
                      <a:pt x="548" y="100"/>
                    </a:cubicBezTo>
                    <a:cubicBezTo>
                      <a:pt x="548" y="105"/>
                      <a:pt x="543" y="106"/>
                      <a:pt x="544" y="112"/>
                    </a:cubicBezTo>
                    <a:close/>
                    <a:moveTo>
                      <a:pt x="444" y="116"/>
                    </a:moveTo>
                    <a:cubicBezTo>
                      <a:pt x="448" y="116"/>
                      <a:pt x="452" y="116"/>
                      <a:pt x="456" y="116"/>
                    </a:cubicBezTo>
                    <a:cubicBezTo>
                      <a:pt x="456" y="110"/>
                      <a:pt x="457" y="102"/>
                      <a:pt x="448" y="104"/>
                    </a:cubicBezTo>
                    <a:cubicBezTo>
                      <a:pt x="448" y="110"/>
                      <a:pt x="446" y="113"/>
                      <a:pt x="444" y="116"/>
                    </a:cubicBezTo>
                    <a:close/>
                    <a:moveTo>
                      <a:pt x="360" y="120"/>
                    </a:moveTo>
                    <a:cubicBezTo>
                      <a:pt x="360" y="117"/>
                      <a:pt x="360" y="115"/>
                      <a:pt x="360" y="112"/>
                    </a:cubicBezTo>
                    <a:cubicBezTo>
                      <a:pt x="353" y="99"/>
                      <a:pt x="340" y="124"/>
                      <a:pt x="360" y="120"/>
                    </a:cubicBezTo>
                    <a:close/>
                    <a:moveTo>
                      <a:pt x="532" y="120"/>
                    </a:moveTo>
                    <a:cubicBezTo>
                      <a:pt x="532" y="117"/>
                      <a:pt x="532" y="115"/>
                      <a:pt x="532" y="112"/>
                    </a:cubicBezTo>
                    <a:cubicBezTo>
                      <a:pt x="525" y="99"/>
                      <a:pt x="512" y="124"/>
                      <a:pt x="532" y="120"/>
                    </a:cubicBezTo>
                    <a:close/>
                    <a:moveTo>
                      <a:pt x="328" y="124"/>
                    </a:moveTo>
                    <a:cubicBezTo>
                      <a:pt x="331" y="124"/>
                      <a:pt x="333" y="124"/>
                      <a:pt x="336" y="124"/>
                    </a:cubicBezTo>
                    <a:cubicBezTo>
                      <a:pt x="340" y="118"/>
                      <a:pt x="340" y="114"/>
                      <a:pt x="332" y="112"/>
                    </a:cubicBezTo>
                    <a:cubicBezTo>
                      <a:pt x="332" y="117"/>
                      <a:pt x="327" y="118"/>
                      <a:pt x="328" y="124"/>
                    </a:cubicBezTo>
                    <a:close/>
                    <a:moveTo>
                      <a:pt x="436" y="116"/>
                    </a:moveTo>
                    <a:cubicBezTo>
                      <a:pt x="435" y="113"/>
                      <a:pt x="425" y="111"/>
                      <a:pt x="424" y="116"/>
                    </a:cubicBezTo>
                    <a:cubicBezTo>
                      <a:pt x="421" y="125"/>
                      <a:pt x="440" y="125"/>
                      <a:pt x="436" y="116"/>
                    </a:cubicBezTo>
                    <a:close/>
                    <a:moveTo>
                      <a:pt x="400" y="128"/>
                    </a:moveTo>
                    <a:cubicBezTo>
                      <a:pt x="404" y="128"/>
                      <a:pt x="408" y="128"/>
                      <a:pt x="412" y="128"/>
                    </a:cubicBezTo>
                    <a:cubicBezTo>
                      <a:pt x="411" y="123"/>
                      <a:pt x="413" y="117"/>
                      <a:pt x="408" y="116"/>
                    </a:cubicBezTo>
                    <a:cubicBezTo>
                      <a:pt x="408" y="122"/>
                      <a:pt x="398" y="119"/>
                      <a:pt x="400" y="128"/>
                    </a:cubicBezTo>
                    <a:close/>
                    <a:moveTo>
                      <a:pt x="496" y="128"/>
                    </a:moveTo>
                    <a:cubicBezTo>
                      <a:pt x="500" y="128"/>
                      <a:pt x="504" y="128"/>
                      <a:pt x="508" y="128"/>
                    </a:cubicBezTo>
                    <a:cubicBezTo>
                      <a:pt x="508" y="124"/>
                      <a:pt x="508" y="120"/>
                      <a:pt x="508" y="116"/>
                    </a:cubicBezTo>
                    <a:cubicBezTo>
                      <a:pt x="504" y="116"/>
                      <a:pt x="500" y="116"/>
                      <a:pt x="496" y="116"/>
                    </a:cubicBezTo>
                    <a:cubicBezTo>
                      <a:pt x="496" y="120"/>
                      <a:pt x="496" y="124"/>
                      <a:pt x="496" y="128"/>
                    </a:cubicBezTo>
                    <a:close/>
                    <a:moveTo>
                      <a:pt x="300" y="132"/>
                    </a:moveTo>
                    <a:cubicBezTo>
                      <a:pt x="310" y="133"/>
                      <a:pt x="317" y="131"/>
                      <a:pt x="316" y="120"/>
                    </a:cubicBezTo>
                    <a:cubicBezTo>
                      <a:pt x="306" y="119"/>
                      <a:pt x="299" y="121"/>
                      <a:pt x="300" y="132"/>
                    </a:cubicBezTo>
                    <a:close/>
                    <a:moveTo>
                      <a:pt x="388" y="136"/>
                    </a:moveTo>
                    <a:cubicBezTo>
                      <a:pt x="389" y="127"/>
                      <a:pt x="387" y="121"/>
                      <a:pt x="380" y="120"/>
                    </a:cubicBezTo>
                    <a:cubicBezTo>
                      <a:pt x="374" y="126"/>
                      <a:pt x="376" y="138"/>
                      <a:pt x="388" y="136"/>
                    </a:cubicBezTo>
                    <a:close/>
                    <a:moveTo>
                      <a:pt x="476" y="132"/>
                    </a:moveTo>
                    <a:cubicBezTo>
                      <a:pt x="479" y="132"/>
                      <a:pt x="481" y="132"/>
                      <a:pt x="484" y="132"/>
                    </a:cubicBezTo>
                    <a:cubicBezTo>
                      <a:pt x="484" y="128"/>
                      <a:pt x="487" y="127"/>
                      <a:pt x="488" y="124"/>
                    </a:cubicBezTo>
                    <a:cubicBezTo>
                      <a:pt x="483" y="124"/>
                      <a:pt x="482" y="119"/>
                      <a:pt x="476" y="120"/>
                    </a:cubicBezTo>
                    <a:cubicBezTo>
                      <a:pt x="476" y="124"/>
                      <a:pt x="476" y="128"/>
                      <a:pt x="476" y="132"/>
                    </a:cubicBezTo>
                    <a:close/>
                    <a:moveTo>
                      <a:pt x="572" y="128"/>
                    </a:moveTo>
                    <a:cubicBezTo>
                      <a:pt x="576" y="128"/>
                      <a:pt x="580" y="128"/>
                      <a:pt x="584" y="128"/>
                    </a:cubicBezTo>
                    <a:cubicBezTo>
                      <a:pt x="584" y="125"/>
                      <a:pt x="584" y="123"/>
                      <a:pt x="584" y="120"/>
                    </a:cubicBezTo>
                    <a:cubicBezTo>
                      <a:pt x="580" y="120"/>
                      <a:pt x="576" y="120"/>
                      <a:pt x="572" y="120"/>
                    </a:cubicBezTo>
                    <a:cubicBezTo>
                      <a:pt x="572" y="123"/>
                      <a:pt x="572" y="125"/>
                      <a:pt x="572" y="128"/>
                    </a:cubicBezTo>
                    <a:close/>
                    <a:moveTo>
                      <a:pt x="352" y="136"/>
                    </a:moveTo>
                    <a:cubicBezTo>
                      <a:pt x="357" y="137"/>
                      <a:pt x="360" y="142"/>
                      <a:pt x="368" y="140"/>
                    </a:cubicBezTo>
                    <a:cubicBezTo>
                      <a:pt x="371" y="126"/>
                      <a:pt x="353" y="124"/>
                      <a:pt x="352" y="136"/>
                    </a:cubicBezTo>
                    <a:close/>
                    <a:moveTo>
                      <a:pt x="452" y="140"/>
                    </a:moveTo>
                    <a:cubicBezTo>
                      <a:pt x="455" y="140"/>
                      <a:pt x="457" y="140"/>
                      <a:pt x="460" y="140"/>
                    </a:cubicBezTo>
                    <a:cubicBezTo>
                      <a:pt x="460" y="135"/>
                      <a:pt x="465" y="134"/>
                      <a:pt x="464" y="128"/>
                    </a:cubicBezTo>
                    <a:cubicBezTo>
                      <a:pt x="460" y="128"/>
                      <a:pt x="456" y="128"/>
                      <a:pt x="452" y="128"/>
                    </a:cubicBezTo>
                    <a:cubicBezTo>
                      <a:pt x="452" y="132"/>
                      <a:pt x="452" y="136"/>
                      <a:pt x="452" y="140"/>
                    </a:cubicBezTo>
                    <a:close/>
                    <a:moveTo>
                      <a:pt x="548" y="136"/>
                    </a:moveTo>
                    <a:cubicBezTo>
                      <a:pt x="552" y="136"/>
                      <a:pt x="556" y="136"/>
                      <a:pt x="560" y="136"/>
                    </a:cubicBezTo>
                    <a:cubicBezTo>
                      <a:pt x="560" y="133"/>
                      <a:pt x="560" y="131"/>
                      <a:pt x="560" y="128"/>
                    </a:cubicBezTo>
                    <a:cubicBezTo>
                      <a:pt x="556" y="128"/>
                      <a:pt x="552" y="128"/>
                      <a:pt x="548" y="128"/>
                    </a:cubicBezTo>
                    <a:cubicBezTo>
                      <a:pt x="548" y="131"/>
                      <a:pt x="548" y="133"/>
                      <a:pt x="548" y="136"/>
                    </a:cubicBezTo>
                    <a:close/>
                    <a:moveTo>
                      <a:pt x="428" y="144"/>
                    </a:moveTo>
                    <a:cubicBezTo>
                      <a:pt x="432" y="144"/>
                      <a:pt x="436" y="144"/>
                      <a:pt x="440" y="144"/>
                    </a:cubicBezTo>
                    <a:cubicBezTo>
                      <a:pt x="440" y="140"/>
                      <a:pt x="440" y="136"/>
                      <a:pt x="440" y="132"/>
                    </a:cubicBezTo>
                    <a:cubicBezTo>
                      <a:pt x="437" y="132"/>
                      <a:pt x="435" y="132"/>
                      <a:pt x="432" y="132"/>
                    </a:cubicBezTo>
                    <a:cubicBezTo>
                      <a:pt x="432" y="137"/>
                      <a:pt x="427" y="138"/>
                      <a:pt x="428" y="144"/>
                    </a:cubicBezTo>
                    <a:close/>
                    <a:moveTo>
                      <a:pt x="524" y="140"/>
                    </a:moveTo>
                    <a:cubicBezTo>
                      <a:pt x="531" y="139"/>
                      <a:pt x="544" y="144"/>
                      <a:pt x="540" y="132"/>
                    </a:cubicBezTo>
                    <a:cubicBezTo>
                      <a:pt x="531" y="131"/>
                      <a:pt x="525" y="133"/>
                      <a:pt x="524" y="140"/>
                    </a:cubicBezTo>
                    <a:close/>
                    <a:moveTo>
                      <a:pt x="332" y="148"/>
                    </a:moveTo>
                    <a:cubicBezTo>
                      <a:pt x="335" y="148"/>
                      <a:pt x="337" y="148"/>
                      <a:pt x="340" y="148"/>
                    </a:cubicBezTo>
                    <a:cubicBezTo>
                      <a:pt x="340" y="143"/>
                      <a:pt x="345" y="142"/>
                      <a:pt x="344" y="136"/>
                    </a:cubicBezTo>
                    <a:cubicBezTo>
                      <a:pt x="340" y="136"/>
                      <a:pt x="336" y="136"/>
                      <a:pt x="332" y="136"/>
                    </a:cubicBezTo>
                    <a:cubicBezTo>
                      <a:pt x="332" y="140"/>
                      <a:pt x="332" y="144"/>
                      <a:pt x="332" y="148"/>
                    </a:cubicBezTo>
                    <a:close/>
                    <a:moveTo>
                      <a:pt x="504" y="148"/>
                    </a:moveTo>
                    <a:cubicBezTo>
                      <a:pt x="508" y="148"/>
                      <a:pt x="512" y="148"/>
                      <a:pt x="516" y="148"/>
                    </a:cubicBezTo>
                    <a:cubicBezTo>
                      <a:pt x="517" y="139"/>
                      <a:pt x="513" y="135"/>
                      <a:pt x="504" y="136"/>
                    </a:cubicBezTo>
                    <a:cubicBezTo>
                      <a:pt x="504" y="140"/>
                      <a:pt x="504" y="144"/>
                      <a:pt x="504" y="148"/>
                    </a:cubicBezTo>
                    <a:close/>
                    <a:moveTo>
                      <a:pt x="408" y="152"/>
                    </a:moveTo>
                    <a:cubicBezTo>
                      <a:pt x="411" y="152"/>
                      <a:pt x="413" y="152"/>
                      <a:pt x="416" y="152"/>
                    </a:cubicBezTo>
                    <a:cubicBezTo>
                      <a:pt x="416" y="147"/>
                      <a:pt x="421" y="146"/>
                      <a:pt x="420" y="140"/>
                    </a:cubicBezTo>
                    <a:cubicBezTo>
                      <a:pt x="416" y="140"/>
                      <a:pt x="412" y="140"/>
                      <a:pt x="408" y="140"/>
                    </a:cubicBezTo>
                    <a:cubicBezTo>
                      <a:pt x="408" y="144"/>
                      <a:pt x="408" y="148"/>
                      <a:pt x="408" y="152"/>
                    </a:cubicBezTo>
                    <a:close/>
                    <a:moveTo>
                      <a:pt x="460" y="148"/>
                    </a:moveTo>
                    <a:cubicBezTo>
                      <a:pt x="460" y="152"/>
                      <a:pt x="460" y="156"/>
                      <a:pt x="460" y="160"/>
                    </a:cubicBezTo>
                    <a:cubicBezTo>
                      <a:pt x="473" y="161"/>
                      <a:pt x="477" y="153"/>
                      <a:pt x="492" y="156"/>
                    </a:cubicBezTo>
                    <a:cubicBezTo>
                      <a:pt x="489" y="133"/>
                      <a:pt x="476" y="158"/>
                      <a:pt x="460" y="148"/>
                    </a:cubicBezTo>
                    <a:close/>
                    <a:moveTo>
                      <a:pt x="384" y="156"/>
                    </a:moveTo>
                    <a:cubicBezTo>
                      <a:pt x="388" y="156"/>
                      <a:pt x="392" y="156"/>
                      <a:pt x="396" y="156"/>
                    </a:cubicBezTo>
                    <a:cubicBezTo>
                      <a:pt x="396" y="153"/>
                      <a:pt x="396" y="151"/>
                      <a:pt x="396" y="148"/>
                    </a:cubicBezTo>
                    <a:cubicBezTo>
                      <a:pt x="392" y="148"/>
                      <a:pt x="388" y="148"/>
                      <a:pt x="384" y="148"/>
                    </a:cubicBezTo>
                    <a:cubicBezTo>
                      <a:pt x="384" y="151"/>
                      <a:pt x="384" y="153"/>
                      <a:pt x="384" y="156"/>
                    </a:cubicBezTo>
                    <a:close/>
                    <a:moveTo>
                      <a:pt x="360" y="164"/>
                    </a:moveTo>
                    <a:cubicBezTo>
                      <a:pt x="364" y="164"/>
                      <a:pt x="368" y="164"/>
                      <a:pt x="372" y="164"/>
                    </a:cubicBezTo>
                    <a:cubicBezTo>
                      <a:pt x="372" y="160"/>
                      <a:pt x="372" y="156"/>
                      <a:pt x="372" y="152"/>
                    </a:cubicBezTo>
                    <a:cubicBezTo>
                      <a:pt x="369" y="152"/>
                      <a:pt x="367" y="152"/>
                      <a:pt x="364" y="152"/>
                    </a:cubicBezTo>
                    <a:cubicBezTo>
                      <a:pt x="364" y="157"/>
                      <a:pt x="359" y="158"/>
                      <a:pt x="360" y="164"/>
                    </a:cubicBezTo>
                    <a:close/>
                    <a:moveTo>
                      <a:pt x="436" y="168"/>
                    </a:moveTo>
                    <a:cubicBezTo>
                      <a:pt x="439" y="168"/>
                      <a:pt x="441" y="168"/>
                      <a:pt x="444" y="168"/>
                    </a:cubicBezTo>
                    <a:cubicBezTo>
                      <a:pt x="444" y="163"/>
                      <a:pt x="449" y="162"/>
                      <a:pt x="448" y="156"/>
                    </a:cubicBezTo>
                    <a:cubicBezTo>
                      <a:pt x="444" y="156"/>
                      <a:pt x="440" y="156"/>
                      <a:pt x="436" y="156"/>
                    </a:cubicBezTo>
                    <a:cubicBezTo>
                      <a:pt x="436" y="160"/>
                      <a:pt x="436" y="164"/>
                      <a:pt x="436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96"/>
              <p:cNvSpPr>
                <a:spLocks/>
              </p:cNvSpPr>
              <p:nvPr/>
            </p:nvSpPr>
            <p:spPr bwMode="auto">
              <a:xfrm>
                <a:off x="4823" y="2069"/>
                <a:ext cx="7" cy="6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97"/>
              <p:cNvSpPr>
                <a:spLocks/>
              </p:cNvSpPr>
              <p:nvPr/>
            </p:nvSpPr>
            <p:spPr bwMode="auto">
              <a:xfrm>
                <a:off x="4855" y="2071"/>
                <a:ext cx="6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98"/>
              <p:cNvSpPr>
                <a:spLocks/>
              </p:cNvSpPr>
              <p:nvPr/>
            </p:nvSpPr>
            <p:spPr bwMode="auto">
              <a:xfrm>
                <a:off x="4715" y="2073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99"/>
              <p:cNvSpPr>
                <a:spLocks/>
              </p:cNvSpPr>
              <p:nvPr/>
            </p:nvSpPr>
            <p:spPr bwMode="auto">
              <a:xfrm>
                <a:off x="4847" y="2073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400"/>
              <p:cNvSpPr>
                <a:spLocks/>
              </p:cNvSpPr>
              <p:nvPr/>
            </p:nvSpPr>
            <p:spPr bwMode="auto">
              <a:xfrm>
                <a:off x="4704" y="2075"/>
                <a:ext cx="8" cy="7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401"/>
              <p:cNvSpPr>
                <a:spLocks/>
              </p:cNvSpPr>
              <p:nvPr/>
            </p:nvSpPr>
            <p:spPr bwMode="auto">
              <a:xfrm>
                <a:off x="4697" y="2079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402"/>
              <p:cNvSpPr>
                <a:spLocks/>
              </p:cNvSpPr>
              <p:nvPr/>
            </p:nvSpPr>
            <p:spPr bwMode="auto">
              <a:xfrm>
                <a:off x="4727" y="2081"/>
                <a:ext cx="8" cy="6"/>
              </a:xfrm>
              <a:custGeom>
                <a:avLst/>
                <a:gdLst>
                  <a:gd name="T0" fmla="*/ 17 w 18"/>
                  <a:gd name="T1" fmla="*/ 1 h 14"/>
                  <a:gd name="T2" fmla="*/ 1 w 18"/>
                  <a:gd name="T3" fmla="*/ 13 h 14"/>
                  <a:gd name="T4" fmla="*/ 17 w 18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403"/>
              <p:cNvSpPr>
                <a:spLocks/>
              </p:cNvSpPr>
              <p:nvPr/>
            </p:nvSpPr>
            <p:spPr bwMode="auto">
              <a:xfrm>
                <a:off x="1227" y="208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404"/>
              <p:cNvSpPr>
                <a:spLocks/>
              </p:cNvSpPr>
              <p:nvPr/>
            </p:nvSpPr>
            <p:spPr bwMode="auto">
              <a:xfrm>
                <a:off x="4716" y="2082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405"/>
              <p:cNvSpPr>
                <a:spLocks/>
              </p:cNvSpPr>
              <p:nvPr/>
            </p:nvSpPr>
            <p:spPr bwMode="auto">
              <a:xfrm>
                <a:off x="906" y="2087"/>
                <a:ext cx="168" cy="96"/>
              </a:xfrm>
              <a:custGeom>
                <a:avLst/>
                <a:gdLst>
                  <a:gd name="T0" fmla="*/ 392 w 394"/>
                  <a:gd name="T1" fmla="*/ 183 h 225"/>
                  <a:gd name="T2" fmla="*/ 272 w 394"/>
                  <a:gd name="T3" fmla="*/ 207 h 225"/>
                  <a:gd name="T4" fmla="*/ 216 w 394"/>
                  <a:gd name="T5" fmla="*/ 223 h 225"/>
                  <a:gd name="T6" fmla="*/ 64 w 394"/>
                  <a:gd name="T7" fmla="*/ 211 h 225"/>
                  <a:gd name="T8" fmla="*/ 0 w 394"/>
                  <a:gd name="T9" fmla="*/ 55 h 225"/>
                  <a:gd name="T10" fmla="*/ 140 w 394"/>
                  <a:gd name="T11" fmla="*/ 7 h 225"/>
                  <a:gd name="T12" fmla="*/ 224 w 394"/>
                  <a:gd name="T13" fmla="*/ 7 h 225"/>
                  <a:gd name="T14" fmla="*/ 328 w 394"/>
                  <a:gd name="T15" fmla="*/ 67 h 225"/>
                  <a:gd name="T16" fmla="*/ 348 w 394"/>
                  <a:gd name="T17" fmla="*/ 95 h 225"/>
                  <a:gd name="T18" fmla="*/ 384 w 394"/>
                  <a:gd name="T19" fmla="*/ 123 h 225"/>
                  <a:gd name="T20" fmla="*/ 392 w 394"/>
                  <a:gd name="T21" fmla="*/ 183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4" h="225">
                    <a:moveTo>
                      <a:pt x="392" y="183"/>
                    </a:moveTo>
                    <a:cubicBezTo>
                      <a:pt x="361" y="215"/>
                      <a:pt x="312" y="200"/>
                      <a:pt x="272" y="207"/>
                    </a:cubicBezTo>
                    <a:cubicBezTo>
                      <a:pt x="252" y="211"/>
                      <a:pt x="235" y="222"/>
                      <a:pt x="216" y="223"/>
                    </a:cubicBezTo>
                    <a:cubicBezTo>
                      <a:pt x="160" y="225"/>
                      <a:pt x="115" y="217"/>
                      <a:pt x="64" y="211"/>
                    </a:cubicBezTo>
                    <a:cubicBezTo>
                      <a:pt x="49" y="153"/>
                      <a:pt x="9" y="120"/>
                      <a:pt x="0" y="55"/>
                    </a:cubicBezTo>
                    <a:cubicBezTo>
                      <a:pt x="29" y="22"/>
                      <a:pt x="103" y="12"/>
                      <a:pt x="140" y="7"/>
                    </a:cubicBezTo>
                    <a:cubicBezTo>
                      <a:pt x="169" y="3"/>
                      <a:pt x="197" y="0"/>
                      <a:pt x="224" y="7"/>
                    </a:cubicBezTo>
                    <a:cubicBezTo>
                      <a:pt x="266" y="18"/>
                      <a:pt x="302" y="38"/>
                      <a:pt x="328" y="67"/>
                    </a:cubicBezTo>
                    <a:cubicBezTo>
                      <a:pt x="336" y="76"/>
                      <a:pt x="341" y="88"/>
                      <a:pt x="348" y="95"/>
                    </a:cubicBezTo>
                    <a:cubicBezTo>
                      <a:pt x="360" y="107"/>
                      <a:pt x="379" y="113"/>
                      <a:pt x="384" y="123"/>
                    </a:cubicBezTo>
                    <a:cubicBezTo>
                      <a:pt x="394" y="142"/>
                      <a:pt x="392" y="164"/>
                      <a:pt x="392" y="1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" name="Freeform 407"/>
            <p:cNvSpPr>
              <a:spLocks/>
            </p:cNvSpPr>
            <p:nvPr/>
          </p:nvSpPr>
          <p:spPr bwMode="auto">
            <a:xfrm>
              <a:off x="7518400" y="3308350"/>
              <a:ext cx="14288" cy="1746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08"/>
            <p:cNvSpPr>
              <a:spLocks/>
            </p:cNvSpPr>
            <p:nvPr/>
          </p:nvSpPr>
          <p:spPr bwMode="auto">
            <a:xfrm>
              <a:off x="2014538" y="3314700"/>
              <a:ext cx="9525" cy="17463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09"/>
            <p:cNvSpPr>
              <a:spLocks/>
            </p:cNvSpPr>
            <p:nvPr/>
          </p:nvSpPr>
          <p:spPr bwMode="auto">
            <a:xfrm>
              <a:off x="7545388" y="3325813"/>
              <a:ext cx="6350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10"/>
            <p:cNvSpPr>
              <a:spLocks/>
            </p:cNvSpPr>
            <p:nvPr/>
          </p:nvSpPr>
          <p:spPr bwMode="auto">
            <a:xfrm>
              <a:off x="7578725" y="3330575"/>
              <a:ext cx="11113" cy="9525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11"/>
            <p:cNvSpPr>
              <a:spLocks/>
            </p:cNvSpPr>
            <p:nvPr/>
          </p:nvSpPr>
          <p:spPr bwMode="auto">
            <a:xfrm>
              <a:off x="7629525" y="3333750"/>
              <a:ext cx="9525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12"/>
            <p:cNvSpPr>
              <a:spLocks/>
            </p:cNvSpPr>
            <p:nvPr/>
          </p:nvSpPr>
          <p:spPr bwMode="auto">
            <a:xfrm>
              <a:off x="7610475" y="3333750"/>
              <a:ext cx="12700" cy="12700"/>
            </a:xfrm>
            <a:custGeom>
              <a:avLst/>
              <a:gdLst>
                <a:gd name="T0" fmla="*/ 16 w 18"/>
                <a:gd name="T1" fmla="*/ 3 h 19"/>
                <a:gd name="T2" fmla="*/ 12 w 18"/>
                <a:gd name="T3" fmla="*/ 19 h 19"/>
                <a:gd name="T4" fmla="*/ 16 w 18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16" y="3"/>
                  </a:moveTo>
                  <a:cubicBezTo>
                    <a:pt x="18" y="11"/>
                    <a:pt x="13" y="14"/>
                    <a:pt x="12" y="19"/>
                  </a:cubicBezTo>
                  <a:cubicBezTo>
                    <a:pt x="0" y="18"/>
                    <a:pt x="2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13"/>
            <p:cNvSpPr>
              <a:spLocks/>
            </p:cNvSpPr>
            <p:nvPr/>
          </p:nvSpPr>
          <p:spPr bwMode="auto">
            <a:xfrm>
              <a:off x="7678738" y="3336925"/>
              <a:ext cx="7938" cy="7938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9" y="10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14"/>
            <p:cNvSpPr>
              <a:spLocks/>
            </p:cNvSpPr>
            <p:nvPr/>
          </p:nvSpPr>
          <p:spPr bwMode="auto">
            <a:xfrm>
              <a:off x="7664450" y="3338513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15"/>
            <p:cNvSpPr>
              <a:spLocks/>
            </p:cNvSpPr>
            <p:nvPr/>
          </p:nvSpPr>
          <p:spPr bwMode="auto">
            <a:xfrm>
              <a:off x="7729538" y="3338513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6"/>
            <p:cNvSpPr>
              <a:spLocks noEditPoints="1"/>
            </p:cNvSpPr>
            <p:nvPr/>
          </p:nvSpPr>
          <p:spPr bwMode="auto">
            <a:xfrm>
              <a:off x="1760538" y="3333750"/>
              <a:ext cx="115888" cy="53975"/>
            </a:xfrm>
            <a:custGeom>
              <a:avLst/>
              <a:gdLst>
                <a:gd name="T0" fmla="*/ 96 w 171"/>
                <a:gd name="T1" fmla="*/ 56 h 80"/>
                <a:gd name="T2" fmla="*/ 104 w 171"/>
                <a:gd name="T3" fmla="*/ 40 h 80"/>
                <a:gd name="T4" fmla="*/ 92 w 171"/>
                <a:gd name="T5" fmla="*/ 36 h 80"/>
                <a:gd name="T6" fmla="*/ 136 w 171"/>
                <a:gd name="T7" fmla="*/ 20 h 80"/>
                <a:gd name="T8" fmla="*/ 140 w 171"/>
                <a:gd name="T9" fmla="*/ 44 h 80"/>
                <a:gd name="T10" fmla="*/ 152 w 171"/>
                <a:gd name="T11" fmla="*/ 32 h 80"/>
                <a:gd name="T12" fmla="*/ 164 w 171"/>
                <a:gd name="T13" fmla="*/ 36 h 80"/>
                <a:gd name="T14" fmla="*/ 168 w 171"/>
                <a:gd name="T15" fmla="*/ 76 h 80"/>
                <a:gd name="T16" fmla="*/ 156 w 171"/>
                <a:gd name="T17" fmla="*/ 72 h 80"/>
                <a:gd name="T18" fmla="*/ 148 w 171"/>
                <a:gd name="T19" fmla="*/ 48 h 80"/>
                <a:gd name="T20" fmla="*/ 128 w 171"/>
                <a:gd name="T21" fmla="*/ 56 h 80"/>
                <a:gd name="T22" fmla="*/ 120 w 171"/>
                <a:gd name="T23" fmla="*/ 32 h 80"/>
                <a:gd name="T24" fmla="*/ 120 w 171"/>
                <a:gd name="T25" fmla="*/ 80 h 80"/>
                <a:gd name="T26" fmla="*/ 112 w 171"/>
                <a:gd name="T27" fmla="*/ 64 h 80"/>
                <a:gd name="T28" fmla="*/ 56 w 171"/>
                <a:gd name="T29" fmla="*/ 72 h 80"/>
                <a:gd name="T30" fmla="*/ 60 w 171"/>
                <a:gd name="T31" fmla="*/ 52 h 80"/>
                <a:gd name="T32" fmla="*/ 8 w 171"/>
                <a:gd name="T33" fmla="*/ 60 h 80"/>
                <a:gd name="T34" fmla="*/ 0 w 171"/>
                <a:gd name="T35" fmla="*/ 28 h 80"/>
                <a:gd name="T36" fmla="*/ 60 w 171"/>
                <a:gd name="T37" fmla="*/ 16 h 80"/>
                <a:gd name="T38" fmla="*/ 68 w 171"/>
                <a:gd name="T39" fmla="*/ 56 h 80"/>
                <a:gd name="T40" fmla="*/ 76 w 171"/>
                <a:gd name="T41" fmla="*/ 56 h 80"/>
                <a:gd name="T42" fmla="*/ 68 w 171"/>
                <a:gd name="T43" fmla="*/ 20 h 80"/>
                <a:gd name="T44" fmla="*/ 96 w 171"/>
                <a:gd name="T45" fmla="*/ 56 h 80"/>
                <a:gd name="T46" fmla="*/ 52 w 171"/>
                <a:gd name="T47" fmla="*/ 44 h 80"/>
                <a:gd name="T48" fmla="*/ 44 w 171"/>
                <a:gd name="T49" fmla="*/ 28 h 80"/>
                <a:gd name="T50" fmla="*/ 52 w 171"/>
                <a:gd name="T51" fmla="*/ 44 h 80"/>
                <a:gd name="T52" fmla="*/ 28 w 171"/>
                <a:gd name="T53" fmla="*/ 52 h 80"/>
                <a:gd name="T54" fmla="*/ 32 w 171"/>
                <a:gd name="T55" fmla="*/ 36 h 80"/>
                <a:gd name="T56" fmla="*/ 16 w 171"/>
                <a:gd name="T57" fmla="*/ 36 h 80"/>
                <a:gd name="T58" fmla="*/ 28 w 171"/>
                <a:gd name="T59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1" h="80">
                  <a:moveTo>
                    <a:pt x="96" y="56"/>
                  </a:moveTo>
                  <a:cubicBezTo>
                    <a:pt x="103" y="55"/>
                    <a:pt x="105" y="49"/>
                    <a:pt x="104" y="40"/>
                  </a:cubicBezTo>
                  <a:cubicBezTo>
                    <a:pt x="103" y="35"/>
                    <a:pt x="97" y="37"/>
                    <a:pt x="92" y="36"/>
                  </a:cubicBezTo>
                  <a:cubicBezTo>
                    <a:pt x="104" y="22"/>
                    <a:pt x="113" y="26"/>
                    <a:pt x="136" y="20"/>
                  </a:cubicBezTo>
                  <a:cubicBezTo>
                    <a:pt x="135" y="30"/>
                    <a:pt x="135" y="39"/>
                    <a:pt x="140" y="44"/>
                  </a:cubicBezTo>
                  <a:cubicBezTo>
                    <a:pt x="151" y="47"/>
                    <a:pt x="148" y="36"/>
                    <a:pt x="152" y="32"/>
                  </a:cubicBezTo>
                  <a:cubicBezTo>
                    <a:pt x="155" y="34"/>
                    <a:pt x="158" y="36"/>
                    <a:pt x="164" y="36"/>
                  </a:cubicBezTo>
                  <a:cubicBezTo>
                    <a:pt x="157" y="55"/>
                    <a:pt x="171" y="52"/>
                    <a:pt x="168" y="76"/>
                  </a:cubicBezTo>
                  <a:cubicBezTo>
                    <a:pt x="165" y="74"/>
                    <a:pt x="162" y="72"/>
                    <a:pt x="156" y="72"/>
                  </a:cubicBezTo>
                  <a:cubicBezTo>
                    <a:pt x="148" y="67"/>
                    <a:pt x="164" y="51"/>
                    <a:pt x="148" y="48"/>
                  </a:cubicBezTo>
                  <a:cubicBezTo>
                    <a:pt x="136" y="45"/>
                    <a:pt x="143" y="62"/>
                    <a:pt x="128" y="56"/>
                  </a:cubicBezTo>
                  <a:cubicBezTo>
                    <a:pt x="124" y="42"/>
                    <a:pt x="129" y="43"/>
                    <a:pt x="120" y="32"/>
                  </a:cubicBezTo>
                  <a:cubicBezTo>
                    <a:pt x="105" y="42"/>
                    <a:pt x="127" y="68"/>
                    <a:pt x="120" y="80"/>
                  </a:cubicBezTo>
                  <a:cubicBezTo>
                    <a:pt x="113" y="79"/>
                    <a:pt x="111" y="73"/>
                    <a:pt x="112" y="64"/>
                  </a:cubicBezTo>
                  <a:cubicBezTo>
                    <a:pt x="91" y="65"/>
                    <a:pt x="77" y="71"/>
                    <a:pt x="56" y="72"/>
                  </a:cubicBezTo>
                  <a:cubicBezTo>
                    <a:pt x="53" y="61"/>
                    <a:pt x="62" y="62"/>
                    <a:pt x="60" y="52"/>
                  </a:cubicBezTo>
                  <a:cubicBezTo>
                    <a:pt x="41" y="59"/>
                    <a:pt x="32" y="55"/>
                    <a:pt x="8" y="60"/>
                  </a:cubicBezTo>
                  <a:cubicBezTo>
                    <a:pt x="12" y="42"/>
                    <a:pt x="1" y="40"/>
                    <a:pt x="0" y="28"/>
                  </a:cubicBezTo>
                  <a:cubicBezTo>
                    <a:pt x="18" y="22"/>
                    <a:pt x="38" y="18"/>
                    <a:pt x="60" y="16"/>
                  </a:cubicBezTo>
                  <a:cubicBezTo>
                    <a:pt x="56" y="33"/>
                    <a:pt x="75" y="35"/>
                    <a:pt x="68" y="56"/>
                  </a:cubicBezTo>
                  <a:cubicBezTo>
                    <a:pt x="71" y="56"/>
                    <a:pt x="73" y="56"/>
                    <a:pt x="76" y="56"/>
                  </a:cubicBezTo>
                  <a:cubicBezTo>
                    <a:pt x="81" y="52"/>
                    <a:pt x="80" y="21"/>
                    <a:pt x="68" y="20"/>
                  </a:cubicBezTo>
                  <a:cubicBezTo>
                    <a:pt x="81" y="0"/>
                    <a:pt x="91" y="42"/>
                    <a:pt x="96" y="56"/>
                  </a:cubicBezTo>
                  <a:close/>
                  <a:moveTo>
                    <a:pt x="52" y="44"/>
                  </a:moveTo>
                  <a:cubicBezTo>
                    <a:pt x="53" y="35"/>
                    <a:pt x="51" y="29"/>
                    <a:pt x="44" y="28"/>
                  </a:cubicBezTo>
                  <a:cubicBezTo>
                    <a:pt x="35" y="36"/>
                    <a:pt x="44" y="42"/>
                    <a:pt x="52" y="44"/>
                  </a:cubicBezTo>
                  <a:close/>
                  <a:moveTo>
                    <a:pt x="28" y="52"/>
                  </a:moveTo>
                  <a:cubicBezTo>
                    <a:pt x="27" y="44"/>
                    <a:pt x="33" y="43"/>
                    <a:pt x="32" y="36"/>
                  </a:cubicBezTo>
                  <a:cubicBezTo>
                    <a:pt x="27" y="36"/>
                    <a:pt x="21" y="36"/>
                    <a:pt x="16" y="36"/>
                  </a:cubicBezTo>
                  <a:cubicBezTo>
                    <a:pt x="13" y="49"/>
                    <a:pt x="22" y="49"/>
                    <a:pt x="28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17"/>
            <p:cNvSpPr>
              <a:spLocks/>
            </p:cNvSpPr>
            <p:nvPr/>
          </p:nvSpPr>
          <p:spPr bwMode="auto">
            <a:xfrm>
              <a:off x="7597775" y="3341688"/>
              <a:ext cx="9525" cy="9525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18"/>
            <p:cNvSpPr>
              <a:spLocks/>
            </p:cNvSpPr>
            <p:nvPr/>
          </p:nvSpPr>
          <p:spPr bwMode="auto">
            <a:xfrm>
              <a:off x="7716838" y="3341688"/>
              <a:ext cx="7938" cy="7938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19"/>
            <p:cNvSpPr>
              <a:spLocks noEditPoints="1"/>
            </p:cNvSpPr>
            <p:nvPr/>
          </p:nvSpPr>
          <p:spPr bwMode="auto">
            <a:xfrm>
              <a:off x="7350125" y="3344863"/>
              <a:ext cx="239713" cy="104775"/>
            </a:xfrm>
            <a:custGeom>
              <a:avLst/>
              <a:gdLst>
                <a:gd name="T0" fmla="*/ 132 w 352"/>
                <a:gd name="T1" fmla="*/ 28 h 156"/>
                <a:gd name="T2" fmla="*/ 232 w 352"/>
                <a:gd name="T3" fmla="*/ 44 h 156"/>
                <a:gd name="T4" fmla="*/ 352 w 352"/>
                <a:gd name="T5" fmla="*/ 88 h 156"/>
                <a:gd name="T6" fmla="*/ 128 w 352"/>
                <a:gd name="T7" fmla="*/ 156 h 156"/>
                <a:gd name="T8" fmla="*/ 60 w 352"/>
                <a:gd name="T9" fmla="*/ 144 h 156"/>
                <a:gd name="T10" fmla="*/ 36 w 352"/>
                <a:gd name="T11" fmla="*/ 100 h 156"/>
                <a:gd name="T12" fmla="*/ 60 w 352"/>
                <a:gd name="T13" fmla="*/ 24 h 156"/>
                <a:gd name="T14" fmla="*/ 104 w 352"/>
                <a:gd name="T15" fmla="*/ 20 h 156"/>
                <a:gd name="T16" fmla="*/ 96 w 352"/>
                <a:gd name="T17" fmla="*/ 28 h 156"/>
                <a:gd name="T18" fmla="*/ 168 w 352"/>
                <a:gd name="T19" fmla="*/ 40 h 156"/>
                <a:gd name="T20" fmla="*/ 60 w 352"/>
                <a:gd name="T21" fmla="*/ 44 h 156"/>
                <a:gd name="T22" fmla="*/ 60 w 352"/>
                <a:gd name="T23" fmla="*/ 44 h 156"/>
                <a:gd name="T24" fmla="*/ 204 w 352"/>
                <a:gd name="T25" fmla="*/ 48 h 156"/>
                <a:gd name="T26" fmla="*/ 108 w 352"/>
                <a:gd name="T27" fmla="*/ 52 h 156"/>
                <a:gd name="T28" fmla="*/ 188 w 352"/>
                <a:gd name="T29" fmla="*/ 44 h 156"/>
                <a:gd name="T30" fmla="*/ 88 w 352"/>
                <a:gd name="T31" fmla="*/ 48 h 156"/>
                <a:gd name="T32" fmla="*/ 256 w 352"/>
                <a:gd name="T33" fmla="*/ 60 h 156"/>
                <a:gd name="T34" fmla="*/ 164 w 352"/>
                <a:gd name="T35" fmla="*/ 56 h 156"/>
                <a:gd name="T36" fmla="*/ 248 w 352"/>
                <a:gd name="T37" fmla="*/ 56 h 156"/>
                <a:gd name="T38" fmla="*/ 56 w 352"/>
                <a:gd name="T39" fmla="*/ 72 h 156"/>
                <a:gd name="T40" fmla="*/ 140 w 352"/>
                <a:gd name="T41" fmla="*/ 60 h 156"/>
                <a:gd name="T42" fmla="*/ 128 w 352"/>
                <a:gd name="T43" fmla="*/ 76 h 156"/>
                <a:gd name="T44" fmla="*/ 224 w 352"/>
                <a:gd name="T45" fmla="*/ 76 h 156"/>
                <a:gd name="T46" fmla="*/ 188 w 352"/>
                <a:gd name="T47" fmla="*/ 80 h 156"/>
                <a:gd name="T48" fmla="*/ 296 w 352"/>
                <a:gd name="T49" fmla="*/ 76 h 156"/>
                <a:gd name="T50" fmla="*/ 264 w 352"/>
                <a:gd name="T51" fmla="*/ 84 h 156"/>
                <a:gd name="T52" fmla="*/ 264 w 352"/>
                <a:gd name="T53" fmla="*/ 84 h 156"/>
                <a:gd name="T54" fmla="*/ 72 w 352"/>
                <a:gd name="T55" fmla="*/ 88 h 156"/>
                <a:gd name="T56" fmla="*/ 168 w 352"/>
                <a:gd name="T57" fmla="*/ 76 h 156"/>
                <a:gd name="T58" fmla="*/ 156 w 352"/>
                <a:gd name="T59" fmla="*/ 92 h 156"/>
                <a:gd name="T60" fmla="*/ 244 w 352"/>
                <a:gd name="T61" fmla="*/ 80 h 156"/>
                <a:gd name="T62" fmla="*/ 320 w 352"/>
                <a:gd name="T63" fmla="*/ 80 h 156"/>
                <a:gd name="T64" fmla="*/ 60 w 352"/>
                <a:gd name="T65" fmla="*/ 84 h 156"/>
                <a:gd name="T66" fmla="*/ 124 w 352"/>
                <a:gd name="T67" fmla="*/ 84 h 156"/>
                <a:gd name="T68" fmla="*/ 196 w 352"/>
                <a:gd name="T69" fmla="*/ 100 h 156"/>
                <a:gd name="T70" fmla="*/ 292 w 352"/>
                <a:gd name="T71" fmla="*/ 100 h 156"/>
                <a:gd name="T72" fmla="*/ 292 w 352"/>
                <a:gd name="T73" fmla="*/ 100 h 156"/>
                <a:gd name="T74" fmla="*/ 172 w 352"/>
                <a:gd name="T75" fmla="*/ 108 h 156"/>
                <a:gd name="T76" fmla="*/ 280 w 352"/>
                <a:gd name="T77" fmla="*/ 104 h 156"/>
                <a:gd name="T78" fmla="*/ 76 w 352"/>
                <a:gd name="T79" fmla="*/ 112 h 156"/>
                <a:gd name="T80" fmla="*/ 264 w 352"/>
                <a:gd name="T81" fmla="*/ 104 h 156"/>
                <a:gd name="T82" fmla="*/ 68 w 352"/>
                <a:gd name="T83" fmla="*/ 116 h 156"/>
                <a:gd name="T84" fmla="*/ 160 w 352"/>
                <a:gd name="T85" fmla="*/ 116 h 156"/>
                <a:gd name="T86" fmla="*/ 124 w 352"/>
                <a:gd name="T87" fmla="*/ 120 h 156"/>
                <a:gd name="T88" fmla="*/ 232 w 352"/>
                <a:gd name="T89" fmla="*/ 120 h 156"/>
                <a:gd name="T90" fmla="*/ 204 w 352"/>
                <a:gd name="T91" fmla="*/ 124 h 156"/>
                <a:gd name="T92" fmla="*/ 104 w 352"/>
                <a:gd name="T93" fmla="*/ 128 h 156"/>
                <a:gd name="T94" fmla="*/ 104 w 352"/>
                <a:gd name="T95" fmla="*/ 128 h 156"/>
                <a:gd name="T96" fmla="*/ 180 w 352"/>
                <a:gd name="T97" fmla="*/ 120 h 156"/>
                <a:gd name="T98" fmla="*/ 96 w 352"/>
                <a:gd name="T99" fmla="*/ 124 h 156"/>
                <a:gd name="T100" fmla="*/ 160 w 352"/>
                <a:gd name="T101" fmla="*/ 124 h 156"/>
                <a:gd name="T102" fmla="*/ 132 w 352"/>
                <a:gd name="T103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2" h="156">
                  <a:moveTo>
                    <a:pt x="68" y="0"/>
                  </a:moveTo>
                  <a:cubicBezTo>
                    <a:pt x="73" y="3"/>
                    <a:pt x="75" y="9"/>
                    <a:pt x="76" y="16"/>
                  </a:cubicBezTo>
                  <a:cubicBezTo>
                    <a:pt x="92" y="15"/>
                    <a:pt x="98" y="3"/>
                    <a:pt x="120" y="8"/>
                  </a:cubicBezTo>
                  <a:cubicBezTo>
                    <a:pt x="122" y="16"/>
                    <a:pt x="128" y="21"/>
                    <a:pt x="132" y="28"/>
                  </a:cubicBezTo>
                  <a:cubicBezTo>
                    <a:pt x="141" y="11"/>
                    <a:pt x="153" y="21"/>
                    <a:pt x="176" y="20"/>
                  </a:cubicBezTo>
                  <a:cubicBezTo>
                    <a:pt x="174" y="28"/>
                    <a:pt x="179" y="31"/>
                    <a:pt x="180" y="36"/>
                  </a:cubicBezTo>
                  <a:cubicBezTo>
                    <a:pt x="202" y="31"/>
                    <a:pt x="203" y="28"/>
                    <a:pt x="232" y="28"/>
                  </a:cubicBezTo>
                  <a:cubicBezTo>
                    <a:pt x="232" y="33"/>
                    <a:pt x="232" y="39"/>
                    <a:pt x="232" y="44"/>
                  </a:cubicBezTo>
                  <a:cubicBezTo>
                    <a:pt x="263" y="29"/>
                    <a:pt x="278" y="67"/>
                    <a:pt x="308" y="52"/>
                  </a:cubicBezTo>
                  <a:cubicBezTo>
                    <a:pt x="308" y="57"/>
                    <a:pt x="308" y="63"/>
                    <a:pt x="308" y="68"/>
                  </a:cubicBezTo>
                  <a:cubicBezTo>
                    <a:pt x="325" y="69"/>
                    <a:pt x="327" y="61"/>
                    <a:pt x="340" y="68"/>
                  </a:cubicBezTo>
                  <a:cubicBezTo>
                    <a:pt x="339" y="82"/>
                    <a:pt x="330" y="91"/>
                    <a:pt x="352" y="88"/>
                  </a:cubicBezTo>
                  <a:cubicBezTo>
                    <a:pt x="349" y="97"/>
                    <a:pt x="342" y="102"/>
                    <a:pt x="344" y="116"/>
                  </a:cubicBezTo>
                  <a:cubicBezTo>
                    <a:pt x="323" y="91"/>
                    <a:pt x="307" y="127"/>
                    <a:pt x="280" y="116"/>
                  </a:cubicBezTo>
                  <a:cubicBezTo>
                    <a:pt x="275" y="119"/>
                    <a:pt x="273" y="125"/>
                    <a:pt x="272" y="132"/>
                  </a:cubicBezTo>
                  <a:cubicBezTo>
                    <a:pt x="237" y="119"/>
                    <a:pt x="180" y="151"/>
                    <a:pt x="128" y="156"/>
                  </a:cubicBezTo>
                  <a:cubicBezTo>
                    <a:pt x="125" y="152"/>
                    <a:pt x="124" y="147"/>
                    <a:pt x="124" y="140"/>
                  </a:cubicBezTo>
                  <a:cubicBezTo>
                    <a:pt x="106" y="142"/>
                    <a:pt x="91" y="147"/>
                    <a:pt x="72" y="148"/>
                  </a:cubicBezTo>
                  <a:cubicBezTo>
                    <a:pt x="64" y="142"/>
                    <a:pt x="79" y="131"/>
                    <a:pt x="64" y="128"/>
                  </a:cubicBezTo>
                  <a:cubicBezTo>
                    <a:pt x="59" y="129"/>
                    <a:pt x="61" y="138"/>
                    <a:pt x="60" y="144"/>
                  </a:cubicBezTo>
                  <a:cubicBezTo>
                    <a:pt x="47" y="124"/>
                    <a:pt x="6" y="156"/>
                    <a:pt x="0" y="128"/>
                  </a:cubicBezTo>
                  <a:cubicBezTo>
                    <a:pt x="14" y="130"/>
                    <a:pt x="34" y="128"/>
                    <a:pt x="44" y="116"/>
                  </a:cubicBezTo>
                  <a:cubicBezTo>
                    <a:pt x="40" y="101"/>
                    <a:pt x="21" y="124"/>
                    <a:pt x="20" y="112"/>
                  </a:cubicBezTo>
                  <a:cubicBezTo>
                    <a:pt x="16" y="99"/>
                    <a:pt x="33" y="106"/>
                    <a:pt x="36" y="100"/>
                  </a:cubicBezTo>
                  <a:cubicBezTo>
                    <a:pt x="31" y="80"/>
                    <a:pt x="35" y="73"/>
                    <a:pt x="32" y="56"/>
                  </a:cubicBezTo>
                  <a:cubicBezTo>
                    <a:pt x="39" y="57"/>
                    <a:pt x="40" y="51"/>
                    <a:pt x="48" y="52"/>
                  </a:cubicBezTo>
                  <a:cubicBezTo>
                    <a:pt x="49" y="35"/>
                    <a:pt x="38" y="14"/>
                    <a:pt x="44" y="4"/>
                  </a:cubicBezTo>
                  <a:cubicBezTo>
                    <a:pt x="60" y="0"/>
                    <a:pt x="46" y="26"/>
                    <a:pt x="60" y="24"/>
                  </a:cubicBezTo>
                  <a:cubicBezTo>
                    <a:pt x="69" y="22"/>
                    <a:pt x="60" y="3"/>
                    <a:pt x="68" y="0"/>
                  </a:cubicBezTo>
                  <a:close/>
                  <a:moveTo>
                    <a:pt x="116" y="32"/>
                  </a:moveTo>
                  <a:cubicBezTo>
                    <a:pt x="116" y="28"/>
                    <a:pt x="116" y="24"/>
                    <a:pt x="116" y="20"/>
                  </a:cubicBezTo>
                  <a:cubicBezTo>
                    <a:pt x="112" y="20"/>
                    <a:pt x="108" y="20"/>
                    <a:pt x="104" y="20"/>
                  </a:cubicBezTo>
                  <a:cubicBezTo>
                    <a:pt x="103" y="29"/>
                    <a:pt x="107" y="33"/>
                    <a:pt x="116" y="32"/>
                  </a:cubicBezTo>
                  <a:close/>
                  <a:moveTo>
                    <a:pt x="84" y="36"/>
                  </a:moveTo>
                  <a:cubicBezTo>
                    <a:pt x="87" y="36"/>
                    <a:pt x="89" y="36"/>
                    <a:pt x="92" y="36"/>
                  </a:cubicBezTo>
                  <a:cubicBezTo>
                    <a:pt x="92" y="32"/>
                    <a:pt x="95" y="31"/>
                    <a:pt x="96" y="28"/>
                  </a:cubicBezTo>
                  <a:cubicBezTo>
                    <a:pt x="91" y="28"/>
                    <a:pt x="90" y="23"/>
                    <a:pt x="84" y="24"/>
                  </a:cubicBezTo>
                  <a:cubicBezTo>
                    <a:pt x="84" y="28"/>
                    <a:pt x="84" y="32"/>
                    <a:pt x="84" y="36"/>
                  </a:cubicBezTo>
                  <a:close/>
                  <a:moveTo>
                    <a:pt x="156" y="40"/>
                  </a:moveTo>
                  <a:cubicBezTo>
                    <a:pt x="160" y="40"/>
                    <a:pt x="164" y="40"/>
                    <a:pt x="168" y="40"/>
                  </a:cubicBezTo>
                  <a:cubicBezTo>
                    <a:pt x="168" y="36"/>
                    <a:pt x="168" y="32"/>
                    <a:pt x="168" y="28"/>
                  </a:cubicBezTo>
                  <a:cubicBezTo>
                    <a:pt x="165" y="28"/>
                    <a:pt x="163" y="28"/>
                    <a:pt x="160" y="28"/>
                  </a:cubicBezTo>
                  <a:cubicBezTo>
                    <a:pt x="160" y="33"/>
                    <a:pt x="155" y="34"/>
                    <a:pt x="156" y="40"/>
                  </a:cubicBezTo>
                  <a:close/>
                  <a:moveTo>
                    <a:pt x="60" y="44"/>
                  </a:moveTo>
                  <a:cubicBezTo>
                    <a:pt x="64" y="44"/>
                    <a:pt x="68" y="44"/>
                    <a:pt x="72" y="44"/>
                  </a:cubicBezTo>
                  <a:cubicBezTo>
                    <a:pt x="72" y="40"/>
                    <a:pt x="72" y="36"/>
                    <a:pt x="72" y="32"/>
                  </a:cubicBezTo>
                  <a:cubicBezTo>
                    <a:pt x="68" y="32"/>
                    <a:pt x="64" y="32"/>
                    <a:pt x="60" y="32"/>
                  </a:cubicBezTo>
                  <a:cubicBezTo>
                    <a:pt x="60" y="36"/>
                    <a:pt x="60" y="40"/>
                    <a:pt x="60" y="44"/>
                  </a:cubicBezTo>
                  <a:close/>
                  <a:moveTo>
                    <a:pt x="144" y="48"/>
                  </a:moveTo>
                  <a:cubicBezTo>
                    <a:pt x="144" y="45"/>
                    <a:pt x="144" y="43"/>
                    <a:pt x="144" y="40"/>
                  </a:cubicBezTo>
                  <a:cubicBezTo>
                    <a:pt x="137" y="27"/>
                    <a:pt x="124" y="52"/>
                    <a:pt x="144" y="48"/>
                  </a:cubicBezTo>
                  <a:close/>
                  <a:moveTo>
                    <a:pt x="204" y="48"/>
                  </a:moveTo>
                  <a:cubicBezTo>
                    <a:pt x="209" y="49"/>
                    <a:pt x="212" y="54"/>
                    <a:pt x="220" y="52"/>
                  </a:cubicBezTo>
                  <a:cubicBezTo>
                    <a:pt x="220" y="48"/>
                    <a:pt x="220" y="44"/>
                    <a:pt x="220" y="40"/>
                  </a:cubicBezTo>
                  <a:cubicBezTo>
                    <a:pt x="211" y="39"/>
                    <a:pt x="205" y="41"/>
                    <a:pt x="204" y="48"/>
                  </a:cubicBezTo>
                  <a:close/>
                  <a:moveTo>
                    <a:pt x="108" y="52"/>
                  </a:moveTo>
                  <a:cubicBezTo>
                    <a:pt x="113" y="57"/>
                    <a:pt x="123" y="57"/>
                    <a:pt x="124" y="48"/>
                  </a:cubicBezTo>
                  <a:cubicBezTo>
                    <a:pt x="119" y="43"/>
                    <a:pt x="109" y="43"/>
                    <a:pt x="108" y="52"/>
                  </a:cubicBezTo>
                  <a:close/>
                  <a:moveTo>
                    <a:pt x="192" y="60"/>
                  </a:moveTo>
                  <a:cubicBezTo>
                    <a:pt x="197" y="55"/>
                    <a:pt x="197" y="45"/>
                    <a:pt x="188" y="44"/>
                  </a:cubicBezTo>
                  <a:cubicBezTo>
                    <a:pt x="183" y="49"/>
                    <a:pt x="183" y="59"/>
                    <a:pt x="192" y="60"/>
                  </a:cubicBezTo>
                  <a:close/>
                  <a:moveTo>
                    <a:pt x="100" y="64"/>
                  </a:moveTo>
                  <a:cubicBezTo>
                    <a:pt x="100" y="58"/>
                    <a:pt x="102" y="55"/>
                    <a:pt x="104" y="52"/>
                  </a:cubicBezTo>
                  <a:cubicBezTo>
                    <a:pt x="99" y="51"/>
                    <a:pt x="96" y="46"/>
                    <a:pt x="88" y="48"/>
                  </a:cubicBezTo>
                  <a:cubicBezTo>
                    <a:pt x="87" y="58"/>
                    <a:pt x="89" y="65"/>
                    <a:pt x="100" y="64"/>
                  </a:cubicBezTo>
                  <a:close/>
                  <a:moveTo>
                    <a:pt x="256" y="60"/>
                  </a:moveTo>
                  <a:cubicBezTo>
                    <a:pt x="264" y="67"/>
                    <a:pt x="261" y="60"/>
                    <a:pt x="272" y="60"/>
                  </a:cubicBezTo>
                  <a:cubicBezTo>
                    <a:pt x="275" y="45"/>
                    <a:pt x="253" y="45"/>
                    <a:pt x="256" y="60"/>
                  </a:cubicBezTo>
                  <a:close/>
                  <a:moveTo>
                    <a:pt x="164" y="56"/>
                  </a:moveTo>
                  <a:cubicBezTo>
                    <a:pt x="164" y="59"/>
                    <a:pt x="164" y="61"/>
                    <a:pt x="164" y="64"/>
                  </a:cubicBezTo>
                  <a:cubicBezTo>
                    <a:pt x="174" y="70"/>
                    <a:pt x="176" y="50"/>
                    <a:pt x="168" y="52"/>
                  </a:cubicBezTo>
                  <a:cubicBezTo>
                    <a:pt x="168" y="54"/>
                    <a:pt x="167" y="57"/>
                    <a:pt x="164" y="56"/>
                  </a:cubicBezTo>
                  <a:close/>
                  <a:moveTo>
                    <a:pt x="76" y="56"/>
                  </a:moveTo>
                  <a:cubicBezTo>
                    <a:pt x="72" y="53"/>
                    <a:pt x="65" y="58"/>
                    <a:pt x="64" y="60"/>
                  </a:cubicBezTo>
                  <a:cubicBezTo>
                    <a:pt x="58" y="75"/>
                    <a:pt x="84" y="63"/>
                    <a:pt x="76" y="56"/>
                  </a:cubicBezTo>
                  <a:close/>
                  <a:moveTo>
                    <a:pt x="248" y="56"/>
                  </a:moveTo>
                  <a:cubicBezTo>
                    <a:pt x="244" y="53"/>
                    <a:pt x="237" y="58"/>
                    <a:pt x="236" y="60"/>
                  </a:cubicBezTo>
                  <a:cubicBezTo>
                    <a:pt x="230" y="75"/>
                    <a:pt x="256" y="63"/>
                    <a:pt x="248" y="56"/>
                  </a:cubicBezTo>
                  <a:close/>
                  <a:moveTo>
                    <a:pt x="40" y="72"/>
                  </a:moveTo>
                  <a:cubicBezTo>
                    <a:pt x="45" y="72"/>
                    <a:pt x="51" y="72"/>
                    <a:pt x="56" y="72"/>
                  </a:cubicBezTo>
                  <a:cubicBezTo>
                    <a:pt x="59" y="57"/>
                    <a:pt x="37" y="57"/>
                    <a:pt x="40" y="72"/>
                  </a:cubicBezTo>
                  <a:close/>
                  <a:moveTo>
                    <a:pt x="144" y="72"/>
                  </a:moveTo>
                  <a:cubicBezTo>
                    <a:pt x="144" y="66"/>
                    <a:pt x="154" y="69"/>
                    <a:pt x="152" y="60"/>
                  </a:cubicBezTo>
                  <a:cubicBezTo>
                    <a:pt x="148" y="60"/>
                    <a:pt x="144" y="60"/>
                    <a:pt x="140" y="60"/>
                  </a:cubicBezTo>
                  <a:cubicBezTo>
                    <a:pt x="141" y="65"/>
                    <a:pt x="139" y="71"/>
                    <a:pt x="144" y="72"/>
                  </a:cubicBezTo>
                  <a:close/>
                  <a:moveTo>
                    <a:pt x="128" y="76"/>
                  </a:moveTo>
                  <a:cubicBezTo>
                    <a:pt x="128" y="73"/>
                    <a:pt x="128" y="71"/>
                    <a:pt x="128" y="68"/>
                  </a:cubicBezTo>
                  <a:cubicBezTo>
                    <a:pt x="121" y="55"/>
                    <a:pt x="108" y="80"/>
                    <a:pt x="128" y="76"/>
                  </a:cubicBezTo>
                  <a:close/>
                  <a:moveTo>
                    <a:pt x="224" y="76"/>
                  </a:moveTo>
                  <a:cubicBezTo>
                    <a:pt x="224" y="72"/>
                    <a:pt x="224" y="68"/>
                    <a:pt x="224" y="64"/>
                  </a:cubicBezTo>
                  <a:cubicBezTo>
                    <a:pt x="220" y="64"/>
                    <a:pt x="216" y="64"/>
                    <a:pt x="212" y="64"/>
                  </a:cubicBezTo>
                  <a:cubicBezTo>
                    <a:pt x="211" y="73"/>
                    <a:pt x="215" y="77"/>
                    <a:pt x="224" y="76"/>
                  </a:cubicBezTo>
                  <a:close/>
                  <a:moveTo>
                    <a:pt x="96" y="84"/>
                  </a:moveTo>
                  <a:cubicBezTo>
                    <a:pt x="111" y="87"/>
                    <a:pt x="111" y="65"/>
                    <a:pt x="96" y="68"/>
                  </a:cubicBezTo>
                  <a:cubicBezTo>
                    <a:pt x="96" y="73"/>
                    <a:pt x="96" y="79"/>
                    <a:pt x="96" y="84"/>
                  </a:cubicBezTo>
                  <a:close/>
                  <a:moveTo>
                    <a:pt x="188" y="80"/>
                  </a:moveTo>
                  <a:cubicBezTo>
                    <a:pt x="193" y="80"/>
                    <a:pt x="199" y="80"/>
                    <a:pt x="204" y="80"/>
                  </a:cubicBezTo>
                  <a:cubicBezTo>
                    <a:pt x="207" y="65"/>
                    <a:pt x="185" y="65"/>
                    <a:pt x="188" y="80"/>
                  </a:cubicBezTo>
                  <a:close/>
                  <a:moveTo>
                    <a:pt x="288" y="76"/>
                  </a:moveTo>
                  <a:cubicBezTo>
                    <a:pt x="291" y="76"/>
                    <a:pt x="293" y="76"/>
                    <a:pt x="296" y="76"/>
                  </a:cubicBezTo>
                  <a:cubicBezTo>
                    <a:pt x="296" y="73"/>
                    <a:pt x="296" y="71"/>
                    <a:pt x="296" y="68"/>
                  </a:cubicBezTo>
                  <a:cubicBezTo>
                    <a:pt x="293" y="68"/>
                    <a:pt x="291" y="68"/>
                    <a:pt x="288" y="68"/>
                  </a:cubicBezTo>
                  <a:cubicBezTo>
                    <a:pt x="288" y="71"/>
                    <a:pt x="288" y="73"/>
                    <a:pt x="288" y="76"/>
                  </a:cubicBezTo>
                  <a:close/>
                  <a:moveTo>
                    <a:pt x="264" y="84"/>
                  </a:moveTo>
                  <a:cubicBezTo>
                    <a:pt x="267" y="84"/>
                    <a:pt x="269" y="84"/>
                    <a:pt x="272" y="84"/>
                  </a:cubicBezTo>
                  <a:cubicBezTo>
                    <a:pt x="272" y="79"/>
                    <a:pt x="277" y="78"/>
                    <a:pt x="276" y="72"/>
                  </a:cubicBezTo>
                  <a:cubicBezTo>
                    <a:pt x="272" y="72"/>
                    <a:pt x="268" y="72"/>
                    <a:pt x="264" y="72"/>
                  </a:cubicBezTo>
                  <a:cubicBezTo>
                    <a:pt x="264" y="76"/>
                    <a:pt x="264" y="80"/>
                    <a:pt x="264" y="84"/>
                  </a:cubicBezTo>
                  <a:close/>
                  <a:moveTo>
                    <a:pt x="72" y="88"/>
                  </a:moveTo>
                  <a:cubicBezTo>
                    <a:pt x="76" y="88"/>
                    <a:pt x="80" y="88"/>
                    <a:pt x="84" y="88"/>
                  </a:cubicBezTo>
                  <a:cubicBezTo>
                    <a:pt x="85" y="79"/>
                    <a:pt x="81" y="75"/>
                    <a:pt x="72" y="76"/>
                  </a:cubicBezTo>
                  <a:cubicBezTo>
                    <a:pt x="72" y="80"/>
                    <a:pt x="72" y="84"/>
                    <a:pt x="72" y="88"/>
                  </a:cubicBezTo>
                  <a:close/>
                  <a:moveTo>
                    <a:pt x="168" y="88"/>
                  </a:moveTo>
                  <a:cubicBezTo>
                    <a:pt x="171" y="88"/>
                    <a:pt x="173" y="88"/>
                    <a:pt x="176" y="88"/>
                  </a:cubicBezTo>
                  <a:cubicBezTo>
                    <a:pt x="176" y="83"/>
                    <a:pt x="181" y="82"/>
                    <a:pt x="180" y="76"/>
                  </a:cubicBezTo>
                  <a:cubicBezTo>
                    <a:pt x="176" y="76"/>
                    <a:pt x="172" y="76"/>
                    <a:pt x="168" y="76"/>
                  </a:cubicBezTo>
                  <a:cubicBezTo>
                    <a:pt x="168" y="80"/>
                    <a:pt x="168" y="84"/>
                    <a:pt x="168" y="88"/>
                  </a:cubicBezTo>
                  <a:close/>
                  <a:moveTo>
                    <a:pt x="156" y="92"/>
                  </a:moveTo>
                  <a:cubicBezTo>
                    <a:pt x="156" y="85"/>
                    <a:pt x="153" y="82"/>
                    <a:pt x="148" y="80"/>
                  </a:cubicBezTo>
                  <a:cubicBezTo>
                    <a:pt x="142" y="86"/>
                    <a:pt x="142" y="95"/>
                    <a:pt x="156" y="92"/>
                  </a:cubicBezTo>
                  <a:close/>
                  <a:moveTo>
                    <a:pt x="244" y="88"/>
                  </a:moveTo>
                  <a:cubicBezTo>
                    <a:pt x="247" y="88"/>
                    <a:pt x="249" y="88"/>
                    <a:pt x="252" y="88"/>
                  </a:cubicBezTo>
                  <a:cubicBezTo>
                    <a:pt x="252" y="85"/>
                    <a:pt x="252" y="83"/>
                    <a:pt x="252" y="80"/>
                  </a:cubicBezTo>
                  <a:cubicBezTo>
                    <a:pt x="249" y="80"/>
                    <a:pt x="247" y="80"/>
                    <a:pt x="244" y="80"/>
                  </a:cubicBezTo>
                  <a:cubicBezTo>
                    <a:pt x="244" y="83"/>
                    <a:pt x="244" y="85"/>
                    <a:pt x="244" y="88"/>
                  </a:cubicBezTo>
                  <a:close/>
                  <a:moveTo>
                    <a:pt x="316" y="92"/>
                  </a:moveTo>
                  <a:cubicBezTo>
                    <a:pt x="319" y="92"/>
                    <a:pt x="321" y="92"/>
                    <a:pt x="324" y="92"/>
                  </a:cubicBezTo>
                  <a:cubicBezTo>
                    <a:pt x="328" y="86"/>
                    <a:pt x="328" y="82"/>
                    <a:pt x="320" y="80"/>
                  </a:cubicBezTo>
                  <a:cubicBezTo>
                    <a:pt x="320" y="85"/>
                    <a:pt x="315" y="86"/>
                    <a:pt x="316" y="92"/>
                  </a:cubicBezTo>
                  <a:close/>
                  <a:moveTo>
                    <a:pt x="48" y="96"/>
                  </a:moveTo>
                  <a:cubicBezTo>
                    <a:pt x="52" y="96"/>
                    <a:pt x="56" y="96"/>
                    <a:pt x="60" y="96"/>
                  </a:cubicBezTo>
                  <a:cubicBezTo>
                    <a:pt x="60" y="92"/>
                    <a:pt x="60" y="88"/>
                    <a:pt x="60" y="84"/>
                  </a:cubicBezTo>
                  <a:cubicBezTo>
                    <a:pt x="56" y="84"/>
                    <a:pt x="52" y="84"/>
                    <a:pt x="48" y="84"/>
                  </a:cubicBezTo>
                  <a:cubicBezTo>
                    <a:pt x="48" y="88"/>
                    <a:pt x="48" y="92"/>
                    <a:pt x="48" y="96"/>
                  </a:cubicBezTo>
                  <a:close/>
                  <a:moveTo>
                    <a:pt x="124" y="84"/>
                  </a:moveTo>
                  <a:cubicBezTo>
                    <a:pt x="121" y="108"/>
                    <a:pt x="142" y="87"/>
                    <a:pt x="124" y="84"/>
                  </a:cubicBezTo>
                  <a:close/>
                  <a:moveTo>
                    <a:pt x="216" y="92"/>
                  </a:moveTo>
                  <a:cubicBezTo>
                    <a:pt x="221" y="97"/>
                    <a:pt x="231" y="97"/>
                    <a:pt x="232" y="88"/>
                  </a:cubicBezTo>
                  <a:cubicBezTo>
                    <a:pt x="227" y="83"/>
                    <a:pt x="217" y="83"/>
                    <a:pt x="216" y="92"/>
                  </a:cubicBezTo>
                  <a:close/>
                  <a:moveTo>
                    <a:pt x="196" y="100"/>
                  </a:moveTo>
                  <a:cubicBezTo>
                    <a:pt x="203" y="107"/>
                    <a:pt x="208" y="99"/>
                    <a:pt x="212" y="92"/>
                  </a:cubicBezTo>
                  <a:cubicBezTo>
                    <a:pt x="206" y="92"/>
                    <a:pt x="203" y="90"/>
                    <a:pt x="200" y="88"/>
                  </a:cubicBezTo>
                  <a:cubicBezTo>
                    <a:pt x="200" y="93"/>
                    <a:pt x="195" y="94"/>
                    <a:pt x="196" y="100"/>
                  </a:cubicBezTo>
                  <a:close/>
                  <a:moveTo>
                    <a:pt x="292" y="100"/>
                  </a:moveTo>
                  <a:cubicBezTo>
                    <a:pt x="296" y="100"/>
                    <a:pt x="300" y="100"/>
                    <a:pt x="304" y="100"/>
                  </a:cubicBezTo>
                  <a:cubicBezTo>
                    <a:pt x="304" y="96"/>
                    <a:pt x="304" y="92"/>
                    <a:pt x="304" y="88"/>
                  </a:cubicBezTo>
                  <a:cubicBezTo>
                    <a:pt x="301" y="88"/>
                    <a:pt x="299" y="88"/>
                    <a:pt x="296" y="88"/>
                  </a:cubicBezTo>
                  <a:cubicBezTo>
                    <a:pt x="296" y="93"/>
                    <a:pt x="291" y="94"/>
                    <a:pt x="292" y="100"/>
                  </a:cubicBezTo>
                  <a:close/>
                  <a:moveTo>
                    <a:pt x="96" y="104"/>
                  </a:moveTo>
                  <a:cubicBezTo>
                    <a:pt x="105" y="105"/>
                    <a:pt x="111" y="103"/>
                    <a:pt x="112" y="96"/>
                  </a:cubicBezTo>
                  <a:cubicBezTo>
                    <a:pt x="103" y="95"/>
                    <a:pt x="97" y="97"/>
                    <a:pt x="96" y="104"/>
                  </a:cubicBezTo>
                  <a:close/>
                  <a:moveTo>
                    <a:pt x="172" y="108"/>
                  </a:moveTo>
                  <a:cubicBezTo>
                    <a:pt x="181" y="109"/>
                    <a:pt x="187" y="107"/>
                    <a:pt x="188" y="100"/>
                  </a:cubicBezTo>
                  <a:cubicBezTo>
                    <a:pt x="182" y="94"/>
                    <a:pt x="170" y="96"/>
                    <a:pt x="172" y="108"/>
                  </a:cubicBezTo>
                  <a:close/>
                  <a:moveTo>
                    <a:pt x="272" y="104"/>
                  </a:moveTo>
                  <a:cubicBezTo>
                    <a:pt x="275" y="104"/>
                    <a:pt x="277" y="104"/>
                    <a:pt x="280" y="104"/>
                  </a:cubicBezTo>
                  <a:cubicBezTo>
                    <a:pt x="280" y="101"/>
                    <a:pt x="280" y="99"/>
                    <a:pt x="280" y="96"/>
                  </a:cubicBezTo>
                  <a:cubicBezTo>
                    <a:pt x="277" y="96"/>
                    <a:pt x="275" y="96"/>
                    <a:pt x="272" y="96"/>
                  </a:cubicBezTo>
                  <a:cubicBezTo>
                    <a:pt x="272" y="99"/>
                    <a:pt x="272" y="101"/>
                    <a:pt x="272" y="104"/>
                  </a:cubicBezTo>
                  <a:close/>
                  <a:moveTo>
                    <a:pt x="76" y="112"/>
                  </a:moveTo>
                  <a:cubicBezTo>
                    <a:pt x="86" y="113"/>
                    <a:pt x="93" y="111"/>
                    <a:pt x="92" y="100"/>
                  </a:cubicBezTo>
                  <a:cubicBezTo>
                    <a:pt x="82" y="99"/>
                    <a:pt x="75" y="101"/>
                    <a:pt x="76" y="112"/>
                  </a:cubicBezTo>
                  <a:close/>
                  <a:moveTo>
                    <a:pt x="248" y="112"/>
                  </a:moveTo>
                  <a:cubicBezTo>
                    <a:pt x="257" y="113"/>
                    <a:pt x="263" y="111"/>
                    <a:pt x="264" y="104"/>
                  </a:cubicBezTo>
                  <a:cubicBezTo>
                    <a:pt x="259" y="103"/>
                    <a:pt x="256" y="98"/>
                    <a:pt x="248" y="100"/>
                  </a:cubicBezTo>
                  <a:cubicBezTo>
                    <a:pt x="248" y="104"/>
                    <a:pt x="248" y="108"/>
                    <a:pt x="248" y="112"/>
                  </a:cubicBezTo>
                  <a:close/>
                  <a:moveTo>
                    <a:pt x="52" y="108"/>
                  </a:moveTo>
                  <a:cubicBezTo>
                    <a:pt x="48" y="120"/>
                    <a:pt x="61" y="115"/>
                    <a:pt x="68" y="116"/>
                  </a:cubicBezTo>
                  <a:cubicBezTo>
                    <a:pt x="68" y="112"/>
                    <a:pt x="68" y="108"/>
                    <a:pt x="68" y="104"/>
                  </a:cubicBezTo>
                  <a:cubicBezTo>
                    <a:pt x="61" y="104"/>
                    <a:pt x="56" y="105"/>
                    <a:pt x="52" y="108"/>
                  </a:cubicBezTo>
                  <a:close/>
                  <a:moveTo>
                    <a:pt x="152" y="116"/>
                  </a:moveTo>
                  <a:cubicBezTo>
                    <a:pt x="155" y="116"/>
                    <a:pt x="157" y="116"/>
                    <a:pt x="160" y="116"/>
                  </a:cubicBezTo>
                  <a:cubicBezTo>
                    <a:pt x="160" y="111"/>
                    <a:pt x="165" y="110"/>
                    <a:pt x="164" y="104"/>
                  </a:cubicBezTo>
                  <a:cubicBezTo>
                    <a:pt x="160" y="104"/>
                    <a:pt x="156" y="104"/>
                    <a:pt x="152" y="104"/>
                  </a:cubicBezTo>
                  <a:cubicBezTo>
                    <a:pt x="152" y="108"/>
                    <a:pt x="152" y="112"/>
                    <a:pt x="152" y="116"/>
                  </a:cubicBezTo>
                  <a:close/>
                  <a:moveTo>
                    <a:pt x="124" y="120"/>
                  </a:moveTo>
                  <a:cubicBezTo>
                    <a:pt x="129" y="120"/>
                    <a:pt x="135" y="120"/>
                    <a:pt x="140" y="120"/>
                  </a:cubicBezTo>
                  <a:cubicBezTo>
                    <a:pt x="143" y="104"/>
                    <a:pt x="123" y="107"/>
                    <a:pt x="124" y="120"/>
                  </a:cubicBezTo>
                  <a:close/>
                  <a:moveTo>
                    <a:pt x="224" y="120"/>
                  </a:moveTo>
                  <a:cubicBezTo>
                    <a:pt x="227" y="120"/>
                    <a:pt x="229" y="120"/>
                    <a:pt x="232" y="120"/>
                  </a:cubicBezTo>
                  <a:cubicBezTo>
                    <a:pt x="232" y="115"/>
                    <a:pt x="237" y="114"/>
                    <a:pt x="236" y="108"/>
                  </a:cubicBezTo>
                  <a:cubicBezTo>
                    <a:pt x="233" y="108"/>
                    <a:pt x="231" y="108"/>
                    <a:pt x="228" y="108"/>
                  </a:cubicBezTo>
                  <a:cubicBezTo>
                    <a:pt x="228" y="113"/>
                    <a:pt x="223" y="114"/>
                    <a:pt x="224" y="120"/>
                  </a:cubicBezTo>
                  <a:close/>
                  <a:moveTo>
                    <a:pt x="204" y="124"/>
                  </a:moveTo>
                  <a:cubicBezTo>
                    <a:pt x="207" y="124"/>
                    <a:pt x="209" y="124"/>
                    <a:pt x="212" y="124"/>
                  </a:cubicBezTo>
                  <a:cubicBezTo>
                    <a:pt x="216" y="118"/>
                    <a:pt x="216" y="114"/>
                    <a:pt x="208" y="112"/>
                  </a:cubicBezTo>
                  <a:cubicBezTo>
                    <a:pt x="208" y="117"/>
                    <a:pt x="203" y="118"/>
                    <a:pt x="204" y="124"/>
                  </a:cubicBezTo>
                  <a:close/>
                  <a:moveTo>
                    <a:pt x="104" y="128"/>
                  </a:moveTo>
                  <a:cubicBezTo>
                    <a:pt x="108" y="128"/>
                    <a:pt x="112" y="128"/>
                    <a:pt x="116" y="128"/>
                  </a:cubicBezTo>
                  <a:cubicBezTo>
                    <a:pt x="116" y="124"/>
                    <a:pt x="116" y="120"/>
                    <a:pt x="116" y="116"/>
                  </a:cubicBezTo>
                  <a:cubicBezTo>
                    <a:pt x="113" y="116"/>
                    <a:pt x="111" y="116"/>
                    <a:pt x="108" y="116"/>
                  </a:cubicBezTo>
                  <a:cubicBezTo>
                    <a:pt x="108" y="121"/>
                    <a:pt x="103" y="122"/>
                    <a:pt x="104" y="128"/>
                  </a:cubicBezTo>
                  <a:close/>
                  <a:moveTo>
                    <a:pt x="180" y="128"/>
                  </a:moveTo>
                  <a:cubicBezTo>
                    <a:pt x="184" y="128"/>
                    <a:pt x="188" y="128"/>
                    <a:pt x="192" y="128"/>
                  </a:cubicBezTo>
                  <a:cubicBezTo>
                    <a:pt x="192" y="125"/>
                    <a:pt x="192" y="123"/>
                    <a:pt x="192" y="120"/>
                  </a:cubicBezTo>
                  <a:cubicBezTo>
                    <a:pt x="188" y="120"/>
                    <a:pt x="184" y="120"/>
                    <a:pt x="180" y="120"/>
                  </a:cubicBezTo>
                  <a:cubicBezTo>
                    <a:pt x="180" y="123"/>
                    <a:pt x="180" y="125"/>
                    <a:pt x="180" y="128"/>
                  </a:cubicBezTo>
                  <a:close/>
                  <a:moveTo>
                    <a:pt x="80" y="132"/>
                  </a:moveTo>
                  <a:cubicBezTo>
                    <a:pt x="85" y="132"/>
                    <a:pt x="91" y="132"/>
                    <a:pt x="96" y="132"/>
                  </a:cubicBezTo>
                  <a:cubicBezTo>
                    <a:pt x="96" y="129"/>
                    <a:pt x="96" y="127"/>
                    <a:pt x="96" y="124"/>
                  </a:cubicBezTo>
                  <a:cubicBezTo>
                    <a:pt x="91" y="124"/>
                    <a:pt x="85" y="124"/>
                    <a:pt x="80" y="124"/>
                  </a:cubicBezTo>
                  <a:cubicBezTo>
                    <a:pt x="80" y="127"/>
                    <a:pt x="80" y="129"/>
                    <a:pt x="80" y="132"/>
                  </a:cubicBezTo>
                  <a:close/>
                  <a:moveTo>
                    <a:pt x="168" y="136"/>
                  </a:moveTo>
                  <a:cubicBezTo>
                    <a:pt x="168" y="129"/>
                    <a:pt x="165" y="126"/>
                    <a:pt x="160" y="124"/>
                  </a:cubicBezTo>
                  <a:cubicBezTo>
                    <a:pt x="154" y="130"/>
                    <a:pt x="154" y="139"/>
                    <a:pt x="168" y="136"/>
                  </a:cubicBezTo>
                  <a:close/>
                  <a:moveTo>
                    <a:pt x="132" y="144"/>
                  </a:moveTo>
                  <a:cubicBezTo>
                    <a:pt x="142" y="145"/>
                    <a:pt x="149" y="143"/>
                    <a:pt x="148" y="132"/>
                  </a:cubicBezTo>
                  <a:cubicBezTo>
                    <a:pt x="138" y="131"/>
                    <a:pt x="131" y="133"/>
                    <a:pt x="132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20"/>
            <p:cNvSpPr>
              <a:spLocks/>
            </p:cNvSpPr>
            <p:nvPr/>
          </p:nvSpPr>
          <p:spPr bwMode="auto">
            <a:xfrm>
              <a:off x="7651750" y="3340100"/>
              <a:ext cx="7938" cy="15875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21"/>
            <p:cNvSpPr>
              <a:spLocks/>
            </p:cNvSpPr>
            <p:nvPr/>
          </p:nvSpPr>
          <p:spPr bwMode="auto">
            <a:xfrm>
              <a:off x="7764463" y="3344863"/>
              <a:ext cx="9525" cy="7938"/>
            </a:xfrm>
            <a:custGeom>
              <a:avLst/>
              <a:gdLst>
                <a:gd name="T0" fmla="*/ 5 w 14"/>
                <a:gd name="T1" fmla="*/ 0 h 12"/>
                <a:gd name="T2" fmla="*/ 13 w 14"/>
                <a:gd name="T3" fmla="*/ 0 h 12"/>
                <a:gd name="T4" fmla="*/ 9 w 14"/>
                <a:gd name="T5" fmla="*/ 12 h 12"/>
                <a:gd name="T6" fmla="*/ 1 w 14"/>
                <a:gd name="T7" fmla="*/ 12 h 12"/>
                <a:gd name="T8" fmla="*/ 5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22"/>
            <p:cNvSpPr>
              <a:spLocks/>
            </p:cNvSpPr>
            <p:nvPr/>
          </p:nvSpPr>
          <p:spPr bwMode="auto">
            <a:xfrm>
              <a:off x="7697788" y="3346450"/>
              <a:ext cx="12700" cy="9525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23"/>
            <p:cNvSpPr>
              <a:spLocks/>
            </p:cNvSpPr>
            <p:nvPr/>
          </p:nvSpPr>
          <p:spPr bwMode="auto">
            <a:xfrm>
              <a:off x="7632700" y="3349625"/>
              <a:ext cx="7938" cy="635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4"/>
            <p:cNvSpPr>
              <a:spLocks/>
            </p:cNvSpPr>
            <p:nvPr/>
          </p:nvSpPr>
          <p:spPr bwMode="auto">
            <a:xfrm>
              <a:off x="7681913" y="3349625"/>
              <a:ext cx="9525" cy="11113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25"/>
            <p:cNvSpPr>
              <a:spLocks/>
            </p:cNvSpPr>
            <p:nvPr/>
          </p:nvSpPr>
          <p:spPr bwMode="auto">
            <a:xfrm>
              <a:off x="7748588" y="3349625"/>
              <a:ext cx="7938" cy="9525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26"/>
            <p:cNvSpPr>
              <a:spLocks/>
            </p:cNvSpPr>
            <p:nvPr/>
          </p:nvSpPr>
          <p:spPr bwMode="auto">
            <a:xfrm>
              <a:off x="7799388" y="3349625"/>
              <a:ext cx="9525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427"/>
            <p:cNvSpPr>
              <a:spLocks/>
            </p:cNvSpPr>
            <p:nvPr/>
          </p:nvSpPr>
          <p:spPr bwMode="auto">
            <a:xfrm>
              <a:off x="1784350" y="3352800"/>
              <a:ext cx="12700" cy="11113"/>
            </a:xfrm>
            <a:custGeom>
              <a:avLst/>
              <a:gdLst>
                <a:gd name="T0" fmla="*/ 9 w 18"/>
                <a:gd name="T1" fmla="*/ 0 h 16"/>
                <a:gd name="T2" fmla="*/ 17 w 18"/>
                <a:gd name="T3" fmla="*/ 16 h 16"/>
                <a:gd name="T4" fmla="*/ 9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16" y="1"/>
                    <a:pt x="18" y="7"/>
                    <a:pt x="17" y="16"/>
                  </a:cubicBezTo>
                  <a:cubicBezTo>
                    <a:pt x="9" y="14"/>
                    <a:pt x="0" y="8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28"/>
            <p:cNvSpPr>
              <a:spLocks/>
            </p:cNvSpPr>
            <p:nvPr/>
          </p:nvSpPr>
          <p:spPr bwMode="auto">
            <a:xfrm>
              <a:off x="7732713" y="3351213"/>
              <a:ext cx="9525" cy="9525"/>
            </a:xfrm>
            <a:custGeom>
              <a:avLst/>
              <a:gdLst>
                <a:gd name="T0" fmla="*/ 4 w 13"/>
                <a:gd name="T1" fmla="*/ 2 h 14"/>
                <a:gd name="T2" fmla="*/ 12 w 13"/>
                <a:gd name="T3" fmla="*/ 14 h 14"/>
                <a:gd name="T4" fmla="*/ 0 w 13"/>
                <a:gd name="T5" fmla="*/ 14 h 14"/>
                <a:gd name="T6" fmla="*/ 4 w 13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4" y="2"/>
                  </a:moveTo>
                  <a:cubicBezTo>
                    <a:pt x="13" y="0"/>
                    <a:pt x="12" y="8"/>
                    <a:pt x="12" y="14"/>
                  </a:cubicBezTo>
                  <a:cubicBezTo>
                    <a:pt x="8" y="14"/>
                    <a:pt x="4" y="14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9"/>
            <p:cNvSpPr>
              <a:spLocks/>
            </p:cNvSpPr>
            <p:nvPr/>
          </p:nvSpPr>
          <p:spPr bwMode="auto">
            <a:xfrm>
              <a:off x="7662863" y="3349625"/>
              <a:ext cx="12700" cy="15875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30"/>
            <p:cNvSpPr>
              <a:spLocks/>
            </p:cNvSpPr>
            <p:nvPr/>
          </p:nvSpPr>
          <p:spPr bwMode="auto">
            <a:xfrm>
              <a:off x="7778750" y="3349625"/>
              <a:ext cx="14288" cy="15875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31"/>
            <p:cNvSpPr>
              <a:spLocks/>
            </p:cNvSpPr>
            <p:nvPr/>
          </p:nvSpPr>
          <p:spPr bwMode="auto">
            <a:xfrm>
              <a:off x="1770063" y="3357563"/>
              <a:ext cx="12700" cy="11113"/>
            </a:xfrm>
            <a:custGeom>
              <a:avLst/>
              <a:gdLst>
                <a:gd name="T0" fmla="*/ 3 w 20"/>
                <a:gd name="T1" fmla="*/ 0 h 16"/>
                <a:gd name="T2" fmla="*/ 19 w 20"/>
                <a:gd name="T3" fmla="*/ 0 h 16"/>
                <a:gd name="T4" fmla="*/ 15 w 20"/>
                <a:gd name="T5" fmla="*/ 16 h 16"/>
                <a:gd name="T6" fmla="*/ 3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0" y="7"/>
                    <a:pt x="14" y="8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32"/>
            <p:cNvSpPr>
              <a:spLocks/>
            </p:cNvSpPr>
            <p:nvPr/>
          </p:nvSpPr>
          <p:spPr bwMode="auto">
            <a:xfrm>
              <a:off x="7419975" y="3357563"/>
              <a:ext cx="9525" cy="9525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33"/>
            <p:cNvSpPr>
              <a:spLocks/>
            </p:cNvSpPr>
            <p:nvPr/>
          </p:nvSpPr>
          <p:spPr bwMode="auto">
            <a:xfrm>
              <a:off x="7653338" y="3357563"/>
              <a:ext cx="9525" cy="7938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34"/>
            <p:cNvSpPr>
              <a:spLocks/>
            </p:cNvSpPr>
            <p:nvPr/>
          </p:nvSpPr>
          <p:spPr bwMode="auto">
            <a:xfrm>
              <a:off x="7716838" y="3357563"/>
              <a:ext cx="12700" cy="9525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35"/>
            <p:cNvSpPr>
              <a:spLocks/>
            </p:cNvSpPr>
            <p:nvPr/>
          </p:nvSpPr>
          <p:spPr bwMode="auto">
            <a:xfrm>
              <a:off x="7407275" y="3360738"/>
              <a:ext cx="7938" cy="7938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36"/>
            <p:cNvSpPr>
              <a:spLocks/>
            </p:cNvSpPr>
            <p:nvPr/>
          </p:nvSpPr>
          <p:spPr bwMode="auto">
            <a:xfrm>
              <a:off x="7700963" y="3360738"/>
              <a:ext cx="11113" cy="7938"/>
            </a:xfrm>
            <a:custGeom>
              <a:avLst/>
              <a:gdLst>
                <a:gd name="T0" fmla="*/ 10 w 15"/>
                <a:gd name="T1" fmla="*/ 0 h 12"/>
                <a:gd name="T2" fmla="*/ 14 w 15"/>
                <a:gd name="T3" fmla="*/ 12 h 12"/>
                <a:gd name="T4" fmla="*/ 2 w 15"/>
                <a:gd name="T5" fmla="*/ 12 h 12"/>
                <a:gd name="T6" fmla="*/ 10 w 1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10" y="0"/>
                  </a:moveTo>
                  <a:cubicBezTo>
                    <a:pt x="15" y="1"/>
                    <a:pt x="13" y="7"/>
                    <a:pt x="14" y="12"/>
                  </a:cubicBezTo>
                  <a:cubicBezTo>
                    <a:pt x="10" y="12"/>
                    <a:pt x="6" y="12"/>
                    <a:pt x="2" y="12"/>
                  </a:cubicBezTo>
                  <a:cubicBezTo>
                    <a:pt x="0" y="3"/>
                    <a:pt x="10" y="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37"/>
            <p:cNvSpPr>
              <a:spLocks/>
            </p:cNvSpPr>
            <p:nvPr/>
          </p:nvSpPr>
          <p:spPr bwMode="auto">
            <a:xfrm>
              <a:off x="7767638" y="3360738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38"/>
            <p:cNvSpPr>
              <a:spLocks/>
            </p:cNvSpPr>
            <p:nvPr/>
          </p:nvSpPr>
          <p:spPr bwMode="auto">
            <a:xfrm>
              <a:off x="7454900" y="3363913"/>
              <a:ext cx="9525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39"/>
            <p:cNvSpPr>
              <a:spLocks/>
            </p:cNvSpPr>
            <p:nvPr/>
          </p:nvSpPr>
          <p:spPr bwMode="auto">
            <a:xfrm>
              <a:off x="7634288" y="3362325"/>
              <a:ext cx="12700" cy="9525"/>
            </a:xfrm>
            <a:custGeom>
              <a:avLst/>
              <a:gdLst>
                <a:gd name="T0" fmla="*/ 17 w 18"/>
                <a:gd name="T1" fmla="*/ 1 h 14"/>
                <a:gd name="T2" fmla="*/ 1 w 18"/>
                <a:gd name="T3" fmla="*/ 13 h 14"/>
                <a:gd name="T4" fmla="*/ 17 w 18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40"/>
            <p:cNvSpPr>
              <a:spLocks/>
            </p:cNvSpPr>
            <p:nvPr/>
          </p:nvSpPr>
          <p:spPr bwMode="auto">
            <a:xfrm>
              <a:off x="7685088" y="3363913"/>
              <a:ext cx="11113" cy="11113"/>
            </a:xfrm>
            <a:custGeom>
              <a:avLst/>
              <a:gdLst>
                <a:gd name="T0" fmla="*/ 6 w 15"/>
                <a:gd name="T1" fmla="*/ 0 h 18"/>
                <a:gd name="T2" fmla="*/ 14 w 15"/>
                <a:gd name="T3" fmla="*/ 16 h 18"/>
                <a:gd name="T4" fmla="*/ 6 w 1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41"/>
            <p:cNvSpPr>
              <a:spLocks/>
            </p:cNvSpPr>
            <p:nvPr/>
          </p:nvSpPr>
          <p:spPr bwMode="auto">
            <a:xfrm>
              <a:off x="7754938" y="3362325"/>
              <a:ext cx="7938" cy="9525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42"/>
            <p:cNvSpPr>
              <a:spLocks/>
            </p:cNvSpPr>
            <p:nvPr/>
          </p:nvSpPr>
          <p:spPr bwMode="auto">
            <a:xfrm>
              <a:off x="7820025" y="3363913"/>
              <a:ext cx="7938" cy="476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3"/>
            <p:cNvSpPr>
              <a:spLocks/>
            </p:cNvSpPr>
            <p:nvPr/>
          </p:nvSpPr>
          <p:spPr bwMode="auto">
            <a:xfrm>
              <a:off x="7391400" y="3365500"/>
              <a:ext cx="7938" cy="9525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4"/>
            <p:cNvSpPr>
              <a:spLocks noEditPoints="1"/>
            </p:cNvSpPr>
            <p:nvPr/>
          </p:nvSpPr>
          <p:spPr bwMode="auto">
            <a:xfrm>
              <a:off x="1871663" y="3368675"/>
              <a:ext cx="98425" cy="57150"/>
            </a:xfrm>
            <a:custGeom>
              <a:avLst/>
              <a:gdLst>
                <a:gd name="T0" fmla="*/ 12 w 144"/>
                <a:gd name="T1" fmla="*/ 0 h 83"/>
                <a:gd name="T2" fmla="*/ 24 w 144"/>
                <a:gd name="T3" fmla="*/ 0 h 83"/>
                <a:gd name="T4" fmla="*/ 28 w 144"/>
                <a:gd name="T5" fmla="*/ 24 h 83"/>
                <a:gd name="T6" fmla="*/ 44 w 144"/>
                <a:gd name="T7" fmla="*/ 8 h 83"/>
                <a:gd name="T8" fmla="*/ 76 w 144"/>
                <a:gd name="T9" fmla="*/ 8 h 83"/>
                <a:gd name="T10" fmla="*/ 84 w 144"/>
                <a:gd name="T11" fmla="*/ 36 h 83"/>
                <a:gd name="T12" fmla="*/ 92 w 144"/>
                <a:gd name="T13" fmla="*/ 12 h 83"/>
                <a:gd name="T14" fmla="*/ 100 w 144"/>
                <a:gd name="T15" fmla="*/ 28 h 83"/>
                <a:gd name="T16" fmla="*/ 128 w 144"/>
                <a:gd name="T17" fmla="*/ 24 h 83"/>
                <a:gd name="T18" fmla="*/ 144 w 144"/>
                <a:gd name="T19" fmla="*/ 72 h 83"/>
                <a:gd name="T20" fmla="*/ 128 w 144"/>
                <a:gd name="T21" fmla="*/ 60 h 83"/>
                <a:gd name="T22" fmla="*/ 80 w 144"/>
                <a:gd name="T23" fmla="*/ 64 h 83"/>
                <a:gd name="T24" fmla="*/ 64 w 144"/>
                <a:gd name="T25" fmla="*/ 24 h 83"/>
                <a:gd name="T26" fmla="*/ 0 w 144"/>
                <a:gd name="T27" fmla="*/ 28 h 83"/>
                <a:gd name="T28" fmla="*/ 20 w 144"/>
                <a:gd name="T29" fmla="*/ 28 h 83"/>
                <a:gd name="T30" fmla="*/ 12 w 144"/>
                <a:gd name="T31" fmla="*/ 0 h 83"/>
                <a:gd name="T32" fmla="*/ 120 w 144"/>
                <a:gd name="T33" fmla="*/ 52 h 83"/>
                <a:gd name="T34" fmla="*/ 120 w 144"/>
                <a:gd name="T35" fmla="*/ 36 h 83"/>
                <a:gd name="T36" fmla="*/ 108 w 144"/>
                <a:gd name="T37" fmla="*/ 36 h 83"/>
                <a:gd name="T38" fmla="*/ 120 w 144"/>
                <a:gd name="T39" fmla="*/ 52 h 83"/>
                <a:gd name="T40" fmla="*/ 84 w 144"/>
                <a:gd name="T41" fmla="*/ 56 h 83"/>
                <a:gd name="T42" fmla="*/ 96 w 144"/>
                <a:gd name="T43" fmla="*/ 56 h 83"/>
                <a:gd name="T44" fmla="*/ 96 w 144"/>
                <a:gd name="T45" fmla="*/ 44 h 83"/>
                <a:gd name="T46" fmla="*/ 88 w 144"/>
                <a:gd name="T47" fmla="*/ 44 h 83"/>
                <a:gd name="T48" fmla="*/ 84 w 144"/>
                <a:gd name="T49" fmla="*/ 5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83">
                  <a:moveTo>
                    <a:pt x="12" y="0"/>
                  </a:moveTo>
                  <a:cubicBezTo>
                    <a:pt x="16" y="0"/>
                    <a:pt x="20" y="0"/>
                    <a:pt x="24" y="0"/>
                  </a:cubicBezTo>
                  <a:cubicBezTo>
                    <a:pt x="29" y="5"/>
                    <a:pt x="29" y="14"/>
                    <a:pt x="28" y="24"/>
                  </a:cubicBezTo>
                  <a:cubicBezTo>
                    <a:pt x="44" y="29"/>
                    <a:pt x="38" y="13"/>
                    <a:pt x="44" y="8"/>
                  </a:cubicBezTo>
                  <a:cubicBezTo>
                    <a:pt x="56" y="22"/>
                    <a:pt x="59" y="8"/>
                    <a:pt x="76" y="8"/>
                  </a:cubicBezTo>
                  <a:cubicBezTo>
                    <a:pt x="83" y="13"/>
                    <a:pt x="77" y="31"/>
                    <a:pt x="84" y="36"/>
                  </a:cubicBezTo>
                  <a:cubicBezTo>
                    <a:pt x="102" y="35"/>
                    <a:pt x="82" y="15"/>
                    <a:pt x="92" y="12"/>
                  </a:cubicBezTo>
                  <a:cubicBezTo>
                    <a:pt x="104" y="8"/>
                    <a:pt x="99" y="21"/>
                    <a:pt x="100" y="28"/>
                  </a:cubicBezTo>
                  <a:cubicBezTo>
                    <a:pt x="115" y="40"/>
                    <a:pt x="116" y="14"/>
                    <a:pt x="128" y="24"/>
                  </a:cubicBezTo>
                  <a:cubicBezTo>
                    <a:pt x="134" y="49"/>
                    <a:pt x="128" y="61"/>
                    <a:pt x="144" y="72"/>
                  </a:cubicBezTo>
                  <a:cubicBezTo>
                    <a:pt x="139" y="83"/>
                    <a:pt x="123" y="72"/>
                    <a:pt x="128" y="60"/>
                  </a:cubicBezTo>
                  <a:cubicBezTo>
                    <a:pt x="111" y="60"/>
                    <a:pt x="100" y="67"/>
                    <a:pt x="80" y="64"/>
                  </a:cubicBezTo>
                  <a:cubicBezTo>
                    <a:pt x="74" y="52"/>
                    <a:pt x="67" y="39"/>
                    <a:pt x="64" y="24"/>
                  </a:cubicBezTo>
                  <a:cubicBezTo>
                    <a:pt x="48" y="26"/>
                    <a:pt x="9" y="50"/>
                    <a:pt x="0" y="28"/>
                  </a:cubicBezTo>
                  <a:cubicBezTo>
                    <a:pt x="10" y="28"/>
                    <a:pt x="12" y="35"/>
                    <a:pt x="20" y="28"/>
                  </a:cubicBezTo>
                  <a:cubicBezTo>
                    <a:pt x="24" y="12"/>
                    <a:pt x="8" y="16"/>
                    <a:pt x="12" y="0"/>
                  </a:cubicBezTo>
                  <a:close/>
                  <a:moveTo>
                    <a:pt x="120" y="52"/>
                  </a:moveTo>
                  <a:cubicBezTo>
                    <a:pt x="120" y="47"/>
                    <a:pt x="120" y="41"/>
                    <a:pt x="120" y="36"/>
                  </a:cubicBezTo>
                  <a:cubicBezTo>
                    <a:pt x="116" y="36"/>
                    <a:pt x="112" y="36"/>
                    <a:pt x="108" y="36"/>
                  </a:cubicBezTo>
                  <a:cubicBezTo>
                    <a:pt x="107" y="46"/>
                    <a:pt x="109" y="53"/>
                    <a:pt x="120" y="52"/>
                  </a:cubicBezTo>
                  <a:close/>
                  <a:moveTo>
                    <a:pt x="84" y="56"/>
                  </a:moveTo>
                  <a:cubicBezTo>
                    <a:pt x="88" y="56"/>
                    <a:pt x="92" y="56"/>
                    <a:pt x="96" y="56"/>
                  </a:cubicBezTo>
                  <a:cubicBezTo>
                    <a:pt x="96" y="52"/>
                    <a:pt x="96" y="48"/>
                    <a:pt x="96" y="44"/>
                  </a:cubicBezTo>
                  <a:cubicBezTo>
                    <a:pt x="93" y="44"/>
                    <a:pt x="91" y="44"/>
                    <a:pt x="88" y="44"/>
                  </a:cubicBezTo>
                  <a:cubicBezTo>
                    <a:pt x="88" y="49"/>
                    <a:pt x="83" y="50"/>
                    <a:pt x="8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5"/>
            <p:cNvSpPr>
              <a:spLocks/>
            </p:cNvSpPr>
            <p:nvPr/>
          </p:nvSpPr>
          <p:spPr bwMode="auto">
            <a:xfrm>
              <a:off x="7434263" y="3362325"/>
              <a:ext cx="14288" cy="1746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6"/>
            <p:cNvSpPr>
              <a:spLocks/>
            </p:cNvSpPr>
            <p:nvPr/>
          </p:nvSpPr>
          <p:spPr bwMode="auto">
            <a:xfrm>
              <a:off x="7670800" y="3365500"/>
              <a:ext cx="12700" cy="12700"/>
            </a:xfrm>
            <a:custGeom>
              <a:avLst/>
              <a:gdLst>
                <a:gd name="T0" fmla="*/ 16 w 19"/>
                <a:gd name="T1" fmla="*/ 16 h 18"/>
                <a:gd name="T2" fmla="*/ 0 w 19"/>
                <a:gd name="T3" fmla="*/ 12 h 18"/>
                <a:gd name="T4" fmla="*/ 16 w 19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47"/>
            <p:cNvSpPr>
              <a:spLocks/>
            </p:cNvSpPr>
            <p:nvPr/>
          </p:nvSpPr>
          <p:spPr bwMode="auto">
            <a:xfrm>
              <a:off x="7737475" y="3368675"/>
              <a:ext cx="9525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8"/>
            <p:cNvSpPr>
              <a:spLocks/>
            </p:cNvSpPr>
            <p:nvPr/>
          </p:nvSpPr>
          <p:spPr bwMode="auto">
            <a:xfrm>
              <a:off x="7802563" y="3368675"/>
              <a:ext cx="9525" cy="635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9"/>
            <p:cNvSpPr>
              <a:spLocks/>
            </p:cNvSpPr>
            <p:nvPr/>
          </p:nvSpPr>
          <p:spPr bwMode="auto">
            <a:xfrm>
              <a:off x="7488238" y="3370263"/>
              <a:ext cx="11113" cy="11113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50"/>
            <p:cNvSpPr>
              <a:spLocks/>
            </p:cNvSpPr>
            <p:nvPr/>
          </p:nvSpPr>
          <p:spPr bwMode="auto">
            <a:xfrm>
              <a:off x="7721600" y="3371850"/>
              <a:ext cx="7938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1"/>
            <p:cNvSpPr>
              <a:spLocks/>
            </p:cNvSpPr>
            <p:nvPr/>
          </p:nvSpPr>
          <p:spPr bwMode="auto">
            <a:xfrm>
              <a:off x="7786688" y="3370263"/>
              <a:ext cx="14288" cy="9525"/>
            </a:xfrm>
            <a:custGeom>
              <a:avLst/>
              <a:gdLst>
                <a:gd name="T0" fmla="*/ 16 w 20"/>
                <a:gd name="T1" fmla="*/ 1 h 13"/>
                <a:gd name="T2" fmla="*/ 0 w 20"/>
                <a:gd name="T3" fmla="*/ 9 h 13"/>
                <a:gd name="T4" fmla="*/ 1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16" y="1"/>
                  </a:moveTo>
                  <a:cubicBezTo>
                    <a:pt x="20" y="13"/>
                    <a:pt x="7" y="8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52"/>
            <p:cNvSpPr>
              <a:spLocks/>
            </p:cNvSpPr>
            <p:nvPr/>
          </p:nvSpPr>
          <p:spPr bwMode="auto">
            <a:xfrm>
              <a:off x="7423150" y="3373438"/>
              <a:ext cx="11113" cy="9525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53"/>
            <p:cNvSpPr>
              <a:spLocks/>
            </p:cNvSpPr>
            <p:nvPr/>
          </p:nvSpPr>
          <p:spPr bwMode="auto">
            <a:xfrm>
              <a:off x="7473950" y="3375025"/>
              <a:ext cx="9525" cy="9525"/>
            </a:xfrm>
            <a:custGeom>
              <a:avLst/>
              <a:gdLst>
                <a:gd name="T0" fmla="*/ 5 w 14"/>
                <a:gd name="T1" fmla="*/ 0 h 16"/>
                <a:gd name="T2" fmla="*/ 9 w 14"/>
                <a:gd name="T3" fmla="*/ 16 h 16"/>
                <a:gd name="T4" fmla="*/ 5 w 1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54"/>
            <p:cNvSpPr>
              <a:spLocks/>
            </p:cNvSpPr>
            <p:nvPr/>
          </p:nvSpPr>
          <p:spPr bwMode="auto">
            <a:xfrm>
              <a:off x="7656513" y="3375025"/>
              <a:ext cx="9525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55"/>
            <p:cNvSpPr>
              <a:spLocks/>
            </p:cNvSpPr>
            <p:nvPr/>
          </p:nvSpPr>
          <p:spPr bwMode="auto">
            <a:xfrm>
              <a:off x="7773988" y="3373438"/>
              <a:ext cx="7938" cy="9525"/>
            </a:xfrm>
            <a:custGeom>
              <a:avLst/>
              <a:gdLst>
                <a:gd name="T0" fmla="*/ 0 w 13"/>
                <a:gd name="T1" fmla="*/ 1 h 13"/>
                <a:gd name="T2" fmla="*/ 12 w 13"/>
                <a:gd name="T3" fmla="*/ 13 h 13"/>
                <a:gd name="T4" fmla="*/ 0 w 13"/>
                <a:gd name="T5" fmla="*/ 13 h 13"/>
                <a:gd name="T6" fmla="*/ 0 w 1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56"/>
            <p:cNvSpPr>
              <a:spLocks/>
            </p:cNvSpPr>
            <p:nvPr/>
          </p:nvSpPr>
          <p:spPr bwMode="auto">
            <a:xfrm>
              <a:off x="1847850" y="3375025"/>
              <a:ext cx="15875" cy="14288"/>
            </a:xfrm>
            <a:custGeom>
              <a:avLst/>
              <a:gdLst>
                <a:gd name="T0" fmla="*/ 19 w 22"/>
                <a:gd name="T1" fmla="*/ 15 h 22"/>
                <a:gd name="T2" fmla="*/ 3 w 22"/>
                <a:gd name="T3" fmla="*/ 15 h 22"/>
                <a:gd name="T4" fmla="*/ 19 w 22"/>
                <a:gd name="T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15"/>
                  </a:moveTo>
                  <a:cubicBezTo>
                    <a:pt x="11" y="22"/>
                    <a:pt x="14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57"/>
            <p:cNvSpPr>
              <a:spLocks/>
            </p:cNvSpPr>
            <p:nvPr/>
          </p:nvSpPr>
          <p:spPr bwMode="auto">
            <a:xfrm>
              <a:off x="7408863" y="3375025"/>
              <a:ext cx="12700" cy="1270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58"/>
            <p:cNvSpPr>
              <a:spLocks/>
            </p:cNvSpPr>
            <p:nvPr/>
          </p:nvSpPr>
          <p:spPr bwMode="auto">
            <a:xfrm>
              <a:off x="7521575" y="3375025"/>
              <a:ext cx="15875" cy="14288"/>
            </a:xfrm>
            <a:custGeom>
              <a:avLst/>
              <a:gdLst>
                <a:gd name="T0" fmla="*/ 19 w 22"/>
                <a:gd name="T1" fmla="*/ 15 h 22"/>
                <a:gd name="T2" fmla="*/ 3 w 22"/>
                <a:gd name="T3" fmla="*/ 15 h 22"/>
                <a:gd name="T4" fmla="*/ 19 w 22"/>
                <a:gd name="T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15"/>
                  </a:moveTo>
                  <a:cubicBezTo>
                    <a:pt x="8" y="15"/>
                    <a:pt x="11" y="22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9"/>
            <p:cNvSpPr>
              <a:spLocks/>
            </p:cNvSpPr>
            <p:nvPr/>
          </p:nvSpPr>
          <p:spPr bwMode="auto">
            <a:xfrm>
              <a:off x="7708900" y="3376613"/>
              <a:ext cx="7938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60"/>
            <p:cNvSpPr>
              <a:spLocks/>
            </p:cNvSpPr>
            <p:nvPr/>
          </p:nvSpPr>
          <p:spPr bwMode="auto">
            <a:xfrm>
              <a:off x="7461250" y="3378200"/>
              <a:ext cx="7938" cy="14288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61"/>
            <p:cNvSpPr>
              <a:spLocks/>
            </p:cNvSpPr>
            <p:nvPr/>
          </p:nvSpPr>
          <p:spPr bwMode="auto">
            <a:xfrm>
              <a:off x="7743825" y="3371850"/>
              <a:ext cx="22225" cy="19050"/>
            </a:xfrm>
            <a:custGeom>
              <a:avLst/>
              <a:gdLst>
                <a:gd name="T0" fmla="*/ 32 w 32"/>
                <a:gd name="T1" fmla="*/ 23 h 28"/>
                <a:gd name="T2" fmla="*/ 0 w 32"/>
                <a:gd name="T3" fmla="*/ 27 h 28"/>
                <a:gd name="T4" fmla="*/ 0 w 32"/>
                <a:gd name="T5" fmla="*/ 15 h 28"/>
                <a:gd name="T6" fmla="*/ 32 w 32"/>
                <a:gd name="T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8">
                  <a:moveTo>
                    <a:pt x="32" y="23"/>
                  </a:moveTo>
                  <a:cubicBezTo>
                    <a:pt x="17" y="20"/>
                    <a:pt x="13" y="28"/>
                    <a:pt x="0" y="27"/>
                  </a:cubicBezTo>
                  <a:cubicBezTo>
                    <a:pt x="0" y="23"/>
                    <a:pt x="0" y="19"/>
                    <a:pt x="0" y="15"/>
                  </a:cubicBezTo>
                  <a:cubicBezTo>
                    <a:pt x="16" y="25"/>
                    <a:pt x="29" y="0"/>
                    <a:pt x="32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62"/>
            <p:cNvSpPr>
              <a:spLocks/>
            </p:cNvSpPr>
            <p:nvPr/>
          </p:nvSpPr>
          <p:spPr bwMode="auto">
            <a:xfrm>
              <a:off x="7389813" y="3379788"/>
              <a:ext cx="17463" cy="15875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63"/>
            <p:cNvSpPr>
              <a:spLocks/>
            </p:cNvSpPr>
            <p:nvPr/>
          </p:nvSpPr>
          <p:spPr bwMode="auto">
            <a:xfrm>
              <a:off x="7505700" y="3379788"/>
              <a:ext cx="17463" cy="15875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64"/>
            <p:cNvSpPr>
              <a:spLocks/>
            </p:cNvSpPr>
            <p:nvPr/>
          </p:nvSpPr>
          <p:spPr bwMode="auto">
            <a:xfrm>
              <a:off x="7691438" y="3382963"/>
              <a:ext cx="9525" cy="476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65"/>
            <p:cNvSpPr>
              <a:spLocks/>
            </p:cNvSpPr>
            <p:nvPr/>
          </p:nvSpPr>
          <p:spPr bwMode="auto">
            <a:xfrm>
              <a:off x="7375525" y="3382963"/>
              <a:ext cx="14288" cy="9525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66"/>
            <p:cNvSpPr>
              <a:spLocks/>
            </p:cNvSpPr>
            <p:nvPr/>
          </p:nvSpPr>
          <p:spPr bwMode="auto">
            <a:xfrm>
              <a:off x="7445375" y="3384550"/>
              <a:ext cx="9525" cy="7938"/>
            </a:xfrm>
            <a:custGeom>
              <a:avLst/>
              <a:gdLst>
                <a:gd name="T0" fmla="*/ 1 w 15"/>
                <a:gd name="T1" fmla="*/ 0 h 12"/>
                <a:gd name="T2" fmla="*/ 13 w 15"/>
                <a:gd name="T3" fmla="*/ 0 h 12"/>
                <a:gd name="T4" fmla="*/ 5 w 15"/>
                <a:gd name="T5" fmla="*/ 12 h 12"/>
                <a:gd name="T6" fmla="*/ 1 w 1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9"/>
                    <a:pt x="5" y="6"/>
                    <a:pt x="5" y="12"/>
                  </a:cubicBezTo>
                  <a:cubicBezTo>
                    <a:pt x="0" y="11"/>
                    <a:pt x="2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67"/>
            <p:cNvSpPr>
              <a:spLocks/>
            </p:cNvSpPr>
            <p:nvPr/>
          </p:nvSpPr>
          <p:spPr bwMode="auto">
            <a:xfrm>
              <a:off x="7675563" y="3384550"/>
              <a:ext cx="7938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468"/>
            <p:cNvSpPr>
              <a:spLocks/>
            </p:cNvSpPr>
            <p:nvPr/>
          </p:nvSpPr>
          <p:spPr bwMode="auto">
            <a:xfrm>
              <a:off x="2022475" y="3387725"/>
              <a:ext cx="12700" cy="12700"/>
            </a:xfrm>
            <a:custGeom>
              <a:avLst/>
              <a:gdLst>
                <a:gd name="T0" fmla="*/ 17 w 17"/>
                <a:gd name="T1" fmla="*/ 1 h 19"/>
                <a:gd name="T2" fmla="*/ 17 w 17"/>
                <a:gd name="T3" fmla="*/ 17 h 19"/>
                <a:gd name="T4" fmla="*/ 1 w 17"/>
                <a:gd name="T5" fmla="*/ 13 h 19"/>
                <a:gd name="T6" fmla="*/ 17 w 17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7" y="1"/>
                  </a:moveTo>
                  <a:cubicBezTo>
                    <a:pt x="17" y="6"/>
                    <a:pt x="17" y="12"/>
                    <a:pt x="17" y="17"/>
                  </a:cubicBezTo>
                  <a:cubicBezTo>
                    <a:pt x="9" y="19"/>
                    <a:pt x="6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69"/>
            <p:cNvSpPr>
              <a:spLocks/>
            </p:cNvSpPr>
            <p:nvPr/>
          </p:nvSpPr>
          <p:spPr bwMode="auto">
            <a:xfrm>
              <a:off x="7423150" y="3381375"/>
              <a:ext cx="14288" cy="1746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70"/>
            <p:cNvSpPr>
              <a:spLocks/>
            </p:cNvSpPr>
            <p:nvPr/>
          </p:nvSpPr>
          <p:spPr bwMode="auto">
            <a:xfrm>
              <a:off x="7493000" y="3387725"/>
              <a:ext cx="9525" cy="9525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71"/>
            <p:cNvSpPr>
              <a:spLocks/>
            </p:cNvSpPr>
            <p:nvPr/>
          </p:nvSpPr>
          <p:spPr bwMode="auto">
            <a:xfrm>
              <a:off x="7727950" y="3387725"/>
              <a:ext cx="7938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72"/>
            <p:cNvSpPr>
              <a:spLocks/>
            </p:cNvSpPr>
            <p:nvPr/>
          </p:nvSpPr>
          <p:spPr bwMode="auto">
            <a:xfrm>
              <a:off x="7415213" y="3387725"/>
              <a:ext cx="11113" cy="15875"/>
            </a:xfrm>
            <a:custGeom>
              <a:avLst/>
              <a:gdLst>
                <a:gd name="T0" fmla="*/ 0 w 15"/>
                <a:gd name="T1" fmla="*/ 3 h 22"/>
                <a:gd name="T2" fmla="*/ 0 w 15"/>
                <a:gd name="T3" fmla="*/ 19 h 22"/>
                <a:gd name="T4" fmla="*/ 0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73"/>
            <p:cNvSpPr>
              <a:spLocks/>
            </p:cNvSpPr>
            <p:nvPr/>
          </p:nvSpPr>
          <p:spPr bwMode="auto">
            <a:xfrm>
              <a:off x="7475538" y="3387725"/>
              <a:ext cx="15875" cy="11113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74"/>
            <p:cNvSpPr>
              <a:spLocks/>
            </p:cNvSpPr>
            <p:nvPr/>
          </p:nvSpPr>
          <p:spPr bwMode="auto">
            <a:xfrm>
              <a:off x="7545388" y="3390900"/>
              <a:ext cx="6350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75"/>
            <p:cNvSpPr>
              <a:spLocks/>
            </p:cNvSpPr>
            <p:nvPr/>
          </p:nvSpPr>
          <p:spPr bwMode="auto">
            <a:xfrm>
              <a:off x="1944688" y="3392488"/>
              <a:ext cx="7938" cy="12700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76"/>
            <p:cNvSpPr>
              <a:spLocks/>
            </p:cNvSpPr>
            <p:nvPr/>
          </p:nvSpPr>
          <p:spPr bwMode="auto">
            <a:xfrm>
              <a:off x="2009775" y="3392488"/>
              <a:ext cx="7938" cy="11113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77"/>
            <p:cNvSpPr>
              <a:spLocks/>
            </p:cNvSpPr>
            <p:nvPr/>
          </p:nvSpPr>
          <p:spPr bwMode="auto">
            <a:xfrm>
              <a:off x="7529513" y="3392488"/>
              <a:ext cx="7938" cy="9525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78"/>
            <p:cNvSpPr>
              <a:spLocks/>
            </p:cNvSpPr>
            <p:nvPr/>
          </p:nvSpPr>
          <p:spPr bwMode="auto">
            <a:xfrm>
              <a:off x="1901825" y="3395663"/>
              <a:ext cx="15875" cy="11113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79"/>
            <p:cNvSpPr>
              <a:spLocks/>
            </p:cNvSpPr>
            <p:nvPr/>
          </p:nvSpPr>
          <p:spPr bwMode="auto">
            <a:xfrm>
              <a:off x="1992313" y="3395663"/>
              <a:ext cx="15875" cy="26988"/>
            </a:xfrm>
            <a:custGeom>
              <a:avLst/>
              <a:gdLst>
                <a:gd name="T0" fmla="*/ 7 w 24"/>
                <a:gd name="T1" fmla="*/ 0 h 40"/>
                <a:gd name="T2" fmla="*/ 19 w 24"/>
                <a:gd name="T3" fmla="*/ 40 h 40"/>
                <a:gd name="T4" fmla="*/ 7 w 24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0">
                  <a:moveTo>
                    <a:pt x="7" y="0"/>
                  </a:moveTo>
                  <a:cubicBezTo>
                    <a:pt x="18" y="7"/>
                    <a:pt x="24" y="25"/>
                    <a:pt x="19" y="40"/>
                  </a:cubicBezTo>
                  <a:cubicBezTo>
                    <a:pt x="9" y="33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80"/>
            <p:cNvSpPr>
              <a:spLocks/>
            </p:cNvSpPr>
            <p:nvPr/>
          </p:nvSpPr>
          <p:spPr bwMode="auto">
            <a:xfrm>
              <a:off x="2058988" y="3395663"/>
              <a:ext cx="7938" cy="11113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81"/>
            <p:cNvSpPr>
              <a:spLocks/>
            </p:cNvSpPr>
            <p:nvPr/>
          </p:nvSpPr>
          <p:spPr bwMode="auto">
            <a:xfrm>
              <a:off x="7399338" y="3395663"/>
              <a:ext cx="7938" cy="7938"/>
            </a:xfrm>
            <a:custGeom>
              <a:avLst/>
              <a:gdLst>
                <a:gd name="T0" fmla="*/ 0 w 13"/>
                <a:gd name="T1" fmla="*/ 1 h 13"/>
                <a:gd name="T2" fmla="*/ 12 w 13"/>
                <a:gd name="T3" fmla="*/ 13 h 13"/>
                <a:gd name="T4" fmla="*/ 0 w 13"/>
                <a:gd name="T5" fmla="*/ 13 h 13"/>
                <a:gd name="T6" fmla="*/ 0 w 1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82"/>
            <p:cNvSpPr>
              <a:spLocks/>
            </p:cNvSpPr>
            <p:nvPr/>
          </p:nvSpPr>
          <p:spPr bwMode="auto">
            <a:xfrm>
              <a:off x="7464425" y="3395663"/>
              <a:ext cx="7938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83"/>
            <p:cNvSpPr>
              <a:spLocks/>
            </p:cNvSpPr>
            <p:nvPr/>
          </p:nvSpPr>
          <p:spPr bwMode="auto">
            <a:xfrm>
              <a:off x="1928813" y="3398838"/>
              <a:ext cx="7938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84"/>
            <p:cNvSpPr>
              <a:spLocks/>
            </p:cNvSpPr>
            <p:nvPr/>
          </p:nvSpPr>
          <p:spPr bwMode="auto">
            <a:xfrm>
              <a:off x="7446963" y="3398838"/>
              <a:ext cx="9525" cy="9525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85"/>
            <p:cNvSpPr>
              <a:spLocks/>
            </p:cNvSpPr>
            <p:nvPr/>
          </p:nvSpPr>
          <p:spPr bwMode="auto">
            <a:xfrm>
              <a:off x="7515225" y="3398838"/>
              <a:ext cx="6350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86"/>
            <p:cNvSpPr>
              <a:spLocks/>
            </p:cNvSpPr>
            <p:nvPr/>
          </p:nvSpPr>
          <p:spPr bwMode="auto">
            <a:xfrm>
              <a:off x="7564438" y="3398838"/>
              <a:ext cx="7938" cy="7938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87"/>
            <p:cNvSpPr>
              <a:spLocks/>
            </p:cNvSpPr>
            <p:nvPr/>
          </p:nvSpPr>
          <p:spPr bwMode="auto">
            <a:xfrm>
              <a:off x="2036763" y="3400425"/>
              <a:ext cx="19050" cy="12700"/>
            </a:xfrm>
            <a:custGeom>
              <a:avLst/>
              <a:gdLst>
                <a:gd name="T0" fmla="*/ 9 w 29"/>
                <a:gd name="T1" fmla="*/ 2 h 20"/>
                <a:gd name="T2" fmla="*/ 25 w 29"/>
                <a:gd name="T3" fmla="*/ 6 h 20"/>
                <a:gd name="T4" fmla="*/ 9 w 29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0">
                  <a:moveTo>
                    <a:pt x="9" y="2"/>
                  </a:moveTo>
                  <a:cubicBezTo>
                    <a:pt x="15" y="2"/>
                    <a:pt x="24" y="0"/>
                    <a:pt x="25" y="6"/>
                  </a:cubicBezTo>
                  <a:cubicBezTo>
                    <a:pt x="29" y="20"/>
                    <a:pt x="0" y="17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88"/>
            <p:cNvSpPr>
              <a:spLocks/>
            </p:cNvSpPr>
            <p:nvPr/>
          </p:nvSpPr>
          <p:spPr bwMode="auto">
            <a:xfrm>
              <a:off x="7383463" y="3402013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89"/>
            <p:cNvSpPr>
              <a:spLocks/>
            </p:cNvSpPr>
            <p:nvPr/>
          </p:nvSpPr>
          <p:spPr bwMode="auto">
            <a:xfrm>
              <a:off x="7432675" y="3402013"/>
              <a:ext cx="14288" cy="15875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90"/>
            <p:cNvSpPr>
              <a:spLocks/>
            </p:cNvSpPr>
            <p:nvPr/>
          </p:nvSpPr>
          <p:spPr bwMode="auto">
            <a:xfrm>
              <a:off x="7496175" y="3400425"/>
              <a:ext cx="11113" cy="9525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91"/>
            <p:cNvSpPr>
              <a:spLocks/>
            </p:cNvSpPr>
            <p:nvPr/>
          </p:nvSpPr>
          <p:spPr bwMode="auto">
            <a:xfrm>
              <a:off x="2027238" y="3403600"/>
              <a:ext cx="9525" cy="11113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92"/>
            <p:cNvSpPr>
              <a:spLocks/>
            </p:cNvSpPr>
            <p:nvPr/>
          </p:nvSpPr>
          <p:spPr bwMode="auto">
            <a:xfrm>
              <a:off x="2111375" y="3403600"/>
              <a:ext cx="4763" cy="6350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93"/>
            <p:cNvSpPr>
              <a:spLocks/>
            </p:cNvSpPr>
            <p:nvPr/>
          </p:nvSpPr>
          <p:spPr bwMode="auto">
            <a:xfrm>
              <a:off x="7481888" y="3403600"/>
              <a:ext cx="12700" cy="12700"/>
            </a:xfrm>
            <a:custGeom>
              <a:avLst/>
              <a:gdLst>
                <a:gd name="T0" fmla="*/ 5 w 17"/>
                <a:gd name="T1" fmla="*/ 0 h 19"/>
                <a:gd name="T2" fmla="*/ 17 w 17"/>
                <a:gd name="T3" fmla="*/ 4 h 19"/>
                <a:gd name="T4" fmla="*/ 1 w 17"/>
                <a:gd name="T5" fmla="*/ 12 h 19"/>
                <a:gd name="T6" fmla="*/ 5 w 1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5" y="0"/>
                  </a:moveTo>
                  <a:cubicBezTo>
                    <a:pt x="8" y="2"/>
                    <a:pt x="11" y="4"/>
                    <a:pt x="17" y="4"/>
                  </a:cubicBezTo>
                  <a:cubicBezTo>
                    <a:pt x="13" y="11"/>
                    <a:pt x="8" y="19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94"/>
            <p:cNvSpPr>
              <a:spLocks/>
            </p:cNvSpPr>
            <p:nvPr/>
          </p:nvSpPr>
          <p:spPr bwMode="auto">
            <a:xfrm>
              <a:off x="7546975" y="3403600"/>
              <a:ext cx="9525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95"/>
            <p:cNvSpPr>
              <a:spLocks/>
            </p:cNvSpPr>
            <p:nvPr/>
          </p:nvSpPr>
          <p:spPr bwMode="auto">
            <a:xfrm>
              <a:off x="2078038" y="3406775"/>
              <a:ext cx="9525" cy="11113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96"/>
            <p:cNvSpPr>
              <a:spLocks/>
            </p:cNvSpPr>
            <p:nvPr/>
          </p:nvSpPr>
          <p:spPr bwMode="auto">
            <a:xfrm>
              <a:off x="2125663" y="3406775"/>
              <a:ext cx="12700" cy="14288"/>
            </a:xfrm>
            <a:custGeom>
              <a:avLst/>
              <a:gdLst>
                <a:gd name="T0" fmla="*/ 17 w 17"/>
                <a:gd name="T1" fmla="*/ 19 h 20"/>
                <a:gd name="T2" fmla="*/ 1 w 17"/>
                <a:gd name="T3" fmla="*/ 7 h 20"/>
                <a:gd name="T4" fmla="*/ 17 w 17"/>
                <a:gd name="T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0">
                  <a:moveTo>
                    <a:pt x="17" y="19"/>
                  </a:moveTo>
                  <a:cubicBezTo>
                    <a:pt x="7" y="20"/>
                    <a:pt x="0" y="18"/>
                    <a:pt x="1" y="7"/>
                  </a:cubicBezTo>
                  <a:cubicBezTo>
                    <a:pt x="8" y="0"/>
                    <a:pt x="17" y="8"/>
                    <a:pt x="17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97"/>
            <p:cNvSpPr>
              <a:spLocks/>
            </p:cNvSpPr>
            <p:nvPr/>
          </p:nvSpPr>
          <p:spPr bwMode="auto">
            <a:xfrm>
              <a:off x="7415213" y="3408363"/>
              <a:ext cx="11113" cy="7938"/>
            </a:xfrm>
            <a:custGeom>
              <a:avLst/>
              <a:gdLst>
                <a:gd name="T0" fmla="*/ 16 w 16"/>
                <a:gd name="T1" fmla="*/ 1 h 10"/>
                <a:gd name="T2" fmla="*/ 0 w 16"/>
                <a:gd name="T3" fmla="*/ 9 h 10"/>
                <a:gd name="T4" fmla="*/ 16 w 16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16" y="1"/>
                  </a:moveTo>
                  <a:cubicBezTo>
                    <a:pt x="15" y="8"/>
                    <a:pt x="9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98"/>
            <p:cNvSpPr>
              <a:spLocks/>
            </p:cNvSpPr>
            <p:nvPr/>
          </p:nvSpPr>
          <p:spPr bwMode="auto">
            <a:xfrm>
              <a:off x="7466013" y="3408363"/>
              <a:ext cx="11113" cy="9525"/>
            </a:xfrm>
            <a:custGeom>
              <a:avLst/>
              <a:gdLst>
                <a:gd name="T0" fmla="*/ 18 w 18"/>
                <a:gd name="T1" fmla="*/ 6 h 15"/>
                <a:gd name="T2" fmla="*/ 2 w 18"/>
                <a:gd name="T3" fmla="*/ 14 h 15"/>
                <a:gd name="T4" fmla="*/ 18 w 18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99"/>
            <p:cNvSpPr>
              <a:spLocks/>
            </p:cNvSpPr>
            <p:nvPr/>
          </p:nvSpPr>
          <p:spPr bwMode="auto">
            <a:xfrm>
              <a:off x="7534275" y="3409950"/>
              <a:ext cx="6350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00"/>
            <p:cNvSpPr>
              <a:spLocks/>
            </p:cNvSpPr>
            <p:nvPr/>
          </p:nvSpPr>
          <p:spPr bwMode="auto">
            <a:xfrm>
              <a:off x="2065338" y="3411538"/>
              <a:ext cx="7938" cy="9525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01"/>
            <p:cNvSpPr>
              <a:spLocks/>
            </p:cNvSpPr>
            <p:nvPr/>
          </p:nvSpPr>
          <p:spPr bwMode="auto">
            <a:xfrm>
              <a:off x="7400925" y="3411538"/>
              <a:ext cx="12700" cy="9525"/>
            </a:xfrm>
            <a:custGeom>
              <a:avLst/>
              <a:gdLst>
                <a:gd name="T0" fmla="*/ 17 w 18"/>
                <a:gd name="T1" fmla="*/ 1 h 14"/>
                <a:gd name="T2" fmla="*/ 1 w 18"/>
                <a:gd name="T3" fmla="*/ 13 h 14"/>
                <a:gd name="T4" fmla="*/ 17 w 18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02"/>
            <p:cNvSpPr>
              <a:spLocks/>
            </p:cNvSpPr>
            <p:nvPr/>
          </p:nvSpPr>
          <p:spPr bwMode="auto">
            <a:xfrm>
              <a:off x="7518400" y="3411538"/>
              <a:ext cx="11113" cy="9525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03"/>
            <p:cNvSpPr>
              <a:spLocks/>
            </p:cNvSpPr>
            <p:nvPr/>
          </p:nvSpPr>
          <p:spPr bwMode="auto">
            <a:xfrm>
              <a:off x="2112963" y="3414713"/>
              <a:ext cx="9525" cy="11113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504"/>
            <p:cNvSpPr>
              <a:spLocks/>
            </p:cNvSpPr>
            <p:nvPr/>
          </p:nvSpPr>
          <p:spPr bwMode="auto">
            <a:xfrm>
              <a:off x="7383463" y="3414713"/>
              <a:ext cx="12700" cy="11113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05"/>
            <p:cNvSpPr>
              <a:spLocks/>
            </p:cNvSpPr>
            <p:nvPr/>
          </p:nvSpPr>
          <p:spPr bwMode="auto">
            <a:xfrm>
              <a:off x="7453313" y="3414713"/>
              <a:ext cx="9525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06"/>
            <p:cNvSpPr>
              <a:spLocks/>
            </p:cNvSpPr>
            <p:nvPr/>
          </p:nvSpPr>
          <p:spPr bwMode="auto">
            <a:xfrm>
              <a:off x="2030413" y="3417888"/>
              <a:ext cx="11113" cy="12700"/>
            </a:xfrm>
            <a:custGeom>
              <a:avLst/>
              <a:gdLst>
                <a:gd name="T0" fmla="*/ 6 w 16"/>
                <a:gd name="T1" fmla="*/ 0 h 20"/>
                <a:gd name="T2" fmla="*/ 10 w 16"/>
                <a:gd name="T3" fmla="*/ 20 h 20"/>
                <a:gd name="T4" fmla="*/ 6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07"/>
            <p:cNvSpPr>
              <a:spLocks/>
            </p:cNvSpPr>
            <p:nvPr/>
          </p:nvSpPr>
          <p:spPr bwMode="auto">
            <a:xfrm>
              <a:off x="2047875" y="3417888"/>
              <a:ext cx="9525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08"/>
            <p:cNvSpPr>
              <a:spLocks/>
            </p:cNvSpPr>
            <p:nvPr/>
          </p:nvSpPr>
          <p:spPr bwMode="auto">
            <a:xfrm>
              <a:off x="2095500" y="3417888"/>
              <a:ext cx="11113" cy="11113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09"/>
            <p:cNvSpPr>
              <a:spLocks/>
            </p:cNvSpPr>
            <p:nvPr/>
          </p:nvSpPr>
          <p:spPr bwMode="auto">
            <a:xfrm>
              <a:off x="7434263" y="3414713"/>
              <a:ext cx="12700" cy="11113"/>
            </a:xfrm>
            <a:custGeom>
              <a:avLst/>
              <a:gdLst>
                <a:gd name="T0" fmla="*/ 17 w 20"/>
                <a:gd name="T1" fmla="*/ 16 h 16"/>
                <a:gd name="T2" fmla="*/ 1 w 20"/>
                <a:gd name="T3" fmla="*/ 16 h 16"/>
                <a:gd name="T4" fmla="*/ 17 w 2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17" y="16"/>
                  </a:moveTo>
                  <a:cubicBezTo>
                    <a:pt x="12" y="16"/>
                    <a:pt x="6" y="16"/>
                    <a:pt x="1" y="16"/>
                  </a:cubicBezTo>
                  <a:cubicBezTo>
                    <a:pt x="0" y="3"/>
                    <a:pt x="20" y="0"/>
                    <a:pt x="1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10"/>
            <p:cNvSpPr>
              <a:spLocks/>
            </p:cNvSpPr>
            <p:nvPr/>
          </p:nvSpPr>
          <p:spPr bwMode="auto">
            <a:xfrm>
              <a:off x="7500938" y="3417888"/>
              <a:ext cx="9525" cy="7938"/>
            </a:xfrm>
            <a:custGeom>
              <a:avLst/>
              <a:gdLst>
                <a:gd name="T0" fmla="*/ 5 w 14"/>
                <a:gd name="T1" fmla="*/ 0 h 12"/>
                <a:gd name="T2" fmla="*/ 13 w 14"/>
                <a:gd name="T3" fmla="*/ 0 h 12"/>
                <a:gd name="T4" fmla="*/ 9 w 14"/>
                <a:gd name="T5" fmla="*/ 12 h 12"/>
                <a:gd name="T6" fmla="*/ 1 w 14"/>
                <a:gd name="T7" fmla="*/ 12 h 12"/>
                <a:gd name="T8" fmla="*/ 5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11"/>
            <p:cNvSpPr>
              <a:spLocks/>
            </p:cNvSpPr>
            <p:nvPr/>
          </p:nvSpPr>
          <p:spPr bwMode="auto">
            <a:xfrm>
              <a:off x="7488238" y="3421063"/>
              <a:ext cx="7938" cy="7938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12"/>
            <p:cNvSpPr>
              <a:spLocks/>
            </p:cNvSpPr>
            <p:nvPr/>
          </p:nvSpPr>
          <p:spPr bwMode="auto">
            <a:xfrm>
              <a:off x="2081213" y="3422650"/>
              <a:ext cx="11113" cy="11113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13"/>
            <p:cNvSpPr>
              <a:spLocks/>
            </p:cNvSpPr>
            <p:nvPr/>
          </p:nvSpPr>
          <p:spPr bwMode="auto">
            <a:xfrm>
              <a:off x="7419975" y="3422650"/>
              <a:ext cx="9525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14"/>
            <p:cNvSpPr>
              <a:spLocks/>
            </p:cNvSpPr>
            <p:nvPr/>
          </p:nvSpPr>
          <p:spPr bwMode="auto">
            <a:xfrm>
              <a:off x="7472363" y="3425825"/>
              <a:ext cx="7938" cy="476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15"/>
            <p:cNvSpPr>
              <a:spLocks/>
            </p:cNvSpPr>
            <p:nvPr/>
          </p:nvSpPr>
          <p:spPr bwMode="auto">
            <a:xfrm>
              <a:off x="2066925" y="3429000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16"/>
            <p:cNvSpPr>
              <a:spLocks/>
            </p:cNvSpPr>
            <p:nvPr/>
          </p:nvSpPr>
          <p:spPr bwMode="auto">
            <a:xfrm>
              <a:off x="2114550" y="3427413"/>
              <a:ext cx="12700" cy="12700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17"/>
            <p:cNvSpPr>
              <a:spLocks/>
            </p:cNvSpPr>
            <p:nvPr/>
          </p:nvSpPr>
          <p:spPr bwMode="auto">
            <a:xfrm>
              <a:off x="7404100" y="3429000"/>
              <a:ext cx="11113" cy="4763"/>
            </a:xfrm>
            <a:custGeom>
              <a:avLst/>
              <a:gdLst>
                <a:gd name="T0" fmla="*/ 0 w 16"/>
                <a:gd name="T1" fmla="*/ 0 h 8"/>
                <a:gd name="T2" fmla="*/ 16 w 16"/>
                <a:gd name="T3" fmla="*/ 0 h 8"/>
                <a:gd name="T4" fmla="*/ 16 w 16"/>
                <a:gd name="T5" fmla="*/ 8 h 8"/>
                <a:gd name="T6" fmla="*/ 0 w 16"/>
                <a:gd name="T7" fmla="*/ 8 h 8"/>
                <a:gd name="T8" fmla="*/ 0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ubicBezTo>
                    <a:pt x="11" y="8"/>
                    <a:pt x="5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518"/>
            <p:cNvSpPr>
              <a:spLocks/>
            </p:cNvSpPr>
            <p:nvPr/>
          </p:nvSpPr>
          <p:spPr bwMode="auto">
            <a:xfrm>
              <a:off x="7454900" y="3429000"/>
              <a:ext cx="9525" cy="9525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519"/>
            <p:cNvSpPr>
              <a:spLocks/>
            </p:cNvSpPr>
            <p:nvPr/>
          </p:nvSpPr>
          <p:spPr bwMode="auto">
            <a:xfrm>
              <a:off x="1792288" y="3429000"/>
              <a:ext cx="9525" cy="14288"/>
            </a:xfrm>
            <a:custGeom>
              <a:avLst/>
              <a:gdLst>
                <a:gd name="T0" fmla="*/ 13 w 14"/>
                <a:gd name="T1" fmla="*/ 4 h 21"/>
                <a:gd name="T2" fmla="*/ 1 w 14"/>
                <a:gd name="T3" fmla="*/ 20 h 21"/>
                <a:gd name="T4" fmla="*/ 13 w 14"/>
                <a:gd name="T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1">
                  <a:moveTo>
                    <a:pt x="13" y="4"/>
                  </a:moveTo>
                  <a:cubicBezTo>
                    <a:pt x="14" y="14"/>
                    <a:pt x="12" y="21"/>
                    <a:pt x="1" y="20"/>
                  </a:cubicBezTo>
                  <a:cubicBezTo>
                    <a:pt x="0" y="10"/>
                    <a:pt x="0" y="0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520"/>
            <p:cNvSpPr>
              <a:spLocks/>
            </p:cNvSpPr>
            <p:nvPr/>
          </p:nvSpPr>
          <p:spPr bwMode="auto">
            <a:xfrm>
              <a:off x="1833563" y="3433763"/>
              <a:ext cx="6350" cy="6350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521"/>
            <p:cNvSpPr>
              <a:spLocks/>
            </p:cNvSpPr>
            <p:nvPr/>
          </p:nvSpPr>
          <p:spPr bwMode="auto">
            <a:xfrm>
              <a:off x="2012950" y="3433763"/>
              <a:ext cx="4763" cy="6350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522"/>
            <p:cNvSpPr>
              <a:spLocks/>
            </p:cNvSpPr>
            <p:nvPr/>
          </p:nvSpPr>
          <p:spPr bwMode="auto">
            <a:xfrm>
              <a:off x="2097088" y="3433763"/>
              <a:ext cx="14288" cy="11113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523"/>
            <p:cNvSpPr>
              <a:spLocks/>
            </p:cNvSpPr>
            <p:nvPr/>
          </p:nvSpPr>
          <p:spPr bwMode="auto">
            <a:xfrm>
              <a:off x="7439025" y="3433763"/>
              <a:ext cx="12700" cy="9525"/>
            </a:xfrm>
            <a:custGeom>
              <a:avLst/>
              <a:gdLst>
                <a:gd name="T0" fmla="*/ 17 w 18"/>
                <a:gd name="T1" fmla="*/ 1 h 14"/>
                <a:gd name="T2" fmla="*/ 1 w 18"/>
                <a:gd name="T3" fmla="*/ 13 h 14"/>
                <a:gd name="T4" fmla="*/ 17 w 18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524"/>
            <p:cNvSpPr>
              <a:spLocks/>
            </p:cNvSpPr>
            <p:nvPr/>
          </p:nvSpPr>
          <p:spPr bwMode="auto">
            <a:xfrm>
              <a:off x="1763713" y="3435350"/>
              <a:ext cx="47625" cy="60325"/>
            </a:xfrm>
            <a:custGeom>
              <a:avLst/>
              <a:gdLst>
                <a:gd name="T0" fmla="*/ 31 w 70"/>
                <a:gd name="T1" fmla="*/ 1 h 89"/>
                <a:gd name="T2" fmla="*/ 39 w 70"/>
                <a:gd name="T3" fmla="*/ 21 h 89"/>
                <a:gd name="T4" fmla="*/ 39 w 70"/>
                <a:gd name="T5" fmla="*/ 85 h 89"/>
                <a:gd name="T6" fmla="*/ 31 w 70"/>
                <a:gd name="T7" fmla="*/ 61 h 89"/>
                <a:gd name="T8" fmla="*/ 23 w 70"/>
                <a:gd name="T9" fmla="*/ 89 h 89"/>
                <a:gd name="T10" fmla="*/ 3 w 70"/>
                <a:gd name="T11" fmla="*/ 61 h 89"/>
                <a:gd name="T12" fmla="*/ 3 w 70"/>
                <a:gd name="T13" fmla="*/ 29 h 89"/>
                <a:gd name="T14" fmla="*/ 23 w 70"/>
                <a:gd name="T15" fmla="*/ 49 h 89"/>
                <a:gd name="T16" fmla="*/ 15 w 70"/>
                <a:gd name="T17" fmla="*/ 9 h 89"/>
                <a:gd name="T18" fmla="*/ 31 w 70"/>
                <a:gd name="T19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9">
                  <a:moveTo>
                    <a:pt x="31" y="1"/>
                  </a:moveTo>
                  <a:cubicBezTo>
                    <a:pt x="33" y="9"/>
                    <a:pt x="26" y="25"/>
                    <a:pt x="39" y="21"/>
                  </a:cubicBezTo>
                  <a:cubicBezTo>
                    <a:pt x="26" y="48"/>
                    <a:pt x="70" y="67"/>
                    <a:pt x="39" y="85"/>
                  </a:cubicBezTo>
                  <a:cubicBezTo>
                    <a:pt x="39" y="74"/>
                    <a:pt x="41" y="61"/>
                    <a:pt x="31" y="61"/>
                  </a:cubicBezTo>
                  <a:cubicBezTo>
                    <a:pt x="6" y="64"/>
                    <a:pt x="33" y="77"/>
                    <a:pt x="23" y="89"/>
                  </a:cubicBezTo>
                  <a:cubicBezTo>
                    <a:pt x="2" y="89"/>
                    <a:pt x="26" y="63"/>
                    <a:pt x="3" y="61"/>
                  </a:cubicBezTo>
                  <a:cubicBezTo>
                    <a:pt x="13" y="51"/>
                    <a:pt x="0" y="44"/>
                    <a:pt x="3" y="29"/>
                  </a:cubicBezTo>
                  <a:cubicBezTo>
                    <a:pt x="18" y="27"/>
                    <a:pt x="16" y="43"/>
                    <a:pt x="23" y="49"/>
                  </a:cubicBezTo>
                  <a:cubicBezTo>
                    <a:pt x="25" y="38"/>
                    <a:pt x="31" y="14"/>
                    <a:pt x="15" y="9"/>
                  </a:cubicBezTo>
                  <a:cubicBezTo>
                    <a:pt x="16" y="2"/>
                    <a:pt x="22" y="0"/>
                    <a:pt x="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25"/>
            <p:cNvSpPr>
              <a:spLocks/>
            </p:cNvSpPr>
            <p:nvPr/>
          </p:nvSpPr>
          <p:spPr bwMode="auto">
            <a:xfrm>
              <a:off x="1790700" y="3444875"/>
              <a:ext cx="15875" cy="11113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526"/>
            <p:cNvSpPr>
              <a:spLocks/>
            </p:cNvSpPr>
            <p:nvPr/>
          </p:nvSpPr>
          <p:spPr bwMode="auto">
            <a:xfrm>
              <a:off x="1860550" y="3448050"/>
              <a:ext cx="9525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527"/>
            <p:cNvSpPr>
              <a:spLocks/>
            </p:cNvSpPr>
            <p:nvPr/>
          </p:nvSpPr>
          <p:spPr bwMode="auto">
            <a:xfrm>
              <a:off x="1903413" y="3452813"/>
              <a:ext cx="26988" cy="17463"/>
            </a:xfrm>
            <a:custGeom>
              <a:avLst/>
              <a:gdLst>
                <a:gd name="T0" fmla="*/ 2 w 40"/>
                <a:gd name="T1" fmla="*/ 0 h 25"/>
                <a:gd name="T2" fmla="*/ 34 w 40"/>
                <a:gd name="T3" fmla="*/ 4 h 25"/>
                <a:gd name="T4" fmla="*/ 10 w 40"/>
                <a:gd name="T5" fmla="*/ 24 h 25"/>
                <a:gd name="T6" fmla="*/ 2 w 4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5">
                  <a:moveTo>
                    <a:pt x="2" y="0"/>
                  </a:moveTo>
                  <a:cubicBezTo>
                    <a:pt x="13" y="12"/>
                    <a:pt x="19" y="13"/>
                    <a:pt x="34" y="4"/>
                  </a:cubicBezTo>
                  <a:cubicBezTo>
                    <a:pt x="40" y="25"/>
                    <a:pt x="12" y="11"/>
                    <a:pt x="10" y="24"/>
                  </a:cubicBezTo>
                  <a:cubicBezTo>
                    <a:pt x="0" y="24"/>
                    <a:pt x="2" y="1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528"/>
            <p:cNvSpPr>
              <a:spLocks/>
            </p:cNvSpPr>
            <p:nvPr/>
          </p:nvSpPr>
          <p:spPr bwMode="auto">
            <a:xfrm>
              <a:off x="1831975" y="3455988"/>
              <a:ext cx="7938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529"/>
            <p:cNvSpPr>
              <a:spLocks/>
            </p:cNvSpPr>
            <p:nvPr/>
          </p:nvSpPr>
          <p:spPr bwMode="auto">
            <a:xfrm>
              <a:off x="1814513" y="3457575"/>
              <a:ext cx="7938" cy="14288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530"/>
            <p:cNvSpPr>
              <a:spLocks/>
            </p:cNvSpPr>
            <p:nvPr/>
          </p:nvSpPr>
          <p:spPr bwMode="auto">
            <a:xfrm>
              <a:off x="1744663" y="3457575"/>
              <a:ext cx="17463" cy="12700"/>
            </a:xfrm>
            <a:custGeom>
              <a:avLst/>
              <a:gdLst>
                <a:gd name="T0" fmla="*/ 4 w 27"/>
                <a:gd name="T1" fmla="*/ 13 h 19"/>
                <a:gd name="T2" fmla="*/ 24 w 27"/>
                <a:gd name="T3" fmla="*/ 5 h 19"/>
                <a:gd name="T4" fmla="*/ 4 w 27"/>
                <a:gd name="T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4" y="13"/>
                  </a:moveTo>
                  <a:cubicBezTo>
                    <a:pt x="0" y="0"/>
                    <a:pt x="16" y="7"/>
                    <a:pt x="24" y="5"/>
                  </a:cubicBezTo>
                  <a:cubicBezTo>
                    <a:pt x="27" y="19"/>
                    <a:pt x="10" y="19"/>
                    <a:pt x="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531"/>
            <p:cNvSpPr>
              <a:spLocks/>
            </p:cNvSpPr>
            <p:nvPr/>
          </p:nvSpPr>
          <p:spPr bwMode="auto">
            <a:xfrm>
              <a:off x="1862138" y="3463925"/>
              <a:ext cx="14288" cy="9525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532"/>
            <p:cNvSpPr>
              <a:spLocks/>
            </p:cNvSpPr>
            <p:nvPr/>
          </p:nvSpPr>
          <p:spPr bwMode="auto">
            <a:xfrm>
              <a:off x="1851025" y="3467100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533"/>
            <p:cNvSpPr>
              <a:spLocks/>
            </p:cNvSpPr>
            <p:nvPr/>
          </p:nvSpPr>
          <p:spPr bwMode="auto">
            <a:xfrm>
              <a:off x="1749425" y="3470275"/>
              <a:ext cx="15875" cy="15875"/>
            </a:xfrm>
            <a:custGeom>
              <a:avLst/>
              <a:gdLst>
                <a:gd name="T0" fmla="*/ 9 w 23"/>
                <a:gd name="T1" fmla="*/ 3 h 23"/>
                <a:gd name="T2" fmla="*/ 17 w 23"/>
                <a:gd name="T3" fmla="*/ 23 h 23"/>
                <a:gd name="T4" fmla="*/ 9 w 23"/>
                <a:gd name="T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9" y="3"/>
                  </a:moveTo>
                  <a:cubicBezTo>
                    <a:pt x="23" y="0"/>
                    <a:pt x="23" y="17"/>
                    <a:pt x="17" y="23"/>
                  </a:cubicBezTo>
                  <a:cubicBezTo>
                    <a:pt x="7" y="22"/>
                    <a:pt x="0" y="1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534"/>
            <p:cNvSpPr>
              <a:spLocks/>
            </p:cNvSpPr>
            <p:nvPr/>
          </p:nvSpPr>
          <p:spPr bwMode="auto">
            <a:xfrm>
              <a:off x="1833563" y="3471863"/>
              <a:ext cx="7938" cy="9525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535"/>
            <p:cNvSpPr>
              <a:spLocks/>
            </p:cNvSpPr>
            <p:nvPr/>
          </p:nvSpPr>
          <p:spPr bwMode="auto">
            <a:xfrm>
              <a:off x="1817688" y="3473450"/>
              <a:ext cx="12700" cy="12700"/>
            </a:xfrm>
            <a:custGeom>
              <a:avLst/>
              <a:gdLst>
                <a:gd name="T0" fmla="*/ 16 w 18"/>
                <a:gd name="T1" fmla="*/ 1 h 17"/>
                <a:gd name="T2" fmla="*/ 12 w 18"/>
                <a:gd name="T3" fmla="*/ 17 h 17"/>
                <a:gd name="T4" fmla="*/ 0 w 18"/>
                <a:gd name="T5" fmla="*/ 9 h 17"/>
                <a:gd name="T6" fmla="*/ 16 w 18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6" y="1"/>
                  </a:moveTo>
                  <a:cubicBezTo>
                    <a:pt x="18" y="9"/>
                    <a:pt x="13" y="12"/>
                    <a:pt x="12" y="17"/>
                  </a:cubicBezTo>
                  <a:cubicBezTo>
                    <a:pt x="7" y="16"/>
                    <a:pt x="6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536"/>
            <p:cNvSpPr>
              <a:spLocks/>
            </p:cNvSpPr>
            <p:nvPr/>
          </p:nvSpPr>
          <p:spPr bwMode="auto">
            <a:xfrm>
              <a:off x="1739900" y="3502025"/>
              <a:ext cx="4763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537"/>
            <p:cNvSpPr>
              <a:spLocks/>
            </p:cNvSpPr>
            <p:nvPr/>
          </p:nvSpPr>
          <p:spPr bwMode="auto">
            <a:xfrm>
              <a:off x="2997200" y="4543425"/>
              <a:ext cx="11113" cy="4763"/>
            </a:xfrm>
            <a:custGeom>
              <a:avLst/>
              <a:gdLst>
                <a:gd name="T0" fmla="*/ 0 w 16"/>
                <a:gd name="T1" fmla="*/ 0 h 8"/>
                <a:gd name="T2" fmla="*/ 16 w 16"/>
                <a:gd name="T3" fmla="*/ 0 h 8"/>
                <a:gd name="T4" fmla="*/ 16 w 16"/>
                <a:gd name="T5" fmla="*/ 8 h 8"/>
                <a:gd name="T6" fmla="*/ 0 w 16"/>
                <a:gd name="T7" fmla="*/ 8 h 8"/>
                <a:gd name="T8" fmla="*/ 0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ubicBezTo>
                    <a:pt x="11" y="8"/>
                    <a:pt x="5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538"/>
            <p:cNvSpPr>
              <a:spLocks/>
            </p:cNvSpPr>
            <p:nvPr/>
          </p:nvSpPr>
          <p:spPr bwMode="auto">
            <a:xfrm>
              <a:off x="7958138" y="1858963"/>
              <a:ext cx="1882775" cy="1352550"/>
            </a:xfrm>
            <a:custGeom>
              <a:avLst/>
              <a:gdLst>
                <a:gd name="T0" fmla="*/ 660 w 2777"/>
                <a:gd name="T1" fmla="*/ 1862 h 1993"/>
                <a:gd name="T2" fmla="*/ 572 w 2777"/>
                <a:gd name="T3" fmla="*/ 1758 h 1993"/>
                <a:gd name="T4" fmla="*/ 512 w 2777"/>
                <a:gd name="T5" fmla="*/ 1610 h 1993"/>
                <a:gd name="T6" fmla="*/ 472 w 2777"/>
                <a:gd name="T7" fmla="*/ 1478 h 1993"/>
                <a:gd name="T8" fmla="*/ 72 w 2777"/>
                <a:gd name="T9" fmla="*/ 1458 h 1993"/>
                <a:gd name="T10" fmla="*/ 252 w 2777"/>
                <a:gd name="T11" fmla="*/ 1346 h 1993"/>
                <a:gd name="T12" fmla="*/ 404 w 2777"/>
                <a:gd name="T13" fmla="*/ 1266 h 1993"/>
                <a:gd name="T14" fmla="*/ 396 w 2777"/>
                <a:gd name="T15" fmla="*/ 1198 h 1993"/>
                <a:gd name="T16" fmla="*/ 444 w 2777"/>
                <a:gd name="T17" fmla="*/ 818 h 1993"/>
                <a:gd name="T18" fmla="*/ 476 w 2777"/>
                <a:gd name="T19" fmla="*/ 758 h 1993"/>
                <a:gd name="T20" fmla="*/ 524 w 2777"/>
                <a:gd name="T21" fmla="*/ 658 h 1993"/>
                <a:gd name="T22" fmla="*/ 544 w 2777"/>
                <a:gd name="T23" fmla="*/ 598 h 1993"/>
                <a:gd name="T24" fmla="*/ 684 w 2777"/>
                <a:gd name="T25" fmla="*/ 414 h 1993"/>
                <a:gd name="T26" fmla="*/ 964 w 2777"/>
                <a:gd name="T27" fmla="*/ 194 h 1993"/>
                <a:gd name="T28" fmla="*/ 1116 w 2777"/>
                <a:gd name="T29" fmla="*/ 122 h 1993"/>
                <a:gd name="T30" fmla="*/ 1416 w 2777"/>
                <a:gd name="T31" fmla="*/ 26 h 1993"/>
                <a:gd name="T32" fmla="*/ 1532 w 2777"/>
                <a:gd name="T33" fmla="*/ 10 h 1993"/>
                <a:gd name="T34" fmla="*/ 1720 w 2777"/>
                <a:gd name="T35" fmla="*/ 2 h 1993"/>
                <a:gd name="T36" fmla="*/ 1824 w 2777"/>
                <a:gd name="T37" fmla="*/ 18 h 1993"/>
                <a:gd name="T38" fmla="*/ 2140 w 2777"/>
                <a:gd name="T39" fmla="*/ 74 h 1993"/>
                <a:gd name="T40" fmla="*/ 2216 w 2777"/>
                <a:gd name="T41" fmla="*/ 118 h 1993"/>
                <a:gd name="T42" fmla="*/ 2292 w 2777"/>
                <a:gd name="T43" fmla="*/ 166 h 1993"/>
                <a:gd name="T44" fmla="*/ 2332 w 2777"/>
                <a:gd name="T45" fmla="*/ 182 h 1993"/>
                <a:gd name="T46" fmla="*/ 2412 w 2777"/>
                <a:gd name="T47" fmla="*/ 234 h 1993"/>
                <a:gd name="T48" fmla="*/ 2444 w 2777"/>
                <a:gd name="T49" fmla="*/ 270 h 1993"/>
                <a:gd name="T50" fmla="*/ 2492 w 2777"/>
                <a:gd name="T51" fmla="*/ 330 h 1993"/>
                <a:gd name="T52" fmla="*/ 2552 w 2777"/>
                <a:gd name="T53" fmla="*/ 390 h 1993"/>
                <a:gd name="T54" fmla="*/ 2680 w 2777"/>
                <a:gd name="T55" fmla="*/ 642 h 1993"/>
                <a:gd name="T56" fmla="*/ 2764 w 2777"/>
                <a:gd name="T57" fmla="*/ 938 h 1993"/>
                <a:gd name="T58" fmla="*/ 2764 w 2777"/>
                <a:gd name="T59" fmla="*/ 1198 h 1993"/>
                <a:gd name="T60" fmla="*/ 2700 w 2777"/>
                <a:gd name="T61" fmla="*/ 1434 h 1993"/>
                <a:gd name="T62" fmla="*/ 2664 w 2777"/>
                <a:gd name="T63" fmla="*/ 1570 h 1993"/>
                <a:gd name="T64" fmla="*/ 2576 w 2777"/>
                <a:gd name="T65" fmla="*/ 1742 h 1993"/>
                <a:gd name="T66" fmla="*/ 2536 w 2777"/>
                <a:gd name="T67" fmla="*/ 1814 h 1993"/>
                <a:gd name="T68" fmla="*/ 2428 w 2777"/>
                <a:gd name="T69" fmla="*/ 1950 h 1993"/>
                <a:gd name="T70" fmla="*/ 2364 w 2777"/>
                <a:gd name="T71" fmla="*/ 1826 h 1993"/>
                <a:gd name="T72" fmla="*/ 2384 w 2777"/>
                <a:gd name="T73" fmla="*/ 1670 h 1993"/>
                <a:gd name="T74" fmla="*/ 2400 w 2777"/>
                <a:gd name="T75" fmla="*/ 1278 h 1993"/>
                <a:gd name="T76" fmla="*/ 2408 w 2777"/>
                <a:gd name="T77" fmla="*/ 1118 h 1993"/>
                <a:gd name="T78" fmla="*/ 2412 w 2777"/>
                <a:gd name="T79" fmla="*/ 1042 h 1993"/>
                <a:gd name="T80" fmla="*/ 2412 w 2777"/>
                <a:gd name="T81" fmla="*/ 958 h 1993"/>
                <a:gd name="T82" fmla="*/ 2428 w 2777"/>
                <a:gd name="T83" fmla="*/ 830 h 1993"/>
                <a:gd name="T84" fmla="*/ 2416 w 2777"/>
                <a:gd name="T85" fmla="*/ 550 h 1993"/>
                <a:gd name="T86" fmla="*/ 2092 w 2777"/>
                <a:gd name="T87" fmla="*/ 434 h 1993"/>
                <a:gd name="T88" fmla="*/ 1916 w 2777"/>
                <a:gd name="T89" fmla="*/ 426 h 1993"/>
                <a:gd name="T90" fmla="*/ 1740 w 2777"/>
                <a:gd name="T91" fmla="*/ 418 h 1993"/>
                <a:gd name="T92" fmla="*/ 1376 w 2777"/>
                <a:gd name="T93" fmla="*/ 402 h 1993"/>
                <a:gd name="T94" fmla="*/ 1300 w 2777"/>
                <a:gd name="T95" fmla="*/ 398 h 1993"/>
                <a:gd name="T96" fmla="*/ 1220 w 2777"/>
                <a:gd name="T97" fmla="*/ 398 h 1993"/>
                <a:gd name="T98" fmla="*/ 1064 w 2777"/>
                <a:gd name="T99" fmla="*/ 382 h 1993"/>
                <a:gd name="T100" fmla="*/ 956 w 2777"/>
                <a:gd name="T101" fmla="*/ 394 h 1993"/>
                <a:gd name="T102" fmla="*/ 920 w 2777"/>
                <a:gd name="T103" fmla="*/ 394 h 1993"/>
                <a:gd name="T104" fmla="*/ 888 w 2777"/>
                <a:gd name="T105" fmla="*/ 386 h 1993"/>
                <a:gd name="T106" fmla="*/ 808 w 2777"/>
                <a:gd name="T107" fmla="*/ 490 h 1993"/>
                <a:gd name="T108" fmla="*/ 804 w 2777"/>
                <a:gd name="T109" fmla="*/ 762 h 1993"/>
                <a:gd name="T110" fmla="*/ 804 w 2777"/>
                <a:gd name="T111" fmla="*/ 846 h 1993"/>
                <a:gd name="T112" fmla="*/ 800 w 2777"/>
                <a:gd name="T113" fmla="*/ 910 h 1993"/>
                <a:gd name="T114" fmla="*/ 800 w 2777"/>
                <a:gd name="T115" fmla="*/ 1102 h 1993"/>
                <a:gd name="T116" fmla="*/ 792 w 2777"/>
                <a:gd name="T117" fmla="*/ 1338 h 1993"/>
                <a:gd name="T118" fmla="*/ 792 w 2777"/>
                <a:gd name="T119" fmla="*/ 1422 h 1993"/>
                <a:gd name="T120" fmla="*/ 796 w 2777"/>
                <a:gd name="T121" fmla="*/ 1462 h 1993"/>
                <a:gd name="T122" fmla="*/ 780 w 2777"/>
                <a:gd name="T123" fmla="*/ 1542 h 1993"/>
                <a:gd name="T124" fmla="*/ 748 w 2777"/>
                <a:gd name="T125" fmla="*/ 1962 h 1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7" h="1993">
                  <a:moveTo>
                    <a:pt x="748" y="1962"/>
                  </a:moveTo>
                  <a:cubicBezTo>
                    <a:pt x="730" y="1917"/>
                    <a:pt x="692" y="1892"/>
                    <a:pt x="660" y="1862"/>
                  </a:cubicBezTo>
                  <a:cubicBezTo>
                    <a:pt x="654" y="1857"/>
                    <a:pt x="658" y="1843"/>
                    <a:pt x="652" y="1838"/>
                  </a:cubicBezTo>
                  <a:cubicBezTo>
                    <a:pt x="625" y="1811"/>
                    <a:pt x="605" y="1778"/>
                    <a:pt x="572" y="1758"/>
                  </a:cubicBezTo>
                  <a:cubicBezTo>
                    <a:pt x="572" y="1747"/>
                    <a:pt x="574" y="1735"/>
                    <a:pt x="568" y="1730"/>
                  </a:cubicBezTo>
                  <a:cubicBezTo>
                    <a:pt x="544" y="1703"/>
                    <a:pt x="529" y="1649"/>
                    <a:pt x="512" y="1610"/>
                  </a:cubicBezTo>
                  <a:cubicBezTo>
                    <a:pt x="508" y="1600"/>
                    <a:pt x="506" y="1589"/>
                    <a:pt x="504" y="1582"/>
                  </a:cubicBezTo>
                  <a:cubicBezTo>
                    <a:pt x="492" y="1546"/>
                    <a:pt x="469" y="1521"/>
                    <a:pt x="472" y="1478"/>
                  </a:cubicBezTo>
                  <a:cubicBezTo>
                    <a:pt x="431" y="1450"/>
                    <a:pt x="371" y="1460"/>
                    <a:pt x="304" y="1462"/>
                  </a:cubicBezTo>
                  <a:cubicBezTo>
                    <a:pt x="225" y="1464"/>
                    <a:pt x="142" y="1458"/>
                    <a:pt x="72" y="1458"/>
                  </a:cubicBezTo>
                  <a:cubicBezTo>
                    <a:pt x="47" y="1458"/>
                    <a:pt x="23" y="1467"/>
                    <a:pt x="0" y="1454"/>
                  </a:cubicBezTo>
                  <a:cubicBezTo>
                    <a:pt x="70" y="1404"/>
                    <a:pt x="179" y="1393"/>
                    <a:pt x="252" y="1346"/>
                  </a:cubicBezTo>
                  <a:cubicBezTo>
                    <a:pt x="301" y="1340"/>
                    <a:pt x="329" y="1313"/>
                    <a:pt x="380" y="1310"/>
                  </a:cubicBezTo>
                  <a:cubicBezTo>
                    <a:pt x="392" y="1299"/>
                    <a:pt x="402" y="1283"/>
                    <a:pt x="404" y="1266"/>
                  </a:cubicBezTo>
                  <a:cubicBezTo>
                    <a:pt x="406" y="1252"/>
                    <a:pt x="398" y="1246"/>
                    <a:pt x="396" y="1230"/>
                  </a:cubicBezTo>
                  <a:cubicBezTo>
                    <a:pt x="395" y="1221"/>
                    <a:pt x="396" y="1207"/>
                    <a:pt x="396" y="1198"/>
                  </a:cubicBezTo>
                  <a:cubicBezTo>
                    <a:pt x="394" y="1120"/>
                    <a:pt x="406" y="1036"/>
                    <a:pt x="408" y="970"/>
                  </a:cubicBezTo>
                  <a:cubicBezTo>
                    <a:pt x="422" y="921"/>
                    <a:pt x="437" y="874"/>
                    <a:pt x="444" y="818"/>
                  </a:cubicBezTo>
                  <a:cubicBezTo>
                    <a:pt x="455" y="811"/>
                    <a:pt x="455" y="797"/>
                    <a:pt x="460" y="786"/>
                  </a:cubicBezTo>
                  <a:cubicBezTo>
                    <a:pt x="464" y="776"/>
                    <a:pt x="472" y="768"/>
                    <a:pt x="476" y="758"/>
                  </a:cubicBezTo>
                  <a:cubicBezTo>
                    <a:pt x="482" y="743"/>
                    <a:pt x="481" y="721"/>
                    <a:pt x="488" y="706"/>
                  </a:cubicBezTo>
                  <a:cubicBezTo>
                    <a:pt x="496" y="688"/>
                    <a:pt x="515" y="676"/>
                    <a:pt x="524" y="658"/>
                  </a:cubicBezTo>
                  <a:cubicBezTo>
                    <a:pt x="529" y="649"/>
                    <a:pt x="528" y="635"/>
                    <a:pt x="532" y="626"/>
                  </a:cubicBezTo>
                  <a:cubicBezTo>
                    <a:pt x="537" y="614"/>
                    <a:pt x="545" y="610"/>
                    <a:pt x="544" y="598"/>
                  </a:cubicBezTo>
                  <a:cubicBezTo>
                    <a:pt x="586" y="557"/>
                    <a:pt x="607" y="496"/>
                    <a:pt x="656" y="462"/>
                  </a:cubicBezTo>
                  <a:cubicBezTo>
                    <a:pt x="660" y="441"/>
                    <a:pt x="682" y="437"/>
                    <a:pt x="684" y="414"/>
                  </a:cubicBezTo>
                  <a:cubicBezTo>
                    <a:pt x="775" y="357"/>
                    <a:pt x="828" y="262"/>
                    <a:pt x="936" y="222"/>
                  </a:cubicBezTo>
                  <a:cubicBezTo>
                    <a:pt x="944" y="211"/>
                    <a:pt x="956" y="205"/>
                    <a:pt x="964" y="194"/>
                  </a:cubicBezTo>
                  <a:cubicBezTo>
                    <a:pt x="981" y="196"/>
                    <a:pt x="982" y="182"/>
                    <a:pt x="1000" y="186"/>
                  </a:cubicBezTo>
                  <a:cubicBezTo>
                    <a:pt x="1028" y="161"/>
                    <a:pt x="1078" y="143"/>
                    <a:pt x="1116" y="122"/>
                  </a:cubicBezTo>
                  <a:cubicBezTo>
                    <a:pt x="1167" y="94"/>
                    <a:pt x="1237" y="80"/>
                    <a:pt x="1296" y="54"/>
                  </a:cubicBezTo>
                  <a:cubicBezTo>
                    <a:pt x="1349" y="49"/>
                    <a:pt x="1381" y="44"/>
                    <a:pt x="1416" y="26"/>
                  </a:cubicBezTo>
                  <a:cubicBezTo>
                    <a:pt x="1441" y="31"/>
                    <a:pt x="1464" y="29"/>
                    <a:pt x="1496" y="22"/>
                  </a:cubicBezTo>
                  <a:cubicBezTo>
                    <a:pt x="1507" y="19"/>
                    <a:pt x="1521" y="12"/>
                    <a:pt x="1532" y="10"/>
                  </a:cubicBezTo>
                  <a:cubicBezTo>
                    <a:pt x="1556" y="7"/>
                    <a:pt x="1585" y="12"/>
                    <a:pt x="1612" y="10"/>
                  </a:cubicBezTo>
                  <a:cubicBezTo>
                    <a:pt x="1641" y="8"/>
                    <a:pt x="1676" y="1"/>
                    <a:pt x="1720" y="2"/>
                  </a:cubicBezTo>
                  <a:cubicBezTo>
                    <a:pt x="1741" y="2"/>
                    <a:pt x="1765" y="0"/>
                    <a:pt x="1780" y="2"/>
                  </a:cubicBezTo>
                  <a:cubicBezTo>
                    <a:pt x="1796" y="4"/>
                    <a:pt x="1808" y="16"/>
                    <a:pt x="1824" y="18"/>
                  </a:cubicBezTo>
                  <a:cubicBezTo>
                    <a:pt x="1869" y="24"/>
                    <a:pt x="1912" y="17"/>
                    <a:pt x="1948" y="22"/>
                  </a:cubicBezTo>
                  <a:cubicBezTo>
                    <a:pt x="2011" y="31"/>
                    <a:pt x="2063" y="69"/>
                    <a:pt x="2140" y="74"/>
                  </a:cubicBezTo>
                  <a:cubicBezTo>
                    <a:pt x="2150" y="89"/>
                    <a:pt x="2170" y="95"/>
                    <a:pt x="2192" y="98"/>
                  </a:cubicBezTo>
                  <a:cubicBezTo>
                    <a:pt x="2200" y="106"/>
                    <a:pt x="2206" y="112"/>
                    <a:pt x="2216" y="118"/>
                  </a:cubicBezTo>
                  <a:cubicBezTo>
                    <a:pt x="2232" y="128"/>
                    <a:pt x="2252" y="134"/>
                    <a:pt x="2272" y="146"/>
                  </a:cubicBezTo>
                  <a:cubicBezTo>
                    <a:pt x="2280" y="151"/>
                    <a:pt x="2284" y="162"/>
                    <a:pt x="2292" y="166"/>
                  </a:cubicBezTo>
                  <a:cubicBezTo>
                    <a:pt x="2300" y="171"/>
                    <a:pt x="2312" y="170"/>
                    <a:pt x="2320" y="174"/>
                  </a:cubicBezTo>
                  <a:cubicBezTo>
                    <a:pt x="2324" y="176"/>
                    <a:pt x="2328" y="180"/>
                    <a:pt x="2332" y="182"/>
                  </a:cubicBezTo>
                  <a:cubicBezTo>
                    <a:pt x="2337" y="185"/>
                    <a:pt x="2337" y="188"/>
                    <a:pt x="2340" y="190"/>
                  </a:cubicBezTo>
                  <a:cubicBezTo>
                    <a:pt x="2366" y="207"/>
                    <a:pt x="2389" y="213"/>
                    <a:pt x="2412" y="234"/>
                  </a:cubicBezTo>
                  <a:cubicBezTo>
                    <a:pt x="2415" y="237"/>
                    <a:pt x="2416" y="247"/>
                    <a:pt x="2420" y="250"/>
                  </a:cubicBezTo>
                  <a:cubicBezTo>
                    <a:pt x="2432" y="259"/>
                    <a:pt x="2430" y="255"/>
                    <a:pt x="2444" y="270"/>
                  </a:cubicBezTo>
                  <a:cubicBezTo>
                    <a:pt x="2452" y="279"/>
                    <a:pt x="2466" y="287"/>
                    <a:pt x="2476" y="298"/>
                  </a:cubicBezTo>
                  <a:cubicBezTo>
                    <a:pt x="2484" y="307"/>
                    <a:pt x="2485" y="321"/>
                    <a:pt x="2492" y="330"/>
                  </a:cubicBezTo>
                  <a:cubicBezTo>
                    <a:pt x="2496" y="335"/>
                    <a:pt x="2507" y="336"/>
                    <a:pt x="2512" y="342"/>
                  </a:cubicBezTo>
                  <a:cubicBezTo>
                    <a:pt x="2524" y="356"/>
                    <a:pt x="2531" y="382"/>
                    <a:pt x="2552" y="390"/>
                  </a:cubicBezTo>
                  <a:cubicBezTo>
                    <a:pt x="2549" y="402"/>
                    <a:pt x="2559" y="402"/>
                    <a:pt x="2556" y="414"/>
                  </a:cubicBezTo>
                  <a:cubicBezTo>
                    <a:pt x="2612" y="475"/>
                    <a:pt x="2641" y="563"/>
                    <a:pt x="2680" y="642"/>
                  </a:cubicBezTo>
                  <a:cubicBezTo>
                    <a:pt x="2680" y="652"/>
                    <a:pt x="2687" y="654"/>
                    <a:pt x="2680" y="662"/>
                  </a:cubicBezTo>
                  <a:cubicBezTo>
                    <a:pt x="2735" y="734"/>
                    <a:pt x="2735" y="854"/>
                    <a:pt x="2764" y="938"/>
                  </a:cubicBezTo>
                  <a:cubicBezTo>
                    <a:pt x="2763" y="951"/>
                    <a:pt x="2755" y="956"/>
                    <a:pt x="2756" y="970"/>
                  </a:cubicBezTo>
                  <a:cubicBezTo>
                    <a:pt x="2777" y="1036"/>
                    <a:pt x="2774" y="1119"/>
                    <a:pt x="2764" y="1198"/>
                  </a:cubicBezTo>
                  <a:cubicBezTo>
                    <a:pt x="2761" y="1227"/>
                    <a:pt x="2751" y="1254"/>
                    <a:pt x="2744" y="1278"/>
                  </a:cubicBezTo>
                  <a:cubicBezTo>
                    <a:pt x="2728" y="1332"/>
                    <a:pt x="2727" y="1391"/>
                    <a:pt x="2700" y="1434"/>
                  </a:cubicBezTo>
                  <a:cubicBezTo>
                    <a:pt x="2704" y="1462"/>
                    <a:pt x="2688" y="1472"/>
                    <a:pt x="2696" y="1494"/>
                  </a:cubicBezTo>
                  <a:cubicBezTo>
                    <a:pt x="2681" y="1515"/>
                    <a:pt x="2669" y="1539"/>
                    <a:pt x="2664" y="1570"/>
                  </a:cubicBezTo>
                  <a:cubicBezTo>
                    <a:pt x="2632" y="1612"/>
                    <a:pt x="2625" y="1668"/>
                    <a:pt x="2600" y="1714"/>
                  </a:cubicBezTo>
                  <a:cubicBezTo>
                    <a:pt x="2595" y="1724"/>
                    <a:pt x="2581" y="1732"/>
                    <a:pt x="2576" y="1742"/>
                  </a:cubicBezTo>
                  <a:cubicBezTo>
                    <a:pt x="2565" y="1763"/>
                    <a:pt x="2563" y="1781"/>
                    <a:pt x="2548" y="1802"/>
                  </a:cubicBezTo>
                  <a:cubicBezTo>
                    <a:pt x="2545" y="1807"/>
                    <a:pt x="2540" y="1807"/>
                    <a:pt x="2536" y="1814"/>
                  </a:cubicBezTo>
                  <a:cubicBezTo>
                    <a:pt x="2525" y="1831"/>
                    <a:pt x="2499" y="1857"/>
                    <a:pt x="2480" y="1870"/>
                  </a:cubicBezTo>
                  <a:cubicBezTo>
                    <a:pt x="2471" y="1905"/>
                    <a:pt x="2428" y="1906"/>
                    <a:pt x="2428" y="1950"/>
                  </a:cubicBezTo>
                  <a:cubicBezTo>
                    <a:pt x="2397" y="1956"/>
                    <a:pt x="2396" y="1993"/>
                    <a:pt x="2356" y="1990"/>
                  </a:cubicBezTo>
                  <a:cubicBezTo>
                    <a:pt x="2356" y="1929"/>
                    <a:pt x="2358" y="1887"/>
                    <a:pt x="2364" y="1826"/>
                  </a:cubicBezTo>
                  <a:cubicBezTo>
                    <a:pt x="2368" y="1785"/>
                    <a:pt x="2381" y="1752"/>
                    <a:pt x="2380" y="1710"/>
                  </a:cubicBezTo>
                  <a:cubicBezTo>
                    <a:pt x="2380" y="1698"/>
                    <a:pt x="2384" y="1684"/>
                    <a:pt x="2384" y="1670"/>
                  </a:cubicBezTo>
                  <a:cubicBezTo>
                    <a:pt x="2386" y="1587"/>
                    <a:pt x="2387" y="1419"/>
                    <a:pt x="2392" y="1318"/>
                  </a:cubicBezTo>
                  <a:cubicBezTo>
                    <a:pt x="2393" y="1305"/>
                    <a:pt x="2399" y="1291"/>
                    <a:pt x="2400" y="1278"/>
                  </a:cubicBezTo>
                  <a:cubicBezTo>
                    <a:pt x="2402" y="1235"/>
                    <a:pt x="2396" y="1194"/>
                    <a:pt x="2400" y="1154"/>
                  </a:cubicBezTo>
                  <a:cubicBezTo>
                    <a:pt x="2401" y="1141"/>
                    <a:pt x="2407" y="1130"/>
                    <a:pt x="2408" y="1118"/>
                  </a:cubicBezTo>
                  <a:cubicBezTo>
                    <a:pt x="2409" y="1102"/>
                    <a:pt x="2404" y="1088"/>
                    <a:pt x="2404" y="1070"/>
                  </a:cubicBezTo>
                  <a:cubicBezTo>
                    <a:pt x="2404" y="1060"/>
                    <a:pt x="2411" y="1053"/>
                    <a:pt x="2412" y="1042"/>
                  </a:cubicBezTo>
                  <a:cubicBezTo>
                    <a:pt x="2414" y="1024"/>
                    <a:pt x="2403" y="1002"/>
                    <a:pt x="2404" y="986"/>
                  </a:cubicBezTo>
                  <a:cubicBezTo>
                    <a:pt x="2405" y="977"/>
                    <a:pt x="2412" y="967"/>
                    <a:pt x="2412" y="958"/>
                  </a:cubicBezTo>
                  <a:cubicBezTo>
                    <a:pt x="2414" y="920"/>
                    <a:pt x="2412" y="893"/>
                    <a:pt x="2420" y="846"/>
                  </a:cubicBezTo>
                  <a:cubicBezTo>
                    <a:pt x="2421" y="840"/>
                    <a:pt x="2420" y="835"/>
                    <a:pt x="2428" y="830"/>
                  </a:cubicBezTo>
                  <a:cubicBezTo>
                    <a:pt x="2407" y="772"/>
                    <a:pt x="2427" y="665"/>
                    <a:pt x="2424" y="594"/>
                  </a:cubicBezTo>
                  <a:cubicBezTo>
                    <a:pt x="2423" y="578"/>
                    <a:pt x="2416" y="564"/>
                    <a:pt x="2416" y="550"/>
                  </a:cubicBezTo>
                  <a:cubicBezTo>
                    <a:pt x="2417" y="520"/>
                    <a:pt x="2438" y="497"/>
                    <a:pt x="2432" y="470"/>
                  </a:cubicBezTo>
                  <a:cubicBezTo>
                    <a:pt x="2340" y="420"/>
                    <a:pt x="2208" y="447"/>
                    <a:pt x="2092" y="434"/>
                  </a:cubicBezTo>
                  <a:cubicBezTo>
                    <a:pt x="2080" y="433"/>
                    <a:pt x="2068" y="427"/>
                    <a:pt x="2056" y="426"/>
                  </a:cubicBezTo>
                  <a:cubicBezTo>
                    <a:pt x="2009" y="421"/>
                    <a:pt x="1961" y="432"/>
                    <a:pt x="1916" y="426"/>
                  </a:cubicBezTo>
                  <a:cubicBezTo>
                    <a:pt x="1908" y="425"/>
                    <a:pt x="1900" y="419"/>
                    <a:pt x="1892" y="418"/>
                  </a:cubicBezTo>
                  <a:cubicBezTo>
                    <a:pt x="1842" y="414"/>
                    <a:pt x="1792" y="421"/>
                    <a:pt x="1740" y="418"/>
                  </a:cubicBezTo>
                  <a:cubicBezTo>
                    <a:pt x="1672" y="414"/>
                    <a:pt x="1602" y="401"/>
                    <a:pt x="1528" y="410"/>
                  </a:cubicBezTo>
                  <a:cubicBezTo>
                    <a:pt x="1497" y="386"/>
                    <a:pt x="1430" y="403"/>
                    <a:pt x="1376" y="402"/>
                  </a:cubicBezTo>
                  <a:cubicBezTo>
                    <a:pt x="1370" y="402"/>
                    <a:pt x="1366" y="394"/>
                    <a:pt x="1360" y="394"/>
                  </a:cubicBezTo>
                  <a:cubicBezTo>
                    <a:pt x="1340" y="392"/>
                    <a:pt x="1317" y="400"/>
                    <a:pt x="1300" y="398"/>
                  </a:cubicBezTo>
                  <a:cubicBezTo>
                    <a:pt x="1291" y="397"/>
                    <a:pt x="1280" y="390"/>
                    <a:pt x="1272" y="390"/>
                  </a:cubicBezTo>
                  <a:cubicBezTo>
                    <a:pt x="1255" y="389"/>
                    <a:pt x="1238" y="397"/>
                    <a:pt x="1220" y="398"/>
                  </a:cubicBezTo>
                  <a:cubicBezTo>
                    <a:pt x="1191" y="399"/>
                    <a:pt x="1158" y="396"/>
                    <a:pt x="1128" y="394"/>
                  </a:cubicBezTo>
                  <a:cubicBezTo>
                    <a:pt x="1107" y="393"/>
                    <a:pt x="1083" y="393"/>
                    <a:pt x="1064" y="382"/>
                  </a:cubicBezTo>
                  <a:cubicBezTo>
                    <a:pt x="1059" y="386"/>
                    <a:pt x="1052" y="389"/>
                    <a:pt x="1048" y="394"/>
                  </a:cubicBezTo>
                  <a:cubicBezTo>
                    <a:pt x="1018" y="373"/>
                    <a:pt x="979" y="395"/>
                    <a:pt x="956" y="394"/>
                  </a:cubicBezTo>
                  <a:cubicBezTo>
                    <a:pt x="953" y="394"/>
                    <a:pt x="942" y="386"/>
                    <a:pt x="936" y="386"/>
                  </a:cubicBezTo>
                  <a:cubicBezTo>
                    <a:pt x="931" y="386"/>
                    <a:pt x="926" y="395"/>
                    <a:pt x="920" y="394"/>
                  </a:cubicBezTo>
                  <a:cubicBezTo>
                    <a:pt x="918" y="394"/>
                    <a:pt x="917" y="386"/>
                    <a:pt x="916" y="386"/>
                  </a:cubicBezTo>
                  <a:cubicBezTo>
                    <a:pt x="917" y="386"/>
                    <a:pt x="891" y="386"/>
                    <a:pt x="888" y="386"/>
                  </a:cubicBezTo>
                  <a:cubicBezTo>
                    <a:pt x="860" y="388"/>
                    <a:pt x="833" y="399"/>
                    <a:pt x="816" y="426"/>
                  </a:cubicBezTo>
                  <a:cubicBezTo>
                    <a:pt x="816" y="456"/>
                    <a:pt x="823" y="473"/>
                    <a:pt x="808" y="490"/>
                  </a:cubicBezTo>
                  <a:cubicBezTo>
                    <a:pt x="815" y="515"/>
                    <a:pt x="821" y="589"/>
                    <a:pt x="816" y="618"/>
                  </a:cubicBezTo>
                  <a:cubicBezTo>
                    <a:pt x="810" y="653"/>
                    <a:pt x="809" y="713"/>
                    <a:pt x="804" y="762"/>
                  </a:cubicBezTo>
                  <a:cubicBezTo>
                    <a:pt x="803" y="775"/>
                    <a:pt x="795" y="789"/>
                    <a:pt x="796" y="802"/>
                  </a:cubicBezTo>
                  <a:cubicBezTo>
                    <a:pt x="797" y="815"/>
                    <a:pt x="805" y="823"/>
                    <a:pt x="804" y="846"/>
                  </a:cubicBezTo>
                  <a:cubicBezTo>
                    <a:pt x="804" y="856"/>
                    <a:pt x="797" y="865"/>
                    <a:pt x="796" y="874"/>
                  </a:cubicBezTo>
                  <a:cubicBezTo>
                    <a:pt x="794" y="886"/>
                    <a:pt x="800" y="897"/>
                    <a:pt x="800" y="910"/>
                  </a:cubicBezTo>
                  <a:cubicBezTo>
                    <a:pt x="800" y="930"/>
                    <a:pt x="793" y="951"/>
                    <a:pt x="792" y="970"/>
                  </a:cubicBezTo>
                  <a:cubicBezTo>
                    <a:pt x="791" y="1015"/>
                    <a:pt x="792" y="1063"/>
                    <a:pt x="800" y="1102"/>
                  </a:cubicBezTo>
                  <a:cubicBezTo>
                    <a:pt x="787" y="1145"/>
                    <a:pt x="790" y="1235"/>
                    <a:pt x="788" y="1314"/>
                  </a:cubicBezTo>
                  <a:cubicBezTo>
                    <a:pt x="788" y="1321"/>
                    <a:pt x="792" y="1331"/>
                    <a:pt x="792" y="1338"/>
                  </a:cubicBezTo>
                  <a:cubicBezTo>
                    <a:pt x="793" y="1356"/>
                    <a:pt x="784" y="1374"/>
                    <a:pt x="784" y="1390"/>
                  </a:cubicBezTo>
                  <a:cubicBezTo>
                    <a:pt x="784" y="1402"/>
                    <a:pt x="790" y="1410"/>
                    <a:pt x="792" y="1422"/>
                  </a:cubicBezTo>
                  <a:cubicBezTo>
                    <a:pt x="793" y="1429"/>
                    <a:pt x="787" y="1436"/>
                    <a:pt x="788" y="1446"/>
                  </a:cubicBezTo>
                  <a:cubicBezTo>
                    <a:pt x="789" y="1453"/>
                    <a:pt x="796" y="1458"/>
                    <a:pt x="796" y="1462"/>
                  </a:cubicBezTo>
                  <a:cubicBezTo>
                    <a:pt x="796" y="1470"/>
                    <a:pt x="789" y="1480"/>
                    <a:pt x="788" y="1490"/>
                  </a:cubicBezTo>
                  <a:cubicBezTo>
                    <a:pt x="786" y="1507"/>
                    <a:pt x="792" y="1524"/>
                    <a:pt x="780" y="1542"/>
                  </a:cubicBezTo>
                  <a:cubicBezTo>
                    <a:pt x="784" y="1678"/>
                    <a:pt x="767" y="1829"/>
                    <a:pt x="768" y="1966"/>
                  </a:cubicBezTo>
                  <a:cubicBezTo>
                    <a:pt x="766" y="1976"/>
                    <a:pt x="762" y="1954"/>
                    <a:pt x="748" y="19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539"/>
            <p:cNvSpPr>
              <a:spLocks noEditPoints="1"/>
            </p:cNvSpPr>
            <p:nvPr/>
          </p:nvSpPr>
          <p:spPr bwMode="auto">
            <a:xfrm>
              <a:off x="7246938" y="2508250"/>
              <a:ext cx="766763" cy="701675"/>
            </a:xfrm>
            <a:custGeom>
              <a:avLst/>
              <a:gdLst>
                <a:gd name="T0" fmla="*/ 992 w 1130"/>
                <a:gd name="T1" fmla="*/ 732 h 1033"/>
                <a:gd name="T2" fmla="*/ 1024 w 1130"/>
                <a:gd name="T3" fmla="*/ 740 h 1033"/>
                <a:gd name="T4" fmla="*/ 840 w 1130"/>
                <a:gd name="T5" fmla="*/ 1020 h 1033"/>
                <a:gd name="T6" fmla="*/ 440 w 1130"/>
                <a:gd name="T7" fmla="*/ 952 h 1033"/>
                <a:gd name="T8" fmla="*/ 140 w 1130"/>
                <a:gd name="T9" fmla="*/ 916 h 1033"/>
                <a:gd name="T10" fmla="*/ 40 w 1130"/>
                <a:gd name="T11" fmla="*/ 664 h 1033"/>
                <a:gd name="T12" fmla="*/ 92 w 1130"/>
                <a:gd name="T13" fmla="*/ 284 h 1033"/>
                <a:gd name="T14" fmla="*/ 276 w 1130"/>
                <a:gd name="T15" fmla="*/ 24 h 1033"/>
                <a:gd name="T16" fmla="*/ 676 w 1130"/>
                <a:gd name="T17" fmla="*/ 56 h 1033"/>
                <a:gd name="T18" fmla="*/ 996 w 1130"/>
                <a:gd name="T19" fmla="*/ 68 h 1033"/>
                <a:gd name="T20" fmla="*/ 1080 w 1130"/>
                <a:gd name="T21" fmla="*/ 388 h 1033"/>
                <a:gd name="T22" fmla="*/ 1076 w 1130"/>
                <a:gd name="T23" fmla="*/ 132 h 1033"/>
                <a:gd name="T24" fmla="*/ 564 w 1130"/>
                <a:gd name="T25" fmla="*/ 52 h 1033"/>
                <a:gd name="T26" fmla="*/ 156 w 1130"/>
                <a:gd name="T27" fmla="*/ 120 h 1033"/>
                <a:gd name="T28" fmla="*/ 112 w 1130"/>
                <a:gd name="T29" fmla="*/ 416 h 1033"/>
                <a:gd name="T30" fmla="*/ 64 w 1130"/>
                <a:gd name="T31" fmla="*/ 760 h 1033"/>
                <a:gd name="T32" fmla="*/ 336 w 1130"/>
                <a:gd name="T33" fmla="*/ 888 h 1033"/>
                <a:gd name="T34" fmla="*/ 708 w 1130"/>
                <a:gd name="T35" fmla="*/ 948 h 1033"/>
                <a:gd name="T36" fmla="*/ 144 w 1130"/>
                <a:gd name="T37" fmla="*/ 44 h 1033"/>
                <a:gd name="T38" fmla="*/ 300 w 1130"/>
                <a:gd name="T39" fmla="*/ 36 h 1033"/>
                <a:gd name="T40" fmla="*/ 616 w 1130"/>
                <a:gd name="T41" fmla="*/ 40 h 1033"/>
                <a:gd name="T42" fmla="*/ 728 w 1130"/>
                <a:gd name="T43" fmla="*/ 52 h 1033"/>
                <a:gd name="T44" fmla="*/ 776 w 1130"/>
                <a:gd name="T45" fmla="*/ 64 h 1033"/>
                <a:gd name="T46" fmla="*/ 1052 w 1130"/>
                <a:gd name="T47" fmla="*/ 92 h 1033"/>
                <a:gd name="T48" fmla="*/ 1088 w 1130"/>
                <a:gd name="T49" fmla="*/ 112 h 1033"/>
                <a:gd name="T50" fmla="*/ 1108 w 1130"/>
                <a:gd name="T51" fmla="*/ 124 h 1033"/>
                <a:gd name="T52" fmla="*/ 112 w 1130"/>
                <a:gd name="T53" fmla="*/ 128 h 1033"/>
                <a:gd name="T54" fmla="*/ 140 w 1130"/>
                <a:gd name="T55" fmla="*/ 176 h 1033"/>
                <a:gd name="T56" fmla="*/ 1076 w 1130"/>
                <a:gd name="T57" fmla="*/ 204 h 1033"/>
                <a:gd name="T58" fmla="*/ 1088 w 1130"/>
                <a:gd name="T59" fmla="*/ 240 h 1033"/>
                <a:gd name="T60" fmla="*/ 1072 w 1130"/>
                <a:gd name="T61" fmla="*/ 272 h 1033"/>
                <a:gd name="T62" fmla="*/ 104 w 1130"/>
                <a:gd name="T63" fmla="*/ 272 h 1033"/>
                <a:gd name="T64" fmla="*/ 1076 w 1130"/>
                <a:gd name="T65" fmla="*/ 328 h 1033"/>
                <a:gd name="T66" fmla="*/ 96 w 1130"/>
                <a:gd name="T67" fmla="*/ 348 h 1033"/>
                <a:gd name="T68" fmla="*/ 92 w 1130"/>
                <a:gd name="T69" fmla="*/ 412 h 1033"/>
                <a:gd name="T70" fmla="*/ 72 w 1130"/>
                <a:gd name="T71" fmla="*/ 448 h 1033"/>
                <a:gd name="T72" fmla="*/ 76 w 1130"/>
                <a:gd name="T73" fmla="*/ 500 h 1033"/>
                <a:gd name="T74" fmla="*/ 88 w 1130"/>
                <a:gd name="T75" fmla="*/ 552 h 1033"/>
                <a:gd name="T76" fmla="*/ 32 w 1130"/>
                <a:gd name="T77" fmla="*/ 580 h 1033"/>
                <a:gd name="T78" fmla="*/ 80 w 1130"/>
                <a:gd name="T79" fmla="*/ 616 h 1033"/>
                <a:gd name="T80" fmla="*/ 1044 w 1130"/>
                <a:gd name="T81" fmla="*/ 660 h 1033"/>
                <a:gd name="T82" fmla="*/ 1016 w 1130"/>
                <a:gd name="T83" fmla="*/ 720 h 1033"/>
                <a:gd name="T84" fmla="*/ 64 w 1130"/>
                <a:gd name="T85" fmla="*/ 752 h 1033"/>
                <a:gd name="T86" fmla="*/ 1004 w 1130"/>
                <a:gd name="T87" fmla="*/ 772 h 1033"/>
                <a:gd name="T88" fmla="*/ 16 w 1130"/>
                <a:gd name="T89" fmla="*/ 804 h 1033"/>
                <a:gd name="T90" fmla="*/ 40 w 1130"/>
                <a:gd name="T91" fmla="*/ 852 h 1033"/>
                <a:gd name="T92" fmla="*/ 104 w 1130"/>
                <a:gd name="T93" fmla="*/ 876 h 1033"/>
                <a:gd name="T94" fmla="*/ 64 w 1130"/>
                <a:gd name="T95" fmla="*/ 892 h 1033"/>
                <a:gd name="T96" fmla="*/ 128 w 1130"/>
                <a:gd name="T97" fmla="*/ 888 h 1033"/>
                <a:gd name="T98" fmla="*/ 240 w 1130"/>
                <a:gd name="T99" fmla="*/ 912 h 1033"/>
                <a:gd name="T100" fmla="*/ 292 w 1130"/>
                <a:gd name="T101" fmla="*/ 912 h 1033"/>
                <a:gd name="T102" fmla="*/ 596 w 1130"/>
                <a:gd name="T103" fmla="*/ 936 h 1033"/>
                <a:gd name="T104" fmla="*/ 636 w 1130"/>
                <a:gd name="T105" fmla="*/ 944 h 1033"/>
                <a:gd name="T106" fmla="*/ 596 w 1130"/>
                <a:gd name="T107" fmla="*/ 944 h 1033"/>
                <a:gd name="T108" fmla="*/ 740 w 1130"/>
                <a:gd name="T109" fmla="*/ 952 h 1033"/>
                <a:gd name="T110" fmla="*/ 716 w 1130"/>
                <a:gd name="T111" fmla="*/ 968 h 1033"/>
                <a:gd name="T112" fmla="*/ 964 w 1130"/>
                <a:gd name="T113" fmla="*/ 964 h 1033"/>
                <a:gd name="T114" fmla="*/ 952 w 1130"/>
                <a:gd name="T115" fmla="*/ 980 h 1033"/>
                <a:gd name="T116" fmla="*/ 796 w 1130"/>
                <a:gd name="T117" fmla="*/ 992 h 1033"/>
                <a:gd name="T118" fmla="*/ 776 w 1130"/>
                <a:gd name="T119" fmla="*/ 992 h 1033"/>
                <a:gd name="T120" fmla="*/ 924 w 1130"/>
                <a:gd name="T121" fmla="*/ 1008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30" h="1033">
                  <a:moveTo>
                    <a:pt x="740" y="944"/>
                  </a:moveTo>
                  <a:cubicBezTo>
                    <a:pt x="749" y="927"/>
                    <a:pt x="764" y="939"/>
                    <a:pt x="784" y="932"/>
                  </a:cubicBezTo>
                  <a:cubicBezTo>
                    <a:pt x="787" y="937"/>
                    <a:pt x="789" y="943"/>
                    <a:pt x="788" y="952"/>
                  </a:cubicBezTo>
                  <a:cubicBezTo>
                    <a:pt x="800" y="945"/>
                    <a:pt x="815" y="942"/>
                    <a:pt x="836" y="944"/>
                  </a:cubicBezTo>
                  <a:cubicBezTo>
                    <a:pt x="836" y="949"/>
                    <a:pt x="836" y="955"/>
                    <a:pt x="836" y="960"/>
                  </a:cubicBezTo>
                  <a:cubicBezTo>
                    <a:pt x="853" y="957"/>
                    <a:pt x="871" y="955"/>
                    <a:pt x="888" y="952"/>
                  </a:cubicBezTo>
                  <a:cubicBezTo>
                    <a:pt x="896" y="958"/>
                    <a:pt x="881" y="969"/>
                    <a:pt x="896" y="972"/>
                  </a:cubicBezTo>
                  <a:cubicBezTo>
                    <a:pt x="901" y="971"/>
                    <a:pt x="899" y="962"/>
                    <a:pt x="900" y="956"/>
                  </a:cubicBezTo>
                  <a:cubicBezTo>
                    <a:pt x="921" y="971"/>
                    <a:pt x="940" y="949"/>
                    <a:pt x="960" y="956"/>
                  </a:cubicBezTo>
                  <a:cubicBezTo>
                    <a:pt x="971" y="947"/>
                    <a:pt x="969" y="925"/>
                    <a:pt x="984" y="920"/>
                  </a:cubicBezTo>
                  <a:cubicBezTo>
                    <a:pt x="975" y="904"/>
                    <a:pt x="978" y="885"/>
                    <a:pt x="976" y="856"/>
                  </a:cubicBezTo>
                  <a:cubicBezTo>
                    <a:pt x="982" y="854"/>
                    <a:pt x="986" y="850"/>
                    <a:pt x="992" y="848"/>
                  </a:cubicBezTo>
                  <a:cubicBezTo>
                    <a:pt x="982" y="831"/>
                    <a:pt x="988" y="823"/>
                    <a:pt x="984" y="800"/>
                  </a:cubicBezTo>
                  <a:cubicBezTo>
                    <a:pt x="990" y="800"/>
                    <a:pt x="999" y="802"/>
                    <a:pt x="1000" y="796"/>
                  </a:cubicBezTo>
                  <a:cubicBezTo>
                    <a:pt x="1001" y="778"/>
                    <a:pt x="989" y="798"/>
                    <a:pt x="984" y="788"/>
                  </a:cubicBezTo>
                  <a:cubicBezTo>
                    <a:pt x="1002" y="776"/>
                    <a:pt x="990" y="759"/>
                    <a:pt x="992" y="732"/>
                  </a:cubicBezTo>
                  <a:cubicBezTo>
                    <a:pt x="1002" y="733"/>
                    <a:pt x="1004" y="726"/>
                    <a:pt x="1012" y="724"/>
                  </a:cubicBezTo>
                  <a:cubicBezTo>
                    <a:pt x="1006" y="712"/>
                    <a:pt x="1001" y="700"/>
                    <a:pt x="1004" y="680"/>
                  </a:cubicBezTo>
                  <a:cubicBezTo>
                    <a:pt x="1009" y="680"/>
                    <a:pt x="1015" y="680"/>
                    <a:pt x="1020" y="680"/>
                  </a:cubicBezTo>
                  <a:cubicBezTo>
                    <a:pt x="1023" y="666"/>
                    <a:pt x="1016" y="662"/>
                    <a:pt x="1008" y="660"/>
                  </a:cubicBezTo>
                  <a:cubicBezTo>
                    <a:pt x="1018" y="647"/>
                    <a:pt x="1012" y="643"/>
                    <a:pt x="1008" y="628"/>
                  </a:cubicBezTo>
                  <a:cubicBezTo>
                    <a:pt x="1018" y="629"/>
                    <a:pt x="1027" y="629"/>
                    <a:pt x="1028" y="620"/>
                  </a:cubicBezTo>
                  <a:cubicBezTo>
                    <a:pt x="1002" y="614"/>
                    <a:pt x="1036" y="597"/>
                    <a:pt x="1016" y="588"/>
                  </a:cubicBezTo>
                  <a:cubicBezTo>
                    <a:pt x="1018" y="572"/>
                    <a:pt x="1039" y="576"/>
                    <a:pt x="1052" y="572"/>
                  </a:cubicBezTo>
                  <a:cubicBezTo>
                    <a:pt x="1064" y="590"/>
                    <a:pt x="1062" y="606"/>
                    <a:pt x="1064" y="628"/>
                  </a:cubicBezTo>
                  <a:cubicBezTo>
                    <a:pt x="1053" y="625"/>
                    <a:pt x="1054" y="634"/>
                    <a:pt x="1044" y="632"/>
                  </a:cubicBezTo>
                  <a:cubicBezTo>
                    <a:pt x="1043" y="643"/>
                    <a:pt x="1052" y="642"/>
                    <a:pt x="1060" y="644"/>
                  </a:cubicBezTo>
                  <a:cubicBezTo>
                    <a:pt x="1051" y="661"/>
                    <a:pt x="1057" y="656"/>
                    <a:pt x="1060" y="676"/>
                  </a:cubicBezTo>
                  <a:cubicBezTo>
                    <a:pt x="1055" y="683"/>
                    <a:pt x="1036" y="676"/>
                    <a:pt x="1036" y="688"/>
                  </a:cubicBezTo>
                  <a:cubicBezTo>
                    <a:pt x="1037" y="693"/>
                    <a:pt x="1046" y="691"/>
                    <a:pt x="1052" y="692"/>
                  </a:cubicBezTo>
                  <a:cubicBezTo>
                    <a:pt x="1045" y="709"/>
                    <a:pt x="1038" y="709"/>
                    <a:pt x="1044" y="732"/>
                  </a:cubicBezTo>
                  <a:cubicBezTo>
                    <a:pt x="1038" y="740"/>
                    <a:pt x="1027" y="725"/>
                    <a:pt x="1024" y="740"/>
                  </a:cubicBezTo>
                  <a:cubicBezTo>
                    <a:pt x="1025" y="745"/>
                    <a:pt x="1034" y="743"/>
                    <a:pt x="1040" y="744"/>
                  </a:cubicBezTo>
                  <a:cubicBezTo>
                    <a:pt x="1043" y="755"/>
                    <a:pt x="1032" y="752"/>
                    <a:pt x="1028" y="756"/>
                  </a:cubicBezTo>
                  <a:cubicBezTo>
                    <a:pt x="1037" y="768"/>
                    <a:pt x="1039" y="802"/>
                    <a:pt x="1020" y="808"/>
                  </a:cubicBezTo>
                  <a:cubicBezTo>
                    <a:pt x="1023" y="819"/>
                    <a:pt x="1033" y="857"/>
                    <a:pt x="1012" y="856"/>
                  </a:cubicBezTo>
                  <a:cubicBezTo>
                    <a:pt x="1017" y="868"/>
                    <a:pt x="1016" y="887"/>
                    <a:pt x="1016" y="904"/>
                  </a:cubicBezTo>
                  <a:cubicBezTo>
                    <a:pt x="1007" y="903"/>
                    <a:pt x="1001" y="905"/>
                    <a:pt x="996" y="908"/>
                  </a:cubicBezTo>
                  <a:cubicBezTo>
                    <a:pt x="995" y="919"/>
                    <a:pt x="1002" y="921"/>
                    <a:pt x="1012" y="920"/>
                  </a:cubicBezTo>
                  <a:cubicBezTo>
                    <a:pt x="995" y="934"/>
                    <a:pt x="1009" y="951"/>
                    <a:pt x="1008" y="972"/>
                  </a:cubicBezTo>
                  <a:cubicBezTo>
                    <a:pt x="991" y="975"/>
                    <a:pt x="991" y="987"/>
                    <a:pt x="996" y="1004"/>
                  </a:cubicBezTo>
                  <a:cubicBezTo>
                    <a:pt x="993" y="1012"/>
                    <a:pt x="972" y="1002"/>
                    <a:pt x="976" y="1016"/>
                  </a:cubicBezTo>
                  <a:cubicBezTo>
                    <a:pt x="979" y="1026"/>
                    <a:pt x="994" y="1002"/>
                    <a:pt x="996" y="1020"/>
                  </a:cubicBezTo>
                  <a:cubicBezTo>
                    <a:pt x="995" y="1033"/>
                    <a:pt x="978" y="1031"/>
                    <a:pt x="964" y="1032"/>
                  </a:cubicBezTo>
                  <a:cubicBezTo>
                    <a:pt x="966" y="1024"/>
                    <a:pt x="961" y="1021"/>
                    <a:pt x="960" y="1016"/>
                  </a:cubicBezTo>
                  <a:cubicBezTo>
                    <a:pt x="935" y="1027"/>
                    <a:pt x="918" y="1022"/>
                    <a:pt x="892" y="1028"/>
                  </a:cubicBezTo>
                  <a:cubicBezTo>
                    <a:pt x="894" y="1020"/>
                    <a:pt x="889" y="1017"/>
                    <a:pt x="888" y="1012"/>
                  </a:cubicBezTo>
                  <a:cubicBezTo>
                    <a:pt x="876" y="1019"/>
                    <a:pt x="861" y="1022"/>
                    <a:pt x="840" y="1020"/>
                  </a:cubicBezTo>
                  <a:cubicBezTo>
                    <a:pt x="840" y="1015"/>
                    <a:pt x="840" y="1009"/>
                    <a:pt x="840" y="1004"/>
                  </a:cubicBezTo>
                  <a:cubicBezTo>
                    <a:pt x="814" y="1005"/>
                    <a:pt x="797" y="1014"/>
                    <a:pt x="768" y="1012"/>
                  </a:cubicBezTo>
                  <a:cubicBezTo>
                    <a:pt x="766" y="1006"/>
                    <a:pt x="762" y="1002"/>
                    <a:pt x="760" y="996"/>
                  </a:cubicBezTo>
                  <a:cubicBezTo>
                    <a:pt x="752" y="998"/>
                    <a:pt x="750" y="1005"/>
                    <a:pt x="740" y="1004"/>
                  </a:cubicBezTo>
                  <a:cubicBezTo>
                    <a:pt x="734" y="999"/>
                    <a:pt x="738" y="985"/>
                    <a:pt x="732" y="980"/>
                  </a:cubicBezTo>
                  <a:cubicBezTo>
                    <a:pt x="711" y="987"/>
                    <a:pt x="692" y="996"/>
                    <a:pt x="664" y="996"/>
                  </a:cubicBezTo>
                  <a:cubicBezTo>
                    <a:pt x="664" y="991"/>
                    <a:pt x="664" y="985"/>
                    <a:pt x="664" y="980"/>
                  </a:cubicBezTo>
                  <a:cubicBezTo>
                    <a:pt x="643" y="987"/>
                    <a:pt x="635" y="982"/>
                    <a:pt x="612" y="988"/>
                  </a:cubicBezTo>
                  <a:cubicBezTo>
                    <a:pt x="603" y="980"/>
                    <a:pt x="616" y="975"/>
                    <a:pt x="608" y="968"/>
                  </a:cubicBezTo>
                  <a:cubicBezTo>
                    <a:pt x="589" y="977"/>
                    <a:pt x="581" y="971"/>
                    <a:pt x="564" y="980"/>
                  </a:cubicBezTo>
                  <a:cubicBezTo>
                    <a:pt x="560" y="975"/>
                    <a:pt x="560" y="965"/>
                    <a:pt x="556" y="960"/>
                  </a:cubicBezTo>
                  <a:cubicBezTo>
                    <a:pt x="544" y="966"/>
                    <a:pt x="532" y="971"/>
                    <a:pt x="512" y="968"/>
                  </a:cubicBezTo>
                  <a:cubicBezTo>
                    <a:pt x="508" y="963"/>
                    <a:pt x="508" y="953"/>
                    <a:pt x="504" y="948"/>
                  </a:cubicBezTo>
                  <a:cubicBezTo>
                    <a:pt x="493" y="965"/>
                    <a:pt x="479" y="953"/>
                    <a:pt x="460" y="960"/>
                  </a:cubicBezTo>
                  <a:cubicBezTo>
                    <a:pt x="450" y="952"/>
                    <a:pt x="467" y="943"/>
                    <a:pt x="452" y="940"/>
                  </a:cubicBezTo>
                  <a:cubicBezTo>
                    <a:pt x="441" y="937"/>
                    <a:pt x="444" y="948"/>
                    <a:pt x="440" y="952"/>
                  </a:cubicBezTo>
                  <a:cubicBezTo>
                    <a:pt x="428" y="942"/>
                    <a:pt x="424" y="949"/>
                    <a:pt x="404" y="948"/>
                  </a:cubicBezTo>
                  <a:cubicBezTo>
                    <a:pt x="402" y="942"/>
                    <a:pt x="409" y="927"/>
                    <a:pt x="400" y="928"/>
                  </a:cubicBezTo>
                  <a:cubicBezTo>
                    <a:pt x="387" y="924"/>
                    <a:pt x="394" y="940"/>
                    <a:pt x="392" y="948"/>
                  </a:cubicBezTo>
                  <a:cubicBezTo>
                    <a:pt x="374" y="930"/>
                    <a:pt x="361" y="946"/>
                    <a:pt x="332" y="944"/>
                  </a:cubicBezTo>
                  <a:cubicBezTo>
                    <a:pt x="332" y="939"/>
                    <a:pt x="332" y="933"/>
                    <a:pt x="332" y="928"/>
                  </a:cubicBezTo>
                  <a:cubicBezTo>
                    <a:pt x="312" y="936"/>
                    <a:pt x="303" y="930"/>
                    <a:pt x="284" y="940"/>
                  </a:cubicBezTo>
                  <a:cubicBezTo>
                    <a:pt x="277" y="935"/>
                    <a:pt x="284" y="916"/>
                    <a:pt x="272" y="916"/>
                  </a:cubicBezTo>
                  <a:cubicBezTo>
                    <a:pt x="252" y="919"/>
                    <a:pt x="281" y="930"/>
                    <a:pt x="268" y="936"/>
                  </a:cubicBezTo>
                  <a:cubicBezTo>
                    <a:pt x="256" y="938"/>
                    <a:pt x="261" y="921"/>
                    <a:pt x="252" y="920"/>
                  </a:cubicBezTo>
                  <a:cubicBezTo>
                    <a:pt x="245" y="930"/>
                    <a:pt x="225" y="928"/>
                    <a:pt x="208" y="928"/>
                  </a:cubicBezTo>
                  <a:cubicBezTo>
                    <a:pt x="210" y="920"/>
                    <a:pt x="205" y="917"/>
                    <a:pt x="204" y="912"/>
                  </a:cubicBezTo>
                  <a:cubicBezTo>
                    <a:pt x="191" y="910"/>
                    <a:pt x="195" y="924"/>
                    <a:pt x="180" y="920"/>
                  </a:cubicBezTo>
                  <a:cubicBezTo>
                    <a:pt x="171" y="912"/>
                    <a:pt x="185" y="904"/>
                    <a:pt x="176" y="896"/>
                  </a:cubicBezTo>
                  <a:cubicBezTo>
                    <a:pt x="162" y="893"/>
                    <a:pt x="160" y="911"/>
                    <a:pt x="172" y="912"/>
                  </a:cubicBezTo>
                  <a:cubicBezTo>
                    <a:pt x="165" y="925"/>
                    <a:pt x="156" y="907"/>
                    <a:pt x="152" y="904"/>
                  </a:cubicBezTo>
                  <a:cubicBezTo>
                    <a:pt x="143" y="903"/>
                    <a:pt x="139" y="907"/>
                    <a:pt x="140" y="916"/>
                  </a:cubicBezTo>
                  <a:cubicBezTo>
                    <a:pt x="125" y="910"/>
                    <a:pt x="128" y="909"/>
                    <a:pt x="108" y="912"/>
                  </a:cubicBezTo>
                  <a:cubicBezTo>
                    <a:pt x="105" y="908"/>
                    <a:pt x="104" y="903"/>
                    <a:pt x="104" y="896"/>
                  </a:cubicBezTo>
                  <a:cubicBezTo>
                    <a:pt x="87" y="897"/>
                    <a:pt x="71" y="901"/>
                    <a:pt x="56" y="904"/>
                  </a:cubicBezTo>
                  <a:cubicBezTo>
                    <a:pt x="53" y="899"/>
                    <a:pt x="51" y="893"/>
                    <a:pt x="52" y="884"/>
                  </a:cubicBezTo>
                  <a:cubicBezTo>
                    <a:pt x="33" y="890"/>
                    <a:pt x="21" y="896"/>
                    <a:pt x="0" y="888"/>
                  </a:cubicBezTo>
                  <a:cubicBezTo>
                    <a:pt x="1" y="879"/>
                    <a:pt x="6" y="873"/>
                    <a:pt x="4" y="860"/>
                  </a:cubicBezTo>
                  <a:cubicBezTo>
                    <a:pt x="12" y="862"/>
                    <a:pt x="15" y="857"/>
                    <a:pt x="20" y="856"/>
                  </a:cubicBezTo>
                  <a:cubicBezTo>
                    <a:pt x="7" y="835"/>
                    <a:pt x="7" y="819"/>
                    <a:pt x="4" y="788"/>
                  </a:cubicBezTo>
                  <a:cubicBezTo>
                    <a:pt x="13" y="789"/>
                    <a:pt x="19" y="787"/>
                    <a:pt x="24" y="784"/>
                  </a:cubicBezTo>
                  <a:cubicBezTo>
                    <a:pt x="34" y="773"/>
                    <a:pt x="10" y="772"/>
                    <a:pt x="12" y="776"/>
                  </a:cubicBezTo>
                  <a:cubicBezTo>
                    <a:pt x="4" y="762"/>
                    <a:pt x="19" y="772"/>
                    <a:pt x="20" y="760"/>
                  </a:cubicBezTo>
                  <a:cubicBezTo>
                    <a:pt x="21" y="752"/>
                    <a:pt x="11" y="758"/>
                    <a:pt x="8" y="748"/>
                  </a:cubicBezTo>
                  <a:cubicBezTo>
                    <a:pt x="5" y="738"/>
                    <a:pt x="23" y="723"/>
                    <a:pt x="12" y="716"/>
                  </a:cubicBezTo>
                  <a:cubicBezTo>
                    <a:pt x="25" y="719"/>
                    <a:pt x="24" y="710"/>
                    <a:pt x="32" y="708"/>
                  </a:cubicBezTo>
                  <a:cubicBezTo>
                    <a:pt x="15" y="692"/>
                    <a:pt x="30" y="689"/>
                    <a:pt x="20" y="664"/>
                  </a:cubicBezTo>
                  <a:cubicBezTo>
                    <a:pt x="27" y="664"/>
                    <a:pt x="33" y="664"/>
                    <a:pt x="40" y="664"/>
                  </a:cubicBezTo>
                  <a:cubicBezTo>
                    <a:pt x="39" y="659"/>
                    <a:pt x="41" y="657"/>
                    <a:pt x="44" y="656"/>
                  </a:cubicBezTo>
                  <a:cubicBezTo>
                    <a:pt x="40" y="641"/>
                    <a:pt x="28" y="653"/>
                    <a:pt x="16" y="652"/>
                  </a:cubicBezTo>
                  <a:cubicBezTo>
                    <a:pt x="15" y="640"/>
                    <a:pt x="29" y="644"/>
                    <a:pt x="36" y="640"/>
                  </a:cubicBezTo>
                  <a:cubicBezTo>
                    <a:pt x="24" y="621"/>
                    <a:pt x="27" y="592"/>
                    <a:pt x="24" y="572"/>
                  </a:cubicBezTo>
                  <a:cubicBezTo>
                    <a:pt x="31" y="573"/>
                    <a:pt x="32" y="567"/>
                    <a:pt x="40" y="568"/>
                  </a:cubicBezTo>
                  <a:cubicBezTo>
                    <a:pt x="35" y="557"/>
                    <a:pt x="39" y="537"/>
                    <a:pt x="32" y="528"/>
                  </a:cubicBezTo>
                  <a:cubicBezTo>
                    <a:pt x="35" y="517"/>
                    <a:pt x="51" y="520"/>
                    <a:pt x="56" y="512"/>
                  </a:cubicBezTo>
                  <a:cubicBezTo>
                    <a:pt x="40" y="500"/>
                    <a:pt x="48" y="488"/>
                    <a:pt x="44" y="464"/>
                  </a:cubicBezTo>
                  <a:cubicBezTo>
                    <a:pt x="57" y="462"/>
                    <a:pt x="56" y="472"/>
                    <a:pt x="64" y="464"/>
                  </a:cubicBezTo>
                  <a:cubicBezTo>
                    <a:pt x="41" y="429"/>
                    <a:pt x="67" y="404"/>
                    <a:pt x="64" y="364"/>
                  </a:cubicBezTo>
                  <a:cubicBezTo>
                    <a:pt x="78" y="361"/>
                    <a:pt x="81" y="371"/>
                    <a:pt x="88" y="364"/>
                  </a:cubicBezTo>
                  <a:cubicBezTo>
                    <a:pt x="89" y="358"/>
                    <a:pt x="84" y="357"/>
                    <a:pt x="84" y="352"/>
                  </a:cubicBezTo>
                  <a:cubicBezTo>
                    <a:pt x="69" y="348"/>
                    <a:pt x="70" y="366"/>
                    <a:pt x="60" y="356"/>
                  </a:cubicBezTo>
                  <a:cubicBezTo>
                    <a:pt x="57" y="339"/>
                    <a:pt x="78" y="347"/>
                    <a:pt x="84" y="340"/>
                  </a:cubicBezTo>
                  <a:cubicBezTo>
                    <a:pt x="75" y="321"/>
                    <a:pt x="72" y="320"/>
                    <a:pt x="72" y="292"/>
                  </a:cubicBezTo>
                  <a:cubicBezTo>
                    <a:pt x="80" y="290"/>
                    <a:pt x="96" y="297"/>
                    <a:pt x="92" y="284"/>
                  </a:cubicBezTo>
                  <a:cubicBezTo>
                    <a:pt x="87" y="268"/>
                    <a:pt x="73" y="296"/>
                    <a:pt x="72" y="284"/>
                  </a:cubicBezTo>
                  <a:cubicBezTo>
                    <a:pt x="67" y="268"/>
                    <a:pt x="83" y="274"/>
                    <a:pt x="88" y="268"/>
                  </a:cubicBezTo>
                  <a:cubicBezTo>
                    <a:pt x="78" y="255"/>
                    <a:pt x="88" y="242"/>
                    <a:pt x="76" y="228"/>
                  </a:cubicBezTo>
                  <a:cubicBezTo>
                    <a:pt x="76" y="216"/>
                    <a:pt x="95" y="223"/>
                    <a:pt x="100" y="216"/>
                  </a:cubicBezTo>
                  <a:cubicBezTo>
                    <a:pt x="88" y="205"/>
                    <a:pt x="89" y="184"/>
                    <a:pt x="88" y="172"/>
                  </a:cubicBezTo>
                  <a:cubicBezTo>
                    <a:pt x="96" y="164"/>
                    <a:pt x="95" y="174"/>
                    <a:pt x="108" y="172"/>
                  </a:cubicBezTo>
                  <a:cubicBezTo>
                    <a:pt x="107" y="152"/>
                    <a:pt x="100" y="132"/>
                    <a:pt x="96" y="100"/>
                  </a:cubicBezTo>
                  <a:cubicBezTo>
                    <a:pt x="107" y="103"/>
                    <a:pt x="106" y="94"/>
                    <a:pt x="116" y="96"/>
                  </a:cubicBezTo>
                  <a:cubicBezTo>
                    <a:pt x="104" y="80"/>
                    <a:pt x="107" y="74"/>
                    <a:pt x="104" y="48"/>
                  </a:cubicBezTo>
                  <a:cubicBezTo>
                    <a:pt x="114" y="49"/>
                    <a:pt x="123" y="49"/>
                    <a:pt x="128" y="44"/>
                  </a:cubicBezTo>
                  <a:cubicBezTo>
                    <a:pt x="122" y="34"/>
                    <a:pt x="112" y="31"/>
                    <a:pt x="120" y="16"/>
                  </a:cubicBezTo>
                  <a:cubicBezTo>
                    <a:pt x="131" y="20"/>
                    <a:pt x="148" y="24"/>
                    <a:pt x="144" y="4"/>
                  </a:cubicBezTo>
                  <a:cubicBezTo>
                    <a:pt x="159" y="17"/>
                    <a:pt x="179" y="7"/>
                    <a:pt x="192" y="0"/>
                  </a:cubicBezTo>
                  <a:cubicBezTo>
                    <a:pt x="201" y="3"/>
                    <a:pt x="206" y="10"/>
                    <a:pt x="204" y="24"/>
                  </a:cubicBezTo>
                  <a:cubicBezTo>
                    <a:pt x="227" y="18"/>
                    <a:pt x="242" y="3"/>
                    <a:pt x="276" y="8"/>
                  </a:cubicBezTo>
                  <a:cubicBezTo>
                    <a:pt x="276" y="13"/>
                    <a:pt x="276" y="19"/>
                    <a:pt x="276" y="24"/>
                  </a:cubicBezTo>
                  <a:cubicBezTo>
                    <a:pt x="296" y="17"/>
                    <a:pt x="301" y="20"/>
                    <a:pt x="324" y="16"/>
                  </a:cubicBezTo>
                  <a:cubicBezTo>
                    <a:pt x="328" y="21"/>
                    <a:pt x="328" y="31"/>
                    <a:pt x="332" y="36"/>
                  </a:cubicBezTo>
                  <a:cubicBezTo>
                    <a:pt x="346" y="24"/>
                    <a:pt x="375" y="25"/>
                    <a:pt x="396" y="20"/>
                  </a:cubicBezTo>
                  <a:cubicBezTo>
                    <a:pt x="399" y="27"/>
                    <a:pt x="401" y="36"/>
                    <a:pt x="408" y="40"/>
                  </a:cubicBezTo>
                  <a:cubicBezTo>
                    <a:pt x="420" y="21"/>
                    <a:pt x="446" y="33"/>
                    <a:pt x="472" y="24"/>
                  </a:cubicBezTo>
                  <a:cubicBezTo>
                    <a:pt x="480" y="31"/>
                    <a:pt x="467" y="36"/>
                    <a:pt x="480" y="40"/>
                  </a:cubicBezTo>
                  <a:cubicBezTo>
                    <a:pt x="491" y="43"/>
                    <a:pt x="488" y="32"/>
                    <a:pt x="492" y="28"/>
                  </a:cubicBezTo>
                  <a:cubicBezTo>
                    <a:pt x="508" y="41"/>
                    <a:pt x="543" y="16"/>
                    <a:pt x="556" y="44"/>
                  </a:cubicBezTo>
                  <a:cubicBezTo>
                    <a:pt x="563" y="43"/>
                    <a:pt x="565" y="37"/>
                    <a:pt x="564" y="28"/>
                  </a:cubicBezTo>
                  <a:cubicBezTo>
                    <a:pt x="580" y="46"/>
                    <a:pt x="602" y="24"/>
                    <a:pt x="624" y="24"/>
                  </a:cubicBezTo>
                  <a:cubicBezTo>
                    <a:pt x="631" y="31"/>
                    <a:pt x="622" y="36"/>
                    <a:pt x="620" y="44"/>
                  </a:cubicBezTo>
                  <a:cubicBezTo>
                    <a:pt x="621" y="49"/>
                    <a:pt x="630" y="47"/>
                    <a:pt x="636" y="48"/>
                  </a:cubicBezTo>
                  <a:cubicBezTo>
                    <a:pt x="641" y="38"/>
                    <a:pt x="624" y="31"/>
                    <a:pt x="636" y="28"/>
                  </a:cubicBezTo>
                  <a:cubicBezTo>
                    <a:pt x="645" y="26"/>
                    <a:pt x="644" y="34"/>
                    <a:pt x="644" y="40"/>
                  </a:cubicBezTo>
                  <a:cubicBezTo>
                    <a:pt x="659" y="42"/>
                    <a:pt x="664" y="33"/>
                    <a:pt x="680" y="36"/>
                  </a:cubicBezTo>
                  <a:cubicBezTo>
                    <a:pt x="677" y="41"/>
                    <a:pt x="675" y="47"/>
                    <a:pt x="676" y="56"/>
                  </a:cubicBezTo>
                  <a:cubicBezTo>
                    <a:pt x="689" y="43"/>
                    <a:pt x="707" y="60"/>
                    <a:pt x="712" y="40"/>
                  </a:cubicBezTo>
                  <a:cubicBezTo>
                    <a:pt x="728" y="50"/>
                    <a:pt x="731" y="36"/>
                    <a:pt x="748" y="36"/>
                  </a:cubicBezTo>
                  <a:cubicBezTo>
                    <a:pt x="757" y="44"/>
                    <a:pt x="746" y="47"/>
                    <a:pt x="748" y="60"/>
                  </a:cubicBezTo>
                  <a:cubicBezTo>
                    <a:pt x="756" y="62"/>
                    <a:pt x="759" y="57"/>
                    <a:pt x="764" y="56"/>
                  </a:cubicBezTo>
                  <a:cubicBezTo>
                    <a:pt x="769" y="46"/>
                    <a:pt x="748" y="43"/>
                    <a:pt x="760" y="40"/>
                  </a:cubicBezTo>
                  <a:cubicBezTo>
                    <a:pt x="772" y="56"/>
                    <a:pt x="794" y="49"/>
                    <a:pt x="816" y="44"/>
                  </a:cubicBezTo>
                  <a:cubicBezTo>
                    <a:pt x="819" y="48"/>
                    <a:pt x="820" y="53"/>
                    <a:pt x="820" y="60"/>
                  </a:cubicBezTo>
                  <a:cubicBezTo>
                    <a:pt x="843" y="55"/>
                    <a:pt x="846" y="54"/>
                    <a:pt x="872" y="52"/>
                  </a:cubicBezTo>
                  <a:cubicBezTo>
                    <a:pt x="880" y="58"/>
                    <a:pt x="865" y="69"/>
                    <a:pt x="880" y="72"/>
                  </a:cubicBezTo>
                  <a:cubicBezTo>
                    <a:pt x="883" y="71"/>
                    <a:pt x="884" y="68"/>
                    <a:pt x="888" y="68"/>
                  </a:cubicBezTo>
                  <a:cubicBezTo>
                    <a:pt x="891" y="56"/>
                    <a:pt x="877" y="60"/>
                    <a:pt x="880" y="48"/>
                  </a:cubicBezTo>
                  <a:cubicBezTo>
                    <a:pt x="893" y="46"/>
                    <a:pt x="898" y="51"/>
                    <a:pt x="896" y="64"/>
                  </a:cubicBezTo>
                  <a:cubicBezTo>
                    <a:pt x="906" y="65"/>
                    <a:pt x="916" y="65"/>
                    <a:pt x="912" y="52"/>
                  </a:cubicBezTo>
                  <a:cubicBezTo>
                    <a:pt x="927" y="59"/>
                    <a:pt x="928" y="59"/>
                    <a:pt x="948" y="56"/>
                  </a:cubicBezTo>
                  <a:cubicBezTo>
                    <a:pt x="951" y="67"/>
                    <a:pt x="942" y="66"/>
                    <a:pt x="944" y="76"/>
                  </a:cubicBezTo>
                  <a:cubicBezTo>
                    <a:pt x="963" y="75"/>
                    <a:pt x="971" y="63"/>
                    <a:pt x="996" y="68"/>
                  </a:cubicBezTo>
                  <a:cubicBezTo>
                    <a:pt x="1003" y="76"/>
                    <a:pt x="993" y="76"/>
                    <a:pt x="1000" y="84"/>
                  </a:cubicBezTo>
                  <a:cubicBezTo>
                    <a:pt x="1019" y="72"/>
                    <a:pt x="1042" y="81"/>
                    <a:pt x="1068" y="72"/>
                  </a:cubicBezTo>
                  <a:cubicBezTo>
                    <a:pt x="1065" y="83"/>
                    <a:pt x="1076" y="80"/>
                    <a:pt x="1076" y="88"/>
                  </a:cubicBezTo>
                  <a:cubicBezTo>
                    <a:pt x="1094" y="79"/>
                    <a:pt x="1100" y="82"/>
                    <a:pt x="1124" y="80"/>
                  </a:cubicBezTo>
                  <a:cubicBezTo>
                    <a:pt x="1125" y="98"/>
                    <a:pt x="1130" y="111"/>
                    <a:pt x="1128" y="132"/>
                  </a:cubicBezTo>
                  <a:cubicBezTo>
                    <a:pt x="1122" y="134"/>
                    <a:pt x="1118" y="138"/>
                    <a:pt x="1112" y="140"/>
                  </a:cubicBezTo>
                  <a:cubicBezTo>
                    <a:pt x="1129" y="150"/>
                    <a:pt x="1118" y="164"/>
                    <a:pt x="1124" y="184"/>
                  </a:cubicBezTo>
                  <a:cubicBezTo>
                    <a:pt x="1119" y="190"/>
                    <a:pt x="1105" y="186"/>
                    <a:pt x="1100" y="192"/>
                  </a:cubicBezTo>
                  <a:cubicBezTo>
                    <a:pt x="1104" y="207"/>
                    <a:pt x="1112" y="194"/>
                    <a:pt x="1124" y="196"/>
                  </a:cubicBezTo>
                  <a:cubicBezTo>
                    <a:pt x="1127" y="211"/>
                    <a:pt x="1109" y="205"/>
                    <a:pt x="1108" y="216"/>
                  </a:cubicBezTo>
                  <a:cubicBezTo>
                    <a:pt x="1122" y="226"/>
                    <a:pt x="1111" y="238"/>
                    <a:pt x="1116" y="256"/>
                  </a:cubicBezTo>
                  <a:cubicBezTo>
                    <a:pt x="1106" y="255"/>
                    <a:pt x="1104" y="262"/>
                    <a:pt x="1096" y="264"/>
                  </a:cubicBezTo>
                  <a:cubicBezTo>
                    <a:pt x="1113" y="276"/>
                    <a:pt x="1103" y="303"/>
                    <a:pt x="1112" y="328"/>
                  </a:cubicBezTo>
                  <a:cubicBezTo>
                    <a:pt x="1107" y="331"/>
                    <a:pt x="1101" y="333"/>
                    <a:pt x="1092" y="332"/>
                  </a:cubicBezTo>
                  <a:cubicBezTo>
                    <a:pt x="1099" y="354"/>
                    <a:pt x="1098" y="362"/>
                    <a:pt x="1100" y="392"/>
                  </a:cubicBezTo>
                  <a:cubicBezTo>
                    <a:pt x="1093" y="388"/>
                    <a:pt x="1088" y="379"/>
                    <a:pt x="1080" y="388"/>
                  </a:cubicBezTo>
                  <a:cubicBezTo>
                    <a:pt x="1102" y="403"/>
                    <a:pt x="1072" y="418"/>
                    <a:pt x="1048" y="412"/>
                  </a:cubicBezTo>
                  <a:cubicBezTo>
                    <a:pt x="1043" y="395"/>
                    <a:pt x="1065" y="405"/>
                    <a:pt x="1068" y="396"/>
                  </a:cubicBezTo>
                  <a:cubicBezTo>
                    <a:pt x="1074" y="386"/>
                    <a:pt x="1054" y="384"/>
                    <a:pt x="1056" y="392"/>
                  </a:cubicBezTo>
                  <a:cubicBezTo>
                    <a:pt x="1044" y="386"/>
                    <a:pt x="1064" y="379"/>
                    <a:pt x="1064" y="372"/>
                  </a:cubicBezTo>
                  <a:cubicBezTo>
                    <a:pt x="1054" y="354"/>
                    <a:pt x="1052" y="341"/>
                    <a:pt x="1052" y="308"/>
                  </a:cubicBezTo>
                  <a:cubicBezTo>
                    <a:pt x="1060" y="310"/>
                    <a:pt x="1063" y="305"/>
                    <a:pt x="1068" y="304"/>
                  </a:cubicBezTo>
                  <a:cubicBezTo>
                    <a:pt x="1067" y="288"/>
                    <a:pt x="1061" y="276"/>
                    <a:pt x="1060" y="260"/>
                  </a:cubicBezTo>
                  <a:cubicBezTo>
                    <a:pt x="1074" y="262"/>
                    <a:pt x="1081" y="257"/>
                    <a:pt x="1084" y="248"/>
                  </a:cubicBezTo>
                  <a:cubicBezTo>
                    <a:pt x="1082" y="240"/>
                    <a:pt x="1068" y="245"/>
                    <a:pt x="1072" y="232"/>
                  </a:cubicBezTo>
                  <a:cubicBezTo>
                    <a:pt x="1077" y="227"/>
                    <a:pt x="1086" y="227"/>
                    <a:pt x="1096" y="228"/>
                  </a:cubicBezTo>
                  <a:cubicBezTo>
                    <a:pt x="1096" y="224"/>
                    <a:pt x="1096" y="220"/>
                    <a:pt x="1096" y="216"/>
                  </a:cubicBezTo>
                  <a:cubicBezTo>
                    <a:pt x="1081" y="210"/>
                    <a:pt x="1088" y="227"/>
                    <a:pt x="1076" y="224"/>
                  </a:cubicBezTo>
                  <a:cubicBezTo>
                    <a:pt x="1070" y="216"/>
                    <a:pt x="1073" y="197"/>
                    <a:pt x="1068" y="188"/>
                  </a:cubicBezTo>
                  <a:cubicBezTo>
                    <a:pt x="1073" y="184"/>
                    <a:pt x="1083" y="184"/>
                    <a:pt x="1088" y="180"/>
                  </a:cubicBezTo>
                  <a:cubicBezTo>
                    <a:pt x="1083" y="168"/>
                    <a:pt x="1069" y="164"/>
                    <a:pt x="1084" y="152"/>
                  </a:cubicBezTo>
                  <a:cubicBezTo>
                    <a:pt x="1079" y="146"/>
                    <a:pt x="1066" y="142"/>
                    <a:pt x="1076" y="132"/>
                  </a:cubicBezTo>
                  <a:cubicBezTo>
                    <a:pt x="1067" y="116"/>
                    <a:pt x="1048" y="145"/>
                    <a:pt x="1048" y="112"/>
                  </a:cubicBezTo>
                  <a:cubicBezTo>
                    <a:pt x="1033" y="112"/>
                    <a:pt x="1016" y="115"/>
                    <a:pt x="1020" y="96"/>
                  </a:cubicBezTo>
                  <a:cubicBezTo>
                    <a:pt x="1003" y="96"/>
                    <a:pt x="992" y="103"/>
                    <a:pt x="972" y="100"/>
                  </a:cubicBezTo>
                  <a:cubicBezTo>
                    <a:pt x="970" y="94"/>
                    <a:pt x="966" y="90"/>
                    <a:pt x="964" y="84"/>
                  </a:cubicBezTo>
                  <a:cubicBezTo>
                    <a:pt x="949" y="90"/>
                    <a:pt x="934" y="97"/>
                    <a:pt x="912" y="96"/>
                  </a:cubicBezTo>
                  <a:cubicBezTo>
                    <a:pt x="909" y="85"/>
                    <a:pt x="918" y="86"/>
                    <a:pt x="916" y="76"/>
                  </a:cubicBezTo>
                  <a:cubicBezTo>
                    <a:pt x="893" y="81"/>
                    <a:pt x="884" y="87"/>
                    <a:pt x="864" y="84"/>
                  </a:cubicBezTo>
                  <a:cubicBezTo>
                    <a:pt x="863" y="77"/>
                    <a:pt x="868" y="64"/>
                    <a:pt x="856" y="68"/>
                  </a:cubicBezTo>
                  <a:cubicBezTo>
                    <a:pt x="841" y="71"/>
                    <a:pt x="865" y="87"/>
                    <a:pt x="852" y="88"/>
                  </a:cubicBezTo>
                  <a:cubicBezTo>
                    <a:pt x="839" y="92"/>
                    <a:pt x="846" y="75"/>
                    <a:pt x="840" y="72"/>
                  </a:cubicBezTo>
                  <a:cubicBezTo>
                    <a:pt x="793" y="90"/>
                    <a:pt x="750" y="65"/>
                    <a:pt x="700" y="84"/>
                  </a:cubicBezTo>
                  <a:cubicBezTo>
                    <a:pt x="694" y="50"/>
                    <a:pt x="672" y="79"/>
                    <a:pt x="644" y="76"/>
                  </a:cubicBezTo>
                  <a:cubicBezTo>
                    <a:pt x="641" y="71"/>
                    <a:pt x="639" y="65"/>
                    <a:pt x="640" y="56"/>
                  </a:cubicBezTo>
                  <a:cubicBezTo>
                    <a:pt x="628" y="54"/>
                    <a:pt x="627" y="65"/>
                    <a:pt x="628" y="76"/>
                  </a:cubicBezTo>
                  <a:cubicBezTo>
                    <a:pt x="619" y="56"/>
                    <a:pt x="595" y="72"/>
                    <a:pt x="568" y="68"/>
                  </a:cubicBezTo>
                  <a:cubicBezTo>
                    <a:pt x="570" y="60"/>
                    <a:pt x="565" y="57"/>
                    <a:pt x="564" y="52"/>
                  </a:cubicBezTo>
                  <a:cubicBezTo>
                    <a:pt x="552" y="67"/>
                    <a:pt x="541" y="59"/>
                    <a:pt x="520" y="64"/>
                  </a:cubicBezTo>
                  <a:cubicBezTo>
                    <a:pt x="514" y="59"/>
                    <a:pt x="518" y="44"/>
                    <a:pt x="508" y="44"/>
                  </a:cubicBezTo>
                  <a:cubicBezTo>
                    <a:pt x="503" y="45"/>
                    <a:pt x="505" y="51"/>
                    <a:pt x="504" y="56"/>
                  </a:cubicBezTo>
                  <a:cubicBezTo>
                    <a:pt x="484" y="42"/>
                    <a:pt x="457" y="64"/>
                    <a:pt x="428" y="64"/>
                  </a:cubicBezTo>
                  <a:cubicBezTo>
                    <a:pt x="424" y="59"/>
                    <a:pt x="424" y="49"/>
                    <a:pt x="416" y="48"/>
                  </a:cubicBezTo>
                  <a:cubicBezTo>
                    <a:pt x="397" y="56"/>
                    <a:pt x="385" y="46"/>
                    <a:pt x="372" y="56"/>
                  </a:cubicBezTo>
                  <a:cubicBezTo>
                    <a:pt x="375" y="43"/>
                    <a:pt x="366" y="44"/>
                    <a:pt x="364" y="36"/>
                  </a:cubicBezTo>
                  <a:cubicBezTo>
                    <a:pt x="357" y="37"/>
                    <a:pt x="355" y="43"/>
                    <a:pt x="356" y="52"/>
                  </a:cubicBezTo>
                  <a:cubicBezTo>
                    <a:pt x="332" y="34"/>
                    <a:pt x="311" y="62"/>
                    <a:pt x="276" y="56"/>
                  </a:cubicBezTo>
                  <a:cubicBezTo>
                    <a:pt x="279" y="45"/>
                    <a:pt x="268" y="48"/>
                    <a:pt x="268" y="40"/>
                  </a:cubicBezTo>
                  <a:cubicBezTo>
                    <a:pt x="261" y="41"/>
                    <a:pt x="259" y="47"/>
                    <a:pt x="260" y="56"/>
                  </a:cubicBezTo>
                  <a:cubicBezTo>
                    <a:pt x="238" y="41"/>
                    <a:pt x="229" y="58"/>
                    <a:pt x="200" y="56"/>
                  </a:cubicBezTo>
                  <a:cubicBezTo>
                    <a:pt x="201" y="46"/>
                    <a:pt x="201" y="37"/>
                    <a:pt x="192" y="36"/>
                  </a:cubicBezTo>
                  <a:cubicBezTo>
                    <a:pt x="180" y="44"/>
                    <a:pt x="193" y="67"/>
                    <a:pt x="168" y="68"/>
                  </a:cubicBezTo>
                  <a:cubicBezTo>
                    <a:pt x="173" y="80"/>
                    <a:pt x="171" y="100"/>
                    <a:pt x="176" y="112"/>
                  </a:cubicBezTo>
                  <a:cubicBezTo>
                    <a:pt x="171" y="116"/>
                    <a:pt x="161" y="116"/>
                    <a:pt x="156" y="120"/>
                  </a:cubicBezTo>
                  <a:cubicBezTo>
                    <a:pt x="167" y="127"/>
                    <a:pt x="164" y="150"/>
                    <a:pt x="164" y="168"/>
                  </a:cubicBezTo>
                  <a:cubicBezTo>
                    <a:pt x="157" y="168"/>
                    <a:pt x="151" y="168"/>
                    <a:pt x="144" y="168"/>
                  </a:cubicBezTo>
                  <a:cubicBezTo>
                    <a:pt x="142" y="180"/>
                    <a:pt x="153" y="181"/>
                    <a:pt x="164" y="180"/>
                  </a:cubicBezTo>
                  <a:cubicBezTo>
                    <a:pt x="146" y="197"/>
                    <a:pt x="163" y="208"/>
                    <a:pt x="160" y="236"/>
                  </a:cubicBezTo>
                  <a:cubicBezTo>
                    <a:pt x="148" y="242"/>
                    <a:pt x="145" y="231"/>
                    <a:pt x="140" y="244"/>
                  </a:cubicBezTo>
                  <a:cubicBezTo>
                    <a:pt x="136" y="256"/>
                    <a:pt x="149" y="251"/>
                    <a:pt x="156" y="252"/>
                  </a:cubicBezTo>
                  <a:cubicBezTo>
                    <a:pt x="149" y="266"/>
                    <a:pt x="143" y="262"/>
                    <a:pt x="148" y="284"/>
                  </a:cubicBezTo>
                  <a:cubicBezTo>
                    <a:pt x="141" y="287"/>
                    <a:pt x="132" y="289"/>
                    <a:pt x="128" y="296"/>
                  </a:cubicBezTo>
                  <a:cubicBezTo>
                    <a:pt x="132" y="309"/>
                    <a:pt x="137" y="296"/>
                    <a:pt x="144" y="304"/>
                  </a:cubicBezTo>
                  <a:cubicBezTo>
                    <a:pt x="136" y="310"/>
                    <a:pt x="135" y="324"/>
                    <a:pt x="136" y="340"/>
                  </a:cubicBezTo>
                  <a:cubicBezTo>
                    <a:pt x="127" y="339"/>
                    <a:pt x="121" y="341"/>
                    <a:pt x="116" y="344"/>
                  </a:cubicBezTo>
                  <a:cubicBezTo>
                    <a:pt x="117" y="353"/>
                    <a:pt x="126" y="353"/>
                    <a:pt x="136" y="352"/>
                  </a:cubicBezTo>
                  <a:cubicBezTo>
                    <a:pt x="119" y="366"/>
                    <a:pt x="131" y="376"/>
                    <a:pt x="128" y="392"/>
                  </a:cubicBezTo>
                  <a:cubicBezTo>
                    <a:pt x="115" y="393"/>
                    <a:pt x="109" y="383"/>
                    <a:pt x="108" y="400"/>
                  </a:cubicBezTo>
                  <a:cubicBezTo>
                    <a:pt x="111" y="415"/>
                    <a:pt x="127" y="391"/>
                    <a:pt x="128" y="404"/>
                  </a:cubicBezTo>
                  <a:cubicBezTo>
                    <a:pt x="132" y="417"/>
                    <a:pt x="115" y="410"/>
                    <a:pt x="112" y="416"/>
                  </a:cubicBezTo>
                  <a:cubicBezTo>
                    <a:pt x="123" y="431"/>
                    <a:pt x="114" y="443"/>
                    <a:pt x="120" y="460"/>
                  </a:cubicBezTo>
                  <a:cubicBezTo>
                    <a:pt x="115" y="464"/>
                    <a:pt x="105" y="464"/>
                    <a:pt x="100" y="468"/>
                  </a:cubicBezTo>
                  <a:cubicBezTo>
                    <a:pt x="115" y="481"/>
                    <a:pt x="107" y="500"/>
                    <a:pt x="112" y="528"/>
                  </a:cubicBezTo>
                  <a:cubicBezTo>
                    <a:pt x="104" y="530"/>
                    <a:pt x="99" y="536"/>
                    <a:pt x="92" y="540"/>
                  </a:cubicBezTo>
                  <a:cubicBezTo>
                    <a:pt x="96" y="550"/>
                    <a:pt x="108" y="551"/>
                    <a:pt x="104" y="568"/>
                  </a:cubicBezTo>
                  <a:cubicBezTo>
                    <a:pt x="93" y="571"/>
                    <a:pt x="94" y="562"/>
                    <a:pt x="84" y="564"/>
                  </a:cubicBezTo>
                  <a:cubicBezTo>
                    <a:pt x="80" y="566"/>
                    <a:pt x="77" y="568"/>
                    <a:pt x="76" y="572"/>
                  </a:cubicBezTo>
                  <a:cubicBezTo>
                    <a:pt x="82" y="585"/>
                    <a:pt x="96" y="566"/>
                    <a:pt x="100" y="576"/>
                  </a:cubicBezTo>
                  <a:cubicBezTo>
                    <a:pt x="99" y="585"/>
                    <a:pt x="88" y="585"/>
                    <a:pt x="84" y="592"/>
                  </a:cubicBezTo>
                  <a:cubicBezTo>
                    <a:pt x="90" y="604"/>
                    <a:pt x="95" y="616"/>
                    <a:pt x="92" y="636"/>
                  </a:cubicBezTo>
                  <a:cubicBezTo>
                    <a:pt x="79" y="633"/>
                    <a:pt x="80" y="642"/>
                    <a:pt x="72" y="644"/>
                  </a:cubicBezTo>
                  <a:cubicBezTo>
                    <a:pt x="82" y="651"/>
                    <a:pt x="80" y="671"/>
                    <a:pt x="80" y="688"/>
                  </a:cubicBezTo>
                  <a:cubicBezTo>
                    <a:pt x="67" y="685"/>
                    <a:pt x="65" y="691"/>
                    <a:pt x="60" y="696"/>
                  </a:cubicBezTo>
                  <a:cubicBezTo>
                    <a:pt x="64" y="709"/>
                    <a:pt x="69" y="696"/>
                    <a:pt x="76" y="704"/>
                  </a:cubicBezTo>
                  <a:cubicBezTo>
                    <a:pt x="60" y="723"/>
                    <a:pt x="88" y="746"/>
                    <a:pt x="76" y="776"/>
                  </a:cubicBezTo>
                  <a:cubicBezTo>
                    <a:pt x="68" y="775"/>
                    <a:pt x="75" y="758"/>
                    <a:pt x="64" y="760"/>
                  </a:cubicBezTo>
                  <a:cubicBezTo>
                    <a:pt x="61" y="761"/>
                    <a:pt x="60" y="764"/>
                    <a:pt x="56" y="764"/>
                  </a:cubicBezTo>
                  <a:cubicBezTo>
                    <a:pt x="67" y="781"/>
                    <a:pt x="58" y="792"/>
                    <a:pt x="68" y="808"/>
                  </a:cubicBezTo>
                  <a:cubicBezTo>
                    <a:pt x="63" y="814"/>
                    <a:pt x="49" y="810"/>
                    <a:pt x="44" y="816"/>
                  </a:cubicBezTo>
                  <a:cubicBezTo>
                    <a:pt x="48" y="831"/>
                    <a:pt x="56" y="818"/>
                    <a:pt x="68" y="820"/>
                  </a:cubicBezTo>
                  <a:cubicBezTo>
                    <a:pt x="75" y="847"/>
                    <a:pt x="51" y="821"/>
                    <a:pt x="52" y="844"/>
                  </a:cubicBezTo>
                  <a:cubicBezTo>
                    <a:pt x="58" y="850"/>
                    <a:pt x="82" y="838"/>
                    <a:pt x="80" y="860"/>
                  </a:cubicBezTo>
                  <a:cubicBezTo>
                    <a:pt x="95" y="857"/>
                    <a:pt x="109" y="854"/>
                    <a:pt x="128" y="856"/>
                  </a:cubicBezTo>
                  <a:cubicBezTo>
                    <a:pt x="131" y="860"/>
                    <a:pt x="132" y="865"/>
                    <a:pt x="132" y="872"/>
                  </a:cubicBezTo>
                  <a:cubicBezTo>
                    <a:pt x="148" y="870"/>
                    <a:pt x="157" y="860"/>
                    <a:pt x="180" y="864"/>
                  </a:cubicBezTo>
                  <a:cubicBezTo>
                    <a:pt x="180" y="869"/>
                    <a:pt x="180" y="875"/>
                    <a:pt x="180" y="880"/>
                  </a:cubicBezTo>
                  <a:cubicBezTo>
                    <a:pt x="203" y="875"/>
                    <a:pt x="207" y="875"/>
                    <a:pt x="228" y="872"/>
                  </a:cubicBezTo>
                  <a:cubicBezTo>
                    <a:pt x="231" y="876"/>
                    <a:pt x="232" y="881"/>
                    <a:pt x="232" y="888"/>
                  </a:cubicBezTo>
                  <a:cubicBezTo>
                    <a:pt x="251" y="880"/>
                    <a:pt x="259" y="886"/>
                    <a:pt x="280" y="880"/>
                  </a:cubicBezTo>
                  <a:cubicBezTo>
                    <a:pt x="288" y="883"/>
                    <a:pt x="278" y="904"/>
                    <a:pt x="292" y="900"/>
                  </a:cubicBezTo>
                  <a:cubicBezTo>
                    <a:pt x="304" y="894"/>
                    <a:pt x="281" y="874"/>
                    <a:pt x="304" y="876"/>
                  </a:cubicBezTo>
                  <a:cubicBezTo>
                    <a:pt x="299" y="904"/>
                    <a:pt x="321" y="886"/>
                    <a:pt x="336" y="888"/>
                  </a:cubicBezTo>
                  <a:cubicBezTo>
                    <a:pt x="338" y="894"/>
                    <a:pt x="331" y="909"/>
                    <a:pt x="340" y="908"/>
                  </a:cubicBezTo>
                  <a:cubicBezTo>
                    <a:pt x="350" y="914"/>
                    <a:pt x="352" y="894"/>
                    <a:pt x="344" y="896"/>
                  </a:cubicBezTo>
                  <a:cubicBezTo>
                    <a:pt x="359" y="897"/>
                    <a:pt x="382" y="908"/>
                    <a:pt x="400" y="892"/>
                  </a:cubicBezTo>
                  <a:cubicBezTo>
                    <a:pt x="410" y="892"/>
                    <a:pt x="406" y="907"/>
                    <a:pt x="412" y="912"/>
                  </a:cubicBezTo>
                  <a:cubicBezTo>
                    <a:pt x="423" y="907"/>
                    <a:pt x="440" y="908"/>
                    <a:pt x="456" y="908"/>
                  </a:cubicBezTo>
                  <a:cubicBezTo>
                    <a:pt x="459" y="940"/>
                    <a:pt x="481" y="907"/>
                    <a:pt x="508" y="916"/>
                  </a:cubicBezTo>
                  <a:cubicBezTo>
                    <a:pt x="514" y="918"/>
                    <a:pt x="509" y="931"/>
                    <a:pt x="516" y="932"/>
                  </a:cubicBezTo>
                  <a:cubicBezTo>
                    <a:pt x="531" y="915"/>
                    <a:pt x="572" y="924"/>
                    <a:pt x="600" y="912"/>
                  </a:cubicBezTo>
                  <a:cubicBezTo>
                    <a:pt x="600" y="920"/>
                    <a:pt x="611" y="917"/>
                    <a:pt x="608" y="928"/>
                  </a:cubicBezTo>
                  <a:cubicBezTo>
                    <a:pt x="627" y="930"/>
                    <a:pt x="636" y="921"/>
                    <a:pt x="656" y="924"/>
                  </a:cubicBezTo>
                  <a:cubicBezTo>
                    <a:pt x="663" y="932"/>
                    <a:pt x="656" y="929"/>
                    <a:pt x="656" y="940"/>
                  </a:cubicBezTo>
                  <a:cubicBezTo>
                    <a:pt x="669" y="942"/>
                    <a:pt x="674" y="937"/>
                    <a:pt x="672" y="924"/>
                  </a:cubicBezTo>
                  <a:cubicBezTo>
                    <a:pt x="692" y="940"/>
                    <a:pt x="728" y="918"/>
                    <a:pt x="740" y="944"/>
                  </a:cubicBezTo>
                  <a:close/>
                  <a:moveTo>
                    <a:pt x="708" y="948"/>
                  </a:moveTo>
                  <a:cubicBezTo>
                    <a:pt x="719" y="949"/>
                    <a:pt x="730" y="948"/>
                    <a:pt x="728" y="936"/>
                  </a:cubicBezTo>
                  <a:cubicBezTo>
                    <a:pt x="717" y="935"/>
                    <a:pt x="706" y="936"/>
                    <a:pt x="708" y="948"/>
                  </a:cubicBezTo>
                  <a:close/>
                  <a:moveTo>
                    <a:pt x="180" y="28"/>
                  </a:moveTo>
                  <a:cubicBezTo>
                    <a:pt x="184" y="28"/>
                    <a:pt x="188" y="28"/>
                    <a:pt x="192" y="28"/>
                  </a:cubicBezTo>
                  <a:cubicBezTo>
                    <a:pt x="192" y="24"/>
                    <a:pt x="192" y="20"/>
                    <a:pt x="192" y="16"/>
                  </a:cubicBezTo>
                  <a:cubicBezTo>
                    <a:pt x="188" y="16"/>
                    <a:pt x="184" y="16"/>
                    <a:pt x="180" y="16"/>
                  </a:cubicBezTo>
                  <a:cubicBezTo>
                    <a:pt x="180" y="20"/>
                    <a:pt x="180" y="24"/>
                    <a:pt x="180" y="28"/>
                  </a:cubicBezTo>
                  <a:close/>
                  <a:moveTo>
                    <a:pt x="252" y="32"/>
                  </a:moveTo>
                  <a:cubicBezTo>
                    <a:pt x="262" y="33"/>
                    <a:pt x="269" y="31"/>
                    <a:pt x="268" y="20"/>
                  </a:cubicBezTo>
                  <a:cubicBezTo>
                    <a:pt x="261" y="13"/>
                    <a:pt x="252" y="21"/>
                    <a:pt x="252" y="32"/>
                  </a:cubicBezTo>
                  <a:close/>
                  <a:moveTo>
                    <a:pt x="168" y="36"/>
                  </a:moveTo>
                  <a:cubicBezTo>
                    <a:pt x="170" y="26"/>
                    <a:pt x="175" y="20"/>
                    <a:pt x="160" y="20"/>
                  </a:cubicBezTo>
                  <a:cubicBezTo>
                    <a:pt x="158" y="30"/>
                    <a:pt x="153" y="36"/>
                    <a:pt x="168" y="36"/>
                  </a:cubicBezTo>
                  <a:close/>
                  <a:moveTo>
                    <a:pt x="240" y="40"/>
                  </a:moveTo>
                  <a:cubicBezTo>
                    <a:pt x="241" y="34"/>
                    <a:pt x="247" y="33"/>
                    <a:pt x="248" y="28"/>
                  </a:cubicBezTo>
                  <a:cubicBezTo>
                    <a:pt x="243" y="27"/>
                    <a:pt x="240" y="22"/>
                    <a:pt x="232" y="24"/>
                  </a:cubicBezTo>
                  <a:cubicBezTo>
                    <a:pt x="231" y="33"/>
                    <a:pt x="233" y="39"/>
                    <a:pt x="240" y="40"/>
                  </a:cubicBezTo>
                  <a:close/>
                  <a:moveTo>
                    <a:pt x="144" y="44"/>
                  </a:moveTo>
                  <a:cubicBezTo>
                    <a:pt x="145" y="39"/>
                    <a:pt x="150" y="36"/>
                    <a:pt x="148" y="28"/>
                  </a:cubicBezTo>
                  <a:cubicBezTo>
                    <a:pt x="144" y="28"/>
                    <a:pt x="140" y="28"/>
                    <a:pt x="136" y="28"/>
                  </a:cubicBezTo>
                  <a:cubicBezTo>
                    <a:pt x="135" y="37"/>
                    <a:pt x="137" y="43"/>
                    <a:pt x="144" y="44"/>
                  </a:cubicBezTo>
                  <a:close/>
                  <a:moveTo>
                    <a:pt x="304" y="40"/>
                  </a:moveTo>
                  <a:cubicBezTo>
                    <a:pt x="313" y="41"/>
                    <a:pt x="319" y="39"/>
                    <a:pt x="320" y="32"/>
                  </a:cubicBezTo>
                  <a:cubicBezTo>
                    <a:pt x="314" y="26"/>
                    <a:pt x="302" y="28"/>
                    <a:pt x="304" y="40"/>
                  </a:cubicBezTo>
                  <a:close/>
                  <a:moveTo>
                    <a:pt x="208" y="44"/>
                  </a:moveTo>
                  <a:cubicBezTo>
                    <a:pt x="212" y="44"/>
                    <a:pt x="216" y="44"/>
                    <a:pt x="220" y="44"/>
                  </a:cubicBezTo>
                  <a:cubicBezTo>
                    <a:pt x="220" y="40"/>
                    <a:pt x="220" y="36"/>
                    <a:pt x="220" y="32"/>
                  </a:cubicBezTo>
                  <a:cubicBezTo>
                    <a:pt x="216" y="32"/>
                    <a:pt x="212" y="32"/>
                    <a:pt x="208" y="32"/>
                  </a:cubicBezTo>
                  <a:cubicBezTo>
                    <a:pt x="208" y="36"/>
                    <a:pt x="208" y="40"/>
                    <a:pt x="208" y="44"/>
                  </a:cubicBezTo>
                  <a:close/>
                  <a:moveTo>
                    <a:pt x="376" y="36"/>
                  </a:moveTo>
                  <a:cubicBezTo>
                    <a:pt x="372" y="48"/>
                    <a:pt x="385" y="43"/>
                    <a:pt x="392" y="44"/>
                  </a:cubicBezTo>
                  <a:cubicBezTo>
                    <a:pt x="392" y="40"/>
                    <a:pt x="392" y="36"/>
                    <a:pt x="392" y="32"/>
                  </a:cubicBezTo>
                  <a:cubicBezTo>
                    <a:pt x="385" y="32"/>
                    <a:pt x="380" y="33"/>
                    <a:pt x="376" y="36"/>
                  </a:cubicBezTo>
                  <a:close/>
                  <a:moveTo>
                    <a:pt x="300" y="36"/>
                  </a:moveTo>
                  <a:cubicBezTo>
                    <a:pt x="293" y="36"/>
                    <a:pt x="287" y="36"/>
                    <a:pt x="280" y="36"/>
                  </a:cubicBezTo>
                  <a:cubicBezTo>
                    <a:pt x="279" y="55"/>
                    <a:pt x="299" y="47"/>
                    <a:pt x="300" y="36"/>
                  </a:cubicBezTo>
                  <a:close/>
                  <a:moveTo>
                    <a:pt x="452" y="44"/>
                  </a:moveTo>
                  <a:cubicBezTo>
                    <a:pt x="456" y="44"/>
                    <a:pt x="460" y="44"/>
                    <a:pt x="464" y="44"/>
                  </a:cubicBezTo>
                  <a:cubicBezTo>
                    <a:pt x="464" y="41"/>
                    <a:pt x="464" y="39"/>
                    <a:pt x="464" y="36"/>
                  </a:cubicBezTo>
                  <a:cubicBezTo>
                    <a:pt x="460" y="36"/>
                    <a:pt x="456" y="36"/>
                    <a:pt x="452" y="36"/>
                  </a:cubicBezTo>
                  <a:cubicBezTo>
                    <a:pt x="452" y="39"/>
                    <a:pt x="452" y="41"/>
                    <a:pt x="452" y="44"/>
                  </a:cubicBezTo>
                  <a:close/>
                  <a:moveTo>
                    <a:pt x="524" y="48"/>
                  </a:moveTo>
                  <a:cubicBezTo>
                    <a:pt x="529" y="48"/>
                    <a:pt x="535" y="48"/>
                    <a:pt x="540" y="48"/>
                  </a:cubicBezTo>
                  <a:cubicBezTo>
                    <a:pt x="543" y="32"/>
                    <a:pt x="523" y="35"/>
                    <a:pt x="524" y="48"/>
                  </a:cubicBezTo>
                  <a:close/>
                  <a:moveTo>
                    <a:pt x="428" y="52"/>
                  </a:moveTo>
                  <a:cubicBezTo>
                    <a:pt x="439" y="52"/>
                    <a:pt x="436" y="59"/>
                    <a:pt x="444" y="52"/>
                  </a:cubicBezTo>
                  <a:cubicBezTo>
                    <a:pt x="447" y="37"/>
                    <a:pt x="425" y="37"/>
                    <a:pt x="428" y="52"/>
                  </a:cubicBezTo>
                  <a:close/>
                  <a:moveTo>
                    <a:pt x="616" y="40"/>
                  </a:moveTo>
                  <a:cubicBezTo>
                    <a:pt x="611" y="40"/>
                    <a:pt x="605" y="40"/>
                    <a:pt x="600" y="40"/>
                  </a:cubicBezTo>
                  <a:cubicBezTo>
                    <a:pt x="594" y="59"/>
                    <a:pt x="621" y="54"/>
                    <a:pt x="616" y="40"/>
                  </a:cubicBezTo>
                  <a:close/>
                  <a:moveTo>
                    <a:pt x="160" y="52"/>
                  </a:moveTo>
                  <a:cubicBezTo>
                    <a:pt x="165" y="53"/>
                    <a:pt x="168" y="58"/>
                    <a:pt x="176" y="56"/>
                  </a:cubicBezTo>
                  <a:cubicBezTo>
                    <a:pt x="176" y="52"/>
                    <a:pt x="176" y="48"/>
                    <a:pt x="176" y="44"/>
                  </a:cubicBezTo>
                  <a:cubicBezTo>
                    <a:pt x="167" y="43"/>
                    <a:pt x="161" y="45"/>
                    <a:pt x="160" y="52"/>
                  </a:cubicBezTo>
                  <a:close/>
                  <a:moveTo>
                    <a:pt x="140" y="64"/>
                  </a:moveTo>
                  <a:cubicBezTo>
                    <a:pt x="153" y="67"/>
                    <a:pt x="153" y="58"/>
                    <a:pt x="156" y="52"/>
                  </a:cubicBezTo>
                  <a:cubicBezTo>
                    <a:pt x="151" y="52"/>
                    <a:pt x="150" y="47"/>
                    <a:pt x="144" y="48"/>
                  </a:cubicBezTo>
                  <a:cubicBezTo>
                    <a:pt x="143" y="53"/>
                    <a:pt x="138" y="56"/>
                    <a:pt x="140" y="64"/>
                  </a:cubicBezTo>
                  <a:close/>
                  <a:moveTo>
                    <a:pt x="592" y="48"/>
                  </a:moveTo>
                  <a:cubicBezTo>
                    <a:pt x="587" y="48"/>
                    <a:pt x="581" y="48"/>
                    <a:pt x="576" y="48"/>
                  </a:cubicBezTo>
                  <a:cubicBezTo>
                    <a:pt x="573" y="63"/>
                    <a:pt x="595" y="63"/>
                    <a:pt x="592" y="48"/>
                  </a:cubicBezTo>
                  <a:close/>
                  <a:moveTo>
                    <a:pt x="664" y="52"/>
                  </a:moveTo>
                  <a:cubicBezTo>
                    <a:pt x="660" y="49"/>
                    <a:pt x="653" y="54"/>
                    <a:pt x="652" y="56"/>
                  </a:cubicBezTo>
                  <a:cubicBezTo>
                    <a:pt x="646" y="71"/>
                    <a:pt x="672" y="59"/>
                    <a:pt x="664" y="52"/>
                  </a:cubicBezTo>
                  <a:close/>
                  <a:moveTo>
                    <a:pt x="728" y="68"/>
                  </a:moveTo>
                  <a:cubicBezTo>
                    <a:pt x="743" y="71"/>
                    <a:pt x="743" y="49"/>
                    <a:pt x="728" y="52"/>
                  </a:cubicBezTo>
                  <a:cubicBezTo>
                    <a:pt x="728" y="63"/>
                    <a:pt x="721" y="60"/>
                    <a:pt x="728" y="68"/>
                  </a:cubicBezTo>
                  <a:close/>
                  <a:moveTo>
                    <a:pt x="116" y="64"/>
                  </a:moveTo>
                  <a:cubicBezTo>
                    <a:pt x="121" y="65"/>
                    <a:pt x="124" y="70"/>
                    <a:pt x="132" y="68"/>
                  </a:cubicBezTo>
                  <a:cubicBezTo>
                    <a:pt x="132" y="64"/>
                    <a:pt x="132" y="60"/>
                    <a:pt x="132" y="56"/>
                  </a:cubicBezTo>
                  <a:cubicBezTo>
                    <a:pt x="123" y="55"/>
                    <a:pt x="117" y="57"/>
                    <a:pt x="116" y="64"/>
                  </a:cubicBezTo>
                  <a:close/>
                  <a:moveTo>
                    <a:pt x="796" y="60"/>
                  </a:moveTo>
                  <a:cubicBezTo>
                    <a:pt x="793" y="71"/>
                    <a:pt x="804" y="68"/>
                    <a:pt x="808" y="72"/>
                  </a:cubicBezTo>
                  <a:cubicBezTo>
                    <a:pt x="809" y="67"/>
                    <a:pt x="814" y="64"/>
                    <a:pt x="812" y="56"/>
                  </a:cubicBezTo>
                  <a:cubicBezTo>
                    <a:pt x="805" y="56"/>
                    <a:pt x="800" y="57"/>
                    <a:pt x="796" y="60"/>
                  </a:cubicBezTo>
                  <a:close/>
                  <a:moveTo>
                    <a:pt x="712" y="76"/>
                  </a:moveTo>
                  <a:cubicBezTo>
                    <a:pt x="713" y="71"/>
                    <a:pt x="718" y="68"/>
                    <a:pt x="716" y="60"/>
                  </a:cubicBezTo>
                  <a:cubicBezTo>
                    <a:pt x="712" y="60"/>
                    <a:pt x="708" y="60"/>
                    <a:pt x="704" y="60"/>
                  </a:cubicBezTo>
                  <a:cubicBezTo>
                    <a:pt x="703" y="69"/>
                    <a:pt x="705" y="75"/>
                    <a:pt x="712" y="76"/>
                  </a:cubicBezTo>
                  <a:close/>
                  <a:moveTo>
                    <a:pt x="776" y="76"/>
                  </a:moveTo>
                  <a:cubicBezTo>
                    <a:pt x="785" y="77"/>
                    <a:pt x="791" y="75"/>
                    <a:pt x="792" y="68"/>
                  </a:cubicBezTo>
                  <a:cubicBezTo>
                    <a:pt x="787" y="67"/>
                    <a:pt x="784" y="62"/>
                    <a:pt x="776" y="64"/>
                  </a:cubicBezTo>
                  <a:cubicBezTo>
                    <a:pt x="776" y="68"/>
                    <a:pt x="776" y="72"/>
                    <a:pt x="776" y="76"/>
                  </a:cubicBezTo>
                  <a:close/>
                  <a:moveTo>
                    <a:pt x="924" y="80"/>
                  </a:moveTo>
                  <a:cubicBezTo>
                    <a:pt x="933" y="81"/>
                    <a:pt x="939" y="79"/>
                    <a:pt x="940" y="72"/>
                  </a:cubicBezTo>
                  <a:cubicBezTo>
                    <a:pt x="934" y="66"/>
                    <a:pt x="922" y="68"/>
                    <a:pt x="924" y="80"/>
                  </a:cubicBezTo>
                  <a:close/>
                  <a:moveTo>
                    <a:pt x="144" y="80"/>
                  </a:moveTo>
                  <a:cubicBezTo>
                    <a:pt x="150" y="86"/>
                    <a:pt x="162" y="84"/>
                    <a:pt x="160" y="72"/>
                  </a:cubicBezTo>
                  <a:cubicBezTo>
                    <a:pt x="151" y="71"/>
                    <a:pt x="145" y="73"/>
                    <a:pt x="144" y="80"/>
                  </a:cubicBezTo>
                  <a:close/>
                  <a:moveTo>
                    <a:pt x="124" y="92"/>
                  </a:moveTo>
                  <a:cubicBezTo>
                    <a:pt x="127" y="92"/>
                    <a:pt x="129" y="92"/>
                    <a:pt x="132" y="92"/>
                  </a:cubicBezTo>
                  <a:cubicBezTo>
                    <a:pt x="132" y="87"/>
                    <a:pt x="137" y="86"/>
                    <a:pt x="136" y="80"/>
                  </a:cubicBezTo>
                  <a:cubicBezTo>
                    <a:pt x="132" y="80"/>
                    <a:pt x="128" y="80"/>
                    <a:pt x="124" y="80"/>
                  </a:cubicBezTo>
                  <a:cubicBezTo>
                    <a:pt x="124" y="84"/>
                    <a:pt x="124" y="88"/>
                    <a:pt x="124" y="92"/>
                  </a:cubicBezTo>
                  <a:close/>
                  <a:moveTo>
                    <a:pt x="992" y="80"/>
                  </a:moveTo>
                  <a:cubicBezTo>
                    <a:pt x="987" y="80"/>
                    <a:pt x="981" y="80"/>
                    <a:pt x="976" y="80"/>
                  </a:cubicBezTo>
                  <a:cubicBezTo>
                    <a:pt x="973" y="95"/>
                    <a:pt x="995" y="95"/>
                    <a:pt x="992" y="80"/>
                  </a:cubicBezTo>
                  <a:close/>
                  <a:moveTo>
                    <a:pt x="1052" y="92"/>
                  </a:moveTo>
                  <a:cubicBezTo>
                    <a:pt x="1056" y="92"/>
                    <a:pt x="1060" y="92"/>
                    <a:pt x="1064" y="92"/>
                  </a:cubicBezTo>
                  <a:cubicBezTo>
                    <a:pt x="1065" y="83"/>
                    <a:pt x="1061" y="79"/>
                    <a:pt x="1052" y="80"/>
                  </a:cubicBezTo>
                  <a:cubicBezTo>
                    <a:pt x="1052" y="84"/>
                    <a:pt x="1052" y="88"/>
                    <a:pt x="1052" y="92"/>
                  </a:cubicBezTo>
                  <a:close/>
                  <a:moveTo>
                    <a:pt x="1028" y="100"/>
                  </a:moveTo>
                  <a:cubicBezTo>
                    <a:pt x="1032" y="100"/>
                    <a:pt x="1036" y="100"/>
                    <a:pt x="1040" y="100"/>
                  </a:cubicBezTo>
                  <a:cubicBezTo>
                    <a:pt x="1040" y="96"/>
                    <a:pt x="1040" y="92"/>
                    <a:pt x="1040" y="88"/>
                  </a:cubicBezTo>
                  <a:cubicBezTo>
                    <a:pt x="1036" y="88"/>
                    <a:pt x="1032" y="88"/>
                    <a:pt x="1028" y="88"/>
                  </a:cubicBezTo>
                  <a:cubicBezTo>
                    <a:pt x="1028" y="92"/>
                    <a:pt x="1028" y="96"/>
                    <a:pt x="1028" y="100"/>
                  </a:cubicBezTo>
                  <a:close/>
                  <a:moveTo>
                    <a:pt x="152" y="104"/>
                  </a:moveTo>
                  <a:cubicBezTo>
                    <a:pt x="161" y="105"/>
                    <a:pt x="167" y="103"/>
                    <a:pt x="168" y="96"/>
                  </a:cubicBezTo>
                  <a:cubicBezTo>
                    <a:pt x="162" y="90"/>
                    <a:pt x="150" y="92"/>
                    <a:pt x="152" y="104"/>
                  </a:cubicBezTo>
                  <a:close/>
                  <a:moveTo>
                    <a:pt x="1100" y="100"/>
                  </a:moveTo>
                  <a:cubicBezTo>
                    <a:pt x="1105" y="101"/>
                    <a:pt x="1108" y="106"/>
                    <a:pt x="1116" y="104"/>
                  </a:cubicBezTo>
                  <a:cubicBezTo>
                    <a:pt x="1116" y="100"/>
                    <a:pt x="1116" y="96"/>
                    <a:pt x="1116" y="92"/>
                  </a:cubicBezTo>
                  <a:cubicBezTo>
                    <a:pt x="1107" y="91"/>
                    <a:pt x="1101" y="93"/>
                    <a:pt x="1100" y="100"/>
                  </a:cubicBezTo>
                  <a:close/>
                  <a:moveTo>
                    <a:pt x="1088" y="112"/>
                  </a:moveTo>
                  <a:cubicBezTo>
                    <a:pt x="1093" y="107"/>
                    <a:pt x="1093" y="97"/>
                    <a:pt x="1084" y="96"/>
                  </a:cubicBezTo>
                  <a:cubicBezTo>
                    <a:pt x="1079" y="101"/>
                    <a:pt x="1079" y="111"/>
                    <a:pt x="1088" y="112"/>
                  </a:cubicBezTo>
                  <a:close/>
                  <a:moveTo>
                    <a:pt x="128" y="112"/>
                  </a:moveTo>
                  <a:cubicBezTo>
                    <a:pt x="137" y="113"/>
                    <a:pt x="143" y="111"/>
                    <a:pt x="144" y="104"/>
                  </a:cubicBezTo>
                  <a:cubicBezTo>
                    <a:pt x="139" y="103"/>
                    <a:pt x="136" y="98"/>
                    <a:pt x="128" y="100"/>
                  </a:cubicBezTo>
                  <a:cubicBezTo>
                    <a:pt x="128" y="104"/>
                    <a:pt x="128" y="108"/>
                    <a:pt x="128" y="112"/>
                  </a:cubicBezTo>
                  <a:close/>
                  <a:moveTo>
                    <a:pt x="1056" y="108"/>
                  </a:moveTo>
                  <a:cubicBezTo>
                    <a:pt x="1052" y="120"/>
                    <a:pt x="1065" y="115"/>
                    <a:pt x="1072" y="116"/>
                  </a:cubicBezTo>
                  <a:cubicBezTo>
                    <a:pt x="1072" y="112"/>
                    <a:pt x="1072" y="108"/>
                    <a:pt x="1072" y="104"/>
                  </a:cubicBezTo>
                  <a:cubicBezTo>
                    <a:pt x="1065" y="104"/>
                    <a:pt x="1060" y="105"/>
                    <a:pt x="1056" y="108"/>
                  </a:cubicBezTo>
                  <a:close/>
                  <a:moveTo>
                    <a:pt x="112" y="116"/>
                  </a:moveTo>
                  <a:cubicBezTo>
                    <a:pt x="115" y="116"/>
                    <a:pt x="117" y="116"/>
                    <a:pt x="120" y="116"/>
                  </a:cubicBezTo>
                  <a:cubicBezTo>
                    <a:pt x="120" y="113"/>
                    <a:pt x="120" y="111"/>
                    <a:pt x="120" y="108"/>
                  </a:cubicBezTo>
                  <a:cubicBezTo>
                    <a:pt x="117" y="108"/>
                    <a:pt x="115" y="108"/>
                    <a:pt x="112" y="108"/>
                  </a:cubicBezTo>
                  <a:cubicBezTo>
                    <a:pt x="112" y="111"/>
                    <a:pt x="112" y="113"/>
                    <a:pt x="112" y="116"/>
                  </a:cubicBezTo>
                  <a:close/>
                  <a:moveTo>
                    <a:pt x="1108" y="124"/>
                  </a:moveTo>
                  <a:cubicBezTo>
                    <a:pt x="1112" y="124"/>
                    <a:pt x="1116" y="124"/>
                    <a:pt x="1120" y="124"/>
                  </a:cubicBezTo>
                  <a:cubicBezTo>
                    <a:pt x="1120" y="120"/>
                    <a:pt x="1120" y="116"/>
                    <a:pt x="1120" y="112"/>
                  </a:cubicBezTo>
                  <a:cubicBezTo>
                    <a:pt x="1117" y="112"/>
                    <a:pt x="1115" y="112"/>
                    <a:pt x="1112" y="112"/>
                  </a:cubicBezTo>
                  <a:cubicBezTo>
                    <a:pt x="1112" y="117"/>
                    <a:pt x="1107" y="118"/>
                    <a:pt x="1108" y="124"/>
                  </a:cubicBezTo>
                  <a:close/>
                  <a:moveTo>
                    <a:pt x="1084" y="132"/>
                  </a:moveTo>
                  <a:cubicBezTo>
                    <a:pt x="1093" y="133"/>
                    <a:pt x="1099" y="131"/>
                    <a:pt x="1100" y="124"/>
                  </a:cubicBezTo>
                  <a:cubicBezTo>
                    <a:pt x="1094" y="118"/>
                    <a:pt x="1082" y="120"/>
                    <a:pt x="1084" y="132"/>
                  </a:cubicBezTo>
                  <a:close/>
                  <a:moveTo>
                    <a:pt x="136" y="136"/>
                  </a:moveTo>
                  <a:cubicBezTo>
                    <a:pt x="140" y="136"/>
                    <a:pt x="144" y="136"/>
                    <a:pt x="148" y="136"/>
                  </a:cubicBezTo>
                  <a:cubicBezTo>
                    <a:pt x="148" y="132"/>
                    <a:pt x="148" y="128"/>
                    <a:pt x="148" y="124"/>
                  </a:cubicBezTo>
                  <a:cubicBezTo>
                    <a:pt x="144" y="124"/>
                    <a:pt x="140" y="124"/>
                    <a:pt x="136" y="124"/>
                  </a:cubicBezTo>
                  <a:cubicBezTo>
                    <a:pt x="136" y="128"/>
                    <a:pt x="136" y="132"/>
                    <a:pt x="136" y="136"/>
                  </a:cubicBezTo>
                  <a:close/>
                  <a:moveTo>
                    <a:pt x="112" y="140"/>
                  </a:moveTo>
                  <a:cubicBezTo>
                    <a:pt x="116" y="140"/>
                    <a:pt x="120" y="140"/>
                    <a:pt x="124" y="140"/>
                  </a:cubicBezTo>
                  <a:cubicBezTo>
                    <a:pt x="124" y="136"/>
                    <a:pt x="124" y="132"/>
                    <a:pt x="124" y="128"/>
                  </a:cubicBezTo>
                  <a:cubicBezTo>
                    <a:pt x="120" y="128"/>
                    <a:pt x="116" y="128"/>
                    <a:pt x="112" y="128"/>
                  </a:cubicBezTo>
                  <a:cubicBezTo>
                    <a:pt x="112" y="132"/>
                    <a:pt x="112" y="136"/>
                    <a:pt x="112" y="140"/>
                  </a:cubicBezTo>
                  <a:close/>
                  <a:moveTo>
                    <a:pt x="1088" y="156"/>
                  </a:moveTo>
                  <a:cubicBezTo>
                    <a:pt x="1098" y="157"/>
                    <a:pt x="1105" y="155"/>
                    <a:pt x="1104" y="144"/>
                  </a:cubicBezTo>
                  <a:cubicBezTo>
                    <a:pt x="1099" y="144"/>
                    <a:pt x="1098" y="139"/>
                    <a:pt x="1092" y="140"/>
                  </a:cubicBezTo>
                  <a:cubicBezTo>
                    <a:pt x="1093" y="148"/>
                    <a:pt x="1087" y="149"/>
                    <a:pt x="1088" y="156"/>
                  </a:cubicBezTo>
                  <a:close/>
                  <a:moveTo>
                    <a:pt x="140" y="156"/>
                  </a:moveTo>
                  <a:cubicBezTo>
                    <a:pt x="145" y="156"/>
                    <a:pt x="151" y="156"/>
                    <a:pt x="156" y="156"/>
                  </a:cubicBezTo>
                  <a:cubicBezTo>
                    <a:pt x="159" y="141"/>
                    <a:pt x="137" y="141"/>
                    <a:pt x="140" y="156"/>
                  </a:cubicBezTo>
                  <a:close/>
                  <a:moveTo>
                    <a:pt x="116" y="164"/>
                  </a:moveTo>
                  <a:cubicBezTo>
                    <a:pt x="126" y="165"/>
                    <a:pt x="133" y="163"/>
                    <a:pt x="132" y="152"/>
                  </a:cubicBezTo>
                  <a:cubicBezTo>
                    <a:pt x="122" y="151"/>
                    <a:pt x="115" y="153"/>
                    <a:pt x="116" y="164"/>
                  </a:cubicBezTo>
                  <a:close/>
                  <a:moveTo>
                    <a:pt x="1096" y="176"/>
                  </a:moveTo>
                  <a:cubicBezTo>
                    <a:pt x="1105" y="177"/>
                    <a:pt x="1111" y="175"/>
                    <a:pt x="1112" y="168"/>
                  </a:cubicBezTo>
                  <a:cubicBezTo>
                    <a:pt x="1102" y="166"/>
                    <a:pt x="1096" y="161"/>
                    <a:pt x="1096" y="176"/>
                  </a:cubicBezTo>
                  <a:close/>
                  <a:moveTo>
                    <a:pt x="124" y="184"/>
                  </a:moveTo>
                  <a:cubicBezTo>
                    <a:pt x="133" y="185"/>
                    <a:pt x="139" y="183"/>
                    <a:pt x="140" y="176"/>
                  </a:cubicBezTo>
                  <a:cubicBezTo>
                    <a:pt x="135" y="175"/>
                    <a:pt x="132" y="170"/>
                    <a:pt x="124" y="172"/>
                  </a:cubicBezTo>
                  <a:cubicBezTo>
                    <a:pt x="124" y="176"/>
                    <a:pt x="124" y="180"/>
                    <a:pt x="124" y="184"/>
                  </a:cubicBezTo>
                  <a:close/>
                  <a:moveTo>
                    <a:pt x="100" y="180"/>
                  </a:moveTo>
                  <a:cubicBezTo>
                    <a:pt x="100" y="183"/>
                    <a:pt x="100" y="185"/>
                    <a:pt x="100" y="188"/>
                  </a:cubicBezTo>
                  <a:cubicBezTo>
                    <a:pt x="102" y="188"/>
                    <a:pt x="105" y="189"/>
                    <a:pt x="104" y="192"/>
                  </a:cubicBezTo>
                  <a:cubicBezTo>
                    <a:pt x="107" y="192"/>
                    <a:pt x="109" y="192"/>
                    <a:pt x="112" y="192"/>
                  </a:cubicBezTo>
                  <a:cubicBezTo>
                    <a:pt x="112" y="190"/>
                    <a:pt x="113" y="187"/>
                    <a:pt x="116" y="188"/>
                  </a:cubicBezTo>
                  <a:cubicBezTo>
                    <a:pt x="116" y="185"/>
                    <a:pt x="116" y="183"/>
                    <a:pt x="116" y="180"/>
                  </a:cubicBezTo>
                  <a:cubicBezTo>
                    <a:pt x="114" y="180"/>
                    <a:pt x="111" y="179"/>
                    <a:pt x="112" y="176"/>
                  </a:cubicBezTo>
                  <a:cubicBezTo>
                    <a:pt x="109" y="176"/>
                    <a:pt x="107" y="176"/>
                    <a:pt x="104" y="176"/>
                  </a:cubicBezTo>
                  <a:cubicBezTo>
                    <a:pt x="104" y="178"/>
                    <a:pt x="103" y="181"/>
                    <a:pt x="100" y="180"/>
                  </a:cubicBezTo>
                  <a:close/>
                  <a:moveTo>
                    <a:pt x="1076" y="204"/>
                  </a:moveTo>
                  <a:cubicBezTo>
                    <a:pt x="1081" y="204"/>
                    <a:pt x="1087" y="204"/>
                    <a:pt x="1092" y="204"/>
                  </a:cubicBezTo>
                  <a:cubicBezTo>
                    <a:pt x="1092" y="201"/>
                    <a:pt x="1092" y="199"/>
                    <a:pt x="1092" y="196"/>
                  </a:cubicBezTo>
                  <a:cubicBezTo>
                    <a:pt x="1088" y="196"/>
                    <a:pt x="1087" y="193"/>
                    <a:pt x="1084" y="192"/>
                  </a:cubicBezTo>
                  <a:cubicBezTo>
                    <a:pt x="1083" y="198"/>
                    <a:pt x="1077" y="199"/>
                    <a:pt x="1076" y="204"/>
                  </a:cubicBezTo>
                  <a:close/>
                  <a:moveTo>
                    <a:pt x="144" y="196"/>
                  </a:moveTo>
                  <a:cubicBezTo>
                    <a:pt x="139" y="196"/>
                    <a:pt x="133" y="196"/>
                    <a:pt x="128" y="196"/>
                  </a:cubicBezTo>
                  <a:cubicBezTo>
                    <a:pt x="122" y="215"/>
                    <a:pt x="149" y="210"/>
                    <a:pt x="144" y="196"/>
                  </a:cubicBezTo>
                  <a:close/>
                  <a:moveTo>
                    <a:pt x="120" y="212"/>
                  </a:moveTo>
                  <a:cubicBezTo>
                    <a:pt x="120" y="205"/>
                    <a:pt x="117" y="202"/>
                    <a:pt x="112" y="200"/>
                  </a:cubicBezTo>
                  <a:cubicBezTo>
                    <a:pt x="106" y="206"/>
                    <a:pt x="106" y="215"/>
                    <a:pt x="120" y="212"/>
                  </a:cubicBezTo>
                  <a:close/>
                  <a:moveTo>
                    <a:pt x="136" y="232"/>
                  </a:moveTo>
                  <a:cubicBezTo>
                    <a:pt x="147" y="233"/>
                    <a:pt x="149" y="226"/>
                    <a:pt x="148" y="216"/>
                  </a:cubicBezTo>
                  <a:cubicBezTo>
                    <a:pt x="137" y="216"/>
                    <a:pt x="129" y="225"/>
                    <a:pt x="136" y="232"/>
                  </a:cubicBezTo>
                  <a:close/>
                  <a:moveTo>
                    <a:pt x="128" y="224"/>
                  </a:moveTo>
                  <a:cubicBezTo>
                    <a:pt x="123" y="224"/>
                    <a:pt x="117" y="224"/>
                    <a:pt x="112" y="224"/>
                  </a:cubicBezTo>
                  <a:cubicBezTo>
                    <a:pt x="109" y="239"/>
                    <a:pt x="131" y="239"/>
                    <a:pt x="128" y="224"/>
                  </a:cubicBezTo>
                  <a:close/>
                  <a:moveTo>
                    <a:pt x="88" y="240"/>
                  </a:moveTo>
                  <a:cubicBezTo>
                    <a:pt x="94" y="246"/>
                    <a:pt x="106" y="244"/>
                    <a:pt x="104" y="232"/>
                  </a:cubicBezTo>
                  <a:cubicBezTo>
                    <a:pt x="95" y="231"/>
                    <a:pt x="89" y="233"/>
                    <a:pt x="88" y="240"/>
                  </a:cubicBezTo>
                  <a:close/>
                  <a:moveTo>
                    <a:pt x="1088" y="240"/>
                  </a:moveTo>
                  <a:cubicBezTo>
                    <a:pt x="1088" y="243"/>
                    <a:pt x="1088" y="245"/>
                    <a:pt x="1088" y="248"/>
                  </a:cubicBezTo>
                  <a:cubicBezTo>
                    <a:pt x="1090" y="248"/>
                    <a:pt x="1093" y="249"/>
                    <a:pt x="1092" y="252"/>
                  </a:cubicBezTo>
                  <a:cubicBezTo>
                    <a:pt x="1095" y="252"/>
                    <a:pt x="1097" y="252"/>
                    <a:pt x="1100" y="252"/>
                  </a:cubicBezTo>
                  <a:cubicBezTo>
                    <a:pt x="1100" y="250"/>
                    <a:pt x="1101" y="247"/>
                    <a:pt x="1104" y="248"/>
                  </a:cubicBezTo>
                  <a:cubicBezTo>
                    <a:pt x="1104" y="245"/>
                    <a:pt x="1104" y="243"/>
                    <a:pt x="1104" y="240"/>
                  </a:cubicBezTo>
                  <a:cubicBezTo>
                    <a:pt x="1102" y="240"/>
                    <a:pt x="1099" y="239"/>
                    <a:pt x="1100" y="236"/>
                  </a:cubicBezTo>
                  <a:cubicBezTo>
                    <a:pt x="1097" y="236"/>
                    <a:pt x="1095" y="236"/>
                    <a:pt x="1092" y="236"/>
                  </a:cubicBezTo>
                  <a:cubicBezTo>
                    <a:pt x="1092" y="238"/>
                    <a:pt x="1091" y="241"/>
                    <a:pt x="1088" y="240"/>
                  </a:cubicBezTo>
                  <a:close/>
                  <a:moveTo>
                    <a:pt x="120" y="260"/>
                  </a:moveTo>
                  <a:cubicBezTo>
                    <a:pt x="135" y="263"/>
                    <a:pt x="135" y="241"/>
                    <a:pt x="120" y="244"/>
                  </a:cubicBezTo>
                  <a:cubicBezTo>
                    <a:pt x="120" y="255"/>
                    <a:pt x="113" y="252"/>
                    <a:pt x="120" y="260"/>
                  </a:cubicBezTo>
                  <a:close/>
                  <a:moveTo>
                    <a:pt x="108" y="268"/>
                  </a:moveTo>
                  <a:cubicBezTo>
                    <a:pt x="108" y="263"/>
                    <a:pt x="108" y="257"/>
                    <a:pt x="108" y="252"/>
                  </a:cubicBezTo>
                  <a:cubicBezTo>
                    <a:pt x="104" y="252"/>
                    <a:pt x="100" y="252"/>
                    <a:pt x="96" y="252"/>
                  </a:cubicBezTo>
                  <a:cubicBezTo>
                    <a:pt x="95" y="262"/>
                    <a:pt x="97" y="269"/>
                    <a:pt x="108" y="268"/>
                  </a:cubicBezTo>
                  <a:close/>
                  <a:moveTo>
                    <a:pt x="1072" y="272"/>
                  </a:moveTo>
                  <a:cubicBezTo>
                    <a:pt x="1077" y="273"/>
                    <a:pt x="1080" y="278"/>
                    <a:pt x="1088" y="276"/>
                  </a:cubicBezTo>
                  <a:cubicBezTo>
                    <a:pt x="1088" y="272"/>
                    <a:pt x="1088" y="268"/>
                    <a:pt x="1088" y="264"/>
                  </a:cubicBezTo>
                  <a:cubicBezTo>
                    <a:pt x="1079" y="263"/>
                    <a:pt x="1073" y="265"/>
                    <a:pt x="1072" y="272"/>
                  </a:cubicBezTo>
                  <a:close/>
                  <a:moveTo>
                    <a:pt x="124" y="280"/>
                  </a:moveTo>
                  <a:cubicBezTo>
                    <a:pt x="128" y="280"/>
                    <a:pt x="132" y="280"/>
                    <a:pt x="136" y="280"/>
                  </a:cubicBezTo>
                  <a:cubicBezTo>
                    <a:pt x="136" y="276"/>
                    <a:pt x="136" y="272"/>
                    <a:pt x="136" y="268"/>
                  </a:cubicBezTo>
                  <a:cubicBezTo>
                    <a:pt x="132" y="268"/>
                    <a:pt x="128" y="268"/>
                    <a:pt x="124" y="268"/>
                  </a:cubicBezTo>
                  <a:cubicBezTo>
                    <a:pt x="124" y="272"/>
                    <a:pt x="124" y="276"/>
                    <a:pt x="124" y="280"/>
                  </a:cubicBezTo>
                  <a:close/>
                  <a:moveTo>
                    <a:pt x="100" y="276"/>
                  </a:moveTo>
                  <a:cubicBezTo>
                    <a:pt x="100" y="279"/>
                    <a:pt x="100" y="281"/>
                    <a:pt x="100" y="284"/>
                  </a:cubicBezTo>
                  <a:cubicBezTo>
                    <a:pt x="102" y="284"/>
                    <a:pt x="105" y="285"/>
                    <a:pt x="104" y="288"/>
                  </a:cubicBezTo>
                  <a:cubicBezTo>
                    <a:pt x="107" y="288"/>
                    <a:pt x="109" y="288"/>
                    <a:pt x="112" y="288"/>
                  </a:cubicBezTo>
                  <a:cubicBezTo>
                    <a:pt x="112" y="286"/>
                    <a:pt x="113" y="283"/>
                    <a:pt x="116" y="284"/>
                  </a:cubicBezTo>
                  <a:cubicBezTo>
                    <a:pt x="116" y="281"/>
                    <a:pt x="116" y="279"/>
                    <a:pt x="116" y="276"/>
                  </a:cubicBezTo>
                  <a:cubicBezTo>
                    <a:pt x="114" y="276"/>
                    <a:pt x="111" y="275"/>
                    <a:pt x="112" y="272"/>
                  </a:cubicBezTo>
                  <a:cubicBezTo>
                    <a:pt x="109" y="272"/>
                    <a:pt x="107" y="272"/>
                    <a:pt x="104" y="272"/>
                  </a:cubicBezTo>
                  <a:cubicBezTo>
                    <a:pt x="104" y="274"/>
                    <a:pt x="103" y="277"/>
                    <a:pt x="100" y="276"/>
                  </a:cubicBezTo>
                  <a:close/>
                  <a:moveTo>
                    <a:pt x="1080" y="300"/>
                  </a:moveTo>
                  <a:cubicBezTo>
                    <a:pt x="1084" y="300"/>
                    <a:pt x="1088" y="300"/>
                    <a:pt x="1092" y="300"/>
                  </a:cubicBezTo>
                  <a:cubicBezTo>
                    <a:pt x="1093" y="291"/>
                    <a:pt x="1091" y="285"/>
                    <a:pt x="1084" y="284"/>
                  </a:cubicBezTo>
                  <a:cubicBezTo>
                    <a:pt x="1083" y="289"/>
                    <a:pt x="1078" y="292"/>
                    <a:pt x="1080" y="300"/>
                  </a:cubicBezTo>
                  <a:close/>
                  <a:moveTo>
                    <a:pt x="104" y="308"/>
                  </a:moveTo>
                  <a:cubicBezTo>
                    <a:pt x="114" y="309"/>
                    <a:pt x="123" y="309"/>
                    <a:pt x="124" y="300"/>
                  </a:cubicBezTo>
                  <a:cubicBezTo>
                    <a:pt x="118" y="294"/>
                    <a:pt x="101" y="294"/>
                    <a:pt x="104" y="308"/>
                  </a:cubicBezTo>
                  <a:close/>
                  <a:moveTo>
                    <a:pt x="84" y="312"/>
                  </a:moveTo>
                  <a:cubicBezTo>
                    <a:pt x="92" y="319"/>
                    <a:pt x="89" y="312"/>
                    <a:pt x="100" y="312"/>
                  </a:cubicBezTo>
                  <a:cubicBezTo>
                    <a:pt x="103" y="297"/>
                    <a:pt x="81" y="297"/>
                    <a:pt x="84" y="312"/>
                  </a:cubicBezTo>
                  <a:close/>
                  <a:moveTo>
                    <a:pt x="1088" y="324"/>
                  </a:moveTo>
                  <a:cubicBezTo>
                    <a:pt x="1103" y="327"/>
                    <a:pt x="1103" y="305"/>
                    <a:pt x="1088" y="308"/>
                  </a:cubicBezTo>
                  <a:cubicBezTo>
                    <a:pt x="1088" y="319"/>
                    <a:pt x="1081" y="316"/>
                    <a:pt x="1088" y="324"/>
                  </a:cubicBezTo>
                  <a:close/>
                  <a:moveTo>
                    <a:pt x="1064" y="328"/>
                  </a:moveTo>
                  <a:cubicBezTo>
                    <a:pt x="1068" y="328"/>
                    <a:pt x="1072" y="328"/>
                    <a:pt x="1076" y="328"/>
                  </a:cubicBezTo>
                  <a:cubicBezTo>
                    <a:pt x="1076" y="324"/>
                    <a:pt x="1076" y="320"/>
                    <a:pt x="1076" y="316"/>
                  </a:cubicBezTo>
                  <a:cubicBezTo>
                    <a:pt x="1072" y="316"/>
                    <a:pt x="1068" y="316"/>
                    <a:pt x="1064" y="316"/>
                  </a:cubicBezTo>
                  <a:cubicBezTo>
                    <a:pt x="1064" y="320"/>
                    <a:pt x="1064" y="324"/>
                    <a:pt x="1064" y="328"/>
                  </a:cubicBezTo>
                  <a:close/>
                  <a:moveTo>
                    <a:pt x="112" y="332"/>
                  </a:moveTo>
                  <a:cubicBezTo>
                    <a:pt x="122" y="333"/>
                    <a:pt x="129" y="331"/>
                    <a:pt x="128" y="320"/>
                  </a:cubicBezTo>
                  <a:cubicBezTo>
                    <a:pt x="118" y="319"/>
                    <a:pt x="111" y="321"/>
                    <a:pt x="112" y="332"/>
                  </a:cubicBezTo>
                  <a:close/>
                  <a:moveTo>
                    <a:pt x="108" y="332"/>
                  </a:moveTo>
                  <a:cubicBezTo>
                    <a:pt x="100" y="330"/>
                    <a:pt x="101" y="321"/>
                    <a:pt x="88" y="324"/>
                  </a:cubicBezTo>
                  <a:cubicBezTo>
                    <a:pt x="85" y="341"/>
                    <a:pt x="104" y="342"/>
                    <a:pt x="108" y="332"/>
                  </a:cubicBezTo>
                  <a:close/>
                  <a:moveTo>
                    <a:pt x="1084" y="344"/>
                  </a:moveTo>
                  <a:cubicBezTo>
                    <a:pt x="1079" y="343"/>
                    <a:pt x="1076" y="338"/>
                    <a:pt x="1068" y="340"/>
                  </a:cubicBezTo>
                  <a:cubicBezTo>
                    <a:pt x="1065" y="354"/>
                    <a:pt x="1083" y="356"/>
                    <a:pt x="1084" y="344"/>
                  </a:cubicBezTo>
                  <a:close/>
                  <a:moveTo>
                    <a:pt x="96" y="360"/>
                  </a:moveTo>
                  <a:cubicBezTo>
                    <a:pt x="100" y="360"/>
                    <a:pt x="104" y="360"/>
                    <a:pt x="108" y="360"/>
                  </a:cubicBezTo>
                  <a:cubicBezTo>
                    <a:pt x="108" y="356"/>
                    <a:pt x="108" y="352"/>
                    <a:pt x="108" y="348"/>
                  </a:cubicBezTo>
                  <a:cubicBezTo>
                    <a:pt x="104" y="348"/>
                    <a:pt x="100" y="348"/>
                    <a:pt x="96" y="348"/>
                  </a:cubicBezTo>
                  <a:cubicBezTo>
                    <a:pt x="96" y="352"/>
                    <a:pt x="96" y="356"/>
                    <a:pt x="96" y="360"/>
                  </a:cubicBezTo>
                  <a:close/>
                  <a:moveTo>
                    <a:pt x="1072" y="364"/>
                  </a:moveTo>
                  <a:cubicBezTo>
                    <a:pt x="1068" y="376"/>
                    <a:pt x="1081" y="371"/>
                    <a:pt x="1088" y="372"/>
                  </a:cubicBezTo>
                  <a:cubicBezTo>
                    <a:pt x="1088" y="368"/>
                    <a:pt x="1088" y="364"/>
                    <a:pt x="1088" y="360"/>
                  </a:cubicBezTo>
                  <a:cubicBezTo>
                    <a:pt x="1081" y="360"/>
                    <a:pt x="1076" y="361"/>
                    <a:pt x="1072" y="364"/>
                  </a:cubicBezTo>
                  <a:close/>
                  <a:moveTo>
                    <a:pt x="100" y="372"/>
                  </a:moveTo>
                  <a:cubicBezTo>
                    <a:pt x="96" y="384"/>
                    <a:pt x="109" y="379"/>
                    <a:pt x="116" y="380"/>
                  </a:cubicBezTo>
                  <a:cubicBezTo>
                    <a:pt x="116" y="376"/>
                    <a:pt x="116" y="372"/>
                    <a:pt x="116" y="368"/>
                  </a:cubicBezTo>
                  <a:cubicBezTo>
                    <a:pt x="109" y="368"/>
                    <a:pt x="104" y="369"/>
                    <a:pt x="100" y="372"/>
                  </a:cubicBezTo>
                  <a:close/>
                  <a:moveTo>
                    <a:pt x="80" y="388"/>
                  </a:moveTo>
                  <a:cubicBezTo>
                    <a:pt x="89" y="389"/>
                    <a:pt x="95" y="387"/>
                    <a:pt x="96" y="380"/>
                  </a:cubicBezTo>
                  <a:cubicBezTo>
                    <a:pt x="91" y="379"/>
                    <a:pt x="88" y="374"/>
                    <a:pt x="80" y="376"/>
                  </a:cubicBezTo>
                  <a:cubicBezTo>
                    <a:pt x="80" y="380"/>
                    <a:pt x="80" y="384"/>
                    <a:pt x="80" y="388"/>
                  </a:cubicBezTo>
                  <a:close/>
                  <a:moveTo>
                    <a:pt x="92" y="412"/>
                  </a:moveTo>
                  <a:cubicBezTo>
                    <a:pt x="93" y="407"/>
                    <a:pt x="98" y="404"/>
                    <a:pt x="96" y="396"/>
                  </a:cubicBezTo>
                  <a:cubicBezTo>
                    <a:pt x="82" y="393"/>
                    <a:pt x="80" y="411"/>
                    <a:pt x="92" y="412"/>
                  </a:cubicBezTo>
                  <a:close/>
                  <a:moveTo>
                    <a:pt x="76" y="404"/>
                  </a:moveTo>
                  <a:cubicBezTo>
                    <a:pt x="71" y="404"/>
                    <a:pt x="65" y="404"/>
                    <a:pt x="60" y="404"/>
                  </a:cubicBezTo>
                  <a:cubicBezTo>
                    <a:pt x="54" y="423"/>
                    <a:pt x="81" y="418"/>
                    <a:pt x="76" y="404"/>
                  </a:cubicBezTo>
                  <a:close/>
                  <a:moveTo>
                    <a:pt x="88" y="420"/>
                  </a:moveTo>
                  <a:cubicBezTo>
                    <a:pt x="85" y="435"/>
                    <a:pt x="107" y="435"/>
                    <a:pt x="104" y="420"/>
                  </a:cubicBezTo>
                  <a:cubicBezTo>
                    <a:pt x="93" y="420"/>
                    <a:pt x="96" y="413"/>
                    <a:pt x="88" y="420"/>
                  </a:cubicBezTo>
                  <a:close/>
                  <a:moveTo>
                    <a:pt x="64" y="428"/>
                  </a:moveTo>
                  <a:cubicBezTo>
                    <a:pt x="60" y="440"/>
                    <a:pt x="73" y="435"/>
                    <a:pt x="80" y="436"/>
                  </a:cubicBezTo>
                  <a:cubicBezTo>
                    <a:pt x="80" y="432"/>
                    <a:pt x="80" y="428"/>
                    <a:pt x="80" y="424"/>
                  </a:cubicBezTo>
                  <a:cubicBezTo>
                    <a:pt x="72" y="423"/>
                    <a:pt x="71" y="429"/>
                    <a:pt x="64" y="428"/>
                  </a:cubicBezTo>
                  <a:close/>
                  <a:moveTo>
                    <a:pt x="96" y="452"/>
                  </a:moveTo>
                  <a:cubicBezTo>
                    <a:pt x="101" y="452"/>
                    <a:pt x="107" y="452"/>
                    <a:pt x="112" y="452"/>
                  </a:cubicBezTo>
                  <a:cubicBezTo>
                    <a:pt x="115" y="437"/>
                    <a:pt x="93" y="437"/>
                    <a:pt x="96" y="452"/>
                  </a:cubicBezTo>
                  <a:close/>
                  <a:moveTo>
                    <a:pt x="72" y="460"/>
                  </a:moveTo>
                  <a:cubicBezTo>
                    <a:pt x="81" y="461"/>
                    <a:pt x="87" y="459"/>
                    <a:pt x="88" y="452"/>
                  </a:cubicBezTo>
                  <a:cubicBezTo>
                    <a:pt x="83" y="451"/>
                    <a:pt x="80" y="446"/>
                    <a:pt x="72" y="448"/>
                  </a:cubicBezTo>
                  <a:cubicBezTo>
                    <a:pt x="72" y="452"/>
                    <a:pt x="72" y="456"/>
                    <a:pt x="72" y="460"/>
                  </a:cubicBezTo>
                  <a:close/>
                  <a:moveTo>
                    <a:pt x="88" y="484"/>
                  </a:moveTo>
                  <a:cubicBezTo>
                    <a:pt x="89" y="479"/>
                    <a:pt x="94" y="476"/>
                    <a:pt x="92" y="468"/>
                  </a:cubicBezTo>
                  <a:cubicBezTo>
                    <a:pt x="88" y="468"/>
                    <a:pt x="84" y="468"/>
                    <a:pt x="80" y="468"/>
                  </a:cubicBezTo>
                  <a:cubicBezTo>
                    <a:pt x="79" y="477"/>
                    <a:pt x="81" y="483"/>
                    <a:pt x="88" y="484"/>
                  </a:cubicBezTo>
                  <a:close/>
                  <a:moveTo>
                    <a:pt x="52" y="488"/>
                  </a:moveTo>
                  <a:cubicBezTo>
                    <a:pt x="57" y="488"/>
                    <a:pt x="63" y="488"/>
                    <a:pt x="68" y="488"/>
                  </a:cubicBezTo>
                  <a:cubicBezTo>
                    <a:pt x="68" y="484"/>
                    <a:pt x="68" y="480"/>
                    <a:pt x="68" y="476"/>
                  </a:cubicBezTo>
                  <a:cubicBezTo>
                    <a:pt x="58" y="475"/>
                    <a:pt x="55" y="482"/>
                    <a:pt x="52" y="488"/>
                  </a:cubicBezTo>
                  <a:close/>
                  <a:moveTo>
                    <a:pt x="84" y="504"/>
                  </a:moveTo>
                  <a:cubicBezTo>
                    <a:pt x="88" y="504"/>
                    <a:pt x="92" y="504"/>
                    <a:pt x="96" y="504"/>
                  </a:cubicBezTo>
                  <a:cubicBezTo>
                    <a:pt x="96" y="500"/>
                    <a:pt x="96" y="496"/>
                    <a:pt x="96" y="492"/>
                  </a:cubicBezTo>
                  <a:cubicBezTo>
                    <a:pt x="92" y="492"/>
                    <a:pt x="88" y="492"/>
                    <a:pt x="84" y="492"/>
                  </a:cubicBezTo>
                  <a:cubicBezTo>
                    <a:pt x="84" y="496"/>
                    <a:pt x="84" y="500"/>
                    <a:pt x="84" y="504"/>
                  </a:cubicBezTo>
                  <a:close/>
                  <a:moveTo>
                    <a:pt x="60" y="508"/>
                  </a:moveTo>
                  <a:cubicBezTo>
                    <a:pt x="70" y="510"/>
                    <a:pt x="76" y="515"/>
                    <a:pt x="76" y="500"/>
                  </a:cubicBezTo>
                  <a:cubicBezTo>
                    <a:pt x="67" y="499"/>
                    <a:pt x="61" y="501"/>
                    <a:pt x="60" y="508"/>
                  </a:cubicBezTo>
                  <a:close/>
                  <a:moveTo>
                    <a:pt x="88" y="524"/>
                  </a:moveTo>
                  <a:cubicBezTo>
                    <a:pt x="93" y="524"/>
                    <a:pt x="99" y="524"/>
                    <a:pt x="104" y="524"/>
                  </a:cubicBezTo>
                  <a:cubicBezTo>
                    <a:pt x="104" y="521"/>
                    <a:pt x="104" y="519"/>
                    <a:pt x="104" y="516"/>
                  </a:cubicBezTo>
                  <a:cubicBezTo>
                    <a:pt x="100" y="516"/>
                    <a:pt x="99" y="513"/>
                    <a:pt x="96" y="512"/>
                  </a:cubicBezTo>
                  <a:cubicBezTo>
                    <a:pt x="95" y="518"/>
                    <a:pt x="89" y="519"/>
                    <a:pt x="88" y="524"/>
                  </a:cubicBezTo>
                  <a:close/>
                  <a:moveTo>
                    <a:pt x="64" y="528"/>
                  </a:moveTo>
                  <a:cubicBezTo>
                    <a:pt x="69" y="529"/>
                    <a:pt x="72" y="534"/>
                    <a:pt x="80" y="532"/>
                  </a:cubicBezTo>
                  <a:cubicBezTo>
                    <a:pt x="80" y="528"/>
                    <a:pt x="80" y="524"/>
                    <a:pt x="80" y="520"/>
                  </a:cubicBezTo>
                  <a:cubicBezTo>
                    <a:pt x="71" y="519"/>
                    <a:pt x="65" y="521"/>
                    <a:pt x="64" y="528"/>
                  </a:cubicBezTo>
                  <a:close/>
                  <a:moveTo>
                    <a:pt x="44" y="540"/>
                  </a:moveTo>
                  <a:cubicBezTo>
                    <a:pt x="54" y="541"/>
                    <a:pt x="61" y="539"/>
                    <a:pt x="60" y="528"/>
                  </a:cubicBezTo>
                  <a:cubicBezTo>
                    <a:pt x="55" y="528"/>
                    <a:pt x="54" y="523"/>
                    <a:pt x="48" y="524"/>
                  </a:cubicBezTo>
                  <a:cubicBezTo>
                    <a:pt x="47" y="529"/>
                    <a:pt x="42" y="532"/>
                    <a:pt x="44" y="540"/>
                  </a:cubicBezTo>
                  <a:close/>
                  <a:moveTo>
                    <a:pt x="72" y="552"/>
                  </a:moveTo>
                  <a:cubicBezTo>
                    <a:pt x="77" y="552"/>
                    <a:pt x="83" y="552"/>
                    <a:pt x="88" y="552"/>
                  </a:cubicBezTo>
                  <a:cubicBezTo>
                    <a:pt x="91" y="537"/>
                    <a:pt x="69" y="537"/>
                    <a:pt x="72" y="552"/>
                  </a:cubicBezTo>
                  <a:close/>
                  <a:moveTo>
                    <a:pt x="48" y="556"/>
                  </a:moveTo>
                  <a:cubicBezTo>
                    <a:pt x="56" y="558"/>
                    <a:pt x="56" y="568"/>
                    <a:pt x="64" y="560"/>
                  </a:cubicBezTo>
                  <a:cubicBezTo>
                    <a:pt x="67" y="546"/>
                    <a:pt x="49" y="544"/>
                    <a:pt x="48" y="556"/>
                  </a:cubicBezTo>
                  <a:close/>
                  <a:moveTo>
                    <a:pt x="72" y="572"/>
                  </a:moveTo>
                  <a:cubicBezTo>
                    <a:pt x="67" y="572"/>
                    <a:pt x="61" y="572"/>
                    <a:pt x="56" y="572"/>
                  </a:cubicBezTo>
                  <a:cubicBezTo>
                    <a:pt x="50" y="591"/>
                    <a:pt x="77" y="586"/>
                    <a:pt x="72" y="572"/>
                  </a:cubicBezTo>
                  <a:close/>
                  <a:moveTo>
                    <a:pt x="32" y="580"/>
                  </a:moveTo>
                  <a:cubicBezTo>
                    <a:pt x="32" y="583"/>
                    <a:pt x="32" y="585"/>
                    <a:pt x="32" y="588"/>
                  </a:cubicBezTo>
                  <a:cubicBezTo>
                    <a:pt x="34" y="588"/>
                    <a:pt x="37" y="589"/>
                    <a:pt x="36" y="592"/>
                  </a:cubicBezTo>
                  <a:cubicBezTo>
                    <a:pt x="39" y="592"/>
                    <a:pt x="41" y="592"/>
                    <a:pt x="44" y="592"/>
                  </a:cubicBezTo>
                  <a:cubicBezTo>
                    <a:pt x="44" y="590"/>
                    <a:pt x="45" y="587"/>
                    <a:pt x="48" y="588"/>
                  </a:cubicBezTo>
                  <a:cubicBezTo>
                    <a:pt x="48" y="585"/>
                    <a:pt x="48" y="583"/>
                    <a:pt x="48" y="580"/>
                  </a:cubicBezTo>
                  <a:cubicBezTo>
                    <a:pt x="46" y="580"/>
                    <a:pt x="43" y="579"/>
                    <a:pt x="44" y="576"/>
                  </a:cubicBezTo>
                  <a:cubicBezTo>
                    <a:pt x="41" y="576"/>
                    <a:pt x="39" y="576"/>
                    <a:pt x="36" y="576"/>
                  </a:cubicBezTo>
                  <a:cubicBezTo>
                    <a:pt x="36" y="578"/>
                    <a:pt x="35" y="581"/>
                    <a:pt x="32" y="580"/>
                  </a:cubicBezTo>
                  <a:close/>
                  <a:moveTo>
                    <a:pt x="1044" y="600"/>
                  </a:moveTo>
                  <a:cubicBezTo>
                    <a:pt x="1049" y="595"/>
                    <a:pt x="1049" y="585"/>
                    <a:pt x="1040" y="584"/>
                  </a:cubicBezTo>
                  <a:cubicBezTo>
                    <a:pt x="1035" y="589"/>
                    <a:pt x="1035" y="599"/>
                    <a:pt x="1044" y="600"/>
                  </a:cubicBezTo>
                  <a:close/>
                  <a:moveTo>
                    <a:pt x="76" y="604"/>
                  </a:moveTo>
                  <a:cubicBezTo>
                    <a:pt x="76" y="597"/>
                    <a:pt x="73" y="594"/>
                    <a:pt x="68" y="592"/>
                  </a:cubicBezTo>
                  <a:cubicBezTo>
                    <a:pt x="62" y="598"/>
                    <a:pt x="62" y="607"/>
                    <a:pt x="76" y="604"/>
                  </a:cubicBezTo>
                  <a:close/>
                  <a:moveTo>
                    <a:pt x="40" y="612"/>
                  </a:moveTo>
                  <a:cubicBezTo>
                    <a:pt x="44" y="612"/>
                    <a:pt x="48" y="612"/>
                    <a:pt x="52" y="612"/>
                  </a:cubicBezTo>
                  <a:cubicBezTo>
                    <a:pt x="53" y="603"/>
                    <a:pt x="51" y="597"/>
                    <a:pt x="44" y="596"/>
                  </a:cubicBezTo>
                  <a:cubicBezTo>
                    <a:pt x="43" y="601"/>
                    <a:pt x="38" y="604"/>
                    <a:pt x="40" y="612"/>
                  </a:cubicBezTo>
                  <a:close/>
                  <a:moveTo>
                    <a:pt x="1040" y="616"/>
                  </a:moveTo>
                  <a:cubicBezTo>
                    <a:pt x="1045" y="621"/>
                    <a:pt x="1057" y="619"/>
                    <a:pt x="1056" y="608"/>
                  </a:cubicBezTo>
                  <a:cubicBezTo>
                    <a:pt x="1047" y="607"/>
                    <a:pt x="1041" y="609"/>
                    <a:pt x="1040" y="616"/>
                  </a:cubicBezTo>
                  <a:close/>
                  <a:moveTo>
                    <a:pt x="68" y="628"/>
                  </a:moveTo>
                  <a:cubicBezTo>
                    <a:pt x="72" y="628"/>
                    <a:pt x="76" y="628"/>
                    <a:pt x="80" y="628"/>
                  </a:cubicBezTo>
                  <a:cubicBezTo>
                    <a:pt x="80" y="624"/>
                    <a:pt x="80" y="620"/>
                    <a:pt x="80" y="616"/>
                  </a:cubicBezTo>
                  <a:cubicBezTo>
                    <a:pt x="76" y="616"/>
                    <a:pt x="72" y="616"/>
                    <a:pt x="68" y="616"/>
                  </a:cubicBezTo>
                  <a:cubicBezTo>
                    <a:pt x="68" y="620"/>
                    <a:pt x="68" y="624"/>
                    <a:pt x="68" y="628"/>
                  </a:cubicBezTo>
                  <a:close/>
                  <a:moveTo>
                    <a:pt x="44" y="632"/>
                  </a:moveTo>
                  <a:cubicBezTo>
                    <a:pt x="49" y="632"/>
                    <a:pt x="55" y="632"/>
                    <a:pt x="60" y="632"/>
                  </a:cubicBezTo>
                  <a:cubicBezTo>
                    <a:pt x="61" y="619"/>
                    <a:pt x="41" y="616"/>
                    <a:pt x="44" y="632"/>
                  </a:cubicBezTo>
                  <a:close/>
                  <a:moveTo>
                    <a:pt x="1024" y="648"/>
                  </a:moveTo>
                  <a:cubicBezTo>
                    <a:pt x="1033" y="649"/>
                    <a:pt x="1039" y="647"/>
                    <a:pt x="1040" y="640"/>
                  </a:cubicBezTo>
                  <a:cubicBezTo>
                    <a:pt x="1035" y="639"/>
                    <a:pt x="1032" y="634"/>
                    <a:pt x="1024" y="636"/>
                  </a:cubicBezTo>
                  <a:cubicBezTo>
                    <a:pt x="1024" y="640"/>
                    <a:pt x="1024" y="644"/>
                    <a:pt x="1024" y="648"/>
                  </a:cubicBezTo>
                  <a:close/>
                  <a:moveTo>
                    <a:pt x="52" y="656"/>
                  </a:moveTo>
                  <a:cubicBezTo>
                    <a:pt x="56" y="656"/>
                    <a:pt x="60" y="656"/>
                    <a:pt x="64" y="656"/>
                  </a:cubicBezTo>
                  <a:cubicBezTo>
                    <a:pt x="64" y="652"/>
                    <a:pt x="64" y="648"/>
                    <a:pt x="64" y="644"/>
                  </a:cubicBezTo>
                  <a:cubicBezTo>
                    <a:pt x="60" y="644"/>
                    <a:pt x="56" y="644"/>
                    <a:pt x="52" y="644"/>
                  </a:cubicBezTo>
                  <a:cubicBezTo>
                    <a:pt x="52" y="648"/>
                    <a:pt x="52" y="652"/>
                    <a:pt x="52" y="656"/>
                  </a:cubicBezTo>
                  <a:close/>
                  <a:moveTo>
                    <a:pt x="1028" y="668"/>
                  </a:moveTo>
                  <a:cubicBezTo>
                    <a:pt x="1034" y="674"/>
                    <a:pt x="1046" y="672"/>
                    <a:pt x="1044" y="660"/>
                  </a:cubicBezTo>
                  <a:cubicBezTo>
                    <a:pt x="1035" y="659"/>
                    <a:pt x="1029" y="661"/>
                    <a:pt x="1028" y="668"/>
                  </a:cubicBezTo>
                  <a:close/>
                  <a:moveTo>
                    <a:pt x="56" y="680"/>
                  </a:moveTo>
                  <a:cubicBezTo>
                    <a:pt x="65" y="681"/>
                    <a:pt x="71" y="679"/>
                    <a:pt x="72" y="672"/>
                  </a:cubicBezTo>
                  <a:cubicBezTo>
                    <a:pt x="66" y="671"/>
                    <a:pt x="65" y="665"/>
                    <a:pt x="60" y="664"/>
                  </a:cubicBezTo>
                  <a:cubicBezTo>
                    <a:pt x="59" y="669"/>
                    <a:pt x="54" y="672"/>
                    <a:pt x="56" y="680"/>
                  </a:cubicBezTo>
                  <a:close/>
                  <a:moveTo>
                    <a:pt x="32" y="680"/>
                  </a:moveTo>
                  <a:cubicBezTo>
                    <a:pt x="37" y="681"/>
                    <a:pt x="40" y="686"/>
                    <a:pt x="48" y="684"/>
                  </a:cubicBezTo>
                  <a:cubicBezTo>
                    <a:pt x="48" y="680"/>
                    <a:pt x="48" y="676"/>
                    <a:pt x="48" y="672"/>
                  </a:cubicBezTo>
                  <a:cubicBezTo>
                    <a:pt x="39" y="671"/>
                    <a:pt x="33" y="673"/>
                    <a:pt x="32" y="680"/>
                  </a:cubicBezTo>
                  <a:close/>
                  <a:moveTo>
                    <a:pt x="1024" y="700"/>
                  </a:moveTo>
                  <a:cubicBezTo>
                    <a:pt x="1025" y="691"/>
                    <a:pt x="1023" y="685"/>
                    <a:pt x="1016" y="684"/>
                  </a:cubicBezTo>
                  <a:cubicBezTo>
                    <a:pt x="1010" y="690"/>
                    <a:pt x="1012" y="702"/>
                    <a:pt x="1024" y="700"/>
                  </a:cubicBezTo>
                  <a:close/>
                  <a:moveTo>
                    <a:pt x="56" y="696"/>
                  </a:moveTo>
                  <a:cubicBezTo>
                    <a:pt x="51" y="696"/>
                    <a:pt x="45" y="696"/>
                    <a:pt x="40" y="696"/>
                  </a:cubicBezTo>
                  <a:cubicBezTo>
                    <a:pt x="34" y="715"/>
                    <a:pt x="61" y="710"/>
                    <a:pt x="56" y="696"/>
                  </a:cubicBezTo>
                  <a:close/>
                  <a:moveTo>
                    <a:pt x="1016" y="720"/>
                  </a:moveTo>
                  <a:cubicBezTo>
                    <a:pt x="1021" y="720"/>
                    <a:pt x="1027" y="720"/>
                    <a:pt x="1032" y="720"/>
                  </a:cubicBezTo>
                  <a:cubicBezTo>
                    <a:pt x="1035" y="705"/>
                    <a:pt x="1013" y="705"/>
                    <a:pt x="1016" y="720"/>
                  </a:cubicBezTo>
                  <a:close/>
                  <a:moveTo>
                    <a:pt x="44" y="728"/>
                  </a:moveTo>
                  <a:cubicBezTo>
                    <a:pt x="49" y="728"/>
                    <a:pt x="55" y="728"/>
                    <a:pt x="60" y="728"/>
                  </a:cubicBezTo>
                  <a:cubicBezTo>
                    <a:pt x="63" y="713"/>
                    <a:pt x="41" y="713"/>
                    <a:pt x="44" y="728"/>
                  </a:cubicBezTo>
                  <a:close/>
                  <a:moveTo>
                    <a:pt x="20" y="724"/>
                  </a:moveTo>
                  <a:cubicBezTo>
                    <a:pt x="20" y="727"/>
                    <a:pt x="20" y="729"/>
                    <a:pt x="20" y="732"/>
                  </a:cubicBezTo>
                  <a:cubicBezTo>
                    <a:pt x="22" y="732"/>
                    <a:pt x="25" y="733"/>
                    <a:pt x="24" y="736"/>
                  </a:cubicBezTo>
                  <a:cubicBezTo>
                    <a:pt x="27" y="736"/>
                    <a:pt x="29" y="736"/>
                    <a:pt x="32" y="736"/>
                  </a:cubicBezTo>
                  <a:cubicBezTo>
                    <a:pt x="32" y="734"/>
                    <a:pt x="33" y="731"/>
                    <a:pt x="36" y="732"/>
                  </a:cubicBezTo>
                  <a:cubicBezTo>
                    <a:pt x="36" y="729"/>
                    <a:pt x="36" y="727"/>
                    <a:pt x="36" y="724"/>
                  </a:cubicBezTo>
                  <a:cubicBezTo>
                    <a:pt x="34" y="724"/>
                    <a:pt x="31" y="723"/>
                    <a:pt x="32" y="720"/>
                  </a:cubicBezTo>
                  <a:cubicBezTo>
                    <a:pt x="29" y="720"/>
                    <a:pt x="27" y="720"/>
                    <a:pt x="24" y="720"/>
                  </a:cubicBezTo>
                  <a:cubicBezTo>
                    <a:pt x="24" y="722"/>
                    <a:pt x="23" y="725"/>
                    <a:pt x="20" y="724"/>
                  </a:cubicBezTo>
                  <a:close/>
                  <a:moveTo>
                    <a:pt x="52" y="752"/>
                  </a:moveTo>
                  <a:cubicBezTo>
                    <a:pt x="56" y="752"/>
                    <a:pt x="60" y="752"/>
                    <a:pt x="64" y="752"/>
                  </a:cubicBezTo>
                  <a:cubicBezTo>
                    <a:pt x="64" y="748"/>
                    <a:pt x="64" y="744"/>
                    <a:pt x="64" y="740"/>
                  </a:cubicBezTo>
                  <a:cubicBezTo>
                    <a:pt x="60" y="740"/>
                    <a:pt x="56" y="740"/>
                    <a:pt x="52" y="740"/>
                  </a:cubicBezTo>
                  <a:cubicBezTo>
                    <a:pt x="52" y="744"/>
                    <a:pt x="52" y="748"/>
                    <a:pt x="52" y="752"/>
                  </a:cubicBezTo>
                  <a:close/>
                  <a:moveTo>
                    <a:pt x="1000" y="748"/>
                  </a:moveTo>
                  <a:cubicBezTo>
                    <a:pt x="1009" y="749"/>
                    <a:pt x="1015" y="747"/>
                    <a:pt x="1016" y="740"/>
                  </a:cubicBezTo>
                  <a:cubicBezTo>
                    <a:pt x="1009" y="741"/>
                    <a:pt x="996" y="736"/>
                    <a:pt x="1000" y="748"/>
                  </a:cubicBezTo>
                  <a:close/>
                  <a:moveTo>
                    <a:pt x="28" y="748"/>
                  </a:moveTo>
                  <a:cubicBezTo>
                    <a:pt x="28" y="751"/>
                    <a:pt x="28" y="753"/>
                    <a:pt x="28" y="756"/>
                  </a:cubicBezTo>
                  <a:cubicBezTo>
                    <a:pt x="30" y="756"/>
                    <a:pt x="33" y="757"/>
                    <a:pt x="32" y="760"/>
                  </a:cubicBezTo>
                  <a:cubicBezTo>
                    <a:pt x="35" y="760"/>
                    <a:pt x="37" y="760"/>
                    <a:pt x="40" y="760"/>
                  </a:cubicBezTo>
                  <a:cubicBezTo>
                    <a:pt x="40" y="758"/>
                    <a:pt x="41" y="755"/>
                    <a:pt x="44" y="756"/>
                  </a:cubicBezTo>
                  <a:cubicBezTo>
                    <a:pt x="44" y="753"/>
                    <a:pt x="44" y="751"/>
                    <a:pt x="44" y="748"/>
                  </a:cubicBezTo>
                  <a:cubicBezTo>
                    <a:pt x="42" y="748"/>
                    <a:pt x="39" y="747"/>
                    <a:pt x="40" y="744"/>
                  </a:cubicBezTo>
                  <a:cubicBezTo>
                    <a:pt x="37" y="744"/>
                    <a:pt x="35" y="744"/>
                    <a:pt x="32" y="744"/>
                  </a:cubicBezTo>
                  <a:cubicBezTo>
                    <a:pt x="32" y="746"/>
                    <a:pt x="31" y="749"/>
                    <a:pt x="28" y="748"/>
                  </a:cubicBezTo>
                  <a:close/>
                  <a:moveTo>
                    <a:pt x="1004" y="772"/>
                  </a:moveTo>
                  <a:cubicBezTo>
                    <a:pt x="1014" y="773"/>
                    <a:pt x="1021" y="771"/>
                    <a:pt x="1020" y="760"/>
                  </a:cubicBezTo>
                  <a:cubicBezTo>
                    <a:pt x="1010" y="759"/>
                    <a:pt x="1003" y="761"/>
                    <a:pt x="1004" y="772"/>
                  </a:cubicBezTo>
                  <a:close/>
                  <a:moveTo>
                    <a:pt x="48" y="768"/>
                  </a:moveTo>
                  <a:cubicBezTo>
                    <a:pt x="43" y="768"/>
                    <a:pt x="37" y="768"/>
                    <a:pt x="32" y="768"/>
                  </a:cubicBezTo>
                  <a:cubicBezTo>
                    <a:pt x="29" y="783"/>
                    <a:pt x="51" y="783"/>
                    <a:pt x="48" y="768"/>
                  </a:cubicBezTo>
                  <a:close/>
                  <a:moveTo>
                    <a:pt x="1012" y="792"/>
                  </a:moveTo>
                  <a:cubicBezTo>
                    <a:pt x="1016" y="792"/>
                    <a:pt x="1020" y="792"/>
                    <a:pt x="1024" y="792"/>
                  </a:cubicBezTo>
                  <a:cubicBezTo>
                    <a:pt x="1024" y="789"/>
                    <a:pt x="1024" y="787"/>
                    <a:pt x="1024" y="784"/>
                  </a:cubicBezTo>
                  <a:cubicBezTo>
                    <a:pt x="1020" y="784"/>
                    <a:pt x="1016" y="784"/>
                    <a:pt x="1012" y="784"/>
                  </a:cubicBezTo>
                  <a:cubicBezTo>
                    <a:pt x="1012" y="787"/>
                    <a:pt x="1012" y="789"/>
                    <a:pt x="1012" y="792"/>
                  </a:cubicBezTo>
                  <a:close/>
                  <a:moveTo>
                    <a:pt x="36" y="800"/>
                  </a:moveTo>
                  <a:cubicBezTo>
                    <a:pt x="44" y="799"/>
                    <a:pt x="45" y="805"/>
                    <a:pt x="52" y="804"/>
                  </a:cubicBezTo>
                  <a:cubicBezTo>
                    <a:pt x="52" y="799"/>
                    <a:pt x="52" y="793"/>
                    <a:pt x="52" y="788"/>
                  </a:cubicBezTo>
                  <a:cubicBezTo>
                    <a:pt x="48" y="788"/>
                    <a:pt x="44" y="788"/>
                    <a:pt x="40" y="788"/>
                  </a:cubicBezTo>
                  <a:cubicBezTo>
                    <a:pt x="40" y="794"/>
                    <a:pt x="38" y="797"/>
                    <a:pt x="36" y="800"/>
                  </a:cubicBezTo>
                  <a:close/>
                  <a:moveTo>
                    <a:pt x="16" y="804"/>
                  </a:moveTo>
                  <a:cubicBezTo>
                    <a:pt x="22" y="810"/>
                    <a:pt x="34" y="808"/>
                    <a:pt x="32" y="796"/>
                  </a:cubicBezTo>
                  <a:cubicBezTo>
                    <a:pt x="23" y="795"/>
                    <a:pt x="17" y="797"/>
                    <a:pt x="16" y="804"/>
                  </a:cubicBezTo>
                  <a:close/>
                  <a:moveTo>
                    <a:pt x="992" y="820"/>
                  </a:moveTo>
                  <a:cubicBezTo>
                    <a:pt x="997" y="825"/>
                    <a:pt x="1012" y="826"/>
                    <a:pt x="1012" y="816"/>
                  </a:cubicBezTo>
                  <a:cubicBezTo>
                    <a:pt x="1007" y="811"/>
                    <a:pt x="992" y="810"/>
                    <a:pt x="992" y="820"/>
                  </a:cubicBezTo>
                  <a:close/>
                  <a:moveTo>
                    <a:pt x="28" y="828"/>
                  </a:moveTo>
                  <a:cubicBezTo>
                    <a:pt x="31" y="828"/>
                    <a:pt x="33" y="828"/>
                    <a:pt x="36" y="828"/>
                  </a:cubicBezTo>
                  <a:cubicBezTo>
                    <a:pt x="36" y="825"/>
                    <a:pt x="36" y="823"/>
                    <a:pt x="36" y="820"/>
                  </a:cubicBezTo>
                  <a:cubicBezTo>
                    <a:pt x="33" y="820"/>
                    <a:pt x="31" y="820"/>
                    <a:pt x="28" y="820"/>
                  </a:cubicBezTo>
                  <a:cubicBezTo>
                    <a:pt x="28" y="823"/>
                    <a:pt x="28" y="825"/>
                    <a:pt x="28" y="828"/>
                  </a:cubicBezTo>
                  <a:close/>
                  <a:moveTo>
                    <a:pt x="1004" y="844"/>
                  </a:moveTo>
                  <a:cubicBezTo>
                    <a:pt x="1008" y="844"/>
                    <a:pt x="1012" y="844"/>
                    <a:pt x="1016" y="844"/>
                  </a:cubicBezTo>
                  <a:cubicBezTo>
                    <a:pt x="1017" y="835"/>
                    <a:pt x="1013" y="831"/>
                    <a:pt x="1004" y="832"/>
                  </a:cubicBezTo>
                  <a:cubicBezTo>
                    <a:pt x="1004" y="836"/>
                    <a:pt x="1004" y="840"/>
                    <a:pt x="1004" y="844"/>
                  </a:cubicBezTo>
                  <a:close/>
                  <a:moveTo>
                    <a:pt x="24" y="852"/>
                  </a:moveTo>
                  <a:cubicBezTo>
                    <a:pt x="29" y="852"/>
                    <a:pt x="35" y="852"/>
                    <a:pt x="40" y="852"/>
                  </a:cubicBezTo>
                  <a:cubicBezTo>
                    <a:pt x="40" y="848"/>
                    <a:pt x="40" y="844"/>
                    <a:pt x="40" y="840"/>
                  </a:cubicBezTo>
                  <a:cubicBezTo>
                    <a:pt x="30" y="839"/>
                    <a:pt x="27" y="846"/>
                    <a:pt x="24" y="852"/>
                  </a:cubicBezTo>
                  <a:close/>
                  <a:moveTo>
                    <a:pt x="72" y="856"/>
                  </a:moveTo>
                  <a:cubicBezTo>
                    <a:pt x="67" y="856"/>
                    <a:pt x="61" y="856"/>
                    <a:pt x="56" y="856"/>
                  </a:cubicBezTo>
                  <a:cubicBezTo>
                    <a:pt x="50" y="875"/>
                    <a:pt x="77" y="870"/>
                    <a:pt x="72" y="856"/>
                  </a:cubicBezTo>
                  <a:close/>
                  <a:moveTo>
                    <a:pt x="980" y="868"/>
                  </a:moveTo>
                  <a:cubicBezTo>
                    <a:pt x="985" y="869"/>
                    <a:pt x="988" y="874"/>
                    <a:pt x="996" y="872"/>
                  </a:cubicBezTo>
                  <a:cubicBezTo>
                    <a:pt x="996" y="869"/>
                    <a:pt x="996" y="867"/>
                    <a:pt x="996" y="864"/>
                  </a:cubicBezTo>
                  <a:cubicBezTo>
                    <a:pt x="992" y="864"/>
                    <a:pt x="991" y="861"/>
                    <a:pt x="988" y="860"/>
                  </a:cubicBezTo>
                  <a:cubicBezTo>
                    <a:pt x="988" y="865"/>
                    <a:pt x="981" y="864"/>
                    <a:pt x="980" y="868"/>
                  </a:cubicBezTo>
                  <a:close/>
                  <a:moveTo>
                    <a:pt x="32" y="872"/>
                  </a:moveTo>
                  <a:cubicBezTo>
                    <a:pt x="38" y="878"/>
                    <a:pt x="50" y="876"/>
                    <a:pt x="48" y="864"/>
                  </a:cubicBezTo>
                  <a:cubicBezTo>
                    <a:pt x="39" y="863"/>
                    <a:pt x="33" y="865"/>
                    <a:pt x="32" y="872"/>
                  </a:cubicBezTo>
                  <a:close/>
                  <a:moveTo>
                    <a:pt x="104" y="876"/>
                  </a:moveTo>
                  <a:cubicBezTo>
                    <a:pt x="110" y="876"/>
                    <a:pt x="113" y="878"/>
                    <a:pt x="116" y="880"/>
                  </a:cubicBezTo>
                  <a:cubicBezTo>
                    <a:pt x="128" y="866"/>
                    <a:pt x="107" y="860"/>
                    <a:pt x="104" y="876"/>
                  </a:cubicBezTo>
                  <a:close/>
                  <a:moveTo>
                    <a:pt x="12" y="880"/>
                  </a:moveTo>
                  <a:cubicBezTo>
                    <a:pt x="16" y="880"/>
                    <a:pt x="20" y="880"/>
                    <a:pt x="24" y="880"/>
                  </a:cubicBezTo>
                  <a:cubicBezTo>
                    <a:pt x="24" y="876"/>
                    <a:pt x="24" y="872"/>
                    <a:pt x="24" y="868"/>
                  </a:cubicBezTo>
                  <a:cubicBezTo>
                    <a:pt x="20" y="868"/>
                    <a:pt x="16" y="868"/>
                    <a:pt x="12" y="868"/>
                  </a:cubicBezTo>
                  <a:cubicBezTo>
                    <a:pt x="12" y="872"/>
                    <a:pt x="12" y="876"/>
                    <a:pt x="12" y="880"/>
                  </a:cubicBezTo>
                  <a:close/>
                  <a:moveTo>
                    <a:pt x="84" y="884"/>
                  </a:moveTo>
                  <a:cubicBezTo>
                    <a:pt x="93" y="885"/>
                    <a:pt x="99" y="883"/>
                    <a:pt x="100" y="876"/>
                  </a:cubicBezTo>
                  <a:cubicBezTo>
                    <a:pt x="94" y="870"/>
                    <a:pt x="82" y="872"/>
                    <a:pt x="84" y="884"/>
                  </a:cubicBezTo>
                  <a:close/>
                  <a:moveTo>
                    <a:pt x="176" y="876"/>
                  </a:moveTo>
                  <a:cubicBezTo>
                    <a:pt x="171" y="876"/>
                    <a:pt x="165" y="876"/>
                    <a:pt x="160" y="876"/>
                  </a:cubicBezTo>
                  <a:cubicBezTo>
                    <a:pt x="154" y="895"/>
                    <a:pt x="181" y="890"/>
                    <a:pt x="176" y="876"/>
                  </a:cubicBezTo>
                  <a:close/>
                  <a:moveTo>
                    <a:pt x="64" y="892"/>
                  </a:moveTo>
                  <a:cubicBezTo>
                    <a:pt x="67" y="892"/>
                    <a:pt x="69" y="892"/>
                    <a:pt x="72" y="892"/>
                  </a:cubicBezTo>
                  <a:cubicBezTo>
                    <a:pt x="72" y="887"/>
                    <a:pt x="77" y="886"/>
                    <a:pt x="76" y="880"/>
                  </a:cubicBezTo>
                  <a:cubicBezTo>
                    <a:pt x="72" y="880"/>
                    <a:pt x="68" y="880"/>
                    <a:pt x="64" y="880"/>
                  </a:cubicBezTo>
                  <a:cubicBezTo>
                    <a:pt x="64" y="884"/>
                    <a:pt x="64" y="888"/>
                    <a:pt x="64" y="892"/>
                  </a:cubicBezTo>
                  <a:close/>
                  <a:moveTo>
                    <a:pt x="136" y="892"/>
                  </a:moveTo>
                  <a:cubicBezTo>
                    <a:pt x="140" y="892"/>
                    <a:pt x="144" y="892"/>
                    <a:pt x="148" y="892"/>
                  </a:cubicBezTo>
                  <a:cubicBezTo>
                    <a:pt x="148" y="888"/>
                    <a:pt x="148" y="884"/>
                    <a:pt x="148" y="880"/>
                  </a:cubicBezTo>
                  <a:cubicBezTo>
                    <a:pt x="145" y="880"/>
                    <a:pt x="143" y="880"/>
                    <a:pt x="140" y="880"/>
                  </a:cubicBezTo>
                  <a:cubicBezTo>
                    <a:pt x="140" y="885"/>
                    <a:pt x="135" y="886"/>
                    <a:pt x="136" y="892"/>
                  </a:cubicBezTo>
                  <a:close/>
                  <a:moveTo>
                    <a:pt x="212" y="896"/>
                  </a:moveTo>
                  <a:cubicBezTo>
                    <a:pt x="215" y="896"/>
                    <a:pt x="217" y="896"/>
                    <a:pt x="220" y="896"/>
                  </a:cubicBezTo>
                  <a:cubicBezTo>
                    <a:pt x="220" y="891"/>
                    <a:pt x="225" y="890"/>
                    <a:pt x="224" y="884"/>
                  </a:cubicBezTo>
                  <a:cubicBezTo>
                    <a:pt x="220" y="884"/>
                    <a:pt x="216" y="884"/>
                    <a:pt x="212" y="884"/>
                  </a:cubicBezTo>
                  <a:cubicBezTo>
                    <a:pt x="212" y="888"/>
                    <a:pt x="212" y="892"/>
                    <a:pt x="212" y="896"/>
                  </a:cubicBezTo>
                  <a:close/>
                  <a:moveTo>
                    <a:pt x="988" y="892"/>
                  </a:moveTo>
                  <a:cubicBezTo>
                    <a:pt x="993" y="897"/>
                    <a:pt x="1003" y="897"/>
                    <a:pt x="1004" y="888"/>
                  </a:cubicBezTo>
                  <a:cubicBezTo>
                    <a:pt x="999" y="883"/>
                    <a:pt x="989" y="883"/>
                    <a:pt x="988" y="892"/>
                  </a:cubicBezTo>
                  <a:close/>
                  <a:moveTo>
                    <a:pt x="116" y="900"/>
                  </a:moveTo>
                  <a:cubicBezTo>
                    <a:pt x="119" y="900"/>
                    <a:pt x="121" y="900"/>
                    <a:pt x="124" y="900"/>
                  </a:cubicBezTo>
                  <a:cubicBezTo>
                    <a:pt x="124" y="895"/>
                    <a:pt x="129" y="894"/>
                    <a:pt x="128" y="888"/>
                  </a:cubicBezTo>
                  <a:cubicBezTo>
                    <a:pt x="124" y="888"/>
                    <a:pt x="120" y="888"/>
                    <a:pt x="116" y="888"/>
                  </a:cubicBezTo>
                  <a:cubicBezTo>
                    <a:pt x="116" y="892"/>
                    <a:pt x="116" y="896"/>
                    <a:pt x="116" y="900"/>
                  </a:cubicBezTo>
                  <a:close/>
                  <a:moveTo>
                    <a:pt x="188" y="904"/>
                  </a:moveTo>
                  <a:cubicBezTo>
                    <a:pt x="192" y="904"/>
                    <a:pt x="196" y="904"/>
                    <a:pt x="200" y="904"/>
                  </a:cubicBezTo>
                  <a:cubicBezTo>
                    <a:pt x="200" y="900"/>
                    <a:pt x="200" y="896"/>
                    <a:pt x="200" y="892"/>
                  </a:cubicBezTo>
                  <a:cubicBezTo>
                    <a:pt x="196" y="892"/>
                    <a:pt x="192" y="892"/>
                    <a:pt x="188" y="892"/>
                  </a:cubicBezTo>
                  <a:cubicBezTo>
                    <a:pt x="188" y="896"/>
                    <a:pt x="188" y="900"/>
                    <a:pt x="188" y="904"/>
                  </a:cubicBezTo>
                  <a:close/>
                  <a:moveTo>
                    <a:pt x="264" y="908"/>
                  </a:moveTo>
                  <a:cubicBezTo>
                    <a:pt x="267" y="908"/>
                    <a:pt x="269" y="908"/>
                    <a:pt x="272" y="908"/>
                  </a:cubicBezTo>
                  <a:cubicBezTo>
                    <a:pt x="279" y="900"/>
                    <a:pt x="272" y="903"/>
                    <a:pt x="272" y="892"/>
                  </a:cubicBezTo>
                  <a:cubicBezTo>
                    <a:pt x="269" y="892"/>
                    <a:pt x="267" y="892"/>
                    <a:pt x="264" y="892"/>
                  </a:cubicBezTo>
                  <a:cubicBezTo>
                    <a:pt x="264" y="903"/>
                    <a:pt x="257" y="900"/>
                    <a:pt x="264" y="908"/>
                  </a:cubicBezTo>
                  <a:close/>
                  <a:moveTo>
                    <a:pt x="240" y="912"/>
                  </a:moveTo>
                  <a:cubicBezTo>
                    <a:pt x="244" y="912"/>
                    <a:pt x="248" y="912"/>
                    <a:pt x="252" y="912"/>
                  </a:cubicBezTo>
                  <a:cubicBezTo>
                    <a:pt x="253" y="903"/>
                    <a:pt x="249" y="899"/>
                    <a:pt x="240" y="900"/>
                  </a:cubicBezTo>
                  <a:cubicBezTo>
                    <a:pt x="240" y="904"/>
                    <a:pt x="240" y="908"/>
                    <a:pt x="240" y="912"/>
                  </a:cubicBezTo>
                  <a:close/>
                  <a:moveTo>
                    <a:pt x="324" y="916"/>
                  </a:moveTo>
                  <a:cubicBezTo>
                    <a:pt x="324" y="913"/>
                    <a:pt x="324" y="911"/>
                    <a:pt x="324" y="908"/>
                  </a:cubicBezTo>
                  <a:cubicBezTo>
                    <a:pt x="317" y="895"/>
                    <a:pt x="304" y="920"/>
                    <a:pt x="324" y="916"/>
                  </a:cubicBezTo>
                  <a:close/>
                  <a:moveTo>
                    <a:pt x="388" y="920"/>
                  </a:moveTo>
                  <a:cubicBezTo>
                    <a:pt x="394" y="920"/>
                    <a:pt x="397" y="918"/>
                    <a:pt x="400" y="916"/>
                  </a:cubicBezTo>
                  <a:cubicBezTo>
                    <a:pt x="400" y="913"/>
                    <a:pt x="400" y="911"/>
                    <a:pt x="400" y="908"/>
                  </a:cubicBezTo>
                  <a:cubicBezTo>
                    <a:pt x="394" y="908"/>
                    <a:pt x="391" y="906"/>
                    <a:pt x="388" y="904"/>
                  </a:cubicBezTo>
                  <a:cubicBezTo>
                    <a:pt x="388" y="909"/>
                    <a:pt x="388" y="915"/>
                    <a:pt x="388" y="920"/>
                  </a:cubicBezTo>
                  <a:close/>
                  <a:moveTo>
                    <a:pt x="216" y="920"/>
                  </a:moveTo>
                  <a:cubicBezTo>
                    <a:pt x="220" y="920"/>
                    <a:pt x="224" y="920"/>
                    <a:pt x="228" y="920"/>
                  </a:cubicBezTo>
                  <a:cubicBezTo>
                    <a:pt x="228" y="916"/>
                    <a:pt x="228" y="912"/>
                    <a:pt x="228" y="908"/>
                  </a:cubicBezTo>
                  <a:cubicBezTo>
                    <a:pt x="224" y="908"/>
                    <a:pt x="220" y="908"/>
                    <a:pt x="216" y="908"/>
                  </a:cubicBezTo>
                  <a:cubicBezTo>
                    <a:pt x="216" y="912"/>
                    <a:pt x="216" y="916"/>
                    <a:pt x="216" y="920"/>
                  </a:cubicBezTo>
                  <a:close/>
                  <a:moveTo>
                    <a:pt x="300" y="928"/>
                  </a:moveTo>
                  <a:cubicBezTo>
                    <a:pt x="300" y="922"/>
                    <a:pt x="302" y="919"/>
                    <a:pt x="304" y="916"/>
                  </a:cubicBezTo>
                  <a:cubicBezTo>
                    <a:pt x="299" y="916"/>
                    <a:pt x="298" y="911"/>
                    <a:pt x="292" y="912"/>
                  </a:cubicBezTo>
                  <a:cubicBezTo>
                    <a:pt x="291" y="921"/>
                    <a:pt x="293" y="927"/>
                    <a:pt x="300" y="928"/>
                  </a:cubicBezTo>
                  <a:close/>
                  <a:moveTo>
                    <a:pt x="368" y="912"/>
                  </a:moveTo>
                  <a:cubicBezTo>
                    <a:pt x="365" y="936"/>
                    <a:pt x="386" y="915"/>
                    <a:pt x="368" y="912"/>
                  </a:cubicBezTo>
                  <a:close/>
                  <a:moveTo>
                    <a:pt x="436" y="928"/>
                  </a:moveTo>
                  <a:cubicBezTo>
                    <a:pt x="442" y="928"/>
                    <a:pt x="445" y="930"/>
                    <a:pt x="448" y="932"/>
                  </a:cubicBezTo>
                  <a:cubicBezTo>
                    <a:pt x="448" y="926"/>
                    <a:pt x="450" y="923"/>
                    <a:pt x="452" y="920"/>
                  </a:cubicBezTo>
                  <a:cubicBezTo>
                    <a:pt x="446" y="914"/>
                    <a:pt x="434" y="916"/>
                    <a:pt x="436" y="928"/>
                  </a:cubicBezTo>
                  <a:close/>
                  <a:moveTo>
                    <a:pt x="340" y="928"/>
                  </a:moveTo>
                  <a:cubicBezTo>
                    <a:pt x="345" y="933"/>
                    <a:pt x="355" y="933"/>
                    <a:pt x="356" y="924"/>
                  </a:cubicBezTo>
                  <a:cubicBezTo>
                    <a:pt x="351" y="919"/>
                    <a:pt x="341" y="919"/>
                    <a:pt x="340" y="928"/>
                  </a:cubicBezTo>
                  <a:close/>
                  <a:moveTo>
                    <a:pt x="416" y="936"/>
                  </a:moveTo>
                  <a:cubicBezTo>
                    <a:pt x="420" y="936"/>
                    <a:pt x="424" y="936"/>
                    <a:pt x="428" y="936"/>
                  </a:cubicBezTo>
                  <a:cubicBezTo>
                    <a:pt x="428" y="930"/>
                    <a:pt x="430" y="927"/>
                    <a:pt x="432" y="924"/>
                  </a:cubicBezTo>
                  <a:cubicBezTo>
                    <a:pt x="427" y="924"/>
                    <a:pt x="421" y="924"/>
                    <a:pt x="416" y="924"/>
                  </a:cubicBezTo>
                  <a:cubicBezTo>
                    <a:pt x="416" y="928"/>
                    <a:pt x="416" y="932"/>
                    <a:pt x="416" y="936"/>
                  </a:cubicBezTo>
                  <a:close/>
                  <a:moveTo>
                    <a:pt x="596" y="936"/>
                  </a:moveTo>
                  <a:cubicBezTo>
                    <a:pt x="596" y="933"/>
                    <a:pt x="596" y="931"/>
                    <a:pt x="596" y="928"/>
                  </a:cubicBezTo>
                  <a:cubicBezTo>
                    <a:pt x="589" y="915"/>
                    <a:pt x="576" y="940"/>
                    <a:pt x="596" y="936"/>
                  </a:cubicBezTo>
                  <a:close/>
                  <a:moveTo>
                    <a:pt x="500" y="940"/>
                  </a:moveTo>
                  <a:cubicBezTo>
                    <a:pt x="500" y="936"/>
                    <a:pt x="500" y="932"/>
                    <a:pt x="500" y="928"/>
                  </a:cubicBezTo>
                  <a:cubicBezTo>
                    <a:pt x="496" y="928"/>
                    <a:pt x="492" y="928"/>
                    <a:pt x="488" y="928"/>
                  </a:cubicBezTo>
                  <a:cubicBezTo>
                    <a:pt x="487" y="937"/>
                    <a:pt x="491" y="941"/>
                    <a:pt x="500" y="940"/>
                  </a:cubicBezTo>
                  <a:close/>
                  <a:moveTo>
                    <a:pt x="564" y="944"/>
                  </a:moveTo>
                  <a:cubicBezTo>
                    <a:pt x="575" y="945"/>
                    <a:pt x="577" y="938"/>
                    <a:pt x="576" y="928"/>
                  </a:cubicBezTo>
                  <a:cubicBezTo>
                    <a:pt x="572" y="928"/>
                    <a:pt x="568" y="928"/>
                    <a:pt x="564" y="928"/>
                  </a:cubicBezTo>
                  <a:cubicBezTo>
                    <a:pt x="564" y="939"/>
                    <a:pt x="557" y="936"/>
                    <a:pt x="564" y="944"/>
                  </a:cubicBezTo>
                  <a:close/>
                  <a:moveTo>
                    <a:pt x="464" y="944"/>
                  </a:moveTo>
                  <a:cubicBezTo>
                    <a:pt x="474" y="957"/>
                    <a:pt x="489" y="935"/>
                    <a:pt x="472" y="932"/>
                  </a:cubicBezTo>
                  <a:cubicBezTo>
                    <a:pt x="471" y="938"/>
                    <a:pt x="465" y="939"/>
                    <a:pt x="464" y="944"/>
                  </a:cubicBezTo>
                  <a:close/>
                  <a:moveTo>
                    <a:pt x="636" y="944"/>
                  </a:moveTo>
                  <a:cubicBezTo>
                    <a:pt x="641" y="944"/>
                    <a:pt x="647" y="944"/>
                    <a:pt x="652" y="944"/>
                  </a:cubicBezTo>
                  <a:cubicBezTo>
                    <a:pt x="655" y="929"/>
                    <a:pt x="633" y="929"/>
                    <a:pt x="636" y="944"/>
                  </a:cubicBezTo>
                  <a:close/>
                  <a:moveTo>
                    <a:pt x="988" y="948"/>
                  </a:moveTo>
                  <a:cubicBezTo>
                    <a:pt x="993" y="943"/>
                    <a:pt x="993" y="933"/>
                    <a:pt x="984" y="932"/>
                  </a:cubicBezTo>
                  <a:cubicBezTo>
                    <a:pt x="979" y="937"/>
                    <a:pt x="979" y="947"/>
                    <a:pt x="988" y="948"/>
                  </a:cubicBezTo>
                  <a:close/>
                  <a:moveTo>
                    <a:pt x="540" y="948"/>
                  </a:moveTo>
                  <a:cubicBezTo>
                    <a:pt x="544" y="948"/>
                    <a:pt x="548" y="948"/>
                    <a:pt x="552" y="948"/>
                  </a:cubicBezTo>
                  <a:cubicBezTo>
                    <a:pt x="552" y="944"/>
                    <a:pt x="552" y="940"/>
                    <a:pt x="552" y="936"/>
                  </a:cubicBezTo>
                  <a:cubicBezTo>
                    <a:pt x="549" y="936"/>
                    <a:pt x="547" y="936"/>
                    <a:pt x="544" y="936"/>
                  </a:cubicBezTo>
                  <a:cubicBezTo>
                    <a:pt x="544" y="941"/>
                    <a:pt x="539" y="942"/>
                    <a:pt x="540" y="948"/>
                  </a:cubicBezTo>
                  <a:close/>
                  <a:moveTo>
                    <a:pt x="616" y="952"/>
                  </a:moveTo>
                  <a:cubicBezTo>
                    <a:pt x="628" y="958"/>
                    <a:pt x="628" y="934"/>
                    <a:pt x="616" y="940"/>
                  </a:cubicBezTo>
                  <a:cubicBezTo>
                    <a:pt x="616" y="944"/>
                    <a:pt x="616" y="948"/>
                    <a:pt x="616" y="952"/>
                  </a:cubicBezTo>
                  <a:close/>
                  <a:moveTo>
                    <a:pt x="532" y="944"/>
                  </a:moveTo>
                  <a:cubicBezTo>
                    <a:pt x="527" y="944"/>
                    <a:pt x="521" y="944"/>
                    <a:pt x="516" y="944"/>
                  </a:cubicBezTo>
                  <a:cubicBezTo>
                    <a:pt x="510" y="963"/>
                    <a:pt x="537" y="958"/>
                    <a:pt x="532" y="944"/>
                  </a:cubicBezTo>
                  <a:close/>
                  <a:moveTo>
                    <a:pt x="592" y="960"/>
                  </a:moveTo>
                  <a:cubicBezTo>
                    <a:pt x="606" y="963"/>
                    <a:pt x="608" y="945"/>
                    <a:pt x="596" y="944"/>
                  </a:cubicBezTo>
                  <a:cubicBezTo>
                    <a:pt x="595" y="949"/>
                    <a:pt x="590" y="952"/>
                    <a:pt x="592" y="960"/>
                  </a:cubicBezTo>
                  <a:close/>
                  <a:moveTo>
                    <a:pt x="704" y="944"/>
                  </a:moveTo>
                  <a:cubicBezTo>
                    <a:pt x="699" y="944"/>
                    <a:pt x="693" y="944"/>
                    <a:pt x="688" y="944"/>
                  </a:cubicBezTo>
                  <a:cubicBezTo>
                    <a:pt x="682" y="963"/>
                    <a:pt x="709" y="958"/>
                    <a:pt x="704" y="944"/>
                  </a:cubicBezTo>
                  <a:close/>
                  <a:moveTo>
                    <a:pt x="664" y="960"/>
                  </a:moveTo>
                  <a:cubicBezTo>
                    <a:pt x="673" y="961"/>
                    <a:pt x="679" y="959"/>
                    <a:pt x="680" y="952"/>
                  </a:cubicBezTo>
                  <a:cubicBezTo>
                    <a:pt x="674" y="946"/>
                    <a:pt x="662" y="948"/>
                    <a:pt x="664" y="960"/>
                  </a:cubicBezTo>
                  <a:close/>
                  <a:moveTo>
                    <a:pt x="760" y="956"/>
                  </a:moveTo>
                  <a:cubicBezTo>
                    <a:pt x="766" y="962"/>
                    <a:pt x="778" y="960"/>
                    <a:pt x="776" y="948"/>
                  </a:cubicBezTo>
                  <a:cubicBezTo>
                    <a:pt x="767" y="947"/>
                    <a:pt x="761" y="949"/>
                    <a:pt x="760" y="956"/>
                  </a:cubicBezTo>
                  <a:close/>
                  <a:moveTo>
                    <a:pt x="568" y="964"/>
                  </a:moveTo>
                  <a:cubicBezTo>
                    <a:pt x="573" y="964"/>
                    <a:pt x="579" y="964"/>
                    <a:pt x="584" y="964"/>
                  </a:cubicBezTo>
                  <a:cubicBezTo>
                    <a:pt x="587" y="949"/>
                    <a:pt x="565" y="949"/>
                    <a:pt x="568" y="964"/>
                  </a:cubicBezTo>
                  <a:close/>
                  <a:moveTo>
                    <a:pt x="740" y="964"/>
                  </a:moveTo>
                  <a:cubicBezTo>
                    <a:pt x="749" y="965"/>
                    <a:pt x="755" y="963"/>
                    <a:pt x="756" y="956"/>
                  </a:cubicBezTo>
                  <a:cubicBezTo>
                    <a:pt x="751" y="955"/>
                    <a:pt x="748" y="950"/>
                    <a:pt x="740" y="952"/>
                  </a:cubicBezTo>
                  <a:cubicBezTo>
                    <a:pt x="740" y="956"/>
                    <a:pt x="740" y="960"/>
                    <a:pt x="740" y="964"/>
                  </a:cubicBezTo>
                  <a:close/>
                  <a:moveTo>
                    <a:pt x="640" y="964"/>
                  </a:moveTo>
                  <a:cubicBezTo>
                    <a:pt x="645" y="965"/>
                    <a:pt x="648" y="970"/>
                    <a:pt x="656" y="968"/>
                  </a:cubicBezTo>
                  <a:cubicBezTo>
                    <a:pt x="659" y="954"/>
                    <a:pt x="641" y="952"/>
                    <a:pt x="640" y="964"/>
                  </a:cubicBezTo>
                  <a:close/>
                  <a:moveTo>
                    <a:pt x="812" y="968"/>
                  </a:moveTo>
                  <a:cubicBezTo>
                    <a:pt x="821" y="969"/>
                    <a:pt x="827" y="967"/>
                    <a:pt x="828" y="960"/>
                  </a:cubicBezTo>
                  <a:cubicBezTo>
                    <a:pt x="822" y="954"/>
                    <a:pt x="810" y="956"/>
                    <a:pt x="812" y="968"/>
                  </a:cubicBezTo>
                  <a:close/>
                  <a:moveTo>
                    <a:pt x="984" y="968"/>
                  </a:moveTo>
                  <a:cubicBezTo>
                    <a:pt x="993" y="969"/>
                    <a:pt x="999" y="967"/>
                    <a:pt x="1000" y="960"/>
                  </a:cubicBezTo>
                  <a:cubicBezTo>
                    <a:pt x="994" y="954"/>
                    <a:pt x="982" y="956"/>
                    <a:pt x="984" y="968"/>
                  </a:cubicBezTo>
                  <a:close/>
                  <a:moveTo>
                    <a:pt x="628" y="976"/>
                  </a:moveTo>
                  <a:cubicBezTo>
                    <a:pt x="633" y="971"/>
                    <a:pt x="633" y="961"/>
                    <a:pt x="624" y="960"/>
                  </a:cubicBezTo>
                  <a:cubicBezTo>
                    <a:pt x="619" y="965"/>
                    <a:pt x="619" y="975"/>
                    <a:pt x="628" y="976"/>
                  </a:cubicBezTo>
                  <a:close/>
                  <a:moveTo>
                    <a:pt x="716" y="968"/>
                  </a:moveTo>
                  <a:cubicBezTo>
                    <a:pt x="718" y="986"/>
                    <a:pt x="739" y="945"/>
                    <a:pt x="720" y="964"/>
                  </a:cubicBezTo>
                  <a:cubicBezTo>
                    <a:pt x="718" y="966"/>
                    <a:pt x="715" y="963"/>
                    <a:pt x="716" y="968"/>
                  </a:cubicBezTo>
                  <a:close/>
                  <a:moveTo>
                    <a:pt x="692" y="968"/>
                  </a:moveTo>
                  <a:cubicBezTo>
                    <a:pt x="692" y="971"/>
                    <a:pt x="692" y="973"/>
                    <a:pt x="692" y="976"/>
                  </a:cubicBezTo>
                  <a:cubicBezTo>
                    <a:pt x="703" y="976"/>
                    <a:pt x="700" y="983"/>
                    <a:pt x="708" y="976"/>
                  </a:cubicBezTo>
                  <a:cubicBezTo>
                    <a:pt x="708" y="973"/>
                    <a:pt x="708" y="971"/>
                    <a:pt x="708" y="968"/>
                  </a:cubicBezTo>
                  <a:cubicBezTo>
                    <a:pt x="700" y="961"/>
                    <a:pt x="703" y="968"/>
                    <a:pt x="692" y="968"/>
                  </a:cubicBezTo>
                  <a:close/>
                  <a:moveTo>
                    <a:pt x="792" y="972"/>
                  </a:moveTo>
                  <a:cubicBezTo>
                    <a:pt x="798" y="972"/>
                    <a:pt x="806" y="973"/>
                    <a:pt x="804" y="964"/>
                  </a:cubicBezTo>
                  <a:cubicBezTo>
                    <a:pt x="801" y="964"/>
                    <a:pt x="799" y="964"/>
                    <a:pt x="796" y="964"/>
                  </a:cubicBezTo>
                  <a:cubicBezTo>
                    <a:pt x="796" y="968"/>
                    <a:pt x="793" y="969"/>
                    <a:pt x="792" y="972"/>
                  </a:cubicBezTo>
                  <a:close/>
                  <a:moveTo>
                    <a:pt x="872" y="980"/>
                  </a:moveTo>
                  <a:cubicBezTo>
                    <a:pt x="877" y="975"/>
                    <a:pt x="877" y="965"/>
                    <a:pt x="868" y="964"/>
                  </a:cubicBezTo>
                  <a:cubicBezTo>
                    <a:pt x="868" y="974"/>
                    <a:pt x="860" y="977"/>
                    <a:pt x="872" y="980"/>
                  </a:cubicBezTo>
                  <a:close/>
                  <a:moveTo>
                    <a:pt x="964" y="976"/>
                  </a:moveTo>
                  <a:cubicBezTo>
                    <a:pt x="967" y="976"/>
                    <a:pt x="969" y="976"/>
                    <a:pt x="972" y="976"/>
                  </a:cubicBezTo>
                  <a:cubicBezTo>
                    <a:pt x="972" y="971"/>
                    <a:pt x="977" y="970"/>
                    <a:pt x="976" y="964"/>
                  </a:cubicBezTo>
                  <a:cubicBezTo>
                    <a:pt x="972" y="964"/>
                    <a:pt x="968" y="964"/>
                    <a:pt x="964" y="964"/>
                  </a:cubicBezTo>
                  <a:cubicBezTo>
                    <a:pt x="964" y="968"/>
                    <a:pt x="964" y="972"/>
                    <a:pt x="964" y="976"/>
                  </a:cubicBezTo>
                  <a:close/>
                  <a:moveTo>
                    <a:pt x="672" y="984"/>
                  </a:moveTo>
                  <a:cubicBezTo>
                    <a:pt x="676" y="984"/>
                    <a:pt x="680" y="984"/>
                    <a:pt x="684" y="984"/>
                  </a:cubicBezTo>
                  <a:cubicBezTo>
                    <a:pt x="684" y="980"/>
                    <a:pt x="684" y="976"/>
                    <a:pt x="684" y="972"/>
                  </a:cubicBezTo>
                  <a:cubicBezTo>
                    <a:pt x="681" y="972"/>
                    <a:pt x="679" y="972"/>
                    <a:pt x="676" y="972"/>
                  </a:cubicBezTo>
                  <a:cubicBezTo>
                    <a:pt x="676" y="977"/>
                    <a:pt x="671" y="978"/>
                    <a:pt x="672" y="984"/>
                  </a:cubicBezTo>
                  <a:close/>
                  <a:moveTo>
                    <a:pt x="768" y="980"/>
                  </a:moveTo>
                  <a:cubicBezTo>
                    <a:pt x="774" y="980"/>
                    <a:pt x="782" y="981"/>
                    <a:pt x="780" y="972"/>
                  </a:cubicBezTo>
                  <a:cubicBezTo>
                    <a:pt x="777" y="972"/>
                    <a:pt x="775" y="972"/>
                    <a:pt x="772" y="972"/>
                  </a:cubicBezTo>
                  <a:cubicBezTo>
                    <a:pt x="772" y="976"/>
                    <a:pt x="769" y="977"/>
                    <a:pt x="768" y="980"/>
                  </a:cubicBezTo>
                  <a:close/>
                  <a:moveTo>
                    <a:pt x="844" y="984"/>
                  </a:moveTo>
                  <a:cubicBezTo>
                    <a:pt x="847" y="984"/>
                    <a:pt x="849" y="984"/>
                    <a:pt x="852" y="984"/>
                  </a:cubicBezTo>
                  <a:cubicBezTo>
                    <a:pt x="856" y="978"/>
                    <a:pt x="856" y="974"/>
                    <a:pt x="848" y="972"/>
                  </a:cubicBezTo>
                  <a:cubicBezTo>
                    <a:pt x="848" y="977"/>
                    <a:pt x="843" y="978"/>
                    <a:pt x="844" y="984"/>
                  </a:cubicBezTo>
                  <a:close/>
                  <a:moveTo>
                    <a:pt x="940" y="980"/>
                  </a:moveTo>
                  <a:cubicBezTo>
                    <a:pt x="944" y="980"/>
                    <a:pt x="948" y="980"/>
                    <a:pt x="952" y="980"/>
                  </a:cubicBezTo>
                  <a:cubicBezTo>
                    <a:pt x="952" y="977"/>
                    <a:pt x="952" y="975"/>
                    <a:pt x="952" y="972"/>
                  </a:cubicBezTo>
                  <a:cubicBezTo>
                    <a:pt x="948" y="972"/>
                    <a:pt x="944" y="972"/>
                    <a:pt x="940" y="972"/>
                  </a:cubicBezTo>
                  <a:cubicBezTo>
                    <a:pt x="940" y="975"/>
                    <a:pt x="940" y="977"/>
                    <a:pt x="940" y="980"/>
                  </a:cubicBezTo>
                  <a:close/>
                  <a:moveTo>
                    <a:pt x="756" y="988"/>
                  </a:moveTo>
                  <a:cubicBezTo>
                    <a:pt x="756" y="985"/>
                    <a:pt x="756" y="983"/>
                    <a:pt x="756" y="980"/>
                  </a:cubicBezTo>
                  <a:cubicBezTo>
                    <a:pt x="749" y="967"/>
                    <a:pt x="736" y="992"/>
                    <a:pt x="756" y="988"/>
                  </a:cubicBezTo>
                  <a:close/>
                  <a:moveTo>
                    <a:pt x="920" y="976"/>
                  </a:moveTo>
                  <a:cubicBezTo>
                    <a:pt x="906" y="995"/>
                    <a:pt x="943" y="981"/>
                    <a:pt x="920" y="976"/>
                  </a:cubicBezTo>
                  <a:close/>
                  <a:moveTo>
                    <a:pt x="832" y="992"/>
                  </a:moveTo>
                  <a:cubicBezTo>
                    <a:pt x="832" y="988"/>
                    <a:pt x="832" y="984"/>
                    <a:pt x="832" y="980"/>
                  </a:cubicBezTo>
                  <a:cubicBezTo>
                    <a:pt x="828" y="980"/>
                    <a:pt x="824" y="980"/>
                    <a:pt x="820" y="980"/>
                  </a:cubicBezTo>
                  <a:cubicBezTo>
                    <a:pt x="819" y="989"/>
                    <a:pt x="823" y="993"/>
                    <a:pt x="832" y="992"/>
                  </a:cubicBezTo>
                  <a:close/>
                  <a:moveTo>
                    <a:pt x="796" y="992"/>
                  </a:moveTo>
                  <a:cubicBezTo>
                    <a:pt x="801" y="992"/>
                    <a:pt x="802" y="997"/>
                    <a:pt x="808" y="996"/>
                  </a:cubicBezTo>
                  <a:cubicBezTo>
                    <a:pt x="808" y="989"/>
                    <a:pt x="805" y="986"/>
                    <a:pt x="800" y="984"/>
                  </a:cubicBezTo>
                  <a:cubicBezTo>
                    <a:pt x="800" y="988"/>
                    <a:pt x="797" y="989"/>
                    <a:pt x="796" y="992"/>
                  </a:cubicBezTo>
                  <a:close/>
                  <a:moveTo>
                    <a:pt x="896" y="992"/>
                  </a:moveTo>
                  <a:cubicBezTo>
                    <a:pt x="899" y="992"/>
                    <a:pt x="901" y="992"/>
                    <a:pt x="904" y="992"/>
                  </a:cubicBezTo>
                  <a:cubicBezTo>
                    <a:pt x="904" y="989"/>
                    <a:pt x="904" y="987"/>
                    <a:pt x="904" y="984"/>
                  </a:cubicBezTo>
                  <a:cubicBezTo>
                    <a:pt x="901" y="984"/>
                    <a:pt x="899" y="984"/>
                    <a:pt x="896" y="984"/>
                  </a:cubicBezTo>
                  <a:cubicBezTo>
                    <a:pt x="896" y="987"/>
                    <a:pt x="896" y="989"/>
                    <a:pt x="896" y="992"/>
                  </a:cubicBezTo>
                  <a:close/>
                  <a:moveTo>
                    <a:pt x="884" y="1000"/>
                  </a:moveTo>
                  <a:cubicBezTo>
                    <a:pt x="884" y="993"/>
                    <a:pt x="881" y="990"/>
                    <a:pt x="876" y="988"/>
                  </a:cubicBezTo>
                  <a:cubicBezTo>
                    <a:pt x="870" y="994"/>
                    <a:pt x="870" y="1003"/>
                    <a:pt x="884" y="1000"/>
                  </a:cubicBezTo>
                  <a:close/>
                  <a:moveTo>
                    <a:pt x="980" y="1000"/>
                  </a:moveTo>
                  <a:cubicBezTo>
                    <a:pt x="980" y="996"/>
                    <a:pt x="980" y="992"/>
                    <a:pt x="980" y="988"/>
                  </a:cubicBezTo>
                  <a:cubicBezTo>
                    <a:pt x="976" y="988"/>
                    <a:pt x="972" y="988"/>
                    <a:pt x="968" y="988"/>
                  </a:cubicBezTo>
                  <a:cubicBezTo>
                    <a:pt x="967" y="997"/>
                    <a:pt x="971" y="1001"/>
                    <a:pt x="980" y="1000"/>
                  </a:cubicBezTo>
                  <a:close/>
                  <a:moveTo>
                    <a:pt x="776" y="1004"/>
                  </a:moveTo>
                  <a:cubicBezTo>
                    <a:pt x="779" y="1004"/>
                    <a:pt x="781" y="1004"/>
                    <a:pt x="784" y="1004"/>
                  </a:cubicBezTo>
                  <a:cubicBezTo>
                    <a:pt x="784" y="1000"/>
                    <a:pt x="787" y="999"/>
                    <a:pt x="788" y="996"/>
                  </a:cubicBezTo>
                  <a:cubicBezTo>
                    <a:pt x="783" y="996"/>
                    <a:pt x="782" y="991"/>
                    <a:pt x="776" y="992"/>
                  </a:cubicBezTo>
                  <a:cubicBezTo>
                    <a:pt x="776" y="996"/>
                    <a:pt x="776" y="1000"/>
                    <a:pt x="776" y="1004"/>
                  </a:cubicBezTo>
                  <a:close/>
                  <a:moveTo>
                    <a:pt x="948" y="1004"/>
                  </a:moveTo>
                  <a:cubicBezTo>
                    <a:pt x="951" y="1004"/>
                    <a:pt x="953" y="1004"/>
                    <a:pt x="956" y="1004"/>
                  </a:cubicBezTo>
                  <a:cubicBezTo>
                    <a:pt x="956" y="1000"/>
                    <a:pt x="959" y="999"/>
                    <a:pt x="960" y="996"/>
                  </a:cubicBezTo>
                  <a:cubicBezTo>
                    <a:pt x="955" y="996"/>
                    <a:pt x="954" y="991"/>
                    <a:pt x="948" y="992"/>
                  </a:cubicBezTo>
                  <a:cubicBezTo>
                    <a:pt x="948" y="996"/>
                    <a:pt x="948" y="1000"/>
                    <a:pt x="948" y="1004"/>
                  </a:cubicBezTo>
                  <a:close/>
                  <a:moveTo>
                    <a:pt x="848" y="1008"/>
                  </a:moveTo>
                  <a:cubicBezTo>
                    <a:pt x="852" y="1008"/>
                    <a:pt x="856" y="1008"/>
                    <a:pt x="860" y="1008"/>
                  </a:cubicBezTo>
                  <a:cubicBezTo>
                    <a:pt x="860" y="1004"/>
                    <a:pt x="860" y="1000"/>
                    <a:pt x="860" y="996"/>
                  </a:cubicBezTo>
                  <a:cubicBezTo>
                    <a:pt x="857" y="996"/>
                    <a:pt x="855" y="996"/>
                    <a:pt x="852" y="996"/>
                  </a:cubicBezTo>
                  <a:cubicBezTo>
                    <a:pt x="852" y="1001"/>
                    <a:pt x="847" y="1002"/>
                    <a:pt x="848" y="1008"/>
                  </a:cubicBezTo>
                  <a:close/>
                  <a:moveTo>
                    <a:pt x="924" y="1008"/>
                  </a:moveTo>
                  <a:cubicBezTo>
                    <a:pt x="928" y="1008"/>
                    <a:pt x="932" y="1008"/>
                    <a:pt x="936" y="1008"/>
                  </a:cubicBezTo>
                  <a:cubicBezTo>
                    <a:pt x="936" y="1005"/>
                    <a:pt x="936" y="1003"/>
                    <a:pt x="936" y="1000"/>
                  </a:cubicBezTo>
                  <a:cubicBezTo>
                    <a:pt x="932" y="1000"/>
                    <a:pt x="928" y="1000"/>
                    <a:pt x="924" y="1000"/>
                  </a:cubicBezTo>
                  <a:cubicBezTo>
                    <a:pt x="924" y="1003"/>
                    <a:pt x="924" y="1005"/>
                    <a:pt x="924" y="1008"/>
                  </a:cubicBezTo>
                  <a:close/>
                  <a:moveTo>
                    <a:pt x="912" y="1016"/>
                  </a:moveTo>
                  <a:cubicBezTo>
                    <a:pt x="912" y="1009"/>
                    <a:pt x="909" y="1006"/>
                    <a:pt x="904" y="1004"/>
                  </a:cubicBezTo>
                  <a:cubicBezTo>
                    <a:pt x="898" y="1010"/>
                    <a:pt x="898" y="1019"/>
                    <a:pt x="912" y="10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540"/>
            <p:cNvSpPr>
              <a:spLocks noEditPoints="1"/>
            </p:cNvSpPr>
            <p:nvPr/>
          </p:nvSpPr>
          <p:spPr bwMode="auto">
            <a:xfrm>
              <a:off x="134938" y="1849438"/>
              <a:ext cx="4035425" cy="2112963"/>
            </a:xfrm>
            <a:custGeom>
              <a:avLst/>
              <a:gdLst>
                <a:gd name="T0" fmla="*/ 2141 w 5951"/>
                <a:gd name="T1" fmla="*/ 2452 h 3116"/>
                <a:gd name="T2" fmla="*/ 2985 w 5951"/>
                <a:gd name="T3" fmla="*/ 2656 h 3116"/>
                <a:gd name="T4" fmla="*/ 2685 w 5951"/>
                <a:gd name="T5" fmla="*/ 2672 h 3116"/>
                <a:gd name="T6" fmla="*/ 2469 w 5951"/>
                <a:gd name="T7" fmla="*/ 2708 h 3116"/>
                <a:gd name="T8" fmla="*/ 2861 w 5951"/>
                <a:gd name="T9" fmla="*/ 2812 h 3116"/>
                <a:gd name="T10" fmla="*/ 1293 w 5951"/>
                <a:gd name="T11" fmla="*/ 2348 h 3116"/>
                <a:gd name="T12" fmla="*/ 1237 w 5951"/>
                <a:gd name="T13" fmla="*/ 1876 h 3116"/>
                <a:gd name="T14" fmla="*/ 677 w 5951"/>
                <a:gd name="T15" fmla="*/ 2940 h 3116"/>
                <a:gd name="T16" fmla="*/ 9 w 5951"/>
                <a:gd name="T17" fmla="*/ 2372 h 3116"/>
                <a:gd name="T18" fmla="*/ 1085 w 5951"/>
                <a:gd name="T19" fmla="*/ 632 h 3116"/>
                <a:gd name="T20" fmla="*/ 1921 w 5951"/>
                <a:gd name="T21" fmla="*/ 1564 h 3116"/>
                <a:gd name="T22" fmla="*/ 2445 w 5951"/>
                <a:gd name="T23" fmla="*/ 2132 h 3116"/>
                <a:gd name="T24" fmla="*/ 3053 w 5951"/>
                <a:gd name="T25" fmla="*/ 1040 h 3116"/>
                <a:gd name="T26" fmla="*/ 4357 w 5951"/>
                <a:gd name="T27" fmla="*/ 88 h 3116"/>
                <a:gd name="T28" fmla="*/ 5929 w 5951"/>
                <a:gd name="T29" fmla="*/ 984 h 3116"/>
                <a:gd name="T30" fmla="*/ 5105 w 5951"/>
                <a:gd name="T31" fmla="*/ 2360 h 3116"/>
                <a:gd name="T32" fmla="*/ 3101 w 5951"/>
                <a:gd name="T33" fmla="*/ 1148 h 3116"/>
                <a:gd name="T34" fmla="*/ 2829 w 5951"/>
                <a:gd name="T35" fmla="*/ 1092 h 3116"/>
                <a:gd name="T36" fmla="*/ 2893 w 5951"/>
                <a:gd name="T37" fmla="*/ 1136 h 3116"/>
                <a:gd name="T38" fmla="*/ 5849 w 5951"/>
                <a:gd name="T39" fmla="*/ 1332 h 3116"/>
                <a:gd name="T40" fmla="*/ 5353 w 5951"/>
                <a:gd name="T41" fmla="*/ 212 h 3116"/>
                <a:gd name="T42" fmla="*/ 3397 w 5951"/>
                <a:gd name="T43" fmla="*/ 1388 h 3116"/>
                <a:gd name="T44" fmla="*/ 3945 w 5951"/>
                <a:gd name="T45" fmla="*/ 896 h 3116"/>
                <a:gd name="T46" fmla="*/ 5537 w 5951"/>
                <a:gd name="T47" fmla="*/ 848 h 3116"/>
                <a:gd name="T48" fmla="*/ 4973 w 5951"/>
                <a:gd name="T49" fmla="*/ 556 h 3116"/>
                <a:gd name="T50" fmla="*/ 3977 w 5951"/>
                <a:gd name="T51" fmla="*/ 2112 h 3116"/>
                <a:gd name="T52" fmla="*/ 5409 w 5951"/>
                <a:gd name="T53" fmla="*/ 1820 h 3116"/>
                <a:gd name="T54" fmla="*/ 1285 w 5951"/>
                <a:gd name="T55" fmla="*/ 644 h 3116"/>
                <a:gd name="T56" fmla="*/ 1641 w 5951"/>
                <a:gd name="T57" fmla="*/ 1444 h 3116"/>
                <a:gd name="T58" fmla="*/ 2385 w 5951"/>
                <a:gd name="T59" fmla="*/ 1096 h 3116"/>
                <a:gd name="T60" fmla="*/ 2385 w 5951"/>
                <a:gd name="T61" fmla="*/ 1056 h 3116"/>
                <a:gd name="T62" fmla="*/ 2689 w 5951"/>
                <a:gd name="T63" fmla="*/ 1132 h 3116"/>
                <a:gd name="T64" fmla="*/ 2237 w 5951"/>
                <a:gd name="T65" fmla="*/ 1092 h 3116"/>
                <a:gd name="T66" fmla="*/ 3105 w 5951"/>
                <a:gd name="T67" fmla="*/ 1144 h 3116"/>
                <a:gd name="T68" fmla="*/ 3161 w 5951"/>
                <a:gd name="T69" fmla="*/ 1140 h 3116"/>
                <a:gd name="T70" fmla="*/ 2737 w 5951"/>
                <a:gd name="T71" fmla="*/ 1144 h 3116"/>
                <a:gd name="T72" fmla="*/ 2361 w 5951"/>
                <a:gd name="T73" fmla="*/ 1180 h 3116"/>
                <a:gd name="T74" fmla="*/ 3137 w 5951"/>
                <a:gd name="T75" fmla="*/ 1420 h 3116"/>
                <a:gd name="T76" fmla="*/ 3205 w 5951"/>
                <a:gd name="T77" fmla="*/ 1336 h 3116"/>
                <a:gd name="T78" fmla="*/ 2217 w 5951"/>
                <a:gd name="T79" fmla="*/ 1300 h 3116"/>
                <a:gd name="T80" fmla="*/ 3333 w 5951"/>
                <a:gd name="T81" fmla="*/ 1332 h 3116"/>
                <a:gd name="T82" fmla="*/ 2233 w 5951"/>
                <a:gd name="T83" fmla="*/ 1476 h 3116"/>
                <a:gd name="T84" fmla="*/ 2213 w 5951"/>
                <a:gd name="T85" fmla="*/ 1892 h 3116"/>
                <a:gd name="T86" fmla="*/ 2257 w 5951"/>
                <a:gd name="T87" fmla="*/ 1528 h 3116"/>
                <a:gd name="T88" fmla="*/ 3173 w 5951"/>
                <a:gd name="T89" fmla="*/ 1976 h 3116"/>
                <a:gd name="T90" fmla="*/ 2225 w 5951"/>
                <a:gd name="T91" fmla="*/ 1632 h 3116"/>
                <a:gd name="T92" fmla="*/ 3281 w 5951"/>
                <a:gd name="T93" fmla="*/ 1708 h 3116"/>
                <a:gd name="T94" fmla="*/ 2273 w 5951"/>
                <a:gd name="T95" fmla="*/ 1924 h 3116"/>
                <a:gd name="T96" fmla="*/ 2233 w 5951"/>
                <a:gd name="T97" fmla="*/ 1940 h 3116"/>
                <a:gd name="T98" fmla="*/ 2509 w 5951"/>
                <a:gd name="T99" fmla="*/ 1976 h 3116"/>
                <a:gd name="T100" fmla="*/ 2653 w 5951"/>
                <a:gd name="T101" fmla="*/ 1984 h 3116"/>
                <a:gd name="T102" fmla="*/ 2897 w 5951"/>
                <a:gd name="T103" fmla="*/ 1996 h 3116"/>
                <a:gd name="T104" fmla="*/ 2965 w 5951"/>
                <a:gd name="T105" fmla="*/ 2012 h 3116"/>
                <a:gd name="T106" fmla="*/ 3273 w 5951"/>
                <a:gd name="T107" fmla="*/ 1976 h 3116"/>
                <a:gd name="T108" fmla="*/ 2757 w 5951"/>
                <a:gd name="T109" fmla="*/ 2112 h 3116"/>
                <a:gd name="T110" fmla="*/ 2785 w 5951"/>
                <a:gd name="T111" fmla="*/ 2172 h 3116"/>
                <a:gd name="T112" fmla="*/ 2489 w 5951"/>
                <a:gd name="T113" fmla="*/ 2224 h 3116"/>
                <a:gd name="T114" fmla="*/ 2545 w 5951"/>
                <a:gd name="T115" fmla="*/ 2264 h 3116"/>
                <a:gd name="T116" fmla="*/ 2997 w 5951"/>
                <a:gd name="T117" fmla="*/ 2292 h 3116"/>
                <a:gd name="T118" fmla="*/ 2389 w 5951"/>
                <a:gd name="T119" fmla="*/ 2364 h 3116"/>
                <a:gd name="T120" fmla="*/ 2593 w 5951"/>
                <a:gd name="T121" fmla="*/ 2356 h 3116"/>
                <a:gd name="T122" fmla="*/ 2769 w 5951"/>
                <a:gd name="T123" fmla="*/ 2344 h 3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1" h="3116">
                  <a:moveTo>
                    <a:pt x="3541" y="1584"/>
                  </a:moveTo>
                  <a:cubicBezTo>
                    <a:pt x="3499" y="1577"/>
                    <a:pt x="3445" y="1581"/>
                    <a:pt x="3397" y="1580"/>
                  </a:cubicBezTo>
                  <a:cubicBezTo>
                    <a:pt x="3387" y="1607"/>
                    <a:pt x="3377" y="1644"/>
                    <a:pt x="3389" y="1672"/>
                  </a:cubicBezTo>
                  <a:cubicBezTo>
                    <a:pt x="3368" y="1806"/>
                    <a:pt x="3371" y="1944"/>
                    <a:pt x="3345" y="2088"/>
                  </a:cubicBezTo>
                  <a:cubicBezTo>
                    <a:pt x="3322" y="2099"/>
                    <a:pt x="3296" y="2106"/>
                    <a:pt x="3281" y="2124"/>
                  </a:cubicBezTo>
                  <a:cubicBezTo>
                    <a:pt x="3237" y="2117"/>
                    <a:pt x="3195" y="2131"/>
                    <a:pt x="3149" y="2124"/>
                  </a:cubicBezTo>
                  <a:cubicBezTo>
                    <a:pt x="3137" y="2122"/>
                    <a:pt x="3126" y="2114"/>
                    <a:pt x="3113" y="2112"/>
                  </a:cubicBezTo>
                  <a:cubicBezTo>
                    <a:pt x="3046" y="2103"/>
                    <a:pt x="2975" y="2114"/>
                    <a:pt x="2913" y="2096"/>
                  </a:cubicBezTo>
                  <a:cubicBezTo>
                    <a:pt x="2901" y="2122"/>
                    <a:pt x="2895" y="2174"/>
                    <a:pt x="2901" y="2204"/>
                  </a:cubicBezTo>
                  <a:cubicBezTo>
                    <a:pt x="2935" y="2220"/>
                    <a:pt x="2997" y="2210"/>
                    <a:pt x="3021" y="2236"/>
                  </a:cubicBezTo>
                  <a:cubicBezTo>
                    <a:pt x="3048" y="2233"/>
                    <a:pt x="3066" y="2239"/>
                    <a:pt x="3077" y="2252"/>
                  </a:cubicBezTo>
                  <a:cubicBezTo>
                    <a:pt x="3085" y="2273"/>
                    <a:pt x="3077" y="2311"/>
                    <a:pt x="3089" y="2328"/>
                  </a:cubicBezTo>
                  <a:cubicBezTo>
                    <a:pt x="3075" y="2365"/>
                    <a:pt x="3038" y="2377"/>
                    <a:pt x="2997" y="2392"/>
                  </a:cubicBezTo>
                  <a:cubicBezTo>
                    <a:pt x="2956" y="2407"/>
                    <a:pt x="2927" y="2425"/>
                    <a:pt x="2865" y="2420"/>
                  </a:cubicBezTo>
                  <a:cubicBezTo>
                    <a:pt x="2849" y="2419"/>
                    <a:pt x="2831" y="2414"/>
                    <a:pt x="2813" y="2412"/>
                  </a:cubicBezTo>
                  <a:cubicBezTo>
                    <a:pt x="2806" y="2411"/>
                    <a:pt x="2797" y="2405"/>
                    <a:pt x="2789" y="2404"/>
                  </a:cubicBezTo>
                  <a:cubicBezTo>
                    <a:pt x="2781" y="2403"/>
                    <a:pt x="2773" y="2409"/>
                    <a:pt x="2765" y="2408"/>
                  </a:cubicBezTo>
                  <a:cubicBezTo>
                    <a:pt x="2751" y="2406"/>
                    <a:pt x="2734" y="2399"/>
                    <a:pt x="2721" y="2400"/>
                  </a:cubicBezTo>
                  <a:cubicBezTo>
                    <a:pt x="2698" y="2402"/>
                    <a:pt x="2686" y="2421"/>
                    <a:pt x="2665" y="2432"/>
                  </a:cubicBezTo>
                  <a:cubicBezTo>
                    <a:pt x="2588" y="2471"/>
                    <a:pt x="2493" y="2487"/>
                    <a:pt x="2417" y="2516"/>
                  </a:cubicBezTo>
                  <a:cubicBezTo>
                    <a:pt x="2334" y="2485"/>
                    <a:pt x="2202" y="2504"/>
                    <a:pt x="2141" y="2452"/>
                  </a:cubicBezTo>
                  <a:cubicBezTo>
                    <a:pt x="2085" y="2451"/>
                    <a:pt x="2028" y="2436"/>
                    <a:pt x="1965" y="2444"/>
                  </a:cubicBezTo>
                  <a:cubicBezTo>
                    <a:pt x="1931" y="2448"/>
                    <a:pt x="1900" y="2461"/>
                    <a:pt x="1857" y="2468"/>
                  </a:cubicBezTo>
                  <a:cubicBezTo>
                    <a:pt x="1817" y="2475"/>
                    <a:pt x="1763" y="2484"/>
                    <a:pt x="1717" y="2468"/>
                  </a:cubicBezTo>
                  <a:cubicBezTo>
                    <a:pt x="1686" y="2481"/>
                    <a:pt x="1654" y="2483"/>
                    <a:pt x="1605" y="2484"/>
                  </a:cubicBezTo>
                  <a:cubicBezTo>
                    <a:pt x="1611" y="2507"/>
                    <a:pt x="1641" y="2493"/>
                    <a:pt x="1657" y="2496"/>
                  </a:cubicBezTo>
                  <a:cubicBezTo>
                    <a:pt x="1671" y="2498"/>
                    <a:pt x="1684" y="2506"/>
                    <a:pt x="1697" y="2508"/>
                  </a:cubicBezTo>
                  <a:cubicBezTo>
                    <a:pt x="1748" y="2515"/>
                    <a:pt x="1797" y="2515"/>
                    <a:pt x="1849" y="2520"/>
                  </a:cubicBezTo>
                  <a:cubicBezTo>
                    <a:pt x="1892" y="2524"/>
                    <a:pt x="1932" y="2540"/>
                    <a:pt x="1973" y="2544"/>
                  </a:cubicBezTo>
                  <a:cubicBezTo>
                    <a:pt x="2015" y="2548"/>
                    <a:pt x="2054" y="2546"/>
                    <a:pt x="2085" y="2564"/>
                  </a:cubicBezTo>
                  <a:cubicBezTo>
                    <a:pt x="2140" y="2551"/>
                    <a:pt x="2198" y="2576"/>
                    <a:pt x="2253" y="2576"/>
                  </a:cubicBezTo>
                  <a:cubicBezTo>
                    <a:pt x="2264" y="2576"/>
                    <a:pt x="2274" y="2571"/>
                    <a:pt x="2285" y="2572"/>
                  </a:cubicBezTo>
                  <a:cubicBezTo>
                    <a:pt x="2311" y="2574"/>
                    <a:pt x="2333" y="2589"/>
                    <a:pt x="2357" y="2592"/>
                  </a:cubicBezTo>
                  <a:cubicBezTo>
                    <a:pt x="2387" y="2596"/>
                    <a:pt x="2422" y="2593"/>
                    <a:pt x="2453" y="2596"/>
                  </a:cubicBezTo>
                  <a:cubicBezTo>
                    <a:pt x="2484" y="2599"/>
                    <a:pt x="2513" y="2606"/>
                    <a:pt x="2541" y="2608"/>
                  </a:cubicBezTo>
                  <a:cubicBezTo>
                    <a:pt x="2577" y="2610"/>
                    <a:pt x="2618" y="2600"/>
                    <a:pt x="2641" y="2620"/>
                  </a:cubicBezTo>
                  <a:cubicBezTo>
                    <a:pt x="2668" y="2606"/>
                    <a:pt x="2696" y="2623"/>
                    <a:pt x="2721" y="2624"/>
                  </a:cubicBezTo>
                  <a:cubicBezTo>
                    <a:pt x="2732" y="2624"/>
                    <a:pt x="2743" y="2619"/>
                    <a:pt x="2753" y="2620"/>
                  </a:cubicBezTo>
                  <a:cubicBezTo>
                    <a:pt x="2793" y="2623"/>
                    <a:pt x="2835" y="2639"/>
                    <a:pt x="2877" y="2644"/>
                  </a:cubicBezTo>
                  <a:cubicBezTo>
                    <a:pt x="2891" y="2646"/>
                    <a:pt x="2907" y="2642"/>
                    <a:pt x="2921" y="2644"/>
                  </a:cubicBezTo>
                  <a:cubicBezTo>
                    <a:pt x="2931" y="2645"/>
                    <a:pt x="2938" y="2654"/>
                    <a:pt x="2949" y="2656"/>
                  </a:cubicBezTo>
                  <a:cubicBezTo>
                    <a:pt x="2959" y="2658"/>
                    <a:pt x="2973" y="2654"/>
                    <a:pt x="2985" y="2656"/>
                  </a:cubicBezTo>
                  <a:cubicBezTo>
                    <a:pt x="3023" y="2661"/>
                    <a:pt x="3075" y="2658"/>
                    <a:pt x="3121" y="2664"/>
                  </a:cubicBezTo>
                  <a:cubicBezTo>
                    <a:pt x="3140" y="2666"/>
                    <a:pt x="3158" y="2674"/>
                    <a:pt x="3177" y="2676"/>
                  </a:cubicBezTo>
                  <a:cubicBezTo>
                    <a:pt x="3206" y="2679"/>
                    <a:pt x="3236" y="2673"/>
                    <a:pt x="3265" y="2676"/>
                  </a:cubicBezTo>
                  <a:cubicBezTo>
                    <a:pt x="3295" y="2679"/>
                    <a:pt x="3323" y="2689"/>
                    <a:pt x="3353" y="2692"/>
                  </a:cubicBezTo>
                  <a:cubicBezTo>
                    <a:pt x="3385" y="2695"/>
                    <a:pt x="3414" y="2696"/>
                    <a:pt x="3441" y="2700"/>
                  </a:cubicBezTo>
                  <a:cubicBezTo>
                    <a:pt x="3471" y="2704"/>
                    <a:pt x="3502" y="2698"/>
                    <a:pt x="3533" y="2700"/>
                  </a:cubicBezTo>
                  <a:cubicBezTo>
                    <a:pt x="3565" y="2702"/>
                    <a:pt x="3624" y="2715"/>
                    <a:pt x="3657" y="2720"/>
                  </a:cubicBezTo>
                  <a:cubicBezTo>
                    <a:pt x="3702" y="2727"/>
                    <a:pt x="3750" y="2716"/>
                    <a:pt x="3801" y="2732"/>
                  </a:cubicBezTo>
                  <a:cubicBezTo>
                    <a:pt x="3800" y="2746"/>
                    <a:pt x="3813" y="2747"/>
                    <a:pt x="3813" y="2760"/>
                  </a:cubicBezTo>
                  <a:cubicBezTo>
                    <a:pt x="3816" y="2777"/>
                    <a:pt x="3790" y="2766"/>
                    <a:pt x="3785" y="2776"/>
                  </a:cubicBezTo>
                  <a:cubicBezTo>
                    <a:pt x="3774" y="2778"/>
                    <a:pt x="3768" y="2786"/>
                    <a:pt x="3757" y="2788"/>
                  </a:cubicBezTo>
                  <a:cubicBezTo>
                    <a:pt x="3631" y="2777"/>
                    <a:pt x="3491" y="2766"/>
                    <a:pt x="3353" y="2752"/>
                  </a:cubicBezTo>
                  <a:cubicBezTo>
                    <a:pt x="3336" y="2750"/>
                    <a:pt x="3315" y="2748"/>
                    <a:pt x="3297" y="2744"/>
                  </a:cubicBezTo>
                  <a:cubicBezTo>
                    <a:pt x="3285" y="2742"/>
                    <a:pt x="3273" y="2733"/>
                    <a:pt x="3261" y="2732"/>
                  </a:cubicBezTo>
                  <a:cubicBezTo>
                    <a:pt x="3218" y="2727"/>
                    <a:pt x="3173" y="2735"/>
                    <a:pt x="3129" y="2732"/>
                  </a:cubicBezTo>
                  <a:cubicBezTo>
                    <a:pt x="3101" y="2730"/>
                    <a:pt x="3069" y="2728"/>
                    <a:pt x="3041" y="2724"/>
                  </a:cubicBezTo>
                  <a:cubicBezTo>
                    <a:pt x="3026" y="2722"/>
                    <a:pt x="3013" y="2715"/>
                    <a:pt x="2997" y="2712"/>
                  </a:cubicBezTo>
                  <a:cubicBezTo>
                    <a:pt x="2962" y="2706"/>
                    <a:pt x="2925" y="2708"/>
                    <a:pt x="2889" y="2704"/>
                  </a:cubicBezTo>
                  <a:cubicBezTo>
                    <a:pt x="2858" y="2701"/>
                    <a:pt x="2831" y="2691"/>
                    <a:pt x="2801" y="2688"/>
                  </a:cubicBezTo>
                  <a:cubicBezTo>
                    <a:pt x="2771" y="2685"/>
                    <a:pt x="2747" y="2685"/>
                    <a:pt x="2721" y="2680"/>
                  </a:cubicBezTo>
                  <a:cubicBezTo>
                    <a:pt x="2711" y="2678"/>
                    <a:pt x="2695" y="2673"/>
                    <a:pt x="2685" y="2672"/>
                  </a:cubicBezTo>
                  <a:cubicBezTo>
                    <a:pt x="2659" y="2670"/>
                    <a:pt x="2631" y="2684"/>
                    <a:pt x="2613" y="2660"/>
                  </a:cubicBezTo>
                  <a:cubicBezTo>
                    <a:pt x="2569" y="2673"/>
                    <a:pt x="2516" y="2661"/>
                    <a:pt x="2461" y="2652"/>
                  </a:cubicBezTo>
                  <a:cubicBezTo>
                    <a:pt x="2428" y="2647"/>
                    <a:pt x="2377" y="2646"/>
                    <a:pt x="2337" y="2640"/>
                  </a:cubicBezTo>
                  <a:cubicBezTo>
                    <a:pt x="2240" y="2627"/>
                    <a:pt x="2121" y="2617"/>
                    <a:pt x="2017" y="2604"/>
                  </a:cubicBezTo>
                  <a:cubicBezTo>
                    <a:pt x="2004" y="2601"/>
                    <a:pt x="1997" y="2592"/>
                    <a:pt x="1985" y="2588"/>
                  </a:cubicBezTo>
                  <a:cubicBezTo>
                    <a:pt x="1946" y="2603"/>
                    <a:pt x="1895" y="2593"/>
                    <a:pt x="1861" y="2572"/>
                  </a:cubicBezTo>
                  <a:cubicBezTo>
                    <a:pt x="1748" y="2577"/>
                    <a:pt x="1641" y="2540"/>
                    <a:pt x="1517" y="2544"/>
                  </a:cubicBezTo>
                  <a:cubicBezTo>
                    <a:pt x="1505" y="2549"/>
                    <a:pt x="1510" y="2572"/>
                    <a:pt x="1509" y="2588"/>
                  </a:cubicBezTo>
                  <a:cubicBezTo>
                    <a:pt x="1520" y="2602"/>
                    <a:pt x="1542" y="2596"/>
                    <a:pt x="1561" y="2600"/>
                  </a:cubicBezTo>
                  <a:cubicBezTo>
                    <a:pt x="1576" y="2603"/>
                    <a:pt x="1593" y="2613"/>
                    <a:pt x="1609" y="2616"/>
                  </a:cubicBezTo>
                  <a:cubicBezTo>
                    <a:pt x="1643" y="2622"/>
                    <a:pt x="1680" y="2616"/>
                    <a:pt x="1701" y="2632"/>
                  </a:cubicBezTo>
                  <a:cubicBezTo>
                    <a:pt x="1729" y="2623"/>
                    <a:pt x="1754" y="2640"/>
                    <a:pt x="1781" y="2644"/>
                  </a:cubicBezTo>
                  <a:cubicBezTo>
                    <a:pt x="1792" y="2646"/>
                    <a:pt x="1809" y="2643"/>
                    <a:pt x="1821" y="2644"/>
                  </a:cubicBezTo>
                  <a:cubicBezTo>
                    <a:pt x="1834" y="2646"/>
                    <a:pt x="1843" y="2652"/>
                    <a:pt x="1853" y="2652"/>
                  </a:cubicBezTo>
                  <a:cubicBezTo>
                    <a:pt x="1866" y="2652"/>
                    <a:pt x="1880" y="2645"/>
                    <a:pt x="1893" y="2644"/>
                  </a:cubicBezTo>
                  <a:cubicBezTo>
                    <a:pt x="1903" y="2644"/>
                    <a:pt x="1920" y="2647"/>
                    <a:pt x="1933" y="2648"/>
                  </a:cubicBezTo>
                  <a:cubicBezTo>
                    <a:pt x="1976" y="2652"/>
                    <a:pt x="2030" y="2656"/>
                    <a:pt x="2073" y="2664"/>
                  </a:cubicBezTo>
                  <a:cubicBezTo>
                    <a:pt x="2089" y="2667"/>
                    <a:pt x="2105" y="2677"/>
                    <a:pt x="2121" y="2680"/>
                  </a:cubicBezTo>
                  <a:cubicBezTo>
                    <a:pt x="2134" y="2682"/>
                    <a:pt x="2150" y="2679"/>
                    <a:pt x="2165" y="2680"/>
                  </a:cubicBezTo>
                  <a:cubicBezTo>
                    <a:pt x="2205" y="2684"/>
                    <a:pt x="2248" y="2702"/>
                    <a:pt x="2285" y="2688"/>
                  </a:cubicBezTo>
                  <a:cubicBezTo>
                    <a:pt x="2343" y="2695"/>
                    <a:pt x="2408" y="2717"/>
                    <a:pt x="2469" y="2708"/>
                  </a:cubicBezTo>
                  <a:cubicBezTo>
                    <a:pt x="2483" y="2707"/>
                    <a:pt x="2482" y="2722"/>
                    <a:pt x="2493" y="2724"/>
                  </a:cubicBezTo>
                  <a:cubicBezTo>
                    <a:pt x="2534" y="2711"/>
                    <a:pt x="2577" y="2732"/>
                    <a:pt x="2617" y="2736"/>
                  </a:cubicBezTo>
                  <a:cubicBezTo>
                    <a:pt x="2680" y="2743"/>
                    <a:pt x="2728" y="2744"/>
                    <a:pt x="2789" y="2748"/>
                  </a:cubicBezTo>
                  <a:cubicBezTo>
                    <a:pt x="2799" y="2749"/>
                    <a:pt x="2810" y="2755"/>
                    <a:pt x="2821" y="2756"/>
                  </a:cubicBezTo>
                  <a:cubicBezTo>
                    <a:pt x="2862" y="2759"/>
                    <a:pt x="2901" y="2756"/>
                    <a:pt x="2953" y="2764"/>
                  </a:cubicBezTo>
                  <a:cubicBezTo>
                    <a:pt x="3002" y="2772"/>
                    <a:pt x="3076" y="2777"/>
                    <a:pt x="3129" y="2788"/>
                  </a:cubicBezTo>
                  <a:cubicBezTo>
                    <a:pt x="3140" y="2790"/>
                    <a:pt x="3150" y="2798"/>
                    <a:pt x="3161" y="2800"/>
                  </a:cubicBezTo>
                  <a:cubicBezTo>
                    <a:pt x="3227" y="2810"/>
                    <a:pt x="3297" y="2808"/>
                    <a:pt x="3365" y="2816"/>
                  </a:cubicBezTo>
                  <a:cubicBezTo>
                    <a:pt x="3425" y="2823"/>
                    <a:pt x="3494" y="2830"/>
                    <a:pt x="3545" y="2844"/>
                  </a:cubicBezTo>
                  <a:cubicBezTo>
                    <a:pt x="3594" y="2845"/>
                    <a:pt x="3665" y="2857"/>
                    <a:pt x="3733" y="2856"/>
                  </a:cubicBezTo>
                  <a:cubicBezTo>
                    <a:pt x="3773" y="2855"/>
                    <a:pt x="3788" y="2843"/>
                    <a:pt x="3809" y="2876"/>
                  </a:cubicBezTo>
                  <a:cubicBezTo>
                    <a:pt x="3796" y="2891"/>
                    <a:pt x="3768" y="2891"/>
                    <a:pt x="3761" y="2912"/>
                  </a:cubicBezTo>
                  <a:cubicBezTo>
                    <a:pt x="3730" y="2912"/>
                    <a:pt x="3697" y="2914"/>
                    <a:pt x="3677" y="2904"/>
                  </a:cubicBezTo>
                  <a:cubicBezTo>
                    <a:pt x="3639" y="2919"/>
                    <a:pt x="3592" y="2910"/>
                    <a:pt x="3557" y="2904"/>
                  </a:cubicBezTo>
                  <a:cubicBezTo>
                    <a:pt x="3506" y="2896"/>
                    <a:pt x="3446" y="2906"/>
                    <a:pt x="3413" y="2884"/>
                  </a:cubicBezTo>
                  <a:cubicBezTo>
                    <a:pt x="3356" y="2881"/>
                    <a:pt x="3310" y="2872"/>
                    <a:pt x="3245" y="2868"/>
                  </a:cubicBezTo>
                  <a:cubicBezTo>
                    <a:pt x="3234" y="2867"/>
                    <a:pt x="3224" y="2861"/>
                    <a:pt x="3213" y="2860"/>
                  </a:cubicBezTo>
                  <a:cubicBezTo>
                    <a:pt x="3209" y="2860"/>
                    <a:pt x="3203" y="2868"/>
                    <a:pt x="3201" y="2868"/>
                  </a:cubicBezTo>
                  <a:cubicBezTo>
                    <a:pt x="3197" y="2868"/>
                    <a:pt x="3191" y="2860"/>
                    <a:pt x="3189" y="2860"/>
                  </a:cubicBezTo>
                  <a:cubicBezTo>
                    <a:pt x="3118" y="2853"/>
                    <a:pt x="3051" y="2845"/>
                    <a:pt x="2993" y="2824"/>
                  </a:cubicBezTo>
                  <a:cubicBezTo>
                    <a:pt x="2947" y="2842"/>
                    <a:pt x="2896" y="2821"/>
                    <a:pt x="2861" y="2812"/>
                  </a:cubicBezTo>
                  <a:cubicBezTo>
                    <a:pt x="2796" y="2817"/>
                    <a:pt x="2741" y="2811"/>
                    <a:pt x="2669" y="2804"/>
                  </a:cubicBezTo>
                  <a:cubicBezTo>
                    <a:pt x="2662" y="2803"/>
                    <a:pt x="2654" y="2797"/>
                    <a:pt x="2645" y="2796"/>
                  </a:cubicBezTo>
                  <a:cubicBezTo>
                    <a:pt x="2636" y="2795"/>
                    <a:pt x="2625" y="2801"/>
                    <a:pt x="2617" y="2800"/>
                  </a:cubicBezTo>
                  <a:cubicBezTo>
                    <a:pt x="2604" y="2798"/>
                    <a:pt x="2593" y="2790"/>
                    <a:pt x="2581" y="2788"/>
                  </a:cubicBezTo>
                  <a:cubicBezTo>
                    <a:pt x="2509" y="2778"/>
                    <a:pt x="2434" y="2778"/>
                    <a:pt x="2361" y="2768"/>
                  </a:cubicBezTo>
                  <a:cubicBezTo>
                    <a:pt x="2306" y="2761"/>
                    <a:pt x="2229" y="2755"/>
                    <a:pt x="2169" y="2740"/>
                  </a:cubicBezTo>
                  <a:cubicBezTo>
                    <a:pt x="2157" y="2739"/>
                    <a:pt x="2157" y="2749"/>
                    <a:pt x="2145" y="2748"/>
                  </a:cubicBezTo>
                  <a:cubicBezTo>
                    <a:pt x="2022" y="2714"/>
                    <a:pt x="1854" y="2706"/>
                    <a:pt x="1721" y="2696"/>
                  </a:cubicBezTo>
                  <a:cubicBezTo>
                    <a:pt x="1652" y="2680"/>
                    <a:pt x="1585" y="2664"/>
                    <a:pt x="1517" y="2656"/>
                  </a:cubicBezTo>
                  <a:cubicBezTo>
                    <a:pt x="1487" y="2703"/>
                    <a:pt x="1504" y="2768"/>
                    <a:pt x="1497" y="2828"/>
                  </a:cubicBezTo>
                  <a:cubicBezTo>
                    <a:pt x="1496" y="2838"/>
                    <a:pt x="1490" y="2850"/>
                    <a:pt x="1489" y="2860"/>
                  </a:cubicBezTo>
                  <a:cubicBezTo>
                    <a:pt x="1482" y="2945"/>
                    <a:pt x="1500" y="3037"/>
                    <a:pt x="1465" y="3100"/>
                  </a:cubicBezTo>
                  <a:cubicBezTo>
                    <a:pt x="1389" y="3113"/>
                    <a:pt x="1418" y="2963"/>
                    <a:pt x="1425" y="2916"/>
                  </a:cubicBezTo>
                  <a:cubicBezTo>
                    <a:pt x="1429" y="2890"/>
                    <a:pt x="1423" y="2863"/>
                    <a:pt x="1425" y="2840"/>
                  </a:cubicBezTo>
                  <a:cubicBezTo>
                    <a:pt x="1427" y="2822"/>
                    <a:pt x="1435" y="2807"/>
                    <a:pt x="1437" y="2788"/>
                  </a:cubicBezTo>
                  <a:cubicBezTo>
                    <a:pt x="1440" y="2760"/>
                    <a:pt x="1434" y="2729"/>
                    <a:pt x="1437" y="2704"/>
                  </a:cubicBezTo>
                  <a:cubicBezTo>
                    <a:pt x="1439" y="2689"/>
                    <a:pt x="1447" y="2674"/>
                    <a:pt x="1449" y="2660"/>
                  </a:cubicBezTo>
                  <a:cubicBezTo>
                    <a:pt x="1454" y="2617"/>
                    <a:pt x="1445" y="2552"/>
                    <a:pt x="1449" y="2504"/>
                  </a:cubicBezTo>
                  <a:cubicBezTo>
                    <a:pt x="1427" y="2498"/>
                    <a:pt x="1398" y="2499"/>
                    <a:pt x="1373" y="2496"/>
                  </a:cubicBezTo>
                  <a:cubicBezTo>
                    <a:pt x="1338" y="2479"/>
                    <a:pt x="1335" y="2455"/>
                    <a:pt x="1317" y="2408"/>
                  </a:cubicBezTo>
                  <a:cubicBezTo>
                    <a:pt x="1310" y="2388"/>
                    <a:pt x="1299" y="2369"/>
                    <a:pt x="1293" y="2348"/>
                  </a:cubicBezTo>
                  <a:cubicBezTo>
                    <a:pt x="1280" y="2305"/>
                    <a:pt x="1264" y="2253"/>
                    <a:pt x="1257" y="2212"/>
                  </a:cubicBezTo>
                  <a:cubicBezTo>
                    <a:pt x="1246" y="2151"/>
                    <a:pt x="1257" y="2102"/>
                    <a:pt x="1245" y="2052"/>
                  </a:cubicBezTo>
                  <a:cubicBezTo>
                    <a:pt x="1256" y="2041"/>
                    <a:pt x="1267" y="2032"/>
                    <a:pt x="1293" y="2036"/>
                  </a:cubicBezTo>
                  <a:cubicBezTo>
                    <a:pt x="1314" y="2076"/>
                    <a:pt x="1306" y="2123"/>
                    <a:pt x="1313" y="2168"/>
                  </a:cubicBezTo>
                  <a:cubicBezTo>
                    <a:pt x="1316" y="2186"/>
                    <a:pt x="1328" y="2202"/>
                    <a:pt x="1333" y="2220"/>
                  </a:cubicBezTo>
                  <a:cubicBezTo>
                    <a:pt x="1345" y="2265"/>
                    <a:pt x="1350" y="2311"/>
                    <a:pt x="1365" y="2356"/>
                  </a:cubicBezTo>
                  <a:cubicBezTo>
                    <a:pt x="1375" y="2386"/>
                    <a:pt x="1389" y="2414"/>
                    <a:pt x="1409" y="2432"/>
                  </a:cubicBezTo>
                  <a:cubicBezTo>
                    <a:pt x="1441" y="2419"/>
                    <a:pt x="1499" y="2413"/>
                    <a:pt x="1525" y="2428"/>
                  </a:cubicBezTo>
                  <a:cubicBezTo>
                    <a:pt x="1640" y="2389"/>
                    <a:pt x="1793" y="2421"/>
                    <a:pt x="1909" y="2380"/>
                  </a:cubicBezTo>
                  <a:cubicBezTo>
                    <a:pt x="1893" y="2335"/>
                    <a:pt x="1882" y="2241"/>
                    <a:pt x="1837" y="2224"/>
                  </a:cubicBezTo>
                  <a:cubicBezTo>
                    <a:pt x="1819" y="2217"/>
                    <a:pt x="1779" y="2218"/>
                    <a:pt x="1757" y="2220"/>
                  </a:cubicBezTo>
                  <a:cubicBezTo>
                    <a:pt x="1745" y="2221"/>
                    <a:pt x="1733" y="2230"/>
                    <a:pt x="1717" y="2232"/>
                  </a:cubicBezTo>
                  <a:cubicBezTo>
                    <a:pt x="1703" y="2234"/>
                    <a:pt x="1685" y="2230"/>
                    <a:pt x="1669" y="2232"/>
                  </a:cubicBezTo>
                  <a:cubicBezTo>
                    <a:pt x="1650" y="2235"/>
                    <a:pt x="1630" y="2242"/>
                    <a:pt x="1613" y="2248"/>
                  </a:cubicBezTo>
                  <a:cubicBezTo>
                    <a:pt x="1591" y="2256"/>
                    <a:pt x="1577" y="2267"/>
                    <a:pt x="1561" y="2264"/>
                  </a:cubicBezTo>
                  <a:cubicBezTo>
                    <a:pt x="1525" y="2257"/>
                    <a:pt x="1531" y="2213"/>
                    <a:pt x="1521" y="2168"/>
                  </a:cubicBezTo>
                  <a:cubicBezTo>
                    <a:pt x="1515" y="2143"/>
                    <a:pt x="1500" y="2106"/>
                    <a:pt x="1489" y="2072"/>
                  </a:cubicBezTo>
                  <a:cubicBezTo>
                    <a:pt x="1478" y="2036"/>
                    <a:pt x="1472" y="2001"/>
                    <a:pt x="1457" y="1976"/>
                  </a:cubicBezTo>
                  <a:cubicBezTo>
                    <a:pt x="1461" y="1940"/>
                    <a:pt x="1449" y="1920"/>
                    <a:pt x="1437" y="1900"/>
                  </a:cubicBezTo>
                  <a:cubicBezTo>
                    <a:pt x="1381" y="1880"/>
                    <a:pt x="1318" y="1890"/>
                    <a:pt x="1261" y="1884"/>
                  </a:cubicBezTo>
                  <a:cubicBezTo>
                    <a:pt x="1253" y="1883"/>
                    <a:pt x="1245" y="1877"/>
                    <a:pt x="1237" y="1876"/>
                  </a:cubicBezTo>
                  <a:cubicBezTo>
                    <a:pt x="1175" y="1866"/>
                    <a:pt x="1128" y="1850"/>
                    <a:pt x="1069" y="1832"/>
                  </a:cubicBezTo>
                  <a:cubicBezTo>
                    <a:pt x="1047" y="1825"/>
                    <a:pt x="1040" y="1816"/>
                    <a:pt x="1021" y="1808"/>
                  </a:cubicBezTo>
                  <a:cubicBezTo>
                    <a:pt x="990" y="1794"/>
                    <a:pt x="973" y="1783"/>
                    <a:pt x="945" y="1760"/>
                  </a:cubicBezTo>
                  <a:cubicBezTo>
                    <a:pt x="899" y="1722"/>
                    <a:pt x="860" y="1680"/>
                    <a:pt x="817" y="1636"/>
                  </a:cubicBezTo>
                  <a:cubicBezTo>
                    <a:pt x="761" y="1684"/>
                    <a:pt x="723" y="1776"/>
                    <a:pt x="673" y="1852"/>
                  </a:cubicBezTo>
                  <a:cubicBezTo>
                    <a:pt x="659" y="1873"/>
                    <a:pt x="628" y="1907"/>
                    <a:pt x="629" y="1928"/>
                  </a:cubicBezTo>
                  <a:cubicBezTo>
                    <a:pt x="630" y="1952"/>
                    <a:pt x="675" y="1978"/>
                    <a:pt x="685" y="1996"/>
                  </a:cubicBezTo>
                  <a:cubicBezTo>
                    <a:pt x="692" y="2009"/>
                    <a:pt x="710" y="2064"/>
                    <a:pt x="713" y="2080"/>
                  </a:cubicBezTo>
                  <a:cubicBezTo>
                    <a:pt x="718" y="2113"/>
                    <a:pt x="711" y="2153"/>
                    <a:pt x="713" y="2192"/>
                  </a:cubicBezTo>
                  <a:cubicBezTo>
                    <a:pt x="716" y="2240"/>
                    <a:pt x="719" y="2290"/>
                    <a:pt x="717" y="2344"/>
                  </a:cubicBezTo>
                  <a:cubicBezTo>
                    <a:pt x="716" y="2366"/>
                    <a:pt x="724" y="2389"/>
                    <a:pt x="725" y="2412"/>
                  </a:cubicBezTo>
                  <a:cubicBezTo>
                    <a:pt x="727" y="2458"/>
                    <a:pt x="716" y="2503"/>
                    <a:pt x="717" y="2548"/>
                  </a:cubicBezTo>
                  <a:cubicBezTo>
                    <a:pt x="717" y="2563"/>
                    <a:pt x="724" y="2577"/>
                    <a:pt x="725" y="2592"/>
                  </a:cubicBezTo>
                  <a:cubicBezTo>
                    <a:pt x="727" y="2623"/>
                    <a:pt x="718" y="2657"/>
                    <a:pt x="721" y="2688"/>
                  </a:cubicBezTo>
                  <a:cubicBezTo>
                    <a:pt x="722" y="2700"/>
                    <a:pt x="728" y="2709"/>
                    <a:pt x="729" y="2720"/>
                  </a:cubicBezTo>
                  <a:cubicBezTo>
                    <a:pt x="731" y="2754"/>
                    <a:pt x="728" y="2791"/>
                    <a:pt x="729" y="2824"/>
                  </a:cubicBezTo>
                  <a:cubicBezTo>
                    <a:pt x="731" y="2875"/>
                    <a:pt x="741" y="2924"/>
                    <a:pt x="741" y="2968"/>
                  </a:cubicBezTo>
                  <a:cubicBezTo>
                    <a:pt x="741" y="2982"/>
                    <a:pt x="736" y="2998"/>
                    <a:pt x="737" y="3012"/>
                  </a:cubicBezTo>
                  <a:cubicBezTo>
                    <a:pt x="739" y="3046"/>
                    <a:pt x="764" y="3076"/>
                    <a:pt x="721" y="3108"/>
                  </a:cubicBezTo>
                  <a:cubicBezTo>
                    <a:pt x="672" y="3116"/>
                    <a:pt x="675" y="3052"/>
                    <a:pt x="673" y="3016"/>
                  </a:cubicBezTo>
                  <a:cubicBezTo>
                    <a:pt x="672" y="2991"/>
                    <a:pt x="678" y="2965"/>
                    <a:pt x="677" y="2940"/>
                  </a:cubicBezTo>
                  <a:cubicBezTo>
                    <a:pt x="675" y="2892"/>
                    <a:pt x="667" y="2858"/>
                    <a:pt x="669" y="2808"/>
                  </a:cubicBezTo>
                  <a:cubicBezTo>
                    <a:pt x="671" y="2750"/>
                    <a:pt x="668" y="2687"/>
                    <a:pt x="665" y="2628"/>
                  </a:cubicBezTo>
                  <a:cubicBezTo>
                    <a:pt x="660" y="2547"/>
                    <a:pt x="667" y="2443"/>
                    <a:pt x="665" y="2344"/>
                  </a:cubicBezTo>
                  <a:cubicBezTo>
                    <a:pt x="664" y="2289"/>
                    <a:pt x="656" y="2231"/>
                    <a:pt x="653" y="2180"/>
                  </a:cubicBezTo>
                  <a:cubicBezTo>
                    <a:pt x="650" y="2138"/>
                    <a:pt x="657" y="2101"/>
                    <a:pt x="645" y="2068"/>
                  </a:cubicBezTo>
                  <a:cubicBezTo>
                    <a:pt x="634" y="2035"/>
                    <a:pt x="607" y="2016"/>
                    <a:pt x="577" y="1996"/>
                  </a:cubicBezTo>
                  <a:cubicBezTo>
                    <a:pt x="511" y="1988"/>
                    <a:pt x="445" y="1980"/>
                    <a:pt x="361" y="1980"/>
                  </a:cubicBezTo>
                  <a:cubicBezTo>
                    <a:pt x="280" y="1980"/>
                    <a:pt x="145" y="1970"/>
                    <a:pt x="113" y="2016"/>
                  </a:cubicBezTo>
                  <a:cubicBezTo>
                    <a:pt x="75" y="2069"/>
                    <a:pt x="73" y="2298"/>
                    <a:pt x="73" y="2404"/>
                  </a:cubicBezTo>
                  <a:cubicBezTo>
                    <a:pt x="73" y="2502"/>
                    <a:pt x="67" y="2600"/>
                    <a:pt x="73" y="2688"/>
                  </a:cubicBezTo>
                  <a:cubicBezTo>
                    <a:pt x="76" y="2739"/>
                    <a:pt x="75" y="2787"/>
                    <a:pt x="81" y="2832"/>
                  </a:cubicBezTo>
                  <a:cubicBezTo>
                    <a:pt x="83" y="2849"/>
                    <a:pt x="91" y="2865"/>
                    <a:pt x="93" y="2880"/>
                  </a:cubicBezTo>
                  <a:cubicBezTo>
                    <a:pt x="94" y="2892"/>
                    <a:pt x="91" y="2917"/>
                    <a:pt x="93" y="2936"/>
                  </a:cubicBezTo>
                  <a:cubicBezTo>
                    <a:pt x="96" y="2970"/>
                    <a:pt x="140" y="3086"/>
                    <a:pt x="93" y="3096"/>
                  </a:cubicBezTo>
                  <a:cubicBezTo>
                    <a:pt x="52" y="3104"/>
                    <a:pt x="55" y="3055"/>
                    <a:pt x="49" y="3016"/>
                  </a:cubicBezTo>
                  <a:cubicBezTo>
                    <a:pt x="43" y="2981"/>
                    <a:pt x="27" y="2943"/>
                    <a:pt x="25" y="2916"/>
                  </a:cubicBezTo>
                  <a:cubicBezTo>
                    <a:pt x="24" y="2903"/>
                    <a:pt x="29" y="2890"/>
                    <a:pt x="29" y="2876"/>
                  </a:cubicBezTo>
                  <a:cubicBezTo>
                    <a:pt x="29" y="2850"/>
                    <a:pt x="19" y="2823"/>
                    <a:pt x="17" y="2796"/>
                  </a:cubicBezTo>
                  <a:cubicBezTo>
                    <a:pt x="15" y="2769"/>
                    <a:pt x="22" y="2743"/>
                    <a:pt x="21" y="2716"/>
                  </a:cubicBezTo>
                  <a:cubicBezTo>
                    <a:pt x="21" y="2705"/>
                    <a:pt x="14" y="2694"/>
                    <a:pt x="13" y="2684"/>
                  </a:cubicBezTo>
                  <a:cubicBezTo>
                    <a:pt x="0" y="2572"/>
                    <a:pt x="29" y="2457"/>
                    <a:pt x="9" y="2372"/>
                  </a:cubicBezTo>
                  <a:cubicBezTo>
                    <a:pt x="19" y="2319"/>
                    <a:pt x="19" y="2247"/>
                    <a:pt x="25" y="2196"/>
                  </a:cubicBezTo>
                  <a:cubicBezTo>
                    <a:pt x="28" y="2173"/>
                    <a:pt x="19" y="2147"/>
                    <a:pt x="21" y="2124"/>
                  </a:cubicBezTo>
                  <a:cubicBezTo>
                    <a:pt x="22" y="2108"/>
                    <a:pt x="32" y="2082"/>
                    <a:pt x="37" y="2056"/>
                  </a:cubicBezTo>
                  <a:cubicBezTo>
                    <a:pt x="44" y="2020"/>
                    <a:pt x="48" y="1989"/>
                    <a:pt x="65" y="1968"/>
                  </a:cubicBezTo>
                  <a:cubicBezTo>
                    <a:pt x="100" y="1923"/>
                    <a:pt x="166" y="1919"/>
                    <a:pt x="241" y="1920"/>
                  </a:cubicBezTo>
                  <a:cubicBezTo>
                    <a:pt x="303" y="1921"/>
                    <a:pt x="411" y="1913"/>
                    <a:pt x="473" y="1916"/>
                  </a:cubicBezTo>
                  <a:cubicBezTo>
                    <a:pt x="500" y="1917"/>
                    <a:pt x="530" y="1929"/>
                    <a:pt x="545" y="1924"/>
                  </a:cubicBezTo>
                  <a:cubicBezTo>
                    <a:pt x="576" y="1915"/>
                    <a:pt x="596" y="1829"/>
                    <a:pt x="629" y="1820"/>
                  </a:cubicBezTo>
                  <a:cubicBezTo>
                    <a:pt x="666" y="1723"/>
                    <a:pt x="735" y="1659"/>
                    <a:pt x="777" y="1568"/>
                  </a:cubicBezTo>
                  <a:cubicBezTo>
                    <a:pt x="757" y="1530"/>
                    <a:pt x="737" y="1493"/>
                    <a:pt x="721" y="1436"/>
                  </a:cubicBezTo>
                  <a:cubicBezTo>
                    <a:pt x="717" y="1422"/>
                    <a:pt x="718" y="1407"/>
                    <a:pt x="713" y="1392"/>
                  </a:cubicBezTo>
                  <a:cubicBezTo>
                    <a:pt x="709" y="1381"/>
                    <a:pt x="699" y="1370"/>
                    <a:pt x="697" y="1360"/>
                  </a:cubicBezTo>
                  <a:cubicBezTo>
                    <a:pt x="693" y="1341"/>
                    <a:pt x="696" y="1317"/>
                    <a:pt x="693" y="1296"/>
                  </a:cubicBezTo>
                  <a:cubicBezTo>
                    <a:pt x="691" y="1277"/>
                    <a:pt x="682" y="1257"/>
                    <a:pt x="681" y="1240"/>
                  </a:cubicBezTo>
                  <a:cubicBezTo>
                    <a:pt x="679" y="1199"/>
                    <a:pt x="687" y="1143"/>
                    <a:pt x="693" y="1096"/>
                  </a:cubicBezTo>
                  <a:cubicBezTo>
                    <a:pt x="704" y="1005"/>
                    <a:pt x="750" y="932"/>
                    <a:pt x="781" y="864"/>
                  </a:cubicBezTo>
                  <a:cubicBezTo>
                    <a:pt x="809" y="853"/>
                    <a:pt x="812" y="825"/>
                    <a:pt x="829" y="804"/>
                  </a:cubicBezTo>
                  <a:cubicBezTo>
                    <a:pt x="839" y="792"/>
                    <a:pt x="856" y="785"/>
                    <a:pt x="869" y="772"/>
                  </a:cubicBezTo>
                  <a:cubicBezTo>
                    <a:pt x="882" y="758"/>
                    <a:pt x="891" y="747"/>
                    <a:pt x="905" y="736"/>
                  </a:cubicBezTo>
                  <a:cubicBezTo>
                    <a:pt x="920" y="724"/>
                    <a:pt x="931" y="718"/>
                    <a:pt x="949" y="708"/>
                  </a:cubicBezTo>
                  <a:cubicBezTo>
                    <a:pt x="989" y="685"/>
                    <a:pt x="1035" y="650"/>
                    <a:pt x="1085" y="632"/>
                  </a:cubicBezTo>
                  <a:cubicBezTo>
                    <a:pt x="1103" y="626"/>
                    <a:pt x="1123" y="621"/>
                    <a:pt x="1141" y="616"/>
                  </a:cubicBezTo>
                  <a:cubicBezTo>
                    <a:pt x="1176" y="607"/>
                    <a:pt x="1201" y="600"/>
                    <a:pt x="1245" y="592"/>
                  </a:cubicBezTo>
                  <a:cubicBezTo>
                    <a:pt x="1305" y="581"/>
                    <a:pt x="1394" y="581"/>
                    <a:pt x="1465" y="592"/>
                  </a:cubicBezTo>
                  <a:cubicBezTo>
                    <a:pt x="1474" y="593"/>
                    <a:pt x="1483" y="603"/>
                    <a:pt x="1489" y="604"/>
                  </a:cubicBezTo>
                  <a:cubicBezTo>
                    <a:pt x="1499" y="607"/>
                    <a:pt x="1515" y="602"/>
                    <a:pt x="1525" y="604"/>
                  </a:cubicBezTo>
                  <a:cubicBezTo>
                    <a:pt x="1543" y="609"/>
                    <a:pt x="1563" y="618"/>
                    <a:pt x="1581" y="624"/>
                  </a:cubicBezTo>
                  <a:cubicBezTo>
                    <a:pt x="1638" y="643"/>
                    <a:pt x="1670" y="660"/>
                    <a:pt x="1717" y="692"/>
                  </a:cubicBezTo>
                  <a:cubicBezTo>
                    <a:pt x="1741" y="708"/>
                    <a:pt x="1772" y="733"/>
                    <a:pt x="1789" y="752"/>
                  </a:cubicBezTo>
                  <a:cubicBezTo>
                    <a:pt x="1799" y="764"/>
                    <a:pt x="1806" y="784"/>
                    <a:pt x="1817" y="800"/>
                  </a:cubicBezTo>
                  <a:cubicBezTo>
                    <a:pt x="1828" y="815"/>
                    <a:pt x="1844" y="826"/>
                    <a:pt x="1853" y="840"/>
                  </a:cubicBezTo>
                  <a:cubicBezTo>
                    <a:pt x="1860" y="850"/>
                    <a:pt x="1866" y="868"/>
                    <a:pt x="1873" y="880"/>
                  </a:cubicBezTo>
                  <a:cubicBezTo>
                    <a:pt x="1881" y="894"/>
                    <a:pt x="1893" y="906"/>
                    <a:pt x="1897" y="916"/>
                  </a:cubicBezTo>
                  <a:cubicBezTo>
                    <a:pt x="1906" y="938"/>
                    <a:pt x="1907" y="966"/>
                    <a:pt x="1913" y="988"/>
                  </a:cubicBezTo>
                  <a:cubicBezTo>
                    <a:pt x="1919" y="1010"/>
                    <a:pt x="1932" y="1029"/>
                    <a:pt x="1937" y="1048"/>
                  </a:cubicBezTo>
                  <a:cubicBezTo>
                    <a:pt x="1944" y="1076"/>
                    <a:pt x="1938" y="1108"/>
                    <a:pt x="1949" y="1140"/>
                  </a:cubicBezTo>
                  <a:cubicBezTo>
                    <a:pt x="1956" y="1161"/>
                    <a:pt x="1974" y="1186"/>
                    <a:pt x="1997" y="1204"/>
                  </a:cubicBezTo>
                  <a:cubicBezTo>
                    <a:pt x="2013" y="1216"/>
                    <a:pt x="2043" y="1225"/>
                    <a:pt x="2065" y="1244"/>
                  </a:cubicBezTo>
                  <a:cubicBezTo>
                    <a:pt x="2081" y="1258"/>
                    <a:pt x="2107" y="1289"/>
                    <a:pt x="2109" y="1304"/>
                  </a:cubicBezTo>
                  <a:cubicBezTo>
                    <a:pt x="2110" y="1314"/>
                    <a:pt x="2102" y="1323"/>
                    <a:pt x="2105" y="1332"/>
                  </a:cubicBezTo>
                  <a:cubicBezTo>
                    <a:pt x="2063" y="1356"/>
                    <a:pt x="2005" y="1365"/>
                    <a:pt x="1953" y="1380"/>
                  </a:cubicBezTo>
                  <a:cubicBezTo>
                    <a:pt x="1925" y="1425"/>
                    <a:pt x="1955" y="1514"/>
                    <a:pt x="1921" y="1564"/>
                  </a:cubicBezTo>
                  <a:cubicBezTo>
                    <a:pt x="1885" y="1578"/>
                    <a:pt x="1852" y="1548"/>
                    <a:pt x="1829" y="1540"/>
                  </a:cubicBezTo>
                  <a:cubicBezTo>
                    <a:pt x="1813" y="1534"/>
                    <a:pt x="1784" y="1535"/>
                    <a:pt x="1757" y="1528"/>
                  </a:cubicBezTo>
                  <a:cubicBezTo>
                    <a:pt x="1737" y="1523"/>
                    <a:pt x="1718" y="1513"/>
                    <a:pt x="1697" y="1508"/>
                  </a:cubicBezTo>
                  <a:cubicBezTo>
                    <a:pt x="1677" y="1504"/>
                    <a:pt x="1654" y="1506"/>
                    <a:pt x="1633" y="1504"/>
                  </a:cubicBezTo>
                  <a:cubicBezTo>
                    <a:pt x="1570" y="1497"/>
                    <a:pt x="1527" y="1489"/>
                    <a:pt x="1465" y="1500"/>
                  </a:cubicBezTo>
                  <a:cubicBezTo>
                    <a:pt x="1411" y="1509"/>
                    <a:pt x="1324" y="1536"/>
                    <a:pt x="1321" y="1580"/>
                  </a:cubicBezTo>
                  <a:cubicBezTo>
                    <a:pt x="1316" y="1644"/>
                    <a:pt x="1397" y="1651"/>
                    <a:pt x="1433" y="1684"/>
                  </a:cubicBezTo>
                  <a:cubicBezTo>
                    <a:pt x="1491" y="1690"/>
                    <a:pt x="1551" y="1719"/>
                    <a:pt x="1613" y="1728"/>
                  </a:cubicBezTo>
                  <a:cubicBezTo>
                    <a:pt x="1655" y="1734"/>
                    <a:pt x="1703" y="1727"/>
                    <a:pt x="1729" y="1760"/>
                  </a:cubicBezTo>
                  <a:cubicBezTo>
                    <a:pt x="1697" y="1841"/>
                    <a:pt x="1576" y="1833"/>
                    <a:pt x="1505" y="1876"/>
                  </a:cubicBezTo>
                  <a:cubicBezTo>
                    <a:pt x="1526" y="1987"/>
                    <a:pt x="1558" y="2087"/>
                    <a:pt x="1597" y="2180"/>
                  </a:cubicBezTo>
                  <a:cubicBezTo>
                    <a:pt x="1631" y="2189"/>
                    <a:pt x="1669" y="2168"/>
                    <a:pt x="1709" y="2164"/>
                  </a:cubicBezTo>
                  <a:cubicBezTo>
                    <a:pt x="1723" y="2162"/>
                    <a:pt x="1738" y="2166"/>
                    <a:pt x="1753" y="2164"/>
                  </a:cubicBezTo>
                  <a:cubicBezTo>
                    <a:pt x="1762" y="2163"/>
                    <a:pt x="1772" y="2157"/>
                    <a:pt x="1781" y="2156"/>
                  </a:cubicBezTo>
                  <a:cubicBezTo>
                    <a:pt x="1813" y="2153"/>
                    <a:pt x="1847" y="2162"/>
                    <a:pt x="1877" y="2156"/>
                  </a:cubicBezTo>
                  <a:cubicBezTo>
                    <a:pt x="1891" y="2153"/>
                    <a:pt x="1902" y="2142"/>
                    <a:pt x="1917" y="2136"/>
                  </a:cubicBezTo>
                  <a:cubicBezTo>
                    <a:pt x="1933" y="2130"/>
                    <a:pt x="1951" y="2130"/>
                    <a:pt x="1965" y="2124"/>
                  </a:cubicBezTo>
                  <a:cubicBezTo>
                    <a:pt x="1980" y="2118"/>
                    <a:pt x="1994" y="2109"/>
                    <a:pt x="2005" y="2100"/>
                  </a:cubicBezTo>
                  <a:cubicBezTo>
                    <a:pt x="2044" y="2104"/>
                    <a:pt x="2074" y="2092"/>
                    <a:pt x="2109" y="2092"/>
                  </a:cubicBezTo>
                  <a:cubicBezTo>
                    <a:pt x="2204" y="2092"/>
                    <a:pt x="2265" y="2140"/>
                    <a:pt x="2317" y="2192"/>
                  </a:cubicBezTo>
                  <a:cubicBezTo>
                    <a:pt x="2362" y="2174"/>
                    <a:pt x="2407" y="2156"/>
                    <a:pt x="2445" y="2132"/>
                  </a:cubicBezTo>
                  <a:cubicBezTo>
                    <a:pt x="2479" y="2139"/>
                    <a:pt x="2516" y="2136"/>
                    <a:pt x="2545" y="2140"/>
                  </a:cubicBezTo>
                  <a:cubicBezTo>
                    <a:pt x="2553" y="2126"/>
                    <a:pt x="2547" y="2097"/>
                    <a:pt x="2549" y="2076"/>
                  </a:cubicBezTo>
                  <a:cubicBezTo>
                    <a:pt x="2507" y="2056"/>
                    <a:pt x="2423" y="2054"/>
                    <a:pt x="2365" y="2052"/>
                  </a:cubicBezTo>
                  <a:cubicBezTo>
                    <a:pt x="2335" y="2032"/>
                    <a:pt x="2276" y="2025"/>
                    <a:pt x="2221" y="2020"/>
                  </a:cubicBezTo>
                  <a:cubicBezTo>
                    <a:pt x="2204" y="2018"/>
                    <a:pt x="2187" y="2024"/>
                    <a:pt x="2173" y="2020"/>
                  </a:cubicBezTo>
                  <a:cubicBezTo>
                    <a:pt x="2142" y="2012"/>
                    <a:pt x="2132" y="1987"/>
                    <a:pt x="2113" y="1972"/>
                  </a:cubicBezTo>
                  <a:cubicBezTo>
                    <a:pt x="2113" y="1917"/>
                    <a:pt x="2102" y="1863"/>
                    <a:pt x="2109" y="1808"/>
                  </a:cubicBezTo>
                  <a:cubicBezTo>
                    <a:pt x="2115" y="1757"/>
                    <a:pt x="2112" y="1669"/>
                    <a:pt x="2121" y="1604"/>
                  </a:cubicBezTo>
                  <a:cubicBezTo>
                    <a:pt x="2127" y="1557"/>
                    <a:pt x="2129" y="1475"/>
                    <a:pt x="2137" y="1420"/>
                  </a:cubicBezTo>
                  <a:cubicBezTo>
                    <a:pt x="2139" y="1405"/>
                    <a:pt x="2148" y="1391"/>
                    <a:pt x="2149" y="1376"/>
                  </a:cubicBezTo>
                  <a:cubicBezTo>
                    <a:pt x="2152" y="1337"/>
                    <a:pt x="2147" y="1296"/>
                    <a:pt x="2141" y="1260"/>
                  </a:cubicBezTo>
                  <a:cubicBezTo>
                    <a:pt x="2168" y="1187"/>
                    <a:pt x="2164" y="1083"/>
                    <a:pt x="2185" y="1004"/>
                  </a:cubicBezTo>
                  <a:cubicBezTo>
                    <a:pt x="2215" y="975"/>
                    <a:pt x="2248" y="992"/>
                    <a:pt x="2285" y="996"/>
                  </a:cubicBezTo>
                  <a:cubicBezTo>
                    <a:pt x="2327" y="1001"/>
                    <a:pt x="2374" y="997"/>
                    <a:pt x="2421" y="1000"/>
                  </a:cubicBezTo>
                  <a:cubicBezTo>
                    <a:pt x="2480" y="1004"/>
                    <a:pt x="2540" y="1006"/>
                    <a:pt x="2601" y="1008"/>
                  </a:cubicBezTo>
                  <a:cubicBezTo>
                    <a:pt x="2649" y="1010"/>
                    <a:pt x="2702" y="1011"/>
                    <a:pt x="2749" y="1016"/>
                  </a:cubicBezTo>
                  <a:cubicBezTo>
                    <a:pt x="2768" y="1018"/>
                    <a:pt x="2788" y="1028"/>
                    <a:pt x="2805" y="1028"/>
                  </a:cubicBezTo>
                  <a:cubicBezTo>
                    <a:pt x="2819" y="1028"/>
                    <a:pt x="2831" y="1021"/>
                    <a:pt x="2845" y="1020"/>
                  </a:cubicBezTo>
                  <a:cubicBezTo>
                    <a:pt x="2872" y="1017"/>
                    <a:pt x="2903" y="1026"/>
                    <a:pt x="2937" y="1028"/>
                  </a:cubicBezTo>
                  <a:cubicBezTo>
                    <a:pt x="2958" y="1029"/>
                    <a:pt x="2981" y="1026"/>
                    <a:pt x="3001" y="1028"/>
                  </a:cubicBezTo>
                  <a:cubicBezTo>
                    <a:pt x="3019" y="1030"/>
                    <a:pt x="3035" y="1038"/>
                    <a:pt x="3053" y="1040"/>
                  </a:cubicBezTo>
                  <a:cubicBezTo>
                    <a:pt x="3074" y="1042"/>
                    <a:pt x="3097" y="1038"/>
                    <a:pt x="3117" y="1040"/>
                  </a:cubicBezTo>
                  <a:cubicBezTo>
                    <a:pt x="3144" y="1042"/>
                    <a:pt x="3169" y="1054"/>
                    <a:pt x="3197" y="1056"/>
                  </a:cubicBezTo>
                  <a:cubicBezTo>
                    <a:pt x="3248" y="1061"/>
                    <a:pt x="3301" y="1054"/>
                    <a:pt x="3341" y="1064"/>
                  </a:cubicBezTo>
                  <a:cubicBezTo>
                    <a:pt x="3359" y="1069"/>
                    <a:pt x="3412" y="1101"/>
                    <a:pt x="3417" y="1112"/>
                  </a:cubicBezTo>
                  <a:cubicBezTo>
                    <a:pt x="3447" y="1175"/>
                    <a:pt x="3394" y="1270"/>
                    <a:pt x="3413" y="1324"/>
                  </a:cubicBezTo>
                  <a:cubicBezTo>
                    <a:pt x="3444" y="1320"/>
                    <a:pt x="3455" y="1296"/>
                    <a:pt x="3485" y="1292"/>
                  </a:cubicBezTo>
                  <a:cubicBezTo>
                    <a:pt x="3482" y="1274"/>
                    <a:pt x="3476" y="1255"/>
                    <a:pt x="3477" y="1236"/>
                  </a:cubicBezTo>
                  <a:cubicBezTo>
                    <a:pt x="3478" y="1221"/>
                    <a:pt x="3487" y="1207"/>
                    <a:pt x="3489" y="1192"/>
                  </a:cubicBezTo>
                  <a:cubicBezTo>
                    <a:pt x="3494" y="1159"/>
                    <a:pt x="3479" y="1127"/>
                    <a:pt x="3481" y="1096"/>
                  </a:cubicBezTo>
                  <a:cubicBezTo>
                    <a:pt x="3482" y="1075"/>
                    <a:pt x="3498" y="1056"/>
                    <a:pt x="3501" y="1036"/>
                  </a:cubicBezTo>
                  <a:cubicBezTo>
                    <a:pt x="3503" y="1026"/>
                    <a:pt x="3497" y="1018"/>
                    <a:pt x="3497" y="1008"/>
                  </a:cubicBezTo>
                  <a:cubicBezTo>
                    <a:pt x="3497" y="930"/>
                    <a:pt x="3541" y="866"/>
                    <a:pt x="3553" y="796"/>
                  </a:cubicBezTo>
                  <a:cubicBezTo>
                    <a:pt x="3588" y="739"/>
                    <a:pt x="3610" y="677"/>
                    <a:pt x="3641" y="620"/>
                  </a:cubicBezTo>
                  <a:cubicBezTo>
                    <a:pt x="3673" y="563"/>
                    <a:pt x="3716" y="517"/>
                    <a:pt x="3749" y="464"/>
                  </a:cubicBezTo>
                  <a:cubicBezTo>
                    <a:pt x="3794" y="436"/>
                    <a:pt x="3821" y="390"/>
                    <a:pt x="3869" y="364"/>
                  </a:cubicBezTo>
                  <a:cubicBezTo>
                    <a:pt x="3877" y="356"/>
                    <a:pt x="3881" y="344"/>
                    <a:pt x="3885" y="332"/>
                  </a:cubicBezTo>
                  <a:cubicBezTo>
                    <a:pt x="3914" y="322"/>
                    <a:pt x="3934" y="297"/>
                    <a:pt x="3957" y="280"/>
                  </a:cubicBezTo>
                  <a:cubicBezTo>
                    <a:pt x="3961" y="277"/>
                    <a:pt x="3958" y="275"/>
                    <a:pt x="3965" y="272"/>
                  </a:cubicBezTo>
                  <a:cubicBezTo>
                    <a:pt x="3984" y="264"/>
                    <a:pt x="4008" y="245"/>
                    <a:pt x="4025" y="228"/>
                  </a:cubicBezTo>
                  <a:cubicBezTo>
                    <a:pt x="4070" y="211"/>
                    <a:pt x="4114" y="194"/>
                    <a:pt x="4145" y="164"/>
                  </a:cubicBezTo>
                  <a:cubicBezTo>
                    <a:pt x="4226" y="149"/>
                    <a:pt x="4264" y="91"/>
                    <a:pt x="4357" y="88"/>
                  </a:cubicBezTo>
                  <a:cubicBezTo>
                    <a:pt x="4447" y="45"/>
                    <a:pt x="4561" y="49"/>
                    <a:pt x="4661" y="16"/>
                  </a:cubicBezTo>
                  <a:cubicBezTo>
                    <a:pt x="4678" y="13"/>
                    <a:pt x="4680" y="24"/>
                    <a:pt x="4693" y="24"/>
                  </a:cubicBezTo>
                  <a:cubicBezTo>
                    <a:pt x="4761" y="5"/>
                    <a:pt x="4855" y="0"/>
                    <a:pt x="4937" y="16"/>
                  </a:cubicBezTo>
                  <a:cubicBezTo>
                    <a:pt x="4950" y="18"/>
                    <a:pt x="4961" y="26"/>
                    <a:pt x="4973" y="28"/>
                  </a:cubicBezTo>
                  <a:cubicBezTo>
                    <a:pt x="5004" y="33"/>
                    <a:pt x="5036" y="24"/>
                    <a:pt x="5061" y="28"/>
                  </a:cubicBezTo>
                  <a:cubicBezTo>
                    <a:pt x="5094" y="33"/>
                    <a:pt x="5122" y="60"/>
                    <a:pt x="5153" y="52"/>
                  </a:cubicBezTo>
                  <a:cubicBezTo>
                    <a:pt x="5238" y="89"/>
                    <a:pt x="5346" y="104"/>
                    <a:pt x="5405" y="168"/>
                  </a:cubicBezTo>
                  <a:cubicBezTo>
                    <a:pt x="5440" y="174"/>
                    <a:pt x="5461" y="203"/>
                    <a:pt x="5489" y="220"/>
                  </a:cubicBezTo>
                  <a:cubicBezTo>
                    <a:pt x="5514" y="235"/>
                    <a:pt x="5543" y="242"/>
                    <a:pt x="5565" y="260"/>
                  </a:cubicBezTo>
                  <a:cubicBezTo>
                    <a:pt x="5575" y="268"/>
                    <a:pt x="5591" y="284"/>
                    <a:pt x="5601" y="296"/>
                  </a:cubicBezTo>
                  <a:cubicBezTo>
                    <a:pt x="5607" y="303"/>
                    <a:pt x="5607" y="317"/>
                    <a:pt x="5613" y="324"/>
                  </a:cubicBezTo>
                  <a:cubicBezTo>
                    <a:pt x="5624" y="337"/>
                    <a:pt x="5641" y="346"/>
                    <a:pt x="5653" y="360"/>
                  </a:cubicBezTo>
                  <a:cubicBezTo>
                    <a:pt x="5675" y="384"/>
                    <a:pt x="5696" y="411"/>
                    <a:pt x="5717" y="440"/>
                  </a:cubicBezTo>
                  <a:cubicBezTo>
                    <a:pt x="5727" y="454"/>
                    <a:pt x="5742" y="467"/>
                    <a:pt x="5749" y="480"/>
                  </a:cubicBezTo>
                  <a:cubicBezTo>
                    <a:pt x="5765" y="509"/>
                    <a:pt x="5762" y="550"/>
                    <a:pt x="5797" y="564"/>
                  </a:cubicBezTo>
                  <a:cubicBezTo>
                    <a:pt x="5806" y="605"/>
                    <a:pt x="5826" y="636"/>
                    <a:pt x="5845" y="668"/>
                  </a:cubicBezTo>
                  <a:cubicBezTo>
                    <a:pt x="5845" y="676"/>
                    <a:pt x="5845" y="684"/>
                    <a:pt x="5845" y="692"/>
                  </a:cubicBezTo>
                  <a:cubicBezTo>
                    <a:pt x="5854" y="721"/>
                    <a:pt x="5875" y="743"/>
                    <a:pt x="5885" y="772"/>
                  </a:cubicBezTo>
                  <a:cubicBezTo>
                    <a:pt x="5890" y="788"/>
                    <a:pt x="5888" y="806"/>
                    <a:pt x="5893" y="824"/>
                  </a:cubicBezTo>
                  <a:cubicBezTo>
                    <a:pt x="5900" y="851"/>
                    <a:pt x="5907" y="865"/>
                    <a:pt x="5913" y="900"/>
                  </a:cubicBezTo>
                  <a:cubicBezTo>
                    <a:pt x="5918" y="931"/>
                    <a:pt x="5925" y="953"/>
                    <a:pt x="5929" y="984"/>
                  </a:cubicBezTo>
                  <a:cubicBezTo>
                    <a:pt x="5930" y="991"/>
                    <a:pt x="5924" y="998"/>
                    <a:pt x="5925" y="1004"/>
                  </a:cubicBezTo>
                  <a:cubicBezTo>
                    <a:pt x="5926" y="1010"/>
                    <a:pt x="5933" y="1015"/>
                    <a:pt x="5933" y="1020"/>
                  </a:cubicBezTo>
                  <a:cubicBezTo>
                    <a:pt x="5935" y="1044"/>
                    <a:pt x="5927" y="1077"/>
                    <a:pt x="5941" y="1092"/>
                  </a:cubicBezTo>
                  <a:cubicBezTo>
                    <a:pt x="5951" y="1224"/>
                    <a:pt x="5915" y="1308"/>
                    <a:pt x="5909" y="1412"/>
                  </a:cubicBezTo>
                  <a:cubicBezTo>
                    <a:pt x="5890" y="1434"/>
                    <a:pt x="5895" y="1481"/>
                    <a:pt x="5873" y="1500"/>
                  </a:cubicBezTo>
                  <a:cubicBezTo>
                    <a:pt x="5873" y="1513"/>
                    <a:pt x="5873" y="1527"/>
                    <a:pt x="5873" y="1540"/>
                  </a:cubicBezTo>
                  <a:cubicBezTo>
                    <a:pt x="5855" y="1545"/>
                    <a:pt x="5863" y="1575"/>
                    <a:pt x="5845" y="1580"/>
                  </a:cubicBezTo>
                  <a:cubicBezTo>
                    <a:pt x="5842" y="1607"/>
                    <a:pt x="5837" y="1634"/>
                    <a:pt x="5829" y="1656"/>
                  </a:cubicBezTo>
                  <a:cubicBezTo>
                    <a:pt x="5821" y="1677"/>
                    <a:pt x="5807" y="1697"/>
                    <a:pt x="5793" y="1712"/>
                  </a:cubicBezTo>
                  <a:cubicBezTo>
                    <a:pt x="5795" y="1750"/>
                    <a:pt x="5767" y="1766"/>
                    <a:pt x="5753" y="1792"/>
                  </a:cubicBezTo>
                  <a:cubicBezTo>
                    <a:pt x="5741" y="1816"/>
                    <a:pt x="5737" y="1847"/>
                    <a:pt x="5725" y="1868"/>
                  </a:cubicBezTo>
                  <a:cubicBezTo>
                    <a:pt x="5722" y="1874"/>
                    <a:pt x="5713" y="1878"/>
                    <a:pt x="5709" y="1884"/>
                  </a:cubicBezTo>
                  <a:cubicBezTo>
                    <a:pt x="5705" y="1890"/>
                    <a:pt x="5705" y="1898"/>
                    <a:pt x="5701" y="1904"/>
                  </a:cubicBezTo>
                  <a:cubicBezTo>
                    <a:pt x="5693" y="1915"/>
                    <a:pt x="5678" y="1921"/>
                    <a:pt x="5669" y="1932"/>
                  </a:cubicBezTo>
                  <a:cubicBezTo>
                    <a:pt x="5651" y="1954"/>
                    <a:pt x="5638" y="1980"/>
                    <a:pt x="5621" y="2000"/>
                  </a:cubicBezTo>
                  <a:cubicBezTo>
                    <a:pt x="5585" y="2043"/>
                    <a:pt x="5548" y="2091"/>
                    <a:pt x="5501" y="2116"/>
                  </a:cubicBezTo>
                  <a:cubicBezTo>
                    <a:pt x="5488" y="2154"/>
                    <a:pt x="5449" y="2165"/>
                    <a:pt x="5433" y="2200"/>
                  </a:cubicBezTo>
                  <a:cubicBezTo>
                    <a:pt x="5386" y="2212"/>
                    <a:pt x="5364" y="2248"/>
                    <a:pt x="5329" y="2272"/>
                  </a:cubicBezTo>
                  <a:cubicBezTo>
                    <a:pt x="5309" y="2280"/>
                    <a:pt x="5287" y="2286"/>
                    <a:pt x="5277" y="2304"/>
                  </a:cubicBezTo>
                  <a:cubicBezTo>
                    <a:pt x="5251" y="2305"/>
                    <a:pt x="5233" y="2323"/>
                    <a:pt x="5209" y="2332"/>
                  </a:cubicBezTo>
                  <a:cubicBezTo>
                    <a:pt x="5176" y="2345"/>
                    <a:pt x="5136" y="2347"/>
                    <a:pt x="5105" y="2360"/>
                  </a:cubicBezTo>
                  <a:cubicBezTo>
                    <a:pt x="5059" y="2379"/>
                    <a:pt x="4981" y="2392"/>
                    <a:pt x="4921" y="2404"/>
                  </a:cubicBezTo>
                  <a:cubicBezTo>
                    <a:pt x="4915" y="2405"/>
                    <a:pt x="4912" y="2411"/>
                    <a:pt x="4905" y="2412"/>
                  </a:cubicBezTo>
                  <a:cubicBezTo>
                    <a:pt x="4884" y="2415"/>
                    <a:pt x="4862" y="2416"/>
                    <a:pt x="4841" y="2420"/>
                  </a:cubicBezTo>
                  <a:cubicBezTo>
                    <a:pt x="4817" y="2425"/>
                    <a:pt x="4796" y="2434"/>
                    <a:pt x="4773" y="2436"/>
                  </a:cubicBezTo>
                  <a:cubicBezTo>
                    <a:pt x="4707" y="2442"/>
                    <a:pt x="4638" y="2426"/>
                    <a:pt x="4565" y="2420"/>
                  </a:cubicBezTo>
                  <a:cubicBezTo>
                    <a:pt x="4543" y="2418"/>
                    <a:pt x="4519" y="2423"/>
                    <a:pt x="4497" y="2420"/>
                  </a:cubicBezTo>
                  <a:cubicBezTo>
                    <a:pt x="4487" y="2419"/>
                    <a:pt x="4480" y="2410"/>
                    <a:pt x="4469" y="2408"/>
                  </a:cubicBezTo>
                  <a:cubicBezTo>
                    <a:pt x="4457" y="2406"/>
                    <a:pt x="4443" y="2410"/>
                    <a:pt x="4433" y="2408"/>
                  </a:cubicBezTo>
                  <a:cubicBezTo>
                    <a:pt x="4390" y="2399"/>
                    <a:pt x="4344" y="2372"/>
                    <a:pt x="4293" y="2360"/>
                  </a:cubicBezTo>
                  <a:cubicBezTo>
                    <a:pt x="4282" y="2357"/>
                    <a:pt x="4265" y="2359"/>
                    <a:pt x="4253" y="2356"/>
                  </a:cubicBezTo>
                  <a:cubicBezTo>
                    <a:pt x="4241" y="2353"/>
                    <a:pt x="4226" y="2341"/>
                    <a:pt x="4213" y="2336"/>
                  </a:cubicBezTo>
                  <a:cubicBezTo>
                    <a:pt x="4180" y="2324"/>
                    <a:pt x="4162" y="2320"/>
                    <a:pt x="4137" y="2304"/>
                  </a:cubicBezTo>
                  <a:cubicBezTo>
                    <a:pt x="4124" y="2296"/>
                    <a:pt x="4103" y="2288"/>
                    <a:pt x="4093" y="2272"/>
                  </a:cubicBezTo>
                  <a:cubicBezTo>
                    <a:pt x="4024" y="2257"/>
                    <a:pt x="3998" y="2199"/>
                    <a:pt x="3937" y="2176"/>
                  </a:cubicBezTo>
                  <a:cubicBezTo>
                    <a:pt x="3913" y="2133"/>
                    <a:pt x="3876" y="2104"/>
                    <a:pt x="3841" y="2072"/>
                  </a:cubicBezTo>
                  <a:cubicBezTo>
                    <a:pt x="3811" y="2036"/>
                    <a:pt x="3783" y="1997"/>
                    <a:pt x="3745" y="1968"/>
                  </a:cubicBezTo>
                  <a:cubicBezTo>
                    <a:pt x="3715" y="1902"/>
                    <a:pt x="3653" y="1849"/>
                    <a:pt x="3621" y="1780"/>
                  </a:cubicBezTo>
                  <a:cubicBezTo>
                    <a:pt x="3611" y="1758"/>
                    <a:pt x="3607" y="1732"/>
                    <a:pt x="3597" y="1708"/>
                  </a:cubicBezTo>
                  <a:cubicBezTo>
                    <a:pt x="3580" y="1668"/>
                    <a:pt x="3564" y="1630"/>
                    <a:pt x="3541" y="1584"/>
                  </a:cubicBezTo>
                  <a:close/>
                  <a:moveTo>
                    <a:pt x="3057" y="1172"/>
                  </a:moveTo>
                  <a:cubicBezTo>
                    <a:pt x="3045" y="1154"/>
                    <a:pt x="3083" y="1150"/>
                    <a:pt x="3101" y="1148"/>
                  </a:cubicBezTo>
                  <a:cubicBezTo>
                    <a:pt x="3091" y="1135"/>
                    <a:pt x="3100" y="1126"/>
                    <a:pt x="3093" y="1112"/>
                  </a:cubicBezTo>
                  <a:cubicBezTo>
                    <a:pt x="3078" y="1108"/>
                    <a:pt x="3082" y="1122"/>
                    <a:pt x="3069" y="1120"/>
                  </a:cubicBezTo>
                  <a:cubicBezTo>
                    <a:pt x="3066" y="1115"/>
                    <a:pt x="3064" y="1109"/>
                    <a:pt x="3065" y="1100"/>
                  </a:cubicBezTo>
                  <a:cubicBezTo>
                    <a:pt x="3051" y="1105"/>
                    <a:pt x="3027" y="1099"/>
                    <a:pt x="3025" y="1116"/>
                  </a:cubicBezTo>
                  <a:cubicBezTo>
                    <a:pt x="3034" y="1115"/>
                    <a:pt x="3038" y="1119"/>
                    <a:pt x="3037" y="1128"/>
                  </a:cubicBezTo>
                  <a:cubicBezTo>
                    <a:pt x="3033" y="1128"/>
                    <a:pt x="3032" y="1131"/>
                    <a:pt x="3029" y="1132"/>
                  </a:cubicBezTo>
                  <a:cubicBezTo>
                    <a:pt x="3015" y="1132"/>
                    <a:pt x="3028" y="1104"/>
                    <a:pt x="3009" y="1108"/>
                  </a:cubicBezTo>
                  <a:cubicBezTo>
                    <a:pt x="2997" y="1116"/>
                    <a:pt x="3018" y="1133"/>
                    <a:pt x="3005" y="1140"/>
                  </a:cubicBezTo>
                  <a:cubicBezTo>
                    <a:pt x="2999" y="1122"/>
                    <a:pt x="2995" y="1121"/>
                    <a:pt x="2993" y="1096"/>
                  </a:cubicBezTo>
                  <a:cubicBezTo>
                    <a:pt x="2966" y="1098"/>
                    <a:pt x="2952" y="1098"/>
                    <a:pt x="2933" y="1104"/>
                  </a:cubicBezTo>
                  <a:cubicBezTo>
                    <a:pt x="2929" y="1120"/>
                    <a:pt x="2945" y="1116"/>
                    <a:pt x="2941" y="1132"/>
                  </a:cubicBezTo>
                  <a:cubicBezTo>
                    <a:pt x="2936" y="1132"/>
                    <a:pt x="2930" y="1132"/>
                    <a:pt x="2925" y="1132"/>
                  </a:cubicBezTo>
                  <a:cubicBezTo>
                    <a:pt x="2931" y="1109"/>
                    <a:pt x="2911" y="1108"/>
                    <a:pt x="2921" y="1092"/>
                  </a:cubicBezTo>
                  <a:cubicBezTo>
                    <a:pt x="2916" y="1092"/>
                    <a:pt x="2910" y="1092"/>
                    <a:pt x="2905" y="1092"/>
                  </a:cubicBezTo>
                  <a:cubicBezTo>
                    <a:pt x="2902" y="1104"/>
                    <a:pt x="2916" y="1100"/>
                    <a:pt x="2913" y="1112"/>
                  </a:cubicBezTo>
                  <a:cubicBezTo>
                    <a:pt x="2909" y="1112"/>
                    <a:pt x="2908" y="1115"/>
                    <a:pt x="2905" y="1116"/>
                  </a:cubicBezTo>
                  <a:cubicBezTo>
                    <a:pt x="2895" y="1116"/>
                    <a:pt x="2897" y="1103"/>
                    <a:pt x="2897" y="1092"/>
                  </a:cubicBezTo>
                  <a:cubicBezTo>
                    <a:pt x="2873" y="1090"/>
                    <a:pt x="2885" y="1105"/>
                    <a:pt x="2889" y="1116"/>
                  </a:cubicBezTo>
                  <a:cubicBezTo>
                    <a:pt x="2884" y="1116"/>
                    <a:pt x="2883" y="1121"/>
                    <a:pt x="2877" y="1120"/>
                  </a:cubicBezTo>
                  <a:cubicBezTo>
                    <a:pt x="2877" y="1108"/>
                    <a:pt x="2873" y="1100"/>
                    <a:pt x="2869" y="1084"/>
                  </a:cubicBezTo>
                  <a:cubicBezTo>
                    <a:pt x="2855" y="1086"/>
                    <a:pt x="2831" y="1078"/>
                    <a:pt x="2829" y="1092"/>
                  </a:cubicBezTo>
                  <a:cubicBezTo>
                    <a:pt x="2838" y="1091"/>
                    <a:pt x="2842" y="1095"/>
                    <a:pt x="2841" y="1104"/>
                  </a:cubicBezTo>
                  <a:cubicBezTo>
                    <a:pt x="2836" y="1104"/>
                    <a:pt x="2837" y="1111"/>
                    <a:pt x="2833" y="1112"/>
                  </a:cubicBezTo>
                  <a:cubicBezTo>
                    <a:pt x="2828" y="1110"/>
                    <a:pt x="2824" y="1108"/>
                    <a:pt x="2821" y="1104"/>
                  </a:cubicBezTo>
                  <a:cubicBezTo>
                    <a:pt x="2824" y="1101"/>
                    <a:pt x="2831" y="1084"/>
                    <a:pt x="2817" y="1088"/>
                  </a:cubicBezTo>
                  <a:cubicBezTo>
                    <a:pt x="2803" y="1095"/>
                    <a:pt x="2828" y="1114"/>
                    <a:pt x="2809" y="1116"/>
                  </a:cubicBezTo>
                  <a:cubicBezTo>
                    <a:pt x="2795" y="1116"/>
                    <a:pt x="2808" y="1088"/>
                    <a:pt x="2789" y="1092"/>
                  </a:cubicBezTo>
                  <a:cubicBezTo>
                    <a:pt x="2779" y="1102"/>
                    <a:pt x="2794" y="1108"/>
                    <a:pt x="2793" y="1120"/>
                  </a:cubicBezTo>
                  <a:cubicBezTo>
                    <a:pt x="2788" y="1125"/>
                    <a:pt x="2781" y="1122"/>
                    <a:pt x="2777" y="1116"/>
                  </a:cubicBezTo>
                  <a:cubicBezTo>
                    <a:pt x="2783" y="1115"/>
                    <a:pt x="2781" y="1106"/>
                    <a:pt x="2781" y="1100"/>
                  </a:cubicBezTo>
                  <a:cubicBezTo>
                    <a:pt x="2770" y="1102"/>
                    <a:pt x="2770" y="1071"/>
                    <a:pt x="2757" y="1088"/>
                  </a:cubicBezTo>
                  <a:cubicBezTo>
                    <a:pt x="2774" y="1091"/>
                    <a:pt x="2759" y="1106"/>
                    <a:pt x="2761" y="1112"/>
                  </a:cubicBezTo>
                  <a:cubicBezTo>
                    <a:pt x="2763" y="1119"/>
                    <a:pt x="2784" y="1121"/>
                    <a:pt x="2773" y="1136"/>
                  </a:cubicBezTo>
                  <a:cubicBezTo>
                    <a:pt x="2786" y="1139"/>
                    <a:pt x="2785" y="1130"/>
                    <a:pt x="2793" y="1128"/>
                  </a:cubicBezTo>
                  <a:cubicBezTo>
                    <a:pt x="2801" y="1138"/>
                    <a:pt x="2799" y="1137"/>
                    <a:pt x="2797" y="1152"/>
                  </a:cubicBezTo>
                  <a:cubicBezTo>
                    <a:pt x="2832" y="1155"/>
                    <a:pt x="2787" y="1124"/>
                    <a:pt x="2821" y="1128"/>
                  </a:cubicBezTo>
                  <a:cubicBezTo>
                    <a:pt x="2819" y="1142"/>
                    <a:pt x="2824" y="1149"/>
                    <a:pt x="2833" y="1152"/>
                  </a:cubicBezTo>
                  <a:cubicBezTo>
                    <a:pt x="2832" y="1143"/>
                    <a:pt x="2836" y="1139"/>
                    <a:pt x="2845" y="1140"/>
                  </a:cubicBezTo>
                  <a:cubicBezTo>
                    <a:pt x="2846" y="1151"/>
                    <a:pt x="2857" y="1172"/>
                    <a:pt x="2865" y="1152"/>
                  </a:cubicBezTo>
                  <a:cubicBezTo>
                    <a:pt x="2860" y="1150"/>
                    <a:pt x="2856" y="1148"/>
                    <a:pt x="2853" y="1144"/>
                  </a:cubicBezTo>
                  <a:cubicBezTo>
                    <a:pt x="2861" y="1144"/>
                    <a:pt x="2856" y="1131"/>
                    <a:pt x="2865" y="1132"/>
                  </a:cubicBezTo>
                  <a:cubicBezTo>
                    <a:pt x="2876" y="1152"/>
                    <a:pt x="2885" y="1116"/>
                    <a:pt x="2893" y="1136"/>
                  </a:cubicBezTo>
                  <a:cubicBezTo>
                    <a:pt x="2888" y="1151"/>
                    <a:pt x="2873" y="1133"/>
                    <a:pt x="2869" y="1152"/>
                  </a:cubicBezTo>
                  <a:cubicBezTo>
                    <a:pt x="2880" y="1162"/>
                    <a:pt x="2891" y="1148"/>
                    <a:pt x="2909" y="1152"/>
                  </a:cubicBezTo>
                  <a:cubicBezTo>
                    <a:pt x="2912" y="1142"/>
                    <a:pt x="2897" y="1130"/>
                    <a:pt x="2909" y="1124"/>
                  </a:cubicBezTo>
                  <a:cubicBezTo>
                    <a:pt x="2912" y="1124"/>
                    <a:pt x="2914" y="1124"/>
                    <a:pt x="2917" y="1124"/>
                  </a:cubicBezTo>
                  <a:cubicBezTo>
                    <a:pt x="2917" y="1142"/>
                    <a:pt x="2922" y="1154"/>
                    <a:pt x="2933" y="1160"/>
                  </a:cubicBezTo>
                  <a:cubicBezTo>
                    <a:pt x="2930" y="1150"/>
                    <a:pt x="2927" y="1142"/>
                    <a:pt x="2937" y="1136"/>
                  </a:cubicBezTo>
                  <a:cubicBezTo>
                    <a:pt x="2938" y="1139"/>
                    <a:pt x="2940" y="1141"/>
                    <a:pt x="2945" y="1140"/>
                  </a:cubicBezTo>
                  <a:cubicBezTo>
                    <a:pt x="2945" y="1147"/>
                    <a:pt x="2945" y="1153"/>
                    <a:pt x="2945" y="1160"/>
                  </a:cubicBezTo>
                  <a:cubicBezTo>
                    <a:pt x="2977" y="1154"/>
                    <a:pt x="2997" y="1156"/>
                    <a:pt x="3017" y="1144"/>
                  </a:cubicBezTo>
                  <a:cubicBezTo>
                    <a:pt x="3020" y="1158"/>
                    <a:pt x="3010" y="1161"/>
                    <a:pt x="3017" y="1168"/>
                  </a:cubicBezTo>
                  <a:cubicBezTo>
                    <a:pt x="3024" y="1168"/>
                    <a:pt x="3029" y="1167"/>
                    <a:pt x="3033" y="1164"/>
                  </a:cubicBezTo>
                  <a:cubicBezTo>
                    <a:pt x="3036" y="1152"/>
                    <a:pt x="3022" y="1156"/>
                    <a:pt x="3025" y="1144"/>
                  </a:cubicBezTo>
                  <a:cubicBezTo>
                    <a:pt x="3030" y="1143"/>
                    <a:pt x="3033" y="1138"/>
                    <a:pt x="3041" y="1140"/>
                  </a:cubicBezTo>
                  <a:cubicBezTo>
                    <a:pt x="3044" y="1151"/>
                    <a:pt x="3035" y="1150"/>
                    <a:pt x="3037" y="1160"/>
                  </a:cubicBezTo>
                  <a:cubicBezTo>
                    <a:pt x="3048" y="1158"/>
                    <a:pt x="3052" y="1182"/>
                    <a:pt x="3057" y="1172"/>
                  </a:cubicBezTo>
                  <a:close/>
                  <a:moveTo>
                    <a:pt x="5521" y="2016"/>
                  </a:moveTo>
                  <a:cubicBezTo>
                    <a:pt x="5547" y="1970"/>
                    <a:pt x="5578" y="1929"/>
                    <a:pt x="5621" y="1900"/>
                  </a:cubicBezTo>
                  <a:cubicBezTo>
                    <a:pt x="5630" y="1870"/>
                    <a:pt x="5650" y="1852"/>
                    <a:pt x="5669" y="1832"/>
                  </a:cubicBezTo>
                  <a:cubicBezTo>
                    <a:pt x="5708" y="1735"/>
                    <a:pt x="5758" y="1649"/>
                    <a:pt x="5793" y="1548"/>
                  </a:cubicBezTo>
                  <a:cubicBezTo>
                    <a:pt x="5792" y="1504"/>
                    <a:pt x="5818" y="1456"/>
                    <a:pt x="5833" y="1416"/>
                  </a:cubicBezTo>
                  <a:cubicBezTo>
                    <a:pt x="5828" y="1376"/>
                    <a:pt x="5844" y="1357"/>
                    <a:pt x="5849" y="1332"/>
                  </a:cubicBezTo>
                  <a:cubicBezTo>
                    <a:pt x="5856" y="1299"/>
                    <a:pt x="5854" y="1261"/>
                    <a:pt x="5861" y="1228"/>
                  </a:cubicBezTo>
                  <a:cubicBezTo>
                    <a:pt x="5865" y="1209"/>
                    <a:pt x="5865" y="1189"/>
                    <a:pt x="5869" y="1164"/>
                  </a:cubicBezTo>
                  <a:cubicBezTo>
                    <a:pt x="5873" y="1141"/>
                    <a:pt x="5872" y="1142"/>
                    <a:pt x="5869" y="1124"/>
                  </a:cubicBezTo>
                  <a:cubicBezTo>
                    <a:pt x="5865" y="1098"/>
                    <a:pt x="5862" y="1085"/>
                    <a:pt x="5861" y="1068"/>
                  </a:cubicBezTo>
                  <a:cubicBezTo>
                    <a:pt x="5860" y="1051"/>
                    <a:pt x="5866" y="1036"/>
                    <a:pt x="5865" y="1020"/>
                  </a:cubicBezTo>
                  <a:cubicBezTo>
                    <a:pt x="5864" y="1003"/>
                    <a:pt x="5852" y="987"/>
                    <a:pt x="5849" y="968"/>
                  </a:cubicBezTo>
                  <a:cubicBezTo>
                    <a:pt x="5844" y="938"/>
                    <a:pt x="5854" y="905"/>
                    <a:pt x="5833" y="880"/>
                  </a:cubicBezTo>
                  <a:cubicBezTo>
                    <a:pt x="5837" y="821"/>
                    <a:pt x="5810" y="799"/>
                    <a:pt x="5793" y="756"/>
                  </a:cubicBezTo>
                  <a:cubicBezTo>
                    <a:pt x="5774" y="708"/>
                    <a:pt x="5759" y="643"/>
                    <a:pt x="5733" y="608"/>
                  </a:cubicBezTo>
                  <a:cubicBezTo>
                    <a:pt x="5728" y="601"/>
                    <a:pt x="5729" y="595"/>
                    <a:pt x="5725" y="588"/>
                  </a:cubicBezTo>
                  <a:cubicBezTo>
                    <a:pt x="5705" y="550"/>
                    <a:pt x="5684" y="524"/>
                    <a:pt x="5669" y="488"/>
                  </a:cubicBezTo>
                  <a:cubicBezTo>
                    <a:pt x="5652" y="469"/>
                    <a:pt x="5633" y="452"/>
                    <a:pt x="5625" y="424"/>
                  </a:cubicBezTo>
                  <a:cubicBezTo>
                    <a:pt x="5619" y="419"/>
                    <a:pt x="5609" y="419"/>
                    <a:pt x="5605" y="412"/>
                  </a:cubicBezTo>
                  <a:cubicBezTo>
                    <a:pt x="5595" y="397"/>
                    <a:pt x="5586" y="378"/>
                    <a:pt x="5573" y="364"/>
                  </a:cubicBezTo>
                  <a:cubicBezTo>
                    <a:pt x="5570" y="360"/>
                    <a:pt x="5560" y="363"/>
                    <a:pt x="5557" y="360"/>
                  </a:cubicBezTo>
                  <a:cubicBezTo>
                    <a:pt x="5554" y="357"/>
                    <a:pt x="5556" y="347"/>
                    <a:pt x="5553" y="344"/>
                  </a:cubicBezTo>
                  <a:cubicBezTo>
                    <a:pt x="5526" y="315"/>
                    <a:pt x="5493" y="298"/>
                    <a:pt x="5457" y="276"/>
                  </a:cubicBezTo>
                  <a:cubicBezTo>
                    <a:pt x="5445" y="269"/>
                    <a:pt x="5434" y="260"/>
                    <a:pt x="5421" y="252"/>
                  </a:cubicBezTo>
                  <a:cubicBezTo>
                    <a:pt x="5408" y="244"/>
                    <a:pt x="5397" y="231"/>
                    <a:pt x="5385" y="224"/>
                  </a:cubicBezTo>
                  <a:cubicBezTo>
                    <a:pt x="5380" y="221"/>
                    <a:pt x="5370" y="226"/>
                    <a:pt x="5365" y="224"/>
                  </a:cubicBezTo>
                  <a:cubicBezTo>
                    <a:pt x="5360" y="222"/>
                    <a:pt x="5355" y="213"/>
                    <a:pt x="5353" y="212"/>
                  </a:cubicBezTo>
                  <a:cubicBezTo>
                    <a:pt x="5323" y="195"/>
                    <a:pt x="5294" y="177"/>
                    <a:pt x="5265" y="160"/>
                  </a:cubicBezTo>
                  <a:cubicBezTo>
                    <a:pt x="5199" y="150"/>
                    <a:pt x="5147" y="126"/>
                    <a:pt x="5089" y="108"/>
                  </a:cubicBezTo>
                  <a:cubicBezTo>
                    <a:pt x="5076" y="106"/>
                    <a:pt x="5070" y="111"/>
                    <a:pt x="5061" y="112"/>
                  </a:cubicBezTo>
                  <a:cubicBezTo>
                    <a:pt x="5033" y="89"/>
                    <a:pt x="4991" y="104"/>
                    <a:pt x="4953" y="96"/>
                  </a:cubicBezTo>
                  <a:cubicBezTo>
                    <a:pt x="4946" y="95"/>
                    <a:pt x="4937" y="89"/>
                    <a:pt x="4929" y="88"/>
                  </a:cubicBezTo>
                  <a:cubicBezTo>
                    <a:pt x="4917" y="87"/>
                    <a:pt x="4901" y="90"/>
                    <a:pt x="4889" y="88"/>
                  </a:cubicBezTo>
                  <a:cubicBezTo>
                    <a:pt x="4877" y="86"/>
                    <a:pt x="4868" y="77"/>
                    <a:pt x="4857" y="76"/>
                  </a:cubicBezTo>
                  <a:cubicBezTo>
                    <a:pt x="4831" y="73"/>
                    <a:pt x="4795" y="71"/>
                    <a:pt x="4769" y="76"/>
                  </a:cubicBezTo>
                  <a:cubicBezTo>
                    <a:pt x="4707" y="88"/>
                    <a:pt x="4625" y="96"/>
                    <a:pt x="4549" y="100"/>
                  </a:cubicBezTo>
                  <a:cubicBezTo>
                    <a:pt x="4523" y="123"/>
                    <a:pt x="4480" y="115"/>
                    <a:pt x="4441" y="124"/>
                  </a:cubicBezTo>
                  <a:cubicBezTo>
                    <a:pt x="4410" y="131"/>
                    <a:pt x="4383" y="150"/>
                    <a:pt x="4349" y="148"/>
                  </a:cubicBezTo>
                  <a:cubicBezTo>
                    <a:pt x="4285" y="185"/>
                    <a:pt x="4204" y="206"/>
                    <a:pt x="4145" y="248"/>
                  </a:cubicBezTo>
                  <a:cubicBezTo>
                    <a:pt x="4046" y="279"/>
                    <a:pt x="3973" y="352"/>
                    <a:pt x="3905" y="412"/>
                  </a:cubicBezTo>
                  <a:cubicBezTo>
                    <a:pt x="3881" y="433"/>
                    <a:pt x="3851" y="450"/>
                    <a:pt x="3829" y="472"/>
                  </a:cubicBezTo>
                  <a:cubicBezTo>
                    <a:pt x="3816" y="485"/>
                    <a:pt x="3806" y="506"/>
                    <a:pt x="3793" y="520"/>
                  </a:cubicBezTo>
                  <a:cubicBezTo>
                    <a:pt x="3763" y="552"/>
                    <a:pt x="3740" y="580"/>
                    <a:pt x="3717" y="616"/>
                  </a:cubicBezTo>
                  <a:cubicBezTo>
                    <a:pt x="3706" y="633"/>
                    <a:pt x="3695" y="653"/>
                    <a:pt x="3681" y="668"/>
                  </a:cubicBezTo>
                  <a:cubicBezTo>
                    <a:pt x="3675" y="700"/>
                    <a:pt x="3658" y="723"/>
                    <a:pt x="3641" y="744"/>
                  </a:cubicBezTo>
                  <a:cubicBezTo>
                    <a:pt x="3611" y="838"/>
                    <a:pt x="3565" y="916"/>
                    <a:pt x="3561" y="1036"/>
                  </a:cubicBezTo>
                  <a:cubicBezTo>
                    <a:pt x="3525" y="1122"/>
                    <a:pt x="3565" y="1256"/>
                    <a:pt x="3533" y="1356"/>
                  </a:cubicBezTo>
                  <a:cubicBezTo>
                    <a:pt x="3476" y="1355"/>
                    <a:pt x="3456" y="1391"/>
                    <a:pt x="3397" y="1388"/>
                  </a:cubicBezTo>
                  <a:cubicBezTo>
                    <a:pt x="3351" y="1412"/>
                    <a:pt x="3308" y="1438"/>
                    <a:pt x="3245" y="1444"/>
                  </a:cubicBezTo>
                  <a:cubicBezTo>
                    <a:pt x="3225" y="1459"/>
                    <a:pt x="3197" y="1465"/>
                    <a:pt x="3177" y="1480"/>
                  </a:cubicBezTo>
                  <a:cubicBezTo>
                    <a:pt x="3165" y="1480"/>
                    <a:pt x="3151" y="1478"/>
                    <a:pt x="3153" y="1492"/>
                  </a:cubicBezTo>
                  <a:cubicBezTo>
                    <a:pt x="3234" y="1513"/>
                    <a:pt x="3366" y="1488"/>
                    <a:pt x="3449" y="1508"/>
                  </a:cubicBezTo>
                  <a:cubicBezTo>
                    <a:pt x="3477" y="1489"/>
                    <a:pt x="3500" y="1507"/>
                    <a:pt x="3525" y="1508"/>
                  </a:cubicBezTo>
                  <a:cubicBezTo>
                    <a:pt x="3568" y="1509"/>
                    <a:pt x="3597" y="1507"/>
                    <a:pt x="3617" y="1536"/>
                  </a:cubicBezTo>
                  <a:cubicBezTo>
                    <a:pt x="3628" y="1606"/>
                    <a:pt x="3650" y="1666"/>
                    <a:pt x="3685" y="1712"/>
                  </a:cubicBezTo>
                  <a:cubicBezTo>
                    <a:pt x="3680" y="1739"/>
                    <a:pt x="3689" y="1748"/>
                    <a:pt x="3701" y="1772"/>
                  </a:cubicBezTo>
                  <a:cubicBezTo>
                    <a:pt x="3722" y="1813"/>
                    <a:pt x="3743" y="1825"/>
                    <a:pt x="3769" y="1860"/>
                  </a:cubicBezTo>
                  <a:cubicBezTo>
                    <a:pt x="3786" y="1882"/>
                    <a:pt x="3794" y="1912"/>
                    <a:pt x="3805" y="1924"/>
                  </a:cubicBezTo>
                  <a:cubicBezTo>
                    <a:pt x="3823" y="1944"/>
                    <a:pt x="3860" y="1949"/>
                    <a:pt x="3869" y="1976"/>
                  </a:cubicBezTo>
                  <a:cubicBezTo>
                    <a:pt x="3877" y="1995"/>
                    <a:pt x="3880" y="2019"/>
                    <a:pt x="3905" y="2020"/>
                  </a:cubicBezTo>
                  <a:cubicBezTo>
                    <a:pt x="3899" y="1984"/>
                    <a:pt x="3909" y="1935"/>
                    <a:pt x="3897" y="1908"/>
                  </a:cubicBezTo>
                  <a:cubicBezTo>
                    <a:pt x="3916" y="1875"/>
                    <a:pt x="3902" y="1831"/>
                    <a:pt x="3917" y="1792"/>
                  </a:cubicBezTo>
                  <a:cubicBezTo>
                    <a:pt x="3907" y="1761"/>
                    <a:pt x="3906" y="1706"/>
                    <a:pt x="3909" y="1660"/>
                  </a:cubicBezTo>
                  <a:cubicBezTo>
                    <a:pt x="3911" y="1626"/>
                    <a:pt x="3925" y="1595"/>
                    <a:pt x="3929" y="1560"/>
                  </a:cubicBezTo>
                  <a:cubicBezTo>
                    <a:pt x="3932" y="1530"/>
                    <a:pt x="3924" y="1496"/>
                    <a:pt x="3921" y="1476"/>
                  </a:cubicBezTo>
                  <a:cubicBezTo>
                    <a:pt x="3918" y="1455"/>
                    <a:pt x="3924" y="1430"/>
                    <a:pt x="3925" y="1404"/>
                  </a:cubicBezTo>
                  <a:cubicBezTo>
                    <a:pt x="3929" y="1317"/>
                    <a:pt x="3919" y="1210"/>
                    <a:pt x="3937" y="1152"/>
                  </a:cubicBezTo>
                  <a:cubicBezTo>
                    <a:pt x="3917" y="1117"/>
                    <a:pt x="3951" y="1069"/>
                    <a:pt x="3929" y="1024"/>
                  </a:cubicBezTo>
                  <a:cubicBezTo>
                    <a:pt x="3933" y="988"/>
                    <a:pt x="3944" y="942"/>
                    <a:pt x="3945" y="896"/>
                  </a:cubicBezTo>
                  <a:cubicBezTo>
                    <a:pt x="3947" y="846"/>
                    <a:pt x="3945" y="795"/>
                    <a:pt x="3941" y="756"/>
                  </a:cubicBezTo>
                  <a:cubicBezTo>
                    <a:pt x="3955" y="691"/>
                    <a:pt x="3956" y="560"/>
                    <a:pt x="3953" y="492"/>
                  </a:cubicBezTo>
                  <a:cubicBezTo>
                    <a:pt x="3964" y="477"/>
                    <a:pt x="3969" y="463"/>
                    <a:pt x="3981" y="456"/>
                  </a:cubicBezTo>
                  <a:cubicBezTo>
                    <a:pt x="4009" y="439"/>
                    <a:pt x="4035" y="452"/>
                    <a:pt x="4061" y="452"/>
                  </a:cubicBezTo>
                  <a:cubicBezTo>
                    <a:pt x="4073" y="452"/>
                    <a:pt x="4088" y="445"/>
                    <a:pt x="4101" y="444"/>
                  </a:cubicBezTo>
                  <a:cubicBezTo>
                    <a:pt x="4139" y="442"/>
                    <a:pt x="4183" y="451"/>
                    <a:pt x="4229" y="456"/>
                  </a:cubicBezTo>
                  <a:cubicBezTo>
                    <a:pt x="4270" y="460"/>
                    <a:pt x="4311" y="451"/>
                    <a:pt x="4345" y="456"/>
                  </a:cubicBezTo>
                  <a:cubicBezTo>
                    <a:pt x="4354" y="457"/>
                    <a:pt x="4364" y="464"/>
                    <a:pt x="4373" y="464"/>
                  </a:cubicBezTo>
                  <a:cubicBezTo>
                    <a:pt x="4386" y="464"/>
                    <a:pt x="4400" y="456"/>
                    <a:pt x="4413" y="456"/>
                  </a:cubicBezTo>
                  <a:cubicBezTo>
                    <a:pt x="4427" y="456"/>
                    <a:pt x="4442" y="463"/>
                    <a:pt x="4457" y="464"/>
                  </a:cubicBezTo>
                  <a:cubicBezTo>
                    <a:pt x="4514" y="469"/>
                    <a:pt x="4579" y="462"/>
                    <a:pt x="4633" y="468"/>
                  </a:cubicBezTo>
                  <a:cubicBezTo>
                    <a:pt x="4644" y="469"/>
                    <a:pt x="4654" y="478"/>
                    <a:pt x="4665" y="480"/>
                  </a:cubicBezTo>
                  <a:cubicBezTo>
                    <a:pt x="4680" y="483"/>
                    <a:pt x="4701" y="474"/>
                    <a:pt x="4717" y="476"/>
                  </a:cubicBezTo>
                  <a:cubicBezTo>
                    <a:pt x="4727" y="478"/>
                    <a:pt x="4732" y="483"/>
                    <a:pt x="4741" y="484"/>
                  </a:cubicBezTo>
                  <a:cubicBezTo>
                    <a:pt x="4812" y="488"/>
                    <a:pt x="4882" y="487"/>
                    <a:pt x="4941" y="496"/>
                  </a:cubicBezTo>
                  <a:cubicBezTo>
                    <a:pt x="4948" y="492"/>
                    <a:pt x="4953" y="486"/>
                    <a:pt x="4961" y="484"/>
                  </a:cubicBezTo>
                  <a:cubicBezTo>
                    <a:pt x="4997" y="495"/>
                    <a:pt x="5058" y="513"/>
                    <a:pt x="5105" y="496"/>
                  </a:cubicBezTo>
                  <a:cubicBezTo>
                    <a:pt x="5198" y="514"/>
                    <a:pt x="5305" y="522"/>
                    <a:pt x="5405" y="512"/>
                  </a:cubicBezTo>
                  <a:cubicBezTo>
                    <a:pt x="5445" y="535"/>
                    <a:pt x="5521" y="522"/>
                    <a:pt x="5553" y="552"/>
                  </a:cubicBezTo>
                  <a:cubicBezTo>
                    <a:pt x="5562" y="580"/>
                    <a:pt x="5541" y="587"/>
                    <a:pt x="5533" y="608"/>
                  </a:cubicBezTo>
                  <a:cubicBezTo>
                    <a:pt x="5534" y="681"/>
                    <a:pt x="5534" y="766"/>
                    <a:pt x="5537" y="848"/>
                  </a:cubicBezTo>
                  <a:cubicBezTo>
                    <a:pt x="5538" y="866"/>
                    <a:pt x="5539" y="890"/>
                    <a:pt x="5537" y="908"/>
                  </a:cubicBezTo>
                  <a:cubicBezTo>
                    <a:pt x="5536" y="917"/>
                    <a:pt x="5529" y="927"/>
                    <a:pt x="5529" y="936"/>
                  </a:cubicBezTo>
                  <a:cubicBezTo>
                    <a:pt x="5529" y="945"/>
                    <a:pt x="5537" y="955"/>
                    <a:pt x="5537" y="964"/>
                  </a:cubicBezTo>
                  <a:cubicBezTo>
                    <a:pt x="5537" y="971"/>
                    <a:pt x="5530" y="982"/>
                    <a:pt x="5529" y="992"/>
                  </a:cubicBezTo>
                  <a:cubicBezTo>
                    <a:pt x="5527" y="1007"/>
                    <a:pt x="5531" y="1023"/>
                    <a:pt x="5529" y="1036"/>
                  </a:cubicBezTo>
                  <a:cubicBezTo>
                    <a:pt x="5527" y="1050"/>
                    <a:pt x="5518" y="1062"/>
                    <a:pt x="5517" y="1076"/>
                  </a:cubicBezTo>
                  <a:cubicBezTo>
                    <a:pt x="5511" y="1145"/>
                    <a:pt x="5531" y="1233"/>
                    <a:pt x="5505" y="1304"/>
                  </a:cubicBezTo>
                  <a:cubicBezTo>
                    <a:pt x="5509" y="1311"/>
                    <a:pt x="5516" y="1314"/>
                    <a:pt x="5513" y="1328"/>
                  </a:cubicBezTo>
                  <a:cubicBezTo>
                    <a:pt x="5499" y="1377"/>
                    <a:pt x="5504" y="1434"/>
                    <a:pt x="5501" y="1488"/>
                  </a:cubicBezTo>
                  <a:cubicBezTo>
                    <a:pt x="5500" y="1497"/>
                    <a:pt x="5494" y="1506"/>
                    <a:pt x="5493" y="1516"/>
                  </a:cubicBezTo>
                  <a:cubicBezTo>
                    <a:pt x="5489" y="1549"/>
                    <a:pt x="5493" y="1591"/>
                    <a:pt x="5493" y="1628"/>
                  </a:cubicBezTo>
                  <a:cubicBezTo>
                    <a:pt x="5493" y="1669"/>
                    <a:pt x="5496" y="1711"/>
                    <a:pt x="5493" y="1748"/>
                  </a:cubicBezTo>
                  <a:cubicBezTo>
                    <a:pt x="5490" y="1788"/>
                    <a:pt x="5487" y="1814"/>
                    <a:pt x="5481" y="1844"/>
                  </a:cubicBezTo>
                  <a:cubicBezTo>
                    <a:pt x="5465" y="1917"/>
                    <a:pt x="5471" y="1988"/>
                    <a:pt x="5461" y="2056"/>
                  </a:cubicBezTo>
                  <a:cubicBezTo>
                    <a:pt x="5493" y="2054"/>
                    <a:pt x="5494" y="2023"/>
                    <a:pt x="5521" y="2016"/>
                  </a:cubicBezTo>
                  <a:close/>
                  <a:moveTo>
                    <a:pt x="5357" y="580"/>
                  </a:moveTo>
                  <a:cubicBezTo>
                    <a:pt x="5325" y="580"/>
                    <a:pt x="5290" y="573"/>
                    <a:pt x="5257" y="572"/>
                  </a:cubicBezTo>
                  <a:cubicBezTo>
                    <a:pt x="5236" y="572"/>
                    <a:pt x="5214" y="577"/>
                    <a:pt x="5193" y="576"/>
                  </a:cubicBezTo>
                  <a:cubicBezTo>
                    <a:pt x="5171" y="574"/>
                    <a:pt x="5149" y="565"/>
                    <a:pt x="5125" y="564"/>
                  </a:cubicBezTo>
                  <a:cubicBezTo>
                    <a:pt x="5084" y="562"/>
                    <a:pt x="5042" y="568"/>
                    <a:pt x="5001" y="564"/>
                  </a:cubicBezTo>
                  <a:cubicBezTo>
                    <a:pt x="4992" y="563"/>
                    <a:pt x="4982" y="557"/>
                    <a:pt x="4973" y="556"/>
                  </a:cubicBezTo>
                  <a:cubicBezTo>
                    <a:pt x="4926" y="550"/>
                    <a:pt x="4879" y="561"/>
                    <a:pt x="4833" y="556"/>
                  </a:cubicBezTo>
                  <a:cubicBezTo>
                    <a:pt x="4817" y="554"/>
                    <a:pt x="4801" y="546"/>
                    <a:pt x="4785" y="544"/>
                  </a:cubicBezTo>
                  <a:cubicBezTo>
                    <a:pt x="4759" y="541"/>
                    <a:pt x="4731" y="546"/>
                    <a:pt x="4705" y="544"/>
                  </a:cubicBezTo>
                  <a:cubicBezTo>
                    <a:pt x="4661" y="541"/>
                    <a:pt x="4615" y="533"/>
                    <a:pt x="4581" y="528"/>
                  </a:cubicBezTo>
                  <a:cubicBezTo>
                    <a:pt x="4561" y="525"/>
                    <a:pt x="4539" y="529"/>
                    <a:pt x="4517" y="528"/>
                  </a:cubicBezTo>
                  <a:cubicBezTo>
                    <a:pt x="4495" y="527"/>
                    <a:pt x="4470" y="520"/>
                    <a:pt x="4449" y="520"/>
                  </a:cubicBezTo>
                  <a:cubicBezTo>
                    <a:pt x="4387" y="520"/>
                    <a:pt x="4311" y="534"/>
                    <a:pt x="4273" y="508"/>
                  </a:cubicBezTo>
                  <a:cubicBezTo>
                    <a:pt x="4181" y="525"/>
                    <a:pt x="4107" y="498"/>
                    <a:pt x="4017" y="516"/>
                  </a:cubicBezTo>
                  <a:cubicBezTo>
                    <a:pt x="4004" y="621"/>
                    <a:pt x="4021" y="723"/>
                    <a:pt x="4009" y="820"/>
                  </a:cubicBezTo>
                  <a:cubicBezTo>
                    <a:pt x="4008" y="831"/>
                    <a:pt x="4002" y="844"/>
                    <a:pt x="4001" y="856"/>
                  </a:cubicBezTo>
                  <a:cubicBezTo>
                    <a:pt x="4000" y="877"/>
                    <a:pt x="4006" y="898"/>
                    <a:pt x="4005" y="920"/>
                  </a:cubicBezTo>
                  <a:cubicBezTo>
                    <a:pt x="4004" y="932"/>
                    <a:pt x="3998" y="944"/>
                    <a:pt x="3997" y="956"/>
                  </a:cubicBezTo>
                  <a:cubicBezTo>
                    <a:pt x="3992" y="1033"/>
                    <a:pt x="3995" y="1138"/>
                    <a:pt x="3993" y="1208"/>
                  </a:cubicBezTo>
                  <a:cubicBezTo>
                    <a:pt x="3992" y="1241"/>
                    <a:pt x="3996" y="1273"/>
                    <a:pt x="3993" y="1304"/>
                  </a:cubicBezTo>
                  <a:cubicBezTo>
                    <a:pt x="3991" y="1319"/>
                    <a:pt x="3985" y="1333"/>
                    <a:pt x="3985" y="1348"/>
                  </a:cubicBezTo>
                  <a:cubicBezTo>
                    <a:pt x="3984" y="1391"/>
                    <a:pt x="4001" y="1412"/>
                    <a:pt x="3981" y="1448"/>
                  </a:cubicBezTo>
                  <a:cubicBezTo>
                    <a:pt x="4006" y="1520"/>
                    <a:pt x="3982" y="1608"/>
                    <a:pt x="3973" y="1680"/>
                  </a:cubicBezTo>
                  <a:cubicBezTo>
                    <a:pt x="3966" y="1742"/>
                    <a:pt x="3975" y="1808"/>
                    <a:pt x="3969" y="1872"/>
                  </a:cubicBezTo>
                  <a:cubicBezTo>
                    <a:pt x="3968" y="1887"/>
                    <a:pt x="3962" y="1901"/>
                    <a:pt x="3961" y="1916"/>
                  </a:cubicBezTo>
                  <a:cubicBezTo>
                    <a:pt x="3956" y="1971"/>
                    <a:pt x="3959" y="2022"/>
                    <a:pt x="3957" y="2072"/>
                  </a:cubicBezTo>
                  <a:cubicBezTo>
                    <a:pt x="3969" y="2080"/>
                    <a:pt x="3973" y="2096"/>
                    <a:pt x="3977" y="2112"/>
                  </a:cubicBezTo>
                  <a:cubicBezTo>
                    <a:pt x="4038" y="2144"/>
                    <a:pt x="4090" y="2186"/>
                    <a:pt x="4145" y="2224"/>
                  </a:cubicBezTo>
                  <a:cubicBezTo>
                    <a:pt x="4173" y="2225"/>
                    <a:pt x="4185" y="2243"/>
                    <a:pt x="4209" y="2248"/>
                  </a:cubicBezTo>
                  <a:cubicBezTo>
                    <a:pt x="4230" y="2257"/>
                    <a:pt x="4243" y="2275"/>
                    <a:pt x="4277" y="2272"/>
                  </a:cubicBezTo>
                  <a:cubicBezTo>
                    <a:pt x="4290" y="2294"/>
                    <a:pt x="4320" y="2299"/>
                    <a:pt x="4353" y="2300"/>
                  </a:cubicBezTo>
                  <a:cubicBezTo>
                    <a:pt x="4372" y="2322"/>
                    <a:pt x="4405" y="2316"/>
                    <a:pt x="4437" y="2324"/>
                  </a:cubicBezTo>
                  <a:cubicBezTo>
                    <a:pt x="4454" y="2328"/>
                    <a:pt x="4471" y="2338"/>
                    <a:pt x="4485" y="2340"/>
                  </a:cubicBezTo>
                  <a:cubicBezTo>
                    <a:pt x="4510" y="2343"/>
                    <a:pt x="4544" y="2339"/>
                    <a:pt x="4553" y="2340"/>
                  </a:cubicBezTo>
                  <a:cubicBezTo>
                    <a:pt x="4563" y="2341"/>
                    <a:pt x="4565" y="2347"/>
                    <a:pt x="4573" y="2348"/>
                  </a:cubicBezTo>
                  <a:cubicBezTo>
                    <a:pt x="4587" y="2350"/>
                    <a:pt x="4602" y="2346"/>
                    <a:pt x="4617" y="2348"/>
                  </a:cubicBezTo>
                  <a:cubicBezTo>
                    <a:pt x="4632" y="2350"/>
                    <a:pt x="4646" y="2358"/>
                    <a:pt x="4661" y="2360"/>
                  </a:cubicBezTo>
                  <a:cubicBezTo>
                    <a:pt x="4698" y="2364"/>
                    <a:pt x="4748" y="2365"/>
                    <a:pt x="4789" y="2360"/>
                  </a:cubicBezTo>
                  <a:cubicBezTo>
                    <a:pt x="4810" y="2357"/>
                    <a:pt x="4832" y="2346"/>
                    <a:pt x="4853" y="2344"/>
                  </a:cubicBezTo>
                  <a:cubicBezTo>
                    <a:pt x="4881" y="2341"/>
                    <a:pt x="4903" y="2339"/>
                    <a:pt x="4925" y="2336"/>
                  </a:cubicBezTo>
                  <a:cubicBezTo>
                    <a:pt x="4935" y="2335"/>
                    <a:pt x="4944" y="2338"/>
                    <a:pt x="4953" y="2336"/>
                  </a:cubicBezTo>
                  <a:cubicBezTo>
                    <a:pt x="4967" y="2333"/>
                    <a:pt x="4979" y="2324"/>
                    <a:pt x="4993" y="2320"/>
                  </a:cubicBezTo>
                  <a:cubicBezTo>
                    <a:pt x="5040" y="2305"/>
                    <a:pt x="5088" y="2295"/>
                    <a:pt x="5137" y="2288"/>
                  </a:cubicBezTo>
                  <a:cubicBezTo>
                    <a:pt x="5155" y="2278"/>
                    <a:pt x="5171" y="2266"/>
                    <a:pt x="5201" y="2268"/>
                  </a:cubicBezTo>
                  <a:cubicBezTo>
                    <a:pt x="5221" y="2244"/>
                    <a:pt x="5255" y="2234"/>
                    <a:pt x="5289" y="2224"/>
                  </a:cubicBezTo>
                  <a:cubicBezTo>
                    <a:pt x="5322" y="2195"/>
                    <a:pt x="5355" y="2165"/>
                    <a:pt x="5397" y="2144"/>
                  </a:cubicBezTo>
                  <a:cubicBezTo>
                    <a:pt x="5406" y="2093"/>
                    <a:pt x="5388" y="2057"/>
                    <a:pt x="5409" y="2012"/>
                  </a:cubicBezTo>
                  <a:cubicBezTo>
                    <a:pt x="5399" y="1960"/>
                    <a:pt x="5417" y="1883"/>
                    <a:pt x="5409" y="1820"/>
                  </a:cubicBezTo>
                  <a:cubicBezTo>
                    <a:pt x="5419" y="1813"/>
                    <a:pt x="5419" y="1807"/>
                    <a:pt x="5421" y="1796"/>
                  </a:cubicBezTo>
                  <a:cubicBezTo>
                    <a:pt x="5436" y="1710"/>
                    <a:pt x="5407" y="1610"/>
                    <a:pt x="5433" y="1548"/>
                  </a:cubicBezTo>
                  <a:cubicBezTo>
                    <a:pt x="5416" y="1518"/>
                    <a:pt x="5429" y="1488"/>
                    <a:pt x="5433" y="1464"/>
                  </a:cubicBezTo>
                  <a:cubicBezTo>
                    <a:pt x="5439" y="1427"/>
                    <a:pt x="5434" y="1387"/>
                    <a:pt x="5437" y="1348"/>
                  </a:cubicBezTo>
                  <a:cubicBezTo>
                    <a:pt x="5438" y="1331"/>
                    <a:pt x="5444" y="1314"/>
                    <a:pt x="5445" y="1296"/>
                  </a:cubicBezTo>
                  <a:cubicBezTo>
                    <a:pt x="5451" y="1194"/>
                    <a:pt x="5451" y="1116"/>
                    <a:pt x="5453" y="1036"/>
                  </a:cubicBezTo>
                  <a:cubicBezTo>
                    <a:pt x="5454" y="1013"/>
                    <a:pt x="5454" y="987"/>
                    <a:pt x="5457" y="968"/>
                  </a:cubicBezTo>
                  <a:cubicBezTo>
                    <a:pt x="5462" y="940"/>
                    <a:pt x="5481" y="913"/>
                    <a:pt x="5461" y="884"/>
                  </a:cubicBezTo>
                  <a:cubicBezTo>
                    <a:pt x="5471" y="867"/>
                    <a:pt x="5473" y="844"/>
                    <a:pt x="5469" y="824"/>
                  </a:cubicBezTo>
                  <a:cubicBezTo>
                    <a:pt x="5465" y="806"/>
                    <a:pt x="5466" y="808"/>
                    <a:pt x="5469" y="792"/>
                  </a:cubicBezTo>
                  <a:cubicBezTo>
                    <a:pt x="5471" y="782"/>
                    <a:pt x="5469" y="773"/>
                    <a:pt x="5469" y="764"/>
                  </a:cubicBezTo>
                  <a:cubicBezTo>
                    <a:pt x="5469" y="713"/>
                    <a:pt x="5462" y="661"/>
                    <a:pt x="5465" y="604"/>
                  </a:cubicBezTo>
                  <a:cubicBezTo>
                    <a:pt x="5435" y="576"/>
                    <a:pt x="5397" y="580"/>
                    <a:pt x="5357" y="580"/>
                  </a:cubicBezTo>
                  <a:close/>
                  <a:moveTo>
                    <a:pt x="1885" y="1112"/>
                  </a:moveTo>
                  <a:cubicBezTo>
                    <a:pt x="1870" y="1087"/>
                    <a:pt x="1877" y="1061"/>
                    <a:pt x="1869" y="1036"/>
                  </a:cubicBezTo>
                  <a:cubicBezTo>
                    <a:pt x="1863" y="1019"/>
                    <a:pt x="1851" y="1008"/>
                    <a:pt x="1845" y="992"/>
                  </a:cubicBezTo>
                  <a:cubicBezTo>
                    <a:pt x="1837" y="972"/>
                    <a:pt x="1837" y="950"/>
                    <a:pt x="1829" y="932"/>
                  </a:cubicBezTo>
                  <a:cubicBezTo>
                    <a:pt x="1823" y="918"/>
                    <a:pt x="1812" y="906"/>
                    <a:pt x="1805" y="892"/>
                  </a:cubicBezTo>
                  <a:cubicBezTo>
                    <a:pt x="1767" y="821"/>
                    <a:pt x="1723" y="777"/>
                    <a:pt x="1669" y="724"/>
                  </a:cubicBezTo>
                  <a:cubicBezTo>
                    <a:pt x="1584" y="685"/>
                    <a:pt x="1492" y="654"/>
                    <a:pt x="1389" y="644"/>
                  </a:cubicBezTo>
                  <a:cubicBezTo>
                    <a:pt x="1359" y="641"/>
                    <a:pt x="1320" y="641"/>
                    <a:pt x="1285" y="644"/>
                  </a:cubicBezTo>
                  <a:cubicBezTo>
                    <a:pt x="1280" y="644"/>
                    <a:pt x="1277" y="651"/>
                    <a:pt x="1273" y="652"/>
                  </a:cubicBezTo>
                  <a:cubicBezTo>
                    <a:pt x="1266" y="653"/>
                    <a:pt x="1260" y="648"/>
                    <a:pt x="1257" y="648"/>
                  </a:cubicBezTo>
                  <a:cubicBezTo>
                    <a:pt x="1133" y="667"/>
                    <a:pt x="1029" y="712"/>
                    <a:pt x="953" y="772"/>
                  </a:cubicBezTo>
                  <a:cubicBezTo>
                    <a:pt x="905" y="810"/>
                    <a:pt x="876" y="840"/>
                    <a:pt x="845" y="884"/>
                  </a:cubicBezTo>
                  <a:cubicBezTo>
                    <a:pt x="813" y="930"/>
                    <a:pt x="789" y="983"/>
                    <a:pt x="761" y="1028"/>
                  </a:cubicBezTo>
                  <a:cubicBezTo>
                    <a:pt x="724" y="1188"/>
                    <a:pt x="737" y="1410"/>
                    <a:pt x="825" y="1512"/>
                  </a:cubicBezTo>
                  <a:cubicBezTo>
                    <a:pt x="856" y="1592"/>
                    <a:pt x="925" y="1673"/>
                    <a:pt x="993" y="1720"/>
                  </a:cubicBezTo>
                  <a:cubicBezTo>
                    <a:pt x="1034" y="1749"/>
                    <a:pt x="1089" y="1778"/>
                    <a:pt x="1141" y="1792"/>
                  </a:cubicBezTo>
                  <a:cubicBezTo>
                    <a:pt x="1164" y="1798"/>
                    <a:pt x="1190" y="1794"/>
                    <a:pt x="1213" y="1800"/>
                  </a:cubicBezTo>
                  <a:cubicBezTo>
                    <a:pt x="1228" y="1804"/>
                    <a:pt x="1239" y="1813"/>
                    <a:pt x="1253" y="1816"/>
                  </a:cubicBezTo>
                  <a:cubicBezTo>
                    <a:pt x="1285" y="1822"/>
                    <a:pt x="1327" y="1826"/>
                    <a:pt x="1365" y="1828"/>
                  </a:cubicBezTo>
                  <a:cubicBezTo>
                    <a:pt x="1432" y="1832"/>
                    <a:pt x="1470" y="1819"/>
                    <a:pt x="1517" y="1808"/>
                  </a:cubicBezTo>
                  <a:cubicBezTo>
                    <a:pt x="1543" y="1802"/>
                    <a:pt x="1576" y="1801"/>
                    <a:pt x="1585" y="1776"/>
                  </a:cubicBezTo>
                  <a:cubicBezTo>
                    <a:pt x="1509" y="1765"/>
                    <a:pt x="1406" y="1739"/>
                    <a:pt x="1345" y="1704"/>
                  </a:cubicBezTo>
                  <a:cubicBezTo>
                    <a:pt x="1314" y="1686"/>
                    <a:pt x="1263" y="1654"/>
                    <a:pt x="1253" y="1628"/>
                  </a:cubicBezTo>
                  <a:cubicBezTo>
                    <a:pt x="1240" y="1594"/>
                    <a:pt x="1264" y="1532"/>
                    <a:pt x="1277" y="1516"/>
                  </a:cubicBezTo>
                  <a:cubicBezTo>
                    <a:pt x="1291" y="1499"/>
                    <a:pt x="1335" y="1483"/>
                    <a:pt x="1361" y="1472"/>
                  </a:cubicBezTo>
                  <a:cubicBezTo>
                    <a:pt x="1374" y="1466"/>
                    <a:pt x="1386" y="1459"/>
                    <a:pt x="1397" y="1456"/>
                  </a:cubicBezTo>
                  <a:cubicBezTo>
                    <a:pt x="1413" y="1451"/>
                    <a:pt x="1431" y="1452"/>
                    <a:pt x="1449" y="1448"/>
                  </a:cubicBezTo>
                  <a:cubicBezTo>
                    <a:pt x="1466" y="1444"/>
                    <a:pt x="1483" y="1434"/>
                    <a:pt x="1497" y="1432"/>
                  </a:cubicBezTo>
                  <a:cubicBezTo>
                    <a:pt x="1545" y="1425"/>
                    <a:pt x="1594" y="1437"/>
                    <a:pt x="1641" y="1444"/>
                  </a:cubicBezTo>
                  <a:cubicBezTo>
                    <a:pt x="1693" y="1451"/>
                    <a:pt x="1749" y="1452"/>
                    <a:pt x="1789" y="1472"/>
                  </a:cubicBezTo>
                  <a:cubicBezTo>
                    <a:pt x="1803" y="1474"/>
                    <a:pt x="1811" y="1470"/>
                    <a:pt x="1821" y="1468"/>
                  </a:cubicBezTo>
                  <a:cubicBezTo>
                    <a:pt x="1831" y="1482"/>
                    <a:pt x="1850" y="1487"/>
                    <a:pt x="1877" y="1484"/>
                  </a:cubicBezTo>
                  <a:cubicBezTo>
                    <a:pt x="1877" y="1403"/>
                    <a:pt x="1867" y="1354"/>
                    <a:pt x="1925" y="1328"/>
                  </a:cubicBezTo>
                  <a:cubicBezTo>
                    <a:pt x="1948" y="1318"/>
                    <a:pt x="1984" y="1325"/>
                    <a:pt x="2001" y="1296"/>
                  </a:cubicBezTo>
                  <a:cubicBezTo>
                    <a:pt x="1971" y="1245"/>
                    <a:pt x="1838" y="1203"/>
                    <a:pt x="1885" y="1112"/>
                  </a:cubicBezTo>
                  <a:close/>
                  <a:moveTo>
                    <a:pt x="2273" y="1060"/>
                  </a:moveTo>
                  <a:cubicBezTo>
                    <a:pt x="2273" y="1066"/>
                    <a:pt x="2275" y="1069"/>
                    <a:pt x="2277" y="1072"/>
                  </a:cubicBezTo>
                  <a:cubicBezTo>
                    <a:pt x="2287" y="1073"/>
                    <a:pt x="2290" y="1066"/>
                    <a:pt x="2293" y="1060"/>
                  </a:cubicBezTo>
                  <a:cubicBezTo>
                    <a:pt x="2283" y="1060"/>
                    <a:pt x="2281" y="1053"/>
                    <a:pt x="2273" y="1060"/>
                  </a:cubicBezTo>
                  <a:close/>
                  <a:moveTo>
                    <a:pt x="2305" y="1076"/>
                  </a:moveTo>
                  <a:cubicBezTo>
                    <a:pt x="2300" y="1076"/>
                    <a:pt x="2301" y="1083"/>
                    <a:pt x="2297" y="1084"/>
                  </a:cubicBezTo>
                  <a:cubicBezTo>
                    <a:pt x="2292" y="1083"/>
                    <a:pt x="2289" y="1078"/>
                    <a:pt x="2281" y="1080"/>
                  </a:cubicBezTo>
                  <a:cubicBezTo>
                    <a:pt x="2270" y="1087"/>
                    <a:pt x="2296" y="1098"/>
                    <a:pt x="2281" y="1108"/>
                  </a:cubicBezTo>
                  <a:cubicBezTo>
                    <a:pt x="2278" y="1108"/>
                    <a:pt x="2276" y="1108"/>
                    <a:pt x="2273" y="1108"/>
                  </a:cubicBezTo>
                  <a:cubicBezTo>
                    <a:pt x="2264" y="1087"/>
                    <a:pt x="2278" y="1066"/>
                    <a:pt x="2253" y="1064"/>
                  </a:cubicBezTo>
                  <a:cubicBezTo>
                    <a:pt x="2261" y="1091"/>
                    <a:pt x="2255" y="1088"/>
                    <a:pt x="2261" y="1120"/>
                  </a:cubicBezTo>
                  <a:cubicBezTo>
                    <a:pt x="2287" y="1121"/>
                    <a:pt x="2303" y="1113"/>
                    <a:pt x="2325" y="1104"/>
                  </a:cubicBezTo>
                  <a:cubicBezTo>
                    <a:pt x="2328" y="1092"/>
                    <a:pt x="2311" y="1099"/>
                    <a:pt x="2317" y="1084"/>
                  </a:cubicBezTo>
                  <a:cubicBezTo>
                    <a:pt x="2335" y="1082"/>
                    <a:pt x="2333" y="1093"/>
                    <a:pt x="2329" y="1104"/>
                  </a:cubicBezTo>
                  <a:cubicBezTo>
                    <a:pt x="2353" y="1106"/>
                    <a:pt x="2369" y="1090"/>
                    <a:pt x="2385" y="1096"/>
                  </a:cubicBezTo>
                  <a:cubicBezTo>
                    <a:pt x="2386" y="1103"/>
                    <a:pt x="2381" y="1116"/>
                    <a:pt x="2393" y="1112"/>
                  </a:cubicBezTo>
                  <a:cubicBezTo>
                    <a:pt x="2405" y="1111"/>
                    <a:pt x="2382" y="1092"/>
                    <a:pt x="2397" y="1088"/>
                  </a:cubicBezTo>
                  <a:cubicBezTo>
                    <a:pt x="2406" y="1089"/>
                    <a:pt x="2406" y="1098"/>
                    <a:pt x="2405" y="1108"/>
                  </a:cubicBezTo>
                  <a:cubicBezTo>
                    <a:pt x="2417" y="1106"/>
                    <a:pt x="2431" y="1105"/>
                    <a:pt x="2441" y="1100"/>
                  </a:cubicBezTo>
                  <a:cubicBezTo>
                    <a:pt x="2447" y="1085"/>
                    <a:pt x="2430" y="1092"/>
                    <a:pt x="2433" y="1080"/>
                  </a:cubicBezTo>
                  <a:cubicBezTo>
                    <a:pt x="2438" y="1079"/>
                    <a:pt x="2441" y="1074"/>
                    <a:pt x="2449" y="1076"/>
                  </a:cubicBezTo>
                  <a:cubicBezTo>
                    <a:pt x="2450" y="1085"/>
                    <a:pt x="2448" y="1091"/>
                    <a:pt x="2445" y="1096"/>
                  </a:cubicBezTo>
                  <a:cubicBezTo>
                    <a:pt x="2458" y="1103"/>
                    <a:pt x="2459" y="1093"/>
                    <a:pt x="2473" y="1092"/>
                  </a:cubicBezTo>
                  <a:cubicBezTo>
                    <a:pt x="2477" y="1097"/>
                    <a:pt x="2477" y="1107"/>
                    <a:pt x="2481" y="1112"/>
                  </a:cubicBezTo>
                  <a:cubicBezTo>
                    <a:pt x="2516" y="1102"/>
                    <a:pt x="2549" y="1106"/>
                    <a:pt x="2573" y="1092"/>
                  </a:cubicBezTo>
                  <a:cubicBezTo>
                    <a:pt x="2573" y="1104"/>
                    <a:pt x="2571" y="1118"/>
                    <a:pt x="2585" y="1116"/>
                  </a:cubicBezTo>
                  <a:cubicBezTo>
                    <a:pt x="2593" y="1101"/>
                    <a:pt x="2576" y="1102"/>
                    <a:pt x="2581" y="1080"/>
                  </a:cubicBezTo>
                  <a:cubicBezTo>
                    <a:pt x="2543" y="1082"/>
                    <a:pt x="2542" y="1089"/>
                    <a:pt x="2509" y="1092"/>
                  </a:cubicBezTo>
                  <a:cubicBezTo>
                    <a:pt x="2510" y="1083"/>
                    <a:pt x="2508" y="1077"/>
                    <a:pt x="2505" y="1072"/>
                  </a:cubicBezTo>
                  <a:cubicBezTo>
                    <a:pt x="2474" y="1073"/>
                    <a:pt x="2454" y="1057"/>
                    <a:pt x="2421" y="1064"/>
                  </a:cubicBezTo>
                  <a:cubicBezTo>
                    <a:pt x="2416" y="1081"/>
                    <a:pt x="2429" y="1080"/>
                    <a:pt x="2429" y="1092"/>
                  </a:cubicBezTo>
                  <a:cubicBezTo>
                    <a:pt x="2423" y="1093"/>
                    <a:pt x="2422" y="1099"/>
                    <a:pt x="2417" y="1100"/>
                  </a:cubicBezTo>
                  <a:cubicBezTo>
                    <a:pt x="2406" y="1089"/>
                    <a:pt x="2414" y="1056"/>
                    <a:pt x="2393" y="1064"/>
                  </a:cubicBezTo>
                  <a:cubicBezTo>
                    <a:pt x="2400" y="1065"/>
                    <a:pt x="2402" y="1071"/>
                    <a:pt x="2401" y="1080"/>
                  </a:cubicBezTo>
                  <a:cubicBezTo>
                    <a:pt x="2396" y="1080"/>
                    <a:pt x="2390" y="1080"/>
                    <a:pt x="2385" y="1080"/>
                  </a:cubicBezTo>
                  <a:cubicBezTo>
                    <a:pt x="2382" y="1066"/>
                    <a:pt x="2392" y="1063"/>
                    <a:pt x="2385" y="1056"/>
                  </a:cubicBezTo>
                  <a:cubicBezTo>
                    <a:pt x="2360" y="1059"/>
                    <a:pt x="2342" y="1075"/>
                    <a:pt x="2325" y="1056"/>
                  </a:cubicBezTo>
                  <a:cubicBezTo>
                    <a:pt x="2326" y="1066"/>
                    <a:pt x="2326" y="1075"/>
                    <a:pt x="2317" y="1076"/>
                  </a:cubicBezTo>
                  <a:cubicBezTo>
                    <a:pt x="2312" y="1071"/>
                    <a:pt x="2306" y="1069"/>
                    <a:pt x="2309" y="1056"/>
                  </a:cubicBezTo>
                  <a:cubicBezTo>
                    <a:pt x="2305" y="1056"/>
                    <a:pt x="2301" y="1056"/>
                    <a:pt x="2297" y="1056"/>
                  </a:cubicBezTo>
                  <a:cubicBezTo>
                    <a:pt x="2294" y="1068"/>
                    <a:pt x="2308" y="1064"/>
                    <a:pt x="2305" y="1076"/>
                  </a:cubicBezTo>
                  <a:close/>
                  <a:moveTo>
                    <a:pt x="2237" y="1080"/>
                  </a:moveTo>
                  <a:cubicBezTo>
                    <a:pt x="2240" y="1080"/>
                    <a:pt x="2242" y="1080"/>
                    <a:pt x="2245" y="1080"/>
                  </a:cubicBezTo>
                  <a:cubicBezTo>
                    <a:pt x="2245" y="1077"/>
                    <a:pt x="2245" y="1075"/>
                    <a:pt x="2245" y="1072"/>
                  </a:cubicBezTo>
                  <a:cubicBezTo>
                    <a:pt x="2242" y="1072"/>
                    <a:pt x="2240" y="1072"/>
                    <a:pt x="2237" y="1072"/>
                  </a:cubicBezTo>
                  <a:cubicBezTo>
                    <a:pt x="2237" y="1075"/>
                    <a:pt x="2237" y="1077"/>
                    <a:pt x="2237" y="1080"/>
                  </a:cubicBezTo>
                  <a:close/>
                  <a:moveTo>
                    <a:pt x="2589" y="1084"/>
                  </a:moveTo>
                  <a:cubicBezTo>
                    <a:pt x="2591" y="1084"/>
                    <a:pt x="2594" y="1085"/>
                    <a:pt x="2593" y="1088"/>
                  </a:cubicBezTo>
                  <a:cubicBezTo>
                    <a:pt x="2596" y="1088"/>
                    <a:pt x="2598" y="1088"/>
                    <a:pt x="2601" y="1088"/>
                  </a:cubicBezTo>
                  <a:cubicBezTo>
                    <a:pt x="2601" y="1082"/>
                    <a:pt x="2603" y="1079"/>
                    <a:pt x="2605" y="1076"/>
                  </a:cubicBezTo>
                  <a:cubicBezTo>
                    <a:pt x="2596" y="1075"/>
                    <a:pt x="2590" y="1077"/>
                    <a:pt x="2589" y="1084"/>
                  </a:cubicBezTo>
                  <a:close/>
                  <a:moveTo>
                    <a:pt x="2641" y="1084"/>
                  </a:moveTo>
                  <a:cubicBezTo>
                    <a:pt x="2645" y="1100"/>
                    <a:pt x="2643" y="1122"/>
                    <a:pt x="2657" y="1128"/>
                  </a:cubicBezTo>
                  <a:cubicBezTo>
                    <a:pt x="2673" y="1112"/>
                    <a:pt x="2653" y="1112"/>
                    <a:pt x="2653" y="1092"/>
                  </a:cubicBezTo>
                  <a:cubicBezTo>
                    <a:pt x="2657" y="1092"/>
                    <a:pt x="2658" y="1089"/>
                    <a:pt x="2661" y="1088"/>
                  </a:cubicBezTo>
                  <a:cubicBezTo>
                    <a:pt x="2676" y="1095"/>
                    <a:pt x="2680" y="1121"/>
                    <a:pt x="2669" y="1132"/>
                  </a:cubicBezTo>
                  <a:cubicBezTo>
                    <a:pt x="2681" y="1135"/>
                    <a:pt x="2677" y="1135"/>
                    <a:pt x="2689" y="1132"/>
                  </a:cubicBezTo>
                  <a:cubicBezTo>
                    <a:pt x="2683" y="1116"/>
                    <a:pt x="2675" y="1104"/>
                    <a:pt x="2677" y="1080"/>
                  </a:cubicBezTo>
                  <a:cubicBezTo>
                    <a:pt x="2662" y="1085"/>
                    <a:pt x="2650" y="1081"/>
                    <a:pt x="2641" y="1084"/>
                  </a:cubicBezTo>
                  <a:close/>
                  <a:moveTo>
                    <a:pt x="2725" y="1108"/>
                  </a:moveTo>
                  <a:cubicBezTo>
                    <a:pt x="2724" y="1097"/>
                    <a:pt x="2731" y="1095"/>
                    <a:pt x="2741" y="1096"/>
                  </a:cubicBezTo>
                  <a:cubicBezTo>
                    <a:pt x="2741" y="1101"/>
                    <a:pt x="2741" y="1107"/>
                    <a:pt x="2741" y="1112"/>
                  </a:cubicBezTo>
                  <a:cubicBezTo>
                    <a:pt x="2732" y="1111"/>
                    <a:pt x="2726" y="1113"/>
                    <a:pt x="2721" y="1116"/>
                  </a:cubicBezTo>
                  <a:cubicBezTo>
                    <a:pt x="2720" y="1126"/>
                    <a:pt x="2727" y="1129"/>
                    <a:pt x="2733" y="1132"/>
                  </a:cubicBezTo>
                  <a:cubicBezTo>
                    <a:pt x="2727" y="1114"/>
                    <a:pt x="2746" y="1121"/>
                    <a:pt x="2757" y="1120"/>
                  </a:cubicBezTo>
                  <a:cubicBezTo>
                    <a:pt x="2756" y="1101"/>
                    <a:pt x="2747" y="1102"/>
                    <a:pt x="2753" y="1084"/>
                  </a:cubicBezTo>
                  <a:cubicBezTo>
                    <a:pt x="2732" y="1082"/>
                    <a:pt x="2698" y="1097"/>
                    <a:pt x="2725" y="1108"/>
                  </a:cubicBezTo>
                  <a:close/>
                  <a:moveTo>
                    <a:pt x="2617" y="1100"/>
                  </a:moveTo>
                  <a:cubicBezTo>
                    <a:pt x="2623" y="1106"/>
                    <a:pt x="2635" y="1104"/>
                    <a:pt x="2633" y="1092"/>
                  </a:cubicBezTo>
                  <a:cubicBezTo>
                    <a:pt x="2627" y="1092"/>
                    <a:pt x="2624" y="1090"/>
                    <a:pt x="2621" y="1088"/>
                  </a:cubicBezTo>
                  <a:cubicBezTo>
                    <a:pt x="2621" y="1094"/>
                    <a:pt x="2619" y="1097"/>
                    <a:pt x="2617" y="1100"/>
                  </a:cubicBezTo>
                  <a:close/>
                  <a:moveTo>
                    <a:pt x="2693" y="1128"/>
                  </a:moveTo>
                  <a:cubicBezTo>
                    <a:pt x="2703" y="1128"/>
                    <a:pt x="2705" y="1135"/>
                    <a:pt x="2713" y="1128"/>
                  </a:cubicBezTo>
                  <a:cubicBezTo>
                    <a:pt x="2702" y="1111"/>
                    <a:pt x="2713" y="1096"/>
                    <a:pt x="2693" y="1088"/>
                  </a:cubicBezTo>
                  <a:cubicBezTo>
                    <a:pt x="2684" y="1106"/>
                    <a:pt x="2705" y="1111"/>
                    <a:pt x="2693" y="1128"/>
                  </a:cubicBezTo>
                  <a:close/>
                  <a:moveTo>
                    <a:pt x="2249" y="1124"/>
                  </a:moveTo>
                  <a:cubicBezTo>
                    <a:pt x="2258" y="1120"/>
                    <a:pt x="2244" y="1106"/>
                    <a:pt x="2249" y="1092"/>
                  </a:cubicBezTo>
                  <a:cubicBezTo>
                    <a:pt x="2245" y="1092"/>
                    <a:pt x="2241" y="1092"/>
                    <a:pt x="2237" y="1092"/>
                  </a:cubicBezTo>
                  <a:cubicBezTo>
                    <a:pt x="2239" y="1104"/>
                    <a:pt x="2236" y="1122"/>
                    <a:pt x="2249" y="1124"/>
                  </a:cubicBezTo>
                  <a:close/>
                  <a:moveTo>
                    <a:pt x="2593" y="1104"/>
                  </a:moveTo>
                  <a:cubicBezTo>
                    <a:pt x="2598" y="1105"/>
                    <a:pt x="2601" y="1110"/>
                    <a:pt x="2609" y="1108"/>
                  </a:cubicBezTo>
                  <a:cubicBezTo>
                    <a:pt x="2610" y="1099"/>
                    <a:pt x="2608" y="1093"/>
                    <a:pt x="2601" y="1092"/>
                  </a:cubicBezTo>
                  <a:cubicBezTo>
                    <a:pt x="2600" y="1098"/>
                    <a:pt x="2594" y="1099"/>
                    <a:pt x="2593" y="1104"/>
                  </a:cubicBezTo>
                  <a:close/>
                  <a:moveTo>
                    <a:pt x="2525" y="1120"/>
                  </a:moveTo>
                  <a:cubicBezTo>
                    <a:pt x="2534" y="1125"/>
                    <a:pt x="2565" y="1125"/>
                    <a:pt x="2565" y="1108"/>
                  </a:cubicBezTo>
                  <a:cubicBezTo>
                    <a:pt x="2545" y="1114"/>
                    <a:pt x="2532" y="1103"/>
                    <a:pt x="2525" y="1120"/>
                  </a:cubicBezTo>
                  <a:close/>
                  <a:moveTo>
                    <a:pt x="2637" y="1124"/>
                  </a:moveTo>
                  <a:cubicBezTo>
                    <a:pt x="2637" y="1117"/>
                    <a:pt x="2634" y="1114"/>
                    <a:pt x="2629" y="1112"/>
                  </a:cubicBezTo>
                  <a:cubicBezTo>
                    <a:pt x="2623" y="1118"/>
                    <a:pt x="2623" y="1127"/>
                    <a:pt x="2637" y="1124"/>
                  </a:cubicBezTo>
                  <a:close/>
                  <a:moveTo>
                    <a:pt x="3101" y="1120"/>
                  </a:moveTo>
                  <a:cubicBezTo>
                    <a:pt x="3111" y="1121"/>
                    <a:pt x="3120" y="1121"/>
                    <a:pt x="3121" y="1112"/>
                  </a:cubicBezTo>
                  <a:cubicBezTo>
                    <a:pt x="3111" y="1111"/>
                    <a:pt x="3102" y="1111"/>
                    <a:pt x="3101" y="1120"/>
                  </a:cubicBezTo>
                  <a:close/>
                  <a:moveTo>
                    <a:pt x="3157" y="1172"/>
                  </a:moveTo>
                  <a:cubicBezTo>
                    <a:pt x="3143" y="1165"/>
                    <a:pt x="3159" y="1147"/>
                    <a:pt x="3141" y="1140"/>
                  </a:cubicBezTo>
                  <a:cubicBezTo>
                    <a:pt x="3149" y="1140"/>
                    <a:pt x="3144" y="1127"/>
                    <a:pt x="3153" y="1128"/>
                  </a:cubicBezTo>
                  <a:cubicBezTo>
                    <a:pt x="3157" y="1134"/>
                    <a:pt x="3164" y="1137"/>
                    <a:pt x="3169" y="1132"/>
                  </a:cubicBezTo>
                  <a:cubicBezTo>
                    <a:pt x="3169" y="1128"/>
                    <a:pt x="3169" y="1124"/>
                    <a:pt x="3169" y="1120"/>
                  </a:cubicBezTo>
                  <a:cubicBezTo>
                    <a:pt x="3149" y="1123"/>
                    <a:pt x="3136" y="1121"/>
                    <a:pt x="3133" y="1128"/>
                  </a:cubicBezTo>
                  <a:cubicBezTo>
                    <a:pt x="3128" y="1138"/>
                    <a:pt x="3097" y="1122"/>
                    <a:pt x="3105" y="1144"/>
                  </a:cubicBezTo>
                  <a:cubicBezTo>
                    <a:pt x="3113" y="1143"/>
                    <a:pt x="3114" y="1149"/>
                    <a:pt x="3121" y="1148"/>
                  </a:cubicBezTo>
                  <a:cubicBezTo>
                    <a:pt x="3122" y="1143"/>
                    <a:pt x="3120" y="1137"/>
                    <a:pt x="3125" y="1136"/>
                  </a:cubicBezTo>
                  <a:cubicBezTo>
                    <a:pt x="3134" y="1135"/>
                    <a:pt x="3138" y="1139"/>
                    <a:pt x="3137" y="1148"/>
                  </a:cubicBezTo>
                  <a:cubicBezTo>
                    <a:pt x="3131" y="1165"/>
                    <a:pt x="3108" y="1143"/>
                    <a:pt x="3109" y="1168"/>
                  </a:cubicBezTo>
                  <a:cubicBezTo>
                    <a:pt x="3127" y="1171"/>
                    <a:pt x="3145" y="1196"/>
                    <a:pt x="3157" y="1172"/>
                  </a:cubicBezTo>
                  <a:close/>
                  <a:moveTo>
                    <a:pt x="3161" y="1140"/>
                  </a:moveTo>
                  <a:cubicBezTo>
                    <a:pt x="3161" y="1145"/>
                    <a:pt x="3161" y="1151"/>
                    <a:pt x="3161" y="1156"/>
                  </a:cubicBezTo>
                  <a:cubicBezTo>
                    <a:pt x="3182" y="1159"/>
                    <a:pt x="3198" y="1137"/>
                    <a:pt x="3213" y="1148"/>
                  </a:cubicBezTo>
                  <a:cubicBezTo>
                    <a:pt x="3200" y="1161"/>
                    <a:pt x="3229" y="1174"/>
                    <a:pt x="3209" y="1184"/>
                  </a:cubicBezTo>
                  <a:cubicBezTo>
                    <a:pt x="3202" y="1176"/>
                    <a:pt x="3200" y="1172"/>
                    <a:pt x="3205" y="1160"/>
                  </a:cubicBezTo>
                  <a:cubicBezTo>
                    <a:pt x="3197" y="1161"/>
                    <a:pt x="3196" y="1155"/>
                    <a:pt x="3189" y="1156"/>
                  </a:cubicBezTo>
                  <a:cubicBezTo>
                    <a:pt x="3181" y="1171"/>
                    <a:pt x="3197" y="1174"/>
                    <a:pt x="3197" y="1192"/>
                  </a:cubicBezTo>
                  <a:cubicBezTo>
                    <a:pt x="3209" y="1195"/>
                    <a:pt x="3209" y="1185"/>
                    <a:pt x="3221" y="1188"/>
                  </a:cubicBezTo>
                  <a:cubicBezTo>
                    <a:pt x="3212" y="1209"/>
                    <a:pt x="3227" y="1209"/>
                    <a:pt x="3225" y="1232"/>
                  </a:cubicBezTo>
                  <a:cubicBezTo>
                    <a:pt x="3231" y="1232"/>
                    <a:pt x="3234" y="1234"/>
                    <a:pt x="3237" y="1236"/>
                  </a:cubicBezTo>
                  <a:cubicBezTo>
                    <a:pt x="3242" y="1195"/>
                    <a:pt x="3221" y="1176"/>
                    <a:pt x="3217" y="1140"/>
                  </a:cubicBezTo>
                  <a:cubicBezTo>
                    <a:pt x="3245" y="1140"/>
                    <a:pt x="3224" y="1172"/>
                    <a:pt x="3245" y="1184"/>
                  </a:cubicBezTo>
                  <a:cubicBezTo>
                    <a:pt x="3250" y="1165"/>
                    <a:pt x="3239" y="1154"/>
                    <a:pt x="3241" y="1124"/>
                  </a:cubicBezTo>
                  <a:cubicBezTo>
                    <a:pt x="3217" y="1128"/>
                    <a:pt x="3213" y="1128"/>
                    <a:pt x="3193" y="1136"/>
                  </a:cubicBezTo>
                  <a:cubicBezTo>
                    <a:pt x="3187" y="1131"/>
                    <a:pt x="3193" y="1115"/>
                    <a:pt x="3177" y="1120"/>
                  </a:cubicBezTo>
                  <a:cubicBezTo>
                    <a:pt x="3184" y="1137"/>
                    <a:pt x="3181" y="1148"/>
                    <a:pt x="3161" y="1140"/>
                  </a:cubicBezTo>
                  <a:close/>
                  <a:moveTo>
                    <a:pt x="2745" y="1140"/>
                  </a:moveTo>
                  <a:cubicBezTo>
                    <a:pt x="2753" y="1139"/>
                    <a:pt x="2754" y="1145"/>
                    <a:pt x="2761" y="1144"/>
                  </a:cubicBezTo>
                  <a:cubicBezTo>
                    <a:pt x="2761" y="1137"/>
                    <a:pt x="2762" y="1132"/>
                    <a:pt x="2765" y="1128"/>
                  </a:cubicBezTo>
                  <a:cubicBezTo>
                    <a:pt x="2759" y="1128"/>
                    <a:pt x="2756" y="1126"/>
                    <a:pt x="2753" y="1124"/>
                  </a:cubicBezTo>
                  <a:cubicBezTo>
                    <a:pt x="2753" y="1132"/>
                    <a:pt x="2742" y="1129"/>
                    <a:pt x="2745" y="1140"/>
                  </a:cubicBezTo>
                  <a:close/>
                  <a:moveTo>
                    <a:pt x="2241" y="1224"/>
                  </a:moveTo>
                  <a:cubicBezTo>
                    <a:pt x="2259" y="1222"/>
                    <a:pt x="2258" y="1213"/>
                    <a:pt x="2277" y="1220"/>
                  </a:cubicBezTo>
                  <a:cubicBezTo>
                    <a:pt x="2272" y="1203"/>
                    <a:pt x="2296" y="1215"/>
                    <a:pt x="2293" y="1200"/>
                  </a:cubicBezTo>
                  <a:cubicBezTo>
                    <a:pt x="2274" y="1204"/>
                    <a:pt x="2268" y="1201"/>
                    <a:pt x="2249" y="1208"/>
                  </a:cubicBezTo>
                  <a:cubicBezTo>
                    <a:pt x="2249" y="1204"/>
                    <a:pt x="2249" y="1200"/>
                    <a:pt x="2249" y="1196"/>
                  </a:cubicBezTo>
                  <a:cubicBezTo>
                    <a:pt x="2257" y="1196"/>
                    <a:pt x="2265" y="1196"/>
                    <a:pt x="2273" y="1196"/>
                  </a:cubicBezTo>
                  <a:cubicBezTo>
                    <a:pt x="2282" y="1180"/>
                    <a:pt x="2265" y="1184"/>
                    <a:pt x="2265" y="1168"/>
                  </a:cubicBezTo>
                  <a:cubicBezTo>
                    <a:pt x="2277" y="1168"/>
                    <a:pt x="2291" y="1170"/>
                    <a:pt x="2289" y="1156"/>
                  </a:cubicBezTo>
                  <a:cubicBezTo>
                    <a:pt x="2279" y="1145"/>
                    <a:pt x="2277" y="1161"/>
                    <a:pt x="2265" y="1160"/>
                  </a:cubicBezTo>
                  <a:cubicBezTo>
                    <a:pt x="2264" y="1155"/>
                    <a:pt x="2259" y="1152"/>
                    <a:pt x="2261" y="1144"/>
                  </a:cubicBezTo>
                  <a:cubicBezTo>
                    <a:pt x="2272" y="1145"/>
                    <a:pt x="2283" y="1144"/>
                    <a:pt x="2281" y="1132"/>
                  </a:cubicBezTo>
                  <a:cubicBezTo>
                    <a:pt x="2269" y="1131"/>
                    <a:pt x="2258" y="1141"/>
                    <a:pt x="2249" y="1132"/>
                  </a:cubicBezTo>
                  <a:cubicBezTo>
                    <a:pt x="2248" y="1160"/>
                    <a:pt x="2228" y="1127"/>
                    <a:pt x="2225" y="1136"/>
                  </a:cubicBezTo>
                  <a:cubicBezTo>
                    <a:pt x="2223" y="1161"/>
                    <a:pt x="2243" y="1198"/>
                    <a:pt x="2241" y="1224"/>
                  </a:cubicBezTo>
                  <a:close/>
                  <a:moveTo>
                    <a:pt x="2729" y="1144"/>
                  </a:moveTo>
                  <a:cubicBezTo>
                    <a:pt x="2732" y="1144"/>
                    <a:pt x="2734" y="1144"/>
                    <a:pt x="2737" y="1144"/>
                  </a:cubicBezTo>
                  <a:cubicBezTo>
                    <a:pt x="2737" y="1141"/>
                    <a:pt x="2737" y="1139"/>
                    <a:pt x="2737" y="1136"/>
                  </a:cubicBezTo>
                  <a:cubicBezTo>
                    <a:pt x="2734" y="1136"/>
                    <a:pt x="2732" y="1136"/>
                    <a:pt x="2729" y="1136"/>
                  </a:cubicBezTo>
                  <a:cubicBezTo>
                    <a:pt x="2729" y="1139"/>
                    <a:pt x="2729" y="1141"/>
                    <a:pt x="2729" y="1144"/>
                  </a:cubicBezTo>
                  <a:close/>
                  <a:moveTo>
                    <a:pt x="3101" y="1172"/>
                  </a:moveTo>
                  <a:cubicBezTo>
                    <a:pt x="3107" y="1166"/>
                    <a:pt x="3105" y="1154"/>
                    <a:pt x="3093" y="1156"/>
                  </a:cubicBezTo>
                  <a:cubicBezTo>
                    <a:pt x="3092" y="1165"/>
                    <a:pt x="3094" y="1171"/>
                    <a:pt x="3101" y="1172"/>
                  </a:cubicBezTo>
                  <a:close/>
                  <a:moveTo>
                    <a:pt x="2997" y="1164"/>
                  </a:moveTo>
                  <a:cubicBezTo>
                    <a:pt x="2998" y="1167"/>
                    <a:pt x="2997" y="1172"/>
                    <a:pt x="3001" y="1172"/>
                  </a:cubicBezTo>
                  <a:cubicBezTo>
                    <a:pt x="3001" y="1167"/>
                    <a:pt x="3008" y="1168"/>
                    <a:pt x="3009" y="1164"/>
                  </a:cubicBezTo>
                  <a:cubicBezTo>
                    <a:pt x="3003" y="1162"/>
                    <a:pt x="3002" y="1159"/>
                    <a:pt x="2997" y="1164"/>
                  </a:cubicBezTo>
                  <a:close/>
                  <a:moveTo>
                    <a:pt x="3073" y="1164"/>
                  </a:moveTo>
                  <a:cubicBezTo>
                    <a:pt x="3069" y="1187"/>
                    <a:pt x="3090" y="1166"/>
                    <a:pt x="3073" y="1164"/>
                  </a:cubicBezTo>
                  <a:close/>
                  <a:moveTo>
                    <a:pt x="2293" y="1192"/>
                  </a:moveTo>
                  <a:cubicBezTo>
                    <a:pt x="2289" y="1185"/>
                    <a:pt x="2293" y="1171"/>
                    <a:pt x="2281" y="1172"/>
                  </a:cubicBezTo>
                  <a:cubicBezTo>
                    <a:pt x="2280" y="1183"/>
                    <a:pt x="2281" y="1194"/>
                    <a:pt x="2293" y="1192"/>
                  </a:cubicBezTo>
                  <a:close/>
                  <a:moveTo>
                    <a:pt x="2909" y="1224"/>
                  </a:moveTo>
                  <a:cubicBezTo>
                    <a:pt x="2898" y="1223"/>
                    <a:pt x="2888" y="1217"/>
                    <a:pt x="2877" y="1216"/>
                  </a:cubicBezTo>
                  <a:cubicBezTo>
                    <a:pt x="2840" y="1212"/>
                    <a:pt x="2802" y="1216"/>
                    <a:pt x="2765" y="1212"/>
                  </a:cubicBezTo>
                  <a:cubicBezTo>
                    <a:pt x="2697" y="1205"/>
                    <a:pt x="2631" y="1183"/>
                    <a:pt x="2561" y="1176"/>
                  </a:cubicBezTo>
                  <a:cubicBezTo>
                    <a:pt x="2504" y="1171"/>
                    <a:pt x="2434" y="1181"/>
                    <a:pt x="2373" y="1172"/>
                  </a:cubicBezTo>
                  <a:cubicBezTo>
                    <a:pt x="2368" y="1174"/>
                    <a:pt x="2364" y="1176"/>
                    <a:pt x="2361" y="1180"/>
                  </a:cubicBezTo>
                  <a:cubicBezTo>
                    <a:pt x="2344" y="1235"/>
                    <a:pt x="2349" y="1293"/>
                    <a:pt x="2345" y="1348"/>
                  </a:cubicBezTo>
                  <a:cubicBezTo>
                    <a:pt x="2342" y="1392"/>
                    <a:pt x="2328" y="1458"/>
                    <a:pt x="2321" y="1496"/>
                  </a:cubicBezTo>
                  <a:cubicBezTo>
                    <a:pt x="2311" y="1550"/>
                    <a:pt x="2309" y="1606"/>
                    <a:pt x="2301" y="1660"/>
                  </a:cubicBezTo>
                  <a:cubicBezTo>
                    <a:pt x="2297" y="1689"/>
                    <a:pt x="2289" y="1716"/>
                    <a:pt x="2289" y="1744"/>
                  </a:cubicBezTo>
                  <a:cubicBezTo>
                    <a:pt x="2288" y="1780"/>
                    <a:pt x="2287" y="1814"/>
                    <a:pt x="2293" y="1848"/>
                  </a:cubicBezTo>
                  <a:cubicBezTo>
                    <a:pt x="2334" y="1839"/>
                    <a:pt x="2372" y="1857"/>
                    <a:pt x="2413" y="1860"/>
                  </a:cubicBezTo>
                  <a:cubicBezTo>
                    <a:pt x="2431" y="1861"/>
                    <a:pt x="2450" y="1854"/>
                    <a:pt x="2469" y="1856"/>
                  </a:cubicBezTo>
                  <a:cubicBezTo>
                    <a:pt x="2479" y="1857"/>
                    <a:pt x="2489" y="1865"/>
                    <a:pt x="2501" y="1868"/>
                  </a:cubicBezTo>
                  <a:cubicBezTo>
                    <a:pt x="2541" y="1877"/>
                    <a:pt x="2590" y="1881"/>
                    <a:pt x="2641" y="1888"/>
                  </a:cubicBezTo>
                  <a:cubicBezTo>
                    <a:pt x="2663" y="1891"/>
                    <a:pt x="2686" y="1901"/>
                    <a:pt x="2709" y="1904"/>
                  </a:cubicBezTo>
                  <a:cubicBezTo>
                    <a:pt x="2744" y="1908"/>
                    <a:pt x="2781" y="1901"/>
                    <a:pt x="2817" y="1904"/>
                  </a:cubicBezTo>
                  <a:cubicBezTo>
                    <a:pt x="2835" y="1906"/>
                    <a:pt x="2854" y="1914"/>
                    <a:pt x="2873" y="1916"/>
                  </a:cubicBezTo>
                  <a:cubicBezTo>
                    <a:pt x="2892" y="1918"/>
                    <a:pt x="2910" y="1911"/>
                    <a:pt x="2929" y="1912"/>
                  </a:cubicBezTo>
                  <a:cubicBezTo>
                    <a:pt x="2934" y="1912"/>
                    <a:pt x="2942" y="1919"/>
                    <a:pt x="2949" y="1920"/>
                  </a:cubicBezTo>
                  <a:cubicBezTo>
                    <a:pt x="3002" y="1928"/>
                    <a:pt x="3037" y="1940"/>
                    <a:pt x="3085" y="1936"/>
                  </a:cubicBezTo>
                  <a:cubicBezTo>
                    <a:pt x="3076" y="1924"/>
                    <a:pt x="3095" y="1914"/>
                    <a:pt x="3097" y="1904"/>
                  </a:cubicBezTo>
                  <a:cubicBezTo>
                    <a:pt x="3103" y="1878"/>
                    <a:pt x="3094" y="1847"/>
                    <a:pt x="3097" y="1816"/>
                  </a:cubicBezTo>
                  <a:cubicBezTo>
                    <a:pt x="3105" y="1736"/>
                    <a:pt x="3126" y="1640"/>
                    <a:pt x="3121" y="1572"/>
                  </a:cubicBezTo>
                  <a:cubicBezTo>
                    <a:pt x="3065" y="1555"/>
                    <a:pt x="2963" y="1595"/>
                    <a:pt x="2957" y="1536"/>
                  </a:cubicBezTo>
                  <a:cubicBezTo>
                    <a:pt x="2954" y="1509"/>
                    <a:pt x="2972" y="1514"/>
                    <a:pt x="2977" y="1488"/>
                  </a:cubicBezTo>
                  <a:cubicBezTo>
                    <a:pt x="3030" y="1465"/>
                    <a:pt x="3078" y="1437"/>
                    <a:pt x="3137" y="1420"/>
                  </a:cubicBezTo>
                  <a:cubicBezTo>
                    <a:pt x="3153" y="1355"/>
                    <a:pt x="3144" y="1318"/>
                    <a:pt x="3149" y="1248"/>
                  </a:cubicBezTo>
                  <a:cubicBezTo>
                    <a:pt x="3072" y="1221"/>
                    <a:pt x="2992" y="1230"/>
                    <a:pt x="2909" y="1224"/>
                  </a:cubicBezTo>
                  <a:close/>
                  <a:moveTo>
                    <a:pt x="2229" y="1272"/>
                  </a:moveTo>
                  <a:cubicBezTo>
                    <a:pt x="2235" y="1272"/>
                    <a:pt x="2238" y="1274"/>
                    <a:pt x="2241" y="1276"/>
                  </a:cubicBezTo>
                  <a:cubicBezTo>
                    <a:pt x="2253" y="1264"/>
                    <a:pt x="2233" y="1263"/>
                    <a:pt x="2237" y="1248"/>
                  </a:cubicBezTo>
                  <a:cubicBezTo>
                    <a:pt x="2257" y="1253"/>
                    <a:pt x="2257" y="1238"/>
                    <a:pt x="2273" y="1240"/>
                  </a:cubicBezTo>
                  <a:cubicBezTo>
                    <a:pt x="2273" y="1252"/>
                    <a:pt x="2277" y="1260"/>
                    <a:pt x="2285" y="1264"/>
                  </a:cubicBezTo>
                  <a:cubicBezTo>
                    <a:pt x="2284" y="1249"/>
                    <a:pt x="2281" y="1236"/>
                    <a:pt x="2277" y="1224"/>
                  </a:cubicBezTo>
                  <a:cubicBezTo>
                    <a:pt x="2259" y="1232"/>
                    <a:pt x="2254" y="1229"/>
                    <a:pt x="2233" y="1236"/>
                  </a:cubicBezTo>
                  <a:cubicBezTo>
                    <a:pt x="2230" y="1224"/>
                    <a:pt x="2230" y="1228"/>
                    <a:pt x="2233" y="1216"/>
                  </a:cubicBezTo>
                  <a:cubicBezTo>
                    <a:pt x="2229" y="1216"/>
                    <a:pt x="2225" y="1216"/>
                    <a:pt x="2221" y="1216"/>
                  </a:cubicBezTo>
                  <a:cubicBezTo>
                    <a:pt x="2211" y="1233"/>
                    <a:pt x="2242" y="1251"/>
                    <a:pt x="2229" y="1272"/>
                  </a:cubicBezTo>
                  <a:close/>
                  <a:moveTo>
                    <a:pt x="3337" y="1224"/>
                  </a:moveTo>
                  <a:cubicBezTo>
                    <a:pt x="3336" y="1221"/>
                    <a:pt x="3326" y="1219"/>
                    <a:pt x="3325" y="1224"/>
                  </a:cubicBezTo>
                  <a:cubicBezTo>
                    <a:pt x="3322" y="1233"/>
                    <a:pt x="3341" y="1233"/>
                    <a:pt x="3337" y="1224"/>
                  </a:cubicBezTo>
                  <a:close/>
                  <a:moveTo>
                    <a:pt x="3221" y="1296"/>
                  </a:moveTo>
                  <a:cubicBezTo>
                    <a:pt x="3213" y="1305"/>
                    <a:pt x="3208" y="1292"/>
                    <a:pt x="3201" y="1300"/>
                  </a:cubicBezTo>
                  <a:cubicBezTo>
                    <a:pt x="3201" y="1304"/>
                    <a:pt x="3201" y="1308"/>
                    <a:pt x="3201" y="1312"/>
                  </a:cubicBezTo>
                  <a:cubicBezTo>
                    <a:pt x="3211" y="1325"/>
                    <a:pt x="3223" y="1296"/>
                    <a:pt x="3229" y="1316"/>
                  </a:cubicBezTo>
                  <a:cubicBezTo>
                    <a:pt x="3219" y="1324"/>
                    <a:pt x="3220" y="1322"/>
                    <a:pt x="3205" y="1320"/>
                  </a:cubicBezTo>
                  <a:cubicBezTo>
                    <a:pt x="3205" y="1325"/>
                    <a:pt x="3205" y="1331"/>
                    <a:pt x="3205" y="1336"/>
                  </a:cubicBezTo>
                  <a:cubicBezTo>
                    <a:pt x="3224" y="1323"/>
                    <a:pt x="3231" y="1333"/>
                    <a:pt x="3241" y="1324"/>
                  </a:cubicBezTo>
                  <a:cubicBezTo>
                    <a:pt x="3237" y="1301"/>
                    <a:pt x="3228" y="1284"/>
                    <a:pt x="3225" y="1260"/>
                  </a:cubicBezTo>
                  <a:cubicBezTo>
                    <a:pt x="3230" y="1260"/>
                    <a:pt x="3231" y="1255"/>
                    <a:pt x="3237" y="1256"/>
                  </a:cubicBezTo>
                  <a:cubicBezTo>
                    <a:pt x="3238" y="1263"/>
                    <a:pt x="3233" y="1276"/>
                    <a:pt x="3245" y="1272"/>
                  </a:cubicBezTo>
                  <a:cubicBezTo>
                    <a:pt x="3245" y="1261"/>
                    <a:pt x="3247" y="1249"/>
                    <a:pt x="3241" y="1244"/>
                  </a:cubicBezTo>
                  <a:cubicBezTo>
                    <a:pt x="3230" y="1248"/>
                    <a:pt x="3224" y="1248"/>
                    <a:pt x="3213" y="1244"/>
                  </a:cubicBezTo>
                  <a:cubicBezTo>
                    <a:pt x="3215" y="1262"/>
                    <a:pt x="3217" y="1280"/>
                    <a:pt x="3221" y="1296"/>
                  </a:cubicBezTo>
                  <a:close/>
                  <a:moveTo>
                    <a:pt x="2261" y="1268"/>
                  </a:moveTo>
                  <a:cubicBezTo>
                    <a:pt x="2260" y="1262"/>
                    <a:pt x="2262" y="1253"/>
                    <a:pt x="2257" y="1252"/>
                  </a:cubicBezTo>
                  <a:cubicBezTo>
                    <a:pt x="2252" y="1257"/>
                    <a:pt x="2252" y="1267"/>
                    <a:pt x="2261" y="1268"/>
                  </a:cubicBezTo>
                  <a:close/>
                  <a:moveTo>
                    <a:pt x="2269" y="1292"/>
                  </a:moveTo>
                  <a:cubicBezTo>
                    <a:pt x="2270" y="1282"/>
                    <a:pt x="2270" y="1273"/>
                    <a:pt x="2261" y="1272"/>
                  </a:cubicBezTo>
                  <a:cubicBezTo>
                    <a:pt x="2258" y="1282"/>
                    <a:pt x="2253" y="1293"/>
                    <a:pt x="2269" y="1292"/>
                  </a:cubicBezTo>
                  <a:close/>
                  <a:moveTo>
                    <a:pt x="2249" y="1288"/>
                  </a:moveTo>
                  <a:cubicBezTo>
                    <a:pt x="2244" y="1288"/>
                    <a:pt x="2243" y="1283"/>
                    <a:pt x="2237" y="1284"/>
                  </a:cubicBezTo>
                  <a:cubicBezTo>
                    <a:pt x="2231" y="1294"/>
                    <a:pt x="2251" y="1296"/>
                    <a:pt x="2249" y="1288"/>
                  </a:cubicBezTo>
                  <a:close/>
                  <a:moveTo>
                    <a:pt x="2217" y="1300"/>
                  </a:moveTo>
                  <a:cubicBezTo>
                    <a:pt x="2221" y="1300"/>
                    <a:pt x="2225" y="1300"/>
                    <a:pt x="2229" y="1300"/>
                  </a:cubicBezTo>
                  <a:cubicBezTo>
                    <a:pt x="2229" y="1297"/>
                    <a:pt x="2229" y="1295"/>
                    <a:pt x="2229" y="1292"/>
                  </a:cubicBezTo>
                  <a:cubicBezTo>
                    <a:pt x="2225" y="1292"/>
                    <a:pt x="2221" y="1292"/>
                    <a:pt x="2217" y="1292"/>
                  </a:cubicBezTo>
                  <a:cubicBezTo>
                    <a:pt x="2217" y="1295"/>
                    <a:pt x="2217" y="1297"/>
                    <a:pt x="2217" y="1300"/>
                  </a:cubicBezTo>
                  <a:close/>
                  <a:moveTo>
                    <a:pt x="2241" y="1336"/>
                  </a:moveTo>
                  <a:cubicBezTo>
                    <a:pt x="2232" y="1333"/>
                    <a:pt x="2228" y="1317"/>
                    <a:pt x="2233" y="1312"/>
                  </a:cubicBezTo>
                  <a:cubicBezTo>
                    <a:pt x="2209" y="1325"/>
                    <a:pt x="2241" y="1351"/>
                    <a:pt x="2229" y="1368"/>
                  </a:cubicBezTo>
                  <a:cubicBezTo>
                    <a:pt x="2241" y="1373"/>
                    <a:pt x="2251" y="1356"/>
                    <a:pt x="2257" y="1368"/>
                  </a:cubicBezTo>
                  <a:cubicBezTo>
                    <a:pt x="2255" y="1373"/>
                    <a:pt x="2253" y="1377"/>
                    <a:pt x="2249" y="1380"/>
                  </a:cubicBezTo>
                  <a:cubicBezTo>
                    <a:pt x="2241" y="1366"/>
                    <a:pt x="2235" y="1387"/>
                    <a:pt x="2225" y="1384"/>
                  </a:cubicBezTo>
                  <a:cubicBezTo>
                    <a:pt x="2214" y="1375"/>
                    <a:pt x="2232" y="1362"/>
                    <a:pt x="2217" y="1360"/>
                  </a:cubicBezTo>
                  <a:cubicBezTo>
                    <a:pt x="2210" y="1370"/>
                    <a:pt x="2211" y="1399"/>
                    <a:pt x="2225" y="1400"/>
                  </a:cubicBezTo>
                  <a:cubicBezTo>
                    <a:pt x="2224" y="1391"/>
                    <a:pt x="2228" y="1387"/>
                    <a:pt x="2237" y="1388"/>
                  </a:cubicBezTo>
                  <a:cubicBezTo>
                    <a:pt x="2238" y="1405"/>
                    <a:pt x="2256" y="1421"/>
                    <a:pt x="2241" y="1432"/>
                  </a:cubicBezTo>
                  <a:cubicBezTo>
                    <a:pt x="2251" y="1432"/>
                    <a:pt x="2253" y="1439"/>
                    <a:pt x="2261" y="1432"/>
                  </a:cubicBezTo>
                  <a:cubicBezTo>
                    <a:pt x="2263" y="1419"/>
                    <a:pt x="2249" y="1423"/>
                    <a:pt x="2253" y="1408"/>
                  </a:cubicBezTo>
                  <a:cubicBezTo>
                    <a:pt x="2261" y="1401"/>
                    <a:pt x="2263" y="1408"/>
                    <a:pt x="2273" y="1408"/>
                  </a:cubicBezTo>
                  <a:cubicBezTo>
                    <a:pt x="2269" y="1376"/>
                    <a:pt x="2272" y="1363"/>
                    <a:pt x="2261" y="1336"/>
                  </a:cubicBezTo>
                  <a:cubicBezTo>
                    <a:pt x="2268" y="1329"/>
                    <a:pt x="2273" y="1338"/>
                    <a:pt x="2281" y="1340"/>
                  </a:cubicBezTo>
                  <a:cubicBezTo>
                    <a:pt x="2279" y="1323"/>
                    <a:pt x="2282" y="1301"/>
                    <a:pt x="2265" y="1300"/>
                  </a:cubicBezTo>
                  <a:cubicBezTo>
                    <a:pt x="2254" y="1308"/>
                    <a:pt x="2280" y="1323"/>
                    <a:pt x="2261" y="1328"/>
                  </a:cubicBezTo>
                  <a:cubicBezTo>
                    <a:pt x="2256" y="1323"/>
                    <a:pt x="2256" y="1314"/>
                    <a:pt x="2257" y="1304"/>
                  </a:cubicBezTo>
                  <a:cubicBezTo>
                    <a:pt x="2249" y="1305"/>
                    <a:pt x="2248" y="1299"/>
                    <a:pt x="2241" y="1300"/>
                  </a:cubicBezTo>
                  <a:cubicBezTo>
                    <a:pt x="2228" y="1314"/>
                    <a:pt x="2255" y="1323"/>
                    <a:pt x="2241" y="1336"/>
                  </a:cubicBezTo>
                  <a:close/>
                  <a:moveTo>
                    <a:pt x="3333" y="1332"/>
                  </a:moveTo>
                  <a:cubicBezTo>
                    <a:pt x="3333" y="1326"/>
                    <a:pt x="3335" y="1323"/>
                    <a:pt x="3337" y="1320"/>
                  </a:cubicBezTo>
                  <a:cubicBezTo>
                    <a:pt x="3323" y="1308"/>
                    <a:pt x="3317" y="1329"/>
                    <a:pt x="3333" y="1332"/>
                  </a:cubicBezTo>
                  <a:close/>
                  <a:moveTo>
                    <a:pt x="3209" y="1352"/>
                  </a:moveTo>
                  <a:cubicBezTo>
                    <a:pt x="3221" y="1361"/>
                    <a:pt x="3239" y="1349"/>
                    <a:pt x="3245" y="1340"/>
                  </a:cubicBezTo>
                  <a:cubicBezTo>
                    <a:pt x="3239" y="1337"/>
                    <a:pt x="3215" y="1343"/>
                    <a:pt x="3209" y="1352"/>
                  </a:cubicBezTo>
                  <a:close/>
                  <a:moveTo>
                    <a:pt x="3213" y="1368"/>
                  </a:moveTo>
                  <a:cubicBezTo>
                    <a:pt x="3210" y="1379"/>
                    <a:pt x="3221" y="1376"/>
                    <a:pt x="3225" y="1380"/>
                  </a:cubicBezTo>
                  <a:cubicBezTo>
                    <a:pt x="3226" y="1375"/>
                    <a:pt x="3231" y="1372"/>
                    <a:pt x="3229" y="1364"/>
                  </a:cubicBezTo>
                  <a:cubicBezTo>
                    <a:pt x="3222" y="1364"/>
                    <a:pt x="3217" y="1365"/>
                    <a:pt x="3213" y="1368"/>
                  </a:cubicBezTo>
                  <a:close/>
                  <a:moveTo>
                    <a:pt x="2229" y="1424"/>
                  </a:moveTo>
                  <a:cubicBezTo>
                    <a:pt x="2231" y="1414"/>
                    <a:pt x="2235" y="1405"/>
                    <a:pt x="2221" y="1404"/>
                  </a:cubicBezTo>
                  <a:cubicBezTo>
                    <a:pt x="2213" y="1412"/>
                    <a:pt x="2221" y="1421"/>
                    <a:pt x="2229" y="1424"/>
                  </a:cubicBezTo>
                  <a:close/>
                  <a:moveTo>
                    <a:pt x="2265" y="1476"/>
                  </a:moveTo>
                  <a:cubicBezTo>
                    <a:pt x="2264" y="1463"/>
                    <a:pt x="2268" y="1447"/>
                    <a:pt x="2261" y="1440"/>
                  </a:cubicBezTo>
                  <a:cubicBezTo>
                    <a:pt x="2247" y="1437"/>
                    <a:pt x="2256" y="1456"/>
                    <a:pt x="2241" y="1452"/>
                  </a:cubicBezTo>
                  <a:cubicBezTo>
                    <a:pt x="2236" y="1445"/>
                    <a:pt x="2242" y="1427"/>
                    <a:pt x="2229" y="1428"/>
                  </a:cubicBezTo>
                  <a:cubicBezTo>
                    <a:pt x="2217" y="1437"/>
                    <a:pt x="2247" y="1456"/>
                    <a:pt x="2217" y="1456"/>
                  </a:cubicBezTo>
                  <a:cubicBezTo>
                    <a:pt x="2221" y="1434"/>
                    <a:pt x="2202" y="1430"/>
                    <a:pt x="2213" y="1412"/>
                  </a:cubicBezTo>
                  <a:cubicBezTo>
                    <a:pt x="2194" y="1425"/>
                    <a:pt x="2204" y="1477"/>
                    <a:pt x="2221" y="1468"/>
                  </a:cubicBezTo>
                  <a:cubicBezTo>
                    <a:pt x="2212" y="1468"/>
                    <a:pt x="2222" y="1457"/>
                    <a:pt x="2229" y="1460"/>
                  </a:cubicBezTo>
                  <a:cubicBezTo>
                    <a:pt x="2230" y="1465"/>
                    <a:pt x="2235" y="1468"/>
                    <a:pt x="2233" y="1476"/>
                  </a:cubicBezTo>
                  <a:cubicBezTo>
                    <a:pt x="2219" y="1474"/>
                    <a:pt x="2212" y="1479"/>
                    <a:pt x="2209" y="1488"/>
                  </a:cubicBezTo>
                  <a:cubicBezTo>
                    <a:pt x="2221" y="1502"/>
                    <a:pt x="2225" y="1526"/>
                    <a:pt x="2229" y="1548"/>
                  </a:cubicBezTo>
                  <a:cubicBezTo>
                    <a:pt x="2224" y="1548"/>
                    <a:pt x="2218" y="1548"/>
                    <a:pt x="2213" y="1548"/>
                  </a:cubicBezTo>
                  <a:cubicBezTo>
                    <a:pt x="2208" y="1538"/>
                    <a:pt x="2225" y="1531"/>
                    <a:pt x="2209" y="1532"/>
                  </a:cubicBezTo>
                  <a:cubicBezTo>
                    <a:pt x="2211" y="1555"/>
                    <a:pt x="2191" y="1556"/>
                    <a:pt x="2193" y="1588"/>
                  </a:cubicBezTo>
                  <a:cubicBezTo>
                    <a:pt x="2203" y="1598"/>
                    <a:pt x="2202" y="1580"/>
                    <a:pt x="2217" y="1584"/>
                  </a:cubicBezTo>
                  <a:cubicBezTo>
                    <a:pt x="2218" y="1589"/>
                    <a:pt x="2223" y="1592"/>
                    <a:pt x="2221" y="1600"/>
                  </a:cubicBezTo>
                  <a:cubicBezTo>
                    <a:pt x="2213" y="1600"/>
                    <a:pt x="2205" y="1600"/>
                    <a:pt x="2197" y="1600"/>
                  </a:cubicBezTo>
                  <a:cubicBezTo>
                    <a:pt x="2202" y="1624"/>
                    <a:pt x="2197" y="1634"/>
                    <a:pt x="2209" y="1648"/>
                  </a:cubicBezTo>
                  <a:cubicBezTo>
                    <a:pt x="2200" y="1659"/>
                    <a:pt x="2196" y="1649"/>
                    <a:pt x="2185" y="1656"/>
                  </a:cubicBezTo>
                  <a:cubicBezTo>
                    <a:pt x="2189" y="1669"/>
                    <a:pt x="2197" y="1674"/>
                    <a:pt x="2189" y="1688"/>
                  </a:cubicBezTo>
                  <a:cubicBezTo>
                    <a:pt x="2202" y="1697"/>
                    <a:pt x="2204" y="1713"/>
                    <a:pt x="2201" y="1728"/>
                  </a:cubicBezTo>
                  <a:cubicBezTo>
                    <a:pt x="2207" y="1736"/>
                    <a:pt x="2219" y="1758"/>
                    <a:pt x="2209" y="1768"/>
                  </a:cubicBezTo>
                  <a:cubicBezTo>
                    <a:pt x="2185" y="1771"/>
                    <a:pt x="2213" y="1748"/>
                    <a:pt x="2193" y="1748"/>
                  </a:cubicBezTo>
                  <a:cubicBezTo>
                    <a:pt x="2189" y="1759"/>
                    <a:pt x="2185" y="1781"/>
                    <a:pt x="2201" y="1788"/>
                  </a:cubicBezTo>
                  <a:cubicBezTo>
                    <a:pt x="2198" y="1798"/>
                    <a:pt x="2185" y="1798"/>
                    <a:pt x="2177" y="1804"/>
                  </a:cubicBezTo>
                  <a:cubicBezTo>
                    <a:pt x="2192" y="1830"/>
                    <a:pt x="2182" y="1860"/>
                    <a:pt x="2197" y="1888"/>
                  </a:cubicBezTo>
                  <a:cubicBezTo>
                    <a:pt x="2192" y="1894"/>
                    <a:pt x="2180" y="1893"/>
                    <a:pt x="2181" y="1904"/>
                  </a:cubicBezTo>
                  <a:cubicBezTo>
                    <a:pt x="2185" y="1915"/>
                    <a:pt x="2190" y="1895"/>
                    <a:pt x="2197" y="1896"/>
                  </a:cubicBezTo>
                  <a:cubicBezTo>
                    <a:pt x="2204" y="1912"/>
                    <a:pt x="2201" y="1937"/>
                    <a:pt x="2221" y="1940"/>
                  </a:cubicBezTo>
                  <a:cubicBezTo>
                    <a:pt x="2226" y="1930"/>
                    <a:pt x="2210" y="1912"/>
                    <a:pt x="2213" y="1892"/>
                  </a:cubicBezTo>
                  <a:cubicBezTo>
                    <a:pt x="2223" y="1890"/>
                    <a:pt x="2222" y="1899"/>
                    <a:pt x="2233" y="1896"/>
                  </a:cubicBezTo>
                  <a:cubicBezTo>
                    <a:pt x="2234" y="1879"/>
                    <a:pt x="2224" y="1873"/>
                    <a:pt x="2217" y="1864"/>
                  </a:cubicBezTo>
                  <a:cubicBezTo>
                    <a:pt x="2220" y="1874"/>
                    <a:pt x="2225" y="1885"/>
                    <a:pt x="2209" y="1884"/>
                  </a:cubicBezTo>
                  <a:cubicBezTo>
                    <a:pt x="2208" y="1873"/>
                    <a:pt x="2203" y="1867"/>
                    <a:pt x="2197" y="1852"/>
                  </a:cubicBezTo>
                  <a:cubicBezTo>
                    <a:pt x="2202" y="1847"/>
                    <a:pt x="2211" y="1847"/>
                    <a:pt x="2221" y="1848"/>
                  </a:cubicBezTo>
                  <a:cubicBezTo>
                    <a:pt x="2208" y="1827"/>
                    <a:pt x="2223" y="1796"/>
                    <a:pt x="2205" y="1780"/>
                  </a:cubicBezTo>
                  <a:cubicBezTo>
                    <a:pt x="2212" y="1780"/>
                    <a:pt x="2218" y="1780"/>
                    <a:pt x="2225" y="1780"/>
                  </a:cubicBezTo>
                  <a:cubicBezTo>
                    <a:pt x="2227" y="1755"/>
                    <a:pt x="2222" y="1729"/>
                    <a:pt x="2205" y="1708"/>
                  </a:cubicBezTo>
                  <a:cubicBezTo>
                    <a:pt x="2210" y="1703"/>
                    <a:pt x="2219" y="1703"/>
                    <a:pt x="2229" y="1704"/>
                  </a:cubicBezTo>
                  <a:cubicBezTo>
                    <a:pt x="2229" y="1699"/>
                    <a:pt x="2229" y="1693"/>
                    <a:pt x="2229" y="1688"/>
                  </a:cubicBezTo>
                  <a:cubicBezTo>
                    <a:pt x="2216" y="1686"/>
                    <a:pt x="2220" y="1700"/>
                    <a:pt x="2205" y="1696"/>
                  </a:cubicBezTo>
                  <a:cubicBezTo>
                    <a:pt x="2209" y="1678"/>
                    <a:pt x="2198" y="1676"/>
                    <a:pt x="2197" y="1664"/>
                  </a:cubicBezTo>
                  <a:cubicBezTo>
                    <a:pt x="2205" y="1664"/>
                    <a:pt x="2202" y="1653"/>
                    <a:pt x="2213" y="1656"/>
                  </a:cubicBezTo>
                  <a:cubicBezTo>
                    <a:pt x="2215" y="1666"/>
                    <a:pt x="2215" y="1678"/>
                    <a:pt x="2221" y="1684"/>
                  </a:cubicBezTo>
                  <a:cubicBezTo>
                    <a:pt x="2226" y="1659"/>
                    <a:pt x="2215" y="1638"/>
                    <a:pt x="2209" y="1608"/>
                  </a:cubicBezTo>
                  <a:cubicBezTo>
                    <a:pt x="2223" y="1605"/>
                    <a:pt x="2226" y="1615"/>
                    <a:pt x="2233" y="1608"/>
                  </a:cubicBezTo>
                  <a:cubicBezTo>
                    <a:pt x="2228" y="1585"/>
                    <a:pt x="2225" y="1584"/>
                    <a:pt x="2221" y="1560"/>
                  </a:cubicBezTo>
                  <a:cubicBezTo>
                    <a:pt x="2229" y="1551"/>
                    <a:pt x="2237" y="1565"/>
                    <a:pt x="2245" y="1556"/>
                  </a:cubicBezTo>
                  <a:cubicBezTo>
                    <a:pt x="2237" y="1535"/>
                    <a:pt x="2239" y="1528"/>
                    <a:pt x="2233" y="1508"/>
                  </a:cubicBezTo>
                  <a:cubicBezTo>
                    <a:pt x="2238" y="1508"/>
                    <a:pt x="2244" y="1508"/>
                    <a:pt x="2249" y="1508"/>
                  </a:cubicBezTo>
                  <a:cubicBezTo>
                    <a:pt x="2251" y="1516"/>
                    <a:pt x="2244" y="1532"/>
                    <a:pt x="2257" y="1528"/>
                  </a:cubicBezTo>
                  <a:cubicBezTo>
                    <a:pt x="2257" y="1512"/>
                    <a:pt x="2235" y="1474"/>
                    <a:pt x="2265" y="1476"/>
                  </a:cubicBezTo>
                  <a:close/>
                  <a:moveTo>
                    <a:pt x="2245" y="1584"/>
                  </a:moveTo>
                  <a:cubicBezTo>
                    <a:pt x="2251" y="1578"/>
                    <a:pt x="2245" y="1567"/>
                    <a:pt x="2237" y="1564"/>
                  </a:cubicBezTo>
                  <a:cubicBezTo>
                    <a:pt x="2232" y="1576"/>
                    <a:pt x="2235" y="1579"/>
                    <a:pt x="2245" y="1584"/>
                  </a:cubicBezTo>
                  <a:close/>
                  <a:moveTo>
                    <a:pt x="3205" y="1600"/>
                  </a:moveTo>
                  <a:cubicBezTo>
                    <a:pt x="3203" y="1605"/>
                    <a:pt x="3201" y="1609"/>
                    <a:pt x="3197" y="1612"/>
                  </a:cubicBezTo>
                  <a:cubicBezTo>
                    <a:pt x="3189" y="1610"/>
                    <a:pt x="3189" y="1600"/>
                    <a:pt x="3181" y="1608"/>
                  </a:cubicBezTo>
                  <a:cubicBezTo>
                    <a:pt x="3188" y="1637"/>
                    <a:pt x="3180" y="1636"/>
                    <a:pt x="3193" y="1660"/>
                  </a:cubicBezTo>
                  <a:cubicBezTo>
                    <a:pt x="3180" y="1657"/>
                    <a:pt x="3181" y="1666"/>
                    <a:pt x="3173" y="1668"/>
                  </a:cubicBezTo>
                  <a:cubicBezTo>
                    <a:pt x="3175" y="1701"/>
                    <a:pt x="3177" y="1713"/>
                    <a:pt x="3189" y="1732"/>
                  </a:cubicBezTo>
                  <a:cubicBezTo>
                    <a:pt x="3176" y="1736"/>
                    <a:pt x="3172" y="1730"/>
                    <a:pt x="3165" y="1744"/>
                  </a:cubicBezTo>
                  <a:cubicBezTo>
                    <a:pt x="3180" y="1752"/>
                    <a:pt x="3164" y="1768"/>
                    <a:pt x="3177" y="1780"/>
                  </a:cubicBezTo>
                  <a:cubicBezTo>
                    <a:pt x="3172" y="1786"/>
                    <a:pt x="3160" y="1785"/>
                    <a:pt x="3161" y="1796"/>
                  </a:cubicBezTo>
                  <a:cubicBezTo>
                    <a:pt x="3170" y="1794"/>
                    <a:pt x="3183" y="1787"/>
                    <a:pt x="3185" y="1800"/>
                  </a:cubicBezTo>
                  <a:cubicBezTo>
                    <a:pt x="3176" y="1809"/>
                    <a:pt x="3172" y="1806"/>
                    <a:pt x="3161" y="1800"/>
                  </a:cubicBezTo>
                  <a:cubicBezTo>
                    <a:pt x="3161" y="1824"/>
                    <a:pt x="3175" y="1849"/>
                    <a:pt x="3161" y="1864"/>
                  </a:cubicBezTo>
                  <a:cubicBezTo>
                    <a:pt x="3174" y="1860"/>
                    <a:pt x="3174" y="1870"/>
                    <a:pt x="3173" y="1880"/>
                  </a:cubicBezTo>
                  <a:cubicBezTo>
                    <a:pt x="3168" y="1880"/>
                    <a:pt x="3162" y="1880"/>
                    <a:pt x="3157" y="1880"/>
                  </a:cubicBezTo>
                  <a:cubicBezTo>
                    <a:pt x="3159" y="1901"/>
                    <a:pt x="3155" y="1911"/>
                    <a:pt x="3165" y="1928"/>
                  </a:cubicBezTo>
                  <a:cubicBezTo>
                    <a:pt x="3142" y="1936"/>
                    <a:pt x="3151" y="1972"/>
                    <a:pt x="3157" y="1992"/>
                  </a:cubicBezTo>
                  <a:cubicBezTo>
                    <a:pt x="3167" y="1992"/>
                    <a:pt x="3173" y="1986"/>
                    <a:pt x="3173" y="1976"/>
                  </a:cubicBezTo>
                  <a:cubicBezTo>
                    <a:pt x="3162" y="1977"/>
                    <a:pt x="3160" y="1970"/>
                    <a:pt x="3161" y="1960"/>
                  </a:cubicBezTo>
                  <a:cubicBezTo>
                    <a:pt x="3173" y="1957"/>
                    <a:pt x="3176" y="1964"/>
                    <a:pt x="3185" y="1964"/>
                  </a:cubicBezTo>
                  <a:cubicBezTo>
                    <a:pt x="3180" y="1940"/>
                    <a:pt x="3174" y="1937"/>
                    <a:pt x="3193" y="1924"/>
                  </a:cubicBezTo>
                  <a:cubicBezTo>
                    <a:pt x="3161" y="1928"/>
                    <a:pt x="3185" y="1901"/>
                    <a:pt x="3165" y="1892"/>
                  </a:cubicBezTo>
                  <a:cubicBezTo>
                    <a:pt x="3192" y="1876"/>
                    <a:pt x="3174" y="1911"/>
                    <a:pt x="3193" y="1912"/>
                  </a:cubicBezTo>
                  <a:cubicBezTo>
                    <a:pt x="3189" y="1889"/>
                    <a:pt x="3194" y="1881"/>
                    <a:pt x="3185" y="1864"/>
                  </a:cubicBezTo>
                  <a:cubicBezTo>
                    <a:pt x="3190" y="1863"/>
                    <a:pt x="3193" y="1858"/>
                    <a:pt x="3201" y="1860"/>
                  </a:cubicBezTo>
                  <a:cubicBezTo>
                    <a:pt x="3202" y="1823"/>
                    <a:pt x="3193" y="1815"/>
                    <a:pt x="3189" y="1788"/>
                  </a:cubicBezTo>
                  <a:cubicBezTo>
                    <a:pt x="3202" y="1790"/>
                    <a:pt x="3205" y="1783"/>
                    <a:pt x="3209" y="1776"/>
                  </a:cubicBezTo>
                  <a:cubicBezTo>
                    <a:pt x="3199" y="1744"/>
                    <a:pt x="3197" y="1718"/>
                    <a:pt x="3189" y="1692"/>
                  </a:cubicBezTo>
                  <a:cubicBezTo>
                    <a:pt x="3196" y="1692"/>
                    <a:pt x="3202" y="1692"/>
                    <a:pt x="3209" y="1692"/>
                  </a:cubicBezTo>
                  <a:cubicBezTo>
                    <a:pt x="3212" y="1666"/>
                    <a:pt x="3198" y="1657"/>
                    <a:pt x="3205" y="1636"/>
                  </a:cubicBezTo>
                  <a:cubicBezTo>
                    <a:pt x="3201" y="1632"/>
                    <a:pt x="3190" y="1635"/>
                    <a:pt x="3193" y="1624"/>
                  </a:cubicBezTo>
                  <a:cubicBezTo>
                    <a:pt x="3198" y="1619"/>
                    <a:pt x="3207" y="1619"/>
                    <a:pt x="3217" y="1620"/>
                  </a:cubicBezTo>
                  <a:cubicBezTo>
                    <a:pt x="3210" y="1604"/>
                    <a:pt x="3211" y="1595"/>
                    <a:pt x="3209" y="1580"/>
                  </a:cubicBezTo>
                  <a:cubicBezTo>
                    <a:pt x="3205" y="1580"/>
                    <a:pt x="3201" y="1580"/>
                    <a:pt x="3197" y="1580"/>
                  </a:cubicBezTo>
                  <a:cubicBezTo>
                    <a:pt x="3194" y="1593"/>
                    <a:pt x="3200" y="1595"/>
                    <a:pt x="3205" y="1600"/>
                  </a:cubicBezTo>
                  <a:close/>
                  <a:moveTo>
                    <a:pt x="2225" y="1632"/>
                  </a:moveTo>
                  <a:cubicBezTo>
                    <a:pt x="2229" y="1632"/>
                    <a:pt x="2233" y="1632"/>
                    <a:pt x="2237" y="1632"/>
                  </a:cubicBezTo>
                  <a:cubicBezTo>
                    <a:pt x="2238" y="1623"/>
                    <a:pt x="2236" y="1617"/>
                    <a:pt x="2229" y="1616"/>
                  </a:cubicBezTo>
                  <a:cubicBezTo>
                    <a:pt x="2228" y="1621"/>
                    <a:pt x="2223" y="1624"/>
                    <a:pt x="2225" y="1632"/>
                  </a:cubicBezTo>
                  <a:close/>
                  <a:moveTo>
                    <a:pt x="3309" y="1636"/>
                  </a:moveTo>
                  <a:cubicBezTo>
                    <a:pt x="3313" y="1636"/>
                    <a:pt x="3314" y="1639"/>
                    <a:pt x="3317" y="1640"/>
                  </a:cubicBezTo>
                  <a:cubicBezTo>
                    <a:pt x="3317" y="1634"/>
                    <a:pt x="3318" y="1626"/>
                    <a:pt x="3309" y="1628"/>
                  </a:cubicBezTo>
                  <a:cubicBezTo>
                    <a:pt x="3309" y="1631"/>
                    <a:pt x="3309" y="1633"/>
                    <a:pt x="3309" y="1636"/>
                  </a:cubicBezTo>
                  <a:close/>
                  <a:moveTo>
                    <a:pt x="2225" y="1648"/>
                  </a:moveTo>
                  <a:cubicBezTo>
                    <a:pt x="2230" y="1649"/>
                    <a:pt x="2233" y="1654"/>
                    <a:pt x="2241" y="1652"/>
                  </a:cubicBezTo>
                  <a:cubicBezTo>
                    <a:pt x="2242" y="1643"/>
                    <a:pt x="2240" y="1637"/>
                    <a:pt x="2233" y="1636"/>
                  </a:cubicBezTo>
                  <a:cubicBezTo>
                    <a:pt x="2232" y="1642"/>
                    <a:pt x="2226" y="1643"/>
                    <a:pt x="2225" y="1648"/>
                  </a:cubicBezTo>
                  <a:close/>
                  <a:moveTo>
                    <a:pt x="3285" y="1644"/>
                  </a:moveTo>
                  <a:cubicBezTo>
                    <a:pt x="3288" y="1644"/>
                    <a:pt x="3290" y="1644"/>
                    <a:pt x="3293" y="1644"/>
                  </a:cubicBezTo>
                  <a:cubicBezTo>
                    <a:pt x="3293" y="1641"/>
                    <a:pt x="3293" y="1639"/>
                    <a:pt x="3293" y="1636"/>
                  </a:cubicBezTo>
                  <a:cubicBezTo>
                    <a:pt x="3290" y="1636"/>
                    <a:pt x="3288" y="1636"/>
                    <a:pt x="3285" y="1636"/>
                  </a:cubicBezTo>
                  <a:cubicBezTo>
                    <a:pt x="3285" y="1639"/>
                    <a:pt x="3285" y="1641"/>
                    <a:pt x="3285" y="1644"/>
                  </a:cubicBezTo>
                  <a:close/>
                  <a:moveTo>
                    <a:pt x="3201" y="1712"/>
                  </a:moveTo>
                  <a:cubicBezTo>
                    <a:pt x="3204" y="1712"/>
                    <a:pt x="3206" y="1712"/>
                    <a:pt x="3209" y="1712"/>
                  </a:cubicBezTo>
                  <a:cubicBezTo>
                    <a:pt x="3213" y="1706"/>
                    <a:pt x="3213" y="1702"/>
                    <a:pt x="3205" y="1700"/>
                  </a:cubicBezTo>
                  <a:cubicBezTo>
                    <a:pt x="3205" y="1705"/>
                    <a:pt x="3200" y="1706"/>
                    <a:pt x="3201" y="1712"/>
                  </a:cubicBezTo>
                  <a:close/>
                  <a:moveTo>
                    <a:pt x="3281" y="1716"/>
                  </a:moveTo>
                  <a:cubicBezTo>
                    <a:pt x="3284" y="1716"/>
                    <a:pt x="3286" y="1716"/>
                    <a:pt x="3289" y="1716"/>
                  </a:cubicBezTo>
                  <a:cubicBezTo>
                    <a:pt x="3289" y="1713"/>
                    <a:pt x="3289" y="1711"/>
                    <a:pt x="3289" y="1708"/>
                  </a:cubicBezTo>
                  <a:cubicBezTo>
                    <a:pt x="3286" y="1708"/>
                    <a:pt x="3284" y="1708"/>
                    <a:pt x="3281" y="1708"/>
                  </a:cubicBezTo>
                  <a:cubicBezTo>
                    <a:pt x="3281" y="1711"/>
                    <a:pt x="3281" y="1713"/>
                    <a:pt x="3281" y="1716"/>
                  </a:cubicBezTo>
                  <a:close/>
                  <a:moveTo>
                    <a:pt x="3297" y="1772"/>
                  </a:moveTo>
                  <a:cubicBezTo>
                    <a:pt x="3294" y="1796"/>
                    <a:pt x="3315" y="1775"/>
                    <a:pt x="3297" y="1772"/>
                  </a:cubicBezTo>
                  <a:close/>
                  <a:moveTo>
                    <a:pt x="3281" y="1908"/>
                  </a:moveTo>
                  <a:cubicBezTo>
                    <a:pt x="3284" y="1908"/>
                    <a:pt x="3286" y="1908"/>
                    <a:pt x="3289" y="1908"/>
                  </a:cubicBezTo>
                  <a:cubicBezTo>
                    <a:pt x="3289" y="1905"/>
                    <a:pt x="3289" y="1903"/>
                    <a:pt x="3289" y="1900"/>
                  </a:cubicBezTo>
                  <a:cubicBezTo>
                    <a:pt x="3286" y="1900"/>
                    <a:pt x="3284" y="1900"/>
                    <a:pt x="3281" y="1900"/>
                  </a:cubicBezTo>
                  <a:cubicBezTo>
                    <a:pt x="3281" y="1903"/>
                    <a:pt x="3281" y="1905"/>
                    <a:pt x="3281" y="1908"/>
                  </a:cubicBezTo>
                  <a:close/>
                  <a:moveTo>
                    <a:pt x="2221" y="1912"/>
                  </a:moveTo>
                  <a:cubicBezTo>
                    <a:pt x="2232" y="1909"/>
                    <a:pt x="2229" y="1920"/>
                    <a:pt x="2237" y="1920"/>
                  </a:cubicBezTo>
                  <a:cubicBezTo>
                    <a:pt x="2240" y="1903"/>
                    <a:pt x="2226" y="1902"/>
                    <a:pt x="2221" y="1912"/>
                  </a:cubicBezTo>
                  <a:close/>
                  <a:moveTo>
                    <a:pt x="2197" y="1944"/>
                  </a:moveTo>
                  <a:cubicBezTo>
                    <a:pt x="2203" y="1940"/>
                    <a:pt x="2186" y="1928"/>
                    <a:pt x="2197" y="1916"/>
                  </a:cubicBezTo>
                  <a:cubicBezTo>
                    <a:pt x="2192" y="1915"/>
                    <a:pt x="2189" y="1910"/>
                    <a:pt x="2181" y="1912"/>
                  </a:cubicBezTo>
                  <a:cubicBezTo>
                    <a:pt x="2185" y="1924"/>
                    <a:pt x="2185" y="1940"/>
                    <a:pt x="2197" y="1944"/>
                  </a:cubicBezTo>
                  <a:close/>
                  <a:moveTo>
                    <a:pt x="2253" y="1920"/>
                  </a:moveTo>
                  <a:cubicBezTo>
                    <a:pt x="2264" y="1931"/>
                    <a:pt x="2254" y="1939"/>
                    <a:pt x="2261" y="1952"/>
                  </a:cubicBezTo>
                  <a:cubicBezTo>
                    <a:pt x="2277" y="1949"/>
                    <a:pt x="2281" y="1949"/>
                    <a:pt x="2297" y="1952"/>
                  </a:cubicBezTo>
                  <a:cubicBezTo>
                    <a:pt x="2297" y="1946"/>
                    <a:pt x="2299" y="1943"/>
                    <a:pt x="2301" y="1940"/>
                  </a:cubicBezTo>
                  <a:cubicBezTo>
                    <a:pt x="2288" y="1929"/>
                    <a:pt x="2284" y="1935"/>
                    <a:pt x="2273" y="1944"/>
                  </a:cubicBezTo>
                  <a:cubicBezTo>
                    <a:pt x="2271" y="1942"/>
                    <a:pt x="2264" y="1925"/>
                    <a:pt x="2273" y="1924"/>
                  </a:cubicBezTo>
                  <a:cubicBezTo>
                    <a:pt x="2283" y="1932"/>
                    <a:pt x="2297" y="1918"/>
                    <a:pt x="2309" y="1916"/>
                  </a:cubicBezTo>
                  <a:cubicBezTo>
                    <a:pt x="2289" y="1904"/>
                    <a:pt x="2266" y="1923"/>
                    <a:pt x="2253" y="1920"/>
                  </a:cubicBezTo>
                  <a:close/>
                  <a:moveTo>
                    <a:pt x="2337" y="1940"/>
                  </a:moveTo>
                  <a:cubicBezTo>
                    <a:pt x="2343" y="1934"/>
                    <a:pt x="2343" y="1917"/>
                    <a:pt x="2329" y="1920"/>
                  </a:cubicBezTo>
                  <a:cubicBezTo>
                    <a:pt x="2323" y="1926"/>
                    <a:pt x="2323" y="1943"/>
                    <a:pt x="2337" y="1940"/>
                  </a:cubicBezTo>
                  <a:close/>
                  <a:moveTo>
                    <a:pt x="2369" y="1944"/>
                  </a:moveTo>
                  <a:cubicBezTo>
                    <a:pt x="2359" y="1936"/>
                    <a:pt x="2334" y="1947"/>
                    <a:pt x="2325" y="1952"/>
                  </a:cubicBezTo>
                  <a:cubicBezTo>
                    <a:pt x="2315" y="1952"/>
                    <a:pt x="2317" y="1939"/>
                    <a:pt x="2317" y="1928"/>
                  </a:cubicBezTo>
                  <a:cubicBezTo>
                    <a:pt x="2293" y="1933"/>
                    <a:pt x="2315" y="1953"/>
                    <a:pt x="2313" y="1964"/>
                  </a:cubicBezTo>
                  <a:cubicBezTo>
                    <a:pt x="2364" y="1956"/>
                    <a:pt x="2387" y="1939"/>
                    <a:pt x="2429" y="1940"/>
                  </a:cubicBezTo>
                  <a:cubicBezTo>
                    <a:pt x="2425" y="1957"/>
                    <a:pt x="2426" y="1956"/>
                    <a:pt x="2437" y="1964"/>
                  </a:cubicBezTo>
                  <a:cubicBezTo>
                    <a:pt x="2435" y="1970"/>
                    <a:pt x="2431" y="1974"/>
                    <a:pt x="2425" y="1976"/>
                  </a:cubicBezTo>
                  <a:cubicBezTo>
                    <a:pt x="2418" y="1970"/>
                    <a:pt x="2426" y="1949"/>
                    <a:pt x="2409" y="1952"/>
                  </a:cubicBezTo>
                  <a:cubicBezTo>
                    <a:pt x="2402" y="1960"/>
                    <a:pt x="2410" y="1974"/>
                    <a:pt x="2413" y="1984"/>
                  </a:cubicBezTo>
                  <a:cubicBezTo>
                    <a:pt x="2426" y="1984"/>
                    <a:pt x="2433" y="1977"/>
                    <a:pt x="2449" y="1980"/>
                  </a:cubicBezTo>
                  <a:cubicBezTo>
                    <a:pt x="2445" y="1958"/>
                    <a:pt x="2429" y="1946"/>
                    <a:pt x="2437" y="1924"/>
                  </a:cubicBezTo>
                  <a:cubicBezTo>
                    <a:pt x="2425" y="1924"/>
                    <a:pt x="2411" y="1933"/>
                    <a:pt x="2401" y="1924"/>
                  </a:cubicBezTo>
                  <a:cubicBezTo>
                    <a:pt x="2399" y="1929"/>
                    <a:pt x="2397" y="1933"/>
                    <a:pt x="2393" y="1936"/>
                  </a:cubicBezTo>
                  <a:cubicBezTo>
                    <a:pt x="2387" y="1935"/>
                    <a:pt x="2379" y="1916"/>
                    <a:pt x="2377" y="1924"/>
                  </a:cubicBezTo>
                  <a:cubicBezTo>
                    <a:pt x="2383" y="1930"/>
                    <a:pt x="2377" y="1941"/>
                    <a:pt x="2369" y="1944"/>
                  </a:cubicBezTo>
                  <a:close/>
                  <a:moveTo>
                    <a:pt x="2233" y="1940"/>
                  </a:moveTo>
                  <a:cubicBezTo>
                    <a:pt x="2244" y="1941"/>
                    <a:pt x="2246" y="1934"/>
                    <a:pt x="2245" y="1924"/>
                  </a:cubicBezTo>
                  <a:cubicBezTo>
                    <a:pt x="2234" y="1924"/>
                    <a:pt x="2226" y="1933"/>
                    <a:pt x="2233" y="1940"/>
                  </a:cubicBezTo>
                  <a:close/>
                  <a:moveTo>
                    <a:pt x="2349" y="1928"/>
                  </a:moveTo>
                  <a:cubicBezTo>
                    <a:pt x="2362" y="1940"/>
                    <a:pt x="2361" y="1913"/>
                    <a:pt x="2349" y="1928"/>
                  </a:cubicBezTo>
                  <a:close/>
                  <a:moveTo>
                    <a:pt x="2689" y="1992"/>
                  </a:moveTo>
                  <a:cubicBezTo>
                    <a:pt x="2694" y="1975"/>
                    <a:pt x="2676" y="1970"/>
                    <a:pt x="2685" y="1960"/>
                  </a:cubicBezTo>
                  <a:cubicBezTo>
                    <a:pt x="2667" y="1961"/>
                    <a:pt x="2663" y="1964"/>
                    <a:pt x="2649" y="1956"/>
                  </a:cubicBezTo>
                  <a:cubicBezTo>
                    <a:pt x="2650" y="1965"/>
                    <a:pt x="2646" y="1969"/>
                    <a:pt x="2637" y="1968"/>
                  </a:cubicBezTo>
                  <a:cubicBezTo>
                    <a:pt x="2635" y="1962"/>
                    <a:pt x="2624" y="1965"/>
                    <a:pt x="2629" y="1952"/>
                  </a:cubicBezTo>
                  <a:cubicBezTo>
                    <a:pt x="2598" y="1955"/>
                    <a:pt x="2578" y="1949"/>
                    <a:pt x="2565" y="1964"/>
                  </a:cubicBezTo>
                  <a:cubicBezTo>
                    <a:pt x="2557" y="1961"/>
                    <a:pt x="2567" y="1940"/>
                    <a:pt x="2553" y="1944"/>
                  </a:cubicBezTo>
                  <a:cubicBezTo>
                    <a:pt x="2544" y="1948"/>
                    <a:pt x="2559" y="1964"/>
                    <a:pt x="2545" y="1968"/>
                  </a:cubicBezTo>
                  <a:cubicBezTo>
                    <a:pt x="2535" y="1968"/>
                    <a:pt x="2537" y="1955"/>
                    <a:pt x="2537" y="1944"/>
                  </a:cubicBezTo>
                  <a:cubicBezTo>
                    <a:pt x="2521" y="1940"/>
                    <a:pt x="2525" y="1956"/>
                    <a:pt x="2509" y="1952"/>
                  </a:cubicBezTo>
                  <a:cubicBezTo>
                    <a:pt x="2511" y="1939"/>
                    <a:pt x="2504" y="1936"/>
                    <a:pt x="2497" y="1932"/>
                  </a:cubicBezTo>
                  <a:cubicBezTo>
                    <a:pt x="2486" y="1940"/>
                    <a:pt x="2513" y="1951"/>
                    <a:pt x="2493" y="1956"/>
                  </a:cubicBezTo>
                  <a:cubicBezTo>
                    <a:pt x="2480" y="1953"/>
                    <a:pt x="2488" y="1945"/>
                    <a:pt x="2489" y="1936"/>
                  </a:cubicBezTo>
                  <a:cubicBezTo>
                    <a:pt x="2472" y="1939"/>
                    <a:pt x="2450" y="1937"/>
                    <a:pt x="2445" y="1952"/>
                  </a:cubicBezTo>
                  <a:cubicBezTo>
                    <a:pt x="2459" y="1949"/>
                    <a:pt x="2459" y="1966"/>
                    <a:pt x="2453" y="1972"/>
                  </a:cubicBezTo>
                  <a:cubicBezTo>
                    <a:pt x="2470" y="1980"/>
                    <a:pt x="2483" y="1962"/>
                    <a:pt x="2505" y="1964"/>
                  </a:cubicBezTo>
                  <a:cubicBezTo>
                    <a:pt x="2505" y="1969"/>
                    <a:pt x="2510" y="1970"/>
                    <a:pt x="2509" y="1976"/>
                  </a:cubicBezTo>
                  <a:cubicBezTo>
                    <a:pt x="2501" y="1986"/>
                    <a:pt x="2484" y="1966"/>
                    <a:pt x="2485" y="1988"/>
                  </a:cubicBezTo>
                  <a:cubicBezTo>
                    <a:pt x="2501" y="1982"/>
                    <a:pt x="2510" y="1990"/>
                    <a:pt x="2521" y="1984"/>
                  </a:cubicBezTo>
                  <a:cubicBezTo>
                    <a:pt x="2518" y="1972"/>
                    <a:pt x="2509" y="1967"/>
                    <a:pt x="2521" y="1956"/>
                  </a:cubicBezTo>
                  <a:cubicBezTo>
                    <a:pt x="2533" y="1965"/>
                    <a:pt x="2532" y="1988"/>
                    <a:pt x="2541" y="2000"/>
                  </a:cubicBezTo>
                  <a:cubicBezTo>
                    <a:pt x="2550" y="1994"/>
                    <a:pt x="2571" y="2000"/>
                    <a:pt x="2573" y="1988"/>
                  </a:cubicBezTo>
                  <a:cubicBezTo>
                    <a:pt x="2569" y="1987"/>
                    <a:pt x="2567" y="1984"/>
                    <a:pt x="2565" y="1980"/>
                  </a:cubicBezTo>
                  <a:cubicBezTo>
                    <a:pt x="2552" y="1976"/>
                    <a:pt x="2560" y="1993"/>
                    <a:pt x="2549" y="1992"/>
                  </a:cubicBezTo>
                  <a:cubicBezTo>
                    <a:pt x="2549" y="1984"/>
                    <a:pt x="2538" y="1987"/>
                    <a:pt x="2541" y="1976"/>
                  </a:cubicBezTo>
                  <a:cubicBezTo>
                    <a:pt x="2550" y="1967"/>
                    <a:pt x="2564" y="1983"/>
                    <a:pt x="2569" y="1968"/>
                  </a:cubicBezTo>
                  <a:cubicBezTo>
                    <a:pt x="2584" y="1972"/>
                    <a:pt x="2576" y="1984"/>
                    <a:pt x="2581" y="1992"/>
                  </a:cubicBezTo>
                  <a:cubicBezTo>
                    <a:pt x="2588" y="1992"/>
                    <a:pt x="2593" y="1991"/>
                    <a:pt x="2597" y="1988"/>
                  </a:cubicBezTo>
                  <a:cubicBezTo>
                    <a:pt x="2600" y="1978"/>
                    <a:pt x="2579" y="1972"/>
                    <a:pt x="2593" y="1964"/>
                  </a:cubicBezTo>
                  <a:cubicBezTo>
                    <a:pt x="2607" y="1965"/>
                    <a:pt x="2601" y="1985"/>
                    <a:pt x="2613" y="1988"/>
                  </a:cubicBezTo>
                  <a:cubicBezTo>
                    <a:pt x="2615" y="1983"/>
                    <a:pt x="2618" y="1980"/>
                    <a:pt x="2625" y="1980"/>
                  </a:cubicBezTo>
                  <a:cubicBezTo>
                    <a:pt x="2626" y="1985"/>
                    <a:pt x="2631" y="1988"/>
                    <a:pt x="2629" y="1996"/>
                  </a:cubicBezTo>
                  <a:cubicBezTo>
                    <a:pt x="2622" y="1997"/>
                    <a:pt x="2608" y="1983"/>
                    <a:pt x="2609" y="2000"/>
                  </a:cubicBezTo>
                  <a:cubicBezTo>
                    <a:pt x="2613" y="2008"/>
                    <a:pt x="2640" y="2005"/>
                    <a:pt x="2645" y="2000"/>
                  </a:cubicBezTo>
                  <a:cubicBezTo>
                    <a:pt x="2645" y="1993"/>
                    <a:pt x="2634" y="1977"/>
                    <a:pt x="2645" y="1972"/>
                  </a:cubicBezTo>
                  <a:cubicBezTo>
                    <a:pt x="2659" y="1980"/>
                    <a:pt x="2660" y="1970"/>
                    <a:pt x="2673" y="1968"/>
                  </a:cubicBezTo>
                  <a:cubicBezTo>
                    <a:pt x="2674" y="1973"/>
                    <a:pt x="2679" y="1976"/>
                    <a:pt x="2677" y="1984"/>
                  </a:cubicBezTo>
                  <a:cubicBezTo>
                    <a:pt x="2663" y="1987"/>
                    <a:pt x="2660" y="1977"/>
                    <a:pt x="2653" y="1984"/>
                  </a:cubicBezTo>
                  <a:cubicBezTo>
                    <a:pt x="2649" y="2000"/>
                    <a:pt x="2665" y="1996"/>
                    <a:pt x="2661" y="2012"/>
                  </a:cubicBezTo>
                  <a:cubicBezTo>
                    <a:pt x="2692" y="2015"/>
                    <a:pt x="2703" y="2013"/>
                    <a:pt x="2721" y="2004"/>
                  </a:cubicBezTo>
                  <a:cubicBezTo>
                    <a:pt x="2720" y="1992"/>
                    <a:pt x="2709" y="1990"/>
                    <a:pt x="2713" y="1972"/>
                  </a:cubicBezTo>
                  <a:cubicBezTo>
                    <a:pt x="2707" y="1972"/>
                    <a:pt x="2704" y="1970"/>
                    <a:pt x="2701" y="1968"/>
                  </a:cubicBezTo>
                  <a:cubicBezTo>
                    <a:pt x="2690" y="1979"/>
                    <a:pt x="2705" y="1985"/>
                    <a:pt x="2705" y="1996"/>
                  </a:cubicBezTo>
                  <a:cubicBezTo>
                    <a:pt x="2688" y="2000"/>
                    <a:pt x="2685" y="1999"/>
                    <a:pt x="2669" y="2008"/>
                  </a:cubicBezTo>
                  <a:cubicBezTo>
                    <a:pt x="2661" y="1984"/>
                    <a:pt x="2679" y="1994"/>
                    <a:pt x="2689" y="1992"/>
                  </a:cubicBezTo>
                  <a:close/>
                  <a:moveTo>
                    <a:pt x="2385" y="1972"/>
                  </a:moveTo>
                  <a:cubicBezTo>
                    <a:pt x="2396" y="1973"/>
                    <a:pt x="2398" y="1966"/>
                    <a:pt x="2397" y="1956"/>
                  </a:cubicBezTo>
                  <a:cubicBezTo>
                    <a:pt x="2393" y="1956"/>
                    <a:pt x="2389" y="1956"/>
                    <a:pt x="2385" y="1956"/>
                  </a:cubicBezTo>
                  <a:cubicBezTo>
                    <a:pt x="2385" y="1967"/>
                    <a:pt x="2378" y="1964"/>
                    <a:pt x="2385" y="1972"/>
                  </a:cubicBezTo>
                  <a:close/>
                  <a:moveTo>
                    <a:pt x="3025" y="2032"/>
                  </a:moveTo>
                  <a:cubicBezTo>
                    <a:pt x="3020" y="2032"/>
                    <a:pt x="3019" y="2037"/>
                    <a:pt x="3013" y="2036"/>
                  </a:cubicBezTo>
                  <a:cubicBezTo>
                    <a:pt x="3007" y="2012"/>
                    <a:pt x="3009" y="2001"/>
                    <a:pt x="2993" y="1992"/>
                  </a:cubicBezTo>
                  <a:cubicBezTo>
                    <a:pt x="2990" y="2002"/>
                    <a:pt x="3005" y="2014"/>
                    <a:pt x="2993" y="2020"/>
                  </a:cubicBezTo>
                  <a:cubicBezTo>
                    <a:pt x="2972" y="2019"/>
                    <a:pt x="2991" y="2003"/>
                    <a:pt x="2977" y="1996"/>
                  </a:cubicBezTo>
                  <a:cubicBezTo>
                    <a:pt x="2964" y="2006"/>
                    <a:pt x="2959" y="2003"/>
                    <a:pt x="2945" y="1996"/>
                  </a:cubicBezTo>
                  <a:cubicBezTo>
                    <a:pt x="2944" y="2002"/>
                    <a:pt x="2946" y="2011"/>
                    <a:pt x="2941" y="2012"/>
                  </a:cubicBezTo>
                  <a:cubicBezTo>
                    <a:pt x="2925" y="2009"/>
                    <a:pt x="2941" y="1993"/>
                    <a:pt x="2933" y="1988"/>
                  </a:cubicBezTo>
                  <a:cubicBezTo>
                    <a:pt x="2910" y="1994"/>
                    <a:pt x="2903" y="1990"/>
                    <a:pt x="2893" y="1976"/>
                  </a:cubicBezTo>
                  <a:cubicBezTo>
                    <a:pt x="2891" y="1986"/>
                    <a:pt x="2900" y="1985"/>
                    <a:pt x="2897" y="1996"/>
                  </a:cubicBezTo>
                  <a:cubicBezTo>
                    <a:pt x="2892" y="1996"/>
                    <a:pt x="2891" y="2001"/>
                    <a:pt x="2885" y="2000"/>
                  </a:cubicBezTo>
                  <a:cubicBezTo>
                    <a:pt x="2882" y="1995"/>
                    <a:pt x="2880" y="1989"/>
                    <a:pt x="2881" y="1980"/>
                  </a:cubicBezTo>
                  <a:cubicBezTo>
                    <a:pt x="2853" y="1978"/>
                    <a:pt x="2844" y="1995"/>
                    <a:pt x="2825" y="1980"/>
                  </a:cubicBezTo>
                  <a:cubicBezTo>
                    <a:pt x="2821" y="1985"/>
                    <a:pt x="2821" y="1995"/>
                    <a:pt x="2813" y="1996"/>
                  </a:cubicBezTo>
                  <a:cubicBezTo>
                    <a:pt x="2808" y="1991"/>
                    <a:pt x="2808" y="1982"/>
                    <a:pt x="2809" y="1972"/>
                  </a:cubicBezTo>
                  <a:cubicBezTo>
                    <a:pt x="2778" y="1978"/>
                    <a:pt x="2765" y="1980"/>
                    <a:pt x="2737" y="1988"/>
                  </a:cubicBezTo>
                  <a:cubicBezTo>
                    <a:pt x="2729" y="1980"/>
                    <a:pt x="2739" y="1981"/>
                    <a:pt x="2737" y="1968"/>
                  </a:cubicBezTo>
                  <a:cubicBezTo>
                    <a:pt x="2712" y="1963"/>
                    <a:pt x="2727" y="1992"/>
                    <a:pt x="2729" y="2004"/>
                  </a:cubicBezTo>
                  <a:cubicBezTo>
                    <a:pt x="2741" y="2007"/>
                    <a:pt x="2737" y="1993"/>
                    <a:pt x="2749" y="1996"/>
                  </a:cubicBezTo>
                  <a:cubicBezTo>
                    <a:pt x="2759" y="2004"/>
                    <a:pt x="2745" y="2014"/>
                    <a:pt x="2753" y="2020"/>
                  </a:cubicBezTo>
                  <a:cubicBezTo>
                    <a:pt x="2769" y="2024"/>
                    <a:pt x="2765" y="2008"/>
                    <a:pt x="2781" y="2012"/>
                  </a:cubicBezTo>
                  <a:cubicBezTo>
                    <a:pt x="2789" y="2015"/>
                    <a:pt x="2779" y="2036"/>
                    <a:pt x="2793" y="2032"/>
                  </a:cubicBezTo>
                  <a:cubicBezTo>
                    <a:pt x="2803" y="2022"/>
                    <a:pt x="2785" y="2023"/>
                    <a:pt x="2789" y="2008"/>
                  </a:cubicBezTo>
                  <a:cubicBezTo>
                    <a:pt x="2818" y="2004"/>
                    <a:pt x="2825" y="2001"/>
                    <a:pt x="2849" y="1996"/>
                  </a:cubicBezTo>
                  <a:cubicBezTo>
                    <a:pt x="2858" y="2004"/>
                    <a:pt x="2844" y="2012"/>
                    <a:pt x="2853" y="2020"/>
                  </a:cubicBezTo>
                  <a:cubicBezTo>
                    <a:pt x="2873" y="2009"/>
                    <a:pt x="2876" y="2015"/>
                    <a:pt x="2889" y="2028"/>
                  </a:cubicBezTo>
                  <a:cubicBezTo>
                    <a:pt x="2891" y="2022"/>
                    <a:pt x="2884" y="2007"/>
                    <a:pt x="2893" y="2008"/>
                  </a:cubicBezTo>
                  <a:cubicBezTo>
                    <a:pt x="2903" y="2008"/>
                    <a:pt x="2899" y="2023"/>
                    <a:pt x="2905" y="2028"/>
                  </a:cubicBezTo>
                  <a:cubicBezTo>
                    <a:pt x="2924" y="2024"/>
                    <a:pt x="2935" y="2032"/>
                    <a:pt x="2945" y="2016"/>
                  </a:cubicBezTo>
                  <a:cubicBezTo>
                    <a:pt x="2954" y="2017"/>
                    <a:pt x="2949" y="2034"/>
                    <a:pt x="2961" y="2032"/>
                  </a:cubicBezTo>
                  <a:cubicBezTo>
                    <a:pt x="2974" y="2031"/>
                    <a:pt x="2950" y="2015"/>
                    <a:pt x="2965" y="2012"/>
                  </a:cubicBezTo>
                  <a:cubicBezTo>
                    <a:pt x="2968" y="2012"/>
                    <a:pt x="2970" y="2012"/>
                    <a:pt x="2973" y="2012"/>
                  </a:cubicBezTo>
                  <a:cubicBezTo>
                    <a:pt x="2976" y="2023"/>
                    <a:pt x="2967" y="2022"/>
                    <a:pt x="2969" y="2032"/>
                  </a:cubicBezTo>
                  <a:cubicBezTo>
                    <a:pt x="2980" y="2029"/>
                    <a:pt x="2977" y="2040"/>
                    <a:pt x="2985" y="2040"/>
                  </a:cubicBezTo>
                  <a:cubicBezTo>
                    <a:pt x="2989" y="2036"/>
                    <a:pt x="2986" y="2025"/>
                    <a:pt x="2997" y="2028"/>
                  </a:cubicBezTo>
                  <a:cubicBezTo>
                    <a:pt x="3006" y="2029"/>
                    <a:pt x="3006" y="2038"/>
                    <a:pt x="3005" y="2048"/>
                  </a:cubicBezTo>
                  <a:cubicBezTo>
                    <a:pt x="3041" y="2036"/>
                    <a:pt x="3089" y="2038"/>
                    <a:pt x="3117" y="2020"/>
                  </a:cubicBezTo>
                  <a:cubicBezTo>
                    <a:pt x="3122" y="2025"/>
                    <a:pt x="3122" y="2034"/>
                    <a:pt x="3121" y="2044"/>
                  </a:cubicBezTo>
                  <a:cubicBezTo>
                    <a:pt x="3133" y="2033"/>
                    <a:pt x="3145" y="2046"/>
                    <a:pt x="3153" y="2044"/>
                  </a:cubicBezTo>
                  <a:cubicBezTo>
                    <a:pt x="3155" y="2044"/>
                    <a:pt x="3158" y="2033"/>
                    <a:pt x="3161" y="2032"/>
                  </a:cubicBezTo>
                  <a:cubicBezTo>
                    <a:pt x="3170" y="2028"/>
                    <a:pt x="3174" y="2043"/>
                    <a:pt x="3181" y="2032"/>
                  </a:cubicBezTo>
                  <a:cubicBezTo>
                    <a:pt x="3181" y="2016"/>
                    <a:pt x="3172" y="2009"/>
                    <a:pt x="3169" y="1996"/>
                  </a:cubicBezTo>
                  <a:cubicBezTo>
                    <a:pt x="3157" y="1999"/>
                    <a:pt x="3149" y="2010"/>
                    <a:pt x="3141" y="1996"/>
                  </a:cubicBezTo>
                  <a:cubicBezTo>
                    <a:pt x="3147" y="1995"/>
                    <a:pt x="3146" y="1987"/>
                    <a:pt x="3149" y="1984"/>
                  </a:cubicBezTo>
                  <a:cubicBezTo>
                    <a:pt x="3144" y="1984"/>
                    <a:pt x="3138" y="1984"/>
                    <a:pt x="3133" y="1984"/>
                  </a:cubicBezTo>
                  <a:cubicBezTo>
                    <a:pt x="3133" y="1997"/>
                    <a:pt x="3144" y="2008"/>
                    <a:pt x="3125" y="2008"/>
                  </a:cubicBezTo>
                  <a:cubicBezTo>
                    <a:pt x="3125" y="2003"/>
                    <a:pt x="3125" y="1997"/>
                    <a:pt x="3125" y="1992"/>
                  </a:cubicBezTo>
                  <a:cubicBezTo>
                    <a:pt x="3081" y="1989"/>
                    <a:pt x="3042" y="2014"/>
                    <a:pt x="3017" y="2000"/>
                  </a:cubicBezTo>
                  <a:cubicBezTo>
                    <a:pt x="3023" y="2011"/>
                    <a:pt x="3015" y="2020"/>
                    <a:pt x="3025" y="2032"/>
                  </a:cubicBezTo>
                  <a:close/>
                  <a:moveTo>
                    <a:pt x="3277" y="1980"/>
                  </a:moveTo>
                  <a:cubicBezTo>
                    <a:pt x="3280" y="1980"/>
                    <a:pt x="3282" y="1980"/>
                    <a:pt x="3285" y="1980"/>
                  </a:cubicBezTo>
                  <a:cubicBezTo>
                    <a:pt x="3291" y="1970"/>
                    <a:pt x="3271" y="1968"/>
                    <a:pt x="3273" y="1976"/>
                  </a:cubicBezTo>
                  <a:cubicBezTo>
                    <a:pt x="3275" y="1976"/>
                    <a:pt x="3278" y="1977"/>
                    <a:pt x="3277" y="1980"/>
                  </a:cubicBezTo>
                  <a:close/>
                  <a:moveTo>
                    <a:pt x="2961" y="1984"/>
                  </a:moveTo>
                  <a:cubicBezTo>
                    <a:pt x="2954" y="1984"/>
                    <a:pt x="2948" y="1984"/>
                    <a:pt x="2941" y="1984"/>
                  </a:cubicBezTo>
                  <a:cubicBezTo>
                    <a:pt x="2935" y="1996"/>
                    <a:pt x="2967" y="1996"/>
                    <a:pt x="2961" y="1984"/>
                  </a:cubicBezTo>
                  <a:close/>
                  <a:moveTo>
                    <a:pt x="3281" y="2004"/>
                  </a:moveTo>
                  <a:cubicBezTo>
                    <a:pt x="3293" y="2010"/>
                    <a:pt x="3293" y="1986"/>
                    <a:pt x="3281" y="1992"/>
                  </a:cubicBezTo>
                  <a:cubicBezTo>
                    <a:pt x="3281" y="1996"/>
                    <a:pt x="3281" y="2000"/>
                    <a:pt x="3281" y="2004"/>
                  </a:cubicBezTo>
                  <a:close/>
                  <a:moveTo>
                    <a:pt x="2829" y="2024"/>
                  </a:moveTo>
                  <a:cubicBezTo>
                    <a:pt x="2844" y="2027"/>
                    <a:pt x="2844" y="2005"/>
                    <a:pt x="2829" y="2008"/>
                  </a:cubicBezTo>
                  <a:cubicBezTo>
                    <a:pt x="2829" y="2019"/>
                    <a:pt x="2822" y="2016"/>
                    <a:pt x="2829" y="2024"/>
                  </a:cubicBezTo>
                  <a:close/>
                  <a:moveTo>
                    <a:pt x="2745" y="2016"/>
                  </a:moveTo>
                  <a:cubicBezTo>
                    <a:pt x="2732" y="2004"/>
                    <a:pt x="2733" y="2031"/>
                    <a:pt x="2745" y="2016"/>
                  </a:cubicBezTo>
                  <a:close/>
                  <a:moveTo>
                    <a:pt x="2805" y="2028"/>
                  </a:moveTo>
                  <a:cubicBezTo>
                    <a:pt x="2809" y="2028"/>
                    <a:pt x="2813" y="2028"/>
                    <a:pt x="2817" y="2028"/>
                  </a:cubicBezTo>
                  <a:cubicBezTo>
                    <a:pt x="2817" y="2021"/>
                    <a:pt x="2814" y="2018"/>
                    <a:pt x="2809" y="2016"/>
                  </a:cubicBezTo>
                  <a:cubicBezTo>
                    <a:pt x="2809" y="2022"/>
                    <a:pt x="2807" y="2025"/>
                    <a:pt x="2805" y="2028"/>
                  </a:cubicBezTo>
                  <a:close/>
                  <a:moveTo>
                    <a:pt x="2757" y="2112"/>
                  </a:moveTo>
                  <a:cubicBezTo>
                    <a:pt x="2760" y="2112"/>
                    <a:pt x="2762" y="2112"/>
                    <a:pt x="2765" y="2112"/>
                  </a:cubicBezTo>
                  <a:cubicBezTo>
                    <a:pt x="2765" y="2109"/>
                    <a:pt x="2765" y="2107"/>
                    <a:pt x="2765" y="2104"/>
                  </a:cubicBezTo>
                  <a:cubicBezTo>
                    <a:pt x="2762" y="2104"/>
                    <a:pt x="2760" y="2104"/>
                    <a:pt x="2757" y="2104"/>
                  </a:cubicBezTo>
                  <a:cubicBezTo>
                    <a:pt x="2757" y="2107"/>
                    <a:pt x="2757" y="2109"/>
                    <a:pt x="2757" y="2112"/>
                  </a:cubicBezTo>
                  <a:close/>
                  <a:moveTo>
                    <a:pt x="2733" y="2116"/>
                  </a:moveTo>
                  <a:cubicBezTo>
                    <a:pt x="2739" y="2116"/>
                    <a:pt x="2747" y="2117"/>
                    <a:pt x="2745" y="2108"/>
                  </a:cubicBezTo>
                  <a:cubicBezTo>
                    <a:pt x="2742" y="2108"/>
                    <a:pt x="2740" y="2108"/>
                    <a:pt x="2737" y="2108"/>
                  </a:cubicBezTo>
                  <a:cubicBezTo>
                    <a:pt x="2737" y="2112"/>
                    <a:pt x="2734" y="2113"/>
                    <a:pt x="2733" y="2116"/>
                  </a:cubicBezTo>
                  <a:close/>
                  <a:moveTo>
                    <a:pt x="2673" y="2156"/>
                  </a:moveTo>
                  <a:cubicBezTo>
                    <a:pt x="2676" y="2156"/>
                    <a:pt x="2678" y="2156"/>
                    <a:pt x="2681" y="2156"/>
                  </a:cubicBezTo>
                  <a:cubicBezTo>
                    <a:pt x="2681" y="2153"/>
                    <a:pt x="2681" y="2151"/>
                    <a:pt x="2681" y="2148"/>
                  </a:cubicBezTo>
                  <a:cubicBezTo>
                    <a:pt x="2678" y="2148"/>
                    <a:pt x="2676" y="2148"/>
                    <a:pt x="2673" y="2148"/>
                  </a:cubicBezTo>
                  <a:cubicBezTo>
                    <a:pt x="2673" y="2151"/>
                    <a:pt x="2673" y="2153"/>
                    <a:pt x="2673" y="2156"/>
                  </a:cubicBezTo>
                  <a:close/>
                  <a:moveTo>
                    <a:pt x="2305" y="2280"/>
                  </a:moveTo>
                  <a:cubicBezTo>
                    <a:pt x="2300" y="2270"/>
                    <a:pt x="2281" y="2264"/>
                    <a:pt x="2269" y="2252"/>
                  </a:cubicBezTo>
                  <a:cubicBezTo>
                    <a:pt x="2262" y="2245"/>
                    <a:pt x="2257" y="2233"/>
                    <a:pt x="2249" y="2224"/>
                  </a:cubicBezTo>
                  <a:cubicBezTo>
                    <a:pt x="2223" y="2195"/>
                    <a:pt x="2187" y="2175"/>
                    <a:pt x="2145" y="2164"/>
                  </a:cubicBezTo>
                  <a:cubicBezTo>
                    <a:pt x="2118" y="2157"/>
                    <a:pt x="2090" y="2160"/>
                    <a:pt x="2061" y="2164"/>
                  </a:cubicBezTo>
                  <a:cubicBezTo>
                    <a:pt x="2024" y="2169"/>
                    <a:pt x="1950" y="2179"/>
                    <a:pt x="1921" y="2212"/>
                  </a:cubicBezTo>
                  <a:cubicBezTo>
                    <a:pt x="1930" y="2277"/>
                    <a:pt x="1970" y="2310"/>
                    <a:pt x="1985" y="2368"/>
                  </a:cubicBezTo>
                  <a:cubicBezTo>
                    <a:pt x="2036" y="2374"/>
                    <a:pt x="2081" y="2382"/>
                    <a:pt x="2137" y="2380"/>
                  </a:cubicBezTo>
                  <a:cubicBezTo>
                    <a:pt x="2156" y="2379"/>
                    <a:pt x="2173" y="2368"/>
                    <a:pt x="2193" y="2364"/>
                  </a:cubicBezTo>
                  <a:cubicBezTo>
                    <a:pt x="2233" y="2357"/>
                    <a:pt x="2282" y="2372"/>
                    <a:pt x="2313" y="2340"/>
                  </a:cubicBezTo>
                  <a:cubicBezTo>
                    <a:pt x="2313" y="2321"/>
                    <a:pt x="2315" y="2299"/>
                    <a:pt x="2305" y="2280"/>
                  </a:cubicBezTo>
                  <a:close/>
                  <a:moveTo>
                    <a:pt x="2785" y="2172"/>
                  </a:moveTo>
                  <a:cubicBezTo>
                    <a:pt x="2772" y="2160"/>
                    <a:pt x="2773" y="2187"/>
                    <a:pt x="2785" y="2172"/>
                  </a:cubicBezTo>
                  <a:close/>
                  <a:moveTo>
                    <a:pt x="2465" y="2208"/>
                  </a:moveTo>
                  <a:cubicBezTo>
                    <a:pt x="2477" y="2209"/>
                    <a:pt x="2478" y="2240"/>
                    <a:pt x="2473" y="2244"/>
                  </a:cubicBezTo>
                  <a:cubicBezTo>
                    <a:pt x="2470" y="2244"/>
                    <a:pt x="2468" y="2244"/>
                    <a:pt x="2465" y="2244"/>
                  </a:cubicBezTo>
                  <a:cubicBezTo>
                    <a:pt x="2472" y="2223"/>
                    <a:pt x="2453" y="2221"/>
                    <a:pt x="2457" y="2204"/>
                  </a:cubicBezTo>
                  <a:cubicBezTo>
                    <a:pt x="2435" y="2206"/>
                    <a:pt x="2415" y="2210"/>
                    <a:pt x="2397" y="2216"/>
                  </a:cubicBezTo>
                  <a:cubicBezTo>
                    <a:pt x="2398" y="2228"/>
                    <a:pt x="2409" y="2230"/>
                    <a:pt x="2405" y="2248"/>
                  </a:cubicBezTo>
                  <a:cubicBezTo>
                    <a:pt x="2429" y="2243"/>
                    <a:pt x="2438" y="2247"/>
                    <a:pt x="2457" y="2240"/>
                  </a:cubicBezTo>
                  <a:cubicBezTo>
                    <a:pt x="2459" y="2250"/>
                    <a:pt x="2450" y="2249"/>
                    <a:pt x="2453" y="2260"/>
                  </a:cubicBezTo>
                  <a:cubicBezTo>
                    <a:pt x="2474" y="2259"/>
                    <a:pt x="2488" y="2253"/>
                    <a:pt x="2509" y="2252"/>
                  </a:cubicBezTo>
                  <a:cubicBezTo>
                    <a:pt x="2508" y="2261"/>
                    <a:pt x="2510" y="2267"/>
                    <a:pt x="2517" y="2268"/>
                  </a:cubicBezTo>
                  <a:cubicBezTo>
                    <a:pt x="2524" y="2256"/>
                    <a:pt x="2502" y="2230"/>
                    <a:pt x="2517" y="2220"/>
                  </a:cubicBezTo>
                  <a:cubicBezTo>
                    <a:pt x="2526" y="2231"/>
                    <a:pt x="2521" y="2230"/>
                    <a:pt x="2525" y="2244"/>
                  </a:cubicBezTo>
                  <a:cubicBezTo>
                    <a:pt x="2540" y="2250"/>
                    <a:pt x="2533" y="2233"/>
                    <a:pt x="2545" y="2236"/>
                  </a:cubicBezTo>
                  <a:cubicBezTo>
                    <a:pt x="2561" y="2239"/>
                    <a:pt x="2545" y="2255"/>
                    <a:pt x="2553" y="2260"/>
                  </a:cubicBezTo>
                  <a:cubicBezTo>
                    <a:pt x="2559" y="2260"/>
                    <a:pt x="2562" y="2262"/>
                    <a:pt x="2565" y="2264"/>
                  </a:cubicBezTo>
                  <a:cubicBezTo>
                    <a:pt x="2568" y="2240"/>
                    <a:pt x="2554" y="2243"/>
                    <a:pt x="2561" y="2224"/>
                  </a:cubicBezTo>
                  <a:cubicBezTo>
                    <a:pt x="2555" y="2224"/>
                    <a:pt x="2552" y="2222"/>
                    <a:pt x="2549" y="2220"/>
                  </a:cubicBezTo>
                  <a:cubicBezTo>
                    <a:pt x="2545" y="2224"/>
                    <a:pt x="2548" y="2235"/>
                    <a:pt x="2537" y="2232"/>
                  </a:cubicBezTo>
                  <a:cubicBezTo>
                    <a:pt x="2532" y="2227"/>
                    <a:pt x="2532" y="2218"/>
                    <a:pt x="2533" y="2208"/>
                  </a:cubicBezTo>
                  <a:cubicBezTo>
                    <a:pt x="2510" y="2214"/>
                    <a:pt x="2501" y="2210"/>
                    <a:pt x="2489" y="2224"/>
                  </a:cubicBezTo>
                  <a:cubicBezTo>
                    <a:pt x="2494" y="2225"/>
                    <a:pt x="2500" y="2223"/>
                    <a:pt x="2501" y="2228"/>
                  </a:cubicBezTo>
                  <a:cubicBezTo>
                    <a:pt x="2502" y="2237"/>
                    <a:pt x="2500" y="2243"/>
                    <a:pt x="2493" y="2244"/>
                  </a:cubicBezTo>
                  <a:cubicBezTo>
                    <a:pt x="2488" y="2230"/>
                    <a:pt x="2478" y="2188"/>
                    <a:pt x="2465" y="2208"/>
                  </a:cubicBezTo>
                  <a:close/>
                  <a:moveTo>
                    <a:pt x="2581" y="2268"/>
                  </a:moveTo>
                  <a:cubicBezTo>
                    <a:pt x="2573" y="2275"/>
                    <a:pt x="2571" y="2268"/>
                    <a:pt x="2561" y="2268"/>
                  </a:cubicBezTo>
                  <a:cubicBezTo>
                    <a:pt x="2570" y="2290"/>
                    <a:pt x="2609" y="2266"/>
                    <a:pt x="2625" y="2264"/>
                  </a:cubicBezTo>
                  <a:cubicBezTo>
                    <a:pt x="2628" y="2279"/>
                    <a:pt x="2635" y="2292"/>
                    <a:pt x="2641" y="2304"/>
                  </a:cubicBezTo>
                  <a:cubicBezTo>
                    <a:pt x="2661" y="2307"/>
                    <a:pt x="2672" y="2300"/>
                    <a:pt x="2689" y="2300"/>
                  </a:cubicBezTo>
                  <a:cubicBezTo>
                    <a:pt x="2684" y="2312"/>
                    <a:pt x="2700" y="2323"/>
                    <a:pt x="2705" y="2312"/>
                  </a:cubicBezTo>
                  <a:cubicBezTo>
                    <a:pt x="2689" y="2301"/>
                    <a:pt x="2695" y="2289"/>
                    <a:pt x="2689" y="2264"/>
                  </a:cubicBezTo>
                  <a:cubicBezTo>
                    <a:pt x="2677" y="2254"/>
                    <a:pt x="2676" y="2280"/>
                    <a:pt x="2661" y="2268"/>
                  </a:cubicBezTo>
                  <a:cubicBezTo>
                    <a:pt x="2660" y="2261"/>
                    <a:pt x="2665" y="2248"/>
                    <a:pt x="2653" y="2252"/>
                  </a:cubicBezTo>
                  <a:cubicBezTo>
                    <a:pt x="2643" y="2255"/>
                    <a:pt x="2663" y="2275"/>
                    <a:pt x="2645" y="2276"/>
                  </a:cubicBezTo>
                  <a:cubicBezTo>
                    <a:pt x="2638" y="2271"/>
                    <a:pt x="2644" y="2253"/>
                    <a:pt x="2637" y="2248"/>
                  </a:cubicBezTo>
                  <a:cubicBezTo>
                    <a:pt x="2620" y="2248"/>
                    <a:pt x="2617" y="2262"/>
                    <a:pt x="2605" y="2248"/>
                  </a:cubicBezTo>
                  <a:cubicBezTo>
                    <a:pt x="2599" y="2253"/>
                    <a:pt x="2605" y="2269"/>
                    <a:pt x="2589" y="2264"/>
                  </a:cubicBezTo>
                  <a:cubicBezTo>
                    <a:pt x="2590" y="2254"/>
                    <a:pt x="2590" y="2245"/>
                    <a:pt x="2585" y="2240"/>
                  </a:cubicBezTo>
                  <a:cubicBezTo>
                    <a:pt x="2581" y="2240"/>
                    <a:pt x="2577" y="2240"/>
                    <a:pt x="2573" y="2240"/>
                  </a:cubicBezTo>
                  <a:cubicBezTo>
                    <a:pt x="2569" y="2256"/>
                    <a:pt x="2585" y="2252"/>
                    <a:pt x="2581" y="2268"/>
                  </a:cubicBezTo>
                  <a:close/>
                  <a:moveTo>
                    <a:pt x="2529" y="2264"/>
                  </a:moveTo>
                  <a:cubicBezTo>
                    <a:pt x="2540" y="2264"/>
                    <a:pt x="2537" y="2271"/>
                    <a:pt x="2545" y="2264"/>
                  </a:cubicBezTo>
                  <a:cubicBezTo>
                    <a:pt x="2548" y="2249"/>
                    <a:pt x="2526" y="2249"/>
                    <a:pt x="2529" y="2264"/>
                  </a:cubicBezTo>
                  <a:close/>
                  <a:moveTo>
                    <a:pt x="2701" y="2284"/>
                  </a:moveTo>
                  <a:cubicBezTo>
                    <a:pt x="2716" y="2298"/>
                    <a:pt x="2703" y="2319"/>
                    <a:pt x="2725" y="2328"/>
                  </a:cubicBezTo>
                  <a:cubicBezTo>
                    <a:pt x="2733" y="2306"/>
                    <a:pt x="2705" y="2294"/>
                    <a:pt x="2725" y="2284"/>
                  </a:cubicBezTo>
                  <a:cubicBezTo>
                    <a:pt x="2731" y="2296"/>
                    <a:pt x="2744" y="2316"/>
                    <a:pt x="2737" y="2328"/>
                  </a:cubicBezTo>
                  <a:cubicBezTo>
                    <a:pt x="2753" y="2321"/>
                    <a:pt x="2766" y="2330"/>
                    <a:pt x="2777" y="2324"/>
                  </a:cubicBezTo>
                  <a:cubicBezTo>
                    <a:pt x="2781" y="2309"/>
                    <a:pt x="2767" y="2313"/>
                    <a:pt x="2769" y="2300"/>
                  </a:cubicBezTo>
                  <a:cubicBezTo>
                    <a:pt x="2773" y="2300"/>
                    <a:pt x="2774" y="2297"/>
                    <a:pt x="2777" y="2296"/>
                  </a:cubicBezTo>
                  <a:cubicBezTo>
                    <a:pt x="2785" y="2311"/>
                    <a:pt x="2792" y="2321"/>
                    <a:pt x="2789" y="2340"/>
                  </a:cubicBezTo>
                  <a:cubicBezTo>
                    <a:pt x="2813" y="2342"/>
                    <a:pt x="2821" y="2328"/>
                    <a:pt x="2841" y="2336"/>
                  </a:cubicBezTo>
                  <a:cubicBezTo>
                    <a:pt x="2841" y="2341"/>
                    <a:pt x="2836" y="2342"/>
                    <a:pt x="2837" y="2348"/>
                  </a:cubicBezTo>
                  <a:cubicBezTo>
                    <a:pt x="2847" y="2354"/>
                    <a:pt x="2871" y="2344"/>
                    <a:pt x="2889" y="2344"/>
                  </a:cubicBezTo>
                  <a:cubicBezTo>
                    <a:pt x="2891" y="2350"/>
                    <a:pt x="2895" y="2354"/>
                    <a:pt x="2897" y="2360"/>
                  </a:cubicBezTo>
                  <a:cubicBezTo>
                    <a:pt x="2924" y="2364"/>
                    <a:pt x="2932" y="2350"/>
                    <a:pt x="2953" y="2348"/>
                  </a:cubicBezTo>
                  <a:cubicBezTo>
                    <a:pt x="2957" y="2333"/>
                    <a:pt x="2938" y="2342"/>
                    <a:pt x="2941" y="2328"/>
                  </a:cubicBezTo>
                  <a:cubicBezTo>
                    <a:pt x="2945" y="2328"/>
                    <a:pt x="2946" y="2325"/>
                    <a:pt x="2949" y="2324"/>
                  </a:cubicBezTo>
                  <a:cubicBezTo>
                    <a:pt x="2965" y="2326"/>
                    <a:pt x="2951" y="2341"/>
                    <a:pt x="2965" y="2340"/>
                  </a:cubicBezTo>
                  <a:cubicBezTo>
                    <a:pt x="2975" y="2337"/>
                    <a:pt x="2955" y="2317"/>
                    <a:pt x="2973" y="2316"/>
                  </a:cubicBezTo>
                  <a:cubicBezTo>
                    <a:pt x="2974" y="2322"/>
                    <a:pt x="2982" y="2321"/>
                    <a:pt x="2985" y="2324"/>
                  </a:cubicBezTo>
                  <a:cubicBezTo>
                    <a:pt x="2987" y="2306"/>
                    <a:pt x="3002" y="2317"/>
                    <a:pt x="3009" y="2312"/>
                  </a:cubicBezTo>
                  <a:cubicBezTo>
                    <a:pt x="3009" y="2302"/>
                    <a:pt x="3008" y="2291"/>
                    <a:pt x="2997" y="2292"/>
                  </a:cubicBezTo>
                  <a:cubicBezTo>
                    <a:pt x="2998" y="2301"/>
                    <a:pt x="2996" y="2307"/>
                    <a:pt x="2989" y="2308"/>
                  </a:cubicBezTo>
                  <a:cubicBezTo>
                    <a:pt x="2980" y="2303"/>
                    <a:pt x="2982" y="2276"/>
                    <a:pt x="2969" y="2288"/>
                  </a:cubicBezTo>
                  <a:cubicBezTo>
                    <a:pt x="2964" y="2301"/>
                    <a:pt x="2982" y="2291"/>
                    <a:pt x="2977" y="2304"/>
                  </a:cubicBezTo>
                  <a:cubicBezTo>
                    <a:pt x="2972" y="2304"/>
                    <a:pt x="2973" y="2311"/>
                    <a:pt x="2969" y="2312"/>
                  </a:cubicBezTo>
                  <a:cubicBezTo>
                    <a:pt x="2955" y="2309"/>
                    <a:pt x="2966" y="2280"/>
                    <a:pt x="2949" y="2280"/>
                  </a:cubicBezTo>
                  <a:cubicBezTo>
                    <a:pt x="2948" y="2287"/>
                    <a:pt x="2946" y="2293"/>
                    <a:pt x="2941" y="2296"/>
                  </a:cubicBezTo>
                  <a:cubicBezTo>
                    <a:pt x="2931" y="2296"/>
                    <a:pt x="2932" y="2281"/>
                    <a:pt x="2937" y="2276"/>
                  </a:cubicBezTo>
                  <a:cubicBezTo>
                    <a:pt x="2922" y="2277"/>
                    <a:pt x="2908" y="2276"/>
                    <a:pt x="2897" y="2272"/>
                  </a:cubicBezTo>
                  <a:cubicBezTo>
                    <a:pt x="2898" y="2281"/>
                    <a:pt x="2896" y="2287"/>
                    <a:pt x="2889" y="2288"/>
                  </a:cubicBezTo>
                  <a:cubicBezTo>
                    <a:pt x="2881" y="2269"/>
                    <a:pt x="2871" y="2297"/>
                    <a:pt x="2861" y="2284"/>
                  </a:cubicBezTo>
                  <a:cubicBezTo>
                    <a:pt x="2858" y="2262"/>
                    <a:pt x="2880" y="2284"/>
                    <a:pt x="2877" y="2268"/>
                  </a:cubicBezTo>
                  <a:cubicBezTo>
                    <a:pt x="2848" y="2263"/>
                    <a:pt x="2841" y="2281"/>
                    <a:pt x="2825" y="2268"/>
                  </a:cubicBezTo>
                  <a:cubicBezTo>
                    <a:pt x="2823" y="2273"/>
                    <a:pt x="2821" y="2277"/>
                    <a:pt x="2817" y="2280"/>
                  </a:cubicBezTo>
                  <a:cubicBezTo>
                    <a:pt x="2780" y="2246"/>
                    <a:pt x="2731" y="2279"/>
                    <a:pt x="2701" y="2284"/>
                  </a:cubicBezTo>
                  <a:close/>
                  <a:moveTo>
                    <a:pt x="2625" y="2280"/>
                  </a:moveTo>
                  <a:cubicBezTo>
                    <a:pt x="2620" y="2280"/>
                    <a:pt x="2614" y="2280"/>
                    <a:pt x="2609" y="2280"/>
                  </a:cubicBezTo>
                  <a:cubicBezTo>
                    <a:pt x="2606" y="2295"/>
                    <a:pt x="2628" y="2295"/>
                    <a:pt x="2625" y="2280"/>
                  </a:cubicBezTo>
                  <a:close/>
                  <a:moveTo>
                    <a:pt x="2405" y="2332"/>
                  </a:moveTo>
                  <a:cubicBezTo>
                    <a:pt x="2403" y="2348"/>
                    <a:pt x="2420" y="2350"/>
                    <a:pt x="2405" y="2360"/>
                  </a:cubicBezTo>
                  <a:cubicBezTo>
                    <a:pt x="2391" y="2360"/>
                    <a:pt x="2404" y="2332"/>
                    <a:pt x="2385" y="2336"/>
                  </a:cubicBezTo>
                  <a:cubicBezTo>
                    <a:pt x="2377" y="2351"/>
                    <a:pt x="2391" y="2346"/>
                    <a:pt x="2389" y="2364"/>
                  </a:cubicBezTo>
                  <a:cubicBezTo>
                    <a:pt x="2380" y="2363"/>
                    <a:pt x="2374" y="2365"/>
                    <a:pt x="2369" y="2368"/>
                  </a:cubicBezTo>
                  <a:cubicBezTo>
                    <a:pt x="2370" y="2389"/>
                    <a:pt x="2386" y="2402"/>
                    <a:pt x="2373" y="2416"/>
                  </a:cubicBezTo>
                  <a:cubicBezTo>
                    <a:pt x="2362" y="2410"/>
                    <a:pt x="2336" y="2417"/>
                    <a:pt x="2337" y="2436"/>
                  </a:cubicBezTo>
                  <a:cubicBezTo>
                    <a:pt x="2353" y="2425"/>
                    <a:pt x="2367" y="2436"/>
                    <a:pt x="2377" y="2420"/>
                  </a:cubicBezTo>
                  <a:cubicBezTo>
                    <a:pt x="2378" y="2423"/>
                    <a:pt x="2380" y="2425"/>
                    <a:pt x="2385" y="2424"/>
                  </a:cubicBezTo>
                  <a:cubicBezTo>
                    <a:pt x="2385" y="2431"/>
                    <a:pt x="2385" y="2437"/>
                    <a:pt x="2385" y="2444"/>
                  </a:cubicBezTo>
                  <a:cubicBezTo>
                    <a:pt x="2389" y="2444"/>
                    <a:pt x="2393" y="2444"/>
                    <a:pt x="2397" y="2444"/>
                  </a:cubicBezTo>
                  <a:cubicBezTo>
                    <a:pt x="2407" y="2435"/>
                    <a:pt x="2391" y="2433"/>
                    <a:pt x="2389" y="2424"/>
                  </a:cubicBezTo>
                  <a:cubicBezTo>
                    <a:pt x="2395" y="2423"/>
                    <a:pt x="2396" y="2417"/>
                    <a:pt x="2401" y="2416"/>
                  </a:cubicBezTo>
                  <a:cubicBezTo>
                    <a:pt x="2402" y="2422"/>
                    <a:pt x="2408" y="2423"/>
                    <a:pt x="2409" y="2428"/>
                  </a:cubicBezTo>
                  <a:cubicBezTo>
                    <a:pt x="2409" y="2433"/>
                    <a:pt x="2402" y="2432"/>
                    <a:pt x="2401" y="2436"/>
                  </a:cubicBezTo>
                  <a:cubicBezTo>
                    <a:pt x="2416" y="2438"/>
                    <a:pt x="2442" y="2444"/>
                    <a:pt x="2449" y="2428"/>
                  </a:cubicBezTo>
                  <a:cubicBezTo>
                    <a:pt x="2462" y="2426"/>
                    <a:pt x="2450" y="2448"/>
                    <a:pt x="2465" y="2444"/>
                  </a:cubicBezTo>
                  <a:cubicBezTo>
                    <a:pt x="2462" y="2418"/>
                    <a:pt x="2462" y="2404"/>
                    <a:pt x="2453" y="2380"/>
                  </a:cubicBezTo>
                  <a:cubicBezTo>
                    <a:pt x="2479" y="2382"/>
                    <a:pt x="2464" y="2406"/>
                    <a:pt x="2477" y="2424"/>
                  </a:cubicBezTo>
                  <a:cubicBezTo>
                    <a:pt x="2490" y="2418"/>
                    <a:pt x="2497" y="2414"/>
                    <a:pt x="2509" y="2424"/>
                  </a:cubicBezTo>
                  <a:cubicBezTo>
                    <a:pt x="2510" y="2419"/>
                    <a:pt x="2508" y="2413"/>
                    <a:pt x="2513" y="2412"/>
                  </a:cubicBezTo>
                  <a:cubicBezTo>
                    <a:pt x="2541" y="2413"/>
                    <a:pt x="2562" y="2400"/>
                    <a:pt x="2577" y="2400"/>
                  </a:cubicBezTo>
                  <a:cubicBezTo>
                    <a:pt x="2588" y="2387"/>
                    <a:pt x="2562" y="2380"/>
                    <a:pt x="2581" y="2372"/>
                  </a:cubicBezTo>
                  <a:cubicBezTo>
                    <a:pt x="2589" y="2375"/>
                    <a:pt x="2579" y="2396"/>
                    <a:pt x="2593" y="2392"/>
                  </a:cubicBezTo>
                  <a:cubicBezTo>
                    <a:pt x="2606" y="2391"/>
                    <a:pt x="2595" y="2366"/>
                    <a:pt x="2593" y="2356"/>
                  </a:cubicBezTo>
                  <a:cubicBezTo>
                    <a:pt x="2578" y="2352"/>
                    <a:pt x="2582" y="2366"/>
                    <a:pt x="2569" y="2364"/>
                  </a:cubicBezTo>
                  <a:cubicBezTo>
                    <a:pt x="2564" y="2358"/>
                    <a:pt x="2564" y="2348"/>
                    <a:pt x="2557" y="2344"/>
                  </a:cubicBezTo>
                  <a:cubicBezTo>
                    <a:pt x="2550" y="2357"/>
                    <a:pt x="2535" y="2337"/>
                    <a:pt x="2529" y="2348"/>
                  </a:cubicBezTo>
                  <a:cubicBezTo>
                    <a:pt x="2525" y="2363"/>
                    <a:pt x="2539" y="2359"/>
                    <a:pt x="2537" y="2372"/>
                  </a:cubicBezTo>
                  <a:cubicBezTo>
                    <a:pt x="2533" y="2372"/>
                    <a:pt x="2532" y="2375"/>
                    <a:pt x="2529" y="2376"/>
                  </a:cubicBezTo>
                  <a:cubicBezTo>
                    <a:pt x="2513" y="2373"/>
                    <a:pt x="2529" y="2357"/>
                    <a:pt x="2521" y="2352"/>
                  </a:cubicBezTo>
                  <a:cubicBezTo>
                    <a:pt x="2503" y="2360"/>
                    <a:pt x="2487" y="2361"/>
                    <a:pt x="2497" y="2336"/>
                  </a:cubicBezTo>
                  <a:cubicBezTo>
                    <a:pt x="2488" y="2335"/>
                    <a:pt x="2482" y="2337"/>
                    <a:pt x="2477" y="2340"/>
                  </a:cubicBezTo>
                  <a:cubicBezTo>
                    <a:pt x="2474" y="2352"/>
                    <a:pt x="2488" y="2348"/>
                    <a:pt x="2485" y="2360"/>
                  </a:cubicBezTo>
                  <a:cubicBezTo>
                    <a:pt x="2480" y="2360"/>
                    <a:pt x="2479" y="2365"/>
                    <a:pt x="2473" y="2364"/>
                  </a:cubicBezTo>
                  <a:cubicBezTo>
                    <a:pt x="2476" y="2317"/>
                    <a:pt x="2426" y="2326"/>
                    <a:pt x="2405" y="2332"/>
                  </a:cubicBezTo>
                  <a:close/>
                  <a:moveTo>
                    <a:pt x="2505" y="2344"/>
                  </a:moveTo>
                  <a:cubicBezTo>
                    <a:pt x="2508" y="2344"/>
                    <a:pt x="2510" y="2344"/>
                    <a:pt x="2513" y="2344"/>
                  </a:cubicBezTo>
                  <a:cubicBezTo>
                    <a:pt x="2513" y="2341"/>
                    <a:pt x="2513" y="2339"/>
                    <a:pt x="2513" y="2336"/>
                  </a:cubicBezTo>
                  <a:cubicBezTo>
                    <a:pt x="2510" y="2336"/>
                    <a:pt x="2508" y="2336"/>
                    <a:pt x="2505" y="2336"/>
                  </a:cubicBezTo>
                  <a:cubicBezTo>
                    <a:pt x="2505" y="2339"/>
                    <a:pt x="2505" y="2341"/>
                    <a:pt x="2505" y="2344"/>
                  </a:cubicBezTo>
                  <a:close/>
                  <a:moveTo>
                    <a:pt x="2769" y="2344"/>
                  </a:moveTo>
                  <a:cubicBezTo>
                    <a:pt x="2772" y="2344"/>
                    <a:pt x="2774" y="2344"/>
                    <a:pt x="2777" y="2344"/>
                  </a:cubicBezTo>
                  <a:cubicBezTo>
                    <a:pt x="2777" y="2341"/>
                    <a:pt x="2777" y="2339"/>
                    <a:pt x="2777" y="2336"/>
                  </a:cubicBezTo>
                  <a:cubicBezTo>
                    <a:pt x="2774" y="2336"/>
                    <a:pt x="2772" y="2336"/>
                    <a:pt x="2769" y="2336"/>
                  </a:cubicBezTo>
                  <a:cubicBezTo>
                    <a:pt x="2769" y="2339"/>
                    <a:pt x="2769" y="2341"/>
                    <a:pt x="2769" y="2344"/>
                  </a:cubicBezTo>
                  <a:close/>
                  <a:moveTo>
                    <a:pt x="2617" y="2388"/>
                  </a:moveTo>
                  <a:cubicBezTo>
                    <a:pt x="2619" y="2375"/>
                    <a:pt x="2647" y="2389"/>
                    <a:pt x="2641" y="2368"/>
                  </a:cubicBezTo>
                  <a:cubicBezTo>
                    <a:pt x="2626" y="2377"/>
                    <a:pt x="2620" y="2376"/>
                    <a:pt x="2609" y="2364"/>
                  </a:cubicBezTo>
                  <a:cubicBezTo>
                    <a:pt x="2609" y="2375"/>
                    <a:pt x="2607" y="2388"/>
                    <a:pt x="2617" y="2388"/>
                  </a:cubicBezTo>
                  <a:close/>
                  <a:moveTo>
                    <a:pt x="2365" y="2444"/>
                  </a:moveTo>
                  <a:cubicBezTo>
                    <a:pt x="2368" y="2444"/>
                    <a:pt x="2370" y="2444"/>
                    <a:pt x="2373" y="2444"/>
                  </a:cubicBezTo>
                  <a:cubicBezTo>
                    <a:pt x="2373" y="2441"/>
                    <a:pt x="2373" y="2439"/>
                    <a:pt x="2373" y="2436"/>
                  </a:cubicBezTo>
                  <a:cubicBezTo>
                    <a:pt x="2370" y="2436"/>
                    <a:pt x="2368" y="2436"/>
                    <a:pt x="2365" y="2436"/>
                  </a:cubicBezTo>
                  <a:cubicBezTo>
                    <a:pt x="2365" y="2439"/>
                    <a:pt x="2365" y="2441"/>
                    <a:pt x="2365" y="24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541"/>
            <p:cNvSpPr>
              <a:spLocks noEditPoints="1"/>
            </p:cNvSpPr>
            <p:nvPr/>
          </p:nvSpPr>
          <p:spPr bwMode="auto">
            <a:xfrm>
              <a:off x="2005013" y="2576513"/>
              <a:ext cx="233363" cy="74613"/>
            </a:xfrm>
            <a:custGeom>
              <a:avLst/>
              <a:gdLst>
                <a:gd name="T0" fmla="*/ 284 w 344"/>
                <a:gd name="T1" fmla="*/ 69 h 111"/>
                <a:gd name="T2" fmla="*/ 276 w 344"/>
                <a:gd name="T3" fmla="*/ 93 h 111"/>
                <a:gd name="T4" fmla="*/ 260 w 344"/>
                <a:gd name="T5" fmla="*/ 73 h 111"/>
                <a:gd name="T6" fmla="*/ 188 w 344"/>
                <a:gd name="T7" fmla="*/ 69 h 111"/>
                <a:gd name="T8" fmla="*/ 176 w 344"/>
                <a:gd name="T9" fmla="*/ 89 h 111"/>
                <a:gd name="T10" fmla="*/ 152 w 344"/>
                <a:gd name="T11" fmla="*/ 53 h 111"/>
                <a:gd name="T12" fmla="*/ 112 w 344"/>
                <a:gd name="T13" fmla="*/ 81 h 111"/>
                <a:gd name="T14" fmla="*/ 108 w 344"/>
                <a:gd name="T15" fmla="*/ 61 h 111"/>
                <a:gd name="T16" fmla="*/ 108 w 344"/>
                <a:gd name="T17" fmla="*/ 81 h 111"/>
                <a:gd name="T18" fmla="*/ 76 w 344"/>
                <a:gd name="T19" fmla="*/ 81 h 111"/>
                <a:gd name="T20" fmla="*/ 40 w 344"/>
                <a:gd name="T21" fmla="*/ 81 h 111"/>
                <a:gd name="T22" fmla="*/ 16 w 344"/>
                <a:gd name="T23" fmla="*/ 65 h 111"/>
                <a:gd name="T24" fmla="*/ 0 w 344"/>
                <a:gd name="T25" fmla="*/ 17 h 111"/>
                <a:gd name="T26" fmla="*/ 20 w 344"/>
                <a:gd name="T27" fmla="*/ 45 h 111"/>
                <a:gd name="T28" fmla="*/ 32 w 344"/>
                <a:gd name="T29" fmla="*/ 21 h 111"/>
                <a:gd name="T30" fmla="*/ 60 w 344"/>
                <a:gd name="T31" fmla="*/ 17 h 111"/>
                <a:gd name="T32" fmla="*/ 76 w 344"/>
                <a:gd name="T33" fmla="*/ 41 h 111"/>
                <a:gd name="T34" fmla="*/ 72 w 344"/>
                <a:gd name="T35" fmla="*/ 21 h 111"/>
                <a:gd name="T36" fmla="*/ 120 w 344"/>
                <a:gd name="T37" fmla="*/ 49 h 111"/>
                <a:gd name="T38" fmla="*/ 140 w 344"/>
                <a:gd name="T39" fmla="*/ 21 h 111"/>
                <a:gd name="T40" fmla="*/ 156 w 344"/>
                <a:gd name="T41" fmla="*/ 41 h 111"/>
                <a:gd name="T42" fmla="*/ 164 w 344"/>
                <a:gd name="T43" fmla="*/ 21 h 111"/>
                <a:gd name="T44" fmla="*/ 184 w 344"/>
                <a:gd name="T45" fmla="*/ 61 h 111"/>
                <a:gd name="T46" fmla="*/ 236 w 344"/>
                <a:gd name="T47" fmla="*/ 25 h 111"/>
                <a:gd name="T48" fmla="*/ 252 w 344"/>
                <a:gd name="T49" fmla="*/ 37 h 111"/>
                <a:gd name="T50" fmla="*/ 280 w 344"/>
                <a:gd name="T51" fmla="*/ 57 h 111"/>
                <a:gd name="T52" fmla="*/ 308 w 344"/>
                <a:gd name="T53" fmla="*/ 29 h 111"/>
                <a:gd name="T54" fmla="*/ 336 w 344"/>
                <a:gd name="T55" fmla="*/ 41 h 111"/>
                <a:gd name="T56" fmla="*/ 300 w 344"/>
                <a:gd name="T57" fmla="*/ 101 h 111"/>
                <a:gd name="T58" fmla="*/ 88 w 344"/>
                <a:gd name="T59" fmla="*/ 21 h 111"/>
                <a:gd name="T60" fmla="*/ 108 w 344"/>
                <a:gd name="T61" fmla="*/ 21 h 111"/>
                <a:gd name="T62" fmla="*/ 212 w 344"/>
                <a:gd name="T63" fmla="*/ 49 h 111"/>
                <a:gd name="T64" fmla="*/ 216 w 344"/>
                <a:gd name="T65" fmla="*/ 33 h 111"/>
                <a:gd name="T66" fmla="*/ 188 w 344"/>
                <a:gd name="T67" fmla="*/ 45 h 111"/>
                <a:gd name="T68" fmla="*/ 188 w 344"/>
                <a:gd name="T69" fmla="*/ 45 h 111"/>
                <a:gd name="T70" fmla="*/ 300 w 344"/>
                <a:gd name="T71" fmla="*/ 41 h 111"/>
                <a:gd name="T72" fmla="*/ 296 w 344"/>
                <a:gd name="T73" fmla="*/ 57 h 111"/>
                <a:gd name="T74" fmla="*/ 76 w 344"/>
                <a:gd name="T75" fmla="*/ 65 h 111"/>
                <a:gd name="T76" fmla="*/ 72 w 344"/>
                <a:gd name="T77" fmla="*/ 53 h 111"/>
                <a:gd name="T78" fmla="*/ 224 w 344"/>
                <a:gd name="T79" fmla="*/ 57 h 111"/>
                <a:gd name="T80" fmla="*/ 312 w 344"/>
                <a:gd name="T81" fmla="*/ 61 h 111"/>
                <a:gd name="T82" fmla="*/ 332 w 344"/>
                <a:gd name="T83" fmla="*/ 61 h 111"/>
                <a:gd name="T84" fmla="*/ 208 w 344"/>
                <a:gd name="T85" fmla="*/ 81 h 111"/>
                <a:gd name="T86" fmla="*/ 208 w 344"/>
                <a:gd name="T87" fmla="*/ 81 h 111"/>
                <a:gd name="T88" fmla="*/ 304 w 344"/>
                <a:gd name="T89" fmla="*/ 65 h 111"/>
                <a:gd name="T90" fmla="*/ 304 w 344"/>
                <a:gd name="T91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4" h="111">
                  <a:moveTo>
                    <a:pt x="280" y="89"/>
                  </a:moveTo>
                  <a:cubicBezTo>
                    <a:pt x="278" y="79"/>
                    <a:pt x="287" y="80"/>
                    <a:pt x="284" y="69"/>
                  </a:cubicBezTo>
                  <a:cubicBezTo>
                    <a:pt x="276" y="67"/>
                    <a:pt x="273" y="72"/>
                    <a:pt x="268" y="73"/>
                  </a:cubicBezTo>
                  <a:cubicBezTo>
                    <a:pt x="265" y="85"/>
                    <a:pt x="279" y="81"/>
                    <a:pt x="276" y="93"/>
                  </a:cubicBezTo>
                  <a:cubicBezTo>
                    <a:pt x="272" y="96"/>
                    <a:pt x="267" y="97"/>
                    <a:pt x="260" y="97"/>
                  </a:cubicBezTo>
                  <a:cubicBezTo>
                    <a:pt x="253" y="90"/>
                    <a:pt x="263" y="87"/>
                    <a:pt x="260" y="73"/>
                  </a:cubicBezTo>
                  <a:cubicBezTo>
                    <a:pt x="240" y="85"/>
                    <a:pt x="220" y="83"/>
                    <a:pt x="188" y="89"/>
                  </a:cubicBezTo>
                  <a:cubicBezTo>
                    <a:pt x="188" y="82"/>
                    <a:pt x="188" y="76"/>
                    <a:pt x="188" y="69"/>
                  </a:cubicBezTo>
                  <a:cubicBezTo>
                    <a:pt x="183" y="70"/>
                    <a:pt x="181" y="68"/>
                    <a:pt x="180" y="65"/>
                  </a:cubicBezTo>
                  <a:cubicBezTo>
                    <a:pt x="170" y="71"/>
                    <a:pt x="173" y="79"/>
                    <a:pt x="176" y="89"/>
                  </a:cubicBezTo>
                  <a:cubicBezTo>
                    <a:pt x="165" y="83"/>
                    <a:pt x="160" y="71"/>
                    <a:pt x="160" y="53"/>
                  </a:cubicBezTo>
                  <a:cubicBezTo>
                    <a:pt x="157" y="53"/>
                    <a:pt x="155" y="53"/>
                    <a:pt x="152" y="53"/>
                  </a:cubicBezTo>
                  <a:cubicBezTo>
                    <a:pt x="140" y="59"/>
                    <a:pt x="155" y="71"/>
                    <a:pt x="152" y="81"/>
                  </a:cubicBezTo>
                  <a:cubicBezTo>
                    <a:pt x="134" y="77"/>
                    <a:pt x="123" y="91"/>
                    <a:pt x="112" y="81"/>
                  </a:cubicBezTo>
                  <a:cubicBezTo>
                    <a:pt x="116" y="62"/>
                    <a:pt x="131" y="80"/>
                    <a:pt x="136" y="65"/>
                  </a:cubicBezTo>
                  <a:cubicBezTo>
                    <a:pt x="128" y="45"/>
                    <a:pt x="119" y="81"/>
                    <a:pt x="108" y="61"/>
                  </a:cubicBezTo>
                  <a:cubicBezTo>
                    <a:pt x="99" y="60"/>
                    <a:pt x="104" y="73"/>
                    <a:pt x="96" y="73"/>
                  </a:cubicBezTo>
                  <a:cubicBezTo>
                    <a:pt x="99" y="77"/>
                    <a:pt x="103" y="79"/>
                    <a:pt x="108" y="81"/>
                  </a:cubicBezTo>
                  <a:cubicBezTo>
                    <a:pt x="100" y="101"/>
                    <a:pt x="89" y="80"/>
                    <a:pt x="88" y="69"/>
                  </a:cubicBezTo>
                  <a:cubicBezTo>
                    <a:pt x="79" y="68"/>
                    <a:pt x="75" y="72"/>
                    <a:pt x="76" y="81"/>
                  </a:cubicBezTo>
                  <a:cubicBezTo>
                    <a:pt x="67" y="78"/>
                    <a:pt x="62" y="71"/>
                    <a:pt x="64" y="57"/>
                  </a:cubicBezTo>
                  <a:cubicBezTo>
                    <a:pt x="30" y="53"/>
                    <a:pt x="75" y="84"/>
                    <a:pt x="40" y="81"/>
                  </a:cubicBezTo>
                  <a:cubicBezTo>
                    <a:pt x="42" y="66"/>
                    <a:pt x="44" y="67"/>
                    <a:pt x="36" y="57"/>
                  </a:cubicBezTo>
                  <a:cubicBezTo>
                    <a:pt x="28" y="59"/>
                    <a:pt x="29" y="68"/>
                    <a:pt x="16" y="65"/>
                  </a:cubicBezTo>
                  <a:cubicBezTo>
                    <a:pt x="27" y="50"/>
                    <a:pt x="6" y="48"/>
                    <a:pt x="4" y="41"/>
                  </a:cubicBezTo>
                  <a:cubicBezTo>
                    <a:pt x="2" y="35"/>
                    <a:pt x="17" y="20"/>
                    <a:pt x="0" y="17"/>
                  </a:cubicBezTo>
                  <a:cubicBezTo>
                    <a:pt x="13" y="0"/>
                    <a:pt x="13" y="31"/>
                    <a:pt x="24" y="29"/>
                  </a:cubicBezTo>
                  <a:cubicBezTo>
                    <a:pt x="24" y="35"/>
                    <a:pt x="26" y="44"/>
                    <a:pt x="20" y="45"/>
                  </a:cubicBezTo>
                  <a:cubicBezTo>
                    <a:pt x="24" y="51"/>
                    <a:pt x="31" y="54"/>
                    <a:pt x="36" y="49"/>
                  </a:cubicBezTo>
                  <a:cubicBezTo>
                    <a:pt x="37" y="37"/>
                    <a:pt x="22" y="31"/>
                    <a:pt x="32" y="21"/>
                  </a:cubicBezTo>
                  <a:cubicBezTo>
                    <a:pt x="51" y="17"/>
                    <a:pt x="38" y="45"/>
                    <a:pt x="52" y="45"/>
                  </a:cubicBezTo>
                  <a:cubicBezTo>
                    <a:pt x="71" y="43"/>
                    <a:pt x="46" y="24"/>
                    <a:pt x="60" y="17"/>
                  </a:cubicBezTo>
                  <a:cubicBezTo>
                    <a:pt x="74" y="13"/>
                    <a:pt x="67" y="30"/>
                    <a:pt x="64" y="33"/>
                  </a:cubicBezTo>
                  <a:cubicBezTo>
                    <a:pt x="67" y="37"/>
                    <a:pt x="71" y="39"/>
                    <a:pt x="76" y="41"/>
                  </a:cubicBezTo>
                  <a:cubicBezTo>
                    <a:pt x="80" y="40"/>
                    <a:pt x="79" y="33"/>
                    <a:pt x="84" y="33"/>
                  </a:cubicBezTo>
                  <a:cubicBezTo>
                    <a:pt x="85" y="24"/>
                    <a:pt x="81" y="20"/>
                    <a:pt x="72" y="21"/>
                  </a:cubicBezTo>
                  <a:cubicBezTo>
                    <a:pt x="74" y="7"/>
                    <a:pt x="98" y="15"/>
                    <a:pt x="112" y="13"/>
                  </a:cubicBezTo>
                  <a:cubicBezTo>
                    <a:pt x="116" y="29"/>
                    <a:pt x="120" y="37"/>
                    <a:pt x="120" y="49"/>
                  </a:cubicBezTo>
                  <a:cubicBezTo>
                    <a:pt x="126" y="50"/>
                    <a:pt x="127" y="45"/>
                    <a:pt x="132" y="45"/>
                  </a:cubicBezTo>
                  <a:cubicBezTo>
                    <a:pt x="128" y="34"/>
                    <a:pt x="116" y="19"/>
                    <a:pt x="140" y="21"/>
                  </a:cubicBezTo>
                  <a:cubicBezTo>
                    <a:pt x="140" y="32"/>
                    <a:pt x="138" y="45"/>
                    <a:pt x="148" y="45"/>
                  </a:cubicBezTo>
                  <a:cubicBezTo>
                    <a:pt x="151" y="44"/>
                    <a:pt x="152" y="41"/>
                    <a:pt x="156" y="41"/>
                  </a:cubicBezTo>
                  <a:cubicBezTo>
                    <a:pt x="159" y="29"/>
                    <a:pt x="145" y="33"/>
                    <a:pt x="148" y="21"/>
                  </a:cubicBezTo>
                  <a:cubicBezTo>
                    <a:pt x="153" y="21"/>
                    <a:pt x="159" y="21"/>
                    <a:pt x="164" y="21"/>
                  </a:cubicBezTo>
                  <a:cubicBezTo>
                    <a:pt x="154" y="37"/>
                    <a:pt x="174" y="38"/>
                    <a:pt x="168" y="61"/>
                  </a:cubicBezTo>
                  <a:cubicBezTo>
                    <a:pt x="173" y="61"/>
                    <a:pt x="179" y="61"/>
                    <a:pt x="184" y="61"/>
                  </a:cubicBezTo>
                  <a:cubicBezTo>
                    <a:pt x="188" y="45"/>
                    <a:pt x="172" y="49"/>
                    <a:pt x="176" y="33"/>
                  </a:cubicBezTo>
                  <a:cubicBezTo>
                    <a:pt x="195" y="27"/>
                    <a:pt x="209" y="27"/>
                    <a:pt x="236" y="25"/>
                  </a:cubicBezTo>
                  <a:cubicBezTo>
                    <a:pt x="238" y="50"/>
                    <a:pt x="242" y="51"/>
                    <a:pt x="248" y="69"/>
                  </a:cubicBezTo>
                  <a:cubicBezTo>
                    <a:pt x="261" y="62"/>
                    <a:pt x="240" y="45"/>
                    <a:pt x="252" y="37"/>
                  </a:cubicBezTo>
                  <a:cubicBezTo>
                    <a:pt x="271" y="33"/>
                    <a:pt x="258" y="61"/>
                    <a:pt x="272" y="61"/>
                  </a:cubicBezTo>
                  <a:cubicBezTo>
                    <a:pt x="275" y="60"/>
                    <a:pt x="276" y="57"/>
                    <a:pt x="280" y="57"/>
                  </a:cubicBezTo>
                  <a:cubicBezTo>
                    <a:pt x="281" y="48"/>
                    <a:pt x="277" y="44"/>
                    <a:pt x="268" y="45"/>
                  </a:cubicBezTo>
                  <a:cubicBezTo>
                    <a:pt x="270" y="28"/>
                    <a:pt x="294" y="34"/>
                    <a:pt x="308" y="29"/>
                  </a:cubicBezTo>
                  <a:cubicBezTo>
                    <a:pt x="307" y="38"/>
                    <a:pt x="309" y="44"/>
                    <a:pt x="312" y="49"/>
                  </a:cubicBezTo>
                  <a:cubicBezTo>
                    <a:pt x="325" y="51"/>
                    <a:pt x="321" y="37"/>
                    <a:pt x="336" y="41"/>
                  </a:cubicBezTo>
                  <a:cubicBezTo>
                    <a:pt x="343" y="55"/>
                    <a:pt x="334" y="64"/>
                    <a:pt x="344" y="77"/>
                  </a:cubicBezTo>
                  <a:cubicBezTo>
                    <a:pt x="326" y="79"/>
                    <a:pt x="288" y="83"/>
                    <a:pt x="300" y="101"/>
                  </a:cubicBezTo>
                  <a:cubicBezTo>
                    <a:pt x="295" y="111"/>
                    <a:pt x="291" y="87"/>
                    <a:pt x="280" y="89"/>
                  </a:cubicBezTo>
                  <a:close/>
                  <a:moveTo>
                    <a:pt x="88" y="21"/>
                  </a:moveTo>
                  <a:cubicBezTo>
                    <a:pt x="86" y="37"/>
                    <a:pt x="101" y="37"/>
                    <a:pt x="96" y="57"/>
                  </a:cubicBezTo>
                  <a:cubicBezTo>
                    <a:pt x="126" y="54"/>
                    <a:pt x="94" y="37"/>
                    <a:pt x="108" y="21"/>
                  </a:cubicBezTo>
                  <a:cubicBezTo>
                    <a:pt x="95" y="23"/>
                    <a:pt x="96" y="13"/>
                    <a:pt x="88" y="21"/>
                  </a:cubicBezTo>
                  <a:close/>
                  <a:moveTo>
                    <a:pt x="212" y="49"/>
                  </a:moveTo>
                  <a:cubicBezTo>
                    <a:pt x="217" y="49"/>
                    <a:pt x="223" y="49"/>
                    <a:pt x="228" y="49"/>
                  </a:cubicBezTo>
                  <a:cubicBezTo>
                    <a:pt x="229" y="39"/>
                    <a:pt x="227" y="32"/>
                    <a:pt x="216" y="33"/>
                  </a:cubicBezTo>
                  <a:cubicBezTo>
                    <a:pt x="216" y="40"/>
                    <a:pt x="215" y="45"/>
                    <a:pt x="212" y="49"/>
                  </a:cubicBezTo>
                  <a:close/>
                  <a:moveTo>
                    <a:pt x="188" y="45"/>
                  </a:moveTo>
                  <a:cubicBezTo>
                    <a:pt x="187" y="56"/>
                    <a:pt x="194" y="58"/>
                    <a:pt x="204" y="57"/>
                  </a:cubicBezTo>
                  <a:cubicBezTo>
                    <a:pt x="205" y="40"/>
                    <a:pt x="199" y="41"/>
                    <a:pt x="188" y="45"/>
                  </a:cubicBezTo>
                  <a:close/>
                  <a:moveTo>
                    <a:pt x="296" y="57"/>
                  </a:moveTo>
                  <a:cubicBezTo>
                    <a:pt x="297" y="52"/>
                    <a:pt x="302" y="49"/>
                    <a:pt x="300" y="41"/>
                  </a:cubicBezTo>
                  <a:cubicBezTo>
                    <a:pt x="296" y="41"/>
                    <a:pt x="292" y="41"/>
                    <a:pt x="288" y="41"/>
                  </a:cubicBezTo>
                  <a:cubicBezTo>
                    <a:pt x="287" y="50"/>
                    <a:pt x="289" y="56"/>
                    <a:pt x="296" y="57"/>
                  </a:cubicBezTo>
                  <a:close/>
                  <a:moveTo>
                    <a:pt x="72" y="53"/>
                  </a:moveTo>
                  <a:cubicBezTo>
                    <a:pt x="72" y="59"/>
                    <a:pt x="74" y="62"/>
                    <a:pt x="76" y="65"/>
                  </a:cubicBezTo>
                  <a:cubicBezTo>
                    <a:pt x="87" y="66"/>
                    <a:pt x="89" y="59"/>
                    <a:pt x="88" y="49"/>
                  </a:cubicBezTo>
                  <a:cubicBezTo>
                    <a:pt x="81" y="49"/>
                    <a:pt x="76" y="50"/>
                    <a:pt x="72" y="53"/>
                  </a:cubicBezTo>
                  <a:close/>
                  <a:moveTo>
                    <a:pt x="220" y="73"/>
                  </a:moveTo>
                  <a:cubicBezTo>
                    <a:pt x="234" y="76"/>
                    <a:pt x="236" y="58"/>
                    <a:pt x="224" y="57"/>
                  </a:cubicBezTo>
                  <a:cubicBezTo>
                    <a:pt x="223" y="62"/>
                    <a:pt x="218" y="65"/>
                    <a:pt x="220" y="73"/>
                  </a:cubicBezTo>
                  <a:close/>
                  <a:moveTo>
                    <a:pt x="312" y="61"/>
                  </a:moveTo>
                  <a:cubicBezTo>
                    <a:pt x="311" y="72"/>
                    <a:pt x="320" y="71"/>
                    <a:pt x="328" y="73"/>
                  </a:cubicBezTo>
                  <a:cubicBezTo>
                    <a:pt x="328" y="67"/>
                    <a:pt x="330" y="64"/>
                    <a:pt x="332" y="61"/>
                  </a:cubicBezTo>
                  <a:cubicBezTo>
                    <a:pt x="327" y="56"/>
                    <a:pt x="317" y="56"/>
                    <a:pt x="312" y="61"/>
                  </a:cubicBezTo>
                  <a:close/>
                  <a:moveTo>
                    <a:pt x="208" y="81"/>
                  </a:moveTo>
                  <a:cubicBezTo>
                    <a:pt x="213" y="69"/>
                    <a:pt x="210" y="66"/>
                    <a:pt x="200" y="61"/>
                  </a:cubicBezTo>
                  <a:cubicBezTo>
                    <a:pt x="194" y="67"/>
                    <a:pt x="194" y="84"/>
                    <a:pt x="208" y="81"/>
                  </a:cubicBezTo>
                  <a:close/>
                  <a:moveTo>
                    <a:pt x="304" y="81"/>
                  </a:moveTo>
                  <a:cubicBezTo>
                    <a:pt x="304" y="76"/>
                    <a:pt x="304" y="70"/>
                    <a:pt x="304" y="65"/>
                  </a:cubicBezTo>
                  <a:cubicBezTo>
                    <a:pt x="300" y="65"/>
                    <a:pt x="296" y="65"/>
                    <a:pt x="292" y="65"/>
                  </a:cubicBezTo>
                  <a:cubicBezTo>
                    <a:pt x="291" y="75"/>
                    <a:pt x="293" y="82"/>
                    <a:pt x="304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542"/>
            <p:cNvSpPr>
              <a:spLocks noEditPoints="1"/>
            </p:cNvSpPr>
            <p:nvPr/>
          </p:nvSpPr>
          <p:spPr bwMode="auto">
            <a:xfrm>
              <a:off x="2235200" y="2609850"/>
              <a:ext cx="49213" cy="50800"/>
            </a:xfrm>
            <a:custGeom>
              <a:avLst/>
              <a:gdLst>
                <a:gd name="T0" fmla="*/ 12 w 72"/>
                <a:gd name="T1" fmla="*/ 48 h 76"/>
                <a:gd name="T2" fmla="*/ 40 w 72"/>
                <a:gd name="T3" fmla="*/ 28 h 76"/>
                <a:gd name="T4" fmla="*/ 28 w 72"/>
                <a:gd name="T5" fmla="*/ 16 h 76"/>
                <a:gd name="T6" fmla="*/ 24 w 72"/>
                <a:gd name="T7" fmla="*/ 28 h 76"/>
                <a:gd name="T8" fmla="*/ 8 w 72"/>
                <a:gd name="T9" fmla="*/ 24 h 76"/>
                <a:gd name="T10" fmla="*/ 36 w 72"/>
                <a:gd name="T11" fmla="*/ 8 h 76"/>
                <a:gd name="T12" fmla="*/ 72 w 72"/>
                <a:gd name="T13" fmla="*/ 0 h 76"/>
                <a:gd name="T14" fmla="*/ 72 w 72"/>
                <a:gd name="T15" fmla="*/ 12 h 76"/>
                <a:gd name="T16" fmla="*/ 56 w 72"/>
                <a:gd name="T17" fmla="*/ 8 h 76"/>
                <a:gd name="T18" fmla="*/ 44 w 72"/>
                <a:gd name="T19" fmla="*/ 20 h 76"/>
                <a:gd name="T20" fmla="*/ 60 w 72"/>
                <a:gd name="T21" fmla="*/ 52 h 76"/>
                <a:gd name="T22" fmla="*/ 12 w 72"/>
                <a:gd name="T23" fmla="*/ 48 h 76"/>
                <a:gd name="T24" fmla="*/ 48 w 72"/>
                <a:gd name="T25" fmla="*/ 44 h 76"/>
                <a:gd name="T26" fmla="*/ 28 w 72"/>
                <a:gd name="T27" fmla="*/ 52 h 76"/>
                <a:gd name="T28" fmla="*/ 48 w 72"/>
                <a:gd name="T2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76">
                  <a:moveTo>
                    <a:pt x="12" y="48"/>
                  </a:moveTo>
                  <a:cubicBezTo>
                    <a:pt x="11" y="23"/>
                    <a:pt x="34" y="45"/>
                    <a:pt x="40" y="28"/>
                  </a:cubicBezTo>
                  <a:cubicBezTo>
                    <a:pt x="41" y="19"/>
                    <a:pt x="37" y="15"/>
                    <a:pt x="28" y="16"/>
                  </a:cubicBezTo>
                  <a:cubicBezTo>
                    <a:pt x="23" y="17"/>
                    <a:pt x="25" y="23"/>
                    <a:pt x="24" y="28"/>
                  </a:cubicBezTo>
                  <a:cubicBezTo>
                    <a:pt x="17" y="29"/>
                    <a:pt x="16" y="23"/>
                    <a:pt x="8" y="24"/>
                  </a:cubicBezTo>
                  <a:cubicBezTo>
                    <a:pt x="0" y="2"/>
                    <a:pt x="31" y="18"/>
                    <a:pt x="36" y="8"/>
                  </a:cubicBezTo>
                  <a:cubicBezTo>
                    <a:pt x="39" y="1"/>
                    <a:pt x="52" y="3"/>
                    <a:pt x="72" y="0"/>
                  </a:cubicBezTo>
                  <a:cubicBezTo>
                    <a:pt x="72" y="4"/>
                    <a:pt x="72" y="8"/>
                    <a:pt x="72" y="12"/>
                  </a:cubicBezTo>
                  <a:cubicBezTo>
                    <a:pt x="67" y="17"/>
                    <a:pt x="60" y="14"/>
                    <a:pt x="56" y="8"/>
                  </a:cubicBezTo>
                  <a:cubicBezTo>
                    <a:pt x="47" y="7"/>
                    <a:pt x="52" y="20"/>
                    <a:pt x="44" y="20"/>
                  </a:cubicBezTo>
                  <a:cubicBezTo>
                    <a:pt x="62" y="27"/>
                    <a:pt x="46" y="45"/>
                    <a:pt x="60" y="52"/>
                  </a:cubicBezTo>
                  <a:cubicBezTo>
                    <a:pt x="48" y="76"/>
                    <a:pt x="30" y="51"/>
                    <a:pt x="12" y="48"/>
                  </a:cubicBezTo>
                  <a:close/>
                  <a:moveTo>
                    <a:pt x="48" y="44"/>
                  </a:moveTo>
                  <a:cubicBezTo>
                    <a:pt x="42" y="38"/>
                    <a:pt x="25" y="38"/>
                    <a:pt x="28" y="52"/>
                  </a:cubicBezTo>
                  <a:cubicBezTo>
                    <a:pt x="36" y="61"/>
                    <a:pt x="47" y="54"/>
                    <a:pt x="48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543"/>
            <p:cNvSpPr>
              <a:spLocks noEditPoints="1"/>
            </p:cNvSpPr>
            <p:nvPr/>
          </p:nvSpPr>
          <p:spPr bwMode="auto">
            <a:xfrm>
              <a:off x="1643063" y="2614613"/>
              <a:ext cx="49213" cy="65088"/>
            </a:xfrm>
            <a:custGeom>
              <a:avLst/>
              <a:gdLst>
                <a:gd name="T0" fmla="*/ 2 w 73"/>
                <a:gd name="T1" fmla="*/ 9 h 97"/>
                <a:gd name="T2" fmla="*/ 26 w 73"/>
                <a:gd name="T3" fmla="*/ 5 h 97"/>
                <a:gd name="T4" fmla="*/ 58 w 73"/>
                <a:gd name="T5" fmla="*/ 5 h 97"/>
                <a:gd name="T6" fmla="*/ 38 w 73"/>
                <a:gd name="T7" fmla="*/ 17 h 97"/>
                <a:gd name="T8" fmla="*/ 42 w 73"/>
                <a:gd name="T9" fmla="*/ 33 h 97"/>
                <a:gd name="T10" fmla="*/ 66 w 73"/>
                <a:gd name="T11" fmla="*/ 29 h 97"/>
                <a:gd name="T12" fmla="*/ 42 w 73"/>
                <a:gd name="T13" fmla="*/ 41 h 97"/>
                <a:gd name="T14" fmla="*/ 50 w 73"/>
                <a:gd name="T15" fmla="*/ 69 h 97"/>
                <a:gd name="T16" fmla="*/ 26 w 73"/>
                <a:gd name="T17" fmla="*/ 69 h 97"/>
                <a:gd name="T18" fmla="*/ 26 w 73"/>
                <a:gd name="T19" fmla="*/ 81 h 97"/>
                <a:gd name="T20" fmla="*/ 70 w 73"/>
                <a:gd name="T21" fmla="*/ 73 h 97"/>
                <a:gd name="T22" fmla="*/ 54 w 73"/>
                <a:gd name="T23" fmla="*/ 93 h 97"/>
                <a:gd name="T24" fmla="*/ 18 w 73"/>
                <a:gd name="T25" fmla="*/ 97 h 97"/>
                <a:gd name="T26" fmla="*/ 2 w 73"/>
                <a:gd name="T27" fmla="*/ 9 h 97"/>
                <a:gd name="T28" fmla="*/ 10 w 73"/>
                <a:gd name="T29" fmla="*/ 37 h 97"/>
                <a:gd name="T30" fmla="*/ 22 w 73"/>
                <a:gd name="T31" fmla="*/ 57 h 97"/>
                <a:gd name="T32" fmla="*/ 38 w 73"/>
                <a:gd name="T33" fmla="*/ 49 h 97"/>
                <a:gd name="T34" fmla="*/ 30 w 73"/>
                <a:gd name="T35" fmla="*/ 25 h 97"/>
                <a:gd name="T36" fmla="*/ 18 w 73"/>
                <a:gd name="T37" fmla="*/ 21 h 97"/>
                <a:gd name="T38" fmla="*/ 10 w 73"/>
                <a:gd name="T39" fmla="*/ 3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97">
                  <a:moveTo>
                    <a:pt x="2" y="9"/>
                  </a:moveTo>
                  <a:cubicBezTo>
                    <a:pt x="5" y="0"/>
                    <a:pt x="25" y="33"/>
                    <a:pt x="26" y="5"/>
                  </a:cubicBezTo>
                  <a:cubicBezTo>
                    <a:pt x="35" y="14"/>
                    <a:pt x="46" y="4"/>
                    <a:pt x="58" y="5"/>
                  </a:cubicBezTo>
                  <a:cubicBezTo>
                    <a:pt x="60" y="17"/>
                    <a:pt x="49" y="18"/>
                    <a:pt x="38" y="17"/>
                  </a:cubicBezTo>
                  <a:cubicBezTo>
                    <a:pt x="36" y="25"/>
                    <a:pt x="41" y="28"/>
                    <a:pt x="42" y="33"/>
                  </a:cubicBezTo>
                  <a:cubicBezTo>
                    <a:pt x="54" y="34"/>
                    <a:pt x="56" y="18"/>
                    <a:pt x="66" y="29"/>
                  </a:cubicBezTo>
                  <a:cubicBezTo>
                    <a:pt x="68" y="43"/>
                    <a:pt x="54" y="41"/>
                    <a:pt x="42" y="41"/>
                  </a:cubicBezTo>
                  <a:cubicBezTo>
                    <a:pt x="42" y="57"/>
                    <a:pt x="59" y="53"/>
                    <a:pt x="50" y="69"/>
                  </a:cubicBezTo>
                  <a:cubicBezTo>
                    <a:pt x="42" y="69"/>
                    <a:pt x="34" y="69"/>
                    <a:pt x="26" y="69"/>
                  </a:cubicBezTo>
                  <a:cubicBezTo>
                    <a:pt x="26" y="73"/>
                    <a:pt x="26" y="77"/>
                    <a:pt x="26" y="81"/>
                  </a:cubicBezTo>
                  <a:cubicBezTo>
                    <a:pt x="45" y="74"/>
                    <a:pt x="51" y="77"/>
                    <a:pt x="70" y="73"/>
                  </a:cubicBezTo>
                  <a:cubicBezTo>
                    <a:pt x="73" y="88"/>
                    <a:pt x="49" y="76"/>
                    <a:pt x="54" y="93"/>
                  </a:cubicBezTo>
                  <a:cubicBezTo>
                    <a:pt x="35" y="86"/>
                    <a:pt x="36" y="95"/>
                    <a:pt x="18" y="97"/>
                  </a:cubicBezTo>
                  <a:cubicBezTo>
                    <a:pt x="20" y="71"/>
                    <a:pt x="0" y="34"/>
                    <a:pt x="2" y="9"/>
                  </a:cubicBezTo>
                  <a:close/>
                  <a:moveTo>
                    <a:pt x="10" y="37"/>
                  </a:moveTo>
                  <a:cubicBezTo>
                    <a:pt x="22" y="35"/>
                    <a:pt x="23" y="46"/>
                    <a:pt x="22" y="57"/>
                  </a:cubicBezTo>
                  <a:cubicBezTo>
                    <a:pt x="31" y="58"/>
                    <a:pt x="37" y="56"/>
                    <a:pt x="38" y="49"/>
                  </a:cubicBezTo>
                  <a:cubicBezTo>
                    <a:pt x="23" y="46"/>
                    <a:pt x="28" y="40"/>
                    <a:pt x="30" y="25"/>
                  </a:cubicBezTo>
                  <a:cubicBezTo>
                    <a:pt x="24" y="25"/>
                    <a:pt x="21" y="23"/>
                    <a:pt x="18" y="21"/>
                  </a:cubicBezTo>
                  <a:cubicBezTo>
                    <a:pt x="16" y="27"/>
                    <a:pt x="12" y="31"/>
                    <a:pt x="1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544"/>
            <p:cNvSpPr>
              <a:spLocks noEditPoints="1"/>
            </p:cNvSpPr>
            <p:nvPr/>
          </p:nvSpPr>
          <p:spPr bwMode="auto">
            <a:xfrm>
              <a:off x="1611313" y="2806700"/>
              <a:ext cx="61913" cy="358775"/>
            </a:xfrm>
            <a:custGeom>
              <a:avLst/>
              <a:gdLst>
                <a:gd name="T0" fmla="*/ 72 w 91"/>
                <a:gd name="T1" fmla="*/ 96 h 528"/>
                <a:gd name="T2" fmla="*/ 68 w 91"/>
                <a:gd name="T3" fmla="*/ 144 h 528"/>
                <a:gd name="T4" fmla="*/ 56 w 91"/>
                <a:gd name="T5" fmla="*/ 196 h 528"/>
                <a:gd name="T6" fmla="*/ 44 w 91"/>
                <a:gd name="T7" fmla="*/ 272 h 528"/>
                <a:gd name="T8" fmla="*/ 20 w 91"/>
                <a:gd name="T9" fmla="*/ 252 h 528"/>
                <a:gd name="T10" fmla="*/ 52 w 91"/>
                <a:gd name="T11" fmla="*/ 276 h 528"/>
                <a:gd name="T12" fmla="*/ 28 w 91"/>
                <a:gd name="T13" fmla="*/ 296 h 528"/>
                <a:gd name="T14" fmla="*/ 28 w 91"/>
                <a:gd name="T15" fmla="*/ 368 h 528"/>
                <a:gd name="T16" fmla="*/ 20 w 91"/>
                <a:gd name="T17" fmla="*/ 440 h 528"/>
                <a:gd name="T18" fmla="*/ 40 w 91"/>
                <a:gd name="T19" fmla="*/ 452 h 528"/>
                <a:gd name="T20" fmla="*/ 36 w 91"/>
                <a:gd name="T21" fmla="*/ 480 h 528"/>
                <a:gd name="T22" fmla="*/ 20 w 91"/>
                <a:gd name="T23" fmla="*/ 484 h 528"/>
                <a:gd name="T24" fmla="*/ 20 w 91"/>
                <a:gd name="T25" fmla="*/ 476 h 528"/>
                <a:gd name="T26" fmla="*/ 24 w 91"/>
                <a:gd name="T27" fmla="*/ 376 h 528"/>
                <a:gd name="T28" fmla="*/ 32 w 91"/>
                <a:gd name="T29" fmla="*/ 356 h 528"/>
                <a:gd name="T30" fmla="*/ 12 w 91"/>
                <a:gd name="T31" fmla="*/ 276 h 528"/>
                <a:gd name="T32" fmla="*/ 32 w 91"/>
                <a:gd name="T33" fmla="*/ 236 h 528"/>
                <a:gd name="T34" fmla="*/ 44 w 91"/>
                <a:gd name="T35" fmla="*/ 188 h 528"/>
                <a:gd name="T36" fmla="*/ 16 w 91"/>
                <a:gd name="T37" fmla="*/ 176 h 528"/>
                <a:gd name="T38" fmla="*/ 36 w 91"/>
                <a:gd name="T39" fmla="*/ 136 h 528"/>
                <a:gd name="T40" fmla="*/ 32 w 91"/>
                <a:gd name="T41" fmla="*/ 76 h 528"/>
                <a:gd name="T42" fmla="*/ 52 w 91"/>
                <a:gd name="T43" fmla="*/ 48 h 528"/>
                <a:gd name="T44" fmla="*/ 36 w 91"/>
                <a:gd name="T45" fmla="*/ 0 h 528"/>
                <a:gd name="T46" fmla="*/ 52 w 91"/>
                <a:gd name="T47" fmla="*/ 16 h 528"/>
                <a:gd name="T48" fmla="*/ 84 w 91"/>
                <a:gd name="T49" fmla="*/ 28 h 528"/>
                <a:gd name="T50" fmla="*/ 80 w 91"/>
                <a:gd name="T51" fmla="*/ 116 h 528"/>
                <a:gd name="T52" fmla="*/ 64 w 91"/>
                <a:gd name="T53" fmla="*/ 48 h 528"/>
                <a:gd name="T54" fmla="*/ 84 w 91"/>
                <a:gd name="T55" fmla="*/ 48 h 528"/>
                <a:gd name="T56" fmla="*/ 24 w 91"/>
                <a:gd name="T57" fmla="*/ 148 h 528"/>
                <a:gd name="T58" fmla="*/ 52 w 91"/>
                <a:gd name="T59" fmla="*/ 88 h 528"/>
                <a:gd name="T60" fmla="*/ 64 w 91"/>
                <a:gd name="T61" fmla="*/ 76 h 528"/>
                <a:gd name="T62" fmla="*/ 52 w 91"/>
                <a:gd name="T63" fmla="*/ 88 h 528"/>
                <a:gd name="T64" fmla="*/ 24 w 91"/>
                <a:gd name="T65" fmla="*/ 392 h 528"/>
                <a:gd name="T66" fmla="*/ 24 w 91"/>
                <a:gd name="T67" fmla="*/ 432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528">
                  <a:moveTo>
                    <a:pt x="80" y="116"/>
                  </a:moveTo>
                  <a:cubicBezTo>
                    <a:pt x="67" y="120"/>
                    <a:pt x="74" y="104"/>
                    <a:pt x="72" y="96"/>
                  </a:cubicBezTo>
                  <a:cubicBezTo>
                    <a:pt x="67" y="96"/>
                    <a:pt x="61" y="96"/>
                    <a:pt x="56" y="96"/>
                  </a:cubicBezTo>
                  <a:cubicBezTo>
                    <a:pt x="62" y="116"/>
                    <a:pt x="60" y="123"/>
                    <a:pt x="68" y="144"/>
                  </a:cubicBezTo>
                  <a:cubicBezTo>
                    <a:pt x="60" y="153"/>
                    <a:pt x="52" y="139"/>
                    <a:pt x="44" y="148"/>
                  </a:cubicBezTo>
                  <a:cubicBezTo>
                    <a:pt x="48" y="172"/>
                    <a:pt x="51" y="173"/>
                    <a:pt x="56" y="196"/>
                  </a:cubicBezTo>
                  <a:cubicBezTo>
                    <a:pt x="49" y="203"/>
                    <a:pt x="46" y="193"/>
                    <a:pt x="32" y="196"/>
                  </a:cubicBezTo>
                  <a:cubicBezTo>
                    <a:pt x="38" y="226"/>
                    <a:pt x="49" y="247"/>
                    <a:pt x="44" y="272"/>
                  </a:cubicBezTo>
                  <a:cubicBezTo>
                    <a:pt x="38" y="266"/>
                    <a:pt x="38" y="254"/>
                    <a:pt x="36" y="244"/>
                  </a:cubicBezTo>
                  <a:cubicBezTo>
                    <a:pt x="25" y="241"/>
                    <a:pt x="28" y="252"/>
                    <a:pt x="20" y="252"/>
                  </a:cubicBezTo>
                  <a:cubicBezTo>
                    <a:pt x="21" y="264"/>
                    <a:pt x="32" y="266"/>
                    <a:pt x="28" y="284"/>
                  </a:cubicBezTo>
                  <a:cubicBezTo>
                    <a:pt x="43" y="288"/>
                    <a:pt x="39" y="274"/>
                    <a:pt x="52" y="276"/>
                  </a:cubicBezTo>
                  <a:cubicBezTo>
                    <a:pt x="52" y="281"/>
                    <a:pt x="52" y="287"/>
                    <a:pt x="52" y="292"/>
                  </a:cubicBezTo>
                  <a:cubicBezTo>
                    <a:pt x="42" y="291"/>
                    <a:pt x="33" y="291"/>
                    <a:pt x="28" y="296"/>
                  </a:cubicBezTo>
                  <a:cubicBezTo>
                    <a:pt x="45" y="317"/>
                    <a:pt x="50" y="343"/>
                    <a:pt x="48" y="368"/>
                  </a:cubicBezTo>
                  <a:cubicBezTo>
                    <a:pt x="41" y="368"/>
                    <a:pt x="35" y="368"/>
                    <a:pt x="28" y="368"/>
                  </a:cubicBezTo>
                  <a:cubicBezTo>
                    <a:pt x="46" y="384"/>
                    <a:pt x="31" y="415"/>
                    <a:pt x="44" y="436"/>
                  </a:cubicBezTo>
                  <a:cubicBezTo>
                    <a:pt x="34" y="435"/>
                    <a:pt x="25" y="435"/>
                    <a:pt x="20" y="440"/>
                  </a:cubicBezTo>
                  <a:cubicBezTo>
                    <a:pt x="26" y="455"/>
                    <a:pt x="31" y="461"/>
                    <a:pt x="32" y="472"/>
                  </a:cubicBezTo>
                  <a:cubicBezTo>
                    <a:pt x="48" y="473"/>
                    <a:pt x="43" y="462"/>
                    <a:pt x="40" y="452"/>
                  </a:cubicBezTo>
                  <a:cubicBezTo>
                    <a:pt x="47" y="461"/>
                    <a:pt x="57" y="467"/>
                    <a:pt x="56" y="484"/>
                  </a:cubicBezTo>
                  <a:cubicBezTo>
                    <a:pt x="45" y="487"/>
                    <a:pt x="46" y="478"/>
                    <a:pt x="36" y="480"/>
                  </a:cubicBezTo>
                  <a:cubicBezTo>
                    <a:pt x="33" y="500"/>
                    <a:pt x="49" y="518"/>
                    <a:pt x="44" y="528"/>
                  </a:cubicBezTo>
                  <a:cubicBezTo>
                    <a:pt x="24" y="525"/>
                    <a:pt x="27" y="500"/>
                    <a:pt x="20" y="484"/>
                  </a:cubicBezTo>
                  <a:cubicBezTo>
                    <a:pt x="13" y="483"/>
                    <a:pt x="8" y="503"/>
                    <a:pt x="4" y="492"/>
                  </a:cubicBezTo>
                  <a:cubicBezTo>
                    <a:pt x="3" y="481"/>
                    <a:pt x="15" y="482"/>
                    <a:pt x="20" y="476"/>
                  </a:cubicBezTo>
                  <a:cubicBezTo>
                    <a:pt x="5" y="448"/>
                    <a:pt x="15" y="418"/>
                    <a:pt x="0" y="392"/>
                  </a:cubicBezTo>
                  <a:cubicBezTo>
                    <a:pt x="8" y="386"/>
                    <a:pt x="21" y="386"/>
                    <a:pt x="24" y="376"/>
                  </a:cubicBezTo>
                  <a:cubicBezTo>
                    <a:pt x="8" y="369"/>
                    <a:pt x="12" y="347"/>
                    <a:pt x="16" y="336"/>
                  </a:cubicBezTo>
                  <a:cubicBezTo>
                    <a:pt x="36" y="336"/>
                    <a:pt x="8" y="359"/>
                    <a:pt x="32" y="356"/>
                  </a:cubicBezTo>
                  <a:cubicBezTo>
                    <a:pt x="42" y="346"/>
                    <a:pt x="30" y="324"/>
                    <a:pt x="24" y="316"/>
                  </a:cubicBezTo>
                  <a:cubicBezTo>
                    <a:pt x="27" y="301"/>
                    <a:pt x="25" y="285"/>
                    <a:pt x="12" y="276"/>
                  </a:cubicBezTo>
                  <a:cubicBezTo>
                    <a:pt x="20" y="262"/>
                    <a:pt x="12" y="257"/>
                    <a:pt x="8" y="244"/>
                  </a:cubicBezTo>
                  <a:cubicBezTo>
                    <a:pt x="19" y="237"/>
                    <a:pt x="23" y="247"/>
                    <a:pt x="32" y="236"/>
                  </a:cubicBezTo>
                  <a:cubicBezTo>
                    <a:pt x="20" y="222"/>
                    <a:pt x="25" y="212"/>
                    <a:pt x="20" y="188"/>
                  </a:cubicBezTo>
                  <a:cubicBezTo>
                    <a:pt x="28" y="188"/>
                    <a:pt x="36" y="188"/>
                    <a:pt x="44" y="188"/>
                  </a:cubicBezTo>
                  <a:cubicBezTo>
                    <a:pt x="46" y="180"/>
                    <a:pt x="41" y="177"/>
                    <a:pt x="40" y="172"/>
                  </a:cubicBezTo>
                  <a:cubicBezTo>
                    <a:pt x="25" y="168"/>
                    <a:pt x="26" y="186"/>
                    <a:pt x="16" y="176"/>
                  </a:cubicBezTo>
                  <a:cubicBezTo>
                    <a:pt x="14" y="144"/>
                    <a:pt x="34" y="143"/>
                    <a:pt x="32" y="120"/>
                  </a:cubicBezTo>
                  <a:cubicBezTo>
                    <a:pt x="48" y="119"/>
                    <a:pt x="31" y="126"/>
                    <a:pt x="36" y="136"/>
                  </a:cubicBezTo>
                  <a:cubicBezTo>
                    <a:pt x="41" y="136"/>
                    <a:pt x="47" y="136"/>
                    <a:pt x="52" y="136"/>
                  </a:cubicBezTo>
                  <a:cubicBezTo>
                    <a:pt x="48" y="114"/>
                    <a:pt x="44" y="90"/>
                    <a:pt x="32" y="76"/>
                  </a:cubicBezTo>
                  <a:cubicBezTo>
                    <a:pt x="35" y="67"/>
                    <a:pt x="42" y="62"/>
                    <a:pt x="56" y="64"/>
                  </a:cubicBezTo>
                  <a:cubicBezTo>
                    <a:pt x="58" y="56"/>
                    <a:pt x="53" y="53"/>
                    <a:pt x="52" y="48"/>
                  </a:cubicBezTo>
                  <a:cubicBezTo>
                    <a:pt x="45" y="45"/>
                    <a:pt x="35" y="56"/>
                    <a:pt x="44" y="56"/>
                  </a:cubicBezTo>
                  <a:cubicBezTo>
                    <a:pt x="27" y="65"/>
                    <a:pt x="17" y="13"/>
                    <a:pt x="36" y="0"/>
                  </a:cubicBezTo>
                  <a:cubicBezTo>
                    <a:pt x="25" y="18"/>
                    <a:pt x="44" y="22"/>
                    <a:pt x="40" y="44"/>
                  </a:cubicBezTo>
                  <a:cubicBezTo>
                    <a:pt x="70" y="44"/>
                    <a:pt x="40" y="25"/>
                    <a:pt x="52" y="16"/>
                  </a:cubicBezTo>
                  <a:cubicBezTo>
                    <a:pt x="65" y="15"/>
                    <a:pt x="59" y="33"/>
                    <a:pt x="64" y="40"/>
                  </a:cubicBezTo>
                  <a:cubicBezTo>
                    <a:pt x="79" y="44"/>
                    <a:pt x="70" y="25"/>
                    <a:pt x="84" y="28"/>
                  </a:cubicBezTo>
                  <a:cubicBezTo>
                    <a:pt x="91" y="35"/>
                    <a:pt x="87" y="51"/>
                    <a:pt x="88" y="64"/>
                  </a:cubicBezTo>
                  <a:cubicBezTo>
                    <a:pt x="58" y="62"/>
                    <a:pt x="80" y="100"/>
                    <a:pt x="80" y="116"/>
                  </a:cubicBezTo>
                  <a:close/>
                  <a:moveTo>
                    <a:pt x="84" y="48"/>
                  </a:moveTo>
                  <a:cubicBezTo>
                    <a:pt x="74" y="48"/>
                    <a:pt x="72" y="41"/>
                    <a:pt x="64" y="48"/>
                  </a:cubicBezTo>
                  <a:cubicBezTo>
                    <a:pt x="63" y="58"/>
                    <a:pt x="70" y="61"/>
                    <a:pt x="76" y="64"/>
                  </a:cubicBezTo>
                  <a:cubicBezTo>
                    <a:pt x="76" y="56"/>
                    <a:pt x="87" y="59"/>
                    <a:pt x="84" y="48"/>
                  </a:cubicBezTo>
                  <a:close/>
                  <a:moveTo>
                    <a:pt x="36" y="168"/>
                  </a:moveTo>
                  <a:cubicBezTo>
                    <a:pt x="37" y="157"/>
                    <a:pt x="36" y="146"/>
                    <a:pt x="24" y="148"/>
                  </a:cubicBezTo>
                  <a:cubicBezTo>
                    <a:pt x="16" y="156"/>
                    <a:pt x="20" y="172"/>
                    <a:pt x="36" y="168"/>
                  </a:cubicBezTo>
                  <a:close/>
                  <a:moveTo>
                    <a:pt x="52" y="88"/>
                  </a:moveTo>
                  <a:cubicBezTo>
                    <a:pt x="55" y="88"/>
                    <a:pt x="57" y="88"/>
                    <a:pt x="60" y="88"/>
                  </a:cubicBezTo>
                  <a:cubicBezTo>
                    <a:pt x="60" y="83"/>
                    <a:pt x="65" y="82"/>
                    <a:pt x="64" y="76"/>
                  </a:cubicBezTo>
                  <a:cubicBezTo>
                    <a:pt x="60" y="76"/>
                    <a:pt x="56" y="76"/>
                    <a:pt x="52" y="76"/>
                  </a:cubicBezTo>
                  <a:cubicBezTo>
                    <a:pt x="52" y="80"/>
                    <a:pt x="52" y="84"/>
                    <a:pt x="52" y="88"/>
                  </a:cubicBezTo>
                  <a:close/>
                  <a:moveTo>
                    <a:pt x="24" y="432"/>
                  </a:moveTo>
                  <a:cubicBezTo>
                    <a:pt x="39" y="421"/>
                    <a:pt x="18" y="416"/>
                    <a:pt x="24" y="392"/>
                  </a:cubicBezTo>
                  <a:cubicBezTo>
                    <a:pt x="20" y="392"/>
                    <a:pt x="16" y="392"/>
                    <a:pt x="12" y="392"/>
                  </a:cubicBezTo>
                  <a:cubicBezTo>
                    <a:pt x="13" y="408"/>
                    <a:pt x="13" y="426"/>
                    <a:pt x="24" y="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545"/>
            <p:cNvSpPr>
              <a:spLocks/>
            </p:cNvSpPr>
            <p:nvPr/>
          </p:nvSpPr>
          <p:spPr bwMode="auto">
            <a:xfrm>
              <a:off x="1690688" y="3149600"/>
              <a:ext cx="104775" cy="46038"/>
            </a:xfrm>
            <a:custGeom>
              <a:avLst/>
              <a:gdLst>
                <a:gd name="T0" fmla="*/ 84 w 156"/>
                <a:gd name="T1" fmla="*/ 8 h 68"/>
                <a:gd name="T2" fmla="*/ 100 w 156"/>
                <a:gd name="T3" fmla="*/ 20 h 68"/>
                <a:gd name="T4" fmla="*/ 108 w 156"/>
                <a:gd name="T5" fmla="*/ 8 h 68"/>
                <a:gd name="T6" fmla="*/ 144 w 156"/>
                <a:gd name="T7" fmla="*/ 8 h 68"/>
                <a:gd name="T8" fmla="*/ 156 w 156"/>
                <a:gd name="T9" fmla="*/ 64 h 68"/>
                <a:gd name="T10" fmla="*/ 120 w 156"/>
                <a:gd name="T11" fmla="*/ 68 h 68"/>
                <a:gd name="T12" fmla="*/ 116 w 156"/>
                <a:gd name="T13" fmla="*/ 36 h 68"/>
                <a:gd name="T14" fmla="*/ 132 w 156"/>
                <a:gd name="T15" fmla="*/ 60 h 68"/>
                <a:gd name="T16" fmla="*/ 144 w 156"/>
                <a:gd name="T17" fmla="*/ 48 h 68"/>
                <a:gd name="T18" fmla="*/ 136 w 156"/>
                <a:gd name="T19" fmla="*/ 24 h 68"/>
                <a:gd name="T20" fmla="*/ 20 w 156"/>
                <a:gd name="T21" fmla="*/ 48 h 68"/>
                <a:gd name="T22" fmla="*/ 24 w 156"/>
                <a:gd name="T23" fmla="*/ 12 h 68"/>
                <a:gd name="T24" fmla="*/ 32 w 156"/>
                <a:gd name="T25" fmla="*/ 36 h 68"/>
                <a:gd name="T26" fmla="*/ 76 w 156"/>
                <a:gd name="T27" fmla="*/ 28 h 68"/>
                <a:gd name="T28" fmla="*/ 84 w 156"/>
                <a:gd name="T29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6" h="68">
                  <a:moveTo>
                    <a:pt x="84" y="8"/>
                  </a:moveTo>
                  <a:cubicBezTo>
                    <a:pt x="86" y="0"/>
                    <a:pt x="94" y="19"/>
                    <a:pt x="100" y="20"/>
                  </a:cubicBezTo>
                  <a:cubicBezTo>
                    <a:pt x="104" y="17"/>
                    <a:pt x="106" y="13"/>
                    <a:pt x="108" y="8"/>
                  </a:cubicBezTo>
                  <a:cubicBezTo>
                    <a:pt x="118" y="17"/>
                    <a:pt x="132" y="8"/>
                    <a:pt x="144" y="8"/>
                  </a:cubicBezTo>
                  <a:cubicBezTo>
                    <a:pt x="136" y="30"/>
                    <a:pt x="152" y="42"/>
                    <a:pt x="156" y="64"/>
                  </a:cubicBezTo>
                  <a:cubicBezTo>
                    <a:pt x="140" y="61"/>
                    <a:pt x="133" y="68"/>
                    <a:pt x="120" y="68"/>
                  </a:cubicBezTo>
                  <a:cubicBezTo>
                    <a:pt x="117" y="58"/>
                    <a:pt x="109" y="44"/>
                    <a:pt x="116" y="36"/>
                  </a:cubicBezTo>
                  <a:cubicBezTo>
                    <a:pt x="133" y="33"/>
                    <a:pt x="125" y="54"/>
                    <a:pt x="132" y="60"/>
                  </a:cubicBezTo>
                  <a:cubicBezTo>
                    <a:pt x="138" y="58"/>
                    <a:pt x="142" y="54"/>
                    <a:pt x="144" y="48"/>
                  </a:cubicBezTo>
                  <a:cubicBezTo>
                    <a:pt x="133" y="40"/>
                    <a:pt x="132" y="41"/>
                    <a:pt x="136" y="24"/>
                  </a:cubicBezTo>
                  <a:cubicBezTo>
                    <a:pt x="94" y="23"/>
                    <a:pt x="71" y="40"/>
                    <a:pt x="20" y="48"/>
                  </a:cubicBezTo>
                  <a:cubicBezTo>
                    <a:pt x="22" y="37"/>
                    <a:pt x="0" y="17"/>
                    <a:pt x="24" y="12"/>
                  </a:cubicBezTo>
                  <a:cubicBezTo>
                    <a:pt x="24" y="23"/>
                    <a:pt x="22" y="36"/>
                    <a:pt x="32" y="36"/>
                  </a:cubicBezTo>
                  <a:cubicBezTo>
                    <a:pt x="41" y="31"/>
                    <a:pt x="66" y="20"/>
                    <a:pt x="76" y="28"/>
                  </a:cubicBezTo>
                  <a:cubicBezTo>
                    <a:pt x="84" y="25"/>
                    <a:pt x="90" y="14"/>
                    <a:pt x="8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546"/>
            <p:cNvSpPr>
              <a:spLocks noEditPoints="1"/>
            </p:cNvSpPr>
            <p:nvPr/>
          </p:nvSpPr>
          <p:spPr bwMode="auto">
            <a:xfrm>
              <a:off x="1974850" y="3181350"/>
              <a:ext cx="317500" cy="57150"/>
            </a:xfrm>
            <a:custGeom>
              <a:avLst/>
              <a:gdLst>
                <a:gd name="T0" fmla="*/ 413 w 469"/>
                <a:gd name="T1" fmla="*/ 29 h 85"/>
                <a:gd name="T2" fmla="*/ 421 w 469"/>
                <a:gd name="T3" fmla="*/ 21 h 85"/>
                <a:gd name="T4" fmla="*/ 429 w 469"/>
                <a:gd name="T5" fmla="*/ 33 h 85"/>
                <a:gd name="T6" fmla="*/ 469 w 469"/>
                <a:gd name="T7" fmla="*/ 69 h 85"/>
                <a:gd name="T8" fmla="*/ 441 w 469"/>
                <a:gd name="T9" fmla="*/ 81 h 85"/>
                <a:gd name="T10" fmla="*/ 405 w 469"/>
                <a:gd name="T11" fmla="*/ 57 h 85"/>
                <a:gd name="T12" fmla="*/ 285 w 469"/>
                <a:gd name="T13" fmla="*/ 65 h 85"/>
                <a:gd name="T14" fmla="*/ 257 w 469"/>
                <a:gd name="T15" fmla="*/ 69 h 85"/>
                <a:gd name="T16" fmla="*/ 253 w 469"/>
                <a:gd name="T17" fmla="*/ 49 h 85"/>
                <a:gd name="T18" fmla="*/ 233 w 469"/>
                <a:gd name="T19" fmla="*/ 53 h 85"/>
                <a:gd name="T20" fmla="*/ 181 w 469"/>
                <a:gd name="T21" fmla="*/ 45 h 85"/>
                <a:gd name="T22" fmla="*/ 141 w 469"/>
                <a:gd name="T23" fmla="*/ 57 h 85"/>
                <a:gd name="T24" fmla="*/ 77 w 469"/>
                <a:gd name="T25" fmla="*/ 45 h 85"/>
                <a:gd name="T26" fmla="*/ 69 w 469"/>
                <a:gd name="T27" fmla="*/ 49 h 85"/>
                <a:gd name="T28" fmla="*/ 37 w 469"/>
                <a:gd name="T29" fmla="*/ 33 h 85"/>
                <a:gd name="T30" fmla="*/ 25 w 469"/>
                <a:gd name="T31" fmla="*/ 5 h 85"/>
                <a:gd name="T32" fmla="*/ 97 w 469"/>
                <a:gd name="T33" fmla="*/ 9 h 85"/>
                <a:gd name="T34" fmla="*/ 113 w 469"/>
                <a:gd name="T35" fmla="*/ 17 h 85"/>
                <a:gd name="T36" fmla="*/ 173 w 469"/>
                <a:gd name="T37" fmla="*/ 37 h 85"/>
                <a:gd name="T38" fmla="*/ 181 w 469"/>
                <a:gd name="T39" fmla="*/ 13 h 85"/>
                <a:gd name="T40" fmla="*/ 229 w 469"/>
                <a:gd name="T41" fmla="*/ 49 h 85"/>
                <a:gd name="T42" fmla="*/ 265 w 469"/>
                <a:gd name="T43" fmla="*/ 33 h 85"/>
                <a:gd name="T44" fmla="*/ 281 w 469"/>
                <a:gd name="T45" fmla="*/ 29 h 85"/>
                <a:gd name="T46" fmla="*/ 313 w 469"/>
                <a:gd name="T47" fmla="*/ 69 h 85"/>
                <a:gd name="T48" fmla="*/ 73 w 469"/>
                <a:gd name="T49" fmla="*/ 37 h 85"/>
                <a:gd name="T50" fmla="*/ 77 w 469"/>
                <a:gd name="T51" fmla="*/ 21 h 85"/>
                <a:gd name="T52" fmla="*/ 49 w 469"/>
                <a:gd name="T53" fmla="*/ 29 h 85"/>
                <a:gd name="T54" fmla="*/ 49 w 469"/>
                <a:gd name="T55" fmla="*/ 29 h 85"/>
                <a:gd name="T56" fmla="*/ 161 w 469"/>
                <a:gd name="T57" fmla="*/ 29 h 85"/>
                <a:gd name="T58" fmla="*/ 157 w 469"/>
                <a:gd name="T59" fmla="*/ 45 h 85"/>
                <a:gd name="T60" fmla="*/ 209 w 469"/>
                <a:gd name="T61" fmla="*/ 37 h 85"/>
                <a:gd name="T62" fmla="*/ 401 w 469"/>
                <a:gd name="T63" fmla="*/ 53 h 85"/>
                <a:gd name="T64" fmla="*/ 389 w 469"/>
                <a:gd name="T65" fmla="*/ 37 h 85"/>
                <a:gd name="T66" fmla="*/ 369 w 469"/>
                <a:gd name="T67" fmla="*/ 53 h 85"/>
                <a:gd name="T68" fmla="*/ 369 w 469"/>
                <a:gd name="T69" fmla="*/ 41 h 85"/>
                <a:gd name="T70" fmla="*/ 441 w 469"/>
                <a:gd name="T71" fmla="*/ 61 h 85"/>
                <a:gd name="T72" fmla="*/ 441 w 469"/>
                <a:gd name="T73" fmla="*/ 45 h 85"/>
                <a:gd name="T74" fmla="*/ 321 w 469"/>
                <a:gd name="T75" fmla="*/ 69 h 85"/>
                <a:gd name="T76" fmla="*/ 325 w 469"/>
                <a:gd name="T77" fmla="*/ 53 h 85"/>
                <a:gd name="T78" fmla="*/ 357 w 469"/>
                <a:gd name="T79" fmla="*/ 53 h 85"/>
                <a:gd name="T80" fmla="*/ 357 w 469"/>
                <a:gd name="T81" fmla="*/ 53 h 85"/>
                <a:gd name="T82" fmla="*/ 421 w 469"/>
                <a:gd name="T83" fmla="*/ 5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9" h="85">
                  <a:moveTo>
                    <a:pt x="305" y="37"/>
                  </a:moveTo>
                  <a:cubicBezTo>
                    <a:pt x="330" y="51"/>
                    <a:pt x="369" y="26"/>
                    <a:pt x="413" y="29"/>
                  </a:cubicBezTo>
                  <a:cubicBezTo>
                    <a:pt x="413" y="34"/>
                    <a:pt x="413" y="40"/>
                    <a:pt x="413" y="45"/>
                  </a:cubicBezTo>
                  <a:cubicBezTo>
                    <a:pt x="432" y="45"/>
                    <a:pt x="421" y="34"/>
                    <a:pt x="421" y="21"/>
                  </a:cubicBezTo>
                  <a:cubicBezTo>
                    <a:pt x="426" y="21"/>
                    <a:pt x="432" y="21"/>
                    <a:pt x="437" y="21"/>
                  </a:cubicBezTo>
                  <a:cubicBezTo>
                    <a:pt x="434" y="24"/>
                    <a:pt x="435" y="32"/>
                    <a:pt x="429" y="33"/>
                  </a:cubicBezTo>
                  <a:cubicBezTo>
                    <a:pt x="437" y="47"/>
                    <a:pt x="445" y="36"/>
                    <a:pt x="457" y="33"/>
                  </a:cubicBezTo>
                  <a:cubicBezTo>
                    <a:pt x="460" y="46"/>
                    <a:pt x="469" y="53"/>
                    <a:pt x="469" y="69"/>
                  </a:cubicBezTo>
                  <a:cubicBezTo>
                    <a:pt x="462" y="80"/>
                    <a:pt x="458" y="65"/>
                    <a:pt x="449" y="69"/>
                  </a:cubicBezTo>
                  <a:cubicBezTo>
                    <a:pt x="446" y="70"/>
                    <a:pt x="443" y="81"/>
                    <a:pt x="441" y="81"/>
                  </a:cubicBezTo>
                  <a:cubicBezTo>
                    <a:pt x="433" y="83"/>
                    <a:pt x="421" y="70"/>
                    <a:pt x="409" y="81"/>
                  </a:cubicBezTo>
                  <a:cubicBezTo>
                    <a:pt x="410" y="71"/>
                    <a:pt x="410" y="62"/>
                    <a:pt x="405" y="57"/>
                  </a:cubicBezTo>
                  <a:cubicBezTo>
                    <a:pt x="377" y="75"/>
                    <a:pt x="329" y="73"/>
                    <a:pt x="293" y="85"/>
                  </a:cubicBezTo>
                  <a:cubicBezTo>
                    <a:pt x="294" y="75"/>
                    <a:pt x="294" y="66"/>
                    <a:pt x="285" y="65"/>
                  </a:cubicBezTo>
                  <a:cubicBezTo>
                    <a:pt x="274" y="62"/>
                    <a:pt x="277" y="73"/>
                    <a:pt x="273" y="77"/>
                  </a:cubicBezTo>
                  <a:cubicBezTo>
                    <a:pt x="265" y="77"/>
                    <a:pt x="268" y="66"/>
                    <a:pt x="257" y="69"/>
                  </a:cubicBezTo>
                  <a:cubicBezTo>
                    <a:pt x="255" y="59"/>
                    <a:pt x="264" y="60"/>
                    <a:pt x="261" y="49"/>
                  </a:cubicBezTo>
                  <a:cubicBezTo>
                    <a:pt x="258" y="49"/>
                    <a:pt x="256" y="49"/>
                    <a:pt x="253" y="49"/>
                  </a:cubicBezTo>
                  <a:cubicBezTo>
                    <a:pt x="238" y="52"/>
                    <a:pt x="262" y="68"/>
                    <a:pt x="249" y="69"/>
                  </a:cubicBezTo>
                  <a:cubicBezTo>
                    <a:pt x="237" y="71"/>
                    <a:pt x="242" y="54"/>
                    <a:pt x="233" y="53"/>
                  </a:cubicBezTo>
                  <a:cubicBezTo>
                    <a:pt x="223" y="69"/>
                    <a:pt x="212" y="61"/>
                    <a:pt x="193" y="65"/>
                  </a:cubicBezTo>
                  <a:cubicBezTo>
                    <a:pt x="187" y="60"/>
                    <a:pt x="191" y="45"/>
                    <a:pt x="181" y="45"/>
                  </a:cubicBezTo>
                  <a:cubicBezTo>
                    <a:pt x="172" y="44"/>
                    <a:pt x="179" y="59"/>
                    <a:pt x="177" y="65"/>
                  </a:cubicBezTo>
                  <a:cubicBezTo>
                    <a:pt x="164" y="52"/>
                    <a:pt x="161" y="46"/>
                    <a:pt x="141" y="57"/>
                  </a:cubicBezTo>
                  <a:cubicBezTo>
                    <a:pt x="132" y="49"/>
                    <a:pt x="146" y="41"/>
                    <a:pt x="137" y="33"/>
                  </a:cubicBezTo>
                  <a:cubicBezTo>
                    <a:pt x="113" y="38"/>
                    <a:pt x="106" y="41"/>
                    <a:pt x="77" y="45"/>
                  </a:cubicBezTo>
                  <a:cubicBezTo>
                    <a:pt x="73" y="60"/>
                    <a:pt x="91" y="59"/>
                    <a:pt x="81" y="69"/>
                  </a:cubicBezTo>
                  <a:cubicBezTo>
                    <a:pt x="67" y="73"/>
                    <a:pt x="77" y="52"/>
                    <a:pt x="69" y="49"/>
                  </a:cubicBezTo>
                  <a:cubicBezTo>
                    <a:pt x="53" y="45"/>
                    <a:pt x="57" y="61"/>
                    <a:pt x="41" y="57"/>
                  </a:cubicBezTo>
                  <a:cubicBezTo>
                    <a:pt x="33" y="51"/>
                    <a:pt x="47" y="41"/>
                    <a:pt x="37" y="33"/>
                  </a:cubicBezTo>
                  <a:cubicBezTo>
                    <a:pt x="25" y="30"/>
                    <a:pt x="29" y="44"/>
                    <a:pt x="17" y="41"/>
                  </a:cubicBezTo>
                  <a:cubicBezTo>
                    <a:pt x="15" y="29"/>
                    <a:pt x="0" y="0"/>
                    <a:pt x="25" y="5"/>
                  </a:cubicBezTo>
                  <a:cubicBezTo>
                    <a:pt x="27" y="18"/>
                    <a:pt x="17" y="17"/>
                    <a:pt x="25" y="25"/>
                  </a:cubicBezTo>
                  <a:cubicBezTo>
                    <a:pt x="53" y="17"/>
                    <a:pt x="66" y="15"/>
                    <a:pt x="97" y="9"/>
                  </a:cubicBezTo>
                  <a:cubicBezTo>
                    <a:pt x="96" y="19"/>
                    <a:pt x="96" y="28"/>
                    <a:pt x="101" y="33"/>
                  </a:cubicBezTo>
                  <a:cubicBezTo>
                    <a:pt x="109" y="32"/>
                    <a:pt x="109" y="22"/>
                    <a:pt x="113" y="17"/>
                  </a:cubicBezTo>
                  <a:cubicBezTo>
                    <a:pt x="132" y="32"/>
                    <a:pt x="141" y="15"/>
                    <a:pt x="169" y="17"/>
                  </a:cubicBezTo>
                  <a:cubicBezTo>
                    <a:pt x="168" y="26"/>
                    <a:pt x="170" y="32"/>
                    <a:pt x="173" y="37"/>
                  </a:cubicBezTo>
                  <a:cubicBezTo>
                    <a:pt x="179" y="38"/>
                    <a:pt x="180" y="33"/>
                    <a:pt x="185" y="33"/>
                  </a:cubicBezTo>
                  <a:cubicBezTo>
                    <a:pt x="188" y="22"/>
                    <a:pt x="179" y="23"/>
                    <a:pt x="181" y="13"/>
                  </a:cubicBezTo>
                  <a:cubicBezTo>
                    <a:pt x="191" y="27"/>
                    <a:pt x="198" y="31"/>
                    <a:pt x="221" y="25"/>
                  </a:cubicBezTo>
                  <a:cubicBezTo>
                    <a:pt x="229" y="30"/>
                    <a:pt x="213" y="46"/>
                    <a:pt x="229" y="49"/>
                  </a:cubicBezTo>
                  <a:cubicBezTo>
                    <a:pt x="234" y="48"/>
                    <a:pt x="232" y="39"/>
                    <a:pt x="233" y="33"/>
                  </a:cubicBezTo>
                  <a:cubicBezTo>
                    <a:pt x="247" y="40"/>
                    <a:pt x="252" y="43"/>
                    <a:pt x="265" y="33"/>
                  </a:cubicBezTo>
                  <a:cubicBezTo>
                    <a:pt x="279" y="40"/>
                    <a:pt x="260" y="56"/>
                    <a:pt x="281" y="57"/>
                  </a:cubicBezTo>
                  <a:cubicBezTo>
                    <a:pt x="293" y="51"/>
                    <a:pt x="278" y="39"/>
                    <a:pt x="281" y="29"/>
                  </a:cubicBezTo>
                  <a:cubicBezTo>
                    <a:pt x="297" y="38"/>
                    <a:pt x="295" y="49"/>
                    <a:pt x="301" y="73"/>
                  </a:cubicBezTo>
                  <a:cubicBezTo>
                    <a:pt x="307" y="74"/>
                    <a:pt x="308" y="69"/>
                    <a:pt x="313" y="69"/>
                  </a:cubicBezTo>
                  <a:cubicBezTo>
                    <a:pt x="303" y="57"/>
                    <a:pt x="311" y="48"/>
                    <a:pt x="305" y="37"/>
                  </a:cubicBezTo>
                  <a:close/>
                  <a:moveTo>
                    <a:pt x="73" y="37"/>
                  </a:moveTo>
                  <a:cubicBezTo>
                    <a:pt x="78" y="37"/>
                    <a:pt x="84" y="37"/>
                    <a:pt x="89" y="37"/>
                  </a:cubicBezTo>
                  <a:cubicBezTo>
                    <a:pt x="90" y="27"/>
                    <a:pt x="88" y="20"/>
                    <a:pt x="77" y="21"/>
                  </a:cubicBezTo>
                  <a:cubicBezTo>
                    <a:pt x="76" y="26"/>
                    <a:pt x="71" y="29"/>
                    <a:pt x="73" y="37"/>
                  </a:cubicBezTo>
                  <a:close/>
                  <a:moveTo>
                    <a:pt x="49" y="29"/>
                  </a:moveTo>
                  <a:cubicBezTo>
                    <a:pt x="49" y="39"/>
                    <a:pt x="55" y="45"/>
                    <a:pt x="65" y="45"/>
                  </a:cubicBezTo>
                  <a:cubicBezTo>
                    <a:pt x="69" y="29"/>
                    <a:pt x="56" y="22"/>
                    <a:pt x="49" y="29"/>
                  </a:cubicBezTo>
                  <a:close/>
                  <a:moveTo>
                    <a:pt x="157" y="45"/>
                  </a:moveTo>
                  <a:cubicBezTo>
                    <a:pt x="158" y="40"/>
                    <a:pt x="163" y="37"/>
                    <a:pt x="161" y="29"/>
                  </a:cubicBezTo>
                  <a:cubicBezTo>
                    <a:pt x="156" y="29"/>
                    <a:pt x="150" y="29"/>
                    <a:pt x="145" y="29"/>
                  </a:cubicBezTo>
                  <a:cubicBezTo>
                    <a:pt x="144" y="39"/>
                    <a:pt x="146" y="46"/>
                    <a:pt x="157" y="45"/>
                  </a:cubicBezTo>
                  <a:close/>
                  <a:moveTo>
                    <a:pt x="209" y="53"/>
                  </a:moveTo>
                  <a:cubicBezTo>
                    <a:pt x="216" y="45"/>
                    <a:pt x="209" y="48"/>
                    <a:pt x="209" y="37"/>
                  </a:cubicBezTo>
                  <a:cubicBezTo>
                    <a:pt x="194" y="34"/>
                    <a:pt x="194" y="56"/>
                    <a:pt x="209" y="53"/>
                  </a:cubicBezTo>
                  <a:close/>
                  <a:moveTo>
                    <a:pt x="401" y="53"/>
                  </a:moveTo>
                  <a:cubicBezTo>
                    <a:pt x="401" y="48"/>
                    <a:pt x="401" y="42"/>
                    <a:pt x="401" y="37"/>
                  </a:cubicBezTo>
                  <a:cubicBezTo>
                    <a:pt x="397" y="37"/>
                    <a:pt x="393" y="37"/>
                    <a:pt x="389" y="37"/>
                  </a:cubicBezTo>
                  <a:cubicBezTo>
                    <a:pt x="388" y="47"/>
                    <a:pt x="390" y="54"/>
                    <a:pt x="401" y="53"/>
                  </a:cubicBezTo>
                  <a:close/>
                  <a:moveTo>
                    <a:pt x="369" y="53"/>
                  </a:moveTo>
                  <a:cubicBezTo>
                    <a:pt x="373" y="53"/>
                    <a:pt x="377" y="53"/>
                    <a:pt x="381" y="53"/>
                  </a:cubicBezTo>
                  <a:cubicBezTo>
                    <a:pt x="382" y="44"/>
                    <a:pt x="378" y="40"/>
                    <a:pt x="369" y="41"/>
                  </a:cubicBezTo>
                  <a:cubicBezTo>
                    <a:pt x="369" y="45"/>
                    <a:pt x="369" y="49"/>
                    <a:pt x="369" y="53"/>
                  </a:cubicBezTo>
                  <a:close/>
                  <a:moveTo>
                    <a:pt x="441" y="61"/>
                  </a:moveTo>
                  <a:cubicBezTo>
                    <a:pt x="445" y="61"/>
                    <a:pt x="449" y="61"/>
                    <a:pt x="453" y="61"/>
                  </a:cubicBezTo>
                  <a:cubicBezTo>
                    <a:pt x="456" y="48"/>
                    <a:pt x="447" y="48"/>
                    <a:pt x="441" y="45"/>
                  </a:cubicBezTo>
                  <a:cubicBezTo>
                    <a:pt x="441" y="50"/>
                    <a:pt x="441" y="56"/>
                    <a:pt x="441" y="61"/>
                  </a:cubicBezTo>
                  <a:close/>
                  <a:moveTo>
                    <a:pt x="321" y="69"/>
                  </a:moveTo>
                  <a:cubicBezTo>
                    <a:pt x="325" y="69"/>
                    <a:pt x="329" y="69"/>
                    <a:pt x="333" y="69"/>
                  </a:cubicBezTo>
                  <a:cubicBezTo>
                    <a:pt x="334" y="60"/>
                    <a:pt x="332" y="54"/>
                    <a:pt x="325" y="53"/>
                  </a:cubicBezTo>
                  <a:cubicBezTo>
                    <a:pt x="324" y="58"/>
                    <a:pt x="319" y="61"/>
                    <a:pt x="321" y="69"/>
                  </a:cubicBezTo>
                  <a:close/>
                  <a:moveTo>
                    <a:pt x="357" y="53"/>
                  </a:moveTo>
                  <a:cubicBezTo>
                    <a:pt x="353" y="50"/>
                    <a:pt x="346" y="55"/>
                    <a:pt x="345" y="57"/>
                  </a:cubicBezTo>
                  <a:cubicBezTo>
                    <a:pt x="339" y="72"/>
                    <a:pt x="365" y="60"/>
                    <a:pt x="357" y="53"/>
                  </a:cubicBezTo>
                  <a:close/>
                  <a:moveTo>
                    <a:pt x="429" y="69"/>
                  </a:moveTo>
                  <a:cubicBezTo>
                    <a:pt x="430" y="60"/>
                    <a:pt x="428" y="54"/>
                    <a:pt x="421" y="53"/>
                  </a:cubicBezTo>
                  <a:cubicBezTo>
                    <a:pt x="415" y="59"/>
                    <a:pt x="417" y="71"/>
                    <a:pt x="429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547"/>
            <p:cNvSpPr>
              <a:spLocks/>
            </p:cNvSpPr>
            <p:nvPr/>
          </p:nvSpPr>
          <p:spPr bwMode="auto">
            <a:xfrm>
              <a:off x="7564438" y="3225800"/>
              <a:ext cx="22225" cy="15875"/>
            </a:xfrm>
            <a:custGeom>
              <a:avLst/>
              <a:gdLst>
                <a:gd name="T0" fmla="*/ 32 w 32"/>
                <a:gd name="T1" fmla="*/ 2 h 23"/>
                <a:gd name="T2" fmla="*/ 0 w 32"/>
                <a:gd name="T3" fmla="*/ 18 h 23"/>
                <a:gd name="T4" fmla="*/ 32 w 32"/>
                <a:gd name="T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3">
                  <a:moveTo>
                    <a:pt x="32" y="2"/>
                  </a:moveTo>
                  <a:cubicBezTo>
                    <a:pt x="29" y="23"/>
                    <a:pt x="11" y="6"/>
                    <a:pt x="0" y="18"/>
                  </a:cubicBezTo>
                  <a:cubicBezTo>
                    <a:pt x="3" y="4"/>
                    <a:pt x="20" y="0"/>
                    <a:pt x="3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548"/>
            <p:cNvSpPr>
              <a:spLocks noEditPoints="1"/>
            </p:cNvSpPr>
            <p:nvPr/>
          </p:nvSpPr>
          <p:spPr bwMode="auto">
            <a:xfrm>
              <a:off x="1966913" y="3373438"/>
              <a:ext cx="209550" cy="79375"/>
            </a:xfrm>
            <a:custGeom>
              <a:avLst/>
              <a:gdLst>
                <a:gd name="T0" fmla="*/ 124 w 308"/>
                <a:gd name="T1" fmla="*/ 22 h 118"/>
                <a:gd name="T2" fmla="*/ 160 w 308"/>
                <a:gd name="T3" fmla="*/ 38 h 118"/>
                <a:gd name="T4" fmla="*/ 196 w 308"/>
                <a:gd name="T5" fmla="*/ 26 h 118"/>
                <a:gd name="T6" fmla="*/ 240 w 308"/>
                <a:gd name="T7" fmla="*/ 50 h 118"/>
                <a:gd name="T8" fmla="*/ 268 w 308"/>
                <a:gd name="T9" fmla="*/ 66 h 118"/>
                <a:gd name="T10" fmla="*/ 268 w 308"/>
                <a:gd name="T11" fmla="*/ 42 h 118"/>
                <a:gd name="T12" fmla="*/ 296 w 308"/>
                <a:gd name="T13" fmla="*/ 46 h 118"/>
                <a:gd name="T14" fmla="*/ 284 w 308"/>
                <a:gd name="T15" fmla="*/ 78 h 118"/>
                <a:gd name="T16" fmla="*/ 264 w 308"/>
                <a:gd name="T17" fmla="*/ 94 h 118"/>
                <a:gd name="T18" fmla="*/ 240 w 308"/>
                <a:gd name="T19" fmla="*/ 82 h 118"/>
                <a:gd name="T20" fmla="*/ 196 w 308"/>
                <a:gd name="T21" fmla="*/ 114 h 118"/>
                <a:gd name="T22" fmla="*/ 136 w 308"/>
                <a:gd name="T23" fmla="*/ 102 h 118"/>
                <a:gd name="T24" fmla="*/ 88 w 308"/>
                <a:gd name="T25" fmla="*/ 94 h 118"/>
                <a:gd name="T26" fmla="*/ 68 w 308"/>
                <a:gd name="T27" fmla="*/ 54 h 118"/>
                <a:gd name="T28" fmla="*/ 36 w 308"/>
                <a:gd name="T29" fmla="*/ 82 h 118"/>
                <a:gd name="T30" fmla="*/ 24 w 308"/>
                <a:gd name="T31" fmla="*/ 82 h 118"/>
                <a:gd name="T32" fmla="*/ 116 w 308"/>
                <a:gd name="T33" fmla="*/ 34 h 118"/>
                <a:gd name="T34" fmla="*/ 100 w 308"/>
                <a:gd name="T35" fmla="*/ 38 h 118"/>
                <a:gd name="T36" fmla="*/ 84 w 308"/>
                <a:gd name="T37" fmla="*/ 34 h 118"/>
                <a:gd name="T38" fmla="*/ 68 w 308"/>
                <a:gd name="T39" fmla="*/ 30 h 118"/>
                <a:gd name="T40" fmla="*/ 56 w 308"/>
                <a:gd name="T41" fmla="*/ 74 h 118"/>
                <a:gd name="T42" fmla="*/ 56 w 308"/>
                <a:gd name="T43" fmla="*/ 74 h 118"/>
                <a:gd name="T44" fmla="*/ 148 w 308"/>
                <a:gd name="T45" fmla="*/ 34 h 118"/>
                <a:gd name="T46" fmla="*/ 148 w 308"/>
                <a:gd name="T47" fmla="*/ 50 h 118"/>
                <a:gd name="T48" fmla="*/ 112 w 308"/>
                <a:gd name="T49" fmla="*/ 42 h 118"/>
                <a:gd name="T50" fmla="*/ 104 w 308"/>
                <a:gd name="T51" fmla="*/ 58 h 118"/>
                <a:gd name="T52" fmla="*/ 104 w 308"/>
                <a:gd name="T53" fmla="*/ 58 h 118"/>
                <a:gd name="T54" fmla="*/ 220 w 308"/>
                <a:gd name="T55" fmla="*/ 54 h 118"/>
                <a:gd name="T56" fmla="*/ 212 w 308"/>
                <a:gd name="T57" fmla="*/ 46 h 118"/>
                <a:gd name="T58" fmla="*/ 164 w 308"/>
                <a:gd name="T59" fmla="*/ 66 h 118"/>
                <a:gd name="T60" fmla="*/ 164 w 308"/>
                <a:gd name="T61" fmla="*/ 50 h 118"/>
                <a:gd name="T62" fmla="*/ 236 w 308"/>
                <a:gd name="T63" fmla="*/ 58 h 118"/>
                <a:gd name="T64" fmla="*/ 236 w 308"/>
                <a:gd name="T65" fmla="*/ 58 h 118"/>
                <a:gd name="T66" fmla="*/ 152 w 308"/>
                <a:gd name="T67" fmla="*/ 70 h 118"/>
                <a:gd name="T68" fmla="*/ 144 w 308"/>
                <a:gd name="T69" fmla="*/ 58 h 118"/>
                <a:gd name="T70" fmla="*/ 216 w 308"/>
                <a:gd name="T71" fmla="*/ 78 h 118"/>
                <a:gd name="T72" fmla="*/ 216 w 308"/>
                <a:gd name="T73" fmla="*/ 62 h 118"/>
                <a:gd name="T74" fmla="*/ 104 w 308"/>
                <a:gd name="T75" fmla="*/ 86 h 118"/>
                <a:gd name="T76" fmla="*/ 104 w 308"/>
                <a:gd name="T77" fmla="*/ 86 h 118"/>
                <a:gd name="T78" fmla="*/ 128 w 308"/>
                <a:gd name="T79" fmla="*/ 78 h 118"/>
                <a:gd name="T80" fmla="*/ 120 w 308"/>
                <a:gd name="T81" fmla="*/ 66 h 118"/>
                <a:gd name="T82" fmla="*/ 192 w 308"/>
                <a:gd name="T83" fmla="*/ 82 h 118"/>
                <a:gd name="T84" fmla="*/ 196 w 308"/>
                <a:gd name="T85" fmla="*/ 66 h 118"/>
                <a:gd name="T86" fmla="*/ 168 w 308"/>
                <a:gd name="T87" fmla="*/ 78 h 118"/>
                <a:gd name="T88" fmla="*/ 172 w 308"/>
                <a:gd name="T89" fmla="*/ 90 h 118"/>
                <a:gd name="T90" fmla="*/ 184 w 308"/>
                <a:gd name="T91" fmla="*/ 86 h 118"/>
                <a:gd name="T92" fmla="*/ 180 w 308"/>
                <a:gd name="T93" fmla="*/ 74 h 118"/>
                <a:gd name="T94" fmla="*/ 168 w 308"/>
                <a:gd name="T95" fmla="*/ 78 h 118"/>
                <a:gd name="T96" fmla="*/ 160 w 308"/>
                <a:gd name="T97" fmla="*/ 94 h 118"/>
                <a:gd name="T98" fmla="*/ 148 w 308"/>
                <a:gd name="T99" fmla="*/ 82 h 118"/>
                <a:gd name="T100" fmla="*/ 220 w 308"/>
                <a:gd name="T101" fmla="*/ 98 h 118"/>
                <a:gd name="T102" fmla="*/ 224 w 308"/>
                <a:gd name="T103" fmla="*/ 82 h 118"/>
                <a:gd name="T104" fmla="*/ 196 w 308"/>
                <a:gd name="T105" fmla="*/ 94 h 118"/>
                <a:gd name="T106" fmla="*/ 212 w 308"/>
                <a:gd name="T107" fmla="*/ 9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8" h="118">
                  <a:moveTo>
                    <a:pt x="116" y="34"/>
                  </a:moveTo>
                  <a:cubicBezTo>
                    <a:pt x="120" y="31"/>
                    <a:pt x="122" y="27"/>
                    <a:pt x="124" y="22"/>
                  </a:cubicBezTo>
                  <a:cubicBezTo>
                    <a:pt x="140" y="35"/>
                    <a:pt x="147" y="17"/>
                    <a:pt x="176" y="22"/>
                  </a:cubicBezTo>
                  <a:cubicBezTo>
                    <a:pt x="179" y="38"/>
                    <a:pt x="157" y="16"/>
                    <a:pt x="160" y="38"/>
                  </a:cubicBezTo>
                  <a:cubicBezTo>
                    <a:pt x="170" y="51"/>
                    <a:pt x="180" y="23"/>
                    <a:pt x="188" y="42"/>
                  </a:cubicBezTo>
                  <a:cubicBezTo>
                    <a:pt x="195" y="41"/>
                    <a:pt x="197" y="35"/>
                    <a:pt x="196" y="26"/>
                  </a:cubicBezTo>
                  <a:cubicBezTo>
                    <a:pt x="207" y="30"/>
                    <a:pt x="221" y="31"/>
                    <a:pt x="236" y="30"/>
                  </a:cubicBezTo>
                  <a:cubicBezTo>
                    <a:pt x="231" y="35"/>
                    <a:pt x="230" y="50"/>
                    <a:pt x="240" y="50"/>
                  </a:cubicBezTo>
                  <a:cubicBezTo>
                    <a:pt x="245" y="47"/>
                    <a:pt x="247" y="41"/>
                    <a:pt x="248" y="34"/>
                  </a:cubicBezTo>
                  <a:cubicBezTo>
                    <a:pt x="265" y="34"/>
                    <a:pt x="254" y="63"/>
                    <a:pt x="268" y="66"/>
                  </a:cubicBezTo>
                  <a:cubicBezTo>
                    <a:pt x="272" y="65"/>
                    <a:pt x="271" y="58"/>
                    <a:pt x="276" y="58"/>
                  </a:cubicBezTo>
                  <a:cubicBezTo>
                    <a:pt x="281" y="45"/>
                    <a:pt x="263" y="55"/>
                    <a:pt x="268" y="42"/>
                  </a:cubicBezTo>
                  <a:cubicBezTo>
                    <a:pt x="281" y="30"/>
                    <a:pt x="279" y="57"/>
                    <a:pt x="288" y="62"/>
                  </a:cubicBezTo>
                  <a:cubicBezTo>
                    <a:pt x="295" y="61"/>
                    <a:pt x="297" y="55"/>
                    <a:pt x="296" y="46"/>
                  </a:cubicBezTo>
                  <a:cubicBezTo>
                    <a:pt x="307" y="45"/>
                    <a:pt x="308" y="56"/>
                    <a:pt x="308" y="66"/>
                  </a:cubicBezTo>
                  <a:cubicBezTo>
                    <a:pt x="301" y="71"/>
                    <a:pt x="286" y="60"/>
                    <a:pt x="284" y="78"/>
                  </a:cubicBezTo>
                  <a:cubicBezTo>
                    <a:pt x="281" y="75"/>
                    <a:pt x="273" y="76"/>
                    <a:pt x="272" y="70"/>
                  </a:cubicBezTo>
                  <a:cubicBezTo>
                    <a:pt x="254" y="71"/>
                    <a:pt x="274" y="91"/>
                    <a:pt x="264" y="94"/>
                  </a:cubicBezTo>
                  <a:cubicBezTo>
                    <a:pt x="250" y="95"/>
                    <a:pt x="264" y="80"/>
                    <a:pt x="248" y="78"/>
                  </a:cubicBezTo>
                  <a:cubicBezTo>
                    <a:pt x="245" y="79"/>
                    <a:pt x="244" y="82"/>
                    <a:pt x="240" y="82"/>
                  </a:cubicBezTo>
                  <a:cubicBezTo>
                    <a:pt x="237" y="96"/>
                    <a:pt x="256" y="87"/>
                    <a:pt x="252" y="102"/>
                  </a:cubicBezTo>
                  <a:cubicBezTo>
                    <a:pt x="231" y="104"/>
                    <a:pt x="223" y="118"/>
                    <a:pt x="196" y="114"/>
                  </a:cubicBezTo>
                  <a:cubicBezTo>
                    <a:pt x="194" y="108"/>
                    <a:pt x="190" y="104"/>
                    <a:pt x="188" y="98"/>
                  </a:cubicBezTo>
                  <a:cubicBezTo>
                    <a:pt x="170" y="98"/>
                    <a:pt x="146" y="108"/>
                    <a:pt x="136" y="102"/>
                  </a:cubicBezTo>
                  <a:cubicBezTo>
                    <a:pt x="135" y="96"/>
                    <a:pt x="140" y="95"/>
                    <a:pt x="140" y="90"/>
                  </a:cubicBezTo>
                  <a:cubicBezTo>
                    <a:pt x="120" y="82"/>
                    <a:pt x="112" y="96"/>
                    <a:pt x="88" y="94"/>
                  </a:cubicBezTo>
                  <a:cubicBezTo>
                    <a:pt x="91" y="75"/>
                    <a:pt x="84" y="65"/>
                    <a:pt x="76" y="50"/>
                  </a:cubicBezTo>
                  <a:cubicBezTo>
                    <a:pt x="73" y="51"/>
                    <a:pt x="72" y="54"/>
                    <a:pt x="68" y="54"/>
                  </a:cubicBezTo>
                  <a:cubicBezTo>
                    <a:pt x="66" y="67"/>
                    <a:pt x="80" y="63"/>
                    <a:pt x="76" y="78"/>
                  </a:cubicBezTo>
                  <a:cubicBezTo>
                    <a:pt x="65" y="84"/>
                    <a:pt x="52" y="75"/>
                    <a:pt x="36" y="82"/>
                  </a:cubicBezTo>
                  <a:cubicBezTo>
                    <a:pt x="43" y="70"/>
                    <a:pt x="30" y="50"/>
                    <a:pt x="24" y="38"/>
                  </a:cubicBezTo>
                  <a:cubicBezTo>
                    <a:pt x="4" y="48"/>
                    <a:pt x="32" y="60"/>
                    <a:pt x="24" y="82"/>
                  </a:cubicBezTo>
                  <a:cubicBezTo>
                    <a:pt x="2" y="73"/>
                    <a:pt x="15" y="52"/>
                    <a:pt x="0" y="38"/>
                  </a:cubicBezTo>
                  <a:cubicBezTo>
                    <a:pt x="30" y="33"/>
                    <a:pt x="79" y="0"/>
                    <a:pt x="116" y="34"/>
                  </a:cubicBezTo>
                  <a:close/>
                  <a:moveTo>
                    <a:pt x="84" y="34"/>
                  </a:moveTo>
                  <a:cubicBezTo>
                    <a:pt x="89" y="35"/>
                    <a:pt x="92" y="40"/>
                    <a:pt x="100" y="38"/>
                  </a:cubicBezTo>
                  <a:cubicBezTo>
                    <a:pt x="100" y="33"/>
                    <a:pt x="100" y="27"/>
                    <a:pt x="100" y="22"/>
                  </a:cubicBezTo>
                  <a:cubicBezTo>
                    <a:pt x="90" y="21"/>
                    <a:pt x="83" y="23"/>
                    <a:pt x="84" y="34"/>
                  </a:cubicBezTo>
                  <a:close/>
                  <a:moveTo>
                    <a:pt x="76" y="42"/>
                  </a:moveTo>
                  <a:cubicBezTo>
                    <a:pt x="76" y="35"/>
                    <a:pt x="73" y="32"/>
                    <a:pt x="68" y="30"/>
                  </a:cubicBezTo>
                  <a:cubicBezTo>
                    <a:pt x="62" y="36"/>
                    <a:pt x="62" y="45"/>
                    <a:pt x="76" y="42"/>
                  </a:cubicBezTo>
                  <a:close/>
                  <a:moveTo>
                    <a:pt x="56" y="74"/>
                  </a:moveTo>
                  <a:cubicBezTo>
                    <a:pt x="61" y="59"/>
                    <a:pt x="55" y="41"/>
                    <a:pt x="44" y="34"/>
                  </a:cubicBezTo>
                  <a:cubicBezTo>
                    <a:pt x="37" y="45"/>
                    <a:pt x="46" y="67"/>
                    <a:pt x="56" y="74"/>
                  </a:cubicBezTo>
                  <a:close/>
                  <a:moveTo>
                    <a:pt x="148" y="50"/>
                  </a:moveTo>
                  <a:cubicBezTo>
                    <a:pt x="148" y="45"/>
                    <a:pt x="148" y="39"/>
                    <a:pt x="148" y="34"/>
                  </a:cubicBezTo>
                  <a:cubicBezTo>
                    <a:pt x="144" y="34"/>
                    <a:pt x="140" y="34"/>
                    <a:pt x="136" y="34"/>
                  </a:cubicBezTo>
                  <a:cubicBezTo>
                    <a:pt x="135" y="44"/>
                    <a:pt x="137" y="51"/>
                    <a:pt x="148" y="50"/>
                  </a:cubicBezTo>
                  <a:close/>
                  <a:moveTo>
                    <a:pt x="128" y="46"/>
                  </a:moveTo>
                  <a:cubicBezTo>
                    <a:pt x="127" y="40"/>
                    <a:pt x="118" y="42"/>
                    <a:pt x="112" y="42"/>
                  </a:cubicBezTo>
                  <a:cubicBezTo>
                    <a:pt x="103" y="57"/>
                    <a:pt x="132" y="60"/>
                    <a:pt x="128" y="46"/>
                  </a:cubicBezTo>
                  <a:close/>
                  <a:moveTo>
                    <a:pt x="104" y="58"/>
                  </a:moveTo>
                  <a:cubicBezTo>
                    <a:pt x="104" y="51"/>
                    <a:pt x="101" y="48"/>
                    <a:pt x="96" y="46"/>
                  </a:cubicBezTo>
                  <a:cubicBezTo>
                    <a:pt x="90" y="52"/>
                    <a:pt x="90" y="61"/>
                    <a:pt x="104" y="58"/>
                  </a:cubicBezTo>
                  <a:close/>
                  <a:moveTo>
                    <a:pt x="212" y="54"/>
                  </a:moveTo>
                  <a:cubicBezTo>
                    <a:pt x="215" y="54"/>
                    <a:pt x="217" y="54"/>
                    <a:pt x="220" y="54"/>
                  </a:cubicBezTo>
                  <a:cubicBezTo>
                    <a:pt x="220" y="51"/>
                    <a:pt x="220" y="49"/>
                    <a:pt x="220" y="46"/>
                  </a:cubicBezTo>
                  <a:cubicBezTo>
                    <a:pt x="217" y="46"/>
                    <a:pt x="215" y="46"/>
                    <a:pt x="212" y="46"/>
                  </a:cubicBezTo>
                  <a:cubicBezTo>
                    <a:pt x="212" y="49"/>
                    <a:pt x="212" y="51"/>
                    <a:pt x="212" y="54"/>
                  </a:cubicBezTo>
                  <a:close/>
                  <a:moveTo>
                    <a:pt x="164" y="66"/>
                  </a:moveTo>
                  <a:cubicBezTo>
                    <a:pt x="175" y="67"/>
                    <a:pt x="177" y="60"/>
                    <a:pt x="176" y="50"/>
                  </a:cubicBezTo>
                  <a:cubicBezTo>
                    <a:pt x="172" y="50"/>
                    <a:pt x="168" y="50"/>
                    <a:pt x="164" y="50"/>
                  </a:cubicBezTo>
                  <a:cubicBezTo>
                    <a:pt x="164" y="55"/>
                    <a:pt x="164" y="61"/>
                    <a:pt x="164" y="66"/>
                  </a:cubicBezTo>
                  <a:close/>
                  <a:moveTo>
                    <a:pt x="236" y="58"/>
                  </a:moveTo>
                  <a:cubicBezTo>
                    <a:pt x="235" y="69"/>
                    <a:pt x="242" y="71"/>
                    <a:pt x="252" y="70"/>
                  </a:cubicBezTo>
                  <a:cubicBezTo>
                    <a:pt x="252" y="59"/>
                    <a:pt x="243" y="51"/>
                    <a:pt x="236" y="58"/>
                  </a:cubicBezTo>
                  <a:close/>
                  <a:moveTo>
                    <a:pt x="144" y="70"/>
                  </a:moveTo>
                  <a:cubicBezTo>
                    <a:pt x="147" y="70"/>
                    <a:pt x="149" y="70"/>
                    <a:pt x="152" y="70"/>
                  </a:cubicBezTo>
                  <a:cubicBezTo>
                    <a:pt x="152" y="66"/>
                    <a:pt x="155" y="65"/>
                    <a:pt x="156" y="62"/>
                  </a:cubicBezTo>
                  <a:cubicBezTo>
                    <a:pt x="151" y="62"/>
                    <a:pt x="150" y="57"/>
                    <a:pt x="144" y="58"/>
                  </a:cubicBezTo>
                  <a:cubicBezTo>
                    <a:pt x="144" y="62"/>
                    <a:pt x="144" y="66"/>
                    <a:pt x="144" y="70"/>
                  </a:cubicBezTo>
                  <a:close/>
                  <a:moveTo>
                    <a:pt x="216" y="78"/>
                  </a:moveTo>
                  <a:cubicBezTo>
                    <a:pt x="227" y="79"/>
                    <a:pt x="229" y="72"/>
                    <a:pt x="228" y="62"/>
                  </a:cubicBezTo>
                  <a:cubicBezTo>
                    <a:pt x="224" y="62"/>
                    <a:pt x="220" y="62"/>
                    <a:pt x="216" y="62"/>
                  </a:cubicBezTo>
                  <a:cubicBezTo>
                    <a:pt x="216" y="67"/>
                    <a:pt x="216" y="73"/>
                    <a:pt x="216" y="78"/>
                  </a:cubicBezTo>
                  <a:close/>
                  <a:moveTo>
                    <a:pt x="104" y="86"/>
                  </a:moveTo>
                  <a:cubicBezTo>
                    <a:pt x="109" y="81"/>
                    <a:pt x="110" y="66"/>
                    <a:pt x="100" y="66"/>
                  </a:cubicBezTo>
                  <a:cubicBezTo>
                    <a:pt x="95" y="71"/>
                    <a:pt x="94" y="86"/>
                    <a:pt x="104" y="86"/>
                  </a:cubicBezTo>
                  <a:close/>
                  <a:moveTo>
                    <a:pt x="120" y="78"/>
                  </a:moveTo>
                  <a:cubicBezTo>
                    <a:pt x="123" y="78"/>
                    <a:pt x="125" y="78"/>
                    <a:pt x="128" y="78"/>
                  </a:cubicBezTo>
                  <a:cubicBezTo>
                    <a:pt x="128" y="73"/>
                    <a:pt x="133" y="72"/>
                    <a:pt x="132" y="66"/>
                  </a:cubicBezTo>
                  <a:cubicBezTo>
                    <a:pt x="128" y="66"/>
                    <a:pt x="124" y="66"/>
                    <a:pt x="120" y="66"/>
                  </a:cubicBezTo>
                  <a:cubicBezTo>
                    <a:pt x="120" y="70"/>
                    <a:pt x="120" y="74"/>
                    <a:pt x="120" y="78"/>
                  </a:cubicBezTo>
                  <a:close/>
                  <a:moveTo>
                    <a:pt x="192" y="82"/>
                  </a:moveTo>
                  <a:cubicBezTo>
                    <a:pt x="196" y="82"/>
                    <a:pt x="200" y="82"/>
                    <a:pt x="204" y="82"/>
                  </a:cubicBezTo>
                  <a:cubicBezTo>
                    <a:pt x="205" y="73"/>
                    <a:pt x="203" y="67"/>
                    <a:pt x="196" y="66"/>
                  </a:cubicBezTo>
                  <a:cubicBezTo>
                    <a:pt x="195" y="71"/>
                    <a:pt x="190" y="74"/>
                    <a:pt x="192" y="82"/>
                  </a:cubicBezTo>
                  <a:close/>
                  <a:moveTo>
                    <a:pt x="168" y="78"/>
                  </a:moveTo>
                  <a:cubicBezTo>
                    <a:pt x="168" y="81"/>
                    <a:pt x="168" y="83"/>
                    <a:pt x="168" y="86"/>
                  </a:cubicBezTo>
                  <a:cubicBezTo>
                    <a:pt x="170" y="86"/>
                    <a:pt x="173" y="87"/>
                    <a:pt x="172" y="90"/>
                  </a:cubicBezTo>
                  <a:cubicBezTo>
                    <a:pt x="175" y="90"/>
                    <a:pt x="177" y="90"/>
                    <a:pt x="180" y="90"/>
                  </a:cubicBezTo>
                  <a:cubicBezTo>
                    <a:pt x="180" y="88"/>
                    <a:pt x="181" y="85"/>
                    <a:pt x="184" y="86"/>
                  </a:cubicBezTo>
                  <a:cubicBezTo>
                    <a:pt x="184" y="83"/>
                    <a:pt x="184" y="81"/>
                    <a:pt x="184" y="78"/>
                  </a:cubicBezTo>
                  <a:cubicBezTo>
                    <a:pt x="182" y="78"/>
                    <a:pt x="179" y="77"/>
                    <a:pt x="180" y="74"/>
                  </a:cubicBezTo>
                  <a:cubicBezTo>
                    <a:pt x="177" y="74"/>
                    <a:pt x="175" y="74"/>
                    <a:pt x="172" y="74"/>
                  </a:cubicBezTo>
                  <a:cubicBezTo>
                    <a:pt x="172" y="76"/>
                    <a:pt x="171" y="79"/>
                    <a:pt x="168" y="78"/>
                  </a:cubicBezTo>
                  <a:close/>
                  <a:moveTo>
                    <a:pt x="148" y="94"/>
                  </a:moveTo>
                  <a:cubicBezTo>
                    <a:pt x="152" y="94"/>
                    <a:pt x="156" y="94"/>
                    <a:pt x="160" y="94"/>
                  </a:cubicBezTo>
                  <a:cubicBezTo>
                    <a:pt x="160" y="90"/>
                    <a:pt x="160" y="86"/>
                    <a:pt x="160" y="82"/>
                  </a:cubicBezTo>
                  <a:cubicBezTo>
                    <a:pt x="156" y="82"/>
                    <a:pt x="152" y="82"/>
                    <a:pt x="148" y="82"/>
                  </a:cubicBezTo>
                  <a:cubicBezTo>
                    <a:pt x="148" y="86"/>
                    <a:pt x="148" y="90"/>
                    <a:pt x="148" y="94"/>
                  </a:cubicBezTo>
                  <a:close/>
                  <a:moveTo>
                    <a:pt x="220" y="98"/>
                  </a:moveTo>
                  <a:cubicBezTo>
                    <a:pt x="230" y="99"/>
                    <a:pt x="237" y="97"/>
                    <a:pt x="236" y="86"/>
                  </a:cubicBezTo>
                  <a:cubicBezTo>
                    <a:pt x="231" y="86"/>
                    <a:pt x="230" y="81"/>
                    <a:pt x="224" y="82"/>
                  </a:cubicBezTo>
                  <a:cubicBezTo>
                    <a:pt x="223" y="87"/>
                    <a:pt x="218" y="90"/>
                    <a:pt x="220" y="98"/>
                  </a:cubicBezTo>
                  <a:close/>
                  <a:moveTo>
                    <a:pt x="196" y="94"/>
                  </a:moveTo>
                  <a:cubicBezTo>
                    <a:pt x="192" y="106"/>
                    <a:pt x="205" y="101"/>
                    <a:pt x="212" y="102"/>
                  </a:cubicBezTo>
                  <a:cubicBezTo>
                    <a:pt x="212" y="98"/>
                    <a:pt x="212" y="94"/>
                    <a:pt x="212" y="90"/>
                  </a:cubicBezTo>
                  <a:cubicBezTo>
                    <a:pt x="205" y="90"/>
                    <a:pt x="200" y="91"/>
                    <a:pt x="196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549"/>
            <p:cNvSpPr>
              <a:spLocks noEditPoints="1"/>
            </p:cNvSpPr>
            <p:nvPr/>
          </p:nvSpPr>
          <p:spPr bwMode="auto">
            <a:xfrm>
              <a:off x="1719263" y="3421063"/>
              <a:ext cx="182563" cy="88900"/>
            </a:xfrm>
            <a:custGeom>
              <a:avLst/>
              <a:gdLst>
                <a:gd name="T0" fmla="*/ 149 w 270"/>
                <a:gd name="T1" fmla="*/ 43 h 131"/>
                <a:gd name="T2" fmla="*/ 161 w 270"/>
                <a:gd name="T3" fmla="*/ 19 h 131"/>
                <a:gd name="T4" fmla="*/ 193 w 270"/>
                <a:gd name="T5" fmla="*/ 59 h 131"/>
                <a:gd name="T6" fmla="*/ 193 w 270"/>
                <a:gd name="T7" fmla="*/ 31 h 131"/>
                <a:gd name="T8" fmla="*/ 233 w 270"/>
                <a:gd name="T9" fmla="*/ 47 h 131"/>
                <a:gd name="T10" fmla="*/ 257 w 270"/>
                <a:gd name="T11" fmla="*/ 75 h 131"/>
                <a:gd name="T12" fmla="*/ 241 w 270"/>
                <a:gd name="T13" fmla="*/ 83 h 131"/>
                <a:gd name="T14" fmla="*/ 173 w 270"/>
                <a:gd name="T15" fmla="*/ 107 h 131"/>
                <a:gd name="T16" fmla="*/ 117 w 270"/>
                <a:gd name="T17" fmla="*/ 63 h 131"/>
                <a:gd name="T18" fmla="*/ 113 w 270"/>
                <a:gd name="T19" fmla="*/ 111 h 131"/>
                <a:gd name="T20" fmla="*/ 73 w 270"/>
                <a:gd name="T21" fmla="*/ 111 h 131"/>
                <a:gd name="T22" fmla="*/ 53 w 270"/>
                <a:gd name="T23" fmla="*/ 107 h 131"/>
                <a:gd name="T24" fmla="*/ 49 w 270"/>
                <a:gd name="T25" fmla="*/ 127 h 131"/>
                <a:gd name="T26" fmla="*/ 41 w 270"/>
                <a:gd name="T27" fmla="*/ 103 h 131"/>
                <a:gd name="T28" fmla="*/ 37 w 270"/>
                <a:gd name="T29" fmla="*/ 99 h 131"/>
                <a:gd name="T30" fmla="*/ 53 w 270"/>
                <a:gd name="T31" fmla="*/ 47 h 131"/>
                <a:gd name="T32" fmla="*/ 69 w 270"/>
                <a:gd name="T33" fmla="*/ 43 h 131"/>
                <a:gd name="T34" fmla="*/ 137 w 270"/>
                <a:gd name="T35" fmla="*/ 47 h 131"/>
                <a:gd name="T36" fmla="*/ 121 w 270"/>
                <a:gd name="T37" fmla="*/ 15 h 131"/>
                <a:gd name="T38" fmla="*/ 61 w 270"/>
                <a:gd name="T39" fmla="*/ 59 h 131"/>
                <a:gd name="T40" fmla="*/ 61 w 270"/>
                <a:gd name="T41" fmla="*/ 59 h 131"/>
                <a:gd name="T42" fmla="*/ 89 w 270"/>
                <a:gd name="T43" fmla="*/ 71 h 131"/>
                <a:gd name="T44" fmla="*/ 69 w 270"/>
                <a:gd name="T45" fmla="*/ 83 h 131"/>
                <a:gd name="T46" fmla="*/ 97 w 270"/>
                <a:gd name="T47" fmla="*/ 83 h 131"/>
                <a:gd name="T48" fmla="*/ 105 w 270"/>
                <a:gd name="T49" fmla="*/ 43 h 131"/>
                <a:gd name="T50" fmla="*/ 81 w 270"/>
                <a:gd name="T51" fmla="*/ 31 h 131"/>
                <a:gd name="T52" fmla="*/ 125 w 270"/>
                <a:gd name="T53" fmla="*/ 51 h 131"/>
                <a:gd name="T54" fmla="*/ 209 w 270"/>
                <a:gd name="T55" fmla="*/ 51 h 131"/>
                <a:gd name="T56" fmla="*/ 221 w 270"/>
                <a:gd name="T57" fmla="*/ 39 h 131"/>
                <a:gd name="T58" fmla="*/ 209 w 270"/>
                <a:gd name="T59" fmla="*/ 51 h 131"/>
                <a:gd name="T60" fmla="*/ 173 w 270"/>
                <a:gd name="T61" fmla="*/ 63 h 131"/>
                <a:gd name="T62" fmla="*/ 165 w 270"/>
                <a:gd name="T63" fmla="*/ 51 h 131"/>
                <a:gd name="T64" fmla="*/ 153 w 270"/>
                <a:gd name="T65" fmla="*/ 71 h 131"/>
                <a:gd name="T66" fmla="*/ 141 w 270"/>
                <a:gd name="T67" fmla="*/ 55 h 131"/>
                <a:gd name="T68" fmla="*/ 229 w 270"/>
                <a:gd name="T69" fmla="*/ 63 h 131"/>
                <a:gd name="T70" fmla="*/ 229 w 270"/>
                <a:gd name="T71" fmla="*/ 63 h 131"/>
                <a:gd name="T72" fmla="*/ 205 w 270"/>
                <a:gd name="T73" fmla="*/ 79 h 131"/>
                <a:gd name="T74" fmla="*/ 193 w 270"/>
                <a:gd name="T75" fmla="*/ 67 h 131"/>
                <a:gd name="T76" fmla="*/ 61 w 270"/>
                <a:gd name="T77" fmla="*/ 95 h 131"/>
                <a:gd name="T78" fmla="*/ 61 w 270"/>
                <a:gd name="T79" fmla="*/ 95 h 131"/>
                <a:gd name="T80" fmla="*/ 181 w 270"/>
                <a:gd name="T81" fmla="*/ 75 h 131"/>
                <a:gd name="T82" fmla="*/ 181 w 270"/>
                <a:gd name="T83" fmla="*/ 87 h 131"/>
                <a:gd name="T84" fmla="*/ 157 w 270"/>
                <a:gd name="T85" fmla="*/ 95 h 131"/>
                <a:gd name="T86" fmla="*/ 145 w 270"/>
                <a:gd name="T87" fmla="*/ 8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131">
                  <a:moveTo>
                    <a:pt x="137" y="47"/>
                  </a:moveTo>
                  <a:cubicBezTo>
                    <a:pt x="143" y="48"/>
                    <a:pt x="144" y="43"/>
                    <a:pt x="149" y="43"/>
                  </a:cubicBezTo>
                  <a:cubicBezTo>
                    <a:pt x="152" y="31"/>
                    <a:pt x="138" y="35"/>
                    <a:pt x="141" y="23"/>
                  </a:cubicBezTo>
                  <a:cubicBezTo>
                    <a:pt x="146" y="20"/>
                    <a:pt x="152" y="18"/>
                    <a:pt x="161" y="19"/>
                  </a:cubicBezTo>
                  <a:cubicBezTo>
                    <a:pt x="151" y="44"/>
                    <a:pt x="167" y="43"/>
                    <a:pt x="185" y="35"/>
                  </a:cubicBezTo>
                  <a:cubicBezTo>
                    <a:pt x="193" y="40"/>
                    <a:pt x="177" y="56"/>
                    <a:pt x="193" y="59"/>
                  </a:cubicBezTo>
                  <a:cubicBezTo>
                    <a:pt x="196" y="58"/>
                    <a:pt x="197" y="55"/>
                    <a:pt x="201" y="55"/>
                  </a:cubicBezTo>
                  <a:cubicBezTo>
                    <a:pt x="203" y="42"/>
                    <a:pt x="189" y="46"/>
                    <a:pt x="193" y="31"/>
                  </a:cubicBezTo>
                  <a:cubicBezTo>
                    <a:pt x="199" y="20"/>
                    <a:pt x="214" y="40"/>
                    <a:pt x="221" y="27"/>
                  </a:cubicBezTo>
                  <a:cubicBezTo>
                    <a:pt x="228" y="31"/>
                    <a:pt x="228" y="41"/>
                    <a:pt x="233" y="47"/>
                  </a:cubicBezTo>
                  <a:cubicBezTo>
                    <a:pt x="246" y="49"/>
                    <a:pt x="242" y="35"/>
                    <a:pt x="257" y="39"/>
                  </a:cubicBezTo>
                  <a:cubicBezTo>
                    <a:pt x="259" y="49"/>
                    <a:pt x="270" y="74"/>
                    <a:pt x="257" y="75"/>
                  </a:cubicBezTo>
                  <a:cubicBezTo>
                    <a:pt x="243" y="79"/>
                    <a:pt x="253" y="58"/>
                    <a:pt x="245" y="55"/>
                  </a:cubicBezTo>
                  <a:cubicBezTo>
                    <a:pt x="226" y="63"/>
                    <a:pt x="252" y="70"/>
                    <a:pt x="241" y="83"/>
                  </a:cubicBezTo>
                  <a:cubicBezTo>
                    <a:pt x="226" y="83"/>
                    <a:pt x="205" y="96"/>
                    <a:pt x="177" y="95"/>
                  </a:cubicBezTo>
                  <a:cubicBezTo>
                    <a:pt x="172" y="96"/>
                    <a:pt x="174" y="102"/>
                    <a:pt x="173" y="107"/>
                  </a:cubicBezTo>
                  <a:cubicBezTo>
                    <a:pt x="161" y="97"/>
                    <a:pt x="154" y="101"/>
                    <a:pt x="141" y="107"/>
                  </a:cubicBezTo>
                  <a:cubicBezTo>
                    <a:pt x="128" y="89"/>
                    <a:pt x="143" y="65"/>
                    <a:pt x="117" y="63"/>
                  </a:cubicBezTo>
                  <a:cubicBezTo>
                    <a:pt x="126" y="87"/>
                    <a:pt x="126" y="101"/>
                    <a:pt x="129" y="127"/>
                  </a:cubicBezTo>
                  <a:cubicBezTo>
                    <a:pt x="114" y="131"/>
                    <a:pt x="126" y="109"/>
                    <a:pt x="113" y="111"/>
                  </a:cubicBezTo>
                  <a:cubicBezTo>
                    <a:pt x="106" y="127"/>
                    <a:pt x="80" y="121"/>
                    <a:pt x="65" y="119"/>
                  </a:cubicBezTo>
                  <a:cubicBezTo>
                    <a:pt x="66" y="115"/>
                    <a:pt x="73" y="116"/>
                    <a:pt x="73" y="111"/>
                  </a:cubicBezTo>
                  <a:cubicBezTo>
                    <a:pt x="72" y="106"/>
                    <a:pt x="66" y="105"/>
                    <a:pt x="65" y="99"/>
                  </a:cubicBezTo>
                  <a:cubicBezTo>
                    <a:pt x="60" y="100"/>
                    <a:pt x="59" y="106"/>
                    <a:pt x="53" y="107"/>
                  </a:cubicBezTo>
                  <a:cubicBezTo>
                    <a:pt x="55" y="116"/>
                    <a:pt x="71" y="118"/>
                    <a:pt x="61" y="127"/>
                  </a:cubicBezTo>
                  <a:cubicBezTo>
                    <a:pt x="57" y="127"/>
                    <a:pt x="53" y="127"/>
                    <a:pt x="49" y="127"/>
                  </a:cubicBezTo>
                  <a:cubicBezTo>
                    <a:pt x="49" y="120"/>
                    <a:pt x="49" y="114"/>
                    <a:pt x="49" y="107"/>
                  </a:cubicBezTo>
                  <a:cubicBezTo>
                    <a:pt x="44" y="108"/>
                    <a:pt x="42" y="106"/>
                    <a:pt x="41" y="103"/>
                  </a:cubicBezTo>
                  <a:cubicBezTo>
                    <a:pt x="31" y="119"/>
                    <a:pt x="17" y="108"/>
                    <a:pt x="1" y="119"/>
                  </a:cubicBezTo>
                  <a:cubicBezTo>
                    <a:pt x="0" y="100"/>
                    <a:pt x="26" y="93"/>
                    <a:pt x="37" y="99"/>
                  </a:cubicBezTo>
                  <a:cubicBezTo>
                    <a:pt x="50" y="85"/>
                    <a:pt x="34" y="72"/>
                    <a:pt x="33" y="51"/>
                  </a:cubicBezTo>
                  <a:cubicBezTo>
                    <a:pt x="38" y="48"/>
                    <a:pt x="44" y="46"/>
                    <a:pt x="53" y="47"/>
                  </a:cubicBezTo>
                  <a:cubicBezTo>
                    <a:pt x="55" y="29"/>
                    <a:pt x="41" y="34"/>
                    <a:pt x="49" y="19"/>
                  </a:cubicBezTo>
                  <a:cubicBezTo>
                    <a:pt x="68" y="15"/>
                    <a:pt x="55" y="43"/>
                    <a:pt x="69" y="43"/>
                  </a:cubicBezTo>
                  <a:cubicBezTo>
                    <a:pt x="84" y="33"/>
                    <a:pt x="67" y="31"/>
                    <a:pt x="69" y="15"/>
                  </a:cubicBezTo>
                  <a:cubicBezTo>
                    <a:pt x="90" y="9"/>
                    <a:pt x="140" y="0"/>
                    <a:pt x="137" y="47"/>
                  </a:cubicBezTo>
                  <a:close/>
                  <a:moveTo>
                    <a:pt x="109" y="31"/>
                  </a:moveTo>
                  <a:cubicBezTo>
                    <a:pt x="120" y="32"/>
                    <a:pt x="122" y="25"/>
                    <a:pt x="121" y="15"/>
                  </a:cubicBezTo>
                  <a:cubicBezTo>
                    <a:pt x="108" y="11"/>
                    <a:pt x="108" y="21"/>
                    <a:pt x="109" y="31"/>
                  </a:cubicBezTo>
                  <a:close/>
                  <a:moveTo>
                    <a:pt x="61" y="59"/>
                  </a:moveTo>
                  <a:cubicBezTo>
                    <a:pt x="53" y="61"/>
                    <a:pt x="37" y="54"/>
                    <a:pt x="41" y="67"/>
                  </a:cubicBezTo>
                  <a:cubicBezTo>
                    <a:pt x="47" y="73"/>
                    <a:pt x="64" y="73"/>
                    <a:pt x="61" y="59"/>
                  </a:cubicBezTo>
                  <a:close/>
                  <a:moveTo>
                    <a:pt x="81" y="31"/>
                  </a:moveTo>
                  <a:cubicBezTo>
                    <a:pt x="97" y="36"/>
                    <a:pt x="91" y="60"/>
                    <a:pt x="89" y="71"/>
                  </a:cubicBezTo>
                  <a:cubicBezTo>
                    <a:pt x="82" y="65"/>
                    <a:pt x="84" y="49"/>
                    <a:pt x="69" y="51"/>
                  </a:cubicBezTo>
                  <a:cubicBezTo>
                    <a:pt x="66" y="66"/>
                    <a:pt x="79" y="73"/>
                    <a:pt x="69" y="83"/>
                  </a:cubicBezTo>
                  <a:cubicBezTo>
                    <a:pt x="92" y="85"/>
                    <a:pt x="68" y="111"/>
                    <a:pt x="89" y="111"/>
                  </a:cubicBezTo>
                  <a:cubicBezTo>
                    <a:pt x="99" y="99"/>
                    <a:pt x="72" y="86"/>
                    <a:pt x="97" y="83"/>
                  </a:cubicBezTo>
                  <a:cubicBezTo>
                    <a:pt x="107" y="83"/>
                    <a:pt x="105" y="96"/>
                    <a:pt x="105" y="107"/>
                  </a:cubicBezTo>
                  <a:cubicBezTo>
                    <a:pt x="136" y="89"/>
                    <a:pt x="92" y="70"/>
                    <a:pt x="105" y="43"/>
                  </a:cubicBezTo>
                  <a:cubicBezTo>
                    <a:pt x="92" y="47"/>
                    <a:pt x="99" y="31"/>
                    <a:pt x="97" y="23"/>
                  </a:cubicBezTo>
                  <a:cubicBezTo>
                    <a:pt x="88" y="22"/>
                    <a:pt x="82" y="24"/>
                    <a:pt x="81" y="31"/>
                  </a:cubicBezTo>
                  <a:close/>
                  <a:moveTo>
                    <a:pt x="109" y="51"/>
                  </a:moveTo>
                  <a:cubicBezTo>
                    <a:pt x="114" y="51"/>
                    <a:pt x="120" y="51"/>
                    <a:pt x="125" y="51"/>
                  </a:cubicBezTo>
                  <a:cubicBezTo>
                    <a:pt x="128" y="36"/>
                    <a:pt x="106" y="36"/>
                    <a:pt x="109" y="51"/>
                  </a:cubicBezTo>
                  <a:close/>
                  <a:moveTo>
                    <a:pt x="209" y="51"/>
                  </a:moveTo>
                  <a:cubicBezTo>
                    <a:pt x="213" y="51"/>
                    <a:pt x="217" y="51"/>
                    <a:pt x="221" y="51"/>
                  </a:cubicBezTo>
                  <a:cubicBezTo>
                    <a:pt x="221" y="47"/>
                    <a:pt x="221" y="43"/>
                    <a:pt x="221" y="39"/>
                  </a:cubicBezTo>
                  <a:cubicBezTo>
                    <a:pt x="217" y="39"/>
                    <a:pt x="213" y="39"/>
                    <a:pt x="209" y="39"/>
                  </a:cubicBezTo>
                  <a:cubicBezTo>
                    <a:pt x="209" y="43"/>
                    <a:pt x="209" y="47"/>
                    <a:pt x="209" y="51"/>
                  </a:cubicBezTo>
                  <a:close/>
                  <a:moveTo>
                    <a:pt x="165" y="63"/>
                  </a:moveTo>
                  <a:cubicBezTo>
                    <a:pt x="168" y="63"/>
                    <a:pt x="170" y="63"/>
                    <a:pt x="173" y="63"/>
                  </a:cubicBezTo>
                  <a:cubicBezTo>
                    <a:pt x="173" y="58"/>
                    <a:pt x="178" y="57"/>
                    <a:pt x="177" y="51"/>
                  </a:cubicBezTo>
                  <a:cubicBezTo>
                    <a:pt x="173" y="51"/>
                    <a:pt x="169" y="51"/>
                    <a:pt x="165" y="51"/>
                  </a:cubicBezTo>
                  <a:cubicBezTo>
                    <a:pt x="165" y="55"/>
                    <a:pt x="165" y="59"/>
                    <a:pt x="165" y="63"/>
                  </a:cubicBezTo>
                  <a:close/>
                  <a:moveTo>
                    <a:pt x="153" y="71"/>
                  </a:moveTo>
                  <a:cubicBezTo>
                    <a:pt x="153" y="66"/>
                    <a:pt x="153" y="60"/>
                    <a:pt x="153" y="55"/>
                  </a:cubicBezTo>
                  <a:cubicBezTo>
                    <a:pt x="149" y="55"/>
                    <a:pt x="145" y="55"/>
                    <a:pt x="141" y="55"/>
                  </a:cubicBezTo>
                  <a:cubicBezTo>
                    <a:pt x="140" y="65"/>
                    <a:pt x="140" y="75"/>
                    <a:pt x="153" y="71"/>
                  </a:cubicBezTo>
                  <a:close/>
                  <a:moveTo>
                    <a:pt x="229" y="63"/>
                  </a:moveTo>
                  <a:cubicBezTo>
                    <a:pt x="224" y="63"/>
                    <a:pt x="218" y="63"/>
                    <a:pt x="213" y="63"/>
                  </a:cubicBezTo>
                  <a:cubicBezTo>
                    <a:pt x="210" y="78"/>
                    <a:pt x="232" y="78"/>
                    <a:pt x="229" y="63"/>
                  </a:cubicBezTo>
                  <a:close/>
                  <a:moveTo>
                    <a:pt x="193" y="79"/>
                  </a:moveTo>
                  <a:cubicBezTo>
                    <a:pt x="197" y="79"/>
                    <a:pt x="201" y="79"/>
                    <a:pt x="205" y="79"/>
                  </a:cubicBezTo>
                  <a:cubicBezTo>
                    <a:pt x="205" y="75"/>
                    <a:pt x="205" y="71"/>
                    <a:pt x="205" y="67"/>
                  </a:cubicBezTo>
                  <a:cubicBezTo>
                    <a:pt x="201" y="67"/>
                    <a:pt x="197" y="67"/>
                    <a:pt x="193" y="67"/>
                  </a:cubicBezTo>
                  <a:cubicBezTo>
                    <a:pt x="193" y="71"/>
                    <a:pt x="193" y="75"/>
                    <a:pt x="193" y="79"/>
                  </a:cubicBezTo>
                  <a:close/>
                  <a:moveTo>
                    <a:pt x="61" y="95"/>
                  </a:moveTo>
                  <a:cubicBezTo>
                    <a:pt x="67" y="89"/>
                    <a:pt x="67" y="72"/>
                    <a:pt x="53" y="75"/>
                  </a:cubicBezTo>
                  <a:cubicBezTo>
                    <a:pt x="44" y="83"/>
                    <a:pt x="51" y="94"/>
                    <a:pt x="61" y="95"/>
                  </a:cubicBezTo>
                  <a:close/>
                  <a:moveTo>
                    <a:pt x="181" y="87"/>
                  </a:moveTo>
                  <a:cubicBezTo>
                    <a:pt x="181" y="83"/>
                    <a:pt x="181" y="79"/>
                    <a:pt x="181" y="75"/>
                  </a:cubicBezTo>
                  <a:cubicBezTo>
                    <a:pt x="177" y="75"/>
                    <a:pt x="173" y="75"/>
                    <a:pt x="169" y="75"/>
                  </a:cubicBezTo>
                  <a:cubicBezTo>
                    <a:pt x="168" y="84"/>
                    <a:pt x="172" y="88"/>
                    <a:pt x="181" y="87"/>
                  </a:cubicBezTo>
                  <a:close/>
                  <a:moveTo>
                    <a:pt x="145" y="87"/>
                  </a:moveTo>
                  <a:cubicBezTo>
                    <a:pt x="151" y="88"/>
                    <a:pt x="152" y="94"/>
                    <a:pt x="157" y="95"/>
                  </a:cubicBezTo>
                  <a:cubicBezTo>
                    <a:pt x="158" y="90"/>
                    <a:pt x="163" y="87"/>
                    <a:pt x="161" y="79"/>
                  </a:cubicBezTo>
                  <a:cubicBezTo>
                    <a:pt x="152" y="78"/>
                    <a:pt x="146" y="80"/>
                    <a:pt x="145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551"/>
            <p:cNvSpPr>
              <a:spLocks noEditPoints="1"/>
            </p:cNvSpPr>
            <p:nvPr/>
          </p:nvSpPr>
          <p:spPr bwMode="auto">
            <a:xfrm>
              <a:off x="5768975" y="1809750"/>
              <a:ext cx="4113213" cy="2089150"/>
            </a:xfrm>
            <a:custGeom>
              <a:avLst/>
              <a:gdLst>
                <a:gd name="T0" fmla="*/ 2196 w 6066"/>
                <a:gd name="T1" fmla="*/ 2432 h 3082"/>
                <a:gd name="T2" fmla="*/ 2888 w 6066"/>
                <a:gd name="T3" fmla="*/ 2692 h 3082"/>
                <a:gd name="T4" fmla="*/ 2312 w 6066"/>
                <a:gd name="T5" fmla="*/ 2672 h 3082"/>
                <a:gd name="T6" fmla="*/ 3324 w 6066"/>
                <a:gd name="T7" fmla="*/ 2912 h 3082"/>
                <a:gd name="T8" fmla="*/ 1472 w 6066"/>
                <a:gd name="T9" fmla="*/ 2708 h 3082"/>
                <a:gd name="T10" fmla="*/ 936 w 6066"/>
                <a:gd name="T11" fmla="*/ 1780 h 3082"/>
                <a:gd name="T12" fmla="*/ 636 w 6066"/>
                <a:gd name="T13" fmla="*/ 2476 h 3082"/>
                <a:gd name="T14" fmla="*/ 36 w 6066"/>
                <a:gd name="T15" fmla="*/ 2712 h 3082"/>
                <a:gd name="T16" fmla="*/ 616 w 6066"/>
                <a:gd name="T17" fmla="*/ 1824 h 3082"/>
                <a:gd name="T18" fmla="*/ 1556 w 6066"/>
                <a:gd name="T19" fmla="*/ 636 h 3082"/>
                <a:gd name="T20" fmla="*/ 1440 w 6066"/>
                <a:gd name="T21" fmla="*/ 1868 h 3082"/>
                <a:gd name="T22" fmla="*/ 2192 w 6066"/>
                <a:gd name="T23" fmla="*/ 1272 h 3082"/>
                <a:gd name="T24" fmla="*/ 3672 w 6066"/>
                <a:gd name="T25" fmla="*/ 736 h 3082"/>
                <a:gd name="T26" fmla="*/ 5796 w 6066"/>
                <a:gd name="T27" fmla="*/ 388 h 3082"/>
                <a:gd name="T28" fmla="*/ 5140 w 6066"/>
                <a:gd name="T29" fmla="*/ 2400 h 3082"/>
                <a:gd name="T30" fmla="*/ 4020 w 6066"/>
                <a:gd name="T31" fmla="*/ 1496 h 3082"/>
                <a:gd name="T32" fmla="*/ 4604 w 6066"/>
                <a:gd name="T33" fmla="*/ 476 h 3082"/>
                <a:gd name="T34" fmla="*/ 5764 w 6066"/>
                <a:gd name="T35" fmla="*/ 1888 h 3082"/>
                <a:gd name="T36" fmla="*/ 5444 w 6066"/>
                <a:gd name="T37" fmla="*/ 192 h 3082"/>
                <a:gd name="T38" fmla="*/ 3624 w 6066"/>
                <a:gd name="T39" fmla="*/ 1272 h 3082"/>
                <a:gd name="T40" fmla="*/ 4652 w 6066"/>
                <a:gd name="T41" fmla="*/ 528 h 3082"/>
                <a:gd name="T42" fmla="*/ 4048 w 6066"/>
                <a:gd name="T43" fmla="*/ 1936 h 3082"/>
                <a:gd name="T44" fmla="*/ 4896 w 6066"/>
                <a:gd name="T45" fmla="*/ 664 h 3082"/>
                <a:gd name="T46" fmla="*/ 5552 w 6066"/>
                <a:gd name="T47" fmla="*/ 1804 h 3082"/>
                <a:gd name="T48" fmla="*/ 1068 w 6066"/>
                <a:gd name="T49" fmla="*/ 596 h 3082"/>
                <a:gd name="T50" fmla="*/ 1240 w 6066"/>
                <a:gd name="T51" fmla="*/ 1748 h 3082"/>
                <a:gd name="T52" fmla="*/ 5180 w 6066"/>
                <a:gd name="T53" fmla="*/ 720 h 3082"/>
                <a:gd name="T54" fmla="*/ 4456 w 6066"/>
                <a:gd name="T55" fmla="*/ 800 h 3082"/>
                <a:gd name="T56" fmla="*/ 5220 w 6066"/>
                <a:gd name="T57" fmla="*/ 1004 h 3082"/>
                <a:gd name="T58" fmla="*/ 2788 w 6066"/>
                <a:gd name="T59" fmla="*/ 1960 h 3082"/>
                <a:gd name="T60" fmla="*/ 2256 w 6066"/>
                <a:gd name="T61" fmla="*/ 1808 h 3082"/>
                <a:gd name="T62" fmla="*/ 2320 w 6066"/>
                <a:gd name="T63" fmla="*/ 1276 h 3082"/>
                <a:gd name="T64" fmla="*/ 2880 w 6066"/>
                <a:gd name="T65" fmla="*/ 1116 h 3082"/>
                <a:gd name="T66" fmla="*/ 3228 w 6066"/>
                <a:gd name="T67" fmla="*/ 1444 h 3082"/>
                <a:gd name="T68" fmla="*/ 3000 w 6066"/>
                <a:gd name="T69" fmla="*/ 1092 h 3082"/>
                <a:gd name="T70" fmla="*/ 2372 w 6066"/>
                <a:gd name="T71" fmla="*/ 1032 h 3082"/>
                <a:gd name="T72" fmla="*/ 2216 w 6066"/>
                <a:gd name="T73" fmla="*/ 1672 h 3082"/>
                <a:gd name="T74" fmla="*/ 2432 w 6066"/>
                <a:gd name="T75" fmla="*/ 1952 h 3082"/>
                <a:gd name="T76" fmla="*/ 3068 w 6066"/>
                <a:gd name="T77" fmla="*/ 2044 h 3082"/>
                <a:gd name="T78" fmla="*/ 3188 w 6066"/>
                <a:gd name="T79" fmla="*/ 1660 h 3082"/>
                <a:gd name="T80" fmla="*/ 4276 w 6066"/>
                <a:gd name="T81" fmla="*/ 1248 h 3082"/>
                <a:gd name="T82" fmla="*/ 2680 w 6066"/>
                <a:gd name="T83" fmla="*/ 1156 h 3082"/>
                <a:gd name="T84" fmla="*/ 3092 w 6066"/>
                <a:gd name="T85" fmla="*/ 1924 h 3082"/>
                <a:gd name="T86" fmla="*/ 3392 w 6066"/>
                <a:gd name="T87" fmla="*/ 1232 h 3082"/>
                <a:gd name="T88" fmla="*/ 5124 w 6066"/>
                <a:gd name="T89" fmla="*/ 1352 h 3082"/>
                <a:gd name="T90" fmla="*/ 3376 w 6066"/>
                <a:gd name="T91" fmla="*/ 1348 h 3082"/>
                <a:gd name="T92" fmla="*/ 4856 w 6066"/>
                <a:gd name="T93" fmla="*/ 1936 h 3082"/>
                <a:gd name="T94" fmla="*/ 3308 w 6066"/>
                <a:gd name="T95" fmla="*/ 1664 h 3082"/>
                <a:gd name="T96" fmla="*/ 3304 w 6066"/>
                <a:gd name="T97" fmla="*/ 1736 h 3082"/>
                <a:gd name="T98" fmla="*/ 3280 w 6066"/>
                <a:gd name="T99" fmla="*/ 1820 h 3082"/>
                <a:gd name="T100" fmla="*/ 3268 w 6066"/>
                <a:gd name="T101" fmla="*/ 1916 h 3082"/>
                <a:gd name="T102" fmla="*/ 4456 w 6066"/>
                <a:gd name="T103" fmla="*/ 2320 h 3082"/>
                <a:gd name="T104" fmla="*/ 3240 w 6066"/>
                <a:gd name="T105" fmla="*/ 2028 h 3082"/>
                <a:gd name="T106" fmla="*/ 2752 w 6066"/>
                <a:gd name="T107" fmla="*/ 2108 h 3082"/>
                <a:gd name="T108" fmla="*/ 2748 w 6066"/>
                <a:gd name="T109" fmla="*/ 2128 h 3082"/>
                <a:gd name="T110" fmla="*/ 2880 w 6066"/>
                <a:gd name="T111" fmla="*/ 2144 h 3082"/>
                <a:gd name="T112" fmla="*/ 2748 w 6066"/>
                <a:gd name="T113" fmla="*/ 2148 h 3082"/>
                <a:gd name="T114" fmla="*/ 2856 w 6066"/>
                <a:gd name="T115" fmla="*/ 2160 h 3082"/>
                <a:gd name="T116" fmla="*/ 2772 w 6066"/>
                <a:gd name="T117" fmla="*/ 2316 h 3082"/>
                <a:gd name="T118" fmla="*/ 2784 w 6066"/>
                <a:gd name="T119" fmla="*/ 2184 h 3082"/>
                <a:gd name="T120" fmla="*/ 2612 w 6066"/>
                <a:gd name="T121" fmla="*/ 2380 h 3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66" h="3082">
                  <a:moveTo>
                    <a:pt x="3636" y="1616"/>
                  </a:moveTo>
                  <a:cubicBezTo>
                    <a:pt x="3568" y="1603"/>
                    <a:pt x="3489" y="1608"/>
                    <a:pt x="3420" y="1616"/>
                  </a:cubicBezTo>
                  <a:cubicBezTo>
                    <a:pt x="3406" y="1686"/>
                    <a:pt x="3402" y="1779"/>
                    <a:pt x="3376" y="1848"/>
                  </a:cubicBezTo>
                  <a:cubicBezTo>
                    <a:pt x="3383" y="1895"/>
                    <a:pt x="3358" y="1930"/>
                    <a:pt x="3368" y="1980"/>
                  </a:cubicBezTo>
                  <a:cubicBezTo>
                    <a:pt x="3371" y="1995"/>
                    <a:pt x="3353" y="1989"/>
                    <a:pt x="3352" y="2000"/>
                  </a:cubicBezTo>
                  <a:cubicBezTo>
                    <a:pt x="3351" y="2016"/>
                    <a:pt x="3359" y="2022"/>
                    <a:pt x="3356" y="2040"/>
                  </a:cubicBezTo>
                  <a:cubicBezTo>
                    <a:pt x="3343" y="2065"/>
                    <a:pt x="3323" y="2081"/>
                    <a:pt x="3312" y="2108"/>
                  </a:cubicBezTo>
                  <a:cubicBezTo>
                    <a:pt x="3271" y="2112"/>
                    <a:pt x="3230" y="2117"/>
                    <a:pt x="3200" y="2132"/>
                  </a:cubicBezTo>
                  <a:cubicBezTo>
                    <a:pt x="3118" y="2121"/>
                    <a:pt x="3058" y="2113"/>
                    <a:pt x="2968" y="2112"/>
                  </a:cubicBezTo>
                  <a:cubicBezTo>
                    <a:pt x="2944" y="2128"/>
                    <a:pt x="2963" y="2163"/>
                    <a:pt x="2944" y="2184"/>
                  </a:cubicBezTo>
                  <a:cubicBezTo>
                    <a:pt x="2996" y="2217"/>
                    <a:pt x="3086" y="2213"/>
                    <a:pt x="3140" y="2244"/>
                  </a:cubicBezTo>
                  <a:cubicBezTo>
                    <a:pt x="3149" y="2282"/>
                    <a:pt x="3162" y="2299"/>
                    <a:pt x="3136" y="2324"/>
                  </a:cubicBezTo>
                  <a:cubicBezTo>
                    <a:pt x="3118" y="2341"/>
                    <a:pt x="3116" y="2343"/>
                    <a:pt x="3084" y="2356"/>
                  </a:cubicBezTo>
                  <a:cubicBezTo>
                    <a:pt x="3039" y="2374"/>
                    <a:pt x="2975" y="2387"/>
                    <a:pt x="2936" y="2408"/>
                  </a:cubicBezTo>
                  <a:cubicBezTo>
                    <a:pt x="2883" y="2416"/>
                    <a:pt x="2823" y="2389"/>
                    <a:pt x="2768" y="2396"/>
                  </a:cubicBezTo>
                  <a:cubicBezTo>
                    <a:pt x="2738" y="2400"/>
                    <a:pt x="2726" y="2419"/>
                    <a:pt x="2692" y="2428"/>
                  </a:cubicBezTo>
                  <a:cubicBezTo>
                    <a:pt x="2678" y="2432"/>
                    <a:pt x="2668" y="2438"/>
                    <a:pt x="2652" y="2444"/>
                  </a:cubicBezTo>
                  <a:cubicBezTo>
                    <a:pt x="2647" y="2446"/>
                    <a:pt x="2640" y="2442"/>
                    <a:pt x="2636" y="2444"/>
                  </a:cubicBezTo>
                  <a:cubicBezTo>
                    <a:pt x="2635" y="2445"/>
                    <a:pt x="2633" y="2452"/>
                    <a:pt x="2632" y="2452"/>
                  </a:cubicBezTo>
                  <a:cubicBezTo>
                    <a:pt x="2624" y="2454"/>
                    <a:pt x="2613" y="2450"/>
                    <a:pt x="2604" y="2452"/>
                  </a:cubicBezTo>
                  <a:cubicBezTo>
                    <a:pt x="2597" y="2454"/>
                    <a:pt x="2593" y="2459"/>
                    <a:pt x="2588" y="2460"/>
                  </a:cubicBezTo>
                  <a:cubicBezTo>
                    <a:pt x="2573" y="2462"/>
                    <a:pt x="2559" y="2459"/>
                    <a:pt x="2544" y="2460"/>
                  </a:cubicBezTo>
                  <a:cubicBezTo>
                    <a:pt x="2512" y="2463"/>
                    <a:pt x="2490" y="2481"/>
                    <a:pt x="2448" y="2476"/>
                  </a:cubicBezTo>
                  <a:cubicBezTo>
                    <a:pt x="2419" y="2473"/>
                    <a:pt x="2384" y="2470"/>
                    <a:pt x="2352" y="2464"/>
                  </a:cubicBezTo>
                  <a:cubicBezTo>
                    <a:pt x="2326" y="2459"/>
                    <a:pt x="2301" y="2446"/>
                    <a:pt x="2272" y="2440"/>
                  </a:cubicBezTo>
                  <a:cubicBezTo>
                    <a:pt x="2249" y="2436"/>
                    <a:pt x="2224" y="2436"/>
                    <a:pt x="2196" y="2432"/>
                  </a:cubicBezTo>
                  <a:cubicBezTo>
                    <a:pt x="2183" y="2430"/>
                    <a:pt x="2178" y="2420"/>
                    <a:pt x="2168" y="2416"/>
                  </a:cubicBezTo>
                  <a:cubicBezTo>
                    <a:pt x="2111" y="2418"/>
                    <a:pt x="2082" y="2417"/>
                    <a:pt x="2044" y="2424"/>
                  </a:cubicBezTo>
                  <a:cubicBezTo>
                    <a:pt x="1971" y="2394"/>
                    <a:pt x="1880" y="2421"/>
                    <a:pt x="1812" y="2448"/>
                  </a:cubicBezTo>
                  <a:cubicBezTo>
                    <a:pt x="1848" y="2444"/>
                    <a:pt x="1871" y="2469"/>
                    <a:pt x="1900" y="2476"/>
                  </a:cubicBezTo>
                  <a:cubicBezTo>
                    <a:pt x="1935" y="2484"/>
                    <a:pt x="1975" y="2475"/>
                    <a:pt x="2012" y="2484"/>
                  </a:cubicBezTo>
                  <a:cubicBezTo>
                    <a:pt x="2030" y="2488"/>
                    <a:pt x="2043" y="2502"/>
                    <a:pt x="2060" y="2508"/>
                  </a:cubicBezTo>
                  <a:cubicBezTo>
                    <a:pt x="2078" y="2514"/>
                    <a:pt x="2105" y="2511"/>
                    <a:pt x="2128" y="2516"/>
                  </a:cubicBezTo>
                  <a:cubicBezTo>
                    <a:pt x="2204" y="2531"/>
                    <a:pt x="2311" y="2546"/>
                    <a:pt x="2380" y="2544"/>
                  </a:cubicBezTo>
                  <a:cubicBezTo>
                    <a:pt x="2392" y="2544"/>
                    <a:pt x="2396" y="2552"/>
                    <a:pt x="2404" y="2556"/>
                  </a:cubicBezTo>
                  <a:cubicBezTo>
                    <a:pt x="2486" y="2564"/>
                    <a:pt x="2564" y="2582"/>
                    <a:pt x="2644" y="2592"/>
                  </a:cubicBezTo>
                  <a:cubicBezTo>
                    <a:pt x="2707" y="2600"/>
                    <a:pt x="2783" y="2607"/>
                    <a:pt x="2848" y="2632"/>
                  </a:cubicBezTo>
                  <a:cubicBezTo>
                    <a:pt x="2860" y="2633"/>
                    <a:pt x="2871" y="2631"/>
                    <a:pt x="2884" y="2632"/>
                  </a:cubicBezTo>
                  <a:cubicBezTo>
                    <a:pt x="2965" y="2641"/>
                    <a:pt x="3048" y="2678"/>
                    <a:pt x="3132" y="2688"/>
                  </a:cubicBezTo>
                  <a:cubicBezTo>
                    <a:pt x="3188" y="2695"/>
                    <a:pt x="3242" y="2706"/>
                    <a:pt x="3296" y="2712"/>
                  </a:cubicBezTo>
                  <a:cubicBezTo>
                    <a:pt x="3324" y="2715"/>
                    <a:pt x="3352" y="2708"/>
                    <a:pt x="3372" y="2728"/>
                  </a:cubicBezTo>
                  <a:cubicBezTo>
                    <a:pt x="3382" y="2722"/>
                    <a:pt x="3394" y="2731"/>
                    <a:pt x="3408" y="2732"/>
                  </a:cubicBezTo>
                  <a:cubicBezTo>
                    <a:pt x="3435" y="2734"/>
                    <a:pt x="3471" y="2730"/>
                    <a:pt x="3504" y="2736"/>
                  </a:cubicBezTo>
                  <a:cubicBezTo>
                    <a:pt x="3519" y="2739"/>
                    <a:pt x="3533" y="2750"/>
                    <a:pt x="3548" y="2752"/>
                  </a:cubicBezTo>
                  <a:cubicBezTo>
                    <a:pt x="3568" y="2755"/>
                    <a:pt x="3596" y="2747"/>
                    <a:pt x="3624" y="2752"/>
                  </a:cubicBezTo>
                  <a:cubicBezTo>
                    <a:pt x="3660" y="2759"/>
                    <a:pt x="3700" y="2782"/>
                    <a:pt x="3700" y="2800"/>
                  </a:cubicBezTo>
                  <a:cubicBezTo>
                    <a:pt x="3700" y="2833"/>
                    <a:pt x="3635" y="2838"/>
                    <a:pt x="3616" y="2812"/>
                  </a:cubicBezTo>
                  <a:cubicBezTo>
                    <a:pt x="3554" y="2806"/>
                    <a:pt x="3487" y="2796"/>
                    <a:pt x="3420" y="2788"/>
                  </a:cubicBezTo>
                  <a:cubicBezTo>
                    <a:pt x="3398" y="2785"/>
                    <a:pt x="3377" y="2774"/>
                    <a:pt x="3356" y="2772"/>
                  </a:cubicBezTo>
                  <a:cubicBezTo>
                    <a:pt x="3341" y="2770"/>
                    <a:pt x="3327" y="2774"/>
                    <a:pt x="3312" y="2772"/>
                  </a:cubicBezTo>
                  <a:cubicBezTo>
                    <a:pt x="3227" y="2761"/>
                    <a:pt x="3157" y="2742"/>
                    <a:pt x="3064" y="2732"/>
                  </a:cubicBezTo>
                  <a:cubicBezTo>
                    <a:pt x="3013" y="2727"/>
                    <a:pt x="2950" y="2702"/>
                    <a:pt x="2888" y="2692"/>
                  </a:cubicBezTo>
                  <a:cubicBezTo>
                    <a:pt x="2866" y="2689"/>
                    <a:pt x="2842" y="2688"/>
                    <a:pt x="2820" y="2684"/>
                  </a:cubicBezTo>
                  <a:cubicBezTo>
                    <a:pt x="2787" y="2677"/>
                    <a:pt x="2755" y="2664"/>
                    <a:pt x="2724" y="2660"/>
                  </a:cubicBezTo>
                  <a:cubicBezTo>
                    <a:pt x="2713" y="2658"/>
                    <a:pt x="2703" y="2662"/>
                    <a:pt x="2692" y="2660"/>
                  </a:cubicBezTo>
                  <a:cubicBezTo>
                    <a:pt x="2650" y="2653"/>
                    <a:pt x="2588" y="2648"/>
                    <a:pt x="2540" y="2628"/>
                  </a:cubicBezTo>
                  <a:cubicBezTo>
                    <a:pt x="2501" y="2642"/>
                    <a:pt x="2473" y="2618"/>
                    <a:pt x="2436" y="2612"/>
                  </a:cubicBezTo>
                  <a:cubicBezTo>
                    <a:pt x="2424" y="2610"/>
                    <a:pt x="2409" y="2613"/>
                    <a:pt x="2396" y="2612"/>
                  </a:cubicBezTo>
                  <a:cubicBezTo>
                    <a:pt x="2366" y="2609"/>
                    <a:pt x="2335" y="2598"/>
                    <a:pt x="2308" y="2596"/>
                  </a:cubicBezTo>
                  <a:cubicBezTo>
                    <a:pt x="2300" y="2596"/>
                    <a:pt x="2288" y="2601"/>
                    <a:pt x="2280" y="2600"/>
                  </a:cubicBezTo>
                  <a:cubicBezTo>
                    <a:pt x="2221" y="2593"/>
                    <a:pt x="2161" y="2575"/>
                    <a:pt x="2104" y="2576"/>
                  </a:cubicBezTo>
                  <a:cubicBezTo>
                    <a:pt x="2074" y="2560"/>
                    <a:pt x="2025" y="2571"/>
                    <a:pt x="2000" y="2544"/>
                  </a:cubicBezTo>
                  <a:cubicBezTo>
                    <a:pt x="1943" y="2536"/>
                    <a:pt x="1881" y="2539"/>
                    <a:pt x="1836" y="2512"/>
                  </a:cubicBezTo>
                  <a:cubicBezTo>
                    <a:pt x="1776" y="2509"/>
                    <a:pt x="1723" y="2500"/>
                    <a:pt x="1680" y="2480"/>
                  </a:cubicBezTo>
                  <a:cubicBezTo>
                    <a:pt x="1626" y="2491"/>
                    <a:pt x="1574" y="2485"/>
                    <a:pt x="1516" y="2504"/>
                  </a:cubicBezTo>
                  <a:cubicBezTo>
                    <a:pt x="1517" y="2531"/>
                    <a:pt x="1545" y="2530"/>
                    <a:pt x="1564" y="2536"/>
                  </a:cubicBezTo>
                  <a:cubicBezTo>
                    <a:pt x="1584" y="2542"/>
                    <a:pt x="1607" y="2545"/>
                    <a:pt x="1620" y="2556"/>
                  </a:cubicBezTo>
                  <a:cubicBezTo>
                    <a:pt x="1702" y="2559"/>
                    <a:pt x="1763" y="2584"/>
                    <a:pt x="1844" y="2588"/>
                  </a:cubicBezTo>
                  <a:cubicBezTo>
                    <a:pt x="1853" y="2595"/>
                    <a:pt x="1866" y="2598"/>
                    <a:pt x="1876" y="2604"/>
                  </a:cubicBezTo>
                  <a:cubicBezTo>
                    <a:pt x="1888" y="2604"/>
                    <a:pt x="1900" y="2604"/>
                    <a:pt x="1912" y="2604"/>
                  </a:cubicBezTo>
                  <a:cubicBezTo>
                    <a:pt x="1925" y="2601"/>
                    <a:pt x="1925" y="2610"/>
                    <a:pt x="1928" y="2616"/>
                  </a:cubicBezTo>
                  <a:cubicBezTo>
                    <a:pt x="1944" y="2601"/>
                    <a:pt x="1968" y="2619"/>
                    <a:pt x="1980" y="2620"/>
                  </a:cubicBezTo>
                  <a:cubicBezTo>
                    <a:pt x="1988" y="2621"/>
                    <a:pt x="1999" y="2615"/>
                    <a:pt x="2008" y="2616"/>
                  </a:cubicBezTo>
                  <a:cubicBezTo>
                    <a:pt x="2027" y="2619"/>
                    <a:pt x="2055" y="2623"/>
                    <a:pt x="2072" y="2628"/>
                  </a:cubicBezTo>
                  <a:cubicBezTo>
                    <a:pt x="2087" y="2633"/>
                    <a:pt x="2112" y="2632"/>
                    <a:pt x="2140" y="2636"/>
                  </a:cubicBezTo>
                  <a:cubicBezTo>
                    <a:pt x="2147" y="2637"/>
                    <a:pt x="2148" y="2642"/>
                    <a:pt x="2156" y="2644"/>
                  </a:cubicBezTo>
                  <a:cubicBezTo>
                    <a:pt x="2183" y="2652"/>
                    <a:pt x="2219" y="2647"/>
                    <a:pt x="2248" y="2652"/>
                  </a:cubicBezTo>
                  <a:cubicBezTo>
                    <a:pt x="2269" y="2656"/>
                    <a:pt x="2289" y="2669"/>
                    <a:pt x="2312" y="2672"/>
                  </a:cubicBezTo>
                  <a:cubicBezTo>
                    <a:pt x="2321" y="2673"/>
                    <a:pt x="2331" y="2670"/>
                    <a:pt x="2340" y="2672"/>
                  </a:cubicBezTo>
                  <a:cubicBezTo>
                    <a:pt x="2367" y="2677"/>
                    <a:pt x="2430" y="2692"/>
                    <a:pt x="2464" y="2696"/>
                  </a:cubicBezTo>
                  <a:cubicBezTo>
                    <a:pt x="2499" y="2700"/>
                    <a:pt x="2534" y="2696"/>
                    <a:pt x="2568" y="2704"/>
                  </a:cubicBezTo>
                  <a:cubicBezTo>
                    <a:pt x="2593" y="2710"/>
                    <a:pt x="2615" y="2724"/>
                    <a:pt x="2640" y="2728"/>
                  </a:cubicBezTo>
                  <a:cubicBezTo>
                    <a:pt x="2676" y="2733"/>
                    <a:pt x="2716" y="2732"/>
                    <a:pt x="2752" y="2740"/>
                  </a:cubicBezTo>
                  <a:cubicBezTo>
                    <a:pt x="2764" y="2743"/>
                    <a:pt x="2773" y="2753"/>
                    <a:pt x="2784" y="2756"/>
                  </a:cubicBezTo>
                  <a:cubicBezTo>
                    <a:pt x="2792" y="2758"/>
                    <a:pt x="2802" y="2754"/>
                    <a:pt x="2812" y="2756"/>
                  </a:cubicBezTo>
                  <a:cubicBezTo>
                    <a:pt x="2819" y="2757"/>
                    <a:pt x="2825" y="2766"/>
                    <a:pt x="2832" y="2768"/>
                  </a:cubicBezTo>
                  <a:cubicBezTo>
                    <a:pt x="2861" y="2775"/>
                    <a:pt x="2889" y="2771"/>
                    <a:pt x="2928" y="2776"/>
                  </a:cubicBezTo>
                  <a:cubicBezTo>
                    <a:pt x="2970" y="2781"/>
                    <a:pt x="3010" y="2799"/>
                    <a:pt x="3052" y="2808"/>
                  </a:cubicBezTo>
                  <a:cubicBezTo>
                    <a:pt x="3080" y="2814"/>
                    <a:pt x="3107" y="2811"/>
                    <a:pt x="3136" y="2816"/>
                  </a:cubicBezTo>
                  <a:cubicBezTo>
                    <a:pt x="3176" y="2822"/>
                    <a:pt x="3218" y="2836"/>
                    <a:pt x="3256" y="2840"/>
                  </a:cubicBezTo>
                  <a:cubicBezTo>
                    <a:pt x="3273" y="2842"/>
                    <a:pt x="3291" y="2838"/>
                    <a:pt x="3308" y="2840"/>
                  </a:cubicBezTo>
                  <a:cubicBezTo>
                    <a:pt x="3349" y="2845"/>
                    <a:pt x="3389" y="2866"/>
                    <a:pt x="3432" y="2872"/>
                  </a:cubicBezTo>
                  <a:cubicBezTo>
                    <a:pt x="3445" y="2874"/>
                    <a:pt x="3458" y="2870"/>
                    <a:pt x="3472" y="2872"/>
                  </a:cubicBezTo>
                  <a:cubicBezTo>
                    <a:pt x="3494" y="2874"/>
                    <a:pt x="3518" y="2885"/>
                    <a:pt x="3540" y="2888"/>
                  </a:cubicBezTo>
                  <a:cubicBezTo>
                    <a:pt x="3579" y="2893"/>
                    <a:pt x="3617" y="2886"/>
                    <a:pt x="3652" y="2908"/>
                  </a:cubicBezTo>
                  <a:cubicBezTo>
                    <a:pt x="3677" y="2894"/>
                    <a:pt x="3714" y="2901"/>
                    <a:pt x="3732" y="2916"/>
                  </a:cubicBezTo>
                  <a:cubicBezTo>
                    <a:pt x="3712" y="2928"/>
                    <a:pt x="3724" y="2946"/>
                    <a:pt x="3708" y="2960"/>
                  </a:cubicBezTo>
                  <a:cubicBezTo>
                    <a:pt x="3655" y="2963"/>
                    <a:pt x="3586" y="2956"/>
                    <a:pt x="3524" y="2948"/>
                  </a:cubicBezTo>
                  <a:cubicBezTo>
                    <a:pt x="3497" y="2945"/>
                    <a:pt x="3471" y="2933"/>
                    <a:pt x="3444" y="2928"/>
                  </a:cubicBezTo>
                  <a:cubicBezTo>
                    <a:pt x="3437" y="2927"/>
                    <a:pt x="3435" y="2933"/>
                    <a:pt x="3428" y="2932"/>
                  </a:cubicBezTo>
                  <a:cubicBezTo>
                    <a:pt x="3420" y="2931"/>
                    <a:pt x="3409" y="2921"/>
                    <a:pt x="3400" y="2920"/>
                  </a:cubicBezTo>
                  <a:cubicBezTo>
                    <a:pt x="3392" y="2919"/>
                    <a:pt x="3386" y="2925"/>
                    <a:pt x="3380" y="2924"/>
                  </a:cubicBezTo>
                  <a:cubicBezTo>
                    <a:pt x="3368" y="2921"/>
                    <a:pt x="3359" y="2911"/>
                    <a:pt x="3348" y="2908"/>
                  </a:cubicBezTo>
                  <a:cubicBezTo>
                    <a:pt x="3343" y="2907"/>
                    <a:pt x="3332" y="2913"/>
                    <a:pt x="3324" y="2912"/>
                  </a:cubicBezTo>
                  <a:cubicBezTo>
                    <a:pt x="3314" y="2911"/>
                    <a:pt x="3305" y="2902"/>
                    <a:pt x="3296" y="2900"/>
                  </a:cubicBezTo>
                  <a:cubicBezTo>
                    <a:pt x="3261" y="2894"/>
                    <a:pt x="3203" y="2898"/>
                    <a:pt x="3172" y="2880"/>
                  </a:cubicBezTo>
                  <a:cubicBezTo>
                    <a:pt x="3128" y="2887"/>
                    <a:pt x="3087" y="2866"/>
                    <a:pt x="3044" y="2860"/>
                  </a:cubicBezTo>
                  <a:cubicBezTo>
                    <a:pt x="3028" y="2858"/>
                    <a:pt x="3008" y="2863"/>
                    <a:pt x="2992" y="2860"/>
                  </a:cubicBezTo>
                  <a:cubicBezTo>
                    <a:pt x="2952" y="2854"/>
                    <a:pt x="2917" y="2838"/>
                    <a:pt x="2876" y="2832"/>
                  </a:cubicBezTo>
                  <a:cubicBezTo>
                    <a:pt x="2804" y="2822"/>
                    <a:pt x="2733" y="2811"/>
                    <a:pt x="2668" y="2784"/>
                  </a:cubicBezTo>
                  <a:cubicBezTo>
                    <a:pt x="2653" y="2781"/>
                    <a:pt x="2651" y="2791"/>
                    <a:pt x="2636" y="2788"/>
                  </a:cubicBezTo>
                  <a:cubicBezTo>
                    <a:pt x="2601" y="2770"/>
                    <a:pt x="2564" y="2771"/>
                    <a:pt x="2524" y="2764"/>
                  </a:cubicBezTo>
                  <a:cubicBezTo>
                    <a:pt x="2514" y="2762"/>
                    <a:pt x="2507" y="2755"/>
                    <a:pt x="2496" y="2752"/>
                  </a:cubicBezTo>
                  <a:cubicBezTo>
                    <a:pt x="2482" y="2749"/>
                    <a:pt x="2451" y="2751"/>
                    <a:pt x="2428" y="2748"/>
                  </a:cubicBezTo>
                  <a:cubicBezTo>
                    <a:pt x="2384" y="2742"/>
                    <a:pt x="2331" y="2736"/>
                    <a:pt x="2272" y="2724"/>
                  </a:cubicBezTo>
                  <a:cubicBezTo>
                    <a:pt x="2228" y="2715"/>
                    <a:pt x="2187" y="2698"/>
                    <a:pt x="2148" y="2692"/>
                  </a:cubicBezTo>
                  <a:cubicBezTo>
                    <a:pt x="2112" y="2687"/>
                    <a:pt x="2076" y="2689"/>
                    <a:pt x="2040" y="2684"/>
                  </a:cubicBezTo>
                  <a:cubicBezTo>
                    <a:pt x="2026" y="2682"/>
                    <a:pt x="2009" y="2679"/>
                    <a:pt x="1984" y="2676"/>
                  </a:cubicBezTo>
                  <a:cubicBezTo>
                    <a:pt x="1961" y="2673"/>
                    <a:pt x="1939" y="2663"/>
                    <a:pt x="1916" y="2660"/>
                  </a:cubicBezTo>
                  <a:cubicBezTo>
                    <a:pt x="1833" y="2649"/>
                    <a:pt x="1743" y="2644"/>
                    <a:pt x="1672" y="2608"/>
                  </a:cubicBezTo>
                  <a:cubicBezTo>
                    <a:pt x="1628" y="2626"/>
                    <a:pt x="1581" y="2593"/>
                    <a:pt x="1532" y="2592"/>
                  </a:cubicBezTo>
                  <a:cubicBezTo>
                    <a:pt x="1517" y="2634"/>
                    <a:pt x="1537" y="2685"/>
                    <a:pt x="1540" y="2728"/>
                  </a:cubicBezTo>
                  <a:cubicBezTo>
                    <a:pt x="1542" y="2755"/>
                    <a:pt x="1537" y="2784"/>
                    <a:pt x="1540" y="2812"/>
                  </a:cubicBezTo>
                  <a:cubicBezTo>
                    <a:pt x="1541" y="2823"/>
                    <a:pt x="1547" y="2833"/>
                    <a:pt x="1548" y="2844"/>
                  </a:cubicBezTo>
                  <a:cubicBezTo>
                    <a:pt x="1551" y="2886"/>
                    <a:pt x="1543" y="2931"/>
                    <a:pt x="1548" y="2968"/>
                  </a:cubicBezTo>
                  <a:cubicBezTo>
                    <a:pt x="1550" y="2981"/>
                    <a:pt x="1560" y="2996"/>
                    <a:pt x="1560" y="3008"/>
                  </a:cubicBezTo>
                  <a:cubicBezTo>
                    <a:pt x="1559" y="3046"/>
                    <a:pt x="1528" y="3082"/>
                    <a:pt x="1496" y="3052"/>
                  </a:cubicBezTo>
                  <a:cubicBezTo>
                    <a:pt x="1473" y="3011"/>
                    <a:pt x="1502" y="2940"/>
                    <a:pt x="1476" y="2900"/>
                  </a:cubicBezTo>
                  <a:cubicBezTo>
                    <a:pt x="1485" y="2846"/>
                    <a:pt x="1482" y="2772"/>
                    <a:pt x="1464" y="2732"/>
                  </a:cubicBezTo>
                  <a:cubicBezTo>
                    <a:pt x="1460" y="2717"/>
                    <a:pt x="1474" y="2721"/>
                    <a:pt x="1472" y="2708"/>
                  </a:cubicBezTo>
                  <a:cubicBezTo>
                    <a:pt x="1455" y="2640"/>
                    <a:pt x="1462" y="2571"/>
                    <a:pt x="1448" y="2516"/>
                  </a:cubicBezTo>
                  <a:cubicBezTo>
                    <a:pt x="1405" y="2515"/>
                    <a:pt x="1396" y="2532"/>
                    <a:pt x="1360" y="2516"/>
                  </a:cubicBezTo>
                  <a:cubicBezTo>
                    <a:pt x="1298" y="2446"/>
                    <a:pt x="1279" y="2333"/>
                    <a:pt x="1236" y="2244"/>
                  </a:cubicBezTo>
                  <a:cubicBezTo>
                    <a:pt x="1230" y="2197"/>
                    <a:pt x="1225" y="2171"/>
                    <a:pt x="1200" y="2140"/>
                  </a:cubicBezTo>
                  <a:cubicBezTo>
                    <a:pt x="1202" y="2113"/>
                    <a:pt x="1191" y="2093"/>
                    <a:pt x="1180" y="2064"/>
                  </a:cubicBezTo>
                  <a:cubicBezTo>
                    <a:pt x="1181" y="2039"/>
                    <a:pt x="1181" y="2015"/>
                    <a:pt x="1172" y="2000"/>
                  </a:cubicBezTo>
                  <a:cubicBezTo>
                    <a:pt x="1182" y="2000"/>
                    <a:pt x="1178" y="1985"/>
                    <a:pt x="1184" y="1980"/>
                  </a:cubicBezTo>
                  <a:cubicBezTo>
                    <a:pt x="1193" y="1973"/>
                    <a:pt x="1213" y="1977"/>
                    <a:pt x="1228" y="1976"/>
                  </a:cubicBezTo>
                  <a:cubicBezTo>
                    <a:pt x="1233" y="2003"/>
                    <a:pt x="1249" y="2026"/>
                    <a:pt x="1256" y="2052"/>
                  </a:cubicBezTo>
                  <a:cubicBezTo>
                    <a:pt x="1261" y="2070"/>
                    <a:pt x="1259" y="2090"/>
                    <a:pt x="1264" y="2108"/>
                  </a:cubicBezTo>
                  <a:cubicBezTo>
                    <a:pt x="1268" y="2121"/>
                    <a:pt x="1275" y="2138"/>
                    <a:pt x="1280" y="2152"/>
                  </a:cubicBezTo>
                  <a:cubicBezTo>
                    <a:pt x="1294" y="2188"/>
                    <a:pt x="1306" y="2209"/>
                    <a:pt x="1320" y="2244"/>
                  </a:cubicBezTo>
                  <a:cubicBezTo>
                    <a:pt x="1331" y="2270"/>
                    <a:pt x="1327" y="2324"/>
                    <a:pt x="1356" y="2340"/>
                  </a:cubicBezTo>
                  <a:cubicBezTo>
                    <a:pt x="1367" y="2385"/>
                    <a:pt x="1383" y="2425"/>
                    <a:pt x="1416" y="2448"/>
                  </a:cubicBezTo>
                  <a:cubicBezTo>
                    <a:pt x="1538" y="2428"/>
                    <a:pt x="1655" y="2425"/>
                    <a:pt x="1752" y="2384"/>
                  </a:cubicBezTo>
                  <a:cubicBezTo>
                    <a:pt x="1792" y="2383"/>
                    <a:pt x="1828" y="2377"/>
                    <a:pt x="1852" y="2360"/>
                  </a:cubicBezTo>
                  <a:cubicBezTo>
                    <a:pt x="1876" y="2362"/>
                    <a:pt x="1899" y="2361"/>
                    <a:pt x="1904" y="2344"/>
                  </a:cubicBezTo>
                  <a:cubicBezTo>
                    <a:pt x="1887" y="2287"/>
                    <a:pt x="1867" y="2255"/>
                    <a:pt x="1852" y="2200"/>
                  </a:cubicBezTo>
                  <a:cubicBezTo>
                    <a:pt x="1839" y="2201"/>
                    <a:pt x="1827" y="2201"/>
                    <a:pt x="1824" y="2192"/>
                  </a:cubicBezTo>
                  <a:cubicBezTo>
                    <a:pt x="1773" y="2204"/>
                    <a:pt x="1712" y="2223"/>
                    <a:pt x="1656" y="2236"/>
                  </a:cubicBezTo>
                  <a:cubicBezTo>
                    <a:pt x="1646" y="2238"/>
                    <a:pt x="1636" y="2234"/>
                    <a:pt x="1628" y="2236"/>
                  </a:cubicBezTo>
                  <a:cubicBezTo>
                    <a:pt x="1594" y="2244"/>
                    <a:pt x="1562" y="2270"/>
                    <a:pt x="1532" y="2244"/>
                  </a:cubicBezTo>
                  <a:cubicBezTo>
                    <a:pt x="1491" y="2078"/>
                    <a:pt x="1402" y="1960"/>
                    <a:pt x="1360" y="1796"/>
                  </a:cubicBezTo>
                  <a:cubicBezTo>
                    <a:pt x="1271" y="1810"/>
                    <a:pt x="1188" y="1817"/>
                    <a:pt x="1092" y="1812"/>
                  </a:cubicBezTo>
                  <a:cubicBezTo>
                    <a:pt x="1069" y="1811"/>
                    <a:pt x="1045" y="1799"/>
                    <a:pt x="1020" y="1796"/>
                  </a:cubicBezTo>
                  <a:cubicBezTo>
                    <a:pt x="987" y="1791"/>
                    <a:pt x="965" y="1789"/>
                    <a:pt x="936" y="1780"/>
                  </a:cubicBezTo>
                  <a:cubicBezTo>
                    <a:pt x="886" y="1765"/>
                    <a:pt x="835" y="1740"/>
                    <a:pt x="784" y="1728"/>
                  </a:cubicBezTo>
                  <a:cubicBezTo>
                    <a:pt x="790" y="1709"/>
                    <a:pt x="771" y="1719"/>
                    <a:pt x="764" y="1716"/>
                  </a:cubicBezTo>
                  <a:cubicBezTo>
                    <a:pt x="743" y="1705"/>
                    <a:pt x="730" y="1678"/>
                    <a:pt x="700" y="1676"/>
                  </a:cubicBezTo>
                  <a:cubicBezTo>
                    <a:pt x="678" y="1718"/>
                    <a:pt x="680" y="1753"/>
                    <a:pt x="676" y="1816"/>
                  </a:cubicBezTo>
                  <a:cubicBezTo>
                    <a:pt x="680" y="1831"/>
                    <a:pt x="668" y="1829"/>
                    <a:pt x="664" y="1836"/>
                  </a:cubicBezTo>
                  <a:cubicBezTo>
                    <a:pt x="672" y="1910"/>
                    <a:pt x="652" y="1978"/>
                    <a:pt x="696" y="2020"/>
                  </a:cubicBezTo>
                  <a:cubicBezTo>
                    <a:pt x="701" y="2086"/>
                    <a:pt x="687" y="2148"/>
                    <a:pt x="704" y="2204"/>
                  </a:cubicBezTo>
                  <a:cubicBezTo>
                    <a:pt x="690" y="2226"/>
                    <a:pt x="691" y="2271"/>
                    <a:pt x="700" y="2296"/>
                  </a:cubicBezTo>
                  <a:cubicBezTo>
                    <a:pt x="688" y="2342"/>
                    <a:pt x="685" y="2424"/>
                    <a:pt x="700" y="2464"/>
                  </a:cubicBezTo>
                  <a:cubicBezTo>
                    <a:pt x="686" y="2468"/>
                    <a:pt x="700" y="2482"/>
                    <a:pt x="696" y="2492"/>
                  </a:cubicBezTo>
                  <a:cubicBezTo>
                    <a:pt x="696" y="2493"/>
                    <a:pt x="688" y="2496"/>
                    <a:pt x="688" y="2496"/>
                  </a:cubicBezTo>
                  <a:cubicBezTo>
                    <a:pt x="688" y="2500"/>
                    <a:pt x="696" y="2506"/>
                    <a:pt x="696" y="2508"/>
                  </a:cubicBezTo>
                  <a:cubicBezTo>
                    <a:pt x="696" y="2511"/>
                    <a:pt x="688" y="2520"/>
                    <a:pt x="688" y="2520"/>
                  </a:cubicBezTo>
                  <a:cubicBezTo>
                    <a:pt x="689" y="2530"/>
                    <a:pt x="699" y="2537"/>
                    <a:pt x="700" y="2548"/>
                  </a:cubicBezTo>
                  <a:cubicBezTo>
                    <a:pt x="705" y="2613"/>
                    <a:pt x="682" y="2707"/>
                    <a:pt x="704" y="2788"/>
                  </a:cubicBezTo>
                  <a:cubicBezTo>
                    <a:pt x="699" y="2812"/>
                    <a:pt x="697" y="2840"/>
                    <a:pt x="700" y="2868"/>
                  </a:cubicBezTo>
                  <a:cubicBezTo>
                    <a:pt x="702" y="2883"/>
                    <a:pt x="711" y="2894"/>
                    <a:pt x="712" y="2908"/>
                  </a:cubicBezTo>
                  <a:cubicBezTo>
                    <a:pt x="716" y="2959"/>
                    <a:pt x="709" y="3006"/>
                    <a:pt x="712" y="3056"/>
                  </a:cubicBezTo>
                  <a:cubicBezTo>
                    <a:pt x="695" y="3064"/>
                    <a:pt x="702" y="3076"/>
                    <a:pt x="684" y="3076"/>
                  </a:cubicBezTo>
                  <a:cubicBezTo>
                    <a:pt x="652" y="3076"/>
                    <a:pt x="666" y="3033"/>
                    <a:pt x="648" y="3012"/>
                  </a:cubicBezTo>
                  <a:cubicBezTo>
                    <a:pt x="657" y="2982"/>
                    <a:pt x="638" y="2953"/>
                    <a:pt x="636" y="2924"/>
                  </a:cubicBezTo>
                  <a:cubicBezTo>
                    <a:pt x="633" y="2888"/>
                    <a:pt x="647" y="2832"/>
                    <a:pt x="640" y="2804"/>
                  </a:cubicBezTo>
                  <a:cubicBezTo>
                    <a:pt x="638" y="2797"/>
                    <a:pt x="633" y="2797"/>
                    <a:pt x="632" y="2792"/>
                  </a:cubicBezTo>
                  <a:cubicBezTo>
                    <a:pt x="629" y="2767"/>
                    <a:pt x="635" y="2735"/>
                    <a:pt x="632" y="2712"/>
                  </a:cubicBezTo>
                  <a:cubicBezTo>
                    <a:pt x="629" y="2693"/>
                    <a:pt x="618" y="2674"/>
                    <a:pt x="636" y="2652"/>
                  </a:cubicBezTo>
                  <a:cubicBezTo>
                    <a:pt x="627" y="2594"/>
                    <a:pt x="624" y="2541"/>
                    <a:pt x="636" y="2476"/>
                  </a:cubicBezTo>
                  <a:cubicBezTo>
                    <a:pt x="628" y="2444"/>
                    <a:pt x="631" y="2407"/>
                    <a:pt x="620" y="2384"/>
                  </a:cubicBezTo>
                  <a:cubicBezTo>
                    <a:pt x="621" y="2375"/>
                    <a:pt x="634" y="2377"/>
                    <a:pt x="632" y="2364"/>
                  </a:cubicBezTo>
                  <a:cubicBezTo>
                    <a:pt x="633" y="2316"/>
                    <a:pt x="631" y="2261"/>
                    <a:pt x="632" y="2208"/>
                  </a:cubicBezTo>
                  <a:cubicBezTo>
                    <a:pt x="634" y="2129"/>
                    <a:pt x="645" y="2068"/>
                    <a:pt x="616" y="2000"/>
                  </a:cubicBezTo>
                  <a:cubicBezTo>
                    <a:pt x="615" y="1997"/>
                    <a:pt x="607" y="1994"/>
                    <a:pt x="604" y="1988"/>
                  </a:cubicBezTo>
                  <a:cubicBezTo>
                    <a:pt x="601" y="1982"/>
                    <a:pt x="604" y="1977"/>
                    <a:pt x="600" y="1972"/>
                  </a:cubicBezTo>
                  <a:cubicBezTo>
                    <a:pt x="585" y="1957"/>
                    <a:pt x="561" y="1957"/>
                    <a:pt x="544" y="1940"/>
                  </a:cubicBezTo>
                  <a:cubicBezTo>
                    <a:pt x="487" y="1936"/>
                    <a:pt x="449" y="1954"/>
                    <a:pt x="408" y="1932"/>
                  </a:cubicBezTo>
                  <a:cubicBezTo>
                    <a:pt x="321" y="1943"/>
                    <a:pt x="253" y="1928"/>
                    <a:pt x="164" y="1940"/>
                  </a:cubicBezTo>
                  <a:cubicBezTo>
                    <a:pt x="148" y="1955"/>
                    <a:pt x="135" y="1972"/>
                    <a:pt x="116" y="1984"/>
                  </a:cubicBezTo>
                  <a:cubicBezTo>
                    <a:pt x="119" y="2012"/>
                    <a:pt x="102" y="2021"/>
                    <a:pt x="96" y="2040"/>
                  </a:cubicBezTo>
                  <a:cubicBezTo>
                    <a:pt x="100" y="2070"/>
                    <a:pt x="79" y="2119"/>
                    <a:pt x="88" y="2152"/>
                  </a:cubicBezTo>
                  <a:cubicBezTo>
                    <a:pt x="87" y="2160"/>
                    <a:pt x="80" y="2163"/>
                    <a:pt x="76" y="2168"/>
                  </a:cubicBezTo>
                  <a:cubicBezTo>
                    <a:pt x="70" y="2251"/>
                    <a:pt x="83" y="2339"/>
                    <a:pt x="80" y="2416"/>
                  </a:cubicBezTo>
                  <a:cubicBezTo>
                    <a:pt x="79" y="2431"/>
                    <a:pt x="72" y="2446"/>
                    <a:pt x="72" y="2460"/>
                  </a:cubicBezTo>
                  <a:cubicBezTo>
                    <a:pt x="72" y="2475"/>
                    <a:pt x="79" y="2489"/>
                    <a:pt x="80" y="2504"/>
                  </a:cubicBezTo>
                  <a:cubicBezTo>
                    <a:pt x="81" y="2513"/>
                    <a:pt x="76" y="2522"/>
                    <a:pt x="76" y="2532"/>
                  </a:cubicBezTo>
                  <a:cubicBezTo>
                    <a:pt x="76" y="2578"/>
                    <a:pt x="93" y="2627"/>
                    <a:pt x="96" y="2672"/>
                  </a:cubicBezTo>
                  <a:cubicBezTo>
                    <a:pt x="100" y="2735"/>
                    <a:pt x="91" y="2796"/>
                    <a:pt x="120" y="2844"/>
                  </a:cubicBezTo>
                  <a:cubicBezTo>
                    <a:pt x="118" y="2870"/>
                    <a:pt x="117" y="2903"/>
                    <a:pt x="124" y="2944"/>
                  </a:cubicBezTo>
                  <a:cubicBezTo>
                    <a:pt x="133" y="2994"/>
                    <a:pt x="166" y="3043"/>
                    <a:pt x="132" y="3076"/>
                  </a:cubicBezTo>
                  <a:cubicBezTo>
                    <a:pt x="82" y="3082"/>
                    <a:pt x="85" y="3048"/>
                    <a:pt x="80" y="3008"/>
                  </a:cubicBezTo>
                  <a:cubicBezTo>
                    <a:pt x="76" y="2975"/>
                    <a:pt x="54" y="2921"/>
                    <a:pt x="64" y="2872"/>
                  </a:cubicBezTo>
                  <a:cubicBezTo>
                    <a:pt x="68" y="2855"/>
                    <a:pt x="44" y="2865"/>
                    <a:pt x="44" y="2852"/>
                  </a:cubicBezTo>
                  <a:cubicBezTo>
                    <a:pt x="50" y="2813"/>
                    <a:pt x="48" y="2771"/>
                    <a:pt x="44" y="2732"/>
                  </a:cubicBezTo>
                  <a:cubicBezTo>
                    <a:pt x="43" y="2724"/>
                    <a:pt x="38" y="2720"/>
                    <a:pt x="36" y="2712"/>
                  </a:cubicBezTo>
                  <a:cubicBezTo>
                    <a:pt x="28" y="2675"/>
                    <a:pt x="33" y="2634"/>
                    <a:pt x="28" y="2596"/>
                  </a:cubicBezTo>
                  <a:cubicBezTo>
                    <a:pt x="25" y="2572"/>
                    <a:pt x="14" y="2519"/>
                    <a:pt x="16" y="2480"/>
                  </a:cubicBezTo>
                  <a:cubicBezTo>
                    <a:pt x="17" y="2463"/>
                    <a:pt x="24" y="2449"/>
                    <a:pt x="24" y="2432"/>
                  </a:cubicBezTo>
                  <a:cubicBezTo>
                    <a:pt x="24" y="2414"/>
                    <a:pt x="0" y="2364"/>
                    <a:pt x="16" y="2332"/>
                  </a:cubicBezTo>
                  <a:cubicBezTo>
                    <a:pt x="21" y="2323"/>
                    <a:pt x="18" y="2324"/>
                    <a:pt x="16" y="2304"/>
                  </a:cubicBezTo>
                  <a:cubicBezTo>
                    <a:pt x="13" y="2276"/>
                    <a:pt x="15" y="2240"/>
                    <a:pt x="16" y="2208"/>
                  </a:cubicBezTo>
                  <a:cubicBezTo>
                    <a:pt x="17" y="2184"/>
                    <a:pt x="21" y="2158"/>
                    <a:pt x="24" y="2132"/>
                  </a:cubicBezTo>
                  <a:cubicBezTo>
                    <a:pt x="28" y="2098"/>
                    <a:pt x="24" y="2061"/>
                    <a:pt x="36" y="2040"/>
                  </a:cubicBezTo>
                  <a:cubicBezTo>
                    <a:pt x="38" y="2036"/>
                    <a:pt x="36" y="2032"/>
                    <a:pt x="36" y="2032"/>
                  </a:cubicBezTo>
                  <a:cubicBezTo>
                    <a:pt x="45" y="2012"/>
                    <a:pt x="57" y="1982"/>
                    <a:pt x="56" y="1948"/>
                  </a:cubicBezTo>
                  <a:cubicBezTo>
                    <a:pt x="83" y="1917"/>
                    <a:pt x="121" y="1896"/>
                    <a:pt x="160" y="1876"/>
                  </a:cubicBezTo>
                  <a:cubicBezTo>
                    <a:pt x="174" y="1875"/>
                    <a:pt x="184" y="1878"/>
                    <a:pt x="200" y="1876"/>
                  </a:cubicBezTo>
                  <a:cubicBezTo>
                    <a:pt x="207" y="1875"/>
                    <a:pt x="217" y="1868"/>
                    <a:pt x="224" y="1868"/>
                  </a:cubicBezTo>
                  <a:cubicBezTo>
                    <a:pt x="231" y="1868"/>
                    <a:pt x="237" y="1877"/>
                    <a:pt x="244" y="1876"/>
                  </a:cubicBezTo>
                  <a:cubicBezTo>
                    <a:pt x="259" y="1875"/>
                    <a:pt x="273" y="1865"/>
                    <a:pt x="292" y="1868"/>
                  </a:cubicBezTo>
                  <a:cubicBezTo>
                    <a:pt x="300" y="1869"/>
                    <a:pt x="308" y="1876"/>
                    <a:pt x="312" y="1876"/>
                  </a:cubicBezTo>
                  <a:cubicBezTo>
                    <a:pt x="322" y="1875"/>
                    <a:pt x="335" y="1859"/>
                    <a:pt x="352" y="1868"/>
                  </a:cubicBezTo>
                  <a:cubicBezTo>
                    <a:pt x="353" y="1868"/>
                    <a:pt x="356" y="1876"/>
                    <a:pt x="356" y="1876"/>
                  </a:cubicBezTo>
                  <a:cubicBezTo>
                    <a:pt x="361" y="1876"/>
                    <a:pt x="366" y="1868"/>
                    <a:pt x="372" y="1868"/>
                  </a:cubicBezTo>
                  <a:cubicBezTo>
                    <a:pt x="381" y="1868"/>
                    <a:pt x="378" y="1876"/>
                    <a:pt x="384" y="1876"/>
                  </a:cubicBezTo>
                  <a:cubicBezTo>
                    <a:pt x="396" y="1876"/>
                    <a:pt x="408" y="1868"/>
                    <a:pt x="420" y="1868"/>
                  </a:cubicBezTo>
                  <a:cubicBezTo>
                    <a:pt x="430" y="1868"/>
                    <a:pt x="442" y="1875"/>
                    <a:pt x="452" y="1876"/>
                  </a:cubicBezTo>
                  <a:cubicBezTo>
                    <a:pt x="466" y="1877"/>
                    <a:pt x="480" y="1872"/>
                    <a:pt x="492" y="1872"/>
                  </a:cubicBezTo>
                  <a:cubicBezTo>
                    <a:pt x="518" y="1872"/>
                    <a:pt x="539" y="1887"/>
                    <a:pt x="560" y="1880"/>
                  </a:cubicBezTo>
                  <a:cubicBezTo>
                    <a:pt x="577" y="1877"/>
                    <a:pt x="573" y="1897"/>
                    <a:pt x="588" y="1896"/>
                  </a:cubicBezTo>
                  <a:cubicBezTo>
                    <a:pt x="613" y="1886"/>
                    <a:pt x="592" y="1832"/>
                    <a:pt x="616" y="1824"/>
                  </a:cubicBezTo>
                  <a:cubicBezTo>
                    <a:pt x="604" y="1797"/>
                    <a:pt x="616" y="1751"/>
                    <a:pt x="628" y="1724"/>
                  </a:cubicBezTo>
                  <a:cubicBezTo>
                    <a:pt x="615" y="1702"/>
                    <a:pt x="627" y="1687"/>
                    <a:pt x="636" y="1656"/>
                  </a:cubicBezTo>
                  <a:cubicBezTo>
                    <a:pt x="639" y="1645"/>
                    <a:pt x="647" y="1630"/>
                    <a:pt x="644" y="1616"/>
                  </a:cubicBezTo>
                  <a:cubicBezTo>
                    <a:pt x="639" y="1590"/>
                    <a:pt x="592" y="1567"/>
                    <a:pt x="568" y="1536"/>
                  </a:cubicBezTo>
                  <a:cubicBezTo>
                    <a:pt x="557" y="1522"/>
                    <a:pt x="545" y="1495"/>
                    <a:pt x="536" y="1476"/>
                  </a:cubicBezTo>
                  <a:cubicBezTo>
                    <a:pt x="520" y="1443"/>
                    <a:pt x="491" y="1402"/>
                    <a:pt x="480" y="1360"/>
                  </a:cubicBezTo>
                  <a:cubicBezTo>
                    <a:pt x="478" y="1352"/>
                    <a:pt x="481" y="1341"/>
                    <a:pt x="480" y="1332"/>
                  </a:cubicBezTo>
                  <a:cubicBezTo>
                    <a:pt x="478" y="1317"/>
                    <a:pt x="466" y="1302"/>
                    <a:pt x="464" y="1288"/>
                  </a:cubicBezTo>
                  <a:cubicBezTo>
                    <a:pt x="461" y="1269"/>
                    <a:pt x="466" y="1245"/>
                    <a:pt x="464" y="1224"/>
                  </a:cubicBezTo>
                  <a:cubicBezTo>
                    <a:pt x="461" y="1195"/>
                    <a:pt x="453" y="1171"/>
                    <a:pt x="456" y="1144"/>
                  </a:cubicBezTo>
                  <a:cubicBezTo>
                    <a:pt x="460" y="1111"/>
                    <a:pt x="480" y="1076"/>
                    <a:pt x="476" y="1032"/>
                  </a:cubicBezTo>
                  <a:cubicBezTo>
                    <a:pt x="504" y="991"/>
                    <a:pt x="514" y="931"/>
                    <a:pt x="544" y="892"/>
                  </a:cubicBezTo>
                  <a:cubicBezTo>
                    <a:pt x="549" y="887"/>
                    <a:pt x="549" y="878"/>
                    <a:pt x="548" y="868"/>
                  </a:cubicBezTo>
                  <a:cubicBezTo>
                    <a:pt x="572" y="838"/>
                    <a:pt x="595" y="809"/>
                    <a:pt x="620" y="776"/>
                  </a:cubicBezTo>
                  <a:cubicBezTo>
                    <a:pt x="622" y="773"/>
                    <a:pt x="634" y="768"/>
                    <a:pt x="636" y="764"/>
                  </a:cubicBezTo>
                  <a:cubicBezTo>
                    <a:pt x="640" y="757"/>
                    <a:pt x="635" y="750"/>
                    <a:pt x="640" y="744"/>
                  </a:cubicBezTo>
                  <a:cubicBezTo>
                    <a:pt x="665" y="714"/>
                    <a:pt x="702" y="697"/>
                    <a:pt x="732" y="672"/>
                  </a:cubicBezTo>
                  <a:cubicBezTo>
                    <a:pt x="739" y="671"/>
                    <a:pt x="734" y="658"/>
                    <a:pt x="740" y="656"/>
                  </a:cubicBezTo>
                  <a:cubicBezTo>
                    <a:pt x="805" y="617"/>
                    <a:pt x="879" y="587"/>
                    <a:pt x="948" y="552"/>
                  </a:cubicBezTo>
                  <a:cubicBezTo>
                    <a:pt x="967" y="564"/>
                    <a:pt x="987" y="547"/>
                    <a:pt x="1012" y="544"/>
                  </a:cubicBezTo>
                  <a:cubicBezTo>
                    <a:pt x="1067" y="538"/>
                    <a:pt x="1129" y="553"/>
                    <a:pt x="1172" y="532"/>
                  </a:cubicBezTo>
                  <a:cubicBezTo>
                    <a:pt x="1206" y="548"/>
                    <a:pt x="1244" y="541"/>
                    <a:pt x="1284" y="548"/>
                  </a:cubicBezTo>
                  <a:cubicBezTo>
                    <a:pt x="1306" y="552"/>
                    <a:pt x="1350" y="556"/>
                    <a:pt x="1376" y="564"/>
                  </a:cubicBezTo>
                  <a:cubicBezTo>
                    <a:pt x="1380" y="565"/>
                    <a:pt x="1380" y="571"/>
                    <a:pt x="1388" y="572"/>
                  </a:cubicBezTo>
                  <a:cubicBezTo>
                    <a:pt x="1409" y="575"/>
                    <a:pt x="1436" y="584"/>
                    <a:pt x="1460" y="592"/>
                  </a:cubicBezTo>
                  <a:cubicBezTo>
                    <a:pt x="1495" y="604"/>
                    <a:pt x="1523" y="629"/>
                    <a:pt x="1556" y="636"/>
                  </a:cubicBezTo>
                  <a:cubicBezTo>
                    <a:pt x="1580" y="678"/>
                    <a:pt x="1624" y="698"/>
                    <a:pt x="1660" y="728"/>
                  </a:cubicBezTo>
                  <a:cubicBezTo>
                    <a:pt x="1665" y="747"/>
                    <a:pt x="1673" y="763"/>
                    <a:pt x="1692" y="768"/>
                  </a:cubicBezTo>
                  <a:cubicBezTo>
                    <a:pt x="1699" y="804"/>
                    <a:pt x="1721" y="824"/>
                    <a:pt x="1744" y="844"/>
                  </a:cubicBezTo>
                  <a:cubicBezTo>
                    <a:pt x="1737" y="877"/>
                    <a:pt x="1767" y="871"/>
                    <a:pt x="1760" y="904"/>
                  </a:cubicBezTo>
                  <a:cubicBezTo>
                    <a:pt x="1784" y="907"/>
                    <a:pt x="1764" y="930"/>
                    <a:pt x="1784" y="936"/>
                  </a:cubicBezTo>
                  <a:cubicBezTo>
                    <a:pt x="1777" y="1019"/>
                    <a:pt x="1836" y="1067"/>
                    <a:pt x="1892" y="1100"/>
                  </a:cubicBezTo>
                  <a:cubicBezTo>
                    <a:pt x="1896" y="1132"/>
                    <a:pt x="1941" y="1136"/>
                    <a:pt x="1940" y="1164"/>
                  </a:cubicBezTo>
                  <a:cubicBezTo>
                    <a:pt x="1939" y="1190"/>
                    <a:pt x="1914" y="1185"/>
                    <a:pt x="1900" y="1208"/>
                  </a:cubicBezTo>
                  <a:cubicBezTo>
                    <a:pt x="1851" y="1216"/>
                    <a:pt x="1816" y="1239"/>
                    <a:pt x="1772" y="1252"/>
                  </a:cubicBezTo>
                  <a:cubicBezTo>
                    <a:pt x="1774" y="1296"/>
                    <a:pt x="1745" y="1339"/>
                    <a:pt x="1760" y="1396"/>
                  </a:cubicBezTo>
                  <a:cubicBezTo>
                    <a:pt x="1713" y="1436"/>
                    <a:pt x="1600" y="1414"/>
                    <a:pt x="1508" y="1420"/>
                  </a:cubicBezTo>
                  <a:cubicBezTo>
                    <a:pt x="1498" y="1421"/>
                    <a:pt x="1485" y="1424"/>
                    <a:pt x="1476" y="1424"/>
                  </a:cubicBezTo>
                  <a:cubicBezTo>
                    <a:pt x="1463" y="1423"/>
                    <a:pt x="1448" y="1413"/>
                    <a:pt x="1436" y="1412"/>
                  </a:cubicBezTo>
                  <a:cubicBezTo>
                    <a:pt x="1397" y="1409"/>
                    <a:pt x="1360" y="1420"/>
                    <a:pt x="1316" y="1408"/>
                  </a:cubicBezTo>
                  <a:cubicBezTo>
                    <a:pt x="1311" y="1407"/>
                    <a:pt x="1310" y="1401"/>
                    <a:pt x="1304" y="1400"/>
                  </a:cubicBezTo>
                  <a:cubicBezTo>
                    <a:pt x="1264" y="1395"/>
                    <a:pt x="1220" y="1403"/>
                    <a:pt x="1184" y="1400"/>
                  </a:cubicBezTo>
                  <a:cubicBezTo>
                    <a:pt x="1156" y="1398"/>
                    <a:pt x="1130" y="1383"/>
                    <a:pt x="1108" y="1400"/>
                  </a:cubicBezTo>
                  <a:cubicBezTo>
                    <a:pt x="1161" y="1450"/>
                    <a:pt x="1239" y="1474"/>
                    <a:pt x="1288" y="1528"/>
                  </a:cubicBezTo>
                  <a:cubicBezTo>
                    <a:pt x="1309" y="1530"/>
                    <a:pt x="1329" y="1539"/>
                    <a:pt x="1348" y="1548"/>
                  </a:cubicBezTo>
                  <a:cubicBezTo>
                    <a:pt x="1366" y="1556"/>
                    <a:pt x="1388" y="1563"/>
                    <a:pt x="1404" y="1572"/>
                  </a:cubicBezTo>
                  <a:cubicBezTo>
                    <a:pt x="1412" y="1577"/>
                    <a:pt x="1416" y="1588"/>
                    <a:pt x="1424" y="1592"/>
                  </a:cubicBezTo>
                  <a:cubicBezTo>
                    <a:pt x="1453" y="1606"/>
                    <a:pt x="1489" y="1606"/>
                    <a:pt x="1520" y="1616"/>
                  </a:cubicBezTo>
                  <a:cubicBezTo>
                    <a:pt x="1543" y="1624"/>
                    <a:pt x="1560" y="1640"/>
                    <a:pt x="1584" y="1644"/>
                  </a:cubicBezTo>
                  <a:cubicBezTo>
                    <a:pt x="1591" y="1678"/>
                    <a:pt x="1569" y="1682"/>
                    <a:pt x="1564" y="1704"/>
                  </a:cubicBezTo>
                  <a:cubicBezTo>
                    <a:pt x="1506" y="1724"/>
                    <a:pt x="1456" y="1753"/>
                    <a:pt x="1412" y="1788"/>
                  </a:cubicBezTo>
                  <a:cubicBezTo>
                    <a:pt x="1420" y="1811"/>
                    <a:pt x="1426" y="1840"/>
                    <a:pt x="1440" y="1868"/>
                  </a:cubicBezTo>
                  <a:cubicBezTo>
                    <a:pt x="1446" y="1881"/>
                    <a:pt x="1458" y="1887"/>
                    <a:pt x="1464" y="1900"/>
                  </a:cubicBezTo>
                  <a:cubicBezTo>
                    <a:pt x="1479" y="1931"/>
                    <a:pt x="1487" y="1968"/>
                    <a:pt x="1500" y="2000"/>
                  </a:cubicBezTo>
                  <a:cubicBezTo>
                    <a:pt x="1515" y="2038"/>
                    <a:pt x="1539" y="2072"/>
                    <a:pt x="1560" y="2104"/>
                  </a:cubicBezTo>
                  <a:cubicBezTo>
                    <a:pt x="1566" y="2132"/>
                    <a:pt x="1572" y="2161"/>
                    <a:pt x="1592" y="2176"/>
                  </a:cubicBezTo>
                  <a:cubicBezTo>
                    <a:pt x="1676" y="2157"/>
                    <a:pt x="1774" y="2141"/>
                    <a:pt x="1840" y="2116"/>
                  </a:cubicBezTo>
                  <a:cubicBezTo>
                    <a:pt x="1894" y="2116"/>
                    <a:pt x="1929" y="2098"/>
                    <a:pt x="1964" y="2080"/>
                  </a:cubicBezTo>
                  <a:cubicBezTo>
                    <a:pt x="2033" y="2067"/>
                    <a:pt x="2090" y="2044"/>
                    <a:pt x="2164" y="2052"/>
                  </a:cubicBezTo>
                  <a:cubicBezTo>
                    <a:pt x="2168" y="2060"/>
                    <a:pt x="2171" y="2069"/>
                    <a:pt x="2180" y="2072"/>
                  </a:cubicBezTo>
                  <a:cubicBezTo>
                    <a:pt x="2267" y="2076"/>
                    <a:pt x="2288" y="2145"/>
                    <a:pt x="2328" y="2196"/>
                  </a:cubicBezTo>
                  <a:cubicBezTo>
                    <a:pt x="2411" y="2226"/>
                    <a:pt x="2417" y="2136"/>
                    <a:pt x="2460" y="2108"/>
                  </a:cubicBezTo>
                  <a:cubicBezTo>
                    <a:pt x="2508" y="2108"/>
                    <a:pt x="2543" y="2121"/>
                    <a:pt x="2580" y="2132"/>
                  </a:cubicBezTo>
                  <a:cubicBezTo>
                    <a:pt x="2597" y="2121"/>
                    <a:pt x="2584" y="2080"/>
                    <a:pt x="2588" y="2056"/>
                  </a:cubicBezTo>
                  <a:cubicBezTo>
                    <a:pt x="2461" y="2031"/>
                    <a:pt x="2353" y="2035"/>
                    <a:pt x="2240" y="1996"/>
                  </a:cubicBezTo>
                  <a:cubicBezTo>
                    <a:pt x="2212" y="2003"/>
                    <a:pt x="2181" y="1989"/>
                    <a:pt x="2148" y="1988"/>
                  </a:cubicBezTo>
                  <a:cubicBezTo>
                    <a:pt x="2145" y="1977"/>
                    <a:pt x="2136" y="1973"/>
                    <a:pt x="2128" y="1968"/>
                  </a:cubicBezTo>
                  <a:cubicBezTo>
                    <a:pt x="2113" y="1937"/>
                    <a:pt x="2117" y="1908"/>
                    <a:pt x="2108" y="1876"/>
                  </a:cubicBezTo>
                  <a:cubicBezTo>
                    <a:pt x="2117" y="1852"/>
                    <a:pt x="2120" y="1833"/>
                    <a:pt x="2124" y="1800"/>
                  </a:cubicBezTo>
                  <a:cubicBezTo>
                    <a:pt x="2125" y="1795"/>
                    <a:pt x="2132" y="1785"/>
                    <a:pt x="2132" y="1784"/>
                  </a:cubicBezTo>
                  <a:cubicBezTo>
                    <a:pt x="2132" y="1765"/>
                    <a:pt x="2116" y="1738"/>
                    <a:pt x="2136" y="1716"/>
                  </a:cubicBezTo>
                  <a:cubicBezTo>
                    <a:pt x="2136" y="1650"/>
                    <a:pt x="2152" y="1559"/>
                    <a:pt x="2156" y="1512"/>
                  </a:cubicBezTo>
                  <a:cubicBezTo>
                    <a:pt x="2158" y="1490"/>
                    <a:pt x="2167" y="1477"/>
                    <a:pt x="2172" y="1452"/>
                  </a:cubicBezTo>
                  <a:cubicBezTo>
                    <a:pt x="2174" y="1441"/>
                    <a:pt x="2171" y="1430"/>
                    <a:pt x="2172" y="1420"/>
                  </a:cubicBezTo>
                  <a:cubicBezTo>
                    <a:pt x="2174" y="1405"/>
                    <a:pt x="2183" y="1394"/>
                    <a:pt x="2184" y="1380"/>
                  </a:cubicBezTo>
                  <a:cubicBezTo>
                    <a:pt x="2185" y="1369"/>
                    <a:pt x="2179" y="1356"/>
                    <a:pt x="2180" y="1344"/>
                  </a:cubicBezTo>
                  <a:cubicBezTo>
                    <a:pt x="2181" y="1330"/>
                    <a:pt x="2189" y="1319"/>
                    <a:pt x="2192" y="1304"/>
                  </a:cubicBezTo>
                  <a:cubicBezTo>
                    <a:pt x="2194" y="1295"/>
                    <a:pt x="2190" y="1282"/>
                    <a:pt x="2192" y="1272"/>
                  </a:cubicBezTo>
                  <a:cubicBezTo>
                    <a:pt x="2193" y="1265"/>
                    <a:pt x="2199" y="1258"/>
                    <a:pt x="2200" y="1252"/>
                  </a:cubicBezTo>
                  <a:cubicBezTo>
                    <a:pt x="2203" y="1228"/>
                    <a:pt x="2197" y="1202"/>
                    <a:pt x="2212" y="1180"/>
                  </a:cubicBezTo>
                  <a:cubicBezTo>
                    <a:pt x="2205" y="1112"/>
                    <a:pt x="2245" y="1090"/>
                    <a:pt x="2240" y="1024"/>
                  </a:cubicBezTo>
                  <a:cubicBezTo>
                    <a:pt x="2245" y="1009"/>
                    <a:pt x="2259" y="1003"/>
                    <a:pt x="2260" y="984"/>
                  </a:cubicBezTo>
                  <a:cubicBezTo>
                    <a:pt x="2283" y="970"/>
                    <a:pt x="2308" y="979"/>
                    <a:pt x="2336" y="980"/>
                  </a:cubicBezTo>
                  <a:cubicBezTo>
                    <a:pt x="2378" y="982"/>
                    <a:pt x="2424" y="973"/>
                    <a:pt x="2464" y="976"/>
                  </a:cubicBezTo>
                  <a:cubicBezTo>
                    <a:pt x="2481" y="977"/>
                    <a:pt x="2496" y="986"/>
                    <a:pt x="2512" y="988"/>
                  </a:cubicBezTo>
                  <a:cubicBezTo>
                    <a:pt x="2571" y="995"/>
                    <a:pt x="2623" y="980"/>
                    <a:pt x="2668" y="1004"/>
                  </a:cubicBezTo>
                  <a:cubicBezTo>
                    <a:pt x="2715" y="998"/>
                    <a:pt x="2764" y="987"/>
                    <a:pt x="2820" y="992"/>
                  </a:cubicBezTo>
                  <a:cubicBezTo>
                    <a:pt x="2853" y="995"/>
                    <a:pt x="2888" y="1007"/>
                    <a:pt x="2920" y="1008"/>
                  </a:cubicBezTo>
                  <a:cubicBezTo>
                    <a:pt x="2929" y="1008"/>
                    <a:pt x="2940" y="1003"/>
                    <a:pt x="2948" y="1004"/>
                  </a:cubicBezTo>
                  <a:cubicBezTo>
                    <a:pt x="2967" y="1006"/>
                    <a:pt x="2985" y="1018"/>
                    <a:pt x="3004" y="1020"/>
                  </a:cubicBezTo>
                  <a:cubicBezTo>
                    <a:pt x="3030" y="1023"/>
                    <a:pt x="3058" y="1018"/>
                    <a:pt x="3084" y="1020"/>
                  </a:cubicBezTo>
                  <a:cubicBezTo>
                    <a:pt x="3099" y="1021"/>
                    <a:pt x="3118" y="1025"/>
                    <a:pt x="3144" y="1028"/>
                  </a:cubicBezTo>
                  <a:cubicBezTo>
                    <a:pt x="3185" y="1033"/>
                    <a:pt x="3226" y="1048"/>
                    <a:pt x="3264" y="1052"/>
                  </a:cubicBezTo>
                  <a:cubicBezTo>
                    <a:pt x="3297" y="1056"/>
                    <a:pt x="3332" y="1049"/>
                    <a:pt x="3364" y="1056"/>
                  </a:cubicBezTo>
                  <a:cubicBezTo>
                    <a:pt x="3380" y="1060"/>
                    <a:pt x="3390" y="1074"/>
                    <a:pt x="3408" y="1072"/>
                  </a:cubicBezTo>
                  <a:cubicBezTo>
                    <a:pt x="3425" y="1098"/>
                    <a:pt x="3454" y="1112"/>
                    <a:pt x="3472" y="1136"/>
                  </a:cubicBezTo>
                  <a:cubicBezTo>
                    <a:pt x="3477" y="1225"/>
                    <a:pt x="3463" y="1284"/>
                    <a:pt x="3456" y="1356"/>
                  </a:cubicBezTo>
                  <a:cubicBezTo>
                    <a:pt x="3505" y="1370"/>
                    <a:pt x="3534" y="1330"/>
                    <a:pt x="3572" y="1320"/>
                  </a:cubicBezTo>
                  <a:cubicBezTo>
                    <a:pt x="3558" y="1247"/>
                    <a:pt x="3581" y="1185"/>
                    <a:pt x="3568" y="1104"/>
                  </a:cubicBezTo>
                  <a:cubicBezTo>
                    <a:pt x="3568" y="1090"/>
                    <a:pt x="3577" y="1087"/>
                    <a:pt x="3584" y="1080"/>
                  </a:cubicBezTo>
                  <a:cubicBezTo>
                    <a:pt x="3585" y="1000"/>
                    <a:pt x="3594" y="918"/>
                    <a:pt x="3632" y="864"/>
                  </a:cubicBezTo>
                  <a:cubicBezTo>
                    <a:pt x="3626" y="838"/>
                    <a:pt x="3643" y="835"/>
                    <a:pt x="3640" y="812"/>
                  </a:cubicBezTo>
                  <a:cubicBezTo>
                    <a:pt x="3642" y="806"/>
                    <a:pt x="3655" y="811"/>
                    <a:pt x="3656" y="804"/>
                  </a:cubicBezTo>
                  <a:cubicBezTo>
                    <a:pt x="3654" y="782"/>
                    <a:pt x="3673" y="768"/>
                    <a:pt x="3672" y="736"/>
                  </a:cubicBezTo>
                  <a:cubicBezTo>
                    <a:pt x="3695" y="715"/>
                    <a:pt x="3703" y="679"/>
                    <a:pt x="3720" y="652"/>
                  </a:cubicBezTo>
                  <a:cubicBezTo>
                    <a:pt x="3734" y="641"/>
                    <a:pt x="3734" y="622"/>
                    <a:pt x="3744" y="608"/>
                  </a:cubicBezTo>
                  <a:cubicBezTo>
                    <a:pt x="3753" y="595"/>
                    <a:pt x="3768" y="588"/>
                    <a:pt x="3776" y="576"/>
                  </a:cubicBezTo>
                  <a:cubicBezTo>
                    <a:pt x="3784" y="565"/>
                    <a:pt x="3785" y="551"/>
                    <a:pt x="3792" y="540"/>
                  </a:cubicBezTo>
                  <a:cubicBezTo>
                    <a:pt x="3795" y="535"/>
                    <a:pt x="3804" y="533"/>
                    <a:pt x="3808" y="528"/>
                  </a:cubicBezTo>
                  <a:cubicBezTo>
                    <a:pt x="3813" y="522"/>
                    <a:pt x="3812" y="512"/>
                    <a:pt x="3816" y="508"/>
                  </a:cubicBezTo>
                  <a:cubicBezTo>
                    <a:pt x="3842" y="478"/>
                    <a:pt x="3877" y="457"/>
                    <a:pt x="3900" y="424"/>
                  </a:cubicBezTo>
                  <a:cubicBezTo>
                    <a:pt x="3905" y="419"/>
                    <a:pt x="3914" y="419"/>
                    <a:pt x="3924" y="420"/>
                  </a:cubicBezTo>
                  <a:cubicBezTo>
                    <a:pt x="3924" y="413"/>
                    <a:pt x="3924" y="407"/>
                    <a:pt x="3924" y="400"/>
                  </a:cubicBezTo>
                  <a:cubicBezTo>
                    <a:pt x="3975" y="371"/>
                    <a:pt x="4001" y="317"/>
                    <a:pt x="4056" y="292"/>
                  </a:cubicBezTo>
                  <a:cubicBezTo>
                    <a:pt x="4066" y="284"/>
                    <a:pt x="4072" y="273"/>
                    <a:pt x="4080" y="264"/>
                  </a:cubicBezTo>
                  <a:cubicBezTo>
                    <a:pt x="4127" y="250"/>
                    <a:pt x="4154" y="215"/>
                    <a:pt x="4204" y="204"/>
                  </a:cubicBezTo>
                  <a:cubicBezTo>
                    <a:pt x="4234" y="162"/>
                    <a:pt x="4310" y="166"/>
                    <a:pt x="4340" y="124"/>
                  </a:cubicBezTo>
                  <a:cubicBezTo>
                    <a:pt x="4435" y="88"/>
                    <a:pt x="4549" y="72"/>
                    <a:pt x="4644" y="36"/>
                  </a:cubicBezTo>
                  <a:cubicBezTo>
                    <a:pt x="4656" y="36"/>
                    <a:pt x="4658" y="46"/>
                    <a:pt x="4668" y="48"/>
                  </a:cubicBezTo>
                  <a:cubicBezTo>
                    <a:pt x="4727" y="8"/>
                    <a:pt x="4827" y="32"/>
                    <a:pt x="4896" y="0"/>
                  </a:cubicBezTo>
                  <a:cubicBezTo>
                    <a:pt x="4912" y="14"/>
                    <a:pt x="4956" y="5"/>
                    <a:pt x="4992" y="8"/>
                  </a:cubicBezTo>
                  <a:cubicBezTo>
                    <a:pt x="5051" y="13"/>
                    <a:pt x="5105" y="33"/>
                    <a:pt x="5172" y="20"/>
                  </a:cubicBezTo>
                  <a:cubicBezTo>
                    <a:pt x="5182" y="35"/>
                    <a:pt x="5208" y="34"/>
                    <a:pt x="5220" y="48"/>
                  </a:cubicBezTo>
                  <a:cubicBezTo>
                    <a:pt x="5231" y="48"/>
                    <a:pt x="5241" y="48"/>
                    <a:pt x="5252" y="48"/>
                  </a:cubicBezTo>
                  <a:cubicBezTo>
                    <a:pt x="5303" y="68"/>
                    <a:pt x="5359" y="82"/>
                    <a:pt x="5416" y="96"/>
                  </a:cubicBezTo>
                  <a:cubicBezTo>
                    <a:pt x="5454" y="132"/>
                    <a:pt x="5511" y="151"/>
                    <a:pt x="5556" y="180"/>
                  </a:cubicBezTo>
                  <a:cubicBezTo>
                    <a:pt x="5567" y="179"/>
                    <a:pt x="5566" y="188"/>
                    <a:pt x="5568" y="196"/>
                  </a:cubicBezTo>
                  <a:cubicBezTo>
                    <a:pt x="5613" y="204"/>
                    <a:pt x="5631" y="240"/>
                    <a:pt x="5676" y="248"/>
                  </a:cubicBezTo>
                  <a:cubicBezTo>
                    <a:pt x="5690" y="276"/>
                    <a:pt x="5724" y="286"/>
                    <a:pt x="5732" y="320"/>
                  </a:cubicBezTo>
                  <a:cubicBezTo>
                    <a:pt x="5762" y="334"/>
                    <a:pt x="5776" y="364"/>
                    <a:pt x="5796" y="388"/>
                  </a:cubicBezTo>
                  <a:cubicBezTo>
                    <a:pt x="5831" y="430"/>
                    <a:pt x="5869" y="470"/>
                    <a:pt x="5884" y="532"/>
                  </a:cubicBezTo>
                  <a:cubicBezTo>
                    <a:pt x="5885" y="546"/>
                    <a:pt x="5905" y="540"/>
                    <a:pt x="5908" y="552"/>
                  </a:cubicBezTo>
                  <a:cubicBezTo>
                    <a:pt x="5911" y="561"/>
                    <a:pt x="5918" y="566"/>
                    <a:pt x="5916" y="580"/>
                  </a:cubicBezTo>
                  <a:cubicBezTo>
                    <a:pt x="5963" y="628"/>
                    <a:pt x="5966" y="719"/>
                    <a:pt x="6008" y="772"/>
                  </a:cubicBezTo>
                  <a:cubicBezTo>
                    <a:pt x="6007" y="788"/>
                    <a:pt x="6008" y="801"/>
                    <a:pt x="6020" y="804"/>
                  </a:cubicBezTo>
                  <a:cubicBezTo>
                    <a:pt x="6009" y="863"/>
                    <a:pt x="6043" y="914"/>
                    <a:pt x="6052" y="972"/>
                  </a:cubicBezTo>
                  <a:cubicBezTo>
                    <a:pt x="6054" y="984"/>
                    <a:pt x="6050" y="999"/>
                    <a:pt x="6052" y="1012"/>
                  </a:cubicBezTo>
                  <a:cubicBezTo>
                    <a:pt x="6063" y="1080"/>
                    <a:pt x="6066" y="1167"/>
                    <a:pt x="6060" y="1252"/>
                  </a:cubicBezTo>
                  <a:cubicBezTo>
                    <a:pt x="6058" y="1262"/>
                    <a:pt x="6048" y="1264"/>
                    <a:pt x="6048" y="1276"/>
                  </a:cubicBezTo>
                  <a:cubicBezTo>
                    <a:pt x="6058" y="1318"/>
                    <a:pt x="6033" y="1348"/>
                    <a:pt x="6028" y="1380"/>
                  </a:cubicBezTo>
                  <a:cubicBezTo>
                    <a:pt x="6026" y="1394"/>
                    <a:pt x="6031" y="1409"/>
                    <a:pt x="6028" y="1424"/>
                  </a:cubicBezTo>
                  <a:cubicBezTo>
                    <a:pt x="6023" y="1451"/>
                    <a:pt x="6009" y="1484"/>
                    <a:pt x="6000" y="1516"/>
                  </a:cubicBezTo>
                  <a:cubicBezTo>
                    <a:pt x="5991" y="1546"/>
                    <a:pt x="5985" y="1579"/>
                    <a:pt x="5964" y="1600"/>
                  </a:cubicBezTo>
                  <a:cubicBezTo>
                    <a:pt x="5970" y="1635"/>
                    <a:pt x="5956" y="1654"/>
                    <a:pt x="5940" y="1688"/>
                  </a:cubicBezTo>
                  <a:cubicBezTo>
                    <a:pt x="5937" y="1695"/>
                    <a:pt x="5933" y="1704"/>
                    <a:pt x="5928" y="1712"/>
                  </a:cubicBezTo>
                  <a:cubicBezTo>
                    <a:pt x="5925" y="1718"/>
                    <a:pt x="5914" y="1728"/>
                    <a:pt x="5912" y="1732"/>
                  </a:cubicBezTo>
                  <a:cubicBezTo>
                    <a:pt x="5908" y="1742"/>
                    <a:pt x="5912" y="1752"/>
                    <a:pt x="5908" y="1760"/>
                  </a:cubicBezTo>
                  <a:cubicBezTo>
                    <a:pt x="5901" y="1773"/>
                    <a:pt x="5886" y="1781"/>
                    <a:pt x="5880" y="1792"/>
                  </a:cubicBezTo>
                  <a:cubicBezTo>
                    <a:pt x="5863" y="1863"/>
                    <a:pt x="5822" y="1910"/>
                    <a:pt x="5780" y="1960"/>
                  </a:cubicBezTo>
                  <a:cubicBezTo>
                    <a:pt x="5757" y="1988"/>
                    <a:pt x="5739" y="2018"/>
                    <a:pt x="5712" y="2040"/>
                  </a:cubicBezTo>
                  <a:cubicBezTo>
                    <a:pt x="5674" y="2102"/>
                    <a:pt x="5606" y="2134"/>
                    <a:pt x="5568" y="2196"/>
                  </a:cubicBezTo>
                  <a:cubicBezTo>
                    <a:pt x="5520" y="2224"/>
                    <a:pt x="5480" y="2260"/>
                    <a:pt x="5432" y="2288"/>
                  </a:cubicBezTo>
                  <a:cubicBezTo>
                    <a:pt x="5385" y="2316"/>
                    <a:pt x="5335" y="2339"/>
                    <a:pt x="5280" y="2360"/>
                  </a:cubicBezTo>
                  <a:cubicBezTo>
                    <a:pt x="5252" y="2348"/>
                    <a:pt x="5233" y="2371"/>
                    <a:pt x="5208" y="2380"/>
                  </a:cubicBezTo>
                  <a:cubicBezTo>
                    <a:pt x="5198" y="2383"/>
                    <a:pt x="5186" y="2381"/>
                    <a:pt x="5176" y="2384"/>
                  </a:cubicBezTo>
                  <a:cubicBezTo>
                    <a:pt x="5164" y="2388"/>
                    <a:pt x="5153" y="2397"/>
                    <a:pt x="5140" y="2400"/>
                  </a:cubicBezTo>
                  <a:cubicBezTo>
                    <a:pt x="5115" y="2405"/>
                    <a:pt x="5093" y="2398"/>
                    <a:pt x="5076" y="2416"/>
                  </a:cubicBezTo>
                  <a:cubicBezTo>
                    <a:pt x="5065" y="2416"/>
                    <a:pt x="5055" y="2416"/>
                    <a:pt x="5044" y="2416"/>
                  </a:cubicBezTo>
                  <a:cubicBezTo>
                    <a:pt x="5018" y="2433"/>
                    <a:pt x="4985" y="2425"/>
                    <a:pt x="4956" y="2432"/>
                  </a:cubicBezTo>
                  <a:cubicBezTo>
                    <a:pt x="4947" y="2434"/>
                    <a:pt x="4937" y="2442"/>
                    <a:pt x="4928" y="2444"/>
                  </a:cubicBezTo>
                  <a:cubicBezTo>
                    <a:pt x="4852" y="2460"/>
                    <a:pt x="4751" y="2443"/>
                    <a:pt x="4676" y="2436"/>
                  </a:cubicBezTo>
                  <a:cubicBezTo>
                    <a:pt x="4655" y="2434"/>
                    <a:pt x="4633" y="2438"/>
                    <a:pt x="4612" y="2436"/>
                  </a:cubicBezTo>
                  <a:cubicBezTo>
                    <a:pt x="4597" y="2434"/>
                    <a:pt x="4583" y="2426"/>
                    <a:pt x="4568" y="2424"/>
                  </a:cubicBezTo>
                  <a:cubicBezTo>
                    <a:pt x="4549" y="2421"/>
                    <a:pt x="4533" y="2426"/>
                    <a:pt x="4516" y="2420"/>
                  </a:cubicBezTo>
                  <a:cubicBezTo>
                    <a:pt x="4480" y="2408"/>
                    <a:pt x="4440" y="2395"/>
                    <a:pt x="4400" y="2384"/>
                  </a:cubicBezTo>
                  <a:cubicBezTo>
                    <a:pt x="4373" y="2377"/>
                    <a:pt x="4358" y="2368"/>
                    <a:pt x="4336" y="2360"/>
                  </a:cubicBezTo>
                  <a:cubicBezTo>
                    <a:pt x="4325" y="2356"/>
                    <a:pt x="4310" y="2359"/>
                    <a:pt x="4300" y="2356"/>
                  </a:cubicBezTo>
                  <a:cubicBezTo>
                    <a:pt x="4290" y="2353"/>
                    <a:pt x="4281" y="2343"/>
                    <a:pt x="4272" y="2340"/>
                  </a:cubicBezTo>
                  <a:cubicBezTo>
                    <a:pt x="4259" y="2335"/>
                    <a:pt x="4247" y="2336"/>
                    <a:pt x="4240" y="2332"/>
                  </a:cubicBezTo>
                  <a:cubicBezTo>
                    <a:pt x="4223" y="2323"/>
                    <a:pt x="4210" y="2302"/>
                    <a:pt x="4192" y="2292"/>
                  </a:cubicBezTo>
                  <a:cubicBezTo>
                    <a:pt x="4182" y="2287"/>
                    <a:pt x="4170" y="2289"/>
                    <a:pt x="4160" y="2284"/>
                  </a:cubicBezTo>
                  <a:cubicBezTo>
                    <a:pt x="4151" y="2280"/>
                    <a:pt x="4139" y="2267"/>
                    <a:pt x="4128" y="2260"/>
                  </a:cubicBezTo>
                  <a:cubicBezTo>
                    <a:pt x="4106" y="2245"/>
                    <a:pt x="4084" y="2233"/>
                    <a:pt x="4072" y="2208"/>
                  </a:cubicBezTo>
                  <a:cubicBezTo>
                    <a:pt x="4054" y="2212"/>
                    <a:pt x="4052" y="2201"/>
                    <a:pt x="4040" y="2200"/>
                  </a:cubicBezTo>
                  <a:cubicBezTo>
                    <a:pt x="3968" y="2110"/>
                    <a:pt x="3873" y="2044"/>
                    <a:pt x="3812" y="1944"/>
                  </a:cubicBezTo>
                  <a:cubicBezTo>
                    <a:pt x="3727" y="1861"/>
                    <a:pt x="3683" y="1737"/>
                    <a:pt x="3636" y="1616"/>
                  </a:cubicBezTo>
                  <a:close/>
                  <a:moveTo>
                    <a:pt x="3996" y="2040"/>
                  </a:moveTo>
                  <a:cubicBezTo>
                    <a:pt x="3995" y="1903"/>
                    <a:pt x="4012" y="1752"/>
                    <a:pt x="4008" y="1616"/>
                  </a:cubicBezTo>
                  <a:cubicBezTo>
                    <a:pt x="4020" y="1598"/>
                    <a:pt x="4014" y="1581"/>
                    <a:pt x="4016" y="1564"/>
                  </a:cubicBezTo>
                  <a:cubicBezTo>
                    <a:pt x="4017" y="1554"/>
                    <a:pt x="4024" y="1544"/>
                    <a:pt x="4024" y="1536"/>
                  </a:cubicBezTo>
                  <a:cubicBezTo>
                    <a:pt x="4024" y="1532"/>
                    <a:pt x="4017" y="1527"/>
                    <a:pt x="4016" y="1520"/>
                  </a:cubicBezTo>
                  <a:cubicBezTo>
                    <a:pt x="4015" y="1510"/>
                    <a:pt x="4021" y="1503"/>
                    <a:pt x="4020" y="1496"/>
                  </a:cubicBezTo>
                  <a:cubicBezTo>
                    <a:pt x="4018" y="1484"/>
                    <a:pt x="4012" y="1476"/>
                    <a:pt x="4012" y="1464"/>
                  </a:cubicBezTo>
                  <a:cubicBezTo>
                    <a:pt x="4012" y="1448"/>
                    <a:pt x="4021" y="1430"/>
                    <a:pt x="4020" y="1412"/>
                  </a:cubicBezTo>
                  <a:cubicBezTo>
                    <a:pt x="4020" y="1405"/>
                    <a:pt x="4016" y="1395"/>
                    <a:pt x="4016" y="1388"/>
                  </a:cubicBezTo>
                  <a:cubicBezTo>
                    <a:pt x="4018" y="1309"/>
                    <a:pt x="4015" y="1219"/>
                    <a:pt x="4028" y="1176"/>
                  </a:cubicBezTo>
                  <a:cubicBezTo>
                    <a:pt x="4020" y="1137"/>
                    <a:pt x="4019" y="1089"/>
                    <a:pt x="4020" y="1044"/>
                  </a:cubicBezTo>
                  <a:cubicBezTo>
                    <a:pt x="4021" y="1025"/>
                    <a:pt x="4028" y="1004"/>
                    <a:pt x="4028" y="984"/>
                  </a:cubicBezTo>
                  <a:cubicBezTo>
                    <a:pt x="4028" y="971"/>
                    <a:pt x="4022" y="960"/>
                    <a:pt x="4024" y="948"/>
                  </a:cubicBezTo>
                  <a:cubicBezTo>
                    <a:pt x="4025" y="939"/>
                    <a:pt x="4032" y="930"/>
                    <a:pt x="4032" y="920"/>
                  </a:cubicBezTo>
                  <a:cubicBezTo>
                    <a:pt x="4033" y="897"/>
                    <a:pt x="4025" y="889"/>
                    <a:pt x="4024" y="876"/>
                  </a:cubicBezTo>
                  <a:cubicBezTo>
                    <a:pt x="4023" y="863"/>
                    <a:pt x="4031" y="849"/>
                    <a:pt x="4032" y="836"/>
                  </a:cubicBezTo>
                  <a:cubicBezTo>
                    <a:pt x="4037" y="787"/>
                    <a:pt x="4038" y="727"/>
                    <a:pt x="4044" y="692"/>
                  </a:cubicBezTo>
                  <a:cubicBezTo>
                    <a:pt x="4049" y="663"/>
                    <a:pt x="4043" y="589"/>
                    <a:pt x="4036" y="564"/>
                  </a:cubicBezTo>
                  <a:cubicBezTo>
                    <a:pt x="4051" y="547"/>
                    <a:pt x="4044" y="530"/>
                    <a:pt x="4044" y="500"/>
                  </a:cubicBezTo>
                  <a:cubicBezTo>
                    <a:pt x="4061" y="473"/>
                    <a:pt x="4088" y="462"/>
                    <a:pt x="4116" y="460"/>
                  </a:cubicBezTo>
                  <a:cubicBezTo>
                    <a:pt x="4119" y="460"/>
                    <a:pt x="4145" y="460"/>
                    <a:pt x="4144" y="460"/>
                  </a:cubicBezTo>
                  <a:cubicBezTo>
                    <a:pt x="4145" y="460"/>
                    <a:pt x="4146" y="468"/>
                    <a:pt x="4148" y="468"/>
                  </a:cubicBezTo>
                  <a:cubicBezTo>
                    <a:pt x="4154" y="469"/>
                    <a:pt x="4159" y="460"/>
                    <a:pt x="4164" y="460"/>
                  </a:cubicBezTo>
                  <a:cubicBezTo>
                    <a:pt x="4170" y="460"/>
                    <a:pt x="4181" y="468"/>
                    <a:pt x="4184" y="468"/>
                  </a:cubicBezTo>
                  <a:cubicBezTo>
                    <a:pt x="4207" y="469"/>
                    <a:pt x="4246" y="447"/>
                    <a:pt x="4276" y="468"/>
                  </a:cubicBezTo>
                  <a:cubicBezTo>
                    <a:pt x="4280" y="463"/>
                    <a:pt x="4287" y="460"/>
                    <a:pt x="4292" y="456"/>
                  </a:cubicBezTo>
                  <a:cubicBezTo>
                    <a:pt x="4311" y="467"/>
                    <a:pt x="4335" y="467"/>
                    <a:pt x="4356" y="468"/>
                  </a:cubicBezTo>
                  <a:cubicBezTo>
                    <a:pt x="4386" y="470"/>
                    <a:pt x="4419" y="473"/>
                    <a:pt x="4448" y="472"/>
                  </a:cubicBezTo>
                  <a:cubicBezTo>
                    <a:pt x="4466" y="471"/>
                    <a:pt x="4483" y="463"/>
                    <a:pt x="4500" y="464"/>
                  </a:cubicBezTo>
                  <a:cubicBezTo>
                    <a:pt x="4508" y="464"/>
                    <a:pt x="4519" y="471"/>
                    <a:pt x="4528" y="472"/>
                  </a:cubicBezTo>
                  <a:cubicBezTo>
                    <a:pt x="4545" y="474"/>
                    <a:pt x="4568" y="466"/>
                    <a:pt x="4588" y="468"/>
                  </a:cubicBezTo>
                  <a:cubicBezTo>
                    <a:pt x="4594" y="468"/>
                    <a:pt x="4598" y="476"/>
                    <a:pt x="4604" y="476"/>
                  </a:cubicBezTo>
                  <a:cubicBezTo>
                    <a:pt x="4658" y="477"/>
                    <a:pt x="4725" y="460"/>
                    <a:pt x="4756" y="484"/>
                  </a:cubicBezTo>
                  <a:cubicBezTo>
                    <a:pt x="4830" y="475"/>
                    <a:pt x="4900" y="488"/>
                    <a:pt x="4968" y="492"/>
                  </a:cubicBezTo>
                  <a:cubicBezTo>
                    <a:pt x="5020" y="495"/>
                    <a:pt x="5070" y="488"/>
                    <a:pt x="5120" y="492"/>
                  </a:cubicBezTo>
                  <a:cubicBezTo>
                    <a:pt x="5128" y="493"/>
                    <a:pt x="5136" y="499"/>
                    <a:pt x="5144" y="500"/>
                  </a:cubicBezTo>
                  <a:cubicBezTo>
                    <a:pt x="5189" y="506"/>
                    <a:pt x="5237" y="495"/>
                    <a:pt x="5284" y="500"/>
                  </a:cubicBezTo>
                  <a:cubicBezTo>
                    <a:pt x="5296" y="501"/>
                    <a:pt x="5308" y="507"/>
                    <a:pt x="5320" y="508"/>
                  </a:cubicBezTo>
                  <a:cubicBezTo>
                    <a:pt x="5436" y="521"/>
                    <a:pt x="5568" y="494"/>
                    <a:pt x="5660" y="544"/>
                  </a:cubicBezTo>
                  <a:cubicBezTo>
                    <a:pt x="5666" y="571"/>
                    <a:pt x="5645" y="594"/>
                    <a:pt x="5644" y="624"/>
                  </a:cubicBezTo>
                  <a:cubicBezTo>
                    <a:pt x="5644" y="638"/>
                    <a:pt x="5651" y="652"/>
                    <a:pt x="5652" y="668"/>
                  </a:cubicBezTo>
                  <a:cubicBezTo>
                    <a:pt x="5655" y="739"/>
                    <a:pt x="5635" y="846"/>
                    <a:pt x="5656" y="904"/>
                  </a:cubicBezTo>
                  <a:cubicBezTo>
                    <a:pt x="5648" y="909"/>
                    <a:pt x="5649" y="914"/>
                    <a:pt x="5648" y="920"/>
                  </a:cubicBezTo>
                  <a:cubicBezTo>
                    <a:pt x="5640" y="967"/>
                    <a:pt x="5642" y="994"/>
                    <a:pt x="5640" y="1032"/>
                  </a:cubicBezTo>
                  <a:cubicBezTo>
                    <a:pt x="5640" y="1041"/>
                    <a:pt x="5633" y="1051"/>
                    <a:pt x="5632" y="1060"/>
                  </a:cubicBezTo>
                  <a:cubicBezTo>
                    <a:pt x="5631" y="1076"/>
                    <a:pt x="5642" y="1098"/>
                    <a:pt x="5640" y="1116"/>
                  </a:cubicBezTo>
                  <a:cubicBezTo>
                    <a:pt x="5639" y="1127"/>
                    <a:pt x="5632" y="1134"/>
                    <a:pt x="5632" y="1144"/>
                  </a:cubicBezTo>
                  <a:cubicBezTo>
                    <a:pt x="5632" y="1162"/>
                    <a:pt x="5637" y="1176"/>
                    <a:pt x="5636" y="1192"/>
                  </a:cubicBezTo>
                  <a:cubicBezTo>
                    <a:pt x="5635" y="1204"/>
                    <a:pt x="5629" y="1215"/>
                    <a:pt x="5628" y="1228"/>
                  </a:cubicBezTo>
                  <a:cubicBezTo>
                    <a:pt x="5624" y="1268"/>
                    <a:pt x="5630" y="1309"/>
                    <a:pt x="5628" y="1352"/>
                  </a:cubicBezTo>
                  <a:cubicBezTo>
                    <a:pt x="5627" y="1365"/>
                    <a:pt x="5621" y="1379"/>
                    <a:pt x="5620" y="1392"/>
                  </a:cubicBezTo>
                  <a:cubicBezTo>
                    <a:pt x="5615" y="1493"/>
                    <a:pt x="5614" y="1661"/>
                    <a:pt x="5612" y="1744"/>
                  </a:cubicBezTo>
                  <a:cubicBezTo>
                    <a:pt x="5612" y="1758"/>
                    <a:pt x="5608" y="1772"/>
                    <a:pt x="5608" y="1784"/>
                  </a:cubicBezTo>
                  <a:cubicBezTo>
                    <a:pt x="5609" y="1826"/>
                    <a:pt x="5596" y="1859"/>
                    <a:pt x="5592" y="1900"/>
                  </a:cubicBezTo>
                  <a:cubicBezTo>
                    <a:pt x="5586" y="1961"/>
                    <a:pt x="5584" y="2003"/>
                    <a:pt x="5584" y="2064"/>
                  </a:cubicBezTo>
                  <a:cubicBezTo>
                    <a:pt x="5624" y="2067"/>
                    <a:pt x="5625" y="2030"/>
                    <a:pt x="5656" y="2024"/>
                  </a:cubicBezTo>
                  <a:cubicBezTo>
                    <a:pt x="5656" y="1980"/>
                    <a:pt x="5699" y="1979"/>
                    <a:pt x="5708" y="1944"/>
                  </a:cubicBezTo>
                  <a:cubicBezTo>
                    <a:pt x="5727" y="1931"/>
                    <a:pt x="5753" y="1905"/>
                    <a:pt x="5764" y="1888"/>
                  </a:cubicBezTo>
                  <a:cubicBezTo>
                    <a:pt x="5768" y="1881"/>
                    <a:pt x="5773" y="1881"/>
                    <a:pt x="5776" y="1876"/>
                  </a:cubicBezTo>
                  <a:cubicBezTo>
                    <a:pt x="5791" y="1855"/>
                    <a:pt x="5793" y="1837"/>
                    <a:pt x="5804" y="1816"/>
                  </a:cubicBezTo>
                  <a:cubicBezTo>
                    <a:pt x="5809" y="1806"/>
                    <a:pt x="5823" y="1798"/>
                    <a:pt x="5828" y="1788"/>
                  </a:cubicBezTo>
                  <a:cubicBezTo>
                    <a:pt x="5853" y="1742"/>
                    <a:pt x="5860" y="1686"/>
                    <a:pt x="5892" y="1644"/>
                  </a:cubicBezTo>
                  <a:cubicBezTo>
                    <a:pt x="5897" y="1613"/>
                    <a:pt x="5909" y="1589"/>
                    <a:pt x="5924" y="1568"/>
                  </a:cubicBezTo>
                  <a:cubicBezTo>
                    <a:pt x="5916" y="1546"/>
                    <a:pt x="5932" y="1536"/>
                    <a:pt x="5928" y="1508"/>
                  </a:cubicBezTo>
                  <a:cubicBezTo>
                    <a:pt x="5955" y="1465"/>
                    <a:pt x="5956" y="1406"/>
                    <a:pt x="5972" y="1352"/>
                  </a:cubicBezTo>
                  <a:cubicBezTo>
                    <a:pt x="5979" y="1328"/>
                    <a:pt x="5989" y="1301"/>
                    <a:pt x="5992" y="1272"/>
                  </a:cubicBezTo>
                  <a:cubicBezTo>
                    <a:pt x="6002" y="1193"/>
                    <a:pt x="6005" y="1110"/>
                    <a:pt x="5984" y="1044"/>
                  </a:cubicBezTo>
                  <a:cubicBezTo>
                    <a:pt x="5983" y="1030"/>
                    <a:pt x="5991" y="1025"/>
                    <a:pt x="5992" y="1012"/>
                  </a:cubicBezTo>
                  <a:cubicBezTo>
                    <a:pt x="5963" y="928"/>
                    <a:pt x="5963" y="808"/>
                    <a:pt x="5908" y="736"/>
                  </a:cubicBezTo>
                  <a:cubicBezTo>
                    <a:pt x="5915" y="728"/>
                    <a:pt x="5908" y="726"/>
                    <a:pt x="5908" y="716"/>
                  </a:cubicBezTo>
                  <a:cubicBezTo>
                    <a:pt x="5869" y="637"/>
                    <a:pt x="5840" y="549"/>
                    <a:pt x="5784" y="488"/>
                  </a:cubicBezTo>
                  <a:cubicBezTo>
                    <a:pt x="5787" y="476"/>
                    <a:pt x="5777" y="476"/>
                    <a:pt x="5780" y="464"/>
                  </a:cubicBezTo>
                  <a:cubicBezTo>
                    <a:pt x="5759" y="456"/>
                    <a:pt x="5752" y="430"/>
                    <a:pt x="5740" y="416"/>
                  </a:cubicBezTo>
                  <a:cubicBezTo>
                    <a:pt x="5735" y="410"/>
                    <a:pt x="5724" y="409"/>
                    <a:pt x="5720" y="404"/>
                  </a:cubicBezTo>
                  <a:cubicBezTo>
                    <a:pt x="5713" y="395"/>
                    <a:pt x="5712" y="381"/>
                    <a:pt x="5704" y="372"/>
                  </a:cubicBezTo>
                  <a:cubicBezTo>
                    <a:pt x="5694" y="361"/>
                    <a:pt x="5680" y="353"/>
                    <a:pt x="5672" y="344"/>
                  </a:cubicBezTo>
                  <a:cubicBezTo>
                    <a:pt x="5658" y="329"/>
                    <a:pt x="5660" y="333"/>
                    <a:pt x="5648" y="324"/>
                  </a:cubicBezTo>
                  <a:cubicBezTo>
                    <a:pt x="5644" y="321"/>
                    <a:pt x="5643" y="311"/>
                    <a:pt x="5640" y="308"/>
                  </a:cubicBezTo>
                  <a:cubicBezTo>
                    <a:pt x="5617" y="287"/>
                    <a:pt x="5594" y="281"/>
                    <a:pt x="5568" y="264"/>
                  </a:cubicBezTo>
                  <a:cubicBezTo>
                    <a:pt x="5565" y="262"/>
                    <a:pt x="5565" y="259"/>
                    <a:pt x="5560" y="256"/>
                  </a:cubicBezTo>
                  <a:cubicBezTo>
                    <a:pt x="5556" y="254"/>
                    <a:pt x="5552" y="250"/>
                    <a:pt x="5548" y="248"/>
                  </a:cubicBezTo>
                  <a:cubicBezTo>
                    <a:pt x="5540" y="244"/>
                    <a:pt x="5528" y="245"/>
                    <a:pt x="5520" y="240"/>
                  </a:cubicBezTo>
                  <a:cubicBezTo>
                    <a:pt x="5512" y="236"/>
                    <a:pt x="5508" y="225"/>
                    <a:pt x="5500" y="220"/>
                  </a:cubicBezTo>
                  <a:cubicBezTo>
                    <a:pt x="5480" y="208"/>
                    <a:pt x="5460" y="202"/>
                    <a:pt x="5444" y="192"/>
                  </a:cubicBezTo>
                  <a:cubicBezTo>
                    <a:pt x="5434" y="186"/>
                    <a:pt x="5428" y="180"/>
                    <a:pt x="5420" y="172"/>
                  </a:cubicBezTo>
                  <a:cubicBezTo>
                    <a:pt x="5398" y="169"/>
                    <a:pt x="5378" y="163"/>
                    <a:pt x="5368" y="148"/>
                  </a:cubicBezTo>
                  <a:cubicBezTo>
                    <a:pt x="5291" y="143"/>
                    <a:pt x="5239" y="105"/>
                    <a:pt x="5176" y="96"/>
                  </a:cubicBezTo>
                  <a:cubicBezTo>
                    <a:pt x="5140" y="91"/>
                    <a:pt x="5097" y="98"/>
                    <a:pt x="5052" y="92"/>
                  </a:cubicBezTo>
                  <a:cubicBezTo>
                    <a:pt x="5036" y="90"/>
                    <a:pt x="5024" y="78"/>
                    <a:pt x="5008" y="76"/>
                  </a:cubicBezTo>
                  <a:cubicBezTo>
                    <a:pt x="4993" y="74"/>
                    <a:pt x="4969" y="76"/>
                    <a:pt x="4948" y="76"/>
                  </a:cubicBezTo>
                  <a:cubicBezTo>
                    <a:pt x="4904" y="75"/>
                    <a:pt x="4869" y="82"/>
                    <a:pt x="4840" y="84"/>
                  </a:cubicBezTo>
                  <a:cubicBezTo>
                    <a:pt x="4813" y="86"/>
                    <a:pt x="4784" y="81"/>
                    <a:pt x="4760" y="84"/>
                  </a:cubicBezTo>
                  <a:cubicBezTo>
                    <a:pt x="4749" y="86"/>
                    <a:pt x="4735" y="93"/>
                    <a:pt x="4724" y="96"/>
                  </a:cubicBezTo>
                  <a:cubicBezTo>
                    <a:pt x="4692" y="103"/>
                    <a:pt x="4669" y="105"/>
                    <a:pt x="4644" y="100"/>
                  </a:cubicBezTo>
                  <a:cubicBezTo>
                    <a:pt x="4609" y="118"/>
                    <a:pt x="4577" y="123"/>
                    <a:pt x="4524" y="128"/>
                  </a:cubicBezTo>
                  <a:cubicBezTo>
                    <a:pt x="4465" y="154"/>
                    <a:pt x="4395" y="168"/>
                    <a:pt x="4344" y="196"/>
                  </a:cubicBezTo>
                  <a:cubicBezTo>
                    <a:pt x="4306" y="217"/>
                    <a:pt x="4256" y="235"/>
                    <a:pt x="4228" y="260"/>
                  </a:cubicBezTo>
                  <a:cubicBezTo>
                    <a:pt x="4210" y="256"/>
                    <a:pt x="4209" y="270"/>
                    <a:pt x="4192" y="268"/>
                  </a:cubicBezTo>
                  <a:cubicBezTo>
                    <a:pt x="4184" y="279"/>
                    <a:pt x="4172" y="285"/>
                    <a:pt x="4164" y="296"/>
                  </a:cubicBezTo>
                  <a:cubicBezTo>
                    <a:pt x="4056" y="336"/>
                    <a:pt x="4003" y="431"/>
                    <a:pt x="3912" y="488"/>
                  </a:cubicBezTo>
                  <a:cubicBezTo>
                    <a:pt x="3910" y="511"/>
                    <a:pt x="3888" y="515"/>
                    <a:pt x="3884" y="536"/>
                  </a:cubicBezTo>
                  <a:cubicBezTo>
                    <a:pt x="3835" y="570"/>
                    <a:pt x="3814" y="631"/>
                    <a:pt x="3772" y="672"/>
                  </a:cubicBezTo>
                  <a:cubicBezTo>
                    <a:pt x="3773" y="684"/>
                    <a:pt x="3765" y="688"/>
                    <a:pt x="3760" y="700"/>
                  </a:cubicBezTo>
                  <a:cubicBezTo>
                    <a:pt x="3756" y="709"/>
                    <a:pt x="3757" y="723"/>
                    <a:pt x="3752" y="732"/>
                  </a:cubicBezTo>
                  <a:cubicBezTo>
                    <a:pt x="3743" y="750"/>
                    <a:pt x="3724" y="762"/>
                    <a:pt x="3716" y="780"/>
                  </a:cubicBezTo>
                  <a:cubicBezTo>
                    <a:pt x="3709" y="795"/>
                    <a:pt x="3710" y="817"/>
                    <a:pt x="3704" y="832"/>
                  </a:cubicBezTo>
                  <a:cubicBezTo>
                    <a:pt x="3700" y="842"/>
                    <a:pt x="3692" y="850"/>
                    <a:pt x="3688" y="860"/>
                  </a:cubicBezTo>
                  <a:cubicBezTo>
                    <a:pt x="3683" y="871"/>
                    <a:pt x="3683" y="885"/>
                    <a:pt x="3672" y="892"/>
                  </a:cubicBezTo>
                  <a:cubicBezTo>
                    <a:pt x="3665" y="948"/>
                    <a:pt x="3650" y="995"/>
                    <a:pt x="3636" y="1044"/>
                  </a:cubicBezTo>
                  <a:cubicBezTo>
                    <a:pt x="3634" y="1110"/>
                    <a:pt x="3622" y="1194"/>
                    <a:pt x="3624" y="1272"/>
                  </a:cubicBezTo>
                  <a:cubicBezTo>
                    <a:pt x="3624" y="1281"/>
                    <a:pt x="3623" y="1295"/>
                    <a:pt x="3624" y="1304"/>
                  </a:cubicBezTo>
                  <a:cubicBezTo>
                    <a:pt x="3626" y="1320"/>
                    <a:pt x="3634" y="1326"/>
                    <a:pt x="3632" y="1340"/>
                  </a:cubicBezTo>
                  <a:cubicBezTo>
                    <a:pt x="3630" y="1357"/>
                    <a:pt x="3620" y="1373"/>
                    <a:pt x="3608" y="1384"/>
                  </a:cubicBezTo>
                  <a:cubicBezTo>
                    <a:pt x="3557" y="1387"/>
                    <a:pt x="3529" y="1414"/>
                    <a:pt x="3480" y="1420"/>
                  </a:cubicBezTo>
                  <a:cubicBezTo>
                    <a:pt x="3407" y="1467"/>
                    <a:pt x="3298" y="1478"/>
                    <a:pt x="3228" y="1528"/>
                  </a:cubicBezTo>
                  <a:cubicBezTo>
                    <a:pt x="3251" y="1541"/>
                    <a:pt x="3275" y="1532"/>
                    <a:pt x="3300" y="1532"/>
                  </a:cubicBezTo>
                  <a:cubicBezTo>
                    <a:pt x="3370" y="1532"/>
                    <a:pt x="3453" y="1538"/>
                    <a:pt x="3532" y="1536"/>
                  </a:cubicBezTo>
                  <a:cubicBezTo>
                    <a:pt x="3599" y="1534"/>
                    <a:pt x="3659" y="1524"/>
                    <a:pt x="3700" y="1552"/>
                  </a:cubicBezTo>
                  <a:cubicBezTo>
                    <a:pt x="3697" y="1595"/>
                    <a:pt x="3720" y="1620"/>
                    <a:pt x="3732" y="1656"/>
                  </a:cubicBezTo>
                  <a:cubicBezTo>
                    <a:pt x="3734" y="1663"/>
                    <a:pt x="3736" y="1674"/>
                    <a:pt x="3740" y="1684"/>
                  </a:cubicBezTo>
                  <a:cubicBezTo>
                    <a:pt x="3757" y="1723"/>
                    <a:pt x="3772" y="1777"/>
                    <a:pt x="3796" y="1804"/>
                  </a:cubicBezTo>
                  <a:cubicBezTo>
                    <a:pt x="3802" y="1809"/>
                    <a:pt x="3800" y="1821"/>
                    <a:pt x="3800" y="1832"/>
                  </a:cubicBezTo>
                  <a:cubicBezTo>
                    <a:pt x="3833" y="1852"/>
                    <a:pt x="3853" y="1885"/>
                    <a:pt x="3880" y="1912"/>
                  </a:cubicBezTo>
                  <a:cubicBezTo>
                    <a:pt x="3886" y="1917"/>
                    <a:pt x="3882" y="1931"/>
                    <a:pt x="3888" y="1936"/>
                  </a:cubicBezTo>
                  <a:cubicBezTo>
                    <a:pt x="3920" y="1966"/>
                    <a:pt x="3958" y="1991"/>
                    <a:pt x="3976" y="2036"/>
                  </a:cubicBezTo>
                  <a:cubicBezTo>
                    <a:pt x="3990" y="2028"/>
                    <a:pt x="3994" y="2050"/>
                    <a:pt x="3996" y="2040"/>
                  </a:cubicBezTo>
                  <a:close/>
                  <a:moveTo>
                    <a:pt x="5300" y="568"/>
                  </a:moveTo>
                  <a:cubicBezTo>
                    <a:pt x="5227" y="562"/>
                    <a:pt x="5137" y="559"/>
                    <a:pt x="5080" y="552"/>
                  </a:cubicBezTo>
                  <a:cubicBezTo>
                    <a:pt x="5070" y="551"/>
                    <a:pt x="5058" y="557"/>
                    <a:pt x="5048" y="556"/>
                  </a:cubicBezTo>
                  <a:cubicBezTo>
                    <a:pt x="5036" y="555"/>
                    <a:pt x="5030" y="548"/>
                    <a:pt x="5020" y="548"/>
                  </a:cubicBezTo>
                  <a:cubicBezTo>
                    <a:pt x="4989" y="548"/>
                    <a:pt x="4958" y="554"/>
                    <a:pt x="4928" y="552"/>
                  </a:cubicBezTo>
                  <a:cubicBezTo>
                    <a:pt x="4921" y="552"/>
                    <a:pt x="4916" y="545"/>
                    <a:pt x="4908" y="544"/>
                  </a:cubicBezTo>
                  <a:cubicBezTo>
                    <a:pt x="4885" y="542"/>
                    <a:pt x="4860" y="550"/>
                    <a:pt x="4836" y="548"/>
                  </a:cubicBezTo>
                  <a:cubicBezTo>
                    <a:pt x="4816" y="546"/>
                    <a:pt x="4795" y="537"/>
                    <a:pt x="4776" y="536"/>
                  </a:cubicBezTo>
                  <a:cubicBezTo>
                    <a:pt x="4764" y="535"/>
                    <a:pt x="4748" y="540"/>
                    <a:pt x="4736" y="540"/>
                  </a:cubicBezTo>
                  <a:cubicBezTo>
                    <a:pt x="4710" y="539"/>
                    <a:pt x="4681" y="528"/>
                    <a:pt x="4652" y="528"/>
                  </a:cubicBezTo>
                  <a:cubicBezTo>
                    <a:pt x="4596" y="527"/>
                    <a:pt x="4555" y="522"/>
                    <a:pt x="4512" y="532"/>
                  </a:cubicBezTo>
                  <a:cubicBezTo>
                    <a:pt x="4498" y="531"/>
                    <a:pt x="4493" y="522"/>
                    <a:pt x="4476" y="524"/>
                  </a:cubicBezTo>
                  <a:cubicBezTo>
                    <a:pt x="4460" y="521"/>
                    <a:pt x="4462" y="537"/>
                    <a:pt x="4444" y="532"/>
                  </a:cubicBezTo>
                  <a:cubicBezTo>
                    <a:pt x="4394" y="525"/>
                    <a:pt x="4323" y="519"/>
                    <a:pt x="4252" y="520"/>
                  </a:cubicBezTo>
                  <a:cubicBezTo>
                    <a:pt x="4230" y="520"/>
                    <a:pt x="4209" y="528"/>
                    <a:pt x="4188" y="528"/>
                  </a:cubicBezTo>
                  <a:cubicBezTo>
                    <a:pt x="4173" y="528"/>
                    <a:pt x="4163" y="520"/>
                    <a:pt x="4148" y="520"/>
                  </a:cubicBezTo>
                  <a:cubicBezTo>
                    <a:pt x="4128" y="520"/>
                    <a:pt x="4114" y="530"/>
                    <a:pt x="4096" y="532"/>
                  </a:cubicBezTo>
                  <a:cubicBezTo>
                    <a:pt x="4101" y="555"/>
                    <a:pt x="4095" y="572"/>
                    <a:pt x="4104" y="596"/>
                  </a:cubicBezTo>
                  <a:cubicBezTo>
                    <a:pt x="4094" y="610"/>
                    <a:pt x="4103" y="620"/>
                    <a:pt x="4092" y="636"/>
                  </a:cubicBezTo>
                  <a:cubicBezTo>
                    <a:pt x="4112" y="661"/>
                    <a:pt x="4093" y="689"/>
                    <a:pt x="4092" y="708"/>
                  </a:cubicBezTo>
                  <a:cubicBezTo>
                    <a:pt x="4092" y="708"/>
                    <a:pt x="4099" y="715"/>
                    <a:pt x="4100" y="720"/>
                  </a:cubicBezTo>
                  <a:cubicBezTo>
                    <a:pt x="4104" y="755"/>
                    <a:pt x="4094" y="801"/>
                    <a:pt x="4092" y="828"/>
                  </a:cubicBezTo>
                  <a:cubicBezTo>
                    <a:pt x="4088" y="900"/>
                    <a:pt x="4089" y="969"/>
                    <a:pt x="4084" y="1020"/>
                  </a:cubicBezTo>
                  <a:cubicBezTo>
                    <a:pt x="4082" y="1037"/>
                    <a:pt x="4084" y="1040"/>
                    <a:pt x="4088" y="1052"/>
                  </a:cubicBezTo>
                  <a:cubicBezTo>
                    <a:pt x="4102" y="1097"/>
                    <a:pt x="4081" y="1139"/>
                    <a:pt x="4080" y="1168"/>
                  </a:cubicBezTo>
                  <a:cubicBezTo>
                    <a:pt x="4087" y="1173"/>
                    <a:pt x="4081" y="1191"/>
                    <a:pt x="4088" y="1196"/>
                  </a:cubicBezTo>
                  <a:cubicBezTo>
                    <a:pt x="4069" y="1218"/>
                    <a:pt x="4085" y="1246"/>
                    <a:pt x="4084" y="1272"/>
                  </a:cubicBezTo>
                  <a:cubicBezTo>
                    <a:pt x="4084" y="1272"/>
                    <a:pt x="4076" y="1279"/>
                    <a:pt x="4076" y="1280"/>
                  </a:cubicBezTo>
                  <a:cubicBezTo>
                    <a:pt x="4073" y="1301"/>
                    <a:pt x="4079" y="1331"/>
                    <a:pt x="4080" y="1352"/>
                  </a:cubicBezTo>
                  <a:cubicBezTo>
                    <a:pt x="4082" y="1401"/>
                    <a:pt x="4071" y="1452"/>
                    <a:pt x="4076" y="1500"/>
                  </a:cubicBezTo>
                  <a:cubicBezTo>
                    <a:pt x="4077" y="1513"/>
                    <a:pt x="4084" y="1526"/>
                    <a:pt x="4084" y="1540"/>
                  </a:cubicBezTo>
                  <a:cubicBezTo>
                    <a:pt x="4084" y="1551"/>
                    <a:pt x="4077" y="1560"/>
                    <a:pt x="4076" y="1572"/>
                  </a:cubicBezTo>
                  <a:cubicBezTo>
                    <a:pt x="4075" y="1600"/>
                    <a:pt x="4082" y="1620"/>
                    <a:pt x="4068" y="1640"/>
                  </a:cubicBezTo>
                  <a:cubicBezTo>
                    <a:pt x="4066" y="1655"/>
                    <a:pt x="4075" y="1660"/>
                    <a:pt x="4072" y="1676"/>
                  </a:cubicBezTo>
                  <a:cubicBezTo>
                    <a:pt x="4074" y="1690"/>
                    <a:pt x="4058" y="1686"/>
                    <a:pt x="4060" y="1700"/>
                  </a:cubicBezTo>
                  <a:cubicBezTo>
                    <a:pt x="4080" y="1783"/>
                    <a:pt x="4051" y="1864"/>
                    <a:pt x="4048" y="1936"/>
                  </a:cubicBezTo>
                  <a:cubicBezTo>
                    <a:pt x="4045" y="1999"/>
                    <a:pt x="4053" y="2053"/>
                    <a:pt x="4048" y="2100"/>
                  </a:cubicBezTo>
                  <a:cubicBezTo>
                    <a:pt x="4057" y="2111"/>
                    <a:pt x="4068" y="2120"/>
                    <a:pt x="4072" y="2136"/>
                  </a:cubicBezTo>
                  <a:cubicBezTo>
                    <a:pt x="4112" y="2154"/>
                    <a:pt x="4139" y="2186"/>
                    <a:pt x="4180" y="2200"/>
                  </a:cubicBezTo>
                  <a:cubicBezTo>
                    <a:pt x="4186" y="2138"/>
                    <a:pt x="4179" y="2015"/>
                    <a:pt x="4192" y="1956"/>
                  </a:cubicBezTo>
                  <a:cubicBezTo>
                    <a:pt x="4193" y="1944"/>
                    <a:pt x="4183" y="1944"/>
                    <a:pt x="4184" y="1932"/>
                  </a:cubicBezTo>
                  <a:cubicBezTo>
                    <a:pt x="4202" y="1858"/>
                    <a:pt x="4200" y="1754"/>
                    <a:pt x="4188" y="1680"/>
                  </a:cubicBezTo>
                  <a:cubicBezTo>
                    <a:pt x="4205" y="1655"/>
                    <a:pt x="4185" y="1595"/>
                    <a:pt x="4208" y="1576"/>
                  </a:cubicBezTo>
                  <a:cubicBezTo>
                    <a:pt x="4194" y="1528"/>
                    <a:pt x="4216" y="1457"/>
                    <a:pt x="4208" y="1380"/>
                  </a:cubicBezTo>
                  <a:cubicBezTo>
                    <a:pt x="4235" y="1345"/>
                    <a:pt x="4205" y="1257"/>
                    <a:pt x="4232" y="1212"/>
                  </a:cubicBezTo>
                  <a:cubicBezTo>
                    <a:pt x="4209" y="1160"/>
                    <a:pt x="4240" y="1115"/>
                    <a:pt x="4220" y="1064"/>
                  </a:cubicBezTo>
                  <a:cubicBezTo>
                    <a:pt x="4229" y="1048"/>
                    <a:pt x="4227" y="1025"/>
                    <a:pt x="4228" y="1004"/>
                  </a:cubicBezTo>
                  <a:cubicBezTo>
                    <a:pt x="4229" y="983"/>
                    <a:pt x="4232" y="962"/>
                    <a:pt x="4232" y="940"/>
                  </a:cubicBezTo>
                  <a:cubicBezTo>
                    <a:pt x="4232" y="912"/>
                    <a:pt x="4223" y="882"/>
                    <a:pt x="4224" y="852"/>
                  </a:cubicBezTo>
                  <a:cubicBezTo>
                    <a:pt x="4224" y="843"/>
                    <a:pt x="4231" y="833"/>
                    <a:pt x="4232" y="824"/>
                  </a:cubicBezTo>
                  <a:cubicBezTo>
                    <a:pt x="4236" y="777"/>
                    <a:pt x="4224" y="728"/>
                    <a:pt x="4240" y="692"/>
                  </a:cubicBezTo>
                  <a:cubicBezTo>
                    <a:pt x="4229" y="685"/>
                    <a:pt x="4232" y="662"/>
                    <a:pt x="4232" y="644"/>
                  </a:cubicBezTo>
                  <a:cubicBezTo>
                    <a:pt x="4241" y="641"/>
                    <a:pt x="4243" y="631"/>
                    <a:pt x="4252" y="628"/>
                  </a:cubicBezTo>
                  <a:cubicBezTo>
                    <a:pt x="4286" y="635"/>
                    <a:pt x="4320" y="620"/>
                    <a:pt x="4352" y="624"/>
                  </a:cubicBezTo>
                  <a:cubicBezTo>
                    <a:pt x="4357" y="625"/>
                    <a:pt x="4362" y="632"/>
                    <a:pt x="4368" y="632"/>
                  </a:cubicBezTo>
                  <a:cubicBezTo>
                    <a:pt x="4379" y="632"/>
                    <a:pt x="4393" y="624"/>
                    <a:pt x="4404" y="624"/>
                  </a:cubicBezTo>
                  <a:cubicBezTo>
                    <a:pt x="4413" y="624"/>
                    <a:pt x="4421" y="631"/>
                    <a:pt x="4432" y="632"/>
                  </a:cubicBezTo>
                  <a:cubicBezTo>
                    <a:pt x="4466" y="636"/>
                    <a:pt x="4503" y="631"/>
                    <a:pt x="4540" y="632"/>
                  </a:cubicBezTo>
                  <a:cubicBezTo>
                    <a:pt x="4571" y="633"/>
                    <a:pt x="4599" y="638"/>
                    <a:pt x="4624" y="640"/>
                  </a:cubicBezTo>
                  <a:cubicBezTo>
                    <a:pt x="4659" y="643"/>
                    <a:pt x="4693" y="644"/>
                    <a:pt x="4728" y="640"/>
                  </a:cubicBezTo>
                  <a:cubicBezTo>
                    <a:pt x="4769" y="664"/>
                    <a:pt x="4820" y="649"/>
                    <a:pt x="4868" y="656"/>
                  </a:cubicBezTo>
                  <a:cubicBezTo>
                    <a:pt x="4877" y="657"/>
                    <a:pt x="4887" y="663"/>
                    <a:pt x="4896" y="664"/>
                  </a:cubicBezTo>
                  <a:cubicBezTo>
                    <a:pt x="4926" y="666"/>
                    <a:pt x="4960" y="656"/>
                    <a:pt x="4992" y="660"/>
                  </a:cubicBezTo>
                  <a:cubicBezTo>
                    <a:pt x="5012" y="662"/>
                    <a:pt x="5029" y="673"/>
                    <a:pt x="5048" y="672"/>
                  </a:cubicBezTo>
                  <a:cubicBezTo>
                    <a:pt x="5062" y="671"/>
                    <a:pt x="5077" y="664"/>
                    <a:pt x="5092" y="664"/>
                  </a:cubicBezTo>
                  <a:cubicBezTo>
                    <a:pt x="5102" y="664"/>
                    <a:pt x="5114" y="671"/>
                    <a:pt x="5124" y="672"/>
                  </a:cubicBezTo>
                  <a:cubicBezTo>
                    <a:pt x="5198" y="682"/>
                    <a:pt x="5292" y="648"/>
                    <a:pt x="5356" y="680"/>
                  </a:cubicBezTo>
                  <a:cubicBezTo>
                    <a:pt x="5388" y="675"/>
                    <a:pt x="5434" y="654"/>
                    <a:pt x="5452" y="688"/>
                  </a:cubicBezTo>
                  <a:cubicBezTo>
                    <a:pt x="5461" y="706"/>
                    <a:pt x="5448" y="736"/>
                    <a:pt x="5448" y="756"/>
                  </a:cubicBezTo>
                  <a:cubicBezTo>
                    <a:pt x="5448" y="770"/>
                    <a:pt x="5457" y="786"/>
                    <a:pt x="5456" y="804"/>
                  </a:cubicBezTo>
                  <a:cubicBezTo>
                    <a:pt x="5456" y="812"/>
                    <a:pt x="5449" y="824"/>
                    <a:pt x="5448" y="832"/>
                  </a:cubicBezTo>
                  <a:cubicBezTo>
                    <a:pt x="5440" y="898"/>
                    <a:pt x="5452" y="999"/>
                    <a:pt x="5452" y="1072"/>
                  </a:cubicBezTo>
                  <a:cubicBezTo>
                    <a:pt x="5452" y="1105"/>
                    <a:pt x="5444" y="1130"/>
                    <a:pt x="5456" y="1152"/>
                  </a:cubicBezTo>
                  <a:cubicBezTo>
                    <a:pt x="5436" y="1190"/>
                    <a:pt x="5449" y="1246"/>
                    <a:pt x="5448" y="1296"/>
                  </a:cubicBezTo>
                  <a:cubicBezTo>
                    <a:pt x="5447" y="1329"/>
                    <a:pt x="5434" y="1354"/>
                    <a:pt x="5444" y="1380"/>
                  </a:cubicBezTo>
                  <a:cubicBezTo>
                    <a:pt x="5432" y="1440"/>
                    <a:pt x="5435" y="1508"/>
                    <a:pt x="5432" y="1568"/>
                  </a:cubicBezTo>
                  <a:cubicBezTo>
                    <a:pt x="5431" y="1589"/>
                    <a:pt x="5435" y="1614"/>
                    <a:pt x="5432" y="1632"/>
                  </a:cubicBezTo>
                  <a:cubicBezTo>
                    <a:pt x="5431" y="1641"/>
                    <a:pt x="5425" y="1647"/>
                    <a:pt x="5424" y="1656"/>
                  </a:cubicBezTo>
                  <a:cubicBezTo>
                    <a:pt x="5423" y="1672"/>
                    <a:pt x="5427" y="1689"/>
                    <a:pt x="5424" y="1704"/>
                  </a:cubicBezTo>
                  <a:cubicBezTo>
                    <a:pt x="5422" y="1713"/>
                    <a:pt x="5417" y="1720"/>
                    <a:pt x="5416" y="1728"/>
                  </a:cubicBezTo>
                  <a:cubicBezTo>
                    <a:pt x="5411" y="1776"/>
                    <a:pt x="5427" y="1824"/>
                    <a:pt x="5424" y="1872"/>
                  </a:cubicBezTo>
                  <a:cubicBezTo>
                    <a:pt x="5423" y="1884"/>
                    <a:pt x="5414" y="1898"/>
                    <a:pt x="5412" y="1912"/>
                  </a:cubicBezTo>
                  <a:cubicBezTo>
                    <a:pt x="5408" y="1938"/>
                    <a:pt x="5416" y="1967"/>
                    <a:pt x="5412" y="1992"/>
                  </a:cubicBezTo>
                  <a:cubicBezTo>
                    <a:pt x="5401" y="2067"/>
                    <a:pt x="5406" y="2156"/>
                    <a:pt x="5404" y="2228"/>
                  </a:cubicBezTo>
                  <a:cubicBezTo>
                    <a:pt x="5462" y="2217"/>
                    <a:pt x="5488" y="2174"/>
                    <a:pt x="5528" y="2144"/>
                  </a:cubicBezTo>
                  <a:cubicBezTo>
                    <a:pt x="5528" y="2086"/>
                    <a:pt x="5520" y="2014"/>
                    <a:pt x="5540" y="1964"/>
                  </a:cubicBezTo>
                  <a:cubicBezTo>
                    <a:pt x="5521" y="1929"/>
                    <a:pt x="5536" y="1900"/>
                    <a:pt x="5540" y="1860"/>
                  </a:cubicBezTo>
                  <a:cubicBezTo>
                    <a:pt x="5543" y="1832"/>
                    <a:pt x="5535" y="1812"/>
                    <a:pt x="5552" y="1804"/>
                  </a:cubicBezTo>
                  <a:cubicBezTo>
                    <a:pt x="5549" y="1765"/>
                    <a:pt x="5547" y="1727"/>
                    <a:pt x="5548" y="1688"/>
                  </a:cubicBezTo>
                  <a:cubicBezTo>
                    <a:pt x="5550" y="1606"/>
                    <a:pt x="5540" y="1516"/>
                    <a:pt x="5552" y="1440"/>
                  </a:cubicBezTo>
                  <a:cubicBezTo>
                    <a:pt x="5553" y="1431"/>
                    <a:pt x="5559" y="1422"/>
                    <a:pt x="5560" y="1412"/>
                  </a:cubicBezTo>
                  <a:cubicBezTo>
                    <a:pt x="5564" y="1372"/>
                    <a:pt x="5555" y="1329"/>
                    <a:pt x="5560" y="1292"/>
                  </a:cubicBezTo>
                  <a:cubicBezTo>
                    <a:pt x="5564" y="1266"/>
                    <a:pt x="5574" y="1250"/>
                    <a:pt x="5560" y="1232"/>
                  </a:cubicBezTo>
                  <a:cubicBezTo>
                    <a:pt x="5574" y="1224"/>
                    <a:pt x="5570" y="1218"/>
                    <a:pt x="5572" y="1204"/>
                  </a:cubicBezTo>
                  <a:cubicBezTo>
                    <a:pt x="5579" y="1149"/>
                    <a:pt x="5568" y="1091"/>
                    <a:pt x="5572" y="1040"/>
                  </a:cubicBezTo>
                  <a:cubicBezTo>
                    <a:pt x="5573" y="1030"/>
                    <a:pt x="5579" y="1021"/>
                    <a:pt x="5580" y="1012"/>
                  </a:cubicBezTo>
                  <a:cubicBezTo>
                    <a:pt x="5581" y="1004"/>
                    <a:pt x="5575" y="995"/>
                    <a:pt x="5576" y="988"/>
                  </a:cubicBezTo>
                  <a:cubicBezTo>
                    <a:pt x="5577" y="978"/>
                    <a:pt x="5584" y="969"/>
                    <a:pt x="5584" y="960"/>
                  </a:cubicBezTo>
                  <a:cubicBezTo>
                    <a:pt x="5586" y="921"/>
                    <a:pt x="5577" y="884"/>
                    <a:pt x="5588" y="856"/>
                  </a:cubicBezTo>
                  <a:cubicBezTo>
                    <a:pt x="5576" y="794"/>
                    <a:pt x="5588" y="683"/>
                    <a:pt x="5584" y="592"/>
                  </a:cubicBezTo>
                  <a:cubicBezTo>
                    <a:pt x="5509" y="552"/>
                    <a:pt x="5403" y="576"/>
                    <a:pt x="5300" y="568"/>
                  </a:cubicBezTo>
                  <a:close/>
                  <a:moveTo>
                    <a:pt x="1776" y="1100"/>
                  </a:moveTo>
                  <a:cubicBezTo>
                    <a:pt x="1771" y="1096"/>
                    <a:pt x="1769" y="1088"/>
                    <a:pt x="1764" y="1084"/>
                  </a:cubicBezTo>
                  <a:cubicBezTo>
                    <a:pt x="1758" y="1078"/>
                    <a:pt x="1750" y="1078"/>
                    <a:pt x="1744" y="1072"/>
                  </a:cubicBezTo>
                  <a:cubicBezTo>
                    <a:pt x="1720" y="1047"/>
                    <a:pt x="1727" y="1032"/>
                    <a:pt x="1720" y="992"/>
                  </a:cubicBezTo>
                  <a:cubicBezTo>
                    <a:pt x="1718" y="980"/>
                    <a:pt x="1706" y="961"/>
                    <a:pt x="1704" y="956"/>
                  </a:cubicBezTo>
                  <a:cubicBezTo>
                    <a:pt x="1696" y="929"/>
                    <a:pt x="1691" y="916"/>
                    <a:pt x="1688" y="892"/>
                  </a:cubicBezTo>
                  <a:cubicBezTo>
                    <a:pt x="1671" y="877"/>
                    <a:pt x="1659" y="857"/>
                    <a:pt x="1652" y="832"/>
                  </a:cubicBezTo>
                  <a:cubicBezTo>
                    <a:pt x="1632" y="821"/>
                    <a:pt x="1619" y="804"/>
                    <a:pt x="1612" y="780"/>
                  </a:cubicBezTo>
                  <a:cubicBezTo>
                    <a:pt x="1569" y="743"/>
                    <a:pt x="1523" y="709"/>
                    <a:pt x="1480" y="672"/>
                  </a:cubicBezTo>
                  <a:cubicBezTo>
                    <a:pt x="1472" y="672"/>
                    <a:pt x="1464" y="672"/>
                    <a:pt x="1456" y="672"/>
                  </a:cubicBezTo>
                  <a:cubicBezTo>
                    <a:pt x="1433" y="652"/>
                    <a:pt x="1404" y="641"/>
                    <a:pt x="1368" y="632"/>
                  </a:cubicBezTo>
                  <a:cubicBezTo>
                    <a:pt x="1289" y="613"/>
                    <a:pt x="1203" y="611"/>
                    <a:pt x="1144" y="596"/>
                  </a:cubicBezTo>
                  <a:cubicBezTo>
                    <a:pt x="1115" y="615"/>
                    <a:pt x="1090" y="595"/>
                    <a:pt x="1068" y="596"/>
                  </a:cubicBezTo>
                  <a:cubicBezTo>
                    <a:pt x="1020" y="597"/>
                    <a:pt x="988" y="617"/>
                    <a:pt x="952" y="624"/>
                  </a:cubicBezTo>
                  <a:cubicBezTo>
                    <a:pt x="911" y="632"/>
                    <a:pt x="882" y="645"/>
                    <a:pt x="852" y="656"/>
                  </a:cubicBezTo>
                  <a:cubicBezTo>
                    <a:pt x="826" y="666"/>
                    <a:pt x="819" y="672"/>
                    <a:pt x="800" y="684"/>
                  </a:cubicBezTo>
                  <a:cubicBezTo>
                    <a:pt x="790" y="691"/>
                    <a:pt x="778" y="695"/>
                    <a:pt x="772" y="700"/>
                  </a:cubicBezTo>
                  <a:cubicBezTo>
                    <a:pt x="765" y="706"/>
                    <a:pt x="760" y="717"/>
                    <a:pt x="752" y="724"/>
                  </a:cubicBezTo>
                  <a:cubicBezTo>
                    <a:pt x="736" y="739"/>
                    <a:pt x="712" y="747"/>
                    <a:pt x="700" y="760"/>
                  </a:cubicBezTo>
                  <a:cubicBezTo>
                    <a:pt x="695" y="766"/>
                    <a:pt x="689" y="777"/>
                    <a:pt x="684" y="784"/>
                  </a:cubicBezTo>
                  <a:cubicBezTo>
                    <a:pt x="659" y="816"/>
                    <a:pt x="632" y="853"/>
                    <a:pt x="612" y="884"/>
                  </a:cubicBezTo>
                  <a:cubicBezTo>
                    <a:pt x="609" y="888"/>
                    <a:pt x="611" y="893"/>
                    <a:pt x="608" y="900"/>
                  </a:cubicBezTo>
                  <a:cubicBezTo>
                    <a:pt x="606" y="905"/>
                    <a:pt x="599" y="907"/>
                    <a:pt x="596" y="912"/>
                  </a:cubicBezTo>
                  <a:cubicBezTo>
                    <a:pt x="586" y="930"/>
                    <a:pt x="583" y="955"/>
                    <a:pt x="564" y="968"/>
                  </a:cubicBezTo>
                  <a:cubicBezTo>
                    <a:pt x="559" y="996"/>
                    <a:pt x="547" y="1024"/>
                    <a:pt x="540" y="1052"/>
                  </a:cubicBezTo>
                  <a:cubicBezTo>
                    <a:pt x="533" y="1078"/>
                    <a:pt x="523" y="1106"/>
                    <a:pt x="520" y="1132"/>
                  </a:cubicBezTo>
                  <a:cubicBezTo>
                    <a:pt x="508" y="1226"/>
                    <a:pt x="529" y="1290"/>
                    <a:pt x="548" y="1372"/>
                  </a:cubicBezTo>
                  <a:cubicBezTo>
                    <a:pt x="568" y="1400"/>
                    <a:pt x="583" y="1433"/>
                    <a:pt x="596" y="1468"/>
                  </a:cubicBezTo>
                  <a:cubicBezTo>
                    <a:pt x="615" y="1482"/>
                    <a:pt x="627" y="1503"/>
                    <a:pt x="636" y="1528"/>
                  </a:cubicBezTo>
                  <a:cubicBezTo>
                    <a:pt x="688" y="1560"/>
                    <a:pt x="725" y="1611"/>
                    <a:pt x="776" y="1640"/>
                  </a:cubicBezTo>
                  <a:cubicBezTo>
                    <a:pt x="782" y="1644"/>
                    <a:pt x="792" y="1644"/>
                    <a:pt x="800" y="1648"/>
                  </a:cubicBezTo>
                  <a:cubicBezTo>
                    <a:pt x="841" y="1667"/>
                    <a:pt x="884" y="1691"/>
                    <a:pt x="932" y="1692"/>
                  </a:cubicBezTo>
                  <a:cubicBezTo>
                    <a:pt x="943" y="1699"/>
                    <a:pt x="954" y="1711"/>
                    <a:pt x="968" y="1716"/>
                  </a:cubicBezTo>
                  <a:cubicBezTo>
                    <a:pt x="979" y="1720"/>
                    <a:pt x="992" y="1714"/>
                    <a:pt x="1004" y="1716"/>
                  </a:cubicBezTo>
                  <a:cubicBezTo>
                    <a:pt x="1008" y="1717"/>
                    <a:pt x="1012" y="1727"/>
                    <a:pt x="1016" y="1728"/>
                  </a:cubicBezTo>
                  <a:cubicBezTo>
                    <a:pt x="1024" y="1730"/>
                    <a:pt x="1033" y="1726"/>
                    <a:pt x="1040" y="1728"/>
                  </a:cubicBezTo>
                  <a:cubicBezTo>
                    <a:pt x="1053" y="1731"/>
                    <a:pt x="1064" y="1738"/>
                    <a:pt x="1076" y="1740"/>
                  </a:cubicBezTo>
                  <a:cubicBezTo>
                    <a:pt x="1118" y="1746"/>
                    <a:pt x="1197" y="1745"/>
                    <a:pt x="1216" y="1744"/>
                  </a:cubicBezTo>
                  <a:cubicBezTo>
                    <a:pt x="1225" y="1744"/>
                    <a:pt x="1235" y="1748"/>
                    <a:pt x="1240" y="1748"/>
                  </a:cubicBezTo>
                  <a:cubicBezTo>
                    <a:pt x="1252" y="1747"/>
                    <a:pt x="1258" y="1741"/>
                    <a:pt x="1268" y="1740"/>
                  </a:cubicBezTo>
                  <a:cubicBezTo>
                    <a:pt x="1293" y="1739"/>
                    <a:pt x="1317" y="1741"/>
                    <a:pt x="1340" y="1740"/>
                  </a:cubicBezTo>
                  <a:cubicBezTo>
                    <a:pt x="1377" y="1717"/>
                    <a:pt x="1434" y="1714"/>
                    <a:pt x="1456" y="1676"/>
                  </a:cubicBezTo>
                  <a:cubicBezTo>
                    <a:pt x="1438" y="1668"/>
                    <a:pt x="1429" y="1653"/>
                    <a:pt x="1400" y="1656"/>
                  </a:cubicBezTo>
                  <a:cubicBezTo>
                    <a:pt x="1396" y="1641"/>
                    <a:pt x="1381" y="1648"/>
                    <a:pt x="1372" y="1644"/>
                  </a:cubicBezTo>
                  <a:cubicBezTo>
                    <a:pt x="1369" y="1643"/>
                    <a:pt x="1367" y="1633"/>
                    <a:pt x="1364" y="1632"/>
                  </a:cubicBezTo>
                  <a:cubicBezTo>
                    <a:pt x="1358" y="1630"/>
                    <a:pt x="1349" y="1635"/>
                    <a:pt x="1344" y="1632"/>
                  </a:cubicBezTo>
                  <a:cubicBezTo>
                    <a:pt x="1326" y="1623"/>
                    <a:pt x="1306" y="1605"/>
                    <a:pt x="1284" y="1592"/>
                  </a:cubicBezTo>
                  <a:cubicBezTo>
                    <a:pt x="1262" y="1579"/>
                    <a:pt x="1237" y="1573"/>
                    <a:pt x="1216" y="1560"/>
                  </a:cubicBezTo>
                  <a:cubicBezTo>
                    <a:pt x="1197" y="1548"/>
                    <a:pt x="1175" y="1532"/>
                    <a:pt x="1156" y="1520"/>
                  </a:cubicBezTo>
                  <a:cubicBezTo>
                    <a:pt x="1116" y="1493"/>
                    <a:pt x="1096" y="1479"/>
                    <a:pt x="1068" y="1452"/>
                  </a:cubicBezTo>
                  <a:cubicBezTo>
                    <a:pt x="1037" y="1421"/>
                    <a:pt x="973" y="1377"/>
                    <a:pt x="1008" y="1332"/>
                  </a:cubicBezTo>
                  <a:cubicBezTo>
                    <a:pt x="1114" y="1313"/>
                    <a:pt x="1225" y="1349"/>
                    <a:pt x="1328" y="1340"/>
                  </a:cubicBezTo>
                  <a:cubicBezTo>
                    <a:pt x="1342" y="1338"/>
                    <a:pt x="1338" y="1354"/>
                    <a:pt x="1352" y="1352"/>
                  </a:cubicBezTo>
                  <a:cubicBezTo>
                    <a:pt x="1380" y="1340"/>
                    <a:pt x="1403" y="1353"/>
                    <a:pt x="1420" y="1356"/>
                  </a:cubicBezTo>
                  <a:cubicBezTo>
                    <a:pt x="1460" y="1364"/>
                    <a:pt x="1503" y="1348"/>
                    <a:pt x="1544" y="1352"/>
                  </a:cubicBezTo>
                  <a:cubicBezTo>
                    <a:pt x="1554" y="1353"/>
                    <a:pt x="1565" y="1360"/>
                    <a:pt x="1576" y="1360"/>
                  </a:cubicBezTo>
                  <a:cubicBezTo>
                    <a:pt x="1582" y="1360"/>
                    <a:pt x="1594" y="1353"/>
                    <a:pt x="1604" y="1352"/>
                  </a:cubicBezTo>
                  <a:cubicBezTo>
                    <a:pt x="1650" y="1346"/>
                    <a:pt x="1689" y="1360"/>
                    <a:pt x="1700" y="1332"/>
                  </a:cubicBezTo>
                  <a:cubicBezTo>
                    <a:pt x="1700" y="1289"/>
                    <a:pt x="1700" y="1247"/>
                    <a:pt x="1700" y="1204"/>
                  </a:cubicBezTo>
                  <a:cubicBezTo>
                    <a:pt x="1748" y="1189"/>
                    <a:pt x="1798" y="1177"/>
                    <a:pt x="1840" y="1156"/>
                  </a:cubicBezTo>
                  <a:cubicBezTo>
                    <a:pt x="1826" y="1134"/>
                    <a:pt x="1799" y="1120"/>
                    <a:pt x="1776" y="1100"/>
                  </a:cubicBezTo>
                  <a:close/>
                  <a:moveTo>
                    <a:pt x="5304" y="728"/>
                  </a:moveTo>
                  <a:cubicBezTo>
                    <a:pt x="5289" y="727"/>
                    <a:pt x="5275" y="720"/>
                    <a:pt x="5260" y="720"/>
                  </a:cubicBezTo>
                  <a:cubicBezTo>
                    <a:pt x="5243" y="720"/>
                    <a:pt x="5234" y="728"/>
                    <a:pt x="5216" y="728"/>
                  </a:cubicBezTo>
                  <a:cubicBezTo>
                    <a:pt x="5204" y="728"/>
                    <a:pt x="5191" y="721"/>
                    <a:pt x="5180" y="720"/>
                  </a:cubicBezTo>
                  <a:cubicBezTo>
                    <a:pt x="5087" y="708"/>
                    <a:pt x="4990" y="721"/>
                    <a:pt x="4896" y="712"/>
                  </a:cubicBezTo>
                  <a:cubicBezTo>
                    <a:pt x="4887" y="711"/>
                    <a:pt x="4877" y="705"/>
                    <a:pt x="4868" y="704"/>
                  </a:cubicBezTo>
                  <a:cubicBezTo>
                    <a:pt x="4835" y="699"/>
                    <a:pt x="4802" y="706"/>
                    <a:pt x="4768" y="704"/>
                  </a:cubicBezTo>
                  <a:cubicBezTo>
                    <a:pt x="4757" y="703"/>
                    <a:pt x="4747" y="697"/>
                    <a:pt x="4736" y="696"/>
                  </a:cubicBezTo>
                  <a:cubicBezTo>
                    <a:pt x="4722" y="695"/>
                    <a:pt x="4708" y="703"/>
                    <a:pt x="4696" y="700"/>
                  </a:cubicBezTo>
                  <a:cubicBezTo>
                    <a:pt x="4687" y="698"/>
                    <a:pt x="4678" y="689"/>
                    <a:pt x="4668" y="688"/>
                  </a:cubicBezTo>
                  <a:cubicBezTo>
                    <a:pt x="4646" y="685"/>
                    <a:pt x="4624" y="686"/>
                    <a:pt x="4600" y="684"/>
                  </a:cubicBezTo>
                  <a:cubicBezTo>
                    <a:pt x="4542" y="679"/>
                    <a:pt x="4448" y="693"/>
                    <a:pt x="4372" y="684"/>
                  </a:cubicBezTo>
                  <a:cubicBezTo>
                    <a:pt x="4358" y="682"/>
                    <a:pt x="4346" y="676"/>
                    <a:pt x="4332" y="676"/>
                  </a:cubicBezTo>
                  <a:cubicBezTo>
                    <a:pt x="4326" y="676"/>
                    <a:pt x="4327" y="683"/>
                    <a:pt x="4324" y="684"/>
                  </a:cubicBezTo>
                  <a:cubicBezTo>
                    <a:pt x="4309" y="689"/>
                    <a:pt x="4295" y="675"/>
                    <a:pt x="4284" y="688"/>
                  </a:cubicBezTo>
                  <a:cubicBezTo>
                    <a:pt x="4294" y="715"/>
                    <a:pt x="4282" y="721"/>
                    <a:pt x="4292" y="744"/>
                  </a:cubicBezTo>
                  <a:cubicBezTo>
                    <a:pt x="4367" y="747"/>
                    <a:pt x="4461" y="748"/>
                    <a:pt x="4528" y="756"/>
                  </a:cubicBezTo>
                  <a:cubicBezTo>
                    <a:pt x="4568" y="760"/>
                    <a:pt x="4612" y="753"/>
                    <a:pt x="4656" y="756"/>
                  </a:cubicBezTo>
                  <a:cubicBezTo>
                    <a:pt x="4695" y="758"/>
                    <a:pt x="4734" y="766"/>
                    <a:pt x="4768" y="764"/>
                  </a:cubicBezTo>
                  <a:cubicBezTo>
                    <a:pt x="4782" y="763"/>
                    <a:pt x="4794" y="757"/>
                    <a:pt x="4808" y="756"/>
                  </a:cubicBezTo>
                  <a:cubicBezTo>
                    <a:pt x="4869" y="751"/>
                    <a:pt x="4976" y="766"/>
                    <a:pt x="5036" y="772"/>
                  </a:cubicBezTo>
                  <a:cubicBezTo>
                    <a:pt x="5079" y="776"/>
                    <a:pt x="5123" y="775"/>
                    <a:pt x="5152" y="780"/>
                  </a:cubicBezTo>
                  <a:cubicBezTo>
                    <a:pt x="5167" y="783"/>
                    <a:pt x="5197" y="780"/>
                    <a:pt x="5204" y="780"/>
                  </a:cubicBezTo>
                  <a:cubicBezTo>
                    <a:pt x="5209" y="780"/>
                    <a:pt x="5213" y="788"/>
                    <a:pt x="5216" y="788"/>
                  </a:cubicBezTo>
                  <a:cubicBezTo>
                    <a:pt x="5237" y="789"/>
                    <a:pt x="5261" y="785"/>
                    <a:pt x="5280" y="780"/>
                  </a:cubicBezTo>
                  <a:cubicBezTo>
                    <a:pt x="5327" y="800"/>
                    <a:pt x="5358" y="783"/>
                    <a:pt x="5396" y="796"/>
                  </a:cubicBezTo>
                  <a:cubicBezTo>
                    <a:pt x="5405" y="774"/>
                    <a:pt x="5396" y="745"/>
                    <a:pt x="5396" y="728"/>
                  </a:cubicBezTo>
                  <a:cubicBezTo>
                    <a:pt x="5366" y="716"/>
                    <a:pt x="5334" y="729"/>
                    <a:pt x="5304" y="728"/>
                  </a:cubicBezTo>
                  <a:close/>
                  <a:moveTo>
                    <a:pt x="4480" y="808"/>
                  </a:moveTo>
                  <a:cubicBezTo>
                    <a:pt x="4472" y="807"/>
                    <a:pt x="4464" y="801"/>
                    <a:pt x="4456" y="800"/>
                  </a:cubicBezTo>
                  <a:cubicBezTo>
                    <a:pt x="4445" y="799"/>
                    <a:pt x="4438" y="808"/>
                    <a:pt x="4428" y="808"/>
                  </a:cubicBezTo>
                  <a:cubicBezTo>
                    <a:pt x="4424" y="808"/>
                    <a:pt x="4415" y="801"/>
                    <a:pt x="4408" y="800"/>
                  </a:cubicBezTo>
                  <a:cubicBezTo>
                    <a:pt x="4390" y="799"/>
                    <a:pt x="4362" y="806"/>
                    <a:pt x="4344" y="804"/>
                  </a:cubicBezTo>
                  <a:cubicBezTo>
                    <a:pt x="4316" y="801"/>
                    <a:pt x="4294" y="789"/>
                    <a:pt x="4280" y="812"/>
                  </a:cubicBezTo>
                  <a:cubicBezTo>
                    <a:pt x="4282" y="843"/>
                    <a:pt x="4277" y="858"/>
                    <a:pt x="4280" y="900"/>
                  </a:cubicBezTo>
                  <a:cubicBezTo>
                    <a:pt x="4360" y="891"/>
                    <a:pt x="4439" y="921"/>
                    <a:pt x="4528" y="904"/>
                  </a:cubicBezTo>
                  <a:cubicBezTo>
                    <a:pt x="4537" y="914"/>
                    <a:pt x="4563" y="914"/>
                    <a:pt x="4576" y="908"/>
                  </a:cubicBezTo>
                  <a:cubicBezTo>
                    <a:pt x="4584" y="883"/>
                    <a:pt x="4578" y="844"/>
                    <a:pt x="4580" y="812"/>
                  </a:cubicBezTo>
                  <a:cubicBezTo>
                    <a:pt x="4545" y="801"/>
                    <a:pt x="4511" y="813"/>
                    <a:pt x="4480" y="808"/>
                  </a:cubicBezTo>
                  <a:close/>
                  <a:moveTo>
                    <a:pt x="4640" y="816"/>
                  </a:moveTo>
                  <a:cubicBezTo>
                    <a:pt x="4631" y="844"/>
                    <a:pt x="4631" y="879"/>
                    <a:pt x="4632" y="908"/>
                  </a:cubicBezTo>
                  <a:cubicBezTo>
                    <a:pt x="4671" y="928"/>
                    <a:pt x="4718" y="912"/>
                    <a:pt x="4764" y="916"/>
                  </a:cubicBezTo>
                  <a:cubicBezTo>
                    <a:pt x="4802" y="920"/>
                    <a:pt x="4837" y="935"/>
                    <a:pt x="4872" y="932"/>
                  </a:cubicBezTo>
                  <a:cubicBezTo>
                    <a:pt x="4885" y="931"/>
                    <a:pt x="4899" y="924"/>
                    <a:pt x="4912" y="924"/>
                  </a:cubicBezTo>
                  <a:cubicBezTo>
                    <a:pt x="4924" y="924"/>
                    <a:pt x="4936" y="930"/>
                    <a:pt x="4948" y="932"/>
                  </a:cubicBezTo>
                  <a:cubicBezTo>
                    <a:pt x="4983" y="937"/>
                    <a:pt x="5026" y="936"/>
                    <a:pt x="5052" y="940"/>
                  </a:cubicBezTo>
                  <a:cubicBezTo>
                    <a:pt x="5081" y="944"/>
                    <a:pt x="5112" y="937"/>
                    <a:pt x="5136" y="940"/>
                  </a:cubicBezTo>
                  <a:cubicBezTo>
                    <a:pt x="5209" y="950"/>
                    <a:pt x="5296" y="949"/>
                    <a:pt x="5388" y="948"/>
                  </a:cubicBezTo>
                  <a:cubicBezTo>
                    <a:pt x="5401" y="921"/>
                    <a:pt x="5402" y="873"/>
                    <a:pt x="5396" y="848"/>
                  </a:cubicBezTo>
                  <a:cubicBezTo>
                    <a:pt x="5160" y="842"/>
                    <a:pt x="4904" y="808"/>
                    <a:pt x="4640" y="816"/>
                  </a:cubicBezTo>
                  <a:close/>
                  <a:moveTo>
                    <a:pt x="4280" y="956"/>
                  </a:moveTo>
                  <a:cubicBezTo>
                    <a:pt x="4276" y="982"/>
                    <a:pt x="4279" y="1013"/>
                    <a:pt x="4272" y="1044"/>
                  </a:cubicBezTo>
                  <a:cubicBezTo>
                    <a:pt x="4364" y="1064"/>
                    <a:pt x="4472" y="1057"/>
                    <a:pt x="4568" y="1064"/>
                  </a:cubicBezTo>
                  <a:cubicBezTo>
                    <a:pt x="4574" y="1037"/>
                    <a:pt x="4574" y="987"/>
                    <a:pt x="4568" y="960"/>
                  </a:cubicBezTo>
                  <a:cubicBezTo>
                    <a:pt x="4465" y="969"/>
                    <a:pt x="4373" y="945"/>
                    <a:pt x="4280" y="956"/>
                  </a:cubicBezTo>
                  <a:close/>
                  <a:moveTo>
                    <a:pt x="5220" y="1004"/>
                  </a:moveTo>
                  <a:cubicBezTo>
                    <a:pt x="5211" y="1003"/>
                    <a:pt x="5204" y="1000"/>
                    <a:pt x="5196" y="1000"/>
                  </a:cubicBezTo>
                  <a:cubicBezTo>
                    <a:pt x="5182" y="1000"/>
                    <a:pt x="5170" y="1008"/>
                    <a:pt x="5156" y="1008"/>
                  </a:cubicBezTo>
                  <a:cubicBezTo>
                    <a:pt x="5137" y="1008"/>
                    <a:pt x="5114" y="994"/>
                    <a:pt x="5088" y="1000"/>
                  </a:cubicBezTo>
                  <a:cubicBezTo>
                    <a:pt x="5070" y="983"/>
                    <a:pt x="5048" y="993"/>
                    <a:pt x="5024" y="992"/>
                  </a:cubicBezTo>
                  <a:cubicBezTo>
                    <a:pt x="5014" y="991"/>
                    <a:pt x="5002" y="985"/>
                    <a:pt x="4992" y="984"/>
                  </a:cubicBezTo>
                  <a:cubicBezTo>
                    <a:pt x="4981" y="983"/>
                    <a:pt x="4972" y="988"/>
                    <a:pt x="4960" y="988"/>
                  </a:cubicBezTo>
                  <a:cubicBezTo>
                    <a:pt x="4918" y="988"/>
                    <a:pt x="4869" y="978"/>
                    <a:pt x="4832" y="980"/>
                  </a:cubicBezTo>
                  <a:cubicBezTo>
                    <a:pt x="4805" y="982"/>
                    <a:pt x="4786" y="988"/>
                    <a:pt x="4772" y="972"/>
                  </a:cubicBezTo>
                  <a:cubicBezTo>
                    <a:pt x="4724" y="987"/>
                    <a:pt x="4677" y="965"/>
                    <a:pt x="4628" y="968"/>
                  </a:cubicBezTo>
                  <a:cubicBezTo>
                    <a:pt x="4623" y="1002"/>
                    <a:pt x="4624" y="1018"/>
                    <a:pt x="4620" y="1064"/>
                  </a:cubicBezTo>
                  <a:cubicBezTo>
                    <a:pt x="4706" y="1079"/>
                    <a:pt x="4812" y="1082"/>
                    <a:pt x="4884" y="1092"/>
                  </a:cubicBezTo>
                  <a:cubicBezTo>
                    <a:pt x="4899" y="1094"/>
                    <a:pt x="4915" y="1089"/>
                    <a:pt x="4932" y="1092"/>
                  </a:cubicBezTo>
                  <a:cubicBezTo>
                    <a:pt x="4941" y="1093"/>
                    <a:pt x="4951" y="1099"/>
                    <a:pt x="4960" y="1100"/>
                  </a:cubicBezTo>
                  <a:cubicBezTo>
                    <a:pt x="4995" y="1103"/>
                    <a:pt x="5029" y="1095"/>
                    <a:pt x="5060" y="1100"/>
                  </a:cubicBezTo>
                  <a:cubicBezTo>
                    <a:pt x="5073" y="1102"/>
                    <a:pt x="5086" y="1111"/>
                    <a:pt x="5100" y="1112"/>
                  </a:cubicBezTo>
                  <a:cubicBezTo>
                    <a:pt x="5114" y="1113"/>
                    <a:pt x="5130" y="1104"/>
                    <a:pt x="5144" y="1104"/>
                  </a:cubicBezTo>
                  <a:cubicBezTo>
                    <a:pt x="5153" y="1104"/>
                    <a:pt x="5162" y="1111"/>
                    <a:pt x="5172" y="1112"/>
                  </a:cubicBezTo>
                  <a:cubicBezTo>
                    <a:pt x="5185" y="1113"/>
                    <a:pt x="5199" y="1107"/>
                    <a:pt x="5212" y="1108"/>
                  </a:cubicBezTo>
                  <a:cubicBezTo>
                    <a:pt x="5221" y="1109"/>
                    <a:pt x="5231" y="1115"/>
                    <a:pt x="5240" y="1116"/>
                  </a:cubicBezTo>
                  <a:cubicBezTo>
                    <a:pt x="5295" y="1123"/>
                    <a:pt x="5345" y="1125"/>
                    <a:pt x="5392" y="1120"/>
                  </a:cubicBezTo>
                  <a:cubicBezTo>
                    <a:pt x="5405" y="1089"/>
                    <a:pt x="5394" y="1049"/>
                    <a:pt x="5388" y="1008"/>
                  </a:cubicBezTo>
                  <a:cubicBezTo>
                    <a:pt x="5316" y="1006"/>
                    <a:pt x="5251" y="1009"/>
                    <a:pt x="5220" y="1004"/>
                  </a:cubicBezTo>
                  <a:close/>
                  <a:moveTo>
                    <a:pt x="2852" y="1956"/>
                  </a:moveTo>
                  <a:cubicBezTo>
                    <a:pt x="2854" y="1969"/>
                    <a:pt x="2849" y="1974"/>
                    <a:pt x="2836" y="1972"/>
                  </a:cubicBezTo>
                  <a:cubicBezTo>
                    <a:pt x="2836" y="1961"/>
                    <a:pt x="2843" y="1964"/>
                    <a:pt x="2836" y="1956"/>
                  </a:cubicBezTo>
                  <a:cubicBezTo>
                    <a:pt x="2816" y="1953"/>
                    <a:pt x="2807" y="1962"/>
                    <a:pt x="2788" y="1960"/>
                  </a:cubicBezTo>
                  <a:cubicBezTo>
                    <a:pt x="2791" y="1949"/>
                    <a:pt x="2780" y="1952"/>
                    <a:pt x="2780" y="1944"/>
                  </a:cubicBezTo>
                  <a:cubicBezTo>
                    <a:pt x="2752" y="1956"/>
                    <a:pt x="2711" y="1947"/>
                    <a:pt x="2696" y="1964"/>
                  </a:cubicBezTo>
                  <a:cubicBezTo>
                    <a:pt x="2689" y="1963"/>
                    <a:pt x="2694" y="1950"/>
                    <a:pt x="2688" y="1948"/>
                  </a:cubicBezTo>
                  <a:cubicBezTo>
                    <a:pt x="2661" y="1939"/>
                    <a:pt x="2639" y="1972"/>
                    <a:pt x="2636" y="1940"/>
                  </a:cubicBezTo>
                  <a:cubicBezTo>
                    <a:pt x="2620" y="1940"/>
                    <a:pt x="2603" y="1939"/>
                    <a:pt x="2592" y="1944"/>
                  </a:cubicBezTo>
                  <a:cubicBezTo>
                    <a:pt x="2586" y="1939"/>
                    <a:pt x="2590" y="1924"/>
                    <a:pt x="2580" y="1924"/>
                  </a:cubicBezTo>
                  <a:cubicBezTo>
                    <a:pt x="2562" y="1940"/>
                    <a:pt x="2539" y="1929"/>
                    <a:pt x="2524" y="1928"/>
                  </a:cubicBezTo>
                  <a:cubicBezTo>
                    <a:pt x="2532" y="1926"/>
                    <a:pt x="2530" y="1946"/>
                    <a:pt x="2520" y="1940"/>
                  </a:cubicBezTo>
                  <a:cubicBezTo>
                    <a:pt x="2511" y="1941"/>
                    <a:pt x="2518" y="1926"/>
                    <a:pt x="2516" y="1920"/>
                  </a:cubicBezTo>
                  <a:cubicBezTo>
                    <a:pt x="2501" y="1918"/>
                    <a:pt x="2479" y="1936"/>
                    <a:pt x="2484" y="1908"/>
                  </a:cubicBezTo>
                  <a:cubicBezTo>
                    <a:pt x="2461" y="1906"/>
                    <a:pt x="2484" y="1926"/>
                    <a:pt x="2472" y="1932"/>
                  </a:cubicBezTo>
                  <a:cubicBezTo>
                    <a:pt x="2458" y="1936"/>
                    <a:pt x="2468" y="1915"/>
                    <a:pt x="2460" y="1912"/>
                  </a:cubicBezTo>
                  <a:cubicBezTo>
                    <a:pt x="2439" y="1918"/>
                    <a:pt x="2431" y="1912"/>
                    <a:pt x="2412" y="1920"/>
                  </a:cubicBezTo>
                  <a:cubicBezTo>
                    <a:pt x="2412" y="1913"/>
                    <a:pt x="2411" y="1908"/>
                    <a:pt x="2408" y="1904"/>
                  </a:cubicBezTo>
                  <a:cubicBezTo>
                    <a:pt x="2387" y="1907"/>
                    <a:pt x="2383" y="1907"/>
                    <a:pt x="2360" y="1912"/>
                  </a:cubicBezTo>
                  <a:cubicBezTo>
                    <a:pt x="2360" y="1907"/>
                    <a:pt x="2360" y="1901"/>
                    <a:pt x="2360" y="1896"/>
                  </a:cubicBezTo>
                  <a:cubicBezTo>
                    <a:pt x="2337" y="1892"/>
                    <a:pt x="2328" y="1902"/>
                    <a:pt x="2312" y="1904"/>
                  </a:cubicBezTo>
                  <a:cubicBezTo>
                    <a:pt x="2312" y="1897"/>
                    <a:pt x="2311" y="1892"/>
                    <a:pt x="2308" y="1888"/>
                  </a:cubicBezTo>
                  <a:cubicBezTo>
                    <a:pt x="2289" y="1886"/>
                    <a:pt x="2275" y="1889"/>
                    <a:pt x="2260" y="1892"/>
                  </a:cubicBezTo>
                  <a:cubicBezTo>
                    <a:pt x="2262" y="1870"/>
                    <a:pt x="2238" y="1882"/>
                    <a:pt x="2232" y="1876"/>
                  </a:cubicBezTo>
                  <a:cubicBezTo>
                    <a:pt x="2231" y="1853"/>
                    <a:pt x="2255" y="1879"/>
                    <a:pt x="2248" y="1852"/>
                  </a:cubicBezTo>
                  <a:cubicBezTo>
                    <a:pt x="2236" y="1850"/>
                    <a:pt x="2228" y="1863"/>
                    <a:pt x="2224" y="1848"/>
                  </a:cubicBezTo>
                  <a:cubicBezTo>
                    <a:pt x="2229" y="1842"/>
                    <a:pt x="2243" y="1846"/>
                    <a:pt x="2248" y="1840"/>
                  </a:cubicBezTo>
                  <a:cubicBezTo>
                    <a:pt x="2238" y="1824"/>
                    <a:pt x="2247" y="1813"/>
                    <a:pt x="2236" y="1796"/>
                  </a:cubicBezTo>
                  <a:cubicBezTo>
                    <a:pt x="2240" y="1796"/>
                    <a:pt x="2241" y="1793"/>
                    <a:pt x="2244" y="1792"/>
                  </a:cubicBezTo>
                  <a:cubicBezTo>
                    <a:pt x="2255" y="1790"/>
                    <a:pt x="2248" y="1807"/>
                    <a:pt x="2256" y="1808"/>
                  </a:cubicBezTo>
                  <a:cubicBezTo>
                    <a:pt x="2268" y="1778"/>
                    <a:pt x="2240" y="1755"/>
                    <a:pt x="2256" y="1736"/>
                  </a:cubicBezTo>
                  <a:cubicBezTo>
                    <a:pt x="2249" y="1728"/>
                    <a:pt x="2244" y="1741"/>
                    <a:pt x="2240" y="1728"/>
                  </a:cubicBezTo>
                  <a:cubicBezTo>
                    <a:pt x="2245" y="1723"/>
                    <a:pt x="2247" y="1717"/>
                    <a:pt x="2260" y="1720"/>
                  </a:cubicBezTo>
                  <a:cubicBezTo>
                    <a:pt x="2260" y="1703"/>
                    <a:pt x="2262" y="1683"/>
                    <a:pt x="2252" y="1676"/>
                  </a:cubicBezTo>
                  <a:cubicBezTo>
                    <a:pt x="2260" y="1674"/>
                    <a:pt x="2259" y="1665"/>
                    <a:pt x="2272" y="1668"/>
                  </a:cubicBezTo>
                  <a:cubicBezTo>
                    <a:pt x="2275" y="1648"/>
                    <a:pt x="2270" y="1636"/>
                    <a:pt x="2264" y="1624"/>
                  </a:cubicBezTo>
                  <a:cubicBezTo>
                    <a:pt x="2268" y="1617"/>
                    <a:pt x="2279" y="1617"/>
                    <a:pt x="2280" y="1608"/>
                  </a:cubicBezTo>
                  <a:cubicBezTo>
                    <a:pt x="2276" y="1598"/>
                    <a:pt x="2262" y="1617"/>
                    <a:pt x="2256" y="1604"/>
                  </a:cubicBezTo>
                  <a:cubicBezTo>
                    <a:pt x="2257" y="1600"/>
                    <a:pt x="2260" y="1598"/>
                    <a:pt x="2264" y="1596"/>
                  </a:cubicBezTo>
                  <a:cubicBezTo>
                    <a:pt x="2274" y="1594"/>
                    <a:pt x="2273" y="1603"/>
                    <a:pt x="2284" y="1600"/>
                  </a:cubicBezTo>
                  <a:cubicBezTo>
                    <a:pt x="2288" y="1583"/>
                    <a:pt x="2276" y="1582"/>
                    <a:pt x="2272" y="1572"/>
                  </a:cubicBezTo>
                  <a:cubicBezTo>
                    <a:pt x="2279" y="1568"/>
                    <a:pt x="2284" y="1562"/>
                    <a:pt x="2292" y="1560"/>
                  </a:cubicBezTo>
                  <a:cubicBezTo>
                    <a:pt x="2287" y="1532"/>
                    <a:pt x="2295" y="1513"/>
                    <a:pt x="2280" y="1500"/>
                  </a:cubicBezTo>
                  <a:cubicBezTo>
                    <a:pt x="2285" y="1496"/>
                    <a:pt x="2295" y="1496"/>
                    <a:pt x="2300" y="1492"/>
                  </a:cubicBezTo>
                  <a:cubicBezTo>
                    <a:pt x="2294" y="1475"/>
                    <a:pt x="2303" y="1463"/>
                    <a:pt x="2292" y="1448"/>
                  </a:cubicBezTo>
                  <a:cubicBezTo>
                    <a:pt x="2295" y="1442"/>
                    <a:pt x="2312" y="1449"/>
                    <a:pt x="2308" y="1436"/>
                  </a:cubicBezTo>
                  <a:cubicBezTo>
                    <a:pt x="2307" y="1423"/>
                    <a:pt x="2291" y="1447"/>
                    <a:pt x="2288" y="1432"/>
                  </a:cubicBezTo>
                  <a:cubicBezTo>
                    <a:pt x="2289" y="1415"/>
                    <a:pt x="2295" y="1425"/>
                    <a:pt x="2308" y="1424"/>
                  </a:cubicBezTo>
                  <a:cubicBezTo>
                    <a:pt x="2311" y="1408"/>
                    <a:pt x="2299" y="1398"/>
                    <a:pt x="2316" y="1384"/>
                  </a:cubicBezTo>
                  <a:cubicBezTo>
                    <a:pt x="2306" y="1385"/>
                    <a:pt x="2297" y="1385"/>
                    <a:pt x="2296" y="1376"/>
                  </a:cubicBezTo>
                  <a:cubicBezTo>
                    <a:pt x="2301" y="1373"/>
                    <a:pt x="2307" y="1371"/>
                    <a:pt x="2316" y="1372"/>
                  </a:cubicBezTo>
                  <a:cubicBezTo>
                    <a:pt x="2315" y="1356"/>
                    <a:pt x="2316" y="1342"/>
                    <a:pt x="2324" y="1336"/>
                  </a:cubicBezTo>
                  <a:cubicBezTo>
                    <a:pt x="2317" y="1328"/>
                    <a:pt x="2312" y="1341"/>
                    <a:pt x="2308" y="1328"/>
                  </a:cubicBezTo>
                  <a:cubicBezTo>
                    <a:pt x="2312" y="1321"/>
                    <a:pt x="2321" y="1319"/>
                    <a:pt x="2328" y="1316"/>
                  </a:cubicBezTo>
                  <a:cubicBezTo>
                    <a:pt x="2323" y="1294"/>
                    <a:pt x="2329" y="1298"/>
                    <a:pt x="2336" y="1284"/>
                  </a:cubicBezTo>
                  <a:cubicBezTo>
                    <a:pt x="2329" y="1283"/>
                    <a:pt x="2316" y="1288"/>
                    <a:pt x="2320" y="1276"/>
                  </a:cubicBezTo>
                  <a:cubicBezTo>
                    <a:pt x="2325" y="1263"/>
                    <a:pt x="2328" y="1274"/>
                    <a:pt x="2340" y="1268"/>
                  </a:cubicBezTo>
                  <a:cubicBezTo>
                    <a:pt x="2343" y="1240"/>
                    <a:pt x="2326" y="1229"/>
                    <a:pt x="2344" y="1212"/>
                  </a:cubicBezTo>
                  <a:cubicBezTo>
                    <a:pt x="2333" y="1213"/>
                    <a:pt x="2322" y="1212"/>
                    <a:pt x="2324" y="1200"/>
                  </a:cubicBezTo>
                  <a:cubicBezTo>
                    <a:pt x="2331" y="1200"/>
                    <a:pt x="2337" y="1200"/>
                    <a:pt x="2344" y="1200"/>
                  </a:cubicBezTo>
                  <a:cubicBezTo>
                    <a:pt x="2344" y="1182"/>
                    <a:pt x="2347" y="1159"/>
                    <a:pt x="2336" y="1152"/>
                  </a:cubicBezTo>
                  <a:cubicBezTo>
                    <a:pt x="2341" y="1148"/>
                    <a:pt x="2351" y="1148"/>
                    <a:pt x="2356" y="1144"/>
                  </a:cubicBezTo>
                  <a:cubicBezTo>
                    <a:pt x="2351" y="1132"/>
                    <a:pt x="2353" y="1112"/>
                    <a:pt x="2348" y="1100"/>
                  </a:cubicBezTo>
                  <a:cubicBezTo>
                    <a:pt x="2373" y="1099"/>
                    <a:pt x="2360" y="1076"/>
                    <a:pt x="2372" y="1068"/>
                  </a:cubicBezTo>
                  <a:cubicBezTo>
                    <a:pt x="2381" y="1069"/>
                    <a:pt x="2381" y="1078"/>
                    <a:pt x="2380" y="1088"/>
                  </a:cubicBezTo>
                  <a:cubicBezTo>
                    <a:pt x="2409" y="1090"/>
                    <a:pt x="2418" y="1073"/>
                    <a:pt x="2440" y="1088"/>
                  </a:cubicBezTo>
                  <a:cubicBezTo>
                    <a:pt x="2439" y="1079"/>
                    <a:pt x="2441" y="1073"/>
                    <a:pt x="2448" y="1072"/>
                  </a:cubicBezTo>
                  <a:cubicBezTo>
                    <a:pt x="2448" y="1080"/>
                    <a:pt x="2459" y="1077"/>
                    <a:pt x="2456" y="1088"/>
                  </a:cubicBezTo>
                  <a:cubicBezTo>
                    <a:pt x="2491" y="1094"/>
                    <a:pt x="2512" y="1066"/>
                    <a:pt x="2536" y="1084"/>
                  </a:cubicBezTo>
                  <a:cubicBezTo>
                    <a:pt x="2535" y="1075"/>
                    <a:pt x="2537" y="1069"/>
                    <a:pt x="2544" y="1068"/>
                  </a:cubicBezTo>
                  <a:cubicBezTo>
                    <a:pt x="2546" y="1076"/>
                    <a:pt x="2555" y="1075"/>
                    <a:pt x="2552" y="1088"/>
                  </a:cubicBezTo>
                  <a:cubicBezTo>
                    <a:pt x="2565" y="1078"/>
                    <a:pt x="2577" y="1088"/>
                    <a:pt x="2596" y="1080"/>
                  </a:cubicBezTo>
                  <a:cubicBezTo>
                    <a:pt x="2604" y="1081"/>
                    <a:pt x="2604" y="1091"/>
                    <a:pt x="2608" y="1096"/>
                  </a:cubicBezTo>
                  <a:cubicBezTo>
                    <a:pt x="2637" y="1096"/>
                    <a:pt x="2664" y="1074"/>
                    <a:pt x="2684" y="1088"/>
                  </a:cubicBezTo>
                  <a:cubicBezTo>
                    <a:pt x="2685" y="1083"/>
                    <a:pt x="2683" y="1077"/>
                    <a:pt x="2688" y="1076"/>
                  </a:cubicBezTo>
                  <a:cubicBezTo>
                    <a:pt x="2698" y="1076"/>
                    <a:pt x="2694" y="1091"/>
                    <a:pt x="2700" y="1096"/>
                  </a:cubicBezTo>
                  <a:cubicBezTo>
                    <a:pt x="2721" y="1091"/>
                    <a:pt x="2732" y="1099"/>
                    <a:pt x="2744" y="1084"/>
                  </a:cubicBezTo>
                  <a:cubicBezTo>
                    <a:pt x="2745" y="1089"/>
                    <a:pt x="2750" y="1092"/>
                    <a:pt x="2748" y="1100"/>
                  </a:cubicBezTo>
                  <a:cubicBezTo>
                    <a:pt x="2775" y="1104"/>
                    <a:pt x="2799" y="1088"/>
                    <a:pt x="2808" y="1108"/>
                  </a:cubicBezTo>
                  <a:cubicBezTo>
                    <a:pt x="2807" y="1097"/>
                    <a:pt x="2808" y="1086"/>
                    <a:pt x="2820" y="1088"/>
                  </a:cubicBezTo>
                  <a:cubicBezTo>
                    <a:pt x="2819" y="1097"/>
                    <a:pt x="2821" y="1103"/>
                    <a:pt x="2824" y="1108"/>
                  </a:cubicBezTo>
                  <a:cubicBezTo>
                    <a:pt x="2852" y="1111"/>
                    <a:pt x="2874" y="1082"/>
                    <a:pt x="2880" y="1116"/>
                  </a:cubicBezTo>
                  <a:cubicBezTo>
                    <a:pt x="2930" y="1097"/>
                    <a:pt x="2973" y="1122"/>
                    <a:pt x="3020" y="1104"/>
                  </a:cubicBezTo>
                  <a:cubicBezTo>
                    <a:pt x="3026" y="1107"/>
                    <a:pt x="3019" y="1124"/>
                    <a:pt x="3032" y="1120"/>
                  </a:cubicBezTo>
                  <a:cubicBezTo>
                    <a:pt x="3045" y="1119"/>
                    <a:pt x="3021" y="1103"/>
                    <a:pt x="3036" y="1100"/>
                  </a:cubicBezTo>
                  <a:cubicBezTo>
                    <a:pt x="3048" y="1096"/>
                    <a:pt x="3043" y="1109"/>
                    <a:pt x="3044" y="1116"/>
                  </a:cubicBezTo>
                  <a:cubicBezTo>
                    <a:pt x="3064" y="1119"/>
                    <a:pt x="3073" y="1113"/>
                    <a:pt x="3096" y="1108"/>
                  </a:cubicBezTo>
                  <a:cubicBezTo>
                    <a:pt x="3098" y="1118"/>
                    <a:pt x="3089" y="1117"/>
                    <a:pt x="3092" y="1128"/>
                  </a:cubicBezTo>
                  <a:cubicBezTo>
                    <a:pt x="3114" y="1129"/>
                    <a:pt x="3129" y="1122"/>
                    <a:pt x="3144" y="1116"/>
                  </a:cubicBezTo>
                  <a:cubicBezTo>
                    <a:pt x="3146" y="1122"/>
                    <a:pt x="3150" y="1126"/>
                    <a:pt x="3152" y="1132"/>
                  </a:cubicBezTo>
                  <a:cubicBezTo>
                    <a:pt x="3172" y="1135"/>
                    <a:pt x="3183" y="1128"/>
                    <a:pt x="3200" y="1128"/>
                  </a:cubicBezTo>
                  <a:cubicBezTo>
                    <a:pt x="3196" y="1147"/>
                    <a:pt x="3213" y="1144"/>
                    <a:pt x="3228" y="1144"/>
                  </a:cubicBezTo>
                  <a:cubicBezTo>
                    <a:pt x="3228" y="1177"/>
                    <a:pt x="3247" y="1148"/>
                    <a:pt x="3256" y="1164"/>
                  </a:cubicBezTo>
                  <a:cubicBezTo>
                    <a:pt x="3246" y="1174"/>
                    <a:pt x="3259" y="1178"/>
                    <a:pt x="3264" y="1184"/>
                  </a:cubicBezTo>
                  <a:cubicBezTo>
                    <a:pt x="3249" y="1196"/>
                    <a:pt x="3263" y="1200"/>
                    <a:pt x="3268" y="1212"/>
                  </a:cubicBezTo>
                  <a:cubicBezTo>
                    <a:pt x="3263" y="1216"/>
                    <a:pt x="3253" y="1216"/>
                    <a:pt x="3248" y="1220"/>
                  </a:cubicBezTo>
                  <a:cubicBezTo>
                    <a:pt x="3253" y="1229"/>
                    <a:pt x="3250" y="1248"/>
                    <a:pt x="3256" y="1256"/>
                  </a:cubicBezTo>
                  <a:cubicBezTo>
                    <a:pt x="3268" y="1259"/>
                    <a:pt x="3261" y="1242"/>
                    <a:pt x="3276" y="1248"/>
                  </a:cubicBezTo>
                  <a:cubicBezTo>
                    <a:pt x="3276" y="1252"/>
                    <a:pt x="3276" y="1256"/>
                    <a:pt x="3276" y="1260"/>
                  </a:cubicBezTo>
                  <a:cubicBezTo>
                    <a:pt x="3266" y="1259"/>
                    <a:pt x="3257" y="1259"/>
                    <a:pt x="3252" y="1264"/>
                  </a:cubicBezTo>
                  <a:cubicBezTo>
                    <a:pt x="3248" y="1277"/>
                    <a:pt x="3262" y="1272"/>
                    <a:pt x="3264" y="1280"/>
                  </a:cubicBezTo>
                  <a:cubicBezTo>
                    <a:pt x="3261" y="1289"/>
                    <a:pt x="3254" y="1294"/>
                    <a:pt x="3240" y="1292"/>
                  </a:cubicBezTo>
                  <a:cubicBezTo>
                    <a:pt x="3241" y="1308"/>
                    <a:pt x="3247" y="1320"/>
                    <a:pt x="3248" y="1336"/>
                  </a:cubicBezTo>
                  <a:cubicBezTo>
                    <a:pt x="3243" y="1337"/>
                    <a:pt x="3240" y="1342"/>
                    <a:pt x="3232" y="1340"/>
                  </a:cubicBezTo>
                  <a:cubicBezTo>
                    <a:pt x="3232" y="1373"/>
                    <a:pt x="3234" y="1386"/>
                    <a:pt x="3244" y="1404"/>
                  </a:cubicBezTo>
                  <a:cubicBezTo>
                    <a:pt x="3244" y="1411"/>
                    <a:pt x="3224" y="1418"/>
                    <a:pt x="3236" y="1424"/>
                  </a:cubicBezTo>
                  <a:cubicBezTo>
                    <a:pt x="3234" y="1416"/>
                    <a:pt x="3254" y="1418"/>
                    <a:pt x="3248" y="1428"/>
                  </a:cubicBezTo>
                  <a:cubicBezTo>
                    <a:pt x="3245" y="1437"/>
                    <a:pt x="3223" y="1427"/>
                    <a:pt x="3228" y="1444"/>
                  </a:cubicBezTo>
                  <a:cubicBezTo>
                    <a:pt x="3252" y="1450"/>
                    <a:pt x="3282" y="1435"/>
                    <a:pt x="3260" y="1420"/>
                  </a:cubicBezTo>
                  <a:cubicBezTo>
                    <a:pt x="3268" y="1411"/>
                    <a:pt x="3273" y="1420"/>
                    <a:pt x="3280" y="1424"/>
                  </a:cubicBezTo>
                  <a:cubicBezTo>
                    <a:pt x="3278" y="1394"/>
                    <a:pt x="3279" y="1386"/>
                    <a:pt x="3272" y="1364"/>
                  </a:cubicBezTo>
                  <a:cubicBezTo>
                    <a:pt x="3281" y="1365"/>
                    <a:pt x="3287" y="1363"/>
                    <a:pt x="3292" y="1360"/>
                  </a:cubicBezTo>
                  <a:cubicBezTo>
                    <a:pt x="3283" y="1335"/>
                    <a:pt x="3293" y="1308"/>
                    <a:pt x="3276" y="1296"/>
                  </a:cubicBezTo>
                  <a:cubicBezTo>
                    <a:pt x="3284" y="1294"/>
                    <a:pt x="3286" y="1287"/>
                    <a:pt x="3296" y="1288"/>
                  </a:cubicBezTo>
                  <a:cubicBezTo>
                    <a:pt x="3291" y="1270"/>
                    <a:pt x="3302" y="1258"/>
                    <a:pt x="3288" y="1248"/>
                  </a:cubicBezTo>
                  <a:cubicBezTo>
                    <a:pt x="3289" y="1237"/>
                    <a:pt x="3307" y="1243"/>
                    <a:pt x="3304" y="1228"/>
                  </a:cubicBezTo>
                  <a:cubicBezTo>
                    <a:pt x="3292" y="1226"/>
                    <a:pt x="3284" y="1239"/>
                    <a:pt x="3280" y="1224"/>
                  </a:cubicBezTo>
                  <a:cubicBezTo>
                    <a:pt x="3285" y="1218"/>
                    <a:pt x="3299" y="1222"/>
                    <a:pt x="3304" y="1216"/>
                  </a:cubicBezTo>
                  <a:cubicBezTo>
                    <a:pt x="3298" y="1196"/>
                    <a:pt x="3309" y="1182"/>
                    <a:pt x="3292" y="1172"/>
                  </a:cubicBezTo>
                  <a:cubicBezTo>
                    <a:pt x="3298" y="1170"/>
                    <a:pt x="3302" y="1166"/>
                    <a:pt x="3308" y="1164"/>
                  </a:cubicBezTo>
                  <a:cubicBezTo>
                    <a:pt x="3310" y="1143"/>
                    <a:pt x="3305" y="1130"/>
                    <a:pt x="3304" y="1112"/>
                  </a:cubicBezTo>
                  <a:cubicBezTo>
                    <a:pt x="3280" y="1114"/>
                    <a:pt x="3274" y="1111"/>
                    <a:pt x="3256" y="1120"/>
                  </a:cubicBezTo>
                  <a:cubicBezTo>
                    <a:pt x="3256" y="1112"/>
                    <a:pt x="3245" y="1115"/>
                    <a:pt x="3248" y="1104"/>
                  </a:cubicBezTo>
                  <a:cubicBezTo>
                    <a:pt x="3222" y="1113"/>
                    <a:pt x="3199" y="1104"/>
                    <a:pt x="3180" y="1116"/>
                  </a:cubicBezTo>
                  <a:cubicBezTo>
                    <a:pt x="3173" y="1108"/>
                    <a:pt x="3183" y="1108"/>
                    <a:pt x="3176" y="1100"/>
                  </a:cubicBezTo>
                  <a:cubicBezTo>
                    <a:pt x="3151" y="1095"/>
                    <a:pt x="3143" y="1107"/>
                    <a:pt x="3124" y="1108"/>
                  </a:cubicBezTo>
                  <a:cubicBezTo>
                    <a:pt x="3122" y="1098"/>
                    <a:pt x="3131" y="1099"/>
                    <a:pt x="3128" y="1088"/>
                  </a:cubicBezTo>
                  <a:cubicBezTo>
                    <a:pt x="3108" y="1091"/>
                    <a:pt x="3107" y="1091"/>
                    <a:pt x="3092" y="1084"/>
                  </a:cubicBezTo>
                  <a:cubicBezTo>
                    <a:pt x="3096" y="1097"/>
                    <a:pt x="3086" y="1097"/>
                    <a:pt x="3076" y="1096"/>
                  </a:cubicBezTo>
                  <a:cubicBezTo>
                    <a:pt x="3078" y="1083"/>
                    <a:pt x="3073" y="1078"/>
                    <a:pt x="3060" y="1080"/>
                  </a:cubicBezTo>
                  <a:cubicBezTo>
                    <a:pt x="3057" y="1092"/>
                    <a:pt x="3071" y="1088"/>
                    <a:pt x="3068" y="1100"/>
                  </a:cubicBezTo>
                  <a:cubicBezTo>
                    <a:pt x="3064" y="1100"/>
                    <a:pt x="3063" y="1103"/>
                    <a:pt x="3060" y="1104"/>
                  </a:cubicBezTo>
                  <a:cubicBezTo>
                    <a:pt x="3045" y="1101"/>
                    <a:pt x="3060" y="1090"/>
                    <a:pt x="3052" y="1084"/>
                  </a:cubicBezTo>
                  <a:cubicBezTo>
                    <a:pt x="3026" y="1086"/>
                    <a:pt x="3023" y="1087"/>
                    <a:pt x="3000" y="1092"/>
                  </a:cubicBezTo>
                  <a:cubicBezTo>
                    <a:pt x="3000" y="1085"/>
                    <a:pt x="2999" y="1080"/>
                    <a:pt x="2996" y="1076"/>
                  </a:cubicBezTo>
                  <a:cubicBezTo>
                    <a:pt x="2974" y="1081"/>
                    <a:pt x="2952" y="1088"/>
                    <a:pt x="2940" y="1072"/>
                  </a:cubicBezTo>
                  <a:cubicBezTo>
                    <a:pt x="2928" y="1075"/>
                    <a:pt x="2949" y="1078"/>
                    <a:pt x="2944" y="1088"/>
                  </a:cubicBezTo>
                  <a:cubicBezTo>
                    <a:pt x="2939" y="1089"/>
                    <a:pt x="2936" y="1094"/>
                    <a:pt x="2928" y="1092"/>
                  </a:cubicBezTo>
                  <a:cubicBezTo>
                    <a:pt x="2926" y="1079"/>
                    <a:pt x="2937" y="1076"/>
                    <a:pt x="2928" y="1068"/>
                  </a:cubicBezTo>
                  <a:cubicBezTo>
                    <a:pt x="2911" y="1068"/>
                    <a:pt x="2908" y="1082"/>
                    <a:pt x="2892" y="1072"/>
                  </a:cubicBezTo>
                  <a:cubicBezTo>
                    <a:pt x="2887" y="1092"/>
                    <a:pt x="2869" y="1075"/>
                    <a:pt x="2856" y="1088"/>
                  </a:cubicBezTo>
                  <a:cubicBezTo>
                    <a:pt x="2855" y="1079"/>
                    <a:pt x="2857" y="1073"/>
                    <a:pt x="2860" y="1068"/>
                  </a:cubicBezTo>
                  <a:cubicBezTo>
                    <a:pt x="2844" y="1065"/>
                    <a:pt x="2839" y="1074"/>
                    <a:pt x="2824" y="1072"/>
                  </a:cubicBezTo>
                  <a:cubicBezTo>
                    <a:pt x="2824" y="1066"/>
                    <a:pt x="2825" y="1058"/>
                    <a:pt x="2816" y="1060"/>
                  </a:cubicBezTo>
                  <a:cubicBezTo>
                    <a:pt x="2804" y="1063"/>
                    <a:pt x="2821" y="1070"/>
                    <a:pt x="2816" y="1080"/>
                  </a:cubicBezTo>
                  <a:cubicBezTo>
                    <a:pt x="2810" y="1079"/>
                    <a:pt x="2801" y="1081"/>
                    <a:pt x="2800" y="1076"/>
                  </a:cubicBezTo>
                  <a:cubicBezTo>
                    <a:pt x="2802" y="1068"/>
                    <a:pt x="2811" y="1063"/>
                    <a:pt x="2804" y="1056"/>
                  </a:cubicBezTo>
                  <a:cubicBezTo>
                    <a:pt x="2782" y="1056"/>
                    <a:pt x="2760" y="1078"/>
                    <a:pt x="2744" y="1060"/>
                  </a:cubicBezTo>
                  <a:cubicBezTo>
                    <a:pt x="2745" y="1069"/>
                    <a:pt x="2743" y="1075"/>
                    <a:pt x="2736" y="1076"/>
                  </a:cubicBezTo>
                  <a:cubicBezTo>
                    <a:pt x="2723" y="1048"/>
                    <a:pt x="2688" y="1073"/>
                    <a:pt x="2672" y="1060"/>
                  </a:cubicBezTo>
                  <a:cubicBezTo>
                    <a:pt x="2668" y="1064"/>
                    <a:pt x="2671" y="1075"/>
                    <a:pt x="2660" y="1072"/>
                  </a:cubicBezTo>
                  <a:cubicBezTo>
                    <a:pt x="2647" y="1068"/>
                    <a:pt x="2660" y="1063"/>
                    <a:pt x="2652" y="1056"/>
                  </a:cubicBezTo>
                  <a:cubicBezTo>
                    <a:pt x="2626" y="1065"/>
                    <a:pt x="2600" y="1053"/>
                    <a:pt x="2588" y="1072"/>
                  </a:cubicBezTo>
                  <a:cubicBezTo>
                    <a:pt x="2581" y="1068"/>
                    <a:pt x="2579" y="1059"/>
                    <a:pt x="2576" y="1052"/>
                  </a:cubicBezTo>
                  <a:cubicBezTo>
                    <a:pt x="2555" y="1057"/>
                    <a:pt x="2526" y="1056"/>
                    <a:pt x="2512" y="1068"/>
                  </a:cubicBezTo>
                  <a:cubicBezTo>
                    <a:pt x="2508" y="1063"/>
                    <a:pt x="2508" y="1053"/>
                    <a:pt x="2504" y="1048"/>
                  </a:cubicBezTo>
                  <a:cubicBezTo>
                    <a:pt x="2481" y="1052"/>
                    <a:pt x="2476" y="1049"/>
                    <a:pt x="2456" y="1056"/>
                  </a:cubicBezTo>
                  <a:cubicBezTo>
                    <a:pt x="2456" y="1051"/>
                    <a:pt x="2456" y="1045"/>
                    <a:pt x="2456" y="1040"/>
                  </a:cubicBezTo>
                  <a:cubicBezTo>
                    <a:pt x="2422" y="1035"/>
                    <a:pt x="2407" y="1050"/>
                    <a:pt x="2384" y="1056"/>
                  </a:cubicBezTo>
                  <a:cubicBezTo>
                    <a:pt x="2386" y="1042"/>
                    <a:pt x="2381" y="1035"/>
                    <a:pt x="2372" y="1032"/>
                  </a:cubicBezTo>
                  <a:cubicBezTo>
                    <a:pt x="2359" y="1039"/>
                    <a:pt x="2339" y="1049"/>
                    <a:pt x="2324" y="1036"/>
                  </a:cubicBezTo>
                  <a:cubicBezTo>
                    <a:pt x="2328" y="1056"/>
                    <a:pt x="2311" y="1052"/>
                    <a:pt x="2300" y="1048"/>
                  </a:cubicBezTo>
                  <a:cubicBezTo>
                    <a:pt x="2292" y="1063"/>
                    <a:pt x="2302" y="1066"/>
                    <a:pt x="2308" y="1076"/>
                  </a:cubicBezTo>
                  <a:cubicBezTo>
                    <a:pt x="2303" y="1081"/>
                    <a:pt x="2294" y="1081"/>
                    <a:pt x="2284" y="1080"/>
                  </a:cubicBezTo>
                  <a:cubicBezTo>
                    <a:pt x="2287" y="1106"/>
                    <a:pt x="2284" y="1112"/>
                    <a:pt x="2296" y="1128"/>
                  </a:cubicBezTo>
                  <a:cubicBezTo>
                    <a:pt x="2286" y="1126"/>
                    <a:pt x="2287" y="1135"/>
                    <a:pt x="2276" y="1132"/>
                  </a:cubicBezTo>
                  <a:cubicBezTo>
                    <a:pt x="2280" y="1164"/>
                    <a:pt x="2287" y="1184"/>
                    <a:pt x="2288" y="1204"/>
                  </a:cubicBezTo>
                  <a:cubicBezTo>
                    <a:pt x="2275" y="1206"/>
                    <a:pt x="2276" y="1196"/>
                    <a:pt x="2268" y="1204"/>
                  </a:cubicBezTo>
                  <a:cubicBezTo>
                    <a:pt x="2269" y="1216"/>
                    <a:pt x="2268" y="1237"/>
                    <a:pt x="2280" y="1248"/>
                  </a:cubicBezTo>
                  <a:cubicBezTo>
                    <a:pt x="2275" y="1255"/>
                    <a:pt x="2256" y="1248"/>
                    <a:pt x="2256" y="1260"/>
                  </a:cubicBezTo>
                  <a:cubicBezTo>
                    <a:pt x="2268" y="1274"/>
                    <a:pt x="2258" y="1287"/>
                    <a:pt x="2268" y="1300"/>
                  </a:cubicBezTo>
                  <a:cubicBezTo>
                    <a:pt x="2263" y="1306"/>
                    <a:pt x="2247" y="1300"/>
                    <a:pt x="2252" y="1316"/>
                  </a:cubicBezTo>
                  <a:cubicBezTo>
                    <a:pt x="2253" y="1328"/>
                    <a:pt x="2267" y="1300"/>
                    <a:pt x="2272" y="1316"/>
                  </a:cubicBezTo>
                  <a:cubicBezTo>
                    <a:pt x="2276" y="1329"/>
                    <a:pt x="2260" y="1322"/>
                    <a:pt x="2252" y="1324"/>
                  </a:cubicBezTo>
                  <a:cubicBezTo>
                    <a:pt x="2252" y="1352"/>
                    <a:pt x="2255" y="1353"/>
                    <a:pt x="2264" y="1372"/>
                  </a:cubicBezTo>
                  <a:cubicBezTo>
                    <a:pt x="2258" y="1379"/>
                    <a:pt x="2237" y="1371"/>
                    <a:pt x="2240" y="1388"/>
                  </a:cubicBezTo>
                  <a:cubicBezTo>
                    <a:pt x="2250" y="1398"/>
                    <a:pt x="2249" y="1380"/>
                    <a:pt x="2264" y="1384"/>
                  </a:cubicBezTo>
                  <a:cubicBezTo>
                    <a:pt x="2264" y="1389"/>
                    <a:pt x="2269" y="1390"/>
                    <a:pt x="2268" y="1396"/>
                  </a:cubicBezTo>
                  <a:cubicBezTo>
                    <a:pt x="2261" y="1403"/>
                    <a:pt x="2258" y="1393"/>
                    <a:pt x="2244" y="1396"/>
                  </a:cubicBezTo>
                  <a:cubicBezTo>
                    <a:pt x="2247" y="1436"/>
                    <a:pt x="2221" y="1461"/>
                    <a:pt x="2244" y="1496"/>
                  </a:cubicBezTo>
                  <a:cubicBezTo>
                    <a:pt x="2236" y="1504"/>
                    <a:pt x="2237" y="1494"/>
                    <a:pt x="2224" y="1496"/>
                  </a:cubicBezTo>
                  <a:cubicBezTo>
                    <a:pt x="2228" y="1520"/>
                    <a:pt x="2220" y="1532"/>
                    <a:pt x="2236" y="1544"/>
                  </a:cubicBezTo>
                  <a:cubicBezTo>
                    <a:pt x="2231" y="1552"/>
                    <a:pt x="2215" y="1549"/>
                    <a:pt x="2212" y="1560"/>
                  </a:cubicBezTo>
                  <a:cubicBezTo>
                    <a:pt x="2219" y="1569"/>
                    <a:pt x="2215" y="1589"/>
                    <a:pt x="2220" y="1600"/>
                  </a:cubicBezTo>
                  <a:cubicBezTo>
                    <a:pt x="2212" y="1599"/>
                    <a:pt x="2211" y="1605"/>
                    <a:pt x="2204" y="1604"/>
                  </a:cubicBezTo>
                  <a:cubicBezTo>
                    <a:pt x="2207" y="1624"/>
                    <a:pt x="2204" y="1653"/>
                    <a:pt x="2216" y="1672"/>
                  </a:cubicBezTo>
                  <a:cubicBezTo>
                    <a:pt x="2209" y="1676"/>
                    <a:pt x="2195" y="1672"/>
                    <a:pt x="2196" y="1684"/>
                  </a:cubicBezTo>
                  <a:cubicBezTo>
                    <a:pt x="2208" y="1685"/>
                    <a:pt x="2220" y="1673"/>
                    <a:pt x="2224" y="1688"/>
                  </a:cubicBezTo>
                  <a:cubicBezTo>
                    <a:pt x="2221" y="1689"/>
                    <a:pt x="2219" y="1691"/>
                    <a:pt x="2220" y="1696"/>
                  </a:cubicBezTo>
                  <a:cubicBezTo>
                    <a:pt x="2213" y="1696"/>
                    <a:pt x="2207" y="1696"/>
                    <a:pt x="2200" y="1696"/>
                  </a:cubicBezTo>
                  <a:cubicBezTo>
                    <a:pt x="2210" y="1721"/>
                    <a:pt x="2195" y="1724"/>
                    <a:pt x="2212" y="1740"/>
                  </a:cubicBezTo>
                  <a:cubicBezTo>
                    <a:pt x="2204" y="1742"/>
                    <a:pt x="2205" y="1751"/>
                    <a:pt x="2192" y="1748"/>
                  </a:cubicBezTo>
                  <a:cubicBezTo>
                    <a:pt x="2203" y="1755"/>
                    <a:pt x="2185" y="1770"/>
                    <a:pt x="2188" y="1780"/>
                  </a:cubicBezTo>
                  <a:cubicBezTo>
                    <a:pt x="2191" y="1790"/>
                    <a:pt x="2201" y="1784"/>
                    <a:pt x="2200" y="1792"/>
                  </a:cubicBezTo>
                  <a:cubicBezTo>
                    <a:pt x="2199" y="1804"/>
                    <a:pt x="2184" y="1794"/>
                    <a:pt x="2192" y="1808"/>
                  </a:cubicBezTo>
                  <a:cubicBezTo>
                    <a:pt x="2190" y="1804"/>
                    <a:pt x="2214" y="1805"/>
                    <a:pt x="2204" y="1816"/>
                  </a:cubicBezTo>
                  <a:cubicBezTo>
                    <a:pt x="2199" y="1819"/>
                    <a:pt x="2193" y="1821"/>
                    <a:pt x="2184" y="1820"/>
                  </a:cubicBezTo>
                  <a:cubicBezTo>
                    <a:pt x="2187" y="1851"/>
                    <a:pt x="2187" y="1867"/>
                    <a:pt x="2200" y="1888"/>
                  </a:cubicBezTo>
                  <a:cubicBezTo>
                    <a:pt x="2195" y="1889"/>
                    <a:pt x="2192" y="1894"/>
                    <a:pt x="2184" y="1892"/>
                  </a:cubicBezTo>
                  <a:cubicBezTo>
                    <a:pt x="2186" y="1905"/>
                    <a:pt x="2181" y="1911"/>
                    <a:pt x="2180" y="1920"/>
                  </a:cubicBezTo>
                  <a:cubicBezTo>
                    <a:pt x="2201" y="1928"/>
                    <a:pt x="2213" y="1922"/>
                    <a:pt x="2232" y="1916"/>
                  </a:cubicBezTo>
                  <a:cubicBezTo>
                    <a:pt x="2231" y="1925"/>
                    <a:pt x="2233" y="1931"/>
                    <a:pt x="2236" y="1936"/>
                  </a:cubicBezTo>
                  <a:cubicBezTo>
                    <a:pt x="2251" y="1933"/>
                    <a:pt x="2267" y="1929"/>
                    <a:pt x="2284" y="1928"/>
                  </a:cubicBezTo>
                  <a:cubicBezTo>
                    <a:pt x="2284" y="1935"/>
                    <a:pt x="2285" y="1940"/>
                    <a:pt x="2288" y="1944"/>
                  </a:cubicBezTo>
                  <a:cubicBezTo>
                    <a:pt x="2308" y="1941"/>
                    <a:pt x="2305" y="1942"/>
                    <a:pt x="2320" y="1948"/>
                  </a:cubicBezTo>
                  <a:cubicBezTo>
                    <a:pt x="2319" y="1939"/>
                    <a:pt x="2323" y="1935"/>
                    <a:pt x="2332" y="1936"/>
                  </a:cubicBezTo>
                  <a:cubicBezTo>
                    <a:pt x="2336" y="1939"/>
                    <a:pt x="2345" y="1957"/>
                    <a:pt x="2352" y="1944"/>
                  </a:cubicBezTo>
                  <a:cubicBezTo>
                    <a:pt x="2340" y="1943"/>
                    <a:pt x="2342" y="1925"/>
                    <a:pt x="2356" y="1928"/>
                  </a:cubicBezTo>
                  <a:cubicBezTo>
                    <a:pt x="2365" y="1936"/>
                    <a:pt x="2351" y="1944"/>
                    <a:pt x="2360" y="1952"/>
                  </a:cubicBezTo>
                  <a:cubicBezTo>
                    <a:pt x="2375" y="1956"/>
                    <a:pt x="2371" y="1942"/>
                    <a:pt x="2384" y="1944"/>
                  </a:cubicBezTo>
                  <a:cubicBezTo>
                    <a:pt x="2385" y="1949"/>
                    <a:pt x="2390" y="1952"/>
                    <a:pt x="2388" y="1960"/>
                  </a:cubicBezTo>
                  <a:cubicBezTo>
                    <a:pt x="2405" y="1960"/>
                    <a:pt x="2425" y="1962"/>
                    <a:pt x="2432" y="1952"/>
                  </a:cubicBezTo>
                  <a:cubicBezTo>
                    <a:pt x="2441" y="1953"/>
                    <a:pt x="2436" y="1970"/>
                    <a:pt x="2448" y="1968"/>
                  </a:cubicBezTo>
                  <a:cubicBezTo>
                    <a:pt x="2461" y="1962"/>
                    <a:pt x="2432" y="1951"/>
                    <a:pt x="2452" y="1948"/>
                  </a:cubicBezTo>
                  <a:cubicBezTo>
                    <a:pt x="2464" y="1948"/>
                    <a:pt x="2457" y="1967"/>
                    <a:pt x="2464" y="1972"/>
                  </a:cubicBezTo>
                  <a:cubicBezTo>
                    <a:pt x="2483" y="1962"/>
                    <a:pt x="2492" y="1968"/>
                    <a:pt x="2512" y="1960"/>
                  </a:cubicBezTo>
                  <a:cubicBezTo>
                    <a:pt x="2512" y="1965"/>
                    <a:pt x="2512" y="1971"/>
                    <a:pt x="2512" y="1976"/>
                  </a:cubicBezTo>
                  <a:cubicBezTo>
                    <a:pt x="2541" y="1978"/>
                    <a:pt x="2554" y="1962"/>
                    <a:pt x="2572" y="1980"/>
                  </a:cubicBezTo>
                  <a:cubicBezTo>
                    <a:pt x="2574" y="1972"/>
                    <a:pt x="2567" y="1956"/>
                    <a:pt x="2580" y="1960"/>
                  </a:cubicBezTo>
                  <a:cubicBezTo>
                    <a:pt x="2589" y="1959"/>
                    <a:pt x="2582" y="1974"/>
                    <a:pt x="2584" y="1980"/>
                  </a:cubicBezTo>
                  <a:cubicBezTo>
                    <a:pt x="2604" y="1981"/>
                    <a:pt x="2608" y="1974"/>
                    <a:pt x="2620" y="1984"/>
                  </a:cubicBezTo>
                  <a:cubicBezTo>
                    <a:pt x="2624" y="1980"/>
                    <a:pt x="2621" y="1969"/>
                    <a:pt x="2632" y="1972"/>
                  </a:cubicBezTo>
                  <a:cubicBezTo>
                    <a:pt x="2647" y="1975"/>
                    <a:pt x="2630" y="1984"/>
                    <a:pt x="2640" y="1992"/>
                  </a:cubicBezTo>
                  <a:cubicBezTo>
                    <a:pt x="2659" y="1985"/>
                    <a:pt x="2673" y="1997"/>
                    <a:pt x="2684" y="1980"/>
                  </a:cubicBezTo>
                  <a:cubicBezTo>
                    <a:pt x="2688" y="1985"/>
                    <a:pt x="2688" y="1995"/>
                    <a:pt x="2692" y="2000"/>
                  </a:cubicBezTo>
                  <a:cubicBezTo>
                    <a:pt x="2712" y="2003"/>
                    <a:pt x="2724" y="1998"/>
                    <a:pt x="2736" y="1992"/>
                  </a:cubicBezTo>
                  <a:cubicBezTo>
                    <a:pt x="2740" y="1997"/>
                    <a:pt x="2740" y="2007"/>
                    <a:pt x="2744" y="2012"/>
                  </a:cubicBezTo>
                  <a:cubicBezTo>
                    <a:pt x="2761" y="2003"/>
                    <a:pt x="2769" y="2009"/>
                    <a:pt x="2788" y="2000"/>
                  </a:cubicBezTo>
                  <a:cubicBezTo>
                    <a:pt x="2796" y="2007"/>
                    <a:pt x="2783" y="2012"/>
                    <a:pt x="2792" y="2020"/>
                  </a:cubicBezTo>
                  <a:cubicBezTo>
                    <a:pt x="2815" y="2014"/>
                    <a:pt x="2823" y="2019"/>
                    <a:pt x="2844" y="2012"/>
                  </a:cubicBezTo>
                  <a:cubicBezTo>
                    <a:pt x="2844" y="2017"/>
                    <a:pt x="2844" y="2023"/>
                    <a:pt x="2844" y="2028"/>
                  </a:cubicBezTo>
                  <a:cubicBezTo>
                    <a:pt x="2872" y="2028"/>
                    <a:pt x="2891" y="2019"/>
                    <a:pt x="2912" y="2012"/>
                  </a:cubicBezTo>
                  <a:cubicBezTo>
                    <a:pt x="2918" y="2017"/>
                    <a:pt x="2914" y="2031"/>
                    <a:pt x="2920" y="2036"/>
                  </a:cubicBezTo>
                  <a:cubicBezTo>
                    <a:pt x="2930" y="2037"/>
                    <a:pt x="2932" y="2030"/>
                    <a:pt x="2940" y="2028"/>
                  </a:cubicBezTo>
                  <a:cubicBezTo>
                    <a:pt x="2942" y="2034"/>
                    <a:pt x="2946" y="2038"/>
                    <a:pt x="2948" y="2044"/>
                  </a:cubicBezTo>
                  <a:cubicBezTo>
                    <a:pt x="2977" y="2046"/>
                    <a:pt x="2994" y="2037"/>
                    <a:pt x="3020" y="2036"/>
                  </a:cubicBezTo>
                  <a:cubicBezTo>
                    <a:pt x="3020" y="2041"/>
                    <a:pt x="3020" y="2047"/>
                    <a:pt x="3020" y="2052"/>
                  </a:cubicBezTo>
                  <a:cubicBezTo>
                    <a:pt x="3041" y="2054"/>
                    <a:pt x="3056" y="2051"/>
                    <a:pt x="3068" y="2044"/>
                  </a:cubicBezTo>
                  <a:cubicBezTo>
                    <a:pt x="3069" y="2049"/>
                    <a:pt x="3074" y="2052"/>
                    <a:pt x="3072" y="2060"/>
                  </a:cubicBezTo>
                  <a:cubicBezTo>
                    <a:pt x="3098" y="2054"/>
                    <a:pt x="3115" y="2059"/>
                    <a:pt x="3140" y="2048"/>
                  </a:cubicBezTo>
                  <a:cubicBezTo>
                    <a:pt x="3141" y="2053"/>
                    <a:pt x="3146" y="2056"/>
                    <a:pt x="3144" y="2064"/>
                  </a:cubicBezTo>
                  <a:cubicBezTo>
                    <a:pt x="3158" y="2063"/>
                    <a:pt x="3175" y="2065"/>
                    <a:pt x="3176" y="2052"/>
                  </a:cubicBezTo>
                  <a:cubicBezTo>
                    <a:pt x="3174" y="2034"/>
                    <a:pt x="3159" y="2058"/>
                    <a:pt x="3156" y="2048"/>
                  </a:cubicBezTo>
                  <a:cubicBezTo>
                    <a:pt x="3152" y="2034"/>
                    <a:pt x="3173" y="2044"/>
                    <a:pt x="3176" y="2036"/>
                  </a:cubicBezTo>
                  <a:cubicBezTo>
                    <a:pt x="3171" y="2019"/>
                    <a:pt x="3171" y="2007"/>
                    <a:pt x="3188" y="2004"/>
                  </a:cubicBezTo>
                  <a:cubicBezTo>
                    <a:pt x="3189" y="1983"/>
                    <a:pt x="3175" y="1966"/>
                    <a:pt x="3192" y="1952"/>
                  </a:cubicBezTo>
                  <a:cubicBezTo>
                    <a:pt x="3182" y="1953"/>
                    <a:pt x="3175" y="1951"/>
                    <a:pt x="3176" y="1940"/>
                  </a:cubicBezTo>
                  <a:cubicBezTo>
                    <a:pt x="3181" y="1937"/>
                    <a:pt x="3187" y="1935"/>
                    <a:pt x="3196" y="1936"/>
                  </a:cubicBezTo>
                  <a:cubicBezTo>
                    <a:pt x="3196" y="1919"/>
                    <a:pt x="3197" y="1900"/>
                    <a:pt x="3192" y="1888"/>
                  </a:cubicBezTo>
                  <a:cubicBezTo>
                    <a:pt x="3213" y="1889"/>
                    <a:pt x="3203" y="1851"/>
                    <a:pt x="3200" y="1840"/>
                  </a:cubicBezTo>
                  <a:cubicBezTo>
                    <a:pt x="3219" y="1834"/>
                    <a:pt x="3217" y="1800"/>
                    <a:pt x="3208" y="1788"/>
                  </a:cubicBezTo>
                  <a:cubicBezTo>
                    <a:pt x="3212" y="1784"/>
                    <a:pt x="3223" y="1787"/>
                    <a:pt x="3220" y="1776"/>
                  </a:cubicBezTo>
                  <a:cubicBezTo>
                    <a:pt x="3214" y="1775"/>
                    <a:pt x="3205" y="1777"/>
                    <a:pt x="3204" y="1772"/>
                  </a:cubicBezTo>
                  <a:cubicBezTo>
                    <a:pt x="3207" y="1757"/>
                    <a:pt x="3218" y="1772"/>
                    <a:pt x="3224" y="1764"/>
                  </a:cubicBezTo>
                  <a:cubicBezTo>
                    <a:pt x="3218" y="1741"/>
                    <a:pt x="3225" y="1741"/>
                    <a:pt x="3232" y="1724"/>
                  </a:cubicBezTo>
                  <a:cubicBezTo>
                    <a:pt x="3226" y="1723"/>
                    <a:pt x="3217" y="1725"/>
                    <a:pt x="3216" y="1720"/>
                  </a:cubicBezTo>
                  <a:cubicBezTo>
                    <a:pt x="3216" y="1708"/>
                    <a:pt x="3235" y="1715"/>
                    <a:pt x="3240" y="1708"/>
                  </a:cubicBezTo>
                  <a:cubicBezTo>
                    <a:pt x="3237" y="1688"/>
                    <a:pt x="3231" y="1693"/>
                    <a:pt x="3240" y="1676"/>
                  </a:cubicBezTo>
                  <a:cubicBezTo>
                    <a:pt x="3232" y="1674"/>
                    <a:pt x="3223" y="1675"/>
                    <a:pt x="3224" y="1664"/>
                  </a:cubicBezTo>
                  <a:cubicBezTo>
                    <a:pt x="3234" y="1666"/>
                    <a:pt x="3233" y="1657"/>
                    <a:pt x="3244" y="1660"/>
                  </a:cubicBezTo>
                  <a:cubicBezTo>
                    <a:pt x="3242" y="1638"/>
                    <a:pt x="3244" y="1622"/>
                    <a:pt x="3232" y="1604"/>
                  </a:cubicBezTo>
                  <a:cubicBezTo>
                    <a:pt x="3219" y="1608"/>
                    <a:pt x="3198" y="1604"/>
                    <a:pt x="3196" y="1620"/>
                  </a:cubicBezTo>
                  <a:cubicBezTo>
                    <a:pt x="3216" y="1629"/>
                    <a:pt x="3182" y="1646"/>
                    <a:pt x="3208" y="1652"/>
                  </a:cubicBezTo>
                  <a:cubicBezTo>
                    <a:pt x="3207" y="1661"/>
                    <a:pt x="3198" y="1661"/>
                    <a:pt x="3188" y="1660"/>
                  </a:cubicBezTo>
                  <a:cubicBezTo>
                    <a:pt x="3192" y="1675"/>
                    <a:pt x="3198" y="1679"/>
                    <a:pt x="3188" y="1692"/>
                  </a:cubicBezTo>
                  <a:cubicBezTo>
                    <a:pt x="3196" y="1694"/>
                    <a:pt x="3203" y="1698"/>
                    <a:pt x="3200" y="1712"/>
                  </a:cubicBezTo>
                  <a:cubicBezTo>
                    <a:pt x="3195" y="1712"/>
                    <a:pt x="3189" y="1712"/>
                    <a:pt x="3184" y="1712"/>
                  </a:cubicBezTo>
                  <a:cubicBezTo>
                    <a:pt x="3181" y="1732"/>
                    <a:pt x="3186" y="1744"/>
                    <a:pt x="3192" y="1756"/>
                  </a:cubicBezTo>
                  <a:cubicBezTo>
                    <a:pt x="3184" y="1758"/>
                    <a:pt x="3182" y="1765"/>
                    <a:pt x="3172" y="1764"/>
                  </a:cubicBezTo>
                  <a:cubicBezTo>
                    <a:pt x="3170" y="1791"/>
                    <a:pt x="3182" y="1808"/>
                    <a:pt x="3164" y="1820"/>
                  </a:cubicBezTo>
                  <a:cubicBezTo>
                    <a:pt x="3169" y="1830"/>
                    <a:pt x="3181" y="1810"/>
                    <a:pt x="3180" y="1828"/>
                  </a:cubicBezTo>
                  <a:cubicBezTo>
                    <a:pt x="3179" y="1834"/>
                    <a:pt x="3170" y="1832"/>
                    <a:pt x="3164" y="1832"/>
                  </a:cubicBezTo>
                  <a:cubicBezTo>
                    <a:pt x="3168" y="1855"/>
                    <a:pt x="3162" y="1863"/>
                    <a:pt x="3172" y="1880"/>
                  </a:cubicBezTo>
                  <a:cubicBezTo>
                    <a:pt x="3166" y="1882"/>
                    <a:pt x="3162" y="1886"/>
                    <a:pt x="3156" y="1888"/>
                  </a:cubicBezTo>
                  <a:cubicBezTo>
                    <a:pt x="3158" y="1917"/>
                    <a:pt x="3155" y="1936"/>
                    <a:pt x="3164" y="1952"/>
                  </a:cubicBezTo>
                  <a:cubicBezTo>
                    <a:pt x="3149" y="1957"/>
                    <a:pt x="3151" y="1979"/>
                    <a:pt x="3140" y="1988"/>
                  </a:cubicBezTo>
                  <a:cubicBezTo>
                    <a:pt x="3120" y="1981"/>
                    <a:pt x="3101" y="2003"/>
                    <a:pt x="3080" y="1988"/>
                  </a:cubicBezTo>
                  <a:cubicBezTo>
                    <a:pt x="3079" y="1994"/>
                    <a:pt x="3081" y="2003"/>
                    <a:pt x="3076" y="2004"/>
                  </a:cubicBezTo>
                  <a:cubicBezTo>
                    <a:pt x="3061" y="2001"/>
                    <a:pt x="3076" y="1990"/>
                    <a:pt x="3068" y="1984"/>
                  </a:cubicBezTo>
                  <a:cubicBezTo>
                    <a:pt x="3051" y="1987"/>
                    <a:pt x="3033" y="1989"/>
                    <a:pt x="3016" y="1992"/>
                  </a:cubicBezTo>
                  <a:cubicBezTo>
                    <a:pt x="3016" y="1987"/>
                    <a:pt x="3016" y="1981"/>
                    <a:pt x="3016" y="1976"/>
                  </a:cubicBezTo>
                  <a:cubicBezTo>
                    <a:pt x="2995" y="1974"/>
                    <a:pt x="2980" y="1977"/>
                    <a:pt x="2968" y="1984"/>
                  </a:cubicBezTo>
                  <a:cubicBezTo>
                    <a:pt x="2969" y="1975"/>
                    <a:pt x="2967" y="1969"/>
                    <a:pt x="2964" y="1964"/>
                  </a:cubicBezTo>
                  <a:cubicBezTo>
                    <a:pt x="2944" y="1971"/>
                    <a:pt x="2929" y="1959"/>
                    <a:pt x="2920" y="1976"/>
                  </a:cubicBezTo>
                  <a:cubicBezTo>
                    <a:pt x="2908" y="1950"/>
                    <a:pt x="2872" y="1972"/>
                    <a:pt x="2852" y="1956"/>
                  </a:cubicBezTo>
                  <a:close/>
                  <a:moveTo>
                    <a:pt x="4480" y="1120"/>
                  </a:moveTo>
                  <a:cubicBezTo>
                    <a:pt x="4463" y="1105"/>
                    <a:pt x="4406" y="1110"/>
                    <a:pt x="4388" y="1120"/>
                  </a:cubicBezTo>
                  <a:cubicBezTo>
                    <a:pt x="4360" y="1109"/>
                    <a:pt x="4302" y="1106"/>
                    <a:pt x="4284" y="1108"/>
                  </a:cubicBezTo>
                  <a:cubicBezTo>
                    <a:pt x="4280" y="1108"/>
                    <a:pt x="4279" y="1111"/>
                    <a:pt x="4276" y="1112"/>
                  </a:cubicBezTo>
                  <a:cubicBezTo>
                    <a:pt x="4275" y="1178"/>
                    <a:pt x="4269" y="1198"/>
                    <a:pt x="4276" y="1248"/>
                  </a:cubicBezTo>
                  <a:cubicBezTo>
                    <a:pt x="4341" y="1254"/>
                    <a:pt x="4442" y="1258"/>
                    <a:pt x="4520" y="1264"/>
                  </a:cubicBezTo>
                  <a:cubicBezTo>
                    <a:pt x="4562" y="1239"/>
                    <a:pt x="4552" y="1175"/>
                    <a:pt x="4560" y="1124"/>
                  </a:cubicBezTo>
                  <a:cubicBezTo>
                    <a:pt x="4533" y="1122"/>
                    <a:pt x="4501" y="1105"/>
                    <a:pt x="4480" y="1120"/>
                  </a:cubicBezTo>
                  <a:close/>
                  <a:moveTo>
                    <a:pt x="5044" y="1160"/>
                  </a:moveTo>
                  <a:cubicBezTo>
                    <a:pt x="5013" y="1157"/>
                    <a:pt x="4982" y="1163"/>
                    <a:pt x="4952" y="1160"/>
                  </a:cubicBezTo>
                  <a:cubicBezTo>
                    <a:pt x="4920" y="1157"/>
                    <a:pt x="4888" y="1147"/>
                    <a:pt x="4856" y="1144"/>
                  </a:cubicBezTo>
                  <a:cubicBezTo>
                    <a:pt x="4766" y="1137"/>
                    <a:pt x="4700" y="1137"/>
                    <a:pt x="4624" y="1128"/>
                  </a:cubicBezTo>
                  <a:cubicBezTo>
                    <a:pt x="4618" y="1130"/>
                    <a:pt x="4614" y="1134"/>
                    <a:pt x="4612" y="1140"/>
                  </a:cubicBezTo>
                  <a:cubicBezTo>
                    <a:pt x="4610" y="1184"/>
                    <a:pt x="4600" y="1219"/>
                    <a:pt x="4596" y="1260"/>
                  </a:cubicBezTo>
                  <a:cubicBezTo>
                    <a:pt x="4647" y="1281"/>
                    <a:pt x="4707" y="1265"/>
                    <a:pt x="4764" y="1272"/>
                  </a:cubicBezTo>
                  <a:cubicBezTo>
                    <a:pt x="4776" y="1273"/>
                    <a:pt x="4784" y="1279"/>
                    <a:pt x="4796" y="1280"/>
                  </a:cubicBezTo>
                  <a:cubicBezTo>
                    <a:pt x="4811" y="1281"/>
                    <a:pt x="4829" y="1275"/>
                    <a:pt x="4844" y="1276"/>
                  </a:cubicBezTo>
                  <a:cubicBezTo>
                    <a:pt x="4857" y="1277"/>
                    <a:pt x="4870" y="1286"/>
                    <a:pt x="4884" y="1288"/>
                  </a:cubicBezTo>
                  <a:cubicBezTo>
                    <a:pt x="4965" y="1298"/>
                    <a:pt x="5054" y="1284"/>
                    <a:pt x="5140" y="1296"/>
                  </a:cubicBezTo>
                  <a:cubicBezTo>
                    <a:pt x="5215" y="1307"/>
                    <a:pt x="5305" y="1304"/>
                    <a:pt x="5384" y="1296"/>
                  </a:cubicBezTo>
                  <a:cubicBezTo>
                    <a:pt x="5400" y="1261"/>
                    <a:pt x="5391" y="1215"/>
                    <a:pt x="5392" y="1188"/>
                  </a:cubicBezTo>
                  <a:cubicBezTo>
                    <a:pt x="5286" y="1175"/>
                    <a:pt x="5166" y="1171"/>
                    <a:pt x="5044" y="1160"/>
                  </a:cubicBezTo>
                  <a:close/>
                  <a:moveTo>
                    <a:pt x="3064" y="1180"/>
                  </a:moveTo>
                  <a:cubicBezTo>
                    <a:pt x="3040" y="1177"/>
                    <a:pt x="3027" y="1173"/>
                    <a:pt x="3012" y="1172"/>
                  </a:cubicBezTo>
                  <a:cubicBezTo>
                    <a:pt x="2994" y="1170"/>
                    <a:pt x="2977" y="1175"/>
                    <a:pt x="2960" y="1172"/>
                  </a:cubicBezTo>
                  <a:cubicBezTo>
                    <a:pt x="2949" y="1170"/>
                    <a:pt x="2942" y="1164"/>
                    <a:pt x="2932" y="1164"/>
                  </a:cubicBezTo>
                  <a:cubicBezTo>
                    <a:pt x="2914" y="1164"/>
                    <a:pt x="2898" y="1172"/>
                    <a:pt x="2880" y="1172"/>
                  </a:cubicBezTo>
                  <a:cubicBezTo>
                    <a:pt x="2873" y="1172"/>
                    <a:pt x="2863" y="1164"/>
                    <a:pt x="2856" y="1164"/>
                  </a:cubicBezTo>
                  <a:cubicBezTo>
                    <a:pt x="2819" y="1162"/>
                    <a:pt x="2782" y="1166"/>
                    <a:pt x="2744" y="1160"/>
                  </a:cubicBezTo>
                  <a:cubicBezTo>
                    <a:pt x="2736" y="1159"/>
                    <a:pt x="2729" y="1153"/>
                    <a:pt x="2720" y="1152"/>
                  </a:cubicBezTo>
                  <a:cubicBezTo>
                    <a:pt x="2707" y="1151"/>
                    <a:pt x="2693" y="1157"/>
                    <a:pt x="2680" y="1156"/>
                  </a:cubicBezTo>
                  <a:cubicBezTo>
                    <a:pt x="2666" y="1155"/>
                    <a:pt x="2653" y="1145"/>
                    <a:pt x="2640" y="1144"/>
                  </a:cubicBezTo>
                  <a:cubicBezTo>
                    <a:pt x="2569" y="1136"/>
                    <a:pt x="2495" y="1140"/>
                    <a:pt x="2416" y="1144"/>
                  </a:cubicBezTo>
                  <a:cubicBezTo>
                    <a:pt x="2412" y="1144"/>
                    <a:pt x="2411" y="1147"/>
                    <a:pt x="2408" y="1148"/>
                  </a:cubicBezTo>
                  <a:cubicBezTo>
                    <a:pt x="2418" y="1217"/>
                    <a:pt x="2381" y="1258"/>
                    <a:pt x="2392" y="1324"/>
                  </a:cubicBezTo>
                  <a:cubicBezTo>
                    <a:pt x="2377" y="1334"/>
                    <a:pt x="2380" y="1363"/>
                    <a:pt x="2380" y="1388"/>
                  </a:cubicBezTo>
                  <a:cubicBezTo>
                    <a:pt x="2379" y="1394"/>
                    <a:pt x="2371" y="1393"/>
                    <a:pt x="2368" y="1396"/>
                  </a:cubicBezTo>
                  <a:cubicBezTo>
                    <a:pt x="2374" y="1429"/>
                    <a:pt x="2359" y="1471"/>
                    <a:pt x="2348" y="1500"/>
                  </a:cubicBezTo>
                  <a:cubicBezTo>
                    <a:pt x="2357" y="1522"/>
                    <a:pt x="2347" y="1537"/>
                    <a:pt x="2344" y="1552"/>
                  </a:cubicBezTo>
                  <a:cubicBezTo>
                    <a:pt x="2341" y="1568"/>
                    <a:pt x="2346" y="1584"/>
                    <a:pt x="2344" y="1600"/>
                  </a:cubicBezTo>
                  <a:cubicBezTo>
                    <a:pt x="2341" y="1625"/>
                    <a:pt x="2328" y="1651"/>
                    <a:pt x="2324" y="1676"/>
                  </a:cubicBezTo>
                  <a:cubicBezTo>
                    <a:pt x="2323" y="1685"/>
                    <a:pt x="2326" y="1697"/>
                    <a:pt x="2324" y="1704"/>
                  </a:cubicBezTo>
                  <a:cubicBezTo>
                    <a:pt x="2321" y="1715"/>
                    <a:pt x="2313" y="1720"/>
                    <a:pt x="2312" y="1732"/>
                  </a:cubicBezTo>
                  <a:cubicBezTo>
                    <a:pt x="2309" y="1765"/>
                    <a:pt x="2326" y="1795"/>
                    <a:pt x="2312" y="1824"/>
                  </a:cubicBezTo>
                  <a:cubicBezTo>
                    <a:pt x="2348" y="1838"/>
                    <a:pt x="2386" y="1834"/>
                    <a:pt x="2420" y="1840"/>
                  </a:cubicBezTo>
                  <a:cubicBezTo>
                    <a:pt x="2432" y="1842"/>
                    <a:pt x="2441" y="1850"/>
                    <a:pt x="2452" y="1852"/>
                  </a:cubicBezTo>
                  <a:cubicBezTo>
                    <a:pt x="2477" y="1856"/>
                    <a:pt x="2503" y="1850"/>
                    <a:pt x="2528" y="1856"/>
                  </a:cubicBezTo>
                  <a:cubicBezTo>
                    <a:pt x="2543" y="1859"/>
                    <a:pt x="2554" y="1870"/>
                    <a:pt x="2568" y="1872"/>
                  </a:cubicBezTo>
                  <a:cubicBezTo>
                    <a:pt x="2587" y="1875"/>
                    <a:pt x="2607" y="1869"/>
                    <a:pt x="2628" y="1872"/>
                  </a:cubicBezTo>
                  <a:cubicBezTo>
                    <a:pt x="2658" y="1877"/>
                    <a:pt x="2688" y="1888"/>
                    <a:pt x="2720" y="1896"/>
                  </a:cubicBezTo>
                  <a:cubicBezTo>
                    <a:pt x="2741" y="1877"/>
                    <a:pt x="2767" y="1894"/>
                    <a:pt x="2784" y="1896"/>
                  </a:cubicBezTo>
                  <a:cubicBezTo>
                    <a:pt x="2805" y="1899"/>
                    <a:pt x="2826" y="1891"/>
                    <a:pt x="2848" y="1892"/>
                  </a:cubicBezTo>
                  <a:cubicBezTo>
                    <a:pt x="2881" y="1893"/>
                    <a:pt x="2915" y="1898"/>
                    <a:pt x="2948" y="1900"/>
                  </a:cubicBezTo>
                  <a:cubicBezTo>
                    <a:pt x="2956" y="1901"/>
                    <a:pt x="2960" y="1907"/>
                    <a:pt x="2968" y="1908"/>
                  </a:cubicBezTo>
                  <a:cubicBezTo>
                    <a:pt x="2974" y="1909"/>
                    <a:pt x="2975" y="1900"/>
                    <a:pt x="2980" y="1900"/>
                  </a:cubicBezTo>
                  <a:cubicBezTo>
                    <a:pt x="2981" y="1900"/>
                    <a:pt x="2986" y="1907"/>
                    <a:pt x="2992" y="1908"/>
                  </a:cubicBezTo>
                  <a:cubicBezTo>
                    <a:pt x="3031" y="1914"/>
                    <a:pt x="3058" y="1925"/>
                    <a:pt x="3092" y="1924"/>
                  </a:cubicBezTo>
                  <a:cubicBezTo>
                    <a:pt x="3103" y="1830"/>
                    <a:pt x="3129" y="1724"/>
                    <a:pt x="3140" y="1608"/>
                  </a:cubicBezTo>
                  <a:cubicBezTo>
                    <a:pt x="3089" y="1609"/>
                    <a:pt x="3023" y="1622"/>
                    <a:pt x="3040" y="1560"/>
                  </a:cubicBezTo>
                  <a:cubicBezTo>
                    <a:pt x="3049" y="1526"/>
                    <a:pt x="3122" y="1492"/>
                    <a:pt x="3156" y="1488"/>
                  </a:cubicBezTo>
                  <a:cubicBezTo>
                    <a:pt x="3171" y="1466"/>
                    <a:pt x="3164" y="1447"/>
                    <a:pt x="3168" y="1424"/>
                  </a:cubicBezTo>
                  <a:cubicBezTo>
                    <a:pt x="3170" y="1414"/>
                    <a:pt x="3179" y="1408"/>
                    <a:pt x="3180" y="1400"/>
                  </a:cubicBezTo>
                  <a:cubicBezTo>
                    <a:pt x="3184" y="1364"/>
                    <a:pt x="3180" y="1324"/>
                    <a:pt x="3188" y="1280"/>
                  </a:cubicBezTo>
                  <a:cubicBezTo>
                    <a:pt x="3192" y="1257"/>
                    <a:pt x="3201" y="1228"/>
                    <a:pt x="3196" y="1196"/>
                  </a:cubicBezTo>
                  <a:cubicBezTo>
                    <a:pt x="3154" y="1194"/>
                    <a:pt x="3098" y="1185"/>
                    <a:pt x="3064" y="1180"/>
                  </a:cubicBezTo>
                  <a:close/>
                  <a:moveTo>
                    <a:pt x="3384" y="1172"/>
                  </a:moveTo>
                  <a:cubicBezTo>
                    <a:pt x="3385" y="1166"/>
                    <a:pt x="3391" y="1165"/>
                    <a:pt x="3392" y="1160"/>
                  </a:cubicBezTo>
                  <a:cubicBezTo>
                    <a:pt x="3382" y="1147"/>
                    <a:pt x="3367" y="1169"/>
                    <a:pt x="3384" y="1172"/>
                  </a:cubicBezTo>
                  <a:close/>
                  <a:moveTo>
                    <a:pt x="3380" y="1188"/>
                  </a:moveTo>
                  <a:cubicBezTo>
                    <a:pt x="3386" y="1194"/>
                    <a:pt x="3398" y="1192"/>
                    <a:pt x="3396" y="1180"/>
                  </a:cubicBezTo>
                  <a:cubicBezTo>
                    <a:pt x="3390" y="1180"/>
                    <a:pt x="3387" y="1178"/>
                    <a:pt x="3384" y="1176"/>
                  </a:cubicBezTo>
                  <a:cubicBezTo>
                    <a:pt x="3384" y="1182"/>
                    <a:pt x="3382" y="1185"/>
                    <a:pt x="3380" y="1188"/>
                  </a:cubicBezTo>
                  <a:close/>
                  <a:moveTo>
                    <a:pt x="3368" y="1200"/>
                  </a:moveTo>
                  <a:cubicBezTo>
                    <a:pt x="3368" y="1198"/>
                    <a:pt x="3369" y="1195"/>
                    <a:pt x="3372" y="1196"/>
                  </a:cubicBezTo>
                  <a:cubicBezTo>
                    <a:pt x="3372" y="1191"/>
                    <a:pt x="3371" y="1187"/>
                    <a:pt x="3364" y="1188"/>
                  </a:cubicBezTo>
                  <a:cubicBezTo>
                    <a:pt x="3365" y="1193"/>
                    <a:pt x="3363" y="1199"/>
                    <a:pt x="3368" y="1200"/>
                  </a:cubicBezTo>
                  <a:close/>
                  <a:moveTo>
                    <a:pt x="3400" y="1204"/>
                  </a:moveTo>
                  <a:cubicBezTo>
                    <a:pt x="3396" y="1201"/>
                    <a:pt x="3389" y="1206"/>
                    <a:pt x="3388" y="1208"/>
                  </a:cubicBezTo>
                  <a:cubicBezTo>
                    <a:pt x="3382" y="1223"/>
                    <a:pt x="3408" y="1211"/>
                    <a:pt x="3400" y="1204"/>
                  </a:cubicBezTo>
                  <a:close/>
                  <a:moveTo>
                    <a:pt x="3380" y="1208"/>
                  </a:moveTo>
                  <a:cubicBezTo>
                    <a:pt x="3375" y="1208"/>
                    <a:pt x="3369" y="1208"/>
                    <a:pt x="3364" y="1208"/>
                  </a:cubicBezTo>
                  <a:cubicBezTo>
                    <a:pt x="3358" y="1227"/>
                    <a:pt x="3385" y="1222"/>
                    <a:pt x="3380" y="1208"/>
                  </a:cubicBezTo>
                  <a:close/>
                  <a:moveTo>
                    <a:pt x="3392" y="1232"/>
                  </a:moveTo>
                  <a:cubicBezTo>
                    <a:pt x="3397" y="1237"/>
                    <a:pt x="3407" y="1237"/>
                    <a:pt x="3408" y="1228"/>
                  </a:cubicBezTo>
                  <a:cubicBezTo>
                    <a:pt x="3403" y="1223"/>
                    <a:pt x="3393" y="1223"/>
                    <a:pt x="3392" y="1232"/>
                  </a:cubicBezTo>
                  <a:close/>
                  <a:moveTo>
                    <a:pt x="3372" y="1240"/>
                  </a:moveTo>
                  <a:cubicBezTo>
                    <a:pt x="3376" y="1240"/>
                    <a:pt x="3380" y="1240"/>
                    <a:pt x="3384" y="1240"/>
                  </a:cubicBezTo>
                  <a:cubicBezTo>
                    <a:pt x="3385" y="1231"/>
                    <a:pt x="3381" y="1227"/>
                    <a:pt x="3372" y="1228"/>
                  </a:cubicBezTo>
                  <a:cubicBezTo>
                    <a:pt x="3372" y="1232"/>
                    <a:pt x="3372" y="1236"/>
                    <a:pt x="3372" y="1240"/>
                  </a:cubicBezTo>
                  <a:close/>
                  <a:moveTo>
                    <a:pt x="3388" y="1268"/>
                  </a:moveTo>
                  <a:cubicBezTo>
                    <a:pt x="3388" y="1263"/>
                    <a:pt x="3388" y="1257"/>
                    <a:pt x="3388" y="1252"/>
                  </a:cubicBezTo>
                  <a:cubicBezTo>
                    <a:pt x="3373" y="1249"/>
                    <a:pt x="3373" y="1271"/>
                    <a:pt x="3388" y="1268"/>
                  </a:cubicBezTo>
                  <a:close/>
                  <a:moveTo>
                    <a:pt x="3356" y="1268"/>
                  </a:moveTo>
                  <a:cubicBezTo>
                    <a:pt x="3368" y="1274"/>
                    <a:pt x="3368" y="1250"/>
                    <a:pt x="3356" y="1256"/>
                  </a:cubicBezTo>
                  <a:cubicBezTo>
                    <a:pt x="3356" y="1260"/>
                    <a:pt x="3356" y="1264"/>
                    <a:pt x="3356" y="1268"/>
                  </a:cubicBezTo>
                  <a:close/>
                  <a:moveTo>
                    <a:pt x="3380" y="1288"/>
                  </a:moveTo>
                  <a:cubicBezTo>
                    <a:pt x="3385" y="1288"/>
                    <a:pt x="3391" y="1288"/>
                    <a:pt x="3396" y="1288"/>
                  </a:cubicBezTo>
                  <a:cubicBezTo>
                    <a:pt x="3397" y="1278"/>
                    <a:pt x="3395" y="1271"/>
                    <a:pt x="3384" y="1272"/>
                  </a:cubicBezTo>
                  <a:cubicBezTo>
                    <a:pt x="3383" y="1277"/>
                    <a:pt x="3378" y="1280"/>
                    <a:pt x="3380" y="1288"/>
                  </a:cubicBezTo>
                  <a:close/>
                  <a:moveTo>
                    <a:pt x="3376" y="1292"/>
                  </a:moveTo>
                  <a:cubicBezTo>
                    <a:pt x="3377" y="1281"/>
                    <a:pt x="3370" y="1279"/>
                    <a:pt x="3360" y="1280"/>
                  </a:cubicBezTo>
                  <a:cubicBezTo>
                    <a:pt x="3356" y="1293"/>
                    <a:pt x="3366" y="1293"/>
                    <a:pt x="3376" y="1292"/>
                  </a:cubicBezTo>
                  <a:close/>
                  <a:moveTo>
                    <a:pt x="3364" y="1312"/>
                  </a:moveTo>
                  <a:cubicBezTo>
                    <a:pt x="3376" y="1323"/>
                    <a:pt x="3380" y="1301"/>
                    <a:pt x="3400" y="1308"/>
                  </a:cubicBezTo>
                  <a:cubicBezTo>
                    <a:pt x="3400" y="1304"/>
                    <a:pt x="3400" y="1300"/>
                    <a:pt x="3400" y="1296"/>
                  </a:cubicBezTo>
                  <a:cubicBezTo>
                    <a:pt x="3396" y="1296"/>
                    <a:pt x="3392" y="1296"/>
                    <a:pt x="3388" y="1296"/>
                  </a:cubicBezTo>
                  <a:cubicBezTo>
                    <a:pt x="3385" y="1314"/>
                    <a:pt x="3366" y="1292"/>
                    <a:pt x="3364" y="1312"/>
                  </a:cubicBezTo>
                  <a:close/>
                  <a:moveTo>
                    <a:pt x="5292" y="1360"/>
                  </a:moveTo>
                  <a:cubicBezTo>
                    <a:pt x="5243" y="1364"/>
                    <a:pt x="5186" y="1356"/>
                    <a:pt x="5124" y="1352"/>
                  </a:cubicBezTo>
                  <a:cubicBezTo>
                    <a:pt x="5083" y="1349"/>
                    <a:pt x="5042" y="1356"/>
                    <a:pt x="5004" y="1352"/>
                  </a:cubicBezTo>
                  <a:cubicBezTo>
                    <a:pt x="4959" y="1347"/>
                    <a:pt x="4883" y="1340"/>
                    <a:pt x="4844" y="1336"/>
                  </a:cubicBezTo>
                  <a:cubicBezTo>
                    <a:pt x="4803" y="1331"/>
                    <a:pt x="4761" y="1341"/>
                    <a:pt x="4720" y="1336"/>
                  </a:cubicBezTo>
                  <a:cubicBezTo>
                    <a:pt x="4708" y="1334"/>
                    <a:pt x="4697" y="1329"/>
                    <a:pt x="4684" y="1328"/>
                  </a:cubicBezTo>
                  <a:cubicBezTo>
                    <a:pt x="4596" y="1321"/>
                    <a:pt x="4504" y="1330"/>
                    <a:pt x="4420" y="1320"/>
                  </a:cubicBezTo>
                  <a:cubicBezTo>
                    <a:pt x="4376" y="1315"/>
                    <a:pt x="4315" y="1312"/>
                    <a:pt x="4264" y="1320"/>
                  </a:cubicBezTo>
                  <a:cubicBezTo>
                    <a:pt x="4258" y="1363"/>
                    <a:pt x="4254" y="1459"/>
                    <a:pt x="4256" y="1520"/>
                  </a:cubicBezTo>
                  <a:cubicBezTo>
                    <a:pt x="4298" y="1527"/>
                    <a:pt x="4345" y="1522"/>
                    <a:pt x="4392" y="1524"/>
                  </a:cubicBezTo>
                  <a:cubicBezTo>
                    <a:pt x="4462" y="1527"/>
                    <a:pt x="4528" y="1543"/>
                    <a:pt x="4588" y="1540"/>
                  </a:cubicBezTo>
                  <a:cubicBezTo>
                    <a:pt x="4651" y="1560"/>
                    <a:pt x="4731" y="1555"/>
                    <a:pt x="4796" y="1564"/>
                  </a:cubicBezTo>
                  <a:cubicBezTo>
                    <a:pt x="4845" y="1571"/>
                    <a:pt x="4895" y="1559"/>
                    <a:pt x="4944" y="1564"/>
                  </a:cubicBezTo>
                  <a:cubicBezTo>
                    <a:pt x="4961" y="1566"/>
                    <a:pt x="4979" y="1574"/>
                    <a:pt x="4996" y="1576"/>
                  </a:cubicBezTo>
                  <a:cubicBezTo>
                    <a:pt x="5028" y="1579"/>
                    <a:pt x="5061" y="1573"/>
                    <a:pt x="5092" y="1576"/>
                  </a:cubicBezTo>
                  <a:cubicBezTo>
                    <a:pt x="5185" y="1584"/>
                    <a:pt x="5278" y="1602"/>
                    <a:pt x="5376" y="1588"/>
                  </a:cubicBezTo>
                  <a:cubicBezTo>
                    <a:pt x="5370" y="1518"/>
                    <a:pt x="5393" y="1443"/>
                    <a:pt x="5384" y="1360"/>
                  </a:cubicBezTo>
                  <a:cubicBezTo>
                    <a:pt x="5353" y="1340"/>
                    <a:pt x="5324" y="1357"/>
                    <a:pt x="5292" y="1360"/>
                  </a:cubicBezTo>
                  <a:close/>
                  <a:moveTo>
                    <a:pt x="3368" y="1332"/>
                  </a:moveTo>
                  <a:cubicBezTo>
                    <a:pt x="3376" y="1341"/>
                    <a:pt x="3383" y="1340"/>
                    <a:pt x="3388" y="1328"/>
                  </a:cubicBezTo>
                  <a:cubicBezTo>
                    <a:pt x="3383" y="1323"/>
                    <a:pt x="3368" y="1322"/>
                    <a:pt x="3368" y="1332"/>
                  </a:cubicBezTo>
                  <a:close/>
                  <a:moveTo>
                    <a:pt x="3360" y="1344"/>
                  </a:moveTo>
                  <a:cubicBezTo>
                    <a:pt x="3360" y="1340"/>
                    <a:pt x="3360" y="1336"/>
                    <a:pt x="3360" y="1332"/>
                  </a:cubicBezTo>
                  <a:cubicBezTo>
                    <a:pt x="3356" y="1332"/>
                    <a:pt x="3352" y="1332"/>
                    <a:pt x="3348" y="1332"/>
                  </a:cubicBezTo>
                  <a:cubicBezTo>
                    <a:pt x="3347" y="1341"/>
                    <a:pt x="3351" y="1345"/>
                    <a:pt x="3360" y="1344"/>
                  </a:cubicBezTo>
                  <a:close/>
                  <a:moveTo>
                    <a:pt x="3376" y="1360"/>
                  </a:moveTo>
                  <a:cubicBezTo>
                    <a:pt x="3385" y="1361"/>
                    <a:pt x="3391" y="1359"/>
                    <a:pt x="3392" y="1352"/>
                  </a:cubicBezTo>
                  <a:cubicBezTo>
                    <a:pt x="3387" y="1351"/>
                    <a:pt x="3384" y="1346"/>
                    <a:pt x="3376" y="1348"/>
                  </a:cubicBezTo>
                  <a:cubicBezTo>
                    <a:pt x="3376" y="1352"/>
                    <a:pt x="3376" y="1356"/>
                    <a:pt x="3376" y="1360"/>
                  </a:cubicBezTo>
                  <a:close/>
                  <a:moveTo>
                    <a:pt x="3352" y="1356"/>
                  </a:moveTo>
                  <a:cubicBezTo>
                    <a:pt x="3348" y="1368"/>
                    <a:pt x="3361" y="1363"/>
                    <a:pt x="3368" y="1364"/>
                  </a:cubicBezTo>
                  <a:cubicBezTo>
                    <a:pt x="3368" y="1360"/>
                    <a:pt x="3368" y="1356"/>
                    <a:pt x="3368" y="1352"/>
                  </a:cubicBezTo>
                  <a:cubicBezTo>
                    <a:pt x="3361" y="1352"/>
                    <a:pt x="3356" y="1353"/>
                    <a:pt x="3352" y="1356"/>
                  </a:cubicBezTo>
                  <a:close/>
                  <a:moveTo>
                    <a:pt x="3384" y="1372"/>
                  </a:moveTo>
                  <a:cubicBezTo>
                    <a:pt x="3372" y="1385"/>
                    <a:pt x="3399" y="1384"/>
                    <a:pt x="3384" y="1372"/>
                  </a:cubicBezTo>
                  <a:close/>
                  <a:moveTo>
                    <a:pt x="3340" y="1396"/>
                  </a:moveTo>
                  <a:cubicBezTo>
                    <a:pt x="3353" y="1383"/>
                    <a:pt x="3372" y="1399"/>
                    <a:pt x="3376" y="1380"/>
                  </a:cubicBezTo>
                  <a:cubicBezTo>
                    <a:pt x="3367" y="1373"/>
                    <a:pt x="3340" y="1381"/>
                    <a:pt x="3340" y="1396"/>
                  </a:cubicBezTo>
                  <a:close/>
                  <a:moveTo>
                    <a:pt x="2176" y="1592"/>
                  </a:moveTo>
                  <a:cubicBezTo>
                    <a:pt x="2176" y="1588"/>
                    <a:pt x="2176" y="1584"/>
                    <a:pt x="2176" y="1580"/>
                  </a:cubicBezTo>
                  <a:cubicBezTo>
                    <a:pt x="2170" y="1581"/>
                    <a:pt x="2161" y="1579"/>
                    <a:pt x="2160" y="1584"/>
                  </a:cubicBezTo>
                  <a:cubicBezTo>
                    <a:pt x="2166" y="1586"/>
                    <a:pt x="2163" y="1597"/>
                    <a:pt x="2176" y="1592"/>
                  </a:cubicBezTo>
                  <a:close/>
                  <a:moveTo>
                    <a:pt x="5088" y="1640"/>
                  </a:moveTo>
                  <a:cubicBezTo>
                    <a:pt x="5049" y="1637"/>
                    <a:pt x="4978" y="1627"/>
                    <a:pt x="4936" y="1624"/>
                  </a:cubicBezTo>
                  <a:cubicBezTo>
                    <a:pt x="4848" y="1617"/>
                    <a:pt x="4757" y="1624"/>
                    <a:pt x="4668" y="1616"/>
                  </a:cubicBezTo>
                  <a:cubicBezTo>
                    <a:pt x="4643" y="1614"/>
                    <a:pt x="4617" y="1603"/>
                    <a:pt x="4592" y="1600"/>
                  </a:cubicBezTo>
                  <a:cubicBezTo>
                    <a:pt x="4479" y="1588"/>
                    <a:pt x="4368" y="1582"/>
                    <a:pt x="4252" y="1584"/>
                  </a:cubicBezTo>
                  <a:cubicBezTo>
                    <a:pt x="4231" y="1672"/>
                    <a:pt x="4250" y="1776"/>
                    <a:pt x="4244" y="1888"/>
                  </a:cubicBezTo>
                  <a:cubicBezTo>
                    <a:pt x="4285" y="1920"/>
                    <a:pt x="4339" y="1900"/>
                    <a:pt x="4388" y="1904"/>
                  </a:cubicBezTo>
                  <a:cubicBezTo>
                    <a:pt x="4398" y="1905"/>
                    <a:pt x="4410" y="1911"/>
                    <a:pt x="4420" y="1912"/>
                  </a:cubicBezTo>
                  <a:cubicBezTo>
                    <a:pt x="4484" y="1920"/>
                    <a:pt x="4554" y="1904"/>
                    <a:pt x="4624" y="1912"/>
                  </a:cubicBezTo>
                  <a:cubicBezTo>
                    <a:pt x="4637" y="1913"/>
                    <a:pt x="4651" y="1919"/>
                    <a:pt x="4664" y="1920"/>
                  </a:cubicBezTo>
                  <a:cubicBezTo>
                    <a:pt x="4702" y="1923"/>
                    <a:pt x="4741" y="1916"/>
                    <a:pt x="4780" y="1920"/>
                  </a:cubicBezTo>
                  <a:cubicBezTo>
                    <a:pt x="4806" y="1923"/>
                    <a:pt x="4830" y="1934"/>
                    <a:pt x="4856" y="1936"/>
                  </a:cubicBezTo>
                  <a:cubicBezTo>
                    <a:pt x="4894" y="1939"/>
                    <a:pt x="4934" y="1930"/>
                    <a:pt x="4972" y="1936"/>
                  </a:cubicBezTo>
                  <a:cubicBezTo>
                    <a:pt x="4987" y="1938"/>
                    <a:pt x="4998" y="1946"/>
                    <a:pt x="5012" y="1948"/>
                  </a:cubicBezTo>
                  <a:cubicBezTo>
                    <a:pt x="5072" y="1954"/>
                    <a:pt x="5135" y="1955"/>
                    <a:pt x="5192" y="1952"/>
                  </a:cubicBezTo>
                  <a:cubicBezTo>
                    <a:pt x="5217" y="1975"/>
                    <a:pt x="5248" y="1956"/>
                    <a:pt x="5272" y="1956"/>
                  </a:cubicBezTo>
                  <a:cubicBezTo>
                    <a:pt x="5284" y="1956"/>
                    <a:pt x="5298" y="1964"/>
                    <a:pt x="5312" y="1964"/>
                  </a:cubicBezTo>
                  <a:cubicBezTo>
                    <a:pt x="5328" y="1963"/>
                    <a:pt x="5336" y="1959"/>
                    <a:pt x="5352" y="1956"/>
                  </a:cubicBezTo>
                  <a:cubicBezTo>
                    <a:pt x="5371" y="1864"/>
                    <a:pt x="5371" y="1777"/>
                    <a:pt x="5364" y="1660"/>
                  </a:cubicBezTo>
                  <a:cubicBezTo>
                    <a:pt x="5275" y="1646"/>
                    <a:pt x="5179" y="1646"/>
                    <a:pt x="5088" y="1640"/>
                  </a:cubicBezTo>
                  <a:close/>
                  <a:moveTo>
                    <a:pt x="3320" y="1612"/>
                  </a:moveTo>
                  <a:cubicBezTo>
                    <a:pt x="3323" y="1612"/>
                    <a:pt x="3325" y="1612"/>
                    <a:pt x="3328" y="1612"/>
                  </a:cubicBezTo>
                  <a:cubicBezTo>
                    <a:pt x="3328" y="1609"/>
                    <a:pt x="3328" y="1607"/>
                    <a:pt x="3328" y="1604"/>
                  </a:cubicBezTo>
                  <a:cubicBezTo>
                    <a:pt x="3325" y="1604"/>
                    <a:pt x="3323" y="1604"/>
                    <a:pt x="3320" y="1604"/>
                  </a:cubicBezTo>
                  <a:cubicBezTo>
                    <a:pt x="3320" y="1607"/>
                    <a:pt x="3320" y="1609"/>
                    <a:pt x="3320" y="1612"/>
                  </a:cubicBezTo>
                  <a:close/>
                  <a:moveTo>
                    <a:pt x="3324" y="1624"/>
                  </a:moveTo>
                  <a:cubicBezTo>
                    <a:pt x="3324" y="1628"/>
                    <a:pt x="3324" y="1632"/>
                    <a:pt x="3324" y="1636"/>
                  </a:cubicBezTo>
                  <a:cubicBezTo>
                    <a:pt x="3337" y="1638"/>
                    <a:pt x="3340" y="1631"/>
                    <a:pt x="3344" y="1624"/>
                  </a:cubicBezTo>
                  <a:cubicBezTo>
                    <a:pt x="3332" y="1621"/>
                    <a:pt x="3336" y="1621"/>
                    <a:pt x="3324" y="1624"/>
                  </a:cubicBezTo>
                  <a:close/>
                  <a:moveTo>
                    <a:pt x="3304" y="1640"/>
                  </a:moveTo>
                  <a:cubicBezTo>
                    <a:pt x="3313" y="1641"/>
                    <a:pt x="3319" y="1639"/>
                    <a:pt x="3320" y="1632"/>
                  </a:cubicBezTo>
                  <a:cubicBezTo>
                    <a:pt x="3315" y="1631"/>
                    <a:pt x="3312" y="1626"/>
                    <a:pt x="3304" y="1628"/>
                  </a:cubicBezTo>
                  <a:cubicBezTo>
                    <a:pt x="3304" y="1632"/>
                    <a:pt x="3304" y="1636"/>
                    <a:pt x="3304" y="1640"/>
                  </a:cubicBezTo>
                  <a:close/>
                  <a:moveTo>
                    <a:pt x="3328" y="1648"/>
                  </a:moveTo>
                  <a:cubicBezTo>
                    <a:pt x="3324" y="1660"/>
                    <a:pt x="3337" y="1655"/>
                    <a:pt x="3344" y="1656"/>
                  </a:cubicBezTo>
                  <a:cubicBezTo>
                    <a:pt x="3344" y="1652"/>
                    <a:pt x="3344" y="1648"/>
                    <a:pt x="3344" y="1644"/>
                  </a:cubicBezTo>
                  <a:cubicBezTo>
                    <a:pt x="3337" y="1644"/>
                    <a:pt x="3332" y="1645"/>
                    <a:pt x="3328" y="1648"/>
                  </a:cubicBezTo>
                  <a:close/>
                  <a:moveTo>
                    <a:pt x="3308" y="1664"/>
                  </a:moveTo>
                  <a:cubicBezTo>
                    <a:pt x="3318" y="1665"/>
                    <a:pt x="3325" y="1663"/>
                    <a:pt x="3324" y="1652"/>
                  </a:cubicBezTo>
                  <a:cubicBezTo>
                    <a:pt x="3318" y="1652"/>
                    <a:pt x="3315" y="1650"/>
                    <a:pt x="3312" y="1648"/>
                  </a:cubicBezTo>
                  <a:cubicBezTo>
                    <a:pt x="3311" y="1653"/>
                    <a:pt x="3306" y="1656"/>
                    <a:pt x="3308" y="1664"/>
                  </a:cubicBezTo>
                  <a:close/>
                  <a:moveTo>
                    <a:pt x="3316" y="1684"/>
                  </a:moveTo>
                  <a:cubicBezTo>
                    <a:pt x="3320" y="1684"/>
                    <a:pt x="3324" y="1684"/>
                    <a:pt x="3328" y="1684"/>
                  </a:cubicBezTo>
                  <a:cubicBezTo>
                    <a:pt x="3329" y="1675"/>
                    <a:pt x="3327" y="1669"/>
                    <a:pt x="3320" y="1668"/>
                  </a:cubicBezTo>
                  <a:cubicBezTo>
                    <a:pt x="3319" y="1673"/>
                    <a:pt x="3314" y="1676"/>
                    <a:pt x="3316" y="1684"/>
                  </a:cubicBezTo>
                  <a:close/>
                  <a:moveTo>
                    <a:pt x="3296" y="1692"/>
                  </a:moveTo>
                  <a:cubicBezTo>
                    <a:pt x="3299" y="1692"/>
                    <a:pt x="3301" y="1692"/>
                    <a:pt x="3304" y="1692"/>
                  </a:cubicBezTo>
                  <a:cubicBezTo>
                    <a:pt x="3304" y="1688"/>
                    <a:pt x="3307" y="1687"/>
                    <a:pt x="3308" y="1684"/>
                  </a:cubicBezTo>
                  <a:cubicBezTo>
                    <a:pt x="3303" y="1684"/>
                    <a:pt x="3302" y="1679"/>
                    <a:pt x="3296" y="1680"/>
                  </a:cubicBezTo>
                  <a:cubicBezTo>
                    <a:pt x="3296" y="1684"/>
                    <a:pt x="3296" y="1688"/>
                    <a:pt x="3296" y="1692"/>
                  </a:cubicBezTo>
                  <a:close/>
                  <a:moveTo>
                    <a:pt x="3320" y="1708"/>
                  </a:moveTo>
                  <a:cubicBezTo>
                    <a:pt x="3324" y="1708"/>
                    <a:pt x="3328" y="1708"/>
                    <a:pt x="3332" y="1708"/>
                  </a:cubicBezTo>
                  <a:cubicBezTo>
                    <a:pt x="3332" y="1704"/>
                    <a:pt x="3332" y="1700"/>
                    <a:pt x="3332" y="1696"/>
                  </a:cubicBezTo>
                  <a:cubicBezTo>
                    <a:pt x="3328" y="1696"/>
                    <a:pt x="3324" y="1696"/>
                    <a:pt x="3320" y="1696"/>
                  </a:cubicBezTo>
                  <a:cubicBezTo>
                    <a:pt x="3320" y="1700"/>
                    <a:pt x="3320" y="1704"/>
                    <a:pt x="3320" y="1708"/>
                  </a:cubicBezTo>
                  <a:close/>
                  <a:moveTo>
                    <a:pt x="3296" y="1704"/>
                  </a:moveTo>
                  <a:cubicBezTo>
                    <a:pt x="3295" y="1715"/>
                    <a:pt x="3302" y="1717"/>
                    <a:pt x="3312" y="1716"/>
                  </a:cubicBezTo>
                  <a:cubicBezTo>
                    <a:pt x="3312" y="1710"/>
                    <a:pt x="3314" y="1707"/>
                    <a:pt x="3316" y="1704"/>
                  </a:cubicBezTo>
                  <a:cubicBezTo>
                    <a:pt x="3306" y="1704"/>
                    <a:pt x="3304" y="1697"/>
                    <a:pt x="3296" y="1704"/>
                  </a:cubicBezTo>
                  <a:close/>
                  <a:moveTo>
                    <a:pt x="3304" y="1736"/>
                  </a:moveTo>
                  <a:cubicBezTo>
                    <a:pt x="3308" y="1736"/>
                    <a:pt x="3312" y="1736"/>
                    <a:pt x="3316" y="1736"/>
                  </a:cubicBezTo>
                  <a:cubicBezTo>
                    <a:pt x="3316" y="1732"/>
                    <a:pt x="3316" y="1728"/>
                    <a:pt x="3316" y="1724"/>
                  </a:cubicBezTo>
                  <a:cubicBezTo>
                    <a:pt x="3312" y="1724"/>
                    <a:pt x="3308" y="1724"/>
                    <a:pt x="3304" y="1724"/>
                  </a:cubicBezTo>
                  <a:cubicBezTo>
                    <a:pt x="3304" y="1728"/>
                    <a:pt x="3304" y="1732"/>
                    <a:pt x="3304" y="1736"/>
                  </a:cubicBezTo>
                  <a:close/>
                  <a:moveTo>
                    <a:pt x="3308" y="1760"/>
                  </a:moveTo>
                  <a:cubicBezTo>
                    <a:pt x="3318" y="1761"/>
                    <a:pt x="3325" y="1759"/>
                    <a:pt x="3324" y="1748"/>
                  </a:cubicBezTo>
                  <a:cubicBezTo>
                    <a:pt x="3318" y="1748"/>
                    <a:pt x="3315" y="1746"/>
                    <a:pt x="3312" y="1744"/>
                  </a:cubicBezTo>
                  <a:cubicBezTo>
                    <a:pt x="3311" y="1749"/>
                    <a:pt x="3306" y="1752"/>
                    <a:pt x="3308" y="1760"/>
                  </a:cubicBezTo>
                  <a:close/>
                  <a:moveTo>
                    <a:pt x="3296" y="1768"/>
                  </a:moveTo>
                  <a:cubicBezTo>
                    <a:pt x="3297" y="1763"/>
                    <a:pt x="3302" y="1760"/>
                    <a:pt x="3300" y="1752"/>
                  </a:cubicBezTo>
                  <a:cubicBezTo>
                    <a:pt x="3296" y="1752"/>
                    <a:pt x="3292" y="1752"/>
                    <a:pt x="3288" y="1752"/>
                  </a:cubicBezTo>
                  <a:cubicBezTo>
                    <a:pt x="3287" y="1761"/>
                    <a:pt x="3289" y="1767"/>
                    <a:pt x="3296" y="1768"/>
                  </a:cubicBezTo>
                  <a:close/>
                  <a:moveTo>
                    <a:pt x="3312" y="1780"/>
                  </a:moveTo>
                  <a:cubicBezTo>
                    <a:pt x="3316" y="1780"/>
                    <a:pt x="3320" y="1780"/>
                    <a:pt x="3324" y="1780"/>
                  </a:cubicBezTo>
                  <a:cubicBezTo>
                    <a:pt x="3324" y="1776"/>
                    <a:pt x="3324" y="1772"/>
                    <a:pt x="3324" y="1768"/>
                  </a:cubicBezTo>
                  <a:cubicBezTo>
                    <a:pt x="3321" y="1768"/>
                    <a:pt x="3319" y="1768"/>
                    <a:pt x="3316" y="1768"/>
                  </a:cubicBezTo>
                  <a:cubicBezTo>
                    <a:pt x="3316" y="1773"/>
                    <a:pt x="3311" y="1774"/>
                    <a:pt x="3312" y="1780"/>
                  </a:cubicBezTo>
                  <a:close/>
                  <a:moveTo>
                    <a:pt x="3292" y="1788"/>
                  </a:moveTo>
                  <a:cubicBezTo>
                    <a:pt x="3295" y="1788"/>
                    <a:pt x="3297" y="1788"/>
                    <a:pt x="3300" y="1788"/>
                  </a:cubicBezTo>
                  <a:cubicBezTo>
                    <a:pt x="3306" y="1787"/>
                    <a:pt x="3305" y="1779"/>
                    <a:pt x="3308" y="1776"/>
                  </a:cubicBezTo>
                  <a:cubicBezTo>
                    <a:pt x="3302" y="1776"/>
                    <a:pt x="3299" y="1774"/>
                    <a:pt x="3296" y="1772"/>
                  </a:cubicBezTo>
                  <a:cubicBezTo>
                    <a:pt x="3295" y="1777"/>
                    <a:pt x="3290" y="1780"/>
                    <a:pt x="3292" y="1788"/>
                  </a:cubicBezTo>
                  <a:close/>
                  <a:moveTo>
                    <a:pt x="3296" y="1804"/>
                  </a:moveTo>
                  <a:cubicBezTo>
                    <a:pt x="3304" y="1806"/>
                    <a:pt x="3304" y="1816"/>
                    <a:pt x="3312" y="1808"/>
                  </a:cubicBezTo>
                  <a:cubicBezTo>
                    <a:pt x="3315" y="1794"/>
                    <a:pt x="3297" y="1792"/>
                    <a:pt x="3296" y="1804"/>
                  </a:cubicBezTo>
                  <a:close/>
                  <a:moveTo>
                    <a:pt x="3280" y="1820"/>
                  </a:moveTo>
                  <a:cubicBezTo>
                    <a:pt x="3283" y="1820"/>
                    <a:pt x="3285" y="1820"/>
                    <a:pt x="3288" y="1820"/>
                  </a:cubicBezTo>
                  <a:cubicBezTo>
                    <a:pt x="3288" y="1815"/>
                    <a:pt x="3288" y="1809"/>
                    <a:pt x="3288" y="1804"/>
                  </a:cubicBezTo>
                  <a:cubicBezTo>
                    <a:pt x="3285" y="1804"/>
                    <a:pt x="3283" y="1804"/>
                    <a:pt x="3280" y="1804"/>
                  </a:cubicBezTo>
                  <a:cubicBezTo>
                    <a:pt x="3280" y="1809"/>
                    <a:pt x="3280" y="1815"/>
                    <a:pt x="3280" y="1820"/>
                  </a:cubicBezTo>
                  <a:close/>
                  <a:moveTo>
                    <a:pt x="3316" y="1832"/>
                  </a:moveTo>
                  <a:cubicBezTo>
                    <a:pt x="3316" y="1828"/>
                    <a:pt x="3316" y="1824"/>
                    <a:pt x="3316" y="1820"/>
                  </a:cubicBezTo>
                  <a:cubicBezTo>
                    <a:pt x="3312" y="1820"/>
                    <a:pt x="3308" y="1820"/>
                    <a:pt x="3304" y="1820"/>
                  </a:cubicBezTo>
                  <a:cubicBezTo>
                    <a:pt x="3303" y="1829"/>
                    <a:pt x="3307" y="1833"/>
                    <a:pt x="3316" y="1832"/>
                  </a:cubicBezTo>
                  <a:close/>
                  <a:moveTo>
                    <a:pt x="3292" y="1840"/>
                  </a:moveTo>
                  <a:cubicBezTo>
                    <a:pt x="3292" y="1829"/>
                    <a:pt x="3299" y="1832"/>
                    <a:pt x="3292" y="1824"/>
                  </a:cubicBezTo>
                  <a:cubicBezTo>
                    <a:pt x="3277" y="1821"/>
                    <a:pt x="3277" y="1843"/>
                    <a:pt x="3292" y="1840"/>
                  </a:cubicBezTo>
                  <a:close/>
                  <a:moveTo>
                    <a:pt x="3284" y="1856"/>
                  </a:moveTo>
                  <a:cubicBezTo>
                    <a:pt x="3292" y="1868"/>
                    <a:pt x="3307" y="1853"/>
                    <a:pt x="3312" y="1848"/>
                  </a:cubicBezTo>
                  <a:cubicBezTo>
                    <a:pt x="3303" y="1851"/>
                    <a:pt x="3281" y="1841"/>
                    <a:pt x="3284" y="1856"/>
                  </a:cubicBezTo>
                  <a:close/>
                  <a:moveTo>
                    <a:pt x="3268" y="1852"/>
                  </a:moveTo>
                  <a:cubicBezTo>
                    <a:pt x="3265" y="1876"/>
                    <a:pt x="3286" y="1855"/>
                    <a:pt x="3268" y="1852"/>
                  </a:cubicBezTo>
                  <a:close/>
                  <a:moveTo>
                    <a:pt x="3308" y="1880"/>
                  </a:moveTo>
                  <a:cubicBezTo>
                    <a:pt x="3309" y="1869"/>
                    <a:pt x="3302" y="1867"/>
                    <a:pt x="3292" y="1868"/>
                  </a:cubicBezTo>
                  <a:cubicBezTo>
                    <a:pt x="3289" y="1882"/>
                    <a:pt x="3301" y="1888"/>
                    <a:pt x="3308" y="1880"/>
                  </a:cubicBezTo>
                  <a:close/>
                  <a:moveTo>
                    <a:pt x="3268" y="1880"/>
                  </a:moveTo>
                  <a:cubicBezTo>
                    <a:pt x="3264" y="1892"/>
                    <a:pt x="3277" y="1887"/>
                    <a:pt x="3284" y="1888"/>
                  </a:cubicBezTo>
                  <a:cubicBezTo>
                    <a:pt x="3284" y="1884"/>
                    <a:pt x="3284" y="1880"/>
                    <a:pt x="3284" y="1876"/>
                  </a:cubicBezTo>
                  <a:cubicBezTo>
                    <a:pt x="3277" y="1876"/>
                    <a:pt x="3272" y="1877"/>
                    <a:pt x="3268" y="1880"/>
                  </a:cubicBezTo>
                  <a:close/>
                  <a:moveTo>
                    <a:pt x="3308" y="1904"/>
                  </a:moveTo>
                  <a:cubicBezTo>
                    <a:pt x="3308" y="1901"/>
                    <a:pt x="3308" y="1899"/>
                    <a:pt x="3308" y="1896"/>
                  </a:cubicBezTo>
                  <a:cubicBezTo>
                    <a:pt x="3301" y="1883"/>
                    <a:pt x="3288" y="1908"/>
                    <a:pt x="3308" y="1904"/>
                  </a:cubicBezTo>
                  <a:close/>
                  <a:moveTo>
                    <a:pt x="3272" y="1908"/>
                  </a:moveTo>
                  <a:cubicBezTo>
                    <a:pt x="3283" y="1917"/>
                    <a:pt x="3297" y="1909"/>
                    <a:pt x="3288" y="1896"/>
                  </a:cubicBezTo>
                  <a:cubicBezTo>
                    <a:pt x="3278" y="1895"/>
                    <a:pt x="3275" y="1902"/>
                    <a:pt x="3272" y="1908"/>
                  </a:cubicBezTo>
                  <a:close/>
                  <a:moveTo>
                    <a:pt x="3268" y="1916"/>
                  </a:moveTo>
                  <a:cubicBezTo>
                    <a:pt x="3268" y="1909"/>
                    <a:pt x="3265" y="1906"/>
                    <a:pt x="3260" y="1904"/>
                  </a:cubicBezTo>
                  <a:cubicBezTo>
                    <a:pt x="3254" y="1910"/>
                    <a:pt x="3254" y="1919"/>
                    <a:pt x="3268" y="1916"/>
                  </a:cubicBezTo>
                  <a:close/>
                  <a:moveTo>
                    <a:pt x="3280" y="1932"/>
                  </a:moveTo>
                  <a:cubicBezTo>
                    <a:pt x="3285" y="1932"/>
                    <a:pt x="3291" y="1932"/>
                    <a:pt x="3296" y="1932"/>
                  </a:cubicBezTo>
                  <a:cubicBezTo>
                    <a:pt x="3297" y="1922"/>
                    <a:pt x="3290" y="1919"/>
                    <a:pt x="3284" y="1916"/>
                  </a:cubicBezTo>
                  <a:cubicBezTo>
                    <a:pt x="3283" y="1921"/>
                    <a:pt x="3278" y="1924"/>
                    <a:pt x="3280" y="1932"/>
                  </a:cubicBezTo>
                  <a:close/>
                  <a:moveTo>
                    <a:pt x="3272" y="1928"/>
                  </a:moveTo>
                  <a:cubicBezTo>
                    <a:pt x="3268" y="1925"/>
                    <a:pt x="3261" y="1930"/>
                    <a:pt x="3260" y="1932"/>
                  </a:cubicBezTo>
                  <a:cubicBezTo>
                    <a:pt x="3254" y="1947"/>
                    <a:pt x="3280" y="1935"/>
                    <a:pt x="3272" y="1928"/>
                  </a:cubicBezTo>
                  <a:close/>
                  <a:moveTo>
                    <a:pt x="3268" y="1960"/>
                  </a:moveTo>
                  <a:cubicBezTo>
                    <a:pt x="3271" y="1960"/>
                    <a:pt x="3273" y="1960"/>
                    <a:pt x="3276" y="1960"/>
                  </a:cubicBezTo>
                  <a:cubicBezTo>
                    <a:pt x="3282" y="1950"/>
                    <a:pt x="3262" y="1948"/>
                    <a:pt x="3264" y="1956"/>
                  </a:cubicBezTo>
                  <a:cubicBezTo>
                    <a:pt x="3266" y="1956"/>
                    <a:pt x="3269" y="1957"/>
                    <a:pt x="3268" y="1960"/>
                  </a:cubicBezTo>
                  <a:close/>
                  <a:moveTo>
                    <a:pt x="5036" y="2004"/>
                  </a:moveTo>
                  <a:cubicBezTo>
                    <a:pt x="4964" y="1994"/>
                    <a:pt x="4888" y="2003"/>
                    <a:pt x="4816" y="1996"/>
                  </a:cubicBezTo>
                  <a:cubicBezTo>
                    <a:pt x="4777" y="1992"/>
                    <a:pt x="4741" y="1982"/>
                    <a:pt x="4704" y="1980"/>
                  </a:cubicBezTo>
                  <a:cubicBezTo>
                    <a:pt x="4666" y="1978"/>
                    <a:pt x="4629" y="1975"/>
                    <a:pt x="4592" y="1976"/>
                  </a:cubicBezTo>
                  <a:cubicBezTo>
                    <a:pt x="4564" y="1976"/>
                    <a:pt x="4545" y="1974"/>
                    <a:pt x="4524" y="1972"/>
                  </a:cubicBezTo>
                  <a:cubicBezTo>
                    <a:pt x="4479" y="1969"/>
                    <a:pt x="4430" y="1977"/>
                    <a:pt x="4388" y="1972"/>
                  </a:cubicBezTo>
                  <a:cubicBezTo>
                    <a:pt x="4374" y="1970"/>
                    <a:pt x="4362" y="1964"/>
                    <a:pt x="4348" y="1964"/>
                  </a:cubicBezTo>
                  <a:cubicBezTo>
                    <a:pt x="4338" y="1964"/>
                    <a:pt x="4324" y="1972"/>
                    <a:pt x="4308" y="1972"/>
                  </a:cubicBezTo>
                  <a:cubicBezTo>
                    <a:pt x="4287" y="1972"/>
                    <a:pt x="4272" y="1960"/>
                    <a:pt x="4256" y="1964"/>
                  </a:cubicBezTo>
                  <a:cubicBezTo>
                    <a:pt x="4247" y="1966"/>
                    <a:pt x="4242" y="1974"/>
                    <a:pt x="4232" y="1980"/>
                  </a:cubicBezTo>
                  <a:cubicBezTo>
                    <a:pt x="4242" y="2057"/>
                    <a:pt x="4229" y="2160"/>
                    <a:pt x="4228" y="2232"/>
                  </a:cubicBezTo>
                  <a:cubicBezTo>
                    <a:pt x="4269" y="2258"/>
                    <a:pt x="4313" y="2280"/>
                    <a:pt x="4368" y="2292"/>
                  </a:cubicBezTo>
                  <a:cubicBezTo>
                    <a:pt x="4390" y="2309"/>
                    <a:pt x="4416" y="2321"/>
                    <a:pt x="4456" y="2320"/>
                  </a:cubicBezTo>
                  <a:cubicBezTo>
                    <a:pt x="4518" y="2356"/>
                    <a:pt x="4619" y="2359"/>
                    <a:pt x="4688" y="2368"/>
                  </a:cubicBezTo>
                  <a:cubicBezTo>
                    <a:pt x="4828" y="2386"/>
                    <a:pt x="4951" y="2369"/>
                    <a:pt x="5060" y="2356"/>
                  </a:cubicBezTo>
                  <a:cubicBezTo>
                    <a:pt x="5112" y="2321"/>
                    <a:pt x="5187" y="2320"/>
                    <a:pt x="5256" y="2300"/>
                  </a:cubicBezTo>
                  <a:cubicBezTo>
                    <a:pt x="5290" y="2290"/>
                    <a:pt x="5325" y="2281"/>
                    <a:pt x="5352" y="2264"/>
                  </a:cubicBezTo>
                  <a:cubicBezTo>
                    <a:pt x="5352" y="2184"/>
                    <a:pt x="5355" y="2100"/>
                    <a:pt x="5352" y="2020"/>
                  </a:cubicBezTo>
                  <a:cubicBezTo>
                    <a:pt x="5248" y="2021"/>
                    <a:pt x="5121" y="2015"/>
                    <a:pt x="5036" y="2004"/>
                  </a:cubicBezTo>
                  <a:close/>
                  <a:moveTo>
                    <a:pt x="3268" y="1980"/>
                  </a:moveTo>
                  <a:cubicBezTo>
                    <a:pt x="3273" y="1981"/>
                    <a:pt x="3276" y="1986"/>
                    <a:pt x="3284" y="1984"/>
                  </a:cubicBezTo>
                  <a:cubicBezTo>
                    <a:pt x="3287" y="1970"/>
                    <a:pt x="3269" y="1968"/>
                    <a:pt x="3268" y="1980"/>
                  </a:cubicBezTo>
                  <a:close/>
                  <a:moveTo>
                    <a:pt x="3248" y="1988"/>
                  </a:moveTo>
                  <a:cubicBezTo>
                    <a:pt x="3254" y="1988"/>
                    <a:pt x="3262" y="1989"/>
                    <a:pt x="3260" y="1980"/>
                  </a:cubicBezTo>
                  <a:cubicBezTo>
                    <a:pt x="3257" y="1980"/>
                    <a:pt x="3255" y="1980"/>
                    <a:pt x="3252" y="1980"/>
                  </a:cubicBezTo>
                  <a:cubicBezTo>
                    <a:pt x="3252" y="1984"/>
                    <a:pt x="3249" y="1985"/>
                    <a:pt x="3248" y="1988"/>
                  </a:cubicBezTo>
                  <a:close/>
                  <a:moveTo>
                    <a:pt x="3276" y="2004"/>
                  </a:moveTo>
                  <a:cubicBezTo>
                    <a:pt x="3280" y="2004"/>
                    <a:pt x="3281" y="2007"/>
                    <a:pt x="3284" y="2008"/>
                  </a:cubicBezTo>
                  <a:cubicBezTo>
                    <a:pt x="3284" y="2002"/>
                    <a:pt x="3285" y="1994"/>
                    <a:pt x="3276" y="1996"/>
                  </a:cubicBezTo>
                  <a:cubicBezTo>
                    <a:pt x="3276" y="1999"/>
                    <a:pt x="3276" y="2001"/>
                    <a:pt x="3276" y="2004"/>
                  </a:cubicBezTo>
                  <a:close/>
                  <a:moveTo>
                    <a:pt x="3264" y="2012"/>
                  </a:moveTo>
                  <a:cubicBezTo>
                    <a:pt x="3264" y="2009"/>
                    <a:pt x="3264" y="2007"/>
                    <a:pt x="3264" y="2004"/>
                  </a:cubicBezTo>
                  <a:cubicBezTo>
                    <a:pt x="3257" y="1991"/>
                    <a:pt x="3244" y="2016"/>
                    <a:pt x="3264" y="2012"/>
                  </a:cubicBezTo>
                  <a:close/>
                  <a:moveTo>
                    <a:pt x="3260" y="2036"/>
                  </a:moveTo>
                  <a:cubicBezTo>
                    <a:pt x="3263" y="2036"/>
                    <a:pt x="3265" y="2036"/>
                    <a:pt x="3268" y="2036"/>
                  </a:cubicBezTo>
                  <a:cubicBezTo>
                    <a:pt x="3268" y="2032"/>
                    <a:pt x="3271" y="2031"/>
                    <a:pt x="3272" y="2028"/>
                  </a:cubicBezTo>
                  <a:cubicBezTo>
                    <a:pt x="3267" y="2028"/>
                    <a:pt x="3266" y="2023"/>
                    <a:pt x="3260" y="2024"/>
                  </a:cubicBezTo>
                  <a:cubicBezTo>
                    <a:pt x="3260" y="2028"/>
                    <a:pt x="3260" y="2032"/>
                    <a:pt x="3260" y="2036"/>
                  </a:cubicBezTo>
                  <a:close/>
                  <a:moveTo>
                    <a:pt x="3240" y="2028"/>
                  </a:moveTo>
                  <a:cubicBezTo>
                    <a:pt x="3237" y="2052"/>
                    <a:pt x="3258" y="2031"/>
                    <a:pt x="3240" y="2028"/>
                  </a:cubicBezTo>
                  <a:close/>
                  <a:moveTo>
                    <a:pt x="2660" y="2080"/>
                  </a:moveTo>
                  <a:cubicBezTo>
                    <a:pt x="2664" y="2080"/>
                    <a:pt x="2668" y="2080"/>
                    <a:pt x="2672" y="2080"/>
                  </a:cubicBezTo>
                  <a:cubicBezTo>
                    <a:pt x="2672" y="2077"/>
                    <a:pt x="2672" y="2075"/>
                    <a:pt x="2672" y="2072"/>
                  </a:cubicBezTo>
                  <a:cubicBezTo>
                    <a:pt x="2668" y="2072"/>
                    <a:pt x="2664" y="2072"/>
                    <a:pt x="2660" y="2072"/>
                  </a:cubicBezTo>
                  <a:cubicBezTo>
                    <a:pt x="2660" y="2075"/>
                    <a:pt x="2660" y="2077"/>
                    <a:pt x="2660" y="2080"/>
                  </a:cubicBezTo>
                  <a:close/>
                  <a:moveTo>
                    <a:pt x="2712" y="2088"/>
                  </a:moveTo>
                  <a:cubicBezTo>
                    <a:pt x="2716" y="2088"/>
                    <a:pt x="2720" y="2088"/>
                    <a:pt x="2724" y="2088"/>
                  </a:cubicBezTo>
                  <a:cubicBezTo>
                    <a:pt x="2724" y="2084"/>
                    <a:pt x="2724" y="2080"/>
                    <a:pt x="2724" y="2076"/>
                  </a:cubicBezTo>
                  <a:cubicBezTo>
                    <a:pt x="2721" y="2076"/>
                    <a:pt x="2719" y="2076"/>
                    <a:pt x="2716" y="2076"/>
                  </a:cubicBezTo>
                  <a:cubicBezTo>
                    <a:pt x="2716" y="2081"/>
                    <a:pt x="2711" y="2082"/>
                    <a:pt x="2712" y="2088"/>
                  </a:cubicBezTo>
                  <a:close/>
                  <a:moveTo>
                    <a:pt x="2688" y="2092"/>
                  </a:moveTo>
                  <a:cubicBezTo>
                    <a:pt x="2694" y="2098"/>
                    <a:pt x="2706" y="2096"/>
                    <a:pt x="2704" y="2084"/>
                  </a:cubicBezTo>
                  <a:cubicBezTo>
                    <a:pt x="2695" y="2083"/>
                    <a:pt x="2689" y="2085"/>
                    <a:pt x="2688" y="2092"/>
                  </a:cubicBezTo>
                  <a:close/>
                  <a:moveTo>
                    <a:pt x="2648" y="2108"/>
                  </a:moveTo>
                  <a:cubicBezTo>
                    <a:pt x="2659" y="2096"/>
                    <a:pt x="2677" y="2113"/>
                    <a:pt x="2680" y="2092"/>
                  </a:cubicBezTo>
                  <a:cubicBezTo>
                    <a:pt x="2668" y="2090"/>
                    <a:pt x="2651" y="2094"/>
                    <a:pt x="2648" y="2108"/>
                  </a:cubicBezTo>
                  <a:close/>
                  <a:moveTo>
                    <a:pt x="2776" y="2088"/>
                  </a:moveTo>
                  <a:cubicBezTo>
                    <a:pt x="2772" y="2085"/>
                    <a:pt x="2765" y="2090"/>
                    <a:pt x="2764" y="2092"/>
                  </a:cubicBezTo>
                  <a:cubicBezTo>
                    <a:pt x="2758" y="2107"/>
                    <a:pt x="2784" y="2095"/>
                    <a:pt x="2776" y="2088"/>
                  </a:cubicBezTo>
                  <a:close/>
                  <a:moveTo>
                    <a:pt x="2692" y="2108"/>
                  </a:moveTo>
                  <a:cubicBezTo>
                    <a:pt x="2691" y="2117"/>
                    <a:pt x="2695" y="2121"/>
                    <a:pt x="2704" y="2120"/>
                  </a:cubicBezTo>
                  <a:cubicBezTo>
                    <a:pt x="2706" y="2107"/>
                    <a:pt x="2731" y="2118"/>
                    <a:pt x="2732" y="2104"/>
                  </a:cubicBezTo>
                  <a:cubicBezTo>
                    <a:pt x="2726" y="2103"/>
                    <a:pt x="2725" y="2097"/>
                    <a:pt x="2720" y="2096"/>
                  </a:cubicBezTo>
                  <a:cubicBezTo>
                    <a:pt x="2714" y="2112"/>
                    <a:pt x="2705" y="2104"/>
                    <a:pt x="2692" y="2108"/>
                  </a:cubicBezTo>
                  <a:close/>
                  <a:moveTo>
                    <a:pt x="2752" y="2108"/>
                  </a:moveTo>
                  <a:cubicBezTo>
                    <a:pt x="2752" y="2102"/>
                    <a:pt x="2754" y="2099"/>
                    <a:pt x="2756" y="2096"/>
                  </a:cubicBezTo>
                  <a:cubicBezTo>
                    <a:pt x="2751" y="2096"/>
                    <a:pt x="2745" y="2096"/>
                    <a:pt x="2740" y="2096"/>
                  </a:cubicBezTo>
                  <a:cubicBezTo>
                    <a:pt x="2739" y="2105"/>
                    <a:pt x="2743" y="2109"/>
                    <a:pt x="2752" y="2108"/>
                  </a:cubicBezTo>
                  <a:close/>
                  <a:moveTo>
                    <a:pt x="2828" y="2112"/>
                  </a:moveTo>
                  <a:cubicBezTo>
                    <a:pt x="2832" y="2099"/>
                    <a:pt x="2822" y="2099"/>
                    <a:pt x="2812" y="2100"/>
                  </a:cubicBezTo>
                  <a:cubicBezTo>
                    <a:pt x="2811" y="2111"/>
                    <a:pt x="2820" y="2110"/>
                    <a:pt x="2828" y="2112"/>
                  </a:cubicBezTo>
                  <a:close/>
                  <a:moveTo>
                    <a:pt x="2808" y="2104"/>
                  </a:moveTo>
                  <a:cubicBezTo>
                    <a:pt x="2803" y="2104"/>
                    <a:pt x="2797" y="2104"/>
                    <a:pt x="2792" y="2104"/>
                  </a:cubicBezTo>
                  <a:cubicBezTo>
                    <a:pt x="2786" y="2123"/>
                    <a:pt x="2813" y="2118"/>
                    <a:pt x="2808" y="2104"/>
                  </a:cubicBezTo>
                  <a:close/>
                  <a:moveTo>
                    <a:pt x="2864" y="2116"/>
                  </a:moveTo>
                  <a:cubicBezTo>
                    <a:pt x="2876" y="2125"/>
                    <a:pt x="2893" y="2112"/>
                    <a:pt x="2900" y="2104"/>
                  </a:cubicBezTo>
                  <a:cubicBezTo>
                    <a:pt x="2888" y="2108"/>
                    <a:pt x="2868" y="2104"/>
                    <a:pt x="2864" y="2116"/>
                  </a:cubicBezTo>
                  <a:close/>
                  <a:moveTo>
                    <a:pt x="2768" y="2120"/>
                  </a:moveTo>
                  <a:cubicBezTo>
                    <a:pt x="2777" y="2121"/>
                    <a:pt x="2783" y="2119"/>
                    <a:pt x="2784" y="2112"/>
                  </a:cubicBezTo>
                  <a:cubicBezTo>
                    <a:pt x="2778" y="2106"/>
                    <a:pt x="2766" y="2108"/>
                    <a:pt x="2768" y="2120"/>
                  </a:cubicBezTo>
                  <a:close/>
                  <a:moveTo>
                    <a:pt x="2668" y="2116"/>
                  </a:moveTo>
                  <a:cubicBezTo>
                    <a:pt x="2665" y="2131"/>
                    <a:pt x="2694" y="2125"/>
                    <a:pt x="2688" y="2112"/>
                  </a:cubicBezTo>
                  <a:cubicBezTo>
                    <a:pt x="2679" y="2111"/>
                    <a:pt x="2673" y="2113"/>
                    <a:pt x="2668" y="2116"/>
                  </a:cubicBezTo>
                  <a:close/>
                  <a:moveTo>
                    <a:pt x="2852" y="2128"/>
                  </a:moveTo>
                  <a:cubicBezTo>
                    <a:pt x="2858" y="2122"/>
                    <a:pt x="2856" y="2110"/>
                    <a:pt x="2844" y="2112"/>
                  </a:cubicBezTo>
                  <a:cubicBezTo>
                    <a:pt x="2843" y="2121"/>
                    <a:pt x="2845" y="2127"/>
                    <a:pt x="2852" y="2128"/>
                  </a:cubicBezTo>
                  <a:close/>
                  <a:moveTo>
                    <a:pt x="2748" y="2128"/>
                  </a:moveTo>
                  <a:cubicBezTo>
                    <a:pt x="2751" y="2128"/>
                    <a:pt x="2753" y="2128"/>
                    <a:pt x="2756" y="2128"/>
                  </a:cubicBezTo>
                  <a:cubicBezTo>
                    <a:pt x="2756" y="2124"/>
                    <a:pt x="2759" y="2123"/>
                    <a:pt x="2760" y="2120"/>
                  </a:cubicBezTo>
                  <a:cubicBezTo>
                    <a:pt x="2755" y="2120"/>
                    <a:pt x="2754" y="2115"/>
                    <a:pt x="2748" y="2116"/>
                  </a:cubicBezTo>
                  <a:cubicBezTo>
                    <a:pt x="2748" y="2120"/>
                    <a:pt x="2748" y="2124"/>
                    <a:pt x="2748" y="2128"/>
                  </a:cubicBezTo>
                  <a:close/>
                  <a:moveTo>
                    <a:pt x="2664" y="2120"/>
                  </a:moveTo>
                  <a:cubicBezTo>
                    <a:pt x="2660" y="2117"/>
                    <a:pt x="2653" y="2122"/>
                    <a:pt x="2652" y="2124"/>
                  </a:cubicBezTo>
                  <a:cubicBezTo>
                    <a:pt x="2646" y="2139"/>
                    <a:pt x="2672" y="2127"/>
                    <a:pt x="2664" y="2120"/>
                  </a:cubicBezTo>
                  <a:close/>
                  <a:moveTo>
                    <a:pt x="2700" y="2128"/>
                  </a:moveTo>
                  <a:cubicBezTo>
                    <a:pt x="2700" y="2132"/>
                    <a:pt x="2700" y="2136"/>
                    <a:pt x="2700" y="2140"/>
                  </a:cubicBezTo>
                  <a:cubicBezTo>
                    <a:pt x="2714" y="2146"/>
                    <a:pt x="2713" y="2127"/>
                    <a:pt x="2736" y="2136"/>
                  </a:cubicBezTo>
                  <a:cubicBezTo>
                    <a:pt x="2735" y="2105"/>
                    <a:pt x="2720" y="2134"/>
                    <a:pt x="2700" y="2128"/>
                  </a:cubicBezTo>
                  <a:close/>
                  <a:moveTo>
                    <a:pt x="2836" y="2120"/>
                  </a:moveTo>
                  <a:cubicBezTo>
                    <a:pt x="2831" y="2120"/>
                    <a:pt x="2825" y="2120"/>
                    <a:pt x="2820" y="2120"/>
                  </a:cubicBezTo>
                  <a:cubicBezTo>
                    <a:pt x="2814" y="2139"/>
                    <a:pt x="2841" y="2134"/>
                    <a:pt x="2836" y="2120"/>
                  </a:cubicBezTo>
                  <a:close/>
                  <a:moveTo>
                    <a:pt x="2224" y="2168"/>
                  </a:moveTo>
                  <a:cubicBezTo>
                    <a:pt x="2174" y="2133"/>
                    <a:pt x="2120" y="2118"/>
                    <a:pt x="2024" y="2124"/>
                  </a:cubicBezTo>
                  <a:cubicBezTo>
                    <a:pt x="1995" y="2144"/>
                    <a:pt x="1949" y="2148"/>
                    <a:pt x="1924" y="2172"/>
                  </a:cubicBezTo>
                  <a:cubicBezTo>
                    <a:pt x="1927" y="2226"/>
                    <a:pt x="1961" y="2282"/>
                    <a:pt x="1972" y="2340"/>
                  </a:cubicBezTo>
                  <a:cubicBezTo>
                    <a:pt x="1998" y="2348"/>
                    <a:pt x="2026" y="2344"/>
                    <a:pt x="2052" y="2348"/>
                  </a:cubicBezTo>
                  <a:cubicBezTo>
                    <a:pt x="2062" y="2350"/>
                    <a:pt x="2073" y="2360"/>
                    <a:pt x="2084" y="2360"/>
                  </a:cubicBezTo>
                  <a:cubicBezTo>
                    <a:pt x="2099" y="2361"/>
                    <a:pt x="2117" y="2350"/>
                    <a:pt x="2136" y="2348"/>
                  </a:cubicBezTo>
                  <a:cubicBezTo>
                    <a:pt x="2157" y="2346"/>
                    <a:pt x="2176" y="2352"/>
                    <a:pt x="2192" y="2348"/>
                  </a:cubicBezTo>
                  <a:cubicBezTo>
                    <a:pt x="2205" y="2345"/>
                    <a:pt x="2215" y="2332"/>
                    <a:pt x="2228" y="2328"/>
                  </a:cubicBezTo>
                  <a:cubicBezTo>
                    <a:pt x="2234" y="2326"/>
                    <a:pt x="2243" y="2333"/>
                    <a:pt x="2248" y="2332"/>
                  </a:cubicBezTo>
                  <a:cubicBezTo>
                    <a:pt x="2266" y="2329"/>
                    <a:pt x="2284" y="2312"/>
                    <a:pt x="2304" y="2320"/>
                  </a:cubicBezTo>
                  <a:cubicBezTo>
                    <a:pt x="2299" y="2248"/>
                    <a:pt x="2251" y="2219"/>
                    <a:pt x="2224" y="2168"/>
                  </a:cubicBezTo>
                  <a:close/>
                  <a:moveTo>
                    <a:pt x="2808" y="2140"/>
                  </a:moveTo>
                  <a:cubicBezTo>
                    <a:pt x="2809" y="2131"/>
                    <a:pt x="2807" y="2125"/>
                    <a:pt x="2800" y="2124"/>
                  </a:cubicBezTo>
                  <a:cubicBezTo>
                    <a:pt x="2794" y="2130"/>
                    <a:pt x="2796" y="2142"/>
                    <a:pt x="2808" y="2140"/>
                  </a:cubicBezTo>
                  <a:close/>
                  <a:moveTo>
                    <a:pt x="2880" y="2144"/>
                  </a:moveTo>
                  <a:cubicBezTo>
                    <a:pt x="2885" y="2139"/>
                    <a:pt x="2885" y="2129"/>
                    <a:pt x="2876" y="2128"/>
                  </a:cubicBezTo>
                  <a:cubicBezTo>
                    <a:pt x="2871" y="2133"/>
                    <a:pt x="2871" y="2143"/>
                    <a:pt x="2880" y="2144"/>
                  </a:cubicBezTo>
                  <a:close/>
                  <a:moveTo>
                    <a:pt x="2676" y="2136"/>
                  </a:moveTo>
                  <a:cubicBezTo>
                    <a:pt x="2673" y="2151"/>
                    <a:pt x="2695" y="2151"/>
                    <a:pt x="2692" y="2136"/>
                  </a:cubicBezTo>
                  <a:cubicBezTo>
                    <a:pt x="2681" y="2136"/>
                    <a:pt x="2684" y="2129"/>
                    <a:pt x="2676" y="2136"/>
                  </a:cubicBezTo>
                  <a:close/>
                  <a:moveTo>
                    <a:pt x="2772" y="2136"/>
                  </a:moveTo>
                  <a:cubicBezTo>
                    <a:pt x="2768" y="2148"/>
                    <a:pt x="2781" y="2143"/>
                    <a:pt x="2788" y="2144"/>
                  </a:cubicBezTo>
                  <a:cubicBezTo>
                    <a:pt x="2788" y="2140"/>
                    <a:pt x="2788" y="2136"/>
                    <a:pt x="2788" y="2132"/>
                  </a:cubicBezTo>
                  <a:cubicBezTo>
                    <a:pt x="2781" y="2132"/>
                    <a:pt x="2776" y="2133"/>
                    <a:pt x="2772" y="2136"/>
                  </a:cubicBezTo>
                  <a:close/>
                  <a:moveTo>
                    <a:pt x="2848" y="2148"/>
                  </a:moveTo>
                  <a:cubicBezTo>
                    <a:pt x="2858" y="2149"/>
                    <a:pt x="2865" y="2147"/>
                    <a:pt x="2864" y="2136"/>
                  </a:cubicBezTo>
                  <a:cubicBezTo>
                    <a:pt x="2859" y="2136"/>
                    <a:pt x="2858" y="2131"/>
                    <a:pt x="2852" y="2132"/>
                  </a:cubicBezTo>
                  <a:cubicBezTo>
                    <a:pt x="2851" y="2137"/>
                    <a:pt x="2846" y="2140"/>
                    <a:pt x="2848" y="2148"/>
                  </a:cubicBezTo>
                  <a:close/>
                  <a:moveTo>
                    <a:pt x="2656" y="2156"/>
                  </a:moveTo>
                  <a:cubicBezTo>
                    <a:pt x="2671" y="2159"/>
                    <a:pt x="2671" y="2137"/>
                    <a:pt x="2656" y="2140"/>
                  </a:cubicBezTo>
                  <a:cubicBezTo>
                    <a:pt x="2656" y="2145"/>
                    <a:pt x="2656" y="2151"/>
                    <a:pt x="2656" y="2156"/>
                  </a:cubicBezTo>
                  <a:close/>
                  <a:moveTo>
                    <a:pt x="2768" y="2140"/>
                  </a:moveTo>
                  <a:cubicBezTo>
                    <a:pt x="2763" y="2140"/>
                    <a:pt x="2757" y="2140"/>
                    <a:pt x="2752" y="2140"/>
                  </a:cubicBezTo>
                  <a:cubicBezTo>
                    <a:pt x="2746" y="2159"/>
                    <a:pt x="2773" y="2154"/>
                    <a:pt x="2768" y="2140"/>
                  </a:cubicBezTo>
                  <a:close/>
                  <a:moveTo>
                    <a:pt x="2824" y="2144"/>
                  </a:moveTo>
                  <a:cubicBezTo>
                    <a:pt x="2824" y="2150"/>
                    <a:pt x="2826" y="2153"/>
                    <a:pt x="2828" y="2156"/>
                  </a:cubicBezTo>
                  <a:cubicBezTo>
                    <a:pt x="2839" y="2157"/>
                    <a:pt x="2841" y="2150"/>
                    <a:pt x="2840" y="2140"/>
                  </a:cubicBezTo>
                  <a:cubicBezTo>
                    <a:pt x="2833" y="2140"/>
                    <a:pt x="2828" y="2141"/>
                    <a:pt x="2824" y="2144"/>
                  </a:cubicBezTo>
                  <a:close/>
                  <a:moveTo>
                    <a:pt x="2748" y="2148"/>
                  </a:moveTo>
                  <a:cubicBezTo>
                    <a:pt x="2743" y="2145"/>
                    <a:pt x="2737" y="2143"/>
                    <a:pt x="2728" y="2144"/>
                  </a:cubicBezTo>
                  <a:cubicBezTo>
                    <a:pt x="2721" y="2162"/>
                    <a:pt x="2749" y="2158"/>
                    <a:pt x="2748" y="2148"/>
                  </a:cubicBezTo>
                  <a:close/>
                  <a:moveTo>
                    <a:pt x="2800" y="2160"/>
                  </a:moveTo>
                  <a:cubicBezTo>
                    <a:pt x="2810" y="2161"/>
                    <a:pt x="2819" y="2161"/>
                    <a:pt x="2820" y="2152"/>
                  </a:cubicBezTo>
                  <a:cubicBezTo>
                    <a:pt x="2812" y="2152"/>
                    <a:pt x="2815" y="2141"/>
                    <a:pt x="2804" y="2144"/>
                  </a:cubicBezTo>
                  <a:cubicBezTo>
                    <a:pt x="2805" y="2152"/>
                    <a:pt x="2799" y="2153"/>
                    <a:pt x="2800" y="2160"/>
                  </a:cubicBezTo>
                  <a:close/>
                  <a:moveTo>
                    <a:pt x="2708" y="2164"/>
                  </a:moveTo>
                  <a:cubicBezTo>
                    <a:pt x="2722" y="2167"/>
                    <a:pt x="2724" y="2149"/>
                    <a:pt x="2712" y="2148"/>
                  </a:cubicBezTo>
                  <a:cubicBezTo>
                    <a:pt x="2711" y="2153"/>
                    <a:pt x="2706" y="2156"/>
                    <a:pt x="2708" y="2164"/>
                  </a:cubicBezTo>
                  <a:close/>
                  <a:moveTo>
                    <a:pt x="2884" y="2164"/>
                  </a:moveTo>
                  <a:cubicBezTo>
                    <a:pt x="2889" y="2159"/>
                    <a:pt x="2889" y="2149"/>
                    <a:pt x="2880" y="2148"/>
                  </a:cubicBezTo>
                  <a:cubicBezTo>
                    <a:pt x="2875" y="2153"/>
                    <a:pt x="2875" y="2163"/>
                    <a:pt x="2884" y="2164"/>
                  </a:cubicBezTo>
                  <a:close/>
                  <a:moveTo>
                    <a:pt x="2684" y="2168"/>
                  </a:moveTo>
                  <a:cubicBezTo>
                    <a:pt x="2688" y="2168"/>
                    <a:pt x="2692" y="2168"/>
                    <a:pt x="2696" y="2168"/>
                  </a:cubicBezTo>
                  <a:cubicBezTo>
                    <a:pt x="2696" y="2164"/>
                    <a:pt x="2696" y="2160"/>
                    <a:pt x="2696" y="2156"/>
                  </a:cubicBezTo>
                  <a:cubicBezTo>
                    <a:pt x="2692" y="2156"/>
                    <a:pt x="2688" y="2156"/>
                    <a:pt x="2684" y="2156"/>
                  </a:cubicBezTo>
                  <a:cubicBezTo>
                    <a:pt x="2684" y="2160"/>
                    <a:pt x="2684" y="2164"/>
                    <a:pt x="2684" y="2168"/>
                  </a:cubicBezTo>
                  <a:close/>
                  <a:moveTo>
                    <a:pt x="2776" y="2164"/>
                  </a:moveTo>
                  <a:cubicBezTo>
                    <a:pt x="2783" y="2163"/>
                    <a:pt x="2796" y="2168"/>
                    <a:pt x="2792" y="2156"/>
                  </a:cubicBezTo>
                  <a:cubicBezTo>
                    <a:pt x="2783" y="2155"/>
                    <a:pt x="2777" y="2157"/>
                    <a:pt x="2776" y="2164"/>
                  </a:cubicBezTo>
                  <a:close/>
                  <a:moveTo>
                    <a:pt x="2756" y="2164"/>
                  </a:moveTo>
                  <a:cubicBezTo>
                    <a:pt x="2752" y="2176"/>
                    <a:pt x="2765" y="2171"/>
                    <a:pt x="2772" y="2172"/>
                  </a:cubicBezTo>
                  <a:cubicBezTo>
                    <a:pt x="2772" y="2168"/>
                    <a:pt x="2772" y="2164"/>
                    <a:pt x="2772" y="2160"/>
                  </a:cubicBezTo>
                  <a:cubicBezTo>
                    <a:pt x="2765" y="2160"/>
                    <a:pt x="2760" y="2161"/>
                    <a:pt x="2756" y="2164"/>
                  </a:cubicBezTo>
                  <a:close/>
                  <a:moveTo>
                    <a:pt x="2856" y="2172"/>
                  </a:moveTo>
                  <a:cubicBezTo>
                    <a:pt x="2859" y="2172"/>
                    <a:pt x="2861" y="2172"/>
                    <a:pt x="2864" y="2172"/>
                  </a:cubicBezTo>
                  <a:cubicBezTo>
                    <a:pt x="2864" y="2167"/>
                    <a:pt x="2869" y="2166"/>
                    <a:pt x="2868" y="2160"/>
                  </a:cubicBezTo>
                  <a:cubicBezTo>
                    <a:pt x="2864" y="2160"/>
                    <a:pt x="2860" y="2160"/>
                    <a:pt x="2856" y="2160"/>
                  </a:cubicBezTo>
                  <a:cubicBezTo>
                    <a:pt x="2856" y="2164"/>
                    <a:pt x="2856" y="2168"/>
                    <a:pt x="2856" y="2172"/>
                  </a:cubicBezTo>
                  <a:close/>
                  <a:moveTo>
                    <a:pt x="2716" y="2176"/>
                  </a:moveTo>
                  <a:cubicBezTo>
                    <a:pt x="2722" y="2175"/>
                    <a:pt x="2751" y="2190"/>
                    <a:pt x="2752" y="2168"/>
                  </a:cubicBezTo>
                  <a:cubicBezTo>
                    <a:pt x="2740" y="2162"/>
                    <a:pt x="2729" y="2171"/>
                    <a:pt x="2716" y="2176"/>
                  </a:cubicBezTo>
                  <a:close/>
                  <a:moveTo>
                    <a:pt x="2828" y="2176"/>
                  </a:moveTo>
                  <a:cubicBezTo>
                    <a:pt x="2833" y="2176"/>
                    <a:pt x="2839" y="2176"/>
                    <a:pt x="2844" y="2176"/>
                  </a:cubicBezTo>
                  <a:cubicBezTo>
                    <a:pt x="2844" y="2172"/>
                    <a:pt x="2844" y="2168"/>
                    <a:pt x="2844" y="2164"/>
                  </a:cubicBezTo>
                  <a:cubicBezTo>
                    <a:pt x="2840" y="2164"/>
                    <a:pt x="2836" y="2164"/>
                    <a:pt x="2832" y="2164"/>
                  </a:cubicBezTo>
                  <a:cubicBezTo>
                    <a:pt x="2832" y="2170"/>
                    <a:pt x="2830" y="2173"/>
                    <a:pt x="2828" y="2176"/>
                  </a:cubicBezTo>
                  <a:close/>
                  <a:moveTo>
                    <a:pt x="2808" y="2180"/>
                  </a:moveTo>
                  <a:cubicBezTo>
                    <a:pt x="2814" y="2186"/>
                    <a:pt x="2826" y="2184"/>
                    <a:pt x="2824" y="2172"/>
                  </a:cubicBezTo>
                  <a:cubicBezTo>
                    <a:pt x="2815" y="2171"/>
                    <a:pt x="2809" y="2173"/>
                    <a:pt x="2808" y="2180"/>
                  </a:cubicBezTo>
                  <a:close/>
                  <a:moveTo>
                    <a:pt x="2452" y="2208"/>
                  </a:moveTo>
                  <a:cubicBezTo>
                    <a:pt x="2462" y="2219"/>
                    <a:pt x="2464" y="2203"/>
                    <a:pt x="2476" y="2204"/>
                  </a:cubicBezTo>
                  <a:cubicBezTo>
                    <a:pt x="2479" y="2209"/>
                    <a:pt x="2481" y="2215"/>
                    <a:pt x="2480" y="2224"/>
                  </a:cubicBezTo>
                  <a:cubicBezTo>
                    <a:pt x="2503" y="2220"/>
                    <a:pt x="2508" y="2223"/>
                    <a:pt x="2528" y="2216"/>
                  </a:cubicBezTo>
                  <a:cubicBezTo>
                    <a:pt x="2528" y="2221"/>
                    <a:pt x="2528" y="2227"/>
                    <a:pt x="2528" y="2232"/>
                  </a:cubicBezTo>
                  <a:cubicBezTo>
                    <a:pt x="2555" y="2232"/>
                    <a:pt x="2564" y="2238"/>
                    <a:pt x="2576" y="2224"/>
                  </a:cubicBezTo>
                  <a:cubicBezTo>
                    <a:pt x="2580" y="2229"/>
                    <a:pt x="2580" y="2239"/>
                    <a:pt x="2584" y="2244"/>
                  </a:cubicBezTo>
                  <a:cubicBezTo>
                    <a:pt x="2601" y="2239"/>
                    <a:pt x="2608" y="2240"/>
                    <a:pt x="2612" y="2256"/>
                  </a:cubicBezTo>
                  <a:cubicBezTo>
                    <a:pt x="2632" y="2259"/>
                    <a:pt x="2643" y="2252"/>
                    <a:pt x="2660" y="2252"/>
                  </a:cubicBezTo>
                  <a:cubicBezTo>
                    <a:pt x="2660" y="2257"/>
                    <a:pt x="2660" y="2263"/>
                    <a:pt x="2660" y="2268"/>
                  </a:cubicBezTo>
                  <a:cubicBezTo>
                    <a:pt x="2675" y="2267"/>
                    <a:pt x="2692" y="2266"/>
                    <a:pt x="2692" y="2280"/>
                  </a:cubicBezTo>
                  <a:cubicBezTo>
                    <a:pt x="2708" y="2280"/>
                    <a:pt x="2725" y="2281"/>
                    <a:pt x="2736" y="2276"/>
                  </a:cubicBezTo>
                  <a:cubicBezTo>
                    <a:pt x="2741" y="2291"/>
                    <a:pt x="2747" y="2305"/>
                    <a:pt x="2752" y="2320"/>
                  </a:cubicBezTo>
                  <a:cubicBezTo>
                    <a:pt x="2762" y="2322"/>
                    <a:pt x="2761" y="2313"/>
                    <a:pt x="2772" y="2316"/>
                  </a:cubicBezTo>
                  <a:cubicBezTo>
                    <a:pt x="2771" y="2325"/>
                    <a:pt x="2773" y="2331"/>
                    <a:pt x="2776" y="2336"/>
                  </a:cubicBezTo>
                  <a:cubicBezTo>
                    <a:pt x="2789" y="2338"/>
                    <a:pt x="2790" y="2329"/>
                    <a:pt x="2804" y="2332"/>
                  </a:cubicBezTo>
                  <a:cubicBezTo>
                    <a:pt x="2804" y="2339"/>
                    <a:pt x="2805" y="2344"/>
                    <a:pt x="2808" y="2348"/>
                  </a:cubicBezTo>
                  <a:cubicBezTo>
                    <a:pt x="2836" y="2335"/>
                    <a:pt x="2859" y="2355"/>
                    <a:pt x="2872" y="2336"/>
                  </a:cubicBezTo>
                  <a:cubicBezTo>
                    <a:pt x="2880" y="2337"/>
                    <a:pt x="2873" y="2354"/>
                    <a:pt x="2880" y="2356"/>
                  </a:cubicBezTo>
                  <a:cubicBezTo>
                    <a:pt x="2951" y="2337"/>
                    <a:pt x="3006" y="2326"/>
                    <a:pt x="3072" y="2300"/>
                  </a:cubicBezTo>
                  <a:cubicBezTo>
                    <a:pt x="3071" y="2287"/>
                    <a:pt x="3069" y="2276"/>
                    <a:pt x="3056" y="2276"/>
                  </a:cubicBezTo>
                  <a:cubicBezTo>
                    <a:pt x="3063" y="2289"/>
                    <a:pt x="3059" y="2299"/>
                    <a:pt x="3040" y="2296"/>
                  </a:cubicBezTo>
                  <a:cubicBezTo>
                    <a:pt x="3042" y="2288"/>
                    <a:pt x="3051" y="2289"/>
                    <a:pt x="3048" y="2276"/>
                  </a:cubicBezTo>
                  <a:cubicBezTo>
                    <a:pt x="3027" y="2277"/>
                    <a:pt x="3016" y="2284"/>
                    <a:pt x="3012" y="2264"/>
                  </a:cubicBezTo>
                  <a:cubicBezTo>
                    <a:pt x="2992" y="2261"/>
                    <a:pt x="2983" y="2270"/>
                    <a:pt x="2964" y="2268"/>
                  </a:cubicBezTo>
                  <a:cubicBezTo>
                    <a:pt x="2959" y="2247"/>
                    <a:pt x="2928" y="2254"/>
                    <a:pt x="2916" y="2260"/>
                  </a:cubicBezTo>
                  <a:cubicBezTo>
                    <a:pt x="2915" y="2255"/>
                    <a:pt x="2910" y="2252"/>
                    <a:pt x="2912" y="2244"/>
                  </a:cubicBezTo>
                  <a:cubicBezTo>
                    <a:pt x="2883" y="2248"/>
                    <a:pt x="2864" y="2247"/>
                    <a:pt x="2848" y="2256"/>
                  </a:cubicBezTo>
                  <a:cubicBezTo>
                    <a:pt x="2830" y="2229"/>
                    <a:pt x="2790" y="2246"/>
                    <a:pt x="2768" y="2252"/>
                  </a:cubicBezTo>
                  <a:cubicBezTo>
                    <a:pt x="2760" y="2224"/>
                    <a:pt x="2718" y="2253"/>
                    <a:pt x="2704" y="2236"/>
                  </a:cubicBezTo>
                  <a:cubicBezTo>
                    <a:pt x="2706" y="2246"/>
                    <a:pt x="2702" y="2250"/>
                    <a:pt x="2692" y="2248"/>
                  </a:cubicBezTo>
                  <a:cubicBezTo>
                    <a:pt x="2692" y="2238"/>
                    <a:pt x="2699" y="2236"/>
                    <a:pt x="2692" y="2228"/>
                  </a:cubicBezTo>
                  <a:cubicBezTo>
                    <a:pt x="2668" y="2233"/>
                    <a:pt x="2663" y="2233"/>
                    <a:pt x="2644" y="2240"/>
                  </a:cubicBezTo>
                  <a:cubicBezTo>
                    <a:pt x="2645" y="2216"/>
                    <a:pt x="2607" y="2232"/>
                    <a:pt x="2608" y="2208"/>
                  </a:cubicBezTo>
                  <a:cubicBezTo>
                    <a:pt x="2600" y="2208"/>
                    <a:pt x="2592" y="2208"/>
                    <a:pt x="2584" y="2208"/>
                  </a:cubicBezTo>
                  <a:cubicBezTo>
                    <a:pt x="2584" y="2203"/>
                    <a:pt x="2584" y="2197"/>
                    <a:pt x="2584" y="2192"/>
                  </a:cubicBezTo>
                  <a:cubicBezTo>
                    <a:pt x="2568" y="2185"/>
                    <a:pt x="2552" y="2199"/>
                    <a:pt x="2548" y="2176"/>
                  </a:cubicBezTo>
                  <a:cubicBezTo>
                    <a:pt x="2510" y="2172"/>
                    <a:pt x="2495" y="2200"/>
                    <a:pt x="2472" y="2176"/>
                  </a:cubicBezTo>
                  <a:cubicBezTo>
                    <a:pt x="2479" y="2201"/>
                    <a:pt x="2453" y="2192"/>
                    <a:pt x="2452" y="2208"/>
                  </a:cubicBezTo>
                  <a:close/>
                  <a:moveTo>
                    <a:pt x="2784" y="2184"/>
                  </a:moveTo>
                  <a:cubicBezTo>
                    <a:pt x="2789" y="2185"/>
                    <a:pt x="2792" y="2190"/>
                    <a:pt x="2800" y="2188"/>
                  </a:cubicBezTo>
                  <a:cubicBezTo>
                    <a:pt x="2800" y="2184"/>
                    <a:pt x="2800" y="2180"/>
                    <a:pt x="2800" y="2176"/>
                  </a:cubicBezTo>
                  <a:cubicBezTo>
                    <a:pt x="2791" y="2175"/>
                    <a:pt x="2785" y="2177"/>
                    <a:pt x="2784" y="2184"/>
                  </a:cubicBezTo>
                  <a:close/>
                  <a:moveTo>
                    <a:pt x="2872" y="2192"/>
                  </a:moveTo>
                  <a:cubicBezTo>
                    <a:pt x="2872" y="2188"/>
                    <a:pt x="2872" y="2184"/>
                    <a:pt x="2872" y="2180"/>
                  </a:cubicBezTo>
                  <a:cubicBezTo>
                    <a:pt x="2868" y="2180"/>
                    <a:pt x="2864" y="2180"/>
                    <a:pt x="2860" y="2180"/>
                  </a:cubicBezTo>
                  <a:cubicBezTo>
                    <a:pt x="2859" y="2189"/>
                    <a:pt x="2863" y="2193"/>
                    <a:pt x="2872" y="2192"/>
                  </a:cubicBezTo>
                  <a:close/>
                  <a:moveTo>
                    <a:pt x="2840" y="2192"/>
                  </a:moveTo>
                  <a:cubicBezTo>
                    <a:pt x="2845" y="2192"/>
                    <a:pt x="2846" y="2197"/>
                    <a:pt x="2852" y="2196"/>
                  </a:cubicBezTo>
                  <a:cubicBezTo>
                    <a:pt x="2852" y="2189"/>
                    <a:pt x="2849" y="2186"/>
                    <a:pt x="2844" y="2184"/>
                  </a:cubicBezTo>
                  <a:cubicBezTo>
                    <a:pt x="2844" y="2188"/>
                    <a:pt x="2841" y="2189"/>
                    <a:pt x="2840" y="2192"/>
                  </a:cubicBezTo>
                  <a:close/>
                  <a:moveTo>
                    <a:pt x="2392" y="2288"/>
                  </a:moveTo>
                  <a:cubicBezTo>
                    <a:pt x="2378" y="2290"/>
                    <a:pt x="2392" y="2264"/>
                    <a:pt x="2376" y="2268"/>
                  </a:cubicBezTo>
                  <a:cubicBezTo>
                    <a:pt x="2370" y="2278"/>
                    <a:pt x="2381" y="2299"/>
                    <a:pt x="2380" y="2316"/>
                  </a:cubicBezTo>
                  <a:cubicBezTo>
                    <a:pt x="2372" y="2315"/>
                    <a:pt x="2371" y="2321"/>
                    <a:pt x="2364" y="2320"/>
                  </a:cubicBezTo>
                  <a:cubicBezTo>
                    <a:pt x="2367" y="2337"/>
                    <a:pt x="2363" y="2344"/>
                    <a:pt x="2368" y="2364"/>
                  </a:cubicBezTo>
                  <a:cubicBezTo>
                    <a:pt x="2365" y="2370"/>
                    <a:pt x="2348" y="2363"/>
                    <a:pt x="2352" y="2376"/>
                  </a:cubicBezTo>
                  <a:cubicBezTo>
                    <a:pt x="2353" y="2388"/>
                    <a:pt x="2372" y="2365"/>
                    <a:pt x="2376" y="2380"/>
                  </a:cubicBezTo>
                  <a:cubicBezTo>
                    <a:pt x="2366" y="2392"/>
                    <a:pt x="2346" y="2394"/>
                    <a:pt x="2332" y="2392"/>
                  </a:cubicBezTo>
                  <a:cubicBezTo>
                    <a:pt x="2338" y="2420"/>
                    <a:pt x="2379" y="2388"/>
                    <a:pt x="2392" y="2408"/>
                  </a:cubicBezTo>
                  <a:cubicBezTo>
                    <a:pt x="2393" y="2402"/>
                    <a:pt x="2391" y="2393"/>
                    <a:pt x="2396" y="2392"/>
                  </a:cubicBezTo>
                  <a:cubicBezTo>
                    <a:pt x="2411" y="2395"/>
                    <a:pt x="2396" y="2406"/>
                    <a:pt x="2404" y="2412"/>
                  </a:cubicBezTo>
                  <a:cubicBezTo>
                    <a:pt x="2423" y="2411"/>
                    <a:pt x="2438" y="2406"/>
                    <a:pt x="2456" y="2404"/>
                  </a:cubicBezTo>
                  <a:cubicBezTo>
                    <a:pt x="2456" y="2411"/>
                    <a:pt x="2457" y="2416"/>
                    <a:pt x="2460" y="2420"/>
                  </a:cubicBezTo>
                  <a:cubicBezTo>
                    <a:pt x="2512" y="2415"/>
                    <a:pt x="2569" y="2383"/>
                    <a:pt x="2604" y="2396"/>
                  </a:cubicBezTo>
                  <a:cubicBezTo>
                    <a:pt x="2605" y="2389"/>
                    <a:pt x="2607" y="2383"/>
                    <a:pt x="2612" y="2380"/>
                  </a:cubicBezTo>
                  <a:cubicBezTo>
                    <a:pt x="2639" y="2391"/>
                    <a:pt x="2655" y="2355"/>
                    <a:pt x="2676" y="2380"/>
                  </a:cubicBezTo>
                  <a:cubicBezTo>
                    <a:pt x="2674" y="2366"/>
                    <a:pt x="2681" y="2361"/>
                    <a:pt x="2684" y="2352"/>
                  </a:cubicBezTo>
                  <a:cubicBezTo>
                    <a:pt x="2662" y="2355"/>
                    <a:pt x="2671" y="2346"/>
                    <a:pt x="2672" y="2332"/>
                  </a:cubicBezTo>
                  <a:cubicBezTo>
                    <a:pt x="2659" y="2325"/>
                    <a:pt x="2657" y="2333"/>
                    <a:pt x="2640" y="2332"/>
                  </a:cubicBezTo>
                  <a:cubicBezTo>
                    <a:pt x="2640" y="2327"/>
                    <a:pt x="2640" y="2321"/>
                    <a:pt x="2640" y="2316"/>
                  </a:cubicBezTo>
                  <a:cubicBezTo>
                    <a:pt x="2610" y="2331"/>
                    <a:pt x="2595" y="2293"/>
                    <a:pt x="2564" y="2308"/>
                  </a:cubicBezTo>
                  <a:cubicBezTo>
                    <a:pt x="2564" y="2303"/>
                    <a:pt x="2564" y="2297"/>
                    <a:pt x="2564" y="2292"/>
                  </a:cubicBezTo>
                  <a:cubicBezTo>
                    <a:pt x="2535" y="2292"/>
                    <a:pt x="2534" y="2295"/>
                    <a:pt x="2512" y="2300"/>
                  </a:cubicBezTo>
                  <a:cubicBezTo>
                    <a:pt x="2511" y="2295"/>
                    <a:pt x="2506" y="2292"/>
                    <a:pt x="2508" y="2284"/>
                  </a:cubicBezTo>
                  <a:cubicBezTo>
                    <a:pt x="2485" y="2285"/>
                    <a:pt x="2473" y="2275"/>
                    <a:pt x="2464" y="2292"/>
                  </a:cubicBezTo>
                  <a:cubicBezTo>
                    <a:pt x="2460" y="2285"/>
                    <a:pt x="2454" y="2280"/>
                    <a:pt x="2452" y="2272"/>
                  </a:cubicBezTo>
                  <a:cubicBezTo>
                    <a:pt x="2430" y="2267"/>
                    <a:pt x="2424" y="2279"/>
                    <a:pt x="2408" y="2280"/>
                  </a:cubicBezTo>
                  <a:cubicBezTo>
                    <a:pt x="2407" y="2273"/>
                    <a:pt x="2405" y="2267"/>
                    <a:pt x="2400" y="2264"/>
                  </a:cubicBezTo>
                  <a:cubicBezTo>
                    <a:pt x="2392" y="2267"/>
                    <a:pt x="2401" y="2286"/>
                    <a:pt x="2392" y="22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552"/>
            <p:cNvSpPr>
              <a:spLocks noEditPoints="1"/>
            </p:cNvSpPr>
            <p:nvPr/>
          </p:nvSpPr>
          <p:spPr bwMode="auto">
            <a:xfrm>
              <a:off x="1663700" y="2565400"/>
              <a:ext cx="230188" cy="44450"/>
            </a:xfrm>
            <a:custGeom>
              <a:avLst/>
              <a:gdLst>
                <a:gd name="T0" fmla="*/ 44 w 340"/>
                <a:gd name="T1" fmla="*/ 0 h 65"/>
                <a:gd name="T2" fmla="*/ 56 w 340"/>
                <a:gd name="T3" fmla="*/ 0 h 65"/>
                <a:gd name="T4" fmla="*/ 64 w 340"/>
                <a:gd name="T5" fmla="*/ 20 h 65"/>
                <a:gd name="T6" fmla="*/ 72 w 340"/>
                <a:gd name="T7" fmla="*/ 0 h 65"/>
                <a:gd name="T8" fmla="*/ 132 w 340"/>
                <a:gd name="T9" fmla="*/ 0 h 65"/>
                <a:gd name="T10" fmla="*/ 132 w 340"/>
                <a:gd name="T11" fmla="*/ 24 h 65"/>
                <a:gd name="T12" fmla="*/ 148 w 340"/>
                <a:gd name="T13" fmla="*/ 24 h 65"/>
                <a:gd name="T14" fmla="*/ 140 w 340"/>
                <a:gd name="T15" fmla="*/ 8 h 65"/>
                <a:gd name="T16" fmla="*/ 164 w 340"/>
                <a:gd name="T17" fmla="*/ 44 h 65"/>
                <a:gd name="T18" fmla="*/ 176 w 340"/>
                <a:gd name="T19" fmla="*/ 36 h 65"/>
                <a:gd name="T20" fmla="*/ 168 w 340"/>
                <a:gd name="T21" fmla="*/ 8 h 65"/>
                <a:gd name="T22" fmla="*/ 252 w 340"/>
                <a:gd name="T23" fmla="*/ 16 h 65"/>
                <a:gd name="T24" fmla="*/ 256 w 340"/>
                <a:gd name="T25" fmla="*/ 36 h 65"/>
                <a:gd name="T26" fmla="*/ 328 w 340"/>
                <a:gd name="T27" fmla="*/ 24 h 65"/>
                <a:gd name="T28" fmla="*/ 332 w 340"/>
                <a:gd name="T29" fmla="*/ 60 h 65"/>
                <a:gd name="T30" fmla="*/ 320 w 340"/>
                <a:gd name="T31" fmla="*/ 36 h 65"/>
                <a:gd name="T32" fmla="*/ 228 w 340"/>
                <a:gd name="T33" fmla="*/ 56 h 65"/>
                <a:gd name="T34" fmla="*/ 220 w 340"/>
                <a:gd name="T35" fmla="*/ 36 h 65"/>
                <a:gd name="T36" fmla="*/ 192 w 340"/>
                <a:gd name="T37" fmla="*/ 40 h 65"/>
                <a:gd name="T38" fmla="*/ 196 w 340"/>
                <a:gd name="T39" fmla="*/ 20 h 65"/>
                <a:gd name="T40" fmla="*/ 180 w 340"/>
                <a:gd name="T41" fmla="*/ 24 h 65"/>
                <a:gd name="T42" fmla="*/ 188 w 340"/>
                <a:gd name="T43" fmla="*/ 44 h 65"/>
                <a:gd name="T44" fmla="*/ 152 w 340"/>
                <a:gd name="T45" fmla="*/ 52 h 65"/>
                <a:gd name="T46" fmla="*/ 144 w 340"/>
                <a:gd name="T47" fmla="*/ 32 h 65"/>
                <a:gd name="T48" fmla="*/ 140 w 340"/>
                <a:gd name="T49" fmla="*/ 56 h 65"/>
                <a:gd name="T50" fmla="*/ 132 w 340"/>
                <a:gd name="T51" fmla="*/ 40 h 65"/>
                <a:gd name="T52" fmla="*/ 76 w 340"/>
                <a:gd name="T53" fmla="*/ 48 h 65"/>
                <a:gd name="T54" fmla="*/ 64 w 340"/>
                <a:gd name="T55" fmla="*/ 28 h 65"/>
                <a:gd name="T56" fmla="*/ 72 w 340"/>
                <a:gd name="T57" fmla="*/ 48 h 65"/>
                <a:gd name="T58" fmla="*/ 8 w 340"/>
                <a:gd name="T59" fmla="*/ 64 h 65"/>
                <a:gd name="T60" fmla="*/ 0 w 340"/>
                <a:gd name="T61" fmla="*/ 8 h 65"/>
                <a:gd name="T62" fmla="*/ 20 w 340"/>
                <a:gd name="T63" fmla="*/ 52 h 65"/>
                <a:gd name="T64" fmla="*/ 28 w 340"/>
                <a:gd name="T65" fmla="*/ 52 h 65"/>
                <a:gd name="T66" fmla="*/ 28 w 340"/>
                <a:gd name="T67" fmla="*/ 24 h 65"/>
                <a:gd name="T68" fmla="*/ 44 w 340"/>
                <a:gd name="T69" fmla="*/ 28 h 65"/>
                <a:gd name="T70" fmla="*/ 52 w 340"/>
                <a:gd name="T71" fmla="*/ 20 h 65"/>
                <a:gd name="T72" fmla="*/ 44 w 340"/>
                <a:gd name="T73" fmla="*/ 0 h 65"/>
                <a:gd name="T74" fmla="*/ 112 w 340"/>
                <a:gd name="T75" fmla="*/ 32 h 65"/>
                <a:gd name="T76" fmla="*/ 128 w 340"/>
                <a:gd name="T77" fmla="*/ 20 h 65"/>
                <a:gd name="T78" fmla="*/ 112 w 340"/>
                <a:gd name="T79" fmla="*/ 32 h 65"/>
                <a:gd name="T80" fmla="*/ 208 w 340"/>
                <a:gd name="T81" fmla="*/ 24 h 65"/>
                <a:gd name="T82" fmla="*/ 216 w 340"/>
                <a:gd name="T83" fmla="*/ 24 h 65"/>
                <a:gd name="T84" fmla="*/ 216 w 340"/>
                <a:gd name="T85" fmla="*/ 16 h 65"/>
                <a:gd name="T86" fmla="*/ 208 w 340"/>
                <a:gd name="T87" fmla="*/ 16 h 65"/>
                <a:gd name="T88" fmla="*/ 208 w 340"/>
                <a:gd name="T89" fmla="*/ 24 h 65"/>
                <a:gd name="T90" fmla="*/ 88 w 340"/>
                <a:gd name="T91" fmla="*/ 32 h 65"/>
                <a:gd name="T92" fmla="*/ 100 w 340"/>
                <a:gd name="T93" fmla="*/ 32 h 65"/>
                <a:gd name="T94" fmla="*/ 88 w 340"/>
                <a:gd name="T95" fmla="*/ 20 h 65"/>
                <a:gd name="T96" fmla="*/ 88 w 340"/>
                <a:gd name="T97" fmla="*/ 32 h 65"/>
                <a:gd name="T98" fmla="*/ 40 w 340"/>
                <a:gd name="T99" fmla="*/ 36 h 65"/>
                <a:gd name="T100" fmla="*/ 56 w 340"/>
                <a:gd name="T101" fmla="*/ 48 h 65"/>
                <a:gd name="T102" fmla="*/ 44 w 340"/>
                <a:gd name="T103" fmla="*/ 32 h 65"/>
                <a:gd name="T104" fmla="*/ 40 w 340"/>
                <a:gd name="T105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0" h="65">
                  <a:moveTo>
                    <a:pt x="44" y="0"/>
                  </a:moveTo>
                  <a:cubicBezTo>
                    <a:pt x="48" y="0"/>
                    <a:pt x="52" y="0"/>
                    <a:pt x="56" y="0"/>
                  </a:cubicBezTo>
                  <a:cubicBezTo>
                    <a:pt x="53" y="13"/>
                    <a:pt x="59" y="15"/>
                    <a:pt x="64" y="20"/>
                  </a:cubicBezTo>
                  <a:cubicBezTo>
                    <a:pt x="73" y="19"/>
                    <a:pt x="73" y="10"/>
                    <a:pt x="72" y="0"/>
                  </a:cubicBezTo>
                  <a:cubicBezTo>
                    <a:pt x="89" y="19"/>
                    <a:pt x="107" y="3"/>
                    <a:pt x="132" y="0"/>
                  </a:cubicBezTo>
                  <a:cubicBezTo>
                    <a:pt x="139" y="7"/>
                    <a:pt x="129" y="10"/>
                    <a:pt x="132" y="24"/>
                  </a:cubicBezTo>
                  <a:cubicBezTo>
                    <a:pt x="137" y="24"/>
                    <a:pt x="143" y="24"/>
                    <a:pt x="148" y="24"/>
                  </a:cubicBezTo>
                  <a:cubicBezTo>
                    <a:pt x="149" y="15"/>
                    <a:pt x="147" y="9"/>
                    <a:pt x="140" y="8"/>
                  </a:cubicBezTo>
                  <a:cubicBezTo>
                    <a:pt x="161" y="0"/>
                    <a:pt x="153" y="33"/>
                    <a:pt x="164" y="44"/>
                  </a:cubicBezTo>
                  <a:cubicBezTo>
                    <a:pt x="169" y="43"/>
                    <a:pt x="170" y="37"/>
                    <a:pt x="176" y="36"/>
                  </a:cubicBezTo>
                  <a:cubicBezTo>
                    <a:pt x="176" y="24"/>
                    <a:pt x="163" y="25"/>
                    <a:pt x="168" y="8"/>
                  </a:cubicBezTo>
                  <a:cubicBezTo>
                    <a:pt x="201" y="1"/>
                    <a:pt x="221" y="17"/>
                    <a:pt x="252" y="16"/>
                  </a:cubicBezTo>
                  <a:cubicBezTo>
                    <a:pt x="255" y="21"/>
                    <a:pt x="257" y="27"/>
                    <a:pt x="256" y="36"/>
                  </a:cubicBezTo>
                  <a:cubicBezTo>
                    <a:pt x="289" y="33"/>
                    <a:pt x="290" y="26"/>
                    <a:pt x="328" y="24"/>
                  </a:cubicBezTo>
                  <a:cubicBezTo>
                    <a:pt x="323" y="46"/>
                    <a:pt x="340" y="45"/>
                    <a:pt x="332" y="60"/>
                  </a:cubicBezTo>
                  <a:cubicBezTo>
                    <a:pt x="318" y="62"/>
                    <a:pt x="320" y="48"/>
                    <a:pt x="320" y="36"/>
                  </a:cubicBezTo>
                  <a:cubicBezTo>
                    <a:pt x="296" y="50"/>
                    <a:pt x="263" y="46"/>
                    <a:pt x="228" y="56"/>
                  </a:cubicBezTo>
                  <a:cubicBezTo>
                    <a:pt x="224" y="51"/>
                    <a:pt x="224" y="41"/>
                    <a:pt x="220" y="36"/>
                  </a:cubicBezTo>
                  <a:cubicBezTo>
                    <a:pt x="206" y="37"/>
                    <a:pt x="205" y="47"/>
                    <a:pt x="192" y="40"/>
                  </a:cubicBezTo>
                  <a:cubicBezTo>
                    <a:pt x="195" y="35"/>
                    <a:pt x="197" y="29"/>
                    <a:pt x="196" y="20"/>
                  </a:cubicBezTo>
                  <a:cubicBezTo>
                    <a:pt x="188" y="18"/>
                    <a:pt x="185" y="23"/>
                    <a:pt x="180" y="24"/>
                  </a:cubicBezTo>
                  <a:cubicBezTo>
                    <a:pt x="177" y="36"/>
                    <a:pt x="194" y="29"/>
                    <a:pt x="188" y="44"/>
                  </a:cubicBezTo>
                  <a:cubicBezTo>
                    <a:pt x="178" y="49"/>
                    <a:pt x="164" y="50"/>
                    <a:pt x="152" y="52"/>
                  </a:cubicBezTo>
                  <a:cubicBezTo>
                    <a:pt x="153" y="42"/>
                    <a:pt x="153" y="33"/>
                    <a:pt x="144" y="32"/>
                  </a:cubicBezTo>
                  <a:cubicBezTo>
                    <a:pt x="129" y="36"/>
                    <a:pt x="152" y="55"/>
                    <a:pt x="140" y="56"/>
                  </a:cubicBezTo>
                  <a:cubicBezTo>
                    <a:pt x="128" y="60"/>
                    <a:pt x="133" y="47"/>
                    <a:pt x="132" y="40"/>
                  </a:cubicBezTo>
                  <a:cubicBezTo>
                    <a:pt x="116" y="34"/>
                    <a:pt x="100" y="50"/>
                    <a:pt x="76" y="48"/>
                  </a:cubicBezTo>
                  <a:cubicBezTo>
                    <a:pt x="80" y="37"/>
                    <a:pt x="82" y="26"/>
                    <a:pt x="64" y="28"/>
                  </a:cubicBezTo>
                  <a:cubicBezTo>
                    <a:pt x="58" y="43"/>
                    <a:pt x="75" y="36"/>
                    <a:pt x="72" y="48"/>
                  </a:cubicBezTo>
                  <a:cubicBezTo>
                    <a:pt x="50" y="57"/>
                    <a:pt x="34" y="65"/>
                    <a:pt x="8" y="64"/>
                  </a:cubicBezTo>
                  <a:cubicBezTo>
                    <a:pt x="2" y="32"/>
                    <a:pt x="8" y="35"/>
                    <a:pt x="0" y="8"/>
                  </a:cubicBezTo>
                  <a:cubicBezTo>
                    <a:pt x="25" y="10"/>
                    <a:pt x="11" y="31"/>
                    <a:pt x="20" y="52"/>
                  </a:cubicBezTo>
                  <a:cubicBezTo>
                    <a:pt x="23" y="52"/>
                    <a:pt x="25" y="52"/>
                    <a:pt x="28" y="52"/>
                  </a:cubicBezTo>
                  <a:cubicBezTo>
                    <a:pt x="43" y="42"/>
                    <a:pt x="17" y="31"/>
                    <a:pt x="28" y="24"/>
                  </a:cubicBezTo>
                  <a:cubicBezTo>
                    <a:pt x="36" y="22"/>
                    <a:pt x="39" y="27"/>
                    <a:pt x="44" y="28"/>
                  </a:cubicBezTo>
                  <a:cubicBezTo>
                    <a:pt x="48" y="27"/>
                    <a:pt x="47" y="20"/>
                    <a:pt x="52" y="20"/>
                  </a:cubicBezTo>
                  <a:cubicBezTo>
                    <a:pt x="55" y="8"/>
                    <a:pt x="41" y="12"/>
                    <a:pt x="44" y="0"/>
                  </a:cubicBezTo>
                  <a:close/>
                  <a:moveTo>
                    <a:pt x="112" y="32"/>
                  </a:moveTo>
                  <a:cubicBezTo>
                    <a:pt x="122" y="33"/>
                    <a:pt x="125" y="26"/>
                    <a:pt x="128" y="20"/>
                  </a:cubicBezTo>
                  <a:cubicBezTo>
                    <a:pt x="117" y="11"/>
                    <a:pt x="103" y="19"/>
                    <a:pt x="112" y="32"/>
                  </a:cubicBezTo>
                  <a:close/>
                  <a:moveTo>
                    <a:pt x="208" y="24"/>
                  </a:moveTo>
                  <a:cubicBezTo>
                    <a:pt x="211" y="24"/>
                    <a:pt x="213" y="24"/>
                    <a:pt x="216" y="24"/>
                  </a:cubicBezTo>
                  <a:cubicBezTo>
                    <a:pt x="216" y="21"/>
                    <a:pt x="216" y="19"/>
                    <a:pt x="216" y="16"/>
                  </a:cubicBezTo>
                  <a:cubicBezTo>
                    <a:pt x="213" y="16"/>
                    <a:pt x="211" y="16"/>
                    <a:pt x="208" y="16"/>
                  </a:cubicBezTo>
                  <a:cubicBezTo>
                    <a:pt x="208" y="19"/>
                    <a:pt x="208" y="21"/>
                    <a:pt x="208" y="24"/>
                  </a:cubicBezTo>
                  <a:close/>
                  <a:moveTo>
                    <a:pt x="88" y="32"/>
                  </a:moveTo>
                  <a:cubicBezTo>
                    <a:pt x="92" y="32"/>
                    <a:pt x="96" y="32"/>
                    <a:pt x="100" y="32"/>
                  </a:cubicBezTo>
                  <a:cubicBezTo>
                    <a:pt x="101" y="23"/>
                    <a:pt x="97" y="19"/>
                    <a:pt x="88" y="20"/>
                  </a:cubicBezTo>
                  <a:cubicBezTo>
                    <a:pt x="88" y="24"/>
                    <a:pt x="88" y="28"/>
                    <a:pt x="88" y="32"/>
                  </a:cubicBezTo>
                  <a:close/>
                  <a:moveTo>
                    <a:pt x="40" y="36"/>
                  </a:moveTo>
                  <a:cubicBezTo>
                    <a:pt x="39" y="47"/>
                    <a:pt x="46" y="49"/>
                    <a:pt x="56" y="48"/>
                  </a:cubicBezTo>
                  <a:cubicBezTo>
                    <a:pt x="57" y="38"/>
                    <a:pt x="55" y="31"/>
                    <a:pt x="44" y="32"/>
                  </a:cubicBezTo>
                  <a:cubicBezTo>
                    <a:pt x="44" y="34"/>
                    <a:pt x="43" y="37"/>
                    <a:pt x="4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553"/>
            <p:cNvSpPr>
              <a:spLocks/>
            </p:cNvSpPr>
            <p:nvPr/>
          </p:nvSpPr>
          <p:spPr bwMode="auto">
            <a:xfrm>
              <a:off x="7334250" y="2579688"/>
              <a:ext cx="604838" cy="534988"/>
            </a:xfrm>
            <a:custGeom>
              <a:avLst/>
              <a:gdLst>
                <a:gd name="T0" fmla="*/ 887 w 892"/>
                <a:gd name="T1" fmla="*/ 60 h 789"/>
                <a:gd name="T2" fmla="*/ 879 w 892"/>
                <a:gd name="T3" fmla="*/ 144 h 789"/>
                <a:gd name="T4" fmla="*/ 871 w 892"/>
                <a:gd name="T5" fmla="*/ 264 h 789"/>
                <a:gd name="T6" fmla="*/ 859 w 892"/>
                <a:gd name="T7" fmla="*/ 288 h 789"/>
                <a:gd name="T8" fmla="*/ 847 w 892"/>
                <a:gd name="T9" fmla="*/ 352 h 789"/>
                <a:gd name="T10" fmla="*/ 731 w 892"/>
                <a:gd name="T11" fmla="*/ 424 h 789"/>
                <a:gd name="T12" fmla="*/ 831 w 892"/>
                <a:gd name="T13" fmla="*/ 472 h 789"/>
                <a:gd name="T14" fmla="*/ 783 w 892"/>
                <a:gd name="T15" fmla="*/ 788 h 789"/>
                <a:gd name="T16" fmla="*/ 683 w 892"/>
                <a:gd name="T17" fmla="*/ 772 h 789"/>
                <a:gd name="T18" fmla="*/ 671 w 892"/>
                <a:gd name="T19" fmla="*/ 764 h 789"/>
                <a:gd name="T20" fmla="*/ 659 w 892"/>
                <a:gd name="T21" fmla="*/ 772 h 789"/>
                <a:gd name="T22" fmla="*/ 639 w 892"/>
                <a:gd name="T23" fmla="*/ 764 h 789"/>
                <a:gd name="T24" fmla="*/ 539 w 892"/>
                <a:gd name="T25" fmla="*/ 756 h 789"/>
                <a:gd name="T26" fmla="*/ 475 w 892"/>
                <a:gd name="T27" fmla="*/ 760 h 789"/>
                <a:gd name="T28" fmla="*/ 411 w 892"/>
                <a:gd name="T29" fmla="*/ 760 h 789"/>
                <a:gd name="T30" fmla="*/ 319 w 892"/>
                <a:gd name="T31" fmla="*/ 736 h 789"/>
                <a:gd name="T32" fmla="*/ 259 w 892"/>
                <a:gd name="T33" fmla="*/ 736 h 789"/>
                <a:gd name="T34" fmla="*/ 219 w 892"/>
                <a:gd name="T35" fmla="*/ 720 h 789"/>
                <a:gd name="T36" fmla="*/ 143 w 892"/>
                <a:gd name="T37" fmla="*/ 716 h 789"/>
                <a:gd name="T38" fmla="*/ 111 w 892"/>
                <a:gd name="T39" fmla="*/ 704 h 789"/>
                <a:gd name="T40" fmla="*/ 3 w 892"/>
                <a:gd name="T41" fmla="*/ 688 h 789"/>
                <a:gd name="T42" fmla="*/ 3 w 892"/>
                <a:gd name="T43" fmla="*/ 596 h 789"/>
                <a:gd name="T44" fmla="*/ 15 w 892"/>
                <a:gd name="T45" fmla="*/ 568 h 789"/>
                <a:gd name="T46" fmla="*/ 15 w 892"/>
                <a:gd name="T47" fmla="*/ 540 h 789"/>
                <a:gd name="T48" fmla="*/ 35 w 892"/>
                <a:gd name="T49" fmla="*/ 464 h 789"/>
                <a:gd name="T50" fmla="*/ 35 w 892"/>
                <a:gd name="T51" fmla="*/ 416 h 789"/>
                <a:gd name="T52" fmla="*/ 39 w 892"/>
                <a:gd name="T53" fmla="*/ 364 h 789"/>
                <a:gd name="T54" fmla="*/ 59 w 892"/>
                <a:gd name="T55" fmla="*/ 260 h 789"/>
                <a:gd name="T56" fmla="*/ 71 w 892"/>
                <a:gd name="T57" fmla="*/ 252 h 789"/>
                <a:gd name="T58" fmla="*/ 83 w 892"/>
                <a:gd name="T59" fmla="*/ 188 h 789"/>
                <a:gd name="T60" fmla="*/ 99 w 892"/>
                <a:gd name="T61" fmla="*/ 12 h 789"/>
                <a:gd name="T62" fmla="*/ 107 w 892"/>
                <a:gd name="T63" fmla="*/ 8 h 789"/>
                <a:gd name="T64" fmla="*/ 331 w 892"/>
                <a:gd name="T65" fmla="*/ 8 h 789"/>
                <a:gd name="T66" fmla="*/ 371 w 892"/>
                <a:gd name="T67" fmla="*/ 20 h 789"/>
                <a:gd name="T68" fmla="*/ 411 w 892"/>
                <a:gd name="T69" fmla="*/ 16 h 789"/>
                <a:gd name="T70" fmla="*/ 435 w 892"/>
                <a:gd name="T71" fmla="*/ 24 h 789"/>
                <a:gd name="T72" fmla="*/ 547 w 892"/>
                <a:gd name="T73" fmla="*/ 28 h 789"/>
                <a:gd name="T74" fmla="*/ 571 w 892"/>
                <a:gd name="T75" fmla="*/ 36 h 789"/>
                <a:gd name="T76" fmla="*/ 623 w 892"/>
                <a:gd name="T77" fmla="*/ 28 h 789"/>
                <a:gd name="T78" fmla="*/ 651 w 892"/>
                <a:gd name="T79" fmla="*/ 36 h 789"/>
                <a:gd name="T80" fmla="*/ 703 w 892"/>
                <a:gd name="T81" fmla="*/ 36 h 789"/>
                <a:gd name="T82" fmla="*/ 755 w 892"/>
                <a:gd name="T83" fmla="*/ 44 h 789"/>
                <a:gd name="T84" fmla="*/ 887 w 892"/>
                <a:gd name="T85" fmla="*/ 6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2" h="789">
                  <a:moveTo>
                    <a:pt x="887" y="60"/>
                  </a:moveTo>
                  <a:cubicBezTo>
                    <a:pt x="892" y="92"/>
                    <a:pt x="883" y="121"/>
                    <a:pt x="879" y="144"/>
                  </a:cubicBezTo>
                  <a:cubicBezTo>
                    <a:pt x="871" y="188"/>
                    <a:pt x="875" y="228"/>
                    <a:pt x="871" y="264"/>
                  </a:cubicBezTo>
                  <a:cubicBezTo>
                    <a:pt x="870" y="272"/>
                    <a:pt x="861" y="278"/>
                    <a:pt x="859" y="288"/>
                  </a:cubicBezTo>
                  <a:cubicBezTo>
                    <a:pt x="855" y="311"/>
                    <a:pt x="862" y="330"/>
                    <a:pt x="847" y="352"/>
                  </a:cubicBezTo>
                  <a:cubicBezTo>
                    <a:pt x="813" y="356"/>
                    <a:pt x="740" y="390"/>
                    <a:pt x="731" y="424"/>
                  </a:cubicBezTo>
                  <a:cubicBezTo>
                    <a:pt x="714" y="486"/>
                    <a:pt x="780" y="473"/>
                    <a:pt x="831" y="472"/>
                  </a:cubicBezTo>
                  <a:cubicBezTo>
                    <a:pt x="820" y="588"/>
                    <a:pt x="794" y="694"/>
                    <a:pt x="783" y="788"/>
                  </a:cubicBezTo>
                  <a:cubicBezTo>
                    <a:pt x="749" y="789"/>
                    <a:pt x="722" y="778"/>
                    <a:pt x="683" y="772"/>
                  </a:cubicBezTo>
                  <a:cubicBezTo>
                    <a:pt x="677" y="771"/>
                    <a:pt x="672" y="764"/>
                    <a:pt x="671" y="764"/>
                  </a:cubicBezTo>
                  <a:cubicBezTo>
                    <a:pt x="666" y="764"/>
                    <a:pt x="665" y="773"/>
                    <a:pt x="659" y="772"/>
                  </a:cubicBezTo>
                  <a:cubicBezTo>
                    <a:pt x="651" y="771"/>
                    <a:pt x="647" y="765"/>
                    <a:pt x="639" y="764"/>
                  </a:cubicBezTo>
                  <a:cubicBezTo>
                    <a:pt x="606" y="762"/>
                    <a:pt x="572" y="757"/>
                    <a:pt x="539" y="756"/>
                  </a:cubicBezTo>
                  <a:cubicBezTo>
                    <a:pt x="517" y="755"/>
                    <a:pt x="496" y="763"/>
                    <a:pt x="475" y="760"/>
                  </a:cubicBezTo>
                  <a:cubicBezTo>
                    <a:pt x="458" y="758"/>
                    <a:pt x="432" y="741"/>
                    <a:pt x="411" y="760"/>
                  </a:cubicBezTo>
                  <a:cubicBezTo>
                    <a:pt x="379" y="752"/>
                    <a:pt x="349" y="741"/>
                    <a:pt x="319" y="736"/>
                  </a:cubicBezTo>
                  <a:cubicBezTo>
                    <a:pt x="298" y="733"/>
                    <a:pt x="278" y="739"/>
                    <a:pt x="259" y="736"/>
                  </a:cubicBezTo>
                  <a:cubicBezTo>
                    <a:pt x="245" y="734"/>
                    <a:pt x="234" y="723"/>
                    <a:pt x="219" y="720"/>
                  </a:cubicBezTo>
                  <a:cubicBezTo>
                    <a:pt x="194" y="714"/>
                    <a:pt x="168" y="720"/>
                    <a:pt x="143" y="716"/>
                  </a:cubicBezTo>
                  <a:cubicBezTo>
                    <a:pt x="132" y="714"/>
                    <a:pt x="123" y="706"/>
                    <a:pt x="111" y="704"/>
                  </a:cubicBezTo>
                  <a:cubicBezTo>
                    <a:pt x="77" y="698"/>
                    <a:pt x="39" y="702"/>
                    <a:pt x="3" y="688"/>
                  </a:cubicBezTo>
                  <a:cubicBezTo>
                    <a:pt x="17" y="659"/>
                    <a:pt x="0" y="629"/>
                    <a:pt x="3" y="596"/>
                  </a:cubicBezTo>
                  <a:cubicBezTo>
                    <a:pt x="4" y="584"/>
                    <a:pt x="12" y="579"/>
                    <a:pt x="15" y="568"/>
                  </a:cubicBezTo>
                  <a:cubicBezTo>
                    <a:pt x="17" y="561"/>
                    <a:pt x="14" y="549"/>
                    <a:pt x="15" y="540"/>
                  </a:cubicBezTo>
                  <a:cubicBezTo>
                    <a:pt x="19" y="515"/>
                    <a:pt x="32" y="489"/>
                    <a:pt x="35" y="464"/>
                  </a:cubicBezTo>
                  <a:cubicBezTo>
                    <a:pt x="37" y="448"/>
                    <a:pt x="32" y="432"/>
                    <a:pt x="35" y="416"/>
                  </a:cubicBezTo>
                  <a:cubicBezTo>
                    <a:pt x="38" y="401"/>
                    <a:pt x="48" y="386"/>
                    <a:pt x="39" y="364"/>
                  </a:cubicBezTo>
                  <a:cubicBezTo>
                    <a:pt x="50" y="335"/>
                    <a:pt x="65" y="293"/>
                    <a:pt x="59" y="260"/>
                  </a:cubicBezTo>
                  <a:cubicBezTo>
                    <a:pt x="62" y="257"/>
                    <a:pt x="70" y="258"/>
                    <a:pt x="71" y="252"/>
                  </a:cubicBezTo>
                  <a:cubicBezTo>
                    <a:pt x="71" y="227"/>
                    <a:pt x="68" y="198"/>
                    <a:pt x="83" y="188"/>
                  </a:cubicBezTo>
                  <a:cubicBezTo>
                    <a:pt x="72" y="122"/>
                    <a:pt x="109" y="81"/>
                    <a:pt x="99" y="12"/>
                  </a:cubicBezTo>
                  <a:cubicBezTo>
                    <a:pt x="102" y="11"/>
                    <a:pt x="103" y="8"/>
                    <a:pt x="107" y="8"/>
                  </a:cubicBezTo>
                  <a:cubicBezTo>
                    <a:pt x="186" y="4"/>
                    <a:pt x="260" y="0"/>
                    <a:pt x="331" y="8"/>
                  </a:cubicBezTo>
                  <a:cubicBezTo>
                    <a:pt x="344" y="9"/>
                    <a:pt x="357" y="19"/>
                    <a:pt x="371" y="20"/>
                  </a:cubicBezTo>
                  <a:cubicBezTo>
                    <a:pt x="384" y="21"/>
                    <a:pt x="398" y="15"/>
                    <a:pt x="411" y="16"/>
                  </a:cubicBezTo>
                  <a:cubicBezTo>
                    <a:pt x="420" y="17"/>
                    <a:pt x="427" y="23"/>
                    <a:pt x="435" y="24"/>
                  </a:cubicBezTo>
                  <a:cubicBezTo>
                    <a:pt x="473" y="30"/>
                    <a:pt x="510" y="26"/>
                    <a:pt x="547" y="28"/>
                  </a:cubicBezTo>
                  <a:cubicBezTo>
                    <a:pt x="554" y="28"/>
                    <a:pt x="564" y="36"/>
                    <a:pt x="571" y="36"/>
                  </a:cubicBezTo>
                  <a:cubicBezTo>
                    <a:pt x="589" y="36"/>
                    <a:pt x="605" y="28"/>
                    <a:pt x="623" y="28"/>
                  </a:cubicBezTo>
                  <a:cubicBezTo>
                    <a:pt x="633" y="28"/>
                    <a:pt x="640" y="34"/>
                    <a:pt x="651" y="36"/>
                  </a:cubicBezTo>
                  <a:cubicBezTo>
                    <a:pt x="668" y="39"/>
                    <a:pt x="685" y="34"/>
                    <a:pt x="703" y="36"/>
                  </a:cubicBezTo>
                  <a:cubicBezTo>
                    <a:pt x="718" y="37"/>
                    <a:pt x="731" y="41"/>
                    <a:pt x="755" y="44"/>
                  </a:cubicBezTo>
                  <a:cubicBezTo>
                    <a:pt x="789" y="49"/>
                    <a:pt x="845" y="58"/>
                    <a:pt x="88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554"/>
            <p:cNvSpPr>
              <a:spLocks noEditPoints="1"/>
            </p:cNvSpPr>
            <p:nvPr/>
          </p:nvSpPr>
          <p:spPr bwMode="auto">
            <a:xfrm>
              <a:off x="4689475" y="2795588"/>
              <a:ext cx="868363" cy="1089025"/>
            </a:xfrm>
            <a:custGeom>
              <a:avLst/>
              <a:gdLst>
                <a:gd name="T0" fmla="*/ 704 w 1280"/>
                <a:gd name="T1" fmla="*/ 139 h 1607"/>
                <a:gd name="T2" fmla="*/ 840 w 1280"/>
                <a:gd name="T3" fmla="*/ 303 h 1607"/>
                <a:gd name="T4" fmla="*/ 972 w 1280"/>
                <a:gd name="T5" fmla="*/ 439 h 1607"/>
                <a:gd name="T6" fmla="*/ 1180 w 1280"/>
                <a:gd name="T7" fmla="*/ 703 h 1607"/>
                <a:gd name="T8" fmla="*/ 1280 w 1280"/>
                <a:gd name="T9" fmla="*/ 839 h 1607"/>
                <a:gd name="T10" fmla="*/ 1192 w 1280"/>
                <a:gd name="T11" fmla="*/ 959 h 1607"/>
                <a:gd name="T12" fmla="*/ 1112 w 1280"/>
                <a:gd name="T13" fmla="*/ 1031 h 1607"/>
                <a:gd name="T14" fmla="*/ 1008 w 1280"/>
                <a:gd name="T15" fmla="*/ 1135 h 1607"/>
                <a:gd name="T16" fmla="*/ 864 w 1280"/>
                <a:gd name="T17" fmla="*/ 1287 h 1607"/>
                <a:gd name="T18" fmla="*/ 808 w 1280"/>
                <a:gd name="T19" fmla="*/ 1319 h 1607"/>
                <a:gd name="T20" fmla="*/ 616 w 1280"/>
                <a:gd name="T21" fmla="*/ 1495 h 1607"/>
                <a:gd name="T22" fmla="*/ 540 w 1280"/>
                <a:gd name="T23" fmla="*/ 1567 h 1607"/>
                <a:gd name="T24" fmla="*/ 512 w 1280"/>
                <a:gd name="T25" fmla="*/ 1587 h 1607"/>
                <a:gd name="T26" fmla="*/ 456 w 1280"/>
                <a:gd name="T27" fmla="*/ 1531 h 1607"/>
                <a:gd name="T28" fmla="*/ 468 w 1280"/>
                <a:gd name="T29" fmla="*/ 1403 h 1607"/>
                <a:gd name="T30" fmla="*/ 472 w 1280"/>
                <a:gd name="T31" fmla="*/ 1379 h 1607"/>
                <a:gd name="T32" fmla="*/ 476 w 1280"/>
                <a:gd name="T33" fmla="*/ 1195 h 1607"/>
                <a:gd name="T34" fmla="*/ 480 w 1280"/>
                <a:gd name="T35" fmla="*/ 1139 h 1607"/>
                <a:gd name="T36" fmla="*/ 352 w 1280"/>
                <a:gd name="T37" fmla="*/ 1139 h 1607"/>
                <a:gd name="T38" fmla="*/ 4 w 1280"/>
                <a:gd name="T39" fmla="*/ 1007 h 1607"/>
                <a:gd name="T40" fmla="*/ 0 w 1280"/>
                <a:gd name="T41" fmla="*/ 987 h 1607"/>
                <a:gd name="T42" fmla="*/ 4 w 1280"/>
                <a:gd name="T43" fmla="*/ 871 h 1607"/>
                <a:gd name="T44" fmla="*/ 12 w 1280"/>
                <a:gd name="T45" fmla="*/ 759 h 1607"/>
                <a:gd name="T46" fmla="*/ 16 w 1280"/>
                <a:gd name="T47" fmla="*/ 711 h 1607"/>
                <a:gd name="T48" fmla="*/ 24 w 1280"/>
                <a:gd name="T49" fmla="*/ 635 h 1607"/>
                <a:gd name="T50" fmla="*/ 200 w 1280"/>
                <a:gd name="T51" fmla="*/ 519 h 1607"/>
                <a:gd name="T52" fmla="*/ 284 w 1280"/>
                <a:gd name="T53" fmla="*/ 511 h 1607"/>
                <a:gd name="T54" fmla="*/ 444 w 1280"/>
                <a:gd name="T55" fmla="*/ 519 h 1607"/>
                <a:gd name="T56" fmla="*/ 512 w 1280"/>
                <a:gd name="T57" fmla="*/ 519 h 1607"/>
                <a:gd name="T58" fmla="*/ 532 w 1280"/>
                <a:gd name="T59" fmla="*/ 359 h 1607"/>
                <a:gd name="T60" fmla="*/ 544 w 1280"/>
                <a:gd name="T61" fmla="*/ 259 h 1607"/>
                <a:gd name="T62" fmla="*/ 544 w 1280"/>
                <a:gd name="T63" fmla="*/ 15 h 1607"/>
                <a:gd name="T64" fmla="*/ 620 w 1280"/>
                <a:gd name="T65" fmla="*/ 431 h 1607"/>
                <a:gd name="T66" fmla="*/ 620 w 1280"/>
                <a:gd name="T67" fmla="*/ 431 h 1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0" h="1607">
                  <a:moveTo>
                    <a:pt x="596" y="3"/>
                  </a:moveTo>
                  <a:cubicBezTo>
                    <a:pt x="627" y="53"/>
                    <a:pt x="674" y="87"/>
                    <a:pt x="704" y="139"/>
                  </a:cubicBezTo>
                  <a:cubicBezTo>
                    <a:pt x="712" y="144"/>
                    <a:pt x="721" y="149"/>
                    <a:pt x="728" y="155"/>
                  </a:cubicBezTo>
                  <a:cubicBezTo>
                    <a:pt x="757" y="213"/>
                    <a:pt x="818" y="238"/>
                    <a:pt x="840" y="303"/>
                  </a:cubicBezTo>
                  <a:cubicBezTo>
                    <a:pt x="870" y="321"/>
                    <a:pt x="889" y="350"/>
                    <a:pt x="908" y="379"/>
                  </a:cubicBezTo>
                  <a:cubicBezTo>
                    <a:pt x="933" y="395"/>
                    <a:pt x="953" y="415"/>
                    <a:pt x="972" y="439"/>
                  </a:cubicBezTo>
                  <a:cubicBezTo>
                    <a:pt x="999" y="472"/>
                    <a:pt x="1034" y="511"/>
                    <a:pt x="1056" y="555"/>
                  </a:cubicBezTo>
                  <a:cubicBezTo>
                    <a:pt x="1100" y="601"/>
                    <a:pt x="1133" y="659"/>
                    <a:pt x="1180" y="703"/>
                  </a:cubicBezTo>
                  <a:cubicBezTo>
                    <a:pt x="1179" y="715"/>
                    <a:pt x="1189" y="715"/>
                    <a:pt x="1188" y="727"/>
                  </a:cubicBezTo>
                  <a:cubicBezTo>
                    <a:pt x="1221" y="762"/>
                    <a:pt x="1246" y="805"/>
                    <a:pt x="1280" y="839"/>
                  </a:cubicBezTo>
                  <a:cubicBezTo>
                    <a:pt x="1276" y="857"/>
                    <a:pt x="1274" y="878"/>
                    <a:pt x="1252" y="879"/>
                  </a:cubicBezTo>
                  <a:cubicBezTo>
                    <a:pt x="1241" y="915"/>
                    <a:pt x="1202" y="922"/>
                    <a:pt x="1192" y="959"/>
                  </a:cubicBezTo>
                  <a:cubicBezTo>
                    <a:pt x="1180" y="959"/>
                    <a:pt x="1176" y="967"/>
                    <a:pt x="1168" y="971"/>
                  </a:cubicBezTo>
                  <a:cubicBezTo>
                    <a:pt x="1155" y="997"/>
                    <a:pt x="1134" y="1015"/>
                    <a:pt x="1112" y="1031"/>
                  </a:cubicBezTo>
                  <a:cubicBezTo>
                    <a:pt x="1088" y="1070"/>
                    <a:pt x="1058" y="1104"/>
                    <a:pt x="1020" y="1131"/>
                  </a:cubicBezTo>
                  <a:cubicBezTo>
                    <a:pt x="1020" y="1131"/>
                    <a:pt x="1006" y="1137"/>
                    <a:pt x="1008" y="1135"/>
                  </a:cubicBezTo>
                  <a:cubicBezTo>
                    <a:pt x="997" y="1145"/>
                    <a:pt x="995" y="1163"/>
                    <a:pt x="984" y="1175"/>
                  </a:cubicBezTo>
                  <a:cubicBezTo>
                    <a:pt x="949" y="1213"/>
                    <a:pt x="893" y="1237"/>
                    <a:pt x="864" y="1287"/>
                  </a:cubicBezTo>
                  <a:cubicBezTo>
                    <a:pt x="850" y="1286"/>
                    <a:pt x="849" y="1299"/>
                    <a:pt x="836" y="1299"/>
                  </a:cubicBezTo>
                  <a:cubicBezTo>
                    <a:pt x="826" y="1305"/>
                    <a:pt x="829" y="1324"/>
                    <a:pt x="808" y="1319"/>
                  </a:cubicBezTo>
                  <a:cubicBezTo>
                    <a:pt x="794" y="1339"/>
                    <a:pt x="777" y="1357"/>
                    <a:pt x="752" y="1367"/>
                  </a:cubicBezTo>
                  <a:cubicBezTo>
                    <a:pt x="720" y="1423"/>
                    <a:pt x="667" y="1458"/>
                    <a:pt x="616" y="1495"/>
                  </a:cubicBezTo>
                  <a:cubicBezTo>
                    <a:pt x="608" y="1504"/>
                    <a:pt x="605" y="1517"/>
                    <a:pt x="596" y="1527"/>
                  </a:cubicBezTo>
                  <a:cubicBezTo>
                    <a:pt x="583" y="1541"/>
                    <a:pt x="558" y="1554"/>
                    <a:pt x="540" y="1567"/>
                  </a:cubicBezTo>
                  <a:cubicBezTo>
                    <a:pt x="536" y="1570"/>
                    <a:pt x="535" y="1581"/>
                    <a:pt x="532" y="1583"/>
                  </a:cubicBezTo>
                  <a:cubicBezTo>
                    <a:pt x="529" y="1585"/>
                    <a:pt x="519" y="1583"/>
                    <a:pt x="512" y="1587"/>
                  </a:cubicBezTo>
                  <a:cubicBezTo>
                    <a:pt x="500" y="1594"/>
                    <a:pt x="486" y="1603"/>
                    <a:pt x="464" y="1607"/>
                  </a:cubicBezTo>
                  <a:cubicBezTo>
                    <a:pt x="446" y="1582"/>
                    <a:pt x="451" y="1559"/>
                    <a:pt x="456" y="1531"/>
                  </a:cubicBezTo>
                  <a:cubicBezTo>
                    <a:pt x="462" y="1497"/>
                    <a:pt x="452" y="1455"/>
                    <a:pt x="456" y="1423"/>
                  </a:cubicBezTo>
                  <a:cubicBezTo>
                    <a:pt x="457" y="1415"/>
                    <a:pt x="465" y="1411"/>
                    <a:pt x="468" y="1403"/>
                  </a:cubicBezTo>
                  <a:cubicBezTo>
                    <a:pt x="470" y="1396"/>
                    <a:pt x="462" y="1394"/>
                    <a:pt x="464" y="1387"/>
                  </a:cubicBezTo>
                  <a:cubicBezTo>
                    <a:pt x="465" y="1384"/>
                    <a:pt x="472" y="1385"/>
                    <a:pt x="472" y="1379"/>
                  </a:cubicBezTo>
                  <a:cubicBezTo>
                    <a:pt x="473" y="1364"/>
                    <a:pt x="466" y="1353"/>
                    <a:pt x="468" y="1339"/>
                  </a:cubicBezTo>
                  <a:cubicBezTo>
                    <a:pt x="472" y="1302"/>
                    <a:pt x="482" y="1245"/>
                    <a:pt x="476" y="1195"/>
                  </a:cubicBezTo>
                  <a:cubicBezTo>
                    <a:pt x="481" y="1191"/>
                    <a:pt x="481" y="1182"/>
                    <a:pt x="488" y="1179"/>
                  </a:cubicBezTo>
                  <a:cubicBezTo>
                    <a:pt x="488" y="1163"/>
                    <a:pt x="475" y="1160"/>
                    <a:pt x="480" y="1139"/>
                  </a:cubicBezTo>
                  <a:cubicBezTo>
                    <a:pt x="456" y="1142"/>
                    <a:pt x="445" y="1131"/>
                    <a:pt x="432" y="1123"/>
                  </a:cubicBezTo>
                  <a:cubicBezTo>
                    <a:pt x="418" y="1141"/>
                    <a:pt x="364" y="1119"/>
                    <a:pt x="352" y="1139"/>
                  </a:cubicBezTo>
                  <a:cubicBezTo>
                    <a:pt x="241" y="1120"/>
                    <a:pt x="98" y="1136"/>
                    <a:pt x="8" y="1115"/>
                  </a:cubicBezTo>
                  <a:cubicBezTo>
                    <a:pt x="2" y="1076"/>
                    <a:pt x="8" y="1056"/>
                    <a:pt x="4" y="1007"/>
                  </a:cubicBezTo>
                  <a:cubicBezTo>
                    <a:pt x="4" y="1006"/>
                    <a:pt x="9" y="1000"/>
                    <a:pt x="8" y="995"/>
                  </a:cubicBezTo>
                  <a:cubicBezTo>
                    <a:pt x="8" y="993"/>
                    <a:pt x="0" y="987"/>
                    <a:pt x="0" y="987"/>
                  </a:cubicBezTo>
                  <a:cubicBezTo>
                    <a:pt x="0" y="981"/>
                    <a:pt x="8" y="977"/>
                    <a:pt x="8" y="971"/>
                  </a:cubicBezTo>
                  <a:cubicBezTo>
                    <a:pt x="7" y="937"/>
                    <a:pt x="0" y="899"/>
                    <a:pt x="4" y="871"/>
                  </a:cubicBezTo>
                  <a:cubicBezTo>
                    <a:pt x="5" y="863"/>
                    <a:pt x="11" y="855"/>
                    <a:pt x="12" y="847"/>
                  </a:cubicBezTo>
                  <a:cubicBezTo>
                    <a:pt x="14" y="818"/>
                    <a:pt x="8" y="789"/>
                    <a:pt x="12" y="759"/>
                  </a:cubicBezTo>
                  <a:cubicBezTo>
                    <a:pt x="13" y="750"/>
                    <a:pt x="19" y="740"/>
                    <a:pt x="20" y="731"/>
                  </a:cubicBezTo>
                  <a:cubicBezTo>
                    <a:pt x="21" y="726"/>
                    <a:pt x="15" y="717"/>
                    <a:pt x="16" y="711"/>
                  </a:cubicBezTo>
                  <a:cubicBezTo>
                    <a:pt x="17" y="704"/>
                    <a:pt x="23" y="698"/>
                    <a:pt x="24" y="691"/>
                  </a:cubicBezTo>
                  <a:cubicBezTo>
                    <a:pt x="25" y="672"/>
                    <a:pt x="21" y="653"/>
                    <a:pt x="24" y="635"/>
                  </a:cubicBezTo>
                  <a:cubicBezTo>
                    <a:pt x="29" y="603"/>
                    <a:pt x="33" y="557"/>
                    <a:pt x="36" y="519"/>
                  </a:cubicBezTo>
                  <a:cubicBezTo>
                    <a:pt x="92" y="498"/>
                    <a:pt x="149" y="520"/>
                    <a:pt x="200" y="519"/>
                  </a:cubicBezTo>
                  <a:cubicBezTo>
                    <a:pt x="209" y="519"/>
                    <a:pt x="215" y="512"/>
                    <a:pt x="224" y="511"/>
                  </a:cubicBezTo>
                  <a:cubicBezTo>
                    <a:pt x="242" y="508"/>
                    <a:pt x="266" y="510"/>
                    <a:pt x="284" y="511"/>
                  </a:cubicBezTo>
                  <a:cubicBezTo>
                    <a:pt x="292" y="511"/>
                    <a:pt x="295" y="518"/>
                    <a:pt x="304" y="519"/>
                  </a:cubicBezTo>
                  <a:cubicBezTo>
                    <a:pt x="348" y="525"/>
                    <a:pt x="403" y="513"/>
                    <a:pt x="444" y="519"/>
                  </a:cubicBezTo>
                  <a:cubicBezTo>
                    <a:pt x="448" y="520"/>
                    <a:pt x="459" y="527"/>
                    <a:pt x="464" y="527"/>
                  </a:cubicBezTo>
                  <a:cubicBezTo>
                    <a:pt x="480" y="527"/>
                    <a:pt x="496" y="511"/>
                    <a:pt x="512" y="519"/>
                  </a:cubicBezTo>
                  <a:cubicBezTo>
                    <a:pt x="542" y="509"/>
                    <a:pt x="521" y="448"/>
                    <a:pt x="544" y="431"/>
                  </a:cubicBezTo>
                  <a:cubicBezTo>
                    <a:pt x="532" y="399"/>
                    <a:pt x="551" y="380"/>
                    <a:pt x="532" y="359"/>
                  </a:cubicBezTo>
                  <a:cubicBezTo>
                    <a:pt x="548" y="340"/>
                    <a:pt x="547" y="308"/>
                    <a:pt x="532" y="287"/>
                  </a:cubicBezTo>
                  <a:cubicBezTo>
                    <a:pt x="534" y="276"/>
                    <a:pt x="542" y="270"/>
                    <a:pt x="544" y="259"/>
                  </a:cubicBezTo>
                  <a:cubicBezTo>
                    <a:pt x="538" y="201"/>
                    <a:pt x="559" y="155"/>
                    <a:pt x="540" y="115"/>
                  </a:cubicBezTo>
                  <a:cubicBezTo>
                    <a:pt x="560" y="86"/>
                    <a:pt x="538" y="44"/>
                    <a:pt x="544" y="15"/>
                  </a:cubicBezTo>
                  <a:cubicBezTo>
                    <a:pt x="556" y="6"/>
                    <a:pt x="572" y="0"/>
                    <a:pt x="596" y="3"/>
                  </a:cubicBezTo>
                  <a:close/>
                  <a:moveTo>
                    <a:pt x="620" y="431"/>
                  </a:moveTo>
                  <a:cubicBezTo>
                    <a:pt x="628" y="435"/>
                    <a:pt x="638" y="421"/>
                    <a:pt x="628" y="419"/>
                  </a:cubicBezTo>
                  <a:cubicBezTo>
                    <a:pt x="627" y="425"/>
                    <a:pt x="621" y="426"/>
                    <a:pt x="620" y="4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57" name="文本框 556"/>
          <p:cNvSpPr txBox="1"/>
          <p:nvPr/>
        </p:nvSpPr>
        <p:spPr>
          <a:xfrm>
            <a:off x="1647310" y="5631815"/>
            <a:ext cx="75713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注意总结规律，将重复的工作程序化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72239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1930659" y="2350858"/>
            <a:ext cx="2903929" cy="2541088"/>
            <a:chOff x="2792048" y="1957568"/>
            <a:chExt cx="3689968" cy="3228913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2792048" y="1957568"/>
              <a:ext cx="3689968" cy="3228913"/>
            </a:xfrm>
            <a:custGeom>
              <a:avLst/>
              <a:gdLst>
                <a:gd name="T0" fmla="*/ 1407 w 2431"/>
                <a:gd name="T1" fmla="*/ 1538 h 2128"/>
                <a:gd name="T2" fmla="*/ 1027 w 2431"/>
                <a:gd name="T3" fmla="*/ 1519 h 2128"/>
                <a:gd name="T4" fmla="*/ 809 w 2431"/>
                <a:gd name="T5" fmla="*/ 1607 h 2128"/>
                <a:gd name="T6" fmla="*/ 855 w 2431"/>
                <a:gd name="T7" fmla="*/ 1968 h 2128"/>
                <a:gd name="T8" fmla="*/ 424 w 2431"/>
                <a:gd name="T9" fmla="*/ 2094 h 2128"/>
                <a:gd name="T10" fmla="*/ 184 w 2431"/>
                <a:gd name="T11" fmla="*/ 1177 h 2128"/>
                <a:gd name="T12" fmla="*/ 47 w 2431"/>
                <a:gd name="T13" fmla="*/ 286 h 2128"/>
                <a:gd name="T14" fmla="*/ 821 w 2431"/>
                <a:gd name="T15" fmla="*/ 139 h 2128"/>
                <a:gd name="T16" fmla="*/ 938 w 2431"/>
                <a:gd name="T17" fmla="*/ 572 h 2128"/>
                <a:gd name="T18" fmla="*/ 862 w 2431"/>
                <a:gd name="T19" fmla="*/ 1067 h 2128"/>
                <a:gd name="T20" fmla="*/ 1327 w 2431"/>
                <a:gd name="T21" fmla="*/ 1195 h 2128"/>
                <a:gd name="T22" fmla="*/ 1545 w 2431"/>
                <a:gd name="T23" fmla="*/ 637 h 2128"/>
                <a:gd name="T24" fmla="*/ 1552 w 2431"/>
                <a:gd name="T25" fmla="*/ 357 h 2128"/>
                <a:gd name="T26" fmla="*/ 2147 w 2431"/>
                <a:gd name="T27" fmla="*/ 51 h 2128"/>
                <a:gd name="T28" fmla="*/ 2276 w 2431"/>
                <a:gd name="T29" fmla="*/ 844 h 2128"/>
                <a:gd name="T30" fmla="*/ 2198 w 2431"/>
                <a:gd name="T31" fmla="*/ 1702 h 2128"/>
                <a:gd name="T32" fmla="*/ 2029 w 2431"/>
                <a:gd name="T33" fmla="*/ 2108 h 2128"/>
                <a:gd name="T34" fmla="*/ 1814 w 2431"/>
                <a:gd name="T35" fmla="*/ 1933 h 2128"/>
                <a:gd name="T36" fmla="*/ 1668 w 2431"/>
                <a:gd name="T37" fmla="*/ 1242 h 2128"/>
                <a:gd name="T38" fmla="*/ 524 w 2431"/>
                <a:gd name="T39" fmla="*/ 860 h 2128"/>
                <a:gd name="T40" fmla="*/ 932 w 2431"/>
                <a:gd name="T41" fmla="*/ 474 h 2128"/>
                <a:gd name="T42" fmla="*/ 206 w 2431"/>
                <a:gd name="T43" fmla="*/ 141 h 2128"/>
                <a:gd name="T44" fmla="*/ 2227 w 2431"/>
                <a:gd name="T45" fmla="*/ 151 h 2128"/>
                <a:gd name="T46" fmla="*/ 1577 w 2431"/>
                <a:gd name="T47" fmla="*/ 393 h 2128"/>
                <a:gd name="T48" fmla="*/ 1653 w 2431"/>
                <a:gd name="T49" fmla="*/ 746 h 2128"/>
                <a:gd name="T50" fmla="*/ 2390 w 2431"/>
                <a:gd name="T51" fmla="*/ 475 h 2128"/>
                <a:gd name="T52" fmla="*/ 398 w 2431"/>
                <a:gd name="T53" fmla="*/ 897 h 2128"/>
                <a:gd name="T54" fmla="*/ 225 w 2431"/>
                <a:gd name="T55" fmla="*/ 1177 h 2128"/>
                <a:gd name="T56" fmla="*/ 421 w 2431"/>
                <a:gd name="T57" fmla="*/ 1924 h 2128"/>
                <a:gd name="T58" fmla="*/ 633 w 2431"/>
                <a:gd name="T59" fmla="*/ 1723 h 2128"/>
                <a:gd name="T60" fmla="*/ 788 w 2431"/>
                <a:gd name="T61" fmla="*/ 1359 h 2128"/>
                <a:gd name="T62" fmla="*/ 503 w 2431"/>
                <a:gd name="T63" fmla="*/ 1117 h 2128"/>
                <a:gd name="T64" fmla="*/ 974 w 2431"/>
                <a:gd name="T65" fmla="*/ 1423 h 2128"/>
                <a:gd name="T66" fmla="*/ 765 w 2431"/>
                <a:gd name="T67" fmla="*/ 1067 h 2128"/>
                <a:gd name="T68" fmla="*/ 649 w 2431"/>
                <a:gd name="T69" fmla="*/ 962 h 2128"/>
                <a:gd name="T70" fmla="*/ 2242 w 2431"/>
                <a:gd name="T71" fmla="*/ 977 h 2128"/>
                <a:gd name="T72" fmla="*/ 1769 w 2431"/>
                <a:gd name="T73" fmla="*/ 915 h 2128"/>
                <a:gd name="T74" fmla="*/ 1752 w 2431"/>
                <a:gd name="T75" fmla="*/ 1518 h 2128"/>
                <a:gd name="T76" fmla="*/ 2097 w 2431"/>
                <a:gd name="T77" fmla="*/ 1961 h 2128"/>
                <a:gd name="T78" fmla="*/ 2263 w 2431"/>
                <a:gd name="T79" fmla="*/ 1343 h 2128"/>
                <a:gd name="T80" fmla="*/ 1585 w 2431"/>
                <a:gd name="T81" fmla="*/ 1064 h 2128"/>
                <a:gd name="T82" fmla="*/ 1476 w 2431"/>
                <a:gd name="T83" fmla="*/ 1349 h 2128"/>
                <a:gd name="T84" fmla="*/ 1084 w 2431"/>
                <a:gd name="T85" fmla="*/ 1244 h 2128"/>
                <a:gd name="T86" fmla="*/ 1219 w 2431"/>
                <a:gd name="T87" fmla="*/ 1416 h 2128"/>
                <a:gd name="T88" fmla="*/ 1330 w 2431"/>
                <a:gd name="T89" fmla="*/ 1339 h 2128"/>
                <a:gd name="T90" fmla="*/ 1236 w 2431"/>
                <a:gd name="T91" fmla="*/ 1230 h 2128"/>
                <a:gd name="T92" fmla="*/ 617 w 2431"/>
                <a:gd name="T93" fmla="*/ 2083 h 2128"/>
                <a:gd name="T94" fmla="*/ 609 w 2431"/>
                <a:gd name="T95" fmla="*/ 1984 h 2128"/>
                <a:gd name="T96" fmla="*/ 2107 w 2431"/>
                <a:gd name="T97" fmla="*/ 2018 h 2128"/>
                <a:gd name="T98" fmla="*/ 1763 w 2431"/>
                <a:gd name="T99" fmla="*/ 2050 h 2128"/>
                <a:gd name="T100" fmla="*/ 1080 w 2431"/>
                <a:gd name="T101" fmla="*/ 1510 h 2128"/>
                <a:gd name="T102" fmla="*/ 1117 w 2431"/>
                <a:gd name="T103" fmla="*/ 1434 h 2128"/>
                <a:gd name="T104" fmla="*/ 1236 w 2431"/>
                <a:gd name="T105" fmla="*/ 1349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31" h="2128">
                  <a:moveTo>
                    <a:pt x="1659" y="1239"/>
                  </a:moveTo>
                  <a:cubicBezTo>
                    <a:pt x="1650" y="1245"/>
                    <a:pt x="1640" y="1251"/>
                    <a:pt x="1632" y="1258"/>
                  </a:cubicBezTo>
                  <a:cubicBezTo>
                    <a:pt x="1598" y="1289"/>
                    <a:pt x="1564" y="1322"/>
                    <a:pt x="1529" y="1353"/>
                  </a:cubicBezTo>
                  <a:cubicBezTo>
                    <a:pt x="1508" y="1373"/>
                    <a:pt x="1486" y="1390"/>
                    <a:pt x="1465" y="1410"/>
                  </a:cubicBezTo>
                  <a:cubicBezTo>
                    <a:pt x="1460" y="1416"/>
                    <a:pt x="1458" y="1427"/>
                    <a:pt x="1457" y="1436"/>
                  </a:cubicBezTo>
                  <a:cubicBezTo>
                    <a:pt x="1453" y="1476"/>
                    <a:pt x="1431" y="1508"/>
                    <a:pt x="1407" y="1538"/>
                  </a:cubicBezTo>
                  <a:cubicBezTo>
                    <a:pt x="1400" y="1546"/>
                    <a:pt x="1392" y="1553"/>
                    <a:pt x="1385" y="1562"/>
                  </a:cubicBezTo>
                  <a:cubicBezTo>
                    <a:pt x="1366" y="1586"/>
                    <a:pt x="1343" y="1603"/>
                    <a:pt x="1312" y="1610"/>
                  </a:cubicBezTo>
                  <a:cubicBezTo>
                    <a:pt x="1304" y="1611"/>
                    <a:pt x="1297" y="1618"/>
                    <a:pt x="1289" y="1622"/>
                  </a:cubicBezTo>
                  <a:cubicBezTo>
                    <a:pt x="1244" y="1646"/>
                    <a:pt x="1200" y="1648"/>
                    <a:pt x="1157" y="1617"/>
                  </a:cubicBezTo>
                  <a:cubicBezTo>
                    <a:pt x="1154" y="1615"/>
                    <a:pt x="1151" y="1613"/>
                    <a:pt x="1148" y="1612"/>
                  </a:cubicBezTo>
                  <a:cubicBezTo>
                    <a:pt x="1098" y="1593"/>
                    <a:pt x="1064" y="1554"/>
                    <a:pt x="1027" y="1519"/>
                  </a:cubicBezTo>
                  <a:cubicBezTo>
                    <a:pt x="1026" y="1518"/>
                    <a:pt x="1025" y="1517"/>
                    <a:pt x="1024" y="1516"/>
                  </a:cubicBezTo>
                  <a:cubicBezTo>
                    <a:pt x="1011" y="1482"/>
                    <a:pt x="977" y="1477"/>
                    <a:pt x="949" y="1463"/>
                  </a:cubicBezTo>
                  <a:cubicBezTo>
                    <a:pt x="927" y="1453"/>
                    <a:pt x="907" y="1438"/>
                    <a:pt x="886" y="1426"/>
                  </a:cubicBezTo>
                  <a:cubicBezTo>
                    <a:pt x="881" y="1423"/>
                    <a:pt x="874" y="1419"/>
                    <a:pt x="869" y="1420"/>
                  </a:cubicBezTo>
                  <a:cubicBezTo>
                    <a:pt x="866" y="1420"/>
                    <a:pt x="862" y="1429"/>
                    <a:pt x="863" y="1435"/>
                  </a:cubicBezTo>
                  <a:cubicBezTo>
                    <a:pt x="865" y="1499"/>
                    <a:pt x="837" y="1554"/>
                    <a:pt x="809" y="1607"/>
                  </a:cubicBezTo>
                  <a:cubicBezTo>
                    <a:pt x="785" y="1651"/>
                    <a:pt x="748" y="1685"/>
                    <a:pt x="705" y="1710"/>
                  </a:cubicBezTo>
                  <a:cubicBezTo>
                    <a:pt x="687" y="1721"/>
                    <a:pt x="678" y="1736"/>
                    <a:pt x="676" y="1755"/>
                  </a:cubicBezTo>
                  <a:cubicBezTo>
                    <a:pt x="672" y="1799"/>
                    <a:pt x="668" y="1844"/>
                    <a:pt x="665" y="1890"/>
                  </a:cubicBezTo>
                  <a:cubicBezTo>
                    <a:pt x="662" y="1927"/>
                    <a:pt x="670" y="1933"/>
                    <a:pt x="706" y="1936"/>
                  </a:cubicBezTo>
                  <a:cubicBezTo>
                    <a:pt x="732" y="1938"/>
                    <a:pt x="757" y="1944"/>
                    <a:pt x="783" y="1950"/>
                  </a:cubicBezTo>
                  <a:cubicBezTo>
                    <a:pt x="807" y="1955"/>
                    <a:pt x="831" y="1961"/>
                    <a:pt x="855" y="1968"/>
                  </a:cubicBezTo>
                  <a:cubicBezTo>
                    <a:pt x="887" y="1977"/>
                    <a:pt x="915" y="2020"/>
                    <a:pt x="906" y="2051"/>
                  </a:cubicBezTo>
                  <a:cubicBezTo>
                    <a:pt x="899" y="2076"/>
                    <a:pt x="880" y="2094"/>
                    <a:pt x="855" y="2103"/>
                  </a:cubicBezTo>
                  <a:cubicBezTo>
                    <a:pt x="817" y="2117"/>
                    <a:pt x="777" y="2120"/>
                    <a:pt x="737" y="2121"/>
                  </a:cubicBezTo>
                  <a:cubicBezTo>
                    <a:pt x="704" y="2122"/>
                    <a:pt x="671" y="2128"/>
                    <a:pt x="638" y="2127"/>
                  </a:cubicBezTo>
                  <a:cubicBezTo>
                    <a:pt x="590" y="2126"/>
                    <a:pt x="542" y="2123"/>
                    <a:pt x="495" y="2117"/>
                  </a:cubicBezTo>
                  <a:cubicBezTo>
                    <a:pt x="471" y="2114"/>
                    <a:pt x="447" y="2104"/>
                    <a:pt x="424" y="2094"/>
                  </a:cubicBezTo>
                  <a:cubicBezTo>
                    <a:pt x="386" y="2078"/>
                    <a:pt x="376" y="2043"/>
                    <a:pt x="376" y="2007"/>
                  </a:cubicBezTo>
                  <a:cubicBezTo>
                    <a:pt x="375" y="1911"/>
                    <a:pt x="356" y="1818"/>
                    <a:pt x="328" y="1727"/>
                  </a:cubicBezTo>
                  <a:cubicBezTo>
                    <a:pt x="324" y="1713"/>
                    <a:pt x="313" y="1700"/>
                    <a:pt x="302" y="1690"/>
                  </a:cubicBezTo>
                  <a:cubicBezTo>
                    <a:pt x="244" y="1636"/>
                    <a:pt x="221" y="1565"/>
                    <a:pt x="207" y="1490"/>
                  </a:cubicBezTo>
                  <a:cubicBezTo>
                    <a:pt x="195" y="1421"/>
                    <a:pt x="179" y="1354"/>
                    <a:pt x="179" y="1284"/>
                  </a:cubicBezTo>
                  <a:cubicBezTo>
                    <a:pt x="180" y="1248"/>
                    <a:pt x="182" y="1213"/>
                    <a:pt x="184" y="1177"/>
                  </a:cubicBezTo>
                  <a:cubicBezTo>
                    <a:pt x="185" y="1146"/>
                    <a:pt x="187" y="1114"/>
                    <a:pt x="188" y="1083"/>
                  </a:cubicBezTo>
                  <a:cubicBezTo>
                    <a:pt x="189" y="1028"/>
                    <a:pt x="193" y="973"/>
                    <a:pt x="210" y="919"/>
                  </a:cubicBezTo>
                  <a:cubicBezTo>
                    <a:pt x="216" y="902"/>
                    <a:pt x="218" y="883"/>
                    <a:pt x="219" y="864"/>
                  </a:cubicBezTo>
                  <a:cubicBezTo>
                    <a:pt x="222" y="836"/>
                    <a:pt x="198" y="824"/>
                    <a:pt x="180" y="811"/>
                  </a:cubicBezTo>
                  <a:cubicBezTo>
                    <a:pt x="91" y="747"/>
                    <a:pt x="35" y="663"/>
                    <a:pt x="16" y="554"/>
                  </a:cubicBezTo>
                  <a:cubicBezTo>
                    <a:pt x="0" y="461"/>
                    <a:pt x="12" y="371"/>
                    <a:pt x="47" y="286"/>
                  </a:cubicBezTo>
                  <a:cubicBezTo>
                    <a:pt x="63" y="247"/>
                    <a:pt x="88" y="211"/>
                    <a:pt x="113" y="177"/>
                  </a:cubicBezTo>
                  <a:cubicBezTo>
                    <a:pt x="151" y="127"/>
                    <a:pt x="202" y="91"/>
                    <a:pt x="259" y="63"/>
                  </a:cubicBezTo>
                  <a:cubicBezTo>
                    <a:pt x="311" y="37"/>
                    <a:pt x="366" y="18"/>
                    <a:pt x="424" y="8"/>
                  </a:cubicBezTo>
                  <a:cubicBezTo>
                    <a:pt x="477" y="0"/>
                    <a:pt x="529" y="6"/>
                    <a:pt x="582" y="13"/>
                  </a:cubicBezTo>
                  <a:cubicBezTo>
                    <a:pt x="635" y="19"/>
                    <a:pt x="684" y="38"/>
                    <a:pt x="729" y="64"/>
                  </a:cubicBezTo>
                  <a:cubicBezTo>
                    <a:pt x="763" y="84"/>
                    <a:pt x="791" y="113"/>
                    <a:pt x="821" y="139"/>
                  </a:cubicBezTo>
                  <a:cubicBezTo>
                    <a:pt x="855" y="169"/>
                    <a:pt x="879" y="207"/>
                    <a:pt x="894" y="249"/>
                  </a:cubicBezTo>
                  <a:cubicBezTo>
                    <a:pt x="906" y="283"/>
                    <a:pt x="917" y="317"/>
                    <a:pt x="922" y="353"/>
                  </a:cubicBezTo>
                  <a:cubicBezTo>
                    <a:pt x="929" y="399"/>
                    <a:pt x="959" y="429"/>
                    <a:pt x="988" y="461"/>
                  </a:cubicBezTo>
                  <a:cubicBezTo>
                    <a:pt x="1001" y="474"/>
                    <a:pt x="1013" y="488"/>
                    <a:pt x="1024" y="502"/>
                  </a:cubicBezTo>
                  <a:cubicBezTo>
                    <a:pt x="1035" y="516"/>
                    <a:pt x="1033" y="530"/>
                    <a:pt x="1017" y="538"/>
                  </a:cubicBezTo>
                  <a:cubicBezTo>
                    <a:pt x="991" y="551"/>
                    <a:pt x="965" y="563"/>
                    <a:pt x="938" y="572"/>
                  </a:cubicBezTo>
                  <a:cubicBezTo>
                    <a:pt x="921" y="579"/>
                    <a:pt x="916" y="589"/>
                    <a:pt x="912" y="606"/>
                  </a:cubicBezTo>
                  <a:cubicBezTo>
                    <a:pt x="904" y="645"/>
                    <a:pt x="893" y="683"/>
                    <a:pt x="868" y="717"/>
                  </a:cubicBezTo>
                  <a:cubicBezTo>
                    <a:pt x="840" y="757"/>
                    <a:pt x="809" y="793"/>
                    <a:pt x="770" y="823"/>
                  </a:cubicBezTo>
                  <a:cubicBezTo>
                    <a:pt x="748" y="839"/>
                    <a:pt x="750" y="845"/>
                    <a:pt x="760" y="870"/>
                  </a:cubicBezTo>
                  <a:cubicBezTo>
                    <a:pt x="776" y="911"/>
                    <a:pt x="792" y="952"/>
                    <a:pt x="803" y="994"/>
                  </a:cubicBezTo>
                  <a:cubicBezTo>
                    <a:pt x="813" y="1028"/>
                    <a:pt x="829" y="1051"/>
                    <a:pt x="862" y="1067"/>
                  </a:cubicBezTo>
                  <a:cubicBezTo>
                    <a:pt x="906" y="1087"/>
                    <a:pt x="949" y="1112"/>
                    <a:pt x="993" y="1134"/>
                  </a:cubicBezTo>
                  <a:cubicBezTo>
                    <a:pt x="1024" y="1150"/>
                    <a:pt x="1055" y="1164"/>
                    <a:pt x="1087" y="1178"/>
                  </a:cubicBezTo>
                  <a:cubicBezTo>
                    <a:pt x="1092" y="1180"/>
                    <a:pt x="1100" y="1181"/>
                    <a:pt x="1106" y="1180"/>
                  </a:cubicBezTo>
                  <a:cubicBezTo>
                    <a:pt x="1140" y="1176"/>
                    <a:pt x="1173" y="1169"/>
                    <a:pt x="1207" y="1168"/>
                  </a:cubicBezTo>
                  <a:cubicBezTo>
                    <a:pt x="1235" y="1168"/>
                    <a:pt x="1264" y="1172"/>
                    <a:pt x="1286" y="1194"/>
                  </a:cubicBezTo>
                  <a:cubicBezTo>
                    <a:pt x="1300" y="1207"/>
                    <a:pt x="1312" y="1205"/>
                    <a:pt x="1327" y="1195"/>
                  </a:cubicBezTo>
                  <a:cubicBezTo>
                    <a:pt x="1379" y="1161"/>
                    <a:pt x="1432" y="1129"/>
                    <a:pt x="1483" y="1094"/>
                  </a:cubicBezTo>
                  <a:cubicBezTo>
                    <a:pt x="1513" y="1073"/>
                    <a:pt x="1539" y="1048"/>
                    <a:pt x="1567" y="1025"/>
                  </a:cubicBezTo>
                  <a:cubicBezTo>
                    <a:pt x="1607" y="992"/>
                    <a:pt x="1646" y="960"/>
                    <a:pt x="1685" y="927"/>
                  </a:cubicBezTo>
                  <a:cubicBezTo>
                    <a:pt x="1691" y="922"/>
                    <a:pt x="1697" y="916"/>
                    <a:pt x="1702" y="910"/>
                  </a:cubicBezTo>
                  <a:cubicBezTo>
                    <a:pt x="1714" y="896"/>
                    <a:pt x="1712" y="881"/>
                    <a:pt x="1698" y="870"/>
                  </a:cubicBezTo>
                  <a:cubicBezTo>
                    <a:pt x="1617" y="812"/>
                    <a:pt x="1579" y="726"/>
                    <a:pt x="1545" y="637"/>
                  </a:cubicBezTo>
                  <a:cubicBezTo>
                    <a:pt x="1543" y="632"/>
                    <a:pt x="1542" y="626"/>
                    <a:pt x="1541" y="621"/>
                  </a:cubicBezTo>
                  <a:cubicBezTo>
                    <a:pt x="1535" y="599"/>
                    <a:pt x="1525" y="581"/>
                    <a:pt x="1502" y="570"/>
                  </a:cubicBezTo>
                  <a:cubicBezTo>
                    <a:pt x="1476" y="557"/>
                    <a:pt x="1453" y="538"/>
                    <a:pt x="1431" y="518"/>
                  </a:cubicBezTo>
                  <a:cubicBezTo>
                    <a:pt x="1410" y="500"/>
                    <a:pt x="1413" y="484"/>
                    <a:pt x="1436" y="468"/>
                  </a:cubicBezTo>
                  <a:cubicBezTo>
                    <a:pt x="1459" y="453"/>
                    <a:pt x="1481" y="436"/>
                    <a:pt x="1506" y="423"/>
                  </a:cubicBezTo>
                  <a:cubicBezTo>
                    <a:pt x="1534" y="408"/>
                    <a:pt x="1544" y="384"/>
                    <a:pt x="1552" y="357"/>
                  </a:cubicBezTo>
                  <a:cubicBezTo>
                    <a:pt x="1571" y="298"/>
                    <a:pt x="1597" y="243"/>
                    <a:pt x="1638" y="197"/>
                  </a:cubicBezTo>
                  <a:cubicBezTo>
                    <a:pt x="1670" y="163"/>
                    <a:pt x="1702" y="127"/>
                    <a:pt x="1739" y="99"/>
                  </a:cubicBezTo>
                  <a:cubicBezTo>
                    <a:pt x="1773" y="74"/>
                    <a:pt x="1812" y="55"/>
                    <a:pt x="1855" y="43"/>
                  </a:cubicBezTo>
                  <a:cubicBezTo>
                    <a:pt x="1898" y="31"/>
                    <a:pt x="1941" y="29"/>
                    <a:pt x="1984" y="22"/>
                  </a:cubicBezTo>
                  <a:cubicBezTo>
                    <a:pt x="2011" y="18"/>
                    <a:pt x="2041" y="24"/>
                    <a:pt x="2069" y="29"/>
                  </a:cubicBezTo>
                  <a:cubicBezTo>
                    <a:pt x="2095" y="34"/>
                    <a:pt x="2122" y="42"/>
                    <a:pt x="2147" y="51"/>
                  </a:cubicBezTo>
                  <a:cubicBezTo>
                    <a:pt x="2231" y="81"/>
                    <a:pt x="2302" y="127"/>
                    <a:pt x="2355" y="203"/>
                  </a:cubicBezTo>
                  <a:cubicBezTo>
                    <a:pt x="2409" y="279"/>
                    <a:pt x="2430" y="361"/>
                    <a:pt x="2431" y="453"/>
                  </a:cubicBezTo>
                  <a:cubicBezTo>
                    <a:pt x="2431" y="510"/>
                    <a:pt x="2422" y="563"/>
                    <a:pt x="2406" y="618"/>
                  </a:cubicBezTo>
                  <a:cubicBezTo>
                    <a:pt x="2394" y="657"/>
                    <a:pt x="2379" y="694"/>
                    <a:pt x="2357" y="727"/>
                  </a:cubicBezTo>
                  <a:cubicBezTo>
                    <a:pt x="2340" y="754"/>
                    <a:pt x="2318" y="779"/>
                    <a:pt x="2295" y="801"/>
                  </a:cubicBezTo>
                  <a:cubicBezTo>
                    <a:pt x="2281" y="814"/>
                    <a:pt x="2274" y="826"/>
                    <a:pt x="2276" y="844"/>
                  </a:cubicBezTo>
                  <a:cubicBezTo>
                    <a:pt x="2279" y="883"/>
                    <a:pt x="2282" y="922"/>
                    <a:pt x="2286" y="961"/>
                  </a:cubicBezTo>
                  <a:cubicBezTo>
                    <a:pt x="2293" y="1031"/>
                    <a:pt x="2303" y="1100"/>
                    <a:pt x="2307" y="1169"/>
                  </a:cubicBezTo>
                  <a:cubicBezTo>
                    <a:pt x="2311" y="1222"/>
                    <a:pt x="2309" y="1275"/>
                    <a:pt x="2309" y="1328"/>
                  </a:cubicBezTo>
                  <a:cubicBezTo>
                    <a:pt x="2310" y="1366"/>
                    <a:pt x="2311" y="1405"/>
                    <a:pt x="2309" y="1443"/>
                  </a:cubicBezTo>
                  <a:cubicBezTo>
                    <a:pt x="2304" y="1511"/>
                    <a:pt x="2286" y="1575"/>
                    <a:pt x="2248" y="1632"/>
                  </a:cubicBezTo>
                  <a:cubicBezTo>
                    <a:pt x="2233" y="1656"/>
                    <a:pt x="2214" y="1678"/>
                    <a:pt x="2198" y="1702"/>
                  </a:cubicBezTo>
                  <a:cubicBezTo>
                    <a:pt x="2193" y="1709"/>
                    <a:pt x="2190" y="1720"/>
                    <a:pt x="2189" y="1729"/>
                  </a:cubicBezTo>
                  <a:cubicBezTo>
                    <a:pt x="2186" y="1781"/>
                    <a:pt x="2186" y="1832"/>
                    <a:pt x="2183" y="1884"/>
                  </a:cubicBezTo>
                  <a:cubicBezTo>
                    <a:pt x="2181" y="1908"/>
                    <a:pt x="2176" y="1931"/>
                    <a:pt x="2174" y="1955"/>
                  </a:cubicBezTo>
                  <a:cubicBezTo>
                    <a:pt x="2172" y="1976"/>
                    <a:pt x="2170" y="1996"/>
                    <a:pt x="2171" y="2017"/>
                  </a:cubicBezTo>
                  <a:cubicBezTo>
                    <a:pt x="2171" y="2046"/>
                    <a:pt x="2145" y="2087"/>
                    <a:pt x="2113" y="2095"/>
                  </a:cubicBezTo>
                  <a:cubicBezTo>
                    <a:pt x="2086" y="2103"/>
                    <a:pt x="2057" y="2104"/>
                    <a:pt x="2029" y="2108"/>
                  </a:cubicBezTo>
                  <a:cubicBezTo>
                    <a:pt x="1956" y="2120"/>
                    <a:pt x="1883" y="2125"/>
                    <a:pt x="1811" y="2111"/>
                  </a:cubicBezTo>
                  <a:cubicBezTo>
                    <a:pt x="1771" y="2103"/>
                    <a:pt x="1725" y="2104"/>
                    <a:pt x="1692" y="2073"/>
                  </a:cubicBezTo>
                  <a:cubicBezTo>
                    <a:pt x="1684" y="2066"/>
                    <a:pt x="1676" y="2056"/>
                    <a:pt x="1674" y="2046"/>
                  </a:cubicBezTo>
                  <a:cubicBezTo>
                    <a:pt x="1668" y="2014"/>
                    <a:pt x="1678" y="1980"/>
                    <a:pt x="1714" y="1957"/>
                  </a:cubicBezTo>
                  <a:cubicBezTo>
                    <a:pt x="1742" y="1940"/>
                    <a:pt x="1770" y="1932"/>
                    <a:pt x="1802" y="1934"/>
                  </a:cubicBezTo>
                  <a:cubicBezTo>
                    <a:pt x="1806" y="1934"/>
                    <a:pt x="1810" y="1934"/>
                    <a:pt x="1814" y="1933"/>
                  </a:cubicBezTo>
                  <a:cubicBezTo>
                    <a:pt x="1854" y="1930"/>
                    <a:pt x="1857" y="1926"/>
                    <a:pt x="1851" y="1886"/>
                  </a:cubicBezTo>
                  <a:cubicBezTo>
                    <a:pt x="1841" y="1828"/>
                    <a:pt x="1834" y="1770"/>
                    <a:pt x="1823" y="1713"/>
                  </a:cubicBezTo>
                  <a:cubicBezTo>
                    <a:pt x="1820" y="1696"/>
                    <a:pt x="1809" y="1677"/>
                    <a:pt x="1796" y="1666"/>
                  </a:cubicBezTo>
                  <a:cubicBezTo>
                    <a:pt x="1715" y="1597"/>
                    <a:pt x="1678" y="1507"/>
                    <a:pt x="1665" y="1405"/>
                  </a:cubicBezTo>
                  <a:cubicBezTo>
                    <a:pt x="1660" y="1368"/>
                    <a:pt x="1667" y="1329"/>
                    <a:pt x="1668" y="1290"/>
                  </a:cubicBezTo>
                  <a:cubicBezTo>
                    <a:pt x="1668" y="1274"/>
                    <a:pt x="1668" y="1258"/>
                    <a:pt x="1668" y="1242"/>
                  </a:cubicBezTo>
                  <a:cubicBezTo>
                    <a:pt x="1665" y="1241"/>
                    <a:pt x="1662" y="1240"/>
                    <a:pt x="1659" y="1239"/>
                  </a:cubicBezTo>
                  <a:close/>
                  <a:moveTo>
                    <a:pt x="44" y="469"/>
                  </a:moveTo>
                  <a:cubicBezTo>
                    <a:pt x="47" y="497"/>
                    <a:pt x="49" y="525"/>
                    <a:pt x="53" y="552"/>
                  </a:cubicBezTo>
                  <a:cubicBezTo>
                    <a:pt x="61" y="613"/>
                    <a:pt x="83" y="667"/>
                    <a:pt x="124" y="712"/>
                  </a:cubicBezTo>
                  <a:cubicBezTo>
                    <a:pt x="185" y="779"/>
                    <a:pt x="258" y="829"/>
                    <a:pt x="347" y="847"/>
                  </a:cubicBezTo>
                  <a:cubicBezTo>
                    <a:pt x="405" y="858"/>
                    <a:pt x="465" y="863"/>
                    <a:pt x="524" y="860"/>
                  </a:cubicBezTo>
                  <a:cubicBezTo>
                    <a:pt x="593" y="856"/>
                    <a:pt x="662" y="846"/>
                    <a:pt x="723" y="806"/>
                  </a:cubicBezTo>
                  <a:cubicBezTo>
                    <a:pt x="808" y="751"/>
                    <a:pt x="868" y="682"/>
                    <a:pt x="873" y="576"/>
                  </a:cubicBezTo>
                  <a:cubicBezTo>
                    <a:pt x="873" y="560"/>
                    <a:pt x="881" y="552"/>
                    <a:pt x="896" y="548"/>
                  </a:cubicBezTo>
                  <a:cubicBezTo>
                    <a:pt x="910" y="543"/>
                    <a:pt x="925" y="538"/>
                    <a:pt x="938" y="532"/>
                  </a:cubicBezTo>
                  <a:cubicBezTo>
                    <a:pt x="958" y="523"/>
                    <a:pt x="961" y="510"/>
                    <a:pt x="948" y="492"/>
                  </a:cubicBezTo>
                  <a:cubicBezTo>
                    <a:pt x="943" y="485"/>
                    <a:pt x="937" y="480"/>
                    <a:pt x="932" y="474"/>
                  </a:cubicBezTo>
                  <a:cubicBezTo>
                    <a:pt x="908" y="447"/>
                    <a:pt x="888" y="418"/>
                    <a:pt x="882" y="382"/>
                  </a:cubicBezTo>
                  <a:cubicBezTo>
                    <a:pt x="868" y="308"/>
                    <a:pt x="840" y="242"/>
                    <a:pt x="788" y="184"/>
                  </a:cubicBezTo>
                  <a:cubicBezTo>
                    <a:pt x="722" y="111"/>
                    <a:pt x="641" y="71"/>
                    <a:pt x="547" y="50"/>
                  </a:cubicBezTo>
                  <a:cubicBezTo>
                    <a:pt x="503" y="41"/>
                    <a:pt x="459" y="47"/>
                    <a:pt x="416" y="52"/>
                  </a:cubicBezTo>
                  <a:cubicBezTo>
                    <a:pt x="389" y="55"/>
                    <a:pt x="361" y="58"/>
                    <a:pt x="337" y="70"/>
                  </a:cubicBezTo>
                  <a:cubicBezTo>
                    <a:pt x="292" y="91"/>
                    <a:pt x="246" y="110"/>
                    <a:pt x="206" y="141"/>
                  </a:cubicBezTo>
                  <a:cubicBezTo>
                    <a:pt x="166" y="171"/>
                    <a:pt x="134" y="207"/>
                    <a:pt x="108" y="247"/>
                  </a:cubicBezTo>
                  <a:cubicBezTo>
                    <a:pt x="65" y="314"/>
                    <a:pt x="46" y="389"/>
                    <a:pt x="44" y="469"/>
                  </a:cubicBezTo>
                  <a:close/>
                  <a:moveTo>
                    <a:pt x="2390" y="475"/>
                  </a:moveTo>
                  <a:cubicBezTo>
                    <a:pt x="2383" y="432"/>
                    <a:pt x="2379" y="388"/>
                    <a:pt x="2367" y="347"/>
                  </a:cubicBezTo>
                  <a:cubicBezTo>
                    <a:pt x="2356" y="308"/>
                    <a:pt x="2340" y="269"/>
                    <a:pt x="2317" y="237"/>
                  </a:cubicBezTo>
                  <a:cubicBezTo>
                    <a:pt x="2293" y="204"/>
                    <a:pt x="2256" y="181"/>
                    <a:pt x="2227" y="151"/>
                  </a:cubicBezTo>
                  <a:cubicBezTo>
                    <a:pt x="2188" y="112"/>
                    <a:pt x="2136" y="99"/>
                    <a:pt x="2087" y="83"/>
                  </a:cubicBezTo>
                  <a:cubicBezTo>
                    <a:pt x="2018" y="61"/>
                    <a:pt x="1948" y="68"/>
                    <a:pt x="1877" y="76"/>
                  </a:cubicBezTo>
                  <a:cubicBezTo>
                    <a:pt x="1860" y="78"/>
                    <a:pt x="1841" y="82"/>
                    <a:pt x="1826" y="90"/>
                  </a:cubicBezTo>
                  <a:cubicBezTo>
                    <a:pt x="1777" y="116"/>
                    <a:pt x="1734" y="150"/>
                    <a:pt x="1697" y="190"/>
                  </a:cubicBezTo>
                  <a:cubicBezTo>
                    <a:pt x="1676" y="212"/>
                    <a:pt x="1658" y="238"/>
                    <a:pt x="1641" y="264"/>
                  </a:cubicBezTo>
                  <a:cubicBezTo>
                    <a:pt x="1613" y="304"/>
                    <a:pt x="1586" y="344"/>
                    <a:pt x="1577" y="393"/>
                  </a:cubicBezTo>
                  <a:cubicBezTo>
                    <a:pt x="1576" y="398"/>
                    <a:pt x="1572" y="403"/>
                    <a:pt x="1569" y="409"/>
                  </a:cubicBezTo>
                  <a:cubicBezTo>
                    <a:pt x="1553" y="436"/>
                    <a:pt x="1527" y="450"/>
                    <a:pt x="1501" y="465"/>
                  </a:cubicBezTo>
                  <a:cubicBezTo>
                    <a:pt x="1483" y="476"/>
                    <a:pt x="1480" y="488"/>
                    <a:pt x="1495" y="502"/>
                  </a:cubicBezTo>
                  <a:cubicBezTo>
                    <a:pt x="1508" y="515"/>
                    <a:pt x="1525" y="522"/>
                    <a:pt x="1538" y="535"/>
                  </a:cubicBezTo>
                  <a:cubicBezTo>
                    <a:pt x="1551" y="547"/>
                    <a:pt x="1566" y="560"/>
                    <a:pt x="1573" y="576"/>
                  </a:cubicBezTo>
                  <a:cubicBezTo>
                    <a:pt x="1597" y="634"/>
                    <a:pt x="1618" y="692"/>
                    <a:pt x="1653" y="746"/>
                  </a:cubicBezTo>
                  <a:cubicBezTo>
                    <a:pt x="1690" y="802"/>
                    <a:pt x="1734" y="844"/>
                    <a:pt x="1794" y="871"/>
                  </a:cubicBezTo>
                  <a:cubicBezTo>
                    <a:pt x="1843" y="894"/>
                    <a:pt x="1895" y="906"/>
                    <a:pt x="1948" y="901"/>
                  </a:cubicBezTo>
                  <a:cubicBezTo>
                    <a:pt x="1986" y="897"/>
                    <a:pt x="2022" y="887"/>
                    <a:pt x="2059" y="881"/>
                  </a:cubicBezTo>
                  <a:cubicBezTo>
                    <a:pt x="2095" y="875"/>
                    <a:pt x="2129" y="868"/>
                    <a:pt x="2160" y="848"/>
                  </a:cubicBezTo>
                  <a:cubicBezTo>
                    <a:pt x="2198" y="823"/>
                    <a:pt x="2242" y="804"/>
                    <a:pt x="2273" y="772"/>
                  </a:cubicBezTo>
                  <a:cubicBezTo>
                    <a:pt x="2352" y="691"/>
                    <a:pt x="2385" y="589"/>
                    <a:pt x="2390" y="475"/>
                  </a:cubicBezTo>
                  <a:close/>
                  <a:moveTo>
                    <a:pt x="751" y="1001"/>
                  </a:moveTo>
                  <a:cubicBezTo>
                    <a:pt x="740" y="956"/>
                    <a:pt x="734" y="912"/>
                    <a:pt x="709" y="874"/>
                  </a:cubicBezTo>
                  <a:cubicBezTo>
                    <a:pt x="706" y="869"/>
                    <a:pt x="695" y="869"/>
                    <a:pt x="688" y="870"/>
                  </a:cubicBezTo>
                  <a:cubicBezTo>
                    <a:pt x="652" y="878"/>
                    <a:pt x="616" y="887"/>
                    <a:pt x="579" y="895"/>
                  </a:cubicBezTo>
                  <a:cubicBezTo>
                    <a:pt x="560" y="900"/>
                    <a:pt x="540" y="905"/>
                    <a:pt x="521" y="904"/>
                  </a:cubicBezTo>
                  <a:cubicBezTo>
                    <a:pt x="480" y="903"/>
                    <a:pt x="439" y="900"/>
                    <a:pt x="398" y="897"/>
                  </a:cubicBezTo>
                  <a:cubicBezTo>
                    <a:pt x="387" y="896"/>
                    <a:pt x="375" y="894"/>
                    <a:pt x="365" y="891"/>
                  </a:cubicBezTo>
                  <a:cubicBezTo>
                    <a:pt x="336" y="884"/>
                    <a:pt x="309" y="875"/>
                    <a:pt x="281" y="867"/>
                  </a:cubicBezTo>
                  <a:cubicBezTo>
                    <a:pt x="260" y="861"/>
                    <a:pt x="252" y="867"/>
                    <a:pt x="250" y="888"/>
                  </a:cubicBezTo>
                  <a:cubicBezTo>
                    <a:pt x="248" y="906"/>
                    <a:pt x="245" y="925"/>
                    <a:pt x="242" y="943"/>
                  </a:cubicBezTo>
                  <a:cubicBezTo>
                    <a:pt x="239" y="968"/>
                    <a:pt x="234" y="993"/>
                    <a:pt x="232" y="1018"/>
                  </a:cubicBezTo>
                  <a:cubicBezTo>
                    <a:pt x="229" y="1071"/>
                    <a:pt x="226" y="1124"/>
                    <a:pt x="225" y="1177"/>
                  </a:cubicBezTo>
                  <a:cubicBezTo>
                    <a:pt x="224" y="1226"/>
                    <a:pt x="224" y="1275"/>
                    <a:pt x="228" y="1324"/>
                  </a:cubicBezTo>
                  <a:cubicBezTo>
                    <a:pt x="232" y="1369"/>
                    <a:pt x="244" y="1412"/>
                    <a:pt x="248" y="1457"/>
                  </a:cubicBezTo>
                  <a:cubicBezTo>
                    <a:pt x="255" y="1528"/>
                    <a:pt x="280" y="1590"/>
                    <a:pt x="329" y="1643"/>
                  </a:cubicBezTo>
                  <a:cubicBezTo>
                    <a:pt x="348" y="1662"/>
                    <a:pt x="368" y="1681"/>
                    <a:pt x="373" y="1710"/>
                  </a:cubicBezTo>
                  <a:cubicBezTo>
                    <a:pt x="384" y="1763"/>
                    <a:pt x="396" y="1814"/>
                    <a:pt x="407" y="1866"/>
                  </a:cubicBezTo>
                  <a:cubicBezTo>
                    <a:pt x="412" y="1886"/>
                    <a:pt x="416" y="1905"/>
                    <a:pt x="421" y="1924"/>
                  </a:cubicBezTo>
                  <a:cubicBezTo>
                    <a:pt x="425" y="1937"/>
                    <a:pt x="434" y="1943"/>
                    <a:pt x="449" y="1943"/>
                  </a:cubicBezTo>
                  <a:cubicBezTo>
                    <a:pt x="483" y="1942"/>
                    <a:pt x="518" y="1942"/>
                    <a:pt x="552" y="1942"/>
                  </a:cubicBezTo>
                  <a:cubicBezTo>
                    <a:pt x="565" y="1942"/>
                    <a:pt x="578" y="1944"/>
                    <a:pt x="590" y="1941"/>
                  </a:cubicBezTo>
                  <a:cubicBezTo>
                    <a:pt x="598" y="1938"/>
                    <a:pt x="608" y="1928"/>
                    <a:pt x="609" y="1921"/>
                  </a:cubicBezTo>
                  <a:cubicBezTo>
                    <a:pt x="613" y="1888"/>
                    <a:pt x="614" y="1854"/>
                    <a:pt x="618" y="1822"/>
                  </a:cubicBezTo>
                  <a:cubicBezTo>
                    <a:pt x="621" y="1789"/>
                    <a:pt x="627" y="1756"/>
                    <a:pt x="633" y="1723"/>
                  </a:cubicBezTo>
                  <a:cubicBezTo>
                    <a:pt x="634" y="1715"/>
                    <a:pt x="641" y="1707"/>
                    <a:pt x="648" y="1702"/>
                  </a:cubicBezTo>
                  <a:cubicBezTo>
                    <a:pt x="665" y="1691"/>
                    <a:pt x="683" y="1683"/>
                    <a:pt x="699" y="1671"/>
                  </a:cubicBezTo>
                  <a:cubicBezTo>
                    <a:pt x="728" y="1651"/>
                    <a:pt x="756" y="1630"/>
                    <a:pt x="769" y="1595"/>
                  </a:cubicBezTo>
                  <a:cubicBezTo>
                    <a:pt x="787" y="1549"/>
                    <a:pt x="813" y="1505"/>
                    <a:pt x="809" y="1453"/>
                  </a:cubicBezTo>
                  <a:cubicBezTo>
                    <a:pt x="807" y="1429"/>
                    <a:pt x="807" y="1404"/>
                    <a:pt x="804" y="1380"/>
                  </a:cubicBezTo>
                  <a:cubicBezTo>
                    <a:pt x="803" y="1372"/>
                    <a:pt x="794" y="1365"/>
                    <a:pt x="788" y="1359"/>
                  </a:cubicBezTo>
                  <a:cubicBezTo>
                    <a:pt x="781" y="1353"/>
                    <a:pt x="773" y="1349"/>
                    <a:pt x="765" y="1344"/>
                  </a:cubicBezTo>
                  <a:cubicBezTo>
                    <a:pt x="737" y="1327"/>
                    <a:pt x="710" y="1309"/>
                    <a:pt x="683" y="1292"/>
                  </a:cubicBezTo>
                  <a:cubicBezTo>
                    <a:pt x="668" y="1283"/>
                    <a:pt x="653" y="1277"/>
                    <a:pt x="639" y="1267"/>
                  </a:cubicBezTo>
                  <a:cubicBezTo>
                    <a:pt x="590" y="1230"/>
                    <a:pt x="540" y="1192"/>
                    <a:pt x="492" y="1153"/>
                  </a:cubicBezTo>
                  <a:cubicBezTo>
                    <a:pt x="486" y="1148"/>
                    <a:pt x="479" y="1136"/>
                    <a:pt x="481" y="1130"/>
                  </a:cubicBezTo>
                  <a:cubicBezTo>
                    <a:pt x="484" y="1124"/>
                    <a:pt x="495" y="1119"/>
                    <a:pt x="503" y="1117"/>
                  </a:cubicBezTo>
                  <a:cubicBezTo>
                    <a:pt x="510" y="1116"/>
                    <a:pt x="518" y="1118"/>
                    <a:pt x="524" y="1122"/>
                  </a:cubicBezTo>
                  <a:cubicBezTo>
                    <a:pt x="553" y="1141"/>
                    <a:pt x="582" y="1161"/>
                    <a:pt x="611" y="1181"/>
                  </a:cubicBezTo>
                  <a:cubicBezTo>
                    <a:pt x="641" y="1203"/>
                    <a:pt x="670" y="1226"/>
                    <a:pt x="701" y="1247"/>
                  </a:cubicBezTo>
                  <a:cubicBezTo>
                    <a:pt x="737" y="1270"/>
                    <a:pt x="776" y="1290"/>
                    <a:pt x="812" y="1313"/>
                  </a:cubicBezTo>
                  <a:cubicBezTo>
                    <a:pt x="850" y="1338"/>
                    <a:pt x="886" y="1365"/>
                    <a:pt x="923" y="1390"/>
                  </a:cubicBezTo>
                  <a:cubicBezTo>
                    <a:pt x="940" y="1401"/>
                    <a:pt x="956" y="1413"/>
                    <a:pt x="974" y="1423"/>
                  </a:cubicBezTo>
                  <a:cubicBezTo>
                    <a:pt x="986" y="1430"/>
                    <a:pt x="997" y="1429"/>
                    <a:pt x="999" y="1411"/>
                  </a:cubicBezTo>
                  <a:cubicBezTo>
                    <a:pt x="1000" y="1398"/>
                    <a:pt x="1002" y="1385"/>
                    <a:pt x="1004" y="1372"/>
                  </a:cubicBezTo>
                  <a:cubicBezTo>
                    <a:pt x="1012" y="1331"/>
                    <a:pt x="1015" y="1289"/>
                    <a:pt x="1037" y="1252"/>
                  </a:cubicBezTo>
                  <a:cubicBezTo>
                    <a:pt x="1050" y="1228"/>
                    <a:pt x="1046" y="1216"/>
                    <a:pt x="1022" y="1203"/>
                  </a:cubicBezTo>
                  <a:cubicBezTo>
                    <a:pt x="998" y="1189"/>
                    <a:pt x="973" y="1176"/>
                    <a:pt x="948" y="1163"/>
                  </a:cubicBezTo>
                  <a:cubicBezTo>
                    <a:pt x="887" y="1131"/>
                    <a:pt x="826" y="1099"/>
                    <a:pt x="765" y="1067"/>
                  </a:cubicBezTo>
                  <a:cubicBezTo>
                    <a:pt x="730" y="1049"/>
                    <a:pt x="701" y="1021"/>
                    <a:pt x="661" y="1015"/>
                  </a:cubicBezTo>
                  <a:cubicBezTo>
                    <a:pt x="654" y="1014"/>
                    <a:pt x="648" y="1009"/>
                    <a:pt x="642" y="1005"/>
                  </a:cubicBezTo>
                  <a:cubicBezTo>
                    <a:pt x="629" y="998"/>
                    <a:pt x="616" y="992"/>
                    <a:pt x="604" y="983"/>
                  </a:cubicBezTo>
                  <a:cubicBezTo>
                    <a:pt x="598" y="979"/>
                    <a:pt x="591" y="971"/>
                    <a:pt x="591" y="965"/>
                  </a:cubicBezTo>
                  <a:cubicBezTo>
                    <a:pt x="591" y="960"/>
                    <a:pt x="601" y="951"/>
                    <a:pt x="606" y="951"/>
                  </a:cubicBezTo>
                  <a:cubicBezTo>
                    <a:pt x="621" y="953"/>
                    <a:pt x="636" y="956"/>
                    <a:pt x="649" y="962"/>
                  </a:cubicBezTo>
                  <a:cubicBezTo>
                    <a:pt x="679" y="974"/>
                    <a:pt x="708" y="988"/>
                    <a:pt x="737" y="1000"/>
                  </a:cubicBezTo>
                  <a:cubicBezTo>
                    <a:pt x="740" y="1001"/>
                    <a:pt x="743" y="1001"/>
                    <a:pt x="751" y="1001"/>
                  </a:cubicBezTo>
                  <a:close/>
                  <a:moveTo>
                    <a:pt x="2264" y="1177"/>
                  </a:moveTo>
                  <a:cubicBezTo>
                    <a:pt x="2263" y="1177"/>
                    <a:pt x="2262" y="1177"/>
                    <a:pt x="2260" y="1177"/>
                  </a:cubicBezTo>
                  <a:cubicBezTo>
                    <a:pt x="2259" y="1161"/>
                    <a:pt x="2258" y="1145"/>
                    <a:pt x="2257" y="1130"/>
                  </a:cubicBezTo>
                  <a:cubicBezTo>
                    <a:pt x="2252" y="1079"/>
                    <a:pt x="2247" y="1028"/>
                    <a:pt x="2242" y="977"/>
                  </a:cubicBezTo>
                  <a:cubicBezTo>
                    <a:pt x="2240" y="947"/>
                    <a:pt x="2239" y="917"/>
                    <a:pt x="2237" y="887"/>
                  </a:cubicBezTo>
                  <a:cubicBezTo>
                    <a:pt x="2235" y="862"/>
                    <a:pt x="2227" y="859"/>
                    <a:pt x="2206" y="870"/>
                  </a:cubicBezTo>
                  <a:cubicBezTo>
                    <a:pt x="2198" y="875"/>
                    <a:pt x="2190" y="881"/>
                    <a:pt x="2181" y="884"/>
                  </a:cubicBezTo>
                  <a:cubicBezTo>
                    <a:pt x="2144" y="897"/>
                    <a:pt x="2107" y="911"/>
                    <a:pt x="2069" y="921"/>
                  </a:cubicBezTo>
                  <a:cubicBezTo>
                    <a:pt x="2033" y="931"/>
                    <a:pt x="1995" y="939"/>
                    <a:pt x="1958" y="943"/>
                  </a:cubicBezTo>
                  <a:cubicBezTo>
                    <a:pt x="1893" y="950"/>
                    <a:pt x="1829" y="943"/>
                    <a:pt x="1769" y="915"/>
                  </a:cubicBezTo>
                  <a:cubicBezTo>
                    <a:pt x="1757" y="909"/>
                    <a:pt x="1750" y="915"/>
                    <a:pt x="1748" y="926"/>
                  </a:cubicBezTo>
                  <a:cubicBezTo>
                    <a:pt x="1746" y="938"/>
                    <a:pt x="1747" y="950"/>
                    <a:pt x="1746" y="962"/>
                  </a:cubicBezTo>
                  <a:cubicBezTo>
                    <a:pt x="1740" y="1001"/>
                    <a:pt x="1733" y="1040"/>
                    <a:pt x="1728" y="1080"/>
                  </a:cubicBezTo>
                  <a:cubicBezTo>
                    <a:pt x="1725" y="1108"/>
                    <a:pt x="1724" y="1137"/>
                    <a:pt x="1723" y="1165"/>
                  </a:cubicBezTo>
                  <a:cubicBezTo>
                    <a:pt x="1719" y="1226"/>
                    <a:pt x="1713" y="1286"/>
                    <a:pt x="1713" y="1346"/>
                  </a:cubicBezTo>
                  <a:cubicBezTo>
                    <a:pt x="1714" y="1406"/>
                    <a:pt x="1724" y="1463"/>
                    <a:pt x="1752" y="1518"/>
                  </a:cubicBezTo>
                  <a:cubicBezTo>
                    <a:pt x="1777" y="1567"/>
                    <a:pt x="1808" y="1609"/>
                    <a:pt x="1852" y="1642"/>
                  </a:cubicBezTo>
                  <a:cubicBezTo>
                    <a:pt x="1860" y="1647"/>
                    <a:pt x="1866" y="1657"/>
                    <a:pt x="1868" y="1666"/>
                  </a:cubicBezTo>
                  <a:cubicBezTo>
                    <a:pt x="1873" y="1691"/>
                    <a:pt x="1875" y="1716"/>
                    <a:pt x="1879" y="1741"/>
                  </a:cubicBezTo>
                  <a:cubicBezTo>
                    <a:pt x="1887" y="1790"/>
                    <a:pt x="1899" y="1839"/>
                    <a:pt x="1904" y="1888"/>
                  </a:cubicBezTo>
                  <a:cubicBezTo>
                    <a:pt x="1908" y="1928"/>
                    <a:pt x="1916" y="1932"/>
                    <a:pt x="1955" y="1939"/>
                  </a:cubicBezTo>
                  <a:cubicBezTo>
                    <a:pt x="2002" y="1947"/>
                    <a:pt x="2049" y="1953"/>
                    <a:pt x="2097" y="1961"/>
                  </a:cubicBezTo>
                  <a:cubicBezTo>
                    <a:pt x="2120" y="1965"/>
                    <a:pt x="2126" y="1962"/>
                    <a:pt x="2128" y="1938"/>
                  </a:cubicBezTo>
                  <a:cubicBezTo>
                    <a:pt x="2130" y="1891"/>
                    <a:pt x="2131" y="1843"/>
                    <a:pt x="2134" y="1795"/>
                  </a:cubicBezTo>
                  <a:cubicBezTo>
                    <a:pt x="2136" y="1765"/>
                    <a:pt x="2138" y="1735"/>
                    <a:pt x="2143" y="1706"/>
                  </a:cubicBezTo>
                  <a:cubicBezTo>
                    <a:pt x="2148" y="1671"/>
                    <a:pt x="2179" y="1653"/>
                    <a:pt x="2199" y="1628"/>
                  </a:cubicBezTo>
                  <a:cubicBezTo>
                    <a:pt x="2222" y="1597"/>
                    <a:pt x="2244" y="1565"/>
                    <a:pt x="2249" y="1528"/>
                  </a:cubicBezTo>
                  <a:cubicBezTo>
                    <a:pt x="2258" y="1466"/>
                    <a:pt x="2261" y="1404"/>
                    <a:pt x="2263" y="1343"/>
                  </a:cubicBezTo>
                  <a:cubicBezTo>
                    <a:pt x="2266" y="1288"/>
                    <a:pt x="2264" y="1232"/>
                    <a:pt x="2264" y="1177"/>
                  </a:cubicBezTo>
                  <a:close/>
                  <a:moveTo>
                    <a:pt x="1696" y="1001"/>
                  </a:moveTo>
                  <a:cubicBezTo>
                    <a:pt x="1695" y="998"/>
                    <a:pt x="1693" y="989"/>
                    <a:pt x="1688" y="986"/>
                  </a:cubicBezTo>
                  <a:cubicBezTo>
                    <a:pt x="1685" y="984"/>
                    <a:pt x="1675" y="988"/>
                    <a:pt x="1671" y="991"/>
                  </a:cubicBezTo>
                  <a:cubicBezTo>
                    <a:pt x="1650" y="1007"/>
                    <a:pt x="1630" y="1024"/>
                    <a:pt x="1609" y="1041"/>
                  </a:cubicBezTo>
                  <a:cubicBezTo>
                    <a:pt x="1601" y="1048"/>
                    <a:pt x="1594" y="1057"/>
                    <a:pt x="1585" y="1064"/>
                  </a:cubicBezTo>
                  <a:cubicBezTo>
                    <a:pt x="1558" y="1084"/>
                    <a:pt x="1531" y="1103"/>
                    <a:pt x="1504" y="1122"/>
                  </a:cubicBezTo>
                  <a:cubicBezTo>
                    <a:pt x="1453" y="1157"/>
                    <a:pt x="1401" y="1190"/>
                    <a:pt x="1350" y="1225"/>
                  </a:cubicBezTo>
                  <a:cubicBezTo>
                    <a:pt x="1342" y="1230"/>
                    <a:pt x="1330" y="1240"/>
                    <a:pt x="1331" y="1246"/>
                  </a:cubicBezTo>
                  <a:cubicBezTo>
                    <a:pt x="1335" y="1263"/>
                    <a:pt x="1335" y="1285"/>
                    <a:pt x="1356" y="1292"/>
                  </a:cubicBezTo>
                  <a:cubicBezTo>
                    <a:pt x="1388" y="1303"/>
                    <a:pt x="1415" y="1320"/>
                    <a:pt x="1436" y="1346"/>
                  </a:cubicBezTo>
                  <a:cubicBezTo>
                    <a:pt x="1447" y="1358"/>
                    <a:pt x="1459" y="1366"/>
                    <a:pt x="1476" y="1349"/>
                  </a:cubicBezTo>
                  <a:cubicBezTo>
                    <a:pt x="1505" y="1320"/>
                    <a:pt x="1537" y="1294"/>
                    <a:pt x="1567" y="1266"/>
                  </a:cubicBezTo>
                  <a:cubicBezTo>
                    <a:pt x="1585" y="1250"/>
                    <a:pt x="1600" y="1230"/>
                    <a:pt x="1619" y="1216"/>
                  </a:cubicBezTo>
                  <a:cubicBezTo>
                    <a:pt x="1652" y="1192"/>
                    <a:pt x="1678" y="1166"/>
                    <a:pt x="1679" y="1120"/>
                  </a:cubicBezTo>
                  <a:cubicBezTo>
                    <a:pt x="1679" y="1081"/>
                    <a:pt x="1690" y="1043"/>
                    <a:pt x="1696" y="1001"/>
                  </a:cubicBezTo>
                  <a:close/>
                  <a:moveTo>
                    <a:pt x="1175" y="1215"/>
                  </a:moveTo>
                  <a:cubicBezTo>
                    <a:pt x="1117" y="1218"/>
                    <a:pt x="1104" y="1221"/>
                    <a:pt x="1084" y="1244"/>
                  </a:cubicBezTo>
                  <a:cubicBezTo>
                    <a:pt x="1048" y="1285"/>
                    <a:pt x="1043" y="1336"/>
                    <a:pt x="1043" y="1387"/>
                  </a:cubicBezTo>
                  <a:cubicBezTo>
                    <a:pt x="1043" y="1388"/>
                    <a:pt x="1043" y="1389"/>
                    <a:pt x="1043" y="1389"/>
                  </a:cubicBezTo>
                  <a:cubicBezTo>
                    <a:pt x="1046" y="1402"/>
                    <a:pt x="1053" y="1407"/>
                    <a:pt x="1066" y="1402"/>
                  </a:cubicBezTo>
                  <a:cubicBezTo>
                    <a:pt x="1078" y="1396"/>
                    <a:pt x="1092" y="1386"/>
                    <a:pt x="1103" y="1388"/>
                  </a:cubicBezTo>
                  <a:cubicBezTo>
                    <a:pt x="1140" y="1393"/>
                    <a:pt x="1176" y="1403"/>
                    <a:pt x="1213" y="1411"/>
                  </a:cubicBezTo>
                  <a:cubicBezTo>
                    <a:pt x="1215" y="1412"/>
                    <a:pt x="1217" y="1414"/>
                    <a:pt x="1219" y="1416"/>
                  </a:cubicBezTo>
                  <a:cubicBezTo>
                    <a:pt x="1237" y="1430"/>
                    <a:pt x="1256" y="1443"/>
                    <a:pt x="1272" y="1459"/>
                  </a:cubicBezTo>
                  <a:cubicBezTo>
                    <a:pt x="1293" y="1480"/>
                    <a:pt x="1314" y="1502"/>
                    <a:pt x="1331" y="1527"/>
                  </a:cubicBezTo>
                  <a:cubicBezTo>
                    <a:pt x="1343" y="1545"/>
                    <a:pt x="1347" y="1548"/>
                    <a:pt x="1363" y="1532"/>
                  </a:cubicBezTo>
                  <a:cubicBezTo>
                    <a:pt x="1387" y="1507"/>
                    <a:pt x="1400" y="1477"/>
                    <a:pt x="1411" y="1444"/>
                  </a:cubicBezTo>
                  <a:cubicBezTo>
                    <a:pt x="1429" y="1386"/>
                    <a:pt x="1392" y="1350"/>
                    <a:pt x="1347" y="1335"/>
                  </a:cubicBezTo>
                  <a:cubicBezTo>
                    <a:pt x="1342" y="1333"/>
                    <a:pt x="1333" y="1336"/>
                    <a:pt x="1330" y="1339"/>
                  </a:cubicBezTo>
                  <a:cubicBezTo>
                    <a:pt x="1310" y="1370"/>
                    <a:pt x="1279" y="1386"/>
                    <a:pt x="1246" y="1396"/>
                  </a:cubicBezTo>
                  <a:cubicBezTo>
                    <a:pt x="1233" y="1400"/>
                    <a:pt x="1216" y="1395"/>
                    <a:pt x="1203" y="1389"/>
                  </a:cubicBezTo>
                  <a:cubicBezTo>
                    <a:pt x="1192" y="1385"/>
                    <a:pt x="1184" y="1373"/>
                    <a:pt x="1175" y="1364"/>
                  </a:cubicBezTo>
                  <a:cubicBezTo>
                    <a:pt x="1147" y="1332"/>
                    <a:pt x="1155" y="1288"/>
                    <a:pt x="1193" y="1268"/>
                  </a:cubicBezTo>
                  <a:cubicBezTo>
                    <a:pt x="1204" y="1262"/>
                    <a:pt x="1216" y="1257"/>
                    <a:pt x="1225" y="1249"/>
                  </a:cubicBezTo>
                  <a:cubicBezTo>
                    <a:pt x="1231" y="1245"/>
                    <a:pt x="1238" y="1235"/>
                    <a:pt x="1236" y="1230"/>
                  </a:cubicBezTo>
                  <a:cubicBezTo>
                    <a:pt x="1234" y="1224"/>
                    <a:pt x="1224" y="1217"/>
                    <a:pt x="1217" y="1216"/>
                  </a:cubicBezTo>
                  <a:cubicBezTo>
                    <a:pt x="1204" y="1214"/>
                    <a:pt x="1189" y="1215"/>
                    <a:pt x="1175" y="1215"/>
                  </a:cubicBezTo>
                  <a:close/>
                  <a:moveTo>
                    <a:pt x="458" y="1985"/>
                  </a:moveTo>
                  <a:cubicBezTo>
                    <a:pt x="424" y="1983"/>
                    <a:pt x="417" y="1992"/>
                    <a:pt x="433" y="2022"/>
                  </a:cubicBezTo>
                  <a:cubicBezTo>
                    <a:pt x="441" y="2038"/>
                    <a:pt x="457" y="2053"/>
                    <a:pt x="473" y="2061"/>
                  </a:cubicBezTo>
                  <a:cubicBezTo>
                    <a:pt x="518" y="2082"/>
                    <a:pt x="568" y="2084"/>
                    <a:pt x="617" y="2083"/>
                  </a:cubicBezTo>
                  <a:cubicBezTo>
                    <a:pt x="641" y="2082"/>
                    <a:pt x="666" y="2081"/>
                    <a:pt x="690" y="2080"/>
                  </a:cubicBezTo>
                  <a:cubicBezTo>
                    <a:pt x="733" y="2077"/>
                    <a:pt x="776" y="2076"/>
                    <a:pt x="819" y="2073"/>
                  </a:cubicBezTo>
                  <a:cubicBezTo>
                    <a:pt x="844" y="2071"/>
                    <a:pt x="854" y="2055"/>
                    <a:pt x="844" y="2033"/>
                  </a:cubicBezTo>
                  <a:cubicBezTo>
                    <a:pt x="839" y="2023"/>
                    <a:pt x="829" y="2014"/>
                    <a:pt x="819" y="2009"/>
                  </a:cubicBezTo>
                  <a:cubicBezTo>
                    <a:pt x="810" y="2004"/>
                    <a:pt x="797" y="2004"/>
                    <a:pt x="787" y="2001"/>
                  </a:cubicBezTo>
                  <a:cubicBezTo>
                    <a:pt x="729" y="1982"/>
                    <a:pt x="670" y="1970"/>
                    <a:pt x="609" y="1984"/>
                  </a:cubicBezTo>
                  <a:cubicBezTo>
                    <a:pt x="601" y="1986"/>
                    <a:pt x="593" y="1985"/>
                    <a:pt x="585" y="1985"/>
                  </a:cubicBezTo>
                  <a:cubicBezTo>
                    <a:pt x="543" y="1985"/>
                    <a:pt x="500" y="1985"/>
                    <a:pt x="458" y="1985"/>
                  </a:cubicBezTo>
                  <a:close/>
                  <a:moveTo>
                    <a:pt x="1985" y="2070"/>
                  </a:moveTo>
                  <a:cubicBezTo>
                    <a:pt x="2020" y="2065"/>
                    <a:pt x="2060" y="2061"/>
                    <a:pt x="2100" y="2054"/>
                  </a:cubicBezTo>
                  <a:cubicBezTo>
                    <a:pt x="2106" y="2053"/>
                    <a:pt x="2115" y="2046"/>
                    <a:pt x="2116" y="2040"/>
                  </a:cubicBezTo>
                  <a:cubicBezTo>
                    <a:pt x="2117" y="2033"/>
                    <a:pt x="2112" y="2024"/>
                    <a:pt x="2107" y="2018"/>
                  </a:cubicBezTo>
                  <a:cubicBezTo>
                    <a:pt x="2103" y="2013"/>
                    <a:pt x="2096" y="2011"/>
                    <a:pt x="2089" y="2009"/>
                  </a:cubicBezTo>
                  <a:cubicBezTo>
                    <a:pt x="2059" y="2003"/>
                    <a:pt x="2030" y="1996"/>
                    <a:pt x="1999" y="1992"/>
                  </a:cubicBezTo>
                  <a:cubicBezTo>
                    <a:pt x="1949" y="1986"/>
                    <a:pt x="1899" y="1979"/>
                    <a:pt x="1849" y="1978"/>
                  </a:cubicBezTo>
                  <a:cubicBezTo>
                    <a:pt x="1814" y="1977"/>
                    <a:pt x="1779" y="1982"/>
                    <a:pt x="1744" y="1988"/>
                  </a:cubicBezTo>
                  <a:cubicBezTo>
                    <a:pt x="1721" y="1992"/>
                    <a:pt x="1715" y="2018"/>
                    <a:pt x="1732" y="2035"/>
                  </a:cubicBezTo>
                  <a:cubicBezTo>
                    <a:pt x="1740" y="2043"/>
                    <a:pt x="1752" y="2046"/>
                    <a:pt x="1763" y="2050"/>
                  </a:cubicBezTo>
                  <a:cubicBezTo>
                    <a:pt x="1770" y="2052"/>
                    <a:pt x="1777" y="2053"/>
                    <a:pt x="1784" y="2054"/>
                  </a:cubicBezTo>
                  <a:cubicBezTo>
                    <a:pt x="1814" y="2059"/>
                    <a:pt x="1844" y="2067"/>
                    <a:pt x="1874" y="2069"/>
                  </a:cubicBezTo>
                  <a:cubicBezTo>
                    <a:pt x="1909" y="2072"/>
                    <a:pt x="1944" y="2070"/>
                    <a:pt x="1985" y="2070"/>
                  </a:cubicBezTo>
                  <a:close/>
                  <a:moveTo>
                    <a:pt x="1112" y="1433"/>
                  </a:moveTo>
                  <a:cubicBezTo>
                    <a:pt x="1085" y="1434"/>
                    <a:pt x="1066" y="1445"/>
                    <a:pt x="1060" y="1464"/>
                  </a:cubicBezTo>
                  <a:cubicBezTo>
                    <a:pt x="1053" y="1485"/>
                    <a:pt x="1067" y="1497"/>
                    <a:pt x="1080" y="1510"/>
                  </a:cubicBezTo>
                  <a:cubicBezTo>
                    <a:pt x="1082" y="1511"/>
                    <a:pt x="1084" y="1513"/>
                    <a:pt x="1086" y="1515"/>
                  </a:cubicBezTo>
                  <a:cubicBezTo>
                    <a:pt x="1119" y="1538"/>
                    <a:pt x="1151" y="1562"/>
                    <a:pt x="1184" y="1583"/>
                  </a:cubicBezTo>
                  <a:cubicBezTo>
                    <a:pt x="1206" y="1596"/>
                    <a:pt x="1231" y="1606"/>
                    <a:pt x="1259" y="1601"/>
                  </a:cubicBezTo>
                  <a:cubicBezTo>
                    <a:pt x="1279" y="1598"/>
                    <a:pt x="1291" y="1582"/>
                    <a:pt x="1287" y="1561"/>
                  </a:cubicBezTo>
                  <a:cubicBezTo>
                    <a:pt x="1285" y="1554"/>
                    <a:pt x="1283" y="1547"/>
                    <a:pt x="1279" y="1541"/>
                  </a:cubicBezTo>
                  <a:cubicBezTo>
                    <a:pt x="1243" y="1479"/>
                    <a:pt x="1182" y="1453"/>
                    <a:pt x="1117" y="1434"/>
                  </a:cubicBezTo>
                  <a:cubicBezTo>
                    <a:pt x="1115" y="1433"/>
                    <a:pt x="1112" y="1433"/>
                    <a:pt x="1112" y="1433"/>
                  </a:cubicBezTo>
                  <a:close/>
                  <a:moveTo>
                    <a:pt x="1305" y="1314"/>
                  </a:moveTo>
                  <a:cubicBezTo>
                    <a:pt x="1305" y="1287"/>
                    <a:pt x="1286" y="1266"/>
                    <a:pt x="1269" y="1271"/>
                  </a:cubicBezTo>
                  <a:cubicBezTo>
                    <a:pt x="1257" y="1275"/>
                    <a:pt x="1244" y="1280"/>
                    <a:pt x="1232" y="1286"/>
                  </a:cubicBezTo>
                  <a:cubicBezTo>
                    <a:pt x="1199" y="1304"/>
                    <a:pt x="1198" y="1322"/>
                    <a:pt x="1229" y="1343"/>
                  </a:cubicBezTo>
                  <a:cubicBezTo>
                    <a:pt x="1232" y="1345"/>
                    <a:pt x="1234" y="1349"/>
                    <a:pt x="1236" y="1349"/>
                  </a:cubicBezTo>
                  <a:cubicBezTo>
                    <a:pt x="1248" y="1350"/>
                    <a:pt x="1262" y="1354"/>
                    <a:pt x="1272" y="1349"/>
                  </a:cubicBezTo>
                  <a:cubicBezTo>
                    <a:pt x="1287" y="1342"/>
                    <a:pt x="1306" y="1334"/>
                    <a:pt x="1305" y="1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859445" y="2020369"/>
              <a:ext cx="1392354" cy="1246839"/>
            </a:xfrm>
            <a:custGeom>
              <a:avLst/>
              <a:gdLst>
                <a:gd name="T0" fmla="*/ 0 w 917"/>
                <a:gd name="T1" fmla="*/ 428 h 822"/>
                <a:gd name="T2" fmla="*/ 64 w 917"/>
                <a:gd name="T3" fmla="*/ 206 h 822"/>
                <a:gd name="T4" fmla="*/ 162 w 917"/>
                <a:gd name="T5" fmla="*/ 100 h 822"/>
                <a:gd name="T6" fmla="*/ 293 w 917"/>
                <a:gd name="T7" fmla="*/ 29 h 822"/>
                <a:gd name="T8" fmla="*/ 372 w 917"/>
                <a:gd name="T9" fmla="*/ 11 h 822"/>
                <a:gd name="T10" fmla="*/ 503 w 917"/>
                <a:gd name="T11" fmla="*/ 9 h 822"/>
                <a:gd name="T12" fmla="*/ 744 w 917"/>
                <a:gd name="T13" fmla="*/ 143 h 822"/>
                <a:gd name="T14" fmla="*/ 838 w 917"/>
                <a:gd name="T15" fmla="*/ 341 h 822"/>
                <a:gd name="T16" fmla="*/ 888 w 917"/>
                <a:gd name="T17" fmla="*/ 433 h 822"/>
                <a:gd name="T18" fmla="*/ 904 w 917"/>
                <a:gd name="T19" fmla="*/ 451 h 822"/>
                <a:gd name="T20" fmla="*/ 894 w 917"/>
                <a:gd name="T21" fmla="*/ 491 h 822"/>
                <a:gd name="T22" fmla="*/ 852 w 917"/>
                <a:gd name="T23" fmla="*/ 507 h 822"/>
                <a:gd name="T24" fmla="*/ 829 w 917"/>
                <a:gd name="T25" fmla="*/ 535 h 822"/>
                <a:gd name="T26" fmla="*/ 679 w 917"/>
                <a:gd name="T27" fmla="*/ 765 h 822"/>
                <a:gd name="T28" fmla="*/ 480 w 917"/>
                <a:gd name="T29" fmla="*/ 819 h 822"/>
                <a:gd name="T30" fmla="*/ 303 w 917"/>
                <a:gd name="T31" fmla="*/ 806 h 822"/>
                <a:gd name="T32" fmla="*/ 80 w 917"/>
                <a:gd name="T33" fmla="*/ 671 h 822"/>
                <a:gd name="T34" fmla="*/ 9 w 917"/>
                <a:gd name="T35" fmla="*/ 511 h 822"/>
                <a:gd name="T36" fmla="*/ 0 w 917"/>
                <a:gd name="T37" fmla="*/ 428 h 822"/>
                <a:gd name="T38" fmla="*/ 703 w 917"/>
                <a:gd name="T39" fmla="*/ 277 h 822"/>
                <a:gd name="T40" fmla="*/ 679 w 917"/>
                <a:gd name="T41" fmla="*/ 261 h 822"/>
                <a:gd name="T42" fmla="*/ 656 w 917"/>
                <a:gd name="T43" fmla="*/ 281 h 822"/>
                <a:gd name="T44" fmla="*/ 672 w 917"/>
                <a:gd name="T45" fmla="*/ 298 h 822"/>
                <a:gd name="T46" fmla="*/ 703 w 917"/>
                <a:gd name="T47" fmla="*/ 277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17" h="822">
                  <a:moveTo>
                    <a:pt x="0" y="428"/>
                  </a:moveTo>
                  <a:cubicBezTo>
                    <a:pt x="2" y="348"/>
                    <a:pt x="21" y="273"/>
                    <a:pt x="64" y="206"/>
                  </a:cubicBezTo>
                  <a:cubicBezTo>
                    <a:pt x="90" y="166"/>
                    <a:pt x="122" y="130"/>
                    <a:pt x="162" y="100"/>
                  </a:cubicBezTo>
                  <a:cubicBezTo>
                    <a:pt x="202" y="69"/>
                    <a:pt x="248" y="50"/>
                    <a:pt x="293" y="29"/>
                  </a:cubicBezTo>
                  <a:cubicBezTo>
                    <a:pt x="317" y="17"/>
                    <a:pt x="345" y="14"/>
                    <a:pt x="372" y="11"/>
                  </a:cubicBezTo>
                  <a:cubicBezTo>
                    <a:pt x="415" y="6"/>
                    <a:pt x="459" y="0"/>
                    <a:pt x="503" y="9"/>
                  </a:cubicBezTo>
                  <a:cubicBezTo>
                    <a:pt x="597" y="30"/>
                    <a:pt x="678" y="70"/>
                    <a:pt x="744" y="143"/>
                  </a:cubicBezTo>
                  <a:cubicBezTo>
                    <a:pt x="796" y="201"/>
                    <a:pt x="824" y="267"/>
                    <a:pt x="838" y="341"/>
                  </a:cubicBezTo>
                  <a:cubicBezTo>
                    <a:pt x="844" y="377"/>
                    <a:pt x="864" y="406"/>
                    <a:pt x="888" y="433"/>
                  </a:cubicBezTo>
                  <a:cubicBezTo>
                    <a:pt x="893" y="439"/>
                    <a:pt x="899" y="444"/>
                    <a:pt x="904" y="451"/>
                  </a:cubicBezTo>
                  <a:cubicBezTo>
                    <a:pt x="917" y="469"/>
                    <a:pt x="914" y="482"/>
                    <a:pt x="894" y="491"/>
                  </a:cubicBezTo>
                  <a:cubicBezTo>
                    <a:pt x="881" y="497"/>
                    <a:pt x="866" y="502"/>
                    <a:pt x="852" y="507"/>
                  </a:cubicBezTo>
                  <a:cubicBezTo>
                    <a:pt x="837" y="511"/>
                    <a:pt x="829" y="519"/>
                    <a:pt x="829" y="535"/>
                  </a:cubicBezTo>
                  <a:cubicBezTo>
                    <a:pt x="824" y="641"/>
                    <a:pt x="764" y="710"/>
                    <a:pt x="679" y="765"/>
                  </a:cubicBezTo>
                  <a:cubicBezTo>
                    <a:pt x="618" y="805"/>
                    <a:pt x="549" y="815"/>
                    <a:pt x="480" y="819"/>
                  </a:cubicBezTo>
                  <a:cubicBezTo>
                    <a:pt x="421" y="822"/>
                    <a:pt x="361" y="817"/>
                    <a:pt x="303" y="806"/>
                  </a:cubicBezTo>
                  <a:cubicBezTo>
                    <a:pt x="214" y="788"/>
                    <a:pt x="141" y="738"/>
                    <a:pt x="80" y="671"/>
                  </a:cubicBezTo>
                  <a:cubicBezTo>
                    <a:pt x="39" y="626"/>
                    <a:pt x="17" y="572"/>
                    <a:pt x="9" y="511"/>
                  </a:cubicBezTo>
                  <a:cubicBezTo>
                    <a:pt x="5" y="484"/>
                    <a:pt x="3" y="456"/>
                    <a:pt x="0" y="428"/>
                  </a:cubicBezTo>
                  <a:close/>
                  <a:moveTo>
                    <a:pt x="703" y="277"/>
                  </a:moveTo>
                  <a:cubicBezTo>
                    <a:pt x="692" y="269"/>
                    <a:pt x="685" y="261"/>
                    <a:pt x="679" y="261"/>
                  </a:cubicBezTo>
                  <a:cubicBezTo>
                    <a:pt x="668" y="261"/>
                    <a:pt x="653" y="265"/>
                    <a:pt x="656" y="281"/>
                  </a:cubicBezTo>
                  <a:cubicBezTo>
                    <a:pt x="657" y="288"/>
                    <a:pt x="668" y="299"/>
                    <a:pt x="672" y="298"/>
                  </a:cubicBezTo>
                  <a:cubicBezTo>
                    <a:pt x="682" y="295"/>
                    <a:pt x="690" y="287"/>
                    <a:pt x="703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5039115" y="2051004"/>
              <a:ext cx="1381632" cy="1282068"/>
            </a:xfrm>
            <a:custGeom>
              <a:avLst/>
              <a:gdLst>
                <a:gd name="T0" fmla="*/ 910 w 910"/>
                <a:gd name="T1" fmla="*/ 414 h 845"/>
                <a:gd name="T2" fmla="*/ 793 w 910"/>
                <a:gd name="T3" fmla="*/ 711 h 845"/>
                <a:gd name="T4" fmla="*/ 680 w 910"/>
                <a:gd name="T5" fmla="*/ 787 h 845"/>
                <a:gd name="T6" fmla="*/ 579 w 910"/>
                <a:gd name="T7" fmla="*/ 820 h 845"/>
                <a:gd name="T8" fmla="*/ 468 w 910"/>
                <a:gd name="T9" fmla="*/ 840 h 845"/>
                <a:gd name="T10" fmla="*/ 314 w 910"/>
                <a:gd name="T11" fmla="*/ 810 h 845"/>
                <a:gd name="T12" fmla="*/ 173 w 910"/>
                <a:gd name="T13" fmla="*/ 685 h 845"/>
                <a:gd name="T14" fmla="*/ 93 w 910"/>
                <a:gd name="T15" fmla="*/ 515 h 845"/>
                <a:gd name="T16" fmla="*/ 58 w 910"/>
                <a:gd name="T17" fmla="*/ 474 h 845"/>
                <a:gd name="T18" fmla="*/ 15 w 910"/>
                <a:gd name="T19" fmla="*/ 441 h 845"/>
                <a:gd name="T20" fmla="*/ 21 w 910"/>
                <a:gd name="T21" fmla="*/ 404 h 845"/>
                <a:gd name="T22" fmla="*/ 89 w 910"/>
                <a:gd name="T23" fmla="*/ 348 h 845"/>
                <a:gd name="T24" fmla="*/ 97 w 910"/>
                <a:gd name="T25" fmla="*/ 332 h 845"/>
                <a:gd name="T26" fmla="*/ 161 w 910"/>
                <a:gd name="T27" fmla="*/ 203 h 845"/>
                <a:gd name="T28" fmla="*/ 217 w 910"/>
                <a:gd name="T29" fmla="*/ 129 h 845"/>
                <a:gd name="T30" fmla="*/ 346 w 910"/>
                <a:gd name="T31" fmla="*/ 29 h 845"/>
                <a:gd name="T32" fmla="*/ 397 w 910"/>
                <a:gd name="T33" fmla="*/ 15 h 845"/>
                <a:gd name="T34" fmla="*/ 607 w 910"/>
                <a:gd name="T35" fmla="*/ 22 h 845"/>
                <a:gd name="T36" fmla="*/ 747 w 910"/>
                <a:gd name="T37" fmla="*/ 90 h 845"/>
                <a:gd name="T38" fmla="*/ 837 w 910"/>
                <a:gd name="T39" fmla="*/ 176 h 845"/>
                <a:gd name="T40" fmla="*/ 887 w 910"/>
                <a:gd name="T41" fmla="*/ 286 h 845"/>
                <a:gd name="T42" fmla="*/ 910 w 910"/>
                <a:gd name="T43" fmla="*/ 414 h 845"/>
                <a:gd name="T44" fmla="*/ 249 w 910"/>
                <a:gd name="T45" fmla="*/ 279 h 845"/>
                <a:gd name="T46" fmla="*/ 220 w 910"/>
                <a:gd name="T47" fmla="*/ 303 h 845"/>
                <a:gd name="T48" fmla="*/ 238 w 910"/>
                <a:gd name="T49" fmla="*/ 318 h 845"/>
                <a:gd name="T50" fmla="*/ 261 w 910"/>
                <a:gd name="T51" fmla="*/ 297 h 845"/>
                <a:gd name="T52" fmla="*/ 249 w 910"/>
                <a:gd name="T53" fmla="*/ 279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10" h="845">
                  <a:moveTo>
                    <a:pt x="910" y="414"/>
                  </a:moveTo>
                  <a:cubicBezTo>
                    <a:pt x="905" y="528"/>
                    <a:pt x="872" y="630"/>
                    <a:pt x="793" y="711"/>
                  </a:cubicBezTo>
                  <a:cubicBezTo>
                    <a:pt x="762" y="743"/>
                    <a:pt x="718" y="762"/>
                    <a:pt x="680" y="787"/>
                  </a:cubicBezTo>
                  <a:cubicBezTo>
                    <a:pt x="649" y="807"/>
                    <a:pt x="615" y="814"/>
                    <a:pt x="579" y="820"/>
                  </a:cubicBezTo>
                  <a:cubicBezTo>
                    <a:pt x="542" y="826"/>
                    <a:pt x="506" y="836"/>
                    <a:pt x="468" y="840"/>
                  </a:cubicBezTo>
                  <a:cubicBezTo>
                    <a:pt x="415" y="845"/>
                    <a:pt x="363" y="833"/>
                    <a:pt x="314" y="810"/>
                  </a:cubicBezTo>
                  <a:cubicBezTo>
                    <a:pt x="254" y="783"/>
                    <a:pt x="210" y="741"/>
                    <a:pt x="173" y="685"/>
                  </a:cubicBezTo>
                  <a:cubicBezTo>
                    <a:pt x="138" y="631"/>
                    <a:pt x="117" y="573"/>
                    <a:pt x="93" y="515"/>
                  </a:cubicBezTo>
                  <a:cubicBezTo>
                    <a:pt x="86" y="499"/>
                    <a:pt x="71" y="486"/>
                    <a:pt x="58" y="474"/>
                  </a:cubicBezTo>
                  <a:cubicBezTo>
                    <a:pt x="45" y="461"/>
                    <a:pt x="28" y="454"/>
                    <a:pt x="15" y="441"/>
                  </a:cubicBezTo>
                  <a:cubicBezTo>
                    <a:pt x="0" y="427"/>
                    <a:pt x="3" y="415"/>
                    <a:pt x="21" y="404"/>
                  </a:cubicBezTo>
                  <a:cubicBezTo>
                    <a:pt x="47" y="389"/>
                    <a:pt x="73" y="375"/>
                    <a:pt x="89" y="348"/>
                  </a:cubicBezTo>
                  <a:cubicBezTo>
                    <a:pt x="92" y="342"/>
                    <a:pt x="96" y="337"/>
                    <a:pt x="97" y="332"/>
                  </a:cubicBezTo>
                  <a:cubicBezTo>
                    <a:pt x="106" y="283"/>
                    <a:pt x="133" y="243"/>
                    <a:pt x="161" y="203"/>
                  </a:cubicBezTo>
                  <a:cubicBezTo>
                    <a:pt x="178" y="177"/>
                    <a:pt x="196" y="151"/>
                    <a:pt x="217" y="129"/>
                  </a:cubicBezTo>
                  <a:cubicBezTo>
                    <a:pt x="254" y="89"/>
                    <a:pt x="297" y="55"/>
                    <a:pt x="346" y="29"/>
                  </a:cubicBezTo>
                  <a:cubicBezTo>
                    <a:pt x="361" y="21"/>
                    <a:pt x="380" y="17"/>
                    <a:pt x="397" y="15"/>
                  </a:cubicBezTo>
                  <a:cubicBezTo>
                    <a:pt x="468" y="7"/>
                    <a:pt x="538" y="0"/>
                    <a:pt x="607" y="22"/>
                  </a:cubicBezTo>
                  <a:cubicBezTo>
                    <a:pt x="656" y="38"/>
                    <a:pt x="708" y="51"/>
                    <a:pt x="747" y="90"/>
                  </a:cubicBezTo>
                  <a:cubicBezTo>
                    <a:pt x="776" y="120"/>
                    <a:pt x="813" y="143"/>
                    <a:pt x="837" y="176"/>
                  </a:cubicBezTo>
                  <a:cubicBezTo>
                    <a:pt x="860" y="208"/>
                    <a:pt x="876" y="247"/>
                    <a:pt x="887" y="286"/>
                  </a:cubicBezTo>
                  <a:cubicBezTo>
                    <a:pt x="899" y="327"/>
                    <a:pt x="903" y="371"/>
                    <a:pt x="910" y="414"/>
                  </a:cubicBezTo>
                  <a:close/>
                  <a:moveTo>
                    <a:pt x="249" y="279"/>
                  </a:moveTo>
                  <a:cubicBezTo>
                    <a:pt x="229" y="280"/>
                    <a:pt x="219" y="288"/>
                    <a:pt x="220" y="303"/>
                  </a:cubicBezTo>
                  <a:cubicBezTo>
                    <a:pt x="221" y="309"/>
                    <a:pt x="231" y="317"/>
                    <a:pt x="238" y="318"/>
                  </a:cubicBezTo>
                  <a:cubicBezTo>
                    <a:pt x="252" y="319"/>
                    <a:pt x="262" y="311"/>
                    <a:pt x="261" y="297"/>
                  </a:cubicBezTo>
                  <a:cubicBezTo>
                    <a:pt x="260" y="290"/>
                    <a:pt x="252" y="283"/>
                    <a:pt x="249" y="2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132095" y="3264144"/>
              <a:ext cx="1254497" cy="1643559"/>
            </a:xfrm>
            <a:custGeom>
              <a:avLst/>
              <a:gdLst>
                <a:gd name="T0" fmla="*/ 527 w 826"/>
                <a:gd name="T1" fmla="*/ 140 h 1083"/>
                <a:gd name="T2" fmla="*/ 513 w 826"/>
                <a:gd name="T3" fmla="*/ 139 h 1083"/>
                <a:gd name="T4" fmla="*/ 425 w 826"/>
                <a:gd name="T5" fmla="*/ 101 h 1083"/>
                <a:gd name="T6" fmla="*/ 382 w 826"/>
                <a:gd name="T7" fmla="*/ 90 h 1083"/>
                <a:gd name="T8" fmla="*/ 367 w 826"/>
                <a:gd name="T9" fmla="*/ 104 h 1083"/>
                <a:gd name="T10" fmla="*/ 380 w 826"/>
                <a:gd name="T11" fmla="*/ 122 h 1083"/>
                <a:gd name="T12" fmla="*/ 418 w 826"/>
                <a:gd name="T13" fmla="*/ 144 h 1083"/>
                <a:gd name="T14" fmla="*/ 437 w 826"/>
                <a:gd name="T15" fmla="*/ 154 h 1083"/>
                <a:gd name="T16" fmla="*/ 541 w 826"/>
                <a:gd name="T17" fmla="*/ 206 h 1083"/>
                <a:gd name="T18" fmla="*/ 724 w 826"/>
                <a:gd name="T19" fmla="*/ 302 h 1083"/>
                <a:gd name="T20" fmla="*/ 798 w 826"/>
                <a:gd name="T21" fmla="*/ 342 h 1083"/>
                <a:gd name="T22" fmla="*/ 813 w 826"/>
                <a:gd name="T23" fmla="*/ 391 h 1083"/>
                <a:gd name="T24" fmla="*/ 780 w 826"/>
                <a:gd name="T25" fmla="*/ 511 h 1083"/>
                <a:gd name="T26" fmla="*/ 775 w 826"/>
                <a:gd name="T27" fmla="*/ 550 h 1083"/>
                <a:gd name="T28" fmla="*/ 750 w 826"/>
                <a:gd name="T29" fmla="*/ 562 h 1083"/>
                <a:gd name="T30" fmla="*/ 699 w 826"/>
                <a:gd name="T31" fmla="*/ 529 h 1083"/>
                <a:gd name="T32" fmla="*/ 588 w 826"/>
                <a:gd name="T33" fmla="*/ 452 h 1083"/>
                <a:gd name="T34" fmla="*/ 477 w 826"/>
                <a:gd name="T35" fmla="*/ 386 h 1083"/>
                <a:gd name="T36" fmla="*/ 387 w 826"/>
                <a:gd name="T37" fmla="*/ 320 h 1083"/>
                <a:gd name="T38" fmla="*/ 300 w 826"/>
                <a:gd name="T39" fmla="*/ 261 h 1083"/>
                <a:gd name="T40" fmla="*/ 279 w 826"/>
                <a:gd name="T41" fmla="*/ 256 h 1083"/>
                <a:gd name="T42" fmla="*/ 257 w 826"/>
                <a:gd name="T43" fmla="*/ 269 h 1083"/>
                <a:gd name="T44" fmla="*/ 268 w 826"/>
                <a:gd name="T45" fmla="*/ 292 h 1083"/>
                <a:gd name="T46" fmla="*/ 415 w 826"/>
                <a:gd name="T47" fmla="*/ 406 h 1083"/>
                <a:gd name="T48" fmla="*/ 459 w 826"/>
                <a:gd name="T49" fmla="*/ 431 h 1083"/>
                <a:gd name="T50" fmla="*/ 541 w 826"/>
                <a:gd name="T51" fmla="*/ 483 h 1083"/>
                <a:gd name="T52" fmla="*/ 564 w 826"/>
                <a:gd name="T53" fmla="*/ 498 h 1083"/>
                <a:gd name="T54" fmla="*/ 580 w 826"/>
                <a:gd name="T55" fmla="*/ 519 h 1083"/>
                <a:gd name="T56" fmla="*/ 585 w 826"/>
                <a:gd name="T57" fmla="*/ 592 h 1083"/>
                <a:gd name="T58" fmla="*/ 545 w 826"/>
                <a:gd name="T59" fmla="*/ 734 h 1083"/>
                <a:gd name="T60" fmla="*/ 475 w 826"/>
                <a:gd name="T61" fmla="*/ 810 h 1083"/>
                <a:gd name="T62" fmla="*/ 424 w 826"/>
                <a:gd name="T63" fmla="*/ 841 h 1083"/>
                <a:gd name="T64" fmla="*/ 409 w 826"/>
                <a:gd name="T65" fmla="*/ 862 h 1083"/>
                <a:gd name="T66" fmla="*/ 394 w 826"/>
                <a:gd name="T67" fmla="*/ 961 h 1083"/>
                <a:gd name="T68" fmla="*/ 385 w 826"/>
                <a:gd name="T69" fmla="*/ 1060 h 1083"/>
                <a:gd name="T70" fmla="*/ 366 w 826"/>
                <a:gd name="T71" fmla="*/ 1080 h 1083"/>
                <a:gd name="T72" fmla="*/ 328 w 826"/>
                <a:gd name="T73" fmla="*/ 1081 h 1083"/>
                <a:gd name="T74" fmla="*/ 225 w 826"/>
                <a:gd name="T75" fmla="*/ 1082 h 1083"/>
                <a:gd name="T76" fmla="*/ 197 w 826"/>
                <a:gd name="T77" fmla="*/ 1063 h 1083"/>
                <a:gd name="T78" fmla="*/ 183 w 826"/>
                <a:gd name="T79" fmla="*/ 1005 h 1083"/>
                <a:gd name="T80" fmla="*/ 149 w 826"/>
                <a:gd name="T81" fmla="*/ 849 h 1083"/>
                <a:gd name="T82" fmla="*/ 105 w 826"/>
                <a:gd name="T83" fmla="*/ 782 h 1083"/>
                <a:gd name="T84" fmla="*/ 24 w 826"/>
                <a:gd name="T85" fmla="*/ 596 h 1083"/>
                <a:gd name="T86" fmla="*/ 4 w 826"/>
                <a:gd name="T87" fmla="*/ 463 h 1083"/>
                <a:gd name="T88" fmla="*/ 1 w 826"/>
                <a:gd name="T89" fmla="*/ 316 h 1083"/>
                <a:gd name="T90" fmla="*/ 8 w 826"/>
                <a:gd name="T91" fmla="*/ 157 h 1083"/>
                <a:gd name="T92" fmla="*/ 18 w 826"/>
                <a:gd name="T93" fmla="*/ 82 h 1083"/>
                <a:gd name="T94" fmla="*/ 26 w 826"/>
                <a:gd name="T95" fmla="*/ 27 h 1083"/>
                <a:gd name="T96" fmla="*/ 57 w 826"/>
                <a:gd name="T97" fmla="*/ 6 h 1083"/>
                <a:gd name="T98" fmla="*/ 141 w 826"/>
                <a:gd name="T99" fmla="*/ 30 h 1083"/>
                <a:gd name="T100" fmla="*/ 174 w 826"/>
                <a:gd name="T101" fmla="*/ 36 h 1083"/>
                <a:gd name="T102" fmla="*/ 297 w 826"/>
                <a:gd name="T103" fmla="*/ 43 h 1083"/>
                <a:gd name="T104" fmla="*/ 355 w 826"/>
                <a:gd name="T105" fmla="*/ 34 h 1083"/>
                <a:gd name="T106" fmla="*/ 464 w 826"/>
                <a:gd name="T107" fmla="*/ 9 h 1083"/>
                <a:gd name="T108" fmla="*/ 485 w 826"/>
                <a:gd name="T109" fmla="*/ 13 h 1083"/>
                <a:gd name="T110" fmla="*/ 527 w 826"/>
                <a:gd name="T111" fmla="*/ 14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6" h="1083">
                  <a:moveTo>
                    <a:pt x="527" y="140"/>
                  </a:moveTo>
                  <a:cubicBezTo>
                    <a:pt x="519" y="140"/>
                    <a:pt x="516" y="140"/>
                    <a:pt x="513" y="139"/>
                  </a:cubicBezTo>
                  <a:cubicBezTo>
                    <a:pt x="484" y="127"/>
                    <a:pt x="455" y="113"/>
                    <a:pt x="425" y="101"/>
                  </a:cubicBezTo>
                  <a:cubicBezTo>
                    <a:pt x="412" y="95"/>
                    <a:pt x="397" y="92"/>
                    <a:pt x="382" y="90"/>
                  </a:cubicBezTo>
                  <a:cubicBezTo>
                    <a:pt x="377" y="90"/>
                    <a:pt x="367" y="99"/>
                    <a:pt x="367" y="104"/>
                  </a:cubicBezTo>
                  <a:cubicBezTo>
                    <a:pt x="367" y="110"/>
                    <a:pt x="374" y="118"/>
                    <a:pt x="380" y="122"/>
                  </a:cubicBezTo>
                  <a:cubicBezTo>
                    <a:pt x="392" y="131"/>
                    <a:pt x="405" y="137"/>
                    <a:pt x="418" y="144"/>
                  </a:cubicBezTo>
                  <a:cubicBezTo>
                    <a:pt x="424" y="148"/>
                    <a:pt x="430" y="153"/>
                    <a:pt x="437" y="154"/>
                  </a:cubicBezTo>
                  <a:cubicBezTo>
                    <a:pt x="477" y="160"/>
                    <a:pt x="506" y="188"/>
                    <a:pt x="541" y="206"/>
                  </a:cubicBezTo>
                  <a:cubicBezTo>
                    <a:pt x="602" y="238"/>
                    <a:pt x="663" y="270"/>
                    <a:pt x="724" y="302"/>
                  </a:cubicBezTo>
                  <a:cubicBezTo>
                    <a:pt x="749" y="315"/>
                    <a:pt x="774" y="328"/>
                    <a:pt x="798" y="342"/>
                  </a:cubicBezTo>
                  <a:cubicBezTo>
                    <a:pt x="822" y="355"/>
                    <a:pt x="826" y="367"/>
                    <a:pt x="813" y="391"/>
                  </a:cubicBezTo>
                  <a:cubicBezTo>
                    <a:pt x="791" y="428"/>
                    <a:pt x="788" y="470"/>
                    <a:pt x="780" y="511"/>
                  </a:cubicBezTo>
                  <a:cubicBezTo>
                    <a:pt x="778" y="524"/>
                    <a:pt x="776" y="537"/>
                    <a:pt x="775" y="550"/>
                  </a:cubicBezTo>
                  <a:cubicBezTo>
                    <a:pt x="773" y="568"/>
                    <a:pt x="762" y="569"/>
                    <a:pt x="750" y="562"/>
                  </a:cubicBezTo>
                  <a:cubicBezTo>
                    <a:pt x="732" y="552"/>
                    <a:pt x="716" y="540"/>
                    <a:pt x="699" y="529"/>
                  </a:cubicBezTo>
                  <a:cubicBezTo>
                    <a:pt x="662" y="504"/>
                    <a:pt x="626" y="477"/>
                    <a:pt x="588" y="452"/>
                  </a:cubicBezTo>
                  <a:cubicBezTo>
                    <a:pt x="552" y="429"/>
                    <a:pt x="513" y="409"/>
                    <a:pt x="477" y="386"/>
                  </a:cubicBezTo>
                  <a:cubicBezTo>
                    <a:pt x="446" y="365"/>
                    <a:pt x="417" y="342"/>
                    <a:pt x="387" y="320"/>
                  </a:cubicBezTo>
                  <a:cubicBezTo>
                    <a:pt x="358" y="300"/>
                    <a:pt x="329" y="280"/>
                    <a:pt x="300" y="261"/>
                  </a:cubicBezTo>
                  <a:cubicBezTo>
                    <a:pt x="294" y="257"/>
                    <a:pt x="286" y="255"/>
                    <a:pt x="279" y="256"/>
                  </a:cubicBezTo>
                  <a:cubicBezTo>
                    <a:pt x="271" y="258"/>
                    <a:pt x="260" y="263"/>
                    <a:pt x="257" y="269"/>
                  </a:cubicBezTo>
                  <a:cubicBezTo>
                    <a:pt x="255" y="275"/>
                    <a:pt x="262" y="287"/>
                    <a:pt x="268" y="292"/>
                  </a:cubicBezTo>
                  <a:cubicBezTo>
                    <a:pt x="316" y="331"/>
                    <a:pt x="366" y="369"/>
                    <a:pt x="415" y="406"/>
                  </a:cubicBezTo>
                  <a:cubicBezTo>
                    <a:pt x="429" y="416"/>
                    <a:pt x="444" y="422"/>
                    <a:pt x="459" y="431"/>
                  </a:cubicBezTo>
                  <a:cubicBezTo>
                    <a:pt x="486" y="448"/>
                    <a:pt x="513" y="466"/>
                    <a:pt x="541" y="483"/>
                  </a:cubicBezTo>
                  <a:cubicBezTo>
                    <a:pt x="549" y="488"/>
                    <a:pt x="557" y="492"/>
                    <a:pt x="564" y="498"/>
                  </a:cubicBezTo>
                  <a:cubicBezTo>
                    <a:pt x="570" y="504"/>
                    <a:pt x="579" y="511"/>
                    <a:pt x="580" y="519"/>
                  </a:cubicBezTo>
                  <a:cubicBezTo>
                    <a:pt x="583" y="543"/>
                    <a:pt x="583" y="568"/>
                    <a:pt x="585" y="592"/>
                  </a:cubicBezTo>
                  <a:cubicBezTo>
                    <a:pt x="589" y="644"/>
                    <a:pt x="563" y="688"/>
                    <a:pt x="545" y="734"/>
                  </a:cubicBezTo>
                  <a:cubicBezTo>
                    <a:pt x="532" y="769"/>
                    <a:pt x="504" y="790"/>
                    <a:pt x="475" y="810"/>
                  </a:cubicBezTo>
                  <a:cubicBezTo>
                    <a:pt x="459" y="822"/>
                    <a:pt x="441" y="830"/>
                    <a:pt x="424" y="841"/>
                  </a:cubicBezTo>
                  <a:cubicBezTo>
                    <a:pt x="417" y="846"/>
                    <a:pt x="410" y="854"/>
                    <a:pt x="409" y="862"/>
                  </a:cubicBezTo>
                  <a:cubicBezTo>
                    <a:pt x="403" y="895"/>
                    <a:pt x="397" y="928"/>
                    <a:pt x="394" y="961"/>
                  </a:cubicBezTo>
                  <a:cubicBezTo>
                    <a:pt x="390" y="993"/>
                    <a:pt x="389" y="1027"/>
                    <a:pt x="385" y="1060"/>
                  </a:cubicBezTo>
                  <a:cubicBezTo>
                    <a:pt x="384" y="1067"/>
                    <a:pt x="374" y="1077"/>
                    <a:pt x="366" y="1080"/>
                  </a:cubicBezTo>
                  <a:cubicBezTo>
                    <a:pt x="354" y="1083"/>
                    <a:pt x="341" y="1081"/>
                    <a:pt x="328" y="1081"/>
                  </a:cubicBezTo>
                  <a:cubicBezTo>
                    <a:pt x="294" y="1081"/>
                    <a:pt x="259" y="1081"/>
                    <a:pt x="225" y="1082"/>
                  </a:cubicBezTo>
                  <a:cubicBezTo>
                    <a:pt x="210" y="1082"/>
                    <a:pt x="201" y="1076"/>
                    <a:pt x="197" y="1063"/>
                  </a:cubicBezTo>
                  <a:cubicBezTo>
                    <a:pt x="192" y="1044"/>
                    <a:pt x="188" y="1025"/>
                    <a:pt x="183" y="1005"/>
                  </a:cubicBezTo>
                  <a:cubicBezTo>
                    <a:pt x="172" y="953"/>
                    <a:pt x="160" y="902"/>
                    <a:pt x="149" y="849"/>
                  </a:cubicBezTo>
                  <a:cubicBezTo>
                    <a:pt x="144" y="820"/>
                    <a:pt x="124" y="801"/>
                    <a:pt x="105" y="782"/>
                  </a:cubicBezTo>
                  <a:cubicBezTo>
                    <a:pt x="56" y="729"/>
                    <a:pt x="31" y="667"/>
                    <a:pt x="24" y="596"/>
                  </a:cubicBezTo>
                  <a:cubicBezTo>
                    <a:pt x="20" y="551"/>
                    <a:pt x="8" y="508"/>
                    <a:pt x="4" y="463"/>
                  </a:cubicBezTo>
                  <a:cubicBezTo>
                    <a:pt x="0" y="414"/>
                    <a:pt x="0" y="365"/>
                    <a:pt x="1" y="316"/>
                  </a:cubicBezTo>
                  <a:cubicBezTo>
                    <a:pt x="2" y="263"/>
                    <a:pt x="5" y="210"/>
                    <a:pt x="8" y="157"/>
                  </a:cubicBezTo>
                  <a:cubicBezTo>
                    <a:pt x="10" y="132"/>
                    <a:pt x="15" y="107"/>
                    <a:pt x="18" y="82"/>
                  </a:cubicBezTo>
                  <a:cubicBezTo>
                    <a:pt x="21" y="64"/>
                    <a:pt x="24" y="45"/>
                    <a:pt x="26" y="27"/>
                  </a:cubicBezTo>
                  <a:cubicBezTo>
                    <a:pt x="28" y="6"/>
                    <a:pt x="36" y="0"/>
                    <a:pt x="57" y="6"/>
                  </a:cubicBezTo>
                  <a:cubicBezTo>
                    <a:pt x="85" y="14"/>
                    <a:pt x="112" y="23"/>
                    <a:pt x="141" y="30"/>
                  </a:cubicBezTo>
                  <a:cubicBezTo>
                    <a:pt x="151" y="33"/>
                    <a:pt x="163" y="35"/>
                    <a:pt x="174" y="36"/>
                  </a:cubicBezTo>
                  <a:cubicBezTo>
                    <a:pt x="215" y="39"/>
                    <a:pt x="256" y="42"/>
                    <a:pt x="297" y="43"/>
                  </a:cubicBezTo>
                  <a:cubicBezTo>
                    <a:pt x="316" y="44"/>
                    <a:pt x="336" y="39"/>
                    <a:pt x="355" y="34"/>
                  </a:cubicBezTo>
                  <a:cubicBezTo>
                    <a:pt x="392" y="26"/>
                    <a:pt x="428" y="17"/>
                    <a:pt x="464" y="9"/>
                  </a:cubicBezTo>
                  <a:cubicBezTo>
                    <a:pt x="471" y="8"/>
                    <a:pt x="482" y="8"/>
                    <a:pt x="485" y="13"/>
                  </a:cubicBezTo>
                  <a:cubicBezTo>
                    <a:pt x="510" y="51"/>
                    <a:pt x="516" y="95"/>
                    <a:pt x="527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392948" y="3261081"/>
              <a:ext cx="839395" cy="1678790"/>
            </a:xfrm>
            <a:custGeom>
              <a:avLst/>
              <a:gdLst>
                <a:gd name="T0" fmla="*/ 551 w 553"/>
                <a:gd name="T1" fmla="*/ 318 h 1106"/>
                <a:gd name="T2" fmla="*/ 550 w 553"/>
                <a:gd name="T3" fmla="*/ 484 h 1106"/>
                <a:gd name="T4" fmla="*/ 536 w 553"/>
                <a:gd name="T5" fmla="*/ 669 h 1106"/>
                <a:gd name="T6" fmla="*/ 486 w 553"/>
                <a:gd name="T7" fmla="*/ 769 h 1106"/>
                <a:gd name="T8" fmla="*/ 430 w 553"/>
                <a:gd name="T9" fmla="*/ 847 h 1106"/>
                <a:gd name="T10" fmla="*/ 421 w 553"/>
                <a:gd name="T11" fmla="*/ 936 h 1106"/>
                <a:gd name="T12" fmla="*/ 415 w 553"/>
                <a:gd name="T13" fmla="*/ 1079 h 1106"/>
                <a:gd name="T14" fmla="*/ 384 w 553"/>
                <a:gd name="T15" fmla="*/ 1102 h 1106"/>
                <a:gd name="T16" fmla="*/ 242 w 553"/>
                <a:gd name="T17" fmla="*/ 1080 h 1106"/>
                <a:gd name="T18" fmla="*/ 191 w 553"/>
                <a:gd name="T19" fmla="*/ 1029 h 1106"/>
                <a:gd name="T20" fmla="*/ 166 w 553"/>
                <a:gd name="T21" fmla="*/ 882 h 1106"/>
                <a:gd name="T22" fmla="*/ 155 w 553"/>
                <a:gd name="T23" fmla="*/ 807 h 1106"/>
                <a:gd name="T24" fmla="*/ 139 w 553"/>
                <a:gd name="T25" fmla="*/ 783 h 1106"/>
                <a:gd name="T26" fmla="*/ 39 w 553"/>
                <a:gd name="T27" fmla="*/ 659 h 1106"/>
                <a:gd name="T28" fmla="*/ 0 w 553"/>
                <a:gd name="T29" fmla="*/ 487 h 1106"/>
                <a:gd name="T30" fmla="*/ 10 w 553"/>
                <a:gd name="T31" fmla="*/ 306 h 1106"/>
                <a:gd name="T32" fmla="*/ 15 w 553"/>
                <a:gd name="T33" fmla="*/ 221 h 1106"/>
                <a:gd name="T34" fmla="*/ 33 w 553"/>
                <a:gd name="T35" fmla="*/ 103 h 1106"/>
                <a:gd name="T36" fmla="*/ 35 w 553"/>
                <a:gd name="T37" fmla="*/ 67 h 1106"/>
                <a:gd name="T38" fmla="*/ 56 w 553"/>
                <a:gd name="T39" fmla="*/ 56 h 1106"/>
                <a:gd name="T40" fmla="*/ 245 w 553"/>
                <a:gd name="T41" fmla="*/ 84 h 1106"/>
                <a:gd name="T42" fmla="*/ 356 w 553"/>
                <a:gd name="T43" fmla="*/ 62 h 1106"/>
                <a:gd name="T44" fmla="*/ 468 w 553"/>
                <a:gd name="T45" fmla="*/ 25 h 1106"/>
                <a:gd name="T46" fmla="*/ 493 w 553"/>
                <a:gd name="T47" fmla="*/ 11 h 1106"/>
                <a:gd name="T48" fmla="*/ 524 w 553"/>
                <a:gd name="T49" fmla="*/ 28 h 1106"/>
                <a:gd name="T50" fmla="*/ 529 w 553"/>
                <a:gd name="T51" fmla="*/ 118 h 1106"/>
                <a:gd name="T52" fmla="*/ 544 w 553"/>
                <a:gd name="T53" fmla="*/ 271 h 1106"/>
                <a:gd name="T54" fmla="*/ 547 w 553"/>
                <a:gd name="T55" fmla="*/ 318 h 1106"/>
                <a:gd name="T56" fmla="*/ 551 w 553"/>
                <a:gd name="T57" fmla="*/ 318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3" h="1106">
                  <a:moveTo>
                    <a:pt x="551" y="318"/>
                  </a:moveTo>
                  <a:cubicBezTo>
                    <a:pt x="551" y="373"/>
                    <a:pt x="553" y="429"/>
                    <a:pt x="550" y="484"/>
                  </a:cubicBezTo>
                  <a:cubicBezTo>
                    <a:pt x="548" y="545"/>
                    <a:pt x="545" y="607"/>
                    <a:pt x="536" y="669"/>
                  </a:cubicBezTo>
                  <a:cubicBezTo>
                    <a:pt x="531" y="706"/>
                    <a:pt x="509" y="738"/>
                    <a:pt x="486" y="769"/>
                  </a:cubicBezTo>
                  <a:cubicBezTo>
                    <a:pt x="466" y="794"/>
                    <a:pt x="435" y="812"/>
                    <a:pt x="430" y="847"/>
                  </a:cubicBezTo>
                  <a:cubicBezTo>
                    <a:pt x="425" y="876"/>
                    <a:pt x="423" y="906"/>
                    <a:pt x="421" y="936"/>
                  </a:cubicBezTo>
                  <a:cubicBezTo>
                    <a:pt x="418" y="984"/>
                    <a:pt x="417" y="1032"/>
                    <a:pt x="415" y="1079"/>
                  </a:cubicBezTo>
                  <a:cubicBezTo>
                    <a:pt x="413" y="1103"/>
                    <a:pt x="407" y="1106"/>
                    <a:pt x="384" y="1102"/>
                  </a:cubicBezTo>
                  <a:cubicBezTo>
                    <a:pt x="336" y="1094"/>
                    <a:pt x="289" y="1088"/>
                    <a:pt x="242" y="1080"/>
                  </a:cubicBezTo>
                  <a:cubicBezTo>
                    <a:pt x="203" y="1073"/>
                    <a:pt x="195" y="1069"/>
                    <a:pt x="191" y="1029"/>
                  </a:cubicBezTo>
                  <a:cubicBezTo>
                    <a:pt x="186" y="980"/>
                    <a:pt x="174" y="931"/>
                    <a:pt x="166" y="882"/>
                  </a:cubicBezTo>
                  <a:cubicBezTo>
                    <a:pt x="162" y="857"/>
                    <a:pt x="160" y="832"/>
                    <a:pt x="155" y="807"/>
                  </a:cubicBezTo>
                  <a:cubicBezTo>
                    <a:pt x="153" y="798"/>
                    <a:pt x="147" y="788"/>
                    <a:pt x="139" y="783"/>
                  </a:cubicBezTo>
                  <a:cubicBezTo>
                    <a:pt x="95" y="750"/>
                    <a:pt x="64" y="708"/>
                    <a:pt x="39" y="659"/>
                  </a:cubicBezTo>
                  <a:cubicBezTo>
                    <a:pt x="11" y="604"/>
                    <a:pt x="1" y="547"/>
                    <a:pt x="0" y="487"/>
                  </a:cubicBezTo>
                  <a:cubicBezTo>
                    <a:pt x="0" y="427"/>
                    <a:pt x="6" y="367"/>
                    <a:pt x="10" y="306"/>
                  </a:cubicBezTo>
                  <a:cubicBezTo>
                    <a:pt x="11" y="278"/>
                    <a:pt x="12" y="249"/>
                    <a:pt x="15" y="221"/>
                  </a:cubicBezTo>
                  <a:cubicBezTo>
                    <a:pt x="20" y="181"/>
                    <a:pt x="27" y="142"/>
                    <a:pt x="33" y="103"/>
                  </a:cubicBezTo>
                  <a:cubicBezTo>
                    <a:pt x="34" y="91"/>
                    <a:pt x="33" y="79"/>
                    <a:pt x="35" y="67"/>
                  </a:cubicBezTo>
                  <a:cubicBezTo>
                    <a:pt x="37" y="56"/>
                    <a:pt x="44" y="50"/>
                    <a:pt x="56" y="56"/>
                  </a:cubicBezTo>
                  <a:cubicBezTo>
                    <a:pt x="116" y="84"/>
                    <a:pt x="180" y="91"/>
                    <a:pt x="245" y="84"/>
                  </a:cubicBezTo>
                  <a:cubicBezTo>
                    <a:pt x="282" y="80"/>
                    <a:pt x="320" y="72"/>
                    <a:pt x="356" y="62"/>
                  </a:cubicBezTo>
                  <a:cubicBezTo>
                    <a:pt x="394" y="52"/>
                    <a:pt x="431" y="38"/>
                    <a:pt x="468" y="25"/>
                  </a:cubicBezTo>
                  <a:cubicBezTo>
                    <a:pt x="477" y="22"/>
                    <a:pt x="485" y="16"/>
                    <a:pt x="493" y="11"/>
                  </a:cubicBezTo>
                  <a:cubicBezTo>
                    <a:pt x="514" y="0"/>
                    <a:pt x="522" y="3"/>
                    <a:pt x="524" y="28"/>
                  </a:cubicBezTo>
                  <a:cubicBezTo>
                    <a:pt x="526" y="58"/>
                    <a:pt x="527" y="88"/>
                    <a:pt x="529" y="118"/>
                  </a:cubicBezTo>
                  <a:cubicBezTo>
                    <a:pt x="534" y="169"/>
                    <a:pt x="539" y="220"/>
                    <a:pt x="544" y="271"/>
                  </a:cubicBezTo>
                  <a:cubicBezTo>
                    <a:pt x="545" y="286"/>
                    <a:pt x="546" y="302"/>
                    <a:pt x="547" y="318"/>
                  </a:cubicBezTo>
                  <a:cubicBezTo>
                    <a:pt x="549" y="318"/>
                    <a:pt x="550" y="318"/>
                    <a:pt x="551" y="3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810885" y="3451017"/>
              <a:ext cx="556022" cy="580530"/>
            </a:xfrm>
            <a:custGeom>
              <a:avLst/>
              <a:gdLst>
                <a:gd name="T0" fmla="*/ 366 w 366"/>
                <a:gd name="T1" fmla="*/ 17 h 382"/>
                <a:gd name="T2" fmla="*/ 349 w 366"/>
                <a:gd name="T3" fmla="*/ 136 h 382"/>
                <a:gd name="T4" fmla="*/ 289 w 366"/>
                <a:gd name="T5" fmla="*/ 232 h 382"/>
                <a:gd name="T6" fmla="*/ 237 w 366"/>
                <a:gd name="T7" fmla="*/ 282 h 382"/>
                <a:gd name="T8" fmla="*/ 146 w 366"/>
                <a:gd name="T9" fmla="*/ 365 h 382"/>
                <a:gd name="T10" fmla="*/ 106 w 366"/>
                <a:gd name="T11" fmla="*/ 362 h 382"/>
                <a:gd name="T12" fmla="*/ 26 w 366"/>
                <a:gd name="T13" fmla="*/ 308 h 382"/>
                <a:gd name="T14" fmla="*/ 1 w 366"/>
                <a:gd name="T15" fmla="*/ 262 h 382"/>
                <a:gd name="T16" fmla="*/ 20 w 366"/>
                <a:gd name="T17" fmla="*/ 241 h 382"/>
                <a:gd name="T18" fmla="*/ 174 w 366"/>
                <a:gd name="T19" fmla="*/ 138 h 382"/>
                <a:gd name="T20" fmla="*/ 255 w 366"/>
                <a:gd name="T21" fmla="*/ 80 h 382"/>
                <a:gd name="T22" fmla="*/ 279 w 366"/>
                <a:gd name="T23" fmla="*/ 57 h 382"/>
                <a:gd name="T24" fmla="*/ 341 w 366"/>
                <a:gd name="T25" fmla="*/ 7 h 382"/>
                <a:gd name="T26" fmla="*/ 358 w 366"/>
                <a:gd name="T27" fmla="*/ 2 h 382"/>
                <a:gd name="T28" fmla="*/ 366 w 366"/>
                <a:gd name="T29" fmla="*/ 17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6" h="382">
                  <a:moveTo>
                    <a:pt x="366" y="17"/>
                  </a:moveTo>
                  <a:cubicBezTo>
                    <a:pt x="360" y="59"/>
                    <a:pt x="349" y="97"/>
                    <a:pt x="349" y="136"/>
                  </a:cubicBezTo>
                  <a:cubicBezTo>
                    <a:pt x="348" y="182"/>
                    <a:pt x="322" y="208"/>
                    <a:pt x="289" y="232"/>
                  </a:cubicBezTo>
                  <a:cubicBezTo>
                    <a:pt x="270" y="246"/>
                    <a:pt x="255" y="266"/>
                    <a:pt x="237" y="282"/>
                  </a:cubicBezTo>
                  <a:cubicBezTo>
                    <a:pt x="207" y="310"/>
                    <a:pt x="175" y="336"/>
                    <a:pt x="146" y="365"/>
                  </a:cubicBezTo>
                  <a:cubicBezTo>
                    <a:pt x="129" y="382"/>
                    <a:pt x="117" y="374"/>
                    <a:pt x="106" y="362"/>
                  </a:cubicBezTo>
                  <a:cubicBezTo>
                    <a:pt x="85" y="336"/>
                    <a:pt x="58" y="319"/>
                    <a:pt x="26" y="308"/>
                  </a:cubicBezTo>
                  <a:cubicBezTo>
                    <a:pt x="5" y="301"/>
                    <a:pt x="5" y="279"/>
                    <a:pt x="1" y="262"/>
                  </a:cubicBezTo>
                  <a:cubicBezTo>
                    <a:pt x="0" y="256"/>
                    <a:pt x="12" y="246"/>
                    <a:pt x="20" y="241"/>
                  </a:cubicBezTo>
                  <a:cubicBezTo>
                    <a:pt x="71" y="206"/>
                    <a:pt x="123" y="173"/>
                    <a:pt x="174" y="138"/>
                  </a:cubicBezTo>
                  <a:cubicBezTo>
                    <a:pt x="201" y="119"/>
                    <a:pt x="228" y="100"/>
                    <a:pt x="255" y="80"/>
                  </a:cubicBezTo>
                  <a:cubicBezTo>
                    <a:pt x="264" y="73"/>
                    <a:pt x="271" y="64"/>
                    <a:pt x="279" y="57"/>
                  </a:cubicBezTo>
                  <a:cubicBezTo>
                    <a:pt x="300" y="40"/>
                    <a:pt x="320" y="23"/>
                    <a:pt x="341" y="7"/>
                  </a:cubicBezTo>
                  <a:cubicBezTo>
                    <a:pt x="345" y="4"/>
                    <a:pt x="355" y="0"/>
                    <a:pt x="358" y="2"/>
                  </a:cubicBezTo>
                  <a:cubicBezTo>
                    <a:pt x="363" y="5"/>
                    <a:pt x="365" y="14"/>
                    <a:pt x="36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375870" y="3800254"/>
              <a:ext cx="586657" cy="507006"/>
            </a:xfrm>
            <a:custGeom>
              <a:avLst/>
              <a:gdLst>
                <a:gd name="T0" fmla="*/ 132 w 386"/>
                <a:gd name="T1" fmla="*/ 1 h 334"/>
                <a:gd name="T2" fmla="*/ 174 w 386"/>
                <a:gd name="T3" fmla="*/ 2 h 334"/>
                <a:gd name="T4" fmla="*/ 193 w 386"/>
                <a:gd name="T5" fmla="*/ 16 h 334"/>
                <a:gd name="T6" fmla="*/ 182 w 386"/>
                <a:gd name="T7" fmla="*/ 35 h 334"/>
                <a:gd name="T8" fmla="*/ 150 w 386"/>
                <a:gd name="T9" fmla="*/ 54 h 334"/>
                <a:gd name="T10" fmla="*/ 132 w 386"/>
                <a:gd name="T11" fmla="*/ 150 h 334"/>
                <a:gd name="T12" fmla="*/ 160 w 386"/>
                <a:gd name="T13" fmla="*/ 175 h 334"/>
                <a:gd name="T14" fmla="*/ 203 w 386"/>
                <a:gd name="T15" fmla="*/ 182 h 334"/>
                <a:gd name="T16" fmla="*/ 287 w 386"/>
                <a:gd name="T17" fmla="*/ 125 h 334"/>
                <a:gd name="T18" fmla="*/ 304 w 386"/>
                <a:gd name="T19" fmla="*/ 121 h 334"/>
                <a:gd name="T20" fmla="*/ 368 w 386"/>
                <a:gd name="T21" fmla="*/ 230 h 334"/>
                <a:gd name="T22" fmla="*/ 320 w 386"/>
                <a:gd name="T23" fmla="*/ 318 h 334"/>
                <a:gd name="T24" fmla="*/ 288 w 386"/>
                <a:gd name="T25" fmla="*/ 313 h 334"/>
                <a:gd name="T26" fmla="*/ 229 w 386"/>
                <a:gd name="T27" fmla="*/ 245 h 334"/>
                <a:gd name="T28" fmla="*/ 176 w 386"/>
                <a:gd name="T29" fmla="*/ 202 h 334"/>
                <a:gd name="T30" fmla="*/ 170 w 386"/>
                <a:gd name="T31" fmla="*/ 197 h 334"/>
                <a:gd name="T32" fmla="*/ 60 w 386"/>
                <a:gd name="T33" fmla="*/ 174 h 334"/>
                <a:gd name="T34" fmla="*/ 23 w 386"/>
                <a:gd name="T35" fmla="*/ 188 h 334"/>
                <a:gd name="T36" fmla="*/ 0 w 386"/>
                <a:gd name="T37" fmla="*/ 175 h 334"/>
                <a:gd name="T38" fmla="*/ 0 w 386"/>
                <a:gd name="T39" fmla="*/ 173 h 334"/>
                <a:gd name="T40" fmla="*/ 41 w 386"/>
                <a:gd name="T41" fmla="*/ 30 h 334"/>
                <a:gd name="T42" fmla="*/ 132 w 386"/>
                <a:gd name="T43" fmla="*/ 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6" h="334">
                  <a:moveTo>
                    <a:pt x="132" y="1"/>
                  </a:moveTo>
                  <a:cubicBezTo>
                    <a:pt x="146" y="1"/>
                    <a:pt x="161" y="0"/>
                    <a:pt x="174" y="2"/>
                  </a:cubicBezTo>
                  <a:cubicBezTo>
                    <a:pt x="181" y="3"/>
                    <a:pt x="191" y="10"/>
                    <a:pt x="193" y="16"/>
                  </a:cubicBezTo>
                  <a:cubicBezTo>
                    <a:pt x="195" y="21"/>
                    <a:pt x="188" y="31"/>
                    <a:pt x="182" y="35"/>
                  </a:cubicBezTo>
                  <a:cubicBezTo>
                    <a:pt x="173" y="43"/>
                    <a:pt x="161" y="48"/>
                    <a:pt x="150" y="54"/>
                  </a:cubicBezTo>
                  <a:cubicBezTo>
                    <a:pt x="112" y="74"/>
                    <a:pt x="104" y="118"/>
                    <a:pt x="132" y="150"/>
                  </a:cubicBezTo>
                  <a:cubicBezTo>
                    <a:pt x="141" y="159"/>
                    <a:pt x="149" y="171"/>
                    <a:pt x="160" y="175"/>
                  </a:cubicBezTo>
                  <a:cubicBezTo>
                    <a:pt x="173" y="181"/>
                    <a:pt x="190" y="186"/>
                    <a:pt x="203" y="182"/>
                  </a:cubicBezTo>
                  <a:cubicBezTo>
                    <a:pt x="236" y="172"/>
                    <a:pt x="267" y="156"/>
                    <a:pt x="287" y="125"/>
                  </a:cubicBezTo>
                  <a:cubicBezTo>
                    <a:pt x="290" y="122"/>
                    <a:pt x="299" y="119"/>
                    <a:pt x="304" y="121"/>
                  </a:cubicBezTo>
                  <a:cubicBezTo>
                    <a:pt x="349" y="136"/>
                    <a:pt x="386" y="172"/>
                    <a:pt x="368" y="230"/>
                  </a:cubicBezTo>
                  <a:cubicBezTo>
                    <a:pt x="357" y="263"/>
                    <a:pt x="344" y="293"/>
                    <a:pt x="320" y="318"/>
                  </a:cubicBezTo>
                  <a:cubicBezTo>
                    <a:pt x="304" y="334"/>
                    <a:pt x="300" y="331"/>
                    <a:pt x="288" y="313"/>
                  </a:cubicBezTo>
                  <a:cubicBezTo>
                    <a:pt x="271" y="288"/>
                    <a:pt x="250" y="266"/>
                    <a:pt x="229" y="245"/>
                  </a:cubicBezTo>
                  <a:cubicBezTo>
                    <a:pt x="213" y="229"/>
                    <a:pt x="194" y="216"/>
                    <a:pt x="176" y="202"/>
                  </a:cubicBezTo>
                  <a:cubicBezTo>
                    <a:pt x="174" y="200"/>
                    <a:pt x="172" y="198"/>
                    <a:pt x="170" y="197"/>
                  </a:cubicBezTo>
                  <a:cubicBezTo>
                    <a:pt x="133" y="189"/>
                    <a:pt x="97" y="179"/>
                    <a:pt x="60" y="174"/>
                  </a:cubicBezTo>
                  <a:cubicBezTo>
                    <a:pt x="49" y="172"/>
                    <a:pt x="35" y="182"/>
                    <a:pt x="23" y="188"/>
                  </a:cubicBezTo>
                  <a:cubicBezTo>
                    <a:pt x="10" y="193"/>
                    <a:pt x="3" y="188"/>
                    <a:pt x="0" y="175"/>
                  </a:cubicBezTo>
                  <a:cubicBezTo>
                    <a:pt x="0" y="175"/>
                    <a:pt x="0" y="174"/>
                    <a:pt x="0" y="173"/>
                  </a:cubicBezTo>
                  <a:cubicBezTo>
                    <a:pt x="0" y="122"/>
                    <a:pt x="5" y="71"/>
                    <a:pt x="41" y="30"/>
                  </a:cubicBezTo>
                  <a:cubicBezTo>
                    <a:pt x="61" y="7"/>
                    <a:pt x="74" y="4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426190" y="4947530"/>
              <a:ext cx="663244" cy="173086"/>
            </a:xfrm>
            <a:custGeom>
              <a:avLst/>
              <a:gdLst>
                <a:gd name="T0" fmla="*/ 41 w 437"/>
                <a:gd name="T1" fmla="*/ 15 h 114"/>
                <a:gd name="T2" fmla="*/ 168 w 437"/>
                <a:gd name="T3" fmla="*/ 15 h 114"/>
                <a:gd name="T4" fmla="*/ 192 w 437"/>
                <a:gd name="T5" fmla="*/ 14 h 114"/>
                <a:gd name="T6" fmla="*/ 370 w 437"/>
                <a:gd name="T7" fmla="*/ 31 h 114"/>
                <a:gd name="T8" fmla="*/ 402 w 437"/>
                <a:gd name="T9" fmla="*/ 39 h 114"/>
                <a:gd name="T10" fmla="*/ 427 w 437"/>
                <a:gd name="T11" fmla="*/ 63 h 114"/>
                <a:gd name="T12" fmla="*/ 402 w 437"/>
                <a:gd name="T13" fmla="*/ 103 h 114"/>
                <a:gd name="T14" fmla="*/ 273 w 437"/>
                <a:gd name="T15" fmla="*/ 110 h 114"/>
                <a:gd name="T16" fmla="*/ 200 w 437"/>
                <a:gd name="T17" fmla="*/ 113 h 114"/>
                <a:gd name="T18" fmla="*/ 56 w 437"/>
                <a:gd name="T19" fmla="*/ 91 h 114"/>
                <a:gd name="T20" fmla="*/ 16 w 437"/>
                <a:gd name="T21" fmla="*/ 52 h 114"/>
                <a:gd name="T22" fmla="*/ 41 w 437"/>
                <a:gd name="T23" fmla="*/ 1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7" h="114">
                  <a:moveTo>
                    <a:pt x="41" y="15"/>
                  </a:moveTo>
                  <a:cubicBezTo>
                    <a:pt x="83" y="15"/>
                    <a:pt x="126" y="15"/>
                    <a:pt x="168" y="15"/>
                  </a:cubicBezTo>
                  <a:cubicBezTo>
                    <a:pt x="176" y="15"/>
                    <a:pt x="184" y="16"/>
                    <a:pt x="192" y="14"/>
                  </a:cubicBezTo>
                  <a:cubicBezTo>
                    <a:pt x="253" y="0"/>
                    <a:pt x="312" y="12"/>
                    <a:pt x="370" y="31"/>
                  </a:cubicBezTo>
                  <a:cubicBezTo>
                    <a:pt x="380" y="34"/>
                    <a:pt x="393" y="34"/>
                    <a:pt x="402" y="39"/>
                  </a:cubicBezTo>
                  <a:cubicBezTo>
                    <a:pt x="412" y="44"/>
                    <a:pt x="422" y="53"/>
                    <a:pt x="427" y="63"/>
                  </a:cubicBezTo>
                  <a:cubicBezTo>
                    <a:pt x="437" y="85"/>
                    <a:pt x="427" y="101"/>
                    <a:pt x="402" y="103"/>
                  </a:cubicBezTo>
                  <a:cubicBezTo>
                    <a:pt x="359" y="106"/>
                    <a:pt x="316" y="107"/>
                    <a:pt x="273" y="110"/>
                  </a:cubicBezTo>
                  <a:cubicBezTo>
                    <a:pt x="249" y="111"/>
                    <a:pt x="224" y="112"/>
                    <a:pt x="200" y="113"/>
                  </a:cubicBezTo>
                  <a:cubicBezTo>
                    <a:pt x="151" y="114"/>
                    <a:pt x="101" y="112"/>
                    <a:pt x="56" y="91"/>
                  </a:cubicBezTo>
                  <a:cubicBezTo>
                    <a:pt x="40" y="83"/>
                    <a:pt x="24" y="68"/>
                    <a:pt x="16" y="52"/>
                  </a:cubicBezTo>
                  <a:cubicBezTo>
                    <a:pt x="0" y="22"/>
                    <a:pt x="7" y="13"/>
                    <a:pt x="4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396011" y="4958252"/>
              <a:ext cx="609634" cy="143984"/>
            </a:xfrm>
            <a:custGeom>
              <a:avLst/>
              <a:gdLst>
                <a:gd name="T0" fmla="*/ 270 w 402"/>
                <a:gd name="T1" fmla="*/ 93 h 95"/>
                <a:gd name="T2" fmla="*/ 159 w 402"/>
                <a:gd name="T3" fmla="*/ 92 h 95"/>
                <a:gd name="T4" fmla="*/ 69 w 402"/>
                <a:gd name="T5" fmla="*/ 77 h 95"/>
                <a:gd name="T6" fmla="*/ 48 w 402"/>
                <a:gd name="T7" fmla="*/ 73 h 95"/>
                <a:gd name="T8" fmla="*/ 17 w 402"/>
                <a:gd name="T9" fmla="*/ 58 h 95"/>
                <a:gd name="T10" fmla="*/ 29 w 402"/>
                <a:gd name="T11" fmla="*/ 11 h 95"/>
                <a:gd name="T12" fmla="*/ 134 w 402"/>
                <a:gd name="T13" fmla="*/ 1 h 95"/>
                <a:gd name="T14" fmla="*/ 284 w 402"/>
                <a:gd name="T15" fmla="*/ 15 h 95"/>
                <a:gd name="T16" fmla="*/ 374 w 402"/>
                <a:gd name="T17" fmla="*/ 32 h 95"/>
                <a:gd name="T18" fmla="*/ 392 w 402"/>
                <a:gd name="T19" fmla="*/ 41 h 95"/>
                <a:gd name="T20" fmla="*/ 401 w 402"/>
                <a:gd name="T21" fmla="*/ 63 h 95"/>
                <a:gd name="T22" fmla="*/ 385 w 402"/>
                <a:gd name="T23" fmla="*/ 77 h 95"/>
                <a:gd name="T24" fmla="*/ 270 w 402"/>
                <a:gd name="T25" fmla="*/ 9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2" h="95">
                  <a:moveTo>
                    <a:pt x="270" y="93"/>
                  </a:moveTo>
                  <a:cubicBezTo>
                    <a:pt x="229" y="93"/>
                    <a:pt x="194" y="95"/>
                    <a:pt x="159" y="92"/>
                  </a:cubicBezTo>
                  <a:cubicBezTo>
                    <a:pt x="129" y="90"/>
                    <a:pt x="99" y="82"/>
                    <a:pt x="69" y="77"/>
                  </a:cubicBezTo>
                  <a:cubicBezTo>
                    <a:pt x="62" y="76"/>
                    <a:pt x="55" y="75"/>
                    <a:pt x="48" y="73"/>
                  </a:cubicBezTo>
                  <a:cubicBezTo>
                    <a:pt x="37" y="69"/>
                    <a:pt x="25" y="66"/>
                    <a:pt x="17" y="58"/>
                  </a:cubicBezTo>
                  <a:cubicBezTo>
                    <a:pt x="0" y="41"/>
                    <a:pt x="6" y="15"/>
                    <a:pt x="29" y="11"/>
                  </a:cubicBezTo>
                  <a:cubicBezTo>
                    <a:pt x="64" y="5"/>
                    <a:pt x="99" y="0"/>
                    <a:pt x="134" y="1"/>
                  </a:cubicBezTo>
                  <a:cubicBezTo>
                    <a:pt x="184" y="2"/>
                    <a:pt x="234" y="9"/>
                    <a:pt x="284" y="15"/>
                  </a:cubicBezTo>
                  <a:cubicBezTo>
                    <a:pt x="315" y="19"/>
                    <a:pt x="344" y="26"/>
                    <a:pt x="374" y="32"/>
                  </a:cubicBezTo>
                  <a:cubicBezTo>
                    <a:pt x="381" y="34"/>
                    <a:pt x="388" y="36"/>
                    <a:pt x="392" y="41"/>
                  </a:cubicBezTo>
                  <a:cubicBezTo>
                    <a:pt x="397" y="47"/>
                    <a:pt x="402" y="56"/>
                    <a:pt x="401" y="63"/>
                  </a:cubicBezTo>
                  <a:cubicBezTo>
                    <a:pt x="400" y="69"/>
                    <a:pt x="391" y="76"/>
                    <a:pt x="385" y="77"/>
                  </a:cubicBezTo>
                  <a:cubicBezTo>
                    <a:pt x="345" y="84"/>
                    <a:pt x="305" y="88"/>
                    <a:pt x="270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4391188" y="4132643"/>
              <a:ext cx="361491" cy="261928"/>
            </a:xfrm>
            <a:custGeom>
              <a:avLst/>
              <a:gdLst>
                <a:gd name="T0" fmla="*/ 59 w 238"/>
                <a:gd name="T1" fmla="*/ 0 h 173"/>
                <a:gd name="T2" fmla="*/ 64 w 238"/>
                <a:gd name="T3" fmla="*/ 1 h 173"/>
                <a:gd name="T4" fmla="*/ 226 w 238"/>
                <a:gd name="T5" fmla="*/ 108 h 173"/>
                <a:gd name="T6" fmla="*/ 234 w 238"/>
                <a:gd name="T7" fmla="*/ 128 h 173"/>
                <a:gd name="T8" fmla="*/ 206 w 238"/>
                <a:gd name="T9" fmla="*/ 168 h 173"/>
                <a:gd name="T10" fmla="*/ 131 w 238"/>
                <a:gd name="T11" fmla="*/ 150 h 173"/>
                <a:gd name="T12" fmla="*/ 33 w 238"/>
                <a:gd name="T13" fmla="*/ 82 h 173"/>
                <a:gd name="T14" fmla="*/ 27 w 238"/>
                <a:gd name="T15" fmla="*/ 77 h 173"/>
                <a:gd name="T16" fmla="*/ 7 w 238"/>
                <a:gd name="T17" fmla="*/ 31 h 173"/>
                <a:gd name="T18" fmla="*/ 59 w 238"/>
                <a:gd name="T1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8" h="173">
                  <a:moveTo>
                    <a:pt x="59" y="0"/>
                  </a:moveTo>
                  <a:cubicBezTo>
                    <a:pt x="59" y="0"/>
                    <a:pt x="62" y="0"/>
                    <a:pt x="64" y="1"/>
                  </a:cubicBezTo>
                  <a:cubicBezTo>
                    <a:pt x="129" y="20"/>
                    <a:pt x="190" y="46"/>
                    <a:pt x="226" y="108"/>
                  </a:cubicBezTo>
                  <a:cubicBezTo>
                    <a:pt x="230" y="114"/>
                    <a:pt x="232" y="121"/>
                    <a:pt x="234" y="128"/>
                  </a:cubicBezTo>
                  <a:cubicBezTo>
                    <a:pt x="238" y="149"/>
                    <a:pt x="226" y="165"/>
                    <a:pt x="206" y="168"/>
                  </a:cubicBezTo>
                  <a:cubicBezTo>
                    <a:pt x="178" y="173"/>
                    <a:pt x="153" y="163"/>
                    <a:pt x="131" y="150"/>
                  </a:cubicBezTo>
                  <a:cubicBezTo>
                    <a:pt x="98" y="129"/>
                    <a:pt x="66" y="105"/>
                    <a:pt x="33" y="82"/>
                  </a:cubicBezTo>
                  <a:cubicBezTo>
                    <a:pt x="31" y="80"/>
                    <a:pt x="29" y="78"/>
                    <a:pt x="27" y="77"/>
                  </a:cubicBezTo>
                  <a:cubicBezTo>
                    <a:pt x="14" y="64"/>
                    <a:pt x="0" y="52"/>
                    <a:pt x="7" y="31"/>
                  </a:cubicBezTo>
                  <a:cubicBezTo>
                    <a:pt x="13" y="12"/>
                    <a:pt x="32" y="1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4611759" y="3878374"/>
              <a:ext cx="163896" cy="134793"/>
            </a:xfrm>
            <a:custGeom>
              <a:avLst/>
              <a:gdLst>
                <a:gd name="T0" fmla="*/ 107 w 108"/>
                <a:gd name="T1" fmla="*/ 48 h 88"/>
                <a:gd name="T2" fmla="*/ 74 w 108"/>
                <a:gd name="T3" fmla="*/ 83 h 88"/>
                <a:gd name="T4" fmla="*/ 38 w 108"/>
                <a:gd name="T5" fmla="*/ 83 h 88"/>
                <a:gd name="T6" fmla="*/ 31 w 108"/>
                <a:gd name="T7" fmla="*/ 77 h 88"/>
                <a:gd name="T8" fmla="*/ 34 w 108"/>
                <a:gd name="T9" fmla="*/ 20 h 88"/>
                <a:gd name="T10" fmla="*/ 71 w 108"/>
                <a:gd name="T11" fmla="*/ 5 h 88"/>
                <a:gd name="T12" fmla="*/ 107 w 108"/>
                <a:gd name="T1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88">
                  <a:moveTo>
                    <a:pt x="107" y="48"/>
                  </a:moveTo>
                  <a:cubicBezTo>
                    <a:pt x="108" y="68"/>
                    <a:pt x="89" y="76"/>
                    <a:pt x="74" y="83"/>
                  </a:cubicBezTo>
                  <a:cubicBezTo>
                    <a:pt x="64" y="88"/>
                    <a:pt x="50" y="84"/>
                    <a:pt x="38" y="83"/>
                  </a:cubicBezTo>
                  <a:cubicBezTo>
                    <a:pt x="36" y="83"/>
                    <a:pt x="34" y="79"/>
                    <a:pt x="31" y="77"/>
                  </a:cubicBezTo>
                  <a:cubicBezTo>
                    <a:pt x="0" y="56"/>
                    <a:pt x="1" y="38"/>
                    <a:pt x="34" y="20"/>
                  </a:cubicBezTo>
                  <a:cubicBezTo>
                    <a:pt x="46" y="14"/>
                    <a:pt x="59" y="9"/>
                    <a:pt x="71" y="5"/>
                  </a:cubicBezTo>
                  <a:cubicBezTo>
                    <a:pt x="88" y="0"/>
                    <a:pt x="107" y="21"/>
                    <a:pt x="107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850483" y="2415559"/>
              <a:ext cx="76587" cy="58206"/>
            </a:xfrm>
            <a:custGeom>
              <a:avLst/>
              <a:gdLst>
                <a:gd name="T0" fmla="*/ 50 w 50"/>
                <a:gd name="T1" fmla="*/ 16 h 38"/>
                <a:gd name="T2" fmla="*/ 19 w 50"/>
                <a:gd name="T3" fmla="*/ 37 h 38"/>
                <a:gd name="T4" fmla="*/ 3 w 50"/>
                <a:gd name="T5" fmla="*/ 20 h 38"/>
                <a:gd name="T6" fmla="*/ 26 w 50"/>
                <a:gd name="T7" fmla="*/ 0 h 38"/>
                <a:gd name="T8" fmla="*/ 50 w 50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16"/>
                  </a:moveTo>
                  <a:cubicBezTo>
                    <a:pt x="37" y="26"/>
                    <a:pt x="29" y="34"/>
                    <a:pt x="19" y="37"/>
                  </a:cubicBezTo>
                  <a:cubicBezTo>
                    <a:pt x="15" y="38"/>
                    <a:pt x="4" y="27"/>
                    <a:pt x="3" y="20"/>
                  </a:cubicBezTo>
                  <a:cubicBezTo>
                    <a:pt x="0" y="4"/>
                    <a:pt x="15" y="0"/>
                    <a:pt x="26" y="0"/>
                  </a:cubicBezTo>
                  <a:cubicBezTo>
                    <a:pt x="32" y="0"/>
                    <a:pt x="39" y="8"/>
                    <a:pt x="5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371503" y="2473765"/>
              <a:ext cx="65864" cy="61270"/>
            </a:xfrm>
            <a:custGeom>
              <a:avLst/>
              <a:gdLst>
                <a:gd name="T0" fmla="*/ 30 w 43"/>
                <a:gd name="T1" fmla="*/ 0 h 40"/>
                <a:gd name="T2" fmla="*/ 42 w 43"/>
                <a:gd name="T3" fmla="*/ 18 h 40"/>
                <a:gd name="T4" fmla="*/ 19 w 43"/>
                <a:gd name="T5" fmla="*/ 39 h 40"/>
                <a:gd name="T6" fmla="*/ 1 w 43"/>
                <a:gd name="T7" fmla="*/ 24 h 40"/>
                <a:gd name="T8" fmla="*/ 30 w 43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0">
                  <a:moveTo>
                    <a:pt x="30" y="0"/>
                  </a:moveTo>
                  <a:cubicBezTo>
                    <a:pt x="33" y="4"/>
                    <a:pt x="41" y="11"/>
                    <a:pt x="42" y="18"/>
                  </a:cubicBezTo>
                  <a:cubicBezTo>
                    <a:pt x="43" y="32"/>
                    <a:pt x="33" y="40"/>
                    <a:pt x="19" y="39"/>
                  </a:cubicBezTo>
                  <a:cubicBezTo>
                    <a:pt x="12" y="38"/>
                    <a:pt x="2" y="30"/>
                    <a:pt x="1" y="24"/>
                  </a:cubicBezTo>
                  <a:cubicBezTo>
                    <a:pt x="0" y="9"/>
                    <a:pt x="10" y="1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" name="椭圆 18"/>
          <p:cNvSpPr/>
          <p:nvPr/>
        </p:nvSpPr>
        <p:spPr>
          <a:xfrm>
            <a:off x="6395772" y="2334372"/>
            <a:ext cx="1640884" cy="16408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6610920" y="2484004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6361632" y="4136153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推动他人的技巧</a:t>
            </a:r>
            <a:endParaRPr lang="zh-CN" altLang="en-US" sz="4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4364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矩形 153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5" name="组合 154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156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1" name="文本框 170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054100" y="784225"/>
            <a:ext cx="10058400" cy="446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5"/>
          <p:cNvSpPr>
            <a:spLocks noEditPoints="1"/>
          </p:cNvSpPr>
          <p:nvPr/>
        </p:nvSpPr>
        <p:spPr bwMode="auto">
          <a:xfrm>
            <a:off x="2454275" y="1103313"/>
            <a:ext cx="2068513" cy="1881188"/>
          </a:xfrm>
          <a:custGeom>
            <a:avLst/>
            <a:gdLst>
              <a:gd name="T0" fmla="*/ 78 w 3182"/>
              <a:gd name="T1" fmla="*/ 1771 h 2895"/>
              <a:gd name="T2" fmla="*/ 270 w 3182"/>
              <a:gd name="T3" fmla="*/ 1811 h 2895"/>
              <a:gd name="T4" fmla="*/ 242 w 3182"/>
              <a:gd name="T5" fmla="*/ 1223 h 2895"/>
              <a:gd name="T6" fmla="*/ 562 w 3182"/>
              <a:gd name="T7" fmla="*/ 831 h 2895"/>
              <a:gd name="T8" fmla="*/ 1266 w 3182"/>
              <a:gd name="T9" fmla="*/ 1019 h 2895"/>
              <a:gd name="T10" fmla="*/ 1106 w 3182"/>
              <a:gd name="T11" fmla="*/ 1715 h 2895"/>
              <a:gd name="T12" fmla="*/ 1138 w 3182"/>
              <a:gd name="T13" fmla="*/ 2139 h 2895"/>
              <a:gd name="T14" fmla="*/ 1550 w 3182"/>
              <a:gd name="T15" fmla="*/ 2843 h 2895"/>
              <a:gd name="T16" fmla="*/ 1890 w 3182"/>
              <a:gd name="T17" fmla="*/ 2339 h 2895"/>
              <a:gd name="T18" fmla="*/ 1710 w 3182"/>
              <a:gd name="T19" fmla="*/ 2267 h 2895"/>
              <a:gd name="T20" fmla="*/ 1326 w 3182"/>
              <a:gd name="T21" fmla="*/ 2103 h 2895"/>
              <a:gd name="T22" fmla="*/ 1714 w 3182"/>
              <a:gd name="T23" fmla="*/ 1803 h 2895"/>
              <a:gd name="T24" fmla="*/ 1766 w 3182"/>
              <a:gd name="T25" fmla="*/ 1663 h 2895"/>
              <a:gd name="T26" fmla="*/ 1974 w 3182"/>
              <a:gd name="T27" fmla="*/ 855 h 2895"/>
              <a:gd name="T28" fmla="*/ 2698 w 3182"/>
              <a:gd name="T29" fmla="*/ 1111 h 2895"/>
              <a:gd name="T30" fmla="*/ 2658 w 3182"/>
              <a:gd name="T31" fmla="*/ 1619 h 2895"/>
              <a:gd name="T32" fmla="*/ 2782 w 3182"/>
              <a:gd name="T33" fmla="*/ 2287 h 2895"/>
              <a:gd name="T34" fmla="*/ 3118 w 3182"/>
              <a:gd name="T35" fmla="*/ 1603 h 2895"/>
              <a:gd name="T36" fmla="*/ 2894 w 3182"/>
              <a:gd name="T37" fmla="*/ 667 h 2895"/>
              <a:gd name="T38" fmla="*/ 2270 w 3182"/>
              <a:gd name="T39" fmla="*/ 171 h 2895"/>
              <a:gd name="T40" fmla="*/ 1206 w 3182"/>
              <a:gd name="T41" fmla="*/ 71 h 2895"/>
              <a:gd name="T42" fmla="*/ 626 w 3182"/>
              <a:gd name="T43" fmla="*/ 303 h 2895"/>
              <a:gd name="T44" fmla="*/ 366 w 3182"/>
              <a:gd name="T45" fmla="*/ 527 h 2895"/>
              <a:gd name="T46" fmla="*/ 250 w 3182"/>
              <a:gd name="T47" fmla="*/ 615 h 2895"/>
              <a:gd name="T48" fmla="*/ 670 w 3182"/>
              <a:gd name="T49" fmla="*/ 239 h 2895"/>
              <a:gd name="T50" fmla="*/ 1154 w 3182"/>
              <a:gd name="T51" fmla="*/ 51 h 2895"/>
              <a:gd name="T52" fmla="*/ 2114 w 3182"/>
              <a:gd name="T53" fmla="*/ 83 h 2895"/>
              <a:gd name="T54" fmla="*/ 2926 w 3182"/>
              <a:gd name="T55" fmla="*/ 659 h 2895"/>
              <a:gd name="T56" fmla="*/ 3142 w 3182"/>
              <a:gd name="T57" fmla="*/ 1183 h 2895"/>
              <a:gd name="T58" fmla="*/ 3042 w 3182"/>
              <a:gd name="T59" fmla="*/ 2019 h 2895"/>
              <a:gd name="T60" fmla="*/ 2546 w 3182"/>
              <a:gd name="T61" fmla="*/ 2579 h 2895"/>
              <a:gd name="T62" fmla="*/ 2198 w 3182"/>
              <a:gd name="T63" fmla="*/ 2771 h 2895"/>
              <a:gd name="T64" fmla="*/ 1322 w 3182"/>
              <a:gd name="T65" fmla="*/ 2875 h 2895"/>
              <a:gd name="T66" fmla="*/ 254 w 3182"/>
              <a:gd name="T67" fmla="*/ 2291 h 2895"/>
              <a:gd name="T68" fmla="*/ 14 w 3182"/>
              <a:gd name="T69" fmla="*/ 1287 h 2895"/>
              <a:gd name="T70" fmla="*/ 142 w 3182"/>
              <a:gd name="T71" fmla="*/ 827 h 2895"/>
              <a:gd name="T72" fmla="*/ 1006 w 3182"/>
              <a:gd name="T73" fmla="*/ 1723 h 2895"/>
              <a:gd name="T74" fmla="*/ 1194 w 3182"/>
              <a:gd name="T75" fmla="*/ 971 h 2895"/>
              <a:gd name="T76" fmla="*/ 342 w 3182"/>
              <a:gd name="T77" fmla="*/ 1043 h 2895"/>
              <a:gd name="T78" fmla="*/ 1874 w 3182"/>
              <a:gd name="T79" fmla="*/ 963 h 2895"/>
              <a:gd name="T80" fmla="*/ 1818 w 3182"/>
              <a:gd name="T81" fmla="*/ 1663 h 2895"/>
              <a:gd name="T82" fmla="*/ 2534 w 3182"/>
              <a:gd name="T83" fmla="*/ 1707 h 2895"/>
              <a:gd name="T84" fmla="*/ 2526 w 3182"/>
              <a:gd name="T85" fmla="*/ 947 h 2895"/>
              <a:gd name="T86" fmla="*/ 730 w 3182"/>
              <a:gd name="T87" fmla="*/ 1799 h 2895"/>
              <a:gd name="T88" fmla="*/ 234 w 3182"/>
              <a:gd name="T89" fmla="*/ 2111 h 2895"/>
              <a:gd name="T90" fmla="*/ 782 w 3182"/>
              <a:gd name="T91" fmla="*/ 2675 h 2895"/>
              <a:gd name="T92" fmla="*/ 1114 w 3182"/>
              <a:gd name="T93" fmla="*/ 2399 h 2895"/>
              <a:gd name="T94" fmla="*/ 810 w 3182"/>
              <a:gd name="T95" fmla="*/ 1799 h 2895"/>
              <a:gd name="T96" fmla="*/ 2730 w 3182"/>
              <a:gd name="T97" fmla="*/ 2347 h 2895"/>
              <a:gd name="T98" fmla="*/ 2534 w 3182"/>
              <a:gd name="T99" fmla="*/ 1747 h 2895"/>
              <a:gd name="T100" fmla="*/ 1922 w 3182"/>
              <a:gd name="T101" fmla="*/ 2231 h 2895"/>
              <a:gd name="T102" fmla="*/ 1706 w 3182"/>
              <a:gd name="T103" fmla="*/ 1939 h 2895"/>
              <a:gd name="T104" fmla="*/ 1374 w 3182"/>
              <a:gd name="T105" fmla="*/ 1855 h 2895"/>
              <a:gd name="T106" fmla="*/ 1726 w 3182"/>
              <a:gd name="T107" fmla="*/ 2019 h 2895"/>
              <a:gd name="T108" fmla="*/ 1782 w 3182"/>
              <a:gd name="T109" fmla="*/ 2051 h 28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82" h="2895">
                <a:moveTo>
                  <a:pt x="142" y="827"/>
                </a:moveTo>
                <a:cubicBezTo>
                  <a:pt x="127" y="916"/>
                  <a:pt x="84" y="998"/>
                  <a:pt x="66" y="1111"/>
                </a:cubicBezTo>
                <a:cubicBezTo>
                  <a:pt x="56" y="1170"/>
                  <a:pt x="55" y="1226"/>
                  <a:pt x="46" y="1303"/>
                </a:cubicBezTo>
                <a:cubicBezTo>
                  <a:pt x="43" y="1331"/>
                  <a:pt x="36" y="1359"/>
                  <a:pt x="34" y="1387"/>
                </a:cubicBezTo>
                <a:cubicBezTo>
                  <a:pt x="29" y="1466"/>
                  <a:pt x="46" y="1552"/>
                  <a:pt x="54" y="1635"/>
                </a:cubicBezTo>
                <a:cubicBezTo>
                  <a:pt x="59" y="1680"/>
                  <a:pt x="70" y="1726"/>
                  <a:pt x="78" y="1771"/>
                </a:cubicBezTo>
                <a:cubicBezTo>
                  <a:pt x="86" y="1815"/>
                  <a:pt x="90" y="1859"/>
                  <a:pt x="98" y="1899"/>
                </a:cubicBezTo>
                <a:cubicBezTo>
                  <a:pt x="105" y="1931"/>
                  <a:pt x="123" y="1970"/>
                  <a:pt x="134" y="2007"/>
                </a:cubicBezTo>
                <a:cubicBezTo>
                  <a:pt x="145" y="2044"/>
                  <a:pt x="156" y="2085"/>
                  <a:pt x="194" y="2095"/>
                </a:cubicBezTo>
                <a:cubicBezTo>
                  <a:pt x="230" y="2066"/>
                  <a:pt x="225" y="2006"/>
                  <a:pt x="238" y="1947"/>
                </a:cubicBezTo>
                <a:cubicBezTo>
                  <a:pt x="243" y="1926"/>
                  <a:pt x="253" y="1905"/>
                  <a:pt x="258" y="1883"/>
                </a:cubicBezTo>
                <a:cubicBezTo>
                  <a:pt x="264" y="1859"/>
                  <a:pt x="264" y="1833"/>
                  <a:pt x="270" y="1811"/>
                </a:cubicBezTo>
                <a:cubicBezTo>
                  <a:pt x="274" y="1798"/>
                  <a:pt x="284" y="1786"/>
                  <a:pt x="290" y="1771"/>
                </a:cubicBezTo>
                <a:cubicBezTo>
                  <a:pt x="303" y="1737"/>
                  <a:pt x="332" y="1674"/>
                  <a:pt x="330" y="1631"/>
                </a:cubicBezTo>
                <a:cubicBezTo>
                  <a:pt x="328" y="1584"/>
                  <a:pt x="284" y="1538"/>
                  <a:pt x="270" y="1487"/>
                </a:cubicBezTo>
                <a:cubicBezTo>
                  <a:pt x="266" y="1471"/>
                  <a:pt x="262" y="1450"/>
                  <a:pt x="258" y="1431"/>
                </a:cubicBezTo>
                <a:cubicBezTo>
                  <a:pt x="246" y="1381"/>
                  <a:pt x="240" y="1347"/>
                  <a:pt x="258" y="1299"/>
                </a:cubicBezTo>
                <a:cubicBezTo>
                  <a:pt x="248" y="1272"/>
                  <a:pt x="240" y="1256"/>
                  <a:pt x="242" y="1223"/>
                </a:cubicBezTo>
                <a:cubicBezTo>
                  <a:pt x="244" y="1194"/>
                  <a:pt x="264" y="1162"/>
                  <a:pt x="270" y="1139"/>
                </a:cubicBezTo>
                <a:cubicBezTo>
                  <a:pt x="273" y="1127"/>
                  <a:pt x="270" y="1117"/>
                  <a:pt x="274" y="1107"/>
                </a:cubicBezTo>
                <a:cubicBezTo>
                  <a:pt x="288" y="1072"/>
                  <a:pt x="316" y="1037"/>
                  <a:pt x="338" y="1007"/>
                </a:cubicBezTo>
                <a:cubicBezTo>
                  <a:pt x="363" y="974"/>
                  <a:pt x="389" y="945"/>
                  <a:pt x="410" y="919"/>
                </a:cubicBezTo>
                <a:cubicBezTo>
                  <a:pt x="442" y="911"/>
                  <a:pt x="459" y="879"/>
                  <a:pt x="486" y="863"/>
                </a:cubicBezTo>
                <a:cubicBezTo>
                  <a:pt x="505" y="851"/>
                  <a:pt x="536" y="844"/>
                  <a:pt x="562" y="831"/>
                </a:cubicBezTo>
                <a:cubicBezTo>
                  <a:pt x="615" y="805"/>
                  <a:pt x="654" y="785"/>
                  <a:pt x="726" y="775"/>
                </a:cubicBezTo>
                <a:cubicBezTo>
                  <a:pt x="809" y="764"/>
                  <a:pt x="876" y="763"/>
                  <a:pt x="958" y="779"/>
                </a:cubicBezTo>
                <a:cubicBezTo>
                  <a:pt x="1027" y="793"/>
                  <a:pt x="1081" y="807"/>
                  <a:pt x="1126" y="843"/>
                </a:cubicBezTo>
                <a:cubicBezTo>
                  <a:pt x="1138" y="852"/>
                  <a:pt x="1145" y="868"/>
                  <a:pt x="1158" y="879"/>
                </a:cubicBezTo>
                <a:cubicBezTo>
                  <a:pt x="1190" y="907"/>
                  <a:pt x="1221" y="926"/>
                  <a:pt x="1242" y="959"/>
                </a:cubicBezTo>
                <a:cubicBezTo>
                  <a:pt x="1252" y="975"/>
                  <a:pt x="1257" y="998"/>
                  <a:pt x="1266" y="1019"/>
                </a:cubicBezTo>
                <a:cubicBezTo>
                  <a:pt x="1275" y="1039"/>
                  <a:pt x="1289" y="1058"/>
                  <a:pt x="1294" y="1075"/>
                </a:cubicBezTo>
                <a:cubicBezTo>
                  <a:pt x="1310" y="1133"/>
                  <a:pt x="1306" y="1198"/>
                  <a:pt x="1334" y="1255"/>
                </a:cubicBezTo>
                <a:cubicBezTo>
                  <a:pt x="1330" y="1307"/>
                  <a:pt x="1319" y="1362"/>
                  <a:pt x="1306" y="1431"/>
                </a:cubicBezTo>
                <a:cubicBezTo>
                  <a:pt x="1300" y="1463"/>
                  <a:pt x="1296" y="1489"/>
                  <a:pt x="1282" y="1515"/>
                </a:cubicBezTo>
                <a:cubicBezTo>
                  <a:pt x="1258" y="1561"/>
                  <a:pt x="1211" y="1618"/>
                  <a:pt x="1178" y="1651"/>
                </a:cubicBezTo>
                <a:cubicBezTo>
                  <a:pt x="1159" y="1670"/>
                  <a:pt x="1115" y="1690"/>
                  <a:pt x="1106" y="1715"/>
                </a:cubicBezTo>
                <a:cubicBezTo>
                  <a:pt x="1098" y="1737"/>
                  <a:pt x="1111" y="1779"/>
                  <a:pt x="1114" y="1811"/>
                </a:cubicBezTo>
                <a:cubicBezTo>
                  <a:pt x="1116" y="1830"/>
                  <a:pt x="1115" y="1850"/>
                  <a:pt x="1118" y="1867"/>
                </a:cubicBezTo>
                <a:cubicBezTo>
                  <a:pt x="1121" y="1884"/>
                  <a:pt x="1129" y="1898"/>
                  <a:pt x="1130" y="1911"/>
                </a:cubicBezTo>
                <a:cubicBezTo>
                  <a:pt x="1134" y="1945"/>
                  <a:pt x="1128" y="1977"/>
                  <a:pt x="1130" y="2003"/>
                </a:cubicBezTo>
                <a:cubicBezTo>
                  <a:pt x="1132" y="2030"/>
                  <a:pt x="1141" y="2053"/>
                  <a:pt x="1142" y="2079"/>
                </a:cubicBezTo>
                <a:cubicBezTo>
                  <a:pt x="1143" y="2099"/>
                  <a:pt x="1138" y="2118"/>
                  <a:pt x="1138" y="2139"/>
                </a:cubicBezTo>
                <a:cubicBezTo>
                  <a:pt x="1138" y="2180"/>
                  <a:pt x="1144" y="2226"/>
                  <a:pt x="1146" y="2271"/>
                </a:cubicBezTo>
                <a:cubicBezTo>
                  <a:pt x="1148" y="2315"/>
                  <a:pt x="1151" y="2360"/>
                  <a:pt x="1154" y="2403"/>
                </a:cubicBezTo>
                <a:cubicBezTo>
                  <a:pt x="1161" y="2497"/>
                  <a:pt x="1155" y="2589"/>
                  <a:pt x="1158" y="2671"/>
                </a:cubicBezTo>
                <a:cubicBezTo>
                  <a:pt x="1160" y="2716"/>
                  <a:pt x="1151" y="2767"/>
                  <a:pt x="1162" y="2791"/>
                </a:cubicBezTo>
                <a:cubicBezTo>
                  <a:pt x="1180" y="2828"/>
                  <a:pt x="1344" y="2844"/>
                  <a:pt x="1390" y="2847"/>
                </a:cubicBezTo>
                <a:cubicBezTo>
                  <a:pt x="1445" y="2850"/>
                  <a:pt x="1499" y="2843"/>
                  <a:pt x="1550" y="2843"/>
                </a:cubicBezTo>
                <a:cubicBezTo>
                  <a:pt x="1599" y="2843"/>
                  <a:pt x="1655" y="2853"/>
                  <a:pt x="1690" y="2851"/>
                </a:cubicBezTo>
                <a:cubicBezTo>
                  <a:pt x="1711" y="2850"/>
                  <a:pt x="1733" y="2841"/>
                  <a:pt x="1758" y="2839"/>
                </a:cubicBezTo>
                <a:cubicBezTo>
                  <a:pt x="1819" y="2834"/>
                  <a:pt x="1896" y="2847"/>
                  <a:pt x="1938" y="2815"/>
                </a:cubicBezTo>
                <a:cubicBezTo>
                  <a:pt x="1949" y="2730"/>
                  <a:pt x="1917" y="2642"/>
                  <a:pt x="1910" y="2551"/>
                </a:cubicBezTo>
                <a:cubicBezTo>
                  <a:pt x="1907" y="2512"/>
                  <a:pt x="1909" y="2472"/>
                  <a:pt x="1906" y="2435"/>
                </a:cubicBezTo>
                <a:cubicBezTo>
                  <a:pt x="1903" y="2402"/>
                  <a:pt x="1894" y="2371"/>
                  <a:pt x="1890" y="2339"/>
                </a:cubicBezTo>
                <a:cubicBezTo>
                  <a:pt x="1886" y="2304"/>
                  <a:pt x="1896" y="2262"/>
                  <a:pt x="1866" y="2239"/>
                </a:cubicBezTo>
                <a:cubicBezTo>
                  <a:pt x="1850" y="2238"/>
                  <a:pt x="1840" y="2242"/>
                  <a:pt x="1830" y="2247"/>
                </a:cubicBezTo>
                <a:cubicBezTo>
                  <a:pt x="1825" y="2250"/>
                  <a:pt x="1826" y="2256"/>
                  <a:pt x="1822" y="2259"/>
                </a:cubicBezTo>
                <a:cubicBezTo>
                  <a:pt x="1820" y="2261"/>
                  <a:pt x="1812" y="2257"/>
                  <a:pt x="1810" y="2259"/>
                </a:cubicBezTo>
                <a:cubicBezTo>
                  <a:pt x="1802" y="2269"/>
                  <a:pt x="1779" y="2294"/>
                  <a:pt x="1758" y="2295"/>
                </a:cubicBezTo>
                <a:cubicBezTo>
                  <a:pt x="1737" y="2296"/>
                  <a:pt x="1727" y="2279"/>
                  <a:pt x="1710" y="2267"/>
                </a:cubicBezTo>
                <a:cubicBezTo>
                  <a:pt x="1696" y="2257"/>
                  <a:pt x="1673" y="2249"/>
                  <a:pt x="1662" y="2239"/>
                </a:cubicBezTo>
                <a:cubicBezTo>
                  <a:pt x="1635" y="2216"/>
                  <a:pt x="1621" y="2165"/>
                  <a:pt x="1582" y="2151"/>
                </a:cubicBezTo>
                <a:cubicBezTo>
                  <a:pt x="1561" y="2144"/>
                  <a:pt x="1540" y="2150"/>
                  <a:pt x="1518" y="2147"/>
                </a:cubicBezTo>
                <a:cubicBezTo>
                  <a:pt x="1503" y="2145"/>
                  <a:pt x="1484" y="2139"/>
                  <a:pt x="1466" y="2135"/>
                </a:cubicBezTo>
                <a:cubicBezTo>
                  <a:pt x="1433" y="2128"/>
                  <a:pt x="1396" y="2122"/>
                  <a:pt x="1366" y="2115"/>
                </a:cubicBezTo>
                <a:cubicBezTo>
                  <a:pt x="1357" y="2113"/>
                  <a:pt x="1335" y="2111"/>
                  <a:pt x="1326" y="2103"/>
                </a:cubicBezTo>
                <a:cubicBezTo>
                  <a:pt x="1299" y="2080"/>
                  <a:pt x="1288" y="1999"/>
                  <a:pt x="1298" y="1947"/>
                </a:cubicBezTo>
                <a:cubicBezTo>
                  <a:pt x="1307" y="1903"/>
                  <a:pt x="1337" y="1827"/>
                  <a:pt x="1386" y="1819"/>
                </a:cubicBezTo>
                <a:cubicBezTo>
                  <a:pt x="1451" y="1809"/>
                  <a:pt x="1494" y="1870"/>
                  <a:pt x="1558" y="1843"/>
                </a:cubicBezTo>
                <a:cubicBezTo>
                  <a:pt x="1578" y="1817"/>
                  <a:pt x="1567" y="1759"/>
                  <a:pt x="1598" y="1743"/>
                </a:cubicBezTo>
                <a:cubicBezTo>
                  <a:pt x="1657" y="1736"/>
                  <a:pt x="1684" y="1744"/>
                  <a:pt x="1702" y="1783"/>
                </a:cubicBezTo>
                <a:cubicBezTo>
                  <a:pt x="1705" y="1790"/>
                  <a:pt x="1712" y="1797"/>
                  <a:pt x="1714" y="1803"/>
                </a:cubicBezTo>
                <a:cubicBezTo>
                  <a:pt x="1738" y="1871"/>
                  <a:pt x="1733" y="1992"/>
                  <a:pt x="1794" y="1995"/>
                </a:cubicBezTo>
                <a:cubicBezTo>
                  <a:pt x="1823" y="1996"/>
                  <a:pt x="1866" y="1945"/>
                  <a:pt x="1874" y="1911"/>
                </a:cubicBezTo>
                <a:cubicBezTo>
                  <a:pt x="1878" y="1895"/>
                  <a:pt x="1876" y="1869"/>
                  <a:pt x="1878" y="1847"/>
                </a:cubicBezTo>
                <a:cubicBezTo>
                  <a:pt x="1881" y="1819"/>
                  <a:pt x="1885" y="1790"/>
                  <a:pt x="1882" y="1775"/>
                </a:cubicBezTo>
                <a:cubicBezTo>
                  <a:pt x="1872" y="1731"/>
                  <a:pt x="1821" y="1733"/>
                  <a:pt x="1806" y="1699"/>
                </a:cubicBezTo>
                <a:cubicBezTo>
                  <a:pt x="1786" y="1696"/>
                  <a:pt x="1779" y="1676"/>
                  <a:pt x="1766" y="1663"/>
                </a:cubicBezTo>
                <a:cubicBezTo>
                  <a:pt x="1743" y="1640"/>
                  <a:pt x="1726" y="1626"/>
                  <a:pt x="1706" y="1595"/>
                </a:cubicBezTo>
                <a:cubicBezTo>
                  <a:pt x="1644" y="1496"/>
                  <a:pt x="1640" y="1300"/>
                  <a:pt x="1678" y="1171"/>
                </a:cubicBezTo>
                <a:cubicBezTo>
                  <a:pt x="1696" y="1108"/>
                  <a:pt x="1747" y="1036"/>
                  <a:pt x="1794" y="991"/>
                </a:cubicBezTo>
                <a:cubicBezTo>
                  <a:pt x="1813" y="973"/>
                  <a:pt x="1836" y="952"/>
                  <a:pt x="1858" y="931"/>
                </a:cubicBezTo>
                <a:cubicBezTo>
                  <a:pt x="1874" y="916"/>
                  <a:pt x="1896" y="908"/>
                  <a:pt x="1922" y="891"/>
                </a:cubicBezTo>
                <a:cubicBezTo>
                  <a:pt x="1938" y="880"/>
                  <a:pt x="1957" y="859"/>
                  <a:pt x="1974" y="855"/>
                </a:cubicBezTo>
                <a:cubicBezTo>
                  <a:pt x="2055" y="835"/>
                  <a:pt x="2155" y="806"/>
                  <a:pt x="2262" y="815"/>
                </a:cubicBezTo>
                <a:cubicBezTo>
                  <a:pt x="2327" y="820"/>
                  <a:pt x="2387" y="834"/>
                  <a:pt x="2442" y="859"/>
                </a:cubicBezTo>
                <a:cubicBezTo>
                  <a:pt x="2465" y="869"/>
                  <a:pt x="2491" y="877"/>
                  <a:pt x="2510" y="887"/>
                </a:cubicBezTo>
                <a:cubicBezTo>
                  <a:pt x="2523" y="894"/>
                  <a:pt x="2534" y="911"/>
                  <a:pt x="2550" y="923"/>
                </a:cubicBezTo>
                <a:cubicBezTo>
                  <a:pt x="2585" y="950"/>
                  <a:pt x="2607" y="965"/>
                  <a:pt x="2638" y="1007"/>
                </a:cubicBezTo>
                <a:cubicBezTo>
                  <a:pt x="2663" y="1041"/>
                  <a:pt x="2679" y="1068"/>
                  <a:pt x="2698" y="1111"/>
                </a:cubicBezTo>
                <a:cubicBezTo>
                  <a:pt x="2709" y="1135"/>
                  <a:pt x="2712" y="1151"/>
                  <a:pt x="2722" y="1183"/>
                </a:cubicBezTo>
                <a:cubicBezTo>
                  <a:pt x="2729" y="1205"/>
                  <a:pt x="2746" y="1264"/>
                  <a:pt x="2746" y="1299"/>
                </a:cubicBezTo>
                <a:cubicBezTo>
                  <a:pt x="2746" y="1310"/>
                  <a:pt x="2739" y="1324"/>
                  <a:pt x="2738" y="1335"/>
                </a:cubicBezTo>
                <a:cubicBezTo>
                  <a:pt x="2737" y="1359"/>
                  <a:pt x="2739" y="1397"/>
                  <a:pt x="2734" y="1431"/>
                </a:cubicBezTo>
                <a:cubicBezTo>
                  <a:pt x="2728" y="1477"/>
                  <a:pt x="2714" y="1519"/>
                  <a:pt x="2698" y="1563"/>
                </a:cubicBezTo>
                <a:cubicBezTo>
                  <a:pt x="2685" y="1582"/>
                  <a:pt x="2675" y="1604"/>
                  <a:pt x="2658" y="1619"/>
                </a:cubicBezTo>
                <a:cubicBezTo>
                  <a:pt x="2656" y="1652"/>
                  <a:pt x="2618" y="1679"/>
                  <a:pt x="2614" y="1715"/>
                </a:cubicBezTo>
                <a:cubicBezTo>
                  <a:pt x="2610" y="1755"/>
                  <a:pt x="2642" y="1788"/>
                  <a:pt x="2650" y="1819"/>
                </a:cubicBezTo>
                <a:cubicBezTo>
                  <a:pt x="2658" y="1848"/>
                  <a:pt x="2659" y="1879"/>
                  <a:pt x="2666" y="1907"/>
                </a:cubicBezTo>
                <a:cubicBezTo>
                  <a:pt x="2681" y="1971"/>
                  <a:pt x="2699" y="2036"/>
                  <a:pt x="2718" y="2103"/>
                </a:cubicBezTo>
                <a:cubicBezTo>
                  <a:pt x="2729" y="2142"/>
                  <a:pt x="2738" y="2167"/>
                  <a:pt x="2746" y="2211"/>
                </a:cubicBezTo>
                <a:cubicBezTo>
                  <a:pt x="2749" y="2230"/>
                  <a:pt x="2757" y="2267"/>
                  <a:pt x="2782" y="2287"/>
                </a:cubicBezTo>
                <a:cubicBezTo>
                  <a:pt x="2821" y="2271"/>
                  <a:pt x="2841" y="2234"/>
                  <a:pt x="2866" y="2203"/>
                </a:cubicBezTo>
                <a:cubicBezTo>
                  <a:pt x="2890" y="2173"/>
                  <a:pt x="2913" y="2140"/>
                  <a:pt x="2942" y="2115"/>
                </a:cubicBezTo>
                <a:cubicBezTo>
                  <a:pt x="2968" y="2062"/>
                  <a:pt x="2999" y="2005"/>
                  <a:pt x="3026" y="1947"/>
                </a:cubicBezTo>
                <a:cubicBezTo>
                  <a:pt x="3047" y="1902"/>
                  <a:pt x="3057" y="1862"/>
                  <a:pt x="3074" y="1799"/>
                </a:cubicBezTo>
                <a:cubicBezTo>
                  <a:pt x="3082" y="1771"/>
                  <a:pt x="3096" y="1743"/>
                  <a:pt x="3102" y="1715"/>
                </a:cubicBezTo>
                <a:cubicBezTo>
                  <a:pt x="3110" y="1680"/>
                  <a:pt x="3110" y="1641"/>
                  <a:pt x="3118" y="1603"/>
                </a:cubicBezTo>
                <a:cubicBezTo>
                  <a:pt x="3126" y="1565"/>
                  <a:pt x="3136" y="1529"/>
                  <a:pt x="3138" y="1495"/>
                </a:cubicBezTo>
                <a:cubicBezTo>
                  <a:pt x="3140" y="1453"/>
                  <a:pt x="3133" y="1408"/>
                  <a:pt x="3130" y="1363"/>
                </a:cubicBezTo>
                <a:cubicBezTo>
                  <a:pt x="3128" y="1339"/>
                  <a:pt x="3132" y="1315"/>
                  <a:pt x="3130" y="1291"/>
                </a:cubicBezTo>
                <a:cubicBezTo>
                  <a:pt x="3128" y="1268"/>
                  <a:pt x="3119" y="1244"/>
                  <a:pt x="3114" y="1219"/>
                </a:cubicBezTo>
                <a:cubicBezTo>
                  <a:pt x="3100" y="1152"/>
                  <a:pt x="3079" y="1085"/>
                  <a:pt x="3054" y="1023"/>
                </a:cubicBezTo>
                <a:cubicBezTo>
                  <a:pt x="3003" y="899"/>
                  <a:pt x="2963" y="774"/>
                  <a:pt x="2894" y="667"/>
                </a:cubicBezTo>
                <a:cubicBezTo>
                  <a:pt x="2872" y="633"/>
                  <a:pt x="2845" y="604"/>
                  <a:pt x="2818" y="571"/>
                </a:cubicBezTo>
                <a:cubicBezTo>
                  <a:pt x="2764" y="507"/>
                  <a:pt x="2711" y="442"/>
                  <a:pt x="2654" y="395"/>
                </a:cubicBezTo>
                <a:cubicBezTo>
                  <a:pt x="2628" y="373"/>
                  <a:pt x="2587" y="360"/>
                  <a:pt x="2558" y="335"/>
                </a:cubicBezTo>
                <a:cubicBezTo>
                  <a:pt x="2552" y="330"/>
                  <a:pt x="2548" y="320"/>
                  <a:pt x="2542" y="315"/>
                </a:cubicBezTo>
                <a:cubicBezTo>
                  <a:pt x="2499" y="281"/>
                  <a:pt x="2440" y="255"/>
                  <a:pt x="2382" y="227"/>
                </a:cubicBezTo>
                <a:cubicBezTo>
                  <a:pt x="2342" y="208"/>
                  <a:pt x="2307" y="185"/>
                  <a:pt x="2270" y="171"/>
                </a:cubicBezTo>
                <a:cubicBezTo>
                  <a:pt x="2181" y="137"/>
                  <a:pt x="2093" y="115"/>
                  <a:pt x="1998" y="95"/>
                </a:cubicBezTo>
                <a:cubicBezTo>
                  <a:pt x="1908" y="76"/>
                  <a:pt x="1814" y="70"/>
                  <a:pt x="1718" y="59"/>
                </a:cubicBezTo>
                <a:cubicBezTo>
                  <a:pt x="1643" y="50"/>
                  <a:pt x="1563" y="56"/>
                  <a:pt x="1490" y="51"/>
                </a:cubicBezTo>
                <a:cubicBezTo>
                  <a:pt x="1466" y="49"/>
                  <a:pt x="1442" y="43"/>
                  <a:pt x="1418" y="43"/>
                </a:cubicBezTo>
                <a:cubicBezTo>
                  <a:pt x="1387" y="43"/>
                  <a:pt x="1349" y="54"/>
                  <a:pt x="1314" y="59"/>
                </a:cubicBezTo>
                <a:cubicBezTo>
                  <a:pt x="1277" y="64"/>
                  <a:pt x="1240" y="66"/>
                  <a:pt x="1206" y="71"/>
                </a:cubicBezTo>
                <a:cubicBezTo>
                  <a:pt x="1174" y="76"/>
                  <a:pt x="1142" y="88"/>
                  <a:pt x="1110" y="95"/>
                </a:cubicBezTo>
                <a:cubicBezTo>
                  <a:pt x="1077" y="103"/>
                  <a:pt x="1044" y="105"/>
                  <a:pt x="1018" y="115"/>
                </a:cubicBezTo>
                <a:cubicBezTo>
                  <a:pt x="1001" y="121"/>
                  <a:pt x="987" y="136"/>
                  <a:pt x="970" y="143"/>
                </a:cubicBezTo>
                <a:cubicBezTo>
                  <a:pt x="947" y="152"/>
                  <a:pt x="920" y="154"/>
                  <a:pt x="898" y="163"/>
                </a:cubicBezTo>
                <a:cubicBezTo>
                  <a:pt x="866" y="176"/>
                  <a:pt x="833" y="193"/>
                  <a:pt x="802" y="207"/>
                </a:cubicBezTo>
                <a:cubicBezTo>
                  <a:pt x="739" y="236"/>
                  <a:pt x="683" y="266"/>
                  <a:pt x="626" y="303"/>
                </a:cubicBezTo>
                <a:cubicBezTo>
                  <a:pt x="600" y="320"/>
                  <a:pt x="577" y="345"/>
                  <a:pt x="546" y="351"/>
                </a:cubicBezTo>
                <a:cubicBezTo>
                  <a:pt x="533" y="368"/>
                  <a:pt x="514" y="380"/>
                  <a:pt x="498" y="395"/>
                </a:cubicBezTo>
                <a:cubicBezTo>
                  <a:pt x="489" y="403"/>
                  <a:pt x="483" y="413"/>
                  <a:pt x="474" y="419"/>
                </a:cubicBezTo>
                <a:cubicBezTo>
                  <a:pt x="465" y="425"/>
                  <a:pt x="454" y="427"/>
                  <a:pt x="446" y="435"/>
                </a:cubicBezTo>
                <a:cubicBezTo>
                  <a:pt x="431" y="449"/>
                  <a:pt x="415" y="473"/>
                  <a:pt x="398" y="491"/>
                </a:cubicBezTo>
                <a:cubicBezTo>
                  <a:pt x="388" y="502"/>
                  <a:pt x="377" y="513"/>
                  <a:pt x="366" y="527"/>
                </a:cubicBezTo>
                <a:cubicBezTo>
                  <a:pt x="362" y="532"/>
                  <a:pt x="367" y="535"/>
                  <a:pt x="362" y="539"/>
                </a:cubicBezTo>
                <a:cubicBezTo>
                  <a:pt x="325" y="569"/>
                  <a:pt x="291" y="612"/>
                  <a:pt x="262" y="655"/>
                </a:cubicBezTo>
                <a:cubicBezTo>
                  <a:pt x="244" y="681"/>
                  <a:pt x="228" y="709"/>
                  <a:pt x="202" y="727"/>
                </a:cubicBezTo>
                <a:cubicBezTo>
                  <a:pt x="194" y="766"/>
                  <a:pt x="160" y="778"/>
                  <a:pt x="154" y="819"/>
                </a:cubicBezTo>
                <a:cubicBezTo>
                  <a:pt x="135" y="812"/>
                  <a:pt x="162" y="789"/>
                  <a:pt x="150" y="775"/>
                </a:cubicBezTo>
                <a:cubicBezTo>
                  <a:pt x="188" y="728"/>
                  <a:pt x="210" y="664"/>
                  <a:pt x="250" y="615"/>
                </a:cubicBezTo>
                <a:cubicBezTo>
                  <a:pt x="268" y="592"/>
                  <a:pt x="291" y="570"/>
                  <a:pt x="310" y="547"/>
                </a:cubicBezTo>
                <a:cubicBezTo>
                  <a:pt x="330" y="523"/>
                  <a:pt x="346" y="496"/>
                  <a:pt x="366" y="475"/>
                </a:cubicBezTo>
                <a:cubicBezTo>
                  <a:pt x="383" y="458"/>
                  <a:pt x="405" y="444"/>
                  <a:pt x="422" y="427"/>
                </a:cubicBezTo>
                <a:cubicBezTo>
                  <a:pt x="460" y="388"/>
                  <a:pt x="486" y="359"/>
                  <a:pt x="534" y="323"/>
                </a:cubicBezTo>
                <a:cubicBezTo>
                  <a:pt x="538" y="320"/>
                  <a:pt x="543" y="322"/>
                  <a:pt x="546" y="319"/>
                </a:cubicBezTo>
                <a:cubicBezTo>
                  <a:pt x="579" y="290"/>
                  <a:pt x="626" y="265"/>
                  <a:pt x="670" y="239"/>
                </a:cubicBezTo>
                <a:cubicBezTo>
                  <a:pt x="693" y="225"/>
                  <a:pt x="713" y="207"/>
                  <a:pt x="734" y="195"/>
                </a:cubicBezTo>
                <a:cubicBezTo>
                  <a:pt x="750" y="186"/>
                  <a:pt x="776" y="180"/>
                  <a:pt x="798" y="171"/>
                </a:cubicBezTo>
                <a:cubicBezTo>
                  <a:pt x="819" y="162"/>
                  <a:pt x="838" y="148"/>
                  <a:pt x="854" y="143"/>
                </a:cubicBezTo>
                <a:cubicBezTo>
                  <a:pt x="872" y="138"/>
                  <a:pt x="892" y="140"/>
                  <a:pt x="910" y="135"/>
                </a:cubicBezTo>
                <a:cubicBezTo>
                  <a:pt x="945" y="125"/>
                  <a:pt x="973" y="99"/>
                  <a:pt x="1006" y="87"/>
                </a:cubicBezTo>
                <a:cubicBezTo>
                  <a:pt x="1051" y="71"/>
                  <a:pt x="1103" y="62"/>
                  <a:pt x="1154" y="51"/>
                </a:cubicBezTo>
                <a:cubicBezTo>
                  <a:pt x="1203" y="41"/>
                  <a:pt x="1252" y="21"/>
                  <a:pt x="1302" y="15"/>
                </a:cubicBezTo>
                <a:cubicBezTo>
                  <a:pt x="1321" y="13"/>
                  <a:pt x="1343" y="16"/>
                  <a:pt x="1362" y="15"/>
                </a:cubicBezTo>
                <a:cubicBezTo>
                  <a:pt x="1468" y="7"/>
                  <a:pt x="1596" y="0"/>
                  <a:pt x="1706" y="11"/>
                </a:cubicBezTo>
                <a:cubicBezTo>
                  <a:pt x="1741" y="14"/>
                  <a:pt x="1776" y="26"/>
                  <a:pt x="1810" y="31"/>
                </a:cubicBezTo>
                <a:cubicBezTo>
                  <a:pt x="1847" y="36"/>
                  <a:pt x="1883" y="37"/>
                  <a:pt x="1918" y="43"/>
                </a:cubicBezTo>
                <a:cubicBezTo>
                  <a:pt x="1985" y="54"/>
                  <a:pt x="2051" y="69"/>
                  <a:pt x="2114" y="83"/>
                </a:cubicBezTo>
                <a:cubicBezTo>
                  <a:pt x="2179" y="97"/>
                  <a:pt x="2240" y="115"/>
                  <a:pt x="2298" y="143"/>
                </a:cubicBezTo>
                <a:cubicBezTo>
                  <a:pt x="2338" y="162"/>
                  <a:pt x="2371" y="184"/>
                  <a:pt x="2418" y="203"/>
                </a:cubicBezTo>
                <a:cubicBezTo>
                  <a:pt x="2468" y="223"/>
                  <a:pt x="2499" y="250"/>
                  <a:pt x="2546" y="279"/>
                </a:cubicBezTo>
                <a:cubicBezTo>
                  <a:pt x="2599" y="312"/>
                  <a:pt x="2638" y="333"/>
                  <a:pt x="2686" y="371"/>
                </a:cubicBezTo>
                <a:cubicBezTo>
                  <a:pt x="2764" y="432"/>
                  <a:pt x="2830" y="523"/>
                  <a:pt x="2894" y="603"/>
                </a:cubicBezTo>
                <a:cubicBezTo>
                  <a:pt x="2909" y="621"/>
                  <a:pt x="2914" y="637"/>
                  <a:pt x="2926" y="659"/>
                </a:cubicBezTo>
                <a:cubicBezTo>
                  <a:pt x="2936" y="677"/>
                  <a:pt x="2954" y="691"/>
                  <a:pt x="2962" y="707"/>
                </a:cubicBezTo>
                <a:cubicBezTo>
                  <a:pt x="2975" y="733"/>
                  <a:pt x="2985" y="764"/>
                  <a:pt x="2998" y="791"/>
                </a:cubicBezTo>
                <a:cubicBezTo>
                  <a:pt x="3024" y="844"/>
                  <a:pt x="3048" y="896"/>
                  <a:pt x="3070" y="959"/>
                </a:cubicBezTo>
                <a:cubicBezTo>
                  <a:pt x="3081" y="989"/>
                  <a:pt x="3097" y="1017"/>
                  <a:pt x="3106" y="1043"/>
                </a:cubicBezTo>
                <a:cubicBezTo>
                  <a:pt x="3113" y="1065"/>
                  <a:pt x="3115" y="1090"/>
                  <a:pt x="3122" y="1115"/>
                </a:cubicBezTo>
                <a:cubicBezTo>
                  <a:pt x="3129" y="1138"/>
                  <a:pt x="3137" y="1160"/>
                  <a:pt x="3142" y="1183"/>
                </a:cubicBezTo>
                <a:cubicBezTo>
                  <a:pt x="3153" y="1230"/>
                  <a:pt x="3155" y="1278"/>
                  <a:pt x="3162" y="1327"/>
                </a:cubicBezTo>
                <a:cubicBezTo>
                  <a:pt x="3170" y="1389"/>
                  <a:pt x="3182" y="1447"/>
                  <a:pt x="3178" y="1507"/>
                </a:cubicBezTo>
                <a:cubicBezTo>
                  <a:pt x="3175" y="1545"/>
                  <a:pt x="3166" y="1586"/>
                  <a:pt x="3158" y="1627"/>
                </a:cubicBezTo>
                <a:cubicBezTo>
                  <a:pt x="3150" y="1668"/>
                  <a:pt x="3146" y="1712"/>
                  <a:pt x="3138" y="1751"/>
                </a:cubicBezTo>
                <a:cubicBezTo>
                  <a:pt x="3124" y="1814"/>
                  <a:pt x="3089" y="1870"/>
                  <a:pt x="3082" y="1935"/>
                </a:cubicBezTo>
                <a:cubicBezTo>
                  <a:pt x="3063" y="1957"/>
                  <a:pt x="3047" y="1983"/>
                  <a:pt x="3042" y="2019"/>
                </a:cubicBezTo>
                <a:cubicBezTo>
                  <a:pt x="3001" y="2065"/>
                  <a:pt x="2979" y="2125"/>
                  <a:pt x="2946" y="2175"/>
                </a:cubicBezTo>
                <a:cubicBezTo>
                  <a:pt x="2931" y="2197"/>
                  <a:pt x="2907" y="2216"/>
                  <a:pt x="2886" y="2239"/>
                </a:cubicBezTo>
                <a:cubicBezTo>
                  <a:pt x="2856" y="2273"/>
                  <a:pt x="2827" y="2309"/>
                  <a:pt x="2794" y="2343"/>
                </a:cubicBezTo>
                <a:cubicBezTo>
                  <a:pt x="2778" y="2359"/>
                  <a:pt x="2761" y="2375"/>
                  <a:pt x="2746" y="2391"/>
                </a:cubicBezTo>
                <a:cubicBezTo>
                  <a:pt x="2715" y="2424"/>
                  <a:pt x="2684" y="2461"/>
                  <a:pt x="2650" y="2491"/>
                </a:cubicBezTo>
                <a:cubicBezTo>
                  <a:pt x="2617" y="2520"/>
                  <a:pt x="2571" y="2540"/>
                  <a:pt x="2546" y="2579"/>
                </a:cubicBezTo>
                <a:cubicBezTo>
                  <a:pt x="2516" y="2583"/>
                  <a:pt x="2506" y="2612"/>
                  <a:pt x="2486" y="2627"/>
                </a:cubicBezTo>
                <a:cubicBezTo>
                  <a:pt x="2473" y="2636"/>
                  <a:pt x="2455" y="2644"/>
                  <a:pt x="2438" y="2655"/>
                </a:cubicBezTo>
                <a:cubicBezTo>
                  <a:pt x="2423" y="2665"/>
                  <a:pt x="2408" y="2679"/>
                  <a:pt x="2394" y="2687"/>
                </a:cubicBezTo>
                <a:cubicBezTo>
                  <a:pt x="2385" y="2692"/>
                  <a:pt x="2374" y="2694"/>
                  <a:pt x="2366" y="2699"/>
                </a:cubicBezTo>
                <a:cubicBezTo>
                  <a:pt x="2346" y="2712"/>
                  <a:pt x="2311" y="2722"/>
                  <a:pt x="2286" y="2735"/>
                </a:cubicBezTo>
                <a:cubicBezTo>
                  <a:pt x="2260" y="2749"/>
                  <a:pt x="2236" y="2758"/>
                  <a:pt x="2198" y="2771"/>
                </a:cubicBezTo>
                <a:cubicBezTo>
                  <a:pt x="2164" y="2783"/>
                  <a:pt x="2128" y="2797"/>
                  <a:pt x="2090" y="2811"/>
                </a:cubicBezTo>
                <a:cubicBezTo>
                  <a:pt x="2071" y="2818"/>
                  <a:pt x="2052" y="2821"/>
                  <a:pt x="2034" y="2827"/>
                </a:cubicBezTo>
                <a:cubicBezTo>
                  <a:pt x="2004" y="2837"/>
                  <a:pt x="1979" y="2855"/>
                  <a:pt x="1950" y="2863"/>
                </a:cubicBezTo>
                <a:cubicBezTo>
                  <a:pt x="1862" y="2887"/>
                  <a:pt x="1734" y="2891"/>
                  <a:pt x="1618" y="2891"/>
                </a:cubicBezTo>
                <a:cubicBezTo>
                  <a:pt x="1537" y="2891"/>
                  <a:pt x="1456" y="2895"/>
                  <a:pt x="1382" y="2887"/>
                </a:cubicBezTo>
                <a:cubicBezTo>
                  <a:pt x="1362" y="2885"/>
                  <a:pt x="1342" y="2877"/>
                  <a:pt x="1322" y="2875"/>
                </a:cubicBezTo>
                <a:cubicBezTo>
                  <a:pt x="1118" y="2859"/>
                  <a:pt x="944" y="2788"/>
                  <a:pt x="782" y="2731"/>
                </a:cubicBezTo>
                <a:cubicBezTo>
                  <a:pt x="706" y="2704"/>
                  <a:pt x="646" y="2657"/>
                  <a:pt x="578" y="2611"/>
                </a:cubicBezTo>
                <a:cubicBezTo>
                  <a:pt x="544" y="2588"/>
                  <a:pt x="512" y="2570"/>
                  <a:pt x="482" y="2547"/>
                </a:cubicBezTo>
                <a:cubicBezTo>
                  <a:pt x="451" y="2523"/>
                  <a:pt x="423" y="2499"/>
                  <a:pt x="398" y="2471"/>
                </a:cubicBezTo>
                <a:cubicBezTo>
                  <a:pt x="372" y="2442"/>
                  <a:pt x="343" y="2417"/>
                  <a:pt x="318" y="2387"/>
                </a:cubicBezTo>
                <a:cubicBezTo>
                  <a:pt x="294" y="2358"/>
                  <a:pt x="276" y="2324"/>
                  <a:pt x="254" y="2291"/>
                </a:cubicBezTo>
                <a:cubicBezTo>
                  <a:pt x="210" y="2226"/>
                  <a:pt x="157" y="2169"/>
                  <a:pt x="126" y="2099"/>
                </a:cubicBezTo>
                <a:cubicBezTo>
                  <a:pt x="92" y="2022"/>
                  <a:pt x="68" y="1943"/>
                  <a:pt x="54" y="1851"/>
                </a:cubicBezTo>
                <a:cubicBezTo>
                  <a:pt x="41" y="1762"/>
                  <a:pt x="17" y="1671"/>
                  <a:pt x="10" y="1575"/>
                </a:cubicBezTo>
                <a:cubicBezTo>
                  <a:pt x="7" y="1540"/>
                  <a:pt x="12" y="1508"/>
                  <a:pt x="10" y="1475"/>
                </a:cubicBezTo>
                <a:cubicBezTo>
                  <a:pt x="8" y="1447"/>
                  <a:pt x="0" y="1419"/>
                  <a:pt x="2" y="1391"/>
                </a:cubicBezTo>
                <a:cubicBezTo>
                  <a:pt x="4" y="1357"/>
                  <a:pt x="11" y="1322"/>
                  <a:pt x="14" y="1287"/>
                </a:cubicBezTo>
                <a:cubicBezTo>
                  <a:pt x="19" y="1230"/>
                  <a:pt x="21" y="1167"/>
                  <a:pt x="34" y="1115"/>
                </a:cubicBezTo>
                <a:cubicBezTo>
                  <a:pt x="38" y="1098"/>
                  <a:pt x="50" y="1081"/>
                  <a:pt x="54" y="1063"/>
                </a:cubicBezTo>
                <a:cubicBezTo>
                  <a:pt x="58" y="1046"/>
                  <a:pt x="53" y="1026"/>
                  <a:pt x="58" y="1007"/>
                </a:cubicBezTo>
                <a:cubicBezTo>
                  <a:pt x="62" y="991"/>
                  <a:pt x="73" y="974"/>
                  <a:pt x="78" y="959"/>
                </a:cubicBezTo>
                <a:cubicBezTo>
                  <a:pt x="92" y="918"/>
                  <a:pt x="105" y="882"/>
                  <a:pt x="126" y="843"/>
                </a:cubicBezTo>
                <a:cubicBezTo>
                  <a:pt x="130" y="835"/>
                  <a:pt x="127" y="821"/>
                  <a:pt x="142" y="827"/>
                </a:cubicBezTo>
                <a:close/>
                <a:moveTo>
                  <a:pt x="338" y="1567"/>
                </a:moveTo>
                <a:cubicBezTo>
                  <a:pt x="361" y="1601"/>
                  <a:pt x="405" y="1636"/>
                  <a:pt x="450" y="1667"/>
                </a:cubicBezTo>
                <a:cubicBezTo>
                  <a:pt x="526" y="1721"/>
                  <a:pt x="606" y="1758"/>
                  <a:pt x="714" y="1767"/>
                </a:cubicBezTo>
                <a:cubicBezTo>
                  <a:pt x="745" y="1770"/>
                  <a:pt x="783" y="1770"/>
                  <a:pt x="818" y="1767"/>
                </a:cubicBezTo>
                <a:cubicBezTo>
                  <a:pt x="868" y="1763"/>
                  <a:pt x="913" y="1746"/>
                  <a:pt x="950" y="1735"/>
                </a:cubicBezTo>
                <a:cubicBezTo>
                  <a:pt x="970" y="1729"/>
                  <a:pt x="992" y="1728"/>
                  <a:pt x="1006" y="1723"/>
                </a:cubicBezTo>
                <a:cubicBezTo>
                  <a:pt x="1038" y="1711"/>
                  <a:pt x="1070" y="1687"/>
                  <a:pt x="1102" y="1667"/>
                </a:cubicBezTo>
                <a:cubicBezTo>
                  <a:pt x="1156" y="1634"/>
                  <a:pt x="1179" y="1609"/>
                  <a:pt x="1210" y="1563"/>
                </a:cubicBezTo>
                <a:cubicBezTo>
                  <a:pt x="1241" y="1517"/>
                  <a:pt x="1262" y="1476"/>
                  <a:pt x="1278" y="1411"/>
                </a:cubicBezTo>
                <a:cubicBezTo>
                  <a:pt x="1287" y="1376"/>
                  <a:pt x="1297" y="1336"/>
                  <a:pt x="1298" y="1307"/>
                </a:cubicBezTo>
                <a:cubicBezTo>
                  <a:pt x="1300" y="1197"/>
                  <a:pt x="1255" y="1055"/>
                  <a:pt x="1210" y="983"/>
                </a:cubicBezTo>
                <a:cubicBezTo>
                  <a:pt x="1207" y="978"/>
                  <a:pt x="1198" y="976"/>
                  <a:pt x="1194" y="971"/>
                </a:cubicBezTo>
                <a:cubicBezTo>
                  <a:pt x="1189" y="964"/>
                  <a:pt x="1190" y="952"/>
                  <a:pt x="1186" y="947"/>
                </a:cubicBezTo>
                <a:cubicBezTo>
                  <a:pt x="1176" y="935"/>
                  <a:pt x="1156" y="921"/>
                  <a:pt x="1142" y="907"/>
                </a:cubicBezTo>
                <a:cubicBezTo>
                  <a:pt x="1118" y="884"/>
                  <a:pt x="1103" y="866"/>
                  <a:pt x="1082" y="855"/>
                </a:cubicBezTo>
                <a:cubicBezTo>
                  <a:pt x="1020" y="823"/>
                  <a:pt x="894" y="802"/>
                  <a:pt x="814" y="803"/>
                </a:cubicBezTo>
                <a:cubicBezTo>
                  <a:pt x="746" y="804"/>
                  <a:pt x="694" y="819"/>
                  <a:pt x="622" y="831"/>
                </a:cubicBezTo>
                <a:cubicBezTo>
                  <a:pt x="517" y="885"/>
                  <a:pt x="402" y="945"/>
                  <a:pt x="342" y="1043"/>
                </a:cubicBezTo>
                <a:cubicBezTo>
                  <a:pt x="332" y="1059"/>
                  <a:pt x="324" y="1073"/>
                  <a:pt x="314" y="1087"/>
                </a:cubicBezTo>
                <a:cubicBezTo>
                  <a:pt x="309" y="1095"/>
                  <a:pt x="301" y="1100"/>
                  <a:pt x="298" y="1107"/>
                </a:cubicBezTo>
                <a:cubicBezTo>
                  <a:pt x="248" y="1203"/>
                  <a:pt x="272" y="1334"/>
                  <a:pt x="278" y="1439"/>
                </a:cubicBezTo>
                <a:cubicBezTo>
                  <a:pt x="307" y="1481"/>
                  <a:pt x="312" y="1528"/>
                  <a:pt x="338" y="1567"/>
                </a:cubicBezTo>
                <a:close/>
                <a:moveTo>
                  <a:pt x="2006" y="891"/>
                </a:moveTo>
                <a:cubicBezTo>
                  <a:pt x="1950" y="911"/>
                  <a:pt x="1918" y="927"/>
                  <a:pt x="1874" y="963"/>
                </a:cubicBezTo>
                <a:cubicBezTo>
                  <a:pt x="1808" y="1018"/>
                  <a:pt x="1748" y="1082"/>
                  <a:pt x="1714" y="1159"/>
                </a:cubicBezTo>
                <a:cubicBezTo>
                  <a:pt x="1706" y="1177"/>
                  <a:pt x="1695" y="1198"/>
                  <a:pt x="1690" y="1219"/>
                </a:cubicBezTo>
                <a:cubicBezTo>
                  <a:pt x="1679" y="1263"/>
                  <a:pt x="1686" y="1306"/>
                  <a:pt x="1686" y="1359"/>
                </a:cubicBezTo>
                <a:cubicBezTo>
                  <a:pt x="1686" y="1388"/>
                  <a:pt x="1679" y="1416"/>
                  <a:pt x="1682" y="1443"/>
                </a:cubicBezTo>
                <a:cubicBezTo>
                  <a:pt x="1688" y="1499"/>
                  <a:pt x="1716" y="1562"/>
                  <a:pt x="1754" y="1607"/>
                </a:cubicBezTo>
                <a:cubicBezTo>
                  <a:pt x="1771" y="1627"/>
                  <a:pt x="1795" y="1642"/>
                  <a:pt x="1818" y="1663"/>
                </a:cubicBezTo>
                <a:cubicBezTo>
                  <a:pt x="1840" y="1683"/>
                  <a:pt x="1858" y="1711"/>
                  <a:pt x="1878" y="1723"/>
                </a:cubicBezTo>
                <a:cubicBezTo>
                  <a:pt x="1886" y="1728"/>
                  <a:pt x="1900" y="1730"/>
                  <a:pt x="1914" y="1735"/>
                </a:cubicBezTo>
                <a:cubicBezTo>
                  <a:pt x="1960" y="1753"/>
                  <a:pt x="2000" y="1773"/>
                  <a:pt x="2050" y="1783"/>
                </a:cubicBezTo>
                <a:cubicBezTo>
                  <a:pt x="2096" y="1793"/>
                  <a:pt x="2149" y="1791"/>
                  <a:pt x="2202" y="1791"/>
                </a:cubicBezTo>
                <a:cubicBezTo>
                  <a:pt x="2303" y="1790"/>
                  <a:pt x="2391" y="1778"/>
                  <a:pt x="2466" y="1743"/>
                </a:cubicBezTo>
                <a:cubicBezTo>
                  <a:pt x="2495" y="1730"/>
                  <a:pt x="2516" y="1721"/>
                  <a:pt x="2534" y="1707"/>
                </a:cubicBezTo>
                <a:cubicBezTo>
                  <a:pt x="2609" y="1648"/>
                  <a:pt x="2667" y="1559"/>
                  <a:pt x="2690" y="1463"/>
                </a:cubicBezTo>
                <a:cubicBezTo>
                  <a:pt x="2700" y="1420"/>
                  <a:pt x="2702" y="1367"/>
                  <a:pt x="2702" y="1307"/>
                </a:cubicBezTo>
                <a:cubicBezTo>
                  <a:pt x="2702" y="1272"/>
                  <a:pt x="2708" y="1219"/>
                  <a:pt x="2698" y="1183"/>
                </a:cubicBezTo>
                <a:cubicBezTo>
                  <a:pt x="2693" y="1163"/>
                  <a:pt x="2671" y="1137"/>
                  <a:pt x="2658" y="1111"/>
                </a:cubicBezTo>
                <a:cubicBezTo>
                  <a:pt x="2627" y="1049"/>
                  <a:pt x="2610" y="1016"/>
                  <a:pt x="2562" y="983"/>
                </a:cubicBezTo>
                <a:cubicBezTo>
                  <a:pt x="2547" y="972"/>
                  <a:pt x="2536" y="955"/>
                  <a:pt x="2526" y="947"/>
                </a:cubicBezTo>
                <a:cubicBezTo>
                  <a:pt x="2516" y="939"/>
                  <a:pt x="2498" y="935"/>
                  <a:pt x="2486" y="927"/>
                </a:cubicBezTo>
                <a:cubicBezTo>
                  <a:pt x="2472" y="918"/>
                  <a:pt x="2461" y="909"/>
                  <a:pt x="2450" y="903"/>
                </a:cubicBezTo>
                <a:cubicBezTo>
                  <a:pt x="2366" y="861"/>
                  <a:pt x="2236" y="851"/>
                  <a:pt x="2138" y="859"/>
                </a:cubicBezTo>
                <a:cubicBezTo>
                  <a:pt x="2077" y="864"/>
                  <a:pt x="2049" y="876"/>
                  <a:pt x="2006" y="891"/>
                </a:cubicBezTo>
                <a:close/>
                <a:moveTo>
                  <a:pt x="810" y="1799"/>
                </a:moveTo>
                <a:cubicBezTo>
                  <a:pt x="785" y="1800"/>
                  <a:pt x="759" y="1799"/>
                  <a:pt x="730" y="1799"/>
                </a:cubicBezTo>
                <a:cubicBezTo>
                  <a:pt x="706" y="1799"/>
                  <a:pt x="676" y="1802"/>
                  <a:pt x="650" y="1799"/>
                </a:cubicBezTo>
                <a:cubicBezTo>
                  <a:pt x="567" y="1790"/>
                  <a:pt x="485" y="1745"/>
                  <a:pt x="438" y="1707"/>
                </a:cubicBezTo>
                <a:cubicBezTo>
                  <a:pt x="425" y="1696"/>
                  <a:pt x="401" y="1672"/>
                  <a:pt x="386" y="1671"/>
                </a:cubicBezTo>
                <a:cubicBezTo>
                  <a:pt x="342" y="1668"/>
                  <a:pt x="326" y="1721"/>
                  <a:pt x="314" y="1759"/>
                </a:cubicBezTo>
                <a:cubicBezTo>
                  <a:pt x="289" y="1836"/>
                  <a:pt x="278" y="1916"/>
                  <a:pt x="262" y="1995"/>
                </a:cubicBezTo>
                <a:cubicBezTo>
                  <a:pt x="253" y="2038"/>
                  <a:pt x="239" y="2076"/>
                  <a:pt x="234" y="2111"/>
                </a:cubicBezTo>
                <a:cubicBezTo>
                  <a:pt x="220" y="2209"/>
                  <a:pt x="279" y="2283"/>
                  <a:pt x="330" y="2347"/>
                </a:cubicBezTo>
                <a:cubicBezTo>
                  <a:pt x="363" y="2388"/>
                  <a:pt x="395" y="2424"/>
                  <a:pt x="430" y="2459"/>
                </a:cubicBezTo>
                <a:cubicBezTo>
                  <a:pt x="467" y="2496"/>
                  <a:pt x="500" y="2516"/>
                  <a:pt x="542" y="2543"/>
                </a:cubicBezTo>
                <a:cubicBezTo>
                  <a:pt x="581" y="2568"/>
                  <a:pt x="615" y="2593"/>
                  <a:pt x="650" y="2619"/>
                </a:cubicBezTo>
                <a:cubicBezTo>
                  <a:pt x="669" y="2633"/>
                  <a:pt x="690" y="2648"/>
                  <a:pt x="706" y="2655"/>
                </a:cubicBezTo>
                <a:cubicBezTo>
                  <a:pt x="730" y="2666"/>
                  <a:pt x="760" y="2666"/>
                  <a:pt x="782" y="2675"/>
                </a:cubicBezTo>
                <a:cubicBezTo>
                  <a:pt x="797" y="2681"/>
                  <a:pt x="808" y="2696"/>
                  <a:pt x="822" y="2703"/>
                </a:cubicBezTo>
                <a:cubicBezTo>
                  <a:pt x="872" y="2730"/>
                  <a:pt x="927" y="2737"/>
                  <a:pt x="982" y="2755"/>
                </a:cubicBezTo>
                <a:cubicBezTo>
                  <a:pt x="1017" y="2767"/>
                  <a:pt x="1055" y="2802"/>
                  <a:pt x="1098" y="2779"/>
                </a:cubicBezTo>
                <a:cubicBezTo>
                  <a:pt x="1124" y="2745"/>
                  <a:pt x="1107" y="2699"/>
                  <a:pt x="1110" y="2659"/>
                </a:cubicBezTo>
                <a:cubicBezTo>
                  <a:pt x="1111" y="2642"/>
                  <a:pt x="1121" y="2624"/>
                  <a:pt x="1122" y="2607"/>
                </a:cubicBezTo>
                <a:cubicBezTo>
                  <a:pt x="1127" y="2548"/>
                  <a:pt x="1118" y="2472"/>
                  <a:pt x="1114" y="2399"/>
                </a:cubicBezTo>
                <a:cubicBezTo>
                  <a:pt x="1110" y="2327"/>
                  <a:pt x="1111" y="2252"/>
                  <a:pt x="1106" y="2183"/>
                </a:cubicBezTo>
                <a:cubicBezTo>
                  <a:pt x="1103" y="2144"/>
                  <a:pt x="1096" y="2106"/>
                  <a:pt x="1094" y="2067"/>
                </a:cubicBezTo>
                <a:cubicBezTo>
                  <a:pt x="1092" y="2028"/>
                  <a:pt x="1098" y="1990"/>
                  <a:pt x="1094" y="1955"/>
                </a:cubicBezTo>
                <a:cubicBezTo>
                  <a:pt x="1092" y="1933"/>
                  <a:pt x="1083" y="1912"/>
                  <a:pt x="1082" y="1891"/>
                </a:cubicBezTo>
                <a:cubicBezTo>
                  <a:pt x="1079" y="1843"/>
                  <a:pt x="1089" y="1796"/>
                  <a:pt x="1058" y="1755"/>
                </a:cubicBezTo>
                <a:cubicBezTo>
                  <a:pt x="968" y="1759"/>
                  <a:pt x="896" y="1795"/>
                  <a:pt x="810" y="1799"/>
                </a:cubicBezTo>
                <a:close/>
                <a:moveTo>
                  <a:pt x="2094" y="2767"/>
                </a:moveTo>
                <a:cubicBezTo>
                  <a:pt x="2170" y="2742"/>
                  <a:pt x="2250" y="2721"/>
                  <a:pt x="2306" y="2687"/>
                </a:cubicBezTo>
                <a:cubicBezTo>
                  <a:pt x="2318" y="2680"/>
                  <a:pt x="2330" y="2677"/>
                  <a:pt x="2342" y="2671"/>
                </a:cubicBezTo>
                <a:cubicBezTo>
                  <a:pt x="2408" y="2636"/>
                  <a:pt x="2465" y="2590"/>
                  <a:pt x="2526" y="2551"/>
                </a:cubicBezTo>
                <a:cubicBezTo>
                  <a:pt x="2570" y="2503"/>
                  <a:pt x="2589" y="2494"/>
                  <a:pt x="2634" y="2455"/>
                </a:cubicBezTo>
                <a:cubicBezTo>
                  <a:pt x="2663" y="2429"/>
                  <a:pt x="2724" y="2386"/>
                  <a:pt x="2730" y="2347"/>
                </a:cubicBezTo>
                <a:cubicBezTo>
                  <a:pt x="2734" y="2325"/>
                  <a:pt x="2722" y="2309"/>
                  <a:pt x="2718" y="2283"/>
                </a:cubicBezTo>
                <a:cubicBezTo>
                  <a:pt x="2715" y="2264"/>
                  <a:pt x="2719" y="2241"/>
                  <a:pt x="2714" y="2223"/>
                </a:cubicBezTo>
                <a:cubicBezTo>
                  <a:pt x="2704" y="2185"/>
                  <a:pt x="2683" y="2138"/>
                  <a:pt x="2670" y="2091"/>
                </a:cubicBezTo>
                <a:cubicBezTo>
                  <a:pt x="2664" y="2067"/>
                  <a:pt x="2660" y="2043"/>
                  <a:pt x="2654" y="2019"/>
                </a:cubicBezTo>
                <a:cubicBezTo>
                  <a:pt x="2638" y="1955"/>
                  <a:pt x="2628" y="1902"/>
                  <a:pt x="2606" y="1835"/>
                </a:cubicBezTo>
                <a:cubicBezTo>
                  <a:pt x="2589" y="1785"/>
                  <a:pt x="2585" y="1722"/>
                  <a:pt x="2534" y="1747"/>
                </a:cubicBezTo>
                <a:cubicBezTo>
                  <a:pt x="2499" y="1764"/>
                  <a:pt x="2467" y="1787"/>
                  <a:pt x="2430" y="1799"/>
                </a:cubicBezTo>
                <a:cubicBezTo>
                  <a:pt x="2325" y="1833"/>
                  <a:pt x="2140" y="1838"/>
                  <a:pt x="2026" y="1811"/>
                </a:cubicBezTo>
                <a:cubicBezTo>
                  <a:pt x="1995" y="1804"/>
                  <a:pt x="1963" y="1779"/>
                  <a:pt x="1926" y="1795"/>
                </a:cubicBezTo>
                <a:cubicBezTo>
                  <a:pt x="1901" y="1853"/>
                  <a:pt x="1918" y="1925"/>
                  <a:pt x="1918" y="1987"/>
                </a:cubicBezTo>
                <a:cubicBezTo>
                  <a:pt x="1918" y="2012"/>
                  <a:pt x="1914" y="2038"/>
                  <a:pt x="1914" y="2063"/>
                </a:cubicBezTo>
                <a:cubicBezTo>
                  <a:pt x="1914" y="2126"/>
                  <a:pt x="1918" y="2179"/>
                  <a:pt x="1922" y="2231"/>
                </a:cubicBezTo>
                <a:cubicBezTo>
                  <a:pt x="1929" y="2308"/>
                  <a:pt x="1935" y="2385"/>
                  <a:pt x="1942" y="2459"/>
                </a:cubicBezTo>
                <a:cubicBezTo>
                  <a:pt x="1947" y="2512"/>
                  <a:pt x="1947" y="2566"/>
                  <a:pt x="1954" y="2615"/>
                </a:cubicBezTo>
                <a:cubicBezTo>
                  <a:pt x="1957" y="2635"/>
                  <a:pt x="1967" y="2655"/>
                  <a:pt x="1970" y="2675"/>
                </a:cubicBezTo>
                <a:cubicBezTo>
                  <a:pt x="1976" y="2716"/>
                  <a:pt x="1968" y="2768"/>
                  <a:pt x="2006" y="2795"/>
                </a:cubicBezTo>
                <a:cubicBezTo>
                  <a:pt x="2039" y="2799"/>
                  <a:pt x="2066" y="2776"/>
                  <a:pt x="2094" y="2767"/>
                </a:cubicBezTo>
                <a:close/>
                <a:moveTo>
                  <a:pt x="1706" y="1939"/>
                </a:moveTo>
                <a:cubicBezTo>
                  <a:pt x="1707" y="1883"/>
                  <a:pt x="1688" y="1804"/>
                  <a:pt x="1654" y="1791"/>
                </a:cubicBezTo>
                <a:cubicBezTo>
                  <a:pt x="1571" y="1759"/>
                  <a:pt x="1608" y="1878"/>
                  <a:pt x="1574" y="1895"/>
                </a:cubicBezTo>
                <a:cubicBezTo>
                  <a:pt x="1562" y="1901"/>
                  <a:pt x="1549" y="1893"/>
                  <a:pt x="1526" y="1887"/>
                </a:cubicBezTo>
                <a:cubicBezTo>
                  <a:pt x="1509" y="1882"/>
                  <a:pt x="1485" y="1880"/>
                  <a:pt x="1470" y="1875"/>
                </a:cubicBezTo>
                <a:cubicBezTo>
                  <a:pt x="1458" y="1871"/>
                  <a:pt x="1448" y="1858"/>
                  <a:pt x="1438" y="1855"/>
                </a:cubicBezTo>
                <a:cubicBezTo>
                  <a:pt x="1419" y="1849"/>
                  <a:pt x="1386" y="1850"/>
                  <a:pt x="1374" y="1855"/>
                </a:cubicBezTo>
                <a:cubicBezTo>
                  <a:pt x="1321" y="1877"/>
                  <a:pt x="1305" y="1998"/>
                  <a:pt x="1334" y="2039"/>
                </a:cubicBezTo>
                <a:cubicBezTo>
                  <a:pt x="1358" y="2074"/>
                  <a:pt x="1468" y="2097"/>
                  <a:pt x="1554" y="2095"/>
                </a:cubicBezTo>
                <a:cubicBezTo>
                  <a:pt x="1625" y="2093"/>
                  <a:pt x="1644" y="2064"/>
                  <a:pt x="1678" y="2031"/>
                </a:cubicBezTo>
                <a:cubicBezTo>
                  <a:pt x="1683" y="2000"/>
                  <a:pt x="1705" y="1981"/>
                  <a:pt x="1706" y="1939"/>
                </a:cubicBezTo>
                <a:close/>
                <a:moveTo>
                  <a:pt x="1782" y="2051"/>
                </a:moveTo>
                <a:cubicBezTo>
                  <a:pt x="1764" y="2049"/>
                  <a:pt x="1748" y="2018"/>
                  <a:pt x="1726" y="2019"/>
                </a:cubicBezTo>
                <a:cubicBezTo>
                  <a:pt x="1698" y="2021"/>
                  <a:pt x="1685" y="2063"/>
                  <a:pt x="1674" y="2079"/>
                </a:cubicBezTo>
                <a:cubicBezTo>
                  <a:pt x="1663" y="2096"/>
                  <a:pt x="1643" y="2109"/>
                  <a:pt x="1642" y="2131"/>
                </a:cubicBezTo>
                <a:cubicBezTo>
                  <a:pt x="1640" y="2181"/>
                  <a:pt x="1724" y="2249"/>
                  <a:pt x="1774" y="2239"/>
                </a:cubicBezTo>
                <a:cubicBezTo>
                  <a:pt x="1797" y="2235"/>
                  <a:pt x="1848" y="2179"/>
                  <a:pt x="1862" y="2159"/>
                </a:cubicBezTo>
                <a:cubicBezTo>
                  <a:pt x="1891" y="2118"/>
                  <a:pt x="1882" y="2080"/>
                  <a:pt x="1866" y="2027"/>
                </a:cubicBezTo>
                <a:cubicBezTo>
                  <a:pt x="1829" y="2013"/>
                  <a:pt x="1818" y="2054"/>
                  <a:pt x="1782" y="20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9628188" y="1400175"/>
            <a:ext cx="663575" cy="704850"/>
          </a:xfrm>
          <a:custGeom>
            <a:avLst/>
            <a:gdLst>
              <a:gd name="T0" fmla="*/ 484 w 1022"/>
              <a:gd name="T1" fmla="*/ 878 h 1084"/>
              <a:gd name="T2" fmla="*/ 416 w 1022"/>
              <a:gd name="T3" fmla="*/ 1082 h 1084"/>
              <a:gd name="T4" fmla="*/ 288 w 1022"/>
              <a:gd name="T5" fmla="*/ 1042 h 1084"/>
              <a:gd name="T6" fmla="*/ 328 w 1022"/>
              <a:gd name="T7" fmla="*/ 834 h 1084"/>
              <a:gd name="T8" fmla="*/ 256 w 1022"/>
              <a:gd name="T9" fmla="*/ 802 h 1084"/>
              <a:gd name="T10" fmla="*/ 196 w 1022"/>
              <a:gd name="T11" fmla="*/ 770 h 1084"/>
              <a:gd name="T12" fmla="*/ 156 w 1022"/>
              <a:gd name="T13" fmla="*/ 718 h 1084"/>
              <a:gd name="T14" fmla="*/ 112 w 1022"/>
              <a:gd name="T15" fmla="*/ 690 h 1084"/>
              <a:gd name="T16" fmla="*/ 88 w 1022"/>
              <a:gd name="T17" fmla="*/ 654 h 1084"/>
              <a:gd name="T18" fmla="*/ 72 w 1022"/>
              <a:gd name="T19" fmla="*/ 642 h 1084"/>
              <a:gd name="T20" fmla="*/ 64 w 1022"/>
              <a:gd name="T21" fmla="*/ 622 h 1084"/>
              <a:gd name="T22" fmla="*/ 20 w 1022"/>
              <a:gd name="T23" fmla="*/ 554 h 1084"/>
              <a:gd name="T24" fmla="*/ 12 w 1022"/>
              <a:gd name="T25" fmla="*/ 450 h 1084"/>
              <a:gd name="T26" fmla="*/ 0 w 1022"/>
              <a:gd name="T27" fmla="*/ 386 h 1084"/>
              <a:gd name="T28" fmla="*/ 12 w 1022"/>
              <a:gd name="T29" fmla="*/ 298 h 1084"/>
              <a:gd name="T30" fmla="*/ 32 w 1022"/>
              <a:gd name="T31" fmla="*/ 218 h 1084"/>
              <a:gd name="T32" fmla="*/ 88 w 1022"/>
              <a:gd name="T33" fmla="*/ 126 h 1084"/>
              <a:gd name="T34" fmla="*/ 184 w 1022"/>
              <a:gd name="T35" fmla="*/ 54 h 1084"/>
              <a:gd name="T36" fmla="*/ 240 w 1022"/>
              <a:gd name="T37" fmla="*/ 42 h 1084"/>
              <a:gd name="T38" fmla="*/ 288 w 1022"/>
              <a:gd name="T39" fmla="*/ 22 h 1084"/>
              <a:gd name="T40" fmla="*/ 316 w 1022"/>
              <a:gd name="T41" fmla="*/ 22 h 1084"/>
              <a:gd name="T42" fmla="*/ 428 w 1022"/>
              <a:gd name="T43" fmla="*/ 2 h 1084"/>
              <a:gd name="T44" fmla="*/ 552 w 1022"/>
              <a:gd name="T45" fmla="*/ 14 h 1084"/>
              <a:gd name="T46" fmla="*/ 784 w 1022"/>
              <a:gd name="T47" fmla="*/ 110 h 1084"/>
              <a:gd name="T48" fmla="*/ 1016 w 1022"/>
              <a:gd name="T49" fmla="*/ 482 h 1084"/>
              <a:gd name="T50" fmla="*/ 1008 w 1022"/>
              <a:gd name="T51" fmla="*/ 650 h 1084"/>
              <a:gd name="T52" fmla="*/ 980 w 1022"/>
              <a:gd name="T53" fmla="*/ 726 h 1084"/>
              <a:gd name="T54" fmla="*/ 604 w 1022"/>
              <a:gd name="T55" fmla="*/ 898 h 1084"/>
              <a:gd name="T56" fmla="*/ 484 w 1022"/>
              <a:gd name="T57" fmla="*/ 878 h 1084"/>
              <a:gd name="T58" fmla="*/ 464 w 1022"/>
              <a:gd name="T59" fmla="*/ 810 h 1084"/>
              <a:gd name="T60" fmla="*/ 552 w 1022"/>
              <a:gd name="T61" fmla="*/ 842 h 1084"/>
              <a:gd name="T62" fmla="*/ 620 w 1022"/>
              <a:gd name="T63" fmla="*/ 850 h 1084"/>
              <a:gd name="T64" fmla="*/ 760 w 1022"/>
              <a:gd name="T65" fmla="*/ 838 h 1084"/>
              <a:gd name="T66" fmla="*/ 912 w 1022"/>
              <a:gd name="T67" fmla="*/ 750 h 1084"/>
              <a:gd name="T68" fmla="*/ 964 w 1022"/>
              <a:gd name="T69" fmla="*/ 646 h 1084"/>
              <a:gd name="T70" fmla="*/ 948 w 1022"/>
              <a:gd name="T71" fmla="*/ 406 h 1084"/>
              <a:gd name="T72" fmla="*/ 848 w 1022"/>
              <a:gd name="T73" fmla="*/ 230 h 1084"/>
              <a:gd name="T74" fmla="*/ 728 w 1022"/>
              <a:gd name="T75" fmla="*/ 138 h 1084"/>
              <a:gd name="T76" fmla="*/ 676 w 1022"/>
              <a:gd name="T77" fmla="*/ 110 h 1084"/>
              <a:gd name="T78" fmla="*/ 608 w 1022"/>
              <a:gd name="T79" fmla="*/ 74 h 1084"/>
              <a:gd name="T80" fmla="*/ 520 w 1022"/>
              <a:gd name="T81" fmla="*/ 70 h 1084"/>
              <a:gd name="T82" fmla="*/ 396 w 1022"/>
              <a:gd name="T83" fmla="*/ 62 h 1084"/>
              <a:gd name="T84" fmla="*/ 336 w 1022"/>
              <a:gd name="T85" fmla="*/ 66 h 1084"/>
              <a:gd name="T86" fmla="*/ 264 w 1022"/>
              <a:gd name="T87" fmla="*/ 86 h 1084"/>
              <a:gd name="T88" fmla="*/ 192 w 1022"/>
              <a:gd name="T89" fmla="*/ 106 h 1084"/>
              <a:gd name="T90" fmla="*/ 100 w 1022"/>
              <a:gd name="T91" fmla="*/ 198 h 1084"/>
              <a:gd name="T92" fmla="*/ 68 w 1022"/>
              <a:gd name="T93" fmla="*/ 238 h 1084"/>
              <a:gd name="T94" fmla="*/ 44 w 1022"/>
              <a:gd name="T95" fmla="*/ 358 h 1084"/>
              <a:gd name="T96" fmla="*/ 44 w 1022"/>
              <a:gd name="T97" fmla="*/ 422 h 1084"/>
              <a:gd name="T98" fmla="*/ 68 w 1022"/>
              <a:gd name="T99" fmla="*/ 538 h 1084"/>
              <a:gd name="T100" fmla="*/ 180 w 1022"/>
              <a:gd name="T101" fmla="*/ 678 h 1084"/>
              <a:gd name="T102" fmla="*/ 232 w 1022"/>
              <a:gd name="T103" fmla="*/ 730 h 1084"/>
              <a:gd name="T104" fmla="*/ 268 w 1022"/>
              <a:gd name="T105" fmla="*/ 742 h 1084"/>
              <a:gd name="T106" fmla="*/ 296 w 1022"/>
              <a:gd name="T107" fmla="*/ 762 h 1084"/>
              <a:gd name="T108" fmla="*/ 384 w 1022"/>
              <a:gd name="T109" fmla="*/ 798 h 1084"/>
              <a:gd name="T110" fmla="*/ 340 w 1022"/>
              <a:gd name="T111" fmla="*/ 994 h 1084"/>
              <a:gd name="T112" fmla="*/ 432 w 1022"/>
              <a:gd name="T113" fmla="*/ 894 h 1084"/>
              <a:gd name="T114" fmla="*/ 464 w 1022"/>
              <a:gd name="T115" fmla="*/ 810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2" h="1084">
                <a:moveTo>
                  <a:pt x="484" y="878"/>
                </a:moveTo>
                <a:cubicBezTo>
                  <a:pt x="450" y="934"/>
                  <a:pt x="449" y="1024"/>
                  <a:pt x="416" y="1082"/>
                </a:cubicBezTo>
                <a:cubicBezTo>
                  <a:pt x="386" y="1084"/>
                  <a:pt x="302" y="1073"/>
                  <a:pt x="288" y="1042"/>
                </a:cubicBezTo>
                <a:cubicBezTo>
                  <a:pt x="266" y="994"/>
                  <a:pt x="340" y="902"/>
                  <a:pt x="328" y="834"/>
                </a:cubicBezTo>
                <a:cubicBezTo>
                  <a:pt x="311" y="812"/>
                  <a:pt x="280" y="813"/>
                  <a:pt x="256" y="802"/>
                </a:cubicBezTo>
                <a:cubicBezTo>
                  <a:pt x="234" y="792"/>
                  <a:pt x="218" y="775"/>
                  <a:pt x="196" y="770"/>
                </a:cubicBezTo>
                <a:cubicBezTo>
                  <a:pt x="181" y="756"/>
                  <a:pt x="174" y="734"/>
                  <a:pt x="156" y="718"/>
                </a:cubicBezTo>
                <a:cubicBezTo>
                  <a:pt x="143" y="706"/>
                  <a:pt x="124" y="703"/>
                  <a:pt x="112" y="690"/>
                </a:cubicBezTo>
                <a:cubicBezTo>
                  <a:pt x="104" y="681"/>
                  <a:pt x="98" y="666"/>
                  <a:pt x="88" y="654"/>
                </a:cubicBezTo>
                <a:cubicBezTo>
                  <a:pt x="83" y="648"/>
                  <a:pt x="77" y="647"/>
                  <a:pt x="72" y="642"/>
                </a:cubicBezTo>
                <a:cubicBezTo>
                  <a:pt x="67" y="636"/>
                  <a:pt x="68" y="628"/>
                  <a:pt x="64" y="622"/>
                </a:cubicBezTo>
                <a:cubicBezTo>
                  <a:pt x="47" y="600"/>
                  <a:pt x="27" y="577"/>
                  <a:pt x="20" y="554"/>
                </a:cubicBezTo>
                <a:cubicBezTo>
                  <a:pt x="12" y="525"/>
                  <a:pt x="16" y="487"/>
                  <a:pt x="12" y="450"/>
                </a:cubicBezTo>
                <a:cubicBezTo>
                  <a:pt x="9" y="428"/>
                  <a:pt x="0" y="406"/>
                  <a:pt x="0" y="386"/>
                </a:cubicBezTo>
                <a:cubicBezTo>
                  <a:pt x="0" y="360"/>
                  <a:pt x="6" y="326"/>
                  <a:pt x="12" y="298"/>
                </a:cubicBezTo>
                <a:cubicBezTo>
                  <a:pt x="18" y="271"/>
                  <a:pt x="24" y="238"/>
                  <a:pt x="32" y="218"/>
                </a:cubicBezTo>
                <a:cubicBezTo>
                  <a:pt x="46" y="184"/>
                  <a:pt x="84" y="163"/>
                  <a:pt x="88" y="126"/>
                </a:cubicBezTo>
                <a:cubicBezTo>
                  <a:pt x="121" y="109"/>
                  <a:pt x="144" y="65"/>
                  <a:pt x="184" y="54"/>
                </a:cubicBezTo>
                <a:cubicBezTo>
                  <a:pt x="201" y="49"/>
                  <a:pt x="222" y="47"/>
                  <a:pt x="240" y="42"/>
                </a:cubicBezTo>
                <a:cubicBezTo>
                  <a:pt x="257" y="37"/>
                  <a:pt x="271" y="27"/>
                  <a:pt x="288" y="22"/>
                </a:cubicBezTo>
                <a:cubicBezTo>
                  <a:pt x="294" y="20"/>
                  <a:pt x="306" y="24"/>
                  <a:pt x="316" y="22"/>
                </a:cubicBezTo>
                <a:cubicBezTo>
                  <a:pt x="338" y="17"/>
                  <a:pt x="398" y="4"/>
                  <a:pt x="428" y="2"/>
                </a:cubicBezTo>
                <a:cubicBezTo>
                  <a:pt x="462" y="0"/>
                  <a:pt x="516" y="9"/>
                  <a:pt x="552" y="14"/>
                </a:cubicBezTo>
                <a:cubicBezTo>
                  <a:pt x="638" y="27"/>
                  <a:pt x="714" y="68"/>
                  <a:pt x="784" y="110"/>
                </a:cubicBezTo>
                <a:cubicBezTo>
                  <a:pt x="905" y="182"/>
                  <a:pt x="1000" y="326"/>
                  <a:pt x="1016" y="482"/>
                </a:cubicBezTo>
                <a:cubicBezTo>
                  <a:pt x="1022" y="539"/>
                  <a:pt x="1017" y="594"/>
                  <a:pt x="1008" y="650"/>
                </a:cubicBezTo>
                <a:cubicBezTo>
                  <a:pt x="1004" y="679"/>
                  <a:pt x="991" y="700"/>
                  <a:pt x="980" y="726"/>
                </a:cubicBezTo>
                <a:cubicBezTo>
                  <a:pt x="925" y="853"/>
                  <a:pt x="784" y="906"/>
                  <a:pt x="604" y="898"/>
                </a:cubicBezTo>
                <a:cubicBezTo>
                  <a:pt x="560" y="896"/>
                  <a:pt x="536" y="877"/>
                  <a:pt x="484" y="878"/>
                </a:cubicBezTo>
                <a:close/>
                <a:moveTo>
                  <a:pt x="464" y="810"/>
                </a:moveTo>
                <a:cubicBezTo>
                  <a:pt x="489" y="804"/>
                  <a:pt x="529" y="836"/>
                  <a:pt x="552" y="842"/>
                </a:cubicBezTo>
                <a:cubicBezTo>
                  <a:pt x="568" y="846"/>
                  <a:pt x="595" y="850"/>
                  <a:pt x="620" y="850"/>
                </a:cubicBezTo>
                <a:cubicBezTo>
                  <a:pt x="657" y="850"/>
                  <a:pt x="724" y="846"/>
                  <a:pt x="760" y="838"/>
                </a:cubicBezTo>
                <a:cubicBezTo>
                  <a:pt x="809" y="828"/>
                  <a:pt x="885" y="780"/>
                  <a:pt x="912" y="750"/>
                </a:cubicBezTo>
                <a:cubicBezTo>
                  <a:pt x="931" y="729"/>
                  <a:pt x="958" y="674"/>
                  <a:pt x="964" y="646"/>
                </a:cubicBezTo>
                <a:cubicBezTo>
                  <a:pt x="983" y="559"/>
                  <a:pt x="967" y="473"/>
                  <a:pt x="948" y="406"/>
                </a:cubicBezTo>
                <a:cubicBezTo>
                  <a:pt x="926" y="329"/>
                  <a:pt x="894" y="277"/>
                  <a:pt x="848" y="230"/>
                </a:cubicBezTo>
                <a:cubicBezTo>
                  <a:pt x="815" y="196"/>
                  <a:pt x="770" y="154"/>
                  <a:pt x="728" y="138"/>
                </a:cubicBezTo>
                <a:cubicBezTo>
                  <a:pt x="711" y="131"/>
                  <a:pt x="692" y="118"/>
                  <a:pt x="676" y="110"/>
                </a:cubicBezTo>
                <a:cubicBezTo>
                  <a:pt x="652" y="98"/>
                  <a:pt x="629" y="79"/>
                  <a:pt x="608" y="74"/>
                </a:cubicBezTo>
                <a:cubicBezTo>
                  <a:pt x="583" y="68"/>
                  <a:pt x="548" y="73"/>
                  <a:pt x="520" y="70"/>
                </a:cubicBezTo>
                <a:cubicBezTo>
                  <a:pt x="493" y="67"/>
                  <a:pt x="426" y="54"/>
                  <a:pt x="396" y="62"/>
                </a:cubicBezTo>
                <a:cubicBezTo>
                  <a:pt x="376" y="67"/>
                  <a:pt x="357" y="63"/>
                  <a:pt x="336" y="66"/>
                </a:cubicBezTo>
                <a:cubicBezTo>
                  <a:pt x="314" y="69"/>
                  <a:pt x="289" y="79"/>
                  <a:pt x="264" y="86"/>
                </a:cubicBezTo>
                <a:cubicBezTo>
                  <a:pt x="239" y="93"/>
                  <a:pt x="208" y="99"/>
                  <a:pt x="192" y="106"/>
                </a:cubicBezTo>
                <a:cubicBezTo>
                  <a:pt x="150" y="125"/>
                  <a:pt x="124" y="164"/>
                  <a:pt x="100" y="198"/>
                </a:cubicBezTo>
                <a:cubicBezTo>
                  <a:pt x="89" y="214"/>
                  <a:pt x="72" y="229"/>
                  <a:pt x="68" y="238"/>
                </a:cubicBezTo>
                <a:cubicBezTo>
                  <a:pt x="53" y="271"/>
                  <a:pt x="47" y="321"/>
                  <a:pt x="44" y="358"/>
                </a:cubicBezTo>
                <a:cubicBezTo>
                  <a:pt x="42" y="378"/>
                  <a:pt x="42" y="402"/>
                  <a:pt x="44" y="422"/>
                </a:cubicBezTo>
                <a:cubicBezTo>
                  <a:pt x="47" y="462"/>
                  <a:pt x="53" y="504"/>
                  <a:pt x="68" y="538"/>
                </a:cubicBezTo>
                <a:cubicBezTo>
                  <a:pt x="96" y="603"/>
                  <a:pt x="131" y="638"/>
                  <a:pt x="180" y="678"/>
                </a:cubicBezTo>
                <a:cubicBezTo>
                  <a:pt x="201" y="695"/>
                  <a:pt x="216" y="720"/>
                  <a:pt x="232" y="730"/>
                </a:cubicBezTo>
                <a:cubicBezTo>
                  <a:pt x="240" y="735"/>
                  <a:pt x="257" y="736"/>
                  <a:pt x="268" y="742"/>
                </a:cubicBezTo>
                <a:cubicBezTo>
                  <a:pt x="280" y="748"/>
                  <a:pt x="286" y="758"/>
                  <a:pt x="296" y="762"/>
                </a:cubicBezTo>
                <a:cubicBezTo>
                  <a:pt x="326" y="774"/>
                  <a:pt x="363" y="769"/>
                  <a:pt x="384" y="798"/>
                </a:cubicBezTo>
                <a:cubicBezTo>
                  <a:pt x="381" y="875"/>
                  <a:pt x="352" y="926"/>
                  <a:pt x="340" y="994"/>
                </a:cubicBezTo>
                <a:cubicBezTo>
                  <a:pt x="402" y="1057"/>
                  <a:pt x="411" y="934"/>
                  <a:pt x="432" y="894"/>
                </a:cubicBezTo>
                <a:cubicBezTo>
                  <a:pt x="428" y="856"/>
                  <a:pt x="435" y="817"/>
                  <a:pt x="464" y="8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9655175" y="1435100"/>
            <a:ext cx="611188" cy="652463"/>
          </a:xfrm>
          <a:custGeom>
            <a:avLst/>
            <a:gdLst>
              <a:gd name="T0" fmla="*/ 390 w 941"/>
              <a:gd name="T1" fmla="*/ 840 h 1003"/>
              <a:gd name="T2" fmla="*/ 298 w 941"/>
              <a:gd name="T3" fmla="*/ 940 h 1003"/>
              <a:gd name="T4" fmla="*/ 342 w 941"/>
              <a:gd name="T5" fmla="*/ 744 h 1003"/>
              <a:gd name="T6" fmla="*/ 254 w 941"/>
              <a:gd name="T7" fmla="*/ 708 h 1003"/>
              <a:gd name="T8" fmla="*/ 226 w 941"/>
              <a:gd name="T9" fmla="*/ 688 h 1003"/>
              <a:gd name="T10" fmla="*/ 190 w 941"/>
              <a:gd name="T11" fmla="*/ 676 h 1003"/>
              <a:gd name="T12" fmla="*/ 138 w 941"/>
              <a:gd name="T13" fmla="*/ 624 h 1003"/>
              <a:gd name="T14" fmla="*/ 26 w 941"/>
              <a:gd name="T15" fmla="*/ 484 h 1003"/>
              <a:gd name="T16" fmla="*/ 2 w 941"/>
              <a:gd name="T17" fmla="*/ 368 h 1003"/>
              <a:gd name="T18" fmla="*/ 2 w 941"/>
              <a:gd name="T19" fmla="*/ 304 h 1003"/>
              <a:gd name="T20" fmla="*/ 26 w 941"/>
              <a:gd name="T21" fmla="*/ 184 h 1003"/>
              <a:gd name="T22" fmla="*/ 58 w 941"/>
              <a:gd name="T23" fmla="*/ 144 h 1003"/>
              <a:gd name="T24" fmla="*/ 150 w 941"/>
              <a:gd name="T25" fmla="*/ 52 h 1003"/>
              <a:gd name="T26" fmla="*/ 222 w 941"/>
              <a:gd name="T27" fmla="*/ 32 h 1003"/>
              <a:gd name="T28" fmla="*/ 294 w 941"/>
              <a:gd name="T29" fmla="*/ 12 h 1003"/>
              <a:gd name="T30" fmla="*/ 354 w 941"/>
              <a:gd name="T31" fmla="*/ 8 h 1003"/>
              <a:gd name="T32" fmla="*/ 478 w 941"/>
              <a:gd name="T33" fmla="*/ 16 h 1003"/>
              <a:gd name="T34" fmla="*/ 566 w 941"/>
              <a:gd name="T35" fmla="*/ 20 h 1003"/>
              <a:gd name="T36" fmla="*/ 634 w 941"/>
              <a:gd name="T37" fmla="*/ 56 h 1003"/>
              <a:gd name="T38" fmla="*/ 686 w 941"/>
              <a:gd name="T39" fmla="*/ 84 h 1003"/>
              <a:gd name="T40" fmla="*/ 806 w 941"/>
              <a:gd name="T41" fmla="*/ 176 h 1003"/>
              <a:gd name="T42" fmla="*/ 906 w 941"/>
              <a:gd name="T43" fmla="*/ 352 h 1003"/>
              <a:gd name="T44" fmla="*/ 922 w 941"/>
              <a:gd name="T45" fmla="*/ 592 h 1003"/>
              <a:gd name="T46" fmla="*/ 870 w 941"/>
              <a:gd name="T47" fmla="*/ 696 h 1003"/>
              <a:gd name="T48" fmla="*/ 718 w 941"/>
              <a:gd name="T49" fmla="*/ 784 h 1003"/>
              <a:gd name="T50" fmla="*/ 578 w 941"/>
              <a:gd name="T51" fmla="*/ 796 h 1003"/>
              <a:gd name="T52" fmla="*/ 510 w 941"/>
              <a:gd name="T53" fmla="*/ 788 h 1003"/>
              <a:gd name="T54" fmla="*/ 422 w 941"/>
              <a:gd name="T55" fmla="*/ 756 h 1003"/>
              <a:gd name="T56" fmla="*/ 390 w 941"/>
              <a:gd name="T57" fmla="*/ 840 h 1003"/>
              <a:gd name="T58" fmla="*/ 182 w 941"/>
              <a:gd name="T59" fmla="*/ 320 h 1003"/>
              <a:gd name="T60" fmla="*/ 230 w 941"/>
              <a:gd name="T61" fmla="*/ 480 h 1003"/>
              <a:gd name="T62" fmla="*/ 406 w 941"/>
              <a:gd name="T63" fmla="*/ 368 h 1003"/>
              <a:gd name="T64" fmla="*/ 382 w 941"/>
              <a:gd name="T65" fmla="*/ 240 h 1003"/>
              <a:gd name="T66" fmla="*/ 222 w 941"/>
              <a:gd name="T67" fmla="*/ 248 h 1003"/>
              <a:gd name="T68" fmla="*/ 182 w 941"/>
              <a:gd name="T69" fmla="*/ 320 h 1003"/>
              <a:gd name="T70" fmla="*/ 530 w 941"/>
              <a:gd name="T71" fmla="*/ 268 h 1003"/>
              <a:gd name="T72" fmla="*/ 482 w 941"/>
              <a:gd name="T73" fmla="*/ 472 h 1003"/>
              <a:gd name="T74" fmla="*/ 490 w 941"/>
              <a:gd name="T75" fmla="*/ 560 h 1003"/>
              <a:gd name="T76" fmla="*/ 522 w 941"/>
              <a:gd name="T77" fmla="*/ 492 h 1003"/>
              <a:gd name="T78" fmla="*/ 570 w 941"/>
              <a:gd name="T79" fmla="*/ 524 h 1003"/>
              <a:gd name="T80" fmla="*/ 674 w 941"/>
              <a:gd name="T81" fmla="*/ 604 h 1003"/>
              <a:gd name="T82" fmla="*/ 630 w 941"/>
              <a:gd name="T83" fmla="*/ 512 h 1003"/>
              <a:gd name="T84" fmla="*/ 570 w 941"/>
              <a:gd name="T85" fmla="*/ 436 h 1003"/>
              <a:gd name="T86" fmla="*/ 722 w 941"/>
              <a:gd name="T87" fmla="*/ 352 h 1003"/>
              <a:gd name="T88" fmla="*/ 546 w 941"/>
              <a:gd name="T89" fmla="*/ 384 h 1003"/>
              <a:gd name="T90" fmla="*/ 558 w 941"/>
              <a:gd name="T91" fmla="*/ 264 h 1003"/>
              <a:gd name="T92" fmla="*/ 530 w 941"/>
              <a:gd name="T93" fmla="*/ 268 h 10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41" h="1003">
                <a:moveTo>
                  <a:pt x="390" y="840"/>
                </a:moveTo>
                <a:cubicBezTo>
                  <a:pt x="369" y="880"/>
                  <a:pt x="360" y="1003"/>
                  <a:pt x="298" y="940"/>
                </a:cubicBezTo>
                <a:cubicBezTo>
                  <a:pt x="310" y="872"/>
                  <a:pt x="339" y="821"/>
                  <a:pt x="342" y="744"/>
                </a:cubicBezTo>
                <a:cubicBezTo>
                  <a:pt x="321" y="715"/>
                  <a:pt x="284" y="720"/>
                  <a:pt x="254" y="708"/>
                </a:cubicBezTo>
                <a:cubicBezTo>
                  <a:pt x="244" y="704"/>
                  <a:pt x="238" y="694"/>
                  <a:pt x="226" y="688"/>
                </a:cubicBezTo>
                <a:cubicBezTo>
                  <a:pt x="215" y="682"/>
                  <a:pt x="198" y="681"/>
                  <a:pt x="190" y="676"/>
                </a:cubicBezTo>
                <a:cubicBezTo>
                  <a:pt x="174" y="666"/>
                  <a:pt x="159" y="641"/>
                  <a:pt x="138" y="624"/>
                </a:cubicBezTo>
                <a:cubicBezTo>
                  <a:pt x="89" y="584"/>
                  <a:pt x="54" y="549"/>
                  <a:pt x="26" y="484"/>
                </a:cubicBezTo>
                <a:cubicBezTo>
                  <a:pt x="11" y="450"/>
                  <a:pt x="5" y="408"/>
                  <a:pt x="2" y="368"/>
                </a:cubicBezTo>
                <a:cubicBezTo>
                  <a:pt x="0" y="348"/>
                  <a:pt x="0" y="324"/>
                  <a:pt x="2" y="304"/>
                </a:cubicBezTo>
                <a:cubicBezTo>
                  <a:pt x="5" y="267"/>
                  <a:pt x="11" y="217"/>
                  <a:pt x="26" y="184"/>
                </a:cubicBezTo>
                <a:cubicBezTo>
                  <a:pt x="30" y="175"/>
                  <a:pt x="47" y="160"/>
                  <a:pt x="58" y="144"/>
                </a:cubicBezTo>
                <a:cubicBezTo>
                  <a:pt x="82" y="110"/>
                  <a:pt x="108" y="71"/>
                  <a:pt x="150" y="52"/>
                </a:cubicBezTo>
                <a:cubicBezTo>
                  <a:pt x="166" y="45"/>
                  <a:pt x="197" y="39"/>
                  <a:pt x="222" y="32"/>
                </a:cubicBezTo>
                <a:cubicBezTo>
                  <a:pt x="247" y="25"/>
                  <a:pt x="272" y="15"/>
                  <a:pt x="294" y="12"/>
                </a:cubicBezTo>
                <a:cubicBezTo>
                  <a:pt x="315" y="9"/>
                  <a:pt x="334" y="13"/>
                  <a:pt x="354" y="8"/>
                </a:cubicBezTo>
                <a:cubicBezTo>
                  <a:pt x="384" y="0"/>
                  <a:pt x="451" y="13"/>
                  <a:pt x="478" y="16"/>
                </a:cubicBezTo>
                <a:cubicBezTo>
                  <a:pt x="506" y="19"/>
                  <a:pt x="541" y="14"/>
                  <a:pt x="566" y="20"/>
                </a:cubicBezTo>
                <a:cubicBezTo>
                  <a:pt x="587" y="25"/>
                  <a:pt x="610" y="44"/>
                  <a:pt x="634" y="56"/>
                </a:cubicBezTo>
                <a:cubicBezTo>
                  <a:pt x="650" y="64"/>
                  <a:pt x="669" y="77"/>
                  <a:pt x="686" y="84"/>
                </a:cubicBezTo>
                <a:cubicBezTo>
                  <a:pt x="728" y="100"/>
                  <a:pt x="773" y="142"/>
                  <a:pt x="806" y="176"/>
                </a:cubicBezTo>
                <a:cubicBezTo>
                  <a:pt x="852" y="223"/>
                  <a:pt x="884" y="275"/>
                  <a:pt x="906" y="352"/>
                </a:cubicBezTo>
                <a:cubicBezTo>
                  <a:pt x="925" y="419"/>
                  <a:pt x="941" y="505"/>
                  <a:pt x="922" y="592"/>
                </a:cubicBezTo>
                <a:cubicBezTo>
                  <a:pt x="916" y="620"/>
                  <a:pt x="889" y="675"/>
                  <a:pt x="870" y="696"/>
                </a:cubicBezTo>
                <a:cubicBezTo>
                  <a:pt x="843" y="726"/>
                  <a:pt x="767" y="774"/>
                  <a:pt x="718" y="784"/>
                </a:cubicBezTo>
                <a:cubicBezTo>
                  <a:pt x="682" y="792"/>
                  <a:pt x="615" y="796"/>
                  <a:pt x="578" y="796"/>
                </a:cubicBezTo>
                <a:cubicBezTo>
                  <a:pt x="553" y="796"/>
                  <a:pt x="526" y="792"/>
                  <a:pt x="510" y="788"/>
                </a:cubicBezTo>
                <a:cubicBezTo>
                  <a:pt x="487" y="782"/>
                  <a:pt x="447" y="750"/>
                  <a:pt x="422" y="756"/>
                </a:cubicBezTo>
                <a:cubicBezTo>
                  <a:pt x="393" y="763"/>
                  <a:pt x="386" y="802"/>
                  <a:pt x="390" y="840"/>
                </a:cubicBezTo>
                <a:close/>
                <a:moveTo>
                  <a:pt x="182" y="320"/>
                </a:moveTo>
                <a:cubicBezTo>
                  <a:pt x="164" y="385"/>
                  <a:pt x="187" y="465"/>
                  <a:pt x="230" y="480"/>
                </a:cubicBezTo>
                <a:cubicBezTo>
                  <a:pt x="320" y="511"/>
                  <a:pt x="393" y="444"/>
                  <a:pt x="406" y="368"/>
                </a:cubicBezTo>
                <a:cubicBezTo>
                  <a:pt x="416" y="311"/>
                  <a:pt x="408" y="265"/>
                  <a:pt x="382" y="240"/>
                </a:cubicBezTo>
                <a:cubicBezTo>
                  <a:pt x="339" y="200"/>
                  <a:pt x="269" y="214"/>
                  <a:pt x="222" y="248"/>
                </a:cubicBezTo>
                <a:cubicBezTo>
                  <a:pt x="215" y="279"/>
                  <a:pt x="191" y="287"/>
                  <a:pt x="182" y="320"/>
                </a:cubicBezTo>
                <a:close/>
                <a:moveTo>
                  <a:pt x="530" y="268"/>
                </a:moveTo>
                <a:cubicBezTo>
                  <a:pt x="512" y="329"/>
                  <a:pt x="495" y="400"/>
                  <a:pt x="482" y="472"/>
                </a:cubicBezTo>
                <a:cubicBezTo>
                  <a:pt x="477" y="500"/>
                  <a:pt x="451" y="549"/>
                  <a:pt x="490" y="560"/>
                </a:cubicBezTo>
                <a:cubicBezTo>
                  <a:pt x="513" y="549"/>
                  <a:pt x="503" y="507"/>
                  <a:pt x="522" y="492"/>
                </a:cubicBezTo>
                <a:cubicBezTo>
                  <a:pt x="542" y="494"/>
                  <a:pt x="556" y="508"/>
                  <a:pt x="570" y="524"/>
                </a:cubicBezTo>
                <a:cubicBezTo>
                  <a:pt x="602" y="561"/>
                  <a:pt x="619" y="650"/>
                  <a:pt x="674" y="604"/>
                </a:cubicBezTo>
                <a:cubicBezTo>
                  <a:pt x="668" y="565"/>
                  <a:pt x="634" y="554"/>
                  <a:pt x="630" y="512"/>
                </a:cubicBezTo>
                <a:cubicBezTo>
                  <a:pt x="609" y="488"/>
                  <a:pt x="579" y="473"/>
                  <a:pt x="570" y="436"/>
                </a:cubicBezTo>
                <a:cubicBezTo>
                  <a:pt x="602" y="389"/>
                  <a:pt x="706" y="415"/>
                  <a:pt x="722" y="352"/>
                </a:cubicBezTo>
                <a:cubicBezTo>
                  <a:pt x="663" y="347"/>
                  <a:pt x="612" y="384"/>
                  <a:pt x="546" y="384"/>
                </a:cubicBezTo>
                <a:cubicBezTo>
                  <a:pt x="535" y="347"/>
                  <a:pt x="577" y="297"/>
                  <a:pt x="558" y="264"/>
                </a:cubicBezTo>
                <a:cubicBezTo>
                  <a:pt x="548" y="254"/>
                  <a:pt x="542" y="269"/>
                  <a:pt x="530" y="2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3395663" y="1493838"/>
            <a:ext cx="141288" cy="133350"/>
          </a:xfrm>
          <a:custGeom>
            <a:avLst/>
            <a:gdLst>
              <a:gd name="T0" fmla="*/ 201 w 217"/>
              <a:gd name="T1" fmla="*/ 206 h 206"/>
              <a:gd name="T2" fmla="*/ 1 w 217"/>
              <a:gd name="T3" fmla="*/ 14 h 206"/>
              <a:gd name="T4" fmla="*/ 5 w 217"/>
              <a:gd name="T5" fmla="*/ 6 h 206"/>
              <a:gd name="T6" fmla="*/ 17 w 217"/>
              <a:gd name="T7" fmla="*/ 6 h 206"/>
              <a:gd name="T8" fmla="*/ 189 w 217"/>
              <a:gd name="T9" fmla="*/ 162 h 206"/>
              <a:gd name="T10" fmla="*/ 201 w 217"/>
              <a:gd name="T11" fmla="*/ 206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7" h="206">
                <a:moveTo>
                  <a:pt x="201" y="206"/>
                </a:moveTo>
                <a:cubicBezTo>
                  <a:pt x="121" y="155"/>
                  <a:pt x="58" y="88"/>
                  <a:pt x="1" y="14"/>
                </a:cubicBezTo>
                <a:cubicBezTo>
                  <a:pt x="0" y="9"/>
                  <a:pt x="2" y="7"/>
                  <a:pt x="5" y="6"/>
                </a:cubicBezTo>
                <a:cubicBezTo>
                  <a:pt x="8" y="3"/>
                  <a:pt x="16" y="0"/>
                  <a:pt x="17" y="6"/>
                </a:cubicBezTo>
                <a:cubicBezTo>
                  <a:pt x="84" y="48"/>
                  <a:pt x="121" y="121"/>
                  <a:pt x="189" y="162"/>
                </a:cubicBezTo>
                <a:cubicBezTo>
                  <a:pt x="192" y="183"/>
                  <a:pt x="217" y="187"/>
                  <a:pt x="201" y="2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9761538" y="1565275"/>
            <a:ext cx="163513" cy="201613"/>
          </a:xfrm>
          <a:custGeom>
            <a:avLst/>
            <a:gdLst>
              <a:gd name="T0" fmla="*/ 58 w 252"/>
              <a:gd name="T1" fmla="*/ 48 h 311"/>
              <a:gd name="T2" fmla="*/ 218 w 252"/>
              <a:gd name="T3" fmla="*/ 40 h 311"/>
              <a:gd name="T4" fmla="*/ 242 w 252"/>
              <a:gd name="T5" fmla="*/ 168 h 311"/>
              <a:gd name="T6" fmla="*/ 66 w 252"/>
              <a:gd name="T7" fmla="*/ 280 h 311"/>
              <a:gd name="T8" fmla="*/ 18 w 252"/>
              <a:gd name="T9" fmla="*/ 120 h 311"/>
              <a:gd name="T10" fmla="*/ 58 w 252"/>
              <a:gd name="T11" fmla="*/ 48 h 311"/>
              <a:gd name="T12" fmla="*/ 186 w 252"/>
              <a:gd name="T13" fmla="*/ 76 h 311"/>
              <a:gd name="T14" fmla="*/ 170 w 252"/>
              <a:gd name="T15" fmla="*/ 64 h 311"/>
              <a:gd name="T16" fmla="*/ 54 w 252"/>
              <a:gd name="T17" fmla="*/ 136 h 311"/>
              <a:gd name="T18" fmla="*/ 118 w 252"/>
              <a:gd name="T19" fmla="*/ 248 h 311"/>
              <a:gd name="T20" fmla="*/ 202 w 252"/>
              <a:gd name="T21" fmla="*/ 200 h 311"/>
              <a:gd name="T22" fmla="*/ 186 w 252"/>
              <a:gd name="T23" fmla="*/ 76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2" h="311">
                <a:moveTo>
                  <a:pt x="58" y="48"/>
                </a:moveTo>
                <a:cubicBezTo>
                  <a:pt x="105" y="14"/>
                  <a:pt x="175" y="0"/>
                  <a:pt x="218" y="40"/>
                </a:cubicBezTo>
                <a:cubicBezTo>
                  <a:pt x="244" y="65"/>
                  <a:pt x="252" y="111"/>
                  <a:pt x="242" y="168"/>
                </a:cubicBezTo>
                <a:cubicBezTo>
                  <a:pt x="229" y="244"/>
                  <a:pt x="156" y="311"/>
                  <a:pt x="66" y="280"/>
                </a:cubicBezTo>
                <a:cubicBezTo>
                  <a:pt x="23" y="265"/>
                  <a:pt x="0" y="185"/>
                  <a:pt x="18" y="120"/>
                </a:cubicBezTo>
                <a:cubicBezTo>
                  <a:pt x="27" y="87"/>
                  <a:pt x="51" y="79"/>
                  <a:pt x="58" y="48"/>
                </a:cubicBezTo>
                <a:close/>
                <a:moveTo>
                  <a:pt x="186" y="76"/>
                </a:moveTo>
                <a:cubicBezTo>
                  <a:pt x="182" y="72"/>
                  <a:pt x="174" y="67"/>
                  <a:pt x="170" y="64"/>
                </a:cubicBezTo>
                <a:cubicBezTo>
                  <a:pt x="123" y="29"/>
                  <a:pt x="63" y="77"/>
                  <a:pt x="54" y="136"/>
                </a:cubicBezTo>
                <a:cubicBezTo>
                  <a:pt x="46" y="187"/>
                  <a:pt x="64" y="246"/>
                  <a:pt x="118" y="248"/>
                </a:cubicBezTo>
                <a:cubicBezTo>
                  <a:pt x="156" y="249"/>
                  <a:pt x="175" y="219"/>
                  <a:pt x="202" y="200"/>
                </a:cubicBezTo>
                <a:cubicBezTo>
                  <a:pt x="211" y="155"/>
                  <a:pt x="209" y="98"/>
                  <a:pt x="186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9791700" y="1584325"/>
            <a:ext cx="106363" cy="142875"/>
          </a:xfrm>
          <a:custGeom>
            <a:avLst/>
            <a:gdLst>
              <a:gd name="T0" fmla="*/ 156 w 165"/>
              <a:gd name="T1" fmla="*/ 171 h 220"/>
              <a:gd name="T2" fmla="*/ 72 w 165"/>
              <a:gd name="T3" fmla="*/ 219 h 220"/>
              <a:gd name="T4" fmla="*/ 8 w 165"/>
              <a:gd name="T5" fmla="*/ 107 h 220"/>
              <a:gd name="T6" fmla="*/ 124 w 165"/>
              <a:gd name="T7" fmla="*/ 35 h 220"/>
              <a:gd name="T8" fmla="*/ 140 w 165"/>
              <a:gd name="T9" fmla="*/ 47 h 220"/>
              <a:gd name="T10" fmla="*/ 156 w 165"/>
              <a:gd name="T11" fmla="*/ 171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" h="220">
                <a:moveTo>
                  <a:pt x="156" y="171"/>
                </a:moveTo>
                <a:cubicBezTo>
                  <a:pt x="129" y="190"/>
                  <a:pt x="110" y="220"/>
                  <a:pt x="72" y="219"/>
                </a:cubicBezTo>
                <a:cubicBezTo>
                  <a:pt x="18" y="217"/>
                  <a:pt x="0" y="158"/>
                  <a:pt x="8" y="107"/>
                </a:cubicBezTo>
                <a:cubicBezTo>
                  <a:pt x="17" y="48"/>
                  <a:pt x="77" y="0"/>
                  <a:pt x="124" y="35"/>
                </a:cubicBezTo>
                <a:cubicBezTo>
                  <a:pt x="128" y="38"/>
                  <a:pt x="136" y="43"/>
                  <a:pt x="140" y="47"/>
                </a:cubicBezTo>
                <a:cubicBezTo>
                  <a:pt x="163" y="69"/>
                  <a:pt x="165" y="126"/>
                  <a:pt x="156" y="1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9948863" y="1600200"/>
            <a:ext cx="176213" cy="257175"/>
          </a:xfrm>
          <a:custGeom>
            <a:avLst/>
            <a:gdLst>
              <a:gd name="T0" fmla="*/ 107 w 271"/>
              <a:gd name="T1" fmla="*/ 10 h 396"/>
              <a:gd name="T2" fmla="*/ 95 w 271"/>
              <a:gd name="T3" fmla="*/ 130 h 396"/>
              <a:gd name="T4" fmla="*/ 271 w 271"/>
              <a:gd name="T5" fmla="*/ 98 h 396"/>
              <a:gd name="T6" fmla="*/ 119 w 271"/>
              <a:gd name="T7" fmla="*/ 182 h 396"/>
              <a:gd name="T8" fmla="*/ 179 w 271"/>
              <a:gd name="T9" fmla="*/ 258 h 396"/>
              <a:gd name="T10" fmla="*/ 223 w 271"/>
              <a:gd name="T11" fmla="*/ 350 h 396"/>
              <a:gd name="T12" fmla="*/ 119 w 271"/>
              <a:gd name="T13" fmla="*/ 270 h 396"/>
              <a:gd name="T14" fmla="*/ 71 w 271"/>
              <a:gd name="T15" fmla="*/ 238 h 396"/>
              <a:gd name="T16" fmla="*/ 39 w 271"/>
              <a:gd name="T17" fmla="*/ 306 h 396"/>
              <a:gd name="T18" fmla="*/ 31 w 271"/>
              <a:gd name="T19" fmla="*/ 218 h 396"/>
              <a:gd name="T20" fmla="*/ 79 w 271"/>
              <a:gd name="T21" fmla="*/ 14 h 396"/>
              <a:gd name="T22" fmla="*/ 107 w 271"/>
              <a:gd name="T23" fmla="*/ 10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1" h="396">
                <a:moveTo>
                  <a:pt x="107" y="10"/>
                </a:moveTo>
                <a:cubicBezTo>
                  <a:pt x="126" y="43"/>
                  <a:pt x="84" y="93"/>
                  <a:pt x="95" y="130"/>
                </a:cubicBezTo>
                <a:cubicBezTo>
                  <a:pt x="161" y="130"/>
                  <a:pt x="212" y="93"/>
                  <a:pt x="271" y="98"/>
                </a:cubicBezTo>
                <a:cubicBezTo>
                  <a:pt x="255" y="161"/>
                  <a:pt x="151" y="135"/>
                  <a:pt x="119" y="182"/>
                </a:cubicBezTo>
                <a:cubicBezTo>
                  <a:pt x="128" y="219"/>
                  <a:pt x="158" y="234"/>
                  <a:pt x="179" y="258"/>
                </a:cubicBezTo>
                <a:cubicBezTo>
                  <a:pt x="183" y="300"/>
                  <a:pt x="217" y="311"/>
                  <a:pt x="223" y="350"/>
                </a:cubicBezTo>
                <a:cubicBezTo>
                  <a:pt x="168" y="396"/>
                  <a:pt x="151" y="307"/>
                  <a:pt x="119" y="270"/>
                </a:cubicBezTo>
                <a:cubicBezTo>
                  <a:pt x="105" y="254"/>
                  <a:pt x="91" y="240"/>
                  <a:pt x="71" y="238"/>
                </a:cubicBezTo>
                <a:cubicBezTo>
                  <a:pt x="52" y="253"/>
                  <a:pt x="62" y="295"/>
                  <a:pt x="39" y="306"/>
                </a:cubicBezTo>
                <a:cubicBezTo>
                  <a:pt x="0" y="295"/>
                  <a:pt x="26" y="246"/>
                  <a:pt x="31" y="218"/>
                </a:cubicBezTo>
                <a:cubicBezTo>
                  <a:pt x="44" y="146"/>
                  <a:pt x="61" y="75"/>
                  <a:pt x="79" y="14"/>
                </a:cubicBezTo>
                <a:cubicBezTo>
                  <a:pt x="91" y="15"/>
                  <a:pt x="97" y="0"/>
                  <a:pt x="107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3324225" y="1644650"/>
            <a:ext cx="146050" cy="87313"/>
          </a:xfrm>
          <a:custGeom>
            <a:avLst/>
            <a:gdLst>
              <a:gd name="T0" fmla="*/ 220 w 225"/>
              <a:gd name="T1" fmla="*/ 126 h 134"/>
              <a:gd name="T2" fmla="*/ 164 w 225"/>
              <a:gd name="T3" fmla="*/ 106 h 134"/>
              <a:gd name="T4" fmla="*/ 0 w 225"/>
              <a:gd name="T5" fmla="*/ 26 h 134"/>
              <a:gd name="T6" fmla="*/ 0 w 225"/>
              <a:gd name="T7" fmla="*/ 6 h 134"/>
              <a:gd name="T8" fmla="*/ 96 w 225"/>
              <a:gd name="T9" fmla="*/ 50 h 134"/>
              <a:gd name="T10" fmla="*/ 132 w 225"/>
              <a:gd name="T11" fmla="*/ 58 h 134"/>
              <a:gd name="T12" fmla="*/ 160 w 225"/>
              <a:gd name="T13" fmla="*/ 74 h 134"/>
              <a:gd name="T14" fmla="*/ 172 w 225"/>
              <a:gd name="T15" fmla="*/ 90 h 134"/>
              <a:gd name="T16" fmla="*/ 220 w 225"/>
              <a:gd name="T17" fmla="*/ 12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5" h="134">
                <a:moveTo>
                  <a:pt x="220" y="126"/>
                </a:moveTo>
                <a:cubicBezTo>
                  <a:pt x="199" y="134"/>
                  <a:pt x="181" y="115"/>
                  <a:pt x="164" y="106"/>
                </a:cubicBezTo>
                <a:cubicBezTo>
                  <a:pt x="112" y="80"/>
                  <a:pt x="53" y="54"/>
                  <a:pt x="0" y="26"/>
                </a:cubicBezTo>
                <a:cubicBezTo>
                  <a:pt x="0" y="19"/>
                  <a:pt x="0" y="13"/>
                  <a:pt x="0" y="6"/>
                </a:cubicBezTo>
                <a:cubicBezTo>
                  <a:pt x="37" y="0"/>
                  <a:pt x="66" y="35"/>
                  <a:pt x="96" y="50"/>
                </a:cubicBezTo>
                <a:cubicBezTo>
                  <a:pt x="107" y="52"/>
                  <a:pt x="123" y="51"/>
                  <a:pt x="132" y="58"/>
                </a:cubicBezTo>
                <a:cubicBezTo>
                  <a:pt x="142" y="66"/>
                  <a:pt x="153" y="69"/>
                  <a:pt x="160" y="74"/>
                </a:cubicBezTo>
                <a:cubicBezTo>
                  <a:pt x="166" y="78"/>
                  <a:pt x="165" y="85"/>
                  <a:pt x="172" y="90"/>
                </a:cubicBezTo>
                <a:cubicBezTo>
                  <a:pt x="186" y="100"/>
                  <a:pt x="225" y="98"/>
                  <a:pt x="220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3544888" y="1655763"/>
            <a:ext cx="669925" cy="612775"/>
          </a:xfrm>
          <a:custGeom>
            <a:avLst/>
            <a:gdLst>
              <a:gd name="T0" fmla="*/ 459 w 1029"/>
              <a:gd name="T1" fmla="*/ 8 h 942"/>
              <a:gd name="T2" fmla="*/ 771 w 1029"/>
              <a:gd name="T3" fmla="*/ 52 h 942"/>
              <a:gd name="T4" fmla="*/ 807 w 1029"/>
              <a:gd name="T5" fmla="*/ 76 h 942"/>
              <a:gd name="T6" fmla="*/ 847 w 1029"/>
              <a:gd name="T7" fmla="*/ 96 h 942"/>
              <a:gd name="T8" fmla="*/ 883 w 1029"/>
              <a:gd name="T9" fmla="*/ 132 h 942"/>
              <a:gd name="T10" fmla="*/ 979 w 1029"/>
              <a:gd name="T11" fmla="*/ 260 h 942"/>
              <a:gd name="T12" fmla="*/ 1019 w 1029"/>
              <a:gd name="T13" fmla="*/ 332 h 942"/>
              <a:gd name="T14" fmla="*/ 1023 w 1029"/>
              <a:gd name="T15" fmla="*/ 456 h 942"/>
              <a:gd name="T16" fmla="*/ 1011 w 1029"/>
              <a:gd name="T17" fmla="*/ 612 h 942"/>
              <a:gd name="T18" fmla="*/ 855 w 1029"/>
              <a:gd name="T19" fmla="*/ 856 h 942"/>
              <a:gd name="T20" fmla="*/ 787 w 1029"/>
              <a:gd name="T21" fmla="*/ 892 h 942"/>
              <a:gd name="T22" fmla="*/ 523 w 1029"/>
              <a:gd name="T23" fmla="*/ 940 h 942"/>
              <a:gd name="T24" fmla="*/ 371 w 1029"/>
              <a:gd name="T25" fmla="*/ 932 h 942"/>
              <a:gd name="T26" fmla="*/ 235 w 1029"/>
              <a:gd name="T27" fmla="*/ 884 h 942"/>
              <a:gd name="T28" fmla="*/ 199 w 1029"/>
              <a:gd name="T29" fmla="*/ 872 h 942"/>
              <a:gd name="T30" fmla="*/ 139 w 1029"/>
              <a:gd name="T31" fmla="*/ 812 h 942"/>
              <a:gd name="T32" fmla="*/ 75 w 1029"/>
              <a:gd name="T33" fmla="*/ 756 h 942"/>
              <a:gd name="T34" fmla="*/ 3 w 1029"/>
              <a:gd name="T35" fmla="*/ 592 h 942"/>
              <a:gd name="T36" fmla="*/ 7 w 1029"/>
              <a:gd name="T37" fmla="*/ 508 h 942"/>
              <a:gd name="T38" fmla="*/ 11 w 1029"/>
              <a:gd name="T39" fmla="*/ 368 h 942"/>
              <a:gd name="T40" fmla="*/ 35 w 1029"/>
              <a:gd name="T41" fmla="*/ 308 h 942"/>
              <a:gd name="T42" fmla="*/ 195 w 1029"/>
              <a:gd name="T43" fmla="*/ 112 h 942"/>
              <a:gd name="T44" fmla="*/ 327 w 1029"/>
              <a:gd name="T45" fmla="*/ 40 h 942"/>
              <a:gd name="T46" fmla="*/ 459 w 1029"/>
              <a:gd name="T47" fmla="*/ 8 h 942"/>
              <a:gd name="T48" fmla="*/ 235 w 1029"/>
              <a:gd name="T49" fmla="*/ 328 h 942"/>
              <a:gd name="T50" fmla="*/ 267 w 1029"/>
              <a:gd name="T51" fmla="*/ 340 h 942"/>
              <a:gd name="T52" fmla="*/ 263 w 1029"/>
              <a:gd name="T53" fmla="*/ 312 h 942"/>
              <a:gd name="T54" fmla="*/ 235 w 1029"/>
              <a:gd name="T55" fmla="*/ 328 h 942"/>
              <a:gd name="T56" fmla="*/ 615 w 1029"/>
              <a:gd name="T57" fmla="*/ 360 h 942"/>
              <a:gd name="T58" fmla="*/ 639 w 1029"/>
              <a:gd name="T59" fmla="*/ 336 h 942"/>
              <a:gd name="T60" fmla="*/ 615 w 1029"/>
              <a:gd name="T61" fmla="*/ 360 h 942"/>
              <a:gd name="T62" fmla="*/ 315 w 1029"/>
              <a:gd name="T63" fmla="*/ 496 h 942"/>
              <a:gd name="T64" fmla="*/ 311 w 1029"/>
              <a:gd name="T65" fmla="*/ 520 h 942"/>
              <a:gd name="T66" fmla="*/ 403 w 1029"/>
              <a:gd name="T67" fmla="*/ 560 h 942"/>
              <a:gd name="T68" fmla="*/ 379 w 1029"/>
              <a:gd name="T69" fmla="*/ 500 h 942"/>
              <a:gd name="T70" fmla="*/ 431 w 1029"/>
              <a:gd name="T71" fmla="*/ 424 h 942"/>
              <a:gd name="T72" fmla="*/ 315 w 1029"/>
              <a:gd name="T73" fmla="*/ 496 h 942"/>
              <a:gd name="T74" fmla="*/ 363 w 1029"/>
              <a:gd name="T75" fmla="*/ 740 h 942"/>
              <a:gd name="T76" fmla="*/ 503 w 1029"/>
              <a:gd name="T77" fmla="*/ 820 h 942"/>
              <a:gd name="T78" fmla="*/ 635 w 1029"/>
              <a:gd name="T79" fmla="*/ 756 h 942"/>
              <a:gd name="T80" fmla="*/ 487 w 1029"/>
              <a:gd name="T81" fmla="*/ 676 h 942"/>
              <a:gd name="T82" fmla="*/ 363 w 1029"/>
              <a:gd name="T83" fmla="*/ 740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9" h="942">
                <a:moveTo>
                  <a:pt x="459" y="8"/>
                </a:moveTo>
                <a:cubicBezTo>
                  <a:pt x="557" y="0"/>
                  <a:pt x="687" y="10"/>
                  <a:pt x="771" y="52"/>
                </a:cubicBezTo>
                <a:cubicBezTo>
                  <a:pt x="782" y="58"/>
                  <a:pt x="793" y="67"/>
                  <a:pt x="807" y="76"/>
                </a:cubicBezTo>
                <a:cubicBezTo>
                  <a:pt x="819" y="84"/>
                  <a:pt x="837" y="88"/>
                  <a:pt x="847" y="96"/>
                </a:cubicBezTo>
                <a:cubicBezTo>
                  <a:pt x="857" y="104"/>
                  <a:pt x="868" y="121"/>
                  <a:pt x="883" y="132"/>
                </a:cubicBezTo>
                <a:cubicBezTo>
                  <a:pt x="931" y="165"/>
                  <a:pt x="948" y="198"/>
                  <a:pt x="979" y="260"/>
                </a:cubicBezTo>
                <a:cubicBezTo>
                  <a:pt x="992" y="286"/>
                  <a:pt x="1014" y="312"/>
                  <a:pt x="1019" y="332"/>
                </a:cubicBezTo>
                <a:cubicBezTo>
                  <a:pt x="1029" y="368"/>
                  <a:pt x="1023" y="421"/>
                  <a:pt x="1023" y="456"/>
                </a:cubicBezTo>
                <a:cubicBezTo>
                  <a:pt x="1023" y="516"/>
                  <a:pt x="1021" y="569"/>
                  <a:pt x="1011" y="612"/>
                </a:cubicBezTo>
                <a:cubicBezTo>
                  <a:pt x="988" y="708"/>
                  <a:pt x="930" y="797"/>
                  <a:pt x="855" y="856"/>
                </a:cubicBezTo>
                <a:cubicBezTo>
                  <a:pt x="837" y="870"/>
                  <a:pt x="816" y="879"/>
                  <a:pt x="787" y="892"/>
                </a:cubicBezTo>
                <a:cubicBezTo>
                  <a:pt x="712" y="927"/>
                  <a:pt x="624" y="939"/>
                  <a:pt x="523" y="940"/>
                </a:cubicBezTo>
                <a:cubicBezTo>
                  <a:pt x="470" y="940"/>
                  <a:pt x="417" y="942"/>
                  <a:pt x="371" y="932"/>
                </a:cubicBezTo>
                <a:cubicBezTo>
                  <a:pt x="321" y="922"/>
                  <a:pt x="281" y="902"/>
                  <a:pt x="235" y="884"/>
                </a:cubicBezTo>
                <a:cubicBezTo>
                  <a:pt x="221" y="879"/>
                  <a:pt x="207" y="877"/>
                  <a:pt x="199" y="872"/>
                </a:cubicBezTo>
                <a:cubicBezTo>
                  <a:pt x="179" y="860"/>
                  <a:pt x="161" y="832"/>
                  <a:pt x="139" y="812"/>
                </a:cubicBezTo>
                <a:cubicBezTo>
                  <a:pt x="116" y="791"/>
                  <a:pt x="92" y="776"/>
                  <a:pt x="75" y="756"/>
                </a:cubicBezTo>
                <a:cubicBezTo>
                  <a:pt x="37" y="711"/>
                  <a:pt x="9" y="648"/>
                  <a:pt x="3" y="592"/>
                </a:cubicBezTo>
                <a:cubicBezTo>
                  <a:pt x="0" y="565"/>
                  <a:pt x="7" y="537"/>
                  <a:pt x="7" y="508"/>
                </a:cubicBezTo>
                <a:cubicBezTo>
                  <a:pt x="7" y="455"/>
                  <a:pt x="0" y="412"/>
                  <a:pt x="11" y="368"/>
                </a:cubicBezTo>
                <a:cubicBezTo>
                  <a:pt x="16" y="347"/>
                  <a:pt x="27" y="326"/>
                  <a:pt x="35" y="308"/>
                </a:cubicBezTo>
                <a:cubicBezTo>
                  <a:pt x="69" y="231"/>
                  <a:pt x="129" y="167"/>
                  <a:pt x="195" y="112"/>
                </a:cubicBezTo>
                <a:cubicBezTo>
                  <a:pt x="239" y="76"/>
                  <a:pt x="271" y="60"/>
                  <a:pt x="327" y="40"/>
                </a:cubicBezTo>
                <a:cubicBezTo>
                  <a:pt x="370" y="25"/>
                  <a:pt x="398" y="13"/>
                  <a:pt x="459" y="8"/>
                </a:cubicBezTo>
                <a:close/>
                <a:moveTo>
                  <a:pt x="235" y="328"/>
                </a:moveTo>
                <a:cubicBezTo>
                  <a:pt x="238" y="346"/>
                  <a:pt x="260" y="335"/>
                  <a:pt x="267" y="340"/>
                </a:cubicBezTo>
                <a:cubicBezTo>
                  <a:pt x="267" y="329"/>
                  <a:pt x="269" y="317"/>
                  <a:pt x="263" y="312"/>
                </a:cubicBezTo>
                <a:cubicBezTo>
                  <a:pt x="247" y="310"/>
                  <a:pt x="235" y="313"/>
                  <a:pt x="235" y="328"/>
                </a:cubicBezTo>
                <a:close/>
                <a:moveTo>
                  <a:pt x="615" y="360"/>
                </a:moveTo>
                <a:cubicBezTo>
                  <a:pt x="633" y="360"/>
                  <a:pt x="648" y="352"/>
                  <a:pt x="639" y="336"/>
                </a:cubicBezTo>
                <a:cubicBezTo>
                  <a:pt x="618" y="323"/>
                  <a:pt x="597" y="343"/>
                  <a:pt x="615" y="360"/>
                </a:cubicBezTo>
                <a:close/>
                <a:moveTo>
                  <a:pt x="315" y="496"/>
                </a:moveTo>
                <a:cubicBezTo>
                  <a:pt x="318" y="508"/>
                  <a:pt x="308" y="508"/>
                  <a:pt x="311" y="520"/>
                </a:cubicBezTo>
                <a:cubicBezTo>
                  <a:pt x="337" y="538"/>
                  <a:pt x="358" y="561"/>
                  <a:pt x="403" y="560"/>
                </a:cubicBezTo>
                <a:cubicBezTo>
                  <a:pt x="406" y="537"/>
                  <a:pt x="385" y="525"/>
                  <a:pt x="379" y="500"/>
                </a:cubicBezTo>
                <a:cubicBezTo>
                  <a:pt x="387" y="464"/>
                  <a:pt x="433" y="458"/>
                  <a:pt x="431" y="424"/>
                </a:cubicBezTo>
                <a:cubicBezTo>
                  <a:pt x="378" y="434"/>
                  <a:pt x="358" y="476"/>
                  <a:pt x="315" y="496"/>
                </a:cubicBezTo>
                <a:close/>
                <a:moveTo>
                  <a:pt x="363" y="740"/>
                </a:moveTo>
                <a:cubicBezTo>
                  <a:pt x="352" y="794"/>
                  <a:pt x="440" y="814"/>
                  <a:pt x="503" y="820"/>
                </a:cubicBezTo>
                <a:cubicBezTo>
                  <a:pt x="573" y="827"/>
                  <a:pt x="638" y="819"/>
                  <a:pt x="635" y="756"/>
                </a:cubicBezTo>
                <a:cubicBezTo>
                  <a:pt x="632" y="693"/>
                  <a:pt x="546" y="674"/>
                  <a:pt x="487" y="676"/>
                </a:cubicBezTo>
                <a:cubicBezTo>
                  <a:pt x="422" y="678"/>
                  <a:pt x="372" y="694"/>
                  <a:pt x="363" y="7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8447088" y="1773238"/>
            <a:ext cx="717550" cy="941388"/>
          </a:xfrm>
          <a:custGeom>
            <a:avLst/>
            <a:gdLst>
              <a:gd name="T0" fmla="*/ 656 w 1104"/>
              <a:gd name="T1" fmla="*/ 1157 h 1450"/>
              <a:gd name="T2" fmla="*/ 676 w 1104"/>
              <a:gd name="T3" fmla="*/ 1329 h 1450"/>
              <a:gd name="T4" fmla="*/ 544 w 1104"/>
              <a:gd name="T5" fmla="*/ 1445 h 1450"/>
              <a:gd name="T6" fmla="*/ 516 w 1104"/>
              <a:gd name="T7" fmla="*/ 1217 h 1450"/>
              <a:gd name="T8" fmla="*/ 500 w 1104"/>
              <a:gd name="T9" fmla="*/ 1005 h 1450"/>
              <a:gd name="T10" fmla="*/ 228 w 1104"/>
              <a:gd name="T11" fmla="*/ 901 h 1450"/>
              <a:gd name="T12" fmla="*/ 80 w 1104"/>
              <a:gd name="T13" fmla="*/ 753 h 1450"/>
              <a:gd name="T14" fmla="*/ 8 w 1104"/>
              <a:gd name="T15" fmla="*/ 425 h 1450"/>
              <a:gd name="T16" fmla="*/ 52 w 1104"/>
              <a:gd name="T17" fmla="*/ 293 h 1450"/>
              <a:gd name="T18" fmla="*/ 124 w 1104"/>
              <a:gd name="T19" fmla="*/ 173 h 1450"/>
              <a:gd name="T20" fmla="*/ 188 w 1104"/>
              <a:gd name="T21" fmla="*/ 109 h 1450"/>
              <a:gd name="T22" fmla="*/ 288 w 1104"/>
              <a:gd name="T23" fmla="*/ 61 h 1450"/>
              <a:gd name="T24" fmla="*/ 552 w 1104"/>
              <a:gd name="T25" fmla="*/ 9 h 1450"/>
              <a:gd name="T26" fmla="*/ 632 w 1104"/>
              <a:gd name="T27" fmla="*/ 9 h 1450"/>
              <a:gd name="T28" fmla="*/ 736 w 1104"/>
              <a:gd name="T29" fmla="*/ 29 h 1450"/>
              <a:gd name="T30" fmla="*/ 940 w 1104"/>
              <a:gd name="T31" fmla="*/ 101 h 1450"/>
              <a:gd name="T32" fmla="*/ 1032 w 1104"/>
              <a:gd name="T33" fmla="*/ 201 h 1450"/>
              <a:gd name="T34" fmla="*/ 1008 w 1104"/>
              <a:gd name="T35" fmla="*/ 717 h 1450"/>
              <a:gd name="T36" fmla="*/ 808 w 1104"/>
              <a:gd name="T37" fmla="*/ 861 h 1450"/>
              <a:gd name="T38" fmla="*/ 664 w 1104"/>
              <a:gd name="T39" fmla="*/ 845 h 1450"/>
              <a:gd name="T40" fmla="*/ 816 w 1104"/>
              <a:gd name="T41" fmla="*/ 797 h 1450"/>
              <a:gd name="T42" fmla="*/ 1000 w 1104"/>
              <a:gd name="T43" fmla="*/ 625 h 1450"/>
              <a:gd name="T44" fmla="*/ 1044 w 1104"/>
              <a:gd name="T45" fmla="*/ 405 h 1450"/>
              <a:gd name="T46" fmla="*/ 904 w 1104"/>
              <a:gd name="T47" fmla="*/ 149 h 1450"/>
              <a:gd name="T48" fmla="*/ 588 w 1104"/>
              <a:gd name="T49" fmla="*/ 57 h 1450"/>
              <a:gd name="T50" fmla="*/ 380 w 1104"/>
              <a:gd name="T51" fmla="*/ 77 h 1450"/>
              <a:gd name="T52" fmla="*/ 124 w 1104"/>
              <a:gd name="T53" fmla="*/ 253 h 1450"/>
              <a:gd name="T54" fmla="*/ 56 w 1104"/>
              <a:gd name="T55" fmla="*/ 501 h 1450"/>
              <a:gd name="T56" fmla="*/ 212 w 1104"/>
              <a:gd name="T57" fmla="*/ 817 h 1450"/>
              <a:gd name="T58" fmla="*/ 344 w 1104"/>
              <a:gd name="T59" fmla="*/ 889 h 1450"/>
              <a:gd name="T60" fmla="*/ 448 w 1104"/>
              <a:gd name="T61" fmla="*/ 901 h 1450"/>
              <a:gd name="T62" fmla="*/ 548 w 1104"/>
              <a:gd name="T63" fmla="*/ 997 h 1450"/>
              <a:gd name="T64" fmla="*/ 576 w 1104"/>
              <a:gd name="T65" fmla="*/ 1269 h 1450"/>
              <a:gd name="T66" fmla="*/ 608 w 1104"/>
              <a:gd name="T67" fmla="*/ 1241 h 1450"/>
              <a:gd name="T68" fmla="*/ 596 w 1104"/>
              <a:gd name="T69" fmla="*/ 1033 h 1450"/>
              <a:gd name="T70" fmla="*/ 664 w 1104"/>
              <a:gd name="T71" fmla="*/ 845 h 1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04" h="1450">
                <a:moveTo>
                  <a:pt x="644" y="913"/>
                </a:moveTo>
                <a:cubicBezTo>
                  <a:pt x="627" y="981"/>
                  <a:pt x="648" y="1068"/>
                  <a:pt x="656" y="1157"/>
                </a:cubicBezTo>
                <a:cubicBezTo>
                  <a:pt x="658" y="1183"/>
                  <a:pt x="653" y="1211"/>
                  <a:pt x="656" y="1237"/>
                </a:cubicBezTo>
                <a:cubicBezTo>
                  <a:pt x="659" y="1260"/>
                  <a:pt x="673" y="1292"/>
                  <a:pt x="676" y="1329"/>
                </a:cubicBezTo>
                <a:cubicBezTo>
                  <a:pt x="679" y="1362"/>
                  <a:pt x="686" y="1412"/>
                  <a:pt x="676" y="1425"/>
                </a:cubicBezTo>
                <a:cubicBezTo>
                  <a:pt x="656" y="1450"/>
                  <a:pt x="576" y="1441"/>
                  <a:pt x="544" y="1445"/>
                </a:cubicBezTo>
                <a:cubicBezTo>
                  <a:pt x="526" y="1412"/>
                  <a:pt x="531" y="1369"/>
                  <a:pt x="528" y="1329"/>
                </a:cubicBezTo>
                <a:cubicBezTo>
                  <a:pt x="525" y="1292"/>
                  <a:pt x="519" y="1255"/>
                  <a:pt x="516" y="1217"/>
                </a:cubicBezTo>
                <a:cubicBezTo>
                  <a:pt x="511" y="1158"/>
                  <a:pt x="516" y="1095"/>
                  <a:pt x="512" y="1041"/>
                </a:cubicBezTo>
                <a:cubicBezTo>
                  <a:pt x="511" y="1028"/>
                  <a:pt x="501" y="1014"/>
                  <a:pt x="500" y="1005"/>
                </a:cubicBezTo>
                <a:cubicBezTo>
                  <a:pt x="499" y="994"/>
                  <a:pt x="502" y="959"/>
                  <a:pt x="488" y="945"/>
                </a:cubicBezTo>
                <a:cubicBezTo>
                  <a:pt x="403" y="948"/>
                  <a:pt x="296" y="942"/>
                  <a:pt x="228" y="901"/>
                </a:cubicBezTo>
                <a:cubicBezTo>
                  <a:pt x="196" y="858"/>
                  <a:pt x="144" y="836"/>
                  <a:pt x="108" y="797"/>
                </a:cubicBezTo>
                <a:cubicBezTo>
                  <a:pt x="98" y="786"/>
                  <a:pt x="91" y="767"/>
                  <a:pt x="80" y="753"/>
                </a:cubicBezTo>
                <a:cubicBezTo>
                  <a:pt x="75" y="746"/>
                  <a:pt x="65" y="743"/>
                  <a:pt x="60" y="737"/>
                </a:cubicBezTo>
                <a:cubicBezTo>
                  <a:pt x="21" y="684"/>
                  <a:pt x="0" y="519"/>
                  <a:pt x="8" y="425"/>
                </a:cubicBezTo>
                <a:cubicBezTo>
                  <a:pt x="11" y="388"/>
                  <a:pt x="21" y="334"/>
                  <a:pt x="36" y="309"/>
                </a:cubicBezTo>
                <a:cubicBezTo>
                  <a:pt x="40" y="302"/>
                  <a:pt x="48" y="300"/>
                  <a:pt x="52" y="293"/>
                </a:cubicBezTo>
                <a:cubicBezTo>
                  <a:pt x="60" y="277"/>
                  <a:pt x="61" y="258"/>
                  <a:pt x="68" y="245"/>
                </a:cubicBezTo>
                <a:cubicBezTo>
                  <a:pt x="78" y="228"/>
                  <a:pt x="108" y="191"/>
                  <a:pt x="124" y="173"/>
                </a:cubicBezTo>
                <a:cubicBezTo>
                  <a:pt x="134" y="162"/>
                  <a:pt x="148" y="156"/>
                  <a:pt x="160" y="145"/>
                </a:cubicBezTo>
                <a:cubicBezTo>
                  <a:pt x="173" y="132"/>
                  <a:pt x="178" y="115"/>
                  <a:pt x="188" y="109"/>
                </a:cubicBezTo>
                <a:cubicBezTo>
                  <a:pt x="205" y="98"/>
                  <a:pt x="236" y="94"/>
                  <a:pt x="260" y="81"/>
                </a:cubicBezTo>
                <a:cubicBezTo>
                  <a:pt x="271" y="75"/>
                  <a:pt x="278" y="65"/>
                  <a:pt x="288" y="61"/>
                </a:cubicBezTo>
                <a:cubicBezTo>
                  <a:pt x="337" y="39"/>
                  <a:pt x="419" y="14"/>
                  <a:pt x="476" y="9"/>
                </a:cubicBezTo>
                <a:cubicBezTo>
                  <a:pt x="500" y="7"/>
                  <a:pt x="527" y="14"/>
                  <a:pt x="552" y="9"/>
                </a:cubicBezTo>
                <a:cubicBezTo>
                  <a:pt x="558" y="8"/>
                  <a:pt x="563" y="1"/>
                  <a:pt x="568" y="1"/>
                </a:cubicBezTo>
                <a:cubicBezTo>
                  <a:pt x="587" y="0"/>
                  <a:pt x="609" y="8"/>
                  <a:pt x="632" y="9"/>
                </a:cubicBezTo>
                <a:cubicBezTo>
                  <a:pt x="645" y="9"/>
                  <a:pt x="661" y="4"/>
                  <a:pt x="672" y="5"/>
                </a:cubicBezTo>
                <a:cubicBezTo>
                  <a:pt x="695" y="8"/>
                  <a:pt x="715" y="24"/>
                  <a:pt x="736" y="29"/>
                </a:cubicBezTo>
                <a:cubicBezTo>
                  <a:pt x="754" y="33"/>
                  <a:pt x="773" y="30"/>
                  <a:pt x="792" y="33"/>
                </a:cubicBezTo>
                <a:cubicBezTo>
                  <a:pt x="850" y="43"/>
                  <a:pt x="895" y="79"/>
                  <a:pt x="940" y="101"/>
                </a:cubicBezTo>
                <a:cubicBezTo>
                  <a:pt x="959" y="137"/>
                  <a:pt x="999" y="151"/>
                  <a:pt x="1024" y="189"/>
                </a:cubicBezTo>
                <a:cubicBezTo>
                  <a:pt x="1028" y="195"/>
                  <a:pt x="1028" y="197"/>
                  <a:pt x="1032" y="201"/>
                </a:cubicBezTo>
                <a:cubicBezTo>
                  <a:pt x="1058" y="232"/>
                  <a:pt x="1093" y="340"/>
                  <a:pt x="1096" y="389"/>
                </a:cubicBezTo>
                <a:cubicBezTo>
                  <a:pt x="1104" y="522"/>
                  <a:pt x="1056" y="626"/>
                  <a:pt x="1008" y="717"/>
                </a:cubicBezTo>
                <a:cubicBezTo>
                  <a:pt x="965" y="748"/>
                  <a:pt x="934" y="791"/>
                  <a:pt x="884" y="821"/>
                </a:cubicBezTo>
                <a:cubicBezTo>
                  <a:pt x="860" y="835"/>
                  <a:pt x="832" y="844"/>
                  <a:pt x="808" y="861"/>
                </a:cubicBezTo>
                <a:cubicBezTo>
                  <a:pt x="743" y="868"/>
                  <a:pt x="686" y="883"/>
                  <a:pt x="644" y="913"/>
                </a:cubicBezTo>
                <a:close/>
                <a:moveTo>
                  <a:pt x="664" y="845"/>
                </a:moveTo>
                <a:cubicBezTo>
                  <a:pt x="690" y="837"/>
                  <a:pt x="714" y="822"/>
                  <a:pt x="740" y="817"/>
                </a:cubicBezTo>
                <a:cubicBezTo>
                  <a:pt x="776" y="809"/>
                  <a:pt x="789" y="808"/>
                  <a:pt x="816" y="797"/>
                </a:cubicBezTo>
                <a:cubicBezTo>
                  <a:pt x="876" y="772"/>
                  <a:pt x="912" y="744"/>
                  <a:pt x="948" y="701"/>
                </a:cubicBezTo>
                <a:cubicBezTo>
                  <a:pt x="972" y="672"/>
                  <a:pt x="982" y="658"/>
                  <a:pt x="1000" y="625"/>
                </a:cubicBezTo>
                <a:cubicBezTo>
                  <a:pt x="1012" y="602"/>
                  <a:pt x="1015" y="591"/>
                  <a:pt x="1024" y="565"/>
                </a:cubicBezTo>
                <a:cubicBezTo>
                  <a:pt x="1038" y="526"/>
                  <a:pt x="1050" y="456"/>
                  <a:pt x="1044" y="405"/>
                </a:cubicBezTo>
                <a:cubicBezTo>
                  <a:pt x="1036" y="329"/>
                  <a:pt x="1011" y="264"/>
                  <a:pt x="972" y="205"/>
                </a:cubicBezTo>
                <a:cubicBezTo>
                  <a:pt x="947" y="191"/>
                  <a:pt x="929" y="167"/>
                  <a:pt x="904" y="149"/>
                </a:cubicBezTo>
                <a:cubicBezTo>
                  <a:pt x="857" y="115"/>
                  <a:pt x="822" y="95"/>
                  <a:pt x="752" y="81"/>
                </a:cubicBezTo>
                <a:cubicBezTo>
                  <a:pt x="694" y="70"/>
                  <a:pt x="645" y="60"/>
                  <a:pt x="588" y="57"/>
                </a:cubicBezTo>
                <a:cubicBezTo>
                  <a:pt x="546" y="55"/>
                  <a:pt x="496" y="58"/>
                  <a:pt x="476" y="65"/>
                </a:cubicBezTo>
                <a:cubicBezTo>
                  <a:pt x="449" y="75"/>
                  <a:pt x="410" y="71"/>
                  <a:pt x="380" y="77"/>
                </a:cubicBezTo>
                <a:cubicBezTo>
                  <a:pt x="339" y="85"/>
                  <a:pt x="297" y="106"/>
                  <a:pt x="264" y="125"/>
                </a:cubicBezTo>
                <a:cubicBezTo>
                  <a:pt x="203" y="159"/>
                  <a:pt x="162" y="199"/>
                  <a:pt x="124" y="253"/>
                </a:cubicBezTo>
                <a:cubicBezTo>
                  <a:pt x="109" y="274"/>
                  <a:pt x="92" y="297"/>
                  <a:pt x="84" y="313"/>
                </a:cubicBezTo>
                <a:cubicBezTo>
                  <a:pt x="54" y="374"/>
                  <a:pt x="54" y="427"/>
                  <a:pt x="56" y="501"/>
                </a:cubicBezTo>
                <a:cubicBezTo>
                  <a:pt x="58" y="581"/>
                  <a:pt x="69" y="641"/>
                  <a:pt x="96" y="689"/>
                </a:cubicBezTo>
                <a:cubicBezTo>
                  <a:pt x="126" y="743"/>
                  <a:pt x="164" y="782"/>
                  <a:pt x="212" y="817"/>
                </a:cubicBezTo>
                <a:cubicBezTo>
                  <a:pt x="255" y="847"/>
                  <a:pt x="278" y="870"/>
                  <a:pt x="328" y="881"/>
                </a:cubicBezTo>
                <a:cubicBezTo>
                  <a:pt x="336" y="883"/>
                  <a:pt x="338" y="888"/>
                  <a:pt x="344" y="889"/>
                </a:cubicBezTo>
                <a:cubicBezTo>
                  <a:pt x="366" y="892"/>
                  <a:pt x="386" y="887"/>
                  <a:pt x="404" y="889"/>
                </a:cubicBezTo>
                <a:cubicBezTo>
                  <a:pt x="419" y="891"/>
                  <a:pt x="432" y="900"/>
                  <a:pt x="448" y="901"/>
                </a:cubicBezTo>
                <a:cubicBezTo>
                  <a:pt x="478" y="903"/>
                  <a:pt x="498" y="883"/>
                  <a:pt x="540" y="889"/>
                </a:cubicBezTo>
                <a:cubicBezTo>
                  <a:pt x="555" y="913"/>
                  <a:pt x="545" y="961"/>
                  <a:pt x="548" y="997"/>
                </a:cubicBezTo>
                <a:cubicBezTo>
                  <a:pt x="551" y="1033"/>
                  <a:pt x="565" y="1088"/>
                  <a:pt x="568" y="1145"/>
                </a:cubicBezTo>
                <a:cubicBezTo>
                  <a:pt x="571" y="1195"/>
                  <a:pt x="573" y="1233"/>
                  <a:pt x="576" y="1269"/>
                </a:cubicBezTo>
                <a:cubicBezTo>
                  <a:pt x="578" y="1294"/>
                  <a:pt x="565" y="1376"/>
                  <a:pt x="604" y="1369"/>
                </a:cubicBezTo>
                <a:cubicBezTo>
                  <a:pt x="645" y="1362"/>
                  <a:pt x="611" y="1257"/>
                  <a:pt x="608" y="1241"/>
                </a:cubicBezTo>
                <a:cubicBezTo>
                  <a:pt x="604" y="1218"/>
                  <a:pt x="607" y="1189"/>
                  <a:pt x="604" y="1161"/>
                </a:cubicBezTo>
                <a:cubicBezTo>
                  <a:pt x="600" y="1113"/>
                  <a:pt x="595" y="1081"/>
                  <a:pt x="596" y="1033"/>
                </a:cubicBezTo>
                <a:cubicBezTo>
                  <a:pt x="597" y="975"/>
                  <a:pt x="598" y="915"/>
                  <a:pt x="600" y="865"/>
                </a:cubicBezTo>
                <a:cubicBezTo>
                  <a:pt x="616" y="845"/>
                  <a:pt x="642" y="851"/>
                  <a:pt x="664" y="8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8482013" y="1808163"/>
            <a:ext cx="647700" cy="858838"/>
          </a:xfrm>
          <a:custGeom>
            <a:avLst/>
            <a:gdLst>
              <a:gd name="T0" fmla="*/ 546 w 996"/>
              <a:gd name="T1" fmla="*/ 810 h 1321"/>
              <a:gd name="T2" fmla="*/ 542 w 996"/>
              <a:gd name="T3" fmla="*/ 978 h 1321"/>
              <a:gd name="T4" fmla="*/ 550 w 996"/>
              <a:gd name="T5" fmla="*/ 1106 h 1321"/>
              <a:gd name="T6" fmla="*/ 554 w 996"/>
              <a:gd name="T7" fmla="*/ 1186 h 1321"/>
              <a:gd name="T8" fmla="*/ 550 w 996"/>
              <a:gd name="T9" fmla="*/ 1314 h 1321"/>
              <a:gd name="T10" fmla="*/ 522 w 996"/>
              <a:gd name="T11" fmla="*/ 1214 h 1321"/>
              <a:gd name="T12" fmla="*/ 514 w 996"/>
              <a:gd name="T13" fmla="*/ 1090 h 1321"/>
              <a:gd name="T14" fmla="*/ 494 w 996"/>
              <a:gd name="T15" fmla="*/ 942 h 1321"/>
              <a:gd name="T16" fmla="*/ 486 w 996"/>
              <a:gd name="T17" fmla="*/ 834 h 1321"/>
              <a:gd name="T18" fmla="*/ 394 w 996"/>
              <a:gd name="T19" fmla="*/ 846 h 1321"/>
              <a:gd name="T20" fmla="*/ 350 w 996"/>
              <a:gd name="T21" fmla="*/ 834 h 1321"/>
              <a:gd name="T22" fmla="*/ 290 w 996"/>
              <a:gd name="T23" fmla="*/ 834 h 1321"/>
              <a:gd name="T24" fmla="*/ 274 w 996"/>
              <a:gd name="T25" fmla="*/ 826 h 1321"/>
              <a:gd name="T26" fmla="*/ 158 w 996"/>
              <a:gd name="T27" fmla="*/ 762 h 1321"/>
              <a:gd name="T28" fmla="*/ 42 w 996"/>
              <a:gd name="T29" fmla="*/ 634 h 1321"/>
              <a:gd name="T30" fmla="*/ 2 w 996"/>
              <a:gd name="T31" fmla="*/ 446 h 1321"/>
              <a:gd name="T32" fmla="*/ 30 w 996"/>
              <a:gd name="T33" fmla="*/ 258 h 1321"/>
              <a:gd name="T34" fmla="*/ 70 w 996"/>
              <a:gd name="T35" fmla="*/ 198 h 1321"/>
              <a:gd name="T36" fmla="*/ 210 w 996"/>
              <a:gd name="T37" fmla="*/ 70 h 1321"/>
              <a:gd name="T38" fmla="*/ 326 w 996"/>
              <a:gd name="T39" fmla="*/ 22 h 1321"/>
              <a:gd name="T40" fmla="*/ 422 w 996"/>
              <a:gd name="T41" fmla="*/ 10 h 1321"/>
              <a:gd name="T42" fmla="*/ 534 w 996"/>
              <a:gd name="T43" fmla="*/ 2 h 1321"/>
              <a:gd name="T44" fmla="*/ 698 w 996"/>
              <a:gd name="T45" fmla="*/ 26 h 1321"/>
              <a:gd name="T46" fmla="*/ 850 w 996"/>
              <a:gd name="T47" fmla="*/ 94 h 1321"/>
              <a:gd name="T48" fmla="*/ 918 w 996"/>
              <a:gd name="T49" fmla="*/ 150 h 1321"/>
              <a:gd name="T50" fmla="*/ 990 w 996"/>
              <a:gd name="T51" fmla="*/ 350 h 1321"/>
              <a:gd name="T52" fmla="*/ 970 w 996"/>
              <a:gd name="T53" fmla="*/ 510 h 1321"/>
              <a:gd name="T54" fmla="*/ 946 w 996"/>
              <a:gd name="T55" fmla="*/ 570 h 1321"/>
              <a:gd name="T56" fmla="*/ 894 w 996"/>
              <a:gd name="T57" fmla="*/ 646 h 1321"/>
              <a:gd name="T58" fmla="*/ 762 w 996"/>
              <a:gd name="T59" fmla="*/ 742 h 1321"/>
              <a:gd name="T60" fmla="*/ 686 w 996"/>
              <a:gd name="T61" fmla="*/ 762 h 1321"/>
              <a:gd name="T62" fmla="*/ 610 w 996"/>
              <a:gd name="T63" fmla="*/ 790 h 1321"/>
              <a:gd name="T64" fmla="*/ 546 w 996"/>
              <a:gd name="T65" fmla="*/ 810 h 1321"/>
              <a:gd name="T66" fmla="*/ 538 w 996"/>
              <a:gd name="T67" fmla="*/ 218 h 1321"/>
              <a:gd name="T68" fmla="*/ 510 w 996"/>
              <a:gd name="T69" fmla="*/ 282 h 1321"/>
              <a:gd name="T70" fmla="*/ 526 w 996"/>
              <a:gd name="T71" fmla="*/ 370 h 1321"/>
              <a:gd name="T72" fmla="*/ 554 w 996"/>
              <a:gd name="T73" fmla="*/ 498 h 1321"/>
              <a:gd name="T74" fmla="*/ 594 w 996"/>
              <a:gd name="T75" fmla="*/ 546 h 1321"/>
              <a:gd name="T76" fmla="*/ 606 w 996"/>
              <a:gd name="T77" fmla="*/ 450 h 1321"/>
              <a:gd name="T78" fmla="*/ 762 w 996"/>
              <a:gd name="T79" fmla="*/ 506 h 1321"/>
              <a:gd name="T80" fmla="*/ 722 w 996"/>
              <a:gd name="T81" fmla="*/ 446 h 1321"/>
              <a:gd name="T82" fmla="*/ 658 w 996"/>
              <a:gd name="T83" fmla="*/ 402 h 1321"/>
              <a:gd name="T84" fmla="*/ 602 w 996"/>
              <a:gd name="T85" fmla="*/ 362 h 1321"/>
              <a:gd name="T86" fmla="*/ 702 w 996"/>
              <a:gd name="T87" fmla="*/ 230 h 1321"/>
              <a:gd name="T88" fmla="*/ 562 w 996"/>
              <a:gd name="T89" fmla="*/ 318 h 1321"/>
              <a:gd name="T90" fmla="*/ 538 w 996"/>
              <a:gd name="T91" fmla="*/ 218 h 1321"/>
              <a:gd name="T92" fmla="*/ 222 w 996"/>
              <a:gd name="T93" fmla="*/ 346 h 1321"/>
              <a:gd name="T94" fmla="*/ 210 w 996"/>
              <a:gd name="T95" fmla="*/ 478 h 1321"/>
              <a:gd name="T96" fmla="*/ 302 w 996"/>
              <a:gd name="T97" fmla="*/ 558 h 1321"/>
              <a:gd name="T98" fmla="*/ 374 w 996"/>
              <a:gd name="T99" fmla="*/ 542 h 1321"/>
              <a:gd name="T100" fmla="*/ 442 w 996"/>
              <a:gd name="T101" fmla="*/ 410 h 1321"/>
              <a:gd name="T102" fmla="*/ 406 w 996"/>
              <a:gd name="T103" fmla="*/ 294 h 1321"/>
              <a:gd name="T104" fmla="*/ 222 w 996"/>
              <a:gd name="T105" fmla="*/ 346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96" h="1321">
                <a:moveTo>
                  <a:pt x="546" y="810"/>
                </a:moveTo>
                <a:cubicBezTo>
                  <a:pt x="544" y="860"/>
                  <a:pt x="543" y="920"/>
                  <a:pt x="542" y="978"/>
                </a:cubicBezTo>
                <a:cubicBezTo>
                  <a:pt x="541" y="1026"/>
                  <a:pt x="546" y="1058"/>
                  <a:pt x="550" y="1106"/>
                </a:cubicBezTo>
                <a:cubicBezTo>
                  <a:pt x="553" y="1134"/>
                  <a:pt x="550" y="1163"/>
                  <a:pt x="554" y="1186"/>
                </a:cubicBezTo>
                <a:cubicBezTo>
                  <a:pt x="557" y="1202"/>
                  <a:pt x="591" y="1307"/>
                  <a:pt x="550" y="1314"/>
                </a:cubicBezTo>
                <a:cubicBezTo>
                  <a:pt x="511" y="1321"/>
                  <a:pt x="524" y="1239"/>
                  <a:pt x="522" y="1214"/>
                </a:cubicBezTo>
                <a:cubicBezTo>
                  <a:pt x="519" y="1178"/>
                  <a:pt x="517" y="1140"/>
                  <a:pt x="514" y="1090"/>
                </a:cubicBezTo>
                <a:cubicBezTo>
                  <a:pt x="511" y="1033"/>
                  <a:pt x="497" y="978"/>
                  <a:pt x="494" y="942"/>
                </a:cubicBezTo>
                <a:cubicBezTo>
                  <a:pt x="491" y="906"/>
                  <a:pt x="501" y="858"/>
                  <a:pt x="486" y="834"/>
                </a:cubicBezTo>
                <a:cubicBezTo>
                  <a:pt x="444" y="828"/>
                  <a:pt x="424" y="848"/>
                  <a:pt x="394" y="846"/>
                </a:cubicBezTo>
                <a:cubicBezTo>
                  <a:pt x="378" y="845"/>
                  <a:pt x="365" y="836"/>
                  <a:pt x="350" y="834"/>
                </a:cubicBezTo>
                <a:cubicBezTo>
                  <a:pt x="332" y="832"/>
                  <a:pt x="312" y="837"/>
                  <a:pt x="290" y="834"/>
                </a:cubicBezTo>
                <a:cubicBezTo>
                  <a:pt x="284" y="833"/>
                  <a:pt x="282" y="828"/>
                  <a:pt x="274" y="826"/>
                </a:cubicBezTo>
                <a:cubicBezTo>
                  <a:pt x="224" y="815"/>
                  <a:pt x="201" y="792"/>
                  <a:pt x="158" y="762"/>
                </a:cubicBezTo>
                <a:cubicBezTo>
                  <a:pt x="110" y="727"/>
                  <a:pt x="72" y="688"/>
                  <a:pt x="42" y="634"/>
                </a:cubicBezTo>
                <a:cubicBezTo>
                  <a:pt x="15" y="586"/>
                  <a:pt x="4" y="526"/>
                  <a:pt x="2" y="446"/>
                </a:cubicBezTo>
                <a:cubicBezTo>
                  <a:pt x="0" y="372"/>
                  <a:pt x="0" y="319"/>
                  <a:pt x="30" y="258"/>
                </a:cubicBezTo>
                <a:cubicBezTo>
                  <a:pt x="38" y="242"/>
                  <a:pt x="55" y="219"/>
                  <a:pt x="70" y="198"/>
                </a:cubicBezTo>
                <a:cubicBezTo>
                  <a:pt x="108" y="144"/>
                  <a:pt x="149" y="104"/>
                  <a:pt x="210" y="70"/>
                </a:cubicBezTo>
                <a:cubicBezTo>
                  <a:pt x="243" y="51"/>
                  <a:pt x="285" y="30"/>
                  <a:pt x="326" y="22"/>
                </a:cubicBezTo>
                <a:cubicBezTo>
                  <a:pt x="356" y="16"/>
                  <a:pt x="395" y="20"/>
                  <a:pt x="422" y="10"/>
                </a:cubicBezTo>
                <a:cubicBezTo>
                  <a:pt x="442" y="3"/>
                  <a:pt x="492" y="0"/>
                  <a:pt x="534" y="2"/>
                </a:cubicBezTo>
                <a:cubicBezTo>
                  <a:pt x="591" y="5"/>
                  <a:pt x="640" y="15"/>
                  <a:pt x="698" y="26"/>
                </a:cubicBezTo>
                <a:cubicBezTo>
                  <a:pt x="768" y="40"/>
                  <a:pt x="803" y="60"/>
                  <a:pt x="850" y="94"/>
                </a:cubicBezTo>
                <a:cubicBezTo>
                  <a:pt x="875" y="112"/>
                  <a:pt x="893" y="136"/>
                  <a:pt x="918" y="150"/>
                </a:cubicBezTo>
                <a:cubicBezTo>
                  <a:pt x="957" y="209"/>
                  <a:pt x="982" y="274"/>
                  <a:pt x="990" y="350"/>
                </a:cubicBezTo>
                <a:cubicBezTo>
                  <a:pt x="996" y="401"/>
                  <a:pt x="984" y="471"/>
                  <a:pt x="970" y="510"/>
                </a:cubicBezTo>
                <a:cubicBezTo>
                  <a:pt x="961" y="536"/>
                  <a:pt x="958" y="547"/>
                  <a:pt x="946" y="570"/>
                </a:cubicBezTo>
                <a:cubicBezTo>
                  <a:pt x="928" y="603"/>
                  <a:pt x="918" y="617"/>
                  <a:pt x="894" y="646"/>
                </a:cubicBezTo>
                <a:cubicBezTo>
                  <a:pt x="858" y="689"/>
                  <a:pt x="822" y="717"/>
                  <a:pt x="762" y="742"/>
                </a:cubicBezTo>
                <a:cubicBezTo>
                  <a:pt x="735" y="753"/>
                  <a:pt x="722" y="754"/>
                  <a:pt x="686" y="762"/>
                </a:cubicBezTo>
                <a:cubicBezTo>
                  <a:pt x="660" y="767"/>
                  <a:pt x="636" y="782"/>
                  <a:pt x="610" y="790"/>
                </a:cubicBezTo>
                <a:cubicBezTo>
                  <a:pt x="588" y="796"/>
                  <a:pt x="562" y="790"/>
                  <a:pt x="546" y="810"/>
                </a:cubicBezTo>
                <a:close/>
                <a:moveTo>
                  <a:pt x="538" y="218"/>
                </a:moveTo>
                <a:cubicBezTo>
                  <a:pt x="491" y="210"/>
                  <a:pt x="507" y="248"/>
                  <a:pt x="510" y="282"/>
                </a:cubicBezTo>
                <a:cubicBezTo>
                  <a:pt x="514" y="320"/>
                  <a:pt x="517" y="335"/>
                  <a:pt x="526" y="370"/>
                </a:cubicBezTo>
                <a:cubicBezTo>
                  <a:pt x="538" y="417"/>
                  <a:pt x="541" y="461"/>
                  <a:pt x="554" y="498"/>
                </a:cubicBezTo>
                <a:cubicBezTo>
                  <a:pt x="563" y="524"/>
                  <a:pt x="569" y="554"/>
                  <a:pt x="594" y="546"/>
                </a:cubicBezTo>
                <a:cubicBezTo>
                  <a:pt x="631" y="525"/>
                  <a:pt x="573" y="467"/>
                  <a:pt x="606" y="450"/>
                </a:cubicBezTo>
                <a:cubicBezTo>
                  <a:pt x="667" y="460"/>
                  <a:pt x="694" y="503"/>
                  <a:pt x="762" y="506"/>
                </a:cubicBezTo>
                <a:cubicBezTo>
                  <a:pt x="781" y="471"/>
                  <a:pt x="745" y="462"/>
                  <a:pt x="722" y="446"/>
                </a:cubicBezTo>
                <a:cubicBezTo>
                  <a:pt x="700" y="431"/>
                  <a:pt x="676" y="411"/>
                  <a:pt x="658" y="402"/>
                </a:cubicBezTo>
                <a:cubicBezTo>
                  <a:pt x="638" y="393"/>
                  <a:pt x="603" y="391"/>
                  <a:pt x="602" y="362"/>
                </a:cubicBezTo>
                <a:cubicBezTo>
                  <a:pt x="601" y="310"/>
                  <a:pt x="725" y="293"/>
                  <a:pt x="702" y="230"/>
                </a:cubicBezTo>
                <a:cubicBezTo>
                  <a:pt x="635" y="239"/>
                  <a:pt x="624" y="304"/>
                  <a:pt x="562" y="318"/>
                </a:cubicBezTo>
                <a:cubicBezTo>
                  <a:pt x="549" y="290"/>
                  <a:pt x="551" y="246"/>
                  <a:pt x="538" y="218"/>
                </a:cubicBezTo>
                <a:close/>
                <a:moveTo>
                  <a:pt x="222" y="346"/>
                </a:moveTo>
                <a:cubicBezTo>
                  <a:pt x="185" y="401"/>
                  <a:pt x="183" y="420"/>
                  <a:pt x="210" y="478"/>
                </a:cubicBezTo>
                <a:cubicBezTo>
                  <a:pt x="231" y="523"/>
                  <a:pt x="250" y="546"/>
                  <a:pt x="302" y="558"/>
                </a:cubicBezTo>
                <a:cubicBezTo>
                  <a:pt x="327" y="564"/>
                  <a:pt x="351" y="552"/>
                  <a:pt x="374" y="542"/>
                </a:cubicBezTo>
                <a:cubicBezTo>
                  <a:pt x="400" y="508"/>
                  <a:pt x="441" y="467"/>
                  <a:pt x="442" y="410"/>
                </a:cubicBezTo>
                <a:cubicBezTo>
                  <a:pt x="443" y="368"/>
                  <a:pt x="422" y="330"/>
                  <a:pt x="406" y="294"/>
                </a:cubicBezTo>
                <a:cubicBezTo>
                  <a:pt x="326" y="245"/>
                  <a:pt x="260" y="290"/>
                  <a:pt x="222" y="3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2798763" y="1843088"/>
            <a:ext cx="104775" cy="66675"/>
          </a:xfrm>
          <a:custGeom>
            <a:avLst/>
            <a:gdLst>
              <a:gd name="T0" fmla="*/ 12 w 161"/>
              <a:gd name="T1" fmla="*/ 0 h 101"/>
              <a:gd name="T2" fmla="*/ 156 w 161"/>
              <a:gd name="T3" fmla="*/ 52 h 101"/>
              <a:gd name="T4" fmla="*/ 116 w 161"/>
              <a:gd name="T5" fmla="*/ 92 h 101"/>
              <a:gd name="T6" fmla="*/ 0 w 161"/>
              <a:gd name="T7" fmla="*/ 8 h 101"/>
              <a:gd name="T8" fmla="*/ 12 w 161"/>
              <a:gd name="T9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101">
                <a:moveTo>
                  <a:pt x="12" y="0"/>
                </a:moveTo>
                <a:cubicBezTo>
                  <a:pt x="42" y="34"/>
                  <a:pt x="103" y="79"/>
                  <a:pt x="156" y="52"/>
                </a:cubicBezTo>
                <a:cubicBezTo>
                  <a:pt x="161" y="71"/>
                  <a:pt x="131" y="89"/>
                  <a:pt x="116" y="92"/>
                </a:cubicBezTo>
                <a:cubicBezTo>
                  <a:pt x="66" y="101"/>
                  <a:pt x="3" y="54"/>
                  <a:pt x="0" y="8"/>
                </a:cubicBezTo>
                <a:cubicBezTo>
                  <a:pt x="3" y="5"/>
                  <a:pt x="11" y="6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3044825" y="1851025"/>
            <a:ext cx="88900" cy="58738"/>
          </a:xfrm>
          <a:custGeom>
            <a:avLst/>
            <a:gdLst>
              <a:gd name="T0" fmla="*/ 6 w 138"/>
              <a:gd name="T1" fmla="*/ 0 h 91"/>
              <a:gd name="T2" fmla="*/ 14 w 138"/>
              <a:gd name="T3" fmla="*/ 0 h 91"/>
              <a:gd name="T4" fmla="*/ 98 w 138"/>
              <a:gd name="T5" fmla="*/ 60 h 91"/>
              <a:gd name="T6" fmla="*/ 138 w 138"/>
              <a:gd name="T7" fmla="*/ 60 h 91"/>
              <a:gd name="T8" fmla="*/ 66 w 138"/>
              <a:gd name="T9" fmla="*/ 84 h 91"/>
              <a:gd name="T10" fmla="*/ 6 w 138"/>
              <a:gd name="T11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8" h="91">
                <a:moveTo>
                  <a:pt x="6" y="0"/>
                </a:moveTo>
                <a:cubicBezTo>
                  <a:pt x="9" y="0"/>
                  <a:pt x="11" y="0"/>
                  <a:pt x="14" y="0"/>
                </a:cubicBezTo>
                <a:cubicBezTo>
                  <a:pt x="48" y="14"/>
                  <a:pt x="59" y="51"/>
                  <a:pt x="98" y="60"/>
                </a:cubicBezTo>
                <a:cubicBezTo>
                  <a:pt x="111" y="59"/>
                  <a:pt x="122" y="52"/>
                  <a:pt x="138" y="60"/>
                </a:cubicBezTo>
                <a:cubicBezTo>
                  <a:pt x="131" y="88"/>
                  <a:pt x="92" y="91"/>
                  <a:pt x="66" y="84"/>
                </a:cubicBezTo>
                <a:cubicBezTo>
                  <a:pt x="34" y="76"/>
                  <a:pt x="0" y="38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3698875" y="1857375"/>
            <a:ext cx="22225" cy="23813"/>
          </a:xfrm>
          <a:custGeom>
            <a:avLst/>
            <a:gdLst>
              <a:gd name="T0" fmla="*/ 28 w 34"/>
              <a:gd name="T1" fmla="*/ 2 h 36"/>
              <a:gd name="T2" fmla="*/ 32 w 34"/>
              <a:gd name="T3" fmla="*/ 30 h 36"/>
              <a:gd name="T4" fmla="*/ 0 w 34"/>
              <a:gd name="T5" fmla="*/ 18 h 36"/>
              <a:gd name="T6" fmla="*/ 28 w 34"/>
              <a:gd name="T7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36">
                <a:moveTo>
                  <a:pt x="28" y="2"/>
                </a:moveTo>
                <a:cubicBezTo>
                  <a:pt x="34" y="7"/>
                  <a:pt x="32" y="19"/>
                  <a:pt x="32" y="30"/>
                </a:cubicBezTo>
                <a:cubicBezTo>
                  <a:pt x="25" y="25"/>
                  <a:pt x="3" y="36"/>
                  <a:pt x="0" y="18"/>
                </a:cubicBezTo>
                <a:cubicBezTo>
                  <a:pt x="0" y="3"/>
                  <a:pt x="12" y="0"/>
                  <a:pt x="2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3152775" y="1862138"/>
            <a:ext cx="7938" cy="7938"/>
          </a:xfrm>
          <a:custGeom>
            <a:avLst/>
            <a:gdLst>
              <a:gd name="T0" fmla="*/ 4 w 12"/>
              <a:gd name="T1" fmla="*/ 0 h 12"/>
              <a:gd name="T2" fmla="*/ 12 w 12"/>
              <a:gd name="T3" fmla="*/ 0 h 12"/>
              <a:gd name="T4" fmla="*/ 12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2" y="4"/>
                  <a:pt x="12" y="8"/>
                  <a:pt x="12" y="12"/>
                </a:cubicBezTo>
                <a:cubicBezTo>
                  <a:pt x="9" y="10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3933825" y="1866900"/>
            <a:ext cx="33338" cy="23813"/>
          </a:xfrm>
          <a:custGeom>
            <a:avLst/>
            <a:gdLst>
              <a:gd name="T0" fmla="*/ 42 w 51"/>
              <a:gd name="T1" fmla="*/ 13 h 37"/>
              <a:gd name="T2" fmla="*/ 18 w 51"/>
              <a:gd name="T3" fmla="*/ 37 h 37"/>
              <a:gd name="T4" fmla="*/ 42 w 51"/>
              <a:gd name="T5" fmla="*/ 1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1" h="37">
                <a:moveTo>
                  <a:pt x="42" y="13"/>
                </a:moveTo>
                <a:cubicBezTo>
                  <a:pt x="51" y="29"/>
                  <a:pt x="36" y="37"/>
                  <a:pt x="18" y="37"/>
                </a:cubicBezTo>
                <a:cubicBezTo>
                  <a:pt x="0" y="20"/>
                  <a:pt x="21" y="0"/>
                  <a:pt x="42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2984500" y="1920875"/>
            <a:ext cx="60325" cy="69850"/>
          </a:xfrm>
          <a:custGeom>
            <a:avLst/>
            <a:gdLst>
              <a:gd name="T0" fmla="*/ 90 w 92"/>
              <a:gd name="T1" fmla="*/ 46 h 108"/>
              <a:gd name="T2" fmla="*/ 50 w 92"/>
              <a:gd name="T3" fmla="*/ 106 h 108"/>
              <a:gd name="T4" fmla="*/ 10 w 92"/>
              <a:gd name="T5" fmla="*/ 10 h 108"/>
              <a:gd name="T6" fmla="*/ 90 w 92"/>
              <a:gd name="T7" fmla="*/ 4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2" h="108">
                <a:moveTo>
                  <a:pt x="90" y="46"/>
                </a:moveTo>
                <a:cubicBezTo>
                  <a:pt x="92" y="79"/>
                  <a:pt x="70" y="108"/>
                  <a:pt x="50" y="106"/>
                </a:cubicBezTo>
                <a:cubicBezTo>
                  <a:pt x="70" y="56"/>
                  <a:pt x="0" y="49"/>
                  <a:pt x="10" y="10"/>
                </a:cubicBezTo>
                <a:cubicBezTo>
                  <a:pt x="43" y="0"/>
                  <a:pt x="70" y="30"/>
                  <a:pt x="90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3744913" y="1931988"/>
            <a:ext cx="82550" cy="88900"/>
          </a:xfrm>
          <a:custGeom>
            <a:avLst/>
            <a:gdLst>
              <a:gd name="T0" fmla="*/ 123 w 125"/>
              <a:gd name="T1" fmla="*/ 0 h 137"/>
              <a:gd name="T2" fmla="*/ 71 w 125"/>
              <a:gd name="T3" fmla="*/ 76 h 137"/>
              <a:gd name="T4" fmla="*/ 95 w 125"/>
              <a:gd name="T5" fmla="*/ 136 h 137"/>
              <a:gd name="T6" fmla="*/ 3 w 125"/>
              <a:gd name="T7" fmla="*/ 96 h 137"/>
              <a:gd name="T8" fmla="*/ 7 w 125"/>
              <a:gd name="T9" fmla="*/ 72 h 137"/>
              <a:gd name="T10" fmla="*/ 123 w 125"/>
              <a:gd name="T11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5" h="137">
                <a:moveTo>
                  <a:pt x="123" y="0"/>
                </a:moveTo>
                <a:cubicBezTo>
                  <a:pt x="125" y="34"/>
                  <a:pt x="79" y="40"/>
                  <a:pt x="71" y="76"/>
                </a:cubicBezTo>
                <a:cubicBezTo>
                  <a:pt x="77" y="101"/>
                  <a:pt x="98" y="113"/>
                  <a:pt x="95" y="136"/>
                </a:cubicBezTo>
                <a:cubicBezTo>
                  <a:pt x="50" y="137"/>
                  <a:pt x="29" y="114"/>
                  <a:pt x="3" y="96"/>
                </a:cubicBezTo>
                <a:cubicBezTo>
                  <a:pt x="0" y="84"/>
                  <a:pt x="10" y="84"/>
                  <a:pt x="7" y="72"/>
                </a:cubicBezTo>
                <a:cubicBezTo>
                  <a:pt x="50" y="52"/>
                  <a:pt x="70" y="10"/>
                  <a:pt x="12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8801100" y="1944688"/>
            <a:ext cx="188913" cy="223838"/>
          </a:xfrm>
          <a:custGeom>
            <a:avLst/>
            <a:gdLst>
              <a:gd name="T0" fmla="*/ 71 w 290"/>
              <a:gd name="T1" fmla="*/ 108 h 344"/>
              <a:gd name="T2" fmla="*/ 211 w 290"/>
              <a:gd name="T3" fmla="*/ 20 h 344"/>
              <a:gd name="T4" fmla="*/ 111 w 290"/>
              <a:gd name="T5" fmla="*/ 152 h 344"/>
              <a:gd name="T6" fmla="*/ 167 w 290"/>
              <a:gd name="T7" fmla="*/ 192 h 344"/>
              <a:gd name="T8" fmla="*/ 231 w 290"/>
              <a:gd name="T9" fmla="*/ 236 h 344"/>
              <a:gd name="T10" fmla="*/ 271 w 290"/>
              <a:gd name="T11" fmla="*/ 296 h 344"/>
              <a:gd name="T12" fmla="*/ 115 w 290"/>
              <a:gd name="T13" fmla="*/ 240 h 344"/>
              <a:gd name="T14" fmla="*/ 103 w 290"/>
              <a:gd name="T15" fmla="*/ 336 h 344"/>
              <a:gd name="T16" fmla="*/ 63 w 290"/>
              <a:gd name="T17" fmla="*/ 288 h 344"/>
              <a:gd name="T18" fmla="*/ 35 w 290"/>
              <a:gd name="T19" fmla="*/ 160 h 344"/>
              <a:gd name="T20" fmla="*/ 19 w 290"/>
              <a:gd name="T21" fmla="*/ 72 h 344"/>
              <a:gd name="T22" fmla="*/ 47 w 290"/>
              <a:gd name="T23" fmla="*/ 8 h 344"/>
              <a:gd name="T24" fmla="*/ 71 w 290"/>
              <a:gd name="T25" fmla="*/ 108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0" h="344">
                <a:moveTo>
                  <a:pt x="71" y="108"/>
                </a:moveTo>
                <a:cubicBezTo>
                  <a:pt x="133" y="94"/>
                  <a:pt x="144" y="29"/>
                  <a:pt x="211" y="20"/>
                </a:cubicBezTo>
                <a:cubicBezTo>
                  <a:pt x="234" y="83"/>
                  <a:pt x="110" y="100"/>
                  <a:pt x="111" y="152"/>
                </a:cubicBezTo>
                <a:cubicBezTo>
                  <a:pt x="112" y="181"/>
                  <a:pt x="147" y="183"/>
                  <a:pt x="167" y="192"/>
                </a:cubicBezTo>
                <a:cubicBezTo>
                  <a:pt x="185" y="201"/>
                  <a:pt x="209" y="221"/>
                  <a:pt x="231" y="236"/>
                </a:cubicBezTo>
                <a:cubicBezTo>
                  <a:pt x="254" y="252"/>
                  <a:pt x="290" y="261"/>
                  <a:pt x="271" y="296"/>
                </a:cubicBezTo>
                <a:cubicBezTo>
                  <a:pt x="203" y="293"/>
                  <a:pt x="176" y="250"/>
                  <a:pt x="115" y="240"/>
                </a:cubicBezTo>
                <a:cubicBezTo>
                  <a:pt x="82" y="257"/>
                  <a:pt x="140" y="315"/>
                  <a:pt x="103" y="336"/>
                </a:cubicBezTo>
                <a:cubicBezTo>
                  <a:pt x="78" y="344"/>
                  <a:pt x="72" y="314"/>
                  <a:pt x="63" y="288"/>
                </a:cubicBezTo>
                <a:cubicBezTo>
                  <a:pt x="50" y="251"/>
                  <a:pt x="47" y="207"/>
                  <a:pt x="35" y="160"/>
                </a:cubicBezTo>
                <a:cubicBezTo>
                  <a:pt x="26" y="125"/>
                  <a:pt x="23" y="110"/>
                  <a:pt x="19" y="72"/>
                </a:cubicBezTo>
                <a:cubicBezTo>
                  <a:pt x="16" y="38"/>
                  <a:pt x="0" y="0"/>
                  <a:pt x="47" y="8"/>
                </a:cubicBezTo>
                <a:cubicBezTo>
                  <a:pt x="60" y="36"/>
                  <a:pt x="58" y="80"/>
                  <a:pt x="71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 noEditPoints="1"/>
          </p:cNvSpPr>
          <p:nvPr/>
        </p:nvSpPr>
        <p:spPr bwMode="auto">
          <a:xfrm>
            <a:off x="10277475" y="1962150"/>
            <a:ext cx="682625" cy="846138"/>
          </a:xfrm>
          <a:custGeom>
            <a:avLst/>
            <a:gdLst>
              <a:gd name="T0" fmla="*/ 312 w 1049"/>
              <a:gd name="T1" fmla="*/ 1282 h 1302"/>
              <a:gd name="T2" fmla="*/ 288 w 1049"/>
              <a:gd name="T3" fmla="*/ 982 h 1302"/>
              <a:gd name="T4" fmla="*/ 232 w 1049"/>
              <a:gd name="T5" fmla="*/ 846 h 1302"/>
              <a:gd name="T6" fmla="*/ 52 w 1049"/>
              <a:gd name="T7" fmla="*/ 666 h 1302"/>
              <a:gd name="T8" fmla="*/ 16 w 1049"/>
              <a:gd name="T9" fmla="*/ 394 h 1302"/>
              <a:gd name="T10" fmla="*/ 48 w 1049"/>
              <a:gd name="T11" fmla="*/ 278 h 1302"/>
              <a:gd name="T12" fmla="*/ 160 w 1049"/>
              <a:gd name="T13" fmla="*/ 126 h 1302"/>
              <a:gd name="T14" fmla="*/ 364 w 1049"/>
              <a:gd name="T15" fmla="*/ 18 h 1302"/>
              <a:gd name="T16" fmla="*/ 544 w 1049"/>
              <a:gd name="T17" fmla="*/ 10 h 1302"/>
              <a:gd name="T18" fmla="*/ 660 w 1049"/>
              <a:gd name="T19" fmla="*/ 46 h 1302"/>
              <a:gd name="T20" fmla="*/ 776 w 1049"/>
              <a:gd name="T21" fmla="*/ 98 h 1302"/>
              <a:gd name="T22" fmla="*/ 880 w 1049"/>
              <a:gd name="T23" fmla="*/ 174 h 1302"/>
              <a:gd name="T24" fmla="*/ 932 w 1049"/>
              <a:gd name="T25" fmla="*/ 214 h 1302"/>
              <a:gd name="T26" fmla="*/ 1032 w 1049"/>
              <a:gd name="T27" fmla="*/ 450 h 1302"/>
              <a:gd name="T28" fmla="*/ 1008 w 1049"/>
              <a:gd name="T29" fmla="*/ 714 h 1302"/>
              <a:gd name="T30" fmla="*/ 944 w 1049"/>
              <a:gd name="T31" fmla="*/ 826 h 1302"/>
              <a:gd name="T32" fmla="*/ 852 w 1049"/>
              <a:gd name="T33" fmla="*/ 902 h 1302"/>
              <a:gd name="T34" fmla="*/ 756 w 1049"/>
              <a:gd name="T35" fmla="*/ 942 h 1302"/>
              <a:gd name="T36" fmla="*/ 608 w 1049"/>
              <a:gd name="T37" fmla="*/ 958 h 1302"/>
              <a:gd name="T38" fmla="*/ 444 w 1049"/>
              <a:gd name="T39" fmla="*/ 1022 h 1302"/>
              <a:gd name="T40" fmla="*/ 724 w 1049"/>
              <a:gd name="T41" fmla="*/ 886 h 1302"/>
              <a:gd name="T42" fmla="*/ 908 w 1049"/>
              <a:gd name="T43" fmla="*/ 794 h 1302"/>
              <a:gd name="T44" fmla="*/ 984 w 1049"/>
              <a:gd name="T45" fmla="*/ 606 h 1302"/>
              <a:gd name="T46" fmla="*/ 976 w 1049"/>
              <a:gd name="T47" fmla="*/ 374 h 1302"/>
              <a:gd name="T48" fmla="*/ 844 w 1049"/>
              <a:gd name="T49" fmla="*/ 198 h 1302"/>
              <a:gd name="T50" fmla="*/ 728 w 1049"/>
              <a:gd name="T51" fmla="*/ 126 h 1302"/>
              <a:gd name="T52" fmla="*/ 608 w 1049"/>
              <a:gd name="T53" fmla="*/ 82 h 1302"/>
              <a:gd name="T54" fmla="*/ 196 w 1049"/>
              <a:gd name="T55" fmla="*/ 146 h 1302"/>
              <a:gd name="T56" fmla="*/ 52 w 1049"/>
              <a:gd name="T57" fmla="*/ 410 h 1302"/>
              <a:gd name="T58" fmla="*/ 148 w 1049"/>
              <a:gd name="T59" fmla="*/ 726 h 1302"/>
              <a:gd name="T60" fmla="*/ 368 w 1049"/>
              <a:gd name="T61" fmla="*/ 850 h 1302"/>
              <a:gd name="T62" fmla="*/ 396 w 1049"/>
              <a:gd name="T63" fmla="*/ 1030 h 1302"/>
              <a:gd name="T64" fmla="*/ 724 w 1049"/>
              <a:gd name="T65" fmla="*/ 886 h 1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49" h="1302">
                <a:moveTo>
                  <a:pt x="356" y="1294"/>
                </a:moveTo>
                <a:cubicBezTo>
                  <a:pt x="338" y="1302"/>
                  <a:pt x="327" y="1287"/>
                  <a:pt x="312" y="1282"/>
                </a:cubicBezTo>
                <a:cubicBezTo>
                  <a:pt x="270" y="1267"/>
                  <a:pt x="231" y="1258"/>
                  <a:pt x="208" y="1222"/>
                </a:cubicBezTo>
                <a:cubicBezTo>
                  <a:pt x="226" y="1153"/>
                  <a:pt x="263" y="1065"/>
                  <a:pt x="288" y="982"/>
                </a:cubicBezTo>
                <a:cubicBezTo>
                  <a:pt x="296" y="956"/>
                  <a:pt x="310" y="914"/>
                  <a:pt x="304" y="894"/>
                </a:cubicBezTo>
                <a:cubicBezTo>
                  <a:pt x="298" y="875"/>
                  <a:pt x="255" y="859"/>
                  <a:pt x="232" y="846"/>
                </a:cubicBezTo>
                <a:cubicBezTo>
                  <a:pt x="172" y="812"/>
                  <a:pt x="151" y="802"/>
                  <a:pt x="108" y="750"/>
                </a:cubicBezTo>
                <a:cubicBezTo>
                  <a:pt x="83" y="720"/>
                  <a:pt x="66" y="706"/>
                  <a:pt x="52" y="666"/>
                </a:cubicBezTo>
                <a:cubicBezTo>
                  <a:pt x="35" y="618"/>
                  <a:pt x="0" y="532"/>
                  <a:pt x="4" y="462"/>
                </a:cubicBezTo>
                <a:cubicBezTo>
                  <a:pt x="5" y="441"/>
                  <a:pt x="12" y="417"/>
                  <a:pt x="16" y="394"/>
                </a:cubicBezTo>
                <a:cubicBezTo>
                  <a:pt x="21" y="367"/>
                  <a:pt x="22" y="336"/>
                  <a:pt x="28" y="314"/>
                </a:cubicBezTo>
                <a:cubicBezTo>
                  <a:pt x="31" y="302"/>
                  <a:pt x="41" y="293"/>
                  <a:pt x="48" y="278"/>
                </a:cubicBezTo>
                <a:cubicBezTo>
                  <a:pt x="62" y="247"/>
                  <a:pt x="69" y="229"/>
                  <a:pt x="88" y="202"/>
                </a:cubicBezTo>
                <a:cubicBezTo>
                  <a:pt x="112" y="169"/>
                  <a:pt x="129" y="155"/>
                  <a:pt x="160" y="126"/>
                </a:cubicBezTo>
                <a:cubicBezTo>
                  <a:pt x="176" y="110"/>
                  <a:pt x="189" y="92"/>
                  <a:pt x="204" y="82"/>
                </a:cubicBezTo>
                <a:cubicBezTo>
                  <a:pt x="252" y="50"/>
                  <a:pt x="310" y="40"/>
                  <a:pt x="364" y="18"/>
                </a:cubicBezTo>
                <a:cubicBezTo>
                  <a:pt x="390" y="28"/>
                  <a:pt x="411" y="18"/>
                  <a:pt x="432" y="14"/>
                </a:cubicBezTo>
                <a:cubicBezTo>
                  <a:pt x="465" y="8"/>
                  <a:pt x="497" y="0"/>
                  <a:pt x="544" y="10"/>
                </a:cubicBezTo>
                <a:cubicBezTo>
                  <a:pt x="561" y="14"/>
                  <a:pt x="576" y="28"/>
                  <a:pt x="596" y="34"/>
                </a:cubicBezTo>
                <a:cubicBezTo>
                  <a:pt x="614" y="39"/>
                  <a:pt x="641" y="41"/>
                  <a:pt x="660" y="46"/>
                </a:cubicBezTo>
                <a:cubicBezTo>
                  <a:pt x="681" y="52"/>
                  <a:pt x="701" y="55"/>
                  <a:pt x="716" y="62"/>
                </a:cubicBezTo>
                <a:cubicBezTo>
                  <a:pt x="735" y="71"/>
                  <a:pt x="755" y="87"/>
                  <a:pt x="776" y="98"/>
                </a:cubicBezTo>
                <a:cubicBezTo>
                  <a:pt x="798" y="110"/>
                  <a:pt x="824" y="119"/>
                  <a:pt x="840" y="130"/>
                </a:cubicBezTo>
                <a:cubicBezTo>
                  <a:pt x="855" y="140"/>
                  <a:pt x="863" y="160"/>
                  <a:pt x="880" y="174"/>
                </a:cubicBezTo>
                <a:cubicBezTo>
                  <a:pt x="893" y="185"/>
                  <a:pt x="911" y="187"/>
                  <a:pt x="924" y="198"/>
                </a:cubicBezTo>
                <a:cubicBezTo>
                  <a:pt x="927" y="200"/>
                  <a:pt x="927" y="209"/>
                  <a:pt x="932" y="214"/>
                </a:cubicBezTo>
                <a:cubicBezTo>
                  <a:pt x="969" y="249"/>
                  <a:pt x="1007" y="305"/>
                  <a:pt x="1024" y="370"/>
                </a:cubicBezTo>
                <a:cubicBezTo>
                  <a:pt x="1030" y="394"/>
                  <a:pt x="1028" y="421"/>
                  <a:pt x="1032" y="450"/>
                </a:cubicBezTo>
                <a:cubicBezTo>
                  <a:pt x="1036" y="475"/>
                  <a:pt x="1048" y="501"/>
                  <a:pt x="1048" y="522"/>
                </a:cubicBezTo>
                <a:cubicBezTo>
                  <a:pt x="1049" y="586"/>
                  <a:pt x="1019" y="645"/>
                  <a:pt x="1008" y="714"/>
                </a:cubicBezTo>
                <a:cubicBezTo>
                  <a:pt x="993" y="740"/>
                  <a:pt x="971" y="766"/>
                  <a:pt x="956" y="794"/>
                </a:cubicBezTo>
                <a:cubicBezTo>
                  <a:pt x="950" y="804"/>
                  <a:pt x="951" y="817"/>
                  <a:pt x="944" y="826"/>
                </a:cubicBezTo>
                <a:cubicBezTo>
                  <a:pt x="936" y="837"/>
                  <a:pt x="914" y="847"/>
                  <a:pt x="896" y="862"/>
                </a:cubicBezTo>
                <a:cubicBezTo>
                  <a:pt x="880" y="875"/>
                  <a:pt x="865" y="895"/>
                  <a:pt x="852" y="902"/>
                </a:cubicBezTo>
                <a:cubicBezTo>
                  <a:pt x="841" y="908"/>
                  <a:pt x="819" y="910"/>
                  <a:pt x="800" y="918"/>
                </a:cubicBezTo>
                <a:cubicBezTo>
                  <a:pt x="784" y="925"/>
                  <a:pt x="770" y="939"/>
                  <a:pt x="756" y="942"/>
                </a:cubicBezTo>
                <a:cubicBezTo>
                  <a:pt x="734" y="947"/>
                  <a:pt x="705" y="946"/>
                  <a:pt x="680" y="950"/>
                </a:cubicBezTo>
                <a:cubicBezTo>
                  <a:pt x="652" y="955"/>
                  <a:pt x="628" y="960"/>
                  <a:pt x="608" y="958"/>
                </a:cubicBezTo>
                <a:cubicBezTo>
                  <a:pt x="565" y="954"/>
                  <a:pt x="526" y="917"/>
                  <a:pt x="480" y="934"/>
                </a:cubicBezTo>
                <a:cubicBezTo>
                  <a:pt x="454" y="954"/>
                  <a:pt x="452" y="992"/>
                  <a:pt x="444" y="1022"/>
                </a:cubicBezTo>
                <a:cubicBezTo>
                  <a:pt x="422" y="1110"/>
                  <a:pt x="388" y="1210"/>
                  <a:pt x="356" y="1294"/>
                </a:cubicBezTo>
                <a:close/>
                <a:moveTo>
                  <a:pt x="724" y="886"/>
                </a:moveTo>
                <a:cubicBezTo>
                  <a:pt x="779" y="876"/>
                  <a:pt x="794" y="865"/>
                  <a:pt x="828" y="846"/>
                </a:cubicBezTo>
                <a:cubicBezTo>
                  <a:pt x="862" y="827"/>
                  <a:pt x="884" y="814"/>
                  <a:pt x="908" y="794"/>
                </a:cubicBezTo>
                <a:cubicBezTo>
                  <a:pt x="923" y="761"/>
                  <a:pt x="951" y="730"/>
                  <a:pt x="968" y="690"/>
                </a:cubicBezTo>
                <a:cubicBezTo>
                  <a:pt x="978" y="665"/>
                  <a:pt x="978" y="638"/>
                  <a:pt x="984" y="606"/>
                </a:cubicBezTo>
                <a:cubicBezTo>
                  <a:pt x="989" y="578"/>
                  <a:pt x="1000" y="549"/>
                  <a:pt x="1000" y="522"/>
                </a:cubicBezTo>
                <a:cubicBezTo>
                  <a:pt x="1000" y="475"/>
                  <a:pt x="987" y="413"/>
                  <a:pt x="976" y="374"/>
                </a:cubicBezTo>
                <a:cubicBezTo>
                  <a:pt x="969" y="348"/>
                  <a:pt x="949" y="323"/>
                  <a:pt x="948" y="294"/>
                </a:cubicBezTo>
                <a:cubicBezTo>
                  <a:pt x="914" y="260"/>
                  <a:pt x="881" y="230"/>
                  <a:pt x="844" y="198"/>
                </a:cubicBezTo>
                <a:cubicBezTo>
                  <a:pt x="828" y="184"/>
                  <a:pt x="812" y="163"/>
                  <a:pt x="796" y="154"/>
                </a:cubicBezTo>
                <a:cubicBezTo>
                  <a:pt x="781" y="145"/>
                  <a:pt x="754" y="138"/>
                  <a:pt x="728" y="126"/>
                </a:cubicBezTo>
                <a:cubicBezTo>
                  <a:pt x="696" y="111"/>
                  <a:pt x="667" y="98"/>
                  <a:pt x="632" y="90"/>
                </a:cubicBezTo>
                <a:cubicBezTo>
                  <a:pt x="623" y="88"/>
                  <a:pt x="616" y="84"/>
                  <a:pt x="608" y="82"/>
                </a:cubicBezTo>
                <a:cubicBezTo>
                  <a:pt x="523" y="58"/>
                  <a:pt x="421" y="54"/>
                  <a:pt x="328" y="74"/>
                </a:cubicBezTo>
                <a:cubicBezTo>
                  <a:pt x="285" y="102"/>
                  <a:pt x="230" y="117"/>
                  <a:pt x="196" y="146"/>
                </a:cubicBezTo>
                <a:cubicBezTo>
                  <a:pt x="171" y="167"/>
                  <a:pt x="151" y="191"/>
                  <a:pt x="132" y="214"/>
                </a:cubicBezTo>
                <a:cubicBezTo>
                  <a:pt x="87" y="269"/>
                  <a:pt x="59" y="320"/>
                  <a:pt x="52" y="410"/>
                </a:cubicBezTo>
                <a:cubicBezTo>
                  <a:pt x="47" y="477"/>
                  <a:pt x="58" y="533"/>
                  <a:pt x="76" y="590"/>
                </a:cubicBezTo>
                <a:cubicBezTo>
                  <a:pt x="96" y="653"/>
                  <a:pt x="112" y="685"/>
                  <a:pt x="148" y="726"/>
                </a:cubicBezTo>
                <a:cubicBezTo>
                  <a:pt x="186" y="770"/>
                  <a:pt x="230" y="786"/>
                  <a:pt x="284" y="810"/>
                </a:cubicBezTo>
                <a:cubicBezTo>
                  <a:pt x="312" y="823"/>
                  <a:pt x="343" y="833"/>
                  <a:pt x="368" y="850"/>
                </a:cubicBezTo>
                <a:cubicBezTo>
                  <a:pt x="350" y="980"/>
                  <a:pt x="293" y="1071"/>
                  <a:pt x="268" y="1194"/>
                </a:cubicBezTo>
                <a:cubicBezTo>
                  <a:pt x="363" y="1281"/>
                  <a:pt x="359" y="1083"/>
                  <a:pt x="396" y="1030"/>
                </a:cubicBezTo>
                <a:cubicBezTo>
                  <a:pt x="419" y="969"/>
                  <a:pt x="410" y="882"/>
                  <a:pt x="476" y="858"/>
                </a:cubicBezTo>
                <a:cubicBezTo>
                  <a:pt x="553" y="897"/>
                  <a:pt x="639" y="901"/>
                  <a:pt x="724" y="8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 noEditPoints="1"/>
          </p:cNvSpPr>
          <p:nvPr/>
        </p:nvSpPr>
        <p:spPr bwMode="auto">
          <a:xfrm>
            <a:off x="8601075" y="1966913"/>
            <a:ext cx="168275" cy="207963"/>
          </a:xfrm>
          <a:custGeom>
            <a:avLst/>
            <a:gdLst>
              <a:gd name="T0" fmla="*/ 223 w 260"/>
              <a:gd name="T1" fmla="*/ 49 h 319"/>
              <a:gd name="T2" fmla="*/ 259 w 260"/>
              <a:gd name="T3" fmla="*/ 165 h 319"/>
              <a:gd name="T4" fmla="*/ 191 w 260"/>
              <a:gd name="T5" fmla="*/ 297 h 319"/>
              <a:gd name="T6" fmla="*/ 119 w 260"/>
              <a:gd name="T7" fmla="*/ 313 h 319"/>
              <a:gd name="T8" fmla="*/ 27 w 260"/>
              <a:gd name="T9" fmla="*/ 233 h 319"/>
              <a:gd name="T10" fmla="*/ 39 w 260"/>
              <a:gd name="T11" fmla="*/ 101 h 319"/>
              <a:gd name="T12" fmla="*/ 223 w 260"/>
              <a:gd name="T13" fmla="*/ 49 h 319"/>
              <a:gd name="T14" fmla="*/ 55 w 260"/>
              <a:gd name="T15" fmla="*/ 149 h 319"/>
              <a:gd name="T16" fmla="*/ 147 w 260"/>
              <a:gd name="T17" fmla="*/ 269 h 319"/>
              <a:gd name="T18" fmla="*/ 127 w 260"/>
              <a:gd name="T19" fmla="*/ 73 h 319"/>
              <a:gd name="T20" fmla="*/ 55 w 260"/>
              <a:gd name="T21" fmla="*/ 149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0" h="319">
                <a:moveTo>
                  <a:pt x="223" y="49"/>
                </a:moveTo>
                <a:cubicBezTo>
                  <a:pt x="239" y="85"/>
                  <a:pt x="260" y="123"/>
                  <a:pt x="259" y="165"/>
                </a:cubicBezTo>
                <a:cubicBezTo>
                  <a:pt x="258" y="222"/>
                  <a:pt x="217" y="263"/>
                  <a:pt x="191" y="297"/>
                </a:cubicBezTo>
                <a:cubicBezTo>
                  <a:pt x="168" y="307"/>
                  <a:pt x="144" y="319"/>
                  <a:pt x="119" y="313"/>
                </a:cubicBezTo>
                <a:cubicBezTo>
                  <a:pt x="67" y="301"/>
                  <a:pt x="48" y="278"/>
                  <a:pt x="27" y="233"/>
                </a:cubicBezTo>
                <a:cubicBezTo>
                  <a:pt x="0" y="175"/>
                  <a:pt x="2" y="156"/>
                  <a:pt x="39" y="101"/>
                </a:cubicBezTo>
                <a:cubicBezTo>
                  <a:pt x="77" y="45"/>
                  <a:pt x="143" y="0"/>
                  <a:pt x="223" y="49"/>
                </a:cubicBezTo>
                <a:close/>
                <a:moveTo>
                  <a:pt x="55" y="149"/>
                </a:moveTo>
                <a:cubicBezTo>
                  <a:pt x="44" y="217"/>
                  <a:pt x="102" y="272"/>
                  <a:pt x="147" y="269"/>
                </a:cubicBezTo>
                <a:cubicBezTo>
                  <a:pt x="241" y="264"/>
                  <a:pt x="232" y="49"/>
                  <a:pt x="127" y="73"/>
                </a:cubicBezTo>
                <a:cubicBezTo>
                  <a:pt x="92" y="81"/>
                  <a:pt x="59" y="126"/>
                  <a:pt x="55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 noEditPoints="1"/>
          </p:cNvSpPr>
          <p:nvPr/>
        </p:nvSpPr>
        <p:spPr bwMode="auto">
          <a:xfrm>
            <a:off x="10307638" y="1997075"/>
            <a:ext cx="620713" cy="796925"/>
          </a:xfrm>
          <a:custGeom>
            <a:avLst/>
            <a:gdLst>
              <a:gd name="T0" fmla="*/ 429 w 953"/>
              <a:gd name="T1" fmla="*/ 804 h 1227"/>
              <a:gd name="T2" fmla="*/ 349 w 953"/>
              <a:gd name="T3" fmla="*/ 976 h 1227"/>
              <a:gd name="T4" fmla="*/ 221 w 953"/>
              <a:gd name="T5" fmla="*/ 1140 h 1227"/>
              <a:gd name="T6" fmla="*/ 321 w 953"/>
              <a:gd name="T7" fmla="*/ 796 h 1227"/>
              <a:gd name="T8" fmla="*/ 237 w 953"/>
              <a:gd name="T9" fmla="*/ 756 h 1227"/>
              <a:gd name="T10" fmla="*/ 101 w 953"/>
              <a:gd name="T11" fmla="*/ 672 h 1227"/>
              <a:gd name="T12" fmla="*/ 29 w 953"/>
              <a:gd name="T13" fmla="*/ 536 h 1227"/>
              <a:gd name="T14" fmla="*/ 5 w 953"/>
              <a:gd name="T15" fmla="*/ 356 h 1227"/>
              <a:gd name="T16" fmla="*/ 85 w 953"/>
              <a:gd name="T17" fmla="*/ 160 h 1227"/>
              <a:gd name="T18" fmla="*/ 149 w 953"/>
              <a:gd name="T19" fmla="*/ 92 h 1227"/>
              <a:gd name="T20" fmla="*/ 281 w 953"/>
              <a:gd name="T21" fmla="*/ 20 h 1227"/>
              <a:gd name="T22" fmla="*/ 561 w 953"/>
              <a:gd name="T23" fmla="*/ 28 h 1227"/>
              <a:gd name="T24" fmla="*/ 585 w 953"/>
              <a:gd name="T25" fmla="*/ 36 h 1227"/>
              <a:gd name="T26" fmla="*/ 681 w 953"/>
              <a:gd name="T27" fmla="*/ 72 h 1227"/>
              <a:gd name="T28" fmla="*/ 749 w 953"/>
              <a:gd name="T29" fmla="*/ 100 h 1227"/>
              <a:gd name="T30" fmla="*/ 797 w 953"/>
              <a:gd name="T31" fmla="*/ 144 h 1227"/>
              <a:gd name="T32" fmla="*/ 901 w 953"/>
              <a:gd name="T33" fmla="*/ 240 h 1227"/>
              <a:gd name="T34" fmla="*/ 929 w 953"/>
              <a:gd name="T35" fmla="*/ 320 h 1227"/>
              <a:gd name="T36" fmla="*/ 953 w 953"/>
              <a:gd name="T37" fmla="*/ 468 h 1227"/>
              <a:gd name="T38" fmla="*/ 937 w 953"/>
              <a:gd name="T39" fmla="*/ 552 h 1227"/>
              <a:gd name="T40" fmla="*/ 921 w 953"/>
              <a:gd name="T41" fmla="*/ 636 h 1227"/>
              <a:gd name="T42" fmla="*/ 861 w 953"/>
              <a:gd name="T43" fmla="*/ 740 h 1227"/>
              <a:gd name="T44" fmla="*/ 781 w 953"/>
              <a:gd name="T45" fmla="*/ 792 h 1227"/>
              <a:gd name="T46" fmla="*/ 677 w 953"/>
              <a:gd name="T47" fmla="*/ 832 h 1227"/>
              <a:gd name="T48" fmla="*/ 429 w 953"/>
              <a:gd name="T49" fmla="*/ 804 h 1227"/>
              <a:gd name="T50" fmla="*/ 237 w 953"/>
              <a:gd name="T51" fmla="*/ 304 h 1227"/>
              <a:gd name="T52" fmla="*/ 181 w 953"/>
              <a:gd name="T53" fmla="*/ 440 h 1227"/>
              <a:gd name="T54" fmla="*/ 325 w 953"/>
              <a:gd name="T55" fmla="*/ 508 h 1227"/>
              <a:gd name="T56" fmla="*/ 381 w 953"/>
              <a:gd name="T57" fmla="*/ 460 h 1227"/>
              <a:gd name="T58" fmla="*/ 397 w 953"/>
              <a:gd name="T59" fmla="*/ 312 h 1227"/>
              <a:gd name="T60" fmla="*/ 237 w 953"/>
              <a:gd name="T61" fmla="*/ 304 h 1227"/>
              <a:gd name="T62" fmla="*/ 557 w 953"/>
              <a:gd name="T63" fmla="*/ 324 h 1227"/>
              <a:gd name="T64" fmla="*/ 501 w 953"/>
              <a:gd name="T65" fmla="*/ 484 h 1227"/>
              <a:gd name="T66" fmla="*/ 501 w 953"/>
              <a:gd name="T67" fmla="*/ 516 h 1227"/>
              <a:gd name="T68" fmla="*/ 489 w 953"/>
              <a:gd name="T69" fmla="*/ 616 h 1227"/>
              <a:gd name="T70" fmla="*/ 537 w 953"/>
              <a:gd name="T71" fmla="*/ 544 h 1227"/>
              <a:gd name="T72" fmla="*/ 681 w 953"/>
              <a:gd name="T73" fmla="*/ 676 h 1227"/>
              <a:gd name="T74" fmla="*/ 649 w 953"/>
              <a:gd name="T75" fmla="*/ 592 h 1227"/>
              <a:gd name="T76" fmla="*/ 589 w 953"/>
              <a:gd name="T77" fmla="*/ 484 h 1227"/>
              <a:gd name="T78" fmla="*/ 733 w 953"/>
              <a:gd name="T79" fmla="*/ 424 h 1227"/>
              <a:gd name="T80" fmla="*/ 649 w 953"/>
              <a:gd name="T81" fmla="*/ 424 h 1227"/>
              <a:gd name="T82" fmla="*/ 573 w 953"/>
              <a:gd name="T83" fmla="*/ 420 h 1227"/>
              <a:gd name="T84" fmla="*/ 589 w 953"/>
              <a:gd name="T85" fmla="*/ 316 h 1227"/>
              <a:gd name="T86" fmla="*/ 557 w 953"/>
              <a:gd name="T87" fmla="*/ 324 h 1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53" h="1227">
                <a:moveTo>
                  <a:pt x="429" y="804"/>
                </a:moveTo>
                <a:cubicBezTo>
                  <a:pt x="363" y="828"/>
                  <a:pt x="372" y="915"/>
                  <a:pt x="349" y="976"/>
                </a:cubicBezTo>
                <a:cubicBezTo>
                  <a:pt x="312" y="1029"/>
                  <a:pt x="316" y="1227"/>
                  <a:pt x="221" y="1140"/>
                </a:cubicBezTo>
                <a:cubicBezTo>
                  <a:pt x="246" y="1017"/>
                  <a:pt x="303" y="926"/>
                  <a:pt x="321" y="796"/>
                </a:cubicBezTo>
                <a:cubicBezTo>
                  <a:pt x="296" y="779"/>
                  <a:pt x="265" y="769"/>
                  <a:pt x="237" y="756"/>
                </a:cubicBezTo>
                <a:cubicBezTo>
                  <a:pt x="183" y="732"/>
                  <a:pt x="139" y="716"/>
                  <a:pt x="101" y="672"/>
                </a:cubicBezTo>
                <a:cubicBezTo>
                  <a:pt x="65" y="631"/>
                  <a:pt x="49" y="599"/>
                  <a:pt x="29" y="536"/>
                </a:cubicBezTo>
                <a:cubicBezTo>
                  <a:pt x="11" y="479"/>
                  <a:pt x="0" y="423"/>
                  <a:pt x="5" y="356"/>
                </a:cubicBezTo>
                <a:cubicBezTo>
                  <a:pt x="12" y="266"/>
                  <a:pt x="40" y="215"/>
                  <a:pt x="85" y="160"/>
                </a:cubicBezTo>
                <a:cubicBezTo>
                  <a:pt x="104" y="137"/>
                  <a:pt x="124" y="113"/>
                  <a:pt x="149" y="92"/>
                </a:cubicBezTo>
                <a:cubicBezTo>
                  <a:pt x="183" y="63"/>
                  <a:pt x="238" y="48"/>
                  <a:pt x="281" y="20"/>
                </a:cubicBezTo>
                <a:cubicBezTo>
                  <a:pt x="374" y="0"/>
                  <a:pt x="476" y="4"/>
                  <a:pt x="561" y="28"/>
                </a:cubicBezTo>
                <a:cubicBezTo>
                  <a:pt x="569" y="30"/>
                  <a:pt x="576" y="34"/>
                  <a:pt x="585" y="36"/>
                </a:cubicBezTo>
                <a:cubicBezTo>
                  <a:pt x="620" y="44"/>
                  <a:pt x="649" y="57"/>
                  <a:pt x="681" y="72"/>
                </a:cubicBezTo>
                <a:cubicBezTo>
                  <a:pt x="707" y="84"/>
                  <a:pt x="734" y="91"/>
                  <a:pt x="749" y="100"/>
                </a:cubicBezTo>
                <a:cubicBezTo>
                  <a:pt x="765" y="109"/>
                  <a:pt x="781" y="130"/>
                  <a:pt x="797" y="144"/>
                </a:cubicBezTo>
                <a:cubicBezTo>
                  <a:pt x="834" y="176"/>
                  <a:pt x="867" y="206"/>
                  <a:pt x="901" y="240"/>
                </a:cubicBezTo>
                <a:cubicBezTo>
                  <a:pt x="902" y="269"/>
                  <a:pt x="922" y="294"/>
                  <a:pt x="929" y="320"/>
                </a:cubicBezTo>
                <a:cubicBezTo>
                  <a:pt x="940" y="359"/>
                  <a:pt x="953" y="421"/>
                  <a:pt x="953" y="468"/>
                </a:cubicBezTo>
                <a:cubicBezTo>
                  <a:pt x="953" y="495"/>
                  <a:pt x="942" y="524"/>
                  <a:pt x="937" y="552"/>
                </a:cubicBezTo>
                <a:cubicBezTo>
                  <a:pt x="931" y="584"/>
                  <a:pt x="931" y="611"/>
                  <a:pt x="921" y="636"/>
                </a:cubicBezTo>
                <a:cubicBezTo>
                  <a:pt x="904" y="676"/>
                  <a:pt x="876" y="707"/>
                  <a:pt x="861" y="740"/>
                </a:cubicBezTo>
                <a:cubicBezTo>
                  <a:pt x="837" y="760"/>
                  <a:pt x="815" y="773"/>
                  <a:pt x="781" y="792"/>
                </a:cubicBezTo>
                <a:cubicBezTo>
                  <a:pt x="747" y="811"/>
                  <a:pt x="732" y="822"/>
                  <a:pt x="677" y="832"/>
                </a:cubicBezTo>
                <a:cubicBezTo>
                  <a:pt x="592" y="847"/>
                  <a:pt x="506" y="843"/>
                  <a:pt x="429" y="804"/>
                </a:cubicBezTo>
                <a:close/>
                <a:moveTo>
                  <a:pt x="237" y="304"/>
                </a:moveTo>
                <a:cubicBezTo>
                  <a:pt x="202" y="324"/>
                  <a:pt x="173" y="392"/>
                  <a:pt x="181" y="440"/>
                </a:cubicBezTo>
                <a:cubicBezTo>
                  <a:pt x="190" y="500"/>
                  <a:pt x="261" y="547"/>
                  <a:pt x="325" y="508"/>
                </a:cubicBezTo>
                <a:cubicBezTo>
                  <a:pt x="352" y="491"/>
                  <a:pt x="361" y="483"/>
                  <a:pt x="381" y="460"/>
                </a:cubicBezTo>
                <a:cubicBezTo>
                  <a:pt x="417" y="418"/>
                  <a:pt x="429" y="369"/>
                  <a:pt x="397" y="312"/>
                </a:cubicBezTo>
                <a:cubicBezTo>
                  <a:pt x="349" y="286"/>
                  <a:pt x="279" y="279"/>
                  <a:pt x="237" y="304"/>
                </a:cubicBezTo>
                <a:close/>
                <a:moveTo>
                  <a:pt x="557" y="324"/>
                </a:moveTo>
                <a:cubicBezTo>
                  <a:pt x="548" y="375"/>
                  <a:pt x="508" y="434"/>
                  <a:pt x="501" y="484"/>
                </a:cubicBezTo>
                <a:cubicBezTo>
                  <a:pt x="500" y="494"/>
                  <a:pt x="503" y="506"/>
                  <a:pt x="501" y="516"/>
                </a:cubicBezTo>
                <a:cubicBezTo>
                  <a:pt x="493" y="549"/>
                  <a:pt x="454" y="588"/>
                  <a:pt x="489" y="616"/>
                </a:cubicBezTo>
                <a:cubicBezTo>
                  <a:pt x="526" y="613"/>
                  <a:pt x="511" y="558"/>
                  <a:pt x="537" y="544"/>
                </a:cubicBezTo>
                <a:cubicBezTo>
                  <a:pt x="598" y="568"/>
                  <a:pt x="615" y="681"/>
                  <a:pt x="681" y="676"/>
                </a:cubicBezTo>
                <a:cubicBezTo>
                  <a:pt x="702" y="640"/>
                  <a:pt x="665" y="616"/>
                  <a:pt x="649" y="592"/>
                </a:cubicBezTo>
                <a:cubicBezTo>
                  <a:pt x="627" y="559"/>
                  <a:pt x="602" y="522"/>
                  <a:pt x="589" y="484"/>
                </a:cubicBezTo>
                <a:cubicBezTo>
                  <a:pt x="624" y="451"/>
                  <a:pt x="700" y="459"/>
                  <a:pt x="733" y="424"/>
                </a:cubicBezTo>
                <a:cubicBezTo>
                  <a:pt x="719" y="389"/>
                  <a:pt x="680" y="418"/>
                  <a:pt x="649" y="424"/>
                </a:cubicBezTo>
                <a:cubicBezTo>
                  <a:pt x="623" y="429"/>
                  <a:pt x="593" y="434"/>
                  <a:pt x="573" y="420"/>
                </a:cubicBezTo>
                <a:cubicBezTo>
                  <a:pt x="565" y="386"/>
                  <a:pt x="593" y="359"/>
                  <a:pt x="589" y="316"/>
                </a:cubicBezTo>
                <a:cubicBezTo>
                  <a:pt x="573" y="314"/>
                  <a:pt x="566" y="319"/>
                  <a:pt x="557" y="3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8629650" y="2000250"/>
            <a:ext cx="128588" cy="144463"/>
          </a:xfrm>
          <a:custGeom>
            <a:avLst/>
            <a:gdLst>
              <a:gd name="T0" fmla="*/ 83 w 197"/>
              <a:gd name="T1" fmla="*/ 24 h 223"/>
              <a:gd name="T2" fmla="*/ 103 w 197"/>
              <a:gd name="T3" fmla="*/ 220 h 223"/>
              <a:gd name="T4" fmla="*/ 11 w 197"/>
              <a:gd name="T5" fmla="*/ 100 h 223"/>
              <a:gd name="T6" fmla="*/ 83 w 197"/>
              <a:gd name="T7" fmla="*/ 2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7" h="223">
                <a:moveTo>
                  <a:pt x="83" y="24"/>
                </a:moveTo>
                <a:cubicBezTo>
                  <a:pt x="188" y="0"/>
                  <a:pt x="197" y="215"/>
                  <a:pt x="103" y="220"/>
                </a:cubicBezTo>
                <a:cubicBezTo>
                  <a:pt x="58" y="223"/>
                  <a:pt x="0" y="168"/>
                  <a:pt x="11" y="100"/>
                </a:cubicBezTo>
                <a:cubicBezTo>
                  <a:pt x="15" y="77"/>
                  <a:pt x="48" y="32"/>
                  <a:pt x="83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/>
          </p:cNvSpPr>
          <p:nvPr/>
        </p:nvSpPr>
        <p:spPr bwMode="auto">
          <a:xfrm>
            <a:off x="3032125" y="2022475"/>
            <a:ext cx="122238" cy="65088"/>
          </a:xfrm>
          <a:custGeom>
            <a:avLst/>
            <a:gdLst>
              <a:gd name="T0" fmla="*/ 188 w 188"/>
              <a:gd name="T1" fmla="*/ 32 h 100"/>
              <a:gd name="T2" fmla="*/ 148 w 188"/>
              <a:gd name="T3" fmla="*/ 76 h 100"/>
              <a:gd name="T4" fmla="*/ 92 w 188"/>
              <a:gd name="T5" fmla="*/ 100 h 100"/>
              <a:gd name="T6" fmla="*/ 0 w 188"/>
              <a:gd name="T7" fmla="*/ 36 h 100"/>
              <a:gd name="T8" fmla="*/ 64 w 188"/>
              <a:gd name="T9" fmla="*/ 4 h 100"/>
              <a:gd name="T10" fmla="*/ 188 w 188"/>
              <a:gd name="T11" fmla="*/ 3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8" h="100">
                <a:moveTo>
                  <a:pt x="188" y="32"/>
                </a:moveTo>
                <a:cubicBezTo>
                  <a:pt x="188" y="52"/>
                  <a:pt x="162" y="67"/>
                  <a:pt x="148" y="76"/>
                </a:cubicBezTo>
                <a:cubicBezTo>
                  <a:pt x="131" y="87"/>
                  <a:pt x="111" y="100"/>
                  <a:pt x="92" y="100"/>
                </a:cubicBezTo>
                <a:cubicBezTo>
                  <a:pt x="49" y="99"/>
                  <a:pt x="30" y="56"/>
                  <a:pt x="0" y="36"/>
                </a:cubicBezTo>
                <a:cubicBezTo>
                  <a:pt x="2" y="6"/>
                  <a:pt x="28" y="0"/>
                  <a:pt x="64" y="4"/>
                </a:cubicBezTo>
                <a:cubicBezTo>
                  <a:pt x="93" y="35"/>
                  <a:pt x="138" y="52"/>
                  <a:pt x="188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/>
          </p:cNvSpPr>
          <p:nvPr/>
        </p:nvSpPr>
        <p:spPr bwMode="auto">
          <a:xfrm>
            <a:off x="2814638" y="2009775"/>
            <a:ext cx="158750" cy="92075"/>
          </a:xfrm>
          <a:custGeom>
            <a:avLst/>
            <a:gdLst>
              <a:gd name="T0" fmla="*/ 240 w 245"/>
              <a:gd name="T1" fmla="*/ 39 h 141"/>
              <a:gd name="T2" fmla="*/ 228 w 245"/>
              <a:gd name="T3" fmla="*/ 75 h 141"/>
              <a:gd name="T4" fmla="*/ 176 w 245"/>
              <a:gd name="T5" fmla="*/ 111 h 141"/>
              <a:gd name="T6" fmla="*/ 88 w 245"/>
              <a:gd name="T7" fmla="*/ 139 h 141"/>
              <a:gd name="T8" fmla="*/ 0 w 245"/>
              <a:gd name="T9" fmla="*/ 95 h 141"/>
              <a:gd name="T10" fmla="*/ 88 w 245"/>
              <a:gd name="T11" fmla="*/ 99 h 141"/>
              <a:gd name="T12" fmla="*/ 240 w 245"/>
              <a:gd name="T13" fmla="*/ 3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5" h="141">
                <a:moveTo>
                  <a:pt x="240" y="39"/>
                </a:moveTo>
                <a:cubicBezTo>
                  <a:pt x="245" y="51"/>
                  <a:pt x="237" y="63"/>
                  <a:pt x="228" y="75"/>
                </a:cubicBezTo>
                <a:cubicBezTo>
                  <a:pt x="214" y="95"/>
                  <a:pt x="201" y="96"/>
                  <a:pt x="176" y="111"/>
                </a:cubicBezTo>
                <a:cubicBezTo>
                  <a:pt x="154" y="124"/>
                  <a:pt x="129" y="141"/>
                  <a:pt x="88" y="139"/>
                </a:cubicBezTo>
                <a:cubicBezTo>
                  <a:pt x="54" y="138"/>
                  <a:pt x="16" y="123"/>
                  <a:pt x="0" y="95"/>
                </a:cubicBezTo>
                <a:cubicBezTo>
                  <a:pt x="36" y="84"/>
                  <a:pt x="60" y="102"/>
                  <a:pt x="88" y="99"/>
                </a:cubicBezTo>
                <a:cubicBezTo>
                  <a:pt x="151" y="91"/>
                  <a:pt x="173" y="0"/>
                  <a:pt x="240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3775075" y="2084388"/>
            <a:ext cx="185738" cy="109538"/>
          </a:xfrm>
          <a:custGeom>
            <a:avLst/>
            <a:gdLst>
              <a:gd name="T0" fmla="*/ 135 w 286"/>
              <a:gd name="T1" fmla="*/ 18 h 169"/>
              <a:gd name="T2" fmla="*/ 283 w 286"/>
              <a:gd name="T3" fmla="*/ 98 h 169"/>
              <a:gd name="T4" fmla="*/ 151 w 286"/>
              <a:gd name="T5" fmla="*/ 162 h 169"/>
              <a:gd name="T6" fmla="*/ 11 w 286"/>
              <a:gd name="T7" fmla="*/ 82 h 169"/>
              <a:gd name="T8" fmla="*/ 135 w 286"/>
              <a:gd name="T9" fmla="*/ 18 h 169"/>
              <a:gd name="T10" fmla="*/ 243 w 286"/>
              <a:gd name="T11" fmla="*/ 118 h 169"/>
              <a:gd name="T12" fmla="*/ 51 w 286"/>
              <a:gd name="T13" fmla="*/ 98 h 169"/>
              <a:gd name="T14" fmla="*/ 243 w 286"/>
              <a:gd name="T15" fmla="*/ 118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6" h="169">
                <a:moveTo>
                  <a:pt x="135" y="18"/>
                </a:moveTo>
                <a:cubicBezTo>
                  <a:pt x="194" y="16"/>
                  <a:pt x="280" y="35"/>
                  <a:pt x="283" y="98"/>
                </a:cubicBezTo>
                <a:cubicBezTo>
                  <a:pt x="286" y="161"/>
                  <a:pt x="221" y="169"/>
                  <a:pt x="151" y="162"/>
                </a:cubicBezTo>
                <a:cubicBezTo>
                  <a:pt x="88" y="156"/>
                  <a:pt x="0" y="136"/>
                  <a:pt x="11" y="82"/>
                </a:cubicBezTo>
                <a:cubicBezTo>
                  <a:pt x="20" y="36"/>
                  <a:pt x="70" y="20"/>
                  <a:pt x="135" y="18"/>
                </a:cubicBezTo>
                <a:close/>
                <a:moveTo>
                  <a:pt x="243" y="118"/>
                </a:moveTo>
                <a:cubicBezTo>
                  <a:pt x="275" y="46"/>
                  <a:pt x="45" y="0"/>
                  <a:pt x="51" y="98"/>
                </a:cubicBezTo>
                <a:cubicBezTo>
                  <a:pt x="70" y="121"/>
                  <a:pt x="221" y="167"/>
                  <a:pt x="243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/>
          </p:cNvSpPr>
          <p:nvPr/>
        </p:nvSpPr>
        <p:spPr bwMode="auto">
          <a:xfrm>
            <a:off x="3803650" y="2084388"/>
            <a:ext cx="149225" cy="107950"/>
          </a:xfrm>
          <a:custGeom>
            <a:avLst/>
            <a:gdLst>
              <a:gd name="T0" fmla="*/ 6 w 230"/>
              <a:gd name="T1" fmla="*/ 98 h 167"/>
              <a:gd name="T2" fmla="*/ 198 w 230"/>
              <a:gd name="T3" fmla="*/ 118 h 167"/>
              <a:gd name="T4" fmla="*/ 6 w 230"/>
              <a:gd name="T5" fmla="*/ 9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0" h="167">
                <a:moveTo>
                  <a:pt x="6" y="98"/>
                </a:moveTo>
                <a:cubicBezTo>
                  <a:pt x="0" y="0"/>
                  <a:pt x="230" y="46"/>
                  <a:pt x="198" y="118"/>
                </a:cubicBezTo>
                <a:cubicBezTo>
                  <a:pt x="176" y="167"/>
                  <a:pt x="25" y="121"/>
                  <a:pt x="6" y="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9221788" y="2155825"/>
            <a:ext cx="688975" cy="639763"/>
          </a:xfrm>
          <a:custGeom>
            <a:avLst/>
            <a:gdLst>
              <a:gd name="T0" fmla="*/ 877 w 1060"/>
              <a:gd name="T1" fmla="*/ 864 h 984"/>
              <a:gd name="T2" fmla="*/ 793 w 1060"/>
              <a:gd name="T3" fmla="*/ 920 h 984"/>
              <a:gd name="T4" fmla="*/ 729 w 1060"/>
              <a:gd name="T5" fmla="*/ 936 h 984"/>
              <a:gd name="T6" fmla="*/ 673 w 1060"/>
              <a:gd name="T7" fmla="*/ 960 h 984"/>
              <a:gd name="T8" fmla="*/ 593 w 1060"/>
              <a:gd name="T9" fmla="*/ 972 h 984"/>
              <a:gd name="T10" fmla="*/ 457 w 1060"/>
              <a:gd name="T11" fmla="*/ 984 h 984"/>
              <a:gd name="T12" fmla="*/ 281 w 1060"/>
              <a:gd name="T13" fmla="*/ 928 h 984"/>
              <a:gd name="T14" fmla="*/ 189 w 1060"/>
              <a:gd name="T15" fmla="*/ 884 h 984"/>
              <a:gd name="T16" fmla="*/ 97 w 1060"/>
              <a:gd name="T17" fmla="*/ 780 h 984"/>
              <a:gd name="T18" fmla="*/ 17 w 1060"/>
              <a:gd name="T19" fmla="*/ 576 h 984"/>
              <a:gd name="T20" fmla="*/ 1 w 1060"/>
              <a:gd name="T21" fmla="*/ 484 h 984"/>
              <a:gd name="T22" fmla="*/ 33 w 1060"/>
              <a:gd name="T23" fmla="*/ 356 h 984"/>
              <a:gd name="T24" fmla="*/ 133 w 1060"/>
              <a:gd name="T25" fmla="*/ 200 h 984"/>
              <a:gd name="T26" fmla="*/ 341 w 1060"/>
              <a:gd name="T27" fmla="*/ 48 h 984"/>
              <a:gd name="T28" fmla="*/ 421 w 1060"/>
              <a:gd name="T29" fmla="*/ 12 h 984"/>
              <a:gd name="T30" fmla="*/ 545 w 1060"/>
              <a:gd name="T31" fmla="*/ 4 h 984"/>
              <a:gd name="T32" fmla="*/ 641 w 1060"/>
              <a:gd name="T33" fmla="*/ 4 h 984"/>
              <a:gd name="T34" fmla="*/ 745 w 1060"/>
              <a:gd name="T35" fmla="*/ 44 h 984"/>
              <a:gd name="T36" fmla="*/ 849 w 1060"/>
              <a:gd name="T37" fmla="*/ 84 h 984"/>
              <a:gd name="T38" fmla="*/ 917 w 1060"/>
              <a:gd name="T39" fmla="*/ 140 h 984"/>
              <a:gd name="T40" fmla="*/ 1005 w 1060"/>
              <a:gd name="T41" fmla="*/ 248 h 984"/>
              <a:gd name="T42" fmla="*/ 1017 w 1060"/>
              <a:gd name="T43" fmla="*/ 280 h 984"/>
              <a:gd name="T44" fmla="*/ 1057 w 1060"/>
              <a:gd name="T45" fmla="*/ 452 h 984"/>
              <a:gd name="T46" fmla="*/ 1049 w 1060"/>
              <a:gd name="T47" fmla="*/ 492 h 984"/>
              <a:gd name="T48" fmla="*/ 1033 w 1060"/>
              <a:gd name="T49" fmla="*/ 636 h 984"/>
              <a:gd name="T50" fmla="*/ 1005 w 1060"/>
              <a:gd name="T51" fmla="*/ 692 h 984"/>
              <a:gd name="T52" fmla="*/ 929 w 1060"/>
              <a:gd name="T53" fmla="*/ 808 h 984"/>
              <a:gd name="T54" fmla="*/ 877 w 1060"/>
              <a:gd name="T55" fmla="*/ 864 h 984"/>
              <a:gd name="T56" fmla="*/ 365 w 1060"/>
              <a:gd name="T57" fmla="*/ 372 h 984"/>
              <a:gd name="T58" fmla="*/ 257 w 1060"/>
              <a:gd name="T59" fmla="*/ 316 h 984"/>
              <a:gd name="T60" fmla="*/ 341 w 1060"/>
              <a:gd name="T61" fmla="*/ 420 h 984"/>
              <a:gd name="T62" fmla="*/ 461 w 1060"/>
              <a:gd name="T63" fmla="*/ 320 h 984"/>
              <a:gd name="T64" fmla="*/ 365 w 1060"/>
              <a:gd name="T65" fmla="*/ 372 h 984"/>
              <a:gd name="T66" fmla="*/ 685 w 1060"/>
              <a:gd name="T67" fmla="*/ 384 h 984"/>
              <a:gd name="T68" fmla="*/ 609 w 1060"/>
              <a:gd name="T69" fmla="*/ 332 h 984"/>
              <a:gd name="T70" fmla="*/ 653 w 1060"/>
              <a:gd name="T71" fmla="*/ 432 h 984"/>
              <a:gd name="T72" fmla="*/ 793 w 1060"/>
              <a:gd name="T73" fmla="*/ 348 h 984"/>
              <a:gd name="T74" fmla="*/ 685 w 1060"/>
              <a:gd name="T75" fmla="*/ 384 h 984"/>
              <a:gd name="T76" fmla="*/ 477 w 1060"/>
              <a:gd name="T77" fmla="*/ 428 h 984"/>
              <a:gd name="T78" fmla="*/ 393 w 1060"/>
              <a:gd name="T79" fmla="*/ 524 h 984"/>
              <a:gd name="T80" fmla="*/ 485 w 1060"/>
              <a:gd name="T81" fmla="*/ 592 h 984"/>
              <a:gd name="T82" fmla="*/ 513 w 1060"/>
              <a:gd name="T83" fmla="*/ 560 h 984"/>
              <a:gd name="T84" fmla="*/ 473 w 1060"/>
              <a:gd name="T85" fmla="*/ 508 h 984"/>
              <a:gd name="T86" fmla="*/ 517 w 1060"/>
              <a:gd name="T87" fmla="*/ 440 h 984"/>
              <a:gd name="T88" fmla="*/ 477 w 1060"/>
              <a:gd name="T89" fmla="*/ 428 h 984"/>
              <a:gd name="T90" fmla="*/ 705 w 1060"/>
              <a:gd name="T91" fmla="*/ 676 h 984"/>
              <a:gd name="T92" fmla="*/ 621 w 1060"/>
              <a:gd name="T93" fmla="*/ 612 h 984"/>
              <a:gd name="T94" fmla="*/ 569 w 1060"/>
              <a:gd name="T95" fmla="*/ 708 h 984"/>
              <a:gd name="T96" fmla="*/ 677 w 1060"/>
              <a:gd name="T97" fmla="*/ 756 h 984"/>
              <a:gd name="T98" fmla="*/ 733 w 1060"/>
              <a:gd name="T99" fmla="*/ 732 h 984"/>
              <a:gd name="T100" fmla="*/ 817 w 1060"/>
              <a:gd name="T101" fmla="*/ 652 h 984"/>
              <a:gd name="T102" fmla="*/ 705 w 1060"/>
              <a:gd name="T103" fmla="*/ 676 h 984"/>
              <a:gd name="T104" fmla="*/ 409 w 1060"/>
              <a:gd name="T105" fmla="*/ 628 h 984"/>
              <a:gd name="T106" fmla="*/ 317 w 1060"/>
              <a:gd name="T107" fmla="*/ 692 h 984"/>
              <a:gd name="T108" fmla="*/ 193 w 1060"/>
              <a:gd name="T109" fmla="*/ 640 h 984"/>
              <a:gd name="T110" fmla="*/ 221 w 1060"/>
              <a:gd name="T111" fmla="*/ 704 h 984"/>
              <a:gd name="T112" fmla="*/ 285 w 1060"/>
              <a:gd name="T113" fmla="*/ 748 h 984"/>
              <a:gd name="T114" fmla="*/ 425 w 1060"/>
              <a:gd name="T115" fmla="*/ 716 h 984"/>
              <a:gd name="T116" fmla="*/ 461 w 1060"/>
              <a:gd name="T117" fmla="*/ 660 h 984"/>
              <a:gd name="T118" fmla="*/ 409 w 1060"/>
              <a:gd name="T119" fmla="*/ 628 h 9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60" h="984">
                <a:moveTo>
                  <a:pt x="877" y="864"/>
                </a:moveTo>
                <a:cubicBezTo>
                  <a:pt x="844" y="871"/>
                  <a:pt x="825" y="905"/>
                  <a:pt x="793" y="920"/>
                </a:cubicBezTo>
                <a:cubicBezTo>
                  <a:pt x="777" y="928"/>
                  <a:pt x="752" y="929"/>
                  <a:pt x="729" y="936"/>
                </a:cubicBezTo>
                <a:cubicBezTo>
                  <a:pt x="710" y="942"/>
                  <a:pt x="691" y="955"/>
                  <a:pt x="673" y="960"/>
                </a:cubicBezTo>
                <a:cubicBezTo>
                  <a:pt x="650" y="966"/>
                  <a:pt x="619" y="968"/>
                  <a:pt x="593" y="972"/>
                </a:cubicBezTo>
                <a:cubicBezTo>
                  <a:pt x="545" y="979"/>
                  <a:pt x="506" y="983"/>
                  <a:pt x="457" y="984"/>
                </a:cubicBezTo>
                <a:cubicBezTo>
                  <a:pt x="395" y="952"/>
                  <a:pt x="316" y="981"/>
                  <a:pt x="281" y="928"/>
                </a:cubicBezTo>
                <a:cubicBezTo>
                  <a:pt x="243" y="926"/>
                  <a:pt x="218" y="904"/>
                  <a:pt x="189" y="884"/>
                </a:cubicBezTo>
                <a:cubicBezTo>
                  <a:pt x="145" y="854"/>
                  <a:pt x="125" y="832"/>
                  <a:pt x="97" y="780"/>
                </a:cubicBezTo>
                <a:cubicBezTo>
                  <a:pt x="64" y="720"/>
                  <a:pt x="36" y="661"/>
                  <a:pt x="17" y="576"/>
                </a:cubicBezTo>
                <a:cubicBezTo>
                  <a:pt x="10" y="545"/>
                  <a:pt x="0" y="510"/>
                  <a:pt x="1" y="484"/>
                </a:cubicBezTo>
                <a:cubicBezTo>
                  <a:pt x="3" y="439"/>
                  <a:pt x="32" y="400"/>
                  <a:pt x="33" y="356"/>
                </a:cubicBezTo>
                <a:cubicBezTo>
                  <a:pt x="65" y="303"/>
                  <a:pt x="103" y="255"/>
                  <a:pt x="133" y="200"/>
                </a:cubicBezTo>
                <a:cubicBezTo>
                  <a:pt x="195" y="140"/>
                  <a:pt x="253" y="89"/>
                  <a:pt x="341" y="48"/>
                </a:cubicBezTo>
                <a:cubicBezTo>
                  <a:pt x="366" y="36"/>
                  <a:pt x="397" y="17"/>
                  <a:pt x="421" y="12"/>
                </a:cubicBezTo>
                <a:cubicBezTo>
                  <a:pt x="457" y="4"/>
                  <a:pt x="504" y="4"/>
                  <a:pt x="545" y="4"/>
                </a:cubicBezTo>
                <a:cubicBezTo>
                  <a:pt x="576" y="4"/>
                  <a:pt x="610" y="0"/>
                  <a:pt x="641" y="4"/>
                </a:cubicBezTo>
                <a:cubicBezTo>
                  <a:pt x="671" y="8"/>
                  <a:pt x="707" y="28"/>
                  <a:pt x="745" y="44"/>
                </a:cubicBezTo>
                <a:cubicBezTo>
                  <a:pt x="780" y="59"/>
                  <a:pt x="818" y="72"/>
                  <a:pt x="849" y="84"/>
                </a:cubicBezTo>
                <a:cubicBezTo>
                  <a:pt x="869" y="92"/>
                  <a:pt x="894" y="119"/>
                  <a:pt x="917" y="140"/>
                </a:cubicBezTo>
                <a:cubicBezTo>
                  <a:pt x="962" y="181"/>
                  <a:pt x="977" y="188"/>
                  <a:pt x="1005" y="248"/>
                </a:cubicBezTo>
                <a:cubicBezTo>
                  <a:pt x="1010" y="258"/>
                  <a:pt x="1012" y="269"/>
                  <a:pt x="1017" y="280"/>
                </a:cubicBezTo>
                <a:cubicBezTo>
                  <a:pt x="1036" y="322"/>
                  <a:pt x="1060" y="380"/>
                  <a:pt x="1057" y="452"/>
                </a:cubicBezTo>
                <a:cubicBezTo>
                  <a:pt x="1057" y="464"/>
                  <a:pt x="1051" y="477"/>
                  <a:pt x="1049" y="492"/>
                </a:cubicBezTo>
                <a:cubicBezTo>
                  <a:pt x="1044" y="540"/>
                  <a:pt x="1045" y="600"/>
                  <a:pt x="1033" y="636"/>
                </a:cubicBezTo>
                <a:cubicBezTo>
                  <a:pt x="1028" y="652"/>
                  <a:pt x="1013" y="672"/>
                  <a:pt x="1005" y="692"/>
                </a:cubicBezTo>
                <a:cubicBezTo>
                  <a:pt x="984" y="744"/>
                  <a:pt x="966" y="771"/>
                  <a:pt x="929" y="808"/>
                </a:cubicBezTo>
                <a:cubicBezTo>
                  <a:pt x="913" y="824"/>
                  <a:pt x="887" y="836"/>
                  <a:pt x="877" y="864"/>
                </a:cubicBezTo>
                <a:close/>
                <a:moveTo>
                  <a:pt x="365" y="372"/>
                </a:moveTo>
                <a:cubicBezTo>
                  <a:pt x="315" y="369"/>
                  <a:pt x="301" y="267"/>
                  <a:pt x="257" y="316"/>
                </a:cubicBezTo>
                <a:cubicBezTo>
                  <a:pt x="262" y="363"/>
                  <a:pt x="300" y="415"/>
                  <a:pt x="341" y="420"/>
                </a:cubicBezTo>
                <a:cubicBezTo>
                  <a:pt x="401" y="427"/>
                  <a:pt x="470" y="367"/>
                  <a:pt x="461" y="320"/>
                </a:cubicBezTo>
                <a:cubicBezTo>
                  <a:pt x="405" y="320"/>
                  <a:pt x="416" y="375"/>
                  <a:pt x="365" y="372"/>
                </a:cubicBezTo>
                <a:close/>
                <a:moveTo>
                  <a:pt x="685" y="384"/>
                </a:moveTo>
                <a:cubicBezTo>
                  <a:pt x="652" y="379"/>
                  <a:pt x="637" y="328"/>
                  <a:pt x="609" y="332"/>
                </a:cubicBezTo>
                <a:cubicBezTo>
                  <a:pt x="551" y="340"/>
                  <a:pt x="641" y="424"/>
                  <a:pt x="653" y="432"/>
                </a:cubicBezTo>
                <a:cubicBezTo>
                  <a:pt x="725" y="443"/>
                  <a:pt x="788" y="416"/>
                  <a:pt x="793" y="348"/>
                </a:cubicBezTo>
                <a:cubicBezTo>
                  <a:pt x="748" y="333"/>
                  <a:pt x="736" y="392"/>
                  <a:pt x="685" y="384"/>
                </a:cubicBezTo>
                <a:close/>
                <a:moveTo>
                  <a:pt x="477" y="428"/>
                </a:moveTo>
                <a:cubicBezTo>
                  <a:pt x="468" y="470"/>
                  <a:pt x="393" y="481"/>
                  <a:pt x="393" y="524"/>
                </a:cubicBezTo>
                <a:cubicBezTo>
                  <a:pt x="393" y="553"/>
                  <a:pt x="466" y="595"/>
                  <a:pt x="485" y="592"/>
                </a:cubicBezTo>
                <a:cubicBezTo>
                  <a:pt x="499" y="590"/>
                  <a:pt x="512" y="576"/>
                  <a:pt x="513" y="560"/>
                </a:cubicBezTo>
                <a:cubicBezTo>
                  <a:pt x="504" y="538"/>
                  <a:pt x="478" y="534"/>
                  <a:pt x="473" y="508"/>
                </a:cubicBezTo>
                <a:cubicBezTo>
                  <a:pt x="481" y="479"/>
                  <a:pt x="516" y="476"/>
                  <a:pt x="517" y="440"/>
                </a:cubicBezTo>
                <a:cubicBezTo>
                  <a:pt x="508" y="427"/>
                  <a:pt x="496" y="421"/>
                  <a:pt x="477" y="428"/>
                </a:cubicBezTo>
                <a:close/>
                <a:moveTo>
                  <a:pt x="705" y="676"/>
                </a:moveTo>
                <a:cubicBezTo>
                  <a:pt x="666" y="671"/>
                  <a:pt x="664" y="622"/>
                  <a:pt x="621" y="612"/>
                </a:cubicBezTo>
                <a:cubicBezTo>
                  <a:pt x="561" y="608"/>
                  <a:pt x="531" y="665"/>
                  <a:pt x="569" y="708"/>
                </a:cubicBezTo>
                <a:cubicBezTo>
                  <a:pt x="594" y="737"/>
                  <a:pt x="633" y="768"/>
                  <a:pt x="677" y="756"/>
                </a:cubicBezTo>
                <a:cubicBezTo>
                  <a:pt x="690" y="753"/>
                  <a:pt x="713" y="741"/>
                  <a:pt x="733" y="732"/>
                </a:cubicBezTo>
                <a:cubicBezTo>
                  <a:pt x="772" y="715"/>
                  <a:pt x="816" y="694"/>
                  <a:pt x="817" y="652"/>
                </a:cubicBezTo>
                <a:cubicBezTo>
                  <a:pt x="770" y="634"/>
                  <a:pt x="741" y="681"/>
                  <a:pt x="705" y="676"/>
                </a:cubicBezTo>
                <a:close/>
                <a:moveTo>
                  <a:pt x="409" y="628"/>
                </a:moveTo>
                <a:cubicBezTo>
                  <a:pt x="382" y="653"/>
                  <a:pt x="356" y="679"/>
                  <a:pt x="317" y="692"/>
                </a:cubicBezTo>
                <a:cubicBezTo>
                  <a:pt x="276" y="677"/>
                  <a:pt x="236" y="640"/>
                  <a:pt x="193" y="640"/>
                </a:cubicBezTo>
                <a:cubicBezTo>
                  <a:pt x="175" y="663"/>
                  <a:pt x="195" y="685"/>
                  <a:pt x="221" y="704"/>
                </a:cubicBezTo>
                <a:cubicBezTo>
                  <a:pt x="240" y="718"/>
                  <a:pt x="266" y="739"/>
                  <a:pt x="285" y="748"/>
                </a:cubicBezTo>
                <a:cubicBezTo>
                  <a:pt x="347" y="778"/>
                  <a:pt x="387" y="745"/>
                  <a:pt x="425" y="716"/>
                </a:cubicBezTo>
                <a:cubicBezTo>
                  <a:pt x="444" y="701"/>
                  <a:pt x="469" y="686"/>
                  <a:pt x="461" y="660"/>
                </a:cubicBezTo>
                <a:cubicBezTo>
                  <a:pt x="445" y="648"/>
                  <a:pt x="434" y="631"/>
                  <a:pt x="409" y="6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 noEditPoints="1"/>
          </p:cNvSpPr>
          <p:nvPr/>
        </p:nvSpPr>
        <p:spPr bwMode="auto">
          <a:xfrm>
            <a:off x="10420350" y="2178050"/>
            <a:ext cx="166688" cy="174625"/>
          </a:xfrm>
          <a:custGeom>
            <a:avLst/>
            <a:gdLst>
              <a:gd name="T0" fmla="*/ 224 w 256"/>
              <a:gd name="T1" fmla="*/ 33 h 268"/>
              <a:gd name="T2" fmla="*/ 208 w 256"/>
              <a:gd name="T3" fmla="*/ 181 h 268"/>
              <a:gd name="T4" fmla="*/ 152 w 256"/>
              <a:gd name="T5" fmla="*/ 229 h 268"/>
              <a:gd name="T6" fmla="*/ 8 w 256"/>
              <a:gd name="T7" fmla="*/ 161 h 268"/>
              <a:gd name="T8" fmla="*/ 64 w 256"/>
              <a:gd name="T9" fmla="*/ 25 h 268"/>
              <a:gd name="T10" fmla="*/ 224 w 256"/>
              <a:gd name="T11" fmla="*/ 33 h 268"/>
              <a:gd name="T12" fmla="*/ 60 w 256"/>
              <a:gd name="T13" fmla="*/ 173 h 268"/>
              <a:gd name="T14" fmla="*/ 128 w 256"/>
              <a:gd name="T15" fmla="*/ 205 h 268"/>
              <a:gd name="T16" fmla="*/ 200 w 256"/>
              <a:gd name="T17" fmla="*/ 133 h 268"/>
              <a:gd name="T18" fmla="*/ 108 w 256"/>
              <a:gd name="T19" fmla="*/ 45 h 268"/>
              <a:gd name="T20" fmla="*/ 60 w 256"/>
              <a:gd name="T21" fmla="*/ 173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6" h="268">
                <a:moveTo>
                  <a:pt x="224" y="33"/>
                </a:moveTo>
                <a:cubicBezTo>
                  <a:pt x="256" y="90"/>
                  <a:pt x="244" y="139"/>
                  <a:pt x="208" y="181"/>
                </a:cubicBezTo>
                <a:cubicBezTo>
                  <a:pt x="188" y="204"/>
                  <a:pt x="179" y="212"/>
                  <a:pt x="152" y="229"/>
                </a:cubicBezTo>
                <a:cubicBezTo>
                  <a:pt x="88" y="268"/>
                  <a:pt x="17" y="221"/>
                  <a:pt x="8" y="161"/>
                </a:cubicBezTo>
                <a:cubicBezTo>
                  <a:pt x="0" y="113"/>
                  <a:pt x="29" y="45"/>
                  <a:pt x="64" y="25"/>
                </a:cubicBezTo>
                <a:cubicBezTo>
                  <a:pt x="106" y="0"/>
                  <a:pt x="176" y="7"/>
                  <a:pt x="224" y="33"/>
                </a:cubicBezTo>
                <a:close/>
                <a:moveTo>
                  <a:pt x="60" y="173"/>
                </a:moveTo>
                <a:cubicBezTo>
                  <a:pt x="70" y="190"/>
                  <a:pt x="103" y="208"/>
                  <a:pt x="128" y="205"/>
                </a:cubicBezTo>
                <a:cubicBezTo>
                  <a:pt x="142" y="203"/>
                  <a:pt x="195" y="164"/>
                  <a:pt x="200" y="133"/>
                </a:cubicBezTo>
                <a:cubicBezTo>
                  <a:pt x="209" y="78"/>
                  <a:pt x="160" y="32"/>
                  <a:pt x="108" y="45"/>
                </a:cubicBezTo>
                <a:cubicBezTo>
                  <a:pt x="66" y="56"/>
                  <a:pt x="31" y="124"/>
                  <a:pt x="60" y="1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2597150" y="2187575"/>
            <a:ext cx="588963" cy="736600"/>
          </a:xfrm>
          <a:custGeom>
            <a:avLst/>
            <a:gdLst>
              <a:gd name="T0" fmla="*/ 838 w 907"/>
              <a:gd name="T1" fmla="*/ 87 h 1134"/>
              <a:gd name="T2" fmla="*/ 862 w 907"/>
              <a:gd name="T3" fmla="*/ 223 h 1134"/>
              <a:gd name="T4" fmla="*/ 874 w 907"/>
              <a:gd name="T5" fmla="*/ 287 h 1134"/>
              <a:gd name="T6" fmla="*/ 874 w 907"/>
              <a:gd name="T7" fmla="*/ 399 h 1134"/>
              <a:gd name="T8" fmla="*/ 886 w 907"/>
              <a:gd name="T9" fmla="*/ 515 h 1134"/>
              <a:gd name="T10" fmla="*/ 894 w 907"/>
              <a:gd name="T11" fmla="*/ 731 h 1134"/>
              <a:gd name="T12" fmla="*/ 902 w 907"/>
              <a:gd name="T13" fmla="*/ 939 h 1134"/>
              <a:gd name="T14" fmla="*/ 890 w 907"/>
              <a:gd name="T15" fmla="*/ 991 h 1134"/>
              <a:gd name="T16" fmla="*/ 878 w 907"/>
              <a:gd name="T17" fmla="*/ 1111 h 1134"/>
              <a:gd name="T18" fmla="*/ 762 w 907"/>
              <a:gd name="T19" fmla="*/ 1087 h 1134"/>
              <a:gd name="T20" fmla="*/ 602 w 907"/>
              <a:gd name="T21" fmla="*/ 1035 h 1134"/>
              <a:gd name="T22" fmla="*/ 562 w 907"/>
              <a:gd name="T23" fmla="*/ 1007 h 1134"/>
              <a:gd name="T24" fmla="*/ 486 w 907"/>
              <a:gd name="T25" fmla="*/ 987 h 1134"/>
              <a:gd name="T26" fmla="*/ 430 w 907"/>
              <a:gd name="T27" fmla="*/ 951 h 1134"/>
              <a:gd name="T28" fmla="*/ 322 w 907"/>
              <a:gd name="T29" fmla="*/ 875 h 1134"/>
              <a:gd name="T30" fmla="*/ 210 w 907"/>
              <a:gd name="T31" fmla="*/ 791 h 1134"/>
              <a:gd name="T32" fmla="*/ 110 w 907"/>
              <a:gd name="T33" fmla="*/ 679 h 1134"/>
              <a:gd name="T34" fmla="*/ 14 w 907"/>
              <a:gd name="T35" fmla="*/ 443 h 1134"/>
              <a:gd name="T36" fmla="*/ 42 w 907"/>
              <a:gd name="T37" fmla="*/ 327 h 1134"/>
              <a:gd name="T38" fmla="*/ 94 w 907"/>
              <a:gd name="T39" fmla="*/ 91 h 1134"/>
              <a:gd name="T40" fmla="*/ 166 w 907"/>
              <a:gd name="T41" fmla="*/ 3 h 1134"/>
              <a:gd name="T42" fmla="*/ 218 w 907"/>
              <a:gd name="T43" fmla="*/ 39 h 1134"/>
              <a:gd name="T44" fmla="*/ 430 w 907"/>
              <a:gd name="T45" fmla="*/ 131 h 1134"/>
              <a:gd name="T46" fmla="*/ 510 w 907"/>
              <a:gd name="T47" fmla="*/ 131 h 1134"/>
              <a:gd name="T48" fmla="*/ 590 w 907"/>
              <a:gd name="T49" fmla="*/ 131 h 1134"/>
              <a:gd name="T50" fmla="*/ 838 w 907"/>
              <a:gd name="T51" fmla="*/ 87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07" h="1134">
                <a:moveTo>
                  <a:pt x="838" y="87"/>
                </a:moveTo>
                <a:cubicBezTo>
                  <a:pt x="869" y="128"/>
                  <a:pt x="859" y="175"/>
                  <a:pt x="862" y="223"/>
                </a:cubicBezTo>
                <a:cubicBezTo>
                  <a:pt x="863" y="244"/>
                  <a:pt x="872" y="265"/>
                  <a:pt x="874" y="287"/>
                </a:cubicBezTo>
                <a:cubicBezTo>
                  <a:pt x="878" y="322"/>
                  <a:pt x="872" y="360"/>
                  <a:pt x="874" y="399"/>
                </a:cubicBezTo>
                <a:cubicBezTo>
                  <a:pt x="876" y="438"/>
                  <a:pt x="883" y="476"/>
                  <a:pt x="886" y="515"/>
                </a:cubicBezTo>
                <a:cubicBezTo>
                  <a:pt x="891" y="584"/>
                  <a:pt x="890" y="659"/>
                  <a:pt x="894" y="731"/>
                </a:cubicBezTo>
                <a:cubicBezTo>
                  <a:pt x="898" y="804"/>
                  <a:pt x="907" y="880"/>
                  <a:pt x="902" y="939"/>
                </a:cubicBezTo>
                <a:cubicBezTo>
                  <a:pt x="901" y="956"/>
                  <a:pt x="891" y="974"/>
                  <a:pt x="890" y="991"/>
                </a:cubicBezTo>
                <a:cubicBezTo>
                  <a:pt x="887" y="1031"/>
                  <a:pt x="904" y="1077"/>
                  <a:pt x="878" y="1111"/>
                </a:cubicBezTo>
                <a:cubicBezTo>
                  <a:pt x="835" y="1134"/>
                  <a:pt x="797" y="1099"/>
                  <a:pt x="762" y="1087"/>
                </a:cubicBezTo>
                <a:cubicBezTo>
                  <a:pt x="707" y="1069"/>
                  <a:pt x="652" y="1062"/>
                  <a:pt x="602" y="1035"/>
                </a:cubicBezTo>
                <a:cubicBezTo>
                  <a:pt x="588" y="1028"/>
                  <a:pt x="577" y="1013"/>
                  <a:pt x="562" y="1007"/>
                </a:cubicBezTo>
                <a:cubicBezTo>
                  <a:pt x="540" y="998"/>
                  <a:pt x="510" y="998"/>
                  <a:pt x="486" y="987"/>
                </a:cubicBezTo>
                <a:cubicBezTo>
                  <a:pt x="470" y="980"/>
                  <a:pt x="449" y="965"/>
                  <a:pt x="430" y="951"/>
                </a:cubicBezTo>
                <a:cubicBezTo>
                  <a:pt x="395" y="925"/>
                  <a:pt x="361" y="900"/>
                  <a:pt x="322" y="875"/>
                </a:cubicBezTo>
                <a:cubicBezTo>
                  <a:pt x="280" y="848"/>
                  <a:pt x="247" y="828"/>
                  <a:pt x="210" y="791"/>
                </a:cubicBezTo>
                <a:cubicBezTo>
                  <a:pt x="175" y="756"/>
                  <a:pt x="143" y="720"/>
                  <a:pt x="110" y="679"/>
                </a:cubicBezTo>
                <a:cubicBezTo>
                  <a:pt x="59" y="615"/>
                  <a:pt x="0" y="541"/>
                  <a:pt x="14" y="443"/>
                </a:cubicBezTo>
                <a:cubicBezTo>
                  <a:pt x="19" y="408"/>
                  <a:pt x="33" y="370"/>
                  <a:pt x="42" y="327"/>
                </a:cubicBezTo>
                <a:cubicBezTo>
                  <a:pt x="58" y="248"/>
                  <a:pt x="69" y="168"/>
                  <a:pt x="94" y="91"/>
                </a:cubicBezTo>
                <a:cubicBezTo>
                  <a:pt x="106" y="53"/>
                  <a:pt x="122" y="0"/>
                  <a:pt x="166" y="3"/>
                </a:cubicBezTo>
                <a:cubicBezTo>
                  <a:pt x="181" y="4"/>
                  <a:pt x="205" y="28"/>
                  <a:pt x="218" y="39"/>
                </a:cubicBezTo>
                <a:cubicBezTo>
                  <a:pt x="265" y="77"/>
                  <a:pt x="347" y="122"/>
                  <a:pt x="430" y="131"/>
                </a:cubicBezTo>
                <a:cubicBezTo>
                  <a:pt x="456" y="134"/>
                  <a:pt x="486" y="131"/>
                  <a:pt x="510" y="131"/>
                </a:cubicBezTo>
                <a:cubicBezTo>
                  <a:pt x="539" y="131"/>
                  <a:pt x="565" y="132"/>
                  <a:pt x="590" y="131"/>
                </a:cubicBezTo>
                <a:cubicBezTo>
                  <a:pt x="676" y="127"/>
                  <a:pt x="748" y="91"/>
                  <a:pt x="838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10602913" y="2200275"/>
            <a:ext cx="182563" cy="239713"/>
          </a:xfrm>
          <a:custGeom>
            <a:avLst/>
            <a:gdLst>
              <a:gd name="T0" fmla="*/ 135 w 279"/>
              <a:gd name="T1" fmla="*/ 2 h 367"/>
              <a:gd name="T2" fmla="*/ 119 w 279"/>
              <a:gd name="T3" fmla="*/ 106 h 367"/>
              <a:gd name="T4" fmla="*/ 195 w 279"/>
              <a:gd name="T5" fmla="*/ 110 h 367"/>
              <a:gd name="T6" fmla="*/ 279 w 279"/>
              <a:gd name="T7" fmla="*/ 110 h 367"/>
              <a:gd name="T8" fmla="*/ 135 w 279"/>
              <a:gd name="T9" fmla="*/ 170 h 367"/>
              <a:gd name="T10" fmla="*/ 195 w 279"/>
              <a:gd name="T11" fmla="*/ 278 h 367"/>
              <a:gd name="T12" fmla="*/ 227 w 279"/>
              <a:gd name="T13" fmla="*/ 362 h 367"/>
              <a:gd name="T14" fmla="*/ 83 w 279"/>
              <a:gd name="T15" fmla="*/ 230 h 367"/>
              <a:gd name="T16" fmla="*/ 35 w 279"/>
              <a:gd name="T17" fmla="*/ 302 h 367"/>
              <a:gd name="T18" fmla="*/ 47 w 279"/>
              <a:gd name="T19" fmla="*/ 202 h 367"/>
              <a:gd name="T20" fmla="*/ 47 w 279"/>
              <a:gd name="T21" fmla="*/ 170 h 367"/>
              <a:gd name="T22" fmla="*/ 103 w 279"/>
              <a:gd name="T23" fmla="*/ 10 h 367"/>
              <a:gd name="T24" fmla="*/ 135 w 279"/>
              <a:gd name="T25" fmla="*/ 2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9" h="367">
                <a:moveTo>
                  <a:pt x="135" y="2"/>
                </a:moveTo>
                <a:cubicBezTo>
                  <a:pt x="139" y="45"/>
                  <a:pt x="111" y="72"/>
                  <a:pt x="119" y="106"/>
                </a:cubicBezTo>
                <a:cubicBezTo>
                  <a:pt x="139" y="120"/>
                  <a:pt x="169" y="115"/>
                  <a:pt x="195" y="110"/>
                </a:cubicBezTo>
                <a:cubicBezTo>
                  <a:pt x="226" y="104"/>
                  <a:pt x="265" y="75"/>
                  <a:pt x="279" y="110"/>
                </a:cubicBezTo>
                <a:cubicBezTo>
                  <a:pt x="246" y="145"/>
                  <a:pt x="170" y="137"/>
                  <a:pt x="135" y="170"/>
                </a:cubicBezTo>
                <a:cubicBezTo>
                  <a:pt x="148" y="208"/>
                  <a:pt x="173" y="245"/>
                  <a:pt x="195" y="278"/>
                </a:cubicBezTo>
                <a:cubicBezTo>
                  <a:pt x="211" y="302"/>
                  <a:pt x="248" y="326"/>
                  <a:pt x="227" y="362"/>
                </a:cubicBezTo>
                <a:cubicBezTo>
                  <a:pt x="161" y="367"/>
                  <a:pt x="144" y="254"/>
                  <a:pt x="83" y="230"/>
                </a:cubicBezTo>
                <a:cubicBezTo>
                  <a:pt x="57" y="244"/>
                  <a:pt x="72" y="299"/>
                  <a:pt x="35" y="302"/>
                </a:cubicBezTo>
                <a:cubicBezTo>
                  <a:pt x="0" y="274"/>
                  <a:pt x="39" y="235"/>
                  <a:pt x="47" y="202"/>
                </a:cubicBezTo>
                <a:cubicBezTo>
                  <a:pt x="49" y="192"/>
                  <a:pt x="46" y="180"/>
                  <a:pt x="47" y="170"/>
                </a:cubicBezTo>
                <a:cubicBezTo>
                  <a:pt x="54" y="120"/>
                  <a:pt x="94" y="61"/>
                  <a:pt x="103" y="10"/>
                </a:cubicBezTo>
                <a:cubicBezTo>
                  <a:pt x="112" y="5"/>
                  <a:pt x="119" y="0"/>
                  <a:pt x="13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10440988" y="2198688"/>
            <a:ext cx="115888" cy="114300"/>
          </a:xfrm>
          <a:custGeom>
            <a:avLst/>
            <a:gdLst>
              <a:gd name="T0" fmla="*/ 77 w 178"/>
              <a:gd name="T1" fmla="*/ 13 h 176"/>
              <a:gd name="T2" fmla="*/ 169 w 178"/>
              <a:gd name="T3" fmla="*/ 101 h 176"/>
              <a:gd name="T4" fmla="*/ 97 w 178"/>
              <a:gd name="T5" fmla="*/ 173 h 176"/>
              <a:gd name="T6" fmla="*/ 29 w 178"/>
              <a:gd name="T7" fmla="*/ 141 h 176"/>
              <a:gd name="T8" fmla="*/ 77 w 178"/>
              <a:gd name="T9" fmla="*/ 1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176">
                <a:moveTo>
                  <a:pt x="77" y="13"/>
                </a:moveTo>
                <a:cubicBezTo>
                  <a:pt x="129" y="0"/>
                  <a:pt x="178" y="46"/>
                  <a:pt x="169" y="101"/>
                </a:cubicBezTo>
                <a:cubicBezTo>
                  <a:pt x="164" y="132"/>
                  <a:pt x="111" y="171"/>
                  <a:pt x="97" y="173"/>
                </a:cubicBezTo>
                <a:cubicBezTo>
                  <a:pt x="72" y="176"/>
                  <a:pt x="39" y="158"/>
                  <a:pt x="29" y="141"/>
                </a:cubicBezTo>
                <a:cubicBezTo>
                  <a:pt x="0" y="92"/>
                  <a:pt x="35" y="24"/>
                  <a:pt x="77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3689350" y="2222500"/>
            <a:ext cx="541338" cy="700088"/>
          </a:xfrm>
          <a:custGeom>
            <a:avLst/>
            <a:gdLst>
              <a:gd name="T0" fmla="*/ 105 w 833"/>
              <a:gd name="T1" fmla="*/ 1073 h 1077"/>
              <a:gd name="T2" fmla="*/ 69 w 833"/>
              <a:gd name="T3" fmla="*/ 953 h 1077"/>
              <a:gd name="T4" fmla="*/ 53 w 833"/>
              <a:gd name="T5" fmla="*/ 893 h 1077"/>
              <a:gd name="T6" fmla="*/ 41 w 833"/>
              <a:gd name="T7" fmla="*/ 737 h 1077"/>
              <a:gd name="T8" fmla="*/ 21 w 833"/>
              <a:gd name="T9" fmla="*/ 509 h 1077"/>
              <a:gd name="T10" fmla="*/ 13 w 833"/>
              <a:gd name="T11" fmla="*/ 341 h 1077"/>
              <a:gd name="T12" fmla="*/ 17 w 833"/>
              <a:gd name="T13" fmla="*/ 265 h 1077"/>
              <a:gd name="T14" fmla="*/ 25 w 833"/>
              <a:gd name="T15" fmla="*/ 73 h 1077"/>
              <a:gd name="T16" fmla="*/ 125 w 833"/>
              <a:gd name="T17" fmla="*/ 89 h 1077"/>
              <a:gd name="T18" fmla="*/ 529 w 833"/>
              <a:gd name="T19" fmla="*/ 77 h 1077"/>
              <a:gd name="T20" fmla="*/ 633 w 833"/>
              <a:gd name="T21" fmla="*/ 25 h 1077"/>
              <a:gd name="T22" fmla="*/ 705 w 833"/>
              <a:gd name="T23" fmla="*/ 113 h 1077"/>
              <a:gd name="T24" fmla="*/ 753 w 833"/>
              <a:gd name="T25" fmla="*/ 297 h 1077"/>
              <a:gd name="T26" fmla="*/ 769 w 833"/>
              <a:gd name="T27" fmla="*/ 369 h 1077"/>
              <a:gd name="T28" fmla="*/ 813 w 833"/>
              <a:gd name="T29" fmla="*/ 501 h 1077"/>
              <a:gd name="T30" fmla="*/ 817 w 833"/>
              <a:gd name="T31" fmla="*/ 561 h 1077"/>
              <a:gd name="T32" fmla="*/ 829 w 833"/>
              <a:gd name="T33" fmla="*/ 625 h 1077"/>
              <a:gd name="T34" fmla="*/ 733 w 833"/>
              <a:gd name="T35" fmla="*/ 733 h 1077"/>
              <a:gd name="T36" fmla="*/ 625 w 833"/>
              <a:gd name="T37" fmla="*/ 829 h 1077"/>
              <a:gd name="T38" fmla="*/ 441 w 833"/>
              <a:gd name="T39" fmla="*/ 949 h 1077"/>
              <a:gd name="T40" fmla="*/ 405 w 833"/>
              <a:gd name="T41" fmla="*/ 965 h 1077"/>
              <a:gd name="T42" fmla="*/ 193 w 833"/>
              <a:gd name="T43" fmla="*/ 1045 h 1077"/>
              <a:gd name="T44" fmla="*/ 105 w 833"/>
              <a:gd name="T45" fmla="*/ 1073 h 10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33" h="1077">
                <a:moveTo>
                  <a:pt x="105" y="1073"/>
                </a:moveTo>
                <a:cubicBezTo>
                  <a:pt x="67" y="1046"/>
                  <a:pt x="75" y="994"/>
                  <a:pt x="69" y="953"/>
                </a:cubicBezTo>
                <a:cubicBezTo>
                  <a:pt x="66" y="933"/>
                  <a:pt x="56" y="913"/>
                  <a:pt x="53" y="893"/>
                </a:cubicBezTo>
                <a:cubicBezTo>
                  <a:pt x="46" y="844"/>
                  <a:pt x="46" y="790"/>
                  <a:pt x="41" y="737"/>
                </a:cubicBezTo>
                <a:cubicBezTo>
                  <a:pt x="34" y="663"/>
                  <a:pt x="28" y="586"/>
                  <a:pt x="21" y="509"/>
                </a:cubicBezTo>
                <a:cubicBezTo>
                  <a:pt x="17" y="457"/>
                  <a:pt x="13" y="404"/>
                  <a:pt x="13" y="341"/>
                </a:cubicBezTo>
                <a:cubicBezTo>
                  <a:pt x="13" y="316"/>
                  <a:pt x="17" y="290"/>
                  <a:pt x="17" y="265"/>
                </a:cubicBezTo>
                <a:cubicBezTo>
                  <a:pt x="17" y="203"/>
                  <a:pt x="0" y="131"/>
                  <a:pt x="25" y="73"/>
                </a:cubicBezTo>
                <a:cubicBezTo>
                  <a:pt x="62" y="57"/>
                  <a:pt x="94" y="82"/>
                  <a:pt x="125" y="89"/>
                </a:cubicBezTo>
                <a:cubicBezTo>
                  <a:pt x="239" y="116"/>
                  <a:pt x="424" y="111"/>
                  <a:pt x="529" y="77"/>
                </a:cubicBezTo>
                <a:cubicBezTo>
                  <a:pt x="566" y="65"/>
                  <a:pt x="598" y="42"/>
                  <a:pt x="633" y="25"/>
                </a:cubicBezTo>
                <a:cubicBezTo>
                  <a:pt x="684" y="0"/>
                  <a:pt x="688" y="63"/>
                  <a:pt x="705" y="113"/>
                </a:cubicBezTo>
                <a:cubicBezTo>
                  <a:pt x="727" y="180"/>
                  <a:pt x="737" y="233"/>
                  <a:pt x="753" y="297"/>
                </a:cubicBezTo>
                <a:cubicBezTo>
                  <a:pt x="759" y="321"/>
                  <a:pt x="763" y="345"/>
                  <a:pt x="769" y="369"/>
                </a:cubicBezTo>
                <a:cubicBezTo>
                  <a:pt x="782" y="416"/>
                  <a:pt x="803" y="463"/>
                  <a:pt x="813" y="501"/>
                </a:cubicBezTo>
                <a:cubicBezTo>
                  <a:pt x="818" y="519"/>
                  <a:pt x="814" y="542"/>
                  <a:pt x="817" y="561"/>
                </a:cubicBezTo>
                <a:cubicBezTo>
                  <a:pt x="821" y="587"/>
                  <a:pt x="833" y="603"/>
                  <a:pt x="829" y="625"/>
                </a:cubicBezTo>
                <a:cubicBezTo>
                  <a:pt x="823" y="664"/>
                  <a:pt x="762" y="707"/>
                  <a:pt x="733" y="733"/>
                </a:cubicBezTo>
                <a:cubicBezTo>
                  <a:pt x="688" y="772"/>
                  <a:pt x="669" y="781"/>
                  <a:pt x="625" y="829"/>
                </a:cubicBezTo>
                <a:cubicBezTo>
                  <a:pt x="564" y="868"/>
                  <a:pt x="507" y="914"/>
                  <a:pt x="441" y="949"/>
                </a:cubicBezTo>
                <a:cubicBezTo>
                  <a:pt x="429" y="955"/>
                  <a:pt x="417" y="958"/>
                  <a:pt x="405" y="965"/>
                </a:cubicBezTo>
                <a:cubicBezTo>
                  <a:pt x="349" y="999"/>
                  <a:pt x="269" y="1020"/>
                  <a:pt x="193" y="1045"/>
                </a:cubicBezTo>
                <a:cubicBezTo>
                  <a:pt x="165" y="1054"/>
                  <a:pt x="138" y="1077"/>
                  <a:pt x="105" y="10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3302000" y="2246313"/>
            <a:ext cx="261938" cy="220663"/>
          </a:xfrm>
          <a:custGeom>
            <a:avLst/>
            <a:gdLst>
              <a:gd name="T0" fmla="*/ 373 w 402"/>
              <a:gd name="T1" fmla="*/ 272 h 338"/>
              <a:gd name="T2" fmla="*/ 249 w 402"/>
              <a:gd name="T3" fmla="*/ 336 h 338"/>
              <a:gd name="T4" fmla="*/ 29 w 402"/>
              <a:gd name="T5" fmla="*/ 280 h 338"/>
              <a:gd name="T6" fmla="*/ 69 w 402"/>
              <a:gd name="T7" fmla="*/ 96 h 338"/>
              <a:gd name="T8" fmla="*/ 133 w 402"/>
              <a:gd name="T9" fmla="*/ 96 h 338"/>
              <a:gd name="T10" fmla="*/ 165 w 402"/>
              <a:gd name="T11" fmla="*/ 116 h 338"/>
              <a:gd name="T12" fmla="*/ 221 w 402"/>
              <a:gd name="T13" fmla="*/ 128 h 338"/>
              <a:gd name="T14" fmla="*/ 269 w 402"/>
              <a:gd name="T15" fmla="*/ 136 h 338"/>
              <a:gd name="T16" fmla="*/ 349 w 402"/>
              <a:gd name="T17" fmla="*/ 32 h 338"/>
              <a:gd name="T18" fmla="*/ 401 w 402"/>
              <a:gd name="T19" fmla="*/ 180 h 338"/>
              <a:gd name="T20" fmla="*/ 373 w 402"/>
              <a:gd name="T21" fmla="*/ 27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2" h="338">
                <a:moveTo>
                  <a:pt x="373" y="272"/>
                </a:moveTo>
                <a:cubicBezTo>
                  <a:pt x="339" y="305"/>
                  <a:pt x="320" y="334"/>
                  <a:pt x="249" y="336"/>
                </a:cubicBezTo>
                <a:cubicBezTo>
                  <a:pt x="163" y="338"/>
                  <a:pt x="53" y="315"/>
                  <a:pt x="29" y="280"/>
                </a:cubicBezTo>
                <a:cubicBezTo>
                  <a:pt x="0" y="239"/>
                  <a:pt x="16" y="118"/>
                  <a:pt x="69" y="96"/>
                </a:cubicBezTo>
                <a:cubicBezTo>
                  <a:pt x="81" y="91"/>
                  <a:pt x="114" y="90"/>
                  <a:pt x="133" y="96"/>
                </a:cubicBezTo>
                <a:cubicBezTo>
                  <a:pt x="143" y="99"/>
                  <a:pt x="153" y="112"/>
                  <a:pt x="165" y="116"/>
                </a:cubicBezTo>
                <a:cubicBezTo>
                  <a:pt x="180" y="121"/>
                  <a:pt x="204" y="123"/>
                  <a:pt x="221" y="128"/>
                </a:cubicBezTo>
                <a:cubicBezTo>
                  <a:pt x="244" y="134"/>
                  <a:pt x="257" y="142"/>
                  <a:pt x="269" y="136"/>
                </a:cubicBezTo>
                <a:cubicBezTo>
                  <a:pt x="303" y="119"/>
                  <a:pt x="266" y="0"/>
                  <a:pt x="349" y="32"/>
                </a:cubicBezTo>
                <a:cubicBezTo>
                  <a:pt x="383" y="45"/>
                  <a:pt x="402" y="124"/>
                  <a:pt x="401" y="180"/>
                </a:cubicBezTo>
                <a:cubicBezTo>
                  <a:pt x="400" y="222"/>
                  <a:pt x="378" y="241"/>
                  <a:pt x="373" y="2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 noEditPoints="1"/>
          </p:cNvSpPr>
          <p:nvPr/>
        </p:nvSpPr>
        <p:spPr bwMode="auto">
          <a:xfrm>
            <a:off x="7831138" y="2281238"/>
            <a:ext cx="654050" cy="631825"/>
          </a:xfrm>
          <a:custGeom>
            <a:avLst/>
            <a:gdLst>
              <a:gd name="T0" fmla="*/ 658 w 1006"/>
              <a:gd name="T1" fmla="*/ 958 h 972"/>
              <a:gd name="T2" fmla="*/ 578 w 1006"/>
              <a:gd name="T3" fmla="*/ 970 h 972"/>
              <a:gd name="T4" fmla="*/ 446 w 1006"/>
              <a:gd name="T5" fmla="*/ 954 h 972"/>
              <a:gd name="T6" fmla="*/ 402 w 1006"/>
              <a:gd name="T7" fmla="*/ 958 h 972"/>
              <a:gd name="T8" fmla="*/ 346 w 1006"/>
              <a:gd name="T9" fmla="*/ 946 h 972"/>
              <a:gd name="T10" fmla="*/ 286 w 1006"/>
              <a:gd name="T11" fmla="*/ 938 h 972"/>
              <a:gd name="T12" fmla="*/ 242 w 1006"/>
              <a:gd name="T13" fmla="*/ 910 h 972"/>
              <a:gd name="T14" fmla="*/ 194 w 1006"/>
              <a:gd name="T15" fmla="*/ 890 h 972"/>
              <a:gd name="T16" fmla="*/ 94 w 1006"/>
              <a:gd name="T17" fmla="*/ 802 h 972"/>
              <a:gd name="T18" fmla="*/ 30 w 1006"/>
              <a:gd name="T19" fmla="*/ 662 h 972"/>
              <a:gd name="T20" fmla="*/ 2 w 1006"/>
              <a:gd name="T21" fmla="*/ 470 h 972"/>
              <a:gd name="T22" fmla="*/ 82 w 1006"/>
              <a:gd name="T23" fmla="*/ 234 h 972"/>
              <a:gd name="T24" fmla="*/ 166 w 1006"/>
              <a:gd name="T25" fmla="*/ 142 h 972"/>
              <a:gd name="T26" fmla="*/ 262 w 1006"/>
              <a:gd name="T27" fmla="*/ 78 h 972"/>
              <a:gd name="T28" fmla="*/ 410 w 1006"/>
              <a:gd name="T29" fmla="*/ 14 h 972"/>
              <a:gd name="T30" fmla="*/ 518 w 1006"/>
              <a:gd name="T31" fmla="*/ 6 h 972"/>
              <a:gd name="T32" fmla="*/ 710 w 1006"/>
              <a:gd name="T33" fmla="*/ 26 h 972"/>
              <a:gd name="T34" fmla="*/ 794 w 1006"/>
              <a:gd name="T35" fmla="*/ 70 h 972"/>
              <a:gd name="T36" fmla="*/ 882 w 1006"/>
              <a:gd name="T37" fmla="*/ 142 h 972"/>
              <a:gd name="T38" fmla="*/ 938 w 1006"/>
              <a:gd name="T39" fmla="*/ 222 h 972"/>
              <a:gd name="T40" fmla="*/ 958 w 1006"/>
              <a:gd name="T41" fmla="*/ 250 h 972"/>
              <a:gd name="T42" fmla="*/ 978 w 1006"/>
              <a:gd name="T43" fmla="*/ 330 h 972"/>
              <a:gd name="T44" fmla="*/ 1002 w 1006"/>
              <a:gd name="T45" fmla="*/ 406 h 972"/>
              <a:gd name="T46" fmla="*/ 998 w 1006"/>
              <a:gd name="T47" fmla="*/ 510 h 972"/>
              <a:gd name="T48" fmla="*/ 1002 w 1006"/>
              <a:gd name="T49" fmla="*/ 582 h 972"/>
              <a:gd name="T50" fmla="*/ 982 w 1006"/>
              <a:gd name="T51" fmla="*/ 634 h 972"/>
              <a:gd name="T52" fmla="*/ 970 w 1006"/>
              <a:gd name="T53" fmla="*/ 690 h 972"/>
              <a:gd name="T54" fmla="*/ 914 w 1006"/>
              <a:gd name="T55" fmla="*/ 782 h 972"/>
              <a:gd name="T56" fmla="*/ 814 w 1006"/>
              <a:gd name="T57" fmla="*/ 886 h 972"/>
              <a:gd name="T58" fmla="*/ 782 w 1006"/>
              <a:gd name="T59" fmla="*/ 914 h 972"/>
              <a:gd name="T60" fmla="*/ 658 w 1006"/>
              <a:gd name="T61" fmla="*/ 958 h 972"/>
              <a:gd name="T62" fmla="*/ 818 w 1006"/>
              <a:gd name="T63" fmla="*/ 346 h 972"/>
              <a:gd name="T64" fmla="*/ 774 w 1006"/>
              <a:gd name="T65" fmla="*/ 362 h 972"/>
              <a:gd name="T66" fmla="*/ 818 w 1006"/>
              <a:gd name="T67" fmla="*/ 346 h 972"/>
              <a:gd name="T68" fmla="*/ 374 w 1006"/>
              <a:gd name="T69" fmla="*/ 398 h 972"/>
              <a:gd name="T70" fmla="*/ 386 w 1006"/>
              <a:gd name="T71" fmla="*/ 410 h 972"/>
              <a:gd name="T72" fmla="*/ 426 w 1006"/>
              <a:gd name="T73" fmla="*/ 370 h 972"/>
              <a:gd name="T74" fmla="*/ 374 w 1006"/>
              <a:gd name="T75" fmla="*/ 398 h 972"/>
              <a:gd name="T76" fmla="*/ 618 w 1006"/>
              <a:gd name="T77" fmla="*/ 450 h 972"/>
              <a:gd name="T78" fmla="*/ 666 w 1006"/>
              <a:gd name="T79" fmla="*/ 534 h 972"/>
              <a:gd name="T80" fmla="*/ 642 w 1006"/>
              <a:gd name="T81" fmla="*/ 606 h 972"/>
              <a:gd name="T82" fmla="*/ 706 w 1006"/>
              <a:gd name="T83" fmla="*/ 570 h 972"/>
              <a:gd name="T84" fmla="*/ 750 w 1006"/>
              <a:gd name="T85" fmla="*/ 494 h 972"/>
              <a:gd name="T86" fmla="*/ 618 w 1006"/>
              <a:gd name="T87" fmla="*/ 450 h 972"/>
              <a:gd name="T88" fmla="*/ 878 w 1006"/>
              <a:gd name="T89" fmla="*/ 586 h 972"/>
              <a:gd name="T90" fmla="*/ 802 w 1006"/>
              <a:gd name="T91" fmla="*/ 694 h 972"/>
              <a:gd name="T92" fmla="*/ 766 w 1006"/>
              <a:gd name="T93" fmla="*/ 714 h 972"/>
              <a:gd name="T94" fmla="*/ 734 w 1006"/>
              <a:gd name="T95" fmla="*/ 742 h 972"/>
              <a:gd name="T96" fmla="*/ 478 w 1006"/>
              <a:gd name="T97" fmla="*/ 766 h 972"/>
              <a:gd name="T98" fmla="*/ 390 w 1006"/>
              <a:gd name="T99" fmla="*/ 722 h 972"/>
              <a:gd name="T100" fmla="*/ 314 w 1006"/>
              <a:gd name="T101" fmla="*/ 650 h 972"/>
              <a:gd name="T102" fmla="*/ 354 w 1006"/>
              <a:gd name="T103" fmla="*/ 762 h 972"/>
              <a:gd name="T104" fmla="*/ 594 w 1006"/>
              <a:gd name="T105" fmla="*/ 830 h 972"/>
              <a:gd name="T106" fmla="*/ 890 w 1006"/>
              <a:gd name="T107" fmla="*/ 662 h 972"/>
              <a:gd name="T108" fmla="*/ 910 w 1006"/>
              <a:gd name="T109" fmla="*/ 582 h 972"/>
              <a:gd name="T110" fmla="*/ 878 w 1006"/>
              <a:gd name="T111" fmla="*/ 586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06" h="972">
                <a:moveTo>
                  <a:pt x="658" y="958"/>
                </a:moveTo>
                <a:cubicBezTo>
                  <a:pt x="631" y="949"/>
                  <a:pt x="604" y="969"/>
                  <a:pt x="578" y="970"/>
                </a:cubicBezTo>
                <a:cubicBezTo>
                  <a:pt x="542" y="972"/>
                  <a:pt x="491" y="955"/>
                  <a:pt x="446" y="954"/>
                </a:cubicBezTo>
                <a:cubicBezTo>
                  <a:pt x="430" y="954"/>
                  <a:pt x="416" y="959"/>
                  <a:pt x="402" y="958"/>
                </a:cubicBezTo>
                <a:cubicBezTo>
                  <a:pt x="384" y="957"/>
                  <a:pt x="365" y="949"/>
                  <a:pt x="346" y="946"/>
                </a:cubicBezTo>
                <a:cubicBezTo>
                  <a:pt x="324" y="942"/>
                  <a:pt x="301" y="943"/>
                  <a:pt x="286" y="938"/>
                </a:cubicBezTo>
                <a:cubicBezTo>
                  <a:pt x="269" y="933"/>
                  <a:pt x="259" y="919"/>
                  <a:pt x="242" y="910"/>
                </a:cubicBezTo>
                <a:cubicBezTo>
                  <a:pt x="227" y="901"/>
                  <a:pt x="207" y="898"/>
                  <a:pt x="194" y="890"/>
                </a:cubicBezTo>
                <a:cubicBezTo>
                  <a:pt x="156" y="865"/>
                  <a:pt x="127" y="826"/>
                  <a:pt x="94" y="802"/>
                </a:cubicBezTo>
                <a:cubicBezTo>
                  <a:pt x="61" y="743"/>
                  <a:pt x="49" y="731"/>
                  <a:pt x="30" y="662"/>
                </a:cubicBezTo>
                <a:cubicBezTo>
                  <a:pt x="17" y="616"/>
                  <a:pt x="0" y="531"/>
                  <a:pt x="2" y="470"/>
                </a:cubicBezTo>
                <a:cubicBezTo>
                  <a:pt x="5" y="380"/>
                  <a:pt x="48" y="297"/>
                  <a:pt x="82" y="234"/>
                </a:cubicBezTo>
                <a:cubicBezTo>
                  <a:pt x="101" y="200"/>
                  <a:pt x="134" y="167"/>
                  <a:pt x="166" y="142"/>
                </a:cubicBezTo>
                <a:cubicBezTo>
                  <a:pt x="192" y="122"/>
                  <a:pt x="227" y="96"/>
                  <a:pt x="262" y="78"/>
                </a:cubicBezTo>
                <a:cubicBezTo>
                  <a:pt x="311" y="54"/>
                  <a:pt x="364" y="23"/>
                  <a:pt x="410" y="14"/>
                </a:cubicBezTo>
                <a:cubicBezTo>
                  <a:pt x="446" y="7"/>
                  <a:pt x="483" y="12"/>
                  <a:pt x="518" y="6"/>
                </a:cubicBezTo>
                <a:cubicBezTo>
                  <a:pt x="553" y="0"/>
                  <a:pt x="673" y="12"/>
                  <a:pt x="710" y="26"/>
                </a:cubicBezTo>
                <a:cubicBezTo>
                  <a:pt x="735" y="36"/>
                  <a:pt x="767" y="56"/>
                  <a:pt x="794" y="70"/>
                </a:cubicBezTo>
                <a:cubicBezTo>
                  <a:pt x="829" y="89"/>
                  <a:pt x="853" y="109"/>
                  <a:pt x="882" y="142"/>
                </a:cubicBezTo>
                <a:cubicBezTo>
                  <a:pt x="912" y="176"/>
                  <a:pt x="916" y="185"/>
                  <a:pt x="938" y="222"/>
                </a:cubicBezTo>
                <a:cubicBezTo>
                  <a:pt x="945" y="233"/>
                  <a:pt x="954" y="241"/>
                  <a:pt x="958" y="250"/>
                </a:cubicBezTo>
                <a:cubicBezTo>
                  <a:pt x="968" y="273"/>
                  <a:pt x="969" y="302"/>
                  <a:pt x="978" y="330"/>
                </a:cubicBezTo>
                <a:cubicBezTo>
                  <a:pt x="986" y="355"/>
                  <a:pt x="999" y="381"/>
                  <a:pt x="1002" y="406"/>
                </a:cubicBezTo>
                <a:cubicBezTo>
                  <a:pt x="1006" y="439"/>
                  <a:pt x="999" y="475"/>
                  <a:pt x="998" y="510"/>
                </a:cubicBezTo>
                <a:cubicBezTo>
                  <a:pt x="998" y="534"/>
                  <a:pt x="1005" y="560"/>
                  <a:pt x="1002" y="582"/>
                </a:cubicBezTo>
                <a:cubicBezTo>
                  <a:pt x="1000" y="595"/>
                  <a:pt x="988" y="615"/>
                  <a:pt x="982" y="634"/>
                </a:cubicBezTo>
                <a:cubicBezTo>
                  <a:pt x="976" y="654"/>
                  <a:pt x="975" y="676"/>
                  <a:pt x="970" y="690"/>
                </a:cubicBezTo>
                <a:cubicBezTo>
                  <a:pt x="959" y="718"/>
                  <a:pt x="933" y="754"/>
                  <a:pt x="914" y="782"/>
                </a:cubicBezTo>
                <a:cubicBezTo>
                  <a:pt x="879" y="833"/>
                  <a:pt x="858" y="852"/>
                  <a:pt x="814" y="886"/>
                </a:cubicBezTo>
                <a:cubicBezTo>
                  <a:pt x="801" y="896"/>
                  <a:pt x="792" y="909"/>
                  <a:pt x="782" y="914"/>
                </a:cubicBezTo>
                <a:cubicBezTo>
                  <a:pt x="743" y="934"/>
                  <a:pt x="693" y="930"/>
                  <a:pt x="658" y="958"/>
                </a:cubicBezTo>
                <a:close/>
                <a:moveTo>
                  <a:pt x="818" y="346"/>
                </a:moveTo>
                <a:cubicBezTo>
                  <a:pt x="825" y="304"/>
                  <a:pt x="746" y="301"/>
                  <a:pt x="774" y="362"/>
                </a:cubicBezTo>
                <a:cubicBezTo>
                  <a:pt x="799" y="372"/>
                  <a:pt x="815" y="363"/>
                  <a:pt x="818" y="346"/>
                </a:cubicBezTo>
                <a:close/>
                <a:moveTo>
                  <a:pt x="374" y="398"/>
                </a:moveTo>
                <a:cubicBezTo>
                  <a:pt x="380" y="400"/>
                  <a:pt x="384" y="404"/>
                  <a:pt x="386" y="410"/>
                </a:cubicBezTo>
                <a:cubicBezTo>
                  <a:pt x="414" y="411"/>
                  <a:pt x="429" y="400"/>
                  <a:pt x="426" y="370"/>
                </a:cubicBezTo>
                <a:cubicBezTo>
                  <a:pt x="408" y="353"/>
                  <a:pt x="363" y="361"/>
                  <a:pt x="374" y="398"/>
                </a:cubicBezTo>
                <a:close/>
                <a:moveTo>
                  <a:pt x="618" y="450"/>
                </a:moveTo>
                <a:cubicBezTo>
                  <a:pt x="581" y="496"/>
                  <a:pt x="662" y="496"/>
                  <a:pt x="666" y="534"/>
                </a:cubicBezTo>
                <a:cubicBezTo>
                  <a:pt x="669" y="562"/>
                  <a:pt x="635" y="565"/>
                  <a:pt x="642" y="606"/>
                </a:cubicBezTo>
                <a:cubicBezTo>
                  <a:pt x="669" y="622"/>
                  <a:pt x="691" y="590"/>
                  <a:pt x="706" y="570"/>
                </a:cubicBezTo>
                <a:cubicBezTo>
                  <a:pt x="724" y="547"/>
                  <a:pt x="741" y="518"/>
                  <a:pt x="750" y="494"/>
                </a:cubicBezTo>
                <a:cubicBezTo>
                  <a:pt x="715" y="473"/>
                  <a:pt x="663" y="448"/>
                  <a:pt x="618" y="450"/>
                </a:cubicBezTo>
                <a:close/>
                <a:moveTo>
                  <a:pt x="878" y="586"/>
                </a:moveTo>
                <a:cubicBezTo>
                  <a:pt x="851" y="620"/>
                  <a:pt x="836" y="664"/>
                  <a:pt x="802" y="694"/>
                </a:cubicBezTo>
                <a:cubicBezTo>
                  <a:pt x="794" y="701"/>
                  <a:pt x="779" y="705"/>
                  <a:pt x="766" y="714"/>
                </a:cubicBezTo>
                <a:cubicBezTo>
                  <a:pt x="755" y="721"/>
                  <a:pt x="745" y="736"/>
                  <a:pt x="734" y="742"/>
                </a:cubicBezTo>
                <a:cubicBezTo>
                  <a:pt x="664" y="783"/>
                  <a:pt x="570" y="779"/>
                  <a:pt x="478" y="766"/>
                </a:cubicBezTo>
                <a:cubicBezTo>
                  <a:pt x="448" y="744"/>
                  <a:pt x="417" y="743"/>
                  <a:pt x="390" y="722"/>
                </a:cubicBezTo>
                <a:cubicBezTo>
                  <a:pt x="363" y="701"/>
                  <a:pt x="355" y="655"/>
                  <a:pt x="314" y="650"/>
                </a:cubicBezTo>
                <a:cubicBezTo>
                  <a:pt x="273" y="690"/>
                  <a:pt x="341" y="727"/>
                  <a:pt x="354" y="762"/>
                </a:cubicBezTo>
                <a:cubicBezTo>
                  <a:pt x="407" y="809"/>
                  <a:pt x="513" y="832"/>
                  <a:pt x="594" y="830"/>
                </a:cubicBezTo>
                <a:cubicBezTo>
                  <a:pt x="728" y="826"/>
                  <a:pt x="832" y="741"/>
                  <a:pt x="890" y="662"/>
                </a:cubicBezTo>
                <a:cubicBezTo>
                  <a:pt x="892" y="633"/>
                  <a:pt x="925" y="615"/>
                  <a:pt x="910" y="582"/>
                </a:cubicBezTo>
                <a:cubicBezTo>
                  <a:pt x="903" y="575"/>
                  <a:pt x="881" y="577"/>
                  <a:pt x="878" y="5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9388475" y="2328863"/>
            <a:ext cx="138113" cy="104775"/>
          </a:xfrm>
          <a:custGeom>
            <a:avLst/>
            <a:gdLst>
              <a:gd name="T0" fmla="*/ 204 w 213"/>
              <a:gd name="T1" fmla="*/ 53 h 160"/>
              <a:gd name="T2" fmla="*/ 84 w 213"/>
              <a:gd name="T3" fmla="*/ 153 h 160"/>
              <a:gd name="T4" fmla="*/ 0 w 213"/>
              <a:gd name="T5" fmla="*/ 49 h 160"/>
              <a:gd name="T6" fmla="*/ 108 w 213"/>
              <a:gd name="T7" fmla="*/ 105 h 160"/>
              <a:gd name="T8" fmla="*/ 204 w 213"/>
              <a:gd name="T9" fmla="*/ 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3" h="160">
                <a:moveTo>
                  <a:pt x="204" y="53"/>
                </a:moveTo>
                <a:cubicBezTo>
                  <a:pt x="213" y="100"/>
                  <a:pt x="144" y="160"/>
                  <a:pt x="84" y="153"/>
                </a:cubicBezTo>
                <a:cubicBezTo>
                  <a:pt x="43" y="148"/>
                  <a:pt x="5" y="96"/>
                  <a:pt x="0" y="49"/>
                </a:cubicBezTo>
                <a:cubicBezTo>
                  <a:pt x="44" y="0"/>
                  <a:pt x="58" y="102"/>
                  <a:pt x="108" y="105"/>
                </a:cubicBezTo>
                <a:cubicBezTo>
                  <a:pt x="159" y="108"/>
                  <a:pt x="148" y="53"/>
                  <a:pt x="204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/>
          </p:cNvSpPr>
          <p:nvPr/>
        </p:nvSpPr>
        <p:spPr bwMode="auto">
          <a:xfrm>
            <a:off x="9578975" y="2368550"/>
            <a:ext cx="157163" cy="74613"/>
          </a:xfrm>
          <a:custGeom>
            <a:avLst/>
            <a:gdLst>
              <a:gd name="T0" fmla="*/ 242 w 242"/>
              <a:gd name="T1" fmla="*/ 20 h 115"/>
              <a:gd name="T2" fmla="*/ 102 w 242"/>
              <a:gd name="T3" fmla="*/ 104 h 115"/>
              <a:gd name="T4" fmla="*/ 58 w 242"/>
              <a:gd name="T5" fmla="*/ 4 h 115"/>
              <a:gd name="T6" fmla="*/ 134 w 242"/>
              <a:gd name="T7" fmla="*/ 56 h 115"/>
              <a:gd name="T8" fmla="*/ 242 w 242"/>
              <a:gd name="T9" fmla="*/ 2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2" h="115">
                <a:moveTo>
                  <a:pt x="242" y="20"/>
                </a:moveTo>
                <a:cubicBezTo>
                  <a:pt x="237" y="88"/>
                  <a:pt x="174" y="115"/>
                  <a:pt x="102" y="104"/>
                </a:cubicBezTo>
                <a:cubicBezTo>
                  <a:pt x="90" y="96"/>
                  <a:pt x="0" y="12"/>
                  <a:pt x="58" y="4"/>
                </a:cubicBezTo>
                <a:cubicBezTo>
                  <a:pt x="86" y="0"/>
                  <a:pt x="101" y="51"/>
                  <a:pt x="134" y="56"/>
                </a:cubicBezTo>
                <a:cubicBezTo>
                  <a:pt x="185" y="64"/>
                  <a:pt x="197" y="5"/>
                  <a:pt x="242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3519488" y="2411413"/>
            <a:ext cx="163513" cy="153988"/>
          </a:xfrm>
          <a:custGeom>
            <a:avLst/>
            <a:gdLst>
              <a:gd name="T0" fmla="*/ 226 w 251"/>
              <a:gd name="T1" fmla="*/ 14 h 236"/>
              <a:gd name="T2" fmla="*/ 222 w 251"/>
              <a:gd name="T3" fmla="*/ 146 h 236"/>
              <a:gd name="T4" fmla="*/ 134 w 251"/>
              <a:gd name="T5" fmla="*/ 226 h 236"/>
              <a:gd name="T6" fmla="*/ 2 w 251"/>
              <a:gd name="T7" fmla="*/ 118 h 236"/>
              <a:gd name="T8" fmla="*/ 34 w 251"/>
              <a:gd name="T9" fmla="*/ 66 h 236"/>
              <a:gd name="T10" fmla="*/ 86 w 251"/>
              <a:gd name="T11" fmla="*/ 6 h 236"/>
              <a:gd name="T12" fmla="*/ 142 w 251"/>
              <a:gd name="T13" fmla="*/ 38 h 236"/>
              <a:gd name="T14" fmla="*/ 226 w 251"/>
              <a:gd name="T15" fmla="*/ 14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1" h="236">
                <a:moveTo>
                  <a:pt x="226" y="14"/>
                </a:moveTo>
                <a:cubicBezTo>
                  <a:pt x="242" y="67"/>
                  <a:pt x="251" y="105"/>
                  <a:pt x="222" y="146"/>
                </a:cubicBezTo>
                <a:cubicBezTo>
                  <a:pt x="208" y="166"/>
                  <a:pt x="157" y="222"/>
                  <a:pt x="134" y="226"/>
                </a:cubicBezTo>
                <a:cubicBezTo>
                  <a:pt x="84" y="236"/>
                  <a:pt x="0" y="168"/>
                  <a:pt x="2" y="118"/>
                </a:cubicBezTo>
                <a:cubicBezTo>
                  <a:pt x="3" y="96"/>
                  <a:pt x="23" y="83"/>
                  <a:pt x="34" y="66"/>
                </a:cubicBezTo>
                <a:cubicBezTo>
                  <a:pt x="45" y="50"/>
                  <a:pt x="58" y="8"/>
                  <a:pt x="86" y="6"/>
                </a:cubicBezTo>
                <a:cubicBezTo>
                  <a:pt x="108" y="5"/>
                  <a:pt x="124" y="36"/>
                  <a:pt x="142" y="38"/>
                </a:cubicBezTo>
                <a:cubicBezTo>
                  <a:pt x="178" y="41"/>
                  <a:pt x="189" y="0"/>
                  <a:pt x="226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9477375" y="2428875"/>
            <a:ext cx="79375" cy="114300"/>
          </a:xfrm>
          <a:custGeom>
            <a:avLst/>
            <a:gdLst>
              <a:gd name="T0" fmla="*/ 124 w 124"/>
              <a:gd name="T1" fmla="*/ 19 h 174"/>
              <a:gd name="T2" fmla="*/ 80 w 124"/>
              <a:gd name="T3" fmla="*/ 87 h 174"/>
              <a:gd name="T4" fmla="*/ 120 w 124"/>
              <a:gd name="T5" fmla="*/ 139 h 174"/>
              <a:gd name="T6" fmla="*/ 92 w 124"/>
              <a:gd name="T7" fmla="*/ 171 h 174"/>
              <a:gd name="T8" fmla="*/ 0 w 124"/>
              <a:gd name="T9" fmla="*/ 103 h 174"/>
              <a:gd name="T10" fmla="*/ 84 w 124"/>
              <a:gd name="T11" fmla="*/ 7 h 174"/>
              <a:gd name="T12" fmla="*/ 124 w 124"/>
              <a:gd name="T13" fmla="*/ 1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" h="174">
                <a:moveTo>
                  <a:pt x="124" y="19"/>
                </a:moveTo>
                <a:cubicBezTo>
                  <a:pt x="123" y="55"/>
                  <a:pt x="88" y="58"/>
                  <a:pt x="80" y="87"/>
                </a:cubicBezTo>
                <a:cubicBezTo>
                  <a:pt x="85" y="113"/>
                  <a:pt x="111" y="117"/>
                  <a:pt x="120" y="139"/>
                </a:cubicBezTo>
                <a:cubicBezTo>
                  <a:pt x="119" y="155"/>
                  <a:pt x="106" y="169"/>
                  <a:pt x="92" y="171"/>
                </a:cubicBezTo>
                <a:cubicBezTo>
                  <a:pt x="73" y="174"/>
                  <a:pt x="0" y="132"/>
                  <a:pt x="0" y="103"/>
                </a:cubicBezTo>
                <a:cubicBezTo>
                  <a:pt x="0" y="60"/>
                  <a:pt x="75" y="49"/>
                  <a:pt x="84" y="7"/>
                </a:cubicBezTo>
                <a:cubicBezTo>
                  <a:pt x="103" y="0"/>
                  <a:pt x="115" y="6"/>
                  <a:pt x="124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8316913" y="2478088"/>
            <a:ext cx="50800" cy="46038"/>
          </a:xfrm>
          <a:custGeom>
            <a:avLst/>
            <a:gdLst>
              <a:gd name="T0" fmla="*/ 28 w 79"/>
              <a:gd name="T1" fmla="*/ 61 h 71"/>
              <a:gd name="T2" fmla="*/ 72 w 79"/>
              <a:gd name="T3" fmla="*/ 45 h 71"/>
              <a:gd name="T4" fmla="*/ 28 w 79"/>
              <a:gd name="T5" fmla="*/ 6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9" h="71">
                <a:moveTo>
                  <a:pt x="28" y="61"/>
                </a:moveTo>
                <a:cubicBezTo>
                  <a:pt x="0" y="0"/>
                  <a:pt x="79" y="3"/>
                  <a:pt x="72" y="45"/>
                </a:cubicBezTo>
                <a:cubicBezTo>
                  <a:pt x="69" y="62"/>
                  <a:pt x="53" y="71"/>
                  <a:pt x="28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8067675" y="2511425"/>
            <a:ext cx="42863" cy="38100"/>
          </a:xfrm>
          <a:custGeom>
            <a:avLst/>
            <a:gdLst>
              <a:gd name="T0" fmla="*/ 63 w 66"/>
              <a:gd name="T1" fmla="*/ 17 h 58"/>
              <a:gd name="T2" fmla="*/ 23 w 66"/>
              <a:gd name="T3" fmla="*/ 57 h 58"/>
              <a:gd name="T4" fmla="*/ 11 w 66"/>
              <a:gd name="T5" fmla="*/ 45 h 58"/>
              <a:gd name="T6" fmla="*/ 63 w 66"/>
              <a:gd name="T7" fmla="*/ 17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" h="58">
                <a:moveTo>
                  <a:pt x="63" y="17"/>
                </a:moveTo>
                <a:cubicBezTo>
                  <a:pt x="66" y="47"/>
                  <a:pt x="51" y="58"/>
                  <a:pt x="23" y="57"/>
                </a:cubicBezTo>
                <a:cubicBezTo>
                  <a:pt x="21" y="51"/>
                  <a:pt x="17" y="47"/>
                  <a:pt x="11" y="45"/>
                </a:cubicBezTo>
                <a:cubicBezTo>
                  <a:pt x="0" y="8"/>
                  <a:pt x="45" y="0"/>
                  <a:pt x="63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 noEditPoints="1"/>
          </p:cNvSpPr>
          <p:nvPr/>
        </p:nvSpPr>
        <p:spPr bwMode="auto">
          <a:xfrm>
            <a:off x="6022975" y="2528888"/>
            <a:ext cx="1422400" cy="1395413"/>
          </a:xfrm>
          <a:custGeom>
            <a:avLst/>
            <a:gdLst>
              <a:gd name="T0" fmla="*/ 1684 w 2187"/>
              <a:gd name="T1" fmla="*/ 393 h 2146"/>
              <a:gd name="T2" fmla="*/ 1940 w 2187"/>
              <a:gd name="T3" fmla="*/ 745 h 2146"/>
              <a:gd name="T4" fmla="*/ 2064 w 2187"/>
              <a:gd name="T5" fmla="*/ 925 h 2146"/>
              <a:gd name="T6" fmla="*/ 2128 w 2187"/>
              <a:gd name="T7" fmla="*/ 1013 h 2146"/>
              <a:gd name="T8" fmla="*/ 2184 w 2187"/>
              <a:gd name="T9" fmla="*/ 1105 h 2146"/>
              <a:gd name="T10" fmla="*/ 2104 w 2187"/>
              <a:gd name="T11" fmla="*/ 1241 h 2146"/>
              <a:gd name="T12" fmla="*/ 1988 w 2187"/>
              <a:gd name="T13" fmla="*/ 1397 h 2146"/>
              <a:gd name="T14" fmla="*/ 1764 w 2187"/>
              <a:gd name="T15" fmla="*/ 1657 h 2146"/>
              <a:gd name="T16" fmla="*/ 1648 w 2187"/>
              <a:gd name="T17" fmla="*/ 1785 h 2146"/>
              <a:gd name="T18" fmla="*/ 1584 w 2187"/>
              <a:gd name="T19" fmla="*/ 1845 h 2146"/>
              <a:gd name="T20" fmla="*/ 1532 w 2187"/>
              <a:gd name="T21" fmla="*/ 1913 h 2146"/>
              <a:gd name="T22" fmla="*/ 1408 w 2187"/>
              <a:gd name="T23" fmla="*/ 2033 h 2146"/>
              <a:gd name="T24" fmla="*/ 1348 w 2187"/>
              <a:gd name="T25" fmla="*/ 2093 h 2146"/>
              <a:gd name="T26" fmla="*/ 1276 w 2187"/>
              <a:gd name="T27" fmla="*/ 2133 h 2146"/>
              <a:gd name="T28" fmla="*/ 1264 w 2187"/>
              <a:gd name="T29" fmla="*/ 2081 h 2146"/>
              <a:gd name="T30" fmla="*/ 1260 w 2187"/>
              <a:gd name="T31" fmla="*/ 1585 h 2146"/>
              <a:gd name="T32" fmla="*/ 1132 w 2187"/>
              <a:gd name="T33" fmla="*/ 1585 h 2146"/>
              <a:gd name="T34" fmla="*/ 564 w 2187"/>
              <a:gd name="T35" fmla="*/ 1593 h 2146"/>
              <a:gd name="T36" fmla="*/ 388 w 2187"/>
              <a:gd name="T37" fmla="*/ 1593 h 2146"/>
              <a:gd name="T38" fmla="*/ 96 w 2187"/>
              <a:gd name="T39" fmla="*/ 1585 h 2146"/>
              <a:gd name="T40" fmla="*/ 12 w 2187"/>
              <a:gd name="T41" fmla="*/ 1585 h 2146"/>
              <a:gd name="T42" fmla="*/ 12 w 2187"/>
              <a:gd name="T43" fmla="*/ 1049 h 2146"/>
              <a:gd name="T44" fmla="*/ 16 w 2187"/>
              <a:gd name="T45" fmla="*/ 757 h 2146"/>
              <a:gd name="T46" fmla="*/ 24 w 2187"/>
              <a:gd name="T47" fmla="*/ 649 h 2146"/>
              <a:gd name="T48" fmla="*/ 120 w 2187"/>
              <a:gd name="T49" fmla="*/ 645 h 2146"/>
              <a:gd name="T50" fmla="*/ 332 w 2187"/>
              <a:gd name="T51" fmla="*/ 637 h 2146"/>
              <a:gd name="T52" fmla="*/ 424 w 2187"/>
              <a:gd name="T53" fmla="*/ 649 h 2146"/>
              <a:gd name="T54" fmla="*/ 520 w 2187"/>
              <a:gd name="T55" fmla="*/ 653 h 2146"/>
              <a:gd name="T56" fmla="*/ 584 w 2187"/>
              <a:gd name="T57" fmla="*/ 645 h 2146"/>
              <a:gd name="T58" fmla="*/ 652 w 2187"/>
              <a:gd name="T59" fmla="*/ 653 h 2146"/>
              <a:gd name="T60" fmla="*/ 796 w 2187"/>
              <a:gd name="T61" fmla="*/ 645 h 2146"/>
              <a:gd name="T62" fmla="*/ 1064 w 2187"/>
              <a:gd name="T63" fmla="*/ 641 h 2146"/>
              <a:gd name="T64" fmla="*/ 1276 w 2187"/>
              <a:gd name="T65" fmla="*/ 633 h 2146"/>
              <a:gd name="T66" fmla="*/ 1304 w 2187"/>
              <a:gd name="T67" fmla="*/ 489 h 2146"/>
              <a:gd name="T68" fmla="*/ 1296 w 2187"/>
              <a:gd name="T69" fmla="*/ 429 h 2146"/>
              <a:gd name="T70" fmla="*/ 1304 w 2187"/>
              <a:gd name="T71" fmla="*/ 373 h 2146"/>
              <a:gd name="T72" fmla="*/ 1304 w 2187"/>
              <a:gd name="T73" fmla="*/ 285 h 2146"/>
              <a:gd name="T74" fmla="*/ 1296 w 2187"/>
              <a:gd name="T75" fmla="*/ 265 h 2146"/>
              <a:gd name="T76" fmla="*/ 1304 w 2187"/>
              <a:gd name="T77" fmla="*/ 213 h 2146"/>
              <a:gd name="T78" fmla="*/ 1308 w 2187"/>
              <a:gd name="T79" fmla="*/ 29 h 2146"/>
              <a:gd name="T80" fmla="*/ 1428 w 2187"/>
              <a:gd name="T81" fmla="*/ 101 h 2146"/>
              <a:gd name="T82" fmla="*/ 1520 w 2187"/>
              <a:gd name="T83" fmla="*/ 193 h 2146"/>
              <a:gd name="T84" fmla="*/ 1600 w 2187"/>
              <a:gd name="T85" fmla="*/ 297 h 2146"/>
              <a:gd name="T86" fmla="*/ 1684 w 2187"/>
              <a:gd name="T87" fmla="*/ 393 h 2146"/>
              <a:gd name="T88" fmla="*/ 1900 w 2187"/>
              <a:gd name="T89" fmla="*/ 1229 h 2146"/>
              <a:gd name="T90" fmla="*/ 1920 w 2187"/>
              <a:gd name="T91" fmla="*/ 1229 h 2146"/>
              <a:gd name="T92" fmla="*/ 1900 w 2187"/>
              <a:gd name="T93" fmla="*/ 1229 h 2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187" h="2146">
                <a:moveTo>
                  <a:pt x="1684" y="393"/>
                </a:moveTo>
                <a:cubicBezTo>
                  <a:pt x="1771" y="507"/>
                  <a:pt x="1854" y="618"/>
                  <a:pt x="1940" y="745"/>
                </a:cubicBezTo>
                <a:cubicBezTo>
                  <a:pt x="1977" y="799"/>
                  <a:pt x="2018" y="864"/>
                  <a:pt x="2064" y="925"/>
                </a:cubicBezTo>
                <a:cubicBezTo>
                  <a:pt x="2081" y="948"/>
                  <a:pt x="2103" y="978"/>
                  <a:pt x="2128" y="1013"/>
                </a:cubicBezTo>
                <a:cubicBezTo>
                  <a:pt x="2147" y="1039"/>
                  <a:pt x="2182" y="1084"/>
                  <a:pt x="2184" y="1105"/>
                </a:cubicBezTo>
                <a:cubicBezTo>
                  <a:pt x="2187" y="1152"/>
                  <a:pt x="2127" y="1204"/>
                  <a:pt x="2104" y="1241"/>
                </a:cubicBezTo>
                <a:cubicBezTo>
                  <a:pt x="2071" y="1293"/>
                  <a:pt x="2027" y="1348"/>
                  <a:pt x="1988" y="1397"/>
                </a:cubicBezTo>
                <a:cubicBezTo>
                  <a:pt x="1911" y="1493"/>
                  <a:pt x="1842" y="1574"/>
                  <a:pt x="1764" y="1657"/>
                </a:cubicBezTo>
                <a:cubicBezTo>
                  <a:pt x="1727" y="1700"/>
                  <a:pt x="1689" y="1742"/>
                  <a:pt x="1648" y="1785"/>
                </a:cubicBezTo>
                <a:cubicBezTo>
                  <a:pt x="1628" y="1806"/>
                  <a:pt x="1604" y="1823"/>
                  <a:pt x="1584" y="1845"/>
                </a:cubicBezTo>
                <a:cubicBezTo>
                  <a:pt x="1565" y="1866"/>
                  <a:pt x="1552" y="1893"/>
                  <a:pt x="1532" y="1913"/>
                </a:cubicBezTo>
                <a:cubicBezTo>
                  <a:pt x="1492" y="1954"/>
                  <a:pt x="1446" y="1991"/>
                  <a:pt x="1408" y="2033"/>
                </a:cubicBezTo>
                <a:cubicBezTo>
                  <a:pt x="1389" y="2053"/>
                  <a:pt x="1370" y="2073"/>
                  <a:pt x="1348" y="2093"/>
                </a:cubicBezTo>
                <a:cubicBezTo>
                  <a:pt x="1330" y="2110"/>
                  <a:pt x="1311" y="2146"/>
                  <a:pt x="1276" y="2133"/>
                </a:cubicBezTo>
                <a:cubicBezTo>
                  <a:pt x="1254" y="2124"/>
                  <a:pt x="1264" y="2096"/>
                  <a:pt x="1264" y="2081"/>
                </a:cubicBezTo>
                <a:cubicBezTo>
                  <a:pt x="1261" y="1925"/>
                  <a:pt x="1286" y="1741"/>
                  <a:pt x="1260" y="1585"/>
                </a:cubicBezTo>
                <a:cubicBezTo>
                  <a:pt x="1219" y="1565"/>
                  <a:pt x="1175" y="1582"/>
                  <a:pt x="1132" y="1585"/>
                </a:cubicBezTo>
                <a:cubicBezTo>
                  <a:pt x="954" y="1597"/>
                  <a:pt x="753" y="1578"/>
                  <a:pt x="564" y="1593"/>
                </a:cubicBezTo>
                <a:cubicBezTo>
                  <a:pt x="508" y="1597"/>
                  <a:pt x="445" y="1596"/>
                  <a:pt x="388" y="1593"/>
                </a:cubicBezTo>
                <a:cubicBezTo>
                  <a:pt x="289" y="1588"/>
                  <a:pt x="190" y="1581"/>
                  <a:pt x="96" y="1585"/>
                </a:cubicBezTo>
                <a:cubicBezTo>
                  <a:pt x="68" y="1586"/>
                  <a:pt x="40" y="1599"/>
                  <a:pt x="12" y="1585"/>
                </a:cubicBezTo>
                <a:cubicBezTo>
                  <a:pt x="13" y="1424"/>
                  <a:pt x="14" y="1251"/>
                  <a:pt x="12" y="1049"/>
                </a:cubicBezTo>
                <a:cubicBezTo>
                  <a:pt x="11" y="949"/>
                  <a:pt x="18" y="851"/>
                  <a:pt x="16" y="757"/>
                </a:cubicBezTo>
                <a:cubicBezTo>
                  <a:pt x="15" y="707"/>
                  <a:pt x="0" y="687"/>
                  <a:pt x="24" y="649"/>
                </a:cubicBezTo>
                <a:cubicBezTo>
                  <a:pt x="55" y="634"/>
                  <a:pt x="89" y="646"/>
                  <a:pt x="120" y="645"/>
                </a:cubicBezTo>
                <a:cubicBezTo>
                  <a:pt x="191" y="643"/>
                  <a:pt x="261" y="630"/>
                  <a:pt x="332" y="637"/>
                </a:cubicBezTo>
                <a:cubicBezTo>
                  <a:pt x="364" y="640"/>
                  <a:pt x="392" y="647"/>
                  <a:pt x="424" y="649"/>
                </a:cubicBezTo>
                <a:cubicBezTo>
                  <a:pt x="454" y="651"/>
                  <a:pt x="488" y="655"/>
                  <a:pt x="520" y="653"/>
                </a:cubicBezTo>
                <a:cubicBezTo>
                  <a:pt x="541" y="652"/>
                  <a:pt x="562" y="645"/>
                  <a:pt x="584" y="645"/>
                </a:cubicBezTo>
                <a:cubicBezTo>
                  <a:pt x="607" y="645"/>
                  <a:pt x="629" y="653"/>
                  <a:pt x="652" y="653"/>
                </a:cubicBezTo>
                <a:cubicBezTo>
                  <a:pt x="700" y="654"/>
                  <a:pt x="748" y="644"/>
                  <a:pt x="796" y="645"/>
                </a:cubicBezTo>
                <a:cubicBezTo>
                  <a:pt x="890" y="646"/>
                  <a:pt x="980" y="647"/>
                  <a:pt x="1064" y="641"/>
                </a:cubicBezTo>
                <a:cubicBezTo>
                  <a:pt x="1134" y="636"/>
                  <a:pt x="1196" y="624"/>
                  <a:pt x="1276" y="633"/>
                </a:cubicBezTo>
                <a:cubicBezTo>
                  <a:pt x="1291" y="587"/>
                  <a:pt x="1306" y="539"/>
                  <a:pt x="1304" y="489"/>
                </a:cubicBezTo>
                <a:cubicBezTo>
                  <a:pt x="1303" y="468"/>
                  <a:pt x="1296" y="450"/>
                  <a:pt x="1296" y="429"/>
                </a:cubicBezTo>
                <a:cubicBezTo>
                  <a:pt x="1296" y="412"/>
                  <a:pt x="1303" y="393"/>
                  <a:pt x="1304" y="373"/>
                </a:cubicBezTo>
                <a:cubicBezTo>
                  <a:pt x="1306" y="346"/>
                  <a:pt x="1306" y="312"/>
                  <a:pt x="1304" y="285"/>
                </a:cubicBezTo>
                <a:cubicBezTo>
                  <a:pt x="1303" y="277"/>
                  <a:pt x="1296" y="272"/>
                  <a:pt x="1296" y="265"/>
                </a:cubicBezTo>
                <a:cubicBezTo>
                  <a:pt x="1296" y="248"/>
                  <a:pt x="1305" y="230"/>
                  <a:pt x="1304" y="213"/>
                </a:cubicBezTo>
                <a:cubicBezTo>
                  <a:pt x="1302" y="166"/>
                  <a:pt x="1282" y="75"/>
                  <a:pt x="1308" y="29"/>
                </a:cubicBezTo>
                <a:cubicBezTo>
                  <a:pt x="1358" y="0"/>
                  <a:pt x="1400" y="73"/>
                  <a:pt x="1428" y="101"/>
                </a:cubicBezTo>
                <a:cubicBezTo>
                  <a:pt x="1461" y="135"/>
                  <a:pt x="1493" y="160"/>
                  <a:pt x="1520" y="193"/>
                </a:cubicBezTo>
                <a:cubicBezTo>
                  <a:pt x="1550" y="228"/>
                  <a:pt x="1573" y="266"/>
                  <a:pt x="1600" y="297"/>
                </a:cubicBezTo>
                <a:cubicBezTo>
                  <a:pt x="1631" y="333"/>
                  <a:pt x="1657" y="366"/>
                  <a:pt x="1684" y="393"/>
                </a:cubicBezTo>
                <a:close/>
                <a:moveTo>
                  <a:pt x="1900" y="1229"/>
                </a:moveTo>
                <a:cubicBezTo>
                  <a:pt x="1894" y="1241"/>
                  <a:pt x="1926" y="1241"/>
                  <a:pt x="1920" y="1229"/>
                </a:cubicBezTo>
                <a:cubicBezTo>
                  <a:pt x="1919" y="1220"/>
                  <a:pt x="1902" y="1227"/>
                  <a:pt x="1900" y="1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9566275" y="2551113"/>
            <a:ext cx="185738" cy="103188"/>
          </a:xfrm>
          <a:custGeom>
            <a:avLst/>
            <a:gdLst>
              <a:gd name="T0" fmla="*/ 286 w 286"/>
              <a:gd name="T1" fmla="*/ 44 h 160"/>
              <a:gd name="T2" fmla="*/ 202 w 286"/>
              <a:gd name="T3" fmla="*/ 124 h 160"/>
              <a:gd name="T4" fmla="*/ 146 w 286"/>
              <a:gd name="T5" fmla="*/ 148 h 160"/>
              <a:gd name="T6" fmla="*/ 38 w 286"/>
              <a:gd name="T7" fmla="*/ 100 h 160"/>
              <a:gd name="T8" fmla="*/ 90 w 286"/>
              <a:gd name="T9" fmla="*/ 4 h 160"/>
              <a:gd name="T10" fmla="*/ 174 w 286"/>
              <a:gd name="T11" fmla="*/ 68 h 160"/>
              <a:gd name="T12" fmla="*/ 286 w 286"/>
              <a:gd name="T13" fmla="*/ 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6" h="160">
                <a:moveTo>
                  <a:pt x="286" y="44"/>
                </a:moveTo>
                <a:cubicBezTo>
                  <a:pt x="285" y="86"/>
                  <a:pt x="241" y="107"/>
                  <a:pt x="202" y="124"/>
                </a:cubicBezTo>
                <a:cubicBezTo>
                  <a:pt x="182" y="133"/>
                  <a:pt x="159" y="145"/>
                  <a:pt x="146" y="148"/>
                </a:cubicBezTo>
                <a:cubicBezTo>
                  <a:pt x="102" y="160"/>
                  <a:pt x="63" y="129"/>
                  <a:pt x="38" y="100"/>
                </a:cubicBezTo>
                <a:cubicBezTo>
                  <a:pt x="0" y="57"/>
                  <a:pt x="30" y="0"/>
                  <a:pt x="90" y="4"/>
                </a:cubicBezTo>
                <a:cubicBezTo>
                  <a:pt x="133" y="14"/>
                  <a:pt x="135" y="63"/>
                  <a:pt x="174" y="68"/>
                </a:cubicBezTo>
                <a:cubicBezTo>
                  <a:pt x="210" y="73"/>
                  <a:pt x="239" y="26"/>
                  <a:pt x="286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9334500" y="2563813"/>
            <a:ext cx="192088" cy="96838"/>
          </a:xfrm>
          <a:custGeom>
            <a:avLst/>
            <a:gdLst>
              <a:gd name="T0" fmla="*/ 286 w 294"/>
              <a:gd name="T1" fmla="*/ 32 h 150"/>
              <a:gd name="T2" fmla="*/ 250 w 294"/>
              <a:gd name="T3" fmla="*/ 88 h 150"/>
              <a:gd name="T4" fmla="*/ 110 w 294"/>
              <a:gd name="T5" fmla="*/ 120 h 150"/>
              <a:gd name="T6" fmla="*/ 46 w 294"/>
              <a:gd name="T7" fmla="*/ 76 h 150"/>
              <a:gd name="T8" fmla="*/ 18 w 294"/>
              <a:gd name="T9" fmla="*/ 12 h 150"/>
              <a:gd name="T10" fmla="*/ 142 w 294"/>
              <a:gd name="T11" fmla="*/ 64 h 150"/>
              <a:gd name="T12" fmla="*/ 234 w 294"/>
              <a:gd name="T13" fmla="*/ 0 h 150"/>
              <a:gd name="T14" fmla="*/ 286 w 294"/>
              <a:gd name="T15" fmla="*/ 3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4" h="150">
                <a:moveTo>
                  <a:pt x="286" y="32"/>
                </a:moveTo>
                <a:cubicBezTo>
                  <a:pt x="294" y="58"/>
                  <a:pt x="269" y="73"/>
                  <a:pt x="250" y="88"/>
                </a:cubicBezTo>
                <a:cubicBezTo>
                  <a:pt x="212" y="117"/>
                  <a:pt x="172" y="150"/>
                  <a:pt x="110" y="120"/>
                </a:cubicBezTo>
                <a:cubicBezTo>
                  <a:pt x="91" y="111"/>
                  <a:pt x="65" y="90"/>
                  <a:pt x="46" y="76"/>
                </a:cubicBezTo>
                <a:cubicBezTo>
                  <a:pt x="20" y="57"/>
                  <a:pt x="0" y="35"/>
                  <a:pt x="18" y="12"/>
                </a:cubicBezTo>
                <a:cubicBezTo>
                  <a:pt x="61" y="12"/>
                  <a:pt x="101" y="49"/>
                  <a:pt x="142" y="64"/>
                </a:cubicBezTo>
                <a:cubicBezTo>
                  <a:pt x="181" y="51"/>
                  <a:pt x="207" y="25"/>
                  <a:pt x="234" y="0"/>
                </a:cubicBezTo>
                <a:cubicBezTo>
                  <a:pt x="259" y="3"/>
                  <a:pt x="270" y="20"/>
                  <a:pt x="28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8208963" y="2573338"/>
            <a:ext cx="111125" cy="112713"/>
          </a:xfrm>
          <a:custGeom>
            <a:avLst/>
            <a:gdLst>
              <a:gd name="T0" fmla="*/ 169 w 169"/>
              <a:gd name="T1" fmla="*/ 46 h 174"/>
              <a:gd name="T2" fmla="*/ 125 w 169"/>
              <a:gd name="T3" fmla="*/ 122 h 174"/>
              <a:gd name="T4" fmla="*/ 61 w 169"/>
              <a:gd name="T5" fmla="*/ 158 h 174"/>
              <a:gd name="T6" fmla="*/ 85 w 169"/>
              <a:gd name="T7" fmla="*/ 86 h 174"/>
              <a:gd name="T8" fmla="*/ 37 w 169"/>
              <a:gd name="T9" fmla="*/ 2 h 174"/>
              <a:gd name="T10" fmla="*/ 169 w 169"/>
              <a:gd name="T11" fmla="*/ 4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" h="174">
                <a:moveTo>
                  <a:pt x="169" y="46"/>
                </a:moveTo>
                <a:cubicBezTo>
                  <a:pt x="160" y="70"/>
                  <a:pt x="143" y="99"/>
                  <a:pt x="125" y="122"/>
                </a:cubicBezTo>
                <a:cubicBezTo>
                  <a:pt x="110" y="142"/>
                  <a:pt x="88" y="174"/>
                  <a:pt x="61" y="158"/>
                </a:cubicBezTo>
                <a:cubicBezTo>
                  <a:pt x="54" y="117"/>
                  <a:pt x="88" y="114"/>
                  <a:pt x="85" y="86"/>
                </a:cubicBezTo>
                <a:cubicBezTo>
                  <a:pt x="81" y="48"/>
                  <a:pt x="0" y="48"/>
                  <a:pt x="37" y="2"/>
                </a:cubicBezTo>
                <a:cubicBezTo>
                  <a:pt x="82" y="0"/>
                  <a:pt x="134" y="25"/>
                  <a:pt x="169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8953500" y="2628900"/>
            <a:ext cx="198438" cy="211138"/>
          </a:xfrm>
          <a:custGeom>
            <a:avLst/>
            <a:gdLst>
              <a:gd name="T0" fmla="*/ 261 w 305"/>
              <a:gd name="T1" fmla="*/ 49 h 325"/>
              <a:gd name="T2" fmla="*/ 269 w 305"/>
              <a:gd name="T3" fmla="*/ 253 h 325"/>
              <a:gd name="T4" fmla="*/ 141 w 305"/>
              <a:gd name="T5" fmla="*/ 325 h 325"/>
              <a:gd name="T6" fmla="*/ 61 w 305"/>
              <a:gd name="T7" fmla="*/ 305 h 325"/>
              <a:gd name="T8" fmla="*/ 13 w 305"/>
              <a:gd name="T9" fmla="*/ 145 h 325"/>
              <a:gd name="T10" fmla="*/ 77 w 305"/>
              <a:gd name="T11" fmla="*/ 41 h 325"/>
              <a:gd name="T12" fmla="*/ 261 w 305"/>
              <a:gd name="T13" fmla="*/ 49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5" h="325">
                <a:moveTo>
                  <a:pt x="261" y="49"/>
                </a:moveTo>
                <a:cubicBezTo>
                  <a:pt x="299" y="89"/>
                  <a:pt x="305" y="195"/>
                  <a:pt x="269" y="253"/>
                </a:cubicBezTo>
                <a:cubicBezTo>
                  <a:pt x="246" y="291"/>
                  <a:pt x="181" y="325"/>
                  <a:pt x="141" y="325"/>
                </a:cubicBezTo>
                <a:cubicBezTo>
                  <a:pt x="114" y="325"/>
                  <a:pt x="91" y="310"/>
                  <a:pt x="61" y="305"/>
                </a:cubicBezTo>
                <a:cubicBezTo>
                  <a:pt x="21" y="262"/>
                  <a:pt x="0" y="208"/>
                  <a:pt x="13" y="145"/>
                </a:cubicBezTo>
                <a:cubicBezTo>
                  <a:pt x="19" y="118"/>
                  <a:pt x="55" y="58"/>
                  <a:pt x="77" y="41"/>
                </a:cubicBezTo>
                <a:cubicBezTo>
                  <a:pt x="128" y="0"/>
                  <a:pt x="204" y="10"/>
                  <a:pt x="261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1"/>
          <p:cNvSpPr>
            <a:spLocks/>
          </p:cNvSpPr>
          <p:nvPr/>
        </p:nvSpPr>
        <p:spPr bwMode="auto">
          <a:xfrm>
            <a:off x="8008938" y="2655888"/>
            <a:ext cx="423863" cy="166688"/>
          </a:xfrm>
          <a:custGeom>
            <a:avLst/>
            <a:gdLst>
              <a:gd name="T0" fmla="*/ 637 w 652"/>
              <a:gd name="T1" fmla="*/ 7 h 257"/>
              <a:gd name="T2" fmla="*/ 617 w 652"/>
              <a:gd name="T3" fmla="*/ 87 h 257"/>
              <a:gd name="T4" fmla="*/ 321 w 652"/>
              <a:gd name="T5" fmla="*/ 255 h 257"/>
              <a:gd name="T6" fmla="*/ 81 w 652"/>
              <a:gd name="T7" fmla="*/ 187 h 257"/>
              <a:gd name="T8" fmla="*/ 41 w 652"/>
              <a:gd name="T9" fmla="*/ 75 h 257"/>
              <a:gd name="T10" fmla="*/ 117 w 652"/>
              <a:gd name="T11" fmla="*/ 147 h 257"/>
              <a:gd name="T12" fmla="*/ 205 w 652"/>
              <a:gd name="T13" fmla="*/ 191 h 257"/>
              <a:gd name="T14" fmla="*/ 461 w 652"/>
              <a:gd name="T15" fmla="*/ 167 h 257"/>
              <a:gd name="T16" fmla="*/ 493 w 652"/>
              <a:gd name="T17" fmla="*/ 139 h 257"/>
              <a:gd name="T18" fmla="*/ 529 w 652"/>
              <a:gd name="T19" fmla="*/ 119 h 257"/>
              <a:gd name="T20" fmla="*/ 605 w 652"/>
              <a:gd name="T21" fmla="*/ 11 h 257"/>
              <a:gd name="T22" fmla="*/ 637 w 652"/>
              <a:gd name="T23" fmla="*/ 7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52" h="257">
                <a:moveTo>
                  <a:pt x="637" y="7"/>
                </a:moveTo>
                <a:cubicBezTo>
                  <a:pt x="652" y="40"/>
                  <a:pt x="619" y="58"/>
                  <a:pt x="617" y="87"/>
                </a:cubicBezTo>
                <a:cubicBezTo>
                  <a:pt x="559" y="166"/>
                  <a:pt x="455" y="251"/>
                  <a:pt x="321" y="255"/>
                </a:cubicBezTo>
                <a:cubicBezTo>
                  <a:pt x="240" y="257"/>
                  <a:pt x="134" y="234"/>
                  <a:pt x="81" y="187"/>
                </a:cubicBezTo>
                <a:cubicBezTo>
                  <a:pt x="68" y="152"/>
                  <a:pt x="0" y="115"/>
                  <a:pt x="41" y="75"/>
                </a:cubicBezTo>
                <a:cubicBezTo>
                  <a:pt x="82" y="80"/>
                  <a:pt x="90" y="126"/>
                  <a:pt x="117" y="147"/>
                </a:cubicBezTo>
                <a:cubicBezTo>
                  <a:pt x="144" y="168"/>
                  <a:pt x="175" y="169"/>
                  <a:pt x="205" y="191"/>
                </a:cubicBezTo>
                <a:cubicBezTo>
                  <a:pt x="297" y="204"/>
                  <a:pt x="391" y="208"/>
                  <a:pt x="461" y="167"/>
                </a:cubicBezTo>
                <a:cubicBezTo>
                  <a:pt x="472" y="161"/>
                  <a:pt x="482" y="146"/>
                  <a:pt x="493" y="139"/>
                </a:cubicBezTo>
                <a:cubicBezTo>
                  <a:pt x="506" y="130"/>
                  <a:pt x="521" y="126"/>
                  <a:pt x="529" y="119"/>
                </a:cubicBezTo>
                <a:cubicBezTo>
                  <a:pt x="563" y="89"/>
                  <a:pt x="578" y="45"/>
                  <a:pt x="605" y="11"/>
                </a:cubicBezTo>
                <a:cubicBezTo>
                  <a:pt x="608" y="2"/>
                  <a:pt x="630" y="0"/>
                  <a:pt x="637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/>
          </p:cNvSpPr>
          <p:nvPr/>
        </p:nvSpPr>
        <p:spPr bwMode="auto">
          <a:xfrm>
            <a:off x="9290050" y="2751138"/>
            <a:ext cx="554038" cy="452438"/>
          </a:xfrm>
          <a:custGeom>
            <a:avLst/>
            <a:gdLst>
              <a:gd name="T0" fmla="*/ 836 w 854"/>
              <a:gd name="T1" fmla="*/ 681 h 698"/>
              <a:gd name="T2" fmla="*/ 684 w 854"/>
              <a:gd name="T3" fmla="*/ 681 h 698"/>
              <a:gd name="T4" fmla="*/ 452 w 854"/>
              <a:gd name="T5" fmla="*/ 681 h 698"/>
              <a:gd name="T6" fmla="*/ 380 w 854"/>
              <a:gd name="T7" fmla="*/ 665 h 698"/>
              <a:gd name="T8" fmla="*/ 336 w 854"/>
              <a:gd name="T9" fmla="*/ 669 h 698"/>
              <a:gd name="T10" fmla="*/ 268 w 854"/>
              <a:gd name="T11" fmla="*/ 657 h 698"/>
              <a:gd name="T12" fmla="*/ 224 w 854"/>
              <a:gd name="T13" fmla="*/ 669 h 698"/>
              <a:gd name="T14" fmla="*/ 64 w 854"/>
              <a:gd name="T15" fmla="*/ 661 h 698"/>
              <a:gd name="T16" fmla="*/ 4 w 854"/>
              <a:gd name="T17" fmla="*/ 593 h 698"/>
              <a:gd name="T18" fmla="*/ 20 w 854"/>
              <a:gd name="T19" fmla="*/ 525 h 698"/>
              <a:gd name="T20" fmla="*/ 20 w 854"/>
              <a:gd name="T21" fmla="*/ 477 h 698"/>
              <a:gd name="T22" fmla="*/ 36 w 854"/>
              <a:gd name="T23" fmla="*/ 429 h 698"/>
              <a:gd name="T24" fmla="*/ 48 w 854"/>
              <a:gd name="T25" fmla="*/ 325 h 698"/>
              <a:gd name="T26" fmla="*/ 64 w 854"/>
              <a:gd name="T27" fmla="*/ 229 h 698"/>
              <a:gd name="T28" fmla="*/ 88 w 854"/>
              <a:gd name="T29" fmla="*/ 145 h 698"/>
              <a:gd name="T30" fmla="*/ 108 w 854"/>
              <a:gd name="T31" fmla="*/ 69 h 698"/>
              <a:gd name="T32" fmla="*/ 204 w 854"/>
              <a:gd name="T33" fmla="*/ 101 h 698"/>
              <a:gd name="T34" fmla="*/ 492 w 854"/>
              <a:gd name="T35" fmla="*/ 113 h 698"/>
              <a:gd name="T36" fmla="*/ 548 w 854"/>
              <a:gd name="T37" fmla="*/ 109 h 698"/>
              <a:gd name="T38" fmla="*/ 608 w 854"/>
              <a:gd name="T39" fmla="*/ 89 h 698"/>
              <a:gd name="T40" fmla="*/ 668 w 854"/>
              <a:gd name="T41" fmla="*/ 73 h 698"/>
              <a:gd name="T42" fmla="*/ 780 w 854"/>
              <a:gd name="T43" fmla="*/ 1 h 698"/>
              <a:gd name="T44" fmla="*/ 784 w 854"/>
              <a:gd name="T45" fmla="*/ 5 h 698"/>
              <a:gd name="T46" fmla="*/ 792 w 854"/>
              <a:gd name="T47" fmla="*/ 5 h 698"/>
              <a:gd name="T48" fmla="*/ 816 w 854"/>
              <a:gd name="T49" fmla="*/ 161 h 698"/>
              <a:gd name="T50" fmla="*/ 812 w 854"/>
              <a:gd name="T51" fmla="*/ 201 h 698"/>
              <a:gd name="T52" fmla="*/ 824 w 854"/>
              <a:gd name="T53" fmla="*/ 289 h 698"/>
              <a:gd name="T54" fmla="*/ 832 w 854"/>
              <a:gd name="T55" fmla="*/ 429 h 698"/>
              <a:gd name="T56" fmla="*/ 832 w 854"/>
              <a:gd name="T57" fmla="*/ 577 h 698"/>
              <a:gd name="T58" fmla="*/ 836 w 854"/>
              <a:gd name="T59" fmla="*/ 681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54" h="698">
                <a:moveTo>
                  <a:pt x="836" y="681"/>
                </a:moveTo>
                <a:cubicBezTo>
                  <a:pt x="789" y="698"/>
                  <a:pt x="737" y="682"/>
                  <a:pt x="684" y="681"/>
                </a:cubicBezTo>
                <a:cubicBezTo>
                  <a:pt x="607" y="680"/>
                  <a:pt x="526" y="688"/>
                  <a:pt x="452" y="681"/>
                </a:cubicBezTo>
                <a:cubicBezTo>
                  <a:pt x="427" y="679"/>
                  <a:pt x="404" y="666"/>
                  <a:pt x="380" y="665"/>
                </a:cubicBezTo>
                <a:cubicBezTo>
                  <a:pt x="365" y="664"/>
                  <a:pt x="350" y="670"/>
                  <a:pt x="336" y="669"/>
                </a:cubicBezTo>
                <a:cubicBezTo>
                  <a:pt x="313" y="668"/>
                  <a:pt x="291" y="656"/>
                  <a:pt x="268" y="657"/>
                </a:cubicBezTo>
                <a:cubicBezTo>
                  <a:pt x="253" y="658"/>
                  <a:pt x="239" y="668"/>
                  <a:pt x="224" y="669"/>
                </a:cubicBezTo>
                <a:cubicBezTo>
                  <a:pt x="173" y="673"/>
                  <a:pt x="118" y="662"/>
                  <a:pt x="64" y="661"/>
                </a:cubicBezTo>
                <a:cubicBezTo>
                  <a:pt x="54" y="639"/>
                  <a:pt x="10" y="626"/>
                  <a:pt x="4" y="593"/>
                </a:cubicBezTo>
                <a:cubicBezTo>
                  <a:pt x="0" y="571"/>
                  <a:pt x="16" y="552"/>
                  <a:pt x="20" y="525"/>
                </a:cubicBezTo>
                <a:cubicBezTo>
                  <a:pt x="22" y="510"/>
                  <a:pt x="18" y="493"/>
                  <a:pt x="20" y="477"/>
                </a:cubicBezTo>
                <a:cubicBezTo>
                  <a:pt x="22" y="461"/>
                  <a:pt x="33" y="446"/>
                  <a:pt x="36" y="429"/>
                </a:cubicBezTo>
                <a:cubicBezTo>
                  <a:pt x="41" y="396"/>
                  <a:pt x="40" y="361"/>
                  <a:pt x="48" y="325"/>
                </a:cubicBezTo>
                <a:cubicBezTo>
                  <a:pt x="55" y="292"/>
                  <a:pt x="59" y="260"/>
                  <a:pt x="64" y="229"/>
                </a:cubicBezTo>
                <a:cubicBezTo>
                  <a:pt x="69" y="199"/>
                  <a:pt x="83" y="171"/>
                  <a:pt x="88" y="145"/>
                </a:cubicBezTo>
                <a:cubicBezTo>
                  <a:pt x="94" y="115"/>
                  <a:pt x="84" y="83"/>
                  <a:pt x="108" y="69"/>
                </a:cubicBezTo>
                <a:cubicBezTo>
                  <a:pt x="147" y="57"/>
                  <a:pt x="177" y="87"/>
                  <a:pt x="204" y="101"/>
                </a:cubicBezTo>
                <a:cubicBezTo>
                  <a:pt x="304" y="105"/>
                  <a:pt x="392" y="137"/>
                  <a:pt x="492" y="113"/>
                </a:cubicBezTo>
                <a:cubicBezTo>
                  <a:pt x="509" y="109"/>
                  <a:pt x="527" y="112"/>
                  <a:pt x="548" y="109"/>
                </a:cubicBezTo>
                <a:cubicBezTo>
                  <a:pt x="565" y="106"/>
                  <a:pt x="588" y="95"/>
                  <a:pt x="608" y="89"/>
                </a:cubicBezTo>
                <a:cubicBezTo>
                  <a:pt x="629" y="83"/>
                  <a:pt x="651" y="79"/>
                  <a:pt x="668" y="73"/>
                </a:cubicBezTo>
                <a:cubicBezTo>
                  <a:pt x="715" y="57"/>
                  <a:pt x="753" y="27"/>
                  <a:pt x="780" y="1"/>
                </a:cubicBezTo>
                <a:cubicBezTo>
                  <a:pt x="783" y="0"/>
                  <a:pt x="784" y="3"/>
                  <a:pt x="784" y="5"/>
                </a:cubicBezTo>
                <a:cubicBezTo>
                  <a:pt x="787" y="5"/>
                  <a:pt x="789" y="5"/>
                  <a:pt x="792" y="5"/>
                </a:cubicBezTo>
                <a:cubicBezTo>
                  <a:pt x="796" y="56"/>
                  <a:pt x="811" y="106"/>
                  <a:pt x="816" y="161"/>
                </a:cubicBezTo>
                <a:cubicBezTo>
                  <a:pt x="817" y="174"/>
                  <a:pt x="811" y="187"/>
                  <a:pt x="812" y="201"/>
                </a:cubicBezTo>
                <a:cubicBezTo>
                  <a:pt x="813" y="230"/>
                  <a:pt x="823" y="259"/>
                  <a:pt x="824" y="289"/>
                </a:cubicBezTo>
                <a:cubicBezTo>
                  <a:pt x="826" y="338"/>
                  <a:pt x="827" y="389"/>
                  <a:pt x="832" y="429"/>
                </a:cubicBezTo>
                <a:cubicBezTo>
                  <a:pt x="838" y="478"/>
                  <a:pt x="827" y="529"/>
                  <a:pt x="832" y="577"/>
                </a:cubicBezTo>
                <a:cubicBezTo>
                  <a:pt x="836" y="612"/>
                  <a:pt x="854" y="647"/>
                  <a:pt x="836" y="6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/>
          </p:cNvSpPr>
          <p:nvPr/>
        </p:nvSpPr>
        <p:spPr bwMode="auto">
          <a:xfrm>
            <a:off x="9082088" y="2833688"/>
            <a:ext cx="222250" cy="166688"/>
          </a:xfrm>
          <a:custGeom>
            <a:avLst/>
            <a:gdLst>
              <a:gd name="T0" fmla="*/ 330 w 342"/>
              <a:gd name="T1" fmla="*/ 16 h 256"/>
              <a:gd name="T2" fmla="*/ 322 w 342"/>
              <a:gd name="T3" fmla="*/ 152 h 256"/>
              <a:gd name="T4" fmla="*/ 274 w 342"/>
              <a:gd name="T5" fmla="*/ 196 h 256"/>
              <a:gd name="T6" fmla="*/ 174 w 342"/>
              <a:gd name="T7" fmla="*/ 256 h 256"/>
              <a:gd name="T8" fmla="*/ 70 w 342"/>
              <a:gd name="T9" fmla="*/ 180 h 256"/>
              <a:gd name="T10" fmla="*/ 30 w 342"/>
              <a:gd name="T11" fmla="*/ 128 h 256"/>
              <a:gd name="T12" fmla="*/ 2 w 342"/>
              <a:gd name="T13" fmla="*/ 68 h 256"/>
              <a:gd name="T14" fmla="*/ 86 w 342"/>
              <a:gd name="T15" fmla="*/ 0 h 256"/>
              <a:gd name="T16" fmla="*/ 222 w 342"/>
              <a:gd name="T17" fmla="*/ 84 h 256"/>
              <a:gd name="T18" fmla="*/ 330 w 342"/>
              <a:gd name="T19" fmla="*/ 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2" h="256">
                <a:moveTo>
                  <a:pt x="330" y="16"/>
                </a:moveTo>
                <a:cubicBezTo>
                  <a:pt x="342" y="56"/>
                  <a:pt x="338" y="123"/>
                  <a:pt x="322" y="152"/>
                </a:cubicBezTo>
                <a:cubicBezTo>
                  <a:pt x="316" y="163"/>
                  <a:pt x="289" y="182"/>
                  <a:pt x="274" y="196"/>
                </a:cubicBezTo>
                <a:cubicBezTo>
                  <a:pt x="250" y="218"/>
                  <a:pt x="216" y="256"/>
                  <a:pt x="174" y="256"/>
                </a:cubicBezTo>
                <a:cubicBezTo>
                  <a:pt x="130" y="256"/>
                  <a:pt x="95" y="211"/>
                  <a:pt x="70" y="180"/>
                </a:cubicBezTo>
                <a:cubicBezTo>
                  <a:pt x="53" y="159"/>
                  <a:pt x="46" y="151"/>
                  <a:pt x="30" y="128"/>
                </a:cubicBezTo>
                <a:cubicBezTo>
                  <a:pt x="22" y="117"/>
                  <a:pt x="0" y="86"/>
                  <a:pt x="2" y="68"/>
                </a:cubicBezTo>
                <a:cubicBezTo>
                  <a:pt x="7" y="31"/>
                  <a:pt x="60" y="25"/>
                  <a:pt x="86" y="0"/>
                </a:cubicBezTo>
                <a:cubicBezTo>
                  <a:pt x="132" y="17"/>
                  <a:pt x="156" y="137"/>
                  <a:pt x="222" y="84"/>
                </a:cubicBezTo>
                <a:cubicBezTo>
                  <a:pt x="248" y="63"/>
                  <a:pt x="295" y="33"/>
                  <a:pt x="330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/>
          </p:cNvSpPr>
          <p:nvPr/>
        </p:nvSpPr>
        <p:spPr bwMode="auto">
          <a:xfrm>
            <a:off x="9855200" y="2840038"/>
            <a:ext cx="147638" cy="254000"/>
          </a:xfrm>
          <a:custGeom>
            <a:avLst/>
            <a:gdLst>
              <a:gd name="T0" fmla="*/ 145 w 226"/>
              <a:gd name="T1" fmla="*/ 356 h 392"/>
              <a:gd name="T2" fmla="*/ 25 w 226"/>
              <a:gd name="T3" fmla="*/ 376 h 392"/>
              <a:gd name="T4" fmla="*/ 17 w 226"/>
              <a:gd name="T5" fmla="*/ 296 h 392"/>
              <a:gd name="T6" fmla="*/ 1 w 226"/>
              <a:gd name="T7" fmla="*/ 204 h 392"/>
              <a:gd name="T8" fmla="*/ 9 w 226"/>
              <a:gd name="T9" fmla="*/ 172 h 392"/>
              <a:gd name="T10" fmla="*/ 1 w 226"/>
              <a:gd name="T11" fmla="*/ 124 h 392"/>
              <a:gd name="T12" fmla="*/ 5 w 226"/>
              <a:gd name="T13" fmla="*/ 8 h 392"/>
              <a:gd name="T14" fmla="*/ 113 w 226"/>
              <a:gd name="T15" fmla="*/ 4 h 392"/>
              <a:gd name="T16" fmla="*/ 165 w 226"/>
              <a:gd name="T17" fmla="*/ 28 h 392"/>
              <a:gd name="T18" fmla="*/ 213 w 226"/>
              <a:gd name="T19" fmla="*/ 52 h 392"/>
              <a:gd name="T20" fmla="*/ 221 w 226"/>
              <a:gd name="T21" fmla="*/ 204 h 392"/>
              <a:gd name="T22" fmla="*/ 145 w 226"/>
              <a:gd name="T23" fmla="*/ 356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6" h="392">
                <a:moveTo>
                  <a:pt x="145" y="356"/>
                </a:moveTo>
                <a:cubicBezTo>
                  <a:pt x="107" y="363"/>
                  <a:pt x="72" y="392"/>
                  <a:pt x="25" y="376"/>
                </a:cubicBezTo>
                <a:cubicBezTo>
                  <a:pt x="11" y="350"/>
                  <a:pt x="19" y="323"/>
                  <a:pt x="17" y="296"/>
                </a:cubicBezTo>
                <a:cubicBezTo>
                  <a:pt x="15" y="264"/>
                  <a:pt x="2" y="233"/>
                  <a:pt x="1" y="204"/>
                </a:cubicBezTo>
                <a:cubicBezTo>
                  <a:pt x="1" y="194"/>
                  <a:pt x="8" y="183"/>
                  <a:pt x="9" y="172"/>
                </a:cubicBezTo>
                <a:cubicBezTo>
                  <a:pt x="10" y="158"/>
                  <a:pt x="2" y="141"/>
                  <a:pt x="1" y="124"/>
                </a:cubicBezTo>
                <a:cubicBezTo>
                  <a:pt x="0" y="94"/>
                  <a:pt x="2" y="51"/>
                  <a:pt x="5" y="8"/>
                </a:cubicBezTo>
                <a:cubicBezTo>
                  <a:pt x="44" y="6"/>
                  <a:pt x="86" y="30"/>
                  <a:pt x="113" y="4"/>
                </a:cubicBezTo>
                <a:cubicBezTo>
                  <a:pt x="129" y="0"/>
                  <a:pt x="145" y="18"/>
                  <a:pt x="165" y="28"/>
                </a:cubicBezTo>
                <a:cubicBezTo>
                  <a:pt x="184" y="38"/>
                  <a:pt x="204" y="39"/>
                  <a:pt x="213" y="52"/>
                </a:cubicBezTo>
                <a:cubicBezTo>
                  <a:pt x="225" y="69"/>
                  <a:pt x="226" y="160"/>
                  <a:pt x="221" y="204"/>
                </a:cubicBezTo>
                <a:cubicBezTo>
                  <a:pt x="213" y="275"/>
                  <a:pt x="170" y="331"/>
                  <a:pt x="145" y="3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 noEditPoints="1"/>
          </p:cNvSpPr>
          <p:nvPr/>
        </p:nvSpPr>
        <p:spPr bwMode="auto">
          <a:xfrm>
            <a:off x="3598863" y="2862263"/>
            <a:ext cx="2097088" cy="2008188"/>
          </a:xfrm>
          <a:custGeom>
            <a:avLst/>
            <a:gdLst>
              <a:gd name="T0" fmla="*/ 281 w 3226"/>
              <a:gd name="T1" fmla="*/ 1728 h 3088"/>
              <a:gd name="T2" fmla="*/ 425 w 3226"/>
              <a:gd name="T3" fmla="*/ 980 h 3088"/>
              <a:gd name="T4" fmla="*/ 1353 w 3226"/>
              <a:gd name="T5" fmla="*/ 1316 h 3088"/>
              <a:gd name="T6" fmla="*/ 1049 w 3226"/>
              <a:gd name="T7" fmla="*/ 1892 h 3088"/>
              <a:gd name="T8" fmla="*/ 901 w 3226"/>
              <a:gd name="T9" fmla="*/ 2876 h 3088"/>
              <a:gd name="T10" fmla="*/ 1545 w 3226"/>
              <a:gd name="T11" fmla="*/ 3040 h 3088"/>
              <a:gd name="T12" fmla="*/ 2297 w 3226"/>
              <a:gd name="T13" fmla="*/ 2612 h 3088"/>
              <a:gd name="T14" fmla="*/ 1981 w 3226"/>
              <a:gd name="T15" fmla="*/ 2520 h 3088"/>
              <a:gd name="T16" fmla="*/ 1277 w 3226"/>
              <a:gd name="T17" fmla="*/ 2508 h 3088"/>
              <a:gd name="T18" fmla="*/ 1245 w 3226"/>
              <a:gd name="T19" fmla="*/ 1804 h 3088"/>
              <a:gd name="T20" fmla="*/ 1997 w 3226"/>
              <a:gd name="T21" fmla="*/ 1940 h 3088"/>
              <a:gd name="T22" fmla="*/ 1801 w 3226"/>
              <a:gd name="T23" fmla="*/ 1224 h 3088"/>
              <a:gd name="T24" fmla="*/ 2169 w 3226"/>
              <a:gd name="T25" fmla="*/ 832 h 3088"/>
              <a:gd name="T26" fmla="*/ 2593 w 3226"/>
              <a:gd name="T27" fmla="*/ 852 h 3088"/>
              <a:gd name="T28" fmla="*/ 2873 w 3226"/>
              <a:gd name="T29" fmla="*/ 1116 h 3088"/>
              <a:gd name="T30" fmla="*/ 2865 w 3226"/>
              <a:gd name="T31" fmla="*/ 1700 h 3088"/>
              <a:gd name="T32" fmla="*/ 3137 w 3226"/>
              <a:gd name="T33" fmla="*/ 1872 h 3088"/>
              <a:gd name="T34" fmla="*/ 3057 w 3226"/>
              <a:gd name="T35" fmla="*/ 1032 h 3088"/>
              <a:gd name="T36" fmla="*/ 2341 w 3226"/>
              <a:gd name="T37" fmla="*/ 232 h 3088"/>
              <a:gd name="T38" fmla="*/ 1533 w 3226"/>
              <a:gd name="T39" fmla="*/ 48 h 3088"/>
              <a:gd name="T40" fmla="*/ 797 w 3226"/>
              <a:gd name="T41" fmla="*/ 236 h 3088"/>
              <a:gd name="T42" fmla="*/ 285 w 3226"/>
              <a:gd name="T43" fmla="*/ 720 h 3088"/>
              <a:gd name="T44" fmla="*/ 117 w 3226"/>
              <a:gd name="T45" fmla="*/ 1076 h 3088"/>
              <a:gd name="T46" fmla="*/ 1 w 3226"/>
              <a:gd name="T47" fmla="*/ 1496 h 3088"/>
              <a:gd name="T48" fmla="*/ 285 w 3226"/>
              <a:gd name="T49" fmla="*/ 632 h 3088"/>
              <a:gd name="T50" fmla="*/ 829 w 3226"/>
              <a:gd name="T51" fmla="*/ 176 h 3088"/>
              <a:gd name="T52" fmla="*/ 1825 w 3226"/>
              <a:gd name="T53" fmla="*/ 4 h 3088"/>
              <a:gd name="T54" fmla="*/ 2909 w 3226"/>
              <a:gd name="T55" fmla="*/ 688 h 3088"/>
              <a:gd name="T56" fmla="*/ 3177 w 3226"/>
              <a:gd name="T57" fmla="*/ 1244 h 3088"/>
              <a:gd name="T58" fmla="*/ 3081 w 3226"/>
              <a:gd name="T59" fmla="*/ 2184 h 3088"/>
              <a:gd name="T60" fmla="*/ 2773 w 3226"/>
              <a:gd name="T61" fmla="*/ 2564 h 3088"/>
              <a:gd name="T62" fmla="*/ 2393 w 3226"/>
              <a:gd name="T63" fmla="*/ 2848 h 3088"/>
              <a:gd name="T64" fmla="*/ 1665 w 3226"/>
              <a:gd name="T65" fmla="*/ 3080 h 3088"/>
              <a:gd name="T66" fmla="*/ 1021 w 3226"/>
              <a:gd name="T67" fmla="*/ 2972 h 3088"/>
              <a:gd name="T68" fmla="*/ 721 w 3226"/>
              <a:gd name="T69" fmla="*/ 2832 h 3088"/>
              <a:gd name="T70" fmla="*/ 261 w 3226"/>
              <a:gd name="T71" fmla="*/ 2412 h 3088"/>
              <a:gd name="T72" fmla="*/ 1289 w 3226"/>
              <a:gd name="T73" fmla="*/ 1164 h 3088"/>
              <a:gd name="T74" fmla="*/ 337 w 3226"/>
              <a:gd name="T75" fmla="*/ 1160 h 3088"/>
              <a:gd name="T76" fmla="*/ 561 w 3226"/>
              <a:gd name="T77" fmla="*/ 1772 h 3088"/>
              <a:gd name="T78" fmla="*/ 1149 w 3226"/>
              <a:gd name="T79" fmla="*/ 1688 h 3088"/>
              <a:gd name="T80" fmla="*/ 1821 w 3226"/>
              <a:gd name="T81" fmla="*/ 1376 h 3088"/>
              <a:gd name="T82" fmla="*/ 2005 w 3226"/>
              <a:gd name="T83" fmla="*/ 1720 h 3088"/>
              <a:gd name="T84" fmla="*/ 2845 w 3226"/>
              <a:gd name="T85" fmla="*/ 1456 h 3088"/>
              <a:gd name="T86" fmla="*/ 2173 w 3226"/>
              <a:gd name="T87" fmla="*/ 880 h 3088"/>
              <a:gd name="T88" fmla="*/ 3029 w 3226"/>
              <a:gd name="T89" fmla="*/ 2168 h 3088"/>
              <a:gd name="T90" fmla="*/ 2453 w 3226"/>
              <a:gd name="T91" fmla="*/ 1848 h 3088"/>
              <a:gd name="T92" fmla="*/ 2369 w 3226"/>
              <a:gd name="T93" fmla="*/ 2124 h 3088"/>
              <a:gd name="T94" fmla="*/ 2273 w 3226"/>
              <a:gd name="T95" fmla="*/ 2252 h 3088"/>
              <a:gd name="T96" fmla="*/ 2593 w 3226"/>
              <a:gd name="T97" fmla="*/ 2200 h 3088"/>
              <a:gd name="T98" fmla="*/ 2389 w 3226"/>
              <a:gd name="T99" fmla="*/ 2712 h 3088"/>
              <a:gd name="T100" fmla="*/ 681 w 3226"/>
              <a:gd name="T101" fmla="*/ 1872 h 3088"/>
              <a:gd name="T102" fmla="*/ 225 w 3226"/>
              <a:gd name="T103" fmla="*/ 1920 h 3088"/>
              <a:gd name="T104" fmla="*/ 457 w 3226"/>
              <a:gd name="T105" fmla="*/ 2592 h 3088"/>
              <a:gd name="T106" fmla="*/ 969 w 3226"/>
              <a:gd name="T107" fmla="*/ 2096 h 3088"/>
              <a:gd name="T108" fmla="*/ 1489 w 3226"/>
              <a:gd name="T109" fmla="*/ 1784 h 3088"/>
              <a:gd name="T110" fmla="*/ 1381 w 3226"/>
              <a:gd name="T111" fmla="*/ 2620 h 3088"/>
              <a:gd name="T112" fmla="*/ 1733 w 3226"/>
              <a:gd name="T113" fmla="*/ 2232 h 3088"/>
              <a:gd name="T114" fmla="*/ 1685 w 3226"/>
              <a:gd name="T115" fmla="*/ 1748 h 3088"/>
              <a:gd name="T116" fmla="*/ 1801 w 3226"/>
              <a:gd name="T117" fmla="*/ 2084 h 3088"/>
              <a:gd name="T118" fmla="*/ 2237 w 3226"/>
              <a:gd name="T119" fmla="*/ 2280 h 3088"/>
              <a:gd name="T120" fmla="*/ 1985 w 3226"/>
              <a:gd name="T121" fmla="*/ 2260 h 30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26" h="3088">
                <a:moveTo>
                  <a:pt x="29" y="1736"/>
                </a:moveTo>
                <a:cubicBezTo>
                  <a:pt x="68" y="1745"/>
                  <a:pt x="54" y="1795"/>
                  <a:pt x="57" y="1828"/>
                </a:cubicBezTo>
                <a:cubicBezTo>
                  <a:pt x="60" y="1863"/>
                  <a:pt x="73" y="1900"/>
                  <a:pt x="81" y="1936"/>
                </a:cubicBezTo>
                <a:cubicBezTo>
                  <a:pt x="89" y="1971"/>
                  <a:pt x="86" y="2019"/>
                  <a:pt x="125" y="2028"/>
                </a:cubicBezTo>
                <a:cubicBezTo>
                  <a:pt x="151" y="2006"/>
                  <a:pt x="146" y="1981"/>
                  <a:pt x="161" y="1952"/>
                </a:cubicBezTo>
                <a:cubicBezTo>
                  <a:pt x="167" y="1941"/>
                  <a:pt x="178" y="1930"/>
                  <a:pt x="185" y="1916"/>
                </a:cubicBezTo>
                <a:cubicBezTo>
                  <a:pt x="218" y="1851"/>
                  <a:pt x="237" y="1795"/>
                  <a:pt x="281" y="1728"/>
                </a:cubicBezTo>
                <a:cubicBezTo>
                  <a:pt x="297" y="1705"/>
                  <a:pt x="324" y="1677"/>
                  <a:pt x="325" y="1660"/>
                </a:cubicBezTo>
                <a:cubicBezTo>
                  <a:pt x="328" y="1624"/>
                  <a:pt x="290" y="1596"/>
                  <a:pt x="277" y="1564"/>
                </a:cubicBezTo>
                <a:cubicBezTo>
                  <a:pt x="255" y="1511"/>
                  <a:pt x="261" y="1434"/>
                  <a:pt x="261" y="1364"/>
                </a:cubicBezTo>
                <a:cubicBezTo>
                  <a:pt x="261" y="1346"/>
                  <a:pt x="256" y="1328"/>
                  <a:pt x="257" y="1312"/>
                </a:cubicBezTo>
                <a:cubicBezTo>
                  <a:pt x="258" y="1292"/>
                  <a:pt x="267" y="1267"/>
                  <a:pt x="273" y="1244"/>
                </a:cubicBezTo>
                <a:cubicBezTo>
                  <a:pt x="293" y="1162"/>
                  <a:pt x="326" y="1093"/>
                  <a:pt x="369" y="1032"/>
                </a:cubicBezTo>
                <a:cubicBezTo>
                  <a:pt x="393" y="1013"/>
                  <a:pt x="410" y="996"/>
                  <a:pt x="425" y="980"/>
                </a:cubicBezTo>
                <a:cubicBezTo>
                  <a:pt x="441" y="963"/>
                  <a:pt x="453" y="939"/>
                  <a:pt x="473" y="924"/>
                </a:cubicBezTo>
                <a:cubicBezTo>
                  <a:pt x="483" y="917"/>
                  <a:pt x="502" y="912"/>
                  <a:pt x="517" y="904"/>
                </a:cubicBezTo>
                <a:cubicBezTo>
                  <a:pt x="588" y="865"/>
                  <a:pt x="653" y="819"/>
                  <a:pt x="761" y="808"/>
                </a:cubicBezTo>
                <a:cubicBezTo>
                  <a:pt x="823" y="801"/>
                  <a:pt x="895" y="811"/>
                  <a:pt x="945" y="820"/>
                </a:cubicBezTo>
                <a:cubicBezTo>
                  <a:pt x="1045" y="839"/>
                  <a:pt x="1099" y="867"/>
                  <a:pt x="1169" y="924"/>
                </a:cubicBezTo>
                <a:cubicBezTo>
                  <a:pt x="1240" y="981"/>
                  <a:pt x="1287" y="1028"/>
                  <a:pt x="1321" y="1116"/>
                </a:cubicBezTo>
                <a:cubicBezTo>
                  <a:pt x="1343" y="1173"/>
                  <a:pt x="1359" y="1235"/>
                  <a:pt x="1353" y="1316"/>
                </a:cubicBezTo>
                <a:cubicBezTo>
                  <a:pt x="1350" y="1360"/>
                  <a:pt x="1341" y="1403"/>
                  <a:pt x="1333" y="1444"/>
                </a:cubicBezTo>
                <a:cubicBezTo>
                  <a:pt x="1319" y="1521"/>
                  <a:pt x="1278" y="1596"/>
                  <a:pt x="1233" y="1656"/>
                </a:cubicBezTo>
                <a:cubicBezTo>
                  <a:pt x="1222" y="1670"/>
                  <a:pt x="1206" y="1681"/>
                  <a:pt x="1193" y="1696"/>
                </a:cubicBezTo>
                <a:cubicBezTo>
                  <a:pt x="1181" y="1710"/>
                  <a:pt x="1173" y="1730"/>
                  <a:pt x="1161" y="1740"/>
                </a:cubicBezTo>
                <a:cubicBezTo>
                  <a:pt x="1140" y="1759"/>
                  <a:pt x="1100" y="1769"/>
                  <a:pt x="1085" y="1792"/>
                </a:cubicBezTo>
                <a:cubicBezTo>
                  <a:pt x="1078" y="1803"/>
                  <a:pt x="1075" y="1823"/>
                  <a:pt x="1069" y="1844"/>
                </a:cubicBezTo>
                <a:cubicBezTo>
                  <a:pt x="1064" y="1862"/>
                  <a:pt x="1053" y="1879"/>
                  <a:pt x="1049" y="1892"/>
                </a:cubicBezTo>
                <a:cubicBezTo>
                  <a:pt x="1037" y="1934"/>
                  <a:pt x="1039" y="1983"/>
                  <a:pt x="1029" y="2028"/>
                </a:cubicBezTo>
                <a:cubicBezTo>
                  <a:pt x="1024" y="2051"/>
                  <a:pt x="1013" y="2069"/>
                  <a:pt x="1009" y="2092"/>
                </a:cubicBezTo>
                <a:cubicBezTo>
                  <a:pt x="998" y="2146"/>
                  <a:pt x="989" y="2181"/>
                  <a:pt x="973" y="2236"/>
                </a:cubicBezTo>
                <a:cubicBezTo>
                  <a:pt x="950" y="2313"/>
                  <a:pt x="930" y="2406"/>
                  <a:pt x="909" y="2484"/>
                </a:cubicBezTo>
                <a:cubicBezTo>
                  <a:pt x="890" y="2554"/>
                  <a:pt x="862" y="2644"/>
                  <a:pt x="841" y="2728"/>
                </a:cubicBezTo>
                <a:cubicBezTo>
                  <a:pt x="832" y="2763"/>
                  <a:pt x="819" y="2798"/>
                  <a:pt x="825" y="2816"/>
                </a:cubicBezTo>
                <a:cubicBezTo>
                  <a:pt x="828" y="2825"/>
                  <a:pt x="877" y="2864"/>
                  <a:pt x="901" y="2876"/>
                </a:cubicBezTo>
                <a:cubicBezTo>
                  <a:pt x="938" y="2895"/>
                  <a:pt x="995" y="2910"/>
                  <a:pt x="1045" y="2928"/>
                </a:cubicBezTo>
                <a:cubicBezTo>
                  <a:pt x="1071" y="2937"/>
                  <a:pt x="1093" y="2945"/>
                  <a:pt x="1117" y="2952"/>
                </a:cubicBezTo>
                <a:cubicBezTo>
                  <a:pt x="1142" y="2959"/>
                  <a:pt x="1163" y="2972"/>
                  <a:pt x="1181" y="2976"/>
                </a:cubicBezTo>
                <a:cubicBezTo>
                  <a:pt x="1219" y="2985"/>
                  <a:pt x="1258" y="2991"/>
                  <a:pt x="1293" y="3000"/>
                </a:cubicBezTo>
                <a:cubicBezTo>
                  <a:pt x="1327" y="3009"/>
                  <a:pt x="1360" y="3016"/>
                  <a:pt x="1389" y="3024"/>
                </a:cubicBezTo>
                <a:cubicBezTo>
                  <a:pt x="1424" y="3033"/>
                  <a:pt x="1449" y="3031"/>
                  <a:pt x="1493" y="3032"/>
                </a:cubicBezTo>
                <a:cubicBezTo>
                  <a:pt x="1511" y="3032"/>
                  <a:pt x="1527" y="3039"/>
                  <a:pt x="1545" y="3040"/>
                </a:cubicBezTo>
                <a:cubicBezTo>
                  <a:pt x="1596" y="3042"/>
                  <a:pt x="1650" y="3041"/>
                  <a:pt x="1701" y="3040"/>
                </a:cubicBezTo>
                <a:cubicBezTo>
                  <a:pt x="1758" y="3039"/>
                  <a:pt x="1812" y="3026"/>
                  <a:pt x="1865" y="3016"/>
                </a:cubicBezTo>
                <a:cubicBezTo>
                  <a:pt x="1917" y="3007"/>
                  <a:pt x="1962" y="2989"/>
                  <a:pt x="2009" y="2976"/>
                </a:cubicBezTo>
                <a:cubicBezTo>
                  <a:pt x="2035" y="2969"/>
                  <a:pt x="2064" y="2968"/>
                  <a:pt x="2085" y="2960"/>
                </a:cubicBezTo>
                <a:cubicBezTo>
                  <a:pt x="2109" y="2951"/>
                  <a:pt x="2133" y="2935"/>
                  <a:pt x="2157" y="2924"/>
                </a:cubicBezTo>
                <a:cubicBezTo>
                  <a:pt x="2228" y="2891"/>
                  <a:pt x="2301" y="2856"/>
                  <a:pt x="2361" y="2812"/>
                </a:cubicBezTo>
                <a:cubicBezTo>
                  <a:pt x="2350" y="2743"/>
                  <a:pt x="2315" y="2682"/>
                  <a:pt x="2297" y="2612"/>
                </a:cubicBezTo>
                <a:cubicBezTo>
                  <a:pt x="2280" y="2545"/>
                  <a:pt x="2270" y="2472"/>
                  <a:pt x="2233" y="2416"/>
                </a:cubicBezTo>
                <a:cubicBezTo>
                  <a:pt x="2209" y="2416"/>
                  <a:pt x="2190" y="2436"/>
                  <a:pt x="2165" y="2444"/>
                </a:cubicBezTo>
                <a:cubicBezTo>
                  <a:pt x="2097" y="2466"/>
                  <a:pt x="2019" y="2457"/>
                  <a:pt x="1985" y="2408"/>
                </a:cubicBezTo>
                <a:cubicBezTo>
                  <a:pt x="1966" y="2381"/>
                  <a:pt x="1976" y="2339"/>
                  <a:pt x="1941" y="2320"/>
                </a:cubicBezTo>
                <a:cubicBezTo>
                  <a:pt x="1906" y="2329"/>
                  <a:pt x="1919" y="2363"/>
                  <a:pt x="1925" y="2388"/>
                </a:cubicBezTo>
                <a:cubicBezTo>
                  <a:pt x="1931" y="2413"/>
                  <a:pt x="1937" y="2446"/>
                  <a:pt x="1945" y="2464"/>
                </a:cubicBezTo>
                <a:cubicBezTo>
                  <a:pt x="1955" y="2487"/>
                  <a:pt x="1982" y="2499"/>
                  <a:pt x="1981" y="2520"/>
                </a:cubicBezTo>
                <a:cubicBezTo>
                  <a:pt x="1980" y="2563"/>
                  <a:pt x="1829" y="2593"/>
                  <a:pt x="1789" y="2604"/>
                </a:cubicBezTo>
                <a:cubicBezTo>
                  <a:pt x="1752" y="2615"/>
                  <a:pt x="1714" y="2620"/>
                  <a:pt x="1677" y="2628"/>
                </a:cubicBezTo>
                <a:cubicBezTo>
                  <a:pt x="1641" y="2636"/>
                  <a:pt x="1602" y="2646"/>
                  <a:pt x="1569" y="2648"/>
                </a:cubicBezTo>
                <a:cubicBezTo>
                  <a:pt x="1532" y="2650"/>
                  <a:pt x="1493" y="2645"/>
                  <a:pt x="1457" y="2652"/>
                </a:cubicBezTo>
                <a:cubicBezTo>
                  <a:pt x="1412" y="2661"/>
                  <a:pt x="1376" y="2683"/>
                  <a:pt x="1337" y="2680"/>
                </a:cubicBezTo>
                <a:cubicBezTo>
                  <a:pt x="1321" y="2639"/>
                  <a:pt x="1307" y="2597"/>
                  <a:pt x="1293" y="2548"/>
                </a:cubicBezTo>
                <a:cubicBezTo>
                  <a:pt x="1289" y="2535"/>
                  <a:pt x="1280" y="2520"/>
                  <a:pt x="1277" y="2508"/>
                </a:cubicBezTo>
                <a:cubicBezTo>
                  <a:pt x="1270" y="2474"/>
                  <a:pt x="1273" y="2440"/>
                  <a:pt x="1265" y="2408"/>
                </a:cubicBezTo>
                <a:cubicBezTo>
                  <a:pt x="1257" y="2378"/>
                  <a:pt x="1237" y="2351"/>
                  <a:pt x="1229" y="2320"/>
                </a:cubicBezTo>
                <a:cubicBezTo>
                  <a:pt x="1220" y="2282"/>
                  <a:pt x="1221" y="2234"/>
                  <a:pt x="1217" y="2192"/>
                </a:cubicBezTo>
                <a:cubicBezTo>
                  <a:pt x="1213" y="2154"/>
                  <a:pt x="1204" y="2117"/>
                  <a:pt x="1201" y="2080"/>
                </a:cubicBezTo>
                <a:cubicBezTo>
                  <a:pt x="1198" y="2044"/>
                  <a:pt x="1203" y="2008"/>
                  <a:pt x="1201" y="1972"/>
                </a:cubicBezTo>
                <a:cubicBezTo>
                  <a:pt x="1197" y="1918"/>
                  <a:pt x="1179" y="1866"/>
                  <a:pt x="1185" y="1812"/>
                </a:cubicBezTo>
                <a:cubicBezTo>
                  <a:pt x="1204" y="1799"/>
                  <a:pt x="1225" y="1809"/>
                  <a:pt x="1245" y="1804"/>
                </a:cubicBezTo>
                <a:cubicBezTo>
                  <a:pt x="1279" y="1796"/>
                  <a:pt x="1312" y="1774"/>
                  <a:pt x="1349" y="1764"/>
                </a:cubicBezTo>
                <a:cubicBezTo>
                  <a:pt x="1399" y="1760"/>
                  <a:pt x="1453" y="1751"/>
                  <a:pt x="1505" y="1740"/>
                </a:cubicBezTo>
                <a:cubicBezTo>
                  <a:pt x="1556" y="1730"/>
                  <a:pt x="1606" y="1714"/>
                  <a:pt x="1657" y="1704"/>
                </a:cubicBezTo>
                <a:cubicBezTo>
                  <a:pt x="1703" y="1695"/>
                  <a:pt x="1755" y="1690"/>
                  <a:pt x="1801" y="1700"/>
                </a:cubicBezTo>
                <a:cubicBezTo>
                  <a:pt x="1815" y="1718"/>
                  <a:pt x="1805" y="1773"/>
                  <a:pt x="1817" y="1804"/>
                </a:cubicBezTo>
                <a:cubicBezTo>
                  <a:pt x="1856" y="1830"/>
                  <a:pt x="1908" y="1822"/>
                  <a:pt x="1941" y="1848"/>
                </a:cubicBezTo>
                <a:cubicBezTo>
                  <a:pt x="1966" y="1867"/>
                  <a:pt x="1980" y="1908"/>
                  <a:pt x="1997" y="1940"/>
                </a:cubicBezTo>
                <a:cubicBezTo>
                  <a:pt x="2031" y="1959"/>
                  <a:pt x="2077" y="1984"/>
                  <a:pt x="2129" y="1972"/>
                </a:cubicBezTo>
                <a:cubicBezTo>
                  <a:pt x="2142" y="1938"/>
                  <a:pt x="2125" y="1882"/>
                  <a:pt x="2117" y="1844"/>
                </a:cubicBezTo>
                <a:cubicBezTo>
                  <a:pt x="2104" y="1820"/>
                  <a:pt x="2075" y="1823"/>
                  <a:pt x="2053" y="1812"/>
                </a:cubicBezTo>
                <a:cubicBezTo>
                  <a:pt x="2030" y="1800"/>
                  <a:pt x="2002" y="1775"/>
                  <a:pt x="1977" y="1756"/>
                </a:cubicBezTo>
                <a:cubicBezTo>
                  <a:pt x="1916" y="1710"/>
                  <a:pt x="1886" y="1656"/>
                  <a:pt x="1841" y="1592"/>
                </a:cubicBezTo>
                <a:cubicBezTo>
                  <a:pt x="1818" y="1502"/>
                  <a:pt x="1793" y="1442"/>
                  <a:pt x="1793" y="1340"/>
                </a:cubicBezTo>
                <a:cubicBezTo>
                  <a:pt x="1793" y="1301"/>
                  <a:pt x="1794" y="1255"/>
                  <a:pt x="1801" y="1224"/>
                </a:cubicBezTo>
                <a:cubicBezTo>
                  <a:pt x="1805" y="1207"/>
                  <a:pt x="1816" y="1192"/>
                  <a:pt x="1821" y="1176"/>
                </a:cubicBezTo>
                <a:cubicBezTo>
                  <a:pt x="1834" y="1133"/>
                  <a:pt x="1834" y="1115"/>
                  <a:pt x="1857" y="1076"/>
                </a:cubicBezTo>
                <a:cubicBezTo>
                  <a:pt x="1877" y="1043"/>
                  <a:pt x="1897" y="1025"/>
                  <a:pt x="1921" y="996"/>
                </a:cubicBezTo>
                <a:cubicBezTo>
                  <a:pt x="1933" y="982"/>
                  <a:pt x="1939" y="966"/>
                  <a:pt x="1949" y="956"/>
                </a:cubicBezTo>
                <a:cubicBezTo>
                  <a:pt x="1964" y="941"/>
                  <a:pt x="1986" y="926"/>
                  <a:pt x="2005" y="912"/>
                </a:cubicBezTo>
                <a:cubicBezTo>
                  <a:pt x="2044" y="883"/>
                  <a:pt x="2069" y="875"/>
                  <a:pt x="2121" y="856"/>
                </a:cubicBezTo>
                <a:cubicBezTo>
                  <a:pt x="2138" y="850"/>
                  <a:pt x="2153" y="837"/>
                  <a:pt x="2169" y="832"/>
                </a:cubicBezTo>
                <a:cubicBezTo>
                  <a:pt x="2180" y="829"/>
                  <a:pt x="2194" y="831"/>
                  <a:pt x="2209" y="828"/>
                </a:cubicBezTo>
                <a:cubicBezTo>
                  <a:pt x="2218" y="826"/>
                  <a:pt x="2229" y="817"/>
                  <a:pt x="2237" y="816"/>
                </a:cubicBezTo>
                <a:cubicBezTo>
                  <a:pt x="2260" y="813"/>
                  <a:pt x="2281" y="817"/>
                  <a:pt x="2305" y="812"/>
                </a:cubicBezTo>
                <a:cubicBezTo>
                  <a:pt x="2312" y="810"/>
                  <a:pt x="2359" y="803"/>
                  <a:pt x="2385" y="804"/>
                </a:cubicBezTo>
                <a:cubicBezTo>
                  <a:pt x="2401" y="805"/>
                  <a:pt x="2416" y="813"/>
                  <a:pt x="2433" y="816"/>
                </a:cubicBezTo>
                <a:cubicBezTo>
                  <a:pt x="2473" y="823"/>
                  <a:pt x="2515" y="822"/>
                  <a:pt x="2549" y="832"/>
                </a:cubicBezTo>
                <a:cubicBezTo>
                  <a:pt x="2562" y="836"/>
                  <a:pt x="2577" y="846"/>
                  <a:pt x="2593" y="852"/>
                </a:cubicBezTo>
                <a:cubicBezTo>
                  <a:pt x="2624" y="865"/>
                  <a:pt x="2639" y="876"/>
                  <a:pt x="2665" y="892"/>
                </a:cubicBezTo>
                <a:cubicBezTo>
                  <a:pt x="2676" y="899"/>
                  <a:pt x="2688" y="902"/>
                  <a:pt x="2697" y="908"/>
                </a:cubicBezTo>
                <a:cubicBezTo>
                  <a:pt x="2709" y="916"/>
                  <a:pt x="2718" y="931"/>
                  <a:pt x="2729" y="940"/>
                </a:cubicBezTo>
                <a:cubicBezTo>
                  <a:pt x="2742" y="951"/>
                  <a:pt x="2756" y="956"/>
                  <a:pt x="2765" y="964"/>
                </a:cubicBezTo>
                <a:cubicBezTo>
                  <a:pt x="2778" y="976"/>
                  <a:pt x="2803" y="1008"/>
                  <a:pt x="2817" y="1028"/>
                </a:cubicBezTo>
                <a:cubicBezTo>
                  <a:pt x="2825" y="1039"/>
                  <a:pt x="2835" y="1063"/>
                  <a:pt x="2845" y="1080"/>
                </a:cubicBezTo>
                <a:cubicBezTo>
                  <a:pt x="2854" y="1095"/>
                  <a:pt x="2867" y="1103"/>
                  <a:pt x="2873" y="1116"/>
                </a:cubicBezTo>
                <a:cubicBezTo>
                  <a:pt x="2902" y="1174"/>
                  <a:pt x="2919" y="1257"/>
                  <a:pt x="2913" y="1340"/>
                </a:cubicBezTo>
                <a:cubicBezTo>
                  <a:pt x="2912" y="1354"/>
                  <a:pt x="2904" y="1368"/>
                  <a:pt x="2901" y="1384"/>
                </a:cubicBezTo>
                <a:cubicBezTo>
                  <a:pt x="2898" y="1400"/>
                  <a:pt x="2900" y="1417"/>
                  <a:pt x="2897" y="1432"/>
                </a:cubicBezTo>
                <a:cubicBezTo>
                  <a:pt x="2891" y="1461"/>
                  <a:pt x="2874" y="1491"/>
                  <a:pt x="2865" y="1520"/>
                </a:cubicBezTo>
                <a:cubicBezTo>
                  <a:pt x="2861" y="1532"/>
                  <a:pt x="2864" y="1546"/>
                  <a:pt x="2861" y="1556"/>
                </a:cubicBezTo>
                <a:cubicBezTo>
                  <a:pt x="2855" y="1574"/>
                  <a:pt x="2829" y="1598"/>
                  <a:pt x="2829" y="1620"/>
                </a:cubicBezTo>
                <a:cubicBezTo>
                  <a:pt x="2829" y="1633"/>
                  <a:pt x="2855" y="1682"/>
                  <a:pt x="2865" y="1700"/>
                </a:cubicBezTo>
                <a:cubicBezTo>
                  <a:pt x="2871" y="1712"/>
                  <a:pt x="2883" y="1721"/>
                  <a:pt x="2889" y="1732"/>
                </a:cubicBezTo>
                <a:cubicBezTo>
                  <a:pt x="2897" y="1746"/>
                  <a:pt x="2899" y="1761"/>
                  <a:pt x="2905" y="1772"/>
                </a:cubicBezTo>
                <a:cubicBezTo>
                  <a:pt x="2914" y="1788"/>
                  <a:pt x="2926" y="1804"/>
                  <a:pt x="2937" y="1820"/>
                </a:cubicBezTo>
                <a:cubicBezTo>
                  <a:pt x="2968" y="1867"/>
                  <a:pt x="2994" y="1918"/>
                  <a:pt x="3025" y="1968"/>
                </a:cubicBezTo>
                <a:cubicBezTo>
                  <a:pt x="3043" y="1985"/>
                  <a:pt x="3042" y="2020"/>
                  <a:pt x="3065" y="2032"/>
                </a:cubicBezTo>
                <a:cubicBezTo>
                  <a:pt x="3093" y="2025"/>
                  <a:pt x="3101" y="1988"/>
                  <a:pt x="3109" y="1960"/>
                </a:cubicBezTo>
                <a:cubicBezTo>
                  <a:pt x="3117" y="1933"/>
                  <a:pt x="3131" y="1900"/>
                  <a:pt x="3137" y="1872"/>
                </a:cubicBezTo>
                <a:cubicBezTo>
                  <a:pt x="3141" y="1855"/>
                  <a:pt x="3137" y="1839"/>
                  <a:pt x="3141" y="1824"/>
                </a:cubicBezTo>
                <a:cubicBezTo>
                  <a:pt x="3148" y="1800"/>
                  <a:pt x="3165" y="1781"/>
                  <a:pt x="3169" y="1760"/>
                </a:cubicBezTo>
                <a:cubicBezTo>
                  <a:pt x="3180" y="1710"/>
                  <a:pt x="3180" y="1635"/>
                  <a:pt x="3177" y="1572"/>
                </a:cubicBezTo>
                <a:cubicBezTo>
                  <a:pt x="3174" y="1520"/>
                  <a:pt x="3168" y="1462"/>
                  <a:pt x="3161" y="1408"/>
                </a:cubicBezTo>
                <a:cubicBezTo>
                  <a:pt x="3154" y="1354"/>
                  <a:pt x="3149" y="1295"/>
                  <a:pt x="3137" y="1252"/>
                </a:cubicBezTo>
                <a:cubicBezTo>
                  <a:pt x="3128" y="1222"/>
                  <a:pt x="3112" y="1194"/>
                  <a:pt x="3101" y="1164"/>
                </a:cubicBezTo>
                <a:cubicBezTo>
                  <a:pt x="3085" y="1121"/>
                  <a:pt x="3077" y="1072"/>
                  <a:pt x="3057" y="1032"/>
                </a:cubicBezTo>
                <a:cubicBezTo>
                  <a:pt x="3049" y="1016"/>
                  <a:pt x="3038" y="1000"/>
                  <a:pt x="3029" y="984"/>
                </a:cubicBezTo>
                <a:cubicBezTo>
                  <a:pt x="3004" y="939"/>
                  <a:pt x="2978" y="878"/>
                  <a:pt x="2953" y="836"/>
                </a:cubicBezTo>
                <a:cubicBezTo>
                  <a:pt x="2882" y="717"/>
                  <a:pt x="2772" y="589"/>
                  <a:pt x="2673" y="484"/>
                </a:cubicBezTo>
                <a:cubicBezTo>
                  <a:pt x="2656" y="466"/>
                  <a:pt x="2637" y="449"/>
                  <a:pt x="2621" y="432"/>
                </a:cubicBezTo>
                <a:cubicBezTo>
                  <a:pt x="2594" y="403"/>
                  <a:pt x="2578" y="384"/>
                  <a:pt x="2545" y="360"/>
                </a:cubicBezTo>
                <a:cubicBezTo>
                  <a:pt x="2501" y="328"/>
                  <a:pt x="2430" y="268"/>
                  <a:pt x="2381" y="244"/>
                </a:cubicBezTo>
                <a:cubicBezTo>
                  <a:pt x="2368" y="238"/>
                  <a:pt x="2355" y="238"/>
                  <a:pt x="2341" y="232"/>
                </a:cubicBezTo>
                <a:cubicBezTo>
                  <a:pt x="2321" y="222"/>
                  <a:pt x="2305" y="203"/>
                  <a:pt x="2285" y="192"/>
                </a:cubicBezTo>
                <a:cubicBezTo>
                  <a:pt x="2262" y="180"/>
                  <a:pt x="2235" y="173"/>
                  <a:pt x="2209" y="164"/>
                </a:cubicBezTo>
                <a:cubicBezTo>
                  <a:pt x="2184" y="155"/>
                  <a:pt x="2161" y="141"/>
                  <a:pt x="2137" y="132"/>
                </a:cubicBezTo>
                <a:cubicBezTo>
                  <a:pt x="2084" y="112"/>
                  <a:pt x="2025" y="109"/>
                  <a:pt x="1981" y="80"/>
                </a:cubicBezTo>
                <a:cubicBezTo>
                  <a:pt x="1906" y="80"/>
                  <a:pt x="1847" y="48"/>
                  <a:pt x="1777" y="48"/>
                </a:cubicBezTo>
                <a:cubicBezTo>
                  <a:pt x="1761" y="48"/>
                  <a:pt x="1745" y="55"/>
                  <a:pt x="1729" y="56"/>
                </a:cubicBezTo>
                <a:cubicBezTo>
                  <a:pt x="1665" y="60"/>
                  <a:pt x="1602" y="46"/>
                  <a:pt x="1533" y="48"/>
                </a:cubicBezTo>
                <a:cubicBezTo>
                  <a:pt x="1514" y="49"/>
                  <a:pt x="1497" y="58"/>
                  <a:pt x="1477" y="60"/>
                </a:cubicBezTo>
                <a:cubicBezTo>
                  <a:pt x="1459" y="62"/>
                  <a:pt x="1439" y="59"/>
                  <a:pt x="1421" y="60"/>
                </a:cubicBezTo>
                <a:cubicBezTo>
                  <a:pt x="1359" y="65"/>
                  <a:pt x="1290" y="79"/>
                  <a:pt x="1213" y="96"/>
                </a:cubicBezTo>
                <a:cubicBezTo>
                  <a:pt x="1179" y="103"/>
                  <a:pt x="1150" y="120"/>
                  <a:pt x="1117" y="128"/>
                </a:cubicBezTo>
                <a:cubicBezTo>
                  <a:pt x="1064" y="141"/>
                  <a:pt x="1012" y="148"/>
                  <a:pt x="961" y="164"/>
                </a:cubicBezTo>
                <a:cubicBezTo>
                  <a:pt x="915" y="178"/>
                  <a:pt x="880" y="208"/>
                  <a:pt x="833" y="228"/>
                </a:cubicBezTo>
                <a:cubicBezTo>
                  <a:pt x="821" y="233"/>
                  <a:pt x="808" y="231"/>
                  <a:pt x="797" y="236"/>
                </a:cubicBezTo>
                <a:cubicBezTo>
                  <a:pt x="773" y="246"/>
                  <a:pt x="743" y="266"/>
                  <a:pt x="717" y="280"/>
                </a:cubicBezTo>
                <a:cubicBezTo>
                  <a:pt x="689" y="295"/>
                  <a:pt x="660" y="310"/>
                  <a:pt x="641" y="324"/>
                </a:cubicBezTo>
                <a:cubicBezTo>
                  <a:pt x="625" y="336"/>
                  <a:pt x="609" y="357"/>
                  <a:pt x="589" y="372"/>
                </a:cubicBezTo>
                <a:cubicBezTo>
                  <a:pt x="570" y="387"/>
                  <a:pt x="551" y="400"/>
                  <a:pt x="533" y="416"/>
                </a:cubicBezTo>
                <a:cubicBezTo>
                  <a:pt x="497" y="448"/>
                  <a:pt x="453" y="476"/>
                  <a:pt x="429" y="508"/>
                </a:cubicBezTo>
                <a:cubicBezTo>
                  <a:pt x="415" y="527"/>
                  <a:pt x="411" y="545"/>
                  <a:pt x="393" y="564"/>
                </a:cubicBezTo>
                <a:cubicBezTo>
                  <a:pt x="355" y="606"/>
                  <a:pt x="319" y="668"/>
                  <a:pt x="285" y="720"/>
                </a:cubicBezTo>
                <a:cubicBezTo>
                  <a:pt x="277" y="732"/>
                  <a:pt x="269" y="744"/>
                  <a:pt x="261" y="756"/>
                </a:cubicBezTo>
                <a:cubicBezTo>
                  <a:pt x="246" y="779"/>
                  <a:pt x="238" y="801"/>
                  <a:pt x="221" y="832"/>
                </a:cubicBezTo>
                <a:cubicBezTo>
                  <a:pt x="214" y="844"/>
                  <a:pt x="203" y="852"/>
                  <a:pt x="197" y="864"/>
                </a:cubicBezTo>
                <a:cubicBezTo>
                  <a:pt x="185" y="888"/>
                  <a:pt x="177" y="919"/>
                  <a:pt x="165" y="948"/>
                </a:cubicBezTo>
                <a:cubicBezTo>
                  <a:pt x="159" y="961"/>
                  <a:pt x="150" y="975"/>
                  <a:pt x="145" y="988"/>
                </a:cubicBezTo>
                <a:cubicBezTo>
                  <a:pt x="139" y="1004"/>
                  <a:pt x="142" y="1020"/>
                  <a:pt x="137" y="1036"/>
                </a:cubicBezTo>
                <a:cubicBezTo>
                  <a:pt x="132" y="1050"/>
                  <a:pt x="122" y="1062"/>
                  <a:pt x="117" y="1076"/>
                </a:cubicBezTo>
                <a:cubicBezTo>
                  <a:pt x="112" y="1091"/>
                  <a:pt x="109" y="1106"/>
                  <a:pt x="105" y="1120"/>
                </a:cubicBezTo>
                <a:cubicBezTo>
                  <a:pt x="96" y="1149"/>
                  <a:pt x="81" y="1180"/>
                  <a:pt x="77" y="1204"/>
                </a:cubicBezTo>
                <a:cubicBezTo>
                  <a:pt x="71" y="1235"/>
                  <a:pt x="76" y="1266"/>
                  <a:pt x="69" y="1296"/>
                </a:cubicBezTo>
                <a:cubicBezTo>
                  <a:pt x="59" y="1339"/>
                  <a:pt x="47" y="1374"/>
                  <a:pt x="45" y="1424"/>
                </a:cubicBezTo>
                <a:cubicBezTo>
                  <a:pt x="43" y="1485"/>
                  <a:pt x="37" y="1579"/>
                  <a:pt x="37" y="1644"/>
                </a:cubicBezTo>
                <a:cubicBezTo>
                  <a:pt x="37" y="1669"/>
                  <a:pt x="51" y="1703"/>
                  <a:pt x="17" y="1716"/>
                </a:cubicBezTo>
                <a:cubicBezTo>
                  <a:pt x="4" y="1651"/>
                  <a:pt x="0" y="1585"/>
                  <a:pt x="1" y="1496"/>
                </a:cubicBezTo>
                <a:cubicBezTo>
                  <a:pt x="3" y="1393"/>
                  <a:pt x="20" y="1266"/>
                  <a:pt x="49" y="1164"/>
                </a:cubicBezTo>
                <a:cubicBezTo>
                  <a:pt x="59" y="1129"/>
                  <a:pt x="69" y="1093"/>
                  <a:pt x="81" y="1052"/>
                </a:cubicBezTo>
                <a:cubicBezTo>
                  <a:pt x="85" y="1040"/>
                  <a:pt x="93" y="1031"/>
                  <a:pt x="97" y="1020"/>
                </a:cubicBezTo>
                <a:cubicBezTo>
                  <a:pt x="105" y="993"/>
                  <a:pt x="107" y="968"/>
                  <a:pt x="117" y="944"/>
                </a:cubicBezTo>
                <a:cubicBezTo>
                  <a:pt x="126" y="922"/>
                  <a:pt x="140" y="903"/>
                  <a:pt x="149" y="880"/>
                </a:cubicBezTo>
                <a:cubicBezTo>
                  <a:pt x="167" y="835"/>
                  <a:pt x="189" y="795"/>
                  <a:pt x="213" y="752"/>
                </a:cubicBezTo>
                <a:cubicBezTo>
                  <a:pt x="237" y="710"/>
                  <a:pt x="258" y="669"/>
                  <a:pt x="285" y="632"/>
                </a:cubicBezTo>
                <a:cubicBezTo>
                  <a:pt x="313" y="594"/>
                  <a:pt x="337" y="555"/>
                  <a:pt x="365" y="520"/>
                </a:cubicBezTo>
                <a:cubicBezTo>
                  <a:pt x="394" y="485"/>
                  <a:pt x="426" y="456"/>
                  <a:pt x="461" y="424"/>
                </a:cubicBezTo>
                <a:cubicBezTo>
                  <a:pt x="477" y="409"/>
                  <a:pt x="491" y="391"/>
                  <a:pt x="509" y="376"/>
                </a:cubicBezTo>
                <a:cubicBezTo>
                  <a:pt x="543" y="348"/>
                  <a:pt x="583" y="325"/>
                  <a:pt x="621" y="296"/>
                </a:cubicBezTo>
                <a:cubicBezTo>
                  <a:pt x="639" y="282"/>
                  <a:pt x="651" y="263"/>
                  <a:pt x="669" y="252"/>
                </a:cubicBezTo>
                <a:cubicBezTo>
                  <a:pt x="684" y="242"/>
                  <a:pt x="705" y="238"/>
                  <a:pt x="725" y="228"/>
                </a:cubicBezTo>
                <a:cubicBezTo>
                  <a:pt x="758" y="212"/>
                  <a:pt x="792" y="196"/>
                  <a:pt x="829" y="176"/>
                </a:cubicBezTo>
                <a:cubicBezTo>
                  <a:pt x="891" y="143"/>
                  <a:pt x="974" y="121"/>
                  <a:pt x="1057" y="96"/>
                </a:cubicBezTo>
                <a:cubicBezTo>
                  <a:pt x="1076" y="90"/>
                  <a:pt x="1095" y="81"/>
                  <a:pt x="1113" y="76"/>
                </a:cubicBezTo>
                <a:cubicBezTo>
                  <a:pt x="1148" y="67"/>
                  <a:pt x="1185" y="66"/>
                  <a:pt x="1221" y="56"/>
                </a:cubicBezTo>
                <a:cubicBezTo>
                  <a:pt x="1315" y="30"/>
                  <a:pt x="1422" y="10"/>
                  <a:pt x="1533" y="4"/>
                </a:cubicBezTo>
                <a:cubicBezTo>
                  <a:pt x="1581" y="1"/>
                  <a:pt x="1644" y="0"/>
                  <a:pt x="1689" y="0"/>
                </a:cubicBezTo>
                <a:cubicBezTo>
                  <a:pt x="1716" y="0"/>
                  <a:pt x="1743" y="8"/>
                  <a:pt x="1769" y="8"/>
                </a:cubicBezTo>
                <a:cubicBezTo>
                  <a:pt x="1788" y="8"/>
                  <a:pt x="1806" y="4"/>
                  <a:pt x="1825" y="4"/>
                </a:cubicBezTo>
                <a:cubicBezTo>
                  <a:pt x="1854" y="4"/>
                  <a:pt x="1885" y="14"/>
                  <a:pt x="1917" y="20"/>
                </a:cubicBezTo>
                <a:cubicBezTo>
                  <a:pt x="1981" y="32"/>
                  <a:pt x="2037" y="36"/>
                  <a:pt x="2077" y="72"/>
                </a:cubicBezTo>
                <a:cubicBezTo>
                  <a:pt x="2211" y="99"/>
                  <a:pt x="2308" y="164"/>
                  <a:pt x="2421" y="212"/>
                </a:cubicBezTo>
                <a:cubicBezTo>
                  <a:pt x="2463" y="256"/>
                  <a:pt x="2529" y="287"/>
                  <a:pt x="2581" y="328"/>
                </a:cubicBezTo>
                <a:cubicBezTo>
                  <a:pt x="2613" y="353"/>
                  <a:pt x="2635" y="384"/>
                  <a:pt x="2665" y="416"/>
                </a:cubicBezTo>
                <a:cubicBezTo>
                  <a:pt x="2687" y="439"/>
                  <a:pt x="2711" y="456"/>
                  <a:pt x="2733" y="480"/>
                </a:cubicBezTo>
                <a:cubicBezTo>
                  <a:pt x="2792" y="544"/>
                  <a:pt x="2854" y="613"/>
                  <a:pt x="2909" y="688"/>
                </a:cubicBezTo>
                <a:cubicBezTo>
                  <a:pt x="2936" y="725"/>
                  <a:pt x="2966" y="763"/>
                  <a:pt x="2989" y="804"/>
                </a:cubicBezTo>
                <a:cubicBezTo>
                  <a:pt x="3011" y="843"/>
                  <a:pt x="3030" y="888"/>
                  <a:pt x="3053" y="932"/>
                </a:cubicBezTo>
                <a:cubicBezTo>
                  <a:pt x="3068" y="960"/>
                  <a:pt x="3090" y="985"/>
                  <a:pt x="3101" y="1012"/>
                </a:cubicBezTo>
                <a:cubicBezTo>
                  <a:pt x="3110" y="1032"/>
                  <a:pt x="3113" y="1061"/>
                  <a:pt x="3121" y="1084"/>
                </a:cubicBezTo>
                <a:cubicBezTo>
                  <a:pt x="3129" y="1106"/>
                  <a:pt x="3143" y="1127"/>
                  <a:pt x="3149" y="1148"/>
                </a:cubicBezTo>
                <a:cubicBezTo>
                  <a:pt x="3154" y="1165"/>
                  <a:pt x="3152" y="1183"/>
                  <a:pt x="3157" y="1200"/>
                </a:cubicBezTo>
                <a:cubicBezTo>
                  <a:pt x="3161" y="1215"/>
                  <a:pt x="3173" y="1229"/>
                  <a:pt x="3177" y="1244"/>
                </a:cubicBezTo>
                <a:cubicBezTo>
                  <a:pt x="3191" y="1295"/>
                  <a:pt x="3190" y="1359"/>
                  <a:pt x="3201" y="1416"/>
                </a:cubicBezTo>
                <a:cubicBezTo>
                  <a:pt x="3204" y="1432"/>
                  <a:pt x="3215" y="1448"/>
                  <a:pt x="3217" y="1464"/>
                </a:cubicBezTo>
                <a:cubicBezTo>
                  <a:pt x="3220" y="1483"/>
                  <a:pt x="3215" y="1507"/>
                  <a:pt x="3217" y="1528"/>
                </a:cubicBezTo>
                <a:cubicBezTo>
                  <a:pt x="3226" y="1632"/>
                  <a:pt x="3223" y="1769"/>
                  <a:pt x="3185" y="1876"/>
                </a:cubicBezTo>
                <a:cubicBezTo>
                  <a:pt x="3170" y="1918"/>
                  <a:pt x="3168" y="1962"/>
                  <a:pt x="3157" y="2000"/>
                </a:cubicBezTo>
                <a:cubicBezTo>
                  <a:pt x="3147" y="2034"/>
                  <a:pt x="3127" y="2057"/>
                  <a:pt x="3113" y="2096"/>
                </a:cubicBezTo>
                <a:cubicBezTo>
                  <a:pt x="3104" y="2121"/>
                  <a:pt x="3086" y="2152"/>
                  <a:pt x="3081" y="2184"/>
                </a:cubicBezTo>
                <a:cubicBezTo>
                  <a:pt x="3033" y="2235"/>
                  <a:pt x="3001" y="2295"/>
                  <a:pt x="2957" y="2352"/>
                </a:cubicBezTo>
                <a:cubicBezTo>
                  <a:pt x="2943" y="2370"/>
                  <a:pt x="2931" y="2392"/>
                  <a:pt x="2917" y="2408"/>
                </a:cubicBezTo>
                <a:cubicBezTo>
                  <a:pt x="2905" y="2422"/>
                  <a:pt x="2885" y="2430"/>
                  <a:pt x="2873" y="2444"/>
                </a:cubicBezTo>
                <a:cubicBezTo>
                  <a:pt x="2864" y="2454"/>
                  <a:pt x="2861" y="2469"/>
                  <a:pt x="2853" y="2480"/>
                </a:cubicBezTo>
                <a:cubicBezTo>
                  <a:pt x="2849" y="2485"/>
                  <a:pt x="2841" y="2486"/>
                  <a:pt x="2837" y="2492"/>
                </a:cubicBezTo>
                <a:cubicBezTo>
                  <a:pt x="2824" y="2508"/>
                  <a:pt x="2818" y="2523"/>
                  <a:pt x="2801" y="2540"/>
                </a:cubicBezTo>
                <a:cubicBezTo>
                  <a:pt x="2793" y="2548"/>
                  <a:pt x="2781" y="2557"/>
                  <a:pt x="2773" y="2564"/>
                </a:cubicBezTo>
                <a:cubicBezTo>
                  <a:pt x="2752" y="2582"/>
                  <a:pt x="2732" y="2598"/>
                  <a:pt x="2713" y="2616"/>
                </a:cubicBezTo>
                <a:cubicBezTo>
                  <a:pt x="2695" y="2633"/>
                  <a:pt x="2680" y="2656"/>
                  <a:pt x="2661" y="2672"/>
                </a:cubicBezTo>
                <a:cubicBezTo>
                  <a:pt x="2646" y="2684"/>
                  <a:pt x="2622" y="2692"/>
                  <a:pt x="2605" y="2704"/>
                </a:cubicBezTo>
                <a:cubicBezTo>
                  <a:pt x="2588" y="2716"/>
                  <a:pt x="2573" y="2729"/>
                  <a:pt x="2557" y="2740"/>
                </a:cubicBezTo>
                <a:cubicBezTo>
                  <a:pt x="2540" y="2752"/>
                  <a:pt x="2523" y="2764"/>
                  <a:pt x="2505" y="2776"/>
                </a:cubicBezTo>
                <a:cubicBezTo>
                  <a:pt x="2474" y="2797"/>
                  <a:pt x="2449" y="2815"/>
                  <a:pt x="2413" y="2836"/>
                </a:cubicBezTo>
                <a:cubicBezTo>
                  <a:pt x="2405" y="2841"/>
                  <a:pt x="2401" y="2842"/>
                  <a:pt x="2393" y="2848"/>
                </a:cubicBezTo>
                <a:cubicBezTo>
                  <a:pt x="2340" y="2886"/>
                  <a:pt x="2266" y="2920"/>
                  <a:pt x="2201" y="2948"/>
                </a:cubicBezTo>
                <a:cubicBezTo>
                  <a:pt x="2173" y="2960"/>
                  <a:pt x="2140" y="2970"/>
                  <a:pt x="2117" y="2992"/>
                </a:cubicBezTo>
                <a:cubicBezTo>
                  <a:pt x="2081" y="2994"/>
                  <a:pt x="2052" y="3010"/>
                  <a:pt x="2021" y="3020"/>
                </a:cubicBezTo>
                <a:cubicBezTo>
                  <a:pt x="1992" y="3029"/>
                  <a:pt x="1960" y="3047"/>
                  <a:pt x="1933" y="3052"/>
                </a:cubicBezTo>
                <a:cubicBezTo>
                  <a:pt x="1918" y="3055"/>
                  <a:pt x="1901" y="3050"/>
                  <a:pt x="1885" y="3052"/>
                </a:cubicBezTo>
                <a:cubicBezTo>
                  <a:pt x="1842" y="3057"/>
                  <a:pt x="1789" y="3081"/>
                  <a:pt x="1737" y="3084"/>
                </a:cubicBezTo>
                <a:cubicBezTo>
                  <a:pt x="1713" y="3085"/>
                  <a:pt x="1690" y="3079"/>
                  <a:pt x="1665" y="3080"/>
                </a:cubicBezTo>
                <a:cubicBezTo>
                  <a:pt x="1646" y="3081"/>
                  <a:pt x="1627" y="3088"/>
                  <a:pt x="1609" y="3088"/>
                </a:cubicBezTo>
                <a:cubicBezTo>
                  <a:pt x="1585" y="3088"/>
                  <a:pt x="1559" y="3077"/>
                  <a:pt x="1533" y="3076"/>
                </a:cubicBezTo>
                <a:cubicBezTo>
                  <a:pt x="1505" y="3074"/>
                  <a:pt x="1479" y="3075"/>
                  <a:pt x="1453" y="3072"/>
                </a:cubicBezTo>
                <a:cubicBezTo>
                  <a:pt x="1403" y="3067"/>
                  <a:pt x="1352" y="3061"/>
                  <a:pt x="1305" y="3052"/>
                </a:cubicBezTo>
                <a:cubicBezTo>
                  <a:pt x="1257" y="3043"/>
                  <a:pt x="1212" y="3025"/>
                  <a:pt x="1165" y="3012"/>
                </a:cubicBezTo>
                <a:cubicBezTo>
                  <a:pt x="1140" y="3005"/>
                  <a:pt x="1118" y="3001"/>
                  <a:pt x="1093" y="2992"/>
                </a:cubicBezTo>
                <a:cubicBezTo>
                  <a:pt x="1070" y="2984"/>
                  <a:pt x="1043" y="2980"/>
                  <a:pt x="1021" y="2972"/>
                </a:cubicBezTo>
                <a:cubicBezTo>
                  <a:pt x="992" y="2962"/>
                  <a:pt x="963" y="2937"/>
                  <a:pt x="933" y="2924"/>
                </a:cubicBezTo>
                <a:cubicBezTo>
                  <a:pt x="917" y="2917"/>
                  <a:pt x="900" y="2919"/>
                  <a:pt x="885" y="2912"/>
                </a:cubicBezTo>
                <a:cubicBezTo>
                  <a:pt x="868" y="2904"/>
                  <a:pt x="856" y="2886"/>
                  <a:pt x="837" y="2880"/>
                </a:cubicBezTo>
                <a:cubicBezTo>
                  <a:pt x="820" y="2874"/>
                  <a:pt x="800" y="2877"/>
                  <a:pt x="785" y="2872"/>
                </a:cubicBezTo>
                <a:cubicBezTo>
                  <a:pt x="781" y="2870"/>
                  <a:pt x="777" y="2862"/>
                  <a:pt x="773" y="2860"/>
                </a:cubicBezTo>
                <a:cubicBezTo>
                  <a:pt x="765" y="2857"/>
                  <a:pt x="759" y="2859"/>
                  <a:pt x="753" y="2856"/>
                </a:cubicBezTo>
                <a:cubicBezTo>
                  <a:pt x="742" y="2850"/>
                  <a:pt x="732" y="2840"/>
                  <a:pt x="721" y="2832"/>
                </a:cubicBezTo>
                <a:cubicBezTo>
                  <a:pt x="691" y="2810"/>
                  <a:pt x="653" y="2791"/>
                  <a:pt x="621" y="2768"/>
                </a:cubicBezTo>
                <a:cubicBezTo>
                  <a:pt x="576" y="2736"/>
                  <a:pt x="524" y="2712"/>
                  <a:pt x="489" y="2680"/>
                </a:cubicBezTo>
                <a:cubicBezTo>
                  <a:pt x="479" y="2671"/>
                  <a:pt x="472" y="2656"/>
                  <a:pt x="461" y="2644"/>
                </a:cubicBezTo>
                <a:cubicBezTo>
                  <a:pt x="436" y="2616"/>
                  <a:pt x="394" y="2584"/>
                  <a:pt x="369" y="2552"/>
                </a:cubicBezTo>
                <a:cubicBezTo>
                  <a:pt x="358" y="2538"/>
                  <a:pt x="352" y="2518"/>
                  <a:pt x="341" y="2504"/>
                </a:cubicBezTo>
                <a:cubicBezTo>
                  <a:pt x="335" y="2496"/>
                  <a:pt x="327" y="2492"/>
                  <a:pt x="321" y="2484"/>
                </a:cubicBezTo>
                <a:cubicBezTo>
                  <a:pt x="304" y="2462"/>
                  <a:pt x="280" y="2437"/>
                  <a:pt x="261" y="2412"/>
                </a:cubicBezTo>
                <a:cubicBezTo>
                  <a:pt x="231" y="2372"/>
                  <a:pt x="207" y="2317"/>
                  <a:pt x="173" y="2264"/>
                </a:cubicBezTo>
                <a:cubicBezTo>
                  <a:pt x="167" y="2255"/>
                  <a:pt x="155" y="2249"/>
                  <a:pt x="149" y="2240"/>
                </a:cubicBezTo>
                <a:cubicBezTo>
                  <a:pt x="143" y="2231"/>
                  <a:pt x="143" y="2217"/>
                  <a:pt x="137" y="2208"/>
                </a:cubicBezTo>
                <a:cubicBezTo>
                  <a:pt x="118" y="2177"/>
                  <a:pt x="93" y="2159"/>
                  <a:pt x="93" y="2112"/>
                </a:cubicBezTo>
                <a:cubicBezTo>
                  <a:pt x="47" y="2014"/>
                  <a:pt x="0" y="1872"/>
                  <a:pt x="29" y="1736"/>
                </a:cubicBezTo>
                <a:close/>
                <a:moveTo>
                  <a:pt x="1265" y="1516"/>
                </a:moveTo>
                <a:cubicBezTo>
                  <a:pt x="1308" y="1411"/>
                  <a:pt x="1318" y="1267"/>
                  <a:pt x="1289" y="1164"/>
                </a:cubicBezTo>
                <a:cubicBezTo>
                  <a:pt x="1273" y="1108"/>
                  <a:pt x="1265" y="1098"/>
                  <a:pt x="1233" y="1060"/>
                </a:cubicBezTo>
                <a:cubicBezTo>
                  <a:pt x="1219" y="1043"/>
                  <a:pt x="1206" y="1026"/>
                  <a:pt x="1193" y="1012"/>
                </a:cubicBezTo>
                <a:cubicBezTo>
                  <a:pt x="1164" y="981"/>
                  <a:pt x="1132" y="948"/>
                  <a:pt x="1101" y="928"/>
                </a:cubicBezTo>
                <a:cubicBezTo>
                  <a:pt x="1043" y="890"/>
                  <a:pt x="958" y="871"/>
                  <a:pt x="873" y="860"/>
                </a:cubicBezTo>
                <a:cubicBezTo>
                  <a:pt x="839" y="856"/>
                  <a:pt x="803" y="850"/>
                  <a:pt x="777" y="852"/>
                </a:cubicBezTo>
                <a:cubicBezTo>
                  <a:pt x="684" y="859"/>
                  <a:pt x="571" y="913"/>
                  <a:pt x="501" y="964"/>
                </a:cubicBezTo>
                <a:cubicBezTo>
                  <a:pt x="430" y="1015"/>
                  <a:pt x="372" y="1080"/>
                  <a:pt x="337" y="1160"/>
                </a:cubicBezTo>
                <a:cubicBezTo>
                  <a:pt x="319" y="1200"/>
                  <a:pt x="302" y="1247"/>
                  <a:pt x="297" y="1284"/>
                </a:cubicBezTo>
                <a:cubicBezTo>
                  <a:pt x="293" y="1318"/>
                  <a:pt x="295" y="1360"/>
                  <a:pt x="297" y="1400"/>
                </a:cubicBezTo>
                <a:cubicBezTo>
                  <a:pt x="299" y="1439"/>
                  <a:pt x="296" y="1485"/>
                  <a:pt x="305" y="1520"/>
                </a:cubicBezTo>
                <a:cubicBezTo>
                  <a:pt x="310" y="1539"/>
                  <a:pt x="325" y="1562"/>
                  <a:pt x="337" y="1584"/>
                </a:cubicBezTo>
                <a:cubicBezTo>
                  <a:pt x="368" y="1641"/>
                  <a:pt x="381" y="1663"/>
                  <a:pt x="429" y="1704"/>
                </a:cubicBezTo>
                <a:cubicBezTo>
                  <a:pt x="454" y="1725"/>
                  <a:pt x="480" y="1751"/>
                  <a:pt x="501" y="1760"/>
                </a:cubicBezTo>
                <a:cubicBezTo>
                  <a:pt x="518" y="1767"/>
                  <a:pt x="539" y="1765"/>
                  <a:pt x="561" y="1772"/>
                </a:cubicBezTo>
                <a:cubicBezTo>
                  <a:pt x="578" y="1778"/>
                  <a:pt x="597" y="1793"/>
                  <a:pt x="613" y="1800"/>
                </a:cubicBezTo>
                <a:cubicBezTo>
                  <a:pt x="636" y="1810"/>
                  <a:pt x="658" y="1822"/>
                  <a:pt x="669" y="1824"/>
                </a:cubicBezTo>
                <a:cubicBezTo>
                  <a:pt x="715" y="1834"/>
                  <a:pt x="823" y="1833"/>
                  <a:pt x="869" y="1828"/>
                </a:cubicBezTo>
                <a:cubicBezTo>
                  <a:pt x="901" y="1824"/>
                  <a:pt x="921" y="1809"/>
                  <a:pt x="949" y="1800"/>
                </a:cubicBezTo>
                <a:cubicBezTo>
                  <a:pt x="974" y="1791"/>
                  <a:pt x="1000" y="1788"/>
                  <a:pt x="1017" y="1780"/>
                </a:cubicBezTo>
                <a:cubicBezTo>
                  <a:pt x="1040" y="1768"/>
                  <a:pt x="1059" y="1747"/>
                  <a:pt x="1081" y="1732"/>
                </a:cubicBezTo>
                <a:cubicBezTo>
                  <a:pt x="1104" y="1716"/>
                  <a:pt x="1127" y="1702"/>
                  <a:pt x="1149" y="1688"/>
                </a:cubicBezTo>
                <a:cubicBezTo>
                  <a:pt x="1187" y="1635"/>
                  <a:pt x="1236" y="1585"/>
                  <a:pt x="1265" y="1516"/>
                </a:cubicBezTo>
                <a:close/>
                <a:moveTo>
                  <a:pt x="2173" y="880"/>
                </a:moveTo>
                <a:cubicBezTo>
                  <a:pt x="2152" y="887"/>
                  <a:pt x="2131" y="899"/>
                  <a:pt x="2109" y="908"/>
                </a:cubicBezTo>
                <a:cubicBezTo>
                  <a:pt x="2042" y="936"/>
                  <a:pt x="2021" y="953"/>
                  <a:pt x="1969" y="1000"/>
                </a:cubicBezTo>
                <a:cubicBezTo>
                  <a:pt x="1932" y="1033"/>
                  <a:pt x="1907" y="1059"/>
                  <a:pt x="1889" y="1096"/>
                </a:cubicBezTo>
                <a:cubicBezTo>
                  <a:pt x="1874" y="1127"/>
                  <a:pt x="1855" y="1153"/>
                  <a:pt x="1845" y="1180"/>
                </a:cubicBezTo>
                <a:cubicBezTo>
                  <a:pt x="1824" y="1238"/>
                  <a:pt x="1813" y="1316"/>
                  <a:pt x="1821" y="1376"/>
                </a:cubicBezTo>
                <a:cubicBezTo>
                  <a:pt x="1824" y="1402"/>
                  <a:pt x="1830" y="1438"/>
                  <a:pt x="1837" y="1468"/>
                </a:cubicBezTo>
                <a:cubicBezTo>
                  <a:pt x="1840" y="1480"/>
                  <a:pt x="1849" y="1491"/>
                  <a:pt x="1853" y="1504"/>
                </a:cubicBezTo>
                <a:cubicBezTo>
                  <a:pt x="1858" y="1522"/>
                  <a:pt x="1856" y="1540"/>
                  <a:pt x="1861" y="1552"/>
                </a:cubicBezTo>
                <a:cubicBezTo>
                  <a:pt x="1868" y="1568"/>
                  <a:pt x="1887" y="1584"/>
                  <a:pt x="1901" y="1604"/>
                </a:cubicBezTo>
                <a:cubicBezTo>
                  <a:pt x="1915" y="1624"/>
                  <a:pt x="1924" y="1651"/>
                  <a:pt x="1937" y="1664"/>
                </a:cubicBezTo>
                <a:cubicBezTo>
                  <a:pt x="1945" y="1673"/>
                  <a:pt x="1960" y="1677"/>
                  <a:pt x="1973" y="1688"/>
                </a:cubicBezTo>
                <a:cubicBezTo>
                  <a:pt x="1984" y="1697"/>
                  <a:pt x="1994" y="1711"/>
                  <a:pt x="2005" y="1720"/>
                </a:cubicBezTo>
                <a:cubicBezTo>
                  <a:pt x="2060" y="1763"/>
                  <a:pt x="2099" y="1775"/>
                  <a:pt x="2181" y="1792"/>
                </a:cubicBezTo>
                <a:cubicBezTo>
                  <a:pt x="2211" y="1798"/>
                  <a:pt x="2248" y="1810"/>
                  <a:pt x="2273" y="1812"/>
                </a:cubicBezTo>
                <a:cubicBezTo>
                  <a:pt x="2334" y="1816"/>
                  <a:pt x="2406" y="1806"/>
                  <a:pt x="2449" y="1800"/>
                </a:cubicBezTo>
                <a:cubicBezTo>
                  <a:pt x="2467" y="1797"/>
                  <a:pt x="2487" y="1799"/>
                  <a:pt x="2501" y="1796"/>
                </a:cubicBezTo>
                <a:cubicBezTo>
                  <a:pt x="2516" y="1793"/>
                  <a:pt x="2535" y="1779"/>
                  <a:pt x="2553" y="1772"/>
                </a:cubicBezTo>
                <a:cubicBezTo>
                  <a:pt x="2605" y="1751"/>
                  <a:pt x="2628" y="1744"/>
                  <a:pt x="2669" y="1712"/>
                </a:cubicBezTo>
                <a:cubicBezTo>
                  <a:pt x="2750" y="1649"/>
                  <a:pt x="2819" y="1570"/>
                  <a:pt x="2845" y="1456"/>
                </a:cubicBezTo>
                <a:cubicBezTo>
                  <a:pt x="2857" y="1403"/>
                  <a:pt x="2870" y="1309"/>
                  <a:pt x="2861" y="1240"/>
                </a:cubicBezTo>
                <a:cubicBezTo>
                  <a:pt x="2852" y="1176"/>
                  <a:pt x="2809" y="1082"/>
                  <a:pt x="2773" y="1048"/>
                </a:cubicBezTo>
                <a:cubicBezTo>
                  <a:pt x="2735" y="1012"/>
                  <a:pt x="2689" y="961"/>
                  <a:pt x="2649" y="936"/>
                </a:cubicBezTo>
                <a:cubicBezTo>
                  <a:pt x="2635" y="927"/>
                  <a:pt x="2615" y="922"/>
                  <a:pt x="2597" y="912"/>
                </a:cubicBezTo>
                <a:cubicBezTo>
                  <a:pt x="2581" y="904"/>
                  <a:pt x="2565" y="890"/>
                  <a:pt x="2549" y="884"/>
                </a:cubicBezTo>
                <a:cubicBezTo>
                  <a:pt x="2478" y="857"/>
                  <a:pt x="2347" y="850"/>
                  <a:pt x="2273" y="860"/>
                </a:cubicBezTo>
                <a:cubicBezTo>
                  <a:pt x="2242" y="864"/>
                  <a:pt x="2203" y="870"/>
                  <a:pt x="2173" y="880"/>
                </a:cubicBezTo>
                <a:close/>
                <a:moveTo>
                  <a:pt x="2801" y="2472"/>
                </a:moveTo>
                <a:cubicBezTo>
                  <a:pt x="2815" y="2457"/>
                  <a:pt x="2832" y="2447"/>
                  <a:pt x="2845" y="2432"/>
                </a:cubicBezTo>
                <a:cubicBezTo>
                  <a:pt x="2860" y="2414"/>
                  <a:pt x="2870" y="2390"/>
                  <a:pt x="2885" y="2372"/>
                </a:cubicBezTo>
                <a:cubicBezTo>
                  <a:pt x="2901" y="2353"/>
                  <a:pt x="2926" y="2340"/>
                  <a:pt x="2941" y="2320"/>
                </a:cubicBezTo>
                <a:cubicBezTo>
                  <a:pt x="2951" y="2307"/>
                  <a:pt x="2959" y="2290"/>
                  <a:pt x="2969" y="2276"/>
                </a:cubicBezTo>
                <a:cubicBezTo>
                  <a:pt x="2983" y="2257"/>
                  <a:pt x="2996" y="2239"/>
                  <a:pt x="3005" y="2220"/>
                </a:cubicBezTo>
                <a:cubicBezTo>
                  <a:pt x="3014" y="2202"/>
                  <a:pt x="3022" y="2192"/>
                  <a:pt x="3029" y="2168"/>
                </a:cubicBezTo>
                <a:cubicBezTo>
                  <a:pt x="3045" y="2115"/>
                  <a:pt x="3031" y="2109"/>
                  <a:pt x="3013" y="2068"/>
                </a:cubicBezTo>
                <a:cubicBezTo>
                  <a:pt x="3003" y="2045"/>
                  <a:pt x="2999" y="2020"/>
                  <a:pt x="2993" y="2008"/>
                </a:cubicBezTo>
                <a:cubicBezTo>
                  <a:pt x="2983" y="1989"/>
                  <a:pt x="2962" y="1967"/>
                  <a:pt x="2949" y="1940"/>
                </a:cubicBezTo>
                <a:cubicBezTo>
                  <a:pt x="2927" y="1896"/>
                  <a:pt x="2908" y="1859"/>
                  <a:pt x="2885" y="1820"/>
                </a:cubicBezTo>
                <a:cubicBezTo>
                  <a:pt x="2876" y="1804"/>
                  <a:pt x="2863" y="1791"/>
                  <a:pt x="2853" y="1776"/>
                </a:cubicBezTo>
                <a:cubicBezTo>
                  <a:pt x="2829" y="1740"/>
                  <a:pt x="2809" y="1655"/>
                  <a:pt x="2765" y="1696"/>
                </a:cubicBezTo>
                <a:cubicBezTo>
                  <a:pt x="2684" y="1771"/>
                  <a:pt x="2580" y="1820"/>
                  <a:pt x="2453" y="1848"/>
                </a:cubicBezTo>
                <a:cubicBezTo>
                  <a:pt x="2435" y="1852"/>
                  <a:pt x="2411" y="1855"/>
                  <a:pt x="2393" y="1856"/>
                </a:cubicBezTo>
                <a:cubicBezTo>
                  <a:pt x="2346" y="1859"/>
                  <a:pt x="2312" y="1847"/>
                  <a:pt x="2281" y="1844"/>
                </a:cubicBezTo>
                <a:cubicBezTo>
                  <a:pt x="2245" y="1841"/>
                  <a:pt x="2207" y="1847"/>
                  <a:pt x="2169" y="1844"/>
                </a:cubicBezTo>
                <a:cubicBezTo>
                  <a:pt x="2151" y="1888"/>
                  <a:pt x="2184" y="1959"/>
                  <a:pt x="2193" y="2008"/>
                </a:cubicBezTo>
                <a:cubicBezTo>
                  <a:pt x="2199" y="2042"/>
                  <a:pt x="2192" y="2098"/>
                  <a:pt x="2209" y="2116"/>
                </a:cubicBezTo>
                <a:cubicBezTo>
                  <a:pt x="2224" y="2132"/>
                  <a:pt x="2270" y="2133"/>
                  <a:pt x="2293" y="2132"/>
                </a:cubicBezTo>
                <a:cubicBezTo>
                  <a:pt x="2309" y="2131"/>
                  <a:pt x="2360" y="2127"/>
                  <a:pt x="2369" y="2124"/>
                </a:cubicBezTo>
                <a:cubicBezTo>
                  <a:pt x="2417" y="2109"/>
                  <a:pt x="2462" y="2009"/>
                  <a:pt x="2493" y="1972"/>
                </a:cubicBezTo>
                <a:cubicBezTo>
                  <a:pt x="2507" y="1956"/>
                  <a:pt x="2521" y="1931"/>
                  <a:pt x="2545" y="1932"/>
                </a:cubicBezTo>
                <a:cubicBezTo>
                  <a:pt x="2553" y="1974"/>
                  <a:pt x="2513" y="2001"/>
                  <a:pt x="2489" y="2024"/>
                </a:cubicBezTo>
                <a:cubicBezTo>
                  <a:pt x="2482" y="2055"/>
                  <a:pt x="2445" y="2085"/>
                  <a:pt x="2429" y="2108"/>
                </a:cubicBezTo>
                <a:cubicBezTo>
                  <a:pt x="2416" y="2126"/>
                  <a:pt x="2406" y="2151"/>
                  <a:pt x="2389" y="2160"/>
                </a:cubicBezTo>
                <a:cubicBezTo>
                  <a:pt x="2352" y="2180"/>
                  <a:pt x="2299" y="2164"/>
                  <a:pt x="2253" y="2176"/>
                </a:cubicBezTo>
                <a:cubicBezTo>
                  <a:pt x="2239" y="2204"/>
                  <a:pt x="2266" y="2226"/>
                  <a:pt x="2273" y="2252"/>
                </a:cubicBezTo>
                <a:cubicBezTo>
                  <a:pt x="2280" y="2276"/>
                  <a:pt x="2275" y="2301"/>
                  <a:pt x="2285" y="2328"/>
                </a:cubicBezTo>
                <a:cubicBezTo>
                  <a:pt x="2306" y="2343"/>
                  <a:pt x="2340" y="2342"/>
                  <a:pt x="2369" y="2340"/>
                </a:cubicBezTo>
                <a:cubicBezTo>
                  <a:pt x="2447" y="2333"/>
                  <a:pt x="2459" y="2314"/>
                  <a:pt x="2497" y="2268"/>
                </a:cubicBezTo>
                <a:cubicBezTo>
                  <a:pt x="2535" y="2222"/>
                  <a:pt x="2568" y="2183"/>
                  <a:pt x="2597" y="2136"/>
                </a:cubicBezTo>
                <a:cubicBezTo>
                  <a:pt x="2611" y="2113"/>
                  <a:pt x="2619" y="2074"/>
                  <a:pt x="2649" y="2072"/>
                </a:cubicBezTo>
                <a:cubicBezTo>
                  <a:pt x="2665" y="2098"/>
                  <a:pt x="2644" y="2119"/>
                  <a:pt x="2629" y="2140"/>
                </a:cubicBezTo>
                <a:cubicBezTo>
                  <a:pt x="2616" y="2158"/>
                  <a:pt x="2605" y="2182"/>
                  <a:pt x="2593" y="2200"/>
                </a:cubicBezTo>
                <a:cubicBezTo>
                  <a:pt x="2574" y="2227"/>
                  <a:pt x="2549" y="2250"/>
                  <a:pt x="2525" y="2280"/>
                </a:cubicBezTo>
                <a:cubicBezTo>
                  <a:pt x="2506" y="2303"/>
                  <a:pt x="2480" y="2353"/>
                  <a:pt x="2457" y="2364"/>
                </a:cubicBezTo>
                <a:cubicBezTo>
                  <a:pt x="2437" y="2373"/>
                  <a:pt x="2404" y="2373"/>
                  <a:pt x="2381" y="2376"/>
                </a:cubicBezTo>
                <a:cubicBezTo>
                  <a:pt x="2354" y="2379"/>
                  <a:pt x="2326" y="2376"/>
                  <a:pt x="2297" y="2384"/>
                </a:cubicBezTo>
                <a:cubicBezTo>
                  <a:pt x="2284" y="2444"/>
                  <a:pt x="2315" y="2526"/>
                  <a:pt x="2333" y="2580"/>
                </a:cubicBezTo>
                <a:cubicBezTo>
                  <a:pt x="2340" y="2602"/>
                  <a:pt x="2345" y="2626"/>
                  <a:pt x="2353" y="2644"/>
                </a:cubicBezTo>
                <a:cubicBezTo>
                  <a:pt x="2361" y="2662"/>
                  <a:pt x="2380" y="2684"/>
                  <a:pt x="2389" y="2712"/>
                </a:cubicBezTo>
                <a:cubicBezTo>
                  <a:pt x="2394" y="2726"/>
                  <a:pt x="2392" y="2742"/>
                  <a:pt x="2397" y="2752"/>
                </a:cubicBezTo>
                <a:cubicBezTo>
                  <a:pt x="2424" y="2804"/>
                  <a:pt x="2480" y="2755"/>
                  <a:pt x="2513" y="2728"/>
                </a:cubicBezTo>
                <a:cubicBezTo>
                  <a:pt x="2554" y="2694"/>
                  <a:pt x="2576" y="2665"/>
                  <a:pt x="2617" y="2652"/>
                </a:cubicBezTo>
                <a:cubicBezTo>
                  <a:pt x="2677" y="2597"/>
                  <a:pt x="2746" y="2529"/>
                  <a:pt x="2801" y="2472"/>
                </a:cubicBezTo>
                <a:close/>
                <a:moveTo>
                  <a:pt x="873" y="1876"/>
                </a:moveTo>
                <a:cubicBezTo>
                  <a:pt x="841" y="1880"/>
                  <a:pt x="805" y="1877"/>
                  <a:pt x="773" y="1876"/>
                </a:cubicBezTo>
                <a:cubicBezTo>
                  <a:pt x="743" y="1875"/>
                  <a:pt x="710" y="1877"/>
                  <a:pt x="681" y="1872"/>
                </a:cubicBezTo>
                <a:cubicBezTo>
                  <a:pt x="638" y="1865"/>
                  <a:pt x="613" y="1844"/>
                  <a:pt x="573" y="1828"/>
                </a:cubicBezTo>
                <a:cubicBezTo>
                  <a:pt x="545" y="1817"/>
                  <a:pt x="511" y="1813"/>
                  <a:pt x="485" y="1800"/>
                </a:cubicBezTo>
                <a:cubicBezTo>
                  <a:pt x="476" y="1795"/>
                  <a:pt x="464" y="1783"/>
                  <a:pt x="453" y="1776"/>
                </a:cubicBezTo>
                <a:cubicBezTo>
                  <a:pt x="441" y="1769"/>
                  <a:pt x="427" y="1763"/>
                  <a:pt x="417" y="1756"/>
                </a:cubicBezTo>
                <a:cubicBezTo>
                  <a:pt x="384" y="1732"/>
                  <a:pt x="359" y="1696"/>
                  <a:pt x="329" y="1728"/>
                </a:cubicBezTo>
                <a:cubicBezTo>
                  <a:pt x="305" y="1753"/>
                  <a:pt x="291" y="1789"/>
                  <a:pt x="273" y="1820"/>
                </a:cubicBezTo>
                <a:cubicBezTo>
                  <a:pt x="256" y="1849"/>
                  <a:pt x="243" y="1883"/>
                  <a:pt x="225" y="1920"/>
                </a:cubicBezTo>
                <a:cubicBezTo>
                  <a:pt x="209" y="1953"/>
                  <a:pt x="190" y="1985"/>
                  <a:pt x="177" y="2020"/>
                </a:cubicBezTo>
                <a:cubicBezTo>
                  <a:pt x="172" y="2032"/>
                  <a:pt x="169" y="2055"/>
                  <a:pt x="161" y="2072"/>
                </a:cubicBezTo>
                <a:cubicBezTo>
                  <a:pt x="150" y="2096"/>
                  <a:pt x="137" y="2102"/>
                  <a:pt x="137" y="2124"/>
                </a:cubicBezTo>
                <a:cubicBezTo>
                  <a:pt x="137" y="2144"/>
                  <a:pt x="151" y="2165"/>
                  <a:pt x="165" y="2192"/>
                </a:cubicBezTo>
                <a:cubicBezTo>
                  <a:pt x="177" y="2215"/>
                  <a:pt x="190" y="2240"/>
                  <a:pt x="201" y="2256"/>
                </a:cubicBezTo>
                <a:cubicBezTo>
                  <a:pt x="261" y="2341"/>
                  <a:pt x="302" y="2412"/>
                  <a:pt x="365" y="2484"/>
                </a:cubicBezTo>
                <a:cubicBezTo>
                  <a:pt x="398" y="2522"/>
                  <a:pt x="428" y="2565"/>
                  <a:pt x="457" y="2592"/>
                </a:cubicBezTo>
                <a:cubicBezTo>
                  <a:pt x="476" y="2610"/>
                  <a:pt x="501" y="2623"/>
                  <a:pt x="521" y="2640"/>
                </a:cubicBezTo>
                <a:cubicBezTo>
                  <a:pt x="543" y="2659"/>
                  <a:pt x="565" y="2676"/>
                  <a:pt x="581" y="2696"/>
                </a:cubicBezTo>
                <a:cubicBezTo>
                  <a:pt x="656" y="2713"/>
                  <a:pt x="681" y="2780"/>
                  <a:pt x="765" y="2788"/>
                </a:cubicBezTo>
                <a:cubicBezTo>
                  <a:pt x="800" y="2748"/>
                  <a:pt x="798" y="2691"/>
                  <a:pt x="813" y="2640"/>
                </a:cubicBezTo>
                <a:cubicBezTo>
                  <a:pt x="827" y="2590"/>
                  <a:pt x="847" y="2539"/>
                  <a:pt x="861" y="2488"/>
                </a:cubicBezTo>
                <a:cubicBezTo>
                  <a:pt x="889" y="2384"/>
                  <a:pt x="909" y="2275"/>
                  <a:pt x="949" y="2180"/>
                </a:cubicBezTo>
                <a:cubicBezTo>
                  <a:pt x="941" y="2149"/>
                  <a:pt x="965" y="2124"/>
                  <a:pt x="969" y="2096"/>
                </a:cubicBezTo>
                <a:cubicBezTo>
                  <a:pt x="972" y="2077"/>
                  <a:pt x="966" y="2058"/>
                  <a:pt x="969" y="2040"/>
                </a:cubicBezTo>
                <a:cubicBezTo>
                  <a:pt x="970" y="2033"/>
                  <a:pt x="974" y="2028"/>
                  <a:pt x="977" y="2020"/>
                </a:cubicBezTo>
                <a:cubicBezTo>
                  <a:pt x="995" y="1961"/>
                  <a:pt x="1012" y="1907"/>
                  <a:pt x="1009" y="1844"/>
                </a:cubicBezTo>
                <a:cubicBezTo>
                  <a:pt x="938" y="1839"/>
                  <a:pt x="926" y="1870"/>
                  <a:pt x="873" y="1876"/>
                </a:cubicBezTo>
                <a:close/>
                <a:moveTo>
                  <a:pt x="1685" y="1748"/>
                </a:moveTo>
                <a:cubicBezTo>
                  <a:pt x="1647" y="1744"/>
                  <a:pt x="1627" y="1758"/>
                  <a:pt x="1601" y="1764"/>
                </a:cubicBezTo>
                <a:cubicBezTo>
                  <a:pt x="1566" y="1771"/>
                  <a:pt x="1527" y="1777"/>
                  <a:pt x="1489" y="1784"/>
                </a:cubicBezTo>
                <a:cubicBezTo>
                  <a:pt x="1397" y="1802"/>
                  <a:pt x="1285" y="1810"/>
                  <a:pt x="1233" y="1864"/>
                </a:cubicBezTo>
                <a:cubicBezTo>
                  <a:pt x="1240" y="1928"/>
                  <a:pt x="1237" y="2010"/>
                  <a:pt x="1245" y="2096"/>
                </a:cubicBezTo>
                <a:cubicBezTo>
                  <a:pt x="1249" y="2137"/>
                  <a:pt x="1253" y="2214"/>
                  <a:pt x="1265" y="2272"/>
                </a:cubicBezTo>
                <a:cubicBezTo>
                  <a:pt x="1271" y="2302"/>
                  <a:pt x="1286" y="2331"/>
                  <a:pt x="1297" y="2368"/>
                </a:cubicBezTo>
                <a:cubicBezTo>
                  <a:pt x="1303" y="2388"/>
                  <a:pt x="1307" y="2414"/>
                  <a:pt x="1313" y="2440"/>
                </a:cubicBezTo>
                <a:cubicBezTo>
                  <a:pt x="1324" y="2493"/>
                  <a:pt x="1333" y="2526"/>
                  <a:pt x="1349" y="2568"/>
                </a:cubicBezTo>
                <a:cubicBezTo>
                  <a:pt x="1360" y="2598"/>
                  <a:pt x="1362" y="2615"/>
                  <a:pt x="1381" y="2620"/>
                </a:cubicBezTo>
                <a:cubicBezTo>
                  <a:pt x="1399" y="2625"/>
                  <a:pt x="1422" y="2609"/>
                  <a:pt x="1429" y="2608"/>
                </a:cubicBezTo>
                <a:cubicBezTo>
                  <a:pt x="1436" y="2607"/>
                  <a:pt x="1438" y="2614"/>
                  <a:pt x="1445" y="2612"/>
                </a:cubicBezTo>
                <a:cubicBezTo>
                  <a:pt x="1466" y="2607"/>
                  <a:pt x="1489" y="2595"/>
                  <a:pt x="1509" y="2592"/>
                </a:cubicBezTo>
                <a:cubicBezTo>
                  <a:pt x="1562" y="2585"/>
                  <a:pt x="1606" y="2595"/>
                  <a:pt x="1657" y="2588"/>
                </a:cubicBezTo>
                <a:cubicBezTo>
                  <a:pt x="1726" y="2551"/>
                  <a:pt x="1841" y="2559"/>
                  <a:pt x="1901" y="2512"/>
                </a:cubicBezTo>
                <a:cubicBezTo>
                  <a:pt x="1907" y="2452"/>
                  <a:pt x="1878" y="2394"/>
                  <a:pt x="1861" y="2344"/>
                </a:cubicBezTo>
                <a:cubicBezTo>
                  <a:pt x="1784" y="2352"/>
                  <a:pt x="1709" y="2311"/>
                  <a:pt x="1733" y="2232"/>
                </a:cubicBezTo>
                <a:cubicBezTo>
                  <a:pt x="1742" y="2201"/>
                  <a:pt x="1790" y="2173"/>
                  <a:pt x="1789" y="2152"/>
                </a:cubicBezTo>
                <a:cubicBezTo>
                  <a:pt x="1788" y="2130"/>
                  <a:pt x="1749" y="2114"/>
                  <a:pt x="1737" y="2108"/>
                </a:cubicBezTo>
                <a:cubicBezTo>
                  <a:pt x="1712" y="2096"/>
                  <a:pt x="1684" y="2093"/>
                  <a:pt x="1669" y="2076"/>
                </a:cubicBezTo>
                <a:cubicBezTo>
                  <a:pt x="1659" y="2029"/>
                  <a:pt x="1676" y="1968"/>
                  <a:pt x="1713" y="1952"/>
                </a:cubicBezTo>
                <a:cubicBezTo>
                  <a:pt x="1731" y="1944"/>
                  <a:pt x="1753" y="1955"/>
                  <a:pt x="1773" y="1940"/>
                </a:cubicBezTo>
                <a:cubicBezTo>
                  <a:pt x="1777" y="1878"/>
                  <a:pt x="1765" y="1802"/>
                  <a:pt x="1757" y="1748"/>
                </a:cubicBezTo>
                <a:cubicBezTo>
                  <a:pt x="1742" y="1728"/>
                  <a:pt x="1704" y="1738"/>
                  <a:pt x="1685" y="1748"/>
                </a:cubicBezTo>
                <a:close/>
                <a:moveTo>
                  <a:pt x="1801" y="2084"/>
                </a:moveTo>
                <a:cubicBezTo>
                  <a:pt x="1817" y="2095"/>
                  <a:pt x="1835" y="2120"/>
                  <a:pt x="1853" y="2124"/>
                </a:cubicBezTo>
                <a:cubicBezTo>
                  <a:pt x="1952" y="2144"/>
                  <a:pt x="1956" y="2028"/>
                  <a:pt x="1945" y="1932"/>
                </a:cubicBezTo>
                <a:cubicBezTo>
                  <a:pt x="1925" y="1898"/>
                  <a:pt x="1864" y="1841"/>
                  <a:pt x="1817" y="1884"/>
                </a:cubicBezTo>
                <a:cubicBezTo>
                  <a:pt x="1807" y="1943"/>
                  <a:pt x="1845" y="1954"/>
                  <a:pt x="1849" y="2000"/>
                </a:cubicBezTo>
                <a:cubicBezTo>
                  <a:pt x="1808" y="2013"/>
                  <a:pt x="1768" y="1973"/>
                  <a:pt x="1721" y="1992"/>
                </a:cubicBezTo>
                <a:cubicBezTo>
                  <a:pt x="1676" y="2052"/>
                  <a:pt x="1763" y="2059"/>
                  <a:pt x="1801" y="2084"/>
                </a:cubicBezTo>
                <a:close/>
                <a:moveTo>
                  <a:pt x="2001" y="2004"/>
                </a:moveTo>
                <a:cubicBezTo>
                  <a:pt x="1980" y="2015"/>
                  <a:pt x="1978" y="2054"/>
                  <a:pt x="1985" y="2080"/>
                </a:cubicBezTo>
                <a:cubicBezTo>
                  <a:pt x="2029" y="2089"/>
                  <a:pt x="2111" y="2099"/>
                  <a:pt x="2153" y="2084"/>
                </a:cubicBezTo>
                <a:cubicBezTo>
                  <a:pt x="2157" y="2003"/>
                  <a:pt x="2064" y="2018"/>
                  <a:pt x="2001" y="2004"/>
                </a:cubicBezTo>
                <a:close/>
                <a:moveTo>
                  <a:pt x="2017" y="2368"/>
                </a:moveTo>
                <a:cubicBezTo>
                  <a:pt x="2058" y="2431"/>
                  <a:pt x="2169" y="2406"/>
                  <a:pt x="2209" y="2368"/>
                </a:cubicBezTo>
                <a:cubicBezTo>
                  <a:pt x="2229" y="2348"/>
                  <a:pt x="2247" y="2320"/>
                  <a:pt x="2237" y="2280"/>
                </a:cubicBezTo>
                <a:cubicBezTo>
                  <a:pt x="2234" y="2266"/>
                  <a:pt x="2213" y="2254"/>
                  <a:pt x="2205" y="2236"/>
                </a:cubicBezTo>
                <a:cubicBezTo>
                  <a:pt x="2197" y="2219"/>
                  <a:pt x="2201" y="2200"/>
                  <a:pt x="2193" y="2188"/>
                </a:cubicBezTo>
                <a:cubicBezTo>
                  <a:pt x="2183" y="2172"/>
                  <a:pt x="2143" y="2146"/>
                  <a:pt x="2121" y="2140"/>
                </a:cubicBezTo>
                <a:cubicBezTo>
                  <a:pt x="2090" y="2132"/>
                  <a:pt x="2046" y="2134"/>
                  <a:pt x="2009" y="2132"/>
                </a:cubicBezTo>
                <a:cubicBezTo>
                  <a:pt x="1961" y="2130"/>
                  <a:pt x="1865" y="2162"/>
                  <a:pt x="1837" y="2176"/>
                </a:cubicBezTo>
                <a:cubicBezTo>
                  <a:pt x="1802" y="2194"/>
                  <a:pt x="1769" y="2228"/>
                  <a:pt x="1781" y="2268"/>
                </a:cubicBezTo>
                <a:cubicBezTo>
                  <a:pt x="1832" y="2322"/>
                  <a:pt x="1920" y="2265"/>
                  <a:pt x="1985" y="2260"/>
                </a:cubicBezTo>
                <a:cubicBezTo>
                  <a:pt x="2015" y="2304"/>
                  <a:pt x="1993" y="2332"/>
                  <a:pt x="2017" y="23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 noEditPoints="1"/>
          </p:cNvSpPr>
          <p:nvPr/>
        </p:nvSpPr>
        <p:spPr bwMode="auto">
          <a:xfrm>
            <a:off x="1204913" y="2870200"/>
            <a:ext cx="2106613" cy="1973263"/>
          </a:xfrm>
          <a:custGeom>
            <a:avLst/>
            <a:gdLst>
              <a:gd name="T0" fmla="*/ 2252 w 3241"/>
              <a:gd name="T1" fmla="*/ 125 h 3035"/>
              <a:gd name="T2" fmla="*/ 2988 w 3241"/>
              <a:gd name="T3" fmla="*/ 713 h 3035"/>
              <a:gd name="T4" fmla="*/ 3212 w 3241"/>
              <a:gd name="T5" fmla="*/ 1417 h 3035"/>
              <a:gd name="T6" fmla="*/ 2960 w 3241"/>
              <a:gd name="T7" fmla="*/ 2329 h 3035"/>
              <a:gd name="T8" fmla="*/ 2612 w 3241"/>
              <a:gd name="T9" fmla="*/ 2725 h 3035"/>
              <a:gd name="T10" fmla="*/ 2132 w 3241"/>
              <a:gd name="T11" fmla="*/ 2953 h 3035"/>
              <a:gd name="T12" fmla="*/ 984 w 3241"/>
              <a:gd name="T13" fmla="*/ 2905 h 3035"/>
              <a:gd name="T14" fmla="*/ 328 w 3241"/>
              <a:gd name="T15" fmla="*/ 2465 h 3035"/>
              <a:gd name="T16" fmla="*/ 24 w 3241"/>
              <a:gd name="T17" fmla="*/ 1809 h 3035"/>
              <a:gd name="T18" fmla="*/ 100 w 3241"/>
              <a:gd name="T19" fmla="*/ 1021 h 3035"/>
              <a:gd name="T20" fmla="*/ 412 w 3241"/>
              <a:gd name="T21" fmla="*/ 469 h 3035"/>
              <a:gd name="T22" fmla="*/ 1016 w 3241"/>
              <a:gd name="T23" fmla="*/ 93 h 3035"/>
              <a:gd name="T24" fmla="*/ 3120 w 3241"/>
              <a:gd name="T25" fmla="*/ 1953 h 3035"/>
              <a:gd name="T26" fmla="*/ 3168 w 3241"/>
              <a:gd name="T27" fmla="*/ 1297 h 3035"/>
              <a:gd name="T28" fmla="*/ 2808 w 3241"/>
              <a:gd name="T29" fmla="*/ 553 h 3035"/>
              <a:gd name="T30" fmla="*/ 2252 w 3241"/>
              <a:gd name="T31" fmla="*/ 165 h 3035"/>
              <a:gd name="T32" fmla="*/ 1232 w 3241"/>
              <a:gd name="T33" fmla="*/ 73 h 3035"/>
              <a:gd name="T34" fmla="*/ 380 w 3241"/>
              <a:gd name="T35" fmla="*/ 569 h 3035"/>
              <a:gd name="T36" fmla="*/ 140 w 3241"/>
              <a:gd name="T37" fmla="*/ 985 h 3035"/>
              <a:gd name="T38" fmla="*/ 48 w 3241"/>
              <a:gd name="T39" fmla="*/ 1521 h 3035"/>
              <a:gd name="T40" fmla="*/ 196 w 3241"/>
              <a:gd name="T41" fmla="*/ 2229 h 3035"/>
              <a:gd name="T42" fmla="*/ 380 w 3241"/>
              <a:gd name="T43" fmla="*/ 1845 h 3035"/>
              <a:gd name="T44" fmla="*/ 464 w 3241"/>
              <a:gd name="T45" fmla="*/ 965 h 3035"/>
              <a:gd name="T46" fmla="*/ 1236 w 3241"/>
              <a:gd name="T47" fmla="*/ 1005 h 3035"/>
              <a:gd name="T48" fmla="*/ 1288 w 3241"/>
              <a:gd name="T49" fmla="*/ 1717 h 3035"/>
              <a:gd name="T50" fmla="*/ 1180 w 3241"/>
              <a:gd name="T51" fmla="*/ 2141 h 3035"/>
              <a:gd name="T52" fmla="*/ 1152 w 3241"/>
              <a:gd name="T53" fmla="*/ 2909 h 3035"/>
              <a:gd name="T54" fmla="*/ 1552 w 3241"/>
              <a:gd name="T55" fmla="*/ 2981 h 3035"/>
              <a:gd name="T56" fmla="*/ 1948 w 3241"/>
              <a:gd name="T57" fmla="*/ 2953 h 3035"/>
              <a:gd name="T58" fmla="*/ 2052 w 3241"/>
              <a:gd name="T59" fmla="*/ 2305 h 3035"/>
              <a:gd name="T60" fmla="*/ 1560 w 3241"/>
              <a:gd name="T61" fmla="*/ 2229 h 3035"/>
              <a:gd name="T62" fmla="*/ 1724 w 3241"/>
              <a:gd name="T63" fmla="*/ 1661 h 3035"/>
              <a:gd name="T64" fmla="*/ 1936 w 3241"/>
              <a:gd name="T65" fmla="*/ 2021 h 3035"/>
              <a:gd name="T66" fmla="*/ 1808 w 3241"/>
              <a:gd name="T67" fmla="*/ 1513 h 3035"/>
              <a:gd name="T68" fmla="*/ 1900 w 3241"/>
              <a:gd name="T69" fmla="*/ 1101 h 3035"/>
              <a:gd name="T70" fmla="*/ 2716 w 3241"/>
              <a:gd name="T71" fmla="*/ 921 h 3035"/>
              <a:gd name="T72" fmla="*/ 2804 w 3241"/>
              <a:gd name="T73" fmla="*/ 1749 h 3035"/>
              <a:gd name="T74" fmla="*/ 2272 w 3241"/>
              <a:gd name="T75" fmla="*/ 897 h 3035"/>
              <a:gd name="T76" fmla="*/ 1864 w 3241"/>
              <a:gd name="T77" fmla="*/ 1237 h 3035"/>
              <a:gd name="T78" fmla="*/ 2104 w 3241"/>
              <a:gd name="T79" fmla="*/ 1821 h 3035"/>
              <a:gd name="T80" fmla="*/ 2764 w 3241"/>
              <a:gd name="T81" fmla="*/ 1721 h 3035"/>
              <a:gd name="T82" fmla="*/ 2700 w 3241"/>
              <a:gd name="T83" fmla="*/ 961 h 3035"/>
              <a:gd name="T84" fmla="*/ 880 w 3241"/>
              <a:gd name="T85" fmla="*/ 901 h 3035"/>
              <a:gd name="T86" fmla="*/ 300 w 3241"/>
              <a:gd name="T87" fmla="*/ 1673 h 3035"/>
              <a:gd name="T88" fmla="*/ 944 w 3241"/>
              <a:gd name="T89" fmla="*/ 1881 h 3035"/>
              <a:gd name="T90" fmla="*/ 1324 w 3241"/>
              <a:gd name="T91" fmla="*/ 1193 h 3035"/>
              <a:gd name="T92" fmla="*/ 1456 w 3241"/>
              <a:gd name="T93" fmla="*/ 2121 h 3035"/>
              <a:gd name="T94" fmla="*/ 1676 w 3241"/>
              <a:gd name="T95" fmla="*/ 1633 h 3035"/>
              <a:gd name="T96" fmla="*/ 2584 w 3241"/>
              <a:gd name="T97" fmla="*/ 1865 h 3035"/>
              <a:gd name="T98" fmla="*/ 2096 w 3241"/>
              <a:gd name="T99" fmla="*/ 1977 h 3035"/>
              <a:gd name="T100" fmla="*/ 2088 w 3241"/>
              <a:gd name="T101" fmla="*/ 2409 h 3035"/>
              <a:gd name="T102" fmla="*/ 2420 w 3241"/>
              <a:gd name="T103" fmla="*/ 2801 h 3035"/>
              <a:gd name="T104" fmla="*/ 2804 w 3241"/>
              <a:gd name="T105" fmla="*/ 2469 h 3035"/>
              <a:gd name="T106" fmla="*/ 988 w 3241"/>
              <a:gd name="T107" fmla="*/ 1909 h 3035"/>
              <a:gd name="T108" fmla="*/ 328 w 3241"/>
              <a:gd name="T109" fmla="*/ 2137 h 3035"/>
              <a:gd name="T110" fmla="*/ 924 w 3241"/>
              <a:gd name="T111" fmla="*/ 2837 h 3035"/>
              <a:gd name="T112" fmla="*/ 1144 w 3241"/>
              <a:gd name="T113" fmla="*/ 2145 h 3035"/>
              <a:gd name="T114" fmla="*/ 1748 w 3241"/>
              <a:gd name="T115" fmla="*/ 2145 h 3035"/>
              <a:gd name="T116" fmla="*/ 2052 w 3241"/>
              <a:gd name="T117" fmla="*/ 1965 h 30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241" h="3035">
                <a:moveTo>
                  <a:pt x="1496" y="5"/>
                </a:moveTo>
                <a:cubicBezTo>
                  <a:pt x="1577" y="0"/>
                  <a:pt x="1700" y="2"/>
                  <a:pt x="1792" y="9"/>
                </a:cubicBezTo>
                <a:cubicBezTo>
                  <a:pt x="1858" y="14"/>
                  <a:pt x="1929" y="32"/>
                  <a:pt x="1992" y="45"/>
                </a:cubicBezTo>
                <a:cubicBezTo>
                  <a:pt x="2026" y="52"/>
                  <a:pt x="2060" y="57"/>
                  <a:pt x="2092" y="65"/>
                </a:cubicBezTo>
                <a:cubicBezTo>
                  <a:pt x="2124" y="73"/>
                  <a:pt x="2157" y="80"/>
                  <a:pt x="2184" y="89"/>
                </a:cubicBezTo>
                <a:cubicBezTo>
                  <a:pt x="2207" y="97"/>
                  <a:pt x="2228" y="112"/>
                  <a:pt x="2252" y="125"/>
                </a:cubicBezTo>
                <a:cubicBezTo>
                  <a:pt x="2339" y="171"/>
                  <a:pt x="2435" y="214"/>
                  <a:pt x="2520" y="265"/>
                </a:cubicBezTo>
                <a:cubicBezTo>
                  <a:pt x="2570" y="295"/>
                  <a:pt x="2615" y="340"/>
                  <a:pt x="2660" y="381"/>
                </a:cubicBezTo>
                <a:cubicBezTo>
                  <a:pt x="2667" y="388"/>
                  <a:pt x="2675" y="397"/>
                  <a:pt x="2684" y="405"/>
                </a:cubicBezTo>
                <a:cubicBezTo>
                  <a:pt x="2722" y="440"/>
                  <a:pt x="2766" y="464"/>
                  <a:pt x="2796" y="497"/>
                </a:cubicBezTo>
                <a:cubicBezTo>
                  <a:pt x="2830" y="534"/>
                  <a:pt x="2861" y="566"/>
                  <a:pt x="2892" y="605"/>
                </a:cubicBezTo>
                <a:cubicBezTo>
                  <a:pt x="2921" y="641"/>
                  <a:pt x="2959" y="673"/>
                  <a:pt x="2988" y="713"/>
                </a:cubicBezTo>
                <a:cubicBezTo>
                  <a:pt x="3001" y="732"/>
                  <a:pt x="3014" y="753"/>
                  <a:pt x="3028" y="773"/>
                </a:cubicBezTo>
                <a:cubicBezTo>
                  <a:pt x="3055" y="813"/>
                  <a:pt x="3074" y="851"/>
                  <a:pt x="3100" y="901"/>
                </a:cubicBezTo>
                <a:cubicBezTo>
                  <a:pt x="3129" y="956"/>
                  <a:pt x="3172" y="1027"/>
                  <a:pt x="3188" y="1101"/>
                </a:cubicBezTo>
                <a:cubicBezTo>
                  <a:pt x="3198" y="1148"/>
                  <a:pt x="3198" y="1203"/>
                  <a:pt x="3204" y="1257"/>
                </a:cubicBezTo>
                <a:cubicBezTo>
                  <a:pt x="3207" y="1285"/>
                  <a:pt x="3210" y="1313"/>
                  <a:pt x="3212" y="1341"/>
                </a:cubicBezTo>
                <a:cubicBezTo>
                  <a:pt x="3213" y="1366"/>
                  <a:pt x="3210" y="1393"/>
                  <a:pt x="3212" y="1417"/>
                </a:cubicBezTo>
                <a:cubicBezTo>
                  <a:pt x="3215" y="1451"/>
                  <a:pt x="3229" y="1486"/>
                  <a:pt x="3232" y="1525"/>
                </a:cubicBezTo>
                <a:cubicBezTo>
                  <a:pt x="3241" y="1636"/>
                  <a:pt x="3225" y="1712"/>
                  <a:pt x="3208" y="1801"/>
                </a:cubicBezTo>
                <a:cubicBezTo>
                  <a:pt x="3201" y="1840"/>
                  <a:pt x="3196" y="1885"/>
                  <a:pt x="3184" y="1917"/>
                </a:cubicBezTo>
                <a:cubicBezTo>
                  <a:pt x="3178" y="1935"/>
                  <a:pt x="3164" y="1950"/>
                  <a:pt x="3156" y="1969"/>
                </a:cubicBezTo>
                <a:cubicBezTo>
                  <a:pt x="3132" y="2023"/>
                  <a:pt x="3108" y="2079"/>
                  <a:pt x="3080" y="2133"/>
                </a:cubicBezTo>
                <a:cubicBezTo>
                  <a:pt x="3045" y="2200"/>
                  <a:pt x="3002" y="2263"/>
                  <a:pt x="2960" y="2329"/>
                </a:cubicBezTo>
                <a:cubicBezTo>
                  <a:pt x="2940" y="2360"/>
                  <a:pt x="2913" y="2389"/>
                  <a:pt x="2892" y="2421"/>
                </a:cubicBezTo>
                <a:cubicBezTo>
                  <a:pt x="2886" y="2430"/>
                  <a:pt x="2886" y="2441"/>
                  <a:pt x="2880" y="2449"/>
                </a:cubicBezTo>
                <a:cubicBezTo>
                  <a:pt x="2855" y="2483"/>
                  <a:pt x="2814" y="2518"/>
                  <a:pt x="2784" y="2553"/>
                </a:cubicBezTo>
                <a:cubicBezTo>
                  <a:pt x="2772" y="2567"/>
                  <a:pt x="2761" y="2582"/>
                  <a:pt x="2748" y="2597"/>
                </a:cubicBezTo>
                <a:cubicBezTo>
                  <a:pt x="2723" y="2626"/>
                  <a:pt x="2704" y="2661"/>
                  <a:pt x="2680" y="2685"/>
                </a:cubicBezTo>
                <a:cubicBezTo>
                  <a:pt x="2661" y="2704"/>
                  <a:pt x="2635" y="2708"/>
                  <a:pt x="2612" y="2725"/>
                </a:cubicBezTo>
                <a:cubicBezTo>
                  <a:pt x="2590" y="2741"/>
                  <a:pt x="2583" y="2767"/>
                  <a:pt x="2564" y="2781"/>
                </a:cubicBezTo>
                <a:cubicBezTo>
                  <a:pt x="2551" y="2791"/>
                  <a:pt x="2528" y="2793"/>
                  <a:pt x="2512" y="2801"/>
                </a:cubicBezTo>
                <a:cubicBezTo>
                  <a:pt x="2497" y="2809"/>
                  <a:pt x="2485" y="2822"/>
                  <a:pt x="2472" y="2829"/>
                </a:cubicBezTo>
                <a:cubicBezTo>
                  <a:pt x="2442" y="2846"/>
                  <a:pt x="2409" y="2864"/>
                  <a:pt x="2380" y="2877"/>
                </a:cubicBezTo>
                <a:cubicBezTo>
                  <a:pt x="2344" y="2893"/>
                  <a:pt x="2305" y="2898"/>
                  <a:pt x="2264" y="2909"/>
                </a:cubicBezTo>
                <a:cubicBezTo>
                  <a:pt x="2221" y="2921"/>
                  <a:pt x="2180" y="2942"/>
                  <a:pt x="2132" y="2953"/>
                </a:cubicBezTo>
                <a:cubicBezTo>
                  <a:pt x="2086" y="2964"/>
                  <a:pt x="2039" y="2982"/>
                  <a:pt x="1992" y="2989"/>
                </a:cubicBezTo>
                <a:cubicBezTo>
                  <a:pt x="1953" y="2995"/>
                  <a:pt x="1909" y="2997"/>
                  <a:pt x="1868" y="3001"/>
                </a:cubicBezTo>
                <a:cubicBezTo>
                  <a:pt x="1719" y="3016"/>
                  <a:pt x="1542" y="3035"/>
                  <a:pt x="1380" y="3017"/>
                </a:cubicBezTo>
                <a:cubicBezTo>
                  <a:pt x="1343" y="3013"/>
                  <a:pt x="1301" y="2999"/>
                  <a:pt x="1260" y="2989"/>
                </a:cubicBezTo>
                <a:cubicBezTo>
                  <a:pt x="1184" y="2970"/>
                  <a:pt x="1105" y="2960"/>
                  <a:pt x="1032" y="2929"/>
                </a:cubicBezTo>
                <a:cubicBezTo>
                  <a:pt x="1016" y="2922"/>
                  <a:pt x="1000" y="2912"/>
                  <a:pt x="984" y="2905"/>
                </a:cubicBezTo>
                <a:cubicBezTo>
                  <a:pt x="966" y="2897"/>
                  <a:pt x="945" y="2896"/>
                  <a:pt x="928" y="2889"/>
                </a:cubicBezTo>
                <a:cubicBezTo>
                  <a:pt x="905" y="2880"/>
                  <a:pt x="882" y="2861"/>
                  <a:pt x="856" y="2849"/>
                </a:cubicBezTo>
                <a:cubicBezTo>
                  <a:pt x="784" y="2815"/>
                  <a:pt x="713" y="2767"/>
                  <a:pt x="644" y="2725"/>
                </a:cubicBezTo>
                <a:cubicBezTo>
                  <a:pt x="576" y="2684"/>
                  <a:pt x="514" y="2632"/>
                  <a:pt x="452" y="2581"/>
                </a:cubicBezTo>
                <a:cubicBezTo>
                  <a:pt x="431" y="2564"/>
                  <a:pt x="406" y="2553"/>
                  <a:pt x="388" y="2537"/>
                </a:cubicBezTo>
                <a:cubicBezTo>
                  <a:pt x="367" y="2518"/>
                  <a:pt x="348" y="2490"/>
                  <a:pt x="328" y="2465"/>
                </a:cubicBezTo>
                <a:cubicBezTo>
                  <a:pt x="282" y="2408"/>
                  <a:pt x="231" y="2351"/>
                  <a:pt x="184" y="2289"/>
                </a:cubicBezTo>
                <a:cubicBezTo>
                  <a:pt x="160" y="2257"/>
                  <a:pt x="154" y="2236"/>
                  <a:pt x="132" y="2193"/>
                </a:cubicBezTo>
                <a:cubicBezTo>
                  <a:pt x="117" y="2164"/>
                  <a:pt x="97" y="2136"/>
                  <a:pt x="84" y="2097"/>
                </a:cubicBezTo>
                <a:cubicBezTo>
                  <a:pt x="81" y="2089"/>
                  <a:pt x="78" y="2080"/>
                  <a:pt x="76" y="2073"/>
                </a:cubicBezTo>
                <a:cubicBezTo>
                  <a:pt x="67" y="2046"/>
                  <a:pt x="60" y="2014"/>
                  <a:pt x="48" y="1977"/>
                </a:cubicBezTo>
                <a:cubicBezTo>
                  <a:pt x="35" y="1935"/>
                  <a:pt x="32" y="1866"/>
                  <a:pt x="24" y="1809"/>
                </a:cubicBezTo>
                <a:cubicBezTo>
                  <a:pt x="14" y="1735"/>
                  <a:pt x="12" y="1669"/>
                  <a:pt x="12" y="1593"/>
                </a:cubicBezTo>
                <a:cubicBezTo>
                  <a:pt x="12" y="1525"/>
                  <a:pt x="0" y="1466"/>
                  <a:pt x="8" y="1397"/>
                </a:cubicBezTo>
                <a:cubicBezTo>
                  <a:pt x="10" y="1376"/>
                  <a:pt x="20" y="1355"/>
                  <a:pt x="24" y="1333"/>
                </a:cubicBezTo>
                <a:cubicBezTo>
                  <a:pt x="33" y="1287"/>
                  <a:pt x="40" y="1246"/>
                  <a:pt x="48" y="1201"/>
                </a:cubicBezTo>
                <a:cubicBezTo>
                  <a:pt x="58" y="1144"/>
                  <a:pt x="64" y="1106"/>
                  <a:pt x="84" y="1057"/>
                </a:cubicBezTo>
                <a:cubicBezTo>
                  <a:pt x="88" y="1048"/>
                  <a:pt x="94" y="1038"/>
                  <a:pt x="100" y="1021"/>
                </a:cubicBezTo>
                <a:cubicBezTo>
                  <a:pt x="120" y="968"/>
                  <a:pt x="152" y="906"/>
                  <a:pt x="180" y="853"/>
                </a:cubicBezTo>
                <a:cubicBezTo>
                  <a:pt x="207" y="802"/>
                  <a:pt x="219" y="753"/>
                  <a:pt x="244" y="713"/>
                </a:cubicBezTo>
                <a:cubicBezTo>
                  <a:pt x="257" y="692"/>
                  <a:pt x="272" y="674"/>
                  <a:pt x="284" y="653"/>
                </a:cubicBezTo>
                <a:cubicBezTo>
                  <a:pt x="295" y="632"/>
                  <a:pt x="302" y="606"/>
                  <a:pt x="316" y="585"/>
                </a:cubicBezTo>
                <a:cubicBezTo>
                  <a:pt x="329" y="567"/>
                  <a:pt x="352" y="552"/>
                  <a:pt x="368" y="529"/>
                </a:cubicBezTo>
                <a:cubicBezTo>
                  <a:pt x="383" y="509"/>
                  <a:pt x="396" y="487"/>
                  <a:pt x="412" y="469"/>
                </a:cubicBezTo>
                <a:cubicBezTo>
                  <a:pt x="428" y="451"/>
                  <a:pt x="447" y="435"/>
                  <a:pt x="464" y="417"/>
                </a:cubicBezTo>
                <a:cubicBezTo>
                  <a:pt x="500" y="377"/>
                  <a:pt x="527" y="353"/>
                  <a:pt x="572" y="317"/>
                </a:cubicBezTo>
                <a:cubicBezTo>
                  <a:pt x="623" y="276"/>
                  <a:pt x="682" y="229"/>
                  <a:pt x="748" y="197"/>
                </a:cubicBezTo>
                <a:cubicBezTo>
                  <a:pt x="769" y="187"/>
                  <a:pt x="795" y="183"/>
                  <a:pt x="816" y="173"/>
                </a:cubicBezTo>
                <a:cubicBezTo>
                  <a:pt x="836" y="163"/>
                  <a:pt x="852" y="146"/>
                  <a:pt x="872" y="137"/>
                </a:cubicBezTo>
                <a:cubicBezTo>
                  <a:pt x="913" y="118"/>
                  <a:pt x="965" y="107"/>
                  <a:pt x="1016" y="93"/>
                </a:cubicBezTo>
                <a:cubicBezTo>
                  <a:pt x="1065" y="79"/>
                  <a:pt x="1113" y="63"/>
                  <a:pt x="1164" y="53"/>
                </a:cubicBezTo>
                <a:cubicBezTo>
                  <a:pt x="1215" y="43"/>
                  <a:pt x="1269" y="34"/>
                  <a:pt x="1324" y="25"/>
                </a:cubicBezTo>
                <a:cubicBezTo>
                  <a:pt x="1380" y="16"/>
                  <a:pt x="1438" y="8"/>
                  <a:pt x="1496" y="5"/>
                </a:cubicBezTo>
                <a:close/>
                <a:moveTo>
                  <a:pt x="3000" y="2193"/>
                </a:moveTo>
                <a:cubicBezTo>
                  <a:pt x="3030" y="2145"/>
                  <a:pt x="3052" y="2094"/>
                  <a:pt x="3076" y="2041"/>
                </a:cubicBezTo>
                <a:cubicBezTo>
                  <a:pt x="3090" y="2010"/>
                  <a:pt x="3106" y="1982"/>
                  <a:pt x="3120" y="1953"/>
                </a:cubicBezTo>
                <a:cubicBezTo>
                  <a:pt x="3143" y="1904"/>
                  <a:pt x="3157" y="1862"/>
                  <a:pt x="3168" y="1805"/>
                </a:cubicBezTo>
                <a:cubicBezTo>
                  <a:pt x="3170" y="1793"/>
                  <a:pt x="3178" y="1780"/>
                  <a:pt x="3180" y="1769"/>
                </a:cubicBezTo>
                <a:cubicBezTo>
                  <a:pt x="3196" y="1681"/>
                  <a:pt x="3195" y="1583"/>
                  <a:pt x="3188" y="1481"/>
                </a:cubicBezTo>
                <a:cubicBezTo>
                  <a:pt x="3186" y="1459"/>
                  <a:pt x="3177" y="1436"/>
                  <a:pt x="3176" y="1413"/>
                </a:cubicBezTo>
                <a:cubicBezTo>
                  <a:pt x="3175" y="1393"/>
                  <a:pt x="3181" y="1374"/>
                  <a:pt x="3180" y="1353"/>
                </a:cubicBezTo>
                <a:cubicBezTo>
                  <a:pt x="3179" y="1333"/>
                  <a:pt x="3169" y="1315"/>
                  <a:pt x="3168" y="1297"/>
                </a:cubicBezTo>
                <a:cubicBezTo>
                  <a:pt x="3165" y="1263"/>
                  <a:pt x="3173" y="1230"/>
                  <a:pt x="3168" y="1197"/>
                </a:cubicBezTo>
                <a:cubicBezTo>
                  <a:pt x="3164" y="1165"/>
                  <a:pt x="3151" y="1130"/>
                  <a:pt x="3144" y="1097"/>
                </a:cubicBezTo>
                <a:cubicBezTo>
                  <a:pt x="3128" y="1022"/>
                  <a:pt x="3099" y="976"/>
                  <a:pt x="3072" y="921"/>
                </a:cubicBezTo>
                <a:cubicBezTo>
                  <a:pt x="3024" y="821"/>
                  <a:pt x="2962" y="733"/>
                  <a:pt x="2896" y="657"/>
                </a:cubicBezTo>
                <a:cubicBezTo>
                  <a:pt x="2886" y="646"/>
                  <a:pt x="2874" y="636"/>
                  <a:pt x="2864" y="625"/>
                </a:cubicBezTo>
                <a:cubicBezTo>
                  <a:pt x="2843" y="602"/>
                  <a:pt x="2828" y="574"/>
                  <a:pt x="2808" y="553"/>
                </a:cubicBezTo>
                <a:cubicBezTo>
                  <a:pt x="2794" y="538"/>
                  <a:pt x="2776" y="525"/>
                  <a:pt x="2760" y="509"/>
                </a:cubicBezTo>
                <a:cubicBezTo>
                  <a:pt x="2744" y="494"/>
                  <a:pt x="2728" y="475"/>
                  <a:pt x="2712" y="461"/>
                </a:cubicBezTo>
                <a:cubicBezTo>
                  <a:pt x="2698" y="449"/>
                  <a:pt x="2678" y="445"/>
                  <a:pt x="2664" y="433"/>
                </a:cubicBezTo>
                <a:cubicBezTo>
                  <a:pt x="2654" y="424"/>
                  <a:pt x="2646" y="410"/>
                  <a:pt x="2636" y="401"/>
                </a:cubicBezTo>
                <a:cubicBezTo>
                  <a:pt x="2602" y="368"/>
                  <a:pt x="2566" y="343"/>
                  <a:pt x="2532" y="313"/>
                </a:cubicBezTo>
                <a:cubicBezTo>
                  <a:pt x="2440" y="266"/>
                  <a:pt x="2346" y="208"/>
                  <a:pt x="2252" y="165"/>
                </a:cubicBezTo>
                <a:cubicBezTo>
                  <a:pt x="2175" y="129"/>
                  <a:pt x="2098" y="109"/>
                  <a:pt x="2004" y="89"/>
                </a:cubicBezTo>
                <a:cubicBezTo>
                  <a:pt x="1954" y="79"/>
                  <a:pt x="1903" y="70"/>
                  <a:pt x="1852" y="61"/>
                </a:cubicBezTo>
                <a:cubicBezTo>
                  <a:pt x="1731" y="40"/>
                  <a:pt x="1596" y="31"/>
                  <a:pt x="1460" y="41"/>
                </a:cubicBezTo>
                <a:cubicBezTo>
                  <a:pt x="1438" y="43"/>
                  <a:pt x="1417" y="52"/>
                  <a:pt x="1396" y="53"/>
                </a:cubicBezTo>
                <a:cubicBezTo>
                  <a:pt x="1373" y="54"/>
                  <a:pt x="1350" y="45"/>
                  <a:pt x="1324" y="49"/>
                </a:cubicBezTo>
                <a:cubicBezTo>
                  <a:pt x="1295" y="53"/>
                  <a:pt x="1266" y="68"/>
                  <a:pt x="1232" y="73"/>
                </a:cubicBezTo>
                <a:cubicBezTo>
                  <a:pt x="1131" y="89"/>
                  <a:pt x="1033" y="118"/>
                  <a:pt x="940" y="153"/>
                </a:cubicBezTo>
                <a:cubicBezTo>
                  <a:pt x="848" y="187"/>
                  <a:pt x="760" y="233"/>
                  <a:pt x="684" y="277"/>
                </a:cubicBezTo>
                <a:cubicBezTo>
                  <a:pt x="628" y="310"/>
                  <a:pt x="592" y="333"/>
                  <a:pt x="552" y="377"/>
                </a:cubicBezTo>
                <a:cubicBezTo>
                  <a:pt x="511" y="422"/>
                  <a:pt x="464" y="468"/>
                  <a:pt x="424" y="509"/>
                </a:cubicBezTo>
                <a:cubicBezTo>
                  <a:pt x="416" y="518"/>
                  <a:pt x="402" y="526"/>
                  <a:pt x="396" y="533"/>
                </a:cubicBezTo>
                <a:cubicBezTo>
                  <a:pt x="388" y="543"/>
                  <a:pt x="389" y="558"/>
                  <a:pt x="380" y="569"/>
                </a:cubicBezTo>
                <a:cubicBezTo>
                  <a:pt x="373" y="578"/>
                  <a:pt x="357" y="583"/>
                  <a:pt x="348" y="593"/>
                </a:cubicBezTo>
                <a:cubicBezTo>
                  <a:pt x="340" y="602"/>
                  <a:pt x="335" y="618"/>
                  <a:pt x="328" y="629"/>
                </a:cubicBezTo>
                <a:cubicBezTo>
                  <a:pt x="292" y="682"/>
                  <a:pt x="262" y="748"/>
                  <a:pt x="232" y="805"/>
                </a:cubicBezTo>
                <a:cubicBezTo>
                  <a:pt x="224" y="821"/>
                  <a:pt x="211" y="834"/>
                  <a:pt x="204" y="849"/>
                </a:cubicBezTo>
                <a:cubicBezTo>
                  <a:pt x="188" y="885"/>
                  <a:pt x="181" y="927"/>
                  <a:pt x="164" y="957"/>
                </a:cubicBezTo>
                <a:cubicBezTo>
                  <a:pt x="158" y="968"/>
                  <a:pt x="146" y="973"/>
                  <a:pt x="140" y="985"/>
                </a:cubicBezTo>
                <a:cubicBezTo>
                  <a:pt x="136" y="993"/>
                  <a:pt x="136" y="1006"/>
                  <a:pt x="132" y="1017"/>
                </a:cubicBezTo>
                <a:cubicBezTo>
                  <a:pt x="110" y="1077"/>
                  <a:pt x="81" y="1162"/>
                  <a:pt x="72" y="1233"/>
                </a:cubicBezTo>
                <a:cubicBezTo>
                  <a:pt x="70" y="1252"/>
                  <a:pt x="75" y="1272"/>
                  <a:pt x="72" y="1289"/>
                </a:cubicBezTo>
                <a:cubicBezTo>
                  <a:pt x="69" y="1304"/>
                  <a:pt x="55" y="1319"/>
                  <a:pt x="52" y="1337"/>
                </a:cubicBezTo>
                <a:cubicBezTo>
                  <a:pt x="50" y="1346"/>
                  <a:pt x="54" y="1360"/>
                  <a:pt x="52" y="1373"/>
                </a:cubicBezTo>
                <a:cubicBezTo>
                  <a:pt x="44" y="1430"/>
                  <a:pt x="50" y="1463"/>
                  <a:pt x="48" y="1521"/>
                </a:cubicBezTo>
                <a:cubicBezTo>
                  <a:pt x="45" y="1588"/>
                  <a:pt x="41" y="1661"/>
                  <a:pt x="48" y="1713"/>
                </a:cubicBezTo>
                <a:cubicBezTo>
                  <a:pt x="62" y="1829"/>
                  <a:pt x="69" y="1926"/>
                  <a:pt x="96" y="2021"/>
                </a:cubicBezTo>
                <a:cubicBezTo>
                  <a:pt x="107" y="2059"/>
                  <a:pt x="116" y="2101"/>
                  <a:pt x="128" y="2129"/>
                </a:cubicBezTo>
                <a:cubicBezTo>
                  <a:pt x="133" y="2141"/>
                  <a:pt x="148" y="2155"/>
                  <a:pt x="156" y="2169"/>
                </a:cubicBezTo>
                <a:cubicBezTo>
                  <a:pt x="165" y="2184"/>
                  <a:pt x="172" y="2201"/>
                  <a:pt x="180" y="2213"/>
                </a:cubicBezTo>
                <a:cubicBezTo>
                  <a:pt x="184" y="2218"/>
                  <a:pt x="191" y="2222"/>
                  <a:pt x="196" y="2229"/>
                </a:cubicBezTo>
                <a:cubicBezTo>
                  <a:pt x="213" y="2256"/>
                  <a:pt x="217" y="2277"/>
                  <a:pt x="252" y="2273"/>
                </a:cubicBezTo>
                <a:cubicBezTo>
                  <a:pt x="265" y="2258"/>
                  <a:pt x="270" y="2236"/>
                  <a:pt x="276" y="2217"/>
                </a:cubicBezTo>
                <a:cubicBezTo>
                  <a:pt x="287" y="2183"/>
                  <a:pt x="298" y="2150"/>
                  <a:pt x="300" y="2109"/>
                </a:cubicBezTo>
                <a:cubicBezTo>
                  <a:pt x="320" y="2081"/>
                  <a:pt x="327" y="2040"/>
                  <a:pt x="328" y="1993"/>
                </a:cubicBezTo>
                <a:cubicBezTo>
                  <a:pt x="339" y="1977"/>
                  <a:pt x="350" y="1950"/>
                  <a:pt x="360" y="1921"/>
                </a:cubicBezTo>
                <a:cubicBezTo>
                  <a:pt x="369" y="1896"/>
                  <a:pt x="382" y="1864"/>
                  <a:pt x="380" y="1845"/>
                </a:cubicBezTo>
                <a:cubicBezTo>
                  <a:pt x="376" y="1815"/>
                  <a:pt x="344" y="1794"/>
                  <a:pt x="324" y="1765"/>
                </a:cubicBezTo>
                <a:cubicBezTo>
                  <a:pt x="271" y="1689"/>
                  <a:pt x="229" y="1558"/>
                  <a:pt x="236" y="1445"/>
                </a:cubicBezTo>
                <a:cubicBezTo>
                  <a:pt x="238" y="1417"/>
                  <a:pt x="231" y="1381"/>
                  <a:pt x="232" y="1345"/>
                </a:cubicBezTo>
                <a:cubicBezTo>
                  <a:pt x="234" y="1261"/>
                  <a:pt x="266" y="1188"/>
                  <a:pt x="304" y="1109"/>
                </a:cubicBezTo>
                <a:cubicBezTo>
                  <a:pt x="335" y="1078"/>
                  <a:pt x="364" y="1036"/>
                  <a:pt x="404" y="1001"/>
                </a:cubicBezTo>
                <a:cubicBezTo>
                  <a:pt x="422" y="986"/>
                  <a:pt x="442" y="978"/>
                  <a:pt x="464" y="965"/>
                </a:cubicBezTo>
                <a:cubicBezTo>
                  <a:pt x="485" y="953"/>
                  <a:pt x="503" y="935"/>
                  <a:pt x="524" y="925"/>
                </a:cubicBezTo>
                <a:cubicBezTo>
                  <a:pt x="541" y="917"/>
                  <a:pt x="565" y="914"/>
                  <a:pt x="584" y="905"/>
                </a:cubicBezTo>
                <a:cubicBezTo>
                  <a:pt x="604" y="896"/>
                  <a:pt x="617" y="883"/>
                  <a:pt x="636" y="877"/>
                </a:cubicBezTo>
                <a:cubicBezTo>
                  <a:pt x="702" y="858"/>
                  <a:pt x="795" y="855"/>
                  <a:pt x="880" y="861"/>
                </a:cubicBezTo>
                <a:cubicBezTo>
                  <a:pt x="988" y="868"/>
                  <a:pt x="1043" y="895"/>
                  <a:pt x="1128" y="929"/>
                </a:cubicBezTo>
                <a:cubicBezTo>
                  <a:pt x="1156" y="966"/>
                  <a:pt x="1203" y="975"/>
                  <a:pt x="1236" y="1005"/>
                </a:cubicBezTo>
                <a:cubicBezTo>
                  <a:pt x="1261" y="1028"/>
                  <a:pt x="1285" y="1067"/>
                  <a:pt x="1304" y="1093"/>
                </a:cubicBezTo>
                <a:cubicBezTo>
                  <a:pt x="1324" y="1120"/>
                  <a:pt x="1337" y="1149"/>
                  <a:pt x="1352" y="1177"/>
                </a:cubicBezTo>
                <a:cubicBezTo>
                  <a:pt x="1355" y="1183"/>
                  <a:pt x="1354" y="1187"/>
                  <a:pt x="1356" y="1193"/>
                </a:cubicBezTo>
                <a:cubicBezTo>
                  <a:pt x="1378" y="1253"/>
                  <a:pt x="1403" y="1300"/>
                  <a:pt x="1400" y="1381"/>
                </a:cubicBezTo>
                <a:cubicBezTo>
                  <a:pt x="1397" y="1453"/>
                  <a:pt x="1369" y="1510"/>
                  <a:pt x="1364" y="1561"/>
                </a:cubicBezTo>
                <a:cubicBezTo>
                  <a:pt x="1359" y="1612"/>
                  <a:pt x="1319" y="1681"/>
                  <a:pt x="1288" y="1717"/>
                </a:cubicBezTo>
                <a:cubicBezTo>
                  <a:pt x="1276" y="1731"/>
                  <a:pt x="1256" y="1742"/>
                  <a:pt x="1244" y="1757"/>
                </a:cubicBezTo>
                <a:cubicBezTo>
                  <a:pt x="1234" y="1769"/>
                  <a:pt x="1227" y="1789"/>
                  <a:pt x="1216" y="1805"/>
                </a:cubicBezTo>
                <a:cubicBezTo>
                  <a:pt x="1204" y="1823"/>
                  <a:pt x="1187" y="1838"/>
                  <a:pt x="1184" y="1853"/>
                </a:cubicBezTo>
                <a:cubicBezTo>
                  <a:pt x="1175" y="1892"/>
                  <a:pt x="1186" y="1948"/>
                  <a:pt x="1184" y="1993"/>
                </a:cubicBezTo>
                <a:cubicBezTo>
                  <a:pt x="1183" y="2017"/>
                  <a:pt x="1188" y="2041"/>
                  <a:pt x="1188" y="2065"/>
                </a:cubicBezTo>
                <a:cubicBezTo>
                  <a:pt x="1188" y="2090"/>
                  <a:pt x="1180" y="2116"/>
                  <a:pt x="1180" y="2141"/>
                </a:cubicBezTo>
                <a:cubicBezTo>
                  <a:pt x="1180" y="2244"/>
                  <a:pt x="1179" y="2354"/>
                  <a:pt x="1176" y="2445"/>
                </a:cubicBezTo>
                <a:cubicBezTo>
                  <a:pt x="1175" y="2481"/>
                  <a:pt x="1165" y="2515"/>
                  <a:pt x="1164" y="2545"/>
                </a:cubicBezTo>
                <a:cubicBezTo>
                  <a:pt x="1164" y="2561"/>
                  <a:pt x="1168" y="2576"/>
                  <a:pt x="1168" y="2593"/>
                </a:cubicBezTo>
                <a:cubicBezTo>
                  <a:pt x="1168" y="2625"/>
                  <a:pt x="1159" y="2659"/>
                  <a:pt x="1156" y="2693"/>
                </a:cubicBezTo>
                <a:cubicBezTo>
                  <a:pt x="1153" y="2730"/>
                  <a:pt x="1158" y="2768"/>
                  <a:pt x="1156" y="2801"/>
                </a:cubicBezTo>
                <a:cubicBezTo>
                  <a:pt x="1153" y="2838"/>
                  <a:pt x="1134" y="2875"/>
                  <a:pt x="1152" y="2909"/>
                </a:cubicBezTo>
                <a:cubicBezTo>
                  <a:pt x="1169" y="2922"/>
                  <a:pt x="1191" y="2923"/>
                  <a:pt x="1212" y="2929"/>
                </a:cubicBezTo>
                <a:cubicBezTo>
                  <a:pt x="1232" y="2935"/>
                  <a:pt x="1255" y="2946"/>
                  <a:pt x="1276" y="2949"/>
                </a:cubicBezTo>
                <a:cubicBezTo>
                  <a:pt x="1288" y="2951"/>
                  <a:pt x="1303" y="2947"/>
                  <a:pt x="1316" y="2949"/>
                </a:cubicBezTo>
                <a:cubicBezTo>
                  <a:pt x="1340" y="2953"/>
                  <a:pt x="1363" y="2968"/>
                  <a:pt x="1388" y="2973"/>
                </a:cubicBezTo>
                <a:cubicBezTo>
                  <a:pt x="1425" y="2980"/>
                  <a:pt x="1463" y="2971"/>
                  <a:pt x="1500" y="2973"/>
                </a:cubicBezTo>
                <a:cubicBezTo>
                  <a:pt x="1517" y="2974"/>
                  <a:pt x="1534" y="2981"/>
                  <a:pt x="1552" y="2981"/>
                </a:cubicBezTo>
                <a:cubicBezTo>
                  <a:pt x="1570" y="2981"/>
                  <a:pt x="1584" y="2975"/>
                  <a:pt x="1604" y="2973"/>
                </a:cubicBezTo>
                <a:cubicBezTo>
                  <a:pt x="1619" y="2972"/>
                  <a:pt x="1636" y="2977"/>
                  <a:pt x="1652" y="2977"/>
                </a:cubicBezTo>
                <a:cubicBezTo>
                  <a:pt x="1684" y="2977"/>
                  <a:pt x="1717" y="2967"/>
                  <a:pt x="1748" y="2965"/>
                </a:cubicBezTo>
                <a:cubicBezTo>
                  <a:pt x="1776" y="2963"/>
                  <a:pt x="1805" y="2964"/>
                  <a:pt x="1832" y="2961"/>
                </a:cubicBezTo>
                <a:cubicBezTo>
                  <a:pt x="1858" y="2958"/>
                  <a:pt x="1883" y="2950"/>
                  <a:pt x="1908" y="2949"/>
                </a:cubicBezTo>
                <a:cubicBezTo>
                  <a:pt x="1920" y="2948"/>
                  <a:pt x="1935" y="2954"/>
                  <a:pt x="1948" y="2953"/>
                </a:cubicBezTo>
                <a:cubicBezTo>
                  <a:pt x="1970" y="2951"/>
                  <a:pt x="1994" y="2942"/>
                  <a:pt x="2016" y="2937"/>
                </a:cubicBezTo>
                <a:cubicBezTo>
                  <a:pt x="2038" y="2932"/>
                  <a:pt x="2064" y="2930"/>
                  <a:pt x="2080" y="2913"/>
                </a:cubicBezTo>
                <a:cubicBezTo>
                  <a:pt x="2062" y="2838"/>
                  <a:pt x="2070" y="2758"/>
                  <a:pt x="2068" y="2677"/>
                </a:cubicBezTo>
                <a:cubicBezTo>
                  <a:pt x="2066" y="2589"/>
                  <a:pt x="2047" y="2500"/>
                  <a:pt x="2052" y="2417"/>
                </a:cubicBezTo>
                <a:cubicBezTo>
                  <a:pt x="2053" y="2406"/>
                  <a:pt x="2060" y="2392"/>
                  <a:pt x="2060" y="2381"/>
                </a:cubicBezTo>
                <a:cubicBezTo>
                  <a:pt x="2061" y="2356"/>
                  <a:pt x="2053" y="2330"/>
                  <a:pt x="2052" y="2305"/>
                </a:cubicBezTo>
                <a:cubicBezTo>
                  <a:pt x="2051" y="2283"/>
                  <a:pt x="2057" y="2257"/>
                  <a:pt x="2040" y="2241"/>
                </a:cubicBezTo>
                <a:cubicBezTo>
                  <a:pt x="1996" y="2244"/>
                  <a:pt x="1974" y="2283"/>
                  <a:pt x="1940" y="2313"/>
                </a:cubicBezTo>
                <a:cubicBezTo>
                  <a:pt x="1910" y="2339"/>
                  <a:pt x="1878" y="2387"/>
                  <a:pt x="1832" y="2385"/>
                </a:cubicBezTo>
                <a:cubicBezTo>
                  <a:pt x="1791" y="2383"/>
                  <a:pt x="1750" y="2331"/>
                  <a:pt x="1728" y="2313"/>
                </a:cubicBezTo>
                <a:cubicBezTo>
                  <a:pt x="1697" y="2287"/>
                  <a:pt x="1665" y="2238"/>
                  <a:pt x="1636" y="2229"/>
                </a:cubicBezTo>
                <a:cubicBezTo>
                  <a:pt x="1612" y="2222"/>
                  <a:pt x="1584" y="2233"/>
                  <a:pt x="1560" y="2229"/>
                </a:cubicBezTo>
                <a:cubicBezTo>
                  <a:pt x="1539" y="2226"/>
                  <a:pt x="1492" y="2209"/>
                  <a:pt x="1480" y="2201"/>
                </a:cubicBezTo>
                <a:cubicBezTo>
                  <a:pt x="1418" y="2163"/>
                  <a:pt x="1393" y="2044"/>
                  <a:pt x="1436" y="1973"/>
                </a:cubicBezTo>
                <a:cubicBezTo>
                  <a:pt x="1464" y="1927"/>
                  <a:pt x="1576" y="1895"/>
                  <a:pt x="1592" y="1849"/>
                </a:cubicBezTo>
                <a:cubicBezTo>
                  <a:pt x="1618" y="1773"/>
                  <a:pt x="1536" y="1691"/>
                  <a:pt x="1576" y="1625"/>
                </a:cubicBezTo>
                <a:cubicBezTo>
                  <a:pt x="1591" y="1601"/>
                  <a:pt x="1658" y="1568"/>
                  <a:pt x="1696" y="1589"/>
                </a:cubicBezTo>
                <a:cubicBezTo>
                  <a:pt x="1713" y="1599"/>
                  <a:pt x="1718" y="1628"/>
                  <a:pt x="1724" y="1661"/>
                </a:cubicBezTo>
                <a:cubicBezTo>
                  <a:pt x="1729" y="1692"/>
                  <a:pt x="1741" y="1728"/>
                  <a:pt x="1744" y="1753"/>
                </a:cubicBezTo>
                <a:cubicBezTo>
                  <a:pt x="1747" y="1773"/>
                  <a:pt x="1738" y="1799"/>
                  <a:pt x="1748" y="1825"/>
                </a:cubicBezTo>
                <a:cubicBezTo>
                  <a:pt x="1761" y="1859"/>
                  <a:pt x="1809" y="1880"/>
                  <a:pt x="1824" y="1913"/>
                </a:cubicBezTo>
                <a:cubicBezTo>
                  <a:pt x="1838" y="1944"/>
                  <a:pt x="1834" y="1978"/>
                  <a:pt x="1840" y="2009"/>
                </a:cubicBezTo>
                <a:cubicBezTo>
                  <a:pt x="1846" y="2040"/>
                  <a:pt x="1867" y="2067"/>
                  <a:pt x="1892" y="2065"/>
                </a:cubicBezTo>
                <a:cubicBezTo>
                  <a:pt x="1914" y="2063"/>
                  <a:pt x="1927" y="2034"/>
                  <a:pt x="1936" y="2021"/>
                </a:cubicBezTo>
                <a:cubicBezTo>
                  <a:pt x="1950" y="2002"/>
                  <a:pt x="1960" y="1983"/>
                  <a:pt x="1972" y="1965"/>
                </a:cubicBezTo>
                <a:cubicBezTo>
                  <a:pt x="1989" y="1940"/>
                  <a:pt x="2049" y="1890"/>
                  <a:pt x="2040" y="1853"/>
                </a:cubicBezTo>
                <a:cubicBezTo>
                  <a:pt x="2034" y="1829"/>
                  <a:pt x="1991" y="1825"/>
                  <a:pt x="1972" y="1813"/>
                </a:cubicBezTo>
                <a:cubicBezTo>
                  <a:pt x="1968" y="1810"/>
                  <a:pt x="1960" y="1799"/>
                  <a:pt x="1952" y="1793"/>
                </a:cubicBezTo>
                <a:cubicBezTo>
                  <a:pt x="1916" y="1765"/>
                  <a:pt x="1897" y="1738"/>
                  <a:pt x="1872" y="1689"/>
                </a:cubicBezTo>
                <a:cubicBezTo>
                  <a:pt x="1840" y="1625"/>
                  <a:pt x="1818" y="1589"/>
                  <a:pt x="1808" y="1513"/>
                </a:cubicBezTo>
                <a:cubicBezTo>
                  <a:pt x="1803" y="1474"/>
                  <a:pt x="1795" y="1425"/>
                  <a:pt x="1800" y="1381"/>
                </a:cubicBezTo>
                <a:cubicBezTo>
                  <a:pt x="1802" y="1366"/>
                  <a:pt x="1810" y="1349"/>
                  <a:pt x="1812" y="1333"/>
                </a:cubicBezTo>
                <a:cubicBezTo>
                  <a:pt x="1816" y="1306"/>
                  <a:pt x="1813" y="1277"/>
                  <a:pt x="1820" y="1253"/>
                </a:cubicBezTo>
                <a:cubicBezTo>
                  <a:pt x="1824" y="1238"/>
                  <a:pt x="1837" y="1223"/>
                  <a:pt x="1844" y="1205"/>
                </a:cubicBezTo>
                <a:cubicBezTo>
                  <a:pt x="1852" y="1185"/>
                  <a:pt x="1852" y="1159"/>
                  <a:pt x="1860" y="1145"/>
                </a:cubicBezTo>
                <a:cubicBezTo>
                  <a:pt x="1868" y="1131"/>
                  <a:pt x="1888" y="1117"/>
                  <a:pt x="1900" y="1101"/>
                </a:cubicBezTo>
                <a:cubicBezTo>
                  <a:pt x="1913" y="1084"/>
                  <a:pt x="1921" y="1063"/>
                  <a:pt x="1932" y="1049"/>
                </a:cubicBezTo>
                <a:cubicBezTo>
                  <a:pt x="1943" y="1035"/>
                  <a:pt x="1959" y="1023"/>
                  <a:pt x="1972" y="1009"/>
                </a:cubicBezTo>
                <a:cubicBezTo>
                  <a:pt x="2009" y="970"/>
                  <a:pt x="2054" y="925"/>
                  <a:pt x="2100" y="901"/>
                </a:cubicBezTo>
                <a:cubicBezTo>
                  <a:pt x="2127" y="887"/>
                  <a:pt x="2169" y="878"/>
                  <a:pt x="2204" y="869"/>
                </a:cubicBezTo>
                <a:cubicBezTo>
                  <a:pt x="2344" y="832"/>
                  <a:pt x="2524" y="824"/>
                  <a:pt x="2648" y="881"/>
                </a:cubicBezTo>
                <a:cubicBezTo>
                  <a:pt x="2670" y="891"/>
                  <a:pt x="2692" y="908"/>
                  <a:pt x="2716" y="921"/>
                </a:cubicBezTo>
                <a:cubicBezTo>
                  <a:pt x="2741" y="934"/>
                  <a:pt x="2765" y="948"/>
                  <a:pt x="2784" y="965"/>
                </a:cubicBezTo>
                <a:cubicBezTo>
                  <a:pt x="2823" y="999"/>
                  <a:pt x="2858" y="1041"/>
                  <a:pt x="2884" y="1085"/>
                </a:cubicBezTo>
                <a:cubicBezTo>
                  <a:pt x="2952" y="1201"/>
                  <a:pt x="2958" y="1364"/>
                  <a:pt x="2928" y="1513"/>
                </a:cubicBezTo>
                <a:cubicBezTo>
                  <a:pt x="2919" y="1557"/>
                  <a:pt x="2910" y="1566"/>
                  <a:pt x="2896" y="1597"/>
                </a:cubicBezTo>
                <a:cubicBezTo>
                  <a:pt x="2889" y="1612"/>
                  <a:pt x="2888" y="1631"/>
                  <a:pt x="2880" y="1645"/>
                </a:cubicBezTo>
                <a:cubicBezTo>
                  <a:pt x="2862" y="1678"/>
                  <a:pt x="2811" y="1713"/>
                  <a:pt x="2804" y="1749"/>
                </a:cubicBezTo>
                <a:cubicBezTo>
                  <a:pt x="2797" y="1782"/>
                  <a:pt x="2824" y="1837"/>
                  <a:pt x="2832" y="1861"/>
                </a:cubicBezTo>
                <a:cubicBezTo>
                  <a:pt x="2841" y="1890"/>
                  <a:pt x="2844" y="1912"/>
                  <a:pt x="2848" y="1929"/>
                </a:cubicBezTo>
                <a:cubicBezTo>
                  <a:pt x="2863" y="1991"/>
                  <a:pt x="2885" y="2040"/>
                  <a:pt x="2896" y="2117"/>
                </a:cubicBezTo>
                <a:cubicBezTo>
                  <a:pt x="2922" y="2152"/>
                  <a:pt x="2922" y="2213"/>
                  <a:pt x="2956" y="2241"/>
                </a:cubicBezTo>
                <a:cubicBezTo>
                  <a:pt x="2976" y="2233"/>
                  <a:pt x="2989" y="2211"/>
                  <a:pt x="3000" y="2193"/>
                </a:cubicBezTo>
                <a:close/>
                <a:moveTo>
                  <a:pt x="2272" y="897"/>
                </a:moveTo>
                <a:cubicBezTo>
                  <a:pt x="2243" y="901"/>
                  <a:pt x="2208" y="901"/>
                  <a:pt x="2184" y="909"/>
                </a:cubicBezTo>
                <a:cubicBezTo>
                  <a:pt x="2173" y="913"/>
                  <a:pt x="2162" y="924"/>
                  <a:pt x="2148" y="929"/>
                </a:cubicBezTo>
                <a:cubicBezTo>
                  <a:pt x="2061" y="964"/>
                  <a:pt x="2000" y="1018"/>
                  <a:pt x="1948" y="1081"/>
                </a:cubicBezTo>
                <a:cubicBezTo>
                  <a:pt x="1925" y="1109"/>
                  <a:pt x="1921" y="1125"/>
                  <a:pt x="1904" y="1157"/>
                </a:cubicBezTo>
                <a:cubicBezTo>
                  <a:pt x="1898" y="1169"/>
                  <a:pt x="1886" y="1181"/>
                  <a:pt x="1880" y="1193"/>
                </a:cubicBezTo>
                <a:cubicBezTo>
                  <a:pt x="1874" y="1205"/>
                  <a:pt x="1870" y="1221"/>
                  <a:pt x="1864" y="1237"/>
                </a:cubicBezTo>
                <a:cubicBezTo>
                  <a:pt x="1858" y="1252"/>
                  <a:pt x="1847" y="1268"/>
                  <a:pt x="1844" y="1281"/>
                </a:cubicBezTo>
                <a:cubicBezTo>
                  <a:pt x="1825" y="1362"/>
                  <a:pt x="1836" y="1528"/>
                  <a:pt x="1868" y="1589"/>
                </a:cubicBezTo>
                <a:cubicBezTo>
                  <a:pt x="1874" y="1600"/>
                  <a:pt x="1879" y="1610"/>
                  <a:pt x="1884" y="1621"/>
                </a:cubicBezTo>
                <a:cubicBezTo>
                  <a:pt x="1894" y="1642"/>
                  <a:pt x="1905" y="1666"/>
                  <a:pt x="1916" y="1685"/>
                </a:cubicBezTo>
                <a:cubicBezTo>
                  <a:pt x="1948" y="1739"/>
                  <a:pt x="1985" y="1763"/>
                  <a:pt x="2044" y="1789"/>
                </a:cubicBezTo>
                <a:cubicBezTo>
                  <a:pt x="2066" y="1799"/>
                  <a:pt x="2089" y="1815"/>
                  <a:pt x="2104" y="1821"/>
                </a:cubicBezTo>
                <a:cubicBezTo>
                  <a:pt x="2150" y="1839"/>
                  <a:pt x="2195" y="1839"/>
                  <a:pt x="2248" y="1845"/>
                </a:cubicBezTo>
                <a:cubicBezTo>
                  <a:pt x="2290" y="1850"/>
                  <a:pt x="2333" y="1871"/>
                  <a:pt x="2364" y="1869"/>
                </a:cubicBezTo>
                <a:cubicBezTo>
                  <a:pt x="2381" y="1868"/>
                  <a:pt x="2396" y="1855"/>
                  <a:pt x="2412" y="1853"/>
                </a:cubicBezTo>
                <a:cubicBezTo>
                  <a:pt x="2431" y="1850"/>
                  <a:pt x="2450" y="1855"/>
                  <a:pt x="2468" y="1853"/>
                </a:cubicBezTo>
                <a:cubicBezTo>
                  <a:pt x="2554" y="1845"/>
                  <a:pt x="2613" y="1809"/>
                  <a:pt x="2672" y="1777"/>
                </a:cubicBezTo>
                <a:cubicBezTo>
                  <a:pt x="2704" y="1759"/>
                  <a:pt x="2740" y="1741"/>
                  <a:pt x="2764" y="1721"/>
                </a:cubicBezTo>
                <a:cubicBezTo>
                  <a:pt x="2783" y="1705"/>
                  <a:pt x="2799" y="1677"/>
                  <a:pt x="2816" y="1653"/>
                </a:cubicBezTo>
                <a:cubicBezTo>
                  <a:pt x="2835" y="1626"/>
                  <a:pt x="2858" y="1604"/>
                  <a:pt x="2868" y="1581"/>
                </a:cubicBezTo>
                <a:cubicBezTo>
                  <a:pt x="2886" y="1539"/>
                  <a:pt x="2884" y="1492"/>
                  <a:pt x="2892" y="1445"/>
                </a:cubicBezTo>
                <a:cubicBezTo>
                  <a:pt x="2895" y="1427"/>
                  <a:pt x="2906" y="1410"/>
                  <a:pt x="2908" y="1393"/>
                </a:cubicBezTo>
                <a:cubicBezTo>
                  <a:pt x="2920" y="1298"/>
                  <a:pt x="2898" y="1201"/>
                  <a:pt x="2852" y="1129"/>
                </a:cubicBezTo>
                <a:cubicBezTo>
                  <a:pt x="2807" y="1059"/>
                  <a:pt x="2764" y="1006"/>
                  <a:pt x="2700" y="961"/>
                </a:cubicBezTo>
                <a:cubicBezTo>
                  <a:pt x="2681" y="947"/>
                  <a:pt x="2654" y="929"/>
                  <a:pt x="2636" y="921"/>
                </a:cubicBezTo>
                <a:cubicBezTo>
                  <a:pt x="2574" y="894"/>
                  <a:pt x="2445" y="884"/>
                  <a:pt x="2368" y="889"/>
                </a:cubicBezTo>
                <a:cubicBezTo>
                  <a:pt x="2336" y="891"/>
                  <a:pt x="2306" y="893"/>
                  <a:pt x="2272" y="897"/>
                </a:cubicBezTo>
                <a:close/>
                <a:moveTo>
                  <a:pt x="1096" y="965"/>
                </a:moveTo>
                <a:cubicBezTo>
                  <a:pt x="1063" y="948"/>
                  <a:pt x="1029" y="924"/>
                  <a:pt x="1004" y="917"/>
                </a:cubicBezTo>
                <a:cubicBezTo>
                  <a:pt x="971" y="908"/>
                  <a:pt x="921" y="904"/>
                  <a:pt x="880" y="901"/>
                </a:cubicBezTo>
                <a:cubicBezTo>
                  <a:pt x="843" y="898"/>
                  <a:pt x="800" y="897"/>
                  <a:pt x="764" y="901"/>
                </a:cubicBezTo>
                <a:cubicBezTo>
                  <a:pt x="597" y="918"/>
                  <a:pt x="449" y="984"/>
                  <a:pt x="364" y="1081"/>
                </a:cubicBezTo>
                <a:cubicBezTo>
                  <a:pt x="325" y="1126"/>
                  <a:pt x="305" y="1153"/>
                  <a:pt x="284" y="1205"/>
                </a:cubicBezTo>
                <a:cubicBezTo>
                  <a:pt x="274" y="1229"/>
                  <a:pt x="262" y="1252"/>
                  <a:pt x="260" y="1269"/>
                </a:cubicBezTo>
                <a:cubicBezTo>
                  <a:pt x="256" y="1301"/>
                  <a:pt x="254" y="1342"/>
                  <a:pt x="252" y="1381"/>
                </a:cubicBezTo>
                <a:cubicBezTo>
                  <a:pt x="248" y="1491"/>
                  <a:pt x="278" y="1573"/>
                  <a:pt x="300" y="1673"/>
                </a:cubicBezTo>
                <a:cubicBezTo>
                  <a:pt x="341" y="1721"/>
                  <a:pt x="374" y="1787"/>
                  <a:pt x="436" y="1821"/>
                </a:cubicBezTo>
                <a:cubicBezTo>
                  <a:pt x="456" y="1832"/>
                  <a:pt x="479" y="1835"/>
                  <a:pt x="504" y="1845"/>
                </a:cubicBezTo>
                <a:cubicBezTo>
                  <a:pt x="525" y="1853"/>
                  <a:pt x="545" y="1872"/>
                  <a:pt x="564" y="1877"/>
                </a:cubicBezTo>
                <a:cubicBezTo>
                  <a:pt x="582" y="1882"/>
                  <a:pt x="606" y="1881"/>
                  <a:pt x="628" y="1885"/>
                </a:cubicBezTo>
                <a:cubicBezTo>
                  <a:pt x="649" y="1889"/>
                  <a:pt x="671" y="1894"/>
                  <a:pt x="692" y="1897"/>
                </a:cubicBezTo>
                <a:cubicBezTo>
                  <a:pt x="792" y="1911"/>
                  <a:pt x="862" y="1902"/>
                  <a:pt x="944" y="1881"/>
                </a:cubicBezTo>
                <a:cubicBezTo>
                  <a:pt x="1040" y="1856"/>
                  <a:pt x="1127" y="1822"/>
                  <a:pt x="1184" y="1773"/>
                </a:cubicBezTo>
                <a:cubicBezTo>
                  <a:pt x="1212" y="1749"/>
                  <a:pt x="1222" y="1732"/>
                  <a:pt x="1244" y="1705"/>
                </a:cubicBezTo>
                <a:cubicBezTo>
                  <a:pt x="1256" y="1690"/>
                  <a:pt x="1273" y="1680"/>
                  <a:pt x="1280" y="1669"/>
                </a:cubicBezTo>
                <a:cubicBezTo>
                  <a:pt x="1319" y="1609"/>
                  <a:pt x="1341" y="1510"/>
                  <a:pt x="1352" y="1425"/>
                </a:cubicBezTo>
                <a:cubicBezTo>
                  <a:pt x="1356" y="1394"/>
                  <a:pt x="1364" y="1360"/>
                  <a:pt x="1364" y="1337"/>
                </a:cubicBezTo>
                <a:cubicBezTo>
                  <a:pt x="1363" y="1273"/>
                  <a:pt x="1326" y="1243"/>
                  <a:pt x="1324" y="1193"/>
                </a:cubicBezTo>
                <a:cubicBezTo>
                  <a:pt x="1303" y="1185"/>
                  <a:pt x="1307" y="1152"/>
                  <a:pt x="1284" y="1145"/>
                </a:cubicBezTo>
                <a:cubicBezTo>
                  <a:pt x="1247" y="1060"/>
                  <a:pt x="1176" y="1007"/>
                  <a:pt x="1096" y="965"/>
                </a:cubicBezTo>
                <a:close/>
                <a:moveTo>
                  <a:pt x="1628" y="1861"/>
                </a:moveTo>
                <a:cubicBezTo>
                  <a:pt x="1622" y="1885"/>
                  <a:pt x="1581" y="1903"/>
                  <a:pt x="1552" y="1921"/>
                </a:cubicBezTo>
                <a:cubicBezTo>
                  <a:pt x="1518" y="1942"/>
                  <a:pt x="1489" y="1962"/>
                  <a:pt x="1468" y="1977"/>
                </a:cubicBezTo>
                <a:cubicBezTo>
                  <a:pt x="1446" y="2020"/>
                  <a:pt x="1436" y="2075"/>
                  <a:pt x="1456" y="2121"/>
                </a:cubicBezTo>
                <a:cubicBezTo>
                  <a:pt x="1471" y="2155"/>
                  <a:pt x="1506" y="2169"/>
                  <a:pt x="1536" y="2185"/>
                </a:cubicBezTo>
                <a:cubicBezTo>
                  <a:pt x="1613" y="2189"/>
                  <a:pt x="1656" y="2181"/>
                  <a:pt x="1704" y="2149"/>
                </a:cubicBezTo>
                <a:cubicBezTo>
                  <a:pt x="1762" y="2110"/>
                  <a:pt x="1840" y="2032"/>
                  <a:pt x="1792" y="1941"/>
                </a:cubicBezTo>
                <a:cubicBezTo>
                  <a:pt x="1777" y="1913"/>
                  <a:pt x="1736" y="1900"/>
                  <a:pt x="1720" y="1869"/>
                </a:cubicBezTo>
                <a:cubicBezTo>
                  <a:pt x="1706" y="1841"/>
                  <a:pt x="1714" y="1814"/>
                  <a:pt x="1712" y="1781"/>
                </a:cubicBezTo>
                <a:cubicBezTo>
                  <a:pt x="1708" y="1729"/>
                  <a:pt x="1697" y="1676"/>
                  <a:pt x="1676" y="1633"/>
                </a:cubicBezTo>
                <a:cubicBezTo>
                  <a:pt x="1649" y="1615"/>
                  <a:pt x="1605" y="1628"/>
                  <a:pt x="1596" y="1653"/>
                </a:cubicBezTo>
                <a:cubicBezTo>
                  <a:pt x="1594" y="1698"/>
                  <a:pt x="1603" y="1731"/>
                  <a:pt x="1600" y="1777"/>
                </a:cubicBezTo>
                <a:cubicBezTo>
                  <a:pt x="1614" y="1803"/>
                  <a:pt x="1634" y="1839"/>
                  <a:pt x="1628" y="1861"/>
                </a:cubicBezTo>
                <a:close/>
                <a:moveTo>
                  <a:pt x="2712" y="1805"/>
                </a:moveTo>
                <a:cubicBezTo>
                  <a:pt x="2691" y="1815"/>
                  <a:pt x="2666" y="1819"/>
                  <a:pt x="2644" y="1829"/>
                </a:cubicBezTo>
                <a:cubicBezTo>
                  <a:pt x="2623" y="1839"/>
                  <a:pt x="2605" y="1856"/>
                  <a:pt x="2584" y="1865"/>
                </a:cubicBezTo>
                <a:cubicBezTo>
                  <a:pt x="2538" y="1885"/>
                  <a:pt x="2481" y="1899"/>
                  <a:pt x="2424" y="1897"/>
                </a:cubicBezTo>
                <a:cubicBezTo>
                  <a:pt x="2403" y="1896"/>
                  <a:pt x="2381" y="1887"/>
                  <a:pt x="2356" y="1889"/>
                </a:cubicBezTo>
                <a:cubicBezTo>
                  <a:pt x="2336" y="1890"/>
                  <a:pt x="2319" y="1901"/>
                  <a:pt x="2296" y="1901"/>
                </a:cubicBezTo>
                <a:cubicBezTo>
                  <a:pt x="2282" y="1901"/>
                  <a:pt x="2266" y="1896"/>
                  <a:pt x="2252" y="1893"/>
                </a:cubicBezTo>
                <a:cubicBezTo>
                  <a:pt x="2199" y="1883"/>
                  <a:pt x="2165" y="1870"/>
                  <a:pt x="2116" y="1877"/>
                </a:cubicBezTo>
                <a:cubicBezTo>
                  <a:pt x="2088" y="1903"/>
                  <a:pt x="2097" y="1943"/>
                  <a:pt x="2096" y="1977"/>
                </a:cubicBezTo>
                <a:cubicBezTo>
                  <a:pt x="2095" y="2011"/>
                  <a:pt x="2098" y="2046"/>
                  <a:pt x="2096" y="2077"/>
                </a:cubicBezTo>
                <a:cubicBezTo>
                  <a:pt x="2094" y="2109"/>
                  <a:pt x="2080" y="2140"/>
                  <a:pt x="2080" y="2169"/>
                </a:cubicBezTo>
                <a:cubicBezTo>
                  <a:pt x="2080" y="2184"/>
                  <a:pt x="2087" y="2202"/>
                  <a:pt x="2088" y="2217"/>
                </a:cubicBezTo>
                <a:cubicBezTo>
                  <a:pt x="2089" y="2236"/>
                  <a:pt x="2087" y="2258"/>
                  <a:pt x="2088" y="2277"/>
                </a:cubicBezTo>
                <a:cubicBezTo>
                  <a:pt x="2089" y="2301"/>
                  <a:pt x="2096" y="2326"/>
                  <a:pt x="2096" y="2349"/>
                </a:cubicBezTo>
                <a:cubicBezTo>
                  <a:pt x="2096" y="2369"/>
                  <a:pt x="2087" y="2389"/>
                  <a:pt x="2088" y="2409"/>
                </a:cubicBezTo>
                <a:cubicBezTo>
                  <a:pt x="2089" y="2426"/>
                  <a:pt x="2095" y="2443"/>
                  <a:pt x="2096" y="2461"/>
                </a:cubicBezTo>
                <a:cubicBezTo>
                  <a:pt x="2105" y="2576"/>
                  <a:pt x="2102" y="2707"/>
                  <a:pt x="2108" y="2801"/>
                </a:cubicBezTo>
                <a:cubicBezTo>
                  <a:pt x="2110" y="2837"/>
                  <a:pt x="2104" y="2878"/>
                  <a:pt x="2132" y="2905"/>
                </a:cubicBezTo>
                <a:cubicBezTo>
                  <a:pt x="2173" y="2913"/>
                  <a:pt x="2210" y="2885"/>
                  <a:pt x="2252" y="2873"/>
                </a:cubicBezTo>
                <a:cubicBezTo>
                  <a:pt x="2296" y="2860"/>
                  <a:pt x="2343" y="2858"/>
                  <a:pt x="2380" y="2837"/>
                </a:cubicBezTo>
                <a:cubicBezTo>
                  <a:pt x="2393" y="2830"/>
                  <a:pt x="2405" y="2813"/>
                  <a:pt x="2420" y="2801"/>
                </a:cubicBezTo>
                <a:cubicBezTo>
                  <a:pt x="2464" y="2767"/>
                  <a:pt x="2527" y="2748"/>
                  <a:pt x="2568" y="2717"/>
                </a:cubicBezTo>
                <a:cubicBezTo>
                  <a:pt x="2582" y="2706"/>
                  <a:pt x="2593" y="2689"/>
                  <a:pt x="2608" y="2677"/>
                </a:cubicBezTo>
                <a:cubicBezTo>
                  <a:pt x="2627" y="2661"/>
                  <a:pt x="2653" y="2652"/>
                  <a:pt x="2668" y="2637"/>
                </a:cubicBezTo>
                <a:cubicBezTo>
                  <a:pt x="2683" y="2622"/>
                  <a:pt x="2690" y="2595"/>
                  <a:pt x="2704" y="2577"/>
                </a:cubicBezTo>
                <a:cubicBezTo>
                  <a:pt x="2718" y="2559"/>
                  <a:pt x="2738" y="2546"/>
                  <a:pt x="2756" y="2525"/>
                </a:cubicBezTo>
                <a:cubicBezTo>
                  <a:pt x="2771" y="2507"/>
                  <a:pt x="2788" y="2488"/>
                  <a:pt x="2804" y="2469"/>
                </a:cubicBezTo>
                <a:cubicBezTo>
                  <a:pt x="2819" y="2450"/>
                  <a:pt x="2839" y="2423"/>
                  <a:pt x="2856" y="2401"/>
                </a:cubicBezTo>
                <a:cubicBezTo>
                  <a:pt x="2877" y="2375"/>
                  <a:pt x="2898" y="2349"/>
                  <a:pt x="2904" y="2329"/>
                </a:cubicBezTo>
                <a:cubicBezTo>
                  <a:pt x="2913" y="2296"/>
                  <a:pt x="2892" y="2239"/>
                  <a:pt x="2880" y="2197"/>
                </a:cubicBezTo>
                <a:cubicBezTo>
                  <a:pt x="2840" y="2058"/>
                  <a:pt x="2802" y="1916"/>
                  <a:pt x="2756" y="1797"/>
                </a:cubicBezTo>
                <a:cubicBezTo>
                  <a:pt x="2737" y="1792"/>
                  <a:pt x="2719" y="1802"/>
                  <a:pt x="2712" y="1805"/>
                </a:cubicBezTo>
                <a:close/>
                <a:moveTo>
                  <a:pt x="988" y="1909"/>
                </a:moveTo>
                <a:cubicBezTo>
                  <a:pt x="961" y="1916"/>
                  <a:pt x="928" y="1921"/>
                  <a:pt x="896" y="1929"/>
                </a:cubicBezTo>
                <a:cubicBezTo>
                  <a:pt x="816" y="1948"/>
                  <a:pt x="712" y="1951"/>
                  <a:pt x="624" y="1929"/>
                </a:cubicBezTo>
                <a:cubicBezTo>
                  <a:pt x="597" y="1922"/>
                  <a:pt x="562" y="1907"/>
                  <a:pt x="528" y="1897"/>
                </a:cubicBezTo>
                <a:cubicBezTo>
                  <a:pt x="492" y="1887"/>
                  <a:pt x="444" y="1868"/>
                  <a:pt x="420" y="1873"/>
                </a:cubicBezTo>
                <a:cubicBezTo>
                  <a:pt x="375" y="1882"/>
                  <a:pt x="373" y="1957"/>
                  <a:pt x="364" y="1993"/>
                </a:cubicBezTo>
                <a:cubicBezTo>
                  <a:pt x="351" y="2047"/>
                  <a:pt x="328" y="2081"/>
                  <a:pt x="328" y="2137"/>
                </a:cubicBezTo>
                <a:cubicBezTo>
                  <a:pt x="316" y="2142"/>
                  <a:pt x="316" y="2160"/>
                  <a:pt x="312" y="2173"/>
                </a:cubicBezTo>
                <a:cubicBezTo>
                  <a:pt x="308" y="2187"/>
                  <a:pt x="276" y="2317"/>
                  <a:pt x="292" y="2361"/>
                </a:cubicBezTo>
                <a:cubicBezTo>
                  <a:pt x="297" y="2376"/>
                  <a:pt x="324" y="2402"/>
                  <a:pt x="344" y="2425"/>
                </a:cubicBezTo>
                <a:cubicBezTo>
                  <a:pt x="390" y="2479"/>
                  <a:pt x="435" y="2520"/>
                  <a:pt x="484" y="2561"/>
                </a:cubicBezTo>
                <a:cubicBezTo>
                  <a:pt x="517" y="2589"/>
                  <a:pt x="543" y="2603"/>
                  <a:pt x="580" y="2629"/>
                </a:cubicBezTo>
                <a:cubicBezTo>
                  <a:pt x="687" y="2705"/>
                  <a:pt x="802" y="2783"/>
                  <a:pt x="924" y="2837"/>
                </a:cubicBezTo>
                <a:cubicBezTo>
                  <a:pt x="976" y="2860"/>
                  <a:pt x="1035" y="2895"/>
                  <a:pt x="1092" y="2877"/>
                </a:cubicBezTo>
                <a:cubicBezTo>
                  <a:pt x="1108" y="2819"/>
                  <a:pt x="1110" y="2758"/>
                  <a:pt x="1116" y="2697"/>
                </a:cubicBezTo>
                <a:cubicBezTo>
                  <a:pt x="1122" y="2638"/>
                  <a:pt x="1121" y="2579"/>
                  <a:pt x="1124" y="2517"/>
                </a:cubicBezTo>
                <a:cubicBezTo>
                  <a:pt x="1125" y="2495"/>
                  <a:pt x="1134" y="2472"/>
                  <a:pt x="1136" y="2449"/>
                </a:cubicBezTo>
                <a:cubicBezTo>
                  <a:pt x="1139" y="2410"/>
                  <a:pt x="1140" y="2369"/>
                  <a:pt x="1140" y="2329"/>
                </a:cubicBezTo>
                <a:cubicBezTo>
                  <a:pt x="1140" y="2261"/>
                  <a:pt x="1145" y="2206"/>
                  <a:pt x="1144" y="2145"/>
                </a:cubicBezTo>
                <a:cubicBezTo>
                  <a:pt x="1142" y="2044"/>
                  <a:pt x="1150" y="1956"/>
                  <a:pt x="1136" y="1877"/>
                </a:cubicBezTo>
                <a:cubicBezTo>
                  <a:pt x="1072" y="1856"/>
                  <a:pt x="1036" y="1896"/>
                  <a:pt x="988" y="1909"/>
                </a:cubicBezTo>
                <a:close/>
                <a:moveTo>
                  <a:pt x="2012" y="1973"/>
                </a:moveTo>
                <a:cubicBezTo>
                  <a:pt x="1974" y="1998"/>
                  <a:pt x="1905" y="2127"/>
                  <a:pt x="1860" y="2125"/>
                </a:cubicBezTo>
                <a:cubicBezTo>
                  <a:pt x="1839" y="2124"/>
                  <a:pt x="1835" y="2099"/>
                  <a:pt x="1808" y="2101"/>
                </a:cubicBezTo>
                <a:cubicBezTo>
                  <a:pt x="1789" y="2102"/>
                  <a:pt x="1766" y="2128"/>
                  <a:pt x="1748" y="2145"/>
                </a:cubicBezTo>
                <a:cubicBezTo>
                  <a:pt x="1729" y="2163"/>
                  <a:pt x="1702" y="2186"/>
                  <a:pt x="1700" y="2201"/>
                </a:cubicBezTo>
                <a:cubicBezTo>
                  <a:pt x="1696" y="2228"/>
                  <a:pt x="1737" y="2259"/>
                  <a:pt x="1760" y="2281"/>
                </a:cubicBezTo>
                <a:cubicBezTo>
                  <a:pt x="1820" y="2338"/>
                  <a:pt x="1857" y="2346"/>
                  <a:pt x="1916" y="2297"/>
                </a:cubicBezTo>
                <a:cubicBezTo>
                  <a:pt x="1953" y="2266"/>
                  <a:pt x="1979" y="2232"/>
                  <a:pt x="2008" y="2197"/>
                </a:cubicBezTo>
                <a:cubicBezTo>
                  <a:pt x="2038" y="2160"/>
                  <a:pt x="2059" y="2141"/>
                  <a:pt x="2060" y="2093"/>
                </a:cubicBezTo>
                <a:cubicBezTo>
                  <a:pt x="2061" y="2055"/>
                  <a:pt x="2054" y="2010"/>
                  <a:pt x="2052" y="1965"/>
                </a:cubicBezTo>
                <a:cubicBezTo>
                  <a:pt x="2034" y="1961"/>
                  <a:pt x="2018" y="1969"/>
                  <a:pt x="2012" y="19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7"/>
          <p:cNvSpPr>
            <a:spLocks/>
          </p:cNvSpPr>
          <p:nvPr/>
        </p:nvSpPr>
        <p:spPr bwMode="auto">
          <a:xfrm>
            <a:off x="7913688" y="2865438"/>
            <a:ext cx="541338" cy="439738"/>
          </a:xfrm>
          <a:custGeom>
            <a:avLst/>
            <a:gdLst>
              <a:gd name="T0" fmla="*/ 817 w 833"/>
              <a:gd name="T1" fmla="*/ 532 h 676"/>
              <a:gd name="T2" fmla="*/ 601 w 833"/>
              <a:gd name="T3" fmla="*/ 568 h 676"/>
              <a:gd name="T4" fmla="*/ 525 w 833"/>
              <a:gd name="T5" fmla="*/ 572 h 676"/>
              <a:gd name="T6" fmla="*/ 453 w 833"/>
              <a:gd name="T7" fmla="*/ 596 h 676"/>
              <a:gd name="T8" fmla="*/ 281 w 833"/>
              <a:gd name="T9" fmla="*/ 616 h 676"/>
              <a:gd name="T10" fmla="*/ 13 w 833"/>
              <a:gd name="T11" fmla="*/ 672 h 676"/>
              <a:gd name="T12" fmla="*/ 17 w 833"/>
              <a:gd name="T13" fmla="*/ 480 h 676"/>
              <a:gd name="T14" fmla="*/ 9 w 833"/>
              <a:gd name="T15" fmla="*/ 388 h 676"/>
              <a:gd name="T16" fmla="*/ 29 w 833"/>
              <a:gd name="T17" fmla="*/ 264 h 676"/>
              <a:gd name="T18" fmla="*/ 57 w 833"/>
              <a:gd name="T19" fmla="*/ 56 h 676"/>
              <a:gd name="T20" fmla="*/ 269 w 833"/>
              <a:gd name="T21" fmla="*/ 116 h 676"/>
              <a:gd name="T22" fmla="*/ 373 w 833"/>
              <a:gd name="T23" fmla="*/ 120 h 676"/>
              <a:gd name="T24" fmla="*/ 417 w 833"/>
              <a:gd name="T25" fmla="*/ 128 h 676"/>
              <a:gd name="T26" fmla="*/ 473 w 833"/>
              <a:gd name="T27" fmla="*/ 116 h 676"/>
              <a:gd name="T28" fmla="*/ 561 w 833"/>
              <a:gd name="T29" fmla="*/ 112 h 676"/>
              <a:gd name="T30" fmla="*/ 661 w 833"/>
              <a:gd name="T31" fmla="*/ 68 h 676"/>
              <a:gd name="T32" fmla="*/ 725 w 833"/>
              <a:gd name="T33" fmla="*/ 28 h 676"/>
              <a:gd name="T34" fmla="*/ 773 w 833"/>
              <a:gd name="T35" fmla="*/ 76 h 676"/>
              <a:gd name="T36" fmla="*/ 813 w 833"/>
              <a:gd name="T37" fmla="*/ 372 h 676"/>
              <a:gd name="T38" fmla="*/ 813 w 833"/>
              <a:gd name="T39" fmla="*/ 440 h 676"/>
              <a:gd name="T40" fmla="*/ 817 w 833"/>
              <a:gd name="T41" fmla="*/ 532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33" h="676">
                <a:moveTo>
                  <a:pt x="817" y="532"/>
                </a:moveTo>
                <a:cubicBezTo>
                  <a:pt x="747" y="548"/>
                  <a:pt x="671" y="555"/>
                  <a:pt x="601" y="568"/>
                </a:cubicBezTo>
                <a:cubicBezTo>
                  <a:pt x="577" y="572"/>
                  <a:pt x="551" y="568"/>
                  <a:pt x="525" y="572"/>
                </a:cubicBezTo>
                <a:cubicBezTo>
                  <a:pt x="500" y="575"/>
                  <a:pt x="478" y="590"/>
                  <a:pt x="453" y="596"/>
                </a:cubicBezTo>
                <a:cubicBezTo>
                  <a:pt x="397" y="610"/>
                  <a:pt x="337" y="607"/>
                  <a:pt x="281" y="616"/>
                </a:cubicBezTo>
                <a:cubicBezTo>
                  <a:pt x="188" y="632"/>
                  <a:pt x="102" y="676"/>
                  <a:pt x="13" y="672"/>
                </a:cubicBezTo>
                <a:cubicBezTo>
                  <a:pt x="0" y="617"/>
                  <a:pt x="18" y="552"/>
                  <a:pt x="17" y="480"/>
                </a:cubicBezTo>
                <a:cubicBezTo>
                  <a:pt x="17" y="449"/>
                  <a:pt x="7" y="418"/>
                  <a:pt x="9" y="388"/>
                </a:cubicBezTo>
                <a:cubicBezTo>
                  <a:pt x="12" y="346"/>
                  <a:pt x="26" y="306"/>
                  <a:pt x="29" y="264"/>
                </a:cubicBezTo>
                <a:cubicBezTo>
                  <a:pt x="35" y="189"/>
                  <a:pt x="36" y="122"/>
                  <a:pt x="57" y="56"/>
                </a:cubicBezTo>
                <a:cubicBezTo>
                  <a:pt x="126" y="71"/>
                  <a:pt x="189" y="104"/>
                  <a:pt x="269" y="116"/>
                </a:cubicBezTo>
                <a:cubicBezTo>
                  <a:pt x="302" y="121"/>
                  <a:pt x="338" y="117"/>
                  <a:pt x="373" y="120"/>
                </a:cubicBezTo>
                <a:cubicBezTo>
                  <a:pt x="387" y="121"/>
                  <a:pt x="402" y="128"/>
                  <a:pt x="417" y="128"/>
                </a:cubicBezTo>
                <a:cubicBezTo>
                  <a:pt x="435" y="128"/>
                  <a:pt x="454" y="117"/>
                  <a:pt x="473" y="116"/>
                </a:cubicBezTo>
                <a:cubicBezTo>
                  <a:pt x="505" y="114"/>
                  <a:pt x="528" y="121"/>
                  <a:pt x="561" y="112"/>
                </a:cubicBezTo>
                <a:cubicBezTo>
                  <a:pt x="597" y="102"/>
                  <a:pt x="632" y="85"/>
                  <a:pt x="661" y="68"/>
                </a:cubicBezTo>
                <a:cubicBezTo>
                  <a:pt x="687" y="53"/>
                  <a:pt x="704" y="46"/>
                  <a:pt x="725" y="28"/>
                </a:cubicBezTo>
                <a:cubicBezTo>
                  <a:pt x="757" y="0"/>
                  <a:pt x="766" y="37"/>
                  <a:pt x="773" y="76"/>
                </a:cubicBezTo>
                <a:cubicBezTo>
                  <a:pt x="790" y="171"/>
                  <a:pt x="801" y="265"/>
                  <a:pt x="813" y="372"/>
                </a:cubicBezTo>
                <a:cubicBezTo>
                  <a:pt x="816" y="396"/>
                  <a:pt x="811" y="418"/>
                  <a:pt x="813" y="440"/>
                </a:cubicBezTo>
                <a:cubicBezTo>
                  <a:pt x="815" y="469"/>
                  <a:pt x="833" y="506"/>
                  <a:pt x="817" y="5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8"/>
          <p:cNvSpPr>
            <a:spLocks noEditPoints="1"/>
          </p:cNvSpPr>
          <p:nvPr/>
        </p:nvSpPr>
        <p:spPr bwMode="auto">
          <a:xfrm>
            <a:off x="9901238" y="2892425"/>
            <a:ext cx="746125" cy="663575"/>
          </a:xfrm>
          <a:custGeom>
            <a:avLst/>
            <a:gdLst>
              <a:gd name="T0" fmla="*/ 268 w 1148"/>
              <a:gd name="T1" fmla="*/ 867 h 1020"/>
              <a:gd name="T2" fmla="*/ 328 w 1148"/>
              <a:gd name="T3" fmla="*/ 827 h 1020"/>
              <a:gd name="T4" fmla="*/ 372 w 1148"/>
              <a:gd name="T5" fmla="*/ 795 h 1020"/>
              <a:gd name="T6" fmla="*/ 416 w 1148"/>
              <a:gd name="T7" fmla="*/ 779 h 1020"/>
              <a:gd name="T8" fmla="*/ 500 w 1148"/>
              <a:gd name="T9" fmla="*/ 715 h 1020"/>
              <a:gd name="T10" fmla="*/ 568 w 1148"/>
              <a:gd name="T11" fmla="*/ 635 h 1020"/>
              <a:gd name="T12" fmla="*/ 452 w 1148"/>
              <a:gd name="T13" fmla="*/ 615 h 1020"/>
              <a:gd name="T14" fmla="*/ 400 w 1148"/>
              <a:gd name="T15" fmla="*/ 607 h 1020"/>
              <a:gd name="T16" fmla="*/ 304 w 1148"/>
              <a:gd name="T17" fmla="*/ 607 h 1020"/>
              <a:gd name="T18" fmla="*/ 136 w 1148"/>
              <a:gd name="T19" fmla="*/ 571 h 1020"/>
              <a:gd name="T20" fmla="*/ 132 w 1148"/>
              <a:gd name="T21" fmla="*/ 459 h 1020"/>
              <a:gd name="T22" fmla="*/ 24 w 1148"/>
              <a:gd name="T23" fmla="*/ 395 h 1020"/>
              <a:gd name="T24" fmla="*/ 0 w 1148"/>
              <a:gd name="T25" fmla="*/ 363 h 1020"/>
              <a:gd name="T26" fmla="*/ 124 w 1148"/>
              <a:gd name="T27" fmla="*/ 315 h 1020"/>
              <a:gd name="T28" fmla="*/ 184 w 1148"/>
              <a:gd name="T29" fmla="*/ 207 h 1020"/>
              <a:gd name="T30" fmla="*/ 280 w 1148"/>
              <a:gd name="T31" fmla="*/ 107 h 1020"/>
              <a:gd name="T32" fmla="*/ 344 w 1148"/>
              <a:gd name="T33" fmla="*/ 63 h 1020"/>
              <a:gd name="T34" fmla="*/ 496 w 1148"/>
              <a:gd name="T35" fmla="*/ 11 h 1020"/>
              <a:gd name="T36" fmla="*/ 636 w 1148"/>
              <a:gd name="T37" fmla="*/ 7 h 1020"/>
              <a:gd name="T38" fmla="*/ 724 w 1148"/>
              <a:gd name="T39" fmla="*/ 15 h 1020"/>
              <a:gd name="T40" fmla="*/ 756 w 1148"/>
              <a:gd name="T41" fmla="*/ 27 h 1020"/>
              <a:gd name="T42" fmla="*/ 792 w 1148"/>
              <a:gd name="T43" fmla="*/ 31 h 1020"/>
              <a:gd name="T44" fmla="*/ 828 w 1148"/>
              <a:gd name="T45" fmla="*/ 51 h 1020"/>
              <a:gd name="T46" fmla="*/ 868 w 1148"/>
              <a:gd name="T47" fmla="*/ 59 h 1020"/>
              <a:gd name="T48" fmla="*/ 996 w 1148"/>
              <a:gd name="T49" fmla="*/ 151 h 1020"/>
              <a:gd name="T50" fmla="*/ 1048 w 1148"/>
              <a:gd name="T51" fmla="*/ 211 h 1020"/>
              <a:gd name="T52" fmla="*/ 1068 w 1148"/>
              <a:gd name="T53" fmla="*/ 259 h 1020"/>
              <a:gd name="T54" fmla="*/ 1088 w 1148"/>
              <a:gd name="T55" fmla="*/ 291 h 1020"/>
              <a:gd name="T56" fmla="*/ 1144 w 1148"/>
              <a:gd name="T57" fmla="*/ 523 h 1020"/>
              <a:gd name="T58" fmla="*/ 1068 w 1148"/>
              <a:gd name="T59" fmla="*/ 803 h 1020"/>
              <a:gd name="T60" fmla="*/ 1004 w 1148"/>
              <a:gd name="T61" fmla="*/ 883 h 1020"/>
              <a:gd name="T62" fmla="*/ 960 w 1148"/>
              <a:gd name="T63" fmla="*/ 927 h 1020"/>
              <a:gd name="T64" fmla="*/ 860 w 1148"/>
              <a:gd name="T65" fmla="*/ 971 h 1020"/>
              <a:gd name="T66" fmla="*/ 760 w 1148"/>
              <a:gd name="T67" fmla="*/ 1011 h 1020"/>
              <a:gd name="T68" fmla="*/ 668 w 1148"/>
              <a:gd name="T69" fmla="*/ 1011 h 1020"/>
              <a:gd name="T70" fmla="*/ 560 w 1148"/>
              <a:gd name="T71" fmla="*/ 1015 h 1020"/>
              <a:gd name="T72" fmla="*/ 484 w 1148"/>
              <a:gd name="T73" fmla="*/ 991 h 1020"/>
              <a:gd name="T74" fmla="*/ 404 w 1148"/>
              <a:gd name="T75" fmla="*/ 971 h 1020"/>
              <a:gd name="T76" fmla="*/ 384 w 1148"/>
              <a:gd name="T77" fmla="*/ 959 h 1020"/>
              <a:gd name="T78" fmla="*/ 312 w 1148"/>
              <a:gd name="T79" fmla="*/ 911 h 1020"/>
              <a:gd name="T80" fmla="*/ 268 w 1148"/>
              <a:gd name="T81" fmla="*/ 867 h 1020"/>
              <a:gd name="T82" fmla="*/ 472 w 1148"/>
              <a:gd name="T83" fmla="*/ 275 h 1020"/>
              <a:gd name="T84" fmla="*/ 260 w 1148"/>
              <a:gd name="T85" fmla="*/ 227 h 1020"/>
              <a:gd name="T86" fmla="*/ 252 w 1148"/>
              <a:gd name="T87" fmla="*/ 267 h 1020"/>
              <a:gd name="T88" fmla="*/ 504 w 1148"/>
              <a:gd name="T89" fmla="*/ 327 h 1020"/>
              <a:gd name="T90" fmla="*/ 520 w 1148"/>
              <a:gd name="T91" fmla="*/ 295 h 1020"/>
              <a:gd name="T92" fmla="*/ 472 w 1148"/>
              <a:gd name="T93" fmla="*/ 275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48" h="1020">
                <a:moveTo>
                  <a:pt x="268" y="867"/>
                </a:moveTo>
                <a:cubicBezTo>
                  <a:pt x="279" y="844"/>
                  <a:pt x="307" y="839"/>
                  <a:pt x="328" y="827"/>
                </a:cubicBezTo>
                <a:cubicBezTo>
                  <a:pt x="344" y="818"/>
                  <a:pt x="356" y="803"/>
                  <a:pt x="372" y="795"/>
                </a:cubicBezTo>
                <a:cubicBezTo>
                  <a:pt x="386" y="788"/>
                  <a:pt x="402" y="786"/>
                  <a:pt x="416" y="779"/>
                </a:cubicBezTo>
                <a:cubicBezTo>
                  <a:pt x="447" y="763"/>
                  <a:pt x="473" y="736"/>
                  <a:pt x="500" y="715"/>
                </a:cubicBezTo>
                <a:cubicBezTo>
                  <a:pt x="528" y="694"/>
                  <a:pt x="565" y="676"/>
                  <a:pt x="568" y="635"/>
                </a:cubicBezTo>
                <a:cubicBezTo>
                  <a:pt x="543" y="606"/>
                  <a:pt x="493" y="618"/>
                  <a:pt x="452" y="615"/>
                </a:cubicBezTo>
                <a:cubicBezTo>
                  <a:pt x="434" y="614"/>
                  <a:pt x="417" y="608"/>
                  <a:pt x="400" y="607"/>
                </a:cubicBezTo>
                <a:cubicBezTo>
                  <a:pt x="367" y="604"/>
                  <a:pt x="335" y="609"/>
                  <a:pt x="304" y="607"/>
                </a:cubicBezTo>
                <a:cubicBezTo>
                  <a:pt x="263" y="604"/>
                  <a:pt x="180" y="596"/>
                  <a:pt x="136" y="571"/>
                </a:cubicBezTo>
                <a:cubicBezTo>
                  <a:pt x="121" y="527"/>
                  <a:pt x="145" y="491"/>
                  <a:pt x="132" y="459"/>
                </a:cubicBezTo>
                <a:cubicBezTo>
                  <a:pt x="118" y="425"/>
                  <a:pt x="55" y="419"/>
                  <a:pt x="24" y="395"/>
                </a:cubicBezTo>
                <a:cubicBezTo>
                  <a:pt x="15" y="388"/>
                  <a:pt x="6" y="373"/>
                  <a:pt x="0" y="363"/>
                </a:cubicBezTo>
                <a:cubicBezTo>
                  <a:pt x="24" y="330"/>
                  <a:pt x="79" y="327"/>
                  <a:pt x="124" y="315"/>
                </a:cubicBezTo>
                <a:cubicBezTo>
                  <a:pt x="139" y="278"/>
                  <a:pt x="162" y="241"/>
                  <a:pt x="184" y="207"/>
                </a:cubicBezTo>
                <a:cubicBezTo>
                  <a:pt x="208" y="171"/>
                  <a:pt x="244" y="139"/>
                  <a:pt x="280" y="107"/>
                </a:cubicBezTo>
                <a:cubicBezTo>
                  <a:pt x="298" y="91"/>
                  <a:pt x="321" y="79"/>
                  <a:pt x="344" y="63"/>
                </a:cubicBezTo>
                <a:cubicBezTo>
                  <a:pt x="379" y="39"/>
                  <a:pt x="437" y="23"/>
                  <a:pt x="496" y="11"/>
                </a:cubicBezTo>
                <a:cubicBezTo>
                  <a:pt x="540" y="2"/>
                  <a:pt x="574" y="0"/>
                  <a:pt x="636" y="7"/>
                </a:cubicBezTo>
                <a:cubicBezTo>
                  <a:pt x="664" y="10"/>
                  <a:pt x="697" y="10"/>
                  <a:pt x="724" y="15"/>
                </a:cubicBezTo>
                <a:cubicBezTo>
                  <a:pt x="735" y="17"/>
                  <a:pt x="744" y="24"/>
                  <a:pt x="756" y="27"/>
                </a:cubicBezTo>
                <a:cubicBezTo>
                  <a:pt x="767" y="30"/>
                  <a:pt x="782" y="28"/>
                  <a:pt x="792" y="31"/>
                </a:cubicBezTo>
                <a:cubicBezTo>
                  <a:pt x="804" y="35"/>
                  <a:pt x="816" y="47"/>
                  <a:pt x="828" y="51"/>
                </a:cubicBezTo>
                <a:cubicBezTo>
                  <a:pt x="844" y="56"/>
                  <a:pt x="857" y="55"/>
                  <a:pt x="868" y="59"/>
                </a:cubicBezTo>
                <a:cubicBezTo>
                  <a:pt x="924" y="80"/>
                  <a:pt x="952" y="126"/>
                  <a:pt x="996" y="151"/>
                </a:cubicBezTo>
                <a:cubicBezTo>
                  <a:pt x="1001" y="181"/>
                  <a:pt x="1032" y="189"/>
                  <a:pt x="1048" y="211"/>
                </a:cubicBezTo>
                <a:cubicBezTo>
                  <a:pt x="1054" y="220"/>
                  <a:pt x="1059" y="241"/>
                  <a:pt x="1068" y="259"/>
                </a:cubicBezTo>
                <a:cubicBezTo>
                  <a:pt x="1073" y="268"/>
                  <a:pt x="1081" y="279"/>
                  <a:pt x="1088" y="291"/>
                </a:cubicBezTo>
                <a:cubicBezTo>
                  <a:pt x="1120" y="343"/>
                  <a:pt x="1148" y="443"/>
                  <a:pt x="1144" y="523"/>
                </a:cubicBezTo>
                <a:cubicBezTo>
                  <a:pt x="1139" y="634"/>
                  <a:pt x="1109" y="724"/>
                  <a:pt x="1068" y="803"/>
                </a:cubicBezTo>
                <a:cubicBezTo>
                  <a:pt x="1048" y="842"/>
                  <a:pt x="1038" y="850"/>
                  <a:pt x="1004" y="883"/>
                </a:cubicBezTo>
                <a:cubicBezTo>
                  <a:pt x="988" y="898"/>
                  <a:pt x="974" y="918"/>
                  <a:pt x="960" y="927"/>
                </a:cubicBezTo>
                <a:cubicBezTo>
                  <a:pt x="936" y="942"/>
                  <a:pt x="896" y="955"/>
                  <a:pt x="860" y="971"/>
                </a:cubicBezTo>
                <a:cubicBezTo>
                  <a:pt x="828" y="985"/>
                  <a:pt x="790" y="1004"/>
                  <a:pt x="760" y="1011"/>
                </a:cubicBezTo>
                <a:cubicBezTo>
                  <a:pt x="732" y="1017"/>
                  <a:pt x="700" y="1010"/>
                  <a:pt x="668" y="1011"/>
                </a:cubicBezTo>
                <a:cubicBezTo>
                  <a:pt x="636" y="1012"/>
                  <a:pt x="601" y="1020"/>
                  <a:pt x="560" y="1015"/>
                </a:cubicBezTo>
                <a:cubicBezTo>
                  <a:pt x="535" y="1012"/>
                  <a:pt x="510" y="998"/>
                  <a:pt x="484" y="991"/>
                </a:cubicBezTo>
                <a:cubicBezTo>
                  <a:pt x="455" y="984"/>
                  <a:pt x="434" y="984"/>
                  <a:pt x="404" y="971"/>
                </a:cubicBezTo>
                <a:cubicBezTo>
                  <a:pt x="398" y="968"/>
                  <a:pt x="391" y="963"/>
                  <a:pt x="384" y="959"/>
                </a:cubicBezTo>
                <a:cubicBezTo>
                  <a:pt x="357" y="944"/>
                  <a:pt x="337" y="931"/>
                  <a:pt x="312" y="911"/>
                </a:cubicBezTo>
                <a:cubicBezTo>
                  <a:pt x="294" y="897"/>
                  <a:pt x="271" y="886"/>
                  <a:pt x="268" y="867"/>
                </a:cubicBezTo>
                <a:close/>
                <a:moveTo>
                  <a:pt x="472" y="275"/>
                </a:moveTo>
                <a:cubicBezTo>
                  <a:pt x="405" y="248"/>
                  <a:pt x="343" y="239"/>
                  <a:pt x="260" y="227"/>
                </a:cubicBezTo>
                <a:cubicBezTo>
                  <a:pt x="251" y="237"/>
                  <a:pt x="248" y="256"/>
                  <a:pt x="252" y="267"/>
                </a:cubicBezTo>
                <a:cubicBezTo>
                  <a:pt x="336" y="287"/>
                  <a:pt x="427" y="324"/>
                  <a:pt x="504" y="327"/>
                </a:cubicBezTo>
                <a:cubicBezTo>
                  <a:pt x="508" y="315"/>
                  <a:pt x="521" y="312"/>
                  <a:pt x="520" y="295"/>
                </a:cubicBezTo>
                <a:cubicBezTo>
                  <a:pt x="513" y="280"/>
                  <a:pt x="498" y="271"/>
                  <a:pt x="472" y="2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9"/>
          <p:cNvSpPr>
            <a:spLocks noEditPoints="1"/>
          </p:cNvSpPr>
          <p:nvPr/>
        </p:nvSpPr>
        <p:spPr bwMode="auto">
          <a:xfrm>
            <a:off x="1230313" y="2890838"/>
            <a:ext cx="2051050" cy="1917700"/>
          </a:xfrm>
          <a:custGeom>
            <a:avLst/>
            <a:gdLst>
              <a:gd name="T0" fmla="*/ 2807 w 3155"/>
              <a:gd name="T1" fmla="*/ 1898 h 2950"/>
              <a:gd name="T2" fmla="*/ 2839 w 3155"/>
              <a:gd name="T3" fmla="*/ 1614 h 2950"/>
              <a:gd name="T4" fmla="*/ 2843 w 3155"/>
              <a:gd name="T5" fmla="*/ 1054 h 2950"/>
              <a:gd name="T6" fmla="*/ 2607 w 3155"/>
              <a:gd name="T7" fmla="*/ 850 h 2950"/>
              <a:gd name="T8" fmla="*/ 1931 w 3155"/>
              <a:gd name="T9" fmla="*/ 978 h 2950"/>
              <a:gd name="T10" fmla="*/ 1819 w 3155"/>
              <a:gd name="T11" fmla="*/ 1114 h 2950"/>
              <a:gd name="T12" fmla="*/ 1771 w 3155"/>
              <a:gd name="T13" fmla="*/ 1302 h 2950"/>
              <a:gd name="T14" fmla="*/ 1831 w 3155"/>
              <a:gd name="T15" fmla="*/ 1658 h 2950"/>
              <a:gd name="T16" fmla="*/ 1999 w 3155"/>
              <a:gd name="T17" fmla="*/ 1822 h 2950"/>
              <a:gd name="T18" fmla="*/ 1851 w 3155"/>
              <a:gd name="T19" fmla="*/ 2034 h 2950"/>
              <a:gd name="T20" fmla="*/ 1707 w 3155"/>
              <a:gd name="T21" fmla="*/ 1794 h 2950"/>
              <a:gd name="T22" fmla="*/ 1655 w 3155"/>
              <a:gd name="T23" fmla="*/ 1558 h 2950"/>
              <a:gd name="T24" fmla="*/ 1395 w 3155"/>
              <a:gd name="T25" fmla="*/ 1942 h 2950"/>
              <a:gd name="T26" fmla="*/ 1595 w 3155"/>
              <a:gd name="T27" fmla="*/ 2198 h 2950"/>
              <a:gd name="T28" fmla="*/ 1899 w 3155"/>
              <a:gd name="T29" fmla="*/ 2282 h 2950"/>
              <a:gd name="T30" fmla="*/ 2019 w 3155"/>
              <a:gd name="T31" fmla="*/ 2350 h 2950"/>
              <a:gd name="T32" fmla="*/ 2039 w 3155"/>
              <a:gd name="T33" fmla="*/ 2882 h 2950"/>
              <a:gd name="T34" fmla="*/ 1867 w 3155"/>
              <a:gd name="T35" fmla="*/ 2918 h 2950"/>
              <a:gd name="T36" fmla="*/ 1611 w 3155"/>
              <a:gd name="T37" fmla="*/ 2946 h 2950"/>
              <a:gd name="T38" fmla="*/ 1459 w 3155"/>
              <a:gd name="T39" fmla="*/ 2942 h 2950"/>
              <a:gd name="T40" fmla="*/ 1235 w 3155"/>
              <a:gd name="T41" fmla="*/ 2918 h 2950"/>
              <a:gd name="T42" fmla="*/ 1115 w 3155"/>
              <a:gd name="T43" fmla="*/ 2770 h 2950"/>
              <a:gd name="T44" fmla="*/ 1123 w 3155"/>
              <a:gd name="T45" fmla="*/ 2514 h 2950"/>
              <a:gd name="T46" fmla="*/ 1147 w 3155"/>
              <a:gd name="T47" fmla="*/ 2034 h 2950"/>
              <a:gd name="T48" fmla="*/ 1175 w 3155"/>
              <a:gd name="T49" fmla="*/ 1774 h 2950"/>
              <a:gd name="T50" fmla="*/ 1323 w 3155"/>
              <a:gd name="T51" fmla="*/ 1530 h 2950"/>
              <a:gd name="T52" fmla="*/ 1311 w 3155"/>
              <a:gd name="T53" fmla="*/ 1146 h 2950"/>
              <a:gd name="T54" fmla="*/ 1087 w 3155"/>
              <a:gd name="T55" fmla="*/ 898 h 2950"/>
              <a:gd name="T56" fmla="*/ 543 w 3155"/>
              <a:gd name="T57" fmla="*/ 874 h 2950"/>
              <a:gd name="T58" fmla="*/ 363 w 3155"/>
              <a:gd name="T59" fmla="*/ 970 h 2950"/>
              <a:gd name="T60" fmla="*/ 195 w 3155"/>
              <a:gd name="T61" fmla="*/ 1414 h 2950"/>
              <a:gd name="T62" fmla="*/ 319 w 3155"/>
              <a:gd name="T63" fmla="*/ 1890 h 2950"/>
              <a:gd name="T64" fmla="*/ 235 w 3155"/>
              <a:gd name="T65" fmla="*/ 2186 h 2950"/>
              <a:gd name="T66" fmla="*/ 139 w 3155"/>
              <a:gd name="T67" fmla="*/ 2182 h 2950"/>
              <a:gd name="T68" fmla="*/ 55 w 3155"/>
              <a:gd name="T69" fmla="*/ 1990 h 2950"/>
              <a:gd name="T70" fmla="*/ 11 w 3155"/>
              <a:gd name="T71" fmla="*/ 1342 h 2950"/>
              <a:gd name="T72" fmla="*/ 31 w 3155"/>
              <a:gd name="T73" fmla="*/ 1202 h 2950"/>
              <a:gd name="T74" fmla="*/ 123 w 3155"/>
              <a:gd name="T75" fmla="*/ 926 h 2950"/>
              <a:gd name="T76" fmla="*/ 287 w 3155"/>
              <a:gd name="T77" fmla="*/ 598 h 2950"/>
              <a:gd name="T78" fmla="*/ 355 w 3155"/>
              <a:gd name="T79" fmla="*/ 502 h 2950"/>
              <a:gd name="T80" fmla="*/ 643 w 3155"/>
              <a:gd name="T81" fmla="*/ 246 h 2950"/>
              <a:gd name="T82" fmla="*/ 1283 w 3155"/>
              <a:gd name="T83" fmla="*/ 18 h 2950"/>
              <a:gd name="T84" fmla="*/ 1811 w 3155"/>
              <a:gd name="T85" fmla="*/ 30 h 2950"/>
              <a:gd name="T86" fmla="*/ 2491 w 3155"/>
              <a:gd name="T87" fmla="*/ 282 h 2950"/>
              <a:gd name="T88" fmla="*/ 2671 w 3155"/>
              <a:gd name="T89" fmla="*/ 430 h 2950"/>
              <a:gd name="T90" fmla="*/ 2823 w 3155"/>
              <a:gd name="T91" fmla="*/ 594 h 2950"/>
              <a:gd name="T92" fmla="*/ 3103 w 3155"/>
              <a:gd name="T93" fmla="*/ 1066 h 2950"/>
              <a:gd name="T94" fmla="*/ 3139 w 3155"/>
              <a:gd name="T95" fmla="*/ 1322 h 2950"/>
              <a:gd name="T96" fmla="*/ 3139 w 3155"/>
              <a:gd name="T97" fmla="*/ 1738 h 2950"/>
              <a:gd name="T98" fmla="*/ 3035 w 3155"/>
              <a:gd name="T99" fmla="*/ 2010 h 2950"/>
              <a:gd name="T100" fmla="*/ 1703 w 3155"/>
              <a:gd name="T101" fmla="*/ 782 h 2950"/>
              <a:gd name="T102" fmla="*/ 1475 w 3155"/>
              <a:gd name="T103" fmla="*/ 630 h 2950"/>
              <a:gd name="T104" fmla="*/ 1683 w 3155"/>
              <a:gd name="T105" fmla="*/ 814 h 2950"/>
              <a:gd name="T106" fmla="*/ 1591 w 3155"/>
              <a:gd name="T107" fmla="*/ 946 h 2950"/>
              <a:gd name="T108" fmla="*/ 1319 w 3155"/>
              <a:gd name="T109" fmla="*/ 838 h 2950"/>
              <a:gd name="T110" fmla="*/ 1591 w 3155"/>
              <a:gd name="T111" fmla="*/ 946 h 29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155" h="2950">
                <a:moveTo>
                  <a:pt x="2915" y="2210"/>
                </a:moveTo>
                <a:cubicBezTo>
                  <a:pt x="2881" y="2182"/>
                  <a:pt x="2881" y="2121"/>
                  <a:pt x="2855" y="2086"/>
                </a:cubicBezTo>
                <a:cubicBezTo>
                  <a:pt x="2844" y="2009"/>
                  <a:pt x="2822" y="1960"/>
                  <a:pt x="2807" y="1898"/>
                </a:cubicBezTo>
                <a:cubicBezTo>
                  <a:pt x="2803" y="1881"/>
                  <a:pt x="2800" y="1859"/>
                  <a:pt x="2791" y="1830"/>
                </a:cubicBezTo>
                <a:cubicBezTo>
                  <a:pt x="2783" y="1806"/>
                  <a:pt x="2756" y="1751"/>
                  <a:pt x="2763" y="1718"/>
                </a:cubicBezTo>
                <a:cubicBezTo>
                  <a:pt x="2770" y="1682"/>
                  <a:pt x="2821" y="1647"/>
                  <a:pt x="2839" y="1614"/>
                </a:cubicBezTo>
                <a:cubicBezTo>
                  <a:pt x="2847" y="1600"/>
                  <a:pt x="2848" y="1581"/>
                  <a:pt x="2855" y="1566"/>
                </a:cubicBezTo>
                <a:cubicBezTo>
                  <a:pt x="2869" y="1535"/>
                  <a:pt x="2878" y="1526"/>
                  <a:pt x="2887" y="1482"/>
                </a:cubicBezTo>
                <a:cubicBezTo>
                  <a:pt x="2917" y="1333"/>
                  <a:pt x="2911" y="1170"/>
                  <a:pt x="2843" y="1054"/>
                </a:cubicBezTo>
                <a:cubicBezTo>
                  <a:pt x="2817" y="1010"/>
                  <a:pt x="2782" y="968"/>
                  <a:pt x="2743" y="934"/>
                </a:cubicBezTo>
                <a:cubicBezTo>
                  <a:pt x="2724" y="917"/>
                  <a:pt x="2700" y="903"/>
                  <a:pt x="2675" y="890"/>
                </a:cubicBezTo>
                <a:cubicBezTo>
                  <a:pt x="2651" y="877"/>
                  <a:pt x="2629" y="860"/>
                  <a:pt x="2607" y="850"/>
                </a:cubicBezTo>
                <a:cubicBezTo>
                  <a:pt x="2483" y="793"/>
                  <a:pt x="2303" y="801"/>
                  <a:pt x="2163" y="838"/>
                </a:cubicBezTo>
                <a:cubicBezTo>
                  <a:pt x="2128" y="847"/>
                  <a:pt x="2086" y="856"/>
                  <a:pt x="2059" y="870"/>
                </a:cubicBezTo>
                <a:cubicBezTo>
                  <a:pt x="2013" y="894"/>
                  <a:pt x="1968" y="939"/>
                  <a:pt x="1931" y="978"/>
                </a:cubicBezTo>
                <a:cubicBezTo>
                  <a:pt x="1918" y="992"/>
                  <a:pt x="1902" y="1004"/>
                  <a:pt x="1891" y="1018"/>
                </a:cubicBezTo>
                <a:cubicBezTo>
                  <a:pt x="1880" y="1032"/>
                  <a:pt x="1872" y="1053"/>
                  <a:pt x="1859" y="1070"/>
                </a:cubicBezTo>
                <a:cubicBezTo>
                  <a:pt x="1847" y="1086"/>
                  <a:pt x="1827" y="1100"/>
                  <a:pt x="1819" y="1114"/>
                </a:cubicBezTo>
                <a:cubicBezTo>
                  <a:pt x="1811" y="1128"/>
                  <a:pt x="1811" y="1154"/>
                  <a:pt x="1803" y="1174"/>
                </a:cubicBezTo>
                <a:cubicBezTo>
                  <a:pt x="1796" y="1192"/>
                  <a:pt x="1783" y="1207"/>
                  <a:pt x="1779" y="1222"/>
                </a:cubicBezTo>
                <a:cubicBezTo>
                  <a:pt x="1772" y="1246"/>
                  <a:pt x="1775" y="1275"/>
                  <a:pt x="1771" y="1302"/>
                </a:cubicBezTo>
                <a:cubicBezTo>
                  <a:pt x="1769" y="1318"/>
                  <a:pt x="1761" y="1335"/>
                  <a:pt x="1759" y="1350"/>
                </a:cubicBezTo>
                <a:cubicBezTo>
                  <a:pt x="1754" y="1394"/>
                  <a:pt x="1762" y="1443"/>
                  <a:pt x="1767" y="1482"/>
                </a:cubicBezTo>
                <a:cubicBezTo>
                  <a:pt x="1777" y="1558"/>
                  <a:pt x="1799" y="1594"/>
                  <a:pt x="1831" y="1658"/>
                </a:cubicBezTo>
                <a:cubicBezTo>
                  <a:pt x="1856" y="1707"/>
                  <a:pt x="1875" y="1734"/>
                  <a:pt x="1911" y="1762"/>
                </a:cubicBezTo>
                <a:cubicBezTo>
                  <a:pt x="1919" y="1768"/>
                  <a:pt x="1927" y="1779"/>
                  <a:pt x="1931" y="1782"/>
                </a:cubicBezTo>
                <a:cubicBezTo>
                  <a:pt x="1950" y="1794"/>
                  <a:pt x="1993" y="1798"/>
                  <a:pt x="1999" y="1822"/>
                </a:cubicBezTo>
                <a:cubicBezTo>
                  <a:pt x="2008" y="1859"/>
                  <a:pt x="1948" y="1909"/>
                  <a:pt x="1931" y="1934"/>
                </a:cubicBezTo>
                <a:cubicBezTo>
                  <a:pt x="1919" y="1952"/>
                  <a:pt x="1909" y="1971"/>
                  <a:pt x="1895" y="1990"/>
                </a:cubicBezTo>
                <a:cubicBezTo>
                  <a:pt x="1886" y="2003"/>
                  <a:pt x="1873" y="2032"/>
                  <a:pt x="1851" y="2034"/>
                </a:cubicBezTo>
                <a:cubicBezTo>
                  <a:pt x="1826" y="2036"/>
                  <a:pt x="1805" y="2009"/>
                  <a:pt x="1799" y="1978"/>
                </a:cubicBezTo>
                <a:cubicBezTo>
                  <a:pt x="1793" y="1947"/>
                  <a:pt x="1797" y="1913"/>
                  <a:pt x="1783" y="1882"/>
                </a:cubicBezTo>
                <a:cubicBezTo>
                  <a:pt x="1768" y="1849"/>
                  <a:pt x="1720" y="1828"/>
                  <a:pt x="1707" y="1794"/>
                </a:cubicBezTo>
                <a:cubicBezTo>
                  <a:pt x="1697" y="1768"/>
                  <a:pt x="1706" y="1742"/>
                  <a:pt x="1703" y="1722"/>
                </a:cubicBezTo>
                <a:cubicBezTo>
                  <a:pt x="1700" y="1697"/>
                  <a:pt x="1688" y="1661"/>
                  <a:pt x="1683" y="1630"/>
                </a:cubicBezTo>
                <a:cubicBezTo>
                  <a:pt x="1677" y="1597"/>
                  <a:pt x="1672" y="1568"/>
                  <a:pt x="1655" y="1558"/>
                </a:cubicBezTo>
                <a:cubicBezTo>
                  <a:pt x="1617" y="1537"/>
                  <a:pt x="1550" y="1570"/>
                  <a:pt x="1535" y="1594"/>
                </a:cubicBezTo>
                <a:cubicBezTo>
                  <a:pt x="1495" y="1660"/>
                  <a:pt x="1577" y="1742"/>
                  <a:pt x="1551" y="1818"/>
                </a:cubicBezTo>
                <a:cubicBezTo>
                  <a:pt x="1535" y="1864"/>
                  <a:pt x="1423" y="1896"/>
                  <a:pt x="1395" y="1942"/>
                </a:cubicBezTo>
                <a:cubicBezTo>
                  <a:pt x="1352" y="2013"/>
                  <a:pt x="1377" y="2132"/>
                  <a:pt x="1439" y="2170"/>
                </a:cubicBezTo>
                <a:cubicBezTo>
                  <a:pt x="1451" y="2178"/>
                  <a:pt x="1498" y="2195"/>
                  <a:pt x="1519" y="2198"/>
                </a:cubicBezTo>
                <a:cubicBezTo>
                  <a:pt x="1543" y="2202"/>
                  <a:pt x="1571" y="2191"/>
                  <a:pt x="1595" y="2198"/>
                </a:cubicBezTo>
                <a:cubicBezTo>
                  <a:pt x="1624" y="2207"/>
                  <a:pt x="1656" y="2256"/>
                  <a:pt x="1687" y="2282"/>
                </a:cubicBezTo>
                <a:cubicBezTo>
                  <a:pt x="1709" y="2300"/>
                  <a:pt x="1750" y="2352"/>
                  <a:pt x="1791" y="2354"/>
                </a:cubicBezTo>
                <a:cubicBezTo>
                  <a:pt x="1837" y="2356"/>
                  <a:pt x="1869" y="2308"/>
                  <a:pt x="1899" y="2282"/>
                </a:cubicBezTo>
                <a:cubicBezTo>
                  <a:pt x="1933" y="2252"/>
                  <a:pt x="1955" y="2213"/>
                  <a:pt x="1999" y="2210"/>
                </a:cubicBezTo>
                <a:cubicBezTo>
                  <a:pt x="2016" y="2226"/>
                  <a:pt x="2010" y="2252"/>
                  <a:pt x="2011" y="2274"/>
                </a:cubicBezTo>
                <a:cubicBezTo>
                  <a:pt x="2012" y="2299"/>
                  <a:pt x="2020" y="2325"/>
                  <a:pt x="2019" y="2350"/>
                </a:cubicBezTo>
                <a:cubicBezTo>
                  <a:pt x="2019" y="2361"/>
                  <a:pt x="2012" y="2375"/>
                  <a:pt x="2011" y="2386"/>
                </a:cubicBezTo>
                <a:cubicBezTo>
                  <a:pt x="2006" y="2469"/>
                  <a:pt x="2025" y="2558"/>
                  <a:pt x="2027" y="2646"/>
                </a:cubicBezTo>
                <a:cubicBezTo>
                  <a:pt x="2029" y="2727"/>
                  <a:pt x="2021" y="2807"/>
                  <a:pt x="2039" y="2882"/>
                </a:cubicBezTo>
                <a:cubicBezTo>
                  <a:pt x="2023" y="2899"/>
                  <a:pt x="1997" y="2901"/>
                  <a:pt x="1975" y="2906"/>
                </a:cubicBezTo>
                <a:cubicBezTo>
                  <a:pt x="1953" y="2911"/>
                  <a:pt x="1929" y="2920"/>
                  <a:pt x="1907" y="2922"/>
                </a:cubicBezTo>
                <a:cubicBezTo>
                  <a:pt x="1894" y="2923"/>
                  <a:pt x="1879" y="2917"/>
                  <a:pt x="1867" y="2918"/>
                </a:cubicBezTo>
                <a:cubicBezTo>
                  <a:pt x="1842" y="2919"/>
                  <a:pt x="1817" y="2927"/>
                  <a:pt x="1791" y="2930"/>
                </a:cubicBezTo>
                <a:cubicBezTo>
                  <a:pt x="1764" y="2933"/>
                  <a:pt x="1735" y="2932"/>
                  <a:pt x="1707" y="2934"/>
                </a:cubicBezTo>
                <a:cubicBezTo>
                  <a:pt x="1676" y="2936"/>
                  <a:pt x="1643" y="2946"/>
                  <a:pt x="1611" y="2946"/>
                </a:cubicBezTo>
                <a:cubicBezTo>
                  <a:pt x="1595" y="2946"/>
                  <a:pt x="1578" y="2941"/>
                  <a:pt x="1563" y="2942"/>
                </a:cubicBezTo>
                <a:cubicBezTo>
                  <a:pt x="1543" y="2944"/>
                  <a:pt x="1529" y="2950"/>
                  <a:pt x="1511" y="2950"/>
                </a:cubicBezTo>
                <a:cubicBezTo>
                  <a:pt x="1493" y="2950"/>
                  <a:pt x="1476" y="2943"/>
                  <a:pt x="1459" y="2942"/>
                </a:cubicBezTo>
                <a:cubicBezTo>
                  <a:pt x="1422" y="2940"/>
                  <a:pt x="1384" y="2949"/>
                  <a:pt x="1347" y="2942"/>
                </a:cubicBezTo>
                <a:cubicBezTo>
                  <a:pt x="1322" y="2937"/>
                  <a:pt x="1299" y="2922"/>
                  <a:pt x="1275" y="2918"/>
                </a:cubicBezTo>
                <a:cubicBezTo>
                  <a:pt x="1262" y="2916"/>
                  <a:pt x="1247" y="2920"/>
                  <a:pt x="1235" y="2918"/>
                </a:cubicBezTo>
                <a:cubicBezTo>
                  <a:pt x="1214" y="2915"/>
                  <a:pt x="1191" y="2904"/>
                  <a:pt x="1171" y="2898"/>
                </a:cubicBezTo>
                <a:cubicBezTo>
                  <a:pt x="1150" y="2892"/>
                  <a:pt x="1128" y="2891"/>
                  <a:pt x="1111" y="2878"/>
                </a:cubicBezTo>
                <a:cubicBezTo>
                  <a:pt x="1093" y="2844"/>
                  <a:pt x="1112" y="2807"/>
                  <a:pt x="1115" y="2770"/>
                </a:cubicBezTo>
                <a:cubicBezTo>
                  <a:pt x="1117" y="2737"/>
                  <a:pt x="1112" y="2699"/>
                  <a:pt x="1115" y="2662"/>
                </a:cubicBezTo>
                <a:cubicBezTo>
                  <a:pt x="1118" y="2628"/>
                  <a:pt x="1127" y="2594"/>
                  <a:pt x="1127" y="2562"/>
                </a:cubicBezTo>
                <a:cubicBezTo>
                  <a:pt x="1127" y="2545"/>
                  <a:pt x="1123" y="2530"/>
                  <a:pt x="1123" y="2514"/>
                </a:cubicBezTo>
                <a:cubicBezTo>
                  <a:pt x="1124" y="2484"/>
                  <a:pt x="1134" y="2450"/>
                  <a:pt x="1135" y="2414"/>
                </a:cubicBezTo>
                <a:cubicBezTo>
                  <a:pt x="1138" y="2323"/>
                  <a:pt x="1139" y="2213"/>
                  <a:pt x="1139" y="2110"/>
                </a:cubicBezTo>
                <a:cubicBezTo>
                  <a:pt x="1139" y="2085"/>
                  <a:pt x="1147" y="2059"/>
                  <a:pt x="1147" y="2034"/>
                </a:cubicBezTo>
                <a:cubicBezTo>
                  <a:pt x="1147" y="2010"/>
                  <a:pt x="1142" y="1986"/>
                  <a:pt x="1143" y="1962"/>
                </a:cubicBezTo>
                <a:cubicBezTo>
                  <a:pt x="1145" y="1917"/>
                  <a:pt x="1134" y="1861"/>
                  <a:pt x="1143" y="1822"/>
                </a:cubicBezTo>
                <a:cubicBezTo>
                  <a:pt x="1146" y="1807"/>
                  <a:pt x="1163" y="1792"/>
                  <a:pt x="1175" y="1774"/>
                </a:cubicBezTo>
                <a:cubicBezTo>
                  <a:pt x="1186" y="1758"/>
                  <a:pt x="1193" y="1738"/>
                  <a:pt x="1203" y="1726"/>
                </a:cubicBezTo>
                <a:cubicBezTo>
                  <a:pt x="1215" y="1711"/>
                  <a:pt x="1235" y="1700"/>
                  <a:pt x="1247" y="1686"/>
                </a:cubicBezTo>
                <a:cubicBezTo>
                  <a:pt x="1278" y="1650"/>
                  <a:pt x="1318" y="1581"/>
                  <a:pt x="1323" y="1530"/>
                </a:cubicBezTo>
                <a:cubicBezTo>
                  <a:pt x="1328" y="1479"/>
                  <a:pt x="1356" y="1422"/>
                  <a:pt x="1359" y="1350"/>
                </a:cubicBezTo>
                <a:cubicBezTo>
                  <a:pt x="1362" y="1269"/>
                  <a:pt x="1337" y="1222"/>
                  <a:pt x="1315" y="1162"/>
                </a:cubicBezTo>
                <a:cubicBezTo>
                  <a:pt x="1313" y="1156"/>
                  <a:pt x="1314" y="1152"/>
                  <a:pt x="1311" y="1146"/>
                </a:cubicBezTo>
                <a:cubicBezTo>
                  <a:pt x="1296" y="1118"/>
                  <a:pt x="1283" y="1089"/>
                  <a:pt x="1263" y="1062"/>
                </a:cubicBezTo>
                <a:cubicBezTo>
                  <a:pt x="1244" y="1036"/>
                  <a:pt x="1220" y="997"/>
                  <a:pt x="1195" y="974"/>
                </a:cubicBezTo>
                <a:cubicBezTo>
                  <a:pt x="1162" y="944"/>
                  <a:pt x="1115" y="935"/>
                  <a:pt x="1087" y="898"/>
                </a:cubicBezTo>
                <a:cubicBezTo>
                  <a:pt x="1002" y="864"/>
                  <a:pt x="947" y="837"/>
                  <a:pt x="839" y="830"/>
                </a:cubicBezTo>
                <a:cubicBezTo>
                  <a:pt x="754" y="824"/>
                  <a:pt x="661" y="827"/>
                  <a:pt x="595" y="846"/>
                </a:cubicBezTo>
                <a:cubicBezTo>
                  <a:pt x="576" y="852"/>
                  <a:pt x="563" y="865"/>
                  <a:pt x="543" y="874"/>
                </a:cubicBezTo>
                <a:cubicBezTo>
                  <a:pt x="524" y="883"/>
                  <a:pt x="500" y="886"/>
                  <a:pt x="483" y="894"/>
                </a:cubicBezTo>
                <a:cubicBezTo>
                  <a:pt x="462" y="904"/>
                  <a:pt x="444" y="922"/>
                  <a:pt x="423" y="934"/>
                </a:cubicBezTo>
                <a:cubicBezTo>
                  <a:pt x="401" y="947"/>
                  <a:pt x="381" y="955"/>
                  <a:pt x="363" y="970"/>
                </a:cubicBezTo>
                <a:cubicBezTo>
                  <a:pt x="323" y="1005"/>
                  <a:pt x="294" y="1047"/>
                  <a:pt x="263" y="1078"/>
                </a:cubicBezTo>
                <a:cubicBezTo>
                  <a:pt x="225" y="1157"/>
                  <a:pt x="193" y="1230"/>
                  <a:pt x="191" y="1314"/>
                </a:cubicBezTo>
                <a:cubicBezTo>
                  <a:pt x="190" y="1350"/>
                  <a:pt x="197" y="1386"/>
                  <a:pt x="195" y="1414"/>
                </a:cubicBezTo>
                <a:cubicBezTo>
                  <a:pt x="188" y="1527"/>
                  <a:pt x="230" y="1658"/>
                  <a:pt x="283" y="1734"/>
                </a:cubicBezTo>
                <a:cubicBezTo>
                  <a:pt x="303" y="1763"/>
                  <a:pt x="335" y="1784"/>
                  <a:pt x="339" y="1814"/>
                </a:cubicBezTo>
                <a:cubicBezTo>
                  <a:pt x="341" y="1833"/>
                  <a:pt x="328" y="1865"/>
                  <a:pt x="319" y="1890"/>
                </a:cubicBezTo>
                <a:cubicBezTo>
                  <a:pt x="309" y="1919"/>
                  <a:pt x="298" y="1946"/>
                  <a:pt x="287" y="1962"/>
                </a:cubicBezTo>
                <a:cubicBezTo>
                  <a:pt x="286" y="2009"/>
                  <a:pt x="279" y="2050"/>
                  <a:pt x="259" y="2078"/>
                </a:cubicBezTo>
                <a:cubicBezTo>
                  <a:pt x="257" y="2119"/>
                  <a:pt x="246" y="2152"/>
                  <a:pt x="235" y="2186"/>
                </a:cubicBezTo>
                <a:cubicBezTo>
                  <a:pt x="229" y="2205"/>
                  <a:pt x="224" y="2227"/>
                  <a:pt x="211" y="2242"/>
                </a:cubicBezTo>
                <a:cubicBezTo>
                  <a:pt x="176" y="2246"/>
                  <a:pt x="172" y="2225"/>
                  <a:pt x="155" y="2198"/>
                </a:cubicBezTo>
                <a:cubicBezTo>
                  <a:pt x="150" y="2191"/>
                  <a:pt x="143" y="2187"/>
                  <a:pt x="139" y="2182"/>
                </a:cubicBezTo>
                <a:cubicBezTo>
                  <a:pt x="131" y="2170"/>
                  <a:pt x="124" y="2153"/>
                  <a:pt x="115" y="2138"/>
                </a:cubicBezTo>
                <a:cubicBezTo>
                  <a:pt x="107" y="2124"/>
                  <a:pt x="92" y="2110"/>
                  <a:pt x="87" y="2098"/>
                </a:cubicBezTo>
                <a:cubicBezTo>
                  <a:pt x="75" y="2070"/>
                  <a:pt x="66" y="2028"/>
                  <a:pt x="55" y="1990"/>
                </a:cubicBezTo>
                <a:cubicBezTo>
                  <a:pt x="28" y="1895"/>
                  <a:pt x="21" y="1798"/>
                  <a:pt x="7" y="1682"/>
                </a:cubicBezTo>
                <a:cubicBezTo>
                  <a:pt x="0" y="1630"/>
                  <a:pt x="4" y="1557"/>
                  <a:pt x="7" y="1490"/>
                </a:cubicBezTo>
                <a:cubicBezTo>
                  <a:pt x="9" y="1432"/>
                  <a:pt x="3" y="1399"/>
                  <a:pt x="11" y="1342"/>
                </a:cubicBezTo>
                <a:cubicBezTo>
                  <a:pt x="13" y="1329"/>
                  <a:pt x="9" y="1315"/>
                  <a:pt x="11" y="1306"/>
                </a:cubicBezTo>
                <a:cubicBezTo>
                  <a:pt x="14" y="1288"/>
                  <a:pt x="28" y="1273"/>
                  <a:pt x="31" y="1258"/>
                </a:cubicBezTo>
                <a:cubicBezTo>
                  <a:pt x="34" y="1241"/>
                  <a:pt x="29" y="1221"/>
                  <a:pt x="31" y="1202"/>
                </a:cubicBezTo>
                <a:cubicBezTo>
                  <a:pt x="40" y="1131"/>
                  <a:pt x="69" y="1046"/>
                  <a:pt x="91" y="986"/>
                </a:cubicBezTo>
                <a:cubicBezTo>
                  <a:pt x="95" y="975"/>
                  <a:pt x="95" y="962"/>
                  <a:pt x="99" y="954"/>
                </a:cubicBezTo>
                <a:cubicBezTo>
                  <a:pt x="105" y="942"/>
                  <a:pt x="117" y="937"/>
                  <a:pt x="123" y="926"/>
                </a:cubicBezTo>
                <a:cubicBezTo>
                  <a:pt x="140" y="896"/>
                  <a:pt x="147" y="854"/>
                  <a:pt x="163" y="818"/>
                </a:cubicBezTo>
                <a:cubicBezTo>
                  <a:pt x="170" y="803"/>
                  <a:pt x="183" y="790"/>
                  <a:pt x="191" y="774"/>
                </a:cubicBezTo>
                <a:cubicBezTo>
                  <a:pt x="221" y="717"/>
                  <a:pt x="251" y="651"/>
                  <a:pt x="287" y="598"/>
                </a:cubicBezTo>
                <a:cubicBezTo>
                  <a:pt x="294" y="587"/>
                  <a:pt x="299" y="571"/>
                  <a:pt x="307" y="562"/>
                </a:cubicBezTo>
                <a:cubicBezTo>
                  <a:pt x="316" y="552"/>
                  <a:pt x="332" y="547"/>
                  <a:pt x="339" y="538"/>
                </a:cubicBezTo>
                <a:cubicBezTo>
                  <a:pt x="348" y="527"/>
                  <a:pt x="347" y="512"/>
                  <a:pt x="355" y="502"/>
                </a:cubicBezTo>
                <a:cubicBezTo>
                  <a:pt x="361" y="495"/>
                  <a:pt x="375" y="487"/>
                  <a:pt x="383" y="478"/>
                </a:cubicBezTo>
                <a:cubicBezTo>
                  <a:pt x="423" y="437"/>
                  <a:pt x="470" y="391"/>
                  <a:pt x="511" y="346"/>
                </a:cubicBezTo>
                <a:cubicBezTo>
                  <a:pt x="551" y="302"/>
                  <a:pt x="587" y="279"/>
                  <a:pt x="643" y="246"/>
                </a:cubicBezTo>
                <a:cubicBezTo>
                  <a:pt x="719" y="202"/>
                  <a:pt x="807" y="156"/>
                  <a:pt x="899" y="122"/>
                </a:cubicBezTo>
                <a:cubicBezTo>
                  <a:pt x="992" y="87"/>
                  <a:pt x="1090" y="58"/>
                  <a:pt x="1191" y="42"/>
                </a:cubicBezTo>
                <a:cubicBezTo>
                  <a:pt x="1225" y="37"/>
                  <a:pt x="1254" y="22"/>
                  <a:pt x="1283" y="18"/>
                </a:cubicBezTo>
                <a:cubicBezTo>
                  <a:pt x="1309" y="14"/>
                  <a:pt x="1332" y="23"/>
                  <a:pt x="1355" y="22"/>
                </a:cubicBezTo>
                <a:cubicBezTo>
                  <a:pt x="1376" y="21"/>
                  <a:pt x="1397" y="12"/>
                  <a:pt x="1419" y="10"/>
                </a:cubicBezTo>
                <a:cubicBezTo>
                  <a:pt x="1555" y="0"/>
                  <a:pt x="1690" y="9"/>
                  <a:pt x="1811" y="30"/>
                </a:cubicBezTo>
                <a:cubicBezTo>
                  <a:pt x="1862" y="39"/>
                  <a:pt x="1913" y="48"/>
                  <a:pt x="1963" y="58"/>
                </a:cubicBezTo>
                <a:cubicBezTo>
                  <a:pt x="2057" y="78"/>
                  <a:pt x="2134" y="98"/>
                  <a:pt x="2211" y="134"/>
                </a:cubicBezTo>
                <a:cubicBezTo>
                  <a:pt x="2305" y="177"/>
                  <a:pt x="2399" y="235"/>
                  <a:pt x="2491" y="282"/>
                </a:cubicBezTo>
                <a:cubicBezTo>
                  <a:pt x="2525" y="312"/>
                  <a:pt x="2561" y="337"/>
                  <a:pt x="2595" y="370"/>
                </a:cubicBezTo>
                <a:cubicBezTo>
                  <a:pt x="2605" y="379"/>
                  <a:pt x="2613" y="393"/>
                  <a:pt x="2623" y="402"/>
                </a:cubicBezTo>
                <a:cubicBezTo>
                  <a:pt x="2637" y="414"/>
                  <a:pt x="2657" y="418"/>
                  <a:pt x="2671" y="430"/>
                </a:cubicBezTo>
                <a:cubicBezTo>
                  <a:pt x="2687" y="444"/>
                  <a:pt x="2703" y="463"/>
                  <a:pt x="2719" y="478"/>
                </a:cubicBezTo>
                <a:cubicBezTo>
                  <a:pt x="2735" y="494"/>
                  <a:pt x="2753" y="507"/>
                  <a:pt x="2767" y="522"/>
                </a:cubicBezTo>
                <a:cubicBezTo>
                  <a:pt x="2787" y="543"/>
                  <a:pt x="2802" y="571"/>
                  <a:pt x="2823" y="594"/>
                </a:cubicBezTo>
                <a:cubicBezTo>
                  <a:pt x="2833" y="605"/>
                  <a:pt x="2845" y="615"/>
                  <a:pt x="2855" y="626"/>
                </a:cubicBezTo>
                <a:cubicBezTo>
                  <a:pt x="2921" y="702"/>
                  <a:pt x="2983" y="790"/>
                  <a:pt x="3031" y="890"/>
                </a:cubicBezTo>
                <a:cubicBezTo>
                  <a:pt x="3058" y="945"/>
                  <a:pt x="3087" y="991"/>
                  <a:pt x="3103" y="1066"/>
                </a:cubicBezTo>
                <a:cubicBezTo>
                  <a:pt x="3110" y="1099"/>
                  <a:pt x="3123" y="1134"/>
                  <a:pt x="3127" y="1166"/>
                </a:cubicBezTo>
                <a:cubicBezTo>
                  <a:pt x="3132" y="1199"/>
                  <a:pt x="3124" y="1232"/>
                  <a:pt x="3127" y="1266"/>
                </a:cubicBezTo>
                <a:cubicBezTo>
                  <a:pt x="3128" y="1284"/>
                  <a:pt x="3138" y="1302"/>
                  <a:pt x="3139" y="1322"/>
                </a:cubicBezTo>
                <a:cubicBezTo>
                  <a:pt x="3140" y="1343"/>
                  <a:pt x="3134" y="1362"/>
                  <a:pt x="3135" y="1382"/>
                </a:cubicBezTo>
                <a:cubicBezTo>
                  <a:pt x="3136" y="1405"/>
                  <a:pt x="3145" y="1428"/>
                  <a:pt x="3147" y="1450"/>
                </a:cubicBezTo>
                <a:cubicBezTo>
                  <a:pt x="3154" y="1552"/>
                  <a:pt x="3155" y="1650"/>
                  <a:pt x="3139" y="1738"/>
                </a:cubicBezTo>
                <a:cubicBezTo>
                  <a:pt x="3137" y="1749"/>
                  <a:pt x="3129" y="1762"/>
                  <a:pt x="3127" y="1774"/>
                </a:cubicBezTo>
                <a:cubicBezTo>
                  <a:pt x="3116" y="1831"/>
                  <a:pt x="3102" y="1873"/>
                  <a:pt x="3079" y="1922"/>
                </a:cubicBezTo>
                <a:cubicBezTo>
                  <a:pt x="3065" y="1951"/>
                  <a:pt x="3049" y="1979"/>
                  <a:pt x="3035" y="2010"/>
                </a:cubicBezTo>
                <a:cubicBezTo>
                  <a:pt x="3011" y="2063"/>
                  <a:pt x="2989" y="2114"/>
                  <a:pt x="2959" y="2162"/>
                </a:cubicBezTo>
                <a:cubicBezTo>
                  <a:pt x="2948" y="2180"/>
                  <a:pt x="2935" y="2202"/>
                  <a:pt x="2915" y="2210"/>
                </a:cubicBezTo>
                <a:close/>
                <a:moveTo>
                  <a:pt x="1703" y="782"/>
                </a:moveTo>
                <a:cubicBezTo>
                  <a:pt x="1681" y="762"/>
                  <a:pt x="1656" y="746"/>
                  <a:pt x="1631" y="726"/>
                </a:cubicBezTo>
                <a:cubicBezTo>
                  <a:pt x="1591" y="694"/>
                  <a:pt x="1532" y="628"/>
                  <a:pt x="1483" y="614"/>
                </a:cubicBezTo>
                <a:cubicBezTo>
                  <a:pt x="1483" y="622"/>
                  <a:pt x="1472" y="619"/>
                  <a:pt x="1475" y="630"/>
                </a:cubicBezTo>
                <a:cubicBezTo>
                  <a:pt x="1497" y="672"/>
                  <a:pt x="1543" y="691"/>
                  <a:pt x="1579" y="722"/>
                </a:cubicBezTo>
                <a:cubicBezTo>
                  <a:pt x="1596" y="737"/>
                  <a:pt x="1613" y="752"/>
                  <a:pt x="1631" y="766"/>
                </a:cubicBezTo>
                <a:cubicBezTo>
                  <a:pt x="1650" y="781"/>
                  <a:pt x="1665" y="800"/>
                  <a:pt x="1683" y="814"/>
                </a:cubicBezTo>
                <a:cubicBezTo>
                  <a:pt x="1703" y="830"/>
                  <a:pt x="1733" y="851"/>
                  <a:pt x="1763" y="846"/>
                </a:cubicBezTo>
                <a:cubicBezTo>
                  <a:pt x="1753" y="819"/>
                  <a:pt x="1725" y="801"/>
                  <a:pt x="1703" y="782"/>
                </a:cubicBezTo>
                <a:close/>
                <a:moveTo>
                  <a:pt x="1591" y="946"/>
                </a:moveTo>
                <a:cubicBezTo>
                  <a:pt x="1553" y="927"/>
                  <a:pt x="1519" y="917"/>
                  <a:pt x="1483" y="898"/>
                </a:cubicBezTo>
                <a:cubicBezTo>
                  <a:pt x="1434" y="872"/>
                  <a:pt x="1366" y="819"/>
                  <a:pt x="1323" y="826"/>
                </a:cubicBezTo>
                <a:cubicBezTo>
                  <a:pt x="1323" y="831"/>
                  <a:pt x="1318" y="832"/>
                  <a:pt x="1319" y="838"/>
                </a:cubicBezTo>
                <a:cubicBezTo>
                  <a:pt x="1334" y="858"/>
                  <a:pt x="1360" y="870"/>
                  <a:pt x="1383" y="882"/>
                </a:cubicBezTo>
                <a:cubicBezTo>
                  <a:pt x="1455" y="919"/>
                  <a:pt x="1530" y="961"/>
                  <a:pt x="1619" y="966"/>
                </a:cubicBezTo>
                <a:cubicBezTo>
                  <a:pt x="1613" y="958"/>
                  <a:pt x="1600" y="950"/>
                  <a:pt x="1591" y="946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0"/>
          <p:cNvSpPr>
            <a:spLocks/>
          </p:cNvSpPr>
          <p:nvPr/>
        </p:nvSpPr>
        <p:spPr bwMode="auto">
          <a:xfrm>
            <a:off x="7797800" y="2955925"/>
            <a:ext cx="114300" cy="392113"/>
          </a:xfrm>
          <a:custGeom>
            <a:avLst/>
            <a:gdLst>
              <a:gd name="T0" fmla="*/ 42 w 176"/>
              <a:gd name="T1" fmla="*/ 593 h 602"/>
              <a:gd name="T2" fmla="*/ 30 w 176"/>
              <a:gd name="T3" fmla="*/ 525 h 602"/>
              <a:gd name="T4" fmla="*/ 14 w 176"/>
              <a:gd name="T5" fmla="*/ 333 h 602"/>
              <a:gd name="T6" fmla="*/ 2 w 176"/>
              <a:gd name="T7" fmla="*/ 249 h 602"/>
              <a:gd name="T8" fmla="*/ 26 w 176"/>
              <a:gd name="T9" fmla="*/ 129 h 602"/>
              <a:gd name="T10" fmla="*/ 90 w 176"/>
              <a:gd name="T11" fmla="*/ 33 h 602"/>
              <a:gd name="T12" fmla="*/ 146 w 176"/>
              <a:gd name="T13" fmla="*/ 1 h 602"/>
              <a:gd name="T14" fmla="*/ 150 w 176"/>
              <a:gd name="T15" fmla="*/ 5 h 602"/>
              <a:gd name="T16" fmla="*/ 154 w 176"/>
              <a:gd name="T17" fmla="*/ 9 h 602"/>
              <a:gd name="T18" fmla="*/ 146 w 176"/>
              <a:gd name="T19" fmla="*/ 141 h 602"/>
              <a:gd name="T20" fmla="*/ 126 w 176"/>
              <a:gd name="T21" fmla="*/ 557 h 602"/>
              <a:gd name="T22" fmla="*/ 42 w 176"/>
              <a:gd name="T23" fmla="*/ 59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602">
                <a:moveTo>
                  <a:pt x="42" y="593"/>
                </a:moveTo>
                <a:cubicBezTo>
                  <a:pt x="23" y="577"/>
                  <a:pt x="32" y="548"/>
                  <a:pt x="30" y="525"/>
                </a:cubicBezTo>
                <a:cubicBezTo>
                  <a:pt x="26" y="467"/>
                  <a:pt x="22" y="415"/>
                  <a:pt x="14" y="333"/>
                </a:cubicBezTo>
                <a:cubicBezTo>
                  <a:pt x="11" y="305"/>
                  <a:pt x="0" y="278"/>
                  <a:pt x="2" y="249"/>
                </a:cubicBezTo>
                <a:cubicBezTo>
                  <a:pt x="5" y="208"/>
                  <a:pt x="29" y="171"/>
                  <a:pt x="26" y="129"/>
                </a:cubicBezTo>
                <a:cubicBezTo>
                  <a:pt x="54" y="103"/>
                  <a:pt x="62" y="58"/>
                  <a:pt x="90" y="33"/>
                </a:cubicBezTo>
                <a:cubicBezTo>
                  <a:pt x="106" y="18"/>
                  <a:pt x="129" y="17"/>
                  <a:pt x="146" y="1"/>
                </a:cubicBezTo>
                <a:cubicBezTo>
                  <a:pt x="149" y="0"/>
                  <a:pt x="150" y="3"/>
                  <a:pt x="150" y="5"/>
                </a:cubicBezTo>
                <a:cubicBezTo>
                  <a:pt x="153" y="4"/>
                  <a:pt x="154" y="7"/>
                  <a:pt x="154" y="9"/>
                </a:cubicBezTo>
                <a:cubicBezTo>
                  <a:pt x="176" y="52"/>
                  <a:pt x="153" y="97"/>
                  <a:pt x="146" y="141"/>
                </a:cubicBezTo>
                <a:cubicBezTo>
                  <a:pt x="126" y="272"/>
                  <a:pt x="143" y="416"/>
                  <a:pt x="126" y="557"/>
                </a:cubicBezTo>
                <a:cubicBezTo>
                  <a:pt x="109" y="577"/>
                  <a:pt x="75" y="602"/>
                  <a:pt x="42" y="5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1"/>
          <p:cNvSpPr>
            <a:spLocks/>
          </p:cNvSpPr>
          <p:nvPr/>
        </p:nvSpPr>
        <p:spPr bwMode="auto">
          <a:xfrm>
            <a:off x="10061575" y="3040063"/>
            <a:ext cx="177800" cy="65088"/>
          </a:xfrm>
          <a:custGeom>
            <a:avLst/>
            <a:gdLst>
              <a:gd name="T0" fmla="*/ 272 w 273"/>
              <a:gd name="T1" fmla="*/ 68 h 100"/>
              <a:gd name="T2" fmla="*/ 256 w 273"/>
              <a:gd name="T3" fmla="*/ 100 h 100"/>
              <a:gd name="T4" fmla="*/ 4 w 273"/>
              <a:gd name="T5" fmla="*/ 40 h 100"/>
              <a:gd name="T6" fmla="*/ 12 w 273"/>
              <a:gd name="T7" fmla="*/ 0 h 100"/>
              <a:gd name="T8" fmla="*/ 224 w 273"/>
              <a:gd name="T9" fmla="*/ 48 h 100"/>
              <a:gd name="T10" fmla="*/ 272 w 273"/>
              <a:gd name="T11" fmla="*/ 68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3" h="100">
                <a:moveTo>
                  <a:pt x="272" y="68"/>
                </a:moveTo>
                <a:cubicBezTo>
                  <a:pt x="273" y="85"/>
                  <a:pt x="260" y="88"/>
                  <a:pt x="256" y="100"/>
                </a:cubicBezTo>
                <a:cubicBezTo>
                  <a:pt x="179" y="97"/>
                  <a:pt x="88" y="60"/>
                  <a:pt x="4" y="40"/>
                </a:cubicBezTo>
                <a:cubicBezTo>
                  <a:pt x="0" y="29"/>
                  <a:pt x="3" y="10"/>
                  <a:pt x="12" y="0"/>
                </a:cubicBezTo>
                <a:cubicBezTo>
                  <a:pt x="95" y="12"/>
                  <a:pt x="157" y="21"/>
                  <a:pt x="224" y="48"/>
                </a:cubicBezTo>
                <a:cubicBezTo>
                  <a:pt x="250" y="44"/>
                  <a:pt x="265" y="53"/>
                  <a:pt x="272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2"/>
          <p:cNvSpPr>
            <a:spLocks/>
          </p:cNvSpPr>
          <p:nvPr/>
        </p:nvSpPr>
        <p:spPr bwMode="auto">
          <a:xfrm>
            <a:off x="8647113" y="3095625"/>
            <a:ext cx="733425" cy="657225"/>
          </a:xfrm>
          <a:custGeom>
            <a:avLst/>
            <a:gdLst>
              <a:gd name="T0" fmla="*/ 0 w 1127"/>
              <a:gd name="T1" fmla="*/ 353 h 1010"/>
              <a:gd name="T2" fmla="*/ 104 w 1127"/>
              <a:gd name="T3" fmla="*/ 309 h 1010"/>
              <a:gd name="T4" fmla="*/ 140 w 1127"/>
              <a:gd name="T5" fmla="*/ 253 h 1010"/>
              <a:gd name="T6" fmla="*/ 192 w 1127"/>
              <a:gd name="T7" fmla="*/ 285 h 1010"/>
              <a:gd name="T8" fmla="*/ 180 w 1127"/>
              <a:gd name="T9" fmla="*/ 425 h 1010"/>
              <a:gd name="T10" fmla="*/ 228 w 1127"/>
              <a:gd name="T11" fmla="*/ 461 h 1010"/>
              <a:gd name="T12" fmla="*/ 376 w 1127"/>
              <a:gd name="T13" fmla="*/ 525 h 1010"/>
              <a:gd name="T14" fmla="*/ 476 w 1127"/>
              <a:gd name="T15" fmla="*/ 553 h 1010"/>
              <a:gd name="T16" fmla="*/ 576 w 1127"/>
              <a:gd name="T17" fmla="*/ 445 h 1010"/>
              <a:gd name="T18" fmla="*/ 632 w 1127"/>
              <a:gd name="T19" fmla="*/ 469 h 1010"/>
              <a:gd name="T20" fmla="*/ 724 w 1127"/>
              <a:gd name="T21" fmla="*/ 469 h 1010"/>
              <a:gd name="T22" fmla="*/ 664 w 1127"/>
              <a:gd name="T23" fmla="*/ 425 h 1010"/>
              <a:gd name="T24" fmla="*/ 604 w 1127"/>
              <a:gd name="T25" fmla="*/ 381 h 1010"/>
              <a:gd name="T26" fmla="*/ 576 w 1127"/>
              <a:gd name="T27" fmla="*/ 205 h 1010"/>
              <a:gd name="T28" fmla="*/ 520 w 1127"/>
              <a:gd name="T29" fmla="*/ 157 h 1010"/>
              <a:gd name="T30" fmla="*/ 392 w 1127"/>
              <a:gd name="T31" fmla="*/ 125 h 1010"/>
              <a:gd name="T32" fmla="*/ 332 w 1127"/>
              <a:gd name="T33" fmla="*/ 113 h 1010"/>
              <a:gd name="T34" fmla="*/ 256 w 1127"/>
              <a:gd name="T35" fmla="*/ 169 h 1010"/>
              <a:gd name="T36" fmla="*/ 212 w 1127"/>
              <a:gd name="T37" fmla="*/ 221 h 1010"/>
              <a:gd name="T38" fmla="*/ 200 w 1127"/>
              <a:gd name="T39" fmla="*/ 165 h 1010"/>
              <a:gd name="T40" fmla="*/ 320 w 1127"/>
              <a:gd name="T41" fmla="*/ 61 h 1010"/>
              <a:gd name="T42" fmla="*/ 388 w 1127"/>
              <a:gd name="T43" fmla="*/ 37 h 1010"/>
              <a:gd name="T44" fmla="*/ 512 w 1127"/>
              <a:gd name="T45" fmla="*/ 1 h 1010"/>
              <a:gd name="T46" fmla="*/ 616 w 1127"/>
              <a:gd name="T47" fmla="*/ 9 h 1010"/>
              <a:gd name="T48" fmla="*/ 800 w 1127"/>
              <a:gd name="T49" fmla="*/ 21 h 1010"/>
              <a:gd name="T50" fmla="*/ 1000 w 1127"/>
              <a:gd name="T51" fmla="*/ 161 h 1010"/>
              <a:gd name="T52" fmla="*/ 1088 w 1127"/>
              <a:gd name="T53" fmla="*/ 301 h 1010"/>
              <a:gd name="T54" fmla="*/ 1120 w 1127"/>
              <a:gd name="T55" fmla="*/ 413 h 1010"/>
              <a:gd name="T56" fmla="*/ 1120 w 1127"/>
              <a:gd name="T57" fmla="*/ 569 h 1010"/>
              <a:gd name="T58" fmla="*/ 1108 w 1127"/>
              <a:gd name="T59" fmla="*/ 609 h 1010"/>
              <a:gd name="T60" fmla="*/ 1104 w 1127"/>
              <a:gd name="T61" fmla="*/ 665 h 1010"/>
              <a:gd name="T62" fmla="*/ 1016 w 1127"/>
              <a:gd name="T63" fmla="*/ 829 h 1010"/>
              <a:gd name="T64" fmla="*/ 892 w 1127"/>
              <a:gd name="T65" fmla="*/ 937 h 1010"/>
              <a:gd name="T66" fmla="*/ 824 w 1127"/>
              <a:gd name="T67" fmla="*/ 969 h 1010"/>
              <a:gd name="T68" fmla="*/ 756 w 1127"/>
              <a:gd name="T69" fmla="*/ 985 h 1010"/>
              <a:gd name="T70" fmla="*/ 648 w 1127"/>
              <a:gd name="T71" fmla="*/ 1009 h 1010"/>
              <a:gd name="T72" fmla="*/ 548 w 1127"/>
              <a:gd name="T73" fmla="*/ 993 h 1010"/>
              <a:gd name="T74" fmla="*/ 484 w 1127"/>
              <a:gd name="T75" fmla="*/ 993 h 1010"/>
              <a:gd name="T76" fmla="*/ 356 w 1127"/>
              <a:gd name="T77" fmla="*/ 953 h 1010"/>
              <a:gd name="T78" fmla="*/ 280 w 1127"/>
              <a:gd name="T79" fmla="*/ 913 h 1010"/>
              <a:gd name="T80" fmla="*/ 252 w 1127"/>
              <a:gd name="T81" fmla="*/ 877 h 1010"/>
              <a:gd name="T82" fmla="*/ 212 w 1127"/>
              <a:gd name="T83" fmla="*/ 845 h 1010"/>
              <a:gd name="T84" fmla="*/ 164 w 1127"/>
              <a:gd name="T85" fmla="*/ 781 h 1010"/>
              <a:gd name="T86" fmla="*/ 144 w 1127"/>
              <a:gd name="T87" fmla="*/ 757 h 1010"/>
              <a:gd name="T88" fmla="*/ 136 w 1127"/>
              <a:gd name="T89" fmla="*/ 721 h 1010"/>
              <a:gd name="T90" fmla="*/ 84 w 1127"/>
              <a:gd name="T91" fmla="*/ 477 h 1010"/>
              <a:gd name="T92" fmla="*/ 88 w 1127"/>
              <a:gd name="T93" fmla="*/ 437 h 1010"/>
              <a:gd name="T94" fmla="*/ 40 w 1127"/>
              <a:gd name="T95" fmla="*/ 397 h 1010"/>
              <a:gd name="T96" fmla="*/ 0 w 1127"/>
              <a:gd name="T97" fmla="*/ 353 h 1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27" h="1010">
                <a:moveTo>
                  <a:pt x="0" y="353"/>
                </a:moveTo>
                <a:cubicBezTo>
                  <a:pt x="15" y="314"/>
                  <a:pt x="73" y="329"/>
                  <a:pt x="104" y="309"/>
                </a:cubicBezTo>
                <a:cubicBezTo>
                  <a:pt x="127" y="294"/>
                  <a:pt x="119" y="271"/>
                  <a:pt x="140" y="253"/>
                </a:cubicBezTo>
                <a:cubicBezTo>
                  <a:pt x="162" y="259"/>
                  <a:pt x="182" y="267"/>
                  <a:pt x="192" y="285"/>
                </a:cubicBezTo>
                <a:cubicBezTo>
                  <a:pt x="193" y="328"/>
                  <a:pt x="160" y="378"/>
                  <a:pt x="180" y="425"/>
                </a:cubicBezTo>
                <a:cubicBezTo>
                  <a:pt x="184" y="436"/>
                  <a:pt x="204" y="448"/>
                  <a:pt x="228" y="461"/>
                </a:cubicBezTo>
                <a:cubicBezTo>
                  <a:pt x="277" y="489"/>
                  <a:pt x="311" y="499"/>
                  <a:pt x="376" y="525"/>
                </a:cubicBezTo>
                <a:cubicBezTo>
                  <a:pt x="411" y="539"/>
                  <a:pt x="454" y="555"/>
                  <a:pt x="476" y="553"/>
                </a:cubicBezTo>
                <a:cubicBezTo>
                  <a:pt x="542" y="548"/>
                  <a:pt x="544" y="479"/>
                  <a:pt x="576" y="445"/>
                </a:cubicBezTo>
                <a:cubicBezTo>
                  <a:pt x="593" y="448"/>
                  <a:pt x="610" y="459"/>
                  <a:pt x="632" y="469"/>
                </a:cubicBezTo>
                <a:cubicBezTo>
                  <a:pt x="656" y="480"/>
                  <a:pt x="715" y="513"/>
                  <a:pt x="724" y="469"/>
                </a:cubicBezTo>
                <a:cubicBezTo>
                  <a:pt x="732" y="432"/>
                  <a:pt x="691" y="437"/>
                  <a:pt x="664" y="425"/>
                </a:cubicBezTo>
                <a:cubicBezTo>
                  <a:pt x="637" y="413"/>
                  <a:pt x="623" y="392"/>
                  <a:pt x="604" y="381"/>
                </a:cubicBezTo>
                <a:cubicBezTo>
                  <a:pt x="621" y="299"/>
                  <a:pt x="635" y="258"/>
                  <a:pt x="576" y="205"/>
                </a:cubicBezTo>
                <a:cubicBezTo>
                  <a:pt x="558" y="189"/>
                  <a:pt x="538" y="167"/>
                  <a:pt x="520" y="157"/>
                </a:cubicBezTo>
                <a:cubicBezTo>
                  <a:pt x="485" y="137"/>
                  <a:pt x="438" y="133"/>
                  <a:pt x="392" y="125"/>
                </a:cubicBezTo>
                <a:cubicBezTo>
                  <a:pt x="370" y="121"/>
                  <a:pt x="349" y="111"/>
                  <a:pt x="332" y="113"/>
                </a:cubicBezTo>
                <a:cubicBezTo>
                  <a:pt x="292" y="118"/>
                  <a:pt x="286" y="158"/>
                  <a:pt x="256" y="169"/>
                </a:cubicBezTo>
                <a:cubicBezTo>
                  <a:pt x="241" y="189"/>
                  <a:pt x="239" y="221"/>
                  <a:pt x="212" y="221"/>
                </a:cubicBezTo>
                <a:cubicBezTo>
                  <a:pt x="174" y="221"/>
                  <a:pt x="188" y="188"/>
                  <a:pt x="200" y="165"/>
                </a:cubicBezTo>
                <a:cubicBezTo>
                  <a:pt x="227" y="111"/>
                  <a:pt x="262" y="90"/>
                  <a:pt x="320" y="61"/>
                </a:cubicBezTo>
                <a:cubicBezTo>
                  <a:pt x="343" y="50"/>
                  <a:pt x="364" y="45"/>
                  <a:pt x="388" y="37"/>
                </a:cubicBezTo>
                <a:cubicBezTo>
                  <a:pt x="431" y="23"/>
                  <a:pt x="455" y="3"/>
                  <a:pt x="512" y="1"/>
                </a:cubicBezTo>
                <a:cubicBezTo>
                  <a:pt x="545" y="0"/>
                  <a:pt x="583" y="9"/>
                  <a:pt x="616" y="9"/>
                </a:cubicBezTo>
                <a:cubicBezTo>
                  <a:pt x="668" y="10"/>
                  <a:pt x="739" y="12"/>
                  <a:pt x="800" y="21"/>
                </a:cubicBezTo>
                <a:cubicBezTo>
                  <a:pt x="876" y="63"/>
                  <a:pt x="947" y="96"/>
                  <a:pt x="1000" y="161"/>
                </a:cubicBezTo>
                <a:cubicBezTo>
                  <a:pt x="1034" y="202"/>
                  <a:pt x="1057" y="251"/>
                  <a:pt x="1088" y="301"/>
                </a:cubicBezTo>
                <a:cubicBezTo>
                  <a:pt x="1078" y="344"/>
                  <a:pt x="1112" y="377"/>
                  <a:pt x="1120" y="413"/>
                </a:cubicBezTo>
                <a:cubicBezTo>
                  <a:pt x="1127" y="446"/>
                  <a:pt x="1127" y="523"/>
                  <a:pt x="1120" y="569"/>
                </a:cubicBezTo>
                <a:cubicBezTo>
                  <a:pt x="1118" y="582"/>
                  <a:pt x="1110" y="596"/>
                  <a:pt x="1108" y="609"/>
                </a:cubicBezTo>
                <a:cubicBezTo>
                  <a:pt x="1104" y="629"/>
                  <a:pt x="1108" y="649"/>
                  <a:pt x="1104" y="665"/>
                </a:cubicBezTo>
                <a:cubicBezTo>
                  <a:pt x="1091" y="722"/>
                  <a:pt x="1038" y="777"/>
                  <a:pt x="1016" y="829"/>
                </a:cubicBezTo>
                <a:cubicBezTo>
                  <a:pt x="977" y="868"/>
                  <a:pt x="935" y="902"/>
                  <a:pt x="892" y="937"/>
                </a:cubicBezTo>
                <a:cubicBezTo>
                  <a:pt x="868" y="938"/>
                  <a:pt x="848" y="960"/>
                  <a:pt x="824" y="969"/>
                </a:cubicBezTo>
                <a:cubicBezTo>
                  <a:pt x="804" y="976"/>
                  <a:pt x="779" y="979"/>
                  <a:pt x="756" y="985"/>
                </a:cubicBezTo>
                <a:cubicBezTo>
                  <a:pt x="722" y="994"/>
                  <a:pt x="694" y="1010"/>
                  <a:pt x="648" y="1009"/>
                </a:cubicBezTo>
                <a:cubicBezTo>
                  <a:pt x="617" y="1008"/>
                  <a:pt x="583" y="996"/>
                  <a:pt x="548" y="993"/>
                </a:cubicBezTo>
                <a:cubicBezTo>
                  <a:pt x="527" y="991"/>
                  <a:pt x="504" y="996"/>
                  <a:pt x="484" y="993"/>
                </a:cubicBezTo>
                <a:cubicBezTo>
                  <a:pt x="440" y="987"/>
                  <a:pt x="403" y="950"/>
                  <a:pt x="356" y="953"/>
                </a:cubicBezTo>
                <a:cubicBezTo>
                  <a:pt x="332" y="923"/>
                  <a:pt x="306" y="931"/>
                  <a:pt x="280" y="913"/>
                </a:cubicBezTo>
                <a:cubicBezTo>
                  <a:pt x="267" y="904"/>
                  <a:pt x="263" y="888"/>
                  <a:pt x="252" y="877"/>
                </a:cubicBezTo>
                <a:cubicBezTo>
                  <a:pt x="241" y="866"/>
                  <a:pt x="225" y="857"/>
                  <a:pt x="212" y="845"/>
                </a:cubicBezTo>
                <a:cubicBezTo>
                  <a:pt x="187" y="822"/>
                  <a:pt x="183" y="815"/>
                  <a:pt x="164" y="781"/>
                </a:cubicBezTo>
                <a:cubicBezTo>
                  <a:pt x="159" y="772"/>
                  <a:pt x="147" y="764"/>
                  <a:pt x="144" y="757"/>
                </a:cubicBezTo>
                <a:cubicBezTo>
                  <a:pt x="139" y="747"/>
                  <a:pt x="141" y="732"/>
                  <a:pt x="136" y="721"/>
                </a:cubicBezTo>
                <a:cubicBezTo>
                  <a:pt x="110" y="656"/>
                  <a:pt x="83" y="557"/>
                  <a:pt x="84" y="477"/>
                </a:cubicBezTo>
                <a:cubicBezTo>
                  <a:pt x="84" y="466"/>
                  <a:pt x="91" y="447"/>
                  <a:pt x="88" y="437"/>
                </a:cubicBezTo>
                <a:cubicBezTo>
                  <a:pt x="82" y="419"/>
                  <a:pt x="56" y="410"/>
                  <a:pt x="40" y="397"/>
                </a:cubicBezTo>
                <a:cubicBezTo>
                  <a:pt x="20" y="381"/>
                  <a:pt x="6" y="370"/>
                  <a:pt x="0" y="3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3"/>
          <p:cNvSpPr>
            <a:spLocks/>
          </p:cNvSpPr>
          <p:nvPr/>
        </p:nvSpPr>
        <p:spPr bwMode="auto">
          <a:xfrm>
            <a:off x="9874250" y="3167063"/>
            <a:ext cx="65088" cy="42863"/>
          </a:xfrm>
          <a:custGeom>
            <a:avLst/>
            <a:gdLst>
              <a:gd name="T0" fmla="*/ 9 w 101"/>
              <a:gd name="T1" fmla="*/ 0 h 66"/>
              <a:gd name="T2" fmla="*/ 101 w 101"/>
              <a:gd name="T3" fmla="*/ 48 h 66"/>
              <a:gd name="T4" fmla="*/ 13 w 101"/>
              <a:gd name="T5" fmla="*/ 48 h 66"/>
              <a:gd name="T6" fmla="*/ 9 w 101"/>
              <a:gd name="T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1" h="66">
                <a:moveTo>
                  <a:pt x="9" y="0"/>
                </a:moveTo>
                <a:cubicBezTo>
                  <a:pt x="50" y="5"/>
                  <a:pt x="79" y="24"/>
                  <a:pt x="101" y="48"/>
                </a:cubicBezTo>
                <a:cubicBezTo>
                  <a:pt x="69" y="66"/>
                  <a:pt x="52" y="44"/>
                  <a:pt x="13" y="48"/>
                </a:cubicBezTo>
                <a:cubicBezTo>
                  <a:pt x="7" y="38"/>
                  <a:pt x="0" y="13"/>
                  <a:pt x="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4"/>
          <p:cNvSpPr>
            <a:spLocks noEditPoints="1"/>
          </p:cNvSpPr>
          <p:nvPr/>
        </p:nvSpPr>
        <p:spPr bwMode="auto">
          <a:xfrm>
            <a:off x="8796338" y="3200400"/>
            <a:ext cx="220663" cy="219075"/>
          </a:xfrm>
          <a:custGeom>
            <a:avLst/>
            <a:gdLst>
              <a:gd name="T0" fmla="*/ 338 w 338"/>
              <a:gd name="T1" fmla="*/ 116 h 336"/>
              <a:gd name="T2" fmla="*/ 254 w 338"/>
              <a:gd name="T3" fmla="*/ 336 h 336"/>
              <a:gd name="T4" fmla="*/ 2 w 338"/>
              <a:gd name="T5" fmla="*/ 228 h 336"/>
              <a:gd name="T6" fmla="*/ 78 w 338"/>
              <a:gd name="T7" fmla="*/ 12 h 336"/>
              <a:gd name="T8" fmla="*/ 90 w 338"/>
              <a:gd name="T9" fmla="*/ 4 h 336"/>
              <a:gd name="T10" fmla="*/ 338 w 338"/>
              <a:gd name="T11" fmla="*/ 116 h 336"/>
              <a:gd name="T12" fmla="*/ 106 w 338"/>
              <a:gd name="T13" fmla="*/ 96 h 336"/>
              <a:gd name="T14" fmla="*/ 90 w 338"/>
              <a:gd name="T15" fmla="*/ 144 h 336"/>
              <a:gd name="T16" fmla="*/ 106 w 338"/>
              <a:gd name="T17" fmla="*/ 9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8" h="336">
                <a:moveTo>
                  <a:pt x="338" y="116"/>
                </a:moveTo>
                <a:cubicBezTo>
                  <a:pt x="338" y="205"/>
                  <a:pt x="300" y="280"/>
                  <a:pt x="254" y="336"/>
                </a:cubicBezTo>
                <a:cubicBezTo>
                  <a:pt x="156" y="314"/>
                  <a:pt x="65" y="285"/>
                  <a:pt x="2" y="228"/>
                </a:cubicBezTo>
                <a:cubicBezTo>
                  <a:pt x="0" y="128"/>
                  <a:pt x="44" y="75"/>
                  <a:pt x="78" y="12"/>
                </a:cubicBezTo>
                <a:cubicBezTo>
                  <a:pt x="81" y="8"/>
                  <a:pt x="85" y="6"/>
                  <a:pt x="90" y="4"/>
                </a:cubicBezTo>
                <a:cubicBezTo>
                  <a:pt x="214" y="0"/>
                  <a:pt x="282" y="52"/>
                  <a:pt x="338" y="116"/>
                </a:cubicBezTo>
                <a:close/>
                <a:moveTo>
                  <a:pt x="106" y="96"/>
                </a:moveTo>
                <a:cubicBezTo>
                  <a:pt x="85" y="93"/>
                  <a:pt x="73" y="122"/>
                  <a:pt x="90" y="144"/>
                </a:cubicBezTo>
                <a:cubicBezTo>
                  <a:pt x="133" y="151"/>
                  <a:pt x="131" y="100"/>
                  <a:pt x="106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5"/>
          <p:cNvSpPr>
            <a:spLocks/>
          </p:cNvSpPr>
          <p:nvPr/>
        </p:nvSpPr>
        <p:spPr bwMode="auto">
          <a:xfrm>
            <a:off x="9286875" y="3214688"/>
            <a:ext cx="468313" cy="596900"/>
          </a:xfrm>
          <a:custGeom>
            <a:avLst/>
            <a:gdLst>
              <a:gd name="T0" fmla="*/ 624 w 720"/>
              <a:gd name="T1" fmla="*/ 31 h 917"/>
              <a:gd name="T2" fmla="*/ 584 w 720"/>
              <a:gd name="T3" fmla="*/ 39 h 917"/>
              <a:gd name="T4" fmla="*/ 520 w 720"/>
              <a:gd name="T5" fmla="*/ 63 h 917"/>
              <a:gd name="T6" fmla="*/ 488 w 720"/>
              <a:gd name="T7" fmla="*/ 63 h 917"/>
              <a:gd name="T8" fmla="*/ 436 w 720"/>
              <a:gd name="T9" fmla="*/ 87 h 917"/>
              <a:gd name="T10" fmla="*/ 404 w 720"/>
              <a:gd name="T11" fmla="*/ 231 h 917"/>
              <a:gd name="T12" fmla="*/ 428 w 720"/>
              <a:gd name="T13" fmla="*/ 287 h 917"/>
              <a:gd name="T14" fmla="*/ 452 w 720"/>
              <a:gd name="T15" fmla="*/ 371 h 917"/>
              <a:gd name="T16" fmla="*/ 496 w 720"/>
              <a:gd name="T17" fmla="*/ 419 h 917"/>
              <a:gd name="T18" fmla="*/ 560 w 720"/>
              <a:gd name="T19" fmla="*/ 579 h 917"/>
              <a:gd name="T20" fmla="*/ 608 w 720"/>
              <a:gd name="T21" fmla="*/ 615 h 917"/>
              <a:gd name="T22" fmla="*/ 632 w 720"/>
              <a:gd name="T23" fmla="*/ 687 h 917"/>
              <a:gd name="T24" fmla="*/ 644 w 720"/>
              <a:gd name="T25" fmla="*/ 727 h 917"/>
              <a:gd name="T26" fmla="*/ 676 w 720"/>
              <a:gd name="T27" fmla="*/ 767 h 917"/>
              <a:gd name="T28" fmla="*/ 696 w 720"/>
              <a:gd name="T29" fmla="*/ 815 h 917"/>
              <a:gd name="T30" fmla="*/ 720 w 720"/>
              <a:gd name="T31" fmla="*/ 859 h 917"/>
              <a:gd name="T32" fmla="*/ 676 w 720"/>
              <a:gd name="T33" fmla="*/ 883 h 917"/>
              <a:gd name="T34" fmla="*/ 544 w 720"/>
              <a:gd name="T35" fmla="*/ 899 h 917"/>
              <a:gd name="T36" fmla="*/ 512 w 720"/>
              <a:gd name="T37" fmla="*/ 895 h 917"/>
              <a:gd name="T38" fmla="*/ 416 w 720"/>
              <a:gd name="T39" fmla="*/ 895 h 917"/>
              <a:gd name="T40" fmla="*/ 200 w 720"/>
              <a:gd name="T41" fmla="*/ 907 h 917"/>
              <a:gd name="T42" fmla="*/ 152 w 720"/>
              <a:gd name="T43" fmla="*/ 911 h 917"/>
              <a:gd name="T44" fmla="*/ 128 w 720"/>
              <a:gd name="T45" fmla="*/ 903 h 917"/>
              <a:gd name="T46" fmla="*/ 20 w 720"/>
              <a:gd name="T47" fmla="*/ 899 h 917"/>
              <a:gd name="T48" fmla="*/ 0 w 720"/>
              <a:gd name="T49" fmla="*/ 771 h 917"/>
              <a:gd name="T50" fmla="*/ 48 w 720"/>
              <a:gd name="T51" fmla="*/ 723 h 917"/>
              <a:gd name="T52" fmla="*/ 148 w 720"/>
              <a:gd name="T53" fmla="*/ 535 h 917"/>
              <a:gd name="T54" fmla="*/ 168 w 720"/>
              <a:gd name="T55" fmla="*/ 499 h 917"/>
              <a:gd name="T56" fmla="*/ 192 w 720"/>
              <a:gd name="T57" fmla="*/ 259 h 917"/>
              <a:gd name="T58" fmla="*/ 120 w 720"/>
              <a:gd name="T59" fmla="*/ 19 h 917"/>
              <a:gd name="T60" fmla="*/ 240 w 720"/>
              <a:gd name="T61" fmla="*/ 7 h 917"/>
              <a:gd name="T62" fmla="*/ 296 w 720"/>
              <a:gd name="T63" fmla="*/ 7 h 917"/>
              <a:gd name="T64" fmla="*/ 324 w 720"/>
              <a:gd name="T65" fmla="*/ 15 h 917"/>
              <a:gd name="T66" fmla="*/ 392 w 720"/>
              <a:gd name="T67" fmla="*/ 11 h 917"/>
              <a:gd name="T68" fmla="*/ 452 w 720"/>
              <a:gd name="T69" fmla="*/ 27 h 917"/>
              <a:gd name="T70" fmla="*/ 516 w 720"/>
              <a:gd name="T71" fmla="*/ 19 h 917"/>
              <a:gd name="T72" fmla="*/ 588 w 720"/>
              <a:gd name="T73" fmla="*/ 23 h 917"/>
              <a:gd name="T74" fmla="*/ 624 w 720"/>
              <a:gd name="T75" fmla="*/ 31 h 9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0" h="917">
                <a:moveTo>
                  <a:pt x="624" y="31"/>
                </a:moveTo>
                <a:cubicBezTo>
                  <a:pt x="627" y="57"/>
                  <a:pt x="598" y="38"/>
                  <a:pt x="584" y="39"/>
                </a:cubicBezTo>
                <a:cubicBezTo>
                  <a:pt x="560" y="41"/>
                  <a:pt x="540" y="54"/>
                  <a:pt x="520" y="63"/>
                </a:cubicBezTo>
                <a:cubicBezTo>
                  <a:pt x="509" y="63"/>
                  <a:pt x="499" y="63"/>
                  <a:pt x="488" y="63"/>
                </a:cubicBezTo>
                <a:cubicBezTo>
                  <a:pt x="472" y="75"/>
                  <a:pt x="450" y="77"/>
                  <a:pt x="436" y="87"/>
                </a:cubicBezTo>
                <a:cubicBezTo>
                  <a:pt x="389" y="120"/>
                  <a:pt x="385" y="171"/>
                  <a:pt x="404" y="231"/>
                </a:cubicBezTo>
                <a:cubicBezTo>
                  <a:pt x="410" y="250"/>
                  <a:pt x="420" y="266"/>
                  <a:pt x="428" y="287"/>
                </a:cubicBezTo>
                <a:cubicBezTo>
                  <a:pt x="439" y="317"/>
                  <a:pt x="440" y="350"/>
                  <a:pt x="452" y="371"/>
                </a:cubicBezTo>
                <a:cubicBezTo>
                  <a:pt x="464" y="393"/>
                  <a:pt x="488" y="407"/>
                  <a:pt x="496" y="419"/>
                </a:cubicBezTo>
                <a:cubicBezTo>
                  <a:pt x="485" y="498"/>
                  <a:pt x="520" y="544"/>
                  <a:pt x="560" y="579"/>
                </a:cubicBezTo>
                <a:cubicBezTo>
                  <a:pt x="576" y="593"/>
                  <a:pt x="597" y="597"/>
                  <a:pt x="608" y="615"/>
                </a:cubicBezTo>
                <a:cubicBezTo>
                  <a:pt x="620" y="634"/>
                  <a:pt x="624" y="663"/>
                  <a:pt x="632" y="687"/>
                </a:cubicBezTo>
                <a:cubicBezTo>
                  <a:pt x="637" y="700"/>
                  <a:pt x="639" y="717"/>
                  <a:pt x="644" y="727"/>
                </a:cubicBezTo>
                <a:cubicBezTo>
                  <a:pt x="651" y="743"/>
                  <a:pt x="668" y="753"/>
                  <a:pt x="676" y="767"/>
                </a:cubicBezTo>
                <a:cubicBezTo>
                  <a:pt x="685" y="782"/>
                  <a:pt x="687" y="799"/>
                  <a:pt x="696" y="815"/>
                </a:cubicBezTo>
                <a:cubicBezTo>
                  <a:pt x="705" y="831"/>
                  <a:pt x="717" y="841"/>
                  <a:pt x="720" y="859"/>
                </a:cubicBezTo>
                <a:cubicBezTo>
                  <a:pt x="713" y="875"/>
                  <a:pt x="683" y="868"/>
                  <a:pt x="676" y="883"/>
                </a:cubicBezTo>
                <a:cubicBezTo>
                  <a:pt x="640" y="881"/>
                  <a:pt x="594" y="898"/>
                  <a:pt x="544" y="899"/>
                </a:cubicBezTo>
                <a:cubicBezTo>
                  <a:pt x="534" y="899"/>
                  <a:pt x="523" y="894"/>
                  <a:pt x="512" y="895"/>
                </a:cubicBezTo>
                <a:cubicBezTo>
                  <a:pt x="478" y="897"/>
                  <a:pt x="442" y="917"/>
                  <a:pt x="416" y="895"/>
                </a:cubicBezTo>
                <a:cubicBezTo>
                  <a:pt x="344" y="911"/>
                  <a:pt x="273" y="899"/>
                  <a:pt x="200" y="907"/>
                </a:cubicBezTo>
                <a:cubicBezTo>
                  <a:pt x="187" y="909"/>
                  <a:pt x="165" y="912"/>
                  <a:pt x="152" y="911"/>
                </a:cubicBezTo>
                <a:cubicBezTo>
                  <a:pt x="142" y="910"/>
                  <a:pt x="138" y="903"/>
                  <a:pt x="128" y="903"/>
                </a:cubicBezTo>
                <a:cubicBezTo>
                  <a:pt x="92" y="902"/>
                  <a:pt x="54" y="909"/>
                  <a:pt x="20" y="899"/>
                </a:cubicBezTo>
                <a:cubicBezTo>
                  <a:pt x="1" y="853"/>
                  <a:pt x="17" y="811"/>
                  <a:pt x="0" y="771"/>
                </a:cubicBezTo>
                <a:cubicBezTo>
                  <a:pt x="12" y="751"/>
                  <a:pt x="22" y="729"/>
                  <a:pt x="48" y="723"/>
                </a:cubicBezTo>
                <a:cubicBezTo>
                  <a:pt x="77" y="656"/>
                  <a:pt x="143" y="626"/>
                  <a:pt x="148" y="535"/>
                </a:cubicBezTo>
                <a:cubicBezTo>
                  <a:pt x="153" y="521"/>
                  <a:pt x="163" y="513"/>
                  <a:pt x="168" y="499"/>
                </a:cubicBezTo>
                <a:cubicBezTo>
                  <a:pt x="184" y="421"/>
                  <a:pt x="199" y="340"/>
                  <a:pt x="192" y="259"/>
                </a:cubicBezTo>
                <a:cubicBezTo>
                  <a:pt x="184" y="166"/>
                  <a:pt x="139" y="84"/>
                  <a:pt x="120" y="19"/>
                </a:cubicBezTo>
                <a:cubicBezTo>
                  <a:pt x="150" y="0"/>
                  <a:pt x="187" y="6"/>
                  <a:pt x="240" y="7"/>
                </a:cubicBezTo>
                <a:cubicBezTo>
                  <a:pt x="258" y="8"/>
                  <a:pt x="278" y="6"/>
                  <a:pt x="296" y="7"/>
                </a:cubicBezTo>
                <a:cubicBezTo>
                  <a:pt x="306" y="7"/>
                  <a:pt x="315" y="14"/>
                  <a:pt x="324" y="15"/>
                </a:cubicBezTo>
                <a:cubicBezTo>
                  <a:pt x="346" y="17"/>
                  <a:pt x="371" y="9"/>
                  <a:pt x="392" y="11"/>
                </a:cubicBezTo>
                <a:cubicBezTo>
                  <a:pt x="413" y="13"/>
                  <a:pt x="433" y="26"/>
                  <a:pt x="452" y="27"/>
                </a:cubicBezTo>
                <a:cubicBezTo>
                  <a:pt x="473" y="28"/>
                  <a:pt x="496" y="18"/>
                  <a:pt x="516" y="19"/>
                </a:cubicBezTo>
                <a:cubicBezTo>
                  <a:pt x="542" y="20"/>
                  <a:pt x="563" y="23"/>
                  <a:pt x="588" y="23"/>
                </a:cubicBezTo>
                <a:cubicBezTo>
                  <a:pt x="598" y="23"/>
                  <a:pt x="618" y="16"/>
                  <a:pt x="62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6"/>
          <p:cNvSpPr>
            <a:spLocks/>
          </p:cNvSpPr>
          <p:nvPr/>
        </p:nvSpPr>
        <p:spPr bwMode="auto">
          <a:xfrm>
            <a:off x="7745413" y="3225800"/>
            <a:ext cx="1019175" cy="557213"/>
          </a:xfrm>
          <a:custGeom>
            <a:avLst/>
            <a:gdLst>
              <a:gd name="T0" fmla="*/ 1475 w 1567"/>
              <a:gd name="T1" fmla="*/ 17 h 857"/>
              <a:gd name="T2" fmla="*/ 1291 w 1567"/>
              <a:gd name="T3" fmla="*/ 129 h 857"/>
              <a:gd name="T4" fmla="*/ 1359 w 1567"/>
              <a:gd name="T5" fmla="*/ 197 h 857"/>
              <a:gd name="T6" fmla="*/ 1427 w 1567"/>
              <a:gd name="T7" fmla="*/ 269 h 857"/>
              <a:gd name="T8" fmla="*/ 1423 w 1567"/>
              <a:gd name="T9" fmla="*/ 353 h 857"/>
              <a:gd name="T10" fmla="*/ 1439 w 1567"/>
              <a:gd name="T11" fmla="*/ 421 h 857"/>
              <a:gd name="T12" fmla="*/ 1451 w 1567"/>
              <a:gd name="T13" fmla="*/ 493 h 857"/>
              <a:gd name="T14" fmla="*/ 1471 w 1567"/>
              <a:gd name="T15" fmla="*/ 533 h 857"/>
              <a:gd name="T16" fmla="*/ 1483 w 1567"/>
              <a:gd name="T17" fmla="*/ 577 h 857"/>
              <a:gd name="T18" fmla="*/ 1523 w 1567"/>
              <a:gd name="T19" fmla="*/ 641 h 857"/>
              <a:gd name="T20" fmla="*/ 1563 w 1567"/>
              <a:gd name="T21" fmla="*/ 701 h 857"/>
              <a:gd name="T22" fmla="*/ 1491 w 1567"/>
              <a:gd name="T23" fmla="*/ 789 h 857"/>
              <a:gd name="T24" fmla="*/ 1403 w 1567"/>
              <a:gd name="T25" fmla="*/ 857 h 857"/>
              <a:gd name="T26" fmla="*/ 1351 w 1567"/>
              <a:gd name="T27" fmla="*/ 809 h 857"/>
              <a:gd name="T28" fmla="*/ 1339 w 1567"/>
              <a:gd name="T29" fmla="*/ 777 h 857"/>
              <a:gd name="T30" fmla="*/ 1287 w 1567"/>
              <a:gd name="T31" fmla="*/ 685 h 857"/>
              <a:gd name="T32" fmla="*/ 1275 w 1567"/>
              <a:gd name="T33" fmla="*/ 637 h 857"/>
              <a:gd name="T34" fmla="*/ 1279 w 1567"/>
              <a:gd name="T35" fmla="*/ 581 h 857"/>
              <a:gd name="T36" fmla="*/ 1255 w 1567"/>
              <a:gd name="T37" fmla="*/ 501 h 857"/>
              <a:gd name="T38" fmla="*/ 1259 w 1567"/>
              <a:gd name="T39" fmla="*/ 349 h 857"/>
              <a:gd name="T40" fmla="*/ 1171 w 1567"/>
              <a:gd name="T41" fmla="*/ 301 h 857"/>
              <a:gd name="T42" fmla="*/ 1051 w 1567"/>
              <a:gd name="T43" fmla="*/ 465 h 857"/>
              <a:gd name="T44" fmla="*/ 931 w 1567"/>
              <a:gd name="T45" fmla="*/ 485 h 857"/>
              <a:gd name="T46" fmla="*/ 879 w 1567"/>
              <a:gd name="T47" fmla="*/ 561 h 857"/>
              <a:gd name="T48" fmla="*/ 875 w 1567"/>
              <a:gd name="T49" fmla="*/ 601 h 857"/>
              <a:gd name="T50" fmla="*/ 859 w 1567"/>
              <a:gd name="T51" fmla="*/ 649 h 857"/>
              <a:gd name="T52" fmla="*/ 855 w 1567"/>
              <a:gd name="T53" fmla="*/ 701 h 857"/>
              <a:gd name="T54" fmla="*/ 491 w 1567"/>
              <a:gd name="T55" fmla="*/ 633 h 857"/>
              <a:gd name="T56" fmla="*/ 439 w 1567"/>
              <a:gd name="T57" fmla="*/ 605 h 857"/>
              <a:gd name="T58" fmla="*/ 291 w 1567"/>
              <a:gd name="T59" fmla="*/ 557 h 857"/>
              <a:gd name="T60" fmla="*/ 243 w 1567"/>
              <a:gd name="T61" fmla="*/ 529 h 857"/>
              <a:gd name="T62" fmla="*/ 179 w 1567"/>
              <a:gd name="T63" fmla="*/ 513 h 857"/>
              <a:gd name="T64" fmla="*/ 151 w 1567"/>
              <a:gd name="T65" fmla="*/ 493 h 857"/>
              <a:gd name="T66" fmla="*/ 47 w 1567"/>
              <a:gd name="T67" fmla="*/ 433 h 857"/>
              <a:gd name="T68" fmla="*/ 143 w 1567"/>
              <a:gd name="T69" fmla="*/ 241 h 857"/>
              <a:gd name="T70" fmla="*/ 391 w 1567"/>
              <a:gd name="T71" fmla="*/ 157 h 857"/>
              <a:gd name="T72" fmla="*/ 583 w 1567"/>
              <a:gd name="T73" fmla="*/ 117 h 857"/>
              <a:gd name="T74" fmla="*/ 663 w 1567"/>
              <a:gd name="T75" fmla="*/ 109 h 857"/>
              <a:gd name="T76" fmla="*/ 751 w 1567"/>
              <a:gd name="T77" fmla="*/ 81 h 857"/>
              <a:gd name="T78" fmla="*/ 883 w 1567"/>
              <a:gd name="T79" fmla="*/ 69 h 857"/>
              <a:gd name="T80" fmla="*/ 979 w 1567"/>
              <a:gd name="T81" fmla="*/ 57 h 857"/>
              <a:gd name="T82" fmla="*/ 1091 w 1567"/>
              <a:gd name="T83" fmla="*/ 37 h 857"/>
              <a:gd name="T84" fmla="*/ 1207 w 1567"/>
              <a:gd name="T85" fmla="*/ 33 h 857"/>
              <a:gd name="T86" fmla="*/ 1263 w 1567"/>
              <a:gd name="T87" fmla="*/ 17 h 857"/>
              <a:gd name="T88" fmla="*/ 1295 w 1567"/>
              <a:gd name="T89" fmla="*/ 21 h 857"/>
              <a:gd name="T90" fmla="*/ 1475 w 1567"/>
              <a:gd name="T91" fmla="*/ 17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67" h="857">
                <a:moveTo>
                  <a:pt x="1475" y="17"/>
                </a:moveTo>
                <a:cubicBezTo>
                  <a:pt x="1478" y="101"/>
                  <a:pt x="1300" y="68"/>
                  <a:pt x="1291" y="129"/>
                </a:cubicBezTo>
                <a:cubicBezTo>
                  <a:pt x="1286" y="167"/>
                  <a:pt x="1333" y="180"/>
                  <a:pt x="1359" y="197"/>
                </a:cubicBezTo>
                <a:cubicBezTo>
                  <a:pt x="1362" y="226"/>
                  <a:pt x="1419" y="239"/>
                  <a:pt x="1427" y="269"/>
                </a:cubicBezTo>
                <a:cubicBezTo>
                  <a:pt x="1433" y="291"/>
                  <a:pt x="1420" y="326"/>
                  <a:pt x="1423" y="353"/>
                </a:cubicBezTo>
                <a:cubicBezTo>
                  <a:pt x="1425" y="374"/>
                  <a:pt x="1434" y="399"/>
                  <a:pt x="1439" y="421"/>
                </a:cubicBezTo>
                <a:cubicBezTo>
                  <a:pt x="1445" y="445"/>
                  <a:pt x="1445" y="471"/>
                  <a:pt x="1451" y="493"/>
                </a:cubicBezTo>
                <a:cubicBezTo>
                  <a:pt x="1454" y="505"/>
                  <a:pt x="1465" y="519"/>
                  <a:pt x="1471" y="533"/>
                </a:cubicBezTo>
                <a:cubicBezTo>
                  <a:pt x="1477" y="548"/>
                  <a:pt x="1477" y="564"/>
                  <a:pt x="1483" y="577"/>
                </a:cubicBezTo>
                <a:cubicBezTo>
                  <a:pt x="1491" y="596"/>
                  <a:pt x="1510" y="619"/>
                  <a:pt x="1523" y="641"/>
                </a:cubicBezTo>
                <a:cubicBezTo>
                  <a:pt x="1537" y="664"/>
                  <a:pt x="1562" y="691"/>
                  <a:pt x="1563" y="701"/>
                </a:cubicBezTo>
                <a:cubicBezTo>
                  <a:pt x="1567" y="733"/>
                  <a:pt x="1508" y="770"/>
                  <a:pt x="1491" y="789"/>
                </a:cubicBezTo>
                <a:cubicBezTo>
                  <a:pt x="1467" y="815"/>
                  <a:pt x="1439" y="845"/>
                  <a:pt x="1403" y="857"/>
                </a:cubicBezTo>
                <a:cubicBezTo>
                  <a:pt x="1379" y="848"/>
                  <a:pt x="1381" y="812"/>
                  <a:pt x="1351" y="809"/>
                </a:cubicBezTo>
                <a:cubicBezTo>
                  <a:pt x="1352" y="794"/>
                  <a:pt x="1341" y="790"/>
                  <a:pt x="1339" y="777"/>
                </a:cubicBezTo>
                <a:cubicBezTo>
                  <a:pt x="1309" y="755"/>
                  <a:pt x="1299" y="734"/>
                  <a:pt x="1287" y="685"/>
                </a:cubicBezTo>
                <a:cubicBezTo>
                  <a:pt x="1284" y="671"/>
                  <a:pt x="1276" y="651"/>
                  <a:pt x="1275" y="637"/>
                </a:cubicBezTo>
                <a:cubicBezTo>
                  <a:pt x="1273" y="619"/>
                  <a:pt x="1280" y="600"/>
                  <a:pt x="1279" y="581"/>
                </a:cubicBezTo>
                <a:cubicBezTo>
                  <a:pt x="1277" y="552"/>
                  <a:pt x="1257" y="525"/>
                  <a:pt x="1255" y="501"/>
                </a:cubicBezTo>
                <a:cubicBezTo>
                  <a:pt x="1250" y="452"/>
                  <a:pt x="1277" y="398"/>
                  <a:pt x="1259" y="349"/>
                </a:cubicBezTo>
                <a:cubicBezTo>
                  <a:pt x="1239" y="322"/>
                  <a:pt x="1206" y="300"/>
                  <a:pt x="1171" y="301"/>
                </a:cubicBezTo>
                <a:cubicBezTo>
                  <a:pt x="1086" y="302"/>
                  <a:pt x="1084" y="404"/>
                  <a:pt x="1051" y="465"/>
                </a:cubicBezTo>
                <a:cubicBezTo>
                  <a:pt x="1004" y="470"/>
                  <a:pt x="965" y="463"/>
                  <a:pt x="931" y="485"/>
                </a:cubicBezTo>
                <a:cubicBezTo>
                  <a:pt x="914" y="496"/>
                  <a:pt x="886" y="538"/>
                  <a:pt x="879" y="561"/>
                </a:cubicBezTo>
                <a:cubicBezTo>
                  <a:pt x="876" y="572"/>
                  <a:pt x="878" y="587"/>
                  <a:pt x="875" y="601"/>
                </a:cubicBezTo>
                <a:cubicBezTo>
                  <a:pt x="872" y="617"/>
                  <a:pt x="861" y="635"/>
                  <a:pt x="859" y="649"/>
                </a:cubicBezTo>
                <a:cubicBezTo>
                  <a:pt x="856" y="667"/>
                  <a:pt x="872" y="687"/>
                  <a:pt x="855" y="701"/>
                </a:cubicBezTo>
                <a:cubicBezTo>
                  <a:pt x="721" y="724"/>
                  <a:pt x="620" y="649"/>
                  <a:pt x="491" y="633"/>
                </a:cubicBezTo>
                <a:cubicBezTo>
                  <a:pt x="479" y="619"/>
                  <a:pt x="452" y="619"/>
                  <a:pt x="439" y="605"/>
                </a:cubicBezTo>
                <a:cubicBezTo>
                  <a:pt x="387" y="597"/>
                  <a:pt x="337" y="578"/>
                  <a:pt x="291" y="557"/>
                </a:cubicBezTo>
                <a:cubicBezTo>
                  <a:pt x="274" y="549"/>
                  <a:pt x="260" y="536"/>
                  <a:pt x="243" y="529"/>
                </a:cubicBezTo>
                <a:cubicBezTo>
                  <a:pt x="223" y="520"/>
                  <a:pt x="199" y="522"/>
                  <a:pt x="179" y="513"/>
                </a:cubicBezTo>
                <a:cubicBezTo>
                  <a:pt x="170" y="509"/>
                  <a:pt x="161" y="498"/>
                  <a:pt x="151" y="493"/>
                </a:cubicBezTo>
                <a:cubicBezTo>
                  <a:pt x="116" y="474"/>
                  <a:pt x="78" y="459"/>
                  <a:pt x="47" y="433"/>
                </a:cubicBezTo>
                <a:cubicBezTo>
                  <a:pt x="0" y="343"/>
                  <a:pt x="76" y="280"/>
                  <a:pt x="143" y="241"/>
                </a:cubicBezTo>
                <a:cubicBezTo>
                  <a:pt x="211" y="202"/>
                  <a:pt x="300" y="181"/>
                  <a:pt x="391" y="157"/>
                </a:cubicBezTo>
                <a:cubicBezTo>
                  <a:pt x="453" y="140"/>
                  <a:pt x="518" y="126"/>
                  <a:pt x="583" y="117"/>
                </a:cubicBezTo>
                <a:cubicBezTo>
                  <a:pt x="611" y="113"/>
                  <a:pt x="636" y="116"/>
                  <a:pt x="663" y="109"/>
                </a:cubicBezTo>
                <a:cubicBezTo>
                  <a:pt x="694" y="101"/>
                  <a:pt x="722" y="86"/>
                  <a:pt x="751" y="81"/>
                </a:cubicBezTo>
                <a:cubicBezTo>
                  <a:pt x="795" y="73"/>
                  <a:pt x="838" y="75"/>
                  <a:pt x="883" y="69"/>
                </a:cubicBezTo>
                <a:cubicBezTo>
                  <a:pt x="912" y="65"/>
                  <a:pt x="938" y="61"/>
                  <a:pt x="979" y="57"/>
                </a:cubicBezTo>
                <a:cubicBezTo>
                  <a:pt x="1017" y="54"/>
                  <a:pt x="1053" y="42"/>
                  <a:pt x="1091" y="37"/>
                </a:cubicBezTo>
                <a:cubicBezTo>
                  <a:pt x="1129" y="32"/>
                  <a:pt x="1170" y="38"/>
                  <a:pt x="1207" y="33"/>
                </a:cubicBezTo>
                <a:cubicBezTo>
                  <a:pt x="1223" y="31"/>
                  <a:pt x="1243" y="19"/>
                  <a:pt x="1263" y="17"/>
                </a:cubicBezTo>
                <a:cubicBezTo>
                  <a:pt x="1273" y="16"/>
                  <a:pt x="1284" y="21"/>
                  <a:pt x="1295" y="21"/>
                </a:cubicBezTo>
                <a:cubicBezTo>
                  <a:pt x="1357" y="22"/>
                  <a:pt x="1422" y="0"/>
                  <a:pt x="1475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7"/>
          <p:cNvSpPr>
            <a:spLocks/>
          </p:cNvSpPr>
          <p:nvPr/>
        </p:nvSpPr>
        <p:spPr bwMode="auto">
          <a:xfrm>
            <a:off x="9742488" y="3232150"/>
            <a:ext cx="441325" cy="387350"/>
          </a:xfrm>
          <a:custGeom>
            <a:avLst/>
            <a:gdLst>
              <a:gd name="T0" fmla="*/ 3 w 679"/>
              <a:gd name="T1" fmla="*/ 0 h 596"/>
              <a:gd name="T2" fmla="*/ 223 w 679"/>
              <a:gd name="T3" fmla="*/ 8 h 596"/>
              <a:gd name="T4" fmla="*/ 319 w 679"/>
              <a:gd name="T5" fmla="*/ 32 h 596"/>
              <a:gd name="T6" fmla="*/ 335 w 679"/>
              <a:gd name="T7" fmla="*/ 120 h 596"/>
              <a:gd name="T8" fmla="*/ 491 w 679"/>
              <a:gd name="T9" fmla="*/ 128 h 596"/>
              <a:gd name="T10" fmla="*/ 519 w 679"/>
              <a:gd name="T11" fmla="*/ 140 h 596"/>
              <a:gd name="T12" fmla="*/ 587 w 679"/>
              <a:gd name="T13" fmla="*/ 144 h 596"/>
              <a:gd name="T14" fmla="*/ 647 w 679"/>
              <a:gd name="T15" fmla="*/ 140 h 596"/>
              <a:gd name="T16" fmla="*/ 679 w 679"/>
              <a:gd name="T17" fmla="*/ 152 h 596"/>
              <a:gd name="T18" fmla="*/ 579 w 679"/>
              <a:gd name="T19" fmla="*/ 236 h 596"/>
              <a:gd name="T20" fmla="*/ 543 w 679"/>
              <a:gd name="T21" fmla="*/ 260 h 596"/>
              <a:gd name="T22" fmla="*/ 423 w 679"/>
              <a:gd name="T23" fmla="*/ 328 h 596"/>
              <a:gd name="T24" fmla="*/ 467 w 679"/>
              <a:gd name="T25" fmla="*/ 396 h 596"/>
              <a:gd name="T26" fmla="*/ 371 w 679"/>
              <a:gd name="T27" fmla="*/ 516 h 596"/>
              <a:gd name="T28" fmla="*/ 247 w 679"/>
              <a:gd name="T29" fmla="*/ 596 h 596"/>
              <a:gd name="T30" fmla="*/ 199 w 679"/>
              <a:gd name="T31" fmla="*/ 524 h 596"/>
              <a:gd name="T32" fmla="*/ 235 w 679"/>
              <a:gd name="T33" fmla="*/ 404 h 596"/>
              <a:gd name="T34" fmla="*/ 211 w 679"/>
              <a:gd name="T35" fmla="*/ 312 h 596"/>
              <a:gd name="T36" fmla="*/ 199 w 679"/>
              <a:gd name="T37" fmla="*/ 172 h 596"/>
              <a:gd name="T38" fmla="*/ 19 w 679"/>
              <a:gd name="T39" fmla="*/ 128 h 596"/>
              <a:gd name="T40" fmla="*/ 19 w 679"/>
              <a:gd name="T41" fmla="*/ 60 h 596"/>
              <a:gd name="T42" fmla="*/ 3 w 679"/>
              <a:gd name="T43" fmla="*/ 0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79" h="596">
                <a:moveTo>
                  <a:pt x="3" y="0"/>
                </a:moveTo>
                <a:cubicBezTo>
                  <a:pt x="68" y="11"/>
                  <a:pt x="145" y="3"/>
                  <a:pt x="223" y="8"/>
                </a:cubicBezTo>
                <a:cubicBezTo>
                  <a:pt x="255" y="10"/>
                  <a:pt x="293" y="11"/>
                  <a:pt x="319" y="32"/>
                </a:cubicBezTo>
                <a:cubicBezTo>
                  <a:pt x="321" y="64"/>
                  <a:pt x="321" y="99"/>
                  <a:pt x="335" y="120"/>
                </a:cubicBezTo>
                <a:cubicBezTo>
                  <a:pt x="381" y="137"/>
                  <a:pt x="442" y="121"/>
                  <a:pt x="491" y="128"/>
                </a:cubicBezTo>
                <a:cubicBezTo>
                  <a:pt x="503" y="130"/>
                  <a:pt x="509" y="137"/>
                  <a:pt x="519" y="140"/>
                </a:cubicBezTo>
                <a:cubicBezTo>
                  <a:pt x="547" y="132"/>
                  <a:pt x="566" y="142"/>
                  <a:pt x="587" y="144"/>
                </a:cubicBezTo>
                <a:cubicBezTo>
                  <a:pt x="609" y="146"/>
                  <a:pt x="632" y="137"/>
                  <a:pt x="647" y="140"/>
                </a:cubicBezTo>
                <a:cubicBezTo>
                  <a:pt x="661" y="143"/>
                  <a:pt x="664" y="160"/>
                  <a:pt x="679" y="152"/>
                </a:cubicBezTo>
                <a:cubicBezTo>
                  <a:pt x="668" y="189"/>
                  <a:pt x="619" y="214"/>
                  <a:pt x="579" y="236"/>
                </a:cubicBezTo>
                <a:cubicBezTo>
                  <a:pt x="567" y="243"/>
                  <a:pt x="554" y="254"/>
                  <a:pt x="543" y="260"/>
                </a:cubicBezTo>
                <a:cubicBezTo>
                  <a:pt x="502" y="280"/>
                  <a:pt x="427" y="281"/>
                  <a:pt x="423" y="328"/>
                </a:cubicBezTo>
                <a:cubicBezTo>
                  <a:pt x="420" y="365"/>
                  <a:pt x="452" y="370"/>
                  <a:pt x="467" y="396"/>
                </a:cubicBezTo>
                <a:cubicBezTo>
                  <a:pt x="471" y="469"/>
                  <a:pt x="419" y="486"/>
                  <a:pt x="371" y="516"/>
                </a:cubicBezTo>
                <a:cubicBezTo>
                  <a:pt x="336" y="538"/>
                  <a:pt x="288" y="583"/>
                  <a:pt x="247" y="596"/>
                </a:cubicBezTo>
                <a:cubicBezTo>
                  <a:pt x="227" y="571"/>
                  <a:pt x="201" y="555"/>
                  <a:pt x="199" y="524"/>
                </a:cubicBezTo>
                <a:cubicBezTo>
                  <a:pt x="197" y="489"/>
                  <a:pt x="234" y="450"/>
                  <a:pt x="235" y="404"/>
                </a:cubicBezTo>
                <a:cubicBezTo>
                  <a:pt x="236" y="368"/>
                  <a:pt x="226" y="349"/>
                  <a:pt x="211" y="312"/>
                </a:cubicBezTo>
                <a:cubicBezTo>
                  <a:pt x="242" y="274"/>
                  <a:pt x="216" y="209"/>
                  <a:pt x="199" y="172"/>
                </a:cubicBezTo>
                <a:cubicBezTo>
                  <a:pt x="158" y="129"/>
                  <a:pt x="95" y="125"/>
                  <a:pt x="19" y="128"/>
                </a:cubicBezTo>
                <a:cubicBezTo>
                  <a:pt x="6" y="104"/>
                  <a:pt x="21" y="81"/>
                  <a:pt x="19" y="60"/>
                </a:cubicBezTo>
                <a:cubicBezTo>
                  <a:pt x="17" y="38"/>
                  <a:pt x="0" y="24"/>
                  <a:pt x="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8"/>
          <p:cNvSpPr>
            <a:spLocks/>
          </p:cNvSpPr>
          <p:nvPr/>
        </p:nvSpPr>
        <p:spPr bwMode="auto">
          <a:xfrm>
            <a:off x="4635500" y="3233738"/>
            <a:ext cx="144463" cy="173038"/>
          </a:xfrm>
          <a:custGeom>
            <a:avLst/>
            <a:gdLst>
              <a:gd name="T0" fmla="*/ 222 w 222"/>
              <a:gd name="T1" fmla="*/ 261 h 266"/>
              <a:gd name="T2" fmla="*/ 166 w 222"/>
              <a:gd name="T3" fmla="*/ 229 h 266"/>
              <a:gd name="T4" fmla="*/ 142 w 222"/>
              <a:gd name="T5" fmla="*/ 205 h 266"/>
              <a:gd name="T6" fmla="*/ 58 w 222"/>
              <a:gd name="T7" fmla="*/ 97 h 266"/>
              <a:gd name="T8" fmla="*/ 6 w 222"/>
              <a:gd name="T9" fmla="*/ 9 h 266"/>
              <a:gd name="T10" fmla="*/ 130 w 222"/>
              <a:gd name="T11" fmla="*/ 125 h 266"/>
              <a:gd name="T12" fmla="*/ 222 w 222"/>
              <a:gd name="T13" fmla="*/ 261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2" h="266">
                <a:moveTo>
                  <a:pt x="222" y="261"/>
                </a:moveTo>
                <a:cubicBezTo>
                  <a:pt x="199" y="266"/>
                  <a:pt x="180" y="243"/>
                  <a:pt x="166" y="229"/>
                </a:cubicBezTo>
                <a:cubicBezTo>
                  <a:pt x="158" y="221"/>
                  <a:pt x="149" y="212"/>
                  <a:pt x="142" y="205"/>
                </a:cubicBezTo>
                <a:cubicBezTo>
                  <a:pt x="113" y="176"/>
                  <a:pt x="87" y="135"/>
                  <a:pt x="58" y="97"/>
                </a:cubicBezTo>
                <a:cubicBezTo>
                  <a:pt x="37" y="71"/>
                  <a:pt x="0" y="48"/>
                  <a:pt x="6" y="9"/>
                </a:cubicBezTo>
                <a:cubicBezTo>
                  <a:pt x="60" y="0"/>
                  <a:pt x="99" y="91"/>
                  <a:pt x="130" y="125"/>
                </a:cubicBezTo>
                <a:cubicBezTo>
                  <a:pt x="168" y="163"/>
                  <a:pt x="207" y="200"/>
                  <a:pt x="222" y="2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69"/>
          <p:cNvSpPr>
            <a:spLocks/>
          </p:cNvSpPr>
          <p:nvPr/>
        </p:nvSpPr>
        <p:spPr bwMode="auto">
          <a:xfrm>
            <a:off x="8843963" y="3260725"/>
            <a:ext cx="39688" cy="38100"/>
          </a:xfrm>
          <a:custGeom>
            <a:avLst/>
            <a:gdLst>
              <a:gd name="T0" fmla="*/ 17 w 60"/>
              <a:gd name="T1" fmla="*/ 51 h 58"/>
              <a:gd name="T2" fmla="*/ 33 w 60"/>
              <a:gd name="T3" fmla="*/ 3 h 58"/>
              <a:gd name="T4" fmla="*/ 17 w 60"/>
              <a:gd name="T5" fmla="*/ 5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" h="58">
                <a:moveTo>
                  <a:pt x="17" y="51"/>
                </a:moveTo>
                <a:cubicBezTo>
                  <a:pt x="0" y="29"/>
                  <a:pt x="12" y="0"/>
                  <a:pt x="33" y="3"/>
                </a:cubicBezTo>
                <a:cubicBezTo>
                  <a:pt x="58" y="7"/>
                  <a:pt x="60" y="58"/>
                  <a:pt x="17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0"/>
          <p:cNvSpPr>
            <a:spLocks/>
          </p:cNvSpPr>
          <p:nvPr/>
        </p:nvSpPr>
        <p:spPr bwMode="auto">
          <a:xfrm>
            <a:off x="9569450" y="3271838"/>
            <a:ext cx="295275" cy="322263"/>
          </a:xfrm>
          <a:custGeom>
            <a:avLst/>
            <a:gdLst>
              <a:gd name="T0" fmla="*/ 218 w 455"/>
              <a:gd name="T1" fmla="*/ 0 h 496"/>
              <a:gd name="T2" fmla="*/ 258 w 455"/>
              <a:gd name="T3" fmla="*/ 140 h 496"/>
              <a:gd name="T4" fmla="*/ 322 w 455"/>
              <a:gd name="T5" fmla="*/ 120 h 496"/>
              <a:gd name="T6" fmla="*/ 410 w 455"/>
              <a:gd name="T7" fmla="*/ 140 h 496"/>
              <a:gd name="T8" fmla="*/ 414 w 455"/>
              <a:gd name="T9" fmla="*/ 244 h 496"/>
              <a:gd name="T10" fmla="*/ 362 w 455"/>
              <a:gd name="T11" fmla="*/ 188 h 496"/>
              <a:gd name="T12" fmla="*/ 290 w 455"/>
              <a:gd name="T13" fmla="*/ 192 h 496"/>
              <a:gd name="T14" fmla="*/ 262 w 455"/>
              <a:gd name="T15" fmla="*/ 376 h 496"/>
              <a:gd name="T16" fmla="*/ 306 w 455"/>
              <a:gd name="T17" fmla="*/ 400 h 496"/>
              <a:gd name="T18" fmla="*/ 370 w 455"/>
              <a:gd name="T19" fmla="*/ 376 h 496"/>
              <a:gd name="T20" fmla="*/ 402 w 455"/>
              <a:gd name="T21" fmla="*/ 308 h 496"/>
              <a:gd name="T22" fmla="*/ 438 w 455"/>
              <a:gd name="T23" fmla="*/ 404 h 496"/>
              <a:gd name="T24" fmla="*/ 378 w 455"/>
              <a:gd name="T25" fmla="*/ 460 h 496"/>
              <a:gd name="T26" fmla="*/ 354 w 455"/>
              <a:gd name="T27" fmla="*/ 464 h 496"/>
              <a:gd name="T28" fmla="*/ 338 w 455"/>
              <a:gd name="T29" fmla="*/ 476 h 496"/>
              <a:gd name="T30" fmla="*/ 114 w 455"/>
              <a:gd name="T31" fmla="*/ 372 h 496"/>
              <a:gd name="T32" fmla="*/ 118 w 455"/>
              <a:gd name="T33" fmla="*/ 304 h 496"/>
              <a:gd name="T34" fmla="*/ 90 w 455"/>
              <a:gd name="T35" fmla="*/ 276 h 496"/>
              <a:gd name="T36" fmla="*/ 10 w 455"/>
              <a:gd name="T37" fmla="*/ 128 h 496"/>
              <a:gd name="T38" fmla="*/ 18 w 455"/>
              <a:gd name="T39" fmla="*/ 56 h 496"/>
              <a:gd name="T40" fmla="*/ 94 w 455"/>
              <a:gd name="T41" fmla="*/ 184 h 496"/>
              <a:gd name="T42" fmla="*/ 122 w 455"/>
              <a:gd name="T43" fmla="*/ 160 h 496"/>
              <a:gd name="T44" fmla="*/ 90 w 455"/>
              <a:gd name="T45" fmla="*/ 56 h 496"/>
              <a:gd name="T46" fmla="*/ 118 w 455"/>
              <a:gd name="T47" fmla="*/ 20 h 496"/>
              <a:gd name="T48" fmla="*/ 166 w 455"/>
              <a:gd name="T49" fmla="*/ 144 h 496"/>
              <a:gd name="T50" fmla="*/ 198 w 455"/>
              <a:gd name="T51" fmla="*/ 116 h 496"/>
              <a:gd name="T52" fmla="*/ 178 w 455"/>
              <a:gd name="T53" fmla="*/ 44 h 496"/>
              <a:gd name="T54" fmla="*/ 218 w 455"/>
              <a:gd name="T55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5" h="496">
                <a:moveTo>
                  <a:pt x="218" y="0"/>
                </a:moveTo>
                <a:cubicBezTo>
                  <a:pt x="241" y="37"/>
                  <a:pt x="226" y="112"/>
                  <a:pt x="258" y="140"/>
                </a:cubicBezTo>
                <a:cubicBezTo>
                  <a:pt x="276" y="144"/>
                  <a:pt x="304" y="128"/>
                  <a:pt x="322" y="120"/>
                </a:cubicBezTo>
                <a:cubicBezTo>
                  <a:pt x="355" y="135"/>
                  <a:pt x="382" y="117"/>
                  <a:pt x="410" y="140"/>
                </a:cubicBezTo>
                <a:cubicBezTo>
                  <a:pt x="439" y="164"/>
                  <a:pt x="452" y="240"/>
                  <a:pt x="414" y="244"/>
                </a:cubicBezTo>
                <a:cubicBezTo>
                  <a:pt x="384" y="247"/>
                  <a:pt x="381" y="205"/>
                  <a:pt x="362" y="188"/>
                </a:cubicBezTo>
                <a:cubicBezTo>
                  <a:pt x="337" y="183"/>
                  <a:pt x="313" y="181"/>
                  <a:pt x="290" y="192"/>
                </a:cubicBezTo>
                <a:cubicBezTo>
                  <a:pt x="242" y="214"/>
                  <a:pt x="218" y="323"/>
                  <a:pt x="262" y="376"/>
                </a:cubicBezTo>
                <a:cubicBezTo>
                  <a:pt x="271" y="387"/>
                  <a:pt x="293" y="399"/>
                  <a:pt x="306" y="400"/>
                </a:cubicBezTo>
                <a:cubicBezTo>
                  <a:pt x="326" y="401"/>
                  <a:pt x="359" y="387"/>
                  <a:pt x="370" y="376"/>
                </a:cubicBezTo>
                <a:cubicBezTo>
                  <a:pt x="387" y="359"/>
                  <a:pt x="384" y="326"/>
                  <a:pt x="402" y="308"/>
                </a:cubicBezTo>
                <a:cubicBezTo>
                  <a:pt x="455" y="302"/>
                  <a:pt x="450" y="367"/>
                  <a:pt x="438" y="404"/>
                </a:cubicBezTo>
                <a:cubicBezTo>
                  <a:pt x="417" y="419"/>
                  <a:pt x="401" y="447"/>
                  <a:pt x="378" y="460"/>
                </a:cubicBezTo>
                <a:cubicBezTo>
                  <a:pt x="375" y="462"/>
                  <a:pt x="362" y="460"/>
                  <a:pt x="354" y="464"/>
                </a:cubicBezTo>
                <a:cubicBezTo>
                  <a:pt x="347" y="467"/>
                  <a:pt x="343" y="475"/>
                  <a:pt x="338" y="476"/>
                </a:cubicBezTo>
                <a:cubicBezTo>
                  <a:pt x="250" y="496"/>
                  <a:pt x="126" y="436"/>
                  <a:pt x="114" y="372"/>
                </a:cubicBezTo>
                <a:cubicBezTo>
                  <a:pt x="110" y="349"/>
                  <a:pt x="124" y="325"/>
                  <a:pt x="118" y="304"/>
                </a:cubicBezTo>
                <a:cubicBezTo>
                  <a:pt x="114" y="289"/>
                  <a:pt x="103" y="287"/>
                  <a:pt x="90" y="276"/>
                </a:cubicBezTo>
                <a:cubicBezTo>
                  <a:pt x="61" y="250"/>
                  <a:pt x="22" y="188"/>
                  <a:pt x="10" y="128"/>
                </a:cubicBezTo>
                <a:cubicBezTo>
                  <a:pt x="6" y="106"/>
                  <a:pt x="0" y="73"/>
                  <a:pt x="18" y="56"/>
                </a:cubicBezTo>
                <a:cubicBezTo>
                  <a:pt x="68" y="74"/>
                  <a:pt x="46" y="164"/>
                  <a:pt x="94" y="184"/>
                </a:cubicBezTo>
                <a:cubicBezTo>
                  <a:pt x="107" y="180"/>
                  <a:pt x="114" y="169"/>
                  <a:pt x="122" y="160"/>
                </a:cubicBezTo>
                <a:cubicBezTo>
                  <a:pt x="126" y="122"/>
                  <a:pt x="89" y="93"/>
                  <a:pt x="90" y="56"/>
                </a:cubicBezTo>
                <a:cubicBezTo>
                  <a:pt x="90" y="35"/>
                  <a:pt x="90" y="16"/>
                  <a:pt x="118" y="20"/>
                </a:cubicBezTo>
                <a:cubicBezTo>
                  <a:pt x="164" y="27"/>
                  <a:pt x="111" y="135"/>
                  <a:pt x="166" y="144"/>
                </a:cubicBezTo>
                <a:cubicBezTo>
                  <a:pt x="183" y="141"/>
                  <a:pt x="187" y="125"/>
                  <a:pt x="198" y="116"/>
                </a:cubicBezTo>
                <a:cubicBezTo>
                  <a:pt x="194" y="90"/>
                  <a:pt x="185" y="68"/>
                  <a:pt x="178" y="44"/>
                </a:cubicBezTo>
                <a:cubicBezTo>
                  <a:pt x="190" y="28"/>
                  <a:pt x="190" y="0"/>
                  <a:pt x="2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1"/>
          <p:cNvSpPr>
            <a:spLocks/>
          </p:cNvSpPr>
          <p:nvPr/>
        </p:nvSpPr>
        <p:spPr bwMode="auto">
          <a:xfrm>
            <a:off x="2187575" y="3289300"/>
            <a:ext cx="188913" cy="153988"/>
          </a:xfrm>
          <a:custGeom>
            <a:avLst/>
            <a:gdLst>
              <a:gd name="T0" fmla="*/ 291 w 291"/>
              <a:gd name="T1" fmla="*/ 232 h 237"/>
              <a:gd name="T2" fmla="*/ 211 w 291"/>
              <a:gd name="T3" fmla="*/ 200 h 237"/>
              <a:gd name="T4" fmla="*/ 159 w 291"/>
              <a:gd name="T5" fmla="*/ 152 h 237"/>
              <a:gd name="T6" fmla="*/ 107 w 291"/>
              <a:gd name="T7" fmla="*/ 108 h 237"/>
              <a:gd name="T8" fmla="*/ 3 w 291"/>
              <a:gd name="T9" fmla="*/ 16 h 237"/>
              <a:gd name="T10" fmla="*/ 11 w 291"/>
              <a:gd name="T11" fmla="*/ 0 h 237"/>
              <a:gd name="T12" fmla="*/ 159 w 291"/>
              <a:gd name="T13" fmla="*/ 112 h 237"/>
              <a:gd name="T14" fmla="*/ 231 w 291"/>
              <a:gd name="T15" fmla="*/ 168 h 237"/>
              <a:gd name="T16" fmla="*/ 291 w 291"/>
              <a:gd name="T17" fmla="*/ 232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1" h="237">
                <a:moveTo>
                  <a:pt x="291" y="232"/>
                </a:moveTo>
                <a:cubicBezTo>
                  <a:pt x="261" y="237"/>
                  <a:pt x="231" y="216"/>
                  <a:pt x="211" y="200"/>
                </a:cubicBezTo>
                <a:cubicBezTo>
                  <a:pt x="193" y="186"/>
                  <a:pt x="178" y="167"/>
                  <a:pt x="159" y="152"/>
                </a:cubicBezTo>
                <a:cubicBezTo>
                  <a:pt x="141" y="138"/>
                  <a:pt x="124" y="123"/>
                  <a:pt x="107" y="108"/>
                </a:cubicBezTo>
                <a:cubicBezTo>
                  <a:pt x="71" y="77"/>
                  <a:pt x="25" y="58"/>
                  <a:pt x="3" y="16"/>
                </a:cubicBezTo>
                <a:cubicBezTo>
                  <a:pt x="0" y="5"/>
                  <a:pt x="11" y="8"/>
                  <a:pt x="11" y="0"/>
                </a:cubicBezTo>
                <a:cubicBezTo>
                  <a:pt x="60" y="14"/>
                  <a:pt x="119" y="80"/>
                  <a:pt x="159" y="112"/>
                </a:cubicBezTo>
                <a:cubicBezTo>
                  <a:pt x="184" y="132"/>
                  <a:pt x="209" y="148"/>
                  <a:pt x="231" y="168"/>
                </a:cubicBezTo>
                <a:cubicBezTo>
                  <a:pt x="253" y="187"/>
                  <a:pt x="281" y="205"/>
                  <a:pt x="291" y="2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2"/>
          <p:cNvSpPr>
            <a:spLocks/>
          </p:cNvSpPr>
          <p:nvPr/>
        </p:nvSpPr>
        <p:spPr bwMode="auto">
          <a:xfrm>
            <a:off x="7254875" y="3322638"/>
            <a:ext cx="20638" cy="14288"/>
          </a:xfrm>
          <a:custGeom>
            <a:avLst/>
            <a:gdLst>
              <a:gd name="T0" fmla="*/ 26 w 32"/>
              <a:gd name="T1" fmla="*/ 9 h 21"/>
              <a:gd name="T2" fmla="*/ 6 w 32"/>
              <a:gd name="T3" fmla="*/ 9 h 21"/>
              <a:gd name="T4" fmla="*/ 26 w 32"/>
              <a:gd name="T5" fmla="*/ 9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21">
                <a:moveTo>
                  <a:pt x="26" y="9"/>
                </a:moveTo>
                <a:cubicBezTo>
                  <a:pt x="32" y="21"/>
                  <a:pt x="0" y="21"/>
                  <a:pt x="6" y="9"/>
                </a:cubicBezTo>
                <a:cubicBezTo>
                  <a:pt x="8" y="7"/>
                  <a:pt x="25" y="0"/>
                  <a:pt x="26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3"/>
          <p:cNvSpPr>
            <a:spLocks/>
          </p:cNvSpPr>
          <p:nvPr/>
        </p:nvSpPr>
        <p:spPr bwMode="auto">
          <a:xfrm>
            <a:off x="4514850" y="3370263"/>
            <a:ext cx="171450" cy="103188"/>
          </a:xfrm>
          <a:custGeom>
            <a:avLst/>
            <a:gdLst>
              <a:gd name="T0" fmla="*/ 5 w 264"/>
              <a:gd name="T1" fmla="*/ 0 h 160"/>
              <a:gd name="T2" fmla="*/ 13 w 264"/>
              <a:gd name="T3" fmla="*/ 0 h 160"/>
              <a:gd name="T4" fmla="*/ 149 w 264"/>
              <a:gd name="T5" fmla="*/ 72 h 160"/>
              <a:gd name="T6" fmla="*/ 213 w 264"/>
              <a:gd name="T7" fmla="*/ 112 h 160"/>
              <a:gd name="T8" fmla="*/ 261 w 264"/>
              <a:gd name="T9" fmla="*/ 160 h 160"/>
              <a:gd name="T10" fmla="*/ 77 w 264"/>
              <a:gd name="T11" fmla="*/ 72 h 160"/>
              <a:gd name="T12" fmla="*/ 1 w 264"/>
              <a:gd name="T13" fmla="*/ 16 h 160"/>
              <a:gd name="T14" fmla="*/ 5 w 264"/>
              <a:gd name="T1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4" h="160">
                <a:moveTo>
                  <a:pt x="5" y="0"/>
                </a:moveTo>
                <a:cubicBezTo>
                  <a:pt x="8" y="0"/>
                  <a:pt x="10" y="0"/>
                  <a:pt x="13" y="0"/>
                </a:cubicBezTo>
                <a:cubicBezTo>
                  <a:pt x="58" y="17"/>
                  <a:pt x="105" y="46"/>
                  <a:pt x="149" y="72"/>
                </a:cubicBezTo>
                <a:cubicBezTo>
                  <a:pt x="170" y="84"/>
                  <a:pt x="193" y="99"/>
                  <a:pt x="213" y="112"/>
                </a:cubicBezTo>
                <a:cubicBezTo>
                  <a:pt x="231" y="124"/>
                  <a:pt x="264" y="133"/>
                  <a:pt x="261" y="160"/>
                </a:cubicBezTo>
                <a:cubicBezTo>
                  <a:pt x="190" y="148"/>
                  <a:pt x="132" y="106"/>
                  <a:pt x="77" y="72"/>
                </a:cubicBezTo>
                <a:cubicBezTo>
                  <a:pt x="48" y="54"/>
                  <a:pt x="21" y="43"/>
                  <a:pt x="1" y="16"/>
                </a:cubicBezTo>
                <a:cubicBezTo>
                  <a:pt x="0" y="9"/>
                  <a:pt x="6" y="8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4"/>
          <p:cNvSpPr>
            <a:spLocks/>
          </p:cNvSpPr>
          <p:nvPr/>
        </p:nvSpPr>
        <p:spPr bwMode="auto">
          <a:xfrm>
            <a:off x="10552113" y="3400425"/>
            <a:ext cx="219075" cy="211138"/>
          </a:xfrm>
          <a:custGeom>
            <a:avLst/>
            <a:gdLst>
              <a:gd name="T0" fmla="*/ 7 w 337"/>
              <a:gd name="T1" fmla="*/ 325 h 325"/>
              <a:gd name="T2" fmla="*/ 7 w 337"/>
              <a:gd name="T3" fmla="*/ 197 h 325"/>
              <a:gd name="T4" fmla="*/ 139 w 337"/>
              <a:gd name="T5" fmla="*/ 1 h 325"/>
              <a:gd name="T6" fmla="*/ 287 w 337"/>
              <a:gd name="T7" fmla="*/ 61 h 325"/>
              <a:gd name="T8" fmla="*/ 315 w 337"/>
              <a:gd name="T9" fmla="*/ 89 h 325"/>
              <a:gd name="T10" fmla="*/ 291 w 337"/>
              <a:gd name="T11" fmla="*/ 173 h 325"/>
              <a:gd name="T12" fmla="*/ 283 w 337"/>
              <a:gd name="T13" fmla="*/ 189 h 325"/>
              <a:gd name="T14" fmla="*/ 267 w 337"/>
              <a:gd name="T15" fmla="*/ 193 h 325"/>
              <a:gd name="T16" fmla="*/ 211 w 337"/>
              <a:gd name="T17" fmla="*/ 233 h 325"/>
              <a:gd name="T18" fmla="*/ 175 w 337"/>
              <a:gd name="T19" fmla="*/ 261 h 325"/>
              <a:gd name="T20" fmla="*/ 139 w 337"/>
              <a:gd name="T21" fmla="*/ 273 h 325"/>
              <a:gd name="T22" fmla="*/ 63 w 337"/>
              <a:gd name="T23" fmla="*/ 309 h 325"/>
              <a:gd name="T24" fmla="*/ 51 w 337"/>
              <a:gd name="T25" fmla="*/ 309 h 325"/>
              <a:gd name="T26" fmla="*/ 51 w 337"/>
              <a:gd name="T27" fmla="*/ 317 h 325"/>
              <a:gd name="T28" fmla="*/ 7 w 337"/>
              <a:gd name="T29" fmla="*/ 325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7" h="325">
                <a:moveTo>
                  <a:pt x="7" y="325"/>
                </a:moveTo>
                <a:cubicBezTo>
                  <a:pt x="10" y="284"/>
                  <a:pt x="0" y="247"/>
                  <a:pt x="7" y="197"/>
                </a:cubicBezTo>
                <a:cubicBezTo>
                  <a:pt x="55" y="136"/>
                  <a:pt x="106" y="77"/>
                  <a:pt x="139" y="1"/>
                </a:cubicBezTo>
                <a:cubicBezTo>
                  <a:pt x="209" y="0"/>
                  <a:pt x="225" y="47"/>
                  <a:pt x="287" y="61"/>
                </a:cubicBezTo>
                <a:cubicBezTo>
                  <a:pt x="291" y="76"/>
                  <a:pt x="304" y="82"/>
                  <a:pt x="315" y="89"/>
                </a:cubicBezTo>
                <a:cubicBezTo>
                  <a:pt x="337" y="130"/>
                  <a:pt x="313" y="143"/>
                  <a:pt x="291" y="173"/>
                </a:cubicBezTo>
                <a:cubicBezTo>
                  <a:pt x="287" y="178"/>
                  <a:pt x="285" y="187"/>
                  <a:pt x="283" y="189"/>
                </a:cubicBezTo>
                <a:cubicBezTo>
                  <a:pt x="280" y="192"/>
                  <a:pt x="270" y="189"/>
                  <a:pt x="267" y="193"/>
                </a:cubicBezTo>
                <a:cubicBezTo>
                  <a:pt x="250" y="211"/>
                  <a:pt x="239" y="218"/>
                  <a:pt x="211" y="233"/>
                </a:cubicBezTo>
                <a:cubicBezTo>
                  <a:pt x="198" y="240"/>
                  <a:pt x="187" y="254"/>
                  <a:pt x="175" y="261"/>
                </a:cubicBezTo>
                <a:cubicBezTo>
                  <a:pt x="166" y="266"/>
                  <a:pt x="151" y="268"/>
                  <a:pt x="139" y="273"/>
                </a:cubicBezTo>
                <a:cubicBezTo>
                  <a:pt x="117" y="283"/>
                  <a:pt x="91" y="298"/>
                  <a:pt x="63" y="309"/>
                </a:cubicBezTo>
                <a:cubicBezTo>
                  <a:pt x="61" y="310"/>
                  <a:pt x="52" y="307"/>
                  <a:pt x="51" y="309"/>
                </a:cubicBezTo>
                <a:cubicBezTo>
                  <a:pt x="50" y="310"/>
                  <a:pt x="52" y="317"/>
                  <a:pt x="51" y="317"/>
                </a:cubicBezTo>
                <a:cubicBezTo>
                  <a:pt x="37" y="322"/>
                  <a:pt x="19" y="320"/>
                  <a:pt x="7" y="3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5"/>
          <p:cNvSpPr>
            <a:spLocks noEditPoints="1"/>
          </p:cNvSpPr>
          <p:nvPr/>
        </p:nvSpPr>
        <p:spPr bwMode="auto">
          <a:xfrm>
            <a:off x="3789363" y="3416300"/>
            <a:ext cx="666750" cy="639763"/>
          </a:xfrm>
          <a:custGeom>
            <a:avLst/>
            <a:gdLst>
              <a:gd name="T0" fmla="*/ 856 w 1025"/>
              <a:gd name="T1" fmla="*/ 838 h 984"/>
              <a:gd name="T2" fmla="*/ 788 w 1025"/>
              <a:gd name="T3" fmla="*/ 882 h 984"/>
              <a:gd name="T4" fmla="*/ 724 w 1025"/>
              <a:gd name="T5" fmla="*/ 930 h 984"/>
              <a:gd name="T6" fmla="*/ 656 w 1025"/>
              <a:gd name="T7" fmla="*/ 950 h 984"/>
              <a:gd name="T8" fmla="*/ 576 w 1025"/>
              <a:gd name="T9" fmla="*/ 978 h 984"/>
              <a:gd name="T10" fmla="*/ 376 w 1025"/>
              <a:gd name="T11" fmla="*/ 974 h 984"/>
              <a:gd name="T12" fmla="*/ 320 w 1025"/>
              <a:gd name="T13" fmla="*/ 950 h 984"/>
              <a:gd name="T14" fmla="*/ 268 w 1025"/>
              <a:gd name="T15" fmla="*/ 922 h 984"/>
              <a:gd name="T16" fmla="*/ 208 w 1025"/>
              <a:gd name="T17" fmla="*/ 910 h 984"/>
              <a:gd name="T18" fmla="*/ 136 w 1025"/>
              <a:gd name="T19" fmla="*/ 854 h 984"/>
              <a:gd name="T20" fmla="*/ 44 w 1025"/>
              <a:gd name="T21" fmla="*/ 734 h 984"/>
              <a:gd name="T22" fmla="*/ 12 w 1025"/>
              <a:gd name="T23" fmla="*/ 670 h 984"/>
              <a:gd name="T24" fmla="*/ 4 w 1025"/>
              <a:gd name="T25" fmla="*/ 550 h 984"/>
              <a:gd name="T26" fmla="*/ 4 w 1025"/>
              <a:gd name="T27" fmla="*/ 434 h 984"/>
              <a:gd name="T28" fmla="*/ 44 w 1025"/>
              <a:gd name="T29" fmla="*/ 310 h 984"/>
              <a:gd name="T30" fmla="*/ 208 w 1025"/>
              <a:gd name="T31" fmla="*/ 114 h 984"/>
              <a:gd name="T32" fmla="*/ 484 w 1025"/>
              <a:gd name="T33" fmla="*/ 2 h 984"/>
              <a:gd name="T34" fmla="*/ 580 w 1025"/>
              <a:gd name="T35" fmla="*/ 10 h 984"/>
              <a:gd name="T36" fmla="*/ 808 w 1025"/>
              <a:gd name="T37" fmla="*/ 78 h 984"/>
              <a:gd name="T38" fmla="*/ 900 w 1025"/>
              <a:gd name="T39" fmla="*/ 162 h 984"/>
              <a:gd name="T40" fmla="*/ 940 w 1025"/>
              <a:gd name="T41" fmla="*/ 210 h 984"/>
              <a:gd name="T42" fmla="*/ 996 w 1025"/>
              <a:gd name="T43" fmla="*/ 314 h 984"/>
              <a:gd name="T44" fmla="*/ 972 w 1025"/>
              <a:gd name="T45" fmla="*/ 666 h 984"/>
              <a:gd name="T46" fmla="*/ 856 w 1025"/>
              <a:gd name="T47" fmla="*/ 838 h 984"/>
              <a:gd name="T48" fmla="*/ 828 w 1025"/>
              <a:gd name="T49" fmla="*/ 362 h 984"/>
              <a:gd name="T50" fmla="*/ 680 w 1025"/>
              <a:gd name="T51" fmla="*/ 358 h 984"/>
              <a:gd name="T52" fmla="*/ 664 w 1025"/>
              <a:gd name="T53" fmla="*/ 386 h 984"/>
              <a:gd name="T54" fmla="*/ 784 w 1025"/>
              <a:gd name="T55" fmla="*/ 394 h 984"/>
              <a:gd name="T56" fmla="*/ 896 w 1025"/>
              <a:gd name="T57" fmla="*/ 370 h 984"/>
              <a:gd name="T58" fmla="*/ 828 w 1025"/>
              <a:gd name="T59" fmla="*/ 362 h 984"/>
              <a:gd name="T60" fmla="*/ 408 w 1025"/>
              <a:gd name="T61" fmla="*/ 378 h 984"/>
              <a:gd name="T62" fmla="*/ 252 w 1025"/>
              <a:gd name="T63" fmla="*/ 390 h 984"/>
              <a:gd name="T64" fmla="*/ 360 w 1025"/>
              <a:gd name="T65" fmla="*/ 410 h 984"/>
              <a:gd name="T66" fmla="*/ 384 w 1025"/>
              <a:gd name="T67" fmla="*/ 414 h 984"/>
              <a:gd name="T68" fmla="*/ 500 w 1025"/>
              <a:gd name="T69" fmla="*/ 386 h 984"/>
              <a:gd name="T70" fmla="*/ 408 w 1025"/>
              <a:gd name="T71" fmla="*/ 378 h 984"/>
              <a:gd name="T72" fmla="*/ 696 w 1025"/>
              <a:gd name="T73" fmla="*/ 554 h 984"/>
              <a:gd name="T74" fmla="*/ 648 w 1025"/>
              <a:gd name="T75" fmla="*/ 518 h 984"/>
              <a:gd name="T76" fmla="*/ 600 w 1025"/>
              <a:gd name="T77" fmla="*/ 498 h 984"/>
              <a:gd name="T78" fmla="*/ 592 w 1025"/>
              <a:gd name="T79" fmla="*/ 526 h 984"/>
              <a:gd name="T80" fmla="*/ 640 w 1025"/>
              <a:gd name="T81" fmla="*/ 574 h 984"/>
              <a:gd name="T82" fmla="*/ 620 w 1025"/>
              <a:gd name="T83" fmla="*/ 650 h 984"/>
              <a:gd name="T84" fmla="*/ 696 w 1025"/>
              <a:gd name="T85" fmla="*/ 554 h 9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25" h="984">
                <a:moveTo>
                  <a:pt x="856" y="838"/>
                </a:moveTo>
                <a:cubicBezTo>
                  <a:pt x="834" y="852"/>
                  <a:pt x="811" y="866"/>
                  <a:pt x="788" y="882"/>
                </a:cubicBezTo>
                <a:cubicBezTo>
                  <a:pt x="766" y="897"/>
                  <a:pt x="747" y="918"/>
                  <a:pt x="724" y="930"/>
                </a:cubicBezTo>
                <a:cubicBezTo>
                  <a:pt x="707" y="938"/>
                  <a:pt x="681" y="941"/>
                  <a:pt x="656" y="950"/>
                </a:cubicBezTo>
                <a:cubicBezTo>
                  <a:pt x="628" y="959"/>
                  <a:pt x="608" y="974"/>
                  <a:pt x="576" y="978"/>
                </a:cubicBezTo>
                <a:cubicBezTo>
                  <a:pt x="530" y="983"/>
                  <a:pt x="422" y="984"/>
                  <a:pt x="376" y="974"/>
                </a:cubicBezTo>
                <a:cubicBezTo>
                  <a:pt x="365" y="972"/>
                  <a:pt x="343" y="960"/>
                  <a:pt x="320" y="950"/>
                </a:cubicBezTo>
                <a:cubicBezTo>
                  <a:pt x="304" y="943"/>
                  <a:pt x="285" y="928"/>
                  <a:pt x="268" y="922"/>
                </a:cubicBezTo>
                <a:cubicBezTo>
                  <a:pt x="246" y="915"/>
                  <a:pt x="225" y="917"/>
                  <a:pt x="208" y="910"/>
                </a:cubicBezTo>
                <a:cubicBezTo>
                  <a:pt x="187" y="901"/>
                  <a:pt x="161" y="875"/>
                  <a:pt x="136" y="854"/>
                </a:cubicBezTo>
                <a:cubicBezTo>
                  <a:pt x="88" y="813"/>
                  <a:pt x="75" y="791"/>
                  <a:pt x="44" y="734"/>
                </a:cubicBezTo>
                <a:cubicBezTo>
                  <a:pt x="32" y="712"/>
                  <a:pt x="17" y="689"/>
                  <a:pt x="12" y="670"/>
                </a:cubicBezTo>
                <a:cubicBezTo>
                  <a:pt x="3" y="635"/>
                  <a:pt x="6" y="589"/>
                  <a:pt x="4" y="550"/>
                </a:cubicBezTo>
                <a:cubicBezTo>
                  <a:pt x="2" y="510"/>
                  <a:pt x="0" y="468"/>
                  <a:pt x="4" y="434"/>
                </a:cubicBezTo>
                <a:cubicBezTo>
                  <a:pt x="9" y="397"/>
                  <a:pt x="26" y="350"/>
                  <a:pt x="44" y="310"/>
                </a:cubicBezTo>
                <a:cubicBezTo>
                  <a:pt x="79" y="230"/>
                  <a:pt x="137" y="165"/>
                  <a:pt x="208" y="114"/>
                </a:cubicBezTo>
                <a:cubicBezTo>
                  <a:pt x="278" y="63"/>
                  <a:pt x="391" y="9"/>
                  <a:pt x="484" y="2"/>
                </a:cubicBezTo>
                <a:cubicBezTo>
                  <a:pt x="510" y="0"/>
                  <a:pt x="546" y="6"/>
                  <a:pt x="580" y="10"/>
                </a:cubicBezTo>
                <a:cubicBezTo>
                  <a:pt x="665" y="21"/>
                  <a:pt x="750" y="40"/>
                  <a:pt x="808" y="78"/>
                </a:cubicBezTo>
                <a:cubicBezTo>
                  <a:pt x="839" y="98"/>
                  <a:pt x="871" y="131"/>
                  <a:pt x="900" y="162"/>
                </a:cubicBezTo>
                <a:cubicBezTo>
                  <a:pt x="913" y="176"/>
                  <a:pt x="926" y="193"/>
                  <a:pt x="940" y="210"/>
                </a:cubicBezTo>
                <a:cubicBezTo>
                  <a:pt x="972" y="248"/>
                  <a:pt x="980" y="258"/>
                  <a:pt x="996" y="314"/>
                </a:cubicBezTo>
                <a:cubicBezTo>
                  <a:pt x="1025" y="417"/>
                  <a:pt x="1015" y="561"/>
                  <a:pt x="972" y="666"/>
                </a:cubicBezTo>
                <a:cubicBezTo>
                  <a:pt x="943" y="735"/>
                  <a:pt x="894" y="785"/>
                  <a:pt x="856" y="838"/>
                </a:cubicBezTo>
                <a:close/>
                <a:moveTo>
                  <a:pt x="828" y="362"/>
                </a:moveTo>
                <a:cubicBezTo>
                  <a:pt x="782" y="362"/>
                  <a:pt x="733" y="357"/>
                  <a:pt x="680" y="358"/>
                </a:cubicBezTo>
                <a:cubicBezTo>
                  <a:pt x="668" y="361"/>
                  <a:pt x="661" y="368"/>
                  <a:pt x="664" y="386"/>
                </a:cubicBezTo>
                <a:cubicBezTo>
                  <a:pt x="695" y="393"/>
                  <a:pt x="738" y="394"/>
                  <a:pt x="784" y="394"/>
                </a:cubicBezTo>
                <a:cubicBezTo>
                  <a:pt x="827" y="394"/>
                  <a:pt x="884" y="407"/>
                  <a:pt x="896" y="370"/>
                </a:cubicBezTo>
                <a:cubicBezTo>
                  <a:pt x="880" y="347"/>
                  <a:pt x="849" y="362"/>
                  <a:pt x="828" y="362"/>
                </a:cubicBezTo>
                <a:close/>
                <a:moveTo>
                  <a:pt x="408" y="378"/>
                </a:moveTo>
                <a:cubicBezTo>
                  <a:pt x="350" y="381"/>
                  <a:pt x="279" y="352"/>
                  <a:pt x="252" y="390"/>
                </a:cubicBezTo>
                <a:cubicBezTo>
                  <a:pt x="262" y="421"/>
                  <a:pt x="320" y="407"/>
                  <a:pt x="360" y="410"/>
                </a:cubicBezTo>
                <a:cubicBezTo>
                  <a:pt x="369" y="411"/>
                  <a:pt x="377" y="414"/>
                  <a:pt x="384" y="414"/>
                </a:cubicBezTo>
                <a:cubicBezTo>
                  <a:pt x="422" y="414"/>
                  <a:pt x="489" y="419"/>
                  <a:pt x="500" y="386"/>
                </a:cubicBezTo>
                <a:cubicBezTo>
                  <a:pt x="480" y="356"/>
                  <a:pt x="443" y="376"/>
                  <a:pt x="408" y="378"/>
                </a:cubicBezTo>
                <a:close/>
                <a:moveTo>
                  <a:pt x="696" y="554"/>
                </a:moveTo>
                <a:cubicBezTo>
                  <a:pt x="691" y="534"/>
                  <a:pt x="666" y="530"/>
                  <a:pt x="648" y="518"/>
                </a:cubicBezTo>
                <a:cubicBezTo>
                  <a:pt x="624" y="502"/>
                  <a:pt x="625" y="494"/>
                  <a:pt x="600" y="498"/>
                </a:cubicBezTo>
                <a:cubicBezTo>
                  <a:pt x="597" y="507"/>
                  <a:pt x="590" y="512"/>
                  <a:pt x="592" y="526"/>
                </a:cubicBezTo>
                <a:cubicBezTo>
                  <a:pt x="611" y="548"/>
                  <a:pt x="636" y="546"/>
                  <a:pt x="640" y="574"/>
                </a:cubicBezTo>
                <a:cubicBezTo>
                  <a:pt x="643" y="602"/>
                  <a:pt x="607" y="620"/>
                  <a:pt x="620" y="650"/>
                </a:cubicBezTo>
                <a:cubicBezTo>
                  <a:pt x="651" y="646"/>
                  <a:pt x="704" y="587"/>
                  <a:pt x="696" y="5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6"/>
          <p:cNvSpPr>
            <a:spLocks noEditPoints="1"/>
          </p:cNvSpPr>
          <p:nvPr/>
        </p:nvSpPr>
        <p:spPr bwMode="auto">
          <a:xfrm>
            <a:off x="4776788" y="3416300"/>
            <a:ext cx="687388" cy="627063"/>
          </a:xfrm>
          <a:custGeom>
            <a:avLst/>
            <a:gdLst>
              <a:gd name="T0" fmla="*/ 460 w 1057"/>
              <a:gd name="T1" fmla="*/ 10 h 966"/>
              <a:gd name="T2" fmla="*/ 736 w 1057"/>
              <a:gd name="T3" fmla="*/ 34 h 966"/>
              <a:gd name="T4" fmla="*/ 784 w 1057"/>
              <a:gd name="T5" fmla="*/ 62 h 966"/>
              <a:gd name="T6" fmla="*/ 836 w 1057"/>
              <a:gd name="T7" fmla="*/ 86 h 966"/>
              <a:gd name="T8" fmla="*/ 960 w 1057"/>
              <a:gd name="T9" fmla="*/ 198 h 966"/>
              <a:gd name="T10" fmla="*/ 1048 w 1057"/>
              <a:gd name="T11" fmla="*/ 390 h 966"/>
              <a:gd name="T12" fmla="*/ 1032 w 1057"/>
              <a:gd name="T13" fmla="*/ 606 h 966"/>
              <a:gd name="T14" fmla="*/ 856 w 1057"/>
              <a:gd name="T15" fmla="*/ 862 h 966"/>
              <a:gd name="T16" fmla="*/ 740 w 1057"/>
              <a:gd name="T17" fmla="*/ 922 h 966"/>
              <a:gd name="T18" fmla="*/ 688 w 1057"/>
              <a:gd name="T19" fmla="*/ 946 h 966"/>
              <a:gd name="T20" fmla="*/ 636 w 1057"/>
              <a:gd name="T21" fmla="*/ 950 h 966"/>
              <a:gd name="T22" fmla="*/ 460 w 1057"/>
              <a:gd name="T23" fmla="*/ 962 h 966"/>
              <a:gd name="T24" fmla="*/ 368 w 1057"/>
              <a:gd name="T25" fmla="*/ 942 h 966"/>
              <a:gd name="T26" fmla="*/ 192 w 1057"/>
              <a:gd name="T27" fmla="*/ 870 h 966"/>
              <a:gd name="T28" fmla="*/ 160 w 1057"/>
              <a:gd name="T29" fmla="*/ 838 h 966"/>
              <a:gd name="T30" fmla="*/ 124 w 1057"/>
              <a:gd name="T31" fmla="*/ 814 h 966"/>
              <a:gd name="T32" fmla="*/ 88 w 1057"/>
              <a:gd name="T33" fmla="*/ 754 h 966"/>
              <a:gd name="T34" fmla="*/ 48 w 1057"/>
              <a:gd name="T35" fmla="*/ 702 h 966"/>
              <a:gd name="T36" fmla="*/ 40 w 1057"/>
              <a:gd name="T37" fmla="*/ 654 h 966"/>
              <a:gd name="T38" fmla="*/ 24 w 1057"/>
              <a:gd name="T39" fmla="*/ 618 h 966"/>
              <a:gd name="T40" fmla="*/ 8 w 1057"/>
              <a:gd name="T41" fmla="*/ 526 h 966"/>
              <a:gd name="T42" fmla="*/ 32 w 1057"/>
              <a:gd name="T43" fmla="*/ 330 h 966"/>
              <a:gd name="T44" fmla="*/ 76 w 1057"/>
              <a:gd name="T45" fmla="*/ 246 h 966"/>
              <a:gd name="T46" fmla="*/ 156 w 1057"/>
              <a:gd name="T47" fmla="*/ 150 h 966"/>
              <a:gd name="T48" fmla="*/ 296 w 1057"/>
              <a:gd name="T49" fmla="*/ 58 h 966"/>
              <a:gd name="T50" fmla="*/ 360 w 1057"/>
              <a:gd name="T51" fmla="*/ 30 h 966"/>
              <a:gd name="T52" fmla="*/ 460 w 1057"/>
              <a:gd name="T53" fmla="*/ 10 h 966"/>
              <a:gd name="T54" fmla="*/ 204 w 1057"/>
              <a:gd name="T55" fmla="*/ 350 h 966"/>
              <a:gd name="T56" fmla="*/ 204 w 1057"/>
              <a:gd name="T57" fmla="*/ 386 h 966"/>
              <a:gd name="T58" fmla="*/ 204 w 1057"/>
              <a:gd name="T59" fmla="*/ 350 h 966"/>
              <a:gd name="T60" fmla="*/ 552 w 1057"/>
              <a:gd name="T61" fmla="*/ 370 h 966"/>
              <a:gd name="T62" fmla="*/ 592 w 1057"/>
              <a:gd name="T63" fmla="*/ 382 h 966"/>
              <a:gd name="T64" fmla="*/ 552 w 1057"/>
              <a:gd name="T65" fmla="*/ 370 h 966"/>
              <a:gd name="T66" fmla="*/ 384 w 1057"/>
              <a:gd name="T67" fmla="*/ 450 h 966"/>
              <a:gd name="T68" fmla="*/ 296 w 1057"/>
              <a:gd name="T69" fmla="*/ 530 h 966"/>
              <a:gd name="T70" fmla="*/ 400 w 1057"/>
              <a:gd name="T71" fmla="*/ 586 h 966"/>
              <a:gd name="T72" fmla="*/ 364 w 1057"/>
              <a:gd name="T73" fmla="*/ 518 h 966"/>
              <a:gd name="T74" fmla="*/ 408 w 1057"/>
              <a:gd name="T75" fmla="*/ 454 h 966"/>
              <a:gd name="T76" fmla="*/ 384 w 1057"/>
              <a:gd name="T77" fmla="*/ 450 h 966"/>
              <a:gd name="T78" fmla="*/ 440 w 1057"/>
              <a:gd name="T79" fmla="*/ 678 h 966"/>
              <a:gd name="T80" fmla="*/ 440 w 1057"/>
              <a:gd name="T81" fmla="*/ 806 h 966"/>
              <a:gd name="T82" fmla="*/ 696 w 1057"/>
              <a:gd name="T83" fmla="*/ 786 h 966"/>
              <a:gd name="T84" fmla="*/ 440 w 1057"/>
              <a:gd name="T85" fmla="*/ 678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7" h="966">
                <a:moveTo>
                  <a:pt x="460" y="10"/>
                </a:moveTo>
                <a:cubicBezTo>
                  <a:pt x="534" y="0"/>
                  <a:pt x="665" y="7"/>
                  <a:pt x="736" y="34"/>
                </a:cubicBezTo>
                <a:cubicBezTo>
                  <a:pt x="752" y="40"/>
                  <a:pt x="768" y="54"/>
                  <a:pt x="784" y="62"/>
                </a:cubicBezTo>
                <a:cubicBezTo>
                  <a:pt x="802" y="72"/>
                  <a:pt x="822" y="77"/>
                  <a:pt x="836" y="86"/>
                </a:cubicBezTo>
                <a:cubicBezTo>
                  <a:pt x="876" y="111"/>
                  <a:pt x="922" y="162"/>
                  <a:pt x="960" y="198"/>
                </a:cubicBezTo>
                <a:cubicBezTo>
                  <a:pt x="996" y="232"/>
                  <a:pt x="1039" y="326"/>
                  <a:pt x="1048" y="390"/>
                </a:cubicBezTo>
                <a:cubicBezTo>
                  <a:pt x="1057" y="459"/>
                  <a:pt x="1044" y="553"/>
                  <a:pt x="1032" y="606"/>
                </a:cubicBezTo>
                <a:cubicBezTo>
                  <a:pt x="1006" y="720"/>
                  <a:pt x="937" y="799"/>
                  <a:pt x="856" y="862"/>
                </a:cubicBezTo>
                <a:cubicBezTo>
                  <a:pt x="815" y="894"/>
                  <a:pt x="792" y="901"/>
                  <a:pt x="740" y="922"/>
                </a:cubicBezTo>
                <a:cubicBezTo>
                  <a:pt x="722" y="929"/>
                  <a:pt x="703" y="943"/>
                  <a:pt x="688" y="946"/>
                </a:cubicBezTo>
                <a:cubicBezTo>
                  <a:pt x="674" y="949"/>
                  <a:pt x="654" y="947"/>
                  <a:pt x="636" y="950"/>
                </a:cubicBezTo>
                <a:cubicBezTo>
                  <a:pt x="593" y="956"/>
                  <a:pt x="521" y="966"/>
                  <a:pt x="460" y="962"/>
                </a:cubicBezTo>
                <a:cubicBezTo>
                  <a:pt x="435" y="960"/>
                  <a:pt x="398" y="948"/>
                  <a:pt x="368" y="942"/>
                </a:cubicBezTo>
                <a:cubicBezTo>
                  <a:pt x="286" y="925"/>
                  <a:pt x="247" y="913"/>
                  <a:pt x="192" y="870"/>
                </a:cubicBezTo>
                <a:cubicBezTo>
                  <a:pt x="181" y="861"/>
                  <a:pt x="171" y="847"/>
                  <a:pt x="160" y="838"/>
                </a:cubicBezTo>
                <a:cubicBezTo>
                  <a:pt x="147" y="827"/>
                  <a:pt x="132" y="823"/>
                  <a:pt x="124" y="814"/>
                </a:cubicBezTo>
                <a:cubicBezTo>
                  <a:pt x="111" y="801"/>
                  <a:pt x="102" y="774"/>
                  <a:pt x="88" y="754"/>
                </a:cubicBezTo>
                <a:cubicBezTo>
                  <a:pt x="74" y="734"/>
                  <a:pt x="55" y="718"/>
                  <a:pt x="48" y="702"/>
                </a:cubicBezTo>
                <a:cubicBezTo>
                  <a:pt x="43" y="690"/>
                  <a:pt x="45" y="672"/>
                  <a:pt x="40" y="654"/>
                </a:cubicBezTo>
                <a:cubicBezTo>
                  <a:pt x="36" y="641"/>
                  <a:pt x="27" y="630"/>
                  <a:pt x="24" y="618"/>
                </a:cubicBezTo>
                <a:cubicBezTo>
                  <a:pt x="17" y="588"/>
                  <a:pt x="11" y="552"/>
                  <a:pt x="8" y="526"/>
                </a:cubicBezTo>
                <a:cubicBezTo>
                  <a:pt x="0" y="466"/>
                  <a:pt x="11" y="388"/>
                  <a:pt x="32" y="330"/>
                </a:cubicBezTo>
                <a:cubicBezTo>
                  <a:pt x="42" y="303"/>
                  <a:pt x="61" y="277"/>
                  <a:pt x="76" y="246"/>
                </a:cubicBezTo>
                <a:cubicBezTo>
                  <a:pt x="94" y="209"/>
                  <a:pt x="119" y="183"/>
                  <a:pt x="156" y="150"/>
                </a:cubicBezTo>
                <a:cubicBezTo>
                  <a:pt x="208" y="103"/>
                  <a:pt x="229" y="86"/>
                  <a:pt x="296" y="58"/>
                </a:cubicBezTo>
                <a:cubicBezTo>
                  <a:pt x="318" y="49"/>
                  <a:pt x="339" y="37"/>
                  <a:pt x="360" y="30"/>
                </a:cubicBezTo>
                <a:cubicBezTo>
                  <a:pt x="390" y="20"/>
                  <a:pt x="429" y="14"/>
                  <a:pt x="460" y="10"/>
                </a:cubicBezTo>
                <a:close/>
                <a:moveTo>
                  <a:pt x="204" y="350"/>
                </a:moveTo>
                <a:cubicBezTo>
                  <a:pt x="197" y="363"/>
                  <a:pt x="202" y="372"/>
                  <a:pt x="204" y="386"/>
                </a:cubicBezTo>
                <a:cubicBezTo>
                  <a:pt x="254" y="398"/>
                  <a:pt x="246" y="328"/>
                  <a:pt x="204" y="350"/>
                </a:cubicBezTo>
                <a:close/>
                <a:moveTo>
                  <a:pt x="552" y="370"/>
                </a:moveTo>
                <a:cubicBezTo>
                  <a:pt x="558" y="385"/>
                  <a:pt x="577" y="396"/>
                  <a:pt x="592" y="382"/>
                </a:cubicBezTo>
                <a:cubicBezTo>
                  <a:pt x="602" y="347"/>
                  <a:pt x="556" y="348"/>
                  <a:pt x="552" y="370"/>
                </a:cubicBezTo>
                <a:close/>
                <a:moveTo>
                  <a:pt x="384" y="450"/>
                </a:moveTo>
                <a:cubicBezTo>
                  <a:pt x="356" y="478"/>
                  <a:pt x="312" y="490"/>
                  <a:pt x="296" y="530"/>
                </a:cubicBezTo>
                <a:cubicBezTo>
                  <a:pt x="320" y="556"/>
                  <a:pt x="358" y="603"/>
                  <a:pt x="400" y="586"/>
                </a:cubicBezTo>
                <a:cubicBezTo>
                  <a:pt x="406" y="543"/>
                  <a:pt x="363" y="545"/>
                  <a:pt x="364" y="518"/>
                </a:cubicBezTo>
                <a:cubicBezTo>
                  <a:pt x="365" y="488"/>
                  <a:pt x="410" y="498"/>
                  <a:pt x="408" y="454"/>
                </a:cubicBezTo>
                <a:cubicBezTo>
                  <a:pt x="403" y="449"/>
                  <a:pt x="394" y="449"/>
                  <a:pt x="384" y="450"/>
                </a:cubicBezTo>
                <a:close/>
                <a:moveTo>
                  <a:pt x="440" y="678"/>
                </a:moveTo>
                <a:cubicBezTo>
                  <a:pt x="408" y="713"/>
                  <a:pt x="411" y="777"/>
                  <a:pt x="440" y="806"/>
                </a:cubicBezTo>
                <a:cubicBezTo>
                  <a:pt x="489" y="856"/>
                  <a:pt x="677" y="859"/>
                  <a:pt x="696" y="786"/>
                </a:cubicBezTo>
                <a:cubicBezTo>
                  <a:pt x="728" y="649"/>
                  <a:pt x="499" y="613"/>
                  <a:pt x="440" y="6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7"/>
          <p:cNvSpPr>
            <a:spLocks/>
          </p:cNvSpPr>
          <p:nvPr/>
        </p:nvSpPr>
        <p:spPr bwMode="auto">
          <a:xfrm>
            <a:off x="2087563" y="3422650"/>
            <a:ext cx="195263" cy="95250"/>
          </a:xfrm>
          <a:custGeom>
            <a:avLst/>
            <a:gdLst>
              <a:gd name="T0" fmla="*/ 301 w 301"/>
              <a:gd name="T1" fmla="*/ 147 h 147"/>
              <a:gd name="T2" fmla="*/ 65 w 301"/>
              <a:gd name="T3" fmla="*/ 63 h 147"/>
              <a:gd name="T4" fmla="*/ 1 w 301"/>
              <a:gd name="T5" fmla="*/ 19 h 147"/>
              <a:gd name="T6" fmla="*/ 5 w 301"/>
              <a:gd name="T7" fmla="*/ 7 h 147"/>
              <a:gd name="T8" fmla="*/ 165 w 301"/>
              <a:gd name="T9" fmla="*/ 79 h 147"/>
              <a:gd name="T10" fmla="*/ 273 w 301"/>
              <a:gd name="T11" fmla="*/ 127 h 147"/>
              <a:gd name="T12" fmla="*/ 301 w 301"/>
              <a:gd name="T13" fmla="*/ 14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1" h="147">
                <a:moveTo>
                  <a:pt x="301" y="147"/>
                </a:moveTo>
                <a:cubicBezTo>
                  <a:pt x="212" y="142"/>
                  <a:pt x="137" y="100"/>
                  <a:pt x="65" y="63"/>
                </a:cubicBezTo>
                <a:cubicBezTo>
                  <a:pt x="42" y="51"/>
                  <a:pt x="16" y="39"/>
                  <a:pt x="1" y="19"/>
                </a:cubicBezTo>
                <a:cubicBezTo>
                  <a:pt x="0" y="13"/>
                  <a:pt x="5" y="12"/>
                  <a:pt x="5" y="7"/>
                </a:cubicBezTo>
                <a:cubicBezTo>
                  <a:pt x="48" y="0"/>
                  <a:pt x="116" y="53"/>
                  <a:pt x="165" y="79"/>
                </a:cubicBezTo>
                <a:cubicBezTo>
                  <a:pt x="201" y="98"/>
                  <a:pt x="235" y="108"/>
                  <a:pt x="273" y="127"/>
                </a:cubicBezTo>
                <a:cubicBezTo>
                  <a:pt x="282" y="131"/>
                  <a:pt x="295" y="139"/>
                  <a:pt x="301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8"/>
          <p:cNvSpPr>
            <a:spLocks/>
          </p:cNvSpPr>
          <p:nvPr/>
        </p:nvSpPr>
        <p:spPr bwMode="auto">
          <a:xfrm>
            <a:off x="9758363" y="3405188"/>
            <a:ext cx="58738" cy="87313"/>
          </a:xfrm>
          <a:custGeom>
            <a:avLst/>
            <a:gdLst>
              <a:gd name="T0" fmla="*/ 20 w 91"/>
              <a:gd name="T1" fmla="*/ 135 h 135"/>
              <a:gd name="T2" fmla="*/ 0 w 91"/>
              <a:gd name="T3" fmla="*/ 55 h 135"/>
              <a:gd name="T4" fmla="*/ 20 w 91"/>
              <a:gd name="T5" fmla="*/ 135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1" h="135">
                <a:moveTo>
                  <a:pt x="20" y="135"/>
                </a:moveTo>
                <a:cubicBezTo>
                  <a:pt x="2" y="116"/>
                  <a:pt x="4" y="78"/>
                  <a:pt x="0" y="55"/>
                </a:cubicBezTo>
                <a:cubicBezTo>
                  <a:pt x="58" y="0"/>
                  <a:pt x="91" y="126"/>
                  <a:pt x="20" y="1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9"/>
          <p:cNvSpPr>
            <a:spLocks noEditPoints="1"/>
          </p:cNvSpPr>
          <p:nvPr/>
        </p:nvSpPr>
        <p:spPr bwMode="auto">
          <a:xfrm>
            <a:off x="2390775" y="3444875"/>
            <a:ext cx="711200" cy="641350"/>
          </a:xfrm>
          <a:custGeom>
            <a:avLst/>
            <a:gdLst>
              <a:gd name="T0" fmla="*/ 543 w 1095"/>
              <a:gd name="T1" fmla="*/ 5 h 987"/>
              <a:gd name="T2" fmla="*/ 811 w 1095"/>
              <a:gd name="T3" fmla="*/ 37 h 987"/>
              <a:gd name="T4" fmla="*/ 875 w 1095"/>
              <a:gd name="T5" fmla="*/ 77 h 987"/>
              <a:gd name="T6" fmla="*/ 1027 w 1095"/>
              <a:gd name="T7" fmla="*/ 245 h 987"/>
              <a:gd name="T8" fmla="*/ 1083 w 1095"/>
              <a:gd name="T9" fmla="*/ 509 h 987"/>
              <a:gd name="T10" fmla="*/ 1067 w 1095"/>
              <a:gd name="T11" fmla="*/ 561 h 987"/>
              <a:gd name="T12" fmla="*/ 1043 w 1095"/>
              <a:gd name="T13" fmla="*/ 697 h 987"/>
              <a:gd name="T14" fmla="*/ 991 w 1095"/>
              <a:gd name="T15" fmla="*/ 769 h 987"/>
              <a:gd name="T16" fmla="*/ 939 w 1095"/>
              <a:gd name="T17" fmla="*/ 837 h 987"/>
              <a:gd name="T18" fmla="*/ 847 w 1095"/>
              <a:gd name="T19" fmla="*/ 893 h 987"/>
              <a:gd name="T20" fmla="*/ 643 w 1095"/>
              <a:gd name="T21" fmla="*/ 969 h 987"/>
              <a:gd name="T22" fmla="*/ 587 w 1095"/>
              <a:gd name="T23" fmla="*/ 969 h 987"/>
              <a:gd name="T24" fmla="*/ 539 w 1095"/>
              <a:gd name="T25" fmla="*/ 985 h 987"/>
              <a:gd name="T26" fmla="*/ 423 w 1095"/>
              <a:gd name="T27" fmla="*/ 961 h 987"/>
              <a:gd name="T28" fmla="*/ 279 w 1095"/>
              <a:gd name="T29" fmla="*/ 937 h 987"/>
              <a:gd name="T30" fmla="*/ 219 w 1095"/>
              <a:gd name="T31" fmla="*/ 905 h 987"/>
              <a:gd name="T32" fmla="*/ 91 w 1095"/>
              <a:gd name="T33" fmla="*/ 801 h 987"/>
              <a:gd name="T34" fmla="*/ 59 w 1095"/>
              <a:gd name="T35" fmla="*/ 737 h 987"/>
              <a:gd name="T36" fmla="*/ 43 w 1095"/>
              <a:gd name="T37" fmla="*/ 705 h 987"/>
              <a:gd name="T38" fmla="*/ 19 w 1095"/>
              <a:gd name="T39" fmla="*/ 397 h 987"/>
              <a:gd name="T40" fmla="*/ 39 w 1095"/>
              <a:gd name="T41" fmla="*/ 353 h 987"/>
              <a:gd name="T42" fmla="*/ 55 w 1095"/>
              <a:gd name="T43" fmla="*/ 309 h 987"/>
              <a:gd name="T44" fmla="*/ 79 w 1095"/>
              <a:gd name="T45" fmla="*/ 273 h 987"/>
              <a:gd name="T46" fmla="*/ 123 w 1095"/>
              <a:gd name="T47" fmla="*/ 197 h 987"/>
              <a:gd name="T48" fmla="*/ 323 w 1095"/>
              <a:gd name="T49" fmla="*/ 45 h 987"/>
              <a:gd name="T50" fmla="*/ 359 w 1095"/>
              <a:gd name="T51" fmla="*/ 25 h 987"/>
              <a:gd name="T52" fmla="*/ 447 w 1095"/>
              <a:gd name="T53" fmla="*/ 13 h 987"/>
              <a:gd name="T54" fmla="*/ 543 w 1095"/>
              <a:gd name="T55" fmla="*/ 5 h 987"/>
              <a:gd name="T56" fmla="*/ 207 w 1095"/>
              <a:gd name="T57" fmla="*/ 365 h 987"/>
              <a:gd name="T58" fmla="*/ 235 w 1095"/>
              <a:gd name="T59" fmla="*/ 361 h 987"/>
              <a:gd name="T60" fmla="*/ 231 w 1095"/>
              <a:gd name="T61" fmla="*/ 341 h 987"/>
              <a:gd name="T62" fmla="*/ 211 w 1095"/>
              <a:gd name="T63" fmla="*/ 341 h 987"/>
              <a:gd name="T64" fmla="*/ 207 w 1095"/>
              <a:gd name="T65" fmla="*/ 365 h 987"/>
              <a:gd name="T66" fmla="*/ 599 w 1095"/>
              <a:gd name="T67" fmla="*/ 381 h 987"/>
              <a:gd name="T68" fmla="*/ 631 w 1095"/>
              <a:gd name="T69" fmla="*/ 393 h 987"/>
              <a:gd name="T70" fmla="*/ 599 w 1095"/>
              <a:gd name="T71" fmla="*/ 381 h 987"/>
              <a:gd name="T72" fmla="*/ 367 w 1095"/>
              <a:gd name="T73" fmla="*/ 417 h 987"/>
              <a:gd name="T74" fmla="*/ 311 w 1095"/>
              <a:gd name="T75" fmla="*/ 461 h 987"/>
              <a:gd name="T76" fmla="*/ 363 w 1095"/>
              <a:gd name="T77" fmla="*/ 557 h 987"/>
              <a:gd name="T78" fmla="*/ 331 w 1095"/>
              <a:gd name="T79" fmla="*/ 497 h 987"/>
              <a:gd name="T80" fmla="*/ 383 w 1095"/>
              <a:gd name="T81" fmla="*/ 425 h 987"/>
              <a:gd name="T82" fmla="*/ 367 w 1095"/>
              <a:gd name="T83" fmla="*/ 417 h 987"/>
              <a:gd name="T84" fmla="*/ 535 w 1095"/>
              <a:gd name="T85" fmla="*/ 693 h 987"/>
              <a:gd name="T86" fmla="*/ 399 w 1095"/>
              <a:gd name="T87" fmla="*/ 729 h 987"/>
              <a:gd name="T88" fmla="*/ 427 w 1095"/>
              <a:gd name="T89" fmla="*/ 837 h 987"/>
              <a:gd name="T90" fmla="*/ 543 w 1095"/>
              <a:gd name="T91" fmla="*/ 861 h 987"/>
              <a:gd name="T92" fmla="*/ 703 w 1095"/>
              <a:gd name="T93" fmla="*/ 773 h 987"/>
              <a:gd name="T94" fmla="*/ 535 w 1095"/>
              <a:gd name="T95" fmla="*/ 693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95" h="987">
                <a:moveTo>
                  <a:pt x="543" y="5"/>
                </a:moveTo>
                <a:cubicBezTo>
                  <a:pt x="620" y="0"/>
                  <a:pt x="749" y="10"/>
                  <a:pt x="811" y="37"/>
                </a:cubicBezTo>
                <a:cubicBezTo>
                  <a:pt x="829" y="45"/>
                  <a:pt x="856" y="63"/>
                  <a:pt x="875" y="77"/>
                </a:cubicBezTo>
                <a:cubicBezTo>
                  <a:pt x="939" y="122"/>
                  <a:pt x="982" y="175"/>
                  <a:pt x="1027" y="245"/>
                </a:cubicBezTo>
                <a:cubicBezTo>
                  <a:pt x="1073" y="317"/>
                  <a:pt x="1095" y="414"/>
                  <a:pt x="1083" y="509"/>
                </a:cubicBezTo>
                <a:cubicBezTo>
                  <a:pt x="1081" y="526"/>
                  <a:pt x="1070" y="543"/>
                  <a:pt x="1067" y="561"/>
                </a:cubicBezTo>
                <a:cubicBezTo>
                  <a:pt x="1059" y="608"/>
                  <a:pt x="1061" y="655"/>
                  <a:pt x="1043" y="697"/>
                </a:cubicBezTo>
                <a:cubicBezTo>
                  <a:pt x="1033" y="720"/>
                  <a:pt x="1010" y="742"/>
                  <a:pt x="991" y="769"/>
                </a:cubicBezTo>
                <a:cubicBezTo>
                  <a:pt x="974" y="793"/>
                  <a:pt x="958" y="821"/>
                  <a:pt x="939" y="837"/>
                </a:cubicBezTo>
                <a:cubicBezTo>
                  <a:pt x="915" y="857"/>
                  <a:pt x="879" y="875"/>
                  <a:pt x="847" y="893"/>
                </a:cubicBezTo>
                <a:cubicBezTo>
                  <a:pt x="788" y="925"/>
                  <a:pt x="729" y="961"/>
                  <a:pt x="643" y="969"/>
                </a:cubicBezTo>
                <a:cubicBezTo>
                  <a:pt x="625" y="971"/>
                  <a:pt x="606" y="966"/>
                  <a:pt x="587" y="969"/>
                </a:cubicBezTo>
                <a:cubicBezTo>
                  <a:pt x="571" y="971"/>
                  <a:pt x="556" y="984"/>
                  <a:pt x="539" y="985"/>
                </a:cubicBezTo>
                <a:cubicBezTo>
                  <a:pt x="508" y="987"/>
                  <a:pt x="465" y="966"/>
                  <a:pt x="423" y="961"/>
                </a:cubicBezTo>
                <a:cubicBezTo>
                  <a:pt x="370" y="955"/>
                  <a:pt x="325" y="955"/>
                  <a:pt x="279" y="937"/>
                </a:cubicBezTo>
                <a:cubicBezTo>
                  <a:pt x="264" y="931"/>
                  <a:pt x="241" y="915"/>
                  <a:pt x="219" y="905"/>
                </a:cubicBezTo>
                <a:cubicBezTo>
                  <a:pt x="160" y="879"/>
                  <a:pt x="123" y="855"/>
                  <a:pt x="91" y="801"/>
                </a:cubicBezTo>
                <a:cubicBezTo>
                  <a:pt x="80" y="782"/>
                  <a:pt x="69" y="758"/>
                  <a:pt x="59" y="737"/>
                </a:cubicBezTo>
                <a:cubicBezTo>
                  <a:pt x="54" y="726"/>
                  <a:pt x="49" y="716"/>
                  <a:pt x="43" y="705"/>
                </a:cubicBezTo>
                <a:cubicBezTo>
                  <a:pt x="11" y="644"/>
                  <a:pt x="0" y="478"/>
                  <a:pt x="19" y="397"/>
                </a:cubicBezTo>
                <a:cubicBezTo>
                  <a:pt x="22" y="384"/>
                  <a:pt x="33" y="368"/>
                  <a:pt x="39" y="353"/>
                </a:cubicBezTo>
                <a:cubicBezTo>
                  <a:pt x="45" y="337"/>
                  <a:pt x="49" y="321"/>
                  <a:pt x="55" y="309"/>
                </a:cubicBezTo>
                <a:cubicBezTo>
                  <a:pt x="61" y="297"/>
                  <a:pt x="73" y="285"/>
                  <a:pt x="79" y="273"/>
                </a:cubicBezTo>
                <a:cubicBezTo>
                  <a:pt x="96" y="241"/>
                  <a:pt x="100" y="225"/>
                  <a:pt x="123" y="197"/>
                </a:cubicBezTo>
                <a:cubicBezTo>
                  <a:pt x="175" y="134"/>
                  <a:pt x="236" y="80"/>
                  <a:pt x="323" y="45"/>
                </a:cubicBezTo>
                <a:cubicBezTo>
                  <a:pt x="337" y="40"/>
                  <a:pt x="348" y="29"/>
                  <a:pt x="359" y="25"/>
                </a:cubicBezTo>
                <a:cubicBezTo>
                  <a:pt x="383" y="17"/>
                  <a:pt x="418" y="17"/>
                  <a:pt x="447" y="13"/>
                </a:cubicBezTo>
                <a:cubicBezTo>
                  <a:pt x="481" y="9"/>
                  <a:pt x="511" y="7"/>
                  <a:pt x="543" y="5"/>
                </a:cubicBezTo>
                <a:close/>
                <a:moveTo>
                  <a:pt x="207" y="365"/>
                </a:moveTo>
                <a:cubicBezTo>
                  <a:pt x="218" y="365"/>
                  <a:pt x="230" y="367"/>
                  <a:pt x="235" y="361"/>
                </a:cubicBezTo>
                <a:cubicBezTo>
                  <a:pt x="238" y="350"/>
                  <a:pt x="229" y="351"/>
                  <a:pt x="231" y="341"/>
                </a:cubicBezTo>
                <a:cubicBezTo>
                  <a:pt x="224" y="341"/>
                  <a:pt x="218" y="341"/>
                  <a:pt x="211" y="341"/>
                </a:cubicBezTo>
                <a:cubicBezTo>
                  <a:pt x="206" y="346"/>
                  <a:pt x="206" y="355"/>
                  <a:pt x="207" y="365"/>
                </a:cubicBezTo>
                <a:close/>
                <a:moveTo>
                  <a:pt x="599" y="381"/>
                </a:moveTo>
                <a:cubicBezTo>
                  <a:pt x="611" y="392"/>
                  <a:pt x="620" y="381"/>
                  <a:pt x="631" y="393"/>
                </a:cubicBezTo>
                <a:cubicBezTo>
                  <a:pt x="666" y="364"/>
                  <a:pt x="591" y="327"/>
                  <a:pt x="599" y="381"/>
                </a:cubicBezTo>
                <a:close/>
                <a:moveTo>
                  <a:pt x="367" y="417"/>
                </a:moveTo>
                <a:cubicBezTo>
                  <a:pt x="344" y="428"/>
                  <a:pt x="329" y="445"/>
                  <a:pt x="311" y="461"/>
                </a:cubicBezTo>
                <a:cubicBezTo>
                  <a:pt x="202" y="474"/>
                  <a:pt x="312" y="575"/>
                  <a:pt x="363" y="557"/>
                </a:cubicBezTo>
                <a:cubicBezTo>
                  <a:pt x="374" y="527"/>
                  <a:pt x="335" y="521"/>
                  <a:pt x="331" y="497"/>
                </a:cubicBezTo>
                <a:cubicBezTo>
                  <a:pt x="325" y="457"/>
                  <a:pt x="364" y="458"/>
                  <a:pt x="383" y="425"/>
                </a:cubicBezTo>
                <a:cubicBezTo>
                  <a:pt x="375" y="425"/>
                  <a:pt x="378" y="414"/>
                  <a:pt x="367" y="417"/>
                </a:cubicBezTo>
                <a:close/>
                <a:moveTo>
                  <a:pt x="535" y="693"/>
                </a:moveTo>
                <a:cubicBezTo>
                  <a:pt x="486" y="692"/>
                  <a:pt x="420" y="700"/>
                  <a:pt x="399" y="729"/>
                </a:cubicBezTo>
                <a:cubicBezTo>
                  <a:pt x="367" y="773"/>
                  <a:pt x="397" y="822"/>
                  <a:pt x="427" y="837"/>
                </a:cubicBezTo>
                <a:cubicBezTo>
                  <a:pt x="451" y="849"/>
                  <a:pt x="500" y="857"/>
                  <a:pt x="543" y="861"/>
                </a:cubicBezTo>
                <a:cubicBezTo>
                  <a:pt x="623" y="868"/>
                  <a:pt x="715" y="853"/>
                  <a:pt x="703" y="773"/>
                </a:cubicBezTo>
                <a:cubicBezTo>
                  <a:pt x="674" y="739"/>
                  <a:pt x="616" y="695"/>
                  <a:pt x="535" y="6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0"/>
          <p:cNvSpPr>
            <a:spLocks noEditPoints="1"/>
          </p:cNvSpPr>
          <p:nvPr/>
        </p:nvSpPr>
        <p:spPr bwMode="auto">
          <a:xfrm>
            <a:off x="1365250" y="3452813"/>
            <a:ext cx="725488" cy="660400"/>
          </a:xfrm>
          <a:custGeom>
            <a:avLst/>
            <a:gdLst>
              <a:gd name="T0" fmla="*/ 1036 w 1116"/>
              <a:gd name="T1" fmla="*/ 248 h 1014"/>
              <a:gd name="T2" fmla="*/ 1076 w 1116"/>
              <a:gd name="T3" fmla="*/ 296 h 1014"/>
              <a:gd name="T4" fmla="*/ 1116 w 1116"/>
              <a:gd name="T5" fmla="*/ 440 h 1014"/>
              <a:gd name="T6" fmla="*/ 1104 w 1116"/>
              <a:gd name="T7" fmla="*/ 528 h 1014"/>
              <a:gd name="T8" fmla="*/ 1032 w 1116"/>
              <a:gd name="T9" fmla="*/ 772 h 1014"/>
              <a:gd name="T10" fmla="*/ 996 w 1116"/>
              <a:gd name="T11" fmla="*/ 808 h 1014"/>
              <a:gd name="T12" fmla="*/ 936 w 1116"/>
              <a:gd name="T13" fmla="*/ 876 h 1014"/>
              <a:gd name="T14" fmla="*/ 696 w 1116"/>
              <a:gd name="T15" fmla="*/ 984 h 1014"/>
              <a:gd name="T16" fmla="*/ 444 w 1116"/>
              <a:gd name="T17" fmla="*/ 1000 h 1014"/>
              <a:gd name="T18" fmla="*/ 380 w 1116"/>
              <a:gd name="T19" fmla="*/ 988 h 1014"/>
              <a:gd name="T20" fmla="*/ 316 w 1116"/>
              <a:gd name="T21" fmla="*/ 980 h 1014"/>
              <a:gd name="T22" fmla="*/ 256 w 1116"/>
              <a:gd name="T23" fmla="*/ 948 h 1014"/>
              <a:gd name="T24" fmla="*/ 188 w 1116"/>
              <a:gd name="T25" fmla="*/ 924 h 1014"/>
              <a:gd name="T26" fmla="*/ 52 w 1116"/>
              <a:gd name="T27" fmla="*/ 776 h 1014"/>
              <a:gd name="T28" fmla="*/ 4 w 1116"/>
              <a:gd name="T29" fmla="*/ 484 h 1014"/>
              <a:gd name="T30" fmla="*/ 12 w 1116"/>
              <a:gd name="T31" fmla="*/ 372 h 1014"/>
              <a:gd name="T32" fmla="*/ 36 w 1116"/>
              <a:gd name="T33" fmla="*/ 308 h 1014"/>
              <a:gd name="T34" fmla="*/ 116 w 1116"/>
              <a:gd name="T35" fmla="*/ 184 h 1014"/>
              <a:gd name="T36" fmla="*/ 516 w 1116"/>
              <a:gd name="T37" fmla="*/ 4 h 1014"/>
              <a:gd name="T38" fmla="*/ 632 w 1116"/>
              <a:gd name="T39" fmla="*/ 4 h 1014"/>
              <a:gd name="T40" fmla="*/ 756 w 1116"/>
              <a:gd name="T41" fmla="*/ 20 h 1014"/>
              <a:gd name="T42" fmla="*/ 848 w 1116"/>
              <a:gd name="T43" fmla="*/ 68 h 1014"/>
              <a:gd name="T44" fmla="*/ 1036 w 1116"/>
              <a:gd name="T45" fmla="*/ 248 h 1014"/>
              <a:gd name="T46" fmla="*/ 704 w 1116"/>
              <a:gd name="T47" fmla="*/ 424 h 1014"/>
              <a:gd name="T48" fmla="*/ 640 w 1116"/>
              <a:gd name="T49" fmla="*/ 332 h 1014"/>
              <a:gd name="T50" fmla="*/ 504 w 1116"/>
              <a:gd name="T51" fmla="*/ 300 h 1014"/>
              <a:gd name="T52" fmla="*/ 312 w 1116"/>
              <a:gd name="T53" fmla="*/ 324 h 1014"/>
              <a:gd name="T54" fmla="*/ 276 w 1116"/>
              <a:gd name="T55" fmla="*/ 404 h 1014"/>
              <a:gd name="T56" fmla="*/ 152 w 1116"/>
              <a:gd name="T57" fmla="*/ 448 h 1014"/>
              <a:gd name="T58" fmla="*/ 272 w 1116"/>
              <a:gd name="T59" fmla="*/ 468 h 1014"/>
              <a:gd name="T60" fmla="*/ 312 w 1116"/>
              <a:gd name="T61" fmla="*/ 580 h 1014"/>
              <a:gd name="T62" fmla="*/ 380 w 1116"/>
              <a:gd name="T63" fmla="*/ 592 h 1014"/>
              <a:gd name="T64" fmla="*/ 640 w 1116"/>
              <a:gd name="T65" fmla="*/ 568 h 1014"/>
              <a:gd name="T66" fmla="*/ 692 w 1116"/>
              <a:gd name="T67" fmla="*/ 460 h 1014"/>
              <a:gd name="T68" fmla="*/ 760 w 1116"/>
              <a:gd name="T69" fmla="*/ 576 h 1014"/>
              <a:gd name="T70" fmla="*/ 888 w 1116"/>
              <a:gd name="T71" fmla="*/ 580 h 1014"/>
              <a:gd name="T72" fmla="*/ 1036 w 1116"/>
              <a:gd name="T73" fmla="*/ 556 h 1014"/>
              <a:gd name="T74" fmla="*/ 1064 w 1116"/>
              <a:gd name="T75" fmla="*/ 340 h 1014"/>
              <a:gd name="T76" fmla="*/ 764 w 1116"/>
              <a:gd name="T77" fmla="*/ 320 h 1014"/>
              <a:gd name="T78" fmla="*/ 704 w 1116"/>
              <a:gd name="T79" fmla="*/ 424 h 1014"/>
              <a:gd name="T80" fmla="*/ 756 w 1116"/>
              <a:gd name="T81" fmla="*/ 676 h 1014"/>
              <a:gd name="T82" fmla="*/ 772 w 1116"/>
              <a:gd name="T83" fmla="*/ 656 h 1014"/>
              <a:gd name="T84" fmla="*/ 676 w 1116"/>
              <a:gd name="T85" fmla="*/ 628 h 1014"/>
              <a:gd name="T86" fmla="*/ 720 w 1116"/>
              <a:gd name="T87" fmla="*/ 664 h 1014"/>
              <a:gd name="T88" fmla="*/ 692 w 1116"/>
              <a:gd name="T89" fmla="*/ 732 h 1014"/>
              <a:gd name="T90" fmla="*/ 756 w 1116"/>
              <a:gd name="T91" fmla="*/ 676 h 1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16" h="1014">
                <a:moveTo>
                  <a:pt x="1036" y="248"/>
                </a:moveTo>
                <a:cubicBezTo>
                  <a:pt x="1059" y="255"/>
                  <a:pt x="1055" y="288"/>
                  <a:pt x="1076" y="296"/>
                </a:cubicBezTo>
                <a:cubicBezTo>
                  <a:pt x="1078" y="346"/>
                  <a:pt x="1115" y="376"/>
                  <a:pt x="1116" y="440"/>
                </a:cubicBezTo>
                <a:cubicBezTo>
                  <a:pt x="1116" y="463"/>
                  <a:pt x="1108" y="497"/>
                  <a:pt x="1104" y="528"/>
                </a:cubicBezTo>
                <a:cubicBezTo>
                  <a:pt x="1093" y="613"/>
                  <a:pt x="1071" y="712"/>
                  <a:pt x="1032" y="772"/>
                </a:cubicBezTo>
                <a:cubicBezTo>
                  <a:pt x="1025" y="783"/>
                  <a:pt x="1008" y="793"/>
                  <a:pt x="996" y="808"/>
                </a:cubicBezTo>
                <a:cubicBezTo>
                  <a:pt x="974" y="835"/>
                  <a:pt x="964" y="852"/>
                  <a:pt x="936" y="876"/>
                </a:cubicBezTo>
                <a:cubicBezTo>
                  <a:pt x="879" y="925"/>
                  <a:pt x="792" y="959"/>
                  <a:pt x="696" y="984"/>
                </a:cubicBezTo>
                <a:cubicBezTo>
                  <a:pt x="614" y="1005"/>
                  <a:pt x="544" y="1014"/>
                  <a:pt x="444" y="1000"/>
                </a:cubicBezTo>
                <a:cubicBezTo>
                  <a:pt x="423" y="997"/>
                  <a:pt x="401" y="992"/>
                  <a:pt x="380" y="988"/>
                </a:cubicBezTo>
                <a:cubicBezTo>
                  <a:pt x="358" y="984"/>
                  <a:pt x="334" y="985"/>
                  <a:pt x="316" y="980"/>
                </a:cubicBezTo>
                <a:cubicBezTo>
                  <a:pt x="297" y="975"/>
                  <a:pt x="277" y="956"/>
                  <a:pt x="256" y="948"/>
                </a:cubicBezTo>
                <a:cubicBezTo>
                  <a:pt x="231" y="938"/>
                  <a:pt x="208" y="935"/>
                  <a:pt x="188" y="924"/>
                </a:cubicBezTo>
                <a:cubicBezTo>
                  <a:pt x="126" y="890"/>
                  <a:pt x="93" y="824"/>
                  <a:pt x="52" y="776"/>
                </a:cubicBezTo>
                <a:cubicBezTo>
                  <a:pt x="30" y="676"/>
                  <a:pt x="0" y="594"/>
                  <a:pt x="4" y="484"/>
                </a:cubicBezTo>
                <a:cubicBezTo>
                  <a:pt x="6" y="445"/>
                  <a:pt x="8" y="404"/>
                  <a:pt x="12" y="372"/>
                </a:cubicBezTo>
                <a:cubicBezTo>
                  <a:pt x="14" y="355"/>
                  <a:pt x="26" y="332"/>
                  <a:pt x="36" y="308"/>
                </a:cubicBezTo>
                <a:cubicBezTo>
                  <a:pt x="57" y="256"/>
                  <a:pt x="77" y="229"/>
                  <a:pt x="116" y="184"/>
                </a:cubicBezTo>
                <a:cubicBezTo>
                  <a:pt x="201" y="87"/>
                  <a:pt x="349" y="21"/>
                  <a:pt x="516" y="4"/>
                </a:cubicBezTo>
                <a:cubicBezTo>
                  <a:pt x="552" y="0"/>
                  <a:pt x="595" y="1"/>
                  <a:pt x="632" y="4"/>
                </a:cubicBezTo>
                <a:cubicBezTo>
                  <a:pt x="673" y="7"/>
                  <a:pt x="723" y="11"/>
                  <a:pt x="756" y="20"/>
                </a:cubicBezTo>
                <a:cubicBezTo>
                  <a:pt x="781" y="27"/>
                  <a:pt x="815" y="51"/>
                  <a:pt x="848" y="68"/>
                </a:cubicBezTo>
                <a:cubicBezTo>
                  <a:pt x="928" y="110"/>
                  <a:pt x="999" y="163"/>
                  <a:pt x="1036" y="248"/>
                </a:cubicBezTo>
                <a:close/>
                <a:moveTo>
                  <a:pt x="704" y="424"/>
                </a:moveTo>
                <a:cubicBezTo>
                  <a:pt x="657" y="428"/>
                  <a:pt x="664" y="362"/>
                  <a:pt x="640" y="332"/>
                </a:cubicBezTo>
                <a:cubicBezTo>
                  <a:pt x="616" y="303"/>
                  <a:pt x="559" y="304"/>
                  <a:pt x="504" y="300"/>
                </a:cubicBezTo>
                <a:cubicBezTo>
                  <a:pt x="425" y="294"/>
                  <a:pt x="368" y="306"/>
                  <a:pt x="312" y="324"/>
                </a:cubicBezTo>
                <a:cubicBezTo>
                  <a:pt x="290" y="352"/>
                  <a:pt x="300" y="382"/>
                  <a:pt x="276" y="404"/>
                </a:cubicBezTo>
                <a:cubicBezTo>
                  <a:pt x="242" y="435"/>
                  <a:pt x="177" y="403"/>
                  <a:pt x="152" y="448"/>
                </a:cubicBezTo>
                <a:cubicBezTo>
                  <a:pt x="200" y="447"/>
                  <a:pt x="245" y="448"/>
                  <a:pt x="272" y="468"/>
                </a:cubicBezTo>
                <a:cubicBezTo>
                  <a:pt x="287" y="510"/>
                  <a:pt x="281" y="561"/>
                  <a:pt x="312" y="580"/>
                </a:cubicBezTo>
                <a:cubicBezTo>
                  <a:pt x="325" y="588"/>
                  <a:pt x="355" y="588"/>
                  <a:pt x="380" y="592"/>
                </a:cubicBezTo>
                <a:cubicBezTo>
                  <a:pt x="457" y="605"/>
                  <a:pt x="604" y="614"/>
                  <a:pt x="640" y="568"/>
                </a:cubicBezTo>
                <a:cubicBezTo>
                  <a:pt x="669" y="531"/>
                  <a:pt x="649" y="468"/>
                  <a:pt x="692" y="460"/>
                </a:cubicBezTo>
                <a:cubicBezTo>
                  <a:pt x="757" y="448"/>
                  <a:pt x="744" y="541"/>
                  <a:pt x="760" y="576"/>
                </a:cubicBezTo>
                <a:cubicBezTo>
                  <a:pt x="799" y="573"/>
                  <a:pt x="842" y="580"/>
                  <a:pt x="888" y="580"/>
                </a:cubicBezTo>
                <a:cubicBezTo>
                  <a:pt x="945" y="580"/>
                  <a:pt x="1017" y="580"/>
                  <a:pt x="1036" y="556"/>
                </a:cubicBezTo>
                <a:cubicBezTo>
                  <a:pt x="1052" y="483"/>
                  <a:pt x="1061" y="418"/>
                  <a:pt x="1064" y="340"/>
                </a:cubicBezTo>
                <a:cubicBezTo>
                  <a:pt x="1007" y="284"/>
                  <a:pt x="851" y="303"/>
                  <a:pt x="764" y="320"/>
                </a:cubicBezTo>
                <a:cubicBezTo>
                  <a:pt x="731" y="336"/>
                  <a:pt x="748" y="420"/>
                  <a:pt x="704" y="424"/>
                </a:cubicBezTo>
                <a:close/>
                <a:moveTo>
                  <a:pt x="756" y="676"/>
                </a:moveTo>
                <a:cubicBezTo>
                  <a:pt x="763" y="668"/>
                  <a:pt x="767" y="667"/>
                  <a:pt x="772" y="656"/>
                </a:cubicBezTo>
                <a:cubicBezTo>
                  <a:pt x="792" y="610"/>
                  <a:pt x="666" y="563"/>
                  <a:pt x="676" y="628"/>
                </a:cubicBezTo>
                <a:cubicBezTo>
                  <a:pt x="699" y="639"/>
                  <a:pt x="717" y="644"/>
                  <a:pt x="720" y="664"/>
                </a:cubicBezTo>
                <a:cubicBezTo>
                  <a:pt x="725" y="693"/>
                  <a:pt x="693" y="704"/>
                  <a:pt x="692" y="732"/>
                </a:cubicBezTo>
                <a:cubicBezTo>
                  <a:pt x="721" y="744"/>
                  <a:pt x="742" y="692"/>
                  <a:pt x="756" y="6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1"/>
          <p:cNvSpPr>
            <a:spLocks/>
          </p:cNvSpPr>
          <p:nvPr/>
        </p:nvSpPr>
        <p:spPr bwMode="auto">
          <a:xfrm>
            <a:off x="8337550" y="3455988"/>
            <a:ext cx="211138" cy="317500"/>
          </a:xfrm>
          <a:custGeom>
            <a:avLst/>
            <a:gdLst>
              <a:gd name="T0" fmla="*/ 213 w 325"/>
              <a:gd name="T1" fmla="*/ 179 h 487"/>
              <a:gd name="T2" fmla="*/ 197 w 325"/>
              <a:gd name="T3" fmla="*/ 123 h 487"/>
              <a:gd name="T4" fmla="*/ 245 w 325"/>
              <a:gd name="T5" fmla="*/ 3 h 487"/>
              <a:gd name="T6" fmla="*/ 289 w 325"/>
              <a:gd name="T7" fmla="*/ 11 h 487"/>
              <a:gd name="T8" fmla="*/ 289 w 325"/>
              <a:gd name="T9" fmla="*/ 171 h 487"/>
              <a:gd name="T10" fmla="*/ 317 w 325"/>
              <a:gd name="T11" fmla="*/ 295 h 487"/>
              <a:gd name="T12" fmla="*/ 313 w 325"/>
              <a:gd name="T13" fmla="*/ 387 h 487"/>
              <a:gd name="T14" fmla="*/ 221 w 325"/>
              <a:gd name="T15" fmla="*/ 479 h 487"/>
              <a:gd name="T16" fmla="*/ 25 w 325"/>
              <a:gd name="T17" fmla="*/ 427 h 487"/>
              <a:gd name="T18" fmla="*/ 1 w 325"/>
              <a:gd name="T19" fmla="*/ 319 h 487"/>
              <a:gd name="T20" fmla="*/ 45 w 325"/>
              <a:gd name="T21" fmla="*/ 175 h 487"/>
              <a:gd name="T22" fmla="*/ 137 w 325"/>
              <a:gd name="T23" fmla="*/ 163 h 487"/>
              <a:gd name="T24" fmla="*/ 213 w 325"/>
              <a:gd name="T25" fmla="*/ 179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5" h="487">
                <a:moveTo>
                  <a:pt x="213" y="179"/>
                </a:moveTo>
                <a:cubicBezTo>
                  <a:pt x="217" y="160"/>
                  <a:pt x="198" y="146"/>
                  <a:pt x="197" y="123"/>
                </a:cubicBezTo>
                <a:cubicBezTo>
                  <a:pt x="196" y="100"/>
                  <a:pt x="219" y="9"/>
                  <a:pt x="245" y="3"/>
                </a:cubicBezTo>
                <a:cubicBezTo>
                  <a:pt x="259" y="0"/>
                  <a:pt x="272" y="6"/>
                  <a:pt x="289" y="11"/>
                </a:cubicBezTo>
                <a:cubicBezTo>
                  <a:pt x="325" y="44"/>
                  <a:pt x="287" y="111"/>
                  <a:pt x="289" y="171"/>
                </a:cubicBezTo>
                <a:cubicBezTo>
                  <a:pt x="290" y="209"/>
                  <a:pt x="310" y="255"/>
                  <a:pt x="317" y="295"/>
                </a:cubicBezTo>
                <a:cubicBezTo>
                  <a:pt x="322" y="325"/>
                  <a:pt x="325" y="355"/>
                  <a:pt x="313" y="387"/>
                </a:cubicBezTo>
                <a:cubicBezTo>
                  <a:pt x="299" y="423"/>
                  <a:pt x="252" y="475"/>
                  <a:pt x="221" y="479"/>
                </a:cubicBezTo>
                <a:cubicBezTo>
                  <a:pt x="156" y="487"/>
                  <a:pt x="50" y="461"/>
                  <a:pt x="25" y="427"/>
                </a:cubicBezTo>
                <a:cubicBezTo>
                  <a:pt x="14" y="412"/>
                  <a:pt x="0" y="355"/>
                  <a:pt x="1" y="319"/>
                </a:cubicBezTo>
                <a:cubicBezTo>
                  <a:pt x="2" y="290"/>
                  <a:pt x="19" y="191"/>
                  <a:pt x="45" y="175"/>
                </a:cubicBezTo>
                <a:cubicBezTo>
                  <a:pt x="64" y="163"/>
                  <a:pt x="112" y="157"/>
                  <a:pt x="137" y="163"/>
                </a:cubicBezTo>
                <a:cubicBezTo>
                  <a:pt x="163" y="169"/>
                  <a:pt x="184" y="219"/>
                  <a:pt x="213" y="1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2"/>
          <p:cNvSpPr>
            <a:spLocks/>
          </p:cNvSpPr>
          <p:nvPr/>
        </p:nvSpPr>
        <p:spPr bwMode="auto">
          <a:xfrm>
            <a:off x="9771063" y="3525838"/>
            <a:ext cx="750888" cy="782638"/>
          </a:xfrm>
          <a:custGeom>
            <a:avLst/>
            <a:gdLst>
              <a:gd name="T0" fmla="*/ 1143 w 1155"/>
              <a:gd name="T1" fmla="*/ 36 h 1204"/>
              <a:gd name="T2" fmla="*/ 1111 w 1155"/>
              <a:gd name="T3" fmla="*/ 292 h 1204"/>
              <a:gd name="T4" fmla="*/ 995 w 1155"/>
              <a:gd name="T5" fmla="*/ 304 h 1204"/>
              <a:gd name="T6" fmla="*/ 903 w 1155"/>
              <a:gd name="T7" fmla="*/ 300 h 1204"/>
              <a:gd name="T8" fmla="*/ 755 w 1155"/>
              <a:gd name="T9" fmla="*/ 368 h 1204"/>
              <a:gd name="T10" fmla="*/ 679 w 1155"/>
              <a:gd name="T11" fmla="*/ 676 h 1204"/>
              <a:gd name="T12" fmla="*/ 679 w 1155"/>
              <a:gd name="T13" fmla="*/ 780 h 1204"/>
              <a:gd name="T14" fmla="*/ 663 w 1155"/>
              <a:gd name="T15" fmla="*/ 932 h 1204"/>
              <a:gd name="T16" fmla="*/ 643 w 1155"/>
              <a:gd name="T17" fmla="*/ 1048 h 1204"/>
              <a:gd name="T18" fmla="*/ 463 w 1155"/>
              <a:gd name="T19" fmla="*/ 1048 h 1204"/>
              <a:gd name="T20" fmla="*/ 323 w 1155"/>
              <a:gd name="T21" fmla="*/ 1004 h 1204"/>
              <a:gd name="T22" fmla="*/ 247 w 1155"/>
              <a:gd name="T23" fmla="*/ 952 h 1204"/>
              <a:gd name="T24" fmla="*/ 179 w 1155"/>
              <a:gd name="T25" fmla="*/ 960 h 1204"/>
              <a:gd name="T26" fmla="*/ 179 w 1155"/>
              <a:gd name="T27" fmla="*/ 1028 h 1204"/>
              <a:gd name="T28" fmla="*/ 167 w 1155"/>
              <a:gd name="T29" fmla="*/ 1064 h 1204"/>
              <a:gd name="T30" fmla="*/ 151 w 1155"/>
              <a:gd name="T31" fmla="*/ 1204 h 1204"/>
              <a:gd name="T32" fmla="*/ 3 w 1155"/>
              <a:gd name="T33" fmla="*/ 1156 h 1204"/>
              <a:gd name="T34" fmla="*/ 19 w 1155"/>
              <a:gd name="T35" fmla="*/ 816 h 1204"/>
              <a:gd name="T36" fmla="*/ 279 w 1155"/>
              <a:gd name="T37" fmla="*/ 800 h 1204"/>
              <a:gd name="T38" fmla="*/ 339 w 1155"/>
              <a:gd name="T39" fmla="*/ 560 h 1204"/>
              <a:gd name="T40" fmla="*/ 351 w 1155"/>
              <a:gd name="T41" fmla="*/ 528 h 1204"/>
              <a:gd name="T42" fmla="*/ 359 w 1155"/>
              <a:gd name="T43" fmla="*/ 440 h 1204"/>
              <a:gd name="T44" fmla="*/ 391 w 1155"/>
              <a:gd name="T45" fmla="*/ 296 h 1204"/>
              <a:gd name="T46" fmla="*/ 411 w 1155"/>
              <a:gd name="T47" fmla="*/ 172 h 1204"/>
              <a:gd name="T48" fmla="*/ 439 w 1155"/>
              <a:gd name="T49" fmla="*/ 92 h 1204"/>
              <a:gd name="T50" fmla="*/ 479 w 1155"/>
              <a:gd name="T51" fmla="*/ 0 h 1204"/>
              <a:gd name="T52" fmla="*/ 619 w 1155"/>
              <a:gd name="T53" fmla="*/ 68 h 1204"/>
              <a:gd name="T54" fmla="*/ 891 w 1155"/>
              <a:gd name="T55" fmla="*/ 100 h 1204"/>
              <a:gd name="T56" fmla="*/ 943 w 1155"/>
              <a:gd name="T57" fmla="*/ 92 h 1204"/>
              <a:gd name="T58" fmla="*/ 995 w 1155"/>
              <a:gd name="T59" fmla="*/ 84 h 1204"/>
              <a:gd name="T60" fmla="*/ 1143 w 1155"/>
              <a:gd name="T61" fmla="*/ 36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55" h="1204">
                <a:moveTo>
                  <a:pt x="1143" y="36"/>
                </a:moveTo>
                <a:cubicBezTo>
                  <a:pt x="1155" y="120"/>
                  <a:pt x="1152" y="232"/>
                  <a:pt x="1111" y="292"/>
                </a:cubicBezTo>
                <a:cubicBezTo>
                  <a:pt x="1069" y="280"/>
                  <a:pt x="1034" y="299"/>
                  <a:pt x="995" y="304"/>
                </a:cubicBezTo>
                <a:cubicBezTo>
                  <a:pt x="962" y="309"/>
                  <a:pt x="930" y="297"/>
                  <a:pt x="903" y="300"/>
                </a:cubicBezTo>
                <a:cubicBezTo>
                  <a:pt x="845" y="306"/>
                  <a:pt x="799" y="339"/>
                  <a:pt x="755" y="368"/>
                </a:cubicBezTo>
                <a:cubicBezTo>
                  <a:pt x="734" y="447"/>
                  <a:pt x="689" y="558"/>
                  <a:pt x="679" y="676"/>
                </a:cubicBezTo>
                <a:cubicBezTo>
                  <a:pt x="676" y="712"/>
                  <a:pt x="682" y="746"/>
                  <a:pt x="679" y="780"/>
                </a:cubicBezTo>
                <a:cubicBezTo>
                  <a:pt x="675" y="831"/>
                  <a:pt x="667" y="883"/>
                  <a:pt x="663" y="932"/>
                </a:cubicBezTo>
                <a:cubicBezTo>
                  <a:pt x="659" y="979"/>
                  <a:pt x="665" y="1030"/>
                  <a:pt x="643" y="1048"/>
                </a:cubicBezTo>
                <a:cubicBezTo>
                  <a:pt x="612" y="1074"/>
                  <a:pt x="490" y="1054"/>
                  <a:pt x="463" y="1048"/>
                </a:cubicBezTo>
                <a:cubicBezTo>
                  <a:pt x="410" y="1036"/>
                  <a:pt x="376" y="1011"/>
                  <a:pt x="323" y="1004"/>
                </a:cubicBezTo>
                <a:cubicBezTo>
                  <a:pt x="310" y="986"/>
                  <a:pt x="271" y="971"/>
                  <a:pt x="247" y="952"/>
                </a:cubicBezTo>
                <a:cubicBezTo>
                  <a:pt x="220" y="932"/>
                  <a:pt x="207" y="933"/>
                  <a:pt x="179" y="960"/>
                </a:cubicBezTo>
                <a:cubicBezTo>
                  <a:pt x="177" y="984"/>
                  <a:pt x="181" y="1007"/>
                  <a:pt x="179" y="1028"/>
                </a:cubicBezTo>
                <a:cubicBezTo>
                  <a:pt x="178" y="1041"/>
                  <a:pt x="169" y="1051"/>
                  <a:pt x="167" y="1064"/>
                </a:cubicBezTo>
                <a:cubicBezTo>
                  <a:pt x="160" y="1111"/>
                  <a:pt x="177" y="1162"/>
                  <a:pt x="151" y="1204"/>
                </a:cubicBezTo>
                <a:cubicBezTo>
                  <a:pt x="91" y="1199"/>
                  <a:pt x="38" y="1186"/>
                  <a:pt x="3" y="1156"/>
                </a:cubicBezTo>
                <a:cubicBezTo>
                  <a:pt x="0" y="1055"/>
                  <a:pt x="2" y="919"/>
                  <a:pt x="19" y="816"/>
                </a:cubicBezTo>
                <a:cubicBezTo>
                  <a:pt x="48" y="733"/>
                  <a:pt x="228" y="743"/>
                  <a:pt x="279" y="800"/>
                </a:cubicBezTo>
                <a:cubicBezTo>
                  <a:pt x="345" y="751"/>
                  <a:pt x="322" y="653"/>
                  <a:pt x="339" y="560"/>
                </a:cubicBezTo>
                <a:cubicBezTo>
                  <a:pt x="341" y="549"/>
                  <a:pt x="348" y="540"/>
                  <a:pt x="351" y="528"/>
                </a:cubicBezTo>
                <a:cubicBezTo>
                  <a:pt x="357" y="501"/>
                  <a:pt x="354" y="470"/>
                  <a:pt x="359" y="440"/>
                </a:cubicBezTo>
                <a:cubicBezTo>
                  <a:pt x="367" y="392"/>
                  <a:pt x="382" y="344"/>
                  <a:pt x="391" y="296"/>
                </a:cubicBezTo>
                <a:cubicBezTo>
                  <a:pt x="399" y="255"/>
                  <a:pt x="401" y="211"/>
                  <a:pt x="411" y="172"/>
                </a:cubicBezTo>
                <a:cubicBezTo>
                  <a:pt x="418" y="146"/>
                  <a:pt x="430" y="118"/>
                  <a:pt x="439" y="92"/>
                </a:cubicBezTo>
                <a:cubicBezTo>
                  <a:pt x="451" y="55"/>
                  <a:pt x="458" y="20"/>
                  <a:pt x="479" y="0"/>
                </a:cubicBezTo>
                <a:cubicBezTo>
                  <a:pt x="534" y="14"/>
                  <a:pt x="575" y="43"/>
                  <a:pt x="619" y="68"/>
                </a:cubicBezTo>
                <a:cubicBezTo>
                  <a:pt x="700" y="84"/>
                  <a:pt x="786" y="107"/>
                  <a:pt x="891" y="100"/>
                </a:cubicBezTo>
                <a:cubicBezTo>
                  <a:pt x="908" y="99"/>
                  <a:pt x="925" y="95"/>
                  <a:pt x="943" y="92"/>
                </a:cubicBezTo>
                <a:cubicBezTo>
                  <a:pt x="960" y="89"/>
                  <a:pt x="981" y="88"/>
                  <a:pt x="995" y="84"/>
                </a:cubicBezTo>
                <a:cubicBezTo>
                  <a:pt x="1048" y="70"/>
                  <a:pt x="1085" y="30"/>
                  <a:pt x="1143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3"/>
          <p:cNvSpPr>
            <a:spLocks/>
          </p:cNvSpPr>
          <p:nvPr/>
        </p:nvSpPr>
        <p:spPr bwMode="auto">
          <a:xfrm>
            <a:off x="7762875" y="3552825"/>
            <a:ext cx="681038" cy="287338"/>
          </a:xfrm>
          <a:custGeom>
            <a:avLst/>
            <a:gdLst>
              <a:gd name="T0" fmla="*/ 836 w 1048"/>
              <a:gd name="T1" fmla="*/ 284 h 444"/>
              <a:gd name="T2" fmla="*/ 844 w 1048"/>
              <a:gd name="T3" fmla="*/ 324 h 444"/>
              <a:gd name="T4" fmla="*/ 1040 w 1048"/>
              <a:gd name="T5" fmla="*/ 404 h 444"/>
              <a:gd name="T6" fmla="*/ 1040 w 1048"/>
              <a:gd name="T7" fmla="*/ 444 h 444"/>
              <a:gd name="T8" fmla="*/ 912 w 1048"/>
              <a:gd name="T9" fmla="*/ 424 h 444"/>
              <a:gd name="T10" fmla="*/ 816 w 1048"/>
              <a:gd name="T11" fmla="*/ 384 h 444"/>
              <a:gd name="T12" fmla="*/ 744 w 1048"/>
              <a:gd name="T13" fmla="*/ 376 h 444"/>
              <a:gd name="T14" fmla="*/ 736 w 1048"/>
              <a:gd name="T15" fmla="*/ 360 h 444"/>
              <a:gd name="T16" fmla="*/ 680 w 1048"/>
              <a:gd name="T17" fmla="*/ 344 h 444"/>
              <a:gd name="T18" fmla="*/ 636 w 1048"/>
              <a:gd name="T19" fmla="*/ 352 h 444"/>
              <a:gd name="T20" fmla="*/ 632 w 1048"/>
              <a:gd name="T21" fmla="*/ 336 h 444"/>
              <a:gd name="T22" fmla="*/ 592 w 1048"/>
              <a:gd name="T23" fmla="*/ 320 h 444"/>
              <a:gd name="T24" fmla="*/ 540 w 1048"/>
              <a:gd name="T25" fmla="*/ 304 h 444"/>
              <a:gd name="T26" fmla="*/ 504 w 1048"/>
              <a:gd name="T27" fmla="*/ 300 h 444"/>
              <a:gd name="T28" fmla="*/ 492 w 1048"/>
              <a:gd name="T29" fmla="*/ 292 h 444"/>
              <a:gd name="T30" fmla="*/ 440 w 1048"/>
              <a:gd name="T31" fmla="*/ 284 h 444"/>
              <a:gd name="T32" fmla="*/ 424 w 1048"/>
              <a:gd name="T33" fmla="*/ 268 h 444"/>
              <a:gd name="T34" fmla="*/ 392 w 1048"/>
              <a:gd name="T35" fmla="*/ 264 h 444"/>
              <a:gd name="T36" fmla="*/ 376 w 1048"/>
              <a:gd name="T37" fmla="*/ 248 h 444"/>
              <a:gd name="T38" fmla="*/ 352 w 1048"/>
              <a:gd name="T39" fmla="*/ 248 h 444"/>
              <a:gd name="T40" fmla="*/ 344 w 1048"/>
              <a:gd name="T41" fmla="*/ 236 h 444"/>
              <a:gd name="T42" fmla="*/ 324 w 1048"/>
              <a:gd name="T43" fmla="*/ 236 h 444"/>
              <a:gd name="T44" fmla="*/ 284 w 1048"/>
              <a:gd name="T45" fmla="*/ 224 h 444"/>
              <a:gd name="T46" fmla="*/ 232 w 1048"/>
              <a:gd name="T47" fmla="*/ 192 h 444"/>
              <a:gd name="T48" fmla="*/ 212 w 1048"/>
              <a:gd name="T49" fmla="*/ 176 h 444"/>
              <a:gd name="T50" fmla="*/ 176 w 1048"/>
              <a:gd name="T51" fmla="*/ 172 h 444"/>
              <a:gd name="T52" fmla="*/ 172 w 1048"/>
              <a:gd name="T53" fmla="*/ 164 h 444"/>
              <a:gd name="T54" fmla="*/ 160 w 1048"/>
              <a:gd name="T55" fmla="*/ 164 h 444"/>
              <a:gd name="T56" fmla="*/ 148 w 1048"/>
              <a:gd name="T57" fmla="*/ 148 h 444"/>
              <a:gd name="T58" fmla="*/ 112 w 1048"/>
              <a:gd name="T59" fmla="*/ 132 h 444"/>
              <a:gd name="T60" fmla="*/ 0 w 1048"/>
              <a:gd name="T61" fmla="*/ 4 h 444"/>
              <a:gd name="T62" fmla="*/ 16 w 1048"/>
              <a:gd name="T63" fmla="*/ 0 h 444"/>
              <a:gd name="T64" fmla="*/ 96 w 1048"/>
              <a:gd name="T65" fmla="*/ 56 h 444"/>
              <a:gd name="T66" fmla="*/ 196 w 1048"/>
              <a:gd name="T67" fmla="*/ 84 h 444"/>
              <a:gd name="T68" fmla="*/ 236 w 1048"/>
              <a:gd name="T69" fmla="*/ 112 h 444"/>
              <a:gd name="T70" fmla="*/ 352 w 1048"/>
              <a:gd name="T71" fmla="*/ 164 h 444"/>
              <a:gd name="T72" fmla="*/ 432 w 1048"/>
              <a:gd name="T73" fmla="*/ 188 h 444"/>
              <a:gd name="T74" fmla="*/ 552 w 1048"/>
              <a:gd name="T75" fmla="*/ 216 h 444"/>
              <a:gd name="T76" fmla="*/ 572 w 1048"/>
              <a:gd name="T77" fmla="*/ 236 h 444"/>
              <a:gd name="T78" fmla="*/ 708 w 1048"/>
              <a:gd name="T79" fmla="*/ 264 h 444"/>
              <a:gd name="T80" fmla="*/ 780 w 1048"/>
              <a:gd name="T81" fmla="*/ 272 h 444"/>
              <a:gd name="T82" fmla="*/ 836 w 1048"/>
              <a:gd name="T83" fmla="*/ 28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48" h="444">
                <a:moveTo>
                  <a:pt x="836" y="284"/>
                </a:moveTo>
                <a:cubicBezTo>
                  <a:pt x="838" y="298"/>
                  <a:pt x="841" y="311"/>
                  <a:pt x="844" y="324"/>
                </a:cubicBezTo>
                <a:cubicBezTo>
                  <a:pt x="892" y="372"/>
                  <a:pt x="980" y="379"/>
                  <a:pt x="1040" y="404"/>
                </a:cubicBezTo>
                <a:cubicBezTo>
                  <a:pt x="1043" y="414"/>
                  <a:pt x="1048" y="435"/>
                  <a:pt x="1040" y="444"/>
                </a:cubicBezTo>
                <a:cubicBezTo>
                  <a:pt x="1002" y="443"/>
                  <a:pt x="965" y="422"/>
                  <a:pt x="912" y="424"/>
                </a:cubicBezTo>
                <a:cubicBezTo>
                  <a:pt x="893" y="395"/>
                  <a:pt x="830" y="407"/>
                  <a:pt x="816" y="384"/>
                </a:cubicBezTo>
                <a:cubicBezTo>
                  <a:pt x="785" y="394"/>
                  <a:pt x="773" y="366"/>
                  <a:pt x="744" y="376"/>
                </a:cubicBezTo>
                <a:cubicBezTo>
                  <a:pt x="744" y="368"/>
                  <a:pt x="733" y="371"/>
                  <a:pt x="736" y="360"/>
                </a:cubicBezTo>
                <a:cubicBezTo>
                  <a:pt x="708" y="364"/>
                  <a:pt x="697" y="351"/>
                  <a:pt x="680" y="344"/>
                </a:cubicBezTo>
                <a:cubicBezTo>
                  <a:pt x="657" y="347"/>
                  <a:pt x="652" y="344"/>
                  <a:pt x="636" y="352"/>
                </a:cubicBezTo>
                <a:cubicBezTo>
                  <a:pt x="633" y="348"/>
                  <a:pt x="632" y="343"/>
                  <a:pt x="632" y="336"/>
                </a:cubicBezTo>
                <a:cubicBezTo>
                  <a:pt x="616" y="333"/>
                  <a:pt x="600" y="331"/>
                  <a:pt x="592" y="320"/>
                </a:cubicBezTo>
                <a:cubicBezTo>
                  <a:pt x="573" y="328"/>
                  <a:pt x="549" y="318"/>
                  <a:pt x="540" y="304"/>
                </a:cubicBezTo>
                <a:cubicBezTo>
                  <a:pt x="528" y="307"/>
                  <a:pt x="517" y="305"/>
                  <a:pt x="504" y="300"/>
                </a:cubicBezTo>
                <a:cubicBezTo>
                  <a:pt x="499" y="298"/>
                  <a:pt x="494" y="293"/>
                  <a:pt x="492" y="292"/>
                </a:cubicBezTo>
                <a:cubicBezTo>
                  <a:pt x="476" y="288"/>
                  <a:pt x="453" y="291"/>
                  <a:pt x="440" y="284"/>
                </a:cubicBezTo>
                <a:cubicBezTo>
                  <a:pt x="433" y="281"/>
                  <a:pt x="431" y="271"/>
                  <a:pt x="424" y="268"/>
                </a:cubicBezTo>
                <a:cubicBezTo>
                  <a:pt x="415" y="264"/>
                  <a:pt x="401" y="267"/>
                  <a:pt x="392" y="264"/>
                </a:cubicBezTo>
                <a:cubicBezTo>
                  <a:pt x="386" y="262"/>
                  <a:pt x="382" y="250"/>
                  <a:pt x="376" y="248"/>
                </a:cubicBezTo>
                <a:cubicBezTo>
                  <a:pt x="368" y="245"/>
                  <a:pt x="357" y="250"/>
                  <a:pt x="352" y="248"/>
                </a:cubicBezTo>
                <a:cubicBezTo>
                  <a:pt x="349" y="246"/>
                  <a:pt x="350" y="238"/>
                  <a:pt x="344" y="236"/>
                </a:cubicBezTo>
                <a:cubicBezTo>
                  <a:pt x="340" y="234"/>
                  <a:pt x="329" y="238"/>
                  <a:pt x="324" y="236"/>
                </a:cubicBezTo>
                <a:cubicBezTo>
                  <a:pt x="316" y="232"/>
                  <a:pt x="306" y="218"/>
                  <a:pt x="284" y="224"/>
                </a:cubicBezTo>
                <a:cubicBezTo>
                  <a:pt x="272" y="203"/>
                  <a:pt x="254" y="202"/>
                  <a:pt x="232" y="192"/>
                </a:cubicBezTo>
                <a:cubicBezTo>
                  <a:pt x="224" y="188"/>
                  <a:pt x="218" y="178"/>
                  <a:pt x="212" y="176"/>
                </a:cubicBezTo>
                <a:cubicBezTo>
                  <a:pt x="202" y="172"/>
                  <a:pt x="186" y="176"/>
                  <a:pt x="176" y="172"/>
                </a:cubicBezTo>
                <a:cubicBezTo>
                  <a:pt x="175" y="172"/>
                  <a:pt x="175" y="165"/>
                  <a:pt x="172" y="164"/>
                </a:cubicBezTo>
                <a:cubicBezTo>
                  <a:pt x="169" y="163"/>
                  <a:pt x="163" y="166"/>
                  <a:pt x="160" y="164"/>
                </a:cubicBezTo>
                <a:cubicBezTo>
                  <a:pt x="156" y="162"/>
                  <a:pt x="151" y="150"/>
                  <a:pt x="148" y="148"/>
                </a:cubicBezTo>
                <a:cubicBezTo>
                  <a:pt x="134" y="140"/>
                  <a:pt x="119" y="147"/>
                  <a:pt x="112" y="132"/>
                </a:cubicBezTo>
                <a:cubicBezTo>
                  <a:pt x="37" y="127"/>
                  <a:pt x="22" y="62"/>
                  <a:pt x="0" y="4"/>
                </a:cubicBezTo>
                <a:cubicBezTo>
                  <a:pt x="4" y="1"/>
                  <a:pt x="9" y="0"/>
                  <a:pt x="16" y="0"/>
                </a:cubicBezTo>
                <a:cubicBezTo>
                  <a:pt x="42" y="19"/>
                  <a:pt x="79" y="27"/>
                  <a:pt x="96" y="56"/>
                </a:cubicBezTo>
                <a:cubicBezTo>
                  <a:pt x="142" y="52"/>
                  <a:pt x="150" y="87"/>
                  <a:pt x="196" y="84"/>
                </a:cubicBezTo>
                <a:cubicBezTo>
                  <a:pt x="199" y="104"/>
                  <a:pt x="231" y="94"/>
                  <a:pt x="236" y="112"/>
                </a:cubicBezTo>
                <a:cubicBezTo>
                  <a:pt x="285" y="119"/>
                  <a:pt x="315" y="145"/>
                  <a:pt x="352" y="164"/>
                </a:cubicBezTo>
                <a:cubicBezTo>
                  <a:pt x="382" y="169"/>
                  <a:pt x="410" y="176"/>
                  <a:pt x="432" y="188"/>
                </a:cubicBezTo>
                <a:cubicBezTo>
                  <a:pt x="481" y="188"/>
                  <a:pt x="502" y="217"/>
                  <a:pt x="552" y="216"/>
                </a:cubicBezTo>
                <a:cubicBezTo>
                  <a:pt x="555" y="226"/>
                  <a:pt x="566" y="229"/>
                  <a:pt x="572" y="236"/>
                </a:cubicBezTo>
                <a:cubicBezTo>
                  <a:pt x="618" y="245"/>
                  <a:pt x="679" y="238"/>
                  <a:pt x="708" y="264"/>
                </a:cubicBezTo>
                <a:cubicBezTo>
                  <a:pt x="741" y="266"/>
                  <a:pt x="761" y="255"/>
                  <a:pt x="780" y="272"/>
                </a:cubicBezTo>
                <a:cubicBezTo>
                  <a:pt x="801" y="262"/>
                  <a:pt x="823" y="274"/>
                  <a:pt x="836" y="2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4"/>
          <p:cNvSpPr>
            <a:spLocks/>
          </p:cNvSpPr>
          <p:nvPr/>
        </p:nvSpPr>
        <p:spPr bwMode="auto">
          <a:xfrm>
            <a:off x="10553700" y="3559175"/>
            <a:ext cx="212725" cy="160338"/>
          </a:xfrm>
          <a:custGeom>
            <a:avLst/>
            <a:gdLst>
              <a:gd name="T0" fmla="*/ 320 w 328"/>
              <a:gd name="T1" fmla="*/ 0 h 245"/>
              <a:gd name="T2" fmla="*/ 328 w 328"/>
              <a:gd name="T3" fmla="*/ 16 h 245"/>
              <a:gd name="T4" fmla="*/ 260 w 328"/>
              <a:gd name="T5" fmla="*/ 156 h 245"/>
              <a:gd name="T6" fmla="*/ 248 w 328"/>
              <a:gd name="T7" fmla="*/ 148 h 245"/>
              <a:gd name="T8" fmla="*/ 180 w 328"/>
              <a:gd name="T9" fmla="*/ 208 h 245"/>
              <a:gd name="T10" fmla="*/ 164 w 328"/>
              <a:gd name="T11" fmla="*/ 204 h 245"/>
              <a:gd name="T12" fmla="*/ 28 w 328"/>
              <a:gd name="T13" fmla="*/ 228 h 245"/>
              <a:gd name="T14" fmla="*/ 8 w 328"/>
              <a:gd name="T15" fmla="*/ 216 h 245"/>
              <a:gd name="T16" fmla="*/ 12 w 328"/>
              <a:gd name="T17" fmla="*/ 156 h 245"/>
              <a:gd name="T18" fmla="*/ 28 w 328"/>
              <a:gd name="T19" fmla="*/ 160 h 245"/>
              <a:gd name="T20" fmla="*/ 48 w 328"/>
              <a:gd name="T21" fmla="*/ 152 h 245"/>
              <a:gd name="T22" fmla="*/ 100 w 328"/>
              <a:gd name="T23" fmla="*/ 116 h 245"/>
              <a:gd name="T24" fmla="*/ 180 w 328"/>
              <a:gd name="T25" fmla="*/ 92 h 245"/>
              <a:gd name="T26" fmla="*/ 208 w 328"/>
              <a:gd name="T27" fmla="*/ 64 h 245"/>
              <a:gd name="T28" fmla="*/ 220 w 328"/>
              <a:gd name="T29" fmla="*/ 68 h 245"/>
              <a:gd name="T30" fmla="*/ 320 w 328"/>
              <a:gd name="T3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8" h="245">
                <a:moveTo>
                  <a:pt x="320" y="0"/>
                </a:moveTo>
                <a:cubicBezTo>
                  <a:pt x="325" y="3"/>
                  <a:pt x="327" y="9"/>
                  <a:pt x="328" y="16"/>
                </a:cubicBezTo>
                <a:cubicBezTo>
                  <a:pt x="304" y="61"/>
                  <a:pt x="297" y="124"/>
                  <a:pt x="260" y="156"/>
                </a:cubicBezTo>
                <a:cubicBezTo>
                  <a:pt x="255" y="155"/>
                  <a:pt x="254" y="149"/>
                  <a:pt x="248" y="148"/>
                </a:cubicBezTo>
                <a:cubicBezTo>
                  <a:pt x="244" y="195"/>
                  <a:pt x="194" y="172"/>
                  <a:pt x="180" y="208"/>
                </a:cubicBezTo>
                <a:cubicBezTo>
                  <a:pt x="172" y="210"/>
                  <a:pt x="169" y="205"/>
                  <a:pt x="164" y="204"/>
                </a:cubicBezTo>
                <a:cubicBezTo>
                  <a:pt x="132" y="245"/>
                  <a:pt x="69" y="230"/>
                  <a:pt x="28" y="228"/>
                </a:cubicBezTo>
                <a:cubicBezTo>
                  <a:pt x="25" y="220"/>
                  <a:pt x="15" y="197"/>
                  <a:pt x="8" y="216"/>
                </a:cubicBezTo>
                <a:cubicBezTo>
                  <a:pt x="0" y="194"/>
                  <a:pt x="15" y="182"/>
                  <a:pt x="12" y="156"/>
                </a:cubicBezTo>
                <a:cubicBezTo>
                  <a:pt x="19" y="155"/>
                  <a:pt x="20" y="161"/>
                  <a:pt x="28" y="160"/>
                </a:cubicBezTo>
                <a:cubicBezTo>
                  <a:pt x="34" y="155"/>
                  <a:pt x="38" y="142"/>
                  <a:pt x="48" y="152"/>
                </a:cubicBezTo>
                <a:cubicBezTo>
                  <a:pt x="60" y="135"/>
                  <a:pt x="87" y="132"/>
                  <a:pt x="100" y="116"/>
                </a:cubicBezTo>
                <a:cubicBezTo>
                  <a:pt x="137" y="121"/>
                  <a:pt x="156" y="87"/>
                  <a:pt x="180" y="92"/>
                </a:cubicBezTo>
                <a:cubicBezTo>
                  <a:pt x="190" y="74"/>
                  <a:pt x="204" y="84"/>
                  <a:pt x="208" y="64"/>
                </a:cubicBezTo>
                <a:cubicBezTo>
                  <a:pt x="214" y="64"/>
                  <a:pt x="219" y="63"/>
                  <a:pt x="220" y="68"/>
                </a:cubicBezTo>
                <a:cubicBezTo>
                  <a:pt x="256" y="40"/>
                  <a:pt x="275" y="20"/>
                  <a:pt x="32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5"/>
          <p:cNvSpPr>
            <a:spLocks/>
          </p:cNvSpPr>
          <p:nvPr/>
        </p:nvSpPr>
        <p:spPr bwMode="auto">
          <a:xfrm>
            <a:off x="9726613" y="3595688"/>
            <a:ext cx="287338" cy="184150"/>
          </a:xfrm>
          <a:custGeom>
            <a:avLst/>
            <a:gdLst>
              <a:gd name="T0" fmla="*/ 428 w 443"/>
              <a:gd name="T1" fmla="*/ 4 h 281"/>
              <a:gd name="T2" fmla="*/ 404 w 443"/>
              <a:gd name="T3" fmla="*/ 144 h 281"/>
              <a:gd name="T4" fmla="*/ 356 w 443"/>
              <a:gd name="T5" fmla="*/ 168 h 281"/>
              <a:gd name="T6" fmla="*/ 188 w 443"/>
              <a:gd name="T7" fmla="*/ 260 h 281"/>
              <a:gd name="T8" fmla="*/ 140 w 443"/>
              <a:gd name="T9" fmla="*/ 280 h 281"/>
              <a:gd name="T10" fmla="*/ 84 w 443"/>
              <a:gd name="T11" fmla="*/ 212 h 281"/>
              <a:gd name="T12" fmla="*/ 0 w 443"/>
              <a:gd name="T13" fmla="*/ 44 h 281"/>
              <a:gd name="T14" fmla="*/ 72 w 443"/>
              <a:gd name="T15" fmla="*/ 40 h 281"/>
              <a:gd name="T16" fmla="*/ 160 w 443"/>
              <a:gd name="T17" fmla="*/ 0 h 281"/>
              <a:gd name="T18" fmla="*/ 256 w 443"/>
              <a:gd name="T19" fmla="*/ 104 h 281"/>
              <a:gd name="T20" fmla="*/ 344 w 443"/>
              <a:gd name="T21" fmla="*/ 56 h 281"/>
              <a:gd name="T22" fmla="*/ 428 w 443"/>
              <a:gd name="T23" fmla="*/ 4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3" h="281">
                <a:moveTo>
                  <a:pt x="428" y="4"/>
                </a:moveTo>
                <a:cubicBezTo>
                  <a:pt x="443" y="59"/>
                  <a:pt x="410" y="98"/>
                  <a:pt x="404" y="144"/>
                </a:cubicBezTo>
                <a:cubicBezTo>
                  <a:pt x="388" y="153"/>
                  <a:pt x="373" y="158"/>
                  <a:pt x="356" y="168"/>
                </a:cubicBezTo>
                <a:cubicBezTo>
                  <a:pt x="308" y="198"/>
                  <a:pt x="251" y="232"/>
                  <a:pt x="188" y="260"/>
                </a:cubicBezTo>
                <a:cubicBezTo>
                  <a:pt x="169" y="268"/>
                  <a:pt x="151" y="281"/>
                  <a:pt x="140" y="280"/>
                </a:cubicBezTo>
                <a:cubicBezTo>
                  <a:pt x="113" y="277"/>
                  <a:pt x="103" y="240"/>
                  <a:pt x="84" y="212"/>
                </a:cubicBezTo>
                <a:cubicBezTo>
                  <a:pt x="53" y="166"/>
                  <a:pt x="10" y="104"/>
                  <a:pt x="0" y="44"/>
                </a:cubicBezTo>
                <a:cubicBezTo>
                  <a:pt x="21" y="29"/>
                  <a:pt x="47" y="43"/>
                  <a:pt x="72" y="40"/>
                </a:cubicBezTo>
                <a:cubicBezTo>
                  <a:pt x="108" y="36"/>
                  <a:pt x="136" y="14"/>
                  <a:pt x="160" y="0"/>
                </a:cubicBezTo>
                <a:cubicBezTo>
                  <a:pt x="199" y="10"/>
                  <a:pt x="214" y="101"/>
                  <a:pt x="256" y="104"/>
                </a:cubicBezTo>
                <a:cubicBezTo>
                  <a:pt x="278" y="106"/>
                  <a:pt x="319" y="72"/>
                  <a:pt x="344" y="56"/>
                </a:cubicBezTo>
                <a:cubicBezTo>
                  <a:pt x="374" y="37"/>
                  <a:pt x="396" y="10"/>
                  <a:pt x="428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6"/>
          <p:cNvSpPr>
            <a:spLocks/>
          </p:cNvSpPr>
          <p:nvPr/>
        </p:nvSpPr>
        <p:spPr bwMode="auto">
          <a:xfrm>
            <a:off x="4905375" y="3629025"/>
            <a:ext cx="36513" cy="46038"/>
          </a:xfrm>
          <a:custGeom>
            <a:avLst/>
            <a:gdLst>
              <a:gd name="T0" fmla="*/ 7 w 57"/>
              <a:gd name="T1" fmla="*/ 58 h 70"/>
              <a:gd name="T2" fmla="*/ 7 w 57"/>
              <a:gd name="T3" fmla="*/ 22 h 70"/>
              <a:gd name="T4" fmla="*/ 7 w 57"/>
              <a:gd name="T5" fmla="*/ 5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" h="70">
                <a:moveTo>
                  <a:pt x="7" y="58"/>
                </a:moveTo>
                <a:cubicBezTo>
                  <a:pt x="5" y="44"/>
                  <a:pt x="0" y="35"/>
                  <a:pt x="7" y="22"/>
                </a:cubicBezTo>
                <a:cubicBezTo>
                  <a:pt x="49" y="0"/>
                  <a:pt x="57" y="70"/>
                  <a:pt x="7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7"/>
          <p:cNvSpPr>
            <a:spLocks/>
          </p:cNvSpPr>
          <p:nvPr/>
        </p:nvSpPr>
        <p:spPr bwMode="auto">
          <a:xfrm>
            <a:off x="5137150" y="3641725"/>
            <a:ext cx="31750" cy="31750"/>
          </a:xfrm>
          <a:custGeom>
            <a:avLst/>
            <a:gdLst>
              <a:gd name="T0" fmla="*/ 40 w 50"/>
              <a:gd name="T1" fmla="*/ 35 h 49"/>
              <a:gd name="T2" fmla="*/ 0 w 50"/>
              <a:gd name="T3" fmla="*/ 23 h 49"/>
              <a:gd name="T4" fmla="*/ 40 w 50"/>
              <a:gd name="T5" fmla="*/ 3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0" h="49">
                <a:moveTo>
                  <a:pt x="40" y="35"/>
                </a:moveTo>
                <a:cubicBezTo>
                  <a:pt x="25" y="49"/>
                  <a:pt x="6" y="38"/>
                  <a:pt x="0" y="23"/>
                </a:cubicBezTo>
                <a:cubicBezTo>
                  <a:pt x="4" y="1"/>
                  <a:pt x="50" y="0"/>
                  <a:pt x="40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8"/>
          <p:cNvSpPr>
            <a:spLocks noEditPoints="1"/>
          </p:cNvSpPr>
          <p:nvPr/>
        </p:nvSpPr>
        <p:spPr bwMode="auto">
          <a:xfrm>
            <a:off x="1463675" y="3638550"/>
            <a:ext cx="593725" cy="214313"/>
          </a:xfrm>
          <a:custGeom>
            <a:avLst/>
            <a:gdLst>
              <a:gd name="T0" fmla="*/ 612 w 912"/>
              <a:gd name="T1" fmla="*/ 36 h 330"/>
              <a:gd name="T2" fmla="*/ 912 w 912"/>
              <a:gd name="T3" fmla="*/ 56 h 330"/>
              <a:gd name="T4" fmla="*/ 884 w 912"/>
              <a:gd name="T5" fmla="*/ 272 h 330"/>
              <a:gd name="T6" fmla="*/ 736 w 912"/>
              <a:gd name="T7" fmla="*/ 296 h 330"/>
              <a:gd name="T8" fmla="*/ 608 w 912"/>
              <a:gd name="T9" fmla="*/ 292 h 330"/>
              <a:gd name="T10" fmla="*/ 540 w 912"/>
              <a:gd name="T11" fmla="*/ 176 h 330"/>
              <a:gd name="T12" fmla="*/ 488 w 912"/>
              <a:gd name="T13" fmla="*/ 284 h 330"/>
              <a:gd name="T14" fmla="*/ 228 w 912"/>
              <a:gd name="T15" fmla="*/ 308 h 330"/>
              <a:gd name="T16" fmla="*/ 160 w 912"/>
              <a:gd name="T17" fmla="*/ 296 h 330"/>
              <a:gd name="T18" fmla="*/ 120 w 912"/>
              <a:gd name="T19" fmla="*/ 184 h 330"/>
              <a:gd name="T20" fmla="*/ 0 w 912"/>
              <a:gd name="T21" fmla="*/ 164 h 330"/>
              <a:gd name="T22" fmla="*/ 124 w 912"/>
              <a:gd name="T23" fmla="*/ 120 h 330"/>
              <a:gd name="T24" fmla="*/ 160 w 912"/>
              <a:gd name="T25" fmla="*/ 40 h 330"/>
              <a:gd name="T26" fmla="*/ 352 w 912"/>
              <a:gd name="T27" fmla="*/ 16 h 330"/>
              <a:gd name="T28" fmla="*/ 488 w 912"/>
              <a:gd name="T29" fmla="*/ 48 h 330"/>
              <a:gd name="T30" fmla="*/ 552 w 912"/>
              <a:gd name="T31" fmla="*/ 140 h 330"/>
              <a:gd name="T32" fmla="*/ 612 w 912"/>
              <a:gd name="T33" fmla="*/ 36 h 330"/>
              <a:gd name="T34" fmla="*/ 476 w 912"/>
              <a:gd name="T35" fmla="*/ 124 h 330"/>
              <a:gd name="T36" fmla="*/ 384 w 912"/>
              <a:gd name="T37" fmla="*/ 52 h 330"/>
              <a:gd name="T38" fmla="*/ 172 w 912"/>
              <a:gd name="T39" fmla="*/ 68 h 330"/>
              <a:gd name="T40" fmla="*/ 188 w 912"/>
              <a:gd name="T41" fmla="*/ 260 h 330"/>
              <a:gd name="T42" fmla="*/ 460 w 912"/>
              <a:gd name="T43" fmla="*/ 264 h 330"/>
              <a:gd name="T44" fmla="*/ 476 w 912"/>
              <a:gd name="T45" fmla="*/ 124 h 330"/>
              <a:gd name="T46" fmla="*/ 860 w 912"/>
              <a:gd name="T47" fmla="*/ 76 h 330"/>
              <a:gd name="T48" fmla="*/ 760 w 912"/>
              <a:gd name="T49" fmla="*/ 48 h 330"/>
              <a:gd name="T50" fmla="*/ 624 w 912"/>
              <a:gd name="T51" fmla="*/ 64 h 330"/>
              <a:gd name="T52" fmla="*/ 612 w 912"/>
              <a:gd name="T53" fmla="*/ 76 h 330"/>
              <a:gd name="T54" fmla="*/ 620 w 912"/>
              <a:gd name="T55" fmla="*/ 168 h 330"/>
              <a:gd name="T56" fmla="*/ 624 w 912"/>
              <a:gd name="T57" fmla="*/ 228 h 330"/>
              <a:gd name="T58" fmla="*/ 764 w 912"/>
              <a:gd name="T59" fmla="*/ 260 h 330"/>
              <a:gd name="T60" fmla="*/ 856 w 912"/>
              <a:gd name="T61" fmla="*/ 236 h 330"/>
              <a:gd name="T62" fmla="*/ 860 w 912"/>
              <a:gd name="T63" fmla="*/ 76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12" h="330">
                <a:moveTo>
                  <a:pt x="612" y="36"/>
                </a:moveTo>
                <a:cubicBezTo>
                  <a:pt x="699" y="19"/>
                  <a:pt x="855" y="0"/>
                  <a:pt x="912" y="56"/>
                </a:cubicBezTo>
                <a:cubicBezTo>
                  <a:pt x="909" y="134"/>
                  <a:pt x="900" y="199"/>
                  <a:pt x="884" y="272"/>
                </a:cubicBezTo>
                <a:cubicBezTo>
                  <a:pt x="865" y="296"/>
                  <a:pt x="793" y="296"/>
                  <a:pt x="736" y="296"/>
                </a:cubicBezTo>
                <a:cubicBezTo>
                  <a:pt x="690" y="296"/>
                  <a:pt x="647" y="289"/>
                  <a:pt x="608" y="292"/>
                </a:cubicBezTo>
                <a:cubicBezTo>
                  <a:pt x="592" y="257"/>
                  <a:pt x="605" y="164"/>
                  <a:pt x="540" y="176"/>
                </a:cubicBezTo>
                <a:cubicBezTo>
                  <a:pt x="497" y="184"/>
                  <a:pt x="517" y="247"/>
                  <a:pt x="488" y="284"/>
                </a:cubicBezTo>
                <a:cubicBezTo>
                  <a:pt x="452" y="330"/>
                  <a:pt x="305" y="321"/>
                  <a:pt x="228" y="308"/>
                </a:cubicBezTo>
                <a:cubicBezTo>
                  <a:pt x="203" y="304"/>
                  <a:pt x="173" y="304"/>
                  <a:pt x="160" y="296"/>
                </a:cubicBezTo>
                <a:cubicBezTo>
                  <a:pt x="129" y="277"/>
                  <a:pt x="135" y="226"/>
                  <a:pt x="120" y="184"/>
                </a:cubicBezTo>
                <a:cubicBezTo>
                  <a:pt x="93" y="164"/>
                  <a:pt x="48" y="163"/>
                  <a:pt x="0" y="164"/>
                </a:cubicBezTo>
                <a:cubicBezTo>
                  <a:pt x="25" y="119"/>
                  <a:pt x="90" y="151"/>
                  <a:pt x="124" y="120"/>
                </a:cubicBezTo>
                <a:cubicBezTo>
                  <a:pt x="148" y="98"/>
                  <a:pt x="138" y="68"/>
                  <a:pt x="160" y="40"/>
                </a:cubicBezTo>
                <a:cubicBezTo>
                  <a:pt x="216" y="22"/>
                  <a:pt x="273" y="10"/>
                  <a:pt x="352" y="16"/>
                </a:cubicBezTo>
                <a:cubicBezTo>
                  <a:pt x="407" y="20"/>
                  <a:pt x="464" y="19"/>
                  <a:pt x="488" y="48"/>
                </a:cubicBezTo>
                <a:cubicBezTo>
                  <a:pt x="512" y="78"/>
                  <a:pt x="505" y="144"/>
                  <a:pt x="552" y="140"/>
                </a:cubicBezTo>
                <a:cubicBezTo>
                  <a:pt x="596" y="136"/>
                  <a:pt x="579" y="52"/>
                  <a:pt x="612" y="36"/>
                </a:cubicBezTo>
                <a:close/>
                <a:moveTo>
                  <a:pt x="476" y="124"/>
                </a:moveTo>
                <a:cubicBezTo>
                  <a:pt x="467" y="70"/>
                  <a:pt x="440" y="58"/>
                  <a:pt x="384" y="52"/>
                </a:cubicBezTo>
                <a:cubicBezTo>
                  <a:pt x="329" y="46"/>
                  <a:pt x="207" y="31"/>
                  <a:pt x="172" y="68"/>
                </a:cubicBezTo>
                <a:cubicBezTo>
                  <a:pt x="138" y="105"/>
                  <a:pt x="155" y="240"/>
                  <a:pt x="188" y="260"/>
                </a:cubicBezTo>
                <a:cubicBezTo>
                  <a:pt x="256" y="288"/>
                  <a:pt x="390" y="295"/>
                  <a:pt x="460" y="264"/>
                </a:cubicBezTo>
                <a:cubicBezTo>
                  <a:pt x="478" y="222"/>
                  <a:pt x="483" y="167"/>
                  <a:pt x="476" y="124"/>
                </a:cubicBezTo>
                <a:close/>
                <a:moveTo>
                  <a:pt x="860" y="76"/>
                </a:moveTo>
                <a:cubicBezTo>
                  <a:pt x="844" y="50"/>
                  <a:pt x="790" y="47"/>
                  <a:pt x="760" y="48"/>
                </a:cubicBezTo>
                <a:cubicBezTo>
                  <a:pt x="721" y="50"/>
                  <a:pt x="644" y="50"/>
                  <a:pt x="624" y="64"/>
                </a:cubicBezTo>
                <a:cubicBezTo>
                  <a:pt x="625" y="64"/>
                  <a:pt x="611" y="78"/>
                  <a:pt x="612" y="76"/>
                </a:cubicBezTo>
                <a:cubicBezTo>
                  <a:pt x="602" y="94"/>
                  <a:pt x="616" y="134"/>
                  <a:pt x="620" y="168"/>
                </a:cubicBezTo>
                <a:cubicBezTo>
                  <a:pt x="623" y="192"/>
                  <a:pt x="618" y="214"/>
                  <a:pt x="624" y="228"/>
                </a:cubicBezTo>
                <a:cubicBezTo>
                  <a:pt x="638" y="261"/>
                  <a:pt x="721" y="262"/>
                  <a:pt x="764" y="260"/>
                </a:cubicBezTo>
                <a:cubicBezTo>
                  <a:pt x="798" y="258"/>
                  <a:pt x="835" y="249"/>
                  <a:pt x="856" y="236"/>
                </a:cubicBezTo>
                <a:cubicBezTo>
                  <a:pt x="873" y="174"/>
                  <a:pt x="883" y="113"/>
                  <a:pt x="860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9"/>
          <p:cNvSpPr>
            <a:spLocks/>
          </p:cNvSpPr>
          <p:nvPr/>
        </p:nvSpPr>
        <p:spPr bwMode="auto">
          <a:xfrm>
            <a:off x="4219575" y="3641725"/>
            <a:ext cx="152400" cy="38100"/>
          </a:xfrm>
          <a:custGeom>
            <a:avLst/>
            <a:gdLst>
              <a:gd name="T0" fmla="*/ 235 w 235"/>
              <a:gd name="T1" fmla="*/ 23 h 60"/>
              <a:gd name="T2" fmla="*/ 123 w 235"/>
              <a:gd name="T3" fmla="*/ 47 h 60"/>
              <a:gd name="T4" fmla="*/ 3 w 235"/>
              <a:gd name="T5" fmla="*/ 39 h 60"/>
              <a:gd name="T6" fmla="*/ 19 w 235"/>
              <a:gd name="T7" fmla="*/ 11 h 60"/>
              <a:gd name="T8" fmla="*/ 167 w 235"/>
              <a:gd name="T9" fmla="*/ 15 h 60"/>
              <a:gd name="T10" fmla="*/ 235 w 235"/>
              <a:gd name="T11" fmla="*/ 23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5" h="60">
                <a:moveTo>
                  <a:pt x="235" y="23"/>
                </a:moveTo>
                <a:cubicBezTo>
                  <a:pt x="223" y="60"/>
                  <a:pt x="166" y="47"/>
                  <a:pt x="123" y="47"/>
                </a:cubicBezTo>
                <a:cubicBezTo>
                  <a:pt x="77" y="47"/>
                  <a:pt x="34" y="46"/>
                  <a:pt x="3" y="39"/>
                </a:cubicBezTo>
                <a:cubicBezTo>
                  <a:pt x="0" y="21"/>
                  <a:pt x="7" y="14"/>
                  <a:pt x="19" y="11"/>
                </a:cubicBezTo>
                <a:cubicBezTo>
                  <a:pt x="72" y="10"/>
                  <a:pt x="121" y="15"/>
                  <a:pt x="167" y="15"/>
                </a:cubicBezTo>
                <a:cubicBezTo>
                  <a:pt x="188" y="15"/>
                  <a:pt x="219" y="0"/>
                  <a:pt x="235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0"/>
          <p:cNvSpPr>
            <a:spLocks/>
          </p:cNvSpPr>
          <p:nvPr/>
        </p:nvSpPr>
        <p:spPr bwMode="auto">
          <a:xfrm>
            <a:off x="3952875" y="3644900"/>
            <a:ext cx="161925" cy="44450"/>
          </a:xfrm>
          <a:custGeom>
            <a:avLst/>
            <a:gdLst>
              <a:gd name="T0" fmla="*/ 248 w 248"/>
              <a:gd name="T1" fmla="*/ 34 h 69"/>
              <a:gd name="T2" fmla="*/ 132 w 248"/>
              <a:gd name="T3" fmla="*/ 62 h 69"/>
              <a:gd name="T4" fmla="*/ 108 w 248"/>
              <a:gd name="T5" fmla="*/ 58 h 69"/>
              <a:gd name="T6" fmla="*/ 0 w 248"/>
              <a:gd name="T7" fmla="*/ 38 h 69"/>
              <a:gd name="T8" fmla="*/ 156 w 248"/>
              <a:gd name="T9" fmla="*/ 26 h 69"/>
              <a:gd name="T10" fmla="*/ 248 w 248"/>
              <a:gd name="T11" fmla="*/ 34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8" h="69">
                <a:moveTo>
                  <a:pt x="248" y="34"/>
                </a:moveTo>
                <a:cubicBezTo>
                  <a:pt x="237" y="67"/>
                  <a:pt x="170" y="62"/>
                  <a:pt x="132" y="62"/>
                </a:cubicBezTo>
                <a:cubicBezTo>
                  <a:pt x="125" y="62"/>
                  <a:pt x="117" y="59"/>
                  <a:pt x="108" y="58"/>
                </a:cubicBezTo>
                <a:cubicBezTo>
                  <a:pt x="68" y="55"/>
                  <a:pt x="10" y="69"/>
                  <a:pt x="0" y="38"/>
                </a:cubicBezTo>
                <a:cubicBezTo>
                  <a:pt x="27" y="0"/>
                  <a:pt x="98" y="29"/>
                  <a:pt x="156" y="26"/>
                </a:cubicBezTo>
                <a:cubicBezTo>
                  <a:pt x="191" y="24"/>
                  <a:pt x="228" y="4"/>
                  <a:pt x="24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1"/>
          <p:cNvSpPr>
            <a:spLocks noEditPoints="1"/>
          </p:cNvSpPr>
          <p:nvPr/>
        </p:nvSpPr>
        <p:spPr bwMode="auto">
          <a:xfrm>
            <a:off x="1554163" y="3657600"/>
            <a:ext cx="223838" cy="171450"/>
          </a:xfrm>
          <a:custGeom>
            <a:avLst/>
            <a:gdLst>
              <a:gd name="T0" fmla="*/ 322 w 345"/>
              <a:gd name="T1" fmla="*/ 233 h 264"/>
              <a:gd name="T2" fmla="*/ 50 w 345"/>
              <a:gd name="T3" fmla="*/ 229 h 264"/>
              <a:gd name="T4" fmla="*/ 34 w 345"/>
              <a:gd name="T5" fmla="*/ 37 h 264"/>
              <a:gd name="T6" fmla="*/ 246 w 345"/>
              <a:gd name="T7" fmla="*/ 21 h 264"/>
              <a:gd name="T8" fmla="*/ 338 w 345"/>
              <a:gd name="T9" fmla="*/ 93 h 264"/>
              <a:gd name="T10" fmla="*/ 322 w 345"/>
              <a:gd name="T11" fmla="*/ 233 h 264"/>
              <a:gd name="T12" fmla="*/ 238 w 345"/>
              <a:gd name="T13" fmla="*/ 117 h 264"/>
              <a:gd name="T14" fmla="*/ 242 w 345"/>
              <a:gd name="T15" fmla="*/ 125 h 264"/>
              <a:gd name="T16" fmla="*/ 262 w 345"/>
              <a:gd name="T17" fmla="*/ 121 h 264"/>
              <a:gd name="T18" fmla="*/ 238 w 345"/>
              <a:gd name="T19" fmla="*/ 117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5" h="264">
                <a:moveTo>
                  <a:pt x="322" y="233"/>
                </a:moveTo>
                <a:cubicBezTo>
                  <a:pt x="252" y="264"/>
                  <a:pt x="118" y="257"/>
                  <a:pt x="50" y="229"/>
                </a:cubicBezTo>
                <a:cubicBezTo>
                  <a:pt x="17" y="209"/>
                  <a:pt x="0" y="74"/>
                  <a:pt x="34" y="37"/>
                </a:cubicBezTo>
                <a:cubicBezTo>
                  <a:pt x="69" y="0"/>
                  <a:pt x="191" y="15"/>
                  <a:pt x="246" y="21"/>
                </a:cubicBezTo>
                <a:cubicBezTo>
                  <a:pt x="302" y="27"/>
                  <a:pt x="329" y="39"/>
                  <a:pt x="338" y="93"/>
                </a:cubicBezTo>
                <a:cubicBezTo>
                  <a:pt x="345" y="136"/>
                  <a:pt x="340" y="191"/>
                  <a:pt x="322" y="233"/>
                </a:cubicBezTo>
                <a:close/>
                <a:moveTo>
                  <a:pt x="238" y="117"/>
                </a:moveTo>
                <a:cubicBezTo>
                  <a:pt x="241" y="118"/>
                  <a:pt x="243" y="120"/>
                  <a:pt x="242" y="125"/>
                </a:cubicBezTo>
                <a:cubicBezTo>
                  <a:pt x="251" y="126"/>
                  <a:pt x="257" y="124"/>
                  <a:pt x="262" y="121"/>
                </a:cubicBezTo>
                <a:cubicBezTo>
                  <a:pt x="266" y="98"/>
                  <a:pt x="241" y="105"/>
                  <a:pt x="238" y="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2"/>
          <p:cNvSpPr>
            <a:spLocks/>
          </p:cNvSpPr>
          <p:nvPr/>
        </p:nvSpPr>
        <p:spPr bwMode="auto">
          <a:xfrm>
            <a:off x="2524125" y="3667125"/>
            <a:ext cx="20638" cy="15875"/>
          </a:xfrm>
          <a:custGeom>
            <a:avLst/>
            <a:gdLst>
              <a:gd name="T0" fmla="*/ 5 w 32"/>
              <a:gd name="T1" fmla="*/ 0 h 26"/>
              <a:gd name="T2" fmla="*/ 25 w 32"/>
              <a:gd name="T3" fmla="*/ 0 h 26"/>
              <a:gd name="T4" fmla="*/ 29 w 32"/>
              <a:gd name="T5" fmla="*/ 20 h 26"/>
              <a:gd name="T6" fmla="*/ 1 w 32"/>
              <a:gd name="T7" fmla="*/ 24 h 26"/>
              <a:gd name="T8" fmla="*/ 5 w 32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26">
                <a:moveTo>
                  <a:pt x="5" y="0"/>
                </a:moveTo>
                <a:cubicBezTo>
                  <a:pt x="12" y="0"/>
                  <a:pt x="18" y="0"/>
                  <a:pt x="25" y="0"/>
                </a:cubicBezTo>
                <a:cubicBezTo>
                  <a:pt x="23" y="10"/>
                  <a:pt x="32" y="9"/>
                  <a:pt x="29" y="20"/>
                </a:cubicBezTo>
                <a:cubicBezTo>
                  <a:pt x="24" y="26"/>
                  <a:pt x="12" y="24"/>
                  <a:pt x="1" y="24"/>
                </a:cubicBezTo>
                <a:cubicBezTo>
                  <a:pt x="0" y="14"/>
                  <a:pt x="0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3"/>
          <p:cNvSpPr>
            <a:spLocks noEditPoints="1"/>
          </p:cNvSpPr>
          <p:nvPr/>
        </p:nvSpPr>
        <p:spPr bwMode="auto">
          <a:xfrm>
            <a:off x="1855788" y="3668713"/>
            <a:ext cx="182563" cy="139700"/>
          </a:xfrm>
          <a:custGeom>
            <a:avLst/>
            <a:gdLst>
              <a:gd name="T0" fmla="*/ 254 w 281"/>
              <a:gd name="T1" fmla="*/ 189 h 215"/>
              <a:gd name="T2" fmla="*/ 162 w 281"/>
              <a:gd name="T3" fmla="*/ 213 h 215"/>
              <a:gd name="T4" fmla="*/ 22 w 281"/>
              <a:gd name="T5" fmla="*/ 181 h 215"/>
              <a:gd name="T6" fmla="*/ 18 w 281"/>
              <a:gd name="T7" fmla="*/ 121 h 215"/>
              <a:gd name="T8" fmla="*/ 10 w 281"/>
              <a:gd name="T9" fmla="*/ 29 h 215"/>
              <a:gd name="T10" fmla="*/ 22 w 281"/>
              <a:gd name="T11" fmla="*/ 17 h 215"/>
              <a:gd name="T12" fmla="*/ 158 w 281"/>
              <a:gd name="T13" fmla="*/ 1 h 215"/>
              <a:gd name="T14" fmla="*/ 258 w 281"/>
              <a:gd name="T15" fmla="*/ 29 h 215"/>
              <a:gd name="T16" fmla="*/ 254 w 281"/>
              <a:gd name="T17" fmla="*/ 189 h 215"/>
              <a:gd name="T18" fmla="*/ 166 w 281"/>
              <a:gd name="T19" fmla="*/ 117 h 215"/>
              <a:gd name="T20" fmla="*/ 198 w 281"/>
              <a:gd name="T21" fmla="*/ 97 h 215"/>
              <a:gd name="T22" fmla="*/ 166 w 281"/>
              <a:gd name="T23" fmla="*/ 117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1" h="215">
                <a:moveTo>
                  <a:pt x="254" y="189"/>
                </a:moveTo>
                <a:cubicBezTo>
                  <a:pt x="233" y="202"/>
                  <a:pt x="196" y="211"/>
                  <a:pt x="162" y="213"/>
                </a:cubicBezTo>
                <a:cubicBezTo>
                  <a:pt x="119" y="215"/>
                  <a:pt x="36" y="214"/>
                  <a:pt x="22" y="181"/>
                </a:cubicBezTo>
                <a:cubicBezTo>
                  <a:pt x="16" y="167"/>
                  <a:pt x="21" y="145"/>
                  <a:pt x="18" y="121"/>
                </a:cubicBezTo>
                <a:cubicBezTo>
                  <a:pt x="14" y="87"/>
                  <a:pt x="0" y="47"/>
                  <a:pt x="10" y="29"/>
                </a:cubicBezTo>
                <a:cubicBezTo>
                  <a:pt x="9" y="31"/>
                  <a:pt x="23" y="17"/>
                  <a:pt x="22" y="17"/>
                </a:cubicBezTo>
                <a:cubicBezTo>
                  <a:pt x="42" y="3"/>
                  <a:pt x="119" y="3"/>
                  <a:pt x="158" y="1"/>
                </a:cubicBezTo>
                <a:cubicBezTo>
                  <a:pt x="188" y="0"/>
                  <a:pt x="242" y="3"/>
                  <a:pt x="258" y="29"/>
                </a:cubicBezTo>
                <a:cubicBezTo>
                  <a:pt x="281" y="66"/>
                  <a:pt x="271" y="127"/>
                  <a:pt x="254" y="189"/>
                </a:cubicBezTo>
                <a:close/>
                <a:moveTo>
                  <a:pt x="166" y="117"/>
                </a:moveTo>
                <a:cubicBezTo>
                  <a:pt x="186" y="125"/>
                  <a:pt x="191" y="112"/>
                  <a:pt x="198" y="97"/>
                </a:cubicBezTo>
                <a:cubicBezTo>
                  <a:pt x="187" y="82"/>
                  <a:pt x="157" y="88"/>
                  <a:pt x="166" y="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4"/>
          <p:cNvSpPr>
            <a:spLocks/>
          </p:cNvSpPr>
          <p:nvPr/>
        </p:nvSpPr>
        <p:spPr bwMode="auto">
          <a:xfrm>
            <a:off x="2774950" y="3657600"/>
            <a:ext cx="49213" cy="42863"/>
          </a:xfrm>
          <a:custGeom>
            <a:avLst/>
            <a:gdLst>
              <a:gd name="T0" fmla="*/ 40 w 75"/>
              <a:gd name="T1" fmla="*/ 66 h 66"/>
              <a:gd name="T2" fmla="*/ 8 w 75"/>
              <a:gd name="T3" fmla="*/ 54 h 66"/>
              <a:gd name="T4" fmla="*/ 40 w 75"/>
              <a:gd name="T5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5" h="66">
                <a:moveTo>
                  <a:pt x="40" y="66"/>
                </a:moveTo>
                <a:cubicBezTo>
                  <a:pt x="29" y="54"/>
                  <a:pt x="20" y="65"/>
                  <a:pt x="8" y="54"/>
                </a:cubicBezTo>
                <a:cubicBezTo>
                  <a:pt x="0" y="0"/>
                  <a:pt x="75" y="37"/>
                  <a:pt x="40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5"/>
          <p:cNvSpPr>
            <a:spLocks/>
          </p:cNvSpPr>
          <p:nvPr/>
        </p:nvSpPr>
        <p:spPr bwMode="auto">
          <a:xfrm>
            <a:off x="7840663" y="3700463"/>
            <a:ext cx="58738" cy="52388"/>
          </a:xfrm>
          <a:custGeom>
            <a:avLst/>
            <a:gdLst>
              <a:gd name="T0" fmla="*/ 88 w 89"/>
              <a:gd name="T1" fmla="*/ 37 h 81"/>
              <a:gd name="T2" fmla="*/ 68 w 89"/>
              <a:gd name="T3" fmla="*/ 81 h 81"/>
              <a:gd name="T4" fmla="*/ 0 w 89"/>
              <a:gd name="T5" fmla="*/ 5 h 81"/>
              <a:gd name="T6" fmla="*/ 88 w 89"/>
              <a:gd name="T7" fmla="*/ 37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9" h="81">
                <a:moveTo>
                  <a:pt x="88" y="37"/>
                </a:moveTo>
                <a:cubicBezTo>
                  <a:pt x="89" y="59"/>
                  <a:pt x="79" y="71"/>
                  <a:pt x="68" y="81"/>
                </a:cubicBezTo>
                <a:cubicBezTo>
                  <a:pt x="28" y="73"/>
                  <a:pt x="3" y="50"/>
                  <a:pt x="0" y="5"/>
                </a:cubicBezTo>
                <a:cubicBezTo>
                  <a:pt x="32" y="0"/>
                  <a:pt x="67" y="19"/>
                  <a:pt x="88" y="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6"/>
          <p:cNvSpPr>
            <a:spLocks/>
          </p:cNvSpPr>
          <p:nvPr/>
        </p:nvSpPr>
        <p:spPr bwMode="auto">
          <a:xfrm>
            <a:off x="4970463" y="3706813"/>
            <a:ext cx="73025" cy="101600"/>
          </a:xfrm>
          <a:custGeom>
            <a:avLst/>
            <a:gdLst>
              <a:gd name="T0" fmla="*/ 112 w 114"/>
              <a:gd name="T1" fmla="*/ 5 h 154"/>
              <a:gd name="T2" fmla="*/ 68 w 114"/>
              <a:gd name="T3" fmla="*/ 69 h 154"/>
              <a:gd name="T4" fmla="*/ 104 w 114"/>
              <a:gd name="T5" fmla="*/ 137 h 154"/>
              <a:gd name="T6" fmla="*/ 0 w 114"/>
              <a:gd name="T7" fmla="*/ 81 h 154"/>
              <a:gd name="T8" fmla="*/ 88 w 114"/>
              <a:gd name="T9" fmla="*/ 1 h 154"/>
              <a:gd name="T10" fmla="*/ 112 w 114"/>
              <a:gd name="T11" fmla="*/ 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4" h="154">
                <a:moveTo>
                  <a:pt x="112" y="5"/>
                </a:moveTo>
                <a:cubicBezTo>
                  <a:pt x="114" y="49"/>
                  <a:pt x="69" y="39"/>
                  <a:pt x="68" y="69"/>
                </a:cubicBezTo>
                <a:cubicBezTo>
                  <a:pt x="67" y="96"/>
                  <a:pt x="110" y="94"/>
                  <a:pt x="104" y="137"/>
                </a:cubicBezTo>
                <a:cubicBezTo>
                  <a:pt x="62" y="154"/>
                  <a:pt x="24" y="107"/>
                  <a:pt x="0" y="81"/>
                </a:cubicBezTo>
                <a:cubicBezTo>
                  <a:pt x="16" y="41"/>
                  <a:pt x="60" y="29"/>
                  <a:pt x="88" y="1"/>
                </a:cubicBezTo>
                <a:cubicBezTo>
                  <a:pt x="98" y="0"/>
                  <a:pt x="107" y="0"/>
                  <a:pt x="11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7"/>
          <p:cNvSpPr>
            <a:spLocks/>
          </p:cNvSpPr>
          <p:nvPr/>
        </p:nvSpPr>
        <p:spPr bwMode="auto">
          <a:xfrm>
            <a:off x="2522538" y="3714750"/>
            <a:ext cx="117475" cy="103188"/>
          </a:xfrm>
          <a:custGeom>
            <a:avLst/>
            <a:gdLst>
              <a:gd name="T0" fmla="*/ 181 w 181"/>
              <a:gd name="T1" fmla="*/ 11 h 161"/>
              <a:gd name="T2" fmla="*/ 129 w 181"/>
              <a:gd name="T3" fmla="*/ 83 h 161"/>
              <a:gd name="T4" fmla="*/ 161 w 181"/>
              <a:gd name="T5" fmla="*/ 143 h 161"/>
              <a:gd name="T6" fmla="*/ 109 w 181"/>
              <a:gd name="T7" fmla="*/ 47 h 161"/>
              <a:gd name="T8" fmla="*/ 165 w 181"/>
              <a:gd name="T9" fmla="*/ 3 h 161"/>
              <a:gd name="T10" fmla="*/ 181 w 181"/>
              <a:gd name="T11" fmla="*/ 1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" h="161">
                <a:moveTo>
                  <a:pt x="181" y="11"/>
                </a:moveTo>
                <a:cubicBezTo>
                  <a:pt x="162" y="44"/>
                  <a:pt x="123" y="43"/>
                  <a:pt x="129" y="83"/>
                </a:cubicBezTo>
                <a:cubicBezTo>
                  <a:pt x="133" y="107"/>
                  <a:pt x="172" y="113"/>
                  <a:pt x="161" y="143"/>
                </a:cubicBezTo>
                <a:cubicBezTo>
                  <a:pt x="110" y="161"/>
                  <a:pt x="0" y="60"/>
                  <a:pt x="109" y="47"/>
                </a:cubicBezTo>
                <a:cubicBezTo>
                  <a:pt x="127" y="31"/>
                  <a:pt x="142" y="14"/>
                  <a:pt x="165" y="3"/>
                </a:cubicBezTo>
                <a:cubicBezTo>
                  <a:pt x="176" y="0"/>
                  <a:pt x="173" y="11"/>
                  <a:pt x="181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98"/>
          <p:cNvSpPr>
            <a:spLocks/>
          </p:cNvSpPr>
          <p:nvPr/>
        </p:nvSpPr>
        <p:spPr bwMode="auto">
          <a:xfrm>
            <a:off x="8763000" y="3716338"/>
            <a:ext cx="709613" cy="736600"/>
          </a:xfrm>
          <a:custGeom>
            <a:avLst/>
            <a:gdLst>
              <a:gd name="T0" fmla="*/ 749 w 1090"/>
              <a:gd name="T1" fmla="*/ 36 h 1133"/>
              <a:gd name="T2" fmla="*/ 769 w 1090"/>
              <a:gd name="T3" fmla="*/ 352 h 1133"/>
              <a:gd name="T4" fmla="*/ 785 w 1090"/>
              <a:gd name="T5" fmla="*/ 448 h 1133"/>
              <a:gd name="T6" fmla="*/ 797 w 1090"/>
              <a:gd name="T7" fmla="*/ 548 h 1133"/>
              <a:gd name="T8" fmla="*/ 809 w 1090"/>
              <a:gd name="T9" fmla="*/ 688 h 1133"/>
              <a:gd name="T10" fmla="*/ 905 w 1090"/>
              <a:gd name="T11" fmla="*/ 660 h 1133"/>
              <a:gd name="T12" fmla="*/ 1069 w 1090"/>
              <a:gd name="T13" fmla="*/ 652 h 1133"/>
              <a:gd name="T14" fmla="*/ 1089 w 1090"/>
              <a:gd name="T15" fmla="*/ 744 h 1133"/>
              <a:gd name="T16" fmla="*/ 1081 w 1090"/>
              <a:gd name="T17" fmla="*/ 976 h 1133"/>
              <a:gd name="T18" fmla="*/ 1065 w 1090"/>
              <a:gd name="T19" fmla="*/ 1116 h 1133"/>
              <a:gd name="T20" fmla="*/ 957 w 1090"/>
              <a:gd name="T21" fmla="*/ 1124 h 1133"/>
              <a:gd name="T22" fmla="*/ 953 w 1090"/>
              <a:gd name="T23" fmla="*/ 892 h 1133"/>
              <a:gd name="T24" fmla="*/ 861 w 1090"/>
              <a:gd name="T25" fmla="*/ 912 h 1133"/>
              <a:gd name="T26" fmla="*/ 669 w 1090"/>
              <a:gd name="T27" fmla="*/ 976 h 1133"/>
              <a:gd name="T28" fmla="*/ 665 w 1090"/>
              <a:gd name="T29" fmla="*/ 868 h 1133"/>
              <a:gd name="T30" fmla="*/ 661 w 1090"/>
              <a:gd name="T31" fmla="*/ 784 h 1133"/>
              <a:gd name="T32" fmla="*/ 669 w 1090"/>
              <a:gd name="T33" fmla="*/ 300 h 1133"/>
              <a:gd name="T34" fmla="*/ 609 w 1090"/>
              <a:gd name="T35" fmla="*/ 280 h 1133"/>
              <a:gd name="T36" fmla="*/ 529 w 1090"/>
              <a:gd name="T37" fmla="*/ 240 h 1133"/>
              <a:gd name="T38" fmla="*/ 461 w 1090"/>
              <a:gd name="T39" fmla="*/ 228 h 1133"/>
              <a:gd name="T40" fmla="*/ 333 w 1090"/>
              <a:gd name="T41" fmla="*/ 196 h 1133"/>
              <a:gd name="T42" fmla="*/ 253 w 1090"/>
              <a:gd name="T43" fmla="*/ 196 h 1133"/>
              <a:gd name="T44" fmla="*/ 197 w 1090"/>
              <a:gd name="T45" fmla="*/ 184 h 1133"/>
              <a:gd name="T46" fmla="*/ 129 w 1090"/>
              <a:gd name="T47" fmla="*/ 196 h 1133"/>
              <a:gd name="T48" fmla="*/ 17 w 1090"/>
              <a:gd name="T49" fmla="*/ 192 h 1133"/>
              <a:gd name="T50" fmla="*/ 49 w 1090"/>
              <a:gd name="T51" fmla="*/ 0 h 1133"/>
              <a:gd name="T52" fmla="*/ 409 w 1090"/>
              <a:gd name="T53" fmla="*/ 100 h 1133"/>
              <a:gd name="T54" fmla="*/ 513 w 1090"/>
              <a:gd name="T55" fmla="*/ 108 h 1133"/>
              <a:gd name="T56" fmla="*/ 557 w 1090"/>
              <a:gd name="T57" fmla="*/ 104 h 1133"/>
              <a:gd name="T58" fmla="*/ 597 w 1090"/>
              <a:gd name="T59" fmla="*/ 84 h 1133"/>
              <a:gd name="T60" fmla="*/ 625 w 1090"/>
              <a:gd name="T61" fmla="*/ 84 h 1133"/>
              <a:gd name="T62" fmla="*/ 749 w 1090"/>
              <a:gd name="T63" fmla="*/ 36 h 1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90" h="1133">
                <a:moveTo>
                  <a:pt x="749" y="36"/>
                </a:moveTo>
                <a:cubicBezTo>
                  <a:pt x="778" y="137"/>
                  <a:pt x="765" y="247"/>
                  <a:pt x="769" y="352"/>
                </a:cubicBezTo>
                <a:cubicBezTo>
                  <a:pt x="770" y="384"/>
                  <a:pt x="781" y="417"/>
                  <a:pt x="785" y="448"/>
                </a:cubicBezTo>
                <a:cubicBezTo>
                  <a:pt x="789" y="482"/>
                  <a:pt x="785" y="516"/>
                  <a:pt x="797" y="548"/>
                </a:cubicBezTo>
                <a:cubicBezTo>
                  <a:pt x="786" y="592"/>
                  <a:pt x="785" y="657"/>
                  <a:pt x="809" y="688"/>
                </a:cubicBezTo>
                <a:cubicBezTo>
                  <a:pt x="841" y="694"/>
                  <a:pt x="883" y="677"/>
                  <a:pt x="905" y="660"/>
                </a:cubicBezTo>
                <a:cubicBezTo>
                  <a:pt x="967" y="655"/>
                  <a:pt x="1014" y="638"/>
                  <a:pt x="1069" y="652"/>
                </a:cubicBezTo>
                <a:cubicBezTo>
                  <a:pt x="1083" y="679"/>
                  <a:pt x="1089" y="710"/>
                  <a:pt x="1089" y="744"/>
                </a:cubicBezTo>
                <a:cubicBezTo>
                  <a:pt x="1090" y="817"/>
                  <a:pt x="1085" y="900"/>
                  <a:pt x="1081" y="976"/>
                </a:cubicBezTo>
                <a:cubicBezTo>
                  <a:pt x="1078" y="1026"/>
                  <a:pt x="1086" y="1076"/>
                  <a:pt x="1065" y="1116"/>
                </a:cubicBezTo>
                <a:cubicBezTo>
                  <a:pt x="1039" y="1128"/>
                  <a:pt x="992" y="1133"/>
                  <a:pt x="957" y="1124"/>
                </a:cubicBezTo>
                <a:cubicBezTo>
                  <a:pt x="945" y="1051"/>
                  <a:pt x="952" y="958"/>
                  <a:pt x="953" y="892"/>
                </a:cubicBezTo>
                <a:cubicBezTo>
                  <a:pt x="921" y="871"/>
                  <a:pt x="880" y="895"/>
                  <a:pt x="861" y="912"/>
                </a:cubicBezTo>
                <a:cubicBezTo>
                  <a:pt x="787" y="923"/>
                  <a:pt x="751" y="972"/>
                  <a:pt x="669" y="976"/>
                </a:cubicBezTo>
                <a:cubicBezTo>
                  <a:pt x="651" y="944"/>
                  <a:pt x="665" y="905"/>
                  <a:pt x="665" y="868"/>
                </a:cubicBezTo>
                <a:cubicBezTo>
                  <a:pt x="665" y="840"/>
                  <a:pt x="659" y="812"/>
                  <a:pt x="661" y="784"/>
                </a:cubicBezTo>
                <a:cubicBezTo>
                  <a:pt x="674" y="627"/>
                  <a:pt x="688" y="457"/>
                  <a:pt x="669" y="300"/>
                </a:cubicBezTo>
                <a:cubicBezTo>
                  <a:pt x="654" y="288"/>
                  <a:pt x="630" y="286"/>
                  <a:pt x="609" y="280"/>
                </a:cubicBezTo>
                <a:cubicBezTo>
                  <a:pt x="583" y="271"/>
                  <a:pt x="560" y="250"/>
                  <a:pt x="529" y="240"/>
                </a:cubicBezTo>
                <a:cubicBezTo>
                  <a:pt x="509" y="234"/>
                  <a:pt x="483" y="234"/>
                  <a:pt x="461" y="228"/>
                </a:cubicBezTo>
                <a:cubicBezTo>
                  <a:pt x="425" y="218"/>
                  <a:pt x="380" y="202"/>
                  <a:pt x="333" y="196"/>
                </a:cubicBezTo>
                <a:cubicBezTo>
                  <a:pt x="308" y="193"/>
                  <a:pt x="279" y="199"/>
                  <a:pt x="253" y="196"/>
                </a:cubicBezTo>
                <a:cubicBezTo>
                  <a:pt x="234" y="194"/>
                  <a:pt x="215" y="185"/>
                  <a:pt x="197" y="184"/>
                </a:cubicBezTo>
                <a:cubicBezTo>
                  <a:pt x="173" y="183"/>
                  <a:pt x="151" y="195"/>
                  <a:pt x="129" y="196"/>
                </a:cubicBezTo>
                <a:cubicBezTo>
                  <a:pt x="91" y="198"/>
                  <a:pt x="54" y="194"/>
                  <a:pt x="17" y="192"/>
                </a:cubicBezTo>
                <a:cubicBezTo>
                  <a:pt x="0" y="129"/>
                  <a:pt x="28" y="51"/>
                  <a:pt x="49" y="0"/>
                </a:cubicBezTo>
                <a:cubicBezTo>
                  <a:pt x="164" y="44"/>
                  <a:pt x="256" y="114"/>
                  <a:pt x="409" y="100"/>
                </a:cubicBezTo>
                <a:cubicBezTo>
                  <a:pt x="442" y="121"/>
                  <a:pt x="472" y="116"/>
                  <a:pt x="513" y="108"/>
                </a:cubicBezTo>
                <a:cubicBezTo>
                  <a:pt x="528" y="105"/>
                  <a:pt x="544" y="107"/>
                  <a:pt x="557" y="104"/>
                </a:cubicBezTo>
                <a:cubicBezTo>
                  <a:pt x="571" y="101"/>
                  <a:pt x="583" y="87"/>
                  <a:pt x="597" y="84"/>
                </a:cubicBezTo>
                <a:cubicBezTo>
                  <a:pt x="606" y="82"/>
                  <a:pt x="617" y="86"/>
                  <a:pt x="625" y="84"/>
                </a:cubicBezTo>
                <a:cubicBezTo>
                  <a:pt x="670" y="71"/>
                  <a:pt x="711" y="44"/>
                  <a:pt x="749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99"/>
          <p:cNvSpPr>
            <a:spLocks/>
          </p:cNvSpPr>
          <p:nvPr/>
        </p:nvSpPr>
        <p:spPr bwMode="auto">
          <a:xfrm>
            <a:off x="1708150" y="3721100"/>
            <a:ext cx="19050" cy="19050"/>
          </a:xfrm>
          <a:custGeom>
            <a:avLst/>
            <a:gdLst>
              <a:gd name="T0" fmla="*/ 24 w 28"/>
              <a:gd name="T1" fmla="*/ 23 h 28"/>
              <a:gd name="T2" fmla="*/ 4 w 28"/>
              <a:gd name="T3" fmla="*/ 27 h 28"/>
              <a:gd name="T4" fmla="*/ 0 w 28"/>
              <a:gd name="T5" fmla="*/ 19 h 28"/>
              <a:gd name="T6" fmla="*/ 24 w 28"/>
              <a:gd name="T7" fmla="*/ 2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28">
                <a:moveTo>
                  <a:pt x="24" y="23"/>
                </a:moveTo>
                <a:cubicBezTo>
                  <a:pt x="19" y="26"/>
                  <a:pt x="13" y="28"/>
                  <a:pt x="4" y="27"/>
                </a:cubicBezTo>
                <a:cubicBezTo>
                  <a:pt x="5" y="22"/>
                  <a:pt x="3" y="20"/>
                  <a:pt x="0" y="19"/>
                </a:cubicBezTo>
                <a:cubicBezTo>
                  <a:pt x="3" y="7"/>
                  <a:pt x="28" y="0"/>
                  <a:pt x="24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0"/>
          <p:cNvSpPr>
            <a:spLocks/>
          </p:cNvSpPr>
          <p:nvPr/>
        </p:nvSpPr>
        <p:spPr bwMode="auto">
          <a:xfrm>
            <a:off x="1957388" y="3721100"/>
            <a:ext cx="26988" cy="28575"/>
          </a:xfrm>
          <a:custGeom>
            <a:avLst/>
            <a:gdLst>
              <a:gd name="T0" fmla="*/ 41 w 41"/>
              <a:gd name="T1" fmla="*/ 15 h 43"/>
              <a:gd name="T2" fmla="*/ 9 w 41"/>
              <a:gd name="T3" fmla="*/ 35 h 43"/>
              <a:gd name="T4" fmla="*/ 41 w 41"/>
              <a:gd name="T5" fmla="*/ 1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" h="43">
                <a:moveTo>
                  <a:pt x="41" y="15"/>
                </a:moveTo>
                <a:cubicBezTo>
                  <a:pt x="34" y="30"/>
                  <a:pt x="29" y="43"/>
                  <a:pt x="9" y="35"/>
                </a:cubicBezTo>
                <a:cubicBezTo>
                  <a:pt x="0" y="6"/>
                  <a:pt x="30" y="0"/>
                  <a:pt x="41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1"/>
          <p:cNvSpPr>
            <a:spLocks/>
          </p:cNvSpPr>
          <p:nvPr/>
        </p:nvSpPr>
        <p:spPr bwMode="auto">
          <a:xfrm>
            <a:off x="4173538" y="3736975"/>
            <a:ext cx="73025" cy="101600"/>
          </a:xfrm>
          <a:custGeom>
            <a:avLst/>
            <a:gdLst>
              <a:gd name="T0" fmla="*/ 30 w 114"/>
              <a:gd name="T1" fmla="*/ 156 h 156"/>
              <a:gd name="T2" fmla="*/ 50 w 114"/>
              <a:gd name="T3" fmla="*/ 80 h 156"/>
              <a:gd name="T4" fmla="*/ 2 w 114"/>
              <a:gd name="T5" fmla="*/ 32 h 156"/>
              <a:gd name="T6" fmla="*/ 10 w 114"/>
              <a:gd name="T7" fmla="*/ 4 h 156"/>
              <a:gd name="T8" fmla="*/ 58 w 114"/>
              <a:gd name="T9" fmla="*/ 24 h 156"/>
              <a:gd name="T10" fmla="*/ 106 w 114"/>
              <a:gd name="T11" fmla="*/ 60 h 156"/>
              <a:gd name="T12" fmla="*/ 30 w 114"/>
              <a:gd name="T13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" h="156">
                <a:moveTo>
                  <a:pt x="30" y="156"/>
                </a:moveTo>
                <a:cubicBezTo>
                  <a:pt x="17" y="126"/>
                  <a:pt x="53" y="108"/>
                  <a:pt x="50" y="80"/>
                </a:cubicBezTo>
                <a:cubicBezTo>
                  <a:pt x="46" y="52"/>
                  <a:pt x="21" y="54"/>
                  <a:pt x="2" y="32"/>
                </a:cubicBezTo>
                <a:cubicBezTo>
                  <a:pt x="0" y="18"/>
                  <a:pt x="7" y="13"/>
                  <a:pt x="10" y="4"/>
                </a:cubicBezTo>
                <a:cubicBezTo>
                  <a:pt x="35" y="0"/>
                  <a:pt x="34" y="8"/>
                  <a:pt x="58" y="24"/>
                </a:cubicBezTo>
                <a:cubicBezTo>
                  <a:pt x="76" y="36"/>
                  <a:pt x="101" y="40"/>
                  <a:pt x="106" y="60"/>
                </a:cubicBezTo>
                <a:cubicBezTo>
                  <a:pt x="114" y="93"/>
                  <a:pt x="61" y="152"/>
                  <a:pt x="30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2"/>
          <p:cNvSpPr>
            <a:spLocks/>
          </p:cNvSpPr>
          <p:nvPr/>
        </p:nvSpPr>
        <p:spPr bwMode="auto">
          <a:xfrm>
            <a:off x="8488363" y="3740150"/>
            <a:ext cx="254000" cy="212725"/>
          </a:xfrm>
          <a:custGeom>
            <a:avLst/>
            <a:gdLst>
              <a:gd name="T0" fmla="*/ 380 w 391"/>
              <a:gd name="T1" fmla="*/ 56 h 329"/>
              <a:gd name="T2" fmla="*/ 368 w 391"/>
              <a:gd name="T3" fmla="*/ 180 h 329"/>
              <a:gd name="T4" fmla="*/ 300 w 391"/>
              <a:gd name="T5" fmla="*/ 252 h 329"/>
              <a:gd name="T6" fmla="*/ 244 w 391"/>
              <a:gd name="T7" fmla="*/ 292 h 329"/>
              <a:gd name="T8" fmla="*/ 188 w 391"/>
              <a:gd name="T9" fmla="*/ 328 h 329"/>
              <a:gd name="T10" fmla="*/ 120 w 391"/>
              <a:gd name="T11" fmla="*/ 272 h 329"/>
              <a:gd name="T12" fmla="*/ 68 w 391"/>
              <a:gd name="T13" fmla="*/ 200 h 329"/>
              <a:gd name="T14" fmla="*/ 0 w 391"/>
              <a:gd name="T15" fmla="*/ 112 h 329"/>
              <a:gd name="T16" fmla="*/ 104 w 391"/>
              <a:gd name="T17" fmla="*/ 0 h 329"/>
              <a:gd name="T18" fmla="*/ 188 w 391"/>
              <a:gd name="T19" fmla="*/ 100 h 329"/>
              <a:gd name="T20" fmla="*/ 248 w 391"/>
              <a:gd name="T21" fmla="*/ 140 h 329"/>
              <a:gd name="T22" fmla="*/ 380 w 391"/>
              <a:gd name="T23" fmla="*/ 56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1" h="329">
                <a:moveTo>
                  <a:pt x="380" y="56"/>
                </a:moveTo>
                <a:cubicBezTo>
                  <a:pt x="391" y="97"/>
                  <a:pt x="372" y="141"/>
                  <a:pt x="368" y="180"/>
                </a:cubicBezTo>
                <a:cubicBezTo>
                  <a:pt x="337" y="191"/>
                  <a:pt x="325" y="228"/>
                  <a:pt x="300" y="252"/>
                </a:cubicBezTo>
                <a:cubicBezTo>
                  <a:pt x="285" y="266"/>
                  <a:pt x="262" y="277"/>
                  <a:pt x="244" y="292"/>
                </a:cubicBezTo>
                <a:cubicBezTo>
                  <a:pt x="224" y="308"/>
                  <a:pt x="206" y="329"/>
                  <a:pt x="188" y="328"/>
                </a:cubicBezTo>
                <a:cubicBezTo>
                  <a:pt x="172" y="327"/>
                  <a:pt x="133" y="285"/>
                  <a:pt x="120" y="272"/>
                </a:cubicBezTo>
                <a:cubicBezTo>
                  <a:pt x="97" y="248"/>
                  <a:pt x="78" y="229"/>
                  <a:pt x="68" y="200"/>
                </a:cubicBezTo>
                <a:cubicBezTo>
                  <a:pt x="39" y="177"/>
                  <a:pt x="17" y="147"/>
                  <a:pt x="0" y="112"/>
                </a:cubicBezTo>
                <a:cubicBezTo>
                  <a:pt x="33" y="73"/>
                  <a:pt x="79" y="47"/>
                  <a:pt x="104" y="0"/>
                </a:cubicBezTo>
                <a:cubicBezTo>
                  <a:pt x="150" y="11"/>
                  <a:pt x="160" y="68"/>
                  <a:pt x="188" y="100"/>
                </a:cubicBezTo>
                <a:cubicBezTo>
                  <a:pt x="201" y="115"/>
                  <a:pt x="231" y="139"/>
                  <a:pt x="248" y="140"/>
                </a:cubicBezTo>
                <a:cubicBezTo>
                  <a:pt x="294" y="142"/>
                  <a:pt x="337" y="55"/>
                  <a:pt x="380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3"/>
          <p:cNvSpPr>
            <a:spLocks/>
          </p:cNvSpPr>
          <p:nvPr/>
        </p:nvSpPr>
        <p:spPr bwMode="auto">
          <a:xfrm>
            <a:off x="7915275" y="3741738"/>
            <a:ext cx="98425" cy="625475"/>
          </a:xfrm>
          <a:custGeom>
            <a:avLst/>
            <a:gdLst>
              <a:gd name="T0" fmla="*/ 85 w 150"/>
              <a:gd name="T1" fmla="*/ 956 h 962"/>
              <a:gd name="T2" fmla="*/ 13 w 150"/>
              <a:gd name="T3" fmla="*/ 936 h 962"/>
              <a:gd name="T4" fmla="*/ 13 w 150"/>
              <a:gd name="T5" fmla="*/ 480 h 962"/>
              <a:gd name="T6" fmla="*/ 17 w 150"/>
              <a:gd name="T7" fmla="*/ 148 h 962"/>
              <a:gd name="T8" fmla="*/ 21 w 150"/>
              <a:gd name="T9" fmla="*/ 84 h 962"/>
              <a:gd name="T10" fmla="*/ 37 w 150"/>
              <a:gd name="T11" fmla="*/ 0 h 962"/>
              <a:gd name="T12" fmla="*/ 141 w 150"/>
              <a:gd name="T13" fmla="*/ 48 h 962"/>
              <a:gd name="T14" fmla="*/ 129 w 150"/>
              <a:gd name="T15" fmla="*/ 112 h 962"/>
              <a:gd name="T16" fmla="*/ 133 w 150"/>
              <a:gd name="T17" fmla="*/ 160 h 962"/>
              <a:gd name="T18" fmla="*/ 125 w 150"/>
              <a:gd name="T19" fmla="*/ 248 h 962"/>
              <a:gd name="T20" fmla="*/ 129 w 150"/>
              <a:gd name="T21" fmla="*/ 296 h 962"/>
              <a:gd name="T22" fmla="*/ 121 w 150"/>
              <a:gd name="T23" fmla="*/ 352 h 962"/>
              <a:gd name="T24" fmla="*/ 129 w 150"/>
              <a:gd name="T25" fmla="*/ 404 h 962"/>
              <a:gd name="T26" fmla="*/ 121 w 150"/>
              <a:gd name="T27" fmla="*/ 452 h 962"/>
              <a:gd name="T28" fmla="*/ 125 w 150"/>
              <a:gd name="T29" fmla="*/ 644 h 962"/>
              <a:gd name="T30" fmla="*/ 105 w 150"/>
              <a:gd name="T31" fmla="*/ 848 h 962"/>
              <a:gd name="T32" fmla="*/ 85 w 150"/>
              <a:gd name="T33" fmla="*/ 956 h 9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0" h="962">
                <a:moveTo>
                  <a:pt x="85" y="956"/>
                </a:moveTo>
                <a:cubicBezTo>
                  <a:pt x="63" y="962"/>
                  <a:pt x="28" y="950"/>
                  <a:pt x="13" y="936"/>
                </a:cubicBezTo>
                <a:cubicBezTo>
                  <a:pt x="12" y="802"/>
                  <a:pt x="0" y="626"/>
                  <a:pt x="13" y="480"/>
                </a:cubicBezTo>
                <a:cubicBezTo>
                  <a:pt x="24" y="358"/>
                  <a:pt x="3" y="246"/>
                  <a:pt x="17" y="148"/>
                </a:cubicBezTo>
                <a:cubicBezTo>
                  <a:pt x="20" y="129"/>
                  <a:pt x="20" y="105"/>
                  <a:pt x="21" y="84"/>
                </a:cubicBezTo>
                <a:cubicBezTo>
                  <a:pt x="23" y="44"/>
                  <a:pt x="16" y="22"/>
                  <a:pt x="37" y="0"/>
                </a:cubicBezTo>
                <a:cubicBezTo>
                  <a:pt x="61" y="14"/>
                  <a:pt x="126" y="11"/>
                  <a:pt x="141" y="48"/>
                </a:cubicBezTo>
                <a:cubicBezTo>
                  <a:pt x="150" y="70"/>
                  <a:pt x="132" y="89"/>
                  <a:pt x="129" y="112"/>
                </a:cubicBezTo>
                <a:cubicBezTo>
                  <a:pt x="128" y="125"/>
                  <a:pt x="133" y="143"/>
                  <a:pt x="133" y="160"/>
                </a:cubicBezTo>
                <a:cubicBezTo>
                  <a:pt x="134" y="188"/>
                  <a:pt x="126" y="219"/>
                  <a:pt x="125" y="248"/>
                </a:cubicBezTo>
                <a:cubicBezTo>
                  <a:pt x="124" y="265"/>
                  <a:pt x="129" y="279"/>
                  <a:pt x="129" y="296"/>
                </a:cubicBezTo>
                <a:cubicBezTo>
                  <a:pt x="128" y="314"/>
                  <a:pt x="121" y="334"/>
                  <a:pt x="121" y="352"/>
                </a:cubicBezTo>
                <a:cubicBezTo>
                  <a:pt x="121" y="369"/>
                  <a:pt x="129" y="387"/>
                  <a:pt x="129" y="404"/>
                </a:cubicBezTo>
                <a:cubicBezTo>
                  <a:pt x="129" y="420"/>
                  <a:pt x="123" y="435"/>
                  <a:pt x="121" y="452"/>
                </a:cubicBezTo>
                <a:cubicBezTo>
                  <a:pt x="114" y="525"/>
                  <a:pt x="128" y="597"/>
                  <a:pt x="125" y="644"/>
                </a:cubicBezTo>
                <a:cubicBezTo>
                  <a:pt x="120" y="714"/>
                  <a:pt x="112" y="784"/>
                  <a:pt x="105" y="848"/>
                </a:cubicBezTo>
                <a:cubicBezTo>
                  <a:pt x="101" y="886"/>
                  <a:pt x="109" y="926"/>
                  <a:pt x="85" y="9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4"/>
          <p:cNvSpPr>
            <a:spLocks/>
          </p:cNvSpPr>
          <p:nvPr/>
        </p:nvSpPr>
        <p:spPr bwMode="auto">
          <a:xfrm>
            <a:off x="9967913" y="3746500"/>
            <a:ext cx="6350" cy="7938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5"/>
          <p:cNvSpPr>
            <a:spLocks/>
          </p:cNvSpPr>
          <p:nvPr/>
        </p:nvSpPr>
        <p:spPr bwMode="auto">
          <a:xfrm>
            <a:off x="10217150" y="3749675"/>
            <a:ext cx="420688" cy="563563"/>
          </a:xfrm>
          <a:custGeom>
            <a:avLst/>
            <a:gdLst>
              <a:gd name="T0" fmla="*/ 616 w 646"/>
              <a:gd name="T1" fmla="*/ 40 h 866"/>
              <a:gd name="T2" fmla="*/ 632 w 646"/>
              <a:gd name="T3" fmla="*/ 176 h 866"/>
              <a:gd name="T4" fmla="*/ 644 w 646"/>
              <a:gd name="T5" fmla="*/ 312 h 866"/>
              <a:gd name="T6" fmla="*/ 632 w 646"/>
              <a:gd name="T7" fmla="*/ 552 h 866"/>
              <a:gd name="T8" fmla="*/ 636 w 646"/>
              <a:gd name="T9" fmla="*/ 596 h 866"/>
              <a:gd name="T10" fmla="*/ 628 w 646"/>
              <a:gd name="T11" fmla="*/ 636 h 866"/>
              <a:gd name="T12" fmla="*/ 628 w 646"/>
              <a:gd name="T13" fmla="*/ 748 h 866"/>
              <a:gd name="T14" fmla="*/ 524 w 646"/>
              <a:gd name="T15" fmla="*/ 788 h 866"/>
              <a:gd name="T16" fmla="*/ 460 w 646"/>
              <a:gd name="T17" fmla="*/ 804 h 866"/>
              <a:gd name="T18" fmla="*/ 412 w 646"/>
              <a:gd name="T19" fmla="*/ 812 h 866"/>
              <a:gd name="T20" fmla="*/ 232 w 646"/>
              <a:gd name="T21" fmla="*/ 832 h 866"/>
              <a:gd name="T22" fmla="*/ 184 w 646"/>
              <a:gd name="T23" fmla="*/ 844 h 866"/>
              <a:gd name="T24" fmla="*/ 148 w 646"/>
              <a:gd name="T25" fmla="*/ 840 h 866"/>
              <a:gd name="T26" fmla="*/ 28 w 646"/>
              <a:gd name="T27" fmla="*/ 860 h 866"/>
              <a:gd name="T28" fmla="*/ 20 w 646"/>
              <a:gd name="T29" fmla="*/ 768 h 866"/>
              <a:gd name="T30" fmla="*/ 24 w 646"/>
              <a:gd name="T31" fmla="*/ 680 h 866"/>
              <a:gd name="T32" fmla="*/ 28 w 646"/>
              <a:gd name="T33" fmla="*/ 604 h 866"/>
              <a:gd name="T34" fmla="*/ 48 w 646"/>
              <a:gd name="T35" fmla="*/ 436 h 866"/>
              <a:gd name="T36" fmla="*/ 56 w 646"/>
              <a:gd name="T37" fmla="*/ 356 h 866"/>
              <a:gd name="T38" fmla="*/ 80 w 646"/>
              <a:gd name="T39" fmla="*/ 152 h 866"/>
              <a:gd name="T40" fmla="*/ 92 w 646"/>
              <a:gd name="T41" fmla="*/ 128 h 866"/>
              <a:gd name="T42" fmla="*/ 92 w 646"/>
              <a:gd name="T43" fmla="*/ 100 h 866"/>
              <a:gd name="T44" fmla="*/ 112 w 646"/>
              <a:gd name="T45" fmla="*/ 64 h 866"/>
              <a:gd name="T46" fmla="*/ 152 w 646"/>
              <a:gd name="T47" fmla="*/ 44 h 866"/>
              <a:gd name="T48" fmla="*/ 284 w 646"/>
              <a:gd name="T49" fmla="*/ 20 h 866"/>
              <a:gd name="T50" fmla="*/ 444 w 646"/>
              <a:gd name="T51" fmla="*/ 0 h 866"/>
              <a:gd name="T52" fmla="*/ 540 w 646"/>
              <a:gd name="T53" fmla="*/ 4 h 866"/>
              <a:gd name="T54" fmla="*/ 616 w 646"/>
              <a:gd name="T55" fmla="*/ 40 h 8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46" h="866">
                <a:moveTo>
                  <a:pt x="616" y="40"/>
                </a:moveTo>
                <a:cubicBezTo>
                  <a:pt x="638" y="79"/>
                  <a:pt x="630" y="124"/>
                  <a:pt x="632" y="176"/>
                </a:cubicBezTo>
                <a:cubicBezTo>
                  <a:pt x="634" y="214"/>
                  <a:pt x="646" y="256"/>
                  <a:pt x="644" y="312"/>
                </a:cubicBezTo>
                <a:cubicBezTo>
                  <a:pt x="642" y="368"/>
                  <a:pt x="631" y="475"/>
                  <a:pt x="632" y="552"/>
                </a:cubicBezTo>
                <a:cubicBezTo>
                  <a:pt x="632" y="568"/>
                  <a:pt x="637" y="582"/>
                  <a:pt x="636" y="596"/>
                </a:cubicBezTo>
                <a:cubicBezTo>
                  <a:pt x="635" y="610"/>
                  <a:pt x="629" y="623"/>
                  <a:pt x="628" y="636"/>
                </a:cubicBezTo>
                <a:cubicBezTo>
                  <a:pt x="626" y="679"/>
                  <a:pt x="644" y="727"/>
                  <a:pt x="628" y="748"/>
                </a:cubicBezTo>
                <a:cubicBezTo>
                  <a:pt x="621" y="757"/>
                  <a:pt x="553" y="779"/>
                  <a:pt x="524" y="788"/>
                </a:cubicBezTo>
                <a:cubicBezTo>
                  <a:pt x="500" y="796"/>
                  <a:pt x="492" y="797"/>
                  <a:pt x="460" y="804"/>
                </a:cubicBezTo>
                <a:cubicBezTo>
                  <a:pt x="441" y="808"/>
                  <a:pt x="432" y="808"/>
                  <a:pt x="412" y="812"/>
                </a:cubicBezTo>
                <a:cubicBezTo>
                  <a:pt x="369" y="821"/>
                  <a:pt x="285" y="826"/>
                  <a:pt x="232" y="832"/>
                </a:cubicBezTo>
                <a:cubicBezTo>
                  <a:pt x="213" y="834"/>
                  <a:pt x="198" y="843"/>
                  <a:pt x="184" y="844"/>
                </a:cubicBezTo>
                <a:cubicBezTo>
                  <a:pt x="169" y="845"/>
                  <a:pt x="160" y="839"/>
                  <a:pt x="148" y="840"/>
                </a:cubicBezTo>
                <a:cubicBezTo>
                  <a:pt x="108" y="844"/>
                  <a:pt x="67" y="866"/>
                  <a:pt x="28" y="860"/>
                </a:cubicBezTo>
                <a:cubicBezTo>
                  <a:pt x="0" y="837"/>
                  <a:pt x="16" y="801"/>
                  <a:pt x="20" y="768"/>
                </a:cubicBezTo>
                <a:cubicBezTo>
                  <a:pt x="23" y="740"/>
                  <a:pt x="20" y="709"/>
                  <a:pt x="24" y="680"/>
                </a:cubicBezTo>
                <a:cubicBezTo>
                  <a:pt x="27" y="657"/>
                  <a:pt x="27" y="635"/>
                  <a:pt x="28" y="604"/>
                </a:cubicBezTo>
                <a:cubicBezTo>
                  <a:pt x="29" y="549"/>
                  <a:pt x="47" y="487"/>
                  <a:pt x="48" y="436"/>
                </a:cubicBezTo>
                <a:cubicBezTo>
                  <a:pt x="49" y="407"/>
                  <a:pt x="34" y="382"/>
                  <a:pt x="56" y="356"/>
                </a:cubicBezTo>
                <a:cubicBezTo>
                  <a:pt x="51" y="291"/>
                  <a:pt x="63" y="217"/>
                  <a:pt x="80" y="152"/>
                </a:cubicBezTo>
                <a:cubicBezTo>
                  <a:pt x="82" y="144"/>
                  <a:pt x="89" y="137"/>
                  <a:pt x="92" y="128"/>
                </a:cubicBezTo>
                <a:cubicBezTo>
                  <a:pt x="95" y="118"/>
                  <a:pt x="90" y="107"/>
                  <a:pt x="92" y="100"/>
                </a:cubicBezTo>
                <a:cubicBezTo>
                  <a:pt x="97" y="87"/>
                  <a:pt x="116" y="79"/>
                  <a:pt x="112" y="64"/>
                </a:cubicBezTo>
                <a:cubicBezTo>
                  <a:pt x="130" y="59"/>
                  <a:pt x="128" y="50"/>
                  <a:pt x="152" y="44"/>
                </a:cubicBezTo>
                <a:cubicBezTo>
                  <a:pt x="184" y="37"/>
                  <a:pt x="240" y="21"/>
                  <a:pt x="284" y="20"/>
                </a:cubicBezTo>
                <a:cubicBezTo>
                  <a:pt x="332" y="19"/>
                  <a:pt x="406" y="21"/>
                  <a:pt x="444" y="0"/>
                </a:cubicBezTo>
                <a:cubicBezTo>
                  <a:pt x="475" y="19"/>
                  <a:pt x="513" y="1"/>
                  <a:pt x="540" y="4"/>
                </a:cubicBezTo>
                <a:cubicBezTo>
                  <a:pt x="570" y="8"/>
                  <a:pt x="591" y="33"/>
                  <a:pt x="616" y="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6"/>
          <p:cNvSpPr>
            <a:spLocks/>
          </p:cNvSpPr>
          <p:nvPr/>
        </p:nvSpPr>
        <p:spPr bwMode="auto">
          <a:xfrm>
            <a:off x="8021638" y="3779838"/>
            <a:ext cx="190500" cy="68263"/>
          </a:xfrm>
          <a:custGeom>
            <a:avLst/>
            <a:gdLst>
              <a:gd name="T0" fmla="*/ 294 w 294"/>
              <a:gd name="T1" fmla="*/ 86 h 106"/>
              <a:gd name="T2" fmla="*/ 222 w 294"/>
              <a:gd name="T3" fmla="*/ 86 h 106"/>
              <a:gd name="T4" fmla="*/ 42 w 294"/>
              <a:gd name="T5" fmla="*/ 6 h 106"/>
              <a:gd name="T6" fmla="*/ 138 w 294"/>
              <a:gd name="T7" fmla="*/ 38 h 106"/>
              <a:gd name="T8" fmla="*/ 294 w 294"/>
              <a:gd name="T9" fmla="*/ 8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4" h="106">
                <a:moveTo>
                  <a:pt x="294" y="86"/>
                </a:moveTo>
                <a:cubicBezTo>
                  <a:pt x="286" y="106"/>
                  <a:pt x="251" y="89"/>
                  <a:pt x="222" y="86"/>
                </a:cubicBezTo>
                <a:cubicBezTo>
                  <a:pt x="165" y="81"/>
                  <a:pt x="0" y="67"/>
                  <a:pt x="42" y="6"/>
                </a:cubicBezTo>
                <a:cubicBezTo>
                  <a:pt x="75" y="0"/>
                  <a:pt x="116" y="20"/>
                  <a:pt x="138" y="38"/>
                </a:cubicBezTo>
                <a:cubicBezTo>
                  <a:pt x="199" y="45"/>
                  <a:pt x="248" y="64"/>
                  <a:pt x="294" y="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7"/>
          <p:cNvSpPr>
            <a:spLocks/>
          </p:cNvSpPr>
          <p:nvPr/>
        </p:nvSpPr>
        <p:spPr bwMode="auto">
          <a:xfrm>
            <a:off x="9301163" y="3803650"/>
            <a:ext cx="660400" cy="117475"/>
          </a:xfrm>
          <a:custGeom>
            <a:avLst/>
            <a:gdLst>
              <a:gd name="T0" fmla="*/ 1013 w 1014"/>
              <a:gd name="T1" fmla="*/ 4 h 180"/>
              <a:gd name="T2" fmla="*/ 1001 w 1014"/>
              <a:gd name="T3" fmla="*/ 92 h 180"/>
              <a:gd name="T4" fmla="*/ 889 w 1014"/>
              <a:gd name="T5" fmla="*/ 116 h 180"/>
              <a:gd name="T6" fmla="*/ 877 w 1014"/>
              <a:gd name="T7" fmla="*/ 104 h 180"/>
              <a:gd name="T8" fmla="*/ 837 w 1014"/>
              <a:gd name="T9" fmla="*/ 124 h 180"/>
              <a:gd name="T10" fmla="*/ 765 w 1014"/>
              <a:gd name="T11" fmla="*/ 136 h 180"/>
              <a:gd name="T12" fmla="*/ 725 w 1014"/>
              <a:gd name="T13" fmla="*/ 124 h 180"/>
              <a:gd name="T14" fmla="*/ 661 w 1014"/>
              <a:gd name="T15" fmla="*/ 144 h 180"/>
              <a:gd name="T16" fmla="*/ 661 w 1014"/>
              <a:gd name="T17" fmla="*/ 136 h 180"/>
              <a:gd name="T18" fmla="*/ 421 w 1014"/>
              <a:gd name="T19" fmla="*/ 164 h 180"/>
              <a:gd name="T20" fmla="*/ 417 w 1014"/>
              <a:gd name="T21" fmla="*/ 156 h 180"/>
              <a:gd name="T22" fmla="*/ 337 w 1014"/>
              <a:gd name="T23" fmla="*/ 156 h 180"/>
              <a:gd name="T24" fmla="*/ 233 w 1014"/>
              <a:gd name="T25" fmla="*/ 156 h 180"/>
              <a:gd name="T26" fmla="*/ 173 w 1014"/>
              <a:gd name="T27" fmla="*/ 168 h 180"/>
              <a:gd name="T28" fmla="*/ 141 w 1014"/>
              <a:gd name="T29" fmla="*/ 152 h 180"/>
              <a:gd name="T30" fmla="*/ 13 w 1014"/>
              <a:gd name="T31" fmla="*/ 160 h 180"/>
              <a:gd name="T32" fmla="*/ 5 w 1014"/>
              <a:gd name="T33" fmla="*/ 80 h 180"/>
              <a:gd name="T34" fmla="*/ 49 w 1014"/>
              <a:gd name="T35" fmla="*/ 64 h 180"/>
              <a:gd name="T36" fmla="*/ 61 w 1014"/>
              <a:gd name="T37" fmla="*/ 80 h 180"/>
              <a:gd name="T38" fmla="*/ 129 w 1014"/>
              <a:gd name="T39" fmla="*/ 64 h 180"/>
              <a:gd name="T40" fmla="*/ 189 w 1014"/>
              <a:gd name="T41" fmla="*/ 76 h 180"/>
              <a:gd name="T42" fmla="*/ 289 w 1014"/>
              <a:gd name="T43" fmla="*/ 76 h 180"/>
              <a:gd name="T44" fmla="*/ 349 w 1014"/>
              <a:gd name="T45" fmla="*/ 60 h 180"/>
              <a:gd name="T46" fmla="*/ 361 w 1014"/>
              <a:gd name="T47" fmla="*/ 68 h 180"/>
              <a:gd name="T48" fmla="*/ 437 w 1014"/>
              <a:gd name="T49" fmla="*/ 60 h 180"/>
              <a:gd name="T50" fmla="*/ 461 w 1014"/>
              <a:gd name="T51" fmla="*/ 68 h 180"/>
              <a:gd name="T52" fmla="*/ 537 w 1014"/>
              <a:gd name="T53" fmla="*/ 68 h 180"/>
              <a:gd name="T54" fmla="*/ 617 w 1014"/>
              <a:gd name="T55" fmla="*/ 48 h 180"/>
              <a:gd name="T56" fmla="*/ 693 w 1014"/>
              <a:gd name="T57" fmla="*/ 36 h 180"/>
              <a:gd name="T58" fmla="*/ 877 w 1014"/>
              <a:gd name="T59" fmla="*/ 28 h 180"/>
              <a:gd name="T60" fmla="*/ 921 w 1014"/>
              <a:gd name="T61" fmla="*/ 20 h 180"/>
              <a:gd name="T62" fmla="*/ 929 w 1014"/>
              <a:gd name="T63" fmla="*/ 8 h 180"/>
              <a:gd name="T64" fmla="*/ 1013 w 1014"/>
              <a:gd name="T65" fmla="*/ 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14" h="180">
                <a:moveTo>
                  <a:pt x="1013" y="4"/>
                </a:moveTo>
                <a:cubicBezTo>
                  <a:pt x="1014" y="34"/>
                  <a:pt x="1008" y="63"/>
                  <a:pt x="1001" y="92"/>
                </a:cubicBezTo>
                <a:cubicBezTo>
                  <a:pt x="957" y="94"/>
                  <a:pt x="932" y="114"/>
                  <a:pt x="889" y="116"/>
                </a:cubicBezTo>
                <a:cubicBezTo>
                  <a:pt x="880" y="117"/>
                  <a:pt x="876" y="113"/>
                  <a:pt x="877" y="104"/>
                </a:cubicBezTo>
                <a:cubicBezTo>
                  <a:pt x="862" y="117"/>
                  <a:pt x="848" y="107"/>
                  <a:pt x="837" y="124"/>
                </a:cubicBezTo>
                <a:cubicBezTo>
                  <a:pt x="815" y="123"/>
                  <a:pt x="780" y="115"/>
                  <a:pt x="765" y="136"/>
                </a:cubicBezTo>
                <a:cubicBezTo>
                  <a:pt x="747" y="131"/>
                  <a:pt x="734" y="141"/>
                  <a:pt x="725" y="124"/>
                </a:cubicBezTo>
                <a:cubicBezTo>
                  <a:pt x="704" y="136"/>
                  <a:pt x="681" y="129"/>
                  <a:pt x="661" y="144"/>
                </a:cubicBezTo>
                <a:cubicBezTo>
                  <a:pt x="661" y="141"/>
                  <a:pt x="661" y="139"/>
                  <a:pt x="661" y="136"/>
                </a:cubicBezTo>
                <a:cubicBezTo>
                  <a:pt x="577" y="163"/>
                  <a:pt x="498" y="140"/>
                  <a:pt x="421" y="164"/>
                </a:cubicBezTo>
                <a:cubicBezTo>
                  <a:pt x="422" y="159"/>
                  <a:pt x="420" y="157"/>
                  <a:pt x="417" y="156"/>
                </a:cubicBezTo>
                <a:cubicBezTo>
                  <a:pt x="389" y="154"/>
                  <a:pt x="350" y="180"/>
                  <a:pt x="337" y="156"/>
                </a:cubicBezTo>
                <a:cubicBezTo>
                  <a:pt x="306" y="174"/>
                  <a:pt x="267" y="155"/>
                  <a:pt x="233" y="156"/>
                </a:cubicBezTo>
                <a:cubicBezTo>
                  <a:pt x="210" y="157"/>
                  <a:pt x="192" y="169"/>
                  <a:pt x="173" y="168"/>
                </a:cubicBezTo>
                <a:cubicBezTo>
                  <a:pt x="167" y="168"/>
                  <a:pt x="146" y="161"/>
                  <a:pt x="141" y="152"/>
                </a:cubicBezTo>
                <a:cubicBezTo>
                  <a:pt x="95" y="175"/>
                  <a:pt x="60" y="161"/>
                  <a:pt x="13" y="160"/>
                </a:cubicBezTo>
                <a:cubicBezTo>
                  <a:pt x="17" y="127"/>
                  <a:pt x="0" y="114"/>
                  <a:pt x="5" y="80"/>
                </a:cubicBezTo>
                <a:cubicBezTo>
                  <a:pt x="16" y="85"/>
                  <a:pt x="30" y="63"/>
                  <a:pt x="49" y="64"/>
                </a:cubicBezTo>
                <a:cubicBezTo>
                  <a:pt x="55" y="67"/>
                  <a:pt x="62" y="70"/>
                  <a:pt x="61" y="80"/>
                </a:cubicBezTo>
                <a:cubicBezTo>
                  <a:pt x="92" y="85"/>
                  <a:pt x="110" y="80"/>
                  <a:pt x="129" y="64"/>
                </a:cubicBezTo>
                <a:cubicBezTo>
                  <a:pt x="155" y="62"/>
                  <a:pt x="168" y="73"/>
                  <a:pt x="189" y="76"/>
                </a:cubicBezTo>
                <a:cubicBezTo>
                  <a:pt x="227" y="52"/>
                  <a:pt x="250" y="82"/>
                  <a:pt x="289" y="76"/>
                </a:cubicBezTo>
                <a:cubicBezTo>
                  <a:pt x="307" y="73"/>
                  <a:pt x="329" y="56"/>
                  <a:pt x="349" y="60"/>
                </a:cubicBezTo>
                <a:cubicBezTo>
                  <a:pt x="354" y="61"/>
                  <a:pt x="355" y="68"/>
                  <a:pt x="361" y="68"/>
                </a:cubicBezTo>
                <a:cubicBezTo>
                  <a:pt x="389" y="70"/>
                  <a:pt x="418" y="60"/>
                  <a:pt x="437" y="60"/>
                </a:cubicBezTo>
                <a:cubicBezTo>
                  <a:pt x="445" y="60"/>
                  <a:pt x="452" y="67"/>
                  <a:pt x="461" y="68"/>
                </a:cubicBezTo>
                <a:cubicBezTo>
                  <a:pt x="487" y="72"/>
                  <a:pt x="517" y="53"/>
                  <a:pt x="537" y="68"/>
                </a:cubicBezTo>
                <a:cubicBezTo>
                  <a:pt x="553" y="47"/>
                  <a:pt x="601" y="80"/>
                  <a:pt x="617" y="48"/>
                </a:cubicBezTo>
                <a:cubicBezTo>
                  <a:pt x="641" y="50"/>
                  <a:pt x="668" y="46"/>
                  <a:pt x="693" y="36"/>
                </a:cubicBezTo>
                <a:cubicBezTo>
                  <a:pt x="759" y="60"/>
                  <a:pt x="812" y="16"/>
                  <a:pt x="877" y="28"/>
                </a:cubicBezTo>
                <a:cubicBezTo>
                  <a:pt x="891" y="19"/>
                  <a:pt x="904" y="15"/>
                  <a:pt x="921" y="20"/>
                </a:cubicBezTo>
                <a:cubicBezTo>
                  <a:pt x="926" y="18"/>
                  <a:pt x="929" y="15"/>
                  <a:pt x="929" y="8"/>
                </a:cubicBezTo>
                <a:cubicBezTo>
                  <a:pt x="957" y="12"/>
                  <a:pt x="972" y="0"/>
                  <a:pt x="1013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08"/>
          <p:cNvSpPr>
            <a:spLocks noEditPoints="1"/>
          </p:cNvSpPr>
          <p:nvPr/>
        </p:nvSpPr>
        <p:spPr bwMode="auto">
          <a:xfrm>
            <a:off x="5043488" y="3814763"/>
            <a:ext cx="207963" cy="158750"/>
          </a:xfrm>
          <a:custGeom>
            <a:avLst/>
            <a:gdLst>
              <a:gd name="T0" fmla="*/ 288 w 320"/>
              <a:gd name="T1" fmla="*/ 173 h 246"/>
              <a:gd name="T2" fmla="*/ 32 w 320"/>
              <a:gd name="T3" fmla="*/ 193 h 246"/>
              <a:gd name="T4" fmla="*/ 32 w 320"/>
              <a:gd name="T5" fmla="*/ 65 h 246"/>
              <a:gd name="T6" fmla="*/ 288 w 320"/>
              <a:gd name="T7" fmla="*/ 173 h 246"/>
              <a:gd name="T8" fmla="*/ 44 w 320"/>
              <a:gd name="T9" fmla="*/ 141 h 246"/>
              <a:gd name="T10" fmla="*/ 252 w 320"/>
              <a:gd name="T11" fmla="*/ 153 h 246"/>
              <a:gd name="T12" fmla="*/ 84 w 320"/>
              <a:gd name="T13" fmla="*/ 81 h 246"/>
              <a:gd name="T14" fmla="*/ 44 w 320"/>
              <a:gd name="T15" fmla="*/ 141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0" h="246">
                <a:moveTo>
                  <a:pt x="288" y="173"/>
                </a:moveTo>
                <a:cubicBezTo>
                  <a:pt x="269" y="246"/>
                  <a:pt x="81" y="243"/>
                  <a:pt x="32" y="193"/>
                </a:cubicBezTo>
                <a:cubicBezTo>
                  <a:pt x="3" y="164"/>
                  <a:pt x="0" y="100"/>
                  <a:pt x="32" y="65"/>
                </a:cubicBezTo>
                <a:cubicBezTo>
                  <a:pt x="91" y="0"/>
                  <a:pt x="320" y="36"/>
                  <a:pt x="288" y="173"/>
                </a:cubicBezTo>
                <a:close/>
                <a:moveTo>
                  <a:pt x="44" y="141"/>
                </a:moveTo>
                <a:cubicBezTo>
                  <a:pt x="62" y="204"/>
                  <a:pt x="249" y="221"/>
                  <a:pt x="252" y="153"/>
                </a:cubicBezTo>
                <a:cubicBezTo>
                  <a:pt x="255" y="102"/>
                  <a:pt x="142" y="65"/>
                  <a:pt x="84" y="81"/>
                </a:cubicBezTo>
                <a:cubicBezTo>
                  <a:pt x="52" y="90"/>
                  <a:pt x="35" y="109"/>
                  <a:pt x="44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09"/>
          <p:cNvSpPr>
            <a:spLocks/>
          </p:cNvSpPr>
          <p:nvPr/>
        </p:nvSpPr>
        <p:spPr bwMode="auto">
          <a:xfrm>
            <a:off x="1798638" y="3819525"/>
            <a:ext cx="82550" cy="117475"/>
          </a:xfrm>
          <a:custGeom>
            <a:avLst/>
            <a:gdLst>
              <a:gd name="T0" fmla="*/ 26 w 126"/>
              <a:gd name="T1" fmla="*/ 169 h 181"/>
              <a:gd name="T2" fmla="*/ 54 w 126"/>
              <a:gd name="T3" fmla="*/ 101 h 181"/>
              <a:gd name="T4" fmla="*/ 10 w 126"/>
              <a:gd name="T5" fmla="*/ 65 h 181"/>
              <a:gd name="T6" fmla="*/ 106 w 126"/>
              <a:gd name="T7" fmla="*/ 93 h 181"/>
              <a:gd name="T8" fmla="*/ 90 w 126"/>
              <a:gd name="T9" fmla="*/ 113 h 181"/>
              <a:gd name="T10" fmla="*/ 26 w 126"/>
              <a:gd name="T11" fmla="*/ 169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6" h="181">
                <a:moveTo>
                  <a:pt x="26" y="169"/>
                </a:moveTo>
                <a:cubicBezTo>
                  <a:pt x="27" y="141"/>
                  <a:pt x="59" y="130"/>
                  <a:pt x="54" y="101"/>
                </a:cubicBezTo>
                <a:cubicBezTo>
                  <a:pt x="51" y="81"/>
                  <a:pt x="33" y="76"/>
                  <a:pt x="10" y="65"/>
                </a:cubicBezTo>
                <a:cubicBezTo>
                  <a:pt x="0" y="0"/>
                  <a:pt x="126" y="47"/>
                  <a:pt x="106" y="93"/>
                </a:cubicBezTo>
                <a:cubicBezTo>
                  <a:pt x="101" y="104"/>
                  <a:pt x="97" y="105"/>
                  <a:pt x="90" y="113"/>
                </a:cubicBezTo>
                <a:cubicBezTo>
                  <a:pt x="76" y="129"/>
                  <a:pt x="55" y="181"/>
                  <a:pt x="26" y="1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0"/>
          <p:cNvSpPr>
            <a:spLocks/>
          </p:cNvSpPr>
          <p:nvPr/>
        </p:nvSpPr>
        <p:spPr bwMode="auto">
          <a:xfrm>
            <a:off x="5065713" y="3856038"/>
            <a:ext cx="142875" cy="101600"/>
          </a:xfrm>
          <a:custGeom>
            <a:avLst/>
            <a:gdLst>
              <a:gd name="T0" fmla="*/ 49 w 220"/>
              <a:gd name="T1" fmla="*/ 16 h 156"/>
              <a:gd name="T2" fmla="*/ 217 w 220"/>
              <a:gd name="T3" fmla="*/ 88 h 156"/>
              <a:gd name="T4" fmla="*/ 9 w 220"/>
              <a:gd name="T5" fmla="*/ 76 h 156"/>
              <a:gd name="T6" fmla="*/ 49 w 220"/>
              <a:gd name="T7" fmla="*/ 1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0" h="156">
                <a:moveTo>
                  <a:pt x="49" y="16"/>
                </a:moveTo>
                <a:cubicBezTo>
                  <a:pt x="107" y="0"/>
                  <a:pt x="220" y="37"/>
                  <a:pt x="217" y="88"/>
                </a:cubicBezTo>
                <a:cubicBezTo>
                  <a:pt x="214" y="156"/>
                  <a:pt x="27" y="139"/>
                  <a:pt x="9" y="76"/>
                </a:cubicBezTo>
                <a:cubicBezTo>
                  <a:pt x="0" y="44"/>
                  <a:pt x="17" y="25"/>
                  <a:pt x="49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1"/>
          <p:cNvSpPr>
            <a:spLocks/>
          </p:cNvSpPr>
          <p:nvPr/>
        </p:nvSpPr>
        <p:spPr bwMode="auto">
          <a:xfrm>
            <a:off x="8275638" y="3863975"/>
            <a:ext cx="136525" cy="142875"/>
          </a:xfrm>
          <a:custGeom>
            <a:avLst/>
            <a:gdLst>
              <a:gd name="T0" fmla="*/ 176 w 210"/>
              <a:gd name="T1" fmla="*/ 212 h 220"/>
              <a:gd name="T2" fmla="*/ 32 w 210"/>
              <a:gd name="T3" fmla="*/ 220 h 220"/>
              <a:gd name="T4" fmla="*/ 12 w 210"/>
              <a:gd name="T5" fmla="*/ 32 h 220"/>
              <a:gd name="T6" fmla="*/ 92 w 210"/>
              <a:gd name="T7" fmla="*/ 4 h 220"/>
              <a:gd name="T8" fmla="*/ 176 w 210"/>
              <a:gd name="T9" fmla="*/ 24 h 220"/>
              <a:gd name="T10" fmla="*/ 176 w 210"/>
              <a:gd name="T11" fmla="*/ 212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0" h="220">
                <a:moveTo>
                  <a:pt x="176" y="212"/>
                </a:moveTo>
                <a:cubicBezTo>
                  <a:pt x="121" y="207"/>
                  <a:pt x="83" y="220"/>
                  <a:pt x="32" y="220"/>
                </a:cubicBezTo>
                <a:cubicBezTo>
                  <a:pt x="0" y="183"/>
                  <a:pt x="26" y="88"/>
                  <a:pt x="12" y="32"/>
                </a:cubicBezTo>
                <a:cubicBezTo>
                  <a:pt x="32" y="19"/>
                  <a:pt x="67" y="14"/>
                  <a:pt x="92" y="4"/>
                </a:cubicBezTo>
                <a:cubicBezTo>
                  <a:pt x="103" y="0"/>
                  <a:pt x="166" y="16"/>
                  <a:pt x="176" y="24"/>
                </a:cubicBezTo>
                <a:cubicBezTo>
                  <a:pt x="206" y="48"/>
                  <a:pt x="210" y="182"/>
                  <a:pt x="176" y="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2"/>
          <p:cNvSpPr>
            <a:spLocks/>
          </p:cNvSpPr>
          <p:nvPr/>
        </p:nvSpPr>
        <p:spPr bwMode="auto">
          <a:xfrm>
            <a:off x="8704263" y="3878263"/>
            <a:ext cx="474663" cy="617538"/>
          </a:xfrm>
          <a:custGeom>
            <a:avLst/>
            <a:gdLst>
              <a:gd name="T0" fmla="*/ 681 w 730"/>
              <a:gd name="T1" fmla="*/ 919 h 951"/>
              <a:gd name="T2" fmla="*/ 505 w 730"/>
              <a:gd name="T3" fmla="*/ 931 h 951"/>
              <a:gd name="T4" fmla="*/ 457 w 730"/>
              <a:gd name="T5" fmla="*/ 939 h 951"/>
              <a:gd name="T6" fmla="*/ 409 w 730"/>
              <a:gd name="T7" fmla="*/ 931 h 951"/>
              <a:gd name="T8" fmla="*/ 297 w 730"/>
              <a:gd name="T9" fmla="*/ 931 h 951"/>
              <a:gd name="T10" fmla="*/ 189 w 730"/>
              <a:gd name="T11" fmla="*/ 915 h 951"/>
              <a:gd name="T12" fmla="*/ 129 w 730"/>
              <a:gd name="T13" fmla="*/ 915 h 951"/>
              <a:gd name="T14" fmla="*/ 13 w 730"/>
              <a:gd name="T15" fmla="*/ 867 h 951"/>
              <a:gd name="T16" fmla="*/ 9 w 730"/>
              <a:gd name="T17" fmla="*/ 599 h 951"/>
              <a:gd name="T18" fmla="*/ 1 w 730"/>
              <a:gd name="T19" fmla="*/ 423 h 951"/>
              <a:gd name="T20" fmla="*/ 33 w 730"/>
              <a:gd name="T21" fmla="*/ 171 h 951"/>
              <a:gd name="T22" fmla="*/ 41 w 730"/>
              <a:gd name="T23" fmla="*/ 39 h 951"/>
              <a:gd name="T24" fmla="*/ 149 w 730"/>
              <a:gd name="T25" fmla="*/ 15 h 951"/>
              <a:gd name="T26" fmla="*/ 257 w 730"/>
              <a:gd name="T27" fmla="*/ 3 h 951"/>
              <a:gd name="T28" fmla="*/ 329 w 730"/>
              <a:gd name="T29" fmla="*/ 19 h 951"/>
              <a:gd name="T30" fmla="*/ 493 w 730"/>
              <a:gd name="T31" fmla="*/ 23 h 951"/>
              <a:gd name="T32" fmla="*/ 537 w 730"/>
              <a:gd name="T33" fmla="*/ 43 h 951"/>
              <a:gd name="T34" fmla="*/ 609 w 730"/>
              <a:gd name="T35" fmla="*/ 63 h 951"/>
              <a:gd name="T36" fmla="*/ 633 w 730"/>
              <a:gd name="T37" fmla="*/ 67 h 951"/>
              <a:gd name="T38" fmla="*/ 665 w 730"/>
              <a:gd name="T39" fmla="*/ 91 h 951"/>
              <a:gd name="T40" fmla="*/ 701 w 730"/>
              <a:gd name="T41" fmla="*/ 107 h 951"/>
              <a:gd name="T42" fmla="*/ 705 w 730"/>
              <a:gd name="T43" fmla="*/ 367 h 951"/>
              <a:gd name="T44" fmla="*/ 709 w 730"/>
              <a:gd name="T45" fmla="*/ 419 h 951"/>
              <a:gd name="T46" fmla="*/ 697 w 730"/>
              <a:gd name="T47" fmla="*/ 507 h 951"/>
              <a:gd name="T48" fmla="*/ 697 w 730"/>
              <a:gd name="T49" fmla="*/ 639 h 951"/>
              <a:gd name="T50" fmla="*/ 689 w 730"/>
              <a:gd name="T51" fmla="*/ 671 h 951"/>
              <a:gd name="T52" fmla="*/ 697 w 730"/>
              <a:gd name="T53" fmla="*/ 763 h 951"/>
              <a:gd name="T54" fmla="*/ 689 w 730"/>
              <a:gd name="T55" fmla="*/ 803 h 951"/>
              <a:gd name="T56" fmla="*/ 681 w 730"/>
              <a:gd name="T57" fmla="*/ 919 h 9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30" h="951">
                <a:moveTo>
                  <a:pt x="681" y="919"/>
                </a:moveTo>
                <a:cubicBezTo>
                  <a:pt x="635" y="951"/>
                  <a:pt x="564" y="929"/>
                  <a:pt x="505" y="931"/>
                </a:cubicBezTo>
                <a:cubicBezTo>
                  <a:pt x="489" y="931"/>
                  <a:pt x="472" y="939"/>
                  <a:pt x="457" y="939"/>
                </a:cubicBezTo>
                <a:cubicBezTo>
                  <a:pt x="442" y="939"/>
                  <a:pt x="426" y="932"/>
                  <a:pt x="409" y="931"/>
                </a:cubicBezTo>
                <a:cubicBezTo>
                  <a:pt x="374" y="928"/>
                  <a:pt x="334" y="933"/>
                  <a:pt x="297" y="931"/>
                </a:cubicBezTo>
                <a:cubicBezTo>
                  <a:pt x="261" y="929"/>
                  <a:pt x="224" y="918"/>
                  <a:pt x="189" y="915"/>
                </a:cubicBezTo>
                <a:cubicBezTo>
                  <a:pt x="169" y="913"/>
                  <a:pt x="148" y="917"/>
                  <a:pt x="129" y="915"/>
                </a:cubicBezTo>
                <a:cubicBezTo>
                  <a:pt x="85" y="909"/>
                  <a:pt x="44" y="888"/>
                  <a:pt x="13" y="867"/>
                </a:cubicBezTo>
                <a:cubicBezTo>
                  <a:pt x="1" y="782"/>
                  <a:pt x="9" y="693"/>
                  <a:pt x="9" y="599"/>
                </a:cubicBezTo>
                <a:cubicBezTo>
                  <a:pt x="9" y="541"/>
                  <a:pt x="0" y="481"/>
                  <a:pt x="1" y="423"/>
                </a:cubicBezTo>
                <a:cubicBezTo>
                  <a:pt x="2" y="338"/>
                  <a:pt x="24" y="254"/>
                  <a:pt x="33" y="171"/>
                </a:cubicBezTo>
                <a:cubicBezTo>
                  <a:pt x="38" y="127"/>
                  <a:pt x="36" y="82"/>
                  <a:pt x="41" y="39"/>
                </a:cubicBezTo>
                <a:cubicBezTo>
                  <a:pt x="72" y="12"/>
                  <a:pt x="107" y="18"/>
                  <a:pt x="149" y="15"/>
                </a:cubicBezTo>
                <a:cubicBezTo>
                  <a:pt x="185" y="13"/>
                  <a:pt x="210" y="0"/>
                  <a:pt x="257" y="3"/>
                </a:cubicBezTo>
                <a:cubicBezTo>
                  <a:pt x="281" y="5"/>
                  <a:pt x="303" y="16"/>
                  <a:pt x="329" y="19"/>
                </a:cubicBezTo>
                <a:cubicBezTo>
                  <a:pt x="383" y="25"/>
                  <a:pt x="441" y="12"/>
                  <a:pt x="493" y="23"/>
                </a:cubicBezTo>
                <a:cubicBezTo>
                  <a:pt x="509" y="27"/>
                  <a:pt x="521" y="37"/>
                  <a:pt x="537" y="43"/>
                </a:cubicBezTo>
                <a:cubicBezTo>
                  <a:pt x="563" y="52"/>
                  <a:pt x="587" y="55"/>
                  <a:pt x="609" y="63"/>
                </a:cubicBezTo>
                <a:cubicBezTo>
                  <a:pt x="616" y="66"/>
                  <a:pt x="629" y="65"/>
                  <a:pt x="633" y="67"/>
                </a:cubicBezTo>
                <a:cubicBezTo>
                  <a:pt x="644" y="72"/>
                  <a:pt x="653" y="85"/>
                  <a:pt x="665" y="91"/>
                </a:cubicBezTo>
                <a:cubicBezTo>
                  <a:pt x="679" y="98"/>
                  <a:pt x="693" y="96"/>
                  <a:pt x="701" y="107"/>
                </a:cubicBezTo>
                <a:cubicBezTo>
                  <a:pt x="730" y="188"/>
                  <a:pt x="705" y="283"/>
                  <a:pt x="705" y="367"/>
                </a:cubicBezTo>
                <a:cubicBezTo>
                  <a:pt x="705" y="384"/>
                  <a:pt x="710" y="403"/>
                  <a:pt x="709" y="419"/>
                </a:cubicBezTo>
                <a:cubicBezTo>
                  <a:pt x="708" y="449"/>
                  <a:pt x="699" y="478"/>
                  <a:pt x="697" y="507"/>
                </a:cubicBezTo>
                <a:cubicBezTo>
                  <a:pt x="694" y="551"/>
                  <a:pt x="701" y="596"/>
                  <a:pt x="697" y="639"/>
                </a:cubicBezTo>
                <a:cubicBezTo>
                  <a:pt x="696" y="649"/>
                  <a:pt x="689" y="661"/>
                  <a:pt x="689" y="671"/>
                </a:cubicBezTo>
                <a:cubicBezTo>
                  <a:pt x="688" y="701"/>
                  <a:pt x="698" y="733"/>
                  <a:pt x="697" y="763"/>
                </a:cubicBezTo>
                <a:cubicBezTo>
                  <a:pt x="697" y="776"/>
                  <a:pt x="690" y="790"/>
                  <a:pt x="689" y="803"/>
                </a:cubicBezTo>
                <a:cubicBezTo>
                  <a:pt x="686" y="841"/>
                  <a:pt x="693" y="881"/>
                  <a:pt x="681" y="9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3"/>
          <p:cNvSpPr>
            <a:spLocks/>
          </p:cNvSpPr>
          <p:nvPr/>
        </p:nvSpPr>
        <p:spPr bwMode="auto">
          <a:xfrm>
            <a:off x="8432800" y="3884613"/>
            <a:ext cx="128588" cy="112713"/>
          </a:xfrm>
          <a:custGeom>
            <a:avLst/>
            <a:gdLst>
              <a:gd name="T0" fmla="*/ 197 w 197"/>
              <a:gd name="T1" fmla="*/ 132 h 173"/>
              <a:gd name="T2" fmla="*/ 77 w 197"/>
              <a:gd name="T3" fmla="*/ 152 h 173"/>
              <a:gd name="T4" fmla="*/ 13 w 197"/>
              <a:gd name="T5" fmla="*/ 160 h 173"/>
              <a:gd name="T6" fmla="*/ 9 w 197"/>
              <a:gd name="T7" fmla="*/ 16 h 173"/>
              <a:gd name="T8" fmla="*/ 101 w 197"/>
              <a:gd name="T9" fmla="*/ 12 h 173"/>
              <a:gd name="T10" fmla="*/ 197 w 197"/>
              <a:gd name="T11" fmla="*/ 132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7" h="173">
                <a:moveTo>
                  <a:pt x="197" y="132"/>
                </a:moveTo>
                <a:cubicBezTo>
                  <a:pt x="162" y="149"/>
                  <a:pt x="117" y="143"/>
                  <a:pt x="77" y="152"/>
                </a:cubicBezTo>
                <a:cubicBezTo>
                  <a:pt x="56" y="157"/>
                  <a:pt x="34" y="173"/>
                  <a:pt x="13" y="160"/>
                </a:cubicBezTo>
                <a:cubicBezTo>
                  <a:pt x="6" y="119"/>
                  <a:pt x="0" y="61"/>
                  <a:pt x="9" y="16"/>
                </a:cubicBezTo>
                <a:cubicBezTo>
                  <a:pt x="39" y="0"/>
                  <a:pt x="67" y="13"/>
                  <a:pt x="101" y="12"/>
                </a:cubicBezTo>
                <a:cubicBezTo>
                  <a:pt x="129" y="56"/>
                  <a:pt x="172" y="85"/>
                  <a:pt x="197" y="1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4"/>
          <p:cNvSpPr>
            <a:spLocks noEditPoints="1"/>
          </p:cNvSpPr>
          <p:nvPr/>
        </p:nvSpPr>
        <p:spPr bwMode="auto">
          <a:xfrm>
            <a:off x="2628900" y="3894138"/>
            <a:ext cx="227013" cy="114300"/>
          </a:xfrm>
          <a:custGeom>
            <a:avLst/>
            <a:gdLst>
              <a:gd name="T0" fmla="*/ 336 w 348"/>
              <a:gd name="T1" fmla="*/ 81 h 176"/>
              <a:gd name="T2" fmla="*/ 176 w 348"/>
              <a:gd name="T3" fmla="*/ 169 h 176"/>
              <a:gd name="T4" fmla="*/ 60 w 348"/>
              <a:gd name="T5" fmla="*/ 145 h 176"/>
              <a:gd name="T6" fmla="*/ 32 w 348"/>
              <a:gd name="T7" fmla="*/ 37 h 176"/>
              <a:gd name="T8" fmla="*/ 168 w 348"/>
              <a:gd name="T9" fmla="*/ 1 h 176"/>
              <a:gd name="T10" fmla="*/ 336 w 348"/>
              <a:gd name="T11" fmla="*/ 81 h 176"/>
              <a:gd name="T12" fmla="*/ 180 w 348"/>
              <a:gd name="T13" fmla="*/ 137 h 176"/>
              <a:gd name="T14" fmla="*/ 292 w 348"/>
              <a:gd name="T15" fmla="*/ 109 h 176"/>
              <a:gd name="T16" fmla="*/ 232 w 348"/>
              <a:gd name="T17" fmla="*/ 53 h 176"/>
              <a:gd name="T18" fmla="*/ 52 w 348"/>
              <a:gd name="T19" fmla="*/ 65 h 176"/>
              <a:gd name="T20" fmla="*/ 52 w 348"/>
              <a:gd name="T21" fmla="*/ 89 h 176"/>
              <a:gd name="T22" fmla="*/ 180 w 348"/>
              <a:gd name="T23" fmla="*/ 13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8" h="176">
                <a:moveTo>
                  <a:pt x="336" y="81"/>
                </a:moveTo>
                <a:cubicBezTo>
                  <a:pt x="348" y="161"/>
                  <a:pt x="256" y="176"/>
                  <a:pt x="176" y="169"/>
                </a:cubicBezTo>
                <a:cubicBezTo>
                  <a:pt x="133" y="165"/>
                  <a:pt x="84" y="157"/>
                  <a:pt x="60" y="145"/>
                </a:cubicBezTo>
                <a:cubicBezTo>
                  <a:pt x="30" y="130"/>
                  <a:pt x="0" y="81"/>
                  <a:pt x="32" y="37"/>
                </a:cubicBezTo>
                <a:cubicBezTo>
                  <a:pt x="53" y="8"/>
                  <a:pt x="119" y="0"/>
                  <a:pt x="168" y="1"/>
                </a:cubicBezTo>
                <a:cubicBezTo>
                  <a:pt x="249" y="3"/>
                  <a:pt x="307" y="47"/>
                  <a:pt x="336" y="81"/>
                </a:cubicBezTo>
                <a:close/>
                <a:moveTo>
                  <a:pt x="180" y="137"/>
                </a:moveTo>
                <a:cubicBezTo>
                  <a:pt x="227" y="143"/>
                  <a:pt x="290" y="149"/>
                  <a:pt x="292" y="109"/>
                </a:cubicBezTo>
                <a:cubicBezTo>
                  <a:pt x="293" y="89"/>
                  <a:pt x="254" y="61"/>
                  <a:pt x="232" y="53"/>
                </a:cubicBezTo>
                <a:cubicBezTo>
                  <a:pt x="188" y="36"/>
                  <a:pt x="69" y="23"/>
                  <a:pt x="52" y="65"/>
                </a:cubicBezTo>
                <a:cubicBezTo>
                  <a:pt x="52" y="64"/>
                  <a:pt x="54" y="83"/>
                  <a:pt x="52" y="89"/>
                </a:cubicBezTo>
                <a:cubicBezTo>
                  <a:pt x="74" y="121"/>
                  <a:pt x="128" y="130"/>
                  <a:pt x="180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5"/>
          <p:cNvSpPr>
            <a:spLocks/>
          </p:cNvSpPr>
          <p:nvPr/>
        </p:nvSpPr>
        <p:spPr bwMode="auto">
          <a:xfrm>
            <a:off x="2663825" y="3910013"/>
            <a:ext cx="155575" cy="80963"/>
          </a:xfrm>
          <a:custGeom>
            <a:avLst/>
            <a:gdLst>
              <a:gd name="T0" fmla="*/ 0 w 241"/>
              <a:gd name="T1" fmla="*/ 66 h 126"/>
              <a:gd name="T2" fmla="*/ 0 w 241"/>
              <a:gd name="T3" fmla="*/ 42 h 126"/>
              <a:gd name="T4" fmla="*/ 180 w 241"/>
              <a:gd name="T5" fmla="*/ 30 h 126"/>
              <a:gd name="T6" fmla="*/ 240 w 241"/>
              <a:gd name="T7" fmla="*/ 86 h 126"/>
              <a:gd name="T8" fmla="*/ 128 w 241"/>
              <a:gd name="T9" fmla="*/ 114 h 126"/>
              <a:gd name="T10" fmla="*/ 0 w 241"/>
              <a:gd name="T11" fmla="*/ 6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1" h="126">
                <a:moveTo>
                  <a:pt x="0" y="66"/>
                </a:moveTo>
                <a:cubicBezTo>
                  <a:pt x="2" y="60"/>
                  <a:pt x="0" y="41"/>
                  <a:pt x="0" y="42"/>
                </a:cubicBezTo>
                <a:cubicBezTo>
                  <a:pt x="17" y="0"/>
                  <a:pt x="136" y="13"/>
                  <a:pt x="180" y="30"/>
                </a:cubicBezTo>
                <a:cubicBezTo>
                  <a:pt x="202" y="38"/>
                  <a:pt x="241" y="66"/>
                  <a:pt x="240" y="86"/>
                </a:cubicBezTo>
                <a:cubicBezTo>
                  <a:pt x="238" y="126"/>
                  <a:pt x="175" y="120"/>
                  <a:pt x="128" y="114"/>
                </a:cubicBezTo>
                <a:cubicBezTo>
                  <a:pt x="76" y="107"/>
                  <a:pt x="22" y="98"/>
                  <a:pt x="0" y="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6"/>
          <p:cNvSpPr>
            <a:spLocks/>
          </p:cNvSpPr>
          <p:nvPr/>
        </p:nvSpPr>
        <p:spPr bwMode="auto">
          <a:xfrm>
            <a:off x="2138363" y="3919538"/>
            <a:ext cx="261938" cy="373063"/>
          </a:xfrm>
          <a:custGeom>
            <a:avLst/>
            <a:gdLst>
              <a:gd name="T0" fmla="*/ 164 w 404"/>
              <a:gd name="T1" fmla="*/ 162 h 574"/>
              <a:gd name="T2" fmla="*/ 160 w 404"/>
              <a:gd name="T3" fmla="*/ 38 h 574"/>
              <a:gd name="T4" fmla="*/ 240 w 404"/>
              <a:gd name="T5" fmla="*/ 18 h 574"/>
              <a:gd name="T6" fmla="*/ 276 w 404"/>
              <a:gd name="T7" fmla="*/ 166 h 574"/>
              <a:gd name="T8" fmla="*/ 284 w 404"/>
              <a:gd name="T9" fmla="*/ 254 h 574"/>
              <a:gd name="T10" fmla="*/ 356 w 404"/>
              <a:gd name="T11" fmla="*/ 326 h 574"/>
              <a:gd name="T12" fmla="*/ 268 w 404"/>
              <a:gd name="T13" fmla="*/ 534 h 574"/>
              <a:gd name="T14" fmla="*/ 100 w 404"/>
              <a:gd name="T15" fmla="*/ 570 h 574"/>
              <a:gd name="T16" fmla="*/ 20 w 404"/>
              <a:gd name="T17" fmla="*/ 506 h 574"/>
              <a:gd name="T18" fmla="*/ 32 w 404"/>
              <a:gd name="T19" fmla="*/ 362 h 574"/>
              <a:gd name="T20" fmla="*/ 116 w 404"/>
              <a:gd name="T21" fmla="*/ 306 h 574"/>
              <a:gd name="T22" fmla="*/ 192 w 404"/>
              <a:gd name="T23" fmla="*/ 246 h 574"/>
              <a:gd name="T24" fmla="*/ 164 w 404"/>
              <a:gd name="T25" fmla="*/ 162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4" h="574">
                <a:moveTo>
                  <a:pt x="164" y="162"/>
                </a:moveTo>
                <a:cubicBezTo>
                  <a:pt x="167" y="116"/>
                  <a:pt x="158" y="83"/>
                  <a:pt x="160" y="38"/>
                </a:cubicBezTo>
                <a:cubicBezTo>
                  <a:pt x="169" y="13"/>
                  <a:pt x="213" y="0"/>
                  <a:pt x="240" y="18"/>
                </a:cubicBezTo>
                <a:cubicBezTo>
                  <a:pt x="261" y="61"/>
                  <a:pt x="272" y="114"/>
                  <a:pt x="276" y="166"/>
                </a:cubicBezTo>
                <a:cubicBezTo>
                  <a:pt x="278" y="199"/>
                  <a:pt x="270" y="226"/>
                  <a:pt x="284" y="254"/>
                </a:cubicBezTo>
                <a:cubicBezTo>
                  <a:pt x="300" y="285"/>
                  <a:pt x="341" y="298"/>
                  <a:pt x="356" y="326"/>
                </a:cubicBezTo>
                <a:cubicBezTo>
                  <a:pt x="404" y="417"/>
                  <a:pt x="326" y="495"/>
                  <a:pt x="268" y="534"/>
                </a:cubicBezTo>
                <a:cubicBezTo>
                  <a:pt x="220" y="566"/>
                  <a:pt x="177" y="574"/>
                  <a:pt x="100" y="570"/>
                </a:cubicBezTo>
                <a:cubicBezTo>
                  <a:pt x="70" y="554"/>
                  <a:pt x="35" y="540"/>
                  <a:pt x="20" y="506"/>
                </a:cubicBezTo>
                <a:cubicBezTo>
                  <a:pt x="0" y="460"/>
                  <a:pt x="10" y="405"/>
                  <a:pt x="32" y="362"/>
                </a:cubicBezTo>
                <a:cubicBezTo>
                  <a:pt x="53" y="347"/>
                  <a:pt x="82" y="327"/>
                  <a:pt x="116" y="306"/>
                </a:cubicBezTo>
                <a:cubicBezTo>
                  <a:pt x="145" y="288"/>
                  <a:pt x="186" y="270"/>
                  <a:pt x="192" y="246"/>
                </a:cubicBezTo>
                <a:cubicBezTo>
                  <a:pt x="198" y="224"/>
                  <a:pt x="178" y="188"/>
                  <a:pt x="164" y="1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17"/>
          <p:cNvSpPr>
            <a:spLocks/>
          </p:cNvSpPr>
          <p:nvPr/>
        </p:nvSpPr>
        <p:spPr bwMode="auto">
          <a:xfrm>
            <a:off x="8647113" y="3933825"/>
            <a:ext cx="47625" cy="46038"/>
          </a:xfrm>
          <a:custGeom>
            <a:avLst/>
            <a:gdLst>
              <a:gd name="T0" fmla="*/ 48 w 73"/>
              <a:gd name="T1" fmla="*/ 70 h 71"/>
              <a:gd name="T2" fmla="*/ 0 w 73"/>
              <a:gd name="T3" fmla="*/ 62 h 71"/>
              <a:gd name="T4" fmla="*/ 60 w 73"/>
              <a:gd name="T5" fmla="*/ 54 h 71"/>
              <a:gd name="T6" fmla="*/ 48 w 73"/>
              <a:gd name="T7" fmla="*/ 7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3" h="71">
                <a:moveTo>
                  <a:pt x="48" y="70"/>
                </a:moveTo>
                <a:cubicBezTo>
                  <a:pt x="29" y="71"/>
                  <a:pt x="16" y="65"/>
                  <a:pt x="0" y="62"/>
                </a:cubicBezTo>
                <a:cubicBezTo>
                  <a:pt x="1" y="20"/>
                  <a:pt x="73" y="0"/>
                  <a:pt x="60" y="54"/>
                </a:cubicBezTo>
                <a:cubicBezTo>
                  <a:pt x="59" y="58"/>
                  <a:pt x="51" y="62"/>
                  <a:pt x="48" y="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8"/>
          <p:cNvSpPr>
            <a:spLocks/>
          </p:cNvSpPr>
          <p:nvPr/>
        </p:nvSpPr>
        <p:spPr bwMode="auto">
          <a:xfrm>
            <a:off x="4997450" y="3938588"/>
            <a:ext cx="581025" cy="747713"/>
          </a:xfrm>
          <a:custGeom>
            <a:avLst/>
            <a:gdLst>
              <a:gd name="T0" fmla="*/ 466 w 894"/>
              <a:gd name="T1" fmla="*/ 997 h 1149"/>
              <a:gd name="T2" fmla="*/ 362 w 894"/>
              <a:gd name="T3" fmla="*/ 1073 h 1149"/>
              <a:gd name="T4" fmla="*/ 246 w 894"/>
              <a:gd name="T5" fmla="*/ 1097 h 1149"/>
              <a:gd name="T6" fmla="*/ 238 w 894"/>
              <a:gd name="T7" fmla="*/ 1057 h 1149"/>
              <a:gd name="T8" fmla="*/ 202 w 894"/>
              <a:gd name="T9" fmla="*/ 989 h 1149"/>
              <a:gd name="T10" fmla="*/ 182 w 894"/>
              <a:gd name="T11" fmla="*/ 925 h 1149"/>
              <a:gd name="T12" fmla="*/ 146 w 894"/>
              <a:gd name="T13" fmla="*/ 729 h 1149"/>
              <a:gd name="T14" fmla="*/ 230 w 894"/>
              <a:gd name="T15" fmla="*/ 721 h 1149"/>
              <a:gd name="T16" fmla="*/ 306 w 894"/>
              <a:gd name="T17" fmla="*/ 709 h 1149"/>
              <a:gd name="T18" fmla="*/ 374 w 894"/>
              <a:gd name="T19" fmla="*/ 625 h 1149"/>
              <a:gd name="T20" fmla="*/ 442 w 894"/>
              <a:gd name="T21" fmla="*/ 545 h 1149"/>
              <a:gd name="T22" fmla="*/ 478 w 894"/>
              <a:gd name="T23" fmla="*/ 485 h 1149"/>
              <a:gd name="T24" fmla="*/ 498 w 894"/>
              <a:gd name="T25" fmla="*/ 417 h 1149"/>
              <a:gd name="T26" fmla="*/ 446 w 894"/>
              <a:gd name="T27" fmla="*/ 481 h 1149"/>
              <a:gd name="T28" fmla="*/ 346 w 894"/>
              <a:gd name="T29" fmla="*/ 613 h 1149"/>
              <a:gd name="T30" fmla="*/ 218 w 894"/>
              <a:gd name="T31" fmla="*/ 685 h 1149"/>
              <a:gd name="T32" fmla="*/ 134 w 894"/>
              <a:gd name="T33" fmla="*/ 673 h 1149"/>
              <a:gd name="T34" fmla="*/ 122 w 894"/>
              <a:gd name="T35" fmla="*/ 597 h 1149"/>
              <a:gd name="T36" fmla="*/ 102 w 894"/>
              <a:gd name="T37" fmla="*/ 521 h 1149"/>
              <a:gd name="T38" fmla="*/ 238 w 894"/>
              <a:gd name="T39" fmla="*/ 505 h 1149"/>
              <a:gd name="T40" fmla="*/ 278 w 894"/>
              <a:gd name="T41" fmla="*/ 453 h 1149"/>
              <a:gd name="T42" fmla="*/ 338 w 894"/>
              <a:gd name="T43" fmla="*/ 369 h 1149"/>
              <a:gd name="T44" fmla="*/ 394 w 894"/>
              <a:gd name="T45" fmla="*/ 277 h 1149"/>
              <a:gd name="T46" fmla="*/ 342 w 894"/>
              <a:gd name="T47" fmla="*/ 317 h 1149"/>
              <a:gd name="T48" fmla="*/ 218 w 894"/>
              <a:gd name="T49" fmla="*/ 469 h 1149"/>
              <a:gd name="T50" fmla="*/ 142 w 894"/>
              <a:gd name="T51" fmla="*/ 477 h 1149"/>
              <a:gd name="T52" fmla="*/ 58 w 894"/>
              <a:gd name="T53" fmla="*/ 461 h 1149"/>
              <a:gd name="T54" fmla="*/ 42 w 894"/>
              <a:gd name="T55" fmla="*/ 353 h 1149"/>
              <a:gd name="T56" fmla="*/ 18 w 894"/>
              <a:gd name="T57" fmla="*/ 189 h 1149"/>
              <a:gd name="T58" fmla="*/ 130 w 894"/>
              <a:gd name="T59" fmla="*/ 189 h 1149"/>
              <a:gd name="T60" fmla="*/ 242 w 894"/>
              <a:gd name="T61" fmla="*/ 201 h 1149"/>
              <a:gd name="T62" fmla="*/ 302 w 894"/>
              <a:gd name="T63" fmla="*/ 193 h 1149"/>
              <a:gd name="T64" fmla="*/ 614 w 894"/>
              <a:gd name="T65" fmla="*/ 41 h 1149"/>
              <a:gd name="T66" fmla="*/ 702 w 894"/>
              <a:gd name="T67" fmla="*/ 121 h 1149"/>
              <a:gd name="T68" fmla="*/ 734 w 894"/>
              <a:gd name="T69" fmla="*/ 165 h 1149"/>
              <a:gd name="T70" fmla="*/ 798 w 894"/>
              <a:gd name="T71" fmla="*/ 285 h 1149"/>
              <a:gd name="T72" fmla="*/ 842 w 894"/>
              <a:gd name="T73" fmla="*/ 353 h 1149"/>
              <a:gd name="T74" fmla="*/ 862 w 894"/>
              <a:gd name="T75" fmla="*/ 413 h 1149"/>
              <a:gd name="T76" fmla="*/ 878 w 894"/>
              <a:gd name="T77" fmla="*/ 513 h 1149"/>
              <a:gd name="T78" fmla="*/ 854 w 894"/>
              <a:gd name="T79" fmla="*/ 565 h 1149"/>
              <a:gd name="T80" fmla="*/ 818 w 894"/>
              <a:gd name="T81" fmla="*/ 621 h 1149"/>
              <a:gd name="T82" fmla="*/ 790 w 894"/>
              <a:gd name="T83" fmla="*/ 665 h 1149"/>
              <a:gd name="T84" fmla="*/ 734 w 894"/>
              <a:gd name="T85" fmla="*/ 717 h 1149"/>
              <a:gd name="T86" fmla="*/ 694 w 894"/>
              <a:gd name="T87" fmla="*/ 777 h 1149"/>
              <a:gd name="T88" fmla="*/ 650 w 894"/>
              <a:gd name="T89" fmla="*/ 817 h 1149"/>
              <a:gd name="T90" fmla="*/ 466 w 894"/>
              <a:gd name="T91" fmla="*/ 997 h 1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94" h="1149">
                <a:moveTo>
                  <a:pt x="466" y="997"/>
                </a:moveTo>
                <a:cubicBezTo>
                  <a:pt x="425" y="1010"/>
                  <a:pt x="403" y="1039"/>
                  <a:pt x="362" y="1073"/>
                </a:cubicBezTo>
                <a:cubicBezTo>
                  <a:pt x="329" y="1100"/>
                  <a:pt x="273" y="1149"/>
                  <a:pt x="246" y="1097"/>
                </a:cubicBezTo>
                <a:cubicBezTo>
                  <a:pt x="241" y="1087"/>
                  <a:pt x="243" y="1071"/>
                  <a:pt x="238" y="1057"/>
                </a:cubicBezTo>
                <a:cubicBezTo>
                  <a:pt x="229" y="1029"/>
                  <a:pt x="210" y="1007"/>
                  <a:pt x="202" y="989"/>
                </a:cubicBezTo>
                <a:cubicBezTo>
                  <a:pt x="194" y="971"/>
                  <a:pt x="189" y="947"/>
                  <a:pt x="182" y="925"/>
                </a:cubicBezTo>
                <a:cubicBezTo>
                  <a:pt x="164" y="871"/>
                  <a:pt x="133" y="789"/>
                  <a:pt x="146" y="729"/>
                </a:cubicBezTo>
                <a:cubicBezTo>
                  <a:pt x="175" y="721"/>
                  <a:pt x="203" y="724"/>
                  <a:pt x="230" y="721"/>
                </a:cubicBezTo>
                <a:cubicBezTo>
                  <a:pt x="253" y="718"/>
                  <a:pt x="286" y="718"/>
                  <a:pt x="306" y="709"/>
                </a:cubicBezTo>
                <a:cubicBezTo>
                  <a:pt x="329" y="698"/>
                  <a:pt x="355" y="648"/>
                  <a:pt x="374" y="625"/>
                </a:cubicBezTo>
                <a:cubicBezTo>
                  <a:pt x="398" y="595"/>
                  <a:pt x="423" y="572"/>
                  <a:pt x="442" y="545"/>
                </a:cubicBezTo>
                <a:cubicBezTo>
                  <a:pt x="454" y="527"/>
                  <a:pt x="465" y="503"/>
                  <a:pt x="478" y="485"/>
                </a:cubicBezTo>
                <a:cubicBezTo>
                  <a:pt x="493" y="464"/>
                  <a:pt x="514" y="443"/>
                  <a:pt x="498" y="417"/>
                </a:cubicBezTo>
                <a:cubicBezTo>
                  <a:pt x="468" y="419"/>
                  <a:pt x="460" y="458"/>
                  <a:pt x="446" y="481"/>
                </a:cubicBezTo>
                <a:cubicBezTo>
                  <a:pt x="417" y="528"/>
                  <a:pt x="384" y="567"/>
                  <a:pt x="346" y="613"/>
                </a:cubicBezTo>
                <a:cubicBezTo>
                  <a:pt x="308" y="659"/>
                  <a:pt x="296" y="678"/>
                  <a:pt x="218" y="685"/>
                </a:cubicBezTo>
                <a:cubicBezTo>
                  <a:pt x="189" y="687"/>
                  <a:pt x="155" y="688"/>
                  <a:pt x="134" y="673"/>
                </a:cubicBezTo>
                <a:cubicBezTo>
                  <a:pt x="124" y="646"/>
                  <a:pt x="129" y="621"/>
                  <a:pt x="122" y="597"/>
                </a:cubicBezTo>
                <a:cubicBezTo>
                  <a:pt x="115" y="571"/>
                  <a:pt x="88" y="549"/>
                  <a:pt x="102" y="521"/>
                </a:cubicBezTo>
                <a:cubicBezTo>
                  <a:pt x="148" y="509"/>
                  <a:pt x="201" y="525"/>
                  <a:pt x="238" y="505"/>
                </a:cubicBezTo>
                <a:cubicBezTo>
                  <a:pt x="255" y="496"/>
                  <a:pt x="265" y="471"/>
                  <a:pt x="278" y="453"/>
                </a:cubicBezTo>
                <a:cubicBezTo>
                  <a:pt x="294" y="430"/>
                  <a:pt x="331" y="400"/>
                  <a:pt x="338" y="369"/>
                </a:cubicBezTo>
                <a:cubicBezTo>
                  <a:pt x="362" y="346"/>
                  <a:pt x="402" y="319"/>
                  <a:pt x="394" y="277"/>
                </a:cubicBezTo>
                <a:cubicBezTo>
                  <a:pt x="370" y="276"/>
                  <a:pt x="356" y="301"/>
                  <a:pt x="342" y="317"/>
                </a:cubicBezTo>
                <a:cubicBezTo>
                  <a:pt x="311" y="354"/>
                  <a:pt x="266" y="454"/>
                  <a:pt x="218" y="469"/>
                </a:cubicBezTo>
                <a:cubicBezTo>
                  <a:pt x="209" y="472"/>
                  <a:pt x="158" y="476"/>
                  <a:pt x="142" y="477"/>
                </a:cubicBezTo>
                <a:cubicBezTo>
                  <a:pt x="119" y="478"/>
                  <a:pt x="73" y="477"/>
                  <a:pt x="58" y="461"/>
                </a:cubicBezTo>
                <a:cubicBezTo>
                  <a:pt x="41" y="443"/>
                  <a:pt x="48" y="387"/>
                  <a:pt x="42" y="353"/>
                </a:cubicBezTo>
                <a:cubicBezTo>
                  <a:pt x="33" y="304"/>
                  <a:pt x="0" y="233"/>
                  <a:pt x="18" y="189"/>
                </a:cubicBezTo>
                <a:cubicBezTo>
                  <a:pt x="56" y="192"/>
                  <a:pt x="94" y="186"/>
                  <a:pt x="130" y="189"/>
                </a:cubicBezTo>
                <a:cubicBezTo>
                  <a:pt x="161" y="192"/>
                  <a:pt x="195" y="204"/>
                  <a:pt x="242" y="201"/>
                </a:cubicBezTo>
                <a:cubicBezTo>
                  <a:pt x="260" y="200"/>
                  <a:pt x="284" y="197"/>
                  <a:pt x="302" y="193"/>
                </a:cubicBezTo>
                <a:cubicBezTo>
                  <a:pt x="429" y="165"/>
                  <a:pt x="533" y="116"/>
                  <a:pt x="614" y="41"/>
                </a:cubicBezTo>
                <a:cubicBezTo>
                  <a:pt x="658" y="0"/>
                  <a:pt x="678" y="85"/>
                  <a:pt x="702" y="121"/>
                </a:cubicBezTo>
                <a:cubicBezTo>
                  <a:pt x="712" y="136"/>
                  <a:pt x="725" y="149"/>
                  <a:pt x="734" y="165"/>
                </a:cubicBezTo>
                <a:cubicBezTo>
                  <a:pt x="757" y="204"/>
                  <a:pt x="776" y="241"/>
                  <a:pt x="798" y="285"/>
                </a:cubicBezTo>
                <a:cubicBezTo>
                  <a:pt x="811" y="312"/>
                  <a:pt x="832" y="334"/>
                  <a:pt x="842" y="353"/>
                </a:cubicBezTo>
                <a:cubicBezTo>
                  <a:pt x="848" y="365"/>
                  <a:pt x="852" y="390"/>
                  <a:pt x="862" y="413"/>
                </a:cubicBezTo>
                <a:cubicBezTo>
                  <a:pt x="880" y="454"/>
                  <a:pt x="894" y="460"/>
                  <a:pt x="878" y="513"/>
                </a:cubicBezTo>
                <a:cubicBezTo>
                  <a:pt x="871" y="537"/>
                  <a:pt x="863" y="547"/>
                  <a:pt x="854" y="565"/>
                </a:cubicBezTo>
                <a:cubicBezTo>
                  <a:pt x="845" y="584"/>
                  <a:pt x="832" y="602"/>
                  <a:pt x="818" y="621"/>
                </a:cubicBezTo>
                <a:cubicBezTo>
                  <a:pt x="808" y="635"/>
                  <a:pt x="800" y="652"/>
                  <a:pt x="790" y="665"/>
                </a:cubicBezTo>
                <a:cubicBezTo>
                  <a:pt x="775" y="685"/>
                  <a:pt x="750" y="698"/>
                  <a:pt x="734" y="717"/>
                </a:cubicBezTo>
                <a:cubicBezTo>
                  <a:pt x="719" y="735"/>
                  <a:pt x="709" y="759"/>
                  <a:pt x="694" y="777"/>
                </a:cubicBezTo>
                <a:cubicBezTo>
                  <a:pt x="681" y="792"/>
                  <a:pt x="664" y="802"/>
                  <a:pt x="650" y="817"/>
                </a:cubicBezTo>
                <a:cubicBezTo>
                  <a:pt x="595" y="874"/>
                  <a:pt x="526" y="942"/>
                  <a:pt x="466" y="9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9"/>
          <p:cNvSpPr>
            <a:spLocks/>
          </p:cNvSpPr>
          <p:nvPr/>
        </p:nvSpPr>
        <p:spPr bwMode="auto">
          <a:xfrm>
            <a:off x="3687763" y="3965575"/>
            <a:ext cx="568325" cy="709613"/>
          </a:xfrm>
          <a:custGeom>
            <a:avLst/>
            <a:gdLst>
              <a:gd name="T0" fmla="*/ 872 w 875"/>
              <a:gd name="T1" fmla="*/ 148 h 1092"/>
              <a:gd name="T2" fmla="*/ 840 w 875"/>
              <a:gd name="T3" fmla="*/ 324 h 1092"/>
              <a:gd name="T4" fmla="*/ 832 w 875"/>
              <a:gd name="T5" fmla="*/ 344 h 1092"/>
              <a:gd name="T6" fmla="*/ 832 w 875"/>
              <a:gd name="T7" fmla="*/ 400 h 1092"/>
              <a:gd name="T8" fmla="*/ 812 w 875"/>
              <a:gd name="T9" fmla="*/ 484 h 1092"/>
              <a:gd name="T10" fmla="*/ 724 w 875"/>
              <a:gd name="T11" fmla="*/ 792 h 1092"/>
              <a:gd name="T12" fmla="*/ 676 w 875"/>
              <a:gd name="T13" fmla="*/ 944 h 1092"/>
              <a:gd name="T14" fmla="*/ 628 w 875"/>
              <a:gd name="T15" fmla="*/ 1092 h 1092"/>
              <a:gd name="T16" fmla="*/ 444 w 875"/>
              <a:gd name="T17" fmla="*/ 1000 h 1092"/>
              <a:gd name="T18" fmla="*/ 384 w 875"/>
              <a:gd name="T19" fmla="*/ 944 h 1092"/>
              <a:gd name="T20" fmla="*/ 320 w 875"/>
              <a:gd name="T21" fmla="*/ 896 h 1092"/>
              <a:gd name="T22" fmla="*/ 228 w 875"/>
              <a:gd name="T23" fmla="*/ 788 h 1092"/>
              <a:gd name="T24" fmla="*/ 64 w 875"/>
              <a:gd name="T25" fmla="*/ 560 h 1092"/>
              <a:gd name="T26" fmla="*/ 28 w 875"/>
              <a:gd name="T27" fmla="*/ 496 h 1092"/>
              <a:gd name="T28" fmla="*/ 0 w 875"/>
              <a:gd name="T29" fmla="*/ 428 h 1092"/>
              <a:gd name="T30" fmla="*/ 24 w 875"/>
              <a:gd name="T31" fmla="*/ 376 h 1092"/>
              <a:gd name="T32" fmla="*/ 40 w 875"/>
              <a:gd name="T33" fmla="*/ 324 h 1092"/>
              <a:gd name="T34" fmla="*/ 88 w 875"/>
              <a:gd name="T35" fmla="*/ 224 h 1092"/>
              <a:gd name="T36" fmla="*/ 136 w 875"/>
              <a:gd name="T37" fmla="*/ 124 h 1092"/>
              <a:gd name="T38" fmla="*/ 192 w 875"/>
              <a:gd name="T39" fmla="*/ 32 h 1092"/>
              <a:gd name="T40" fmla="*/ 280 w 875"/>
              <a:gd name="T41" fmla="*/ 60 h 1092"/>
              <a:gd name="T42" fmla="*/ 316 w 875"/>
              <a:gd name="T43" fmla="*/ 80 h 1092"/>
              <a:gd name="T44" fmla="*/ 348 w 875"/>
              <a:gd name="T45" fmla="*/ 104 h 1092"/>
              <a:gd name="T46" fmla="*/ 436 w 875"/>
              <a:gd name="T47" fmla="*/ 132 h 1092"/>
              <a:gd name="T48" fmla="*/ 544 w 875"/>
              <a:gd name="T49" fmla="*/ 176 h 1092"/>
              <a:gd name="T50" fmla="*/ 636 w 875"/>
              <a:gd name="T51" fmla="*/ 180 h 1092"/>
              <a:gd name="T52" fmla="*/ 736 w 875"/>
              <a:gd name="T53" fmla="*/ 180 h 1092"/>
              <a:gd name="T54" fmla="*/ 872 w 875"/>
              <a:gd name="T55" fmla="*/ 148 h 1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75" h="1092">
                <a:moveTo>
                  <a:pt x="872" y="148"/>
                </a:moveTo>
                <a:cubicBezTo>
                  <a:pt x="875" y="211"/>
                  <a:pt x="858" y="265"/>
                  <a:pt x="840" y="324"/>
                </a:cubicBezTo>
                <a:cubicBezTo>
                  <a:pt x="837" y="332"/>
                  <a:pt x="833" y="337"/>
                  <a:pt x="832" y="344"/>
                </a:cubicBezTo>
                <a:cubicBezTo>
                  <a:pt x="829" y="362"/>
                  <a:pt x="835" y="381"/>
                  <a:pt x="832" y="400"/>
                </a:cubicBezTo>
                <a:cubicBezTo>
                  <a:pt x="828" y="428"/>
                  <a:pt x="804" y="453"/>
                  <a:pt x="812" y="484"/>
                </a:cubicBezTo>
                <a:cubicBezTo>
                  <a:pt x="772" y="579"/>
                  <a:pt x="752" y="688"/>
                  <a:pt x="724" y="792"/>
                </a:cubicBezTo>
                <a:cubicBezTo>
                  <a:pt x="710" y="843"/>
                  <a:pt x="690" y="894"/>
                  <a:pt x="676" y="944"/>
                </a:cubicBezTo>
                <a:cubicBezTo>
                  <a:pt x="661" y="995"/>
                  <a:pt x="663" y="1052"/>
                  <a:pt x="628" y="1092"/>
                </a:cubicBezTo>
                <a:cubicBezTo>
                  <a:pt x="544" y="1084"/>
                  <a:pt x="519" y="1017"/>
                  <a:pt x="444" y="1000"/>
                </a:cubicBezTo>
                <a:cubicBezTo>
                  <a:pt x="428" y="980"/>
                  <a:pt x="406" y="963"/>
                  <a:pt x="384" y="944"/>
                </a:cubicBezTo>
                <a:cubicBezTo>
                  <a:pt x="364" y="927"/>
                  <a:pt x="339" y="914"/>
                  <a:pt x="320" y="896"/>
                </a:cubicBezTo>
                <a:cubicBezTo>
                  <a:pt x="291" y="869"/>
                  <a:pt x="261" y="826"/>
                  <a:pt x="228" y="788"/>
                </a:cubicBezTo>
                <a:cubicBezTo>
                  <a:pt x="165" y="716"/>
                  <a:pt x="124" y="645"/>
                  <a:pt x="64" y="560"/>
                </a:cubicBezTo>
                <a:cubicBezTo>
                  <a:pt x="53" y="544"/>
                  <a:pt x="40" y="519"/>
                  <a:pt x="28" y="496"/>
                </a:cubicBezTo>
                <a:cubicBezTo>
                  <a:pt x="14" y="469"/>
                  <a:pt x="0" y="448"/>
                  <a:pt x="0" y="428"/>
                </a:cubicBezTo>
                <a:cubicBezTo>
                  <a:pt x="0" y="406"/>
                  <a:pt x="13" y="400"/>
                  <a:pt x="24" y="376"/>
                </a:cubicBezTo>
                <a:cubicBezTo>
                  <a:pt x="32" y="359"/>
                  <a:pt x="35" y="336"/>
                  <a:pt x="40" y="324"/>
                </a:cubicBezTo>
                <a:cubicBezTo>
                  <a:pt x="53" y="289"/>
                  <a:pt x="72" y="257"/>
                  <a:pt x="88" y="224"/>
                </a:cubicBezTo>
                <a:cubicBezTo>
                  <a:pt x="106" y="187"/>
                  <a:pt x="119" y="153"/>
                  <a:pt x="136" y="124"/>
                </a:cubicBezTo>
                <a:cubicBezTo>
                  <a:pt x="154" y="93"/>
                  <a:pt x="168" y="57"/>
                  <a:pt x="192" y="32"/>
                </a:cubicBezTo>
                <a:cubicBezTo>
                  <a:pt x="222" y="0"/>
                  <a:pt x="247" y="36"/>
                  <a:pt x="280" y="60"/>
                </a:cubicBezTo>
                <a:cubicBezTo>
                  <a:pt x="290" y="67"/>
                  <a:pt x="304" y="73"/>
                  <a:pt x="316" y="80"/>
                </a:cubicBezTo>
                <a:cubicBezTo>
                  <a:pt x="327" y="87"/>
                  <a:pt x="339" y="99"/>
                  <a:pt x="348" y="104"/>
                </a:cubicBezTo>
                <a:cubicBezTo>
                  <a:pt x="374" y="117"/>
                  <a:pt x="408" y="121"/>
                  <a:pt x="436" y="132"/>
                </a:cubicBezTo>
                <a:cubicBezTo>
                  <a:pt x="476" y="148"/>
                  <a:pt x="501" y="169"/>
                  <a:pt x="544" y="176"/>
                </a:cubicBezTo>
                <a:cubicBezTo>
                  <a:pt x="573" y="181"/>
                  <a:pt x="606" y="179"/>
                  <a:pt x="636" y="180"/>
                </a:cubicBezTo>
                <a:cubicBezTo>
                  <a:pt x="668" y="181"/>
                  <a:pt x="704" y="184"/>
                  <a:pt x="736" y="180"/>
                </a:cubicBezTo>
                <a:cubicBezTo>
                  <a:pt x="789" y="174"/>
                  <a:pt x="801" y="143"/>
                  <a:pt x="872" y="1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0"/>
          <p:cNvSpPr>
            <a:spLocks/>
          </p:cNvSpPr>
          <p:nvPr/>
        </p:nvSpPr>
        <p:spPr bwMode="auto">
          <a:xfrm>
            <a:off x="4400550" y="3986213"/>
            <a:ext cx="438150" cy="584200"/>
          </a:xfrm>
          <a:custGeom>
            <a:avLst/>
            <a:gdLst>
              <a:gd name="T0" fmla="*/ 524 w 674"/>
              <a:gd name="T1" fmla="*/ 20 h 897"/>
              <a:gd name="T2" fmla="*/ 540 w 674"/>
              <a:gd name="T3" fmla="*/ 212 h 897"/>
              <a:gd name="T4" fmla="*/ 480 w 674"/>
              <a:gd name="T5" fmla="*/ 224 h 897"/>
              <a:gd name="T6" fmla="*/ 436 w 674"/>
              <a:gd name="T7" fmla="*/ 348 h 897"/>
              <a:gd name="T8" fmla="*/ 504 w 674"/>
              <a:gd name="T9" fmla="*/ 380 h 897"/>
              <a:gd name="T10" fmla="*/ 556 w 674"/>
              <a:gd name="T11" fmla="*/ 424 h 897"/>
              <a:gd name="T12" fmla="*/ 500 w 674"/>
              <a:gd name="T13" fmla="*/ 504 h 897"/>
              <a:gd name="T14" fmla="*/ 628 w 674"/>
              <a:gd name="T15" fmla="*/ 616 h 897"/>
              <a:gd name="T16" fmla="*/ 668 w 674"/>
              <a:gd name="T17" fmla="*/ 784 h 897"/>
              <a:gd name="T18" fmla="*/ 424 w 674"/>
              <a:gd name="T19" fmla="*/ 860 h 897"/>
              <a:gd name="T20" fmla="*/ 276 w 674"/>
              <a:gd name="T21" fmla="*/ 864 h 897"/>
              <a:gd name="T22" fmla="*/ 212 w 674"/>
              <a:gd name="T23" fmla="*/ 884 h 897"/>
              <a:gd name="T24" fmla="*/ 196 w 674"/>
              <a:gd name="T25" fmla="*/ 880 h 897"/>
              <a:gd name="T26" fmla="*/ 148 w 674"/>
              <a:gd name="T27" fmla="*/ 892 h 897"/>
              <a:gd name="T28" fmla="*/ 116 w 674"/>
              <a:gd name="T29" fmla="*/ 840 h 897"/>
              <a:gd name="T30" fmla="*/ 80 w 674"/>
              <a:gd name="T31" fmla="*/ 712 h 897"/>
              <a:gd name="T32" fmla="*/ 64 w 674"/>
              <a:gd name="T33" fmla="*/ 640 h 897"/>
              <a:gd name="T34" fmla="*/ 32 w 674"/>
              <a:gd name="T35" fmla="*/ 544 h 897"/>
              <a:gd name="T36" fmla="*/ 12 w 674"/>
              <a:gd name="T37" fmla="*/ 368 h 897"/>
              <a:gd name="T38" fmla="*/ 0 w 674"/>
              <a:gd name="T39" fmla="*/ 136 h 897"/>
              <a:gd name="T40" fmla="*/ 256 w 674"/>
              <a:gd name="T41" fmla="*/ 56 h 897"/>
              <a:gd name="T42" fmla="*/ 368 w 674"/>
              <a:gd name="T43" fmla="*/ 36 h 897"/>
              <a:gd name="T44" fmla="*/ 452 w 674"/>
              <a:gd name="T45" fmla="*/ 20 h 897"/>
              <a:gd name="T46" fmla="*/ 524 w 674"/>
              <a:gd name="T47" fmla="*/ 20 h 8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74" h="897">
                <a:moveTo>
                  <a:pt x="524" y="20"/>
                </a:moveTo>
                <a:cubicBezTo>
                  <a:pt x="532" y="74"/>
                  <a:pt x="544" y="150"/>
                  <a:pt x="540" y="212"/>
                </a:cubicBezTo>
                <a:cubicBezTo>
                  <a:pt x="520" y="227"/>
                  <a:pt x="498" y="216"/>
                  <a:pt x="480" y="224"/>
                </a:cubicBezTo>
                <a:cubicBezTo>
                  <a:pt x="443" y="240"/>
                  <a:pt x="426" y="301"/>
                  <a:pt x="436" y="348"/>
                </a:cubicBezTo>
                <a:cubicBezTo>
                  <a:pt x="451" y="365"/>
                  <a:pt x="479" y="368"/>
                  <a:pt x="504" y="380"/>
                </a:cubicBezTo>
                <a:cubicBezTo>
                  <a:pt x="516" y="386"/>
                  <a:pt x="555" y="402"/>
                  <a:pt x="556" y="424"/>
                </a:cubicBezTo>
                <a:cubicBezTo>
                  <a:pt x="557" y="445"/>
                  <a:pt x="509" y="473"/>
                  <a:pt x="500" y="504"/>
                </a:cubicBezTo>
                <a:cubicBezTo>
                  <a:pt x="476" y="583"/>
                  <a:pt x="551" y="624"/>
                  <a:pt x="628" y="616"/>
                </a:cubicBezTo>
                <a:cubicBezTo>
                  <a:pt x="645" y="666"/>
                  <a:pt x="674" y="724"/>
                  <a:pt x="668" y="784"/>
                </a:cubicBezTo>
                <a:cubicBezTo>
                  <a:pt x="608" y="831"/>
                  <a:pt x="493" y="823"/>
                  <a:pt x="424" y="860"/>
                </a:cubicBezTo>
                <a:cubicBezTo>
                  <a:pt x="373" y="867"/>
                  <a:pt x="329" y="857"/>
                  <a:pt x="276" y="864"/>
                </a:cubicBezTo>
                <a:cubicBezTo>
                  <a:pt x="256" y="867"/>
                  <a:pt x="233" y="879"/>
                  <a:pt x="212" y="884"/>
                </a:cubicBezTo>
                <a:cubicBezTo>
                  <a:pt x="205" y="886"/>
                  <a:pt x="203" y="879"/>
                  <a:pt x="196" y="880"/>
                </a:cubicBezTo>
                <a:cubicBezTo>
                  <a:pt x="189" y="881"/>
                  <a:pt x="166" y="897"/>
                  <a:pt x="148" y="892"/>
                </a:cubicBezTo>
                <a:cubicBezTo>
                  <a:pt x="129" y="887"/>
                  <a:pt x="127" y="870"/>
                  <a:pt x="116" y="840"/>
                </a:cubicBezTo>
                <a:cubicBezTo>
                  <a:pt x="100" y="798"/>
                  <a:pt x="91" y="765"/>
                  <a:pt x="80" y="712"/>
                </a:cubicBezTo>
                <a:cubicBezTo>
                  <a:pt x="74" y="686"/>
                  <a:pt x="70" y="660"/>
                  <a:pt x="64" y="640"/>
                </a:cubicBezTo>
                <a:cubicBezTo>
                  <a:pt x="53" y="603"/>
                  <a:pt x="38" y="574"/>
                  <a:pt x="32" y="544"/>
                </a:cubicBezTo>
                <a:cubicBezTo>
                  <a:pt x="20" y="486"/>
                  <a:pt x="16" y="409"/>
                  <a:pt x="12" y="368"/>
                </a:cubicBezTo>
                <a:cubicBezTo>
                  <a:pt x="4" y="282"/>
                  <a:pt x="7" y="200"/>
                  <a:pt x="0" y="136"/>
                </a:cubicBezTo>
                <a:cubicBezTo>
                  <a:pt x="52" y="82"/>
                  <a:pt x="164" y="74"/>
                  <a:pt x="256" y="56"/>
                </a:cubicBezTo>
                <a:cubicBezTo>
                  <a:pt x="294" y="49"/>
                  <a:pt x="333" y="43"/>
                  <a:pt x="368" y="36"/>
                </a:cubicBezTo>
                <a:cubicBezTo>
                  <a:pt x="394" y="30"/>
                  <a:pt x="414" y="16"/>
                  <a:pt x="452" y="20"/>
                </a:cubicBezTo>
                <a:cubicBezTo>
                  <a:pt x="471" y="10"/>
                  <a:pt x="509" y="0"/>
                  <a:pt x="524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1"/>
          <p:cNvSpPr>
            <a:spLocks/>
          </p:cNvSpPr>
          <p:nvPr/>
        </p:nvSpPr>
        <p:spPr bwMode="auto">
          <a:xfrm>
            <a:off x="8561388" y="3995738"/>
            <a:ext cx="122238" cy="93663"/>
          </a:xfrm>
          <a:custGeom>
            <a:avLst/>
            <a:gdLst>
              <a:gd name="T0" fmla="*/ 171 w 186"/>
              <a:gd name="T1" fmla="*/ 33 h 143"/>
              <a:gd name="T2" fmla="*/ 167 w 186"/>
              <a:gd name="T3" fmla="*/ 117 h 143"/>
              <a:gd name="T4" fmla="*/ 27 w 186"/>
              <a:gd name="T5" fmla="*/ 121 h 143"/>
              <a:gd name="T6" fmla="*/ 3 w 186"/>
              <a:gd name="T7" fmla="*/ 25 h 143"/>
              <a:gd name="T8" fmla="*/ 59 w 186"/>
              <a:gd name="T9" fmla="*/ 21 h 143"/>
              <a:gd name="T10" fmla="*/ 171 w 186"/>
              <a:gd name="T11" fmla="*/ 3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6" h="143">
                <a:moveTo>
                  <a:pt x="171" y="33"/>
                </a:moveTo>
                <a:cubicBezTo>
                  <a:pt x="179" y="57"/>
                  <a:pt x="186" y="100"/>
                  <a:pt x="167" y="117"/>
                </a:cubicBezTo>
                <a:cubicBezTo>
                  <a:pt x="120" y="118"/>
                  <a:pt x="71" y="143"/>
                  <a:pt x="27" y="121"/>
                </a:cubicBezTo>
                <a:cubicBezTo>
                  <a:pt x="28" y="83"/>
                  <a:pt x="0" y="52"/>
                  <a:pt x="3" y="25"/>
                </a:cubicBezTo>
                <a:cubicBezTo>
                  <a:pt x="9" y="0"/>
                  <a:pt x="30" y="20"/>
                  <a:pt x="59" y="21"/>
                </a:cubicBezTo>
                <a:cubicBezTo>
                  <a:pt x="115" y="22"/>
                  <a:pt x="135" y="5"/>
                  <a:pt x="171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2"/>
          <p:cNvSpPr>
            <a:spLocks/>
          </p:cNvSpPr>
          <p:nvPr/>
        </p:nvSpPr>
        <p:spPr bwMode="auto">
          <a:xfrm>
            <a:off x="8288338" y="4029075"/>
            <a:ext cx="255588" cy="77788"/>
          </a:xfrm>
          <a:custGeom>
            <a:avLst/>
            <a:gdLst>
              <a:gd name="T0" fmla="*/ 0 w 393"/>
              <a:gd name="T1" fmla="*/ 46 h 118"/>
              <a:gd name="T2" fmla="*/ 168 w 393"/>
              <a:gd name="T3" fmla="*/ 2 h 118"/>
              <a:gd name="T4" fmla="*/ 276 w 393"/>
              <a:gd name="T5" fmla="*/ 10 h 118"/>
              <a:gd name="T6" fmla="*/ 388 w 393"/>
              <a:gd name="T7" fmla="*/ 62 h 118"/>
              <a:gd name="T8" fmla="*/ 180 w 393"/>
              <a:gd name="T9" fmla="*/ 110 h 118"/>
              <a:gd name="T10" fmla="*/ 148 w 393"/>
              <a:gd name="T11" fmla="*/ 98 h 118"/>
              <a:gd name="T12" fmla="*/ 104 w 393"/>
              <a:gd name="T13" fmla="*/ 94 h 118"/>
              <a:gd name="T14" fmla="*/ 72 w 393"/>
              <a:gd name="T15" fmla="*/ 78 h 118"/>
              <a:gd name="T16" fmla="*/ 40 w 393"/>
              <a:gd name="T17" fmla="*/ 78 h 118"/>
              <a:gd name="T18" fmla="*/ 0 w 393"/>
              <a:gd name="T19" fmla="*/ 4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3" h="118">
                <a:moveTo>
                  <a:pt x="0" y="46"/>
                </a:moveTo>
                <a:cubicBezTo>
                  <a:pt x="25" y="0"/>
                  <a:pt x="128" y="33"/>
                  <a:pt x="168" y="2"/>
                </a:cubicBezTo>
                <a:cubicBezTo>
                  <a:pt x="196" y="9"/>
                  <a:pt x="233" y="5"/>
                  <a:pt x="276" y="10"/>
                </a:cubicBezTo>
                <a:cubicBezTo>
                  <a:pt x="319" y="16"/>
                  <a:pt x="393" y="18"/>
                  <a:pt x="388" y="62"/>
                </a:cubicBezTo>
                <a:cubicBezTo>
                  <a:pt x="384" y="99"/>
                  <a:pt x="241" y="118"/>
                  <a:pt x="180" y="110"/>
                </a:cubicBezTo>
                <a:cubicBezTo>
                  <a:pt x="170" y="109"/>
                  <a:pt x="160" y="101"/>
                  <a:pt x="148" y="98"/>
                </a:cubicBezTo>
                <a:cubicBezTo>
                  <a:pt x="133" y="94"/>
                  <a:pt x="117" y="97"/>
                  <a:pt x="104" y="94"/>
                </a:cubicBezTo>
                <a:cubicBezTo>
                  <a:pt x="93" y="91"/>
                  <a:pt x="82" y="80"/>
                  <a:pt x="72" y="78"/>
                </a:cubicBezTo>
                <a:cubicBezTo>
                  <a:pt x="62" y="76"/>
                  <a:pt x="48" y="81"/>
                  <a:pt x="40" y="78"/>
                </a:cubicBezTo>
                <a:cubicBezTo>
                  <a:pt x="23" y="72"/>
                  <a:pt x="12" y="53"/>
                  <a:pt x="0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3"/>
          <p:cNvSpPr>
            <a:spLocks/>
          </p:cNvSpPr>
          <p:nvPr/>
        </p:nvSpPr>
        <p:spPr bwMode="auto">
          <a:xfrm>
            <a:off x="2555875" y="4035425"/>
            <a:ext cx="542925" cy="728663"/>
          </a:xfrm>
          <a:custGeom>
            <a:avLst/>
            <a:gdLst>
              <a:gd name="T0" fmla="*/ 676 w 833"/>
              <a:gd name="T1" fmla="*/ 5 h 1121"/>
              <a:gd name="T2" fmla="*/ 800 w 833"/>
              <a:gd name="T3" fmla="*/ 405 h 1121"/>
              <a:gd name="T4" fmla="*/ 824 w 833"/>
              <a:gd name="T5" fmla="*/ 537 h 1121"/>
              <a:gd name="T6" fmla="*/ 776 w 833"/>
              <a:gd name="T7" fmla="*/ 609 h 1121"/>
              <a:gd name="T8" fmla="*/ 724 w 833"/>
              <a:gd name="T9" fmla="*/ 677 h 1121"/>
              <a:gd name="T10" fmla="*/ 676 w 833"/>
              <a:gd name="T11" fmla="*/ 733 h 1121"/>
              <a:gd name="T12" fmla="*/ 624 w 833"/>
              <a:gd name="T13" fmla="*/ 785 h 1121"/>
              <a:gd name="T14" fmla="*/ 588 w 833"/>
              <a:gd name="T15" fmla="*/ 845 h 1121"/>
              <a:gd name="T16" fmla="*/ 528 w 833"/>
              <a:gd name="T17" fmla="*/ 885 h 1121"/>
              <a:gd name="T18" fmla="*/ 488 w 833"/>
              <a:gd name="T19" fmla="*/ 925 h 1121"/>
              <a:gd name="T20" fmla="*/ 340 w 833"/>
              <a:gd name="T21" fmla="*/ 1009 h 1121"/>
              <a:gd name="T22" fmla="*/ 300 w 833"/>
              <a:gd name="T23" fmla="*/ 1045 h 1121"/>
              <a:gd name="T24" fmla="*/ 172 w 833"/>
              <a:gd name="T25" fmla="*/ 1081 h 1121"/>
              <a:gd name="T26" fmla="*/ 52 w 833"/>
              <a:gd name="T27" fmla="*/ 1113 h 1121"/>
              <a:gd name="T28" fmla="*/ 28 w 833"/>
              <a:gd name="T29" fmla="*/ 1009 h 1121"/>
              <a:gd name="T30" fmla="*/ 16 w 833"/>
              <a:gd name="T31" fmla="*/ 669 h 1121"/>
              <a:gd name="T32" fmla="*/ 8 w 833"/>
              <a:gd name="T33" fmla="*/ 617 h 1121"/>
              <a:gd name="T34" fmla="*/ 16 w 833"/>
              <a:gd name="T35" fmla="*/ 557 h 1121"/>
              <a:gd name="T36" fmla="*/ 8 w 833"/>
              <a:gd name="T37" fmla="*/ 485 h 1121"/>
              <a:gd name="T38" fmla="*/ 8 w 833"/>
              <a:gd name="T39" fmla="*/ 425 h 1121"/>
              <a:gd name="T40" fmla="*/ 0 w 833"/>
              <a:gd name="T41" fmla="*/ 377 h 1121"/>
              <a:gd name="T42" fmla="*/ 16 w 833"/>
              <a:gd name="T43" fmla="*/ 285 h 1121"/>
              <a:gd name="T44" fmla="*/ 16 w 833"/>
              <a:gd name="T45" fmla="*/ 185 h 1121"/>
              <a:gd name="T46" fmla="*/ 36 w 833"/>
              <a:gd name="T47" fmla="*/ 85 h 1121"/>
              <a:gd name="T48" fmla="*/ 172 w 833"/>
              <a:gd name="T49" fmla="*/ 101 h 1121"/>
              <a:gd name="T50" fmla="*/ 216 w 833"/>
              <a:gd name="T51" fmla="*/ 109 h 1121"/>
              <a:gd name="T52" fmla="*/ 276 w 833"/>
              <a:gd name="T53" fmla="*/ 97 h 1121"/>
              <a:gd name="T54" fmla="*/ 344 w 833"/>
              <a:gd name="T55" fmla="*/ 105 h 1121"/>
              <a:gd name="T56" fmla="*/ 504 w 833"/>
              <a:gd name="T57" fmla="*/ 73 h 1121"/>
              <a:gd name="T58" fmla="*/ 564 w 833"/>
              <a:gd name="T59" fmla="*/ 37 h 1121"/>
              <a:gd name="T60" fmla="*/ 632 w 833"/>
              <a:gd name="T61" fmla="*/ 13 h 1121"/>
              <a:gd name="T62" fmla="*/ 676 w 833"/>
              <a:gd name="T63" fmla="*/ 5 h 1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33" h="1121">
                <a:moveTo>
                  <a:pt x="676" y="5"/>
                </a:moveTo>
                <a:cubicBezTo>
                  <a:pt x="722" y="124"/>
                  <a:pt x="760" y="266"/>
                  <a:pt x="800" y="405"/>
                </a:cubicBezTo>
                <a:cubicBezTo>
                  <a:pt x="812" y="447"/>
                  <a:pt x="833" y="504"/>
                  <a:pt x="824" y="537"/>
                </a:cubicBezTo>
                <a:cubicBezTo>
                  <a:pt x="818" y="557"/>
                  <a:pt x="797" y="583"/>
                  <a:pt x="776" y="609"/>
                </a:cubicBezTo>
                <a:cubicBezTo>
                  <a:pt x="759" y="631"/>
                  <a:pt x="739" y="658"/>
                  <a:pt x="724" y="677"/>
                </a:cubicBezTo>
                <a:cubicBezTo>
                  <a:pt x="708" y="696"/>
                  <a:pt x="691" y="715"/>
                  <a:pt x="676" y="733"/>
                </a:cubicBezTo>
                <a:cubicBezTo>
                  <a:pt x="658" y="754"/>
                  <a:pt x="638" y="767"/>
                  <a:pt x="624" y="785"/>
                </a:cubicBezTo>
                <a:cubicBezTo>
                  <a:pt x="610" y="803"/>
                  <a:pt x="603" y="830"/>
                  <a:pt x="588" y="845"/>
                </a:cubicBezTo>
                <a:cubicBezTo>
                  <a:pt x="573" y="860"/>
                  <a:pt x="547" y="869"/>
                  <a:pt x="528" y="885"/>
                </a:cubicBezTo>
                <a:cubicBezTo>
                  <a:pt x="513" y="897"/>
                  <a:pt x="502" y="914"/>
                  <a:pt x="488" y="925"/>
                </a:cubicBezTo>
                <a:cubicBezTo>
                  <a:pt x="447" y="956"/>
                  <a:pt x="384" y="975"/>
                  <a:pt x="340" y="1009"/>
                </a:cubicBezTo>
                <a:cubicBezTo>
                  <a:pt x="325" y="1021"/>
                  <a:pt x="313" y="1038"/>
                  <a:pt x="300" y="1045"/>
                </a:cubicBezTo>
                <a:cubicBezTo>
                  <a:pt x="263" y="1066"/>
                  <a:pt x="216" y="1068"/>
                  <a:pt x="172" y="1081"/>
                </a:cubicBezTo>
                <a:cubicBezTo>
                  <a:pt x="130" y="1093"/>
                  <a:pt x="93" y="1121"/>
                  <a:pt x="52" y="1113"/>
                </a:cubicBezTo>
                <a:cubicBezTo>
                  <a:pt x="24" y="1086"/>
                  <a:pt x="30" y="1045"/>
                  <a:pt x="28" y="1009"/>
                </a:cubicBezTo>
                <a:cubicBezTo>
                  <a:pt x="22" y="915"/>
                  <a:pt x="25" y="784"/>
                  <a:pt x="16" y="669"/>
                </a:cubicBezTo>
                <a:cubicBezTo>
                  <a:pt x="15" y="651"/>
                  <a:pt x="9" y="634"/>
                  <a:pt x="8" y="617"/>
                </a:cubicBezTo>
                <a:cubicBezTo>
                  <a:pt x="7" y="597"/>
                  <a:pt x="16" y="577"/>
                  <a:pt x="16" y="557"/>
                </a:cubicBezTo>
                <a:cubicBezTo>
                  <a:pt x="16" y="534"/>
                  <a:pt x="9" y="509"/>
                  <a:pt x="8" y="485"/>
                </a:cubicBezTo>
                <a:cubicBezTo>
                  <a:pt x="7" y="466"/>
                  <a:pt x="9" y="444"/>
                  <a:pt x="8" y="425"/>
                </a:cubicBezTo>
                <a:cubicBezTo>
                  <a:pt x="7" y="410"/>
                  <a:pt x="0" y="392"/>
                  <a:pt x="0" y="377"/>
                </a:cubicBezTo>
                <a:cubicBezTo>
                  <a:pt x="0" y="348"/>
                  <a:pt x="14" y="317"/>
                  <a:pt x="16" y="285"/>
                </a:cubicBezTo>
                <a:cubicBezTo>
                  <a:pt x="18" y="254"/>
                  <a:pt x="15" y="219"/>
                  <a:pt x="16" y="185"/>
                </a:cubicBezTo>
                <a:cubicBezTo>
                  <a:pt x="17" y="151"/>
                  <a:pt x="8" y="111"/>
                  <a:pt x="36" y="85"/>
                </a:cubicBezTo>
                <a:cubicBezTo>
                  <a:pt x="85" y="78"/>
                  <a:pt x="119" y="91"/>
                  <a:pt x="172" y="101"/>
                </a:cubicBezTo>
                <a:cubicBezTo>
                  <a:pt x="186" y="104"/>
                  <a:pt x="202" y="109"/>
                  <a:pt x="216" y="109"/>
                </a:cubicBezTo>
                <a:cubicBezTo>
                  <a:pt x="239" y="109"/>
                  <a:pt x="256" y="98"/>
                  <a:pt x="276" y="97"/>
                </a:cubicBezTo>
                <a:cubicBezTo>
                  <a:pt x="301" y="95"/>
                  <a:pt x="323" y="104"/>
                  <a:pt x="344" y="105"/>
                </a:cubicBezTo>
                <a:cubicBezTo>
                  <a:pt x="401" y="107"/>
                  <a:pt x="458" y="93"/>
                  <a:pt x="504" y="73"/>
                </a:cubicBezTo>
                <a:cubicBezTo>
                  <a:pt x="525" y="64"/>
                  <a:pt x="543" y="47"/>
                  <a:pt x="564" y="37"/>
                </a:cubicBezTo>
                <a:cubicBezTo>
                  <a:pt x="586" y="27"/>
                  <a:pt x="611" y="23"/>
                  <a:pt x="632" y="13"/>
                </a:cubicBezTo>
                <a:cubicBezTo>
                  <a:pt x="639" y="10"/>
                  <a:pt x="657" y="0"/>
                  <a:pt x="676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4"/>
          <p:cNvSpPr>
            <a:spLocks/>
          </p:cNvSpPr>
          <p:nvPr/>
        </p:nvSpPr>
        <p:spPr bwMode="auto">
          <a:xfrm>
            <a:off x="4687888" y="4059238"/>
            <a:ext cx="182563" cy="198438"/>
          </a:xfrm>
          <a:custGeom>
            <a:avLst/>
            <a:gdLst>
              <a:gd name="T0" fmla="*/ 45 w 280"/>
              <a:gd name="T1" fmla="*/ 151 h 303"/>
              <a:gd name="T2" fmla="*/ 173 w 280"/>
              <a:gd name="T3" fmla="*/ 159 h 303"/>
              <a:gd name="T4" fmla="*/ 141 w 280"/>
              <a:gd name="T5" fmla="*/ 43 h 303"/>
              <a:gd name="T6" fmla="*/ 269 w 280"/>
              <a:gd name="T7" fmla="*/ 91 h 303"/>
              <a:gd name="T8" fmla="*/ 177 w 280"/>
              <a:gd name="T9" fmla="*/ 283 h 303"/>
              <a:gd name="T10" fmla="*/ 125 w 280"/>
              <a:gd name="T11" fmla="*/ 243 h 303"/>
              <a:gd name="T12" fmla="*/ 45 w 280"/>
              <a:gd name="T13" fmla="*/ 151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0" h="303">
                <a:moveTo>
                  <a:pt x="45" y="151"/>
                </a:moveTo>
                <a:cubicBezTo>
                  <a:pt x="92" y="132"/>
                  <a:pt x="132" y="172"/>
                  <a:pt x="173" y="159"/>
                </a:cubicBezTo>
                <a:cubicBezTo>
                  <a:pt x="169" y="113"/>
                  <a:pt x="131" y="102"/>
                  <a:pt x="141" y="43"/>
                </a:cubicBezTo>
                <a:cubicBezTo>
                  <a:pt x="188" y="0"/>
                  <a:pt x="249" y="57"/>
                  <a:pt x="269" y="91"/>
                </a:cubicBezTo>
                <a:cubicBezTo>
                  <a:pt x="280" y="187"/>
                  <a:pt x="276" y="303"/>
                  <a:pt x="177" y="283"/>
                </a:cubicBezTo>
                <a:cubicBezTo>
                  <a:pt x="159" y="279"/>
                  <a:pt x="141" y="254"/>
                  <a:pt x="125" y="243"/>
                </a:cubicBezTo>
                <a:cubicBezTo>
                  <a:pt x="87" y="218"/>
                  <a:pt x="0" y="211"/>
                  <a:pt x="45" y="1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5"/>
          <p:cNvSpPr>
            <a:spLocks/>
          </p:cNvSpPr>
          <p:nvPr/>
        </p:nvSpPr>
        <p:spPr bwMode="auto">
          <a:xfrm>
            <a:off x="2306638" y="4144963"/>
            <a:ext cx="238125" cy="250825"/>
          </a:xfrm>
          <a:custGeom>
            <a:avLst/>
            <a:gdLst>
              <a:gd name="T0" fmla="*/ 356 w 365"/>
              <a:gd name="T1" fmla="*/ 4 h 385"/>
              <a:gd name="T2" fmla="*/ 364 w 365"/>
              <a:gd name="T3" fmla="*/ 132 h 385"/>
              <a:gd name="T4" fmla="*/ 312 w 365"/>
              <a:gd name="T5" fmla="*/ 236 h 385"/>
              <a:gd name="T6" fmla="*/ 220 w 365"/>
              <a:gd name="T7" fmla="*/ 336 h 385"/>
              <a:gd name="T8" fmla="*/ 64 w 365"/>
              <a:gd name="T9" fmla="*/ 320 h 385"/>
              <a:gd name="T10" fmla="*/ 4 w 365"/>
              <a:gd name="T11" fmla="*/ 240 h 385"/>
              <a:gd name="T12" fmla="*/ 52 w 365"/>
              <a:gd name="T13" fmla="*/ 184 h 385"/>
              <a:gd name="T14" fmla="*/ 112 w 365"/>
              <a:gd name="T15" fmla="*/ 140 h 385"/>
              <a:gd name="T16" fmla="*/ 164 w 365"/>
              <a:gd name="T17" fmla="*/ 164 h 385"/>
              <a:gd name="T18" fmla="*/ 316 w 365"/>
              <a:gd name="T19" fmla="*/ 12 h 385"/>
              <a:gd name="T20" fmla="*/ 356 w 365"/>
              <a:gd name="T21" fmla="*/ 4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5" h="385">
                <a:moveTo>
                  <a:pt x="356" y="4"/>
                </a:moveTo>
                <a:cubicBezTo>
                  <a:pt x="358" y="49"/>
                  <a:pt x="365" y="94"/>
                  <a:pt x="364" y="132"/>
                </a:cubicBezTo>
                <a:cubicBezTo>
                  <a:pt x="363" y="180"/>
                  <a:pt x="342" y="199"/>
                  <a:pt x="312" y="236"/>
                </a:cubicBezTo>
                <a:cubicBezTo>
                  <a:pt x="283" y="271"/>
                  <a:pt x="257" y="305"/>
                  <a:pt x="220" y="336"/>
                </a:cubicBezTo>
                <a:cubicBezTo>
                  <a:pt x="161" y="385"/>
                  <a:pt x="124" y="377"/>
                  <a:pt x="64" y="320"/>
                </a:cubicBezTo>
                <a:cubicBezTo>
                  <a:pt x="41" y="298"/>
                  <a:pt x="0" y="267"/>
                  <a:pt x="4" y="240"/>
                </a:cubicBezTo>
                <a:cubicBezTo>
                  <a:pt x="6" y="225"/>
                  <a:pt x="33" y="202"/>
                  <a:pt x="52" y="184"/>
                </a:cubicBezTo>
                <a:cubicBezTo>
                  <a:pt x="70" y="167"/>
                  <a:pt x="93" y="141"/>
                  <a:pt x="112" y="140"/>
                </a:cubicBezTo>
                <a:cubicBezTo>
                  <a:pt x="139" y="138"/>
                  <a:pt x="143" y="163"/>
                  <a:pt x="164" y="164"/>
                </a:cubicBezTo>
                <a:cubicBezTo>
                  <a:pt x="209" y="166"/>
                  <a:pt x="278" y="37"/>
                  <a:pt x="316" y="12"/>
                </a:cubicBezTo>
                <a:cubicBezTo>
                  <a:pt x="322" y="8"/>
                  <a:pt x="338" y="0"/>
                  <a:pt x="356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6"/>
          <p:cNvSpPr>
            <a:spLocks/>
          </p:cNvSpPr>
          <p:nvPr/>
        </p:nvSpPr>
        <p:spPr bwMode="auto">
          <a:xfrm>
            <a:off x="4884738" y="4165600"/>
            <a:ext cx="115888" cy="61913"/>
          </a:xfrm>
          <a:custGeom>
            <a:avLst/>
            <a:gdLst>
              <a:gd name="T0" fmla="*/ 175 w 179"/>
              <a:gd name="T1" fmla="*/ 81 h 96"/>
              <a:gd name="T2" fmla="*/ 7 w 179"/>
              <a:gd name="T3" fmla="*/ 77 h 96"/>
              <a:gd name="T4" fmla="*/ 23 w 179"/>
              <a:gd name="T5" fmla="*/ 1 h 96"/>
              <a:gd name="T6" fmla="*/ 175 w 179"/>
              <a:gd name="T7" fmla="*/ 8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9" h="96">
                <a:moveTo>
                  <a:pt x="175" y="81"/>
                </a:moveTo>
                <a:cubicBezTo>
                  <a:pt x="133" y="96"/>
                  <a:pt x="51" y="86"/>
                  <a:pt x="7" y="77"/>
                </a:cubicBezTo>
                <a:cubicBezTo>
                  <a:pt x="0" y="51"/>
                  <a:pt x="2" y="12"/>
                  <a:pt x="23" y="1"/>
                </a:cubicBezTo>
                <a:cubicBezTo>
                  <a:pt x="86" y="15"/>
                  <a:pt x="179" y="0"/>
                  <a:pt x="175" y="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27"/>
          <p:cNvSpPr>
            <a:spLocks/>
          </p:cNvSpPr>
          <p:nvPr/>
        </p:nvSpPr>
        <p:spPr bwMode="auto">
          <a:xfrm>
            <a:off x="9985375" y="4230688"/>
            <a:ext cx="203200" cy="66675"/>
          </a:xfrm>
          <a:custGeom>
            <a:avLst/>
            <a:gdLst>
              <a:gd name="T0" fmla="*/ 1 w 311"/>
              <a:gd name="T1" fmla="*/ 0 h 101"/>
              <a:gd name="T2" fmla="*/ 77 w 311"/>
              <a:gd name="T3" fmla="*/ 24 h 101"/>
              <a:gd name="T4" fmla="*/ 201 w 311"/>
              <a:gd name="T5" fmla="*/ 48 h 101"/>
              <a:gd name="T6" fmla="*/ 301 w 311"/>
              <a:gd name="T7" fmla="*/ 44 h 101"/>
              <a:gd name="T8" fmla="*/ 289 w 311"/>
              <a:gd name="T9" fmla="*/ 100 h 101"/>
              <a:gd name="T10" fmla="*/ 241 w 311"/>
              <a:gd name="T11" fmla="*/ 84 h 101"/>
              <a:gd name="T12" fmla="*/ 189 w 311"/>
              <a:gd name="T13" fmla="*/ 76 h 101"/>
              <a:gd name="T14" fmla="*/ 69 w 311"/>
              <a:gd name="T15" fmla="*/ 52 h 101"/>
              <a:gd name="T16" fmla="*/ 5 w 311"/>
              <a:gd name="T17" fmla="*/ 16 h 101"/>
              <a:gd name="T18" fmla="*/ 1 w 311"/>
              <a:gd name="T19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1" h="101">
                <a:moveTo>
                  <a:pt x="1" y="0"/>
                </a:moveTo>
                <a:cubicBezTo>
                  <a:pt x="35" y="7"/>
                  <a:pt x="55" y="10"/>
                  <a:pt x="77" y="24"/>
                </a:cubicBezTo>
                <a:cubicBezTo>
                  <a:pt x="128" y="23"/>
                  <a:pt x="167" y="33"/>
                  <a:pt x="201" y="48"/>
                </a:cubicBezTo>
                <a:cubicBezTo>
                  <a:pt x="236" y="35"/>
                  <a:pt x="266" y="51"/>
                  <a:pt x="301" y="44"/>
                </a:cubicBezTo>
                <a:cubicBezTo>
                  <a:pt x="311" y="63"/>
                  <a:pt x="303" y="93"/>
                  <a:pt x="289" y="100"/>
                </a:cubicBezTo>
                <a:cubicBezTo>
                  <a:pt x="267" y="101"/>
                  <a:pt x="247" y="99"/>
                  <a:pt x="241" y="84"/>
                </a:cubicBezTo>
                <a:cubicBezTo>
                  <a:pt x="223" y="92"/>
                  <a:pt x="206" y="80"/>
                  <a:pt x="189" y="76"/>
                </a:cubicBezTo>
                <a:cubicBezTo>
                  <a:pt x="143" y="88"/>
                  <a:pt x="117" y="51"/>
                  <a:pt x="69" y="52"/>
                </a:cubicBezTo>
                <a:cubicBezTo>
                  <a:pt x="52" y="36"/>
                  <a:pt x="33" y="22"/>
                  <a:pt x="5" y="16"/>
                </a:cubicBezTo>
                <a:cubicBezTo>
                  <a:pt x="6" y="9"/>
                  <a:pt x="0" y="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28"/>
          <p:cNvSpPr>
            <a:spLocks/>
          </p:cNvSpPr>
          <p:nvPr/>
        </p:nvSpPr>
        <p:spPr bwMode="auto">
          <a:xfrm>
            <a:off x="4748213" y="4248150"/>
            <a:ext cx="311150" cy="195263"/>
          </a:xfrm>
          <a:custGeom>
            <a:avLst/>
            <a:gdLst>
              <a:gd name="T0" fmla="*/ 216 w 478"/>
              <a:gd name="T1" fmla="*/ 130 h 301"/>
              <a:gd name="T2" fmla="*/ 12 w 478"/>
              <a:gd name="T3" fmla="*/ 138 h 301"/>
              <a:gd name="T4" fmla="*/ 68 w 478"/>
              <a:gd name="T5" fmla="*/ 46 h 301"/>
              <a:gd name="T6" fmla="*/ 240 w 478"/>
              <a:gd name="T7" fmla="*/ 2 h 301"/>
              <a:gd name="T8" fmla="*/ 352 w 478"/>
              <a:gd name="T9" fmla="*/ 10 h 301"/>
              <a:gd name="T10" fmla="*/ 424 w 478"/>
              <a:gd name="T11" fmla="*/ 58 h 301"/>
              <a:gd name="T12" fmla="*/ 436 w 478"/>
              <a:gd name="T13" fmla="*/ 106 h 301"/>
              <a:gd name="T14" fmla="*/ 468 w 478"/>
              <a:gd name="T15" fmla="*/ 150 h 301"/>
              <a:gd name="T16" fmla="*/ 440 w 478"/>
              <a:gd name="T17" fmla="*/ 238 h 301"/>
              <a:gd name="T18" fmla="*/ 248 w 478"/>
              <a:gd name="T19" fmla="*/ 238 h 301"/>
              <a:gd name="T20" fmla="*/ 216 w 478"/>
              <a:gd name="T21" fmla="*/ 130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78" h="301">
                <a:moveTo>
                  <a:pt x="216" y="130"/>
                </a:moveTo>
                <a:cubicBezTo>
                  <a:pt x="151" y="135"/>
                  <a:pt x="63" y="192"/>
                  <a:pt x="12" y="138"/>
                </a:cubicBezTo>
                <a:cubicBezTo>
                  <a:pt x="0" y="98"/>
                  <a:pt x="33" y="64"/>
                  <a:pt x="68" y="46"/>
                </a:cubicBezTo>
                <a:cubicBezTo>
                  <a:pt x="96" y="32"/>
                  <a:pt x="192" y="0"/>
                  <a:pt x="240" y="2"/>
                </a:cubicBezTo>
                <a:cubicBezTo>
                  <a:pt x="277" y="4"/>
                  <a:pt x="321" y="2"/>
                  <a:pt x="352" y="10"/>
                </a:cubicBezTo>
                <a:cubicBezTo>
                  <a:pt x="374" y="16"/>
                  <a:pt x="414" y="42"/>
                  <a:pt x="424" y="58"/>
                </a:cubicBezTo>
                <a:cubicBezTo>
                  <a:pt x="432" y="70"/>
                  <a:pt x="428" y="89"/>
                  <a:pt x="436" y="106"/>
                </a:cubicBezTo>
                <a:cubicBezTo>
                  <a:pt x="444" y="124"/>
                  <a:pt x="465" y="136"/>
                  <a:pt x="468" y="150"/>
                </a:cubicBezTo>
                <a:cubicBezTo>
                  <a:pt x="478" y="190"/>
                  <a:pt x="460" y="218"/>
                  <a:pt x="440" y="238"/>
                </a:cubicBezTo>
                <a:cubicBezTo>
                  <a:pt x="400" y="276"/>
                  <a:pt x="289" y="301"/>
                  <a:pt x="248" y="238"/>
                </a:cubicBezTo>
                <a:cubicBezTo>
                  <a:pt x="224" y="202"/>
                  <a:pt x="246" y="174"/>
                  <a:pt x="216" y="1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9"/>
          <p:cNvSpPr>
            <a:spLocks/>
          </p:cNvSpPr>
          <p:nvPr/>
        </p:nvSpPr>
        <p:spPr bwMode="auto">
          <a:xfrm>
            <a:off x="9653588" y="4300538"/>
            <a:ext cx="238125" cy="98425"/>
          </a:xfrm>
          <a:custGeom>
            <a:avLst/>
            <a:gdLst>
              <a:gd name="T0" fmla="*/ 304 w 366"/>
              <a:gd name="T1" fmla="*/ 149 h 152"/>
              <a:gd name="T2" fmla="*/ 0 w 366"/>
              <a:gd name="T3" fmla="*/ 37 h 152"/>
              <a:gd name="T4" fmla="*/ 100 w 366"/>
              <a:gd name="T5" fmla="*/ 9 h 152"/>
              <a:gd name="T6" fmla="*/ 232 w 366"/>
              <a:gd name="T7" fmla="*/ 61 h 152"/>
              <a:gd name="T8" fmla="*/ 304 w 366"/>
              <a:gd name="T9" fmla="*/ 149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6" h="152">
                <a:moveTo>
                  <a:pt x="304" y="149"/>
                </a:moveTo>
                <a:cubicBezTo>
                  <a:pt x="162" y="152"/>
                  <a:pt x="67" y="109"/>
                  <a:pt x="0" y="37"/>
                </a:cubicBezTo>
                <a:cubicBezTo>
                  <a:pt x="10" y="3"/>
                  <a:pt x="52" y="0"/>
                  <a:pt x="100" y="9"/>
                </a:cubicBezTo>
                <a:cubicBezTo>
                  <a:pt x="150" y="18"/>
                  <a:pt x="209" y="44"/>
                  <a:pt x="232" y="61"/>
                </a:cubicBezTo>
                <a:cubicBezTo>
                  <a:pt x="306" y="45"/>
                  <a:pt x="366" y="112"/>
                  <a:pt x="304" y="1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0"/>
          <p:cNvSpPr>
            <a:spLocks/>
          </p:cNvSpPr>
          <p:nvPr/>
        </p:nvSpPr>
        <p:spPr bwMode="auto">
          <a:xfrm>
            <a:off x="9190038" y="4346575"/>
            <a:ext cx="144463" cy="103188"/>
          </a:xfrm>
          <a:custGeom>
            <a:avLst/>
            <a:gdLst>
              <a:gd name="T0" fmla="*/ 221 w 221"/>
              <a:gd name="T1" fmla="*/ 5 h 157"/>
              <a:gd name="T2" fmla="*/ 153 w 221"/>
              <a:gd name="T3" fmla="*/ 73 h 157"/>
              <a:gd name="T4" fmla="*/ 133 w 221"/>
              <a:gd name="T5" fmla="*/ 77 h 157"/>
              <a:gd name="T6" fmla="*/ 101 w 221"/>
              <a:gd name="T7" fmla="*/ 105 h 157"/>
              <a:gd name="T8" fmla="*/ 9 w 221"/>
              <a:gd name="T9" fmla="*/ 157 h 157"/>
              <a:gd name="T10" fmla="*/ 1 w 221"/>
              <a:gd name="T11" fmla="*/ 81 h 157"/>
              <a:gd name="T12" fmla="*/ 17 w 221"/>
              <a:gd name="T13" fmla="*/ 65 h 157"/>
              <a:gd name="T14" fmla="*/ 45 w 221"/>
              <a:gd name="T15" fmla="*/ 69 h 157"/>
              <a:gd name="T16" fmla="*/ 93 w 221"/>
              <a:gd name="T17" fmla="*/ 41 h 157"/>
              <a:gd name="T18" fmla="*/ 109 w 221"/>
              <a:gd name="T19" fmla="*/ 41 h 157"/>
              <a:gd name="T20" fmla="*/ 165 w 221"/>
              <a:gd name="T21" fmla="*/ 5 h 157"/>
              <a:gd name="T22" fmla="*/ 221 w 221"/>
              <a:gd name="T23" fmla="*/ 5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1" h="157">
                <a:moveTo>
                  <a:pt x="221" y="5"/>
                </a:moveTo>
                <a:cubicBezTo>
                  <a:pt x="215" y="45"/>
                  <a:pt x="173" y="48"/>
                  <a:pt x="153" y="73"/>
                </a:cubicBezTo>
                <a:cubicBezTo>
                  <a:pt x="140" y="78"/>
                  <a:pt x="142" y="72"/>
                  <a:pt x="133" y="77"/>
                </a:cubicBezTo>
                <a:cubicBezTo>
                  <a:pt x="127" y="91"/>
                  <a:pt x="106" y="90"/>
                  <a:pt x="101" y="105"/>
                </a:cubicBezTo>
                <a:cubicBezTo>
                  <a:pt x="57" y="109"/>
                  <a:pt x="48" y="148"/>
                  <a:pt x="9" y="157"/>
                </a:cubicBezTo>
                <a:cubicBezTo>
                  <a:pt x="2" y="136"/>
                  <a:pt x="0" y="110"/>
                  <a:pt x="1" y="81"/>
                </a:cubicBezTo>
                <a:cubicBezTo>
                  <a:pt x="6" y="75"/>
                  <a:pt x="18" y="76"/>
                  <a:pt x="17" y="65"/>
                </a:cubicBezTo>
                <a:cubicBezTo>
                  <a:pt x="30" y="63"/>
                  <a:pt x="31" y="72"/>
                  <a:pt x="45" y="69"/>
                </a:cubicBezTo>
                <a:cubicBezTo>
                  <a:pt x="64" y="69"/>
                  <a:pt x="77" y="49"/>
                  <a:pt x="93" y="41"/>
                </a:cubicBezTo>
                <a:cubicBezTo>
                  <a:pt x="97" y="39"/>
                  <a:pt x="105" y="43"/>
                  <a:pt x="109" y="41"/>
                </a:cubicBezTo>
                <a:cubicBezTo>
                  <a:pt x="117" y="37"/>
                  <a:pt x="153" y="9"/>
                  <a:pt x="165" y="5"/>
                </a:cubicBezTo>
                <a:cubicBezTo>
                  <a:pt x="183" y="0"/>
                  <a:pt x="204" y="8"/>
                  <a:pt x="221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1"/>
          <p:cNvSpPr>
            <a:spLocks/>
          </p:cNvSpPr>
          <p:nvPr/>
        </p:nvSpPr>
        <p:spPr bwMode="auto">
          <a:xfrm>
            <a:off x="9375775" y="4473575"/>
            <a:ext cx="192088" cy="74613"/>
          </a:xfrm>
          <a:custGeom>
            <a:avLst/>
            <a:gdLst>
              <a:gd name="T0" fmla="*/ 295 w 295"/>
              <a:gd name="T1" fmla="*/ 19 h 115"/>
              <a:gd name="T2" fmla="*/ 143 w 295"/>
              <a:gd name="T3" fmla="*/ 103 h 115"/>
              <a:gd name="T4" fmla="*/ 15 w 295"/>
              <a:gd name="T5" fmla="*/ 99 h 115"/>
              <a:gd name="T6" fmla="*/ 3 w 295"/>
              <a:gd name="T7" fmla="*/ 55 h 115"/>
              <a:gd name="T8" fmla="*/ 75 w 295"/>
              <a:gd name="T9" fmla="*/ 23 h 115"/>
              <a:gd name="T10" fmla="*/ 107 w 295"/>
              <a:gd name="T11" fmla="*/ 11 h 115"/>
              <a:gd name="T12" fmla="*/ 295 w 295"/>
              <a:gd name="T13" fmla="*/ 19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5" h="115">
                <a:moveTo>
                  <a:pt x="295" y="19"/>
                </a:moveTo>
                <a:cubicBezTo>
                  <a:pt x="284" y="76"/>
                  <a:pt x="213" y="93"/>
                  <a:pt x="143" y="103"/>
                </a:cubicBezTo>
                <a:cubicBezTo>
                  <a:pt x="105" y="109"/>
                  <a:pt x="57" y="115"/>
                  <a:pt x="15" y="99"/>
                </a:cubicBezTo>
                <a:cubicBezTo>
                  <a:pt x="13" y="83"/>
                  <a:pt x="0" y="70"/>
                  <a:pt x="3" y="55"/>
                </a:cubicBezTo>
                <a:cubicBezTo>
                  <a:pt x="9" y="25"/>
                  <a:pt x="40" y="30"/>
                  <a:pt x="75" y="23"/>
                </a:cubicBezTo>
                <a:cubicBezTo>
                  <a:pt x="86" y="21"/>
                  <a:pt x="98" y="13"/>
                  <a:pt x="107" y="11"/>
                </a:cubicBezTo>
                <a:cubicBezTo>
                  <a:pt x="177" y="0"/>
                  <a:pt x="264" y="3"/>
                  <a:pt x="295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32"/>
          <p:cNvSpPr>
            <a:spLocks/>
          </p:cNvSpPr>
          <p:nvPr/>
        </p:nvSpPr>
        <p:spPr bwMode="auto">
          <a:xfrm>
            <a:off x="1384300" y="4076700"/>
            <a:ext cx="568325" cy="676275"/>
          </a:xfrm>
          <a:custGeom>
            <a:avLst/>
            <a:gdLst>
              <a:gd name="T0" fmla="*/ 860 w 874"/>
              <a:gd name="T1" fmla="*/ 21 h 1039"/>
              <a:gd name="T2" fmla="*/ 868 w 874"/>
              <a:gd name="T3" fmla="*/ 289 h 1039"/>
              <a:gd name="T4" fmla="*/ 864 w 874"/>
              <a:gd name="T5" fmla="*/ 473 h 1039"/>
              <a:gd name="T6" fmla="*/ 860 w 874"/>
              <a:gd name="T7" fmla="*/ 593 h 1039"/>
              <a:gd name="T8" fmla="*/ 848 w 874"/>
              <a:gd name="T9" fmla="*/ 661 h 1039"/>
              <a:gd name="T10" fmla="*/ 840 w 874"/>
              <a:gd name="T11" fmla="*/ 841 h 1039"/>
              <a:gd name="T12" fmla="*/ 816 w 874"/>
              <a:gd name="T13" fmla="*/ 1021 h 1039"/>
              <a:gd name="T14" fmla="*/ 648 w 874"/>
              <a:gd name="T15" fmla="*/ 981 h 1039"/>
              <a:gd name="T16" fmla="*/ 304 w 874"/>
              <a:gd name="T17" fmla="*/ 773 h 1039"/>
              <a:gd name="T18" fmla="*/ 208 w 874"/>
              <a:gd name="T19" fmla="*/ 705 h 1039"/>
              <a:gd name="T20" fmla="*/ 68 w 874"/>
              <a:gd name="T21" fmla="*/ 569 h 1039"/>
              <a:gd name="T22" fmla="*/ 16 w 874"/>
              <a:gd name="T23" fmla="*/ 505 h 1039"/>
              <a:gd name="T24" fmla="*/ 36 w 874"/>
              <a:gd name="T25" fmla="*/ 317 h 1039"/>
              <a:gd name="T26" fmla="*/ 52 w 874"/>
              <a:gd name="T27" fmla="*/ 281 h 1039"/>
              <a:gd name="T28" fmla="*/ 88 w 874"/>
              <a:gd name="T29" fmla="*/ 137 h 1039"/>
              <a:gd name="T30" fmla="*/ 144 w 874"/>
              <a:gd name="T31" fmla="*/ 17 h 1039"/>
              <a:gd name="T32" fmla="*/ 252 w 874"/>
              <a:gd name="T33" fmla="*/ 41 h 1039"/>
              <a:gd name="T34" fmla="*/ 348 w 874"/>
              <a:gd name="T35" fmla="*/ 73 h 1039"/>
              <a:gd name="T36" fmla="*/ 620 w 874"/>
              <a:gd name="T37" fmla="*/ 73 h 1039"/>
              <a:gd name="T38" fmla="*/ 712 w 874"/>
              <a:gd name="T39" fmla="*/ 53 h 1039"/>
              <a:gd name="T40" fmla="*/ 860 w 874"/>
              <a:gd name="T41" fmla="*/ 21 h 10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74" h="1039">
                <a:moveTo>
                  <a:pt x="860" y="21"/>
                </a:moveTo>
                <a:cubicBezTo>
                  <a:pt x="874" y="100"/>
                  <a:pt x="866" y="188"/>
                  <a:pt x="868" y="289"/>
                </a:cubicBezTo>
                <a:cubicBezTo>
                  <a:pt x="869" y="350"/>
                  <a:pt x="864" y="405"/>
                  <a:pt x="864" y="473"/>
                </a:cubicBezTo>
                <a:cubicBezTo>
                  <a:pt x="864" y="513"/>
                  <a:pt x="863" y="554"/>
                  <a:pt x="860" y="593"/>
                </a:cubicBezTo>
                <a:cubicBezTo>
                  <a:pt x="858" y="616"/>
                  <a:pt x="849" y="639"/>
                  <a:pt x="848" y="661"/>
                </a:cubicBezTo>
                <a:cubicBezTo>
                  <a:pt x="845" y="723"/>
                  <a:pt x="846" y="782"/>
                  <a:pt x="840" y="841"/>
                </a:cubicBezTo>
                <a:cubicBezTo>
                  <a:pt x="834" y="902"/>
                  <a:pt x="832" y="963"/>
                  <a:pt x="816" y="1021"/>
                </a:cubicBezTo>
                <a:cubicBezTo>
                  <a:pt x="759" y="1039"/>
                  <a:pt x="700" y="1004"/>
                  <a:pt x="648" y="981"/>
                </a:cubicBezTo>
                <a:cubicBezTo>
                  <a:pt x="526" y="927"/>
                  <a:pt x="411" y="849"/>
                  <a:pt x="304" y="773"/>
                </a:cubicBezTo>
                <a:cubicBezTo>
                  <a:pt x="267" y="747"/>
                  <a:pt x="241" y="733"/>
                  <a:pt x="208" y="705"/>
                </a:cubicBezTo>
                <a:cubicBezTo>
                  <a:pt x="159" y="664"/>
                  <a:pt x="114" y="623"/>
                  <a:pt x="68" y="569"/>
                </a:cubicBezTo>
                <a:cubicBezTo>
                  <a:pt x="48" y="546"/>
                  <a:pt x="21" y="520"/>
                  <a:pt x="16" y="505"/>
                </a:cubicBezTo>
                <a:cubicBezTo>
                  <a:pt x="0" y="461"/>
                  <a:pt x="32" y="331"/>
                  <a:pt x="36" y="317"/>
                </a:cubicBezTo>
                <a:cubicBezTo>
                  <a:pt x="40" y="304"/>
                  <a:pt x="40" y="286"/>
                  <a:pt x="52" y="281"/>
                </a:cubicBezTo>
                <a:cubicBezTo>
                  <a:pt x="52" y="225"/>
                  <a:pt x="75" y="191"/>
                  <a:pt x="88" y="137"/>
                </a:cubicBezTo>
                <a:cubicBezTo>
                  <a:pt x="97" y="101"/>
                  <a:pt x="99" y="26"/>
                  <a:pt x="144" y="17"/>
                </a:cubicBezTo>
                <a:cubicBezTo>
                  <a:pt x="168" y="12"/>
                  <a:pt x="216" y="31"/>
                  <a:pt x="252" y="41"/>
                </a:cubicBezTo>
                <a:cubicBezTo>
                  <a:pt x="286" y="51"/>
                  <a:pt x="321" y="66"/>
                  <a:pt x="348" y="73"/>
                </a:cubicBezTo>
                <a:cubicBezTo>
                  <a:pt x="436" y="95"/>
                  <a:pt x="540" y="92"/>
                  <a:pt x="620" y="73"/>
                </a:cubicBezTo>
                <a:cubicBezTo>
                  <a:pt x="652" y="65"/>
                  <a:pt x="685" y="60"/>
                  <a:pt x="712" y="53"/>
                </a:cubicBezTo>
                <a:cubicBezTo>
                  <a:pt x="760" y="40"/>
                  <a:pt x="796" y="0"/>
                  <a:pt x="86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4"/>
          <p:cNvSpPr>
            <a:spLocks noEditPoints="1"/>
          </p:cNvSpPr>
          <p:nvPr/>
        </p:nvSpPr>
        <p:spPr bwMode="auto">
          <a:xfrm>
            <a:off x="2614613" y="1624013"/>
            <a:ext cx="684213" cy="630238"/>
          </a:xfrm>
          <a:custGeom>
            <a:avLst/>
            <a:gdLst>
              <a:gd name="T0" fmla="*/ 30 w 1052"/>
              <a:gd name="T1" fmla="*/ 637 h 968"/>
              <a:gd name="T2" fmla="*/ 50 w 1052"/>
              <a:gd name="T3" fmla="*/ 305 h 968"/>
              <a:gd name="T4" fmla="*/ 66 w 1052"/>
              <a:gd name="T5" fmla="*/ 285 h 968"/>
              <a:gd name="T6" fmla="*/ 94 w 1052"/>
              <a:gd name="T7" fmla="*/ 241 h 968"/>
              <a:gd name="T8" fmla="*/ 374 w 1052"/>
              <a:gd name="T9" fmla="*/ 29 h 968"/>
              <a:gd name="T10" fmla="*/ 566 w 1052"/>
              <a:gd name="T11" fmla="*/ 1 h 968"/>
              <a:gd name="T12" fmla="*/ 834 w 1052"/>
              <a:gd name="T13" fmla="*/ 53 h 968"/>
              <a:gd name="T14" fmla="*/ 894 w 1052"/>
              <a:gd name="T15" fmla="*/ 105 h 968"/>
              <a:gd name="T16" fmla="*/ 938 w 1052"/>
              <a:gd name="T17" fmla="*/ 145 h 968"/>
              <a:gd name="T18" fmla="*/ 946 w 1052"/>
              <a:gd name="T19" fmla="*/ 169 h 968"/>
              <a:gd name="T20" fmla="*/ 962 w 1052"/>
              <a:gd name="T21" fmla="*/ 181 h 968"/>
              <a:gd name="T22" fmla="*/ 1050 w 1052"/>
              <a:gd name="T23" fmla="*/ 505 h 968"/>
              <a:gd name="T24" fmla="*/ 1030 w 1052"/>
              <a:gd name="T25" fmla="*/ 609 h 968"/>
              <a:gd name="T26" fmla="*/ 962 w 1052"/>
              <a:gd name="T27" fmla="*/ 761 h 968"/>
              <a:gd name="T28" fmla="*/ 854 w 1052"/>
              <a:gd name="T29" fmla="*/ 865 h 968"/>
              <a:gd name="T30" fmla="*/ 758 w 1052"/>
              <a:gd name="T31" fmla="*/ 921 h 968"/>
              <a:gd name="T32" fmla="*/ 702 w 1052"/>
              <a:gd name="T33" fmla="*/ 933 h 968"/>
              <a:gd name="T34" fmla="*/ 570 w 1052"/>
              <a:gd name="T35" fmla="*/ 965 h 968"/>
              <a:gd name="T36" fmla="*/ 466 w 1052"/>
              <a:gd name="T37" fmla="*/ 965 h 968"/>
              <a:gd name="T38" fmla="*/ 202 w 1052"/>
              <a:gd name="T39" fmla="*/ 865 h 968"/>
              <a:gd name="T40" fmla="*/ 90 w 1052"/>
              <a:gd name="T41" fmla="*/ 765 h 968"/>
              <a:gd name="T42" fmla="*/ 30 w 1052"/>
              <a:gd name="T43" fmla="*/ 637 h 968"/>
              <a:gd name="T44" fmla="*/ 282 w 1052"/>
              <a:gd name="T45" fmla="*/ 345 h 968"/>
              <a:gd name="T46" fmla="*/ 398 w 1052"/>
              <a:gd name="T47" fmla="*/ 429 h 968"/>
              <a:gd name="T48" fmla="*/ 438 w 1052"/>
              <a:gd name="T49" fmla="*/ 389 h 968"/>
              <a:gd name="T50" fmla="*/ 294 w 1052"/>
              <a:gd name="T51" fmla="*/ 337 h 968"/>
              <a:gd name="T52" fmla="*/ 282 w 1052"/>
              <a:gd name="T53" fmla="*/ 345 h 968"/>
              <a:gd name="T54" fmla="*/ 726 w 1052"/>
              <a:gd name="T55" fmla="*/ 433 h 968"/>
              <a:gd name="T56" fmla="*/ 798 w 1052"/>
              <a:gd name="T57" fmla="*/ 409 h 968"/>
              <a:gd name="T58" fmla="*/ 758 w 1052"/>
              <a:gd name="T59" fmla="*/ 409 h 968"/>
              <a:gd name="T60" fmla="*/ 674 w 1052"/>
              <a:gd name="T61" fmla="*/ 349 h 968"/>
              <a:gd name="T62" fmla="*/ 666 w 1052"/>
              <a:gd name="T63" fmla="*/ 349 h 968"/>
              <a:gd name="T64" fmla="*/ 726 w 1052"/>
              <a:gd name="T65" fmla="*/ 433 h 968"/>
              <a:gd name="T66" fmla="*/ 826 w 1052"/>
              <a:gd name="T67" fmla="*/ 373 h 968"/>
              <a:gd name="T68" fmla="*/ 838 w 1052"/>
              <a:gd name="T69" fmla="*/ 377 h 968"/>
              <a:gd name="T70" fmla="*/ 838 w 1052"/>
              <a:gd name="T71" fmla="*/ 365 h 968"/>
              <a:gd name="T72" fmla="*/ 830 w 1052"/>
              <a:gd name="T73" fmla="*/ 365 h 968"/>
              <a:gd name="T74" fmla="*/ 826 w 1052"/>
              <a:gd name="T75" fmla="*/ 373 h 968"/>
              <a:gd name="T76" fmla="*/ 578 w 1052"/>
              <a:gd name="T77" fmla="*/ 465 h 968"/>
              <a:gd name="T78" fmla="*/ 618 w 1052"/>
              <a:gd name="T79" fmla="*/ 561 h 968"/>
              <a:gd name="T80" fmla="*/ 658 w 1052"/>
              <a:gd name="T81" fmla="*/ 501 h 968"/>
              <a:gd name="T82" fmla="*/ 578 w 1052"/>
              <a:gd name="T83" fmla="*/ 465 h 968"/>
              <a:gd name="T84" fmla="*/ 706 w 1052"/>
              <a:gd name="T85" fmla="*/ 617 h 968"/>
              <a:gd name="T86" fmla="*/ 642 w 1052"/>
              <a:gd name="T87" fmla="*/ 649 h 968"/>
              <a:gd name="T88" fmla="*/ 734 w 1052"/>
              <a:gd name="T89" fmla="*/ 713 h 968"/>
              <a:gd name="T90" fmla="*/ 790 w 1052"/>
              <a:gd name="T91" fmla="*/ 689 h 968"/>
              <a:gd name="T92" fmla="*/ 830 w 1052"/>
              <a:gd name="T93" fmla="*/ 645 h 968"/>
              <a:gd name="T94" fmla="*/ 706 w 1052"/>
              <a:gd name="T95" fmla="*/ 617 h 968"/>
              <a:gd name="T96" fmla="*/ 394 w 1052"/>
              <a:gd name="T97" fmla="*/ 693 h 968"/>
              <a:gd name="T98" fmla="*/ 306 w 1052"/>
              <a:gd name="T99" fmla="*/ 689 h 968"/>
              <a:gd name="T100" fmla="*/ 394 w 1052"/>
              <a:gd name="T101" fmla="*/ 733 h 968"/>
              <a:gd name="T102" fmla="*/ 482 w 1052"/>
              <a:gd name="T103" fmla="*/ 705 h 968"/>
              <a:gd name="T104" fmla="*/ 534 w 1052"/>
              <a:gd name="T105" fmla="*/ 669 h 968"/>
              <a:gd name="T106" fmla="*/ 546 w 1052"/>
              <a:gd name="T107" fmla="*/ 633 h 968"/>
              <a:gd name="T108" fmla="*/ 394 w 1052"/>
              <a:gd name="T109" fmla="*/ 693 h 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2" h="968">
                <a:moveTo>
                  <a:pt x="30" y="637"/>
                </a:moveTo>
                <a:cubicBezTo>
                  <a:pt x="24" y="532"/>
                  <a:pt x="0" y="401"/>
                  <a:pt x="50" y="305"/>
                </a:cubicBezTo>
                <a:cubicBezTo>
                  <a:pt x="53" y="298"/>
                  <a:pt x="61" y="293"/>
                  <a:pt x="66" y="285"/>
                </a:cubicBezTo>
                <a:cubicBezTo>
                  <a:pt x="76" y="271"/>
                  <a:pt x="84" y="257"/>
                  <a:pt x="94" y="241"/>
                </a:cubicBezTo>
                <a:cubicBezTo>
                  <a:pt x="154" y="143"/>
                  <a:pt x="269" y="83"/>
                  <a:pt x="374" y="29"/>
                </a:cubicBezTo>
                <a:cubicBezTo>
                  <a:pt x="446" y="17"/>
                  <a:pt x="498" y="2"/>
                  <a:pt x="566" y="1"/>
                </a:cubicBezTo>
                <a:cubicBezTo>
                  <a:pt x="646" y="0"/>
                  <a:pt x="772" y="21"/>
                  <a:pt x="834" y="53"/>
                </a:cubicBezTo>
                <a:cubicBezTo>
                  <a:pt x="855" y="64"/>
                  <a:pt x="870" y="82"/>
                  <a:pt x="894" y="105"/>
                </a:cubicBezTo>
                <a:cubicBezTo>
                  <a:pt x="908" y="119"/>
                  <a:pt x="928" y="133"/>
                  <a:pt x="938" y="145"/>
                </a:cubicBezTo>
                <a:cubicBezTo>
                  <a:pt x="942" y="150"/>
                  <a:pt x="941" y="162"/>
                  <a:pt x="946" y="169"/>
                </a:cubicBezTo>
                <a:cubicBezTo>
                  <a:pt x="950" y="174"/>
                  <a:pt x="959" y="176"/>
                  <a:pt x="962" y="181"/>
                </a:cubicBezTo>
                <a:cubicBezTo>
                  <a:pt x="1007" y="253"/>
                  <a:pt x="1052" y="395"/>
                  <a:pt x="1050" y="505"/>
                </a:cubicBezTo>
                <a:cubicBezTo>
                  <a:pt x="1049" y="534"/>
                  <a:pt x="1039" y="574"/>
                  <a:pt x="1030" y="609"/>
                </a:cubicBezTo>
                <a:cubicBezTo>
                  <a:pt x="1014" y="674"/>
                  <a:pt x="993" y="715"/>
                  <a:pt x="962" y="761"/>
                </a:cubicBezTo>
                <a:cubicBezTo>
                  <a:pt x="931" y="807"/>
                  <a:pt x="908" y="832"/>
                  <a:pt x="854" y="865"/>
                </a:cubicBezTo>
                <a:cubicBezTo>
                  <a:pt x="822" y="885"/>
                  <a:pt x="790" y="909"/>
                  <a:pt x="758" y="921"/>
                </a:cubicBezTo>
                <a:cubicBezTo>
                  <a:pt x="744" y="926"/>
                  <a:pt x="722" y="927"/>
                  <a:pt x="702" y="933"/>
                </a:cubicBezTo>
                <a:cubicBezTo>
                  <a:pt x="665" y="944"/>
                  <a:pt x="620" y="961"/>
                  <a:pt x="570" y="965"/>
                </a:cubicBezTo>
                <a:cubicBezTo>
                  <a:pt x="535" y="968"/>
                  <a:pt x="497" y="968"/>
                  <a:pt x="466" y="965"/>
                </a:cubicBezTo>
                <a:cubicBezTo>
                  <a:pt x="358" y="956"/>
                  <a:pt x="278" y="919"/>
                  <a:pt x="202" y="865"/>
                </a:cubicBezTo>
                <a:cubicBezTo>
                  <a:pt x="157" y="834"/>
                  <a:pt x="113" y="799"/>
                  <a:pt x="90" y="765"/>
                </a:cubicBezTo>
                <a:cubicBezTo>
                  <a:pt x="64" y="726"/>
                  <a:pt x="59" y="679"/>
                  <a:pt x="30" y="637"/>
                </a:cubicBezTo>
                <a:close/>
                <a:moveTo>
                  <a:pt x="282" y="345"/>
                </a:moveTo>
                <a:cubicBezTo>
                  <a:pt x="285" y="391"/>
                  <a:pt x="348" y="438"/>
                  <a:pt x="398" y="429"/>
                </a:cubicBezTo>
                <a:cubicBezTo>
                  <a:pt x="413" y="426"/>
                  <a:pt x="443" y="408"/>
                  <a:pt x="438" y="389"/>
                </a:cubicBezTo>
                <a:cubicBezTo>
                  <a:pt x="385" y="416"/>
                  <a:pt x="324" y="371"/>
                  <a:pt x="294" y="337"/>
                </a:cubicBezTo>
                <a:cubicBezTo>
                  <a:pt x="293" y="343"/>
                  <a:pt x="285" y="342"/>
                  <a:pt x="282" y="345"/>
                </a:cubicBezTo>
                <a:close/>
                <a:moveTo>
                  <a:pt x="726" y="433"/>
                </a:moveTo>
                <a:cubicBezTo>
                  <a:pt x="752" y="440"/>
                  <a:pt x="791" y="437"/>
                  <a:pt x="798" y="409"/>
                </a:cubicBezTo>
                <a:cubicBezTo>
                  <a:pt x="782" y="401"/>
                  <a:pt x="771" y="408"/>
                  <a:pt x="758" y="409"/>
                </a:cubicBezTo>
                <a:cubicBezTo>
                  <a:pt x="719" y="400"/>
                  <a:pt x="708" y="363"/>
                  <a:pt x="674" y="349"/>
                </a:cubicBezTo>
                <a:cubicBezTo>
                  <a:pt x="671" y="349"/>
                  <a:pt x="669" y="349"/>
                  <a:pt x="666" y="349"/>
                </a:cubicBezTo>
                <a:cubicBezTo>
                  <a:pt x="660" y="387"/>
                  <a:pt x="694" y="425"/>
                  <a:pt x="726" y="433"/>
                </a:cubicBezTo>
                <a:close/>
                <a:moveTo>
                  <a:pt x="826" y="373"/>
                </a:moveTo>
                <a:cubicBezTo>
                  <a:pt x="832" y="373"/>
                  <a:pt x="835" y="375"/>
                  <a:pt x="838" y="377"/>
                </a:cubicBezTo>
                <a:cubicBezTo>
                  <a:pt x="838" y="373"/>
                  <a:pt x="838" y="369"/>
                  <a:pt x="838" y="365"/>
                </a:cubicBezTo>
                <a:cubicBezTo>
                  <a:pt x="835" y="365"/>
                  <a:pt x="833" y="365"/>
                  <a:pt x="830" y="365"/>
                </a:cubicBezTo>
                <a:cubicBezTo>
                  <a:pt x="830" y="369"/>
                  <a:pt x="827" y="370"/>
                  <a:pt x="826" y="373"/>
                </a:cubicBezTo>
                <a:close/>
                <a:moveTo>
                  <a:pt x="578" y="465"/>
                </a:moveTo>
                <a:cubicBezTo>
                  <a:pt x="568" y="504"/>
                  <a:pt x="638" y="511"/>
                  <a:pt x="618" y="561"/>
                </a:cubicBezTo>
                <a:cubicBezTo>
                  <a:pt x="638" y="563"/>
                  <a:pt x="660" y="534"/>
                  <a:pt x="658" y="501"/>
                </a:cubicBezTo>
                <a:cubicBezTo>
                  <a:pt x="638" y="485"/>
                  <a:pt x="611" y="455"/>
                  <a:pt x="578" y="465"/>
                </a:cubicBezTo>
                <a:close/>
                <a:moveTo>
                  <a:pt x="706" y="617"/>
                </a:moveTo>
                <a:cubicBezTo>
                  <a:pt x="670" y="613"/>
                  <a:pt x="644" y="619"/>
                  <a:pt x="642" y="649"/>
                </a:cubicBezTo>
                <a:cubicBezTo>
                  <a:pt x="672" y="669"/>
                  <a:pt x="691" y="712"/>
                  <a:pt x="734" y="713"/>
                </a:cubicBezTo>
                <a:cubicBezTo>
                  <a:pt x="753" y="713"/>
                  <a:pt x="773" y="700"/>
                  <a:pt x="790" y="689"/>
                </a:cubicBezTo>
                <a:cubicBezTo>
                  <a:pt x="804" y="680"/>
                  <a:pt x="830" y="665"/>
                  <a:pt x="830" y="645"/>
                </a:cubicBezTo>
                <a:cubicBezTo>
                  <a:pt x="780" y="665"/>
                  <a:pt x="735" y="648"/>
                  <a:pt x="706" y="617"/>
                </a:cubicBezTo>
                <a:close/>
                <a:moveTo>
                  <a:pt x="394" y="693"/>
                </a:moveTo>
                <a:cubicBezTo>
                  <a:pt x="366" y="696"/>
                  <a:pt x="342" y="678"/>
                  <a:pt x="306" y="689"/>
                </a:cubicBezTo>
                <a:cubicBezTo>
                  <a:pt x="322" y="717"/>
                  <a:pt x="360" y="732"/>
                  <a:pt x="394" y="733"/>
                </a:cubicBezTo>
                <a:cubicBezTo>
                  <a:pt x="435" y="735"/>
                  <a:pt x="460" y="718"/>
                  <a:pt x="482" y="705"/>
                </a:cubicBezTo>
                <a:cubicBezTo>
                  <a:pt x="507" y="690"/>
                  <a:pt x="520" y="689"/>
                  <a:pt x="534" y="669"/>
                </a:cubicBezTo>
                <a:cubicBezTo>
                  <a:pt x="543" y="657"/>
                  <a:pt x="551" y="645"/>
                  <a:pt x="546" y="633"/>
                </a:cubicBezTo>
                <a:cubicBezTo>
                  <a:pt x="479" y="594"/>
                  <a:pt x="457" y="685"/>
                  <a:pt x="394" y="6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35"/>
          <p:cNvSpPr>
            <a:spLocks noEditPoints="1"/>
          </p:cNvSpPr>
          <p:nvPr/>
        </p:nvSpPr>
        <p:spPr bwMode="auto">
          <a:xfrm>
            <a:off x="7720013" y="2112963"/>
            <a:ext cx="3095625" cy="2695575"/>
          </a:xfrm>
          <a:custGeom>
            <a:avLst/>
            <a:gdLst>
              <a:gd name="T0" fmla="*/ 4521 w 4760"/>
              <a:gd name="T1" fmla="*/ 1902 h 4147"/>
              <a:gd name="T2" fmla="*/ 4457 w 4760"/>
              <a:gd name="T3" fmla="*/ 3602 h 4147"/>
              <a:gd name="T4" fmla="*/ 3369 w 4760"/>
              <a:gd name="T5" fmla="*/ 3362 h 4147"/>
              <a:gd name="T6" fmla="*/ 3301 w 4760"/>
              <a:gd name="T7" fmla="*/ 2790 h 4147"/>
              <a:gd name="T8" fmla="*/ 2865 w 4760"/>
              <a:gd name="T9" fmla="*/ 3734 h 4147"/>
              <a:gd name="T10" fmla="*/ 1737 w 4760"/>
              <a:gd name="T11" fmla="*/ 3698 h 4147"/>
              <a:gd name="T12" fmla="*/ 677 w 4760"/>
              <a:gd name="T13" fmla="*/ 2898 h 4147"/>
              <a:gd name="T14" fmla="*/ 253 w 4760"/>
              <a:gd name="T15" fmla="*/ 2734 h 4147"/>
              <a:gd name="T16" fmla="*/ 97 w 4760"/>
              <a:gd name="T17" fmla="*/ 1954 h 4147"/>
              <a:gd name="T18" fmla="*/ 365 w 4760"/>
              <a:gd name="T19" fmla="*/ 322 h 4147"/>
              <a:gd name="T20" fmla="*/ 1101 w 4760"/>
              <a:gd name="T21" fmla="*/ 1102 h 4147"/>
              <a:gd name="T22" fmla="*/ 1957 w 4760"/>
              <a:gd name="T23" fmla="*/ 1454 h 4147"/>
              <a:gd name="T24" fmla="*/ 1861 w 4760"/>
              <a:gd name="T25" fmla="*/ 918 h 4147"/>
              <a:gd name="T26" fmla="*/ 2289 w 4760"/>
              <a:gd name="T27" fmla="*/ 446 h 4147"/>
              <a:gd name="T28" fmla="*/ 3401 w 4760"/>
              <a:gd name="T29" fmla="*/ 410 h 4147"/>
              <a:gd name="T30" fmla="*/ 2729 w 4760"/>
              <a:gd name="T31" fmla="*/ 78 h 4147"/>
              <a:gd name="T32" fmla="*/ 953 w 4760"/>
              <a:gd name="T33" fmla="*/ 1174 h 4147"/>
              <a:gd name="T34" fmla="*/ 433 w 4760"/>
              <a:gd name="T35" fmla="*/ 338 h 4147"/>
              <a:gd name="T36" fmla="*/ 1909 w 4760"/>
              <a:gd name="T37" fmla="*/ 938 h 4147"/>
              <a:gd name="T38" fmla="*/ 2961 w 4760"/>
              <a:gd name="T39" fmla="*/ 1090 h 4147"/>
              <a:gd name="T40" fmla="*/ 2865 w 4760"/>
              <a:gd name="T41" fmla="*/ 1662 h 4147"/>
              <a:gd name="T42" fmla="*/ 3449 w 4760"/>
              <a:gd name="T43" fmla="*/ 1146 h 4147"/>
              <a:gd name="T44" fmla="*/ 769 w 4760"/>
              <a:gd name="T45" fmla="*/ 1274 h 4147"/>
              <a:gd name="T46" fmla="*/ 3737 w 4760"/>
              <a:gd name="T47" fmla="*/ 2158 h 4147"/>
              <a:gd name="T48" fmla="*/ 4181 w 4760"/>
              <a:gd name="T49" fmla="*/ 1250 h 4147"/>
              <a:gd name="T50" fmla="*/ 3805 w 4760"/>
              <a:gd name="T51" fmla="*/ 1814 h 4147"/>
              <a:gd name="T52" fmla="*/ 133 w 4760"/>
              <a:gd name="T53" fmla="*/ 1630 h 4147"/>
              <a:gd name="T54" fmla="*/ 2073 w 4760"/>
              <a:gd name="T55" fmla="*/ 2522 h 4147"/>
              <a:gd name="T56" fmla="*/ 1625 w 4760"/>
              <a:gd name="T57" fmla="*/ 1678 h 4147"/>
              <a:gd name="T58" fmla="*/ 1617 w 4760"/>
              <a:gd name="T59" fmla="*/ 1798 h 4147"/>
              <a:gd name="T60" fmla="*/ 2925 w 4760"/>
              <a:gd name="T61" fmla="*/ 1714 h 4147"/>
              <a:gd name="T62" fmla="*/ 2825 w 4760"/>
              <a:gd name="T63" fmla="*/ 2590 h 4147"/>
              <a:gd name="T64" fmla="*/ 2897 w 4760"/>
              <a:gd name="T65" fmla="*/ 1758 h 4147"/>
              <a:gd name="T66" fmla="*/ 85 w 4760"/>
              <a:gd name="T67" fmla="*/ 2146 h 4147"/>
              <a:gd name="T68" fmla="*/ 1317 w 4760"/>
              <a:gd name="T69" fmla="*/ 2294 h 4147"/>
              <a:gd name="T70" fmla="*/ 1329 w 4760"/>
              <a:gd name="T71" fmla="*/ 1842 h 4147"/>
              <a:gd name="T72" fmla="*/ 3757 w 4760"/>
              <a:gd name="T73" fmla="*/ 1862 h 4147"/>
              <a:gd name="T74" fmla="*/ 2861 w 4760"/>
              <a:gd name="T75" fmla="*/ 1838 h 4147"/>
              <a:gd name="T76" fmla="*/ 3253 w 4760"/>
              <a:gd name="T77" fmla="*/ 1922 h 4147"/>
              <a:gd name="T78" fmla="*/ 4493 w 4760"/>
              <a:gd name="T79" fmla="*/ 1982 h 4147"/>
              <a:gd name="T80" fmla="*/ 1193 w 4760"/>
              <a:gd name="T81" fmla="*/ 2070 h 4147"/>
              <a:gd name="T82" fmla="*/ 3173 w 4760"/>
              <a:gd name="T83" fmla="*/ 2990 h 4147"/>
              <a:gd name="T84" fmla="*/ 4265 w 4760"/>
              <a:gd name="T85" fmla="*/ 2466 h 4147"/>
              <a:gd name="T86" fmla="*/ 225 w 4760"/>
              <a:gd name="T87" fmla="*/ 2378 h 4147"/>
              <a:gd name="T88" fmla="*/ 657 w 4760"/>
              <a:gd name="T89" fmla="*/ 2534 h 4147"/>
              <a:gd name="T90" fmla="*/ 4457 w 4760"/>
              <a:gd name="T91" fmla="*/ 2342 h 4147"/>
              <a:gd name="T92" fmla="*/ 3157 w 4760"/>
              <a:gd name="T93" fmla="*/ 2322 h 4147"/>
              <a:gd name="T94" fmla="*/ 2117 w 4760"/>
              <a:gd name="T95" fmla="*/ 2574 h 4147"/>
              <a:gd name="T96" fmla="*/ 2557 w 4760"/>
              <a:gd name="T97" fmla="*/ 3358 h 4147"/>
              <a:gd name="T98" fmla="*/ 1181 w 4760"/>
              <a:gd name="T99" fmla="*/ 2614 h 4147"/>
              <a:gd name="T100" fmla="*/ 433 w 4760"/>
              <a:gd name="T101" fmla="*/ 2666 h 4147"/>
              <a:gd name="T102" fmla="*/ 4125 w 4760"/>
              <a:gd name="T103" fmla="*/ 2538 h 4147"/>
              <a:gd name="T104" fmla="*/ 4301 w 4760"/>
              <a:gd name="T105" fmla="*/ 3322 h 4147"/>
              <a:gd name="T106" fmla="*/ 3353 w 4760"/>
              <a:gd name="T107" fmla="*/ 2622 h 4147"/>
              <a:gd name="T108" fmla="*/ 2573 w 4760"/>
              <a:gd name="T109" fmla="*/ 2754 h 4147"/>
              <a:gd name="T110" fmla="*/ 1029 w 4760"/>
              <a:gd name="T111" fmla="*/ 2718 h 4147"/>
              <a:gd name="T112" fmla="*/ 2121 w 4760"/>
              <a:gd name="T113" fmla="*/ 2778 h 4147"/>
              <a:gd name="T114" fmla="*/ 2017 w 4760"/>
              <a:gd name="T115" fmla="*/ 3646 h 4147"/>
              <a:gd name="T116" fmla="*/ 1461 w 4760"/>
              <a:gd name="T117" fmla="*/ 3014 h 4147"/>
              <a:gd name="T118" fmla="*/ 3725 w 4760"/>
              <a:gd name="T119" fmla="*/ 3342 h 4147"/>
              <a:gd name="T120" fmla="*/ 2277 w 4760"/>
              <a:gd name="T121" fmla="*/ 3502 h 4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0" h="4147">
                <a:moveTo>
                  <a:pt x="3253" y="938"/>
                </a:moveTo>
                <a:cubicBezTo>
                  <a:pt x="3264" y="970"/>
                  <a:pt x="3257" y="1020"/>
                  <a:pt x="3269" y="1050"/>
                </a:cubicBezTo>
                <a:cubicBezTo>
                  <a:pt x="3343" y="1077"/>
                  <a:pt x="3452" y="1062"/>
                  <a:pt x="3509" y="1098"/>
                </a:cubicBezTo>
                <a:cubicBezTo>
                  <a:pt x="3521" y="1105"/>
                  <a:pt x="3535" y="1113"/>
                  <a:pt x="3541" y="1122"/>
                </a:cubicBezTo>
                <a:cubicBezTo>
                  <a:pt x="3565" y="1160"/>
                  <a:pt x="3548" y="1226"/>
                  <a:pt x="3565" y="1282"/>
                </a:cubicBezTo>
                <a:cubicBezTo>
                  <a:pt x="3618" y="1276"/>
                  <a:pt x="3651" y="1219"/>
                  <a:pt x="3701" y="1194"/>
                </a:cubicBezTo>
                <a:cubicBezTo>
                  <a:pt x="3711" y="1189"/>
                  <a:pt x="3727" y="1187"/>
                  <a:pt x="3741" y="1182"/>
                </a:cubicBezTo>
                <a:cubicBezTo>
                  <a:pt x="3769" y="1171"/>
                  <a:pt x="3819" y="1149"/>
                  <a:pt x="3857" y="1146"/>
                </a:cubicBezTo>
                <a:cubicBezTo>
                  <a:pt x="3871" y="1145"/>
                  <a:pt x="3886" y="1150"/>
                  <a:pt x="3901" y="1150"/>
                </a:cubicBezTo>
                <a:cubicBezTo>
                  <a:pt x="3957" y="1150"/>
                  <a:pt x="4002" y="1145"/>
                  <a:pt x="4053" y="1154"/>
                </a:cubicBezTo>
                <a:cubicBezTo>
                  <a:pt x="4115" y="1164"/>
                  <a:pt x="4168" y="1196"/>
                  <a:pt x="4229" y="1202"/>
                </a:cubicBezTo>
                <a:cubicBezTo>
                  <a:pt x="4282" y="1235"/>
                  <a:pt x="4333" y="1268"/>
                  <a:pt x="4381" y="1306"/>
                </a:cubicBezTo>
                <a:cubicBezTo>
                  <a:pt x="4390" y="1328"/>
                  <a:pt x="4406" y="1344"/>
                  <a:pt x="4421" y="1362"/>
                </a:cubicBezTo>
                <a:cubicBezTo>
                  <a:pt x="4435" y="1380"/>
                  <a:pt x="4448" y="1398"/>
                  <a:pt x="4461" y="1418"/>
                </a:cubicBezTo>
                <a:cubicBezTo>
                  <a:pt x="4488" y="1457"/>
                  <a:pt x="4503" y="1499"/>
                  <a:pt x="4525" y="1546"/>
                </a:cubicBezTo>
                <a:cubicBezTo>
                  <a:pt x="4549" y="1658"/>
                  <a:pt x="4547" y="1793"/>
                  <a:pt x="4521" y="1902"/>
                </a:cubicBezTo>
                <a:cubicBezTo>
                  <a:pt x="4533" y="1923"/>
                  <a:pt x="4558" y="1931"/>
                  <a:pt x="4589" y="1934"/>
                </a:cubicBezTo>
                <a:cubicBezTo>
                  <a:pt x="4628" y="1975"/>
                  <a:pt x="4685" y="1998"/>
                  <a:pt x="4721" y="2042"/>
                </a:cubicBezTo>
                <a:cubicBezTo>
                  <a:pt x="4726" y="2076"/>
                  <a:pt x="4752" y="2089"/>
                  <a:pt x="4757" y="2118"/>
                </a:cubicBezTo>
                <a:cubicBezTo>
                  <a:pt x="4760" y="2138"/>
                  <a:pt x="4752" y="2159"/>
                  <a:pt x="4749" y="2186"/>
                </a:cubicBezTo>
                <a:cubicBezTo>
                  <a:pt x="4743" y="2239"/>
                  <a:pt x="4746" y="2266"/>
                  <a:pt x="4729" y="2314"/>
                </a:cubicBezTo>
                <a:cubicBezTo>
                  <a:pt x="4726" y="2324"/>
                  <a:pt x="4717" y="2335"/>
                  <a:pt x="4713" y="2346"/>
                </a:cubicBezTo>
                <a:cubicBezTo>
                  <a:pt x="4694" y="2392"/>
                  <a:pt x="4666" y="2437"/>
                  <a:pt x="4625" y="2466"/>
                </a:cubicBezTo>
                <a:cubicBezTo>
                  <a:pt x="4587" y="2492"/>
                  <a:pt x="4535" y="2483"/>
                  <a:pt x="4513" y="2526"/>
                </a:cubicBezTo>
                <a:cubicBezTo>
                  <a:pt x="4544" y="2644"/>
                  <a:pt x="4542" y="2807"/>
                  <a:pt x="4541" y="2950"/>
                </a:cubicBezTo>
                <a:cubicBezTo>
                  <a:pt x="4541" y="3011"/>
                  <a:pt x="4532" y="3073"/>
                  <a:pt x="4529" y="3134"/>
                </a:cubicBezTo>
                <a:cubicBezTo>
                  <a:pt x="4525" y="3225"/>
                  <a:pt x="4531" y="3313"/>
                  <a:pt x="4525" y="3414"/>
                </a:cubicBezTo>
                <a:cubicBezTo>
                  <a:pt x="4523" y="3452"/>
                  <a:pt x="4528" y="3492"/>
                  <a:pt x="4525" y="3526"/>
                </a:cubicBezTo>
                <a:cubicBezTo>
                  <a:pt x="4524" y="3535"/>
                  <a:pt x="4515" y="3549"/>
                  <a:pt x="4513" y="3562"/>
                </a:cubicBezTo>
                <a:cubicBezTo>
                  <a:pt x="4505" y="3613"/>
                  <a:pt x="4515" y="3727"/>
                  <a:pt x="4477" y="3734"/>
                </a:cubicBezTo>
                <a:cubicBezTo>
                  <a:pt x="4436" y="3742"/>
                  <a:pt x="4438" y="3687"/>
                  <a:pt x="4449" y="3658"/>
                </a:cubicBezTo>
                <a:cubicBezTo>
                  <a:pt x="4451" y="3651"/>
                  <a:pt x="4456" y="3619"/>
                  <a:pt x="4457" y="3602"/>
                </a:cubicBezTo>
                <a:cubicBezTo>
                  <a:pt x="4460" y="3557"/>
                  <a:pt x="4457" y="3491"/>
                  <a:pt x="4461" y="3450"/>
                </a:cubicBezTo>
                <a:cubicBezTo>
                  <a:pt x="4465" y="3410"/>
                  <a:pt x="4484" y="3380"/>
                  <a:pt x="4465" y="3342"/>
                </a:cubicBezTo>
                <a:cubicBezTo>
                  <a:pt x="4357" y="3361"/>
                  <a:pt x="4232" y="3399"/>
                  <a:pt x="4109" y="3410"/>
                </a:cubicBezTo>
                <a:cubicBezTo>
                  <a:pt x="4087" y="3412"/>
                  <a:pt x="4062" y="3407"/>
                  <a:pt x="4041" y="3410"/>
                </a:cubicBezTo>
                <a:cubicBezTo>
                  <a:pt x="4025" y="3412"/>
                  <a:pt x="4013" y="3423"/>
                  <a:pt x="3997" y="3426"/>
                </a:cubicBezTo>
                <a:cubicBezTo>
                  <a:pt x="3963" y="3433"/>
                  <a:pt x="3924" y="3432"/>
                  <a:pt x="3897" y="3442"/>
                </a:cubicBezTo>
                <a:cubicBezTo>
                  <a:pt x="3886" y="3446"/>
                  <a:pt x="3871" y="3439"/>
                  <a:pt x="3853" y="3446"/>
                </a:cubicBezTo>
                <a:cubicBezTo>
                  <a:pt x="3839" y="3468"/>
                  <a:pt x="3847" y="3513"/>
                  <a:pt x="3845" y="3546"/>
                </a:cubicBezTo>
                <a:cubicBezTo>
                  <a:pt x="3843" y="3577"/>
                  <a:pt x="3835" y="3631"/>
                  <a:pt x="3833" y="3678"/>
                </a:cubicBezTo>
                <a:cubicBezTo>
                  <a:pt x="3832" y="3711"/>
                  <a:pt x="3846" y="3789"/>
                  <a:pt x="3809" y="3794"/>
                </a:cubicBezTo>
                <a:cubicBezTo>
                  <a:pt x="3761" y="3800"/>
                  <a:pt x="3772" y="3677"/>
                  <a:pt x="3777" y="3626"/>
                </a:cubicBezTo>
                <a:cubicBezTo>
                  <a:pt x="3778" y="3617"/>
                  <a:pt x="3783" y="3611"/>
                  <a:pt x="3785" y="3602"/>
                </a:cubicBezTo>
                <a:cubicBezTo>
                  <a:pt x="3796" y="3544"/>
                  <a:pt x="3784" y="3479"/>
                  <a:pt x="3785" y="3430"/>
                </a:cubicBezTo>
                <a:cubicBezTo>
                  <a:pt x="3695" y="3390"/>
                  <a:pt x="3609" y="3400"/>
                  <a:pt x="3525" y="3366"/>
                </a:cubicBezTo>
                <a:cubicBezTo>
                  <a:pt x="3502" y="3357"/>
                  <a:pt x="3426" y="3308"/>
                  <a:pt x="3397" y="3282"/>
                </a:cubicBezTo>
                <a:cubicBezTo>
                  <a:pt x="3380" y="3266"/>
                  <a:pt x="3373" y="3322"/>
                  <a:pt x="3369" y="3362"/>
                </a:cubicBezTo>
                <a:cubicBezTo>
                  <a:pt x="3364" y="3422"/>
                  <a:pt x="3372" y="3452"/>
                  <a:pt x="3373" y="3498"/>
                </a:cubicBezTo>
                <a:cubicBezTo>
                  <a:pt x="3373" y="3515"/>
                  <a:pt x="3368" y="3530"/>
                  <a:pt x="3369" y="3542"/>
                </a:cubicBezTo>
                <a:cubicBezTo>
                  <a:pt x="3370" y="3563"/>
                  <a:pt x="3393" y="3631"/>
                  <a:pt x="3353" y="3634"/>
                </a:cubicBezTo>
                <a:cubicBezTo>
                  <a:pt x="3319" y="3636"/>
                  <a:pt x="3323" y="3600"/>
                  <a:pt x="3305" y="3578"/>
                </a:cubicBezTo>
                <a:cubicBezTo>
                  <a:pt x="3158" y="3594"/>
                  <a:pt x="3031" y="3528"/>
                  <a:pt x="2937" y="3466"/>
                </a:cubicBezTo>
                <a:cubicBezTo>
                  <a:pt x="2925" y="3436"/>
                  <a:pt x="2902" y="3422"/>
                  <a:pt x="2905" y="3390"/>
                </a:cubicBezTo>
                <a:cubicBezTo>
                  <a:pt x="2909" y="3354"/>
                  <a:pt x="2954" y="3339"/>
                  <a:pt x="2973" y="3314"/>
                </a:cubicBezTo>
                <a:cubicBezTo>
                  <a:pt x="3015" y="3310"/>
                  <a:pt x="3043" y="3311"/>
                  <a:pt x="3077" y="3322"/>
                </a:cubicBezTo>
                <a:cubicBezTo>
                  <a:pt x="3120" y="3290"/>
                  <a:pt x="3094" y="3231"/>
                  <a:pt x="3101" y="3170"/>
                </a:cubicBezTo>
                <a:cubicBezTo>
                  <a:pt x="3103" y="3156"/>
                  <a:pt x="3112" y="3141"/>
                  <a:pt x="3113" y="3126"/>
                </a:cubicBezTo>
                <a:cubicBezTo>
                  <a:pt x="3118" y="3067"/>
                  <a:pt x="3100" y="3008"/>
                  <a:pt x="3121" y="2954"/>
                </a:cubicBezTo>
                <a:cubicBezTo>
                  <a:pt x="3136" y="2916"/>
                  <a:pt x="3199" y="2872"/>
                  <a:pt x="3245" y="2866"/>
                </a:cubicBezTo>
                <a:cubicBezTo>
                  <a:pt x="3297" y="2859"/>
                  <a:pt x="3350" y="2877"/>
                  <a:pt x="3409" y="2878"/>
                </a:cubicBezTo>
                <a:cubicBezTo>
                  <a:pt x="3424" y="2854"/>
                  <a:pt x="3433" y="2808"/>
                  <a:pt x="3425" y="2774"/>
                </a:cubicBezTo>
                <a:cubicBezTo>
                  <a:pt x="3402" y="2766"/>
                  <a:pt x="3380" y="2770"/>
                  <a:pt x="3357" y="2774"/>
                </a:cubicBezTo>
                <a:cubicBezTo>
                  <a:pt x="3338" y="2777"/>
                  <a:pt x="3318" y="2789"/>
                  <a:pt x="3301" y="2790"/>
                </a:cubicBezTo>
                <a:cubicBezTo>
                  <a:pt x="3289" y="2791"/>
                  <a:pt x="3277" y="2785"/>
                  <a:pt x="3265" y="2786"/>
                </a:cubicBezTo>
                <a:cubicBezTo>
                  <a:pt x="3226" y="2790"/>
                  <a:pt x="3187" y="2802"/>
                  <a:pt x="3149" y="2806"/>
                </a:cubicBezTo>
                <a:cubicBezTo>
                  <a:pt x="3117" y="2809"/>
                  <a:pt x="3085" y="2803"/>
                  <a:pt x="3053" y="2806"/>
                </a:cubicBezTo>
                <a:cubicBezTo>
                  <a:pt x="3019" y="2809"/>
                  <a:pt x="2990" y="2825"/>
                  <a:pt x="2957" y="2826"/>
                </a:cubicBezTo>
                <a:cubicBezTo>
                  <a:pt x="2941" y="2826"/>
                  <a:pt x="2923" y="2822"/>
                  <a:pt x="2905" y="2822"/>
                </a:cubicBezTo>
                <a:cubicBezTo>
                  <a:pt x="2861" y="2822"/>
                  <a:pt x="2820" y="2833"/>
                  <a:pt x="2777" y="2834"/>
                </a:cubicBezTo>
                <a:cubicBezTo>
                  <a:pt x="2748" y="2835"/>
                  <a:pt x="2720" y="2827"/>
                  <a:pt x="2689" y="2826"/>
                </a:cubicBezTo>
                <a:cubicBezTo>
                  <a:pt x="2661" y="2825"/>
                  <a:pt x="2630" y="2834"/>
                  <a:pt x="2601" y="2834"/>
                </a:cubicBezTo>
                <a:cubicBezTo>
                  <a:pt x="2586" y="2834"/>
                  <a:pt x="2574" y="2827"/>
                  <a:pt x="2557" y="2826"/>
                </a:cubicBezTo>
                <a:cubicBezTo>
                  <a:pt x="2521" y="2824"/>
                  <a:pt x="2482" y="2835"/>
                  <a:pt x="2445" y="2834"/>
                </a:cubicBezTo>
                <a:cubicBezTo>
                  <a:pt x="2431" y="2905"/>
                  <a:pt x="2457" y="2999"/>
                  <a:pt x="2457" y="3082"/>
                </a:cubicBezTo>
                <a:cubicBezTo>
                  <a:pt x="2543" y="3073"/>
                  <a:pt x="2656" y="3021"/>
                  <a:pt x="2733" y="3074"/>
                </a:cubicBezTo>
                <a:cubicBezTo>
                  <a:pt x="2745" y="3225"/>
                  <a:pt x="2746" y="3404"/>
                  <a:pt x="2741" y="3554"/>
                </a:cubicBezTo>
                <a:cubicBezTo>
                  <a:pt x="2754" y="3585"/>
                  <a:pt x="2788" y="3571"/>
                  <a:pt x="2817" y="3574"/>
                </a:cubicBezTo>
                <a:cubicBezTo>
                  <a:pt x="2859" y="3578"/>
                  <a:pt x="2911" y="3598"/>
                  <a:pt x="2917" y="3634"/>
                </a:cubicBezTo>
                <a:cubicBezTo>
                  <a:pt x="2926" y="3682"/>
                  <a:pt x="2886" y="3699"/>
                  <a:pt x="2865" y="3734"/>
                </a:cubicBezTo>
                <a:cubicBezTo>
                  <a:pt x="2790" y="3783"/>
                  <a:pt x="2669" y="3799"/>
                  <a:pt x="2557" y="3798"/>
                </a:cubicBezTo>
                <a:cubicBezTo>
                  <a:pt x="2533" y="3830"/>
                  <a:pt x="2577" y="3920"/>
                  <a:pt x="2517" y="3906"/>
                </a:cubicBezTo>
                <a:cubicBezTo>
                  <a:pt x="2489" y="3900"/>
                  <a:pt x="2493" y="3846"/>
                  <a:pt x="2493" y="3798"/>
                </a:cubicBezTo>
                <a:cubicBezTo>
                  <a:pt x="2493" y="3760"/>
                  <a:pt x="2490" y="3713"/>
                  <a:pt x="2493" y="3674"/>
                </a:cubicBezTo>
                <a:cubicBezTo>
                  <a:pt x="2497" y="3618"/>
                  <a:pt x="2512" y="3566"/>
                  <a:pt x="2489" y="3534"/>
                </a:cubicBezTo>
                <a:cubicBezTo>
                  <a:pt x="2399" y="3572"/>
                  <a:pt x="2332" y="3633"/>
                  <a:pt x="2261" y="3690"/>
                </a:cubicBezTo>
                <a:cubicBezTo>
                  <a:pt x="2264" y="3805"/>
                  <a:pt x="2255" y="3922"/>
                  <a:pt x="2253" y="4042"/>
                </a:cubicBezTo>
                <a:cubicBezTo>
                  <a:pt x="2252" y="4091"/>
                  <a:pt x="2262" y="4147"/>
                  <a:pt x="2221" y="4142"/>
                </a:cubicBezTo>
                <a:cubicBezTo>
                  <a:pt x="2187" y="4138"/>
                  <a:pt x="2192" y="4050"/>
                  <a:pt x="2193" y="4030"/>
                </a:cubicBezTo>
                <a:cubicBezTo>
                  <a:pt x="2195" y="3977"/>
                  <a:pt x="2206" y="3894"/>
                  <a:pt x="2205" y="3826"/>
                </a:cubicBezTo>
                <a:cubicBezTo>
                  <a:pt x="2205" y="3813"/>
                  <a:pt x="2197" y="3799"/>
                  <a:pt x="2197" y="3786"/>
                </a:cubicBezTo>
                <a:cubicBezTo>
                  <a:pt x="2197" y="3768"/>
                  <a:pt x="2214" y="3738"/>
                  <a:pt x="2201" y="3722"/>
                </a:cubicBezTo>
                <a:cubicBezTo>
                  <a:pt x="2172" y="3702"/>
                  <a:pt x="2140" y="3723"/>
                  <a:pt x="2109" y="3722"/>
                </a:cubicBezTo>
                <a:cubicBezTo>
                  <a:pt x="2098" y="3722"/>
                  <a:pt x="2085" y="3715"/>
                  <a:pt x="2073" y="3714"/>
                </a:cubicBezTo>
                <a:cubicBezTo>
                  <a:pt x="2024" y="3709"/>
                  <a:pt x="1969" y="3720"/>
                  <a:pt x="1917" y="3714"/>
                </a:cubicBezTo>
                <a:cubicBezTo>
                  <a:pt x="1866" y="3708"/>
                  <a:pt x="1799" y="3706"/>
                  <a:pt x="1737" y="3698"/>
                </a:cubicBezTo>
                <a:cubicBezTo>
                  <a:pt x="1661" y="3688"/>
                  <a:pt x="1588" y="3683"/>
                  <a:pt x="1517" y="3674"/>
                </a:cubicBezTo>
                <a:cubicBezTo>
                  <a:pt x="1493" y="3791"/>
                  <a:pt x="1525" y="3943"/>
                  <a:pt x="1501" y="4054"/>
                </a:cubicBezTo>
                <a:cubicBezTo>
                  <a:pt x="1479" y="4056"/>
                  <a:pt x="1463" y="4052"/>
                  <a:pt x="1449" y="4046"/>
                </a:cubicBezTo>
                <a:cubicBezTo>
                  <a:pt x="1451" y="3832"/>
                  <a:pt x="1467" y="3507"/>
                  <a:pt x="1457" y="3282"/>
                </a:cubicBezTo>
                <a:cubicBezTo>
                  <a:pt x="1454" y="3210"/>
                  <a:pt x="1470" y="3141"/>
                  <a:pt x="1457" y="3078"/>
                </a:cubicBezTo>
                <a:cubicBezTo>
                  <a:pt x="1394" y="3072"/>
                  <a:pt x="1338" y="3074"/>
                  <a:pt x="1277" y="3082"/>
                </a:cubicBezTo>
                <a:cubicBezTo>
                  <a:pt x="1251" y="3085"/>
                  <a:pt x="1224" y="3097"/>
                  <a:pt x="1197" y="3102"/>
                </a:cubicBezTo>
                <a:cubicBezTo>
                  <a:pt x="1168" y="3108"/>
                  <a:pt x="1138" y="3119"/>
                  <a:pt x="1113" y="3118"/>
                </a:cubicBezTo>
                <a:cubicBezTo>
                  <a:pt x="1098" y="3118"/>
                  <a:pt x="1083" y="3108"/>
                  <a:pt x="1069" y="3106"/>
                </a:cubicBezTo>
                <a:cubicBezTo>
                  <a:pt x="1036" y="3102"/>
                  <a:pt x="1005" y="3110"/>
                  <a:pt x="973" y="3102"/>
                </a:cubicBezTo>
                <a:cubicBezTo>
                  <a:pt x="958" y="3098"/>
                  <a:pt x="945" y="3086"/>
                  <a:pt x="929" y="3082"/>
                </a:cubicBezTo>
                <a:cubicBezTo>
                  <a:pt x="890" y="3071"/>
                  <a:pt x="859" y="3068"/>
                  <a:pt x="825" y="3050"/>
                </a:cubicBezTo>
                <a:cubicBezTo>
                  <a:pt x="805" y="3012"/>
                  <a:pt x="815" y="2958"/>
                  <a:pt x="813" y="2902"/>
                </a:cubicBezTo>
                <a:cubicBezTo>
                  <a:pt x="811" y="2843"/>
                  <a:pt x="822" y="2771"/>
                  <a:pt x="805" y="2742"/>
                </a:cubicBezTo>
                <a:cubicBezTo>
                  <a:pt x="785" y="2709"/>
                  <a:pt x="739" y="2719"/>
                  <a:pt x="685" y="2722"/>
                </a:cubicBezTo>
                <a:cubicBezTo>
                  <a:pt x="660" y="2770"/>
                  <a:pt x="676" y="2835"/>
                  <a:pt x="677" y="2898"/>
                </a:cubicBezTo>
                <a:cubicBezTo>
                  <a:pt x="679" y="2972"/>
                  <a:pt x="668" y="3059"/>
                  <a:pt x="673" y="3130"/>
                </a:cubicBezTo>
                <a:cubicBezTo>
                  <a:pt x="675" y="3153"/>
                  <a:pt x="703" y="3217"/>
                  <a:pt x="661" y="3226"/>
                </a:cubicBezTo>
                <a:cubicBezTo>
                  <a:pt x="610" y="3237"/>
                  <a:pt x="617" y="3112"/>
                  <a:pt x="617" y="3074"/>
                </a:cubicBezTo>
                <a:cubicBezTo>
                  <a:pt x="617" y="3056"/>
                  <a:pt x="624" y="3035"/>
                  <a:pt x="625" y="3010"/>
                </a:cubicBezTo>
                <a:cubicBezTo>
                  <a:pt x="627" y="2945"/>
                  <a:pt x="613" y="2865"/>
                  <a:pt x="613" y="2822"/>
                </a:cubicBezTo>
                <a:cubicBezTo>
                  <a:pt x="613" y="2781"/>
                  <a:pt x="639" y="2723"/>
                  <a:pt x="609" y="2694"/>
                </a:cubicBezTo>
                <a:cubicBezTo>
                  <a:pt x="564" y="2693"/>
                  <a:pt x="538" y="2677"/>
                  <a:pt x="497" y="2686"/>
                </a:cubicBezTo>
                <a:cubicBezTo>
                  <a:pt x="476" y="2769"/>
                  <a:pt x="485" y="2862"/>
                  <a:pt x="485" y="2954"/>
                </a:cubicBezTo>
                <a:cubicBezTo>
                  <a:pt x="486" y="3063"/>
                  <a:pt x="471" y="3174"/>
                  <a:pt x="465" y="3278"/>
                </a:cubicBezTo>
                <a:cubicBezTo>
                  <a:pt x="461" y="3354"/>
                  <a:pt x="474" y="3434"/>
                  <a:pt x="445" y="3506"/>
                </a:cubicBezTo>
                <a:cubicBezTo>
                  <a:pt x="416" y="3527"/>
                  <a:pt x="383" y="3532"/>
                  <a:pt x="333" y="3522"/>
                </a:cubicBezTo>
                <a:cubicBezTo>
                  <a:pt x="312" y="3518"/>
                  <a:pt x="294" y="3517"/>
                  <a:pt x="285" y="3510"/>
                </a:cubicBezTo>
                <a:cubicBezTo>
                  <a:pt x="265" y="3494"/>
                  <a:pt x="254" y="3432"/>
                  <a:pt x="253" y="3398"/>
                </a:cubicBezTo>
                <a:cubicBezTo>
                  <a:pt x="251" y="3344"/>
                  <a:pt x="254" y="3277"/>
                  <a:pt x="253" y="3214"/>
                </a:cubicBezTo>
                <a:cubicBezTo>
                  <a:pt x="252" y="3139"/>
                  <a:pt x="248" y="3093"/>
                  <a:pt x="257" y="3022"/>
                </a:cubicBezTo>
                <a:cubicBezTo>
                  <a:pt x="268" y="2932"/>
                  <a:pt x="249" y="2831"/>
                  <a:pt x="253" y="2734"/>
                </a:cubicBezTo>
                <a:cubicBezTo>
                  <a:pt x="255" y="2684"/>
                  <a:pt x="272" y="2637"/>
                  <a:pt x="257" y="2594"/>
                </a:cubicBezTo>
                <a:cubicBezTo>
                  <a:pt x="238" y="2590"/>
                  <a:pt x="223" y="2581"/>
                  <a:pt x="205" y="2586"/>
                </a:cubicBezTo>
                <a:cubicBezTo>
                  <a:pt x="182" y="2618"/>
                  <a:pt x="193" y="2671"/>
                  <a:pt x="193" y="2722"/>
                </a:cubicBezTo>
                <a:cubicBezTo>
                  <a:pt x="193" y="2810"/>
                  <a:pt x="187" y="2912"/>
                  <a:pt x="193" y="3002"/>
                </a:cubicBezTo>
                <a:cubicBezTo>
                  <a:pt x="196" y="3044"/>
                  <a:pt x="209" y="3086"/>
                  <a:pt x="177" y="3114"/>
                </a:cubicBezTo>
                <a:cubicBezTo>
                  <a:pt x="123" y="3090"/>
                  <a:pt x="150" y="3002"/>
                  <a:pt x="145" y="2926"/>
                </a:cubicBezTo>
                <a:cubicBezTo>
                  <a:pt x="142" y="2878"/>
                  <a:pt x="148" y="2821"/>
                  <a:pt x="145" y="2762"/>
                </a:cubicBezTo>
                <a:cubicBezTo>
                  <a:pt x="143" y="2718"/>
                  <a:pt x="136" y="2675"/>
                  <a:pt x="141" y="2638"/>
                </a:cubicBezTo>
                <a:cubicBezTo>
                  <a:pt x="143" y="2624"/>
                  <a:pt x="149" y="2611"/>
                  <a:pt x="149" y="2598"/>
                </a:cubicBezTo>
                <a:cubicBezTo>
                  <a:pt x="149" y="2566"/>
                  <a:pt x="134" y="2519"/>
                  <a:pt x="129" y="2478"/>
                </a:cubicBezTo>
                <a:cubicBezTo>
                  <a:pt x="127" y="2457"/>
                  <a:pt x="131" y="2429"/>
                  <a:pt x="125" y="2414"/>
                </a:cubicBezTo>
                <a:cubicBezTo>
                  <a:pt x="111" y="2380"/>
                  <a:pt x="57" y="2377"/>
                  <a:pt x="33" y="2350"/>
                </a:cubicBezTo>
                <a:cubicBezTo>
                  <a:pt x="23" y="2303"/>
                  <a:pt x="0" y="2243"/>
                  <a:pt x="5" y="2182"/>
                </a:cubicBezTo>
                <a:cubicBezTo>
                  <a:pt x="7" y="2160"/>
                  <a:pt x="15" y="2137"/>
                  <a:pt x="17" y="2114"/>
                </a:cubicBezTo>
                <a:cubicBezTo>
                  <a:pt x="20" y="2082"/>
                  <a:pt x="19" y="2052"/>
                  <a:pt x="29" y="2030"/>
                </a:cubicBezTo>
                <a:cubicBezTo>
                  <a:pt x="45" y="1996"/>
                  <a:pt x="76" y="1977"/>
                  <a:pt x="97" y="1954"/>
                </a:cubicBezTo>
                <a:cubicBezTo>
                  <a:pt x="95" y="1920"/>
                  <a:pt x="97" y="1887"/>
                  <a:pt x="97" y="1846"/>
                </a:cubicBezTo>
                <a:cubicBezTo>
                  <a:pt x="97" y="1825"/>
                  <a:pt x="87" y="1804"/>
                  <a:pt x="85" y="1782"/>
                </a:cubicBezTo>
                <a:cubicBezTo>
                  <a:pt x="84" y="1764"/>
                  <a:pt x="89" y="1745"/>
                  <a:pt x="89" y="1726"/>
                </a:cubicBezTo>
                <a:cubicBezTo>
                  <a:pt x="89" y="1657"/>
                  <a:pt x="65" y="1592"/>
                  <a:pt x="69" y="1530"/>
                </a:cubicBezTo>
                <a:cubicBezTo>
                  <a:pt x="70" y="1515"/>
                  <a:pt x="78" y="1495"/>
                  <a:pt x="81" y="1478"/>
                </a:cubicBezTo>
                <a:cubicBezTo>
                  <a:pt x="84" y="1461"/>
                  <a:pt x="84" y="1439"/>
                  <a:pt x="89" y="1426"/>
                </a:cubicBezTo>
                <a:cubicBezTo>
                  <a:pt x="95" y="1409"/>
                  <a:pt x="116" y="1396"/>
                  <a:pt x="125" y="1378"/>
                </a:cubicBezTo>
                <a:cubicBezTo>
                  <a:pt x="132" y="1364"/>
                  <a:pt x="131" y="1348"/>
                  <a:pt x="137" y="1338"/>
                </a:cubicBezTo>
                <a:cubicBezTo>
                  <a:pt x="143" y="1329"/>
                  <a:pt x="161" y="1310"/>
                  <a:pt x="177" y="1294"/>
                </a:cubicBezTo>
                <a:cubicBezTo>
                  <a:pt x="210" y="1261"/>
                  <a:pt x="243" y="1237"/>
                  <a:pt x="297" y="1222"/>
                </a:cubicBezTo>
                <a:cubicBezTo>
                  <a:pt x="326" y="1182"/>
                  <a:pt x="284" y="1148"/>
                  <a:pt x="253" y="1114"/>
                </a:cubicBezTo>
                <a:cubicBezTo>
                  <a:pt x="184" y="1040"/>
                  <a:pt x="167" y="938"/>
                  <a:pt x="129" y="830"/>
                </a:cubicBezTo>
                <a:cubicBezTo>
                  <a:pt x="128" y="734"/>
                  <a:pt x="130" y="650"/>
                  <a:pt x="169" y="562"/>
                </a:cubicBezTo>
                <a:cubicBezTo>
                  <a:pt x="177" y="544"/>
                  <a:pt x="190" y="526"/>
                  <a:pt x="197" y="510"/>
                </a:cubicBezTo>
                <a:cubicBezTo>
                  <a:pt x="220" y="458"/>
                  <a:pt x="238" y="413"/>
                  <a:pt x="281" y="378"/>
                </a:cubicBezTo>
                <a:cubicBezTo>
                  <a:pt x="304" y="359"/>
                  <a:pt x="336" y="343"/>
                  <a:pt x="365" y="322"/>
                </a:cubicBezTo>
                <a:cubicBezTo>
                  <a:pt x="412" y="288"/>
                  <a:pt x="442" y="271"/>
                  <a:pt x="505" y="246"/>
                </a:cubicBezTo>
                <a:cubicBezTo>
                  <a:pt x="539" y="233"/>
                  <a:pt x="575" y="213"/>
                  <a:pt x="621" y="210"/>
                </a:cubicBezTo>
                <a:cubicBezTo>
                  <a:pt x="633" y="209"/>
                  <a:pt x="648" y="214"/>
                  <a:pt x="661" y="214"/>
                </a:cubicBezTo>
                <a:cubicBezTo>
                  <a:pt x="687" y="213"/>
                  <a:pt x="709" y="204"/>
                  <a:pt x="733" y="206"/>
                </a:cubicBezTo>
                <a:cubicBezTo>
                  <a:pt x="750" y="207"/>
                  <a:pt x="768" y="215"/>
                  <a:pt x="785" y="218"/>
                </a:cubicBezTo>
                <a:cubicBezTo>
                  <a:pt x="835" y="226"/>
                  <a:pt x="867" y="227"/>
                  <a:pt x="909" y="242"/>
                </a:cubicBezTo>
                <a:cubicBezTo>
                  <a:pt x="930" y="249"/>
                  <a:pt x="954" y="255"/>
                  <a:pt x="969" y="262"/>
                </a:cubicBezTo>
                <a:cubicBezTo>
                  <a:pt x="979" y="267"/>
                  <a:pt x="988" y="283"/>
                  <a:pt x="1001" y="290"/>
                </a:cubicBezTo>
                <a:cubicBezTo>
                  <a:pt x="1018" y="300"/>
                  <a:pt x="1038" y="301"/>
                  <a:pt x="1053" y="314"/>
                </a:cubicBezTo>
                <a:cubicBezTo>
                  <a:pt x="1060" y="319"/>
                  <a:pt x="1064" y="332"/>
                  <a:pt x="1073" y="342"/>
                </a:cubicBezTo>
                <a:cubicBezTo>
                  <a:pt x="1082" y="351"/>
                  <a:pt x="1095" y="355"/>
                  <a:pt x="1101" y="362"/>
                </a:cubicBezTo>
                <a:cubicBezTo>
                  <a:pt x="1107" y="369"/>
                  <a:pt x="1107" y="381"/>
                  <a:pt x="1113" y="390"/>
                </a:cubicBezTo>
                <a:cubicBezTo>
                  <a:pt x="1127" y="409"/>
                  <a:pt x="1157" y="436"/>
                  <a:pt x="1169" y="458"/>
                </a:cubicBezTo>
                <a:cubicBezTo>
                  <a:pt x="1176" y="471"/>
                  <a:pt x="1178" y="491"/>
                  <a:pt x="1185" y="510"/>
                </a:cubicBezTo>
                <a:cubicBezTo>
                  <a:pt x="1199" y="548"/>
                  <a:pt x="1223" y="610"/>
                  <a:pt x="1229" y="662"/>
                </a:cubicBezTo>
                <a:cubicBezTo>
                  <a:pt x="1250" y="845"/>
                  <a:pt x="1192" y="991"/>
                  <a:pt x="1101" y="1102"/>
                </a:cubicBezTo>
                <a:cubicBezTo>
                  <a:pt x="1110" y="1151"/>
                  <a:pt x="1110" y="1199"/>
                  <a:pt x="1121" y="1246"/>
                </a:cubicBezTo>
                <a:cubicBezTo>
                  <a:pt x="1125" y="1263"/>
                  <a:pt x="1134" y="1281"/>
                  <a:pt x="1137" y="1298"/>
                </a:cubicBezTo>
                <a:cubicBezTo>
                  <a:pt x="1145" y="1339"/>
                  <a:pt x="1140" y="1381"/>
                  <a:pt x="1145" y="1422"/>
                </a:cubicBezTo>
                <a:cubicBezTo>
                  <a:pt x="1148" y="1448"/>
                  <a:pt x="1158" y="1473"/>
                  <a:pt x="1161" y="1498"/>
                </a:cubicBezTo>
                <a:cubicBezTo>
                  <a:pt x="1169" y="1561"/>
                  <a:pt x="1160" y="1626"/>
                  <a:pt x="1181" y="1686"/>
                </a:cubicBezTo>
                <a:cubicBezTo>
                  <a:pt x="1245" y="1690"/>
                  <a:pt x="1311" y="1672"/>
                  <a:pt x="1381" y="1666"/>
                </a:cubicBezTo>
                <a:cubicBezTo>
                  <a:pt x="1394" y="1665"/>
                  <a:pt x="1406" y="1671"/>
                  <a:pt x="1421" y="1670"/>
                </a:cubicBezTo>
                <a:cubicBezTo>
                  <a:pt x="1431" y="1669"/>
                  <a:pt x="1442" y="1663"/>
                  <a:pt x="1453" y="1662"/>
                </a:cubicBezTo>
                <a:cubicBezTo>
                  <a:pt x="1494" y="1660"/>
                  <a:pt x="1537" y="1667"/>
                  <a:pt x="1565" y="1654"/>
                </a:cubicBezTo>
                <a:cubicBezTo>
                  <a:pt x="1587" y="1644"/>
                  <a:pt x="1589" y="1623"/>
                  <a:pt x="1605" y="1606"/>
                </a:cubicBezTo>
                <a:cubicBezTo>
                  <a:pt x="1614" y="1596"/>
                  <a:pt x="1632" y="1588"/>
                  <a:pt x="1645" y="1578"/>
                </a:cubicBezTo>
                <a:cubicBezTo>
                  <a:pt x="1658" y="1568"/>
                  <a:pt x="1669" y="1553"/>
                  <a:pt x="1681" y="1546"/>
                </a:cubicBezTo>
                <a:cubicBezTo>
                  <a:pt x="1692" y="1539"/>
                  <a:pt x="1711" y="1537"/>
                  <a:pt x="1725" y="1530"/>
                </a:cubicBezTo>
                <a:cubicBezTo>
                  <a:pt x="1737" y="1524"/>
                  <a:pt x="1745" y="1511"/>
                  <a:pt x="1757" y="1506"/>
                </a:cubicBezTo>
                <a:cubicBezTo>
                  <a:pt x="1771" y="1500"/>
                  <a:pt x="1793" y="1497"/>
                  <a:pt x="1813" y="1490"/>
                </a:cubicBezTo>
                <a:cubicBezTo>
                  <a:pt x="1848" y="1478"/>
                  <a:pt x="1919" y="1456"/>
                  <a:pt x="1957" y="1454"/>
                </a:cubicBezTo>
                <a:cubicBezTo>
                  <a:pt x="1984" y="1453"/>
                  <a:pt x="2013" y="1464"/>
                  <a:pt x="2041" y="1466"/>
                </a:cubicBezTo>
                <a:cubicBezTo>
                  <a:pt x="2054" y="1467"/>
                  <a:pt x="2068" y="1462"/>
                  <a:pt x="2081" y="1462"/>
                </a:cubicBezTo>
                <a:cubicBezTo>
                  <a:pt x="2094" y="1462"/>
                  <a:pt x="2104" y="1469"/>
                  <a:pt x="2117" y="1470"/>
                </a:cubicBezTo>
                <a:cubicBezTo>
                  <a:pt x="2136" y="1472"/>
                  <a:pt x="2153" y="1465"/>
                  <a:pt x="2173" y="1466"/>
                </a:cubicBezTo>
                <a:cubicBezTo>
                  <a:pt x="2177" y="1466"/>
                  <a:pt x="2206" y="1471"/>
                  <a:pt x="2221" y="1474"/>
                </a:cubicBezTo>
                <a:cubicBezTo>
                  <a:pt x="2244" y="1479"/>
                  <a:pt x="2270" y="1492"/>
                  <a:pt x="2293" y="1502"/>
                </a:cubicBezTo>
                <a:cubicBezTo>
                  <a:pt x="2314" y="1512"/>
                  <a:pt x="2333" y="1530"/>
                  <a:pt x="2357" y="1534"/>
                </a:cubicBezTo>
                <a:cubicBezTo>
                  <a:pt x="2386" y="1507"/>
                  <a:pt x="2386" y="1430"/>
                  <a:pt x="2385" y="1386"/>
                </a:cubicBezTo>
                <a:cubicBezTo>
                  <a:pt x="2321" y="1400"/>
                  <a:pt x="2291" y="1454"/>
                  <a:pt x="2217" y="1422"/>
                </a:cubicBezTo>
                <a:cubicBezTo>
                  <a:pt x="2185" y="1408"/>
                  <a:pt x="2162" y="1375"/>
                  <a:pt x="2137" y="1342"/>
                </a:cubicBezTo>
                <a:cubicBezTo>
                  <a:pt x="2124" y="1325"/>
                  <a:pt x="2108" y="1306"/>
                  <a:pt x="2097" y="1290"/>
                </a:cubicBezTo>
                <a:cubicBezTo>
                  <a:pt x="2090" y="1280"/>
                  <a:pt x="2090" y="1267"/>
                  <a:pt x="2085" y="1258"/>
                </a:cubicBezTo>
                <a:cubicBezTo>
                  <a:pt x="2080" y="1249"/>
                  <a:pt x="2067" y="1247"/>
                  <a:pt x="2061" y="1238"/>
                </a:cubicBezTo>
                <a:cubicBezTo>
                  <a:pt x="2047" y="1218"/>
                  <a:pt x="2043" y="1193"/>
                  <a:pt x="2029" y="1182"/>
                </a:cubicBezTo>
                <a:cubicBezTo>
                  <a:pt x="1976" y="1175"/>
                  <a:pt x="1945" y="1156"/>
                  <a:pt x="1913" y="1118"/>
                </a:cubicBezTo>
                <a:cubicBezTo>
                  <a:pt x="1870" y="1067"/>
                  <a:pt x="1832" y="1006"/>
                  <a:pt x="1861" y="918"/>
                </a:cubicBezTo>
                <a:cubicBezTo>
                  <a:pt x="1866" y="903"/>
                  <a:pt x="1885" y="880"/>
                  <a:pt x="1897" y="858"/>
                </a:cubicBezTo>
                <a:cubicBezTo>
                  <a:pt x="1918" y="822"/>
                  <a:pt x="1926" y="805"/>
                  <a:pt x="1957" y="782"/>
                </a:cubicBezTo>
                <a:cubicBezTo>
                  <a:pt x="1975" y="769"/>
                  <a:pt x="2016" y="747"/>
                  <a:pt x="2045" y="746"/>
                </a:cubicBezTo>
                <a:cubicBezTo>
                  <a:pt x="2104" y="744"/>
                  <a:pt x="2131" y="772"/>
                  <a:pt x="2181" y="786"/>
                </a:cubicBezTo>
                <a:cubicBezTo>
                  <a:pt x="2222" y="831"/>
                  <a:pt x="2251" y="898"/>
                  <a:pt x="2237" y="990"/>
                </a:cubicBezTo>
                <a:cubicBezTo>
                  <a:pt x="2234" y="1007"/>
                  <a:pt x="2219" y="1031"/>
                  <a:pt x="2221" y="1050"/>
                </a:cubicBezTo>
                <a:cubicBezTo>
                  <a:pt x="2223" y="1070"/>
                  <a:pt x="2263" y="1132"/>
                  <a:pt x="2289" y="1134"/>
                </a:cubicBezTo>
                <a:cubicBezTo>
                  <a:pt x="2317" y="1136"/>
                  <a:pt x="2358" y="1093"/>
                  <a:pt x="2381" y="1078"/>
                </a:cubicBezTo>
                <a:cubicBezTo>
                  <a:pt x="2394" y="1070"/>
                  <a:pt x="2457" y="1031"/>
                  <a:pt x="2457" y="1006"/>
                </a:cubicBezTo>
                <a:cubicBezTo>
                  <a:pt x="2457" y="985"/>
                  <a:pt x="2422" y="968"/>
                  <a:pt x="2409" y="950"/>
                </a:cubicBezTo>
                <a:cubicBezTo>
                  <a:pt x="2395" y="931"/>
                  <a:pt x="2382" y="900"/>
                  <a:pt x="2365" y="874"/>
                </a:cubicBezTo>
                <a:cubicBezTo>
                  <a:pt x="2348" y="848"/>
                  <a:pt x="2325" y="825"/>
                  <a:pt x="2317" y="806"/>
                </a:cubicBezTo>
                <a:cubicBezTo>
                  <a:pt x="2309" y="788"/>
                  <a:pt x="2311" y="767"/>
                  <a:pt x="2305" y="746"/>
                </a:cubicBezTo>
                <a:cubicBezTo>
                  <a:pt x="2298" y="722"/>
                  <a:pt x="2287" y="700"/>
                  <a:pt x="2281" y="674"/>
                </a:cubicBezTo>
                <a:cubicBezTo>
                  <a:pt x="2266" y="612"/>
                  <a:pt x="2251" y="551"/>
                  <a:pt x="2273" y="478"/>
                </a:cubicBezTo>
                <a:cubicBezTo>
                  <a:pt x="2276" y="467"/>
                  <a:pt x="2284" y="456"/>
                  <a:pt x="2289" y="446"/>
                </a:cubicBezTo>
                <a:cubicBezTo>
                  <a:pt x="2294" y="436"/>
                  <a:pt x="2290" y="419"/>
                  <a:pt x="2305" y="418"/>
                </a:cubicBezTo>
                <a:cubicBezTo>
                  <a:pt x="2311" y="317"/>
                  <a:pt x="2411" y="234"/>
                  <a:pt x="2473" y="170"/>
                </a:cubicBezTo>
                <a:cubicBezTo>
                  <a:pt x="2483" y="160"/>
                  <a:pt x="2487" y="145"/>
                  <a:pt x="2497" y="138"/>
                </a:cubicBezTo>
                <a:cubicBezTo>
                  <a:pt x="2506" y="131"/>
                  <a:pt x="2519" y="128"/>
                  <a:pt x="2529" y="122"/>
                </a:cubicBezTo>
                <a:cubicBezTo>
                  <a:pt x="2545" y="112"/>
                  <a:pt x="2551" y="106"/>
                  <a:pt x="2569" y="94"/>
                </a:cubicBezTo>
                <a:cubicBezTo>
                  <a:pt x="2579" y="87"/>
                  <a:pt x="2596" y="72"/>
                  <a:pt x="2609" y="66"/>
                </a:cubicBezTo>
                <a:cubicBezTo>
                  <a:pt x="2625" y="59"/>
                  <a:pt x="2649" y="54"/>
                  <a:pt x="2669" y="46"/>
                </a:cubicBezTo>
                <a:cubicBezTo>
                  <a:pt x="2702" y="33"/>
                  <a:pt x="2725" y="22"/>
                  <a:pt x="2765" y="14"/>
                </a:cubicBezTo>
                <a:cubicBezTo>
                  <a:pt x="2810" y="5"/>
                  <a:pt x="2913" y="0"/>
                  <a:pt x="2949" y="10"/>
                </a:cubicBezTo>
                <a:cubicBezTo>
                  <a:pt x="2967" y="15"/>
                  <a:pt x="2988" y="30"/>
                  <a:pt x="3009" y="38"/>
                </a:cubicBezTo>
                <a:cubicBezTo>
                  <a:pt x="3053" y="54"/>
                  <a:pt x="3088" y="67"/>
                  <a:pt x="3129" y="86"/>
                </a:cubicBezTo>
                <a:cubicBezTo>
                  <a:pt x="3182" y="111"/>
                  <a:pt x="3225" y="134"/>
                  <a:pt x="3269" y="166"/>
                </a:cubicBezTo>
                <a:cubicBezTo>
                  <a:pt x="3281" y="192"/>
                  <a:pt x="3301" y="209"/>
                  <a:pt x="3325" y="222"/>
                </a:cubicBezTo>
                <a:cubicBezTo>
                  <a:pt x="3325" y="248"/>
                  <a:pt x="3353" y="262"/>
                  <a:pt x="3365" y="286"/>
                </a:cubicBezTo>
                <a:cubicBezTo>
                  <a:pt x="3370" y="295"/>
                  <a:pt x="3371" y="311"/>
                  <a:pt x="3377" y="326"/>
                </a:cubicBezTo>
                <a:cubicBezTo>
                  <a:pt x="3387" y="351"/>
                  <a:pt x="3393" y="372"/>
                  <a:pt x="3401" y="410"/>
                </a:cubicBezTo>
                <a:cubicBezTo>
                  <a:pt x="3404" y="426"/>
                  <a:pt x="3412" y="442"/>
                  <a:pt x="3413" y="454"/>
                </a:cubicBezTo>
                <a:cubicBezTo>
                  <a:pt x="3431" y="597"/>
                  <a:pt x="3385" y="729"/>
                  <a:pt x="3349" y="830"/>
                </a:cubicBezTo>
                <a:cubicBezTo>
                  <a:pt x="3313" y="862"/>
                  <a:pt x="3286" y="903"/>
                  <a:pt x="3253" y="938"/>
                </a:cubicBezTo>
                <a:close/>
                <a:moveTo>
                  <a:pt x="3237" y="874"/>
                </a:moveTo>
                <a:cubicBezTo>
                  <a:pt x="3274" y="837"/>
                  <a:pt x="3292" y="810"/>
                  <a:pt x="3313" y="758"/>
                </a:cubicBezTo>
                <a:cubicBezTo>
                  <a:pt x="3321" y="738"/>
                  <a:pt x="3336" y="718"/>
                  <a:pt x="3341" y="702"/>
                </a:cubicBezTo>
                <a:cubicBezTo>
                  <a:pt x="3353" y="666"/>
                  <a:pt x="3352" y="606"/>
                  <a:pt x="3357" y="558"/>
                </a:cubicBezTo>
                <a:cubicBezTo>
                  <a:pt x="3359" y="543"/>
                  <a:pt x="3365" y="530"/>
                  <a:pt x="3365" y="518"/>
                </a:cubicBezTo>
                <a:cubicBezTo>
                  <a:pt x="3368" y="446"/>
                  <a:pt x="3344" y="388"/>
                  <a:pt x="3325" y="346"/>
                </a:cubicBezTo>
                <a:cubicBezTo>
                  <a:pt x="3320" y="335"/>
                  <a:pt x="3318" y="324"/>
                  <a:pt x="3313" y="314"/>
                </a:cubicBezTo>
                <a:cubicBezTo>
                  <a:pt x="3285" y="254"/>
                  <a:pt x="3270" y="247"/>
                  <a:pt x="3225" y="206"/>
                </a:cubicBezTo>
                <a:cubicBezTo>
                  <a:pt x="3202" y="185"/>
                  <a:pt x="3177" y="158"/>
                  <a:pt x="3157" y="150"/>
                </a:cubicBezTo>
                <a:cubicBezTo>
                  <a:pt x="3126" y="138"/>
                  <a:pt x="3088" y="125"/>
                  <a:pt x="3053" y="110"/>
                </a:cubicBezTo>
                <a:cubicBezTo>
                  <a:pt x="3015" y="94"/>
                  <a:pt x="2979" y="74"/>
                  <a:pt x="2949" y="70"/>
                </a:cubicBezTo>
                <a:cubicBezTo>
                  <a:pt x="2918" y="66"/>
                  <a:pt x="2884" y="70"/>
                  <a:pt x="2853" y="70"/>
                </a:cubicBezTo>
                <a:cubicBezTo>
                  <a:pt x="2812" y="70"/>
                  <a:pt x="2765" y="70"/>
                  <a:pt x="2729" y="78"/>
                </a:cubicBezTo>
                <a:cubicBezTo>
                  <a:pt x="2705" y="83"/>
                  <a:pt x="2674" y="102"/>
                  <a:pt x="2649" y="114"/>
                </a:cubicBezTo>
                <a:cubicBezTo>
                  <a:pt x="2561" y="155"/>
                  <a:pt x="2503" y="206"/>
                  <a:pt x="2441" y="266"/>
                </a:cubicBezTo>
                <a:cubicBezTo>
                  <a:pt x="2411" y="321"/>
                  <a:pt x="2373" y="369"/>
                  <a:pt x="2341" y="422"/>
                </a:cubicBezTo>
                <a:cubicBezTo>
                  <a:pt x="2340" y="466"/>
                  <a:pt x="2311" y="505"/>
                  <a:pt x="2309" y="550"/>
                </a:cubicBezTo>
                <a:cubicBezTo>
                  <a:pt x="2308" y="576"/>
                  <a:pt x="2318" y="611"/>
                  <a:pt x="2325" y="642"/>
                </a:cubicBezTo>
                <a:cubicBezTo>
                  <a:pt x="2344" y="727"/>
                  <a:pt x="2372" y="786"/>
                  <a:pt x="2405" y="846"/>
                </a:cubicBezTo>
                <a:cubicBezTo>
                  <a:pt x="2433" y="898"/>
                  <a:pt x="2453" y="920"/>
                  <a:pt x="2497" y="950"/>
                </a:cubicBezTo>
                <a:cubicBezTo>
                  <a:pt x="2526" y="970"/>
                  <a:pt x="2551" y="992"/>
                  <a:pt x="2589" y="994"/>
                </a:cubicBezTo>
                <a:cubicBezTo>
                  <a:pt x="2624" y="1047"/>
                  <a:pt x="2703" y="1018"/>
                  <a:pt x="2765" y="1050"/>
                </a:cubicBezTo>
                <a:cubicBezTo>
                  <a:pt x="2814" y="1049"/>
                  <a:pt x="2853" y="1045"/>
                  <a:pt x="2901" y="1038"/>
                </a:cubicBezTo>
                <a:cubicBezTo>
                  <a:pt x="2927" y="1034"/>
                  <a:pt x="2958" y="1032"/>
                  <a:pt x="2981" y="1026"/>
                </a:cubicBezTo>
                <a:cubicBezTo>
                  <a:pt x="2999" y="1021"/>
                  <a:pt x="3018" y="1008"/>
                  <a:pt x="3037" y="1002"/>
                </a:cubicBezTo>
                <a:cubicBezTo>
                  <a:pt x="3060" y="995"/>
                  <a:pt x="3085" y="994"/>
                  <a:pt x="3101" y="986"/>
                </a:cubicBezTo>
                <a:cubicBezTo>
                  <a:pt x="3133" y="971"/>
                  <a:pt x="3152" y="937"/>
                  <a:pt x="3185" y="930"/>
                </a:cubicBezTo>
                <a:cubicBezTo>
                  <a:pt x="3195" y="902"/>
                  <a:pt x="3221" y="890"/>
                  <a:pt x="3237" y="874"/>
                </a:cubicBezTo>
                <a:close/>
                <a:moveTo>
                  <a:pt x="953" y="1174"/>
                </a:moveTo>
                <a:cubicBezTo>
                  <a:pt x="963" y="1169"/>
                  <a:pt x="972" y="1156"/>
                  <a:pt x="985" y="1146"/>
                </a:cubicBezTo>
                <a:cubicBezTo>
                  <a:pt x="1029" y="1112"/>
                  <a:pt x="1050" y="1093"/>
                  <a:pt x="1085" y="1042"/>
                </a:cubicBezTo>
                <a:cubicBezTo>
                  <a:pt x="1104" y="1014"/>
                  <a:pt x="1130" y="978"/>
                  <a:pt x="1141" y="950"/>
                </a:cubicBezTo>
                <a:cubicBezTo>
                  <a:pt x="1146" y="936"/>
                  <a:pt x="1147" y="914"/>
                  <a:pt x="1153" y="894"/>
                </a:cubicBezTo>
                <a:cubicBezTo>
                  <a:pt x="1159" y="875"/>
                  <a:pt x="1171" y="855"/>
                  <a:pt x="1173" y="842"/>
                </a:cubicBezTo>
                <a:cubicBezTo>
                  <a:pt x="1176" y="820"/>
                  <a:pt x="1169" y="794"/>
                  <a:pt x="1169" y="770"/>
                </a:cubicBezTo>
                <a:cubicBezTo>
                  <a:pt x="1170" y="735"/>
                  <a:pt x="1177" y="699"/>
                  <a:pt x="1173" y="666"/>
                </a:cubicBezTo>
                <a:cubicBezTo>
                  <a:pt x="1170" y="641"/>
                  <a:pt x="1157" y="615"/>
                  <a:pt x="1149" y="590"/>
                </a:cubicBezTo>
                <a:cubicBezTo>
                  <a:pt x="1140" y="562"/>
                  <a:pt x="1139" y="533"/>
                  <a:pt x="1129" y="510"/>
                </a:cubicBezTo>
                <a:cubicBezTo>
                  <a:pt x="1125" y="501"/>
                  <a:pt x="1116" y="493"/>
                  <a:pt x="1109" y="482"/>
                </a:cubicBezTo>
                <a:cubicBezTo>
                  <a:pt x="1087" y="445"/>
                  <a:pt x="1083" y="436"/>
                  <a:pt x="1053" y="402"/>
                </a:cubicBezTo>
                <a:cubicBezTo>
                  <a:pt x="1024" y="369"/>
                  <a:pt x="1000" y="349"/>
                  <a:pt x="965" y="330"/>
                </a:cubicBezTo>
                <a:cubicBezTo>
                  <a:pt x="938" y="316"/>
                  <a:pt x="906" y="296"/>
                  <a:pt x="881" y="286"/>
                </a:cubicBezTo>
                <a:cubicBezTo>
                  <a:pt x="844" y="272"/>
                  <a:pt x="724" y="260"/>
                  <a:pt x="689" y="266"/>
                </a:cubicBezTo>
                <a:cubicBezTo>
                  <a:pt x="654" y="272"/>
                  <a:pt x="617" y="267"/>
                  <a:pt x="581" y="274"/>
                </a:cubicBezTo>
                <a:cubicBezTo>
                  <a:pt x="535" y="283"/>
                  <a:pt x="482" y="314"/>
                  <a:pt x="433" y="338"/>
                </a:cubicBezTo>
                <a:cubicBezTo>
                  <a:pt x="398" y="356"/>
                  <a:pt x="363" y="382"/>
                  <a:pt x="337" y="402"/>
                </a:cubicBezTo>
                <a:cubicBezTo>
                  <a:pt x="305" y="427"/>
                  <a:pt x="272" y="460"/>
                  <a:pt x="253" y="494"/>
                </a:cubicBezTo>
                <a:cubicBezTo>
                  <a:pt x="219" y="557"/>
                  <a:pt x="176" y="640"/>
                  <a:pt x="173" y="730"/>
                </a:cubicBezTo>
                <a:cubicBezTo>
                  <a:pt x="171" y="791"/>
                  <a:pt x="188" y="876"/>
                  <a:pt x="201" y="922"/>
                </a:cubicBezTo>
                <a:cubicBezTo>
                  <a:pt x="220" y="991"/>
                  <a:pt x="232" y="1003"/>
                  <a:pt x="265" y="1062"/>
                </a:cubicBezTo>
                <a:cubicBezTo>
                  <a:pt x="298" y="1086"/>
                  <a:pt x="327" y="1125"/>
                  <a:pt x="365" y="1150"/>
                </a:cubicBezTo>
                <a:cubicBezTo>
                  <a:pt x="378" y="1158"/>
                  <a:pt x="398" y="1161"/>
                  <a:pt x="413" y="1170"/>
                </a:cubicBezTo>
                <a:cubicBezTo>
                  <a:pt x="430" y="1179"/>
                  <a:pt x="440" y="1193"/>
                  <a:pt x="457" y="1198"/>
                </a:cubicBezTo>
                <a:cubicBezTo>
                  <a:pt x="472" y="1203"/>
                  <a:pt x="495" y="1202"/>
                  <a:pt x="517" y="1206"/>
                </a:cubicBezTo>
                <a:cubicBezTo>
                  <a:pt x="536" y="1209"/>
                  <a:pt x="555" y="1217"/>
                  <a:pt x="573" y="1218"/>
                </a:cubicBezTo>
                <a:cubicBezTo>
                  <a:pt x="587" y="1219"/>
                  <a:pt x="601" y="1214"/>
                  <a:pt x="617" y="1214"/>
                </a:cubicBezTo>
                <a:cubicBezTo>
                  <a:pt x="662" y="1215"/>
                  <a:pt x="713" y="1232"/>
                  <a:pt x="749" y="1230"/>
                </a:cubicBezTo>
                <a:cubicBezTo>
                  <a:pt x="775" y="1229"/>
                  <a:pt x="802" y="1209"/>
                  <a:pt x="829" y="1218"/>
                </a:cubicBezTo>
                <a:cubicBezTo>
                  <a:pt x="864" y="1190"/>
                  <a:pt x="914" y="1194"/>
                  <a:pt x="953" y="1174"/>
                </a:cubicBezTo>
                <a:close/>
                <a:moveTo>
                  <a:pt x="1973" y="834"/>
                </a:moveTo>
                <a:cubicBezTo>
                  <a:pt x="1951" y="851"/>
                  <a:pt x="1915" y="911"/>
                  <a:pt x="1909" y="938"/>
                </a:cubicBezTo>
                <a:cubicBezTo>
                  <a:pt x="1896" y="1001"/>
                  <a:pt x="1917" y="1055"/>
                  <a:pt x="1957" y="1098"/>
                </a:cubicBezTo>
                <a:cubicBezTo>
                  <a:pt x="1987" y="1103"/>
                  <a:pt x="2010" y="1118"/>
                  <a:pt x="2037" y="1118"/>
                </a:cubicBezTo>
                <a:cubicBezTo>
                  <a:pt x="2077" y="1118"/>
                  <a:pt x="2142" y="1084"/>
                  <a:pt x="2165" y="1046"/>
                </a:cubicBezTo>
                <a:cubicBezTo>
                  <a:pt x="2201" y="988"/>
                  <a:pt x="2195" y="882"/>
                  <a:pt x="2157" y="842"/>
                </a:cubicBezTo>
                <a:cubicBezTo>
                  <a:pt x="2100" y="803"/>
                  <a:pt x="2024" y="793"/>
                  <a:pt x="1973" y="834"/>
                </a:cubicBezTo>
                <a:close/>
                <a:moveTo>
                  <a:pt x="3245" y="1558"/>
                </a:moveTo>
                <a:cubicBezTo>
                  <a:pt x="3240" y="1510"/>
                  <a:pt x="3251" y="1459"/>
                  <a:pt x="3245" y="1410"/>
                </a:cubicBezTo>
                <a:cubicBezTo>
                  <a:pt x="3240" y="1370"/>
                  <a:pt x="3239" y="1319"/>
                  <a:pt x="3237" y="1270"/>
                </a:cubicBezTo>
                <a:cubicBezTo>
                  <a:pt x="3236" y="1240"/>
                  <a:pt x="3226" y="1211"/>
                  <a:pt x="3225" y="1182"/>
                </a:cubicBezTo>
                <a:cubicBezTo>
                  <a:pt x="3224" y="1168"/>
                  <a:pt x="3230" y="1155"/>
                  <a:pt x="3229" y="1142"/>
                </a:cubicBezTo>
                <a:cubicBezTo>
                  <a:pt x="3224" y="1087"/>
                  <a:pt x="3209" y="1037"/>
                  <a:pt x="3205" y="986"/>
                </a:cubicBezTo>
                <a:cubicBezTo>
                  <a:pt x="3202" y="986"/>
                  <a:pt x="3200" y="986"/>
                  <a:pt x="3197" y="986"/>
                </a:cubicBezTo>
                <a:cubicBezTo>
                  <a:pt x="3197" y="984"/>
                  <a:pt x="3196" y="981"/>
                  <a:pt x="3193" y="982"/>
                </a:cubicBezTo>
                <a:cubicBezTo>
                  <a:pt x="3166" y="1008"/>
                  <a:pt x="3128" y="1038"/>
                  <a:pt x="3081" y="1054"/>
                </a:cubicBezTo>
                <a:cubicBezTo>
                  <a:pt x="3064" y="1060"/>
                  <a:pt x="3042" y="1064"/>
                  <a:pt x="3021" y="1070"/>
                </a:cubicBezTo>
                <a:cubicBezTo>
                  <a:pt x="3001" y="1076"/>
                  <a:pt x="2978" y="1087"/>
                  <a:pt x="2961" y="1090"/>
                </a:cubicBezTo>
                <a:cubicBezTo>
                  <a:pt x="2940" y="1093"/>
                  <a:pt x="2922" y="1090"/>
                  <a:pt x="2905" y="1094"/>
                </a:cubicBezTo>
                <a:cubicBezTo>
                  <a:pt x="2805" y="1118"/>
                  <a:pt x="2717" y="1086"/>
                  <a:pt x="2617" y="1082"/>
                </a:cubicBezTo>
                <a:cubicBezTo>
                  <a:pt x="2590" y="1068"/>
                  <a:pt x="2560" y="1038"/>
                  <a:pt x="2521" y="1050"/>
                </a:cubicBezTo>
                <a:cubicBezTo>
                  <a:pt x="2497" y="1064"/>
                  <a:pt x="2507" y="1096"/>
                  <a:pt x="2501" y="1126"/>
                </a:cubicBezTo>
                <a:cubicBezTo>
                  <a:pt x="2496" y="1152"/>
                  <a:pt x="2482" y="1180"/>
                  <a:pt x="2477" y="1210"/>
                </a:cubicBezTo>
                <a:cubicBezTo>
                  <a:pt x="2472" y="1241"/>
                  <a:pt x="2468" y="1273"/>
                  <a:pt x="2461" y="1306"/>
                </a:cubicBezTo>
                <a:cubicBezTo>
                  <a:pt x="2453" y="1342"/>
                  <a:pt x="2454" y="1377"/>
                  <a:pt x="2449" y="1410"/>
                </a:cubicBezTo>
                <a:cubicBezTo>
                  <a:pt x="2446" y="1427"/>
                  <a:pt x="2435" y="1442"/>
                  <a:pt x="2433" y="1458"/>
                </a:cubicBezTo>
                <a:cubicBezTo>
                  <a:pt x="2431" y="1474"/>
                  <a:pt x="2435" y="1491"/>
                  <a:pt x="2433" y="1506"/>
                </a:cubicBezTo>
                <a:cubicBezTo>
                  <a:pt x="2429" y="1533"/>
                  <a:pt x="2413" y="1552"/>
                  <a:pt x="2417" y="1574"/>
                </a:cubicBezTo>
                <a:cubicBezTo>
                  <a:pt x="2423" y="1607"/>
                  <a:pt x="2467" y="1620"/>
                  <a:pt x="2477" y="1642"/>
                </a:cubicBezTo>
                <a:cubicBezTo>
                  <a:pt x="2531" y="1643"/>
                  <a:pt x="2586" y="1654"/>
                  <a:pt x="2637" y="1650"/>
                </a:cubicBezTo>
                <a:cubicBezTo>
                  <a:pt x="2652" y="1649"/>
                  <a:pt x="2666" y="1639"/>
                  <a:pt x="2681" y="1638"/>
                </a:cubicBezTo>
                <a:cubicBezTo>
                  <a:pt x="2704" y="1637"/>
                  <a:pt x="2726" y="1649"/>
                  <a:pt x="2749" y="1650"/>
                </a:cubicBezTo>
                <a:cubicBezTo>
                  <a:pt x="2763" y="1651"/>
                  <a:pt x="2778" y="1645"/>
                  <a:pt x="2793" y="1646"/>
                </a:cubicBezTo>
                <a:cubicBezTo>
                  <a:pt x="2817" y="1647"/>
                  <a:pt x="2840" y="1660"/>
                  <a:pt x="2865" y="1662"/>
                </a:cubicBezTo>
                <a:cubicBezTo>
                  <a:pt x="2939" y="1669"/>
                  <a:pt x="3020" y="1661"/>
                  <a:pt x="3097" y="1662"/>
                </a:cubicBezTo>
                <a:cubicBezTo>
                  <a:pt x="3150" y="1663"/>
                  <a:pt x="3202" y="1679"/>
                  <a:pt x="3249" y="1662"/>
                </a:cubicBezTo>
                <a:cubicBezTo>
                  <a:pt x="3267" y="1628"/>
                  <a:pt x="3249" y="1593"/>
                  <a:pt x="3245" y="1558"/>
                </a:cubicBezTo>
                <a:close/>
                <a:moveTo>
                  <a:pt x="2317" y="1194"/>
                </a:moveTo>
                <a:cubicBezTo>
                  <a:pt x="2251" y="1247"/>
                  <a:pt x="2227" y="1127"/>
                  <a:pt x="2181" y="1110"/>
                </a:cubicBezTo>
                <a:cubicBezTo>
                  <a:pt x="2155" y="1135"/>
                  <a:pt x="2102" y="1141"/>
                  <a:pt x="2097" y="1178"/>
                </a:cubicBezTo>
                <a:cubicBezTo>
                  <a:pt x="2095" y="1196"/>
                  <a:pt x="2117" y="1227"/>
                  <a:pt x="2125" y="1238"/>
                </a:cubicBezTo>
                <a:cubicBezTo>
                  <a:pt x="2141" y="1261"/>
                  <a:pt x="2148" y="1269"/>
                  <a:pt x="2165" y="1290"/>
                </a:cubicBezTo>
                <a:cubicBezTo>
                  <a:pt x="2190" y="1321"/>
                  <a:pt x="2225" y="1366"/>
                  <a:pt x="2269" y="1366"/>
                </a:cubicBezTo>
                <a:cubicBezTo>
                  <a:pt x="2311" y="1366"/>
                  <a:pt x="2345" y="1328"/>
                  <a:pt x="2369" y="1306"/>
                </a:cubicBezTo>
                <a:cubicBezTo>
                  <a:pt x="2384" y="1292"/>
                  <a:pt x="2411" y="1273"/>
                  <a:pt x="2417" y="1262"/>
                </a:cubicBezTo>
                <a:cubicBezTo>
                  <a:pt x="2433" y="1233"/>
                  <a:pt x="2437" y="1166"/>
                  <a:pt x="2425" y="1126"/>
                </a:cubicBezTo>
                <a:cubicBezTo>
                  <a:pt x="2390" y="1143"/>
                  <a:pt x="2343" y="1173"/>
                  <a:pt x="2317" y="1194"/>
                </a:cubicBezTo>
                <a:close/>
                <a:moveTo>
                  <a:pt x="3505" y="1322"/>
                </a:moveTo>
                <a:cubicBezTo>
                  <a:pt x="3510" y="1278"/>
                  <a:pt x="3509" y="1187"/>
                  <a:pt x="3497" y="1170"/>
                </a:cubicBezTo>
                <a:cubicBezTo>
                  <a:pt x="3488" y="1157"/>
                  <a:pt x="3468" y="1156"/>
                  <a:pt x="3449" y="1146"/>
                </a:cubicBezTo>
                <a:cubicBezTo>
                  <a:pt x="3429" y="1136"/>
                  <a:pt x="3413" y="1118"/>
                  <a:pt x="3397" y="1122"/>
                </a:cubicBezTo>
                <a:cubicBezTo>
                  <a:pt x="3370" y="1148"/>
                  <a:pt x="3328" y="1124"/>
                  <a:pt x="3289" y="1126"/>
                </a:cubicBezTo>
                <a:cubicBezTo>
                  <a:pt x="3286" y="1169"/>
                  <a:pt x="3284" y="1212"/>
                  <a:pt x="3285" y="1242"/>
                </a:cubicBezTo>
                <a:cubicBezTo>
                  <a:pt x="3286" y="1259"/>
                  <a:pt x="3294" y="1276"/>
                  <a:pt x="3293" y="1290"/>
                </a:cubicBezTo>
                <a:cubicBezTo>
                  <a:pt x="3292" y="1301"/>
                  <a:pt x="3285" y="1312"/>
                  <a:pt x="3285" y="1322"/>
                </a:cubicBezTo>
                <a:cubicBezTo>
                  <a:pt x="3286" y="1351"/>
                  <a:pt x="3299" y="1382"/>
                  <a:pt x="3301" y="1414"/>
                </a:cubicBezTo>
                <a:cubicBezTo>
                  <a:pt x="3303" y="1441"/>
                  <a:pt x="3295" y="1468"/>
                  <a:pt x="3309" y="1494"/>
                </a:cubicBezTo>
                <a:cubicBezTo>
                  <a:pt x="3356" y="1510"/>
                  <a:pt x="3391" y="1481"/>
                  <a:pt x="3429" y="1474"/>
                </a:cubicBezTo>
                <a:cubicBezTo>
                  <a:pt x="3454" y="1449"/>
                  <a:pt x="3497" y="1393"/>
                  <a:pt x="3505" y="1322"/>
                </a:cubicBezTo>
                <a:close/>
                <a:moveTo>
                  <a:pt x="1109" y="1598"/>
                </a:moveTo>
                <a:cubicBezTo>
                  <a:pt x="1107" y="1576"/>
                  <a:pt x="1112" y="1554"/>
                  <a:pt x="1109" y="1530"/>
                </a:cubicBezTo>
                <a:cubicBezTo>
                  <a:pt x="1097" y="1423"/>
                  <a:pt x="1086" y="1329"/>
                  <a:pt x="1069" y="1234"/>
                </a:cubicBezTo>
                <a:cubicBezTo>
                  <a:pt x="1062" y="1195"/>
                  <a:pt x="1053" y="1158"/>
                  <a:pt x="1021" y="1186"/>
                </a:cubicBezTo>
                <a:cubicBezTo>
                  <a:pt x="1000" y="1204"/>
                  <a:pt x="983" y="1211"/>
                  <a:pt x="957" y="1226"/>
                </a:cubicBezTo>
                <a:cubicBezTo>
                  <a:pt x="928" y="1243"/>
                  <a:pt x="893" y="1260"/>
                  <a:pt x="857" y="1270"/>
                </a:cubicBezTo>
                <a:cubicBezTo>
                  <a:pt x="824" y="1279"/>
                  <a:pt x="801" y="1272"/>
                  <a:pt x="769" y="1274"/>
                </a:cubicBezTo>
                <a:cubicBezTo>
                  <a:pt x="750" y="1275"/>
                  <a:pt x="731" y="1286"/>
                  <a:pt x="713" y="1286"/>
                </a:cubicBezTo>
                <a:cubicBezTo>
                  <a:pt x="698" y="1286"/>
                  <a:pt x="683" y="1279"/>
                  <a:pt x="669" y="1278"/>
                </a:cubicBezTo>
                <a:cubicBezTo>
                  <a:pt x="634" y="1275"/>
                  <a:pt x="598" y="1279"/>
                  <a:pt x="565" y="1274"/>
                </a:cubicBezTo>
                <a:cubicBezTo>
                  <a:pt x="485" y="1262"/>
                  <a:pt x="422" y="1229"/>
                  <a:pt x="353" y="1214"/>
                </a:cubicBezTo>
                <a:cubicBezTo>
                  <a:pt x="332" y="1280"/>
                  <a:pt x="331" y="1347"/>
                  <a:pt x="325" y="1422"/>
                </a:cubicBezTo>
                <a:cubicBezTo>
                  <a:pt x="322" y="1464"/>
                  <a:pt x="308" y="1504"/>
                  <a:pt x="305" y="1546"/>
                </a:cubicBezTo>
                <a:cubicBezTo>
                  <a:pt x="303" y="1576"/>
                  <a:pt x="313" y="1607"/>
                  <a:pt x="313" y="1638"/>
                </a:cubicBezTo>
                <a:cubicBezTo>
                  <a:pt x="314" y="1710"/>
                  <a:pt x="296" y="1775"/>
                  <a:pt x="309" y="1830"/>
                </a:cubicBezTo>
                <a:cubicBezTo>
                  <a:pt x="398" y="1834"/>
                  <a:pt x="484" y="1790"/>
                  <a:pt x="577" y="1774"/>
                </a:cubicBezTo>
                <a:cubicBezTo>
                  <a:pt x="633" y="1765"/>
                  <a:pt x="693" y="1768"/>
                  <a:pt x="749" y="1754"/>
                </a:cubicBezTo>
                <a:cubicBezTo>
                  <a:pt x="774" y="1748"/>
                  <a:pt x="796" y="1733"/>
                  <a:pt x="821" y="1730"/>
                </a:cubicBezTo>
                <a:cubicBezTo>
                  <a:pt x="847" y="1726"/>
                  <a:pt x="873" y="1730"/>
                  <a:pt x="897" y="1726"/>
                </a:cubicBezTo>
                <a:cubicBezTo>
                  <a:pt x="967" y="1713"/>
                  <a:pt x="1043" y="1706"/>
                  <a:pt x="1113" y="1690"/>
                </a:cubicBezTo>
                <a:cubicBezTo>
                  <a:pt x="1129" y="1664"/>
                  <a:pt x="1111" y="1627"/>
                  <a:pt x="1109" y="1598"/>
                </a:cubicBezTo>
                <a:close/>
                <a:moveTo>
                  <a:pt x="3665" y="2110"/>
                </a:moveTo>
                <a:cubicBezTo>
                  <a:pt x="3690" y="2130"/>
                  <a:pt x="3710" y="2143"/>
                  <a:pt x="3737" y="2158"/>
                </a:cubicBezTo>
                <a:cubicBezTo>
                  <a:pt x="3744" y="2162"/>
                  <a:pt x="3751" y="2167"/>
                  <a:pt x="3757" y="2170"/>
                </a:cubicBezTo>
                <a:cubicBezTo>
                  <a:pt x="3787" y="2183"/>
                  <a:pt x="3808" y="2183"/>
                  <a:pt x="3837" y="2190"/>
                </a:cubicBezTo>
                <a:cubicBezTo>
                  <a:pt x="3863" y="2197"/>
                  <a:pt x="3888" y="2211"/>
                  <a:pt x="3913" y="2214"/>
                </a:cubicBezTo>
                <a:cubicBezTo>
                  <a:pt x="3954" y="2219"/>
                  <a:pt x="3989" y="2211"/>
                  <a:pt x="4021" y="2210"/>
                </a:cubicBezTo>
                <a:cubicBezTo>
                  <a:pt x="4053" y="2209"/>
                  <a:pt x="4085" y="2216"/>
                  <a:pt x="4113" y="2210"/>
                </a:cubicBezTo>
                <a:cubicBezTo>
                  <a:pt x="4143" y="2203"/>
                  <a:pt x="4181" y="2184"/>
                  <a:pt x="4213" y="2170"/>
                </a:cubicBezTo>
                <a:cubicBezTo>
                  <a:pt x="4249" y="2154"/>
                  <a:pt x="4289" y="2141"/>
                  <a:pt x="4313" y="2126"/>
                </a:cubicBezTo>
                <a:cubicBezTo>
                  <a:pt x="4327" y="2117"/>
                  <a:pt x="4341" y="2097"/>
                  <a:pt x="4357" y="2082"/>
                </a:cubicBezTo>
                <a:cubicBezTo>
                  <a:pt x="4391" y="2049"/>
                  <a:pt x="4401" y="2041"/>
                  <a:pt x="4421" y="2002"/>
                </a:cubicBezTo>
                <a:cubicBezTo>
                  <a:pt x="4462" y="1923"/>
                  <a:pt x="4492" y="1833"/>
                  <a:pt x="4497" y="1722"/>
                </a:cubicBezTo>
                <a:cubicBezTo>
                  <a:pt x="4501" y="1642"/>
                  <a:pt x="4473" y="1542"/>
                  <a:pt x="4441" y="1490"/>
                </a:cubicBezTo>
                <a:cubicBezTo>
                  <a:pt x="4434" y="1478"/>
                  <a:pt x="4426" y="1467"/>
                  <a:pt x="4421" y="1458"/>
                </a:cubicBezTo>
                <a:cubicBezTo>
                  <a:pt x="4412" y="1440"/>
                  <a:pt x="4407" y="1419"/>
                  <a:pt x="4401" y="1410"/>
                </a:cubicBezTo>
                <a:cubicBezTo>
                  <a:pt x="4385" y="1388"/>
                  <a:pt x="4354" y="1380"/>
                  <a:pt x="4349" y="1350"/>
                </a:cubicBezTo>
                <a:cubicBezTo>
                  <a:pt x="4305" y="1325"/>
                  <a:pt x="4277" y="1279"/>
                  <a:pt x="4221" y="1258"/>
                </a:cubicBezTo>
                <a:cubicBezTo>
                  <a:pt x="4210" y="1254"/>
                  <a:pt x="4197" y="1255"/>
                  <a:pt x="4181" y="1250"/>
                </a:cubicBezTo>
                <a:cubicBezTo>
                  <a:pt x="4169" y="1246"/>
                  <a:pt x="4157" y="1234"/>
                  <a:pt x="4145" y="1230"/>
                </a:cubicBezTo>
                <a:cubicBezTo>
                  <a:pt x="4135" y="1227"/>
                  <a:pt x="4120" y="1229"/>
                  <a:pt x="4109" y="1226"/>
                </a:cubicBezTo>
                <a:cubicBezTo>
                  <a:pt x="4097" y="1223"/>
                  <a:pt x="4088" y="1216"/>
                  <a:pt x="4077" y="1214"/>
                </a:cubicBezTo>
                <a:cubicBezTo>
                  <a:pt x="4050" y="1209"/>
                  <a:pt x="4017" y="1209"/>
                  <a:pt x="3989" y="1206"/>
                </a:cubicBezTo>
                <a:cubicBezTo>
                  <a:pt x="3927" y="1199"/>
                  <a:pt x="3893" y="1201"/>
                  <a:pt x="3849" y="1210"/>
                </a:cubicBezTo>
                <a:cubicBezTo>
                  <a:pt x="3790" y="1222"/>
                  <a:pt x="3732" y="1238"/>
                  <a:pt x="3697" y="1262"/>
                </a:cubicBezTo>
                <a:cubicBezTo>
                  <a:pt x="3674" y="1278"/>
                  <a:pt x="3651" y="1290"/>
                  <a:pt x="3633" y="1306"/>
                </a:cubicBezTo>
                <a:cubicBezTo>
                  <a:pt x="3597" y="1338"/>
                  <a:pt x="3561" y="1370"/>
                  <a:pt x="3537" y="1406"/>
                </a:cubicBezTo>
                <a:cubicBezTo>
                  <a:pt x="3515" y="1440"/>
                  <a:pt x="3492" y="1477"/>
                  <a:pt x="3477" y="1514"/>
                </a:cubicBezTo>
                <a:cubicBezTo>
                  <a:pt x="3432" y="1526"/>
                  <a:pt x="3377" y="1529"/>
                  <a:pt x="3353" y="1562"/>
                </a:cubicBezTo>
                <a:cubicBezTo>
                  <a:pt x="3359" y="1572"/>
                  <a:pt x="3368" y="1587"/>
                  <a:pt x="3377" y="1594"/>
                </a:cubicBezTo>
                <a:cubicBezTo>
                  <a:pt x="3408" y="1618"/>
                  <a:pt x="3471" y="1624"/>
                  <a:pt x="3485" y="1658"/>
                </a:cubicBezTo>
                <a:cubicBezTo>
                  <a:pt x="3498" y="1690"/>
                  <a:pt x="3474" y="1726"/>
                  <a:pt x="3489" y="1770"/>
                </a:cubicBezTo>
                <a:cubicBezTo>
                  <a:pt x="3533" y="1795"/>
                  <a:pt x="3616" y="1803"/>
                  <a:pt x="3657" y="1806"/>
                </a:cubicBezTo>
                <a:cubicBezTo>
                  <a:pt x="3688" y="1808"/>
                  <a:pt x="3720" y="1803"/>
                  <a:pt x="3753" y="1806"/>
                </a:cubicBezTo>
                <a:cubicBezTo>
                  <a:pt x="3770" y="1807"/>
                  <a:pt x="3787" y="1813"/>
                  <a:pt x="3805" y="1814"/>
                </a:cubicBezTo>
                <a:cubicBezTo>
                  <a:pt x="3846" y="1817"/>
                  <a:pt x="3896" y="1805"/>
                  <a:pt x="3921" y="1834"/>
                </a:cubicBezTo>
                <a:cubicBezTo>
                  <a:pt x="3918" y="1875"/>
                  <a:pt x="3881" y="1893"/>
                  <a:pt x="3853" y="1914"/>
                </a:cubicBezTo>
                <a:cubicBezTo>
                  <a:pt x="3826" y="1935"/>
                  <a:pt x="3800" y="1962"/>
                  <a:pt x="3769" y="1978"/>
                </a:cubicBezTo>
                <a:cubicBezTo>
                  <a:pt x="3755" y="1985"/>
                  <a:pt x="3739" y="1987"/>
                  <a:pt x="3725" y="1994"/>
                </a:cubicBezTo>
                <a:cubicBezTo>
                  <a:pt x="3709" y="2002"/>
                  <a:pt x="3697" y="2017"/>
                  <a:pt x="3681" y="2026"/>
                </a:cubicBezTo>
                <a:cubicBezTo>
                  <a:pt x="3660" y="2038"/>
                  <a:pt x="3632" y="2043"/>
                  <a:pt x="3621" y="2066"/>
                </a:cubicBezTo>
                <a:cubicBezTo>
                  <a:pt x="3624" y="2085"/>
                  <a:pt x="3647" y="2096"/>
                  <a:pt x="3665" y="2110"/>
                </a:cubicBezTo>
                <a:close/>
                <a:moveTo>
                  <a:pt x="245" y="1854"/>
                </a:moveTo>
                <a:cubicBezTo>
                  <a:pt x="262" y="1713"/>
                  <a:pt x="245" y="1569"/>
                  <a:pt x="265" y="1438"/>
                </a:cubicBezTo>
                <a:cubicBezTo>
                  <a:pt x="272" y="1394"/>
                  <a:pt x="295" y="1349"/>
                  <a:pt x="273" y="1306"/>
                </a:cubicBezTo>
                <a:cubicBezTo>
                  <a:pt x="273" y="1304"/>
                  <a:pt x="272" y="1301"/>
                  <a:pt x="269" y="1302"/>
                </a:cubicBezTo>
                <a:cubicBezTo>
                  <a:pt x="269" y="1300"/>
                  <a:pt x="268" y="1297"/>
                  <a:pt x="265" y="1298"/>
                </a:cubicBezTo>
                <a:cubicBezTo>
                  <a:pt x="248" y="1314"/>
                  <a:pt x="225" y="1315"/>
                  <a:pt x="209" y="1330"/>
                </a:cubicBezTo>
                <a:cubicBezTo>
                  <a:pt x="181" y="1355"/>
                  <a:pt x="173" y="1400"/>
                  <a:pt x="145" y="1426"/>
                </a:cubicBezTo>
                <a:cubicBezTo>
                  <a:pt x="148" y="1468"/>
                  <a:pt x="124" y="1505"/>
                  <a:pt x="121" y="1546"/>
                </a:cubicBezTo>
                <a:cubicBezTo>
                  <a:pt x="119" y="1575"/>
                  <a:pt x="130" y="1602"/>
                  <a:pt x="133" y="1630"/>
                </a:cubicBezTo>
                <a:cubicBezTo>
                  <a:pt x="141" y="1712"/>
                  <a:pt x="145" y="1764"/>
                  <a:pt x="149" y="1822"/>
                </a:cubicBezTo>
                <a:cubicBezTo>
                  <a:pt x="151" y="1845"/>
                  <a:pt x="142" y="1874"/>
                  <a:pt x="161" y="1890"/>
                </a:cubicBezTo>
                <a:cubicBezTo>
                  <a:pt x="194" y="1899"/>
                  <a:pt x="228" y="1874"/>
                  <a:pt x="245" y="1854"/>
                </a:cubicBezTo>
                <a:close/>
                <a:moveTo>
                  <a:pt x="1465" y="1910"/>
                </a:moveTo>
                <a:cubicBezTo>
                  <a:pt x="1481" y="1923"/>
                  <a:pt x="1507" y="1932"/>
                  <a:pt x="1513" y="1950"/>
                </a:cubicBezTo>
                <a:cubicBezTo>
                  <a:pt x="1516" y="1960"/>
                  <a:pt x="1509" y="1979"/>
                  <a:pt x="1509" y="1990"/>
                </a:cubicBezTo>
                <a:cubicBezTo>
                  <a:pt x="1508" y="2070"/>
                  <a:pt x="1535" y="2169"/>
                  <a:pt x="1561" y="2234"/>
                </a:cubicBezTo>
                <a:cubicBezTo>
                  <a:pt x="1566" y="2245"/>
                  <a:pt x="1564" y="2260"/>
                  <a:pt x="1569" y="2270"/>
                </a:cubicBezTo>
                <a:cubicBezTo>
                  <a:pt x="1572" y="2277"/>
                  <a:pt x="1584" y="2285"/>
                  <a:pt x="1589" y="2294"/>
                </a:cubicBezTo>
                <a:cubicBezTo>
                  <a:pt x="1608" y="2328"/>
                  <a:pt x="1612" y="2335"/>
                  <a:pt x="1637" y="2358"/>
                </a:cubicBezTo>
                <a:cubicBezTo>
                  <a:pt x="1650" y="2370"/>
                  <a:pt x="1666" y="2379"/>
                  <a:pt x="1677" y="2390"/>
                </a:cubicBezTo>
                <a:cubicBezTo>
                  <a:pt x="1688" y="2401"/>
                  <a:pt x="1692" y="2417"/>
                  <a:pt x="1705" y="2426"/>
                </a:cubicBezTo>
                <a:cubicBezTo>
                  <a:pt x="1731" y="2444"/>
                  <a:pt x="1757" y="2436"/>
                  <a:pt x="1781" y="2466"/>
                </a:cubicBezTo>
                <a:cubicBezTo>
                  <a:pt x="1828" y="2463"/>
                  <a:pt x="1865" y="2500"/>
                  <a:pt x="1909" y="2506"/>
                </a:cubicBezTo>
                <a:cubicBezTo>
                  <a:pt x="1929" y="2509"/>
                  <a:pt x="1952" y="2504"/>
                  <a:pt x="1973" y="2506"/>
                </a:cubicBezTo>
                <a:cubicBezTo>
                  <a:pt x="2008" y="2509"/>
                  <a:pt x="2042" y="2521"/>
                  <a:pt x="2073" y="2522"/>
                </a:cubicBezTo>
                <a:cubicBezTo>
                  <a:pt x="2119" y="2523"/>
                  <a:pt x="2147" y="2507"/>
                  <a:pt x="2181" y="2498"/>
                </a:cubicBezTo>
                <a:cubicBezTo>
                  <a:pt x="2204" y="2492"/>
                  <a:pt x="2229" y="2489"/>
                  <a:pt x="2249" y="2482"/>
                </a:cubicBezTo>
                <a:cubicBezTo>
                  <a:pt x="2273" y="2473"/>
                  <a:pt x="2293" y="2451"/>
                  <a:pt x="2317" y="2450"/>
                </a:cubicBezTo>
                <a:cubicBezTo>
                  <a:pt x="2360" y="2415"/>
                  <a:pt x="2402" y="2381"/>
                  <a:pt x="2441" y="2342"/>
                </a:cubicBezTo>
                <a:cubicBezTo>
                  <a:pt x="2463" y="2290"/>
                  <a:pt x="2516" y="2235"/>
                  <a:pt x="2529" y="2178"/>
                </a:cubicBezTo>
                <a:cubicBezTo>
                  <a:pt x="2533" y="2162"/>
                  <a:pt x="2529" y="2142"/>
                  <a:pt x="2533" y="2122"/>
                </a:cubicBezTo>
                <a:cubicBezTo>
                  <a:pt x="2535" y="2109"/>
                  <a:pt x="2543" y="2095"/>
                  <a:pt x="2545" y="2082"/>
                </a:cubicBezTo>
                <a:cubicBezTo>
                  <a:pt x="2552" y="2036"/>
                  <a:pt x="2552" y="1959"/>
                  <a:pt x="2545" y="1926"/>
                </a:cubicBezTo>
                <a:cubicBezTo>
                  <a:pt x="2537" y="1890"/>
                  <a:pt x="2503" y="1857"/>
                  <a:pt x="2513" y="1814"/>
                </a:cubicBezTo>
                <a:cubicBezTo>
                  <a:pt x="2482" y="1764"/>
                  <a:pt x="2459" y="1715"/>
                  <a:pt x="2425" y="1674"/>
                </a:cubicBezTo>
                <a:cubicBezTo>
                  <a:pt x="2372" y="1609"/>
                  <a:pt x="2301" y="1576"/>
                  <a:pt x="2225" y="1534"/>
                </a:cubicBezTo>
                <a:cubicBezTo>
                  <a:pt x="2164" y="1525"/>
                  <a:pt x="2093" y="1523"/>
                  <a:pt x="2041" y="1522"/>
                </a:cubicBezTo>
                <a:cubicBezTo>
                  <a:pt x="2008" y="1522"/>
                  <a:pt x="1970" y="1513"/>
                  <a:pt x="1937" y="1514"/>
                </a:cubicBezTo>
                <a:cubicBezTo>
                  <a:pt x="1880" y="1516"/>
                  <a:pt x="1856" y="1536"/>
                  <a:pt x="1813" y="1550"/>
                </a:cubicBezTo>
                <a:cubicBezTo>
                  <a:pt x="1789" y="1558"/>
                  <a:pt x="1768" y="1563"/>
                  <a:pt x="1745" y="1574"/>
                </a:cubicBezTo>
                <a:cubicBezTo>
                  <a:pt x="1687" y="1603"/>
                  <a:pt x="1652" y="1624"/>
                  <a:pt x="1625" y="1678"/>
                </a:cubicBezTo>
                <a:cubicBezTo>
                  <a:pt x="1613" y="1701"/>
                  <a:pt x="1599" y="1734"/>
                  <a:pt x="1637" y="1734"/>
                </a:cubicBezTo>
                <a:cubicBezTo>
                  <a:pt x="1664" y="1734"/>
                  <a:pt x="1666" y="1702"/>
                  <a:pt x="1681" y="1682"/>
                </a:cubicBezTo>
                <a:cubicBezTo>
                  <a:pt x="1711" y="1671"/>
                  <a:pt x="1717" y="1631"/>
                  <a:pt x="1757" y="1626"/>
                </a:cubicBezTo>
                <a:cubicBezTo>
                  <a:pt x="1774" y="1624"/>
                  <a:pt x="1795" y="1634"/>
                  <a:pt x="1817" y="1638"/>
                </a:cubicBezTo>
                <a:cubicBezTo>
                  <a:pt x="1863" y="1646"/>
                  <a:pt x="1910" y="1650"/>
                  <a:pt x="1945" y="1670"/>
                </a:cubicBezTo>
                <a:cubicBezTo>
                  <a:pt x="1963" y="1680"/>
                  <a:pt x="1983" y="1702"/>
                  <a:pt x="2001" y="1718"/>
                </a:cubicBezTo>
                <a:cubicBezTo>
                  <a:pt x="2060" y="1771"/>
                  <a:pt x="2046" y="1812"/>
                  <a:pt x="2029" y="1894"/>
                </a:cubicBezTo>
                <a:cubicBezTo>
                  <a:pt x="2048" y="1905"/>
                  <a:pt x="2062" y="1926"/>
                  <a:pt x="2089" y="1938"/>
                </a:cubicBezTo>
                <a:cubicBezTo>
                  <a:pt x="2116" y="1950"/>
                  <a:pt x="2157" y="1945"/>
                  <a:pt x="2149" y="1982"/>
                </a:cubicBezTo>
                <a:cubicBezTo>
                  <a:pt x="2140" y="2026"/>
                  <a:pt x="2081" y="1993"/>
                  <a:pt x="2057" y="1982"/>
                </a:cubicBezTo>
                <a:cubicBezTo>
                  <a:pt x="2035" y="1972"/>
                  <a:pt x="2018" y="1961"/>
                  <a:pt x="2001" y="1958"/>
                </a:cubicBezTo>
                <a:cubicBezTo>
                  <a:pt x="1969" y="1992"/>
                  <a:pt x="1967" y="2061"/>
                  <a:pt x="1901" y="2066"/>
                </a:cubicBezTo>
                <a:cubicBezTo>
                  <a:pt x="1879" y="2068"/>
                  <a:pt x="1836" y="2052"/>
                  <a:pt x="1801" y="2038"/>
                </a:cubicBezTo>
                <a:cubicBezTo>
                  <a:pt x="1736" y="2012"/>
                  <a:pt x="1702" y="2002"/>
                  <a:pt x="1653" y="1974"/>
                </a:cubicBezTo>
                <a:cubicBezTo>
                  <a:pt x="1629" y="1961"/>
                  <a:pt x="1609" y="1949"/>
                  <a:pt x="1605" y="1938"/>
                </a:cubicBezTo>
                <a:cubicBezTo>
                  <a:pt x="1585" y="1891"/>
                  <a:pt x="1618" y="1841"/>
                  <a:pt x="1617" y="1798"/>
                </a:cubicBezTo>
                <a:cubicBezTo>
                  <a:pt x="1607" y="1780"/>
                  <a:pt x="1587" y="1772"/>
                  <a:pt x="1565" y="1766"/>
                </a:cubicBezTo>
                <a:cubicBezTo>
                  <a:pt x="1544" y="1784"/>
                  <a:pt x="1552" y="1807"/>
                  <a:pt x="1529" y="1822"/>
                </a:cubicBezTo>
                <a:cubicBezTo>
                  <a:pt x="1498" y="1842"/>
                  <a:pt x="1440" y="1827"/>
                  <a:pt x="1425" y="1866"/>
                </a:cubicBezTo>
                <a:cubicBezTo>
                  <a:pt x="1431" y="1883"/>
                  <a:pt x="1445" y="1894"/>
                  <a:pt x="1465" y="1910"/>
                </a:cubicBezTo>
                <a:close/>
                <a:moveTo>
                  <a:pt x="3325" y="1670"/>
                </a:moveTo>
                <a:cubicBezTo>
                  <a:pt x="3364" y="1666"/>
                  <a:pt x="3381" y="1688"/>
                  <a:pt x="3413" y="1670"/>
                </a:cubicBezTo>
                <a:cubicBezTo>
                  <a:pt x="3391" y="1646"/>
                  <a:pt x="3362" y="1627"/>
                  <a:pt x="3321" y="1622"/>
                </a:cubicBezTo>
                <a:cubicBezTo>
                  <a:pt x="3312" y="1635"/>
                  <a:pt x="3319" y="1660"/>
                  <a:pt x="3325" y="1670"/>
                </a:cubicBezTo>
                <a:close/>
                <a:moveTo>
                  <a:pt x="1745" y="1678"/>
                </a:moveTo>
                <a:cubicBezTo>
                  <a:pt x="1740" y="1680"/>
                  <a:pt x="1736" y="1682"/>
                  <a:pt x="1733" y="1686"/>
                </a:cubicBezTo>
                <a:cubicBezTo>
                  <a:pt x="1699" y="1749"/>
                  <a:pt x="1655" y="1802"/>
                  <a:pt x="1657" y="1902"/>
                </a:cubicBezTo>
                <a:cubicBezTo>
                  <a:pt x="1720" y="1959"/>
                  <a:pt x="1811" y="1988"/>
                  <a:pt x="1909" y="2010"/>
                </a:cubicBezTo>
                <a:cubicBezTo>
                  <a:pt x="1955" y="1954"/>
                  <a:pt x="1993" y="1879"/>
                  <a:pt x="1993" y="1790"/>
                </a:cubicBezTo>
                <a:cubicBezTo>
                  <a:pt x="1937" y="1726"/>
                  <a:pt x="1869" y="1674"/>
                  <a:pt x="1745" y="1678"/>
                </a:cubicBezTo>
                <a:close/>
                <a:moveTo>
                  <a:pt x="2997" y="1718"/>
                </a:moveTo>
                <a:cubicBezTo>
                  <a:pt x="2972" y="1718"/>
                  <a:pt x="2951" y="1715"/>
                  <a:pt x="2925" y="1714"/>
                </a:cubicBezTo>
                <a:cubicBezTo>
                  <a:pt x="2905" y="1713"/>
                  <a:pt x="2882" y="1723"/>
                  <a:pt x="2861" y="1722"/>
                </a:cubicBezTo>
                <a:cubicBezTo>
                  <a:pt x="2842" y="1721"/>
                  <a:pt x="2822" y="1708"/>
                  <a:pt x="2801" y="1706"/>
                </a:cubicBezTo>
                <a:cubicBezTo>
                  <a:pt x="2780" y="1704"/>
                  <a:pt x="2755" y="1712"/>
                  <a:pt x="2733" y="1710"/>
                </a:cubicBezTo>
                <a:cubicBezTo>
                  <a:pt x="2724" y="1709"/>
                  <a:pt x="2715" y="1702"/>
                  <a:pt x="2705" y="1702"/>
                </a:cubicBezTo>
                <a:cubicBezTo>
                  <a:pt x="2687" y="1701"/>
                  <a:pt x="2667" y="1703"/>
                  <a:pt x="2649" y="1702"/>
                </a:cubicBezTo>
                <a:cubicBezTo>
                  <a:pt x="2596" y="1701"/>
                  <a:pt x="2559" y="1695"/>
                  <a:pt x="2529" y="1714"/>
                </a:cubicBezTo>
                <a:cubicBezTo>
                  <a:pt x="2548" y="1779"/>
                  <a:pt x="2593" y="1861"/>
                  <a:pt x="2601" y="1954"/>
                </a:cubicBezTo>
                <a:cubicBezTo>
                  <a:pt x="2608" y="2035"/>
                  <a:pt x="2593" y="2116"/>
                  <a:pt x="2577" y="2194"/>
                </a:cubicBezTo>
                <a:cubicBezTo>
                  <a:pt x="2572" y="2208"/>
                  <a:pt x="2562" y="2216"/>
                  <a:pt x="2557" y="2230"/>
                </a:cubicBezTo>
                <a:cubicBezTo>
                  <a:pt x="2552" y="2321"/>
                  <a:pt x="2486" y="2351"/>
                  <a:pt x="2457" y="2418"/>
                </a:cubicBezTo>
                <a:cubicBezTo>
                  <a:pt x="2431" y="2424"/>
                  <a:pt x="2421" y="2446"/>
                  <a:pt x="2409" y="2466"/>
                </a:cubicBezTo>
                <a:cubicBezTo>
                  <a:pt x="2426" y="2506"/>
                  <a:pt x="2410" y="2548"/>
                  <a:pt x="2429" y="2594"/>
                </a:cubicBezTo>
                <a:cubicBezTo>
                  <a:pt x="2463" y="2604"/>
                  <a:pt x="2501" y="2597"/>
                  <a:pt x="2537" y="2598"/>
                </a:cubicBezTo>
                <a:cubicBezTo>
                  <a:pt x="2547" y="2598"/>
                  <a:pt x="2551" y="2605"/>
                  <a:pt x="2561" y="2606"/>
                </a:cubicBezTo>
                <a:cubicBezTo>
                  <a:pt x="2574" y="2607"/>
                  <a:pt x="2596" y="2604"/>
                  <a:pt x="2609" y="2602"/>
                </a:cubicBezTo>
                <a:cubicBezTo>
                  <a:pt x="2682" y="2594"/>
                  <a:pt x="2753" y="2606"/>
                  <a:pt x="2825" y="2590"/>
                </a:cubicBezTo>
                <a:cubicBezTo>
                  <a:pt x="2851" y="2612"/>
                  <a:pt x="2887" y="2592"/>
                  <a:pt x="2921" y="2590"/>
                </a:cubicBezTo>
                <a:cubicBezTo>
                  <a:pt x="2932" y="2589"/>
                  <a:pt x="2943" y="2594"/>
                  <a:pt x="2953" y="2594"/>
                </a:cubicBezTo>
                <a:cubicBezTo>
                  <a:pt x="3003" y="2593"/>
                  <a:pt x="3049" y="2576"/>
                  <a:pt x="3085" y="2578"/>
                </a:cubicBezTo>
                <a:cubicBezTo>
                  <a:pt x="3092" y="2563"/>
                  <a:pt x="3122" y="2570"/>
                  <a:pt x="3129" y="2554"/>
                </a:cubicBezTo>
                <a:cubicBezTo>
                  <a:pt x="3126" y="2536"/>
                  <a:pt x="3114" y="2526"/>
                  <a:pt x="3105" y="2510"/>
                </a:cubicBezTo>
                <a:cubicBezTo>
                  <a:pt x="3096" y="2494"/>
                  <a:pt x="3094" y="2477"/>
                  <a:pt x="3085" y="2462"/>
                </a:cubicBezTo>
                <a:cubicBezTo>
                  <a:pt x="3077" y="2448"/>
                  <a:pt x="3060" y="2438"/>
                  <a:pt x="3053" y="2422"/>
                </a:cubicBezTo>
                <a:cubicBezTo>
                  <a:pt x="3048" y="2412"/>
                  <a:pt x="3046" y="2395"/>
                  <a:pt x="3041" y="2382"/>
                </a:cubicBezTo>
                <a:cubicBezTo>
                  <a:pt x="3033" y="2358"/>
                  <a:pt x="3029" y="2329"/>
                  <a:pt x="3017" y="2310"/>
                </a:cubicBezTo>
                <a:cubicBezTo>
                  <a:pt x="3006" y="2292"/>
                  <a:pt x="2985" y="2288"/>
                  <a:pt x="2969" y="2274"/>
                </a:cubicBezTo>
                <a:cubicBezTo>
                  <a:pt x="2929" y="2239"/>
                  <a:pt x="2894" y="2193"/>
                  <a:pt x="2905" y="2114"/>
                </a:cubicBezTo>
                <a:cubicBezTo>
                  <a:pt x="2897" y="2102"/>
                  <a:pt x="2873" y="2088"/>
                  <a:pt x="2861" y="2066"/>
                </a:cubicBezTo>
                <a:cubicBezTo>
                  <a:pt x="2849" y="2045"/>
                  <a:pt x="2848" y="2012"/>
                  <a:pt x="2837" y="1982"/>
                </a:cubicBezTo>
                <a:cubicBezTo>
                  <a:pt x="2829" y="1961"/>
                  <a:pt x="2819" y="1945"/>
                  <a:pt x="2813" y="1926"/>
                </a:cubicBezTo>
                <a:cubicBezTo>
                  <a:pt x="2794" y="1866"/>
                  <a:pt x="2798" y="1815"/>
                  <a:pt x="2845" y="1782"/>
                </a:cubicBezTo>
                <a:cubicBezTo>
                  <a:pt x="2859" y="1772"/>
                  <a:pt x="2881" y="1770"/>
                  <a:pt x="2897" y="1758"/>
                </a:cubicBezTo>
                <a:cubicBezTo>
                  <a:pt x="2908" y="1758"/>
                  <a:pt x="2918" y="1758"/>
                  <a:pt x="2929" y="1758"/>
                </a:cubicBezTo>
                <a:cubicBezTo>
                  <a:pt x="2949" y="1749"/>
                  <a:pt x="2969" y="1736"/>
                  <a:pt x="2993" y="1734"/>
                </a:cubicBezTo>
                <a:cubicBezTo>
                  <a:pt x="3007" y="1733"/>
                  <a:pt x="3036" y="1752"/>
                  <a:pt x="3033" y="1726"/>
                </a:cubicBezTo>
                <a:cubicBezTo>
                  <a:pt x="3027" y="1711"/>
                  <a:pt x="3007" y="1718"/>
                  <a:pt x="2997" y="1718"/>
                </a:cubicBezTo>
                <a:close/>
                <a:moveTo>
                  <a:pt x="1333" y="1734"/>
                </a:moveTo>
                <a:cubicBezTo>
                  <a:pt x="1322" y="1734"/>
                  <a:pt x="1311" y="1729"/>
                  <a:pt x="1301" y="1730"/>
                </a:cubicBezTo>
                <a:cubicBezTo>
                  <a:pt x="1281" y="1732"/>
                  <a:pt x="1261" y="1744"/>
                  <a:pt x="1245" y="1746"/>
                </a:cubicBezTo>
                <a:cubicBezTo>
                  <a:pt x="1208" y="1751"/>
                  <a:pt x="1167" y="1745"/>
                  <a:pt x="1129" y="1750"/>
                </a:cubicBezTo>
                <a:cubicBezTo>
                  <a:pt x="1091" y="1755"/>
                  <a:pt x="1055" y="1767"/>
                  <a:pt x="1017" y="1770"/>
                </a:cubicBezTo>
                <a:cubicBezTo>
                  <a:pt x="976" y="1774"/>
                  <a:pt x="950" y="1778"/>
                  <a:pt x="921" y="1782"/>
                </a:cubicBezTo>
                <a:cubicBezTo>
                  <a:pt x="876" y="1788"/>
                  <a:pt x="833" y="1786"/>
                  <a:pt x="789" y="1794"/>
                </a:cubicBezTo>
                <a:cubicBezTo>
                  <a:pt x="760" y="1799"/>
                  <a:pt x="732" y="1814"/>
                  <a:pt x="701" y="1822"/>
                </a:cubicBezTo>
                <a:cubicBezTo>
                  <a:pt x="674" y="1829"/>
                  <a:pt x="649" y="1826"/>
                  <a:pt x="621" y="1830"/>
                </a:cubicBezTo>
                <a:cubicBezTo>
                  <a:pt x="556" y="1839"/>
                  <a:pt x="491" y="1853"/>
                  <a:pt x="429" y="1870"/>
                </a:cubicBezTo>
                <a:cubicBezTo>
                  <a:pt x="338" y="1894"/>
                  <a:pt x="249" y="1915"/>
                  <a:pt x="181" y="1954"/>
                </a:cubicBezTo>
                <a:cubicBezTo>
                  <a:pt x="114" y="1993"/>
                  <a:pt x="38" y="2056"/>
                  <a:pt x="85" y="2146"/>
                </a:cubicBezTo>
                <a:cubicBezTo>
                  <a:pt x="116" y="2172"/>
                  <a:pt x="154" y="2187"/>
                  <a:pt x="189" y="2206"/>
                </a:cubicBezTo>
                <a:cubicBezTo>
                  <a:pt x="199" y="2211"/>
                  <a:pt x="208" y="2222"/>
                  <a:pt x="217" y="2226"/>
                </a:cubicBezTo>
                <a:cubicBezTo>
                  <a:pt x="237" y="2235"/>
                  <a:pt x="261" y="2233"/>
                  <a:pt x="281" y="2242"/>
                </a:cubicBezTo>
                <a:cubicBezTo>
                  <a:pt x="298" y="2249"/>
                  <a:pt x="312" y="2262"/>
                  <a:pt x="329" y="2270"/>
                </a:cubicBezTo>
                <a:cubicBezTo>
                  <a:pt x="375" y="2291"/>
                  <a:pt x="425" y="2310"/>
                  <a:pt x="477" y="2318"/>
                </a:cubicBezTo>
                <a:cubicBezTo>
                  <a:pt x="490" y="2332"/>
                  <a:pt x="517" y="2332"/>
                  <a:pt x="529" y="2346"/>
                </a:cubicBezTo>
                <a:cubicBezTo>
                  <a:pt x="658" y="2362"/>
                  <a:pt x="759" y="2437"/>
                  <a:pt x="893" y="2414"/>
                </a:cubicBezTo>
                <a:cubicBezTo>
                  <a:pt x="910" y="2400"/>
                  <a:pt x="894" y="2380"/>
                  <a:pt x="897" y="2362"/>
                </a:cubicBezTo>
                <a:cubicBezTo>
                  <a:pt x="899" y="2348"/>
                  <a:pt x="910" y="2330"/>
                  <a:pt x="913" y="2314"/>
                </a:cubicBezTo>
                <a:cubicBezTo>
                  <a:pt x="916" y="2300"/>
                  <a:pt x="914" y="2285"/>
                  <a:pt x="917" y="2274"/>
                </a:cubicBezTo>
                <a:cubicBezTo>
                  <a:pt x="924" y="2251"/>
                  <a:pt x="952" y="2209"/>
                  <a:pt x="969" y="2198"/>
                </a:cubicBezTo>
                <a:cubicBezTo>
                  <a:pt x="1003" y="2176"/>
                  <a:pt x="1042" y="2183"/>
                  <a:pt x="1089" y="2178"/>
                </a:cubicBezTo>
                <a:cubicBezTo>
                  <a:pt x="1122" y="2117"/>
                  <a:pt x="1124" y="2015"/>
                  <a:pt x="1209" y="2014"/>
                </a:cubicBezTo>
                <a:cubicBezTo>
                  <a:pt x="1244" y="2013"/>
                  <a:pt x="1277" y="2035"/>
                  <a:pt x="1297" y="2062"/>
                </a:cubicBezTo>
                <a:cubicBezTo>
                  <a:pt x="1315" y="2111"/>
                  <a:pt x="1288" y="2165"/>
                  <a:pt x="1293" y="2214"/>
                </a:cubicBezTo>
                <a:cubicBezTo>
                  <a:pt x="1295" y="2238"/>
                  <a:pt x="1315" y="2265"/>
                  <a:pt x="1317" y="2294"/>
                </a:cubicBezTo>
                <a:cubicBezTo>
                  <a:pt x="1318" y="2313"/>
                  <a:pt x="1311" y="2332"/>
                  <a:pt x="1313" y="2350"/>
                </a:cubicBezTo>
                <a:cubicBezTo>
                  <a:pt x="1314" y="2364"/>
                  <a:pt x="1322" y="2384"/>
                  <a:pt x="1325" y="2398"/>
                </a:cubicBezTo>
                <a:cubicBezTo>
                  <a:pt x="1337" y="2447"/>
                  <a:pt x="1347" y="2468"/>
                  <a:pt x="1377" y="2490"/>
                </a:cubicBezTo>
                <a:cubicBezTo>
                  <a:pt x="1379" y="2503"/>
                  <a:pt x="1390" y="2507"/>
                  <a:pt x="1389" y="2522"/>
                </a:cubicBezTo>
                <a:cubicBezTo>
                  <a:pt x="1419" y="2525"/>
                  <a:pt x="1417" y="2561"/>
                  <a:pt x="1441" y="2570"/>
                </a:cubicBezTo>
                <a:cubicBezTo>
                  <a:pt x="1477" y="2558"/>
                  <a:pt x="1505" y="2528"/>
                  <a:pt x="1529" y="2502"/>
                </a:cubicBezTo>
                <a:cubicBezTo>
                  <a:pt x="1546" y="2483"/>
                  <a:pt x="1605" y="2446"/>
                  <a:pt x="1601" y="2414"/>
                </a:cubicBezTo>
                <a:cubicBezTo>
                  <a:pt x="1600" y="2404"/>
                  <a:pt x="1575" y="2377"/>
                  <a:pt x="1561" y="2354"/>
                </a:cubicBezTo>
                <a:cubicBezTo>
                  <a:pt x="1548" y="2332"/>
                  <a:pt x="1529" y="2309"/>
                  <a:pt x="1521" y="2290"/>
                </a:cubicBezTo>
                <a:cubicBezTo>
                  <a:pt x="1515" y="2277"/>
                  <a:pt x="1515" y="2261"/>
                  <a:pt x="1509" y="2246"/>
                </a:cubicBezTo>
                <a:cubicBezTo>
                  <a:pt x="1503" y="2232"/>
                  <a:pt x="1492" y="2218"/>
                  <a:pt x="1489" y="2206"/>
                </a:cubicBezTo>
                <a:cubicBezTo>
                  <a:pt x="1483" y="2184"/>
                  <a:pt x="1483" y="2158"/>
                  <a:pt x="1477" y="2134"/>
                </a:cubicBezTo>
                <a:cubicBezTo>
                  <a:pt x="1472" y="2112"/>
                  <a:pt x="1463" y="2087"/>
                  <a:pt x="1461" y="2066"/>
                </a:cubicBezTo>
                <a:cubicBezTo>
                  <a:pt x="1458" y="2039"/>
                  <a:pt x="1471" y="2004"/>
                  <a:pt x="1465" y="1982"/>
                </a:cubicBezTo>
                <a:cubicBezTo>
                  <a:pt x="1457" y="1952"/>
                  <a:pt x="1400" y="1939"/>
                  <a:pt x="1397" y="1910"/>
                </a:cubicBezTo>
                <a:cubicBezTo>
                  <a:pt x="1371" y="1893"/>
                  <a:pt x="1324" y="1880"/>
                  <a:pt x="1329" y="1842"/>
                </a:cubicBezTo>
                <a:cubicBezTo>
                  <a:pt x="1338" y="1781"/>
                  <a:pt x="1516" y="1814"/>
                  <a:pt x="1513" y="1730"/>
                </a:cubicBezTo>
                <a:cubicBezTo>
                  <a:pt x="1460" y="1713"/>
                  <a:pt x="1395" y="1735"/>
                  <a:pt x="1333" y="1734"/>
                </a:cubicBezTo>
                <a:close/>
                <a:moveTo>
                  <a:pt x="3129" y="1782"/>
                </a:moveTo>
                <a:cubicBezTo>
                  <a:pt x="3131" y="1803"/>
                  <a:pt x="3116" y="1826"/>
                  <a:pt x="3129" y="1850"/>
                </a:cubicBezTo>
                <a:cubicBezTo>
                  <a:pt x="3205" y="1847"/>
                  <a:pt x="3268" y="1851"/>
                  <a:pt x="3309" y="1894"/>
                </a:cubicBezTo>
                <a:cubicBezTo>
                  <a:pt x="3326" y="1931"/>
                  <a:pt x="3352" y="1996"/>
                  <a:pt x="3321" y="2034"/>
                </a:cubicBezTo>
                <a:cubicBezTo>
                  <a:pt x="3336" y="2071"/>
                  <a:pt x="3346" y="2090"/>
                  <a:pt x="3345" y="2126"/>
                </a:cubicBezTo>
                <a:cubicBezTo>
                  <a:pt x="3344" y="2172"/>
                  <a:pt x="3307" y="2211"/>
                  <a:pt x="3309" y="2246"/>
                </a:cubicBezTo>
                <a:cubicBezTo>
                  <a:pt x="3311" y="2277"/>
                  <a:pt x="3337" y="2293"/>
                  <a:pt x="3357" y="2318"/>
                </a:cubicBezTo>
                <a:cubicBezTo>
                  <a:pt x="3398" y="2305"/>
                  <a:pt x="3446" y="2260"/>
                  <a:pt x="3481" y="2238"/>
                </a:cubicBezTo>
                <a:cubicBezTo>
                  <a:pt x="3529" y="2208"/>
                  <a:pt x="3581" y="2191"/>
                  <a:pt x="3577" y="2118"/>
                </a:cubicBezTo>
                <a:cubicBezTo>
                  <a:pt x="3562" y="2092"/>
                  <a:pt x="3530" y="2087"/>
                  <a:pt x="3533" y="2050"/>
                </a:cubicBezTo>
                <a:cubicBezTo>
                  <a:pt x="3537" y="2003"/>
                  <a:pt x="3612" y="2002"/>
                  <a:pt x="3653" y="1982"/>
                </a:cubicBezTo>
                <a:cubicBezTo>
                  <a:pt x="3664" y="1976"/>
                  <a:pt x="3677" y="1965"/>
                  <a:pt x="3689" y="1958"/>
                </a:cubicBezTo>
                <a:cubicBezTo>
                  <a:pt x="3729" y="1936"/>
                  <a:pt x="3778" y="1911"/>
                  <a:pt x="3789" y="1874"/>
                </a:cubicBezTo>
                <a:cubicBezTo>
                  <a:pt x="3774" y="1882"/>
                  <a:pt x="3771" y="1865"/>
                  <a:pt x="3757" y="1862"/>
                </a:cubicBezTo>
                <a:cubicBezTo>
                  <a:pt x="3742" y="1859"/>
                  <a:pt x="3719" y="1868"/>
                  <a:pt x="3697" y="1866"/>
                </a:cubicBezTo>
                <a:cubicBezTo>
                  <a:pt x="3676" y="1864"/>
                  <a:pt x="3657" y="1854"/>
                  <a:pt x="3629" y="1862"/>
                </a:cubicBezTo>
                <a:cubicBezTo>
                  <a:pt x="3619" y="1859"/>
                  <a:pt x="3613" y="1852"/>
                  <a:pt x="3601" y="1850"/>
                </a:cubicBezTo>
                <a:cubicBezTo>
                  <a:pt x="3552" y="1843"/>
                  <a:pt x="3491" y="1859"/>
                  <a:pt x="3445" y="1842"/>
                </a:cubicBezTo>
                <a:cubicBezTo>
                  <a:pt x="3431" y="1821"/>
                  <a:pt x="3431" y="1786"/>
                  <a:pt x="3429" y="1754"/>
                </a:cubicBezTo>
                <a:cubicBezTo>
                  <a:pt x="3403" y="1733"/>
                  <a:pt x="3365" y="1732"/>
                  <a:pt x="3333" y="1730"/>
                </a:cubicBezTo>
                <a:cubicBezTo>
                  <a:pt x="3255" y="1725"/>
                  <a:pt x="3178" y="1733"/>
                  <a:pt x="3113" y="1722"/>
                </a:cubicBezTo>
                <a:cubicBezTo>
                  <a:pt x="3110" y="1746"/>
                  <a:pt x="3127" y="1760"/>
                  <a:pt x="3129" y="1782"/>
                </a:cubicBezTo>
                <a:close/>
                <a:moveTo>
                  <a:pt x="3021" y="1826"/>
                </a:moveTo>
                <a:cubicBezTo>
                  <a:pt x="3028" y="1850"/>
                  <a:pt x="3037" y="1872"/>
                  <a:pt x="3041" y="1898"/>
                </a:cubicBezTo>
                <a:cubicBezTo>
                  <a:pt x="3030" y="1907"/>
                  <a:pt x="3026" y="1923"/>
                  <a:pt x="3009" y="1926"/>
                </a:cubicBezTo>
                <a:cubicBezTo>
                  <a:pt x="2954" y="1917"/>
                  <a:pt x="3007" y="1809"/>
                  <a:pt x="2961" y="1802"/>
                </a:cubicBezTo>
                <a:cubicBezTo>
                  <a:pt x="2933" y="1798"/>
                  <a:pt x="2933" y="1817"/>
                  <a:pt x="2933" y="1838"/>
                </a:cubicBezTo>
                <a:cubicBezTo>
                  <a:pt x="2932" y="1875"/>
                  <a:pt x="2969" y="1904"/>
                  <a:pt x="2965" y="1942"/>
                </a:cubicBezTo>
                <a:cubicBezTo>
                  <a:pt x="2957" y="1951"/>
                  <a:pt x="2950" y="1962"/>
                  <a:pt x="2937" y="1966"/>
                </a:cubicBezTo>
                <a:cubicBezTo>
                  <a:pt x="2889" y="1946"/>
                  <a:pt x="2911" y="1856"/>
                  <a:pt x="2861" y="1838"/>
                </a:cubicBezTo>
                <a:cubicBezTo>
                  <a:pt x="2843" y="1855"/>
                  <a:pt x="2849" y="1888"/>
                  <a:pt x="2853" y="1910"/>
                </a:cubicBezTo>
                <a:cubicBezTo>
                  <a:pt x="2865" y="1970"/>
                  <a:pt x="2904" y="2032"/>
                  <a:pt x="2933" y="2058"/>
                </a:cubicBezTo>
                <a:cubicBezTo>
                  <a:pt x="2946" y="2069"/>
                  <a:pt x="2957" y="2071"/>
                  <a:pt x="2961" y="2086"/>
                </a:cubicBezTo>
                <a:cubicBezTo>
                  <a:pt x="2967" y="2107"/>
                  <a:pt x="2953" y="2131"/>
                  <a:pt x="2957" y="2154"/>
                </a:cubicBezTo>
                <a:cubicBezTo>
                  <a:pt x="2969" y="2218"/>
                  <a:pt x="3093" y="2278"/>
                  <a:pt x="3181" y="2258"/>
                </a:cubicBezTo>
                <a:cubicBezTo>
                  <a:pt x="3186" y="2257"/>
                  <a:pt x="3190" y="2249"/>
                  <a:pt x="3197" y="2246"/>
                </a:cubicBezTo>
                <a:cubicBezTo>
                  <a:pt x="3205" y="2242"/>
                  <a:pt x="3218" y="2244"/>
                  <a:pt x="3221" y="2242"/>
                </a:cubicBezTo>
                <a:cubicBezTo>
                  <a:pt x="3244" y="2229"/>
                  <a:pt x="3260" y="2201"/>
                  <a:pt x="3281" y="2186"/>
                </a:cubicBezTo>
                <a:cubicBezTo>
                  <a:pt x="3293" y="2149"/>
                  <a:pt x="3298" y="2084"/>
                  <a:pt x="3245" y="2090"/>
                </a:cubicBezTo>
                <a:cubicBezTo>
                  <a:pt x="3227" y="2108"/>
                  <a:pt x="3230" y="2141"/>
                  <a:pt x="3213" y="2158"/>
                </a:cubicBezTo>
                <a:cubicBezTo>
                  <a:pt x="3202" y="2169"/>
                  <a:pt x="3169" y="2183"/>
                  <a:pt x="3149" y="2182"/>
                </a:cubicBezTo>
                <a:cubicBezTo>
                  <a:pt x="3136" y="2181"/>
                  <a:pt x="3114" y="2169"/>
                  <a:pt x="3105" y="2158"/>
                </a:cubicBezTo>
                <a:cubicBezTo>
                  <a:pt x="3061" y="2105"/>
                  <a:pt x="3085" y="1996"/>
                  <a:pt x="3133" y="1974"/>
                </a:cubicBezTo>
                <a:cubicBezTo>
                  <a:pt x="3156" y="1963"/>
                  <a:pt x="3180" y="1965"/>
                  <a:pt x="3205" y="1970"/>
                </a:cubicBezTo>
                <a:cubicBezTo>
                  <a:pt x="3224" y="1987"/>
                  <a:pt x="3227" y="2029"/>
                  <a:pt x="3257" y="2026"/>
                </a:cubicBezTo>
                <a:cubicBezTo>
                  <a:pt x="3295" y="2022"/>
                  <a:pt x="3282" y="1946"/>
                  <a:pt x="3253" y="1922"/>
                </a:cubicBezTo>
                <a:cubicBezTo>
                  <a:pt x="3225" y="1899"/>
                  <a:pt x="3198" y="1917"/>
                  <a:pt x="3165" y="1902"/>
                </a:cubicBezTo>
                <a:cubicBezTo>
                  <a:pt x="3147" y="1910"/>
                  <a:pt x="3119" y="1926"/>
                  <a:pt x="3101" y="1922"/>
                </a:cubicBezTo>
                <a:cubicBezTo>
                  <a:pt x="3069" y="1894"/>
                  <a:pt x="3084" y="1819"/>
                  <a:pt x="3061" y="1782"/>
                </a:cubicBezTo>
                <a:cubicBezTo>
                  <a:pt x="3033" y="1782"/>
                  <a:pt x="3033" y="1810"/>
                  <a:pt x="3021" y="1826"/>
                </a:cubicBezTo>
                <a:close/>
                <a:moveTo>
                  <a:pt x="4405" y="2298"/>
                </a:moveTo>
                <a:cubicBezTo>
                  <a:pt x="4406" y="2298"/>
                  <a:pt x="4404" y="2291"/>
                  <a:pt x="4405" y="2290"/>
                </a:cubicBezTo>
                <a:cubicBezTo>
                  <a:pt x="4406" y="2288"/>
                  <a:pt x="4415" y="2291"/>
                  <a:pt x="4417" y="2290"/>
                </a:cubicBezTo>
                <a:cubicBezTo>
                  <a:pt x="4445" y="2279"/>
                  <a:pt x="4471" y="2264"/>
                  <a:pt x="4493" y="2254"/>
                </a:cubicBezTo>
                <a:cubicBezTo>
                  <a:pt x="4505" y="2249"/>
                  <a:pt x="4520" y="2247"/>
                  <a:pt x="4529" y="2242"/>
                </a:cubicBezTo>
                <a:cubicBezTo>
                  <a:pt x="4541" y="2235"/>
                  <a:pt x="4552" y="2221"/>
                  <a:pt x="4565" y="2214"/>
                </a:cubicBezTo>
                <a:cubicBezTo>
                  <a:pt x="4593" y="2199"/>
                  <a:pt x="4604" y="2192"/>
                  <a:pt x="4621" y="2174"/>
                </a:cubicBezTo>
                <a:cubicBezTo>
                  <a:pt x="4624" y="2170"/>
                  <a:pt x="4634" y="2173"/>
                  <a:pt x="4637" y="2170"/>
                </a:cubicBezTo>
                <a:cubicBezTo>
                  <a:pt x="4639" y="2168"/>
                  <a:pt x="4641" y="2159"/>
                  <a:pt x="4645" y="2154"/>
                </a:cubicBezTo>
                <a:cubicBezTo>
                  <a:pt x="4667" y="2124"/>
                  <a:pt x="4691" y="2111"/>
                  <a:pt x="4669" y="2070"/>
                </a:cubicBezTo>
                <a:cubicBezTo>
                  <a:pt x="4658" y="2063"/>
                  <a:pt x="4645" y="2057"/>
                  <a:pt x="4641" y="2042"/>
                </a:cubicBezTo>
                <a:cubicBezTo>
                  <a:pt x="4579" y="2028"/>
                  <a:pt x="4563" y="1981"/>
                  <a:pt x="4493" y="1982"/>
                </a:cubicBezTo>
                <a:cubicBezTo>
                  <a:pt x="4460" y="2058"/>
                  <a:pt x="4409" y="2117"/>
                  <a:pt x="4361" y="2178"/>
                </a:cubicBezTo>
                <a:cubicBezTo>
                  <a:pt x="4354" y="2228"/>
                  <a:pt x="4364" y="2265"/>
                  <a:pt x="4361" y="2306"/>
                </a:cubicBezTo>
                <a:cubicBezTo>
                  <a:pt x="4373" y="2301"/>
                  <a:pt x="4391" y="2303"/>
                  <a:pt x="4405" y="2298"/>
                </a:cubicBezTo>
                <a:close/>
                <a:moveTo>
                  <a:pt x="3133" y="2042"/>
                </a:moveTo>
                <a:cubicBezTo>
                  <a:pt x="3137" y="2065"/>
                  <a:pt x="3135" y="2103"/>
                  <a:pt x="3153" y="2122"/>
                </a:cubicBezTo>
                <a:cubicBezTo>
                  <a:pt x="3224" y="2113"/>
                  <a:pt x="3191" y="1987"/>
                  <a:pt x="3133" y="2042"/>
                </a:cubicBezTo>
                <a:close/>
                <a:moveTo>
                  <a:pt x="1085" y="2230"/>
                </a:moveTo>
                <a:cubicBezTo>
                  <a:pt x="1060" y="2224"/>
                  <a:pt x="1012" y="2230"/>
                  <a:pt x="993" y="2242"/>
                </a:cubicBezTo>
                <a:cubicBezTo>
                  <a:pt x="967" y="2258"/>
                  <a:pt x="950" y="2357"/>
                  <a:pt x="949" y="2386"/>
                </a:cubicBezTo>
                <a:cubicBezTo>
                  <a:pt x="948" y="2422"/>
                  <a:pt x="962" y="2479"/>
                  <a:pt x="973" y="2494"/>
                </a:cubicBezTo>
                <a:cubicBezTo>
                  <a:pt x="998" y="2528"/>
                  <a:pt x="1104" y="2554"/>
                  <a:pt x="1169" y="2546"/>
                </a:cubicBezTo>
                <a:cubicBezTo>
                  <a:pt x="1200" y="2542"/>
                  <a:pt x="1247" y="2490"/>
                  <a:pt x="1261" y="2454"/>
                </a:cubicBezTo>
                <a:cubicBezTo>
                  <a:pt x="1273" y="2422"/>
                  <a:pt x="1270" y="2392"/>
                  <a:pt x="1265" y="2362"/>
                </a:cubicBezTo>
                <a:cubicBezTo>
                  <a:pt x="1258" y="2322"/>
                  <a:pt x="1238" y="2276"/>
                  <a:pt x="1237" y="2238"/>
                </a:cubicBezTo>
                <a:cubicBezTo>
                  <a:pt x="1235" y="2178"/>
                  <a:pt x="1273" y="2111"/>
                  <a:pt x="1237" y="2078"/>
                </a:cubicBezTo>
                <a:cubicBezTo>
                  <a:pt x="1220" y="2073"/>
                  <a:pt x="1207" y="2067"/>
                  <a:pt x="1193" y="2070"/>
                </a:cubicBezTo>
                <a:cubicBezTo>
                  <a:pt x="1167" y="2076"/>
                  <a:pt x="1144" y="2167"/>
                  <a:pt x="1145" y="2190"/>
                </a:cubicBezTo>
                <a:cubicBezTo>
                  <a:pt x="1146" y="2213"/>
                  <a:pt x="1165" y="2227"/>
                  <a:pt x="1161" y="2246"/>
                </a:cubicBezTo>
                <a:cubicBezTo>
                  <a:pt x="1132" y="2286"/>
                  <a:pt x="1111" y="2236"/>
                  <a:pt x="1085" y="2230"/>
                </a:cubicBezTo>
                <a:close/>
                <a:moveTo>
                  <a:pt x="4149" y="2258"/>
                </a:moveTo>
                <a:cubicBezTo>
                  <a:pt x="4135" y="2262"/>
                  <a:pt x="4114" y="2263"/>
                  <a:pt x="4097" y="2266"/>
                </a:cubicBezTo>
                <a:cubicBezTo>
                  <a:pt x="4079" y="2269"/>
                  <a:pt x="4062" y="2273"/>
                  <a:pt x="4045" y="2274"/>
                </a:cubicBezTo>
                <a:cubicBezTo>
                  <a:pt x="3940" y="2281"/>
                  <a:pt x="3854" y="2258"/>
                  <a:pt x="3773" y="2242"/>
                </a:cubicBezTo>
                <a:cubicBezTo>
                  <a:pt x="3729" y="2217"/>
                  <a:pt x="3688" y="2188"/>
                  <a:pt x="3633" y="2174"/>
                </a:cubicBezTo>
                <a:cubicBezTo>
                  <a:pt x="3612" y="2194"/>
                  <a:pt x="3605" y="2229"/>
                  <a:pt x="3593" y="2266"/>
                </a:cubicBezTo>
                <a:cubicBezTo>
                  <a:pt x="3584" y="2292"/>
                  <a:pt x="3572" y="2320"/>
                  <a:pt x="3565" y="2346"/>
                </a:cubicBezTo>
                <a:cubicBezTo>
                  <a:pt x="3555" y="2385"/>
                  <a:pt x="3553" y="2429"/>
                  <a:pt x="3545" y="2470"/>
                </a:cubicBezTo>
                <a:cubicBezTo>
                  <a:pt x="3536" y="2518"/>
                  <a:pt x="3521" y="2566"/>
                  <a:pt x="3513" y="2614"/>
                </a:cubicBezTo>
                <a:cubicBezTo>
                  <a:pt x="3508" y="2644"/>
                  <a:pt x="3511" y="2675"/>
                  <a:pt x="3505" y="2702"/>
                </a:cubicBezTo>
                <a:cubicBezTo>
                  <a:pt x="3502" y="2714"/>
                  <a:pt x="3495" y="2723"/>
                  <a:pt x="3493" y="2734"/>
                </a:cubicBezTo>
                <a:cubicBezTo>
                  <a:pt x="3476" y="2827"/>
                  <a:pt x="3499" y="2925"/>
                  <a:pt x="3433" y="2974"/>
                </a:cubicBezTo>
                <a:cubicBezTo>
                  <a:pt x="3382" y="2917"/>
                  <a:pt x="3202" y="2907"/>
                  <a:pt x="3173" y="2990"/>
                </a:cubicBezTo>
                <a:cubicBezTo>
                  <a:pt x="3156" y="3093"/>
                  <a:pt x="3154" y="3229"/>
                  <a:pt x="3157" y="3330"/>
                </a:cubicBezTo>
                <a:cubicBezTo>
                  <a:pt x="3192" y="3360"/>
                  <a:pt x="3245" y="3373"/>
                  <a:pt x="3305" y="3378"/>
                </a:cubicBezTo>
                <a:cubicBezTo>
                  <a:pt x="3331" y="3336"/>
                  <a:pt x="3314" y="3285"/>
                  <a:pt x="3321" y="3238"/>
                </a:cubicBezTo>
                <a:cubicBezTo>
                  <a:pt x="3323" y="3225"/>
                  <a:pt x="3332" y="3215"/>
                  <a:pt x="3333" y="3202"/>
                </a:cubicBezTo>
                <a:cubicBezTo>
                  <a:pt x="3335" y="3181"/>
                  <a:pt x="3331" y="3158"/>
                  <a:pt x="3333" y="3134"/>
                </a:cubicBezTo>
                <a:cubicBezTo>
                  <a:pt x="3361" y="3107"/>
                  <a:pt x="3374" y="3106"/>
                  <a:pt x="3401" y="3126"/>
                </a:cubicBezTo>
                <a:cubicBezTo>
                  <a:pt x="3425" y="3145"/>
                  <a:pt x="3464" y="3160"/>
                  <a:pt x="3477" y="3178"/>
                </a:cubicBezTo>
                <a:cubicBezTo>
                  <a:pt x="3530" y="3185"/>
                  <a:pt x="3564" y="3210"/>
                  <a:pt x="3617" y="3222"/>
                </a:cubicBezTo>
                <a:cubicBezTo>
                  <a:pt x="3644" y="3228"/>
                  <a:pt x="3766" y="3248"/>
                  <a:pt x="3797" y="3222"/>
                </a:cubicBezTo>
                <a:cubicBezTo>
                  <a:pt x="3819" y="3204"/>
                  <a:pt x="3813" y="3153"/>
                  <a:pt x="3817" y="3106"/>
                </a:cubicBezTo>
                <a:cubicBezTo>
                  <a:pt x="3821" y="3057"/>
                  <a:pt x="3829" y="3005"/>
                  <a:pt x="3833" y="2954"/>
                </a:cubicBezTo>
                <a:cubicBezTo>
                  <a:pt x="3836" y="2920"/>
                  <a:pt x="3830" y="2886"/>
                  <a:pt x="3833" y="2850"/>
                </a:cubicBezTo>
                <a:cubicBezTo>
                  <a:pt x="3843" y="2732"/>
                  <a:pt x="3888" y="2621"/>
                  <a:pt x="3909" y="2542"/>
                </a:cubicBezTo>
                <a:cubicBezTo>
                  <a:pt x="3953" y="2513"/>
                  <a:pt x="3999" y="2480"/>
                  <a:pt x="4057" y="2474"/>
                </a:cubicBezTo>
                <a:cubicBezTo>
                  <a:pt x="4084" y="2471"/>
                  <a:pt x="4116" y="2483"/>
                  <a:pt x="4149" y="2478"/>
                </a:cubicBezTo>
                <a:cubicBezTo>
                  <a:pt x="4188" y="2473"/>
                  <a:pt x="4223" y="2454"/>
                  <a:pt x="4265" y="2466"/>
                </a:cubicBezTo>
                <a:cubicBezTo>
                  <a:pt x="4306" y="2406"/>
                  <a:pt x="4309" y="2294"/>
                  <a:pt x="4297" y="2210"/>
                </a:cubicBezTo>
                <a:cubicBezTo>
                  <a:pt x="4239" y="2204"/>
                  <a:pt x="4202" y="2244"/>
                  <a:pt x="4149" y="2258"/>
                </a:cubicBezTo>
                <a:close/>
                <a:moveTo>
                  <a:pt x="845" y="2486"/>
                </a:moveTo>
                <a:cubicBezTo>
                  <a:pt x="826" y="2469"/>
                  <a:pt x="806" y="2480"/>
                  <a:pt x="773" y="2478"/>
                </a:cubicBezTo>
                <a:cubicBezTo>
                  <a:pt x="744" y="2452"/>
                  <a:pt x="683" y="2459"/>
                  <a:pt x="637" y="2450"/>
                </a:cubicBezTo>
                <a:cubicBezTo>
                  <a:pt x="631" y="2443"/>
                  <a:pt x="620" y="2440"/>
                  <a:pt x="617" y="2430"/>
                </a:cubicBezTo>
                <a:cubicBezTo>
                  <a:pt x="567" y="2431"/>
                  <a:pt x="546" y="2402"/>
                  <a:pt x="497" y="2402"/>
                </a:cubicBezTo>
                <a:cubicBezTo>
                  <a:pt x="475" y="2390"/>
                  <a:pt x="447" y="2383"/>
                  <a:pt x="417" y="2378"/>
                </a:cubicBezTo>
                <a:cubicBezTo>
                  <a:pt x="380" y="2359"/>
                  <a:pt x="350" y="2333"/>
                  <a:pt x="301" y="2326"/>
                </a:cubicBezTo>
                <a:cubicBezTo>
                  <a:pt x="296" y="2308"/>
                  <a:pt x="264" y="2318"/>
                  <a:pt x="261" y="2298"/>
                </a:cubicBezTo>
                <a:cubicBezTo>
                  <a:pt x="215" y="2301"/>
                  <a:pt x="207" y="2266"/>
                  <a:pt x="161" y="2270"/>
                </a:cubicBezTo>
                <a:cubicBezTo>
                  <a:pt x="144" y="2241"/>
                  <a:pt x="107" y="2233"/>
                  <a:pt x="81" y="2214"/>
                </a:cubicBezTo>
                <a:cubicBezTo>
                  <a:pt x="74" y="2214"/>
                  <a:pt x="69" y="2215"/>
                  <a:pt x="65" y="2218"/>
                </a:cubicBezTo>
                <a:cubicBezTo>
                  <a:pt x="87" y="2276"/>
                  <a:pt x="102" y="2341"/>
                  <a:pt x="177" y="2346"/>
                </a:cubicBezTo>
                <a:cubicBezTo>
                  <a:pt x="184" y="2361"/>
                  <a:pt x="199" y="2354"/>
                  <a:pt x="213" y="2362"/>
                </a:cubicBezTo>
                <a:cubicBezTo>
                  <a:pt x="216" y="2364"/>
                  <a:pt x="221" y="2376"/>
                  <a:pt x="225" y="2378"/>
                </a:cubicBezTo>
                <a:cubicBezTo>
                  <a:pt x="228" y="2380"/>
                  <a:pt x="234" y="2377"/>
                  <a:pt x="237" y="2378"/>
                </a:cubicBezTo>
                <a:cubicBezTo>
                  <a:pt x="240" y="2379"/>
                  <a:pt x="240" y="2386"/>
                  <a:pt x="241" y="2386"/>
                </a:cubicBezTo>
                <a:cubicBezTo>
                  <a:pt x="251" y="2390"/>
                  <a:pt x="267" y="2386"/>
                  <a:pt x="277" y="2390"/>
                </a:cubicBezTo>
                <a:cubicBezTo>
                  <a:pt x="283" y="2392"/>
                  <a:pt x="289" y="2402"/>
                  <a:pt x="297" y="2406"/>
                </a:cubicBezTo>
                <a:cubicBezTo>
                  <a:pt x="319" y="2416"/>
                  <a:pt x="337" y="2417"/>
                  <a:pt x="349" y="2438"/>
                </a:cubicBezTo>
                <a:cubicBezTo>
                  <a:pt x="371" y="2432"/>
                  <a:pt x="381" y="2446"/>
                  <a:pt x="389" y="2450"/>
                </a:cubicBezTo>
                <a:cubicBezTo>
                  <a:pt x="394" y="2452"/>
                  <a:pt x="405" y="2448"/>
                  <a:pt x="409" y="2450"/>
                </a:cubicBezTo>
                <a:cubicBezTo>
                  <a:pt x="415" y="2452"/>
                  <a:pt x="414" y="2460"/>
                  <a:pt x="417" y="2462"/>
                </a:cubicBezTo>
                <a:cubicBezTo>
                  <a:pt x="422" y="2464"/>
                  <a:pt x="433" y="2459"/>
                  <a:pt x="441" y="2462"/>
                </a:cubicBezTo>
                <a:cubicBezTo>
                  <a:pt x="447" y="2464"/>
                  <a:pt x="451" y="2476"/>
                  <a:pt x="457" y="2478"/>
                </a:cubicBezTo>
                <a:cubicBezTo>
                  <a:pt x="466" y="2481"/>
                  <a:pt x="480" y="2478"/>
                  <a:pt x="489" y="2482"/>
                </a:cubicBezTo>
                <a:cubicBezTo>
                  <a:pt x="496" y="2485"/>
                  <a:pt x="498" y="2495"/>
                  <a:pt x="505" y="2498"/>
                </a:cubicBezTo>
                <a:cubicBezTo>
                  <a:pt x="518" y="2505"/>
                  <a:pt x="541" y="2502"/>
                  <a:pt x="557" y="2506"/>
                </a:cubicBezTo>
                <a:cubicBezTo>
                  <a:pt x="559" y="2507"/>
                  <a:pt x="564" y="2512"/>
                  <a:pt x="569" y="2514"/>
                </a:cubicBezTo>
                <a:cubicBezTo>
                  <a:pt x="582" y="2519"/>
                  <a:pt x="593" y="2521"/>
                  <a:pt x="605" y="2518"/>
                </a:cubicBezTo>
                <a:cubicBezTo>
                  <a:pt x="614" y="2532"/>
                  <a:pt x="638" y="2542"/>
                  <a:pt x="657" y="2534"/>
                </a:cubicBezTo>
                <a:cubicBezTo>
                  <a:pt x="665" y="2545"/>
                  <a:pt x="681" y="2547"/>
                  <a:pt x="697" y="2550"/>
                </a:cubicBezTo>
                <a:cubicBezTo>
                  <a:pt x="697" y="2557"/>
                  <a:pt x="698" y="2562"/>
                  <a:pt x="701" y="2566"/>
                </a:cubicBezTo>
                <a:cubicBezTo>
                  <a:pt x="717" y="2558"/>
                  <a:pt x="722" y="2561"/>
                  <a:pt x="745" y="2558"/>
                </a:cubicBezTo>
                <a:cubicBezTo>
                  <a:pt x="762" y="2565"/>
                  <a:pt x="773" y="2578"/>
                  <a:pt x="801" y="2574"/>
                </a:cubicBezTo>
                <a:cubicBezTo>
                  <a:pt x="798" y="2585"/>
                  <a:pt x="809" y="2582"/>
                  <a:pt x="809" y="2590"/>
                </a:cubicBezTo>
                <a:cubicBezTo>
                  <a:pt x="838" y="2580"/>
                  <a:pt x="850" y="2608"/>
                  <a:pt x="881" y="2598"/>
                </a:cubicBezTo>
                <a:cubicBezTo>
                  <a:pt x="895" y="2621"/>
                  <a:pt x="958" y="2609"/>
                  <a:pt x="977" y="2638"/>
                </a:cubicBezTo>
                <a:cubicBezTo>
                  <a:pt x="1030" y="2636"/>
                  <a:pt x="1067" y="2657"/>
                  <a:pt x="1105" y="2658"/>
                </a:cubicBezTo>
                <a:cubicBezTo>
                  <a:pt x="1113" y="2649"/>
                  <a:pt x="1108" y="2628"/>
                  <a:pt x="1105" y="2618"/>
                </a:cubicBezTo>
                <a:cubicBezTo>
                  <a:pt x="1045" y="2593"/>
                  <a:pt x="957" y="2586"/>
                  <a:pt x="909" y="2538"/>
                </a:cubicBezTo>
                <a:cubicBezTo>
                  <a:pt x="906" y="2525"/>
                  <a:pt x="903" y="2512"/>
                  <a:pt x="901" y="2498"/>
                </a:cubicBezTo>
                <a:cubicBezTo>
                  <a:pt x="888" y="2488"/>
                  <a:pt x="866" y="2476"/>
                  <a:pt x="845" y="2486"/>
                </a:cubicBezTo>
                <a:close/>
                <a:moveTo>
                  <a:pt x="4577" y="2294"/>
                </a:moveTo>
                <a:cubicBezTo>
                  <a:pt x="4576" y="2289"/>
                  <a:pt x="4571" y="2290"/>
                  <a:pt x="4565" y="2290"/>
                </a:cubicBezTo>
                <a:cubicBezTo>
                  <a:pt x="4561" y="2310"/>
                  <a:pt x="4547" y="2300"/>
                  <a:pt x="4537" y="2318"/>
                </a:cubicBezTo>
                <a:cubicBezTo>
                  <a:pt x="4513" y="2313"/>
                  <a:pt x="4494" y="2347"/>
                  <a:pt x="4457" y="2342"/>
                </a:cubicBezTo>
                <a:cubicBezTo>
                  <a:pt x="4444" y="2358"/>
                  <a:pt x="4417" y="2361"/>
                  <a:pt x="4405" y="2378"/>
                </a:cubicBezTo>
                <a:cubicBezTo>
                  <a:pt x="4395" y="2368"/>
                  <a:pt x="4391" y="2381"/>
                  <a:pt x="4385" y="2386"/>
                </a:cubicBezTo>
                <a:cubicBezTo>
                  <a:pt x="4377" y="2387"/>
                  <a:pt x="4376" y="2381"/>
                  <a:pt x="4369" y="2382"/>
                </a:cubicBezTo>
                <a:cubicBezTo>
                  <a:pt x="4372" y="2408"/>
                  <a:pt x="4357" y="2420"/>
                  <a:pt x="4365" y="2442"/>
                </a:cubicBezTo>
                <a:cubicBezTo>
                  <a:pt x="4372" y="2423"/>
                  <a:pt x="4382" y="2446"/>
                  <a:pt x="4385" y="2454"/>
                </a:cubicBezTo>
                <a:cubicBezTo>
                  <a:pt x="4426" y="2456"/>
                  <a:pt x="4489" y="2471"/>
                  <a:pt x="4521" y="2430"/>
                </a:cubicBezTo>
                <a:cubicBezTo>
                  <a:pt x="4526" y="2431"/>
                  <a:pt x="4529" y="2436"/>
                  <a:pt x="4537" y="2434"/>
                </a:cubicBezTo>
                <a:cubicBezTo>
                  <a:pt x="4551" y="2398"/>
                  <a:pt x="4601" y="2421"/>
                  <a:pt x="4605" y="2374"/>
                </a:cubicBezTo>
                <a:cubicBezTo>
                  <a:pt x="4611" y="2375"/>
                  <a:pt x="4612" y="2381"/>
                  <a:pt x="4617" y="2382"/>
                </a:cubicBezTo>
                <a:cubicBezTo>
                  <a:pt x="4654" y="2350"/>
                  <a:pt x="4661" y="2287"/>
                  <a:pt x="4685" y="2242"/>
                </a:cubicBezTo>
                <a:cubicBezTo>
                  <a:pt x="4684" y="2235"/>
                  <a:pt x="4682" y="2229"/>
                  <a:pt x="4677" y="2226"/>
                </a:cubicBezTo>
                <a:cubicBezTo>
                  <a:pt x="4632" y="2246"/>
                  <a:pt x="4613" y="2266"/>
                  <a:pt x="4577" y="2294"/>
                </a:cubicBezTo>
                <a:close/>
                <a:moveTo>
                  <a:pt x="3429" y="2338"/>
                </a:moveTo>
                <a:cubicBezTo>
                  <a:pt x="3404" y="2354"/>
                  <a:pt x="3363" y="2388"/>
                  <a:pt x="3341" y="2386"/>
                </a:cubicBezTo>
                <a:cubicBezTo>
                  <a:pt x="3299" y="2383"/>
                  <a:pt x="3284" y="2292"/>
                  <a:pt x="3245" y="2282"/>
                </a:cubicBezTo>
                <a:cubicBezTo>
                  <a:pt x="3221" y="2296"/>
                  <a:pt x="3193" y="2318"/>
                  <a:pt x="3157" y="2322"/>
                </a:cubicBezTo>
                <a:cubicBezTo>
                  <a:pt x="3132" y="2325"/>
                  <a:pt x="3106" y="2311"/>
                  <a:pt x="3085" y="2326"/>
                </a:cubicBezTo>
                <a:cubicBezTo>
                  <a:pt x="3095" y="2386"/>
                  <a:pt x="3138" y="2448"/>
                  <a:pt x="3169" y="2494"/>
                </a:cubicBezTo>
                <a:cubicBezTo>
                  <a:pt x="3188" y="2522"/>
                  <a:pt x="3198" y="2559"/>
                  <a:pt x="3225" y="2562"/>
                </a:cubicBezTo>
                <a:cubicBezTo>
                  <a:pt x="3236" y="2563"/>
                  <a:pt x="3254" y="2550"/>
                  <a:pt x="3273" y="2542"/>
                </a:cubicBezTo>
                <a:cubicBezTo>
                  <a:pt x="3336" y="2514"/>
                  <a:pt x="3393" y="2480"/>
                  <a:pt x="3441" y="2450"/>
                </a:cubicBezTo>
                <a:cubicBezTo>
                  <a:pt x="3458" y="2440"/>
                  <a:pt x="3473" y="2435"/>
                  <a:pt x="3489" y="2426"/>
                </a:cubicBezTo>
                <a:cubicBezTo>
                  <a:pt x="3495" y="2380"/>
                  <a:pt x="3528" y="2341"/>
                  <a:pt x="3513" y="2286"/>
                </a:cubicBezTo>
                <a:cubicBezTo>
                  <a:pt x="3481" y="2292"/>
                  <a:pt x="3459" y="2319"/>
                  <a:pt x="3429" y="2338"/>
                </a:cubicBezTo>
                <a:close/>
                <a:moveTo>
                  <a:pt x="185" y="2446"/>
                </a:moveTo>
                <a:cubicBezTo>
                  <a:pt x="188" y="2491"/>
                  <a:pt x="213" y="2514"/>
                  <a:pt x="253" y="2522"/>
                </a:cubicBezTo>
                <a:cubicBezTo>
                  <a:pt x="264" y="2512"/>
                  <a:pt x="274" y="2500"/>
                  <a:pt x="273" y="2478"/>
                </a:cubicBezTo>
                <a:cubicBezTo>
                  <a:pt x="252" y="2460"/>
                  <a:pt x="217" y="2441"/>
                  <a:pt x="185" y="2446"/>
                </a:cubicBezTo>
                <a:close/>
                <a:moveTo>
                  <a:pt x="2229" y="2550"/>
                </a:moveTo>
                <a:cubicBezTo>
                  <a:pt x="2221" y="2552"/>
                  <a:pt x="2210" y="2548"/>
                  <a:pt x="2201" y="2550"/>
                </a:cubicBezTo>
                <a:cubicBezTo>
                  <a:pt x="2187" y="2553"/>
                  <a:pt x="2175" y="2567"/>
                  <a:pt x="2161" y="2570"/>
                </a:cubicBezTo>
                <a:cubicBezTo>
                  <a:pt x="2148" y="2573"/>
                  <a:pt x="2132" y="2571"/>
                  <a:pt x="2117" y="2574"/>
                </a:cubicBezTo>
                <a:cubicBezTo>
                  <a:pt x="2076" y="2582"/>
                  <a:pt x="2046" y="2587"/>
                  <a:pt x="2013" y="2566"/>
                </a:cubicBezTo>
                <a:cubicBezTo>
                  <a:pt x="1860" y="2580"/>
                  <a:pt x="1768" y="2510"/>
                  <a:pt x="1653" y="2466"/>
                </a:cubicBezTo>
                <a:cubicBezTo>
                  <a:pt x="1632" y="2517"/>
                  <a:pt x="1604" y="2595"/>
                  <a:pt x="1621" y="2658"/>
                </a:cubicBezTo>
                <a:cubicBezTo>
                  <a:pt x="1658" y="2660"/>
                  <a:pt x="1695" y="2664"/>
                  <a:pt x="1733" y="2662"/>
                </a:cubicBezTo>
                <a:cubicBezTo>
                  <a:pt x="1755" y="2661"/>
                  <a:pt x="1777" y="2649"/>
                  <a:pt x="1801" y="2650"/>
                </a:cubicBezTo>
                <a:cubicBezTo>
                  <a:pt x="1819" y="2651"/>
                  <a:pt x="1838" y="2660"/>
                  <a:pt x="1857" y="2662"/>
                </a:cubicBezTo>
                <a:cubicBezTo>
                  <a:pt x="1883" y="2665"/>
                  <a:pt x="1912" y="2659"/>
                  <a:pt x="1937" y="2662"/>
                </a:cubicBezTo>
                <a:cubicBezTo>
                  <a:pt x="1984" y="2668"/>
                  <a:pt x="2029" y="2684"/>
                  <a:pt x="2065" y="2694"/>
                </a:cubicBezTo>
                <a:cubicBezTo>
                  <a:pt x="2087" y="2700"/>
                  <a:pt x="2113" y="2700"/>
                  <a:pt x="2133" y="2706"/>
                </a:cubicBezTo>
                <a:cubicBezTo>
                  <a:pt x="2164" y="2716"/>
                  <a:pt x="2187" y="2737"/>
                  <a:pt x="2213" y="2746"/>
                </a:cubicBezTo>
                <a:cubicBezTo>
                  <a:pt x="2234" y="2752"/>
                  <a:pt x="2258" y="2754"/>
                  <a:pt x="2273" y="2766"/>
                </a:cubicBezTo>
                <a:cubicBezTo>
                  <a:pt x="2292" y="2923"/>
                  <a:pt x="2278" y="3093"/>
                  <a:pt x="2265" y="3250"/>
                </a:cubicBezTo>
                <a:cubicBezTo>
                  <a:pt x="2263" y="3278"/>
                  <a:pt x="2269" y="3306"/>
                  <a:pt x="2269" y="3334"/>
                </a:cubicBezTo>
                <a:cubicBezTo>
                  <a:pt x="2269" y="3371"/>
                  <a:pt x="2255" y="3410"/>
                  <a:pt x="2273" y="3442"/>
                </a:cubicBezTo>
                <a:cubicBezTo>
                  <a:pt x="2355" y="3438"/>
                  <a:pt x="2391" y="3389"/>
                  <a:pt x="2465" y="3378"/>
                </a:cubicBezTo>
                <a:cubicBezTo>
                  <a:pt x="2484" y="3361"/>
                  <a:pt x="2525" y="3337"/>
                  <a:pt x="2557" y="3358"/>
                </a:cubicBezTo>
                <a:cubicBezTo>
                  <a:pt x="2556" y="3424"/>
                  <a:pt x="2549" y="3517"/>
                  <a:pt x="2561" y="3590"/>
                </a:cubicBezTo>
                <a:cubicBezTo>
                  <a:pt x="2596" y="3599"/>
                  <a:pt x="2643" y="3594"/>
                  <a:pt x="2669" y="3582"/>
                </a:cubicBezTo>
                <a:cubicBezTo>
                  <a:pt x="2690" y="3542"/>
                  <a:pt x="2682" y="3492"/>
                  <a:pt x="2685" y="3442"/>
                </a:cubicBezTo>
                <a:cubicBezTo>
                  <a:pt x="2689" y="3366"/>
                  <a:pt x="2694" y="3283"/>
                  <a:pt x="2693" y="3210"/>
                </a:cubicBezTo>
                <a:cubicBezTo>
                  <a:pt x="2693" y="3176"/>
                  <a:pt x="2687" y="3145"/>
                  <a:pt x="2673" y="3118"/>
                </a:cubicBezTo>
                <a:cubicBezTo>
                  <a:pt x="2618" y="3104"/>
                  <a:pt x="2571" y="3121"/>
                  <a:pt x="2509" y="3126"/>
                </a:cubicBezTo>
                <a:cubicBezTo>
                  <a:pt x="2487" y="3143"/>
                  <a:pt x="2445" y="3160"/>
                  <a:pt x="2413" y="3154"/>
                </a:cubicBezTo>
                <a:cubicBezTo>
                  <a:pt x="2389" y="3123"/>
                  <a:pt x="2390" y="3058"/>
                  <a:pt x="2401" y="3014"/>
                </a:cubicBezTo>
                <a:cubicBezTo>
                  <a:pt x="2389" y="2982"/>
                  <a:pt x="2393" y="2948"/>
                  <a:pt x="2389" y="2914"/>
                </a:cubicBezTo>
                <a:cubicBezTo>
                  <a:pt x="2385" y="2883"/>
                  <a:pt x="2374" y="2850"/>
                  <a:pt x="2373" y="2818"/>
                </a:cubicBezTo>
                <a:cubicBezTo>
                  <a:pt x="2369" y="2713"/>
                  <a:pt x="2382" y="2603"/>
                  <a:pt x="2353" y="2502"/>
                </a:cubicBezTo>
                <a:cubicBezTo>
                  <a:pt x="2315" y="2510"/>
                  <a:pt x="2274" y="2537"/>
                  <a:pt x="2229" y="2550"/>
                </a:cubicBezTo>
                <a:close/>
                <a:moveTo>
                  <a:pt x="1429" y="2642"/>
                </a:moveTo>
                <a:cubicBezTo>
                  <a:pt x="1412" y="2641"/>
                  <a:pt x="1382" y="2617"/>
                  <a:pt x="1369" y="2602"/>
                </a:cubicBezTo>
                <a:cubicBezTo>
                  <a:pt x="1341" y="2570"/>
                  <a:pt x="1331" y="2513"/>
                  <a:pt x="1285" y="2502"/>
                </a:cubicBezTo>
                <a:cubicBezTo>
                  <a:pt x="1260" y="2549"/>
                  <a:pt x="1214" y="2575"/>
                  <a:pt x="1181" y="2614"/>
                </a:cubicBezTo>
                <a:cubicBezTo>
                  <a:pt x="1198" y="2649"/>
                  <a:pt x="1220" y="2679"/>
                  <a:pt x="1249" y="2702"/>
                </a:cubicBezTo>
                <a:cubicBezTo>
                  <a:pt x="1259" y="2731"/>
                  <a:pt x="1278" y="2750"/>
                  <a:pt x="1301" y="2774"/>
                </a:cubicBezTo>
                <a:cubicBezTo>
                  <a:pt x="1314" y="2787"/>
                  <a:pt x="1353" y="2829"/>
                  <a:pt x="1369" y="2830"/>
                </a:cubicBezTo>
                <a:cubicBezTo>
                  <a:pt x="1387" y="2831"/>
                  <a:pt x="1405" y="2810"/>
                  <a:pt x="1425" y="2794"/>
                </a:cubicBezTo>
                <a:cubicBezTo>
                  <a:pt x="1443" y="2779"/>
                  <a:pt x="1466" y="2768"/>
                  <a:pt x="1481" y="2754"/>
                </a:cubicBezTo>
                <a:cubicBezTo>
                  <a:pt x="1506" y="2730"/>
                  <a:pt x="1518" y="2693"/>
                  <a:pt x="1549" y="2682"/>
                </a:cubicBezTo>
                <a:cubicBezTo>
                  <a:pt x="1553" y="2643"/>
                  <a:pt x="1572" y="2599"/>
                  <a:pt x="1561" y="2558"/>
                </a:cubicBezTo>
                <a:cubicBezTo>
                  <a:pt x="1518" y="2557"/>
                  <a:pt x="1475" y="2644"/>
                  <a:pt x="1429" y="2642"/>
                </a:cubicBezTo>
                <a:close/>
                <a:moveTo>
                  <a:pt x="405" y="3354"/>
                </a:moveTo>
                <a:cubicBezTo>
                  <a:pt x="412" y="3290"/>
                  <a:pt x="420" y="3220"/>
                  <a:pt x="425" y="3150"/>
                </a:cubicBezTo>
                <a:cubicBezTo>
                  <a:pt x="428" y="3103"/>
                  <a:pt x="414" y="3031"/>
                  <a:pt x="421" y="2958"/>
                </a:cubicBezTo>
                <a:cubicBezTo>
                  <a:pt x="423" y="2941"/>
                  <a:pt x="429" y="2926"/>
                  <a:pt x="429" y="2910"/>
                </a:cubicBezTo>
                <a:cubicBezTo>
                  <a:pt x="429" y="2893"/>
                  <a:pt x="421" y="2875"/>
                  <a:pt x="421" y="2858"/>
                </a:cubicBezTo>
                <a:cubicBezTo>
                  <a:pt x="421" y="2840"/>
                  <a:pt x="428" y="2820"/>
                  <a:pt x="429" y="2802"/>
                </a:cubicBezTo>
                <a:cubicBezTo>
                  <a:pt x="429" y="2785"/>
                  <a:pt x="424" y="2771"/>
                  <a:pt x="425" y="2754"/>
                </a:cubicBezTo>
                <a:cubicBezTo>
                  <a:pt x="426" y="2725"/>
                  <a:pt x="434" y="2694"/>
                  <a:pt x="433" y="2666"/>
                </a:cubicBezTo>
                <a:cubicBezTo>
                  <a:pt x="433" y="2649"/>
                  <a:pt x="428" y="2631"/>
                  <a:pt x="429" y="2618"/>
                </a:cubicBezTo>
                <a:cubicBezTo>
                  <a:pt x="432" y="2595"/>
                  <a:pt x="450" y="2576"/>
                  <a:pt x="441" y="2554"/>
                </a:cubicBezTo>
                <a:cubicBezTo>
                  <a:pt x="426" y="2517"/>
                  <a:pt x="361" y="2520"/>
                  <a:pt x="337" y="2506"/>
                </a:cubicBezTo>
                <a:cubicBezTo>
                  <a:pt x="316" y="2528"/>
                  <a:pt x="323" y="2550"/>
                  <a:pt x="321" y="2590"/>
                </a:cubicBezTo>
                <a:cubicBezTo>
                  <a:pt x="320" y="2611"/>
                  <a:pt x="320" y="2635"/>
                  <a:pt x="317" y="2654"/>
                </a:cubicBezTo>
                <a:cubicBezTo>
                  <a:pt x="303" y="2752"/>
                  <a:pt x="324" y="2864"/>
                  <a:pt x="313" y="2986"/>
                </a:cubicBezTo>
                <a:cubicBezTo>
                  <a:pt x="300" y="3132"/>
                  <a:pt x="312" y="3308"/>
                  <a:pt x="313" y="3442"/>
                </a:cubicBezTo>
                <a:cubicBezTo>
                  <a:pt x="328" y="3456"/>
                  <a:pt x="363" y="3468"/>
                  <a:pt x="385" y="3462"/>
                </a:cubicBezTo>
                <a:cubicBezTo>
                  <a:pt x="409" y="3432"/>
                  <a:pt x="401" y="3392"/>
                  <a:pt x="405" y="3354"/>
                </a:cubicBezTo>
                <a:close/>
                <a:moveTo>
                  <a:pt x="3457" y="2522"/>
                </a:moveTo>
                <a:cubicBezTo>
                  <a:pt x="3461" y="2522"/>
                  <a:pt x="3462" y="2525"/>
                  <a:pt x="3465" y="2526"/>
                </a:cubicBezTo>
                <a:cubicBezTo>
                  <a:pt x="3465" y="2520"/>
                  <a:pt x="3466" y="2512"/>
                  <a:pt x="3457" y="2514"/>
                </a:cubicBezTo>
                <a:cubicBezTo>
                  <a:pt x="3457" y="2517"/>
                  <a:pt x="3457" y="2519"/>
                  <a:pt x="3457" y="2522"/>
                </a:cubicBezTo>
                <a:close/>
                <a:moveTo>
                  <a:pt x="4381" y="2522"/>
                </a:moveTo>
                <a:cubicBezTo>
                  <a:pt x="4354" y="2519"/>
                  <a:pt x="4316" y="2537"/>
                  <a:pt x="4285" y="2518"/>
                </a:cubicBezTo>
                <a:cubicBezTo>
                  <a:pt x="4247" y="2539"/>
                  <a:pt x="4173" y="2537"/>
                  <a:pt x="4125" y="2538"/>
                </a:cubicBezTo>
                <a:cubicBezTo>
                  <a:pt x="4081" y="2539"/>
                  <a:pt x="4025" y="2555"/>
                  <a:pt x="3993" y="2562"/>
                </a:cubicBezTo>
                <a:cubicBezTo>
                  <a:pt x="3969" y="2568"/>
                  <a:pt x="3971" y="2577"/>
                  <a:pt x="3953" y="2582"/>
                </a:cubicBezTo>
                <a:cubicBezTo>
                  <a:pt x="3957" y="2597"/>
                  <a:pt x="3938" y="2605"/>
                  <a:pt x="3933" y="2618"/>
                </a:cubicBezTo>
                <a:cubicBezTo>
                  <a:pt x="3931" y="2625"/>
                  <a:pt x="3936" y="2636"/>
                  <a:pt x="3933" y="2646"/>
                </a:cubicBezTo>
                <a:cubicBezTo>
                  <a:pt x="3930" y="2655"/>
                  <a:pt x="3923" y="2662"/>
                  <a:pt x="3921" y="2670"/>
                </a:cubicBezTo>
                <a:cubicBezTo>
                  <a:pt x="3904" y="2735"/>
                  <a:pt x="3892" y="2809"/>
                  <a:pt x="3897" y="2874"/>
                </a:cubicBezTo>
                <a:cubicBezTo>
                  <a:pt x="3875" y="2900"/>
                  <a:pt x="3890" y="2925"/>
                  <a:pt x="3889" y="2954"/>
                </a:cubicBezTo>
                <a:cubicBezTo>
                  <a:pt x="3888" y="3005"/>
                  <a:pt x="3870" y="3067"/>
                  <a:pt x="3869" y="3122"/>
                </a:cubicBezTo>
                <a:cubicBezTo>
                  <a:pt x="3868" y="3153"/>
                  <a:pt x="3868" y="3175"/>
                  <a:pt x="3865" y="3198"/>
                </a:cubicBezTo>
                <a:cubicBezTo>
                  <a:pt x="3861" y="3227"/>
                  <a:pt x="3864" y="3258"/>
                  <a:pt x="3861" y="3286"/>
                </a:cubicBezTo>
                <a:cubicBezTo>
                  <a:pt x="3857" y="3319"/>
                  <a:pt x="3841" y="3355"/>
                  <a:pt x="3869" y="3378"/>
                </a:cubicBezTo>
                <a:cubicBezTo>
                  <a:pt x="3908" y="3384"/>
                  <a:pt x="3949" y="3362"/>
                  <a:pt x="3989" y="3358"/>
                </a:cubicBezTo>
                <a:cubicBezTo>
                  <a:pt x="4001" y="3357"/>
                  <a:pt x="4010" y="3363"/>
                  <a:pt x="4025" y="3362"/>
                </a:cubicBezTo>
                <a:cubicBezTo>
                  <a:pt x="4039" y="3361"/>
                  <a:pt x="4054" y="3352"/>
                  <a:pt x="4073" y="3350"/>
                </a:cubicBezTo>
                <a:cubicBezTo>
                  <a:pt x="4126" y="3344"/>
                  <a:pt x="4210" y="3339"/>
                  <a:pt x="4253" y="3330"/>
                </a:cubicBezTo>
                <a:cubicBezTo>
                  <a:pt x="4273" y="3326"/>
                  <a:pt x="4282" y="3326"/>
                  <a:pt x="4301" y="3322"/>
                </a:cubicBezTo>
                <a:cubicBezTo>
                  <a:pt x="4333" y="3315"/>
                  <a:pt x="4341" y="3314"/>
                  <a:pt x="4365" y="3306"/>
                </a:cubicBezTo>
                <a:cubicBezTo>
                  <a:pt x="4394" y="3297"/>
                  <a:pt x="4462" y="3275"/>
                  <a:pt x="4469" y="3266"/>
                </a:cubicBezTo>
                <a:cubicBezTo>
                  <a:pt x="4485" y="3245"/>
                  <a:pt x="4467" y="3197"/>
                  <a:pt x="4469" y="3154"/>
                </a:cubicBezTo>
                <a:cubicBezTo>
                  <a:pt x="4470" y="3141"/>
                  <a:pt x="4476" y="3128"/>
                  <a:pt x="4477" y="3114"/>
                </a:cubicBezTo>
                <a:cubicBezTo>
                  <a:pt x="4478" y="3100"/>
                  <a:pt x="4473" y="3086"/>
                  <a:pt x="4473" y="3070"/>
                </a:cubicBezTo>
                <a:cubicBezTo>
                  <a:pt x="4472" y="2993"/>
                  <a:pt x="4483" y="2886"/>
                  <a:pt x="4485" y="2830"/>
                </a:cubicBezTo>
                <a:cubicBezTo>
                  <a:pt x="4487" y="2774"/>
                  <a:pt x="4475" y="2732"/>
                  <a:pt x="4473" y="2694"/>
                </a:cubicBezTo>
                <a:cubicBezTo>
                  <a:pt x="4471" y="2642"/>
                  <a:pt x="4479" y="2597"/>
                  <a:pt x="4457" y="2558"/>
                </a:cubicBezTo>
                <a:cubicBezTo>
                  <a:pt x="4432" y="2551"/>
                  <a:pt x="4411" y="2526"/>
                  <a:pt x="4381" y="2522"/>
                </a:cubicBezTo>
                <a:close/>
                <a:moveTo>
                  <a:pt x="601" y="2602"/>
                </a:moveTo>
                <a:cubicBezTo>
                  <a:pt x="579" y="2584"/>
                  <a:pt x="538" y="2564"/>
                  <a:pt x="505" y="2570"/>
                </a:cubicBezTo>
                <a:cubicBezTo>
                  <a:pt x="463" y="2631"/>
                  <a:pt x="628" y="2645"/>
                  <a:pt x="685" y="2650"/>
                </a:cubicBezTo>
                <a:cubicBezTo>
                  <a:pt x="714" y="2653"/>
                  <a:pt x="749" y="2670"/>
                  <a:pt x="757" y="2650"/>
                </a:cubicBezTo>
                <a:cubicBezTo>
                  <a:pt x="711" y="2628"/>
                  <a:pt x="662" y="2609"/>
                  <a:pt x="601" y="2602"/>
                </a:cubicBezTo>
                <a:close/>
                <a:moveTo>
                  <a:pt x="3361" y="2610"/>
                </a:moveTo>
                <a:cubicBezTo>
                  <a:pt x="3361" y="2617"/>
                  <a:pt x="3358" y="2620"/>
                  <a:pt x="3353" y="2622"/>
                </a:cubicBezTo>
                <a:cubicBezTo>
                  <a:pt x="3336" y="2617"/>
                  <a:pt x="3323" y="2621"/>
                  <a:pt x="3309" y="2630"/>
                </a:cubicBezTo>
                <a:cubicBezTo>
                  <a:pt x="3244" y="2618"/>
                  <a:pt x="3191" y="2662"/>
                  <a:pt x="3125" y="2638"/>
                </a:cubicBezTo>
                <a:cubicBezTo>
                  <a:pt x="3100" y="2648"/>
                  <a:pt x="3073" y="2652"/>
                  <a:pt x="3049" y="2650"/>
                </a:cubicBezTo>
                <a:cubicBezTo>
                  <a:pt x="3033" y="2682"/>
                  <a:pt x="2985" y="2649"/>
                  <a:pt x="2969" y="2670"/>
                </a:cubicBezTo>
                <a:cubicBezTo>
                  <a:pt x="2949" y="2655"/>
                  <a:pt x="2919" y="2674"/>
                  <a:pt x="2893" y="2670"/>
                </a:cubicBezTo>
                <a:cubicBezTo>
                  <a:pt x="2884" y="2669"/>
                  <a:pt x="2877" y="2662"/>
                  <a:pt x="2869" y="2662"/>
                </a:cubicBezTo>
                <a:cubicBezTo>
                  <a:pt x="2850" y="2662"/>
                  <a:pt x="2821" y="2672"/>
                  <a:pt x="2793" y="2670"/>
                </a:cubicBezTo>
                <a:cubicBezTo>
                  <a:pt x="2787" y="2670"/>
                  <a:pt x="2786" y="2663"/>
                  <a:pt x="2781" y="2662"/>
                </a:cubicBezTo>
                <a:cubicBezTo>
                  <a:pt x="2761" y="2658"/>
                  <a:pt x="2739" y="2675"/>
                  <a:pt x="2721" y="2678"/>
                </a:cubicBezTo>
                <a:cubicBezTo>
                  <a:pt x="2682" y="2684"/>
                  <a:pt x="2659" y="2654"/>
                  <a:pt x="2621" y="2678"/>
                </a:cubicBezTo>
                <a:cubicBezTo>
                  <a:pt x="2600" y="2675"/>
                  <a:pt x="2587" y="2664"/>
                  <a:pt x="2561" y="2666"/>
                </a:cubicBezTo>
                <a:cubicBezTo>
                  <a:pt x="2542" y="2682"/>
                  <a:pt x="2524" y="2687"/>
                  <a:pt x="2493" y="2682"/>
                </a:cubicBezTo>
                <a:cubicBezTo>
                  <a:pt x="2494" y="2672"/>
                  <a:pt x="2487" y="2669"/>
                  <a:pt x="2481" y="2666"/>
                </a:cubicBezTo>
                <a:cubicBezTo>
                  <a:pt x="2462" y="2665"/>
                  <a:pt x="2448" y="2687"/>
                  <a:pt x="2437" y="2682"/>
                </a:cubicBezTo>
                <a:cubicBezTo>
                  <a:pt x="2432" y="2716"/>
                  <a:pt x="2449" y="2729"/>
                  <a:pt x="2445" y="2762"/>
                </a:cubicBezTo>
                <a:cubicBezTo>
                  <a:pt x="2492" y="2763"/>
                  <a:pt x="2527" y="2777"/>
                  <a:pt x="2573" y="2754"/>
                </a:cubicBezTo>
                <a:cubicBezTo>
                  <a:pt x="2578" y="2763"/>
                  <a:pt x="2599" y="2770"/>
                  <a:pt x="2605" y="2770"/>
                </a:cubicBezTo>
                <a:cubicBezTo>
                  <a:pt x="2624" y="2771"/>
                  <a:pt x="2642" y="2759"/>
                  <a:pt x="2665" y="2758"/>
                </a:cubicBezTo>
                <a:cubicBezTo>
                  <a:pt x="2699" y="2757"/>
                  <a:pt x="2738" y="2776"/>
                  <a:pt x="2769" y="2758"/>
                </a:cubicBezTo>
                <a:cubicBezTo>
                  <a:pt x="2782" y="2782"/>
                  <a:pt x="2821" y="2756"/>
                  <a:pt x="2849" y="2758"/>
                </a:cubicBezTo>
                <a:cubicBezTo>
                  <a:pt x="2852" y="2759"/>
                  <a:pt x="2854" y="2761"/>
                  <a:pt x="2853" y="2766"/>
                </a:cubicBezTo>
                <a:cubicBezTo>
                  <a:pt x="2930" y="2742"/>
                  <a:pt x="3009" y="2765"/>
                  <a:pt x="3093" y="2738"/>
                </a:cubicBezTo>
                <a:cubicBezTo>
                  <a:pt x="3093" y="2741"/>
                  <a:pt x="3093" y="2743"/>
                  <a:pt x="3093" y="2746"/>
                </a:cubicBezTo>
                <a:cubicBezTo>
                  <a:pt x="3113" y="2731"/>
                  <a:pt x="3136" y="2738"/>
                  <a:pt x="3157" y="2726"/>
                </a:cubicBezTo>
                <a:cubicBezTo>
                  <a:pt x="3166" y="2743"/>
                  <a:pt x="3179" y="2733"/>
                  <a:pt x="3197" y="2738"/>
                </a:cubicBezTo>
                <a:cubicBezTo>
                  <a:pt x="3212" y="2717"/>
                  <a:pt x="3247" y="2725"/>
                  <a:pt x="3269" y="2726"/>
                </a:cubicBezTo>
                <a:cubicBezTo>
                  <a:pt x="3280" y="2709"/>
                  <a:pt x="3294" y="2719"/>
                  <a:pt x="3309" y="2706"/>
                </a:cubicBezTo>
                <a:cubicBezTo>
                  <a:pt x="3308" y="2715"/>
                  <a:pt x="3312" y="2719"/>
                  <a:pt x="3321" y="2718"/>
                </a:cubicBezTo>
                <a:cubicBezTo>
                  <a:pt x="3364" y="2716"/>
                  <a:pt x="3389" y="2696"/>
                  <a:pt x="3433" y="2694"/>
                </a:cubicBezTo>
                <a:cubicBezTo>
                  <a:pt x="3440" y="2665"/>
                  <a:pt x="3446" y="2636"/>
                  <a:pt x="3445" y="2606"/>
                </a:cubicBezTo>
                <a:cubicBezTo>
                  <a:pt x="3404" y="2602"/>
                  <a:pt x="3389" y="2614"/>
                  <a:pt x="3361" y="2610"/>
                </a:cubicBezTo>
                <a:close/>
                <a:moveTo>
                  <a:pt x="1029" y="2718"/>
                </a:moveTo>
                <a:cubicBezTo>
                  <a:pt x="1019" y="2710"/>
                  <a:pt x="956" y="2694"/>
                  <a:pt x="945" y="2698"/>
                </a:cubicBezTo>
                <a:cubicBezTo>
                  <a:pt x="920" y="2708"/>
                  <a:pt x="885" y="2713"/>
                  <a:pt x="865" y="2726"/>
                </a:cubicBezTo>
                <a:cubicBezTo>
                  <a:pt x="879" y="2782"/>
                  <a:pt x="853" y="2877"/>
                  <a:pt x="885" y="2914"/>
                </a:cubicBezTo>
                <a:cubicBezTo>
                  <a:pt x="936" y="2914"/>
                  <a:pt x="974" y="2901"/>
                  <a:pt x="1029" y="2906"/>
                </a:cubicBezTo>
                <a:cubicBezTo>
                  <a:pt x="1063" y="2876"/>
                  <a:pt x="1059" y="2742"/>
                  <a:pt x="1029" y="2718"/>
                </a:cubicBezTo>
                <a:close/>
                <a:moveTo>
                  <a:pt x="2201" y="3518"/>
                </a:moveTo>
                <a:cubicBezTo>
                  <a:pt x="2202" y="3505"/>
                  <a:pt x="2209" y="3491"/>
                  <a:pt x="2209" y="3478"/>
                </a:cubicBezTo>
                <a:cubicBezTo>
                  <a:pt x="2210" y="3448"/>
                  <a:pt x="2200" y="3416"/>
                  <a:pt x="2201" y="3386"/>
                </a:cubicBezTo>
                <a:cubicBezTo>
                  <a:pt x="2201" y="3376"/>
                  <a:pt x="2208" y="3364"/>
                  <a:pt x="2209" y="3354"/>
                </a:cubicBezTo>
                <a:cubicBezTo>
                  <a:pt x="2213" y="3311"/>
                  <a:pt x="2206" y="3266"/>
                  <a:pt x="2209" y="3222"/>
                </a:cubicBezTo>
                <a:cubicBezTo>
                  <a:pt x="2211" y="3193"/>
                  <a:pt x="2220" y="3164"/>
                  <a:pt x="2221" y="3134"/>
                </a:cubicBezTo>
                <a:cubicBezTo>
                  <a:pt x="2222" y="3118"/>
                  <a:pt x="2217" y="3099"/>
                  <a:pt x="2217" y="3082"/>
                </a:cubicBezTo>
                <a:cubicBezTo>
                  <a:pt x="2217" y="2998"/>
                  <a:pt x="2242" y="2903"/>
                  <a:pt x="2213" y="2822"/>
                </a:cubicBezTo>
                <a:cubicBezTo>
                  <a:pt x="2205" y="2811"/>
                  <a:pt x="2191" y="2813"/>
                  <a:pt x="2177" y="2806"/>
                </a:cubicBezTo>
                <a:cubicBezTo>
                  <a:pt x="2165" y="2800"/>
                  <a:pt x="2156" y="2787"/>
                  <a:pt x="2145" y="2782"/>
                </a:cubicBezTo>
                <a:cubicBezTo>
                  <a:pt x="2141" y="2780"/>
                  <a:pt x="2128" y="2781"/>
                  <a:pt x="2121" y="2778"/>
                </a:cubicBezTo>
                <a:cubicBezTo>
                  <a:pt x="2099" y="2770"/>
                  <a:pt x="2075" y="2767"/>
                  <a:pt x="2049" y="2758"/>
                </a:cubicBezTo>
                <a:cubicBezTo>
                  <a:pt x="2033" y="2752"/>
                  <a:pt x="2021" y="2742"/>
                  <a:pt x="2005" y="2738"/>
                </a:cubicBezTo>
                <a:cubicBezTo>
                  <a:pt x="1953" y="2727"/>
                  <a:pt x="1895" y="2740"/>
                  <a:pt x="1841" y="2734"/>
                </a:cubicBezTo>
                <a:cubicBezTo>
                  <a:pt x="1815" y="2731"/>
                  <a:pt x="1793" y="2720"/>
                  <a:pt x="1769" y="2718"/>
                </a:cubicBezTo>
                <a:cubicBezTo>
                  <a:pt x="1722" y="2715"/>
                  <a:pt x="1697" y="2728"/>
                  <a:pt x="1661" y="2730"/>
                </a:cubicBezTo>
                <a:cubicBezTo>
                  <a:pt x="1619" y="2733"/>
                  <a:pt x="1584" y="2727"/>
                  <a:pt x="1553" y="2754"/>
                </a:cubicBezTo>
                <a:cubicBezTo>
                  <a:pt x="1548" y="2797"/>
                  <a:pt x="1550" y="2842"/>
                  <a:pt x="1545" y="2886"/>
                </a:cubicBezTo>
                <a:cubicBezTo>
                  <a:pt x="1536" y="2969"/>
                  <a:pt x="1514" y="3053"/>
                  <a:pt x="1513" y="3138"/>
                </a:cubicBezTo>
                <a:cubicBezTo>
                  <a:pt x="1512" y="3196"/>
                  <a:pt x="1521" y="3256"/>
                  <a:pt x="1521" y="3314"/>
                </a:cubicBezTo>
                <a:cubicBezTo>
                  <a:pt x="1521" y="3408"/>
                  <a:pt x="1513" y="3497"/>
                  <a:pt x="1525" y="3582"/>
                </a:cubicBezTo>
                <a:cubicBezTo>
                  <a:pt x="1556" y="3603"/>
                  <a:pt x="1597" y="3624"/>
                  <a:pt x="1641" y="3630"/>
                </a:cubicBezTo>
                <a:cubicBezTo>
                  <a:pt x="1660" y="3632"/>
                  <a:pt x="1681" y="3628"/>
                  <a:pt x="1701" y="3630"/>
                </a:cubicBezTo>
                <a:cubicBezTo>
                  <a:pt x="1736" y="3633"/>
                  <a:pt x="1773" y="3644"/>
                  <a:pt x="1809" y="3646"/>
                </a:cubicBezTo>
                <a:cubicBezTo>
                  <a:pt x="1846" y="3648"/>
                  <a:pt x="1886" y="3643"/>
                  <a:pt x="1921" y="3646"/>
                </a:cubicBezTo>
                <a:cubicBezTo>
                  <a:pt x="1938" y="3647"/>
                  <a:pt x="1954" y="3654"/>
                  <a:pt x="1969" y="3654"/>
                </a:cubicBezTo>
                <a:cubicBezTo>
                  <a:pt x="1984" y="3654"/>
                  <a:pt x="2001" y="3646"/>
                  <a:pt x="2017" y="3646"/>
                </a:cubicBezTo>
                <a:cubicBezTo>
                  <a:pt x="2076" y="3644"/>
                  <a:pt x="2147" y="3666"/>
                  <a:pt x="2193" y="3634"/>
                </a:cubicBezTo>
                <a:cubicBezTo>
                  <a:pt x="2205" y="3596"/>
                  <a:pt x="2198" y="3556"/>
                  <a:pt x="2201" y="3518"/>
                </a:cubicBezTo>
                <a:close/>
                <a:moveTo>
                  <a:pt x="1197" y="2738"/>
                </a:moveTo>
                <a:cubicBezTo>
                  <a:pt x="1163" y="2739"/>
                  <a:pt x="1135" y="2726"/>
                  <a:pt x="1105" y="2742"/>
                </a:cubicBezTo>
                <a:cubicBezTo>
                  <a:pt x="1096" y="2787"/>
                  <a:pt x="1102" y="2845"/>
                  <a:pt x="1109" y="2886"/>
                </a:cubicBezTo>
                <a:cubicBezTo>
                  <a:pt x="1130" y="2899"/>
                  <a:pt x="1152" y="2883"/>
                  <a:pt x="1173" y="2878"/>
                </a:cubicBezTo>
                <a:cubicBezTo>
                  <a:pt x="1213" y="2869"/>
                  <a:pt x="1258" y="2875"/>
                  <a:pt x="1293" y="2858"/>
                </a:cubicBezTo>
                <a:cubicBezTo>
                  <a:pt x="1268" y="2811"/>
                  <a:pt x="1225" y="2782"/>
                  <a:pt x="1197" y="2738"/>
                </a:cubicBezTo>
                <a:close/>
                <a:moveTo>
                  <a:pt x="1485" y="2854"/>
                </a:moveTo>
                <a:cubicBezTo>
                  <a:pt x="1498" y="2800"/>
                  <a:pt x="1426" y="2820"/>
                  <a:pt x="1425" y="2862"/>
                </a:cubicBezTo>
                <a:cubicBezTo>
                  <a:pt x="1441" y="2865"/>
                  <a:pt x="1454" y="2871"/>
                  <a:pt x="1473" y="2870"/>
                </a:cubicBezTo>
                <a:cubicBezTo>
                  <a:pt x="1476" y="2862"/>
                  <a:pt x="1484" y="2858"/>
                  <a:pt x="1485" y="2854"/>
                </a:cubicBezTo>
                <a:close/>
                <a:moveTo>
                  <a:pt x="1353" y="2918"/>
                </a:moveTo>
                <a:cubicBezTo>
                  <a:pt x="1324" y="2917"/>
                  <a:pt x="1303" y="2897"/>
                  <a:pt x="1297" y="2922"/>
                </a:cubicBezTo>
                <a:cubicBezTo>
                  <a:pt x="1294" y="2949"/>
                  <a:pt x="1322" y="2980"/>
                  <a:pt x="1321" y="3018"/>
                </a:cubicBezTo>
                <a:cubicBezTo>
                  <a:pt x="1365" y="3040"/>
                  <a:pt x="1414" y="3015"/>
                  <a:pt x="1461" y="3014"/>
                </a:cubicBezTo>
                <a:cubicBezTo>
                  <a:pt x="1480" y="2997"/>
                  <a:pt x="1473" y="2954"/>
                  <a:pt x="1465" y="2930"/>
                </a:cubicBezTo>
                <a:cubicBezTo>
                  <a:pt x="1429" y="2902"/>
                  <a:pt x="1409" y="2919"/>
                  <a:pt x="1353" y="2918"/>
                </a:cubicBezTo>
                <a:close/>
                <a:moveTo>
                  <a:pt x="913" y="3026"/>
                </a:moveTo>
                <a:cubicBezTo>
                  <a:pt x="921" y="3029"/>
                  <a:pt x="935" y="3024"/>
                  <a:pt x="945" y="3026"/>
                </a:cubicBezTo>
                <a:cubicBezTo>
                  <a:pt x="955" y="3028"/>
                  <a:pt x="966" y="3039"/>
                  <a:pt x="977" y="3042"/>
                </a:cubicBezTo>
                <a:cubicBezTo>
                  <a:pt x="990" y="3045"/>
                  <a:pt x="1006" y="3042"/>
                  <a:pt x="1021" y="3046"/>
                </a:cubicBezTo>
                <a:cubicBezTo>
                  <a:pt x="1033" y="3049"/>
                  <a:pt x="1043" y="3057"/>
                  <a:pt x="1053" y="3058"/>
                </a:cubicBezTo>
                <a:cubicBezTo>
                  <a:pt x="1114" y="3066"/>
                  <a:pt x="1257" y="3047"/>
                  <a:pt x="1261" y="3010"/>
                </a:cubicBezTo>
                <a:cubicBezTo>
                  <a:pt x="1266" y="2966"/>
                  <a:pt x="1192" y="2964"/>
                  <a:pt x="1149" y="2958"/>
                </a:cubicBezTo>
                <a:cubicBezTo>
                  <a:pt x="1106" y="2953"/>
                  <a:pt x="1069" y="2957"/>
                  <a:pt x="1041" y="2950"/>
                </a:cubicBezTo>
                <a:cubicBezTo>
                  <a:pt x="1001" y="2981"/>
                  <a:pt x="898" y="2948"/>
                  <a:pt x="873" y="2994"/>
                </a:cubicBezTo>
                <a:cubicBezTo>
                  <a:pt x="885" y="3001"/>
                  <a:pt x="896" y="3020"/>
                  <a:pt x="913" y="3026"/>
                </a:cubicBezTo>
                <a:close/>
                <a:moveTo>
                  <a:pt x="3489" y="3274"/>
                </a:moveTo>
                <a:cubicBezTo>
                  <a:pt x="3517" y="3280"/>
                  <a:pt x="3536" y="3294"/>
                  <a:pt x="3553" y="3310"/>
                </a:cubicBezTo>
                <a:cubicBezTo>
                  <a:pt x="3601" y="3309"/>
                  <a:pt x="3627" y="3346"/>
                  <a:pt x="3673" y="3334"/>
                </a:cubicBezTo>
                <a:cubicBezTo>
                  <a:pt x="3690" y="3338"/>
                  <a:pt x="3707" y="3350"/>
                  <a:pt x="3725" y="3342"/>
                </a:cubicBezTo>
                <a:cubicBezTo>
                  <a:pt x="3731" y="3357"/>
                  <a:pt x="3751" y="3359"/>
                  <a:pt x="3773" y="3358"/>
                </a:cubicBezTo>
                <a:cubicBezTo>
                  <a:pt x="3787" y="3351"/>
                  <a:pt x="3795" y="3321"/>
                  <a:pt x="3785" y="3302"/>
                </a:cubicBezTo>
                <a:cubicBezTo>
                  <a:pt x="3750" y="3309"/>
                  <a:pt x="3720" y="3293"/>
                  <a:pt x="3685" y="3306"/>
                </a:cubicBezTo>
                <a:cubicBezTo>
                  <a:pt x="3651" y="3291"/>
                  <a:pt x="3612" y="3281"/>
                  <a:pt x="3561" y="3282"/>
                </a:cubicBezTo>
                <a:cubicBezTo>
                  <a:pt x="3539" y="3268"/>
                  <a:pt x="3519" y="3265"/>
                  <a:pt x="3485" y="3258"/>
                </a:cubicBezTo>
                <a:cubicBezTo>
                  <a:pt x="3484" y="3266"/>
                  <a:pt x="3490" y="3267"/>
                  <a:pt x="3489" y="3274"/>
                </a:cubicBezTo>
                <a:close/>
                <a:moveTo>
                  <a:pt x="3205" y="3426"/>
                </a:moveTo>
                <a:cubicBezTo>
                  <a:pt x="3182" y="3409"/>
                  <a:pt x="3123" y="3383"/>
                  <a:pt x="3073" y="3374"/>
                </a:cubicBezTo>
                <a:cubicBezTo>
                  <a:pt x="3025" y="3365"/>
                  <a:pt x="2983" y="3368"/>
                  <a:pt x="2973" y="3402"/>
                </a:cubicBezTo>
                <a:cubicBezTo>
                  <a:pt x="3040" y="3474"/>
                  <a:pt x="3135" y="3517"/>
                  <a:pt x="3277" y="3514"/>
                </a:cubicBezTo>
                <a:cubicBezTo>
                  <a:pt x="3339" y="3477"/>
                  <a:pt x="3279" y="3410"/>
                  <a:pt x="3205" y="3426"/>
                </a:cubicBezTo>
                <a:close/>
                <a:moveTo>
                  <a:pt x="2425" y="3442"/>
                </a:moveTo>
                <a:cubicBezTo>
                  <a:pt x="2413" y="3446"/>
                  <a:pt x="2377" y="3474"/>
                  <a:pt x="2369" y="3478"/>
                </a:cubicBezTo>
                <a:cubicBezTo>
                  <a:pt x="2365" y="3480"/>
                  <a:pt x="2357" y="3476"/>
                  <a:pt x="2353" y="3478"/>
                </a:cubicBezTo>
                <a:cubicBezTo>
                  <a:pt x="2337" y="3486"/>
                  <a:pt x="2324" y="3506"/>
                  <a:pt x="2305" y="3506"/>
                </a:cubicBezTo>
                <a:cubicBezTo>
                  <a:pt x="2291" y="3509"/>
                  <a:pt x="2290" y="3500"/>
                  <a:pt x="2277" y="3502"/>
                </a:cubicBezTo>
                <a:cubicBezTo>
                  <a:pt x="2278" y="3513"/>
                  <a:pt x="2266" y="3512"/>
                  <a:pt x="2261" y="3518"/>
                </a:cubicBezTo>
                <a:cubicBezTo>
                  <a:pt x="2260" y="3547"/>
                  <a:pt x="2262" y="3573"/>
                  <a:pt x="2269" y="3594"/>
                </a:cubicBezTo>
                <a:cubicBezTo>
                  <a:pt x="2308" y="3585"/>
                  <a:pt x="2317" y="3546"/>
                  <a:pt x="2361" y="3542"/>
                </a:cubicBezTo>
                <a:cubicBezTo>
                  <a:pt x="2366" y="3527"/>
                  <a:pt x="2387" y="3528"/>
                  <a:pt x="2393" y="3514"/>
                </a:cubicBezTo>
                <a:cubicBezTo>
                  <a:pt x="2402" y="3509"/>
                  <a:pt x="2400" y="3515"/>
                  <a:pt x="2413" y="3510"/>
                </a:cubicBezTo>
                <a:cubicBezTo>
                  <a:pt x="2433" y="3485"/>
                  <a:pt x="2475" y="3482"/>
                  <a:pt x="2481" y="3442"/>
                </a:cubicBezTo>
                <a:cubicBezTo>
                  <a:pt x="2464" y="3445"/>
                  <a:pt x="2443" y="3437"/>
                  <a:pt x="2425" y="3442"/>
                </a:cubicBezTo>
                <a:close/>
                <a:moveTo>
                  <a:pt x="2653" y="3642"/>
                </a:moveTo>
                <a:cubicBezTo>
                  <a:pt x="2644" y="3644"/>
                  <a:pt x="2632" y="3652"/>
                  <a:pt x="2621" y="3654"/>
                </a:cubicBezTo>
                <a:cubicBezTo>
                  <a:pt x="2586" y="3661"/>
                  <a:pt x="2555" y="3656"/>
                  <a:pt x="2549" y="3686"/>
                </a:cubicBezTo>
                <a:cubicBezTo>
                  <a:pt x="2546" y="3701"/>
                  <a:pt x="2559" y="3714"/>
                  <a:pt x="2561" y="3730"/>
                </a:cubicBezTo>
                <a:cubicBezTo>
                  <a:pt x="2603" y="3746"/>
                  <a:pt x="2651" y="3740"/>
                  <a:pt x="2689" y="3734"/>
                </a:cubicBezTo>
                <a:cubicBezTo>
                  <a:pt x="2759" y="3724"/>
                  <a:pt x="2830" y="3707"/>
                  <a:pt x="2841" y="3650"/>
                </a:cubicBezTo>
                <a:cubicBezTo>
                  <a:pt x="2810" y="3634"/>
                  <a:pt x="2723" y="3631"/>
                  <a:pt x="2653" y="36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29"/>
          <p:cNvSpPr>
            <a:spLocks/>
          </p:cNvSpPr>
          <p:nvPr/>
        </p:nvSpPr>
        <p:spPr bwMode="auto">
          <a:xfrm>
            <a:off x="6443663" y="4637088"/>
            <a:ext cx="9525" cy="6350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文本框 136"/>
          <p:cNvSpPr txBox="1"/>
          <p:nvPr/>
        </p:nvSpPr>
        <p:spPr>
          <a:xfrm>
            <a:off x="1642349" y="5629986"/>
            <a:ext cx="480131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会议之前积极谋求共识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5509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矩形 70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2" name="组合 71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7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8" name="文本框 87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2185143" y="1537184"/>
            <a:ext cx="5583238" cy="3200400"/>
          </a:xfrm>
          <a:custGeom>
            <a:avLst/>
            <a:gdLst>
              <a:gd name="T0" fmla="*/ 2643 w 9363"/>
              <a:gd name="T1" fmla="*/ 4925 h 5369"/>
              <a:gd name="T2" fmla="*/ 1418 w 9363"/>
              <a:gd name="T3" fmla="*/ 5214 h 5369"/>
              <a:gd name="T4" fmla="*/ 731 w 9363"/>
              <a:gd name="T5" fmla="*/ 4550 h 5369"/>
              <a:gd name="T6" fmla="*/ 10 w 9363"/>
              <a:gd name="T7" fmla="*/ 4004 h 5369"/>
              <a:gd name="T8" fmla="*/ 852 w 9363"/>
              <a:gd name="T9" fmla="*/ 1409 h 5369"/>
              <a:gd name="T10" fmla="*/ 2336 w 9363"/>
              <a:gd name="T11" fmla="*/ 2571 h 5369"/>
              <a:gd name="T12" fmla="*/ 3595 w 9363"/>
              <a:gd name="T13" fmla="*/ 2461 h 5369"/>
              <a:gd name="T14" fmla="*/ 4187 w 9363"/>
              <a:gd name="T15" fmla="*/ 2740 h 5369"/>
              <a:gd name="T16" fmla="*/ 5331 w 9363"/>
              <a:gd name="T17" fmla="*/ 706 h 5369"/>
              <a:gd name="T18" fmla="*/ 7402 w 9363"/>
              <a:gd name="T19" fmla="*/ 27 h 5369"/>
              <a:gd name="T20" fmla="*/ 9253 w 9363"/>
              <a:gd name="T21" fmla="*/ 1249 h 5369"/>
              <a:gd name="T22" fmla="*/ 9271 w 9363"/>
              <a:gd name="T23" fmla="*/ 3828 h 5369"/>
              <a:gd name="T24" fmla="*/ 8916 w 9363"/>
              <a:gd name="T25" fmla="*/ 3862 h 5369"/>
              <a:gd name="T26" fmla="*/ 6808 w 9363"/>
              <a:gd name="T27" fmla="*/ 2821 h 5369"/>
              <a:gd name="T28" fmla="*/ 5624 w 9363"/>
              <a:gd name="T29" fmla="*/ 4006 h 5369"/>
              <a:gd name="T30" fmla="*/ 4457 w 9363"/>
              <a:gd name="T31" fmla="*/ 4825 h 5369"/>
              <a:gd name="T32" fmla="*/ 2605 w 9363"/>
              <a:gd name="T33" fmla="*/ 4415 h 5369"/>
              <a:gd name="T34" fmla="*/ 5844 w 9363"/>
              <a:gd name="T35" fmla="*/ 264 h 5369"/>
              <a:gd name="T36" fmla="*/ 5924 w 9363"/>
              <a:gd name="T37" fmla="*/ 2262 h 5369"/>
              <a:gd name="T38" fmla="*/ 6457 w 9363"/>
              <a:gd name="T39" fmla="*/ 2505 h 5369"/>
              <a:gd name="T40" fmla="*/ 7949 w 9363"/>
              <a:gd name="T41" fmla="*/ 2634 h 5369"/>
              <a:gd name="T42" fmla="*/ 9016 w 9363"/>
              <a:gd name="T43" fmla="*/ 1187 h 5369"/>
              <a:gd name="T44" fmla="*/ 3842 w 9363"/>
              <a:gd name="T45" fmla="*/ 3286 h 5369"/>
              <a:gd name="T46" fmla="*/ 3403 w 9363"/>
              <a:gd name="T47" fmla="*/ 4153 h 5369"/>
              <a:gd name="T48" fmla="*/ 4324 w 9363"/>
              <a:gd name="T49" fmla="*/ 1601 h 5369"/>
              <a:gd name="T50" fmla="*/ 5153 w 9363"/>
              <a:gd name="T51" fmla="*/ 782 h 5369"/>
              <a:gd name="T52" fmla="*/ 1195 w 9363"/>
              <a:gd name="T53" fmla="*/ 1577 h 5369"/>
              <a:gd name="T54" fmla="*/ 5552 w 9363"/>
              <a:gd name="T55" fmla="*/ 3438 h 5369"/>
              <a:gd name="T56" fmla="*/ 4536 w 9363"/>
              <a:gd name="T57" fmla="*/ 2463 h 5369"/>
              <a:gd name="T58" fmla="*/ 2866 w 9363"/>
              <a:gd name="T59" fmla="*/ 1409 h 5369"/>
              <a:gd name="T60" fmla="*/ 7913 w 9363"/>
              <a:gd name="T61" fmla="*/ 102 h 5369"/>
              <a:gd name="T62" fmla="*/ 5401 w 9363"/>
              <a:gd name="T63" fmla="*/ 784 h 5369"/>
              <a:gd name="T64" fmla="*/ 7807 w 9363"/>
              <a:gd name="T65" fmla="*/ 236 h 5369"/>
              <a:gd name="T66" fmla="*/ 9054 w 9363"/>
              <a:gd name="T67" fmla="*/ 1517 h 5369"/>
              <a:gd name="T68" fmla="*/ 6870 w 9363"/>
              <a:gd name="T69" fmla="*/ 2654 h 5369"/>
              <a:gd name="T70" fmla="*/ 6464 w 9363"/>
              <a:gd name="T71" fmla="*/ 2760 h 5369"/>
              <a:gd name="T72" fmla="*/ 8912 w 9363"/>
              <a:gd name="T73" fmla="*/ 2800 h 5369"/>
              <a:gd name="T74" fmla="*/ 9128 w 9363"/>
              <a:gd name="T75" fmla="*/ 2647 h 5369"/>
              <a:gd name="T76" fmla="*/ 2103 w 9363"/>
              <a:gd name="T77" fmla="*/ 3807 h 5369"/>
              <a:gd name="T78" fmla="*/ 1396 w 9363"/>
              <a:gd name="T79" fmla="*/ 3182 h 5369"/>
              <a:gd name="T80" fmla="*/ 624 w 9363"/>
              <a:gd name="T81" fmla="*/ 3782 h 5369"/>
              <a:gd name="T82" fmla="*/ 298 w 9363"/>
              <a:gd name="T83" fmla="*/ 2965 h 5369"/>
              <a:gd name="T84" fmla="*/ 2051 w 9363"/>
              <a:gd name="T85" fmla="*/ 4134 h 5369"/>
              <a:gd name="T86" fmla="*/ 1554 w 9363"/>
              <a:gd name="T87" fmla="*/ 3784 h 5369"/>
              <a:gd name="T88" fmla="*/ 2776 w 9363"/>
              <a:gd name="T89" fmla="*/ 4904 h 5369"/>
              <a:gd name="T90" fmla="*/ 1571 w 9363"/>
              <a:gd name="T91" fmla="*/ 3754 h 5369"/>
              <a:gd name="T92" fmla="*/ 2934 w 9363"/>
              <a:gd name="T93" fmla="*/ 3132 h 5369"/>
              <a:gd name="T94" fmla="*/ 1108 w 9363"/>
              <a:gd name="T95" fmla="*/ 3286 h 5369"/>
              <a:gd name="T96" fmla="*/ 6280 w 9363"/>
              <a:gd name="T97" fmla="*/ 1992 h 5369"/>
              <a:gd name="T98" fmla="*/ 4120 w 9363"/>
              <a:gd name="T99" fmla="*/ 4207 h 5369"/>
              <a:gd name="T100" fmla="*/ 2946 w 9363"/>
              <a:gd name="T101" fmla="*/ 4274 h 5369"/>
              <a:gd name="T102" fmla="*/ 108 w 9363"/>
              <a:gd name="T103" fmla="*/ 2985 h 5369"/>
              <a:gd name="T104" fmla="*/ 190 w 9363"/>
              <a:gd name="T105" fmla="*/ 3458 h 5369"/>
              <a:gd name="T106" fmla="*/ 6217 w 9363"/>
              <a:gd name="T107" fmla="*/ 2440 h 5369"/>
              <a:gd name="T108" fmla="*/ 923 w 9363"/>
              <a:gd name="T109" fmla="*/ 4736 h 5369"/>
              <a:gd name="T110" fmla="*/ 5540 w 9363"/>
              <a:gd name="T111" fmla="*/ 3760 h 5369"/>
              <a:gd name="T112" fmla="*/ 4497 w 9363"/>
              <a:gd name="T113" fmla="*/ 2212 h 5369"/>
              <a:gd name="T114" fmla="*/ 2899 w 9363"/>
              <a:gd name="T115" fmla="*/ 5069 h 5369"/>
              <a:gd name="T116" fmla="*/ 1295 w 9363"/>
              <a:gd name="T117" fmla="*/ 4398 h 5369"/>
              <a:gd name="T118" fmla="*/ 9052 w 9363"/>
              <a:gd name="T119" fmla="*/ 3975 h 5369"/>
              <a:gd name="T120" fmla="*/ 2564 w 9363"/>
              <a:gd name="T121" fmla="*/ 4787 h 5369"/>
              <a:gd name="T122" fmla="*/ 859 w 9363"/>
              <a:gd name="T123" fmla="*/ 4503 h 5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363" h="5369">
                <a:moveTo>
                  <a:pt x="2605" y="4415"/>
                </a:moveTo>
                <a:cubicBezTo>
                  <a:pt x="2646" y="4415"/>
                  <a:pt x="2683" y="4416"/>
                  <a:pt x="2720" y="4414"/>
                </a:cubicBezTo>
                <a:cubicBezTo>
                  <a:pt x="2751" y="4413"/>
                  <a:pt x="2781" y="4408"/>
                  <a:pt x="2812" y="4408"/>
                </a:cubicBezTo>
                <a:cubicBezTo>
                  <a:pt x="2880" y="4408"/>
                  <a:pt x="2907" y="4430"/>
                  <a:pt x="2918" y="4496"/>
                </a:cubicBezTo>
                <a:cubicBezTo>
                  <a:pt x="2926" y="4545"/>
                  <a:pt x="2933" y="4593"/>
                  <a:pt x="2936" y="4642"/>
                </a:cubicBezTo>
                <a:cubicBezTo>
                  <a:pt x="2939" y="4698"/>
                  <a:pt x="2938" y="4754"/>
                  <a:pt x="2939" y="4810"/>
                </a:cubicBezTo>
                <a:cubicBezTo>
                  <a:pt x="2939" y="4859"/>
                  <a:pt x="2961" y="4877"/>
                  <a:pt x="3007" y="4861"/>
                </a:cubicBezTo>
                <a:cubicBezTo>
                  <a:pt x="3047" y="4847"/>
                  <a:pt x="3085" y="4854"/>
                  <a:pt x="3124" y="4867"/>
                </a:cubicBezTo>
                <a:cubicBezTo>
                  <a:pt x="3132" y="4870"/>
                  <a:pt x="3141" y="4875"/>
                  <a:pt x="3149" y="4878"/>
                </a:cubicBezTo>
                <a:cubicBezTo>
                  <a:pt x="3195" y="4893"/>
                  <a:pt x="3210" y="4933"/>
                  <a:pt x="3193" y="4979"/>
                </a:cubicBezTo>
                <a:cubicBezTo>
                  <a:pt x="3170" y="5040"/>
                  <a:pt x="3118" y="5061"/>
                  <a:pt x="3066" y="5084"/>
                </a:cubicBezTo>
                <a:cubicBezTo>
                  <a:pt x="2997" y="5114"/>
                  <a:pt x="2922" y="5122"/>
                  <a:pt x="2850" y="5138"/>
                </a:cubicBezTo>
                <a:cubicBezTo>
                  <a:pt x="2819" y="5145"/>
                  <a:pt x="2787" y="5146"/>
                  <a:pt x="2755" y="5149"/>
                </a:cubicBezTo>
                <a:cubicBezTo>
                  <a:pt x="2732" y="5151"/>
                  <a:pt x="2722" y="5162"/>
                  <a:pt x="2721" y="5184"/>
                </a:cubicBezTo>
                <a:cubicBezTo>
                  <a:pt x="2720" y="5204"/>
                  <a:pt x="2718" y="5224"/>
                  <a:pt x="2714" y="5244"/>
                </a:cubicBezTo>
                <a:cubicBezTo>
                  <a:pt x="2712" y="5253"/>
                  <a:pt x="2703" y="5266"/>
                  <a:pt x="2696" y="5266"/>
                </a:cubicBezTo>
                <a:cubicBezTo>
                  <a:pt x="2686" y="5267"/>
                  <a:pt x="2673" y="5260"/>
                  <a:pt x="2666" y="5253"/>
                </a:cubicBezTo>
                <a:cubicBezTo>
                  <a:pt x="2660" y="5246"/>
                  <a:pt x="2656" y="5234"/>
                  <a:pt x="2656" y="5224"/>
                </a:cubicBezTo>
                <a:cubicBezTo>
                  <a:pt x="2651" y="5124"/>
                  <a:pt x="2648" y="5024"/>
                  <a:pt x="2643" y="4925"/>
                </a:cubicBezTo>
                <a:cubicBezTo>
                  <a:pt x="2643" y="4911"/>
                  <a:pt x="2641" y="4896"/>
                  <a:pt x="2639" y="4878"/>
                </a:cubicBezTo>
                <a:cubicBezTo>
                  <a:pt x="2623" y="4879"/>
                  <a:pt x="2609" y="4877"/>
                  <a:pt x="2598" y="4881"/>
                </a:cubicBezTo>
                <a:cubicBezTo>
                  <a:pt x="2557" y="4895"/>
                  <a:pt x="2518" y="4912"/>
                  <a:pt x="2478" y="4925"/>
                </a:cubicBezTo>
                <a:cubicBezTo>
                  <a:pt x="2428" y="4940"/>
                  <a:pt x="2379" y="4954"/>
                  <a:pt x="2329" y="4968"/>
                </a:cubicBezTo>
                <a:cubicBezTo>
                  <a:pt x="2293" y="4978"/>
                  <a:pt x="2257" y="4985"/>
                  <a:pt x="2221" y="4996"/>
                </a:cubicBezTo>
                <a:cubicBezTo>
                  <a:pt x="2190" y="5005"/>
                  <a:pt x="2183" y="5017"/>
                  <a:pt x="2183" y="5053"/>
                </a:cubicBezTo>
                <a:cubicBezTo>
                  <a:pt x="2182" y="5135"/>
                  <a:pt x="2183" y="5218"/>
                  <a:pt x="2183" y="5300"/>
                </a:cubicBezTo>
                <a:cubicBezTo>
                  <a:pt x="2183" y="5314"/>
                  <a:pt x="2183" y="5327"/>
                  <a:pt x="2183" y="5340"/>
                </a:cubicBezTo>
                <a:cubicBezTo>
                  <a:pt x="2182" y="5357"/>
                  <a:pt x="2175" y="5369"/>
                  <a:pt x="2157" y="5369"/>
                </a:cubicBezTo>
                <a:cubicBezTo>
                  <a:pt x="2140" y="5369"/>
                  <a:pt x="2125" y="5363"/>
                  <a:pt x="2121" y="5344"/>
                </a:cubicBezTo>
                <a:cubicBezTo>
                  <a:pt x="2119" y="5335"/>
                  <a:pt x="2119" y="5325"/>
                  <a:pt x="2119" y="5316"/>
                </a:cubicBezTo>
                <a:cubicBezTo>
                  <a:pt x="2118" y="5239"/>
                  <a:pt x="2118" y="5162"/>
                  <a:pt x="2118" y="5084"/>
                </a:cubicBezTo>
                <a:cubicBezTo>
                  <a:pt x="2118" y="5056"/>
                  <a:pt x="2111" y="5046"/>
                  <a:pt x="2084" y="5049"/>
                </a:cubicBezTo>
                <a:cubicBezTo>
                  <a:pt x="2017" y="5056"/>
                  <a:pt x="1952" y="5041"/>
                  <a:pt x="1886" y="5034"/>
                </a:cubicBezTo>
                <a:cubicBezTo>
                  <a:pt x="1773" y="5021"/>
                  <a:pt x="1665" y="4988"/>
                  <a:pt x="1553" y="4974"/>
                </a:cubicBezTo>
                <a:cubicBezTo>
                  <a:pt x="1515" y="4969"/>
                  <a:pt x="1479" y="4954"/>
                  <a:pt x="1441" y="4945"/>
                </a:cubicBezTo>
                <a:cubicBezTo>
                  <a:pt x="1408" y="4937"/>
                  <a:pt x="1398" y="4945"/>
                  <a:pt x="1397" y="4980"/>
                </a:cubicBezTo>
                <a:cubicBezTo>
                  <a:pt x="1397" y="4995"/>
                  <a:pt x="1397" y="5010"/>
                  <a:pt x="1399" y="5024"/>
                </a:cubicBezTo>
                <a:cubicBezTo>
                  <a:pt x="1405" y="5088"/>
                  <a:pt x="1412" y="5151"/>
                  <a:pt x="1418" y="5214"/>
                </a:cubicBezTo>
                <a:cubicBezTo>
                  <a:pt x="1419" y="5229"/>
                  <a:pt x="1421" y="5244"/>
                  <a:pt x="1418" y="5258"/>
                </a:cubicBezTo>
                <a:cubicBezTo>
                  <a:pt x="1416" y="5267"/>
                  <a:pt x="1407" y="5280"/>
                  <a:pt x="1400" y="5280"/>
                </a:cubicBezTo>
                <a:cubicBezTo>
                  <a:pt x="1390" y="5281"/>
                  <a:pt x="1376" y="5274"/>
                  <a:pt x="1371" y="5266"/>
                </a:cubicBezTo>
                <a:cubicBezTo>
                  <a:pt x="1362" y="5253"/>
                  <a:pt x="1358" y="5237"/>
                  <a:pt x="1355" y="5222"/>
                </a:cubicBezTo>
                <a:cubicBezTo>
                  <a:pt x="1350" y="5195"/>
                  <a:pt x="1346" y="5169"/>
                  <a:pt x="1344" y="5142"/>
                </a:cubicBezTo>
                <a:cubicBezTo>
                  <a:pt x="1338" y="5055"/>
                  <a:pt x="1332" y="4968"/>
                  <a:pt x="1326" y="4880"/>
                </a:cubicBezTo>
                <a:cubicBezTo>
                  <a:pt x="1322" y="4810"/>
                  <a:pt x="1318" y="4739"/>
                  <a:pt x="1314" y="4669"/>
                </a:cubicBezTo>
                <a:cubicBezTo>
                  <a:pt x="1314" y="4664"/>
                  <a:pt x="1312" y="4659"/>
                  <a:pt x="1310" y="4649"/>
                </a:cubicBezTo>
                <a:cubicBezTo>
                  <a:pt x="1297" y="4650"/>
                  <a:pt x="1284" y="4652"/>
                  <a:pt x="1272" y="4654"/>
                </a:cubicBezTo>
                <a:cubicBezTo>
                  <a:pt x="1252" y="4658"/>
                  <a:pt x="1231" y="4663"/>
                  <a:pt x="1210" y="4666"/>
                </a:cubicBezTo>
                <a:cubicBezTo>
                  <a:pt x="1179" y="4669"/>
                  <a:pt x="1147" y="4672"/>
                  <a:pt x="1115" y="4674"/>
                </a:cubicBezTo>
                <a:cubicBezTo>
                  <a:pt x="1096" y="4676"/>
                  <a:pt x="1085" y="4687"/>
                  <a:pt x="1083" y="4704"/>
                </a:cubicBezTo>
                <a:cubicBezTo>
                  <a:pt x="1080" y="4729"/>
                  <a:pt x="1079" y="4755"/>
                  <a:pt x="1078" y="4780"/>
                </a:cubicBezTo>
                <a:cubicBezTo>
                  <a:pt x="1078" y="4845"/>
                  <a:pt x="1053" y="4868"/>
                  <a:pt x="986" y="4861"/>
                </a:cubicBezTo>
                <a:cubicBezTo>
                  <a:pt x="964" y="4859"/>
                  <a:pt x="941" y="4858"/>
                  <a:pt x="919" y="4853"/>
                </a:cubicBezTo>
                <a:cubicBezTo>
                  <a:pt x="873" y="4842"/>
                  <a:pt x="861" y="4825"/>
                  <a:pt x="861" y="4777"/>
                </a:cubicBezTo>
                <a:cubicBezTo>
                  <a:pt x="860" y="4742"/>
                  <a:pt x="861" y="4708"/>
                  <a:pt x="861" y="4673"/>
                </a:cubicBezTo>
                <a:cubicBezTo>
                  <a:pt x="862" y="4635"/>
                  <a:pt x="858" y="4627"/>
                  <a:pt x="820" y="4625"/>
                </a:cubicBezTo>
                <a:cubicBezTo>
                  <a:pt x="769" y="4623"/>
                  <a:pt x="750" y="4587"/>
                  <a:pt x="731" y="4550"/>
                </a:cubicBezTo>
                <a:cubicBezTo>
                  <a:pt x="720" y="4528"/>
                  <a:pt x="712" y="4503"/>
                  <a:pt x="707" y="4478"/>
                </a:cubicBezTo>
                <a:cubicBezTo>
                  <a:pt x="703" y="4459"/>
                  <a:pt x="704" y="4438"/>
                  <a:pt x="709" y="4419"/>
                </a:cubicBezTo>
                <a:cubicBezTo>
                  <a:pt x="717" y="4394"/>
                  <a:pt x="717" y="4371"/>
                  <a:pt x="714" y="4345"/>
                </a:cubicBezTo>
                <a:cubicBezTo>
                  <a:pt x="711" y="4307"/>
                  <a:pt x="714" y="4268"/>
                  <a:pt x="714" y="4230"/>
                </a:cubicBezTo>
                <a:cubicBezTo>
                  <a:pt x="715" y="4213"/>
                  <a:pt x="717" y="4195"/>
                  <a:pt x="717" y="4178"/>
                </a:cubicBezTo>
                <a:cubicBezTo>
                  <a:pt x="717" y="4133"/>
                  <a:pt x="713" y="4130"/>
                  <a:pt x="670" y="4129"/>
                </a:cubicBezTo>
                <a:cubicBezTo>
                  <a:pt x="646" y="4128"/>
                  <a:pt x="622" y="4125"/>
                  <a:pt x="598" y="4126"/>
                </a:cubicBezTo>
                <a:cubicBezTo>
                  <a:pt x="534" y="4127"/>
                  <a:pt x="472" y="4109"/>
                  <a:pt x="409" y="4101"/>
                </a:cubicBezTo>
                <a:cubicBezTo>
                  <a:pt x="315" y="4090"/>
                  <a:pt x="222" y="4077"/>
                  <a:pt x="128" y="4067"/>
                </a:cubicBezTo>
                <a:cubicBezTo>
                  <a:pt x="87" y="4063"/>
                  <a:pt x="86" y="4065"/>
                  <a:pt x="83" y="4107"/>
                </a:cubicBezTo>
                <a:cubicBezTo>
                  <a:pt x="81" y="4132"/>
                  <a:pt x="82" y="4158"/>
                  <a:pt x="83" y="4183"/>
                </a:cubicBezTo>
                <a:cubicBezTo>
                  <a:pt x="86" y="4234"/>
                  <a:pt x="89" y="4286"/>
                  <a:pt x="94" y="4338"/>
                </a:cubicBezTo>
                <a:cubicBezTo>
                  <a:pt x="101" y="4413"/>
                  <a:pt x="110" y="4489"/>
                  <a:pt x="117" y="4564"/>
                </a:cubicBezTo>
                <a:cubicBezTo>
                  <a:pt x="118" y="4572"/>
                  <a:pt x="121" y="4582"/>
                  <a:pt x="118" y="4588"/>
                </a:cubicBezTo>
                <a:cubicBezTo>
                  <a:pt x="112" y="4599"/>
                  <a:pt x="104" y="4612"/>
                  <a:pt x="94" y="4617"/>
                </a:cubicBezTo>
                <a:cubicBezTo>
                  <a:pt x="79" y="4624"/>
                  <a:pt x="69" y="4610"/>
                  <a:pt x="64" y="4597"/>
                </a:cubicBezTo>
                <a:cubicBezTo>
                  <a:pt x="57" y="4582"/>
                  <a:pt x="50" y="4565"/>
                  <a:pt x="49" y="4548"/>
                </a:cubicBezTo>
                <a:cubicBezTo>
                  <a:pt x="42" y="4460"/>
                  <a:pt x="36" y="4371"/>
                  <a:pt x="30" y="4282"/>
                </a:cubicBezTo>
                <a:cubicBezTo>
                  <a:pt x="23" y="4189"/>
                  <a:pt x="17" y="4096"/>
                  <a:pt x="10" y="4004"/>
                </a:cubicBezTo>
                <a:cubicBezTo>
                  <a:pt x="10" y="4002"/>
                  <a:pt x="10" y="4001"/>
                  <a:pt x="10" y="4000"/>
                </a:cubicBezTo>
                <a:cubicBezTo>
                  <a:pt x="7" y="3927"/>
                  <a:pt x="1" y="3854"/>
                  <a:pt x="0" y="3781"/>
                </a:cubicBezTo>
                <a:cubicBezTo>
                  <a:pt x="0" y="3682"/>
                  <a:pt x="3" y="3584"/>
                  <a:pt x="5" y="3485"/>
                </a:cubicBezTo>
                <a:cubicBezTo>
                  <a:pt x="6" y="3418"/>
                  <a:pt x="3" y="3350"/>
                  <a:pt x="8" y="3282"/>
                </a:cubicBezTo>
                <a:cubicBezTo>
                  <a:pt x="13" y="3207"/>
                  <a:pt x="6" y="3130"/>
                  <a:pt x="28" y="3056"/>
                </a:cubicBezTo>
                <a:cubicBezTo>
                  <a:pt x="35" y="3034"/>
                  <a:pt x="31" y="3008"/>
                  <a:pt x="38" y="2985"/>
                </a:cubicBezTo>
                <a:cubicBezTo>
                  <a:pt x="50" y="2945"/>
                  <a:pt x="63" y="2903"/>
                  <a:pt x="84" y="2866"/>
                </a:cubicBezTo>
                <a:cubicBezTo>
                  <a:pt x="100" y="2836"/>
                  <a:pt x="132" y="2818"/>
                  <a:pt x="168" y="2813"/>
                </a:cubicBezTo>
                <a:cubicBezTo>
                  <a:pt x="184" y="2810"/>
                  <a:pt x="200" y="2807"/>
                  <a:pt x="216" y="2805"/>
                </a:cubicBezTo>
                <a:cubicBezTo>
                  <a:pt x="248" y="2802"/>
                  <a:pt x="264" y="2784"/>
                  <a:pt x="274" y="2754"/>
                </a:cubicBezTo>
                <a:cubicBezTo>
                  <a:pt x="294" y="2692"/>
                  <a:pt x="283" y="2660"/>
                  <a:pt x="234" y="2618"/>
                </a:cubicBezTo>
                <a:cubicBezTo>
                  <a:pt x="155" y="2550"/>
                  <a:pt x="89" y="2472"/>
                  <a:pt x="63" y="2368"/>
                </a:cubicBezTo>
                <a:cubicBezTo>
                  <a:pt x="52" y="2322"/>
                  <a:pt x="37" y="2276"/>
                  <a:pt x="28" y="2229"/>
                </a:cubicBezTo>
                <a:cubicBezTo>
                  <a:pt x="22" y="2202"/>
                  <a:pt x="26" y="2173"/>
                  <a:pt x="24" y="2146"/>
                </a:cubicBezTo>
                <a:cubicBezTo>
                  <a:pt x="13" y="2004"/>
                  <a:pt x="50" y="1873"/>
                  <a:pt x="116" y="1750"/>
                </a:cubicBezTo>
                <a:cubicBezTo>
                  <a:pt x="152" y="1683"/>
                  <a:pt x="205" y="1628"/>
                  <a:pt x="265" y="1580"/>
                </a:cubicBezTo>
                <a:cubicBezTo>
                  <a:pt x="317" y="1538"/>
                  <a:pt x="374" y="1504"/>
                  <a:pt x="435" y="1477"/>
                </a:cubicBezTo>
                <a:cubicBezTo>
                  <a:pt x="486" y="1455"/>
                  <a:pt x="540" y="1440"/>
                  <a:pt x="594" y="1426"/>
                </a:cubicBezTo>
                <a:cubicBezTo>
                  <a:pt x="679" y="1405"/>
                  <a:pt x="766" y="1402"/>
                  <a:pt x="852" y="1409"/>
                </a:cubicBezTo>
                <a:cubicBezTo>
                  <a:pt x="921" y="1415"/>
                  <a:pt x="991" y="1422"/>
                  <a:pt x="1058" y="1450"/>
                </a:cubicBezTo>
                <a:cubicBezTo>
                  <a:pt x="1108" y="1471"/>
                  <a:pt x="1161" y="1484"/>
                  <a:pt x="1206" y="1516"/>
                </a:cubicBezTo>
                <a:cubicBezTo>
                  <a:pt x="1255" y="1551"/>
                  <a:pt x="1299" y="1592"/>
                  <a:pt x="1332" y="1643"/>
                </a:cubicBezTo>
                <a:cubicBezTo>
                  <a:pt x="1355" y="1680"/>
                  <a:pt x="1383" y="1715"/>
                  <a:pt x="1402" y="1754"/>
                </a:cubicBezTo>
                <a:cubicBezTo>
                  <a:pt x="1432" y="1813"/>
                  <a:pt x="1460" y="1874"/>
                  <a:pt x="1471" y="1941"/>
                </a:cubicBezTo>
                <a:cubicBezTo>
                  <a:pt x="1483" y="2015"/>
                  <a:pt x="1494" y="2090"/>
                  <a:pt x="1490" y="2167"/>
                </a:cubicBezTo>
                <a:cubicBezTo>
                  <a:pt x="1481" y="2322"/>
                  <a:pt x="1432" y="2461"/>
                  <a:pt x="1325" y="2576"/>
                </a:cubicBezTo>
                <a:cubicBezTo>
                  <a:pt x="1312" y="2590"/>
                  <a:pt x="1299" y="2604"/>
                  <a:pt x="1289" y="2619"/>
                </a:cubicBezTo>
                <a:cubicBezTo>
                  <a:pt x="1282" y="2630"/>
                  <a:pt x="1276" y="2643"/>
                  <a:pt x="1275" y="2656"/>
                </a:cubicBezTo>
                <a:cubicBezTo>
                  <a:pt x="1274" y="2677"/>
                  <a:pt x="1273" y="2699"/>
                  <a:pt x="1277" y="2719"/>
                </a:cubicBezTo>
                <a:cubicBezTo>
                  <a:pt x="1295" y="2809"/>
                  <a:pt x="1314" y="2899"/>
                  <a:pt x="1334" y="2989"/>
                </a:cubicBezTo>
                <a:cubicBezTo>
                  <a:pt x="1336" y="2998"/>
                  <a:pt x="1341" y="3007"/>
                  <a:pt x="1354" y="3016"/>
                </a:cubicBezTo>
                <a:cubicBezTo>
                  <a:pt x="1358" y="3006"/>
                  <a:pt x="1362" y="2995"/>
                  <a:pt x="1367" y="2985"/>
                </a:cubicBezTo>
                <a:cubicBezTo>
                  <a:pt x="1391" y="2931"/>
                  <a:pt x="1413" y="2875"/>
                  <a:pt x="1440" y="2822"/>
                </a:cubicBezTo>
                <a:cubicBezTo>
                  <a:pt x="1458" y="2788"/>
                  <a:pt x="1480" y="2756"/>
                  <a:pt x="1506" y="2727"/>
                </a:cubicBezTo>
                <a:cubicBezTo>
                  <a:pt x="1535" y="2695"/>
                  <a:pt x="1568" y="2666"/>
                  <a:pt x="1603" y="2639"/>
                </a:cubicBezTo>
                <a:cubicBezTo>
                  <a:pt x="1661" y="2593"/>
                  <a:pt x="1730" y="2568"/>
                  <a:pt x="1798" y="2541"/>
                </a:cubicBezTo>
                <a:cubicBezTo>
                  <a:pt x="1877" y="2510"/>
                  <a:pt x="1960" y="2511"/>
                  <a:pt x="2042" y="2507"/>
                </a:cubicBezTo>
                <a:cubicBezTo>
                  <a:pt x="2145" y="2502"/>
                  <a:pt x="2241" y="2533"/>
                  <a:pt x="2336" y="2571"/>
                </a:cubicBezTo>
                <a:cubicBezTo>
                  <a:pt x="2345" y="2574"/>
                  <a:pt x="2355" y="2577"/>
                  <a:pt x="2365" y="2580"/>
                </a:cubicBezTo>
                <a:cubicBezTo>
                  <a:pt x="2405" y="2521"/>
                  <a:pt x="2404" y="2477"/>
                  <a:pt x="2361" y="2414"/>
                </a:cubicBezTo>
                <a:cubicBezTo>
                  <a:pt x="2313" y="2346"/>
                  <a:pt x="2290" y="2269"/>
                  <a:pt x="2274" y="2189"/>
                </a:cubicBezTo>
                <a:cubicBezTo>
                  <a:pt x="2262" y="2129"/>
                  <a:pt x="2257" y="2068"/>
                  <a:pt x="2259" y="2007"/>
                </a:cubicBezTo>
                <a:cubicBezTo>
                  <a:pt x="2260" y="1981"/>
                  <a:pt x="2262" y="1956"/>
                  <a:pt x="2268" y="1932"/>
                </a:cubicBezTo>
                <a:cubicBezTo>
                  <a:pt x="2284" y="1853"/>
                  <a:pt x="2307" y="1776"/>
                  <a:pt x="2347" y="1707"/>
                </a:cubicBezTo>
                <a:cubicBezTo>
                  <a:pt x="2372" y="1664"/>
                  <a:pt x="2399" y="1622"/>
                  <a:pt x="2430" y="1585"/>
                </a:cubicBezTo>
                <a:cubicBezTo>
                  <a:pt x="2456" y="1554"/>
                  <a:pt x="2489" y="1531"/>
                  <a:pt x="2520" y="1506"/>
                </a:cubicBezTo>
                <a:cubicBezTo>
                  <a:pt x="2587" y="1453"/>
                  <a:pt x="2663" y="1415"/>
                  <a:pt x="2744" y="1386"/>
                </a:cubicBezTo>
                <a:cubicBezTo>
                  <a:pt x="2800" y="1366"/>
                  <a:pt x="2858" y="1353"/>
                  <a:pt x="2918" y="1345"/>
                </a:cubicBezTo>
                <a:cubicBezTo>
                  <a:pt x="2961" y="1340"/>
                  <a:pt x="3006" y="1339"/>
                  <a:pt x="3049" y="1344"/>
                </a:cubicBezTo>
                <a:cubicBezTo>
                  <a:pt x="3101" y="1351"/>
                  <a:pt x="3154" y="1353"/>
                  <a:pt x="3206" y="1369"/>
                </a:cubicBezTo>
                <a:cubicBezTo>
                  <a:pt x="3289" y="1394"/>
                  <a:pt x="3367" y="1428"/>
                  <a:pt x="3440" y="1475"/>
                </a:cubicBezTo>
                <a:cubicBezTo>
                  <a:pt x="3508" y="1519"/>
                  <a:pt x="3558" y="1579"/>
                  <a:pt x="3602" y="1643"/>
                </a:cubicBezTo>
                <a:cubicBezTo>
                  <a:pt x="3649" y="1711"/>
                  <a:pt x="3679" y="1788"/>
                  <a:pt x="3699" y="1870"/>
                </a:cubicBezTo>
                <a:cubicBezTo>
                  <a:pt x="3713" y="1932"/>
                  <a:pt x="3720" y="1995"/>
                  <a:pt x="3724" y="2059"/>
                </a:cubicBezTo>
                <a:cubicBezTo>
                  <a:pt x="3727" y="2103"/>
                  <a:pt x="3719" y="2149"/>
                  <a:pt x="3710" y="2193"/>
                </a:cubicBezTo>
                <a:cubicBezTo>
                  <a:pt x="3701" y="2239"/>
                  <a:pt x="3689" y="2286"/>
                  <a:pt x="3670" y="2330"/>
                </a:cubicBezTo>
                <a:cubicBezTo>
                  <a:pt x="3650" y="2376"/>
                  <a:pt x="3624" y="2420"/>
                  <a:pt x="3595" y="2461"/>
                </a:cubicBezTo>
                <a:cubicBezTo>
                  <a:pt x="3570" y="2498"/>
                  <a:pt x="3538" y="2531"/>
                  <a:pt x="3505" y="2562"/>
                </a:cubicBezTo>
                <a:cubicBezTo>
                  <a:pt x="3488" y="2578"/>
                  <a:pt x="3482" y="2592"/>
                  <a:pt x="3488" y="2613"/>
                </a:cubicBezTo>
                <a:cubicBezTo>
                  <a:pt x="3502" y="2658"/>
                  <a:pt x="3514" y="2703"/>
                  <a:pt x="3527" y="2747"/>
                </a:cubicBezTo>
                <a:cubicBezTo>
                  <a:pt x="3540" y="2793"/>
                  <a:pt x="3553" y="2839"/>
                  <a:pt x="3567" y="2885"/>
                </a:cubicBezTo>
                <a:cubicBezTo>
                  <a:pt x="3582" y="2937"/>
                  <a:pt x="3599" y="2989"/>
                  <a:pt x="3613" y="3042"/>
                </a:cubicBezTo>
                <a:cubicBezTo>
                  <a:pt x="3624" y="3079"/>
                  <a:pt x="3632" y="3116"/>
                  <a:pt x="3638" y="3154"/>
                </a:cubicBezTo>
                <a:cubicBezTo>
                  <a:pt x="3642" y="3177"/>
                  <a:pt x="3649" y="3188"/>
                  <a:pt x="3675" y="3190"/>
                </a:cubicBezTo>
                <a:cubicBezTo>
                  <a:pt x="3706" y="3192"/>
                  <a:pt x="3737" y="3204"/>
                  <a:pt x="3768" y="3210"/>
                </a:cubicBezTo>
                <a:cubicBezTo>
                  <a:pt x="3804" y="3216"/>
                  <a:pt x="3839" y="3220"/>
                  <a:pt x="3874" y="3227"/>
                </a:cubicBezTo>
                <a:cubicBezTo>
                  <a:pt x="3930" y="3239"/>
                  <a:pt x="3986" y="3252"/>
                  <a:pt x="4041" y="3267"/>
                </a:cubicBezTo>
                <a:cubicBezTo>
                  <a:pt x="4143" y="3296"/>
                  <a:pt x="4244" y="3327"/>
                  <a:pt x="4346" y="3358"/>
                </a:cubicBezTo>
                <a:cubicBezTo>
                  <a:pt x="4369" y="3365"/>
                  <a:pt x="4392" y="3375"/>
                  <a:pt x="4415" y="3383"/>
                </a:cubicBezTo>
                <a:cubicBezTo>
                  <a:pt x="4439" y="3345"/>
                  <a:pt x="4439" y="3318"/>
                  <a:pt x="4420" y="3258"/>
                </a:cubicBezTo>
                <a:cubicBezTo>
                  <a:pt x="4394" y="3252"/>
                  <a:pt x="4365" y="3244"/>
                  <a:pt x="4337" y="3241"/>
                </a:cubicBezTo>
                <a:cubicBezTo>
                  <a:pt x="4266" y="3234"/>
                  <a:pt x="4205" y="3206"/>
                  <a:pt x="4157" y="3156"/>
                </a:cubicBezTo>
                <a:cubicBezTo>
                  <a:pt x="4124" y="3122"/>
                  <a:pt x="4090" y="3084"/>
                  <a:pt x="4073" y="3041"/>
                </a:cubicBezTo>
                <a:cubicBezTo>
                  <a:pt x="4055" y="2995"/>
                  <a:pt x="4056" y="2943"/>
                  <a:pt x="4073" y="2893"/>
                </a:cubicBezTo>
                <a:cubicBezTo>
                  <a:pt x="4091" y="2841"/>
                  <a:pt x="4115" y="2795"/>
                  <a:pt x="4164" y="2766"/>
                </a:cubicBezTo>
                <a:cubicBezTo>
                  <a:pt x="4174" y="2761"/>
                  <a:pt x="4182" y="2750"/>
                  <a:pt x="4187" y="2740"/>
                </a:cubicBezTo>
                <a:cubicBezTo>
                  <a:pt x="4234" y="2634"/>
                  <a:pt x="4285" y="2530"/>
                  <a:pt x="4327" y="2422"/>
                </a:cubicBezTo>
                <a:cubicBezTo>
                  <a:pt x="4352" y="2356"/>
                  <a:pt x="4385" y="2294"/>
                  <a:pt x="4417" y="2232"/>
                </a:cubicBezTo>
                <a:cubicBezTo>
                  <a:pt x="4446" y="2176"/>
                  <a:pt x="4475" y="2122"/>
                  <a:pt x="4504" y="2067"/>
                </a:cubicBezTo>
                <a:cubicBezTo>
                  <a:pt x="4518" y="2040"/>
                  <a:pt x="4515" y="2023"/>
                  <a:pt x="4492" y="2003"/>
                </a:cubicBezTo>
                <a:cubicBezTo>
                  <a:pt x="4460" y="1975"/>
                  <a:pt x="4428" y="1947"/>
                  <a:pt x="4398" y="1918"/>
                </a:cubicBezTo>
                <a:cubicBezTo>
                  <a:pt x="4385" y="1905"/>
                  <a:pt x="4373" y="1890"/>
                  <a:pt x="4364" y="1874"/>
                </a:cubicBezTo>
                <a:cubicBezTo>
                  <a:pt x="4314" y="1788"/>
                  <a:pt x="4281" y="1695"/>
                  <a:pt x="4264" y="1598"/>
                </a:cubicBezTo>
                <a:cubicBezTo>
                  <a:pt x="4255" y="1546"/>
                  <a:pt x="4263" y="1492"/>
                  <a:pt x="4259" y="1439"/>
                </a:cubicBezTo>
                <a:cubicBezTo>
                  <a:pt x="4255" y="1377"/>
                  <a:pt x="4264" y="1317"/>
                  <a:pt x="4282" y="1258"/>
                </a:cubicBezTo>
                <a:cubicBezTo>
                  <a:pt x="4307" y="1174"/>
                  <a:pt x="4339" y="1092"/>
                  <a:pt x="4397" y="1024"/>
                </a:cubicBezTo>
                <a:cubicBezTo>
                  <a:pt x="4400" y="1019"/>
                  <a:pt x="4403" y="1015"/>
                  <a:pt x="4406" y="1010"/>
                </a:cubicBezTo>
                <a:cubicBezTo>
                  <a:pt x="4452" y="931"/>
                  <a:pt x="4523" y="878"/>
                  <a:pt x="4600" y="831"/>
                </a:cubicBezTo>
                <a:cubicBezTo>
                  <a:pt x="4629" y="813"/>
                  <a:pt x="4660" y="797"/>
                  <a:pt x="4690" y="780"/>
                </a:cubicBezTo>
                <a:cubicBezTo>
                  <a:pt x="4732" y="756"/>
                  <a:pt x="4781" y="752"/>
                  <a:pt x="4826" y="738"/>
                </a:cubicBezTo>
                <a:cubicBezTo>
                  <a:pt x="4886" y="721"/>
                  <a:pt x="4945" y="712"/>
                  <a:pt x="5007" y="717"/>
                </a:cubicBezTo>
                <a:cubicBezTo>
                  <a:pt x="5039" y="719"/>
                  <a:pt x="5071" y="714"/>
                  <a:pt x="5102" y="718"/>
                </a:cubicBezTo>
                <a:cubicBezTo>
                  <a:pt x="5162" y="727"/>
                  <a:pt x="5222" y="740"/>
                  <a:pt x="5282" y="751"/>
                </a:cubicBezTo>
                <a:cubicBezTo>
                  <a:pt x="5295" y="753"/>
                  <a:pt x="5307" y="756"/>
                  <a:pt x="5325" y="759"/>
                </a:cubicBezTo>
                <a:cubicBezTo>
                  <a:pt x="5327" y="739"/>
                  <a:pt x="5330" y="723"/>
                  <a:pt x="5331" y="706"/>
                </a:cubicBezTo>
                <a:cubicBezTo>
                  <a:pt x="5334" y="664"/>
                  <a:pt x="5341" y="623"/>
                  <a:pt x="5333" y="579"/>
                </a:cubicBezTo>
                <a:cubicBezTo>
                  <a:pt x="5328" y="549"/>
                  <a:pt x="5336" y="516"/>
                  <a:pt x="5337" y="485"/>
                </a:cubicBezTo>
                <a:cubicBezTo>
                  <a:pt x="5338" y="419"/>
                  <a:pt x="5340" y="354"/>
                  <a:pt x="5341" y="289"/>
                </a:cubicBezTo>
                <a:cubicBezTo>
                  <a:pt x="5341" y="225"/>
                  <a:pt x="5341" y="161"/>
                  <a:pt x="5342" y="97"/>
                </a:cubicBezTo>
                <a:cubicBezTo>
                  <a:pt x="5342" y="84"/>
                  <a:pt x="5342" y="71"/>
                  <a:pt x="5344" y="57"/>
                </a:cubicBezTo>
                <a:cubicBezTo>
                  <a:pt x="5350" y="12"/>
                  <a:pt x="5363" y="0"/>
                  <a:pt x="5409" y="0"/>
                </a:cubicBezTo>
                <a:cubicBezTo>
                  <a:pt x="5523" y="0"/>
                  <a:pt x="5638" y="2"/>
                  <a:pt x="5752" y="3"/>
                </a:cubicBezTo>
                <a:cubicBezTo>
                  <a:pt x="5802" y="4"/>
                  <a:pt x="5851" y="1"/>
                  <a:pt x="5900" y="5"/>
                </a:cubicBezTo>
                <a:cubicBezTo>
                  <a:pt x="5978" y="11"/>
                  <a:pt x="6057" y="2"/>
                  <a:pt x="6135" y="4"/>
                </a:cubicBezTo>
                <a:cubicBezTo>
                  <a:pt x="6168" y="5"/>
                  <a:pt x="6200" y="10"/>
                  <a:pt x="6233" y="12"/>
                </a:cubicBezTo>
                <a:cubicBezTo>
                  <a:pt x="6244" y="13"/>
                  <a:pt x="6254" y="11"/>
                  <a:pt x="6265" y="10"/>
                </a:cubicBezTo>
                <a:cubicBezTo>
                  <a:pt x="6315" y="5"/>
                  <a:pt x="6365" y="3"/>
                  <a:pt x="6415" y="12"/>
                </a:cubicBezTo>
                <a:cubicBezTo>
                  <a:pt x="6425" y="14"/>
                  <a:pt x="6436" y="12"/>
                  <a:pt x="6447" y="11"/>
                </a:cubicBezTo>
                <a:cubicBezTo>
                  <a:pt x="6476" y="6"/>
                  <a:pt x="6505" y="3"/>
                  <a:pt x="6534" y="13"/>
                </a:cubicBezTo>
                <a:cubicBezTo>
                  <a:pt x="6542" y="15"/>
                  <a:pt x="6552" y="13"/>
                  <a:pt x="6561" y="12"/>
                </a:cubicBezTo>
                <a:cubicBezTo>
                  <a:pt x="6582" y="10"/>
                  <a:pt x="6604" y="5"/>
                  <a:pt x="6624" y="7"/>
                </a:cubicBezTo>
                <a:cubicBezTo>
                  <a:pt x="6780" y="21"/>
                  <a:pt x="6935" y="16"/>
                  <a:pt x="7091" y="17"/>
                </a:cubicBezTo>
                <a:cubicBezTo>
                  <a:pt x="7176" y="19"/>
                  <a:pt x="7261" y="19"/>
                  <a:pt x="7346" y="21"/>
                </a:cubicBezTo>
                <a:cubicBezTo>
                  <a:pt x="7365" y="22"/>
                  <a:pt x="7383" y="27"/>
                  <a:pt x="7402" y="27"/>
                </a:cubicBezTo>
                <a:cubicBezTo>
                  <a:pt x="7423" y="27"/>
                  <a:pt x="7444" y="24"/>
                  <a:pt x="7465" y="22"/>
                </a:cubicBezTo>
                <a:cubicBezTo>
                  <a:pt x="7475" y="21"/>
                  <a:pt x="7486" y="18"/>
                  <a:pt x="7496" y="18"/>
                </a:cubicBezTo>
                <a:cubicBezTo>
                  <a:pt x="7579" y="19"/>
                  <a:pt x="7661" y="19"/>
                  <a:pt x="7743" y="22"/>
                </a:cubicBezTo>
                <a:cubicBezTo>
                  <a:pt x="7833" y="24"/>
                  <a:pt x="7924" y="22"/>
                  <a:pt x="8014" y="32"/>
                </a:cubicBezTo>
                <a:cubicBezTo>
                  <a:pt x="8090" y="42"/>
                  <a:pt x="8165" y="32"/>
                  <a:pt x="8240" y="41"/>
                </a:cubicBezTo>
                <a:cubicBezTo>
                  <a:pt x="8280" y="46"/>
                  <a:pt x="8319" y="48"/>
                  <a:pt x="8358" y="48"/>
                </a:cubicBezTo>
                <a:cubicBezTo>
                  <a:pt x="8421" y="48"/>
                  <a:pt x="8483" y="53"/>
                  <a:pt x="8546" y="54"/>
                </a:cubicBezTo>
                <a:cubicBezTo>
                  <a:pt x="8602" y="55"/>
                  <a:pt x="8657" y="52"/>
                  <a:pt x="8713" y="52"/>
                </a:cubicBezTo>
                <a:cubicBezTo>
                  <a:pt x="8738" y="52"/>
                  <a:pt x="8763" y="54"/>
                  <a:pt x="8788" y="55"/>
                </a:cubicBezTo>
                <a:cubicBezTo>
                  <a:pt x="8867" y="57"/>
                  <a:pt x="8945" y="60"/>
                  <a:pt x="9024" y="62"/>
                </a:cubicBezTo>
                <a:cubicBezTo>
                  <a:pt x="9070" y="63"/>
                  <a:pt x="9116" y="62"/>
                  <a:pt x="9163" y="64"/>
                </a:cubicBezTo>
                <a:cubicBezTo>
                  <a:pt x="9182" y="64"/>
                  <a:pt x="9202" y="69"/>
                  <a:pt x="9221" y="75"/>
                </a:cubicBezTo>
                <a:cubicBezTo>
                  <a:pt x="9242" y="82"/>
                  <a:pt x="9256" y="98"/>
                  <a:pt x="9257" y="123"/>
                </a:cubicBezTo>
                <a:cubicBezTo>
                  <a:pt x="9261" y="210"/>
                  <a:pt x="9267" y="298"/>
                  <a:pt x="9269" y="385"/>
                </a:cubicBezTo>
                <a:cubicBezTo>
                  <a:pt x="9270" y="468"/>
                  <a:pt x="9269" y="550"/>
                  <a:pt x="9264" y="633"/>
                </a:cubicBezTo>
                <a:cubicBezTo>
                  <a:pt x="9260" y="705"/>
                  <a:pt x="9250" y="778"/>
                  <a:pt x="9243" y="850"/>
                </a:cubicBezTo>
                <a:cubicBezTo>
                  <a:pt x="9242" y="855"/>
                  <a:pt x="9240" y="862"/>
                  <a:pt x="9242" y="865"/>
                </a:cubicBezTo>
                <a:cubicBezTo>
                  <a:pt x="9265" y="900"/>
                  <a:pt x="9254" y="938"/>
                  <a:pt x="9254" y="974"/>
                </a:cubicBezTo>
                <a:cubicBezTo>
                  <a:pt x="9255" y="1066"/>
                  <a:pt x="9255" y="1158"/>
                  <a:pt x="9253" y="1249"/>
                </a:cubicBezTo>
                <a:cubicBezTo>
                  <a:pt x="9252" y="1307"/>
                  <a:pt x="9245" y="1365"/>
                  <a:pt x="9242" y="1423"/>
                </a:cubicBezTo>
                <a:cubicBezTo>
                  <a:pt x="9240" y="1466"/>
                  <a:pt x="9239" y="1508"/>
                  <a:pt x="9238" y="1550"/>
                </a:cubicBezTo>
                <a:cubicBezTo>
                  <a:pt x="9236" y="1593"/>
                  <a:pt x="9235" y="1636"/>
                  <a:pt x="9233" y="1680"/>
                </a:cubicBezTo>
                <a:cubicBezTo>
                  <a:pt x="9233" y="1697"/>
                  <a:pt x="9233" y="1714"/>
                  <a:pt x="9232" y="1731"/>
                </a:cubicBezTo>
                <a:cubicBezTo>
                  <a:pt x="9229" y="1803"/>
                  <a:pt x="9225" y="1874"/>
                  <a:pt x="9223" y="1945"/>
                </a:cubicBezTo>
                <a:cubicBezTo>
                  <a:pt x="9222" y="1970"/>
                  <a:pt x="9225" y="1995"/>
                  <a:pt x="9224" y="2020"/>
                </a:cubicBezTo>
                <a:cubicBezTo>
                  <a:pt x="9223" y="2089"/>
                  <a:pt x="9224" y="2158"/>
                  <a:pt x="9217" y="2226"/>
                </a:cubicBezTo>
                <a:cubicBezTo>
                  <a:pt x="9210" y="2291"/>
                  <a:pt x="9213" y="2356"/>
                  <a:pt x="9209" y="2420"/>
                </a:cubicBezTo>
                <a:cubicBezTo>
                  <a:pt x="9204" y="2503"/>
                  <a:pt x="9198" y="2586"/>
                  <a:pt x="9195" y="2669"/>
                </a:cubicBezTo>
                <a:cubicBezTo>
                  <a:pt x="9193" y="2717"/>
                  <a:pt x="9198" y="2767"/>
                  <a:pt x="9197" y="2816"/>
                </a:cubicBezTo>
                <a:cubicBezTo>
                  <a:pt x="9195" y="2860"/>
                  <a:pt x="9195" y="2905"/>
                  <a:pt x="9189" y="2949"/>
                </a:cubicBezTo>
                <a:cubicBezTo>
                  <a:pt x="9183" y="3004"/>
                  <a:pt x="9187" y="3061"/>
                  <a:pt x="9186" y="3117"/>
                </a:cubicBezTo>
                <a:cubicBezTo>
                  <a:pt x="9184" y="3176"/>
                  <a:pt x="9182" y="3236"/>
                  <a:pt x="9180" y="3296"/>
                </a:cubicBezTo>
                <a:cubicBezTo>
                  <a:pt x="9174" y="3421"/>
                  <a:pt x="9163" y="3545"/>
                  <a:pt x="9167" y="3670"/>
                </a:cubicBezTo>
                <a:cubicBezTo>
                  <a:pt x="9168" y="3686"/>
                  <a:pt x="9163" y="3701"/>
                  <a:pt x="9161" y="3717"/>
                </a:cubicBezTo>
                <a:cubicBezTo>
                  <a:pt x="9160" y="3723"/>
                  <a:pt x="9160" y="3729"/>
                  <a:pt x="9160" y="3736"/>
                </a:cubicBezTo>
                <a:cubicBezTo>
                  <a:pt x="9160" y="3758"/>
                  <a:pt x="9162" y="3780"/>
                  <a:pt x="9160" y="3802"/>
                </a:cubicBezTo>
                <a:cubicBezTo>
                  <a:pt x="9158" y="3825"/>
                  <a:pt x="9163" y="3834"/>
                  <a:pt x="9187" y="3834"/>
                </a:cubicBezTo>
                <a:cubicBezTo>
                  <a:pt x="9215" y="3833"/>
                  <a:pt x="9243" y="3830"/>
                  <a:pt x="9271" y="3828"/>
                </a:cubicBezTo>
                <a:cubicBezTo>
                  <a:pt x="9318" y="3824"/>
                  <a:pt x="9347" y="3845"/>
                  <a:pt x="9355" y="3891"/>
                </a:cubicBezTo>
                <a:cubicBezTo>
                  <a:pt x="9363" y="3937"/>
                  <a:pt x="9363" y="3937"/>
                  <a:pt x="9336" y="3974"/>
                </a:cubicBezTo>
                <a:cubicBezTo>
                  <a:pt x="9340" y="3979"/>
                  <a:pt x="9346" y="3985"/>
                  <a:pt x="9348" y="3992"/>
                </a:cubicBezTo>
                <a:cubicBezTo>
                  <a:pt x="9353" y="4010"/>
                  <a:pt x="9361" y="4028"/>
                  <a:pt x="9360" y="4045"/>
                </a:cubicBezTo>
                <a:cubicBezTo>
                  <a:pt x="9356" y="4098"/>
                  <a:pt x="9311" y="4116"/>
                  <a:pt x="9271" y="4132"/>
                </a:cubicBezTo>
                <a:cubicBezTo>
                  <a:pt x="9238" y="4145"/>
                  <a:pt x="9204" y="4135"/>
                  <a:pt x="9182" y="4106"/>
                </a:cubicBezTo>
                <a:cubicBezTo>
                  <a:pt x="9171" y="4091"/>
                  <a:pt x="9168" y="4070"/>
                  <a:pt x="9165" y="4051"/>
                </a:cubicBezTo>
                <a:cubicBezTo>
                  <a:pt x="9161" y="4027"/>
                  <a:pt x="9157" y="4022"/>
                  <a:pt x="9135" y="4024"/>
                </a:cubicBezTo>
                <a:cubicBezTo>
                  <a:pt x="9076" y="4029"/>
                  <a:pt x="9017" y="4034"/>
                  <a:pt x="8959" y="4040"/>
                </a:cubicBezTo>
                <a:cubicBezTo>
                  <a:pt x="8935" y="4043"/>
                  <a:pt x="8913" y="4049"/>
                  <a:pt x="8889" y="4054"/>
                </a:cubicBezTo>
                <a:cubicBezTo>
                  <a:pt x="8889" y="4067"/>
                  <a:pt x="8888" y="4076"/>
                  <a:pt x="8889" y="4085"/>
                </a:cubicBezTo>
                <a:cubicBezTo>
                  <a:pt x="8891" y="4154"/>
                  <a:pt x="8830" y="4203"/>
                  <a:pt x="8764" y="4185"/>
                </a:cubicBezTo>
                <a:cubicBezTo>
                  <a:pt x="8746" y="4180"/>
                  <a:pt x="8728" y="4174"/>
                  <a:pt x="8712" y="4165"/>
                </a:cubicBezTo>
                <a:cubicBezTo>
                  <a:pt x="8675" y="4144"/>
                  <a:pt x="8659" y="4105"/>
                  <a:pt x="8669" y="4063"/>
                </a:cubicBezTo>
                <a:cubicBezTo>
                  <a:pt x="8671" y="4052"/>
                  <a:pt x="8671" y="4040"/>
                  <a:pt x="8672" y="4028"/>
                </a:cubicBezTo>
                <a:cubicBezTo>
                  <a:pt x="8675" y="3998"/>
                  <a:pt x="8676" y="3967"/>
                  <a:pt x="8684" y="3938"/>
                </a:cubicBezTo>
                <a:cubicBezTo>
                  <a:pt x="8688" y="3925"/>
                  <a:pt x="8704" y="3913"/>
                  <a:pt x="8716" y="3905"/>
                </a:cubicBezTo>
                <a:cubicBezTo>
                  <a:pt x="8751" y="3881"/>
                  <a:pt x="8792" y="3875"/>
                  <a:pt x="8833" y="3870"/>
                </a:cubicBezTo>
                <a:cubicBezTo>
                  <a:pt x="8861" y="3866"/>
                  <a:pt x="8889" y="3865"/>
                  <a:pt x="8916" y="3862"/>
                </a:cubicBezTo>
                <a:cubicBezTo>
                  <a:pt x="8945" y="3859"/>
                  <a:pt x="8951" y="3853"/>
                  <a:pt x="8952" y="3825"/>
                </a:cubicBezTo>
                <a:cubicBezTo>
                  <a:pt x="8953" y="3789"/>
                  <a:pt x="8953" y="3753"/>
                  <a:pt x="8954" y="3717"/>
                </a:cubicBezTo>
                <a:cubicBezTo>
                  <a:pt x="8954" y="3709"/>
                  <a:pt x="8953" y="3701"/>
                  <a:pt x="8954" y="3693"/>
                </a:cubicBezTo>
                <a:cubicBezTo>
                  <a:pt x="8966" y="3591"/>
                  <a:pt x="8962" y="3489"/>
                  <a:pt x="8967" y="3388"/>
                </a:cubicBezTo>
                <a:cubicBezTo>
                  <a:pt x="8971" y="3319"/>
                  <a:pt x="8978" y="3250"/>
                  <a:pt x="8982" y="3181"/>
                </a:cubicBezTo>
                <a:cubicBezTo>
                  <a:pt x="8985" y="3131"/>
                  <a:pt x="8982" y="3079"/>
                  <a:pt x="8990" y="3030"/>
                </a:cubicBezTo>
                <a:cubicBezTo>
                  <a:pt x="8996" y="2993"/>
                  <a:pt x="8983" y="2960"/>
                  <a:pt x="8985" y="2924"/>
                </a:cubicBezTo>
                <a:cubicBezTo>
                  <a:pt x="8986" y="2880"/>
                  <a:pt x="8978" y="2872"/>
                  <a:pt x="8932" y="2872"/>
                </a:cubicBezTo>
                <a:cubicBezTo>
                  <a:pt x="8834" y="2870"/>
                  <a:pt x="8736" y="2870"/>
                  <a:pt x="8638" y="2867"/>
                </a:cubicBezTo>
                <a:cubicBezTo>
                  <a:pt x="8549" y="2865"/>
                  <a:pt x="8460" y="2862"/>
                  <a:pt x="8371" y="2859"/>
                </a:cubicBezTo>
                <a:cubicBezTo>
                  <a:pt x="8338" y="2858"/>
                  <a:pt x="8305" y="2856"/>
                  <a:pt x="8271" y="2856"/>
                </a:cubicBezTo>
                <a:cubicBezTo>
                  <a:pt x="8186" y="2855"/>
                  <a:pt x="8101" y="2856"/>
                  <a:pt x="8016" y="2855"/>
                </a:cubicBezTo>
                <a:cubicBezTo>
                  <a:pt x="7928" y="2855"/>
                  <a:pt x="7841" y="2854"/>
                  <a:pt x="7753" y="2852"/>
                </a:cubicBezTo>
                <a:cubicBezTo>
                  <a:pt x="7724" y="2851"/>
                  <a:pt x="7694" y="2843"/>
                  <a:pt x="7666" y="2847"/>
                </a:cubicBezTo>
                <a:cubicBezTo>
                  <a:pt x="7584" y="2856"/>
                  <a:pt x="7502" y="2852"/>
                  <a:pt x="7420" y="2853"/>
                </a:cubicBezTo>
                <a:cubicBezTo>
                  <a:pt x="7347" y="2854"/>
                  <a:pt x="7274" y="2852"/>
                  <a:pt x="7200" y="2851"/>
                </a:cubicBezTo>
                <a:cubicBezTo>
                  <a:pt x="7133" y="2849"/>
                  <a:pt x="7065" y="2847"/>
                  <a:pt x="6997" y="2842"/>
                </a:cubicBezTo>
                <a:cubicBezTo>
                  <a:pt x="6943" y="2839"/>
                  <a:pt x="6889" y="2831"/>
                  <a:pt x="6835" y="2825"/>
                </a:cubicBezTo>
                <a:cubicBezTo>
                  <a:pt x="6826" y="2824"/>
                  <a:pt x="6816" y="2820"/>
                  <a:pt x="6808" y="2821"/>
                </a:cubicBezTo>
                <a:cubicBezTo>
                  <a:pt x="6747" y="2830"/>
                  <a:pt x="6686" y="2822"/>
                  <a:pt x="6626" y="2826"/>
                </a:cubicBezTo>
                <a:cubicBezTo>
                  <a:pt x="6598" y="2827"/>
                  <a:pt x="6571" y="2823"/>
                  <a:pt x="6543" y="2822"/>
                </a:cubicBezTo>
                <a:cubicBezTo>
                  <a:pt x="6522" y="2821"/>
                  <a:pt x="6500" y="2821"/>
                  <a:pt x="6479" y="2821"/>
                </a:cubicBezTo>
                <a:cubicBezTo>
                  <a:pt x="6428" y="2823"/>
                  <a:pt x="6376" y="2826"/>
                  <a:pt x="6325" y="2826"/>
                </a:cubicBezTo>
                <a:cubicBezTo>
                  <a:pt x="6256" y="2825"/>
                  <a:pt x="6187" y="2822"/>
                  <a:pt x="6119" y="2820"/>
                </a:cubicBezTo>
                <a:cubicBezTo>
                  <a:pt x="6068" y="2818"/>
                  <a:pt x="6018" y="2816"/>
                  <a:pt x="5967" y="2814"/>
                </a:cubicBezTo>
                <a:cubicBezTo>
                  <a:pt x="5924" y="2813"/>
                  <a:pt x="5879" y="2817"/>
                  <a:pt x="5837" y="2808"/>
                </a:cubicBezTo>
                <a:cubicBezTo>
                  <a:pt x="5781" y="2797"/>
                  <a:pt x="5726" y="2802"/>
                  <a:pt x="5670" y="2798"/>
                </a:cubicBezTo>
                <a:cubicBezTo>
                  <a:pt x="5616" y="2795"/>
                  <a:pt x="5608" y="2802"/>
                  <a:pt x="5614" y="2857"/>
                </a:cubicBezTo>
                <a:cubicBezTo>
                  <a:pt x="5625" y="2948"/>
                  <a:pt x="5621" y="3040"/>
                  <a:pt x="5625" y="3131"/>
                </a:cubicBezTo>
                <a:cubicBezTo>
                  <a:pt x="5628" y="3223"/>
                  <a:pt x="5624" y="3314"/>
                  <a:pt x="5620" y="3406"/>
                </a:cubicBezTo>
                <a:cubicBezTo>
                  <a:pt x="5617" y="3468"/>
                  <a:pt x="5608" y="3531"/>
                  <a:pt x="5603" y="3593"/>
                </a:cubicBezTo>
                <a:cubicBezTo>
                  <a:pt x="5601" y="3621"/>
                  <a:pt x="5603" y="3649"/>
                  <a:pt x="5602" y="3677"/>
                </a:cubicBezTo>
                <a:cubicBezTo>
                  <a:pt x="5602" y="3694"/>
                  <a:pt x="5610" y="3704"/>
                  <a:pt x="5627" y="3707"/>
                </a:cubicBezTo>
                <a:cubicBezTo>
                  <a:pt x="5629" y="3707"/>
                  <a:pt x="5630" y="3708"/>
                  <a:pt x="5631" y="3708"/>
                </a:cubicBezTo>
                <a:cubicBezTo>
                  <a:pt x="5683" y="3707"/>
                  <a:pt x="5727" y="3736"/>
                  <a:pt x="5775" y="3747"/>
                </a:cubicBezTo>
                <a:cubicBezTo>
                  <a:pt x="5811" y="3755"/>
                  <a:pt x="5828" y="3783"/>
                  <a:pt x="5842" y="3811"/>
                </a:cubicBezTo>
                <a:cubicBezTo>
                  <a:pt x="5866" y="3858"/>
                  <a:pt x="5850" y="3914"/>
                  <a:pt x="5806" y="3944"/>
                </a:cubicBezTo>
                <a:cubicBezTo>
                  <a:pt x="5751" y="3983"/>
                  <a:pt x="5691" y="4004"/>
                  <a:pt x="5624" y="4006"/>
                </a:cubicBezTo>
                <a:cubicBezTo>
                  <a:pt x="5545" y="4009"/>
                  <a:pt x="5468" y="3994"/>
                  <a:pt x="5391" y="3979"/>
                </a:cubicBezTo>
                <a:cubicBezTo>
                  <a:pt x="5341" y="3968"/>
                  <a:pt x="5296" y="3948"/>
                  <a:pt x="5249" y="3930"/>
                </a:cubicBezTo>
                <a:cubicBezTo>
                  <a:pt x="5180" y="3903"/>
                  <a:pt x="5143" y="3853"/>
                  <a:pt x="5144" y="3777"/>
                </a:cubicBezTo>
                <a:cubicBezTo>
                  <a:pt x="5144" y="3738"/>
                  <a:pt x="5151" y="3696"/>
                  <a:pt x="5140" y="3659"/>
                </a:cubicBezTo>
                <a:cubicBezTo>
                  <a:pt x="5127" y="3611"/>
                  <a:pt x="5131" y="3564"/>
                  <a:pt x="5125" y="3517"/>
                </a:cubicBezTo>
                <a:cubicBezTo>
                  <a:pt x="5117" y="3462"/>
                  <a:pt x="5113" y="3406"/>
                  <a:pt x="5109" y="3350"/>
                </a:cubicBezTo>
                <a:cubicBezTo>
                  <a:pt x="5108" y="3331"/>
                  <a:pt x="5119" y="3308"/>
                  <a:pt x="5099" y="3295"/>
                </a:cubicBezTo>
                <a:cubicBezTo>
                  <a:pt x="5085" y="3285"/>
                  <a:pt x="5065" y="3282"/>
                  <a:pt x="5048" y="3277"/>
                </a:cubicBezTo>
                <a:cubicBezTo>
                  <a:pt x="5016" y="3268"/>
                  <a:pt x="4984" y="3260"/>
                  <a:pt x="4952" y="3250"/>
                </a:cubicBezTo>
                <a:cubicBezTo>
                  <a:pt x="4913" y="3239"/>
                  <a:pt x="4888" y="3255"/>
                  <a:pt x="4886" y="3295"/>
                </a:cubicBezTo>
                <a:cubicBezTo>
                  <a:pt x="4881" y="3384"/>
                  <a:pt x="4877" y="3473"/>
                  <a:pt x="4874" y="3561"/>
                </a:cubicBezTo>
                <a:cubicBezTo>
                  <a:pt x="4872" y="3599"/>
                  <a:pt x="4883" y="3634"/>
                  <a:pt x="4907" y="3666"/>
                </a:cubicBezTo>
                <a:cubicBezTo>
                  <a:pt x="4944" y="3714"/>
                  <a:pt x="4968" y="3768"/>
                  <a:pt x="4960" y="3832"/>
                </a:cubicBezTo>
                <a:cubicBezTo>
                  <a:pt x="4956" y="3869"/>
                  <a:pt x="4958" y="3907"/>
                  <a:pt x="4959" y="3944"/>
                </a:cubicBezTo>
                <a:cubicBezTo>
                  <a:pt x="4960" y="4002"/>
                  <a:pt x="4940" y="4049"/>
                  <a:pt x="4893" y="4086"/>
                </a:cubicBezTo>
                <a:cubicBezTo>
                  <a:pt x="4821" y="4141"/>
                  <a:pt x="4750" y="4196"/>
                  <a:pt x="4662" y="4225"/>
                </a:cubicBezTo>
                <a:cubicBezTo>
                  <a:pt x="4607" y="4242"/>
                  <a:pt x="4554" y="4263"/>
                  <a:pt x="4500" y="4281"/>
                </a:cubicBezTo>
                <a:cubicBezTo>
                  <a:pt x="4464" y="4294"/>
                  <a:pt x="4458" y="4303"/>
                  <a:pt x="4458" y="4342"/>
                </a:cubicBezTo>
                <a:cubicBezTo>
                  <a:pt x="4458" y="4503"/>
                  <a:pt x="4458" y="4664"/>
                  <a:pt x="4457" y="4825"/>
                </a:cubicBezTo>
                <a:cubicBezTo>
                  <a:pt x="4456" y="4874"/>
                  <a:pt x="4451" y="4924"/>
                  <a:pt x="4446" y="4973"/>
                </a:cubicBezTo>
                <a:cubicBezTo>
                  <a:pt x="4445" y="4983"/>
                  <a:pt x="4438" y="4999"/>
                  <a:pt x="4430" y="5002"/>
                </a:cubicBezTo>
                <a:cubicBezTo>
                  <a:pt x="4374" y="5023"/>
                  <a:pt x="4317" y="5038"/>
                  <a:pt x="4256" y="5012"/>
                </a:cubicBezTo>
                <a:cubicBezTo>
                  <a:pt x="4227" y="4999"/>
                  <a:pt x="4218" y="4978"/>
                  <a:pt x="4218" y="4950"/>
                </a:cubicBezTo>
                <a:cubicBezTo>
                  <a:pt x="4218" y="4900"/>
                  <a:pt x="4219" y="4851"/>
                  <a:pt x="4219" y="4802"/>
                </a:cubicBezTo>
                <a:cubicBezTo>
                  <a:pt x="4219" y="4667"/>
                  <a:pt x="4219" y="4533"/>
                  <a:pt x="4219" y="4398"/>
                </a:cubicBezTo>
                <a:cubicBezTo>
                  <a:pt x="4219" y="4360"/>
                  <a:pt x="4212" y="4355"/>
                  <a:pt x="4173" y="4361"/>
                </a:cubicBezTo>
                <a:cubicBezTo>
                  <a:pt x="4166" y="4363"/>
                  <a:pt x="4160" y="4364"/>
                  <a:pt x="4153" y="4365"/>
                </a:cubicBezTo>
                <a:cubicBezTo>
                  <a:pt x="4098" y="4368"/>
                  <a:pt x="4042" y="4370"/>
                  <a:pt x="3986" y="4374"/>
                </a:cubicBezTo>
                <a:cubicBezTo>
                  <a:pt x="3927" y="4377"/>
                  <a:pt x="3867" y="4382"/>
                  <a:pt x="3807" y="4384"/>
                </a:cubicBezTo>
                <a:cubicBezTo>
                  <a:pt x="3758" y="4386"/>
                  <a:pt x="3709" y="4384"/>
                  <a:pt x="3660" y="4383"/>
                </a:cubicBezTo>
                <a:cubicBezTo>
                  <a:pt x="3615" y="4383"/>
                  <a:pt x="3570" y="4381"/>
                  <a:pt x="3525" y="4381"/>
                </a:cubicBezTo>
                <a:cubicBezTo>
                  <a:pt x="3462" y="4381"/>
                  <a:pt x="3399" y="4383"/>
                  <a:pt x="3337" y="4381"/>
                </a:cubicBezTo>
                <a:cubicBezTo>
                  <a:pt x="3295" y="4380"/>
                  <a:pt x="3252" y="4373"/>
                  <a:pt x="3210" y="4370"/>
                </a:cubicBezTo>
                <a:cubicBezTo>
                  <a:pt x="3161" y="4366"/>
                  <a:pt x="3112" y="4363"/>
                  <a:pt x="3063" y="4360"/>
                </a:cubicBezTo>
                <a:cubicBezTo>
                  <a:pt x="2974" y="4354"/>
                  <a:pt x="2885" y="4350"/>
                  <a:pt x="2797" y="4341"/>
                </a:cubicBezTo>
                <a:cubicBezTo>
                  <a:pt x="2746" y="4335"/>
                  <a:pt x="2694" y="4326"/>
                  <a:pt x="2645" y="4312"/>
                </a:cubicBezTo>
                <a:cubicBezTo>
                  <a:pt x="2604" y="4300"/>
                  <a:pt x="2588" y="4317"/>
                  <a:pt x="2593" y="4359"/>
                </a:cubicBezTo>
                <a:cubicBezTo>
                  <a:pt x="2595" y="4377"/>
                  <a:pt x="2601" y="4395"/>
                  <a:pt x="2605" y="4415"/>
                </a:cubicBezTo>
                <a:close/>
                <a:moveTo>
                  <a:pt x="9034" y="329"/>
                </a:moveTo>
                <a:cubicBezTo>
                  <a:pt x="9005" y="328"/>
                  <a:pt x="8981" y="326"/>
                  <a:pt x="8958" y="326"/>
                </a:cubicBezTo>
                <a:cubicBezTo>
                  <a:pt x="8904" y="325"/>
                  <a:pt x="8851" y="326"/>
                  <a:pt x="8798" y="324"/>
                </a:cubicBezTo>
                <a:cubicBezTo>
                  <a:pt x="8733" y="321"/>
                  <a:pt x="8669" y="314"/>
                  <a:pt x="8604" y="314"/>
                </a:cubicBezTo>
                <a:cubicBezTo>
                  <a:pt x="8563" y="313"/>
                  <a:pt x="8523" y="313"/>
                  <a:pt x="8482" y="313"/>
                </a:cubicBezTo>
                <a:cubicBezTo>
                  <a:pt x="8400" y="314"/>
                  <a:pt x="8318" y="313"/>
                  <a:pt x="8236" y="307"/>
                </a:cubicBezTo>
                <a:cubicBezTo>
                  <a:pt x="8156" y="301"/>
                  <a:pt x="8074" y="304"/>
                  <a:pt x="7993" y="303"/>
                </a:cubicBezTo>
                <a:cubicBezTo>
                  <a:pt x="7952" y="303"/>
                  <a:pt x="7911" y="303"/>
                  <a:pt x="7870" y="302"/>
                </a:cubicBezTo>
                <a:cubicBezTo>
                  <a:pt x="7762" y="299"/>
                  <a:pt x="7655" y="295"/>
                  <a:pt x="7547" y="293"/>
                </a:cubicBezTo>
                <a:cubicBezTo>
                  <a:pt x="7473" y="291"/>
                  <a:pt x="7398" y="291"/>
                  <a:pt x="7323" y="289"/>
                </a:cubicBezTo>
                <a:cubicBezTo>
                  <a:pt x="7249" y="287"/>
                  <a:pt x="7175" y="284"/>
                  <a:pt x="7101" y="282"/>
                </a:cubicBezTo>
                <a:cubicBezTo>
                  <a:pt x="7020" y="280"/>
                  <a:pt x="6939" y="279"/>
                  <a:pt x="6858" y="277"/>
                </a:cubicBezTo>
                <a:cubicBezTo>
                  <a:pt x="6776" y="275"/>
                  <a:pt x="6694" y="270"/>
                  <a:pt x="6611" y="269"/>
                </a:cubicBezTo>
                <a:cubicBezTo>
                  <a:pt x="6576" y="268"/>
                  <a:pt x="6540" y="278"/>
                  <a:pt x="6505" y="278"/>
                </a:cubicBezTo>
                <a:cubicBezTo>
                  <a:pt x="6430" y="277"/>
                  <a:pt x="6356" y="272"/>
                  <a:pt x="6282" y="269"/>
                </a:cubicBezTo>
                <a:cubicBezTo>
                  <a:pt x="6263" y="269"/>
                  <a:pt x="6245" y="271"/>
                  <a:pt x="6226" y="272"/>
                </a:cubicBezTo>
                <a:cubicBezTo>
                  <a:pt x="6208" y="273"/>
                  <a:pt x="6189" y="274"/>
                  <a:pt x="6171" y="275"/>
                </a:cubicBezTo>
                <a:cubicBezTo>
                  <a:pt x="6087" y="283"/>
                  <a:pt x="6004" y="267"/>
                  <a:pt x="5920" y="265"/>
                </a:cubicBezTo>
                <a:cubicBezTo>
                  <a:pt x="5895" y="265"/>
                  <a:pt x="5869" y="264"/>
                  <a:pt x="5844" y="264"/>
                </a:cubicBezTo>
                <a:cubicBezTo>
                  <a:pt x="5811" y="264"/>
                  <a:pt x="5778" y="265"/>
                  <a:pt x="5745" y="265"/>
                </a:cubicBezTo>
                <a:cubicBezTo>
                  <a:pt x="5708" y="266"/>
                  <a:pt x="5670" y="270"/>
                  <a:pt x="5634" y="267"/>
                </a:cubicBezTo>
                <a:cubicBezTo>
                  <a:pt x="5589" y="265"/>
                  <a:pt x="5578" y="270"/>
                  <a:pt x="5576" y="315"/>
                </a:cubicBezTo>
                <a:cubicBezTo>
                  <a:pt x="5573" y="396"/>
                  <a:pt x="5571" y="477"/>
                  <a:pt x="5571" y="559"/>
                </a:cubicBezTo>
                <a:cubicBezTo>
                  <a:pt x="5569" y="680"/>
                  <a:pt x="5570" y="801"/>
                  <a:pt x="5569" y="922"/>
                </a:cubicBezTo>
                <a:cubicBezTo>
                  <a:pt x="5569" y="944"/>
                  <a:pt x="5573" y="962"/>
                  <a:pt x="5587" y="977"/>
                </a:cubicBezTo>
                <a:cubicBezTo>
                  <a:pt x="5633" y="1026"/>
                  <a:pt x="5650" y="1090"/>
                  <a:pt x="5679" y="1148"/>
                </a:cubicBezTo>
                <a:cubicBezTo>
                  <a:pt x="5692" y="1174"/>
                  <a:pt x="5703" y="1202"/>
                  <a:pt x="5709" y="1230"/>
                </a:cubicBezTo>
                <a:cubicBezTo>
                  <a:pt x="5719" y="1281"/>
                  <a:pt x="5728" y="1332"/>
                  <a:pt x="5733" y="1383"/>
                </a:cubicBezTo>
                <a:cubicBezTo>
                  <a:pt x="5737" y="1438"/>
                  <a:pt x="5740" y="1493"/>
                  <a:pt x="5736" y="1547"/>
                </a:cubicBezTo>
                <a:cubicBezTo>
                  <a:pt x="5731" y="1609"/>
                  <a:pt x="5714" y="1669"/>
                  <a:pt x="5693" y="1729"/>
                </a:cubicBezTo>
                <a:cubicBezTo>
                  <a:pt x="5670" y="1796"/>
                  <a:pt x="5641" y="1859"/>
                  <a:pt x="5595" y="1914"/>
                </a:cubicBezTo>
                <a:cubicBezTo>
                  <a:pt x="5582" y="1930"/>
                  <a:pt x="5575" y="1951"/>
                  <a:pt x="5567" y="1971"/>
                </a:cubicBezTo>
                <a:cubicBezTo>
                  <a:pt x="5564" y="1977"/>
                  <a:pt x="5565" y="1987"/>
                  <a:pt x="5569" y="1993"/>
                </a:cubicBezTo>
                <a:cubicBezTo>
                  <a:pt x="5589" y="2025"/>
                  <a:pt x="5608" y="2058"/>
                  <a:pt x="5640" y="2082"/>
                </a:cubicBezTo>
                <a:cubicBezTo>
                  <a:pt x="5680" y="2110"/>
                  <a:pt x="5718" y="2142"/>
                  <a:pt x="5757" y="2171"/>
                </a:cubicBezTo>
                <a:cubicBezTo>
                  <a:pt x="5766" y="2178"/>
                  <a:pt x="5777" y="2184"/>
                  <a:pt x="5787" y="2190"/>
                </a:cubicBezTo>
                <a:cubicBezTo>
                  <a:pt x="5807" y="2201"/>
                  <a:pt x="5827" y="2211"/>
                  <a:pt x="5847" y="2221"/>
                </a:cubicBezTo>
                <a:cubicBezTo>
                  <a:pt x="5873" y="2235"/>
                  <a:pt x="5899" y="2248"/>
                  <a:pt x="5924" y="2262"/>
                </a:cubicBezTo>
                <a:cubicBezTo>
                  <a:pt x="5938" y="2270"/>
                  <a:pt x="5949" y="2267"/>
                  <a:pt x="5961" y="2259"/>
                </a:cubicBezTo>
                <a:cubicBezTo>
                  <a:pt x="6011" y="2225"/>
                  <a:pt x="6061" y="2191"/>
                  <a:pt x="6112" y="2158"/>
                </a:cubicBezTo>
                <a:cubicBezTo>
                  <a:pt x="6134" y="2144"/>
                  <a:pt x="6145" y="2125"/>
                  <a:pt x="6154" y="2101"/>
                </a:cubicBezTo>
                <a:cubicBezTo>
                  <a:pt x="6164" y="2073"/>
                  <a:pt x="6171" y="2042"/>
                  <a:pt x="6188" y="2017"/>
                </a:cubicBezTo>
                <a:cubicBezTo>
                  <a:pt x="6227" y="1961"/>
                  <a:pt x="6271" y="1910"/>
                  <a:pt x="6328" y="1871"/>
                </a:cubicBezTo>
                <a:cubicBezTo>
                  <a:pt x="6357" y="1851"/>
                  <a:pt x="6388" y="1833"/>
                  <a:pt x="6416" y="1811"/>
                </a:cubicBezTo>
                <a:cubicBezTo>
                  <a:pt x="6482" y="1762"/>
                  <a:pt x="6553" y="1726"/>
                  <a:pt x="6636" y="1721"/>
                </a:cubicBezTo>
                <a:cubicBezTo>
                  <a:pt x="6652" y="1720"/>
                  <a:pt x="6667" y="1724"/>
                  <a:pt x="6682" y="1727"/>
                </a:cubicBezTo>
                <a:cubicBezTo>
                  <a:pt x="6728" y="1738"/>
                  <a:pt x="6749" y="1777"/>
                  <a:pt x="6772" y="1812"/>
                </a:cubicBezTo>
                <a:cubicBezTo>
                  <a:pt x="6781" y="1827"/>
                  <a:pt x="6780" y="1843"/>
                  <a:pt x="6766" y="1859"/>
                </a:cubicBezTo>
                <a:cubicBezTo>
                  <a:pt x="6736" y="1894"/>
                  <a:pt x="6700" y="1918"/>
                  <a:pt x="6659" y="1939"/>
                </a:cubicBezTo>
                <a:cubicBezTo>
                  <a:pt x="6622" y="1959"/>
                  <a:pt x="6621" y="1976"/>
                  <a:pt x="6652" y="2005"/>
                </a:cubicBezTo>
                <a:cubicBezTo>
                  <a:pt x="6670" y="2022"/>
                  <a:pt x="6687" y="2038"/>
                  <a:pt x="6703" y="2056"/>
                </a:cubicBezTo>
                <a:cubicBezTo>
                  <a:pt x="6713" y="2069"/>
                  <a:pt x="6725" y="2085"/>
                  <a:pt x="6728" y="2101"/>
                </a:cubicBezTo>
                <a:cubicBezTo>
                  <a:pt x="6737" y="2138"/>
                  <a:pt x="6743" y="2176"/>
                  <a:pt x="6747" y="2214"/>
                </a:cubicBezTo>
                <a:cubicBezTo>
                  <a:pt x="6749" y="2240"/>
                  <a:pt x="6746" y="2268"/>
                  <a:pt x="6741" y="2293"/>
                </a:cubicBezTo>
                <a:cubicBezTo>
                  <a:pt x="6735" y="2319"/>
                  <a:pt x="6725" y="2344"/>
                  <a:pt x="6713" y="2368"/>
                </a:cubicBezTo>
                <a:cubicBezTo>
                  <a:pt x="6705" y="2384"/>
                  <a:pt x="6695" y="2402"/>
                  <a:pt x="6681" y="2412"/>
                </a:cubicBezTo>
                <a:cubicBezTo>
                  <a:pt x="6615" y="2462"/>
                  <a:pt x="6544" y="2505"/>
                  <a:pt x="6457" y="2505"/>
                </a:cubicBezTo>
                <a:cubicBezTo>
                  <a:pt x="6439" y="2505"/>
                  <a:pt x="6420" y="2504"/>
                  <a:pt x="6403" y="2500"/>
                </a:cubicBezTo>
                <a:cubicBezTo>
                  <a:pt x="6374" y="2493"/>
                  <a:pt x="6346" y="2483"/>
                  <a:pt x="6318" y="2476"/>
                </a:cubicBezTo>
                <a:cubicBezTo>
                  <a:pt x="6311" y="2474"/>
                  <a:pt x="6302" y="2475"/>
                  <a:pt x="6296" y="2478"/>
                </a:cubicBezTo>
                <a:cubicBezTo>
                  <a:pt x="6251" y="2503"/>
                  <a:pt x="6206" y="2529"/>
                  <a:pt x="6161" y="2555"/>
                </a:cubicBezTo>
                <a:cubicBezTo>
                  <a:pt x="6155" y="2559"/>
                  <a:pt x="6150" y="2567"/>
                  <a:pt x="6142" y="2577"/>
                </a:cubicBezTo>
                <a:cubicBezTo>
                  <a:pt x="6154" y="2579"/>
                  <a:pt x="6160" y="2582"/>
                  <a:pt x="6166" y="2582"/>
                </a:cubicBezTo>
                <a:cubicBezTo>
                  <a:pt x="6204" y="2582"/>
                  <a:pt x="6241" y="2581"/>
                  <a:pt x="6278" y="2581"/>
                </a:cubicBezTo>
                <a:cubicBezTo>
                  <a:pt x="6386" y="2583"/>
                  <a:pt x="6493" y="2592"/>
                  <a:pt x="6600" y="2587"/>
                </a:cubicBezTo>
                <a:cubicBezTo>
                  <a:pt x="6630" y="2586"/>
                  <a:pt x="6661" y="2592"/>
                  <a:pt x="6691" y="2594"/>
                </a:cubicBezTo>
                <a:cubicBezTo>
                  <a:pt x="6741" y="2596"/>
                  <a:pt x="6790" y="2588"/>
                  <a:pt x="6841" y="2596"/>
                </a:cubicBezTo>
                <a:cubicBezTo>
                  <a:pt x="6886" y="2602"/>
                  <a:pt x="6933" y="2596"/>
                  <a:pt x="6980" y="2597"/>
                </a:cubicBezTo>
                <a:cubicBezTo>
                  <a:pt x="7078" y="2599"/>
                  <a:pt x="7176" y="2589"/>
                  <a:pt x="7274" y="2607"/>
                </a:cubicBezTo>
                <a:cubicBezTo>
                  <a:pt x="7278" y="2607"/>
                  <a:pt x="7283" y="2608"/>
                  <a:pt x="7286" y="2607"/>
                </a:cubicBezTo>
                <a:cubicBezTo>
                  <a:pt x="7311" y="2596"/>
                  <a:pt x="7335" y="2604"/>
                  <a:pt x="7360" y="2606"/>
                </a:cubicBezTo>
                <a:cubicBezTo>
                  <a:pt x="7431" y="2612"/>
                  <a:pt x="7503" y="2604"/>
                  <a:pt x="7574" y="2618"/>
                </a:cubicBezTo>
                <a:cubicBezTo>
                  <a:pt x="7582" y="2620"/>
                  <a:pt x="7592" y="2616"/>
                  <a:pt x="7601" y="2616"/>
                </a:cubicBezTo>
                <a:cubicBezTo>
                  <a:pt x="7643" y="2617"/>
                  <a:pt x="7685" y="2616"/>
                  <a:pt x="7727" y="2619"/>
                </a:cubicBezTo>
                <a:cubicBezTo>
                  <a:pt x="7756" y="2620"/>
                  <a:pt x="7785" y="2628"/>
                  <a:pt x="7814" y="2630"/>
                </a:cubicBezTo>
                <a:cubicBezTo>
                  <a:pt x="7859" y="2632"/>
                  <a:pt x="7904" y="2634"/>
                  <a:pt x="7949" y="2634"/>
                </a:cubicBezTo>
                <a:cubicBezTo>
                  <a:pt x="7985" y="2634"/>
                  <a:pt x="8020" y="2631"/>
                  <a:pt x="8055" y="2630"/>
                </a:cubicBezTo>
                <a:cubicBezTo>
                  <a:pt x="8087" y="2630"/>
                  <a:pt x="8118" y="2615"/>
                  <a:pt x="8150" y="2627"/>
                </a:cubicBezTo>
                <a:cubicBezTo>
                  <a:pt x="8154" y="2629"/>
                  <a:pt x="8160" y="2627"/>
                  <a:pt x="8165" y="2627"/>
                </a:cubicBezTo>
                <a:cubicBezTo>
                  <a:pt x="8207" y="2625"/>
                  <a:pt x="8249" y="2621"/>
                  <a:pt x="8291" y="2622"/>
                </a:cubicBezTo>
                <a:cubicBezTo>
                  <a:pt x="8340" y="2622"/>
                  <a:pt x="8388" y="2627"/>
                  <a:pt x="8437" y="2630"/>
                </a:cubicBezTo>
                <a:cubicBezTo>
                  <a:pt x="8443" y="2630"/>
                  <a:pt x="8448" y="2631"/>
                  <a:pt x="8453" y="2632"/>
                </a:cubicBezTo>
                <a:cubicBezTo>
                  <a:pt x="8491" y="2636"/>
                  <a:pt x="8529" y="2644"/>
                  <a:pt x="8567" y="2645"/>
                </a:cubicBezTo>
                <a:cubicBezTo>
                  <a:pt x="8664" y="2645"/>
                  <a:pt x="8761" y="2644"/>
                  <a:pt x="8858" y="2642"/>
                </a:cubicBezTo>
                <a:cubicBezTo>
                  <a:pt x="8878" y="2641"/>
                  <a:pt x="8898" y="2637"/>
                  <a:pt x="8917" y="2632"/>
                </a:cubicBezTo>
                <a:cubicBezTo>
                  <a:pt x="8949" y="2623"/>
                  <a:pt x="8949" y="2622"/>
                  <a:pt x="8950" y="2589"/>
                </a:cubicBezTo>
                <a:cubicBezTo>
                  <a:pt x="8951" y="2545"/>
                  <a:pt x="8950" y="2501"/>
                  <a:pt x="8952" y="2457"/>
                </a:cubicBezTo>
                <a:cubicBezTo>
                  <a:pt x="8954" y="2385"/>
                  <a:pt x="8958" y="2312"/>
                  <a:pt x="8961" y="2240"/>
                </a:cubicBezTo>
                <a:cubicBezTo>
                  <a:pt x="8962" y="2197"/>
                  <a:pt x="8962" y="2154"/>
                  <a:pt x="8964" y="2112"/>
                </a:cubicBezTo>
                <a:cubicBezTo>
                  <a:pt x="8965" y="2079"/>
                  <a:pt x="8970" y="2046"/>
                  <a:pt x="8972" y="2013"/>
                </a:cubicBezTo>
                <a:cubicBezTo>
                  <a:pt x="8975" y="1933"/>
                  <a:pt x="8977" y="1854"/>
                  <a:pt x="8980" y="1774"/>
                </a:cubicBezTo>
                <a:cubicBezTo>
                  <a:pt x="8983" y="1715"/>
                  <a:pt x="8988" y="1656"/>
                  <a:pt x="8992" y="1596"/>
                </a:cubicBezTo>
                <a:cubicBezTo>
                  <a:pt x="8996" y="1520"/>
                  <a:pt x="8999" y="1443"/>
                  <a:pt x="9003" y="1366"/>
                </a:cubicBezTo>
                <a:cubicBezTo>
                  <a:pt x="9003" y="1362"/>
                  <a:pt x="9004" y="1358"/>
                  <a:pt x="9004" y="1354"/>
                </a:cubicBezTo>
                <a:cubicBezTo>
                  <a:pt x="9008" y="1299"/>
                  <a:pt x="9013" y="1243"/>
                  <a:pt x="9016" y="1187"/>
                </a:cubicBezTo>
                <a:cubicBezTo>
                  <a:pt x="9018" y="1119"/>
                  <a:pt x="9015" y="1049"/>
                  <a:pt x="9021" y="981"/>
                </a:cubicBezTo>
                <a:cubicBezTo>
                  <a:pt x="9035" y="825"/>
                  <a:pt x="9034" y="670"/>
                  <a:pt x="9034" y="514"/>
                </a:cubicBezTo>
                <a:cubicBezTo>
                  <a:pt x="9035" y="455"/>
                  <a:pt x="9034" y="396"/>
                  <a:pt x="9034" y="329"/>
                </a:cubicBezTo>
                <a:close/>
                <a:moveTo>
                  <a:pt x="4459" y="4050"/>
                </a:moveTo>
                <a:cubicBezTo>
                  <a:pt x="4460" y="4053"/>
                  <a:pt x="4461" y="4055"/>
                  <a:pt x="4462" y="4057"/>
                </a:cubicBezTo>
                <a:cubicBezTo>
                  <a:pt x="4474" y="4055"/>
                  <a:pt x="4488" y="4054"/>
                  <a:pt x="4500" y="4049"/>
                </a:cubicBezTo>
                <a:cubicBezTo>
                  <a:pt x="4559" y="4026"/>
                  <a:pt x="4618" y="4003"/>
                  <a:pt x="4676" y="3978"/>
                </a:cubicBezTo>
                <a:cubicBezTo>
                  <a:pt x="4717" y="3960"/>
                  <a:pt x="4756" y="3938"/>
                  <a:pt x="4796" y="3917"/>
                </a:cubicBezTo>
                <a:cubicBezTo>
                  <a:pt x="4803" y="3914"/>
                  <a:pt x="4808" y="3907"/>
                  <a:pt x="4813" y="3901"/>
                </a:cubicBezTo>
                <a:cubicBezTo>
                  <a:pt x="4841" y="3876"/>
                  <a:pt x="4857" y="3842"/>
                  <a:pt x="4877" y="3810"/>
                </a:cubicBezTo>
                <a:cubicBezTo>
                  <a:pt x="4889" y="3790"/>
                  <a:pt x="4890" y="3771"/>
                  <a:pt x="4884" y="3750"/>
                </a:cubicBezTo>
                <a:cubicBezTo>
                  <a:pt x="4871" y="3707"/>
                  <a:pt x="4847" y="3671"/>
                  <a:pt x="4812" y="3644"/>
                </a:cubicBezTo>
                <a:cubicBezTo>
                  <a:pt x="4788" y="3626"/>
                  <a:pt x="4762" y="3611"/>
                  <a:pt x="4736" y="3596"/>
                </a:cubicBezTo>
                <a:cubicBezTo>
                  <a:pt x="4691" y="3571"/>
                  <a:pt x="4648" y="3542"/>
                  <a:pt x="4601" y="3523"/>
                </a:cubicBezTo>
                <a:cubicBezTo>
                  <a:pt x="4552" y="3502"/>
                  <a:pt x="4504" y="3478"/>
                  <a:pt x="4452" y="3463"/>
                </a:cubicBezTo>
                <a:cubicBezTo>
                  <a:pt x="4378" y="3442"/>
                  <a:pt x="4307" y="3412"/>
                  <a:pt x="4235" y="3386"/>
                </a:cubicBezTo>
                <a:cubicBezTo>
                  <a:pt x="4220" y="3381"/>
                  <a:pt x="4205" y="3375"/>
                  <a:pt x="4190" y="3371"/>
                </a:cubicBezTo>
                <a:cubicBezTo>
                  <a:pt x="4134" y="3357"/>
                  <a:pt x="4078" y="3343"/>
                  <a:pt x="4022" y="3330"/>
                </a:cubicBezTo>
                <a:cubicBezTo>
                  <a:pt x="3962" y="3315"/>
                  <a:pt x="3902" y="3299"/>
                  <a:pt x="3842" y="3286"/>
                </a:cubicBezTo>
                <a:cubicBezTo>
                  <a:pt x="3792" y="3276"/>
                  <a:pt x="3740" y="3275"/>
                  <a:pt x="3691" y="3258"/>
                </a:cubicBezTo>
                <a:cubicBezTo>
                  <a:pt x="3667" y="3249"/>
                  <a:pt x="3642" y="3248"/>
                  <a:pt x="3617" y="3245"/>
                </a:cubicBezTo>
                <a:cubicBezTo>
                  <a:pt x="3594" y="3243"/>
                  <a:pt x="3571" y="3246"/>
                  <a:pt x="3549" y="3243"/>
                </a:cubicBezTo>
                <a:cubicBezTo>
                  <a:pt x="3490" y="3236"/>
                  <a:pt x="3432" y="3223"/>
                  <a:pt x="3372" y="3227"/>
                </a:cubicBezTo>
                <a:cubicBezTo>
                  <a:pt x="3346" y="3229"/>
                  <a:pt x="3318" y="3228"/>
                  <a:pt x="3293" y="3223"/>
                </a:cubicBezTo>
                <a:cubicBezTo>
                  <a:pt x="3198" y="3204"/>
                  <a:pt x="3104" y="3196"/>
                  <a:pt x="3008" y="3198"/>
                </a:cubicBezTo>
                <a:cubicBezTo>
                  <a:pt x="2973" y="3199"/>
                  <a:pt x="2939" y="3204"/>
                  <a:pt x="2905" y="3203"/>
                </a:cubicBezTo>
                <a:cubicBezTo>
                  <a:pt x="2866" y="3203"/>
                  <a:pt x="2828" y="3200"/>
                  <a:pt x="2790" y="3195"/>
                </a:cubicBezTo>
                <a:cubicBezTo>
                  <a:pt x="2741" y="3188"/>
                  <a:pt x="2725" y="3209"/>
                  <a:pt x="2722" y="3254"/>
                </a:cubicBezTo>
                <a:cubicBezTo>
                  <a:pt x="2718" y="3315"/>
                  <a:pt x="2710" y="3376"/>
                  <a:pt x="2687" y="3433"/>
                </a:cubicBezTo>
                <a:cubicBezTo>
                  <a:pt x="2646" y="3534"/>
                  <a:pt x="2592" y="3629"/>
                  <a:pt x="2516" y="3708"/>
                </a:cubicBezTo>
                <a:cubicBezTo>
                  <a:pt x="2497" y="3727"/>
                  <a:pt x="2492" y="3746"/>
                  <a:pt x="2498" y="3769"/>
                </a:cubicBezTo>
                <a:cubicBezTo>
                  <a:pt x="2503" y="3793"/>
                  <a:pt x="2511" y="3815"/>
                  <a:pt x="2515" y="3839"/>
                </a:cubicBezTo>
                <a:cubicBezTo>
                  <a:pt x="2529" y="3906"/>
                  <a:pt x="2541" y="3974"/>
                  <a:pt x="2555" y="4042"/>
                </a:cubicBezTo>
                <a:cubicBezTo>
                  <a:pt x="2561" y="4071"/>
                  <a:pt x="2581" y="4090"/>
                  <a:pt x="2609" y="4089"/>
                </a:cubicBezTo>
                <a:cubicBezTo>
                  <a:pt x="2643" y="4087"/>
                  <a:pt x="2676" y="4093"/>
                  <a:pt x="2708" y="4092"/>
                </a:cubicBezTo>
                <a:cubicBezTo>
                  <a:pt x="2788" y="4090"/>
                  <a:pt x="2863" y="4113"/>
                  <a:pt x="2941" y="4120"/>
                </a:cubicBezTo>
                <a:cubicBezTo>
                  <a:pt x="3005" y="4127"/>
                  <a:pt x="3070" y="4135"/>
                  <a:pt x="3134" y="4139"/>
                </a:cubicBezTo>
                <a:cubicBezTo>
                  <a:pt x="3224" y="4145"/>
                  <a:pt x="3314" y="4149"/>
                  <a:pt x="3403" y="4153"/>
                </a:cubicBezTo>
                <a:cubicBezTo>
                  <a:pt x="3448" y="4155"/>
                  <a:pt x="3494" y="4154"/>
                  <a:pt x="3539" y="4154"/>
                </a:cubicBezTo>
                <a:cubicBezTo>
                  <a:pt x="3594" y="4155"/>
                  <a:pt x="3650" y="4156"/>
                  <a:pt x="3705" y="4157"/>
                </a:cubicBezTo>
                <a:cubicBezTo>
                  <a:pt x="3737" y="4158"/>
                  <a:pt x="3769" y="4162"/>
                  <a:pt x="3800" y="4161"/>
                </a:cubicBezTo>
                <a:cubicBezTo>
                  <a:pt x="3849" y="4159"/>
                  <a:pt x="3898" y="4154"/>
                  <a:pt x="3947" y="4149"/>
                </a:cubicBezTo>
                <a:cubicBezTo>
                  <a:pt x="3995" y="4145"/>
                  <a:pt x="4044" y="4141"/>
                  <a:pt x="4092" y="4133"/>
                </a:cubicBezTo>
                <a:cubicBezTo>
                  <a:pt x="4137" y="4127"/>
                  <a:pt x="4181" y="4116"/>
                  <a:pt x="4225" y="4107"/>
                </a:cubicBezTo>
                <a:cubicBezTo>
                  <a:pt x="4242" y="4104"/>
                  <a:pt x="4259" y="4098"/>
                  <a:pt x="4276" y="4099"/>
                </a:cubicBezTo>
                <a:cubicBezTo>
                  <a:pt x="4329" y="4102"/>
                  <a:pt x="4376" y="4077"/>
                  <a:pt x="4425" y="4063"/>
                </a:cubicBezTo>
                <a:cubicBezTo>
                  <a:pt x="4436" y="4060"/>
                  <a:pt x="4448" y="4055"/>
                  <a:pt x="4459" y="4050"/>
                </a:cubicBezTo>
                <a:close/>
                <a:moveTo>
                  <a:pt x="5016" y="772"/>
                </a:moveTo>
                <a:cubicBezTo>
                  <a:pt x="4984" y="774"/>
                  <a:pt x="4945" y="773"/>
                  <a:pt x="4907" y="779"/>
                </a:cubicBezTo>
                <a:cubicBezTo>
                  <a:pt x="4837" y="789"/>
                  <a:pt x="4770" y="812"/>
                  <a:pt x="4707" y="843"/>
                </a:cubicBezTo>
                <a:cubicBezTo>
                  <a:pt x="4673" y="860"/>
                  <a:pt x="4638" y="878"/>
                  <a:pt x="4605" y="897"/>
                </a:cubicBezTo>
                <a:cubicBezTo>
                  <a:pt x="4538" y="936"/>
                  <a:pt x="4488" y="993"/>
                  <a:pt x="4442" y="1053"/>
                </a:cubicBezTo>
                <a:cubicBezTo>
                  <a:pt x="4415" y="1088"/>
                  <a:pt x="4390" y="1125"/>
                  <a:pt x="4375" y="1165"/>
                </a:cubicBezTo>
                <a:cubicBezTo>
                  <a:pt x="4353" y="1222"/>
                  <a:pt x="4340" y="1282"/>
                  <a:pt x="4325" y="1341"/>
                </a:cubicBezTo>
                <a:cubicBezTo>
                  <a:pt x="4318" y="1367"/>
                  <a:pt x="4312" y="1394"/>
                  <a:pt x="4315" y="1420"/>
                </a:cubicBezTo>
                <a:cubicBezTo>
                  <a:pt x="4319" y="1446"/>
                  <a:pt x="4316" y="1472"/>
                  <a:pt x="4316" y="1499"/>
                </a:cubicBezTo>
                <a:cubicBezTo>
                  <a:pt x="4316" y="1533"/>
                  <a:pt x="4315" y="1569"/>
                  <a:pt x="4324" y="1601"/>
                </a:cubicBezTo>
                <a:cubicBezTo>
                  <a:pt x="4344" y="1670"/>
                  <a:pt x="4367" y="1739"/>
                  <a:pt x="4395" y="1804"/>
                </a:cubicBezTo>
                <a:cubicBezTo>
                  <a:pt x="4412" y="1842"/>
                  <a:pt x="4441" y="1875"/>
                  <a:pt x="4466" y="1908"/>
                </a:cubicBezTo>
                <a:cubicBezTo>
                  <a:pt x="4480" y="1926"/>
                  <a:pt x="4496" y="1942"/>
                  <a:pt x="4512" y="1958"/>
                </a:cubicBezTo>
                <a:cubicBezTo>
                  <a:pt x="4525" y="1972"/>
                  <a:pt x="4537" y="1987"/>
                  <a:pt x="4553" y="1996"/>
                </a:cubicBezTo>
                <a:cubicBezTo>
                  <a:pt x="4603" y="2022"/>
                  <a:pt x="4654" y="2049"/>
                  <a:pt x="4707" y="2069"/>
                </a:cubicBezTo>
                <a:cubicBezTo>
                  <a:pt x="4802" y="2105"/>
                  <a:pt x="4903" y="2114"/>
                  <a:pt x="5004" y="2116"/>
                </a:cubicBezTo>
                <a:cubicBezTo>
                  <a:pt x="5045" y="2116"/>
                  <a:pt x="5086" y="2108"/>
                  <a:pt x="5127" y="2103"/>
                </a:cubicBezTo>
                <a:cubicBezTo>
                  <a:pt x="5196" y="2095"/>
                  <a:pt x="5266" y="2081"/>
                  <a:pt x="5331" y="2055"/>
                </a:cubicBezTo>
                <a:cubicBezTo>
                  <a:pt x="5389" y="2032"/>
                  <a:pt x="5438" y="1992"/>
                  <a:pt x="5485" y="1950"/>
                </a:cubicBezTo>
                <a:cubicBezTo>
                  <a:pt x="5533" y="1906"/>
                  <a:pt x="5566" y="1852"/>
                  <a:pt x="5597" y="1796"/>
                </a:cubicBezTo>
                <a:cubicBezTo>
                  <a:pt x="5617" y="1761"/>
                  <a:pt x="5634" y="1722"/>
                  <a:pt x="5645" y="1683"/>
                </a:cubicBezTo>
                <a:cubicBezTo>
                  <a:pt x="5658" y="1635"/>
                  <a:pt x="5673" y="1586"/>
                  <a:pt x="5672" y="1535"/>
                </a:cubicBezTo>
                <a:cubicBezTo>
                  <a:pt x="5672" y="1498"/>
                  <a:pt x="5674" y="1460"/>
                  <a:pt x="5671" y="1424"/>
                </a:cubicBezTo>
                <a:cubicBezTo>
                  <a:pt x="5669" y="1385"/>
                  <a:pt x="5663" y="1347"/>
                  <a:pt x="5658" y="1309"/>
                </a:cubicBezTo>
                <a:cubicBezTo>
                  <a:pt x="5655" y="1287"/>
                  <a:pt x="5654" y="1263"/>
                  <a:pt x="5647" y="1243"/>
                </a:cubicBezTo>
                <a:cubicBezTo>
                  <a:pt x="5632" y="1199"/>
                  <a:pt x="5612" y="1158"/>
                  <a:pt x="5595" y="1115"/>
                </a:cubicBezTo>
                <a:cubicBezTo>
                  <a:pt x="5573" y="1058"/>
                  <a:pt x="5540" y="1008"/>
                  <a:pt x="5498" y="966"/>
                </a:cubicBezTo>
                <a:cubicBezTo>
                  <a:pt x="5415" y="881"/>
                  <a:pt x="5316" y="820"/>
                  <a:pt x="5200" y="790"/>
                </a:cubicBezTo>
                <a:cubicBezTo>
                  <a:pt x="5184" y="787"/>
                  <a:pt x="5169" y="783"/>
                  <a:pt x="5153" y="782"/>
                </a:cubicBezTo>
                <a:cubicBezTo>
                  <a:pt x="5109" y="778"/>
                  <a:pt x="5066" y="775"/>
                  <a:pt x="5016" y="772"/>
                </a:cubicBezTo>
                <a:close/>
                <a:moveTo>
                  <a:pt x="807" y="1458"/>
                </a:moveTo>
                <a:cubicBezTo>
                  <a:pt x="739" y="1466"/>
                  <a:pt x="669" y="1470"/>
                  <a:pt x="602" y="1485"/>
                </a:cubicBezTo>
                <a:cubicBezTo>
                  <a:pt x="466" y="1515"/>
                  <a:pt x="344" y="1577"/>
                  <a:pt x="243" y="1674"/>
                </a:cubicBezTo>
                <a:cubicBezTo>
                  <a:pt x="221" y="1695"/>
                  <a:pt x="202" y="1720"/>
                  <a:pt x="184" y="1745"/>
                </a:cubicBezTo>
                <a:cubicBezTo>
                  <a:pt x="127" y="1825"/>
                  <a:pt x="106" y="1919"/>
                  <a:pt x="81" y="2011"/>
                </a:cubicBezTo>
                <a:cubicBezTo>
                  <a:pt x="79" y="2019"/>
                  <a:pt x="79" y="2027"/>
                  <a:pt x="79" y="2035"/>
                </a:cubicBezTo>
                <a:cubicBezTo>
                  <a:pt x="76" y="2140"/>
                  <a:pt x="75" y="2245"/>
                  <a:pt x="109" y="2347"/>
                </a:cubicBezTo>
                <a:cubicBezTo>
                  <a:pt x="139" y="2436"/>
                  <a:pt x="186" y="2514"/>
                  <a:pt x="259" y="2569"/>
                </a:cubicBezTo>
                <a:cubicBezTo>
                  <a:pt x="329" y="2622"/>
                  <a:pt x="404" y="2669"/>
                  <a:pt x="490" y="2700"/>
                </a:cubicBezTo>
                <a:cubicBezTo>
                  <a:pt x="613" y="2743"/>
                  <a:pt x="735" y="2743"/>
                  <a:pt x="860" y="2726"/>
                </a:cubicBezTo>
                <a:cubicBezTo>
                  <a:pt x="922" y="2718"/>
                  <a:pt x="984" y="2700"/>
                  <a:pt x="1046" y="2682"/>
                </a:cubicBezTo>
                <a:cubicBezTo>
                  <a:pt x="1115" y="2662"/>
                  <a:pt x="1177" y="2627"/>
                  <a:pt x="1236" y="2585"/>
                </a:cubicBezTo>
                <a:cubicBezTo>
                  <a:pt x="1284" y="2551"/>
                  <a:pt x="1314" y="2501"/>
                  <a:pt x="1349" y="2457"/>
                </a:cubicBezTo>
                <a:cubicBezTo>
                  <a:pt x="1364" y="2439"/>
                  <a:pt x="1374" y="2416"/>
                  <a:pt x="1384" y="2395"/>
                </a:cubicBezTo>
                <a:cubicBezTo>
                  <a:pt x="1419" y="2324"/>
                  <a:pt x="1427" y="2247"/>
                  <a:pt x="1432" y="2170"/>
                </a:cubicBezTo>
                <a:cubicBezTo>
                  <a:pt x="1441" y="2044"/>
                  <a:pt x="1417" y="1924"/>
                  <a:pt x="1364" y="1810"/>
                </a:cubicBezTo>
                <a:cubicBezTo>
                  <a:pt x="1348" y="1778"/>
                  <a:pt x="1331" y="1746"/>
                  <a:pt x="1314" y="1715"/>
                </a:cubicBezTo>
                <a:cubicBezTo>
                  <a:pt x="1284" y="1661"/>
                  <a:pt x="1245" y="1614"/>
                  <a:pt x="1195" y="1577"/>
                </a:cubicBezTo>
                <a:cubicBezTo>
                  <a:pt x="1144" y="1538"/>
                  <a:pt x="1085" y="1514"/>
                  <a:pt x="1023" y="1498"/>
                </a:cubicBezTo>
                <a:cubicBezTo>
                  <a:pt x="952" y="1479"/>
                  <a:pt x="882" y="1459"/>
                  <a:pt x="807" y="1458"/>
                </a:cubicBezTo>
                <a:close/>
                <a:moveTo>
                  <a:pt x="4809" y="3551"/>
                </a:moveTo>
                <a:cubicBezTo>
                  <a:pt x="4811" y="3536"/>
                  <a:pt x="4814" y="3523"/>
                  <a:pt x="4815" y="3511"/>
                </a:cubicBezTo>
                <a:cubicBezTo>
                  <a:pt x="4821" y="3422"/>
                  <a:pt x="4826" y="3333"/>
                  <a:pt x="4832" y="3244"/>
                </a:cubicBezTo>
                <a:cubicBezTo>
                  <a:pt x="4833" y="3229"/>
                  <a:pt x="4833" y="3214"/>
                  <a:pt x="4837" y="3200"/>
                </a:cubicBezTo>
                <a:cubicBezTo>
                  <a:pt x="4840" y="3188"/>
                  <a:pt x="4846" y="3174"/>
                  <a:pt x="4863" y="3174"/>
                </a:cubicBezTo>
                <a:cubicBezTo>
                  <a:pt x="4906" y="3174"/>
                  <a:pt x="4950" y="3170"/>
                  <a:pt x="4993" y="3187"/>
                </a:cubicBezTo>
                <a:cubicBezTo>
                  <a:pt x="5017" y="3197"/>
                  <a:pt x="5043" y="3203"/>
                  <a:pt x="5069" y="3209"/>
                </a:cubicBezTo>
                <a:cubicBezTo>
                  <a:pt x="5088" y="3214"/>
                  <a:pt x="5108" y="3216"/>
                  <a:pt x="5127" y="3221"/>
                </a:cubicBezTo>
                <a:cubicBezTo>
                  <a:pt x="5160" y="3229"/>
                  <a:pt x="5167" y="3240"/>
                  <a:pt x="5169" y="3274"/>
                </a:cubicBezTo>
                <a:cubicBezTo>
                  <a:pt x="5171" y="3323"/>
                  <a:pt x="5173" y="3372"/>
                  <a:pt x="5177" y="3421"/>
                </a:cubicBezTo>
                <a:cubicBezTo>
                  <a:pt x="5181" y="3471"/>
                  <a:pt x="5188" y="3521"/>
                  <a:pt x="5194" y="3571"/>
                </a:cubicBezTo>
                <a:cubicBezTo>
                  <a:pt x="5197" y="3607"/>
                  <a:pt x="5199" y="3643"/>
                  <a:pt x="5203" y="3678"/>
                </a:cubicBezTo>
                <a:cubicBezTo>
                  <a:pt x="5208" y="3709"/>
                  <a:pt x="5212" y="3711"/>
                  <a:pt x="5243" y="3707"/>
                </a:cubicBezTo>
                <a:cubicBezTo>
                  <a:pt x="5284" y="3702"/>
                  <a:pt x="5324" y="3694"/>
                  <a:pt x="5366" y="3692"/>
                </a:cubicBezTo>
                <a:cubicBezTo>
                  <a:pt x="5413" y="3690"/>
                  <a:pt x="5461" y="3692"/>
                  <a:pt x="5509" y="3693"/>
                </a:cubicBezTo>
                <a:cubicBezTo>
                  <a:pt x="5529" y="3693"/>
                  <a:pt x="5538" y="3686"/>
                  <a:pt x="5538" y="3665"/>
                </a:cubicBezTo>
                <a:cubicBezTo>
                  <a:pt x="5539" y="3589"/>
                  <a:pt x="5543" y="3514"/>
                  <a:pt x="5552" y="3438"/>
                </a:cubicBezTo>
                <a:cubicBezTo>
                  <a:pt x="5563" y="3353"/>
                  <a:pt x="5559" y="3265"/>
                  <a:pt x="5562" y="3179"/>
                </a:cubicBezTo>
                <a:cubicBezTo>
                  <a:pt x="5562" y="3152"/>
                  <a:pt x="5566" y="3126"/>
                  <a:pt x="5565" y="3099"/>
                </a:cubicBezTo>
                <a:cubicBezTo>
                  <a:pt x="5562" y="3029"/>
                  <a:pt x="5556" y="2959"/>
                  <a:pt x="5552" y="2888"/>
                </a:cubicBezTo>
                <a:cubicBezTo>
                  <a:pt x="5548" y="2806"/>
                  <a:pt x="5546" y="2724"/>
                  <a:pt x="5543" y="2642"/>
                </a:cubicBezTo>
                <a:cubicBezTo>
                  <a:pt x="5542" y="2613"/>
                  <a:pt x="5539" y="2584"/>
                  <a:pt x="5538" y="2554"/>
                </a:cubicBezTo>
                <a:cubicBezTo>
                  <a:pt x="5535" y="2492"/>
                  <a:pt x="5533" y="2430"/>
                  <a:pt x="5529" y="2367"/>
                </a:cubicBezTo>
                <a:cubicBezTo>
                  <a:pt x="5526" y="2312"/>
                  <a:pt x="5520" y="2256"/>
                  <a:pt x="5515" y="2201"/>
                </a:cubicBezTo>
                <a:cubicBezTo>
                  <a:pt x="5510" y="2149"/>
                  <a:pt x="5503" y="2096"/>
                  <a:pt x="5497" y="2037"/>
                </a:cubicBezTo>
                <a:cubicBezTo>
                  <a:pt x="5472" y="2050"/>
                  <a:pt x="5454" y="2062"/>
                  <a:pt x="5435" y="2069"/>
                </a:cubicBezTo>
                <a:cubicBezTo>
                  <a:pt x="5382" y="2091"/>
                  <a:pt x="5330" y="2115"/>
                  <a:pt x="5276" y="2132"/>
                </a:cubicBezTo>
                <a:cubicBezTo>
                  <a:pt x="5213" y="2151"/>
                  <a:pt x="5148" y="2169"/>
                  <a:pt x="5081" y="2168"/>
                </a:cubicBezTo>
                <a:cubicBezTo>
                  <a:pt x="5080" y="2168"/>
                  <a:pt x="5078" y="2168"/>
                  <a:pt x="5077" y="2168"/>
                </a:cubicBezTo>
                <a:cubicBezTo>
                  <a:pt x="4997" y="2173"/>
                  <a:pt x="4916" y="2182"/>
                  <a:pt x="4839" y="2158"/>
                </a:cubicBezTo>
                <a:cubicBezTo>
                  <a:pt x="4771" y="2137"/>
                  <a:pt x="4699" y="2131"/>
                  <a:pt x="4634" y="2098"/>
                </a:cubicBezTo>
                <a:cubicBezTo>
                  <a:pt x="4616" y="2089"/>
                  <a:pt x="4604" y="2095"/>
                  <a:pt x="4595" y="2114"/>
                </a:cubicBezTo>
                <a:cubicBezTo>
                  <a:pt x="4592" y="2122"/>
                  <a:pt x="4590" y="2129"/>
                  <a:pt x="4588" y="2137"/>
                </a:cubicBezTo>
                <a:cubicBezTo>
                  <a:pt x="4575" y="2204"/>
                  <a:pt x="4562" y="2270"/>
                  <a:pt x="4548" y="2336"/>
                </a:cubicBezTo>
                <a:cubicBezTo>
                  <a:pt x="4547" y="2341"/>
                  <a:pt x="4548" y="2347"/>
                  <a:pt x="4547" y="2352"/>
                </a:cubicBezTo>
                <a:cubicBezTo>
                  <a:pt x="4544" y="2389"/>
                  <a:pt x="4540" y="2426"/>
                  <a:pt x="4536" y="2463"/>
                </a:cubicBezTo>
                <a:cubicBezTo>
                  <a:pt x="4527" y="2553"/>
                  <a:pt x="4511" y="2642"/>
                  <a:pt x="4509" y="2732"/>
                </a:cubicBezTo>
                <a:cubicBezTo>
                  <a:pt x="4507" y="2781"/>
                  <a:pt x="4501" y="2830"/>
                  <a:pt x="4499" y="2879"/>
                </a:cubicBezTo>
                <a:cubicBezTo>
                  <a:pt x="4497" y="2946"/>
                  <a:pt x="4499" y="3013"/>
                  <a:pt x="4498" y="3079"/>
                </a:cubicBezTo>
                <a:cubicBezTo>
                  <a:pt x="4497" y="3111"/>
                  <a:pt x="4492" y="3143"/>
                  <a:pt x="4493" y="3175"/>
                </a:cubicBezTo>
                <a:cubicBezTo>
                  <a:pt x="4493" y="3236"/>
                  <a:pt x="4498" y="3297"/>
                  <a:pt x="4499" y="3358"/>
                </a:cubicBezTo>
                <a:cubicBezTo>
                  <a:pt x="4499" y="3395"/>
                  <a:pt x="4517" y="3417"/>
                  <a:pt x="4549" y="3431"/>
                </a:cubicBezTo>
                <a:cubicBezTo>
                  <a:pt x="4573" y="3441"/>
                  <a:pt x="4597" y="3449"/>
                  <a:pt x="4619" y="3461"/>
                </a:cubicBezTo>
                <a:cubicBezTo>
                  <a:pt x="4671" y="3491"/>
                  <a:pt x="4731" y="3504"/>
                  <a:pt x="4779" y="3541"/>
                </a:cubicBezTo>
                <a:cubicBezTo>
                  <a:pt x="4786" y="3546"/>
                  <a:pt x="4796" y="3547"/>
                  <a:pt x="4809" y="3551"/>
                </a:cubicBezTo>
                <a:close/>
                <a:moveTo>
                  <a:pt x="3025" y="2648"/>
                </a:moveTo>
                <a:cubicBezTo>
                  <a:pt x="3142" y="2646"/>
                  <a:pt x="3224" y="2644"/>
                  <a:pt x="3305" y="2615"/>
                </a:cubicBezTo>
                <a:cubicBezTo>
                  <a:pt x="3431" y="2570"/>
                  <a:pt x="3515" y="2481"/>
                  <a:pt x="3583" y="2374"/>
                </a:cubicBezTo>
                <a:cubicBezTo>
                  <a:pt x="3623" y="2312"/>
                  <a:pt x="3651" y="2241"/>
                  <a:pt x="3658" y="2165"/>
                </a:cubicBezTo>
                <a:cubicBezTo>
                  <a:pt x="3660" y="2135"/>
                  <a:pt x="3665" y="2104"/>
                  <a:pt x="3664" y="2074"/>
                </a:cubicBezTo>
                <a:cubicBezTo>
                  <a:pt x="3661" y="2022"/>
                  <a:pt x="3662" y="1969"/>
                  <a:pt x="3649" y="1920"/>
                </a:cubicBezTo>
                <a:cubicBezTo>
                  <a:pt x="3625" y="1824"/>
                  <a:pt x="3592" y="1732"/>
                  <a:pt x="3534" y="1650"/>
                </a:cubicBezTo>
                <a:cubicBezTo>
                  <a:pt x="3499" y="1601"/>
                  <a:pt x="3458" y="1557"/>
                  <a:pt x="3409" y="1522"/>
                </a:cubicBezTo>
                <a:cubicBezTo>
                  <a:pt x="3309" y="1453"/>
                  <a:pt x="3199" y="1410"/>
                  <a:pt x="3077" y="1399"/>
                </a:cubicBezTo>
                <a:cubicBezTo>
                  <a:pt x="3006" y="1392"/>
                  <a:pt x="2935" y="1394"/>
                  <a:pt x="2866" y="1409"/>
                </a:cubicBezTo>
                <a:cubicBezTo>
                  <a:pt x="2770" y="1430"/>
                  <a:pt x="2675" y="1456"/>
                  <a:pt x="2595" y="1519"/>
                </a:cubicBezTo>
                <a:cubicBezTo>
                  <a:pt x="2560" y="1546"/>
                  <a:pt x="2520" y="1567"/>
                  <a:pt x="2491" y="1598"/>
                </a:cubicBezTo>
                <a:cubicBezTo>
                  <a:pt x="2425" y="1668"/>
                  <a:pt x="2378" y="1750"/>
                  <a:pt x="2345" y="1839"/>
                </a:cubicBezTo>
                <a:cubicBezTo>
                  <a:pt x="2293" y="1982"/>
                  <a:pt x="2307" y="2125"/>
                  <a:pt x="2355" y="2266"/>
                </a:cubicBezTo>
                <a:cubicBezTo>
                  <a:pt x="2384" y="2349"/>
                  <a:pt x="2427" y="2426"/>
                  <a:pt x="2494" y="2486"/>
                </a:cubicBezTo>
                <a:cubicBezTo>
                  <a:pt x="2512" y="2502"/>
                  <a:pt x="2537" y="2511"/>
                  <a:pt x="2557" y="2527"/>
                </a:cubicBezTo>
                <a:cubicBezTo>
                  <a:pt x="2631" y="2585"/>
                  <a:pt x="2722" y="2602"/>
                  <a:pt x="2808" y="2634"/>
                </a:cubicBezTo>
                <a:cubicBezTo>
                  <a:pt x="2816" y="2637"/>
                  <a:pt x="2826" y="2637"/>
                  <a:pt x="2835" y="2638"/>
                </a:cubicBezTo>
                <a:cubicBezTo>
                  <a:pt x="2909" y="2642"/>
                  <a:pt x="2984" y="2645"/>
                  <a:pt x="3025" y="2648"/>
                </a:cubicBezTo>
                <a:close/>
                <a:moveTo>
                  <a:pt x="9184" y="131"/>
                </a:moveTo>
                <a:cubicBezTo>
                  <a:pt x="9152" y="133"/>
                  <a:pt x="9125" y="136"/>
                  <a:pt x="9099" y="135"/>
                </a:cubicBezTo>
                <a:cubicBezTo>
                  <a:pt x="9075" y="134"/>
                  <a:pt x="9050" y="125"/>
                  <a:pt x="9025" y="127"/>
                </a:cubicBezTo>
                <a:cubicBezTo>
                  <a:pt x="8980" y="130"/>
                  <a:pt x="8935" y="130"/>
                  <a:pt x="8891" y="129"/>
                </a:cubicBezTo>
                <a:cubicBezTo>
                  <a:pt x="8848" y="128"/>
                  <a:pt x="8806" y="128"/>
                  <a:pt x="8763" y="126"/>
                </a:cubicBezTo>
                <a:cubicBezTo>
                  <a:pt x="8689" y="124"/>
                  <a:pt x="8615" y="119"/>
                  <a:pt x="8541" y="117"/>
                </a:cubicBezTo>
                <a:cubicBezTo>
                  <a:pt x="8457" y="116"/>
                  <a:pt x="8373" y="117"/>
                  <a:pt x="8290" y="115"/>
                </a:cubicBezTo>
                <a:cubicBezTo>
                  <a:pt x="8267" y="115"/>
                  <a:pt x="8245" y="106"/>
                  <a:pt x="8223" y="106"/>
                </a:cubicBezTo>
                <a:cubicBezTo>
                  <a:pt x="8151" y="105"/>
                  <a:pt x="8080" y="106"/>
                  <a:pt x="8008" y="106"/>
                </a:cubicBezTo>
                <a:cubicBezTo>
                  <a:pt x="7976" y="105"/>
                  <a:pt x="7944" y="104"/>
                  <a:pt x="7913" y="102"/>
                </a:cubicBezTo>
                <a:cubicBezTo>
                  <a:pt x="7879" y="99"/>
                  <a:pt x="7845" y="94"/>
                  <a:pt x="7810" y="93"/>
                </a:cubicBezTo>
                <a:cubicBezTo>
                  <a:pt x="7738" y="92"/>
                  <a:pt x="7665" y="93"/>
                  <a:pt x="7592" y="93"/>
                </a:cubicBezTo>
                <a:cubicBezTo>
                  <a:pt x="7467" y="92"/>
                  <a:pt x="7342" y="94"/>
                  <a:pt x="7218" y="88"/>
                </a:cubicBezTo>
                <a:cubicBezTo>
                  <a:pt x="7177" y="87"/>
                  <a:pt x="7133" y="92"/>
                  <a:pt x="7093" y="72"/>
                </a:cubicBezTo>
                <a:cubicBezTo>
                  <a:pt x="7088" y="69"/>
                  <a:pt x="7080" y="70"/>
                  <a:pt x="7074" y="72"/>
                </a:cubicBezTo>
                <a:cubicBezTo>
                  <a:pt x="7017" y="93"/>
                  <a:pt x="6958" y="81"/>
                  <a:pt x="6900" y="84"/>
                </a:cubicBezTo>
                <a:cubicBezTo>
                  <a:pt x="6853" y="87"/>
                  <a:pt x="6807" y="72"/>
                  <a:pt x="6758" y="74"/>
                </a:cubicBezTo>
                <a:cubicBezTo>
                  <a:pt x="6665" y="77"/>
                  <a:pt x="6572" y="73"/>
                  <a:pt x="6479" y="72"/>
                </a:cubicBezTo>
                <a:cubicBezTo>
                  <a:pt x="6444" y="71"/>
                  <a:pt x="6410" y="72"/>
                  <a:pt x="6375" y="71"/>
                </a:cubicBezTo>
                <a:cubicBezTo>
                  <a:pt x="6294" y="70"/>
                  <a:pt x="6213" y="69"/>
                  <a:pt x="6132" y="68"/>
                </a:cubicBezTo>
                <a:cubicBezTo>
                  <a:pt x="6052" y="66"/>
                  <a:pt x="5972" y="65"/>
                  <a:pt x="5892" y="63"/>
                </a:cubicBezTo>
                <a:cubicBezTo>
                  <a:pt x="5862" y="62"/>
                  <a:pt x="5832" y="57"/>
                  <a:pt x="5801" y="56"/>
                </a:cubicBezTo>
                <a:cubicBezTo>
                  <a:pt x="5740" y="55"/>
                  <a:pt x="5679" y="55"/>
                  <a:pt x="5618" y="55"/>
                </a:cubicBezTo>
                <a:cubicBezTo>
                  <a:pt x="5558" y="56"/>
                  <a:pt x="5499" y="57"/>
                  <a:pt x="5439" y="58"/>
                </a:cubicBezTo>
                <a:cubicBezTo>
                  <a:pt x="5421" y="58"/>
                  <a:pt x="5408" y="67"/>
                  <a:pt x="5407" y="87"/>
                </a:cubicBezTo>
                <a:cubicBezTo>
                  <a:pt x="5405" y="109"/>
                  <a:pt x="5403" y="132"/>
                  <a:pt x="5403" y="154"/>
                </a:cubicBezTo>
                <a:cubicBezTo>
                  <a:pt x="5402" y="241"/>
                  <a:pt x="5404" y="327"/>
                  <a:pt x="5403" y="414"/>
                </a:cubicBezTo>
                <a:cubicBezTo>
                  <a:pt x="5402" y="507"/>
                  <a:pt x="5394" y="599"/>
                  <a:pt x="5400" y="692"/>
                </a:cubicBezTo>
                <a:cubicBezTo>
                  <a:pt x="5402" y="723"/>
                  <a:pt x="5399" y="754"/>
                  <a:pt x="5401" y="784"/>
                </a:cubicBezTo>
                <a:cubicBezTo>
                  <a:pt x="5401" y="796"/>
                  <a:pt x="5406" y="812"/>
                  <a:pt x="5414" y="819"/>
                </a:cubicBezTo>
                <a:cubicBezTo>
                  <a:pt x="5439" y="838"/>
                  <a:pt x="5467" y="853"/>
                  <a:pt x="5499" y="873"/>
                </a:cubicBezTo>
                <a:cubicBezTo>
                  <a:pt x="5503" y="854"/>
                  <a:pt x="5508" y="841"/>
                  <a:pt x="5509" y="828"/>
                </a:cubicBezTo>
                <a:cubicBezTo>
                  <a:pt x="5510" y="741"/>
                  <a:pt x="5509" y="655"/>
                  <a:pt x="5510" y="569"/>
                </a:cubicBezTo>
                <a:cubicBezTo>
                  <a:pt x="5510" y="537"/>
                  <a:pt x="5510" y="505"/>
                  <a:pt x="5511" y="473"/>
                </a:cubicBezTo>
                <a:cubicBezTo>
                  <a:pt x="5512" y="441"/>
                  <a:pt x="5513" y="409"/>
                  <a:pt x="5515" y="378"/>
                </a:cubicBezTo>
                <a:cubicBezTo>
                  <a:pt x="5515" y="366"/>
                  <a:pt x="5516" y="354"/>
                  <a:pt x="5517" y="342"/>
                </a:cubicBezTo>
                <a:cubicBezTo>
                  <a:pt x="5517" y="307"/>
                  <a:pt x="5516" y="273"/>
                  <a:pt x="5518" y="239"/>
                </a:cubicBezTo>
                <a:cubicBezTo>
                  <a:pt x="5521" y="204"/>
                  <a:pt x="5524" y="200"/>
                  <a:pt x="5560" y="199"/>
                </a:cubicBezTo>
                <a:cubicBezTo>
                  <a:pt x="5613" y="197"/>
                  <a:pt x="5666" y="197"/>
                  <a:pt x="5719" y="199"/>
                </a:cubicBezTo>
                <a:cubicBezTo>
                  <a:pt x="5775" y="200"/>
                  <a:pt x="5830" y="198"/>
                  <a:pt x="5886" y="209"/>
                </a:cubicBezTo>
                <a:cubicBezTo>
                  <a:pt x="5927" y="217"/>
                  <a:pt x="5971" y="210"/>
                  <a:pt x="6013" y="210"/>
                </a:cubicBezTo>
                <a:cubicBezTo>
                  <a:pt x="6143" y="210"/>
                  <a:pt x="6273" y="209"/>
                  <a:pt x="6403" y="210"/>
                </a:cubicBezTo>
                <a:cubicBezTo>
                  <a:pt x="6460" y="210"/>
                  <a:pt x="6517" y="213"/>
                  <a:pt x="6574" y="213"/>
                </a:cubicBezTo>
                <a:cubicBezTo>
                  <a:pt x="6650" y="213"/>
                  <a:pt x="6725" y="211"/>
                  <a:pt x="6801" y="212"/>
                </a:cubicBezTo>
                <a:cubicBezTo>
                  <a:pt x="6919" y="212"/>
                  <a:pt x="7037" y="213"/>
                  <a:pt x="7156" y="214"/>
                </a:cubicBezTo>
                <a:cubicBezTo>
                  <a:pt x="7222" y="215"/>
                  <a:pt x="7289" y="214"/>
                  <a:pt x="7355" y="216"/>
                </a:cubicBezTo>
                <a:cubicBezTo>
                  <a:pt x="7429" y="219"/>
                  <a:pt x="7503" y="226"/>
                  <a:pt x="7577" y="229"/>
                </a:cubicBezTo>
                <a:cubicBezTo>
                  <a:pt x="7654" y="233"/>
                  <a:pt x="7730" y="227"/>
                  <a:pt x="7807" y="236"/>
                </a:cubicBezTo>
                <a:cubicBezTo>
                  <a:pt x="7886" y="245"/>
                  <a:pt x="7966" y="244"/>
                  <a:pt x="8045" y="246"/>
                </a:cubicBezTo>
                <a:cubicBezTo>
                  <a:pt x="8064" y="247"/>
                  <a:pt x="8082" y="239"/>
                  <a:pt x="8100" y="241"/>
                </a:cubicBezTo>
                <a:cubicBezTo>
                  <a:pt x="8153" y="247"/>
                  <a:pt x="8206" y="239"/>
                  <a:pt x="8259" y="246"/>
                </a:cubicBezTo>
                <a:cubicBezTo>
                  <a:pt x="8315" y="254"/>
                  <a:pt x="8373" y="248"/>
                  <a:pt x="8430" y="248"/>
                </a:cubicBezTo>
                <a:cubicBezTo>
                  <a:pt x="8475" y="248"/>
                  <a:pt x="8520" y="247"/>
                  <a:pt x="8566" y="247"/>
                </a:cubicBezTo>
                <a:cubicBezTo>
                  <a:pt x="8620" y="247"/>
                  <a:pt x="8675" y="247"/>
                  <a:pt x="8729" y="249"/>
                </a:cubicBezTo>
                <a:cubicBezTo>
                  <a:pt x="8776" y="251"/>
                  <a:pt x="8823" y="258"/>
                  <a:pt x="8870" y="260"/>
                </a:cubicBezTo>
                <a:cubicBezTo>
                  <a:pt x="8920" y="262"/>
                  <a:pt x="8970" y="260"/>
                  <a:pt x="9020" y="260"/>
                </a:cubicBezTo>
                <a:cubicBezTo>
                  <a:pt x="9030" y="260"/>
                  <a:pt x="9039" y="261"/>
                  <a:pt x="9048" y="262"/>
                </a:cubicBezTo>
                <a:cubicBezTo>
                  <a:pt x="9081" y="267"/>
                  <a:pt x="9095" y="284"/>
                  <a:pt x="9095" y="316"/>
                </a:cubicBezTo>
                <a:cubicBezTo>
                  <a:pt x="9095" y="353"/>
                  <a:pt x="9095" y="389"/>
                  <a:pt x="9094" y="426"/>
                </a:cubicBezTo>
                <a:cubicBezTo>
                  <a:pt x="9094" y="443"/>
                  <a:pt x="9089" y="460"/>
                  <a:pt x="9090" y="477"/>
                </a:cubicBezTo>
                <a:cubicBezTo>
                  <a:pt x="9090" y="511"/>
                  <a:pt x="9094" y="546"/>
                  <a:pt x="9095" y="580"/>
                </a:cubicBezTo>
                <a:cubicBezTo>
                  <a:pt x="9095" y="608"/>
                  <a:pt x="9092" y="636"/>
                  <a:pt x="9092" y="663"/>
                </a:cubicBezTo>
                <a:cubicBezTo>
                  <a:pt x="9092" y="694"/>
                  <a:pt x="9097" y="724"/>
                  <a:pt x="9095" y="755"/>
                </a:cubicBezTo>
                <a:cubicBezTo>
                  <a:pt x="9090" y="893"/>
                  <a:pt x="9082" y="1031"/>
                  <a:pt x="9076" y="1168"/>
                </a:cubicBezTo>
                <a:cubicBezTo>
                  <a:pt x="9074" y="1206"/>
                  <a:pt x="9075" y="1243"/>
                  <a:pt x="9073" y="1280"/>
                </a:cubicBezTo>
                <a:cubicBezTo>
                  <a:pt x="9070" y="1330"/>
                  <a:pt x="9066" y="1380"/>
                  <a:pt x="9062" y="1430"/>
                </a:cubicBezTo>
                <a:cubicBezTo>
                  <a:pt x="9059" y="1459"/>
                  <a:pt x="9055" y="1488"/>
                  <a:pt x="9054" y="1517"/>
                </a:cubicBezTo>
                <a:cubicBezTo>
                  <a:pt x="9052" y="1618"/>
                  <a:pt x="9054" y="1719"/>
                  <a:pt x="9044" y="1820"/>
                </a:cubicBezTo>
                <a:cubicBezTo>
                  <a:pt x="9039" y="1876"/>
                  <a:pt x="9040" y="1933"/>
                  <a:pt x="9034" y="1990"/>
                </a:cubicBezTo>
                <a:cubicBezTo>
                  <a:pt x="9026" y="2080"/>
                  <a:pt x="9026" y="2171"/>
                  <a:pt x="9023" y="2261"/>
                </a:cubicBezTo>
                <a:cubicBezTo>
                  <a:pt x="9022" y="2313"/>
                  <a:pt x="9023" y="2365"/>
                  <a:pt x="9022" y="2417"/>
                </a:cubicBezTo>
                <a:cubicBezTo>
                  <a:pt x="9021" y="2467"/>
                  <a:pt x="9020" y="2517"/>
                  <a:pt x="9019" y="2568"/>
                </a:cubicBezTo>
                <a:cubicBezTo>
                  <a:pt x="9018" y="2594"/>
                  <a:pt x="9017" y="2621"/>
                  <a:pt x="9014" y="2647"/>
                </a:cubicBezTo>
                <a:cubicBezTo>
                  <a:pt x="9008" y="2697"/>
                  <a:pt x="8984" y="2712"/>
                  <a:pt x="8947" y="2709"/>
                </a:cubicBezTo>
                <a:cubicBezTo>
                  <a:pt x="8912" y="2706"/>
                  <a:pt x="8876" y="2709"/>
                  <a:pt x="8840" y="2708"/>
                </a:cubicBezTo>
                <a:cubicBezTo>
                  <a:pt x="8735" y="2706"/>
                  <a:pt x="8630" y="2703"/>
                  <a:pt x="8526" y="2699"/>
                </a:cubicBezTo>
                <a:cubicBezTo>
                  <a:pt x="8464" y="2696"/>
                  <a:pt x="8402" y="2688"/>
                  <a:pt x="8340" y="2688"/>
                </a:cubicBezTo>
                <a:cubicBezTo>
                  <a:pt x="8234" y="2688"/>
                  <a:pt x="8128" y="2693"/>
                  <a:pt x="8021" y="2695"/>
                </a:cubicBezTo>
                <a:cubicBezTo>
                  <a:pt x="7969" y="2695"/>
                  <a:pt x="7916" y="2693"/>
                  <a:pt x="7864" y="2693"/>
                </a:cubicBezTo>
                <a:cubicBezTo>
                  <a:pt x="7843" y="2692"/>
                  <a:pt x="7821" y="2694"/>
                  <a:pt x="7800" y="2692"/>
                </a:cubicBezTo>
                <a:cubicBezTo>
                  <a:pt x="7736" y="2683"/>
                  <a:pt x="7672" y="2673"/>
                  <a:pt x="7607" y="2676"/>
                </a:cubicBezTo>
                <a:cubicBezTo>
                  <a:pt x="7576" y="2677"/>
                  <a:pt x="7546" y="2675"/>
                  <a:pt x="7515" y="2674"/>
                </a:cubicBezTo>
                <a:cubicBezTo>
                  <a:pt x="7448" y="2671"/>
                  <a:pt x="7380" y="2667"/>
                  <a:pt x="7313" y="2665"/>
                </a:cubicBezTo>
                <a:cubicBezTo>
                  <a:pt x="7261" y="2663"/>
                  <a:pt x="7210" y="2666"/>
                  <a:pt x="7158" y="2664"/>
                </a:cubicBezTo>
                <a:cubicBezTo>
                  <a:pt x="7112" y="2663"/>
                  <a:pt x="7067" y="2656"/>
                  <a:pt x="7021" y="2654"/>
                </a:cubicBezTo>
                <a:cubicBezTo>
                  <a:pt x="6971" y="2652"/>
                  <a:pt x="6920" y="2655"/>
                  <a:pt x="6870" y="2654"/>
                </a:cubicBezTo>
                <a:cubicBezTo>
                  <a:pt x="6825" y="2653"/>
                  <a:pt x="6779" y="2643"/>
                  <a:pt x="6735" y="2650"/>
                </a:cubicBezTo>
                <a:cubicBezTo>
                  <a:pt x="6697" y="2657"/>
                  <a:pt x="6662" y="2644"/>
                  <a:pt x="6625" y="2648"/>
                </a:cubicBezTo>
                <a:cubicBezTo>
                  <a:pt x="6584" y="2652"/>
                  <a:pt x="6541" y="2641"/>
                  <a:pt x="6499" y="2641"/>
                </a:cubicBezTo>
                <a:cubicBezTo>
                  <a:pt x="6425" y="2640"/>
                  <a:pt x="6351" y="2642"/>
                  <a:pt x="6276" y="2642"/>
                </a:cubicBezTo>
                <a:cubicBezTo>
                  <a:pt x="6270" y="2642"/>
                  <a:pt x="6263" y="2640"/>
                  <a:pt x="6257" y="2640"/>
                </a:cubicBezTo>
                <a:cubicBezTo>
                  <a:pt x="6227" y="2641"/>
                  <a:pt x="6196" y="2640"/>
                  <a:pt x="6167" y="2646"/>
                </a:cubicBezTo>
                <a:cubicBezTo>
                  <a:pt x="6151" y="2649"/>
                  <a:pt x="6137" y="2651"/>
                  <a:pt x="6120" y="2647"/>
                </a:cubicBezTo>
                <a:cubicBezTo>
                  <a:pt x="6071" y="2635"/>
                  <a:pt x="6022" y="2632"/>
                  <a:pt x="5971" y="2648"/>
                </a:cubicBezTo>
                <a:cubicBezTo>
                  <a:pt x="5947" y="2656"/>
                  <a:pt x="5921" y="2659"/>
                  <a:pt x="5893" y="2651"/>
                </a:cubicBezTo>
                <a:cubicBezTo>
                  <a:pt x="5817" y="2627"/>
                  <a:pt x="5738" y="2626"/>
                  <a:pt x="5660" y="2615"/>
                </a:cubicBezTo>
                <a:cubicBezTo>
                  <a:pt x="5634" y="2611"/>
                  <a:pt x="5607" y="2622"/>
                  <a:pt x="5607" y="2638"/>
                </a:cubicBezTo>
                <a:cubicBezTo>
                  <a:pt x="5606" y="2666"/>
                  <a:pt x="5609" y="2694"/>
                  <a:pt x="5612" y="2721"/>
                </a:cubicBezTo>
                <a:cubicBezTo>
                  <a:pt x="5614" y="2734"/>
                  <a:pt x="5625" y="2746"/>
                  <a:pt x="5637" y="2740"/>
                </a:cubicBezTo>
                <a:cubicBezTo>
                  <a:pt x="5673" y="2724"/>
                  <a:pt x="5708" y="2737"/>
                  <a:pt x="5743" y="2738"/>
                </a:cubicBezTo>
                <a:cubicBezTo>
                  <a:pt x="5804" y="2740"/>
                  <a:pt x="5865" y="2742"/>
                  <a:pt x="5926" y="2745"/>
                </a:cubicBezTo>
                <a:cubicBezTo>
                  <a:pt x="6013" y="2748"/>
                  <a:pt x="6100" y="2759"/>
                  <a:pt x="6187" y="2752"/>
                </a:cubicBezTo>
                <a:cubicBezTo>
                  <a:pt x="6193" y="2751"/>
                  <a:pt x="6198" y="2752"/>
                  <a:pt x="6203" y="2752"/>
                </a:cubicBezTo>
                <a:cubicBezTo>
                  <a:pt x="6243" y="2756"/>
                  <a:pt x="6282" y="2762"/>
                  <a:pt x="6321" y="2763"/>
                </a:cubicBezTo>
                <a:cubicBezTo>
                  <a:pt x="6369" y="2764"/>
                  <a:pt x="6417" y="2761"/>
                  <a:pt x="6464" y="2760"/>
                </a:cubicBezTo>
                <a:cubicBezTo>
                  <a:pt x="6492" y="2760"/>
                  <a:pt x="6519" y="2759"/>
                  <a:pt x="6547" y="2760"/>
                </a:cubicBezTo>
                <a:cubicBezTo>
                  <a:pt x="6606" y="2760"/>
                  <a:pt x="6664" y="2761"/>
                  <a:pt x="6723" y="2761"/>
                </a:cubicBezTo>
                <a:cubicBezTo>
                  <a:pt x="6744" y="2761"/>
                  <a:pt x="6765" y="2761"/>
                  <a:pt x="6786" y="2761"/>
                </a:cubicBezTo>
                <a:cubicBezTo>
                  <a:pt x="6807" y="2760"/>
                  <a:pt x="6828" y="2757"/>
                  <a:pt x="6849" y="2759"/>
                </a:cubicBezTo>
                <a:cubicBezTo>
                  <a:pt x="6909" y="2763"/>
                  <a:pt x="6970" y="2770"/>
                  <a:pt x="7030" y="2775"/>
                </a:cubicBezTo>
                <a:cubicBezTo>
                  <a:pt x="7053" y="2776"/>
                  <a:pt x="7075" y="2775"/>
                  <a:pt x="7098" y="2777"/>
                </a:cubicBezTo>
                <a:cubicBezTo>
                  <a:pt x="7128" y="2779"/>
                  <a:pt x="7158" y="2784"/>
                  <a:pt x="7188" y="2785"/>
                </a:cubicBezTo>
                <a:cubicBezTo>
                  <a:pt x="7235" y="2787"/>
                  <a:pt x="7283" y="2787"/>
                  <a:pt x="7331" y="2787"/>
                </a:cubicBezTo>
                <a:cubicBezTo>
                  <a:pt x="7381" y="2788"/>
                  <a:pt x="7432" y="2789"/>
                  <a:pt x="7482" y="2788"/>
                </a:cubicBezTo>
                <a:cubicBezTo>
                  <a:pt x="7536" y="2787"/>
                  <a:pt x="7590" y="2784"/>
                  <a:pt x="7644" y="2782"/>
                </a:cubicBezTo>
                <a:cubicBezTo>
                  <a:pt x="7698" y="2781"/>
                  <a:pt x="7752" y="2781"/>
                  <a:pt x="7806" y="2780"/>
                </a:cubicBezTo>
                <a:cubicBezTo>
                  <a:pt x="7813" y="2780"/>
                  <a:pt x="7819" y="2783"/>
                  <a:pt x="7825" y="2784"/>
                </a:cubicBezTo>
                <a:cubicBezTo>
                  <a:pt x="7841" y="2786"/>
                  <a:pt x="7857" y="2787"/>
                  <a:pt x="7873" y="2790"/>
                </a:cubicBezTo>
                <a:cubicBezTo>
                  <a:pt x="7911" y="2799"/>
                  <a:pt x="7949" y="2788"/>
                  <a:pt x="7987" y="2788"/>
                </a:cubicBezTo>
                <a:cubicBezTo>
                  <a:pt x="8049" y="2788"/>
                  <a:pt x="8110" y="2793"/>
                  <a:pt x="8172" y="2790"/>
                </a:cubicBezTo>
                <a:cubicBezTo>
                  <a:pt x="8258" y="2785"/>
                  <a:pt x="8344" y="2792"/>
                  <a:pt x="8430" y="2795"/>
                </a:cubicBezTo>
                <a:cubicBezTo>
                  <a:pt x="8501" y="2797"/>
                  <a:pt x="8573" y="2806"/>
                  <a:pt x="8644" y="2800"/>
                </a:cubicBezTo>
                <a:cubicBezTo>
                  <a:pt x="8730" y="2793"/>
                  <a:pt x="8815" y="2819"/>
                  <a:pt x="8900" y="2798"/>
                </a:cubicBezTo>
                <a:cubicBezTo>
                  <a:pt x="8904" y="2797"/>
                  <a:pt x="8908" y="2800"/>
                  <a:pt x="8912" y="2800"/>
                </a:cubicBezTo>
                <a:cubicBezTo>
                  <a:pt x="8938" y="2799"/>
                  <a:pt x="8965" y="2799"/>
                  <a:pt x="8991" y="2796"/>
                </a:cubicBezTo>
                <a:cubicBezTo>
                  <a:pt x="9014" y="2794"/>
                  <a:pt x="9032" y="2799"/>
                  <a:pt x="9039" y="2821"/>
                </a:cubicBezTo>
                <a:cubicBezTo>
                  <a:pt x="9046" y="2841"/>
                  <a:pt x="9049" y="2864"/>
                  <a:pt x="9049" y="2887"/>
                </a:cubicBezTo>
                <a:cubicBezTo>
                  <a:pt x="9050" y="2944"/>
                  <a:pt x="9050" y="3001"/>
                  <a:pt x="9047" y="3058"/>
                </a:cubicBezTo>
                <a:cubicBezTo>
                  <a:pt x="9043" y="3158"/>
                  <a:pt x="9054" y="3257"/>
                  <a:pt x="9037" y="3356"/>
                </a:cubicBezTo>
                <a:cubicBezTo>
                  <a:pt x="9028" y="3412"/>
                  <a:pt x="9042" y="3470"/>
                  <a:pt x="9025" y="3526"/>
                </a:cubicBezTo>
                <a:cubicBezTo>
                  <a:pt x="9037" y="3594"/>
                  <a:pt x="9009" y="3662"/>
                  <a:pt x="9025" y="3731"/>
                </a:cubicBezTo>
                <a:cubicBezTo>
                  <a:pt x="9026" y="3737"/>
                  <a:pt x="9024" y="3744"/>
                  <a:pt x="9022" y="3750"/>
                </a:cubicBezTo>
                <a:cubicBezTo>
                  <a:pt x="9010" y="3781"/>
                  <a:pt x="9022" y="3812"/>
                  <a:pt x="9019" y="3846"/>
                </a:cubicBezTo>
                <a:cubicBezTo>
                  <a:pt x="9041" y="3843"/>
                  <a:pt x="9057" y="3842"/>
                  <a:pt x="9072" y="3837"/>
                </a:cubicBezTo>
                <a:cubicBezTo>
                  <a:pt x="9080" y="3834"/>
                  <a:pt x="9090" y="3825"/>
                  <a:pt x="9092" y="3816"/>
                </a:cubicBezTo>
                <a:cubicBezTo>
                  <a:pt x="9098" y="3795"/>
                  <a:pt x="9103" y="3773"/>
                  <a:pt x="9103" y="3750"/>
                </a:cubicBezTo>
                <a:cubicBezTo>
                  <a:pt x="9104" y="3706"/>
                  <a:pt x="9101" y="3660"/>
                  <a:pt x="9102" y="3615"/>
                </a:cubicBezTo>
                <a:cubicBezTo>
                  <a:pt x="9106" y="3492"/>
                  <a:pt x="9111" y="3369"/>
                  <a:pt x="9115" y="3245"/>
                </a:cubicBezTo>
                <a:cubicBezTo>
                  <a:pt x="9118" y="3167"/>
                  <a:pt x="9121" y="3089"/>
                  <a:pt x="9124" y="3011"/>
                </a:cubicBezTo>
                <a:cubicBezTo>
                  <a:pt x="9125" y="2982"/>
                  <a:pt x="9121" y="2953"/>
                  <a:pt x="9122" y="2924"/>
                </a:cubicBezTo>
                <a:cubicBezTo>
                  <a:pt x="9123" y="2885"/>
                  <a:pt x="9126" y="2847"/>
                  <a:pt x="9128" y="2809"/>
                </a:cubicBezTo>
                <a:cubicBezTo>
                  <a:pt x="9130" y="2778"/>
                  <a:pt x="9134" y="2748"/>
                  <a:pt x="9134" y="2718"/>
                </a:cubicBezTo>
                <a:cubicBezTo>
                  <a:pt x="9134" y="2694"/>
                  <a:pt x="9128" y="2670"/>
                  <a:pt x="9128" y="2647"/>
                </a:cubicBezTo>
                <a:cubicBezTo>
                  <a:pt x="9129" y="2609"/>
                  <a:pt x="9133" y="2570"/>
                  <a:pt x="9136" y="2532"/>
                </a:cubicBezTo>
                <a:cubicBezTo>
                  <a:pt x="9138" y="2503"/>
                  <a:pt x="9140" y="2474"/>
                  <a:pt x="9142" y="2445"/>
                </a:cubicBezTo>
                <a:cubicBezTo>
                  <a:pt x="9144" y="2400"/>
                  <a:pt x="9145" y="2355"/>
                  <a:pt x="9147" y="2310"/>
                </a:cubicBezTo>
                <a:cubicBezTo>
                  <a:pt x="9149" y="2253"/>
                  <a:pt x="9152" y="2196"/>
                  <a:pt x="9154" y="2139"/>
                </a:cubicBezTo>
                <a:cubicBezTo>
                  <a:pt x="9156" y="2088"/>
                  <a:pt x="9155" y="2036"/>
                  <a:pt x="9157" y="1984"/>
                </a:cubicBezTo>
                <a:cubicBezTo>
                  <a:pt x="9160" y="1925"/>
                  <a:pt x="9165" y="1866"/>
                  <a:pt x="9167" y="1806"/>
                </a:cubicBezTo>
                <a:cubicBezTo>
                  <a:pt x="9169" y="1736"/>
                  <a:pt x="9169" y="1665"/>
                  <a:pt x="9171" y="1595"/>
                </a:cubicBezTo>
                <a:cubicBezTo>
                  <a:pt x="9171" y="1565"/>
                  <a:pt x="9172" y="1535"/>
                  <a:pt x="9173" y="1504"/>
                </a:cubicBezTo>
                <a:cubicBezTo>
                  <a:pt x="9177" y="1418"/>
                  <a:pt x="9182" y="1332"/>
                  <a:pt x="9186" y="1246"/>
                </a:cubicBezTo>
                <a:cubicBezTo>
                  <a:pt x="9187" y="1232"/>
                  <a:pt x="9184" y="1217"/>
                  <a:pt x="9184" y="1203"/>
                </a:cubicBezTo>
                <a:cubicBezTo>
                  <a:pt x="9187" y="1126"/>
                  <a:pt x="9190" y="1050"/>
                  <a:pt x="9192" y="973"/>
                </a:cubicBezTo>
                <a:cubicBezTo>
                  <a:pt x="9193" y="950"/>
                  <a:pt x="9196" y="927"/>
                  <a:pt x="9192" y="905"/>
                </a:cubicBezTo>
                <a:cubicBezTo>
                  <a:pt x="9176" y="830"/>
                  <a:pt x="9188" y="755"/>
                  <a:pt x="9193" y="680"/>
                </a:cubicBezTo>
                <a:cubicBezTo>
                  <a:pt x="9195" y="635"/>
                  <a:pt x="9201" y="590"/>
                  <a:pt x="9203" y="545"/>
                </a:cubicBezTo>
                <a:cubicBezTo>
                  <a:pt x="9205" y="514"/>
                  <a:pt x="9198" y="483"/>
                  <a:pt x="9203" y="454"/>
                </a:cubicBezTo>
                <a:cubicBezTo>
                  <a:pt x="9209" y="415"/>
                  <a:pt x="9203" y="378"/>
                  <a:pt x="9204" y="339"/>
                </a:cubicBezTo>
                <a:cubicBezTo>
                  <a:pt x="9204" y="325"/>
                  <a:pt x="9202" y="310"/>
                  <a:pt x="9205" y="296"/>
                </a:cubicBezTo>
                <a:cubicBezTo>
                  <a:pt x="9214" y="239"/>
                  <a:pt x="9196" y="186"/>
                  <a:pt x="9184" y="131"/>
                </a:cubicBezTo>
                <a:close/>
                <a:moveTo>
                  <a:pt x="2103" y="3807"/>
                </a:moveTo>
                <a:cubicBezTo>
                  <a:pt x="2134" y="3803"/>
                  <a:pt x="2182" y="3802"/>
                  <a:pt x="2225" y="3789"/>
                </a:cubicBezTo>
                <a:cubicBezTo>
                  <a:pt x="2278" y="3773"/>
                  <a:pt x="2329" y="3748"/>
                  <a:pt x="2379" y="3724"/>
                </a:cubicBezTo>
                <a:cubicBezTo>
                  <a:pt x="2406" y="3711"/>
                  <a:pt x="2433" y="3693"/>
                  <a:pt x="2454" y="3672"/>
                </a:cubicBezTo>
                <a:cubicBezTo>
                  <a:pt x="2517" y="3608"/>
                  <a:pt x="2578" y="3541"/>
                  <a:pt x="2608" y="3452"/>
                </a:cubicBezTo>
                <a:cubicBezTo>
                  <a:pt x="2623" y="3407"/>
                  <a:pt x="2642" y="3362"/>
                  <a:pt x="2650" y="3316"/>
                </a:cubicBezTo>
                <a:cubicBezTo>
                  <a:pt x="2660" y="3261"/>
                  <a:pt x="2659" y="3205"/>
                  <a:pt x="2662" y="3149"/>
                </a:cubicBezTo>
                <a:cubicBezTo>
                  <a:pt x="2663" y="3128"/>
                  <a:pt x="2669" y="3110"/>
                  <a:pt x="2683" y="3094"/>
                </a:cubicBezTo>
                <a:cubicBezTo>
                  <a:pt x="2709" y="3063"/>
                  <a:pt x="2734" y="3030"/>
                  <a:pt x="2760" y="2998"/>
                </a:cubicBezTo>
                <a:cubicBezTo>
                  <a:pt x="2769" y="2988"/>
                  <a:pt x="2782" y="2977"/>
                  <a:pt x="2773" y="2964"/>
                </a:cubicBezTo>
                <a:cubicBezTo>
                  <a:pt x="2766" y="2955"/>
                  <a:pt x="2752" y="2949"/>
                  <a:pt x="2741" y="2946"/>
                </a:cubicBezTo>
                <a:cubicBezTo>
                  <a:pt x="2710" y="2939"/>
                  <a:pt x="2678" y="2933"/>
                  <a:pt x="2646" y="2929"/>
                </a:cubicBezTo>
                <a:cubicBezTo>
                  <a:pt x="2622" y="2927"/>
                  <a:pt x="2608" y="2916"/>
                  <a:pt x="2597" y="2895"/>
                </a:cubicBezTo>
                <a:cubicBezTo>
                  <a:pt x="2580" y="2861"/>
                  <a:pt x="2564" y="2825"/>
                  <a:pt x="2540" y="2795"/>
                </a:cubicBezTo>
                <a:cubicBezTo>
                  <a:pt x="2462" y="2692"/>
                  <a:pt x="2358" y="2626"/>
                  <a:pt x="2233" y="2594"/>
                </a:cubicBezTo>
                <a:cubicBezTo>
                  <a:pt x="2201" y="2586"/>
                  <a:pt x="2168" y="2583"/>
                  <a:pt x="2137" y="2573"/>
                </a:cubicBezTo>
                <a:cubicBezTo>
                  <a:pt x="2094" y="2560"/>
                  <a:pt x="2050" y="2564"/>
                  <a:pt x="2006" y="2564"/>
                </a:cubicBezTo>
                <a:cubicBezTo>
                  <a:pt x="1928" y="2564"/>
                  <a:pt x="1854" y="2585"/>
                  <a:pt x="1781" y="2610"/>
                </a:cubicBezTo>
                <a:cubicBezTo>
                  <a:pt x="1674" y="2647"/>
                  <a:pt x="1583" y="2709"/>
                  <a:pt x="1521" y="2805"/>
                </a:cubicBezTo>
                <a:cubicBezTo>
                  <a:pt x="1447" y="2919"/>
                  <a:pt x="1395" y="3041"/>
                  <a:pt x="1396" y="3182"/>
                </a:cubicBezTo>
                <a:cubicBezTo>
                  <a:pt x="1396" y="3261"/>
                  <a:pt x="1403" y="3338"/>
                  <a:pt x="1423" y="3414"/>
                </a:cubicBezTo>
                <a:cubicBezTo>
                  <a:pt x="1444" y="3492"/>
                  <a:pt x="1488" y="3556"/>
                  <a:pt x="1537" y="3618"/>
                </a:cubicBezTo>
                <a:cubicBezTo>
                  <a:pt x="1554" y="3639"/>
                  <a:pt x="1567" y="3663"/>
                  <a:pt x="1587" y="3680"/>
                </a:cubicBezTo>
                <a:cubicBezTo>
                  <a:pt x="1645" y="3729"/>
                  <a:pt x="1711" y="3761"/>
                  <a:pt x="1788" y="3769"/>
                </a:cubicBezTo>
                <a:cubicBezTo>
                  <a:pt x="1801" y="3770"/>
                  <a:pt x="1814" y="3771"/>
                  <a:pt x="1827" y="3775"/>
                </a:cubicBezTo>
                <a:cubicBezTo>
                  <a:pt x="1913" y="3798"/>
                  <a:pt x="2001" y="3798"/>
                  <a:pt x="2103" y="3807"/>
                </a:cubicBezTo>
                <a:close/>
                <a:moveTo>
                  <a:pt x="774" y="4145"/>
                </a:moveTo>
                <a:cubicBezTo>
                  <a:pt x="774" y="4145"/>
                  <a:pt x="775" y="4145"/>
                  <a:pt x="775" y="4145"/>
                </a:cubicBezTo>
                <a:cubicBezTo>
                  <a:pt x="775" y="4192"/>
                  <a:pt x="775" y="4239"/>
                  <a:pt x="775" y="4285"/>
                </a:cubicBezTo>
                <a:cubicBezTo>
                  <a:pt x="775" y="4301"/>
                  <a:pt x="775" y="4318"/>
                  <a:pt x="779" y="4333"/>
                </a:cubicBezTo>
                <a:cubicBezTo>
                  <a:pt x="784" y="4357"/>
                  <a:pt x="806" y="4369"/>
                  <a:pt x="831" y="4366"/>
                </a:cubicBezTo>
                <a:cubicBezTo>
                  <a:pt x="851" y="4363"/>
                  <a:pt x="858" y="4354"/>
                  <a:pt x="859" y="4325"/>
                </a:cubicBezTo>
                <a:cubicBezTo>
                  <a:pt x="859" y="4312"/>
                  <a:pt x="857" y="4299"/>
                  <a:pt x="857" y="4285"/>
                </a:cubicBezTo>
                <a:cubicBezTo>
                  <a:pt x="855" y="4251"/>
                  <a:pt x="854" y="4217"/>
                  <a:pt x="852" y="4182"/>
                </a:cubicBezTo>
                <a:cubicBezTo>
                  <a:pt x="852" y="4169"/>
                  <a:pt x="852" y="4156"/>
                  <a:pt x="852" y="4142"/>
                </a:cubicBezTo>
                <a:cubicBezTo>
                  <a:pt x="853" y="4092"/>
                  <a:pt x="852" y="4041"/>
                  <a:pt x="855" y="3991"/>
                </a:cubicBezTo>
                <a:cubicBezTo>
                  <a:pt x="856" y="3957"/>
                  <a:pt x="848" y="3931"/>
                  <a:pt x="816" y="3915"/>
                </a:cubicBezTo>
                <a:cubicBezTo>
                  <a:pt x="771" y="3892"/>
                  <a:pt x="726" y="3869"/>
                  <a:pt x="682" y="3845"/>
                </a:cubicBezTo>
                <a:cubicBezTo>
                  <a:pt x="656" y="3831"/>
                  <a:pt x="631" y="3813"/>
                  <a:pt x="624" y="3782"/>
                </a:cubicBezTo>
                <a:cubicBezTo>
                  <a:pt x="614" y="3741"/>
                  <a:pt x="603" y="3699"/>
                  <a:pt x="602" y="3657"/>
                </a:cubicBezTo>
                <a:cubicBezTo>
                  <a:pt x="601" y="3604"/>
                  <a:pt x="607" y="3550"/>
                  <a:pt x="613" y="3498"/>
                </a:cubicBezTo>
                <a:cubicBezTo>
                  <a:pt x="615" y="3480"/>
                  <a:pt x="623" y="3461"/>
                  <a:pt x="635" y="3448"/>
                </a:cubicBezTo>
                <a:cubicBezTo>
                  <a:pt x="697" y="3373"/>
                  <a:pt x="775" y="3323"/>
                  <a:pt x="867" y="3293"/>
                </a:cubicBezTo>
                <a:cubicBezTo>
                  <a:pt x="920" y="3276"/>
                  <a:pt x="973" y="3260"/>
                  <a:pt x="1027" y="3243"/>
                </a:cubicBezTo>
                <a:cubicBezTo>
                  <a:pt x="1067" y="3230"/>
                  <a:pt x="1108" y="3218"/>
                  <a:pt x="1148" y="3205"/>
                </a:cubicBezTo>
                <a:cubicBezTo>
                  <a:pt x="1182" y="3195"/>
                  <a:pt x="1217" y="3187"/>
                  <a:pt x="1251" y="3175"/>
                </a:cubicBezTo>
                <a:cubicBezTo>
                  <a:pt x="1283" y="3164"/>
                  <a:pt x="1288" y="3156"/>
                  <a:pt x="1284" y="3122"/>
                </a:cubicBezTo>
                <a:cubicBezTo>
                  <a:pt x="1278" y="3082"/>
                  <a:pt x="1272" y="3043"/>
                  <a:pt x="1265" y="3004"/>
                </a:cubicBezTo>
                <a:cubicBezTo>
                  <a:pt x="1253" y="2933"/>
                  <a:pt x="1240" y="2863"/>
                  <a:pt x="1229" y="2792"/>
                </a:cubicBezTo>
                <a:cubicBezTo>
                  <a:pt x="1224" y="2763"/>
                  <a:pt x="1221" y="2734"/>
                  <a:pt x="1216" y="2705"/>
                </a:cubicBezTo>
                <a:cubicBezTo>
                  <a:pt x="1212" y="2680"/>
                  <a:pt x="1203" y="2676"/>
                  <a:pt x="1180" y="2686"/>
                </a:cubicBezTo>
                <a:cubicBezTo>
                  <a:pt x="1145" y="2701"/>
                  <a:pt x="1110" y="2717"/>
                  <a:pt x="1074" y="2732"/>
                </a:cubicBezTo>
                <a:cubicBezTo>
                  <a:pt x="1018" y="2755"/>
                  <a:pt x="961" y="2779"/>
                  <a:pt x="899" y="2785"/>
                </a:cubicBezTo>
                <a:cubicBezTo>
                  <a:pt x="826" y="2791"/>
                  <a:pt x="753" y="2788"/>
                  <a:pt x="681" y="2788"/>
                </a:cubicBezTo>
                <a:cubicBezTo>
                  <a:pt x="612" y="2787"/>
                  <a:pt x="545" y="2779"/>
                  <a:pt x="480" y="2756"/>
                </a:cubicBezTo>
                <a:cubicBezTo>
                  <a:pt x="450" y="2746"/>
                  <a:pt x="421" y="2733"/>
                  <a:pt x="391" y="2723"/>
                </a:cubicBezTo>
                <a:cubicBezTo>
                  <a:pt x="352" y="2709"/>
                  <a:pt x="344" y="2713"/>
                  <a:pt x="336" y="2753"/>
                </a:cubicBezTo>
                <a:cubicBezTo>
                  <a:pt x="322" y="2824"/>
                  <a:pt x="309" y="2894"/>
                  <a:pt x="298" y="2965"/>
                </a:cubicBezTo>
                <a:cubicBezTo>
                  <a:pt x="291" y="3004"/>
                  <a:pt x="291" y="3044"/>
                  <a:pt x="286" y="3084"/>
                </a:cubicBezTo>
                <a:cubicBezTo>
                  <a:pt x="279" y="3137"/>
                  <a:pt x="268" y="3189"/>
                  <a:pt x="263" y="3242"/>
                </a:cubicBezTo>
                <a:cubicBezTo>
                  <a:pt x="246" y="3416"/>
                  <a:pt x="251" y="3590"/>
                  <a:pt x="288" y="3762"/>
                </a:cubicBezTo>
                <a:cubicBezTo>
                  <a:pt x="293" y="3786"/>
                  <a:pt x="301" y="3811"/>
                  <a:pt x="311" y="3834"/>
                </a:cubicBezTo>
                <a:cubicBezTo>
                  <a:pt x="342" y="3902"/>
                  <a:pt x="409" y="3902"/>
                  <a:pt x="469" y="3914"/>
                </a:cubicBezTo>
                <a:cubicBezTo>
                  <a:pt x="504" y="3921"/>
                  <a:pt x="540" y="3925"/>
                  <a:pt x="575" y="3930"/>
                </a:cubicBezTo>
                <a:cubicBezTo>
                  <a:pt x="585" y="3931"/>
                  <a:pt x="596" y="3933"/>
                  <a:pt x="606" y="3934"/>
                </a:cubicBezTo>
                <a:cubicBezTo>
                  <a:pt x="647" y="3936"/>
                  <a:pt x="689" y="3936"/>
                  <a:pt x="730" y="3938"/>
                </a:cubicBezTo>
                <a:cubicBezTo>
                  <a:pt x="766" y="3941"/>
                  <a:pt x="773" y="3949"/>
                  <a:pt x="774" y="3986"/>
                </a:cubicBezTo>
                <a:cubicBezTo>
                  <a:pt x="775" y="4039"/>
                  <a:pt x="774" y="4092"/>
                  <a:pt x="774" y="4145"/>
                </a:cubicBezTo>
                <a:close/>
                <a:moveTo>
                  <a:pt x="2023" y="4980"/>
                </a:moveTo>
                <a:cubicBezTo>
                  <a:pt x="2044" y="4977"/>
                  <a:pt x="2060" y="4977"/>
                  <a:pt x="2075" y="4973"/>
                </a:cubicBezTo>
                <a:cubicBezTo>
                  <a:pt x="2094" y="4967"/>
                  <a:pt x="2109" y="4957"/>
                  <a:pt x="2108" y="4933"/>
                </a:cubicBezTo>
                <a:cubicBezTo>
                  <a:pt x="2105" y="4888"/>
                  <a:pt x="2103" y="4843"/>
                  <a:pt x="2101" y="4798"/>
                </a:cubicBezTo>
                <a:cubicBezTo>
                  <a:pt x="2100" y="4784"/>
                  <a:pt x="2098" y="4769"/>
                  <a:pt x="2099" y="4755"/>
                </a:cubicBezTo>
                <a:cubicBezTo>
                  <a:pt x="2103" y="4670"/>
                  <a:pt x="2104" y="4585"/>
                  <a:pt x="2096" y="4500"/>
                </a:cubicBezTo>
                <a:cubicBezTo>
                  <a:pt x="2092" y="4457"/>
                  <a:pt x="2089" y="4413"/>
                  <a:pt x="2087" y="4369"/>
                </a:cubicBezTo>
                <a:cubicBezTo>
                  <a:pt x="2086" y="4346"/>
                  <a:pt x="2090" y="4323"/>
                  <a:pt x="2086" y="4302"/>
                </a:cubicBezTo>
                <a:cubicBezTo>
                  <a:pt x="2076" y="4245"/>
                  <a:pt x="2058" y="4190"/>
                  <a:pt x="2051" y="4134"/>
                </a:cubicBezTo>
                <a:cubicBezTo>
                  <a:pt x="2044" y="4075"/>
                  <a:pt x="2004" y="4054"/>
                  <a:pt x="1957" y="4040"/>
                </a:cubicBezTo>
                <a:cubicBezTo>
                  <a:pt x="1872" y="4015"/>
                  <a:pt x="1785" y="3999"/>
                  <a:pt x="1696" y="3994"/>
                </a:cubicBezTo>
                <a:cubicBezTo>
                  <a:pt x="1626" y="3990"/>
                  <a:pt x="1557" y="3974"/>
                  <a:pt x="1487" y="3964"/>
                </a:cubicBezTo>
                <a:cubicBezTo>
                  <a:pt x="1473" y="3962"/>
                  <a:pt x="1458" y="3963"/>
                  <a:pt x="1444" y="3965"/>
                </a:cubicBezTo>
                <a:cubicBezTo>
                  <a:pt x="1414" y="3971"/>
                  <a:pt x="1404" y="3984"/>
                  <a:pt x="1402" y="4014"/>
                </a:cubicBezTo>
                <a:cubicBezTo>
                  <a:pt x="1402" y="4022"/>
                  <a:pt x="1402" y="4030"/>
                  <a:pt x="1401" y="4038"/>
                </a:cubicBezTo>
                <a:cubicBezTo>
                  <a:pt x="1395" y="4095"/>
                  <a:pt x="1383" y="4152"/>
                  <a:pt x="1385" y="4208"/>
                </a:cubicBezTo>
                <a:cubicBezTo>
                  <a:pt x="1389" y="4291"/>
                  <a:pt x="1374" y="4372"/>
                  <a:pt x="1382" y="4455"/>
                </a:cubicBezTo>
                <a:cubicBezTo>
                  <a:pt x="1389" y="4529"/>
                  <a:pt x="1384" y="4604"/>
                  <a:pt x="1386" y="4678"/>
                </a:cubicBezTo>
                <a:cubicBezTo>
                  <a:pt x="1387" y="4722"/>
                  <a:pt x="1390" y="4766"/>
                  <a:pt x="1393" y="4810"/>
                </a:cubicBezTo>
                <a:cubicBezTo>
                  <a:pt x="1394" y="4836"/>
                  <a:pt x="1404" y="4854"/>
                  <a:pt x="1432" y="4863"/>
                </a:cubicBezTo>
                <a:cubicBezTo>
                  <a:pt x="1478" y="4878"/>
                  <a:pt x="1523" y="4898"/>
                  <a:pt x="1569" y="4915"/>
                </a:cubicBezTo>
                <a:cubicBezTo>
                  <a:pt x="1578" y="4918"/>
                  <a:pt x="1588" y="4918"/>
                  <a:pt x="1597" y="4919"/>
                </a:cubicBezTo>
                <a:cubicBezTo>
                  <a:pt x="1609" y="4920"/>
                  <a:pt x="1621" y="4920"/>
                  <a:pt x="1632" y="4922"/>
                </a:cubicBezTo>
                <a:cubicBezTo>
                  <a:pt x="1688" y="4932"/>
                  <a:pt x="1744" y="4944"/>
                  <a:pt x="1800" y="4954"/>
                </a:cubicBezTo>
                <a:cubicBezTo>
                  <a:pt x="1838" y="4960"/>
                  <a:pt x="1879" y="4957"/>
                  <a:pt x="1914" y="4968"/>
                </a:cubicBezTo>
                <a:cubicBezTo>
                  <a:pt x="1953" y="4981"/>
                  <a:pt x="1991" y="4967"/>
                  <a:pt x="2023" y="4980"/>
                </a:cubicBezTo>
                <a:close/>
                <a:moveTo>
                  <a:pt x="1571" y="3754"/>
                </a:moveTo>
                <a:cubicBezTo>
                  <a:pt x="1564" y="3766"/>
                  <a:pt x="1554" y="3775"/>
                  <a:pt x="1554" y="3784"/>
                </a:cubicBezTo>
                <a:cubicBezTo>
                  <a:pt x="1552" y="3817"/>
                  <a:pt x="1552" y="3850"/>
                  <a:pt x="1554" y="3883"/>
                </a:cubicBezTo>
                <a:cubicBezTo>
                  <a:pt x="1554" y="3890"/>
                  <a:pt x="1564" y="3899"/>
                  <a:pt x="1571" y="3901"/>
                </a:cubicBezTo>
                <a:cubicBezTo>
                  <a:pt x="1590" y="3907"/>
                  <a:pt x="1610" y="3912"/>
                  <a:pt x="1630" y="3915"/>
                </a:cubicBezTo>
                <a:cubicBezTo>
                  <a:pt x="1706" y="3925"/>
                  <a:pt x="1782" y="3933"/>
                  <a:pt x="1858" y="3946"/>
                </a:cubicBezTo>
                <a:cubicBezTo>
                  <a:pt x="1917" y="3956"/>
                  <a:pt x="1975" y="3971"/>
                  <a:pt x="2033" y="3986"/>
                </a:cubicBezTo>
                <a:cubicBezTo>
                  <a:pt x="2074" y="3997"/>
                  <a:pt x="2103" y="4021"/>
                  <a:pt x="2110" y="4067"/>
                </a:cubicBezTo>
                <a:cubicBezTo>
                  <a:pt x="2125" y="4156"/>
                  <a:pt x="2142" y="4245"/>
                  <a:pt x="2157" y="4334"/>
                </a:cubicBezTo>
                <a:cubicBezTo>
                  <a:pt x="2162" y="4365"/>
                  <a:pt x="2164" y="4397"/>
                  <a:pt x="2165" y="4429"/>
                </a:cubicBezTo>
                <a:cubicBezTo>
                  <a:pt x="2167" y="4519"/>
                  <a:pt x="2168" y="4610"/>
                  <a:pt x="2170" y="4700"/>
                </a:cubicBezTo>
                <a:cubicBezTo>
                  <a:pt x="2170" y="4716"/>
                  <a:pt x="2170" y="4732"/>
                  <a:pt x="2172" y="4748"/>
                </a:cubicBezTo>
                <a:cubicBezTo>
                  <a:pt x="2176" y="4775"/>
                  <a:pt x="2184" y="4784"/>
                  <a:pt x="2211" y="4783"/>
                </a:cubicBezTo>
                <a:cubicBezTo>
                  <a:pt x="2257" y="4781"/>
                  <a:pt x="2305" y="4781"/>
                  <a:pt x="2349" y="4771"/>
                </a:cubicBezTo>
                <a:cubicBezTo>
                  <a:pt x="2436" y="4752"/>
                  <a:pt x="2522" y="4727"/>
                  <a:pt x="2608" y="4703"/>
                </a:cubicBezTo>
                <a:cubicBezTo>
                  <a:pt x="2625" y="4698"/>
                  <a:pt x="2642" y="4690"/>
                  <a:pt x="2660" y="4685"/>
                </a:cubicBezTo>
                <a:cubicBezTo>
                  <a:pt x="2682" y="4679"/>
                  <a:pt x="2699" y="4685"/>
                  <a:pt x="2698" y="4700"/>
                </a:cubicBezTo>
                <a:cubicBezTo>
                  <a:pt x="2695" y="4737"/>
                  <a:pt x="2698" y="4771"/>
                  <a:pt x="2713" y="4805"/>
                </a:cubicBezTo>
                <a:cubicBezTo>
                  <a:pt x="2715" y="4809"/>
                  <a:pt x="2712" y="4815"/>
                  <a:pt x="2712" y="4821"/>
                </a:cubicBezTo>
                <a:cubicBezTo>
                  <a:pt x="2711" y="4834"/>
                  <a:pt x="2709" y="4847"/>
                  <a:pt x="2711" y="4860"/>
                </a:cubicBezTo>
                <a:cubicBezTo>
                  <a:pt x="2716" y="4922"/>
                  <a:pt x="2716" y="4921"/>
                  <a:pt x="2776" y="4904"/>
                </a:cubicBezTo>
                <a:cubicBezTo>
                  <a:pt x="2795" y="4899"/>
                  <a:pt x="2816" y="4899"/>
                  <a:pt x="2835" y="4894"/>
                </a:cubicBezTo>
                <a:cubicBezTo>
                  <a:pt x="2866" y="4886"/>
                  <a:pt x="2871" y="4878"/>
                  <a:pt x="2869" y="4846"/>
                </a:cubicBezTo>
                <a:cubicBezTo>
                  <a:pt x="2868" y="4825"/>
                  <a:pt x="2868" y="4803"/>
                  <a:pt x="2868" y="4782"/>
                </a:cubicBezTo>
                <a:cubicBezTo>
                  <a:pt x="2867" y="4742"/>
                  <a:pt x="2868" y="4702"/>
                  <a:pt x="2865" y="4663"/>
                </a:cubicBezTo>
                <a:cubicBezTo>
                  <a:pt x="2862" y="4618"/>
                  <a:pt x="2856" y="4573"/>
                  <a:pt x="2851" y="4528"/>
                </a:cubicBezTo>
                <a:cubicBezTo>
                  <a:pt x="2848" y="4496"/>
                  <a:pt x="2825" y="4474"/>
                  <a:pt x="2793" y="4475"/>
                </a:cubicBezTo>
                <a:cubicBezTo>
                  <a:pt x="2765" y="4477"/>
                  <a:pt x="2737" y="4480"/>
                  <a:pt x="2710" y="4483"/>
                </a:cubicBezTo>
                <a:cubicBezTo>
                  <a:pt x="2669" y="4487"/>
                  <a:pt x="2628" y="4492"/>
                  <a:pt x="2587" y="4496"/>
                </a:cubicBezTo>
                <a:cubicBezTo>
                  <a:pt x="2565" y="4498"/>
                  <a:pt x="2548" y="4489"/>
                  <a:pt x="2545" y="4468"/>
                </a:cubicBezTo>
                <a:cubicBezTo>
                  <a:pt x="2539" y="4423"/>
                  <a:pt x="2520" y="4382"/>
                  <a:pt x="2519" y="4336"/>
                </a:cubicBezTo>
                <a:cubicBezTo>
                  <a:pt x="2517" y="4275"/>
                  <a:pt x="2507" y="4214"/>
                  <a:pt x="2498" y="4154"/>
                </a:cubicBezTo>
                <a:cubicBezTo>
                  <a:pt x="2485" y="4072"/>
                  <a:pt x="2470" y="3991"/>
                  <a:pt x="2456" y="3910"/>
                </a:cubicBezTo>
                <a:cubicBezTo>
                  <a:pt x="2448" y="3868"/>
                  <a:pt x="2438" y="3825"/>
                  <a:pt x="2429" y="3779"/>
                </a:cubicBezTo>
                <a:cubicBezTo>
                  <a:pt x="2415" y="3783"/>
                  <a:pt x="2406" y="3786"/>
                  <a:pt x="2396" y="3790"/>
                </a:cubicBezTo>
                <a:cubicBezTo>
                  <a:pt x="2344" y="3810"/>
                  <a:pt x="2294" y="3835"/>
                  <a:pt x="2240" y="3849"/>
                </a:cubicBezTo>
                <a:cubicBezTo>
                  <a:pt x="2136" y="3878"/>
                  <a:pt x="2030" y="3873"/>
                  <a:pt x="1923" y="3860"/>
                </a:cubicBezTo>
                <a:cubicBezTo>
                  <a:pt x="1892" y="3857"/>
                  <a:pt x="1861" y="3848"/>
                  <a:pt x="1829" y="3845"/>
                </a:cubicBezTo>
                <a:cubicBezTo>
                  <a:pt x="1755" y="3839"/>
                  <a:pt x="1685" y="3824"/>
                  <a:pt x="1622" y="3783"/>
                </a:cubicBezTo>
                <a:cubicBezTo>
                  <a:pt x="1606" y="3773"/>
                  <a:pt x="1590" y="3765"/>
                  <a:pt x="1571" y="3754"/>
                </a:cubicBezTo>
                <a:close/>
                <a:moveTo>
                  <a:pt x="3419" y="2640"/>
                </a:moveTo>
                <a:cubicBezTo>
                  <a:pt x="3341" y="2661"/>
                  <a:pt x="3269" y="2680"/>
                  <a:pt x="3197" y="2697"/>
                </a:cubicBezTo>
                <a:cubicBezTo>
                  <a:pt x="3173" y="2703"/>
                  <a:pt x="3147" y="2702"/>
                  <a:pt x="3121" y="2703"/>
                </a:cubicBezTo>
                <a:cubicBezTo>
                  <a:pt x="3073" y="2704"/>
                  <a:pt x="3024" y="2706"/>
                  <a:pt x="2975" y="2705"/>
                </a:cubicBezTo>
                <a:cubicBezTo>
                  <a:pt x="2943" y="2705"/>
                  <a:pt x="2911" y="2701"/>
                  <a:pt x="2879" y="2700"/>
                </a:cubicBezTo>
                <a:cubicBezTo>
                  <a:pt x="2829" y="2699"/>
                  <a:pt x="2781" y="2693"/>
                  <a:pt x="2735" y="2674"/>
                </a:cubicBezTo>
                <a:cubicBezTo>
                  <a:pt x="2716" y="2667"/>
                  <a:pt x="2698" y="2657"/>
                  <a:pt x="2678" y="2655"/>
                </a:cubicBezTo>
                <a:cubicBezTo>
                  <a:pt x="2625" y="2648"/>
                  <a:pt x="2583" y="2619"/>
                  <a:pt x="2540" y="2590"/>
                </a:cubicBezTo>
                <a:cubicBezTo>
                  <a:pt x="2515" y="2573"/>
                  <a:pt x="2489" y="2559"/>
                  <a:pt x="2458" y="2540"/>
                </a:cubicBezTo>
                <a:cubicBezTo>
                  <a:pt x="2453" y="2559"/>
                  <a:pt x="2449" y="2572"/>
                  <a:pt x="2447" y="2586"/>
                </a:cubicBezTo>
                <a:cubicBezTo>
                  <a:pt x="2438" y="2629"/>
                  <a:pt x="2444" y="2641"/>
                  <a:pt x="2480" y="2665"/>
                </a:cubicBezTo>
                <a:cubicBezTo>
                  <a:pt x="2493" y="2674"/>
                  <a:pt x="2504" y="2685"/>
                  <a:pt x="2516" y="2696"/>
                </a:cubicBezTo>
                <a:cubicBezTo>
                  <a:pt x="2557" y="2731"/>
                  <a:pt x="2588" y="2775"/>
                  <a:pt x="2610" y="2823"/>
                </a:cubicBezTo>
                <a:cubicBezTo>
                  <a:pt x="2629" y="2865"/>
                  <a:pt x="2663" y="2876"/>
                  <a:pt x="2702" y="2882"/>
                </a:cubicBezTo>
                <a:cubicBezTo>
                  <a:pt x="2742" y="2888"/>
                  <a:pt x="2784" y="2892"/>
                  <a:pt x="2824" y="2898"/>
                </a:cubicBezTo>
                <a:cubicBezTo>
                  <a:pt x="2869" y="2906"/>
                  <a:pt x="2882" y="2935"/>
                  <a:pt x="2856" y="2973"/>
                </a:cubicBezTo>
                <a:cubicBezTo>
                  <a:pt x="2827" y="3018"/>
                  <a:pt x="2795" y="3060"/>
                  <a:pt x="2765" y="3104"/>
                </a:cubicBezTo>
                <a:cubicBezTo>
                  <a:pt x="2759" y="3112"/>
                  <a:pt x="2756" y="3121"/>
                  <a:pt x="2750" y="3133"/>
                </a:cubicBezTo>
                <a:cubicBezTo>
                  <a:pt x="2815" y="3133"/>
                  <a:pt x="2874" y="3134"/>
                  <a:pt x="2934" y="3132"/>
                </a:cubicBezTo>
                <a:cubicBezTo>
                  <a:pt x="2969" y="3131"/>
                  <a:pt x="3005" y="3120"/>
                  <a:pt x="3040" y="3136"/>
                </a:cubicBezTo>
                <a:cubicBezTo>
                  <a:pt x="3048" y="3139"/>
                  <a:pt x="3059" y="3140"/>
                  <a:pt x="3067" y="3138"/>
                </a:cubicBezTo>
                <a:cubicBezTo>
                  <a:pt x="3105" y="3129"/>
                  <a:pt x="3142" y="3135"/>
                  <a:pt x="3178" y="3140"/>
                </a:cubicBezTo>
                <a:cubicBezTo>
                  <a:pt x="3207" y="3144"/>
                  <a:pt x="3236" y="3150"/>
                  <a:pt x="3265" y="3152"/>
                </a:cubicBezTo>
                <a:cubicBezTo>
                  <a:pt x="3320" y="3158"/>
                  <a:pt x="3376" y="3163"/>
                  <a:pt x="3431" y="3166"/>
                </a:cubicBezTo>
                <a:cubicBezTo>
                  <a:pt x="3471" y="3168"/>
                  <a:pt x="3510" y="3167"/>
                  <a:pt x="3549" y="3167"/>
                </a:cubicBezTo>
                <a:cubicBezTo>
                  <a:pt x="3557" y="3122"/>
                  <a:pt x="3550" y="3051"/>
                  <a:pt x="3534" y="3010"/>
                </a:cubicBezTo>
                <a:cubicBezTo>
                  <a:pt x="3530" y="2999"/>
                  <a:pt x="3526" y="2987"/>
                  <a:pt x="3523" y="2976"/>
                </a:cubicBezTo>
                <a:cubicBezTo>
                  <a:pt x="3512" y="2935"/>
                  <a:pt x="3502" y="2894"/>
                  <a:pt x="3490" y="2853"/>
                </a:cubicBezTo>
                <a:cubicBezTo>
                  <a:pt x="3472" y="2796"/>
                  <a:pt x="3453" y="2740"/>
                  <a:pt x="3435" y="2683"/>
                </a:cubicBezTo>
                <a:cubicBezTo>
                  <a:pt x="3430" y="2668"/>
                  <a:pt x="3424" y="2654"/>
                  <a:pt x="3419" y="2640"/>
                </a:cubicBezTo>
                <a:close/>
                <a:moveTo>
                  <a:pt x="1489" y="3731"/>
                </a:moveTo>
                <a:cubicBezTo>
                  <a:pt x="1491" y="3663"/>
                  <a:pt x="1490" y="3663"/>
                  <a:pt x="1453" y="3615"/>
                </a:cubicBezTo>
                <a:cubicBezTo>
                  <a:pt x="1433" y="3589"/>
                  <a:pt x="1413" y="3561"/>
                  <a:pt x="1401" y="3530"/>
                </a:cubicBezTo>
                <a:cubicBezTo>
                  <a:pt x="1381" y="3473"/>
                  <a:pt x="1365" y="3414"/>
                  <a:pt x="1350" y="3355"/>
                </a:cubicBezTo>
                <a:cubicBezTo>
                  <a:pt x="1343" y="3328"/>
                  <a:pt x="1341" y="3300"/>
                  <a:pt x="1336" y="3272"/>
                </a:cubicBezTo>
                <a:cubicBezTo>
                  <a:pt x="1331" y="3246"/>
                  <a:pt x="1326" y="3241"/>
                  <a:pt x="1300" y="3238"/>
                </a:cubicBezTo>
                <a:cubicBezTo>
                  <a:pt x="1289" y="3237"/>
                  <a:pt x="1278" y="3237"/>
                  <a:pt x="1268" y="3240"/>
                </a:cubicBezTo>
                <a:cubicBezTo>
                  <a:pt x="1214" y="3255"/>
                  <a:pt x="1161" y="3270"/>
                  <a:pt x="1108" y="3286"/>
                </a:cubicBezTo>
                <a:cubicBezTo>
                  <a:pt x="1065" y="3299"/>
                  <a:pt x="1023" y="3318"/>
                  <a:pt x="979" y="3329"/>
                </a:cubicBezTo>
                <a:cubicBezTo>
                  <a:pt x="886" y="3351"/>
                  <a:pt x="801" y="3389"/>
                  <a:pt x="727" y="3450"/>
                </a:cubicBezTo>
                <a:cubicBezTo>
                  <a:pt x="686" y="3483"/>
                  <a:pt x="678" y="3540"/>
                  <a:pt x="716" y="3576"/>
                </a:cubicBezTo>
                <a:cubicBezTo>
                  <a:pt x="747" y="3605"/>
                  <a:pt x="782" y="3631"/>
                  <a:pt x="820" y="3648"/>
                </a:cubicBezTo>
                <a:cubicBezTo>
                  <a:pt x="867" y="3669"/>
                  <a:pt x="917" y="3684"/>
                  <a:pt x="957" y="3718"/>
                </a:cubicBezTo>
                <a:cubicBezTo>
                  <a:pt x="965" y="3725"/>
                  <a:pt x="975" y="3730"/>
                  <a:pt x="985" y="3734"/>
                </a:cubicBezTo>
                <a:cubicBezTo>
                  <a:pt x="1054" y="3757"/>
                  <a:pt x="1122" y="3782"/>
                  <a:pt x="1192" y="3803"/>
                </a:cubicBezTo>
                <a:cubicBezTo>
                  <a:pt x="1273" y="3827"/>
                  <a:pt x="1355" y="3849"/>
                  <a:pt x="1436" y="3871"/>
                </a:cubicBezTo>
                <a:cubicBezTo>
                  <a:pt x="1466" y="3879"/>
                  <a:pt x="1478" y="3869"/>
                  <a:pt x="1481" y="3839"/>
                </a:cubicBezTo>
                <a:cubicBezTo>
                  <a:pt x="1484" y="3800"/>
                  <a:pt x="1486" y="3762"/>
                  <a:pt x="1489" y="3731"/>
                </a:cubicBezTo>
                <a:close/>
                <a:moveTo>
                  <a:pt x="6522" y="1971"/>
                </a:moveTo>
                <a:cubicBezTo>
                  <a:pt x="6542" y="1931"/>
                  <a:pt x="6574" y="1907"/>
                  <a:pt x="6612" y="1890"/>
                </a:cubicBezTo>
                <a:cubicBezTo>
                  <a:pt x="6635" y="1879"/>
                  <a:pt x="6658" y="1868"/>
                  <a:pt x="6679" y="1855"/>
                </a:cubicBezTo>
                <a:cubicBezTo>
                  <a:pt x="6699" y="1843"/>
                  <a:pt x="6700" y="1829"/>
                  <a:pt x="6686" y="1811"/>
                </a:cubicBezTo>
                <a:cubicBezTo>
                  <a:pt x="6675" y="1798"/>
                  <a:pt x="6661" y="1788"/>
                  <a:pt x="6641" y="1789"/>
                </a:cubicBezTo>
                <a:cubicBezTo>
                  <a:pt x="6620" y="1791"/>
                  <a:pt x="6599" y="1790"/>
                  <a:pt x="6578" y="1792"/>
                </a:cubicBezTo>
                <a:cubicBezTo>
                  <a:pt x="6563" y="1794"/>
                  <a:pt x="6548" y="1797"/>
                  <a:pt x="6536" y="1804"/>
                </a:cubicBezTo>
                <a:cubicBezTo>
                  <a:pt x="6488" y="1833"/>
                  <a:pt x="6441" y="1861"/>
                  <a:pt x="6396" y="1894"/>
                </a:cubicBezTo>
                <a:cubicBezTo>
                  <a:pt x="6355" y="1924"/>
                  <a:pt x="6314" y="1955"/>
                  <a:pt x="6280" y="1992"/>
                </a:cubicBezTo>
                <a:cubicBezTo>
                  <a:pt x="6253" y="2021"/>
                  <a:pt x="6232" y="2058"/>
                  <a:pt x="6220" y="2098"/>
                </a:cubicBezTo>
                <a:cubicBezTo>
                  <a:pt x="6203" y="2155"/>
                  <a:pt x="6195" y="2206"/>
                  <a:pt x="6225" y="2262"/>
                </a:cubicBezTo>
                <a:cubicBezTo>
                  <a:pt x="6249" y="2309"/>
                  <a:pt x="6280" y="2350"/>
                  <a:pt x="6312" y="2390"/>
                </a:cubicBezTo>
                <a:cubicBezTo>
                  <a:pt x="6317" y="2395"/>
                  <a:pt x="6324" y="2401"/>
                  <a:pt x="6331" y="2403"/>
                </a:cubicBezTo>
                <a:cubicBezTo>
                  <a:pt x="6355" y="2412"/>
                  <a:pt x="6378" y="2420"/>
                  <a:pt x="6402" y="2426"/>
                </a:cubicBezTo>
                <a:cubicBezTo>
                  <a:pt x="6494" y="2451"/>
                  <a:pt x="6575" y="2428"/>
                  <a:pt x="6644" y="2364"/>
                </a:cubicBezTo>
                <a:cubicBezTo>
                  <a:pt x="6650" y="2358"/>
                  <a:pt x="6654" y="2351"/>
                  <a:pt x="6657" y="2344"/>
                </a:cubicBezTo>
                <a:cubicBezTo>
                  <a:pt x="6662" y="2331"/>
                  <a:pt x="6667" y="2317"/>
                  <a:pt x="6671" y="2303"/>
                </a:cubicBezTo>
                <a:cubicBezTo>
                  <a:pt x="6683" y="2249"/>
                  <a:pt x="6695" y="2196"/>
                  <a:pt x="6666" y="2144"/>
                </a:cubicBezTo>
                <a:cubicBezTo>
                  <a:pt x="6662" y="2137"/>
                  <a:pt x="6659" y="2129"/>
                  <a:pt x="6660" y="2121"/>
                </a:cubicBezTo>
                <a:cubicBezTo>
                  <a:pt x="6660" y="2100"/>
                  <a:pt x="6650" y="2086"/>
                  <a:pt x="6635" y="2073"/>
                </a:cubicBezTo>
                <a:cubicBezTo>
                  <a:pt x="6598" y="2039"/>
                  <a:pt x="6561" y="2006"/>
                  <a:pt x="6522" y="1971"/>
                </a:cubicBezTo>
                <a:close/>
                <a:moveTo>
                  <a:pt x="4885" y="3940"/>
                </a:moveTo>
                <a:cubicBezTo>
                  <a:pt x="4847" y="3968"/>
                  <a:pt x="4815" y="3995"/>
                  <a:pt x="4779" y="4017"/>
                </a:cubicBezTo>
                <a:cubicBezTo>
                  <a:pt x="4714" y="4055"/>
                  <a:pt x="4640" y="4072"/>
                  <a:pt x="4573" y="4105"/>
                </a:cubicBezTo>
                <a:cubicBezTo>
                  <a:pt x="4529" y="4127"/>
                  <a:pt x="4477" y="4132"/>
                  <a:pt x="4430" y="4151"/>
                </a:cubicBezTo>
                <a:cubicBezTo>
                  <a:pt x="4378" y="4172"/>
                  <a:pt x="4320" y="4178"/>
                  <a:pt x="4264" y="4190"/>
                </a:cubicBezTo>
                <a:cubicBezTo>
                  <a:pt x="4244" y="4194"/>
                  <a:pt x="4222" y="4195"/>
                  <a:pt x="4201" y="4197"/>
                </a:cubicBezTo>
                <a:cubicBezTo>
                  <a:pt x="4174" y="4200"/>
                  <a:pt x="4147" y="4203"/>
                  <a:pt x="4120" y="4207"/>
                </a:cubicBezTo>
                <a:cubicBezTo>
                  <a:pt x="4072" y="4215"/>
                  <a:pt x="4026" y="4238"/>
                  <a:pt x="3976" y="4224"/>
                </a:cubicBezTo>
                <a:cubicBezTo>
                  <a:pt x="3963" y="4220"/>
                  <a:pt x="3948" y="4222"/>
                  <a:pt x="3936" y="4226"/>
                </a:cubicBezTo>
                <a:cubicBezTo>
                  <a:pt x="3909" y="4235"/>
                  <a:pt x="3882" y="4233"/>
                  <a:pt x="3854" y="4231"/>
                </a:cubicBezTo>
                <a:cubicBezTo>
                  <a:pt x="3815" y="4227"/>
                  <a:pt x="3777" y="4240"/>
                  <a:pt x="3736" y="4233"/>
                </a:cubicBezTo>
                <a:cubicBezTo>
                  <a:pt x="3715" y="4229"/>
                  <a:pt x="3692" y="4235"/>
                  <a:pt x="3667" y="4228"/>
                </a:cubicBezTo>
                <a:cubicBezTo>
                  <a:pt x="3646" y="4222"/>
                  <a:pt x="3621" y="4231"/>
                  <a:pt x="3598" y="4232"/>
                </a:cubicBezTo>
                <a:cubicBezTo>
                  <a:pt x="3575" y="4233"/>
                  <a:pt x="3553" y="4233"/>
                  <a:pt x="3531" y="4233"/>
                </a:cubicBezTo>
                <a:cubicBezTo>
                  <a:pt x="3521" y="4233"/>
                  <a:pt x="3512" y="4234"/>
                  <a:pt x="3503" y="4234"/>
                </a:cubicBezTo>
                <a:cubicBezTo>
                  <a:pt x="3462" y="4231"/>
                  <a:pt x="3421" y="4221"/>
                  <a:pt x="3382" y="4226"/>
                </a:cubicBezTo>
                <a:cubicBezTo>
                  <a:pt x="3309" y="4237"/>
                  <a:pt x="3239" y="4216"/>
                  <a:pt x="3167" y="4222"/>
                </a:cubicBezTo>
                <a:cubicBezTo>
                  <a:pt x="3144" y="4224"/>
                  <a:pt x="3120" y="4221"/>
                  <a:pt x="3096" y="4218"/>
                </a:cubicBezTo>
                <a:cubicBezTo>
                  <a:pt x="3029" y="4212"/>
                  <a:pt x="2962" y="4204"/>
                  <a:pt x="2895" y="4197"/>
                </a:cubicBezTo>
                <a:cubicBezTo>
                  <a:pt x="2865" y="4194"/>
                  <a:pt x="2833" y="4196"/>
                  <a:pt x="2805" y="4187"/>
                </a:cubicBezTo>
                <a:cubicBezTo>
                  <a:pt x="2742" y="4165"/>
                  <a:pt x="2676" y="4181"/>
                  <a:pt x="2613" y="4166"/>
                </a:cubicBezTo>
                <a:cubicBezTo>
                  <a:pt x="2604" y="4164"/>
                  <a:pt x="2585" y="4172"/>
                  <a:pt x="2584" y="4178"/>
                </a:cubicBezTo>
                <a:cubicBezTo>
                  <a:pt x="2581" y="4191"/>
                  <a:pt x="2583" y="4210"/>
                  <a:pt x="2591" y="4218"/>
                </a:cubicBezTo>
                <a:cubicBezTo>
                  <a:pt x="2601" y="4229"/>
                  <a:pt x="2619" y="4235"/>
                  <a:pt x="2633" y="4235"/>
                </a:cubicBezTo>
                <a:cubicBezTo>
                  <a:pt x="2659" y="4233"/>
                  <a:pt x="2682" y="4238"/>
                  <a:pt x="2706" y="4243"/>
                </a:cubicBezTo>
                <a:cubicBezTo>
                  <a:pt x="2786" y="4256"/>
                  <a:pt x="2866" y="4265"/>
                  <a:pt x="2946" y="4274"/>
                </a:cubicBezTo>
                <a:cubicBezTo>
                  <a:pt x="2986" y="4278"/>
                  <a:pt x="3027" y="4279"/>
                  <a:pt x="3067" y="4281"/>
                </a:cubicBezTo>
                <a:cubicBezTo>
                  <a:pt x="3145" y="4284"/>
                  <a:pt x="3222" y="4309"/>
                  <a:pt x="3300" y="4292"/>
                </a:cubicBezTo>
                <a:cubicBezTo>
                  <a:pt x="3302" y="4292"/>
                  <a:pt x="3303" y="4292"/>
                  <a:pt x="3304" y="4292"/>
                </a:cubicBezTo>
                <a:cubicBezTo>
                  <a:pt x="3355" y="4306"/>
                  <a:pt x="3406" y="4305"/>
                  <a:pt x="3457" y="4309"/>
                </a:cubicBezTo>
                <a:cubicBezTo>
                  <a:pt x="3504" y="4313"/>
                  <a:pt x="3551" y="4325"/>
                  <a:pt x="3599" y="4318"/>
                </a:cubicBezTo>
                <a:cubicBezTo>
                  <a:pt x="3603" y="4318"/>
                  <a:pt x="3607" y="4318"/>
                  <a:pt x="3611" y="4318"/>
                </a:cubicBezTo>
                <a:cubicBezTo>
                  <a:pt x="3655" y="4319"/>
                  <a:pt x="3700" y="4323"/>
                  <a:pt x="3744" y="4321"/>
                </a:cubicBezTo>
                <a:cubicBezTo>
                  <a:pt x="3841" y="4315"/>
                  <a:pt x="3937" y="4306"/>
                  <a:pt x="4033" y="4298"/>
                </a:cubicBezTo>
                <a:cubicBezTo>
                  <a:pt x="4081" y="4294"/>
                  <a:pt x="4128" y="4290"/>
                  <a:pt x="4175" y="4283"/>
                </a:cubicBezTo>
                <a:cubicBezTo>
                  <a:pt x="4218" y="4277"/>
                  <a:pt x="4260" y="4265"/>
                  <a:pt x="4303" y="4261"/>
                </a:cubicBezTo>
                <a:cubicBezTo>
                  <a:pt x="4339" y="4258"/>
                  <a:pt x="4373" y="4237"/>
                  <a:pt x="4411" y="4246"/>
                </a:cubicBezTo>
                <a:cubicBezTo>
                  <a:pt x="4417" y="4247"/>
                  <a:pt x="4426" y="4242"/>
                  <a:pt x="4433" y="4238"/>
                </a:cubicBezTo>
                <a:cubicBezTo>
                  <a:pt x="4485" y="4212"/>
                  <a:pt x="4541" y="4194"/>
                  <a:pt x="4597" y="4178"/>
                </a:cubicBezTo>
                <a:cubicBezTo>
                  <a:pt x="4631" y="4168"/>
                  <a:pt x="4667" y="4161"/>
                  <a:pt x="4699" y="4146"/>
                </a:cubicBezTo>
                <a:cubicBezTo>
                  <a:pt x="4744" y="4123"/>
                  <a:pt x="4786" y="4095"/>
                  <a:pt x="4828" y="4067"/>
                </a:cubicBezTo>
                <a:cubicBezTo>
                  <a:pt x="4871" y="4038"/>
                  <a:pt x="4894" y="3999"/>
                  <a:pt x="4885" y="3940"/>
                </a:cubicBezTo>
                <a:close/>
                <a:moveTo>
                  <a:pt x="242" y="2881"/>
                </a:moveTo>
                <a:cubicBezTo>
                  <a:pt x="164" y="2873"/>
                  <a:pt x="141" y="2886"/>
                  <a:pt x="118" y="2951"/>
                </a:cubicBezTo>
                <a:cubicBezTo>
                  <a:pt x="114" y="2962"/>
                  <a:pt x="110" y="2973"/>
                  <a:pt x="108" y="2985"/>
                </a:cubicBezTo>
                <a:cubicBezTo>
                  <a:pt x="99" y="3043"/>
                  <a:pt x="88" y="3100"/>
                  <a:pt x="82" y="3158"/>
                </a:cubicBezTo>
                <a:cubicBezTo>
                  <a:pt x="77" y="3215"/>
                  <a:pt x="75" y="3272"/>
                  <a:pt x="74" y="3329"/>
                </a:cubicBezTo>
                <a:cubicBezTo>
                  <a:pt x="73" y="3369"/>
                  <a:pt x="76" y="3409"/>
                  <a:pt x="75" y="3449"/>
                </a:cubicBezTo>
                <a:cubicBezTo>
                  <a:pt x="72" y="3551"/>
                  <a:pt x="66" y="3653"/>
                  <a:pt x="64" y="3756"/>
                </a:cubicBezTo>
                <a:cubicBezTo>
                  <a:pt x="63" y="3810"/>
                  <a:pt x="68" y="3865"/>
                  <a:pt x="71" y="3919"/>
                </a:cubicBezTo>
                <a:cubicBezTo>
                  <a:pt x="73" y="3960"/>
                  <a:pt x="85" y="3977"/>
                  <a:pt x="125" y="3986"/>
                </a:cubicBezTo>
                <a:cubicBezTo>
                  <a:pt x="181" y="3999"/>
                  <a:pt x="237" y="4011"/>
                  <a:pt x="293" y="4021"/>
                </a:cubicBezTo>
                <a:cubicBezTo>
                  <a:pt x="338" y="4028"/>
                  <a:pt x="383" y="4032"/>
                  <a:pt x="428" y="4036"/>
                </a:cubicBezTo>
                <a:cubicBezTo>
                  <a:pt x="491" y="4043"/>
                  <a:pt x="554" y="4051"/>
                  <a:pt x="618" y="4057"/>
                </a:cubicBezTo>
                <a:cubicBezTo>
                  <a:pt x="640" y="4058"/>
                  <a:pt x="663" y="4056"/>
                  <a:pt x="685" y="4051"/>
                </a:cubicBezTo>
                <a:cubicBezTo>
                  <a:pt x="693" y="4050"/>
                  <a:pt x="699" y="4038"/>
                  <a:pt x="705" y="4031"/>
                </a:cubicBezTo>
                <a:cubicBezTo>
                  <a:pt x="699" y="4025"/>
                  <a:pt x="693" y="4017"/>
                  <a:pt x="686" y="4015"/>
                </a:cubicBezTo>
                <a:cubicBezTo>
                  <a:pt x="674" y="4011"/>
                  <a:pt x="662" y="4011"/>
                  <a:pt x="650" y="4013"/>
                </a:cubicBezTo>
                <a:cubicBezTo>
                  <a:pt x="596" y="4022"/>
                  <a:pt x="545" y="4013"/>
                  <a:pt x="493" y="4000"/>
                </a:cubicBezTo>
                <a:cubicBezTo>
                  <a:pt x="467" y="3993"/>
                  <a:pt x="440" y="3992"/>
                  <a:pt x="414" y="3989"/>
                </a:cubicBezTo>
                <a:cubicBezTo>
                  <a:pt x="367" y="3984"/>
                  <a:pt x="325" y="3970"/>
                  <a:pt x="290" y="3933"/>
                </a:cubicBezTo>
                <a:cubicBezTo>
                  <a:pt x="252" y="3892"/>
                  <a:pt x="237" y="3841"/>
                  <a:pt x="225" y="3790"/>
                </a:cubicBezTo>
                <a:cubicBezTo>
                  <a:pt x="215" y="3744"/>
                  <a:pt x="219" y="3694"/>
                  <a:pt x="208" y="3648"/>
                </a:cubicBezTo>
                <a:cubicBezTo>
                  <a:pt x="193" y="3585"/>
                  <a:pt x="192" y="3522"/>
                  <a:pt x="190" y="3458"/>
                </a:cubicBezTo>
                <a:cubicBezTo>
                  <a:pt x="188" y="3363"/>
                  <a:pt x="196" y="3269"/>
                  <a:pt x="209" y="3176"/>
                </a:cubicBezTo>
                <a:cubicBezTo>
                  <a:pt x="217" y="3121"/>
                  <a:pt x="218" y="3065"/>
                  <a:pt x="224" y="3009"/>
                </a:cubicBezTo>
                <a:cubicBezTo>
                  <a:pt x="226" y="2984"/>
                  <a:pt x="231" y="2959"/>
                  <a:pt x="234" y="2934"/>
                </a:cubicBezTo>
                <a:cubicBezTo>
                  <a:pt x="237" y="2917"/>
                  <a:pt x="239" y="2899"/>
                  <a:pt x="242" y="2881"/>
                </a:cubicBezTo>
                <a:close/>
                <a:moveTo>
                  <a:pt x="6135" y="2230"/>
                </a:moveTo>
                <a:cubicBezTo>
                  <a:pt x="6122" y="2237"/>
                  <a:pt x="6109" y="2242"/>
                  <a:pt x="6097" y="2250"/>
                </a:cubicBezTo>
                <a:cubicBezTo>
                  <a:pt x="6060" y="2275"/>
                  <a:pt x="6022" y="2300"/>
                  <a:pt x="5986" y="2327"/>
                </a:cubicBezTo>
                <a:cubicBezTo>
                  <a:pt x="5955" y="2351"/>
                  <a:pt x="5925" y="2349"/>
                  <a:pt x="5894" y="2331"/>
                </a:cubicBezTo>
                <a:cubicBezTo>
                  <a:pt x="5847" y="2303"/>
                  <a:pt x="5801" y="2274"/>
                  <a:pt x="5754" y="2248"/>
                </a:cubicBezTo>
                <a:cubicBezTo>
                  <a:pt x="5715" y="2227"/>
                  <a:pt x="5681" y="2201"/>
                  <a:pt x="5650" y="2169"/>
                </a:cubicBezTo>
                <a:cubicBezTo>
                  <a:pt x="5629" y="2148"/>
                  <a:pt x="5606" y="2128"/>
                  <a:pt x="5578" y="2103"/>
                </a:cubicBezTo>
                <a:cubicBezTo>
                  <a:pt x="5575" y="2119"/>
                  <a:pt x="5571" y="2127"/>
                  <a:pt x="5571" y="2135"/>
                </a:cubicBezTo>
                <a:cubicBezTo>
                  <a:pt x="5576" y="2197"/>
                  <a:pt x="5583" y="2259"/>
                  <a:pt x="5585" y="2321"/>
                </a:cubicBezTo>
                <a:cubicBezTo>
                  <a:pt x="5586" y="2361"/>
                  <a:pt x="5603" y="2389"/>
                  <a:pt x="5635" y="2410"/>
                </a:cubicBezTo>
                <a:cubicBezTo>
                  <a:pt x="5647" y="2419"/>
                  <a:pt x="5661" y="2426"/>
                  <a:pt x="5669" y="2437"/>
                </a:cubicBezTo>
                <a:cubicBezTo>
                  <a:pt x="5716" y="2496"/>
                  <a:pt x="5781" y="2529"/>
                  <a:pt x="5843" y="2567"/>
                </a:cubicBezTo>
                <a:cubicBezTo>
                  <a:pt x="5881" y="2590"/>
                  <a:pt x="5920" y="2587"/>
                  <a:pt x="5958" y="2570"/>
                </a:cubicBezTo>
                <a:cubicBezTo>
                  <a:pt x="6004" y="2550"/>
                  <a:pt x="6051" y="2532"/>
                  <a:pt x="6096" y="2509"/>
                </a:cubicBezTo>
                <a:cubicBezTo>
                  <a:pt x="6138" y="2488"/>
                  <a:pt x="6178" y="2465"/>
                  <a:pt x="6217" y="2440"/>
                </a:cubicBezTo>
                <a:cubicBezTo>
                  <a:pt x="6241" y="2425"/>
                  <a:pt x="6240" y="2415"/>
                  <a:pt x="6224" y="2391"/>
                </a:cubicBezTo>
                <a:cubicBezTo>
                  <a:pt x="6194" y="2346"/>
                  <a:pt x="6163" y="2302"/>
                  <a:pt x="6149" y="2249"/>
                </a:cubicBezTo>
                <a:cubicBezTo>
                  <a:pt x="6147" y="2243"/>
                  <a:pt x="6142" y="2238"/>
                  <a:pt x="6135" y="2230"/>
                </a:cubicBezTo>
                <a:close/>
                <a:moveTo>
                  <a:pt x="4340" y="2800"/>
                </a:moveTo>
                <a:cubicBezTo>
                  <a:pt x="4315" y="2802"/>
                  <a:pt x="4289" y="2803"/>
                  <a:pt x="4265" y="2807"/>
                </a:cubicBezTo>
                <a:cubicBezTo>
                  <a:pt x="4195" y="2817"/>
                  <a:pt x="4153" y="2860"/>
                  <a:pt x="4140" y="2929"/>
                </a:cubicBezTo>
                <a:cubicBezTo>
                  <a:pt x="4134" y="2957"/>
                  <a:pt x="4134" y="2984"/>
                  <a:pt x="4141" y="3011"/>
                </a:cubicBezTo>
                <a:cubicBezTo>
                  <a:pt x="4161" y="3085"/>
                  <a:pt x="4206" y="3135"/>
                  <a:pt x="4280" y="3158"/>
                </a:cubicBezTo>
                <a:cubicBezTo>
                  <a:pt x="4317" y="3169"/>
                  <a:pt x="4355" y="3174"/>
                  <a:pt x="4394" y="3170"/>
                </a:cubicBezTo>
                <a:cubicBezTo>
                  <a:pt x="4427" y="3167"/>
                  <a:pt x="4436" y="3157"/>
                  <a:pt x="4436" y="3125"/>
                </a:cubicBezTo>
                <a:cubicBezTo>
                  <a:pt x="4436" y="3090"/>
                  <a:pt x="4438" y="3054"/>
                  <a:pt x="4438" y="3018"/>
                </a:cubicBezTo>
                <a:cubicBezTo>
                  <a:pt x="4439" y="2961"/>
                  <a:pt x="4439" y="2904"/>
                  <a:pt x="4439" y="2848"/>
                </a:cubicBezTo>
                <a:cubicBezTo>
                  <a:pt x="4439" y="2823"/>
                  <a:pt x="4425" y="2811"/>
                  <a:pt x="4403" y="2807"/>
                </a:cubicBezTo>
                <a:cubicBezTo>
                  <a:pt x="4383" y="2803"/>
                  <a:pt x="4361" y="2802"/>
                  <a:pt x="4340" y="2800"/>
                </a:cubicBezTo>
                <a:close/>
                <a:moveTo>
                  <a:pt x="924" y="3979"/>
                </a:moveTo>
                <a:cubicBezTo>
                  <a:pt x="922" y="4019"/>
                  <a:pt x="920" y="4058"/>
                  <a:pt x="920" y="4098"/>
                </a:cubicBezTo>
                <a:cubicBezTo>
                  <a:pt x="920" y="4173"/>
                  <a:pt x="923" y="4249"/>
                  <a:pt x="923" y="4325"/>
                </a:cubicBezTo>
                <a:cubicBezTo>
                  <a:pt x="923" y="4415"/>
                  <a:pt x="922" y="4506"/>
                  <a:pt x="921" y="4596"/>
                </a:cubicBezTo>
                <a:cubicBezTo>
                  <a:pt x="921" y="4643"/>
                  <a:pt x="922" y="4689"/>
                  <a:pt x="923" y="4736"/>
                </a:cubicBezTo>
                <a:cubicBezTo>
                  <a:pt x="924" y="4770"/>
                  <a:pt x="940" y="4784"/>
                  <a:pt x="974" y="4782"/>
                </a:cubicBezTo>
                <a:cubicBezTo>
                  <a:pt x="1001" y="4780"/>
                  <a:pt x="1013" y="4769"/>
                  <a:pt x="1014" y="4738"/>
                </a:cubicBezTo>
                <a:cubicBezTo>
                  <a:pt x="1016" y="4693"/>
                  <a:pt x="1015" y="4648"/>
                  <a:pt x="1017" y="4603"/>
                </a:cubicBezTo>
                <a:cubicBezTo>
                  <a:pt x="1020" y="4539"/>
                  <a:pt x="1025" y="4476"/>
                  <a:pt x="1030" y="4413"/>
                </a:cubicBezTo>
                <a:cubicBezTo>
                  <a:pt x="1030" y="4409"/>
                  <a:pt x="1029" y="4405"/>
                  <a:pt x="1029" y="4401"/>
                </a:cubicBezTo>
                <a:cubicBezTo>
                  <a:pt x="1030" y="4316"/>
                  <a:pt x="1030" y="4231"/>
                  <a:pt x="1031" y="4145"/>
                </a:cubicBezTo>
                <a:cubicBezTo>
                  <a:pt x="1031" y="4107"/>
                  <a:pt x="1034" y="4069"/>
                  <a:pt x="1033" y="4030"/>
                </a:cubicBezTo>
                <a:cubicBezTo>
                  <a:pt x="1032" y="4020"/>
                  <a:pt x="1026" y="4005"/>
                  <a:pt x="1018" y="4000"/>
                </a:cubicBezTo>
                <a:cubicBezTo>
                  <a:pt x="990" y="3986"/>
                  <a:pt x="962" y="3970"/>
                  <a:pt x="924" y="3979"/>
                </a:cubicBezTo>
                <a:close/>
                <a:moveTo>
                  <a:pt x="5209" y="3803"/>
                </a:moveTo>
                <a:cubicBezTo>
                  <a:pt x="5221" y="3833"/>
                  <a:pt x="5236" y="3855"/>
                  <a:pt x="5267" y="3860"/>
                </a:cubicBezTo>
                <a:cubicBezTo>
                  <a:pt x="5272" y="3861"/>
                  <a:pt x="5276" y="3866"/>
                  <a:pt x="5281" y="3868"/>
                </a:cubicBezTo>
                <a:cubicBezTo>
                  <a:pt x="5310" y="3880"/>
                  <a:pt x="5338" y="3896"/>
                  <a:pt x="5368" y="3905"/>
                </a:cubicBezTo>
                <a:cubicBezTo>
                  <a:pt x="5409" y="3917"/>
                  <a:pt x="5450" y="3925"/>
                  <a:pt x="5492" y="3935"/>
                </a:cubicBezTo>
                <a:cubicBezTo>
                  <a:pt x="5548" y="3949"/>
                  <a:pt x="5605" y="3948"/>
                  <a:pt x="5660" y="3933"/>
                </a:cubicBezTo>
                <a:cubicBezTo>
                  <a:pt x="5690" y="3925"/>
                  <a:pt x="5717" y="3912"/>
                  <a:pt x="5745" y="3901"/>
                </a:cubicBezTo>
                <a:cubicBezTo>
                  <a:pt x="5770" y="3892"/>
                  <a:pt x="5782" y="3873"/>
                  <a:pt x="5784" y="3850"/>
                </a:cubicBezTo>
                <a:cubicBezTo>
                  <a:pt x="5786" y="3824"/>
                  <a:pt x="5765" y="3812"/>
                  <a:pt x="5746" y="3805"/>
                </a:cubicBezTo>
                <a:cubicBezTo>
                  <a:pt x="5680" y="3779"/>
                  <a:pt x="5612" y="3759"/>
                  <a:pt x="5540" y="3760"/>
                </a:cubicBezTo>
                <a:cubicBezTo>
                  <a:pt x="5493" y="3760"/>
                  <a:pt x="5445" y="3757"/>
                  <a:pt x="5397" y="3758"/>
                </a:cubicBezTo>
                <a:cubicBezTo>
                  <a:pt x="5353" y="3759"/>
                  <a:pt x="5309" y="3763"/>
                  <a:pt x="5266" y="3768"/>
                </a:cubicBezTo>
                <a:cubicBezTo>
                  <a:pt x="5244" y="3771"/>
                  <a:pt x="5221" y="3778"/>
                  <a:pt x="5209" y="3803"/>
                </a:cubicBezTo>
                <a:close/>
                <a:moveTo>
                  <a:pt x="4284" y="4844"/>
                </a:moveTo>
                <a:cubicBezTo>
                  <a:pt x="4283" y="4844"/>
                  <a:pt x="4283" y="4844"/>
                  <a:pt x="4282" y="4844"/>
                </a:cubicBezTo>
                <a:cubicBezTo>
                  <a:pt x="4282" y="4868"/>
                  <a:pt x="4282" y="4892"/>
                  <a:pt x="4282" y="4916"/>
                </a:cubicBezTo>
                <a:cubicBezTo>
                  <a:pt x="4283" y="4933"/>
                  <a:pt x="4287" y="4949"/>
                  <a:pt x="4305" y="4955"/>
                </a:cubicBezTo>
                <a:cubicBezTo>
                  <a:pt x="4357" y="4974"/>
                  <a:pt x="4404" y="4934"/>
                  <a:pt x="4395" y="4880"/>
                </a:cubicBezTo>
                <a:cubicBezTo>
                  <a:pt x="4394" y="4868"/>
                  <a:pt x="4390" y="4856"/>
                  <a:pt x="4390" y="4845"/>
                </a:cubicBezTo>
                <a:cubicBezTo>
                  <a:pt x="4390" y="4774"/>
                  <a:pt x="4391" y="4704"/>
                  <a:pt x="4391" y="4634"/>
                </a:cubicBezTo>
                <a:cubicBezTo>
                  <a:pt x="4391" y="4597"/>
                  <a:pt x="4390" y="4560"/>
                  <a:pt x="4389" y="4522"/>
                </a:cubicBezTo>
                <a:cubicBezTo>
                  <a:pt x="4388" y="4461"/>
                  <a:pt x="4397" y="4399"/>
                  <a:pt x="4390" y="4337"/>
                </a:cubicBezTo>
                <a:cubicBezTo>
                  <a:pt x="4388" y="4320"/>
                  <a:pt x="4380" y="4313"/>
                  <a:pt x="4363" y="4318"/>
                </a:cubicBezTo>
                <a:cubicBezTo>
                  <a:pt x="4346" y="4322"/>
                  <a:pt x="4329" y="4327"/>
                  <a:pt x="4312" y="4329"/>
                </a:cubicBezTo>
                <a:cubicBezTo>
                  <a:pt x="4290" y="4331"/>
                  <a:pt x="4284" y="4341"/>
                  <a:pt x="4284" y="4363"/>
                </a:cubicBezTo>
                <a:cubicBezTo>
                  <a:pt x="4285" y="4434"/>
                  <a:pt x="4284" y="4506"/>
                  <a:pt x="4284" y="4578"/>
                </a:cubicBezTo>
                <a:cubicBezTo>
                  <a:pt x="4283" y="4667"/>
                  <a:pt x="4284" y="4756"/>
                  <a:pt x="4284" y="4844"/>
                </a:cubicBezTo>
                <a:close/>
                <a:moveTo>
                  <a:pt x="4508" y="2214"/>
                </a:moveTo>
                <a:cubicBezTo>
                  <a:pt x="4504" y="2214"/>
                  <a:pt x="4501" y="2213"/>
                  <a:pt x="4497" y="2212"/>
                </a:cubicBezTo>
                <a:cubicBezTo>
                  <a:pt x="4492" y="2219"/>
                  <a:pt x="4485" y="2225"/>
                  <a:pt x="4481" y="2233"/>
                </a:cubicBezTo>
                <a:cubicBezTo>
                  <a:pt x="4459" y="2280"/>
                  <a:pt x="4436" y="2326"/>
                  <a:pt x="4415" y="2373"/>
                </a:cubicBezTo>
                <a:cubicBezTo>
                  <a:pt x="4377" y="2458"/>
                  <a:pt x="4339" y="2543"/>
                  <a:pt x="4303" y="2628"/>
                </a:cubicBezTo>
                <a:cubicBezTo>
                  <a:pt x="4292" y="2654"/>
                  <a:pt x="4283" y="2680"/>
                  <a:pt x="4275" y="2707"/>
                </a:cubicBezTo>
                <a:cubicBezTo>
                  <a:pt x="4268" y="2734"/>
                  <a:pt x="4278" y="2742"/>
                  <a:pt x="4306" y="2739"/>
                </a:cubicBezTo>
                <a:cubicBezTo>
                  <a:pt x="4328" y="2737"/>
                  <a:pt x="4351" y="2739"/>
                  <a:pt x="4373" y="2741"/>
                </a:cubicBezTo>
                <a:cubicBezTo>
                  <a:pt x="4389" y="2742"/>
                  <a:pt x="4404" y="2745"/>
                  <a:pt x="4420" y="2747"/>
                </a:cubicBezTo>
                <a:cubicBezTo>
                  <a:pt x="4437" y="2749"/>
                  <a:pt x="4445" y="2740"/>
                  <a:pt x="4447" y="2724"/>
                </a:cubicBezTo>
                <a:cubicBezTo>
                  <a:pt x="4450" y="2701"/>
                  <a:pt x="4453" y="2677"/>
                  <a:pt x="4456" y="2654"/>
                </a:cubicBezTo>
                <a:cubicBezTo>
                  <a:pt x="4463" y="2589"/>
                  <a:pt x="4467" y="2524"/>
                  <a:pt x="4477" y="2460"/>
                </a:cubicBezTo>
                <a:cubicBezTo>
                  <a:pt x="4484" y="2418"/>
                  <a:pt x="4482" y="2374"/>
                  <a:pt x="4495" y="2331"/>
                </a:cubicBezTo>
                <a:cubicBezTo>
                  <a:pt x="4505" y="2294"/>
                  <a:pt x="4504" y="2253"/>
                  <a:pt x="4508" y="2214"/>
                </a:cubicBezTo>
                <a:close/>
                <a:moveTo>
                  <a:pt x="3007" y="4922"/>
                </a:moveTo>
                <a:cubicBezTo>
                  <a:pt x="2932" y="4913"/>
                  <a:pt x="2866" y="4952"/>
                  <a:pt x="2796" y="4961"/>
                </a:cubicBezTo>
                <a:cubicBezTo>
                  <a:pt x="2777" y="4963"/>
                  <a:pt x="2758" y="4973"/>
                  <a:pt x="2740" y="4981"/>
                </a:cubicBezTo>
                <a:cubicBezTo>
                  <a:pt x="2715" y="4993"/>
                  <a:pt x="2701" y="5047"/>
                  <a:pt x="2717" y="5068"/>
                </a:cubicBezTo>
                <a:cubicBezTo>
                  <a:pt x="2720" y="5072"/>
                  <a:pt x="2725" y="5076"/>
                  <a:pt x="2730" y="5076"/>
                </a:cubicBezTo>
                <a:cubicBezTo>
                  <a:pt x="2760" y="5079"/>
                  <a:pt x="2790" y="5083"/>
                  <a:pt x="2820" y="5081"/>
                </a:cubicBezTo>
                <a:cubicBezTo>
                  <a:pt x="2847" y="5080"/>
                  <a:pt x="2873" y="5072"/>
                  <a:pt x="2899" y="5069"/>
                </a:cubicBezTo>
                <a:cubicBezTo>
                  <a:pt x="2969" y="5062"/>
                  <a:pt x="3031" y="5032"/>
                  <a:pt x="3093" y="5000"/>
                </a:cubicBezTo>
                <a:cubicBezTo>
                  <a:pt x="3103" y="4995"/>
                  <a:pt x="3112" y="4986"/>
                  <a:pt x="3119" y="4977"/>
                </a:cubicBezTo>
                <a:cubicBezTo>
                  <a:pt x="3134" y="4956"/>
                  <a:pt x="3130" y="4941"/>
                  <a:pt x="3105" y="4936"/>
                </a:cubicBezTo>
                <a:cubicBezTo>
                  <a:pt x="3073" y="4929"/>
                  <a:pt x="3039" y="4926"/>
                  <a:pt x="3007" y="4922"/>
                </a:cubicBezTo>
                <a:close/>
                <a:moveTo>
                  <a:pt x="694" y="3682"/>
                </a:moveTo>
                <a:cubicBezTo>
                  <a:pt x="688" y="3731"/>
                  <a:pt x="705" y="3767"/>
                  <a:pt x="742" y="3785"/>
                </a:cubicBezTo>
                <a:cubicBezTo>
                  <a:pt x="816" y="3821"/>
                  <a:pt x="887" y="3862"/>
                  <a:pt x="965" y="3885"/>
                </a:cubicBezTo>
                <a:cubicBezTo>
                  <a:pt x="999" y="3895"/>
                  <a:pt x="1033" y="3906"/>
                  <a:pt x="1066" y="3916"/>
                </a:cubicBezTo>
                <a:cubicBezTo>
                  <a:pt x="1089" y="3923"/>
                  <a:pt x="1111" y="3931"/>
                  <a:pt x="1134" y="3937"/>
                </a:cubicBezTo>
                <a:cubicBezTo>
                  <a:pt x="1163" y="3946"/>
                  <a:pt x="1192" y="3953"/>
                  <a:pt x="1222" y="3961"/>
                </a:cubicBezTo>
                <a:cubicBezTo>
                  <a:pt x="1245" y="3967"/>
                  <a:pt x="1267" y="3974"/>
                  <a:pt x="1290" y="3979"/>
                </a:cubicBezTo>
                <a:cubicBezTo>
                  <a:pt x="1302" y="3981"/>
                  <a:pt x="1315" y="3978"/>
                  <a:pt x="1319" y="3963"/>
                </a:cubicBezTo>
                <a:cubicBezTo>
                  <a:pt x="1322" y="3950"/>
                  <a:pt x="1320" y="3939"/>
                  <a:pt x="1307" y="3933"/>
                </a:cubicBezTo>
                <a:cubicBezTo>
                  <a:pt x="1291" y="3926"/>
                  <a:pt x="1276" y="3917"/>
                  <a:pt x="1260" y="3912"/>
                </a:cubicBezTo>
                <a:cubicBezTo>
                  <a:pt x="1183" y="3892"/>
                  <a:pt x="1108" y="3869"/>
                  <a:pt x="1036" y="3835"/>
                </a:cubicBezTo>
                <a:cubicBezTo>
                  <a:pt x="1011" y="3823"/>
                  <a:pt x="984" y="3814"/>
                  <a:pt x="959" y="3803"/>
                </a:cubicBezTo>
                <a:cubicBezTo>
                  <a:pt x="929" y="3790"/>
                  <a:pt x="899" y="3778"/>
                  <a:pt x="870" y="3762"/>
                </a:cubicBezTo>
                <a:cubicBezTo>
                  <a:pt x="813" y="3732"/>
                  <a:pt x="756" y="3703"/>
                  <a:pt x="694" y="3682"/>
                </a:cubicBezTo>
                <a:close/>
                <a:moveTo>
                  <a:pt x="1295" y="4398"/>
                </a:moveTo>
                <a:cubicBezTo>
                  <a:pt x="1299" y="4386"/>
                  <a:pt x="1302" y="4379"/>
                  <a:pt x="1303" y="4371"/>
                </a:cubicBezTo>
                <a:cubicBezTo>
                  <a:pt x="1306" y="4322"/>
                  <a:pt x="1308" y="4273"/>
                  <a:pt x="1312" y="4224"/>
                </a:cubicBezTo>
                <a:cubicBezTo>
                  <a:pt x="1314" y="4197"/>
                  <a:pt x="1318" y="4169"/>
                  <a:pt x="1320" y="4141"/>
                </a:cubicBezTo>
                <a:cubicBezTo>
                  <a:pt x="1322" y="4114"/>
                  <a:pt x="1322" y="4086"/>
                  <a:pt x="1299" y="4068"/>
                </a:cubicBezTo>
                <a:cubicBezTo>
                  <a:pt x="1284" y="4058"/>
                  <a:pt x="1265" y="4053"/>
                  <a:pt x="1247" y="4048"/>
                </a:cubicBezTo>
                <a:cubicBezTo>
                  <a:pt x="1216" y="4038"/>
                  <a:pt x="1199" y="4050"/>
                  <a:pt x="1197" y="4083"/>
                </a:cubicBezTo>
                <a:cubicBezTo>
                  <a:pt x="1196" y="4098"/>
                  <a:pt x="1197" y="4113"/>
                  <a:pt x="1196" y="4127"/>
                </a:cubicBezTo>
                <a:cubicBezTo>
                  <a:pt x="1191" y="4200"/>
                  <a:pt x="1187" y="4273"/>
                  <a:pt x="1179" y="4346"/>
                </a:cubicBezTo>
                <a:cubicBezTo>
                  <a:pt x="1176" y="4378"/>
                  <a:pt x="1194" y="4388"/>
                  <a:pt x="1216" y="4392"/>
                </a:cubicBezTo>
                <a:cubicBezTo>
                  <a:pt x="1241" y="4396"/>
                  <a:pt x="1267" y="4396"/>
                  <a:pt x="1295" y="4398"/>
                </a:cubicBezTo>
                <a:close/>
                <a:moveTo>
                  <a:pt x="9110" y="3895"/>
                </a:moveTo>
                <a:cubicBezTo>
                  <a:pt x="9110" y="3893"/>
                  <a:pt x="9110" y="3891"/>
                  <a:pt x="9110" y="3889"/>
                </a:cubicBezTo>
                <a:cubicBezTo>
                  <a:pt x="9080" y="3892"/>
                  <a:pt x="9049" y="3892"/>
                  <a:pt x="9019" y="3899"/>
                </a:cubicBezTo>
                <a:cubicBezTo>
                  <a:pt x="8959" y="3913"/>
                  <a:pt x="8899" y="3925"/>
                  <a:pt x="8836" y="3927"/>
                </a:cubicBezTo>
                <a:cubicBezTo>
                  <a:pt x="8809" y="3928"/>
                  <a:pt x="8782" y="3938"/>
                  <a:pt x="8756" y="3947"/>
                </a:cubicBezTo>
                <a:cubicBezTo>
                  <a:pt x="8747" y="3950"/>
                  <a:pt x="8734" y="3962"/>
                  <a:pt x="8736" y="3966"/>
                </a:cubicBezTo>
                <a:cubicBezTo>
                  <a:pt x="8739" y="3975"/>
                  <a:pt x="8748" y="3988"/>
                  <a:pt x="8757" y="3990"/>
                </a:cubicBezTo>
                <a:cubicBezTo>
                  <a:pt x="8817" y="4001"/>
                  <a:pt x="8877" y="4004"/>
                  <a:pt x="8938" y="3989"/>
                </a:cubicBezTo>
                <a:cubicBezTo>
                  <a:pt x="8975" y="3980"/>
                  <a:pt x="9014" y="3974"/>
                  <a:pt x="9052" y="3975"/>
                </a:cubicBezTo>
                <a:cubicBezTo>
                  <a:pt x="9129" y="3977"/>
                  <a:pt x="9203" y="3956"/>
                  <a:pt x="9277" y="3939"/>
                </a:cubicBezTo>
                <a:cubicBezTo>
                  <a:pt x="9294" y="3935"/>
                  <a:pt x="9302" y="3925"/>
                  <a:pt x="9299" y="3908"/>
                </a:cubicBezTo>
                <a:cubicBezTo>
                  <a:pt x="9295" y="3890"/>
                  <a:pt x="9284" y="3884"/>
                  <a:pt x="9263" y="3885"/>
                </a:cubicBezTo>
                <a:cubicBezTo>
                  <a:pt x="9245" y="3887"/>
                  <a:pt x="9227" y="3886"/>
                  <a:pt x="9209" y="3887"/>
                </a:cubicBezTo>
                <a:cubicBezTo>
                  <a:pt x="9198" y="3887"/>
                  <a:pt x="9187" y="3886"/>
                  <a:pt x="9177" y="3887"/>
                </a:cubicBezTo>
                <a:cubicBezTo>
                  <a:pt x="9155" y="3889"/>
                  <a:pt x="9132" y="3892"/>
                  <a:pt x="9110" y="3895"/>
                </a:cubicBezTo>
                <a:close/>
                <a:moveTo>
                  <a:pt x="1088" y="4524"/>
                </a:moveTo>
                <a:cubicBezTo>
                  <a:pt x="1088" y="4532"/>
                  <a:pt x="1088" y="4545"/>
                  <a:pt x="1090" y="4558"/>
                </a:cubicBezTo>
                <a:cubicBezTo>
                  <a:pt x="1094" y="4591"/>
                  <a:pt x="1102" y="4600"/>
                  <a:pt x="1136" y="4600"/>
                </a:cubicBezTo>
                <a:cubicBezTo>
                  <a:pt x="1161" y="4600"/>
                  <a:pt x="1186" y="4592"/>
                  <a:pt x="1211" y="4592"/>
                </a:cubicBezTo>
                <a:cubicBezTo>
                  <a:pt x="1248" y="4592"/>
                  <a:pt x="1273" y="4572"/>
                  <a:pt x="1296" y="4548"/>
                </a:cubicBezTo>
                <a:cubicBezTo>
                  <a:pt x="1313" y="4530"/>
                  <a:pt x="1316" y="4508"/>
                  <a:pt x="1297" y="4492"/>
                </a:cubicBezTo>
                <a:cubicBezTo>
                  <a:pt x="1282" y="4478"/>
                  <a:pt x="1262" y="4467"/>
                  <a:pt x="1242" y="4462"/>
                </a:cubicBezTo>
                <a:cubicBezTo>
                  <a:pt x="1212" y="4455"/>
                  <a:pt x="1180" y="4453"/>
                  <a:pt x="1148" y="4450"/>
                </a:cubicBezTo>
                <a:cubicBezTo>
                  <a:pt x="1089" y="4446"/>
                  <a:pt x="1088" y="4448"/>
                  <a:pt x="1088" y="4506"/>
                </a:cubicBezTo>
                <a:cubicBezTo>
                  <a:pt x="1088" y="4510"/>
                  <a:pt x="1088" y="4514"/>
                  <a:pt x="1088" y="4524"/>
                </a:cubicBezTo>
                <a:close/>
                <a:moveTo>
                  <a:pt x="2613" y="4790"/>
                </a:moveTo>
                <a:cubicBezTo>
                  <a:pt x="2612" y="4787"/>
                  <a:pt x="2611" y="4784"/>
                  <a:pt x="2609" y="4781"/>
                </a:cubicBezTo>
                <a:cubicBezTo>
                  <a:pt x="2594" y="4783"/>
                  <a:pt x="2579" y="4783"/>
                  <a:pt x="2564" y="4787"/>
                </a:cubicBezTo>
                <a:cubicBezTo>
                  <a:pt x="2532" y="4795"/>
                  <a:pt x="2501" y="4807"/>
                  <a:pt x="2469" y="4815"/>
                </a:cubicBezTo>
                <a:cubicBezTo>
                  <a:pt x="2423" y="4826"/>
                  <a:pt x="2376" y="4837"/>
                  <a:pt x="2329" y="4845"/>
                </a:cubicBezTo>
                <a:cubicBezTo>
                  <a:pt x="2294" y="4851"/>
                  <a:pt x="2258" y="4852"/>
                  <a:pt x="2223" y="4855"/>
                </a:cubicBezTo>
                <a:cubicBezTo>
                  <a:pt x="2213" y="4856"/>
                  <a:pt x="2204" y="4858"/>
                  <a:pt x="2196" y="4862"/>
                </a:cubicBezTo>
                <a:cubicBezTo>
                  <a:pt x="2180" y="4869"/>
                  <a:pt x="2173" y="4893"/>
                  <a:pt x="2180" y="4915"/>
                </a:cubicBezTo>
                <a:cubicBezTo>
                  <a:pt x="2186" y="4932"/>
                  <a:pt x="2197" y="4939"/>
                  <a:pt x="2214" y="4933"/>
                </a:cubicBezTo>
                <a:cubicBezTo>
                  <a:pt x="2266" y="4916"/>
                  <a:pt x="2323" y="4914"/>
                  <a:pt x="2373" y="4888"/>
                </a:cubicBezTo>
                <a:cubicBezTo>
                  <a:pt x="2383" y="4883"/>
                  <a:pt x="2393" y="4878"/>
                  <a:pt x="2403" y="4877"/>
                </a:cubicBezTo>
                <a:cubicBezTo>
                  <a:pt x="2472" y="4869"/>
                  <a:pt x="2530" y="4831"/>
                  <a:pt x="2593" y="4809"/>
                </a:cubicBezTo>
                <a:cubicBezTo>
                  <a:pt x="2601" y="4806"/>
                  <a:pt x="2607" y="4796"/>
                  <a:pt x="2613" y="4790"/>
                </a:cubicBezTo>
                <a:close/>
                <a:moveTo>
                  <a:pt x="859" y="4503"/>
                </a:moveTo>
                <a:cubicBezTo>
                  <a:pt x="859" y="4503"/>
                  <a:pt x="860" y="4503"/>
                  <a:pt x="860" y="4503"/>
                </a:cubicBezTo>
                <a:cubicBezTo>
                  <a:pt x="860" y="4498"/>
                  <a:pt x="860" y="4492"/>
                  <a:pt x="860" y="4487"/>
                </a:cubicBezTo>
                <a:cubicBezTo>
                  <a:pt x="858" y="4440"/>
                  <a:pt x="853" y="4435"/>
                  <a:pt x="806" y="4436"/>
                </a:cubicBezTo>
                <a:cubicBezTo>
                  <a:pt x="800" y="4436"/>
                  <a:pt x="795" y="4436"/>
                  <a:pt x="790" y="4437"/>
                </a:cubicBezTo>
                <a:cubicBezTo>
                  <a:pt x="772" y="4439"/>
                  <a:pt x="764" y="4450"/>
                  <a:pt x="763" y="4466"/>
                </a:cubicBezTo>
                <a:cubicBezTo>
                  <a:pt x="761" y="4498"/>
                  <a:pt x="794" y="4548"/>
                  <a:pt x="824" y="4558"/>
                </a:cubicBezTo>
                <a:cubicBezTo>
                  <a:pt x="842" y="4565"/>
                  <a:pt x="856" y="4557"/>
                  <a:pt x="859" y="4539"/>
                </a:cubicBezTo>
                <a:cubicBezTo>
                  <a:pt x="861" y="4527"/>
                  <a:pt x="859" y="4515"/>
                  <a:pt x="859" y="4503"/>
                </a:cubicBezTo>
                <a:close/>
                <a:moveTo>
                  <a:pt x="1110" y="4301"/>
                </a:moveTo>
                <a:cubicBezTo>
                  <a:pt x="1116" y="4288"/>
                  <a:pt x="1120" y="4283"/>
                  <a:pt x="1120" y="4279"/>
                </a:cubicBezTo>
                <a:cubicBezTo>
                  <a:pt x="1117" y="4227"/>
                  <a:pt x="1131" y="4177"/>
                  <a:pt x="1140" y="4126"/>
                </a:cubicBezTo>
                <a:cubicBezTo>
                  <a:pt x="1144" y="4104"/>
                  <a:pt x="1142" y="4081"/>
                  <a:pt x="1142" y="4058"/>
                </a:cubicBezTo>
                <a:cubicBezTo>
                  <a:pt x="1141" y="4050"/>
                  <a:pt x="1140" y="4042"/>
                  <a:pt x="1137" y="4035"/>
                </a:cubicBezTo>
                <a:cubicBezTo>
                  <a:pt x="1134" y="4030"/>
                  <a:pt x="1128" y="4024"/>
                  <a:pt x="1123" y="4023"/>
                </a:cubicBezTo>
                <a:cubicBezTo>
                  <a:pt x="1118" y="4023"/>
                  <a:pt x="1109" y="4029"/>
                  <a:pt x="1108" y="4033"/>
                </a:cubicBezTo>
                <a:cubicBezTo>
                  <a:pt x="1103" y="4050"/>
                  <a:pt x="1098" y="4067"/>
                  <a:pt x="1098" y="4084"/>
                </a:cubicBezTo>
                <a:cubicBezTo>
                  <a:pt x="1099" y="4143"/>
                  <a:pt x="1102" y="4203"/>
                  <a:pt x="1105" y="4263"/>
                </a:cubicBezTo>
                <a:cubicBezTo>
                  <a:pt x="1105" y="4272"/>
                  <a:pt x="1107" y="4282"/>
                  <a:pt x="1110" y="4301"/>
                </a:cubicBezTo>
                <a:close/>
                <a:moveTo>
                  <a:pt x="5683" y="2543"/>
                </a:moveTo>
                <a:cubicBezTo>
                  <a:pt x="5662" y="2516"/>
                  <a:pt x="5642" y="2488"/>
                  <a:pt x="5605" y="2471"/>
                </a:cubicBezTo>
                <a:cubicBezTo>
                  <a:pt x="5589" y="2506"/>
                  <a:pt x="5594" y="2533"/>
                  <a:pt x="5614" y="2561"/>
                </a:cubicBezTo>
                <a:cubicBezTo>
                  <a:pt x="5636" y="2559"/>
                  <a:pt x="5661" y="2571"/>
                  <a:pt x="5683" y="25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7785843" y="1711809"/>
            <a:ext cx="2413000" cy="1928813"/>
          </a:xfrm>
          <a:custGeom>
            <a:avLst/>
            <a:gdLst>
              <a:gd name="T0" fmla="*/ 311 w 4047"/>
              <a:gd name="T1" fmla="*/ 1707 h 3235"/>
              <a:gd name="T2" fmla="*/ 24 w 4047"/>
              <a:gd name="T3" fmla="*/ 1619 h 3235"/>
              <a:gd name="T4" fmla="*/ 206 w 4047"/>
              <a:gd name="T5" fmla="*/ 1524 h 3235"/>
              <a:gd name="T6" fmla="*/ 477 w 4047"/>
              <a:gd name="T7" fmla="*/ 1469 h 3235"/>
              <a:gd name="T8" fmla="*/ 830 w 4047"/>
              <a:gd name="T9" fmla="*/ 1219 h 3235"/>
              <a:gd name="T10" fmla="*/ 843 w 4047"/>
              <a:gd name="T11" fmla="*/ 594 h 3235"/>
              <a:gd name="T12" fmla="*/ 844 w 4047"/>
              <a:gd name="T13" fmla="*/ 91 h 3235"/>
              <a:gd name="T14" fmla="*/ 1835 w 4047"/>
              <a:gd name="T15" fmla="*/ 21 h 3235"/>
              <a:gd name="T16" fmla="*/ 2237 w 4047"/>
              <a:gd name="T17" fmla="*/ 10 h 3235"/>
              <a:gd name="T18" fmla="*/ 2662 w 4047"/>
              <a:gd name="T19" fmla="*/ 16 h 3235"/>
              <a:gd name="T20" fmla="*/ 2871 w 4047"/>
              <a:gd name="T21" fmla="*/ 16 h 3235"/>
              <a:gd name="T22" fmla="*/ 3589 w 4047"/>
              <a:gd name="T23" fmla="*/ 6 h 3235"/>
              <a:gd name="T24" fmla="*/ 4033 w 4047"/>
              <a:gd name="T25" fmla="*/ 52 h 3235"/>
              <a:gd name="T26" fmla="*/ 4035 w 4047"/>
              <a:gd name="T27" fmla="*/ 972 h 3235"/>
              <a:gd name="T28" fmla="*/ 4033 w 4047"/>
              <a:gd name="T29" fmla="*/ 1392 h 3235"/>
              <a:gd name="T30" fmla="*/ 4022 w 4047"/>
              <a:gd name="T31" fmla="*/ 2245 h 3235"/>
              <a:gd name="T32" fmla="*/ 4021 w 4047"/>
              <a:gd name="T33" fmla="*/ 3176 h 3235"/>
              <a:gd name="T34" fmla="*/ 3678 w 4047"/>
              <a:gd name="T35" fmla="*/ 3230 h 3235"/>
              <a:gd name="T36" fmla="*/ 3143 w 4047"/>
              <a:gd name="T37" fmla="*/ 3230 h 3235"/>
              <a:gd name="T38" fmla="*/ 2854 w 4047"/>
              <a:gd name="T39" fmla="*/ 3222 h 3235"/>
              <a:gd name="T40" fmla="*/ 1936 w 4047"/>
              <a:gd name="T41" fmla="*/ 3227 h 3235"/>
              <a:gd name="T42" fmla="*/ 844 w 4047"/>
              <a:gd name="T43" fmla="*/ 3222 h 3235"/>
              <a:gd name="T44" fmla="*/ 794 w 4047"/>
              <a:gd name="T45" fmla="*/ 2794 h 3235"/>
              <a:gd name="T46" fmla="*/ 798 w 4047"/>
              <a:gd name="T47" fmla="*/ 1907 h 3235"/>
              <a:gd name="T48" fmla="*/ 3873 w 4047"/>
              <a:gd name="T49" fmla="*/ 83 h 3235"/>
              <a:gd name="T50" fmla="*/ 3421 w 4047"/>
              <a:gd name="T51" fmla="*/ 80 h 3235"/>
              <a:gd name="T52" fmla="*/ 3156 w 4047"/>
              <a:gd name="T53" fmla="*/ 83 h 3235"/>
              <a:gd name="T54" fmla="*/ 2713 w 4047"/>
              <a:gd name="T55" fmla="*/ 84 h 3235"/>
              <a:gd name="T56" fmla="*/ 2032 w 4047"/>
              <a:gd name="T57" fmla="*/ 78 h 3235"/>
              <a:gd name="T58" fmla="*/ 1598 w 4047"/>
              <a:gd name="T59" fmla="*/ 94 h 3235"/>
              <a:gd name="T60" fmla="*/ 1061 w 4047"/>
              <a:gd name="T61" fmla="*/ 88 h 3235"/>
              <a:gd name="T62" fmla="*/ 904 w 4047"/>
              <a:gd name="T63" fmla="*/ 229 h 3235"/>
              <a:gd name="T64" fmla="*/ 894 w 4047"/>
              <a:gd name="T65" fmla="*/ 1226 h 3235"/>
              <a:gd name="T66" fmla="*/ 837 w 4047"/>
              <a:gd name="T67" fmla="*/ 1465 h 3235"/>
              <a:gd name="T68" fmla="*/ 353 w 4047"/>
              <a:gd name="T69" fmla="*/ 1556 h 3235"/>
              <a:gd name="T70" fmla="*/ 260 w 4047"/>
              <a:gd name="T71" fmla="*/ 1620 h 3235"/>
              <a:gd name="T72" fmla="*/ 625 w 4047"/>
              <a:gd name="T73" fmla="*/ 1722 h 3235"/>
              <a:gd name="T74" fmla="*/ 860 w 4047"/>
              <a:gd name="T75" fmla="*/ 1830 h 3235"/>
              <a:gd name="T76" fmla="*/ 855 w 4047"/>
              <a:gd name="T77" fmla="*/ 2428 h 3235"/>
              <a:gd name="T78" fmla="*/ 855 w 4047"/>
              <a:gd name="T79" fmla="*/ 3134 h 3235"/>
              <a:gd name="T80" fmla="*/ 1168 w 4047"/>
              <a:gd name="T81" fmla="*/ 3158 h 3235"/>
              <a:gd name="T82" fmla="*/ 1645 w 4047"/>
              <a:gd name="T83" fmla="*/ 3167 h 3235"/>
              <a:gd name="T84" fmla="*/ 1922 w 4047"/>
              <a:gd name="T85" fmla="*/ 3159 h 3235"/>
              <a:gd name="T86" fmla="*/ 2190 w 4047"/>
              <a:gd name="T87" fmla="*/ 3161 h 3235"/>
              <a:gd name="T88" fmla="*/ 2767 w 4047"/>
              <a:gd name="T89" fmla="*/ 3160 h 3235"/>
              <a:gd name="T90" fmla="*/ 3612 w 4047"/>
              <a:gd name="T91" fmla="*/ 3163 h 3235"/>
              <a:gd name="T92" fmla="*/ 3951 w 4047"/>
              <a:gd name="T93" fmla="*/ 3109 h 3235"/>
              <a:gd name="T94" fmla="*/ 3956 w 4047"/>
              <a:gd name="T95" fmla="*/ 2376 h 3235"/>
              <a:gd name="T96" fmla="*/ 3958 w 4047"/>
              <a:gd name="T97" fmla="*/ 1815 h 3235"/>
              <a:gd name="T98" fmla="*/ 3968 w 4047"/>
              <a:gd name="T99" fmla="*/ 1342 h 3235"/>
              <a:gd name="T100" fmla="*/ 3962 w 4047"/>
              <a:gd name="T101" fmla="*/ 628 h 3235"/>
              <a:gd name="T102" fmla="*/ 3963 w 4047"/>
              <a:gd name="T103" fmla="*/ 115 h 3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047" h="3235">
                <a:moveTo>
                  <a:pt x="788" y="1842"/>
                </a:moveTo>
                <a:cubicBezTo>
                  <a:pt x="656" y="1802"/>
                  <a:pt x="532" y="1764"/>
                  <a:pt x="408" y="1727"/>
                </a:cubicBezTo>
                <a:cubicBezTo>
                  <a:pt x="376" y="1718"/>
                  <a:pt x="343" y="1715"/>
                  <a:pt x="311" y="1707"/>
                </a:cubicBezTo>
                <a:cubicBezTo>
                  <a:pt x="268" y="1695"/>
                  <a:pt x="226" y="1680"/>
                  <a:pt x="183" y="1667"/>
                </a:cubicBezTo>
                <a:cubicBezTo>
                  <a:pt x="150" y="1657"/>
                  <a:pt x="117" y="1648"/>
                  <a:pt x="84" y="1638"/>
                </a:cubicBezTo>
                <a:cubicBezTo>
                  <a:pt x="64" y="1632"/>
                  <a:pt x="42" y="1629"/>
                  <a:pt x="24" y="1619"/>
                </a:cubicBezTo>
                <a:cubicBezTo>
                  <a:pt x="13" y="1613"/>
                  <a:pt x="3" y="1597"/>
                  <a:pt x="1" y="1585"/>
                </a:cubicBezTo>
                <a:cubicBezTo>
                  <a:pt x="0" y="1569"/>
                  <a:pt x="15" y="1560"/>
                  <a:pt x="30" y="1557"/>
                </a:cubicBezTo>
                <a:cubicBezTo>
                  <a:pt x="89" y="1546"/>
                  <a:pt x="148" y="1536"/>
                  <a:pt x="206" y="1524"/>
                </a:cubicBezTo>
                <a:cubicBezTo>
                  <a:pt x="245" y="1516"/>
                  <a:pt x="283" y="1506"/>
                  <a:pt x="322" y="1498"/>
                </a:cubicBezTo>
                <a:cubicBezTo>
                  <a:pt x="340" y="1494"/>
                  <a:pt x="358" y="1491"/>
                  <a:pt x="376" y="1488"/>
                </a:cubicBezTo>
                <a:cubicBezTo>
                  <a:pt x="410" y="1482"/>
                  <a:pt x="443" y="1476"/>
                  <a:pt x="477" y="1469"/>
                </a:cubicBezTo>
                <a:cubicBezTo>
                  <a:pt x="583" y="1446"/>
                  <a:pt x="689" y="1421"/>
                  <a:pt x="795" y="1400"/>
                </a:cubicBezTo>
                <a:cubicBezTo>
                  <a:pt x="819" y="1395"/>
                  <a:pt x="826" y="1383"/>
                  <a:pt x="827" y="1363"/>
                </a:cubicBezTo>
                <a:cubicBezTo>
                  <a:pt x="828" y="1315"/>
                  <a:pt x="829" y="1267"/>
                  <a:pt x="830" y="1219"/>
                </a:cubicBezTo>
                <a:cubicBezTo>
                  <a:pt x="831" y="1146"/>
                  <a:pt x="832" y="1073"/>
                  <a:pt x="832" y="1000"/>
                </a:cubicBezTo>
                <a:cubicBezTo>
                  <a:pt x="833" y="944"/>
                  <a:pt x="832" y="888"/>
                  <a:pt x="833" y="833"/>
                </a:cubicBezTo>
                <a:cubicBezTo>
                  <a:pt x="835" y="753"/>
                  <a:pt x="840" y="673"/>
                  <a:pt x="843" y="594"/>
                </a:cubicBezTo>
                <a:cubicBezTo>
                  <a:pt x="844" y="563"/>
                  <a:pt x="843" y="533"/>
                  <a:pt x="843" y="502"/>
                </a:cubicBezTo>
                <a:cubicBezTo>
                  <a:pt x="843" y="444"/>
                  <a:pt x="842" y="385"/>
                  <a:pt x="842" y="327"/>
                </a:cubicBezTo>
                <a:cubicBezTo>
                  <a:pt x="842" y="248"/>
                  <a:pt x="842" y="169"/>
                  <a:pt x="844" y="91"/>
                </a:cubicBezTo>
                <a:cubicBezTo>
                  <a:pt x="845" y="39"/>
                  <a:pt x="864" y="23"/>
                  <a:pt x="916" y="23"/>
                </a:cubicBezTo>
                <a:cubicBezTo>
                  <a:pt x="1151" y="23"/>
                  <a:pt x="1385" y="22"/>
                  <a:pt x="1619" y="21"/>
                </a:cubicBezTo>
                <a:cubicBezTo>
                  <a:pt x="1691" y="21"/>
                  <a:pt x="1763" y="18"/>
                  <a:pt x="1835" y="21"/>
                </a:cubicBezTo>
                <a:cubicBezTo>
                  <a:pt x="1910" y="23"/>
                  <a:pt x="1984" y="17"/>
                  <a:pt x="2059" y="13"/>
                </a:cubicBezTo>
                <a:cubicBezTo>
                  <a:pt x="2096" y="10"/>
                  <a:pt x="2133" y="15"/>
                  <a:pt x="2170" y="15"/>
                </a:cubicBezTo>
                <a:cubicBezTo>
                  <a:pt x="2192" y="15"/>
                  <a:pt x="2214" y="10"/>
                  <a:pt x="2237" y="10"/>
                </a:cubicBezTo>
                <a:cubicBezTo>
                  <a:pt x="2301" y="10"/>
                  <a:pt x="2364" y="13"/>
                  <a:pt x="2428" y="13"/>
                </a:cubicBezTo>
                <a:cubicBezTo>
                  <a:pt x="2477" y="13"/>
                  <a:pt x="2526" y="9"/>
                  <a:pt x="2576" y="9"/>
                </a:cubicBezTo>
                <a:cubicBezTo>
                  <a:pt x="2604" y="9"/>
                  <a:pt x="2633" y="15"/>
                  <a:pt x="2662" y="16"/>
                </a:cubicBezTo>
                <a:cubicBezTo>
                  <a:pt x="2682" y="17"/>
                  <a:pt x="2702" y="13"/>
                  <a:pt x="2722" y="12"/>
                </a:cubicBezTo>
                <a:cubicBezTo>
                  <a:pt x="2740" y="12"/>
                  <a:pt x="2758" y="14"/>
                  <a:pt x="2776" y="14"/>
                </a:cubicBezTo>
                <a:cubicBezTo>
                  <a:pt x="2808" y="15"/>
                  <a:pt x="2840" y="16"/>
                  <a:pt x="2871" y="16"/>
                </a:cubicBezTo>
                <a:cubicBezTo>
                  <a:pt x="2950" y="16"/>
                  <a:pt x="3028" y="17"/>
                  <a:pt x="3107" y="16"/>
                </a:cubicBezTo>
                <a:cubicBezTo>
                  <a:pt x="3135" y="15"/>
                  <a:pt x="3162" y="8"/>
                  <a:pt x="3190" y="8"/>
                </a:cubicBezTo>
                <a:cubicBezTo>
                  <a:pt x="3323" y="6"/>
                  <a:pt x="3456" y="3"/>
                  <a:pt x="3589" y="6"/>
                </a:cubicBezTo>
                <a:cubicBezTo>
                  <a:pt x="3662" y="8"/>
                  <a:pt x="3734" y="5"/>
                  <a:pt x="3807" y="2"/>
                </a:cubicBezTo>
                <a:cubicBezTo>
                  <a:pt x="3865" y="0"/>
                  <a:pt x="3924" y="2"/>
                  <a:pt x="3982" y="3"/>
                </a:cubicBezTo>
                <a:cubicBezTo>
                  <a:pt x="4011" y="3"/>
                  <a:pt x="4033" y="24"/>
                  <a:pt x="4033" y="52"/>
                </a:cubicBezTo>
                <a:cubicBezTo>
                  <a:pt x="4032" y="187"/>
                  <a:pt x="4030" y="321"/>
                  <a:pt x="4030" y="455"/>
                </a:cubicBezTo>
                <a:cubicBezTo>
                  <a:pt x="4030" y="552"/>
                  <a:pt x="4035" y="649"/>
                  <a:pt x="4036" y="746"/>
                </a:cubicBezTo>
                <a:cubicBezTo>
                  <a:pt x="4036" y="821"/>
                  <a:pt x="4047" y="896"/>
                  <a:pt x="4035" y="972"/>
                </a:cubicBezTo>
                <a:cubicBezTo>
                  <a:pt x="4028" y="1013"/>
                  <a:pt x="4035" y="1056"/>
                  <a:pt x="4035" y="1098"/>
                </a:cubicBezTo>
                <a:cubicBezTo>
                  <a:pt x="4035" y="1103"/>
                  <a:pt x="4036" y="1108"/>
                  <a:pt x="4036" y="1114"/>
                </a:cubicBezTo>
                <a:cubicBezTo>
                  <a:pt x="4035" y="1206"/>
                  <a:pt x="4035" y="1299"/>
                  <a:pt x="4033" y="1392"/>
                </a:cubicBezTo>
                <a:cubicBezTo>
                  <a:pt x="4031" y="1507"/>
                  <a:pt x="4028" y="1623"/>
                  <a:pt x="4026" y="1739"/>
                </a:cubicBezTo>
                <a:cubicBezTo>
                  <a:pt x="4025" y="1800"/>
                  <a:pt x="4030" y="1862"/>
                  <a:pt x="4023" y="1922"/>
                </a:cubicBezTo>
                <a:cubicBezTo>
                  <a:pt x="4011" y="2030"/>
                  <a:pt x="4021" y="2137"/>
                  <a:pt x="4022" y="2245"/>
                </a:cubicBezTo>
                <a:cubicBezTo>
                  <a:pt x="4024" y="2410"/>
                  <a:pt x="4021" y="2574"/>
                  <a:pt x="4021" y="2739"/>
                </a:cubicBezTo>
                <a:cubicBezTo>
                  <a:pt x="4021" y="2793"/>
                  <a:pt x="4025" y="2848"/>
                  <a:pt x="4022" y="2902"/>
                </a:cubicBezTo>
                <a:cubicBezTo>
                  <a:pt x="4019" y="2994"/>
                  <a:pt x="4024" y="3085"/>
                  <a:pt x="4021" y="3176"/>
                </a:cubicBezTo>
                <a:cubicBezTo>
                  <a:pt x="4019" y="3216"/>
                  <a:pt x="4005" y="3232"/>
                  <a:pt x="3965" y="3232"/>
                </a:cubicBezTo>
                <a:cubicBezTo>
                  <a:pt x="3913" y="3232"/>
                  <a:pt x="3861" y="3230"/>
                  <a:pt x="3810" y="3230"/>
                </a:cubicBezTo>
                <a:cubicBezTo>
                  <a:pt x="3766" y="3230"/>
                  <a:pt x="3722" y="3230"/>
                  <a:pt x="3678" y="3230"/>
                </a:cubicBezTo>
                <a:cubicBezTo>
                  <a:pt x="3669" y="3230"/>
                  <a:pt x="3659" y="3231"/>
                  <a:pt x="3650" y="3230"/>
                </a:cubicBezTo>
                <a:cubicBezTo>
                  <a:pt x="3543" y="3221"/>
                  <a:pt x="3436" y="3234"/>
                  <a:pt x="3329" y="3234"/>
                </a:cubicBezTo>
                <a:cubicBezTo>
                  <a:pt x="3267" y="3234"/>
                  <a:pt x="3205" y="3231"/>
                  <a:pt x="3143" y="3230"/>
                </a:cubicBezTo>
                <a:cubicBezTo>
                  <a:pt x="3101" y="3229"/>
                  <a:pt x="3059" y="3231"/>
                  <a:pt x="3016" y="3229"/>
                </a:cubicBezTo>
                <a:cubicBezTo>
                  <a:pt x="2966" y="3228"/>
                  <a:pt x="2916" y="3225"/>
                  <a:pt x="2866" y="3223"/>
                </a:cubicBezTo>
                <a:cubicBezTo>
                  <a:pt x="2862" y="3223"/>
                  <a:pt x="2858" y="3222"/>
                  <a:pt x="2854" y="3222"/>
                </a:cubicBezTo>
                <a:cubicBezTo>
                  <a:pt x="2757" y="3235"/>
                  <a:pt x="2660" y="3229"/>
                  <a:pt x="2563" y="3224"/>
                </a:cubicBezTo>
                <a:cubicBezTo>
                  <a:pt x="2509" y="3222"/>
                  <a:pt x="2454" y="3228"/>
                  <a:pt x="2399" y="3228"/>
                </a:cubicBezTo>
                <a:cubicBezTo>
                  <a:pt x="2245" y="3229"/>
                  <a:pt x="2090" y="3233"/>
                  <a:pt x="1936" y="3227"/>
                </a:cubicBezTo>
                <a:cubicBezTo>
                  <a:pt x="1852" y="3223"/>
                  <a:pt x="1769" y="3228"/>
                  <a:pt x="1686" y="3226"/>
                </a:cubicBezTo>
                <a:cubicBezTo>
                  <a:pt x="1480" y="3221"/>
                  <a:pt x="1274" y="3225"/>
                  <a:pt x="1068" y="3225"/>
                </a:cubicBezTo>
                <a:cubicBezTo>
                  <a:pt x="993" y="3225"/>
                  <a:pt x="919" y="3223"/>
                  <a:pt x="844" y="3222"/>
                </a:cubicBezTo>
                <a:cubicBezTo>
                  <a:pt x="799" y="3221"/>
                  <a:pt x="790" y="3212"/>
                  <a:pt x="791" y="3167"/>
                </a:cubicBezTo>
                <a:cubicBezTo>
                  <a:pt x="792" y="3105"/>
                  <a:pt x="797" y="3042"/>
                  <a:pt x="797" y="2980"/>
                </a:cubicBezTo>
                <a:cubicBezTo>
                  <a:pt x="797" y="2918"/>
                  <a:pt x="794" y="2856"/>
                  <a:pt x="794" y="2794"/>
                </a:cubicBezTo>
                <a:cubicBezTo>
                  <a:pt x="793" y="2687"/>
                  <a:pt x="793" y="2581"/>
                  <a:pt x="793" y="2474"/>
                </a:cubicBezTo>
                <a:cubicBezTo>
                  <a:pt x="794" y="2378"/>
                  <a:pt x="794" y="2282"/>
                  <a:pt x="795" y="2186"/>
                </a:cubicBezTo>
                <a:cubicBezTo>
                  <a:pt x="796" y="2093"/>
                  <a:pt x="798" y="2000"/>
                  <a:pt x="798" y="1907"/>
                </a:cubicBezTo>
                <a:cubicBezTo>
                  <a:pt x="798" y="1884"/>
                  <a:pt x="791" y="1860"/>
                  <a:pt x="788" y="1842"/>
                </a:cubicBezTo>
                <a:close/>
                <a:moveTo>
                  <a:pt x="3958" y="84"/>
                </a:moveTo>
                <a:cubicBezTo>
                  <a:pt x="3928" y="84"/>
                  <a:pt x="3900" y="84"/>
                  <a:pt x="3873" y="83"/>
                </a:cubicBezTo>
                <a:cubicBezTo>
                  <a:pt x="3852" y="83"/>
                  <a:pt x="3831" y="79"/>
                  <a:pt x="3811" y="79"/>
                </a:cubicBezTo>
                <a:cubicBezTo>
                  <a:pt x="3736" y="78"/>
                  <a:pt x="3662" y="84"/>
                  <a:pt x="3588" y="78"/>
                </a:cubicBezTo>
                <a:cubicBezTo>
                  <a:pt x="3532" y="74"/>
                  <a:pt x="3477" y="76"/>
                  <a:pt x="3421" y="80"/>
                </a:cubicBezTo>
                <a:cubicBezTo>
                  <a:pt x="3380" y="82"/>
                  <a:pt x="3339" y="78"/>
                  <a:pt x="3298" y="77"/>
                </a:cubicBezTo>
                <a:cubicBezTo>
                  <a:pt x="3284" y="77"/>
                  <a:pt x="3269" y="74"/>
                  <a:pt x="3254" y="75"/>
                </a:cubicBezTo>
                <a:cubicBezTo>
                  <a:pt x="3221" y="77"/>
                  <a:pt x="3189" y="81"/>
                  <a:pt x="3156" y="83"/>
                </a:cubicBezTo>
                <a:cubicBezTo>
                  <a:pt x="3097" y="86"/>
                  <a:pt x="3039" y="90"/>
                  <a:pt x="2980" y="90"/>
                </a:cubicBezTo>
                <a:cubicBezTo>
                  <a:pt x="2919" y="90"/>
                  <a:pt x="2858" y="87"/>
                  <a:pt x="2797" y="85"/>
                </a:cubicBezTo>
                <a:cubicBezTo>
                  <a:pt x="2769" y="84"/>
                  <a:pt x="2741" y="85"/>
                  <a:pt x="2713" y="84"/>
                </a:cubicBezTo>
                <a:cubicBezTo>
                  <a:pt x="2664" y="83"/>
                  <a:pt x="2616" y="79"/>
                  <a:pt x="2567" y="78"/>
                </a:cubicBezTo>
                <a:cubicBezTo>
                  <a:pt x="2522" y="77"/>
                  <a:pt x="2477" y="79"/>
                  <a:pt x="2431" y="79"/>
                </a:cubicBezTo>
                <a:cubicBezTo>
                  <a:pt x="2298" y="79"/>
                  <a:pt x="2165" y="78"/>
                  <a:pt x="2032" y="78"/>
                </a:cubicBezTo>
                <a:cubicBezTo>
                  <a:pt x="1993" y="78"/>
                  <a:pt x="1955" y="79"/>
                  <a:pt x="1916" y="81"/>
                </a:cubicBezTo>
                <a:cubicBezTo>
                  <a:pt x="1877" y="83"/>
                  <a:pt x="1837" y="87"/>
                  <a:pt x="1798" y="88"/>
                </a:cubicBezTo>
                <a:cubicBezTo>
                  <a:pt x="1731" y="91"/>
                  <a:pt x="1665" y="94"/>
                  <a:pt x="1598" y="94"/>
                </a:cubicBezTo>
                <a:cubicBezTo>
                  <a:pt x="1539" y="94"/>
                  <a:pt x="1480" y="89"/>
                  <a:pt x="1420" y="88"/>
                </a:cubicBezTo>
                <a:cubicBezTo>
                  <a:pt x="1371" y="87"/>
                  <a:pt x="1322" y="88"/>
                  <a:pt x="1273" y="88"/>
                </a:cubicBezTo>
                <a:cubicBezTo>
                  <a:pt x="1202" y="88"/>
                  <a:pt x="1132" y="88"/>
                  <a:pt x="1061" y="88"/>
                </a:cubicBezTo>
                <a:cubicBezTo>
                  <a:pt x="1023" y="88"/>
                  <a:pt x="984" y="88"/>
                  <a:pt x="945" y="90"/>
                </a:cubicBezTo>
                <a:cubicBezTo>
                  <a:pt x="910" y="91"/>
                  <a:pt x="905" y="98"/>
                  <a:pt x="905" y="134"/>
                </a:cubicBezTo>
                <a:cubicBezTo>
                  <a:pt x="905" y="165"/>
                  <a:pt x="904" y="197"/>
                  <a:pt x="904" y="229"/>
                </a:cubicBezTo>
                <a:cubicBezTo>
                  <a:pt x="904" y="358"/>
                  <a:pt x="903" y="487"/>
                  <a:pt x="903" y="617"/>
                </a:cubicBezTo>
                <a:cubicBezTo>
                  <a:pt x="903" y="724"/>
                  <a:pt x="903" y="832"/>
                  <a:pt x="902" y="939"/>
                </a:cubicBezTo>
                <a:cubicBezTo>
                  <a:pt x="900" y="1035"/>
                  <a:pt x="896" y="1130"/>
                  <a:pt x="894" y="1226"/>
                </a:cubicBezTo>
                <a:cubicBezTo>
                  <a:pt x="892" y="1283"/>
                  <a:pt x="891" y="1340"/>
                  <a:pt x="889" y="1397"/>
                </a:cubicBezTo>
                <a:cubicBezTo>
                  <a:pt x="889" y="1414"/>
                  <a:pt x="891" y="1433"/>
                  <a:pt x="886" y="1448"/>
                </a:cubicBezTo>
                <a:cubicBezTo>
                  <a:pt x="879" y="1472"/>
                  <a:pt x="854" y="1461"/>
                  <a:pt x="837" y="1465"/>
                </a:cubicBezTo>
                <a:cubicBezTo>
                  <a:pt x="768" y="1481"/>
                  <a:pt x="698" y="1499"/>
                  <a:pt x="627" y="1510"/>
                </a:cubicBezTo>
                <a:cubicBezTo>
                  <a:pt x="562" y="1521"/>
                  <a:pt x="497" y="1533"/>
                  <a:pt x="432" y="1546"/>
                </a:cubicBezTo>
                <a:cubicBezTo>
                  <a:pt x="406" y="1552"/>
                  <a:pt x="379" y="1550"/>
                  <a:pt x="353" y="1556"/>
                </a:cubicBezTo>
                <a:cubicBezTo>
                  <a:pt x="314" y="1564"/>
                  <a:pt x="274" y="1575"/>
                  <a:pt x="235" y="1586"/>
                </a:cubicBezTo>
                <a:cubicBezTo>
                  <a:pt x="221" y="1590"/>
                  <a:pt x="215" y="1599"/>
                  <a:pt x="225" y="1613"/>
                </a:cubicBezTo>
                <a:cubicBezTo>
                  <a:pt x="237" y="1615"/>
                  <a:pt x="249" y="1617"/>
                  <a:pt x="260" y="1620"/>
                </a:cubicBezTo>
                <a:cubicBezTo>
                  <a:pt x="310" y="1634"/>
                  <a:pt x="357" y="1656"/>
                  <a:pt x="409" y="1661"/>
                </a:cubicBezTo>
                <a:cubicBezTo>
                  <a:pt x="427" y="1663"/>
                  <a:pt x="447" y="1662"/>
                  <a:pt x="463" y="1669"/>
                </a:cubicBezTo>
                <a:cubicBezTo>
                  <a:pt x="516" y="1689"/>
                  <a:pt x="569" y="1711"/>
                  <a:pt x="625" y="1722"/>
                </a:cubicBezTo>
                <a:cubicBezTo>
                  <a:pt x="673" y="1732"/>
                  <a:pt x="719" y="1745"/>
                  <a:pt x="766" y="1756"/>
                </a:cubicBezTo>
                <a:cubicBezTo>
                  <a:pt x="784" y="1760"/>
                  <a:pt x="803" y="1762"/>
                  <a:pt x="821" y="1768"/>
                </a:cubicBezTo>
                <a:cubicBezTo>
                  <a:pt x="851" y="1779"/>
                  <a:pt x="861" y="1797"/>
                  <a:pt x="860" y="1830"/>
                </a:cubicBezTo>
                <a:cubicBezTo>
                  <a:pt x="859" y="1883"/>
                  <a:pt x="859" y="1936"/>
                  <a:pt x="859" y="1990"/>
                </a:cubicBezTo>
                <a:cubicBezTo>
                  <a:pt x="860" y="2065"/>
                  <a:pt x="862" y="2141"/>
                  <a:pt x="862" y="2217"/>
                </a:cubicBezTo>
                <a:cubicBezTo>
                  <a:pt x="861" y="2287"/>
                  <a:pt x="856" y="2357"/>
                  <a:pt x="855" y="2428"/>
                </a:cubicBezTo>
                <a:cubicBezTo>
                  <a:pt x="854" y="2559"/>
                  <a:pt x="855" y="2691"/>
                  <a:pt x="855" y="2823"/>
                </a:cubicBezTo>
                <a:cubicBezTo>
                  <a:pt x="855" y="2896"/>
                  <a:pt x="854" y="2969"/>
                  <a:pt x="854" y="3042"/>
                </a:cubicBezTo>
                <a:cubicBezTo>
                  <a:pt x="854" y="3073"/>
                  <a:pt x="853" y="3104"/>
                  <a:pt x="855" y="3134"/>
                </a:cubicBezTo>
                <a:cubicBezTo>
                  <a:pt x="856" y="3157"/>
                  <a:pt x="873" y="3171"/>
                  <a:pt x="894" y="3170"/>
                </a:cubicBezTo>
                <a:cubicBezTo>
                  <a:pt x="956" y="3167"/>
                  <a:pt x="1019" y="3164"/>
                  <a:pt x="1081" y="3161"/>
                </a:cubicBezTo>
                <a:cubicBezTo>
                  <a:pt x="1110" y="3160"/>
                  <a:pt x="1139" y="3158"/>
                  <a:pt x="1168" y="3158"/>
                </a:cubicBezTo>
                <a:cubicBezTo>
                  <a:pt x="1213" y="3159"/>
                  <a:pt x="1258" y="3162"/>
                  <a:pt x="1302" y="3162"/>
                </a:cubicBezTo>
                <a:cubicBezTo>
                  <a:pt x="1367" y="3161"/>
                  <a:pt x="1431" y="3158"/>
                  <a:pt x="1496" y="3158"/>
                </a:cubicBezTo>
                <a:cubicBezTo>
                  <a:pt x="1545" y="3159"/>
                  <a:pt x="1595" y="3164"/>
                  <a:pt x="1645" y="3167"/>
                </a:cubicBezTo>
                <a:cubicBezTo>
                  <a:pt x="1719" y="3171"/>
                  <a:pt x="1793" y="3157"/>
                  <a:pt x="1867" y="3167"/>
                </a:cubicBezTo>
                <a:cubicBezTo>
                  <a:pt x="1876" y="3168"/>
                  <a:pt x="1885" y="3163"/>
                  <a:pt x="1894" y="3162"/>
                </a:cubicBezTo>
                <a:cubicBezTo>
                  <a:pt x="1903" y="3160"/>
                  <a:pt x="1913" y="3158"/>
                  <a:pt x="1922" y="3159"/>
                </a:cubicBezTo>
                <a:cubicBezTo>
                  <a:pt x="1952" y="3160"/>
                  <a:pt x="1982" y="3163"/>
                  <a:pt x="2013" y="3165"/>
                </a:cubicBezTo>
                <a:cubicBezTo>
                  <a:pt x="2034" y="3167"/>
                  <a:pt x="2055" y="3168"/>
                  <a:pt x="2076" y="3167"/>
                </a:cubicBezTo>
                <a:cubicBezTo>
                  <a:pt x="2114" y="3166"/>
                  <a:pt x="2152" y="3161"/>
                  <a:pt x="2190" y="3161"/>
                </a:cubicBezTo>
                <a:cubicBezTo>
                  <a:pt x="2233" y="3160"/>
                  <a:pt x="2275" y="3164"/>
                  <a:pt x="2318" y="3164"/>
                </a:cubicBezTo>
                <a:cubicBezTo>
                  <a:pt x="2377" y="3163"/>
                  <a:pt x="2436" y="3160"/>
                  <a:pt x="2495" y="3160"/>
                </a:cubicBezTo>
                <a:cubicBezTo>
                  <a:pt x="2586" y="3159"/>
                  <a:pt x="2677" y="3160"/>
                  <a:pt x="2767" y="3160"/>
                </a:cubicBezTo>
                <a:cubicBezTo>
                  <a:pt x="2846" y="3160"/>
                  <a:pt x="2924" y="3160"/>
                  <a:pt x="3003" y="3161"/>
                </a:cubicBezTo>
                <a:cubicBezTo>
                  <a:pt x="3125" y="3162"/>
                  <a:pt x="3248" y="3162"/>
                  <a:pt x="3370" y="3165"/>
                </a:cubicBezTo>
                <a:cubicBezTo>
                  <a:pt x="3451" y="3167"/>
                  <a:pt x="3531" y="3158"/>
                  <a:pt x="3612" y="3163"/>
                </a:cubicBezTo>
                <a:cubicBezTo>
                  <a:pt x="3658" y="3166"/>
                  <a:pt x="3704" y="3159"/>
                  <a:pt x="3751" y="3158"/>
                </a:cubicBezTo>
                <a:cubicBezTo>
                  <a:pt x="3801" y="3157"/>
                  <a:pt x="3851" y="3158"/>
                  <a:pt x="3902" y="3157"/>
                </a:cubicBezTo>
                <a:cubicBezTo>
                  <a:pt x="3945" y="3157"/>
                  <a:pt x="3950" y="3151"/>
                  <a:pt x="3951" y="3109"/>
                </a:cubicBezTo>
                <a:cubicBezTo>
                  <a:pt x="3952" y="3014"/>
                  <a:pt x="3952" y="2920"/>
                  <a:pt x="3952" y="2826"/>
                </a:cubicBezTo>
                <a:cubicBezTo>
                  <a:pt x="3953" y="2734"/>
                  <a:pt x="3954" y="2643"/>
                  <a:pt x="3954" y="2551"/>
                </a:cubicBezTo>
                <a:cubicBezTo>
                  <a:pt x="3955" y="2493"/>
                  <a:pt x="3956" y="2435"/>
                  <a:pt x="3956" y="2376"/>
                </a:cubicBezTo>
                <a:cubicBezTo>
                  <a:pt x="3956" y="2310"/>
                  <a:pt x="3956" y="2244"/>
                  <a:pt x="3957" y="2177"/>
                </a:cubicBezTo>
                <a:cubicBezTo>
                  <a:pt x="3957" y="2122"/>
                  <a:pt x="3958" y="2066"/>
                  <a:pt x="3958" y="2010"/>
                </a:cubicBezTo>
                <a:cubicBezTo>
                  <a:pt x="3958" y="1945"/>
                  <a:pt x="3957" y="1880"/>
                  <a:pt x="3958" y="1815"/>
                </a:cubicBezTo>
                <a:cubicBezTo>
                  <a:pt x="3958" y="1767"/>
                  <a:pt x="3961" y="1719"/>
                  <a:pt x="3961" y="1671"/>
                </a:cubicBezTo>
                <a:cubicBezTo>
                  <a:pt x="3961" y="1596"/>
                  <a:pt x="3960" y="1520"/>
                  <a:pt x="3961" y="1444"/>
                </a:cubicBezTo>
                <a:cubicBezTo>
                  <a:pt x="3961" y="1410"/>
                  <a:pt x="3967" y="1376"/>
                  <a:pt x="3968" y="1342"/>
                </a:cubicBezTo>
                <a:cubicBezTo>
                  <a:pt x="3969" y="1241"/>
                  <a:pt x="3969" y="1140"/>
                  <a:pt x="3970" y="1038"/>
                </a:cubicBezTo>
                <a:cubicBezTo>
                  <a:pt x="3970" y="993"/>
                  <a:pt x="3974" y="948"/>
                  <a:pt x="3973" y="903"/>
                </a:cubicBezTo>
                <a:cubicBezTo>
                  <a:pt x="3971" y="811"/>
                  <a:pt x="3965" y="720"/>
                  <a:pt x="3962" y="628"/>
                </a:cubicBezTo>
                <a:cubicBezTo>
                  <a:pt x="3961" y="578"/>
                  <a:pt x="3967" y="527"/>
                  <a:pt x="3967" y="477"/>
                </a:cubicBezTo>
                <a:cubicBezTo>
                  <a:pt x="3967" y="409"/>
                  <a:pt x="3960" y="341"/>
                  <a:pt x="3964" y="274"/>
                </a:cubicBezTo>
                <a:cubicBezTo>
                  <a:pt x="3967" y="220"/>
                  <a:pt x="3964" y="168"/>
                  <a:pt x="3963" y="115"/>
                </a:cubicBezTo>
                <a:cubicBezTo>
                  <a:pt x="3963" y="105"/>
                  <a:pt x="3960" y="95"/>
                  <a:pt x="3958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5503018" y="1694346"/>
            <a:ext cx="2070100" cy="1419225"/>
          </a:xfrm>
          <a:custGeom>
            <a:avLst/>
            <a:gdLst>
              <a:gd name="T0" fmla="*/ 3470 w 3471"/>
              <a:gd name="T1" fmla="*/ 250 h 2381"/>
              <a:gd name="T2" fmla="*/ 3452 w 3471"/>
              <a:gd name="T3" fmla="*/ 923 h 2381"/>
              <a:gd name="T4" fmla="*/ 3439 w 3471"/>
              <a:gd name="T5" fmla="*/ 1102 h 2381"/>
              <a:gd name="T6" fmla="*/ 3416 w 3471"/>
              <a:gd name="T7" fmla="*/ 1510 h 2381"/>
              <a:gd name="T8" fmla="*/ 3400 w 3471"/>
              <a:gd name="T9" fmla="*/ 1848 h 2381"/>
              <a:gd name="T10" fmla="*/ 3388 w 3471"/>
              <a:gd name="T11" fmla="*/ 2193 h 2381"/>
              <a:gd name="T12" fmla="*/ 3353 w 3471"/>
              <a:gd name="T13" fmla="*/ 2368 h 2381"/>
              <a:gd name="T14" fmla="*/ 3003 w 3471"/>
              <a:gd name="T15" fmla="*/ 2381 h 2381"/>
              <a:gd name="T16" fmla="*/ 2873 w 3471"/>
              <a:gd name="T17" fmla="*/ 2366 h 2381"/>
              <a:gd name="T18" fmla="*/ 2601 w 3471"/>
              <a:gd name="T19" fmla="*/ 2363 h 2381"/>
              <a:gd name="T20" fmla="*/ 2491 w 3471"/>
              <a:gd name="T21" fmla="*/ 2366 h 2381"/>
              <a:gd name="T22" fmla="*/ 2250 w 3471"/>
              <a:gd name="T23" fmla="*/ 2366 h 2381"/>
              <a:gd name="T24" fmla="*/ 2037 w 3471"/>
              <a:gd name="T25" fmla="*/ 2352 h 2381"/>
              <a:gd name="T26" fmla="*/ 1796 w 3471"/>
              <a:gd name="T27" fmla="*/ 2342 h 2381"/>
              <a:gd name="T28" fmla="*/ 1710 w 3471"/>
              <a:gd name="T29" fmla="*/ 2343 h 2381"/>
              <a:gd name="T30" fmla="*/ 1277 w 3471"/>
              <a:gd name="T31" fmla="*/ 2332 h 2381"/>
              <a:gd name="T32" fmla="*/ 1036 w 3471"/>
              <a:gd name="T33" fmla="*/ 2323 h 2381"/>
              <a:gd name="T34" fmla="*/ 602 w 3471"/>
              <a:gd name="T35" fmla="*/ 2318 h 2381"/>
              <a:gd name="T36" fmla="*/ 597 w 3471"/>
              <a:gd name="T37" fmla="*/ 2291 h 2381"/>
              <a:gd name="T38" fmla="*/ 754 w 3471"/>
              <a:gd name="T39" fmla="*/ 2212 h 2381"/>
              <a:gd name="T40" fmla="*/ 893 w 3471"/>
              <a:gd name="T41" fmla="*/ 2241 h 2381"/>
              <a:gd name="T42" fmla="*/ 1149 w 3471"/>
              <a:gd name="T43" fmla="*/ 2104 h 2381"/>
              <a:gd name="T44" fmla="*/ 1183 w 3471"/>
              <a:gd name="T45" fmla="*/ 1950 h 2381"/>
              <a:gd name="T46" fmla="*/ 1139 w 3471"/>
              <a:gd name="T47" fmla="*/ 1792 h 2381"/>
              <a:gd name="T48" fmla="*/ 1095 w 3471"/>
              <a:gd name="T49" fmla="*/ 1675 h 2381"/>
              <a:gd name="T50" fmla="*/ 1208 w 3471"/>
              <a:gd name="T51" fmla="*/ 1548 h 2381"/>
              <a:gd name="T52" fmla="*/ 1072 w 3471"/>
              <a:gd name="T53" fmla="*/ 1457 h 2381"/>
              <a:gd name="T54" fmla="*/ 764 w 3471"/>
              <a:gd name="T55" fmla="*/ 1607 h 2381"/>
              <a:gd name="T56" fmla="*/ 590 w 3471"/>
              <a:gd name="T57" fmla="*/ 1837 h 2381"/>
              <a:gd name="T58" fmla="*/ 397 w 3471"/>
              <a:gd name="T59" fmla="*/ 1995 h 2381"/>
              <a:gd name="T60" fmla="*/ 283 w 3471"/>
              <a:gd name="T61" fmla="*/ 1957 h 2381"/>
              <a:gd name="T62" fmla="*/ 193 w 3471"/>
              <a:gd name="T63" fmla="*/ 1907 h 2381"/>
              <a:gd name="T64" fmla="*/ 5 w 3471"/>
              <a:gd name="T65" fmla="*/ 1729 h 2381"/>
              <a:gd name="T66" fmla="*/ 31 w 3471"/>
              <a:gd name="T67" fmla="*/ 1650 h 2381"/>
              <a:gd name="T68" fmla="*/ 172 w 3471"/>
              <a:gd name="T69" fmla="*/ 1283 h 2381"/>
              <a:gd name="T70" fmla="*/ 145 w 3471"/>
              <a:gd name="T71" fmla="*/ 966 h 2381"/>
              <a:gd name="T72" fmla="*/ 23 w 3471"/>
              <a:gd name="T73" fmla="*/ 713 h 2381"/>
              <a:gd name="T74" fmla="*/ 7 w 3471"/>
              <a:gd name="T75" fmla="*/ 295 h 2381"/>
              <a:gd name="T76" fmla="*/ 70 w 3471"/>
              <a:gd name="T77" fmla="*/ 3 h 2381"/>
              <a:gd name="T78" fmla="*/ 280 w 3471"/>
              <a:gd name="T79" fmla="*/ 0 h 2381"/>
              <a:gd name="T80" fmla="*/ 607 w 3471"/>
              <a:gd name="T81" fmla="*/ 11 h 2381"/>
              <a:gd name="T82" fmla="*/ 718 w 3471"/>
              <a:gd name="T83" fmla="*/ 5 h 2381"/>
              <a:gd name="T84" fmla="*/ 1047 w 3471"/>
              <a:gd name="T85" fmla="*/ 5 h 2381"/>
              <a:gd name="T86" fmla="*/ 1537 w 3471"/>
              <a:gd name="T87" fmla="*/ 18 h 2381"/>
              <a:gd name="T88" fmla="*/ 1983 w 3471"/>
              <a:gd name="T89" fmla="*/ 29 h 2381"/>
              <a:gd name="T90" fmla="*/ 2429 w 3471"/>
              <a:gd name="T91" fmla="*/ 39 h 2381"/>
              <a:gd name="T92" fmla="*/ 2918 w 3471"/>
              <a:gd name="T93" fmla="*/ 49 h 2381"/>
              <a:gd name="T94" fmla="*/ 3234 w 3471"/>
              <a:gd name="T95" fmla="*/ 60 h 2381"/>
              <a:gd name="T96" fmla="*/ 3470 w 3471"/>
              <a:gd name="T97" fmla="*/ 65 h 2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471" h="2381">
                <a:moveTo>
                  <a:pt x="3470" y="65"/>
                </a:moveTo>
                <a:cubicBezTo>
                  <a:pt x="3470" y="132"/>
                  <a:pt x="3471" y="191"/>
                  <a:pt x="3470" y="250"/>
                </a:cubicBezTo>
                <a:cubicBezTo>
                  <a:pt x="3470" y="406"/>
                  <a:pt x="3471" y="561"/>
                  <a:pt x="3457" y="717"/>
                </a:cubicBezTo>
                <a:cubicBezTo>
                  <a:pt x="3451" y="785"/>
                  <a:pt x="3454" y="855"/>
                  <a:pt x="3452" y="923"/>
                </a:cubicBezTo>
                <a:cubicBezTo>
                  <a:pt x="3449" y="979"/>
                  <a:pt x="3444" y="1035"/>
                  <a:pt x="3440" y="1090"/>
                </a:cubicBezTo>
                <a:cubicBezTo>
                  <a:pt x="3440" y="1094"/>
                  <a:pt x="3439" y="1098"/>
                  <a:pt x="3439" y="1102"/>
                </a:cubicBezTo>
                <a:cubicBezTo>
                  <a:pt x="3435" y="1179"/>
                  <a:pt x="3432" y="1256"/>
                  <a:pt x="3428" y="1332"/>
                </a:cubicBezTo>
                <a:cubicBezTo>
                  <a:pt x="3424" y="1392"/>
                  <a:pt x="3419" y="1451"/>
                  <a:pt x="3416" y="1510"/>
                </a:cubicBezTo>
                <a:cubicBezTo>
                  <a:pt x="3413" y="1590"/>
                  <a:pt x="3411" y="1669"/>
                  <a:pt x="3408" y="1749"/>
                </a:cubicBezTo>
                <a:cubicBezTo>
                  <a:pt x="3406" y="1782"/>
                  <a:pt x="3401" y="1815"/>
                  <a:pt x="3400" y="1848"/>
                </a:cubicBezTo>
                <a:cubicBezTo>
                  <a:pt x="3398" y="1890"/>
                  <a:pt x="3398" y="1933"/>
                  <a:pt x="3397" y="1976"/>
                </a:cubicBezTo>
                <a:cubicBezTo>
                  <a:pt x="3394" y="2048"/>
                  <a:pt x="3390" y="2121"/>
                  <a:pt x="3388" y="2193"/>
                </a:cubicBezTo>
                <a:cubicBezTo>
                  <a:pt x="3386" y="2237"/>
                  <a:pt x="3387" y="2281"/>
                  <a:pt x="3386" y="2325"/>
                </a:cubicBezTo>
                <a:cubicBezTo>
                  <a:pt x="3385" y="2358"/>
                  <a:pt x="3385" y="2359"/>
                  <a:pt x="3353" y="2368"/>
                </a:cubicBezTo>
                <a:cubicBezTo>
                  <a:pt x="3334" y="2373"/>
                  <a:pt x="3314" y="2377"/>
                  <a:pt x="3294" y="2378"/>
                </a:cubicBezTo>
                <a:cubicBezTo>
                  <a:pt x="3197" y="2380"/>
                  <a:pt x="3100" y="2381"/>
                  <a:pt x="3003" y="2381"/>
                </a:cubicBezTo>
                <a:cubicBezTo>
                  <a:pt x="2965" y="2380"/>
                  <a:pt x="2927" y="2372"/>
                  <a:pt x="2889" y="2368"/>
                </a:cubicBezTo>
                <a:cubicBezTo>
                  <a:pt x="2884" y="2367"/>
                  <a:pt x="2879" y="2366"/>
                  <a:pt x="2873" y="2366"/>
                </a:cubicBezTo>
                <a:cubicBezTo>
                  <a:pt x="2824" y="2363"/>
                  <a:pt x="2776" y="2358"/>
                  <a:pt x="2727" y="2358"/>
                </a:cubicBezTo>
                <a:cubicBezTo>
                  <a:pt x="2685" y="2357"/>
                  <a:pt x="2643" y="2361"/>
                  <a:pt x="2601" y="2363"/>
                </a:cubicBezTo>
                <a:cubicBezTo>
                  <a:pt x="2596" y="2363"/>
                  <a:pt x="2590" y="2365"/>
                  <a:pt x="2586" y="2363"/>
                </a:cubicBezTo>
                <a:cubicBezTo>
                  <a:pt x="2554" y="2351"/>
                  <a:pt x="2523" y="2366"/>
                  <a:pt x="2491" y="2366"/>
                </a:cubicBezTo>
                <a:cubicBezTo>
                  <a:pt x="2456" y="2367"/>
                  <a:pt x="2421" y="2370"/>
                  <a:pt x="2385" y="2370"/>
                </a:cubicBezTo>
                <a:cubicBezTo>
                  <a:pt x="2340" y="2370"/>
                  <a:pt x="2295" y="2368"/>
                  <a:pt x="2250" y="2366"/>
                </a:cubicBezTo>
                <a:cubicBezTo>
                  <a:pt x="2221" y="2364"/>
                  <a:pt x="2192" y="2356"/>
                  <a:pt x="2163" y="2355"/>
                </a:cubicBezTo>
                <a:cubicBezTo>
                  <a:pt x="2121" y="2352"/>
                  <a:pt x="2079" y="2353"/>
                  <a:pt x="2037" y="2352"/>
                </a:cubicBezTo>
                <a:cubicBezTo>
                  <a:pt x="2028" y="2352"/>
                  <a:pt x="2018" y="2356"/>
                  <a:pt x="2010" y="2354"/>
                </a:cubicBezTo>
                <a:cubicBezTo>
                  <a:pt x="1939" y="2340"/>
                  <a:pt x="1867" y="2348"/>
                  <a:pt x="1796" y="2342"/>
                </a:cubicBezTo>
                <a:cubicBezTo>
                  <a:pt x="1771" y="2340"/>
                  <a:pt x="1747" y="2332"/>
                  <a:pt x="1722" y="2343"/>
                </a:cubicBezTo>
                <a:cubicBezTo>
                  <a:pt x="1719" y="2344"/>
                  <a:pt x="1714" y="2343"/>
                  <a:pt x="1710" y="2343"/>
                </a:cubicBezTo>
                <a:cubicBezTo>
                  <a:pt x="1612" y="2325"/>
                  <a:pt x="1514" y="2335"/>
                  <a:pt x="1416" y="2333"/>
                </a:cubicBezTo>
                <a:cubicBezTo>
                  <a:pt x="1369" y="2332"/>
                  <a:pt x="1322" y="2338"/>
                  <a:pt x="1277" y="2332"/>
                </a:cubicBezTo>
                <a:cubicBezTo>
                  <a:pt x="1226" y="2324"/>
                  <a:pt x="1177" y="2332"/>
                  <a:pt x="1127" y="2330"/>
                </a:cubicBezTo>
                <a:cubicBezTo>
                  <a:pt x="1097" y="2328"/>
                  <a:pt x="1066" y="2322"/>
                  <a:pt x="1036" y="2323"/>
                </a:cubicBezTo>
                <a:cubicBezTo>
                  <a:pt x="929" y="2328"/>
                  <a:pt x="822" y="2319"/>
                  <a:pt x="714" y="2317"/>
                </a:cubicBezTo>
                <a:cubicBezTo>
                  <a:pt x="677" y="2317"/>
                  <a:pt x="640" y="2318"/>
                  <a:pt x="602" y="2318"/>
                </a:cubicBezTo>
                <a:cubicBezTo>
                  <a:pt x="596" y="2318"/>
                  <a:pt x="590" y="2315"/>
                  <a:pt x="578" y="2313"/>
                </a:cubicBezTo>
                <a:cubicBezTo>
                  <a:pt x="586" y="2303"/>
                  <a:pt x="591" y="2295"/>
                  <a:pt x="597" y="2291"/>
                </a:cubicBezTo>
                <a:cubicBezTo>
                  <a:pt x="642" y="2265"/>
                  <a:pt x="687" y="2239"/>
                  <a:pt x="732" y="2214"/>
                </a:cubicBezTo>
                <a:cubicBezTo>
                  <a:pt x="738" y="2211"/>
                  <a:pt x="747" y="2210"/>
                  <a:pt x="754" y="2212"/>
                </a:cubicBezTo>
                <a:cubicBezTo>
                  <a:pt x="782" y="2219"/>
                  <a:pt x="810" y="2229"/>
                  <a:pt x="839" y="2236"/>
                </a:cubicBezTo>
                <a:cubicBezTo>
                  <a:pt x="856" y="2240"/>
                  <a:pt x="875" y="2241"/>
                  <a:pt x="893" y="2241"/>
                </a:cubicBezTo>
                <a:cubicBezTo>
                  <a:pt x="980" y="2241"/>
                  <a:pt x="1051" y="2198"/>
                  <a:pt x="1117" y="2148"/>
                </a:cubicBezTo>
                <a:cubicBezTo>
                  <a:pt x="1131" y="2138"/>
                  <a:pt x="1141" y="2120"/>
                  <a:pt x="1149" y="2104"/>
                </a:cubicBezTo>
                <a:cubicBezTo>
                  <a:pt x="1161" y="2080"/>
                  <a:pt x="1171" y="2055"/>
                  <a:pt x="1177" y="2029"/>
                </a:cubicBezTo>
                <a:cubicBezTo>
                  <a:pt x="1182" y="2004"/>
                  <a:pt x="1185" y="1976"/>
                  <a:pt x="1183" y="1950"/>
                </a:cubicBezTo>
                <a:cubicBezTo>
                  <a:pt x="1179" y="1912"/>
                  <a:pt x="1173" y="1874"/>
                  <a:pt x="1164" y="1837"/>
                </a:cubicBezTo>
                <a:cubicBezTo>
                  <a:pt x="1161" y="1821"/>
                  <a:pt x="1149" y="1805"/>
                  <a:pt x="1139" y="1792"/>
                </a:cubicBezTo>
                <a:cubicBezTo>
                  <a:pt x="1123" y="1774"/>
                  <a:pt x="1106" y="1758"/>
                  <a:pt x="1088" y="1741"/>
                </a:cubicBezTo>
                <a:cubicBezTo>
                  <a:pt x="1057" y="1712"/>
                  <a:pt x="1058" y="1695"/>
                  <a:pt x="1095" y="1675"/>
                </a:cubicBezTo>
                <a:cubicBezTo>
                  <a:pt x="1136" y="1654"/>
                  <a:pt x="1172" y="1630"/>
                  <a:pt x="1202" y="1595"/>
                </a:cubicBezTo>
                <a:cubicBezTo>
                  <a:pt x="1216" y="1579"/>
                  <a:pt x="1217" y="1563"/>
                  <a:pt x="1208" y="1548"/>
                </a:cubicBezTo>
                <a:cubicBezTo>
                  <a:pt x="1185" y="1513"/>
                  <a:pt x="1164" y="1474"/>
                  <a:pt x="1118" y="1463"/>
                </a:cubicBezTo>
                <a:cubicBezTo>
                  <a:pt x="1103" y="1460"/>
                  <a:pt x="1088" y="1456"/>
                  <a:pt x="1072" y="1457"/>
                </a:cubicBezTo>
                <a:cubicBezTo>
                  <a:pt x="989" y="1462"/>
                  <a:pt x="918" y="1498"/>
                  <a:pt x="852" y="1547"/>
                </a:cubicBezTo>
                <a:cubicBezTo>
                  <a:pt x="824" y="1569"/>
                  <a:pt x="793" y="1587"/>
                  <a:pt x="764" y="1607"/>
                </a:cubicBezTo>
                <a:cubicBezTo>
                  <a:pt x="707" y="1646"/>
                  <a:pt x="663" y="1697"/>
                  <a:pt x="624" y="1753"/>
                </a:cubicBezTo>
                <a:cubicBezTo>
                  <a:pt x="607" y="1778"/>
                  <a:pt x="600" y="1809"/>
                  <a:pt x="590" y="1837"/>
                </a:cubicBezTo>
                <a:cubicBezTo>
                  <a:pt x="581" y="1861"/>
                  <a:pt x="570" y="1880"/>
                  <a:pt x="548" y="1894"/>
                </a:cubicBezTo>
                <a:cubicBezTo>
                  <a:pt x="497" y="1927"/>
                  <a:pt x="447" y="1961"/>
                  <a:pt x="397" y="1995"/>
                </a:cubicBezTo>
                <a:cubicBezTo>
                  <a:pt x="385" y="2003"/>
                  <a:pt x="374" y="2006"/>
                  <a:pt x="360" y="1998"/>
                </a:cubicBezTo>
                <a:cubicBezTo>
                  <a:pt x="335" y="1984"/>
                  <a:pt x="309" y="1971"/>
                  <a:pt x="283" y="1957"/>
                </a:cubicBezTo>
                <a:cubicBezTo>
                  <a:pt x="263" y="1947"/>
                  <a:pt x="243" y="1937"/>
                  <a:pt x="223" y="1926"/>
                </a:cubicBezTo>
                <a:cubicBezTo>
                  <a:pt x="213" y="1920"/>
                  <a:pt x="202" y="1914"/>
                  <a:pt x="193" y="1907"/>
                </a:cubicBezTo>
                <a:cubicBezTo>
                  <a:pt x="154" y="1878"/>
                  <a:pt x="116" y="1846"/>
                  <a:pt x="76" y="1818"/>
                </a:cubicBezTo>
                <a:cubicBezTo>
                  <a:pt x="44" y="1794"/>
                  <a:pt x="25" y="1761"/>
                  <a:pt x="5" y="1729"/>
                </a:cubicBezTo>
                <a:cubicBezTo>
                  <a:pt x="1" y="1723"/>
                  <a:pt x="0" y="1713"/>
                  <a:pt x="3" y="1707"/>
                </a:cubicBezTo>
                <a:cubicBezTo>
                  <a:pt x="11" y="1687"/>
                  <a:pt x="18" y="1666"/>
                  <a:pt x="31" y="1650"/>
                </a:cubicBezTo>
                <a:cubicBezTo>
                  <a:pt x="77" y="1595"/>
                  <a:pt x="106" y="1532"/>
                  <a:pt x="129" y="1465"/>
                </a:cubicBezTo>
                <a:cubicBezTo>
                  <a:pt x="150" y="1405"/>
                  <a:pt x="167" y="1345"/>
                  <a:pt x="172" y="1283"/>
                </a:cubicBezTo>
                <a:cubicBezTo>
                  <a:pt x="176" y="1229"/>
                  <a:pt x="173" y="1174"/>
                  <a:pt x="169" y="1119"/>
                </a:cubicBezTo>
                <a:cubicBezTo>
                  <a:pt x="164" y="1068"/>
                  <a:pt x="155" y="1017"/>
                  <a:pt x="145" y="966"/>
                </a:cubicBezTo>
                <a:cubicBezTo>
                  <a:pt x="139" y="938"/>
                  <a:pt x="128" y="910"/>
                  <a:pt x="115" y="884"/>
                </a:cubicBezTo>
                <a:cubicBezTo>
                  <a:pt x="86" y="826"/>
                  <a:pt x="69" y="762"/>
                  <a:pt x="23" y="713"/>
                </a:cubicBezTo>
                <a:cubicBezTo>
                  <a:pt x="9" y="698"/>
                  <a:pt x="5" y="680"/>
                  <a:pt x="5" y="658"/>
                </a:cubicBezTo>
                <a:cubicBezTo>
                  <a:pt x="6" y="537"/>
                  <a:pt x="5" y="416"/>
                  <a:pt x="7" y="295"/>
                </a:cubicBezTo>
                <a:cubicBezTo>
                  <a:pt x="7" y="213"/>
                  <a:pt x="9" y="132"/>
                  <a:pt x="12" y="51"/>
                </a:cubicBezTo>
                <a:cubicBezTo>
                  <a:pt x="14" y="6"/>
                  <a:pt x="25" y="1"/>
                  <a:pt x="70" y="3"/>
                </a:cubicBezTo>
                <a:cubicBezTo>
                  <a:pt x="106" y="6"/>
                  <a:pt x="144" y="2"/>
                  <a:pt x="181" y="1"/>
                </a:cubicBezTo>
                <a:cubicBezTo>
                  <a:pt x="214" y="1"/>
                  <a:pt x="247" y="0"/>
                  <a:pt x="280" y="0"/>
                </a:cubicBezTo>
                <a:cubicBezTo>
                  <a:pt x="305" y="0"/>
                  <a:pt x="331" y="1"/>
                  <a:pt x="356" y="1"/>
                </a:cubicBezTo>
                <a:cubicBezTo>
                  <a:pt x="440" y="3"/>
                  <a:pt x="523" y="19"/>
                  <a:pt x="607" y="11"/>
                </a:cubicBezTo>
                <a:cubicBezTo>
                  <a:pt x="625" y="10"/>
                  <a:pt x="644" y="9"/>
                  <a:pt x="662" y="8"/>
                </a:cubicBezTo>
                <a:cubicBezTo>
                  <a:pt x="681" y="7"/>
                  <a:pt x="699" y="5"/>
                  <a:pt x="718" y="5"/>
                </a:cubicBezTo>
                <a:cubicBezTo>
                  <a:pt x="792" y="8"/>
                  <a:pt x="866" y="13"/>
                  <a:pt x="941" y="14"/>
                </a:cubicBezTo>
                <a:cubicBezTo>
                  <a:pt x="976" y="14"/>
                  <a:pt x="1012" y="4"/>
                  <a:pt x="1047" y="5"/>
                </a:cubicBezTo>
                <a:cubicBezTo>
                  <a:pt x="1130" y="6"/>
                  <a:pt x="1212" y="11"/>
                  <a:pt x="1294" y="13"/>
                </a:cubicBezTo>
                <a:cubicBezTo>
                  <a:pt x="1375" y="15"/>
                  <a:pt x="1456" y="16"/>
                  <a:pt x="1537" y="18"/>
                </a:cubicBezTo>
                <a:cubicBezTo>
                  <a:pt x="1611" y="20"/>
                  <a:pt x="1685" y="23"/>
                  <a:pt x="1759" y="25"/>
                </a:cubicBezTo>
                <a:cubicBezTo>
                  <a:pt x="1834" y="27"/>
                  <a:pt x="1909" y="27"/>
                  <a:pt x="1983" y="29"/>
                </a:cubicBezTo>
                <a:cubicBezTo>
                  <a:pt x="2091" y="31"/>
                  <a:pt x="2198" y="35"/>
                  <a:pt x="2306" y="38"/>
                </a:cubicBezTo>
                <a:cubicBezTo>
                  <a:pt x="2347" y="39"/>
                  <a:pt x="2388" y="39"/>
                  <a:pt x="2429" y="39"/>
                </a:cubicBezTo>
                <a:cubicBezTo>
                  <a:pt x="2510" y="40"/>
                  <a:pt x="2592" y="37"/>
                  <a:pt x="2672" y="43"/>
                </a:cubicBezTo>
                <a:cubicBezTo>
                  <a:pt x="2754" y="49"/>
                  <a:pt x="2836" y="50"/>
                  <a:pt x="2918" y="49"/>
                </a:cubicBezTo>
                <a:cubicBezTo>
                  <a:pt x="2959" y="49"/>
                  <a:pt x="2999" y="49"/>
                  <a:pt x="3040" y="50"/>
                </a:cubicBezTo>
                <a:cubicBezTo>
                  <a:pt x="3105" y="50"/>
                  <a:pt x="3169" y="57"/>
                  <a:pt x="3234" y="60"/>
                </a:cubicBezTo>
                <a:cubicBezTo>
                  <a:pt x="3287" y="62"/>
                  <a:pt x="3340" y="61"/>
                  <a:pt x="3394" y="62"/>
                </a:cubicBezTo>
                <a:cubicBezTo>
                  <a:pt x="3417" y="62"/>
                  <a:pt x="3441" y="64"/>
                  <a:pt x="3470" y="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3671043" y="3437421"/>
            <a:ext cx="1430338" cy="581025"/>
          </a:xfrm>
          <a:custGeom>
            <a:avLst/>
            <a:gdLst>
              <a:gd name="T0" fmla="*/ 1967 w 2398"/>
              <a:gd name="T1" fmla="*/ 862 h 974"/>
              <a:gd name="T2" fmla="*/ 1933 w 2398"/>
              <a:gd name="T3" fmla="*/ 875 h 974"/>
              <a:gd name="T4" fmla="*/ 1784 w 2398"/>
              <a:gd name="T5" fmla="*/ 911 h 974"/>
              <a:gd name="T6" fmla="*/ 1733 w 2398"/>
              <a:gd name="T7" fmla="*/ 919 h 974"/>
              <a:gd name="T8" fmla="*/ 1600 w 2398"/>
              <a:gd name="T9" fmla="*/ 945 h 974"/>
              <a:gd name="T10" fmla="*/ 1455 w 2398"/>
              <a:gd name="T11" fmla="*/ 961 h 974"/>
              <a:gd name="T12" fmla="*/ 1308 w 2398"/>
              <a:gd name="T13" fmla="*/ 973 h 974"/>
              <a:gd name="T14" fmla="*/ 1213 w 2398"/>
              <a:gd name="T15" fmla="*/ 969 h 974"/>
              <a:gd name="T16" fmla="*/ 1047 w 2398"/>
              <a:gd name="T17" fmla="*/ 966 h 974"/>
              <a:gd name="T18" fmla="*/ 911 w 2398"/>
              <a:gd name="T19" fmla="*/ 965 h 974"/>
              <a:gd name="T20" fmla="*/ 642 w 2398"/>
              <a:gd name="T21" fmla="*/ 951 h 974"/>
              <a:gd name="T22" fmla="*/ 449 w 2398"/>
              <a:gd name="T23" fmla="*/ 932 h 974"/>
              <a:gd name="T24" fmla="*/ 216 w 2398"/>
              <a:gd name="T25" fmla="*/ 904 h 974"/>
              <a:gd name="T26" fmla="*/ 117 w 2398"/>
              <a:gd name="T27" fmla="*/ 901 h 974"/>
              <a:gd name="T28" fmla="*/ 63 w 2398"/>
              <a:gd name="T29" fmla="*/ 854 h 974"/>
              <a:gd name="T30" fmla="*/ 23 w 2398"/>
              <a:gd name="T31" fmla="*/ 651 h 974"/>
              <a:gd name="T32" fmla="*/ 6 w 2398"/>
              <a:gd name="T33" fmla="*/ 581 h 974"/>
              <a:gd name="T34" fmla="*/ 24 w 2398"/>
              <a:gd name="T35" fmla="*/ 520 h 974"/>
              <a:gd name="T36" fmla="*/ 195 w 2398"/>
              <a:gd name="T37" fmla="*/ 245 h 974"/>
              <a:gd name="T38" fmla="*/ 230 w 2398"/>
              <a:gd name="T39" fmla="*/ 66 h 974"/>
              <a:gd name="T40" fmla="*/ 298 w 2398"/>
              <a:gd name="T41" fmla="*/ 7 h 974"/>
              <a:gd name="T42" fmla="*/ 413 w 2398"/>
              <a:gd name="T43" fmla="*/ 15 h 974"/>
              <a:gd name="T44" fmla="*/ 516 w 2398"/>
              <a:gd name="T45" fmla="*/ 10 h 974"/>
              <a:gd name="T46" fmla="*/ 801 w 2398"/>
              <a:gd name="T47" fmla="*/ 35 h 974"/>
              <a:gd name="T48" fmla="*/ 880 w 2398"/>
              <a:gd name="T49" fmla="*/ 39 h 974"/>
              <a:gd name="T50" fmla="*/ 1057 w 2398"/>
              <a:gd name="T51" fmla="*/ 55 h 974"/>
              <a:gd name="T52" fmla="*/ 1125 w 2398"/>
              <a:gd name="T53" fmla="*/ 57 h 974"/>
              <a:gd name="T54" fmla="*/ 1199 w 2398"/>
              <a:gd name="T55" fmla="*/ 70 h 974"/>
              <a:gd name="T56" fmla="*/ 1350 w 2398"/>
              <a:gd name="T57" fmla="*/ 98 h 974"/>
              <a:gd name="T58" fmla="*/ 1530 w 2398"/>
              <a:gd name="T59" fmla="*/ 142 h 974"/>
              <a:gd name="T60" fmla="*/ 1698 w 2398"/>
              <a:gd name="T61" fmla="*/ 183 h 974"/>
              <a:gd name="T62" fmla="*/ 1743 w 2398"/>
              <a:gd name="T63" fmla="*/ 198 h 974"/>
              <a:gd name="T64" fmla="*/ 1960 w 2398"/>
              <a:gd name="T65" fmla="*/ 275 h 974"/>
              <a:gd name="T66" fmla="*/ 2109 w 2398"/>
              <a:gd name="T67" fmla="*/ 335 h 974"/>
              <a:gd name="T68" fmla="*/ 2244 w 2398"/>
              <a:gd name="T69" fmla="*/ 408 h 974"/>
              <a:gd name="T70" fmla="*/ 2320 w 2398"/>
              <a:gd name="T71" fmla="*/ 456 h 974"/>
              <a:gd name="T72" fmla="*/ 2392 w 2398"/>
              <a:gd name="T73" fmla="*/ 562 h 974"/>
              <a:gd name="T74" fmla="*/ 2385 w 2398"/>
              <a:gd name="T75" fmla="*/ 622 h 974"/>
              <a:gd name="T76" fmla="*/ 2321 w 2398"/>
              <a:gd name="T77" fmla="*/ 713 h 974"/>
              <a:gd name="T78" fmla="*/ 2304 w 2398"/>
              <a:gd name="T79" fmla="*/ 729 h 974"/>
              <a:gd name="T80" fmla="*/ 2184 w 2398"/>
              <a:gd name="T81" fmla="*/ 790 h 974"/>
              <a:gd name="T82" fmla="*/ 2008 w 2398"/>
              <a:gd name="T83" fmla="*/ 861 h 974"/>
              <a:gd name="T84" fmla="*/ 1970 w 2398"/>
              <a:gd name="T85" fmla="*/ 869 h 974"/>
              <a:gd name="T86" fmla="*/ 1967 w 2398"/>
              <a:gd name="T87" fmla="*/ 862 h 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98" h="974">
                <a:moveTo>
                  <a:pt x="1967" y="862"/>
                </a:moveTo>
                <a:cubicBezTo>
                  <a:pt x="1956" y="867"/>
                  <a:pt x="1944" y="872"/>
                  <a:pt x="1933" y="875"/>
                </a:cubicBezTo>
                <a:cubicBezTo>
                  <a:pt x="1884" y="889"/>
                  <a:pt x="1837" y="914"/>
                  <a:pt x="1784" y="911"/>
                </a:cubicBezTo>
                <a:cubicBezTo>
                  <a:pt x="1767" y="910"/>
                  <a:pt x="1750" y="916"/>
                  <a:pt x="1733" y="919"/>
                </a:cubicBezTo>
                <a:cubicBezTo>
                  <a:pt x="1689" y="928"/>
                  <a:pt x="1645" y="939"/>
                  <a:pt x="1600" y="945"/>
                </a:cubicBezTo>
                <a:cubicBezTo>
                  <a:pt x="1552" y="953"/>
                  <a:pt x="1503" y="957"/>
                  <a:pt x="1455" y="961"/>
                </a:cubicBezTo>
                <a:cubicBezTo>
                  <a:pt x="1406" y="966"/>
                  <a:pt x="1357" y="971"/>
                  <a:pt x="1308" y="973"/>
                </a:cubicBezTo>
                <a:cubicBezTo>
                  <a:pt x="1277" y="974"/>
                  <a:pt x="1245" y="970"/>
                  <a:pt x="1213" y="969"/>
                </a:cubicBezTo>
                <a:cubicBezTo>
                  <a:pt x="1158" y="968"/>
                  <a:pt x="1102" y="967"/>
                  <a:pt x="1047" y="966"/>
                </a:cubicBezTo>
                <a:cubicBezTo>
                  <a:pt x="1002" y="966"/>
                  <a:pt x="956" y="967"/>
                  <a:pt x="911" y="965"/>
                </a:cubicBezTo>
                <a:cubicBezTo>
                  <a:pt x="822" y="961"/>
                  <a:pt x="732" y="957"/>
                  <a:pt x="642" y="951"/>
                </a:cubicBezTo>
                <a:cubicBezTo>
                  <a:pt x="578" y="947"/>
                  <a:pt x="513" y="939"/>
                  <a:pt x="449" y="932"/>
                </a:cubicBezTo>
                <a:cubicBezTo>
                  <a:pt x="371" y="925"/>
                  <a:pt x="296" y="902"/>
                  <a:pt x="216" y="904"/>
                </a:cubicBezTo>
                <a:cubicBezTo>
                  <a:pt x="184" y="905"/>
                  <a:pt x="151" y="899"/>
                  <a:pt x="117" y="901"/>
                </a:cubicBezTo>
                <a:cubicBezTo>
                  <a:pt x="89" y="902"/>
                  <a:pt x="69" y="883"/>
                  <a:pt x="63" y="854"/>
                </a:cubicBezTo>
                <a:cubicBezTo>
                  <a:pt x="49" y="786"/>
                  <a:pt x="37" y="718"/>
                  <a:pt x="23" y="651"/>
                </a:cubicBezTo>
                <a:cubicBezTo>
                  <a:pt x="19" y="627"/>
                  <a:pt x="11" y="605"/>
                  <a:pt x="6" y="581"/>
                </a:cubicBezTo>
                <a:cubicBezTo>
                  <a:pt x="0" y="558"/>
                  <a:pt x="5" y="539"/>
                  <a:pt x="24" y="520"/>
                </a:cubicBezTo>
                <a:cubicBezTo>
                  <a:pt x="100" y="441"/>
                  <a:pt x="154" y="346"/>
                  <a:pt x="195" y="245"/>
                </a:cubicBezTo>
                <a:cubicBezTo>
                  <a:pt x="218" y="188"/>
                  <a:pt x="226" y="127"/>
                  <a:pt x="230" y="66"/>
                </a:cubicBezTo>
                <a:cubicBezTo>
                  <a:pt x="233" y="21"/>
                  <a:pt x="249" y="0"/>
                  <a:pt x="298" y="7"/>
                </a:cubicBezTo>
                <a:cubicBezTo>
                  <a:pt x="336" y="12"/>
                  <a:pt x="374" y="15"/>
                  <a:pt x="413" y="15"/>
                </a:cubicBezTo>
                <a:cubicBezTo>
                  <a:pt x="447" y="16"/>
                  <a:pt x="481" y="11"/>
                  <a:pt x="516" y="10"/>
                </a:cubicBezTo>
                <a:cubicBezTo>
                  <a:pt x="612" y="8"/>
                  <a:pt x="706" y="16"/>
                  <a:pt x="801" y="35"/>
                </a:cubicBezTo>
                <a:cubicBezTo>
                  <a:pt x="826" y="40"/>
                  <a:pt x="854" y="41"/>
                  <a:pt x="880" y="39"/>
                </a:cubicBezTo>
                <a:cubicBezTo>
                  <a:pt x="940" y="35"/>
                  <a:pt x="998" y="48"/>
                  <a:pt x="1057" y="55"/>
                </a:cubicBezTo>
                <a:cubicBezTo>
                  <a:pt x="1079" y="58"/>
                  <a:pt x="1102" y="55"/>
                  <a:pt x="1125" y="57"/>
                </a:cubicBezTo>
                <a:cubicBezTo>
                  <a:pt x="1150" y="60"/>
                  <a:pt x="1175" y="61"/>
                  <a:pt x="1199" y="70"/>
                </a:cubicBezTo>
                <a:cubicBezTo>
                  <a:pt x="1248" y="87"/>
                  <a:pt x="1300" y="88"/>
                  <a:pt x="1350" y="98"/>
                </a:cubicBezTo>
                <a:cubicBezTo>
                  <a:pt x="1410" y="111"/>
                  <a:pt x="1470" y="127"/>
                  <a:pt x="1530" y="142"/>
                </a:cubicBezTo>
                <a:cubicBezTo>
                  <a:pt x="1586" y="155"/>
                  <a:pt x="1642" y="169"/>
                  <a:pt x="1698" y="183"/>
                </a:cubicBezTo>
                <a:cubicBezTo>
                  <a:pt x="1713" y="187"/>
                  <a:pt x="1728" y="193"/>
                  <a:pt x="1743" y="198"/>
                </a:cubicBezTo>
                <a:cubicBezTo>
                  <a:pt x="1815" y="224"/>
                  <a:pt x="1886" y="254"/>
                  <a:pt x="1960" y="275"/>
                </a:cubicBezTo>
                <a:cubicBezTo>
                  <a:pt x="2012" y="290"/>
                  <a:pt x="2060" y="314"/>
                  <a:pt x="2109" y="335"/>
                </a:cubicBezTo>
                <a:cubicBezTo>
                  <a:pt x="2156" y="354"/>
                  <a:pt x="2199" y="383"/>
                  <a:pt x="2244" y="408"/>
                </a:cubicBezTo>
                <a:cubicBezTo>
                  <a:pt x="2270" y="423"/>
                  <a:pt x="2296" y="438"/>
                  <a:pt x="2320" y="456"/>
                </a:cubicBezTo>
                <a:cubicBezTo>
                  <a:pt x="2355" y="483"/>
                  <a:pt x="2379" y="519"/>
                  <a:pt x="2392" y="562"/>
                </a:cubicBezTo>
                <a:cubicBezTo>
                  <a:pt x="2398" y="583"/>
                  <a:pt x="2397" y="602"/>
                  <a:pt x="2385" y="622"/>
                </a:cubicBezTo>
                <a:cubicBezTo>
                  <a:pt x="2365" y="654"/>
                  <a:pt x="2349" y="688"/>
                  <a:pt x="2321" y="713"/>
                </a:cubicBezTo>
                <a:cubicBezTo>
                  <a:pt x="2316" y="719"/>
                  <a:pt x="2311" y="726"/>
                  <a:pt x="2304" y="729"/>
                </a:cubicBezTo>
                <a:cubicBezTo>
                  <a:pt x="2264" y="750"/>
                  <a:pt x="2225" y="772"/>
                  <a:pt x="2184" y="790"/>
                </a:cubicBezTo>
                <a:cubicBezTo>
                  <a:pt x="2126" y="815"/>
                  <a:pt x="2067" y="838"/>
                  <a:pt x="2008" y="861"/>
                </a:cubicBezTo>
                <a:cubicBezTo>
                  <a:pt x="1996" y="866"/>
                  <a:pt x="1982" y="867"/>
                  <a:pt x="1970" y="869"/>
                </a:cubicBezTo>
                <a:cubicBezTo>
                  <a:pt x="1969" y="867"/>
                  <a:pt x="1968" y="865"/>
                  <a:pt x="1967" y="8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 noEditPoints="1"/>
          </p:cNvSpPr>
          <p:nvPr/>
        </p:nvSpPr>
        <p:spPr bwMode="auto">
          <a:xfrm>
            <a:off x="4756893" y="1997559"/>
            <a:ext cx="811213" cy="801688"/>
          </a:xfrm>
          <a:custGeom>
            <a:avLst/>
            <a:gdLst>
              <a:gd name="T0" fmla="*/ 704 w 1362"/>
              <a:gd name="T1" fmla="*/ 0 h 1344"/>
              <a:gd name="T2" fmla="*/ 841 w 1362"/>
              <a:gd name="T3" fmla="*/ 10 h 1344"/>
              <a:gd name="T4" fmla="*/ 888 w 1362"/>
              <a:gd name="T5" fmla="*/ 18 h 1344"/>
              <a:gd name="T6" fmla="*/ 1186 w 1362"/>
              <a:gd name="T7" fmla="*/ 194 h 1344"/>
              <a:gd name="T8" fmla="*/ 1283 w 1362"/>
              <a:gd name="T9" fmla="*/ 343 h 1344"/>
              <a:gd name="T10" fmla="*/ 1335 w 1362"/>
              <a:gd name="T11" fmla="*/ 471 h 1344"/>
              <a:gd name="T12" fmla="*/ 1346 w 1362"/>
              <a:gd name="T13" fmla="*/ 537 h 1344"/>
              <a:gd name="T14" fmla="*/ 1359 w 1362"/>
              <a:gd name="T15" fmla="*/ 652 h 1344"/>
              <a:gd name="T16" fmla="*/ 1360 w 1362"/>
              <a:gd name="T17" fmla="*/ 763 h 1344"/>
              <a:gd name="T18" fmla="*/ 1333 w 1362"/>
              <a:gd name="T19" fmla="*/ 911 h 1344"/>
              <a:gd name="T20" fmla="*/ 1285 w 1362"/>
              <a:gd name="T21" fmla="*/ 1024 h 1344"/>
              <a:gd name="T22" fmla="*/ 1173 w 1362"/>
              <a:gd name="T23" fmla="*/ 1178 h 1344"/>
              <a:gd name="T24" fmla="*/ 1019 w 1362"/>
              <a:gd name="T25" fmla="*/ 1283 h 1344"/>
              <a:gd name="T26" fmla="*/ 815 w 1362"/>
              <a:gd name="T27" fmla="*/ 1331 h 1344"/>
              <a:gd name="T28" fmla="*/ 692 w 1362"/>
              <a:gd name="T29" fmla="*/ 1344 h 1344"/>
              <a:gd name="T30" fmla="*/ 395 w 1362"/>
              <a:gd name="T31" fmla="*/ 1297 h 1344"/>
              <a:gd name="T32" fmla="*/ 241 w 1362"/>
              <a:gd name="T33" fmla="*/ 1224 h 1344"/>
              <a:gd name="T34" fmla="*/ 200 w 1362"/>
              <a:gd name="T35" fmla="*/ 1186 h 1344"/>
              <a:gd name="T36" fmla="*/ 154 w 1362"/>
              <a:gd name="T37" fmla="*/ 1136 h 1344"/>
              <a:gd name="T38" fmla="*/ 83 w 1362"/>
              <a:gd name="T39" fmla="*/ 1032 h 1344"/>
              <a:gd name="T40" fmla="*/ 12 w 1362"/>
              <a:gd name="T41" fmla="*/ 829 h 1344"/>
              <a:gd name="T42" fmla="*/ 4 w 1362"/>
              <a:gd name="T43" fmla="*/ 727 h 1344"/>
              <a:gd name="T44" fmla="*/ 3 w 1362"/>
              <a:gd name="T45" fmla="*/ 648 h 1344"/>
              <a:gd name="T46" fmla="*/ 13 w 1362"/>
              <a:gd name="T47" fmla="*/ 569 h 1344"/>
              <a:gd name="T48" fmla="*/ 63 w 1362"/>
              <a:gd name="T49" fmla="*/ 393 h 1344"/>
              <a:gd name="T50" fmla="*/ 130 w 1362"/>
              <a:gd name="T51" fmla="*/ 281 h 1344"/>
              <a:gd name="T52" fmla="*/ 293 w 1362"/>
              <a:gd name="T53" fmla="*/ 125 h 1344"/>
              <a:gd name="T54" fmla="*/ 395 w 1362"/>
              <a:gd name="T55" fmla="*/ 71 h 1344"/>
              <a:gd name="T56" fmla="*/ 595 w 1362"/>
              <a:gd name="T57" fmla="*/ 7 h 1344"/>
              <a:gd name="T58" fmla="*/ 704 w 1362"/>
              <a:gd name="T59" fmla="*/ 0 h 1344"/>
              <a:gd name="T60" fmla="*/ 589 w 1362"/>
              <a:gd name="T61" fmla="*/ 826 h 1344"/>
              <a:gd name="T62" fmla="*/ 566 w 1362"/>
              <a:gd name="T63" fmla="*/ 797 h 1344"/>
              <a:gd name="T64" fmla="*/ 528 w 1362"/>
              <a:gd name="T65" fmla="*/ 769 h 1344"/>
              <a:gd name="T66" fmla="*/ 522 w 1362"/>
              <a:gd name="T67" fmla="*/ 699 h 1344"/>
              <a:gd name="T68" fmla="*/ 567 w 1362"/>
              <a:gd name="T69" fmla="*/ 660 h 1344"/>
              <a:gd name="T70" fmla="*/ 573 w 1362"/>
              <a:gd name="T71" fmla="*/ 624 h 1344"/>
              <a:gd name="T72" fmla="*/ 538 w 1362"/>
              <a:gd name="T73" fmla="*/ 604 h 1344"/>
              <a:gd name="T74" fmla="*/ 512 w 1362"/>
              <a:gd name="T75" fmla="*/ 613 h 1344"/>
              <a:gd name="T76" fmla="*/ 396 w 1362"/>
              <a:gd name="T77" fmla="*/ 702 h 1344"/>
              <a:gd name="T78" fmla="*/ 396 w 1362"/>
              <a:gd name="T79" fmla="*/ 769 h 1344"/>
              <a:gd name="T80" fmla="*/ 433 w 1362"/>
              <a:gd name="T81" fmla="*/ 799 h 1344"/>
              <a:gd name="T82" fmla="*/ 508 w 1362"/>
              <a:gd name="T83" fmla="*/ 844 h 1344"/>
              <a:gd name="T84" fmla="*/ 589 w 1362"/>
              <a:gd name="T85" fmla="*/ 826 h 1344"/>
              <a:gd name="T86" fmla="*/ 819 w 1362"/>
              <a:gd name="T87" fmla="*/ 520 h 1344"/>
              <a:gd name="T88" fmla="*/ 859 w 1362"/>
              <a:gd name="T89" fmla="*/ 490 h 1344"/>
              <a:gd name="T90" fmla="*/ 825 w 1362"/>
              <a:gd name="T91" fmla="*/ 449 h 1344"/>
              <a:gd name="T92" fmla="*/ 777 w 1362"/>
              <a:gd name="T93" fmla="*/ 482 h 1344"/>
              <a:gd name="T94" fmla="*/ 819 w 1362"/>
              <a:gd name="T95" fmla="*/ 520 h 1344"/>
              <a:gd name="T96" fmla="*/ 347 w 1362"/>
              <a:gd name="T97" fmla="*/ 421 h 1344"/>
              <a:gd name="T98" fmla="*/ 283 w 1362"/>
              <a:gd name="T99" fmla="*/ 438 h 1344"/>
              <a:gd name="T100" fmla="*/ 291 w 1362"/>
              <a:gd name="T101" fmla="*/ 474 h 1344"/>
              <a:gd name="T102" fmla="*/ 342 w 1362"/>
              <a:gd name="T103" fmla="*/ 480 h 1344"/>
              <a:gd name="T104" fmla="*/ 347 w 1362"/>
              <a:gd name="T105" fmla="*/ 421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62" h="1344">
                <a:moveTo>
                  <a:pt x="704" y="0"/>
                </a:moveTo>
                <a:cubicBezTo>
                  <a:pt x="754" y="3"/>
                  <a:pt x="797" y="6"/>
                  <a:pt x="841" y="10"/>
                </a:cubicBezTo>
                <a:cubicBezTo>
                  <a:pt x="857" y="11"/>
                  <a:pt x="872" y="15"/>
                  <a:pt x="888" y="18"/>
                </a:cubicBezTo>
                <a:cubicBezTo>
                  <a:pt x="1004" y="48"/>
                  <a:pt x="1103" y="109"/>
                  <a:pt x="1186" y="194"/>
                </a:cubicBezTo>
                <a:cubicBezTo>
                  <a:pt x="1228" y="236"/>
                  <a:pt x="1261" y="286"/>
                  <a:pt x="1283" y="343"/>
                </a:cubicBezTo>
                <a:cubicBezTo>
                  <a:pt x="1300" y="386"/>
                  <a:pt x="1320" y="427"/>
                  <a:pt x="1335" y="471"/>
                </a:cubicBezTo>
                <a:cubicBezTo>
                  <a:pt x="1342" y="491"/>
                  <a:pt x="1343" y="515"/>
                  <a:pt x="1346" y="537"/>
                </a:cubicBezTo>
                <a:cubicBezTo>
                  <a:pt x="1351" y="575"/>
                  <a:pt x="1357" y="613"/>
                  <a:pt x="1359" y="652"/>
                </a:cubicBezTo>
                <a:cubicBezTo>
                  <a:pt x="1362" y="688"/>
                  <a:pt x="1360" y="726"/>
                  <a:pt x="1360" y="763"/>
                </a:cubicBezTo>
                <a:cubicBezTo>
                  <a:pt x="1361" y="814"/>
                  <a:pt x="1346" y="863"/>
                  <a:pt x="1333" y="911"/>
                </a:cubicBezTo>
                <a:cubicBezTo>
                  <a:pt x="1322" y="950"/>
                  <a:pt x="1305" y="989"/>
                  <a:pt x="1285" y="1024"/>
                </a:cubicBezTo>
                <a:cubicBezTo>
                  <a:pt x="1254" y="1080"/>
                  <a:pt x="1221" y="1134"/>
                  <a:pt x="1173" y="1178"/>
                </a:cubicBezTo>
                <a:cubicBezTo>
                  <a:pt x="1126" y="1220"/>
                  <a:pt x="1077" y="1260"/>
                  <a:pt x="1019" y="1283"/>
                </a:cubicBezTo>
                <a:cubicBezTo>
                  <a:pt x="954" y="1309"/>
                  <a:pt x="884" y="1323"/>
                  <a:pt x="815" y="1331"/>
                </a:cubicBezTo>
                <a:cubicBezTo>
                  <a:pt x="774" y="1336"/>
                  <a:pt x="733" y="1344"/>
                  <a:pt x="692" y="1344"/>
                </a:cubicBezTo>
                <a:cubicBezTo>
                  <a:pt x="591" y="1342"/>
                  <a:pt x="490" y="1333"/>
                  <a:pt x="395" y="1297"/>
                </a:cubicBezTo>
                <a:cubicBezTo>
                  <a:pt x="342" y="1277"/>
                  <a:pt x="291" y="1250"/>
                  <a:pt x="241" y="1224"/>
                </a:cubicBezTo>
                <a:cubicBezTo>
                  <a:pt x="225" y="1215"/>
                  <a:pt x="213" y="1200"/>
                  <a:pt x="200" y="1186"/>
                </a:cubicBezTo>
                <a:cubicBezTo>
                  <a:pt x="184" y="1170"/>
                  <a:pt x="168" y="1154"/>
                  <a:pt x="154" y="1136"/>
                </a:cubicBezTo>
                <a:cubicBezTo>
                  <a:pt x="129" y="1103"/>
                  <a:pt x="100" y="1070"/>
                  <a:pt x="83" y="1032"/>
                </a:cubicBezTo>
                <a:cubicBezTo>
                  <a:pt x="55" y="967"/>
                  <a:pt x="32" y="898"/>
                  <a:pt x="12" y="829"/>
                </a:cubicBezTo>
                <a:cubicBezTo>
                  <a:pt x="3" y="797"/>
                  <a:pt x="4" y="761"/>
                  <a:pt x="4" y="727"/>
                </a:cubicBezTo>
                <a:cubicBezTo>
                  <a:pt x="4" y="700"/>
                  <a:pt x="7" y="674"/>
                  <a:pt x="3" y="648"/>
                </a:cubicBezTo>
                <a:cubicBezTo>
                  <a:pt x="0" y="622"/>
                  <a:pt x="6" y="595"/>
                  <a:pt x="13" y="569"/>
                </a:cubicBezTo>
                <a:cubicBezTo>
                  <a:pt x="28" y="510"/>
                  <a:pt x="41" y="450"/>
                  <a:pt x="63" y="393"/>
                </a:cubicBezTo>
                <a:cubicBezTo>
                  <a:pt x="78" y="353"/>
                  <a:pt x="103" y="316"/>
                  <a:pt x="130" y="281"/>
                </a:cubicBezTo>
                <a:cubicBezTo>
                  <a:pt x="176" y="221"/>
                  <a:pt x="226" y="164"/>
                  <a:pt x="293" y="125"/>
                </a:cubicBezTo>
                <a:cubicBezTo>
                  <a:pt x="326" y="106"/>
                  <a:pt x="361" y="88"/>
                  <a:pt x="395" y="71"/>
                </a:cubicBezTo>
                <a:cubicBezTo>
                  <a:pt x="458" y="40"/>
                  <a:pt x="525" y="17"/>
                  <a:pt x="595" y="7"/>
                </a:cubicBezTo>
                <a:cubicBezTo>
                  <a:pt x="633" y="1"/>
                  <a:pt x="672" y="2"/>
                  <a:pt x="704" y="0"/>
                </a:cubicBezTo>
                <a:close/>
                <a:moveTo>
                  <a:pt x="589" y="826"/>
                </a:moveTo>
                <a:cubicBezTo>
                  <a:pt x="582" y="817"/>
                  <a:pt x="575" y="806"/>
                  <a:pt x="566" y="797"/>
                </a:cubicBezTo>
                <a:cubicBezTo>
                  <a:pt x="554" y="786"/>
                  <a:pt x="541" y="777"/>
                  <a:pt x="528" y="769"/>
                </a:cubicBezTo>
                <a:cubicBezTo>
                  <a:pt x="488" y="742"/>
                  <a:pt x="487" y="734"/>
                  <a:pt x="522" y="699"/>
                </a:cubicBezTo>
                <a:cubicBezTo>
                  <a:pt x="536" y="685"/>
                  <a:pt x="552" y="673"/>
                  <a:pt x="567" y="660"/>
                </a:cubicBezTo>
                <a:cubicBezTo>
                  <a:pt x="577" y="650"/>
                  <a:pt x="583" y="635"/>
                  <a:pt x="573" y="624"/>
                </a:cubicBezTo>
                <a:cubicBezTo>
                  <a:pt x="565" y="614"/>
                  <a:pt x="551" y="608"/>
                  <a:pt x="538" y="604"/>
                </a:cubicBezTo>
                <a:cubicBezTo>
                  <a:pt x="530" y="603"/>
                  <a:pt x="519" y="608"/>
                  <a:pt x="512" y="613"/>
                </a:cubicBezTo>
                <a:cubicBezTo>
                  <a:pt x="473" y="642"/>
                  <a:pt x="433" y="671"/>
                  <a:pt x="396" y="702"/>
                </a:cubicBezTo>
                <a:cubicBezTo>
                  <a:pt x="375" y="720"/>
                  <a:pt x="375" y="749"/>
                  <a:pt x="396" y="769"/>
                </a:cubicBezTo>
                <a:cubicBezTo>
                  <a:pt x="407" y="780"/>
                  <a:pt x="419" y="790"/>
                  <a:pt x="433" y="799"/>
                </a:cubicBezTo>
                <a:cubicBezTo>
                  <a:pt x="457" y="814"/>
                  <a:pt x="484" y="828"/>
                  <a:pt x="508" y="844"/>
                </a:cubicBezTo>
                <a:cubicBezTo>
                  <a:pt x="542" y="866"/>
                  <a:pt x="560" y="864"/>
                  <a:pt x="589" y="826"/>
                </a:cubicBezTo>
                <a:close/>
                <a:moveTo>
                  <a:pt x="819" y="520"/>
                </a:moveTo>
                <a:cubicBezTo>
                  <a:pt x="838" y="522"/>
                  <a:pt x="856" y="509"/>
                  <a:pt x="859" y="490"/>
                </a:cubicBezTo>
                <a:cubicBezTo>
                  <a:pt x="862" y="471"/>
                  <a:pt x="846" y="451"/>
                  <a:pt x="825" y="449"/>
                </a:cubicBezTo>
                <a:cubicBezTo>
                  <a:pt x="803" y="447"/>
                  <a:pt x="780" y="463"/>
                  <a:pt x="777" y="482"/>
                </a:cubicBezTo>
                <a:cubicBezTo>
                  <a:pt x="774" y="502"/>
                  <a:pt x="790" y="517"/>
                  <a:pt x="819" y="520"/>
                </a:cubicBezTo>
                <a:close/>
                <a:moveTo>
                  <a:pt x="347" y="421"/>
                </a:moveTo>
                <a:cubicBezTo>
                  <a:pt x="309" y="414"/>
                  <a:pt x="291" y="418"/>
                  <a:pt x="283" y="438"/>
                </a:cubicBezTo>
                <a:cubicBezTo>
                  <a:pt x="278" y="451"/>
                  <a:pt x="279" y="464"/>
                  <a:pt x="291" y="474"/>
                </a:cubicBezTo>
                <a:cubicBezTo>
                  <a:pt x="306" y="488"/>
                  <a:pt x="325" y="490"/>
                  <a:pt x="342" y="480"/>
                </a:cubicBezTo>
                <a:cubicBezTo>
                  <a:pt x="371" y="461"/>
                  <a:pt x="348" y="441"/>
                  <a:pt x="347" y="4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2229593" y="2405546"/>
            <a:ext cx="815975" cy="766763"/>
          </a:xfrm>
          <a:custGeom>
            <a:avLst/>
            <a:gdLst>
              <a:gd name="T0" fmla="*/ 732 w 1366"/>
              <a:gd name="T1" fmla="*/ 0 h 1285"/>
              <a:gd name="T2" fmla="*/ 948 w 1366"/>
              <a:gd name="T3" fmla="*/ 40 h 1285"/>
              <a:gd name="T4" fmla="*/ 1120 w 1366"/>
              <a:gd name="T5" fmla="*/ 119 h 1285"/>
              <a:gd name="T6" fmla="*/ 1239 w 1366"/>
              <a:gd name="T7" fmla="*/ 257 h 1285"/>
              <a:gd name="T8" fmla="*/ 1289 w 1366"/>
              <a:gd name="T9" fmla="*/ 352 h 1285"/>
              <a:gd name="T10" fmla="*/ 1357 w 1366"/>
              <a:gd name="T11" fmla="*/ 712 h 1285"/>
              <a:gd name="T12" fmla="*/ 1309 w 1366"/>
              <a:gd name="T13" fmla="*/ 937 h 1285"/>
              <a:gd name="T14" fmla="*/ 1274 w 1366"/>
              <a:gd name="T15" fmla="*/ 999 h 1285"/>
              <a:gd name="T16" fmla="*/ 1161 w 1366"/>
              <a:gd name="T17" fmla="*/ 1127 h 1285"/>
              <a:gd name="T18" fmla="*/ 971 w 1366"/>
              <a:gd name="T19" fmla="*/ 1224 h 1285"/>
              <a:gd name="T20" fmla="*/ 785 w 1366"/>
              <a:gd name="T21" fmla="*/ 1268 h 1285"/>
              <a:gd name="T22" fmla="*/ 415 w 1366"/>
              <a:gd name="T23" fmla="*/ 1242 h 1285"/>
              <a:gd name="T24" fmla="*/ 184 w 1366"/>
              <a:gd name="T25" fmla="*/ 1111 h 1285"/>
              <a:gd name="T26" fmla="*/ 34 w 1366"/>
              <a:gd name="T27" fmla="*/ 889 h 1285"/>
              <a:gd name="T28" fmla="*/ 4 w 1366"/>
              <a:gd name="T29" fmla="*/ 577 h 1285"/>
              <a:gd name="T30" fmla="*/ 6 w 1366"/>
              <a:gd name="T31" fmla="*/ 553 h 1285"/>
              <a:gd name="T32" fmla="*/ 109 w 1366"/>
              <a:gd name="T33" fmla="*/ 287 h 1285"/>
              <a:gd name="T34" fmla="*/ 168 w 1366"/>
              <a:gd name="T35" fmla="*/ 216 h 1285"/>
              <a:gd name="T36" fmla="*/ 527 w 1366"/>
              <a:gd name="T37" fmla="*/ 27 h 1285"/>
              <a:gd name="T38" fmla="*/ 732 w 1366"/>
              <a:gd name="T39" fmla="*/ 0 h 1285"/>
              <a:gd name="T40" fmla="*/ 942 w 1366"/>
              <a:gd name="T41" fmla="*/ 563 h 1285"/>
              <a:gd name="T42" fmla="*/ 897 w 1366"/>
              <a:gd name="T43" fmla="*/ 590 h 1285"/>
              <a:gd name="T44" fmla="*/ 934 w 1366"/>
              <a:gd name="T45" fmla="*/ 630 h 1285"/>
              <a:gd name="T46" fmla="*/ 953 w 1366"/>
              <a:gd name="T47" fmla="*/ 634 h 1285"/>
              <a:gd name="T48" fmla="*/ 990 w 1366"/>
              <a:gd name="T49" fmla="*/ 648 h 1285"/>
              <a:gd name="T50" fmla="*/ 1003 w 1366"/>
              <a:gd name="T51" fmla="*/ 697 h 1285"/>
              <a:gd name="T52" fmla="*/ 966 w 1366"/>
              <a:gd name="T53" fmla="*/ 762 h 1285"/>
              <a:gd name="T54" fmla="*/ 967 w 1366"/>
              <a:gd name="T55" fmla="*/ 807 h 1285"/>
              <a:gd name="T56" fmla="*/ 1010 w 1366"/>
              <a:gd name="T57" fmla="*/ 793 h 1285"/>
              <a:gd name="T58" fmla="*/ 1046 w 1366"/>
              <a:gd name="T59" fmla="*/ 750 h 1285"/>
              <a:gd name="T60" fmla="*/ 1095 w 1366"/>
              <a:gd name="T61" fmla="*/ 669 h 1285"/>
              <a:gd name="T62" fmla="*/ 1075 w 1366"/>
              <a:gd name="T63" fmla="*/ 614 h 1285"/>
              <a:gd name="T64" fmla="*/ 999 w 1366"/>
              <a:gd name="T65" fmla="*/ 580 h 1285"/>
              <a:gd name="T66" fmla="*/ 942 w 1366"/>
              <a:gd name="T67" fmla="*/ 563 h 1285"/>
              <a:gd name="T68" fmla="*/ 700 w 1366"/>
              <a:gd name="T69" fmla="*/ 470 h 1285"/>
              <a:gd name="T70" fmla="*/ 671 w 1366"/>
              <a:gd name="T71" fmla="*/ 435 h 1285"/>
              <a:gd name="T72" fmla="*/ 630 w 1366"/>
              <a:gd name="T73" fmla="*/ 470 h 1285"/>
              <a:gd name="T74" fmla="*/ 669 w 1366"/>
              <a:gd name="T75" fmla="*/ 503 h 1285"/>
              <a:gd name="T76" fmla="*/ 700 w 1366"/>
              <a:gd name="T77" fmla="*/ 470 h 1285"/>
              <a:gd name="T78" fmla="*/ 1149 w 1366"/>
              <a:gd name="T79" fmla="*/ 411 h 1285"/>
              <a:gd name="T80" fmla="*/ 1110 w 1366"/>
              <a:gd name="T81" fmla="*/ 379 h 1285"/>
              <a:gd name="T82" fmla="*/ 1079 w 1366"/>
              <a:gd name="T83" fmla="*/ 408 h 1285"/>
              <a:gd name="T84" fmla="*/ 1112 w 1366"/>
              <a:gd name="T85" fmla="*/ 445 h 1285"/>
              <a:gd name="T86" fmla="*/ 1149 w 1366"/>
              <a:gd name="T87" fmla="*/ 41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66" h="1285">
                <a:moveTo>
                  <a:pt x="732" y="0"/>
                </a:moveTo>
                <a:cubicBezTo>
                  <a:pt x="807" y="1"/>
                  <a:pt x="877" y="21"/>
                  <a:pt x="948" y="40"/>
                </a:cubicBezTo>
                <a:cubicBezTo>
                  <a:pt x="1010" y="56"/>
                  <a:pt x="1069" y="80"/>
                  <a:pt x="1120" y="119"/>
                </a:cubicBezTo>
                <a:cubicBezTo>
                  <a:pt x="1170" y="156"/>
                  <a:pt x="1209" y="203"/>
                  <a:pt x="1239" y="257"/>
                </a:cubicBezTo>
                <a:cubicBezTo>
                  <a:pt x="1256" y="288"/>
                  <a:pt x="1273" y="320"/>
                  <a:pt x="1289" y="352"/>
                </a:cubicBezTo>
                <a:cubicBezTo>
                  <a:pt x="1342" y="466"/>
                  <a:pt x="1366" y="586"/>
                  <a:pt x="1357" y="712"/>
                </a:cubicBezTo>
                <a:cubicBezTo>
                  <a:pt x="1352" y="789"/>
                  <a:pt x="1344" y="866"/>
                  <a:pt x="1309" y="937"/>
                </a:cubicBezTo>
                <a:cubicBezTo>
                  <a:pt x="1299" y="958"/>
                  <a:pt x="1289" y="981"/>
                  <a:pt x="1274" y="999"/>
                </a:cubicBezTo>
                <a:cubicBezTo>
                  <a:pt x="1239" y="1043"/>
                  <a:pt x="1209" y="1093"/>
                  <a:pt x="1161" y="1127"/>
                </a:cubicBezTo>
                <a:cubicBezTo>
                  <a:pt x="1102" y="1169"/>
                  <a:pt x="1040" y="1204"/>
                  <a:pt x="971" y="1224"/>
                </a:cubicBezTo>
                <a:cubicBezTo>
                  <a:pt x="909" y="1242"/>
                  <a:pt x="847" y="1260"/>
                  <a:pt x="785" y="1268"/>
                </a:cubicBezTo>
                <a:cubicBezTo>
                  <a:pt x="660" y="1285"/>
                  <a:pt x="538" y="1285"/>
                  <a:pt x="415" y="1242"/>
                </a:cubicBezTo>
                <a:cubicBezTo>
                  <a:pt x="329" y="1211"/>
                  <a:pt x="254" y="1164"/>
                  <a:pt x="184" y="1111"/>
                </a:cubicBezTo>
                <a:cubicBezTo>
                  <a:pt x="111" y="1056"/>
                  <a:pt x="64" y="978"/>
                  <a:pt x="34" y="889"/>
                </a:cubicBezTo>
                <a:cubicBezTo>
                  <a:pt x="0" y="787"/>
                  <a:pt x="1" y="682"/>
                  <a:pt x="4" y="577"/>
                </a:cubicBezTo>
                <a:cubicBezTo>
                  <a:pt x="4" y="569"/>
                  <a:pt x="4" y="561"/>
                  <a:pt x="6" y="553"/>
                </a:cubicBezTo>
                <a:cubicBezTo>
                  <a:pt x="31" y="461"/>
                  <a:pt x="52" y="367"/>
                  <a:pt x="109" y="287"/>
                </a:cubicBezTo>
                <a:cubicBezTo>
                  <a:pt x="127" y="262"/>
                  <a:pt x="146" y="237"/>
                  <a:pt x="168" y="216"/>
                </a:cubicBezTo>
                <a:cubicBezTo>
                  <a:pt x="269" y="119"/>
                  <a:pt x="391" y="57"/>
                  <a:pt x="527" y="27"/>
                </a:cubicBezTo>
                <a:cubicBezTo>
                  <a:pt x="594" y="12"/>
                  <a:pt x="664" y="8"/>
                  <a:pt x="732" y="0"/>
                </a:cubicBezTo>
                <a:close/>
                <a:moveTo>
                  <a:pt x="942" y="563"/>
                </a:moveTo>
                <a:cubicBezTo>
                  <a:pt x="913" y="566"/>
                  <a:pt x="900" y="573"/>
                  <a:pt x="897" y="590"/>
                </a:cubicBezTo>
                <a:cubicBezTo>
                  <a:pt x="894" y="609"/>
                  <a:pt x="907" y="622"/>
                  <a:pt x="934" y="630"/>
                </a:cubicBezTo>
                <a:cubicBezTo>
                  <a:pt x="940" y="631"/>
                  <a:pt x="947" y="631"/>
                  <a:pt x="953" y="634"/>
                </a:cubicBezTo>
                <a:cubicBezTo>
                  <a:pt x="966" y="638"/>
                  <a:pt x="979" y="642"/>
                  <a:pt x="990" y="648"/>
                </a:cubicBezTo>
                <a:cubicBezTo>
                  <a:pt x="1014" y="661"/>
                  <a:pt x="1017" y="672"/>
                  <a:pt x="1003" y="697"/>
                </a:cubicBezTo>
                <a:cubicBezTo>
                  <a:pt x="992" y="719"/>
                  <a:pt x="978" y="740"/>
                  <a:pt x="966" y="762"/>
                </a:cubicBezTo>
                <a:cubicBezTo>
                  <a:pt x="952" y="787"/>
                  <a:pt x="953" y="799"/>
                  <a:pt x="967" y="807"/>
                </a:cubicBezTo>
                <a:cubicBezTo>
                  <a:pt x="981" y="816"/>
                  <a:pt x="996" y="811"/>
                  <a:pt x="1010" y="793"/>
                </a:cubicBezTo>
                <a:cubicBezTo>
                  <a:pt x="1022" y="778"/>
                  <a:pt x="1035" y="765"/>
                  <a:pt x="1046" y="750"/>
                </a:cubicBezTo>
                <a:cubicBezTo>
                  <a:pt x="1063" y="724"/>
                  <a:pt x="1081" y="697"/>
                  <a:pt x="1095" y="669"/>
                </a:cubicBezTo>
                <a:cubicBezTo>
                  <a:pt x="1108" y="641"/>
                  <a:pt x="1101" y="627"/>
                  <a:pt x="1075" y="614"/>
                </a:cubicBezTo>
                <a:cubicBezTo>
                  <a:pt x="1050" y="602"/>
                  <a:pt x="1024" y="590"/>
                  <a:pt x="999" y="580"/>
                </a:cubicBezTo>
                <a:cubicBezTo>
                  <a:pt x="980" y="572"/>
                  <a:pt x="961" y="568"/>
                  <a:pt x="942" y="563"/>
                </a:cubicBezTo>
                <a:close/>
                <a:moveTo>
                  <a:pt x="700" y="470"/>
                </a:moveTo>
                <a:cubicBezTo>
                  <a:pt x="700" y="450"/>
                  <a:pt x="687" y="435"/>
                  <a:pt x="671" y="435"/>
                </a:cubicBezTo>
                <a:cubicBezTo>
                  <a:pt x="651" y="434"/>
                  <a:pt x="631" y="452"/>
                  <a:pt x="630" y="470"/>
                </a:cubicBezTo>
                <a:cubicBezTo>
                  <a:pt x="630" y="486"/>
                  <a:pt x="650" y="503"/>
                  <a:pt x="669" y="503"/>
                </a:cubicBezTo>
                <a:cubicBezTo>
                  <a:pt x="686" y="503"/>
                  <a:pt x="700" y="489"/>
                  <a:pt x="700" y="470"/>
                </a:cubicBezTo>
                <a:close/>
                <a:moveTo>
                  <a:pt x="1149" y="411"/>
                </a:moveTo>
                <a:cubicBezTo>
                  <a:pt x="1147" y="393"/>
                  <a:pt x="1130" y="379"/>
                  <a:pt x="1110" y="379"/>
                </a:cubicBezTo>
                <a:cubicBezTo>
                  <a:pt x="1090" y="380"/>
                  <a:pt x="1079" y="390"/>
                  <a:pt x="1079" y="408"/>
                </a:cubicBezTo>
                <a:cubicBezTo>
                  <a:pt x="1079" y="429"/>
                  <a:pt x="1094" y="445"/>
                  <a:pt x="1112" y="445"/>
                </a:cubicBezTo>
                <a:cubicBezTo>
                  <a:pt x="1134" y="444"/>
                  <a:pt x="1150" y="429"/>
                  <a:pt x="1149" y="4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4863255" y="2751621"/>
            <a:ext cx="641350" cy="998538"/>
          </a:xfrm>
          <a:custGeom>
            <a:avLst/>
            <a:gdLst>
              <a:gd name="T0" fmla="*/ 317 w 1074"/>
              <a:gd name="T1" fmla="*/ 1514 h 1674"/>
              <a:gd name="T2" fmla="*/ 287 w 1074"/>
              <a:gd name="T3" fmla="*/ 1504 h 1674"/>
              <a:gd name="T4" fmla="*/ 127 w 1074"/>
              <a:gd name="T5" fmla="*/ 1424 h 1674"/>
              <a:gd name="T6" fmla="*/ 57 w 1074"/>
              <a:gd name="T7" fmla="*/ 1394 h 1674"/>
              <a:gd name="T8" fmla="*/ 7 w 1074"/>
              <a:gd name="T9" fmla="*/ 1321 h 1674"/>
              <a:gd name="T10" fmla="*/ 1 w 1074"/>
              <a:gd name="T11" fmla="*/ 1138 h 1674"/>
              <a:gd name="T12" fmla="*/ 6 w 1074"/>
              <a:gd name="T13" fmla="*/ 1042 h 1674"/>
              <a:gd name="T14" fmla="*/ 7 w 1074"/>
              <a:gd name="T15" fmla="*/ 842 h 1674"/>
              <a:gd name="T16" fmla="*/ 17 w 1074"/>
              <a:gd name="T17" fmla="*/ 695 h 1674"/>
              <a:gd name="T18" fmla="*/ 44 w 1074"/>
              <a:gd name="T19" fmla="*/ 426 h 1674"/>
              <a:gd name="T20" fmla="*/ 55 w 1074"/>
              <a:gd name="T21" fmla="*/ 315 h 1674"/>
              <a:gd name="T22" fmla="*/ 56 w 1074"/>
              <a:gd name="T23" fmla="*/ 299 h 1674"/>
              <a:gd name="T24" fmla="*/ 96 w 1074"/>
              <a:gd name="T25" fmla="*/ 100 h 1674"/>
              <a:gd name="T26" fmla="*/ 103 w 1074"/>
              <a:gd name="T27" fmla="*/ 77 h 1674"/>
              <a:gd name="T28" fmla="*/ 142 w 1074"/>
              <a:gd name="T29" fmla="*/ 61 h 1674"/>
              <a:gd name="T30" fmla="*/ 347 w 1074"/>
              <a:gd name="T31" fmla="*/ 121 h 1674"/>
              <a:gd name="T32" fmla="*/ 585 w 1074"/>
              <a:gd name="T33" fmla="*/ 131 h 1674"/>
              <a:gd name="T34" fmla="*/ 589 w 1074"/>
              <a:gd name="T35" fmla="*/ 131 h 1674"/>
              <a:gd name="T36" fmla="*/ 784 w 1074"/>
              <a:gd name="T37" fmla="*/ 95 h 1674"/>
              <a:gd name="T38" fmla="*/ 943 w 1074"/>
              <a:gd name="T39" fmla="*/ 32 h 1674"/>
              <a:gd name="T40" fmla="*/ 1005 w 1074"/>
              <a:gd name="T41" fmla="*/ 0 h 1674"/>
              <a:gd name="T42" fmla="*/ 1023 w 1074"/>
              <a:gd name="T43" fmla="*/ 164 h 1674"/>
              <a:gd name="T44" fmla="*/ 1037 w 1074"/>
              <a:gd name="T45" fmla="*/ 330 h 1674"/>
              <a:gd name="T46" fmla="*/ 1046 w 1074"/>
              <a:gd name="T47" fmla="*/ 517 h 1674"/>
              <a:gd name="T48" fmla="*/ 1051 w 1074"/>
              <a:gd name="T49" fmla="*/ 605 h 1674"/>
              <a:gd name="T50" fmla="*/ 1060 w 1074"/>
              <a:gd name="T51" fmla="*/ 851 h 1674"/>
              <a:gd name="T52" fmla="*/ 1073 w 1074"/>
              <a:gd name="T53" fmla="*/ 1062 h 1674"/>
              <a:gd name="T54" fmla="*/ 1070 w 1074"/>
              <a:gd name="T55" fmla="*/ 1142 h 1674"/>
              <a:gd name="T56" fmla="*/ 1060 w 1074"/>
              <a:gd name="T57" fmla="*/ 1401 h 1674"/>
              <a:gd name="T58" fmla="*/ 1046 w 1074"/>
              <a:gd name="T59" fmla="*/ 1628 h 1674"/>
              <a:gd name="T60" fmla="*/ 1017 w 1074"/>
              <a:gd name="T61" fmla="*/ 1656 h 1674"/>
              <a:gd name="T62" fmla="*/ 874 w 1074"/>
              <a:gd name="T63" fmla="*/ 1655 h 1674"/>
              <a:gd name="T64" fmla="*/ 751 w 1074"/>
              <a:gd name="T65" fmla="*/ 1670 h 1674"/>
              <a:gd name="T66" fmla="*/ 711 w 1074"/>
              <a:gd name="T67" fmla="*/ 1641 h 1674"/>
              <a:gd name="T68" fmla="*/ 702 w 1074"/>
              <a:gd name="T69" fmla="*/ 1534 h 1674"/>
              <a:gd name="T70" fmla="*/ 685 w 1074"/>
              <a:gd name="T71" fmla="*/ 1384 h 1674"/>
              <a:gd name="T72" fmla="*/ 677 w 1074"/>
              <a:gd name="T73" fmla="*/ 1237 h 1674"/>
              <a:gd name="T74" fmla="*/ 635 w 1074"/>
              <a:gd name="T75" fmla="*/ 1184 h 1674"/>
              <a:gd name="T76" fmla="*/ 577 w 1074"/>
              <a:gd name="T77" fmla="*/ 1172 h 1674"/>
              <a:gd name="T78" fmla="*/ 501 w 1074"/>
              <a:gd name="T79" fmla="*/ 1150 h 1674"/>
              <a:gd name="T80" fmla="*/ 371 w 1074"/>
              <a:gd name="T81" fmla="*/ 1137 h 1674"/>
              <a:gd name="T82" fmla="*/ 345 w 1074"/>
              <a:gd name="T83" fmla="*/ 1163 h 1674"/>
              <a:gd name="T84" fmla="*/ 340 w 1074"/>
              <a:gd name="T85" fmla="*/ 1207 h 1674"/>
              <a:gd name="T86" fmla="*/ 323 w 1074"/>
              <a:gd name="T87" fmla="*/ 1474 h 1674"/>
              <a:gd name="T88" fmla="*/ 317 w 1074"/>
              <a:gd name="T89" fmla="*/ 1514 h 1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74" h="1674">
                <a:moveTo>
                  <a:pt x="317" y="1514"/>
                </a:moveTo>
                <a:cubicBezTo>
                  <a:pt x="304" y="1510"/>
                  <a:pt x="294" y="1509"/>
                  <a:pt x="287" y="1504"/>
                </a:cubicBezTo>
                <a:cubicBezTo>
                  <a:pt x="239" y="1467"/>
                  <a:pt x="179" y="1454"/>
                  <a:pt x="127" y="1424"/>
                </a:cubicBezTo>
                <a:cubicBezTo>
                  <a:pt x="105" y="1412"/>
                  <a:pt x="81" y="1404"/>
                  <a:pt x="57" y="1394"/>
                </a:cubicBezTo>
                <a:cubicBezTo>
                  <a:pt x="25" y="1380"/>
                  <a:pt x="7" y="1358"/>
                  <a:pt x="7" y="1321"/>
                </a:cubicBezTo>
                <a:cubicBezTo>
                  <a:pt x="6" y="1260"/>
                  <a:pt x="1" y="1199"/>
                  <a:pt x="1" y="1138"/>
                </a:cubicBezTo>
                <a:cubicBezTo>
                  <a:pt x="0" y="1106"/>
                  <a:pt x="5" y="1074"/>
                  <a:pt x="6" y="1042"/>
                </a:cubicBezTo>
                <a:cubicBezTo>
                  <a:pt x="7" y="976"/>
                  <a:pt x="5" y="909"/>
                  <a:pt x="7" y="842"/>
                </a:cubicBezTo>
                <a:cubicBezTo>
                  <a:pt x="9" y="793"/>
                  <a:pt x="15" y="744"/>
                  <a:pt x="17" y="695"/>
                </a:cubicBezTo>
                <a:cubicBezTo>
                  <a:pt x="19" y="605"/>
                  <a:pt x="35" y="516"/>
                  <a:pt x="44" y="426"/>
                </a:cubicBezTo>
                <a:cubicBezTo>
                  <a:pt x="48" y="389"/>
                  <a:pt x="52" y="352"/>
                  <a:pt x="55" y="315"/>
                </a:cubicBezTo>
                <a:cubicBezTo>
                  <a:pt x="56" y="310"/>
                  <a:pt x="55" y="304"/>
                  <a:pt x="56" y="299"/>
                </a:cubicBezTo>
                <a:cubicBezTo>
                  <a:pt x="70" y="233"/>
                  <a:pt x="83" y="167"/>
                  <a:pt x="96" y="100"/>
                </a:cubicBezTo>
                <a:cubicBezTo>
                  <a:pt x="98" y="92"/>
                  <a:pt x="100" y="85"/>
                  <a:pt x="103" y="77"/>
                </a:cubicBezTo>
                <a:cubicBezTo>
                  <a:pt x="112" y="58"/>
                  <a:pt x="124" y="52"/>
                  <a:pt x="142" y="61"/>
                </a:cubicBezTo>
                <a:cubicBezTo>
                  <a:pt x="207" y="94"/>
                  <a:pt x="279" y="100"/>
                  <a:pt x="347" y="121"/>
                </a:cubicBezTo>
                <a:cubicBezTo>
                  <a:pt x="424" y="145"/>
                  <a:pt x="505" y="136"/>
                  <a:pt x="585" y="131"/>
                </a:cubicBezTo>
                <a:cubicBezTo>
                  <a:pt x="586" y="131"/>
                  <a:pt x="588" y="131"/>
                  <a:pt x="589" y="131"/>
                </a:cubicBezTo>
                <a:cubicBezTo>
                  <a:pt x="656" y="132"/>
                  <a:pt x="721" y="114"/>
                  <a:pt x="784" y="95"/>
                </a:cubicBezTo>
                <a:cubicBezTo>
                  <a:pt x="838" y="78"/>
                  <a:pt x="890" y="54"/>
                  <a:pt x="943" y="32"/>
                </a:cubicBezTo>
                <a:cubicBezTo>
                  <a:pt x="962" y="25"/>
                  <a:pt x="980" y="13"/>
                  <a:pt x="1005" y="0"/>
                </a:cubicBezTo>
                <a:cubicBezTo>
                  <a:pt x="1011" y="59"/>
                  <a:pt x="1018" y="112"/>
                  <a:pt x="1023" y="164"/>
                </a:cubicBezTo>
                <a:cubicBezTo>
                  <a:pt x="1028" y="219"/>
                  <a:pt x="1034" y="275"/>
                  <a:pt x="1037" y="330"/>
                </a:cubicBezTo>
                <a:cubicBezTo>
                  <a:pt x="1041" y="393"/>
                  <a:pt x="1043" y="455"/>
                  <a:pt x="1046" y="517"/>
                </a:cubicBezTo>
                <a:cubicBezTo>
                  <a:pt x="1047" y="547"/>
                  <a:pt x="1050" y="576"/>
                  <a:pt x="1051" y="605"/>
                </a:cubicBezTo>
                <a:cubicBezTo>
                  <a:pt x="1054" y="687"/>
                  <a:pt x="1056" y="769"/>
                  <a:pt x="1060" y="851"/>
                </a:cubicBezTo>
                <a:cubicBezTo>
                  <a:pt x="1064" y="922"/>
                  <a:pt x="1070" y="992"/>
                  <a:pt x="1073" y="1062"/>
                </a:cubicBezTo>
                <a:cubicBezTo>
                  <a:pt x="1074" y="1089"/>
                  <a:pt x="1070" y="1115"/>
                  <a:pt x="1070" y="1142"/>
                </a:cubicBezTo>
                <a:cubicBezTo>
                  <a:pt x="1067" y="1228"/>
                  <a:pt x="1071" y="1316"/>
                  <a:pt x="1060" y="1401"/>
                </a:cubicBezTo>
                <a:cubicBezTo>
                  <a:pt x="1051" y="1477"/>
                  <a:pt x="1047" y="1552"/>
                  <a:pt x="1046" y="1628"/>
                </a:cubicBezTo>
                <a:cubicBezTo>
                  <a:pt x="1046" y="1649"/>
                  <a:pt x="1037" y="1656"/>
                  <a:pt x="1017" y="1656"/>
                </a:cubicBezTo>
                <a:cubicBezTo>
                  <a:pt x="969" y="1655"/>
                  <a:pt x="921" y="1653"/>
                  <a:pt x="874" y="1655"/>
                </a:cubicBezTo>
                <a:cubicBezTo>
                  <a:pt x="832" y="1657"/>
                  <a:pt x="792" y="1665"/>
                  <a:pt x="751" y="1670"/>
                </a:cubicBezTo>
                <a:cubicBezTo>
                  <a:pt x="720" y="1674"/>
                  <a:pt x="716" y="1672"/>
                  <a:pt x="711" y="1641"/>
                </a:cubicBezTo>
                <a:cubicBezTo>
                  <a:pt x="707" y="1606"/>
                  <a:pt x="705" y="1570"/>
                  <a:pt x="702" y="1534"/>
                </a:cubicBezTo>
                <a:cubicBezTo>
                  <a:pt x="696" y="1484"/>
                  <a:pt x="689" y="1434"/>
                  <a:pt x="685" y="1384"/>
                </a:cubicBezTo>
                <a:cubicBezTo>
                  <a:pt x="681" y="1335"/>
                  <a:pt x="679" y="1286"/>
                  <a:pt x="677" y="1237"/>
                </a:cubicBezTo>
                <a:cubicBezTo>
                  <a:pt x="675" y="1203"/>
                  <a:pt x="668" y="1192"/>
                  <a:pt x="635" y="1184"/>
                </a:cubicBezTo>
                <a:cubicBezTo>
                  <a:pt x="616" y="1179"/>
                  <a:pt x="596" y="1177"/>
                  <a:pt x="577" y="1172"/>
                </a:cubicBezTo>
                <a:cubicBezTo>
                  <a:pt x="551" y="1166"/>
                  <a:pt x="525" y="1160"/>
                  <a:pt x="501" y="1150"/>
                </a:cubicBezTo>
                <a:cubicBezTo>
                  <a:pt x="458" y="1133"/>
                  <a:pt x="414" y="1137"/>
                  <a:pt x="371" y="1137"/>
                </a:cubicBezTo>
                <a:cubicBezTo>
                  <a:pt x="354" y="1137"/>
                  <a:pt x="348" y="1151"/>
                  <a:pt x="345" y="1163"/>
                </a:cubicBezTo>
                <a:cubicBezTo>
                  <a:pt x="341" y="1177"/>
                  <a:pt x="341" y="1192"/>
                  <a:pt x="340" y="1207"/>
                </a:cubicBezTo>
                <a:cubicBezTo>
                  <a:pt x="334" y="1296"/>
                  <a:pt x="329" y="1385"/>
                  <a:pt x="323" y="1474"/>
                </a:cubicBezTo>
                <a:cubicBezTo>
                  <a:pt x="322" y="1486"/>
                  <a:pt x="319" y="1499"/>
                  <a:pt x="317" y="15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3553568" y="2367446"/>
            <a:ext cx="817563" cy="747713"/>
          </a:xfrm>
          <a:custGeom>
            <a:avLst/>
            <a:gdLst>
              <a:gd name="T0" fmla="*/ 732 w 1372"/>
              <a:gd name="T1" fmla="*/ 1256 h 1256"/>
              <a:gd name="T2" fmla="*/ 542 w 1372"/>
              <a:gd name="T3" fmla="*/ 1246 h 1256"/>
              <a:gd name="T4" fmla="*/ 515 w 1372"/>
              <a:gd name="T5" fmla="*/ 1242 h 1256"/>
              <a:gd name="T6" fmla="*/ 264 w 1372"/>
              <a:gd name="T7" fmla="*/ 1135 h 1256"/>
              <a:gd name="T8" fmla="*/ 201 w 1372"/>
              <a:gd name="T9" fmla="*/ 1094 h 1256"/>
              <a:gd name="T10" fmla="*/ 62 w 1372"/>
              <a:gd name="T11" fmla="*/ 874 h 1256"/>
              <a:gd name="T12" fmla="*/ 52 w 1372"/>
              <a:gd name="T13" fmla="*/ 447 h 1256"/>
              <a:gd name="T14" fmla="*/ 198 w 1372"/>
              <a:gd name="T15" fmla="*/ 206 h 1256"/>
              <a:gd name="T16" fmla="*/ 302 w 1372"/>
              <a:gd name="T17" fmla="*/ 127 h 1256"/>
              <a:gd name="T18" fmla="*/ 573 w 1372"/>
              <a:gd name="T19" fmla="*/ 17 h 1256"/>
              <a:gd name="T20" fmla="*/ 784 w 1372"/>
              <a:gd name="T21" fmla="*/ 7 h 1256"/>
              <a:gd name="T22" fmla="*/ 1116 w 1372"/>
              <a:gd name="T23" fmla="*/ 130 h 1256"/>
              <a:gd name="T24" fmla="*/ 1241 w 1372"/>
              <a:gd name="T25" fmla="*/ 258 h 1256"/>
              <a:gd name="T26" fmla="*/ 1356 w 1372"/>
              <a:gd name="T27" fmla="*/ 528 h 1256"/>
              <a:gd name="T28" fmla="*/ 1371 w 1372"/>
              <a:gd name="T29" fmla="*/ 682 h 1256"/>
              <a:gd name="T30" fmla="*/ 1365 w 1372"/>
              <a:gd name="T31" fmla="*/ 773 h 1256"/>
              <a:gd name="T32" fmla="*/ 1290 w 1372"/>
              <a:gd name="T33" fmla="*/ 982 h 1256"/>
              <a:gd name="T34" fmla="*/ 1012 w 1372"/>
              <a:gd name="T35" fmla="*/ 1223 h 1256"/>
              <a:gd name="T36" fmla="*/ 732 w 1372"/>
              <a:gd name="T37" fmla="*/ 1256 h 1256"/>
              <a:gd name="T38" fmla="*/ 905 w 1372"/>
              <a:gd name="T39" fmla="*/ 554 h 1256"/>
              <a:gd name="T40" fmla="*/ 880 w 1372"/>
              <a:gd name="T41" fmla="*/ 570 h 1256"/>
              <a:gd name="T42" fmla="*/ 880 w 1372"/>
              <a:gd name="T43" fmla="*/ 603 h 1256"/>
              <a:gd name="T44" fmla="*/ 903 w 1372"/>
              <a:gd name="T45" fmla="*/ 624 h 1256"/>
              <a:gd name="T46" fmla="*/ 939 w 1372"/>
              <a:gd name="T47" fmla="*/ 642 h 1256"/>
              <a:gd name="T48" fmla="*/ 954 w 1372"/>
              <a:gd name="T49" fmla="*/ 693 h 1256"/>
              <a:gd name="T50" fmla="*/ 932 w 1372"/>
              <a:gd name="T51" fmla="*/ 721 h 1256"/>
              <a:gd name="T52" fmla="*/ 922 w 1372"/>
              <a:gd name="T53" fmla="*/ 759 h 1256"/>
              <a:gd name="T54" fmla="*/ 961 w 1372"/>
              <a:gd name="T55" fmla="*/ 776 h 1256"/>
              <a:gd name="T56" fmla="*/ 984 w 1372"/>
              <a:gd name="T57" fmla="*/ 764 h 1256"/>
              <a:gd name="T58" fmla="*/ 1058 w 1372"/>
              <a:gd name="T59" fmla="*/ 670 h 1256"/>
              <a:gd name="T60" fmla="*/ 1034 w 1372"/>
              <a:gd name="T61" fmla="*/ 611 h 1256"/>
              <a:gd name="T62" fmla="*/ 969 w 1372"/>
              <a:gd name="T63" fmla="*/ 583 h 1256"/>
              <a:gd name="T64" fmla="*/ 905 w 1372"/>
              <a:gd name="T65" fmla="*/ 554 h 1256"/>
              <a:gd name="T66" fmla="*/ 623 w 1372"/>
              <a:gd name="T67" fmla="*/ 444 h 1256"/>
              <a:gd name="T68" fmla="*/ 597 w 1372"/>
              <a:gd name="T69" fmla="*/ 478 h 1256"/>
              <a:gd name="T70" fmla="*/ 636 w 1372"/>
              <a:gd name="T71" fmla="*/ 514 h 1256"/>
              <a:gd name="T72" fmla="*/ 666 w 1372"/>
              <a:gd name="T73" fmla="*/ 485 h 1256"/>
              <a:gd name="T74" fmla="*/ 623 w 1372"/>
              <a:gd name="T75" fmla="*/ 444 h 1256"/>
              <a:gd name="T76" fmla="*/ 1107 w 1372"/>
              <a:gd name="T77" fmla="*/ 438 h 1256"/>
              <a:gd name="T78" fmla="*/ 1136 w 1372"/>
              <a:gd name="T79" fmla="*/ 413 h 1256"/>
              <a:gd name="T80" fmla="*/ 1097 w 1372"/>
              <a:gd name="T81" fmla="*/ 375 h 1256"/>
              <a:gd name="T82" fmla="*/ 1071 w 1372"/>
              <a:gd name="T83" fmla="*/ 403 h 1256"/>
              <a:gd name="T84" fmla="*/ 1107 w 1372"/>
              <a:gd name="T85" fmla="*/ 438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72" h="1256">
                <a:moveTo>
                  <a:pt x="732" y="1256"/>
                </a:moveTo>
                <a:cubicBezTo>
                  <a:pt x="691" y="1253"/>
                  <a:pt x="616" y="1250"/>
                  <a:pt x="542" y="1246"/>
                </a:cubicBezTo>
                <a:cubicBezTo>
                  <a:pt x="533" y="1245"/>
                  <a:pt x="523" y="1245"/>
                  <a:pt x="515" y="1242"/>
                </a:cubicBezTo>
                <a:cubicBezTo>
                  <a:pt x="429" y="1210"/>
                  <a:pt x="338" y="1193"/>
                  <a:pt x="264" y="1135"/>
                </a:cubicBezTo>
                <a:cubicBezTo>
                  <a:pt x="244" y="1119"/>
                  <a:pt x="219" y="1110"/>
                  <a:pt x="201" y="1094"/>
                </a:cubicBezTo>
                <a:cubicBezTo>
                  <a:pt x="134" y="1034"/>
                  <a:pt x="91" y="957"/>
                  <a:pt x="62" y="874"/>
                </a:cubicBezTo>
                <a:cubicBezTo>
                  <a:pt x="14" y="733"/>
                  <a:pt x="0" y="590"/>
                  <a:pt x="52" y="447"/>
                </a:cubicBezTo>
                <a:cubicBezTo>
                  <a:pt x="85" y="358"/>
                  <a:pt x="132" y="276"/>
                  <a:pt x="198" y="206"/>
                </a:cubicBezTo>
                <a:cubicBezTo>
                  <a:pt x="227" y="175"/>
                  <a:pt x="267" y="154"/>
                  <a:pt x="302" y="127"/>
                </a:cubicBezTo>
                <a:cubicBezTo>
                  <a:pt x="382" y="64"/>
                  <a:pt x="477" y="38"/>
                  <a:pt x="573" y="17"/>
                </a:cubicBezTo>
                <a:cubicBezTo>
                  <a:pt x="642" y="2"/>
                  <a:pt x="713" y="0"/>
                  <a:pt x="784" y="7"/>
                </a:cubicBezTo>
                <a:cubicBezTo>
                  <a:pt x="906" y="18"/>
                  <a:pt x="1016" y="61"/>
                  <a:pt x="1116" y="130"/>
                </a:cubicBezTo>
                <a:cubicBezTo>
                  <a:pt x="1165" y="165"/>
                  <a:pt x="1206" y="209"/>
                  <a:pt x="1241" y="258"/>
                </a:cubicBezTo>
                <a:cubicBezTo>
                  <a:pt x="1299" y="340"/>
                  <a:pt x="1332" y="432"/>
                  <a:pt x="1356" y="528"/>
                </a:cubicBezTo>
                <a:cubicBezTo>
                  <a:pt x="1369" y="577"/>
                  <a:pt x="1368" y="630"/>
                  <a:pt x="1371" y="682"/>
                </a:cubicBezTo>
                <a:cubicBezTo>
                  <a:pt x="1372" y="712"/>
                  <a:pt x="1367" y="743"/>
                  <a:pt x="1365" y="773"/>
                </a:cubicBezTo>
                <a:cubicBezTo>
                  <a:pt x="1358" y="849"/>
                  <a:pt x="1330" y="920"/>
                  <a:pt x="1290" y="982"/>
                </a:cubicBezTo>
                <a:cubicBezTo>
                  <a:pt x="1222" y="1089"/>
                  <a:pt x="1138" y="1178"/>
                  <a:pt x="1012" y="1223"/>
                </a:cubicBezTo>
                <a:cubicBezTo>
                  <a:pt x="931" y="1252"/>
                  <a:pt x="849" y="1254"/>
                  <a:pt x="732" y="1256"/>
                </a:cubicBezTo>
                <a:close/>
                <a:moveTo>
                  <a:pt x="905" y="554"/>
                </a:moveTo>
                <a:cubicBezTo>
                  <a:pt x="896" y="560"/>
                  <a:pt x="883" y="563"/>
                  <a:pt x="880" y="570"/>
                </a:cubicBezTo>
                <a:cubicBezTo>
                  <a:pt x="876" y="579"/>
                  <a:pt x="876" y="593"/>
                  <a:pt x="880" y="603"/>
                </a:cubicBezTo>
                <a:cubicBezTo>
                  <a:pt x="884" y="612"/>
                  <a:pt x="894" y="618"/>
                  <a:pt x="903" y="624"/>
                </a:cubicBezTo>
                <a:cubicBezTo>
                  <a:pt x="914" y="631"/>
                  <a:pt x="927" y="635"/>
                  <a:pt x="939" y="642"/>
                </a:cubicBezTo>
                <a:cubicBezTo>
                  <a:pt x="965" y="656"/>
                  <a:pt x="969" y="667"/>
                  <a:pt x="954" y="693"/>
                </a:cubicBezTo>
                <a:cubicBezTo>
                  <a:pt x="948" y="703"/>
                  <a:pt x="939" y="711"/>
                  <a:pt x="932" y="721"/>
                </a:cubicBezTo>
                <a:cubicBezTo>
                  <a:pt x="923" y="732"/>
                  <a:pt x="911" y="746"/>
                  <a:pt x="922" y="759"/>
                </a:cubicBezTo>
                <a:cubicBezTo>
                  <a:pt x="931" y="769"/>
                  <a:pt x="947" y="774"/>
                  <a:pt x="961" y="776"/>
                </a:cubicBezTo>
                <a:cubicBezTo>
                  <a:pt x="968" y="777"/>
                  <a:pt x="979" y="770"/>
                  <a:pt x="984" y="764"/>
                </a:cubicBezTo>
                <a:cubicBezTo>
                  <a:pt x="1010" y="734"/>
                  <a:pt x="1036" y="703"/>
                  <a:pt x="1058" y="670"/>
                </a:cubicBezTo>
                <a:cubicBezTo>
                  <a:pt x="1074" y="646"/>
                  <a:pt x="1062" y="621"/>
                  <a:pt x="1034" y="611"/>
                </a:cubicBezTo>
                <a:cubicBezTo>
                  <a:pt x="1012" y="603"/>
                  <a:pt x="991" y="593"/>
                  <a:pt x="969" y="583"/>
                </a:cubicBezTo>
                <a:cubicBezTo>
                  <a:pt x="949" y="574"/>
                  <a:pt x="928" y="565"/>
                  <a:pt x="905" y="554"/>
                </a:cubicBezTo>
                <a:close/>
                <a:moveTo>
                  <a:pt x="623" y="444"/>
                </a:moveTo>
                <a:cubicBezTo>
                  <a:pt x="608" y="445"/>
                  <a:pt x="597" y="459"/>
                  <a:pt x="597" y="478"/>
                </a:cubicBezTo>
                <a:cubicBezTo>
                  <a:pt x="598" y="499"/>
                  <a:pt x="616" y="515"/>
                  <a:pt x="636" y="514"/>
                </a:cubicBezTo>
                <a:cubicBezTo>
                  <a:pt x="656" y="513"/>
                  <a:pt x="667" y="501"/>
                  <a:pt x="666" y="485"/>
                </a:cubicBezTo>
                <a:cubicBezTo>
                  <a:pt x="664" y="466"/>
                  <a:pt x="641" y="443"/>
                  <a:pt x="623" y="444"/>
                </a:cubicBezTo>
                <a:close/>
                <a:moveTo>
                  <a:pt x="1107" y="438"/>
                </a:moveTo>
                <a:cubicBezTo>
                  <a:pt x="1124" y="438"/>
                  <a:pt x="1137" y="427"/>
                  <a:pt x="1136" y="413"/>
                </a:cubicBezTo>
                <a:cubicBezTo>
                  <a:pt x="1136" y="394"/>
                  <a:pt x="1115" y="375"/>
                  <a:pt x="1097" y="375"/>
                </a:cubicBezTo>
                <a:cubicBezTo>
                  <a:pt x="1081" y="375"/>
                  <a:pt x="1070" y="386"/>
                  <a:pt x="1071" y="403"/>
                </a:cubicBezTo>
                <a:cubicBezTo>
                  <a:pt x="1071" y="423"/>
                  <a:pt x="1087" y="438"/>
                  <a:pt x="1107" y="4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5401418" y="1570521"/>
            <a:ext cx="2278063" cy="2259013"/>
          </a:xfrm>
          <a:custGeom>
            <a:avLst/>
            <a:gdLst>
              <a:gd name="T0" fmla="*/ 3810 w 3820"/>
              <a:gd name="T1" fmla="*/ 284 h 3791"/>
              <a:gd name="T2" fmla="*/ 3799 w 3820"/>
              <a:gd name="T3" fmla="*/ 625 h 3791"/>
              <a:gd name="T4" fmla="*/ 3790 w 3820"/>
              <a:gd name="T5" fmla="*/ 1148 h 3791"/>
              <a:gd name="T6" fmla="*/ 3777 w 3820"/>
              <a:gd name="T7" fmla="*/ 1540 h 3791"/>
              <a:gd name="T8" fmla="*/ 3760 w 3820"/>
              <a:gd name="T9" fmla="*/ 2084 h 3791"/>
              <a:gd name="T10" fmla="*/ 3742 w 3820"/>
              <a:gd name="T11" fmla="*/ 2477 h 3791"/>
              <a:gd name="T12" fmla="*/ 3734 w 3820"/>
              <a:gd name="T13" fmla="*/ 2754 h 3791"/>
              <a:gd name="T14" fmla="*/ 3721 w 3820"/>
              <a:gd name="T15" fmla="*/ 3190 h 3791"/>
              <a:gd name="T16" fmla="*/ 3698 w 3820"/>
              <a:gd name="T17" fmla="*/ 3761 h 3791"/>
              <a:gd name="T18" fmla="*/ 3628 w 3820"/>
              <a:gd name="T19" fmla="*/ 3695 h 3791"/>
              <a:gd name="T20" fmla="*/ 3643 w 3820"/>
              <a:gd name="T21" fmla="*/ 3301 h 3791"/>
              <a:gd name="T22" fmla="*/ 3645 w 3820"/>
              <a:gd name="T23" fmla="*/ 2766 h 3791"/>
              <a:gd name="T24" fmla="*/ 3506 w 3820"/>
              <a:gd name="T25" fmla="*/ 2743 h 3791"/>
              <a:gd name="T26" fmla="*/ 2778 w 3820"/>
              <a:gd name="T27" fmla="*/ 2735 h 3791"/>
              <a:gd name="T28" fmla="*/ 2431 w 3820"/>
              <a:gd name="T29" fmla="*/ 2729 h 3791"/>
              <a:gd name="T30" fmla="*/ 2088 w 3820"/>
              <a:gd name="T31" fmla="*/ 2733 h 3791"/>
              <a:gd name="T32" fmla="*/ 1704 w 3820"/>
              <a:gd name="T33" fmla="*/ 2722 h 3791"/>
              <a:gd name="T34" fmla="*/ 1392 w 3820"/>
              <a:gd name="T35" fmla="*/ 2706 h 3791"/>
              <a:gd name="T36" fmla="*/ 1070 w 3820"/>
              <a:gd name="T37" fmla="*/ 2705 h 3791"/>
              <a:gd name="T38" fmla="*/ 793 w 3820"/>
              <a:gd name="T39" fmla="*/ 2697 h 3791"/>
              <a:gd name="T40" fmla="*/ 243 w 3820"/>
              <a:gd name="T41" fmla="*/ 2685 h 3791"/>
              <a:gd name="T42" fmla="*/ 266 w 3820"/>
              <a:gd name="T43" fmla="*/ 2560 h 3791"/>
              <a:gd name="T44" fmla="*/ 726 w 3820"/>
              <a:gd name="T45" fmla="*/ 2592 h 3791"/>
              <a:gd name="T46" fmla="*/ 882 w 3820"/>
              <a:gd name="T47" fmla="*/ 2587 h 3791"/>
              <a:gd name="T48" fmla="*/ 1341 w 3820"/>
              <a:gd name="T49" fmla="*/ 2595 h 3791"/>
              <a:gd name="T50" fmla="*/ 1764 w 3820"/>
              <a:gd name="T51" fmla="*/ 2609 h 3791"/>
              <a:gd name="T52" fmla="*/ 2213 w 3820"/>
              <a:gd name="T53" fmla="*/ 2621 h 3791"/>
              <a:gd name="T54" fmla="*/ 2627 w 3820"/>
              <a:gd name="T55" fmla="*/ 2640 h 3791"/>
              <a:gd name="T56" fmla="*/ 3446 w 3820"/>
              <a:gd name="T57" fmla="*/ 2653 h 3791"/>
              <a:gd name="T58" fmla="*/ 3625 w 3820"/>
              <a:gd name="T59" fmla="*/ 2513 h 3791"/>
              <a:gd name="T60" fmla="*/ 3640 w 3820"/>
              <a:gd name="T61" fmla="*/ 1935 h 3791"/>
              <a:gd name="T62" fmla="*/ 3668 w 3820"/>
              <a:gd name="T63" fmla="*/ 1375 h 3791"/>
              <a:gd name="T64" fmla="*/ 3701 w 3820"/>
              <a:gd name="T65" fmla="*/ 700 h 3791"/>
              <a:gd name="T66" fmla="*/ 3696 w 3820"/>
              <a:gd name="T67" fmla="*/ 422 h 3791"/>
              <a:gd name="T68" fmla="*/ 3654 w 3820"/>
              <a:gd name="T69" fmla="*/ 207 h 3791"/>
              <a:gd name="T70" fmla="*/ 3335 w 3820"/>
              <a:gd name="T71" fmla="*/ 194 h 3791"/>
              <a:gd name="T72" fmla="*/ 2865 w 3820"/>
              <a:gd name="T73" fmla="*/ 191 h 3791"/>
              <a:gd name="T74" fmla="*/ 2413 w 3820"/>
              <a:gd name="T75" fmla="*/ 181 h 3791"/>
              <a:gd name="T76" fmla="*/ 1762 w 3820"/>
              <a:gd name="T77" fmla="*/ 159 h 3791"/>
              <a:gd name="T78" fmla="*/ 1009 w 3820"/>
              <a:gd name="T79" fmla="*/ 155 h 3791"/>
              <a:gd name="T80" fmla="*/ 325 w 3820"/>
              <a:gd name="T81" fmla="*/ 144 h 3791"/>
              <a:gd name="T82" fmla="*/ 123 w 3820"/>
              <a:gd name="T83" fmla="*/ 287 h 3791"/>
              <a:gd name="T84" fmla="*/ 116 w 3820"/>
              <a:gd name="T85" fmla="*/ 514 h 3791"/>
              <a:gd name="T86" fmla="*/ 20 w 3820"/>
              <a:gd name="T87" fmla="*/ 764 h 3791"/>
              <a:gd name="T88" fmla="*/ 9 w 3820"/>
              <a:gd name="T89" fmla="*/ 359 h 3791"/>
              <a:gd name="T90" fmla="*/ 45 w 3820"/>
              <a:gd name="T91" fmla="*/ 3 h 3791"/>
              <a:gd name="T92" fmla="*/ 498 w 3820"/>
              <a:gd name="T93" fmla="*/ 8 h 3791"/>
              <a:gd name="T94" fmla="*/ 1085 w 3820"/>
              <a:gd name="T95" fmla="*/ 17 h 3791"/>
              <a:gd name="T96" fmla="*/ 1680 w 3820"/>
              <a:gd name="T97" fmla="*/ 17 h 3791"/>
              <a:gd name="T98" fmla="*/ 2198 w 3820"/>
              <a:gd name="T99" fmla="*/ 38 h 3791"/>
              <a:gd name="T100" fmla="*/ 2614 w 3820"/>
              <a:gd name="T101" fmla="*/ 51 h 3791"/>
              <a:gd name="T102" fmla="*/ 3147 w 3820"/>
              <a:gd name="T103" fmla="*/ 62 h 3791"/>
              <a:gd name="T104" fmla="*/ 3631 w 3820"/>
              <a:gd name="T105" fmla="*/ 72 h 3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820" h="3791">
                <a:moveTo>
                  <a:pt x="3790" y="76"/>
                </a:moveTo>
                <a:cubicBezTo>
                  <a:pt x="3802" y="131"/>
                  <a:pt x="3820" y="184"/>
                  <a:pt x="3811" y="241"/>
                </a:cubicBezTo>
                <a:cubicBezTo>
                  <a:pt x="3808" y="255"/>
                  <a:pt x="3810" y="270"/>
                  <a:pt x="3810" y="284"/>
                </a:cubicBezTo>
                <a:cubicBezTo>
                  <a:pt x="3809" y="323"/>
                  <a:pt x="3815" y="360"/>
                  <a:pt x="3809" y="399"/>
                </a:cubicBezTo>
                <a:cubicBezTo>
                  <a:pt x="3804" y="428"/>
                  <a:pt x="3811" y="459"/>
                  <a:pt x="3809" y="490"/>
                </a:cubicBezTo>
                <a:cubicBezTo>
                  <a:pt x="3807" y="535"/>
                  <a:pt x="3801" y="580"/>
                  <a:pt x="3799" y="625"/>
                </a:cubicBezTo>
                <a:cubicBezTo>
                  <a:pt x="3794" y="700"/>
                  <a:pt x="3782" y="775"/>
                  <a:pt x="3798" y="850"/>
                </a:cubicBezTo>
                <a:cubicBezTo>
                  <a:pt x="3802" y="872"/>
                  <a:pt x="3799" y="895"/>
                  <a:pt x="3798" y="918"/>
                </a:cubicBezTo>
                <a:cubicBezTo>
                  <a:pt x="3796" y="995"/>
                  <a:pt x="3793" y="1071"/>
                  <a:pt x="3790" y="1148"/>
                </a:cubicBezTo>
                <a:cubicBezTo>
                  <a:pt x="3790" y="1162"/>
                  <a:pt x="3793" y="1177"/>
                  <a:pt x="3792" y="1191"/>
                </a:cubicBezTo>
                <a:cubicBezTo>
                  <a:pt x="3788" y="1277"/>
                  <a:pt x="3783" y="1363"/>
                  <a:pt x="3779" y="1449"/>
                </a:cubicBezTo>
                <a:cubicBezTo>
                  <a:pt x="3778" y="1480"/>
                  <a:pt x="3777" y="1510"/>
                  <a:pt x="3777" y="1540"/>
                </a:cubicBezTo>
                <a:cubicBezTo>
                  <a:pt x="3775" y="1610"/>
                  <a:pt x="3775" y="1681"/>
                  <a:pt x="3773" y="1751"/>
                </a:cubicBezTo>
                <a:cubicBezTo>
                  <a:pt x="3771" y="1811"/>
                  <a:pt x="3766" y="1870"/>
                  <a:pt x="3763" y="1929"/>
                </a:cubicBezTo>
                <a:cubicBezTo>
                  <a:pt x="3761" y="1981"/>
                  <a:pt x="3762" y="2033"/>
                  <a:pt x="3760" y="2084"/>
                </a:cubicBezTo>
                <a:cubicBezTo>
                  <a:pt x="3758" y="2141"/>
                  <a:pt x="3755" y="2198"/>
                  <a:pt x="3753" y="2255"/>
                </a:cubicBezTo>
                <a:cubicBezTo>
                  <a:pt x="3751" y="2300"/>
                  <a:pt x="3750" y="2345"/>
                  <a:pt x="3748" y="2390"/>
                </a:cubicBezTo>
                <a:cubicBezTo>
                  <a:pt x="3746" y="2419"/>
                  <a:pt x="3744" y="2448"/>
                  <a:pt x="3742" y="2477"/>
                </a:cubicBezTo>
                <a:cubicBezTo>
                  <a:pt x="3739" y="2515"/>
                  <a:pt x="3735" y="2554"/>
                  <a:pt x="3734" y="2592"/>
                </a:cubicBezTo>
                <a:cubicBezTo>
                  <a:pt x="3734" y="2615"/>
                  <a:pt x="3740" y="2639"/>
                  <a:pt x="3740" y="2663"/>
                </a:cubicBezTo>
                <a:cubicBezTo>
                  <a:pt x="3740" y="2693"/>
                  <a:pt x="3736" y="2723"/>
                  <a:pt x="3734" y="2754"/>
                </a:cubicBezTo>
                <a:cubicBezTo>
                  <a:pt x="3732" y="2792"/>
                  <a:pt x="3729" y="2830"/>
                  <a:pt x="3728" y="2869"/>
                </a:cubicBezTo>
                <a:cubicBezTo>
                  <a:pt x="3727" y="2898"/>
                  <a:pt x="3731" y="2927"/>
                  <a:pt x="3730" y="2956"/>
                </a:cubicBezTo>
                <a:cubicBezTo>
                  <a:pt x="3727" y="3034"/>
                  <a:pt x="3724" y="3112"/>
                  <a:pt x="3721" y="3190"/>
                </a:cubicBezTo>
                <a:cubicBezTo>
                  <a:pt x="3717" y="3314"/>
                  <a:pt x="3712" y="3437"/>
                  <a:pt x="3708" y="3560"/>
                </a:cubicBezTo>
                <a:cubicBezTo>
                  <a:pt x="3707" y="3605"/>
                  <a:pt x="3710" y="3651"/>
                  <a:pt x="3709" y="3695"/>
                </a:cubicBezTo>
                <a:cubicBezTo>
                  <a:pt x="3709" y="3718"/>
                  <a:pt x="3704" y="3740"/>
                  <a:pt x="3698" y="3761"/>
                </a:cubicBezTo>
                <a:cubicBezTo>
                  <a:pt x="3696" y="3770"/>
                  <a:pt x="3686" y="3779"/>
                  <a:pt x="3678" y="3782"/>
                </a:cubicBezTo>
                <a:cubicBezTo>
                  <a:pt x="3663" y="3787"/>
                  <a:pt x="3647" y="3788"/>
                  <a:pt x="3625" y="3791"/>
                </a:cubicBezTo>
                <a:cubicBezTo>
                  <a:pt x="3628" y="3757"/>
                  <a:pt x="3616" y="3726"/>
                  <a:pt x="3628" y="3695"/>
                </a:cubicBezTo>
                <a:cubicBezTo>
                  <a:pt x="3630" y="3689"/>
                  <a:pt x="3632" y="3682"/>
                  <a:pt x="3631" y="3676"/>
                </a:cubicBezTo>
                <a:cubicBezTo>
                  <a:pt x="3615" y="3607"/>
                  <a:pt x="3643" y="3539"/>
                  <a:pt x="3631" y="3471"/>
                </a:cubicBezTo>
                <a:cubicBezTo>
                  <a:pt x="3648" y="3415"/>
                  <a:pt x="3634" y="3357"/>
                  <a:pt x="3643" y="3301"/>
                </a:cubicBezTo>
                <a:cubicBezTo>
                  <a:pt x="3660" y="3202"/>
                  <a:pt x="3649" y="3103"/>
                  <a:pt x="3653" y="3003"/>
                </a:cubicBezTo>
                <a:cubicBezTo>
                  <a:pt x="3656" y="2946"/>
                  <a:pt x="3656" y="2889"/>
                  <a:pt x="3655" y="2832"/>
                </a:cubicBezTo>
                <a:cubicBezTo>
                  <a:pt x="3655" y="2809"/>
                  <a:pt x="3652" y="2786"/>
                  <a:pt x="3645" y="2766"/>
                </a:cubicBezTo>
                <a:cubicBezTo>
                  <a:pt x="3638" y="2744"/>
                  <a:pt x="3620" y="2739"/>
                  <a:pt x="3597" y="2741"/>
                </a:cubicBezTo>
                <a:cubicBezTo>
                  <a:pt x="3571" y="2744"/>
                  <a:pt x="3544" y="2744"/>
                  <a:pt x="3518" y="2745"/>
                </a:cubicBezTo>
                <a:cubicBezTo>
                  <a:pt x="3514" y="2745"/>
                  <a:pt x="3510" y="2742"/>
                  <a:pt x="3506" y="2743"/>
                </a:cubicBezTo>
                <a:cubicBezTo>
                  <a:pt x="3421" y="2764"/>
                  <a:pt x="3336" y="2738"/>
                  <a:pt x="3250" y="2745"/>
                </a:cubicBezTo>
                <a:cubicBezTo>
                  <a:pt x="3179" y="2751"/>
                  <a:pt x="3107" y="2742"/>
                  <a:pt x="3036" y="2740"/>
                </a:cubicBezTo>
                <a:cubicBezTo>
                  <a:pt x="2950" y="2737"/>
                  <a:pt x="2864" y="2730"/>
                  <a:pt x="2778" y="2735"/>
                </a:cubicBezTo>
                <a:cubicBezTo>
                  <a:pt x="2716" y="2738"/>
                  <a:pt x="2655" y="2733"/>
                  <a:pt x="2593" y="2733"/>
                </a:cubicBezTo>
                <a:cubicBezTo>
                  <a:pt x="2555" y="2733"/>
                  <a:pt x="2517" y="2744"/>
                  <a:pt x="2479" y="2735"/>
                </a:cubicBezTo>
                <a:cubicBezTo>
                  <a:pt x="2463" y="2732"/>
                  <a:pt x="2447" y="2731"/>
                  <a:pt x="2431" y="2729"/>
                </a:cubicBezTo>
                <a:cubicBezTo>
                  <a:pt x="2425" y="2728"/>
                  <a:pt x="2419" y="2725"/>
                  <a:pt x="2412" y="2725"/>
                </a:cubicBezTo>
                <a:cubicBezTo>
                  <a:pt x="2358" y="2726"/>
                  <a:pt x="2304" y="2726"/>
                  <a:pt x="2250" y="2727"/>
                </a:cubicBezTo>
                <a:cubicBezTo>
                  <a:pt x="2196" y="2729"/>
                  <a:pt x="2142" y="2732"/>
                  <a:pt x="2088" y="2733"/>
                </a:cubicBezTo>
                <a:cubicBezTo>
                  <a:pt x="2038" y="2734"/>
                  <a:pt x="1987" y="2733"/>
                  <a:pt x="1937" y="2732"/>
                </a:cubicBezTo>
                <a:cubicBezTo>
                  <a:pt x="1889" y="2732"/>
                  <a:pt x="1841" y="2732"/>
                  <a:pt x="1794" y="2730"/>
                </a:cubicBezTo>
                <a:cubicBezTo>
                  <a:pt x="1764" y="2729"/>
                  <a:pt x="1734" y="2724"/>
                  <a:pt x="1704" y="2722"/>
                </a:cubicBezTo>
                <a:cubicBezTo>
                  <a:pt x="1681" y="2720"/>
                  <a:pt x="1659" y="2721"/>
                  <a:pt x="1636" y="2720"/>
                </a:cubicBezTo>
                <a:cubicBezTo>
                  <a:pt x="1576" y="2715"/>
                  <a:pt x="1515" y="2708"/>
                  <a:pt x="1455" y="2704"/>
                </a:cubicBezTo>
                <a:cubicBezTo>
                  <a:pt x="1434" y="2702"/>
                  <a:pt x="1413" y="2705"/>
                  <a:pt x="1392" y="2706"/>
                </a:cubicBezTo>
                <a:cubicBezTo>
                  <a:pt x="1371" y="2706"/>
                  <a:pt x="1350" y="2706"/>
                  <a:pt x="1329" y="2706"/>
                </a:cubicBezTo>
                <a:cubicBezTo>
                  <a:pt x="1270" y="2706"/>
                  <a:pt x="1212" y="2705"/>
                  <a:pt x="1153" y="2705"/>
                </a:cubicBezTo>
                <a:cubicBezTo>
                  <a:pt x="1125" y="2704"/>
                  <a:pt x="1098" y="2705"/>
                  <a:pt x="1070" y="2705"/>
                </a:cubicBezTo>
                <a:cubicBezTo>
                  <a:pt x="1023" y="2706"/>
                  <a:pt x="975" y="2709"/>
                  <a:pt x="927" y="2708"/>
                </a:cubicBezTo>
                <a:cubicBezTo>
                  <a:pt x="888" y="2707"/>
                  <a:pt x="849" y="2701"/>
                  <a:pt x="809" y="2697"/>
                </a:cubicBezTo>
                <a:cubicBezTo>
                  <a:pt x="804" y="2697"/>
                  <a:pt x="799" y="2696"/>
                  <a:pt x="793" y="2697"/>
                </a:cubicBezTo>
                <a:cubicBezTo>
                  <a:pt x="706" y="2704"/>
                  <a:pt x="619" y="2693"/>
                  <a:pt x="532" y="2690"/>
                </a:cubicBezTo>
                <a:cubicBezTo>
                  <a:pt x="471" y="2687"/>
                  <a:pt x="410" y="2685"/>
                  <a:pt x="349" y="2683"/>
                </a:cubicBezTo>
                <a:cubicBezTo>
                  <a:pt x="314" y="2682"/>
                  <a:pt x="279" y="2669"/>
                  <a:pt x="243" y="2685"/>
                </a:cubicBezTo>
                <a:cubicBezTo>
                  <a:pt x="231" y="2691"/>
                  <a:pt x="220" y="2679"/>
                  <a:pt x="218" y="2666"/>
                </a:cubicBezTo>
                <a:cubicBezTo>
                  <a:pt x="215" y="2639"/>
                  <a:pt x="212" y="2611"/>
                  <a:pt x="213" y="2583"/>
                </a:cubicBezTo>
                <a:cubicBezTo>
                  <a:pt x="213" y="2567"/>
                  <a:pt x="240" y="2556"/>
                  <a:pt x="266" y="2560"/>
                </a:cubicBezTo>
                <a:cubicBezTo>
                  <a:pt x="344" y="2571"/>
                  <a:pt x="423" y="2572"/>
                  <a:pt x="499" y="2596"/>
                </a:cubicBezTo>
                <a:cubicBezTo>
                  <a:pt x="527" y="2604"/>
                  <a:pt x="553" y="2601"/>
                  <a:pt x="577" y="2593"/>
                </a:cubicBezTo>
                <a:cubicBezTo>
                  <a:pt x="628" y="2577"/>
                  <a:pt x="677" y="2580"/>
                  <a:pt x="726" y="2592"/>
                </a:cubicBezTo>
                <a:cubicBezTo>
                  <a:pt x="743" y="2596"/>
                  <a:pt x="757" y="2594"/>
                  <a:pt x="773" y="2591"/>
                </a:cubicBezTo>
                <a:cubicBezTo>
                  <a:pt x="802" y="2585"/>
                  <a:pt x="833" y="2586"/>
                  <a:pt x="863" y="2585"/>
                </a:cubicBezTo>
                <a:cubicBezTo>
                  <a:pt x="869" y="2585"/>
                  <a:pt x="876" y="2587"/>
                  <a:pt x="882" y="2587"/>
                </a:cubicBezTo>
                <a:cubicBezTo>
                  <a:pt x="957" y="2587"/>
                  <a:pt x="1031" y="2585"/>
                  <a:pt x="1105" y="2586"/>
                </a:cubicBezTo>
                <a:cubicBezTo>
                  <a:pt x="1147" y="2586"/>
                  <a:pt x="1190" y="2597"/>
                  <a:pt x="1231" y="2593"/>
                </a:cubicBezTo>
                <a:cubicBezTo>
                  <a:pt x="1268" y="2589"/>
                  <a:pt x="1303" y="2602"/>
                  <a:pt x="1341" y="2595"/>
                </a:cubicBezTo>
                <a:cubicBezTo>
                  <a:pt x="1385" y="2588"/>
                  <a:pt x="1431" y="2598"/>
                  <a:pt x="1476" y="2599"/>
                </a:cubicBezTo>
                <a:cubicBezTo>
                  <a:pt x="1526" y="2600"/>
                  <a:pt x="1577" y="2597"/>
                  <a:pt x="1627" y="2599"/>
                </a:cubicBezTo>
                <a:cubicBezTo>
                  <a:pt x="1673" y="2601"/>
                  <a:pt x="1718" y="2608"/>
                  <a:pt x="1764" y="2609"/>
                </a:cubicBezTo>
                <a:cubicBezTo>
                  <a:pt x="1816" y="2611"/>
                  <a:pt x="1867" y="2608"/>
                  <a:pt x="1919" y="2610"/>
                </a:cubicBezTo>
                <a:cubicBezTo>
                  <a:pt x="1986" y="2612"/>
                  <a:pt x="2054" y="2616"/>
                  <a:pt x="2121" y="2619"/>
                </a:cubicBezTo>
                <a:cubicBezTo>
                  <a:pt x="2152" y="2620"/>
                  <a:pt x="2182" y="2622"/>
                  <a:pt x="2213" y="2621"/>
                </a:cubicBezTo>
                <a:cubicBezTo>
                  <a:pt x="2278" y="2618"/>
                  <a:pt x="2342" y="2628"/>
                  <a:pt x="2406" y="2637"/>
                </a:cubicBezTo>
                <a:cubicBezTo>
                  <a:pt x="2427" y="2639"/>
                  <a:pt x="2449" y="2637"/>
                  <a:pt x="2470" y="2638"/>
                </a:cubicBezTo>
                <a:cubicBezTo>
                  <a:pt x="2522" y="2638"/>
                  <a:pt x="2575" y="2640"/>
                  <a:pt x="2627" y="2640"/>
                </a:cubicBezTo>
                <a:cubicBezTo>
                  <a:pt x="2734" y="2638"/>
                  <a:pt x="2840" y="2633"/>
                  <a:pt x="2946" y="2633"/>
                </a:cubicBezTo>
                <a:cubicBezTo>
                  <a:pt x="3008" y="2633"/>
                  <a:pt x="3070" y="2641"/>
                  <a:pt x="3132" y="2644"/>
                </a:cubicBezTo>
                <a:cubicBezTo>
                  <a:pt x="3236" y="2648"/>
                  <a:pt x="3341" y="2651"/>
                  <a:pt x="3446" y="2653"/>
                </a:cubicBezTo>
                <a:cubicBezTo>
                  <a:pt x="3482" y="2654"/>
                  <a:pt x="3518" y="2651"/>
                  <a:pt x="3553" y="2654"/>
                </a:cubicBezTo>
                <a:cubicBezTo>
                  <a:pt x="3590" y="2657"/>
                  <a:pt x="3614" y="2642"/>
                  <a:pt x="3620" y="2592"/>
                </a:cubicBezTo>
                <a:cubicBezTo>
                  <a:pt x="3623" y="2566"/>
                  <a:pt x="3624" y="2539"/>
                  <a:pt x="3625" y="2513"/>
                </a:cubicBezTo>
                <a:cubicBezTo>
                  <a:pt x="3626" y="2462"/>
                  <a:pt x="3627" y="2412"/>
                  <a:pt x="3628" y="2362"/>
                </a:cubicBezTo>
                <a:cubicBezTo>
                  <a:pt x="3629" y="2310"/>
                  <a:pt x="3628" y="2258"/>
                  <a:pt x="3629" y="2206"/>
                </a:cubicBezTo>
                <a:cubicBezTo>
                  <a:pt x="3632" y="2116"/>
                  <a:pt x="3632" y="2025"/>
                  <a:pt x="3640" y="1935"/>
                </a:cubicBezTo>
                <a:cubicBezTo>
                  <a:pt x="3646" y="1878"/>
                  <a:pt x="3645" y="1821"/>
                  <a:pt x="3650" y="1765"/>
                </a:cubicBezTo>
                <a:cubicBezTo>
                  <a:pt x="3660" y="1664"/>
                  <a:pt x="3658" y="1563"/>
                  <a:pt x="3660" y="1462"/>
                </a:cubicBezTo>
                <a:cubicBezTo>
                  <a:pt x="3661" y="1433"/>
                  <a:pt x="3665" y="1404"/>
                  <a:pt x="3668" y="1375"/>
                </a:cubicBezTo>
                <a:cubicBezTo>
                  <a:pt x="3672" y="1325"/>
                  <a:pt x="3676" y="1275"/>
                  <a:pt x="3679" y="1225"/>
                </a:cubicBezTo>
                <a:cubicBezTo>
                  <a:pt x="3681" y="1188"/>
                  <a:pt x="3680" y="1151"/>
                  <a:pt x="3682" y="1113"/>
                </a:cubicBezTo>
                <a:cubicBezTo>
                  <a:pt x="3688" y="976"/>
                  <a:pt x="3696" y="838"/>
                  <a:pt x="3701" y="700"/>
                </a:cubicBezTo>
                <a:cubicBezTo>
                  <a:pt x="3703" y="669"/>
                  <a:pt x="3698" y="639"/>
                  <a:pt x="3698" y="608"/>
                </a:cubicBezTo>
                <a:cubicBezTo>
                  <a:pt x="3698" y="581"/>
                  <a:pt x="3701" y="553"/>
                  <a:pt x="3701" y="525"/>
                </a:cubicBezTo>
                <a:cubicBezTo>
                  <a:pt x="3700" y="491"/>
                  <a:pt x="3696" y="456"/>
                  <a:pt x="3696" y="422"/>
                </a:cubicBezTo>
                <a:cubicBezTo>
                  <a:pt x="3695" y="405"/>
                  <a:pt x="3700" y="388"/>
                  <a:pt x="3700" y="371"/>
                </a:cubicBezTo>
                <a:cubicBezTo>
                  <a:pt x="3701" y="334"/>
                  <a:pt x="3701" y="298"/>
                  <a:pt x="3701" y="261"/>
                </a:cubicBezTo>
                <a:cubicBezTo>
                  <a:pt x="3701" y="229"/>
                  <a:pt x="3687" y="212"/>
                  <a:pt x="3654" y="207"/>
                </a:cubicBezTo>
                <a:cubicBezTo>
                  <a:pt x="3645" y="206"/>
                  <a:pt x="3636" y="205"/>
                  <a:pt x="3626" y="205"/>
                </a:cubicBezTo>
                <a:cubicBezTo>
                  <a:pt x="3576" y="205"/>
                  <a:pt x="3526" y="207"/>
                  <a:pt x="3476" y="205"/>
                </a:cubicBezTo>
                <a:cubicBezTo>
                  <a:pt x="3429" y="203"/>
                  <a:pt x="3382" y="196"/>
                  <a:pt x="3335" y="194"/>
                </a:cubicBezTo>
                <a:cubicBezTo>
                  <a:pt x="3281" y="192"/>
                  <a:pt x="3226" y="192"/>
                  <a:pt x="3172" y="192"/>
                </a:cubicBezTo>
                <a:cubicBezTo>
                  <a:pt x="3126" y="192"/>
                  <a:pt x="3081" y="193"/>
                  <a:pt x="3036" y="193"/>
                </a:cubicBezTo>
                <a:cubicBezTo>
                  <a:pt x="2979" y="193"/>
                  <a:pt x="2921" y="199"/>
                  <a:pt x="2865" y="191"/>
                </a:cubicBezTo>
                <a:cubicBezTo>
                  <a:pt x="2812" y="184"/>
                  <a:pt x="2759" y="192"/>
                  <a:pt x="2706" y="186"/>
                </a:cubicBezTo>
                <a:cubicBezTo>
                  <a:pt x="2688" y="184"/>
                  <a:pt x="2670" y="192"/>
                  <a:pt x="2651" y="191"/>
                </a:cubicBezTo>
                <a:cubicBezTo>
                  <a:pt x="2572" y="189"/>
                  <a:pt x="2492" y="190"/>
                  <a:pt x="2413" y="181"/>
                </a:cubicBezTo>
                <a:cubicBezTo>
                  <a:pt x="2336" y="172"/>
                  <a:pt x="2260" y="178"/>
                  <a:pt x="2183" y="174"/>
                </a:cubicBezTo>
                <a:cubicBezTo>
                  <a:pt x="2109" y="171"/>
                  <a:pt x="2035" y="164"/>
                  <a:pt x="1961" y="161"/>
                </a:cubicBezTo>
                <a:cubicBezTo>
                  <a:pt x="1895" y="159"/>
                  <a:pt x="1828" y="160"/>
                  <a:pt x="1762" y="159"/>
                </a:cubicBezTo>
                <a:cubicBezTo>
                  <a:pt x="1643" y="158"/>
                  <a:pt x="1525" y="157"/>
                  <a:pt x="1407" y="157"/>
                </a:cubicBezTo>
                <a:cubicBezTo>
                  <a:pt x="1331" y="156"/>
                  <a:pt x="1256" y="158"/>
                  <a:pt x="1180" y="158"/>
                </a:cubicBezTo>
                <a:cubicBezTo>
                  <a:pt x="1123" y="158"/>
                  <a:pt x="1066" y="155"/>
                  <a:pt x="1009" y="155"/>
                </a:cubicBezTo>
                <a:cubicBezTo>
                  <a:pt x="879" y="154"/>
                  <a:pt x="749" y="155"/>
                  <a:pt x="619" y="155"/>
                </a:cubicBezTo>
                <a:cubicBezTo>
                  <a:pt x="577" y="155"/>
                  <a:pt x="533" y="162"/>
                  <a:pt x="492" y="154"/>
                </a:cubicBezTo>
                <a:cubicBezTo>
                  <a:pt x="436" y="143"/>
                  <a:pt x="381" y="145"/>
                  <a:pt x="325" y="144"/>
                </a:cubicBezTo>
                <a:cubicBezTo>
                  <a:pt x="272" y="142"/>
                  <a:pt x="219" y="142"/>
                  <a:pt x="166" y="144"/>
                </a:cubicBezTo>
                <a:cubicBezTo>
                  <a:pt x="130" y="145"/>
                  <a:pt x="127" y="149"/>
                  <a:pt x="124" y="184"/>
                </a:cubicBezTo>
                <a:cubicBezTo>
                  <a:pt x="122" y="218"/>
                  <a:pt x="123" y="252"/>
                  <a:pt x="123" y="287"/>
                </a:cubicBezTo>
                <a:cubicBezTo>
                  <a:pt x="122" y="299"/>
                  <a:pt x="121" y="311"/>
                  <a:pt x="121" y="323"/>
                </a:cubicBezTo>
                <a:cubicBezTo>
                  <a:pt x="119" y="354"/>
                  <a:pt x="118" y="386"/>
                  <a:pt x="117" y="418"/>
                </a:cubicBezTo>
                <a:cubicBezTo>
                  <a:pt x="116" y="450"/>
                  <a:pt x="116" y="482"/>
                  <a:pt x="116" y="514"/>
                </a:cubicBezTo>
                <a:cubicBezTo>
                  <a:pt x="115" y="600"/>
                  <a:pt x="116" y="686"/>
                  <a:pt x="115" y="773"/>
                </a:cubicBezTo>
                <a:cubicBezTo>
                  <a:pt x="114" y="786"/>
                  <a:pt x="109" y="799"/>
                  <a:pt x="105" y="818"/>
                </a:cubicBezTo>
                <a:cubicBezTo>
                  <a:pt x="73" y="798"/>
                  <a:pt x="45" y="783"/>
                  <a:pt x="20" y="764"/>
                </a:cubicBezTo>
                <a:cubicBezTo>
                  <a:pt x="12" y="757"/>
                  <a:pt x="7" y="741"/>
                  <a:pt x="7" y="729"/>
                </a:cubicBezTo>
                <a:cubicBezTo>
                  <a:pt x="5" y="699"/>
                  <a:pt x="8" y="668"/>
                  <a:pt x="6" y="637"/>
                </a:cubicBezTo>
                <a:cubicBezTo>
                  <a:pt x="0" y="544"/>
                  <a:pt x="8" y="452"/>
                  <a:pt x="9" y="359"/>
                </a:cubicBezTo>
                <a:cubicBezTo>
                  <a:pt x="10" y="272"/>
                  <a:pt x="8" y="186"/>
                  <a:pt x="9" y="99"/>
                </a:cubicBezTo>
                <a:cubicBezTo>
                  <a:pt x="9" y="77"/>
                  <a:pt x="11" y="54"/>
                  <a:pt x="13" y="32"/>
                </a:cubicBezTo>
                <a:cubicBezTo>
                  <a:pt x="14" y="12"/>
                  <a:pt x="27" y="3"/>
                  <a:pt x="45" y="3"/>
                </a:cubicBezTo>
                <a:cubicBezTo>
                  <a:pt x="105" y="2"/>
                  <a:pt x="164" y="1"/>
                  <a:pt x="224" y="0"/>
                </a:cubicBezTo>
                <a:cubicBezTo>
                  <a:pt x="285" y="0"/>
                  <a:pt x="346" y="0"/>
                  <a:pt x="407" y="1"/>
                </a:cubicBezTo>
                <a:cubicBezTo>
                  <a:pt x="438" y="2"/>
                  <a:pt x="468" y="7"/>
                  <a:pt x="498" y="8"/>
                </a:cubicBezTo>
                <a:cubicBezTo>
                  <a:pt x="578" y="10"/>
                  <a:pt x="658" y="11"/>
                  <a:pt x="738" y="13"/>
                </a:cubicBezTo>
                <a:cubicBezTo>
                  <a:pt x="819" y="14"/>
                  <a:pt x="900" y="15"/>
                  <a:pt x="981" y="16"/>
                </a:cubicBezTo>
                <a:cubicBezTo>
                  <a:pt x="1016" y="17"/>
                  <a:pt x="1050" y="16"/>
                  <a:pt x="1085" y="17"/>
                </a:cubicBezTo>
                <a:cubicBezTo>
                  <a:pt x="1178" y="18"/>
                  <a:pt x="1271" y="22"/>
                  <a:pt x="1364" y="19"/>
                </a:cubicBezTo>
                <a:cubicBezTo>
                  <a:pt x="1413" y="17"/>
                  <a:pt x="1459" y="32"/>
                  <a:pt x="1506" y="29"/>
                </a:cubicBezTo>
                <a:cubicBezTo>
                  <a:pt x="1564" y="26"/>
                  <a:pt x="1623" y="38"/>
                  <a:pt x="1680" y="17"/>
                </a:cubicBezTo>
                <a:cubicBezTo>
                  <a:pt x="1686" y="15"/>
                  <a:pt x="1694" y="14"/>
                  <a:pt x="1699" y="17"/>
                </a:cubicBezTo>
                <a:cubicBezTo>
                  <a:pt x="1739" y="37"/>
                  <a:pt x="1783" y="32"/>
                  <a:pt x="1824" y="33"/>
                </a:cubicBezTo>
                <a:cubicBezTo>
                  <a:pt x="1948" y="39"/>
                  <a:pt x="2073" y="37"/>
                  <a:pt x="2198" y="38"/>
                </a:cubicBezTo>
                <a:cubicBezTo>
                  <a:pt x="2271" y="38"/>
                  <a:pt x="2344" y="37"/>
                  <a:pt x="2416" y="38"/>
                </a:cubicBezTo>
                <a:cubicBezTo>
                  <a:pt x="2451" y="39"/>
                  <a:pt x="2485" y="44"/>
                  <a:pt x="2519" y="47"/>
                </a:cubicBezTo>
                <a:cubicBezTo>
                  <a:pt x="2550" y="49"/>
                  <a:pt x="2582" y="50"/>
                  <a:pt x="2614" y="51"/>
                </a:cubicBezTo>
                <a:cubicBezTo>
                  <a:pt x="2686" y="51"/>
                  <a:pt x="2757" y="50"/>
                  <a:pt x="2829" y="51"/>
                </a:cubicBezTo>
                <a:cubicBezTo>
                  <a:pt x="2851" y="51"/>
                  <a:pt x="2873" y="60"/>
                  <a:pt x="2896" y="60"/>
                </a:cubicBezTo>
                <a:cubicBezTo>
                  <a:pt x="2979" y="62"/>
                  <a:pt x="3063" y="61"/>
                  <a:pt x="3147" y="62"/>
                </a:cubicBezTo>
                <a:cubicBezTo>
                  <a:pt x="3221" y="64"/>
                  <a:pt x="3295" y="69"/>
                  <a:pt x="3369" y="71"/>
                </a:cubicBezTo>
                <a:cubicBezTo>
                  <a:pt x="3412" y="73"/>
                  <a:pt x="3454" y="73"/>
                  <a:pt x="3497" y="74"/>
                </a:cubicBezTo>
                <a:cubicBezTo>
                  <a:pt x="3541" y="75"/>
                  <a:pt x="3586" y="75"/>
                  <a:pt x="3631" y="72"/>
                </a:cubicBezTo>
                <a:cubicBezTo>
                  <a:pt x="3656" y="70"/>
                  <a:pt x="3681" y="79"/>
                  <a:pt x="3705" y="80"/>
                </a:cubicBezTo>
                <a:cubicBezTo>
                  <a:pt x="3731" y="81"/>
                  <a:pt x="3758" y="78"/>
                  <a:pt x="3790" y="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3016993" y="3062771"/>
            <a:ext cx="827088" cy="744538"/>
          </a:xfrm>
          <a:custGeom>
            <a:avLst/>
            <a:gdLst>
              <a:gd name="T0" fmla="*/ 708 w 1387"/>
              <a:gd name="T1" fmla="*/ 1247 h 1247"/>
              <a:gd name="T2" fmla="*/ 432 w 1387"/>
              <a:gd name="T3" fmla="*/ 1215 h 1247"/>
              <a:gd name="T4" fmla="*/ 393 w 1387"/>
              <a:gd name="T5" fmla="*/ 1209 h 1247"/>
              <a:gd name="T6" fmla="*/ 192 w 1387"/>
              <a:gd name="T7" fmla="*/ 1120 h 1247"/>
              <a:gd name="T8" fmla="*/ 142 w 1387"/>
              <a:gd name="T9" fmla="*/ 1058 h 1247"/>
              <a:gd name="T10" fmla="*/ 28 w 1387"/>
              <a:gd name="T11" fmla="*/ 854 h 1247"/>
              <a:gd name="T12" fmla="*/ 1 w 1387"/>
              <a:gd name="T13" fmla="*/ 622 h 1247"/>
              <a:gd name="T14" fmla="*/ 126 w 1387"/>
              <a:gd name="T15" fmla="*/ 245 h 1247"/>
              <a:gd name="T16" fmla="*/ 386 w 1387"/>
              <a:gd name="T17" fmla="*/ 50 h 1247"/>
              <a:gd name="T18" fmla="*/ 611 w 1387"/>
              <a:gd name="T19" fmla="*/ 4 h 1247"/>
              <a:gd name="T20" fmla="*/ 742 w 1387"/>
              <a:gd name="T21" fmla="*/ 13 h 1247"/>
              <a:gd name="T22" fmla="*/ 838 w 1387"/>
              <a:gd name="T23" fmla="*/ 34 h 1247"/>
              <a:gd name="T24" fmla="*/ 1145 w 1387"/>
              <a:gd name="T25" fmla="*/ 235 h 1247"/>
              <a:gd name="T26" fmla="*/ 1202 w 1387"/>
              <a:gd name="T27" fmla="*/ 335 h 1247"/>
              <a:gd name="T28" fmla="*/ 1251 w 1387"/>
              <a:gd name="T29" fmla="*/ 369 h 1247"/>
              <a:gd name="T30" fmla="*/ 1346 w 1387"/>
              <a:gd name="T31" fmla="*/ 386 h 1247"/>
              <a:gd name="T32" fmla="*/ 1378 w 1387"/>
              <a:gd name="T33" fmla="*/ 404 h 1247"/>
              <a:gd name="T34" fmla="*/ 1365 w 1387"/>
              <a:gd name="T35" fmla="*/ 438 h 1247"/>
              <a:gd name="T36" fmla="*/ 1288 w 1387"/>
              <a:gd name="T37" fmla="*/ 534 h 1247"/>
              <a:gd name="T38" fmla="*/ 1267 w 1387"/>
              <a:gd name="T39" fmla="*/ 589 h 1247"/>
              <a:gd name="T40" fmla="*/ 1255 w 1387"/>
              <a:gd name="T41" fmla="*/ 756 h 1247"/>
              <a:gd name="T42" fmla="*/ 1213 w 1387"/>
              <a:gd name="T43" fmla="*/ 892 h 1247"/>
              <a:gd name="T44" fmla="*/ 1059 w 1387"/>
              <a:gd name="T45" fmla="*/ 1112 h 1247"/>
              <a:gd name="T46" fmla="*/ 984 w 1387"/>
              <a:gd name="T47" fmla="*/ 1164 h 1247"/>
              <a:gd name="T48" fmla="*/ 830 w 1387"/>
              <a:gd name="T49" fmla="*/ 1229 h 1247"/>
              <a:gd name="T50" fmla="*/ 708 w 1387"/>
              <a:gd name="T51" fmla="*/ 1247 h 1247"/>
              <a:gd name="T52" fmla="*/ 1030 w 1387"/>
              <a:gd name="T53" fmla="*/ 318 h 1247"/>
              <a:gd name="T54" fmla="*/ 994 w 1387"/>
              <a:gd name="T55" fmla="*/ 284 h 1247"/>
              <a:gd name="T56" fmla="*/ 957 w 1387"/>
              <a:gd name="T57" fmla="*/ 321 h 1247"/>
              <a:gd name="T58" fmla="*/ 995 w 1387"/>
              <a:gd name="T59" fmla="*/ 353 h 1247"/>
              <a:gd name="T60" fmla="*/ 1030 w 1387"/>
              <a:gd name="T61" fmla="*/ 318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87" h="1247">
                <a:moveTo>
                  <a:pt x="708" y="1247"/>
                </a:moveTo>
                <a:cubicBezTo>
                  <a:pt x="606" y="1238"/>
                  <a:pt x="518" y="1238"/>
                  <a:pt x="432" y="1215"/>
                </a:cubicBezTo>
                <a:cubicBezTo>
                  <a:pt x="419" y="1211"/>
                  <a:pt x="406" y="1210"/>
                  <a:pt x="393" y="1209"/>
                </a:cubicBezTo>
                <a:cubicBezTo>
                  <a:pt x="316" y="1201"/>
                  <a:pt x="250" y="1169"/>
                  <a:pt x="192" y="1120"/>
                </a:cubicBezTo>
                <a:cubicBezTo>
                  <a:pt x="172" y="1103"/>
                  <a:pt x="159" y="1079"/>
                  <a:pt x="142" y="1058"/>
                </a:cubicBezTo>
                <a:cubicBezTo>
                  <a:pt x="93" y="996"/>
                  <a:pt x="49" y="932"/>
                  <a:pt x="28" y="854"/>
                </a:cubicBezTo>
                <a:cubicBezTo>
                  <a:pt x="8" y="778"/>
                  <a:pt x="1" y="701"/>
                  <a:pt x="1" y="622"/>
                </a:cubicBezTo>
                <a:cubicBezTo>
                  <a:pt x="0" y="481"/>
                  <a:pt x="52" y="359"/>
                  <a:pt x="126" y="245"/>
                </a:cubicBezTo>
                <a:cubicBezTo>
                  <a:pt x="188" y="149"/>
                  <a:pt x="279" y="87"/>
                  <a:pt x="386" y="50"/>
                </a:cubicBezTo>
                <a:cubicBezTo>
                  <a:pt x="459" y="25"/>
                  <a:pt x="533" y="4"/>
                  <a:pt x="611" y="4"/>
                </a:cubicBezTo>
                <a:cubicBezTo>
                  <a:pt x="655" y="4"/>
                  <a:pt x="699" y="0"/>
                  <a:pt x="742" y="13"/>
                </a:cubicBezTo>
                <a:cubicBezTo>
                  <a:pt x="773" y="23"/>
                  <a:pt x="806" y="26"/>
                  <a:pt x="838" y="34"/>
                </a:cubicBezTo>
                <a:cubicBezTo>
                  <a:pt x="963" y="66"/>
                  <a:pt x="1067" y="132"/>
                  <a:pt x="1145" y="235"/>
                </a:cubicBezTo>
                <a:cubicBezTo>
                  <a:pt x="1169" y="265"/>
                  <a:pt x="1185" y="301"/>
                  <a:pt x="1202" y="335"/>
                </a:cubicBezTo>
                <a:cubicBezTo>
                  <a:pt x="1213" y="356"/>
                  <a:pt x="1227" y="367"/>
                  <a:pt x="1251" y="369"/>
                </a:cubicBezTo>
                <a:cubicBezTo>
                  <a:pt x="1283" y="373"/>
                  <a:pt x="1315" y="379"/>
                  <a:pt x="1346" y="386"/>
                </a:cubicBezTo>
                <a:cubicBezTo>
                  <a:pt x="1357" y="389"/>
                  <a:pt x="1371" y="395"/>
                  <a:pt x="1378" y="404"/>
                </a:cubicBezTo>
                <a:cubicBezTo>
                  <a:pt x="1387" y="417"/>
                  <a:pt x="1374" y="428"/>
                  <a:pt x="1365" y="438"/>
                </a:cubicBezTo>
                <a:cubicBezTo>
                  <a:pt x="1339" y="470"/>
                  <a:pt x="1314" y="503"/>
                  <a:pt x="1288" y="534"/>
                </a:cubicBezTo>
                <a:cubicBezTo>
                  <a:pt x="1274" y="550"/>
                  <a:pt x="1268" y="568"/>
                  <a:pt x="1267" y="589"/>
                </a:cubicBezTo>
                <a:cubicBezTo>
                  <a:pt x="1264" y="645"/>
                  <a:pt x="1265" y="701"/>
                  <a:pt x="1255" y="756"/>
                </a:cubicBezTo>
                <a:cubicBezTo>
                  <a:pt x="1247" y="802"/>
                  <a:pt x="1228" y="847"/>
                  <a:pt x="1213" y="892"/>
                </a:cubicBezTo>
                <a:cubicBezTo>
                  <a:pt x="1183" y="981"/>
                  <a:pt x="1122" y="1048"/>
                  <a:pt x="1059" y="1112"/>
                </a:cubicBezTo>
                <a:cubicBezTo>
                  <a:pt x="1038" y="1133"/>
                  <a:pt x="1011" y="1151"/>
                  <a:pt x="984" y="1164"/>
                </a:cubicBezTo>
                <a:cubicBezTo>
                  <a:pt x="934" y="1188"/>
                  <a:pt x="883" y="1213"/>
                  <a:pt x="830" y="1229"/>
                </a:cubicBezTo>
                <a:cubicBezTo>
                  <a:pt x="787" y="1242"/>
                  <a:pt x="739" y="1243"/>
                  <a:pt x="708" y="1247"/>
                </a:cubicBezTo>
                <a:close/>
                <a:moveTo>
                  <a:pt x="1030" y="318"/>
                </a:moveTo>
                <a:cubicBezTo>
                  <a:pt x="1029" y="297"/>
                  <a:pt x="1015" y="284"/>
                  <a:pt x="994" y="284"/>
                </a:cubicBezTo>
                <a:cubicBezTo>
                  <a:pt x="970" y="284"/>
                  <a:pt x="956" y="299"/>
                  <a:pt x="957" y="321"/>
                </a:cubicBezTo>
                <a:cubicBezTo>
                  <a:pt x="959" y="340"/>
                  <a:pt x="974" y="353"/>
                  <a:pt x="995" y="353"/>
                </a:cubicBezTo>
                <a:cubicBezTo>
                  <a:pt x="1016" y="352"/>
                  <a:pt x="1031" y="337"/>
                  <a:pt x="1030" y="3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2332780" y="3132621"/>
            <a:ext cx="620713" cy="1009650"/>
          </a:xfrm>
          <a:custGeom>
            <a:avLst/>
            <a:gdLst>
              <a:gd name="T0" fmla="*/ 528 w 1042"/>
              <a:gd name="T1" fmla="*/ 1469 h 1693"/>
              <a:gd name="T2" fmla="*/ 528 w 1042"/>
              <a:gd name="T3" fmla="*/ 1310 h 1693"/>
              <a:gd name="T4" fmla="*/ 484 w 1042"/>
              <a:gd name="T5" fmla="*/ 1262 h 1693"/>
              <a:gd name="T6" fmla="*/ 360 w 1042"/>
              <a:gd name="T7" fmla="*/ 1258 h 1693"/>
              <a:gd name="T8" fmla="*/ 329 w 1042"/>
              <a:gd name="T9" fmla="*/ 1254 h 1693"/>
              <a:gd name="T10" fmla="*/ 223 w 1042"/>
              <a:gd name="T11" fmla="*/ 1238 h 1693"/>
              <a:gd name="T12" fmla="*/ 65 w 1042"/>
              <a:gd name="T13" fmla="*/ 1158 h 1693"/>
              <a:gd name="T14" fmla="*/ 42 w 1042"/>
              <a:gd name="T15" fmla="*/ 1086 h 1693"/>
              <a:gd name="T16" fmla="*/ 17 w 1042"/>
              <a:gd name="T17" fmla="*/ 566 h 1693"/>
              <a:gd name="T18" fmla="*/ 40 w 1042"/>
              <a:gd name="T19" fmla="*/ 408 h 1693"/>
              <a:gd name="T20" fmla="*/ 52 w 1042"/>
              <a:gd name="T21" fmla="*/ 289 h 1693"/>
              <a:gd name="T22" fmla="*/ 90 w 1042"/>
              <a:gd name="T23" fmla="*/ 77 h 1693"/>
              <a:gd name="T24" fmla="*/ 145 w 1042"/>
              <a:gd name="T25" fmla="*/ 47 h 1693"/>
              <a:gd name="T26" fmla="*/ 234 w 1042"/>
              <a:gd name="T27" fmla="*/ 80 h 1693"/>
              <a:gd name="T28" fmla="*/ 435 w 1042"/>
              <a:gd name="T29" fmla="*/ 112 h 1693"/>
              <a:gd name="T30" fmla="*/ 653 w 1042"/>
              <a:gd name="T31" fmla="*/ 109 h 1693"/>
              <a:gd name="T32" fmla="*/ 828 w 1042"/>
              <a:gd name="T33" fmla="*/ 56 h 1693"/>
              <a:gd name="T34" fmla="*/ 934 w 1042"/>
              <a:gd name="T35" fmla="*/ 10 h 1693"/>
              <a:gd name="T36" fmla="*/ 970 w 1042"/>
              <a:gd name="T37" fmla="*/ 29 h 1693"/>
              <a:gd name="T38" fmla="*/ 983 w 1042"/>
              <a:gd name="T39" fmla="*/ 116 h 1693"/>
              <a:gd name="T40" fmla="*/ 1019 w 1042"/>
              <a:gd name="T41" fmla="*/ 328 h 1693"/>
              <a:gd name="T42" fmla="*/ 1038 w 1042"/>
              <a:gd name="T43" fmla="*/ 446 h 1693"/>
              <a:gd name="T44" fmla="*/ 1005 w 1042"/>
              <a:gd name="T45" fmla="*/ 499 h 1693"/>
              <a:gd name="T46" fmla="*/ 902 w 1042"/>
              <a:gd name="T47" fmla="*/ 529 h 1693"/>
              <a:gd name="T48" fmla="*/ 781 w 1042"/>
              <a:gd name="T49" fmla="*/ 567 h 1693"/>
              <a:gd name="T50" fmla="*/ 621 w 1042"/>
              <a:gd name="T51" fmla="*/ 617 h 1693"/>
              <a:gd name="T52" fmla="*/ 389 w 1042"/>
              <a:gd name="T53" fmla="*/ 772 h 1693"/>
              <a:gd name="T54" fmla="*/ 367 w 1042"/>
              <a:gd name="T55" fmla="*/ 822 h 1693"/>
              <a:gd name="T56" fmla="*/ 356 w 1042"/>
              <a:gd name="T57" fmla="*/ 981 h 1693"/>
              <a:gd name="T58" fmla="*/ 378 w 1042"/>
              <a:gd name="T59" fmla="*/ 1106 h 1693"/>
              <a:gd name="T60" fmla="*/ 436 w 1042"/>
              <a:gd name="T61" fmla="*/ 1169 h 1693"/>
              <a:gd name="T62" fmla="*/ 570 w 1042"/>
              <a:gd name="T63" fmla="*/ 1239 h 1693"/>
              <a:gd name="T64" fmla="*/ 609 w 1042"/>
              <a:gd name="T65" fmla="*/ 1315 h 1693"/>
              <a:gd name="T66" fmla="*/ 606 w 1042"/>
              <a:gd name="T67" fmla="*/ 1466 h 1693"/>
              <a:gd name="T68" fmla="*/ 606 w 1042"/>
              <a:gd name="T69" fmla="*/ 1506 h 1693"/>
              <a:gd name="T70" fmla="*/ 611 w 1042"/>
              <a:gd name="T71" fmla="*/ 1609 h 1693"/>
              <a:gd name="T72" fmla="*/ 613 w 1042"/>
              <a:gd name="T73" fmla="*/ 1649 h 1693"/>
              <a:gd name="T74" fmla="*/ 585 w 1042"/>
              <a:gd name="T75" fmla="*/ 1690 h 1693"/>
              <a:gd name="T76" fmla="*/ 533 w 1042"/>
              <a:gd name="T77" fmla="*/ 1657 h 1693"/>
              <a:gd name="T78" fmla="*/ 529 w 1042"/>
              <a:gd name="T79" fmla="*/ 1609 h 1693"/>
              <a:gd name="T80" fmla="*/ 529 w 1042"/>
              <a:gd name="T81" fmla="*/ 1469 h 1693"/>
              <a:gd name="T82" fmla="*/ 528 w 1042"/>
              <a:gd name="T83" fmla="*/ 1469 h 1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42" h="1693">
                <a:moveTo>
                  <a:pt x="528" y="1469"/>
                </a:moveTo>
                <a:cubicBezTo>
                  <a:pt x="528" y="1416"/>
                  <a:pt x="529" y="1363"/>
                  <a:pt x="528" y="1310"/>
                </a:cubicBezTo>
                <a:cubicBezTo>
                  <a:pt x="527" y="1273"/>
                  <a:pt x="520" y="1265"/>
                  <a:pt x="484" y="1262"/>
                </a:cubicBezTo>
                <a:cubicBezTo>
                  <a:pt x="443" y="1260"/>
                  <a:pt x="401" y="1260"/>
                  <a:pt x="360" y="1258"/>
                </a:cubicBezTo>
                <a:cubicBezTo>
                  <a:pt x="350" y="1257"/>
                  <a:pt x="339" y="1255"/>
                  <a:pt x="329" y="1254"/>
                </a:cubicBezTo>
                <a:cubicBezTo>
                  <a:pt x="294" y="1249"/>
                  <a:pt x="258" y="1245"/>
                  <a:pt x="223" y="1238"/>
                </a:cubicBezTo>
                <a:cubicBezTo>
                  <a:pt x="163" y="1226"/>
                  <a:pt x="96" y="1226"/>
                  <a:pt x="65" y="1158"/>
                </a:cubicBezTo>
                <a:cubicBezTo>
                  <a:pt x="55" y="1135"/>
                  <a:pt x="47" y="1110"/>
                  <a:pt x="42" y="1086"/>
                </a:cubicBezTo>
                <a:cubicBezTo>
                  <a:pt x="5" y="914"/>
                  <a:pt x="0" y="740"/>
                  <a:pt x="17" y="566"/>
                </a:cubicBezTo>
                <a:cubicBezTo>
                  <a:pt x="22" y="513"/>
                  <a:pt x="33" y="461"/>
                  <a:pt x="40" y="408"/>
                </a:cubicBezTo>
                <a:cubicBezTo>
                  <a:pt x="45" y="368"/>
                  <a:pt x="45" y="328"/>
                  <a:pt x="52" y="289"/>
                </a:cubicBezTo>
                <a:cubicBezTo>
                  <a:pt x="63" y="218"/>
                  <a:pt x="76" y="148"/>
                  <a:pt x="90" y="77"/>
                </a:cubicBezTo>
                <a:cubicBezTo>
                  <a:pt x="98" y="37"/>
                  <a:pt x="106" y="33"/>
                  <a:pt x="145" y="47"/>
                </a:cubicBezTo>
                <a:cubicBezTo>
                  <a:pt x="175" y="57"/>
                  <a:pt x="204" y="70"/>
                  <a:pt x="234" y="80"/>
                </a:cubicBezTo>
                <a:cubicBezTo>
                  <a:pt x="299" y="103"/>
                  <a:pt x="366" y="111"/>
                  <a:pt x="435" y="112"/>
                </a:cubicBezTo>
                <a:cubicBezTo>
                  <a:pt x="507" y="112"/>
                  <a:pt x="580" y="115"/>
                  <a:pt x="653" y="109"/>
                </a:cubicBezTo>
                <a:cubicBezTo>
                  <a:pt x="715" y="103"/>
                  <a:pt x="772" y="79"/>
                  <a:pt x="828" y="56"/>
                </a:cubicBezTo>
                <a:cubicBezTo>
                  <a:pt x="864" y="41"/>
                  <a:pt x="899" y="25"/>
                  <a:pt x="934" y="10"/>
                </a:cubicBezTo>
                <a:cubicBezTo>
                  <a:pt x="957" y="0"/>
                  <a:pt x="966" y="4"/>
                  <a:pt x="970" y="29"/>
                </a:cubicBezTo>
                <a:cubicBezTo>
                  <a:pt x="975" y="58"/>
                  <a:pt x="978" y="87"/>
                  <a:pt x="983" y="116"/>
                </a:cubicBezTo>
                <a:cubicBezTo>
                  <a:pt x="994" y="187"/>
                  <a:pt x="1007" y="257"/>
                  <a:pt x="1019" y="328"/>
                </a:cubicBezTo>
                <a:cubicBezTo>
                  <a:pt x="1026" y="367"/>
                  <a:pt x="1032" y="406"/>
                  <a:pt x="1038" y="446"/>
                </a:cubicBezTo>
                <a:cubicBezTo>
                  <a:pt x="1042" y="480"/>
                  <a:pt x="1037" y="488"/>
                  <a:pt x="1005" y="499"/>
                </a:cubicBezTo>
                <a:cubicBezTo>
                  <a:pt x="971" y="511"/>
                  <a:pt x="936" y="519"/>
                  <a:pt x="902" y="529"/>
                </a:cubicBezTo>
                <a:cubicBezTo>
                  <a:pt x="862" y="542"/>
                  <a:pt x="821" y="554"/>
                  <a:pt x="781" y="567"/>
                </a:cubicBezTo>
                <a:cubicBezTo>
                  <a:pt x="727" y="584"/>
                  <a:pt x="674" y="600"/>
                  <a:pt x="621" y="617"/>
                </a:cubicBezTo>
                <a:cubicBezTo>
                  <a:pt x="529" y="647"/>
                  <a:pt x="451" y="697"/>
                  <a:pt x="389" y="772"/>
                </a:cubicBezTo>
                <a:cubicBezTo>
                  <a:pt x="377" y="785"/>
                  <a:pt x="369" y="804"/>
                  <a:pt x="367" y="822"/>
                </a:cubicBezTo>
                <a:cubicBezTo>
                  <a:pt x="361" y="874"/>
                  <a:pt x="355" y="928"/>
                  <a:pt x="356" y="981"/>
                </a:cubicBezTo>
                <a:cubicBezTo>
                  <a:pt x="357" y="1023"/>
                  <a:pt x="368" y="1065"/>
                  <a:pt x="378" y="1106"/>
                </a:cubicBezTo>
                <a:cubicBezTo>
                  <a:pt x="385" y="1137"/>
                  <a:pt x="410" y="1155"/>
                  <a:pt x="436" y="1169"/>
                </a:cubicBezTo>
                <a:cubicBezTo>
                  <a:pt x="480" y="1193"/>
                  <a:pt x="525" y="1216"/>
                  <a:pt x="570" y="1239"/>
                </a:cubicBezTo>
                <a:cubicBezTo>
                  <a:pt x="602" y="1255"/>
                  <a:pt x="610" y="1281"/>
                  <a:pt x="609" y="1315"/>
                </a:cubicBezTo>
                <a:cubicBezTo>
                  <a:pt x="606" y="1365"/>
                  <a:pt x="607" y="1416"/>
                  <a:pt x="606" y="1466"/>
                </a:cubicBezTo>
                <a:cubicBezTo>
                  <a:pt x="606" y="1480"/>
                  <a:pt x="606" y="1493"/>
                  <a:pt x="606" y="1506"/>
                </a:cubicBezTo>
                <a:cubicBezTo>
                  <a:pt x="608" y="1541"/>
                  <a:pt x="609" y="1575"/>
                  <a:pt x="611" y="1609"/>
                </a:cubicBezTo>
                <a:cubicBezTo>
                  <a:pt x="611" y="1623"/>
                  <a:pt x="613" y="1636"/>
                  <a:pt x="613" y="1649"/>
                </a:cubicBezTo>
                <a:cubicBezTo>
                  <a:pt x="612" y="1678"/>
                  <a:pt x="605" y="1687"/>
                  <a:pt x="585" y="1690"/>
                </a:cubicBezTo>
                <a:cubicBezTo>
                  <a:pt x="560" y="1693"/>
                  <a:pt x="538" y="1681"/>
                  <a:pt x="533" y="1657"/>
                </a:cubicBezTo>
                <a:cubicBezTo>
                  <a:pt x="529" y="1642"/>
                  <a:pt x="529" y="1625"/>
                  <a:pt x="529" y="1609"/>
                </a:cubicBezTo>
                <a:cubicBezTo>
                  <a:pt x="529" y="1563"/>
                  <a:pt x="529" y="1516"/>
                  <a:pt x="529" y="1469"/>
                </a:cubicBezTo>
                <a:cubicBezTo>
                  <a:pt x="529" y="1469"/>
                  <a:pt x="528" y="1469"/>
                  <a:pt x="528" y="14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3004293" y="3899384"/>
            <a:ext cx="438150" cy="608013"/>
          </a:xfrm>
          <a:custGeom>
            <a:avLst/>
            <a:gdLst>
              <a:gd name="T0" fmla="*/ 649 w 735"/>
              <a:gd name="T1" fmla="*/ 1018 h 1019"/>
              <a:gd name="T2" fmla="*/ 540 w 735"/>
              <a:gd name="T3" fmla="*/ 1006 h 1019"/>
              <a:gd name="T4" fmla="*/ 426 w 735"/>
              <a:gd name="T5" fmla="*/ 992 h 1019"/>
              <a:gd name="T6" fmla="*/ 258 w 735"/>
              <a:gd name="T7" fmla="*/ 960 h 1019"/>
              <a:gd name="T8" fmla="*/ 223 w 735"/>
              <a:gd name="T9" fmla="*/ 957 h 1019"/>
              <a:gd name="T10" fmla="*/ 195 w 735"/>
              <a:gd name="T11" fmla="*/ 953 h 1019"/>
              <a:gd name="T12" fmla="*/ 58 w 735"/>
              <a:gd name="T13" fmla="*/ 901 h 1019"/>
              <a:gd name="T14" fmla="*/ 19 w 735"/>
              <a:gd name="T15" fmla="*/ 848 h 1019"/>
              <a:gd name="T16" fmla="*/ 12 w 735"/>
              <a:gd name="T17" fmla="*/ 716 h 1019"/>
              <a:gd name="T18" fmla="*/ 8 w 735"/>
              <a:gd name="T19" fmla="*/ 493 h 1019"/>
              <a:gd name="T20" fmla="*/ 11 w 735"/>
              <a:gd name="T21" fmla="*/ 246 h 1019"/>
              <a:gd name="T22" fmla="*/ 27 w 735"/>
              <a:gd name="T23" fmla="*/ 76 h 1019"/>
              <a:gd name="T24" fmla="*/ 28 w 735"/>
              <a:gd name="T25" fmla="*/ 52 h 1019"/>
              <a:gd name="T26" fmla="*/ 70 w 735"/>
              <a:gd name="T27" fmla="*/ 3 h 1019"/>
              <a:gd name="T28" fmla="*/ 113 w 735"/>
              <a:gd name="T29" fmla="*/ 2 h 1019"/>
              <a:gd name="T30" fmla="*/ 322 w 735"/>
              <a:gd name="T31" fmla="*/ 32 h 1019"/>
              <a:gd name="T32" fmla="*/ 583 w 735"/>
              <a:gd name="T33" fmla="*/ 78 h 1019"/>
              <a:gd name="T34" fmla="*/ 677 w 735"/>
              <a:gd name="T35" fmla="*/ 172 h 1019"/>
              <a:gd name="T36" fmla="*/ 712 w 735"/>
              <a:gd name="T37" fmla="*/ 340 h 1019"/>
              <a:gd name="T38" fmla="*/ 713 w 735"/>
              <a:gd name="T39" fmla="*/ 407 h 1019"/>
              <a:gd name="T40" fmla="*/ 722 w 735"/>
              <a:gd name="T41" fmla="*/ 538 h 1019"/>
              <a:gd name="T42" fmla="*/ 725 w 735"/>
              <a:gd name="T43" fmla="*/ 793 h 1019"/>
              <a:gd name="T44" fmla="*/ 727 w 735"/>
              <a:gd name="T45" fmla="*/ 836 h 1019"/>
              <a:gd name="T46" fmla="*/ 734 w 735"/>
              <a:gd name="T47" fmla="*/ 971 h 1019"/>
              <a:gd name="T48" fmla="*/ 701 w 735"/>
              <a:gd name="T49" fmla="*/ 1011 h 1019"/>
              <a:gd name="T50" fmla="*/ 649 w 735"/>
              <a:gd name="T51" fmla="*/ 1018 h 10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35" h="1019">
                <a:moveTo>
                  <a:pt x="649" y="1018"/>
                </a:moveTo>
                <a:cubicBezTo>
                  <a:pt x="617" y="1005"/>
                  <a:pt x="579" y="1019"/>
                  <a:pt x="540" y="1006"/>
                </a:cubicBezTo>
                <a:cubicBezTo>
                  <a:pt x="505" y="995"/>
                  <a:pt x="464" y="998"/>
                  <a:pt x="426" y="992"/>
                </a:cubicBezTo>
                <a:cubicBezTo>
                  <a:pt x="370" y="982"/>
                  <a:pt x="314" y="970"/>
                  <a:pt x="258" y="960"/>
                </a:cubicBezTo>
                <a:cubicBezTo>
                  <a:pt x="247" y="958"/>
                  <a:pt x="235" y="958"/>
                  <a:pt x="223" y="957"/>
                </a:cubicBezTo>
                <a:cubicBezTo>
                  <a:pt x="214" y="956"/>
                  <a:pt x="204" y="956"/>
                  <a:pt x="195" y="953"/>
                </a:cubicBezTo>
                <a:cubicBezTo>
                  <a:pt x="149" y="936"/>
                  <a:pt x="104" y="916"/>
                  <a:pt x="58" y="901"/>
                </a:cubicBezTo>
                <a:cubicBezTo>
                  <a:pt x="30" y="892"/>
                  <a:pt x="20" y="874"/>
                  <a:pt x="19" y="848"/>
                </a:cubicBezTo>
                <a:cubicBezTo>
                  <a:pt x="16" y="804"/>
                  <a:pt x="13" y="760"/>
                  <a:pt x="12" y="716"/>
                </a:cubicBezTo>
                <a:cubicBezTo>
                  <a:pt x="10" y="642"/>
                  <a:pt x="15" y="567"/>
                  <a:pt x="8" y="493"/>
                </a:cubicBezTo>
                <a:cubicBezTo>
                  <a:pt x="0" y="410"/>
                  <a:pt x="15" y="329"/>
                  <a:pt x="11" y="246"/>
                </a:cubicBezTo>
                <a:cubicBezTo>
                  <a:pt x="9" y="190"/>
                  <a:pt x="21" y="133"/>
                  <a:pt x="27" y="76"/>
                </a:cubicBezTo>
                <a:cubicBezTo>
                  <a:pt x="28" y="68"/>
                  <a:pt x="28" y="60"/>
                  <a:pt x="28" y="52"/>
                </a:cubicBezTo>
                <a:cubicBezTo>
                  <a:pt x="30" y="22"/>
                  <a:pt x="40" y="9"/>
                  <a:pt x="70" y="3"/>
                </a:cubicBezTo>
                <a:cubicBezTo>
                  <a:pt x="84" y="1"/>
                  <a:pt x="99" y="0"/>
                  <a:pt x="113" y="2"/>
                </a:cubicBezTo>
                <a:cubicBezTo>
                  <a:pt x="183" y="12"/>
                  <a:pt x="252" y="28"/>
                  <a:pt x="322" y="32"/>
                </a:cubicBezTo>
                <a:cubicBezTo>
                  <a:pt x="411" y="37"/>
                  <a:pt x="498" y="53"/>
                  <a:pt x="583" y="78"/>
                </a:cubicBezTo>
                <a:cubicBezTo>
                  <a:pt x="630" y="92"/>
                  <a:pt x="670" y="113"/>
                  <a:pt x="677" y="172"/>
                </a:cubicBezTo>
                <a:cubicBezTo>
                  <a:pt x="684" y="228"/>
                  <a:pt x="702" y="283"/>
                  <a:pt x="712" y="340"/>
                </a:cubicBezTo>
                <a:cubicBezTo>
                  <a:pt x="716" y="361"/>
                  <a:pt x="712" y="384"/>
                  <a:pt x="713" y="407"/>
                </a:cubicBezTo>
                <a:cubicBezTo>
                  <a:pt x="715" y="451"/>
                  <a:pt x="718" y="495"/>
                  <a:pt x="722" y="538"/>
                </a:cubicBezTo>
                <a:cubicBezTo>
                  <a:pt x="730" y="623"/>
                  <a:pt x="729" y="708"/>
                  <a:pt x="725" y="793"/>
                </a:cubicBezTo>
                <a:cubicBezTo>
                  <a:pt x="724" y="807"/>
                  <a:pt x="726" y="822"/>
                  <a:pt x="727" y="836"/>
                </a:cubicBezTo>
                <a:cubicBezTo>
                  <a:pt x="729" y="881"/>
                  <a:pt x="731" y="926"/>
                  <a:pt x="734" y="971"/>
                </a:cubicBezTo>
                <a:cubicBezTo>
                  <a:pt x="735" y="995"/>
                  <a:pt x="720" y="1005"/>
                  <a:pt x="701" y="1011"/>
                </a:cubicBezTo>
                <a:cubicBezTo>
                  <a:pt x="686" y="1015"/>
                  <a:pt x="670" y="1015"/>
                  <a:pt x="649" y="10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3110655" y="3775559"/>
            <a:ext cx="787400" cy="695325"/>
          </a:xfrm>
          <a:custGeom>
            <a:avLst/>
            <a:gdLst>
              <a:gd name="T0" fmla="*/ 19 w 1319"/>
              <a:gd name="T1" fmla="*/ 0 h 1168"/>
              <a:gd name="T2" fmla="*/ 70 w 1319"/>
              <a:gd name="T3" fmla="*/ 29 h 1168"/>
              <a:gd name="T4" fmla="*/ 277 w 1319"/>
              <a:gd name="T5" fmla="*/ 91 h 1168"/>
              <a:gd name="T6" fmla="*/ 371 w 1319"/>
              <a:gd name="T7" fmla="*/ 106 h 1168"/>
              <a:gd name="T8" fmla="*/ 688 w 1319"/>
              <a:gd name="T9" fmla="*/ 95 h 1168"/>
              <a:gd name="T10" fmla="*/ 844 w 1319"/>
              <a:gd name="T11" fmla="*/ 36 h 1168"/>
              <a:gd name="T12" fmla="*/ 877 w 1319"/>
              <a:gd name="T13" fmla="*/ 25 h 1168"/>
              <a:gd name="T14" fmla="*/ 904 w 1319"/>
              <a:gd name="T15" fmla="*/ 156 h 1168"/>
              <a:gd name="T16" fmla="*/ 946 w 1319"/>
              <a:gd name="T17" fmla="*/ 400 h 1168"/>
              <a:gd name="T18" fmla="*/ 967 w 1319"/>
              <a:gd name="T19" fmla="*/ 582 h 1168"/>
              <a:gd name="T20" fmla="*/ 993 w 1319"/>
              <a:gd name="T21" fmla="*/ 714 h 1168"/>
              <a:gd name="T22" fmla="*/ 1035 w 1319"/>
              <a:gd name="T23" fmla="*/ 742 h 1168"/>
              <a:gd name="T24" fmla="*/ 1158 w 1319"/>
              <a:gd name="T25" fmla="*/ 729 h 1168"/>
              <a:gd name="T26" fmla="*/ 1241 w 1319"/>
              <a:gd name="T27" fmla="*/ 721 h 1168"/>
              <a:gd name="T28" fmla="*/ 1299 w 1319"/>
              <a:gd name="T29" fmla="*/ 774 h 1168"/>
              <a:gd name="T30" fmla="*/ 1313 w 1319"/>
              <a:gd name="T31" fmla="*/ 909 h 1168"/>
              <a:gd name="T32" fmla="*/ 1316 w 1319"/>
              <a:gd name="T33" fmla="*/ 1028 h 1168"/>
              <a:gd name="T34" fmla="*/ 1317 w 1319"/>
              <a:gd name="T35" fmla="*/ 1092 h 1168"/>
              <a:gd name="T36" fmla="*/ 1283 w 1319"/>
              <a:gd name="T37" fmla="*/ 1140 h 1168"/>
              <a:gd name="T38" fmla="*/ 1224 w 1319"/>
              <a:gd name="T39" fmla="*/ 1150 h 1168"/>
              <a:gd name="T40" fmla="*/ 1159 w 1319"/>
              <a:gd name="T41" fmla="*/ 1106 h 1168"/>
              <a:gd name="T42" fmla="*/ 1160 w 1319"/>
              <a:gd name="T43" fmla="*/ 1067 h 1168"/>
              <a:gd name="T44" fmla="*/ 1161 w 1319"/>
              <a:gd name="T45" fmla="*/ 1051 h 1168"/>
              <a:gd name="T46" fmla="*/ 1146 w 1319"/>
              <a:gd name="T47" fmla="*/ 946 h 1168"/>
              <a:gd name="T48" fmla="*/ 1108 w 1319"/>
              <a:gd name="T49" fmla="*/ 931 h 1168"/>
              <a:gd name="T50" fmla="*/ 1056 w 1319"/>
              <a:gd name="T51" fmla="*/ 949 h 1168"/>
              <a:gd name="T52" fmla="*/ 797 w 1319"/>
              <a:gd name="T53" fmla="*/ 1017 h 1168"/>
              <a:gd name="T54" fmla="*/ 659 w 1319"/>
              <a:gd name="T55" fmla="*/ 1029 h 1168"/>
              <a:gd name="T56" fmla="*/ 620 w 1319"/>
              <a:gd name="T57" fmla="*/ 994 h 1168"/>
              <a:gd name="T58" fmla="*/ 618 w 1319"/>
              <a:gd name="T59" fmla="*/ 946 h 1168"/>
              <a:gd name="T60" fmla="*/ 613 w 1319"/>
              <a:gd name="T61" fmla="*/ 675 h 1168"/>
              <a:gd name="T62" fmla="*/ 605 w 1319"/>
              <a:gd name="T63" fmla="*/ 580 h 1168"/>
              <a:gd name="T64" fmla="*/ 558 w 1319"/>
              <a:gd name="T65" fmla="*/ 313 h 1168"/>
              <a:gd name="T66" fmla="*/ 481 w 1319"/>
              <a:gd name="T67" fmla="*/ 232 h 1168"/>
              <a:gd name="T68" fmla="*/ 306 w 1319"/>
              <a:gd name="T69" fmla="*/ 192 h 1168"/>
              <a:gd name="T70" fmla="*/ 78 w 1319"/>
              <a:gd name="T71" fmla="*/ 161 h 1168"/>
              <a:gd name="T72" fmla="*/ 19 w 1319"/>
              <a:gd name="T73" fmla="*/ 147 h 1168"/>
              <a:gd name="T74" fmla="*/ 2 w 1319"/>
              <a:gd name="T75" fmla="*/ 129 h 1168"/>
              <a:gd name="T76" fmla="*/ 2 w 1319"/>
              <a:gd name="T77" fmla="*/ 30 h 1168"/>
              <a:gd name="T78" fmla="*/ 19 w 1319"/>
              <a:gd name="T79" fmla="*/ 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19" h="1168">
                <a:moveTo>
                  <a:pt x="19" y="0"/>
                </a:moveTo>
                <a:cubicBezTo>
                  <a:pt x="38" y="11"/>
                  <a:pt x="54" y="19"/>
                  <a:pt x="70" y="29"/>
                </a:cubicBezTo>
                <a:cubicBezTo>
                  <a:pt x="133" y="70"/>
                  <a:pt x="203" y="85"/>
                  <a:pt x="277" y="91"/>
                </a:cubicBezTo>
                <a:cubicBezTo>
                  <a:pt x="309" y="94"/>
                  <a:pt x="340" y="103"/>
                  <a:pt x="371" y="106"/>
                </a:cubicBezTo>
                <a:cubicBezTo>
                  <a:pt x="478" y="119"/>
                  <a:pt x="584" y="124"/>
                  <a:pt x="688" y="95"/>
                </a:cubicBezTo>
                <a:cubicBezTo>
                  <a:pt x="742" y="81"/>
                  <a:pt x="792" y="56"/>
                  <a:pt x="844" y="36"/>
                </a:cubicBezTo>
                <a:cubicBezTo>
                  <a:pt x="854" y="32"/>
                  <a:pt x="863" y="29"/>
                  <a:pt x="877" y="25"/>
                </a:cubicBezTo>
                <a:cubicBezTo>
                  <a:pt x="886" y="71"/>
                  <a:pt x="896" y="114"/>
                  <a:pt x="904" y="156"/>
                </a:cubicBezTo>
                <a:cubicBezTo>
                  <a:pt x="918" y="237"/>
                  <a:pt x="933" y="318"/>
                  <a:pt x="946" y="400"/>
                </a:cubicBezTo>
                <a:cubicBezTo>
                  <a:pt x="955" y="460"/>
                  <a:pt x="965" y="521"/>
                  <a:pt x="967" y="582"/>
                </a:cubicBezTo>
                <a:cubicBezTo>
                  <a:pt x="968" y="628"/>
                  <a:pt x="987" y="669"/>
                  <a:pt x="993" y="714"/>
                </a:cubicBezTo>
                <a:cubicBezTo>
                  <a:pt x="996" y="735"/>
                  <a:pt x="1013" y="744"/>
                  <a:pt x="1035" y="742"/>
                </a:cubicBezTo>
                <a:cubicBezTo>
                  <a:pt x="1076" y="738"/>
                  <a:pt x="1117" y="733"/>
                  <a:pt x="1158" y="729"/>
                </a:cubicBezTo>
                <a:cubicBezTo>
                  <a:pt x="1185" y="726"/>
                  <a:pt x="1213" y="723"/>
                  <a:pt x="1241" y="721"/>
                </a:cubicBezTo>
                <a:cubicBezTo>
                  <a:pt x="1273" y="720"/>
                  <a:pt x="1296" y="742"/>
                  <a:pt x="1299" y="774"/>
                </a:cubicBezTo>
                <a:cubicBezTo>
                  <a:pt x="1304" y="819"/>
                  <a:pt x="1310" y="864"/>
                  <a:pt x="1313" y="909"/>
                </a:cubicBezTo>
                <a:cubicBezTo>
                  <a:pt x="1316" y="948"/>
                  <a:pt x="1315" y="988"/>
                  <a:pt x="1316" y="1028"/>
                </a:cubicBezTo>
                <a:cubicBezTo>
                  <a:pt x="1316" y="1049"/>
                  <a:pt x="1316" y="1071"/>
                  <a:pt x="1317" y="1092"/>
                </a:cubicBezTo>
                <a:cubicBezTo>
                  <a:pt x="1319" y="1124"/>
                  <a:pt x="1314" y="1132"/>
                  <a:pt x="1283" y="1140"/>
                </a:cubicBezTo>
                <a:cubicBezTo>
                  <a:pt x="1264" y="1145"/>
                  <a:pt x="1243" y="1145"/>
                  <a:pt x="1224" y="1150"/>
                </a:cubicBezTo>
                <a:cubicBezTo>
                  <a:pt x="1164" y="1167"/>
                  <a:pt x="1164" y="1168"/>
                  <a:pt x="1159" y="1106"/>
                </a:cubicBezTo>
                <a:cubicBezTo>
                  <a:pt x="1157" y="1093"/>
                  <a:pt x="1159" y="1080"/>
                  <a:pt x="1160" y="1067"/>
                </a:cubicBezTo>
                <a:cubicBezTo>
                  <a:pt x="1160" y="1061"/>
                  <a:pt x="1163" y="1055"/>
                  <a:pt x="1161" y="1051"/>
                </a:cubicBezTo>
                <a:cubicBezTo>
                  <a:pt x="1146" y="1017"/>
                  <a:pt x="1143" y="983"/>
                  <a:pt x="1146" y="946"/>
                </a:cubicBezTo>
                <a:cubicBezTo>
                  <a:pt x="1147" y="931"/>
                  <a:pt x="1130" y="925"/>
                  <a:pt x="1108" y="931"/>
                </a:cubicBezTo>
                <a:cubicBezTo>
                  <a:pt x="1090" y="936"/>
                  <a:pt x="1073" y="944"/>
                  <a:pt x="1056" y="949"/>
                </a:cubicBezTo>
                <a:cubicBezTo>
                  <a:pt x="970" y="973"/>
                  <a:pt x="884" y="998"/>
                  <a:pt x="797" y="1017"/>
                </a:cubicBezTo>
                <a:cubicBezTo>
                  <a:pt x="753" y="1027"/>
                  <a:pt x="705" y="1027"/>
                  <a:pt x="659" y="1029"/>
                </a:cubicBezTo>
                <a:cubicBezTo>
                  <a:pt x="632" y="1030"/>
                  <a:pt x="624" y="1021"/>
                  <a:pt x="620" y="994"/>
                </a:cubicBezTo>
                <a:cubicBezTo>
                  <a:pt x="618" y="978"/>
                  <a:pt x="618" y="962"/>
                  <a:pt x="618" y="946"/>
                </a:cubicBezTo>
                <a:cubicBezTo>
                  <a:pt x="616" y="856"/>
                  <a:pt x="615" y="765"/>
                  <a:pt x="613" y="675"/>
                </a:cubicBezTo>
                <a:cubicBezTo>
                  <a:pt x="612" y="643"/>
                  <a:pt x="610" y="611"/>
                  <a:pt x="605" y="580"/>
                </a:cubicBezTo>
                <a:cubicBezTo>
                  <a:pt x="590" y="491"/>
                  <a:pt x="573" y="402"/>
                  <a:pt x="558" y="313"/>
                </a:cubicBezTo>
                <a:cubicBezTo>
                  <a:pt x="551" y="267"/>
                  <a:pt x="522" y="243"/>
                  <a:pt x="481" y="232"/>
                </a:cubicBezTo>
                <a:cubicBezTo>
                  <a:pt x="423" y="217"/>
                  <a:pt x="365" y="202"/>
                  <a:pt x="306" y="192"/>
                </a:cubicBezTo>
                <a:cubicBezTo>
                  <a:pt x="230" y="179"/>
                  <a:pt x="154" y="171"/>
                  <a:pt x="78" y="161"/>
                </a:cubicBezTo>
                <a:cubicBezTo>
                  <a:pt x="58" y="158"/>
                  <a:pt x="38" y="153"/>
                  <a:pt x="19" y="147"/>
                </a:cubicBezTo>
                <a:cubicBezTo>
                  <a:pt x="12" y="145"/>
                  <a:pt x="2" y="136"/>
                  <a:pt x="2" y="129"/>
                </a:cubicBezTo>
                <a:cubicBezTo>
                  <a:pt x="0" y="96"/>
                  <a:pt x="0" y="63"/>
                  <a:pt x="2" y="30"/>
                </a:cubicBezTo>
                <a:cubicBezTo>
                  <a:pt x="2" y="21"/>
                  <a:pt x="12" y="12"/>
                  <a:pt x="1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3639293" y="3051659"/>
            <a:ext cx="666750" cy="374650"/>
          </a:xfrm>
          <a:custGeom>
            <a:avLst/>
            <a:gdLst>
              <a:gd name="T0" fmla="*/ 981 w 1119"/>
              <a:gd name="T1" fmla="*/ 100 h 628"/>
              <a:gd name="T2" fmla="*/ 997 w 1119"/>
              <a:gd name="T3" fmla="*/ 143 h 628"/>
              <a:gd name="T4" fmla="*/ 1052 w 1119"/>
              <a:gd name="T5" fmla="*/ 313 h 628"/>
              <a:gd name="T6" fmla="*/ 1085 w 1119"/>
              <a:gd name="T7" fmla="*/ 436 h 628"/>
              <a:gd name="T8" fmla="*/ 1096 w 1119"/>
              <a:gd name="T9" fmla="*/ 470 h 628"/>
              <a:gd name="T10" fmla="*/ 1111 w 1119"/>
              <a:gd name="T11" fmla="*/ 627 h 628"/>
              <a:gd name="T12" fmla="*/ 993 w 1119"/>
              <a:gd name="T13" fmla="*/ 626 h 628"/>
              <a:gd name="T14" fmla="*/ 827 w 1119"/>
              <a:gd name="T15" fmla="*/ 612 h 628"/>
              <a:gd name="T16" fmla="*/ 740 w 1119"/>
              <a:gd name="T17" fmla="*/ 600 h 628"/>
              <a:gd name="T18" fmla="*/ 629 w 1119"/>
              <a:gd name="T19" fmla="*/ 598 h 628"/>
              <a:gd name="T20" fmla="*/ 602 w 1119"/>
              <a:gd name="T21" fmla="*/ 596 h 628"/>
              <a:gd name="T22" fmla="*/ 496 w 1119"/>
              <a:gd name="T23" fmla="*/ 592 h 628"/>
              <a:gd name="T24" fmla="*/ 312 w 1119"/>
              <a:gd name="T25" fmla="*/ 593 h 628"/>
              <a:gd name="T26" fmla="*/ 327 w 1119"/>
              <a:gd name="T27" fmla="*/ 564 h 628"/>
              <a:gd name="T28" fmla="*/ 418 w 1119"/>
              <a:gd name="T29" fmla="*/ 433 h 628"/>
              <a:gd name="T30" fmla="*/ 386 w 1119"/>
              <a:gd name="T31" fmla="*/ 358 h 628"/>
              <a:gd name="T32" fmla="*/ 264 w 1119"/>
              <a:gd name="T33" fmla="*/ 342 h 628"/>
              <a:gd name="T34" fmla="*/ 172 w 1119"/>
              <a:gd name="T35" fmla="*/ 283 h 628"/>
              <a:gd name="T36" fmla="*/ 78 w 1119"/>
              <a:gd name="T37" fmla="*/ 156 h 628"/>
              <a:gd name="T38" fmla="*/ 42 w 1119"/>
              <a:gd name="T39" fmla="*/ 125 h 628"/>
              <a:gd name="T40" fmla="*/ 9 w 1119"/>
              <a:gd name="T41" fmla="*/ 46 h 628"/>
              <a:gd name="T42" fmla="*/ 20 w 1119"/>
              <a:gd name="T43" fmla="*/ 0 h 628"/>
              <a:gd name="T44" fmla="*/ 102 w 1119"/>
              <a:gd name="T45" fmla="*/ 50 h 628"/>
              <a:gd name="T46" fmla="*/ 240 w 1119"/>
              <a:gd name="T47" fmla="*/ 115 h 628"/>
              <a:gd name="T48" fmla="*/ 297 w 1119"/>
              <a:gd name="T49" fmla="*/ 134 h 628"/>
              <a:gd name="T50" fmla="*/ 441 w 1119"/>
              <a:gd name="T51" fmla="*/ 160 h 628"/>
              <a:gd name="T52" fmla="*/ 537 w 1119"/>
              <a:gd name="T53" fmla="*/ 165 h 628"/>
              <a:gd name="T54" fmla="*/ 683 w 1119"/>
              <a:gd name="T55" fmla="*/ 163 h 628"/>
              <a:gd name="T56" fmla="*/ 759 w 1119"/>
              <a:gd name="T57" fmla="*/ 157 h 628"/>
              <a:gd name="T58" fmla="*/ 981 w 1119"/>
              <a:gd name="T59" fmla="*/ 100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19" h="628">
                <a:moveTo>
                  <a:pt x="981" y="100"/>
                </a:moveTo>
                <a:cubicBezTo>
                  <a:pt x="986" y="114"/>
                  <a:pt x="992" y="128"/>
                  <a:pt x="997" y="143"/>
                </a:cubicBezTo>
                <a:cubicBezTo>
                  <a:pt x="1015" y="200"/>
                  <a:pt x="1034" y="256"/>
                  <a:pt x="1052" y="313"/>
                </a:cubicBezTo>
                <a:cubicBezTo>
                  <a:pt x="1064" y="354"/>
                  <a:pt x="1074" y="395"/>
                  <a:pt x="1085" y="436"/>
                </a:cubicBezTo>
                <a:cubicBezTo>
                  <a:pt x="1088" y="447"/>
                  <a:pt x="1092" y="459"/>
                  <a:pt x="1096" y="470"/>
                </a:cubicBezTo>
                <a:cubicBezTo>
                  <a:pt x="1112" y="511"/>
                  <a:pt x="1119" y="582"/>
                  <a:pt x="1111" y="627"/>
                </a:cubicBezTo>
                <a:cubicBezTo>
                  <a:pt x="1072" y="627"/>
                  <a:pt x="1033" y="628"/>
                  <a:pt x="993" y="626"/>
                </a:cubicBezTo>
                <a:cubicBezTo>
                  <a:pt x="938" y="623"/>
                  <a:pt x="882" y="618"/>
                  <a:pt x="827" y="612"/>
                </a:cubicBezTo>
                <a:cubicBezTo>
                  <a:pt x="798" y="610"/>
                  <a:pt x="769" y="604"/>
                  <a:pt x="740" y="600"/>
                </a:cubicBezTo>
                <a:cubicBezTo>
                  <a:pt x="704" y="595"/>
                  <a:pt x="667" y="589"/>
                  <a:pt x="629" y="598"/>
                </a:cubicBezTo>
                <a:cubicBezTo>
                  <a:pt x="621" y="600"/>
                  <a:pt x="610" y="599"/>
                  <a:pt x="602" y="596"/>
                </a:cubicBezTo>
                <a:cubicBezTo>
                  <a:pt x="567" y="580"/>
                  <a:pt x="531" y="591"/>
                  <a:pt x="496" y="592"/>
                </a:cubicBezTo>
                <a:cubicBezTo>
                  <a:pt x="436" y="594"/>
                  <a:pt x="377" y="593"/>
                  <a:pt x="312" y="593"/>
                </a:cubicBezTo>
                <a:cubicBezTo>
                  <a:pt x="318" y="581"/>
                  <a:pt x="321" y="572"/>
                  <a:pt x="327" y="564"/>
                </a:cubicBezTo>
                <a:cubicBezTo>
                  <a:pt x="357" y="520"/>
                  <a:pt x="389" y="478"/>
                  <a:pt x="418" y="433"/>
                </a:cubicBezTo>
                <a:cubicBezTo>
                  <a:pt x="444" y="395"/>
                  <a:pt x="431" y="366"/>
                  <a:pt x="386" y="358"/>
                </a:cubicBezTo>
                <a:cubicBezTo>
                  <a:pt x="346" y="352"/>
                  <a:pt x="304" y="348"/>
                  <a:pt x="264" y="342"/>
                </a:cubicBezTo>
                <a:cubicBezTo>
                  <a:pt x="225" y="336"/>
                  <a:pt x="191" y="325"/>
                  <a:pt x="172" y="283"/>
                </a:cubicBezTo>
                <a:cubicBezTo>
                  <a:pt x="150" y="235"/>
                  <a:pt x="119" y="191"/>
                  <a:pt x="78" y="156"/>
                </a:cubicBezTo>
                <a:cubicBezTo>
                  <a:pt x="66" y="145"/>
                  <a:pt x="55" y="134"/>
                  <a:pt x="42" y="125"/>
                </a:cubicBezTo>
                <a:cubicBezTo>
                  <a:pt x="6" y="101"/>
                  <a:pt x="0" y="89"/>
                  <a:pt x="9" y="46"/>
                </a:cubicBezTo>
                <a:cubicBezTo>
                  <a:pt x="11" y="32"/>
                  <a:pt x="15" y="19"/>
                  <a:pt x="20" y="0"/>
                </a:cubicBezTo>
                <a:cubicBezTo>
                  <a:pt x="51" y="19"/>
                  <a:pt x="77" y="33"/>
                  <a:pt x="102" y="50"/>
                </a:cubicBezTo>
                <a:cubicBezTo>
                  <a:pt x="145" y="79"/>
                  <a:pt x="187" y="108"/>
                  <a:pt x="240" y="115"/>
                </a:cubicBezTo>
                <a:cubicBezTo>
                  <a:pt x="260" y="117"/>
                  <a:pt x="278" y="127"/>
                  <a:pt x="297" y="134"/>
                </a:cubicBezTo>
                <a:cubicBezTo>
                  <a:pt x="343" y="153"/>
                  <a:pt x="391" y="159"/>
                  <a:pt x="441" y="160"/>
                </a:cubicBezTo>
                <a:cubicBezTo>
                  <a:pt x="473" y="161"/>
                  <a:pt x="505" y="165"/>
                  <a:pt x="537" y="165"/>
                </a:cubicBezTo>
                <a:cubicBezTo>
                  <a:pt x="586" y="166"/>
                  <a:pt x="635" y="164"/>
                  <a:pt x="683" y="163"/>
                </a:cubicBezTo>
                <a:cubicBezTo>
                  <a:pt x="709" y="162"/>
                  <a:pt x="735" y="163"/>
                  <a:pt x="759" y="157"/>
                </a:cubicBezTo>
                <a:cubicBezTo>
                  <a:pt x="831" y="140"/>
                  <a:pt x="903" y="121"/>
                  <a:pt x="981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2589955" y="3467584"/>
            <a:ext cx="484188" cy="382588"/>
          </a:xfrm>
          <a:custGeom>
            <a:avLst/>
            <a:gdLst>
              <a:gd name="T0" fmla="*/ 811 w 813"/>
              <a:gd name="T1" fmla="*/ 494 h 642"/>
              <a:gd name="T2" fmla="*/ 803 w 813"/>
              <a:gd name="T3" fmla="*/ 602 h 642"/>
              <a:gd name="T4" fmla="*/ 758 w 813"/>
              <a:gd name="T5" fmla="*/ 634 h 642"/>
              <a:gd name="T6" fmla="*/ 514 w 813"/>
              <a:gd name="T7" fmla="*/ 566 h 642"/>
              <a:gd name="T8" fmla="*/ 307 w 813"/>
              <a:gd name="T9" fmla="*/ 497 h 642"/>
              <a:gd name="T10" fmla="*/ 279 w 813"/>
              <a:gd name="T11" fmla="*/ 481 h 642"/>
              <a:gd name="T12" fmla="*/ 142 w 813"/>
              <a:gd name="T13" fmla="*/ 411 h 642"/>
              <a:gd name="T14" fmla="*/ 38 w 813"/>
              <a:gd name="T15" fmla="*/ 339 h 642"/>
              <a:gd name="T16" fmla="*/ 49 w 813"/>
              <a:gd name="T17" fmla="*/ 213 h 642"/>
              <a:gd name="T18" fmla="*/ 301 w 813"/>
              <a:gd name="T19" fmla="*/ 92 h 642"/>
              <a:gd name="T20" fmla="*/ 430 w 813"/>
              <a:gd name="T21" fmla="*/ 49 h 642"/>
              <a:gd name="T22" fmla="*/ 590 w 813"/>
              <a:gd name="T23" fmla="*/ 3 h 642"/>
              <a:gd name="T24" fmla="*/ 622 w 813"/>
              <a:gd name="T25" fmla="*/ 1 h 642"/>
              <a:gd name="T26" fmla="*/ 658 w 813"/>
              <a:gd name="T27" fmla="*/ 35 h 642"/>
              <a:gd name="T28" fmla="*/ 672 w 813"/>
              <a:gd name="T29" fmla="*/ 118 h 642"/>
              <a:gd name="T30" fmla="*/ 723 w 813"/>
              <a:gd name="T31" fmla="*/ 293 h 642"/>
              <a:gd name="T32" fmla="*/ 775 w 813"/>
              <a:gd name="T33" fmla="*/ 378 h 642"/>
              <a:gd name="T34" fmla="*/ 811 w 813"/>
              <a:gd name="T35" fmla="*/ 494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3" h="642">
                <a:moveTo>
                  <a:pt x="811" y="494"/>
                </a:moveTo>
                <a:cubicBezTo>
                  <a:pt x="808" y="525"/>
                  <a:pt x="806" y="563"/>
                  <a:pt x="803" y="602"/>
                </a:cubicBezTo>
                <a:cubicBezTo>
                  <a:pt x="800" y="632"/>
                  <a:pt x="788" y="642"/>
                  <a:pt x="758" y="634"/>
                </a:cubicBezTo>
                <a:cubicBezTo>
                  <a:pt x="677" y="612"/>
                  <a:pt x="595" y="590"/>
                  <a:pt x="514" y="566"/>
                </a:cubicBezTo>
                <a:cubicBezTo>
                  <a:pt x="444" y="545"/>
                  <a:pt x="376" y="520"/>
                  <a:pt x="307" y="497"/>
                </a:cubicBezTo>
                <a:cubicBezTo>
                  <a:pt x="297" y="493"/>
                  <a:pt x="287" y="488"/>
                  <a:pt x="279" y="481"/>
                </a:cubicBezTo>
                <a:cubicBezTo>
                  <a:pt x="239" y="447"/>
                  <a:pt x="189" y="432"/>
                  <a:pt x="142" y="411"/>
                </a:cubicBezTo>
                <a:cubicBezTo>
                  <a:pt x="104" y="394"/>
                  <a:pt x="69" y="368"/>
                  <a:pt x="38" y="339"/>
                </a:cubicBezTo>
                <a:cubicBezTo>
                  <a:pt x="0" y="303"/>
                  <a:pt x="8" y="246"/>
                  <a:pt x="49" y="213"/>
                </a:cubicBezTo>
                <a:cubicBezTo>
                  <a:pt x="123" y="152"/>
                  <a:pt x="208" y="114"/>
                  <a:pt x="301" y="92"/>
                </a:cubicBezTo>
                <a:cubicBezTo>
                  <a:pt x="345" y="81"/>
                  <a:pt x="387" y="62"/>
                  <a:pt x="430" y="49"/>
                </a:cubicBezTo>
                <a:cubicBezTo>
                  <a:pt x="483" y="33"/>
                  <a:pt x="536" y="18"/>
                  <a:pt x="590" y="3"/>
                </a:cubicBezTo>
                <a:cubicBezTo>
                  <a:pt x="600" y="0"/>
                  <a:pt x="611" y="0"/>
                  <a:pt x="622" y="1"/>
                </a:cubicBezTo>
                <a:cubicBezTo>
                  <a:pt x="648" y="4"/>
                  <a:pt x="653" y="9"/>
                  <a:pt x="658" y="35"/>
                </a:cubicBezTo>
                <a:cubicBezTo>
                  <a:pt x="663" y="63"/>
                  <a:pt x="665" y="91"/>
                  <a:pt x="672" y="118"/>
                </a:cubicBezTo>
                <a:cubicBezTo>
                  <a:pt x="687" y="177"/>
                  <a:pt x="703" y="236"/>
                  <a:pt x="723" y="293"/>
                </a:cubicBezTo>
                <a:cubicBezTo>
                  <a:pt x="735" y="324"/>
                  <a:pt x="755" y="352"/>
                  <a:pt x="775" y="378"/>
                </a:cubicBezTo>
                <a:cubicBezTo>
                  <a:pt x="812" y="426"/>
                  <a:pt x="813" y="426"/>
                  <a:pt x="811" y="4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5879255" y="2602396"/>
            <a:ext cx="301625" cy="395288"/>
          </a:xfrm>
          <a:custGeom>
            <a:avLst/>
            <a:gdLst>
              <a:gd name="T0" fmla="*/ 327 w 505"/>
              <a:gd name="T1" fmla="*/ 183 h 663"/>
              <a:gd name="T2" fmla="*/ 440 w 505"/>
              <a:gd name="T3" fmla="*/ 285 h 663"/>
              <a:gd name="T4" fmla="*/ 465 w 505"/>
              <a:gd name="T5" fmla="*/ 333 h 663"/>
              <a:gd name="T6" fmla="*/ 471 w 505"/>
              <a:gd name="T7" fmla="*/ 356 h 663"/>
              <a:gd name="T8" fmla="*/ 476 w 505"/>
              <a:gd name="T9" fmla="*/ 515 h 663"/>
              <a:gd name="T10" fmla="*/ 462 w 505"/>
              <a:gd name="T11" fmla="*/ 556 h 663"/>
              <a:gd name="T12" fmla="*/ 449 w 505"/>
              <a:gd name="T13" fmla="*/ 576 h 663"/>
              <a:gd name="T14" fmla="*/ 207 w 505"/>
              <a:gd name="T15" fmla="*/ 638 h 663"/>
              <a:gd name="T16" fmla="*/ 136 w 505"/>
              <a:gd name="T17" fmla="*/ 615 h 663"/>
              <a:gd name="T18" fmla="*/ 117 w 505"/>
              <a:gd name="T19" fmla="*/ 602 h 663"/>
              <a:gd name="T20" fmla="*/ 30 w 505"/>
              <a:gd name="T21" fmla="*/ 474 h 663"/>
              <a:gd name="T22" fmla="*/ 25 w 505"/>
              <a:gd name="T23" fmla="*/ 310 h 663"/>
              <a:gd name="T24" fmla="*/ 85 w 505"/>
              <a:gd name="T25" fmla="*/ 204 h 663"/>
              <a:gd name="T26" fmla="*/ 201 w 505"/>
              <a:gd name="T27" fmla="*/ 106 h 663"/>
              <a:gd name="T28" fmla="*/ 341 w 505"/>
              <a:gd name="T29" fmla="*/ 16 h 663"/>
              <a:gd name="T30" fmla="*/ 383 w 505"/>
              <a:gd name="T31" fmla="*/ 4 h 663"/>
              <a:gd name="T32" fmla="*/ 446 w 505"/>
              <a:gd name="T33" fmla="*/ 1 h 663"/>
              <a:gd name="T34" fmla="*/ 491 w 505"/>
              <a:gd name="T35" fmla="*/ 23 h 663"/>
              <a:gd name="T36" fmla="*/ 484 w 505"/>
              <a:gd name="T37" fmla="*/ 67 h 663"/>
              <a:gd name="T38" fmla="*/ 417 w 505"/>
              <a:gd name="T39" fmla="*/ 102 h 663"/>
              <a:gd name="T40" fmla="*/ 327 w 505"/>
              <a:gd name="T41" fmla="*/ 183 h 663"/>
              <a:gd name="T42" fmla="*/ 247 w 505"/>
              <a:gd name="T43" fmla="*/ 491 h 663"/>
              <a:gd name="T44" fmla="*/ 291 w 505"/>
              <a:gd name="T45" fmla="*/ 473 h 663"/>
              <a:gd name="T46" fmla="*/ 332 w 505"/>
              <a:gd name="T47" fmla="*/ 431 h 663"/>
              <a:gd name="T48" fmla="*/ 315 w 505"/>
              <a:gd name="T49" fmla="*/ 315 h 663"/>
              <a:gd name="T50" fmla="*/ 297 w 505"/>
              <a:gd name="T51" fmla="*/ 299 h 663"/>
              <a:gd name="T52" fmla="*/ 199 w 505"/>
              <a:gd name="T53" fmla="*/ 250 h 663"/>
              <a:gd name="T54" fmla="*/ 165 w 505"/>
              <a:gd name="T55" fmla="*/ 267 h 663"/>
              <a:gd name="T56" fmla="*/ 184 w 505"/>
              <a:gd name="T57" fmla="*/ 305 h 663"/>
              <a:gd name="T58" fmla="*/ 231 w 505"/>
              <a:gd name="T59" fmla="*/ 325 h 663"/>
              <a:gd name="T60" fmla="*/ 270 w 505"/>
              <a:gd name="T61" fmla="*/ 363 h 663"/>
              <a:gd name="T62" fmla="*/ 270 w 505"/>
              <a:gd name="T63" fmla="*/ 403 h 663"/>
              <a:gd name="T64" fmla="*/ 245 w 505"/>
              <a:gd name="T65" fmla="*/ 416 h 663"/>
              <a:gd name="T66" fmla="*/ 139 w 505"/>
              <a:gd name="T67" fmla="*/ 375 h 663"/>
              <a:gd name="T68" fmla="*/ 103 w 505"/>
              <a:gd name="T69" fmla="*/ 368 h 663"/>
              <a:gd name="T70" fmla="*/ 91 w 505"/>
              <a:gd name="T71" fmla="*/ 414 h 663"/>
              <a:gd name="T72" fmla="*/ 133 w 505"/>
              <a:gd name="T73" fmla="*/ 454 h 663"/>
              <a:gd name="T74" fmla="*/ 204 w 505"/>
              <a:gd name="T75" fmla="*/ 479 h 663"/>
              <a:gd name="T76" fmla="*/ 247 w 505"/>
              <a:gd name="T77" fmla="*/ 491 h 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05" h="663">
                <a:moveTo>
                  <a:pt x="327" y="183"/>
                </a:moveTo>
                <a:cubicBezTo>
                  <a:pt x="366" y="218"/>
                  <a:pt x="403" y="251"/>
                  <a:pt x="440" y="285"/>
                </a:cubicBezTo>
                <a:cubicBezTo>
                  <a:pt x="455" y="298"/>
                  <a:pt x="465" y="312"/>
                  <a:pt x="465" y="333"/>
                </a:cubicBezTo>
                <a:cubicBezTo>
                  <a:pt x="464" y="341"/>
                  <a:pt x="467" y="349"/>
                  <a:pt x="471" y="356"/>
                </a:cubicBezTo>
                <a:cubicBezTo>
                  <a:pt x="500" y="408"/>
                  <a:pt x="488" y="461"/>
                  <a:pt x="476" y="515"/>
                </a:cubicBezTo>
                <a:cubicBezTo>
                  <a:pt x="472" y="529"/>
                  <a:pt x="467" y="543"/>
                  <a:pt x="462" y="556"/>
                </a:cubicBezTo>
                <a:cubicBezTo>
                  <a:pt x="459" y="563"/>
                  <a:pt x="455" y="570"/>
                  <a:pt x="449" y="576"/>
                </a:cubicBezTo>
                <a:cubicBezTo>
                  <a:pt x="380" y="640"/>
                  <a:pt x="299" y="663"/>
                  <a:pt x="207" y="638"/>
                </a:cubicBezTo>
                <a:cubicBezTo>
                  <a:pt x="183" y="632"/>
                  <a:pt x="160" y="624"/>
                  <a:pt x="136" y="615"/>
                </a:cubicBezTo>
                <a:cubicBezTo>
                  <a:pt x="129" y="613"/>
                  <a:pt x="122" y="607"/>
                  <a:pt x="117" y="602"/>
                </a:cubicBezTo>
                <a:cubicBezTo>
                  <a:pt x="85" y="562"/>
                  <a:pt x="54" y="521"/>
                  <a:pt x="30" y="474"/>
                </a:cubicBezTo>
                <a:cubicBezTo>
                  <a:pt x="0" y="418"/>
                  <a:pt x="8" y="367"/>
                  <a:pt x="25" y="310"/>
                </a:cubicBezTo>
                <a:cubicBezTo>
                  <a:pt x="37" y="270"/>
                  <a:pt x="58" y="233"/>
                  <a:pt x="85" y="204"/>
                </a:cubicBezTo>
                <a:cubicBezTo>
                  <a:pt x="119" y="167"/>
                  <a:pt x="160" y="136"/>
                  <a:pt x="201" y="106"/>
                </a:cubicBezTo>
                <a:cubicBezTo>
                  <a:pt x="246" y="73"/>
                  <a:pt x="293" y="45"/>
                  <a:pt x="341" y="16"/>
                </a:cubicBezTo>
                <a:cubicBezTo>
                  <a:pt x="353" y="9"/>
                  <a:pt x="368" y="6"/>
                  <a:pt x="383" y="4"/>
                </a:cubicBezTo>
                <a:cubicBezTo>
                  <a:pt x="404" y="2"/>
                  <a:pt x="425" y="3"/>
                  <a:pt x="446" y="1"/>
                </a:cubicBezTo>
                <a:cubicBezTo>
                  <a:pt x="466" y="0"/>
                  <a:pt x="480" y="10"/>
                  <a:pt x="491" y="23"/>
                </a:cubicBezTo>
                <a:cubicBezTo>
                  <a:pt x="505" y="41"/>
                  <a:pt x="504" y="55"/>
                  <a:pt x="484" y="67"/>
                </a:cubicBezTo>
                <a:cubicBezTo>
                  <a:pt x="463" y="80"/>
                  <a:pt x="440" y="91"/>
                  <a:pt x="417" y="102"/>
                </a:cubicBezTo>
                <a:cubicBezTo>
                  <a:pt x="379" y="119"/>
                  <a:pt x="347" y="143"/>
                  <a:pt x="327" y="183"/>
                </a:cubicBezTo>
                <a:close/>
                <a:moveTo>
                  <a:pt x="247" y="491"/>
                </a:moveTo>
                <a:cubicBezTo>
                  <a:pt x="260" y="486"/>
                  <a:pt x="277" y="482"/>
                  <a:pt x="291" y="473"/>
                </a:cubicBezTo>
                <a:cubicBezTo>
                  <a:pt x="307" y="462"/>
                  <a:pt x="320" y="446"/>
                  <a:pt x="332" y="431"/>
                </a:cubicBezTo>
                <a:cubicBezTo>
                  <a:pt x="363" y="391"/>
                  <a:pt x="356" y="345"/>
                  <a:pt x="315" y="315"/>
                </a:cubicBezTo>
                <a:cubicBezTo>
                  <a:pt x="309" y="310"/>
                  <a:pt x="303" y="304"/>
                  <a:pt x="297" y="299"/>
                </a:cubicBezTo>
                <a:cubicBezTo>
                  <a:pt x="269" y="275"/>
                  <a:pt x="236" y="257"/>
                  <a:pt x="199" y="250"/>
                </a:cubicBezTo>
                <a:cubicBezTo>
                  <a:pt x="185" y="247"/>
                  <a:pt x="168" y="246"/>
                  <a:pt x="165" y="267"/>
                </a:cubicBezTo>
                <a:cubicBezTo>
                  <a:pt x="162" y="283"/>
                  <a:pt x="163" y="298"/>
                  <a:pt x="184" y="305"/>
                </a:cubicBezTo>
                <a:cubicBezTo>
                  <a:pt x="200" y="310"/>
                  <a:pt x="217" y="316"/>
                  <a:pt x="231" y="325"/>
                </a:cubicBezTo>
                <a:cubicBezTo>
                  <a:pt x="246" y="335"/>
                  <a:pt x="261" y="348"/>
                  <a:pt x="270" y="363"/>
                </a:cubicBezTo>
                <a:cubicBezTo>
                  <a:pt x="276" y="373"/>
                  <a:pt x="274" y="391"/>
                  <a:pt x="270" y="403"/>
                </a:cubicBezTo>
                <a:cubicBezTo>
                  <a:pt x="268" y="410"/>
                  <a:pt x="251" y="418"/>
                  <a:pt x="245" y="416"/>
                </a:cubicBezTo>
                <a:cubicBezTo>
                  <a:pt x="209" y="404"/>
                  <a:pt x="168" y="406"/>
                  <a:pt x="139" y="375"/>
                </a:cubicBezTo>
                <a:cubicBezTo>
                  <a:pt x="129" y="365"/>
                  <a:pt x="117" y="360"/>
                  <a:pt x="103" y="368"/>
                </a:cubicBezTo>
                <a:cubicBezTo>
                  <a:pt x="90" y="376"/>
                  <a:pt x="81" y="400"/>
                  <a:pt x="91" y="414"/>
                </a:cubicBezTo>
                <a:cubicBezTo>
                  <a:pt x="102" y="429"/>
                  <a:pt x="117" y="445"/>
                  <a:pt x="133" y="454"/>
                </a:cubicBezTo>
                <a:cubicBezTo>
                  <a:pt x="155" y="465"/>
                  <a:pt x="180" y="471"/>
                  <a:pt x="204" y="479"/>
                </a:cubicBezTo>
                <a:cubicBezTo>
                  <a:pt x="216" y="483"/>
                  <a:pt x="229" y="486"/>
                  <a:pt x="247" y="4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3725018" y="3886684"/>
            <a:ext cx="1377950" cy="228600"/>
          </a:xfrm>
          <a:custGeom>
            <a:avLst/>
            <a:gdLst>
              <a:gd name="T0" fmla="*/ 2304 w 2313"/>
              <a:gd name="T1" fmla="*/ 0 h 385"/>
              <a:gd name="T2" fmla="*/ 2247 w 2313"/>
              <a:gd name="T3" fmla="*/ 127 h 385"/>
              <a:gd name="T4" fmla="*/ 2118 w 2313"/>
              <a:gd name="T5" fmla="*/ 206 h 385"/>
              <a:gd name="T6" fmla="*/ 2016 w 2313"/>
              <a:gd name="T7" fmla="*/ 238 h 385"/>
              <a:gd name="T8" fmla="*/ 1852 w 2313"/>
              <a:gd name="T9" fmla="*/ 298 h 385"/>
              <a:gd name="T10" fmla="*/ 1830 w 2313"/>
              <a:gd name="T11" fmla="*/ 306 h 385"/>
              <a:gd name="T12" fmla="*/ 1722 w 2313"/>
              <a:gd name="T13" fmla="*/ 321 h 385"/>
              <a:gd name="T14" fmla="*/ 1594 w 2313"/>
              <a:gd name="T15" fmla="*/ 343 h 385"/>
              <a:gd name="T16" fmla="*/ 1452 w 2313"/>
              <a:gd name="T17" fmla="*/ 358 h 385"/>
              <a:gd name="T18" fmla="*/ 1163 w 2313"/>
              <a:gd name="T19" fmla="*/ 381 h 385"/>
              <a:gd name="T20" fmla="*/ 1030 w 2313"/>
              <a:gd name="T21" fmla="*/ 378 h 385"/>
              <a:gd name="T22" fmla="*/ 1018 w 2313"/>
              <a:gd name="T23" fmla="*/ 378 h 385"/>
              <a:gd name="T24" fmla="*/ 876 w 2313"/>
              <a:gd name="T25" fmla="*/ 369 h 385"/>
              <a:gd name="T26" fmla="*/ 723 w 2313"/>
              <a:gd name="T27" fmla="*/ 352 h 385"/>
              <a:gd name="T28" fmla="*/ 719 w 2313"/>
              <a:gd name="T29" fmla="*/ 352 h 385"/>
              <a:gd name="T30" fmla="*/ 486 w 2313"/>
              <a:gd name="T31" fmla="*/ 341 h 385"/>
              <a:gd name="T32" fmla="*/ 365 w 2313"/>
              <a:gd name="T33" fmla="*/ 334 h 385"/>
              <a:gd name="T34" fmla="*/ 125 w 2313"/>
              <a:gd name="T35" fmla="*/ 303 h 385"/>
              <a:gd name="T36" fmla="*/ 52 w 2313"/>
              <a:gd name="T37" fmla="*/ 295 h 385"/>
              <a:gd name="T38" fmla="*/ 10 w 2313"/>
              <a:gd name="T39" fmla="*/ 278 h 385"/>
              <a:gd name="T40" fmla="*/ 3 w 2313"/>
              <a:gd name="T41" fmla="*/ 238 h 385"/>
              <a:gd name="T42" fmla="*/ 32 w 2313"/>
              <a:gd name="T43" fmla="*/ 226 h 385"/>
              <a:gd name="T44" fmla="*/ 224 w 2313"/>
              <a:gd name="T45" fmla="*/ 247 h 385"/>
              <a:gd name="T46" fmla="*/ 314 w 2313"/>
              <a:gd name="T47" fmla="*/ 257 h 385"/>
              <a:gd name="T48" fmla="*/ 515 w 2313"/>
              <a:gd name="T49" fmla="*/ 278 h 385"/>
              <a:gd name="T50" fmla="*/ 586 w 2313"/>
              <a:gd name="T51" fmla="*/ 282 h 385"/>
              <a:gd name="T52" fmla="*/ 801 w 2313"/>
              <a:gd name="T53" fmla="*/ 286 h 385"/>
              <a:gd name="T54" fmla="*/ 922 w 2313"/>
              <a:gd name="T55" fmla="*/ 294 h 385"/>
              <a:gd name="T56" fmla="*/ 950 w 2313"/>
              <a:gd name="T57" fmla="*/ 293 h 385"/>
              <a:gd name="T58" fmla="*/ 1017 w 2313"/>
              <a:gd name="T59" fmla="*/ 292 h 385"/>
              <a:gd name="T60" fmla="*/ 1086 w 2313"/>
              <a:gd name="T61" fmla="*/ 288 h 385"/>
              <a:gd name="T62" fmla="*/ 1155 w 2313"/>
              <a:gd name="T63" fmla="*/ 293 h 385"/>
              <a:gd name="T64" fmla="*/ 1273 w 2313"/>
              <a:gd name="T65" fmla="*/ 291 h 385"/>
              <a:gd name="T66" fmla="*/ 1355 w 2313"/>
              <a:gd name="T67" fmla="*/ 286 h 385"/>
              <a:gd name="T68" fmla="*/ 1395 w 2313"/>
              <a:gd name="T69" fmla="*/ 284 h 385"/>
              <a:gd name="T70" fmla="*/ 1539 w 2313"/>
              <a:gd name="T71" fmla="*/ 267 h 385"/>
              <a:gd name="T72" fmla="*/ 1620 w 2313"/>
              <a:gd name="T73" fmla="*/ 257 h 385"/>
              <a:gd name="T74" fmla="*/ 1683 w 2313"/>
              <a:gd name="T75" fmla="*/ 250 h 385"/>
              <a:gd name="T76" fmla="*/ 1849 w 2313"/>
              <a:gd name="T77" fmla="*/ 211 h 385"/>
              <a:gd name="T78" fmla="*/ 1992 w 2313"/>
              <a:gd name="T79" fmla="*/ 165 h 385"/>
              <a:gd name="T80" fmla="*/ 2198 w 2313"/>
              <a:gd name="T81" fmla="*/ 77 h 385"/>
              <a:gd name="T82" fmla="*/ 2304 w 2313"/>
              <a:gd name="T83" fmla="*/ 0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13" h="385">
                <a:moveTo>
                  <a:pt x="2304" y="0"/>
                </a:moveTo>
                <a:cubicBezTo>
                  <a:pt x="2313" y="59"/>
                  <a:pt x="2290" y="98"/>
                  <a:pt x="2247" y="127"/>
                </a:cubicBezTo>
                <a:cubicBezTo>
                  <a:pt x="2205" y="155"/>
                  <a:pt x="2163" y="183"/>
                  <a:pt x="2118" y="206"/>
                </a:cubicBezTo>
                <a:cubicBezTo>
                  <a:pt x="2086" y="221"/>
                  <a:pt x="2050" y="228"/>
                  <a:pt x="2016" y="238"/>
                </a:cubicBezTo>
                <a:cubicBezTo>
                  <a:pt x="1960" y="254"/>
                  <a:pt x="1904" y="272"/>
                  <a:pt x="1852" y="298"/>
                </a:cubicBezTo>
                <a:cubicBezTo>
                  <a:pt x="1845" y="302"/>
                  <a:pt x="1836" y="307"/>
                  <a:pt x="1830" y="306"/>
                </a:cubicBezTo>
                <a:cubicBezTo>
                  <a:pt x="1792" y="297"/>
                  <a:pt x="1758" y="318"/>
                  <a:pt x="1722" y="321"/>
                </a:cubicBezTo>
                <a:cubicBezTo>
                  <a:pt x="1679" y="325"/>
                  <a:pt x="1637" y="337"/>
                  <a:pt x="1594" y="343"/>
                </a:cubicBezTo>
                <a:cubicBezTo>
                  <a:pt x="1547" y="350"/>
                  <a:pt x="1500" y="354"/>
                  <a:pt x="1452" y="358"/>
                </a:cubicBezTo>
                <a:cubicBezTo>
                  <a:pt x="1356" y="366"/>
                  <a:pt x="1260" y="375"/>
                  <a:pt x="1163" y="381"/>
                </a:cubicBezTo>
                <a:cubicBezTo>
                  <a:pt x="1119" y="383"/>
                  <a:pt x="1074" y="379"/>
                  <a:pt x="1030" y="378"/>
                </a:cubicBezTo>
                <a:cubicBezTo>
                  <a:pt x="1026" y="378"/>
                  <a:pt x="1022" y="378"/>
                  <a:pt x="1018" y="378"/>
                </a:cubicBezTo>
                <a:cubicBezTo>
                  <a:pt x="970" y="385"/>
                  <a:pt x="923" y="373"/>
                  <a:pt x="876" y="369"/>
                </a:cubicBezTo>
                <a:cubicBezTo>
                  <a:pt x="825" y="365"/>
                  <a:pt x="774" y="366"/>
                  <a:pt x="723" y="352"/>
                </a:cubicBezTo>
                <a:cubicBezTo>
                  <a:pt x="722" y="352"/>
                  <a:pt x="721" y="352"/>
                  <a:pt x="719" y="352"/>
                </a:cubicBezTo>
                <a:cubicBezTo>
                  <a:pt x="641" y="369"/>
                  <a:pt x="564" y="344"/>
                  <a:pt x="486" y="341"/>
                </a:cubicBezTo>
                <a:cubicBezTo>
                  <a:pt x="446" y="339"/>
                  <a:pt x="405" y="338"/>
                  <a:pt x="365" y="334"/>
                </a:cubicBezTo>
                <a:cubicBezTo>
                  <a:pt x="285" y="325"/>
                  <a:pt x="205" y="316"/>
                  <a:pt x="125" y="303"/>
                </a:cubicBezTo>
                <a:cubicBezTo>
                  <a:pt x="101" y="298"/>
                  <a:pt x="78" y="293"/>
                  <a:pt x="52" y="295"/>
                </a:cubicBezTo>
                <a:cubicBezTo>
                  <a:pt x="38" y="295"/>
                  <a:pt x="20" y="289"/>
                  <a:pt x="10" y="278"/>
                </a:cubicBezTo>
                <a:cubicBezTo>
                  <a:pt x="2" y="270"/>
                  <a:pt x="0" y="251"/>
                  <a:pt x="3" y="238"/>
                </a:cubicBezTo>
                <a:cubicBezTo>
                  <a:pt x="4" y="232"/>
                  <a:pt x="23" y="224"/>
                  <a:pt x="32" y="226"/>
                </a:cubicBezTo>
                <a:cubicBezTo>
                  <a:pt x="95" y="241"/>
                  <a:pt x="161" y="225"/>
                  <a:pt x="224" y="247"/>
                </a:cubicBezTo>
                <a:cubicBezTo>
                  <a:pt x="252" y="256"/>
                  <a:pt x="284" y="254"/>
                  <a:pt x="314" y="257"/>
                </a:cubicBezTo>
                <a:cubicBezTo>
                  <a:pt x="381" y="264"/>
                  <a:pt x="448" y="272"/>
                  <a:pt x="515" y="278"/>
                </a:cubicBezTo>
                <a:cubicBezTo>
                  <a:pt x="539" y="281"/>
                  <a:pt x="563" y="284"/>
                  <a:pt x="586" y="282"/>
                </a:cubicBezTo>
                <a:cubicBezTo>
                  <a:pt x="658" y="276"/>
                  <a:pt x="728" y="297"/>
                  <a:pt x="801" y="286"/>
                </a:cubicBezTo>
                <a:cubicBezTo>
                  <a:pt x="840" y="281"/>
                  <a:pt x="881" y="291"/>
                  <a:pt x="922" y="294"/>
                </a:cubicBezTo>
                <a:cubicBezTo>
                  <a:pt x="931" y="294"/>
                  <a:pt x="940" y="293"/>
                  <a:pt x="950" y="293"/>
                </a:cubicBezTo>
                <a:cubicBezTo>
                  <a:pt x="972" y="293"/>
                  <a:pt x="994" y="293"/>
                  <a:pt x="1017" y="292"/>
                </a:cubicBezTo>
                <a:cubicBezTo>
                  <a:pt x="1040" y="291"/>
                  <a:pt x="1065" y="282"/>
                  <a:pt x="1086" y="288"/>
                </a:cubicBezTo>
                <a:cubicBezTo>
                  <a:pt x="1111" y="295"/>
                  <a:pt x="1134" y="289"/>
                  <a:pt x="1155" y="293"/>
                </a:cubicBezTo>
                <a:cubicBezTo>
                  <a:pt x="1196" y="300"/>
                  <a:pt x="1234" y="287"/>
                  <a:pt x="1273" y="291"/>
                </a:cubicBezTo>
                <a:cubicBezTo>
                  <a:pt x="1301" y="293"/>
                  <a:pt x="1328" y="295"/>
                  <a:pt x="1355" y="286"/>
                </a:cubicBezTo>
                <a:cubicBezTo>
                  <a:pt x="1367" y="282"/>
                  <a:pt x="1382" y="280"/>
                  <a:pt x="1395" y="284"/>
                </a:cubicBezTo>
                <a:cubicBezTo>
                  <a:pt x="1445" y="298"/>
                  <a:pt x="1491" y="275"/>
                  <a:pt x="1539" y="267"/>
                </a:cubicBezTo>
                <a:cubicBezTo>
                  <a:pt x="1566" y="263"/>
                  <a:pt x="1593" y="260"/>
                  <a:pt x="1620" y="257"/>
                </a:cubicBezTo>
                <a:cubicBezTo>
                  <a:pt x="1641" y="255"/>
                  <a:pt x="1663" y="254"/>
                  <a:pt x="1683" y="250"/>
                </a:cubicBezTo>
                <a:cubicBezTo>
                  <a:pt x="1739" y="238"/>
                  <a:pt x="1797" y="232"/>
                  <a:pt x="1849" y="211"/>
                </a:cubicBezTo>
                <a:cubicBezTo>
                  <a:pt x="1896" y="192"/>
                  <a:pt x="1948" y="187"/>
                  <a:pt x="1992" y="165"/>
                </a:cubicBezTo>
                <a:cubicBezTo>
                  <a:pt x="2059" y="132"/>
                  <a:pt x="2133" y="115"/>
                  <a:pt x="2198" y="77"/>
                </a:cubicBezTo>
                <a:cubicBezTo>
                  <a:pt x="2234" y="55"/>
                  <a:pt x="2266" y="28"/>
                  <a:pt x="23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2223243" y="3250096"/>
            <a:ext cx="382588" cy="706438"/>
          </a:xfrm>
          <a:custGeom>
            <a:avLst/>
            <a:gdLst>
              <a:gd name="T0" fmla="*/ 179 w 642"/>
              <a:gd name="T1" fmla="*/ 8 h 1185"/>
              <a:gd name="T2" fmla="*/ 171 w 642"/>
              <a:gd name="T3" fmla="*/ 61 h 1185"/>
              <a:gd name="T4" fmla="*/ 161 w 642"/>
              <a:gd name="T5" fmla="*/ 136 h 1185"/>
              <a:gd name="T6" fmla="*/ 146 w 642"/>
              <a:gd name="T7" fmla="*/ 303 h 1185"/>
              <a:gd name="T8" fmla="*/ 127 w 642"/>
              <a:gd name="T9" fmla="*/ 585 h 1185"/>
              <a:gd name="T10" fmla="*/ 145 w 642"/>
              <a:gd name="T11" fmla="*/ 775 h 1185"/>
              <a:gd name="T12" fmla="*/ 162 w 642"/>
              <a:gd name="T13" fmla="*/ 917 h 1185"/>
              <a:gd name="T14" fmla="*/ 227 w 642"/>
              <a:gd name="T15" fmla="*/ 1060 h 1185"/>
              <a:gd name="T16" fmla="*/ 351 w 642"/>
              <a:gd name="T17" fmla="*/ 1116 h 1185"/>
              <a:gd name="T18" fmla="*/ 430 w 642"/>
              <a:gd name="T19" fmla="*/ 1127 h 1185"/>
              <a:gd name="T20" fmla="*/ 587 w 642"/>
              <a:gd name="T21" fmla="*/ 1140 h 1185"/>
              <a:gd name="T22" fmla="*/ 623 w 642"/>
              <a:gd name="T23" fmla="*/ 1142 h 1185"/>
              <a:gd name="T24" fmla="*/ 642 w 642"/>
              <a:gd name="T25" fmla="*/ 1158 h 1185"/>
              <a:gd name="T26" fmla="*/ 622 w 642"/>
              <a:gd name="T27" fmla="*/ 1178 h 1185"/>
              <a:gd name="T28" fmla="*/ 555 w 642"/>
              <a:gd name="T29" fmla="*/ 1184 h 1185"/>
              <a:gd name="T30" fmla="*/ 365 w 642"/>
              <a:gd name="T31" fmla="*/ 1163 h 1185"/>
              <a:gd name="T32" fmla="*/ 230 w 642"/>
              <a:gd name="T33" fmla="*/ 1148 h 1185"/>
              <a:gd name="T34" fmla="*/ 62 w 642"/>
              <a:gd name="T35" fmla="*/ 1113 h 1185"/>
              <a:gd name="T36" fmla="*/ 8 w 642"/>
              <a:gd name="T37" fmla="*/ 1046 h 1185"/>
              <a:gd name="T38" fmla="*/ 1 w 642"/>
              <a:gd name="T39" fmla="*/ 883 h 1185"/>
              <a:gd name="T40" fmla="*/ 12 w 642"/>
              <a:gd name="T41" fmla="*/ 576 h 1185"/>
              <a:gd name="T42" fmla="*/ 11 w 642"/>
              <a:gd name="T43" fmla="*/ 456 h 1185"/>
              <a:gd name="T44" fmla="*/ 19 w 642"/>
              <a:gd name="T45" fmla="*/ 285 h 1185"/>
              <a:gd name="T46" fmla="*/ 45 w 642"/>
              <a:gd name="T47" fmla="*/ 112 h 1185"/>
              <a:gd name="T48" fmla="*/ 55 w 642"/>
              <a:gd name="T49" fmla="*/ 78 h 1185"/>
              <a:gd name="T50" fmla="*/ 179 w 642"/>
              <a:gd name="T51" fmla="*/ 8 h 1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42" h="1185">
                <a:moveTo>
                  <a:pt x="179" y="8"/>
                </a:moveTo>
                <a:cubicBezTo>
                  <a:pt x="176" y="26"/>
                  <a:pt x="174" y="44"/>
                  <a:pt x="171" y="61"/>
                </a:cubicBezTo>
                <a:cubicBezTo>
                  <a:pt x="168" y="86"/>
                  <a:pt x="163" y="111"/>
                  <a:pt x="161" y="136"/>
                </a:cubicBezTo>
                <a:cubicBezTo>
                  <a:pt x="155" y="192"/>
                  <a:pt x="154" y="248"/>
                  <a:pt x="146" y="303"/>
                </a:cubicBezTo>
                <a:cubicBezTo>
                  <a:pt x="133" y="396"/>
                  <a:pt x="125" y="490"/>
                  <a:pt x="127" y="585"/>
                </a:cubicBezTo>
                <a:cubicBezTo>
                  <a:pt x="129" y="649"/>
                  <a:pt x="130" y="712"/>
                  <a:pt x="145" y="775"/>
                </a:cubicBezTo>
                <a:cubicBezTo>
                  <a:pt x="156" y="821"/>
                  <a:pt x="152" y="871"/>
                  <a:pt x="162" y="917"/>
                </a:cubicBezTo>
                <a:cubicBezTo>
                  <a:pt x="174" y="968"/>
                  <a:pt x="189" y="1019"/>
                  <a:pt x="227" y="1060"/>
                </a:cubicBezTo>
                <a:cubicBezTo>
                  <a:pt x="262" y="1097"/>
                  <a:pt x="304" y="1111"/>
                  <a:pt x="351" y="1116"/>
                </a:cubicBezTo>
                <a:cubicBezTo>
                  <a:pt x="377" y="1119"/>
                  <a:pt x="404" y="1120"/>
                  <a:pt x="430" y="1127"/>
                </a:cubicBezTo>
                <a:cubicBezTo>
                  <a:pt x="482" y="1140"/>
                  <a:pt x="533" y="1149"/>
                  <a:pt x="587" y="1140"/>
                </a:cubicBezTo>
                <a:cubicBezTo>
                  <a:pt x="599" y="1138"/>
                  <a:pt x="611" y="1138"/>
                  <a:pt x="623" y="1142"/>
                </a:cubicBezTo>
                <a:cubicBezTo>
                  <a:pt x="630" y="1144"/>
                  <a:pt x="636" y="1152"/>
                  <a:pt x="642" y="1158"/>
                </a:cubicBezTo>
                <a:cubicBezTo>
                  <a:pt x="636" y="1165"/>
                  <a:pt x="630" y="1177"/>
                  <a:pt x="622" y="1178"/>
                </a:cubicBezTo>
                <a:cubicBezTo>
                  <a:pt x="600" y="1183"/>
                  <a:pt x="577" y="1185"/>
                  <a:pt x="555" y="1184"/>
                </a:cubicBezTo>
                <a:cubicBezTo>
                  <a:pt x="491" y="1178"/>
                  <a:pt x="428" y="1170"/>
                  <a:pt x="365" y="1163"/>
                </a:cubicBezTo>
                <a:cubicBezTo>
                  <a:pt x="320" y="1159"/>
                  <a:pt x="275" y="1155"/>
                  <a:pt x="230" y="1148"/>
                </a:cubicBezTo>
                <a:cubicBezTo>
                  <a:pt x="174" y="1138"/>
                  <a:pt x="118" y="1126"/>
                  <a:pt x="62" y="1113"/>
                </a:cubicBezTo>
                <a:cubicBezTo>
                  <a:pt x="22" y="1104"/>
                  <a:pt x="10" y="1087"/>
                  <a:pt x="8" y="1046"/>
                </a:cubicBezTo>
                <a:cubicBezTo>
                  <a:pt x="5" y="992"/>
                  <a:pt x="0" y="937"/>
                  <a:pt x="1" y="883"/>
                </a:cubicBezTo>
                <a:cubicBezTo>
                  <a:pt x="3" y="780"/>
                  <a:pt x="9" y="678"/>
                  <a:pt x="12" y="576"/>
                </a:cubicBezTo>
                <a:cubicBezTo>
                  <a:pt x="13" y="536"/>
                  <a:pt x="10" y="496"/>
                  <a:pt x="11" y="456"/>
                </a:cubicBezTo>
                <a:cubicBezTo>
                  <a:pt x="12" y="399"/>
                  <a:pt x="14" y="342"/>
                  <a:pt x="19" y="285"/>
                </a:cubicBezTo>
                <a:cubicBezTo>
                  <a:pt x="25" y="227"/>
                  <a:pt x="36" y="170"/>
                  <a:pt x="45" y="112"/>
                </a:cubicBezTo>
                <a:cubicBezTo>
                  <a:pt x="47" y="100"/>
                  <a:pt x="51" y="89"/>
                  <a:pt x="55" y="78"/>
                </a:cubicBezTo>
                <a:cubicBezTo>
                  <a:pt x="78" y="13"/>
                  <a:pt x="101" y="0"/>
                  <a:pt x="179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5507780" y="2791309"/>
            <a:ext cx="398463" cy="290513"/>
          </a:xfrm>
          <a:custGeom>
            <a:avLst/>
            <a:gdLst>
              <a:gd name="T0" fmla="*/ 564 w 670"/>
              <a:gd name="T1" fmla="*/ 127 h 487"/>
              <a:gd name="T2" fmla="*/ 578 w 670"/>
              <a:gd name="T3" fmla="*/ 146 h 487"/>
              <a:gd name="T4" fmla="*/ 653 w 670"/>
              <a:gd name="T5" fmla="*/ 288 h 487"/>
              <a:gd name="T6" fmla="*/ 646 w 670"/>
              <a:gd name="T7" fmla="*/ 337 h 487"/>
              <a:gd name="T8" fmla="*/ 525 w 670"/>
              <a:gd name="T9" fmla="*/ 406 h 487"/>
              <a:gd name="T10" fmla="*/ 387 w 670"/>
              <a:gd name="T11" fmla="*/ 467 h 487"/>
              <a:gd name="T12" fmla="*/ 272 w 670"/>
              <a:gd name="T13" fmla="*/ 464 h 487"/>
              <a:gd name="T14" fmla="*/ 98 w 670"/>
              <a:gd name="T15" fmla="*/ 334 h 487"/>
              <a:gd name="T16" fmla="*/ 64 w 670"/>
              <a:gd name="T17" fmla="*/ 307 h 487"/>
              <a:gd name="T18" fmla="*/ 14 w 670"/>
              <a:gd name="T19" fmla="*/ 218 h 487"/>
              <a:gd name="T20" fmla="*/ 0 w 670"/>
              <a:gd name="T21" fmla="*/ 32 h 487"/>
              <a:gd name="T22" fmla="*/ 7 w 670"/>
              <a:gd name="T23" fmla="*/ 0 h 487"/>
              <a:gd name="T24" fmla="*/ 79 w 670"/>
              <a:gd name="T25" fmla="*/ 66 h 487"/>
              <a:gd name="T26" fmla="*/ 183 w 670"/>
              <a:gd name="T27" fmla="*/ 145 h 487"/>
              <a:gd name="T28" fmla="*/ 323 w 670"/>
              <a:gd name="T29" fmla="*/ 228 h 487"/>
              <a:gd name="T30" fmla="*/ 415 w 670"/>
              <a:gd name="T31" fmla="*/ 224 h 487"/>
              <a:gd name="T32" fmla="*/ 526 w 670"/>
              <a:gd name="T33" fmla="*/ 147 h 487"/>
              <a:gd name="T34" fmla="*/ 564 w 670"/>
              <a:gd name="T35" fmla="*/ 127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70" h="487">
                <a:moveTo>
                  <a:pt x="564" y="127"/>
                </a:moveTo>
                <a:cubicBezTo>
                  <a:pt x="571" y="135"/>
                  <a:pt x="576" y="140"/>
                  <a:pt x="578" y="146"/>
                </a:cubicBezTo>
                <a:cubicBezTo>
                  <a:pt x="592" y="199"/>
                  <a:pt x="623" y="243"/>
                  <a:pt x="653" y="288"/>
                </a:cubicBezTo>
                <a:cubicBezTo>
                  <a:pt x="669" y="312"/>
                  <a:pt x="670" y="322"/>
                  <a:pt x="646" y="337"/>
                </a:cubicBezTo>
                <a:cubicBezTo>
                  <a:pt x="607" y="362"/>
                  <a:pt x="567" y="385"/>
                  <a:pt x="525" y="406"/>
                </a:cubicBezTo>
                <a:cubicBezTo>
                  <a:pt x="480" y="429"/>
                  <a:pt x="433" y="447"/>
                  <a:pt x="387" y="467"/>
                </a:cubicBezTo>
                <a:cubicBezTo>
                  <a:pt x="349" y="484"/>
                  <a:pt x="310" y="487"/>
                  <a:pt x="272" y="464"/>
                </a:cubicBezTo>
                <a:cubicBezTo>
                  <a:pt x="210" y="426"/>
                  <a:pt x="145" y="393"/>
                  <a:pt x="98" y="334"/>
                </a:cubicBezTo>
                <a:cubicBezTo>
                  <a:pt x="90" y="323"/>
                  <a:pt x="76" y="316"/>
                  <a:pt x="64" y="307"/>
                </a:cubicBezTo>
                <a:cubicBezTo>
                  <a:pt x="32" y="286"/>
                  <a:pt x="15" y="258"/>
                  <a:pt x="14" y="218"/>
                </a:cubicBezTo>
                <a:cubicBezTo>
                  <a:pt x="12" y="156"/>
                  <a:pt x="5" y="94"/>
                  <a:pt x="0" y="32"/>
                </a:cubicBezTo>
                <a:cubicBezTo>
                  <a:pt x="0" y="24"/>
                  <a:pt x="4" y="16"/>
                  <a:pt x="7" y="0"/>
                </a:cubicBezTo>
                <a:cubicBezTo>
                  <a:pt x="35" y="25"/>
                  <a:pt x="58" y="45"/>
                  <a:pt x="79" y="66"/>
                </a:cubicBezTo>
                <a:cubicBezTo>
                  <a:pt x="110" y="98"/>
                  <a:pt x="144" y="124"/>
                  <a:pt x="183" y="145"/>
                </a:cubicBezTo>
                <a:cubicBezTo>
                  <a:pt x="230" y="171"/>
                  <a:pt x="276" y="200"/>
                  <a:pt x="323" y="228"/>
                </a:cubicBezTo>
                <a:cubicBezTo>
                  <a:pt x="354" y="246"/>
                  <a:pt x="384" y="248"/>
                  <a:pt x="415" y="224"/>
                </a:cubicBezTo>
                <a:cubicBezTo>
                  <a:pt x="451" y="197"/>
                  <a:pt x="489" y="172"/>
                  <a:pt x="526" y="147"/>
                </a:cubicBezTo>
                <a:cubicBezTo>
                  <a:pt x="538" y="139"/>
                  <a:pt x="551" y="134"/>
                  <a:pt x="564" y="1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4650530" y="3205646"/>
            <a:ext cx="182563" cy="223838"/>
          </a:xfrm>
          <a:custGeom>
            <a:avLst/>
            <a:gdLst>
              <a:gd name="T0" fmla="*/ 206 w 305"/>
              <a:gd name="T1" fmla="*/ 0 h 374"/>
              <a:gd name="T2" fmla="*/ 269 w 305"/>
              <a:gd name="T3" fmla="*/ 7 h 374"/>
              <a:gd name="T4" fmla="*/ 305 w 305"/>
              <a:gd name="T5" fmla="*/ 48 h 374"/>
              <a:gd name="T6" fmla="*/ 304 w 305"/>
              <a:gd name="T7" fmla="*/ 218 h 374"/>
              <a:gd name="T8" fmla="*/ 302 w 305"/>
              <a:gd name="T9" fmla="*/ 325 h 374"/>
              <a:gd name="T10" fmla="*/ 260 w 305"/>
              <a:gd name="T11" fmla="*/ 370 h 374"/>
              <a:gd name="T12" fmla="*/ 146 w 305"/>
              <a:gd name="T13" fmla="*/ 358 h 374"/>
              <a:gd name="T14" fmla="*/ 7 w 305"/>
              <a:gd name="T15" fmla="*/ 211 h 374"/>
              <a:gd name="T16" fmla="*/ 6 w 305"/>
              <a:gd name="T17" fmla="*/ 129 h 374"/>
              <a:gd name="T18" fmla="*/ 131 w 305"/>
              <a:gd name="T19" fmla="*/ 7 h 374"/>
              <a:gd name="T20" fmla="*/ 206 w 305"/>
              <a:gd name="T21" fmla="*/ 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5" h="374">
                <a:moveTo>
                  <a:pt x="206" y="0"/>
                </a:moveTo>
                <a:cubicBezTo>
                  <a:pt x="227" y="2"/>
                  <a:pt x="249" y="3"/>
                  <a:pt x="269" y="7"/>
                </a:cubicBezTo>
                <a:cubicBezTo>
                  <a:pt x="291" y="11"/>
                  <a:pt x="305" y="23"/>
                  <a:pt x="305" y="48"/>
                </a:cubicBezTo>
                <a:cubicBezTo>
                  <a:pt x="305" y="104"/>
                  <a:pt x="305" y="161"/>
                  <a:pt x="304" y="218"/>
                </a:cubicBezTo>
                <a:cubicBezTo>
                  <a:pt x="304" y="254"/>
                  <a:pt x="302" y="290"/>
                  <a:pt x="302" y="325"/>
                </a:cubicBezTo>
                <a:cubicBezTo>
                  <a:pt x="302" y="357"/>
                  <a:pt x="293" y="367"/>
                  <a:pt x="260" y="370"/>
                </a:cubicBezTo>
                <a:cubicBezTo>
                  <a:pt x="221" y="374"/>
                  <a:pt x="183" y="369"/>
                  <a:pt x="146" y="358"/>
                </a:cubicBezTo>
                <a:cubicBezTo>
                  <a:pt x="72" y="335"/>
                  <a:pt x="27" y="285"/>
                  <a:pt x="7" y="211"/>
                </a:cubicBezTo>
                <a:cubicBezTo>
                  <a:pt x="0" y="184"/>
                  <a:pt x="0" y="157"/>
                  <a:pt x="6" y="129"/>
                </a:cubicBezTo>
                <a:cubicBezTo>
                  <a:pt x="19" y="60"/>
                  <a:pt x="61" y="17"/>
                  <a:pt x="131" y="7"/>
                </a:cubicBezTo>
                <a:cubicBezTo>
                  <a:pt x="155" y="3"/>
                  <a:pt x="181" y="2"/>
                  <a:pt x="2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/>
          </p:cNvSpPr>
          <p:nvPr/>
        </p:nvSpPr>
        <p:spPr bwMode="auto">
          <a:xfrm>
            <a:off x="2734418" y="3904146"/>
            <a:ext cx="68263" cy="485775"/>
          </a:xfrm>
          <a:custGeom>
            <a:avLst/>
            <a:gdLst>
              <a:gd name="T0" fmla="*/ 4 w 114"/>
              <a:gd name="T1" fmla="*/ 9 h 814"/>
              <a:gd name="T2" fmla="*/ 98 w 114"/>
              <a:gd name="T3" fmla="*/ 30 h 814"/>
              <a:gd name="T4" fmla="*/ 113 w 114"/>
              <a:gd name="T5" fmla="*/ 60 h 814"/>
              <a:gd name="T6" fmla="*/ 111 w 114"/>
              <a:gd name="T7" fmla="*/ 175 h 814"/>
              <a:gd name="T8" fmla="*/ 109 w 114"/>
              <a:gd name="T9" fmla="*/ 431 h 814"/>
              <a:gd name="T10" fmla="*/ 110 w 114"/>
              <a:gd name="T11" fmla="*/ 443 h 814"/>
              <a:gd name="T12" fmla="*/ 97 w 114"/>
              <a:gd name="T13" fmla="*/ 633 h 814"/>
              <a:gd name="T14" fmla="*/ 94 w 114"/>
              <a:gd name="T15" fmla="*/ 768 h 814"/>
              <a:gd name="T16" fmla="*/ 54 w 114"/>
              <a:gd name="T17" fmla="*/ 812 h 814"/>
              <a:gd name="T18" fmla="*/ 3 w 114"/>
              <a:gd name="T19" fmla="*/ 766 h 814"/>
              <a:gd name="T20" fmla="*/ 1 w 114"/>
              <a:gd name="T21" fmla="*/ 626 h 814"/>
              <a:gd name="T22" fmla="*/ 3 w 114"/>
              <a:gd name="T23" fmla="*/ 355 h 814"/>
              <a:gd name="T24" fmla="*/ 0 w 114"/>
              <a:gd name="T25" fmla="*/ 128 h 814"/>
              <a:gd name="T26" fmla="*/ 4 w 114"/>
              <a:gd name="T27" fmla="*/ 9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814">
                <a:moveTo>
                  <a:pt x="4" y="9"/>
                </a:moveTo>
                <a:cubicBezTo>
                  <a:pt x="42" y="0"/>
                  <a:pt x="70" y="16"/>
                  <a:pt x="98" y="30"/>
                </a:cubicBezTo>
                <a:cubicBezTo>
                  <a:pt x="106" y="35"/>
                  <a:pt x="112" y="50"/>
                  <a:pt x="113" y="60"/>
                </a:cubicBezTo>
                <a:cubicBezTo>
                  <a:pt x="114" y="99"/>
                  <a:pt x="111" y="137"/>
                  <a:pt x="111" y="175"/>
                </a:cubicBezTo>
                <a:cubicBezTo>
                  <a:pt x="110" y="261"/>
                  <a:pt x="110" y="346"/>
                  <a:pt x="109" y="431"/>
                </a:cubicBezTo>
                <a:cubicBezTo>
                  <a:pt x="109" y="435"/>
                  <a:pt x="110" y="439"/>
                  <a:pt x="110" y="443"/>
                </a:cubicBezTo>
                <a:cubicBezTo>
                  <a:pt x="105" y="506"/>
                  <a:pt x="100" y="569"/>
                  <a:pt x="97" y="633"/>
                </a:cubicBezTo>
                <a:cubicBezTo>
                  <a:pt x="95" y="678"/>
                  <a:pt x="96" y="723"/>
                  <a:pt x="94" y="768"/>
                </a:cubicBezTo>
                <a:cubicBezTo>
                  <a:pt x="93" y="799"/>
                  <a:pt x="81" y="810"/>
                  <a:pt x="54" y="812"/>
                </a:cubicBezTo>
                <a:cubicBezTo>
                  <a:pt x="20" y="814"/>
                  <a:pt x="4" y="800"/>
                  <a:pt x="3" y="766"/>
                </a:cubicBezTo>
                <a:cubicBezTo>
                  <a:pt x="2" y="719"/>
                  <a:pt x="1" y="673"/>
                  <a:pt x="1" y="626"/>
                </a:cubicBezTo>
                <a:cubicBezTo>
                  <a:pt x="2" y="536"/>
                  <a:pt x="3" y="445"/>
                  <a:pt x="3" y="355"/>
                </a:cubicBezTo>
                <a:cubicBezTo>
                  <a:pt x="3" y="279"/>
                  <a:pt x="0" y="203"/>
                  <a:pt x="0" y="128"/>
                </a:cubicBezTo>
                <a:cubicBezTo>
                  <a:pt x="0" y="88"/>
                  <a:pt x="2" y="49"/>
                  <a:pt x="4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5291880" y="3777146"/>
            <a:ext cx="344488" cy="114300"/>
          </a:xfrm>
          <a:custGeom>
            <a:avLst/>
            <a:gdLst>
              <a:gd name="T0" fmla="*/ 0 w 577"/>
              <a:gd name="T1" fmla="*/ 46 h 192"/>
              <a:gd name="T2" fmla="*/ 57 w 577"/>
              <a:gd name="T3" fmla="*/ 11 h 192"/>
              <a:gd name="T4" fmla="*/ 188 w 577"/>
              <a:gd name="T5" fmla="*/ 1 h 192"/>
              <a:gd name="T6" fmla="*/ 331 w 577"/>
              <a:gd name="T7" fmla="*/ 3 h 192"/>
              <a:gd name="T8" fmla="*/ 537 w 577"/>
              <a:gd name="T9" fmla="*/ 48 h 192"/>
              <a:gd name="T10" fmla="*/ 575 w 577"/>
              <a:gd name="T11" fmla="*/ 93 h 192"/>
              <a:gd name="T12" fmla="*/ 536 w 577"/>
              <a:gd name="T13" fmla="*/ 144 h 192"/>
              <a:gd name="T14" fmla="*/ 451 w 577"/>
              <a:gd name="T15" fmla="*/ 176 h 192"/>
              <a:gd name="T16" fmla="*/ 283 w 577"/>
              <a:gd name="T17" fmla="*/ 178 h 192"/>
              <a:gd name="T18" fmla="*/ 159 w 577"/>
              <a:gd name="T19" fmla="*/ 148 h 192"/>
              <a:gd name="T20" fmla="*/ 72 w 577"/>
              <a:gd name="T21" fmla="*/ 111 h 192"/>
              <a:gd name="T22" fmla="*/ 58 w 577"/>
              <a:gd name="T23" fmla="*/ 103 h 192"/>
              <a:gd name="T24" fmla="*/ 0 w 577"/>
              <a:gd name="T25" fmla="*/ 4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77" h="192">
                <a:moveTo>
                  <a:pt x="0" y="46"/>
                </a:moveTo>
                <a:cubicBezTo>
                  <a:pt x="12" y="21"/>
                  <a:pt x="35" y="14"/>
                  <a:pt x="57" y="11"/>
                </a:cubicBezTo>
                <a:cubicBezTo>
                  <a:pt x="100" y="6"/>
                  <a:pt x="144" y="2"/>
                  <a:pt x="188" y="1"/>
                </a:cubicBezTo>
                <a:cubicBezTo>
                  <a:pt x="236" y="0"/>
                  <a:pt x="284" y="3"/>
                  <a:pt x="331" y="3"/>
                </a:cubicBezTo>
                <a:cubicBezTo>
                  <a:pt x="403" y="2"/>
                  <a:pt x="471" y="22"/>
                  <a:pt x="537" y="48"/>
                </a:cubicBezTo>
                <a:cubicBezTo>
                  <a:pt x="556" y="55"/>
                  <a:pt x="577" y="67"/>
                  <a:pt x="575" y="93"/>
                </a:cubicBezTo>
                <a:cubicBezTo>
                  <a:pt x="573" y="116"/>
                  <a:pt x="561" y="135"/>
                  <a:pt x="536" y="144"/>
                </a:cubicBezTo>
                <a:cubicBezTo>
                  <a:pt x="508" y="155"/>
                  <a:pt x="481" y="168"/>
                  <a:pt x="451" y="176"/>
                </a:cubicBezTo>
                <a:cubicBezTo>
                  <a:pt x="396" y="191"/>
                  <a:pt x="339" y="192"/>
                  <a:pt x="283" y="178"/>
                </a:cubicBezTo>
                <a:cubicBezTo>
                  <a:pt x="241" y="168"/>
                  <a:pt x="200" y="160"/>
                  <a:pt x="159" y="148"/>
                </a:cubicBezTo>
                <a:cubicBezTo>
                  <a:pt x="129" y="139"/>
                  <a:pt x="101" y="123"/>
                  <a:pt x="72" y="111"/>
                </a:cubicBezTo>
                <a:cubicBezTo>
                  <a:pt x="67" y="109"/>
                  <a:pt x="63" y="104"/>
                  <a:pt x="58" y="103"/>
                </a:cubicBezTo>
                <a:cubicBezTo>
                  <a:pt x="27" y="98"/>
                  <a:pt x="12" y="76"/>
                  <a:pt x="0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/>
          </p:cNvSpPr>
          <p:nvPr/>
        </p:nvSpPr>
        <p:spPr bwMode="auto">
          <a:xfrm>
            <a:off x="4739430" y="4108934"/>
            <a:ext cx="71438" cy="393700"/>
          </a:xfrm>
          <a:custGeom>
            <a:avLst/>
            <a:gdLst>
              <a:gd name="T0" fmla="*/ 2 w 122"/>
              <a:gd name="T1" fmla="*/ 531 h 661"/>
              <a:gd name="T2" fmla="*/ 2 w 122"/>
              <a:gd name="T3" fmla="*/ 265 h 661"/>
              <a:gd name="T4" fmla="*/ 2 w 122"/>
              <a:gd name="T5" fmla="*/ 50 h 661"/>
              <a:gd name="T6" fmla="*/ 30 w 122"/>
              <a:gd name="T7" fmla="*/ 16 h 661"/>
              <a:gd name="T8" fmla="*/ 81 w 122"/>
              <a:gd name="T9" fmla="*/ 5 h 661"/>
              <a:gd name="T10" fmla="*/ 108 w 122"/>
              <a:gd name="T11" fmla="*/ 24 h 661"/>
              <a:gd name="T12" fmla="*/ 107 w 122"/>
              <a:gd name="T13" fmla="*/ 209 h 661"/>
              <a:gd name="T14" fmla="*/ 109 w 122"/>
              <a:gd name="T15" fmla="*/ 321 h 661"/>
              <a:gd name="T16" fmla="*/ 108 w 122"/>
              <a:gd name="T17" fmla="*/ 532 h 661"/>
              <a:gd name="T18" fmla="*/ 113 w 122"/>
              <a:gd name="T19" fmla="*/ 567 h 661"/>
              <a:gd name="T20" fmla="*/ 23 w 122"/>
              <a:gd name="T21" fmla="*/ 642 h 661"/>
              <a:gd name="T22" fmla="*/ 0 w 122"/>
              <a:gd name="T23" fmla="*/ 603 h 661"/>
              <a:gd name="T24" fmla="*/ 0 w 122"/>
              <a:gd name="T25" fmla="*/ 531 h 661"/>
              <a:gd name="T26" fmla="*/ 2 w 122"/>
              <a:gd name="T27" fmla="*/ 531 h 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2" h="661">
                <a:moveTo>
                  <a:pt x="2" y="531"/>
                </a:moveTo>
                <a:cubicBezTo>
                  <a:pt x="2" y="443"/>
                  <a:pt x="1" y="354"/>
                  <a:pt x="2" y="265"/>
                </a:cubicBezTo>
                <a:cubicBezTo>
                  <a:pt x="2" y="193"/>
                  <a:pt x="3" y="121"/>
                  <a:pt x="2" y="50"/>
                </a:cubicBezTo>
                <a:cubicBezTo>
                  <a:pt x="2" y="28"/>
                  <a:pt x="8" y="18"/>
                  <a:pt x="30" y="16"/>
                </a:cubicBezTo>
                <a:cubicBezTo>
                  <a:pt x="47" y="14"/>
                  <a:pt x="64" y="9"/>
                  <a:pt x="81" y="5"/>
                </a:cubicBezTo>
                <a:cubicBezTo>
                  <a:pt x="98" y="0"/>
                  <a:pt x="106" y="7"/>
                  <a:pt x="108" y="24"/>
                </a:cubicBezTo>
                <a:cubicBezTo>
                  <a:pt x="115" y="86"/>
                  <a:pt x="106" y="148"/>
                  <a:pt x="107" y="209"/>
                </a:cubicBezTo>
                <a:cubicBezTo>
                  <a:pt x="108" y="247"/>
                  <a:pt x="109" y="284"/>
                  <a:pt x="109" y="321"/>
                </a:cubicBezTo>
                <a:cubicBezTo>
                  <a:pt x="109" y="391"/>
                  <a:pt x="108" y="461"/>
                  <a:pt x="108" y="532"/>
                </a:cubicBezTo>
                <a:cubicBezTo>
                  <a:pt x="108" y="543"/>
                  <a:pt x="112" y="555"/>
                  <a:pt x="113" y="567"/>
                </a:cubicBezTo>
                <a:cubicBezTo>
                  <a:pt x="122" y="621"/>
                  <a:pt x="75" y="661"/>
                  <a:pt x="23" y="642"/>
                </a:cubicBezTo>
                <a:cubicBezTo>
                  <a:pt x="5" y="636"/>
                  <a:pt x="1" y="620"/>
                  <a:pt x="0" y="603"/>
                </a:cubicBezTo>
                <a:cubicBezTo>
                  <a:pt x="0" y="579"/>
                  <a:pt x="0" y="555"/>
                  <a:pt x="0" y="531"/>
                </a:cubicBezTo>
                <a:cubicBezTo>
                  <a:pt x="1" y="531"/>
                  <a:pt x="1" y="531"/>
                  <a:pt x="2" y="5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/>
          </p:cNvSpPr>
          <p:nvPr/>
        </p:nvSpPr>
        <p:spPr bwMode="auto">
          <a:xfrm>
            <a:off x="4729905" y="2856396"/>
            <a:ext cx="144463" cy="319088"/>
          </a:xfrm>
          <a:custGeom>
            <a:avLst/>
            <a:gdLst>
              <a:gd name="T0" fmla="*/ 240 w 240"/>
              <a:gd name="T1" fmla="*/ 2 h 537"/>
              <a:gd name="T2" fmla="*/ 227 w 240"/>
              <a:gd name="T3" fmla="*/ 119 h 537"/>
              <a:gd name="T4" fmla="*/ 209 w 240"/>
              <a:gd name="T5" fmla="*/ 248 h 537"/>
              <a:gd name="T6" fmla="*/ 188 w 240"/>
              <a:gd name="T7" fmla="*/ 442 h 537"/>
              <a:gd name="T8" fmla="*/ 179 w 240"/>
              <a:gd name="T9" fmla="*/ 512 h 537"/>
              <a:gd name="T10" fmla="*/ 152 w 240"/>
              <a:gd name="T11" fmla="*/ 535 h 537"/>
              <a:gd name="T12" fmla="*/ 105 w 240"/>
              <a:gd name="T13" fmla="*/ 529 h 537"/>
              <a:gd name="T14" fmla="*/ 38 w 240"/>
              <a:gd name="T15" fmla="*/ 527 h 537"/>
              <a:gd name="T16" fmla="*/ 7 w 240"/>
              <a:gd name="T17" fmla="*/ 495 h 537"/>
              <a:gd name="T18" fmla="*/ 35 w 240"/>
              <a:gd name="T19" fmla="*/ 416 h 537"/>
              <a:gd name="T20" fmla="*/ 147 w 240"/>
              <a:gd name="T21" fmla="*/ 161 h 537"/>
              <a:gd name="T22" fmla="*/ 213 w 240"/>
              <a:gd name="T23" fmla="*/ 21 h 537"/>
              <a:gd name="T24" fmla="*/ 229 w 240"/>
              <a:gd name="T25" fmla="*/ 0 h 537"/>
              <a:gd name="T26" fmla="*/ 240 w 240"/>
              <a:gd name="T27" fmla="*/ 2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0" h="537">
                <a:moveTo>
                  <a:pt x="240" y="2"/>
                </a:moveTo>
                <a:cubicBezTo>
                  <a:pt x="236" y="41"/>
                  <a:pt x="237" y="82"/>
                  <a:pt x="227" y="119"/>
                </a:cubicBezTo>
                <a:cubicBezTo>
                  <a:pt x="214" y="162"/>
                  <a:pt x="216" y="206"/>
                  <a:pt x="209" y="248"/>
                </a:cubicBezTo>
                <a:cubicBezTo>
                  <a:pt x="199" y="312"/>
                  <a:pt x="195" y="377"/>
                  <a:pt x="188" y="442"/>
                </a:cubicBezTo>
                <a:cubicBezTo>
                  <a:pt x="185" y="465"/>
                  <a:pt x="182" y="489"/>
                  <a:pt x="179" y="512"/>
                </a:cubicBezTo>
                <a:cubicBezTo>
                  <a:pt x="177" y="528"/>
                  <a:pt x="169" y="537"/>
                  <a:pt x="152" y="535"/>
                </a:cubicBezTo>
                <a:cubicBezTo>
                  <a:pt x="136" y="533"/>
                  <a:pt x="121" y="530"/>
                  <a:pt x="105" y="529"/>
                </a:cubicBezTo>
                <a:cubicBezTo>
                  <a:pt x="83" y="527"/>
                  <a:pt x="60" y="525"/>
                  <a:pt x="38" y="527"/>
                </a:cubicBezTo>
                <a:cubicBezTo>
                  <a:pt x="10" y="530"/>
                  <a:pt x="0" y="522"/>
                  <a:pt x="7" y="495"/>
                </a:cubicBezTo>
                <a:cubicBezTo>
                  <a:pt x="15" y="468"/>
                  <a:pt x="24" y="442"/>
                  <a:pt x="35" y="416"/>
                </a:cubicBezTo>
                <a:cubicBezTo>
                  <a:pt x="71" y="331"/>
                  <a:pt x="109" y="246"/>
                  <a:pt x="147" y="161"/>
                </a:cubicBezTo>
                <a:cubicBezTo>
                  <a:pt x="168" y="114"/>
                  <a:pt x="191" y="68"/>
                  <a:pt x="213" y="21"/>
                </a:cubicBezTo>
                <a:cubicBezTo>
                  <a:pt x="217" y="13"/>
                  <a:pt x="224" y="7"/>
                  <a:pt x="229" y="0"/>
                </a:cubicBezTo>
                <a:cubicBezTo>
                  <a:pt x="233" y="1"/>
                  <a:pt x="236" y="2"/>
                  <a:pt x="24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/>
          </p:cNvSpPr>
          <p:nvPr/>
        </p:nvSpPr>
        <p:spPr bwMode="auto">
          <a:xfrm>
            <a:off x="3796455" y="4466121"/>
            <a:ext cx="257175" cy="101600"/>
          </a:xfrm>
          <a:custGeom>
            <a:avLst/>
            <a:gdLst>
              <a:gd name="T0" fmla="*/ 306 w 433"/>
              <a:gd name="T1" fmla="*/ 9 h 170"/>
              <a:gd name="T2" fmla="*/ 404 w 433"/>
              <a:gd name="T3" fmla="*/ 23 h 170"/>
              <a:gd name="T4" fmla="*/ 418 w 433"/>
              <a:gd name="T5" fmla="*/ 64 h 170"/>
              <a:gd name="T6" fmla="*/ 392 w 433"/>
              <a:gd name="T7" fmla="*/ 87 h 170"/>
              <a:gd name="T8" fmla="*/ 198 w 433"/>
              <a:gd name="T9" fmla="*/ 156 h 170"/>
              <a:gd name="T10" fmla="*/ 119 w 433"/>
              <a:gd name="T11" fmla="*/ 168 h 170"/>
              <a:gd name="T12" fmla="*/ 29 w 433"/>
              <a:gd name="T13" fmla="*/ 163 h 170"/>
              <a:gd name="T14" fmla="*/ 16 w 433"/>
              <a:gd name="T15" fmla="*/ 155 h 170"/>
              <a:gd name="T16" fmla="*/ 39 w 433"/>
              <a:gd name="T17" fmla="*/ 68 h 170"/>
              <a:gd name="T18" fmla="*/ 95 w 433"/>
              <a:gd name="T19" fmla="*/ 48 h 170"/>
              <a:gd name="T20" fmla="*/ 306 w 433"/>
              <a:gd name="T21" fmla="*/ 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3" h="170">
                <a:moveTo>
                  <a:pt x="306" y="9"/>
                </a:moveTo>
                <a:cubicBezTo>
                  <a:pt x="338" y="13"/>
                  <a:pt x="372" y="16"/>
                  <a:pt x="404" y="23"/>
                </a:cubicBezTo>
                <a:cubicBezTo>
                  <a:pt x="429" y="28"/>
                  <a:pt x="433" y="43"/>
                  <a:pt x="418" y="64"/>
                </a:cubicBezTo>
                <a:cubicBezTo>
                  <a:pt x="411" y="73"/>
                  <a:pt x="402" y="82"/>
                  <a:pt x="392" y="87"/>
                </a:cubicBezTo>
                <a:cubicBezTo>
                  <a:pt x="330" y="119"/>
                  <a:pt x="268" y="149"/>
                  <a:pt x="198" y="156"/>
                </a:cubicBezTo>
                <a:cubicBezTo>
                  <a:pt x="172" y="159"/>
                  <a:pt x="146" y="167"/>
                  <a:pt x="119" y="168"/>
                </a:cubicBezTo>
                <a:cubicBezTo>
                  <a:pt x="89" y="170"/>
                  <a:pt x="59" y="166"/>
                  <a:pt x="29" y="163"/>
                </a:cubicBezTo>
                <a:cubicBezTo>
                  <a:pt x="24" y="163"/>
                  <a:pt x="19" y="159"/>
                  <a:pt x="16" y="155"/>
                </a:cubicBezTo>
                <a:cubicBezTo>
                  <a:pt x="0" y="134"/>
                  <a:pt x="14" y="80"/>
                  <a:pt x="39" y="68"/>
                </a:cubicBezTo>
                <a:cubicBezTo>
                  <a:pt x="57" y="60"/>
                  <a:pt x="76" y="50"/>
                  <a:pt x="95" y="48"/>
                </a:cubicBezTo>
                <a:cubicBezTo>
                  <a:pt x="165" y="39"/>
                  <a:pt x="231" y="0"/>
                  <a:pt x="306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/>
          </p:cNvSpPr>
          <p:nvPr/>
        </p:nvSpPr>
        <p:spPr bwMode="auto">
          <a:xfrm>
            <a:off x="2596305" y="3732696"/>
            <a:ext cx="377825" cy="177800"/>
          </a:xfrm>
          <a:custGeom>
            <a:avLst/>
            <a:gdLst>
              <a:gd name="T0" fmla="*/ 6 w 634"/>
              <a:gd name="T1" fmla="*/ 0 h 299"/>
              <a:gd name="T2" fmla="*/ 182 w 634"/>
              <a:gd name="T3" fmla="*/ 80 h 299"/>
              <a:gd name="T4" fmla="*/ 271 w 634"/>
              <a:gd name="T5" fmla="*/ 121 h 299"/>
              <a:gd name="T6" fmla="*/ 348 w 634"/>
              <a:gd name="T7" fmla="*/ 153 h 299"/>
              <a:gd name="T8" fmla="*/ 572 w 634"/>
              <a:gd name="T9" fmla="*/ 230 h 299"/>
              <a:gd name="T10" fmla="*/ 619 w 634"/>
              <a:gd name="T11" fmla="*/ 251 h 299"/>
              <a:gd name="T12" fmla="*/ 631 w 634"/>
              <a:gd name="T13" fmla="*/ 281 h 299"/>
              <a:gd name="T14" fmla="*/ 602 w 634"/>
              <a:gd name="T15" fmla="*/ 297 h 299"/>
              <a:gd name="T16" fmla="*/ 534 w 634"/>
              <a:gd name="T17" fmla="*/ 279 h 299"/>
              <a:gd name="T18" fmla="*/ 446 w 634"/>
              <a:gd name="T19" fmla="*/ 255 h 299"/>
              <a:gd name="T20" fmla="*/ 378 w 634"/>
              <a:gd name="T21" fmla="*/ 234 h 299"/>
              <a:gd name="T22" fmla="*/ 277 w 634"/>
              <a:gd name="T23" fmla="*/ 203 h 299"/>
              <a:gd name="T24" fmla="*/ 54 w 634"/>
              <a:gd name="T25" fmla="*/ 103 h 299"/>
              <a:gd name="T26" fmla="*/ 6 w 634"/>
              <a:gd name="T27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4" h="299">
                <a:moveTo>
                  <a:pt x="6" y="0"/>
                </a:moveTo>
                <a:cubicBezTo>
                  <a:pt x="68" y="21"/>
                  <a:pt x="125" y="50"/>
                  <a:pt x="182" y="80"/>
                </a:cubicBezTo>
                <a:cubicBezTo>
                  <a:pt x="211" y="96"/>
                  <a:pt x="241" y="108"/>
                  <a:pt x="271" y="121"/>
                </a:cubicBezTo>
                <a:cubicBezTo>
                  <a:pt x="296" y="132"/>
                  <a:pt x="323" y="141"/>
                  <a:pt x="348" y="153"/>
                </a:cubicBezTo>
                <a:cubicBezTo>
                  <a:pt x="420" y="187"/>
                  <a:pt x="495" y="210"/>
                  <a:pt x="572" y="230"/>
                </a:cubicBezTo>
                <a:cubicBezTo>
                  <a:pt x="588" y="235"/>
                  <a:pt x="603" y="244"/>
                  <a:pt x="619" y="251"/>
                </a:cubicBezTo>
                <a:cubicBezTo>
                  <a:pt x="632" y="257"/>
                  <a:pt x="634" y="268"/>
                  <a:pt x="631" y="281"/>
                </a:cubicBezTo>
                <a:cubicBezTo>
                  <a:pt x="627" y="296"/>
                  <a:pt x="614" y="299"/>
                  <a:pt x="602" y="297"/>
                </a:cubicBezTo>
                <a:cubicBezTo>
                  <a:pt x="579" y="292"/>
                  <a:pt x="557" y="285"/>
                  <a:pt x="534" y="279"/>
                </a:cubicBezTo>
                <a:cubicBezTo>
                  <a:pt x="504" y="271"/>
                  <a:pt x="475" y="264"/>
                  <a:pt x="446" y="255"/>
                </a:cubicBezTo>
                <a:cubicBezTo>
                  <a:pt x="423" y="249"/>
                  <a:pt x="401" y="241"/>
                  <a:pt x="378" y="234"/>
                </a:cubicBezTo>
                <a:cubicBezTo>
                  <a:pt x="345" y="224"/>
                  <a:pt x="311" y="213"/>
                  <a:pt x="277" y="203"/>
                </a:cubicBezTo>
                <a:cubicBezTo>
                  <a:pt x="199" y="180"/>
                  <a:pt x="128" y="139"/>
                  <a:pt x="54" y="103"/>
                </a:cubicBezTo>
                <a:cubicBezTo>
                  <a:pt x="17" y="85"/>
                  <a:pt x="0" y="49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/>
          </p:cNvSpPr>
          <p:nvPr/>
        </p:nvSpPr>
        <p:spPr bwMode="auto">
          <a:xfrm>
            <a:off x="2886818" y="3943834"/>
            <a:ext cx="87313" cy="215900"/>
          </a:xfrm>
          <a:custGeom>
            <a:avLst/>
            <a:gdLst>
              <a:gd name="T0" fmla="*/ 119 w 146"/>
              <a:gd name="T1" fmla="*/ 360 h 360"/>
              <a:gd name="T2" fmla="*/ 40 w 146"/>
              <a:gd name="T3" fmla="*/ 354 h 360"/>
              <a:gd name="T4" fmla="*/ 3 w 146"/>
              <a:gd name="T5" fmla="*/ 308 h 360"/>
              <a:gd name="T6" fmla="*/ 20 w 146"/>
              <a:gd name="T7" fmla="*/ 89 h 360"/>
              <a:gd name="T8" fmla="*/ 21 w 146"/>
              <a:gd name="T9" fmla="*/ 45 h 360"/>
              <a:gd name="T10" fmla="*/ 71 w 146"/>
              <a:gd name="T11" fmla="*/ 10 h 360"/>
              <a:gd name="T12" fmla="*/ 123 w 146"/>
              <a:gd name="T13" fmla="*/ 30 h 360"/>
              <a:gd name="T14" fmla="*/ 144 w 146"/>
              <a:gd name="T15" fmla="*/ 103 h 360"/>
              <a:gd name="T16" fmla="*/ 136 w 146"/>
              <a:gd name="T17" fmla="*/ 186 h 360"/>
              <a:gd name="T18" fmla="*/ 127 w 146"/>
              <a:gd name="T19" fmla="*/ 333 h 360"/>
              <a:gd name="T20" fmla="*/ 119 w 146"/>
              <a:gd name="T21" fmla="*/ 36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6" h="360">
                <a:moveTo>
                  <a:pt x="119" y="360"/>
                </a:moveTo>
                <a:cubicBezTo>
                  <a:pt x="91" y="358"/>
                  <a:pt x="65" y="358"/>
                  <a:pt x="40" y="354"/>
                </a:cubicBezTo>
                <a:cubicBezTo>
                  <a:pt x="18" y="350"/>
                  <a:pt x="0" y="340"/>
                  <a:pt x="3" y="308"/>
                </a:cubicBezTo>
                <a:cubicBezTo>
                  <a:pt x="11" y="235"/>
                  <a:pt x="15" y="162"/>
                  <a:pt x="20" y="89"/>
                </a:cubicBezTo>
                <a:cubicBezTo>
                  <a:pt x="21" y="75"/>
                  <a:pt x="20" y="60"/>
                  <a:pt x="21" y="45"/>
                </a:cubicBezTo>
                <a:cubicBezTo>
                  <a:pt x="23" y="12"/>
                  <a:pt x="40" y="0"/>
                  <a:pt x="71" y="10"/>
                </a:cubicBezTo>
                <a:cubicBezTo>
                  <a:pt x="89" y="15"/>
                  <a:pt x="108" y="20"/>
                  <a:pt x="123" y="30"/>
                </a:cubicBezTo>
                <a:cubicBezTo>
                  <a:pt x="146" y="48"/>
                  <a:pt x="146" y="76"/>
                  <a:pt x="144" y="103"/>
                </a:cubicBezTo>
                <a:cubicBezTo>
                  <a:pt x="142" y="131"/>
                  <a:pt x="138" y="159"/>
                  <a:pt x="136" y="186"/>
                </a:cubicBezTo>
                <a:cubicBezTo>
                  <a:pt x="132" y="235"/>
                  <a:pt x="130" y="284"/>
                  <a:pt x="127" y="333"/>
                </a:cubicBezTo>
                <a:cubicBezTo>
                  <a:pt x="126" y="341"/>
                  <a:pt x="123" y="348"/>
                  <a:pt x="119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/>
          </p:cNvSpPr>
          <p:nvPr/>
        </p:nvSpPr>
        <p:spPr bwMode="auto">
          <a:xfrm>
            <a:off x="7393730" y="3853346"/>
            <a:ext cx="338138" cy="71438"/>
          </a:xfrm>
          <a:custGeom>
            <a:avLst/>
            <a:gdLst>
              <a:gd name="T0" fmla="*/ 376 w 568"/>
              <a:gd name="T1" fmla="*/ 11 h 120"/>
              <a:gd name="T2" fmla="*/ 443 w 568"/>
              <a:gd name="T3" fmla="*/ 3 h 120"/>
              <a:gd name="T4" fmla="*/ 475 w 568"/>
              <a:gd name="T5" fmla="*/ 3 h 120"/>
              <a:gd name="T6" fmla="*/ 529 w 568"/>
              <a:gd name="T7" fmla="*/ 1 h 120"/>
              <a:gd name="T8" fmla="*/ 565 w 568"/>
              <a:gd name="T9" fmla="*/ 24 h 120"/>
              <a:gd name="T10" fmla="*/ 543 w 568"/>
              <a:gd name="T11" fmla="*/ 55 h 120"/>
              <a:gd name="T12" fmla="*/ 318 w 568"/>
              <a:gd name="T13" fmla="*/ 91 h 120"/>
              <a:gd name="T14" fmla="*/ 204 w 568"/>
              <a:gd name="T15" fmla="*/ 105 h 120"/>
              <a:gd name="T16" fmla="*/ 23 w 568"/>
              <a:gd name="T17" fmla="*/ 106 h 120"/>
              <a:gd name="T18" fmla="*/ 2 w 568"/>
              <a:gd name="T19" fmla="*/ 82 h 120"/>
              <a:gd name="T20" fmla="*/ 22 w 568"/>
              <a:gd name="T21" fmla="*/ 63 h 120"/>
              <a:gd name="T22" fmla="*/ 102 w 568"/>
              <a:gd name="T23" fmla="*/ 43 h 120"/>
              <a:gd name="T24" fmla="*/ 285 w 568"/>
              <a:gd name="T25" fmla="*/ 15 h 120"/>
              <a:gd name="T26" fmla="*/ 376 w 568"/>
              <a:gd name="T27" fmla="*/ 5 h 120"/>
              <a:gd name="T28" fmla="*/ 376 w 568"/>
              <a:gd name="T29" fmla="*/ 1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68" h="120">
                <a:moveTo>
                  <a:pt x="376" y="11"/>
                </a:moveTo>
                <a:cubicBezTo>
                  <a:pt x="398" y="8"/>
                  <a:pt x="421" y="5"/>
                  <a:pt x="443" y="3"/>
                </a:cubicBezTo>
                <a:cubicBezTo>
                  <a:pt x="453" y="2"/>
                  <a:pt x="464" y="3"/>
                  <a:pt x="475" y="3"/>
                </a:cubicBezTo>
                <a:cubicBezTo>
                  <a:pt x="493" y="2"/>
                  <a:pt x="511" y="3"/>
                  <a:pt x="529" y="1"/>
                </a:cubicBezTo>
                <a:cubicBezTo>
                  <a:pt x="550" y="0"/>
                  <a:pt x="561" y="6"/>
                  <a:pt x="565" y="24"/>
                </a:cubicBezTo>
                <a:cubicBezTo>
                  <a:pt x="568" y="41"/>
                  <a:pt x="560" y="51"/>
                  <a:pt x="543" y="55"/>
                </a:cubicBezTo>
                <a:cubicBezTo>
                  <a:pt x="469" y="72"/>
                  <a:pt x="395" y="93"/>
                  <a:pt x="318" y="91"/>
                </a:cubicBezTo>
                <a:cubicBezTo>
                  <a:pt x="280" y="90"/>
                  <a:pt x="241" y="96"/>
                  <a:pt x="204" y="105"/>
                </a:cubicBezTo>
                <a:cubicBezTo>
                  <a:pt x="143" y="120"/>
                  <a:pt x="83" y="117"/>
                  <a:pt x="23" y="106"/>
                </a:cubicBezTo>
                <a:cubicBezTo>
                  <a:pt x="14" y="104"/>
                  <a:pt x="5" y="91"/>
                  <a:pt x="2" y="82"/>
                </a:cubicBezTo>
                <a:cubicBezTo>
                  <a:pt x="0" y="78"/>
                  <a:pt x="13" y="66"/>
                  <a:pt x="22" y="63"/>
                </a:cubicBezTo>
                <a:cubicBezTo>
                  <a:pt x="48" y="54"/>
                  <a:pt x="75" y="44"/>
                  <a:pt x="102" y="43"/>
                </a:cubicBezTo>
                <a:cubicBezTo>
                  <a:pt x="165" y="41"/>
                  <a:pt x="225" y="29"/>
                  <a:pt x="285" y="15"/>
                </a:cubicBezTo>
                <a:cubicBezTo>
                  <a:pt x="315" y="8"/>
                  <a:pt x="346" y="8"/>
                  <a:pt x="376" y="5"/>
                </a:cubicBezTo>
                <a:cubicBezTo>
                  <a:pt x="376" y="7"/>
                  <a:pt x="376" y="9"/>
                  <a:pt x="376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2834430" y="4188309"/>
            <a:ext cx="136525" cy="92075"/>
          </a:xfrm>
          <a:custGeom>
            <a:avLst/>
            <a:gdLst>
              <a:gd name="T0" fmla="*/ 0 w 228"/>
              <a:gd name="T1" fmla="*/ 78 h 154"/>
              <a:gd name="T2" fmla="*/ 0 w 228"/>
              <a:gd name="T3" fmla="*/ 60 h 154"/>
              <a:gd name="T4" fmla="*/ 60 w 228"/>
              <a:gd name="T5" fmla="*/ 4 h 154"/>
              <a:gd name="T6" fmla="*/ 154 w 228"/>
              <a:gd name="T7" fmla="*/ 16 h 154"/>
              <a:gd name="T8" fmla="*/ 209 w 228"/>
              <a:gd name="T9" fmla="*/ 46 h 154"/>
              <a:gd name="T10" fmla="*/ 208 w 228"/>
              <a:gd name="T11" fmla="*/ 102 h 154"/>
              <a:gd name="T12" fmla="*/ 123 w 228"/>
              <a:gd name="T13" fmla="*/ 146 h 154"/>
              <a:gd name="T14" fmla="*/ 48 w 228"/>
              <a:gd name="T15" fmla="*/ 154 h 154"/>
              <a:gd name="T16" fmla="*/ 2 w 228"/>
              <a:gd name="T17" fmla="*/ 112 h 154"/>
              <a:gd name="T18" fmla="*/ 0 w 228"/>
              <a:gd name="T19" fmla="*/ 7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8" h="154">
                <a:moveTo>
                  <a:pt x="0" y="78"/>
                </a:moveTo>
                <a:cubicBezTo>
                  <a:pt x="0" y="68"/>
                  <a:pt x="0" y="64"/>
                  <a:pt x="0" y="60"/>
                </a:cubicBezTo>
                <a:cubicBezTo>
                  <a:pt x="0" y="2"/>
                  <a:pt x="1" y="0"/>
                  <a:pt x="60" y="4"/>
                </a:cubicBezTo>
                <a:cubicBezTo>
                  <a:pt x="92" y="7"/>
                  <a:pt x="124" y="9"/>
                  <a:pt x="154" y="16"/>
                </a:cubicBezTo>
                <a:cubicBezTo>
                  <a:pt x="174" y="21"/>
                  <a:pt x="194" y="32"/>
                  <a:pt x="209" y="46"/>
                </a:cubicBezTo>
                <a:cubicBezTo>
                  <a:pt x="228" y="62"/>
                  <a:pt x="225" y="84"/>
                  <a:pt x="208" y="102"/>
                </a:cubicBezTo>
                <a:cubicBezTo>
                  <a:pt x="185" y="126"/>
                  <a:pt x="160" y="146"/>
                  <a:pt x="123" y="146"/>
                </a:cubicBezTo>
                <a:cubicBezTo>
                  <a:pt x="98" y="146"/>
                  <a:pt x="73" y="154"/>
                  <a:pt x="48" y="154"/>
                </a:cubicBezTo>
                <a:cubicBezTo>
                  <a:pt x="14" y="154"/>
                  <a:pt x="6" y="145"/>
                  <a:pt x="2" y="112"/>
                </a:cubicBezTo>
                <a:cubicBezTo>
                  <a:pt x="0" y="99"/>
                  <a:pt x="0" y="86"/>
                  <a:pt x="0" y="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3480543" y="4386746"/>
            <a:ext cx="263525" cy="95250"/>
          </a:xfrm>
          <a:custGeom>
            <a:avLst/>
            <a:gdLst>
              <a:gd name="T0" fmla="*/ 440 w 440"/>
              <a:gd name="T1" fmla="*/ 9 h 158"/>
              <a:gd name="T2" fmla="*/ 420 w 440"/>
              <a:gd name="T3" fmla="*/ 28 h 158"/>
              <a:gd name="T4" fmla="*/ 230 w 440"/>
              <a:gd name="T5" fmla="*/ 96 h 158"/>
              <a:gd name="T6" fmla="*/ 200 w 440"/>
              <a:gd name="T7" fmla="*/ 107 h 158"/>
              <a:gd name="T8" fmla="*/ 41 w 440"/>
              <a:gd name="T9" fmla="*/ 152 h 158"/>
              <a:gd name="T10" fmla="*/ 7 w 440"/>
              <a:gd name="T11" fmla="*/ 134 h 158"/>
              <a:gd name="T12" fmla="*/ 23 w 440"/>
              <a:gd name="T13" fmla="*/ 81 h 158"/>
              <a:gd name="T14" fmla="*/ 50 w 440"/>
              <a:gd name="T15" fmla="*/ 74 h 158"/>
              <a:gd name="T16" fmla="*/ 156 w 440"/>
              <a:gd name="T17" fmla="*/ 64 h 158"/>
              <a:gd name="T18" fmla="*/ 296 w 440"/>
              <a:gd name="T19" fmla="*/ 34 h 158"/>
              <a:gd name="T20" fmla="*/ 391 w 440"/>
              <a:gd name="T21" fmla="*/ 6 h 158"/>
              <a:gd name="T22" fmla="*/ 436 w 440"/>
              <a:gd name="T23" fmla="*/ 0 h 158"/>
              <a:gd name="T24" fmla="*/ 440 w 440"/>
              <a:gd name="T25" fmla="*/ 9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0" h="158">
                <a:moveTo>
                  <a:pt x="440" y="9"/>
                </a:moveTo>
                <a:cubicBezTo>
                  <a:pt x="434" y="15"/>
                  <a:pt x="428" y="25"/>
                  <a:pt x="420" y="28"/>
                </a:cubicBezTo>
                <a:cubicBezTo>
                  <a:pt x="357" y="50"/>
                  <a:pt x="299" y="88"/>
                  <a:pt x="230" y="96"/>
                </a:cubicBezTo>
                <a:cubicBezTo>
                  <a:pt x="220" y="97"/>
                  <a:pt x="210" y="102"/>
                  <a:pt x="200" y="107"/>
                </a:cubicBezTo>
                <a:cubicBezTo>
                  <a:pt x="150" y="133"/>
                  <a:pt x="93" y="135"/>
                  <a:pt x="41" y="152"/>
                </a:cubicBezTo>
                <a:cubicBezTo>
                  <a:pt x="24" y="158"/>
                  <a:pt x="13" y="151"/>
                  <a:pt x="7" y="134"/>
                </a:cubicBezTo>
                <a:cubicBezTo>
                  <a:pt x="0" y="112"/>
                  <a:pt x="7" y="88"/>
                  <a:pt x="23" y="81"/>
                </a:cubicBezTo>
                <a:cubicBezTo>
                  <a:pt x="31" y="77"/>
                  <a:pt x="40" y="75"/>
                  <a:pt x="50" y="74"/>
                </a:cubicBezTo>
                <a:cubicBezTo>
                  <a:pt x="85" y="71"/>
                  <a:pt x="121" y="70"/>
                  <a:pt x="156" y="64"/>
                </a:cubicBezTo>
                <a:cubicBezTo>
                  <a:pt x="203" y="56"/>
                  <a:pt x="250" y="45"/>
                  <a:pt x="296" y="34"/>
                </a:cubicBezTo>
                <a:cubicBezTo>
                  <a:pt x="328" y="26"/>
                  <a:pt x="359" y="14"/>
                  <a:pt x="391" y="6"/>
                </a:cubicBezTo>
                <a:cubicBezTo>
                  <a:pt x="406" y="2"/>
                  <a:pt x="421" y="2"/>
                  <a:pt x="436" y="0"/>
                </a:cubicBezTo>
                <a:cubicBezTo>
                  <a:pt x="438" y="3"/>
                  <a:pt x="439" y="6"/>
                  <a:pt x="44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2639168" y="4181959"/>
            <a:ext cx="60325" cy="76200"/>
          </a:xfrm>
          <a:custGeom>
            <a:avLst/>
            <a:gdLst>
              <a:gd name="T0" fmla="*/ 98 w 100"/>
              <a:gd name="T1" fmla="*/ 68 h 130"/>
              <a:gd name="T2" fmla="*/ 98 w 100"/>
              <a:gd name="T3" fmla="*/ 104 h 130"/>
              <a:gd name="T4" fmla="*/ 63 w 100"/>
              <a:gd name="T5" fmla="*/ 123 h 130"/>
              <a:gd name="T6" fmla="*/ 2 w 100"/>
              <a:gd name="T7" fmla="*/ 31 h 130"/>
              <a:gd name="T8" fmla="*/ 29 w 100"/>
              <a:gd name="T9" fmla="*/ 2 h 130"/>
              <a:gd name="T10" fmla="*/ 45 w 100"/>
              <a:gd name="T11" fmla="*/ 1 h 130"/>
              <a:gd name="T12" fmla="*/ 99 w 100"/>
              <a:gd name="T13" fmla="*/ 52 h 130"/>
              <a:gd name="T14" fmla="*/ 99 w 100"/>
              <a:gd name="T15" fmla="*/ 68 h 130"/>
              <a:gd name="T16" fmla="*/ 98 w 100"/>
              <a:gd name="T17" fmla="*/ 68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0" h="130">
                <a:moveTo>
                  <a:pt x="98" y="68"/>
                </a:moveTo>
                <a:cubicBezTo>
                  <a:pt x="98" y="80"/>
                  <a:pt x="100" y="92"/>
                  <a:pt x="98" y="104"/>
                </a:cubicBezTo>
                <a:cubicBezTo>
                  <a:pt x="95" y="122"/>
                  <a:pt x="81" y="130"/>
                  <a:pt x="63" y="123"/>
                </a:cubicBezTo>
                <a:cubicBezTo>
                  <a:pt x="33" y="113"/>
                  <a:pt x="0" y="63"/>
                  <a:pt x="2" y="31"/>
                </a:cubicBezTo>
                <a:cubicBezTo>
                  <a:pt x="3" y="15"/>
                  <a:pt x="11" y="4"/>
                  <a:pt x="29" y="2"/>
                </a:cubicBezTo>
                <a:cubicBezTo>
                  <a:pt x="34" y="1"/>
                  <a:pt x="39" y="1"/>
                  <a:pt x="45" y="1"/>
                </a:cubicBezTo>
                <a:cubicBezTo>
                  <a:pt x="92" y="0"/>
                  <a:pt x="97" y="5"/>
                  <a:pt x="99" y="52"/>
                </a:cubicBezTo>
                <a:cubicBezTo>
                  <a:pt x="99" y="57"/>
                  <a:pt x="99" y="63"/>
                  <a:pt x="99" y="68"/>
                </a:cubicBezTo>
                <a:cubicBezTo>
                  <a:pt x="99" y="68"/>
                  <a:pt x="98" y="68"/>
                  <a:pt x="98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2840780" y="3935896"/>
            <a:ext cx="26988" cy="165100"/>
          </a:xfrm>
          <a:custGeom>
            <a:avLst/>
            <a:gdLst>
              <a:gd name="T0" fmla="*/ 12 w 46"/>
              <a:gd name="T1" fmla="*/ 278 h 278"/>
              <a:gd name="T2" fmla="*/ 7 w 46"/>
              <a:gd name="T3" fmla="*/ 240 h 278"/>
              <a:gd name="T4" fmla="*/ 0 w 46"/>
              <a:gd name="T5" fmla="*/ 61 h 278"/>
              <a:gd name="T6" fmla="*/ 10 w 46"/>
              <a:gd name="T7" fmla="*/ 10 h 278"/>
              <a:gd name="T8" fmla="*/ 25 w 46"/>
              <a:gd name="T9" fmla="*/ 0 h 278"/>
              <a:gd name="T10" fmla="*/ 39 w 46"/>
              <a:gd name="T11" fmla="*/ 12 h 278"/>
              <a:gd name="T12" fmla="*/ 44 w 46"/>
              <a:gd name="T13" fmla="*/ 35 h 278"/>
              <a:gd name="T14" fmla="*/ 42 w 46"/>
              <a:gd name="T15" fmla="*/ 103 h 278"/>
              <a:gd name="T16" fmla="*/ 22 w 46"/>
              <a:gd name="T17" fmla="*/ 256 h 278"/>
              <a:gd name="T18" fmla="*/ 12 w 46"/>
              <a:gd name="T19" fmla="*/ 278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6" h="278">
                <a:moveTo>
                  <a:pt x="12" y="278"/>
                </a:moveTo>
                <a:cubicBezTo>
                  <a:pt x="9" y="259"/>
                  <a:pt x="7" y="249"/>
                  <a:pt x="7" y="240"/>
                </a:cubicBezTo>
                <a:cubicBezTo>
                  <a:pt x="4" y="180"/>
                  <a:pt x="1" y="120"/>
                  <a:pt x="0" y="61"/>
                </a:cubicBezTo>
                <a:cubicBezTo>
                  <a:pt x="0" y="44"/>
                  <a:pt x="5" y="27"/>
                  <a:pt x="10" y="10"/>
                </a:cubicBezTo>
                <a:cubicBezTo>
                  <a:pt x="11" y="6"/>
                  <a:pt x="20" y="0"/>
                  <a:pt x="25" y="0"/>
                </a:cubicBezTo>
                <a:cubicBezTo>
                  <a:pt x="30" y="1"/>
                  <a:pt x="36" y="7"/>
                  <a:pt x="39" y="12"/>
                </a:cubicBezTo>
                <a:cubicBezTo>
                  <a:pt x="42" y="19"/>
                  <a:pt x="43" y="27"/>
                  <a:pt x="44" y="35"/>
                </a:cubicBezTo>
                <a:cubicBezTo>
                  <a:pt x="44" y="58"/>
                  <a:pt x="46" y="81"/>
                  <a:pt x="42" y="103"/>
                </a:cubicBezTo>
                <a:cubicBezTo>
                  <a:pt x="33" y="154"/>
                  <a:pt x="19" y="204"/>
                  <a:pt x="22" y="256"/>
                </a:cubicBezTo>
                <a:cubicBezTo>
                  <a:pt x="22" y="260"/>
                  <a:pt x="18" y="265"/>
                  <a:pt x="12" y="2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5518893" y="3010384"/>
            <a:ext cx="55563" cy="58738"/>
          </a:xfrm>
          <a:custGeom>
            <a:avLst/>
            <a:gdLst>
              <a:gd name="T0" fmla="*/ 94 w 94"/>
              <a:gd name="T1" fmla="*/ 72 h 100"/>
              <a:gd name="T2" fmla="*/ 25 w 94"/>
              <a:gd name="T3" fmla="*/ 90 h 100"/>
              <a:gd name="T4" fmla="*/ 16 w 94"/>
              <a:gd name="T5" fmla="*/ 0 h 100"/>
              <a:gd name="T6" fmla="*/ 94 w 94"/>
              <a:gd name="T7" fmla="*/ 7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100">
                <a:moveTo>
                  <a:pt x="94" y="72"/>
                </a:moveTo>
                <a:cubicBezTo>
                  <a:pt x="72" y="100"/>
                  <a:pt x="47" y="88"/>
                  <a:pt x="25" y="90"/>
                </a:cubicBezTo>
                <a:cubicBezTo>
                  <a:pt x="5" y="62"/>
                  <a:pt x="0" y="35"/>
                  <a:pt x="16" y="0"/>
                </a:cubicBezTo>
                <a:cubicBezTo>
                  <a:pt x="53" y="17"/>
                  <a:pt x="73" y="45"/>
                  <a:pt x="94" y="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/>
          </p:cNvSpPr>
          <p:nvPr/>
        </p:nvSpPr>
        <p:spPr bwMode="auto">
          <a:xfrm>
            <a:off x="7914430" y="1756259"/>
            <a:ext cx="2241550" cy="1846263"/>
          </a:xfrm>
          <a:custGeom>
            <a:avLst/>
            <a:gdLst>
              <a:gd name="T0" fmla="*/ 3748 w 3759"/>
              <a:gd name="T1" fmla="*/ 41 h 3097"/>
              <a:gd name="T2" fmla="*/ 3752 w 3759"/>
              <a:gd name="T3" fmla="*/ 403 h 3097"/>
              <a:gd name="T4" fmla="*/ 3758 w 3759"/>
              <a:gd name="T5" fmla="*/ 829 h 3097"/>
              <a:gd name="T6" fmla="*/ 3753 w 3759"/>
              <a:gd name="T7" fmla="*/ 1268 h 3097"/>
              <a:gd name="T8" fmla="*/ 3746 w 3759"/>
              <a:gd name="T9" fmla="*/ 1597 h 3097"/>
              <a:gd name="T10" fmla="*/ 3743 w 3759"/>
              <a:gd name="T11" fmla="*/ 1936 h 3097"/>
              <a:gd name="T12" fmla="*/ 3741 w 3759"/>
              <a:gd name="T13" fmla="*/ 2302 h 3097"/>
              <a:gd name="T14" fmla="*/ 3737 w 3759"/>
              <a:gd name="T15" fmla="*/ 2752 h 3097"/>
              <a:gd name="T16" fmla="*/ 3687 w 3759"/>
              <a:gd name="T17" fmla="*/ 3083 h 3097"/>
              <a:gd name="T18" fmla="*/ 3397 w 3759"/>
              <a:gd name="T19" fmla="*/ 3089 h 3097"/>
              <a:gd name="T20" fmla="*/ 2788 w 3759"/>
              <a:gd name="T21" fmla="*/ 3087 h 3097"/>
              <a:gd name="T22" fmla="*/ 2280 w 3759"/>
              <a:gd name="T23" fmla="*/ 3086 h 3097"/>
              <a:gd name="T24" fmla="*/ 1975 w 3759"/>
              <a:gd name="T25" fmla="*/ 3087 h 3097"/>
              <a:gd name="T26" fmla="*/ 1798 w 3759"/>
              <a:gd name="T27" fmla="*/ 3091 h 3097"/>
              <a:gd name="T28" fmla="*/ 1679 w 3759"/>
              <a:gd name="T29" fmla="*/ 3088 h 3097"/>
              <a:gd name="T30" fmla="*/ 1430 w 3759"/>
              <a:gd name="T31" fmla="*/ 3093 h 3097"/>
              <a:gd name="T32" fmla="*/ 1087 w 3759"/>
              <a:gd name="T33" fmla="*/ 3088 h 3097"/>
              <a:gd name="T34" fmla="*/ 866 w 3759"/>
              <a:gd name="T35" fmla="*/ 3087 h 3097"/>
              <a:gd name="T36" fmla="*/ 640 w 3759"/>
              <a:gd name="T37" fmla="*/ 3060 h 3097"/>
              <a:gd name="T38" fmla="*/ 640 w 3759"/>
              <a:gd name="T39" fmla="*/ 2749 h 3097"/>
              <a:gd name="T40" fmla="*/ 647 w 3759"/>
              <a:gd name="T41" fmla="*/ 2143 h 3097"/>
              <a:gd name="T42" fmla="*/ 645 w 3759"/>
              <a:gd name="T43" fmla="*/ 1756 h 3097"/>
              <a:gd name="T44" fmla="*/ 551 w 3759"/>
              <a:gd name="T45" fmla="*/ 1682 h 3097"/>
              <a:gd name="T46" fmla="*/ 248 w 3759"/>
              <a:gd name="T47" fmla="*/ 1595 h 3097"/>
              <a:gd name="T48" fmla="*/ 45 w 3759"/>
              <a:gd name="T49" fmla="*/ 1546 h 3097"/>
              <a:gd name="T50" fmla="*/ 20 w 3759"/>
              <a:gd name="T51" fmla="*/ 1512 h 3097"/>
              <a:gd name="T52" fmla="*/ 217 w 3759"/>
              <a:gd name="T53" fmla="*/ 1472 h 3097"/>
              <a:gd name="T54" fmla="*/ 622 w 3759"/>
              <a:gd name="T55" fmla="*/ 1391 h 3097"/>
              <a:gd name="T56" fmla="*/ 674 w 3759"/>
              <a:gd name="T57" fmla="*/ 1323 h 3097"/>
              <a:gd name="T58" fmla="*/ 687 w 3759"/>
              <a:gd name="T59" fmla="*/ 865 h 3097"/>
              <a:gd name="T60" fmla="*/ 689 w 3759"/>
              <a:gd name="T61" fmla="*/ 155 h 3097"/>
              <a:gd name="T62" fmla="*/ 730 w 3759"/>
              <a:gd name="T63" fmla="*/ 16 h 3097"/>
              <a:gd name="T64" fmla="*/ 1058 w 3759"/>
              <a:gd name="T65" fmla="*/ 14 h 3097"/>
              <a:gd name="T66" fmla="*/ 1383 w 3759"/>
              <a:gd name="T67" fmla="*/ 20 h 3097"/>
              <a:gd name="T68" fmla="*/ 1701 w 3759"/>
              <a:gd name="T69" fmla="*/ 7 h 3097"/>
              <a:gd name="T70" fmla="*/ 2216 w 3759"/>
              <a:gd name="T71" fmla="*/ 5 h 3097"/>
              <a:gd name="T72" fmla="*/ 2498 w 3759"/>
              <a:gd name="T73" fmla="*/ 10 h 3097"/>
              <a:gd name="T74" fmla="*/ 2765 w 3759"/>
              <a:gd name="T75" fmla="*/ 16 h 3097"/>
              <a:gd name="T76" fmla="*/ 3039 w 3759"/>
              <a:gd name="T77" fmla="*/ 1 h 3097"/>
              <a:gd name="T78" fmla="*/ 3206 w 3759"/>
              <a:gd name="T79" fmla="*/ 6 h 3097"/>
              <a:gd name="T80" fmla="*/ 3596 w 3759"/>
              <a:gd name="T81" fmla="*/ 5 h 3097"/>
              <a:gd name="T82" fmla="*/ 3743 w 3759"/>
              <a:gd name="T83" fmla="*/ 10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759" h="3097">
                <a:moveTo>
                  <a:pt x="3743" y="10"/>
                </a:moveTo>
                <a:cubicBezTo>
                  <a:pt x="3745" y="21"/>
                  <a:pt x="3748" y="31"/>
                  <a:pt x="3748" y="41"/>
                </a:cubicBezTo>
                <a:cubicBezTo>
                  <a:pt x="3749" y="94"/>
                  <a:pt x="3752" y="146"/>
                  <a:pt x="3749" y="200"/>
                </a:cubicBezTo>
                <a:cubicBezTo>
                  <a:pt x="3745" y="267"/>
                  <a:pt x="3752" y="335"/>
                  <a:pt x="3752" y="403"/>
                </a:cubicBezTo>
                <a:cubicBezTo>
                  <a:pt x="3752" y="453"/>
                  <a:pt x="3746" y="504"/>
                  <a:pt x="3747" y="554"/>
                </a:cubicBezTo>
                <a:cubicBezTo>
                  <a:pt x="3750" y="646"/>
                  <a:pt x="3756" y="737"/>
                  <a:pt x="3758" y="829"/>
                </a:cubicBezTo>
                <a:cubicBezTo>
                  <a:pt x="3759" y="874"/>
                  <a:pt x="3755" y="919"/>
                  <a:pt x="3755" y="964"/>
                </a:cubicBezTo>
                <a:cubicBezTo>
                  <a:pt x="3754" y="1066"/>
                  <a:pt x="3754" y="1167"/>
                  <a:pt x="3753" y="1268"/>
                </a:cubicBezTo>
                <a:cubicBezTo>
                  <a:pt x="3752" y="1302"/>
                  <a:pt x="3746" y="1336"/>
                  <a:pt x="3746" y="1370"/>
                </a:cubicBezTo>
                <a:cubicBezTo>
                  <a:pt x="3745" y="1446"/>
                  <a:pt x="3746" y="1522"/>
                  <a:pt x="3746" y="1597"/>
                </a:cubicBezTo>
                <a:cubicBezTo>
                  <a:pt x="3746" y="1645"/>
                  <a:pt x="3743" y="1693"/>
                  <a:pt x="3743" y="1741"/>
                </a:cubicBezTo>
                <a:cubicBezTo>
                  <a:pt x="3742" y="1806"/>
                  <a:pt x="3743" y="1871"/>
                  <a:pt x="3743" y="1936"/>
                </a:cubicBezTo>
                <a:cubicBezTo>
                  <a:pt x="3743" y="1992"/>
                  <a:pt x="3742" y="2048"/>
                  <a:pt x="3742" y="2103"/>
                </a:cubicBezTo>
                <a:cubicBezTo>
                  <a:pt x="3741" y="2170"/>
                  <a:pt x="3741" y="2236"/>
                  <a:pt x="3741" y="2302"/>
                </a:cubicBezTo>
                <a:cubicBezTo>
                  <a:pt x="3741" y="2361"/>
                  <a:pt x="3740" y="2419"/>
                  <a:pt x="3739" y="2477"/>
                </a:cubicBezTo>
                <a:cubicBezTo>
                  <a:pt x="3739" y="2569"/>
                  <a:pt x="3738" y="2660"/>
                  <a:pt x="3737" y="2752"/>
                </a:cubicBezTo>
                <a:cubicBezTo>
                  <a:pt x="3737" y="2846"/>
                  <a:pt x="3737" y="2940"/>
                  <a:pt x="3736" y="3035"/>
                </a:cubicBezTo>
                <a:cubicBezTo>
                  <a:pt x="3735" y="3077"/>
                  <a:pt x="3730" y="3083"/>
                  <a:pt x="3687" y="3083"/>
                </a:cubicBezTo>
                <a:cubicBezTo>
                  <a:pt x="3636" y="3084"/>
                  <a:pt x="3586" y="3083"/>
                  <a:pt x="3536" y="3084"/>
                </a:cubicBezTo>
                <a:cubicBezTo>
                  <a:pt x="3489" y="3085"/>
                  <a:pt x="3443" y="3092"/>
                  <a:pt x="3397" y="3089"/>
                </a:cubicBezTo>
                <a:cubicBezTo>
                  <a:pt x="3316" y="3084"/>
                  <a:pt x="3236" y="3093"/>
                  <a:pt x="3155" y="3091"/>
                </a:cubicBezTo>
                <a:cubicBezTo>
                  <a:pt x="3033" y="3088"/>
                  <a:pt x="2910" y="3088"/>
                  <a:pt x="2788" y="3087"/>
                </a:cubicBezTo>
                <a:cubicBezTo>
                  <a:pt x="2709" y="3086"/>
                  <a:pt x="2631" y="3086"/>
                  <a:pt x="2552" y="3086"/>
                </a:cubicBezTo>
                <a:cubicBezTo>
                  <a:pt x="2462" y="3086"/>
                  <a:pt x="2371" y="3085"/>
                  <a:pt x="2280" y="3086"/>
                </a:cubicBezTo>
                <a:cubicBezTo>
                  <a:pt x="2221" y="3086"/>
                  <a:pt x="2162" y="3089"/>
                  <a:pt x="2103" y="3090"/>
                </a:cubicBezTo>
                <a:cubicBezTo>
                  <a:pt x="2060" y="3090"/>
                  <a:pt x="2018" y="3086"/>
                  <a:pt x="1975" y="3087"/>
                </a:cubicBezTo>
                <a:cubicBezTo>
                  <a:pt x="1937" y="3087"/>
                  <a:pt x="1899" y="3092"/>
                  <a:pt x="1861" y="3093"/>
                </a:cubicBezTo>
                <a:cubicBezTo>
                  <a:pt x="1840" y="3094"/>
                  <a:pt x="1819" y="3093"/>
                  <a:pt x="1798" y="3091"/>
                </a:cubicBezTo>
                <a:cubicBezTo>
                  <a:pt x="1767" y="3089"/>
                  <a:pt x="1737" y="3086"/>
                  <a:pt x="1707" y="3085"/>
                </a:cubicBezTo>
                <a:cubicBezTo>
                  <a:pt x="1698" y="3084"/>
                  <a:pt x="1688" y="3086"/>
                  <a:pt x="1679" y="3088"/>
                </a:cubicBezTo>
                <a:cubicBezTo>
                  <a:pt x="1670" y="3089"/>
                  <a:pt x="1661" y="3094"/>
                  <a:pt x="1652" y="3093"/>
                </a:cubicBezTo>
                <a:cubicBezTo>
                  <a:pt x="1578" y="3083"/>
                  <a:pt x="1504" y="3097"/>
                  <a:pt x="1430" y="3093"/>
                </a:cubicBezTo>
                <a:cubicBezTo>
                  <a:pt x="1380" y="3090"/>
                  <a:pt x="1330" y="3085"/>
                  <a:pt x="1281" y="3084"/>
                </a:cubicBezTo>
                <a:cubicBezTo>
                  <a:pt x="1216" y="3084"/>
                  <a:pt x="1152" y="3087"/>
                  <a:pt x="1087" y="3088"/>
                </a:cubicBezTo>
                <a:cubicBezTo>
                  <a:pt x="1043" y="3088"/>
                  <a:pt x="998" y="3085"/>
                  <a:pt x="953" y="3084"/>
                </a:cubicBezTo>
                <a:cubicBezTo>
                  <a:pt x="924" y="3084"/>
                  <a:pt x="895" y="3086"/>
                  <a:pt x="866" y="3087"/>
                </a:cubicBezTo>
                <a:cubicBezTo>
                  <a:pt x="804" y="3090"/>
                  <a:pt x="741" y="3093"/>
                  <a:pt x="679" y="3096"/>
                </a:cubicBezTo>
                <a:cubicBezTo>
                  <a:pt x="658" y="3097"/>
                  <a:pt x="641" y="3083"/>
                  <a:pt x="640" y="3060"/>
                </a:cubicBezTo>
                <a:cubicBezTo>
                  <a:pt x="638" y="3030"/>
                  <a:pt x="639" y="2999"/>
                  <a:pt x="639" y="2968"/>
                </a:cubicBezTo>
                <a:cubicBezTo>
                  <a:pt x="639" y="2895"/>
                  <a:pt x="640" y="2822"/>
                  <a:pt x="640" y="2749"/>
                </a:cubicBezTo>
                <a:cubicBezTo>
                  <a:pt x="640" y="2617"/>
                  <a:pt x="639" y="2485"/>
                  <a:pt x="640" y="2354"/>
                </a:cubicBezTo>
                <a:cubicBezTo>
                  <a:pt x="641" y="2283"/>
                  <a:pt x="646" y="2213"/>
                  <a:pt x="647" y="2143"/>
                </a:cubicBezTo>
                <a:cubicBezTo>
                  <a:pt x="647" y="2067"/>
                  <a:pt x="645" y="1991"/>
                  <a:pt x="644" y="1916"/>
                </a:cubicBezTo>
                <a:cubicBezTo>
                  <a:pt x="644" y="1862"/>
                  <a:pt x="644" y="1809"/>
                  <a:pt x="645" y="1756"/>
                </a:cubicBezTo>
                <a:cubicBezTo>
                  <a:pt x="646" y="1723"/>
                  <a:pt x="636" y="1705"/>
                  <a:pt x="606" y="1694"/>
                </a:cubicBezTo>
                <a:cubicBezTo>
                  <a:pt x="588" y="1688"/>
                  <a:pt x="569" y="1686"/>
                  <a:pt x="551" y="1682"/>
                </a:cubicBezTo>
                <a:cubicBezTo>
                  <a:pt x="504" y="1671"/>
                  <a:pt x="458" y="1658"/>
                  <a:pt x="410" y="1648"/>
                </a:cubicBezTo>
                <a:cubicBezTo>
                  <a:pt x="354" y="1637"/>
                  <a:pt x="301" y="1615"/>
                  <a:pt x="248" y="1595"/>
                </a:cubicBezTo>
                <a:cubicBezTo>
                  <a:pt x="232" y="1588"/>
                  <a:pt x="212" y="1589"/>
                  <a:pt x="194" y="1587"/>
                </a:cubicBezTo>
                <a:cubicBezTo>
                  <a:pt x="142" y="1582"/>
                  <a:pt x="95" y="1560"/>
                  <a:pt x="45" y="1546"/>
                </a:cubicBezTo>
                <a:cubicBezTo>
                  <a:pt x="34" y="1543"/>
                  <a:pt x="22" y="1541"/>
                  <a:pt x="10" y="1539"/>
                </a:cubicBezTo>
                <a:cubicBezTo>
                  <a:pt x="0" y="1525"/>
                  <a:pt x="6" y="1516"/>
                  <a:pt x="20" y="1512"/>
                </a:cubicBezTo>
                <a:cubicBezTo>
                  <a:pt x="59" y="1501"/>
                  <a:pt x="99" y="1490"/>
                  <a:pt x="138" y="1482"/>
                </a:cubicBezTo>
                <a:cubicBezTo>
                  <a:pt x="164" y="1476"/>
                  <a:pt x="191" y="1478"/>
                  <a:pt x="217" y="1472"/>
                </a:cubicBezTo>
                <a:cubicBezTo>
                  <a:pt x="282" y="1459"/>
                  <a:pt x="347" y="1447"/>
                  <a:pt x="412" y="1436"/>
                </a:cubicBezTo>
                <a:cubicBezTo>
                  <a:pt x="483" y="1425"/>
                  <a:pt x="553" y="1407"/>
                  <a:pt x="622" y="1391"/>
                </a:cubicBezTo>
                <a:cubicBezTo>
                  <a:pt x="639" y="1387"/>
                  <a:pt x="664" y="1398"/>
                  <a:pt x="671" y="1374"/>
                </a:cubicBezTo>
                <a:cubicBezTo>
                  <a:pt x="676" y="1359"/>
                  <a:pt x="674" y="1340"/>
                  <a:pt x="674" y="1323"/>
                </a:cubicBezTo>
                <a:cubicBezTo>
                  <a:pt x="676" y="1266"/>
                  <a:pt x="677" y="1209"/>
                  <a:pt x="679" y="1152"/>
                </a:cubicBezTo>
                <a:cubicBezTo>
                  <a:pt x="681" y="1056"/>
                  <a:pt x="685" y="961"/>
                  <a:pt x="687" y="865"/>
                </a:cubicBezTo>
                <a:cubicBezTo>
                  <a:pt x="688" y="758"/>
                  <a:pt x="688" y="650"/>
                  <a:pt x="688" y="543"/>
                </a:cubicBezTo>
                <a:cubicBezTo>
                  <a:pt x="688" y="413"/>
                  <a:pt x="689" y="284"/>
                  <a:pt x="689" y="155"/>
                </a:cubicBezTo>
                <a:cubicBezTo>
                  <a:pt x="689" y="123"/>
                  <a:pt x="690" y="91"/>
                  <a:pt x="690" y="60"/>
                </a:cubicBezTo>
                <a:cubicBezTo>
                  <a:pt x="690" y="24"/>
                  <a:pt x="695" y="17"/>
                  <a:pt x="730" y="16"/>
                </a:cubicBezTo>
                <a:cubicBezTo>
                  <a:pt x="769" y="14"/>
                  <a:pt x="808" y="14"/>
                  <a:pt x="846" y="14"/>
                </a:cubicBezTo>
                <a:cubicBezTo>
                  <a:pt x="917" y="14"/>
                  <a:pt x="987" y="14"/>
                  <a:pt x="1058" y="14"/>
                </a:cubicBezTo>
                <a:cubicBezTo>
                  <a:pt x="1107" y="14"/>
                  <a:pt x="1156" y="13"/>
                  <a:pt x="1205" y="14"/>
                </a:cubicBezTo>
                <a:cubicBezTo>
                  <a:pt x="1265" y="15"/>
                  <a:pt x="1324" y="20"/>
                  <a:pt x="1383" y="20"/>
                </a:cubicBezTo>
                <a:cubicBezTo>
                  <a:pt x="1450" y="20"/>
                  <a:pt x="1516" y="17"/>
                  <a:pt x="1583" y="14"/>
                </a:cubicBezTo>
                <a:cubicBezTo>
                  <a:pt x="1622" y="13"/>
                  <a:pt x="1662" y="9"/>
                  <a:pt x="1701" y="7"/>
                </a:cubicBezTo>
                <a:cubicBezTo>
                  <a:pt x="1740" y="5"/>
                  <a:pt x="1778" y="4"/>
                  <a:pt x="1817" y="4"/>
                </a:cubicBezTo>
                <a:cubicBezTo>
                  <a:pt x="1950" y="4"/>
                  <a:pt x="2083" y="5"/>
                  <a:pt x="2216" y="5"/>
                </a:cubicBezTo>
                <a:cubicBezTo>
                  <a:pt x="2262" y="5"/>
                  <a:pt x="2307" y="3"/>
                  <a:pt x="2352" y="4"/>
                </a:cubicBezTo>
                <a:cubicBezTo>
                  <a:pt x="2401" y="5"/>
                  <a:pt x="2449" y="9"/>
                  <a:pt x="2498" y="10"/>
                </a:cubicBezTo>
                <a:cubicBezTo>
                  <a:pt x="2526" y="11"/>
                  <a:pt x="2554" y="10"/>
                  <a:pt x="2582" y="11"/>
                </a:cubicBezTo>
                <a:cubicBezTo>
                  <a:pt x="2643" y="13"/>
                  <a:pt x="2704" y="16"/>
                  <a:pt x="2765" y="16"/>
                </a:cubicBezTo>
                <a:cubicBezTo>
                  <a:pt x="2824" y="16"/>
                  <a:pt x="2882" y="12"/>
                  <a:pt x="2941" y="9"/>
                </a:cubicBezTo>
                <a:cubicBezTo>
                  <a:pt x="2974" y="7"/>
                  <a:pt x="3006" y="3"/>
                  <a:pt x="3039" y="1"/>
                </a:cubicBezTo>
                <a:cubicBezTo>
                  <a:pt x="3054" y="0"/>
                  <a:pt x="3069" y="3"/>
                  <a:pt x="3083" y="3"/>
                </a:cubicBezTo>
                <a:cubicBezTo>
                  <a:pt x="3124" y="4"/>
                  <a:pt x="3165" y="8"/>
                  <a:pt x="3206" y="6"/>
                </a:cubicBezTo>
                <a:cubicBezTo>
                  <a:pt x="3262" y="2"/>
                  <a:pt x="3317" y="0"/>
                  <a:pt x="3373" y="4"/>
                </a:cubicBezTo>
                <a:cubicBezTo>
                  <a:pt x="3447" y="10"/>
                  <a:pt x="3521" y="4"/>
                  <a:pt x="3596" y="5"/>
                </a:cubicBezTo>
                <a:cubicBezTo>
                  <a:pt x="3616" y="5"/>
                  <a:pt x="3637" y="9"/>
                  <a:pt x="3658" y="9"/>
                </a:cubicBezTo>
                <a:cubicBezTo>
                  <a:pt x="3685" y="10"/>
                  <a:pt x="3713" y="10"/>
                  <a:pt x="3743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4980730" y="2356334"/>
            <a:ext cx="127000" cy="157163"/>
          </a:xfrm>
          <a:custGeom>
            <a:avLst/>
            <a:gdLst>
              <a:gd name="T0" fmla="*/ 214 w 214"/>
              <a:gd name="T1" fmla="*/ 223 h 263"/>
              <a:gd name="T2" fmla="*/ 133 w 214"/>
              <a:gd name="T3" fmla="*/ 241 h 263"/>
              <a:gd name="T4" fmla="*/ 58 w 214"/>
              <a:gd name="T5" fmla="*/ 196 h 263"/>
              <a:gd name="T6" fmla="*/ 21 w 214"/>
              <a:gd name="T7" fmla="*/ 166 h 263"/>
              <a:gd name="T8" fmla="*/ 21 w 214"/>
              <a:gd name="T9" fmla="*/ 99 h 263"/>
              <a:gd name="T10" fmla="*/ 137 w 214"/>
              <a:gd name="T11" fmla="*/ 10 h 263"/>
              <a:gd name="T12" fmla="*/ 163 w 214"/>
              <a:gd name="T13" fmla="*/ 1 h 263"/>
              <a:gd name="T14" fmla="*/ 198 w 214"/>
              <a:gd name="T15" fmla="*/ 21 h 263"/>
              <a:gd name="T16" fmla="*/ 192 w 214"/>
              <a:gd name="T17" fmla="*/ 57 h 263"/>
              <a:gd name="T18" fmla="*/ 147 w 214"/>
              <a:gd name="T19" fmla="*/ 96 h 263"/>
              <a:gd name="T20" fmla="*/ 153 w 214"/>
              <a:gd name="T21" fmla="*/ 166 h 263"/>
              <a:gd name="T22" fmla="*/ 191 w 214"/>
              <a:gd name="T23" fmla="*/ 194 h 263"/>
              <a:gd name="T24" fmla="*/ 214 w 214"/>
              <a:gd name="T25" fmla="*/ 223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4" h="263">
                <a:moveTo>
                  <a:pt x="214" y="223"/>
                </a:moveTo>
                <a:cubicBezTo>
                  <a:pt x="185" y="261"/>
                  <a:pt x="167" y="263"/>
                  <a:pt x="133" y="241"/>
                </a:cubicBezTo>
                <a:cubicBezTo>
                  <a:pt x="109" y="225"/>
                  <a:pt x="82" y="211"/>
                  <a:pt x="58" y="196"/>
                </a:cubicBezTo>
                <a:cubicBezTo>
                  <a:pt x="44" y="187"/>
                  <a:pt x="32" y="177"/>
                  <a:pt x="21" y="166"/>
                </a:cubicBezTo>
                <a:cubicBezTo>
                  <a:pt x="0" y="146"/>
                  <a:pt x="0" y="117"/>
                  <a:pt x="21" y="99"/>
                </a:cubicBezTo>
                <a:cubicBezTo>
                  <a:pt x="58" y="68"/>
                  <a:pt x="98" y="39"/>
                  <a:pt x="137" y="10"/>
                </a:cubicBezTo>
                <a:cubicBezTo>
                  <a:pt x="144" y="5"/>
                  <a:pt x="155" y="0"/>
                  <a:pt x="163" y="1"/>
                </a:cubicBezTo>
                <a:cubicBezTo>
                  <a:pt x="176" y="5"/>
                  <a:pt x="190" y="11"/>
                  <a:pt x="198" y="21"/>
                </a:cubicBezTo>
                <a:cubicBezTo>
                  <a:pt x="208" y="32"/>
                  <a:pt x="202" y="47"/>
                  <a:pt x="192" y="57"/>
                </a:cubicBezTo>
                <a:cubicBezTo>
                  <a:pt x="177" y="70"/>
                  <a:pt x="161" y="82"/>
                  <a:pt x="147" y="96"/>
                </a:cubicBezTo>
                <a:cubicBezTo>
                  <a:pt x="112" y="131"/>
                  <a:pt x="113" y="139"/>
                  <a:pt x="153" y="166"/>
                </a:cubicBezTo>
                <a:cubicBezTo>
                  <a:pt x="166" y="174"/>
                  <a:pt x="179" y="183"/>
                  <a:pt x="191" y="194"/>
                </a:cubicBezTo>
                <a:cubicBezTo>
                  <a:pt x="200" y="203"/>
                  <a:pt x="207" y="214"/>
                  <a:pt x="214" y="2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/>
          </p:cNvSpPr>
          <p:nvPr/>
        </p:nvSpPr>
        <p:spPr bwMode="auto">
          <a:xfrm>
            <a:off x="5218855" y="2264259"/>
            <a:ext cx="52388" cy="44450"/>
          </a:xfrm>
          <a:custGeom>
            <a:avLst/>
            <a:gdLst>
              <a:gd name="T0" fmla="*/ 45 w 88"/>
              <a:gd name="T1" fmla="*/ 73 h 75"/>
              <a:gd name="T2" fmla="*/ 3 w 88"/>
              <a:gd name="T3" fmla="*/ 35 h 75"/>
              <a:gd name="T4" fmla="*/ 51 w 88"/>
              <a:gd name="T5" fmla="*/ 2 h 75"/>
              <a:gd name="T6" fmla="*/ 85 w 88"/>
              <a:gd name="T7" fmla="*/ 43 h 75"/>
              <a:gd name="T8" fmla="*/ 45 w 88"/>
              <a:gd name="T9" fmla="*/ 73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75">
                <a:moveTo>
                  <a:pt x="45" y="73"/>
                </a:moveTo>
                <a:cubicBezTo>
                  <a:pt x="16" y="70"/>
                  <a:pt x="0" y="55"/>
                  <a:pt x="3" y="35"/>
                </a:cubicBezTo>
                <a:cubicBezTo>
                  <a:pt x="6" y="16"/>
                  <a:pt x="29" y="0"/>
                  <a:pt x="51" y="2"/>
                </a:cubicBezTo>
                <a:cubicBezTo>
                  <a:pt x="72" y="4"/>
                  <a:pt x="88" y="24"/>
                  <a:pt x="85" y="43"/>
                </a:cubicBezTo>
                <a:cubicBezTo>
                  <a:pt x="82" y="62"/>
                  <a:pt x="64" y="75"/>
                  <a:pt x="45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4921993" y="2243621"/>
            <a:ext cx="55563" cy="46038"/>
          </a:xfrm>
          <a:custGeom>
            <a:avLst/>
            <a:gdLst>
              <a:gd name="T0" fmla="*/ 69 w 93"/>
              <a:gd name="T1" fmla="*/ 7 h 76"/>
              <a:gd name="T2" fmla="*/ 64 w 93"/>
              <a:gd name="T3" fmla="*/ 66 h 76"/>
              <a:gd name="T4" fmla="*/ 13 w 93"/>
              <a:gd name="T5" fmla="*/ 60 h 76"/>
              <a:gd name="T6" fmla="*/ 5 w 93"/>
              <a:gd name="T7" fmla="*/ 24 h 76"/>
              <a:gd name="T8" fmla="*/ 69 w 93"/>
              <a:gd name="T9" fmla="*/ 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76">
                <a:moveTo>
                  <a:pt x="69" y="7"/>
                </a:moveTo>
                <a:cubicBezTo>
                  <a:pt x="70" y="27"/>
                  <a:pt x="93" y="47"/>
                  <a:pt x="64" y="66"/>
                </a:cubicBezTo>
                <a:cubicBezTo>
                  <a:pt x="47" y="76"/>
                  <a:pt x="28" y="74"/>
                  <a:pt x="13" y="60"/>
                </a:cubicBezTo>
                <a:cubicBezTo>
                  <a:pt x="1" y="50"/>
                  <a:pt x="0" y="37"/>
                  <a:pt x="5" y="24"/>
                </a:cubicBezTo>
                <a:cubicBezTo>
                  <a:pt x="13" y="4"/>
                  <a:pt x="31" y="0"/>
                  <a:pt x="69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2762993" y="2742096"/>
            <a:ext cx="128588" cy="150813"/>
          </a:xfrm>
          <a:custGeom>
            <a:avLst/>
            <a:gdLst>
              <a:gd name="T0" fmla="*/ 48 w 214"/>
              <a:gd name="T1" fmla="*/ 0 h 253"/>
              <a:gd name="T2" fmla="*/ 105 w 214"/>
              <a:gd name="T3" fmla="*/ 17 h 253"/>
              <a:gd name="T4" fmla="*/ 181 w 214"/>
              <a:gd name="T5" fmla="*/ 51 h 253"/>
              <a:gd name="T6" fmla="*/ 201 w 214"/>
              <a:gd name="T7" fmla="*/ 106 h 253"/>
              <a:gd name="T8" fmla="*/ 152 w 214"/>
              <a:gd name="T9" fmla="*/ 187 h 253"/>
              <a:gd name="T10" fmla="*/ 116 w 214"/>
              <a:gd name="T11" fmla="*/ 230 h 253"/>
              <a:gd name="T12" fmla="*/ 73 w 214"/>
              <a:gd name="T13" fmla="*/ 244 h 253"/>
              <a:gd name="T14" fmla="*/ 72 w 214"/>
              <a:gd name="T15" fmla="*/ 199 h 253"/>
              <a:gd name="T16" fmla="*/ 109 w 214"/>
              <a:gd name="T17" fmla="*/ 134 h 253"/>
              <a:gd name="T18" fmla="*/ 96 w 214"/>
              <a:gd name="T19" fmla="*/ 85 h 253"/>
              <a:gd name="T20" fmla="*/ 59 w 214"/>
              <a:gd name="T21" fmla="*/ 71 h 253"/>
              <a:gd name="T22" fmla="*/ 40 w 214"/>
              <a:gd name="T23" fmla="*/ 67 h 253"/>
              <a:gd name="T24" fmla="*/ 3 w 214"/>
              <a:gd name="T25" fmla="*/ 27 h 253"/>
              <a:gd name="T26" fmla="*/ 48 w 214"/>
              <a:gd name="T27" fmla="*/ 0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4" h="253">
                <a:moveTo>
                  <a:pt x="48" y="0"/>
                </a:moveTo>
                <a:cubicBezTo>
                  <a:pt x="67" y="5"/>
                  <a:pt x="86" y="9"/>
                  <a:pt x="105" y="17"/>
                </a:cubicBezTo>
                <a:cubicBezTo>
                  <a:pt x="130" y="27"/>
                  <a:pt x="156" y="39"/>
                  <a:pt x="181" y="51"/>
                </a:cubicBezTo>
                <a:cubicBezTo>
                  <a:pt x="207" y="64"/>
                  <a:pt x="214" y="78"/>
                  <a:pt x="201" y="106"/>
                </a:cubicBezTo>
                <a:cubicBezTo>
                  <a:pt x="187" y="134"/>
                  <a:pt x="169" y="161"/>
                  <a:pt x="152" y="187"/>
                </a:cubicBezTo>
                <a:cubicBezTo>
                  <a:pt x="141" y="202"/>
                  <a:pt x="128" y="215"/>
                  <a:pt x="116" y="230"/>
                </a:cubicBezTo>
                <a:cubicBezTo>
                  <a:pt x="102" y="248"/>
                  <a:pt x="87" y="253"/>
                  <a:pt x="73" y="244"/>
                </a:cubicBezTo>
                <a:cubicBezTo>
                  <a:pt x="59" y="236"/>
                  <a:pt x="58" y="224"/>
                  <a:pt x="72" y="199"/>
                </a:cubicBezTo>
                <a:cubicBezTo>
                  <a:pt x="84" y="177"/>
                  <a:pt x="98" y="156"/>
                  <a:pt x="109" y="134"/>
                </a:cubicBezTo>
                <a:cubicBezTo>
                  <a:pt x="123" y="109"/>
                  <a:pt x="120" y="98"/>
                  <a:pt x="96" y="85"/>
                </a:cubicBezTo>
                <a:cubicBezTo>
                  <a:pt x="85" y="79"/>
                  <a:pt x="72" y="75"/>
                  <a:pt x="59" y="71"/>
                </a:cubicBezTo>
                <a:cubicBezTo>
                  <a:pt x="53" y="68"/>
                  <a:pt x="46" y="68"/>
                  <a:pt x="40" y="67"/>
                </a:cubicBezTo>
                <a:cubicBezTo>
                  <a:pt x="13" y="59"/>
                  <a:pt x="0" y="46"/>
                  <a:pt x="3" y="27"/>
                </a:cubicBezTo>
                <a:cubicBezTo>
                  <a:pt x="6" y="10"/>
                  <a:pt x="19" y="3"/>
                  <a:pt x="4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2605830" y="2664309"/>
            <a:ext cx="41275" cy="41275"/>
          </a:xfrm>
          <a:custGeom>
            <a:avLst/>
            <a:gdLst>
              <a:gd name="T0" fmla="*/ 70 w 70"/>
              <a:gd name="T1" fmla="*/ 36 h 69"/>
              <a:gd name="T2" fmla="*/ 39 w 70"/>
              <a:gd name="T3" fmla="*/ 69 h 69"/>
              <a:gd name="T4" fmla="*/ 0 w 70"/>
              <a:gd name="T5" fmla="*/ 36 h 69"/>
              <a:gd name="T6" fmla="*/ 41 w 70"/>
              <a:gd name="T7" fmla="*/ 1 h 69"/>
              <a:gd name="T8" fmla="*/ 70 w 70"/>
              <a:gd name="T9" fmla="*/ 36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69">
                <a:moveTo>
                  <a:pt x="70" y="36"/>
                </a:moveTo>
                <a:cubicBezTo>
                  <a:pt x="70" y="55"/>
                  <a:pt x="56" y="69"/>
                  <a:pt x="39" y="69"/>
                </a:cubicBezTo>
                <a:cubicBezTo>
                  <a:pt x="20" y="69"/>
                  <a:pt x="0" y="52"/>
                  <a:pt x="0" y="36"/>
                </a:cubicBezTo>
                <a:cubicBezTo>
                  <a:pt x="1" y="18"/>
                  <a:pt x="21" y="0"/>
                  <a:pt x="41" y="1"/>
                </a:cubicBezTo>
                <a:cubicBezTo>
                  <a:pt x="57" y="1"/>
                  <a:pt x="70" y="16"/>
                  <a:pt x="70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2874118" y="2632559"/>
            <a:ext cx="41275" cy="39688"/>
          </a:xfrm>
          <a:custGeom>
            <a:avLst/>
            <a:gdLst>
              <a:gd name="T0" fmla="*/ 70 w 71"/>
              <a:gd name="T1" fmla="*/ 32 h 66"/>
              <a:gd name="T2" fmla="*/ 33 w 71"/>
              <a:gd name="T3" fmla="*/ 66 h 66"/>
              <a:gd name="T4" fmla="*/ 0 w 71"/>
              <a:gd name="T5" fmla="*/ 29 h 66"/>
              <a:gd name="T6" fmla="*/ 31 w 71"/>
              <a:gd name="T7" fmla="*/ 0 h 66"/>
              <a:gd name="T8" fmla="*/ 70 w 71"/>
              <a:gd name="T9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66">
                <a:moveTo>
                  <a:pt x="70" y="32"/>
                </a:moveTo>
                <a:cubicBezTo>
                  <a:pt x="71" y="50"/>
                  <a:pt x="55" y="65"/>
                  <a:pt x="33" y="66"/>
                </a:cubicBezTo>
                <a:cubicBezTo>
                  <a:pt x="15" y="66"/>
                  <a:pt x="0" y="50"/>
                  <a:pt x="0" y="29"/>
                </a:cubicBezTo>
                <a:cubicBezTo>
                  <a:pt x="0" y="11"/>
                  <a:pt x="11" y="1"/>
                  <a:pt x="31" y="0"/>
                </a:cubicBezTo>
                <a:cubicBezTo>
                  <a:pt x="51" y="0"/>
                  <a:pt x="68" y="14"/>
                  <a:pt x="70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4075855" y="2697646"/>
            <a:ext cx="117475" cy="133350"/>
          </a:xfrm>
          <a:custGeom>
            <a:avLst/>
            <a:gdLst>
              <a:gd name="T0" fmla="*/ 29 w 198"/>
              <a:gd name="T1" fmla="*/ 0 h 223"/>
              <a:gd name="T2" fmla="*/ 93 w 198"/>
              <a:gd name="T3" fmla="*/ 29 h 223"/>
              <a:gd name="T4" fmla="*/ 158 w 198"/>
              <a:gd name="T5" fmla="*/ 57 h 223"/>
              <a:gd name="T6" fmla="*/ 182 w 198"/>
              <a:gd name="T7" fmla="*/ 116 h 223"/>
              <a:gd name="T8" fmla="*/ 108 w 198"/>
              <a:gd name="T9" fmla="*/ 210 h 223"/>
              <a:gd name="T10" fmla="*/ 85 w 198"/>
              <a:gd name="T11" fmla="*/ 222 h 223"/>
              <a:gd name="T12" fmla="*/ 46 w 198"/>
              <a:gd name="T13" fmla="*/ 205 h 223"/>
              <a:gd name="T14" fmla="*/ 56 w 198"/>
              <a:gd name="T15" fmla="*/ 167 h 223"/>
              <a:gd name="T16" fmla="*/ 78 w 198"/>
              <a:gd name="T17" fmla="*/ 139 h 223"/>
              <a:gd name="T18" fmla="*/ 63 w 198"/>
              <a:gd name="T19" fmla="*/ 88 h 223"/>
              <a:gd name="T20" fmla="*/ 27 w 198"/>
              <a:gd name="T21" fmla="*/ 70 h 223"/>
              <a:gd name="T22" fmla="*/ 4 w 198"/>
              <a:gd name="T23" fmla="*/ 49 h 223"/>
              <a:gd name="T24" fmla="*/ 4 w 198"/>
              <a:gd name="T25" fmla="*/ 16 h 223"/>
              <a:gd name="T26" fmla="*/ 29 w 198"/>
              <a:gd name="T27" fmla="*/ 0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8" h="223">
                <a:moveTo>
                  <a:pt x="29" y="0"/>
                </a:moveTo>
                <a:cubicBezTo>
                  <a:pt x="52" y="11"/>
                  <a:pt x="73" y="20"/>
                  <a:pt x="93" y="29"/>
                </a:cubicBezTo>
                <a:cubicBezTo>
                  <a:pt x="115" y="39"/>
                  <a:pt x="136" y="49"/>
                  <a:pt x="158" y="57"/>
                </a:cubicBezTo>
                <a:cubicBezTo>
                  <a:pt x="186" y="67"/>
                  <a:pt x="198" y="92"/>
                  <a:pt x="182" y="116"/>
                </a:cubicBezTo>
                <a:cubicBezTo>
                  <a:pt x="160" y="149"/>
                  <a:pt x="134" y="180"/>
                  <a:pt x="108" y="210"/>
                </a:cubicBezTo>
                <a:cubicBezTo>
                  <a:pt x="103" y="216"/>
                  <a:pt x="92" y="223"/>
                  <a:pt x="85" y="222"/>
                </a:cubicBezTo>
                <a:cubicBezTo>
                  <a:pt x="71" y="220"/>
                  <a:pt x="55" y="215"/>
                  <a:pt x="46" y="205"/>
                </a:cubicBezTo>
                <a:cubicBezTo>
                  <a:pt x="35" y="192"/>
                  <a:pt x="47" y="178"/>
                  <a:pt x="56" y="167"/>
                </a:cubicBezTo>
                <a:cubicBezTo>
                  <a:pt x="63" y="157"/>
                  <a:pt x="72" y="149"/>
                  <a:pt x="78" y="139"/>
                </a:cubicBezTo>
                <a:cubicBezTo>
                  <a:pt x="93" y="113"/>
                  <a:pt x="89" y="102"/>
                  <a:pt x="63" y="88"/>
                </a:cubicBezTo>
                <a:cubicBezTo>
                  <a:pt x="51" y="81"/>
                  <a:pt x="38" y="77"/>
                  <a:pt x="27" y="70"/>
                </a:cubicBezTo>
                <a:cubicBezTo>
                  <a:pt x="18" y="64"/>
                  <a:pt x="8" y="58"/>
                  <a:pt x="4" y="49"/>
                </a:cubicBezTo>
                <a:cubicBezTo>
                  <a:pt x="0" y="39"/>
                  <a:pt x="0" y="25"/>
                  <a:pt x="4" y="16"/>
                </a:cubicBezTo>
                <a:cubicBezTo>
                  <a:pt x="7" y="9"/>
                  <a:pt x="20" y="6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3909168" y="2630971"/>
            <a:ext cx="41275" cy="42863"/>
          </a:xfrm>
          <a:custGeom>
            <a:avLst/>
            <a:gdLst>
              <a:gd name="T0" fmla="*/ 26 w 70"/>
              <a:gd name="T1" fmla="*/ 1 h 72"/>
              <a:gd name="T2" fmla="*/ 69 w 70"/>
              <a:gd name="T3" fmla="*/ 42 h 72"/>
              <a:gd name="T4" fmla="*/ 39 w 70"/>
              <a:gd name="T5" fmla="*/ 71 h 72"/>
              <a:gd name="T6" fmla="*/ 0 w 70"/>
              <a:gd name="T7" fmla="*/ 35 h 72"/>
              <a:gd name="T8" fmla="*/ 26 w 70"/>
              <a:gd name="T9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72">
                <a:moveTo>
                  <a:pt x="26" y="1"/>
                </a:moveTo>
                <a:cubicBezTo>
                  <a:pt x="44" y="0"/>
                  <a:pt x="67" y="23"/>
                  <a:pt x="69" y="42"/>
                </a:cubicBezTo>
                <a:cubicBezTo>
                  <a:pt x="70" y="58"/>
                  <a:pt x="59" y="70"/>
                  <a:pt x="39" y="71"/>
                </a:cubicBezTo>
                <a:cubicBezTo>
                  <a:pt x="19" y="72"/>
                  <a:pt x="1" y="56"/>
                  <a:pt x="0" y="35"/>
                </a:cubicBezTo>
                <a:cubicBezTo>
                  <a:pt x="0" y="16"/>
                  <a:pt x="11" y="2"/>
                  <a:pt x="2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4190155" y="2591284"/>
            <a:ext cx="41275" cy="36513"/>
          </a:xfrm>
          <a:custGeom>
            <a:avLst/>
            <a:gdLst>
              <a:gd name="T0" fmla="*/ 37 w 67"/>
              <a:gd name="T1" fmla="*/ 63 h 63"/>
              <a:gd name="T2" fmla="*/ 1 w 67"/>
              <a:gd name="T3" fmla="*/ 28 h 63"/>
              <a:gd name="T4" fmla="*/ 27 w 67"/>
              <a:gd name="T5" fmla="*/ 0 h 63"/>
              <a:gd name="T6" fmla="*/ 66 w 67"/>
              <a:gd name="T7" fmla="*/ 38 h 63"/>
              <a:gd name="T8" fmla="*/ 37 w 67"/>
              <a:gd name="T9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63">
                <a:moveTo>
                  <a:pt x="37" y="63"/>
                </a:moveTo>
                <a:cubicBezTo>
                  <a:pt x="17" y="63"/>
                  <a:pt x="1" y="48"/>
                  <a:pt x="1" y="28"/>
                </a:cubicBezTo>
                <a:cubicBezTo>
                  <a:pt x="0" y="11"/>
                  <a:pt x="11" y="0"/>
                  <a:pt x="27" y="0"/>
                </a:cubicBezTo>
                <a:cubicBezTo>
                  <a:pt x="45" y="0"/>
                  <a:pt x="66" y="19"/>
                  <a:pt x="66" y="38"/>
                </a:cubicBezTo>
                <a:cubicBezTo>
                  <a:pt x="67" y="52"/>
                  <a:pt x="54" y="63"/>
                  <a:pt x="37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3586905" y="3232634"/>
            <a:ext cx="46038" cy="41275"/>
          </a:xfrm>
          <a:custGeom>
            <a:avLst/>
            <a:gdLst>
              <a:gd name="T0" fmla="*/ 74 w 75"/>
              <a:gd name="T1" fmla="*/ 34 h 69"/>
              <a:gd name="T2" fmla="*/ 39 w 75"/>
              <a:gd name="T3" fmla="*/ 69 h 69"/>
              <a:gd name="T4" fmla="*/ 1 w 75"/>
              <a:gd name="T5" fmla="*/ 37 h 69"/>
              <a:gd name="T6" fmla="*/ 38 w 75"/>
              <a:gd name="T7" fmla="*/ 0 h 69"/>
              <a:gd name="T8" fmla="*/ 74 w 75"/>
              <a:gd name="T9" fmla="*/ 34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" h="69">
                <a:moveTo>
                  <a:pt x="74" y="34"/>
                </a:moveTo>
                <a:cubicBezTo>
                  <a:pt x="75" y="53"/>
                  <a:pt x="60" y="68"/>
                  <a:pt x="39" y="69"/>
                </a:cubicBezTo>
                <a:cubicBezTo>
                  <a:pt x="18" y="69"/>
                  <a:pt x="3" y="56"/>
                  <a:pt x="1" y="37"/>
                </a:cubicBezTo>
                <a:cubicBezTo>
                  <a:pt x="0" y="15"/>
                  <a:pt x="14" y="0"/>
                  <a:pt x="38" y="0"/>
                </a:cubicBezTo>
                <a:cubicBezTo>
                  <a:pt x="59" y="0"/>
                  <a:pt x="73" y="13"/>
                  <a:pt x="74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5928468" y="2750034"/>
            <a:ext cx="166688" cy="146050"/>
          </a:xfrm>
          <a:custGeom>
            <a:avLst/>
            <a:gdLst>
              <a:gd name="T0" fmla="*/ 166 w 282"/>
              <a:gd name="T1" fmla="*/ 245 h 245"/>
              <a:gd name="T2" fmla="*/ 123 w 282"/>
              <a:gd name="T3" fmla="*/ 233 h 245"/>
              <a:gd name="T4" fmla="*/ 52 w 282"/>
              <a:gd name="T5" fmla="*/ 208 h 245"/>
              <a:gd name="T6" fmla="*/ 10 w 282"/>
              <a:gd name="T7" fmla="*/ 168 h 245"/>
              <a:gd name="T8" fmla="*/ 22 w 282"/>
              <a:gd name="T9" fmla="*/ 122 h 245"/>
              <a:gd name="T10" fmla="*/ 58 w 282"/>
              <a:gd name="T11" fmla="*/ 129 h 245"/>
              <a:gd name="T12" fmla="*/ 164 w 282"/>
              <a:gd name="T13" fmla="*/ 170 h 245"/>
              <a:gd name="T14" fmla="*/ 189 w 282"/>
              <a:gd name="T15" fmla="*/ 157 h 245"/>
              <a:gd name="T16" fmla="*/ 189 w 282"/>
              <a:gd name="T17" fmla="*/ 117 h 245"/>
              <a:gd name="T18" fmla="*/ 150 w 282"/>
              <a:gd name="T19" fmla="*/ 79 h 245"/>
              <a:gd name="T20" fmla="*/ 103 w 282"/>
              <a:gd name="T21" fmla="*/ 59 h 245"/>
              <a:gd name="T22" fmla="*/ 84 w 282"/>
              <a:gd name="T23" fmla="*/ 21 h 245"/>
              <a:gd name="T24" fmla="*/ 118 w 282"/>
              <a:gd name="T25" fmla="*/ 4 h 245"/>
              <a:gd name="T26" fmla="*/ 216 w 282"/>
              <a:gd name="T27" fmla="*/ 53 h 245"/>
              <a:gd name="T28" fmla="*/ 234 w 282"/>
              <a:gd name="T29" fmla="*/ 69 h 245"/>
              <a:gd name="T30" fmla="*/ 251 w 282"/>
              <a:gd name="T31" fmla="*/ 185 h 245"/>
              <a:gd name="T32" fmla="*/ 210 w 282"/>
              <a:gd name="T33" fmla="*/ 227 h 245"/>
              <a:gd name="T34" fmla="*/ 166 w 282"/>
              <a:gd name="T35" fmla="*/ 24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2" h="245">
                <a:moveTo>
                  <a:pt x="166" y="245"/>
                </a:moveTo>
                <a:cubicBezTo>
                  <a:pt x="148" y="240"/>
                  <a:pt x="135" y="237"/>
                  <a:pt x="123" y="233"/>
                </a:cubicBezTo>
                <a:cubicBezTo>
                  <a:pt x="99" y="225"/>
                  <a:pt x="74" y="219"/>
                  <a:pt x="52" y="208"/>
                </a:cubicBezTo>
                <a:cubicBezTo>
                  <a:pt x="36" y="199"/>
                  <a:pt x="21" y="183"/>
                  <a:pt x="10" y="168"/>
                </a:cubicBezTo>
                <a:cubicBezTo>
                  <a:pt x="0" y="154"/>
                  <a:pt x="9" y="130"/>
                  <a:pt x="22" y="122"/>
                </a:cubicBezTo>
                <a:cubicBezTo>
                  <a:pt x="36" y="114"/>
                  <a:pt x="48" y="119"/>
                  <a:pt x="58" y="129"/>
                </a:cubicBezTo>
                <a:cubicBezTo>
                  <a:pt x="87" y="160"/>
                  <a:pt x="128" y="158"/>
                  <a:pt x="164" y="170"/>
                </a:cubicBezTo>
                <a:cubicBezTo>
                  <a:pt x="170" y="172"/>
                  <a:pt x="187" y="164"/>
                  <a:pt x="189" y="157"/>
                </a:cubicBezTo>
                <a:cubicBezTo>
                  <a:pt x="193" y="145"/>
                  <a:pt x="195" y="127"/>
                  <a:pt x="189" y="117"/>
                </a:cubicBezTo>
                <a:cubicBezTo>
                  <a:pt x="180" y="102"/>
                  <a:pt x="165" y="89"/>
                  <a:pt x="150" y="79"/>
                </a:cubicBezTo>
                <a:cubicBezTo>
                  <a:pt x="136" y="70"/>
                  <a:pt x="119" y="64"/>
                  <a:pt x="103" y="59"/>
                </a:cubicBezTo>
                <a:cubicBezTo>
                  <a:pt x="82" y="52"/>
                  <a:pt x="81" y="37"/>
                  <a:pt x="84" y="21"/>
                </a:cubicBezTo>
                <a:cubicBezTo>
                  <a:pt x="87" y="0"/>
                  <a:pt x="104" y="1"/>
                  <a:pt x="118" y="4"/>
                </a:cubicBezTo>
                <a:cubicBezTo>
                  <a:pt x="155" y="11"/>
                  <a:pt x="188" y="29"/>
                  <a:pt x="216" y="53"/>
                </a:cubicBezTo>
                <a:cubicBezTo>
                  <a:pt x="222" y="58"/>
                  <a:pt x="228" y="64"/>
                  <a:pt x="234" y="69"/>
                </a:cubicBezTo>
                <a:cubicBezTo>
                  <a:pt x="275" y="99"/>
                  <a:pt x="282" y="145"/>
                  <a:pt x="251" y="185"/>
                </a:cubicBezTo>
                <a:cubicBezTo>
                  <a:pt x="239" y="200"/>
                  <a:pt x="226" y="216"/>
                  <a:pt x="210" y="227"/>
                </a:cubicBezTo>
                <a:cubicBezTo>
                  <a:pt x="196" y="236"/>
                  <a:pt x="179" y="240"/>
                  <a:pt x="166" y="2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文本框 51"/>
          <p:cNvSpPr txBox="1"/>
          <p:nvPr/>
        </p:nvSpPr>
        <p:spPr>
          <a:xfrm>
            <a:off x="1625517" y="5615343"/>
            <a:ext cx="75713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将会议的目的和目标提前告知与会者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8637259" y="1998621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目的</a:t>
            </a:r>
            <a:endParaRPr lang="en-US" altLang="zh-CN" sz="40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目标</a:t>
            </a:r>
          </a:p>
        </p:txBody>
      </p:sp>
      <p:sp>
        <p:nvSpPr>
          <p:cNvPr id="70" name="文本框 69"/>
          <p:cNvSpPr txBox="1"/>
          <p:nvPr/>
        </p:nvSpPr>
        <p:spPr>
          <a:xfrm>
            <a:off x="5645893" y="2079534"/>
            <a:ext cx="16145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××</a:t>
            </a:r>
            <a:r>
              <a:rPr lang="zh-CN" altLang="en-US" sz="32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会议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4743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" name="矩形 1038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40" name="组合 1039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1041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56" name="文本框 1055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877324" y="1325632"/>
            <a:ext cx="8177226" cy="3837871"/>
            <a:chOff x="1100138" y="501250"/>
            <a:chExt cx="9474200" cy="4446588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1133475" y="537763"/>
              <a:ext cx="9409113" cy="2732088"/>
              <a:chOff x="1098" y="689"/>
              <a:chExt cx="5927" cy="1721"/>
            </a:xfrm>
          </p:grpSpPr>
          <p:sp>
            <p:nvSpPr>
              <p:cNvPr id="821" name="Freeform 6"/>
              <p:cNvSpPr>
                <a:spLocks/>
              </p:cNvSpPr>
              <p:nvPr/>
            </p:nvSpPr>
            <p:spPr bwMode="auto">
              <a:xfrm>
                <a:off x="5454" y="689"/>
                <a:ext cx="1571" cy="1721"/>
              </a:xfrm>
              <a:custGeom>
                <a:avLst/>
                <a:gdLst>
                  <a:gd name="T0" fmla="*/ 1870 w 3879"/>
                  <a:gd name="T1" fmla="*/ 3594 h 4250"/>
                  <a:gd name="T2" fmla="*/ 1902 w 3879"/>
                  <a:gd name="T3" fmla="*/ 3118 h 4250"/>
                  <a:gd name="T4" fmla="*/ 2038 w 3879"/>
                  <a:gd name="T5" fmla="*/ 2654 h 4250"/>
                  <a:gd name="T6" fmla="*/ 2214 w 3879"/>
                  <a:gd name="T7" fmla="*/ 2518 h 4250"/>
                  <a:gd name="T8" fmla="*/ 2614 w 3879"/>
                  <a:gd name="T9" fmla="*/ 2690 h 4250"/>
                  <a:gd name="T10" fmla="*/ 2626 w 3879"/>
                  <a:gd name="T11" fmla="*/ 2246 h 4250"/>
                  <a:gd name="T12" fmla="*/ 2918 w 3879"/>
                  <a:gd name="T13" fmla="*/ 2166 h 4250"/>
                  <a:gd name="T14" fmla="*/ 3062 w 3879"/>
                  <a:gd name="T15" fmla="*/ 1950 h 4250"/>
                  <a:gd name="T16" fmla="*/ 2762 w 3879"/>
                  <a:gd name="T17" fmla="*/ 1614 h 4250"/>
                  <a:gd name="T18" fmla="*/ 3034 w 3879"/>
                  <a:gd name="T19" fmla="*/ 1174 h 4250"/>
                  <a:gd name="T20" fmla="*/ 2494 w 3879"/>
                  <a:gd name="T21" fmla="*/ 1094 h 4250"/>
                  <a:gd name="T22" fmla="*/ 2418 w 3879"/>
                  <a:gd name="T23" fmla="*/ 778 h 4250"/>
                  <a:gd name="T24" fmla="*/ 2398 w 3879"/>
                  <a:gd name="T25" fmla="*/ 574 h 4250"/>
                  <a:gd name="T26" fmla="*/ 2030 w 3879"/>
                  <a:gd name="T27" fmla="*/ 574 h 4250"/>
                  <a:gd name="T28" fmla="*/ 1742 w 3879"/>
                  <a:gd name="T29" fmla="*/ 954 h 4250"/>
                  <a:gd name="T30" fmla="*/ 1578 w 3879"/>
                  <a:gd name="T31" fmla="*/ 754 h 4250"/>
                  <a:gd name="T32" fmla="*/ 1450 w 3879"/>
                  <a:gd name="T33" fmla="*/ 670 h 4250"/>
                  <a:gd name="T34" fmla="*/ 1182 w 3879"/>
                  <a:gd name="T35" fmla="*/ 750 h 4250"/>
                  <a:gd name="T36" fmla="*/ 1154 w 3879"/>
                  <a:gd name="T37" fmla="*/ 1078 h 4250"/>
                  <a:gd name="T38" fmla="*/ 906 w 3879"/>
                  <a:gd name="T39" fmla="*/ 1374 h 4250"/>
                  <a:gd name="T40" fmla="*/ 898 w 3879"/>
                  <a:gd name="T41" fmla="*/ 1734 h 4250"/>
                  <a:gd name="T42" fmla="*/ 1070 w 3879"/>
                  <a:gd name="T43" fmla="*/ 2186 h 4250"/>
                  <a:gd name="T44" fmla="*/ 1054 w 3879"/>
                  <a:gd name="T45" fmla="*/ 2526 h 4250"/>
                  <a:gd name="T46" fmla="*/ 1558 w 3879"/>
                  <a:gd name="T47" fmla="*/ 2426 h 4250"/>
                  <a:gd name="T48" fmla="*/ 1674 w 3879"/>
                  <a:gd name="T49" fmla="*/ 3390 h 4250"/>
                  <a:gd name="T50" fmla="*/ 1642 w 3879"/>
                  <a:gd name="T51" fmla="*/ 3842 h 4250"/>
                  <a:gd name="T52" fmla="*/ 1278 w 3879"/>
                  <a:gd name="T53" fmla="*/ 3886 h 4250"/>
                  <a:gd name="T54" fmla="*/ 974 w 3879"/>
                  <a:gd name="T55" fmla="*/ 4250 h 4250"/>
                  <a:gd name="T56" fmla="*/ 1058 w 3879"/>
                  <a:gd name="T57" fmla="*/ 3830 h 4250"/>
                  <a:gd name="T58" fmla="*/ 838 w 3879"/>
                  <a:gd name="T59" fmla="*/ 3514 h 4250"/>
                  <a:gd name="T60" fmla="*/ 582 w 3879"/>
                  <a:gd name="T61" fmla="*/ 3302 h 4250"/>
                  <a:gd name="T62" fmla="*/ 390 w 3879"/>
                  <a:gd name="T63" fmla="*/ 3054 h 4250"/>
                  <a:gd name="T64" fmla="*/ 154 w 3879"/>
                  <a:gd name="T65" fmla="*/ 2630 h 4250"/>
                  <a:gd name="T66" fmla="*/ 50 w 3879"/>
                  <a:gd name="T67" fmla="*/ 2366 h 4250"/>
                  <a:gd name="T68" fmla="*/ 2 w 3879"/>
                  <a:gd name="T69" fmla="*/ 1986 h 4250"/>
                  <a:gd name="T70" fmla="*/ 30 w 3879"/>
                  <a:gd name="T71" fmla="*/ 1622 h 4250"/>
                  <a:gd name="T72" fmla="*/ 146 w 3879"/>
                  <a:gd name="T73" fmla="*/ 1198 h 4250"/>
                  <a:gd name="T74" fmla="*/ 754 w 3879"/>
                  <a:gd name="T75" fmla="*/ 410 h 4250"/>
                  <a:gd name="T76" fmla="*/ 1098 w 3879"/>
                  <a:gd name="T77" fmla="*/ 174 h 4250"/>
                  <a:gd name="T78" fmla="*/ 1374 w 3879"/>
                  <a:gd name="T79" fmla="*/ 74 h 4250"/>
                  <a:gd name="T80" fmla="*/ 1482 w 3879"/>
                  <a:gd name="T81" fmla="*/ 46 h 4250"/>
                  <a:gd name="T82" fmla="*/ 1970 w 3879"/>
                  <a:gd name="T83" fmla="*/ 6 h 4250"/>
                  <a:gd name="T84" fmla="*/ 2438 w 3879"/>
                  <a:gd name="T85" fmla="*/ 82 h 4250"/>
                  <a:gd name="T86" fmla="*/ 3014 w 3879"/>
                  <a:gd name="T87" fmla="*/ 346 h 4250"/>
                  <a:gd name="T88" fmla="*/ 3486 w 3879"/>
                  <a:gd name="T89" fmla="*/ 774 h 4250"/>
                  <a:gd name="T90" fmla="*/ 3710 w 3879"/>
                  <a:gd name="T91" fmla="*/ 1134 h 4250"/>
                  <a:gd name="T92" fmla="*/ 3830 w 3879"/>
                  <a:gd name="T93" fmla="*/ 1450 h 4250"/>
                  <a:gd name="T94" fmla="*/ 3870 w 3879"/>
                  <a:gd name="T95" fmla="*/ 1738 h 4250"/>
                  <a:gd name="T96" fmla="*/ 3734 w 3879"/>
                  <a:gd name="T97" fmla="*/ 2646 h 4250"/>
                  <a:gd name="T98" fmla="*/ 3610 w 3879"/>
                  <a:gd name="T99" fmla="*/ 2906 h 4250"/>
                  <a:gd name="T100" fmla="*/ 3410 w 3879"/>
                  <a:gd name="T101" fmla="*/ 3178 h 4250"/>
                  <a:gd name="T102" fmla="*/ 2918 w 3879"/>
                  <a:gd name="T103" fmla="*/ 3598 h 4250"/>
                  <a:gd name="T104" fmla="*/ 2430 w 3879"/>
                  <a:gd name="T105" fmla="*/ 3822 h 4250"/>
                  <a:gd name="T106" fmla="*/ 1866 w 3879"/>
                  <a:gd name="T107" fmla="*/ 3862 h 4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79" h="4250">
                    <a:moveTo>
                      <a:pt x="1866" y="3862"/>
                    </a:moveTo>
                    <a:cubicBezTo>
                      <a:pt x="1872" y="3808"/>
                      <a:pt x="1862" y="3741"/>
                      <a:pt x="1870" y="3670"/>
                    </a:cubicBezTo>
                    <a:cubicBezTo>
                      <a:pt x="1871" y="3663"/>
                      <a:pt x="1878" y="3656"/>
                      <a:pt x="1878" y="3650"/>
                    </a:cubicBezTo>
                    <a:cubicBezTo>
                      <a:pt x="1879" y="3631"/>
                      <a:pt x="1869" y="3613"/>
                      <a:pt x="1870" y="3594"/>
                    </a:cubicBezTo>
                    <a:cubicBezTo>
                      <a:pt x="1870" y="3583"/>
                      <a:pt x="1876" y="3573"/>
                      <a:pt x="1878" y="3562"/>
                    </a:cubicBezTo>
                    <a:cubicBezTo>
                      <a:pt x="1887" y="3498"/>
                      <a:pt x="1881" y="3428"/>
                      <a:pt x="1886" y="3366"/>
                    </a:cubicBezTo>
                    <a:cubicBezTo>
                      <a:pt x="1890" y="3316"/>
                      <a:pt x="1905" y="3269"/>
                      <a:pt x="1894" y="3222"/>
                    </a:cubicBezTo>
                    <a:cubicBezTo>
                      <a:pt x="1914" y="3192"/>
                      <a:pt x="1900" y="3155"/>
                      <a:pt x="1902" y="3118"/>
                    </a:cubicBezTo>
                    <a:cubicBezTo>
                      <a:pt x="1904" y="3090"/>
                      <a:pt x="1915" y="3062"/>
                      <a:pt x="1918" y="3034"/>
                    </a:cubicBezTo>
                    <a:cubicBezTo>
                      <a:pt x="1925" y="2950"/>
                      <a:pt x="1925" y="2862"/>
                      <a:pt x="1926" y="2774"/>
                    </a:cubicBezTo>
                    <a:cubicBezTo>
                      <a:pt x="1944" y="2757"/>
                      <a:pt x="1959" y="2737"/>
                      <a:pt x="1986" y="2730"/>
                    </a:cubicBezTo>
                    <a:cubicBezTo>
                      <a:pt x="2001" y="2703"/>
                      <a:pt x="2021" y="2682"/>
                      <a:pt x="2038" y="2654"/>
                    </a:cubicBezTo>
                    <a:cubicBezTo>
                      <a:pt x="2046" y="2640"/>
                      <a:pt x="2050" y="2627"/>
                      <a:pt x="2058" y="2610"/>
                    </a:cubicBezTo>
                    <a:cubicBezTo>
                      <a:pt x="2069" y="2587"/>
                      <a:pt x="2082" y="2570"/>
                      <a:pt x="2094" y="2542"/>
                    </a:cubicBezTo>
                    <a:cubicBezTo>
                      <a:pt x="2102" y="2481"/>
                      <a:pt x="2116" y="2427"/>
                      <a:pt x="2122" y="2374"/>
                    </a:cubicBezTo>
                    <a:cubicBezTo>
                      <a:pt x="2181" y="2401"/>
                      <a:pt x="2178" y="2472"/>
                      <a:pt x="2214" y="2518"/>
                    </a:cubicBezTo>
                    <a:cubicBezTo>
                      <a:pt x="2228" y="2535"/>
                      <a:pt x="2255" y="2558"/>
                      <a:pt x="2278" y="2578"/>
                    </a:cubicBezTo>
                    <a:cubicBezTo>
                      <a:pt x="2316" y="2611"/>
                      <a:pt x="2345" y="2629"/>
                      <a:pt x="2394" y="2650"/>
                    </a:cubicBezTo>
                    <a:cubicBezTo>
                      <a:pt x="2441" y="2670"/>
                      <a:pt x="2489" y="2674"/>
                      <a:pt x="2562" y="2682"/>
                    </a:cubicBezTo>
                    <a:cubicBezTo>
                      <a:pt x="2581" y="2684"/>
                      <a:pt x="2597" y="2693"/>
                      <a:pt x="2614" y="2690"/>
                    </a:cubicBezTo>
                    <a:cubicBezTo>
                      <a:pt x="2641" y="2685"/>
                      <a:pt x="2673" y="2639"/>
                      <a:pt x="2674" y="2594"/>
                    </a:cubicBezTo>
                    <a:cubicBezTo>
                      <a:pt x="2675" y="2539"/>
                      <a:pt x="2676" y="2442"/>
                      <a:pt x="2670" y="2398"/>
                    </a:cubicBezTo>
                    <a:cubicBezTo>
                      <a:pt x="2667" y="2378"/>
                      <a:pt x="2655" y="2360"/>
                      <a:pt x="2650" y="2342"/>
                    </a:cubicBezTo>
                    <a:cubicBezTo>
                      <a:pt x="2641" y="2308"/>
                      <a:pt x="2636" y="2276"/>
                      <a:pt x="2626" y="2246"/>
                    </a:cubicBezTo>
                    <a:cubicBezTo>
                      <a:pt x="2616" y="2215"/>
                      <a:pt x="2602" y="2188"/>
                      <a:pt x="2594" y="2158"/>
                    </a:cubicBezTo>
                    <a:cubicBezTo>
                      <a:pt x="2646" y="2150"/>
                      <a:pt x="2698" y="2185"/>
                      <a:pt x="2754" y="2186"/>
                    </a:cubicBezTo>
                    <a:cubicBezTo>
                      <a:pt x="2769" y="2186"/>
                      <a:pt x="2788" y="2180"/>
                      <a:pt x="2810" y="2178"/>
                    </a:cubicBezTo>
                    <a:cubicBezTo>
                      <a:pt x="2857" y="2175"/>
                      <a:pt x="2878" y="2178"/>
                      <a:pt x="2918" y="2166"/>
                    </a:cubicBezTo>
                    <a:cubicBezTo>
                      <a:pt x="2941" y="2159"/>
                      <a:pt x="2964" y="2152"/>
                      <a:pt x="2990" y="2142"/>
                    </a:cubicBezTo>
                    <a:cubicBezTo>
                      <a:pt x="3031" y="2126"/>
                      <a:pt x="3084" y="2110"/>
                      <a:pt x="3090" y="2062"/>
                    </a:cubicBezTo>
                    <a:cubicBezTo>
                      <a:pt x="3091" y="2057"/>
                      <a:pt x="3086" y="2014"/>
                      <a:pt x="3082" y="1998"/>
                    </a:cubicBezTo>
                    <a:cubicBezTo>
                      <a:pt x="3079" y="1985"/>
                      <a:pt x="3070" y="1968"/>
                      <a:pt x="3062" y="1950"/>
                    </a:cubicBezTo>
                    <a:cubicBezTo>
                      <a:pt x="3047" y="1916"/>
                      <a:pt x="3030" y="1885"/>
                      <a:pt x="3014" y="1850"/>
                    </a:cubicBezTo>
                    <a:cubicBezTo>
                      <a:pt x="3005" y="1831"/>
                      <a:pt x="2997" y="1809"/>
                      <a:pt x="2990" y="1798"/>
                    </a:cubicBezTo>
                    <a:cubicBezTo>
                      <a:pt x="2946" y="1729"/>
                      <a:pt x="2873" y="1709"/>
                      <a:pt x="2826" y="1654"/>
                    </a:cubicBezTo>
                    <a:cubicBezTo>
                      <a:pt x="2800" y="1646"/>
                      <a:pt x="2770" y="1640"/>
                      <a:pt x="2762" y="1614"/>
                    </a:cubicBezTo>
                    <a:cubicBezTo>
                      <a:pt x="2897" y="1543"/>
                      <a:pt x="2999" y="1438"/>
                      <a:pt x="3094" y="1326"/>
                    </a:cubicBezTo>
                    <a:cubicBezTo>
                      <a:pt x="3087" y="1299"/>
                      <a:pt x="3129" y="1277"/>
                      <a:pt x="3126" y="1246"/>
                    </a:cubicBezTo>
                    <a:cubicBezTo>
                      <a:pt x="3123" y="1216"/>
                      <a:pt x="3095" y="1218"/>
                      <a:pt x="3070" y="1202"/>
                    </a:cubicBezTo>
                    <a:cubicBezTo>
                      <a:pt x="3059" y="1195"/>
                      <a:pt x="3047" y="1184"/>
                      <a:pt x="3034" y="1174"/>
                    </a:cubicBezTo>
                    <a:cubicBezTo>
                      <a:pt x="2993" y="1144"/>
                      <a:pt x="2944" y="1110"/>
                      <a:pt x="2886" y="1090"/>
                    </a:cubicBezTo>
                    <a:cubicBezTo>
                      <a:pt x="2802" y="1061"/>
                      <a:pt x="2656" y="1056"/>
                      <a:pt x="2566" y="1078"/>
                    </a:cubicBezTo>
                    <a:cubicBezTo>
                      <a:pt x="2553" y="1081"/>
                      <a:pt x="2541" y="1092"/>
                      <a:pt x="2530" y="1094"/>
                    </a:cubicBezTo>
                    <a:cubicBezTo>
                      <a:pt x="2517" y="1097"/>
                      <a:pt x="2505" y="1091"/>
                      <a:pt x="2494" y="1094"/>
                    </a:cubicBezTo>
                    <a:cubicBezTo>
                      <a:pt x="2475" y="1099"/>
                      <a:pt x="2456" y="1114"/>
                      <a:pt x="2434" y="1122"/>
                    </a:cubicBezTo>
                    <a:cubicBezTo>
                      <a:pt x="2411" y="1131"/>
                      <a:pt x="2388" y="1138"/>
                      <a:pt x="2370" y="1142"/>
                    </a:cubicBezTo>
                    <a:cubicBezTo>
                      <a:pt x="2363" y="1088"/>
                      <a:pt x="2401" y="1033"/>
                      <a:pt x="2410" y="970"/>
                    </a:cubicBezTo>
                    <a:cubicBezTo>
                      <a:pt x="2418" y="915"/>
                      <a:pt x="2414" y="842"/>
                      <a:pt x="2418" y="778"/>
                    </a:cubicBezTo>
                    <a:cubicBezTo>
                      <a:pt x="2419" y="755"/>
                      <a:pt x="2423" y="735"/>
                      <a:pt x="2422" y="714"/>
                    </a:cubicBezTo>
                    <a:cubicBezTo>
                      <a:pt x="2421" y="698"/>
                      <a:pt x="2414" y="682"/>
                      <a:pt x="2414" y="666"/>
                    </a:cubicBezTo>
                    <a:cubicBezTo>
                      <a:pt x="2414" y="653"/>
                      <a:pt x="2420" y="642"/>
                      <a:pt x="2418" y="630"/>
                    </a:cubicBezTo>
                    <a:cubicBezTo>
                      <a:pt x="2415" y="611"/>
                      <a:pt x="2401" y="594"/>
                      <a:pt x="2398" y="574"/>
                    </a:cubicBezTo>
                    <a:cubicBezTo>
                      <a:pt x="2396" y="559"/>
                      <a:pt x="2400" y="541"/>
                      <a:pt x="2398" y="526"/>
                    </a:cubicBezTo>
                    <a:cubicBezTo>
                      <a:pt x="2391" y="485"/>
                      <a:pt x="2366" y="446"/>
                      <a:pt x="2342" y="422"/>
                    </a:cubicBezTo>
                    <a:cubicBezTo>
                      <a:pt x="2255" y="415"/>
                      <a:pt x="2201" y="441"/>
                      <a:pt x="2150" y="470"/>
                    </a:cubicBezTo>
                    <a:cubicBezTo>
                      <a:pt x="2109" y="501"/>
                      <a:pt x="2074" y="543"/>
                      <a:pt x="2030" y="574"/>
                    </a:cubicBezTo>
                    <a:cubicBezTo>
                      <a:pt x="1989" y="602"/>
                      <a:pt x="1945" y="656"/>
                      <a:pt x="1910" y="702"/>
                    </a:cubicBezTo>
                    <a:cubicBezTo>
                      <a:pt x="1884" y="736"/>
                      <a:pt x="1854" y="775"/>
                      <a:pt x="1846" y="822"/>
                    </a:cubicBezTo>
                    <a:cubicBezTo>
                      <a:pt x="1797" y="861"/>
                      <a:pt x="1809" y="961"/>
                      <a:pt x="1770" y="1010"/>
                    </a:cubicBezTo>
                    <a:cubicBezTo>
                      <a:pt x="1745" y="999"/>
                      <a:pt x="1751" y="972"/>
                      <a:pt x="1742" y="954"/>
                    </a:cubicBezTo>
                    <a:cubicBezTo>
                      <a:pt x="1737" y="944"/>
                      <a:pt x="1725" y="937"/>
                      <a:pt x="1718" y="926"/>
                    </a:cubicBezTo>
                    <a:cubicBezTo>
                      <a:pt x="1699" y="898"/>
                      <a:pt x="1685" y="854"/>
                      <a:pt x="1662" y="830"/>
                    </a:cubicBezTo>
                    <a:cubicBezTo>
                      <a:pt x="1646" y="813"/>
                      <a:pt x="1620" y="800"/>
                      <a:pt x="1602" y="782"/>
                    </a:cubicBezTo>
                    <a:cubicBezTo>
                      <a:pt x="1593" y="773"/>
                      <a:pt x="1587" y="764"/>
                      <a:pt x="1578" y="754"/>
                    </a:cubicBezTo>
                    <a:cubicBezTo>
                      <a:pt x="1574" y="749"/>
                      <a:pt x="1567" y="748"/>
                      <a:pt x="1562" y="742"/>
                    </a:cubicBezTo>
                    <a:cubicBezTo>
                      <a:pt x="1552" y="728"/>
                      <a:pt x="1540" y="717"/>
                      <a:pt x="1518" y="702"/>
                    </a:cubicBezTo>
                    <a:cubicBezTo>
                      <a:pt x="1512" y="698"/>
                      <a:pt x="1501" y="699"/>
                      <a:pt x="1494" y="694"/>
                    </a:cubicBezTo>
                    <a:cubicBezTo>
                      <a:pt x="1483" y="686"/>
                      <a:pt x="1475" y="667"/>
                      <a:pt x="1450" y="670"/>
                    </a:cubicBezTo>
                    <a:cubicBezTo>
                      <a:pt x="1441" y="651"/>
                      <a:pt x="1420" y="650"/>
                      <a:pt x="1402" y="638"/>
                    </a:cubicBezTo>
                    <a:cubicBezTo>
                      <a:pt x="1375" y="620"/>
                      <a:pt x="1356" y="587"/>
                      <a:pt x="1302" y="594"/>
                    </a:cubicBezTo>
                    <a:cubicBezTo>
                      <a:pt x="1251" y="600"/>
                      <a:pt x="1219" y="664"/>
                      <a:pt x="1194" y="714"/>
                    </a:cubicBezTo>
                    <a:cubicBezTo>
                      <a:pt x="1189" y="725"/>
                      <a:pt x="1188" y="739"/>
                      <a:pt x="1182" y="750"/>
                    </a:cubicBezTo>
                    <a:cubicBezTo>
                      <a:pt x="1175" y="764"/>
                      <a:pt x="1160" y="770"/>
                      <a:pt x="1158" y="786"/>
                    </a:cubicBezTo>
                    <a:cubicBezTo>
                      <a:pt x="1152" y="826"/>
                      <a:pt x="1145" y="876"/>
                      <a:pt x="1142" y="910"/>
                    </a:cubicBezTo>
                    <a:cubicBezTo>
                      <a:pt x="1139" y="947"/>
                      <a:pt x="1138" y="1004"/>
                      <a:pt x="1142" y="1038"/>
                    </a:cubicBezTo>
                    <a:cubicBezTo>
                      <a:pt x="1144" y="1052"/>
                      <a:pt x="1152" y="1065"/>
                      <a:pt x="1154" y="1078"/>
                    </a:cubicBezTo>
                    <a:cubicBezTo>
                      <a:pt x="1157" y="1092"/>
                      <a:pt x="1152" y="1102"/>
                      <a:pt x="1154" y="1114"/>
                    </a:cubicBezTo>
                    <a:cubicBezTo>
                      <a:pt x="1171" y="1205"/>
                      <a:pt x="1229" y="1260"/>
                      <a:pt x="1258" y="1322"/>
                    </a:cubicBezTo>
                    <a:cubicBezTo>
                      <a:pt x="1157" y="1344"/>
                      <a:pt x="1039" y="1317"/>
                      <a:pt x="938" y="1354"/>
                    </a:cubicBezTo>
                    <a:cubicBezTo>
                      <a:pt x="927" y="1358"/>
                      <a:pt x="919" y="1368"/>
                      <a:pt x="906" y="1374"/>
                    </a:cubicBezTo>
                    <a:cubicBezTo>
                      <a:pt x="853" y="1401"/>
                      <a:pt x="799" y="1423"/>
                      <a:pt x="754" y="1466"/>
                    </a:cubicBezTo>
                    <a:cubicBezTo>
                      <a:pt x="716" y="1502"/>
                      <a:pt x="695" y="1531"/>
                      <a:pt x="722" y="1590"/>
                    </a:cubicBezTo>
                    <a:cubicBezTo>
                      <a:pt x="744" y="1638"/>
                      <a:pt x="810" y="1662"/>
                      <a:pt x="834" y="1706"/>
                    </a:cubicBezTo>
                    <a:cubicBezTo>
                      <a:pt x="865" y="1706"/>
                      <a:pt x="869" y="1733"/>
                      <a:pt x="898" y="1734"/>
                    </a:cubicBezTo>
                    <a:cubicBezTo>
                      <a:pt x="990" y="1829"/>
                      <a:pt x="1098" y="1908"/>
                      <a:pt x="1250" y="1942"/>
                    </a:cubicBezTo>
                    <a:cubicBezTo>
                      <a:pt x="1241" y="1965"/>
                      <a:pt x="1219" y="1975"/>
                      <a:pt x="1206" y="1994"/>
                    </a:cubicBezTo>
                    <a:cubicBezTo>
                      <a:pt x="1168" y="2024"/>
                      <a:pt x="1147" y="2060"/>
                      <a:pt x="1114" y="2114"/>
                    </a:cubicBezTo>
                    <a:cubicBezTo>
                      <a:pt x="1099" y="2139"/>
                      <a:pt x="1078" y="2164"/>
                      <a:pt x="1070" y="2186"/>
                    </a:cubicBezTo>
                    <a:cubicBezTo>
                      <a:pt x="1066" y="2198"/>
                      <a:pt x="1070" y="2212"/>
                      <a:pt x="1066" y="2226"/>
                    </a:cubicBezTo>
                    <a:cubicBezTo>
                      <a:pt x="1063" y="2237"/>
                      <a:pt x="1054" y="2249"/>
                      <a:pt x="1050" y="2262"/>
                    </a:cubicBezTo>
                    <a:cubicBezTo>
                      <a:pt x="1035" y="2309"/>
                      <a:pt x="1004" y="2399"/>
                      <a:pt x="1022" y="2474"/>
                    </a:cubicBezTo>
                    <a:cubicBezTo>
                      <a:pt x="1027" y="2495"/>
                      <a:pt x="1047" y="2501"/>
                      <a:pt x="1054" y="2526"/>
                    </a:cubicBezTo>
                    <a:cubicBezTo>
                      <a:pt x="1089" y="2550"/>
                      <a:pt x="1178" y="2543"/>
                      <a:pt x="1218" y="2518"/>
                    </a:cubicBezTo>
                    <a:cubicBezTo>
                      <a:pt x="1272" y="2484"/>
                      <a:pt x="1383" y="2481"/>
                      <a:pt x="1418" y="2430"/>
                    </a:cubicBezTo>
                    <a:cubicBezTo>
                      <a:pt x="1479" y="2418"/>
                      <a:pt x="1509" y="2374"/>
                      <a:pt x="1550" y="2342"/>
                    </a:cubicBezTo>
                    <a:cubicBezTo>
                      <a:pt x="1582" y="2361"/>
                      <a:pt x="1559" y="2393"/>
                      <a:pt x="1558" y="2426"/>
                    </a:cubicBezTo>
                    <a:cubicBezTo>
                      <a:pt x="1556" y="2526"/>
                      <a:pt x="1612" y="2626"/>
                      <a:pt x="1642" y="2702"/>
                    </a:cubicBezTo>
                    <a:cubicBezTo>
                      <a:pt x="1668" y="2730"/>
                      <a:pt x="1703" y="2750"/>
                      <a:pt x="1730" y="2778"/>
                    </a:cubicBezTo>
                    <a:cubicBezTo>
                      <a:pt x="1708" y="2844"/>
                      <a:pt x="1708" y="2912"/>
                      <a:pt x="1710" y="2986"/>
                    </a:cubicBezTo>
                    <a:cubicBezTo>
                      <a:pt x="1713" y="3107"/>
                      <a:pt x="1695" y="3258"/>
                      <a:pt x="1674" y="3390"/>
                    </a:cubicBezTo>
                    <a:cubicBezTo>
                      <a:pt x="1677" y="3405"/>
                      <a:pt x="1686" y="3415"/>
                      <a:pt x="1690" y="3430"/>
                    </a:cubicBezTo>
                    <a:cubicBezTo>
                      <a:pt x="1663" y="3488"/>
                      <a:pt x="1676" y="3594"/>
                      <a:pt x="1666" y="3686"/>
                    </a:cubicBezTo>
                    <a:cubicBezTo>
                      <a:pt x="1663" y="3712"/>
                      <a:pt x="1655" y="3738"/>
                      <a:pt x="1654" y="3762"/>
                    </a:cubicBezTo>
                    <a:cubicBezTo>
                      <a:pt x="1652" y="3790"/>
                      <a:pt x="1662" y="3821"/>
                      <a:pt x="1642" y="3842"/>
                    </a:cubicBezTo>
                    <a:cubicBezTo>
                      <a:pt x="1539" y="3838"/>
                      <a:pt x="1456" y="3802"/>
                      <a:pt x="1374" y="3790"/>
                    </a:cubicBezTo>
                    <a:cubicBezTo>
                      <a:pt x="1356" y="3797"/>
                      <a:pt x="1346" y="3809"/>
                      <a:pt x="1334" y="3822"/>
                    </a:cubicBezTo>
                    <a:cubicBezTo>
                      <a:pt x="1322" y="3836"/>
                      <a:pt x="1316" y="3853"/>
                      <a:pt x="1306" y="3866"/>
                    </a:cubicBezTo>
                    <a:cubicBezTo>
                      <a:pt x="1299" y="3875"/>
                      <a:pt x="1285" y="3878"/>
                      <a:pt x="1278" y="3886"/>
                    </a:cubicBezTo>
                    <a:cubicBezTo>
                      <a:pt x="1271" y="3894"/>
                      <a:pt x="1268" y="3906"/>
                      <a:pt x="1262" y="3914"/>
                    </a:cubicBezTo>
                    <a:cubicBezTo>
                      <a:pt x="1224" y="3961"/>
                      <a:pt x="1179" y="4011"/>
                      <a:pt x="1134" y="4054"/>
                    </a:cubicBezTo>
                    <a:cubicBezTo>
                      <a:pt x="1101" y="4109"/>
                      <a:pt x="1056" y="4154"/>
                      <a:pt x="1018" y="4206"/>
                    </a:cubicBezTo>
                    <a:cubicBezTo>
                      <a:pt x="1006" y="4222"/>
                      <a:pt x="997" y="4247"/>
                      <a:pt x="974" y="4250"/>
                    </a:cubicBezTo>
                    <a:cubicBezTo>
                      <a:pt x="974" y="4202"/>
                      <a:pt x="987" y="4167"/>
                      <a:pt x="1002" y="4134"/>
                    </a:cubicBezTo>
                    <a:cubicBezTo>
                      <a:pt x="1008" y="4090"/>
                      <a:pt x="1011" y="4054"/>
                      <a:pt x="1022" y="4010"/>
                    </a:cubicBezTo>
                    <a:cubicBezTo>
                      <a:pt x="1024" y="4002"/>
                      <a:pt x="1032" y="3995"/>
                      <a:pt x="1034" y="3986"/>
                    </a:cubicBezTo>
                    <a:cubicBezTo>
                      <a:pt x="1046" y="3935"/>
                      <a:pt x="1047" y="3880"/>
                      <a:pt x="1058" y="3830"/>
                    </a:cubicBezTo>
                    <a:cubicBezTo>
                      <a:pt x="1068" y="3780"/>
                      <a:pt x="1092" y="3737"/>
                      <a:pt x="1090" y="3690"/>
                    </a:cubicBezTo>
                    <a:cubicBezTo>
                      <a:pt x="1075" y="3666"/>
                      <a:pt x="1045" y="3658"/>
                      <a:pt x="1026" y="3638"/>
                    </a:cubicBezTo>
                    <a:cubicBezTo>
                      <a:pt x="1000" y="3626"/>
                      <a:pt x="987" y="3602"/>
                      <a:pt x="954" y="3598"/>
                    </a:cubicBezTo>
                    <a:cubicBezTo>
                      <a:pt x="921" y="3563"/>
                      <a:pt x="877" y="3542"/>
                      <a:pt x="838" y="3514"/>
                    </a:cubicBezTo>
                    <a:cubicBezTo>
                      <a:pt x="832" y="3509"/>
                      <a:pt x="823" y="3511"/>
                      <a:pt x="818" y="3506"/>
                    </a:cubicBezTo>
                    <a:cubicBezTo>
                      <a:pt x="794" y="3483"/>
                      <a:pt x="761" y="3449"/>
                      <a:pt x="722" y="3434"/>
                    </a:cubicBezTo>
                    <a:cubicBezTo>
                      <a:pt x="706" y="3404"/>
                      <a:pt x="678" y="3388"/>
                      <a:pt x="654" y="3366"/>
                    </a:cubicBezTo>
                    <a:cubicBezTo>
                      <a:pt x="631" y="3345"/>
                      <a:pt x="613" y="3315"/>
                      <a:pt x="582" y="3302"/>
                    </a:cubicBezTo>
                    <a:cubicBezTo>
                      <a:pt x="553" y="3264"/>
                      <a:pt x="527" y="3223"/>
                      <a:pt x="494" y="3186"/>
                    </a:cubicBezTo>
                    <a:cubicBezTo>
                      <a:pt x="484" y="3174"/>
                      <a:pt x="468" y="3166"/>
                      <a:pt x="458" y="3154"/>
                    </a:cubicBezTo>
                    <a:cubicBezTo>
                      <a:pt x="442" y="3134"/>
                      <a:pt x="435" y="3105"/>
                      <a:pt x="418" y="3082"/>
                    </a:cubicBezTo>
                    <a:cubicBezTo>
                      <a:pt x="410" y="3071"/>
                      <a:pt x="398" y="3065"/>
                      <a:pt x="390" y="3054"/>
                    </a:cubicBezTo>
                    <a:cubicBezTo>
                      <a:pt x="362" y="3014"/>
                      <a:pt x="327" y="2963"/>
                      <a:pt x="302" y="2918"/>
                    </a:cubicBezTo>
                    <a:cubicBezTo>
                      <a:pt x="287" y="2891"/>
                      <a:pt x="275" y="2868"/>
                      <a:pt x="258" y="2842"/>
                    </a:cubicBezTo>
                    <a:cubicBezTo>
                      <a:pt x="235" y="2808"/>
                      <a:pt x="215" y="2761"/>
                      <a:pt x="194" y="2718"/>
                    </a:cubicBezTo>
                    <a:cubicBezTo>
                      <a:pt x="180" y="2689"/>
                      <a:pt x="167" y="2660"/>
                      <a:pt x="154" y="2630"/>
                    </a:cubicBezTo>
                    <a:cubicBezTo>
                      <a:pt x="142" y="2602"/>
                      <a:pt x="123" y="2573"/>
                      <a:pt x="114" y="2546"/>
                    </a:cubicBezTo>
                    <a:cubicBezTo>
                      <a:pt x="109" y="2530"/>
                      <a:pt x="111" y="2510"/>
                      <a:pt x="106" y="2494"/>
                    </a:cubicBezTo>
                    <a:cubicBezTo>
                      <a:pt x="99" y="2472"/>
                      <a:pt x="87" y="2454"/>
                      <a:pt x="74" y="2434"/>
                    </a:cubicBezTo>
                    <a:cubicBezTo>
                      <a:pt x="73" y="2405"/>
                      <a:pt x="67" y="2380"/>
                      <a:pt x="50" y="2366"/>
                    </a:cubicBezTo>
                    <a:cubicBezTo>
                      <a:pt x="54" y="2340"/>
                      <a:pt x="52" y="2319"/>
                      <a:pt x="46" y="2290"/>
                    </a:cubicBezTo>
                    <a:cubicBezTo>
                      <a:pt x="40" y="2261"/>
                      <a:pt x="27" y="2212"/>
                      <a:pt x="22" y="2174"/>
                    </a:cubicBezTo>
                    <a:cubicBezTo>
                      <a:pt x="17" y="2140"/>
                      <a:pt x="23" y="2104"/>
                      <a:pt x="18" y="2074"/>
                    </a:cubicBezTo>
                    <a:cubicBezTo>
                      <a:pt x="14" y="2050"/>
                      <a:pt x="0" y="2021"/>
                      <a:pt x="2" y="1986"/>
                    </a:cubicBezTo>
                    <a:cubicBezTo>
                      <a:pt x="3" y="1975"/>
                      <a:pt x="10" y="1961"/>
                      <a:pt x="10" y="1950"/>
                    </a:cubicBezTo>
                    <a:cubicBezTo>
                      <a:pt x="12" y="1887"/>
                      <a:pt x="0" y="1823"/>
                      <a:pt x="6" y="1762"/>
                    </a:cubicBezTo>
                    <a:cubicBezTo>
                      <a:pt x="9" y="1727"/>
                      <a:pt x="25" y="1691"/>
                      <a:pt x="30" y="1654"/>
                    </a:cubicBezTo>
                    <a:cubicBezTo>
                      <a:pt x="31" y="1643"/>
                      <a:pt x="28" y="1632"/>
                      <a:pt x="30" y="1622"/>
                    </a:cubicBezTo>
                    <a:cubicBezTo>
                      <a:pt x="34" y="1597"/>
                      <a:pt x="43" y="1571"/>
                      <a:pt x="50" y="1546"/>
                    </a:cubicBezTo>
                    <a:cubicBezTo>
                      <a:pt x="61" y="1506"/>
                      <a:pt x="63" y="1468"/>
                      <a:pt x="82" y="1438"/>
                    </a:cubicBezTo>
                    <a:cubicBezTo>
                      <a:pt x="77" y="1387"/>
                      <a:pt x="104" y="1367"/>
                      <a:pt x="102" y="1318"/>
                    </a:cubicBezTo>
                    <a:cubicBezTo>
                      <a:pt x="126" y="1287"/>
                      <a:pt x="140" y="1247"/>
                      <a:pt x="146" y="1198"/>
                    </a:cubicBezTo>
                    <a:cubicBezTo>
                      <a:pt x="188" y="1110"/>
                      <a:pt x="228" y="1024"/>
                      <a:pt x="274" y="942"/>
                    </a:cubicBezTo>
                    <a:cubicBezTo>
                      <a:pt x="358" y="792"/>
                      <a:pt x="473" y="668"/>
                      <a:pt x="590" y="550"/>
                    </a:cubicBezTo>
                    <a:cubicBezTo>
                      <a:pt x="622" y="516"/>
                      <a:pt x="660" y="484"/>
                      <a:pt x="698" y="450"/>
                    </a:cubicBezTo>
                    <a:cubicBezTo>
                      <a:pt x="713" y="437"/>
                      <a:pt x="735" y="428"/>
                      <a:pt x="754" y="410"/>
                    </a:cubicBezTo>
                    <a:cubicBezTo>
                      <a:pt x="769" y="396"/>
                      <a:pt x="796" y="381"/>
                      <a:pt x="810" y="358"/>
                    </a:cubicBezTo>
                    <a:cubicBezTo>
                      <a:pt x="861" y="334"/>
                      <a:pt x="901" y="293"/>
                      <a:pt x="950" y="262"/>
                    </a:cubicBezTo>
                    <a:cubicBezTo>
                      <a:pt x="985" y="239"/>
                      <a:pt x="1029" y="221"/>
                      <a:pt x="1066" y="198"/>
                    </a:cubicBezTo>
                    <a:cubicBezTo>
                      <a:pt x="1077" y="191"/>
                      <a:pt x="1087" y="179"/>
                      <a:pt x="1098" y="174"/>
                    </a:cubicBezTo>
                    <a:cubicBezTo>
                      <a:pt x="1116" y="165"/>
                      <a:pt x="1142" y="164"/>
                      <a:pt x="1162" y="154"/>
                    </a:cubicBezTo>
                    <a:cubicBezTo>
                      <a:pt x="1181" y="145"/>
                      <a:pt x="1195" y="128"/>
                      <a:pt x="1214" y="122"/>
                    </a:cubicBezTo>
                    <a:cubicBezTo>
                      <a:pt x="1233" y="116"/>
                      <a:pt x="1254" y="117"/>
                      <a:pt x="1274" y="110"/>
                    </a:cubicBezTo>
                    <a:cubicBezTo>
                      <a:pt x="1306" y="98"/>
                      <a:pt x="1335" y="83"/>
                      <a:pt x="1374" y="74"/>
                    </a:cubicBezTo>
                    <a:cubicBezTo>
                      <a:pt x="1385" y="71"/>
                      <a:pt x="1395" y="74"/>
                      <a:pt x="1406" y="70"/>
                    </a:cubicBezTo>
                    <a:cubicBezTo>
                      <a:pt x="1412" y="68"/>
                      <a:pt x="1419" y="60"/>
                      <a:pt x="1426" y="58"/>
                    </a:cubicBezTo>
                    <a:cubicBezTo>
                      <a:pt x="1435" y="56"/>
                      <a:pt x="1449" y="60"/>
                      <a:pt x="1458" y="58"/>
                    </a:cubicBezTo>
                    <a:cubicBezTo>
                      <a:pt x="1467" y="56"/>
                      <a:pt x="1474" y="48"/>
                      <a:pt x="1482" y="46"/>
                    </a:cubicBezTo>
                    <a:cubicBezTo>
                      <a:pt x="1530" y="37"/>
                      <a:pt x="1582" y="38"/>
                      <a:pt x="1630" y="26"/>
                    </a:cubicBezTo>
                    <a:cubicBezTo>
                      <a:pt x="1640" y="24"/>
                      <a:pt x="1651" y="16"/>
                      <a:pt x="1662" y="14"/>
                    </a:cubicBezTo>
                    <a:cubicBezTo>
                      <a:pt x="1692" y="9"/>
                      <a:pt x="1723" y="8"/>
                      <a:pt x="1750" y="6"/>
                    </a:cubicBezTo>
                    <a:cubicBezTo>
                      <a:pt x="1820" y="0"/>
                      <a:pt x="1904" y="9"/>
                      <a:pt x="1970" y="6"/>
                    </a:cubicBezTo>
                    <a:cubicBezTo>
                      <a:pt x="2003" y="5"/>
                      <a:pt x="2044" y="7"/>
                      <a:pt x="2098" y="10"/>
                    </a:cubicBezTo>
                    <a:cubicBezTo>
                      <a:pt x="2161" y="14"/>
                      <a:pt x="2225" y="34"/>
                      <a:pt x="2290" y="50"/>
                    </a:cubicBezTo>
                    <a:cubicBezTo>
                      <a:pt x="2312" y="55"/>
                      <a:pt x="2336" y="54"/>
                      <a:pt x="2358" y="58"/>
                    </a:cubicBezTo>
                    <a:cubicBezTo>
                      <a:pt x="2384" y="63"/>
                      <a:pt x="2410" y="75"/>
                      <a:pt x="2438" y="82"/>
                    </a:cubicBezTo>
                    <a:cubicBezTo>
                      <a:pt x="2494" y="96"/>
                      <a:pt x="2547" y="108"/>
                      <a:pt x="2598" y="130"/>
                    </a:cubicBezTo>
                    <a:cubicBezTo>
                      <a:pt x="2644" y="150"/>
                      <a:pt x="2680" y="167"/>
                      <a:pt x="2722" y="186"/>
                    </a:cubicBezTo>
                    <a:cubicBezTo>
                      <a:pt x="2808" y="226"/>
                      <a:pt x="2892" y="262"/>
                      <a:pt x="2970" y="314"/>
                    </a:cubicBezTo>
                    <a:cubicBezTo>
                      <a:pt x="2985" y="324"/>
                      <a:pt x="2998" y="337"/>
                      <a:pt x="3014" y="346"/>
                    </a:cubicBezTo>
                    <a:cubicBezTo>
                      <a:pt x="3060" y="372"/>
                      <a:pt x="3114" y="387"/>
                      <a:pt x="3138" y="438"/>
                    </a:cubicBezTo>
                    <a:cubicBezTo>
                      <a:pt x="3160" y="441"/>
                      <a:pt x="3172" y="460"/>
                      <a:pt x="3190" y="474"/>
                    </a:cubicBezTo>
                    <a:cubicBezTo>
                      <a:pt x="3230" y="506"/>
                      <a:pt x="3276" y="534"/>
                      <a:pt x="3314" y="574"/>
                    </a:cubicBezTo>
                    <a:cubicBezTo>
                      <a:pt x="3375" y="638"/>
                      <a:pt x="3429" y="701"/>
                      <a:pt x="3486" y="774"/>
                    </a:cubicBezTo>
                    <a:cubicBezTo>
                      <a:pt x="3529" y="830"/>
                      <a:pt x="3573" y="889"/>
                      <a:pt x="3614" y="954"/>
                    </a:cubicBezTo>
                    <a:cubicBezTo>
                      <a:pt x="3623" y="969"/>
                      <a:pt x="3638" y="983"/>
                      <a:pt x="3646" y="998"/>
                    </a:cubicBezTo>
                    <a:cubicBezTo>
                      <a:pt x="3652" y="1009"/>
                      <a:pt x="3652" y="1026"/>
                      <a:pt x="3658" y="1038"/>
                    </a:cubicBezTo>
                    <a:cubicBezTo>
                      <a:pt x="3671" y="1066"/>
                      <a:pt x="3695" y="1099"/>
                      <a:pt x="3710" y="1134"/>
                    </a:cubicBezTo>
                    <a:cubicBezTo>
                      <a:pt x="3720" y="1157"/>
                      <a:pt x="3729" y="1182"/>
                      <a:pt x="3738" y="1206"/>
                    </a:cubicBezTo>
                    <a:cubicBezTo>
                      <a:pt x="3747" y="1228"/>
                      <a:pt x="3760" y="1248"/>
                      <a:pt x="3770" y="1270"/>
                    </a:cubicBezTo>
                    <a:cubicBezTo>
                      <a:pt x="3789" y="1314"/>
                      <a:pt x="3798" y="1369"/>
                      <a:pt x="3814" y="1418"/>
                    </a:cubicBezTo>
                    <a:cubicBezTo>
                      <a:pt x="3818" y="1429"/>
                      <a:pt x="3827" y="1438"/>
                      <a:pt x="3830" y="1450"/>
                    </a:cubicBezTo>
                    <a:cubicBezTo>
                      <a:pt x="3836" y="1475"/>
                      <a:pt x="3835" y="1503"/>
                      <a:pt x="3842" y="1534"/>
                    </a:cubicBezTo>
                    <a:cubicBezTo>
                      <a:pt x="3845" y="1548"/>
                      <a:pt x="3852" y="1558"/>
                      <a:pt x="3854" y="1570"/>
                    </a:cubicBezTo>
                    <a:cubicBezTo>
                      <a:pt x="3856" y="1586"/>
                      <a:pt x="3852" y="1604"/>
                      <a:pt x="3854" y="1622"/>
                    </a:cubicBezTo>
                    <a:cubicBezTo>
                      <a:pt x="3858" y="1661"/>
                      <a:pt x="3869" y="1703"/>
                      <a:pt x="3870" y="1738"/>
                    </a:cubicBezTo>
                    <a:cubicBezTo>
                      <a:pt x="3871" y="1761"/>
                      <a:pt x="3865" y="1783"/>
                      <a:pt x="3866" y="1806"/>
                    </a:cubicBezTo>
                    <a:cubicBezTo>
                      <a:pt x="3869" y="1940"/>
                      <a:pt x="3879" y="2066"/>
                      <a:pt x="3862" y="2198"/>
                    </a:cubicBezTo>
                    <a:cubicBezTo>
                      <a:pt x="3846" y="2325"/>
                      <a:pt x="3818" y="2440"/>
                      <a:pt x="3778" y="2542"/>
                    </a:cubicBezTo>
                    <a:cubicBezTo>
                      <a:pt x="3764" y="2577"/>
                      <a:pt x="3748" y="2611"/>
                      <a:pt x="3734" y="2646"/>
                    </a:cubicBezTo>
                    <a:cubicBezTo>
                      <a:pt x="3720" y="2681"/>
                      <a:pt x="3710" y="2718"/>
                      <a:pt x="3686" y="2746"/>
                    </a:cubicBezTo>
                    <a:cubicBezTo>
                      <a:pt x="3686" y="2757"/>
                      <a:pt x="3686" y="2767"/>
                      <a:pt x="3686" y="2778"/>
                    </a:cubicBezTo>
                    <a:cubicBezTo>
                      <a:pt x="3659" y="2798"/>
                      <a:pt x="3654" y="2833"/>
                      <a:pt x="3634" y="2858"/>
                    </a:cubicBezTo>
                    <a:cubicBezTo>
                      <a:pt x="3624" y="2870"/>
                      <a:pt x="3621" y="2889"/>
                      <a:pt x="3610" y="2906"/>
                    </a:cubicBezTo>
                    <a:cubicBezTo>
                      <a:pt x="3602" y="2918"/>
                      <a:pt x="3590" y="2926"/>
                      <a:pt x="3582" y="2938"/>
                    </a:cubicBezTo>
                    <a:cubicBezTo>
                      <a:pt x="3543" y="2996"/>
                      <a:pt x="3511" y="3061"/>
                      <a:pt x="3462" y="3114"/>
                    </a:cubicBezTo>
                    <a:cubicBezTo>
                      <a:pt x="3452" y="3124"/>
                      <a:pt x="3438" y="3131"/>
                      <a:pt x="3430" y="3142"/>
                    </a:cubicBezTo>
                    <a:cubicBezTo>
                      <a:pt x="3421" y="3153"/>
                      <a:pt x="3419" y="3167"/>
                      <a:pt x="3410" y="3178"/>
                    </a:cubicBezTo>
                    <a:cubicBezTo>
                      <a:pt x="3395" y="3195"/>
                      <a:pt x="3375" y="3209"/>
                      <a:pt x="3358" y="3226"/>
                    </a:cubicBezTo>
                    <a:cubicBezTo>
                      <a:pt x="3312" y="3272"/>
                      <a:pt x="3265" y="3330"/>
                      <a:pt x="3206" y="3366"/>
                    </a:cubicBezTo>
                    <a:cubicBezTo>
                      <a:pt x="3145" y="3436"/>
                      <a:pt x="3060" y="3482"/>
                      <a:pt x="2994" y="3546"/>
                    </a:cubicBezTo>
                    <a:cubicBezTo>
                      <a:pt x="2961" y="3556"/>
                      <a:pt x="2938" y="3576"/>
                      <a:pt x="2918" y="3598"/>
                    </a:cubicBezTo>
                    <a:cubicBezTo>
                      <a:pt x="2860" y="3620"/>
                      <a:pt x="2807" y="3657"/>
                      <a:pt x="2754" y="3690"/>
                    </a:cubicBezTo>
                    <a:cubicBezTo>
                      <a:pt x="2745" y="3696"/>
                      <a:pt x="2746" y="3699"/>
                      <a:pt x="2738" y="3702"/>
                    </a:cubicBezTo>
                    <a:cubicBezTo>
                      <a:pt x="2710" y="3713"/>
                      <a:pt x="2684" y="3729"/>
                      <a:pt x="2654" y="3742"/>
                    </a:cubicBezTo>
                    <a:cubicBezTo>
                      <a:pt x="2582" y="3773"/>
                      <a:pt x="2510" y="3800"/>
                      <a:pt x="2430" y="3822"/>
                    </a:cubicBezTo>
                    <a:cubicBezTo>
                      <a:pt x="2374" y="3838"/>
                      <a:pt x="2315" y="3846"/>
                      <a:pt x="2258" y="3854"/>
                    </a:cubicBezTo>
                    <a:cubicBezTo>
                      <a:pt x="2227" y="3859"/>
                      <a:pt x="2194" y="3867"/>
                      <a:pt x="2162" y="3870"/>
                    </a:cubicBezTo>
                    <a:cubicBezTo>
                      <a:pt x="2097" y="3875"/>
                      <a:pt x="2032" y="3866"/>
                      <a:pt x="1966" y="3870"/>
                    </a:cubicBezTo>
                    <a:cubicBezTo>
                      <a:pt x="1931" y="3872"/>
                      <a:pt x="1903" y="3880"/>
                      <a:pt x="1866" y="38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7"/>
              <p:cNvSpPr>
                <a:spLocks noEditPoints="1"/>
              </p:cNvSpPr>
              <p:nvPr/>
            </p:nvSpPr>
            <p:spPr bwMode="auto">
              <a:xfrm>
                <a:off x="1098" y="771"/>
                <a:ext cx="1754" cy="1540"/>
              </a:xfrm>
              <a:custGeom>
                <a:avLst/>
                <a:gdLst>
                  <a:gd name="T0" fmla="*/ 3930 w 4330"/>
                  <a:gd name="T1" fmla="*/ 2236 h 3804"/>
                  <a:gd name="T2" fmla="*/ 3582 w 4330"/>
                  <a:gd name="T3" fmla="*/ 2784 h 3804"/>
                  <a:gd name="T4" fmla="*/ 3382 w 4330"/>
                  <a:gd name="T5" fmla="*/ 2996 h 3804"/>
                  <a:gd name="T6" fmla="*/ 3238 w 4330"/>
                  <a:gd name="T7" fmla="*/ 2944 h 3804"/>
                  <a:gd name="T8" fmla="*/ 3298 w 4330"/>
                  <a:gd name="T9" fmla="*/ 2424 h 3804"/>
                  <a:gd name="T10" fmla="*/ 3378 w 4330"/>
                  <a:gd name="T11" fmla="*/ 2004 h 3804"/>
                  <a:gd name="T12" fmla="*/ 3198 w 4330"/>
                  <a:gd name="T13" fmla="*/ 2568 h 3804"/>
                  <a:gd name="T14" fmla="*/ 3054 w 4330"/>
                  <a:gd name="T15" fmla="*/ 2904 h 3804"/>
                  <a:gd name="T16" fmla="*/ 2498 w 4330"/>
                  <a:gd name="T17" fmla="*/ 3692 h 3804"/>
                  <a:gd name="T18" fmla="*/ 2534 w 4330"/>
                  <a:gd name="T19" fmla="*/ 3396 h 3804"/>
                  <a:gd name="T20" fmla="*/ 2778 w 4330"/>
                  <a:gd name="T21" fmla="*/ 2644 h 3804"/>
                  <a:gd name="T22" fmla="*/ 2310 w 4330"/>
                  <a:gd name="T23" fmla="*/ 2184 h 3804"/>
                  <a:gd name="T24" fmla="*/ 2462 w 4330"/>
                  <a:gd name="T25" fmla="*/ 2880 h 3804"/>
                  <a:gd name="T26" fmla="*/ 2450 w 4330"/>
                  <a:gd name="T27" fmla="*/ 3576 h 3804"/>
                  <a:gd name="T28" fmla="*/ 1990 w 4330"/>
                  <a:gd name="T29" fmla="*/ 3148 h 3804"/>
                  <a:gd name="T30" fmla="*/ 1658 w 4330"/>
                  <a:gd name="T31" fmla="*/ 3304 h 3804"/>
                  <a:gd name="T32" fmla="*/ 1946 w 4330"/>
                  <a:gd name="T33" fmla="*/ 2604 h 3804"/>
                  <a:gd name="T34" fmla="*/ 1530 w 4330"/>
                  <a:gd name="T35" fmla="*/ 2516 h 3804"/>
                  <a:gd name="T36" fmla="*/ 1614 w 4330"/>
                  <a:gd name="T37" fmla="*/ 2980 h 3804"/>
                  <a:gd name="T38" fmla="*/ 1402 w 4330"/>
                  <a:gd name="T39" fmla="*/ 3520 h 3804"/>
                  <a:gd name="T40" fmla="*/ 1130 w 4330"/>
                  <a:gd name="T41" fmla="*/ 3648 h 3804"/>
                  <a:gd name="T42" fmla="*/ 1126 w 4330"/>
                  <a:gd name="T43" fmla="*/ 2908 h 3804"/>
                  <a:gd name="T44" fmla="*/ 1038 w 4330"/>
                  <a:gd name="T45" fmla="*/ 2548 h 3804"/>
                  <a:gd name="T46" fmla="*/ 1234 w 4330"/>
                  <a:gd name="T47" fmla="*/ 1932 h 3804"/>
                  <a:gd name="T48" fmla="*/ 1142 w 4330"/>
                  <a:gd name="T49" fmla="*/ 1344 h 3804"/>
                  <a:gd name="T50" fmla="*/ 1070 w 4330"/>
                  <a:gd name="T51" fmla="*/ 2128 h 3804"/>
                  <a:gd name="T52" fmla="*/ 666 w 4330"/>
                  <a:gd name="T53" fmla="*/ 2220 h 3804"/>
                  <a:gd name="T54" fmla="*/ 678 w 4330"/>
                  <a:gd name="T55" fmla="*/ 1116 h 3804"/>
                  <a:gd name="T56" fmla="*/ 590 w 4330"/>
                  <a:gd name="T57" fmla="*/ 1796 h 3804"/>
                  <a:gd name="T58" fmla="*/ 514 w 4330"/>
                  <a:gd name="T59" fmla="*/ 2332 h 3804"/>
                  <a:gd name="T60" fmla="*/ 530 w 4330"/>
                  <a:gd name="T61" fmla="*/ 3024 h 3804"/>
                  <a:gd name="T62" fmla="*/ 214 w 4330"/>
                  <a:gd name="T63" fmla="*/ 2780 h 3804"/>
                  <a:gd name="T64" fmla="*/ 10 w 4330"/>
                  <a:gd name="T65" fmla="*/ 1924 h 3804"/>
                  <a:gd name="T66" fmla="*/ 246 w 4330"/>
                  <a:gd name="T67" fmla="*/ 972 h 3804"/>
                  <a:gd name="T68" fmla="*/ 958 w 4330"/>
                  <a:gd name="T69" fmla="*/ 256 h 3804"/>
                  <a:gd name="T70" fmla="*/ 2394 w 4330"/>
                  <a:gd name="T71" fmla="*/ 64 h 3804"/>
                  <a:gd name="T72" fmla="*/ 3046 w 4330"/>
                  <a:gd name="T73" fmla="*/ 348 h 3804"/>
                  <a:gd name="T74" fmla="*/ 3578 w 4330"/>
                  <a:gd name="T75" fmla="*/ 964 h 3804"/>
                  <a:gd name="T76" fmla="*/ 3814 w 4330"/>
                  <a:gd name="T77" fmla="*/ 1736 h 3804"/>
                  <a:gd name="T78" fmla="*/ 2166 w 4330"/>
                  <a:gd name="T79" fmla="*/ 1384 h 3804"/>
                  <a:gd name="T80" fmla="*/ 2262 w 4330"/>
                  <a:gd name="T81" fmla="*/ 932 h 3804"/>
                  <a:gd name="T82" fmla="*/ 2270 w 4330"/>
                  <a:gd name="T83" fmla="*/ 736 h 3804"/>
                  <a:gd name="T84" fmla="*/ 2258 w 4330"/>
                  <a:gd name="T85" fmla="*/ 652 h 3804"/>
                  <a:gd name="T86" fmla="*/ 1318 w 4330"/>
                  <a:gd name="T87" fmla="*/ 856 h 3804"/>
                  <a:gd name="T88" fmla="*/ 1550 w 4330"/>
                  <a:gd name="T89" fmla="*/ 736 h 3804"/>
                  <a:gd name="T90" fmla="*/ 934 w 4330"/>
                  <a:gd name="T91" fmla="*/ 1032 h 3804"/>
                  <a:gd name="T92" fmla="*/ 1066 w 4330"/>
                  <a:gd name="T93" fmla="*/ 816 h 3804"/>
                  <a:gd name="T94" fmla="*/ 1870 w 4330"/>
                  <a:gd name="T95" fmla="*/ 1092 h 3804"/>
                  <a:gd name="T96" fmla="*/ 3010 w 4330"/>
                  <a:gd name="T97" fmla="*/ 832 h 3804"/>
                  <a:gd name="T98" fmla="*/ 3026 w 4330"/>
                  <a:gd name="T99" fmla="*/ 1404 h 3804"/>
                  <a:gd name="T100" fmla="*/ 3010 w 4330"/>
                  <a:gd name="T101" fmla="*/ 832 h 3804"/>
                  <a:gd name="T102" fmla="*/ 1546 w 4330"/>
                  <a:gd name="T103" fmla="*/ 1420 h 3804"/>
                  <a:gd name="T104" fmla="*/ 1614 w 4330"/>
                  <a:gd name="T105" fmla="*/ 1356 h 3804"/>
                  <a:gd name="T106" fmla="*/ 2314 w 4330"/>
                  <a:gd name="T107" fmla="*/ 1188 h 3804"/>
                  <a:gd name="T108" fmla="*/ 2426 w 4330"/>
                  <a:gd name="T109" fmla="*/ 2100 h 3804"/>
                  <a:gd name="T110" fmla="*/ 2634 w 4330"/>
                  <a:gd name="T111" fmla="*/ 1176 h 3804"/>
                  <a:gd name="T112" fmla="*/ 3198 w 4330"/>
                  <a:gd name="T113" fmla="*/ 1188 h 3804"/>
                  <a:gd name="T114" fmla="*/ 3354 w 4330"/>
                  <a:gd name="T115" fmla="*/ 1408 h 3804"/>
                  <a:gd name="T116" fmla="*/ 1830 w 4330"/>
                  <a:gd name="T117" fmla="*/ 1896 h 3804"/>
                  <a:gd name="T118" fmla="*/ 2066 w 4330"/>
                  <a:gd name="T119" fmla="*/ 1508 h 3804"/>
                  <a:gd name="T120" fmla="*/ 2830 w 4330"/>
                  <a:gd name="T121" fmla="*/ 1456 h 3804"/>
                  <a:gd name="T122" fmla="*/ 2750 w 4330"/>
                  <a:gd name="T123" fmla="*/ 1876 h 3804"/>
                  <a:gd name="T124" fmla="*/ 3050 w 4330"/>
                  <a:gd name="T125" fmla="*/ 1828 h 3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30" h="3804">
                    <a:moveTo>
                      <a:pt x="3814" y="1972"/>
                    </a:moveTo>
                    <a:cubicBezTo>
                      <a:pt x="3867" y="1996"/>
                      <a:pt x="3917" y="2024"/>
                      <a:pt x="3982" y="2036"/>
                    </a:cubicBezTo>
                    <a:cubicBezTo>
                      <a:pt x="4011" y="2058"/>
                      <a:pt x="4047" y="2072"/>
                      <a:pt x="4090" y="2080"/>
                    </a:cubicBezTo>
                    <a:cubicBezTo>
                      <a:pt x="4096" y="2088"/>
                      <a:pt x="4109" y="2088"/>
                      <a:pt x="4110" y="2100"/>
                    </a:cubicBezTo>
                    <a:cubicBezTo>
                      <a:pt x="4193" y="2120"/>
                      <a:pt x="4255" y="2144"/>
                      <a:pt x="4330" y="2176"/>
                    </a:cubicBezTo>
                    <a:cubicBezTo>
                      <a:pt x="4322" y="2188"/>
                      <a:pt x="4292" y="2198"/>
                      <a:pt x="4274" y="2200"/>
                    </a:cubicBezTo>
                    <a:cubicBezTo>
                      <a:pt x="4256" y="2202"/>
                      <a:pt x="4233" y="2198"/>
                      <a:pt x="4222" y="2192"/>
                    </a:cubicBezTo>
                    <a:cubicBezTo>
                      <a:pt x="4200" y="2212"/>
                      <a:pt x="4167" y="2201"/>
                      <a:pt x="4138" y="2204"/>
                    </a:cubicBezTo>
                    <a:cubicBezTo>
                      <a:pt x="4103" y="2208"/>
                      <a:pt x="4065" y="2217"/>
                      <a:pt x="4034" y="2220"/>
                    </a:cubicBezTo>
                    <a:cubicBezTo>
                      <a:pt x="4017" y="2222"/>
                      <a:pt x="3999" y="2218"/>
                      <a:pt x="3982" y="2220"/>
                    </a:cubicBezTo>
                    <a:cubicBezTo>
                      <a:pt x="3963" y="2222"/>
                      <a:pt x="3948" y="2233"/>
                      <a:pt x="3930" y="2236"/>
                    </a:cubicBezTo>
                    <a:cubicBezTo>
                      <a:pt x="3897" y="2241"/>
                      <a:pt x="3862" y="2233"/>
                      <a:pt x="3830" y="2236"/>
                    </a:cubicBezTo>
                    <a:cubicBezTo>
                      <a:pt x="3802" y="2238"/>
                      <a:pt x="3771" y="2247"/>
                      <a:pt x="3754" y="2260"/>
                    </a:cubicBezTo>
                    <a:cubicBezTo>
                      <a:pt x="3756" y="2270"/>
                      <a:pt x="3749" y="2289"/>
                      <a:pt x="3758" y="2292"/>
                    </a:cubicBezTo>
                    <a:cubicBezTo>
                      <a:pt x="3754" y="2303"/>
                      <a:pt x="3746" y="2309"/>
                      <a:pt x="3742" y="2320"/>
                    </a:cubicBezTo>
                    <a:cubicBezTo>
                      <a:pt x="3743" y="2358"/>
                      <a:pt x="3735" y="2388"/>
                      <a:pt x="3718" y="2408"/>
                    </a:cubicBezTo>
                    <a:cubicBezTo>
                      <a:pt x="3716" y="2428"/>
                      <a:pt x="3715" y="2448"/>
                      <a:pt x="3702" y="2456"/>
                    </a:cubicBezTo>
                    <a:cubicBezTo>
                      <a:pt x="3702" y="2467"/>
                      <a:pt x="3702" y="2477"/>
                      <a:pt x="3702" y="2488"/>
                    </a:cubicBezTo>
                    <a:cubicBezTo>
                      <a:pt x="3671" y="2517"/>
                      <a:pt x="3671" y="2577"/>
                      <a:pt x="3642" y="2608"/>
                    </a:cubicBezTo>
                    <a:cubicBezTo>
                      <a:pt x="3642" y="2621"/>
                      <a:pt x="3635" y="2628"/>
                      <a:pt x="3638" y="2644"/>
                    </a:cubicBezTo>
                    <a:cubicBezTo>
                      <a:pt x="3620" y="2661"/>
                      <a:pt x="3615" y="2690"/>
                      <a:pt x="3610" y="2720"/>
                    </a:cubicBezTo>
                    <a:cubicBezTo>
                      <a:pt x="3596" y="2737"/>
                      <a:pt x="3584" y="2756"/>
                      <a:pt x="3582" y="2784"/>
                    </a:cubicBezTo>
                    <a:cubicBezTo>
                      <a:pt x="3552" y="2819"/>
                      <a:pt x="3529" y="2862"/>
                      <a:pt x="3514" y="2912"/>
                    </a:cubicBezTo>
                    <a:cubicBezTo>
                      <a:pt x="3510" y="2912"/>
                      <a:pt x="3506" y="2912"/>
                      <a:pt x="3502" y="2912"/>
                    </a:cubicBezTo>
                    <a:cubicBezTo>
                      <a:pt x="3495" y="2952"/>
                      <a:pt x="3470" y="2974"/>
                      <a:pt x="3446" y="3004"/>
                    </a:cubicBezTo>
                    <a:cubicBezTo>
                      <a:pt x="3426" y="3030"/>
                      <a:pt x="3407" y="3053"/>
                      <a:pt x="3386" y="3080"/>
                    </a:cubicBezTo>
                    <a:cubicBezTo>
                      <a:pt x="3377" y="3092"/>
                      <a:pt x="3371" y="3109"/>
                      <a:pt x="3362" y="3120"/>
                    </a:cubicBezTo>
                    <a:cubicBezTo>
                      <a:pt x="3343" y="3143"/>
                      <a:pt x="3317" y="3165"/>
                      <a:pt x="3294" y="3188"/>
                    </a:cubicBezTo>
                    <a:cubicBezTo>
                      <a:pt x="3275" y="3207"/>
                      <a:pt x="3256" y="3228"/>
                      <a:pt x="3238" y="3252"/>
                    </a:cubicBezTo>
                    <a:cubicBezTo>
                      <a:pt x="3221" y="3236"/>
                      <a:pt x="3234" y="3189"/>
                      <a:pt x="3230" y="3160"/>
                    </a:cubicBezTo>
                    <a:cubicBezTo>
                      <a:pt x="3249" y="3133"/>
                      <a:pt x="3285" y="3122"/>
                      <a:pt x="3298" y="3088"/>
                    </a:cubicBezTo>
                    <a:cubicBezTo>
                      <a:pt x="3314" y="3083"/>
                      <a:pt x="3328" y="3074"/>
                      <a:pt x="3342" y="3060"/>
                    </a:cubicBezTo>
                    <a:cubicBezTo>
                      <a:pt x="3357" y="3044"/>
                      <a:pt x="3368" y="3020"/>
                      <a:pt x="3382" y="2996"/>
                    </a:cubicBezTo>
                    <a:cubicBezTo>
                      <a:pt x="3391" y="2980"/>
                      <a:pt x="3405" y="2965"/>
                      <a:pt x="3410" y="2952"/>
                    </a:cubicBezTo>
                    <a:cubicBezTo>
                      <a:pt x="3415" y="2940"/>
                      <a:pt x="3412" y="2926"/>
                      <a:pt x="3418" y="2912"/>
                    </a:cubicBezTo>
                    <a:cubicBezTo>
                      <a:pt x="3422" y="2902"/>
                      <a:pt x="3434" y="2894"/>
                      <a:pt x="3438" y="2884"/>
                    </a:cubicBezTo>
                    <a:cubicBezTo>
                      <a:pt x="3443" y="2872"/>
                      <a:pt x="3440" y="2857"/>
                      <a:pt x="3446" y="2844"/>
                    </a:cubicBezTo>
                    <a:cubicBezTo>
                      <a:pt x="3453" y="2827"/>
                      <a:pt x="3471" y="2813"/>
                      <a:pt x="3478" y="2796"/>
                    </a:cubicBezTo>
                    <a:cubicBezTo>
                      <a:pt x="3482" y="2787"/>
                      <a:pt x="3479" y="2774"/>
                      <a:pt x="3482" y="2764"/>
                    </a:cubicBezTo>
                    <a:cubicBezTo>
                      <a:pt x="3498" y="2716"/>
                      <a:pt x="3534" y="2682"/>
                      <a:pt x="3518" y="2624"/>
                    </a:cubicBezTo>
                    <a:cubicBezTo>
                      <a:pt x="3462" y="2636"/>
                      <a:pt x="3440" y="2682"/>
                      <a:pt x="3414" y="2724"/>
                    </a:cubicBezTo>
                    <a:cubicBezTo>
                      <a:pt x="3409" y="2724"/>
                      <a:pt x="3403" y="2724"/>
                      <a:pt x="3398" y="2724"/>
                    </a:cubicBezTo>
                    <a:cubicBezTo>
                      <a:pt x="3362" y="2775"/>
                      <a:pt x="3328" y="2828"/>
                      <a:pt x="3282" y="2868"/>
                    </a:cubicBezTo>
                    <a:cubicBezTo>
                      <a:pt x="3276" y="2902"/>
                      <a:pt x="3254" y="2920"/>
                      <a:pt x="3238" y="2944"/>
                    </a:cubicBezTo>
                    <a:cubicBezTo>
                      <a:pt x="3228" y="2934"/>
                      <a:pt x="3223" y="2912"/>
                      <a:pt x="3222" y="2896"/>
                    </a:cubicBezTo>
                    <a:cubicBezTo>
                      <a:pt x="3222" y="2883"/>
                      <a:pt x="3229" y="2867"/>
                      <a:pt x="3230" y="2852"/>
                    </a:cubicBezTo>
                    <a:cubicBezTo>
                      <a:pt x="3232" y="2824"/>
                      <a:pt x="3224" y="2792"/>
                      <a:pt x="3238" y="2776"/>
                    </a:cubicBezTo>
                    <a:cubicBezTo>
                      <a:pt x="3235" y="2765"/>
                      <a:pt x="3233" y="2751"/>
                      <a:pt x="3230" y="2740"/>
                    </a:cubicBezTo>
                    <a:cubicBezTo>
                      <a:pt x="3246" y="2717"/>
                      <a:pt x="3232" y="2693"/>
                      <a:pt x="3234" y="2668"/>
                    </a:cubicBezTo>
                    <a:cubicBezTo>
                      <a:pt x="3235" y="2658"/>
                      <a:pt x="3244" y="2653"/>
                      <a:pt x="3246" y="2644"/>
                    </a:cubicBezTo>
                    <a:cubicBezTo>
                      <a:pt x="3251" y="2624"/>
                      <a:pt x="3238" y="2596"/>
                      <a:pt x="3238" y="2576"/>
                    </a:cubicBezTo>
                    <a:cubicBezTo>
                      <a:pt x="3238" y="2563"/>
                      <a:pt x="3245" y="2548"/>
                      <a:pt x="3246" y="2532"/>
                    </a:cubicBezTo>
                    <a:cubicBezTo>
                      <a:pt x="3247" y="2517"/>
                      <a:pt x="3244" y="2501"/>
                      <a:pt x="3246" y="2488"/>
                    </a:cubicBezTo>
                    <a:cubicBezTo>
                      <a:pt x="3250" y="2461"/>
                      <a:pt x="3254" y="2421"/>
                      <a:pt x="3262" y="2388"/>
                    </a:cubicBezTo>
                    <a:cubicBezTo>
                      <a:pt x="3279" y="2395"/>
                      <a:pt x="3284" y="2414"/>
                      <a:pt x="3298" y="2424"/>
                    </a:cubicBezTo>
                    <a:cubicBezTo>
                      <a:pt x="3316" y="2430"/>
                      <a:pt x="3341" y="2429"/>
                      <a:pt x="3346" y="2448"/>
                    </a:cubicBezTo>
                    <a:cubicBezTo>
                      <a:pt x="3364" y="2437"/>
                      <a:pt x="3391" y="2447"/>
                      <a:pt x="3406" y="2452"/>
                    </a:cubicBezTo>
                    <a:cubicBezTo>
                      <a:pt x="3457" y="2440"/>
                      <a:pt x="3433" y="2372"/>
                      <a:pt x="3434" y="2328"/>
                    </a:cubicBezTo>
                    <a:cubicBezTo>
                      <a:pt x="3512" y="2340"/>
                      <a:pt x="3572" y="2286"/>
                      <a:pt x="3522" y="2220"/>
                    </a:cubicBezTo>
                    <a:cubicBezTo>
                      <a:pt x="3510" y="2204"/>
                      <a:pt x="3490" y="2194"/>
                      <a:pt x="3478" y="2176"/>
                    </a:cubicBezTo>
                    <a:cubicBezTo>
                      <a:pt x="3495" y="2155"/>
                      <a:pt x="3510" y="2130"/>
                      <a:pt x="3538" y="2120"/>
                    </a:cubicBezTo>
                    <a:cubicBezTo>
                      <a:pt x="3532" y="2095"/>
                      <a:pt x="3553" y="2097"/>
                      <a:pt x="3554" y="2080"/>
                    </a:cubicBezTo>
                    <a:cubicBezTo>
                      <a:pt x="3551" y="2051"/>
                      <a:pt x="3519" y="2051"/>
                      <a:pt x="3518" y="2020"/>
                    </a:cubicBezTo>
                    <a:cubicBezTo>
                      <a:pt x="3488" y="2014"/>
                      <a:pt x="3464" y="2009"/>
                      <a:pt x="3438" y="2016"/>
                    </a:cubicBezTo>
                    <a:cubicBezTo>
                      <a:pt x="3402" y="2026"/>
                      <a:pt x="3380" y="2065"/>
                      <a:pt x="3354" y="2068"/>
                    </a:cubicBezTo>
                    <a:cubicBezTo>
                      <a:pt x="3350" y="2041"/>
                      <a:pt x="3364" y="2022"/>
                      <a:pt x="3378" y="2004"/>
                    </a:cubicBezTo>
                    <a:cubicBezTo>
                      <a:pt x="3372" y="1945"/>
                      <a:pt x="3389" y="1863"/>
                      <a:pt x="3338" y="1848"/>
                    </a:cubicBezTo>
                    <a:cubicBezTo>
                      <a:pt x="3263" y="1872"/>
                      <a:pt x="3234" y="1942"/>
                      <a:pt x="3190" y="1996"/>
                    </a:cubicBezTo>
                    <a:cubicBezTo>
                      <a:pt x="3166" y="1980"/>
                      <a:pt x="3149" y="1957"/>
                      <a:pt x="3126" y="1940"/>
                    </a:cubicBezTo>
                    <a:cubicBezTo>
                      <a:pt x="3082" y="1936"/>
                      <a:pt x="3054" y="1961"/>
                      <a:pt x="3010" y="1968"/>
                    </a:cubicBezTo>
                    <a:cubicBezTo>
                      <a:pt x="3008" y="2036"/>
                      <a:pt x="3057" y="2052"/>
                      <a:pt x="3066" y="2108"/>
                    </a:cubicBezTo>
                    <a:cubicBezTo>
                      <a:pt x="3009" y="2129"/>
                      <a:pt x="2944" y="2162"/>
                      <a:pt x="2970" y="2252"/>
                    </a:cubicBezTo>
                    <a:cubicBezTo>
                      <a:pt x="2999" y="2272"/>
                      <a:pt x="3039" y="2282"/>
                      <a:pt x="3082" y="2288"/>
                    </a:cubicBezTo>
                    <a:cubicBezTo>
                      <a:pt x="3061" y="2340"/>
                      <a:pt x="3069" y="2446"/>
                      <a:pt x="3122" y="2452"/>
                    </a:cubicBezTo>
                    <a:cubicBezTo>
                      <a:pt x="3143" y="2455"/>
                      <a:pt x="3144" y="2437"/>
                      <a:pt x="3170" y="2436"/>
                    </a:cubicBezTo>
                    <a:cubicBezTo>
                      <a:pt x="3180" y="2425"/>
                      <a:pt x="3186" y="2410"/>
                      <a:pt x="3210" y="2412"/>
                    </a:cubicBezTo>
                    <a:cubicBezTo>
                      <a:pt x="3213" y="2456"/>
                      <a:pt x="3208" y="2524"/>
                      <a:pt x="3198" y="2568"/>
                    </a:cubicBezTo>
                    <a:cubicBezTo>
                      <a:pt x="3199" y="2582"/>
                      <a:pt x="3205" y="2591"/>
                      <a:pt x="3210" y="2600"/>
                    </a:cubicBezTo>
                    <a:cubicBezTo>
                      <a:pt x="3191" y="2661"/>
                      <a:pt x="3195" y="2745"/>
                      <a:pt x="3182" y="2812"/>
                    </a:cubicBezTo>
                    <a:cubicBezTo>
                      <a:pt x="3168" y="2797"/>
                      <a:pt x="3167" y="2776"/>
                      <a:pt x="3158" y="2760"/>
                    </a:cubicBezTo>
                    <a:cubicBezTo>
                      <a:pt x="3144" y="2733"/>
                      <a:pt x="3119" y="2717"/>
                      <a:pt x="3110" y="2688"/>
                    </a:cubicBezTo>
                    <a:cubicBezTo>
                      <a:pt x="3090" y="2668"/>
                      <a:pt x="3062" y="2648"/>
                      <a:pt x="3042" y="2624"/>
                    </a:cubicBezTo>
                    <a:cubicBezTo>
                      <a:pt x="3028" y="2607"/>
                      <a:pt x="3021" y="2574"/>
                      <a:pt x="2990" y="2584"/>
                    </a:cubicBezTo>
                    <a:cubicBezTo>
                      <a:pt x="2976" y="2609"/>
                      <a:pt x="2978" y="2639"/>
                      <a:pt x="2986" y="2672"/>
                    </a:cubicBezTo>
                    <a:cubicBezTo>
                      <a:pt x="2988" y="2681"/>
                      <a:pt x="2996" y="2687"/>
                      <a:pt x="2998" y="2696"/>
                    </a:cubicBezTo>
                    <a:cubicBezTo>
                      <a:pt x="3000" y="2706"/>
                      <a:pt x="2996" y="2719"/>
                      <a:pt x="2998" y="2728"/>
                    </a:cubicBezTo>
                    <a:cubicBezTo>
                      <a:pt x="3005" y="2765"/>
                      <a:pt x="3028" y="2797"/>
                      <a:pt x="3030" y="2848"/>
                    </a:cubicBezTo>
                    <a:cubicBezTo>
                      <a:pt x="3045" y="2865"/>
                      <a:pt x="3046" y="2884"/>
                      <a:pt x="3054" y="2904"/>
                    </a:cubicBezTo>
                    <a:cubicBezTo>
                      <a:pt x="3079" y="2968"/>
                      <a:pt x="3125" y="3019"/>
                      <a:pt x="3154" y="3080"/>
                    </a:cubicBezTo>
                    <a:cubicBezTo>
                      <a:pt x="3200" y="3123"/>
                      <a:pt x="3175" y="3216"/>
                      <a:pt x="3182" y="3300"/>
                    </a:cubicBezTo>
                    <a:cubicBezTo>
                      <a:pt x="3175" y="3318"/>
                      <a:pt x="3156" y="3325"/>
                      <a:pt x="3150" y="3344"/>
                    </a:cubicBezTo>
                    <a:cubicBezTo>
                      <a:pt x="3050" y="3414"/>
                      <a:pt x="2973" y="3506"/>
                      <a:pt x="2854" y="3556"/>
                    </a:cubicBezTo>
                    <a:cubicBezTo>
                      <a:pt x="2847" y="3557"/>
                      <a:pt x="2852" y="3570"/>
                      <a:pt x="2846" y="3572"/>
                    </a:cubicBezTo>
                    <a:cubicBezTo>
                      <a:pt x="2799" y="3583"/>
                      <a:pt x="2759" y="3622"/>
                      <a:pt x="2710" y="3644"/>
                    </a:cubicBezTo>
                    <a:cubicBezTo>
                      <a:pt x="2703" y="3647"/>
                      <a:pt x="2693" y="3646"/>
                      <a:pt x="2686" y="3648"/>
                    </a:cubicBezTo>
                    <a:cubicBezTo>
                      <a:pt x="2667" y="3654"/>
                      <a:pt x="2648" y="3668"/>
                      <a:pt x="2630" y="3676"/>
                    </a:cubicBezTo>
                    <a:cubicBezTo>
                      <a:pt x="2611" y="3685"/>
                      <a:pt x="2591" y="3698"/>
                      <a:pt x="2574" y="3704"/>
                    </a:cubicBezTo>
                    <a:cubicBezTo>
                      <a:pt x="2551" y="3712"/>
                      <a:pt x="2523" y="3707"/>
                      <a:pt x="2502" y="3720"/>
                    </a:cubicBezTo>
                    <a:cubicBezTo>
                      <a:pt x="2496" y="3715"/>
                      <a:pt x="2498" y="3703"/>
                      <a:pt x="2498" y="3692"/>
                    </a:cubicBezTo>
                    <a:cubicBezTo>
                      <a:pt x="2533" y="3646"/>
                      <a:pt x="2596" y="3627"/>
                      <a:pt x="2622" y="3572"/>
                    </a:cubicBezTo>
                    <a:cubicBezTo>
                      <a:pt x="2647" y="3565"/>
                      <a:pt x="2655" y="3541"/>
                      <a:pt x="2678" y="3532"/>
                    </a:cubicBezTo>
                    <a:cubicBezTo>
                      <a:pt x="2702" y="3498"/>
                      <a:pt x="2720" y="3459"/>
                      <a:pt x="2750" y="3432"/>
                    </a:cubicBezTo>
                    <a:cubicBezTo>
                      <a:pt x="2759" y="3382"/>
                      <a:pt x="2797" y="3361"/>
                      <a:pt x="2798" y="3304"/>
                    </a:cubicBezTo>
                    <a:cubicBezTo>
                      <a:pt x="2805" y="3300"/>
                      <a:pt x="2810" y="3295"/>
                      <a:pt x="2814" y="3288"/>
                    </a:cubicBezTo>
                    <a:cubicBezTo>
                      <a:pt x="2816" y="3204"/>
                      <a:pt x="2895" y="3132"/>
                      <a:pt x="2854" y="3056"/>
                    </a:cubicBezTo>
                    <a:cubicBezTo>
                      <a:pt x="2833" y="3071"/>
                      <a:pt x="2809" y="3083"/>
                      <a:pt x="2786" y="3096"/>
                    </a:cubicBezTo>
                    <a:cubicBezTo>
                      <a:pt x="2776" y="3098"/>
                      <a:pt x="2777" y="3111"/>
                      <a:pt x="2774" y="3120"/>
                    </a:cubicBezTo>
                    <a:cubicBezTo>
                      <a:pt x="2741" y="3127"/>
                      <a:pt x="2734" y="3160"/>
                      <a:pt x="2702" y="3168"/>
                    </a:cubicBezTo>
                    <a:cubicBezTo>
                      <a:pt x="2667" y="3233"/>
                      <a:pt x="2597" y="3263"/>
                      <a:pt x="2578" y="3344"/>
                    </a:cubicBezTo>
                    <a:cubicBezTo>
                      <a:pt x="2565" y="3361"/>
                      <a:pt x="2547" y="3377"/>
                      <a:pt x="2534" y="3396"/>
                    </a:cubicBezTo>
                    <a:cubicBezTo>
                      <a:pt x="2523" y="3413"/>
                      <a:pt x="2522" y="3439"/>
                      <a:pt x="2502" y="3448"/>
                    </a:cubicBezTo>
                    <a:cubicBezTo>
                      <a:pt x="2499" y="3337"/>
                      <a:pt x="2493" y="3231"/>
                      <a:pt x="2494" y="3136"/>
                    </a:cubicBezTo>
                    <a:cubicBezTo>
                      <a:pt x="2494" y="3108"/>
                      <a:pt x="2504" y="3082"/>
                      <a:pt x="2506" y="3056"/>
                    </a:cubicBezTo>
                    <a:cubicBezTo>
                      <a:pt x="2506" y="3051"/>
                      <a:pt x="2507" y="3045"/>
                      <a:pt x="2506" y="3040"/>
                    </a:cubicBezTo>
                    <a:cubicBezTo>
                      <a:pt x="2503" y="3025"/>
                      <a:pt x="2503" y="3033"/>
                      <a:pt x="2506" y="3012"/>
                    </a:cubicBezTo>
                    <a:cubicBezTo>
                      <a:pt x="2512" y="2974"/>
                      <a:pt x="2502" y="2921"/>
                      <a:pt x="2506" y="2880"/>
                    </a:cubicBezTo>
                    <a:cubicBezTo>
                      <a:pt x="2508" y="2859"/>
                      <a:pt x="2521" y="2840"/>
                      <a:pt x="2514" y="2820"/>
                    </a:cubicBezTo>
                    <a:cubicBezTo>
                      <a:pt x="2552" y="2785"/>
                      <a:pt x="2565" y="2724"/>
                      <a:pt x="2574" y="2660"/>
                    </a:cubicBezTo>
                    <a:cubicBezTo>
                      <a:pt x="2604" y="2673"/>
                      <a:pt x="2607" y="2713"/>
                      <a:pt x="2638" y="2724"/>
                    </a:cubicBezTo>
                    <a:cubicBezTo>
                      <a:pt x="2669" y="2735"/>
                      <a:pt x="2693" y="2714"/>
                      <a:pt x="2734" y="2712"/>
                    </a:cubicBezTo>
                    <a:cubicBezTo>
                      <a:pt x="2750" y="2692"/>
                      <a:pt x="2778" y="2674"/>
                      <a:pt x="2778" y="2644"/>
                    </a:cubicBezTo>
                    <a:cubicBezTo>
                      <a:pt x="2778" y="2617"/>
                      <a:pt x="2750" y="2601"/>
                      <a:pt x="2750" y="2580"/>
                    </a:cubicBezTo>
                    <a:cubicBezTo>
                      <a:pt x="2756" y="2567"/>
                      <a:pt x="2776" y="2576"/>
                      <a:pt x="2794" y="2564"/>
                    </a:cubicBezTo>
                    <a:cubicBezTo>
                      <a:pt x="2824" y="2543"/>
                      <a:pt x="2820" y="2505"/>
                      <a:pt x="2814" y="2460"/>
                    </a:cubicBezTo>
                    <a:cubicBezTo>
                      <a:pt x="2793" y="2428"/>
                      <a:pt x="2756" y="2411"/>
                      <a:pt x="2714" y="2400"/>
                    </a:cubicBezTo>
                    <a:cubicBezTo>
                      <a:pt x="2736" y="2357"/>
                      <a:pt x="2778" y="2279"/>
                      <a:pt x="2730" y="2236"/>
                    </a:cubicBezTo>
                    <a:cubicBezTo>
                      <a:pt x="2680" y="2231"/>
                      <a:pt x="2644" y="2240"/>
                      <a:pt x="2614" y="2256"/>
                    </a:cubicBezTo>
                    <a:cubicBezTo>
                      <a:pt x="2600" y="2189"/>
                      <a:pt x="2595" y="2112"/>
                      <a:pt x="2538" y="2088"/>
                    </a:cubicBezTo>
                    <a:cubicBezTo>
                      <a:pt x="2501" y="2100"/>
                      <a:pt x="2455" y="2132"/>
                      <a:pt x="2438" y="2168"/>
                    </a:cubicBezTo>
                    <a:cubicBezTo>
                      <a:pt x="2429" y="2187"/>
                      <a:pt x="2436" y="2210"/>
                      <a:pt x="2418" y="2224"/>
                    </a:cubicBezTo>
                    <a:cubicBezTo>
                      <a:pt x="2429" y="2237"/>
                      <a:pt x="2423" y="2245"/>
                      <a:pt x="2418" y="2260"/>
                    </a:cubicBezTo>
                    <a:cubicBezTo>
                      <a:pt x="2379" y="2244"/>
                      <a:pt x="2353" y="2192"/>
                      <a:pt x="2310" y="2184"/>
                    </a:cubicBezTo>
                    <a:cubicBezTo>
                      <a:pt x="2254" y="2173"/>
                      <a:pt x="2231" y="2218"/>
                      <a:pt x="2230" y="2272"/>
                    </a:cubicBezTo>
                    <a:cubicBezTo>
                      <a:pt x="2229" y="2322"/>
                      <a:pt x="2259" y="2374"/>
                      <a:pt x="2270" y="2408"/>
                    </a:cubicBezTo>
                    <a:cubicBezTo>
                      <a:pt x="2242" y="2422"/>
                      <a:pt x="2193" y="2417"/>
                      <a:pt x="2190" y="2456"/>
                    </a:cubicBezTo>
                    <a:cubicBezTo>
                      <a:pt x="2163" y="2460"/>
                      <a:pt x="2159" y="2487"/>
                      <a:pt x="2138" y="2496"/>
                    </a:cubicBezTo>
                    <a:cubicBezTo>
                      <a:pt x="2132" y="2539"/>
                      <a:pt x="2147" y="2562"/>
                      <a:pt x="2162" y="2584"/>
                    </a:cubicBezTo>
                    <a:cubicBezTo>
                      <a:pt x="2200" y="2585"/>
                      <a:pt x="2231" y="2608"/>
                      <a:pt x="2266" y="2600"/>
                    </a:cubicBezTo>
                    <a:cubicBezTo>
                      <a:pt x="2263" y="2629"/>
                      <a:pt x="2206" y="2699"/>
                      <a:pt x="2238" y="2736"/>
                    </a:cubicBezTo>
                    <a:cubicBezTo>
                      <a:pt x="2246" y="2746"/>
                      <a:pt x="2252" y="2780"/>
                      <a:pt x="2270" y="2792"/>
                    </a:cubicBezTo>
                    <a:cubicBezTo>
                      <a:pt x="2299" y="2794"/>
                      <a:pt x="2319" y="2787"/>
                      <a:pt x="2326" y="2768"/>
                    </a:cubicBezTo>
                    <a:cubicBezTo>
                      <a:pt x="2345" y="2763"/>
                      <a:pt x="2360" y="2754"/>
                      <a:pt x="2374" y="2744"/>
                    </a:cubicBezTo>
                    <a:cubicBezTo>
                      <a:pt x="2385" y="2808"/>
                      <a:pt x="2415" y="2852"/>
                      <a:pt x="2462" y="2880"/>
                    </a:cubicBezTo>
                    <a:cubicBezTo>
                      <a:pt x="2458" y="2991"/>
                      <a:pt x="2453" y="3098"/>
                      <a:pt x="2446" y="3196"/>
                    </a:cubicBezTo>
                    <a:cubicBezTo>
                      <a:pt x="2431" y="3195"/>
                      <a:pt x="2430" y="3180"/>
                      <a:pt x="2426" y="3168"/>
                    </a:cubicBezTo>
                    <a:cubicBezTo>
                      <a:pt x="2378" y="3112"/>
                      <a:pt x="2329" y="3057"/>
                      <a:pt x="2258" y="3024"/>
                    </a:cubicBezTo>
                    <a:cubicBezTo>
                      <a:pt x="2254" y="3002"/>
                      <a:pt x="2228" y="3000"/>
                      <a:pt x="2214" y="2988"/>
                    </a:cubicBezTo>
                    <a:cubicBezTo>
                      <a:pt x="2191" y="3004"/>
                      <a:pt x="2198" y="3046"/>
                      <a:pt x="2202" y="3068"/>
                    </a:cubicBezTo>
                    <a:cubicBezTo>
                      <a:pt x="2208" y="3104"/>
                      <a:pt x="2228" y="3150"/>
                      <a:pt x="2242" y="3192"/>
                    </a:cubicBezTo>
                    <a:cubicBezTo>
                      <a:pt x="2248" y="3212"/>
                      <a:pt x="2249" y="3223"/>
                      <a:pt x="2258" y="3248"/>
                    </a:cubicBezTo>
                    <a:cubicBezTo>
                      <a:pt x="2271" y="3287"/>
                      <a:pt x="2301" y="3312"/>
                      <a:pt x="2310" y="3344"/>
                    </a:cubicBezTo>
                    <a:cubicBezTo>
                      <a:pt x="2362" y="3372"/>
                      <a:pt x="2391" y="3423"/>
                      <a:pt x="2438" y="3456"/>
                    </a:cubicBezTo>
                    <a:cubicBezTo>
                      <a:pt x="2454" y="3483"/>
                      <a:pt x="2441" y="3512"/>
                      <a:pt x="2442" y="3540"/>
                    </a:cubicBezTo>
                    <a:cubicBezTo>
                      <a:pt x="2442" y="3554"/>
                      <a:pt x="2449" y="3564"/>
                      <a:pt x="2450" y="3576"/>
                    </a:cubicBezTo>
                    <a:cubicBezTo>
                      <a:pt x="2451" y="3591"/>
                      <a:pt x="2443" y="3602"/>
                      <a:pt x="2442" y="3620"/>
                    </a:cubicBezTo>
                    <a:cubicBezTo>
                      <a:pt x="2440" y="3655"/>
                      <a:pt x="2457" y="3692"/>
                      <a:pt x="2446" y="3732"/>
                    </a:cubicBezTo>
                    <a:cubicBezTo>
                      <a:pt x="2419" y="3753"/>
                      <a:pt x="2373" y="3750"/>
                      <a:pt x="2334" y="3760"/>
                    </a:cubicBezTo>
                    <a:cubicBezTo>
                      <a:pt x="2319" y="3764"/>
                      <a:pt x="2305" y="3774"/>
                      <a:pt x="2290" y="3776"/>
                    </a:cubicBezTo>
                    <a:cubicBezTo>
                      <a:pt x="2267" y="3779"/>
                      <a:pt x="2242" y="3774"/>
                      <a:pt x="2218" y="3776"/>
                    </a:cubicBezTo>
                    <a:cubicBezTo>
                      <a:pt x="2160" y="3781"/>
                      <a:pt x="2105" y="3802"/>
                      <a:pt x="2058" y="3784"/>
                    </a:cubicBezTo>
                    <a:cubicBezTo>
                      <a:pt x="1959" y="3804"/>
                      <a:pt x="1819" y="3760"/>
                      <a:pt x="1686" y="3772"/>
                    </a:cubicBezTo>
                    <a:cubicBezTo>
                      <a:pt x="1690" y="3737"/>
                      <a:pt x="1684" y="3706"/>
                      <a:pt x="1686" y="3664"/>
                    </a:cubicBezTo>
                    <a:cubicBezTo>
                      <a:pt x="1696" y="3634"/>
                      <a:pt x="1727" y="3621"/>
                      <a:pt x="1750" y="3600"/>
                    </a:cubicBezTo>
                    <a:cubicBezTo>
                      <a:pt x="1773" y="3578"/>
                      <a:pt x="1784" y="3546"/>
                      <a:pt x="1814" y="3532"/>
                    </a:cubicBezTo>
                    <a:cubicBezTo>
                      <a:pt x="1884" y="3415"/>
                      <a:pt x="1960" y="3304"/>
                      <a:pt x="1990" y="3148"/>
                    </a:cubicBezTo>
                    <a:cubicBezTo>
                      <a:pt x="1989" y="3137"/>
                      <a:pt x="1975" y="3139"/>
                      <a:pt x="1970" y="3132"/>
                    </a:cubicBezTo>
                    <a:cubicBezTo>
                      <a:pt x="1953" y="3138"/>
                      <a:pt x="1935" y="3140"/>
                      <a:pt x="1918" y="3148"/>
                    </a:cubicBezTo>
                    <a:cubicBezTo>
                      <a:pt x="1910" y="3152"/>
                      <a:pt x="1906" y="3160"/>
                      <a:pt x="1898" y="3164"/>
                    </a:cubicBezTo>
                    <a:cubicBezTo>
                      <a:pt x="1876" y="3175"/>
                      <a:pt x="1844" y="3183"/>
                      <a:pt x="1822" y="3196"/>
                    </a:cubicBezTo>
                    <a:cubicBezTo>
                      <a:pt x="1790" y="3215"/>
                      <a:pt x="1768" y="3248"/>
                      <a:pt x="1734" y="3264"/>
                    </a:cubicBezTo>
                    <a:cubicBezTo>
                      <a:pt x="1728" y="3289"/>
                      <a:pt x="1700" y="3297"/>
                      <a:pt x="1686" y="3316"/>
                    </a:cubicBezTo>
                    <a:cubicBezTo>
                      <a:pt x="1680" y="3325"/>
                      <a:pt x="1680" y="3339"/>
                      <a:pt x="1674" y="3348"/>
                    </a:cubicBezTo>
                    <a:cubicBezTo>
                      <a:pt x="1668" y="3358"/>
                      <a:pt x="1658" y="3360"/>
                      <a:pt x="1654" y="3372"/>
                    </a:cubicBezTo>
                    <a:cubicBezTo>
                      <a:pt x="1635" y="3367"/>
                      <a:pt x="1656" y="3348"/>
                      <a:pt x="1654" y="3336"/>
                    </a:cubicBezTo>
                    <a:cubicBezTo>
                      <a:pt x="1654" y="3336"/>
                      <a:pt x="1646" y="3327"/>
                      <a:pt x="1646" y="3328"/>
                    </a:cubicBezTo>
                    <a:cubicBezTo>
                      <a:pt x="1649" y="3316"/>
                      <a:pt x="1657" y="3317"/>
                      <a:pt x="1658" y="3304"/>
                    </a:cubicBezTo>
                    <a:cubicBezTo>
                      <a:pt x="1660" y="3275"/>
                      <a:pt x="1652" y="3245"/>
                      <a:pt x="1654" y="3212"/>
                    </a:cubicBezTo>
                    <a:cubicBezTo>
                      <a:pt x="1656" y="3181"/>
                      <a:pt x="1666" y="3149"/>
                      <a:pt x="1666" y="3104"/>
                    </a:cubicBezTo>
                    <a:cubicBezTo>
                      <a:pt x="1666" y="3061"/>
                      <a:pt x="1659" y="3019"/>
                      <a:pt x="1670" y="2980"/>
                    </a:cubicBezTo>
                    <a:cubicBezTo>
                      <a:pt x="1693" y="2987"/>
                      <a:pt x="1688" y="3005"/>
                      <a:pt x="1710" y="3008"/>
                    </a:cubicBezTo>
                    <a:cubicBezTo>
                      <a:pt x="1727" y="3010"/>
                      <a:pt x="1768" y="2992"/>
                      <a:pt x="1782" y="2972"/>
                    </a:cubicBezTo>
                    <a:cubicBezTo>
                      <a:pt x="1797" y="2951"/>
                      <a:pt x="1792" y="2917"/>
                      <a:pt x="1806" y="2900"/>
                    </a:cubicBezTo>
                    <a:cubicBezTo>
                      <a:pt x="1881" y="2914"/>
                      <a:pt x="1900" y="2871"/>
                      <a:pt x="1914" y="2824"/>
                    </a:cubicBezTo>
                    <a:cubicBezTo>
                      <a:pt x="1904" y="2797"/>
                      <a:pt x="1885" y="2779"/>
                      <a:pt x="1870" y="2756"/>
                    </a:cubicBezTo>
                    <a:cubicBezTo>
                      <a:pt x="1884" y="2747"/>
                      <a:pt x="1899" y="2739"/>
                      <a:pt x="1914" y="2728"/>
                    </a:cubicBezTo>
                    <a:cubicBezTo>
                      <a:pt x="1931" y="2715"/>
                      <a:pt x="1969" y="2686"/>
                      <a:pt x="1962" y="2648"/>
                    </a:cubicBezTo>
                    <a:cubicBezTo>
                      <a:pt x="1961" y="2643"/>
                      <a:pt x="1951" y="2611"/>
                      <a:pt x="1946" y="2604"/>
                    </a:cubicBezTo>
                    <a:cubicBezTo>
                      <a:pt x="1926" y="2575"/>
                      <a:pt x="1890" y="2575"/>
                      <a:pt x="1854" y="2576"/>
                    </a:cubicBezTo>
                    <a:cubicBezTo>
                      <a:pt x="1862" y="2541"/>
                      <a:pt x="1875" y="2511"/>
                      <a:pt x="1890" y="2484"/>
                    </a:cubicBezTo>
                    <a:cubicBezTo>
                      <a:pt x="1892" y="2467"/>
                      <a:pt x="1884" y="2441"/>
                      <a:pt x="1898" y="2436"/>
                    </a:cubicBezTo>
                    <a:cubicBezTo>
                      <a:pt x="1889" y="2421"/>
                      <a:pt x="1880" y="2406"/>
                      <a:pt x="1866" y="2396"/>
                    </a:cubicBezTo>
                    <a:cubicBezTo>
                      <a:pt x="1841" y="2402"/>
                      <a:pt x="1819" y="2393"/>
                      <a:pt x="1786" y="2396"/>
                    </a:cubicBezTo>
                    <a:cubicBezTo>
                      <a:pt x="1760" y="2405"/>
                      <a:pt x="1750" y="2429"/>
                      <a:pt x="1722" y="2436"/>
                    </a:cubicBezTo>
                    <a:cubicBezTo>
                      <a:pt x="1717" y="2403"/>
                      <a:pt x="1680" y="2383"/>
                      <a:pt x="1690" y="2348"/>
                    </a:cubicBezTo>
                    <a:cubicBezTo>
                      <a:pt x="1674" y="2308"/>
                      <a:pt x="1623" y="2325"/>
                      <a:pt x="1590" y="2340"/>
                    </a:cubicBezTo>
                    <a:cubicBezTo>
                      <a:pt x="1574" y="2365"/>
                      <a:pt x="1545" y="2378"/>
                      <a:pt x="1546" y="2420"/>
                    </a:cubicBezTo>
                    <a:cubicBezTo>
                      <a:pt x="1539" y="2424"/>
                      <a:pt x="1534" y="2429"/>
                      <a:pt x="1530" y="2436"/>
                    </a:cubicBezTo>
                    <a:cubicBezTo>
                      <a:pt x="1527" y="2464"/>
                      <a:pt x="1531" y="2482"/>
                      <a:pt x="1530" y="2516"/>
                    </a:cubicBezTo>
                    <a:cubicBezTo>
                      <a:pt x="1513" y="2509"/>
                      <a:pt x="1491" y="2507"/>
                      <a:pt x="1482" y="2492"/>
                    </a:cubicBezTo>
                    <a:cubicBezTo>
                      <a:pt x="1416" y="2503"/>
                      <a:pt x="1371" y="2536"/>
                      <a:pt x="1322" y="2564"/>
                    </a:cubicBezTo>
                    <a:cubicBezTo>
                      <a:pt x="1323" y="2586"/>
                      <a:pt x="1316" y="2594"/>
                      <a:pt x="1322" y="2612"/>
                    </a:cubicBezTo>
                    <a:cubicBezTo>
                      <a:pt x="1340" y="2623"/>
                      <a:pt x="1353" y="2639"/>
                      <a:pt x="1366" y="2656"/>
                    </a:cubicBezTo>
                    <a:cubicBezTo>
                      <a:pt x="1393" y="2667"/>
                      <a:pt x="1425" y="2672"/>
                      <a:pt x="1438" y="2696"/>
                    </a:cubicBezTo>
                    <a:cubicBezTo>
                      <a:pt x="1422" y="2719"/>
                      <a:pt x="1396" y="2732"/>
                      <a:pt x="1378" y="2752"/>
                    </a:cubicBezTo>
                    <a:cubicBezTo>
                      <a:pt x="1364" y="2799"/>
                      <a:pt x="1355" y="2860"/>
                      <a:pt x="1402" y="2868"/>
                    </a:cubicBezTo>
                    <a:cubicBezTo>
                      <a:pt x="1418" y="2871"/>
                      <a:pt x="1420" y="2859"/>
                      <a:pt x="1434" y="2856"/>
                    </a:cubicBezTo>
                    <a:cubicBezTo>
                      <a:pt x="1453" y="2852"/>
                      <a:pt x="1470" y="2859"/>
                      <a:pt x="1494" y="2856"/>
                    </a:cubicBezTo>
                    <a:cubicBezTo>
                      <a:pt x="1475" y="2906"/>
                      <a:pt x="1493" y="2993"/>
                      <a:pt x="1542" y="3000"/>
                    </a:cubicBezTo>
                    <a:cubicBezTo>
                      <a:pt x="1570" y="3004"/>
                      <a:pt x="1582" y="2984"/>
                      <a:pt x="1614" y="2980"/>
                    </a:cubicBezTo>
                    <a:cubicBezTo>
                      <a:pt x="1615" y="3049"/>
                      <a:pt x="1605" y="3131"/>
                      <a:pt x="1602" y="3224"/>
                    </a:cubicBezTo>
                    <a:cubicBezTo>
                      <a:pt x="1601" y="3273"/>
                      <a:pt x="1607" y="3322"/>
                      <a:pt x="1598" y="3364"/>
                    </a:cubicBezTo>
                    <a:cubicBezTo>
                      <a:pt x="1593" y="3390"/>
                      <a:pt x="1589" y="3426"/>
                      <a:pt x="1598" y="3460"/>
                    </a:cubicBezTo>
                    <a:cubicBezTo>
                      <a:pt x="1564" y="3438"/>
                      <a:pt x="1541" y="3405"/>
                      <a:pt x="1514" y="3376"/>
                    </a:cubicBezTo>
                    <a:cubicBezTo>
                      <a:pt x="1480" y="3354"/>
                      <a:pt x="1448" y="3330"/>
                      <a:pt x="1422" y="3300"/>
                    </a:cubicBezTo>
                    <a:cubicBezTo>
                      <a:pt x="1394" y="3304"/>
                      <a:pt x="1399" y="3275"/>
                      <a:pt x="1370" y="3280"/>
                    </a:cubicBezTo>
                    <a:cubicBezTo>
                      <a:pt x="1363" y="3278"/>
                      <a:pt x="1370" y="3261"/>
                      <a:pt x="1362" y="3260"/>
                    </a:cubicBezTo>
                    <a:cubicBezTo>
                      <a:pt x="1351" y="3255"/>
                      <a:pt x="1332" y="3271"/>
                      <a:pt x="1326" y="3284"/>
                    </a:cubicBezTo>
                    <a:cubicBezTo>
                      <a:pt x="1331" y="3318"/>
                      <a:pt x="1351" y="3348"/>
                      <a:pt x="1358" y="3380"/>
                    </a:cubicBezTo>
                    <a:cubicBezTo>
                      <a:pt x="1359" y="3386"/>
                      <a:pt x="1356" y="3394"/>
                      <a:pt x="1358" y="3400"/>
                    </a:cubicBezTo>
                    <a:cubicBezTo>
                      <a:pt x="1369" y="3438"/>
                      <a:pt x="1386" y="3481"/>
                      <a:pt x="1402" y="3520"/>
                    </a:cubicBezTo>
                    <a:cubicBezTo>
                      <a:pt x="1406" y="3529"/>
                      <a:pt x="1409" y="3536"/>
                      <a:pt x="1414" y="3544"/>
                    </a:cubicBezTo>
                    <a:cubicBezTo>
                      <a:pt x="1418" y="3552"/>
                      <a:pt x="1427" y="3557"/>
                      <a:pt x="1430" y="3564"/>
                    </a:cubicBezTo>
                    <a:cubicBezTo>
                      <a:pt x="1440" y="3585"/>
                      <a:pt x="1439" y="3609"/>
                      <a:pt x="1450" y="3628"/>
                    </a:cubicBezTo>
                    <a:cubicBezTo>
                      <a:pt x="1457" y="3641"/>
                      <a:pt x="1469" y="3645"/>
                      <a:pt x="1478" y="3656"/>
                    </a:cubicBezTo>
                    <a:cubicBezTo>
                      <a:pt x="1484" y="3664"/>
                      <a:pt x="1484" y="3676"/>
                      <a:pt x="1490" y="3684"/>
                    </a:cubicBezTo>
                    <a:cubicBezTo>
                      <a:pt x="1503" y="3701"/>
                      <a:pt x="1521" y="3723"/>
                      <a:pt x="1534" y="3748"/>
                    </a:cubicBezTo>
                    <a:cubicBezTo>
                      <a:pt x="1491" y="3746"/>
                      <a:pt x="1446" y="3745"/>
                      <a:pt x="1422" y="3724"/>
                    </a:cubicBezTo>
                    <a:cubicBezTo>
                      <a:pt x="1365" y="3722"/>
                      <a:pt x="1320" y="3697"/>
                      <a:pt x="1270" y="3684"/>
                    </a:cubicBezTo>
                    <a:cubicBezTo>
                      <a:pt x="1250" y="3679"/>
                      <a:pt x="1229" y="3682"/>
                      <a:pt x="1210" y="3676"/>
                    </a:cubicBezTo>
                    <a:cubicBezTo>
                      <a:pt x="1205" y="3674"/>
                      <a:pt x="1200" y="3666"/>
                      <a:pt x="1194" y="3664"/>
                    </a:cubicBezTo>
                    <a:cubicBezTo>
                      <a:pt x="1176" y="3657"/>
                      <a:pt x="1149" y="3656"/>
                      <a:pt x="1130" y="3648"/>
                    </a:cubicBezTo>
                    <a:cubicBezTo>
                      <a:pt x="1097" y="3635"/>
                      <a:pt x="1072" y="3608"/>
                      <a:pt x="1042" y="3600"/>
                    </a:cubicBezTo>
                    <a:cubicBezTo>
                      <a:pt x="1035" y="3598"/>
                      <a:pt x="1025" y="3603"/>
                      <a:pt x="1018" y="3600"/>
                    </a:cubicBezTo>
                    <a:cubicBezTo>
                      <a:pt x="983" y="3587"/>
                      <a:pt x="949" y="3564"/>
                      <a:pt x="918" y="3544"/>
                    </a:cubicBezTo>
                    <a:cubicBezTo>
                      <a:pt x="905" y="3545"/>
                      <a:pt x="901" y="3537"/>
                      <a:pt x="886" y="3540"/>
                    </a:cubicBezTo>
                    <a:cubicBezTo>
                      <a:pt x="853" y="3511"/>
                      <a:pt x="816" y="3487"/>
                      <a:pt x="778" y="3464"/>
                    </a:cubicBezTo>
                    <a:cubicBezTo>
                      <a:pt x="779" y="3433"/>
                      <a:pt x="764" y="3419"/>
                      <a:pt x="770" y="3384"/>
                    </a:cubicBezTo>
                    <a:cubicBezTo>
                      <a:pt x="800" y="3351"/>
                      <a:pt x="846" y="3335"/>
                      <a:pt x="886" y="3312"/>
                    </a:cubicBezTo>
                    <a:cubicBezTo>
                      <a:pt x="901" y="3290"/>
                      <a:pt x="921" y="3272"/>
                      <a:pt x="942" y="3256"/>
                    </a:cubicBezTo>
                    <a:cubicBezTo>
                      <a:pt x="947" y="3251"/>
                      <a:pt x="947" y="3242"/>
                      <a:pt x="946" y="3232"/>
                    </a:cubicBezTo>
                    <a:cubicBezTo>
                      <a:pt x="990" y="3196"/>
                      <a:pt x="1006" y="3132"/>
                      <a:pt x="1046" y="3092"/>
                    </a:cubicBezTo>
                    <a:cubicBezTo>
                      <a:pt x="1063" y="3021"/>
                      <a:pt x="1110" y="2980"/>
                      <a:pt x="1126" y="2908"/>
                    </a:cubicBezTo>
                    <a:cubicBezTo>
                      <a:pt x="1118" y="2889"/>
                      <a:pt x="1101" y="2901"/>
                      <a:pt x="1090" y="2904"/>
                    </a:cubicBezTo>
                    <a:cubicBezTo>
                      <a:pt x="1051" y="2914"/>
                      <a:pt x="1016" y="2950"/>
                      <a:pt x="978" y="2960"/>
                    </a:cubicBezTo>
                    <a:cubicBezTo>
                      <a:pt x="956" y="2977"/>
                      <a:pt x="937" y="2996"/>
                      <a:pt x="910" y="3008"/>
                    </a:cubicBezTo>
                    <a:cubicBezTo>
                      <a:pt x="881" y="3035"/>
                      <a:pt x="850" y="3060"/>
                      <a:pt x="822" y="3088"/>
                    </a:cubicBezTo>
                    <a:cubicBezTo>
                      <a:pt x="813" y="3120"/>
                      <a:pt x="792" y="3140"/>
                      <a:pt x="778" y="3168"/>
                    </a:cubicBezTo>
                    <a:cubicBezTo>
                      <a:pt x="765" y="3098"/>
                      <a:pt x="798" y="3019"/>
                      <a:pt x="770" y="2952"/>
                    </a:cubicBezTo>
                    <a:cubicBezTo>
                      <a:pt x="789" y="2894"/>
                      <a:pt x="775" y="2847"/>
                      <a:pt x="778" y="2776"/>
                    </a:cubicBezTo>
                    <a:cubicBezTo>
                      <a:pt x="805" y="2755"/>
                      <a:pt x="824" y="2726"/>
                      <a:pt x="858" y="2712"/>
                    </a:cubicBezTo>
                    <a:cubicBezTo>
                      <a:pt x="858" y="2686"/>
                      <a:pt x="881" y="2682"/>
                      <a:pt x="882" y="2656"/>
                    </a:cubicBezTo>
                    <a:cubicBezTo>
                      <a:pt x="930" y="2665"/>
                      <a:pt x="997" y="2700"/>
                      <a:pt x="1042" y="2664"/>
                    </a:cubicBezTo>
                    <a:cubicBezTo>
                      <a:pt x="1054" y="2624"/>
                      <a:pt x="1038" y="2589"/>
                      <a:pt x="1038" y="2548"/>
                    </a:cubicBezTo>
                    <a:cubicBezTo>
                      <a:pt x="1095" y="2553"/>
                      <a:pt x="1142" y="2512"/>
                      <a:pt x="1110" y="2456"/>
                    </a:cubicBezTo>
                    <a:cubicBezTo>
                      <a:pt x="1119" y="2399"/>
                      <a:pt x="1108" y="2351"/>
                      <a:pt x="1106" y="2292"/>
                    </a:cubicBezTo>
                    <a:cubicBezTo>
                      <a:pt x="1121" y="2276"/>
                      <a:pt x="1135" y="2260"/>
                      <a:pt x="1162" y="2256"/>
                    </a:cubicBezTo>
                    <a:cubicBezTo>
                      <a:pt x="1194" y="2221"/>
                      <a:pt x="1241" y="2207"/>
                      <a:pt x="1270" y="2168"/>
                    </a:cubicBezTo>
                    <a:cubicBezTo>
                      <a:pt x="1290" y="2141"/>
                      <a:pt x="1295" y="2105"/>
                      <a:pt x="1318" y="2076"/>
                    </a:cubicBezTo>
                    <a:cubicBezTo>
                      <a:pt x="1336" y="2004"/>
                      <a:pt x="1363" y="1942"/>
                      <a:pt x="1374" y="1864"/>
                    </a:cubicBezTo>
                    <a:cubicBezTo>
                      <a:pt x="1360" y="1839"/>
                      <a:pt x="1324" y="1854"/>
                      <a:pt x="1310" y="1868"/>
                    </a:cubicBezTo>
                    <a:cubicBezTo>
                      <a:pt x="1307" y="1871"/>
                      <a:pt x="1309" y="1878"/>
                      <a:pt x="1306" y="1880"/>
                    </a:cubicBezTo>
                    <a:cubicBezTo>
                      <a:pt x="1294" y="1889"/>
                      <a:pt x="1277" y="1890"/>
                      <a:pt x="1270" y="1896"/>
                    </a:cubicBezTo>
                    <a:cubicBezTo>
                      <a:pt x="1265" y="1900"/>
                      <a:pt x="1260" y="1910"/>
                      <a:pt x="1254" y="1916"/>
                    </a:cubicBezTo>
                    <a:cubicBezTo>
                      <a:pt x="1248" y="1922"/>
                      <a:pt x="1239" y="1926"/>
                      <a:pt x="1234" y="1932"/>
                    </a:cubicBezTo>
                    <a:cubicBezTo>
                      <a:pt x="1212" y="1956"/>
                      <a:pt x="1192" y="1987"/>
                      <a:pt x="1174" y="2016"/>
                    </a:cubicBezTo>
                    <a:cubicBezTo>
                      <a:pt x="1158" y="2042"/>
                      <a:pt x="1149" y="2067"/>
                      <a:pt x="1122" y="2080"/>
                    </a:cubicBezTo>
                    <a:cubicBezTo>
                      <a:pt x="1108" y="2076"/>
                      <a:pt x="1107" y="2058"/>
                      <a:pt x="1106" y="2048"/>
                    </a:cubicBezTo>
                    <a:cubicBezTo>
                      <a:pt x="1101" y="1995"/>
                      <a:pt x="1115" y="1915"/>
                      <a:pt x="1110" y="1864"/>
                    </a:cubicBezTo>
                    <a:cubicBezTo>
                      <a:pt x="1107" y="1836"/>
                      <a:pt x="1100" y="1804"/>
                      <a:pt x="1094" y="1780"/>
                    </a:cubicBezTo>
                    <a:cubicBezTo>
                      <a:pt x="1103" y="1725"/>
                      <a:pt x="1110" y="1668"/>
                      <a:pt x="1150" y="1644"/>
                    </a:cubicBezTo>
                    <a:cubicBezTo>
                      <a:pt x="1181" y="1647"/>
                      <a:pt x="1231" y="1642"/>
                      <a:pt x="1258" y="1628"/>
                    </a:cubicBezTo>
                    <a:cubicBezTo>
                      <a:pt x="1275" y="1556"/>
                      <a:pt x="1241" y="1504"/>
                      <a:pt x="1178" y="1500"/>
                    </a:cubicBezTo>
                    <a:cubicBezTo>
                      <a:pt x="1178" y="1469"/>
                      <a:pt x="1203" y="1463"/>
                      <a:pt x="1222" y="1452"/>
                    </a:cubicBezTo>
                    <a:cubicBezTo>
                      <a:pt x="1229" y="1434"/>
                      <a:pt x="1238" y="1417"/>
                      <a:pt x="1250" y="1404"/>
                    </a:cubicBezTo>
                    <a:cubicBezTo>
                      <a:pt x="1266" y="1323"/>
                      <a:pt x="1190" y="1329"/>
                      <a:pt x="1142" y="1344"/>
                    </a:cubicBezTo>
                    <a:cubicBezTo>
                      <a:pt x="1133" y="1302"/>
                      <a:pt x="1121" y="1266"/>
                      <a:pt x="1082" y="1272"/>
                    </a:cubicBezTo>
                    <a:cubicBezTo>
                      <a:pt x="1070" y="1274"/>
                      <a:pt x="1029" y="1323"/>
                      <a:pt x="1022" y="1340"/>
                    </a:cubicBezTo>
                    <a:cubicBezTo>
                      <a:pt x="1018" y="1350"/>
                      <a:pt x="1017" y="1363"/>
                      <a:pt x="1018" y="1372"/>
                    </a:cubicBezTo>
                    <a:cubicBezTo>
                      <a:pt x="996" y="1364"/>
                      <a:pt x="982" y="1354"/>
                      <a:pt x="962" y="1356"/>
                    </a:cubicBezTo>
                    <a:cubicBezTo>
                      <a:pt x="929" y="1360"/>
                      <a:pt x="926" y="1392"/>
                      <a:pt x="906" y="1408"/>
                    </a:cubicBezTo>
                    <a:cubicBezTo>
                      <a:pt x="906" y="1458"/>
                      <a:pt x="931" y="1481"/>
                      <a:pt x="958" y="1504"/>
                    </a:cubicBezTo>
                    <a:cubicBezTo>
                      <a:pt x="943" y="1534"/>
                      <a:pt x="900" y="1564"/>
                      <a:pt x="902" y="1604"/>
                    </a:cubicBezTo>
                    <a:cubicBezTo>
                      <a:pt x="903" y="1623"/>
                      <a:pt x="918" y="1637"/>
                      <a:pt x="926" y="1656"/>
                    </a:cubicBezTo>
                    <a:cubicBezTo>
                      <a:pt x="954" y="1657"/>
                      <a:pt x="979" y="1640"/>
                      <a:pt x="1006" y="1652"/>
                    </a:cubicBezTo>
                    <a:cubicBezTo>
                      <a:pt x="1007" y="1699"/>
                      <a:pt x="1027" y="1727"/>
                      <a:pt x="1054" y="1748"/>
                    </a:cubicBezTo>
                    <a:cubicBezTo>
                      <a:pt x="1054" y="1877"/>
                      <a:pt x="1076" y="2001"/>
                      <a:pt x="1070" y="2128"/>
                    </a:cubicBezTo>
                    <a:cubicBezTo>
                      <a:pt x="1068" y="2173"/>
                      <a:pt x="1046" y="2209"/>
                      <a:pt x="1054" y="2256"/>
                    </a:cubicBezTo>
                    <a:cubicBezTo>
                      <a:pt x="1060" y="2291"/>
                      <a:pt x="1064" y="2351"/>
                      <a:pt x="1066" y="2400"/>
                    </a:cubicBezTo>
                    <a:cubicBezTo>
                      <a:pt x="1045" y="2386"/>
                      <a:pt x="1038" y="2359"/>
                      <a:pt x="1002" y="2360"/>
                    </a:cubicBezTo>
                    <a:cubicBezTo>
                      <a:pt x="1016" y="2341"/>
                      <a:pt x="1026" y="2321"/>
                      <a:pt x="1034" y="2284"/>
                    </a:cubicBezTo>
                    <a:cubicBezTo>
                      <a:pt x="1045" y="2235"/>
                      <a:pt x="1032" y="2226"/>
                      <a:pt x="998" y="2200"/>
                    </a:cubicBezTo>
                    <a:cubicBezTo>
                      <a:pt x="957" y="2192"/>
                      <a:pt x="929" y="2216"/>
                      <a:pt x="902" y="2208"/>
                    </a:cubicBezTo>
                    <a:cubicBezTo>
                      <a:pt x="899" y="2191"/>
                      <a:pt x="910" y="2189"/>
                      <a:pt x="910" y="2176"/>
                    </a:cubicBezTo>
                    <a:cubicBezTo>
                      <a:pt x="893" y="2141"/>
                      <a:pt x="902" y="2080"/>
                      <a:pt x="858" y="2064"/>
                    </a:cubicBezTo>
                    <a:cubicBezTo>
                      <a:pt x="806" y="2067"/>
                      <a:pt x="765" y="2065"/>
                      <a:pt x="738" y="2092"/>
                    </a:cubicBezTo>
                    <a:cubicBezTo>
                      <a:pt x="724" y="2106"/>
                      <a:pt x="721" y="2114"/>
                      <a:pt x="710" y="2132"/>
                    </a:cubicBezTo>
                    <a:cubicBezTo>
                      <a:pt x="695" y="2157"/>
                      <a:pt x="672" y="2182"/>
                      <a:pt x="666" y="2220"/>
                    </a:cubicBezTo>
                    <a:cubicBezTo>
                      <a:pt x="650" y="2217"/>
                      <a:pt x="641" y="2207"/>
                      <a:pt x="630" y="2200"/>
                    </a:cubicBezTo>
                    <a:cubicBezTo>
                      <a:pt x="627" y="2184"/>
                      <a:pt x="641" y="2184"/>
                      <a:pt x="638" y="2168"/>
                    </a:cubicBezTo>
                    <a:cubicBezTo>
                      <a:pt x="620" y="2042"/>
                      <a:pt x="645" y="1907"/>
                      <a:pt x="638" y="1800"/>
                    </a:cubicBezTo>
                    <a:cubicBezTo>
                      <a:pt x="637" y="1791"/>
                      <a:pt x="640" y="1784"/>
                      <a:pt x="630" y="1776"/>
                    </a:cubicBezTo>
                    <a:cubicBezTo>
                      <a:pt x="657" y="1696"/>
                      <a:pt x="602" y="1588"/>
                      <a:pt x="650" y="1516"/>
                    </a:cubicBezTo>
                    <a:cubicBezTo>
                      <a:pt x="701" y="1573"/>
                      <a:pt x="772" y="1506"/>
                      <a:pt x="758" y="1440"/>
                    </a:cubicBezTo>
                    <a:cubicBezTo>
                      <a:pt x="781" y="1428"/>
                      <a:pt x="810" y="1422"/>
                      <a:pt x="814" y="1400"/>
                    </a:cubicBezTo>
                    <a:cubicBezTo>
                      <a:pt x="821" y="1359"/>
                      <a:pt x="766" y="1352"/>
                      <a:pt x="746" y="1324"/>
                    </a:cubicBezTo>
                    <a:cubicBezTo>
                      <a:pt x="765" y="1283"/>
                      <a:pt x="816" y="1274"/>
                      <a:pt x="806" y="1204"/>
                    </a:cubicBezTo>
                    <a:cubicBezTo>
                      <a:pt x="785" y="1168"/>
                      <a:pt x="731" y="1191"/>
                      <a:pt x="698" y="1200"/>
                    </a:cubicBezTo>
                    <a:cubicBezTo>
                      <a:pt x="677" y="1187"/>
                      <a:pt x="694" y="1135"/>
                      <a:pt x="678" y="1116"/>
                    </a:cubicBezTo>
                    <a:cubicBezTo>
                      <a:pt x="668" y="1108"/>
                      <a:pt x="640" y="1117"/>
                      <a:pt x="634" y="1104"/>
                    </a:cubicBezTo>
                    <a:cubicBezTo>
                      <a:pt x="612" y="1116"/>
                      <a:pt x="592" y="1128"/>
                      <a:pt x="570" y="1140"/>
                    </a:cubicBezTo>
                    <a:cubicBezTo>
                      <a:pt x="548" y="1168"/>
                      <a:pt x="539" y="1211"/>
                      <a:pt x="530" y="1252"/>
                    </a:cubicBezTo>
                    <a:cubicBezTo>
                      <a:pt x="498" y="1248"/>
                      <a:pt x="475" y="1230"/>
                      <a:pt x="446" y="1236"/>
                    </a:cubicBezTo>
                    <a:cubicBezTo>
                      <a:pt x="423" y="1240"/>
                      <a:pt x="362" y="1292"/>
                      <a:pt x="362" y="1324"/>
                    </a:cubicBezTo>
                    <a:cubicBezTo>
                      <a:pt x="373" y="1350"/>
                      <a:pt x="411" y="1350"/>
                      <a:pt x="426" y="1372"/>
                    </a:cubicBezTo>
                    <a:cubicBezTo>
                      <a:pt x="422" y="1406"/>
                      <a:pt x="389" y="1425"/>
                      <a:pt x="402" y="1464"/>
                    </a:cubicBezTo>
                    <a:cubicBezTo>
                      <a:pt x="427" y="1496"/>
                      <a:pt x="476" y="1465"/>
                      <a:pt x="518" y="1476"/>
                    </a:cubicBezTo>
                    <a:cubicBezTo>
                      <a:pt x="523" y="1498"/>
                      <a:pt x="508" y="1514"/>
                      <a:pt x="514" y="1536"/>
                    </a:cubicBezTo>
                    <a:cubicBezTo>
                      <a:pt x="522" y="1567"/>
                      <a:pt x="555" y="1572"/>
                      <a:pt x="590" y="1576"/>
                    </a:cubicBezTo>
                    <a:cubicBezTo>
                      <a:pt x="584" y="1642"/>
                      <a:pt x="593" y="1713"/>
                      <a:pt x="590" y="1796"/>
                    </a:cubicBezTo>
                    <a:cubicBezTo>
                      <a:pt x="564" y="1794"/>
                      <a:pt x="551" y="1769"/>
                      <a:pt x="538" y="1748"/>
                    </a:cubicBezTo>
                    <a:cubicBezTo>
                      <a:pt x="530" y="1735"/>
                      <a:pt x="510" y="1719"/>
                      <a:pt x="506" y="1700"/>
                    </a:cubicBezTo>
                    <a:cubicBezTo>
                      <a:pt x="488" y="1693"/>
                      <a:pt x="472" y="1679"/>
                      <a:pt x="454" y="1668"/>
                    </a:cubicBezTo>
                    <a:cubicBezTo>
                      <a:pt x="438" y="1658"/>
                      <a:pt x="419" y="1643"/>
                      <a:pt x="402" y="1644"/>
                    </a:cubicBezTo>
                    <a:cubicBezTo>
                      <a:pt x="368" y="1662"/>
                      <a:pt x="399" y="1708"/>
                      <a:pt x="402" y="1736"/>
                    </a:cubicBezTo>
                    <a:cubicBezTo>
                      <a:pt x="404" y="1749"/>
                      <a:pt x="399" y="1761"/>
                      <a:pt x="402" y="1772"/>
                    </a:cubicBezTo>
                    <a:cubicBezTo>
                      <a:pt x="414" y="1821"/>
                      <a:pt x="461" y="1885"/>
                      <a:pt x="482" y="1928"/>
                    </a:cubicBezTo>
                    <a:cubicBezTo>
                      <a:pt x="538" y="1932"/>
                      <a:pt x="535" y="1995"/>
                      <a:pt x="582" y="2008"/>
                    </a:cubicBezTo>
                    <a:cubicBezTo>
                      <a:pt x="596" y="2063"/>
                      <a:pt x="588" y="2123"/>
                      <a:pt x="586" y="2172"/>
                    </a:cubicBezTo>
                    <a:cubicBezTo>
                      <a:pt x="544" y="2174"/>
                      <a:pt x="495" y="2162"/>
                      <a:pt x="482" y="2208"/>
                    </a:cubicBezTo>
                    <a:cubicBezTo>
                      <a:pt x="494" y="2245"/>
                      <a:pt x="499" y="2311"/>
                      <a:pt x="514" y="2332"/>
                    </a:cubicBezTo>
                    <a:cubicBezTo>
                      <a:pt x="506" y="2344"/>
                      <a:pt x="487" y="2348"/>
                      <a:pt x="474" y="2356"/>
                    </a:cubicBezTo>
                    <a:cubicBezTo>
                      <a:pt x="445" y="2374"/>
                      <a:pt x="427" y="2393"/>
                      <a:pt x="414" y="2432"/>
                    </a:cubicBezTo>
                    <a:cubicBezTo>
                      <a:pt x="384" y="2521"/>
                      <a:pt x="476" y="2502"/>
                      <a:pt x="550" y="2520"/>
                    </a:cubicBezTo>
                    <a:cubicBezTo>
                      <a:pt x="537" y="2573"/>
                      <a:pt x="497" y="2642"/>
                      <a:pt x="538" y="2692"/>
                    </a:cubicBezTo>
                    <a:cubicBezTo>
                      <a:pt x="587" y="2703"/>
                      <a:pt x="632" y="2663"/>
                      <a:pt x="674" y="2644"/>
                    </a:cubicBezTo>
                    <a:cubicBezTo>
                      <a:pt x="687" y="2689"/>
                      <a:pt x="695" y="2740"/>
                      <a:pt x="730" y="2772"/>
                    </a:cubicBezTo>
                    <a:cubicBezTo>
                      <a:pt x="741" y="2837"/>
                      <a:pt x="713" y="2907"/>
                      <a:pt x="730" y="2964"/>
                    </a:cubicBezTo>
                    <a:cubicBezTo>
                      <a:pt x="702" y="2957"/>
                      <a:pt x="694" y="2932"/>
                      <a:pt x="678" y="2912"/>
                    </a:cubicBezTo>
                    <a:cubicBezTo>
                      <a:pt x="633" y="2855"/>
                      <a:pt x="560" y="2825"/>
                      <a:pt x="514" y="2768"/>
                    </a:cubicBezTo>
                    <a:cubicBezTo>
                      <a:pt x="496" y="2766"/>
                      <a:pt x="496" y="2782"/>
                      <a:pt x="482" y="2784"/>
                    </a:cubicBezTo>
                    <a:cubicBezTo>
                      <a:pt x="474" y="2896"/>
                      <a:pt x="510" y="2946"/>
                      <a:pt x="530" y="3024"/>
                    </a:cubicBezTo>
                    <a:cubicBezTo>
                      <a:pt x="573" y="3124"/>
                      <a:pt x="658" y="3181"/>
                      <a:pt x="726" y="3256"/>
                    </a:cubicBezTo>
                    <a:cubicBezTo>
                      <a:pt x="718" y="3316"/>
                      <a:pt x="728" y="3358"/>
                      <a:pt x="722" y="3416"/>
                    </a:cubicBezTo>
                    <a:cubicBezTo>
                      <a:pt x="711" y="3408"/>
                      <a:pt x="686" y="3414"/>
                      <a:pt x="690" y="3392"/>
                    </a:cubicBezTo>
                    <a:cubicBezTo>
                      <a:pt x="643" y="3370"/>
                      <a:pt x="602" y="3341"/>
                      <a:pt x="578" y="3296"/>
                    </a:cubicBezTo>
                    <a:cubicBezTo>
                      <a:pt x="520" y="3267"/>
                      <a:pt x="502" y="3199"/>
                      <a:pt x="446" y="3168"/>
                    </a:cubicBezTo>
                    <a:cubicBezTo>
                      <a:pt x="415" y="3117"/>
                      <a:pt x="372" y="3076"/>
                      <a:pt x="342" y="3016"/>
                    </a:cubicBezTo>
                    <a:cubicBezTo>
                      <a:pt x="332" y="2997"/>
                      <a:pt x="319" y="2978"/>
                      <a:pt x="306" y="2960"/>
                    </a:cubicBezTo>
                    <a:cubicBezTo>
                      <a:pt x="294" y="2943"/>
                      <a:pt x="275" y="2926"/>
                      <a:pt x="266" y="2908"/>
                    </a:cubicBezTo>
                    <a:cubicBezTo>
                      <a:pt x="261" y="2899"/>
                      <a:pt x="262" y="2887"/>
                      <a:pt x="258" y="2876"/>
                    </a:cubicBezTo>
                    <a:cubicBezTo>
                      <a:pt x="247" y="2850"/>
                      <a:pt x="231" y="2831"/>
                      <a:pt x="218" y="2800"/>
                    </a:cubicBezTo>
                    <a:cubicBezTo>
                      <a:pt x="215" y="2794"/>
                      <a:pt x="217" y="2785"/>
                      <a:pt x="214" y="2780"/>
                    </a:cubicBezTo>
                    <a:cubicBezTo>
                      <a:pt x="186" y="2736"/>
                      <a:pt x="160" y="2676"/>
                      <a:pt x="138" y="2616"/>
                    </a:cubicBezTo>
                    <a:cubicBezTo>
                      <a:pt x="129" y="2593"/>
                      <a:pt x="123" y="2567"/>
                      <a:pt x="114" y="2536"/>
                    </a:cubicBezTo>
                    <a:cubicBezTo>
                      <a:pt x="107" y="2511"/>
                      <a:pt x="106" y="2496"/>
                      <a:pt x="98" y="2464"/>
                    </a:cubicBezTo>
                    <a:cubicBezTo>
                      <a:pt x="92" y="2439"/>
                      <a:pt x="78" y="2415"/>
                      <a:pt x="74" y="2388"/>
                    </a:cubicBezTo>
                    <a:cubicBezTo>
                      <a:pt x="73" y="2379"/>
                      <a:pt x="76" y="2366"/>
                      <a:pt x="74" y="2356"/>
                    </a:cubicBezTo>
                    <a:cubicBezTo>
                      <a:pt x="68" y="2331"/>
                      <a:pt x="55" y="2308"/>
                      <a:pt x="50" y="2284"/>
                    </a:cubicBezTo>
                    <a:cubicBezTo>
                      <a:pt x="43" y="2251"/>
                      <a:pt x="43" y="2214"/>
                      <a:pt x="34" y="2176"/>
                    </a:cubicBezTo>
                    <a:cubicBezTo>
                      <a:pt x="30" y="2161"/>
                      <a:pt x="20" y="2144"/>
                      <a:pt x="18" y="2128"/>
                    </a:cubicBezTo>
                    <a:cubicBezTo>
                      <a:pt x="14" y="2103"/>
                      <a:pt x="20" y="2076"/>
                      <a:pt x="18" y="2052"/>
                    </a:cubicBezTo>
                    <a:cubicBezTo>
                      <a:pt x="16" y="2031"/>
                      <a:pt x="7" y="2011"/>
                      <a:pt x="6" y="1988"/>
                    </a:cubicBezTo>
                    <a:cubicBezTo>
                      <a:pt x="5" y="1967"/>
                      <a:pt x="11" y="1945"/>
                      <a:pt x="10" y="1924"/>
                    </a:cubicBezTo>
                    <a:cubicBezTo>
                      <a:pt x="9" y="1906"/>
                      <a:pt x="0" y="1890"/>
                      <a:pt x="2" y="1872"/>
                    </a:cubicBezTo>
                    <a:cubicBezTo>
                      <a:pt x="3" y="1861"/>
                      <a:pt x="10" y="1851"/>
                      <a:pt x="10" y="1840"/>
                    </a:cubicBezTo>
                    <a:cubicBezTo>
                      <a:pt x="10" y="1826"/>
                      <a:pt x="2" y="1810"/>
                      <a:pt x="2" y="1796"/>
                    </a:cubicBezTo>
                    <a:cubicBezTo>
                      <a:pt x="3" y="1761"/>
                      <a:pt x="21" y="1723"/>
                      <a:pt x="22" y="1688"/>
                    </a:cubicBezTo>
                    <a:cubicBezTo>
                      <a:pt x="22" y="1680"/>
                      <a:pt x="17" y="1672"/>
                      <a:pt x="18" y="1664"/>
                    </a:cubicBezTo>
                    <a:cubicBezTo>
                      <a:pt x="26" y="1599"/>
                      <a:pt x="55" y="1539"/>
                      <a:pt x="50" y="1472"/>
                    </a:cubicBezTo>
                    <a:cubicBezTo>
                      <a:pt x="50" y="1460"/>
                      <a:pt x="60" y="1458"/>
                      <a:pt x="62" y="1448"/>
                    </a:cubicBezTo>
                    <a:cubicBezTo>
                      <a:pt x="55" y="1416"/>
                      <a:pt x="78" y="1401"/>
                      <a:pt x="66" y="1376"/>
                    </a:cubicBezTo>
                    <a:cubicBezTo>
                      <a:pt x="95" y="1337"/>
                      <a:pt x="93" y="1267"/>
                      <a:pt x="126" y="1232"/>
                    </a:cubicBezTo>
                    <a:cubicBezTo>
                      <a:pt x="130" y="1174"/>
                      <a:pt x="167" y="1150"/>
                      <a:pt x="174" y="1096"/>
                    </a:cubicBezTo>
                    <a:cubicBezTo>
                      <a:pt x="211" y="1067"/>
                      <a:pt x="207" y="999"/>
                      <a:pt x="246" y="972"/>
                    </a:cubicBezTo>
                    <a:cubicBezTo>
                      <a:pt x="246" y="955"/>
                      <a:pt x="257" y="948"/>
                      <a:pt x="258" y="932"/>
                    </a:cubicBezTo>
                    <a:cubicBezTo>
                      <a:pt x="263" y="926"/>
                      <a:pt x="268" y="921"/>
                      <a:pt x="274" y="916"/>
                    </a:cubicBezTo>
                    <a:cubicBezTo>
                      <a:pt x="306" y="828"/>
                      <a:pt x="373" y="775"/>
                      <a:pt x="418" y="700"/>
                    </a:cubicBezTo>
                    <a:cubicBezTo>
                      <a:pt x="434" y="691"/>
                      <a:pt x="446" y="680"/>
                      <a:pt x="458" y="664"/>
                    </a:cubicBezTo>
                    <a:cubicBezTo>
                      <a:pt x="462" y="659"/>
                      <a:pt x="462" y="652"/>
                      <a:pt x="466" y="648"/>
                    </a:cubicBezTo>
                    <a:cubicBezTo>
                      <a:pt x="484" y="629"/>
                      <a:pt x="510" y="618"/>
                      <a:pt x="530" y="600"/>
                    </a:cubicBezTo>
                    <a:cubicBezTo>
                      <a:pt x="560" y="573"/>
                      <a:pt x="581" y="536"/>
                      <a:pt x="610" y="508"/>
                    </a:cubicBezTo>
                    <a:cubicBezTo>
                      <a:pt x="625" y="494"/>
                      <a:pt x="646" y="482"/>
                      <a:pt x="662" y="468"/>
                    </a:cubicBezTo>
                    <a:cubicBezTo>
                      <a:pt x="693" y="441"/>
                      <a:pt x="720" y="409"/>
                      <a:pt x="754" y="380"/>
                    </a:cubicBezTo>
                    <a:cubicBezTo>
                      <a:pt x="794" y="345"/>
                      <a:pt x="844" y="315"/>
                      <a:pt x="898" y="292"/>
                    </a:cubicBezTo>
                    <a:cubicBezTo>
                      <a:pt x="912" y="274"/>
                      <a:pt x="926" y="256"/>
                      <a:pt x="958" y="256"/>
                    </a:cubicBezTo>
                    <a:cubicBezTo>
                      <a:pt x="966" y="255"/>
                      <a:pt x="962" y="241"/>
                      <a:pt x="970" y="240"/>
                    </a:cubicBezTo>
                    <a:cubicBezTo>
                      <a:pt x="1020" y="213"/>
                      <a:pt x="1072" y="187"/>
                      <a:pt x="1114" y="152"/>
                    </a:cubicBezTo>
                    <a:cubicBezTo>
                      <a:pt x="1121" y="152"/>
                      <a:pt x="1127" y="152"/>
                      <a:pt x="1134" y="152"/>
                    </a:cubicBezTo>
                    <a:cubicBezTo>
                      <a:pt x="1189" y="109"/>
                      <a:pt x="1283" y="104"/>
                      <a:pt x="1338" y="60"/>
                    </a:cubicBezTo>
                    <a:cubicBezTo>
                      <a:pt x="1425" y="46"/>
                      <a:pt x="1518" y="25"/>
                      <a:pt x="1606" y="12"/>
                    </a:cubicBezTo>
                    <a:cubicBezTo>
                      <a:pt x="1643" y="6"/>
                      <a:pt x="1679" y="9"/>
                      <a:pt x="1718" y="8"/>
                    </a:cubicBezTo>
                    <a:cubicBezTo>
                      <a:pt x="1847" y="6"/>
                      <a:pt x="1982" y="0"/>
                      <a:pt x="2110" y="16"/>
                    </a:cubicBezTo>
                    <a:cubicBezTo>
                      <a:pt x="2141" y="20"/>
                      <a:pt x="2171" y="31"/>
                      <a:pt x="2202" y="36"/>
                    </a:cubicBezTo>
                    <a:cubicBezTo>
                      <a:pt x="2237" y="42"/>
                      <a:pt x="2273" y="38"/>
                      <a:pt x="2306" y="44"/>
                    </a:cubicBezTo>
                    <a:cubicBezTo>
                      <a:pt x="2320" y="46"/>
                      <a:pt x="2332" y="57"/>
                      <a:pt x="2346" y="60"/>
                    </a:cubicBezTo>
                    <a:cubicBezTo>
                      <a:pt x="2362" y="64"/>
                      <a:pt x="2379" y="61"/>
                      <a:pt x="2394" y="64"/>
                    </a:cubicBezTo>
                    <a:cubicBezTo>
                      <a:pt x="2437" y="72"/>
                      <a:pt x="2490" y="92"/>
                      <a:pt x="2534" y="104"/>
                    </a:cubicBezTo>
                    <a:cubicBezTo>
                      <a:pt x="2598" y="121"/>
                      <a:pt x="2650" y="136"/>
                      <a:pt x="2710" y="160"/>
                    </a:cubicBezTo>
                    <a:cubicBezTo>
                      <a:pt x="2732" y="169"/>
                      <a:pt x="2764" y="181"/>
                      <a:pt x="2790" y="192"/>
                    </a:cubicBezTo>
                    <a:cubicBezTo>
                      <a:pt x="2819" y="205"/>
                      <a:pt x="2839" y="213"/>
                      <a:pt x="2866" y="228"/>
                    </a:cubicBezTo>
                    <a:cubicBezTo>
                      <a:pt x="2876" y="233"/>
                      <a:pt x="2884" y="242"/>
                      <a:pt x="2894" y="248"/>
                    </a:cubicBezTo>
                    <a:cubicBezTo>
                      <a:pt x="2914" y="260"/>
                      <a:pt x="2939" y="264"/>
                      <a:pt x="2958" y="276"/>
                    </a:cubicBezTo>
                    <a:cubicBezTo>
                      <a:pt x="2964" y="280"/>
                      <a:pt x="2968" y="291"/>
                      <a:pt x="2974" y="296"/>
                    </a:cubicBezTo>
                    <a:cubicBezTo>
                      <a:pt x="2978" y="299"/>
                      <a:pt x="2987" y="297"/>
                      <a:pt x="2990" y="300"/>
                    </a:cubicBezTo>
                    <a:cubicBezTo>
                      <a:pt x="2993" y="303"/>
                      <a:pt x="2991" y="310"/>
                      <a:pt x="2994" y="312"/>
                    </a:cubicBezTo>
                    <a:cubicBezTo>
                      <a:pt x="3003" y="318"/>
                      <a:pt x="3017" y="318"/>
                      <a:pt x="3026" y="324"/>
                    </a:cubicBezTo>
                    <a:cubicBezTo>
                      <a:pt x="3034" y="330"/>
                      <a:pt x="3038" y="342"/>
                      <a:pt x="3046" y="348"/>
                    </a:cubicBezTo>
                    <a:cubicBezTo>
                      <a:pt x="3067" y="365"/>
                      <a:pt x="3101" y="380"/>
                      <a:pt x="3122" y="400"/>
                    </a:cubicBezTo>
                    <a:cubicBezTo>
                      <a:pt x="3135" y="412"/>
                      <a:pt x="3141" y="429"/>
                      <a:pt x="3154" y="440"/>
                    </a:cubicBezTo>
                    <a:cubicBezTo>
                      <a:pt x="3169" y="453"/>
                      <a:pt x="3185" y="461"/>
                      <a:pt x="3198" y="472"/>
                    </a:cubicBezTo>
                    <a:cubicBezTo>
                      <a:pt x="3234" y="504"/>
                      <a:pt x="3272" y="544"/>
                      <a:pt x="3306" y="584"/>
                    </a:cubicBezTo>
                    <a:cubicBezTo>
                      <a:pt x="3311" y="590"/>
                      <a:pt x="3325" y="586"/>
                      <a:pt x="3330" y="592"/>
                    </a:cubicBezTo>
                    <a:cubicBezTo>
                      <a:pt x="3338" y="630"/>
                      <a:pt x="3372" y="657"/>
                      <a:pt x="3394" y="688"/>
                    </a:cubicBezTo>
                    <a:cubicBezTo>
                      <a:pt x="3407" y="707"/>
                      <a:pt x="3416" y="729"/>
                      <a:pt x="3442" y="740"/>
                    </a:cubicBezTo>
                    <a:cubicBezTo>
                      <a:pt x="3451" y="761"/>
                      <a:pt x="3466" y="777"/>
                      <a:pt x="3478" y="796"/>
                    </a:cubicBezTo>
                    <a:cubicBezTo>
                      <a:pt x="3490" y="814"/>
                      <a:pt x="3498" y="838"/>
                      <a:pt x="3518" y="848"/>
                    </a:cubicBezTo>
                    <a:cubicBezTo>
                      <a:pt x="3519" y="879"/>
                      <a:pt x="3548" y="895"/>
                      <a:pt x="3562" y="920"/>
                    </a:cubicBezTo>
                    <a:cubicBezTo>
                      <a:pt x="3570" y="933"/>
                      <a:pt x="3570" y="951"/>
                      <a:pt x="3578" y="964"/>
                    </a:cubicBezTo>
                    <a:cubicBezTo>
                      <a:pt x="3586" y="977"/>
                      <a:pt x="3601" y="983"/>
                      <a:pt x="3610" y="996"/>
                    </a:cubicBezTo>
                    <a:cubicBezTo>
                      <a:pt x="3612" y="1000"/>
                      <a:pt x="3614" y="1013"/>
                      <a:pt x="3618" y="1020"/>
                    </a:cubicBezTo>
                    <a:cubicBezTo>
                      <a:pt x="3635" y="1050"/>
                      <a:pt x="3661" y="1085"/>
                      <a:pt x="3674" y="1120"/>
                    </a:cubicBezTo>
                    <a:cubicBezTo>
                      <a:pt x="3680" y="1135"/>
                      <a:pt x="3679" y="1152"/>
                      <a:pt x="3686" y="1168"/>
                    </a:cubicBezTo>
                    <a:cubicBezTo>
                      <a:pt x="3692" y="1184"/>
                      <a:pt x="3695" y="1188"/>
                      <a:pt x="3702" y="1212"/>
                    </a:cubicBezTo>
                    <a:cubicBezTo>
                      <a:pt x="3709" y="1235"/>
                      <a:pt x="3722" y="1256"/>
                      <a:pt x="3734" y="1276"/>
                    </a:cubicBezTo>
                    <a:cubicBezTo>
                      <a:pt x="3738" y="1341"/>
                      <a:pt x="3766" y="1383"/>
                      <a:pt x="3766" y="1452"/>
                    </a:cubicBezTo>
                    <a:cubicBezTo>
                      <a:pt x="3767" y="1464"/>
                      <a:pt x="3775" y="1470"/>
                      <a:pt x="3778" y="1480"/>
                    </a:cubicBezTo>
                    <a:cubicBezTo>
                      <a:pt x="3776" y="1511"/>
                      <a:pt x="3783" y="1543"/>
                      <a:pt x="3790" y="1580"/>
                    </a:cubicBezTo>
                    <a:cubicBezTo>
                      <a:pt x="3794" y="1599"/>
                      <a:pt x="3804" y="1618"/>
                      <a:pt x="3806" y="1636"/>
                    </a:cubicBezTo>
                    <a:cubicBezTo>
                      <a:pt x="3810" y="1668"/>
                      <a:pt x="3808" y="1710"/>
                      <a:pt x="3814" y="1736"/>
                    </a:cubicBezTo>
                    <a:cubicBezTo>
                      <a:pt x="3820" y="1766"/>
                      <a:pt x="3821" y="1861"/>
                      <a:pt x="3818" y="1888"/>
                    </a:cubicBezTo>
                    <a:cubicBezTo>
                      <a:pt x="3817" y="1899"/>
                      <a:pt x="3814" y="1907"/>
                      <a:pt x="3806" y="1916"/>
                    </a:cubicBezTo>
                    <a:cubicBezTo>
                      <a:pt x="3817" y="1927"/>
                      <a:pt x="3814" y="1951"/>
                      <a:pt x="3814" y="1972"/>
                    </a:cubicBezTo>
                    <a:close/>
                    <a:moveTo>
                      <a:pt x="2198" y="564"/>
                    </a:moveTo>
                    <a:cubicBezTo>
                      <a:pt x="2166" y="546"/>
                      <a:pt x="2126" y="539"/>
                      <a:pt x="2102" y="564"/>
                    </a:cubicBezTo>
                    <a:cubicBezTo>
                      <a:pt x="2076" y="592"/>
                      <a:pt x="2095" y="633"/>
                      <a:pt x="2106" y="668"/>
                    </a:cubicBezTo>
                    <a:cubicBezTo>
                      <a:pt x="2078" y="697"/>
                      <a:pt x="2083" y="761"/>
                      <a:pt x="2126" y="772"/>
                    </a:cubicBezTo>
                    <a:cubicBezTo>
                      <a:pt x="2136" y="760"/>
                      <a:pt x="2156" y="759"/>
                      <a:pt x="2174" y="756"/>
                    </a:cubicBezTo>
                    <a:cubicBezTo>
                      <a:pt x="2185" y="781"/>
                      <a:pt x="2182" y="820"/>
                      <a:pt x="2198" y="840"/>
                    </a:cubicBezTo>
                    <a:cubicBezTo>
                      <a:pt x="2184" y="928"/>
                      <a:pt x="2172" y="1021"/>
                      <a:pt x="2182" y="1112"/>
                    </a:cubicBezTo>
                    <a:cubicBezTo>
                      <a:pt x="2154" y="1195"/>
                      <a:pt x="2168" y="1292"/>
                      <a:pt x="2166" y="1384"/>
                    </a:cubicBezTo>
                    <a:cubicBezTo>
                      <a:pt x="2165" y="1424"/>
                      <a:pt x="2153" y="1469"/>
                      <a:pt x="2170" y="1508"/>
                    </a:cubicBezTo>
                    <a:cubicBezTo>
                      <a:pt x="2177" y="1508"/>
                      <a:pt x="2183" y="1508"/>
                      <a:pt x="2190" y="1508"/>
                    </a:cubicBezTo>
                    <a:cubicBezTo>
                      <a:pt x="2208" y="1497"/>
                      <a:pt x="2200" y="1474"/>
                      <a:pt x="2202" y="1456"/>
                    </a:cubicBezTo>
                    <a:cubicBezTo>
                      <a:pt x="2209" y="1391"/>
                      <a:pt x="2205" y="1317"/>
                      <a:pt x="2206" y="1244"/>
                    </a:cubicBezTo>
                    <a:cubicBezTo>
                      <a:pt x="2207" y="1195"/>
                      <a:pt x="2222" y="1146"/>
                      <a:pt x="2222" y="1096"/>
                    </a:cubicBezTo>
                    <a:cubicBezTo>
                      <a:pt x="2222" y="1048"/>
                      <a:pt x="2214" y="1000"/>
                      <a:pt x="2218" y="952"/>
                    </a:cubicBezTo>
                    <a:cubicBezTo>
                      <a:pt x="2219" y="945"/>
                      <a:pt x="2225" y="936"/>
                      <a:pt x="2226" y="928"/>
                    </a:cubicBezTo>
                    <a:cubicBezTo>
                      <a:pt x="2231" y="896"/>
                      <a:pt x="2227" y="860"/>
                      <a:pt x="2234" y="828"/>
                    </a:cubicBezTo>
                    <a:cubicBezTo>
                      <a:pt x="2251" y="799"/>
                      <a:pt x="2312" y="785"/>
                      <a:pt x="2314" y="824"/>
                    </a:cubicBezTo>
                    <a:cubicBezTo>
                      <a:pt x="2315" y="847"/>
                      <a:pt x="2278" y="845"/>
                      <a:pt x="2266" y="872"/>
                    </a:cubicBezTo>
                    <a:cubicBezTo>
                      <a:pt x="2255" y="896"/>
                      <a:pt x="2267" y="907"/>
                      <a:pt x="2262" y="932"/>
                    </a:cubicBezTo>
                    <a:cubicBezTo>
                      <a:pt x="2276" y="948"/>
                      <a:pt x="2309" y="945"/>
                      <a:pt x="2334" y="940"/>
                    </a:cubicBezTo>
                    <a:cubicBezTo>
                      <a:pt x="2344" y="964"/>
                      <a:pt x="2338" y="1005"/>
                      <a:pt x="2358" y="1020"/>
                    </a:cubicBezTo>
                    <a:cubicBezTo>
                      <a:pt x="2408" y="1034"/>
                      <a:pt x="2421" y="983"/>
                      <a:pt x="2454" y="968"/>
                    </a:cubicBezTo>
                    <a:cubicBezTo>
                      <a:pt x="2467" y="979"/>
                      <a:pt x="2482" y="988"/>
                      <a:pt x="2510" y="984"/>
                    </a:cubicBezTo>
                    <a:cubicBezTo>
                      <a:pt x="2521" y="967"/>
                      <a:pt x="2538" y="956"/>
                      <a:pt x="2542" y="932"/>
                    </a:cubicBezTo>
                    <a:cubicBezTo>
                      <a:pt x="2580" y="924"/>
                      <a:pt x="2604" y="899"/>
                      <a:pt x="2594" y="868"/>
                    </a:cubicBezTo>
                    <a:cubicBezTo>
                      <a:pt x="2585" y="841"/>
                      <a:pt x="2549" y="832"/>
                      <a:pt x="2526" y="820"/>
                    </a:cubicBezTo>
                    <a:cubicBezTo>
                      <a:pt x="2551" y="776"/>
                      <a:pt x="2539" y="725"/>
                      <a:pt x="2490" y="724"/>
                    </a:cubicBezTo>
                    <a:cubicBezTo>
                      <a:pt x="2463" y="723"/>
                      <a:pt x="2452" y="749"/>
                      <a:pt x="2422" y="748"/>
                    </a:cubicBezTo>
                    <a:cubicBezTo>
                      <a:pt x="2392" y="682"/>
                      <a:pt x="2339" y="731"/>
                      <a:pt x="2302" y="748"/>
                    </a:cubicBezTo>
                    <a:cubicBezTo>
                      <a:pt x="2287" y="748"/>
                      <a:pt x="2290" y="731"/>
                      <a:pt x="2270" y="736"/>
                    </a:cubicBezTo>
                    <a:cubicBezTo>
                      <a:pt x="2248" y="740"/>
                      <a:pt x="2246" y="778"/>
                      <a:pt x="2222" y="768"/>
                    </a:cubicBezTo>
                    <a:cubicBezTo>
                      <a:pt x="2216" y="749"/>
                      <a:pt x="2232" y="717"/>
                      <a:pt x="2226" y="692"/>
                    </a:cubicBezTo>
                    <a:cubicBezTo>
                      <a:pt x="2224" y="682"/>
                      <a:pt x="2207" y="681"/>
                      <a:pt x="2218" y="672"/>
                    </a:cubicBezTo>
                    <a:cubicBezTo>
                      <a:pt x="2189" y="684"/>
                      <a:pt x="2174" y="732"/>
                      <a:pt x="2130" y="716"/>
                    </a:cubicBezTo>
                    <a:cubicBezTo>
                      <a:pt x="2130" y="712"/>
                      <a:pt x="2127" y="711"/>
                      <a:pt x="2126" y="708"/>
                    </a:cubicBezTo>
                    <a:cubicBezTo>
                      <a:pt x="2130" y="682"/>
                      <a:pt x="2162" y="683"/>
                      <a:pt x="2170" y="660"/>
                    </a:cubicBezTo>
                    <a:cubicBezTo>
                      <a:pt x="2161" y="629"/>
                      <a:pt x="2111" y="639"/>
                      <a:pt x="2122" y="588"/>
                    </a:cubicBezTo>
                    <a:cubicBezTo>
                      <a:pt x="2130" y="581"/>
                      <a:pt x="2148" y="585"/>
                      <a:pt x="2162" y="584"/>
                    </a:cubicBezTo>
                    <a:cubicBezTo>
                      <a:pt x="2173" y="599"/>
                      <a:pt x="2173" y="623"/>
                      <a:pt x="2190" y="632"/>
                    </a:cubicBezTo>
                    <a:cubicBezTo>
                      <a:pt x="2231" y="625"/>
                      <a:pt x="2223" y="569"/>
                      <a:pt x="2266" y="564"/>
                    </a:cubicBezTo>
                    <a:cubicBezTo>
                      <a:pt x="2284" y="595"/>
                      <a:pt x="2243" y="627"/>
                      <a:pt x="2258" y="652"/>
                    </a:cubicBezTo>
                    <a:cubicBezTo>
                      <a:pt x="2277" y="652"/>
                      <a:pt x="2288" y="645"/>
                      <a:pt x="2306" y="644"/>
                    </a:cubicBezTo>
                    <a:cubicBezTo>
                      <a:pt x="2305" y="664"/>
                      <a:pt x="2280" y="661"/>
                      <a:pt x="2282" y="684"/>
                    </a:cubicBezTo>
                    <a:cubicBezTo>
                      <a:pt x="2318" y="713"/>
                      <a:pt x="2360" y="667"/>
                      <a:pt x="2354" y="616"/>
                    </a:cubicBezTo>
                    <a:cubicBezTo>
                      <a:pt x="2341" y="605"/>
                      <a:pt x="2319" y="603"/>
                      <a:pt x="2310" y="588"/>
                    </a:cubicBezTo>
                    <a:cubicBezTo>
                      <a:pt x="2304" y="568"/>
                      <a:pt x="2309" y="538"/>
                      <a:pt x="2298" y="524"/>
                    </a:cubicBezTo>
                    <a:cubicBezTo>
                      <a:pt x="2238" y="511"/>
                      <a:pt x="2236" y="555"/>
                      <a:pt x="2198" y="564"/>
                    </a:cubicBezTo>
                    <a:close/>
                    <a:moveTo>
                      <a:pt x="1382" y="656"/>
                    </a:moveTo>
                    <a:cubicBezTo>
                      <a:pt x="1346" y="607"/>
                      <a:pt x="1247" y="652"/>
                      <a:pt x="1250" y="704"/>
                    </a:cubicBezTo>
                    <a:cubicBezTo>
                      <a:pt x="1251" y="730"/>
                      <a:pt x="1280" y="734"/>
                      <a:pt x="1290" y="760"/>
                    </a:cubicBezTo>
                    <a:cubicBezTo>
                      <a:pt x="1262" y="779"/>
                      <a:pt x="1221" y="838"/>
                      <a:pt x="1258" y="872"/>
                    </a:cubicBezTo>
                    <a:cubicBezTo>
                      <a:pt x="1289" y="878"/>
                      <a:pt x="1290" y="853"/>
                      <a:pt x="1318" y="856"/>
                    </a:cubicBezTo>
                    <a:cubicBezTo>
                      <a:pt x="1330" y="876"/>
                      <a:pt x="1322" y="916"/>
                      <a:pt x="1342" y="928"/>
                    </a:cubicBezTo>
                    <a:cubicBezTo>
                      <a:pt x="1359" y="931"/>
                      <a:pt x="1375" y="923"/>
                      <a:pt x="1382" y="928"/>
                    </a:cubicBezTo>
                    <a:cubicBezTo>
                      <a:pt x="1382" y="1002"/>
                      <a:pt x="1390" y="1071"/>
                      <a:pt x="1386" y="1156"/>
                    </a:cubicBezTo>
                    <a:cubicBezTo>
                      <a:pt x="1391" y="1156"/>
                      <a:pt x="1395" y="1157"/>
                      <a:pt x="1394" y="1164"/>
                    </a:cubicBezTo>
                    <a:cubicBezTo>
                      <a:pt x="1414" y="1168"/>
                      <a:pt x="1418" y="1156"/>
                      <a:pt x="1430" y="1152"/>
                    </a:cubicBezTo>
                    <a:cubicBezTo>
                      <a:pt x="1442" y="1107"/>
                      <a:pt x="1424" y="1059"/>
                      <a:pt x="1422" y="1012"/>
                    </a:cubicBezTo>
                    <a:cubicBezTo>
                      <a:pt x="1422" y="999"/>
                      <a:pt x="1430" y="984"/>
                      <a:pt x="1430" y="968"/>
                    </a:cubicBezTo>
                    <a:cubicBezTo>
                      <a:pt x="1430" y="948"/>
                      <a:pt x="1408" y="901"/>
                      <a:pt x="1438" y="892"/>
                    </a:cubicBezTo>
                    <a:cubicBezTo>
                      <a:pt x="1459" y="901"/>
                      <a:pt x="1464" y="903"/>
                      <a:pt x="1494" y="900"/>
                    </a:cubicBezTo>
                    <a:cubicBezTo>
                      <a:pt x="1515" y="875"/>
                      <a:pt x="1511" y="845"/>
                      <a:pt x="1510" y="804"/>
                    </a:cubicBezTo>
                    <a:cubicBezTo>
                      <a:pt x="1530" y="788"/>
                      <a:pt x="1548" y="770"/>
                      <a:pt x="1550" y="736"/>
                    </a:cubicBezTo>
                    <a:cubicBezTo>
                      <a:pt x="1540" y="713"/>
                      <a:pt x="1504" y="715"/>
                      <a:pt x="1490" y="696"/>
                    </a:cubicBezTo>
                    <a:cubicBezTo>
                      <a:pt x="1491" y="666"/>
                      <a:pt x="1502" y="654"/>
                      <a:pt x="1494" y="624"/>
                    </a:cubicBezTo>
                    <a:cubicBezTo>
                      <a:pt x="1453" y="586"/>
                      <a:pt x="1407" y="631"/>
                      <a:pt x="1382" y="656"/>
                    </a:cubicBezTo>
                    <a:close/>
                    <a:moveTo>
                      <a:pt x="926" y="704"/>
                    </a:moveTo>
                    <a:cubicBezTo>
                      <a:pt x="888" y="686"/>
                      <a:pt x="859" y="724"/>
                      <a:pt x="834" y="748"/>
                    </a:cubicBezTo>
                    <a:cubicBezTo>
                      <a:pt x="839" y="774"/>
                      <a:pt x="826" y="783"/>
                      <a:pt x="822" y="800"/>
                    </a:cubicBezTo>
                    <a:cubicBezTo>
                      <a:pt x="827" y="821"/>
                      <a:pt x="838" y="837"/>
                      <a:pt x="846" y="856"/>
                    </a:cubicBezTo>
                    <a:cubicBezTo>
                      <a:pt x="824" y="864"/>
                      <a:pt x="815" y="876"/>
                      <a:pt x="802" y="892"/>
                    </a:cubicBezTo>
                    <a:cubicBezTo>
                      <a:pt x="770" y="931"/>
                      <a:pt x="799" y="964"/>
                      <a:pt x="862" y="952"/>
                    </a:cubicBezTo>
                    <a:cubicBezTo>
                      <a:pt x="880" y="969"/>
                      <a:pt x="863" y="1019"/>
                      <a:pt x="890" y="1036"/>
                    </a:cubicBezTo>
                    <a:cubicBezTo>
                      <a:pt x="909" y="1039"/>
                      <a:pt x="917" y="1031"/>
                      <a:pt x="934" y="1032"/>
                    </a:cubicBezTo>
                    <a:cubicBezTo>
                      <a:pt x="941" y="1050"/>
                      <a:pt x="930" y="1069"/>
                      <a:pt x="930" y="1088"/>
                    </a:cubicBezTo>
                    <a:cubicBezTo>
                      <a:pt x="930" y="1124"/>
                      <a:pt x="947" y="1161"/>
                      <a:pt x="926" y="1184"/>
                    </a:cubicBezTo>
                    <a:cubicBezTo>
                      <a:pt x="935" y="1230"/>
                      <a:pt x="911" y="1266"/>
                      <a:pt x="930" y="1300"/>
                    </a:cubicBezTo>
                    <a:cubicBezTo>
                      <a:pt x="935" y="1308"/>
                      <a:pt x="939" y="1324"/>
                      <a:pt x="954" y="1320"/>
                    </a:cubicBezTo>
                    <a:cubicBezTo>
                      <a:pt x="973" y="1300"/>
                      <a:pt x="964" y="1268"/>
                      <a:pt x="966" y="1240"/>
                    </a:cubicBezTo>
                    <a:cubicBezTo>
                      <a:pt x="967" y="1220"/>
                      <a:pt x="973" y="1201"/>
                      <a:pt x="974" y="1180"/>
                    </a:cubicBezTo>
                    <a:cubicBezTo>
                      <a:pt x="977" y="1122"/>
                      <a:pt x="965" y="1060"/>
                      <a:pt x="982" y="1012"/>
                    </a:cubicBezTo>
                    <a:cubicBezTo>
                      <a:pt x="1005" y="1021"/>
                      <a:pt x="1018" y="1008"/>
                      <a:pt x="1038" y="1004"/>
                    </a:cubicBezTo>
                    <a:cubicBezTo>
                      <a:pt x="1047" y="986"/>
                      <a:pt x="1052" y="965"/>
                      <a:pt x="1050" y="936"/>
                    </a:cubicBezTo>
                    <a:cubicBezTo>
                      <a:pt x="1077" y="914"/>
                      <a:pt x="1117" y="904"/>
                      <a:pt x="1114" y="852"/>
                    </a:cubicBezTo>
                    <a:cubicBezTo>
                      <a:pt x="1101" y="837"/>
                      <a:pt x="1081" y="829"/>
                      <a:pt x="1066" y="816"/>
                    </a:cubicBezTo>
                    <a:cubicBezTo>
                      <a:pt x="1076" y="790"/>
                      <a:pt x="1078" y="748"/>
                      <a:pt x="1058" y="732"/>
                    </a:cubicBezTo>
                    <a:cubicBezTo>
                      <a:pt x="1010" y="718"/>
                      <a:pt x="993" y="747"/>
                      <a:pt x="966" y="764"/>
                    </a:cubicBezTo>
                    <a:cubicBezTo>
                      <a:pt x="942" y="749"/>
                      <a:pt x="950" y="715"/>
                      <a:pt x="926" y="704"/>
                    </a:cubicBezTo>
                    <a:close/>
                    <a:moveTo>
                      <a:pt x="1858" y="820"/>
                    </a:moveTo>
                    <a:cubicBezTo>
                      <a:pt x="1802" y="767"/>
                      <a:pt x="1732" y="786"/>
                      <a:pt x="1742" y="864"/>
                    </a:cubicBezTo>
                    <a:cubicBezTo>
                      <a:pt x="1745" y="888"/>
                      <a:pt x="1771" y="906"/>
                      <a:pt x="1770" y="928"/>
                    </a:cubicBezTo>
                    <a:cubicBezTo>
                      <a:pt x="1769" y="945"/>
                      <a:pt x="1757" y="948"/>
                      <a:pt x="1750" y="960"/>
                    </a:cubicBezTo>
                    <a:cubicBezTo>
                      <a:pt x="1734" y="989"/>
                      <a:pt x="1738" y="1015"/>
                      <a:pt x="1758" y="1028"/>
                    </a:cubicBezTo>
                    <a:cubicBezTo>
                      <a:pt x="1786" y="1031"/>
                      <a:pt x="1799" y="1022"/>
                      <a:pt x="1810" y="1024"/>
                    </a:cubicBezTo>
                    <a:cubicBezTo>
                      <a:pt x="1808" y="1051"/>
                      <a:pt x="1822" y="1063"/>
                      <a:pt x="1830" y="1080"/>
                    </a:cubicBezTo>
                    <a:cubicBezTo>
                      <a:pt x="1841" y="1086"/>
                      <a:pt x="1864" y="1080"/>
                      <a:pt x="1870" y="1092"/>
                    </a:cubicBezTo>
                    <a:cubicBezTo>
                      <a:pt x="1886" y="1173"/>
                      <a:pt x="1866" y="1252"/>
                      <a:pt x="1886" y="1312"/>
                    </a:cubicBezTo>
                    <a:cubicBezTo>
                      <a:pt x="1901" y="1320"/>
                      <a:pt x="1909" y="1309"/>
                      <a:pt x="1922" y="1304"/>
                    </a:cubicBezTo>
                    <a:cubicBezTo>
                      <a:pt x="1923" y="1275"/>
                      <a:pt x="1923" y="1247"/>
                      <a:pt x="1914" y="1228"/>
                    </a:cubicBezTo>
                    <a:cubicBezTo>
                      <a:pt x="1934" y="1179"/>
                      <a:pt x="1892" y="1090"/>
                      <a:pt x="1926" y="1048"/>
                    </a:cubicBezTo>
                    <a:cubicBezTo>
                      <a:pt x="1958" y="1070"/>
                      <a:pt x="2006" y="1058"/>
                      <a:pt x="2014" y="1024"/>
                    </a:cubicBezTo>
                    <a:cubicBezTo>
                      <a:pt x="2007" y="1002"/>
                      <a:pt x="2001" y="978"/>
                      <a:pt x="1998" y="952"/>
                    </a:cubicBezTo>
                    <a:cubicBezTo>
                      <a:pt x="2014" y="927"/>
                      <a:pt x="2052" y="916"/>
                      <a:pt x="2042" y="884"/>
                    </a:cubicBezTo>
                    <a:cubicBezTo>
                      <a:pt x="2033" y="853"/>
                      <a:pt x="1985" y="872"/>
                      <a:pt x="1962" y="848"/>
                    </a:cubicBezTo>
                    <a:cubicBezTo>
                      <a:pt x="1970" y="830"/>
                      <a:pt x="1972" y="807"/>
                      <a:pt x="1970" y="780"/>
                    </a:cubicBezTo>
                    <a:cubicBezTo>
                      <a:pt x="1912" y="758"/>
                      <a:pt x="1889" y="803"/>
                      <a:pt x="1858" y="820"/>
                    </a:cubicBezTo>
                    <a:close/>
                    <a:moveTo>
                      <a:pt x="3010" y="832"/>
                    </a:moveTo>
                    <a:cubicBezTo>
                      <a:pt x="2978" y="828"/>
                      <a:pt x="2978" y="792"/>
                      <a:pt x="2934" y="800"/>
                    </a:cubicBezTo>
                    <a:cubicBezTo>
                      <a:pt x="2919" y="829"/>
                      <a:pt x="2881" y="853"/>
                      <a:pt x="2882" y="888"/>
                    </a:cubicBezTo>
                    <a:cubicBezTo>
                      <a:pt x="2883" y="914"/>
                      <a:pt x="2909" y="925"/>
                      <a:pt x="2914" y="952"/>
                    </a:cubicBezTo>
                    <a:cubicBezTo>
                      <a:pt x="2892" y="974"/>
                      <a:pt x="2869" y="995"/>
                      <a:pt x="2862" y="1032"/>
                    </a:cubicBezTo>
                    <a:cubicBezTo>
                      <a:pt x="2878" y="1079"/>
                      <a:pt x="2929" y="1057"/>
                      <a:pt x="2966" y="1044"/>
                    </a:cubicBezTo>
                    <a:cubicBezTo>
                      <a:pt x="2963" y="1065"/>
                      <a:pt x="2970" y="1074"/>
                      <a:pt x="2974" y="1088"/>
                    </a:cubicBezTo>
                    <a:cubicBezTo>
                      <a:pt x="2982" y="1096"/>
                      <a:pt x="3001" y="1093"/>
                      <a:pt x="3010" y="1100"/>
                    </a:cubicBezTo>
                    <a:cubicBezTo>
                      <a:pt x="3008" y="1110"/>
                      <a:pt x="2995" y="1109"/>
                      <a:pt x="2998" y="1124"/>
                    </a:cubicBezTo>
                    <a:cubicBezTo>
                      <a:pt x="3000" y="1212"/>
                      <a:pt x="2994" y="1300"/>
                      <a:pt x="2994" y="1360"/>
                    </a:cubicBezTo>
                    <a:cubicBezTo>
                      <a:pt x="2994" y="1410"/>
                      <a:pt x="2967" y="1480"/>
                      <a:pt x="3018" y="1500"/>
                    </a:cubicBezTo>
                    <a:cubicBezTo>
                      <a:pt x="3048" y="1477"/>
                      <a:pt x="3025" y="1438"/>
                      <a:pt x="3026" y="1404"/>
                    </a:cubicBezTo>
                    <a:cubicBezTo>
                      <a:pt x="3026" y="1397"/>
                      <a:pt x="3033" y="1388"/>
                      <a:pt x="3034" y="1380"/>
                    </a:cubicBezTo>
                    <a:cubicBezTo>
                      <a:pt x="3045" y="1312"/>
                      <a:pt x="3023" y="1222"/>
                      <a:pt x="3034" y="1152"/>
                    </a:cubicBezTo>
                    <a:cubicBezTo>
                      <a:pt x="3037" y="1130"/>
                      <a:pt x="3044" y="1113"/>
                      <a:pt x="3042" y="1092"/>
                    </a:cubicBezTo>
                    <a:cubicBezTo>
                      <a:pt x="3054" y="1083"/>
                      <a:pt x="3056" y="1064"/>
                      <a:pt x="3070" y="1056"/>
                    </a:cubicBezTo>
                    <a:cubicBezTo>
                      <a:pt x="3088" y="1078"/>
                      <a:pt x="3117" y="1074"/>
                      <a:pt x="3142" y="1060"/>
                    </a:cubicBezTo>
                    <a:cubicBezTo>
                      <a:pt x="3149" y="1032"/>
                      <a:pt x="3140" y="1006"/>
                      <a:pt x="3134" y="980"/>
                    </a:cubicBezTo>
                    <a:cubicBezTo>
                      <a:pt x="3149" y="963"/>
                      <a:pt x="3159" y="940"/>
                      <a:pt x="3170" y="924"/>
                    </a:cubicBezTo>
                    <a:cubicBezTo>
                      <a:pt x="3175" y="916"/>
                      <a:pt x="3180" y="919"/>
                      <a:pt x="3178" y="904"/>
                    </a:cubicBezTo>
                    <a:cubicBezTo>
                      <a:pt x="3172" y="868"/>
                      <a:pt x="3118" y="887"/>
                      <a:pt x="3098" y="864"/>
                    </a:cubicBezTo>
                    <a:cubicBezTo>
                      <a:pt x="3101" y="846"/>
                      <a:pt x="3110" y="833"/>
                      <a:pt x="3106" y="808"/>
                    </a:cubicBezTo>
                    <a:cubicBezTo>
                      <a:pt x="3066" y="775"/>
                      <a:pt x="3044" y="817"/>
                      <a:pt x="3010" y="832"/>
                    </a:cubicBezTo>
                    <a:close/>
                    <a:moveTo>
                      <a:pt x="1682" y="1032"/>
                    </a:moveTo>
                    <a:cubicBezTo>
                      <a:pt x="1652" y="1027"/>
                      <a:pt x="1648" y="1049"/>
                      <a:pt x="1618" y="1044"/>
                    </a:cubicBezTo>
                    <a:cubicBezTo>
                      <a:pt x="1602" y="1050"/>
                      <a:pt x="1601" y="1072"/>
                      <a:pt x="1578" y="1072"/>
                    </a:cubicBezTo>
                    <a:cubicBezTo>
                      <a:pt x="1565" y="1065"/>
                      <a:pt x="1562" y="1055"/>
                      <a:pt x="1546" y="1052"/>
                    </a:cubicBezTo>
                    <a:cubicBezTo>
                      <a:pt x="1516" y="1046"/>
                      <a:pt x="1493" y="1065"/>
                      <a:pt x="1478" y="1080"/>
                    </a:cubicBezTo>
                    <a:cubicBezTo>
                      <a:pt x="1473" y="1114"/>
                      <a:pt x="1476" y="1153"/>
                      <a:pt x="1478" y="1180"/>
                    </a:cubicBezTo>
                    <a:cubicBezTo>
                      <a:pt x="1440" y="1194"/>
                      <a:pt x="1407" y="1233"/>
                      <a:pt x="1386" y="1264"/>
                    </a:cubicBezTo>
                    <a:cubicBezTo>
                      <a:pt x="1375" y="1280"/>
                      <a:pt x="1386" y="1307"/>
                      <a:pt x="1394" y="1328"/>
                    </a:cubicBezTo>
                    <a:cubicBezTo>
                      <a:pt x="1425" y="1333"/>
                      <a:pt x="1444" y="1308"/>
                      <a:pt x="1466" y="1328"/>
                    </a:cubicBezTo>
                    <a:cubicBezTo>
                      <a:pt x="1463" y="1353"/>
                      <a:pt x="1463" y="1376"/>
                      <a:pt x="1470" y="1400"/>
                    </a:cubicBezTo>
                    <a:cubicBezTo>
                      <a:pt x="1490" y="1423"/>
                      <a:pt x="1518" y="1416"/>
                      <a:pt x="1546" y="1420"/>
                    </a:cubicBezTo>
                    <a:cubicBezTo>
                      <a:pt x="1545" y="1466"/>
                      <a:pt x="1540" y="1506"/>
                      <a:pt x="1554" y="1544"/>
                    </a:cubicBezTo>
                    <a:cubicBezTo>
                      <a:pt x="1549" y="1554"/>
                      <a:pt x="1538" y="1557"/>
                      <a:pt x="1538" y="1572"/>
                    </a:cubicBezTo>
                    <a:cubicBezTo>
                      <a:pt x="1531" y="1669"/>
                      <a:pt x="1522" y="1779"/>
                      <a:pt x="1538" y="1876"/>
                    </a:cubicBezTo>
                    <a:cubicBezTo>
                      <a:pt x="1543" y="1893"/>
                      <a:pt x="1530" y="1892"/>
                      <a:pt x="1530" y="1904"/>
                    </a:cubicBezTo>
                    <a:cubicBezTo>
                      <a:pt x="1546" y="1930"/>
                      <a:pt x="1530" y="1963"/>
                      <a:pt x="1530" y="1996"/>
                    </a:cubicBezTo>
                    <a:cubicBezTo>
                      <a:pt x="1530" y="2013"/>
                      <a:pt x="1537" y="2030"/>
                      <a:pt x="1538" y="2048"/>
                    </a:cubicBezTo>
                    <a:cubicBezTo>
                      <a:pt x="1544" y="2130"/>
                      <a:pt x="1523" y="2226"/>
                      <a:pt x="1550" y="2292"/>
                    </a:cubicBezTo>
                    <a:cubicBezTo>
                      <a:pt x="1561" y="2288"/>
                      <a:pt x="1564" y="2277"/>
                      <a:pt x="1578" y="2276"/>
                    </a:cubicBezTo>
                    <a:cubicBezTo>
                      <a:pt x="1574" y="2035"/>
                      <a:pt x="1580" y="1805"/>
                      <a:pt x="1574" y="1576"/>
                    </a:cubicBezTo>
                    <a:cubicBezTo>
                      <a:pt x="1594" y="1545"/>
                      <a:pt x="1581" y="1512"/>
                      <a:pt x="1582" y="1468"/>
                    </a:cubicBezTo>
                    <a:cubicBezTo>
                      <a:pt x="1583" y="1425"/>
                      <a:pt x="1578" y="1371"/>
                      <a:pt x="1614" y="1356"/>
                    </a:cubicBezTo>
                    <a:cubicBezTo>
                      <a:pt x="1632" y="1358"/>
                      <a:pt x="1635" y="1375"/>
                      <a:pt x="1650" y="1380"/>
                    </a:cubicBezTo>
                    <a:cubicBezTo>
                      <a:pt x="1669" y="1380"/>
                      <a:pt x="1687" y="1380"/>
                      <a:pt x="1706" y="1380"/>
                    </a:cubicBezTo>
                    <a:cubicBezTo>
                      <a:pt x="1759" y="1353"/>
                      <a:pt x="1748" y="1280"/>
                      <a:pt x="1722" y="1232"/>
                    </a:cubicBezTo>
                    <a:cubicBezTo>
                      <a:pt x="1748" y="1223"/>
                      <a:pt x="1794" y="1169"/>
                      <a:pt x="1790" y="1144"/>
                    </a:cubicBezTo>
                    <a:cubicBezTo>
                      <a:pt x="1783" y="1101"/>
                      <a:pt x="1735" y="1122"/>
                      <a:pt x="1690" y="1112"/>
                    </a:cubicBezTo>
                    <a:cubicBezTo>
                      <a:pt x="1695" y="1093"/>
                      <a:pt x="1695" y="1069"/>
                      <a:pt x="1698" y="1048"/>
                    </a:cubicBezTo>
                    <a:cubicBezTo>
                      <a:pt x="1691" y="1044"/>
                      <a:pt x="1686" y="1039"/>
                      <a:pt x="1682" y="1032"/>
                    </a:cubicBezTo>
                    <a:close/>
                    <a:moveTo>
                      <a:pt x="2398" y="1068"/>
                    </a:moveTo>
                    <a:cubicBezTo>
                      <a:pt x="2377" y="1065"/>
                      <a:pt x="2362" y="1056"/>
                      <a:pt x="2334" y="1060"/>
                    </a:cubicBezTo>
                    <a:cubicBezTo>
                      <a:pt x="2334" y="1083"/>
                      <a:pt x="2307" y="1085"/>
                      <a:pt x="2302" y="1108"/>
                    </a:cubicBezTo>
                    <a:cubicBezTo>
                      <a:pt x="2296" y="1134"/>
                      <a:pt x="2311" y="1159"/>
                      <a:pt x="2314" y="1188"/>
                    </a:cubicBezTo>
                    <a:cubicBezTo>
                      <a:pt x="2295" y="1215"/>
                      <a:pt x="2246" y="1248"/>
                      <a:pt x="2258" y="1296"/>
                    </a:cubicBezTo>
                    <a:cubicBezTo>
                      <a:pt x="2261" y="1308"/>
                      <a:pt x="2274" y="1317"/>
                      <a:pt x="2286" y="1328"/>
                    </a:cubicBezTo>
                    <a:cubicBezTo>
                      <a:pt x="2303" y="1332"/>
                      <a:pt x="2314" y="1317"/>
                      <a:pt x="2326" y="1328"/>
                    </a:cubicBezTo>
                    <a:cubicBezTo>
                      <a:pt x="2325" y="1355"/>
                      <a:pt x="2320" y="1414"/>
                      <a:pt x="2350" y="1432"/>
                    </a:cubicBezTo>
                    <a:cubicBezTo>
                      <a:pt x="2359" y="1434"/>
                      <a:pt x="2374" y="1423"/>
                      <a:pt x="2394" y="1424"/>
                    </a:cubicBezTo>
                    <a:cubicBezTo>
                      <a:pt x="2383" y="1527"/>
                      <a:pt x="2390" y="1625"/>
                      <a:pt x="2390" y="1728"/>
                    </a:cubicBezTo>
                    <a:cubicBezTo>
                      <a:pt x="2390" y="1762"/>
                      <a:pt x="2379" y="1799"/>
                      <a:pt x="2382" y="1836"/>
                    </a:cubicBezTo>
                    <a:cubicBezTo>
                      <a:pt x="2386" y="1880"/>
                      <a:pt x="2384" y="1926"/>
                      <a:pt x="2382" y="1972"/>
                    </a:cubicBezTo>
                    <a:cubicBezTo>
                      <a:pt x="2381" y="2002"/>
                      <a:pt x="2384" y="2033"/>
                      <a:pt x="2382" y="2060"/>
                    </a:cubicBezTo>
                    <a:cubicBezTo>
                      <a:pt x="2380" y="2087"/>
                      <a:pt x="2377" y="2101"/>
                      <a:pt x="2398" y="2116"/>
                    </a:cubicBezTo>
                    <a:cubicBezTo>
                      <a:pt x="2406" y="2125"/>
                      <a:pt x="2417" y="2103"/>
                      <a:pt x="2426" y="2100"/>
                    </a:cubicBezTo>
                    <a:cubicBezTo>
                      <a:pt x="2432" y="2035"/>
                      <a:pt x="2417" y="1973"/>
                      <a:pt x="2426" y="1916"/>
                    </a:cubicBezTo>
                    <a:cubicBezTo>
                      <a:pt x="2427" y="1906"/>
                      <a:pt x="2434" y="1898"/>
                      <a:pt x="2434" y="1888"/>
                    </a:cubicBezTo>
                    <a:cubicBezTo>
                      <a:pt x="2435" y="1862"/>
                      <a:pt x="2425" y="1837"/>
                      <a:pt x="2426" y="1812"/>
                    </a:cubicBezTo>
                    <a:cubicBezTo>
                      <a:pt x="2426" y="1801"/>
                      <a:pt x="2433" y="1790"/>
                      <a:pt x="2434" y="1780"/>
                    </a:cubicBezTo>
                    <a:cubicBezTo>
                      <a:pt x="2436" y="1757"/>
                      <a:pt x="2428" y="1741"/>
                      <a:pt x="2426" y="1716"/>
                    </a:cubicBezTo>
                    <a:cubicBezTo>
                      <a:pt x="2424" y="1686"/>
                      <a:pt x="2432" y="1651"/>
                      <a:pt x="2434" y="1616"/>
                    </a:cubicBezTo>
                    <a:cubicBezTo>
                      <a:pt x="2438" y="1546"/>
                      <a:pt x="2425" y="1461"/>
                      <a:pt x="2446" y="1416"/>
                    </a:cubicBezTo>
                    <a:cubicBezTo>
                      <a:pt x="2473" y="1420"/>
                      <a:pt x="2478" y="1445"/>
                      <a:pt x="2514" y="1440"/>
                    </a:cubicBezTo>
                    <a:cubicBezTo>
                      <a:pt x="2527" y="1426"/>
                      <a:pt x="2535" y="1408"/>
                      <a:pt x="2546" y="1392"/>
                    </a:cubicBezTo>
                    <a:cubicBezTo>
                      <a:pt x="2645" y="1408"/>
                      <a:pt x="2626" y="1289"/>
                      <a:pt x="2558" y="1276"/>
                    </a:cubicBezTo>
                    <a:cubicBezTo>
                      <a:pt x="2589" y="1250"/>
                      <a:pt x="2647" y="1233"/>
                      <a:pt x="2634" y="1176"/>
                    </a:cubicBezTo>
                    <a:cubicBezTo>
                      <a:pt x="2617" y="1157"/>
                      <a:pt x="2571" y="1167"/>
                      <a:pt x="2546" y="1156"/>
                    </a:cubicBezTo>
                    <a:cubicBezTo>
                      <a:pt x="2535" y="1124"/>
                      <a:pt x="2557" y="1079"/>
                      <a:pt x="2530" y="1060"/>
                    </a:cubicBezTo>
                    <a:cubicBezTo>
                      <a:pt x="2506" y="1069"/>
                      <a:pt x="2479" y="1066"/>
                      <a:pt x="2458" y="1076"/>
                    </a:cubicBezTo>
                    <a:cubicBezTo>
                      <a:pt x="2442" y="1083"/>
                      <a:pt x="2436" y="1103"/>
                      <a:pt x="2418" y="1104"/>
                    </a:cubicBezTo>
                    <a:cubicBezTo>
                      <a:pt x="2406" y="1097"/>
                      <a:pt x="2408" y="1077"/>
                      <a:pt x="2398" y="1068"/>
                    </a:cubicBezTo>
                    <a:close/>
                    <a:moveTo>
                      <a:pt x="3454" y="1196"/>
                    </a:moveTo>
                    <a:cubicBezTo>
                      <a:pt x="3448" y="1178"/>
                      <a:pt x="3467" y="1144"/>
                      <a:pt x="3450" y="1124"/>
                    </a:cubicBezTo>
                    <a:cubicBezTo>
                      <a:pt x="3425" y="1120"/>
                      <a:pt x="3415" y="1106"/>
                      <a:pt x="3394" y="1108"/>
                    </a:cubicBezTo>
                    <a:cubicBezTo>
                      <a:pt x="3365" y="1111"/>
                      <a:pt x="3354" y="1146"/>
                      <a:pt x="3330" y="1156"/>
                    </a:cubicBezTo>
                    <a:cubicBezTo>
                      <a:pt x="3305" y="1139"/>
                      <a:pt x="3247" y="1128"/>
                      <a:pt x="3218" y="1152"/>
                    </a:cubicBezTo>
                    <a:cubicBezTo>
                      <a:pt x="3205" y="1163"/>
                      <a:pt x="3210" y="1176"/>
                      <a:pt x="3198" y="1188"/>
                    </a:cubicBezTo>
                    <a:cubicBezTo>
                      <a:pt x="3201" y="1218"/>
                      <a:pt x="3221" y="1232"/>
                      <a:pt x="3226" y="1260"/>
                    </a:cubicBezTo>
                    <a:cubicBezTo>
                      <a:pt x="3195" y="1283"/>
                      <a:pt x="3182" y="1367"/>
                      <a:pt x="3234" y="1376"/>
                    </a:cubicBezTo>
                    <a:cubicBezTo>
                      <a:pt x="3251" y="1377"/>
                      <a:pt x="3254" y="1364"/>
                      <a:pt x="3274" y="1368"/>
                    </a:cubicBezTo>
                    <a:cubicBezTo>
                      <a:pt x="3279" y="1380"/>
                      <a:pt x="3278" y="1399"/>
                      <a:pt x="3278" y="1416"/>
                    </a:cubicBezTo>
                    <a:cubicBezTo>
                      <a:pt x="3290" y="1422"/>
                      <a:pt x="3299" y="1432"/>
                      <a:pt x="3310" y="1440"/>
                    </a:cubicBezTo>
                    <a:cubicBezTo>
                      <a:pt x="3302" y="1518"/>
                      <a:pt x="3306" y="1628"/>
                      <a:pt x="3294" y="1708"/>
                    </a:cubicBezTo>
                    <a:cubicBezTo>
                      <a:pt x="3311" y="1731"/>
                      <a:pt x="3271" y="1807"/>
                      <a:pt x="3314" y="1820"/>
                    </a:cubicBezTo>
                    <a:cubicBezTo>
                      <a:pt x="3340" y="1813"/>
                      <a:pt x="3337" y="1781"/>
                      <a:pt x="3338" y="1764"/>
                    </a:cubicBezTo>
                    <a:cubicBezTo>
                      <a:pt x="3340" y="1743"/>
                      <a:pt x="3338" y="1719"/>
                      <a:pt x="3338" y="1696"/>
                    </a:cubicBezTo>
                    <a:cubicBezTo>
                      <a:pt x="3339" y="1653"/>
                      <a:pt x="3338" y="1624"/>
                      <a:pt x="3342" y="1592"/>
                    </a:cubicBezTo>
                    <a:cubicBezTo>
                      <a:pt x="3349" y="1537"/>
                      <a:pt x="3352" y="1461"/>
                      <a:pt x="3354" y="1408"/>
                    </a:cubicBezTo>
                    <a:cubicBezTo>
                      <a:pt x="3374" y="1385"/>
                      <a:pt x="3403" y="1393"/>
                      <a:pt x="3430" y="1388"/>
                    </a:cubicBezTo>
                    <a:cubicBezTo>
                      <a:pt x="3448" y="1365"/>
                      <a:pt x="3464" y="1340"/>
                      <a:pt x="3470" y="1304"/>
                    </a:cubicBezTo>
                    <a:cubicBezTo>
                      <a:pt x="3499" y="1294"/>
                      <a:pt x="3518" y="1262"/>
                      <a:pt x="3502" y="1228"/>
                    </a:cubicBezTo>
                    <a:cubicBezTo>
                      <a:pt x="3487" y="1216"/>
                      <a:pt x="3460" y="1216"/>
                      <a:pt x="3454" y="1196"/>
                    </a:cubicBezTo>
                    <a:close/>
                    <a:moveTo>
                      <a:pt x="1730" y="1480"/>
                    </a:moveTo>
                    <a:cubicBezTo>
                      <a:pt x="1704" y="1483"/>
                      <a:pt x="1697" y="1506"/>
                      <a:pt x="1666" y="1504"/>
                    </a:cubicBezTo>
                    <a:cubicBezTo>
                      <a:pt x="1652" y="1524"/>
                      <a:pt x="1634" y="1533"/>
                      <a:pt x="1634" y="1556"/>
                    </a:cubicBezTo>
                    <a:cubicBezTo>
                      <a:pt x="1634" y="1601"/>
                      <a:pt x="1705" y="1617"/>
                      <a:pt x="1726" y="1648"/>
                    </a:cubicBezTo>
                    <a:cubicBezTo>
                      <a:pt x="1703" y="1683"/>
                      <a:pt x="1682" y="1765"/>
                      <a:pt x="1714" y="1808"/>
                    </a:cubicBezTo>
                    <a:cubicBezTo>
                      <a:pt x="1778" y="1815"/>
                      <a:pt x="1787" y="1766"/>
                      <a:pt x="1838" y="1760"/>
                    </a:cubicBezTo>
                    <a:cubicBezTo>
                      <a:pt x="1840" y="1808"/>
                      <a:pt x="1827" y="1877"/>
                      <a:pt x="1830" y="1896"/>
                    </a:cubicBezTo>
                    <a:cubicBezTo>
                      <a:pt x="1832" y="1907"/>
                      <a:pt x="1833" y="1909"/>
                      <a:pt x="1834" y="1916"/>
                    </a:cubicBezTo>
                    <a:cubicBezTo>
                      <a:pt x="1842" y="1994"/>
                      <a:pt x="1825" y="2059"/>
                      <a:pt x="1834" y="2124"/>
                    </a:cubicBezTo>
                    <a:cubicBezTo>
                      <a:pt x="1814" y="2188"/>
                      <a:pt x="1842" y="2260"/>
                      <a:pt x="1838" y="2324"/>
                    </a:cubicBezTo>
                    <a:cubicBezTo>
                      <a:pt x="1847" y="2327"/>
                      <a:pt x="1852" y="2334"/>
                      <a:pt x="1866" y="2332"/>
                    </a:cubicBezTo>
                    <a:cubicBezTo>
                      <a:pt x="1894" y="2296"/>
                      <a:pt x="1878" y="2233"/>
                      <a:pt x="1866" y="2180"/>
                    </a:cubicBezTo>
                    <a:cubicBezTo>
                      <a:pt x="1878" y="2132"/>
                      <a:pt x="1872" y="2073"/>
                      <a:pt x="1878" y="2036"/>
                    </a:cubicBezTo>
                    <a:cubicBezTo>
                      <a:pt x="1891" y="1960"/>
                      <a:pt x="1861" y="1856"/>
                      <a:pt x="1890" y="1788"/>
                    </a:cubicBezTo>
                    <a:cubicBezTo>
                      <a:pt x="1908" y="1792"/>
                      <a:pt x="1918" y="1805"/>
                      <a:pt x="1938" y="1808"/>
                    </a:cubicBezTo>
                    <a:cubicBezTo>
                      <a:pt x="1987" y="1793"/>
                      <a:pt x="2004" y="1730"/>
                      <a:pt x="1990" y="1664"/>
                    </a:cubicBezTo>
                    <a:cubicBezTo>
                      <a:pt x="2058" y="1648"/>
                      <a:pt x="2098" y="1604"/>
                      <a:pt x="2122" y="1544"/>
                    </a:cubicBezTo>
                    <a:cubicBezTo>
                      <a:pt x="2109" y="1528"/>
                      <a:pt x="2092" y="1512"/>
                      <a:pt x="2066" y="1508"/>
                    </a:cubicBezTo>
                    <a:cubicBezTo>
                      <a:pt x="2046" y="1505"/>
                      <a:pt x="2018" y="1524"/>
                      <a:pt x="2002" y="1504"/>
                    </a:cubicBezTo>
                    <a:cubicBezTo>
                      <a:pt x="1998" y="1483"/>
                      <a:pt x="2010" y="1477"/>
                      <a:pt x="2022" y="1472"/>
                    </a:cubicBezTo>
                    <a:cubicBezTo>
                      <a:pt x="2023" y="1445"/>
                      <a:pt x="2038" y="1432"/>
                      <a:pt x="2042" y="1408"/>
                    </a:cubicBezTo>
                    <a:cubicBezTo>
                      <a:pt x="2032" y="1398"/>
                      <a:pt x="2031" y="1379"/>
                      <a:pt x="2022" y="1368"/>
                    </a:cubicBezTo>
                    <a:cubicBezTo>
                      <a:pt x="1969" y="1348"/>
                      <a:pt x="1929" y="1389"/>
                      <a:pt x="1886" y="1404"/>
                    </a:cubicBezTo>
                    <a:cubicBezTo>
                      <a:pt x="1867" y="1381"/>
                      <a:pt x="1852" y="1353"/>
                      <a:pt x="1830" y="1332"/>
                    </a:cubicBezTo>
                    <a:cubicBezTo>
                      <a:pt x="1749" y="1341"/>
                      <a:pt x="1733" y="1398"/>
                      <a:pt x="1730" y="1480"/>
                    </a:cubicBezTo>
                    <a:close/>
                    <a:moveTo>
                      <a:pt x="2954" y="1544"/>
                    </a:moveTo>
                    <a:cubicBezTo>
                      <a:pt x="2958" y="1525"/>
                      <a:pt x="2963" y="1487"/>
                      <a:pt x="2962" y="1480"/>
                    </a:cubicBezTo>
                    <a:cubicBezTo>
                      <a:pt x="2959" y="1458"/>
                      <a:pt x="2936" y="1432"/>
                      <a:pt x="2918" y="1428"/>
                    </a:cubicBezTo>
                    <a:cubicBezTo>
                      <a:pt x="2885" y="1421"/>
                      <a:pt x="2862" y="1450"/>
                      <a:pt x="2830" y="1456"/>
                    </a:cubicBezTo>
                    <a:cubicBezTo>
                      <a:pt x="2822" y="1475"/>
                      <a:pt x="2811" y="1490"/>
                      <a:pt x="2790" y="1496"/>
                    </a:cubicBezTo>
                    <a:cubicBezTo>
                      <a:pt x="2765" y="1481"/>
                      <a:pt x="2732" y="1474"/>
                      <a:pt x="2694" y="1472"/>
                    </a:cubicBezTo>
                    <a:cubicBezTo>
                      <a:pt x="2673" y="1503"/>
                      <a:pt x="2626" y="1525"/>
                      <a:pt x="2622" y="1568"/>
                    </a:cubicBezTo>
                    <a:cubicBezTo>
                      <a:pt x="2619" y="1597"/>
                      <a:pt x="2642" y="1613"/>
                      <a:pt x="2642" y="1648"/>
                    </a:cubicBezTo>
                    <a:cubicBezTo>
                      <a:pt x="2625" y="1648"/>
                      <a:pt x="2620" y="1655"/>
                      <a:pt x="2606" y="1664"/>
                    </a:cubicBezTo>
                    <a:cubicBezTo>
                      <a:pt x="2572" y="1686"/>
                      <a:pt x="2544" y="1700"/>
                      <a:pt x="2546" y="1748"/>
                    </a:cubicBezTo>
                    <a:cubicBezTo>
                      <a:pt x="2559" y="1768"/>
                      <a:pt x="2584" y="1777"/>
                      <a:pt x="2610" y="1784"/>
                    </a:cubicBezTo>
                    <a:cubicBezTo>
                      <a:pt x="2606" y="1807"/>
                      <a:pt x="2590" y="1817"/>
                      <a:pt x="2582" y="1836"/>
                    </a:cubicBezTo>
                    <a:cubicBezTo>
                      <a:pt x="2583" y="1883"/>
                      <a:pt x="2576" y="1921"/>
                      <a:pt x="2606" y="1928"/>
                    </a:cubicBezTo>
                    <a:cubicBezTo>
                      <a:pt x="2619" y="1931"/>
                      <a:pt x="2655" y="1913"/>
                      <a:pt x="2678" y="1904"/>
                    </a:cubicBezTo>
                    <a:cubicBezTo>
                      <a:pt x="2707" y="1893"/>
                      <a:pt x="2730" y="1877"/>
                      <a:pt x="2750" y="1876"/>
                    </a:cubicBezTo>
                    <a:cubicBezTo>
                      <a:pt x="2732" y="1942"/>
                      <a:pt x="2752" y="2025"/>
                      <a:pt x="2730" y="2084"/>
                    </a:cubicBezTo>
                    <a:cubicBezTo>
                      <a:pt x="2741" y="2115"/>
                      <a:pt x="2717" y="2180"/>
                      <a:pt x="2754" y="2200"/>
                    </a:cubicBezTo>
                    <a:cubicBezTo>
                      <a:pt x="2786" y="2193"/>
                      <a:pt x="2773" y="2167"/>
                      <a:pt x="2774" y="2140"/>
                    </a:cubicBezTo>
                    <a:cubicBezTo>
                      <a:pt x="2775" y="2111"/>
                      <a:pt x="2774" y="2071"/>
                      <a:pt x="2778" y="2044"/>
                    </a:cubicBezTo>
                    <a:cubicBezTo>
                      <a:pt x="2780" y="2033"/>
                      <a:pt x="2786" y="2026"/>
                      <a:pt x="2786" y="2016"/>
                    </a:cubicBezTo>
                    <a:cubicBezTo>
                      <a:pt x="2786" y="2006"/>
                      <a:pt x="2779" y="2002"/>
                      <a:pt x="2778" y="1992"/>
                    </a:cubicBezTo>
                    <a:cubicBezTo>
                      <a:pt x="2776" y="1972"/>
                      <a:pt x="2778" y="1948"/>
                      <a:pt x="2786" y="1940"/>
                    </a:cubicBezTo>
                    <a:cubicBezTo>
                      <a:pt x="2804" y="1955"/>
                      <a:pt x="2811" y="1974"/>
                      <a:pt x="2834" y="1972"/>
                    </a:cubicBezTo>
                    <a:cubicBezTo>
                      <a:pt x="2875" y="1968"/>
                      <a:pt x="2886" y="1883"/>
                      <a:pt x="2906" y="1852"/>
                    </a:cubicBezTo>
                    <a:cubicBezTo>
                      <a:pt x="2945" y="1850"/>
                      <a:pt x="2958" y="1879"/>
                      <a:pt x="2990" y="1876"/>
                    </a:cubicBezTo>
                    <a:cubicBezTo>
                      <a:pt x="3007" y="1874"/>
                      <a:pt x="3047" y="1838"/>
                      <a:pt x="3050" y="1828"/>
                    </a:cubicBezTo>
                    <a:cubicBezTo>
                      <a:pt x="3060" y="1792"/>
                      <a:pt x="3028" y="1765"/>
                      <a:pt x="3018" y="1732"/>
                    </a:cubicBezTo>
                    <a:cubicBezTo>
                      <a:pt x="3039" y="1704"/>
                      <a:pt x="3084" y="1706"/>
                      <a:pt x="3082" y="1668"/>
                    </a:cubicBezTo>
                    <a:cubicBezTo>
                      <a:pt x="3082" y="1663"/>
                      <a:pt x="3050" y="1615"/>
                      <a:pt x="3046" y="1612"/>
                    </a:cubicBezTo>
                    <a:cubicBezTo>
                      <a:pt x="3029" y="1597"/>
                      <a:pt x="2999" y="1595"/>
                      <a:pt x="2982" y="1588"/>
                    </a:cubicBezTo>
                    <a:cubicBezTo>
                      <a:pt x="2969" y="1590"/>
                      <a:pt x="2950" y="1607"/>
                      <a:pt x="2938" y="1596"/>
                    </a:cubicBezTo>
                    <a:cubicBezTo>
                      <a:pt x="2938" y="1578"/>
                      <a:pt x="2950" y="1561"/>
                      <a:pt x="2954" y="15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8"/>
              <p:cNvSpPr>
                <a:spLocks/>
              </p:cNvSpPr>
              <p:nvPr/>
            </p:nvSpPr>
            <p:spPr bwMode="auto">
              <a:xfrm>
                <a:off x="6195" y="884"/>
                <a:ext cx="216" cy="353"/>
              </a:xfrm>
              <a:custGeom>
                <a:avLst/>
                <a:gdLst>
                  <a:gd name="T0" fmla="*/ 469 w 534"/>
                  <a:gd name="T1" fmla="*/ 5 h 871"/>
                  <a:gd name="T2" fmla="*/ 517 w 534"/>
                  <a:gd name="T3" fmla="*/ 129 h 871"/>
                  <a:gd name="T4" fmla="*/ 533 w 534"/>
                  <a:gd name="T5" fmla="*/ 293 h 871"/>
                  <a:gd name="T6" fmla="*/ 517 w 534"/>
                  <a:gd name="T7" fmla="*/ 433 h 871"/>
                  <a:gd name="T8" fmla="*/ 517 w 534"/>
                  <a:gd name="T9" fmla="*/ 501 h 871"/>
                  <a:gd name="T10" fmla="*/ 421 w 534"/>
                  <a:gd name="T11" fmla="*/ 749 h 871"/>
                  <a:gd name="T12" fmla="*/ 365 w 534"/>
                  <a:gd name="T13" fmla="*/ 825 h 871"/>
                  <a:gd name="T14" fmla="*/ 325 w 534"/>
                  <a:gd name="T15" fmla="*/ 865 h 871"/>
                  <a:gd name="T16" fmla="*/ 241 w 534"/>
                  <a:gd name="T17" fmla="*/ 825 h 871"/>
                  <a:gd name="T18" fmla="*/ 281 w 534"/>
                  <a:gd name="T19" fmla="*/ 605 h 871"/>
                  <a:gd name="T20" fmla="*/ 269 w 534"/>
                  <a:gd name="T21" fmla="*/ 541 h 871"/>
                  <a:gd name="T22" fmla="*/ 245 w 534"/>
                  <a:gd name="T23" fmla="*/ 609 h 871"/>
                  <a:gd name="T24" fmla="*/ 229 w 534"/>
                  <a:gd name="T25" fmla="*/ 661 h 871"/>
                  <a:gd name="T26" fmla="*/ 185 w 534"/>
                  <a:gd name="T27" fmla="*/ 813 h 871"/>
                  <a:gd name="T28" fmla="*/ 113 w 534"/>
                  <a:gd name="T29" fmla="*/ 805 h 871"/>
                  <a:gd name="T30" fmla="*/ 41 w 534"/>
                  <a:gd name="T31" fmla="*/ 801 h 871"/>
                  <a:gd name="T32" fmla="*/ 13 w 534"/>
                  <a:gd name="T33" fmla="*/ 665 h 871"/>
                  <a:gd name="T34" fmla="*/ 5 w 534"/>
                  <a:gd name="T35" fmla="*/ 625 h 871"/>
                  <a:gd name="T36" fmla="*/ 45 w 534"/>
                  <a:gd name="T37" fmla="*/ 373 h 871"/>
                  <a:gd name="T38" fmla="*/ 113 w 534"/>
                  <a:gd name="T39" fmla="*/ 281 h 871"/>
                  <a:gd name="T40" fmla="*/ 181 w 534"/>
                  <a:gd name="T41" fmla="*/ 189 h 871"/>
                  <a:gd name="T42" fmla="*/ 321 w 534"/>
                  <a:gd name="T43" fmla="*/ 61 h 871"/>
                  <a:gd name="T44" fmla="*/ 469 w 534"/>
                  <a:gd name="T45" fmla="*/ 5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34" h="871">
                    <a:moveTo>
                      <a:pt x="469" y="5"/>
                    </a:moveTo>
                    <a:cubicBezTo>
                      <a:pt x="511" y="26"/>
                      <a:pt x="509" y="80"/>
                      <a:pt x="517" y="129"/>
                    </a:cubicBezTo>
                    <a:cubicBezTo>
                      <a:pt x="524" y="170"/>
                      <a:pt x="534" y="232"/>
                      <a:pt x="533" y="293"/>
                    </a:cubicBezTo>
                    <a:cubicBezTo>
                      <a:pt x="532" y="341"/>
                      <a:pt x="519" y="389"/>
                      <a:pt x="517" y="433"/>
                    </a:cubicBezTo>
                    <a:cubicBezTo>
                      <a:pt x="516" y="451"/>
                      <a:pt x="522" y="477"/>
                      <a:pt x="517" y="501"/>
                    </a:cubicBezTo>
                    <a:cubicBezTo>
                      <a:pt x="501" y="582"/>
                      <a:pt x="460" y="680"/>
                      <a:pt x="421" y="749"/>
                    </a:cubicBezTo>
                    <a:cubicBezTo>
                      <a:pt x="403" y="782"/>
                      <a:pt x="393" y="792"/>
                      <a:pt x="365" y="825"/>
                    </a:cubicBezTo>
                    <a:cubicBezTo>
                      <a:pt x="349" y="844"/>
                      <a:pt x="337" y="863"/>
                      <a:pt x="325" y="865"/>
                    </a:cubicBezTo>
                    <a:cubicBezTo>
                      <a:pt x="293" y="871"/>
                      <a:pt x="264" y="839"/>
                      <a:pt x="241" y="825"/>
                    </a:cubicBezTo>
                    <a:cubicBezTo>
                      <a:pt x="249" y="755"/>
                      <a:pt x="272" y="686"/>
                      <a:pt x="281" y="605"/>
                    </a:cubicBezTo>
                    <a:cubicBezTo>
                      <a:pt x="283" y="584"/>
                      <a:pt x="295" y="551"/>
                      <a:pt x="269" y="541"/>
                    </a:cubicBezTo>
                    <a:cubicBezTo>
                      <a:pt x="235" y="548"/>
                      <a:pt x="249" y="586"/>
                      <a:pt x="245" y="609"/>
                    </a:cubicBezTo>
                    <a:cubicBezTo>
                      <a:pt x="242" y="626"/>
                      <a:pt x="233" y="643"/>
                      <a:pt x="229" y="661"/>
                    </a:cubicBezTo>
                    <a:cubicBezTo>
                      <a:pt x="216" y="714"/>
                      <a:pt x="209" y="773"/>
                      <a:pt x="185" y="813"/>
                    </a:cubicBezTo>
                    <a:cubicBezTo>
                      <a:pt x="163" y="821"/>
                      <a:pt x="140" y="806"/>
                      <a:pt x="113" y="805"/>
                    </a:cubicBezTo>
                    <a:cubicBezTo>
                      <a:pt x="84" y="803"/>
                      <a:pt x="63" y="816"/>
                      <a:pt x="41" y="801"/>
                    </a:cubicBezTo>
                    <a:cubicBezTo>
                      <a:pt x="6" y="778"/>
                      <a:pt x="19" y="721"/>
                      <a:pt x="13" y="665"/>
                    </a:cubicBezTo>
                    <a:cubicBezTo>
                      <a:pt x="12" y="652"/>
                      <a:pt x="6" y="639"/>
                      <a:pt x="5" y="625"/>
                    </a:cubicBezTo>
                    <a:cubicBezTo>
                      <a:pt x="0" y="531"/>
                      <a:pt x="24" y="428"/>
                      <a:pt x="45" y="373"/>
                    </a:cubicBezTo>
                    <a:cubicBezTo>
                      <a:pt x="69" y="343"/>
                      <a:pt x="90" y="311"/>
                      <a:pt x="113" y="281"/>
                    </a:cubicBezTo>
                    <a:cubicBezTo>
                      <a:pt x="136" y="250"/>
                      <a:pt x="160" y="221"/>
                      <a:pt x="181" y="189"/>
                    </a:cubicBezTo>
                    <a:cubicBezTo>
                      <a:pt x="230" y="149"/>
                      <a:pt x="275" y="104"/>
                      <a:pt x="321" y="61"/>
                    </a:cubicBezTo>
                    <a:cubicBezTo>
                      <a:pt x="373" y="45"/>
                      <a:pt x="396" y="0"/>
                      <a:pt x="46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9"/>
              <p:cNvSpPr>
                <a:spLocks/>
              </p:cNvSpPr>
              <p:nvPr/>
            </p:nvSpPr>
            <p:spPr bwMode="auto">
              <a:xfrm>
                <a:off x="5937" y="947"/>
                <a:ext cx="242" cy="334"/>
              </a:xfrm>
              <a:custGeom>
                <a:avLst/>
                <a:gdLst>
                  <a:gd name="T0" fmla="*/ 599 w 599"/>
                  <a:gd name="T1" fmla="*/ 660 h 824"/>
                  <a:gd name="T2" fmla="*/ 523 w 599"/>
                  <a:gd name="T3" fmla="*/ 704 h 824"/>
                  <a:gd name="T4" fmla="*/ 371 w 599"/>
                  <a:gd name="T5" fmla="*/ 508 h 824"/>
                  <a:gd name="T6" fmla="*/ 311 w 599"/>
                  <a:gd name="T7" fmla="*/ 468 h 824"/>
                  <a:gd name="T8" fmla="*/ 367 w 599"/>
                  <a:gd name="T9" fmla="*/ 576 h 824"/>
                  <a:gd name="T10" fmla="*/ 403 w 599"/>
                  <a:gd name="T11" fmla="*/ 624 h 824"/>
                  <a:gd name="T12" fmla="*/ 439 w 599"/>
                  <a:gd name="T13" fmla="*/ 668 h 824"/>
                  <a:gd name="T14" fmla="*/ 455 w 599"/>
                  <a:gd name="T15" fmla="*/ 708 h 824"/>
                  <a:gd name="T16" fmla="*/ 475 w 599"/>
                  <a:gd name="T17" fmla="*/ 740 h 824"/>
                  <a:gd name="T18" fmla="*/ 387 w 599"/>
                  <a:gd name="T19" fmla="*/ 824 h 824"/>
                  <a:gd name="T20" fmla="*/ 203 w 599"/>
                  <a:gd name="T21" fmla="*/ 704 h 824"/>
                  <a:gd name="T22" fmla="*/ 91 w 599"/>
                  <a:gd name="T23" fmla="*/ 600 h 824"/>
                  <a:gd name="T24" fmla="*/ 35 w 599"/>
                  <a:gd name="T25" fmla="*/ 504 h 824"/>
                  <a:gd name="T26" fmla="*/ 19 w 599"/>
                  <a:gd name="T27" fmla="*/ 376 h 824"/>
                  <a:gd name="T28" fmla="*/ 19 w 599"/>
                  <a:gd name="T29" fmla="*/ 160 h 824"/>
                  <a:gd name="T30" fmla="*/ 35 w 599"/>
                  <a:gd name="T31" fmla="*/ 120 h 824"/>
                  <a:gd name="T32" fmla="*/ 115 w 599"/>
                  <a:gd name="T33" fmla="*/ 12 h 824"/>
                  <a:gd name="T34" fmla="*/ 211 w 599"/>
                  <a:gd name="T35" fmla="*/ 56 h 824"/>
                  <a:gd name="T36" fmla="*/ 311 w 599"/>
                  <a:gd name="T37" fmla="*/ 124 h 824"/>
                  <a:gd name="T38" fmla="*/ 411 w 599"/>
                  <a:gd name="T39" fmla="*/ 224 h 824"/>
                  <a:gd name="T40" fmla="*/ 447 w 599"/>
                  <a:gd name="T41" fmla="*/ 260 h 824"/>
                  <a:gd name="T42" fmla="*/ 483 w 599"/>
                  <a:gd name="T43" fmla="*/ 336 h 824"/>
                  <a:gd name="T44" fmla="*/ 599 w 599"/>
                  <a:gd name="T45" fmla="*/ 66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99" h="824">
                    <a:moveTo>
                      <a:pt x="599" y="660"/>
                    </a:moveTo>
                    <a:cubicBezTo>
                      <a:pt x="575" y="676"/>
                      <a:pt x="547" y="688"/>
                      <a:pt x="523" y="704"/>
                    </a:cubicBezTo>
                    <a:cubicBezTo>
                      <a:pt x="470" y="641"/>
                      <a:pt x="428" y="567"/>
                      <a:pt x="371" y="508"/>
                    </a:cubicBezTo>
                    <a:cubicBezTo>
                      <a:pt x="368" y="476"/>
                      <a:pt x="341" y="439"/>
                      <a:pt x="311" y="468"/>
                    </a:cubicBezTo>
                    <a:cubicBezTo>
                      <a:pt x="313" y="514"/>
                      <a:pt x="345" y="546"/>
                      <a:pt x="367" y="576"/>
                    </a:cubicBezTo>
                    <a:cubicBezTo>
                      <a:pt x="378" y="591"/>
                      <a:pt x="391" y="608"/>
                      <a:pt x="403" y="624"/>
                    </a:cubicBezTo>
                    <a:cubicBezTo>
                      <a:pt x="415" y="639"/>
                      <a:pt x="429" y="653"/>
                      <a:pt x="439" y="668"/>
                    </a:cubicBezTo>
                    <a:cubicBezTo>
                      <a:pt x="446" y="679"/>
                      <a:pt x="448" y="696"/>
                      <a:pt x="455" y="708"/>
                    </a:cubicBezTo>
                    <a:cubicBezTo>
                      <a:pt x="462" y="720"/>
                      <a:pt x="478" y="724"/>
                      <a:pt x="475" y="740"/>
                    </a:cubicBezTo>
                    <a:cubicBezTo>
                      <a:pt x="447" y="769"/>
                      <a:pt x="421" y="800"/>
                      <a:pt x="387" y="824"/>
                    </a:cubicBezTo>
                    <a:cubicBezTo>
                      <a:pt x="321" y="789"/>
                      <a:pt x="282" y="727"/>
                      <a:pt x="203" y="704"/>
                    </a:cubicBezTo>
                    <a:cubicBezTo>
                      <a:pt x="165" y="670"/>
                      <a:pt x="136" y="627"/>
                      <a:pt x="91" y="600"/>
                    </a:cubicBezTo>
                    <a:cubicBezTo>
                      <a:pt x="75" y="565"/>
                      <a:pt x="60" y="529"/>
                      <a:pt x="35" y="504"/>
                    </a:cubicBezTo>
                    <a:cubicBezTo>
                      <a:pt x="28" y="466"/>
                      <a:pt x="24" y="429"/>
                      <a:pt x="19" y="376"/>
                    </a:cubicBezTo>
                    <a:cubicBezTo>
                      <a:pt x="13" y="313"/>
                      <a:pt x="0" y="231"/>
                      <a:pt x="19" y="160"/>
                    </a:cubicBezTo>
                    <a:cubicBezTo>
                      <a:pt x="22" y="150"/>
                      <a:pt x="29" y="136"/>
                      <a:pt x="35" y="120"/>
                    </a:cubicBezTo>
                    <a:cubicBezTo>
                      <a:pt x="45" y="93"/>
                      <a:pt x="77" y="0"/>
                      <a:pt x="115" y="12"/>
                    </a:cubicBezTo>
                    <a:cubicBezTo>
                      <a:pt x="140" y="20"/>
                      <a:pt x="183" y="43"/>
                      <a:pt x="211" y="56"/>
                    </a:cubicBezTo>
                    <a:cubicBezTo>
                      <a:pt x="252" y="76"/>
                      <a:pt x="268" y="91"/>
                      <a:pt x="311" y="124"/>
                    </a:cubicBezTo>
                    <a:cubicBezTo>
                      <a:pt x="354" y="156"/>
                      <a:pt x="376" y="184"/>
                      <a:pt x="411" y="224"/>
                    </a:cubicBezTo>
                    <a:cubicBezTo>
                      <a:pt x="423" y="238"/>
                      <a:pt x="439" y="248"/>
                      <a:pt x="447" y="260"/>
                    </a:cubicBezTo>
                    <a:cubicBezTo>
                      <a:pt x="460" y="281"/>
                      <a:pt x="469" y="311"/>
                      <a:pt x="483" y="336"/>
                    </a:cubicBezTo>
                    <a:cubicBezTo>
                      <a:pt x="530" y="422"/>
                      <a:pt x="590" y="532"/>
                      <a:pt x="599" y="6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10"/>
              <p:cNvSpPr>
                <a:spLocks noEditPoints="1"/>
              </p:cNvSpPr>
              <p:nvPr/>
            </p:nvSpPr>
            <p:spPr bwMode="auto">
              <a:xfrm>
                <a:off x="1939" y="978"/>
                <a:ext cx="214" cy="404"/>
              </a:xfrm>
              <a:custGeom>
                <a:avLst/>
                <a:gdLst>
                  <a:gd name="T0" fmla="*/ 234 w 528"/>
                  <a:gd name="T1" fmla="*/ 77 h 997"/>
                  <a:gd name="T2" fmla="*/ 206 w 528"/>
                  <a:gd name="T3" fmla="*/ 173 h 997"/>
                  <a:gd name="T4" fmla="*/ 182 w 528"/>
                  <a:gd name="T5" fmla="*/ 141 h 997"/>
                  <a:gd name="T6" fmla="*/ 114 w 528"/>
                  <a:gd name="T7" fmla="*/ 121 h 997"/>
                  <a:gd name="T8" fmla="*/ 46 w 528"/>
                  <a:gd name="T9" fmla="*/ 77 h 997"/>
                  <a:gd name="T10" fmla="*/ 50 w 528"/>
                  <a:gd name="T11" fmla="*/ 197 h 997"/>
                  <a:gd name="T12" fmla="*/ 142 w 528"/>
                  <a:gd name="T13" fmla="*/ 161 h 997"/>
                  <a:gd name="T14" fmla="*/ 146 w 528"/>
                  <a:gd name="T15" fmla="*/ 257 h 997"/>
                  <a:gd name="T16" fmla="*/ 226 w 528"/>
                  <a:gd name="T17" fmla="*/ 237 h 997"/>
                  <a:gd name="T18" fmla="*/ 414 w 528"/>
                  <a:gd name="T19" fmla="*/ 213 h 997"/>
                  <a:gd name="T20" fmla="*/ 518 w 528"/>
                  <a:gd name="T21" fmla="*/ 357 h 997"/>
                  <a:gd name="T22" fmla="*/ 434 w 528"/>
                  <a:gd name="T23" fmla="*/ 473 h 997"/>
                  <a:gd name="T24" fmla="*/ 282 w 528"/>
                  <a:gd name="T25" fmla="*/ 509 h 997"/>
                  <a:gd name="T26" fmla="*/ 186 w 528"/>
                  <a:gd name="T27" fmla="*/ 421 h 997"/>
                  <a:gd name="T28" fmla="*/ 238 w 528"/>
                  <a:gd name="T29" fmla="*/ 313 h 997"/>
                  <a:gd name="T30" fmla="*/ 150 w 528"/>
                  <a:gd name="T31" fmla="*/ 417 h 997"/>
                  <a:gd name="T32" fmla="*/ 146 w 528"/>
                  <a:gd name="T33" fmla="*/ 585 h 997"/>
                  <a:gd name="T34" fmla="*/ 126 w 528"/>
                  <a:gd name="T35" fmla="*/ 945 h 997"/>
                  <a:gd name="T36" fmla="*/ 94 w 528"/>
                  <a:gd name="T37" fmla="*/ 997 h 997"/>
                  <a:gd name="T38" fmla="*/ 106 w 528"/>
                  <a:gd name="T39" fmla="*/ 601 h 997"/>
                  <a:gd name="T40" fmla="*/ 98 w 528"/>
                  <a:gd name="T41" fmla="*/ 245 h 997"/>
                  <a:gd name="T42" fmla="*/ 30 w 528"/>
                  <a:gd name="T43" fmla="*/ 157 h 997"/>
                  <a:gd name="T44" fmla="*/ 122 w 528"/>
                  <a:gd name="T45" fmla="*/ 53 h 997"/>
                  <a:gd name="T46" fmla="*/ 266 w 528"/>
                  <a:gd name="T47" fmla="*/ 249 h 997"/>
                  <a:gd name="T48" fmla="*/ 230 w 528"/>
                  <a:gd name="T49" fmla="*/ 385 h 997"/>
                  <a:gd name="T50" fmla="*/ 306 w 528"/>
                  <a:gd name="T51" fmla="*/ 457 h 997"/>
                  <a:gd name="T52" fmla="*/ 330 w 528"/>
                  <a:gd name="T53" fmla="*/ 365 h 997"/>
                  <a:gd name="T54" fmla="*/ 370 w 528"/>
                  <a:gd name="T55" fmla="*/ 381 h 997"/>
                  <a:gd name="T56" fmla="*/ 462 w 528"/>
                  <a:gd name="T57" fmla="*/ 369 h 997"/>
                  <a:gd name="T58" fmla="*/ 390 w 528"/>
                  <a:gd name="T59" fmla="*/ 349 h 997"/>
                  <a:gd name="T60" fmla="*/ 410 w 528"/>
                  <a:gd name="T61" fmla="*/ 261 h 997"/>
                  <a:gd name="T62" fmla="*/ 294 w 528"/>
                  <a:gd name="T63" fmla="*/ 245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8" h="997">
                    <a:moveTo>
                      <a:pt x="222" y="13"/>
                    </a:moveTo>
                    <a:cubicBezTo>
                      <a:pt x="233" y="27"/>
                      <a:pt x="228" y="57"/>
                      <a:pt x="234" y="77"/>
                    </a:cubicBezTo>
                    <a:cubicBezTo>
                      <a:pt x="243" y="92"/>
                      <a:pt x="265" y="94"/>
                      <a:pt x="278" y="105"/>
                    </a:cubicBezTo>
                    <a:cubicBezTo>
                      <a:pt x="284" y="156"/>
                      <a:pt x="242" y="202"/>
                      <a:pt x="206" y="173"/>
                    </a:cubicBezTo>
                    <a:cubicBezTo>
                      <a:pt x="204" y="150"/>
                      <a:pt x="229" y="153"/>
                      <a:pt x="230" y="133"/>
                    </a:cubicBezTo>
                    <a:cubicBezTo>
                      <a:pt x="212" y="134"/>
                      <a:pt x="201" y="141"/>
                      <a:pt x="182" y="141"/>
                    </a:cubicBezTo>
                    <a:cubicBezTo>
                      <a:pt x="167" y="116"/>
                      <a:pt x="208" y="84"/>
                      <a:pt x="190" y="53"/>
                    </a:cubicBezTo>
                    <a:cubicBezTo>
                      <a:pt x="147" y="58"/>
                      <a:pt x="155" y="114"/>
                      <a:pt x="114" y="121"/>
                    </a:cubicBezTo>
                    <a:cubicBezTo>
                      <a:pt x="97" y="112"/>
                      <a:pt x="97" y="88"/>
                      <a:pt x="86" y="73"/>
                    </a:cubicBezTo>
                    <a:cubicBezTo>
                      <a:pt x="72" y="74"/>
                      <a:pt x="54" y="70"/>
                      <a:pt x="46" y="77"/>
                    </a:cubicBezTo>
                    <a:cubicBezTo>
                      <a:pt x="35" y="128"/>
                      <a:pt x="85" y="118"/>
                      <a:pt x="94" y="149"/>
                    </a:cubicBezTo>
                    <a:cubicBezTo>
                      <a:pt x="86" y="172"/>
                      <a:pt x="54" y="171"/>
                      <a:pt x="50" y="197"/>
                    </a:cubicBezTo>
                    <a:cubicBezTo>
                      <a:pt x="51" y="200"/>
                      <a:pt x="54" y="201"/>
                      <a:pt x="54" y="205"/>
                    </a:cubicBezTo>
                    <a:cubicBezTo>
                      <a:pt x="98" y="221"/>
                      <a:pt x="113" y="173"/>
                      <a:pt x="142" y="161"/>
                    </a:cubicBezTo>
                    <a:cubicBezTo>
                      <a:pt x="131" y="170"/>
                      <a:pt x="148" y="171"/>
                      <a:pt x="150" y="181"/>
                    </a:cubicBezTo>
                    <a:cubicBezTo>
                      <a:pt x="156" y="206"/>
                      <a:pt x="140" y="238"/>
                      <a:pt x="146" y="257"/>
                    </a:cubicBezTo>
                    <a:cubicBezTo>
                      <a:pt x="170" y="267"/>
                      <a:pt x="172" y="229"/>
                      <a:pt x="194" y="225"/>
                    </a:cubicBezTo>
                    <a:cubicBezTo>
                      <a:pt x="214" y="220"/>
                      <a:pt x="211" y="237"/>
                      <a:pt x="226" y="237"/>
                    </a:cubicBezTo>
                    <a:cubicBezTo>
                      <a:pt x="263" y="220"/>
                      <a:pt x="316" y="171"/>
                      <a:pt x="346" y="237"/>
                    </a:cubicBezTo>
                    <a:cubicBezTo>
                      <a:pt x="376" y="238"/>
                      <a:pt x="387" y="212"/>
                      <a:pt x="414" y="213"/>
                    </a:cubicBezTo>
                    <a:cubicBezTo>
                      <a:pt x="463" y="214"/>
                      <a:pt x="475" y="265"/>
                      <a:pt x="450" y="309"/>
                    </a:cubicBezTo>
                    <a:cubicBezTo>
                      <a:pt x="473" y="321"/>
                      <a:pt x="509" y="330"/>
                      <a:pt x="518" y="357"/>
                    </a:cubicBezTo>
                    <a:cubicBezTo>
                      <a:pt x="528" y="388"/>
                      <a:pt x="504" y="413"/>
                      <a:pt x="466" y="421"/>
                    </a:cubicBezTo>
                    <a:cubicBezTo>
                      <a:pt x="462" y="445"/>
                      <a:pt x="445" y="456"/>
                      <a:pt x="434" y="473"/>
                    </a:cubicBezTo>
                    <a:cubicBezTo>
                      <a:pt x="406" y="477"/>
                      <a:pt x="391" y="468"/>
                      <a:pt x="378" y="457"/>
                    </a:cubicBezTo>
                    <a:cubicBezTo>
                      <a:pt x="345" y="472"/>
                      <a:pt x="332" y="523"/>
                      <a:pt x="282" y="509"/>
                    </a:cubicBezTo>
                    <a:cubicBezTo>
                      <a:pt x="262" y="494"/>
                      <a:pt x="268" y="453"/>
                      <a:pt x="258" y="429"/>
                    </a:cubicBezTo>
                    <a:cubicBezTo>
                      <a:pt x="233" y="434"/>
                      <a:pt x="200" y="437"/>
                      <a:pt x="186" y="421"/>
                    </a:cubicBezTo>
                    <a:cubicBezTo>
                      <a:pt x="191" y="396"/>
                      <a:pt x="179" y="385"/>
                      <a:pt x="190" y="361"/>
                    </a:cubicBezTo>
                    <a:cubicBezTo>
                      <a:pt x="202" y="334"/>
                      <a:pt x="239" y="336"/>
                      <a:pt x="238" y="313"/>
                    </a:cubicBezTo>
                    <a:cubicBezTo>
                      <a:pt x="236" y="274"/>
                      <a:pt x="175" y="288"/>
                      <a:pt x="158" y="317"/>
                    </a:cubicBezTo>
                    <a:cubicBezTo>
                      <a:pt x="151" y="349"/>
                      <a:pt x="155" y="385"/>
                      <a:pt x="150" y="417"/>
                    </a:cubicBezTo>
                    <a:cubicBezTo>
                      <a:pt x="149" y="425"/>
                      <a:pt x="143" y="434"/>
                      <a:pt x="142" y="441"/>
                    </a:cubicBezTo>
                    <a:cubicBezTo>
                      <a:pt x="138" y="489"/>
                      <a:pt x="146" y="537"/>
                      <a:pt x="146" y="585"/>
                    </a:cubicBezTo>
                    <a:cubicBezTo>
                      <a:pt x="146" y="635"/>
                      <a:pt x="131" y="684"/>
                      <a:pt x="130" y="733"/>
                    </a:cubicBezTo>
                    <a:cubicBezTo>
                      <a:pt x="129" y="806"/>
                      <a:pt x="133" y="880"/>
                      <a:pt x="126" y="945"/>
                    </a:cubicBezTo>
                    <a:cubicBezTo>
                      <a:pt x="124" y="963"/>
                      <a:pt x="132" y="986"/>
                      <a:pt x="114" y="997"/>
                    </a:cubicBezTo>
                    <a:cubicBezTo>
                      <a:pt x="107" y="997"/>
                      <a:pt x="101" y="997"/>
                      <a:pt x="94" y="997"/>
                    </a:cubicBezTo>
                    <a:cubicBezTo>
                      <a:pt x="77" y="958"/>
                      <a:pt x="89" y="913"/>
                      <a:pt x="90" y="873"/>
                    </a:cubicBezTo>
                    <a:cubicBezTo>
                      <a:pt x="92" y="781"/>
                      <a:pt x="78" y="684"/>
                      <a:pt x="106" y="601"/>
                    </a:cubicBezTo>
                    <a:cubicBezTo>
                      <a:pt x="96" y="510"/>
                      <a:pt x="108" y="417"/>
                      <a:pt x="122" y="329"/>
                    </a:cubicBezTo>
                    <a:cubicBezTo>
                      <a:pt x="106" y="309"/>
                      <a:pt x="109" y="270"/>
                      <a:pt x="98" y="245"/>
                    </a:cubicBezTo>
                    <a:cubicBezTo>
                      <a:pt x="80" y="248"/>
                      <a:pt x="60" y="249"/>
                      <a:pt x="50" y="261"/>
                    </a:cubicBezTo>
                    <a:cubicBezTo>
                      <a:pt x="7" y="250"/>
                      <a:pt x="2" y="186"/>
                      <a:pt x="30" y="157"/>
                    </a:cubicBezTo>
                    <a:cubicBezTo>
                      <a:pt x="19" y="122"/>
                      <a:pt x="0" y="81"/>
                      <a:pt x="26" y="53"/>
                    </a:cubicBezTo>
                    <a:cubicBezTo>
                      <a:pt x="50" y="28"/>
                      <a:pt x="90" y="35"/>
                      <a:pt x="122" y="53"/>
                    </a:cubicBezTo>
                    <a:cubicBezTo>
                      <a:pt x="160" y="44"/>
                      <a:pt x="162" y="0"/>
                      <a:pt x="222" y="13"/>
                    </a:cubicBezTo>
                    <a:close/>
                    <a:moveTo>
                      <a:pt x="266" y="249"/>
                    </a:moveTo>
                    <a:cubicBezTo>
                      <a:pt x="271" y="286"/>
                      <a:pt x="284" y="315"/>
                      <a:pt x="282" y="349"/>
                    </a:cubicBezTo>
                    <a:cubicBezTo>
                      <a:pt x="269" y="365"/>
                      <a:pt x="237" y="363"/>
                      <a:pt x="230" y="385"/>
                    </a:cubicBezTo>
                    <a:cubicBezTo>
                      <a:pt x="247" y="390"/>
                      <a:pt x="297" y="365"/>
                      <a:pt x="310" y="389"/>
                    </a:cubicBezTo>
                    <a:cubicBezTo>
                      <a:pt x="311" y="414"/>
                      <a:pt x="303" y="430"/>
                      <a:pt x="306" y="457"/>
                    </a:cubicBezTo>
                    <a:cubicBezTo>
                      <a:pt x="342" y="459"/>
                      <a:pt x="341" y="425"/>
                      <a:pt x="354" y="405"/>
                    </a:cubicBezTo>
                    <a:cubicBezTo>
                      <a:pt x="347" y="391"/>
                      <a:pt x="337" y="379"/>
                      <a:pt x="330" y="365"/>
                    </a:cubicBezTo>
                    <a:cubicBezTo>
                      <a:pt x="344" y="373"/>
                      <a:pt x="348" y="363"/>
                      <a:pt x="354" y="353"/>
                    </a:cubicBezTo>
                    <a:cubicBezTo>
                      <a:pt x="365" y="363"/>
                      <a:pt x="360" y="379"/>
                      <a:pt x="370" y="381"/>
                    </a:cubicBezTo>
                    <a:cubicBezTo>
                      <a:pt x="385" y="377"/>
                      <a:pt x="398" y="398"/>
                      <a:pt x="414" y="405"/>
                    </a:cubicBezTo>
                    <a:cubicBezTo>
                      <a:pt x="413" y="376"/>
                      <a:pt x="436" y="371"/>
                      <a:pt x="462" y="369"/>
                    </a:cubicBezTo>
                    <a:cubicBezTo>
                      <a:pt x="461" y="348"/>
                      <a:pt x="444" y="345"/>
                      <a:pt x="430" y="337"/>
                    </a:cubicBezTo>
                    <a:cubicBezTo>
                      <a:pt x="416" y="341"/>
                      <a:pt x="405" y="347"/>
                      <a:pt x="390" y="349"/>
                    </a:cubicBezTo>
                    <a:cubicBezTo>
                      <a:pt x="384" y="307"/>
                      <a:pt x="417" y="304"/>
                      <a:pt x="418" y="269"/>
                    </a:cubicBezTo>
                    <a:cubicBezTo>
                      <a:pt x="414" y="268"/>
                      <a:pt x="412" y="265"/>
                      <a:pt x="410" y="261"/>
                    </a:cubicBezTo>
                    <a:cubicBezTo>
                      <a:pt x="366" y="261"/>
                      <a:pt x="366" y="305"/>
                      <a:pt x="326" y="309"/>
                    </a:cubicBezTo>
                    <a:cubicBezTo>
                      <a:pt x="302" y="301"/>
                      <a:pt x="311" y="260"/>
                      <a:pt x="294" y="245"/>
                    </a:cubicBezTo>
                    <a:cubicBezTo>
                      <a:pt x="283" y="245"/>
                      <a:pt x="271" y="243"/>
                      <a:pt x="266" y="2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11"/>
              <p:cNvSpPr>
                <a:spLocks/>
              </p:cNvSpPr>
              <p:nvPr/>
            </p:nvSpPr>
            <p:spPr bwMode="auto">
              <a:xfrm>
                <a:off x="1621" y="1033"/>
                <a:ext cx="74" cy="91"/>
              </a:xfrm>
              <a:custGeom>
                <a:avLst/>
                <a:gdLst>
                  <a:gd name="T0" fmla="*/ 160 w 183"/>
                  <a:gd name="T1" fmla="*/ 10 h 226"/>
                  <a:gd name="T2" fmla="*/ 108 w 183"/>
                  <a:gd name="T3" fmla="*/ 102 h 226"/>
                  <a:gd name="T4" fmla="*/ 128 w 183"/>
                  <a:gd name="T5" fmla="*/ 138 h 226"/>
                  <a:gd name="T6" fmla="*/ 160 w 183"/>
                  <a:gd name="T7" fmla="*/ 150 h 226"/>
                  <a:gd name="T8" fmla="*/ 176 w 183"/>
                  <a:gd name="T9" fmla="*/ 198 h 226"/>
                  <a:gd name="T10" fmla="*/ 128 w 183"/>
                  <a:gd name="T11" fmla="*/ 174 h 226"/>
                  <a:gd name="T12" fmla="*/ 76 w 183"/>
                  <a:gd name="T13" fmla="*/ 226 h 226"/>
                  <a:gd name="T14" fmla="*/ 72 w 183"/>
                  <a:gd name="T15" fmla="*/ 158 h 226"/>
                  <a:gd name="T16" fmla="*/ 0 w 183"/>
                  <a:gd name="T17" fmla="*/ 174 h 226"/>
                  <a:gd name="T18" fmla="*/ 60 w 183"/>
                  <a:gd name="T19" fmla="*/ 126 h 226"/>
                  <a:gd name="T20" fmla="*/ 4 w 183"/>
                  <a:gd name="T21" fmla="*/ 66 h 226"/>
                  <a:gd name="T22" fmla="*/ 72 w 183"/>
                  <a:gd name="T23" fmla="*/ 82 h 226"/>
                  <a:gd name="T24" fmla="*/ 160 w 183"/>
                  <a:gd name="T25" fmla="*/ 1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3" h="226">
                    <a:moveTo>
                      <a:pt x="160" y="10"/>
                    </a:moveTo>
                    <a:cubicBezTo>
                      <a:pt x="171" y="52"/>
                      <a:pt x="139" y="103"/>
                      <a:pt x="108" y="102"/>
                    </a:cubicBezTo>
                    <a:cubicBezTo>
                      <a:pt x="102" y="125"/>
                      <a:pt x="144" y="117"/>
                      <a:pt x="128" y="138"/>
                    </a:cubicBezTo>
                    <a:cubicBezTo>
                      <a:pt x="142" y="138"/>
                      <a:pt x="143" y="153"/>
                      <a:pt x="160" y="150"/>
                    </a:cubicBezTo>
                    <a:cubicBezTo>
                      <a:pt x="155" y="176"/>
                      <a:pt x="183" y="170"/>
                      <a:pt x="176" y="198"/>
                    </a:cubicBezTo>
                    <a:cubicBezTo>
                      <a:pt x="156" y="194"/>
                      <a:pt x="148" y="178"/>
                      <a:pt x="128" y="174"/>
                    </a:cubicBezTo>
                    <a:cubicBezTo>
                      <a:pt x="102" y="183"/>
                      <a:pt x="106" y="221"/>
                      <a:pt x="76" y="226"/>
                    </a:cubicBezTo>
                    <a:cubicBezTo>
                      <a:pt x="76" y="198"/>
                      <a:pt x="81" y="181"/>
                      <a:pt x="72" y="158"/>
                    </a:cubicBezTo>
                    <a:cubicBezTo>
                      <a:pt x="37" y="151"/>
                      <a:pt x="27" y="187"/>
                      <a:pt x="0" y="174"/>
                    </a:cubicBezTo>
                    <a:cubicBezTo>
                      <a:pt x="6" y="134"/>
                      <a:pt x="52" y="161"/>
                      <a:pt x="60" y="126"/>
                    </a:cubicBezTo>
                    <a:cubicBezTo>
                      <a:pt x="66" y="96"/>
                      <a:pt x="34" y="79"/>
                      <a:pt x="4" y="66"/>
                    </a:cubicBezTo>
                    <a:cubicBezTo>
                      <a:pt x="5" y="0"/>
                      <a:pt x="78" y="32"/>
                      <a:pt x="72" y="82"/>
                    </a:cubicBezTo>
                    <a:cubicBezTo>
                      <a:pt x="122" y="79"/>
                      <a:pt x="111" y="15"/>
                      <a:pt x="16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12"/>
              <p:cNvSpPr>
                <a:spLocks/>
              </p:cNvSpPr>
              <p:nvPr/>
            </p:nvSpPr>
            <p:spPr bwMode="auto">
              <a:xfrm>
                <a:off x="1686" y="1071"/>
                <a:ext cx="19" cy="14"/>
              </a:xfrm>
              <a:custGeom>
                <a:avLst/>
                <a:gdLst>
                  <a:gd name="T0" fmla="*/ 46 w 46"/>
                  <a:gd name="T1" fmla="*/ 10 h 34"/>
                  <a:gd name="T2" fmla="*/ 2 w 46"/>
                  <a:gd name="T3" fmla="*/ 22 h 34"/>
                  <a:gd name="T4" fmla="*/ 46 w 46"/>
                  <a:gd name="T5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4">
                    <a:moveTo>
                      <a:pt x="46" y="10"/>
                    </a:moveTo>
                    <a:cubicBezTo>
                      <a:pt x="45" y="31"/>
                      <a:pt x="15" y="34"/>
                      <a:pt x="2" y="22"/>
                    </a:cubicBezTo>
                    <a:cubicBezTo>
                      <a:pt x="0" y="0"/>
                      <a:pt x="32" y="5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13"/>
              <p:cNvSpPr>
                <a:spLocks/>
              </p:cNvSpPr>
              <p:nvPr/>
            </p:nvSpPr>
            <p:spPr bwMode="auto">
              <a:xfrm>
                <a:off x="1677" y="1079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14"/>
              <p:cNvSpPr>
                <a:spLocks noEditPoints="1"/>
              </p:cNvSpPr>
              <p:nvPr/>
            </p:nvSpPr>
            <p:spPr bwMode="auto">
              <a:xfrm>
                <a:off x="2881" y="1105"/>
                <a:ext cx="910" cy="914"/>
              </a:xfrm>
              <a:custGeom>
                <a:avLst/>
                <a:gdLst>
                  <a:gd name="T0" fmla="*/ 2041 w 2249"/>
                  <a:gd name="T1" fmla="*/ 1180 h 2259"/>
                  <a:gd name="T2" fmla="*/ 2217 w 2249"/>
                  <a:gd name="T3" fmla="*/ 1860 h 2259"/>
                  <a:gd name="T4" fmla="*/ 1713 w 2249"/>
                  <a:gd name="T5" fmla="*/ 1964 h 2259"/>
                  <a:gd name="T6" fmla="*/ 1277 w 2249"/>
                  <a:gd name="T7" fmla="*/ 2048 h 2259"/>
                  <a:gd name="T8" fmla="*/ 985 w 2249"/>
                  <a:gd name="T9" fmla="*/ 2188 h 2259"/>
                  <a:gd name="T10" fmla="*/ 457 w 2249"/>
                  <a:gd name="T11" fmla="*/ 2200 h 2259"/>
                  <a:gd name="T12" fmla="*/ 181 w 2249"/>
                  <a:gd name="T13" fmla="*/ 2064 h 2259"/>
                  <a:gd name="T14" fmla="*/ 305 w 2249"/>
                  <a:gd name="T15" fmla="*/ 1712 h 2259"/>
                  <a:gd name="T16" fmla="*/ 513 w 2249"/>
                  <a:gd name="T17" fmla="*/ 1596 h 2259"/>
                  <a:gd name="T18" fmla="*/ 85 w 2249"/>
                  <a:gd name="T19" fmla="*/ 932 h 2259"/>
                  <a:gd name="T20" fmla="*/ 141 w 2249"/>
                  <a:gd name="T21" fmla="*/ 652 h 2259"/>
                  <a:gd name="T22" fmla="*/ 545 w 2249"/>
                  <a:gd name="T23" fmla="*/ 948 h 2259"/>
                  <a:gd name="T24" fmla="*/ 965 w 2249"/>
                  <a:gd name="T25" fmla="*/ 396 h 2259"/>
                  <a:gd name="T26" fmla="*/ 1385 w 2249"/>
                  <a:gd name="T27" fmla="*/ 12 h 2259"/>
                  <a:gd name="T28" fmla="*/ 1837 w 2249"/>
                  <a:gd name="T29" fmla="*/ 312 h 2259"/>
                  <a:gd name="T30" fmla="*/ 1613 w 2249"/>
                  <a:gd name="T31" fmla="*/ 840 h 2259"/>
                  <a:gd name="T32" fmla="*/ 1793 w 2249"/>
                  <a:gd name="T33" fmla="*/ 348 h 2259"/>
                  <a:gd name="T34" fmla="*/ 1265 w 2249"/>
                  <a:gd name="T35" fmla="*/ 76 h 2259"/>
                  <a:gd name="T36" fmla="*/ 1109 w 2249"/>
                  <a:gd name="T37" fmla="*/ 720 h 2259"/>
                  <a:gd name="T38" fmla="*/ 393 w 2249"/>
                  <a:gd name="T39" fmla="*/ 760 h 2259"/>
                  <a:gd name="T40" fmla="*/ 325 w 2249"/>
                  <a:gd name="T41" fmla="*/ 816 h 2259"/>
                  <a:gd name="T42" fmla="*/ 185 w 2249"/>
                  <a:gd name="T43" fmla="*/ 864 h 2259"/>
                  <a:gd name="T44" fmla="*/ 157 w 2249"/>
                  <a:gd name="T45" fmla="*/ 944 h 2259"/>
                  <a:gd name="T46" fmla="*/ 357 w 2249"/>
                  <a:gd name="T47" fmla="*/ 1128 h 2259"/>
                  <a:gd name="T48" fmla="*/ 549 w 2249"/>
                  <a:gd name="T49" fmla="*/ 1552 h 2259"/>
                  <a:gd name="T50" fmla="*/ 909 w 2249"/>
                  <a:gd name="T51" fmla="*/ 1656 h 2259"/>
                  <a:gd name="T52" fmla="*/ 753 w 2249"/>
                  <a:gd name="T53" fmla="*/ 1292 h 2259"/>
                  <a:gd name="T54" fmla="*/ 1061 w 2249"/>
                  <a:gd name="T55" fmla="*/ 736 h 2259"/>
                  <a:gd name="T56" fmla="*/ 841 w 2249"/>
                  <a:gd name="T57" fmla="*/ 900 h 2259"/>
                  <a:gd name="T58" fmla="*/ 837 w 2249"/>
                  <a:gd name="T59" fmla="*/ 1296 h 2259"/>
                  <a:gd name="T60" fmla="*/ 981 w 2249"/>
                  <a:gd name="T61" fmla="*/ 1300 h 2259"/>
                  <a:gd name="T62" fmla="*/ 1125 w 2249"/>
                  <a:gd name="T63" fmla="*/ 1044 h 2259"/>
                  <a:gd name="T64" fmla="*/ 1369 w 2249"/>
                  <a:gd name="T65" fmla="*/ 1136 h 2259"/>
                  <a:gd name="T66" fmla="*/ 1269 w 2249"/>
                  <a:gd name="T67" fmla="*/ 860 h 2259"/>
                  <a:gd name="T68" fmla="*/ 1577 w 2249"/>
                  <a:gd name="T69" fmla="*/ 896 h 2259"/>
                  <a:gd name="T70" fmla="*/ 1373 w 2249"/>
                  <a:gd name="T71" fmla="*/ 1228 h 2259"/>
                  <a:gd name="T72" fmla="*/ 1569 w 2249"/>
                  <a:gd name="T73" fmla="*/ 1948 h 2259"/>
                  <a:gd name="T74" fmla="*/ 1809 w 2249"/>
                  <a:gd name="T75" fmla="*/ 1852 h 2259"/>
                  <a:gd name="T76" fmla="*/ 2057 w 2249"/>
                  <a:gd name="T77" fmla="*/ 1588 h 2259"/>
                  <a:gd name="T78" fmla="*/ 1993 w 2249"/>
                  <a:gd name="T79" fmla="*/ 1216 h 2259"/>
                  <a:gd name="T80" fmla="*/ 1533 w 2249"/>
                  <a:gd name="T81" fmla="*/ 1348 h 2259"/>
                  <a:gd name="T82" fmla="*/ 1241 w 2249"/>
                  <a:gd name="T83" fmla="*/ 1512 h 2259"/>
                  <a:gd name="T84" fmla="*/ 1097 w 2249"/>
                  <a:gd name="T85" fmla="*/ 1292 h 2259"/>
                  <a:gd name="T86" fmla="*/ 1057 w 2249"/>
                  <a:gd name="T87" fmla="*/ 1620 h 2259"/>
                  <a:gd name="T88" fmla="*/ 553 w 2249"/>
                  <a:gd name="T89" fmla="*/ 1640 h 2259"/>
                  <a:gd name="T90" fmla="*/ 585 w 2249"/>
                  <a:gd name="T91" fmla="*/ 1804 h 2259"/>
                  <a:gd name="T92" fmla="*/ 361 w 2249"/>
                  <a:gd name="T93" fmla="*/ 1796 h 2259"/>
                  <a:gd name="T94" fmla="*/ 185 w 2249"/>
                  <a:gd name="T95" fmla="*/ 1876 h 2259"/>
                  <a:gd name="T96" fmla="*/ 333 w 2249"/>
                  <a:gd name="T97" fmla="*/ 2068 h 2259"/>
                  <a:gd name="T98" fmla="*/ 725 w 2249"/>
                  <a:gd name="T99" fmla="*/ 2192 h 2259"/>
                  <a:gd name="T100" fmla="*/ 1073 w 2249"/>
                  <a:gd name="T101" fmla="*/ 2076 h 2259"/>
                  <a:gd name="T102" fmla="*/ 1365 w 2249"/>
                  <a:gd name="T103" fmla="*/ 1872 h 2259"/>
                  <a:gd name="T104" fmla="*/ 1557 w 2249"/>
                  <a:gd name="T105" fmla="*/ 1968 h 2259"/>
                  <a:gd name="T106" fmla="*/ 1169 w 2249"/>
                  <a:gd name="T107" fmla="*/ 1296 h 2259"/>
                  <a:gd name="T108" fmla="*/ 833 w 2249"/>
                  <a:gd name="T109" fmla="*/ 1524 h 2259"/>
                  <a:gd name="T110" fmla="*/ 2033 w 2249"/>
                  <a:gd name="T111" fmla="*/ 1748 h 2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49" h="2259">
                    <a:moveTo>
                      <a:pt x="1613" y="840"/>
                    </a:moveTo>
                    <a:cubicBezTo>
                      <a:pt x="1613" y="865"/>
                      <a:pt x="1622" y="888"/>
                      <a:pt x="1633" y="908"/>
                    </a:cubicBezTo>
                    <a:cubicBezTo>
                      <a:pt x="1649" y="938"/>
                      <a:pt x="1668" y="990"/>
                      <a:pt x="1681" y="1028"/>
                    </a:cubicBezTo>
                    <a:cubicBezTo>
                      <a:pt x="1694" y="1068"/>
                      <a:pt x="1700" y="1105"/>
                      <a:pt x="1733" y="1124"/>
                    </a:cubicBezTo>
                    <a:cubicBezTo>
                      <a:pt x="1789" y="1119"/>
                      <a:pt x="1854" y="1105"/>
                      <a:pt x="1925" y="1120"/>
                    </a:cubicBezTo>
                    <a:cubicBezTo>
                      <a:pt x="1956" y="1143"/>
                      <a:pt x="2004" y="1152"/>
                      <a:pt x="2041" y="1180"/>
                    </a:cubicBezTo>
                    <a:cubicBezTo>
                      <a:pt x="2054" y="1190"/>
                      <a:pt x="2066" y="1210"/>
                      <a:pt x="2081" y="1224"/>
                    </a:cubicBezTo>
                    <a:cubicBezTo>
                      <a:pt x="2118" y="1260"/>
                      <a:pt x="2123" y="1259"/>
                      <a:pt x="2145" y="1320"/>
                    </a:cubicBezTo>
                    <a:cubicBezTo>
                      <a:pt x="2151" y="1337"/>
                      <a:pt x="2159" y="1360"/>
                      <a:pt x="2161" y="1372"/>
                    </a:cubicBezTo>
                    <a:cubicBezTo>
                      <a:pt x="2165" y="1399"/>
                      <a:pt x="2158" y="1415"/>
                      <a:pt x="2149" y="1436"/>
                    </a:cubicBezTo>
                    <a:cubicBezTo>
                      <a:pt x="2154" y="1495"/>
                      <a:pt x="2139" y="1542"/>
                      <a:pt x="2121" y="1588"/>
                    </a:cubicBezTo>
                    <a:cubicBezTo>
                      <a:pt x="2158" y="1673"/>
                      <a:pt x="2203" y="1751"/>
                      <a:pt x="2217" y="1860"/>
                    </a:cubicBezTo>
                    <a:cubicBezTo>
                      <a:pt x="2228" y="1878"/>
                      <a:pt x="2229" y="1907"/>
                      <a:pt x="2241" y="1924"/>
                    </a:cubicBezTo>
                    <a:cubicBezTo>
                      <a:pt x="2235" y="1947"/>
                      <a:pt x="2249" y="1978"/>
                      <a:pt x="2233" y="1996"/>
                    </a:cubicBezTo>
                    <a:cubicBezTo>
                      <a:pt x="2136" y="1943"/>
                      <a:pt x="2083" y="1847"/>
                      <a:pt x="1997" y="1784"/>
                    </a:cubicBezTo>
                    <a:cubicBezTo>
                      <a:pt x="1978" y="1786"/>
                      <a:pt x="1969" y="1799"/>
                      <a:pt x="1953" y="1804"/>
                    </a:cubicBezTo>
                    <a:cubicBezTo>
                      <a:pt x="1906" y="1855"/>
                      <a:pt x="1842" y="1888"/>
                      <a:pt x="1789" y="1932"/>
                    </a:cubicBezTo>
                    <a:cubicBezTo>
                      <a:pt x="1759" y="1933"/>
                      <a:pt x="1738" y="1952"/>
                      <a:pt x="1713" y="1964"/>
                    </a:cubicBezTo>
                    <a:cubicBezTo>
                      <a:pt x="1685" y="1977"/>
                      <a:pt x="1659" y="1981"/>
                      <a:pt x="1637" y="2000"/>
                    </a:cubicBezTo>
                    <a:cubicBezTo>
                      <a:pt x="1626" y="2003"/>
                      <a:pt x="1627" y="1994"/>
                      <a:pt x="1617" y="1996"/>
                    </a:cubicBezTo>
                    <a:cubicBezTo>
                      <a:pt x="1564" y="2032"/>
                      <a:pt x="1501" y="2023"/>
                      <a:pt x="1445" y="2040"/>
                    </a:cubicBezTo>
                    <a:cubicBezTo>
                      <a:pt x="1433" y="2040"/>
                      <a:pt x="1434" y="2027"/>
                      <a:pt x="1417" y="2032"/>
                    </a:cubicBezTo>
                    <a:cubicBezTo>
                      <a:pt x="1389" y="2043"/>
                      <a:pt x="1366" y="2042"/>
                      <a:pt x="1333" y="2044"/>
                    </a:cubicBezTo>
                    <a:cubicBezTo>
                      <a:pt x="1314" y="2045"/>
                      <a:pt x="1293" y="2049"/>
                      <a:pt x="1277" y="2048"/>
                    </a:cubicBezTo>
                    <a:cubicBezTo>
                      <a:pt x="1257" y="2047"/>
                      <a:pt x="1237" y="2032"/>
                      <a:pt x="1217" y="2036"/>
                    </a:cubicBezTo>
                    <a:cubicBezTo>
                      <a:pt x="1191" y="2041"/>
                      <a:pt x="1179" y="2077"/>
                      <a:pt x="1157" y="2092"/>
                    </a:cubicBezTo>
                    <a:cubicBezTo>
                      <a:pt x="1147" y="2099"/>
                      <a:pt x="1135" y="2103"/>
                      <a:pt x="1121" y="2108"/>
                    </a:cubicBezTo>
                    <a:cubicBezTo>
                      <a:pt x="1093" y="2136"/>
                      <a:pt x="1061" y="2156"/>
                      <a:pt x="1021" y="2176"/>
                    </a:cubicBezTo>
                    <a:cubicBezTo>
                      <a:pt x="1009" y="2182"/>
                      <a:pt x="1003" y="2179"/>
                      <a:pt x="993" y="2180"/>
                    </a:cubicBezTo>
                    <a:cubicBezTo>
                      <a:pt x="988" y="2180"/>
                      <a:pt x="988" y="2187"/>
                      <a:pt x="985" y="2188"/>
                    </a:cubicBezTo>
                    <a:cubicBezTo>
                      <a:pt x="976" y="2191"/>
                      <a:pt x="965" y="2189"/>
                      <a:pt x="957" y="2192"/>
                    </a:cubicBezTo>
                    <a:cubicBezTo>
                      <a:pt x="936" y="2200"/>
                      <a:pt x="924" y="2223"/>
                      <a:pt x="901" y="2228"/>
                    </a:cubicBezTo>
                    <a:cubicBezTo>
                      <a:pt x="867" y="2236"/>
                      <a:pt x="826" y="2254"/>
                      <a:pt x="789" y="2256"/>
                    </a:cubicBezTo>
                    <a:cubicBezTo>
                      <a:pt x="735" y="2259"/>
                      <a:pt x="676" y="2257"/>
                      <a:pt x="613" y="2248"/>
                    </a:cubicBezTo>
                    <a:cubicBezTo>
                      <a:pt x="583" y="2244"/>
                      <a:pt x="557" y="2241"/>
                      <a:pt x="529" y="2232"/>
                    </a:cubicBezTo>
                    <a:cubicBezTo>
                      <a:pt x="503" y="2224"/>
                      <a:pt x="482" y="2213"/>
                      <a:pt x="457" y="2200"/>
                    </a:cubicBezTo>
                    <a:cubicBezTo>
                      <a:pt x="443" y="2193"/>
                      <a:pt x="430" y="2182"/>
                      <a:pt x="417" y="2176"/>
                    </a:cubicBezTo>
                    <a:cubicBezTo>
                      <a:pt x="410" y="2172"/>
                      <a:pt x="397" y="2175"/>
                      <a:pt x="389" y="2172"/>
                    </a:cubicBezTo>
                    <a:cubicBezTo>
                      <a:pt x="382" y="2169"/>
                      <a:pt x="378" y="2158"/>
                      <a:pt x="373" y="2156"/>
                    </a:cubicBezTo>
                    <a:cubicBezTo>
                      <a:pt x="361" y="2151"/>
                      <a:pt x="348" y="2152"/>
                      <a:pt x="337" y="2148"/>
                    </a:cubicBezTo>
                    <a:cubicBezTo>
                      <a:pt x="312" y="2139"/>
                      <a:pt x="280" y="2117"/>
                      <a:pt x="245" y="2112"/>
                    </a:cubicBezTo>
                    <a:cubicBezTo>
                      <a:pt x="223" y="2096"/>
                      <a:pt x="207" y="2075"/>
                      <a:pt x="181" y="2064"/>
                    </a:cubicBezTo>
                    <a:cubicBezTo>
                      <a:pt x="161" y="2048"/>
                      <a:pt x="148" y="2025"/>
                      <a:pt x="121" y="2016"/>
                    </a:cubicBezTo>
                    <a:cubicBezTo>
                      <a:pt x="106" y="1982"/>
                      <a:pt x="77" y="1961"/>
                      <a:pt x="57" y="1932"/>
                    </a:cubicBezTo>
                    <a:cubicBezTo>
                      <a:pt x="8" y="1920"/>
                      <a:pt x="0" y="1838"/>
                      <a:pt x="45" y="1816"/>
                    </a:cubicBezTo>
                    <a:cubicBezTo>
                      <a:pt x="119" y="1797"/>
                      <a:pt x="197" y="1823"/>
                      <a:pt x="285" y="1828"/>
                    </a:cubicBezTo>
                    <a:cubicBezTo>
                      <a:pt x="277" y="1800"/>
                      <a:pt x="256" y="1785"/>
                      <a:pt x="257" y="1748"/>
                    </a:cubicBezTo>
                    <a:cubicBezTo>
                      <a:pt x="268" y="1731"/>
                      <a:pt x="289" y="1724"/>
                      <a:pt x="305" y="1712"/>
                    </a:cubicBezTo>
                    <a:cubicBezTo>
                      <a:pt x="322" y="1710"/>
                      <a:pt x="346" y="1716"/>
                      <a:pt x="357" y="1708"/>
                    </a:cubicBezTo>
                    <a:cubicBezTo>
                      <a:pt x="361" y="1703"/>
                      <a:pt x="384" y="1720"/>
                      <a:pt x="393" y="1704"/>
                    </a:cubicBezTo>
                    <a:cubicBezTo>
                      <a:pt x="414" y="1713"/>
                      <a:pt x="441" y="1712"/>
                      <a:pt x="465" y="1716"/>
                    </a:cubicBezTo>
                    <a:cubicBezTo>
                      <a:pt x="489" y="1721"/>
                      <a:pt x="508" y="1729"/>
                      <a:pt x="525" y="1728"/>
                    </a:cubicBezTo>
                    <a:cubicBezTo>
                      <a:pt x="517" y="1699"/>
                      <a:pt x="476" y="1688"/>
                      <a:pt x="485" y="1636"/>
                    </a:cubicBezTo>
                    <a:cubicBezTo>
                      <a:pt x="489" y="1616"/>
                      <a:pt x="503" y="1613"/>
                      <a:pt x="513" y="1596"/>
                    </a:cubicBezTo>
                    <a:cubicBezTo>
                      <a:pt x="497" y="1551"/>
                      <a:pt x="468" y="1519"/>
                      <a:pt x="441" y="1484"/>
                    </a:cubicBezTo>
                    <a:cubicBezTo>
                      <a:pt x="442" y="1474"/>
                      <a:pt x="442" y="1465"/>
                      <a:pt x="437" y="1460"/>
                    </a:cubicBezTo>
                    <a:cubicBezTo>
                      <a:pt x="375" y="1375"/>
                      <a:pt x="364" y="1240"/>
                      <a:pt x="301" y="1156"/>
                    </a:cubicBezTo>
                    <a:cubicBezTo>
                      <a:pt x="288" y="1145"/>
                      <a:pt x="266" y="1133"/>
                      <a:pt x="253" y="1120"/>
                    </a:cubicBezTo>
                    <a:cubicBezTo>
                      <a:pt x="242" y="1109"/>
                      <a:pt x="237" y="1091"/>
                      <a:pt x="225" y="1076"/>
                    </a:cubicBezTo>
                    <a:cubicBezTo>
                      <a:pt x="185" y="1028"/>
                      <a:pt x="122" y="981"/>
                      <a:pt x="85" y="932"/>
                    </a:cubicBezTo>
                    <a:cubicBezTo>
                      <a:pt x="78" y="923"/>
                      <a:pt x="73" y="908"/>
                      <a:pt x="65" y="896"/>
                    </a:cubicBezTo>
                    <a:cubicBezTo>
                      <a:pt x="50" y="875"/>
                      <a:pt x="1" y="817"/>
                      <a:pt x="9" y="784"/>
                    </a:cubicBezTo>
                    <a:cubicBezTo>
                      <a:pt x="13" y="766"/>
                      <a:pt x="32" y="765"/>
                      <a:pt x="49" y="748"/>
                    </a:cubicBezTo>
                    <a:cubicBezTo>
                      <a:pt x="56" y="741"/>
                      <a:pt x="58" y="728"/>
                      <a:pt x="65" y="720"/>
                    </a:cubicBezTo>
                    <a:cubicBezTo>
                      <a:pt x="71" y="713"/>
                      <a:pt x="84" y="709"/>
                      <a:pt x="93" y="700"/>
                    </a:cubicBezTo>
                    <a:cubicBezTo>
                      <a:pt x="109" y="684"/>
                      <a:pt x="121" y="669"/>
                      <a:pt x="141" y="652"/>
                    </a:cubicBezTo>
                    <a:cubicBezTo>
                      <a:pt x="163" y="633"/>
                      <a:pt x="186" y="608"/>
                      <a:pt x="213" y="588"/>
                    </a:cubicBezTo>
                    <a:cubicBezTo>
                      <a:pt x="250" y="560"/>
                      <a:pt x="278" y="540"/>
                      <a:pt x="329" y="524"/>
                    </a:cubicBezTo>
                    <a:cubicBezTo>
                      <a:pt x="361" y="556"/>
                      <a:pt x="364" y="605"/>
                      <a:pt x="385" y="644"/>
                    </a:cubicBezTo>
                    <a:cubicBezTo>
                      <a:pt x="395" y="664"/>
                      <a:pt x="411" y="681"/>
                      <a:pt x="421" y="700"/>
                    </a:cubicBezTo>
                    <a:cubicBezTo>
                      <a:pt x="441" y="740"/>
                      <a:pt x="463" y="782"/>
                      <a:pt x="481" y="824"/>
                    </a:cubicBezTo>
                    <a:cubicBezTo>
                      <a:pt x="500" y="868"/>
                      <a:pt x="514" y="913"/>
                      <a:pt x="545" y="948"/>
                    </a:cubicBezTo>
                    <a:cubicBezTo>
                      <a:pt x="623" y="941"/>
                      <a:pt x="674" y="960"/>
                      <a:pt x="733" y="972"/>
                    </a:cubicBezTo>
                    <a:cubicBezTo>
                      <a:pt x="769" y="962"/>
                      <a:pt x="763" y="909"/>
                      <a:pt x="797" y="896"/>
                    </a:cubicBezTo>
                    <a:cubicBezTo>
                      <a:pt x="817" y="809"/>
                      <a:pt x="893" y="779"/>
                      <a:pt x="921" y="700"/>
                    </a:cubicBezTo>
                    <a:cubicBezTo>
                      <a:pt x="948" y="694"/>
                      <a:pt x="949" y="661"/>
                      <a:pt x="977" y="656"/>
                    </a:cubicBezTo>
                    <a:cubicBezTo>
                      <a:pt x="980" y="643"/>
                      <a:pt x="982" y="629"/>
                      <a:pt x="993" y="624"/>
                    </a:cubicBezTo>
                    <a:cubicBezTo>
                      <a:pt x="972" y="560"/>
                      <a:pt x="956" y="484"/>
                      <a:pt x="965" y="396"/>
                    </a:cubicBezTo>
                    <a:cubicBezTo>
                      <a:pt x="969" y="361"/>
                      <a:pt x="982" y="323"/>
                      <a:pt x="993" y="292"/>
                    </a:cubicBezTo>
                    <a:cubicBezTo>
                      <a:pt x="1007" y="254"/>
                      <a:pt x="1013" y="240"/>
                      <a:pt x="1033" y="208"/>
                    </a:cubicBezTo>
                    <a:cubicBezTo>
                      <a:pt x="1042" y="194"/>
                      <a:pt x="1049" y="177"/>
                      <a:pt x="1057" y="168"/>
                    </a:cubicBezTo>
                    <a:cubicBezTo>
                      <a:pt x="1071" y="151"/>
                      <a:pt x="1099" y="145"/>
                      <a:pt x="1097" y="120"/>
                    </a:cubicBezTo>
                    <a:cubicBezTo>
                      <a:pt x="1173" y="69"/>
                      <a:pt x="1248" y="18"/>
                      <a:pt x="1361" y="4"/>
                    </a:cubicBezTo>
                    <a:cubicBezTo>
                      <a:pt x="1370" y="5"/>
                      <a:pt x="1378" y="9"/>
                      <a:pt x="1385" y="12"/>
                    </a:cubicBezTo>
                    <a:cubicBezTo>
                      <a:pt x="1420" y="1"/>
                      <a:pt x="1458" y="0"/>
                      <a:pt x="1493" y="4"/>
                    </a:cubicBezTo>
                    <a:cubicBezTo>
                      <a:pt x="1516" y="7"/>
                      <a:pt x="1553" y="12"/>
                      <a:pt x="1577" y="20"/>
                    </a:cubicBezTo>
                    <a:cubicBezTo>
                      <a:pt x="1585" y="23"/>
                      <a:pt x="1592" y="33"/>
                      <a:pt x="1601" y="36"/>
                    </a:cubicBezTo>
                    <a:cubicBezTo>
                      <a:pt x="1620" y="43"/>
                      <a:pt x="1640" y="43"/>
                      <a:pt x="1657" y="52"/>
                    </a:cubicBezTo>
                    <a:cubicBezTo>
                      <a:pt x="1715" y="84"/>
                      <a:pt x="1753" y="135"/>
                      <a:pt x="1789" y="196"/>
                    </a:cubicBezTo>
                    <a:cubicBezTo>
                      <a:pt x="1813" y="236"/>
                      <a:pt x="1822" y="257"/>
                      <a:pt x="1837" y="312"/>
                    </a:cubicBezTo>
                    <a:cubicBezTo>
                      <a:pt x="1848" y="351"/>
                      <a:pt x="1866" y="407"/>
                      <a:pt x="1845" y="464"/>
                    </a:cubicBezTo>
                    <a:cubicBezTo>
                      <a:pt x="1859" y="522"/>
                      <a:pt x="1831" y="583"/>
                      <a:pt x="1805" y="636"/>
                    </a:cubicBezTo>
                    <a:cubicBezTo>
                      <a:pt x="1796" y="654"/>
                      <a:pt x="1789" y="671"/>
                      <a:pt x="1777" y="688"/>
                    </a:cubicBezTo>
                    <a:cubicBezTo>
                      <a:pt x="1772" y="695"/>
                      <a:pt x="1763" y="700"/>
                      <a:pt x="1757" y="708"/>
                    </a:cubicBezTo>
                    <a:cubicBezTo>
                      <a:pt x="1743" y="728"/>
                      <a:pt x="1732" y="750"/>
                      <a:pt x="1713" y="768"/>
                    </a:cubicBezTo>
                    <a:cubicBezTo>
                      <a:pt x="1678" y="791"/>
                      <a:pt x="1644" y="814"/>
                      <a:pt x="1613" y="840"/>
                    </a:cubicBezTo>
                    <a:close/>
                    <a:moveTo>
                      <a:pt x="1501" y="816"/>
                    </a:moveTo>
                    <a:cubicBezTo>
                      <a:pt x="1558" y="810"/>
                      <a:pt x="1595" y="793"/>
                      <a:pt x="1637" y="768"/>
                    </a:cubicBezTo>
                    <a:cubicBezTo>
                      <a:pt x="1674" y="746"/>
                      <a:pt x="1696" y="723"/>
                      <a:pt x="1717" y="696"/>
                    </a:cubicBezTo>
                    <a:cubicBezTo>
                      <a:pt x="1735" y="673"/>
                      <a:pt x="1742" y="659"/>
                      <a:pt x="1757" y="628"/>
                    </a:cubicBezTo>
                    <a:cubicBezTo>
                      <a:pt x="1779" y="583"/>
                      <a:pt x="1805" y="515"/>
                      <a:pt x="1809" y="464"/>
                    </a:cubicBezTo>
                    <a:cubicBezTo>
                      <a:pt x="1813" y="414"/>
                      <a:pt x="1800" y="388"/>
                      <a:pt x="1793" y="348"/>
                    </a:cubicBezTo>
                    <a:cubicBezTo>
                      <a:pt x="1784" y="295"/>
                      <a:pt x="1778" y="270"/>
                      <a:pt x="1757" y="232"/>
                    </a:cubicBezTo>
                    <a:cubicBezTo>
                      <a:pt x="1749" y="217"/>
                      <a:pt x="1742" y="201"/>
                      <a:pt x="1733" y="188"/>
                    </a:cubicBezTo>
                    <a:cubicBezTo>
                      <a:pt x="1694" y="129"/>
                      <a:pt x="1665" y="112"/>
                      <a:pt x="1597" y="84"/>
                    </a:cubicBezTo>
                    <a:cubicBezTo>
                      <a:pt x="1571" y="73"/>
                      <a:pt x="1544" y="61"/>
                      <a:pt x="1517" y="56"/>
                    </a:cubicBezTo>
                    <a:cubicBezTo>
                      <a:pt x="1483" y="50"/>
                      <a:pt x="1413" y="44"/>
                      <a:pt x="1389" y="52"/>
                    </a:cubicBezTo>
                    <a:cubicBezTo>
                      <a:pt x="1347" y="65"/>
                      <a:pt x="1293" y="65"/>
                      <a:pt x="1265" y="76"/>
                    </a:cubicBezTo>
                    <a:cubicBezTo>
                      <a:pt x="1183" y="108"/>
                      <a:pt x="1091" y="191"/>
                      <a:pt x="1053" y="272"/>
                    </a:cubicBezTo>
                    <a:cubicBezTo>
                      <a:pt x="1042" y="294"/>
                      <a:pt x="1035" y="326"/>
                      <a:pt x="1029" y="356"/>
                    </a:cubicBezTo>
                    <a:cubicBezTo>
                      <a:pt x="1024" y="380"/>
                      <a:pt x="1019" y="409"/>
                      <a:pt x="1017" y="432"/>
                    </a:cubicBezTo>
                    <a:cubicBezTo>
                      <a:pt x="1014" y="477"/>
                      <a:pt x="1023" y="514"/>
                      <a:pt x="1029" y="544"/>
                    </a:cubicBezTo>
                    <a:cubicBezTo>
                      <a:pt x="1032" y="558"/>
                      <a:pt x="1030" y="575"/>
                      <a:pt x="1033" y="588"/>
                    </a:cubicBezTo>
                    <a:cubicBezTo>
                      <a:pt x="1046" y="638"/>
                      <a:pt x="1085" y="666"/>
                      <a:pt x="1109" y="720"/>
                    </a:cubicBezTo>
                    <a:cubicBezTo>
                      <a:pt x="1142" y="744"/>
                      <a:pt x="1176" y="768"/>
                      <a:pt x="1209" y="792"/>
                    </a:cubicBezTo>
                    <a:cubicBezTo>
                      <a:pt x="1306" y="818"/>
                      <a:pt x="1393" y="828"/>
                      <a:pt x="1501" y="816"/>
                    </a:cubicBezTo>
                    <a:close/>
                    <a:moveTo>
                      <a:pt x="521" y="1008"/>
                    </a:moveTo>
                    <a:cubicBezTo>
                      <a:pt x="483" y="984"/>
                      <a:pt x="482" y="925"/>
                      <a:pt x="449" y="896"/>
                    </a:cubicBezTo>
                    <a:cubicBezTo>
                      <a:pt x="451" y="860"/>
                      <a:pt x="414" y="827"/>
                      <a:pt x="413" y="772"/>
                    </a:cubicBezTo>
                    <a:cubicBezTo>
                      <a:pt x="407" y="767"/>
                      <a:pt x="397" y="767"/>
                      <a:pt x="393" y="760"/>
                    </a:cubicBezTo>
                    <a:cubicBezTo>
                      <a:pt x="393" y="755"/>
                      <a:pt x="398" y="754"/>
                      <a:pt x="397" y="748"/>
                    </a:cubicBezTo>
                    <a:cubicBezTo>
                      <a:pt x="395" y="742"/>
                      <a:pt x="382" y="747"/>
                      <a:pt x="381" y="740"/>
                    </a:cubicBezTo>
                    <a:cubicBezTo>
                      <a:pt x="359" y="690"/>
                      <a:pt x="341" y="636"/>
                      <a:pt x="301" y="604"/>
                    </a:cubicBezTo>
                    <a:cubicBezTo>
                      <a:pt x="291" y="615"/>
                      <a:pt x="273" y="619"/>
                      <a:pt x="261" y="628"/>
                    </a:cubicBezTo>
                    <a:cubicBezTo>
                      <a:pt x="261" y="659"/>
                      <a:pt x="272" y="679"/>
                      <a:pt x="289" y="692"/>
                    </a:cubicBezTo>
                    <a:cubicBezTo>
                      <a:pt x="294" y="737"/>
                      <a:pt x="332" y="771"/>
                      <a:pt x="325" y="816"/>
                    </a:cubicBezTo>
                    <a:cubicBezTo>
                      <a:pt x="313" y="819"/>
                      <a:pt x="313" y="809"/>
                      <a:pt x="301" y="812"/>
                    </a:cubicBezTo>
                    <a:cubicBezTo>
                      <a:pt x="288" y="793"/>
                      <a:pt x="263" y="742"/>
                      <a:pt x="245" y="720"/>
                    </a:cubicBezTo>
                    <a:cubicBezTo>
                      <a:pt x="219" y="687"/>
                      <a:pt x="201" y="669"/>
                      <a:pt x="165" y="704"/>
                    </a:cubicBezTo>
                    <a:cubicBezTo>
                      <a:pt x="173" y="752"/>
                      <a:pt x="196" y="785"/>
                      <a:pt x="209" y="828"/>
                    </a:cubicBezTo>
                    <a:cubicBezTo>
                      <a:pt x="227" y="833"/>
                      <a:pt x="248" y="872"/>
                      <a:pt x="229" y="888"/>
                    </a:cubicBezTo>
                    <a:cubicBezTo>
                      <a:pt x="209" y="886"/>
                      <a:pt x="202" y="869"/>
                      <a:pt x="185" y="864"/>
                    </a:cubicBezTo>
                    <a:cubicBezTo>
                      <a:pt x="183" y="834"/>
                      <a:pt x="159" y="826"/>
                      <a:pt x="145" y="808"/>
                    </a:cubicBezTo>
                    <a:cubicBezTo>
                      <a:pt x="134" y="792"/>
                      <a:pt x="128" y="772"/>
                      <a:pt x="109" y="764"/>
                    </a:cubicBezTo>
                    <a:cubicBezTo>
                      <a:pt x="92" y="765"/>
                      <a:pt x="92" y="782"/>
                      <a:pt x="85" y="792"/>
                    </a:cubicBezTo>
                    <a:cubicBezTo>
                      <a:pt x="79" y="792"/>
                      <a:pt x="71" y="791"/>
                      <a:pt x="73" y="800"/>
                    </a:cubicBezTo>
                    <a:cubicBezTo>
                      <a:pt x="68" y="848"/>
                      <a:pt x="125" y="868"/>
                      <a:pt x="133" y="916"/>
                    </a:cubicBezTo>
                    <a:cubicBezTo>
                      <a:pt x="141" y="925"/>
                      <a:pt x="159" y="924"/>
                      <a:pt x="157" y="944"/>
                    </a:cubicBezTo>
                    <a:cubicBezTo>
                      <a:pt x="191" y="960"/>
                      <a:pt x="217" y="985"/>
                      <a:pt x="233" y="1020"/>
                    </a:cubicBezTo>
                    <a:cubicBezTo>
                      <a:pt x="242" y="1025"/>
                      <a:pt x="255" y="1025"/>
                      <a:pt x="257" y="1036"/>
                    </a:cubicBezTo>
                    <a:cubicBezTo>
                      <a:pt x="265" y="1049"/>
                      <a:pt x="267" y="1058"/>
                      <a:pt x="269" y="1068"/>
                    </a:cubicBezTo>
                    <a:cubicBezTo>
                      <a:pt x="274" y="1073"/>
                      <a:pt x="283" y="1073"/>
                      <a:pt x="293" y="1072"/>
                    </a:cubicBezTo>
                    <a:cubicBezTo>
                      <a:pt x="296" y="1101"/>
                      <a:pt x="332" y="1097"/>
                      <a:pt x="337" y="1124"/>
                    </a:cubicBezTo>
                    <a:cubicBezTo>
                      <a:pt x="348" y="1121"/>
                      <a:pt x="347" y="1130"/>
                      <a:pt x="357" y="1128"/>
                    </a:cubicBezTo>
                    <a:cubicBezTo>
                      <a:pt x="381" y="1159"/>
                      <a:pt x="398" y="1214"/>
                      <a:pt x="401" y="1252"/>
                    </a:cubicBezTo>
                    <a:cubicBezTo>
                      <a:pt x="406" y="1256"/>
                      <a:pt x="416" y="1256"/>
                      <a:pt x="417" y="1264"/>
                    </a:cubicBezTo>
                    <a:cubicBezTo>
                      <a:pt x="421" y="1323"/>
                      <a:pt x="459" y="1382"/>
                      <a:pt x="477" y="1440"/>
                    </a:cubicBezTo>
                    <a:cubicBezTo>
                      <a:pt x="479" y="1446"/>
                      <a:pt x="492" y="1441"/>
                      <a:pt x="493" y="1448"/>
                    </a:cubicBezTo>
                    <a:cubicBezTo>
                      <a:pt x="495" y="1476"/>
                      <a:pt x="519" y="1494"/>
                      <a:pt x="533" y="1516"/>
                    </a:cubicBezTo>
                    <a:cubicBezTo>
                      <a:pt x="540" y="1526"/>
                      <a:pt x="541" y="1543"/>
                      <a:pt x="549" y="1552"/>
                    </a:cubicBezTo>
                    <a:cubicBezTo>
                      <a:pt x="560" y="1565"/>
                      <a:pt x="582" y="1565"/>
                      <a:pt x="585" y="1584"/>
                    </a:cubicBezTo>
                    <a:cubicBezTo>
                      <a:pt x="624" y="1583"/>
                      <a:pt x="654" y="1605"/>
                      <a:pt x="689" y="1596"/>
                    </a:cubicBezTo>
                    <a:cubicBezTo>
                      <a:pt x="698" y="1609"/>
                      <a:pt x="720" y="1618"/>
                      <a:pt x="737" y="1624"/>
                    </a:cubicBezTo>
                    <a:cubicBezTo>
                      <a:pt x="755" y="1630"/>
                      <a:pt x="779" y="1634"/>
                      <a:pt x="801" y="1636"/>
                    </a:cubicBezTo>
                    <a:cubicBezTo>
                      <a:pt x="820" y="1657"/>
                      <a:pt x="846" y="1671"/>
                      <a:pt x="873" y="1684"/>
                    </a:cubicBezTo>
                    <a:cubicBezTo>
                      <a:pt x="877" y="1666"/>
                      <a:pt x="896" y="1664"/>
                      <a:pt x="909" y="1656"/>
                    </a:cubicBezTo>
                    <a:cubicBezTo>
                      <a:pt x="910" y="1641"/>
                      <a:pt x="899" y="1637"/>
                      <a:pt x="897" y="1624"/>
                    </a:cubicBezTo>
                    <a:cubicBezTo>
                      <a:pt x="841" y="1611"/>
                      <a:pt x="813" y="1570"/>
                      <a:pt x="773" y="1540"/>
                    </a:cubicBezTo>
                    <a:cubicBezTo>
                      <a:pt x="735" y="1469"/>
                      <a:pt x="781" y="1393"/>
                      <a:pt x="821" y="1352"/>
                    </a:cubicBezTo>
                    <a:cubicBezTo>
                      <a:pt x="816" y="1351"/>
                      <a:pt x="817" y="1346"/>
                      <a:pt x="817" y="1340"/>
                    </a:cubicBezTo>
                    <a:cubicBezTo>
                      <a:pt x="804" y="1336"/>
                      <a:pt x="808" y="1340"/>
                      <a:pt x="793" y="1340"/>
                    </a:cubicBezTo>
                    <a:cubicBezTo>
                      <a:pt x="791" y="1313"/>
                      <a:pt x="754" y="1320"/>
                      <a:pt x="753" y="1292"/>
                    </a:cubicBezTo>
                    <a:cubicBezTo>
                      <a:pt x="724" y="1293"/>
                      <a:pt x="722" y="1267"/>
                      <a:pt x="701" y="1260"/>
                    </a:cubicBezTo>
                    <a:cubicBezTo>
                      <a:pt x="675" y="1221"/>
                      <a:pt x="659" y="1130"/>
                      <a:pt x="693" y="1088"/>
                    </a:cubicBezTo>
                    <a:cubicBezTo>
                      <a:pt x="685" y="1057"/>
                      <a:pt x="713" y="1062"/>
                      <a:pt x="709" y="1036"/>
                    </a:cubicBezTo>
                    <a:cubicBezTo>
                      <a:pt x="659" y="1005"/>
                      <a:pt x="597" y="1009"/>
                      <a:pt x="521" y="1008"/>
                    </a:cubicBezTo>
                    <a:close/>
                    <a:moveTo>
                      <a:pt x="1085" y="752"/>
                    </a:moveTo>
                    <a:cubicBezTo>
                      <a:pt x="1079" y="745"/>
                      <a:pt x="1066" y="742"/>
                      <a:pt x="1061" y="736"/>
                    </a:cubicBezTo>
                    <a:cubicBezTo>
                      <a:pt x="1058" y="732"/>
                      <a:pt x="1059" y="723"/>
                      <a:pt x="1057" y="720"/>
                    </a:cubicBezTo>
                    <a:cubicBezTo>
                      <a:pt x="1046" y="704"/>
                      <a:pt x="1035" y="685"/>
                      <a:pt x="1009" y="688"/>
                    </a:cubicBezTo>
                    <a:cubicBezTo>
                      <a:pt x="1009" y="693"/>
                      <a:pt x="1004" y="694"/>
                      <a:pt x="1005" y="700"/>
                    </a:cubicBezTo>
                    <a:cubicBezTo>
                      <a:pt x="969" y="724"/>
                      <a:pt x="947" y="769"/>
                      <a:pt x="921" y="800"/>
                    </a:cubicBezTo>
                    <a:cubicBezTo>
                      <a:pt x="905" y="819"/>
                      <a:pt x="893" y="832"/>
                      <a:pt x="881" y="852"/>
                    </a:cubicBezTo>
                    <a:cubicBezTo>
                      <a:pt x="869" y="871"/>
                      <a:pt x="859" y="888"/>
                      <a:pt x="841" y="900"/>
                    </a:cubicBezTo>
                    <a:cubicBezTo>
                      <a:pt x="831" y="924"/>
                      <a:pt x="820" y="946"/>
                      <a:pt x="801" y="960"/>
                    </a:cubicBezTo>
                    <a:cubicBezTo>
                      <a:pt x="794" y="1026"/>
                      <a:pt x="729" y="1083"/>
                      <a:pt x="725" y="1148"/>
                    </a:cubicBezTo>
                    <a:cubicBezTo>
                      <a:pt x="724" y="1163"/>
                      <a:pt x="726" y="1198"/>
                      <a:pt x="737" y="1216"/>
                    </a:cubicBezTo>
                    <a:cubicBezTo>
                      <a:pt x="744" y="1228"/>
                      <a:pt x="763" y="1229"/>
                      <a:pt x="781" y="1244"/>
                    </a:cubicBezTo>
                    <a:cubicBezTo>
                      <a:pt x="785" y="1247"/>
                      <a:pt x="793" y="1260"/>
                      <a:pt x="797" y="1264"/>
                    </a:cubicBezTo>
                    <a:cubicBezTo>
                      <a:pt x="810" y="1278"/>
                      <a:pt x="820" y="1286"/>
                      <a:pt x="837" y="1296"/>
                    </a:cubicBezTo>
                    <a:cubicBezTo>
                      <a:pt x="859" y="1309"/>
                      <a:pt x="870" y="1319"/>
                      <a:pt x="873" y="1348"/>
                    </a:cubicBezTo>
                    <a:cubicBezTo>
                      <a:pt x="860" y="1380"/>
                      <a:pt x="842" y="1408"/>
                      <a:pt x="829" y="1440"/>
                    </a:cubicBezTo>
                    <a:cubicBezTo>
                      <a:pt x="853" y="1454"/>
                      <a:pt x="883" y="1453"/>
                      <a:pt x="909" y="1460"/>
                    </a:cubicBezTo>
                    <a:cubicBezTo>
                      <a:pt x="938" y="1468"/>
                      <a:pt x="963" y="1493"/>
                      <a:pt x="993" y="1484"/>
                    </a:cubicBezTo>
                    <a:cubicBezTo>
                      <a:pt x="988" y="1460"/>
                      <a:pt x="1009" y="1444"/>
                      <a:pt x="1013" y="1420"/>
                    </a:cubicBezTo>
                    <a:cubicBezTo>
                      <a:pt x="1021" y="1372"/>
                      <a:pt x="985" y="1344"/>
                      <a:pt x="981" y="1300"/>
                    </a:cubicBezTo>
                    <a:cubicBezTo>
                      <a:pt x="1008" y="1282"/>
                      <a:pt x="1028" y="1257"/>
                      <a:pt x="1077" y="1260"/>
                    </a:cubicBezTo>
                    <a:cubicBezTo>
                      <a:pt x="1075" y="1244"/>
                      <a:pt x="1088" y="1242"/>
                      <a:pt x="1093" y="1232"/>
                    </a:cubicBezTo>
                    <a:cubicBezTo>
                      <a:pt x="1077" y="1141"/>
                      <a:pt x="1082" y="1048"/>
                      <a:pt x="1085" y="960"/>
                    </a:cubicBezTo>
                    <a:cubicBezTo>
                      <a:pt x="1086" y="922"/>
                      <a:pt x="1080" y="887"/>
                      <a:pt x="1101" y="880"/>
                    </a:cubicBezTo>
                    <a:cubicBezTo>
                      <a:pt x="1143" y="867"/>
                      <a:pt x="1117" y="958"/>
                      <a:pt x="1117" y="972"/>
                    </a:cubicBezTo>
                    <a:cubicBezTo>
                      <a:pt x="1117" y="987"/>
                      <a:pt x="1124" y="1016"/>
                      <a:pt x="1125" y="1044"/>
                    </a:cubicBezTo>
                    <a:cubicBezTo>
                      <a:pt x="1127" y="1107"/>
                      <a:pt x="1128" y="1184"/>
                      <a:pt x="1153" y="1240"/>
                    </a:cubicBezTo>
                    <a:cubicBezTo>
                      <a:pt x="1202" y="1240"/>
                      <a:pt x="1220" y="1209"/>
                      <a:pt x="1269" y="1208"/>
                    </a:cubicBezTo>
                    <a:cubicBezTo>
                      <a:pt x="1266" y="1139"/>
                      <a:pt x="1267" y="1042"/>
                      <a:pt x="1265" y="976"/>
                    </a:cubicBezTo>
                    <a:cubicBezTo>
                      <a:pt x="1263" y="922"/>
                      <a:pt x="1265" y="858"/>
                      <a:pt x="1309" y="904"/>
                    </a:cubicBezTo>
                    <a:cubicBezTo>
                      <a:pt x="1285" y="990"/>
                      <a:pt x="1318" y="1089"/>
                      <a:pt x="1321" y="1184"/>
                    </a:cubicBezTo>
                    <a:cubicBezTo>
                      <a:pt x="1341" y="1182"/>
                      <a:pt x="1356" y="1155"/>
                      <a:pt x="1369" y="1136"/>
                    </a:cubicBezTo>
                    <a:cubicBezTo>
                      <a:pt x="1384" y="1115"/>
                      <a:pt x="1400" y="1089"/>
                      <a:pt x="1405" y="1064"/>
                    </a:cubicBezTo>
                    <a:cubicBezTo>
                      <a:pt x="1432" y="1043"/>
                      <a:pt x="1431" y="994"/>
                      <a:pt x="1461" y="976"/>
                    </a:cubicBezTo>
                    <a:cubicBezTo>
                      <a:pt x="1462" y="961"/>
                      <a:pt x="1471" y="954"/>
                      <a:pt x="1473" y="940"/>
                    </a:cubicBezTo>
                    <a:cubicBezTo>
                      <a:pt x="1493" y="922"/>
                      <a:pt x="1506" y="896"/>
                      <a:pt x="1517" y="868"/>
                    </a:cubicBezTo>
                    <a:cubicBezTo>
                      <a:pt x="1471" y="858"/>
                      <a:pt x="1402" y="874"/>
                      <a:pt x="1337" y="868"/>
                    </a:cubicBezTo>
                    <a:cubicBezTo>
                      <a:pt x="1314" y="866"/>
                      <a:pt x="1291" y="853"/>
                      <a:pt x="1269" y="860"/>
                    </a:cubicBezTo>
                    <a:cubicBezTo>
                      <a:pt x="1221" y="842"/>
                      <a:pt x="1183" y="816"/>
                      <a:pt x="1133" y="800"/>
                    </a:cubicBezTo>
                    <a:cubicBezTo>
                      <a:pt x="1112" y="782"/>
                      <a:pt x="1102" y="770"/>
                      <a:pt x="1085" y="752"/>
                    </a:cubicBezTo>
                    <a:close/>
                    <a:moveTo>
                      <a:pt x="1653" y="1160"/>
                    </a:moveTo>
                    <a:cubicBezTo>
                      <a:pt x="1678" y="1135"/>
                      <a:pt x="1650" y="1095"/>
                      <a:pt x="1637" y="1056"/>
                    </a:cubicBezTo>
                    <a:cubicBezTo>
                      <a:pt x="1624" y="1016"/>
                      <a:pt x="1616" y="989"/>
                      <a:pt x="1605" y="956"/>
                    </a:cubicBezTo>
                    <a:cubicBezTo>
                      <a:pt x="1597" y="932"/>
                      <a:pt x="1590" y="908"/>
                      <a:pt x="1577" y="896"/>
                    </a:cubicBezTo>
                    <a:cubicBezTo>
                      <a:pt x="1572" y="896"/>
                      <a:pt x="1571" y="891"/>
                      <a:pt x="1565" y="892"/>
                    </a:cubicBezTo>
                    <a:cubicBezTo>
                      <a:pt x="1537" y="949"/>
                      <a:pt x="1479" y="980"/>
                      <a:pt x="1493" y="1068"/>
                    </a:cubicBezTo>
                    <a:cubicBezTo>
                      <a:pt x="1530" y="1102"/>
                      <a:pt x="1526" y="1177"/>
                      <a:pt x="1569" y="1204"/>
                    </a:cubicBezTo>
                    <a:cubicBezTo>
                      <a:pt x="1587" y="1188"/>
                      <a:pt x="1638" y="1175"/>
                      <a:pt x="1653" y="1160"/>
                    </a:cubicBezTo>
                    <a:close/>
                    <a:moveTo>
                      <a:pt x="1445" y="1096"/>
                    </a:moveTo>
                    <a:cubicBezTo>
                      <a:pt x="1429" y="1148"/>
                      <a:pt x="1389" y="1176"/>
                      <a:pt x="1373" y="1228"/>
                    </a:cubicBezTo>
                    <a:cubicBezTo>
                      <a:pt x="1411" y="1250"/>
                      <a:pt x="1481" y="1312"/>
                      <a:pt x="1521" y="1260"/>
                    </a:cubicBezTo>
                    <a:cubicBezTo>
                      <a:pt x="1527" y="1235"/>
                      <a:pt x="1506" y="1237"/>
                      <a:pt x="1505" y="1220"/>
                    </a:cubicBezTo>
                    <a:cubicBezTo>
                      <a:pt x="1505" y="1204"/>
                      <a:pt x="1497" y="1196"/>
                      <a:pt x="1497" y="1180"/>
                    </a:cubicBezTo>
                    <a:cubicBezTo>
                      <a:pt x="1473" y="1162"/>
                      <a:pt x="1478" y="1114"/>
                      <a:pt x="1453" y="1096"/>
                    </a:cubicBezTo>
                    <a:cubicBezTo>
                      <a:pt x="1450" y="1096"/>
                      <a:pt x="1448" y="1096"/>
                      <a:pt x="1445" y="1096"/>
                    </a:cubicBezTo>
                    <a:close/>
                    <a:moveTo>
                      <a:pt x="1569" y="1948"/>
                    </a:moveTo>
                    <a:cubicBezTo>
                      <a:pt x="1580" y="1948"/>
                      <a:pt x="1577" y="1955"/>
                      <a:pt x="1585" y="1948"/>
                    </a:cubicBezTo>
                    <a:cubicBezTo>
                      <a:pt x="1592" y="1932"/>
                      <a:pt x="1616" y="1940"/>
                      <a:pt x="1629" y="1936"/>
                    </a:cubicBezTo>
                    <a:cubicBezTo>
                      <a:pt x="1632" y="1935"/>
                      <a:pt x="1637" y="1926"/>
                      <a:pt x="1641" y="1924"/>
                    </a:cubicBezTo>
                    <a:cubicBezTo>
                      <a:pt x="1664" y="1915"/>
                      <a:pt x="1679" y="1914"/>
                      <a:pt x="1701" y="1904"/>
                    </a:cubicBezTo>
                    <a:cubicBezTo>
                      <a:pt x="1733" y="1890"/>
                      <a:pt x="1749" y="1883"/>
                      <a:pt x="1753" y="1872"/>
                    </a:cubicBezTo>
                    <a:cubicBezTo>
                      <a:pt x="1773" y="1881"/>
                      <a:pt x="1783" y="1849"/>
                      <a:pt x="1809" y="1852"/>
                    </a:cubicBezTo>
                    <a:cubicBezTo>
                      <a:pt x="1815" y="1846"/>
                      <a:pt x="1814" y="1833"/>
                      <a:pt x="1821" y="1828"/>
                    </a:cubicBezTo>
                    <a:cubicBezTo>
                      <a:pt x="1852" y="1823"/>
                      <a:pt x="1870" y="1805"/>
                      <a:pt x="1885" y="1784"/>
                    </a:cubicBezTo>
                    <a:cubicBezTo>
                      <a:pt x="1906" y="1778"/>
                      <a:pt x="1917" y="1763"/>
                      <a:pt x="1929" y="1748"/>
                    </a:cubicBezTo>
                    <a:cubicBezTo>
                      <a:pt x="1942" y="1749"/>
                      <a:pt x="1942" y="1737"/>
                      <a:pt x="1957" y="1740"/>
                    </a:cubicBezTo>
                    <a:cubicBezTo>
                      <a:pt x="1994" y="1699"/>
                      <a:pt x="2016" y="1644"/>
                      <a:pt x="2057" y="1608"/>
                    </a:cubicBezTo>
                    <a:cubicBezTo>
                      <a:pt x="2057" y="1601"/>
                      <a:pt x="2057" y="1595"/>
                      <a:pt x="2057" y="1588"/>
                    </a:cubicBezTo>
                    <a:cubicBezTo>
                      <a:pt x="2072" y="1588"/>
                      <a:pt x="2072" y="1574"/>
                      <a:pt x="2081" y="1568"/>
                    </a:cubicBezTo>
                    <a:cubicBezTo>
                      <a:pt x="2078" y="1530"/>
                      <a:pt x="2085" y="1503"/>
                      <a:pt x="2097" y="1480"/>
                    </a:cubicBezTo>
                    <a:cubicBezTo>
                      <a:pt x="2094" y="1445"/>
                      <a:pt x="2105" y="1414"/>
                      <a:pt x="2113" y="1380"/>
                    </a:cubicBezTo>
                    <a:cubicBezTo>
                      <a:pt x="2101" y="1376"/>
                      <a:pt x="2105" y="1356"/>
                      <a:pt x="2093" y="1352"/>
                    </a:cubicBezTo>
                    <a:cubicBezTo>
                      <a:pt x="2089" y="1317"/>
                      <a:pt x="2067" y="1301"/>
                      <a:pt x="2057" y="1272"/>
                    </a:cubicBezTo>
                    <a:cubicBezTo>
                      <a:pt x="2026" y="1266"/>
                      <a:pt x="2015" y="1233"/>
                      <a:pt x="1993" y="1216"/>
                    </a:cubicBezTo>
                    <a:cubicBezTo>
                      <a:pt x="1968" y="1198"/>
                      <a:pt x="1935" y="1196"/>
                      <a:pt x="1909" y="1176"/>
                    </a:cubicBezTo>
                    <a:cubicBezTo>
                      <a:pt x="1899" y="1179"/>
                      <a:pt x="1888" y="1181"/>
                      <a:pt x="1873" y="1180"/>
                    </a:cubicBezTo>
                    <a:cubicBezTo>
                      <a:pt x="1823" y="1159"/>
                      <a:pt x="1767" y="1186"/>
                      <a:pt x="1721" y="1180"/>
                    </a:cubicBezTo>
                    <a:cubicBezTo>
                      <a:pt x="1698" y="1209"/>
                      <a:pt x="1650" y="1213"/>
                      <a:pt x="1629" y="1244"/>
                    </a:cubicBezTo>
                    <a:cubicBezTo>
                      <a:pt x="1582" y="1256"/>
                      <a:pt x="1566" y="1298"/>
                      <a:pt x="1533" y="1324"/>
                    </a:cubicBezTo>
                    <a:cubicBezTo>
                      <a:pt x="1533" y="1332"/>
                      <a:pt x="1533" y="1340"/>
                      <a:pt x="1533" y="1348"/>
                    </a:cubicBezTo>
                    <a:cubicBezTo>
                      <a:pt x="1518" y="1345"/>
                      <a:pt x="1518" y="1357"/>
                      <a:pt x="1505" y="1356"/>
                    </a:cubicBezTo>
                    <a:cubicBezTo>
                      <a:pt x="1487" y="1338"/>
                      <a:pt x="1458" y="1314"/>
                      <a:pt x="1429" y="1320"/>
                    </a:cubicBezTo>
                    <a:cubicBezTo>
                      <a:pt x="1451" y="1377"/>
                      <a:pt x="1433" y="1431"/>
                      <a:pt x="1413" y="1484"/>
                    </a:cubicBezTo>
                    <a:cubicBezTo>
                      <a:pt x="1399" y="1481"/>
                      <a:pt x="1398" y="1490"/>
                      <a:pt x="1385" y="1488"/>
                    </a:cubicBezTo>
                    <a:cubicBezTo>
                      <a:pt x="1373" y="1520"/>
                      <a:pt x="1347" y="1523"/>
                      <a:pt x="1313" y="1532"/>
                    </a:cubicBezTo>
                    <a:cubicBezTo>
                      <a:pt x="1279" y="1540"/>
                      <a:pt x="1257" y="1536"/>
                      <a:pt x="1241" y="1512"/>
                    </a:cubicBezTo>
                    <a:cubicBezTo>
                      <a:pt x="1232" y="1499"/>
                      <a:pt x="1223" y="1489"/>
                      <a:pt x="1217" y="1480"/>
                    </a:cubicBezTo>
                    <a:cubicBezTo>
                      <a:pt x="1215" y="1477"/>
                      <a:pt x="1219" y="1470"/>
                      <a:pt x="1217" y="1468"/>
                    </a:cubicBezTo>
                    <a:cubicBezTo>
                      <a:pt x="1204" y="1451"/>
                      <a:pt x="1176" y="1440"/>
                      <a:pt x="1165" y="1424"/>
                    </a:cubicBezTo>
                    <a:cubicBezTo>
                      <a:pt x="1156" y="1411"/>
                      <a:pt x="1154" y="1399"/>
                      <a:pt x="1141" y="1396"/>
                    </a:cubicBezTo>
                    <a:cubicBezTo>
                      <a:pt x="1118" y="1375"/>
                      <a:pt x="1124" y="1325"/>
                      <a:pt x="1093" y="1312"/>
                    </a:cubicBezTo>
                    <a:cubicBezTo>
                      <a:pt x="1091" y="1302"/>
                      <a:pt x="1100" y="1303"/>
                      <a:pt x="1097" y="1292"/>
                    </a:cubicBezTo>
                    <a:cubicBezTo>
                      <a:pt x="1079" y="1298"/>
                      <a:pt x="1065" y="1308"/>
                      <a:pt x="1053" y="1320"/>
                    </a:cubicBezTo>
                    <a:cubicBezTo>
                      <a:pt x="1051" y="1351"/>
                      <a:pt x="1075" y="1364"/>
                      <a:pt x="1077" y="1388"/>
                    </a:cubicBezTo>
                    <a:cubicBezTo>
                      <a:pt x="1080" y="1431"/>
                      <a:pt x="1038" y="1466"/>
                      <a:pt x="1041" y="1516"/>
                    </a:cubicBezTo>
                    <a:cubicBezTo>
                      <a:pt x="1062" y="1537"/>
                      <a:pt x="1089" y="1550"/>
                      <a:pt x="1097" y="1584"/>
                    </a:cubicBezTo>
                    <a:cubicBezTo>
                      <a:pt x="1090" y="1598"/>
                      <a:pt x="1079" y="1609"/>
                      <a:pt x="1073" y="1624"/>
                    </a:cubicBezTo>
                    <a:cubicBezTo>
                      <a:pt x="1068" y="1623"/>
                      <a:pt x="1065" y="1618"/>
                      <a:pt x="1057" y="1620"/>
                    </a:cubicBezTo>
                    <a:cubicBezTo>
                      <a:pt x="1026" y="1638"/>
                      <a:pt x="980" y="1668"/>
                      <a:pt x="937" y="1700"/>
                    </a:cubicBezTo>
                    <a:cubicBezTo>
                      <a:pt x="931" y="1704"/>
                      <a:pt x="923" y="1704"/>
                      <a:pt x="917" y="1708"/>
                    </a:cubicBezTo>
                    <a:cubicBezTo>
                      <a:pt x="895" y="1723"/>
                      <a:pt x="886" y="1745"/>
                      <a:pt x="869" y="1752"/>
                    </a:cubicBezTo>
                    <a:cubicBezTo>
                      <a:pt x="843" y="1763"/>
                      <a:pt x="826" y="1738"/>
                      <a:pt x="813" y="1720"/>
                    </a:cubicBezTo>
                    <a:cubicBezTo>
                      <a:pt x="785" y="1719"/>
                      <a:pt x="772" y="1702"/>
                      <a:pt x="757" y="1688"/>
                    </a:cubicBezTo>
                    <a:cubicBezTo>
                      <a:pt x="685" y="1672"/>
                      <a:pt x="637" y="1634"/>
                      <a:pt x="553" y="1640"/>
                    </a:cubicBezTo>
                    <a:cubicBezTo>
                      <a:pt x="550" y="1654"/>
                      <a:pt x="559" y="1655"/>
                      <a:pt x="557" y="1668"/>
                    </a:cubicBezTo>
                    <a:cubicBezTo>
                      <a:pt x="586" y="1675"/>
                      <a:pt x="593" y="1704"/>
                      <a:pt x="617" y="1716"/>
                    </a:cubicBezTo>
                    <a:cubicBezTo>
                      <a:pt x="620" y="1765"/>
                      <a:pt x="685" y="1752"/>
                      <a:pt x="693" y="1796"/>
                    </a:cubicBezTo>
                    <a:cubicBezTo>
                      <a:pt x="686" y="1807"/>
                      <a:pt x="674" y="1815"/>
                      <a:pt x="669" y="1828"/>
                    </a:cubicBezTo>
                    <a:cubicBezTo>
                      <a:pt x="652" y="1828"/>
                      <a:pt x="645" y="1839"/>
                      <a:pt x="629" y="1840"/>
                    </a:cubicBezTo>
                    <a:cubicBezTo>
                      <a:pt x="618" y="1816"/>
                      <a:pt x="594" y="1830"/>
                      <a:pt x="585" y="1804"/>
                    </a:cubicBezTo>
                    <a:cubicBezTo>
                      <a:pt x="553" y="1799"/>
                      <a:pt x="525" y="1787"/>
                      <a:pt x="493" y="1780"/>
                    </a:cubicBezTo>
                    <a:cubicBezTo>
                      <a:pt x="470" y="1774"/>
                      <a:pt x="445" y="1766"/>
                      <a:pt x="433" y="1764"/>
                    </a:cubicBezTo>
                    <a:cubicBezTo>
                      <a:pt x="423" y="1763"/>
                      <a:pt x="409" y="1766"/>
                      <a:pt x="397" y="1768"/>
                    </a:cubicBezTo>
                    <a:cubicBezTo>
                      <a:pt x="379" y="1771"/>
                      <a:pt x="381" y="1760"/>
                      <a:pt x="365" y="1760"/>
                    </a:cubicBezTo>
                    <a:cubicBezTo>
                      <a:pt x="356" y="1760"/>
                      <a:pt x="344" y="1766"/>
                      <a:pt x="333" y="1768"/>
                    </a:cubicBezTo>
                    <a:cubicBezTo>
                      <a:pt x="333" y="1785"/>
                      <a:pt x="350" y="1788"/>
                      <a:pt x="361" y="1796"/>
                    </a:cubicBezTo>
                    <a:cubicBezTo>
                      <a:pt x="393" y="1821"/>
                      <a:pt x="418" y="1846"/>
                      <a:pt x="453" y="1864"/>
                    </a:cubicBezTo>
                    <a:cubicBezTo>
                      <a:pt x="456" y="1884"/>
                      <a:pt x="454" y="1886"/>
                      <a:pt x="453" y="1908"/>
                    </a:cubicBezTo>
                    <a:cubicBezTo>
                      <a:pt x="431" y="1932"/>
                      <a:pt x="395" y="1927"/>
                      <a:pt x="369" y="1908"/>
                    </a:cubicBezTo>
                    <a:cubicBezTo>
                      <a:pt x="357" y="1905"/>
                      <a:pt x="354" y="1912"/>
                      <a:pt x="345" y="1912"/>
                    </a:cubicBezTo>
                    <a:cubicBezTo>
                      <a:pt x="330" y="1893"/>
                      <a:pt x="307" y="1900"/>
                      <a:pt x="285" y="1896"/>
                    </a:cubicBezTo>
                    <a:cubicBezTo>
                      <a:pt x="256" y="1890"/>
                      <a:pt x="224" y="1870"/>
                      <a:pt x="185" y="1876"/>
                    </a:cubicBezTo>
                    <a:cubicBezTo>
                      <a:pt x="174" y="1861"/>
                      <a:pt x="143" y="1869"/>
                      <a:pt x="129" y="1876"/>
                    </a:cubicBezTo>
                    <a:cubicBezTo>
                      <a:pt x="119" y="1879"/>
                      <a:pt x="95" y="1868"/>
                      <a:pt x="97" y="1884"/>
                    </a:cubicBezTo>
                    <a:cubicBezTo>
                      <a:pt x="99" y="1907"/>
                      <a:pt x="132" y="1920"/>
                      <a:pt x="149" y="1944"/>
                    </a:cubicBezTo>
                    <a:cubicBezTo>
                      <a:pt x="156" y="1954"/>
                      <a:pt x="158" y="1965"/>
                      <a:pt x="165" y="1976"/>
                    </a:cubicBezTo>
                    <a:cubicBezTo>
                      <a:pt x="197" y="1983"/>
                      <a:pt x="206" y="2013"/>
                      <a:pt x="241" y="2016"/>
                    </a:cubicBezTo>
                    <a:cubicBezTo>
                      <a:pt x="254" y="2051"/>
                      <a:pt x="290" y="2063"/>
                      <a:pt x="333" y="2068"/>
                    </a:cubicBezTo>
                    <a:cubicBezTo>
                      <a:pt x="351" y="2095"/>
                      <a:pt x="387" y="2092"/>
                      <a:pt x="413" y="2116"/>
                    </a:cubicBezTo>
                    <a:cubicBezTo>
                      <a:pt x="434" y="2107"/>
                      <a:pt x="449" y="2139"/>
                      <a:pt x="481" y="2132"/>
                    </a:cubicBezTo>
                    <a:cubicBezTo>
                      <a:pt x="481" y="2139"/>
                      <a:pt x="482" y="2144"/>
                      <a:pt x="485" y="2148"/>
                    </a:cubicBezTo>
                    <a:cubicBezTo>
                      <a:pt x="510" y="2145"/>
                      <a:pt x="525" y="2171"/>
                      <a:pt x="553" y="2176"/>
                    </a:cubicBezTo>
                    <a:cubicBezTo>
                      <a:pt x="592" y="2183"/>
                      <a:pt x="638" y="2166"/>
                      <a:pt x="657" y="2200"/>
                    </a:cubicBezTo>
                    <a:cubicBezTo>
                      <a:pt x="676" y="2191"/>
                      <a:pt x="709" y="2209"/>
                      <a:pt x="725" y="2192"/>
                    </a:cubicBezTo>
                    <a:cubicBezTo>
                      <a:pt x="750" y="2210"/>
                      <a:pt x="793" y="2199"/>
                      <a:pt x="825" y="2184"/>
                    </a:cubicBezTo>
                    <a:cubicBezTo>
                      <a:pt x="837" y="2181"/>
                      <a:pt x="837" y="2191"/>
                      <a:pt x="849" y="2188"/>
                    </a:cubicBezTo>
                    <a:cubicBezTo>
                      <a:pt x="891" y="2165"/>
                      <a:pt x="954" y="2162"/>
                      <a:pt x="985" y="2128"/>
                    </a:cubicBezTo>
                    <a:cubicBezTo>
                      <a:pt x="1001" y="2130"/>
                      <a:pt x="1001" y="2115"/>
                      <a:pt x="1021" y="2120"/>
                    </a:cubicBezTo>
                    <a:cubicBezTo>
                      <a:pt x="1021" y="2106"/>
                      <a:pt x="1034" y="2104"/>
                      <a:pt x="1049" y="2104"/>
                    </a:cubicBezTo>
                    <a:cubicBezTo>
                      <a:pt x="1057" y="2095"/>
                      <a:pt x="1063" y="2084"/>
                      <a:pt x="1073" y="2076"/>
                    </a:cubicBezTo>
                    <a:cubicBezTo>
                      <a:pt x="1086" y="2077"/>
                      <a:pt x="1086" y="2065"/>
                      <a:pt x="1101" y="2068"/>
                    </a:cubicBezTo>
                    <a:cubicBezTo>
                      <a:pt x="1116" y="2046"/>
                      <a:pt x="1137" y="2029"/>
                      <a:pt x="1161" y="2016"/>
                    </a:cubicBezTo>
                    <a:cubicBezTo>
                      <a:pt x="1178" y="1987"/>
                      <a:pt x="1197" y="1961"/>
                      <a:pt x="1229" y="1948"/>
                    </a:cubicBezTo>
                    <a:cubicBezTo>
                      <a:pt x="1264" y="1887"/>
                      <a:pt x="1320" y="1847"/>
                      <a:pt x="1345" y="1776"/>
                    </a:cubicBezTo>
                    <a:cubicBezTo>
                      <a:pt x="1365" y="1760"/>
                      <a:pt x="1386" y="1774"/>
                      <a:pt x="1397" y="1788"/>
                    </a:cubicBezTo>
                    <a:cubicBezTo>
                      <a:pt x="1383" y="1820"/>
                      <a:pt x="1382" y="1842"/>
                      <a:pt x="1365" y="1872"/>
                    </a:cubicBezTo>
                    <a:cubicBezTo>
                      <a:pt x="1358" y="1872"/>
                      <a:pt x="1353" y="1873"/>
                      <a:pt x="1349" y="1876"/>
                    </a:cubicBezTo>
                    <a:cubicBezTo>
                      <a:pt x="1333" y="1923"/>
                      <a:pt x="1286" y="1938"/>
                      <a:pt x="1273" y="1988"/>
                    </a:cubicBezTo>
                    <a:cubicBezTo>
                      <a:pt x="1304" y="1993"/>
                      <a:pt x="1332" y="2010"/>
                      <a:pt x="1353" y="1988"/>
                    </a:cubicBezTo>
                    <a:cubicBezTo>
                      <a:pt x="1361" y="1990"/>
                      <a:pt x="1363" y="1997"/>
                      <a:pt x="1373" y="1996"/>
                    </a:cubicBezTo>
                    <a:cubicBezTo>
                      <a:pt x="1407" y="1960"/>
                      <a:pt x="1489" y="1997"/>
                      <a:pt x="1525" y="1964"/>
                    </a:cubicBezTo>
                    <a:cubicBezTo>
                      <a:pt x="1537" y="1964"/>
                      <a:pt x="1551" y="1962"/>
                      <a:pt x="1557" y="1968"/>
                    </a:cubicBezTo>
                    <a:cubicBezTo>
                      <a:pt x="1563" y="1963"/>
                      <a:pt x="1563" y="1953"/>
                      <a:pt x="1569" y="1948"/>
                    </a:cubicBezTo>
                    <a:close/>
                    <a:moveTo>
                      <a:pt x="1249" y="1428"/>
                    </a:moveTo>
                    <a:cubicBezTo>
                      <a:pt x="1264" y="1449"/>
                      <a:pt x="1275" y="1474"/>
                      <a:pt x="1297" y="1476"/>
                    </a:cubicBezTo>
                    <a:cubicBezTo>
                      <a:pt x="1332" y="1479"/>
                      <a:pt x="1381" y="1423"/>
                      <a:pt x="1385" y="1400"/>
                    </a:cubicBezTo>
                    <a:cubicBezTo>
                      <a:pt x="1395" y="1341"/>
                      <a:pt x="1352" y="1276"/>
                      <a:pt x="1293" y="1268"/>
                    </a:cubicBezTo>
                    <a:cubicBezTo>
                      <a:pt x="1253" y="1263"/>
                      <a:pt x="1210" y="1280"/>
                      <a:pt x="1169" y="1296"/>
                    </a:cubicBezTo>
                    <a:cubicBezTo>
                      <a:pt x="1149" y="1358"/>
                      <a:pt x="1214" y="1378"/>
                      <a:pt x="1249" y="1428"/>
                    </a:cubicBezTo>
                    <a:close/>
                    <a:moveTo>
                      <a:pt x="1401" y="1396"/>
                    </a:moveTo>
                    <a:cubicBezTo>
                      <a:pt x="1397" y="1419"/>
                      <a:pt x="1418" y="1398"/>
                      <a:pt x="1401" y="1396"/>
                    </a:cubicBezTo>
                    <a:close/>
                    <a:moveTo>
                      <a:pt x="937" y="1516"/>
                    </a:moveTo>
                    <a:cubicBezTo>
                      <a:pt x="899" y="1515"/>
                      <a:pt x="866" y="1489"/>
                      <a:pt x="829" y="1500"/>
                    </a:cubicBezTo>
                    <a:cubicBezTo>
                      <a:pt x="826" y="1512"/>
                      <a:pt x="836" y="1512"/>
                      <a:pt x="833" y="1524"/>
                    </a:cubicBezTo>
                    <a:cubicBezTo>
                      <a:pt x="880" y="1553"/>
                      <a:pt x="928" y="1581"/>
                      <a:pt x="981" y="1604"/>
                    </a:cubicBezTo>
                    <a:cubicBezTo>
                      <a:pt x="991" y="1595"/>
                      <a:pt x="1005" y="1591"/>
                      <a:pt x="1009" y="1576"/>
                    </a:cubicBezTo>
                    <a:cubicBezTo>
                      <a:pt x="985" y="1556"/>
                      <a:pt x="957" y="1540"/>
                      <a:pt x="937" y="1516"/>
                    </a:cubicBezTo>
                    <a:close/>
                    <a:moveTo>
                      <a:pt x="2137" y="1732"/>
                    </a:moveTo>
                    <a:cubicBezTo>
                      <a:pt x="2121" y="1712"/>
                      <a:pt x="2103" y="1694"/>
                      <a:pt x="2097" y="1664"/>
                    </a:cubicBezTo>
                    <a:cubicBezTo>
                      <a:pt x="2060" y="1676"/>
                      <a:pt x="2051" y="1716"/>
                      <a:pt x="2033" y="1748"/>
                    </a:cubicBezTo>
                    <a:cubicBezTo>
                      <a:pt x="2056" y="1773"/>
                      <a:pt x="2085" y="1792"/>
                      <a:pt x="2101" y="1824"/>
                    </a:cubicBezTo>
                    <a:cubicBezTo>
                      <a:pt x="2134" y="1832"/>
                      <a:pt x="2145" y="1863"/>
                      <a:pt x="2173" y="1876"/>
                    </a:cubicBezTo>
                    <a:cubicBezTo>
                      <a:pt x="2166" y="1823"/>
                      <a:pt x="2145" y="1784"/>
                      <a:pt x="2137" y="17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15"/>
              <p:cNvSpPr>
                <a:spLocks/>
              </p:cNvSpPr>
              <p:nvPr/>
            </p:nvSpPr>
            <p:spPr bwMode="auto">
              <a:xfrm>
                <a:off x="1817" y="1106"/>
                <a:ext cx="80" cy="84"/>
              </a:xfrm>
              <a:custGeom>
                <a:avLst/>
                <a:gdLst>
                  <a:gd name="T0" fmla="*/ 188 w 199"/>
                  <a:gd name="T1" fmla="*/ 176 h 207"/>
                  <a:gd name="T2" fmla="*/ 124 w 199"/>
                  <a:gd name="T3" fmla="*/ 156 h 207"/>
                  <a:gd name="T4" fmla="*/ 96 w 199"/>
                  <a:gd name="T5" fmla="*/ 204 h 207"/>
                  <a:gd name="T6" fmla="*/ 80 w 199"/>
                  <a:gd name="T7" fmla="*/ 196 h 207"/>
                  <a:gd name="T8" fmla="*/ 96 w 199"/>
                  <a:gd name="T9" fmla="*/ 140 h 207"/>
                  <a:gd name="T10" fmla="*/ 20 w 199"/>
                  <a:gd name="T11" fmla="*/ 152 h 207"/>
                  <a:gd name="T12" fmla="*/ 68 w 199"/>
                  <a:gd name="T13" fmla="*/ 96 h 207"/>
                  <a:gd name="T14" fmla="*/ 28 w 199"/>
                  <a:gd name="T15" fmla="*/ 60 h 207"/>
                  <a:gd name="T16" fmla="*/ 8 w 199"/>
                  <a:gd name="T17" fmla="*/ 4 h 207"/>
                  <a:gd name="T18" fmla="*/ 64 w 199"/>
                  <a:gd name="T19" fmla="*/ 60 h 207"/>
                  <a:gd name="T20" fmla="*/ 84 w 199"/>
                  <a:gd name="T21" fmla="*/ 56 h 207"/>
                  <a:gd name="T22" fmla="*/ 148 w 199"/>
                  <a:gd name="T23" fmla="*/ 0 h 207"/>
                  <a:gd name="T24" fmla="*/ 124 w 199"/>
                  <a:gd name="T25" fmla="*/ 60 h 207"/>
                  <a:gd name="T26" fmla="*/ 136 w 199"/>
                  <a:gd name="T27" fmla="*/ 108 h 207"/>
                  <a:gd name="T28" fmla="*/ 120 w 199"/>
                  <a:gd name="T29" fmla="*/ 112 h 207"/>
                  <a:gd name="T30" fmla="*/ 116 w 199"/>
                  <a:gd name="T31" fmla="*/ 120 h 207"/>
                  <a:gd name="T32" fmla="*/ 140 w 199"/>
                  <a:gd name="T33" fmla="*/ 120 h 207"/>
                  <a:gd name="T34" fmla="*/ 188 w 199"/>
                  <a:gd name="T35" fmla="*/ 17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207">
                    <a:moveTo>
                      <a:pt x="188" y="176"/>
                    </a:moveTo>
                    <a:cubicBezTo>
                      <a:pt x="162" y="178"/>
                      <a:pt x="155" y="142"/>
                      <a:pt x="124" y="156"/>
                    </a:cubicBezTo>
                    <a:cubicBezTo>
                      <a:pt x="106" y="164"/>
                      <a:pt x="113" y="187"/>
                      <a:pt x="96" y="204"/>
                    </a:cubicBezTo>
                    <a:cubicBezTo>
                      <a:pt x="85" y="207"/>
                      <a:pt x="88" y="196"/>
                      <a:pt x="80" y="196"/>
                    </a:cubicBezTo>
                    <a:cubicBezTo>
                      <a:pt x="86" y="178"/>
                      <a:pt x="93" y="161"/>
                      <a:pt x="96" y="140"/>
                    </a:cubicBezTo>
                    <a:cubicBezTo>
                      <a:pt x="71" y="111"/>
                      <a:pt x="55" y="156"/>
                      <a:pt x="20" y="152"/>
                    </a:cubicBezTo>
                    <a:cubicBezTo>
                      <a:pt x="9" y="121"/>
                      <a:pt x="64" y="120"/>
                      <a:pt x="68" y="96"/>
                    </a:cubicBezTo>
                    <a:cubicBezTo>
                      <a:pt x="71" y="77"/>
                      <a:pt x="65" y="56"/>
                      <a:pt x="28" y="60"/>
                    </a:cubicBezTo>
                    <a:cubicBezTo>
                      <a:pt x="17" y="47"/>
                      <a:pt x="0" y="23"/>
                      <a:pt x="8" y="4"/>
                    </a:cubicBezTo>
                    <a:cubicBezTo>
                      <a:pt x="42" y="8"/>
                      <a:pt x="52" y="34"/>
                      <a:pt x="64" y="60"/>
                    </a:cubicBezTo>
                    <a:cubicBezTo>
                      <a:pt x="74" y="62"/>
                      <a:pt x="73" y="53"/>
                      <a:pt x="84" y="56"/>
                    </a:cubicBezTo>
                    <a:cubicBezTo>
                      <a:pt x="102" y="34"/>
                      <a:pt x="115" y="7"/>
                      <a:pt x="148" y="0"/>
                    </a:cubicBezTo>
                    <a:cubicBezTo>
                      <a:pt x="160" y="26"/>
                      <a:pt x="147" y="57"/>
                      <a:pt x="124" y="60"/>
                    </a:cubicBezTo>
                    <a:cubicBezTo>
                      <a:pt x="119" y="85"/>
                      <a:pt x="134" y="90"/>
                      <a:pt x="136" y="108"/>
                    </a:cubicBezTo>
                    <a:cubicBezTo>
                      <a:pt x="131" y="103"/>
                      <a:pt x="121" y="103"/>
                      <a:pt x="120" y="112"/>
                    </a:cubicBezTo>
                    <a:cubicBezTo>
                      <a:pt x="119" y="115"/>
                      <a:pt x="116" y="116"/>
                      <a:pt x="116" y="120"/>
                    </a:cubicBezTo>
                    <a:cubicBezTo>
                      <a:pt x="123" y="113"/>
                      <a:pt x="126" y="123"/>
                      <a:pt x="140" y="120"/>
                    </a:cubicBezTo>
                    <a:cubicBezTo>
                      <a:pt x="147" y="146"/>
                      <a:pt x="199" y="146"/>
                      <a:pt x="188" y="1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16"/>
              <p:cNvSpPr>
                <a:spLocks/>
              </p:cNvSpPr>
              <p:nvPr/>
            </p:nvSpPr>
            <p:spPr bwMode="auto">
              <a:xfrm>
                <a:off x="2085" y="1112"/>
                <a:ext cx="10" cy="4"/>
              </a:xfrm>
              <a:custGeom>
                <a:avLst/>
                <a:gdLst>
                  <a:gd name="T0" fmla="*/ 1 w 23"/>
                  <a:gd name="T1" fmla="*/ 6 h 10"/>
                  <a:gd name="T2" fmla="*/ 13 w 23"/>
                  <a:gd name="T3" fmla="*/ 10 h 10"/>
                  <a:gd name="T4" fmla="*/ 1 w 23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1" y="6"/>
                    </a:moveTo>
                    <a:cubicBezTo>
                      <a:pt x="0" y="0"/>
                      <a:pt x="23" y="0"/>
                      <a:pt x="13" y="10"/>
                    </a:cubicBezTo>
                    <a:cubicBezTo>
                      <a:pt x="15" y="8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17"/>
              <p:cNvSpPr>
                <a:spLocks/>
              </p:cNvSpPr>
              <p:nvPr/>
            </p:nvSpPr>
            <p:spPr bwMode="auto">
              <a:xfrm>
                <a:off x="2074" y="1121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18"/>
              <p:cNvSpPr>
                <a:spLocks noEditPoints="1"/>
              </p:cNvSpPr>
              <p:nvPr/>
            </p:nvSpPr>
            <p:spPr bwMode="auto">
              <a:xfrm>
                <a:off x="3291" y="1122"/>
                <a:ext cx="324" cy="318"/>
              </a:xfrm>
              <a:custGeom>
                <a:avLst/>
                <a:gdLst>
                  <a:gd name="T0" fmla="*/ 195 w 799"/>
                  <a:gd name="T1" fmla="*/ 748 h 784"/>
                  <a:gd name="T2" fmla="*/ 95 w 799"/>
                  <a:gd name="T3" fmla="*/ 676 h 784"/>
                  <a:gd name="T4" fmla="*/ 19 w 799"/>
                  <a:gd name="T5" fmla="*/ 544 h 784"/>
                  <a:gd name="T6" fmla="*/ 15 w 799"/>
                  <a:gd name="T7" fmla="*/ 500 h 784"/>
                  <a:gd name="T8" fmla="*/ 3 w 799"/>
                  <a:gd name="T9" fmla="*/ 388 h 784"/>
                  <a:gd name="T10" fmla="*/ 15 w 799"/>
                  <a:gd name="T11" fmla="*/ 312 h 784"/>
                  <a:gd name="T12" fmla="*/ 39 w 799"/>
                  <a:gd name="T13" fmla="*/ 228 h 784"/>
                  <a:gd name="T14" fmla="*/ 251 w 799"/>
                  <a:gd name="T15" fmla="*/ 32 h 784"/>
                  <a:gd name="T16" fmla="*/ 375 w 799"/>
                  <a:gd name="T17" fmla="*/ 8 h 784"/>
                  <a:gd name="T18" fmla="*/ 503 w 799"/>
                  <a:gd name="T19" fmla="*/ 12 h 784"/>
                  <a:gd name="T20" fmla="*/ 583 w 799"/>
                  <a:gd name="T21" fmla="*/ 40 h 784"/>
                  <a:gd name="T22" fmla="*/ 719 w 799"/>
                  <a:gd name="T23" fmla="*/ 144 h 784"/>
                  <a:gd name="T24" fmla="*/ 743 w 799"/>
                  <a:gd name="T25" fmla="*/ 188 h 784"/>
                  <a:gd name="T26" fmla="*/ 779 w 799"/>
                  <a:gd name="T27" fmla="*/ 304 h 784"/>
                  <a:gd name="T28" fmla="*/ 795 w 799"/>
                  <a:gd name="T29" fmla="*/ 420 h 784"/>
                  <a:gd name="T30" fmla="*/ 743 w 799"/>
                  <a:gd name="T31" fmla="*/ 584 h 784"/>
                  <a:gd name="T32" fmla="*/ 703 w 799"/>
                  <a:gd name="T33" fmla="*/ 652 h 784"/>
                  <a:gd name="T34" fmla="*/ 623 w 799"/>
                  <a:gd name="T35" fmla="*/ 724 h 784"/>
                  <a:gd name="T36" fmla="*/ 487 w 799"/>
                  <a:gd name="T37" fmla="*/ 772 h 784"/>
                  <a:gd name="T38" fmla="*/ 195 w 799"/>
                  <a:gd name="T39" fmla="*/ 748 h 784"/>
                  <a:gd name="T40" fmla="*/ 351 w 799"/>
                  <a:gd name="T41" fmla="*/ 364 h 784"/>
                  <a:gd name="T42" fmla="*/ 351 w 799"/>
                  <a:gd name="T43" fmla="*/ 412 h 784"/>
                  <a:gd name="T44" fmla="*/ 411 w 799"/>
                  <a:gd name="T45" fmla="*/ 380 h 784"/>
                  <a:gd name="T46" fmla="*/ 351 w 799"/>
                  <a:gd name="T47" fmla="*/ 364 h 784"/>
                  <a:gd name="T48" fmla="*/ 663 w 799"/>
                  <a:gd name="T49" fmla="*/ 432 h 784"/>
                  <a:gd name="T50" fmla="*/ 699 w 799"/>
                  <a:gd name="T51" fmla="*/ 384 h 784"/>
                  <a:gd name="T52" fmla="*/ 663 w 799"/>
                  <a:gd name="T53" fmla="*/ 432 h 784"/>
                  <a:gd name="T54" fmla="*/ 579 w 799"/>
                  <a:gd name="T55" fmla="*/ 504 h 784"/>
                  <a:gd name="T56" fmla="*/ 547 w 799"/>
                  <a:gd name="T57" fmla="*/ 476 h 784"/>
                  <a:gd name="T58" fmla="*/ 491 w 799"/>
                  <a:gd name="T59" fmla="*/ 472 h 784"/>
                  <a:gd name="T60" fmla="*/ 547 w 799"/>
                  <a:gd name="T61" fmla="*/ 548 h 784"/>
                  <a:gd name="T62" fmla="*/ 475 w 799"/>
                  <a:gd name="T63" fmla="*/ 584 h 784"/>
                  <a:gd name="T64" fmla="*/ 479 w 799"/>
                  <a:gd name="T65" fmla="*/ 616 h 784"/>
                  <a:gd name="T66" fmla="*/ 603 w 799"/>
                  <a:gd name="T67" fmla="*/ 572 h 784"/>
                  <a:gd name="T68" fmla="*/ 611 w 799"/>
                  <a:gd name="T69" fmla="*/ 548 h 784"/>
                  <a:gd name="T70" fmla="*/ 579 w 799"/>
                  <a:gd name="T71" fmla="*/ 504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99" h="784">
                    <a:moveTo>
                      <a:pt x="195" y="748"/>
                    </a:moveTo>
                    <a:cubicBezTo>
                      <a:pt x="162" y="724"/>
                      <a:pt x="128" y="700"/>
                      <a:pt x="95" y="676"/>
                    </a:cubicBezTo>
                    <a:cubicBezTo>
                      <a:pt x="71" y="622"/>
                      <a:pt x="32" y="594"/>
                      <a:pt x="19" y="544"/>
                    </a:cubicBezTo>
                    <a:cubicBezTo>
                      <a:pt x="16" y="531"/>
                      <a:pt x="18" y="514"/>
                      <a:pt x="15" y="500"/>
                    </a:cubicBezTo>
                    <a:cubicBezTo>
                      <a:pt x="9" y="470"/>
                      <a:pt x="0" y="433"/>
                      <a:pt x="3" y="388"/>
                    </a:cubicBezTo>
                    <a:cubicBezTo>
                      <a:pt x="5" y="365"/>
                      <a:pt x="10" y="336"/>
                      <a:pt x="15" y="312"/>
                    </a:cubicBezTo>
                    <a:cubicBezTo>
                      <a:pt x="21" y="282"/>
                      <a:pt x="28" y="250"/>
                      <a:pt x="39" y="228"/>
                    </a:cubicBezTo>
                    <a:cubicBezTo>
                      <a:pt x="77" y="147"/>
                      <a:pt x="169" y="64"/>
                      <a:pt x="251" y="32"/>
                    </a:cubicBezTo>
                    <a:cubicBezTo>
                      <a:pt x="279" y="21"/>
                      <a:pt x="333" y="21"/>
                      <a:pt x="375" y="8"/>
                    </a:cubicBezTo>
                    <a:cubicBezTo>
                      <a:pt x="399" y="0"/>
                      <a:pt x="469" y="6"/>
                      <a:pt x="503" y="12"/>
                    </a:cubicBezTo>
                    <a:cubicBezTo>
                      <a:pt x="530" y="17"/>
                      <a:pt x="557" y="29"/>
                      <a:pt x="583" y="40"/>
                    </a:cubicBezTo>
                    <a:cubicBezTo>
                      <a:pt x="651" y="68"/>
                      <a:pt x="680" y="85"/>
                      <a:pt x="719" y="144"/>
                    </a:cubicBezTo>
                    <a:cubicBezTo>
                      <a:pt x="728" y="157"/>
                      <a:pt x="735" y="173"/>
                      <a:pt x="743" y="188"/>
                    </a:cubicBezTo>
                    <a:cubicBezTo>
                      <a:pt x="764" y="226"/>
                      <a:pt x="770" y="251"/>
                      <a:pt x="779" y="304"/>
                    </a:cubicBezTo>
                    <a:cubicBezTo>
                      <a:pt x="786" y="344"/>
                      <a:pt x="799" y="370"/>
                      <a:pt x="795" y="420"/>
                    </a:cubicBezTo>
                    <a:cubicBezTo>
                      <a:pt x="791" y="471"/>
                      <a:pt x="765" y="539"/>
                      <a:pt x="743" y="584"/>
                    </a:cubicBezTo>
                    <a:cubicBezTo>
                      <a:pt x="728" y="615"/>
                      <a:pt x="721" y="629"/>
                      <a:pt x="703" y="652"/>
                    </a:cubicBezTo>
                    <a:cubicBezTo>
                      <a:pt x="682" y="679"/>
                      <a:pt x="660" y="702"/>
                      <a:pt x="623" y="724"/>
                    </a:cubicBezTo>
                    <a:cubicBezTo>
                      <a:pt x="581" y="749"/>
                      <a:pt x="544" y="766"/>
                      <a:pt x="487" y="772"/>
                    </a:cubicBezTo>
                    <a:cubicBezTo>
                      <a:pt x="379" y="784"/>
                      <a:pt x="292" y="774"/>
                      <a:pt x="195" y="748"/>
                    </a:cubicBezTo>
                    <a:close/>
                    <a:moveTo>
                      <a:pt x="351" y="364"/>
                    </a:moveTo>
                    <a:cubicBezTo>
                      <a:pt x="347" y="375"/>
                      <a:pt x="343" y="401"/>
                      <a:pt x="351" y="412"/>
                    </a:cubicBezTo>
                    <a:cubicBezTo>
                      <a:pt x="383" y="429"/>
                      <a:pt x="403" y="401"/>
                      <a:pt x="411" y="380"/>
                    </a:cubicBezTo>
                    <a:cubicBezTo>
                      <a:pt x="404" y="350"/>
                      <a:pt x="375" y="349"/>
                      <a:pt x="351" y="364"/>
                    </a:cubicBezTo>
                    <a:close/>
                    <a:moveTo>
                      <a:pt x="663" y="432"/>
                    </a:moveTo>
                    <a:cubicBezTo>
                      <a:pt x="687" y="433"/>
                      <a:pt x="696" y="412"/>
                      <a:pt x="699" y="384"/>
                    </a:cubicBezTo>
                    <a:cubicBezTo>
                      <a:pt x="655" y="330"/>
                      <a:pt x="605" y="429"/>
                      <a:pt x="663" y="432"/>
                    </a:cubicBezTo>
                    <a:close/>
                    <a:moveTo>
                      <a:pt x="579" y="504"/>
                    </a:moveTo>
                    <a:cubicBezTo>
                      <a:pt x="566" y="491"/>
                      <a:pt x="559" y="486"/>
                      <a:pt x="547" y="476"/>
                    </a:cubicBezTo>
                    <a:cubicBezTo>
                      <a:pt x="525" y="458"/>
                      <a:pt x="516" y="452"/>
                      <a:pt x="491" y="472"/>
                    </a:cubicBezTo>
                    <a:cubicBezTo>
                      <a:pt x="490" y="517"/>
                      <a:pt x="540" y="511"/>
                      <a:pt x="547" y="548"/>
                    </a:cubicBezTo>
                    <a:cubicBezTo>
                      <a:pt x="522" y="559"/>
                      <a:pt x="498" y="571"/>
                      <a:pt x="475" y="584"/>
                    </a:cubicBezTo>
                    <a:cubicBezTo>
                      <a:pt x="475" y="596"/>
                      <a:pt x="473" y="610"/>
                      <a:pt x="479" y="616"/>
                    </a:cubicBezTo>
                    <a:cubicBezTo>
                      <a:pt x="523" y="619"/>
                      <a:pt x="559" y="582"/>
                      <a:pt x="603" y="572"/>
                    </a:cubicBezTo>
                    <a:cubicBezTo>
                      <a:pt x="603" y="562"/>
                      <a:pt x="605" y="553"/>
                      <a:pt x="611" y="548"/>
                    </a:cubicBezTo>
                    <a:cubicBezTo>
                      <a:pt x="605" y="531"/>
                      <a:pt x="590" y="515"/>
                      <a:pt x="579" y="5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19"/>
              <p:cNvSpPr>
                <a:spLocks/>
              </p:cNvSpPr>
              <p:nvPr/>
            </p:nvSpPr>
            <p:spPr bwMode="auto">
              <a:xfrm>
                <a:off x="1878" y="1135"/>
                <a:ext cx="20" cy="11"/>
              </a:xfrm>
              <a:custGeom>
                <a:avLst/>
                <a:gdLst>
                  <a:gd name="T0" fmla="*/ 8 w 48"/>
                  <a:gd name="T1" fmla="*/ 2 h 29"/>
                  <a:gd name="T2" fmla="*/ 48 w 48"/>
                  <a:gd name="T3" fmla="*/ 10 h 29"/>
                  <a:gd name="T4" fmla="*/ 0 w 48"/>
                  <a:gd name="T5" fmla="*/ 22 h 29"/>
                  <a:gd name="T6" fmla="*/ 8 w 48"/>
                  <a:gd name="T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29">
                    <a:moveTo>
                      <a:pt x="8" y="2"/>
                    </a:moveTo>
                    <a:cubicBezTo>
                      <a:pt x="26" y="0"/>
                      <a:pt x="39" y="3"/>
                      <a:pt x="48" y="10"/>
                    </a:cubicBezTo>
                    <a:cubicBezTo>
                      <a:pt x="39" y="21"/>
                      <a:pt x="16" y="29"/>
                      <a:pt x="0" y="22"/>
                    </a:cubicBezTo>
                    <a:cubicBezTo>
                      <a:pt x="4" y="17"/>
                      <a:pt x="4" y="7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0"/>
              <p:cNvSpPr>
                <a:spLocks/>
              </p:cNvSpPr>
              <p:nvPr/>
            </p:nvSpPr>
            <p:spPr bwMode="auto">
              <a:xfrm>
                <a:off x="6348" y="1141"/>
                <a:ext cx="343" cy="211"/>
              </a:xfrm>
              <a:custGeom>
                <a:avLst/>
                <a:gdLst>
                  <a:gd name="T0" fmla="*/ 848 w 848"/>
                  <a:gd name="T1" fmla="*/ 157 h 521"/>
                  <a:gd name="T2" fmla="*/ 752 w 848"/>
                  <a:gd name="T3" fmla="*/ 277 h 521"/>
                  <a:gd name="T4" fmla="*/ 728 w 848"/>
                  <a:gd name="T5" fmla="*/ 289 h 521"/>
                  <a:gd name="T6" fmla="*/ 668 w 848"/>
                  <a:gd name="T7" fmla="*/ 357 h 521"/>
                  <a:gd name="T8" fmla="*/ 596 w 848"/>
                  <a:gd name="T9" fmla="*/ 405 h 521"/>
                  <a:gd name="T10" fmla="*/ 472 w 848"/>
                  <a:gd name="T11" fmla="*/ 461 h 521"/>
                  <a:gd name="T12" fmla="*/ 460 w 848"/>
                  <a:gd name="T13" fmla="*/ 469 h 521"/>
                  <a:gd name="T14" fmla="*/ 356 w 848"/>
                  <a:gd name="T15" fmla="*/ 501 h 521"/>
                  <a:gd name="T16" fmla="*/ 100 w 848"/>
                  <a:gd name="T17" fmla="*/ 481 h 521"/>
                  <a:gd name="T18" fmla="*/ 180 w 848"/>
                  <a:gd name="T19" fmla="*/ 369 h 521"/>
                  <a:gd name="T20" fmla="*/ 276 w 848"/>
                  <a:gd name="T21" fmla="*/ 317 h 521"/>
                  <a:gd name="T22" fmla="*/ 80 w 848"/>
                  <a:gd name="T23" fmla="*/ 357 h 521"/>
                  <a:gd name="T24" fmla="*/ 36 w 848"/>
                  <a:gd name="T25" fmla="*/ 313 h 521"/>
                  <a:gd name="T26" fmla="*/ 0 w 848"/>
                  <a:gd name="T27" fmla="*/ 265 h 521"/>
                  <a:gd name="T28" fmla="*/ 92 w 848"/>
                  <a:gd name="T29" fmla="*/ 157 h 521"/>
                  <a:gd name="T30" fmla="*/ 184 w 848"/>
                  <a:gd name="T31" fmla="*/ 89 h 521"/>
                  <a:gd name="T32" fmla="*/ 284 w 848"/>
                  <a:gd name="T33" fmla="*/ 33 h 521"/>
                  <a:gd name="T34" fmla="*/ 440 w 848"/>
                  <a:gd name="T35" fmla="*/ 9 h 521"/>
                  <a:gd name="T36" fmla="*/ 848 w 848"/>
                  <a:gd name="T37" fmla="*/ 157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8" h="521">
                    <a:moveTo>
                      <a:pt x="848" y="157"/>
                    </a:moveTo>
                    <a:cubicBezTo>
                      <a:pt x="824" y="200"/>
                      <a:pt x="792" y="245"/>
                      <a:pt x="752" y="277"/>
                    </a:cubicBezTo>
                    <a:cubicBezTo>
                      <a:pt x="745" y="283"/>
                      <a:pt x="735" y="283"/>
                      <a:pt x="728" y="289"/>
                    </a:cubicBezTo>
                    <a:cubicBezTo>
                      <a:pt x="705" y="308"/>
                      <a:pt x="690" y="338"/>
                      <a:pt x="668" y="357"/>
                    </a:cubicBezTo>
                    <a:cubicBezTo>
                      <a:pt x="650" y="373"/>
                      <a:pt x="621" y="389"/>
                      <a:pt x="596" y="405"/>
                    </a:cubicBezTo>
                    <a:cubicBezTo>
                      <a:pt x="555" y="431"/>
                      <a:pt x="526" y="444"/>
                      <a:pt x="472" y="461"/>
                    </a:cubicBezTo>
                    <a:cubicBezTo>
                      <a:pt x="466" y="463"/>
                      <a:pt x="463" y="468"/>
                      <a:pt x="460" y="469"/>
                    </a:cubicBezTo>
                    <a:cubicBezTo>
                      <a:pt x="422" y="480"/>
                      <a:pt x="382" y="476"/>
                      <a:pt x="356" y="501"/>
                    </a:cubicBezTo>
                    <a:cubicBezTo>
                      <a:pt x="279" y="492"/>
                      <a:pt x="169" y="521"/>
                      <a:pt x="100" y="481"/>
                    </a:cubicBezTo>
                    <a:cubicBezTo>
                      <a:pt x="70" y="412"/>
                      <a:pt x="129" y="395"/>
                      <a:pt x="180" y="369"/>
                    </a:cubicBezTo>
                    <a:cubicBezTo>
                      <a:pt x="217" y="350"/>
                      <a:pt x="252" y="328"/>
                      <a:pt x="276" y="317"/>
                    </a:cubicBezTo>
                    <a:cubicBezTo>
                      <a:pt x="207" y="283"/>
                      <a:pt x="144" y="372"/>
                      <a:pt x="80" y="357"/>
                    </a:cubicBezTo>
                    <a:cubicBezTo>
                      <a:pt x="63" y="353"/>
                      <a:pt x="50" y="328"/>
                      <a:pt x="36" y="313"/>
                    </a:cubicBezTo>
                    <a:cubicBezTo>
                      <a:pt x="20" y="297"/>
                      <a:pt x="2" y="288"/>
                      <a:pt x="0" y="265"/>
                    </a:cubicBezTo>
                    <a:cubicBezTo>
                      <a:pt x="28" y="226"/>
                      <a:pt x="68" y="200"/>
                      <a:pt x="92" y="157"/>
                    </a:cubicBezTo>
                    <a:cubicBezTo>
                      <a:pt x="127" y="142"/>
                      <a:pt x="152" y="110"/>
                      <a:pt x="184" y="89"/>
                    </a:cubicBezTo>
                    <a:cubicBezTo>
                      <a:pt x="216" y="68"/>
                      <a:pt x="254" y="59"/>
                      <a:pt x="284" y="33"/>
                    </a:cubicBezTo>
                    <a:cubicBezTo>
                      <a:pt x="338" y="38"/>
                      <a:pt x="387" y="12"/>
                      <a:pt x="440" y="9"/>
                    </a:cubicBezTo>
                    <a:cubicBezTo>
                      <a:pt x="609" y="0"/>
                      <a:pt x="766" y="60"/>
                      <a:pt x="848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21"/>
              <p:cNvSpPr>
                <a:spLocks noEditPoints="1"/>
              </p:cNvSpPr>
              <p:nvPr/>
            </p:nvSpPr>
            <p:spPr bwMode="auto">
              <a:xfrm>
                <a:off x="1655" y="1187"/>
                <a:ext cx="170" cy="512"/>
              </a:xfrm>
              <a:custGeom>
                <a:avLst/>
                <a:gdLst>
                  <a:gd name="T0" fmla="*/ 323 w 419"/>
                  <a:gd name="T1" fmla="*/ 21 h 1265"/>
                  <a:gd name="T2" fmla="*/ 315 w 419"/>
                  <a:gd name="T3" fmla="*/ 85 h 1265"/>
                  <a:gd name="T4" fmla="*/ 415 w 419"/>
                  <a:gd name="T5" fmla="*/ 117 h 1265"/>
                  <a:gd name="T6" fmla="*/ 347 w 419"/>
                  <a:gd name="T7" fmla="*/ 205 h 1265"/>
                  <a:gd name="T8" fmla="*/ 331 w 419"/>
                  <a:gd name="T9" fmla="*/ 353 h 1265"/>
                  <a:gd name="T10" fmla="*/ 275 w 419"/>
                  <a:gd name="T11" fmla="*/ 353 h 1265"/>
                  <a:gd name="T12" fmla="*/ 239 w 419"/>
                  <a:gd name="T13" fmla="*/ 329 h 1265"/>
                  <a:gd name="T14" fmla="*/ 207 w 419"/>
                  <a:gd name="T15" fmla="*/ 441 h 1265"/>
                  <a:gd name="T16" fmla="*/ 199 w 419"/>
                  <a:gd name="T17" fmla="*/ 549 h 1265"/>
                  <a:gd name="T18" fmla="*/ 203 w 419"/>
                  <a:gd name="T19" fmla="*/ 1249 h 1265"/>
                  <a:gd name="T20" fmla="*/ 175 w 419"/>
                  <a:gd name="T21" fmla="*/ 1265 h 1265"/>
                  <a:gd name="T22" fmla="*/ 163 w 419"/>
                  <a:gd name="T23" fmla="*/ 1021 h 1265"/>
                  <a:gd name="T24" fmla="*/ 155 w 419"/>
                  <a:gd name="T25" fmla="*/ 969 h 1265"/>
                  <a:gd name="T26" fmla="*/ 155 w 419"/>
                  <a:gd name="T27" fmla="*/ 877 h 1265"/>
                  <a:gd name="T28" fmla="*/ 163 w 419"/>
                  <a:gd name="T29" fmla="*/ 849 h 1265"/>
                  <a:gd name="T30" fmla="*/ 163 w 419"/>
                  <a:gd name="T31" fmla="*/ 545 h 1265"/>
                  <a:gd name="T32" fmla="*/ 179 w 419"/>
                  <a:gd name="T33" fmla="*/ 517 h 1265"/>
                  <a:gd name="T34" fmla="*/ 171 w 419"/>
                  <a:gd name="T35" fmla="*/ 393 h 1265"/>
                  <a:gd name="T36" fmla="*/ 95 w 419"/>
                  <a:gd name="T37" fmla="*/ 373 h 1265"/>
                  <a:gd name="T38" fmla="*/ 91 w 419"/>
                  <a:gd name="T39" fmla="*/ 301 h 1265"/>
                  <a:gd name="T40" fmla="*/ 19 w 419"/>
                  <a:gd name="T41" fmla="*/ 301 h 1265"/>
                  <a:gd name="T42" fmla="*/ 11 w 419"/>
                  <a:gd name="T43" fmla="*/ 237 h 1265"/>
                  <a:gd name="T44" fmla="*/ 103 w 419"/>
                  <a:gd name="T45" fmla="*/ 153 h 1265"/>
                  <a:gd name="T46" fmla="*/ 103 w 419"/>
                  <a:gd name="T47" fmla="*/ 53 h 1265"/>
                  <a:gd name="T48" fmla="*/ 171 w 419"/>
                  <a:gd name="T49" fmla="*/ 25 h 1265"/>
                  <a:gd name="T50" fmla="*/ 203 w 419"/>
                  <a:gd name="T51" fmla="*/ 45 h 1265"/>
                  <a:gd name="T52" fmla="*/ 243 w 419"/>
                  <a:gd name="T53" fmla="*/ 17 h 1265"/>
                  <a:gd name="T54" fmla="*/ 307 w 419"/>
                  <a:gd name="T55" fmla="*/ 5 h 1265"/>
                  <a:gd name="T56" fmla="*/ 323 w 419"/>
                  <a:gd name="T57" fmla="*/ 21 h 1265"/>
                  <a:gd name="T58" fmla="*/ 247 w 419"/>
                  <a:gd name="T59" fmla="*/ 61 h 1265"/>
                  <a:gd name="T60" fmla="*/ 231 w 419"/>
                  <a:gd name="T61" fmla="*/ 109 h 1265"/>
                  <a:gd name="T62" fmla="*/ 271 w 419"/>
                  <a:gd name="T63" fmla="*/ 125 h 1265"/>
                  <a:gd name="T64" fmla="*/ 283 w 419"/>
                  <a:gd name="T65" fmla="*/ 61 h 1265"/>
                  <a:gd name="T66" fmla="*/ 247 w 419"/>
                  <a:gd name="T67" fmla="*/ 61 h 1265"/>
                  <a:gd name="T68" fmla="*/ 143 w 419"/>
                  <a:gd name="T69" fmla="*/ 65 h 1265"/>
                  <a:gd name="T70" fmla="*/ 147 w 419"/>
                  <a:gd name="T71" fmla="*/ 137 h 1265"/>
                  <a:gd name="T72" fmla="*/ 191 w 419"/>
                  <a:gd name="T73" fmla="*/ 117 h 1265"/>
                  <a:gd name="T74" fmla="*/ 143 w 419"/>
                  <a:gd name="T75" fmla="*/ 65 h 1265"/>
                  <a:gd name="T76" fmla="*/ 295 w 419"/>
                  <a:gd name="T77" fmla="*/ 137 h 1265"/>
                  <a:gd name="T78" fmla="*/ 303 w 419"/>
                  <a:gd name="T79" fmla="*/ 169 h 1265"/>
                  <a:gd name="T80" fmla="*/ 371 w 419"/>
                  <a:gd name="T81" fmla="*/ 133 h 1265"/>
                  <a:gd name="T82" fmla="*/ 295 w 419"/>
                  <a:gd name="T83" fmla="*/ 137 h 1265"/>
                  <a:gd name="T84" fmla="*/ 183 w 419"/>
                  <a:gd name="T85" fmla="*/ 221 h 1265"/>
                  <a:gd name="T86" fmla="*/ 199 w 419"/>
                  <a:gd name="T87" fmla="*/ 185 h 1265"/>
                  <a:gd name="T88" fmla="*/ 223 w 419"/>
                  <a:gd name="T89" fmla="*/ 157 h 1265"/>
                  <a:gd name="T90" fmla="*/ 183 w 419"/>
                  <a:gd name="T91" fmla="*/ 221 h 1265"/>
                  <a:gd name="T92" fmla="*/ 47 w 419"/>
                  <a:gd name="T93" fmla="*/ 257 h 1265"/>
                  <a:gd name="T94" fmla="*/ 131 w 419"/>
                  <a:gd name="T95" fmla="*/ 257 h 1265"/>
                  <a:gd name="T96" fmla="*/ 47 w 419"/>
                  <a:gd name="T97" fmla="*/ 257 h 1265"/>
                  <a:gd name="T98" fmla="*/ 303 w 419"/>
                  <a:gd name="T99" fmla="*/ 237 h 1265"/>
                  <a:gd name="T100" fmla="*/ 291 w 419"/>
                  <a:gd name="T101" fmla="*/ 217 h 1265"/>
                  <a:gd name="T102" fmla="*/ 283 w 419"/>
                  <a:gd name="T103" fmla="*/ 213 h 1265"/>
                  <a:gd name="T104" fmla="*/ 231 w 419"/>
                  <a:gd name="T105" fmla="*/ 253 h 1265"/>
                  <a:gd name="T106" fmla="*/ 187 w 419"/>
                  <a:gd name="T107" fmla="*/ 261 h 1265"/>
                  <a:gd name="T108" fmla="*/ 171 w 419"/>
                  <a:gd name="T109" fmla="*/ 277 h 1265"/>
                  <a:gd name="T110" fmla="*/ 139 w 419"/>
                  <a:gd name="T111" fmla="*/ 341 h 1265"/>
                  <a:gd name="T112" fmla="*/ 167 w 419"/>
                  <a:gd name="T113" fmla="*/ 337 h 1265"/>
                  <a:gd name="T114" fmla="*/ 227 w 419"/>
                  <a:gd name="T115" fmla="*/ 273 h 1265"/>
                  <a:gd name="T116" fmla="*/ 331 w 419"/>
                  <a:gd name="T117" fmla="*/ 305 h 1265"/>
                  <a:gd name="T118" fmla="*/ 303 w 419"/>
                  <a:gd name="T119" fmla="*/ 237 h 1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19" h="1265">
                    <a:moveTo>
                      <a:pt x="323" y="21"/>
                    </a:moveTo>
                    <a:cubicBezTo>
                      <a:pt x="320" y="42"/>
                      <a:pt x="320" y="66"/>
                      <a:pt x="315" y="85"/>
                    </a:cubicBezTo>
                    <a:cubicBezTo>
                      <a:pt x="360" y="95"/>
                      <a:pt x="408" y="74"/>
                      <a:pt x="415" y="117"/>
                    </a:cubicBezTo>
                    <a:cubicBezTo>
                      <a:pt x="419" y="142"/>
                      <a:pt x="373" y="196"/>
                      <a:pt x="347" y="205"/>
                    </a:cubicBezTo>
                    <a:cubicBezTo>
                      <a:pt x="373" y="253"/>
                      <a:pt x="384" y="326"/>
                      <a:pt x="331" y="353"/>
                    </a:cubicBezTo>
                    <a:cubicBezTo>
                      <a:pt x="312" y="353"/>
                      <a:pt x="294" y="353"/>
                      <a:pt x="275" y="353"/>
                    </a:cubicBezTo>
                    <a:cubicBezTo>
                      <a:pt x="260" y="348"/>
                      <a:pt x="257" y="331"/>
                      <a:pt x="239" y="329"/>
                    </a:cubicBezTo>
                    <a:cubicBezTo>
                      <a:pt x="203" y="344"/>
                      <a:pt x="208" y="398"/>
                      <a:pt x="207" y="441"/>
                    </a:cubicBezTo>
                    <a:cubicBezTo>
                      <a:pt x="206" y="485"/>
                      <a:pt x="219" y="518"/>
                      <a:pt x="199" y="549"/>
                    </a:cubicBezTo>
                    <a:cubicBezTo>
                      <a:pt x="205" y="778"/>
                      <a:pt x="199" y="1008"/>
                      <a:pt x="203" y="1249"/>
                    </a:cubicBezTo>
                    <a:cubicBezTo>
                      <a:pt x="189" y="1250"/>
                      <a:pt x="186" y="1261"/>
                      <a:pt x="175" y="1265"/>
                    </a:cubicBezTo>
                    <a:cubicBezTo>
                      <a:pt x="148" y="1199"/>
                      <a:pt x="169" y="1103"/>
                      <a:pt x="163" y="1021"/>
                    </a:cubicBezTo>
                    <a:cubicBezTo>
                      <a:pt x="162" y="1003"/>
                      <a:pt x="155" y="986"/>
                      <a:pt x="155" y="969"/>
                    </a:cubicBezTo>
                    <a:cubicBezTo>
                      <a:pt x="155" y="936"/>
                      <a:pt x="171" y="903"/>
                      <a:pt x="155" y="877"/>
                    </a:cubicBezTo>
                    <a:cubicBezTo>
                      <a:pt x="155" y="865"/>
                      <a:pt x="168" y="866"/>
                      <a:pt x="163" y="849"/>
                    </a:cubicBezTo>
                    <a:cubicBezTo>
                      <a:pt x="147" y="752"/>
                      <a:pt x="156" y="642"/>
                      <a:pt x="163" y="545"/>
                    </a:cubicBezTo>
                    <a:cubicBezTo>
                      <a:pt x="163" y="530"/>
                      <a:pt x="174" y="527"/>
                      <a:pt x="179" y="517"/>
                    </a:cubicBezTo>
                    <a:cubicBezTo>
                      <a:pt x="165" y="479"/>
                      <a:pt x="170" y="439"/>
                      <a:pt x="171" y="393"/>
                    </a:cubicBezTo>
                    <a:cubicBezTo>
                      <a:pt x="143" y="389"/>
                      <a:pt x="115" y="396"/>
                      <a:pt x="95" y="373"/>
                    </a:cubicBezTo>
                    <a:cubicBezTo>
                      <a:pt x="88" y="349"/>
                      <a:pt x="88" y="326"/>
                      <a:pt x="91" y="301"/>
                    </a:cubicBezTo>
                    <a:cubicBezTo>
                      <a:pt x="69" y="281"/>
                      <a:pt x="50" y="306"/>
                      <a:pt x="19" y="301"/>
                    </a:cubicBezTo>
                    <a:cubicBezTo>
                      <a:pt x="11" y="280"/>
                      <a:pt x="0" y="253"/>
                      <a:pt x="11" y="237"/>
                    </a:cubicBezTo>
                    <a:cubicBezTo>
                      <a:pt x="32" y="206"/>
                      <a:pt x="65" y="167"/>
                      <a:pt x="103" y="153"/>
                    </a:cubicBezTo>
                    <a:cubicBezTo>
                      <a:pt x="101" y="126"/>
                      <a:pt x="98" y="87"/>
                      <a:pt x="103" y="53"/>
                    </a:cubicBezTo>
                    <a:cubicBezTo>
                      <a:pt x="118" y="38"/>
                      <a:pt x="141" y="19"/>
                      <a:pt x="171" y="25"/>
                    </a:cubicBezTo>
                    <a:cubicBezTo>
                      <a:pt x="187" y="28"/>
                      <a:pt x="190" y="38"/>
                      <a:pt x="203" y="45"/>
                    </a:cubicBezTo>
                    <a:cubicBezTo>
                      <a:pt x="226" y="45"/>
                      <a:pt x="227" y="23"/>
                      <a:pt x="243" y="17"/>
                    </a:cubicBezTo>
                    <a:cubicBezTo>
                      <a:pt x="273" y="22"/>
                      <a:pt x="277" y="0"/>
                      <a:pt x="307" y="5"/>
                    </a:cubicBezTo>
                    <a:cubicBezTo>
                      <a:pt x="311" y="12"/>
                      <a:pt x="316" y="17"/>
                      <a:pt x="323" y="21"/>
                    </a:cubicBezTo>
                    <a:close/>
                    <a:moveTo>
                      <a:pt x="247" y="61"/>
                    </a:moveTo>
                    <a:cubicBezTo>
                      <a:pt x="243" y="79"/>
                      <a:pt x="228" y="84"/>
                      <a:pt x="231" y="109"/>
                    </a:cubicBezTo>
                    <a:cubicBezTo>
                      <a:pt x="248" y="110"/>
                      <a:pt x="253" y="124"/>
                      <a:pt x="271" y="125"/>
                    </a:cubicBezTo>
                    <a:cubicBezTo>
                      <a:pt x="271" y="92"/>
                      <a:pt x="273" y="85"/>
                      <a:pt x="283" y="61"/>
                    </a:cubicBezTo>
                    <a:cubicBezTo>
                      <a:pt x="274" y="53"/>
                      <a:pt x="264" y="65"/>
                      <a:pt x="247" y="61"/>
                    </a:cubicBezTo>
                    <a:close/>
                    <a:moveTo>
                      <a:pt x="143" y="65"/>
                    </a:moveTo>
                    <a:cubicBezTo>
                      <a:pt x="124" y="80"/>
                      <a:pt x="136" y="119"/>
                      <a:pt x="147" y="137"/>
                    </a:cubicBezTo>
                    <a:cubicBezTo>
                      <a:pt x="169" y="138"/>
                      <a:pt x="183" y="130"/>
                      <a:pt x="191" y="117"/>
                    </a:cubicBezTo>
                    <a:cubicBezTo>
                      <a:pt x="173" y="101"/>
                      <a:pt x="172" y="70"/>
                      <a:pt x="143" y="65"/>
                    </a:cubicBezTo>
                    <a:close/>
                    <a:moveTo>
                      <a:pt x="295" y="137"/>
                    </a:moveTo>
                    <a:cubicBezTo>
                      <a:pt x="294" y="152"/>
                      <a:pt x="299" y="159"/>
                      <a:pt x="303" y="169"/>
                    </a:cubicBezTo>
                    <a:cubicBezTo>
                      <a:pt x="340" y="171"/>
                      <a:pt x="366" y="163"/>
                      <a:pt x="371" y="133"/>
                    </a:cubicBezTo>
                    <a:cubicBezTo>
                      <a:pt x="351" y="125"/>
                      <a:pt x="311" y="128"/>
                      <a:pt x="295" y="137"/>
                    </a:cubicBezTo>
                    <a:close/>
                    <a:moveTo>
                      <a:pt x="183" y="221"/>
                    </a:moveTo>
                    <a:cubicBezTo>
                      <a:pt x="194" y="215"/>
                      <a:pt x="193" y="196"/>
                      <a:pt x="199" y="185"/>
                    </a:cubicBezTo>
                    <a:cubicBezTo>
                      <a:pt x="209" y="178"/>
                      <a:pt x="228" y="179"/>
                      <a:pt x="223" y="157"/>
                    </a:cubicBezTo>
                    <a:cubicBezTo>
                      <a:pt x="190" y="156"/>
                      <a:pt x="157" y="201"/>
                      <a:pt x="183" y="221"/>
                    </a:cubicBezTo>
                    <a:close/>
                    <a:moveTo>
                      <a:pt x="47" y="257"/>
                    </a:moveTo>
                    <a:cubicBezTo>
                      <a:pt x="65" y="255"/>
                      <a:pt x="111" y="273"/>
                      <a:pt x="131" y="257"/>
                    </a:cubicBezTo>
                    <a:cubicBezTo>
                      <a:pt x="142" y="176"/>
                      <a:pt x="43" y="196"/>
                      <a:pt x="47" y="257"/>
                    </a:cubicBezTo>
                    <a:close/>
                    <a:moveTo>
                      <a:pt x="303" y="237"/>
                    </a:moveTo>
                    <a:cubicBezTo>
                      <a:pt x="299" y="230"/>
                      <a:pt x="304" y="215"/>
                      <a:pt x="291" y="217"/>
                    </a:cubicBezTo>
                    <a:cubicBezTo>
                      <a:pt x="290" y="214"/>
                      <a:pt x="288" y="212"/>
                      <a:pt x="283" y="213"/>
                    </a:cubicBezTo>
                    <a:cubicBezTo>
                      <a:pt x="267" y="223"/>
                      <a:pt x="256" y="243"/>
                      <a:pt x="231" y="253"/>
                    </a:cubicBezTo>
                    <a:cubicBezTo>
                      <a:pt x="217" y="259"/>
                      <a:pt x="200" y="256"/>
                      <a:pt x="187" y="261"/>
                    </a:cubicBezTo>
                    <a:cubicBezTo>
                      <a:pt x="183" y="263"/>
                      <a:pt x="178" y="274"/>
                      <a:pt x="171" y="277"/>
                    </a:cubicBezTo>
                    <a:cubicBezTo>
                      <a:pt x="144" y="290"/>
                      <a:pt x="116" y="303"/>
                      <a:pt x="139" y="341"/>
                    </a:cubicBezTo>
                    <a:cubicBezTo>
                      <a:pt x="152" y="343"/>
                      <a:pt x="158" y="338"/>
                      <a:pt x="167" y="337"/>
                    </a:cubicBezTo>
                    <a:cubicBezTo>
                      <a:pt x="180" y="309"/>
                      <a:pt x="213" y="300"/>
                      <a:pt x="227" y="273"/>
                    </a:cubicBezTo>
                    <a:cubicBezTo>
                      <a:pt x="280" y="269"/>
                      <a:pt x="274" y="324"/>
                      <a:pt x="331" y="305"/>
                    </a:cubicBezTo>
                    <a:cubicBezTo>
                      <a:pt x="335" y="270"/>
                      <a:pt x="312" y="252"/>
                      <a:pt x="303" y="2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22"/>
              <p:cNvSpPr>
                <a:spLocks noEditPoints="1"/>
              </p:cNvSpPr>
              <p:nvPr/>
            </p:nvSpPr>
            <p:spPr bwMode="auto">
              <a:xfrm>
                <a:off x="2008" y="1199"/>
                <a:ext cx="162" cy="433"/>
              </a:xfrm>
              <a:custGeom>
                <a:avLst/>
                <a:gdLst>
                  <a:gd name="T0" fmla="*/ 172 w 401"/>
                  <a:gd name="T1" fmla="*/ 48 h 1069"/>
                  <a:gd name="T2" fmla="*/ 212 w 401"/>
                  <a:gd name="T3" fmla="*/ 20 h 1069"/>
                  <a:gd name="T4" fmla="*/ 284 w 401"/>
                  <a:gd name="T5" fmla="*/ 4 h 1069"/>
                  <a:gd name="T6" fmla="*/ 300 w 401"/>
                  <a:gd name="T7" fmla="*/ 100 h 1069"/>
                  <a:gd name="T8" fmla="*/ 388 w 401"/>
                  <a:gd name="T9" fmla="*/ 120 h 1069"/>
                  <a:gd name="T10" fmla="*/ 312 w 401"/>
                  <a:gd name="T11" fmla="*/ 220 h 1069"/>
                  <a:gd name="T12" fmla="*/ 300 w 401"/>
                  <a:gd name="T13" fmla="*/ 336 h 1069"/>
                  <a:gd name="T14" fmla="*/ 268 w 401"/>
                  <a:gd name="T15" fmla="*/ 384 h 1069"/>
                  <a:gd name="T16" fmla="*/ 200 w 401"/>
                  <a:gd name="T17" fmla="*/ 360 h 1069"/>
                  <a:gd name="T18" fmla="*/ 188 w 401"/>
                  <a:gd name="T19" fmla="*/ 560 h 1069"/>
                  <a:gd name="T20" fmla="*/ 180 w 401"/>
                  <a:gd name="T21" fmla="*/ 660 h 1069"/>
                  <a:gd name="T22" fmla="*/ 188 w 401"/>
                  <a:gd name="T23" fmla="*/ 724 h 1069"/>
                  <a:gd name="T24" fmla="*/ 180 w 401"/>
                  <a:gd name="T25" fmla="*/ 756 h 1069"/>
                  <a:gd name="T26" fmla="*/ 188 w 401"/>
                  <a:gd name="T27" fmla="*/ 832 h 1069"/>
                  <a:gd name="T28" fmla="*/ 180 w 401"/>
                  <a:gd name="T29" fmla="*/ 860 h 1069"/>
                  <a:gd name="T30" fmla="*/ 180 w 401"/>
                  <a:gd name="T31" fmla="*/ 1044 h 1069"/>
                  <a:gd name="T32" fmla="*/ 152 w 401"/>
                  <a:gd name="T33" fmla="*/ 1060 h 1069"/>
                  <a:gd name="T34" fmla="*/ 136 w 401"/>
                  <a:gd name="T35" fmla="*/ 1004 h 1069"/>
                  <a:gd name="T36" fmla="*/ 136 w 401"/>
                  <a:gd name="T37" fmla="*/ 916 h 1069"/>
                  <a:gd name="T38" fmla="*/ 136 w 401"/>
                  <a:gd name="T39" fmla="*/ 780 h 1069"/>
                  <a:gd name="T40" fmla="*/ 144 w 401"/>
                  <a:gd name="T41" fmla="*/ 672 h 1069"/>
                  <a:gd name="T42" fmla="*/ 148 w 401"/>
                  <a:gd name="T43" fmla="*/ 368 h 1069"/>
                  <a:gd name="T44" fmla="*/ 104 w 401"/>
                  <a:gd name="T45" fmla="*/ 376 h 1069"/>
                  <a:gd name="T46" fmla="*/ 80 w 401"/>
                  <a:gd name="T47" fmla="*/ 272 h 1069"/>
                  <a:gd name="T48" fmla="*/ 40 w 401"/>
                  <a:gd name="T49" fmla="*/ 272 h 1069"/>
                  <a:gd name="T50" fmla="*/ 12 w 401"/>
                  <a:gd name="T51" fmla="*/ 240 h 1069"/>
                  <a:gd name="T52" fmla="*/ 68 w 401"/>
                  <a:gd name="T53" fmla="*/ 132 h 1069"/>
                  <a:gd name="T54" fmla="*/ 56 w 401"/>
                  <a:gd name="T55" fmla="*/ 52 h 1069"/>
                  <a:gd name="T56" fmla="*/ 88 w 401"/>
                  <a:gd name="T57" fmla="*/ 4 h 1069"/>
                  <a:gd name="T58" fmla="*/ 152 w 401"/>
                  <a:gd name="T59" fmla="*/ 12 h 1069"/>
                  <a:gd name="T60" fmla="*/ 172 w 401"/>
                  <a:gd name="T61" fmla="*/ 48 h 1069"/>
                  <a:gd name="T62" fmla="*/ 132 w 401"/>
                  <a:gd name="T63" fmla="*/ 152 h 1069"/>
                  <a:gd name="T64" fmla="*/ 120 w 401"/>
                  <a:gd name="T65" fmla="*/ 172 h 1069"/>
                  <a:gd name="T66" fmla="*/ 60 w 401"/>
                  <a:gd name="T67" fmla="*/ 224 h 1069"/>
                  <a:gd name="T68" fmla="*/ 140 w 401"/>
                  <a:gd name="T69" fmla="*/ 220 h 1069"/>
                  <a:gd name="T70" fmla="*/ 136 w 401"/>
                  <a:gd name="T71" fmla="*/ 172 h 1069"/>
                  <a:gd name="T72" fmla="*/ 240 w 401"/>
                  <a:gd name="T73" fmla="*/ 108 h 1069"/>
                  <a:gd name="T74" fmla="*/ 252 w 401"/>
                  <a:gd name="T75" fmla="*/ 60 h 1069"/>
                  <a:gd name="T76" fmla="*/ 164 w 401"/>
                  <a:gd name="T77" fmla="*/ 112 h 1069"/>
                  <a:gd name="T78" fmla="*/ 108 w 401"/>
                  <a:gd name="T79" fmla="*/ 52 h 1069"/>
                  <a:gd name="T80" fmla="*/ 96 w 401"/>
                  <a:gd name="T81" fmla="*/ 52 h 1069"/>
                  <a:gd name="T82" fmla="*/ 132 w 401"/>
                  <a:gd name="T83" fmla="*/ 152 h 1069"/>
                  <a:gd name="T84" fmla="*/ 296 w 401"/>
                  <a:gd name="T85" fmla="*/ 144 h 1069"/>
                  <a:gd name="T86" fmla="*/ 300 w 401"/>
                  <a:gd name="T87" fmla="*/ 172 h 1069"/>
                  <a:gd name="T88" fmla="*/ 328 w 401"/>
                  <a:gd name="T89" fmla="*/ 144 h 1069"/>
                  <a:gd name="T90" fmla="*/ 296 w 401"/>
                  <a:gd name="T91" fmla="*/ 144 h 1069"/>
                  <a:gd name="T92" fmla="*/ 176 w 401"/>
                  <a:gd name="T93" fmla="*/ 176 h 1069"/>
                  <a:gd name="T94" fmla="*/ 200 w 401"/>
                  <a:gd name="T95" fmla="*/ 216 h 1069"/>
                  <a:gd name="T96" fmla="*/ 228 w 401"/>
                  <a:gd name="T97" fmla="*/ 152 h 1069"/>
                  <a:gd name="T98" fmla="*/ 176 w 401"/>
                  <a:gd name="T99" fmla="*/ 176 h 1069"/>
                  <a:gd name="T100" fmla="*/ 236 w 401"/>
                  <a:gd name="T101" fmla="*/ 256 h 1069"/>
                  <a:gd name="T102" fmla="*/ 200 w 401"/>
                  <a:gd name="T103" fmla="*/ 264 h 1069"/>
                  <a:gd name="T104" fmla="*/ 256 w 401"/>
                  <a:gd name="T105" fmla="*/ 332 h 1069"/>
                  <a:gd name="T106" fmla="*/ 280 w 401"/>
                  <a:gd name="T107" fmla="*/ 268 h 1069"/>
                  <a:gd name="T108" fmla="*/ 308 w 401"/>
                  <a:gd name="T109" fmla="*/ 272 h 1069"/>
                  <a:gd name="T110" fmla="*/ 308 w 401"/>
                  <a:gd name="T111" fmla="*/ 220 h 1069"/>
                  <a:gd name="T112" fmla="*/ 236 w 401"/>
                  <a:gd name="T113" fmla="*/ 256 h 1069"/>
                  <a:gd name="T114" fmla="*/ 120 w 401"/>
                  <a:gd name="T115" fmla="*/ 324 h 1069"/>
                  <a:gd name="T116" fmla="*/ 176 w 401"/>
                  <a:gd name="T117" fmla="*/ 264 h 1069"/>
                  <a:gd name="T118" fmla="*/ 120 w 401"/>
                  <a:gd name="T119" fmla="*/ 324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1" h="1069">
                    <a:moveTo>
                      <a:pt x="172" y="48"/>
                    </a:moveTo>
                    <a:cubicBezTo>
                      <a:pt x="190" y="47"/>
                      <a:pt x="196" y="27"/>
                      <a:pt x="212" y="20"/>
                    </a:cubicBezTo>
                    <a:cubicBezTo>
                      <a:pt x="233" y="10"/>
                      <a:pt x="260" y="13"/>
                      <a:pt x="284" y="4"/>
                    </a:cubicBezTo>
                    <a:cubicBezTo>
                      <a:pt x="311" y="23"/>
                      <a:pt x="289" y="68"/>
                      <a:pt x="300" y="100"/>
                    </a:cubicBezTo>
                    <a:cubicBezTo>
                      <a:pt x="325" y="111"/>
                      <a:pt x="371" y="101"/>
                      <a:pt x="388" y="120"/>
                    </a:cubicBezTo>
                    <a:cubicBezTo>
                      <a:pt x="401" y="177"/>
                      <a:pt x="343" y="194"/>
                      <a:pt x="312" y="220"/>
                    </a:cubicBezTo>
                    <a:cubicBezTo>
                      <a:pt x="380" y="233"/>
                      <a:pt x="399" y="352"/>
                      <a:pt x="300" y="336"/>
                    </a:cubicBezTo>
                    <a:cubicBezTo>
                      <a:pt x="289" y="352"/>
                      <a:pt x="281" y="370"/>
                      <a:pt x="268" y="384"/>
                    </a:cubicBezTo>
                    <a:cubicBezTo>
                      <a:pt x="232" y="389"/>
                      <a:pt x="227" y="364"/>
                      <a:pt x="200" y="360"/>
                    </a:cubicBezTo>
                    <a:cubicBezTo>
                      <a:pt x="179" y="405"/>
                      <a:pt x="192" y="490"/>
                      <a:pt x="188" y="560"/>
                    </a:cubicBezTo>
                    <a:cubicBezTo>
                      <a:pt x="186" y="595"/>
                      <a:pt x="178" y="630"/>
                      <a:pt x="180" y="660"/>
                    </a:cubicBezTo>
                    <a:cubicBezTo>
                      <a:pt x="182" y="685"/>
                      <a:pt x="190" y="701"/>
                      <a:pt x="188" y="724"/>
                    </a:cubicBezTo>
                    <a:cubicBezTo>
                      <a:pt x="187" y="734"/>
                      <a:pt x="180" y="745"/>
                      <a:pt x="180" y="756"/>
                    </a:cubicBezTo>
                    <a:cubicBezTo>
                      <a:pt x="179" y="781"/>
                      <a:pt x="189" y="806"/>
                      <a:pt x="188" y="832"/>
                    </a:cubicBezTo>
                    <a:cubicBezTo>
                      <a:pt x="188" y="842"/>
                      <a:pt x="181" y="850"/>
                      <a:pt x="180" y="860"/>
                    </a:cubicBezTo>
                    <a:cubicBezTo>
                      <a:pt x="171" y="917"/>
                      <a:pt x="186" y="979"/>
                      <a:pt x="180" y="1044"/>
                    </a:cubicBezTo>
                    <a:cubicBezTo>
                      <a:pt x="171" y="1047"/>
                      <a:pt x="160" y="1069"/>
                      <a:pt x="152" y="1060"/>
                    </a:cubicBezTo>
                    <a:cubicBezTo>
                      <a:pt x="131" y="1045"/>
                      <a:pt x="134" y="1031"/>
                      <a:pt x="136" y="1004"/>
                    </a:cubicBezTo>
                    <a:cubicBezTo>
                      <a:pt x="138" y="977"/>
                      <a:pt x="135" y="946"/>
                      <a:pt x="136" y="916"/>
                    </a:cubicBezTo>
                    <a:cubicBezTo>
                      <a:pt x="138" y="870"/>
                      <a:pt x="140" y="824"/>
                      <a:pt x="136" y="780"/>
                    </a:cubicBezTo>
                    <a:cubicBezTo>
                      <a:pt x="133" y="743"/>
                      <a:pt x="144" y="706"/>
                      <a:pt x="144" y="672"/>
                    </a:cubicBezTo>
                    <a:cubicBezTo>
                      <a:pt x="144" y="569"/>
                      <a:pt x="137" y="471"/>
                      <a:pt x="148" y="368"/>
                    </a:cubicBezTo>
                    <a:cubicBezTo>
                      <a:pt x="128" y="367"/>
                      <a:pt x="113" y="378"/>
                      <a:pt x="104" y="376"/>
                    </a:cubicBezTo>
                    <a:cubicBezTo>
                      <a:pt x="74" y="358"/>
                      <a:pt x="79" y="299"/>
                      <a:pt x="80" y="272"/>
                    </a:cubicBezTo>
                    <a:cubicBezTo>
                      <a:pt x="68" y="261"/>
                      <a:pt x="57" y="276"/>
                      <a:pt x="40" y="272"/>
                    </a:cubicBezTo>
                    <a:cubicBezTo>
                      <a:pt x="28" y="261"/>
                      <a:pt x="15" y="252"/>
                      <a:pt x="12" y="240"/>
                    </a:cubicBezTo>
                    <a:cubicBezTo>
                      <a:pt x="0" y="192"/>
                      <a:pt x="49" y="159"/>
                      <a:pt x="68" y="132"/>
                    </a:cubicBezTo>
                    <a:cubicBezTo>
                      <a:pt x="65" y="103"/>
                      <a:pt x="50" y="78"/>
                      <a:pt x="56" y="52"/>
                    </a:cubicBezTo>
                    <a:cubicBezTo>
                      <a:pt x="61" y="29"/>
                      <a:pt x="88" y="27"/>
                      <a:pt x="88" y="4"/>
                    </a:cubicBezTo>
                    <a:cubicBezTo>
                      <a:pt x="116" y="0"/>
                      <a:pt x="131" y="9"/>
                      <a:pt x="152" y="12"/>
                    </a:cubicBezTo>
                    <a:cubicBezTo>
                      <a:pt x="162" y="21"/>
                      <a:pt x="160" y="41"/>
                      <a:pt x="172" y="48"/>
                    </a:cubicBezTo>
                    <a:close/>
                    <a:moveTo>
                      <a:pt x="132" y="152"/>
                    </a:moveTo>
                    <a:cubicBezTo>
                      <a:pt x="126" y="157"/>
                      <a:pt x="126" y="167"/>
                      <a:pt x="120" y="172"/>
                    </a:cubicBezTo>
                    <a:cubicBezTo>
                      <a:pt x="88" y="175"/>
                      <a:pt x="43" y="185"/>
                      <a:pt x="60" y="224"/>
                    </a:cubicBezTo>
                    <a:cubicBezTo>
                      <a:pt x="83" y="233"/>
                      <a:pt x="118" y="213"/>
                      <a:pt x="140" y="220"/>
                    </a:cubicBezTo>
                    <a:cubicBezTo>
                      <a:pt x="140" y="203"/>
                      <a:pt x="133" y="192"/>
                      <a:pt x="136" y="172"/>
                    </a:cubicBezTo>
                    <a:cubicBezTo>
                      <a:pt x="162" y="142"/>
                      <a:pt x="185" y="109"/>
                      <a:pt x="240" y="108"/>
                    </a:cubicBezTo>
                    <a:cubicBezTo>
                      <a:pt x="249" y="97"/>
                      <a:pt x="254" y="82"/>
                      <a:pt x="252" y="60"/>
                    </a:cubicBezTo>
                    <a:cubicBezTo>
                      <a:pt x="199" y="53"/>
                      <a:pt x="194" y="96"/>
                      <a:pt x="164" y="112"/>
                    </a:cubicBezTo>
                    <a:cubicBezTo>
                      <a:pt x="130" y="107"/>
                      <a:pt x="139" y="60"/>
                      <a:pt x="108" y="52"/>
                    </a:cubicBezTo>
                    <a:cubicBezTo>
                      <a:pt x="104" y="52"/>
                      <a:pt x="100" y="52"/>
                      <a:pt x="96" y="52"/>
                    </a:cubicBezTo>
                    <a:cubicBezTo>
                      <a:pt x="76" y="102"/>
                      <a:pt x="111" y="130"/>
                      <a:pt x="132" y="152"/>
                    </a:cubicBezTo>
                    <a:close/>
                    <a:moveTo>
                      <a:pt x="296" y="144"/>
                    </a:moveTo>
                    <a:cubicBezTo>
                      <a:pt x="296" y="155"/>
                      <a:pt x="294" y="167"/>
                      <a:pt x="300" y="172"/>
                    </a:cubicBezTo>
                    <a:cubicBezTo>
                      <a:pt x="320" y="173"/>
                      <a:pt x="329" y="164"/>
                      <a:pt x="328" y="144"/>
                    </a:cubicBezTo>
                    <a:cubicBezTo>
                      <a:pt x="319" y="135"/>
                      <a:pt x="308" y="145"/>
                      <a:pt x="296" y="144"/>
                    </a:cubicBezTo>
                    <a:close/>
                    <a:moveTo>
                      <a:pt x="176" y="176"/>
                    </a:moveTo>
                    <a:cubicBezTo>
                      <a:pt x="172" y="202"/>
                      <a:pt x="185" y="210"/>
                      <a:pt x="200" y="216"/>
                    </a:cubicBezTo>
                    <a:cubicBezTo>
                      <a:pt x="197" y="194"/>
                      <a:pt x="208" y="170"/>
                      <a:pt x="228" y="152"/>
                    </a:cubicBezTo>
                    <a:cubicBezTo>
                      <a:pt x="207" y="157"/>
                      <a:pt x="189" y="163"/>
                      <a:pt x="176" y="176"/>
                    </a:cubicBezTo>
                    <a:close/>
                    <a:moveTo>
                      <a:pt x="236" y="256"/>
                    </a:moveTo>
                    <a:cubicBezTo>
                      <a:pt x="225" y="259"/>
                      <a:pt x="210" y="250"/>
                      <a:pt x="200" y="264"/>
                    </a:cubicBezTo>
                    <a:cubicBezTo>
                      <a:pt x="232" y="273"/>
                      <a:pt x="222" y="324"/>
                      <a:pt x="256" y="332"/>
                    </a:cubicBezTo>
                    <a:cubicBezTo>
                      <a:pt x="265" y="312"/>
                      <a:pt x="265" y="283"/>
                      <a:pt x="280" y="268"/>
                    </a:cubicBezTo>
                    <a:cubicBezTo>
                      <a:pt x="293" y="266"/>
                      <a:pt x="299" y="271"/>
                      <a:pt x="308" y="272"/>
                    </a:cubicBezTo>
                    <a:cubicBezTo>
                      <a:pt x="308" y="255"/>
                      <a:pt x="298" y="234"/>
                      <a:pt x="308" y="220"/>
                    </a:cubicBezTo>
                    <a:cubicBezTo>
                      <a:pt x="275" y="219"/>
                      <a:pt x="263" y="248"/>
                      <a:pt x="236" y="256"/>
                    </a:cubicBezTo>
                    <a:close/>
                    <a:moveTo>
                      <a:pt x="120" y="324"/>
                    </a:moveTo>
                    <a:cubicBezTo>
                      <a:pt x="159" y="325"/>
                      <a:pt x="159" y="286"/>
                      <a:pt x="176" y="264"/>
                    </a:cubicBezTo>
                    <a:cubicBezTo>
                      <a:pt x="151" y="215"/>
                      <a:pt x="105" y="286"/>
                      <a:pt x="120" y="3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23"/>
              <p:cNvSpPr>
                <a:spLocks/>
              </p:cNvSpPr>
              <p:nvPr/>
            </p:nvSpPr>
            <p:spPr bwMode="auto">
              <a:xfrm>
                <a:off x="1747" y="1208"/>
                <a:ext cx="23" cy="29"/>
              </a:xfrm>
              <a:custGeom>
                <a:avLst/>
                <a:gdLst>
                  <a:gd name="T0" fmla="*/ 55 w 55"/>
                  <a:gd name="T1" fmla="*/ 8 h 72"/>
                  <a:gd name="T2" fmla="*/ 43 w 55"/>
                  <a:gd name="T3" fmla="*/ 72 h 72"/>
                  <a:gd name="T4" fmla="*/ 3 w 55"/>
                  <a:gd name="T5" fmla="*/ 56 h 72"/>
                  <a:gd name="T6" fmla="*/ 19 w 55"/>
                  <a:gd name="T7" fmla="*/ 8 h 72"/>
                  <a:gd name="T8" fmla="*/ 55 w 55"/>
                  <a:gd name="T9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72">
                    <a:moveTo>
                      <a:pt x="55" y="8"/>
                    </a:moveTo>
                    <a:cubicBezTo>
                      <a:pt x="45" y="32"/>
                      <a:pt x="43" y="39"/>
                      <a:pt x="43" y="72"/>
                    </a:cubicBezTo>
                    <a:cubicBezTo>
                      <a:pt x="25" y="71"/>
                      <a:pt x="20" y="57"/>
                      <a:pt x="3" y="56"/>
                    </a:cubicBezTo>
                    <a:cubicBezTo>
                      <a:pt x="0" y="31"/>
                      <a:pt x="15" y="26"/>
                      <a:pt x="19" y="8"/>
                    </a:cubicBezTo>
                    <a:cubicBezTo>
                      <a:pt x="36" y="12"/>
                      <a:pt x="46" y="0"/>
                      <a:pt x="5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24"/>
              <p:cNvSpPr>
                <a:spLocks/>
              </p:cNvSpPr>
              <p:nvPr/>
            </p:nvSpPr>
            <p:spPr bwMode="auto">
              <a:xfrm>
                <a:off x="1705" y="1213"/>
                <a:ext cx="27" cy="30"/>
              </a:xfrm>
              <a:custGeom>
                <a:avLst/>
                <a:gdLst>
                  <a:gd name="T0" fmla="*/ 67 w 67"/>
                  <a:gd name="T1" fmla="*/ 52 h 73"/>
                  <a:gd name="T2" fmla="*/ 23 w 67"/>
                  <a:gd name="T3" fmla="*/ 72 h 73"/>
                  <a:gd name="T4" fmla="*/ 19 w 67"/>
                  <a:gd name="T5" fmla="*/ 0 h 73"/>
                  <a:gd name="T6" fmla="*/ 67 w 67"/>
                  <a:gd name="T7" fmla="*/ 5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73">
                    <a:moveTo>
                      <a:pt x="67" y="52"/>
                    </a:moveTo>
                    <a:cubicBezTo>
                      <a:pt x="59" y="65"/>
                      <a:pt x="45" y="73"/>
                      <a:pt x="23" y="72"/>
                    </a:cubicBezTo>
                    <a:cubicBezTo>
                      <a:pt x="12" y="54"/>
                      <a:pt x="0" y="15"/>
                      <a:pt x="19" y="0"/>
                    </a:cubicBezTo>
                    <a:cubicBezTo>
                      <a:pt x="48" y="5"/>
                      <a:pt x="49" y="36"/>
                      <a:pt x="67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5"/>
              <p:cNvSpPr>
                <a:spLocks/>
              </p:cNvSpPr>
              <p:nvPr/>
            </p:nvSpPr>
            <p:spPr bwMode="auto">
              <a:xfrm>
                <a:off x="2025" y="1220"/>
                <a:ext cx="86" cy="73"/>
              </a:xfrm>
              <a:custGeom>
                <a:avLst/>
                <a:gdLst>
                  <a:gd name="T0" fmla="*/ 53 w 211"/>
                  <a:gd name="T1" fmla="*/ 0 h 181"/>
                  <a:gd name="T2" fmla="*/ 65 w 211"/>
                  <a:gd name="T3" fmla="*/ 0 h 181"/>
                  <a:gd name="T4" fmla="*/ 121 w 211"/>
                  <a:gd name="T5" fmla="*/ 60 h 181"/>
                  <a:gd name="T6" fmla="*/ 209 w 211"/>
                  <a:gd name="T7" fmla="*/ 8 h 181"/>
                  <a:gd name="T8" fmla="*/ 197 w 211"/>
                  <a:gd name="T9" fmla="*/ 56 h 181"/>
                  <a:gd name="T10" fmla="*/ 93 w 211"/>
                  <a:gd name="T11" fmla="*/ 120 h 181"/>
                  <a:gd name="T12" fmla="*/ 97 w 211"/>
                  <a:gd name="T13" fmla="*/ 168 h 181"/>
                  <a:gd name="T14" fmla="*/ 17 w 211"/>
                  <a:gd name="T15" fmla="*/ 172 h 181"/>
                  <a:gd name="T16" fmla="*/ 77 w 211"/>
                  <a:gd name="T17" fmla="*/ 120 h 181"/>
                  <a:gd name="T18" fmla="*/ 89 w 211"/>
                  <a:gd name="T19" fmla="*/ 100 h 181"/>
                  <a:gd name="T20" fmla="*/ 53 w 211"/>
                  <a:gd name="T21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181">
                    <a:moveTo>
                      <a:pt x="53" y="0"/>
                    </a:moveTo>
                    <a:cubicBezTo>
                      <a:pt x="57" y="0"/>
                      <a:pt x="61" y="0"/>
                      <a:pt x="65" y="0"/>
                    </a:cubicBezTo>
                    <a:cubicBezTo>
                      <a:pt x="96" y="8"/>
                      <a:pt x="87" y="55"/>
                      <a:pt x="121" y="60"/>
                    </a:cubicBezTo>
                    <a:cubicBezTo>
                      <a:pt x="151" y="44"/>
                      <a:pt x="156" y="1"/>
                      <a:pt x="209" y="8"/>
                    </a:cubicBezTo>
                    <a:cubicBezTo>
                      <a:pt x="211" y="30"/>
                      <a:pt x="206" y="45"/>
                      <a:pt x="197" y="56"/>
                    </a:cubicBezTo>
                    <a:cubicBezTo>
                      <a:pt x="142" y="57"/>
                      <a:pt x="119" y="90"/>
                      <a:pt x="93" y="120"/>
                    </a:cubicBezTo>
                    <a:cubicBezTo>
                      <a:pt x="90" y="140"/>
                      <a:pt x="97" y="151"/>
                      <a:pt x="97" y="168"/>
                    </a:cubicBezTo>
                    <a:cubicBezTo>
                      <a:pt x="75" y="161"/>
                      <a:pt x="40" y="181"/>
                      <a:pt x="17" y="172"/>
                    </a:cubicBezTo>
                    <a:cubicBezTo>
                      <a:pt x="0" y="133"/>
                      <a:pt x="45" y="123"/>
                      <a:pt x="77" y="120"/>
                    </a:cubicBezTo>
                    <a:cubicBezTo>
                      <a:pt x="83" y="115"/>
                      <a:pt x="83" y="105"/>
                      <a:pt x="89" y="100"/>
                    </a:cubicBezTo>
                    <a:cubicBezTo>
                      <a:pt x="68" y="78"/>
                      <a:pt x="33" y="50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6"/>
              <p:cNvSpPr>
                <a:spLocks noEditPoints="1"/>
              </p:cNvSpPr>
              <p:nvPr/>
            </p:nvSpPr>
            <p:spPr bwMode="auto">
              <a:xfrm>
                <a:off x="2387" y="1219"/>
                <a:ext cx="136" cy="289"/>
              </a:xfrm>
              <a:custGeom>
                <a:avLst/>
                <a:gdLst>
                  <a:gd name="T0" fmla="*/ 320 w 336"/>
                  <a:gd name="T1" fmla="*/ 122 h 714"/>
                  <a:gd name="T2" fmla="*/ 288 w 336"/>
                  <a:gd name="T3" fmla="*/ 198 h 714"/>
                  <a:gd name="T4" fmla="*/ 248 w 336"/>
                  <a:gd name="T5" fmla="*/ 282 h 714"/>
                  <a:gd name="T6" fmla="*/ 172 w 336"/>
                  <a:gd name="T7" fmla="*/ 302 h 714"/>
                  <a:gd name="T8" fmla="*/ 160 w 336"/>
                  <a:gd name="T9" fmla="*/ 486 h 714"/>
                  <a:gd name="T10" fmla="*/ 156 w 336"/>
                  <a:gd name="T11" fmla="*/ 590 h 714"/>
                  <a:gd name="T12" fmla="*/ 156 w 336"/>
                  <a:gd name="T13" fmla="*/ 658 h 714"/>
                  <a:gd name="T14" fmla="*/ 132 w 336"/>
                  <a:gd name="T15" fmla="*/ 714 h 714"/>
                  <a:gd name="T16" fmla="*/ 112 w 336"/>
                  <a:gd name="T17" fmla="*/ 602 h 714"/>
                  <a:gd name="T18" fmla="*/ 128 w 336"/>
                  <a:gd name="T19" fmla="*/ 334 h 714"/>
                  <a:gd name="T20" fmla="*/ 96 w 336"/>
                  <a:gd name="T21" fmla="*/ 310 h 714"/>
                  <a:gd name="T22" fmla="*/ 92 w 336"/>
                  <a:gd name="T23" fmla="*/ 262 h 714"/>
                  <a:gd name="T24" fmla="*/ 52 w 336"/>
                  <a:gd name="T25" fmla="*/ 270 h 714"/>
                  <a:gd name="T26" fmla="*/ 44 w 336"/>
                  <a:gd name="T27" fmla="*/ 154 h 714"/>
                  <a:gd name="T28" fmla="*/ 16 w 336"/>
                  <a:gd name="T29" fmla="*/ 82 h 714"/>
                  <a:gd name="T30" fmla="*/ 36 w 336"/>
                  <a:gd name="T31" fmla="*/ 46 h 714"/>
                  <a:gd name="T32" fmla="*/ 148 w 336"/>
                  <a:gd name="T33" fmla="*/ 50 h 714"/>
                  <a:gd name="T34" fmla="*/ 212 w 336"/>
                  <a:gd name="T35" fmla="*/ 2 h 714"/>
                  <a:gd name="T36" fmla="*/ 268 w 336"/>
                  <a:gd name="T37" fmla="*/ 18 h 714"/>
                  <a:gd name="T38" fmla="*/ 272 w 336"/>
                  <a:gd name="T39" fmla="*/ 90 h 714"/>
                  <a:gd name="T40" fmla="*/ 320 w 336"/>
                  <a:gd name="T41" fmla="*/ 122 h 714"/>
                  <a:gd name="T42" fmla="*/ 160 w 336"/>
                  <a:gd name="T43" fmla="*/ 110 h 714"/>
                  <a:gd name="T44" fmla="*/ 56 w 336"/>
                  <a:gd name="T45" fmla="*/ 78 h 714"/>
                  <a:gd name="T46" fmla="*/ 124 w 336"/>
                  <a:gd name="T47" fmla="*/ 142 h 714"/>
                  <a:gd name="T48" fmla="*/ 64 w 336"/>
                  <a:gd name="T49" fmla="*/ 182 h 714"/>
                  <a:gd name="T50" fmla="*/ 60 w 336"/>
                  <a:gd name="T51" fmla="*/ 222 h 714"/>
                  <a:gd name="T52" fmla="*/ 128 w 336"/>
                  <a:gd name="T53" fmla="*/ 194 h 714"/>
                  <a:gd name="T54" fmla="*/ 140 w 336"/>
                  <a:gd name="T55" fmla="*/ 206 h 714"/>
                  <a:gd name="T56" fmla="*/ 140 w 336"/>
                  <a:gd name="T57" fmla="*/ 258 h 714"/>
                  <a:gd name="T58" fmla="*/ 236 w 336"/>
                  <a:gd name="T59" fmla="*/ 230 h 714"/>
                  <a:gd name="T60" fmla="*/ 224 w 336"/>
                  <a:gd name="T61" fmla="*/ 174 h 714"/>
                  <a:gd name="T62" fmla="*/ 276 w 336"/>
                  <a:gd name="T63" fmla="*/ 154 h 714"/>
                  <a:gd name="T64" fmla="*/ 188 w 336"/>
                  <a:gd name="T65" fmla="*/ 130 h 714"/>
                  <a:gd name="T66" fmla="*/ 240 w 336"/>
                  <a:gd name="T67" fmla="*/ 46 h 714"/>
                  <a:gd name="T68" fmla="*/ 160 w 336"/>
                  <a:gd name="T69" fmla="*/ 11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6" h="714">
                    <a:moveTo>
                      <a:pt x="320" y="122"/>
                    </a:moveTo>
                    <a:cubicBezTo>
                      <a:pt x="336" y="156"/>
                      <a:pt x="317" y="188"/>
                      <a:pt x="288" y="198"/>
                    </a:cubicBezTo>
                    <a:cubicBezTo>
                      <a:pt x="282" y="234"/>
                      <a:pt x="266" y="259"/>
                      <a:pt x="248" y="282"/>
                    </a:cubicBezTo>
                    <a:cubicBezTo>
                      <a:pt x="221" y="287"/>
                      <a:pt x="192" y="279"/>
                      <a:pt x="172" y="302"/>
                    </a:cubicBezTo>
                    <a:cubicBezTo>
                      <a:pt x="170" y="355"/>
                      <a:pt x="167" y="431"/>
                      <a:pt x="160" y="486"/>
                    </a:cubicBezTo>
                    <a:cubicBezTo>
                      <a:pt x="156" y="518"/>
                      <a:pt x="157" y="547"/>
                      <a:pt x="156" y="590"/>
                    </a:cubicBezTo>
                    <a:cubicBezTo>
                      <a:pt x="156" y="613"/>
                      <a:pt x="158" y="637"/>
                      <a:pt x="156" y="658"/>
                    </a:cubicBezTo>
                    <a:cubicBezTo>
                      <a:pt x="155" y="675"/>
                      <a:pt x="158" y="707"/>
                      <a:pt x="132" y="714"/>
                    </a:cubicBezTo>
                    <a:cubicBezTo>
                      <a:pt x="89" y="701"/>
                      <a:pt x="129" y="625"/>
                      <a:pt x="112" y="602"/>
                    </a:cubicBezTo>
                    <a:cubicBezTo>
                      <a:pt x="124" y="522"/>
                      <a:pt x="120" y="412"/>
                      <a:pt x="128" y="334"/>
                    </a:cubicBezTo>
                    <a:cubicBezTo>
                      <a:pt x="117" y="326"/>
                      <a:pt x="108" y="316"/>
                      <a:pt x="96" y="310"/>
                    </a:cubicBezTo>
                    <a:cubicBezTo>
                      <a:pt x="96" y="293"/>
                      <a:pt x="97" y="274"/>
                      <a:pt x="92" y="262"/>
                    </a:cubicBezTo>
                    <a:cubicBezTo>
                      <a:pt x="72" y="258"/>
                      <a:pt x="69" y="271"/>
                      <a:pt x="52" y="270"/>
                    </a:cubicBezTo>
                    <a:cubicBezTo>
                      <a:pt x="0" y="261"/>
                      <a:pt x="13" y="177"/>
                      <a:pt x="44" y="154"/>
                    </a:cubicBezTo>
                    <a:cubicBezTo>
                      <a:pt x="39" y="126"/>
                      <a:pt x="19" y="112"/>
                      <a:pt x="16" y="82"/>
                    </a:cubicBezTo>
                    <a:cubicBezTo>
                      <a:pt x="28" y="70"/>
                      <a:pt x="23" y="57"/>
                      <a:pt x="36" y="46"/>
                    </a:cubicBezTo>
                    <a:cubicBezTo>
                      <a:pt x="65" y="22"/>
                      <a:pt x="123" y="33"/>
                      <a:pt x="148" y="50"/>
                    </a:cubicBezTo>
                    <a:cubicBezTo>
                      <a:pt x="172" y="40"/>
                      <a:pt x="183" y="5"/>
                      <a:pt x="212" y="2"/>
                    </a:cubicBezTo>
                    <a:cubicBezTo>
                      <a:pt x="233" y="0"/>
                      <a:pt x="243" y="14"/>
                      <a:pt x="268" y="18"/>
                    </a:cubicBezTo>
                    <a:cubicBezTo>
                      <a:pt x="285" y="38"/>
                      <a:pt x="266" y="72"/>
                      <a:pt x="272" y="90"/>
                    </a:cubicBezTo>
                    <a:cubicBezTo>
                      <a:pt x="278" y="110"/>
                      <a:pt x="305" y="110"/>
                      <a:pt x="320" y="122"/>
                    </a:cubicBezTo>
                    <a:close/>
                    <a:moveTo>
                      <a:pt x="160" y="110"/>
                    </a:moveTo>
                    <a:cubicBezTo>
                      <a:pt x="113" y="113"/>
                      <a:pt x="107" y="46"/>
                      <a:pt x="56" y="78"/>
                    </a:cubicBezTo>
                    <a:cubicBezTo>
                      <a:pt x="53" y="125"/>
                      <a:pt x="110" y="112"/>
                      <a:pt x="124" y="142"/>
                    </a:cubicBezTo>
                    <a:cubicBezTo>
                      <a:pt x="119" y="171"/>
                      <a:pt x="81" y="166"/>
                      <a:pt x="64" y="182"/>
                    </a:cubicBezTo>
                    <a:cubicBezTo>
                      <a:pt x="70" y="202"/>
                      <a:pt x="49" y="209"/>
                      <a:pt x="60" y="222"/>
                    </a:cubicBezTo>
                    <a:cubicBezTo>
                      <a:pt x="91" y="221"/>
                      <a:pt x="101" y="199"/>
                      <a:pt x="128" y="194"/>
                    </a:cubicBezTo>
                    <a:cubicBezTo>
                      <a:pt x="134" y="196"/>
                      <a:pt x="138" y="200"/>
                      <a:pt x="140" y="206"/>
                    </a:cubicBezTo>
                    <a:cubicBezTo>
                      <a:pt x="142" y="230"/>
                      <a:pt x="124" y="241"/>
                      <a:pt x="140" y="258"/>
                    </a:cubicBezTo>
                    <a:cubicBezTo>
                      <a:pt x="176" y="253"/>
                      <a:pt x="199" y="197"/>
                      <a:pt x="236" y="230"/>
                    </a:cubicBezTo>
                    <a:cubicBezTo>
                      <a:pt x="245" y="210"/>
                      <a:pt x="219" y="202"/>
                      <a:pt x="224" y="174"/>
                    </a:cubicBezTo>
                    <a:cubicBezTo>
                      <a:pt x="243" y="169"/>
                      <a:pt x="274" y="176"/>
                      <a:pt x="276" y="154"/>
                    </a:cubicBezTo>
                    <a:cubicBezTo>
                      <a:pt x="255" y="123"/>
                      <a:pt x="201" y="171"/>
                      <a:pt x="188" y="130"/>
                    </a:cubicBezTo>
                    <a:cubicBezTo>
                      <a:pt x="218" y="115"/>
                      <a:pt x="233" y="84"/>
                      <a:pt x="240" y="46"/>
                    </a:cubicBezTo>
                    <a:cubicBezTo>
                      <a:pt x="194" y="22"/>
                      <a:pt x="178" y="80"/>
                      <a:pt x="160" y="1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7"/>
              <p:cNvSpPr>
                <a:spLocks/>
              </p:cNvSpPr>
              <p:nvPr/>
            </p:nvSpPr>
            <p:spPr bwMode="auto">
              <a:xfrm>
                <a:off x="1327" y="1234"/>
                <a:ext cx="35" cy="44"/>
              </a:xfrm>
              <a:custGeom>
                <a:avLst/>
                <a:gdLst>
                  <a:gd name="T0" fmla="*/ 81 w 86"/>
                  <a:gd name="T1" fmla="*/ 8 h 108"/>
                  <a:gd name="T2" fmla="*/ 81 w 86"/>
                  <a:gd name="T3" fmla="*/ 96 h 108"/>
                  <a:gd name="T4" fmla="*/ 17 w 86"/>
                  <a:gd name="T5" fmla="*/ 108 h 108"/>
                  <a:gd name="T6" fmla="*/ 81 w 86"/>
                  <a:gd name="T7" fmla="*/ 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6" h="108">
                    <a:moveTo>
                      <a:pt x="81" y="8"/>
                    </a:moveTo>
                    <a:cubicBezTo>
                      <a:pt x="85" y="33"/>
                      <a:pt x="86" y="65"/>
                      <a:pt x="81" y="96"/>
                    </a:cubicBezTo>
                    <a:cubicBezTo>
                      <a:pt x="66" y="106"/>
                      <a:pt x="36" y="101"/>
                      <a:pt x="17" y="108"/>
                    </a:cubicBezTo>
                    <a:cubicBezTo>
                      <a:pt x="0" y="64"/>
                      <a:pt x="20" y="0"/>
                      <a:pt x="8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8"/>
              <p:cNvSpPr>
                <a:spLocks/>
              </p:cNvSpPr>
              <p:nvPr/>
            </p:nvSpPr>
            <p:spPr bwMode="auto">
              <a:xfrm>
                <a:off x="1774" y="1237"/>
                <a:ext cx="31" cy="19"/>
              </a:xfrm>
              <a:custGeom>
                <a:avLst/>
                <a:gdLst>
                  <a:gd name="T0" fmla="*/ 77 w 77"/>
                  <a:gd name="T1" fmla="*/ 8 h 46"/>
                  <a:gd name="T2" fmla="*/ 9 w 77"/>
                  <a:gd name="T3" fmla="*/ 44 h 46"/>
                  <a:gd name="T4" fmla="*/ 1 w 77"/>
                  <a:gd name="T5" fmla="*/ 12 h 46"/>
                  <a:gd name="T6" fmla="*/ 77 w 77"/>
                  <a:gd name="T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46">
                    <a:moveTo>
                      <a:pt x="77" y="8"/>
                    </a:moveTo>
                    <a:cubicBezTo>
                      <a:pt x="72" y="38"/>
                      <a:pt x="46" y="46"/>
                      <a:pt x="9" y="44"/>
                    </a:cubicBezTo>
                    <a:cubicBezTo>
                      <a:pt x="5" y="34"/>
                      <a:pt x="0" y="27"/>
                      <a:pt x="1" y="12"/>
                    </a:cubicBezTo>
                    <a:cubicBezTo>
                      <a:pt x="17" y="3"/>
                      <a:pt x="57" y="0"/>
                      <a:pt x="7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29"/>
              <p:cNvSpPr>
                <a:spLocks/>
              </p:cNvSpPr>
              <p:nvPr/>
            </p:nvSpPr>
            <p:spPr bwMode="auto">
              <a:xfrm>
                <a:off x="1719" y="1250"/>
                <a:ext cx="28" cy="26"/>
              </a:xfrm>
              <a:custGeom>
                <a:avLst/>
                <a:gdLst>
                  <a:gd name="T0" fmla="*/ 66 w 71"/>
                  <a:gd name="T1" fmla="*/ 1 h 65"/>
                  <a:gd name="T2" fmla="*/ 42 w 71"/>
                  <a:gd name="T3" fmla="*/ 29 h 65"/>
                  <a:gd name="T4" fmla="*/ 26 w 71"/>
                  <a:gd name="T5" fmla="*/ 65 h 65"/>
                  <a:gd name="T6" fmla="*/ 66 w 71"/>
                  <a:gd name="T7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65">
                    <a:moveTo>
                      <a:pt x="66" y="1"/>
                    </a:moveTo>
                    <a:cubicBezTo>
                      <a:pt x="71" y="23"/>
                      <a:pt x="52" y="22"/>
                      <a:pt x="42" y="29"/>
                    </a:cubicBezTo>
                    <a:cubicBezTo>
                      <a:pt x="36" y="40"/>
                      <a:pt x="37" y="59"/>
                      <a:pt x="26" y="65"/>
                    </a:cubicBezTo>
                    <a:cubicBezTo>
                      <a:pt x="0" y="45"/>
                      <a:pt x="33" y="0"/>
                      <a:pt x="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30"/>
              <p:cNvSpPr>
                <a:spLocks/>
              </p:cNvSpPr>
              <p:nvPr/>
            </p:nvSpPr>
            <p:spPr bwMode="auto">
              <a:xfrm>
                <a:off x="5766" y="1247"/>
                <a:ext cx="314" cy="211"/>
              </a:xfrm>
              <a:custGeom>
                <a:avLst/>
                <a:gdLst>
                  <a:gd name="T0" fmla="*/ 777 w 777"/>
                  <a:gd name="T1" fmla="*/ 149 h 521"/>
                  <a:gd name="T2" fmla="*/ 737 w 777"/>
                  <a:gd name="T3" fmla="*/ 253 h 521"/>
                  <a:gd name="T4" fmla="*/ 681 w 777"/>
                  <a:gd name="T5" fmla="*/ 225 h 521"/>
                  <a:gd name="T6" fmla="*/ 549 w 777"/>
                  <a:gd name="T7" fmla="*/ 181 h 521"/>
                  <a:gd name="T8" fmla="*/ 457 w 777"/>
                  <a:gd name="T9" fmla="*/ 177 h 521"/>
                  <a:gd name="T10" fmla="*/ 521 w 777"/>
                  <a:gd name="T11" fmla="*/ 217 h 521"/>
                  <a:gd name="T12" fmla="*/ 553 w 777"/>
                  <a:gd name="T13" fmla="*/ 237 h 521"/>
                  <a:gd name="T14" fmla="*/ 625 w 777"/>
                  <a:gd name="T15" fmla="*/ 257 h 521"/>
                  <a:gd name="T16" fmla="*/ 725 w 777"/>
                  <a:gd name="T17" fmla="*/ 309 h 521"/>
                  <a:gd name="T18" fmla="*/ 729 w 777"/>
                  <a:gd name="T19" fmla="*/ 393 h 521"/>
                  <a:gd name="T20" fmla="*/ 741 w 777"/>
                  <a:gd name="T21" fmla="*/ 469 h 521"/>
                  <a:gd name="T22" fmla="*/ 481 w 777"/>
                  <a:gd name="T23" fmla="*/ 501 h 521"/>
                  <a:gd name="T24" fmla="*/ 321 w 777"/>
                  <a:gd name="T25" fmla="*/ 445 h 521"/>
                  <a:gd name="T26" fmla="*/ 233 w 777"/>
                  <a:gd name="T27" fmla="*/ 369 h 521"/>
                  <a:gd name="T28" fmla="*/ 45 w 777"/>
                  <a:gd name="T29" fmla="*/ 221 h 521"/>
                  <a:gd name="T30" fmla="*/ 1 w 777"/>
                  <a:gd name="T31" fmla="*/ 157 h 521"/>
                  <a:gd name="T32" fmla="*/ 45 w 777"/>
                  <a:gd name="T33" fmla="*/ 117 h 521"/>
                  <a:gd name="T34" fmla="*/ 89 w 777"/>
                  <a:gd name="T35" fmla="*/ 81 h 521"/>
                  <a:gd name="T36" fmla="*/ 117 w 777"/>
                  <a:gd name="T37" fmla="*/ 73 h 521"/>
                  <a:gd name="T38" fmla="*/ 137 w 777"/>
                  <a:gd name="T39" fmla="*/ 57 h 521"/>
                  <a:gd name="T40" fmla="*/ 169 w 777"/>
                  <a:gd name="T41" fmla="*/ 49 h 521"/>
                  <a:gd name="T42" fmla="*/ 253 w 777"/>
                  <a:gd name="T43" fmla="*/ 29 h 521"/>
                  <a:gd name="T44" fmla="*/ 313 w 777"/>
                  <a:gd name="T45" fmla="*/ 13 h 521"/>
                  <a:gd name="T46" fmla="*/ 401 w 777"/>
                  <a:gd name="T47" fmla="*/ 17 h 521"/>
                  <a:gd name="T48" fmla="*/ 565 w 777"/>
                  <a:gd name="T49" fmla="*/ 13 h 521"/>
                  <a:gd name="T50" fmla="*/ 609 w 777"/>
                  <a:gd name="T51" fmla="*/ 45 h 521"/>
                  <a:gd name="T52" fmla="*/ 673 w 777"/>
                  <a:gd name="T53" fmla="*/ 61 h 521"/>
                  <a:gd name="T54" fmla="*/ 701 w 777"/>
                  <a:gd name="T55" fmla="*/ 85 h 521"/>
                  <a:gd name="T56" fmla="*/ 725 w 777"/>
                  <a:gd name="T57" fmla="*/ 113 h 521"/>
                  <a:gd name="T58" fmla="*/ 777 w 777"/>
                  <a:gd name="T59" fmla="*/ 149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77" h="521">
                    <a:moveTo>
                      <a:pt x="777" y="149"/>
                    </a:moveTo>
                    <a:cubicBezTo>
                      <a:pt x="766" y="186"/>
                      <a:pt x="754" y="222"/>
                      <a:pt x="737" y="253"/>
                    </a:cubicBezTo>
                    <a:cubicBezTo>
                      <a:pt x="710" y="252"/>
                      <a:pt x="691" y="243"/>
                      <a:pt x="681" y="225"/>
                    </a:cubicBezTo>
                    <a:cubicBezTo>
                      <a:pt x="634" y="213"/>
                      <a:pt x="583" y="206"/>
                      <a:pt x="549" y="181"/>
                    </a:cubicBezTo>
                    <a:cubicBezTo>
                      <a:pt x="511" y="180"/>
                      <a:pt x="484" y="156"/>
                      <a:pt x="457" y="177"/>
                    </a:cubicBezTo>
                    <a:cubicBezTo>
                      <a:pt x="455" y="217"/>
                      <a:pt x="498" y="209"/>
                      <a:pt x="521" y="217"/>
                    </a:cubicBezTo>
                    <a:cubicBezTo>
                      <a:pt x="532" y="221"/>
                      <a:pt x="542" y="233"/>
                      <a:pt x="553" y="237"/>
                    </a:cubicBezTo>
                    <a:cubicBezTo>
                      <a:pt x="577" y="246"/>
                      <a:pt x="603" y="247"/>
                      <a:pt x="625" y="257"/>
                    </a:cubicBezTo>
                    <a:cubicBezTo>
                      <a:pt x="657" y="272"/>
                      <a:pt x="684" y="297"/>
                      <a:pt x="725" y="309"/>
                    </a:cubicBezTo>
                    <a:cubicBezTo>
                      <a:pt x="742" y="332"/>
                      <a:pt x="727" y="365"/>
                      <a:pt x="729" y="393"/>
                    </a:cubicBezTo>
                    <a:cubicBezTo>
                      <a:pt x="731" y="422"/>
                      <a:pt x="751" y="446"/>
                      <a:pt x="741" y="469"/>
                    </a:cubicBezTo>
                    <a:cubicBezTo>
                      <a:pt x="703" y="514"/>
                      <a:pt x="565" y="521"/>
                      <a:pt x="481" y="501"/>
                    </a:cubicBezTo>
                    <a:cubicBezTo>
                      <a:pt x="421" y="487"/>
                      <a:pt x="379" y="446"/>
                      <a:pt x="321" y="445"/>
                    </a:cubicBezTo>
                    <a:cubicBezTo>
                      <a:pt x="299" y="412"/>
                      <a:pt x="273" y="384"/>
                      <a:pt x="233" y="369"/>
                    </a:cubicBezTo>
                    <a:cubicBezTo>
                      <a:pt x="184" y="311"/>
                      <a:pt x="104" y="284"/>
                      <a:pt x="45" y="221"/>
                    </a:cubicBezTo>
                    <a:cubicBezTo>
                      <a:pt x="27" y="202"/>
                      <a:pt x="0" y="178"/>
                      <a:pt x="1" y="157"/>
                    </a:cubicBezTo>
                    <a:cubicBezTo>
                      <a:pt x="2" y="136"/>
                      <a:pt x="17" y="136"/>
                      <a:pt x="45" y="117"/>
                    </a:cubicBezTo>
                    <a:cubicBezTo>
                      <a:pt x="60" y="107"/>
                      <a:pt x="75" y="89"/>
                      <a:pt x="89" y="81"/>
                    </a:cubicBezTo>
                    <a:cubicBezTo>
                      <a:pt x="96" y="77"/>
                      <a:pt x="107" y="78"/>
                      <a:pt x="117" y="73"/>
                    </a:cubicBezTo>
                    <a:cubicBezTo>
                      <a:pt x="125" y="69"/>
                      <a:pt x="130" y="60"/>
                      <a:pt x="137" y="57"/>
                    </a:cubicBezTo>
                    <a:cubicBezTo>
                      <a:pt x="146" y="53"/>
                      <a:pt x="160" y="53"/>
                      <a:pt x="169" y="49"/>
                    </a:cubicBezTo>
                    <a:cubicBezTo>
                      <a:pt x="196" y="39"/>
                      <a:pt x="216" y="36"/>
                      <a:pt x="253" y="29"/>
                    </a:cubicBezTo>
                    <a:cubicBezTo>
                      <a:pt x="275" y="24"/>
                      <a:pt x="299" y="15"/>
                      <a:pt x="313" y="13"/>
                    </a:cubicBezTo>
                    <a:cubicBezTo>
                      <a:pt x="338" y="10"/>
                      <a:pt x="370" y="17"/>
                      <a:pt x="401" y="17"/>
                    </a:cubicBezTo>
                    <a:cubicBezTo>
                      <a:pt x="446" y="17"/>
                      <a:pt x="510" y="0"/>
                      <a:pt x="565" y="13"/>
                    </a:cubicBezTo>
                    <a:cubicBezTo>
                      <a:pt x="580" y="17"/>
                      <a:pt x="590" y="35"/>
                      <a:pt x="609" y="45"/>
                    </a:cubicBezTo>
                    <a:cubicBezTo>
                      <a:pt x="629" y="55"/>
                      <a:pt x="657" y="53"/>
                      <a:pt x="673" y="61"/>
                    </a:cubicBezTo>
                    <a:cubicBezTo>
                      <a:pt x="683" y="66"/>
                      <a:pt x="691" y="76"/>
                      <a:pt x="701" y="85"/>
                    </a:cubicBezTo>
                    <a:cubicBezTo>
                      <a:pt x="708" y="92"/>
                      <a:pt x="717" y="107"/>
                      <a:pt x="725" y="113"/>
                    </a:cubicBezTo>
                    <a:cubicBezTo>
                      <a:pt x="745" y="128"/>
                      <a:pt x="770" y="128"/>
                      <a:pt x="777" y="1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31"/>
              <p:cNvSpPr>
                <a:spLocks/>
              </p:cNvSpPr>
              <p:nvPr/>
            </p:nvSpPr>
            <p:spPr bwMode="auto">
              <a:xfrm>
                <a:off x="2127" y="1253"/>
                <a:ext cx="14" cy="16"/>
              </a:xfrm>
              <a:custGeom>
                <a:avLst/>
                <a:gdLst>
                  <a:gd name="T0" fmla="*/ 34 w 35"/>
                  <a:gd name="T1" fmla="*/ 9 h 38"/>
                  <a:gd name="T2" fmla="*/ 6 w 35"/>
                  <a:gd name="T3" fmla="*/ 37 h 38"/>
                  <a:gd name="T4" fmla="*/ 2 w 35"/>
                  <a:gd name="T5" fmla="*/ 9 h 38"/>
                  <a:gd name="T6" fmla="*/ 34 w 35"/>
                  <a:gd name="T7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8">
                    <a:moveTo>
                      <a:pt x="34" y="9"/>
                    </a:moveTo>
                    <a:cubicBezTo>
                      <a:pt x="35" y="29"/>
                      <a:pt x="26" y="38"/>
                      <a:pt x="6" y="37"/>
                    </a:cubicBezTo>
                    <a:cubicBezTo>
                      <a:pt x="0" y="32"/>
                      <a:pt x="2" y="20"/>
                      <a:pt x="2" y="9"/>
                    </a:cubicBezTo>
                    <a:cubicBezTo>
                      <a:pt x="14" y="10"/>
                      <a:pt x="25" y="0"/>
                      <a:pt x="3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32"/>
              <p:cNvSpPr>
                <a:spLocks/>
              </p:cNvSpPr>
              <p:nvPr/>
            </p:nvSpPr>
            <p:spPr bwMode="auto">
              <a:xfrm>
                <a:off x="6234" y="1249"/>
                <a:ext cx="26" cy="27"/>
              </a:xfrm>
              <a:custGeom>
                <a:avLst/>
                <a:gdLst>
                  <a:gd name="T0" fmla="*/ 12 w 64"/>
                  <a:gd name="T1" fmla="*/ 16 h 68"/>
                  <a:gd name="T2" fmla="*/ 36 w 64"/>
                  <a:gd name="T3" fmla="*/ 32 h 68"/>
                  <a:gd name="T4" fmla="*/ 60 w 64"/>
                  <a:gd name="T5" fmla="*/ 28 h 68"/>
                  <a:gd name="T6" fmla="*/ 64 w 64"/>
                  <a:gd name="T7" fmla="*/ 40 h 68"/>
                  <a:gd name="T8" fmla="*/ 28 w 64"/>
                  <a:gd name="T9" fmla="*/ 68 h 68"/>
                  <a:gd name="T10" fmla="*/ 0 w 64"/>
                  <a:gd name="T11" fmla="*/ 28 h 68"/>
                  <a:gd name="T12" fmla="*/ 12 w 64"/>
                  <a:gd name="T13" fmla="*/ 1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12" y="16"/>
                    </a:moveTo>
                    <a:cubicBezTo>
                      <a:pt x="22" y="42"/>
                      <a:pt x="33" y="0"/>
                      <a:pt x="36" y="32"/>
                    </a:cubicBezTo>
                    <a:cubicBezTo>
                      <a:pt x="48" y="35"/>
                      <a:pt x="48" y="25"/>
                      <a:pt x="60" y="28"/>
                    </a:cubicBezTo>
                    <a:cubicBezTo>
                      <a:pt x="56" y="34"/>
                      <a:pt x="56" y="38"/>
                      <a:pt x="64" y="40"/>
                    </a:cubicBezTo>
                    <a:cubicBezTo>
                      <a:pt x="47" y="44"/>
                      <a:pt x="31" y="43"/>
                      <a:pt x="28" y="68"/>
                    </a:cubicBezTo>
                    <a:cubicBezTo>
                      <a:pt x="14" y="59"/>
                      <a:pt x="1" y="49"/>
                      <a:pt x="0" y="28"/>
                    </a:cubicBezTo>
                    <a:cubicBezTo>
                      <a:pt x="9" y="29"/>
                      <a:pt x="13" y="25"/>
                      <a:pt x="1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33"/>
              <p:cNvSpPr>
                <a:spLocks/>
              </p:cNvSpPr>
              <p:nvPr/>
            </p:nvSpPr>
            <p:spPr bwMode="auto">
              <a:xfrm>
                <a:off x="2078" y="1260"/>
                <a:ext cx="22" cy="26"/>
              </a:xfrm>
              <a:custGeom>
                <a:avLst/>
                <a:gdLst>
                  <a:gd name="T0" fmla="*/ 56 w 56"/>
                  <a:gd name="T1" fmla="*/ 0 h 64"/>
                  <a:gd name="T2" fmla="*/ 28 w 56"/>
                  <a:gd name="T3" fmla="*/ 64 h 64"/>
                  <a:gd name="T4" fmla="*/ 4 w 56"/>
                  <a:gd name="T5" fmla="*/ 24 h 64"/>
                  <a:gd name="T6" fmla="*/ 56 w 56"/>
                  <a:gd name="T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64">
                    <a:moveTo>
                      <a:pt x="56" y="0"/>
                    </a:moveTo>
                    <a:cubicBezTo>
                      <a:pt x="36" y="18"/>
                      <a:pt x="25" y="42"/>
                      <a:pt x="28" y="64"/>
                    </a:cubicBezTo>
                    <a:cubicBezTo>
                      <a:pt x="13" y="58"/>
                      <a:pt x="0" y="50"/>
                      <a:pt x="4" y="24"/>
                    </a:cubicBezTo>
                    <a:cubicBezTo>
                      <a:pt x="17" y="11"/>
                      <a:pt x="35" y="5"/>
                      <a:pt x="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34"/>
              <p:cNvSpPr>
                <a:spLocks/>
              </p:cNvSpPr>
              <p:nvPr/>
            </p:nvSpPr>
            <p:spPr bwMode="auto">
              <a:xfrm>
                <a:off x="3430" y="1264"/>
                <a:ext cx="28" cy="32"/>
              </a:xfrm>
              <a:custGeom>
                <a:avLst/>
                <a:gdLst>
                  <a:gd name="T0" fmla="*/ 68 w 68"/>
                  <a:gd name="T1" fmla="*/ 31 h 80"/>
                  <a:gd name="T2" fmla="*/ 8 w 68"/>
                  <a:gd name="T3" fmla="*/ 63 h 80"/>
                  <a:gd name="T4" fmla="*/ 8 w 68"/>
                  <a:gd name="T5" fmla="*/ 15 h 80"/>
                  <a:gd name="T6" fmla="*/ 68 w 68"/>
                  <a:gd name="T7" fmla="*/ 3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80">
                    <a:moveTo>
                      <a:pt x="68" y="31"/>
                    </a:moveTo>
                    <a:cubicBezTo>
                      <a:pt x="60" y="52"/>
                      <a:pt x="40" y="80"/>
                      <a:pt x="8" y="63"/>
                    </a:cubicBezTo>
                    <a:cubicBezTo>
                      <a:pt x="0" y="52"/>
                      <a:pt x="4" y="26"/>
                      <a:pt x="8" y="15"/>
                    </a:cubicBezTo>
                    <a:cubicBezTo>
                      <a:pt x="32" y="0"/>
                      <a:pt x="61" y="1"/>
                      <a:pt x="68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35"/>
              <p:cNvSpPr>
                <a:spLocks/>
              </p:cNvSpPr>
              <p:nvPr/>
            </p:nvSpPr>
            <p:spPr bwMode="auto">
              <a:xfrm>
                <a:off x="1376" y="1264"/>
                <a:ext cx="32" cy="30"/>
              </a:xfrm>
              <a:custGeom>
                <a:avLst/>
                <a:gdLst>
                  <a:gd name="T0" fmla="*/ 76 w 79"/>
                  <a:gd name="T1" fmla="*/ 18 h 74"/>
                  <a:gd name="T2" fmla="*/ 28 w 79"/>
                  <a:gd name="T3" fmla="*/ 74 h 74"/>
                  <a:gd name="T4" fmla="*/ 0 w 79"/>
                  <a:gd name="T5" fmla="*/ 30 h 74"/>
                  <a:gd name="T6" fmla="*/ 76 w 79"/>
                  <a:gd name="T7" fmla="*/ 1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74">
                    <a:moveTo>
                      <a:pt x="76" y="18"/>
                    </a:moveTo>
                    <a:cubicBezTo>
                      <a:pt x="79" y="56"/>
                      <a:pt x="48" y="59"/>
                      <a:pt x="28" y="74"/>
                    </a:cubicBezTo>
                    <a:cubicBezTo>
                      <a:pt x="12" y="66"/>
                      <a:pt x="4" y="50"/>
                      <a:pt x="0" y="30"/>
                    </a:cubicBezTo>
                    <a:cubicBezTo>
                      <a:pt x="16" y="18"/>
                      <a:pt x="55" y="0"/>
                      <a:pt x="7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36"/>
              <p:cNvSpPr>
                <a:spLocks/>
              </p:cNvSpPr>
              <p:nvPr/>
            </p:nvSpPr>
            <p:spPr bwMode="auto">
              <a:xfrm>
                <a:off x="1673" y="1258"/>
                <a:ext cx="40" cy="39"/>
              </a:xfrm>
              <a:custGeom>
                <a:avLst/>
                <a:gdLst>
                  <a:gd name="T0" fmla="*/ 88 w 99"/>
                  <a:gd name="T1" fmla="*/ 81 h 97"/>
                  <a:gd name="T2" fmla="*/ 4 w 99"/>
                  <a:gd name="T3" fmla="*/ 81 h 97"/>
                  <a:gd name="T4" fmla="*/ 88 w 99"/>
                  <a:gd name="T5" fmla="*/ 8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9" h="97">
                    <a:moveTo>
                      <a:pt x="88" y="81"/>
                    </a:moveTo>
                    <a:cubicBezTo>
                      <a:pt x="68" y="97"/>
                      <a:pt x="22" y="79"/>
                      <a:pt x="4" y="81"/>
                    </a:cubicBezTo>
                    <a:cubicBezTo>
                      <a:pt x="0" y="20"/>
                      <a:pt x="99" y="0"/>
                      <a:pt x="88" y="8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37"/>
              <p:cNvSpPr>
                <a:spLocks/>
              </p:cNvSpPr>
              <p:nvPr/>
            </p:nvSpPr>
            <p:spPr bwMode="auto">
              <a:xfrm>
                <a:off x="6202" y="1268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38"/>
              <p:cNvSpPr>
                <a:spLocks/>
              </p:cNvSpPr>
              <p:nvPr/>
            </p:nvSpPr>
            <p:spPr bwMode="auto">
              <a:xfrm>
                <a:off x="3536" y="1256"/>
                <a:ext cx="38" cy="42"/>
              </a:xfrm>
              <a:custGeom>
                <a:avLst/>
                <a:gdLst>
                  <a:gd name="T0" fmla="*/ 94 w 94"/>
                  <a:gd name="T1" fmla="*/ 54 h 103"/>
                  <a:gd name="T2" fmla="*/ 58 w 94"/>
                  <a:gd name="T3" fmla="*/ 102 h 103"/>
                  <a:gd name="T4" fmla="*/ 94 w 94"/>
                  <a:gd name="T5" fmla="*/ 5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103">
                    <a:moveTo>
                      <a:pt x="94" y="54"/>
                    </a:moveTo>
                    <a:cubicBezTo>
                      <a:pt x="91" y="82"/>
                      <a:pt x="82" y="103"/>
                      <a:pt x="58" y="102"/>
                    </a:cubicBezTo>
                    <a:cubicBezTo>
                      <a:pt x="0" y="99"/>
                      <a:pt x="50" y="0"/>
                      <a:pt x="94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39"/>
              <p:cNvSpPr>
                <a:spLocks/>
              </p:cNvSpPr>
              <p:nvPr/>
            </p:nvSpPr>
            <p:spPr bwMode="auto">
              <a:xfrm>
                <a:off x="1702" y="1273"/>
                <a:ext cx="89" cy="53"/>
              </a:xfrm>
              <a:custGeom>
                <a:avLst/>
                <a:gdLst>
                  <a:gd name="T0" fmla="*/ 215 w 219"/>
                  <a:gd name="T1" fmla="*/ 93 h 131"/>
                  <a:gd name="T2" fmla="*/ 111 w 219"/>
                  <a:gd name="T3" fmla="*/ 61 h 131"/>
                  <a:gd name="T4" fmla="*/ 51 w 219"/>
                  <a:gd name="T5" fmla="*/ 125 h 131"/>
                  <a:gd name="T6" fmla="*/ 23 w 219"/>
                  <a:gd name="T7" fmla="*/ 129 h 131"/>
                  <a:gd name="T8" fmla="*/ 55 w 219"/>
                  <a:gd name="T9" fmla="*/ 65 h 131"/>
                  <a:gd name="T10" fmla="*/ 71 w 219"/>
                  <a:gd name="T11" fmla="*/ 49 h 131"/>
                  <a:gd name="T12" fmla="*/ 115 w 219"/>
                  <a:gd name="T13" fmla="*/ 41 h 131"/>
                  <a:gd name="T14" fmla="*/ 167 w 219"/>
                  <a:gd name="T15" fmla="*/ 1 h 131"/>
                  <a:gd name="T16" fmla="*/ 175 w 219"/>
                  <a:gd name="T17" fmla="*/ 5 h 131"/>
                  <a:gd name="T18" fmla="*/ 187 w 219"/>
                  <a:gd name="T19" fmla="*/ 25 h 131"/>
                  <a:gd name="T20" fmla="*/ 215 w 219"/>
                  <a:gd name="T21" fmla="*/ 9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131">
                    <a:moveTo>
                      <a:pt x="215" y="93"/>
                    </a:moveTo>
                    <a:cubicBezTo>
                      <a:pt x="158" y="112"/>
                      <a:pt x="164" y="57"/>
                      <a:pt x="111" y="61"/>
                    </a:cubicBezTo>
                    <a:cubicBezTo>
                      <a:pt x="97" y="88"/>
                      <a:pt x="64" y="97"/>
                      <a:pt x="51" y="125"/>
                    </a:cubicBezTo>
                    <a:cubicBezTo>
                      <a:pt x="42" y="126"/>
                      <a:pt x="36" y="131"/>
                      <a:pt x="23" y="129"/>
                    </a:cubicBezTo>
                    <a:cubicBezTo>
                      <a:pt x="0" y="91"/>
                      <a:pt x="28" y="78"/>
                      <a:pt x="55" y="65"/>
                    </a:cubicBezTo>
                    <a:cubicBezTo>
                      <a:pt x="62" y="62"/>
                      <a:pt x="67" y="51"/>
                      <a:pt x="71" y="49"/>
                    </a:cubicBezTo>
                    <a:cubicBezTo>
                      <a:pt x="84" y="44"/>
                      <a:pt x="101" y="47"/>
                      <a:pt x="115" y="41"/>
                    </a:cubicBezTo>
                    <a:cubicBezTo>
                      <a:pt x="140" y="31"/>
                      <a:pt x="151" y="11"/>
                      <a:pt x="167" y="1"/>
                    </a:cubicBezTo>
                    <a:cubicBezTo>
                      <a:pt x="172" y="0"/>
                      <a:pt x="174" y="2"/>
                      <a:pt x="175" y="5"/>
                    </a:cubicBezTo>
                    <a:cubicBezTo>
                      <a:pt x="188" y="3"/>
                      <a:pt x="183" y="18"/>
                      <a:pt x="187" y="25"/>
                    </a:cubicBezTo>
                    <a:cubicBezTo>
                      <a:pt x="196" y="40"/>
                      <a:pt x="219" y="58"/>
                      <a:pt x="215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40"/>
              <p:cNvSpPr>
                <a:spLocks/>
              </p:cNvSpPr>
              <p:nvPr/>
            </p:nvSpPr>
            <p:spPr bwMode="auto">
              <a:xfrm>
                <a:off x="2448" y="1273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41"/>
              <p:cNvSpPr>
                <a:spLocks/>
              </p:cNvSpPr>
              <p:nvPr/>
            </p:nvSpPr>
            <p:spPr bwMode="auto">
              <a:xfrm>
                <a:off x="6280" y="1276"/>
                <a:ext cx="16" cy="23"/>
              </a:xfrm>
              <a:custGeom>
                <a:avLst/>
                <a:gdLst>
                  <a:gd name="T0" fmla="*/ 10 w 39"/>
                  <a:gd name="T1" fmla="*/ 0 h 56"/>
                  <a:gd name="T2" fmla="*/ 34 w 39"/>
                  <a:gd name="T3" fmla="*/ 8 h 56"/>
                  <a:gd name="T4" fmla="*/ 38 w 39"/>
                  <a:gd name="T5" fmla="*/ 44 h 56"/>
                  <a:gd name="T6" fmla="*/ 10 w 39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6">
                    <a:moveTo>
                      <a:pt x="10" y="0"/>
                    </a:moveTo>
                    <a:cubicBezTo>
                      <a:pt x="17" y="2"/>
                      <a:pt x="28" y="19"/>
                      <a:pt x="34" y="8"/>
                    </a:cubicBezTo>
                    <a:cubicBezTo>
                      <a:pt x="39" y="15"/>
                      <a:pt x="37" y="25"/>
                      <a:pt x="38" y="44"/>
                    </a:cubicBezTo>
                    <a:cubicBezTo>
                      <a:pt x="11" y="56"/>
                      <a:pt x="0" y="25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42"/>
              <p:cNvSpPr>
                <a:spLocks/>
              </p:cNvSpPr>
              <p:nvPr/>
            </p:nvSpPr>
            <p:spPr bwMode="auto">
              <a:xfrm>
                <a:off x="1263" y="1279"/>
                <a:ext cx="58" cy="77"/>
              </a:xfrm>
              <a:custGeom>
                <a:avLst/>
                <a:gdLst>
                  <a:gd name="T0" fmla="*/ 144 w 144"/>
                  <a:gd name="T1" fmla="*/ 165 h 189"/>
                  <a:gd name="T2" fmla="*/ 40 w 144"/>
                  <a:gd name="T3" fmla="*/ 177 h 189"/>
                  <a:gd name="T4" fmla="*/ 96 w 144"/>
                  <a:gd name="T5" fmla="*/ 101 h 189"/>
                  <a:gd name="T6" fmla="*/ 56 w 144"/>
                  <a:gd name="T7" fmla="*/ 81 h 189"/>
                  <a:gd name="T8" fmla="*/ 0 w 144"/>
                  <a:gd name="T9" fmla="*/ 49 h 189"/>
                  <a:gd name="T10" fmla="*/ 128 w 144"/>
                  <a:gd name="T11" fmla="*/ 49 h 189"/>
                  <a:gd name="T12" fmla="*/ 144 w 144"/>
                  <a:gd name="T13" fmla="*/ 165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89">
                    <a:moveTo>
                      <a:pt x="144" y="165"/>
                    </a:moveTo>
                    <a:cubicBezTo>
                      <a:pt x="112" y="176"/>
                      <a:pt x="72" y="189"/>
                      <a:pt x="40" y="177"/>
                    </a:cubicBezTo>
                    <a:cubicBezTo>
                      <a:pt x="47" y="140"/>
                      <a:pt x="79" y="128"/>
                      <a:pt x="96" y="101"/>
                    </a:cubicBezTo>
                    <a:cubicBezTo>
                      <a:pt x="94" y="83"/>
                      <a:pt x="77" y="80"/>
                      <a:pt x="56" y="81"/>
                    </a:cubicBezTo>
                    <a:cubicBezTo>
                      <a:pt x="37" y="70"/>
                      <a:pt x="15" y="63"/>
                      <a:pt x="0" y="49"/>
                    </a:cubicBezTo>
                    <a:cubicBezTo>
                      <a:pt x="18" y="0"/>
                      <a:pt x="100" y="22"/>
                      <a:pt x="128" y="49"/>
                    </a:cubicBezTo>
                    <a:cubicBezTo>
                      <a:pt x="117" y="95"/>
                      <a:pt x="128" y="135"/>
                      <a:pt x="144" y="1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43"/>
              <p:cNvSpPr>
                <a:spLocks/>
              </p:cNvSpPr>
              <p:nvPr/>
            </p:nvSpPr>
            <p:spPr bwMode="auto">
              <a:xfrm>
                <a:off x="2089" y="1287"/>
                <a:ext cx="44" cy="46"/>
              </a:xfrm>
              <a:custGeom>
                <a:avLst/>
                <a:gdLst>
                  <a:gd name="T0" fmla="*/ 108 w 108"/>
                  <a:gd name="T1" fmla="*/ 1 h 113"/>
                  <a:gd name="T2" fmla="*/ 108 w 108"/>
                  <a:gd name="T3" fmla="*/ 53 h 113"/>
                  <a:gd name="T4" fmla="*/ 80 w 108"/>
                  <a:gd name="T5" fmla="*/ 49 h 113"/>
                  <a:gd name="T6" fmla="*/ 56 w 108"/>
                  <a:gd name="T7" fmla="*/ 113 h 113"/>
                  <a:gd name="T8" fmla="*/ 0 w 108"/>
                  <a:gd name="T9" fmla="*/ 45 h 113"/>
                  <a:gd name="T10" fmla="*/ 36 w 108"/>
                  <a:gd name="T11" fmla="*/ 37 h 113"/>
                  <a:gd name="T12" fmla="*/ 108 w 108"/>
                  <a:gd name="T13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3">
                    <a:moveTo>
                      <a:pt x="108" y="1"/>
                    </a:moveTo>
                    <a:cubicBezTo>
                      <a:pt x="98" y="15"/>
                      <a:pt x="108" y="36"/>
                      <a:pt x="108" y="53"/>
                    </a:cubicBezTo>
                    <a:cubicBezTo>
                      <a:pt x="99" y="52"/>
                      <a:pt x="93" y="47"/>
                      <a:pt x="80" y="49"/>
                    </a:cubicBezTo>
                    <a:cubicBezTo>
                      <a:pt x="65" y="64"/>
                      <a:pt x="65" y="93"/>
                      <a:pt x="56" y="113"/>
                    </a:cubicBezTo>
                    <a:cubicBezTo>
                      <a:pt x="22" y="105"/>
                      <a:pt x="32" y="54"/>
                      <a:pt x="0" y="45"/>
                    </a:cubicBezTo>
                    <a:cubicBezTo>
                      <a:pt x="10" y="31"/>
                      <a:pt x="25" y="40"/>
                      <a:pt x="36" y="37"/>
                    </a:cubicBezTo>
                    <a:cubicBezTo>
                      <a:pt x="63" y="29"/>
                      <a:pt x="75" y="0"/>
                      <a:pt x="1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44"/>
              <p:cNvSpPr>
                <a:spLocks/>
              </p:cNvSpPr>
              <p:nvPr/>
            </p:nvSpPr>
            <p:spPr bwMode="auto">
              <a:xfrm>
                <a:off x="1337" y="1283"/>
                <a:ext cx="23" cy="37"/>
              </a:xfrm>
              <a:custGeom>
                <a:avLst/>
                <a:gdLst>
                  <a:gd name="T0" fmla="*/ 57 w 57"/>
                  <a:gd name="T1" fmla="*/ 28 h 93"/>
                  <a:gd name="T2" fmla="*/ 33 w 57"/>
                  <a:gd name="T3" fmla="*/ 40 h 93"/>
                  <a:gd name="T4" fmla="*/ 37 w 57"/>
                  <a:gd name="T5" fmla="*/ 76 h 93"/>
                  <a:gd name="T6" fmla="*/ 57 w 57"/>
                  <a:gd name="T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93">
                    <a:moveTo>
                      <a:pt x="57" y="28"/>
                    </a:moveTo>
                    <a:cubicBezTo>
                      <a:pt x="55" y="38"/>
                      <a:pt x="42" y="37"/>
                      <a:pt x="33" y="40"/>
                    </a:cubicBezTo>
                    <a:cubicBezTo>
                      <a:pt x="33" y="62"/>
                      <a:pt x="20" y="64"/>
                      <a:pt x="37" y="76"/>
                    </a:cubicBezTo>
                    <a:cubicBezTo>
                      <a:pt x="0" y="93"/>
                      <a:pt x="10" y="0"/>
                      <a:pt x="57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45"/>
              <p:cNvSpPr>
                <a:spLocks/>
              </p:cNvSpPr>
              <p:nvPr/>
            </p:nvSpPr>
            <p:spPr bwMode="auto">
              <a:xfrm>
                <a:off x="2050" y="1286"/>
                <a:ext cx="29" cy="44"/>
              </a:xfrm>
              <a:custGeom>
                <a:avLst/>
                <a:gdLst>
                  <a:gd name="T0" fmla="*/ 71 w 71"/>
                  <a:gd name="T1" fmla="*/ 49 h 110"/>
                  <a:gd name="T2" fmla="*/ 15 w 71"/>
                  <a:gd name="T3" fmla="*/ 109 h 110"/>
                  <a:gd name="T4" fmla="*/ 71 w 71"/>
                  <a:gd name="T5" fmla="*/ 4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110">
                    <a:moveTo>
                      <a:pt x="71" y="49"/>
                    </a:moveTo>
                    <a:cubicBezTo>
                      <a:pt x="54" y="71"/>
                      <a:pt x="54" y="110"/>
                      <a:pt x="15" y="109"/>
                    </a:cubicBezTo>
                    <a:cubicBezTo>
                      <a:pt x="0" y="71"/>
                      <a:pt x="46" y="0"/>
                      <a:pt x="71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46"/>
              <p:cNvSpPr>
                <a:spLocks/>
              </p:cNvSpPr>
              <p:nvPr/>
            </p:nvSpPr>
            <p:spPr bwMode="auto">
              <a:xfrm>
                <a:off x="6231" y="1297"/>
                <a:ext cx="8" cy="7"/>
              </a:xfrm>
              <a:custGeom>
                <a:avLst/>
                <a:gdLst>
                  <a:gd name="T0" fmla="*/ 5 w 21"/>
                  <a:gd name="T1" fmla="*/ 0 h 17"/>
                  <a:gd name="T2" fmla="*/ 21 w 21"/>
                  <a:gd name="T3" fmla="*/ 8 h 17"/>
                  <a:gd name="T4" fmla="*/ 1 w 21"/>
                  <a:gd name="T5" fmla="*/ 16 h 17"/>
                  <a:gd name="T6" fmla="*/ 5 w 21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5" y="0"/>
                    </a:moveTo>
                    <a:cubicBezTo>
                      <a:pt x="11" y="2"/>
                      <a:pt x="15" y="6"/>
                      <a:pt x="21" y="8"/>
                    </a:cubicBezTo>
                    <a:cubicBezTo>
                      <a:pt x="20" y="17"/>
                      <a:pt x="11" y="17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47"/>
              <p:cNvSpPr>
                <a:spLocks/>
              </p:cNvSpPr>
              <p:nvPr/>
            </p:nvSpPr>
            <p:spPr bwMode="auto">
              <a:xfrm>
                <a:off x="6218" y="1299"/>
                <a:ext cx="8" cy="9"/>
              </a:xfrm>
              <a:custGeom>
                <a:avLst/>
                <a:gdLst>
                  <a:gd name="T0" fmla="*/ 5 w 21"/>
                  <a:gd name="T1" fmla="*/ 0 h 22"/>
                  <a:gd name="T2" fmla="*/ 17 w 21"/>
                  <a:gd name="T3" fmla="*/ 0 h 22"/>
                  <a:gd name="T4" fmla="*/ 21 w 21"/>
                  <a:gd name="T5" fmla="*/ 8 h 22"/>
                  <a:gd name="T6" fmla="*/ 5 w 2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3" y="5"/>
                      <a:pt x="14" y="8"/>
                      <a:pt x="21" y="8"/>
                    </a:cubicBezTo>
                    <a:cubicBezTo>
                      <a:pt x="19" y="22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48"/>
              <p:cNvSpPr>
                <a:spLocks/>
              </p:cNvSpPr>
              <p:nvPr/>
            </p:nvSpPr>
            <p:spPr bwMode="auto">
              <a:xfrm>
                <a:off x="6226" y="1302"/>
                <a:ext cx="10" cy="21"/>
              </a:xfrm>
              <a:custGeom>
                <a:avLst/>
                <a:gdLst>
                  <a:gd name="T0" fmla="*/ 5 w 25"/>
                  <a:gd name="T1" fmla="*/ 0 h 52"/>
                  <a:gd name="T2" fmla="*/ 25 w 25"/>
                  <a:gd name="T3" fmla="*/ 8 h 52"/>
                  <a:gd name="T4" fmla="*/ 1 w 25"/>
                  <a:gd name="T5" fmla="*/ 52 h 52"/>
                  <a:gd name="T6" fmla="*/ 5 w 25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2">
                    <a:moveTo>
                      <a:pt x="5" y="0"/>
                    </a:moveTo>
                    <a:cubicBezTo>
                      <a:pt x="11" y="9"/>
                      <a:pt x="11" y="15"/>
                      <a:pt x="25" y="8"/>
                    </a:cubicBezTo>
                    <a:cubicBezTo>
                      <a:pt x="15" y="23"/>
                      <a:pt x="25" y="45"/>
                      <a:pt x="1" y="52"/>
                    </a:cubicBezTo>
                    <a:cubicBezTo>
                      <a:pt x="0" y="32"/>
                      <a:pt x="2" y="1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49"/>
              <p:cNvSpPr>
                <a:spLocks/>
              </p:cNvSpPr>
              <p:nvPr/>
            </p:nvSpPr>
            <p:spPr bwMode="auto">
              <a:xfrm>
                <a:off x="6126" y="1305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50"/>
              <p:cNvSpPr>
                <a:spLocks/>
              </p:cNvSpPr>
              <p:nvPr/>
            </p:nvSpPr>
            <p:spPr bwMode="auto">
              <a:xfrm>
                <a:off x="6135" y="1302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51"/>
              <p:cNvSpPr>
                <a:spLocks/>
              </p:cNvSpPr>
              <p:nvPr/>
            </p:nvSpPr>
            <p:spPr bwMode="auto">
              <a:xfrm>
                <a:off x="1328" y="1307"/>
                <a:ext cx="16" cy="27"/>
              </a:xfrm>
              <a:custGeom>
                <a:avLst/>
                <a:gdLst>
                  <a:gd name="T0" fmla="*/ 7 w 39"/>
                  <a:gd name="T1" fmla="*/ 0 h 67"/>
                  <a:gd name="T2" fmla="*/ 35 w 39"/>
                  <a:gd name="T3" fmla="*/ 16 h 67"/>
                  <a:gd name="T4" fmla="*/ 19 w 39"/>
                  <a:gd name="T5" fmla="*/ 16 h 67"/>
                  <a:gd name="T6" fmla="*/ 39 w 39"/>
                  <a:gd name="T7" fmla="*/ 48 h 67"/>
                  <a:gd name="T8" fmla="*/ 3 w 39"/>
                  <a:gd name="T9" fmla="*/ 44 h 67"/>
                  <a:gd name="T10" fmla="*/ 7 w 39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7">
                    <a:moveTo>
                      <a:pt x="7" y="0"/>
                    </a:moveTo>
                    <a:cubicBezTo>
                      <a:pt x="22" y="0"/>
                      <a:pt x="35" y="2"/>
                      <a:pt x="35" y="16"/>
                    </a:cubicBezTo>
                    <a:cubicBezTo>
                      <a:pt x="29" y="21"/>
                      <a:pt x="25" y="21"/>
                      <a:pt x="19" y="16"/>
                    </a:cubicBezTo>
                    <a:cubicBezTo>
                      <a:pt x="27" y="34"/>
                      <a:pt x="23" y="40"/>
                      <a:pt x="39" y="48"/>
                    </a:cubicBezTo>
                    <a:cubicBezTo>
                      <a:pt x="31" y="67"/>
                      <a:pt x="11" y="49"/>
                      <a:pt x="3" y="44"/>
                    </a:cubicBezTo>
                    <a:cubicBezTo>
                      <a:pt x="4" y="29"/>
                      <a:pt x="0" y="9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52"/>
              <p:cNvSpPr>
                <a:spLocks/>
              </p:cNvSpPr>
              <p:nvPr/>
            </p:nvSpPr>
            <p:spPr bwMode="auto">
              <a:xfrm>
                <a:off x="1520" y="1307"/>
                <a:ext cx="25" cy="39"/>
              </a:xfrm>
              <a:custGeom>
                <a:avLst/>
                <a:gdLst>
                  <a:gd name="T0" fmla="*/ 40 w 61"/>
                  <a:gd name="T1" fmla="*/ 0 h 96"/>
                  <a:gd name="T2" fmla="*/ 56 w 61"/>
                  <a:gd name="T3" fmla="*/ 88 h 96"/>
                  <a:gd name="T4" fmla="*/ 12 w 61"/>
                  <a:gd name="T5" fmla="*/ 88 h 96"/>
                  <a:gd name="T6" fmla="*/ 40 w 61"/>
                  <a:gd name="T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96">
                    <a:moveTo>
                      <a:pt x="40" y="0"/>
                    </a:moveTo>
                    <a:cubicBezTo>
                      <a:pt x="61" y="17"/>
                      <a:pt x="53" y="64"/>
                      <a:pt x="56" y="88"/>
                    </a:cubicBezTo>
                    <a:cubicBezTo>
                      <a:pt x="46" y="96"/>
                      <a:pt x="23" y="92"/>
                      <a:pt x="12" y="88"/>
                    </a:cubicBezTo>
                    <a:cubicBezTo>
                      <a:pt x="0" y="50"/>
                      <a:pt x="16" y="15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53"/>
              <p:cNvSpPr>
                <a:spLocks/>
              </p:cNvSpPr>
              <p:nvPr/>
            </p:nvSpPr>
            <p:spPr bwMode="auto">
              <a:xfrm>
                <a:off x="3483" y="1305"/>
                <a:ext cx="56" cy="68"/>
              </a:xfrm>
              <a:custGeom>
                <a:avLst/>
                <a:gdLst>
                  <a:gd name="T0" fmla="*/ 138 w 138"/>
                  <a:gd name="T1" fmla="*/ 96 h 167"/>
                  <a:gd name="T2" fmla="*/ 130 w 138"/>
                  <a:gd name="T3" fmla="*/ 120 h 167"/>
                  <a:gd name="T4" fmla="*/ 6 w 138"/>
                  <a:gd name="T5" fmla="*/ 164 h 167"/>
                  <a:gd name="T6" fmla="*/ 2 w 138"/>
                  <a:gd name="T7" fmla="*/ 132 h 167"/>
                  <a:gd name="T8" fmla="*/ 74 w 138"/>
                  <a:gd name="T9" fmla="*/ 96 h 167"/>
                  <a:gd name="T10" fmla="*/ 18 w 138"/>
                  <a:gd name="T11" fmla="*/ 20 h 167"/>
                  <a:gd name="T12" fmla="*/ 74 w 138"/>
                  <a:gd name="T13" fmla="*/ 24 h 167"/>
                  <a:gd name="T14" fmla="*/ 106 w 138"/>
                  <a:gd name="T15" fmla="*/ 52 h 167"/>
                  <a:gd name="T16" fmla="*/ 138 w 138"/>
                  <a:gd name="T17" fmla="*/ 9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167">
                    <a:moveTo>
                      <a:pt x="138" y="96"/>
                    </a:moveTo>
                    <a:cubicBezTo>
                      <a:pt x="132" y="101"/>
                      <a:pt x="130" y="110"/>
                      <a:pt x="130" y="120"/>
                    </a:cubicBezTo>
                    <a:cubicBezTo>
                      <a:pt x="86" y="130"/>
                      <a:pt x="50" y="167"/>
                      <a:pt x="6" y="164"/>
                    </a:cubicBezTo>
                    <a:cubicBezTo>
                      <a:pt x="0" y="158"/>
                      <a:pt x="2" y="144"/>
                      <a:pt x="2" y="132"/>
                    </a:cubicBezTo>
                    <a:cubicBezTo>
                      <a:pt x="25" y="119"/>
                      <a:pt x="49" y="107"/>
                      <a:pt x="74" y="96"/>
                    </a:cubicBezTo>
                    <a:cubicBezTo>
                      <a:pt x="67" y="59"/>
                      <a:pt x="17" y="65"/>
                      <a:pt x="18" y="20"/>
                    </a:cubicBezTo>
                    <a:cubicBezTo>
                      <a:pt x="43" y="0"/>
                      <a:pt x="52" y="6"/>
                      <a:pt x="74" y="24"/>
                    </a:cubicBezTo>
                    <a:cubicBezTo>
                      <a:pt x="86" y="34"/>
                      <a:pt x="93" y="39"/>
                      <a:pt x="106" y="52"/>
                    </a:cubicBezTo>
                    <a:cubicBezTo>
                      <a:pt x="117" y="63"/>
                      <a:pt x="132" y="79"/>
                      <a:pt x="138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54"/>
              <p:cNvSpPr>
                <a:spLocks/>
              </p:cNvSpPr>
              <p:nvPr/>
            </p:nvSpPr>
            <p:spPr bwMode="auto">
              <a:xfrm>
                <a:off x="6146" y="1307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55"/>
              <p:cNvSpPr>
                <a:spLocks noEditPoints="1"/>
              </p:cNvSpPr>
              <p:nvPr/>
            </p:nvSpPr>
            <p:spPr bwMode="auto">
              <a:xfrm>
                <a:off x="1760" y="1310"/>
                <a:ext cx="198" cy="406"/>
              </a:xfrm>
              <a:custGeom>
                <a:avLst/>
                <a:gdLst>
                  <a:gd name="T0" fmla="*/ 196 w 488"/>
                  <a:gd name="T1" fmla="*/ 0 h 1002"/>
                  <a:gd name="T2" fmla="*/ 252 w 488"/>
                  <a:gd name="T3" fmla="*/ 72 h 1002"/>
                  <a:gd name="T4" fmla="*/ 388 w 488"/>
                  <a:gd name="T5" fmla="*/ 36 h 1002"/>
                  <a:gd name="T6" fmla="*/ 408 w 488"/>
                  <a:gd name="T7" fmla="*/ 76 h 1002"/>
                  <a:gd name="T8" fmla="*/ 388 w 488"/>
                  <a:gd name="T9" fmla="*/ 140 h 1002"/>
                  <a:gd name="T10" fmla="*/ 368 w 488"/>
                  <a:gd name="T11" fmla="*/ 172 h 1002"/>
                  <a:gd name="T12" fmla="*/ 432 w 488"/>
                  <a:gd name="T13" fmla="*/ 176 h 1002"/>
                  <a:gd name="T14" fmla="*/ 488 w 488"/>
                  <a:gd name="T15" fmla="*/ 212 h 1002"/>
                  <a:gd name="T16" fmla="*/ 356 w 488"/>
                  <a:gd name="T17" fmla="*/ 332 h 1002"/>
                  <a:gd name="T18" fmla="*/ 304 w 488"/>
                  <a:gd name="T19" fmla="*/ 476 h 1002"/>
                  <a:gd name="T20" fmla="*/ 256 w 488"/>
                  <a:gd name="T21" fmla="*/ 456 h 1002"/>
                  <a:gd name="T22" fmla="*/ 244 w 488"/>
                  <a:gd name="T23" fmla="*/ 704 h 1002"/>
                  <a:gd name="T24" fmla="*/ 232 w 488"/>
                  <a:gd name="T25" fmla="*/ 848 h 1002"/>
                  <a:gd name="T26" fmla="*/ 232 w 488"/>
                  <a:gd name="T27" fmla="*/ 1000 h 1002"/>
                  <a:gd name="T28" fmla="*/ 204 w 488"/>
                  <a:gd name="T29" fmla="*/ 992 h 1002"/>
                  <a:gd name="T30" fmla="*/ 200 w 488"/>
                  <a:gd name="T31" fmla="*/ 792 h 1002"/>
                  <a:gd name="T32" fmla="*/ 200 w 488"/>
                  <a:gd name="T33" fmla="*/ 584 h 1002"/>
                  <a:gd name="T34" fmla="*/ 196 w 488"/>
                  <a:gd name="T35" fmla="*/ 564 h 1002"/>
                  <a:gd name="T36" fmla="*/ 204 w 488"/>
                  <a:gd name="T37" fmla="*/ 428 h 1002"/>
                  <a:gd name="T38" fmla="*/ 80 w 488"/>
                  <a:gd name="T39" fmla="*/ 476 h 1002"/>
                  <a:gd name="T40" fmla="*/ 92 w 488"/>
                  <a:gd name="T41" fmla="*/ 316 h 1002"/>
                  <a:gd name="T42" fmla="*/ 0 w 488"/>
                  <a:gd name="T43" fmla="*/ 224 h 1002"/>
                  <a:gd name="T44" fmla="*/ 32 w 488"/>
                  <a:gd name="T45" fmla="*/ 172 h 1002"/>
                  <a:gd name="T46" fmla="*/ 96 w 488"/>
                  <a:gd name="T47" fmla="*/ 148 h 1002"/>
                  <a:gd name="T48" fmla="*/ 196 w 488"/>
                  <a:gd name="T49" fmla="*/ 0 h 1002"/>
                  <a:gd name="T50" fmla="*/ 140 w 488"/>
                  <a:gd name="T51" fmla="*/ 144 h 1002"/>
                  <a:gd name="T52" fmla="*/ 180 w 488"/>
                  <a:gd name="T53" fmla="*/ 192 h 1002"/>
                  <a:gd name="T54" fmla="*/ 212 w 488"/>
                  <a:gd name="T55" fmla="*/ 96 h 1002"/>
                  <a:gd name="T56" fmla="*/ 168 w 488"/>
                  <a:gd name="T57" fmla="*/ 48 h 1002"/>
                  <a:gd name="T58" fmla="*/ 140 w 488"/>
                  <a:gd name="T59" fmla="*/ 144 h 1002"/>
                  <a:gd name="T60" fmla="*/ 256 w 488"/>
                  <a:gd name="T61" fmla="*/ 160 h 1002"/>
                  <a:gd name="T62" fmla="*/ 360 w 488"/>
                  <a:gd name="T63" fmla="*/ 84 h 1002"/>
                  <a:gd name="T64" fmla="*/ 256 w 488"/>
                  <a:gd name="T65" fmla="*/ 160 h 1002"/>
                  <a:gd name="T66" fmla="*/ 52 w 488"/>
                  <a:gd name="T67" fmla="*/ 212 h 1002"/>
                  <a:gd name="T68" fmla="*/ 156 w 488"/>
                  <a:gd name="T69" fmla="*/ 300 h 1002"/>
                  <a:gd name="T70" fmla="*/ 120 w 488"/>
                  <a:gd name="T71" fmla="*/ 344 h 1002"/>
                  <a:gd name="T72" fmla="*/ 116 w 488"/>
                  <a:gd name="T73" fmla="*/ 428 h 1002"/>
                  <a:gd name="T74" fmla="*/ 168 w 488"/>
                  <a:gd name="T75" fmla="*/ 396 h 1002"/>
                  <a:gd name="T76" fmla="*/ 248 w 488"/>
                  <a:gd name="T77" fmla="*/ 364 h 1002"/>
                  <a:gd name="T78" fmla="*/ 312 w 488"/>
                  <a:gd name="T79" fmla="*/ 416 h 1002"/>
                  <a:gd name="T80" fmla="*/ 308 w 488"/>
                  <a:gd name="T81" fmla="*/ 312 h 1002"/>
                  <a:gd name="T82" fmla="*/ 236 w 488"/>
                  <a:gd name="T83" fmla="*/ 332 h 1002"/>
                  <a:gd name="T84" fmla="*/ 164 w 488"/>
                  <a:gd name="T85" fmla="*/ 212 h 1002"/>
                  <a:gd name="T86" fmla="*/ 52 w 488"/>
                  <a:gd name="T87" fmla="*/ 212 h 1002"/>
                  <a:gd name="T88" fmla="*/ 268 w 488"/>
                  <a:gd name="T89" fmla="*/ 252 h 1002"/>
                  <a:gd name="T90" fmla="*/ 244 w 488"/>
                  <a:gd name="T91" fmla="*/ 212 h 1002"/>
                  <a:gd name="T92" fmla="*/ 228 w 488"/>
                  <a:gd name="T93" fmla="*/ 208 h 1002"/>
                  <a:gd name="T94" fmla="*/ 196 w 488"/>
                  <a:gd name="T95" fmla="*/ 256 h 1002"/>
                  <a:gd name="T96" fmla="*/ 220 w 488"/>
                  <a:gd name="T97" fmla="*/ 280 h 1002"/>
                  <a:gd name="T98" fmla="*/ 268 w 488"/>
                  <a:gd name="T99" fmla="*/ 252 h 1002"/>
                  <a:gd name="T100" fmla="*/ 332 w 488"/>
                  <a:gd name="T101" fmla="*/ 228 h 1002"/>
                  <a:gd name="T102" fmla="*/ 328 w 488"/>
                  <a:gd name="T103" fmla="*/ 268 h 1002"/>
                  <a:gd name="T104" fmla="*/ 424 w 488"/>
                  <a:gd name="T105" fmla="*/ 220 h 1002"/>
                  <a:gd name="T106" fmla="*/ 332 w 488"/>
                  <a:gd name="T107" fmla="*/ 228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8" h="1002">
                    <a:moveTo>
                      <a:pt x="196" y="0"/>
                    </a:moveTo>
                    <a:cubicBezTo>
                      <a:pt x="218" y="21"/>
                      <a:pt x="233" y="49"/>
                      <a:pt x="252" y="72"/>
                    </a:cubicBezTo>
                    <a:cubicBezTo>
                      <a:pt x="295" y="57"/>
                      <a:pt x="335" y="16"/>
                      <a:pt x="388" y="36"/>
                    </a:cubicBezTo>
                    <a:cubicBezTo>
                      <a:pt x="397" y="47"/>
                      <a:pt x="398" y="66"/>
                      <a:pt x="408" y="76"/>
                    </a:cubicBezTo>
                    <a:cubicBezTo>
                      <a:pt x="404" y="100"/>
                      <a:pt x="389" y="113"/>
                      <a:pt x="388" y="140"/>
                    </a:cubicBezTo>
                    <a:cubicBezTo>
                      <a:pt x="376" y="145"/>
                      <a:pt x="364" y="151"/>
                      <a:pt x="368" y="172"/>
                    </a:cubicBezTo>
                    <a:cubicBezTo>
                      <a:pt x="384" y="192"/>
                      <a:pt x="412" y="173"/>
                      <a:pt x="432" y="176"/>
                    </a:cubicBezTo>
                    <a:cubicBezTo>
                      <a:pt x="458" y="180"/>
                      <a:pt x="475" y="196"/>
                      <a:pt x="488" y="212"/>
                    </a:cubicBezTo>
                    <a:cubicBezTo>
                      <a:pt x="464" y="272"/>
                      <a:pt x="424" y="316"/>
                      <a:pt x="356" y="332"/>
                    </a:cubicBezTo>
                    <a:cubicBezTo>
                      <a:pt x="370" y="398"/>
                      <a:pt x="353" y="461"/>
                      <a:pt x="304" y="476"/>
                    </a:cubicBezTo>
                    <a:cubicBezTo>
                      <a:pt x="284" y="473"/>
                      <a:pt x="274" y="460"/>
                      <a:pt x="256" y="456"/>
                    </a:cubicBezTo>
                    <a:cubicBezTo>
                      <a:pt x="227" y="524"/>
                      <a:pt x="257" y="628"/>
                      <a:pt x="244" y="704"/>
                    </a:cubicBezTo>
                    <a:cubicBezTo>
                      <a:pt x="238" y="741"/>
                      <a:pt x="244" y="800"/>
                      <a:pt x="232" y="848"/>
                    </a:cubicBezTo>
                    <a:cubicBezTo>
                      <a:pt x="244" y="901"/>
                      <a:pt x="260" y="964"/>
                      <a:pt x="232" y="1000"/>
                    </a:cubicBezTo>
                    <a:cubicBezTo>
                      <a:pt x="218" y="1002"/>
                      <a:pt x="213" y="995"/>
                      <a:pt x="204" y="992"/>
                    </a:cubicBezTo>
                    <a:cubicBezTo>
                      <a:pt x="208" y="928"/>
                      <a:pt x="180" y="856"/>
                      <a:pt x="200" y="792"/>
                    </a:cubicBezTo>
                    <a:cubicBezTo>
                      <a:pt x="191" y="727"/>
                      <a:pt x="208" y="662"/>
                      <a:pt x="200" y="584"/>
                    </a:cubicBezTo>
                    <a:cubicBezTo>
                      <a:pt x="199" y="577"/>
                      <a:pt x="198" y="575"/>
                      <a:pt x="196" y="564"/>
                    </a:cubicBezTo>
                    <a:cubicBezTo>
                      <a:pt x="193" y="545"/>
                      <a:pt x="206" y="476"/>
                      <a:pt x="204" y="428"/>
                    </a:cubicBezTo>
                    <a:cubicBezTo>
                      <a:pt x="153" y="434"/>
                      <a:pt x="144" y="483"/>
                      <a:pt x="80" y="476"/>
                    </a:cubicBezTo>
                    <a:cubicBezTo>
                      <a:pt x="48" y="433"/>
                      <a:pt x="69" y="351"/>
                      <a:pt x="92" y="316"/>
                    </a:cubicBezTo>
                    <a:cubicBezTo>
                      <a:pt x="71" y="285"/>
                      <a:pt x="0" y="269"/>
                      <a:pt x="0" y="224"/>
                    </a:cubicBezTo>
                    <a:cubicBezTo>
                      <a:pt x="0" y="201"/>
                      <a:pt x="18" y="192"/>
                      <a:pt x="32" y="172"/>
                    </a:cubicBezTo>
                    <a:cubicBezTo>
                      <a:pt x="63" y="174"/>
                      <a:pt x="70" y="151"/>
                      <a:pt x="96" y="148"/>
                    </a:cubicBezTo>
                    <a:cubicBezTo>
                      <a:pt x="99" y="66"/>
                      <a:pt x="115" y="9"/>
                      <a:pt x="196" y="0"/>
                    </a:cubicBezTo>
                    <a:close/>
                    <a:moveTo>
                      <a:pt x="140" y="144"/>
                    </a:moveTo>
                    <a:cubicBezTo>
                      <a:pt x="158" y="156"/>
                      <a:pt x="176" y="167"/>
                      <a:pt x="180" y="192"/>
                    </a:cubicBezTo>
                    <a:cubicBezTo>
                      <a:pt x="220" y="190"/>
                      <a:pt x="202" y="128"/>
                      <a:pt x="212" y="96"/>
                    </a:cubicBezTo>
                    <a:cubicBezTo>
                      <a:pt x="196" y="81"/>
                      <a:pt x="185" y="61"/>
                      <a:pt x="168" y="48"/>
                    </a:cubicBezTo>
                    <a:cubicBezTo>
                      <a:pt x="143" y="68"/>
                      <a:pt x="124" y="105"/>
                      <a:pt x="140" y="144"/>
                    </a:cubicBezTo>
                    <a:close/>
                    <a:moveTo>
                      <a:pt x="256" y="160"/>
                    </a:moveTo>
                    <a:cubicBezTo>
                      <a:pt x="310" y="178"/>
                      <a:pt x="354" y="139"/>
                      <a:pt x="360" y="84"/>
                    </a:cubicBezTo>
                    <a:cubicBezTo>
                      <a:pt x="312" y="80"/>
                      <a:pt x="251" y="98"/>
                      <a:pt x="256" y="160"/>
                    </a:cubicBezTo>
                    <a:close/>
                    <a:moveTo>
                      <a:pt x="52" y="212"/>
                    </a:moveTo>
                    <a:cubicBezTo>
                      <a:pt x="71" y="257"/>
                      <a:pt x="129" y="263"/>
                      <a:pt x="156" y="300"/>
                    </a:cubicBezTo>
                    <a:cubicBezTo>
                      <a:pt x="155" y="326"/>
                      <a:pt x="140" y="337"/>
                      <a:pt x="120" y="344"/>
                    </a:cubicBezTo>
                    <a:cubicBezTo>
                      <a:pt x="103" y="369"/>
                      <a:pt x="103" y="397"/>
                      <a:pt x="116" y="428"/>
                    </a:cubicBezTo>
                    <a:cubicBezTo>
                      <a:pt x="133" y="420"/>
                      <a:pt x="149" y="408"/>
                      <a:pt x="168" y="396"/>
                    </a:cubicBezTo>
                    <a:cubicBezTo>
                      <a:pt x="198" y="377"/>
                      <a:pt x="212" y="353"/>
                      <a:pt x="248" y="364"/>
                    </a:cubicBezTo>
                    <a:cubicBezTo>
                      <a:pt x="260" y="391"/>
                      <a:pt x="276" y="414"/>
                      <a:pt x="312" y="416"/>
                    </a:cubicBezTo>
                    <a:cubicBezTo>
                      <a:pt x="330" y="388"/>
                      <a:pt x="311" y="345"/>
                      <a:pt x="308" y="312"/>
                    </a:cubicBezTo>
                    <a:cubicBezTo>
                      <a:pt x="279" y="315"/>
                      <a:pt x="264" y="333"/>
                      <a:pt x="236" y="332"/>
                    </a:cubicBezTo>
                    <a:cubicBezTo>
                      <a:pt x="178" y="329"/>
                      <a:pt x="143" y="273"/>
                      <a:pt x="164" y="212"/>
                    </a:cubicBezTo>
                    <a:cubicBezTo>
                      <a:pt x="142" y="186"/>
                      <a:pt x="75" y="186"/>
                      <a:pt x="52" y="212"/>
                    </a:cubicBezTo>
                    <a:close/>
                    <a:moveTo>
                      <a:pt x="268" y="252"/>
                    </a:moveTo>
                    <a:cubicBezTo>
                      <a:pt x="258" y="238"/>
                      <a:pt x="236" y="233"/>
                      <a:pt x="244" y="212"/>
                    </a:cubicBezTo>
                    <a:cubicBezTo>
                      <a:pt x="237" y="212"/>
                      <a:pt x="232" y="211"/>
                      <a:pt x="228" y="208"/>
                    </a:cubicBezTo>
                    <a:cubicBezTo>
                      <a:pt x="215" y="222"/>
                      <a:pt x="203" y="236"/>
                      <a:pt x="196" y="256"/>
                    </a:cubicBezTo>
                    <a:cubicBezTo>
                      <a:pt x="207" y="261"/>
                      <a:pt x="204" y="280"/>
                      <a:pt x="220" y="280"/>
                    </a:cubicBezTo>
                    <a:cubicBezTo>
                      <a:pt x="241" y="276"/>
                      <a:pt x="245" y="254"/>
                      <a:pt x="268" y="252"/>
                    </a:cubicBezTo>
                    <a:close/>
                    <a:moveTo>
                      <a:pt x="332" y="228"/>
                    </a:moveTo>
                    <a:cubicBezTo>
                      <a:pt x="339" y="247"/>
                      <a:pt x="327" y="246"/>
                      <a:pt x="328" y="268"/>
                    </a:cubicBezTo>
                    <a:cubicBezTo>
                      <a:pt x="360" y="305"/>
                      <a:pt x="424" y="273"/>
                      <a:pt x="424" y="220"/>
                    </a:cubicBezTo>
                    <a:cubicBezTo>
                      <a:pt x="394" y="209"/>
                      <a:pt x="356" y="220"/>
                      <a:pt x="332" y="2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56"/>
              <p:cNvSpPr>
                <a:spLocks/>
              </p:cNvSpPr>
              <p:nvPr/>
            </p:nvSpPr>
            <p:spPr bwMode="auto">
              <a:xfrm>
                <a:off x="6156" y="1314"/>
                <a:ext cx="13" cy="8"/>
              </a:xfrm>
              <a:custGeom>
                <a:avLst/>
                <a:gdLst>
                  <a:gd name="T0" fmla="*/ 1 w 33"/>
                  <a:gd name="T1" fmla="*/ 0 h 20"/>
                  <a:gd name="T2" fmla="*/ 33 w 33"/>
                  <a:gd name="T3" fmla="*/ 20 h 20"/>
                  <a:gd name="T4" fmla="*/ 5 w 33"/>
                  <a:gd name="T5" fmla="*/ 16 h 20"/>
                  <a:gd name="T6" fmla="*/ 1 w 33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0">
                    <a:moveTo>
                      <a:pt x="1" y="0"/>
                    </a:moveTo>
                    <a:cubicBezTo>
                      <a:pt x="13" y="5"/>
                      <a:pt x="32" y="3"/>
                      <a:pt x="33" y="20"/>
                    </a:cubicBezTo>
                    <a:cubicBezTo>
                      <a:pt x="28" y="14"/>
                      <a:pt x="16" y="16"/>
                      <a:pt x="5" y="16"/>
                    </a:cubicBezTo>
                    <a:cubicBezTo>
                      <a:pt x="6" y="9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57"/>
              <p:cNvSpPr>
                <a:spLocks/>
              </p:cNvSpPr>
              <p:nvPr/>
            </p:nvSpPr>
            <p:spPr bwMode="auto">
              <a:xfrm>
                <a:off x="6276" y="1315"/>
                <a:ext cx="13" cy="8"/>
              </a:xfrm>
              <a:custGeom>
                <a:avLst/>
                <a:gdLst>
                  <a:gd name="T0" fmla="*/ 28 w 32"/>
                  <a:gd name="T1" fmla="*/ 21 h 21"/>
                  <a:gd name="T2" fmla="*/ 0 w 32"/>
                  <a:gd name="T3" fmla="*/ 17 h 21"/>
                  <a:gd name="T4" fmla="*/ 28 w 32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1">
                    <a:moveTo>
                      <a:pt x="28" y="21"/>
                    </a:moveTo>
                    <a:cubicBezTo>
                      <a:pt x="19" y="20"/>
                      <a:pt x="13" y="15"/>
                      <a:pt x="0" y="17"/>
                    </a:cubicBezTo>
                    <a:cubicBezTo>
                      <a:pt x="3" y="4"/>
                      <a:pt x="32" y="0"/>
                      <a:pt x="2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58"/>
              <p:cNvSpPr>
                <a:spLocks/>
              </p:cNvSpPr>
              <p:nvPr/>
            </p:nvSpPr>
            <p:spPr bwMode="auto">
              <a:xfrm>
                <a:off x="1317" y="1322"/>
                <a:ext cx="85" cy="66"/>
              </a:xfrm>
              <a:custGeom>
                <a:avLst/>
                <a:gdLst>
                  <a:gd name="T0" fmla="*/ 211 w 211"/>
                  <a:gd name="T1" fmla="*/ 36 h 164"/>
                  <a:gd name="T2" fmla="*/ 167 w 211"/>
                  <a:gd name="T3" fmla="*/ 60 h 164"/>
                  <a:gd name="T4" fmla="*/ 179 w 211"/>
                  <a:gd name="T5" fmla="*/ 124 h 164"/>
                  <a:gd name="T6" fmla="*/ 107 w 211"/>
                  <a:gd name="T7" fmla="*/ 88 h 164"/>
                  <a:gd name="T8" fmla="*/ 39 w 211"/>
                  <a:gd name="T9" fmla="*/ 164 h 164"/>
                  <a:gd name="T10" fmla="*/ 35 w 211"/>
                  <a:gd name="T11" fmla="*/ 72 h 164"/>
                  <a:gd name="T12" fmla="*/ 167 w 211"/>
                  <a:gd name="T13" fmla="*/ 0 h 164"/>
                  <a:gd name="T14" fmla="*/ 211 w 211"/>
                  <a:gd name="T15" fmla="*/ 3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64">
                    <a:moveTo>
                      <a:pt x="211" y="36"/>
                    </a:moveTo>
                    <a:cubicBezTo>
                      <a:pt x="195" y="42"/>
                      <a:pt x="169" y="39"/>
                      <a:pt x="167" y="60"/>
                    </a:cubicBezTo>
                    <a:cubicBezTo>
                      <a:pt x="168" y="84"/>
                      <a:pt x="191" y="99"/>
                      <a:pt x="179" y="124"/>
                    </a:cubicBezTo>
                    <a:cubicBezTo>
                      <a:pt x="139" y="142"/>
                      <a:pt x="134" y="95"/>
                      <a:pt x="107" y="88"/>
                    </a:cubicBezTo>
                    <a:cubicBezTo>
                      <a:pt x="81" y="110"/>
                      <a:pt x="70" y="147"/>
                      <a:pt x="39" y="164"/>
                    </a:cubicBezTo>
                    <a:cubicBezTo>
                      <a:pt x="0" y="149"/>
                      <a:pt x="19" y="100"/>
                      <a:pt x="35" y="72"/>
                    </a:cubicBezTo>
                    <a:cubicBezTo>
                      <a:pt x="99" y="68"/>
                      <a:pt x="138" y="39"/>
                      <a:pt x="167" y="0"/>
                    </a:cubicBezTo>
                    <a:cubicBezTo>
                      <a:pt x="188" y="6"/>
                      <a:pt x="206" y="14"/>
                      <a:pt x="211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59"/>
              <p:cNvSpPr>
                <a:spLocks/>
              </p:cNvSpPr>
              <p:nvPr/>
            </p:nvSpPr>
            <p:spPr bwMode="auto">
              <a:xfrm>
                <a:off x="6108" y="1325"/>
                <a:ext cx="3" cy="6"/>
              </a:xfrm>
              <a:custGeom>
                <a:avLst/>
                <a:gdLst>
                  <a:gd name="T0" fmla="*/ 9 w 9"/>
                  <a:gd name="T1" fmla="*/ 12 h 14"/>
                  <a:gd name="T2" fmla="*/ 1 w 9"/>
                  <a:gd name="T3" fmla="*/ 0 h 14"/>
                  <a:gd name="T4" fmla="*/ 9 w 9"/>
                  <a:gd name="T5" fmla="*/ 4 h 14"/>
                  <a:gd name="T6" fmla="*/ 9 w 9"/>
                  <a:gd name="T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9" y="12"/>
                    </a:moveTo>
                    <a:cubicBezTo>
                      <a:pt x="0" y="14"/>
                      <a:pt x="1" y="6"/>
                      <a:pt x="1" y="0"/>
                    </a:cubicBezTo>
                    <a:cubicBezTo>
                      <a:pt x="4" y="1"/>
                      <a:pt x="5" y="4"/>
                      <a:pt x="9" y="4"/>
                    </a:cubicBezTo>
                    <a:cubicBezTo>
                      <a:pt x="9" y="7"/>
                      <a:pt x="9" y="9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60"/>
              <p:cNvSpPr>
                <a:spLocks/>
              </p:cNvSpPr>
              <p:nvPr/>
            </p:nvSpPr>
            <p:spPr bwMode="auto">
              <a:xfrm>
                <a:off x="1554" y="1328"/>
                <a:ext cx="34" cy="31"/>
              </a:xfrm>
              <a:custGeom>
                <a:avLst/>
                <a:gdLst>
                  <a:gd name="T0" fmla="*/ 80 w 84"/>
                  <a:gd name="T1" fmla="*/ 9 h 76"/>
                  <a:gd name="T2" fmla="*/ 84 w 84"/>
                  <a:gd name="T3" fmla="*/ 17 h 76"/>
                  <a:gd name="T4" fmla="*/ 0 w 84"/>
                  <a:gd name="T5" fmla="*/ 49 h 76"/>
                  <a:gd name="T6" fmla="*/ 80 w 84"/>
                  <a:gd name="T7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76">
                    <a:moveTo>
                      <a:pt x="80" y="9"/>
                    </a:moveTo>
                    <a:cubicBezTo>
                      <a:pt x="79" y="14"/>
                      <a:pt x="81" y="16"/>
                      <a:pt x="84" y="17"/>
                    </a:cubicBezTo>
                    <a:cubicBezTo>
                      <a:pt x="84" y="61"/>
                      <a:pt x="26" y="76"/>
                      <a:pt x="0" y="49"/>
                    </a:cubicBezTo>
                    <a:cubicBezTo>
                      <a:pt x="3" y="14"/>
                      <a:pt x="46" y="0"/>
                      <a:pt x="8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61"/>
              <p:cNvSpPr>
                <a:spLocks/>
              </p:cNvSpPr>
              <p:nvPr/>
            </p:nvSpPr>
            <p:spPr bwMode="auto">
              <a:xfrm>
                <a:off x="1810" y="1330"/>
                <a:ext cx="39" cy="58"/>
              </a:xfrm>
              <a:custGeom>
                <a:avLst/>
                <a:gdLst>
                  <a:gd name="T0" fmla="*/ 44 w 96"/>
                  <a:gd name="T1" fmla="*/ 0 h 144"/>
                  <a:gd name="T2" fmla="*/ 88 w 96"/>
                  <a:gd name="T3" fmla="*/ 48 h 144"/>
                  <a:gd name="T4" fmla="*/ 56 w 96"/>
                  <a:gd name="T5" fmla="*/ 144 h 144"/>
                  <a:gd name="T6" fmla="*/ 16 w 96"/>
                  <a:gd name="T7" fmla="*/ 96 h 144"/>
                  <a:gd name="T8" fmla="*/ 44 w 96"/>
                  <a:gd name="T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44">
                    <a:moveTo>
                      <a:pt x="44" y="0"/>
                    </a:moveTo>
                    <a:cubicBezTo>
                      <a:pt x="61" y="13"/>
                      <a:pt x="72" y="33"/>
                      <a:pt x="88" y="48"/>
                    </a:cubicBezTo>
                    <a:cubicBezTo>
                      <a:pt x="78" y="80"/>
                      <a:pt x="96" y="142"/>
                      <a:pt x="56" y="144"/>
                    </a:cubicBezTo>
                    <a:cubicBezTo>
                      <a:pt x="52" y="119"/>
                      <a:pt x="34" y="108"/>
                      <a:pt x="16" y="96"/>
                    </a:cubicBezTo>
                    <a:cubicBezTo>
                      <a:pt x="0" y="57"/>
                      <a:pt x="19" y="20"/>
                      <a:pt x="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62"/>
              <p:cNvSpPr>
                <a:spLocks/>
              </p:cNvSpPr>
              <p:nvPr/>
            </p:nvSpPr>
            <p:spPr bwMode="auto">
              <a:xfrm>
                <a:off x="6162" y="1330"/>
                <a:ext cx="12" cy="21"/>
              </a:xfrm>
              <a:custGeom>
                <a:avLst/>
                <a:gdLst>
                  <a:gd name="T0" fmla="*/ 2 w 30"/>
                  <a:gd name="T1" fmla="*/ 0 h 52"/>
                  <a:gd name="T2" fmla="*/ 14 w 30"/>
                  <a:gd name="T3" fmla="*/ 52 h 52"/>
                  <a:gd name="T4" fmla="*/ 2 w 30"/>
                  <a:gd name="T5" fmla="*/ 28 h 52"/>
                  <a:gd name="T6" fmla="*/ 2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2" y="0"/>
                    </a:moveTo>
                    <a:cubicBezTo>
                      <a:pt x="21" y="8"/>
                      <a:pt x="30" y="33"/>
                      <a:pt x="14" y="52"/>
                    </a:cubicBezTo>
                    <a:cubicBezTo>
                      <a:pt x="0" y="43"/>
                      <a:pt x="27" y="15"/>
                      <a:pt x="2" y="28"/>
                    </a:cubicBezTo>
                    <a:cubicBezTo>
                      <a:pt x="2" y="19"/>
                      <a:pt x="2" y="9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63"/>
              <p:cNvSpPr>
                <a:spLocks/>
              </p:cNvSpPr>
              <p:nvPr/>
            </p:nvSpPr>
            <p:spPr bwMode="auto">
              <a:xfrm>
                <a:off x="6299" y="1330"/>
                <a:ext cx="5" cy="8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64"/>
              <p:cNvSpPr>
                <a:spLocks/>
              </p:cNvSpPr>
              <p:nvPr/>
            </p:nvSpPr>
            <p:spPr bwMode="auto">
              <a:xfrm>
                <a:off x="6195" y="1333"/>
                <a:ext cx="15" cy="12"/>
              </a:xfrm>
              <a:custGeom>
                <a:avLst/>
                <a:gdLst>
                  <a:gd name="T0" fmla="*/ 4 w 36"/>
                  <a:gd name="T1" fmla="*/ 0 h 29"/>
                  <a:gd name="T2" fmla="*/ 36 w 36"/>
                  <a:gd name="T3" fmla="*/ 20 h 29"/>
                  <a:gd name="T4" fmla="*/ 4 w 36"/>
                  <a:gd name="T5" fmla="*/ 24 h 29"/>
                  <a:gd name="T6" fmla="*/ 4 w 36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29">
                    <a:moveTo>
                      <a:pt x="4" y="0"/>
                    </a:moveTo>
                    <a:cubicBezTo>
                      <a:pt x="18" y="4"/>
                      <a:pt x="21" y="18"/>
                      <a:pt x="36" y="20"/>
                    </a:cubicBezTo>
                    <a:cubicBezTo>
                      <a:pt x="25" y="29"/>
                      <a:pt x="18" y="25"/>
                      <a:pt x="4" y="24"/>
                    </a:cubicBezTo>
                    <a:cubicBezTo>
                      <a:pt x="4" y="9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65"/>
              <p:cNvSpPr>
                <a:spLocks/>
              </p:cNvSpPr>
              <p:nvPr/>
            </p:nvSpPr>
            <p:spPr bwMode="auto">
              <a:xfrm>
                <a:off x="6205" y="1333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66"/>
              <p:cNvSpPr>
                <a:spLocks/>
              </p:cNvSpPr>
              <p:nvPr/>
            </p:nvSpPr>
            <p:spPr bwMode="auto">
              <a:xfrm>
                <a:off x="1479" y="1328"/>
                <a:ext cx="35" cy="48"/>
              </a:xfrm>
              <a:custGeom>
                <a:avLst/>
                <a:gdLst>
                  <a:gd name="T0" fmla="*/ 87 w 87"/>
                  <a:gd name="T1" fmla="*/ 76 h 118"/>
                  <a:gd name="T2" fmla="*/ 23 w 87"/>
                  <a:gd name="T3" fmla="*/ 80 h 118"/>
                  <a:gd name="T4" fmla="*/ 3 w 87"/>
                  <a:gd name="T5" fmla="*/ 40 h 118"/>
                  <a:gd name="T6" fmla="*/ 87 w 87"/>
                  <a:gd name="T7" fmla="*/ 7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118">
                    <a:moveTo>
                      <a:pt x="87" y="76"/>
                    </a:moveTo>
                    <a:cubicBezTo>
                      <a:pt x="79" y="118"/>
                      <a:pt x="42" y="102"/>
                      <a:pt x="23" y="80"/>
                    </a:cubicBezTo>
                    <a:cubicBezTo>
                      <a:pt x="18" y="74"/>
                      <a:pt x="0" y="50"/>
                      <a:pt x="3" y="40"/>
                    </a:cubicBezTo>
                    <a:cubicBezTo>
                      <a:pt x="14" y="0"/>
                      <a:pt x="79" y="45"/>
                      <a:pt x="87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67"/>
              <p:cNvSpPr>
                <a:spLocks/>
              </p:cNvSpPr>
              <p:nvPr/>
            </p:nvSpPr>
            <p:spPr bwMode="auto">
              <a:xfrm>
                <a:off x="6318" y="1338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68"/>
              <p:cNvSpPr>
                <a:spLocks/>
              </p:cNvSpPr>
              <p:nvPr/>
            </p:nvSpPr>
            <p:spPr bwMode="auto">
              <a:xfrm>
                <a:off x="1862" y="1343"/>
                <a:ext cx="44" cy="39"/>
              </a:xfrm>
              <a:custGeom>
                <a:avLst/>
                <a:gdLst>
                  <a:gd name="T0" fmla="*/ 109 w 109"/>
                  <a:gd name="T1" fmla="*/ 4 h 98"/>
                  <a:gd name="T2" fmla="*/ 5 w 109"/>
                  <a:gd name="T3" fmla="*/ 80 h 98"/>
                  <a:gd name="T4" fmla="*/ 109 w 109"/>
                  <a:gd name="T5" fmla="*/ 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98">
                    <a:moveTo>
                      <a:pt x="109" y="4"/>
                    </a:moveTo>
                    <a:cubicBezTo>
                      <a:pt x="103" y="59"/>
                      <a:pt x="59" y="98"/>
                      <a:pt x="5" y="80"/>
                    </a:cubicBezTo>
                    <a:cubicBezTo>
                      <a:pt x="0" y="18"/>
                      <a:pt x="61" y="0"/>
                      <a:pt x="10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69"/>
              <p:cNvSpPr>
                <a:spLocks/>
              </p:cNvSpPr>
              <p:nvPr/>
            </p:nvSpPr>
            <p:spPr bwMode="auto">
              <a:xfrm>
                <a:off x="6129" y="1344"/>
                <a:ext cx="5" cy="6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70"/>
              <p:cNvSpPr>
                <a:spLocks/>
              </p:cNvSpPr>
              <p:nvPr/>
            </p:nvSpPr>
            <p:spPr bwMode="auto">
              <a:xfrm>
                <a:off x="6214" y="1346"/>
                <a:ext cx="3" cy="10"/>
              </a:xfrm>
              <a:custGeom>
                <a:avLst/>
                <a:gdLst>
                  <a:gd name="T0" fmla="*/ 1 w 6"/>
                  <a:gd name="T1" fmla="*/ 8 h 24"/>
                  <a:gd name="T2" fmla="*/ 5 w 6"/>
                  <a:gd name="T3" fmla="*/ 16 h 24"/>
                  <a:gd name="T4" fmla="*/ 1 w 6"/>
                  <a:gd name="T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71"/>
              <p:cNvSpPr>
                <a:spLocks/>
              </p:cNvSpPr>
              <p:nvPr/>
            </p:nvSpPr>
            <p:spPr bwMode="auto">
              <a:xfrm>
                <a:off x="2908" y="1349"/>
                <a:ext cx="341" cy="438"/>
              </a:xfrm>
              <a:custGeom>
                <a:avLst/>
                <a:gdLst>
                  <a:gd name="T0" fmla="*/ 641 w 842"/>
                  <a:gd name="T1" fmla="*/ 432 h 1080"/>
                  <a:gd name="T2" fmla="*/ 625 w 842"/>
                  <a:gd name="T3" fmla="*/ 484 h 1080"/>
                  <a:gd name="T4" fmla="*/ 633 w 842"/>
                  <a:gd name="T5" fmla="*/ 656 h 1080"/>
                  <a:gd name="T6" fmla="*/ 685 w 842"/>
                  <a:gd name="T7" fmla="*/ 688 h 1080"/>
                  <a:gd name="T8" fmla="*/ 725 w 842"/>
                  <a:gd name="T9" fmla="*/ 736 h 1080"/>
                  <a:gd name="T10" fmla="*/ 749 w 842"/>
                  <a:gd name="T11" fmla="*/ 736 h 1080"/>
                  <a:gd name="T12" fmla="*/ 753 w 842"/>
                  <a:gd name="T13" fmla="*/ 748 h 1080"/>
                  <a:gd name="T14" fmla="*/ 705 w 842"/>
                  <a:gd name="T15" fmla="*/ 936 h 1080"/>
                  <a:gd name="T16" fmla="*/ 829 w 842"/>
                  <a:gd name="T17" fmla="*/ 1020 h 1080"/>
                  <a:gd name="T18" fmla="*/ 841 w 842"/>
                  <a:gd name="T19" fmla="*/ 1052 h 1080"/>
                  <a:gd name="T20" fmla="*/ 805 w 842"/>
                  <a:gd name="T21" fmla="*/ 1080 h 1080"/>
                  <a:gd name="T22" fmla="*/ 733 w 842"/>
                  <a:gd name="T23" fmla="*/ 1032 h 1080"/>
                  <a:gd name="T24" fmla="*/ 669 w 842"/>
                  <a:gd name="T25" fmla="*/ 1020 h 1080"/>
                  <a:gd name="T26" fmla="*/ 621 w 842"/>
                  <a:gd name="T27" fmla="*/ 992 h 1080"/>
                  <a:gd name="T28" fmla="*/ 517 w 842"/>
                  <a:gd name="T29" fmla="*/ 980 h 1080"/>
                  <a:gd name="T30" fmla="*/ 481 w 842"/>
                  <a:gd name="T31" fmla="*/ 948 h 1080"/>
                  <a:gd name="T32" fmla="*/ 465 w 842"/>
                  <a:gd name="T33" fmla="*/ 912 h 1080"/>
                  <a:gd name="T34" fmla="*/ 425 w 842"/>
                  <a:gd name="T35" fmla="*/ 844 h 1080"/>
                  <a:gd name="T36" fmla="*/ 409 w 842"/>
                  <a:gd name="T37" fmla="*/ 836 h 1080"/>
                  <a:gd name="T38" fmla="*/ 349 w 842"/>
                  <a:gd name="T39" fmla="*/ 660 h 1080"/>
                  <a:gd name="T40" fmla="*/ 333 w 842"/>
                  <a:gd name="T41" fmla="*/ 648 h 1080"/>
                  <a:gd name="T42" fmla="*/ 289 w 842"/>
                  <a:gd name="T43" fmla="*/ 524 h 1080"/>
                  <a:gd name="T44" fmla="*/ 269 w 842"/>
                  <a:gd name="T45" fmla="*/ 520 h 1080"/>
                  <a:gd name="T46" fmla="*/ 225 w 842"/>
                  <a:gd name="T47" fmla="*/ 468 h 1080"/>
                  <a:gd name="T48" fmla="*/ 201 w 842"/>
                  <a:gd name="T49" fmla="*/ 464 h 1080"/>
                  <a:gd name="T50" fmla="*/ 189 w 842"/>
                  <a:gd name="T51" fmla="*/ 432 h 1080"/>
                  <a:gd name="T52" fmla="*/ 165 w 842"/>
                  <a:gd name="T53" fmla="*/ 416 h 1080"/>
                  <a:gd name="T54" fmla="*/ 89 w 842"/>
                  <a:gd name="T55" fmla="*/ 340 h 1080"/>
                  <a:gd name="T56" fmla="*/ 65 w 842"/>
                  <a:gd name="T57" fmla="*/ 312 h 1080"/>
                  <a:gd name="T58" fmla="*/ 5 w 842"/>
                  <a:gd name="T59" fmla="*/ 196 h 1080"/>
                  <a:gd name="T60" fmla="*/ 17 w 842"/>
                  <a:gd name="T61" fmla="*/ 188 h 1080"/>
                  <a:gd name="T62" fmla="*/ 41 w 842"/>
                  <a:gd name="T63" fmla="*/ 160 h 1080"/>
                  <a:gd name="T64" fmla="*/ 77 w 842"/>
                  <a:gd name="T65" fmla="*/ 204 h 1080"/>
                  <a:gd name="T66" fmla="*/ 117 w 842"/>
                  <a:gd name="T67" fmla="*/ 260 h 1080"/>
                  <a:gd name="T68" fmla="*/ 161 w 842"/>
                  <a:gd name="T69" fmla="*/ 284 h 1080"/>
                  <a:gd name="T70" fmla="*/ 141 w 842"/>
                  <a:gd name="T71" fmla="*/ 224 h 1080"/>
                  <a:gd name="T72" fmla="*/ 97 w 842"/>
                  <a:gd name="T73" fmla="*/ 100 h 1080"/>
                  <a:gd name="T74" fmla="*/ 177 w 842"/>
                  <a:gd name="T75" fmla="*/ 116 h 1080"/>
                  <a:gd name="T76" fmla="*/ 233 w 842"/>
                  <a:gd name="T77" fmla="*/ 208 h 1080"/>
                  <a:gd name="T78" fmla="*/ 257 w 842"/>
                  <a:gd name="T79" fmla="*/ 212 h 1080"/>
                  <a:gd name="T80" fmla="*/ 221 w 842"/>
                  <a:gd name="T81" fmla="*/ 88 h 1080"/>
                  <a:gd name="T82" fmla="*/ 193 w 842"/>
                  <a:gd name="T83" fmla="*/ 24 h 1080"/>
                  <a:gd name="T84" fmla="*/ 233 w 842"/>
                  <a:gd name="T85" fmla="*/ 0 h 1080"/>
                  <a:gd name="T86" fmla="*/ 313 w 842"/>
                  <a:gd name="T87" fmla="*/ 136 h 1080"/>
                  <a:gd name="T88" fmla="*/ 329 w 842"/>
                  <a:gd name="T89" fmla="*/ 144 h 1080"/>
                  <a:gd name="T90" fmla="*/ 325 w 842"/>
                  <a:gd name="T91" fmla="*/ 156 h 1080"/>
                  <a:gd name="T92" fmla="*/ 345 w 842"/>
                  <a:gd name="T93" fmla="*/ 168 h 1080"/>
                  <a:gd name="T94" fmla="*/ 381 w 842"/>
                  <a:gd name="T95" fmla="*/ 292 h 1080"/>
                  <a:gd name="T96" fmla="*/ 453 w 842"/>
                  <a:gd name="T97" fmla="*/ 404 h 1080"/>
                  <a:gd name="T98" fmla="*/ 641 w 842"/>
                  <a:gd name="T99" fmla="*/ 432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42" h="1080">
                    <a:moveTo>
                      <a:pt x="641" y="432"/>
                    </a:moveTo>
                    <a:cubicBezTo>
                      <a:pt x="645" y="458"/>
                      <a:pt x="617" y="453"/>
                      <a:pt x="625" y="484"/>
                    </a:cubicBezTo>
                    <a:cubicBezTo>
                      <a:pt x="591" y="526"/>
                      <a:pt x="607" y="617"/>
                      <a:pt x="633" y="656"/>
                    </a:cubicBezTo>
                    <a:cubicBezTo>
                      <a:pt x="654" y="663"/>
                      <a:pt x="656" y="689"/>
                      <a:pt x="685" y="688"/>
                    </a:cubicBezTo>
                    <a:cubicBezTo>
                      <a:pt x="686" y="716"/>
                      <a:pt x="723" y="709"/>
                      <a:pt x="725" y="736"/>
                    </a:cubicBezTo>
                    <a:cubicBezTo>
                      <a:pt x="740" y="736"/>
                      <a:pt x="736" y="732"/>
                      <a:pt x="749" y="736"/>
                    </a:cubicBezTo>
                    <a:cubicBezTo>
                      <a:pt x="749" y="742"/>
                      <a:pt x="748" y="747"/>
                      <a:pt x="753" y="748"/>
                    </a:cubicBezTo>
                    <a:cubicBezTo>
                      <a:pt x="713" y="789"/>
                      <a:pt x="667" y="865"/>
                      <a:pt x="705" y="936"/>
                    </a:cubicBezTo>
                    <a:cubicBezTo>
                      <a:pt x="745" y="966"/>
                      <a:pt x="773" y="1007"/>
                      <a:pt x="829" y="1020"/>
                    </a:cubicBezTo>
                    <a:cubicBezTo>
                      <a:pt x="831" y="1033"/>
                      <a:pt x="842" y="1037"/>
                      <a:pt x="841" y="1052"/>
                    </a:cubicBezTo>
                    <a:cubicBezTo>
                      <a:pt x="828" y="1060"/>
                      <a:pt x="809" y="1062"/>
                      <a:pt x="805" y="1080"/>
                    </a:cubicBezTo>
                    <a:cubicBezTo>
                      <a:pt x="778" y="1067"/>
                      <a:pt x="752" y="1053"/>
                      <a:pt x="733" y="1032"/>
                    </a:cubicBezTo>
                    <a:cubicBezTo>
                      <a:pt x="711" y="1030"/>
                      <a:pt x="687" y="1026"/>
                      <a:pt x="669" y="1020"/>
                    </a:cubicBezTo>
                    <a:cubicBezTo>
                      <a:pt x="652" y="1014"/>
                      <a:pt x="630" y="1005"/>
                      <a:pt x="621" y="992"/>
                    </a:cubicBezTo>
                    <a:cubicBezTo>
                      <a:pt x="586" y="1001"/>
                      <a:pt x="556" y="979"/>
                      <a:pt x="517" y="980"/>
                    </a:cubicBezTo>
                    <a:cubicBezTo>
                      <a:pt x="514" y="961"/>
                      <a:pt x="492" y="961"/>
                      <a:pt x="481" y="948"/>
                    </a:cubicBezTo>
                    <a:cubicBezTo>
                      <a:pt x="473" y="939"/>
                      <a:pt x="472" y="922"/>
                      <a:pt x="465" y="912"/>
                    </a:cubicBezTo>
                    <a:cubicBezTo>
                      <a:pt x="451" y="890"/>
                      <a:pt x="427" y="872"/>
                      <a:pt x="425" y="844"/>
                    </a:cubicBezTo>
                    <a:cubicBezTo>
                      <a:pt x="424" y="837"/>
                      <a:pt x="411" y="842"/>
                      <a:pt x="409" y="836"/>
                    </a:cubicBezTo>
                    <a:cubicBezTo>
                      <a:pt x="391" y="778"/>
                      <a:pt x="353" y="719"/>
                      <a:pt x="349" y="660"/>
                    </a:cubicBezTo>
                    <a:cubicBezTo>
                      <a:pt x="348" y="652"/>
                      <a:pt x="338" y="652"/>
                      <a:pt x="333" y="648"/>
                    </a:cubicBezTo>
                    <a:cubicBezTo>
                      <a:pt x="330" y="610"/>
                      <a:pt x="313" y="555"/>
                      <a:pt x="289" y="524"/>
                    </a:cubicBezTo>
                    <a:cubicBezTo>
                      <a:pt x="279" y="526"/>
                      <a:pt x="280" y="517"/>
                      <a:pt x="269" y="520"/>
                    </a:cubicBezTo>
                    <a:cubicBezTo>
                      <a:pt x="264" y="493"/>
                      <a:pt x="228" y="497"/>
                      <a:pt x="225" y="468"/>
                    </a:cubicBezTo>
                    <a:cubicBezTo>
                      <a:pt x="215" y="469"/>
                      <a:pt x="206" y="469"/>
                      <a:pt x="201" y="464"/>
                    </a:cubicBezTo>
                    <a:cubicBezTo>
                      <a:pt x="199" y="454"/>
                      <a:pt x="197" y="445"/>
                      <a:pt x="189" y="432"/>
                    </a:cubicBezTo>
                    <a:cubicBezTo>
                      <a:pt x="187" y="421"/>
                      <a:pt x="174" y="421"/>
                      <a:pt x="165" y="416"/>
                    </a:cubicBezTo>
                    <a:cubicBezTo>
                      <a:pt x="149" y="381"/>
                      <a:pt x="123" y="356"/>
                      <a:pt x="89" y="340"/>
                    </a:cubicBezTo>
                    <a:cubicBezTo>
                      <a:pt x="91" y="320"/>
                      <a:pt x="73" y="321"/>
                      <a:pt x="65" y="312"/>
                    </a:cubicBezTo>
                    <a:cubicBezTo>
                      <a:pt x="57" y="264"/>
                      <a:pt x="0" y="244"/>
                      <a:pt x="5" y="196"/>
                    </a:cubicBezTo>
                    <a:cubicBezTo>
                      <a:pt x="3" y="187"/>
                      <a:pt x="11" y="188"/>
                      <a:pt x="17" y="188"/>
                    </a:cubicBezTo>
                    <a:cubicBezTo>
                      <a:pt x="24" y="178"/>
                      <a:pt x="24" y="161"/>
                      <a:pt x="41" y="160"/>
                    </a:cubicBezTo>
                    <a:cubicBezTo>
                      <a:pt x="60" y="168"/>
                      <a:pt x="66" y="188"/>
                      <a:pt x="77" y="204"/>
                    </a:cubicBezTo>
                    <a:cubicBezTo>
                      <a:pt x="91" y="222"/>
                      <a:pt x="115" y="230"/>
                      <a:pt x="117" y="260"/>
                    </a:cubicBezTo>
                    <a:cubicBezTo>
                      <a:pt x="134" y="265"/>
                      <a:pt x="141" y="282"/>
                      <a:pt x="161" y="284"/>
                    </a:cubicBezTo>
                    <a:cubicBezTo>
                      <a:pt x="180" y="268"/>
                      <a:pt x="159" y="229"/>
                      <a:pt x="141" y="224"/>
                    </a:cubicBezTo>
                    <a:cubicBezTo>
                      <a:pt x="128" y="181"/>
                      <a:pt x="105" y="148"/>
                      <a:pt x="97" y="100"/>
                    </a:cubicBezTo>
                    <a:cubicBezTo>
                      <a:pt x="133" y="65"/>
                      <a:pt x="151" y="83"/>
                      <a:pt x="177" y="116"/>
                    </a:cubicBezTo>
                    <a:cubicBezTo>
                      <a:pt x="195" y="138"/>
                      <a:pt x="220" y="189"/>
                      <a:pt x="233" y="208"/>
                    </a:cubicBezTo>
                    <a:cubicBezTo>
                      <a:pt x="245" y="205"/>
                      <a:pt x="245" y="215"/>
                      <a:pt x="257" y="212"/>
                    </a:cubicBezTo>
                    <a:cubicBezTo>
                      <a:pt x="264" y="167"/>
                      <a:pt x="226" y="133"/>
                      <a:pt x="221" y="88"/>
                    </a:cubicBezTo>
                    <a:cubicBezTo>
                      <a:pt x="204" y="75"/>
                      <a:pt x="193" y="55"/>
                      <a:pt x="193" y="24"/>
                    </a:cubicBezTo>
                    <a:cubicBezTo>
                      <a:pt x="205" y="15"/>
                      <a:pt x="223" y="11"/>
                      <a:pt x="233" y="0"/>
                    </a:cubicBezTo>
                    <a:cubicBezTo>
                      <a:pt x="273" y="32"/>
                      <a:pt x="291" y="86"/>
                      <a:pt x="313" y="136"/>
                    </a:cubicBezTo>
                    <a:cubicBezTo>
                      <a:pt x="314" y="143"/>
                      <a:pt x="327" y="138"/>
                      <a:pt x="329" y="144"/>
                    </a:cubicBezTo>
                    <a:cubicBezTo>
                      <a:pt x="330" y="150"/>
                      <a:pt x="325" y="151"/>
                      <a:pt x="325" y="156"/>
                    </a:cubicBezTo>
                    <a:cubicBezTo>
                      <a:pt x="329" y="163"/>
                      <a:pt x="339" y="163"/>
                      <a:pt x="345" y="168"/>
                    </a:cubicBezTo>
                    <a:cubicBezTo>
                      <a:pt x="346" y="223"/>
                      <a:pt x="383" y="256"/>
                      <a:pt x="381" y="292"/>
                    </a:cubicBezTo>
                    <a:cubicBezTo>
                      <a:pt x="414" y="321"/>
                      <a:pt x="415" y="380"/>
                      <a:pt x="453" y="404"/>
                    </a:cubicBezTo>
                    <a:cubicBezTo>
                      <a:pt x="529" y="405"/>
                      <a:pt x="591" y="401"/>
                      <a:pt x="641" y="4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72"/>
              <p:cNvSpPr>
                <a:spLocks/>
              </p:cNvSpPr>
              <p:nvPr/>
            </p:nvSpPr>
            <p:spPr bwMode="auto">
              <a:xfrm>
                <a:off x="6221" y="1350"/>
                <a:ext cx="4" cy="6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73"/>
              <p:cNvSpPr>
                <a:spLocks/>
              </p:cNvSpPr>
              <p:nvPr/>
            </p:nvSpPr>
            <p:spPr bwMode="auto">
              <a:xfrm>
                <a:off x="6181" y="1352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74"/>
              <p:cNvSpPr>
                <a:spLocks/>
              </p:cNvSpPr>
              <p:nvPr/>
            </p:nvSpPr>
            <p:spPr bwMode="auto">
              <a:xfrm>
                <a:off x="6356" y="1357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75"/>
              <p:cNvSpPr>
                <a:spLocks/>
              </p:cNvSpPr>
              <p:nvPr/>
            </p:nvSpPr>
            <p:spPr bwMode="auto">
              <a:xfrm>
                <a:off x="6369" y="1356"/>
                <a:ext cx="308" cy="194"/>
              </a:xfrm>
              <a:custGeom>
                <a:avLst/>
                <a:gdLst>
                  <a:gd name="T0" fmla="*/ 760 w 761"/>
                  <a:gd name="T1" fmla="*/ 408 h 480"/>
                  <a:gd name="T2" fmla="*/ 612 w 761"/>
                  <a:gd name="T3" fmla="*/ 468 h 480"/>
                  <a:gd name="T4" fmla="*/ 476 w 761"/>
                  <a:gd name="T5" fmla="*/ 472 h 480"/>
                  <a:gd name="T6" fmla="*/ 432 w 761"/>
                  <a:gd name="T7" fmla="*/ 456 h 480"/>
                  <a:gd name="T8" fmla="*/ 252 w 761"/>
                  <a:gd name="T9" fmla="*/ 416 h 480"/>
                  <a:gd name="T10" fmla="*/ 0 w 761"/>
                  <a:gd name="T11" fmla="*/ 232 h 480"/>
                  <a:gd name="T12" fmla="*/ 28 w 761"/>
                  <a:gd name="T13" fmla="*/ 176 h 480"/>
                  <a:gd name="T14" fmla="*/ 144 w 761"/>
                  <a:gd name="T15" fmla="*/ 208 h 480"/>
                  <a:gd name="T16" fmla="*/ 228 w 761"/>
                  <a:gd name="T17" fmla="*/ 236 h 480"/>
                  <a:gd name="T18" fmla="*/ 156 w 761"/>
                  <a:gd name="T19" fmla="*/ 176 h 480"/>
                  <a:gd name="T20" fmla="*/ 48 w 761"/>
                  <a:gd name="T21" fmla="*/ 112 h 480"/>
                  <a:gd name="T22" fmla="*/ 64 w 761"/>
                  <a:gd name="T23" fmla="*/ 28 h 480"/>
                  <a:gd name="T24" fmla="*/ 200 w 761"/>
                  <a:gd name="T25" fmla="*/ 36 h 480"/>
                  <a:gd name="T26" fmla="*/ 244 w 761"/>
                  <a:gd name="T27" fmla="*/ 24 h 480"/>
                  <a:gd name="T28" fmla="*/ 272 w 761"/>
                  <a:gd name="T29" fmla="*/ 24 h 480"/>
                  <a:gd name="T30" fmla="*/ 288 w 761"/>
                  <a:gd name="T31" fmla="*/ 16 h 480"/>
                  <a:gd name="T32" fmla="*/ 308 w 761"/>
                  <a:gd name="T33" fmla="*/ 20 h 480"/>
                  <a:gd name="T34" fmla="*/ 332 w 761"/>
                  <a:gd name="T35" fmla="*/ 8 h 480"/>
                  <a:gd name="T36" fmla="*/ 368 w 761"/>
                  <a:gd name="T37" fmla="*/ 8 h 480"/>
                  <a:gd name="T38" fmla="*/ 540 w 761"/>
                  <a:gd name="T39" fmla="*/ 68 h 480"/>
                  <a:gd name="T40" fmla="*/ 568 w 761"/>
                  <a:gd name="T41" fmla="*/ 96 h 480"/>
                  <a:gd name="T42" fmla="*/ 604 w 761"/>
                  <a:gd name="T43" fmla="*/ 112 h 480"/>
                  <a:gd name="T44" fmla="*/ 628 w 761"/>
                  <a:gd name="T45" fmla="*/ 140 h 480"/>
                  <a:gd name="T46" fmla="*/ 656 w 761"/>
                  <a:gd name="T47" fmla="*/ 164 h 480"/>
                  <a:gd name="T48" fmla="*/ 672 w 761"/>
                  <a:gd name="T49" fmla="*/ 196 h 480"/>
                  <a:gd name="T50" fmla="*/ 696 w 761"/>
                  <a:gd name="T51" fmla="*/ 220 h 480"/>
                  <a:gd name="T52" fmla="*/ 732 w 761"/>
                  <a:gd name="T53" fmla="*/ 312 h 480"/>
                  <a:gd name="T54" fmla="*/ 760 w 761"/>
                  <a:gd name="T55" fmla="*/ 40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1" h="480">
                    <a:moveTo>
                      <a:pt x="760" y="408"/>
                    </a:moveTo>
                    <a:cubicBezTo>
                      <a:pt x="717" y="434"/>
                      <a:pt x="657" y="443"/>
                      <a:pt x="612" y="468"/>
                    </a:cubicBezTo>
                    <a:cubicBezTo>
                      <a:pt x="568" y="465"/>
                      <a:pt x="523" y="480"/>
                      <a:pt x="476" y="472"/>
                    </a:cubicBezTo>
                    <a:cubicBezTo>
                      <a:pt x="460" y="469"/>
                      <a:pt x="447" y="458"/>
                      <a:pt x="432" y="456"/>
                    </a:cubicBezTo>
                    <a:cubicBezTo>
                      <a:pt x="365" y="445"/>
                      <a:pt x="300" y="446"/>
                      <a:pt x="252" y="416"/>
                    </a:cubicBezTo>
                    <a:cubicBezTo>
                      <a:pt x="200" y="323"/>
                      <a:pt x="84" y="293"/>
                      <a:pt x="0" y="232"/>
                    </a:cubicBezTo>
                    <a:cubicBezTo>
                      <a:pt x="7" y="211"/>
                      <a:pt x="17" y="193"/>
                      <a:pt x="28" y="176"/>
                    </a:cubicBezTo>
                    <a:cubicBezTo>
                      <a:pt x="69" y="184"/>
                      <a:pt x="92" y="211"/>
                      <a:pt x="144" y="208"/>
                    </a:cubicBezTo>
                    <a:cubicBezTo>
                      <a:pt x="170" y="217"/>
                      <a:pt x="196" y="246"/>
                      <a:pt x="228" y="236"/>
                    </a:cubicBezTo>
                    <a:cubicBezTo>
                      <a:pt x="220" y="200"/>
                      <a:pt x="169" y="207"/>
                      <a:pt x="156" y="176"/>
                    </a:cubicBezTo>
                    <a:cubicBezTo>
                      <a:pt x="111" y="163"/>
                      <a:pt x="77" y="140"/>
                      <a:pt x="48" y="112"/>
                    </a:cubicBezTo>
                    <a:cubicBezTo>
                      <a:pt x="46" y="77"/>
                      <a:pt x="49" y="47"/>
                      <a:pt x="64" y="28"/>
                    </a:cubicBezTo>
                    <a:cubicBezTo>
                      <a:pt x="105" y="18"/>
                      <a:pt x="145" y="40"/>
                      <a:pt x="200" y="36"/>
                    </a:cubicBezTo>
                    <a:cubicBezTo>
                      <a:pt x="214" y="35"/>
                      <a:pt x="230" y="26"/>
                      <a:pt x="244" y="24"/>
                    </a:cubicBezTo>
                    <a:cubicBezTo>
                      <a:pt x="253" y="22"/>
                      <a:pt x="262" y="26"/>
                      <a:pt x="272" y="24"/>
                    </a:cubicBezTo>
                    <a:cubicBezTo>
                      <a:pt x="276" y="23"/>
                      <a:pt x="284" y="16"/>
                      <a:pt x="288" y="16"/>
                    </a:cubicBezTo>
                    <a:cubicBezTo>
                      <a:pt x="296" y="15"/>
                      <a:pt x="301" y="21"/>
                      <a:pt x="308" y="20"/>
                    </a:cubicBezTo>
                    <a:cubicBezTo>
                      <a:pt x="318" y="18"/>
                      <a:pt x="322" y="10"/>
                      <a:pt x="332" y="8"/>
                    </a:cubicBezTo>
                    <a:cubicBezTo>
                      <a:pt x="339" y="6"/>
                      <a:pt x="357" y="9"/>
                      <a:pt x="368" y="8"/>
                    </a:cubicBezTo>
                    <a:cubicBezTo>
                      <a:pt x="441" y="0"/>
                      <a:pt x="490" y="30"/>
                      <a:pt x="540" y="68"/>
                    </a:cubicBezTo>
                    <a:cubicBezTo>
                      <a:pt x="550" y="76"/>
                      <a:pt x="557" y="89"/>
                      <a:pt x="568" y="96"/>
                    </a:cubicBezTo>
                    <a:cubicBezTo>
                      <a:pt x="579" y="103"/>
                      <a:pt x="594" y="105"/>
                      <a:pt x="604" y="112"/>
                    </a:cubicBezTo>
                    <a:cubicBezTo>
                      <a:pt x="611" y="117"/>
                      <a:pt x="618" y="130"/>
                      <a:pt x="628" y="140"/>
                    </a:cubicBezTo>
                    <a:cubicBezTo>
                      <a:pt x="637" y="149"/>
                      <a:pt x="649" y="156"/>
                      <a:pt x="656" y="164"/>
                    </a:cubicBezTo>
                    <a:cubicBezTo>
                      <a:pt x="663" y="173"/>
                      <a:pt x="665" y="186"/>
                      <a:pt x="672" y="196"/>
                    </a:cubicBezTo>
                    <a:cubicBezTo>
                      <a:pt x="680" y="206"/>
                      <a:pt x="691" y="211"/>
                      <a:pt x="696" y="220"/>
                    </a:cubicBezTo>
                    <a:cubicBezTo>
                      <a:pt x="713" y="248"/>
                      <a:pt x="719" y="280"/>
                      <a:pt x="732" y="312"/>
                    </a:cubicBezTo>
                    <a:cubicBezTo>
                      <a:pt x="744" y="340"/>
                      <a:pt x="761" y="370"/>
                      <a:pt x="760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76"/>
              <p:cNvSpPr>
                <a:spLocks/>
              </p:cNvSpPr>
              <p:nvPr/>
            </p:nvSpPr>
            <p:spPr bwMode="auto">
              <a:xfrm>
                <a:off x="6206" y="1362"/>
                <a:ext cx="6" cy="3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77"/>
              <p:cNvSpPr>
                <a:spLocks/>
              </p:cNvSpPr>
              <p:nvPr/>
            </p:nvSpPr>
            <p:spPr bwMode="auto">
              <a:xfrm>
                <a:off x="6096" y="136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78"/>
              <p:cNvSpPr>
                <a:spLocks/>
              </p:cNvSpPr>
              <p:nvPr/>
            </p:nvSpPr>
            <p:spPr bwMode="auto">
              <a:xfrm>
                <a:off x="6244" y="1364"/>
                <a:ext cx="7" cy="6"/>
              </a:xfrm>
              <a:custGeom>
                <a:avLst/>
                <a:gdLst>
                  <a:gd name="T0" fmla="*/ 8 w 18"/>
                  <a:gd name="T1" fmla="*/ 0 h 16"/>
                  <a:gd name="T2" fmla="*/ 0 w 18"/>
                  <a:gd name="T3" fmla="*/ 12 h 16"/>
                  <a:gd name="T4" fmla="*/ 8 w 1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8" y="0"/>
                    </a:moveTo>
                    <a:cubicBezTo>
                      <a:pt x="18" y="2"/>
                      <a:pt x="8" y="16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79"/>
              <p:cNvSpPr>
                <a:spLocks/>
              </p:cNvSpPr>
              <p:nvPr/>
            </p:nvSpPr>
            <p:spPr bwMode="auto">
              <a:xfrm>
                <a:off x="6270" y="1365"/>
                <a:ext cx="5" cy="8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80"/>
              <p:cNvSpPr>
                <a:spLocks/>
              </p:cNvSpPr>
              <p:nvPr/>
            </p:nvSpPr>
            <p:spPr bwMode="auto">
              <a:xfrm>
                <a:off x="1517" y="1363"/>
                <a:ext cx="31" cy="36"/>
              </a:xfrm>
              <a:custGeom>
                <a:avLst/>
                <a:gdLst>
                  <a:gd name="T0" fmla="*/ 56 w 76"/>
                  <a:gd name="T1" fmla="*/ 37 h 89"/>
                  <a:gd name="T2" fmla="*/ 48 w 76"/>
                  <a:gd name="T3" fmla="*/ 21 h 89"/>
                  <a:gd name="T4" fmla="*/ 76 w 76"/>
                  <a:gd name="T5" fmla="*/ 25 h 89"/>
                  <a:gd name="T6" fmla="*/ 76 w 76"/>
                  <a:gd name="T7" fmla="*/ 41 h 89"/>
                  <a:gd name="T8" fmla="*/ 52 w 76"/>
                  <a:gd name="T9" fmla="*/ 37 h 89"/>
                  <a:gd name="T10" fmla="*/ 44 w 76"/>
                  <a:gd name="T11" fmla="*/ 41 h 89"/>
                  <a:gd name="T12" fmla="*/ 36 w 76"/>
                  <a:gd name="T13" fmla="*/ 61 h 89"/>
                  <a:gd name="T14" fmla="*/ 64 w 76"/>
                  <a:gd name="T15" fmla="*/ 61 h 89"/>
                  <a:gd name="T16" fmla="*/ 32 w 76"/>
                  <a:gd name="T17" fmla="*/ 89 h 89"/>
                  <a:gd name="T18" fmla="*/ 44 w 76"/>
                  <a:gd name="T19" fmla="*/ 13 h 89"/>
                  <a:gd name="T20" fmla="*/ 40 w 76"/>
                  <a:gd name="T21" fmla="*/ 25 h 89"/>
                  <a:gd name="T22" fmla="*/ 56 w 76"/>
                  <a:gd name="T23" fmla="*/ 3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89">
                    <a:moveTo>
                      <a:pt x="56" y="37"/>
                    </a:moveTo>
                    <a:cubicBezTo>
                      <a:pt x="64" y="37"/>
                      <a:pt x="54" y="21"/>
                      <a:pt x="48" y="21"/>
                    </a:cubicBezTo>
                    <a:cubicBezTo>
                      <a:pt x="55" y="9"/>
                      <a:pt x="60" y="32"/>
                      <a:pt x="76" y="25"/>
                    </a:cubicBezTo>
                    <a:cubicBezTo>
                      <a:pt x="76" y="30"/>
                      <a:pt x="76" y="36"/>
                      <a:pt x="76" y="41"/>
                    </a:cubicBezTo>
                    <a:cubicBezTo>
                      <a:pt x="62" y="36"/>
                      <a:pt x="42" y="53"/>
                      <a:pt x="52" y="37"/>
                    </a:cubicBezTo>
                    <a:cubicBezTo>
                      <a:pt x="49" y="38"/>
                      <a:pt x="48" y="41"/>
                      <a:pt x="44" y="41"/>
                    </a:cubicBezTo>
                    <a:cubicBezTo>
                      <a:pt x="40" y="44"/>
                      <a:pt x="45" y="55"/>
                      <a:pt x="36" y="61"/>
                    </a:cubicBezTo>
                    <a:cubicBezTo>
                      <a:pt x="48" y="62"/>
                      <a:pt x="55" y="52"/>
                      <a:pt x="64" y="61"/>
                    </a:cubicBezTo>
                    <a:cubicBezTo>
                      <a:pt x="50" y="67"/>
                      <a:pt x="36" y="73"/>
                      <a:pt x="32" y="89"/>
                    </a:cubicBezTo>
                    <a:cubicBezTo>
                      <a:pt x="1" y="82"/>
                      <a:pt x="0" y="0"/>
                      <a:pt x="44" y="13"/>
                    </a:cubicBezTo>
                    <a:cubicBezTo>
                      <a:pt x="45" y="19"/>
                      <a:pt x="40" y="20"/>
                      <a:pt x="40" y="25"/>
                    </a:cubicBezTo>
                    <a:cubicBezTo>
                      <a:pt x="41" y="33"/>
                      <a:pt x="58" y="26"/>
                      <a:pt x="56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81"/>
              <p:cNvSpPr>
                <a:spLocks/>
              </p:cNvSpPr>
              <p:nvPr/>
            </p:nvSpPr>
            <p:spPr bwMode="auto">
              <a:xfrm>
                <a:off x="6099" y="1367"/>
                <a:ext cx="7" cy="5"/>
              </a:xfrm>
              <a:custGeom>
                <a:avLst/>
                <a:gdLst>
                  <a:gd name="T0" fmla="*/ 17 w 17"/>
                  <a:gd name="T1" fmla="*/ 5 h 14"/>
                  <a:gd name="T2" fmla="*/ 1 w 17"/>
                  <a:gd name="T3" fmla="*/ 13 h 14"/>
                  <a:gd name="T4" fmla="*/ 17 w 17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17" y="5"/>
                    </a:moveTo>
                    <a:cubicBezTo>
                      <a:pt x="16" y="12"/>
                      <a:pt x="10" y="14"/>
                      <a:pt x="1" y="13"/>
                    </a:cubicBezTo>
                    <a:cubicBezTo>
                      <a:pt x="0" y="2"/>
                      <a:pt x="12" y="0"/>
                      <a:pt x="1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82"/>
              <p:cNvSpPr>
                <a:spLocks/>
              </p:cNvSpPr>
              <p:nvPr/>
            </p:nvSpPr>
            <p:spPr bwMode="auto">
              <a:xfrm>
                <a:off x="2240" y="1358"/>
                <a:ext cx="43" cy="53"/>
              </a:xfrm>
              <a:custGeom>
                <a:avLst/>
                <a:gdLst>
                  <a:gd name="T0" fmla="*/ 79 w 106"/>
                  <a:gd name="T1" fmla="*/ 131 h 131"/>
                  <a:gd name="T2" fmla="*/ 7 w 106"/>
                  <a:gd name="T3" fmla="*/ 99 h 131"/>
                  <a:gd name="T4" fmla="*/ 99 w 106"/>
                  <a:gd name="T5" fmla="*/ 51 h 131"/>
                  <a:gd name="T6" fmla="*/ 79 w 106"/>
                  <a:gd name="T7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31">
                    <a:moveTo>
                      <a:pt x="79" y="131"/>
                    </a:moveTo>
                    <a:cubicBezTo>
                      <a:pt x="49" y="126"/>
                      <a:pt x="35" y="105"/>
                      <a:pt x="7" y="99"/>
                    </a:cubicBezTo>
                    <a:cubicBezTo>
                      <a:pt x="0" y="41"/>
                      <a:pt x="84" y="0"/>
                      <a:pt x="99" y="51"/>
                    </a:cubicBezTo>
                    <a:cubicBezTo>
                      <a:pt x="106" y="74"/>
                      <a:pt x="86" y="108"/>
                      <a:pt x="79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83"/>
              <p:cNvSpPr>
                <a:spLocks/>
              </p:cNvSpPr>
              <p:nvPr/>
            </p:nvSpPr>
            <p:spPr bwMode="auto">
              <a:xfrm>
                <a:off x="6163" y="1363"/>
                <a:ext cx="9" cy="15"/>
              </a:xfrm>
              <a:custGeom>
                <a:avLst/>
                <a:gdLst>
                  <a:gd name="T0" fmla="*/ 0 w 23"/>
                  <a:gd name="T1" fmla="*/ 17 h 37"/>
                  <a:gd name="T2" fmla="*/ 4 w 23"/>
                  <a:gd name="T3" fmla="*/ 33 h 37"/>
                  <a:gd name="T4" fmla="*/ 0 w 23"/>
                  <a:gd name="T5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7">
                    <a:moveTo>
                      <a:pt x="0" y="17"/>
                    </a:moveTo>
                    <a:cubicBezTo>
                      <a:pt x="6" y="0"/>
                      <a:pt x="23" y="37"/>
                      <a:pt x="4" y="33"/>
                    </a:cubicBezTo>
                    <a:cubicBezTo>
                      <a:pt x="5" y="23"/>
                      <a:pt x="12" y="20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84"/>
              <p:cNvSpPr>
                <a:spLocks/>
              </p:cNvSpPr>
              <p:nvPr/>
            </p:nvSpPr>
            <p:spPr bwMode="auto">
              <a:xfrm>
                <a:off x="6186" y="1368"/>
                <a:ext cx="13" cy="13"/>
              </a:xfrm>
              <a:custGeom>
                <a:avLst/>
                <a:gdLst>
                  <a:gd name="T0" fmla="*/ 4 w 32"/>
                  <a:gd name="T1" fmla="*/ 1 h 31"/>
                  <a:gd name="T2" fmla="*/ 8 w 32"/>
                  <a:gd name="T3" fmla="*/ 5 h 31"/>
                  <a:gd name="T4" fmla="*/ 32 w 32"/>
                  <a:gd name="T5" fmla="*/ 17 h 31"/>
                  <a:gd name="T6" fmla="*/ 0 w 32"/>
                  <a:gd name="T7" fmla="*/ 13 h 31"/>
                  <a:gd name="T8" fmla="*/ 4 w 32"/>
                  <a:gd name="T9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4" y="1"/>
                    </a:moveTo>
                    <a:cubicBezTo>
                      <a:pt x="7" y="0"/>
                      <a:pt x="8" y="3"/>
                      <a:pt x="8" y="5"/>
                    </a:cubicBezTo>
                    <a:cubicBezTo>
                      <a:pt x="12" y="7"/>
                      <a:pt x="27" y="5"/>
                      <a:pt x="32" y="17"/>
                    </a:cubicBezTo>
                    <a:cubicBezTo>
                      <a:pt x="22" y="31"/>
                      <a:pt x="17" y="6"/>
                      <a:pt x="0" y="13"/>
                    </a:cubicBezTo>
                    <a:cubicBezTo>
                      <a:pt x="2" y="10"/>
                      <a:pt x="4" y="7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85"/>
              <p:cNvSpPr>
                <a:spLocks/>
              </p:cNvSpPr>
              <p:nvPr/>
            </p:nvSpPr>
            <p:spPr bwMode="auto">
              <a:xfrm>
                <a:off x="6101" y="137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86"/>
              <p:cNvSpPr>
                <a:spLocks/>
              </p:cNvSpPr>
              <p:nvPr/>
            </p:nvSpPr>
            <p:spPr bwMode="auto">
              <a:xfrm>
                <a:off x="6242" y="1375"/>
                <a:ext cx="7" cy="5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87"/>
              <p:cNvSpPr>
                <a:spLocks/>
              </p:cNvSpPr>
              <p:nvPr/>
            </p:nvSpPr>
            <p:spPr bwMode="auto">
              <a:xfrm>
                <a:off x="6319" y="1374"/>
                <a:ext cx="5" cy="10"/>
              </a:xfrm>
              <a:custGeom>
                <a:avLst/>
                <a:gdLst>
                  <a:gd name="T0" fmla="*/ 11 w 13"/>
                  <a:gd name="T1" fmla="*/ 6 h 23"/>
                  <a:gd name="T2" fmla="*/ 7 w 13"/>
                  <a:gd name="T3" fmla="*/ 22 h 23"/>
                  <a:gd name="T4" fmla="*/ 11 w 13"/>
                  <a:gd name="T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1" y="6"/>
                    </a:moveTo>
                    <a:cubicBezTo>
                      <a:pt x="13" y="14"/>
                      <a:pt x="8" y="17"/>
                      <a:pt x="7" y="22"/>
                    </a:cubicBezTo>
                    <a:cubicBezTo>
                      <a:pt x="0" y="23"/>
                      <a:pt x="0" y="0"/>
                      <a:pt x="1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88"/>
              <p:cNvSpPr>
                <a:spLocks/>
              </p:cNvSpPr>
              <p:nvPr/>
            </p:nvSpPr>
            <p:spPr bwMode="auto">
              <a:xfrm>
                <a:off x="6178" y="1380"/>
                <a:ext cx="11" cy="20"/>
              </a:xfrm>
              <a:custGeom>
                <a:avLst/>
                <a:gdLst>
                  <a:gd name="T0" fmla="*/ 16 w 28"/>
                  <a:gd name="T1" fmla="*/ 0 h 49"/>
                  <a:gd name="T2" fmla="*/ 28 w 28"/>
                  <a:gd name="T3" fmla="*/ 16 h 49"/>
                  <a:gd name="T4" fmla="*/ 0 w 28"/>
                  <a:gd name="T5" fmla="*/ 40 h 49"/>
                  <a:gd name="T6" fmla="*/ 4 w 28"/>
                  <a:gd name="T7" fmla="*/ 12 h 49"/>
                  <a:gd name="T8" fmla="*/ 16 w 28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9">
                    <a:moveTo>
                      <a:pt x="16" y="0"/>
                    </a:moveTo>
                    <a:cubicBezTo>
                      <a:pt x="21" y="4"/>
                      <a:pt x="24" y="11"/>
                      <a:pt x="28" y="16"/>
                    </a:cubicBezTo>
                    <a:cubicBezTo>
                      <a:pt x="25" y="29"/>
                      <a:pt x="12" y="49"/>
                      <a:pt x="0" y="40"/>
                    </a:cubicBezTo>
                    <a:cubicBezTo>
                      <a:pt x="4" y="25"/>
                      <a:pt x="9" y="30"/>
                      <a:pt x="4" y="12"/>
                    </a:cubicBezTo>
                    <a:cubicBezTo>
                      <a:pt x="8" y="8"/>
                      <a:pt x="19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89"/>
              <p:cNvSpPr>
                <a:spLocks/>
              </p:cNvSpPr>
              <p:nvPr/>
            </p:nvSpPr>
            <p:spPr bwMode="auto">
              <a:xfrm>
                <a:off x="6297" y="1380"/>
                <a:ext cx="6" cy="5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0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90"/>
              <p:cNvSpPr>
                <a:spLocks/>
              </p:cNvSpPr>
              <p:nvPr/>
            </p:nvSpPr>
            <p:spPr bwMode="auto">
              <a:xfrm>
                <a:off x="3174" y="1382"/>
                <a:ext cx="321" cy="327"/>
              </a:xfrm>
              <a:custGeom>
                <a:avLst/>
                <a:gdLst>
                  <a:gd name="T0" fmla="*/ 409 w 793"/>
                  <a:gd name="T1" fmla="*/ 115 h 808"/>
                  <a:gd name="T2" fmla="*/ 545 w 793"/>
                  <a:gd name="T3" fmla="*/ 175 h 808"/>
                  <a:gd name="T4" fmla="*/ 613 w 793"/>
                  <a:gd name="T5" fmla="*/ 183 h 808"/>
                  <a:gd name="T6" fmla="*/ 793 w 793"/>
                  <a:gd name="T7" fmla="*/ 183 h 808"/>
                  <a:gd name="T8" fmla="*/ 749 w 793"/>
                  <a:gd name="T9" fmla="*/ 255 h 808"/>
                  <a:gd name="T10" fmla="*/ 737 w 793"/>
                  <a:gd name="T11" fmla="*/ 291 h 808"/>
                  <a:gd name="T12" fmla="*/ 681 w 793"/>
                  <a:gd name="T13" fmla="*/ 379 h 808"/>
                  <a:gd name="T14" fmla="*/ 645 w 793"/>
                  <a:gd name="T15" fmla="*/ 451 h 808"/>
                  <a:gd name="T16" fmla="*/ 597 w 793"/>
                  <a:gd name="T17" fmla="*/ 499 h 808"/>
                  <a:gd name="T18" fmla="*/ 585 w 793"/>
                  <a:gd name="T19" fmla="*/ 219 h 808"/>
                  <a:gd name="T20" fmla="*/ 541 w 793"/>
                  <a:gd name="T21" fmla="*/ 291 h 808"/>
                  <a:gd name="T22" fmla="*/ 545 w 793"/>
                  <a:gd name="T23" fmla="*/ 523 h 808"/>
                  <a:gd name="T24" fmla="*/ 429 w 793"/>
                  <a:gd name="T25" fmla="*/ 555 h 808"/>
                  <a:gd name="T26" fmla="*/ 401 w 793"/>
                  <a:gd name="T27" fmla="*/ 359 h 808"/>
                  <a:gd name="T28" fmla="*/ 393 w 793"/>
                  <a:gd name="T29" fmla="*/ 287 h 808"/>
                  <a:gd name="T30" fmla="*/ 377 w 793"/>
                  <a:gd name="T31" fmla="*/ 195 h 808"/>
                  <a:gd name="T32" fmla="*/ 361 w 793"/>
                  <a:gd name="T33" fmla="*/ 275 h 808"/>
                  <a:gd name="T34" fmla="*/ 369 w 793"/>
                  <a:gd name="T35" fmla="*/ 547 h 808"/>
                  <a:gd name="T36" fmla="*/ 353 w 793"/>
                  <a:gd name="T37" fmla="*/ 575 h 808"/>
                  <a:gd name="T38" fmla="*/ 257 w 793"/>
                  <a:gd name="T39" fmla="*/ 615 h 808"/>
                  <a:gd name="T40" fmla="*/ 289 w 793"/>
                  <a:gd name="T41" fmla="*/ 735 h 808"/>
                  <a:gd name="T42" fmla="*/ 269 w 793"/>
                  <a:gd name="T43" fmla="*/ 799 h 808"/>
                  <a:gd name="T44" fmla="*/ 185 w 793"/>
                  <a:gd name="T45" fmla="*/ 775 h 808"/>
                  <a:gd name="T46" fmla="*/ 105 w 793"/>
                  <a:gd name="T47" fmla="*/ 755 h 808"/>
                  <a:gd name="T48" fmla="*/ 149 w 793"/>
                  <a:gd name="T49" fmla="*/ 663 h 808"/>
                  <a:gd name="T50" fmla="*/ 113 w 793"/>
                  <a:gd name="T51" fmla="*/ 611 h 808"/>
                  <a:gd name="T52" fmla="*/ 73 w 793"/>
                  <a:gd name="T53" fmla="*/ 579 h 808"/>
                  <a:gd name="T54" fmla="*/ 57 w 793"/>
                  <a:gd name="T55" fmla="*/ 559 h 808"/>
                  <a:gd name="T56" fmla="*/ 13 w 793"/>
                  <a:gd name="T57" fmla="*/ 531 h 808"/>
                  <a:gd name="T58" fmla="*/ 1 w 793"/>
                  <a:gd name="T59" fmla="*/ 463 h 808"/>
                  <a:gd name="T60" fmla="*/ 77 w 793"/>
                  <a:gd name="T61" fmla="*/ 275 h 808"/>
                  <a:gd name="T62" fmla="*/ 117 w 793"/>
                  <a:gd name="T63" fmla="*/ 215 h 808"/>
                  <a:gd name="T64" fmla="*/ 157 w 793"/>
                  <a:gd name="T65" fmla="*/ 167 h 808"/>
                  <a:gd name="T66" fmla="*/ 197 w 793"/>
                  <a:gd name="T67" fmla="*/ 115 h 808"/>
                  <a:gd name="T68" fmla="*/ 281 w 793"/>
                  <a:gd name="T69" fmla="*/ 15 h 808"/>
                  <a:gd name="T70" fmla="*/ 285 w 793"/>
                  <a:gd name="T71" fmla="*/ 3 h 808"/>
                  <a:gd name="T72" fmla="*/ 333 w 793"/>
                  <a:gd name="T73" fmla="*/ 35 h 808"/>
                  <a:gd name="T74" fmla="*/ 337 w 793"/>
                  <a:gd name="T75" fmla="*/ 51 h 808"/>
                  <a:gd name="T76" fmla="*/ 361 w 793"/>
                  <a:gd name="T77" fmla="*/ 67 h 808"/>
                  <a:gd name="T78" fmla="*/ 409 w 793"/>
                  <a:gd name="T79" fmla="*/ 115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93" h="808">
                    <a:moveTo>
                      <a:pt x="409" y="115"/>
                    </a:moveTo>
                    <a:cubicBezTo>
                      <a:pt x="459" y="131"/>
                      <a:pt x="497" y="157"/>
                      <a:pt x="545" y="175"/>
                    </a:cubicBezTo>
                    <a:cubicBezTo>
                      <a:pt x="567" y="168"/>
                      <a:pt x="590" y="181"/>
                      <a:pt x="613" y="183"/>
                    </a:cubicBezTo>
                    <a:cubicBezTo>
                      <a:pt x="678" y="189"/>
                      <a:pt x="747" y="173"/>
                      <a:pt x="793" y="183"/>
                    </a:cubicBezTo>
                    <a:cubicBezTo>
                      <a:pt x="782" y="211"/>
                      <a:pt x="769" y="237"/>
                      <a:pt x="749" y="255"/>
                    </a:cubicBezTo>
                    <a:cubicBezTo>
                      <a:pt x="747" y="269"/>
                      <a:pt x="738" y="276"/>
                      <a:pt x="737" y="291"/>
                    </a:cubicBezTo>
                    <a:cubicBezTo>
                      <a:pt x="707" y="309"/>
                      <a:pt x="708" y="358"/>
                      <a:pt x="681" y="379"/>
                    </a:cubicBezTo>
                    <a:cubicBezTo>
                      <a:pt x="676" y="404"/>
                      <a:pt x="660" y="430"/>
                      <a:pt x="645" y="451"/>
                    </a:cubicBezTo>
                    <a:cubicBezTo>
                      <a:pt x="632" y="470"/>
                      <a:pt x="617" y="497"/>
                      <a:pt x="597" y="499"/>
                    </a:cubicBezTo>
                    <a:cubicBezTo>
                      <a:pt x="594" y="404"/>
                      <a:pt x="561" y="305"/>
                      <a:pt x="585" y="219"/>
                    </a:cubicBezTo>
                    <a:cubicBezTo>
                      <a:pt x="541" y="173"/>
                      <a:pt x="539" y="237"/>
                      <a:pt x="541" y="291"/>
                    </a:cubicBezTo>
                    <a:cubicBezTo>
                      <a:pt x="543" y="357"/>
                      <a:pt x="542" y="454"/>
                      <a:pt x="545" y="523"/>
                    </a:cubicBezTo>
                    <a:cubicBezTo>
                      <a:pt x="496" y="524"/>
                      <a:pt x="478" y="555"/>
                      <a:pt x="429" y="555"/>
                    </a:cubicBezTo>
                    <a:cubicBezTo>
                      <a:pt x="404" y="499"/>
                      <a:pt x="403" y="422"/>
                      <a:pt x="401" y="359"/>
                    </a:cubicBezTo>
                    <a:cubicBezTo>
                      <a:pt x="400" y="331"/>
                      <a:pt x="393" y="302"/>
                      <a:pt x="393" y="287"/>
                    </a:cubicBezTo>
                    <a:cubicBezTo>
                      <a:pt x="393" y="273"/>
                      <a:pt x="419" y="182"/>
                      <a:pt x="377" y="195"/>
                    </a:cubicBezTo>
                    <a:cubicBezTo>
                      <a:pt x="356" y="202"/>
                      <a:pt x="362" y="237"/>
                      <a:pt x="361" y="275"/>
                    </a:cubicBezTo>
                    <a:cubicBezTo>
                      <a:pt x="358" y="363"/>
                      <a:pt x="353" y="456"/>
                      <a:pt x="369" y="547"/>
                    </a:cubicBezTo>
                    <a:cubicBezTo>
                      <a:pt x="364" y="557"/>
                      <a:pt x="351" y="559"/>
                      <a:pt x="353" y="575"/>
                    </a:cubicBezTo>
                    <a:cubicBezTo>
                      <a:pt x="304" y="572"/>
                      <a:pt x="284" y="597"/>
                      <a:pt x="257" y="615"/>
                    </a:cubicBezTo>
                    <a:cubicBezTo>
                      <a:pt x="261" y="659"/>
                      <a:pt x="297" y="687"/>
                      <a:pt x="289" y="735"/>
                    </a:cubicBezTo>
                    <a:cubicBezTo>
                      <a:pt x="285" y="759"/>
                      <a:pt x="264" y="775"/>
                      <a:pt x="269" y="799"/>
                    </a:cubicBezTo>
                    <a:cubicBezTo>
                      <a:pt x="239" y="808"/>
                      <a:pt x="214" y="783"/>
                      <a:pt x="185" y="775"/>
                    </a:cubicBezTo>
                    <a:cubicBezTo>
                      <a:pt x="159" y="768"/>
                      <a:pt x="129" y="769"/>
                      <a:pt x="105" y="755"/>
                    </a:cubicBezTo>
                    <a:cubicBezTo>
                      <a:pt x="118" y="723"/>
                      <a:pt x="136" y="695"/>
                      <a:pt x="149" y="663"/>
                    </a:cubicBezTo>
                    <a:cubicBezTo>
                      <a:pt x="146" y="634"/>
                      <a:pt x="135" y="624"/>
                      <a:pt x="113" y="611"/>
                    </a:cubicBezTo>
                    <a:cubicBezTo>
                      <a:pt x="96" y="601"/>
                      <a:pt x="86" y="593"/>
                      <a:pt x="73" y="579"/>
                    </a:cubicBezTo>
                    <a:cubicBezTo>
                      <a:pt x="69" y="575"/>
                      <a:pt x="61" y="562"/>
                      <a:pt x="57" y="559"/>
                    </a:cubicBezTo>
                    <a:cubicBezTo>
                      <a:pt x="39" y="544"/>
                      <a:pt x="20" y="543"/>
                      <a:pt x="13" y="531"/>
                    </a:cubicBezTo>
                    <a:cubicBezTo>
                      <a:pt x="2" y="513"/>
                      <a:pt x="0" y="478"/>
                      <a:pt x="1" y="463"/>
                    </a:cubicBezTo>
                    <a:cubicBezTo>
                      <a:pt x="5" y="398"/>
                      <a:pt x="70" y="341"/>
                      <a:pt x="77" y="275"/>
                    </a:cubicBezTo>
                    <a:cubicBezTo>
                      <a:pt x="96" y="261"/>
                      <a:pt x="107" y="239"/>
                      <a:pt x="117" y="215"/>
                    </a:cubicBezTo>
                    <a:cubicBezTo>
                      <a:pt x="135" y="203"/>
                      <a:pt x="145" y="186"/>
                      <a:pt x="157" y="167"/>
                    </a:cubicBezTo>
                    <a:cubicBezTo>
                      <a:pt x="169" y="147"/>
                      <a:pt x="181" y="134"/>
                      <a:pt x="197" y="115"/>
                    </a:cubicBezTo>
                    <a:cubicBezTo>
                      <a:pt x="223" y="84"/>
                      <a:pt x="245" y="39"/>
                      <a:pt x="281" y="15"/>
                    </a:cubicBezTo>
                    <a:cubicBezTo>
                      <a:pt x="280" y="9"/>
                      <a:pt x="285" y="8"/>
                      <a:pt x="285" y="3"/>
                    </a:cubicBezTo>
                    <a:cubicBezTo>
                      <a:pt x="311" y="0"/>
                      <a:pt x="322" y="19"/>
                      <a:pt x="333" y="35"/>
                    </a:cubicBezTo>
                    <a:cubicBezTo>
                      <a:pt x="335" y="38"/>
                      <a:pt x="334" y="47"/>
                      <a:pt x="337" y="51"/>
                    </a:cubicBezTo>
                    <a:cubicBezTo>
                      <a:pt x="342" y="57"/>
                      <a:pt x="355" y="60"/>
                      <a:pt x="361" y="67"/>
                    </a:cubicBezTo>
                    <a:cubicBezTo>
                      <a:pt x="378" y="85"/>
                      <a:pt x="388" y="97"/>
                      <a:pt x="409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91"/>
              <p:cNvSpPr>
                <a:spLocks/>
              </p:cNvSpPr>
              <p:nvPr/>
            </p:nvSpPr>
            <p:spPr bwMode="auto">
              <a:xfrm>
                <a:off x="2175" y="1376"/>
                <a:ext cx="45" cy="53"/>
              </a:xfrm>
              <a:custGeom>
                <a:avLst/>
                <a:gdLst>
                  <a:gd name="T0" fmla="*/ 112 w 112"/>
                  <a:gd name="T1" fmla="*/ 71 h 131"/>
                  <a:gd name="T2" fmla="*/ 52 w 112"/>
                  <a:gd name="T3" fmla="*/ 131 h 131"/>
                  <a:gd name="T4" fmla="*/ 28 w 112"/>
                  <a:gd name="T5" fmla="*/ 131 h 131"/>
                  <a:gd name="T6" fmla="*/ 0 w 112"/>
                  <a:gd name="T7" fmla="*/ 75 h 131"/>
                  <a:gd name="T8" fmla="*/ 112 w 112"/>
                  <a:gd name="T9" fmla="*/ 7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131">
                    <a:moveTo>
                      <a:pt x="112" y="71"/>
                    </a:moveTo>
                    <a:cubicBezTo>
                      <a:pt x="91" y="90"/>
                      <a:pt x="67" y="106"/>
                      <a:pt x="52" y="131"/>
                    </a:cubicBezTo>
                    <a:cubicBezTo>
                      <a:pt x="44" y="131"/>
                      <a:pt x="36" y="131"/>
                      <a:pt x="28" y="131"/>
                    </a:cubicBezTo>
                    <a:cubicBezTo>
                      <a:pt x="11" y="120"/>
                      <a:pt x="9" y="94"/>
                      <a:pt x="0" y="75"/>
                    </a:cubicBezTo>
                    <a:cubicBezTo>
                      <a:pt x="15" y="18"/>
                      <a:pt x="99" y="0"/>
                      <a:pt x="112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92"/>
              <p:cNvSpPr>
                <a:spLocks/>
              </p:cNvSpPr>
              <p:nvPr/>
            </p:nvSpPr>
            <p:spPr bwMode="auto">
              <a:xfrm>
                <a:off x="1781" y="1386"/>
                <a:ext cx="113" cy="98"/>
              </a:xfrm>
              <a:custGeom>
                <a:avLst/>
                <a:gdLst>
                  <a:gd name="T0" fmla="*/ 112 w 278"/>
                  <a:gd name="T1" fmla="*/ 26 h 242"/>
                  <a:gd name="T2" fmla="*/ 184 w 278"/>
                  <a:gd name="T3" fmla="*/ 146 h 242"/>
                  <a:gd name="T4" fmla="*/ 256 w 278"/>
                  <a:gd name="T5" fmla="*/ 126 h 242"/>
                  <a:gd name="T6" fmla="*/ 260 w 278"/>
                  <a:gd name="T7" fmla="*/ 230 h 242"/>
                  <a:gd name="T8" fmla="*/ 196 w 278"/>
                  <a:gd name="T9" fmla="*/ 178 h 242"/>
                  <a:gd name="T10" fmla="*/ 116 w 278"/>
                  <a:gd name="T11" fmla="*/ 210 h 242"/>
                  <a:gd name="T12" fmla="*/ 64 w 278"/>
                  <a:gd name="T13" fmla="*/ 242 h 242"/>
                  <a:gd name="T14" fmla="*/ 68 w 278"/>
                  <a:gd name="T15" fmla="*/ 158 h 242"/>
                  <a:gd name="T16" fmla="*/ 104 w 278"/>
                  <a:gd name="T17" fmla="*/ 114 h 242"/>
                  <a:gd name="T18" fmla="*/ 0 w 278"/>
                  <a:gd name="T19" fmla="*/ 26 h 242"/>
                  <a:gd name="T20" fmla="*/ 112 w 278"/>
                  <a:gd name="T21" fmla="*/ 2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8" h="242">
                    <a:moveTo>
                      <a:pt x="112" y="26"/>
                    </a:moveTo>
                    <a:cubicBezTo>
                      <a:pt x="91" y="87"/>
                      <a:pt x="126" y="143"/>
                      <a:pt x="184" y="146"/>
                    </a:cubicBezTo>
                    <a:cubicBezTo>
                      <a:pt x="212" y="147"/>
                      <a:pt x="227" y="129"/>
                      <a:pt x="256" y="126"/>
                    </a:cubicBezTo>
                    <a:cubicBezTo>
                      <a:pt x="259" y="159"/>
                      <a:pt x="278" y="202"/>
                      <a:pt x="260" y="230"/>
                    </a:cubicBezTo>
                    <a:cubicBezTo>
                      <a:pt x="224" y="228"/>
                      <a:pt x="208" y="205"/>
                      <a:pt x="196" y="178"/>
                    </a:cubicBezTo>
                    <a:cubicBezTo>
                      <a:pt x="160" y="167"/>
                      <a:pt x="146" y="191"/>
                      <a:pt x="116" y="210"/>
                    </a:cubicBezTo>
                    <a:cubicBezTo>
                      <a:pt x="97" y="222"/>
                      <a:pt x="81" y="234"/>
                      <a:pt x="64" y="242"/>
                    </a:cubicBezTo>
                    <a:cubicBezTo>
                      <a:pt x="51" y="211"/>
                      <a:pt x="51" y="183"/>
                      <a:pt x="68" y="158"/>
                    </a:cubicBezTo>
                    <a:cubicBezTo>
                      <a:pt x="88" y="151"/>
                      <a:pt x="103" y="140"/>
                      <a:pt x="104" y="114"/>
                    </a:cubicBezTo>
                    <a:cubicBezTo>
                      <a:pt x="77" y="77"/>
                      <a:pt x="19" y="71"/>
                      <a:pt x="0" y="26"/>
                    </a:cubicBezTo>
                    <a:cubicBezTo>
                      <a:pt x="23" y="0"/>
                      <a:pt x="90" y="0"/>
                      <a:pt x="112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93"/>
              <p:cNvSpPr>
                <a:spLocks/>
              </p:cNvSpPr>
              <p:nvPr/>
            </p:nvSpPr>
            <p:spPr bwMode="auto">
              <a:xfrm>
                <a:off x="6200" y="1393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94"/>
              <p:cNvSpPr>
                <a:spLocks/>
              </p:cNvSpPr>
              <p:nvPr/>
            </p:nvSpPr>
            <p:spPr bwMode="auto">
              <a:xfrm>
                <a:off x="6144" y="139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95"/>
              <p:cNvSpPr>
                <a:spLocks/>
              </p:cNvSpPr>
              <p:nvPr/>
            </p:nvSpPr>
            <p:spPr bwMode="auto">
              <a:xfrm>
                <a:off x="6239" y="1395"/>
                <a:ext cx="5" cy="4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96"/>
              <p:cNvSpPr>
                <a:spLocks/>
              </p:cNvSpPr>
              <p:nvPr/>
            </p:nvSpPr>
            <p:spPr bwMode="auto">
              <a:xfrm>
                <a:off x="1475" y="1395"/>
                <a:ext cx="42" cy="28"/>
              </a:xfrm>
              <a:custGeom>
                <a:avLst/>
                <a:gdLst>
                  <a:gd name="T0" fmla="*/ 75 w 103"/>
                  <a:gd name="T1" fmla="*/ 3 h 69"/>
                  <a:gd name="T2" fmla="*/ 103 w 103"/>
                  <a:gd name="T3" fmla="*/ 51 h 69"/>
                  <a:gd name="T4" fmla="*/ 19 w 103"/>
                  <a:gd name="T5" fmla="*/ 67 h 69"/>
                  <a:gd name="T6" fmla="*/ 31 w 103"/>
                  <a:gd name="T7" fmla="*/ 7 h 69"/>
                  <a:gd name="T8" fmla="*/ 75 w 103"/>
                  <a:gd name="T9" fmla="*/ 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69">
                    <a:moveTo>
                      <a:pt x="75" y="3"/>
                    </a:moveTo>
                    <a:cubicBezTo>
                      <a:pt x="81" y="22"/>
                      <a:pt x="92" y="37"/>
                      <a:pt x="103" y="51"/>
                    </a:cubicBezTo>
                    <a:cubicBezTo>
                      <a:pt x="84" y="65"/>
                      <a:pt x="54" y="69"/>
                      <a:pt x="19" y="67"/>
                    </a:cubicBezTo>
                    <a:cubicBezTo>
                      <a:pt x="0" y="43"/>
                      <a:pt x="26" y="29"/>
                      <a:pt x="31" y="7"/>
                    </a:cubicBezTo>
                    <a:cubicBezTo>
                      <a:pt x="47" y="7"/>
                      <a:pt x="56" y="0"/>
                      <a:pt x="7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97"/>
              <p:cNvSpPr>
                <a:spLocks/>
              </p:cNvSpPr>
              <p:nvPr/>
            </p:nvSpPr>
            <p:spPr bwMode="auto">
              <a:xfrm>
                <a:off x="1520" y="1389"/>
                <a:ext cx="73" cy="64"/>
              </a:xfrm>
              <a:custGeom>
                <a:avLst/>
                <a:gdLst>
                  <a:gd name="T0" fmla="*/ 180 w 180"/>
                  <a:gd name="T1" fmla="*/ 59 h 159"/>
                  <a:gd name="T2" fmla="*/ 176 w 180"/>
                  <a:gd name="T3" fmla="*/ 71 h 159"/>
                  <a:gd name="T4" fmla="*/ 72 w 180"/>
                  <a:gd name="T5" fmla="*/ 75 h 159"/>
                  <a:gd name="T6" fmla="*/ 20 w 180"/>
                  <a:gd name="T7" fmla="*/ 159 h 159"/>
                  <a:gd name="T8" fmla="*/ 0 w 180"/>
                  <a:gd name="T9" fmla="*/ 75 h 159"/>
                  <a:gd name="T10" fmla="*/ 152 w 180"/>
                  <a:gd name="T11" fmla="*/ 23 h 159"/>
                  <a:gd name="T12" fmla="*/ 180 w 180"/>
                  <a:gd name="T13" fmla="*/ 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159">
                    <a:moveTo>
                      <a:pt x="180" y="59"/>
                    </a:moveTo>
                    <a:cubicBezTo>
                      <a:pt x="178" y="62"/>
                      <a:pt x="176" y="65"/>
                      <a:pt x="176" y="71"/>
                    </a:cubicBezTo>
                    <a:cubicBezTo>
                      <a:pt x="141" y="99"/>
                      <a:pt x="98" y="33"/>
                      <a:pt x="72" y="75"/>
                    </a:cubicBezTo>
                    <a:cubicBezTo>
                      <a:pt x="77" y="123"/>
                      <a:pt x="42" y="151"/>
                      <a:pt x="20" y="159"/>
                    </a:cubicBezTo>
                    <a:cubicBezTo>
                      <a:pt x="0" y="144"/>
                      <a:pt x="10" y="100"/>
                      <a:pt x="0" y="75"/>
                    </a:cubicBezTo>
                    <a:cubicBezTo>
                      <a:pt x="72" y="93"/>
                      <a:pt x="96" y="0"/>
                      <a:pt x="152" y="23"/>
                    </a:cubicBezTo>
                    <a:cubicBezTo>
                      <a:pt x="164" y="28"/>
                      <a:pt x="169" y="45"/>
                      <a:pt x="180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98"/>
              <p:cNvSpPr>
                <a:spLocks/>
              </p:cNvSpPr>
              <p:nvPr/>
            </p:nvSpPr>
            <p:spPr bwMode="auto">
              <a:xfrm>
                <a:off x="1892" y="1395"/>
                <a:ext cx="40" cy="39"/>
              </a:xfrm>
              <a:custGeom>
                <a:avLst/>
                <a:gdLst>
                  <a:gd name="T0" fmla="*/ 97 w 97"/>
                  <a:gd name="T1" fmla="*/ 11 h 96"/>
                  <a:gd name="T2" fmla="*/ 1 w 97"/>
                  <a:gd name="T3" fmla="*/ 59 h 96"/>
                  <a:gd name="T4" fmla="*/ 5 w 97"/>
                  <a:gd name="T5" fmla="*/ 19 h 96"/>
                  <a:gd name="T6" fmla="*/ 97 w 97"/>
                  <a:gd name="T7" fmla="*/ 1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96">
                    <a:moveTo>
                      <a:pt x="97" y="11"/>
                    </a:moveTo>
                    <a:cubicBezTo>
                      <a:pt x="97" y="64"/>
                      <a:pt x="33" y="96"/>
                      <a:pt x="1" y="59"/>
                    </a:cubicBezTo>
                    <a:cubicBezTo>
                      <a:pt x="0" y="37"/>
                      <a:pt x="12" y="38"/>
                      <a:pt x="5" y="19"/>
                    </a:cubicBezTo>
                    <a:cubicBezTo>
                      <a:pt x="29" y="11"/>
                      <a:pt x="67" y="0"/>
                      <a:pt x="9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99"/>
              <p:cNvSpPr>
                <a:spLocks/>
              </p:cNvSpPr>
              <p:nvPr/>
            </p:nvSpPr>
            <p:spPr bwMode="auto">
              <a:xfrm>
                <a:off x="6221" y="1398"/>
                <a:ext cx="8" cy="11"/>
              </a:xfrm>
              <a:custGeom>
                <a:avLst/>
                <a:gdLst>
                  <a:gd name="T0" fmla="*/ 0 w 18"/>
                  <a:gd name="T1" fmla="*/ 15 h 26"/>
                  <a:gd name="T2" fmla="*/ 0 w 18"/>
                  <a:gd name="T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15"/>
                    </a:moveTo>
                    <a:cubicBezTo>
                      <a:pt x="18" y="0"/>
                      <a:pt x="15" y="26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100"/>
              <p:cNvSpPr>
                <a:spLocks/>
              </p:cNvSpPr>
              <p:nvPr/>
            </p:nvSpPr>
            <p:spPr bwMode="auto">
              <a:xfrm>
                <a:off x="6227" y="1404"/>
                <a:ext cx="6" cy="12"/>
              </a:xfrm>
              <a:custGeom>
                <a:avLst/>
                <a:gdLst>
                  <a:gd name="T0" fmla="*/ 2 w 16"/>
                  <a:gd name="T1" fmla="*/ 4 h 28"/>
                  <a:gd name="T2" fmla="*/ 10 w 16"/>
                  <a:gd name="T3" fmla="*/ 28 h 28"/>
                  <a:gd name="T4" fmla="*/ 2 w 16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8">
                    <a:moveTo>
                      <a:pt x="2" y="4"/>
                    </a:moveTo>
                    <a:cubicBezTo>
                      <a:pt x="16" y="0"/>
                      <a:pt x="8" y="20"/>
                      <a:pt x="10" y="28"/>
                    </a:cubicBezTo>
                    <a:cubicBezTo>
                      <a:pt x="0" y="28"/>
                      <a:pt x="2" y="15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101"/>
              <p:cNvSpPr>
                <a:spLocks/>
              </p:cNvSpPr>
              <p:nvPr/>
            </p:nvSpPr>
            <p:spPr bwMode="auto">
              <a:xfrm>
                <a:off x="6297" y="1406"/>
                <a:ext cx="4" cy="6"/>
              </a:xfrm>
              <a:custGeom>
                <a:avLst/>
                <a:gdLst>
                  <a:gd name="T0" fmla="*/ 5 w 10"/>
                  <a:gd name="T1" fmla="*/ 0 h 16"/>
                  <a:gd name="T2" fmla="*/ 9 w 10"/>
                  <a:gd name="T3" fmla="*/ 16 h 16"/>
                  <a:gd name="T4" fmla="*/ 5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5" y="0"/>
                    </a:moveTo>
                    <a:cubicBezTo>
                      <a:pt x="10" y="1"/>
                      <a:pt x="8" y="10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102"/>
              <p:cNvSpPr>
                <a:spLocks/>
              </p:cNvSpPr>
              <p:nvPr/>
            </p:nvSpPr>
            <p:spPr bwMode="auto">
              <a:xfrm>
                <a:off x="6129" y="1412"/>
                <a:ext cx="8" cy="7"/>
              </a:xfrm>
              <a:custGeom>
                <a:avLst/>
                <a:gdLst>
                  <a:gd name="T0" fmla="*/ 20 w 21"/>
                  <a:gd name="T1" fmla="*/ 9 h 18"/>
                  <a:gd name="T2" fmla="*/ 0 w 21"/>
                  <a:gd name="T3" fmla="*/ 13 h 18"/>
                  <a:gd name="T4" fmla="*/ 20 w 21"/>
                  <a:gd name="T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0" y="9"/>
                    </a:moveTo>
                    <a:cubicBezTo>
                      <a:pt x="21" y="18"/>
                      <a:pt x="6" y="11"/>
                      <a:pt x="0" y="13"/>
                    </a:cubicBezTo>
                    <a:cubicBezTo>
                      <a:pt x="3" y="0"/>
                      <a:pt x="11" y="8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103"/>
              <p:cNvSpPr>
                <a:spLocks/>
              </p:cNvSpPr>
              <p:nvPr/>
            </p:nvSpPr>
            <p:spPr bwMode="auto">
              <a:xfrm>
                <a:off x="6308" y="1417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04"/>
              <p:cNvSpPr>
                <a:spLocks/>
              </p:cNvSpPr>
              <p:nvPr/>
            </p:nvSpPr>
            <p:spPr bwMode="auto">
              <a:xfrm>
                <a:off x="6331" y="1416"/>
                <a:ext cx="7" cy="6"/>
              </a:xfrm>
              <a:custGeom>
                <a:avLst/>
                <a:gdLst>
                  <a:gd name="T0" fmla="*/ 0 w 16"/>
                  <a:gd name="T1" fmla="*/ 2 h 14"/>
                  <a:gd name="T2" fmla="*/ 16 w 16"/>
                  <a:gd name="T3" fmla="*/ 6 h 14"/>
                  <a:gd name="T4" fmla="*/ 0 w 16"/>
                  <a:gd name="T5" fmla="*/ 14 h 14"/>
                  <a:gd name="T6" fmla="*/ 0 w 16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3" y="11"/>
                      <a:pt x="7" y="13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05"/>
              <p:cNvSpPr>
                <a:spLocks/>
              </p:cNvSpPr>
              <p:nvPr/>
            </p:nvSpPr>
            <p:spPr bwMode="auto">
              <a:xfrm>
                <a:off x="6182" y="1417"/>
                <a:ext cx="7" cy="7"/>
              </a:xfrm>
              <a:custGeom>
                <a:avLst/>
                <a:gdLst>
                  <a:gd name="T0" fmla="*/ 18 w 18"/>
                  <a:gd name="T1" fmla="*/ 4 h 16"/>
                  <a:gd name="T2" fmla="*/ 10 w 18"/>
                  <a:gd name="T3" fmla="*/ 16 h 16"/>
                  <a:gd name="T4" fmla="*/ 18 w 18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4"/>
                    </a:moveTo>
                    <a:cubicBezTo>
                      <a:pt x="17" y="9"/>
                      <a:pt x="11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06"/>
              <p:cNvSpPr>
                <a:spLocks/>
              </p:cNvSpPr>
              <p:nvPr/>
            </p:nvSpPr>
            <p:spPr bwMode="auto">
              <a:xfrm>
                <a:off x="6092" y="1421"/>
                <a:ext cx="13" cy="21"/>
              </a:xfrm>
              <a:custGeom>
                <a:avLst/>
                <a:gdLst>
                  <a:gd name="T0" fmla="*/ 0 w 34"/>
                  <a:gd name="T1" fmla="*/ 0 h 52"/>
                  <a:gd name="T2" fmla="*/ 32 w 34"/>
                  <a:gd name="T3" fmla="*/ 20 h 52"/>
                  <a:gd name="T4" fmla="*/ 28 w 34"/>
                  <a:gd name="T5" fmla="*/ 52 h 52"/>
                  <a:gd name="T6" fmla="*/ 0 w 3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2">
                    <a:moveTo>
                      <a:pt x="0" y="0"/>
                    </a:moveTo>
                    <a:cubicBezTo>
                      <a:pt x="17" y="5"/>
                      <a:pt x="15" y="25"/>
                      <a:pt x="32" y="20"/>
                    </a:cubicBezTo>
                    <a:cubicBezTo>
                      <a:pt x="32" y="32"/>
                      <a:pt x="34" y="46"/>
                      <a:pt x="28" y="52"/>
                    </a:cubicBezTo>
                    <a:cubicBezTo>
                      <a:pt x="10" y="43"/>
                      <a:pt x="7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07"/>
              <p:cNvSpPr>
                <a:spLocks/>
              </p:cNvSpPr>
              <p:nvPr/>
            </p:nvSpPr>
            <p:spPr bwMode="auto">
              <a:xfrm>
                <a:off x="6101" y="1422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08"/>
              <p:cNvSpPr>
                <a:spLocks/>
              </p:cNvSpPr>
              <p:nvPr/>
            </p:nvSpPr>
            <p:spPr bwMode="auto">
              <a:xfrm>
                <a:off x="6150" y="1424"/>
                <a:ext cx="16" cy="18"/>
              </a:xfrm>
              <a:custGeom>
                <a:avLst/>
                <a:gdLst>
                  <a:gd name="T0" fmla="*/ 0 w 40"/>
                  <a:gd name="T1" fmla="*/ 3 h 45"/>
                  <a:gd name="T2" fmla="*/ 40 w 40"/>
                  <a:gd name="T3" fmla="*/ 11 h 45"/>
                  <a:gd name="T4" fmla="*/ 28 w 40"/>
                  <a:gd name="T5" fmla="*/ 43 h 45"/>
                  <a:gd name="T6" fmla="*/ 0 w 40"/>
                  <a:gd name="T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0" y="3"/>
                    </a:moveTo>
                    <a:cubicBezTo>
                      <a:pt x="19" y="0"/>
                      <a:pt x="27" y="8"/>
                      <a:pt x="40" y="11"/>
                    </a:cubicBezTo>
                    <a:cubicBezTo>
                      <a:pt x="31" y="17"/>
                      <a:pt x="29" y="30"/>
                      <a:pt x="28" y="43"/>
                    </a:cubicBezTo>
                    <a:cubicBezTo>
                      <a:pt x="4" y="45"/>
                      <a:pt x="6" y="2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09"/>
              <p:cNvSpPr>
                <a:spLocks/>
              </p:cNvSpPr>
              <p:nvPr/>
            </p:nvSpPr>
            <p:spPr bwMode="auto">
              <a:xfrm>
                <a:off x="2264" y="1429"/>
                <a:ext cx="60" cy="87"/>
              </a:xfrm>
              <a:custGeom>
                <a:avLst/>
                <a:gdLst>
                  <a:gd name="T0" fmla="*/ 147 w 147"/>
                  <a:gd name="T1" fmla="*/ 39 h 216"/>
                  <a:gd name="T2" fmla="*/ 87 w 147"/>
                  <a:gd name="T3" fmla="*/ 87 h 216"/>
                  <a:gd name="T4" fmla="*/ 71 w 147"/>
                  <a:gd name="T5" fmla="*/ 83 h 216"/>
                  <a:gd name="T6" fmla="*/ 55 w 147"/>
                  <a:gd name="T7" fmla="*/ 123 h 216"/>
                  <a:gd name="T8" fmla="*/ 123 w 147"/>
                  <a:gd name="T9" fmla="*/ 195 h 216"/>
                  <a:gd name="T10" fmla="*/ 19 w 147"/>
                  <a:gd name="T11" fmla="*/ 179 h 216"/>
                  <a:gd name="T12" fmla="*/ 47 w 147"/>
                  <a:gd name="T13" fmla="*/ 111 h 216"/>
                  <a:gd name="T14" fmla="*/ 55 w 147"/>
                  <a:gd name="T15" fmla="*/ 31 h 216"/>
                  <a:gd name="T16" fmla="*/ 147 w 147"/>
                  <a:gd name="T17" fmla="*/ 3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7" h="216">
                    <a:moveTo>
                      <a:pt x="147" y="39"/>
                    </a:moveTo>
                    <a:cubicBezTo>
                      <a:pt x="139" y="67"/>
                      <a:pt x="106" y="70"/>
                      <a:pt x="87" y="87"/>
                    </a:cubicBezTo>
                    <a:cubicBezTo>
                      <a:pt x="79" y="95"/>
                      <a:pt x="79" y="85"/>
                      <a:pt x="71" y="83"/>
                    </a:cubicBezTo>
                    <a:cubicBezTo>
                      <a:pt x="53" y="92"/>
                      <a:pt x="59" y="103"/>
                      <a:pt x="55" y="123"/>
                    </a:cubicBezTo>
                    <a:cubicBezTo>
                      <a:pt x="82" y="142"/>
                      <a:pt x="127" y="145"/>
                      <a:pt x="123" y="195"/>
                    </a:cubicBezTo>
                    <a:cubicBezTo>
                      <a:pt x="91" y="216"/>
                      <a:pt x="45" y="190"/>
                      <a:pt x="19" y="179"/>
                    </a:cubicBezTo>
                    <a:cubicBezTo>
                      <a:pt x="0" y="150"/>
                      <a:pt x="37" y="139"/>
                      <a:pt x="47" y="111"/>
                    </a:cubicBezTo>
                    <a:cubicBezTo>
                      <a:pt x="56" y="87"/>
                      <a:pt x="44" y="51"/>
                      <a:pt x="55" y="31"/>
                    </a:cubicBezTo>
                    <a:cubicBezTo>
                      <a:pt x="84" y="0"/>
                      <a:pt x="127" y="8"/>
                      <a:pt x="147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10"/>
              <p:cNvSpPr>
                <a:spLocks/>
              </p:cNvSpPr>
              <p:nvPr/>
            </p:nvSpPr>
            <p:spPr bwMode="auto">
              <a:xfrm>
                <a:off x="6191" y="1442"/>
                <a:ext cx="19" cy="22"/>
              </a:xfrm>
              <a:custGeom>
                <a:avLst/>
                <a:gdLst>
                  <a:gd name="T0" fmla="*/ 36 w 47"/>
                  <a:gd name="T1" fmla="*/ 34 h 54"/>
                  <a:gd name="T2" fmla="*/ 28 w 47"/>
                  <a:gd name="T3" fmla="*/ 54 h 54"/>
                  <a:gd name="T4" fmla="*/ 0 w 47"/>
                  <a:gd name="T5" fmla="*/ 14 h 54"/>
                  <a:gd name="T6" fmla="*/ 36 w 47"/>
                  <a:gd name="T7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4">
                    <a:moveTo>
                      <a:pt x="36" y="34"/>
                    </a:moveTo>
                    <a:cubicBezTo>
                      <a:pt x="47" y="38"/>
                      <a:pt x="31" y="50"/>
                      <a:pt x="28" y="54"/>
                    </a:cubicBezTo>
                    <a:cubicBezTo>
                      <a:pt x="15" y="45"/>
                      <a:pt x="4" y="33"/>
                      <a:pt x="0" y="14"/>
                    </a:cubicBezTo>
                    <a:cubicBezTo>
                      <a:pt x="23" y="0"/>
                      <a:pt x="31" y="34"/>
                      <a:pt x="36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11"/>
              <p:cNvSpPr>
                <a:spLocks/>
              </p:cNvSpPr>
              <p:nvPr/>
            </p:nvSpPr>
            <p:spPr bwMode="auto">
              <a:xfrm>
                <a:off x="6106" y="1450"/>
                <a:ext cx="25" cy="16"/>
              </a:xfrm>
              <a:custGeom>
                <a:avLst/>
                <a:gdLst>
                  <a:gd name="T0" fmla="*/ 36 w 60"/>
                  <a:gd name="T1" fmla="*/ 24 h 40"/>
                  <a:gd name="T2" fmla="*/ 32 w 60"/>
                  <a:gd name="T3" fmla="*/ 36 h 40"/>
                  <a:gd name="T4" fmla="*/ 0 w 60"/>
                  <a:gd name="T5" fmla="*/ 0 h 40"/>
                  <a:gd name="T6" fmla="*/ 60 w 60"/>
                  <a:gd name="T7" fmla="*/ 40 h 40"/>
                  <a:gd name="T8" fmla="*/ 36 w 60"/>
                  <a:gd name="T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0">
                    <a:moveTo>
                      <a:pt x="36" y="24"/>
                    </a:moveTo>
                    <a:cubicBezTo>
                      <a:pt x="22" y="24"/>
                      <a:pt x="45" y="37"/>
                      <a:pt x="32" y="36"/>
                    </a:cubicBezTo>
                    <a:cubicBezTo>
                      <a:pt x="17" y="28"/>
                      <a:pt x="2" y="20"/>
                      <a:pt x="0" y="0"/>
                    </a:cubicBezTo>
                    <a:cubicBezTo>
                      <a:pt x="20" y="14"/>
                      <a:pt x="54" y="13"/>
                      <a:pt x="60" y="40"/>
                    </a:cubicBezTo>
                    <a:cubicBezTo>
                      <a:pt x="55" y="32"/>
                      <a:pt x="36" y="37"/>
                      <a:pt x="36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12"/>
              <p:cNvSpPr>
                <a:spLocks/>
              </p:cNvSpPr>
              <p:nvPr/>
            </p:nvSpPr>
            <p:spPr bwMode="auto">
              <a:xfrm>
                <a:off x="6302" y="1449"/>
                <a:ext cx="17" cy="22"/>
              </a:xfrm>
              <a:custGeom>
                <a:avLst/>
                <a:gdLst>
                  <a:gd name="T0" fmla="*/ 40 w 40"/>
                  <a:gd name="T1" fmla="*/ 1 h 53"/>
                  <a:gd name="T2" fmla="*/ 40 w 40"/>
                  <a:gd name="T3" fmla="*/ 21 h 53"/>
                  <a:gd name="T4" fmla="*/ 8 w 40"/>
                  <a:gd name="T5" fmla="*/ 53 h 53"/>
                  <a:gd name="T6" fmla="*/ 12 w 40"/>
                  <a:gd name="T7" fmla="*/ 13 h 53"/>
                  <a:gd name="T8" fmla="*/ 0 w 40"/>
                  <a:gd name="T9" fmla="*/ 13 h 53"/>
                  <a:gd name="T10" fmla="*/ 40 w 40"/>
                  <a:gd name="T1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53">
                    <a:moveTo>
                      <a:pt x="40" y="1"/>
                    </a:moveTo>
                    <a:cubicBezTo>
                      <a:pt x="36" y="10"/>
                      <a:pt x="16" y="29"/>
                      <a:pt x="40" y="21"/>
                    </a:cubicBezTo>
                    <a:cubicBezTo>
                      <a:pt x="34" y="36"/>
                      <a:pt x="15" y="39"/>
                      <a:pt x="8" y="53"/>
                    </a:cubicBezTo>
                    <a:cubicBezTo>
                      <a:pt x="3" y="42"/>
                      <a:pt x="13" y="26"/>
                      <a:pt x="12" y="13"/>
                    </a:cubicBezTo>
                    <a:cubicBezTo>
                      <a:pt x="5" y="12"/>
                      <a:pt x="2" y="20"/>
                      <a:pt x="0" y="13"/>
                    </a:cubicBezTo>
                    <a:cubicBezTo>
                      <a:pt x="3" y="0"/>
                      <a:pt x="26" y="11"/>
                      <a:pt x="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13"/>
              <p:cNvSpPr>
                <a:spLocks/>
              </p:cNvSpPr>
              <p:nvPr/>
            </p:nvSpPr>
            <p:spPr bwMode="auto">
              <a:xfrm>
                <a:off x="6293" y="1453"/>
                <a:ext cx="6" cy="3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114"/>
              <p:cNvSpPr>
                <a:spLocks/>
              </p:cNvSpPr>
              <p:nvPr/>
            </p:nvSpPr>
            <p:spPr bwMode="auto">
              <a:xfrm>
                <a:off x="2150" y="1454"/>
                <a:ext cx="36" cy="26"/>
              </a:xfrm>
              <a:custGeom>
                <a:avLst/>
                <a:gdLst>
                  <a:gd name="T0" fmla="*/ 80 w 89"/>
                  <a:gd name="T1" fmla="*/ 1 h 65"/>
                  <a:gd name="T2" fmla="*/ 88 w 89"/>
                  <a:gd name="T3" fmla="*/ 65 h 65"/>
                  <a:gd name="T4" fmla="*/ 0 w 89"/>
                  <a:gd name="T5" fmla="*/ 37 h 65"/>
                  <a:gd name="T6" fmla="*/ 80 w 89"/>
                  <a:gd name="T7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9" h="65">
                    <a:moveTo>
                      <a:pt x="80" y="1"/>
                    </a:moveTo>
                    <a:cubicBezTo>
                      <a:pt x="87" y="18"/>
                      <a:pt x="89" y="40"/>
                      <a:pt x="88" y="65"/>
                    </a:cubicBezTo>
                    <a:cubicBezTo>
                      <a:pt x="56" y="58"/>
                      <a:pt x="24" y="52"/>
                      <a:pt x="0" y="37"/>
                    </a:cubicBezTo>
                    <a:cubicBezTo>
                      <a:pt x="6" y="4"/>
                      <a:pt x="40" y="0"/>
                      <a:pt x="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115"/>
              <p:cNvSpPr>
                <a:spLocks/>
              </p:cNvSpPr>
              <p:nvPr/>
            </p:nvSpPr>
            <p:spPr bwMode="auto">
              <a:xfrm>
                <a:off x="2225" y="1452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116"/>
              <p:cNvSpPr>
                <a:spLocks/>
              </p:cNvSpPr>
              <p:nvPr/>
            </p:nvSpPr>
            <p:spPr bwMode="auto">
              <a:xfrm>
                <a:off x="2250" y="1451"/>
                <a:ext cx="11" cy="10"/>
              </a:xfrm>
              <a:custGeom>
                <a:avLst/>
                <a:gdLst>
                  <a:gd name="T0" fmla="*/ 27 w 29"/>
                  <a:gd name="T1" fmla="*/ 20 h 24"/>
                  <a:gd name="T2" fmla="*/ 3 w 29"/>
                  <a:gd name="T3" fmla="*/ 24 h 24"/>
                  <a:gd name="T4" fmla="*/ 27 w 29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27" y="20"/>
                    </a:moveTo>
                    <a:cubicBezTo>
                      <a:pt x="15" y="17"/>
                      <a:pt x="12" y="24"/>
                      <a:pt x="3" y="24"/>
                    </a:cubicBezTo>
                    <a:cubicBezTo>
                      <a:pt x="0" y="8"/>
                      <a:pt x="29" y="0"/>
                      <a:pt x="27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117"/>
              <p:cNvSpPr>
                <a:spLocks/>
              </p:cNvSpPr>
              <p:nvPr/>
            </p:nvSpPr>
            <p:spPr bwMode="auto">
              <a:xfrm>
                <a:off x="6257" y="1455"/>
                <a:ext cx="24" cy="21"/>
              </a:xfrm>
              <a:custGeom>
                <a:avLst/>
                <a:gdLst>
                  <a:gd name="T0" fmla="*/ 1 w 60"/>
                  <a:gd name="T1" fmla="*/ 0 h 52"/>
                  <a:gd name="T2" fmla="*/ 53 w 60"/>
                  <a:gd name="T3" fmla="*/ 24 h 52"/>
                  <a:gd name="T4" fmla="*/ 57 w 60"/>
                  <a:gd name="T5" fmla="*/ 52 h 52"/>
                  <a:gd name="T6" fmla="*/ 37 w 60"/>
                  <a:gd name="T7" fmla="*/ 52 h 52"/>
                  <a:gd name="T8" fmla="*/ 9 w 60"/>
                  <a:gd name="T9" fmla="*/ 40 h 52"/>
                  <a:gd name="T10" fmla="*/ 1 w 60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2">
                    <a:moveTo>
                      <a:pt x="1" y="0"/>
                    </a:moveTo>
                    <a:cubicBezTo>
                      <a:pt x="18" y="9"/>
                      <a:pt x="37" y="14"/>
                      <a:pt x="53" y="24"/>
                    </a:cubicBezTo>
                    <a:cubicBezTo>
                      <a:pt x="44" y="33"/>
                      <a:pt x="60" y="37"/>
                      <a:pt x="57" y="52"/>
                    </a:cubicBezTo>
                    <a:cubicBezTo>
                      <a:pt x="45" y="49"/>
                      <a:pt x="49" y="49"/>
                      <a:pt x="37" y="52"/>
                    </a:cubicBezTo>
                    <a:cubicBezTo>
                      <a:pt x="39" y="33"/>
                      <a:pt x="25" y="46"/>
                      <a:pt x="9" y="40"/>
                    </a:cubicBezTo>
                    <a:cubicBezTo>
                      <a:pt x="5" y="28"/>
                      <a:pt x="0" y="17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118"/>
              <p:cNvSpPr>
                <a:spLocks/>
              </p:cNvSpPr>
              <p:nvPr/>
            </p:nvSpPr>
            <p:spPr bwMode="auto">
              <a:xfrm>
                <a:off x="2237" y="1453"/>
                <a:ext cx="9" cy="14"/>
              </a:xfrm>
              <a:custGeom>
                <a:avLst/>
                <a:gdLst>
                  <a:gd name="T0" fmla="*/ 21 w 21"/>
                  <a:gd name="T1" fmla="*/ 21 h 37"/>
                  <a:gd name="T2" fmla="*/ 21 w 21"/>
                  <a:gd name="T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21" y="21"/>
                    </a:moveTo>
                    <a:cubicBezTo>
                      <a:pt x="0" y="37"/>
                      <a:pt x="6" y="0"/>
                      <a:pt x="21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119"/>
              <p:cNvSpPr>
                <a:spLocks/>
              </p:cNvSpPr>
              <p:nvPr/>
            </p:nvSpPr>
            <p:spPr bwMode="auto">
              <a:xfrm>
                <a:off x="2228" y="1459"/>
                <a:ext cx="5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120"/>
              <p:cNvSpPr>
                <a:spLocks/>
              </p:cNvSpPr>
              <p:nvPr/>
            </p:nvSpPr>
            <p:spPr bwMode="auto">
              <a:xfrm>
                <a:off x="6287" y="1461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121"/>
              <p:cNvSpPr>
                <a:spLocks/>
              </p:cNvSpPr>
              <p:nvPr/>
            </p:nvSpPr>
            <p:spPr bwMode="auto">
              <a:xfrm>
                <a:off x="5890" y="1461"/>
                <a:ext cx="236" cy="234"/>
              </a:xfrm>
              <a:custGeom>
                <a:avLst/>
                <a:gdLst>
                  <a:gd name="T0" fmla="*/ 334 w 582"/>
                  <a:gd name="T1" fmla="*/ 233 h 580"/>
                  <a:gd name="T2" fmla="*/ 426 w 582"/>
                  <a:gd name="T3" fmla="*/ 173 h 580"/>
                  <a:gd name="T4" fmla="*/ 446 w 582"/>
                  <a:gd name="T5" fmla="*/ 161 h 580"/>
                  <a:gd name="T6" fmla="*/ 578 w 582"/>
                  <a:gd name="T7" fmla="*/ 133 h 580"/>
                  <a:gd name="T8" fmla="*/ 550 w 582"/>
                  <a:gd name="T9" fmla="*/ 197 h 580"/>
                  <a:gd name="T10" fmla="*/ 494 w 582"/>
                  <a:gd name="T11" fmla="*/ 313 h 580"/>
                  <a:gd name="T12" fmla="*/ 474 w 582"/>
                  <a:gd name="T13" fmla="*/ 333 h 580"/>
                  <a:gd name="T14" fmla="*/ 410 w 582"/>
                  <a:gd name="T15" fmla="*/ 413 h 580"/>
                  <a:gd name="T16" fmla="*/ 314 w 582"/>
                  <a:gd name="T17" fmla="*/ 473 h 580"/>
                  <a:gd name="T18" fmla="*/ 274 w 582"/>
                  <a:gd name="T19" fmla="*/ 485 h 580"/>
                  <a:gd name="T20" fmla="*/ 174 w 582"/>
                  <a:gd name="T21" fmla="*/ 537 h 580"/>
                  <a:gd name="T22" fmla="*/ 22 w 582"/>
                  <a:gd name="T23" fmla="*/ 549 h 580"/>
                  <a:gd name="T24" fmla="*/ 54 w 582"/>
                  <a:gd name="T25" fmla="*/ 309 h 580"/>
                  <a:gd name="T26" fmla="*/ 74 w 582"/>
                  <a:gd name="T27" fmla="*/ 253 h 580"/>
                  <a:gd name="T28" fmla="*/ 118 w 582"/>
                  <a:gd name="T29" fmla="*/ 205 h 580"/>
                  <a:gd name="T30" fmla="*/ 134 w 582"/>
                  <a:gd name="T31" fmla="*/ 169 h 580"/>
                  <a:gd name="T32" fmla="*/ 258 w 582"/>
                  <a:gd name="T33" fmla="*/ 61 h 580"/>
                  <a:gd name="T34" fmla="*/ 394 w 582"/>
                  <a:gd name="T35" fmla="*/ 25 h 580"/>
                  <a:gd name="T36" fmla="*/ 454 w 582"/>
                  <a:gd name="T37" fmla="*/ 9 h 580"/>
                  <a:gd name="T38" fmla="*/ 502 w 582"/>
                  <a:gd name="T39" fmla="*/ 57 h 580"/>
                  <a:gd name="T40" fmla="*/ 418 w 582"/>
                  <a:gd name="T41" fmla="*/ 125 h 580"/>
                  <a:gd name="T42" fmla="*/ 366 w 582"/>
                  <a:gd name="T43" fmla="*/ 173 h 580"/>
                  <a:gd name="T44" fmla="*/ 334 w 582"/>
                  <a:gd name="T45" fmla="*/ 233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2" h="580">
                    <a:moveTo>
                      <a:pt x="334" y="233"/>
                    </a:moveTo>
                    <a:cubicBezTo>
                      <a:pt x="379" y="227"/>
                      <a:pt x="392" y="198"/>
                      <a:pt x="426" y="173"/>
                    </a:cubicBezTo>
                    <a:cubicBezTo>
                      <a:pt x="432" y="169"/>
                      <a:pt x="440" y="166"/>
                      <a:pt x="446" y="161"/>
                    </a:cubicBezTo>
                    <a:cubicBezTo>
                      <a:pt x="460" y="148"/>
                      <a:pt x="561" y="69"/>
                      <a:pt x="578" y="133"/>
                    </a:cubicBezTo>
                    <a:cubicBezTo>
                      <a:pt x="582" y="149"/>
                      <a:pt x="562" y="174"/>
                      <a:pt x="550" y="197"/>
                    </a:cubicBezTo>
                    <a:cubicBezTo>
                      <a:pt x="528" y="241"/>
                      <a:pt x="520" y="273"/>
                      <a:pt x="494" y="313"/>
                    </a:cubicBezTo>
                    <a:cubicBezTo>
                      <a:pt x="489" y="320"/>
                      <a:pt x="479" y="326"/>
                      <a:pt x="474" y="333"/>
                    </a:cubicBezTo>
                    <a:cubicBezTo>
                      <a:pt x="455" y="361"/>
                      <a:pt x="441" y="387"/>
                      <a:pt x="410" y="413"/>
                    </a:cubicBezTo>
                    <a:cubicBezTo>
                      <a:pt x="377" y="441"/>
                      <a:pt x="356" y="456"/>
                      <a:pt x="314" y="473"/>
                    </a:cubicBezTo>
                    <a:cubicBezTo>
                      <a:pt x="302" y="478"/>
                      <a:pt x="287" y="480"/>
                      <a:pt x="274" y="485"/>
                    </a:cubicBezTo>
                    <a:cubicBezTo>
                      <a:pt x="245" y="497"/>
                      <a:pt x="213" y="523"/>
                      <a:pt x="174" y="537"/>
                    </a:cubicBezTo>
                    <a:cubicBezTo>
                      <a:pt x="137" y="550"/>
                      <a:pt x="49" y="580"/>
                      <a:pt x="22" y="549"/>
                    </a:cubicBezTo>
                    <a:cubicBezTo>
                      <a:pt x="0" y="477"/>
                      <a:pt x="28" y="380"/>
                      <a:pt x="54" y="309"/>
                    </a:cubicBezTo>
                    <a:cubicBezTo>
                      <a:pt x="61" y="291"/>
                      <a:pt x="66" y="267"/>
                      <a:pt x="74" y="253"/>
                    </a:cubicBezTo>
                    <a:cubicBezTo>
                      <a:pt x="84" y="235"/>
                      <a:pt x="105" y="224"/>
                      <a:pt x="118" y="205"/>
                    </a:cubicBezTo>
                    <a:cubicBezTo>
                      <a:pt x="125" y="194"/>
                      <a:pt x="126" y="180"/>
                      <a:pt x="134" y="169"/>
                    </a:cubicBezTo>
                    <a:cubicBezTo>
                      <a:pt x="167" y="123"/>
                      <a:pt x="222" y="97"/>
                      <a:pt x="258" y="61"/>
                    </a:cubicBezTo>
                    <a:cubicBezTo>
                      <a:pt x="302" y="57"/>
                      <a:pt x="352" y="37"/>
                      <a:pt x="394" y="25"/>
                    </a:cubicBezTo>
                    <a:cubicBezTo>
                      <a:pt x="418" y="18"/>
                      <a:pt x="436" y="17"/>
                      <a:pt x="454" y="9"/>
                    </a:cubicBezTo>
                    <a:cubicBezTo>
                      <a:pt x="474" y="0"/>
                      <a:pt x="503" y="44"/>
                      <a:pt x="502" y="57"/>
                    </a:cubicBezTo>
                    <a:cubicBezTo>
                      <a:pt x="500" y="85"/>
                      <a:pt x="443" y="107"/>
                      <a:pt x="418" y="125"/>
                    </a:cubicBezTo>
                    <a:cubicBezTo>
                      <a:pt x="400" y="138"/>
                      <a:pt x="383" y="158"/>
                      <a:pt x="366" y="173"/>
                    </a:cubicBezTo>
                    <a:cubicBezTo>
                      <a:pt x="349" y="188"/>
                      <a:pt x="316" y="203"/>
                      <a:pt x="334" y="2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122"/>
              <p:cNvSpPr>
                <a:spLocks/>
              </p:cNvSpPr>
              <p:nvPr/>
            </p:nvSpPr>
            <p:spPr bwMode="auto">
              <a:xfrm>
                <a:off x="3480" y="1465"/>
                <a:ext cx="80" cy="127"/>
              </a:xfrm>
              <a:custGeom>
                <a:avLst/>
                <a:gdLst>
                  <a:gd name="T0" fmla="*/ 90 w 199"/>
                  <a:gd name="T1" fmla="*/ 313 h 313"/>
                  <a:gd name="T2" fmla="*/ 14 w 199"/>
                  <a:gd name="T3" fmla="*/ 177 h 313"/>
                  <a:gd name="T4" fmla="*/ 86 w 199"/>
                  <a:gd name="T5" fmla="*/ 1 h 313"/>
                  <a:gd name="T6" fmla="*/ 98 w 199"/>
                  <a:gd name="T7" fmla="*/ 5 h 313"/>
                  <a:gd name="T8" fmla="*/ 126 w 199"/>
                  <a:gd name="T9" fmla="*/ 65 h 313"/>
                  <a:gd name="T10" fmla="*/ 158 w 199"/>
                  <a:gd name="T11" fmla="*/ 165 h 313"/>
                  <a:gd name="T12" fmla="*/ 174 w 199"/>
                  <a:gd name="T13" fmla="*/ 269 h 313"/>
                  <a:gd name="T14" fmla="*/ 90 w 199"/>
                  <a:gd name="T15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313">
                    <a:moveTo>
                      <a:pt x="90" y="313"/>
                    </a:moveTo>
                    <a:cubicBezTo>
                      <a:pt x="47" y="286"/>
                      <a:pt x="51" y="211"/>
                      <a:pt x="14" y="177"/>
                    </a:cubicBezTo>
                    <a:cubicBezTo>
                      <a:pt x="0" y="89"/>
                      <a:pt x="58" y="58"/>
                      <a:pt x="86" y="1"/>
                    </a:cubicBezTo>
                    <a:cubicBezTo>
                      <a:pt x="92" y="0"/>
                      <a:pt x="93" y="5"/>
                      <a:pt x="98" y="5"/>
                    </a:cubicBezTo>
                    <a:cubicBezTo>
                      <a:pt x="111" y="17"/>
                      <a:pt x="118" y="41"/>
                      <a:pt x="126" y="65"/>
                    </a:cubicBezTo>
                    <a:cubicBezTo>
                      <a:pt x="137" y="98"/>
                      <a:pt x="145" y="125"/>
                      <a:pt x="158" y="165"/>
                    </a:cubicBezTo>
                    <a:cubicBezTo>
                      <a:pt x="171" y="204"/>
                      <a:pt x="199" y="244"/>
                      <a:pt x="174" y="269"/>
                    </a:cubicBezTo>
                    <a:cubicBezTo>
                      <a:pt x="159" y="284"/>
                      <a:pt x="108" y="297"/>
                      <a:pt x="90" y="3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123"/>
              <p:cNvSpPr>
                <a:spLocks/>
              </p:cNvSpPr>
              <p:nvPr/>
            </p:nvSpPr>
            <p:spPr bwMode="auto">
              <a:xfrm>
                <a:off x="6218" y="1466"/>
                <a:ext cx="24" cy="21"/>
              </a:xfrm>
              <a:custGeom>
                <a:avLst/>
                <a:gdLst>
                  <a:gd name="T0" fmla="*/ 48 w 60"/>
                  <a:gd name="T1" fmla="*/ 16 h 52"/>
                  <a:gd name="T2" fmla="*/ 60 w 60"/>
                  <a:gd name="T3" fmla="*/ 52 h 52"/>
                  <a:gd name="T4" fmla="*/ 16 w 60"/>
                  <a:gd name="T5" fmla="*/ 32 h 52"/>
                  <a:gd name="T6" fmla="*/ 12 w 60"/>
                  <a:gd name="T7" fmla="*/ 0 h 52"/>
                  <a:gd name="T8" fmla="*/ 40 w 60"/>
                  <a:gd name="T9" fmla="*/ 8 h 52"/>
                  <a:gd name="T10" fmla="*/ 48 w 60"/>
                  <a:gd name="T11" fmla="*/ 1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2">
                    <a:moveTo>
                      <a:pt x="48" y="16"/>
                    </a:moveTo>
                    <a:cubicBezTo>
                      <a:pt x="50" y="30"/>
                      <a:pt x="59" y="37"/>
                      <a:pt x="60" y="52"/>
                    </a:cubicBezTo>
                    <a:cubicBezTo>
                      <a:pt x="45" y="45"/>
                      <a:pt x="34" y="24"/>
                      <a:pt x="16" y="32"/>
                    </a:cubicBezTo>
                    <a:cubicBezTo>
                      <a:pt x="19" y="17"/>
                      <a:pt x="0" y="13"/>
                      <a:pt x="12" y="0"/>
                    </a:cubicBezTo>
                    <a:cubicBezTo>
                      <a:pt x="17" y="8"/>
                      <a:pt x="33" y="3"/>
                      <a:pt x="40" y="8"/>
                    </a:cubicBezTo>
                    <a:cubicBezTo>
                      <a:pt x="45" y="12"/>
                      <a:pt x="27" y="25"/>
                      <a:pt x="4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124"/>
              <p:cNvSpPr>
                <a:spLocks/>
              </p:cNvSpPr>
              <p:nvPr/>
            </p:nvSpPr>
            <p:spPr bwMode="auto">
              <a:xfrm>
                <a:off x="6119" y="1467"/>
                <a:ext cx="36" cy="25"/>
              </a:xfrm>
              <a:custGeom>
                <a:avLst/>
                <a:gdLst>
                  <a:gd name="T0" fmla="*/ 13 w 89"/>
                  <a:gd name="T1" fmla="*/ 0 h 60"/>
                  <a:gd name="T2" fmla="*/ 69 w 89"/>
                  <a:gd name="T3" fmla="*/ 40 h 60"/>
                  <a:gd name="T4" fmla="*/ 77 w 89"/>
                  <a:gd name="T5" fmla="*/ 28 h 60"/>
                  <a:gd name="T6" fmla="*/ 89 w 89"/>
                  <a:gd name="T7" fmla="*/ 40 h 60"/>
                  <a:gd name="T8" fmla="*/ 45 w 89"/>
                  <a:gd name="T9" fmla="*/ 60 h 60"/>
                  <a:gd name="T10" fmla="*/ 29 w 89"/>
                  <a:gd name="T11" fmla="*/ 28 h 60"/>
                  <a:gd name="T12" fmla="*/ 13 w 89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60">
                    <a:moveTo>
                      <a:pt x="13" y="0"/>
                    </a:moveTo>
                    <a:cubicBezTo>
                      <a:pt x="22" y="11"/>
                      <a:pt x="48" y="29"/>
                      <a:pt x="69" y="40"/>
                    </a:cubicBezTo>
                    <a:cubicBezTo>
                      <a:pt x="73" y="37"/>
                      <a:pt x="75" y="33"/>
                      <a:pt x="77" y="28"/>
                    </a:cubicBezTo>
                    <a:cubicBezTo>
                      <a:pt x="80" y="43"/>
                      <a:pt x="77" y="40"/>
                      <a:pt x="89" y="40"/>
                    </a:cubicBezTo>
                    <a:cubicBezTo>
                      <a:pt x="82" y="55"/>
                      <a:pt x="66" y="60"/>
                      <a:pt x="45" y="60"/>
                    </a:cubicBezTo>
                    <a:cubicBezTo>
                      <a:pt x="51" y="40"/>
                      <a:pt x="17" y="40"/>
                      <a:pt x="29" y="28"/>
                    </a:cubicBezTo>
                    <a:cubicBezTo>
                      <a:pt x="20" y="23"/>
                      <a:pt x="0" y="1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125"/>
              <p:cNvSpPr>
                <a:spLocks/>
              </p:cNvSpPr>
              <p:nvPr/>
            </p:nvSpPr>
            <p:spPr bwMode="auto">
              <a:xfrm>
                <a:off x="2235" y="1470"/>
                <a:ext cx="3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126"/>
              <p:cNvSpPr>
                <a:spLocks/>
              </p:cNvSpPr>
              <p:nvPr/>
            </p:nvSpPr>
            <p:spPr bwMode="auto">
              <a:xfrm>
                <a:off x="6257" y="1472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127"/>
              <p:cNvSpPr>
                <a:spLocks/>
              </p:cNvSpPr>
              <p:nvPr/>
            </p:nvSpPr>
            <p:spPr bwMode="auto">
              <a:xfrm>
                <a:off x="6302" y="1474"/>
                <a:ext cx="210" cy="275"/>
              </a:xfrm>
              <a:custGeom>
                <a:avLst/>
                <a:gdLst>
                  <a:gd name="T0" fmla="*/ 508 w 517"/>
                  <a:gd name="T1" fmla="*/ 668 h 680"/>
                  <a:gd name="T2" fmla="*/ 436 w 517"/>
                  <a:gd name="T3" fmla="*/ 680 h 680"/>
                  <a:gd name="T4" fmla="*/ 344 w 517"/>
                  <a:gd name="T5" fmla="*/ 660 h 680"/>
                  <a:gd name="T6" fmla="*/ 272 w 517"/>
                  <a:gd name="T7" fmla="*/ 632 h 680"/>
                  <a:gd name="T8" fmla="*/ 152 w 517"/>
                  <a:gd name="T9" fmla="*/ 516 h 680"/>
                  <a:gd name="T10" fmla="*/ 140 w 517"/>
                  <a:gd name="T11" fmla="*/ 476 h 680"/>
                  <a:gd name="T12" fmla="*/ 80 w 517"/>
                  <a:gd name="T13" fmla="*/ 388 h 680"/>
                  <a:gd name="T14" fmla="*/ 52 w 517"/>
                  <a:gd name="T15" fmla="*/ 308 h 680"/>
                  <a:gd name="T16" fmla="*/ 40 w 517"/>
                  <a:gd name="T17" fmla="*/ 264 h 680"/>
                  <a:gd name="T18" fmla="*/ 0 w 517"/>
                  <a:gd name="T19" fmla="*/ 128 h 680"/>
                  <a:gd name="T20" fmla="*/ 60 w 517"/>
                  <a:gd name="T21" fmla="*/ 80 h 680"/>
                  <a:gd name="T22" fmla="*/ 100 w 517"/>
                  <a:gd name="T23" fmla="*/ 140 h 680"/>
                  <a:gd name="T24" fmla="*/ 240 w 517"/>
                  <a:gd name="T25" fmla="*/ 284 h 680"/>
                  <a:gd name="T26" fmla="*/ 196 w 517"/>
                  <a:gd name="T27" fmla="*/ 180 h 680"/>
                  <a:gd name="T28" fmla="*/ 92 w 517"/>
                  <a:gd name="T29" fmla="*/ 48 h 680"/>
                  <a:gd name="T30" fmla="*/ 132 w 517"/>
                  <a:gd name="T31" fmla="*/ 0 h 680"/>
                  <a:gd name="T32" fmla="*/ 336 w 517"/>
                  <a:gd name="T33" fmla="*/ 112 h 680"/>
                  <a:gd name="T34" fmla="*/ 424 w 517"/>
                  <a:gd name="T35" fmla="*/ 220 h 680"/>
                  <a:gd name="T36" fmla="*/ 468 w 517"/>
                  <a:gd name="T37" fmla="*/ 320 h 680"/>
                  <a:gd name="T38" fmla="*/ 504 w 517"/>
                  <a:gd name="T39" fmla="*/ 424 h 680"/>
                  <a:gd name="T40" fmla="*/ 508 w 517"/>
                  <a:gd name="T41" fmla="*/ 668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7" h="680">
                    <a:moveTo>
                      <a:pt x="508" y="668"/>
                    </a:moveTo>
                    <a:cubicBezTo>
                      <a:pt x="489" y="677"/>
                      <a:pt x="451" y="667"/>
                      <a:pt x="436" y="680"/>
                    </a:cubicBezTo>
                    <a:cubicBezTo>
                      <a:pt x="404" y="666"/>
                      <a:pt x="372" y="668"/>
                      <a:pt x="344" y="660"/>
                    </a:cubicBezTo>
                    <a:cubicBezTo>
                      <a:pt x="320" y="653"/>
                      <a:pt x="300" y="636"/>
                      <a:pt x="272" y="632"/>
                    </a:cubicBezTo>
                    <a:cubicBezTo>
                      <a:pt x="241" y="586"/>
                      <a:pt x="181" y="567"/>
                      <a:pt x="152" y="516"/>
                    </a:cubicBezTo>
                    <a:cubicBezTo>
                      <a:pt x="145" y="504"/>
                      <a:pt x="146" y="488"/>
                      <a:pt x="140" y="476"/>
                    </a:cubicBezTo>
                    <a:cubicBezTo>
                      <a:pt x="124" y="443"/>
                      <a:pt x="95" y="419"/>
                      <a:pt x="80" y="388"/>
                    </a:cubicBezTo>
                    <a:cubicBezTo>
                      <a:pt x="68" y="363"/>
                      <a:pt x="62" y="335"/>
                      <a:pt x="52" y="308"/>
                    </a:cubicBezTo>
                    <a:cubicBezTo>
                      <a:pt x="47" y="294"/>
                      <a:pt x="44" y="279"/>
                      <a:pt x="40" y="264"/>
                    </a:cubicBezTo>
                    <a:cubicBezTo>
                      <a:pt x="28" y="216"/>
                      <a:pt x="15" y="177"/>
                      <a:pt x="0" y="128"/>
                    </a:cubicBezTo>
                    <a:cubicBezTo>
                      <a:pt x="11" y="103"/>
                      <a:pt x="36" y="92"/>
                      <a:pt x="60" y="80"/>
                    </a:cubicBezTo>
                    <a:cubicBezTo>
                      <a:pt x="68" y="106"/>
                      <a:pt x="94" y="113"/>
                      <a:pt x="100" y="140"/>
                    </a:cubicBezTo>
                    <a:cubicBezTo>
                      <a:pt x="155" y="180"/>
                      <a:pt x="183" y="246"/>
                      <a:pt x="240" y="284"/>
                    </a:cubicBezTo>
                    <a:cubicBezTo>
                      <a:pt x="253" y="237"/>
                      <a:pt x="205" y="218"/>
                      <a:pt x="196" y="180"/>
                    </a:cubicBezTo>
                    <a:cubicBezTo>
                      <a:pt x="158" y="140"/>
                      <a:pt x="128" y="91"/>
                      <a:pt x="92" y="48"/>
                    </a:cubicBezTo>
                    <a:cubicBezTo>
                      <a:pt x="98" y="25"/>
                      <a:pt x="118" y="15"/>
                      <a:pt x="132" y="0"/>
                    </a:cubicBezTo>
                    <a:cubicBezTo>
                      <a:pt x="206" y="32"/>
                      <a:pt x="269" y="73"/>
                      <a:pt x="336" y="112"/>
                    </a:cubicBezTo>
                    <a:cubicBezTo>
                      <a:pt x="358" y="155"/>
                      <a:pt x="393" y="185"/>
                      <a:pt x="424" y="220"/>
                    </a:cubicBezTo>
                    <a:cubicBezTo>
                      <a:pt x="438" y="252"/>
                      <a:pt x="456" y="284"/>
                      <a:pt x="468" y="320"/>
                    </a:cubicBezTo>
                    <a:cubicBezTo>
                      <a:pt x="480" y="356"/>
                      <a:pt x="484" y="394"/>
                      <a:pt x="504" y="424"/>
                    </a:cubicBezTo>
                    <a:cubicBezTo>
                      <a:pt x="508" y="507"/>
                      <a:pt x="517" y="583"/>
                      <a:pt x="508" y="6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128"/>
              <p:cNvSpPr>
                <a:spLocks/>
              </p:cNvSpPr>
              <p:nvPr/>
            </p:nvSpPr>
            <p:spPr bwMode="auto">
              <a:xfrm>
                <a:off x="2237" y="1476"/>
                <a:ext cx="8" cy="6"/>
              </a:xfrm>
              <a:custGeom>
                <a:avLst/>
                <a:gdLst>
                  <a:gd name="T0" fmla="*/ 10 w 20"/>
                  <a:gd name="T1" fmla="*/ 0 h 16"/>
                  <a:gd name="T2" fmla="*/ 10 w 20"/>
                  <a:gd name="T3" fmla="*/ 16 h 16"/>
                  <a:gd name="T4" fmla="*/ 10 w 2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0" y="0"/>
                    </a:moveTo>
                    <a:cubicBezTo>
                      <a:pt x="20" y="1"/>
                      <a:pt x="11" y="14"/>
                      <a:pt x="10" y="16"/>
                    </a:cubicBezTo>
                    <a:cubicBezTo>
                      <a:pt x="0" y="15"/>
                      <a:pt x="9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129"/>
              <p:cNvSpPr>
                <a:spLocks/>
              </p:cNvSpPr>
              <p:nvPr/>
            </p:nvSpPr>
            <p:spPr bwMode="auto">
              <a:xfrm>
                <a:off x="6216" y="1475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130"/>
              <p:cNvSpPr>
                <a:spLocks/>
              </p:cNvSpPr>
              <p:nvPr/>
            </p:nvSpPr>
            <p:spPr bwMode="auto">
              <a:xfrm>
                <a:off x="2248" y="1479"/>
                <a:ext cx="4" cy="3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8 h 8"/>
                  <a:gd name="T4" fmla="*/ 12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131"/>
              <p:cNvSpPr>
                <a:spLocks/>
              </p:cNvSpPr>
              <p:nvPr/>
            </p:nvSpPr>
            <p:spPr bwMode="auto">
              <a:xfrm>
                <a:off x="6174" y="1487"/>
                <a:ext cx="10" cy="7"/>
              </a:xfrm>
              <a:custGeom>
                <a:avLst/>
                <a:gdLst>
                  <a:gd name="T0" fmla="*/ 0 w 24"/>
                  <a:gd name="T1" fmla="*/ 9 h 19"/>
                  <a:gd name="T2" fmla="*/ 24 w 24"/>
                  <a:gd name="T3" fmla="*/ 17 h 19"/>
                  <a:gd name="T4" fmla="*/ 0 w 24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9"/>
                    </a:moveTo>
                    <a:cubicBezTo>
                      <a:pt x="5" y="6"/>
                      <a:pt x="24" y="0"/>
                      <a:pt x="24" y="17"/>
                    </a:cubicBezTo>
                    <a:cubicBezTo>
                      <a:pt x="11" y="19"/>
                      <a:pt x="8" y="11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132"/>
              <p:cNvSpPr>
                <a:spLocks/>
              </p:cNvSpPr>
              <p:nvPr/>
            </p:nvSpPr>
            <p:spPr bwMode="auto">
              <a:xfrm>
                <a:off x="6184" y="1486"/>
                <a:ext cx="8" cy="9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133"/>
              <p:cNvSpPr>
                <a:spLocks/>
              </p:cNvSpPr>
              <p:nvPr/>
            </p:nvSpPr>
            <p:spPr bwMode="auto">
              <a:xfrm>
                <a:off x="6192" y="1489"/>
                <a:ext cx="14" cy="4"/>
              </a:xfrm>
              <a:custGeom>
                <a:avLst/>
                <a:gdLst>
                  <a:gd name="T0" fmla="*/ 21 w 35"/>
                  <a:gd name="T1" fmla="*/ 0 h 10"/>
                  <a:gd name="T2" fmla="*/ 21 w 35"/>
                  <a:gd name="T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5" h="10">
                    <a:moveTo>
                      <a:pt x="21" y="0"/>
                    </a:moveTo>
                    <a:cubicBezTo>
                      <a:pt x="35" y="10"/>
                      <a:pt x="0" y="10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134"/>
              <p:cNvSpPr>
                <a:spLocks/>
              </p:cNvSpPr>
              <p:nvPr/>
            </p:nvSpPr>
            <p:spPr bwMode="auto">
              <a:xfrm>
                <a:off x="2152" y="1492"/>
                <a:ext cx="57" cy="40"/>
              </a:xfrm>
              <a:custGeom>
                <a:avLst/>
                <a:gdLst>
                  <a:gd name="T0" fmla="*/ 96 w 140"/>
                  <a:gd name="T1" fmla="*/ 0 h 100"/>
                  <a:gd name="T2" fmla="*/ 140 w 140"/>
                  <a:gd name="T3" fmla="*/ 36 h 100"/>
                  <a:gd name="T4" fmla="*/ 24 w 140"/>
                  <a:gd name="T5" fmla="*/ 100 h 100"/>
                  <a:gd name="T6" fmla="*/ 96 w 140"/>
                  <a:gd name="T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100">
                    <a:moveTo>
                      <a:pt x="96" y="0"/>
                    </a:moveTo>
                    <a:cubicBezTo>
                      <a:pt x="112" y="11"/>
                      <a:pt x="122" y="27"/>
                      <a:pt x="140" y="36"/>
                    </a:cubicBezTo>
                    <a:cubicBezTo>
                      <a:pt x="121" y="77"/>
                      <a:pt x="70" y="86"/>
                      <a:pt x="24" y="100"/>
                    </a:cubicBezTo>
                    <a:cubicBezTo>
                      <a:pt x="0" y="46"/>
                      <a:pt x="66" y="25"/>
                      <a:pt x="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135"/>
              <p:cNvSpPr>
                <a:spLocks/>
              </p:cNvSpPr>
              <p:nvPr/>
            </p:nvSpPr>
            <p:spPr bwMode="auto">
              <a:xfrm>
                <a:off x="6152" y="149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136"/>
              <p:cNvSpPr>
                <a:spLocks/>
              </p:cNvSpPr>
              <p:nvPr/>
            </p:nvSpPr>
            <p:spPr bwMode="auto">
              <a:xfrm>
                <a:off x="6260" y="1494"/>
                <a:ext cx="5" cy="11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137"/>
              <p:cNvSpPr>
                <a:spLocks/>
              </p:cNvSpPr>
              <p:nvPr/>
            </p:nvSpPr>
            <p:spPr bwMode="auto">
              <a:xfrm>
                <a:off x="2235" y="1506"/>
                <a:ext cx="24" cy="39"/>
              </a:xfrm>
              <a:custGeom>
                <a:avLst/>
                <a:gdLst>
                  <a:gd name="T0" fmla="*/ 44 w 59"/>
                  <a:gd name="T1" fmla="*/ 5 h 97"/>
                  <a:gd name="T2" fmla="*/ 28 w 59"/>
                  <a:gd name="T3" fmla="*/ 97 h 97"/>
                  <a:gd name="T4" fmla="*/ 0 w 59"/>
                  <a:gd name="T5" fmla="*/ 13 h 97"/>
                  <a:gd name="T6" fmla="*/ 44 w 59"/>
                  <a:gd name="T7" fmla="*/ 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7">
                    <a:moveTo>
                      <a:pt x="44" y="5"/>
                    </a:moveTo>
                    <a:cubicBezTo>
                      <a:pt x="59" y="30"/>
                      <a:pt x="52" y="79"/>
                      <a:pt x="28" y="97"/>
                    </a:cubicBezTo>
                    <a:cubicBezTo>
                      <a:pt x="4" y="83"/>
                      <a:pt x="5" y="45"/>
                      <a:pt x="0" y="13"/>
                    </a:cubicBezTo>
                    <a:cubicBezTo>
                      <a:pt x="16" y="12"/>
                      <a:pt x="22" y="0"/>
                      <a:pt x="4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138"/>
              <p:cNvSpPr>
                <a:spLocks/>
              </p:cNvSpPr>
              <p:nvPr/>
            </p:nvSpPr>
            <p:spPr bwMode="auto">
              <a:xfrm>
                <a:off x="1306" y="1510"/>
                <a:ext cx="6" cy="11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139"/>
              <p:cNvSpPr>
                <a:spLocks/>
              </p:cNvSpPr>
              <p:nvPr/>
            </p:nvSpPr>
            <p:spPr bwMode="auto">
              <a:xfrm>
                <a:off x="6111" y="1526"/>
                <a:ext cx="193" cy="284"/>
              </a:xfrm>
              <a:custGeom>
                <a:avLst/>
                <a:gdLst>
                  <a:gd name="T0" fmla="*/ 261 w 476"/>
                  <a:gd name="T1" fmla="*/ 31 h 701"/>
                  <a:gd name="T2" fmla="*/ 269 w 476"/>
                  <a:gd name="T3" fmla="*/ 351 h 701"/>
                  <a:gd name="T4" fmla="*/ 297 w 476"/>
                  <a:gd name="T5" fmla="*/ 163 h 701"/>
                  <a:gd name="T6" fmla="*/ 301 w 476"/>
                  <a:gd name="T7" fmla="*/ 95 h 701"/>
                  <a:gd name="T8" fmla="*/ 321 w 476"/>
                  <a:gd name="T9" fmla="*/ 23 h 701"/>
                  <a:gd name="T10" fmla="*/ 425 w 476"/>
                  <a:gd name="T11" fmla="*/ 11 h 701"/>
                  <a:gd name="T12" fmla="*/ 429 w 476"/>
                  <a:gd name="T13" fmla="*/ 447 h 701"/>
                  <a:gd name="T14" fmla="*/ 377 w 476"/>
                  <a:gd name="T15" fmla="*/ 559 h 701"/>
                  <a:gd name="T16" fmla="*/ 321 w 476"/>
                  <a:gd name="T17" fmla="*/ 635 h 701"/>
                  <a:gd name="T18" fmla="*/ 217 w 476"/>
                  <a:gd name="T19" fmla="*/ 695 h 701"/>
                  <a:gd name="T20" fmla="*/ 157 w 476"/>
                  <a:gd name="T21" fmla="*/ 643 h 701"/>
                  <a:gd name="T22" fmla="*/ 1 w 476"/>
                  <a:gd name="T23" fmla="*/ 407 h 701"/>
                  <a:gd name="T24" fmla="*/ 1 w 476"/>
                  <a:gd name="T25" fmla="*/ 243 h 701"/>
                  <a:gd name="T26" fmla="*/ 37 w 476"/>
                  <a:gd name="T27" fmla="*/ 159 h 701"/>
                  <a:gd name="T28" fmla="*/ 69 w 476"/>
                  <a:gd name="T29" fmla="*/ 79 h 701"/>
                  <a:gd name="T30" fmla="*/ 85 w 476"/>
                  <a:gd name="T31" fmla="*/ 3 h 701"/>
                  <a:gd name="T32" fmla="*/ 117 w 476"/>
                  <a:gd name="T33" fmla="*/ 15 h 701"/>
                  <a:gd name="T34" fmla="*/ 261 w 476"/>
                  <a:gd name="T35" fmla="*/ 31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6" h="701">
                    <a:moveTo>
                      <a:pt x="261" y="31"/>
                    </a:moveTo>
                    <a:cubicBezTo>
                      <a:pt x="271" y="132"/>
                      <a:pt x="208" y="267"/>
                      <a:pt x="269" y="351"/>
                    </a:cubicBezTo>
                    <a:cubicBezTo>
                      <a:pt x="308" y="311"/>
                      <a:pt x="292" y="230"/>
                      <a:pt x="297" y="163"/>
                    </a:cubicBezTo>
                    <a:cubicBezTo>
                      <a:pt x="299" y="138"/>
                      <a:pt x="311" y="117"/>
                      <a:pt x="301" y="95"/>
                    </a:cubicBezTo>
                    <a:cubicBezTo>
                      <a:pt x="316" y="79"/>
                      <a:pt x="307" y="40"/>
                      <a:pt x="321" y="23"/>
                    </a:cubicBezTo>
                    <a:cubicBezTo>
                      <a:pt x="352" y="15"/>
                      <a:pt x="391" y="16"/>
                      <a:pt x="425" y="11"/>
                    </a:cubicBezTo>
                    <a:cubicBezTo>
                      <a:pt x="476" y="140"/>
                      <a:pt x="460" y="316"/>
                      <a:pt x="429" y="447"/>
                    </a:cubicBezTo>
                    <a:cubicBezTo>
                      <a:pt x="405" y="481"/>
                      <a:pt x="398" y="525"/>
                      <a:pt x="377" y="559"/>
                    </a:cubicBezTo>
                    <a:cubicBezTo>
                      <a:pt x="363" y="582"/>
                      <a:pt x="331" y="603"/>
                      <a:pt x="321" y="635"/>
                    </a:cubicBezTo>
                    <a:cubicBezTo>
                      <a:pt x="278" y="639"/>
                      <a:pt x="261" y="701"/>
                      <a:pt x="217" y="695"/>
                    </a:cubicBezTo>
                    <a:cubicBezTo>
                      <a:pt x="198" y="693"/>
                      <a:pt x="168" y="661"/>
                      <a:pt x="157" y="643"/>
                    </a:cubicBezTo>
                    <a:cubicBezTo>
                      <a:pt x="47" y="622"/>
                      <a:pt x="45" y="494"/>
                      <a:pt x="1" y="407"/>
                    </a:cubicBezTo>
                    <a:cubicBezTo>
                      <a:pt x="5" y="352"/>
                      <a:pt x="0" y="284"/>
                      <a:pt x="1" y="243"/>
                    </a:cubicBezTo>
                    <a:cubicBezTo>
                      <a:pt x="12" y="213"/>
                      <a:pt x="23" y="188"/>
                      <a:pt x="37" y="159"/>
                    </a:cubicBezTo>
                    <a:cubicBezTo>
                      <a:pt x="49" y="135"/>
                      <a:pt x="64" y="113"/>
                      <a:pt x="69" y="79"/>
                    </a:cubicBezTo>
                    <a:cubicBezTo>
                      <a:pt x="73" y="52"/>
                      <a:pt x="68" y="21"/>
                      <a:pt x="85" y="3"/>
                    </a:cubicBezTo>
                    <a:cubicBezTo>
                      <a:pt x="102" y="0"/>
                      <a:pt x="103" y="15"/>
                      <a:pt x="117" y="15"/>
                    </a:cubicBezTo>
                    <a:cubicBezTo>
                      <a:pt x="173" y="12"/>
                      <a:pt x="212" y="25"/>
                      <a:pt x="26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140"/>
              <p:cNvSpPr>
                <a:spLocks/>
              </p:cNvSpPr>
              <p:nvPr/>
            </p:nvSpPr>
            <p:spPr bwMode="auto">
              <a:xfrm>
                <a:off x="1310" y="1534"/>
                <a:ext cx="6" cy="5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141"/>
              <p:cNvSpPr>
                <a:spLocks/>
              </p:cNvSpPr>
              <p:nvPr/>
            </p:nvSpPr>
            <p:spPr bwMode="auto">
              <a:xfrm>
                <a:off x="2406" y="1544"/>
                <a:ext cx="47" cy="61"/>
              </a:xfrm>
              <a:custGeom>
                <a:avLst/>
                <a:gdLst>
                  <a:gd name="T0" fmla="*/ 88 w 115"/>
                  <a:gd name="T1" fmla="*/ 0 h 151"/>
                  <a:gd name="T2" fmla="*/ 96 w 115"/>
                  <a:gd name="T3" fmla="*/ 136 h 151"/>
                  <a:gd name="T4" fmla="*/ 12 w 115"/>
                  <a:gd name="T5" fmla="*/ 148 h 151"/>
                  <a:gd name="T6" fmla="*/ 0 w 115"/>
                  <a:gd name="T7" fmla="*/ 132 h 151"/>
                  <a:gd name="T8" fmla="*/ 88 w 115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" h="151">
                    <a:moveTo>
                      <a:pt x="88" y="0"/>
                    </a:moveTo>
                    <a:cubicBezTo>
                      <a:pt x="115" y="25"/>
                      <a:pt x="115" y="101"/>
                      <a:pt x="96" y="136"/>
                    </a:cubicBezTo>
                    <a:cubicBezTo>
                      <a:pt x="65" y="137"/>
                      <a:pt x="47" y="151"/>
                      <a:pt x="12" y="148"/>
                    </a:cubicBezTo>
                    <a:cubicBezTo>
                      <a:pt x="8" y="143"/>
                      <a:pt x="8" y="133"/>
                      <a:pt x="0" y="132"/>
                    </a:cubicBezTo>
                    <a:cubicBezTo>
                      <a:pt x="7" y="66"/>
                      <a:pt x="35" y="20"/>
                      <a:pt x="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142"/>
              <p:cNvSpPr>
                <a:spLocks/>
              </p:cNvSpPr>
              <p:nvPr/>
            </p:nvSpPr>
            <p:spPr bwMode="auto">
              <a:xfrm>
                <a:off x="3437" y="1548"/>
                <a:ext cx="62" cy="88"/>
              </a:xfrm>
              <a:custGeom>
                <a:avLst/>
                <a:gdLst>
                  <a:gd name="T0" fmla="*/ 80 w 154"/>
                  <a:gd name="T1" fmla="*/ 0 h 216"/>
                  <a:gd name="T2" fmla="*/ 124 w 154"/>
                  <a:gd name="T3" fmla="*/ 84 h 216"/>
                  <a:gd name="T4" fmla="*/ 132 w 154"/>
                  <a:gd name="T5" fmla="*/ 124 h 216"/>
                  <a:gd name="T6" fmla="*/ 148 w 154"/>
                  <a:gd name="T7" fmla="*/ 164 h 216"/>
                  <a:gd name="T8" fmla="*/ 0 w 154"/>
                  <a:gd name="T9" fmla="*/ 132 h 216"/>
                  <a:gd name="T10" fmla="*/ 72 w 154"/>
                  <a:gd name="T11" fmla="*/ 0 h 216"/>
                  <a:gd name="T12" fmla="*/ 80 w 154"/>
                  <a:gd name="T13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216">
                    <a:moveTo>
                      <a:pt x="80" y="0"/>
                    </a:moveTo>
                    <a:cubicBezTo>
                      <a:pt x="105" y="18"/>
                      <a:pt x="100" y="66"/>
                      <a:pt x="124" y="84"/>
                    </a:cubicBezTo>
                    <a:cubicBezTo>
                      <a:pt x="124" y="100"/>
                      <a:pt x="132" y="108"/>
                      <a:pt x="132" y="124"/>
                    </a:cubicBezTo>
                    <a:cubicBezTo>
                      <a:pt x="133" y="141"/>
                      <a:pt x="154" y="139"/>
                      <a:pt x="148" y="164"/>
                    </a:cubicBezTo>
                    <a:cubicBezTo>
                      <a:pt x="108" y="216"/>
                      <a:pt x="38" y="154"/>
                      <a:pt x="0" y="132"/>
                    </a:cubicBezTo>
                    <a:cubicBezTo>
                      <a:pt x="16" y="80"/>
                      <a:pt x="56" y="52"/>
                      <a:pt x="72" y="0"/>
                    </a:cubicBezTo>
                    <a:cubicBezTo>
                      <a:pt x="75" y="0"/>
                      <a:pt x="77" y="0"/>
                      <a:pt x="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143"/>
              <p:cNvSpPr>
                <a:spLocks/>
              </p:cNvSpPr>
              <p:nvPr/>
            </p:nvSpPr>
            <p:spPr bwMode="auto">
              <a:xfrm>
                <a:off x="2341" y="1561"/>
                <a:ext cx="46" cy="70"/>
              </a:xfrm>
              <a:custGeom>
                <a:avLst/>
                <a:gdLst>
                  <a:gd name="T0" fmla="*/ 113 w 113"/>
                  <a:gd name="T1" fmla="*/ 128 h 172"/>
                  <a:gd name="T2" fmla="*/ 85 w 113"/>
                  <a:gd name="T3" fmla="*/ 172 h 172"/>
                  <a:gd name="T4" fmla="*/ 25 w 113"/>
                  <a:gd name="T5" fmla="*/ 104 h 172"/>
                  <a:gd name="T6" fmla="*/ 9 w 113"/>
                  <a:gd name="T7" fmla="*/ 92 h 172"/>
                  <a:gd name="T8" fmla="*/ 1 w 113"/>
                  <a:gd name="T9" fmla="*/ 40 h 172"/>
                  <a:gd name="T10" fmla="*/ 113 w 113"/>
                  <a:gd name="T11" fmla="*/ 12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72">
                    <a:moveTo>
                      <a:pt x="113" y="128"/>
                    </a:moveTo>
                    <a:cubicBezTo>
                      <a:pt x="108" y="147"/>
                      <a:pt x="99" y="162"/>
                      <a:pt x="85" y="172"/>
                    </a:cubicBezTo>
                    <a:cubicBezTo>
                      <a:pt x="49" y="165"/>
                      <a:pt x="27" y="144"/>
                      <a:pt x="25" y="104"/>
                    </a:cubicBezTo>
                    <a:cubicBezTo>
                      <a:pt x="24" y="96"/>
                      <a:pt x="14" y="96"/>
                      <a:pt x="9" y="92"/>
                    </a:cubicBezTo>
                    <a:cubicBezTo>
                      <a:pt x="13" y="68"/>
                      <a:pt x="0" y="61"/>
                      <a:pt x="1" y="40"/>
                    </a:cubicBezTo>
                    <a:cubicBezTo>
                      <a:pt x="67" y="0"/>
                      <a:pt x="91" y="86"/>
                      <a:pt x="113" y="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144"/>
              <p:cNvSpPr>
                <a:spLocks noEditPoints="1"/>
              </p:cNvSpPr>
              <p:nvPr/>
            </p:nvSpPr>
            <p:spPr bwMode="auto">
              <a:xfrm>
                <a:off x="2919" y="1574"/>
                <a:ext cx="817" cy="426"/>
              </a:xfrm>
              <a:custGeom>
                <a:avLst/>
                <a:gdLst>
                  <a:gd name="T0" fmla="*/ 1430 w 2018"/>
                  <a:gd name="T1" fmla="*/ 805 h 1051"/>
                  <a:gd name="T2" fmla="*/ 1258 w 2018"/>
                  <a:gd name="T3" fmla="*/ 829 h 1051"/>
                  <a:gd name="T4" fmla="*/ 1254 w 2018"/>
                  <a:gd name="T5" fmla="*/ 717 h 1051"/>
                  <a:gd name="T6" fmla="*/ 1302 w 2018"/>
                  <a:gd name="T7" fmla="*/ 629 h 1051"/>
                  <a:gd name="T8" fmla="*/ 1134 w 2018"/>
                  <a:gd name="T9" fmla="*/ 789 h 1051"/>
                  <a:gd name="T10" fmla="*/ 1006 w 2018"/>
                  <a:gd name="T11" fmla="*/ 909 h 1051"/>
                  <a:gd name="T12" fmla="*/ 954 w 2018"/>
                  <a:gd name="T13" fmla="*/ 945 h 1051"/>
                  <a:gd name="T14" fmla="*/ 890 w 2018"/>
                  <a:gd name="T15" fmla="*/ 969 h 1051"/>
                  <a:gd name="T16" fmla="*/ 730 w 2018"/>
                  <a:gd name="T17" fmla="*/ 1025 h 1051"/>
                  <a:gd name="T18" fmla="*/ 562 w 2018"/>
                  <a:gd name="T19" fmla="*/ 1041 h 1051"/>
                  <a:gd name="T20" fmla="*/ 390 w 2018"/>
                  <a:gd name="T21" fmla="*/ 989 h 1051"/>
                  <a:gd name="T22" fmla="*/ 318 w 2018"/>
                  <a:gd name="T23" fmla="*/ 957 h 1051"/>
                  <a:gd name="T24" fmla="*/ 146 w 2018"/>
                  <a:gd name="T25" fmla="*/ 857 h 1051"/>
                  <a:gd name="T26" fmla="*/ 54 w 2018"/>
                  <a:gd name="T27" fmla="*/ 785 h 1051"/>
                  <a:gd name="T28" fmla="*/ 34 w 2018"/>
                  <a:gd name="T29" fmla="*/ 717 h 1051"/>
                  <a:gd name="T30" fmla="*/ 190 w 2018"/>
                  <a:gd name="T31" fmla="*/ 737 h 1051"/>
                  <a:gd name="T32" fmla="*/ 274 w 2018"/>
                  <a:gd name="T33" fmla="*/ 749 h 1051"/>
                  <a:gd name="T34" fmla="*/ 358 w 2018"/>
                  <a:gd name="T35" fmla="*/ 705 h 1051"/>
                  <a:gd name="T36" fmla="*/ 238 w 2018"/>
                  <a:gd name="T37" fmla="*/ 609 h 1051"/>
                  <a:gd name="T38" fmla="*/ 302 w 2018"/>
                  <a:gd name="T39" fmla="*/ 609 h 1051"/>
                  <a:gd name="T40" fmla="*/ 398 w 2018"/>
                  <a:gd name="T41" fmla="*/ 621 h 1051"/>
                  <a:gd name="T42" fmla="*/ 534 w 2018"/>
                  <a:gd name="T43" fmla="*/ 681 h 1051"/>
                  <a:gd name="T44" fmla="*/ 598 w 2018"/>
                  <a:gd name="T45" fmla="*/ 637 h 1051"/>
                  <a:gd name="T46" fmla="*/ 462 w 2018"/>
                  <a:gd name="T47" fmla="*/ 509 h 1051"/>
                  <a:gd name="T48" fmla="*/ 662 w 2018"/>
                  <a:gd name="T49" fmla="*/ 529 h 1051"/>
                  <a:gd name="T50" fmla="*/ 774 w 2018"/>
                  <a:gd name="T51" fmla="*/ 593 h 1051"/>
                  <a:gd name="T52" fmla="*/ 842 w 2018"/>
                  <a:gd name="T53" fmla="*/ 541 h 1051"/>
                  <a:gd name="T54" fmla="*/ 978 w 2018"/>
                  <a:gd name="T55" fmla="*/ 465 h 1051"/>
                  <a:gd name="T56" fmla="*/ 946 w 2018"/>
                  <a:gd name="T57" fmla="*/ 357 h 1051"/>
                  <a:gd name="T58" fmla="*/ 958 w 2018"/>
                  <a:gd name="T59" fmla="*/ 161 h 1051"/>
                  <a:gd name="T60" fmla="*/ 998 w 2018"/>
                  <a:gd name="T61" fmla="*/ 153 h 1051"/>
                  <a:gd name="T62" fmla="*/ 1070 w 2018"/>
                  <a:gd name="T63" fmla="*/ 265 h 1051"/>
                  <a:gd name="T64" fmla="*/ 1122 w 2018"/>
                  <a:gd name="T65" fmla="*/ 321 h 1051"/>
                  <a:gd name="T66" fmla="*/ 1218 w 2018"/>
                  <a:gd name="T67" fmla="*/ 373 h 1051"/>
                  <a:gd name="T68" fmla="*/ 1318 w 2018"/>
                  <a:gd name="T69" fmla="*/ 325 h 1051"/>
                  <a:gd name="T70" fmla="*/ 1410 w 2018"/>
                  <a:gd name="T71" fmla="*/ 197 h 1051"/>
                  <a:gd name="T72" fmla="*/ 1438 w 2018"/>
                  <a:gd name="T73" fmla="*/ 165 h 1051"/>
                  <a:gd name="T74" fmla="*/ 1626 w 2018"/>
                  <a:gd name="T75" fmla="*/ 21 h 1051"/>
                  <a:gd name="T76" fmla="*/ 1814 w 2018"/>
                  <a:gd name="T77" fmla="*/ 17 h 1051"/>
                  <a:gd name="T78" fmla="*/ 1962 w 2018"/>
                  <a:gd name="T79" fmla="*/ 113 h 1051"/>
                  <a:gd name="T80" fmla="*/ 2018 w 2018"/>
                  <a:gd name="T81" fmla="*/ 221 h 1051"/>
                  <a:gd name="T82" fmla="*/ 1986 w 2018"/>
                  <a:gd name="T83" fmla="*/ 409 h 1051"/>
                  <a:gd name="T84" fmla="*/ 1962 w 2018"/>
                  <a:gd name="T85" fmla="*/ 449 h 1051"/>
                  <a:gd name="T86" fmla="*/ 1834 w 2018"/>
                  <a:gd name="T87" fmla="*/ 589 h 1051"/>
                  <a:gd name="T88" fmla="*/ 1726 w 2018"/>
                  <a:gd name="T89" fmla="*/ 669 h 1051"/>
                  <a:gd name="T90" fmla="*/ 1658 w 2018"/>
                  <a:gd name="T91" fmla="*/ 713 h 1051"/>
                  <a:gd name="T92" fmla="*/ 1546 w 2018"/>
                  <a:gd name="T93" fmla="*/ 765 h 1051"/>
                  <a:gd name="T94" fmla="*/ 1490 w 2018"/>
                  <a:gd name="T95" fmla="*/ 789 h 1051"/>
                  <a:gd name="T96" fmla="*/ 1462 w 2018"/>
                  <a:gd name="T97" fmla="*/ 809 h 1051"/>
                  <a:gd name="T98" fmla="*/ 1718 w 2018"/>
                  <a:gd name="T99" fmla="*/ 313 h 1051"/>
                  <a:gd name="T100" fmla="*/ 1786 w 2018"/>
                  <a:gd name="T101" fmla="*/ 277 h 10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18" h="1051">
                    <a:moveTo>
                      <a:pt x="1462" y="809"/>
                    </a:moveTo>
                    <a:cubicBezTo>
                      <a:pt x="1456" y="803"/>
                      <a:pt x="1442" y="805"/>
                      <a:pt x="1430" y="805"/>
                    </a:cubicBezTo>
                    <a:cubicBezTo>
                      <a:pt x="1394" y="838"/>
                      <a:pt x="1312" y="801"/>
                      <a:pt x="1278" y="837"/>
                    </a:cubicBezTo>
                    <a:cubicBezTo>
                      <a:pt x="1268" y="838"/>
                      <a:pt x="1266" y="831"/>
                      <a:pt x="1258" y="829"/>
                    </a:cubicBezTo>
                    <a:cubicBezTo>
                      <a:pt x="1237" y="851"/>
                      <a:pt x="1209" y="834"/>
                      <a:pt x="1178" y="829"/>
                    </a:cubicBezTo>
                    <a:cubicBezTo>
                      <a:pt x="1191" y="779"/>
                      <a:pt x="1238" y="764"/>
                      <a:pt x="1254" y="717"/>
                    </a:cubicBezTo>
                    <a:cubicBezTo>
                      <a:pt x="1258" y="714"/>
                      <a:pt x="1263" y="713"/>
                      <a:pt x="1270" y="713"/>
                    </a:cubicBezTo>
                    <a:cubicBezTo>
                      <a:pt x="1287" y="683"/>
                      <a:pt x="1288" y="661"/>
                      <a:pt x="1302" y="629"/>
                    </a:cubicBezTo>
                    <a:cubicBezTo>
                      <a:pt x="1291" y="615"/>
                      <a:pt x="1270" y="601"/>
                      <a:pt x="1250" y="617"/>
                    </a:cubicBezTo>
                    <a:cubicBezTo>
                      <a:pt x="1225" y="688"/>
                      <a:pt x="1169" y="728"/>
                      <a:pt x="1134" y="789"/>
                    </a:cubicBezTo>
                    <a:cubicBezTo>
                      <a:pt x="1102" y="802"/>
                      <a:pt x="1083" y="828"/>
                      <a:pt x="1066" y="857"/>
                    </a:cubicBezTo>
                    <a:cubicBezTo>
                      <a:pt x="1042" y="870"/>
                      <a:pt x="1021" y="887"/>
                      <a:pt x="1006" y="909"/>
                    </a:cubicBezTo>
                    <a:cubicBezTo>
                      <a:pt x="991" y="906"/>
                      <a:pt x="991" y="918"/>
                      <a:pt x="978" y="917"/>
                    </a:cubicBezTo>
                    <a:cubicBezTo>
                      <a:pt x="968" y="925"/>
                      <a:pt x="962" y="936"/>
                      <a:pt x="954" y="945"/>
                    </a:cubicBezTo>
                    <a:cubicBezTo>
                      <a:pt x="939" y="945"/>
                      <a:pt x="926" y="947"/>
                      <a:pt x="926" y="961"/>
                    </a:cubicBezTo>
                    <a:cubicBezTo>
                      <a:pt x="906" y="956"/>
                      <a:pt x="906" y="971"/>
                      <a:pt x="890" y="969"/>
                    </a:cubicBezTo>
                    <a:cubicBezTo>
                      <a:pt x="859" y="1003"/>
                      <a:pt x="796" y="1006"/>
                      <a:pt x="754" y="1029"/>
                    </a:cubicBezTo>
                    <a:cubicBezTo>
                      <a:pt x="742" y="1032"/>
                      <a:pt x="742" y="1022"/>
                      <a:pt x="730" y="1025"/>
                    </a:cubicBezTo>
                    <a:cubicBezTo>
                      <a:pt x="698" y="1040"/>
                      <a:pt x="655" y="1051"/>
                      <a:pt x="630" y="1033"/>
                    </a:cubicBezTo>
                    <a:cubicBezTo>
                      <a:pt x="614" y="1050"/>
                      <a:pt x="581" y="1032"/>
                      <a:pt x="562" y="1041"/>
                    </a:cubicBezTo>
                    <a:cubicBezTo>
                      <a:pt x="543" y="1007"/>
                      <a:pt x="497" y="1024"/>
                      <a:pt x="458" y="1017"/>
                    </a:cubicBezTo>
                    <a:cubicBezTo>
                      <a:pt x="430" y="1012"/>
                      <a:pt x="415" y="986"/>
                      <a:pt x="390" y="989"/>
                    </a:cubicBezTo>
                    <a:cubicBezTo>
                      <a:pt x="387" y="985"/>
                      <a:pt x="386" y="980"/>
                      <a:pt x="386" y="973"/>
                    </a:cubicBezTo>
                    <a:cubicBezTo>
                      <a:pt x="354" y="980"/>
                      <a:pt x="339" y="948"/>
                      <a:pt x="318" y="957"/>
                    </a:cubicBezTo>
                    <a:cubicBezTo>
                      <a:pt x="292" y="933"/>
                      <a:pt x="256" y="936"/>
                      <a:pt x="238" y="909"/>
                    </a:cubicBezTo>
                    <a:cubicBezTo>
                      <a:pt x="195" y="904"/>
                      <a:pt x="159" y="892"/>
                      <a:pt x="146" y="857"/>
                    </a:cubicBezTo>
                    <a:cubicBezTo>
                      <a:pt x="111" y="854"/>
                      <a:pt x="102" y="824"/>
                      <a:pt x="70" y="817"/>
                    </a:cubicBezTo>
                    <a:cubicBezTo>
                      <a:pt x="63" y="806"/>
                      <a:pt x="61" y="795"/>
                      <a:pt x="54" y="785"/>
                    </a:cubicBezTo>
                    <a:cubicBezTo>
                      <a:pt x="37" y="761"/>
                      <a:pt x="4" y="748"/>
                      <a:pt x="2" y="725"/>
                    </a:cubicBezTo>
                    <a:cubicBezTo>
                      <a:pt x="0" y="709"/>
                      <a:pt x="24" y="720"/>
                      <a:pt x="34" y="717"/>
                    </a:cubicBezTo>
                    <a:cubicBezTo>
                      <a:pt x="48" y="710"/>
                      <a:pt x="79" y="702"/>
                      <a:pt x="90" y="717"/>
                    </a:cubicBezTo>
                    <a:cubicBezTo>
                      <a:pt x="129" y="711"/>
                      <a:pt x="161" y="731"/>
                      <a:pt x="190" y="737"/>
                    </a:cubicBezTo>
                    <a:cubicBezTo>
                      <a:pt x="212" y="741"/>
                      <a:pt x="235" y="734"/>
                      <a:pt x="250" y="753"/>
                    </a:cubicBezTo>
                    <a:cubicBezTo>
                      <a:pt x="259" y="753"/>
                      <a:pt x="262" y="746"/>
                      <a:pt x="274" y="749"/>
                    </a:cubicBezTo>
                    <a:cubicBezTo>
                      <a:pt x="300" y="768"/>
                      <a:pt x="336" y="773"/>
                      <a:pt x="358" y="749"/>
                    </a:cubicBezTo>
                    <a:cubicBezTo>
                      <a:pt x="359" y="727"/>
                      <a:pt x="361" y="725"/>
                      <a:pt x="358" y="705"/>
                    </a:cubicBezTo>
                    <a:cubicBezTo>
                      <a:pt x="323" y="687"/>
                      <a:pt x="298" y="662"/>
                      <a:pt x="266" y="637"/>
                    </a:cubicBezTo>
                    <a:cubicBezTo>
                      <a:pt x="255" y="629"/>
                      <a:pt x="238" y="626"/>
                      <a:pt x="238" y="609"/>
                    </a:cubicBezTo>
                    <a:cubicBezTo>
                      <a:pt x="249" y="607"/>
                      <a:pt x="261" y="601"/>
                      <a:pt x="270" y="601"/>
                    </a:cubicBezTo>
                    <a:cubicBezTo>
                      <a:pt x="286" y="601"/>
                      <a:pt x="284" y="612"/>
                      <a:pt x="302" y="609"/>
                    </a:cubicBezTo>
                    <a:cubicBezTo>
                      <a:pt x="314" y="607"/>
                      <a:pt x="328" y="604"/>
                      <a:pt x="338" y="605"/>
                    </a:cubicBezTo>
                    <a:cubicBezTo>
                      <a:pt x="350" y="607"/>
                      <a:pt x="375" y="615"/>
                      <a:pt x="398" y="621"/>
                    </a:cubicBezTo>
                    <a:cubicBezTo>
                      <a:pt x="430" y="628"/>
                      <a:pt x="458" y="640"/>
                      <a:pt x="490" y="645"/>
                    </a:cubicBezTo>
                    <a:cubicBezTo>
                      <a:pt x="499" y="671"/>
                      <a:pt x="523" y="657"/>
                      <a:pt x="534" y="681"/>
                    </a:cubicBezTo>
                    <a:cubicBezTo>
                      <a:pt x="550" y="680"/>
                      <a:pt x="557" y="669"/>
                      <a:pt x="574" y="669"/>
                    </a:cubicBezTo>
                    <a:cubicBezTo>
                      <a:pt x="579" y="656"/>
                      <a:pt x="591" y="648"/>
                      <a:pt x="598" y="637"/>
                    </a:cubicBezTo>
                    <a:cubicBezTo>
                      <a:pt x="590" y="593"/>
                      <a:pt x="525" y="606"/>
                      <a:pt x="522" y="557"/>
                    </a:cubicBezTo>
                    <a:cubicBezTo>
                      <a:pt x="498" y="545"/>
                      <a:pt x="491" y="516"/>
                      <a:pt x="462" y="509"/>
                    </a:cubicBezTo>
                    <a:cubicBezTo>
                      <a:pt x="464" y="496"/>
                      <a:pt x="455" y="495"/>
                      <a:pt x="458" y="481"/>
                    </a:cubicBezTo>
                    <a:cubicBezTo>
                      <a:pt x="542" y="475"/>
                      <a:pt x="590" y="513"/>
                      <a:pt x="662" y="529"/>
                    </a:cubicBezTo>
                    <a:cubicBezTo>
                      <a:pt x="677" y="543"/>
                      <a:pt x="690" y="560"/>
                      <a:pt x="718" y="561"/>
                    </a:cubicBezTo>
                    <a:cubicBezTo>
                      <a:pt x="731" y="579"/>
                      <a:pt x="748" y="604"/>
                      <a:pt x="774" y="593"/>
                    </a:cubicBezTo>
                    <a:cubicBezTo>
                      <a:pt x="791" y="586"/>
                      <a:pt x="800" y="564"/>
                      <a:pt x="822" y="549"/>
                    </a:cubicBezTo>
                    <a:cubicBezTo>
                      <a:pt x="828" y="545"/>
                      <a:pt x="836" y="545"/>
                      <a:pt x="842" y="541"/>
                    </a:cubicBezTo>
                    <a:cubicBezTo>
                      <a:pt x="885" y="509"/>
                      <a:pt x="931" y="479"/>
                      <a:pt x="962" y="461"/>
                    </a:cubicBezTo>
                    <a:cubicBezTo>
                      <a:pt x="970" y="459"/>
                      <a:pt x="973" y="464"/>
                      <a:pt x="978" y="465"/>
                    </a:cubicBezTo>
                    <a:cubicBezTo>
                      <a:pt x="984" y="450"/>
                      <a:pt x="995" y="439"/>
                      <a:pt x="1002" y="425"/>
                    </a:cubicBezTo>
                    <a:cubicBezTo>
                      <a:pt x="994" y="391"/>
                      <a:pt x="967" y="378"/>
                      <a:pt x="946" y="357"/>
                    </a:cubicBezTo>
                    <a:cubicBezTo>
                      <a:pt x="943" y="307"/>
                      <a:pt x="985" y="272"/>
                      <a:pt x="982" y="229"/>
                    </a:cubicBezTo>
                    <a:cubicBezTo>
                      <a:pt x="980" y="205"/>
                      <a:pt x="956" y="192"/>
                      <a:pt x="958" y="161"/>
                    </a:cubicBezTo>
                    <a:cubicBezTo>
                      <a:pt x="970" y="149"/>
                      <a:pt x="984" y="139"/>
                      <a:pt x="1002" y="133"/>
                    </a:cubicBezTo>
                    <a:cubicBezTo>
                      <a:pt x="1005" y="144"/>
                      <a:pt x="996" y="143"/>
                      <a:pt x="998" y="153"/>
                    </a:cubicBezTo>
                    <a:cubicBezTo>
                      <a:pt x="1029" y="166"/>
                      <a:pt x="1023" y="216"/>
                      <a:pt x="1046" y="237"/>
                    </a:cubicBezTo>
                    <a:cubicBezTo>
                      <a:pt x="1059" y="240"/>
                      <a:pt x="1061" y="252"/>
                      <a:pt x="1070" y="265"/>
                    </a:cubicBezTo>
                    <a:cubicBezTo>
                      <a:pt x="1081" y="281"/>
                      <a:pt x="1109" y="292"/>
                      <a:pt x="1122" y="309"/>
                    </a:cubicBezTo>
                    <a:cubicBezTo>
                      <a:pt x="1124" y="311"/>
                      <a:pt x="1120" y="318"/>
                      <a:pt x="1122" y="321"/>
                    </a:cubicBezTo>
                    <a:cubicBezTo>
                      <a:pt x="1128" y="330"/>
                      <a:pt x="1137" y="340"/>
                      <a:pt x="1146" y="353"/>
                    </a:cubicBezTo>
                    <a:cubicBezTo>
                      <a:pt x="1162" y="377"/>
                      <a:pt x="1184" y="381"/>
                      <a:pt x="1218" y="373"/>
                    </a:cubicBezTo>
                    <a:cubicBezTo>
                      <a:pt x="1252" y="364"/>
                      <a:pt x="1278" y="361"/>
                      <a:pt x="1290" y="329"/>
                    </a:cubicBezTo>
                    <a:cubicBezTo>
                      <a:pt x="1303" y="331"/>
                      <a:pt x="1304" y="322"/>
                      <a:pt x="1318" y="325"/>
                    </a:cubicBezTo>
                    <a:cubicBezTo>
                      <a:pt x="1338" y="272"/>
                      <a:pt x="1356" y="218"/>
                      <a:pt x="1334" y="161"/>
                    </a:cubicBezTo>
                    <a:cubicBezTo>
                      <a:pt x="1363" y="155"/>
                      <a:pt x="1392" y="179"/>
                      <a:pt x="1410" y="197"/>
                    </a:cubicBezTo>
                    <a:cubicBezTo>
                      <a:pt x="1423" y="198"/>
                      <a:pt x="1423" y="186"/>
                      <a:pt x="1438" y="189"/>
                    </a:cubicBezTo>
                    <a:cubicBezTo>
                      <a:pt x="1438" y="181"/>
                      <a:pt x="1438" y="173"/>
                      <a:pt x="1438" y="165"/>
                    </a:cubicBezTo>
                    <a:cubicBezTo>
                      <a:pt x="1471" y="139"/>
                      <a:pt x="1487" y="97"/>
                      <a:pt x="1534" y="85"/>
                    </a:cubicBezTo>
                    <a:cubicBezTo>
                      <a:pt x="1555" y="54"/>
                      <a:pt x="1603" y="50"/>
                      <a:pt x="1626" y="21"/>
                    </a:cubicBezTo>
                    <a:cubicBezTo>
                      <a:pt x="1672" y="27"/>
                      <a:pt x="1728" y="0"/>
                      <a:pt x="1778" y="21"/>
                    </a:cubicBezTo>
                    <a:cubicBezTo>
                      <a:pt x="1793" y="22"/>
                      <a:pt x="1804" y="20"/>
                      <a:pt x="1814" y="17"/>
                    </a:cubicBezTo>
                    <a:cubicBezTo>
                      <a:pt x="1840" y="37"/>
                      <a:pt x="1873" y="39"/>
                      <a:pt x="1898" y="57"/>
                    </a:cubicBezTo>
                    <a:cubicBezTo>
                      <a:pt x="1920" y="74"/>
                      <a:pt x="1931" y="107"/>
                      <a:pt x="1962" y="113"/>
                    </a:cubicBezTo>
                    <a:cubicBezTo>
                      <a:pt x="1972" y="142"/>
                      <a:pt x="1994" y="158"/>
                      <a:pt x="1998" y="193"/>
                    </a:cubicBezTo>
                    <a:cubicBezTo>
                      <a:pt x="2010" y="197"/>
                      <a:pt x="2006" y="217"/>
                      <a:pt x="2018" y="221"/>
                    </a:cubicBezTo>
                    <a:cubicBezTo>
                      <a:pt x="2010" y="255"/>
                      <a:pt x="1999" y="286"/>
                      <a:pt x="2002" y="321"/>
                    </a:cubicBezTo>
                    <a:cubicBezTo>
                      <a:pt x="1990" y="344"/>
                      <a:pt x="1983" y="371"/>
                      <a:pt x="1986" y="409"/>
                    </a:cubicBezTo>
                    <a:cubicBezTo>
                      <a:pt x="1977" y="415"/>
                      <a:pt x="1977" y="429"/>
                      <a:pt x="1962" y="429"/>
                    </a:cubicBezTo>
                    <a:cubicBezTo>
                      <a:pt x="1962" y="436"/>
                      <a:pt x="1962" y="442"/>
                      <a:pt x="1962" y="449"/>
                    </a:cubicBezTo>
                    <a:cubicBezTo>
                      <a:pt x="1921" y="485"/>
                      <a:pt x="1899" y="540"/>
                      <a:pt x="1862" y="581"/>
                    </a:cubicBezTo>
                    <a:cubicBezTo>
                      <a:pt x="1847" y="578"/>
                      <a:pt x="1847" y="590"/>
                      <a:pt x="1834" y="589"/>
                    </a:cubicBezTo>
                    <a:cubicBezTo>
                      <a:pt x="1822" y="604"/>
                      <a:pt x="1811" y="619"/>
                      <a:pt x="1790" y="625"/>
                    </a:cubicBezTo>
                    <a:cubicBezTo>
                      <a:pt x="1775" y="646"/>
                      <a:pt x="1757" y="664"/>
                      <a:pt x="1726" y="669"/>
                    </a:cubicBezTo>
                    <a:cubicBezTo>
                      <a:pt x="1719" y="674"/>
                      <a:pt x="1720" y="687"/>
                      <a:pt x="1714" y="693"/>
                    </a:cubicBezTo>
                    <a:cubicBezTo>
                      <a:pt x="1688" y="690"/>
                      <a:pt x="1678" y="722"/>
                      <a:pt x="1658" y="713"/>
                    </a:cubicBezTo>
                    <a:cubicBezTo>
                      <a:pt x="1654" y="724"/>
                      <a:pt x="1638" y="731"/>
                      <a:pt x="1606" y="745"/>
                    </a:cubicBezTo>
                    <a:cubicBezTo>
                      <a:pt x="1584" y="755"/>
                      <a:pt x="1569" y="756"/>
                      <a:pt x="1546" y="765"/>
                    </a:cubicBezTo>
                    <a:cubicBezTo>
                      <a:pt x="1542" y="767"/>
                      <a:pt x="1537" y="776"/>
                      <a:pt x="1534" y="777"/>
                    </a:cubicBezTo>
                    <a:cubicBezTo>
                      <a:pt x="1521" y="781"/>
                      <a:pt x="1497" y="773"/>
                      <a:pt x="1490" y="789"/>
                    </a:cubicBezTo>
                    <a:cubicBezTo>
                      <a:pt x="1482" y="796"/>
                      <a:pt x="1485" y="789"/>
                      <a:pt x="1474" y="789"/>
                    </a:cubicBezTo>
                    <a:cubicBezTo>
                      <a:pt x="1468" y="794"/>
                      <a:pt x="1468" y="804"/>
                      <a:pt x="1462" y="809"/>
                    </a:cubicBezTo>
                    <a:close/>
                    <a:moveTo>
                      <a:pt x="1714" y="269"/>
                    </a:moveTo>
                    <a:cubicBezTo>
                      <a:pt x="1714" y="285"/>
                      <a:pt x="1713" y="302"/>
                      <a:pt x="1718" y="313"/>
                    </a:cubicBezTo>
                    <a:cubicBezTo>
                      <a:pt x="1743" y="329"/>
                      <a:pt x="1768" y="323"/>
                      <a:pt x="1786" y="305"/>
                    </a:cubicBezTo>
                    <a:cubicBezTo>
                      <a:pt x="1786" y="296"/>
                      <a:pt x="1786" y="286"/>
                      <a:pt x="1786" y="277"/>
                    </a:cubicBezTo>
                    <a:cubicBezTo>
                      <a:pt x="1774" y="253"/>
                      <a:pt x="1735" y="253"/>
                      <a:pt x="1714" y="2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145"/>
              <p:cNvSpPr>
                <a:spLocks/>
              </p:cNvSpPr>
              <p:nvPr/>
            </p:nvSpPr>
            <p:spPr bwMode="auto">
              <a:xfrm>
                <a:off x="1604" y="1589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146"/>
              <p:cNvSpPr>
                <a:spLocks/>
              </p:cNvSpPr>
              <p:nvPr/>
            </p:nvSpPr>
            <p:spPr bwMode="auto">
              <a:xfrm>
                <a:off x="1608" y="159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147"/>
              <p:cNvSpPr>
                <a:spLocks/>
              </p:cNvSpPr>
              <p:nvPr/>
            </p:nvSpPr>
            <p:spPr bwMode="auto">
              <a:xfrm>
                <a:off x="1598" y="160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148"/>
              <p:cNvSpPr>
                <a:spLocks/>
              </p:cNvSpPr>
              <p:nvPr/>
            </p:nvSpPr>
            <p:spPr bwMode="auto">
              <a:xfrm>
                <a:off x="2431" y="1596"/>
                <a:ext cx="87" cy="149"/>
              </a:xfrm>
              <a:custGeom>
                <a:avLst/>
                <a:gdLst>
                  <a:gd name="T0" fmla="*/ 216 w 216"/>
                  <a:gd name="T1" fmla="*/ 38 h 366"/>
                  <a:gd name="T2" fmla="*/ 108 w 216"/>
                  <a:gd name="T3" fmla="*/ 142 h 366"/>
                  <a:gd name="T4" fmla="*/ 204 w 216"/>
                  <a:gd name="T5" fmla="*/ 222 h 366"/>
                  <a:gd name="T6" fmla="*/ 96 w 216"/>
                  <a:gd name="T7" fmla="*/ 226 h 366"/>
                  <a:gd name="T8" fmla="*/ 76 w 216"/>
                  <a:gd name="T9" fmla="*/ 250 h 366"/>
                  <a:gd name="T10" fmla="*/ 100 w 216"/>
                  <a:gd name="T11" fmla="*/ 294 h 366"/>
                  <a:gd name="T12" fmla="*/ 100 w 216"/>
                  <a:gd name="T13" fmla="*/ 358 h 366"/>
                  <a:gd name="T14" fmla="*/ 0 w 216"/>
                  <a:gd name="T15" fmla="*/ 266 h 366"/>
                  <a:gd name="T16" fmla="*/ 48 w 216"/>
                  <a:gd name="T17" fmla="*/ 242 h 366"/>
                  <a:gd name="T18" fmla="*/ 100 w 216"/>
                  <a:gd name="T19" fmla="*/ 118 h 366"/>
                  <a:gd name="T20" fmla="*/ 100 w 216"/>
                  <a:gd name="T21" fmla="*/ 54 h 366"/>
                  <a:gd name="T22" fmla="*/ 216 w 216"/>
                  <a:gd name="T23" fmla="*/ 38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6" h="366">
                    <a:moveTo>
                      <a:pt x="216" y="38"/>
                    </a:moveTo>
                    <a:cubicBezTo>
                      <a:pt x="198" y="91"/>
                      <a:pt x="144" y="107"/>
                      <a:pt x="108" y="142"/>
                    </a:cubicBezTo>
                    <a:cubicBezTo>
                      <a:pt x="116" y="193"/>
                      <a:pt x="195" y="173"/>
                      <a:pt x="204" y="222"/>
                    </a:cubicBezTo>
                    <a:cubicBezTo>
                      <a:pt x="188" y="261"/>
                      <a:pt x="124" y="235"/>
                      <a:pt x="96" y="226"/>
                    </a:cubicBezTo>
                    <a:cubicBezTo>
                      <a:pt x="83" y="227"/>
                      <a:pt x="80" y="239"/>
                      <a:pt x="76" y="250"/>
                    </a:cubicBezTo>
                    <a:cubicBezTo>
                      <a:pt x="75" y="267"/>
                      <a:pt x="95" y="274"/>
                      <a:pt x="100" y="294"/>
                    </a:cubicBezTo>
                    <a:cubicBezTo>
                      <a:pt x="105" y="314"/>
                      <a:pt x="98" y="341"/>
                      <a:pt x="100" y="358"/>
                    </a:cubicBezTo>
                    <a:cubicBezTo>
                      <a:pt x="43" y="366"/>
                      <a:pt x="0" y="327"/>
                      <a:pt x="0" y="266"/>
                    </a:cubicBezTo>
                    <a:cubicBezTo>
                      <a:pt x="20" y="262"/>
                      <a:pt x="33" y="254"/>
                      <a:pt x="48" y="242"/>
                    </a:cubicBezTo>
                    <a:cubicBezTo>
                      <a:pt x="74" y="221"/>
                      <a:pt x="107" y="181"/>
                      <a:pt x="100" y="118"/>
                    </a:cubicBezTo>
                    <a:cubicBezTo>
                      <a:pt x="98" y="98"/>
                      <a:pt x="86" y="75"/>
                      <a:pt x="100" y="54"/>
                    </a:cubicBezTo>
                    <a:cubicBezTo>
                      <a:pt x="118" y="26"/>
                      <a:pt x="192" y="0"/>
                      <a:pt x="216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149"/>
              <p:cNvSpPr>
                <a:spLocks/>
              </p:cNvSpPr>
              <p:nvPr/>
            </p:nvSpPr>
            <p:spPr bwMode="auto">
              <a:xfrm>
                <a:off x="3346" y="1616"/>
                <a:ext cx="100" cy="88"/>
              </a:xfrm>
              <a:custGeom>
                <a:avLst/>
                <a:gdLst>
                  <a:gd name="T0" fmla="*/ 20 w 246"/>
                  <a:gd name="T1" fmla="*/ 33 h 216"/>
                  <a:gd name="T2" fmla="*/ 144 w 246"/>
                  <a:gd name="T3" fmla="*/ 5 h 216"/>
                  <a:gd name="T4" fmla="*/ 236 w 246"/>
                  <a:gd name="T5" fmla="*/ 137 h 216"/>
                  <a:gd name="T6" fmla="*/ 148 w 246"/>
                  <a:gd name="T7" fmla="*/ 213 h 216"/>
                  <a:gd name="T8" fmla="*/ 100 w 246"/>
                  <a:gd name="T9" fmla="*/ 165 h 216"/>
                  <a:gd name="T10" fmla="*/ 20 w 246"/>
                  <a:gd name="T11" fmla="*/ 33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6" h="216">
                    <a:moveTo>
                      <a:pt x="20" y="33"/>
                    </a:moveTo>
                    <a:cubicBezTo>
                      <a:pt x="61" y="17"/>
                      <a:pt x="104" y="0"/>
                      <a:pt x="144" y="5"/>
                    </a:cubicBezTo>
                    <a:cubicBezTo>
                      <a:pt x="203" y="13"/>
                      <a:pt x="246" y="78"/>
                      <a:pt x="236" y="137"/>
                    </a:cubicBezTo>
                    <a:cubicBezTo>
                      <a:pt x="232" y="160"/>
                      <a:pt x="183" y="216"/>
                      <a:pt x="148" y="213"/>
                    </a:cubicBezTo>
                    <a:cubicBezTo>
                      <a:pt x="126" y="211"/>
                      <a:pt x="115" y="186"/>
                      <a:pt x="100" y="165"/>
                    </a:cubicBezTo>
                    <a:cubicBezTo>
                      <a:pt x="65" y="115"/>
                      <a:pt x="0" y="95"/>
                      <a:pt x="2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150"/>
              <p:cNvSpPr>
                <a:spLocks/>
              </p:cNvSpPr>
              <p:nvPr/>
            </p:nvSpPr>
            <p:spPr bwMode="auto">
              <a:xfrm>
                <a:off x="2420" y="1623"/>
                <a:ext cx="6" cy="3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151"/>
              <p:cNvSpPr>
                <a:spLocks/>
              </p:cNvSpPr>
              <p:nvPr/>
            </p:nvSpPr>
            <p:spPr bwMode="auto">
              <a:xfrm>
                <a:off x="1389" y="1625"/>
                <a:ext cx="62" cy="58"/>
              </a:xfrm>
              <a:custGeom>
                <a:avLst/>
                <a:gdLst>
                  <a:gd name="T0" fmla="*/ 120 w 154"/>
                  <a:gd name="T1" fmla="*/ 3 h 143"/>
                  <a:gd name="T2" fmla="*/ 136 w 154"/>
                  <a:gd name="T3" fmla="*/ 143 h 143"/>
                  <a:gd name="T4" fmla="*/ 0 w 154"/>
                  <a:gd name="T5" fmla="*/ 131 h 143"/>
                  <a:gd name="T6" fmla="*/ 120 w 154"/>
                  <a:gd name="T7" fmla="*/ 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4" h="143">
                    <a:moveTo>
                      <a:pt x="120" y="3"/>
                    </a:moveTo>
                    <a:cubicBezTo>
                      <a:pt x="141" y="30"/>
                      <a:pt x="154" y="102"/>
                      <a:pt x="136" y="143"/>
                    </a:cubicBezTo>
                    <a:cubicBezTo>
                      <a:pt x="91" y="125"/>
                      <a:pt x="45" y="123"/>
                      <a:pt x="0" y="131"/>
                    </a:cubicBezTo>
                    <a:cubicBezTo>
                      <a:pt x="4" y="52"/>
                      <a:pt x="34" y="0"/>
                      <a:pt x="1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152"/>
              <p:cNvSpPr>
                <a:spLocks/>
              </p:cNvSpPr>
              <p:nvPr/>
            </p:nvSpPr>
            <p:spPr bwMode="auto">
              <a:xfrm>
                <a:off x="2419" y="1634"/>
                <a:ext cx="31" cy="33"/>
              </a:xfrm>
              <a:custGeom>
                <a:avLst/>
                <a:gdLst>
                  <a:gd name="T0" fmla="*/ 30 w 78"/>
                  <a:gd name="T1" fmla="*/ 0 h 80"/>
                  <a:gd name="T2" fmla="*/ 42 w 78"/>
                  <a:gd name="T3" fmla="*/ 0 h 80"/>
                  <a:gd name="T4" fmla="*/ 74 w 78"/>
                  <a:gd name="T5" fmla="*/ 56 h 80"/>
                  <a:gd name="T6" fmla="*/ 66 w 78"/>
                  <a:gd name="T7" fmla="*/ 80 h 80"/>
                  <a:gd name="T8" fmla="*/ 34 w 78"/>
                  <a:gd name="T9" fmla="*/ 80 h 80"/>
                  <a:gd name="T10" fmla="*/ 26 w 78"/>
                  <a:gd name="T11" fmla="*/ 68 h 80"/>
                  <a:gd name="T12" fmla="*/ 54 w 78"/>
                  <a:gd name="T13" fmla="*/ 56 h 80"/>
                  <a:gd name="T14" fmla="*/ 10 w 78"/>
                  <a:gd name="T15" fmla="*/ 40 h 80"/>
                  <a:gd name="T16" fmla="*/ 30 w 78"/>
                  <a:gd name="T1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80">
                    <a:moveTo>
                      <a:pt x="30" y="0"/>
                    </a:moveTo>
                    <a:cubicBezTo>
                      <a:pt x="33" y="3"/>
                      <a:pt x="41" y="6"/>
                      <a:pt x="42" y="0"/>
                    </a:cubicBezTo>
                    <a:cubicBezTo>
                      <a:pt x="53" y="21"/>
                      <a:pt x="78" y="32"/>
                      <a:pt x="74" y="56"/>
                    </a:cubicBezTo>
                    <a:cubicBezTo>
                      <a:pt x="73" y="65"/>
                      <a:pt x="54" y="63"/>
                      <a:pt x="66" y="80"/>
                    </a:cubicBezTo>
                    <a:cubicBezTo>
                      <a:pt x="49" y="71"/>
                      <a:pt x="46" y="75"/>
                      <a:pt x="34" y="80"/>
                    </a:cubicBezTo>
                    <a:cubicBezTo>
                      <a:pt x="20" y="78"/>
                      <a:pt x="45" y="64"/>
                      <a:pt x="26" y="68"/>
                    </a:cubicBezTo>
                    <a:cubicBezTo>
                      <a:pt x="33" y="62"/>
                      <a:pt x="38" y="54"/>
                      <a:pt x="54" y="56"/>
                    </a:cubicBezTo>
                    <a:cubicBezTo>
                      <a:pt x="36" y="56"/>
                      <a:pt x="22" y="32"/>
                      <a:pt x="10" y="40"/>
                    </a:cubicBezTo>
                    <a:cubicBezTo>
                      <a:pt x="0" y="26"/>
                      <a:pt x="28" y="15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153"/>
              <p:cNvSpPr>
                <a:spLocks/>
              </p:cNvSpPr>
              <p:nvPr/>
            </p:nvSpPr>
            <p:spPr bwMode="auto">
              <a:xfrm>
                <a:off x="1566" y="1639"/>
                <a:ext cx="4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154"/>
              <p:cNvSpPr>
                <a:spLocks/>
              </p:cNvSpPr>
              <p:nvPr/>
            </p:nvSpPr>
            <p:spPr bwMode="auto">
              <a:xfrm>
                <a:off x="2094" y="1634"/>
                <a:ext cx="45" cy="83"/>
              </a:xfrm>
              <a:custGeom>
                <a:avLst/>
                <a:gdLst>
                  <a:gd name="T0" fmla="*/ 87 w 112"/>
                  <a:gd name="T1" fmla="*/ 205 h 206"/>
                  <a:gd name="T2" fmla="*/ 3 w 112"/>
                  <a:gd name="T3" fmla="*/ 185 h 206"/>
                  <a:gd name="T4" fmla="*/ 3 w 112"/>
                  <a:gd name="T5" fmla="*/ 97 h 206"/>
                  <a:gd name="T6" fmla="*/ 15 w 112"/>
                  <a:gd name="T7" fmla="*/ 77 h 206"/>
                  <a:gd name="T8" fmla="*/ 31 w 112"/>
                  <a:gd name="T9" fmla="*/ 29 h 206"/>
                  <a:gd name="T10" fmla="*/ 103 w 112"/>
                  <a:gd name="T11" fmla="*/ 65 h 206"/>
                  <a:gd name="T12" fmla="*/ 107 w 112"/>
                  <a:gd name="T13" fmla="*/ 173 h 206"/>
                  <a:gd name="T14" fmla="*/ 87 w 112"/>
                  <a:gd name="T15" fmla="*/ 20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206">
                    <a:moveTo>
                      <a:pt x="87" y="205"/>
                    </a:moveTo>
                    <a:cubicBezTo>
                      <a:pt x="67" y="190"/>
                      <a:pt x="16" y="206"/>
                      <a:pt x="3" y="185"/>
                    </a:cubicBezTo>
                    <a:cubicBezTo>
                      <a:pt x="16" y="154"/>
                      <a:pt x="0" y="122"/>
                      <a:pt x="3" y="97"/>
                    </a:cubicBezTo>
                    <a:cubicBezTo>
                      <a:pt x="4" y="91"/>
                      <a:pt x="12" y="85"/>
                      <a:pt x="15" y="77"/>
                    </a:cubicBezTo>
                    <a:cubicBezTo>
                      <a:pt x="21" y="57"/>
                      <a:pt x="21" y="39"/>
                      <a:pt x="31" y="29"/>
                    </a:cubicBezTo>
                    <a:cubicBezTo>
                      <a:pt x="60" y="0"/>
                      <a:pt x="93" y="27"/>
                      <a:pt x="103" y="65"/>
                    </a:cubicBezTo>
                    <a:cubicBezTo>
                      <a:pt x="112" y="98"/>
                      <a:pt x="100" y="146"/>
                      <a:pt x="107" y="173"/>
                    </a:cubicBezTo>
                    <a:cubicBezTo>
                      <a:pt x="98" y="181"/>
                      <a:pt x="89" y="190"/>
                      <a:pt x="87" y="2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155"/>
              <p:cNvSpPr>
                <a:spLocks/>
              </p:cNvSpPr>
              <p:nvPr/>
            </p:nvSpPr>
            <p:spPr bwMode="auto">
              <a:xfrm>
                <a:off x="2314" y="1641"/>
                <a:ext cx="62" cy="44"/>
              </a:xfrm>
              <a:custGeom>
                <a:avLst/>
                <a:gdLst>
                  <a:gd name="T0" fmla="*/ 136 w 152"/>
                  <a:gd name="T1" fmla="*/ 28 h 108"/>
                  <a:gd name="T2" fmla="*/ 152 w 152"/>
                  <a:gd name="T3" fmla="*/ 92 h 108"/>
                  <a:gd name="T4" fmla="*/ 0 w 152"/>
                  <a:gd name="T5" fmla="*/ 64 h 108"/>
                  <a:gd name="T6" fmla="*/ 136 w 152"/>
                  <a:gd name="T7" fmla="*/ 2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108">
                    <a:moveTo>
                      <a:pt x="136" y="28"/>
                    </a:moveTo>
                    <a:cubicBezTo>
                      <a:pt x="143" y="48"/>
                      <a:pt x="152" y="65"/>
                      <a:pt x="152" y="92"/>
                    </a:cubicBezTo>
                    <a:cubicBezTo>
                      <a:pt x="111" y="108"/>
                      <a:pt x="31" y="101"/>
                      <a:pt x="0" y="64"/>
                    </a:cubicBezTo>
                    <a:cubicBezTo>
                      <a:pt x="10" y="6"/>
                      <a:pt x="94" y="0"/>
                      <a:pt x="13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156"/>
              <p:cNvSpPr>
                <a:spLocks/>
              </p:cNvSpPr>
              <p:nvPr/>
            </p:nvSpPr>
            <p:spPr bwMode="auto">
              <a:xfrm>
                <a:off x="1569" y="1646"/>
                <a:ext cx="5" cy="11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157"/>
              <p:cNvSpPr>
                <a:spLocks/>
              </p:cNvSpPr>
              <p:nvPr/>
            </p:nvSpPr>
            <p:spPr bwMode="auto">
              <a:xfrm>
                <a:off x="1559" y="1649"/>
                <a:ext cx="5" cy="11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158"/>
              <p:cNvSpPr>
                <a:spLocks/>
              </p:cNvSpPr>
              <p:nvPr/>
            </p:nvSpPr>
            <p:spPr bwMode="auto">
              <a:xfrm>
                <a:off x="2396" y="1657"/>
                <a:ext cx="10" cy="9"/>
              </a:xfrm>
              <a:custGeom>
                <a:avLst/>
                <a:gdLst>
                  <a:gd name="T0" fmla="*/ 5 w 25"/>
                  <a:gd name="T1" fmla="*/ 0 h 22"/>
                  <a:gd name="T2" fmla="*/ 25 w 25"/>
                  <a:gd name="T3" fmla="*/ 12 h 22"/>
                  <a:gd name="T4" fmla="*/ 1 w 25"/>
                  <a:gd name="T5" fmla="*/ 16 h 22"/>
                  <a:gd name="T6" fmla="*/ 5 w 2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2">
                    <a:moveTo>
                      <a:pt x="5" y="0"/>
                    </a:moveTo>
                    <a:cubicBezTo>
                      <a:pt x="11" y="5"/>
                      <a:pt x="9" y="17"/>
                      <a:pt x="25" y="12"/>
                    </a:cubicBezTo>
                    <a:cubicBezTo>
                      <a:pt x="19" y="22"/>
                      <a:pt x="11" y="19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159"/>
              <p:cNvSpPr>
                <a:spLocks/>
              </p:cNvSpPr>
              <p:nvPr/>
            </p:nvSpPr>
            <p:spPr bwMode="auto">
              <a:xfrm>
                <a:off x="2433" y="1668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160"/>
              <p:cNvSpPr>
                <a:spLocks/>
              </p:cNvSpPr>
              <p:nvPr/>
            </p:nvSpPr>
            <p:spPr bwMode="auto">
              <a:xfrm>
                <a:off x="3446" y="1670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161"/>
              <p:cNvSpPr>
                <a:spLocks/>
              </p:cNvSpPr>
              <p:nvPr/>
            </p:nvSpPr>
            <p:spPr bwMode="auto">
              <a:xfrm>
                <a:off x="1311" y="1669"/>
                <a:ext cx="50" cy="54"/>
              </a:xfrm>
              <a:custGeom>
                <a:avLst/>
                <a:gdLst>
                  <a:gd name="T0" fmla="*/ 0 w 124"/>
                  <a:gd name="T1" fmla="*/ 7 h 135"/>
                  <a:gd name="T2" fmla="*/ 124 w 124"/>
                  <a:gd name="T3" fmla="*/ 63 h 135"/>
                  <a:gd name="T4" fmla="*/ 92 w 124"/>
                  <a:gd name="T5" fmla="*/ 135 h 135"/>
                  <a:gd name="T6" fmla="*/ 20 w 124"/>
                  <a:gd name="T7" fmla="*/ 79 h 135"/>
                  <a:gd name="T8" fmla="*/ 0 w 124"/>
                  <a:gd name="T9" fmla="*/ 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35">
                    <a:moveTo>
                      <a:pt x="0" y="7"/>
                    </a:moveTo>
                    <a:cubicBezTo>
                      <a:pt x="67" y="0"/>
                      <a:pt x="86" y="41"/>
                      <a:pt x="124" y="63"/>
                    </a:cubicBezTo>
                    <a:cubicBezTo>
                      <a:pt x="118" y="91"/>
                      <a:pt x="100" y="108"/>
                      <a:pt x="92" y="135"/>
                    </a:cubicBezTo>
                    <a:cubicBezTo>
                      <a:pt x="60" y="128"/>
                      <a:pt x="44" y="102"/>
                      <a:pt x="20" y="79"/>
                    </a:cubicBezTo>
                    <a:cubicBezTo>
                      <a:pt x="11" y="70"/>
                      <a:pt x="6" y="2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162"/>
              <p:cNvSpPr>
                <a:spLocks/>
              </p:cNvSpPr>
              <p:nvPr/>
            </p:nvSpPr>
            <p:spPr bwMode="auto">
              <a:xfrm>
                <a:off x="2013" y="1676"/>
                <a:ext cx="63" cy="73"/>
              </a:xfrm>
              <a:custGeom>
                <a:avLst/>
                <a:gdLst>
                  <a:gd name="T0" fmla="*/ 155 w 155"/>
                  <a:gd name="T1" fmla="*/ 108 h 180"/>
                  <a:gd name="T2" fmla="*/ 51 w 155"/>
                  <a:gd name="T3" fmla="*/ 132 h 180"/>
                  <a:gd name="T4" fmla="*/ 39 w 155"/>
                  <a:gd name="T5" fmla="*/ 108 h 180"/>
                  <a:gd name="T6" fmla="*/ 23 w 155"/>
                  <a:gd name="T7" fmla="*/ 0 h 180"/>
                  <a:gd name="T8" fmla="*/ 79 w 155"/>
                  <a:gd name="T9" fmla="*/ 20 h 180"/>
                  <a:gd name="T10" fmla="*/ 107 w 155"/>
                  <a:gd name="T11" fmla="*/ 56 h 180"/>
                  <a:gd name="T12" fmla="*/ 131 w 155"/>
                  <a:gd name="T13" fmla="*/ 64 h 180"/>
                  <a:gd name="T14" fmla="*/ 155 w 155"/>
                  <a:gd name="T15" fmla="*/ 10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80">
                    <a:moveTo>
                      <a:pt x="155" y="108"/>
                    </a:moveTo>
                    <a:cubicBezTo>
                      <a:pt x="132" y="160"/>
                      <a:pt x="91" y="180"/>
                      <a:pt x="51" y="132"/>
                    </a:cubicBezTo>
                    <a:cubicBezTo>
                      <a:pt x="47" y="127"/>
                      <a:pt x="44" y="115"/>
                      <a:pt x="39" y="108"/>
                    </a:cubicBezTo>
                    <a:cubicBezTo>
                      <a:pt x="26" y="90"/>
                      <a:pt x="0" y="38"/>
                      <a:pt x="23" y="0"/>
                    </a:cubicBezTo>
                    <a:cubicBezTo>
                      <a:pt x="46" y="3"/>
                      <a:pt x="61" y="6"/>
                      <a:pt x="79" y="20"/>
                    </a:cubicBezTo>
                    <a:cubicBezTo>
                      <a:pt x="90" y="29"/>
                      <a:pt x="96" y="48"/>
                      <a:pt x="107" y="56"/>
                    </a:cubicBezTo>
                    <a:cubicBezTo>
                      <a:pt x="116" y="62"/>
                      <a:pt x="126" y="58"/>
                      <a:pt x="131" y="64"/>
                    </a:cubicBezTo>
                    <a:cubicBezTo>
                      <a:pt x="138" y="71"/>
                      <a:pt x="144" y="100"/>
                      <a:pt x="155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163"/>
              <p:cNvSpPr>
                <a:spLocks/>
              </p:cNvSpPr>
              <p:nvPr/>
            </p:nvSpPr>
            <p:spPr bwMode="auto">
              <a:xfrm>
                <a:off x="3613" y="1676"/>
                <a:ext cx="29" cy="31"/>
              </a:xfrm>
              <a:custGeom>
                <a:avLst/>
                <a:gdLst>
                  <a:gd name="T0" fmla="*/ 73 w 73"/>
                  <a:gd name="T1" fmla="*/ 24 h 76"/>
                  <a:gd name="T2" fmla="*/ 73 w 73"/>
                  <a:gd name="T3" fmla="*/ 52 h 76"/>
                  <a:gd name="T4" fmla="*/ 5 w 73"/>
                  <a:gd name="T5" fmla="*/ 60 h 76"/>
                  <a:gd name="T6" fmla="*/ 1 w 73"/>
                  <a:gd name="T7" fmla="*/ 16 h 76"/>
                  <a:gd name="T8" fmla="*/ 73 w 73"/>
                  <a:gd name="T9" fmla="*/ 2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6">
                    <a:moveTo>
                      <a:pt x="73" y="24"/>
                    </a:moveTo>
                    <a:cubicBezTo>
                      <a:pt x="73" y="33"/>
                      <a:pt x="73" y="43"/>
                      <a:pt x="73" y="52"/>
                    </a:cubicBezTo>
                    <a:cubicBezTo>
                      <a:pt x="55" y="70"/>
                      <a:pt x="30" y="76"/>
                      <a:pt x="5" y="60"/>
                    </a:cubicBezTo>
                    <a:cubicBezTo>
                      <a:pt x="0" y="49"/>
                      <a:pt x="1" y="32"/>
                      <a:pt x="1" y="16"/>
                    </a:cubicBezTo>
                    <a:cubicBezTo>
                      <a:pt x="22" y="0"/>
                      <a:pt x="61" y="0"/>
                      <a:pt x="73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164"/>
              <p:cNvSpPr>
                <a:spLocks/>
              </p:cNvSpPr>
              <p:nvPr/>
            </p:nvSpPr>
            <p:spPr bwMode="auto">
              <a:xfrm>
                <a:off x="1457" y="1679"/>
                <a:ext cx="44" cy="53"/>
              </a:xfrm>
              <a:custGeom>
                <a:avLst/>
                <a:gdLst>
                  <a:gd name="T0" fmla="*/ 104 w 108"/>
                  <a:gd name="T1" fmla="*/ 17 h 129"/>
                  <a:gd name="T2" fmla="*/ 28 w 108"/>
                  <a:gd name="T3" fmla="*/ 129 h 129"/>
                  <a:gd name="T4" fmla="*/ 8 w 108"/>
                  <a:gd name="T5" fmla="*/ 37 h 129"/>
                  <a:gd name="T6" fmla="*/ 104 w 108"/>
                  <a:gd name="T7" fmla="*/ 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" h="129">
                    <a:moveTo>
                      <a:pt x="104" y="17"/>
                    </a:moveTo>
                    <a:cubicBezTo>
                      <a:pt x="108" y="83"/>
                      <a:pt x="68" y="106"/>
                      <a:pt x="28" y="129"/>
                    </a:cubicBezTo>
                    <a:cubicBezTo>
                      <a:pt x="23" y="93"/>
                      <a:pt x="0" y="76"/>
                      <a:pt x="8" y="37"/>
                    </a:cubicBezTo>
                    <a:cubicBezTo>
                      <a:pt x="33" y="24"/>
                      <a:pt x="74" y="0"/>
                      <a:pt x="10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165"/>
              <p:cNvSpPr>
                <a:spLocks/>
              </p:cNvSpPr>
              <p:nvPr/>
            </p:nvSpPr>
            <p:spPr bwMode="auto">
              <a:xfrm>
                <a:off x="2357" y="1693"/>
                <a:ext cx="43" cy="48"/>
              </a:xfrm>
              <a:custGeom>
                <a:avLst/>
                <a:gdLst>
                  <a:gd name="T0" fmla="*/ 106 w 106"/>
                  <a:gd name="T1" fmla="*/ 32 h 120"/>
                  <a:gd name="T2" fmla="*/ 26 w 106"/>
                  <a:gd name="T3" fmla="*/ 120 h 120"/>
                  <a:gd name="T4" fmla="*/ 26 w 106"/>
                  <a:gd name="T5" fmla="*/ 20 h 120"/>
                  <a:gd name="T6" fmla="*/ 70 w 106"/>
                  <a:gd name="T7" fmla="*/ 0 h 120"/>
                  <a:gd name="T8" fmla="*/ 106 w 106"/>
                  <a:gd name="T9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20">
                    <a:moveTo>
                      <a:pt x="106" y="32"/>
                    </a:moveTo>
                    <a:cubicBezTo>
                      <a:pt x="92" y="74"/>
                      <a:pt x="70" y="108"/>
                      <a:pt x="26" y="120"/>
                    </a:cubicBezTo>
                    <a:cubicBezTo>
                      <a:pt x="0" y="95"/>
                      <a:pt x="0" y="40"/>
                      <a:pt x="26" y="20"/>
                    </a:cubicBezTo>
                    <a:cubicBezTo>
                      <a:pt x="35" y="13"/>
                      <a:pt x="69" y="0"/>
                      <a:pt x="70" y="0"/>
                    </a:cubicBezTo>
                    <a:cubicBezTo>
                      <a:pt x="88" y="1"/>
                      <a:pt x="95" y="23"/>
                      <a:pt x="106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166"/>
              <p:cNvSpPr>
                <a:spLocks/>
              </p:cNvSpPr>
              <p:nvPr/>
            </p:nvSpPr>
            <p:spPr bwMode="auto">
              <a:xfrm>
                <a:off x="2125" y="1687"/>
                <a:ext cx="71" cy="59"/>
              </a:xfrm>
              <a:custGeom>
                <a:avLst/>
                <a:gdLst>
                  <a:gd name="T0" fmla="*/ 174 w 174"/>
                  <a:gd name="T1" fmla="*/ 25 h 145"/>
                  <a:gd name="T2" fmla="*/ 146 w 174"/>
                  <a:gd name="T3" fmla="*/ 109 h 145"/>
                  <a:gd name="T4" fmla="*/ 94 w 174"/>
                  <a:gd name="T5" fmla="*/ 145 h 145"/>
                  <a:gd name="T6" fmla="*/ 174 w 174"/>
                  <a:gd name="T7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4" h="145">
                    <a:moveTo>
                      <a:pt x="174" y="25"/>
                    </a:moveTo>
                    <a:cubicBezTo>
                      <a:pt x="164" y="57"/>
                      <a:pt x="160" y="77"/>
                      <a:pt x="146" y="109"/>
                    </a:cubicBezTo>
                    <a:cubicBezTo>
                      <a:pt x="128" y="120"/>
                      <a:pt x="109" y="130"/>
                      <a:pt x="94" y="145"/>
                    </a:cubicBezTo>
                    <a:cubicBezTo>
                      <a:pt x="0" y="101"/>
                      <a:pt x="114" y="0"/>
                      <a:pt x="174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167"/>
              <p:cNvSpPr>
                <a:spLocks/>
              </p:cNvSpPr>
              <p:nvPr/>
            </p:nvSpPr>
            <p:spPr bwMode="auto">
              <a:xfrm>
                <a:off x="1404" y="1698"/>
                <a:ext cx="5" cy="3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168"/>
              <p:cNvSpPr>
                <a:spLocks/>
              </p:cNvSpPr>
              <p:nvPr/>
            </p:nvSpPr>
            <p:spPr bwMode="auto">
              <a:xfrm>
                <a:off x="3215" y="1708"/>
                <a:ext cx="74" cy="46"/>
              </a:xfrm>
              <a:custGeom>
                <a:avLst/>
                <a:gdLst>
                  <a:gd name="T0" fmla="*/ 183 w 183"/>
                  <a:gd name="T1" fmla="*/ 87 h 115"/>
                  <a:gd name="T2" fmla="*/ 155 w 183"/>
                  <a:gd name="T3" fmla="*/ 115 h 115"/>
                  <a:gd name="T4" fmla="*/ 7 w 183"/>
                  <a:gd name="T5" fmla="*/ 35 h 115"/>
                  <a:gd name="T6" fmla="*/ 3 w 183"/>
                  <a:gd name="T7" fmla="*/ 11 h 115"/>
                  <a:gd name="T8" fmla="*/ 111 w 183"/>
                  <a:gd name="T9" fmla="*/ 27 h 115"/>
                  <a:gd name="T10" fmla="*/ 183 w 183"/>
                  <a:gd name="T11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3" h="115">
                    <a:moveTo>
                      <a:pt x="183" y="87"/>
                    </a:moveTo>
                    <a:cubicBezTo>
                      <a:pt x="179" y="102"/>
                      <a:pt x="165" y="106"/>
                      <a:pt x="155" y="115"/>
                    </a:cubicBezTo>
                    <a:cubicBezTo>
                      <a:pt x="102" y="92"/>
                      <a:pt x="54" y="64"/>
                      <a:pt x="7" y="35"/>
                    </a:cubicBezTo>
                    <a:cubicBezTo>
                      <a:pt x="10" y="23"/>
                      <a:pt x="0" y="23"/>
                      <a:pt x="3" y="11"/>
                    </a:cubicBezTo>
                    <a:cubicBezTo>
                      <a:pt x="40" y="0"/>
                      <a:pt x="73" y="26"/>
                      <a:pt x="111" y="27"/>
                    </a:cubicBezTo>
                    <a:cubicBezTo>
                      <a:pt x="131" y="51"/>
                      <a:pt x="159" y="67"/>
                      <a:pt x="183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169"/>
              <p:cNvSpPr>
                <a:spLocks/>
              </p:cNvSpPr>
              <p:nvPr/>
            </p:nvSpPr>
            <p:spPr bwMode="auto">
              <a:xfrm>
                <a:off x="1422" y="1715"/>
                <a:ext cx="11" cy="5"/>
              </a:xfrm>
              <a:custGeom>
                <a:avLst/>
                <a:gdLst>
                  <a:gd name="T0" fmla="*/ 6 w 27"/>
                  <a:gd name="T1" fmla="*/ 1 h 13"/>
                  <a:gd name="T2" fmla="*/ 26 w 27"/>
                  <a:gd name="T3" fmla="*/ 5 h 13"/>
                  <a:gd name="T4" fmla="*/ 6 w 27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3">
                    <a:moveTo>
                      <a:pt x="6" y="1"/>
                    </a:moveTo>
                    <a:cubicBezTo>
                      <a:pt x="15" y="0"/>
                      <a:pt x="21" y="2"/>
                      <a:pt x="26" y="5"/>
                    </a:cubicBezTo>
                    <a:cubicBezTo>
                      <a:pt x="27" y="12"/>
                      <a:pt x="0" y="13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170"/>
              <p:cNvSpPr>
                <a:spLocks/>
              </p:cNvSpPr>
              <p:nvPr/>
            </p:nvSpPr>
            <p:spPr bwMode="auto">
              <a:xfrm>
                <a:off x="1393" y="1717"/>
                <a:ext cx="12" cy="8"/>
              </a:xfrm>
              <a:custGeom>
                <a:avLst/>
                <a:gdLst>
                  <a:gd name="T0" fmla="*/ 1 w 29"/>
                  <a:gd name="T1" fmla="*/ 21 h 21"/>
                  <a:gd name="T2" fmla="*/ 9 w 29"/>
                  <a:gd name="T3" fmla="*/ 1 h 21"/>
                  <a:gd name="T4" fmla="*/ 29 w 29"/>
                  <a:gd name="T5" fmla="*/ 5 h 21"/>
                  <a:gd name="T6" fmla="*/ 1 w 29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1" y="21"/>
                    </a:moveTo>
                    <a:cubicBezTo>
                      <a:pt x="0" y="11"/>
                      <a:pt x="7" y="9"/>
                      <a:pt x="9" y="1"/>
                    </a:cubicBezTo>
                    <a:cubicBezTo>
                      <a:pt x="18" y="0"/>
                      <a:pt x="24" y="2"/>
                      <a:pt x="29" y="5"/>
                    </a:cubicBezTo>
                    <a:cubicBezTo>
                      <a:pt x="17" y="7"/>
                      <a:pt x="13" y="18"/>
                      <a:pt x="1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171"/>
              <p:cNvSpPr>
                <a:spLocks/>
              </p:cNvSpPr>
              <p:nvPr/>
            </p:nvSpPr>
            <p:spPr bwMode="auto">
              <a:xfrm>
                <a:off x="1394" y="1725"/>
                <a:ext cx="6" cy="8"/>
              </a:xfrm>
              <a:custGeom>
                <a:avLst/>
                <a:gdLst>
                  <a:gd name="T0" fmla="*/ 16 w 16"/>
                  <a:gd name="T1" fmla="*/ 1 h 20"/>
                  <a:gd name="T2" fmla="*/ 16 w 16"/>
                  <a:gd name="T3" fmla="*/ 13 h 20"/>
                  <a:gd name="T4" fmla="*/ 0 w 16"/>
                  <a:gd name="T5" fmla="*/ 13 h 20"/>
                  <a:gd name="T6" fmla="*/ 16 w 16"/>
                  <a:gd name="T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5" y="13"/>
                      <a:pt x="8" y="20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172"/>
              <p:cNvSpPr>
                <a:spLocks/>
              </p:cNvSpPr>
              <p:nvPr/>
            </p:nvSpPr>
            <p:spPr bwMode="auto">
              <a:xfrm>
                <a:off x="1727" y="1723"/>
                <a:ext cx="57" cy="85"/>
              </a:xfrm>
              <a:custGeom>
                <a:avLst/>
                <a:gdLst>
                  <a:gd name="T0" fmla="*/ 129 w 140"/>
                  <a:gd name="T1" fmla="*/ 172 h 208"/>
                  <a:gd name="T2" fmla="*/ 53 w 140"/>
                  <a:gd name="T3" fmla="*/ 208 h 208"/>
                  <a:gd name="T4" fmla="*/ 29 w 140"/>
                  <a:gd name="T5" fmla="*/ 52 h 208"/>
                  <a:gd name="T6" fmla="*/ 101 w 140"/>
                  <a:gd name="T7" fmla="*/ 32 h 208"/>
                  <a:gd name="T8" fmla="*/ 129 w 140"/>
                  <a:gd name="T9" fmla="*/ 17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208">
                    <a:moveTo>
                      <a:pt x="129" y="172"/>
                    </a:moveTo>
                    <a:cubicBezTo>
                      <a:pt x="101" y="182"/>
                      <a:pt x="68" y="185"/>
                      <a:pt x="53" y="208"/>
                    </a:cubicBezTo>
                    <a:cubicBezTo>
                      <a:pt x="0" y="186"/>
                      <a:pt x="14" y="103"/>
                      <a:pt x="29" y="52"/>
                    </a:cubicBezTo>
                    <a:cubicBezTo>
                      <a:pt x="54" y="37"/>
                      <a:pt x="72" y="0"/>
                      <a:pt x="101" y="32"/>
                    </a:cubicBezTo>
                    <a:cubicBezTo>
                      <a:pt x="105" y="84"/>
                      <a:pt x="140" y="105"/>
                      <a:pt x="129" y="1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173"/>
              <p:cNvSpPr>
                <a:spLocks/>
              </p:cNvSpPr>
              <p:nvPr/>
            </p:nvSpPr>
            <p:spPr bwMode="auto">
              <a:xfrm>
                <a:off x="1430" y="173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174"/>
              <p:cNvSpPr>
                <a:spLocks/>
              </p:cNvSpPr>
              <p:nvPr/>
            </p:nvSpPr>
            <p:spPr bwMode="auto">
              <a:xfrm>
                <a:off x="1281" y="1733"/>
                <a:ext cx="68" cy="42"/>
              </a:xfrm>
              <a:custGeom>
                <a:avLst/>
                <a:gdLst>
                  <a:gd name="T0" fmla="*/ 166 w 167"/>
                  <a:gd name="T1" fmla="*/ 76 h 104"/>
                  <a:gd name="T2" fmla="*/ 2 w 167"/>
                  <a:gd name="T3" fmla="*/ 64 h 104"/>
                  <a:gd name="T4" fmla="*/ 62 w 167"/>
                  <a:gd name="T5" fmla="*/ 4 h 104"/>
                  <a:gd name="T6" fmla="*/ 126 w 167"/>
                  <a:gd name="T7" fmla="*/ 12 h 104"/>
                  <a:gd name="T8" fmla="*/ 166 w 167"/>
                  <a:gd name="T9" fmla="*/ 7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04">
                    <a:moveTo>
                      <a:pt x="166" y="76"/>
                    </a:moveTo>
                    <a:cubicBezTo>
                      <a:pt x="135" y="99"/>
                      <a:pt x="8" y="104"/>
                      <a:pt x="2" y="64"/>
                    </a:cubicBezTo>
                    <a:cubicBezTo>
                      <a:pt x="0" y="53"/>
                      <a:pt x="38" y="9"/>
                      <a:pt x="62" y="4"/>
                    </a:cubicBezTo>
                    <a:cubicBezTo>
                      <a:pt x="80" y="0"/>
                      <a:pt x="115" y="8"/>
                      <a:pt x="126" y="12"/>
                    </a:cubicBezTo>
                    <a:cubicBezTo>
                      <a:pt x="150" y="21"/>
                      <a:pt x="167" y="45"/>
                      <a:pt x="166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175"/>
              <p:cNvSpPr>
                <a:spLocks/>
              </p:cNvSpPr>
              <p:nvPr/>
            </p:nvSpPr>
            <p:spPr bwMode="auto">
              <a:xfrm>
                <a:off x="2103" y="1739"/>
                <a:ext cx="9" cy="9"/>
              </a:xfrm>
              <a:custGeom>
                <a:avLst/>
                <a:gdLst>
                  <a:gd name="T0" fmla="*/ 0 w 20"/>
                  <a:gd name="T1" fmla="*/ 9 h 21"/>
                  <a:gd name="T2" fmla="*/ 20 w 20"/>
                  <a:gd name="T3" fmla="*/ 9 h 21"/>
                  <a:gd name="T4" fmla="*/ 0 w 20"/>
                  <a:gd name="T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0" y="9"/>
                    </a:moveTo>
                    <a:cubicBezTo>
                      <a:pt x="1" y="0"/>
                      <a:pt x="18" y="7"/>
                      <a:pt x="20" y="9"/>
                    </a:cubicBezTo>
                    <a:cubicBezTo>
                      <a:pt x="17" y="21"/>
                      <a:pt x="7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176"/>
              <p:cNvSpPr>
                <a:spLocks/>
              </p:cNvSpPr>
              <p:nvPr/>
            </p:nvSpPr>
            <p:spPr bwMode="auto">
              <a:xfrm>
                <a:off x="2113" y="1744"/>
                <a:ext cx="8" cy="8"/>
              </a:xfrm>
              <a:custGeom>
                <a:avLst/>
                <a:gdLst>
                  <a:gd name="T0" fmla="*/ 0 w 20"/>
                  <a:gd name="T1" fmla="*/ 10 h 21"/>
                  <a:gd name="T2" fmla="*/ 16 w 20"/>
                  <a:gd name="T3" fmla="*/ 18 h 21"/>
                  <a:gd name="T4" fmla="*/ 0 w 20"/>
                  <a:gd name="T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0" y="10"/>
                    </a:moveTo>
                    <a:cubicBezTo>
                      <a:pt x="3" y="0"/>
                      <a:pt x="20" y="8"/>
                      <a:pt x="16" y="18"/>
                    </a:cubicBezTo>
                    <a:cubicBezTo>
                      <a:pt x="5" y="21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177"/>
              <p:cNvSpPr>
                <a:spLocks/>
              </p:cNvSpPr>
              <p:nvPr/>
            </p:nvSpPr>
            <p:spPr bwMode="auto">
              <a:xfrm>
                <a:off x="1327" y="1744"/>
                <a:ext cx="200" cy="127"/>
              </a:xfrm>
              <a:custGeom>
                <a:avLst/>
                <a:gdLst>
                  <a:gd name="T0" fmla="*/ 492 w 492"/>
                  <a:gd name="T1" fmla="*/ 85 h 313"/>
                  <a:gd name="T2" fmla="*/ 408 w 492"/>
                  <a:gd name="T3" fmla="*/ 69 h 313"/>
                  <a:gd name="T4" fmla="*/ 352 w 492"/>
                  <a:gd name="T5" fmla="*/ 97 h 313"/>
                  <a:gd name="T6" fmla="*/ 412 w 492"/>
                  <a:gd name="T7" fmla="*/ 145 h 313"/>
                  <a:gd name="T8" fmla="*/ 432 w 492"/>
                  <a:gd name="T9" fmla="*/ 217 h 313"/>
                  <a:gd name="T10" fmla="*/ 332 w 492"/>
                  <a:gd name="T11" fmla="*/ 189 h 313"/>
                  <a:gd name="T12" fmla="*/ 308 w 492"/>
                  <a:gd name="T13" fmla="*/ 157 h 313"/>
                  <a:gd name="T14" fmla="*/ 276 w 492"/>
                  <a:gd name="T15" fmla="*/ 181 h 313"/>
                  <a:gd name="T16" fmla="*/ 196 w 492"/>
                  <a:gd name="T17" fmla="*/ 313 h 313"/>
                  <a:gd name="T18" fmla="*/ 152 w 492"/>
                  <a:gd name="T19" fmla="*/ 153 h 313"/>
                  <a:gd name="T20" fmla="*/ 0 w 492"/>
                  <a:gd name="T21" fmla="*/ 229 h 313"/>
                  <a:gd name="T22" fmla="*/ 80 w 492"/>
                  <a:gd name="T23" fmla="*/ 93 h 313"/>
                  <a:gd name="T24" fmla="*/ 112 w 492"/>
                  <a:gd name="T25" fmla="*/ 129 h 313"/>
                  <a:gd name="T26" fmla="*/ 248 w 492"/>
                  <a:gd name="T27" fmla="*/ 133 h 313"/>
                  <a:gd name="T28" fmla="*/ 328 w 492"/>
                  <a:gd name="T29" fmla="*/ 29 h 313"/>
                  <a:gd name="T30" fmla="*/ 492 w 492"/>
                  <a:gd name="T31" fmla="*/ 85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2" h="313">
                    <a:moveTo>
                      <a:pt x="492" y="85"/>
                    </a:moveTo>
                    <a:cubicBezTo>
                      <a:pt x="467" y="95"/>
                      <a:pt x="429" y="85"/>
                      <a:pt x="408" y="69"/>
                    </a:cubicBezTo>
                    <a:cubicBezTo>
                      <a:pt x="389" y="78"/>
                      <a:pt x="365" y="82"/>
                      <a:pt x="352" y="97"/>
                    </a:cubicBezTo>
                    <a:cubicBezTo>
                      <a:pt x="348" y="136"/>
                      <a:pt x="393" y="128"/>
                      <a:pt x="412" y="145"/>
                    </a:cubicBezTo>
                    <a:cubicBezTo>
                      <a:pt x="430" y="161"/>
                      <a:pt x="432" y="180"/>
                      <a:pt x="432" y="217"/>
                    </a:cubicBezTo>
                    <a:cubicBezTo>
                      <a:pt x="401" y="228"/>
                      <a:pt x="354" y="210"/>
                      <a:pt x="332" y="189"/>
                    </a:cubicBezTo>
                    <a:cubicBezTo>
                      <a:pt x="320" y="178"/>
                      <a:pt x="324" y="159"/>
                      <a:pt x="308" y="157"/>
                    </a:cubicBezTo>
                    <a:cubicBezTo>
                      <a:pt x="293" y="155"/>
                      <a:pt x="282" y="161"/>
                      <a:pt x="276" y="181"/>
                    </a:cubicBezTo>
                    <a:cubicBezTo>
                      <a:pt x="308" y="244"/>
                      <a:pt x="239" y="287"/>
                      <a:pt x="196" y="313"/>
                    </a:cubicBezTo>
                    <a:cubicBezTo>
                      <a:pt x="145" y="287"/>
                      <a:pt x="166" y="202"/>
                      <a:pt x="152" y="153"/>
                    </a:cubicBezTo>
                    <a:cubicBezTo>
                      <a:pt x="98" y="173"/>
                      <a:pt x="66" y="234"/>
                      <a:pt x="0" y="229"/>
                    </a:cubicBezTo>
                    <a:cubicBezTo>
                      <a:pt x="4" y="184"/>
                      <a:pt x="37" y="90"/>
                      <a:pt x="80" y="93"/>
                    </a:cubicBezTo>
                    <a:cubicBezTo>
                      <a:pt x="95" y="94"/>
                      <a:pt x="103" y="112"/>
                      <a:pt x="112" y="129"/>
                    </a:cubicBezTo>
                    <a:cubicBezTo>
                      <a:pt x="156" y="144"/>
                      <a:pt x="206" y="151"/>
                      <a:pt x="248" y="133"/>
                    </a:cubicBezTo>
                    <a:cubicBezTo>
                      <a:pt x="291" y="115"/>
                      <a:pt x="307" y="62"/>
                      <a:pt x="328" y="29"/>
                    </a:cubicBezTo>
                    <a:cubicBezTo>
                      <a:pt x="400" y="0"/>
                      <a:pt x="484" y="8"/>
                      <a:pt x="492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178"/>
              <p:cNvSpPr>
                <a:spLocks/>
              </p:cNvSpPr>
              <p:nvPr/>
            </p:nvSpPr>
            <p:spPr bwMode="auto">
              <a:xfrm>
                <a:off x="2102" y="1750"/>
                <a:ext cx="8" cy="12"/>
              </a:xfrm>
              <a:custGeom>
                <a:avLst/>
                <a:gdLst>
                  <a:gd name="T0" fmla="*/ 0 w 21"/>
                  <a:gd name="T1" fmla="*/ 19 h 30"/>
                  <a:gd name="T2" fmla="*/ 0 w 21"/>
                  <a:gd name="T3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30">
                    <a:moveTo>
                      <a:pt x="0" y="19"/>
                    </a:moveTo>
                    <a:cubicBezTo>
                      <a:pt x="10" y="0"/>
                      <a:pt x="21" y="30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179"/>
              <p:cNvSpPr>
                <a:spLocks/>
              </p:cNvSpPr>
              <p:nvPr/>
            </p:nvSpPr>
            <p:spPr bwMode="auto">
              <a:xfrm>
                <a:off x="1799" y="1758"/>
                <a:ext cx="48" cy="55"/>
              </a:xfrm>
              <a:custGeom>
                <a:avLst/>
                <a:gdLst>
                  <a:gd name="T0" fmla="*/ 112 w 120"/>
                  <a:gd name="T1" fmla="*/ 3 h 135"/>
                  <a:gd name="T2" fmla="*/ 64 w 120"/>
                  <a:gd name="T3" fmla="*/ 135 h 135"/>
                  <a:gd name="T4" fmla="*/ 0 w 120"/>
                  <a:gd name="T5" fmla="*/ 83 h 135"/>
                  <a:gd name="T6" fmla="*/ 112 w 120"/>
                  <a:gd name="T7" fmla="*/ 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0" h="135">
                    <a:moveTo>
                      <a:pt x="112" y="3"/>
                    </a:moveTo>
                    <a:cubicBezTo>
                      <a:pt x="120" y="58"/>
                      <a:pt x="98" y="109"/>
                      <a:pt x="64" y="135"/>
                    </a:cubicBezTo>
                    <a:cubicBezTo>
                      <a:pt x="41" y="119"/>
                      <a:pt x="22" y="100"/>
                      <a:pt x="0" y="83"/>
                    </a:cubicBezTo>
                    <a:cubicBezTo>
                      <a:pt x="15" y="34"/>
                      <a:pt x="45" y="0"/>
                      <a:pt x="1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180"/>
              <p:cNvSpPr>
                <a:spLocks/>
              </p:cNvSpPr>
              <p:nvPr/>
            </p:nvSpPr>
            <p:spPr bwMode="auto">
              <a:xfrm>
                <a:off x="2147" y="1757"/>
                <a:ext cx="77" cy="103"/>
              </a:xfrm>
              <a:custGeom>
                <a:avLst/>
                <a:gdLst>
                  <a:gd name="T0" fmla="*/ 188 w 189"/>
                  <a:gd name="T1" fmla="*/ 78 h 254"/>
                  <a:gd name="T2" fmla="*/ 48 w 189"/>
                  <a:gd name="T3" fmla="*/ 110 h 254"/>
                  <a:gd name="T4" fmla="*/ 140 w 189"/>
                  <a:gd name="T5" fmla="*/ 214 h 254"/>
                  <a:gd name="T6" fmla="*/ 120 w 189"/>
                  <a:gd name="T7" fmla="*/ 238 h 254"/>
                  <a:gd name="T8" fmla="*/ 0 w 189"/>
                  <a:gd name="T9" fmla="*/ 174 h 254"/>
                  <a:gd name="T10" fmla="*/ 44 w 189"/>
                  <a:gd name="T11" fmla="*/ 26 h 254"/>
                  <a:gd name="T12" fmla="*/ 188 w 189"/>
                  <a:gd name="T13" fmla="*/ 78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254">
                    <a:moveTo>
                      <a:pt x="188" y="78"/>
                    </a:moveTo>
                    <a:cubicBezTo>
                      <a:pt x="156" y="108"/>
                      <a:pt x="87" y="96"/>
                      <a:pt x="48" y="110"/>
                    </a:cubicBezTo>
                    <a:cubicBezTo>
                      <a:pt x="57" y="166"/>
                      <a:pt x="125" y="164"/>
                      <a:pt x="140" y="214"/>
                    </a:cubicBezTo>
                    <a:cubicBezTo>
                      <a:pt x="129" y="218"/>
                      <a:pt x="127" y="230"/>
                      <a:pt x="120" y="238"/>
                    </a:cubicBezTo>
                    <a:cubicBezTo>
                      <a:pt x="54" y="254"/>
                      <a:pt x="28" y="208"/>
                      <a:pt x="0" y="174"/>
                    </a:cubicBezTo>
                    <a:cubicBezTo>
                      <a:pt x="19" y="129"/>
                      <a:pt x="48" y="94"/>
                      <a:pt x="44" y="26"/>
                    </a:cubicBezTo>
                    <a:cubicBezTo>
                      <a:pt x="96" y="0"/>
                      <a:pt x="189" y="0"/>
                      <a:pt x="188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181"/>
              <p:cNvSpPr>
                <a:spLocks/>
              </p:cNvSpPr>
              <p:nvPr/>
            </p:nvSpPr>
            <p:spPr bwMode="auto">
              <a:xfrm>
                <a:off x="1983" y="1757"/>
                <a:ext cx="57" cy="49"/>
              </a:xfrm>
              <a:custGeom>
                <a:avLst/>
                <a:gdLst>
                  <a:gd name="T0" fmla="*/ 137 w 141"/>
                  <a:gd name="T1" fmla="*/ 30 h 122"/>
                  <a:gd name="T2" fmla="*/ 141 w 141"/>
                  <a:gd name="T3" fmla="*/ 118 h 122"/>
                  <a:gd name="T4" fmla="*/ 1 w 141"/>
                  <a:gd name="T5" fmla="*/ 94 h 122"/>
                  <a:gd name="T6" fmla="*/ 13 w 141"/>
                  <a:gd name="T7" fmla="*/ 54 h 122"/>
                  <a:gd name="T8" fmla="*/ 137 w 141"/>
                  <a:gd name="T9" fmla="*/ 3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122">
                    <a:moveTo>
                      <a:pt x="137" y="30"/>
                    </a:moveTo>
                    <a:cubicBezTo>
                      <a:pt x="140" y="54"/>
                      <a:pt x="139" y="96"/>
                      <a:pt x="141" y="118"/>
                    </a:cubicBezTo>
                    <a:cubicBezTo>
                      <a:pt x="84" y="122"/>
                      <a:pt x="35" y="121"/>
                      <a:pt x="1" y="94"/>
                    </a:cubicBezTo>
                    <a:cubicBezTo>
                      <a:pt x="0" y="76"/>
                      <a:pt x="11" y="69"/>
                      <a:pt x="13" y="54"/>
                    </a:cubicBezTo>
                    <a:cubicBezTo>
                      <a:pt x="46" y="38"/>
                      <a:pt x="93" y="0"/>
                      <a:pt x="137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182"/>
              <p:cNvSpPr>
                <a:spLocks/>
              </p:cNvSpPr>
              <p:nvPr/>
            </p:nvSpPr>
            <p:spPr bwMode="auto">
              <a:xfrm>
                <a:off x="1380" y="1766"/>
                <a:ext cx="12" cy="8"/>
              </a:xfrm>
              <a:custGeom>
                <a:avLst/>
                <a:gdLst>
                  <a:gd name="T0" fmla="*/ 7 w 31"/>
                  <a:gd name="T1" fmla="*/ 0 h 21"/>
                  <a:gd name="T2" fmla="*/ 31 w 31"/>
                  <a:gd name="T3" fmla="*/ 12 h 21"/>
                  <a:gd name="T4" fmla="*/ 7 w 31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7" y="0"/>
                    </a:moveTo>
                    <a:cubicBezTo>
                      <a:pt x="13" y="6"/>
                      <a:pt x="17" y="14"/>
                      <a:pt x="31" y="12"/>
                    </a:cubicBezTo>
                    <a:cubicBezTo>
                      <a:pt x="25" y="21"/>
                      <a:pt x="0" y="17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183"/>
              <p:cNvSpPr>
                <a:spLocks/>
              </p:cNvSpPr>
              <p:nvPr/>
            </p:nvSpPr>
            <p:spPr bwMode="auto">
              <a:xfrm>
                <a:off x="1397" y="1766"/>
                <a:ext cx="21" cy="12"/>
              </a:xfrm>
              <a:custGeom>
                <a:avLst/>
                <a:gdLst>
                  <a:gd name="T0" fmla="*/ 13 w 53"/>
                  <a:gd name="T1" fmla="*/ 0 h 30"/>
                  <a:gd name="T2" fmla="*/ 53 w 53"/>
                  <a:gd name="T3" fmla="*/ 12 h 30"/>
                  <a:gd name="T4" fmla="*/ 5 w 53"/>
                  <a:gd name="T5" fmla="*/ 16 h 30"/>
                  <a:gd name="T6" fmla="*/ 13 w 53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30">
                    <a:moveTo>
                      <a:pt x="13" y="0"/>
                    </a:moveTo>
                    <a:cubicBezTo>
                      <a:pt x="28" y="2"/>
                      <a:pt x="35" y="12"/>
                      <a:pt x="53" y="12"/>
                    </a:cubicBezTo>
                    <a:cubicBezTo>
                      <a:pt x="46" y="30"/>
                      <a:pt x="25" y="10"/>
                      <a:pt x="5" y="16"/>
                    </a:cubicBezTo>
                    <a:cubicBezTo>
                      <a:pt x="0" y="3"/>
                      <a:pt x="18" y="13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184"/>
              <p:cNvSpPr>
                <a:spLocks/>
              </p:cNvSpPr>
              <p:nvPr/>
            </p:nvSpPr>
            <p:spPr bwMode="auto">
              <a:xfrm>
                <a:off x="3819" y="1775"/>
                <a:ext cx="684" cy="252"/>
              </a:xfrm>
              <a:custGeom>
                <a:avLst/>
                <a:gdLst>
                  <a:gd name="T0" fmla="*/ 1689 w 1689"/>
                  <a:gd name="T1" fmla="*/ 604 h 621"/>
                  <a:gd name="T2" fmla="*/ 1529 w 1689"/>
                  <a:gd name="T3" fmla="*/ 572 h 621"/>
                  <a:gd name="T4" fmla="*/ 1413 w 1689"/>
                  <a:gd name="T5" fmla="*/ 540 h 621"/>
                  <a:gd name="T6" fmla="*/ 1341 w 1689"/>
                  <a:gd name="T7" fmla="*/ 520 h 621"/>
                  <a:gd name="T8" fmla="*/ 1317 w 1689"/>
                  <a:gd name="T9" fmla="*/ 504 h 621"/>
                  <a:gd name="T10" fmla="*/ 1261 w 1689"/>
                  <a:gd name="T11" fmla="*/ 480 h 621"/>
                  <a:gd name="T12" fmla="*/ 1225 w 1689"/>
                  <a:gd name="T13" fmla="*/ 476 h 621"/>
                  <a:gd name="T14" fmla="*/ 1089 w 1689"/>
                  <a:gd name="T15" fmla="*/ 420 h 621"/>
                  <a:gd name="T16" fmla="*/ 865 w 1689"/>
                  <a:gd name="T17" fmla="*/ 348 h 621"/>
                  <a:gd name="T18" fmla="*/ 681 w 1689"/>
                  <a:gd name="T19" fmla="*/ 276 h 621"/>
                  <a:gd name="T20" fmla="*/ 613 w 1689"/>
                  <a:gd name="T21" fmla="*/ 260 h 621"/>
                  <a:gd name="T22" fmla="*/ 561 w 1689"/>
                  <a:gd name="T23" fmla="*/ 244 h 621"/>
                  <a:gd name="T24" fmla="*/ 337 w 1689"/>
                  <a:gd name="T25" fmla="*/ 160 h 621"/>
                  <a:gd name="T26" fmla="*/ 261 w 1689"/>
                  <a:gd name="T27" fmla="*/ 132 h 621"/>
                  <a:gd name="T28" fmla="*/ 149 w 1689"/>
                  <a:gd name="T29" fmla="*/ 84 h 621"/>
                  <a:gd name="T30" fmla="*/ 1 w 1689"/>
                  <a:gd name="T31" fmla="*/ 40 h 621"/>
                  <a:gd name="T32" fmla="*/ 5 w 1689"/>
                  <a:gd name="T33" fmla="*/ 0 h 621"/>
                  <a:gd name="T34" fmla="*/ 101 w 1689"/>
                  <a:gd name="T35" fmla="*/ 32 h 621"/>
                  <a:gd name="T36" fmla="*/ 181 w 1689"/>
                  <a:gd name="T37" fmla="*/ 64 h 621"/>
                  <a:gd name="T38" fmla="*/ 365 w 1689"/>
                  <a:gd name="T39" fmla="*/ 120 h 621"/>
                  <a:gd name="T40" fmla="*/ 381 w 1689"/>
                  <a:gd name="T41" fmla="*/ 120 h 621"/>
                  <a:gd name="T42" fmla="*/ 385 w 1689"/>
                  <a:gd name="T43" fmla="*/ 128 h 621"/>
                  <a:gd name="T44" fmla="*/ 417 w 1689"/>
                  <a:gd name="T45" fmla="*/ 128 h 621"/>
                  <a:gd name="T46" fmla="*/ 445 w 1689"/>
                  <a:gd name="T47" fmla="*/ 144 h 621"/>
                  <a:gd name="T48" fmla="*/ 465 w 1689"/>
                  <a:gd name="T49" fmla="*/ 148 h 621"/>
                  <a:gd name="T50" fmla="*/ 473 w 1689"/>
                  <a:gd name="T51" fmla="*/ 160 h 621"/>
                  <a:gd name="T52" fmla="*/ 513 w 1689"/>
                  <a:gd name="T53" fmla="*/ 168 h 621"/>
                  <a:gd name="T54" fmla="*/ 609 w 1689"/>
                  <a:gd name="T55" fmla="*/ 212 h 621"/>
                  <a:gd name="T56" fmla="*/ 645 w 1689"/>
                  <a:gd name="T57" fmla="*/ 216 h 621"/>
                  <a:gd name="T58" fmla="*/ 737 w 1689"/>
                  <a:gd name="T59" fmla="*/ 248 h 621"/>
                  <a:gd name="T60" fmla="*/ 761 w 1689"/>
                  <a:gd name="T61" fmla="*/ 264 h 621"/>
                  <a:gd name="T62" fmla="*/ 913 w 1689"/>
                  <a:gd name="T63" fmla="*/ 304 h 621"/>
                  <a:gd name="T64" fmla="*/ 1065 w 1689"/>
                  <a:gd name="T65" fmla="*/ 360 h 621"/>
                  <a:gd name="T66" fmla="*/ 1085 w 1689"/>
                  <a:gd name="T67" fmla="*/ 376 h 621"/>
                  <a:gd name="T68" fmla="*/ 1113 w 1689"/>
                  <a:gd name="T69" fmla="*/ 376 h 621"/>
                  <a:gd name="T70" fmla="*/ 1217 w 1689"/>
                  <a:gd name="T71" fmla="*/ 424 h 621"/>
                  <a:gd name="T72" fmla="*/ 1349 w 1689"/>
                  <a:gd name="T73" fmla="*/ 468 h 621"/>
                  <a:gd name="T74" fmla="*/ 1409 w 1689"/>
                  <a:gd name="T75" fmla="*/ 480 h 621"/>
                  <a:gd name="T76" fmla="*/ 1421 w 1689"/>
                  <a:gd name="T77" fmla="*/ 492 h 621"/>
                  <a:gd name="T78" fmla="*/ 1549 w 1689"/>
                  <a:gd name="T79" fmla="*/ 528 h 621"/>
                  <a:gd name="T80" fmla="*/ 1585 w 1689"/>
                  <a:gd name="T81" fmla="*/ 548 h 621"/>
                  <a:gd name="T82" fmla="*/ 1689 w 1689"/>
                  <a:gd name="T83" fmla="*/ 604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89" h="621">
                    <a:moveTo>
                      <a:pt x="1689" y="604"/>
                    </a:moveTo>
                    <a:cubicBezTo>
                      <a:pt x="1646" y="621"/>
                      <a:pt x="1574" y="585"/>
                      <a:pt x="1529" y="572"/>
                    </a:cubicBezTo>
                    <a:cubicBezTo>
                      <a:pt x="1485" y="559"/>
                      <a:pt x="1458" y="554"/>
                      <a:pt x="1413" y="540"/>
                    </a:cubicBezTo>
                    <a:cubicBezTo>
                      <a:pt x="1390" y="533"/>
                      <a:pt x="1362" y="528"/>
                      <a:pt x="1341" y="520"/>
                    </a:cubicBezTo>
                    <a:cubicBezTo>
                      <a:pt x="1336" y="518"/>
                      <a:pt x="1327" y="509"/>
                      <a:pt x="1317" y="504"/>
                    </a:cubicBezTo>
                    <a:cubicBezTo>
                      <a:pt x="1300" y="495"/>
                      <a:pt x="1282" y="486"/>
                      <a:pt x="1261" y="480"/>
                    </a:cubicBezTo>
                    <a:cubicBezTo>
                      <a:pt x="1250" y="477"/>
                      <a:pt x="1238" y="479"/>
                      <a:pt x="1225" y="476"/>
                    </a:cubicBezTo>
                    <a:cubicBezTo>
                      <a:pt x="1179" y="464"/>
                      <a:pt x="1138" y="440"/>
                      <a:pt x="1089" y="420"/>
                    </a:cubicBezTo>
                    <a:cubicBezTo>
                      <a:pt x="1012" y="404"/>
                      <a:pt x="941" y="370"/>
                      <a:pt x="865" y="348"/>
                    </a:cubicBezTo>
                    <a:cubicBezTo>
                      <a:pt x="800" y="329"/>
                      <a:pt x="738" y="303"/>
                      <a:pt x="681" y="276"/>
                    </a:cubicBezTo>
                    <a:cubicBezTo>
                      <a:pt x="648" y="281"/>
                      <a:pt x="639" y="262"/>
                      <a:pt x="613" y="260"/>
                    </a:cubicBezTo>
                    <a:cubicBezTo>
                      <a:pt x="600" y="251"/>
                      <a:pt x="588" y="240"/>
                      <a:pt x="561" y="244"/>
                    </a:cubicBezTo>
                    <a:cubicBezTo>
                      <a:pt x="493" y="203"/>
                      <a:pt x="412" y="192"/>
                      <a:pt x="337" y="160"/>
                    </a:cubicBezTo>
                    <a:cubicBezTo>
                      <a:pt x="318" y="152"/>
                      <a:pt x="296" y="127"/>
                      <a:pt x="261" y="132"/>
                    </a:cubicBezTo>
                    <a:cubicBezTo>
                      <a:pt x="235" y="104"/>
                      <a:pt x="174" y="112"/>
                      <a:pt x="149" y="84"/>
                    </a:cubicBezTo>
                    <a:cubicBezTo>
                      <a:pt x="90" y="79"/>
                      <a:pt x="52" y="53"/>
                      <a:pt x="1" y="40"/>
                    </a:cubicBezTo>
                    <a:cubicBezTo>
                      <a:pt x="0" y="25"/>
                      <a:pt x="1" y="11"/>
                      <a:pt x="5" y="0"/>
                    </a:cubicBezTo>
                    <a:cubicBezTo>
                      <a:pt x="47" y="1"/>
                      <a:pt x="82" y="8"/>
                      <a:pt x="101" y="32"/>
                    </a:cubicBezTo>
                    <a:cubicBezTo>
                      <a:pt x="138" y="33"/>
                      <a:pt x="159" y="48"/>
                      <a:pt x="181" y="64"/>
                    </a:cubicBezTo>
                    <a:cubicBezTo>
                      <a:pt x="249" y="66"/>
                      <a:pt x="306" y="98"/>
                      <a:pt x="365" y="120"/>
                    </a:cubicBezTo>
                    <a:cubicBezTo>
                      <a:pt x="370" y="122"/>
                      <a:pt x="377" y="118"/>
                      <a:pt x="381" y="120"/>
                    </a:cubicBezTo>
                    <a:cubicBezTo>
                      <a:pt x="382" y="121"/>
                      <a:pt x="384" y="128"/>
                      <a:pt x="385" y="128"/>
                    </a:cubicBezTo>
                    <a:cubicBezTo>
                      <a:pt x="395" y="130"/>
                      <a:pt x="407" y="125"/>
                      <a:pt x="417" y="128"/>
                    </a:cubicBezTo>
                    <a:cubicBezTo>
                      <a:pt x="428" y="131"/>
                      <a:pt x="435" y="139"/>
                      <a:pt x="445" y="144"/>
                    </a:cubicBezTo>
                    <a:cubicBezTo>
                      <a:pt x="451" y="147"/>
                      <a:pt x="459" y="144"/>
                      <a:pt x="465" y="148"/>
                    </a:cubicBezTo>
                    <a:cubicBezTo>
                      <a:pt x="468" y="150"/>
                      <a:pt x="470" y="159"/>
                      <a:pt x="473" y="160"/>
                    </a:cubicBezTo>
                    <a:cubicBezTo>
                      <a:pt x="485" y="165"/>
                      <a:pt x="500" y="163"/>
                      <a:pt x="513" y="168"/>
                    </a:cubicBezTo>
                    <a:cubicBezTo>
                      <a:pt x="541" y="180"/>
                      <a:pt x="575" y="201"/>
                      <a:pt x="609" y="212"/>
                    </a:cubicBezTo>
                    <a:cubicBezTo>
                      <a:pt x="622" y="216"/>
                      <a:pt x="632" y="212"/>
                      <a:pt x="645" y="216"/>
                    </a:cubicBezTo>
                    <a:cubicBezTo>
                      <a:pt x="665" y="223"/>
                      <a:pt x="702" y="246"/>
                      <a:pt x="737" y="248"/>
                    </a:cubicBezTo>
                    <a:cubicBezTo>
                      <a:pt x="751" y="247"/>
                      <a:pt x="750" y="262"/>
                      <a:pt x="761" y="264"/>
                    </a:cubicBezTo>
                    <a:cubicBezTo>
                      <a:pt x="819" y="270"/>
                      <a:pt x="850" y="303"/>
                      <a:pt x="913" y="304"/>
                    </a:cubicBezTo>
                    <a:cubicBezTo>
                      <a:pt x="955" y="332"/>
                      <a:pt x="1012" y="343"/>
                      <a:pt x="1065" y="360"/>
                    </a:cubicBezTo>
                    <a:cubicBezTo>
                      <a:pt x="1079" y="358"/>
                      <a:pt x="1077" y="372"/>
                      <a:pt x="1085" y="376"/>
                    </a:cubicBezTo>
                    <a:cubicBezTo>
                      <a:pt x="1094" y="376"/>
                      <a:pt x="1104" y="376"/>
                      <a:pt x="1113" y="376"/>
                    </a:cubicBezTo>
                    <a:cubicBezTo>
                      <a:pt x="1137" y="403"/>
                      <a:pt x="1188" y="402"/>
                      <a:pt x="1217" y="424"/>
                    </a:cubicBezTo>
                    <a:cubicBezTo>
                      <a:pt x="1265" y="421"/>
                      <a:pt x="1306" y="452"/>
                      <a:pt x="1349" y="468"/>
                    </a:cubicBezTo>
                    <a:cubicBezTo>
                      <a:pt x="1368" y="475"/>
                      <a:pt x="1390" y="473"/>
                      <a:pt x="1409" y="480"/>
                    </a:cubicBezTo>
                    <a:cubicBezTo>
                      <a:pt x="1415" y="482"/>
                      <a:pt x="1417" y="490"/>
                      <a:pt x="1421" y="492"/>
                    </a:cubicBezTo>
                    <a:cubicBezTo>
                      <a:pt x="1455" y="511"/>
                      <a:pt x="1508" y="513"/>
                      <a:pt x="1549" y="528"/>
                    </a:cubicBezTo>
                    <a:cubicBezTo>
                      <a:pt x="1562" y="533"/>
                      <a:pt x="1572" y="543"/>
                      <a:pt x="1585" y="548"/>
                    </a:cubicBezTo>
                    <a:cubicBezTo>
                      <a:pt x="1619" y="562"/>
                      <a:pt x="1677" y="559"/>
                      <a:pt x="1689" y="6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185"/>
              <p:cNvSpPr>
                <a:spLocks/>
              </p:cNvSpPr>
              <p:nvPr/>
            </p:nvSpPr>
            <p:spPr bwMode="auto">
              <a:xfrm>
                <a:off x="3704" y="1779"/>
                <a:ext cx="57" cy="85"/>
              </a:xfrm>
              <a:custGeom>
                <a:avLst/>
                <a:gdLst>
                  <a:gd name="T0" fmla="*/ 140 w 140"/>
                  <a:gd name="T1" fmla="*/ 212 h 212"/>
                  <a:gd name="T2" fmla="*/ 68 w 140"/>
                  <a:gd name="T3" fmla="*/ 160 h 212"/>
                  <a:gd name="T4" fmla="*/ 0 w 140"/>
                  <a:gd name="T5" fmla="*/ 84 h 212"/>
                  <a:gd name="T6" fmla="*/ 64 w 140"/>
                  <a:gd name="T7" fmla="*/ 0 h 212"/>
                  <a:gd name="T8" fmla="*/ 104 w 140"/>
                  <a:gd name="T9" fmla="*/ 68 h 212"/>
                  <a:gd name="T10" fmla="*/ 140 w 140"/>
                  <a:gd name="T11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212">
                    <a:moveTo>
                      <a:pt x="140" y="212"/>
                    </a:moveTo>
                    <a:cubicBezTo>
                      <a:pt x="112" y="199"/>
                      <a:pt x="101" y="168"/>
                      <a:pt x="68" y="160"/>
                    </a:cubicBezTo>
                    <a:cubicBezTo>
                      <a:pt x="52" y="128"/>
                      <a:pt x="23" y="109"/>
                      <a:pt x="0" y="84"/>
                    </a:cubicBezTo>
                    <a:cubicBezTo>
                      <a:pt x="18" y="52"/>
                      <a:pt x="27" y="12"/>
                      <a:pt x="64" y="0"/>
                    </a:cubicBezTo>
                    <a:cubicBezTo>
                      <a:pt x="70" y="30"/>
                      <a:pt x="88" y="48"/>
                      <a:pt x="104" y="68"/>
                    </a:cubicBezTo>
                    <a:cubicBezTo>
                      <a:pt x="112" y="120"/>
                      <a:pt x="133" y="159"/>
                      <a:pt x="140" y="2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186"/>
              <p:cNvSpPr>
                <a:spLocks/>
              </p:cNvSpPr>
              <p:nvPr/>
            </p:nvSpPr>
            <p:spPr bwMode="auto">
              <a:xfrm>
                <a:off x="2064" y="1780"/>
                <a:ext cx="7" cy="5"/>
              </a:xfrm>
              <a:custGeom>
                <a:avLst/>
                <a:gdLst>
                  <a:gd name="T0" fmla="*/ 1 w 16"/>
                  <a:gd name="T1" fmla="*/ 0 h 13"/>
                  <a:gd name="T2" fmla="*/ 13 w 16"/>
                  <a:gd name="T3" fmla="*/ 12 h 13"/>
                  <a:gd name="T4" fmla="*/ 1 w 16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187"/>
              <p:cNvSpPr>
                <a:spLocks/>
              </p:cNvSpPr>
              <p:nvPr/>
            </p:nvSpPr>
            <p:spPr bwMode="auto">
              <a:xfrm>
                <a:off x="2110" y="1779"/>
                <a:ext cx="13" cy="8"/>
              </a:xfrm>
              <a:custGeom>
                <a:avLst/>
                <a:gdLst>
                  <a:gd name="T0" fmla="*/ 32 w 32"/>
                  <a:gd name="T1" fmla="*/ 15 h 19"/>
                  <a:gd name="T2" fmla="*/ 0 w 32"/>
                  <a:gd name="T3" fmla="*/ 11 h 19"/>
                  <a:gd name="T4" fmla="*/ 32 w 32"/>
                  <a:gd name="T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32" y="15"/>
                    </a:moveTo>
                    <a:cubicBezTo>
                      <a:pt x="19" y="7"/>
                      <a:pt x="10" y="19"/>
                      <a:pt x="0" y="11"/>
                    </a:cubicBezTo>
                    <a:cubicBezTo>
                      <a:pt x="5" y="0"/>
                      <a:pt x="31" y="1"/>
                      <a:pt x="32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188"/>
              <p:cNvSpPr>
                <a:spLocks/>
              </p:cNvSpPr>
              <p:nvPr/>
            </p:nvSpPr>
            <p:spPr bwMode="auto">
              <a:xfrm>
                <a:off x="2078" y="1783"/>
                <a:ext cx="11" cy="8"/>
              </a:xfrm>
              <a:custGeom>
                <a:avLst/>
                <a:gdLst>
                  <a:gd name="T0" fmla="*/ 22 w 27"/>
                  <a:gd name="T1" fmla="*/ 4 h 18"/>
                  <a:gd name="T2" fmla="*/ 26 w 27"/>
                  <a:gd name="T3" fmla="*/ 16 h 18"/>
                  <a:gd name="T4" fmla="*/ 6 w 27"/>
                  <a:gd name="T5" fmla="*/ 16 h 18"/>
                  <a:gd name="T6" fmla="*/ 22 w 27"/>
                  <a:gd name="T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4"/>
                    </a:moveTo>
                    <a:cubicBezTo>
                      <a:pt x="27" y="5"/>
                      <a:pt x="25" y="11"/>
                      <a:pt x="26" y="16"/>
                    </a:cubicBezTo>
                    <a:cubicBezTo>
                      <a:pt x="18" y="8"/>
                      <a:pt x="19" y="18"/>
                      <a:pt x="6" y="16"/>
                    </a:cubicBezTo>
                    <a:cubicBezTo>
                      <a:pt x="0" y="0"/>
                      <a:pt x="23" y="15"/>
                      <a:pt x="2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189"/>
              <p:cNvSpPr>
                <a:spLocks/>
              </p:cNvSpPr>
              <p:nvPr/>
            </p:nvSpPr>
            <p:spPr bwMode="auto">
              <a:xfrm>
                <a:off x="2095" y="1788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9" y="10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190"/>
              <p:cNvSpPr>
                <a:spLocks/>
              </p:cNvSpPr>
              <p:nvPr/>
            </p:nvSpPr>
            <p:spPr bwMode="auto">
              <a:xfrm>
                <a:off x="1655" y="1796"/>
                <a:ext cx="74" cy="55"/>
              </a:xfrm>
              <a:custGeom>
                <a:avLst/>
                <a:gdLst>
                  <a:gd name="T0" fmla="*/ 164 w 183"/>
                  <a:gd name="T1" fmla="*/ 137 h 137"/>
                  <a:gd name="T2" fmla="*/ 52 w 183"/>
                  <a:gd name="T3" fmla="*/ 93 h 137"/>
                  <a:gd name="T4" fmla="*/ 0 w 183"/>
                  <a:gd name="T5" fmla="*/ 41 h 137"/>
                  <a:gd name="T6" fmla="*/ 96 w 183"/>
                  <a:gd name="T7" fmla="*/ 5 h 137"/>
                  <a:gd name="T8" fmla="*/ 136 w 183"/>
                  <a:gd name="T9" fmla="*/ 33 h 137"/>
                  <a:gd name="T10" fmla="*/ 172 w 183"/>
                  <a:gd name="T11" fmla="*/ 65 h 137"/>
                  <a:gd name="T12" fmla="*/ 164 w 183"/>
                  <a:gd name="T13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37">
                    <a:moveTo>
                      <a:pt x="164" y="137"/>
                    </a:moveTo>
                    <a:cubicBezTo>
                      <a:pt x="121" y="129"/>
                      <a:pt x="87" y="113"/>
                      <a:pt x="52" y="93"/>
                    </a:cubicBezTo>
                    <a:cubicBezTo>
                      <a:pt x="31" y="81"/>
                      <a:pt x="1" y="67"/>
                      <a:pt x="0" y="41"/>
                    </a:cubicBezTo>
                    <a:cubicBezTo>
                      <a:pt x="34" y="33"/>
                      <a:pt x="59" y="0"/>
                      <a:pt x="96" y="5"/>
                    </a:cubicBezTo>
                    <a:cubicBezTo>
                      <a:pt x="105" y="6"/>
                      <a:pt x="122" y="21"/>
                      <a:pt x="136" y="33"/>
                    </a:cubicBezTo>
                    <a:cubicBezTo>
                      <a:pt x="144" y="40"/>
                      <a:pt x="169" y="58"/>
                      <a:pt x="172" y="65"/>
                    </a:cubicBezTo>
                    <a:cubicBezTo>
                      <a:pt x="183" y="90"/>
                      <a:pt x="165" y="113"/>
                      <a:pt x="164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191"/>
              <p:cNvSpPr>
                <a:spLocks/>
              </p:cNvSpPr>
              <p:nvPr/>
            </p:nvSpPr>
            <p:spPr bwMode="auto">
              <a:xfrm>
                <a:off x="2129" y="1804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192"/>
              <p:cNvSpPr>
                <a:spLocks/>
              </p:cNvSpPr>
              <p:nvPr/>
            </p:nvSpPr>
            <p:spPr bwMode="auto">
              <a:xfrm>
                <a:off x="2110" y="1812"/>
                <a:ext cx="13" cy="10"/>
              </a:xfrm>
              <a:custGeom>
                <a:avLst/>
                <a:gdLst>
                  <a:gd name="T0" fmla="*/ 9 w 33"/>
                  <a:gd name="T1" fmla="*/ 1 h 25"/>
                  <a:gd name="T2" fmla="*/ 13 w 33"/>
                  <a:gd name="T3" fmla="*/ 5 h 25"/>
                  <a:gd name="T4" fmla="*/ 33 w 33"/>
                  <a:gd name="T5" fmla="*/ 9 h 25"/>
                  <a:gd name="T6" fmla="*/ 9 w 33"/>
                  <a:gd name="T7" fmla="*/ 25 h 25"/>
                  <a:gd name="T8" fmla="*/ 1 w 33"/>
                  <a:gd name="T9" fmla="*/ 13 h 25"/>
                  <a:gd name="T10" fmla="*/ 9 w 33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5">
                    <a:moveTo>
                      <a:pt x="9" y="1"/>
                    </a:moveTo>
                    <a:cubicBezTo>
                      <a:pt x="12" y="0"/>
                      <a:pt x="13" y="3"/>
                      <a:pt x="13" y="5"/>
                    </a:cubicBezTo>
                    <a:cubicBezTo>
                      <a:pt x="12" y="14"/>
                      <a:pt x="27" y="7"/>
                      <a:pt x="33" y="9"/>
                    </a:cubicBezTo>
                    <a:cubicBezTo>
                      <a:pt x="28" y="17"/>
                      <a:pt x="20" y="23"/>
                      <a:pt x="9" y="25"/>
                    </a:cubicBezTo>
                    <a:cubicBezTo>
                      <a:pt x="6" y="21"/>
                      <a:pt x="0" y="21"/>
                      <a:pt x="1" y="13"/>
                    </a:cubicBezTo>
                    <a:cubicBezTo>
                      <a:pt x="15" y="21"/>
                      <a:pt x="11" y="15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193"/>
              <p:cNvSpPr>
                <a:spLocks/>
              </p:cNvSpPr>
              <p:nvPr/>
            </p:nvSpPr>
            <p:spPr bwMode="auto">
              <a:xfrm>
                <a:off x="2104" y="1817"/>
                <a:ext cx="6" cy="5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94"/>
              <p:cNvSpPr>
                <a:spLocks/>
              </p:cNvSpPr>
              <p:nvPr/>
            </p:nvSpPr>
            <p:spPr bwMode="auto">
              <a:xfrm>
                <a:off x="2076" y="1819"/>
                <a:ext cx="9" cy="10"/>
              </a:xfrm>
              <a:custGeom>
                <a:avLst/>
                <a:gdLst>
                  <a:gd name="T0" fmla="*/ 7 w 21"/>
                  <a:gd name="T1" fmla="*/ 1 h 25"/>
                  <a:gd name="T2" fmla="*/ 15 w 21"/>
                  <a:gd name="T3" fmla="*/ 25 h 25"/>
                  <a:gd name="T4" fmla="*/ 7 w 21"/>
                  <a:gd name="T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7" y="1"/>
                    </a:moveTo>
                    <a:cubicBezTo>
                      <a:pt x="21" y="0"/>
                      <a:pt x="6" y="16"/>
                      <a:pt x="15" y="25"/>
                    </a:cubicBezTo>
                    <a:cubicBezTo>
                      <a:pt x="0" y="24"/>
                      <a:pt x="4" y="1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95"/>
              <p:cNvSpPr>
                <a:spLocks/>
              </p:cNvSpPr>
              <p:nvPr/>
            </p:nvSpPr>
            <p:spPr bwMode="auto">
              <a:xfrm>
                <a:off x="1763" y="1819"/>
                <a:ext cx="10" cy="9"/>
              </a:xfrm>
              <a:custGeom>
                <a:avLst/>
                <a:gdLst>
                  <a:gd name="T0" fmla="*/ 0 w 25"/>
                  <a:gd name="T1" fmla="*/ 4 h 21"/>
                  <a:gd name="T2" fmla="*/ 20 w 25"/>
                  <a:gd name="T3" fmla="*/ 16 h 21"/>
                  <a:gd name="T4" fmla="*/ 0 w 25"/>
                  <a:gd name="T5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1">
                    <a:moveTo>
                      <a:pt x="0" y="4"/>
                    </a:moveTo>
                    <a:cubicBezTo>
                      <a:pt x="11" y="4"/>
                      <a:pt x="25" y="0"/>
                      <a:pt x="20" y="16"/>
                    </a:cubicBezTo>
                    <a:cubicBezTo>
                      <a:pt x="14" y="9"/>
                      <a:pt x="2" y="2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96"/>
              <p:cNvSpPr>
                <a:spLocks/>
              </p:cNvSpPr>
              <p:nvPr/>
            </p:nvSpPr>
            <p:spPr bwMode="auto">
              <a:xfrm>
                <a:off x="2021" y="1830"/>
                <a:ext cx="47" cy="49"/>
              </a:xfrm>
              <a:custGeom>
                <a:avLst/>
                <a:gdLst>
                  <a:gd name="T0" fmla="*/ 116 w 116"/>
                  <a:gd name="T1" fmla="*/ 44 h 120"/>
                  <a:gd name="T2" fmla="*/ 12 w 116"/>
                  <a:gd name="T3" fmla="*/ 120 h 120"/>
                  <a:gd name="T4" fmla="*/ 4 w 116"/>
                  <a:gd name="T5" fmla="*/ 56 h 120"/>
                  <a:gd name="T6" fmla="*/ 60 w 116"/>
                  <a:gd name="T7" fmla="*/ 0 h 120"/>
                  <a:gd name="T8" fmla="*/ 116 w 116"/>
                  <a:gd name="T9" fmla="*/ 4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20">
                    <a:moveTo>
                      <a:pt x="116" y="44"/>
                    </a:moveTo>
                    <a:cubicBezTo>
                      <a:pt x="94" y="82"/>
                      <a:pt x="59" y="107"/>
                      <a:pt x="12" y="120"/>
                    </a:cubicBezTo>
                    <a:cubicBezTo>
                      <a:pt x="0" y="108"/>
                      <a:pt x="5" y="79"/>
                      <a:pt x="4" y="56"/>
                    </a:cubicBezTo>
                    <a:cubicBezTo>
                      <a:pt x="15" y="30"/>
                      <a:pt x="43" y="20"/>
                      <a:pt x="60" y="0"/>
                    </a:cubicBezTo>
                    <a:cubicBezTo>
                      <a:pt x="91" y="2"/>
                      <a:pt x="98" y="29"/>
                      <a:pt x="116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97"/>
              <p:cNvSpPr>
                <a:spLocks/>
              </p:cNvSpPr>
              <p:nvPr/>
            </p:nvSpPr>
            <p:spPr bwMode="auto">
              <a:xfrm>
                <a:off x="1831" y="1832"/>
                <a:ext cx="52" cy="39"/>
              </a:xfrm>
              <a:custGeom>
                <a:avLst/>
                <a:gdLst>
                  <a:gd name="T0" fmla="*/ 96 w 128"/>
                  <a:gd name="T1" fmla="*/ 0 h 96"/>
                  <a:gd name="T2" fmla="*/ 8 w 128"/>
                  <a:gd name="T3" fmla="*/ 96 h 96"/>
                  <a:gd name="T4" fmla="*/ 0 w 128"/>
                  <a:gd name="T5" fmla="*/ 12 h 96"/>
                  <a:gd name="T6" fmla="*/ 96 w 128"/>
                  <a:gd name="T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96">
                    <a:moveTo>
                      <a:pt x="96" y="0"/>
                    </a:moveTo>
                    <a:cubicBezTo>
                      <a:pt x="128" y="64"/>
                      <a:pt x="62" y="92"/>
                      <a:pt x="8" y="96"/>
                    </a:cubicBezTo>
                    <a:cubicBezTo>
                      <a:pt x="5" y="69"/>
                      <a:pt x="2" y="48"/>
                      <a:pt x="0" y="12"/>
                    </a:cubicBezTo>
                    <a:cubicBezTo>
                      <a:pt x="27" y="4"/>
                      <a:pt x="57" y="3"/>
                      <a:pt x="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98"/>
              <p:cNvSpPr>
                <a:spLocks/>
              </p:cNvSpPr>
              <p:nvPr/>
            </p:nvSpPr>
            <p:spPr bwMode="auto">
              <a:xfrm>
                <a:off x="1771" y="1838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99"/>
              <p:cNvSpPr>
                <a:spLocks/>
              </p:cNvSpPr>
              <p:nvPr/>
            </p:nvSpPr>
            <p:spPr bwMode="auto">
              <a:xfrm>
                <a:off x="1779" y="1842"/>
                <a:ext cx="13" cy="5"/>
              </a:xfrm>
              <a:custGeom>
                <a:avLst/>
                <a:gdLst>
                  <a:gd name="T0" fmla="*/ 6 w 32"/>
                  <a:gd name="T1" fmla="*/ 0 h 12"/>
                  <a:gd name="T2" fmla="*/ 26 w 32"/>
                  <a:gd name="T3" fmla="*/ 0 h 12"/>
                  <a:gd name="T4" fmla="*/ 6 w 3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2">
                    <a:moveTo>
                      <a:pt x="6" y="0"/>
                    </a:moveTo>
                    <a:cubicBezTo>
                      <a:pt x="13" y="0"/>
                      <a:pt x="19" y="0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200"/>
              <p:cNvSpPr>
                <a:spLocks/>
              </p:cNvSpPr>
              <p:nvPr/>
            </p:nvSpPr>
            <p:spPr bwMode="auto">
              <a:xfrm>
                <a:off x="1800" y="1845"/>
                <a:ext cx="7" cy="5"/>
              </a:xfrm>
              <a:custGeom>
                <a:avLst/>
                <a:gdLst>
                  <a:gd name="T0" fmla="*/ 1 w 16"/>
                  <a:gd name="T1" fmla="*/ 0 h 13"/>
                  <a:gd name="T2" fmla="*/ 13 w 16"/>
                  <a:gd name="T3" fmla="*/ 12 h 13"/>
                  <a:gd name="T4" fmla="*/ 1 w 16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201"/>
              <p:cNvSpPr>
                <a:spLocks/>
              </p:cNvSpPr>
              <p:nvPr/>
            </p:nvSpPr>
            <p:spPr bwMode="auto">
              <a:xfrm>
                <a:off x="1754" y="1849"/>
                <a:ext cx="8" cy="6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202"/>
              <p:cNvSpPr>
                <a:spLocks/>
              </p:cNvSpPr>
              <p:nvPr/>
            </p:nvSpPr>
            <p:spPr bwMode="auto">
              <a:xfrm>
                <a:off x="2072" y="1851"/>
                <a:ext cx="51" cy="55"/>
              </a:xfrm>
              <a:custGeom>
                <a:avLst/>
                <a:gdLst>
                  <a:gd name="T0" fmla="*/ 125 w 125"/>
                  <a:gd name="T1" fmla="*/ 0 h 136"/>
                  <a:gd name="T2" fmla="*/ 61 w 125"/>
                  <a:gd name="T3" fmla="*/ 136 h 136"/>
                  <a:gd name="T4" fmla="*/ 21 w 125"/>
                  <a:gd name="T5" fmla="*/ 32 h 136"/>
                  <a:gd name="T6" fmla="*/ 125 w 125"/>
                  <a:gd name="T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136">
                    <a:moveTo>
                      <a:pt x="125" y="0"/>
                    </a:moveTo>
                    <a:cubicBezTo>
                      <a:pt x="119" y="61"/>
                      <a:pt x="102" y="110"/>
                      <a:pt x="61" y="136"/>
                    </a:cubicBezTo>
                    <a:cubicBezTo>
                      <a:pt x="37" y="131"/>
                      <a:pt x="0" y="72"/>
                      <a:pt x="21" y="32"/>
                    </a:cubicBezTo>
                    <a:cubicBezTo>
                      <a:pt x="37" y="1"/>
                      <a:pt x="92" y="18"/>
                      <a:pt x="1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203"/>
              <p:cNvSpPr>
                <a:spLocks/>
              </p:cNvSpPr>
              <p:nvPr/>
            </p:nvSpPr>
            <p:spPr bwMode="auto">
              <a:xfrm>
                <a:off x="1671" y="1861"/>
                <a:ext cx="63" cy="56"/>
              </a:xfrm>
              <a:custGeom>
                <a:avLst/>
                <a:gdLst>
                  <a:gd name="T0" fmla="*/ 124 w 156"/>
                  <a:gd name="T1" fmla="*/ 4 h 138"/>
                  <a:gd name="T2" fmla="*/ 156 w 156"/>
                  <a:gd name="T3" fmla="*/ 84 h 138"/>
                  <a:gd name="T4" fmla="*/ 0 w 156"/>
                  <a:gd name="T5" fmla="*/ 112 h 138"/>
                  <a:gd name="T6" fmla="*/ 96 w 156"/>
                  <a:gd name="T7" fmla="*/ 20 h 138"/>
                  <a:gd name="T8" fmla="*/ 124 w 156"/>
                  <a:gd name="T9" fmla="*/ 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138">
                    <a:moveTo>
                      <a:pt x="124" y="4"/>
                    </a:moveTo>
                    <a:cubicBezTo>
                      <a:pt x="128" y="37"/>
                      <a:pt x="151" y="51"/>
                      <a:pt x="156" y="84"/>
                    </a:cubicBezTo>
                    <a:cubicBezTo>
                      <a:pt x="113" y="99"/>
                      <a:pt x="58" y="138"/>
                      <a:pt x="0" y="112"/>
                    </a:cubicBezTo>
                    <a:cubicBezTo>
                      <a:pt x="4" y="54"/>
                      <a:pt x="46" y="33"/>
                      <a:pt x="96" y="20"/>
                    </a:cubicBezTo>
                    <a:cubicBezTo>
                      <a:pt x="104" y="13"/>
                      <a:pt x="105" y="0"/>
                      <a:pt x="1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204"/>
              <p:cNvSpPr>
                <a:spLocks/>
              </p:cNvSpPr>
              <p:nvPr/>
            </p:nvSpPr>
            <p:spPr bwMode="auto">
              <a:xfrm>
                <a:off x="1750" y="1864"/>
                <a:ext cx="12" cy="10"/>
              </a:xfrm>
              <a:custGeom>
                <a:avLst/>
                <a:gdLst>
                  <a:gd name="T0" fmla="*/ 0 w 28"/>
                  <a:gd name="T1" fmla="*/ 10 h 26"/>
                  <a:gd name="T2" fmla="*/ 28 w 28"/>
                  <a:gd name="T3" fmla="*/ 18 h 26"/>
                  <a:gd name="T4" fmla="*/ 0 w 28"/>
                  <a:gd name="T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0" y="10"/>
                    </a:moveTo>
                    <a:cubicBezTo>
                      <a:pt x="6" y="0"/>
                      <a:pt x="19" y="17"/>
                      <a:pt x="28" y="18"/>
                    </a:cubicBezTo>
                    <a:cubicBezTo>
                      <a:pt x="16" y="26"/>
                      <a:pt x="7" y="15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1500188" y="2418950"/>
              <a:ext cx="7999413" cy="1508125"/>
              <a:chOff x="1329" y="1874"/>
              <a:chExt cx="5039" cy="950"/>
            </a:xfrm>
          </p:grpSpPr>
          <p:sp>
            <p:nvSpPr>
              <p:cNvPr id="620" name="Freeform 206"/>
              <p:cNvSpPr>
                <a:spLocks/>
              </p:cNvSpPr>
              <p:nvPr/>
            </p:nvSpPr>
            <p:spPr bwMode="auto">
              <a:xfrm>
                <a:off x="1765" y="187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207"/>
              <p:cNvSpPr>
                <a:spLocks/>
              </p:cNvSpPr>
              <p:nvPr/>
            </p:nvSpPr>
            <p:spPr bwMode="auto">
              <a:xfrm>
                <a:off x="1784" y="1876"/>
                <a:ext cx="7" cy="3"/>
              </a:xfrm>
              <a:custGeom>
                <a:avLst/>
                <a:gdLst>
                  <a:gd name="T0" fmla="*/ 0 w 16"/>
                  <a:gd name="T1" fmla="*/ 0 h 8"/>
                  <a:gd name="T2" fmla="*/ 16 w 16"/>
                  <a:gd name="T3" fmla="*/ 0 h 8"/>
                  <a:gd name="T4" fmla="*/ 16 w 16"/>
                  <a:gd name="T5" fmla="*/ 8 h 8"/>
                  <a:gd name="T6" fmla="*/ 0 w 16"/>
                  <a:gd name="T7" fmla="*/ 8 h 8"/>
                  <a:gd name="T8" fmla="*/ 0 w 1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3"/>
                      <a:pt x="16" y="5"/>
                      <a:pt x="16" y="8"/>
                    </a:cubicBezTo>
                    <a:cubicBezTo>
                      <a:pt x="11" y="8"/>
                      <a:pt x="5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208"/>
              <p:cNvSpPr>
                <a:spLocks/>
              </p:cNvSpPr>
              <p:nvPr/>
            </p:nvSpPr>
            <p:spPr bwMode="auto">
              <a:xfrm>
                <a:off x="1793" y="1876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209"/>
              <p:cNvSpPr>
                <a:spLocks/>
              </p:cNvSpPr>
              <p:nvPr/>
            </p:nvSpPr>
            <p:spPr bwMode="auto">
              <a:xfrm>
                <a:off x="2340" y="1879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210"/>
              <p:cNvSpPr>
                <a:spLocks/>
              </p:cNvSpPr>
              <p:nvPr/>
            </p:nvSpPr>
            <p:spPr bwMode="auto">
              <a:xfrm>
                <a:off x="1768" y="1876"/>
                <a:ext cx="7" cy="11"/>
              </a:xfrm>
              <a:custGeom>
                <a:avLst/>
                <a:gdLst>
                  <a:gd name="T0" fmla="*/ 0 w 18"/>
                  <a:gd name="T1" fmla="*/ 15 h 26"/>
                  <a:gd name="T2" fmla="*/ 0 w 18"/>
                  <a:gd name="T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15"/>
                    </a:moveTo>
                    <a:cubicBezTo>
                      <a:pt x="18" y="0"/>
                      <a:pt x="15" y="26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211"/>
              <p:cNvSpPr>
                <a:spLocks/>
              </p:cNvSpPr>
              <p:nvPr/>
            </p:nvSpPr>
            <p:spPr bwMode="auto">
              <a:xfrm>
                <a:off x="2490" y="1885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212"/>
              <p:cNvSpPr>
                <a:spLocks/>
              </p:cNvSpPr>
              <p:nvPr/>
            </p:nvSpPr>
            <p:spPr bwMode="auto">
              <a:xfrm>
                <a:off x="1807" y="1890"/>
                <a:ext cx="49" cy="44"/>
              </a:xfrm>
              <a:custGeom>
                <a:avLst/>
                <a:gdLst>
                  <a:gd name="T0" fmla="*/ 120 w 120"/>
                  <a:gd name="T1" fmla="*/ 80 h 107"/>
                  <a:gd name="T2" fmla="*/ 0 w 120"/>
                  <a:gd name="T3" fmla="*/ 40 h 107"/>
                  <a:gd name="T4" fmla="*/ 36 w 120"/>
                  <a:gd name="T5" fmla="*/ 0 h 107"/>
                  <a:gd name="T6" fmla="*/ 120 w 120"/>
                  <a:gd name="T7" fmla="*/ 8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0" h="107">
                    <a:moveTo>
                      <a:pt x="120" y="80"/>
                    </a:moveTo>
                    <a:cubicBezTo>
                      <a:pt x="76" y="107"/>
                      <a:pt x="31" y="62"/>
                      <a:pt x="0" y="40"/>
                    </a:cubicBezTo>
                    <a:cubicBezTo>
                      <a:pt x="14" y="29"/>
                      <a:pt x="17" y="6"/>
                      <a:pt x="36" y="0"/>
                    </a:cubicBezTo>
                    <a:cubicBezTo>
                      <a:pt x="71" y="19"/>
                      <a:pt x="115" y="31"/>
                      <a:pt x="120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213"/>
              <p:cNvSpPr>
                <a:spLocks/>
              </p:cNvSpPr>
              <p:nvPr/>
            </p:nvSpPr>
            <p:spPr bwMode="auto">
              <a:xfrm>
                <a:off x="1708" y="1905"/>
                <a:ext cx="58" cy="60"/>
              </a:xfrm>
              <a:custGeom>
                <a:avLst/>
                <a:gdLst>
                  <a:gd name="T0" fmla="*/ 144 w 144"/>
                  <a:gd name="T1" fmla="*/ 44 h 148"/>
                  <a:gd name="T2" fmla="*/ 64 w 144"/>
                  <a:gd name="T3" fmla="*/ 148 h 148"/>
                  <a:gd name="T4" fmla="*/ 84 w 144"/>
                  <a:gd name="T5" fmla="*/ 0 h 148"/>
                  <a:gd name="T6" fmla="*/ 144 w 144"/>
                  <a:gd name="T7" fmla="*/ 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4" h="148">
                    <a:moveTo>
                      <a:pt x="144" y="44"/>
                    </a:moveTo>
                    <a:cubicBezTo>
                      <a:pt x="127" y="89"/>
                      <a:pt x="97" y="119"/>
                      <a:pt x="64" y="148"/>
                    </a:cubicBezTo>
                    <a:cubicBezTo>
                      <a:pt x="0" y="108"/>
                      <a:pt x="49" y="29"/>
                      <a:pt x="84" y="0"/>
                    </a:cubicBezTo>
                    <a:cubicBezTo>
                      <a:pt x="114" y="5"/>
                      <a:pt x="125" y="28"/>
                      <a:pt x="14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214"/>
              <p:cNvSpPr>
                <a:spLocks/>
              </p:cNvSpPr>
              <p:nvPr/>
            </p:nvSpPr>
            <p:spPr bwMode="auto">
              <a:xfrm>
                <a:off x="2357" y="1905"/>
                <a:ext cx="6" cy="5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8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215"/>
              <p:cNvSpPr>
                <a:spLocks/>
              </p:cNvSpPr>
              <p:nvPr/>
            </p:nvSpPr>
            <p:spPr bwMode="auto">
              <a:xfrm>
                <a:off x="2348" y="1906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216"/>
              <p:cNvSpPr>
                <a:spLocks/>
              </p:cNvSpPr>
              <p:nvPr/>
            </p:nvSpPr>
            <p:spPr bwMode="auto">
              <a:xfrm>
                <a:off x="2359" y="1915"/>
                <a:ext cx="5" cy="4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217"/>
              <p:cNvSpPr>
                <a:spLocks/>
              </p:cNvSpPr>
              <p:nvPr/>
            </p:nvSpPr>
            <p:spPr bwMode="auto">
              <a:xfrm>
                <a:off x="2351" y="1919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218"/>
              <p:cNvSpPr>
                <a:spLocks/>
              </p:cNvSpPr>
              <p:nvPr/>
            </p:nvSpPr>
            <p:spPr bwMode="auto">
              <a:xfrm>
                <a:off x="1776" y="1922"/>
                <a:ext cx="36" cy="47"/>
              </a:xfrm>
              <a:custGeom>
                <a:avLst/>
                <a:gdLst>
                  <a:gd name="T0" fmla="*/ 25 w 90"/>
                  <a:gd name="T1" fmla="*/ 2 h 117"/>
                  <a:gd name="T2" fmla="*/ 89 w 90"/>
                  <a:gd name="T3" fmla="*/ 66 h 117"/>
                  <a:gd name="T4" fmla="*/ 53 w 90"/>
                  <a:gd name="T5" fmla="*/ 114 h 117"/>
                  <a:gd name="T6" fmla="*/ 25 w 90"/>
                  <a:gd name="T7" fmla="*/ 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117">
                    <a:moveTo>
                      <a:pt x="25" y="2"/>
                    </a:moveTo>
                    <a:cubicBezTo>
                      <a:pt x="58" y="0"/>
                      <a:pt x="90" y="36"/>
                      <a:pt x="89" y="66"/>
                    </a:cubicBezTo>
                    <a:cubicBezTo>
                      <a:pt x="88" y="82"/>
                      <a:pt x="67" y="113"/>
                      <a:pt x="53" y="114"/>
                    </a:cubicBezTo>
                    <a:cubicBezTo>
                      <a:pt x="13" y="117"/>
                      <a:pt x="0" y="31"/>
                      <a:pt x="2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219"/>
              <p:cNvSpPr>
                <a:spLocks/>
              </p:cNvSpPr>
              <p:nvPr/>
            </p:nvSpPr>
            <p:spPr bwMode="auto">
              <a:xfrm>
                <a:off x="2362" y="1921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220"/>
              <p:cNvSpPr>
                <a:spLocks/>
              </p:cNvSpPr>
              <p:nvPr/>
            </p:nvSpPr>
            <p:spPr bwMode="auto">
              <a:xfrm>
                <a:off x="2466" y="1929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221"/>
              <p:cNvSpPr>
                <a:spLocks/>
              </p:cNvSpPr>
              <p:nvPr/>
            </p:nvSpPr>
            <p:spPr bwMode="auto">
              <a:xfrm>
                <a:off x="2365" y="1935"/>
                <a:ext cx="6" cy="4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222"/>
              <p:cNvSpPr>
                <a:spLocks/>
              </p:cNvSpPr>
              <p:nvPr/>
            </p:nvSpPr>
            <p:spPr bwMode="auto">
              <a:xfrm>
                <a:off x="2450" y="194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223"/>
              <p:cNvSpPr>
                <a:spLocks/>
              </p:cNvSpPr>
              <p:nvPr/>
            </p:nvSpPr>
            <p:spPr bwMode="auto">
              <a:xfrm>
                <a:off x="1329" y="1949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224"/>
              <p:cNvSpPr>
                <a:spLocks/>
              </p:cNvSpPr>
              <p:nvPr/>
            </p:nvSpPr>
            <p:spPr bwMode="auto">
              <a:xfrm>
                <a:off x="2371" y="1953"/>
                <a:ext cx="3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225"/>
              <p:cNvSpPr>
                <a:spLocks/>
              </p:cNvSpPr>
              <p:nvPr/>
            </p:nvSpPr>
            <p:spPr bwMode="auto">
              <a:xfrm>
                <a:off x="2451" y="195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226"/>
              <p:cNvSpPr>
                <a:spLocks/>
              </p:cNvSpPr>
              <p:nvPr/>
            </p:nvSpPr>
            <p:spPr bwMode="auto">
              <a:xfrm>
                <a:off x="2442" y="1955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227"/>
              <p:cNvSpPr>
                <a:spLocks/>
              </p:cNvSpPr>
              <p:nvPr/>
            </p:nvSpPr>
            <p:spPr bwMode="auto">
              <a:xfrm>
                <a:off x="1342" y="195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228"/>
              <p:cNvSpPr>
                <a:spLocks/>
              </p:cNvSpPr>
              <p:nvPr/>
            </p:nvSpPr>
            <p:spPr bwMode="auto">
              <a:xfrm>
                <a:off x="1345" y="1966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229"/>
              <p:cNvSpPr>
                <a:spLocks/>
              </p:cNvSpPr>
              <p:nvPr/>
            </p:nvSpPr>
            <p:spPr bwMode="auto">
              <a:xfrm>
                <a:off x="2434" y="1968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230"/>
              <p:cNvSpPr>
                <a:spLocks/>
              </p:cNvSpPr>
              <p:nvPr/>
            </p:nvSpPr>
            <p:spPr bwMode="auto">
              <a:xfrm>
                <a:off x="1357" y="1973"/>
                <a:ext cx="4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231"/>
              <p:cNvSpPr>
                <a:spLocks/>
              </p:cNvSpPr>
              <p:nvPr/>
            </p:nvSpPr>
            <p:spPr bwMode="auto">
              <a:xfrm>
                <a:off x="1347" y="197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232"/>
              <p:cNvSpPr>
                <a:spLocks/>
              </p:cNvSpPr>
              <p:nvPr/>
            </p:nvSpPr>
            <p:spPr bwMode="auto">
              <a:xfrm>
                <a:off x="2439" y="1976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233"/>
              <p:cNvSpPr>
                <a:spLocks/>
              </p:cNvSpPr>
              <p:nvPr/>
            </p:nvSpPr>
            <p:spPr bwMode="auto">
              <a:xfrm>
                <a:off x="1337" y="1978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234"/>
              <p:cNvSpPr>
                <a:spLocks/>
              </p:cNvSpPr>
              <p:nvPr/>
            </p:nvSpPr>
            <p:spPr bwMode="auto">
              <a:xfrm>
                <a:off x="2429" y="1979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235"/>
              <p:cNvSpPr>
                <a:spLocks/>
              </p:cNvSpPr>
              <p:nvPr/>
            </p:nvSpPr>
            <p:spPr bwMode="auto">
              <a:xfrm>
                <a:off x="1350" y="198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236"/>
              <p:cNvSpPr>
                <a:spLocks/>
              </p:cNvSpPr>
              <p:nvPr/>
            </p:nvSpPr>
            <p:spPr bwMode="auto">
              <a:xfrm>
                <a:off x="1370" y="1989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237"/>
              <p:cNvSpPr>
                <a:spLocks/>
              </p:cNvSpPr>
              <p:nvPr/>
            </p:nvSpPr>
            <p:spPr bwMode="auto">
              <a:xfrm>
                <a:off x="2431" y="1989"/>
                <a:ext cx="5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238"/>
              <p:cNvSpPr>
                <a:spLocks/>
              </p:cNvSpPr>
              <p:nvPr/>
            </p:nvSpPr>
            <p:spPr bwMode="auto">
              <a:xfrm>
                <a:off x="1361" y="1992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239"/>
              <p:cNvSpPr>
                <a:spLocks/>
              </p:cNvSpPr>
              <p:nvPr/>
            </p:nvSpPr>
            <p:spPr bwMode="auto">
              <a:xfrm>
                <a:off x="2423" y="1992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40"/>
              <p:cNvSpPr>
                <a:spLocks/>
              </p:cNvSpPr>
              <p:nvPr/>
            </p:nvSpPr>
            <p:spPr bwMode="auto">
              <a:xfrm>
                <a:off x="1507" y="1996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41"/>
              <p:cNvSpPr>
                <a:spLocks/>
              </p:cNvSpPr>
              <p:nvPr/>
            </p:nvSpPr>
            <p:spPr bwMode="auto">
              <a:xfrm>
                <a:off x="3419" y="1993"/>
                <a:ext cx="166" cy="681"/>
              </a:xfrm>
              <a:custGeom>
                <a:avLst/>
                <a:gdLst>
                  <a:gd name="T0" fmla="*/ 64 w 411"/>
                  <a:gd name="T1" fmla="*/ 31 h 1682"/>
                  <a:gd name="T2" fmla="*/ 68 w 411"/>
                  <a:gd name="T3" fmla="*/ 95 h 1682"/>
                  <a:gd name="T4" fmla="*/ 104 w 411"/>
                  <a:gd name="T5" fmla="*/ 251 h 1682"/>
                  <a:gd name="T6" fmla="*/ 112 w 411"/>
                  <a:gd name="T7" fmla="*/ 311 h 1682"/>
                  <a:gd name="T8" fmla="*/ 144 w 411"/>
                  <a:gd name="T9" fmla="*/ 415 h 1682"/>
                  <a:gd name="T10" fmla="*/ 144 w 411"/>
                  <a:gd name="T11" fmla="*/ 447 h 1682"/>
                  <a:gd name="T12" fmla="*/ 160 w 411"/>
                  <a:gd name="T13" fmla="*/ 475 h 1682"/>
                  <a:gd name="T14" fmla="*/ 156 w 411"/>
                  <a:gd name="T15" fmla="*/ 495 h 1682"/>
                  <a:gd name="T16" fmla="*/ 184 w 411"/>
                  <a:gd name="T17" fmla="*/ 583 h 1682"/>
                  <a:gd name="T18" fmla="*/ 184 w 411"/>
                  <a:gd name="T19" fmla="*/ 607 h 1682"/>
                  <a:gd name="T20" fmla="*/ 216 w 411"/>
                  <a:gd name="T21" fmla="*/ 743 h 1682"/>
                  <a:gd name="T22" fmla="*/ 228 w 411"/>
                  <a:gd name="T23" fmla="*/ 827 h 1682"/>
                  <a:gd name="T24" fmla="*/ 244 w 411"/>
                  <a:gd name="T25" fmla="*/ 863 h 1682"/>
                  <a:gd name="T26" fmla="*/ 248 w 411"/>
                  <a:gd name="T27" fmla="*/ 919 h 1682"/>
                  <a:gd name="T28" fmla="*/ 276 w 411"/>
                  <a:gd name="T29" fmla="*/ 1019 h 1682"/>
                  <a:gd name="T30" fmla="*/ 292 w 411"/>
                  <a:gd name="T31" fmla="*/ 1111 h 1682"/>
                  <a:gd name="T32" fmla="*/ 308 w 411"/>
                  <a:gd name="T33" fmla="*/ 1187 h 1682"/>
                  <a:gd name="T34" fmla="*/ 324 w 411"/>
                  <a:gd name="T35" fmla="*/ 1291 h 1682"/>
                  <a:gd name="T36" fmla="*/ 340 w 411"/>
                  <a:gd name="T37" fmla="*/ 1331 h 1682"/>
                  <a:gd name="T38" fmla="*/ 352 w 411"/>
                  <a:gd name="T39" fmla="*/ 1415 h 1682"/>
                  <a:gd name="T40" fmla="*/ 360 w 411"/>
                  <a:gd name="T41" fmla="*/ 1439 h 1682"/>
                  <a:gd name="T42" fmla="*/ 384 w 411"/>
                  <a:gd name="T43" fmla="*/ 1495 h 1682"/>
                  <a:gd name="T44" fmla="*/ 408 w 411"/>
                  <a:gd name="T45" fmla="*/ 1667 h 1682"/>
                  <a:gd name="T46" fmla="*/ 364 w 411"/>
                  <a:gd name="T47" fmla="*/ 1679 h 1682"/>
                  <a:gd name="T48" fmla="*/ 296 w 411"/>
                  <a:gd name="T49" fmla="*/ 1379 h 1682"/>
                  <a:gd name="T50" fmla="*/ 276 w 411"/>
                  <a:gd name="T51" fmla="*/ 1303 h 1682"/>
                  <a:gd name="T52" fmla="*/ 252 w 411"/>
                  <a:gd name="T53" fmla="*/ 1219 h 1682"/>
                  <a:gd name="T54" fmla="*/ 244 w 411"/>
                  <a:gd name="T55" fmla="*/ 1167 h 1682"/>
                  <a:gd name="T56" fmla="*/ 232 w 411"/>
                  <a:gd name="T57" fmla="*/ 1135 h 1682"/>
                  <a:gd name="T58" fmla="*/ 236 w 411"/>
                  <a:gd name="T59" fmla="*/ 1115 h 1682"/>
                  <a:gd name="T60" fmla="*/ 220 w 411"/>
                  <a:gd name="T61" fmla="*/ 1051 h 1682"/>
                  <a:gd name="T62" fmla="*/ 220 w 411"/>
                  <a:gd name="T63" fmla="*/ 1023 h 1682"/>
                  <a:gd name="T64" fmla="*/ 204 w 411"/>
                  <a:gd name="T65" fmla="*/ 959 h 1682"/>
                  <a:gd name="T66" fmla="*/ 204 w 411"/>
                  <a:gd name="T67" fmla="*/ 927 h 1682"/>
                  <a:gd name="T68" fmla="*/ 180 w 411"/>
                  <a:gd name="T69" fmla="*/ 855 h 1682"/>
                  <a:gd name="T70" fmla="*/ 180 w 411"/>
                  <a:gd name="T71" fmla="*/ 827 h 1682"/>
                  <a:gd name="T72" fmla="*/ 168 w 411"/>
                  <a:gd name="T73" fmla="*/ 799 h 1682"/>
                  <a:gd name="T74" fmla="*/ 164 w 411"/>
                  <a:gd name="T75" fmla="*/ 727 h 1682"/>
                  <a:gd name="T76" fmla="*/ 152 w 411"/>
                  <a:gd name="T77" fmla="*/ 687 h 1682"/>
                  <a:gd name="T78" fmla="*/ 136 w 411"/>
                  <a:gd name="T79" fmla="*/ 599 h 1682"/>
                  <a:gd name="T80" fmla="*/ 120 w 411"/>
                  <a:gd name="T81" fmla="*/ 563 h 1682"/>
                  <a:gd name="T82" fmla="*/ 92 w 411"/>
                  <a:gd name="T83" fmla="*/ 419 h 1682"/>
                  <a:gd name="T84" fmla="*/ 64 w 411"/>
                  <a:gd name="T85" fmla="*/ 327 h 1682"/>
                  <a:gd name="T86" fmla="*/ 56 w 411"/>
                  <a:gd name="T87" fmla="*/ 319 h 1682"/>
                  <a:gd name="T88" fmla="*/ 48 w 411"/>
                  <a:gd name="T89" fmla="*/ 207 h 1682"/>
                  <a:gd name="T90" fmla="*/ 0 w 411"/>
                  <a:gd name="T91" fmla="*/ 23 h 1682"/>
                  <a:gd name="T92" fmla="*/ 64 w 411"/>
                  <a:gd name="T93" fmla="*/ 31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1682">
                    <a:moveTo>
                      <a:pt x="64" y="31"/>
                    </a:moveTo>
                    <a:cubicBezTo>
                      <a:pt x="58" y="53"/>
                      <a:pt x="64" y="74"/>
                      <a:pt x="68" y="95"/>
                    </a:cubicBezTo>
                    <a:cubicBezTo>
                      <a:pt x="75" y="130"/>
                      <a:pt x="93" y="198"/>
                      <a:pt x="104" y="251"/>
                    </a:cubicBezTo>
                    <a:cubicBezTo>
                      <a:pt x="109" y="273"/>
                      <a:pt x="111" y="284"/>
                      <a:pt x="112" y="311"/>
                    </a:cubicBezTo>
                    <a:cubicBezTo>
                      <a:pt x="113" y="339"/>
                      <a:pt x="137" y="378"/>
                      <a:pt x="144" y="415"/>
                    </a:cubicBezTo>
                    <a:cubicBezTo>
                      <a:pt x="146" y="426"/>
                      <a:pt x="142" y="438"/>
                      <a:pt x="144" y="447"/>
                    </a:cubicBezTo>
                    <a:cubicBezTo>
                      <a:pt x="146" y="455"/>
                      <a:pt x="159" y="467"/>
                      <a:pt x="160" y="475"/>
                    </a:cubicBezTo>
                    <a:cubicBezTo>
                      <a:pt x="161" y="483"/>
                      <a:pt x="154" y="488"/>
                      <a:pt x="156" y="495"/>
                    </a:cubicBezTo>
                    <a:cubicBezTo>
                      <a:pt x="163" y="524"/>
                      <a:pt x="178" y="553"/>
                      <a:pt x="184" y="583"/>
                    </a:cubicBezTo>
                    <a:cubicBezTo>
                      <a:pt x="186" y="591"/>
                      <a:pt x="182" y="600"/>
                      <a:pt x="184" y="607"/>
                    </a:cubicBezTo>
                    <a:cubicBezTo>
                      <a:pt x="193" y="652"/>
                      <a:pt x="209" y="699"/>
                      <a:pt x="216" y="743"/>
                    </a:cubicBezTo>
                    <a:cubicBezTo>
                      <a:pt x="220" y="771"/>
                      <a:pt x="219" y="794"/>
                      <a:pt x="228" y="827"/>
                    </a:cubicBezTo>
                    <a:cubicBezTo>
                      <a:pt x="232" y="841"/>
                      <a:pt x="240" y="850"/>
                      <a:pt x="244" y="863"/>
                    </a:cubicBezTo>
                    <a:cubicBezTo>
                      <a:pt x="249" y="882"/>
                      <a:pt x="244" y="901"/>
                      <a:pt x="248" y="919"/>
                    </a:cubicBezTo>
                    <a:cubicBezTo>
                      <a:pt x="255" y="952"/>
                      <a:pt x="272" y="985"/>
                      <a:pt x="276" y="1019"/>
                    </a:cubicBezTo>
                    <a:cubicBezTo>
                      <a:pt x="280" y="1055"/>
                      <a:pt x="268" y="1091"/>
                      <a:pt x="292" y="1111"/>
                    </a:cubicBezTo>
                    <a:cubicBezTo>
                      <a:pt x="289" y="1138"/>
                      <a:pt x="303" y="1161"/>
                      <a:pt x="308" y="1187"/>
                    </a:cubicBezTo>
                    <a:cubicBezTo>
                      <a:pt x="315" y="1222"/>
                      <a:pt x="313" y="1252"/>
                      <a:pt x="324" y="1291"/>
                    </a:cubicBezTo>
                    <a:cubicBezTo>
                      <a:pt x="328" y="1304"/>
                      <a:pt x="338" y="1318"/>
                      <a:pt x="340" y="1331"/>
                    </a:cubicBezTo>
                    <a:cubicBezTo>
                      <a:pt x="345" y="1360"/>
                      <a:pt x="345" y="1387"/>
                      <a:pt x="352" y="1415"/>
                    </a:cubicBezTo>
                    <a:cubicBezTo>
                      <a:pt x="354" y="1423"/>
                      <a:pt x="358" y="1430"/>
                      <a:pt x="360" y="1439"/>
                    </a:cubicBezTo>
                    <a:cubicBezTo>
                      <a:pt x="366" y="1461"/>
                      <a:pt x="364" y="1481"/>
                      <a:pt x="384" y="1495"/>
                    </a:cubicBezTo>
                    <a:cubicBezTo>
                      <a:pt x="367" y="1562"/>
                      <a:pt x="411" y="1601"/>
                      <a:pt x="408" y="1667"/>
                    </a:cubicBezTo>
                    <a:cubicBezTo>
                      <a:pt x="395" y="1673"/>
                      <a:pt x="386" y="1682"/>
                      <a:pt x="364" y="1679"/>
                    </a:cubicBezTo>
                    <a:cubicBezTo>
                      <a:pt x="337" y="1585"/>
                      <a:pt x="309" y="1490"/>
                      <a:pt x="296" y="1379"/>
                    </a:cubicBezTo>
                    <a:cubicBezTo>
                      <a:pt x="282" y="1361"/>
                      <a:pt x="284" y="1336"/>
                      <a:pt x="276" y="1303"/>
                    </a:cubicBezTo>
                    <a:cubicBezTo>
                      <a:pt x="270" y="1279"/>
                      <a:pt x="259" y="1256"/>
                      <a:pt x="252" y="1219"/>
                    </a:cubicBezTo>
                    <a:cubicBezTo>
                      <a:pt x="249" y="1203"/>
                      <a:pt x="248" y="1182"/>
                      <a:pt x="244" y="1167"/>
                    </a:cubicBezTo>
                    <a:cubicBezTo>
                      <a:pt x="241" y="1155"/>
                      <a:pt x="234" y="1145"/>
                      <a:pt x="232" y="1135"/>
                    </a:cubicBezTo>
                    <a:cubicBezTo>
                      <a:pt x="231" y="1128"/>
                      <a:pt x="236" y="1121"/>
                      <a:pt x="236" y="1115"/>
                    </a:cubicBezTo>
                    <a:cubicBezTo>
                      <a:pt x="234" y="1095"/>
                      <a:pt x="224" y="1073"/>
                      <a:pt x="220" y="1051"/>
                    </a:cubicBezTo>
                    <a:cubicBezTo>
                      <a:pt x="219" y="1042"/>
                      <a:pt x="222" y="1032"/>
                      <a:pt x="220" y="1023"/>
                    </a:cubicBezTo>
                    <a:cubicBezTo>
                      <a:pt x="216" y="1001"/>
                      <a:pt x="207" y="982"/>
                      <a:pt x="204" y="959"/>
                    </a:cubicBezTo>
                    <a:cubicBezTo>
                      <a:pt x="203" y="950"/>
                      <a:pt x="206" y="937"/>
                      <a:pt x="204" y="927"/>
                    </a:cubicBezTo>
                    <a:cubicBezTo>
                      <a:pt x="199" y="903"/>
                      <a:pt x="184" y="879"/>
                      <a:pt x="180" y="855"/>
                    </a:cubicBezTo>
                    <a:cubicBezTo>
                      <a:pt x="178" y="845"/>
                      <a:pt x="182" y="836"/>
                      <a:pt x="180" y="827"/>
                    </a:cubicBezTo>
                    <a:cubicBezTo>
                      <a:pt x="178" y="818"/>
                      <a:pt x="170" y="808"/>
                      <a:pt x="168" y="799"/>
                    </a:cubicBezTo>
                    <a:cubicBezTo>
                      <a:pt x="164" y="776"/>
                      <a:pt x="169" y="751"/>
                      <a:pt x="164" y="727"/>
                    </a:cubicBezTo>
                    <a:cubicBezTo>
                      <a:pt x="161" y="714"/>
                      <a:pt x="155" y="701"/>
                      <a:pt x="152" y="687"/>
                    </a:cubicBezTo>
                    <a:cubicBezTo>
                      <a:pt x="146" y="663"/>
                      <a:pt x="144" y="632"/>
                      <a:pt x="136" y="599"/>
                    </a:cubicBezTo>
                    <a:cubicBezTo>
                      <a:pt x="133" y="586"/>
                      <a:pt x="123" y="576"/>
                      <a:pt x="120" y="563"/>
                    </a:cubicBezTo>
                    <a:cubicBezTo>
                      <a:pt x="108" y="517"/>
                      <a:pt x="106" y="464"/>
                      <a:pt x="92" y="419"/>
                    </a:cubicBezTo>
                    <a:cubicBezTo>
                      <a:pt x="82" y="387"/>
                      <a:pt x="74" y="364"/>
                      <a:pt x="64" y="327"/>
                    </a:cubicBezTo>
                    <a:cubicBezTo>
                      <a:pt x="63" y="323"/>
                      <a:pt x="56" y="321"/>
                      <a:pt x="56" y="319"/>
                    </a:cubicBezTo>
                    <a:cubicBezTo>
                      <a:pt x="48" y="284"/>
                      <a:pt x="54" y="247"/>
                      <a:pt x="48" y="207"/>
                    </a:cubicBezTo>
                    <a:cubicBezTo>
                      <a:pt x="39" y="145"/>
                      <a:pt x="11" y="85"/>
                      <a:pt x="0" y="23"/>
                    </a:cubicBezTo>
                    <a:cubicBezTo>
                      <a:pt x="16" y="0"/>
                      <a:pt x="52" y="16"/>
                      <a:pt x="64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242"/>
              <p:cNvSpPr>
                <a:spLocks/>
              </p:cNvSpPr>
              <p:nvPr/>
            </p:nvSpPr>
            <p:spPr bwMode="auto">
              <a:xfrm>
                <a:off x="1374" y="1999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243"/>
              <p:cNvSpPr>
                <a:spLocks/>
              </p:cNvSpPr>
              <p:nvPr/>
            </p:nvSpPr>
            <p:spPr bwMode="auto">
              <a:xfrm>
                <a:off x="2414" y="2003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244"/>
              <p:cNvSpPr>
                <a:spLocks/>
              </p:cNvSpPr>
              <p:nvPr/>
            </p:nvSpPr>
            <p:spPr bwMode="auto">
              <a:xfrm>
                <a:off x="1489" y="2010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245"/>
              <p:cNvSpPr>
                <a:spLocks/>
              </p:cNvSpPr>
              <p:nvPr/>
            </p:nvSpPr>
            <p:spPr bwMode="auto">
              <a:xfrm>
                <a:off x="1364" y="2011"/>
                <a:ext cx="8" cy="6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246"/>
              <p:cNvSpPr>
                <a:spLocks/>
              </p:cNvSpPr>
              <p:nvPr/>
            </p:nvSpPr>
            <p:spPr bwMode="auto">
              <a:xfrm>
                <a:off x="1468" y="2015"/>
                <a:ext cx="8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247"/>
              <p:cNvSpPr>
                <a:spLocks/>
              </p:cNvSpPr>
              <p:nvPr/>
            </p:nvSpPr>
            <p:spPr bwMode="auto">
              <a:xfrm>
                <a:off x="1379" y="2018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248"/>
              <p:cNvSpPr>
                <a:spLocks/>
              </p:cNvSpPr>
              <p:nvPr/>
            </p:nvSpPr>
            <p:spPr bwMode="auto">
              <a:xfrm>
                <a:off x="1492" y="2020"/>
                <a:ext cx="6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249"/>
              <p:cNvSpPr>
                <a:spLocks/>
              </p:cNvSpPr>
              <p:nvPr/>
            </p:nvSpPr>
            <p:spPr bwMode="auto">
              <a:xfrm>
                <a:off x="1370" y="202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250"/>
              <p:cNvSpPr>
                <a:spLocks/>
              </p:cNvSpPr>
              <p:nvPr/>
            </p:nvSpPr>
            <p:spPr bwMode="auto">
              <a:xfrm>
                <a:off x="1483" y="2022"/>
                <a:ext cx="5" cy="4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251"/>
              <p:cNvSpPr>
                <a:spLocks/>
              </p:cNvSpPr>
              <p:nvPr/>
            </p:nvSpPr>
            <p:spPr bwMode="auto">
              <a:xfrm>
                <a:off x="6161" y="2023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252"/>
              <p:cNvSpPr>
                <a:spLocks/>
              </p:cNvSpPr>
              <p:nvPr/>
            </p:nvSpPr>
            <p:spPr bwMode="auto">
              <a:xfrm>
                <a:off x="1378" y="2024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253"/>
              <p:cNvSpPr>
                <a:spLocks/>
              </p:cNvSpPr>
              <p:nvPr/>
            </p:nvSpPr>
            <p:spPr bwMode="auto">
              <a:xfrm>
                <a:off x="1464" y="202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254"/>
              <p:cNvSpPr>
                <a:spLocks/>
              </p:cNvSpPr>
              <p:nvPr/>
            </p:nvSpPr>
            <p:spPr bwMode="auto">
              <a:xfrm>
                <a:off x="1454" y="2030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255"/>
              <p:cNvSpPr>
                <a:spLocks/>
              </p:cNvSpPr>
              <p:nvPr/>
            </p:nvSpPr>
            <p:spPr bwMode="auto">
              <a:xfrm>
                <a:off x="1486" y="203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256"/>
              <p:cNvSpPr>
                <a:spLocks/>
              </p:cNvSpPr>
              <p:nvPr/>
            </p:nvSpPr>
            <p:spPr bwMode="auto">
              <a:xfrm>
                <a:off x="1474" y="2033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257"/>
              <p:cNvSpPr>
                <a:spLocks/>
              </p:cNvSpPr>
              <p:nvPr/>
            </p:nvSpPr>
            <p:spPr bwMode="auto">
              <a:xfrm>
                <a:off x="1461" y="2036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258"/>
              <p:cNvSpPr>
                <a:spLocks/>
              </p:cNvSpPr>
              <p:nvPr/>
            </p:nvSpPr>
            <p:spPr bwMode="auto">
              <a:xfrm>
                <a:off x="1457" y="203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259"/>
              <p:cNvSpPr>
                <a:spLocks/>
              </p:cNvSpPr>
              <p:nvPr/>
            </p:nvSpPr>
            <p:spPr bwMode="auto">
              <a:xfrm>
                <a:off x="1442" y="2037"/>
                <a:ext cx="9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260"/>
              <p:cNvSpPr>
                <a:spLocks/>
              </p:cNvSpPr>
              <p:nvPr/>
            </p:nvSpPr>
            <p:spPr bwMode="auto">
              <a:xfrm>
                <a:off x="1459" y="204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261"/>
              <p:cNvSpPr>
                <a:spLocks/>
              </p:cNvSpPr>
              <p:nvPr/>
            </p:nvSpPr>
            <p:spPr bwMode="auto">
              <a:xfrm>
                <a:off x="1449" y="2051"/>
                <a:ext cx="9" cy="9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262"/>
              <p:cNvSpPr>
                <a:spLocks/>
              </p:cNvSpPr>
              <p:nvPr/>
            </p:nvSpPr>
            <p:spPr bwMode="auto">
              <a:xfrm>
                <a:off x="2037" y="205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263"/>
              <p:cNvSpPr>
                <a:spLocks/>
              </p:cNvSpPr>
              <p:nvPr/>
            </p:nvSpPr>
            <p:spPr bwMode="auto">
              <a:xfrm>
                <a:off x="1437" y="2053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264"/>
              <p:cNvSpPr>
                <a:spLocks/>
              </p:cNvSpPr>
              <p:nvPr/>
            </p:nvSpPr>
            <p:spPr bwMode="auto">
              <a:xfrm>
                <a:off x="1462" y="2057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265"/>
              <p:cNvSpPr>
                <a:spLocks/>
              </p:cNvSpPr>
              <p:nvPr/>
            </p:nvSpPr>
            <p:spPr bwMode="auto">
              <a:xfrm>
                <a:off x="2048" y="2057"/>
                <a:ext cx="5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266"/>
              <p:cNvSpPr>
                <a:spLocks/>
              </p:cNvSpPr>
              <p:nvPr/>
            </p:nvSpPr>
            <p:spPr bwMode="auto">
              <a:xfrm>
                <a:off x="1452" y="2060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267"/>
              <p:cNvSpPr>
                <a:spLocks/>
              </p:cNvSpPr>
              <p:nvPr/>
            </p:nvSpPr>
            <p:spPr bwMode="auto">
              <a:xfrm>
                <a:off x="1430" y="2065"/>
                <a:ext cx="10" cy="6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268"/>
              <p:cNvSpPr>
                <a:spLocks/>
              </p:cNvSpPr>
              <p:nvPr/>
            </p:nvSpPr>
            <p:spPr bwMode="auto">
              <a:xfrm>
                <a:off x="2213" y="2064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269"/>
              <p:cNvSpPr>
                <a:spLocks/>
              </p:cNvSpPr>
              <p:nvPr/>
            </p:nvSpPr>
            <p:spPr bwMode="auto">
              <a:xfrm>
                <a:off x="2052" y="2066"/>
                <a:ext cx="4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270"/>
              <p:cNvSpPr>
                <a:spLocks/>
              </p:cNvSpPr>
              <p:nvPr/>
            </p:nvSpPr>
            <p:spPr bwMode="auto">
              <a:xfrm>
                <a:off x="1455" y="2068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271"/>
              <p:cNvSpPr>
                <a:spLocks/>
              </p:cNvSpPr>
              <p:nvPr/>
            </p:nvSpPr>
            <p:spPr bwMode="auto">
              <a:xfrm>
                <a:off x="2042" y="207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272"/>
              <p:cNvSpPr>
                <a:spLocks/>
              </p:cNvSpPr>
              <p:nvPr/>
            </p:nvSpPr>
            <p:spPr bwMode="auto">
              <a:xfrm>
                <a:off x="1444" y="2072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273"/>
              <p:cNvSpPr>
                <a:spLocks/>
              </p:cNvSpPr>
              <p:nvPr/>
            </p:nvSpPr>
            <p:spPr bwMode="auto">
              <a:xfrm>
                <a:off x="1435" y="2075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274"/>
              <p:cNvSpPr>
                <a:spLocks/>
              </p:cNvSpPr>
              <p:nvPr/>
            </p:nvSpPr>
            <p:spPr bwMode="auto">
              <a:xfrm>
                <a:off x="2209" y="2077"/>
                <a:ext cx="5" cy="4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275"/>
              <p:cNvSpPr>
                <a:spLocks/>
              </p:cNvSpPr>
              <p:nvPr/>
            </p:nvSpPr>
            <p:spPr bwMode="auto">
              <a:xfrm>
                <a:off x="2043" y="2080"/>
                <a:ext cx="6" cy="3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276"/>
              <p:cNvSpPr>
                <a:spLocks/>
              </p:cNvSpPr>
              <p:nvPr/>
            </p:nvSpPr>
            <p:spPr bwMode="auto">
              <a:xfrm>
                <a:off x="1447" y="2083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277"/>
              <p:cNvSpPr>
                <a:spLocks/>
              </p:cNvSpPr>
              <p:nvPr/>
            </p:nvSpPr>
            <p:spPr bwMode="auto">
              <a:xfrm>
                <a:off x="2065" y="2083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278"/>
              <p:cNvSpPr>
                <a:spLocks/>
              </p:cNvSpPr>
              <p:nvPr/>
            </p:nvSpPr>
            <p:spPr bwMode="auto">
              <a:xfrm>
                <a:off x="1438" y="2085"/>
                <a:ext cx="4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279"/>
              <p:cNvSpPr>
                <a:spLocks/>
              </p:cNvSpPr>
              <p:nvPr/>
            </p:nvSpPr>
            <p:spPr bwMode="auto">
              <a:xfrm>
                <a:off x="1860" y="2086"/>
                <a:ext cx="5" cy="6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280"/>
              <p:cNvSpPr>
                <a:spLocks/>
              </p:cNvSpPr>
              <p:nvPr/>
            </p:nvSpPr>
            <p:spPr bwMode="auto">
              <a:xfrm>
                <a:off x="1427" y="2088"/>
                <a:ext cx="7" cy="5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281"/>
              <p:cNvSpPr>
                <a:spLocks/>
              </p:cNvSpPr>
              <p:nvPr/>
            </p:nvSpPr>
            <p:spPr bwMode="auto">
              <a:xfrm>
                <a:off x="2212" y="208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282"/>
              <p:cNvSpPr>
                <a:spLocks/>
              </p:cNvSpPr>
              <p:nvPr/>
            </p:nvSpPr>
            <p:spPr bwMode="auto">
              <a:xfrm>
                <a:off x="1840" y="2090"/>
                <a:ext cx="6" cy="7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283"/>
              <p:cNvSpPr>
                <a:spLocks/>
              </p:cNvSpPr>
              <p:nvPr/>
            </p:nvSpPr>
            <p:spPr bwMode="auto">
              <a:xfrm>
                <a:off x="1852" y="2090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284"/>
              <p:cNvSpPr>
                <a:spLocks/>
              </p:cNvSpPr>
              <p:nvPr/>
            </p:nvSpPr>
            <p:spPr bwMode="auto">
              <a:xfrm>
                <a:off x="2044" y="2089"/>
                <a:ext cx="8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285"/>
              <p:cNvSpPr>
                <a:spLocks/>
              </p:cNvSpPr>
              <p:nvPr/>
            </p:nvSpPr>
            <p:spPr bwMode="auto">
              <a:xfrm>
                <a:off x="2202" y="209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286"/>
              <p:cNvSpPr>
                <a:spLocks/>
              </p:cNvSpPr>
              <p:nvPr/>
            </p:nvSpPr>
            <p:spPr bwMode="auto">
              <a:xfrm>
                <a:off x="2193" y="2093"/>
                <a:ext cx="4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287"/>
              <p:cNvSpPr>
                <a:spLocks/>
              </p:cNvSpPr>
              <p:nvPr/>
            </p:nvSpPr>
            <p:spPr bwMode="auto">
              <a:xfrm>
                <a:off x="2060" y="2094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288"/>
              <p:cNvSpPr>
                <a:spLocks/>
              </p:cNvSpPr>
              <p:nvPr/>
            </p:nvSpPr>
            <p:spPr bwMode="auto">
              <a:xfrm>
                <a:off x="1854" y="209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289"/>
              <p:cNvSpPr>
                <a:spLocks/>
              </p:cNvSpPr>
              <p:nvPr/>
            </p:nvSpPr>
            <p:spPr bwMode="auto">
              <a:xfrm>
                <a:off x="2044" y="2099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290"/>
              <p:cNvSpPr>
                <a:spLocks/>
              </p:cNvSpPr>
              <p:nvPr/>
            </p:nvSpPr>
            <p:spPr bwMode="auto">
              <a:xfrm>
                <a:off x="2201" y="2099"/>
                <a:ext cx="8" cy="6"/>
              </a:xfrm>
              <a:custGeom>
                <a:avLst/>
                <a:gdLst>
                  <a:gd name="T0" fmla="*/ 11 w 19"/>
                  <a:gd name="T1" fmla="*/ 0 h 13"/>
                  <a:gd name="T2" fmla="*/ 19 w 19"/>
                  <a:gd name="T3" fmla="*/ 4 h 13"/>
                  <a:gd name="T4" fmla="*/ 11 w 19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291"/>
              <p:cNvSpPr>
                <a:spLocks/>
              </p:cNvSpPr>
              <p:nvPr/>
            </p:nvSpPr>
            <p:spPr bwMode="auto">
              <a:xfrm>
                <a:off x="1843" y="2100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292"/>
              <p:cNvSpPr>
                <a:spLocks/>
              </p:cNvSpPr>
              <p:nvPr/>
            </p:nvSpPr>
            <p:spPr bwMode="auto">
              <a:xfrm>
                <a:off x="2194" y="2101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293"/>
              <p:cNvSpPr>
                <a:spLocks/>
              </p:cNvSpPr>
              <p:nvPr/>
            </p:nvSpPr>
            <p:spPr bwMode="auto">
              <a:xfrm>
                <a:off x="1835" y="2102"/>
                <a:ext cx="4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294"/>
              <p:cNvSpPr>
                <a:spLocks/>
              </p:cNvSpPr>
              <p:nvPr/>
            </p:nvSpPr>
            <p:spPr bwMode="auto">
              <a:xfrm>
                <a:off x="2059" y="2105"/>
                <a:ext cx="10" cy="8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295"/>
              <p:cNvSpPr>
                <a:spLocks/>
              </p:cNvSpPr>
              <p:nvPr/>
            </p:nvSpPr>
            <p:spPr bwMode="auto">
              <a:xfrm>
                <a:off x="2184" y="2105"/>
                <a:ext cx="5" cy="4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296"/>
              <p:cNvSpPr>
                <a:spLocks/>
              </p:cNvSpPr>
              <p:nvPr/>
            </p:nvSpPr>
            <p:spPr bwMode="auto">
              <a:xfrm>
                <a:off x="2175" y="2107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297"/>
              <p:cNvSpPr>
                <a:spLocks/>
              </p:cNvSpPr>
              <p:nvPr/>
            </p:nvSpPr>
            <p:spPr bwMode="auto">
              <a:xfrm>
                <a:off x="1847" y="2108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298"/>
              <p:cNvSpPr>
                <a:spLocks/>
              </p:cNvSpPr>
              <p:nvPr/>
            </p:nvSpPr>
            <p:spPr bwMode="auto">
              <a:xfrm>
                <a:off x="2196" y="2112"/>
                <a:ext cx="5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299"/>
              <p:cNvSpPr>
                <a:spLocks/>
              </p:cNvSpPr>
              <p:nvPr/>
            </p:nvSpPr>
            <p:spPr bwMode="auto">
              <a:xfrm>
                <a:off x="1838" y="211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300"/>
              <p:cNvSpPr>
                <a:spLocks/>
              </p:cNvSpPr>
              <p:nvPr/>
            </p:nvSpPr>
            <p:spPr bwMode="auto">
              <a:xfrm>
                <a:off x="2074" y="211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301"/>
              <p:cNvSpPr>
                <a:spLocks/>
              </p:cNvSpPr>
              <p:nvPr/>
            </p:nvSpPr>
            <p:spPr bwMode="auto">
              <a:xfrm>
                <a:off x="2188" y="2111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302"/>
              <p:cNvSpPr>
                <a:spLocks/>
              </p:cNvSpPr>
              <p:nvPr/>
            </p:nvSpPr>
            <p:spPr bwMode="auto">
              <a:xfrm>
                <a:off x="1828" y="211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303"/>
              <p:cNvSpPr>
                <a:spLocks/>
              </p:cNvSpPr>
              <p:nvPr/>
            </p:nvSpPr>
            <p:spPr bwMode="auto">
              <a:xfrm>
                <a:off x="2178" y="2115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304"/>
              <p:cNvSpPr>
                <a:spLocks/>
              </p:cNvSpPr>
              <p:nvPr/>
            </p:nvSpPr>
            <p:spPr bwMode="auto">
              <a:xfrm>
                <a:off x="1818" y="211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305"/>
              <p:cNvSpPr>
                <a:spLocks/>
              </p:cNvSpPr>
              <p:nvPr/>
            </p:nvSpPr>
            <p:spPr bwMode="auto">
              <a:xfrm>
                <a:off x="2168" y="211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306"/>
              <p:cNvSpPr>
                <a:spLocks/>
              </p:cNvSpPr>
              <p:nvPr/>
            </p:nvSpPr>
            <p:spPr bwMode="auto">
              <a:xfrm>
                <a:off x="1807" y="2120"/>
                <a:ext cx="6" cy="6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307"/>
              <p:cNvSpPr>
                <a:spLocks/>
              </p:cNvSpPr>
              <p:nvPr/>
            </p:nvSpPr>
            <p:spPr bwMode="auto">
              <a:xfrm>
                <a:off x="2198" y="2121"/>
                <a:ext cx="7" cy="6"/>
              </a:xfrm>
              <a:custGeom>
                <a:avLst/>
                <a:gdLst>
                  <a:gd name="T0" fmla="*/ 3 w 17"/>
                  <a:gd name="T1" fmla="*/ 2 h 14"/>
                  <a:gd name="T2" fmla="*/ 15 w 17"/>
                  <a:gd name="T3" fmla="*/ 14 h 14"/>
                  <a:gd name="T4" fmla="*/ 3 w 17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308"/>
              <p:cNvSpPr>
                <a:spLocks/>
              </p:cNvSpPr>
              <p:nvPr/>
            </p:nvSpPr>
            <p:spPr bwMode="auto">
              <a:xfrm>
                <a:off x="1839" y="212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309"/>
              <p:cNvSpPr>
                <a:spLocks/>
              </p:cNvSpPr>
              <p:nvPr/>
            </p:nvSpPr>
            <p:spPr bwMode="auto">
              <a:xfrm>
                <a:off x="2076" y="212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310"/>
              <p:cNvSpPr>
                <a:spLocks/>
              </p:cNvSpPr>
              <p:nvPr/>
            </p:nvSpPr>
            <p:spPr bwMode="auto">
              <a:xfrm>
                <a:off x="1830" y="2125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311"/>
              <p:cNvSpPr>
                <a:spLocks/>
              </p:cNvSpPr>
              <p:nvPr/>
            </p:nvSpPr>
            <p:spPr bwMode="auto">
              <a:xfrm>
                <a:off x="2179" y="2125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312"/>
              <p:cNvSpPr>
                <a:spLocks/>
              </p:cNvSpPr>
              <p:nvPr/>
            </p:nvSpPr>
            <p:spPr bwMode="auto">
              <a:xfrm>
                <a:off x="1820" y="2128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313"/>
              <p:cNvSpPr>
                <a:spLocks/>
              </p:cNvSpPr>
              <p:nvPr/>
            </p:nvSpPr>
            <p:spPr bwMode="auto">
              <a:xfrm>
                <a:off x="2170" y="2128"/>
                <a:ext cx="5" cy="6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314"/>
              <p:cNvSpPr>
                <a:spLocks/>
              </p:cNvSpPr>
              <p:nvPr/>
            </p:nvSpPr>
            <p:spPr bwMode="auto">
              <a:xfrm>
                <a:off x="1812" y="213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315"/>
              <p:cNvSpPr>
                <a:spLocks/>
              </p:cNvSpPr>
              <p:nvPr/>
            </p:nvSpPr>
            <p:spPr bwMode="auto">
              <a:xfrm>
                <a:off x="2160" y="2132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316"/>
              <p:cNvSpPr>
                <a:spLocks/>
              </p:cNvSpPr>
              <p:nvPr/>
            </p:nvSpPr>
            <p:spPr bwMode="auto">
              <a:xfrm>
                <a:off x="1796" y="2133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317"/>
              <p:cNvSpPr>
                <a:spLocks/>
              </p:cNvSpPr>
              <p:nvPr/>
            </p:nvSpPr>
            <p:spPr bwMode="auto">
              <a:xfrm>
                <a:off x="2193" y="2131"/>
                <a:ext cx="4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318"/>
              <p:cNvSpPr>
                <a:spLocks/>
              </p:cNvSpPr>
              <p:nvPr/>
            </p:nvSpPr>
            <p:spPr bwMode="auto">
              <a:xfrm>
                <a:off x="1833" y="2135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319"/>
              <p:cNvSpPr>
                <a:spLocks/>
              </p:cNvSpPr>
              <p:nvPr/>
            </p:nvSpPr>
            <p:spPr bwMode="auto">
              <a:xfrm>
                <a:off x="2180" y="2134"/>
                <a:ext cx="8" cy="8"/>
              </a:xfrm>
              <a:custGeom>
                <a:avLst/>
                <a:gdLst>
                  <a:gd name="T0" fmla="*/ 6 w 18"/>
                  <a:gd name="T1" fmla="*/ 2 h 20"/>
                  <a:gd name="T2" fmla="*/ 18 w 18"/>
                  <a:gd name="T3" fmla="*/ 10 h 20"/>
                  <a:gd name="T4" fmla="*/ 6 w 18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6" y="2"/>
                    </a:moveTo>
                    <a:cubicBezTo>
                      <a:pt x="15" y="0"/>
                      <a:pt x="12" y="10"/>
                      <a:pt x="18" y="10"/>
                    </a:cubicBezTo>
                    <a:cubicBezTo>
                      <a:pt x="16" y="20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320"/>
              <p:cNvSpPr>
                <a:spLocks/>
              </p:cNvSpPr>
              <p:nvPr/>
            </p:nvSpPr>
            <p:spPr bwMode="auto">
              <a:xfrm>
                <a:off x="1822" y="2138"/>
                <a:ext cx="6" cy="4"/>
              </a:xfrm>
              <a:custGeom>
                <a:avLst/>
                <a:gdLst>
                  <a:gd name="T0" fmla="*/ 16 w 16"/>
                  <a:gd name="T1" fmla="*/ 5 h 10"/>
                  <a:gd name="T2" fmla="*/ 0 w 16"/>
                  <a:gd name="T3" fmla="*/ 9 h 10"/>
                  <a:gd name="T4" fmla="*/ 16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321"/>
              <p:cNvSpPr>
                <a:spLocks/>
              </p:cNvSpPr>
              <p:nvPr/>
            </p:nvSpPr>
            <p:spPr bwMode="auto">
              <a:xfrm>
                <a:off x="2172" y="2138"/>
                <a:ext cx="8" cy="5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322"/>
              <p:cNvSpPr>
                <a:spLocks/>
              </p:cNvSpPr>
              <p:nvPr/>
            </p:nvSpPr>
            <p:spPr bwMode="auto">
              <a:xfrm>
                <a:off x="1813" y="2140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323"/>
              <p:cNvSpPr>
                <a:spLocks/>
              </p:cNvSpPr>
              <p:nvPr/>
            </p:nvSpPr>
            <p:spPr bwMode="auto">
              <a:xfrm>
                <a:off x="1804" y="2142"/>
                <a:ext cx="3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324"/>
              <p:cNvSpPr>
                <a:spLocks/>
              </p:cNvSpPr>
              <p:nvPr/>
            </p:nvSpPr>
            <p:spPr bwMode="auto">
              <a:xfrm>
                <a:off x="2154" y="2143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325"/>
              <p:cNvSpPr>
                <a:spLocks/>
              </p:cNvSpPr>
              <p:nvPr/>
            </p:nvSpPr>
            <p:spPr bwMode="auto">
              <a:xfrm>
                <a:off x="1793" y="2145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326"/>
              <p:cNvSpPr>
                <a:spLocks/>
              </p:cNvSpPr>
              <p:nvPr/>
            </p:nvSpPr>
            <p:spPr bwMode="auto">
              <a:xfrm>
                <a:off x="2186" y="2144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327"/>
              <p:cNvSpPr>
                <a:spLocks/>
              </p:cNvSpPr>
              <p:nvPr/>
            </p:nvSpPr>
            <p:spPr bwMode="auto">
              <a:xfrm>
                <a:off x="1826" y="2148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328"/>
              <p:cNvSpPr>
                <a:spLocks/>
              </p:cNvSpPr>
              <p:nvPr/>
            </p:nvSpPr>
            <p:spPr bwMode="auto">
              <a:xfrm>
                <a:off x="2176" y="2145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329"/>
              <p:cNvSpPr>
                <a:spLocks/>
              </p:cNvSpPr>
              <p:nvPr/>
            </p:nvSpPr>
            <p:spPr bwMode="auto">
              <a:xfrm>
                <a:off x="1812" y="2146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330"/>
              <p:cNvSpPr>
                <a:spLocks/>
              </p:cNvSpPr>
              <p:nvPr/>
            </p:nvSpPr>
            <p:spPr bwMode="auto">
              <a:xfrm>
                <a:off x="2165" y="2151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331"/>
              <p:cNvSpPr>
                <a:spLocks/>
              </p:cNvSpPr>
              <p:nvPr/>
            </p:nvSpPr>
            <p:spPr bwMode="auto">
              <a:xfrm>
                <a:off x="1681" y="2153"/>
                <a:ext cx="7" cy="7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332"/>
              <p:cNvSpPr>
                <a:spLocks/>
              </p:cNvSpPr>
              <p:nvPr/>
            </p:nvSpPr>
            <p:spPr bwMode="auto">
              <a:xfrm>
                <a:off x="1807" y="2150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333"/>
              <p:cNvSpPr>
                <a:spLocks/>
              </p:cNvSpPr>
              <p:nvPr/>
            </p:nvSpPr>
            <p:spPr bwMode="auto">
              <a:xfrm>
                <a:off x="2157" y="215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334"/>
              <p:cNvSpPr>
                <a:spLocks/>
              </p:cNvSpPr>
              <p:nvPr/>
            </p:nvSpPr>
            <p:spPr bwMode="auto">
              <a:xfrm>
                <a:off x="1796" y="2154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335"/>
              <p:cNvSpPr>
                <a:spLocks/>
              </p:cNvSpPr>
              <p:nvPr/>
            </p:nvSpPr>
            <p:spPr bwMode="auto">
              <a:xfrm>
                <a:off x="2147" y="215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336"/>
              <p:cNvSpPr>
                <a:spLocks/>
              </p:cNvSpPr>
              <p:nvPr/>
            </p:nvSpPr>
            <p:spPr bwMode="auto">
              <a:xfrm>
                <a:off x="1785" y="2157"/>
                <a:ext cx="7" cy="7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337"/>
              <p:cNvSpPr>
                <a:spLocks/>
              </p:cNvSpPr>
              <p:nvPr/>
            </p:nvSpPr>
            <p:spPr bwMode="auto">
              <a:xfrm>
                <a:off x="1818" y="2159"/>
                <a:ext cx="6" cy="5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338"/>
              <p:cNvSpPr>
                <a:spLocks/>
              </p:cNvSpPr>
              <p:nvPr/>
            </p:nvSpPr>
            <p:spPr bwMode="auto">
              <a:xfrm>
                <a:off x="2168" y="2161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339"/>
              <p:cNvSpPr>
                <a:spLocks/>
              </p:cNvSpPr>
              <p:nvPr/>
            </p:nvSpPr>
            <p:spPr bwMode="auto">
              <a:xfrm>
                <a:off x="1806" y="2161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340"/>
              <p:cNvSpPr>
                <a:spLocks/>
              </p:cNvSpPr>
              <p:nvPr/>
            </p:nvSpPr>
            <p:spPr bwMode="auto">
              <a:xfrm>
                <a:off x="2158" y="2156"/>
                <a:ext cx="10" cy="17"/>
              </a:xfrm>
              <a:custGeom>
                <a:avLst/>
                <a:gdLst>
                  <a:gd name="T0" fmla="*/ 5 w 24"/>
                  <a:gd name="T1" fmla="*/ 19 h 41"/>
                  <a:gd name="T2" fmla="*/ 1 w 24"/>
                  <a:gd name="T3" fmla="*/ 23 h 41"/>
                  <a:gd name="T4" fmla="*/ 5 w 24"/>
                  <a:gd name="T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1">
                    <a:moveTo>
                      <a:pt x="5" y="19"/>
                    </a:moveTo>
                    <a:cubicBezTo>
                      <a:pt x="24" y="0"/>
                      <a:pt x="3" y="41"/>
                      <a:pt x="1" y="23"/>
                    </a:cubicBezTo>
                    <a:cubicBezTo>
                      <a:pt x="0" y="18"/>
                      <a:pt x="3" y="21"/>
                      <a:pt x="5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341"/>
              <p:cNvSpPr>
                <a:spLocks/>
              </p:cNvSpPr>
              <p:nvPr/>
            </p:nvSpPr>
            <p:spPr bwMode="auto">
              <a:xfrm>
                <a:off x="1685" y="216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342"/>
              <p:cNvSpPr>
                <a:spLocks/>
              </p:cNvSpPr>
              <p:nvPr/>
            </p:nvSpPr>
            <p:spPr bwMode="auto">
              <a:xfrm>
                <a:off x="1799" y="2164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343"/>
              <p:cNvSpPr>
                <a:spLocks/>
              </p:cNvSpPr>
              <p:nvPr/>
            </p:nvSpPr>
            <p:spPr bwMode="auto">
              <a:xfrm>
                <a:off x="2150" y="2166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344"/>
              <p:cNvSpPr>
                <a:spLocks/>
              </p:cNvSpPr>
              <p:nvPr/>
            </p:nvSpPr>
            <p:spPr bwMode="auto">
              <a:xfrm>
                <a:off x="1789" y="2167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345"/>
              <p:cNvSpPr>
                <a:spLocks/>
              </p:cNvSpPr>
              <p:nvPr/>
            </p:nvSpPr>
            <p:spPr bwMode="auto">
              <a:xfrm>
                <a:off x="2141" y="2165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346"/>
              <p:cNvSpPr>
                <a:spLocks/>
              </p:cNvSpPr>
              <p:nvPr/>
            </p:nvSpPr>
            <p:spPr bwMode="auto">
              <a:xfrm>
                <a:off x="1779" y="2169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347"/>
              <p:cNvSpPr>
                <a:spLocks/>
              </p:cNvSpPr>
              <p:nvPr/>
            </p:nvSpPr>
            <p:spPr bwMode="auto">
              <a:xfrm>
                <a:off x="1697" y="2171"/>
                <a:ext cx="9" cy="9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348"/>
              <p:cNvSpPr>
                <a:spLocks/>
              </p:cNvSpPr>
              <p:nvPr/>
            </p:nvSpPr>
            <p:spPr bwMode="auto">
              <a:xfrm>
                <a:off x="2170" y="2170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349"/>
              <p:cNvSpPr>
                <a:spLocks/>
              </p:cNvSpPr>
              <p:nvPr/>
            </p:nvSpPr>
            <p:spPr bwMode="auto">
              <a:xfrm>
                <a:off x="1809" y="2171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350"/>
              <p:cNvSpPr>
                <a:spLocks/>
              </p:cNvSpPr>
              <p:nvPr/>
            </p:nvSpPr>
            <p:spPr bwMode="auto">
              <a:xfrm>
                <a:off x="2159" y="2172"/>
                <a:ext cx="10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351"/>
              <p:cNvSpPr>
                <a:spLocks/>
              </p:cNvSpPr>
              <p:nvPr/>
            </p:nvSpPr>
            <p:spPr bwMode="auto">
              <a:xfrm>
                <a:off x="1689" y="217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352"/>
              <p:cNvSpPr>
                <a:spLocks/>
              </p:cNvSpPr>
              <p:nvPr/>
            </p:nvSpPr>
            <p:spPr bwMode="auto">
              <a:xfrm>
                <a:off x="1802" y="2174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353"/>
              <p:cNvSpPr>
                <a:spLocks/>
              </p:cNvSpPr>
              <p:nvPr/>
            </p:nvSpPr>
            <p:spPr bwMode="auto">
              <a:xfrm>
                <a:off x="2152" y="2171"/>
                <a:ext cx="5" cy="11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354"/>
              <p:cNvSpPr>
                <a:spLocks/>
              </p:cNvSpPr>
              <p:nvPr/>
            </p:nvSpPr>
            <p:spPr bwMode="auto">
              <a:xfrm>
                <a:off x="1792" y="2177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355"/>
              <p:cNvSpPr>
                <a:spLocks/>
              </p:cNvSpPr>
              <p:nvPr/>
            </p:nvSpPr>
            <p:spPr bwMode="auto">
              <a:xfrm>
                <a:off x="1700" y="2180"/>
                <a:ext cx="5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356"/>
              <p:cNvSpPr>
                <a:spLocks/>
              </p:cNvSpPr>
              <p:nvPr/>
            </p:nvSpPr>
            <p:spPr bwMode="auto">
              <a:xfrm>
                <a:off x="1783" y="2180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357"/>
              <p:cNvSpPr>
                <a:spLocks/>
              </p:cNvSpPr>
              <p:nvPr/>
            </p:nvSpPr>
            <p:spPr bwMode="auto">
              <a:xfrm>
                <a:off x="1805" y="218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358"/>
              <p:cNvSpPr>
                <a:spLocks/>
              </p:cNvSpPr>
              <p:nvPr/>
            </p:nvSpPr>
            <p:spPr bwMode="auto">
              <a:xfrm>
                <a:off x="2155" y="2185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359"/>
              <p:cNvSpPr>
                <a:spLocks/>
              </p:cNvSpPr>
              <p:nvPr/>
            </p:nvSpPr>
            <p:spPr bwMode="auto">
              <a:xfrm>
                <a:off x="1713" y="2187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360"/>
              <p:cNvSpPr>
                <a:spLocks/>
              </p:cNvSpPr>
              <p:nvPr/>
            </p:nvSpPr>
            <p:spPr bwMode="auto">
              <a:xfrm>
                <a:off x="1794" y="2187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361"/>
              <p:cNvSpPr>
                <a:spLocks/>
              </p:cNvSpPr>
              <p:nvPr/>
            </p:nvSpPr>
            <p:spPr bwMode="auto">
              <a:xfrm>
                <a:off x="2146" y="2184"/>
                <a:ext cx="4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362"/>
              <p:cNvSpPr>
                <a:spLocks/>
              </p:cNvSpPr>
              <p:nvPr/>
            </p:nvSpPr>
            <p:spPr bwMode="auto">
              <a:xfrm>
                <a:off x="1785" y="2188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363"/>
              <p:cNvSpPr>
                <a:spLocks/>
              </p:cNvSpPr>
              <p:nvPr/>
            </p:nvSpPr>
            <p:spPr bwMode="auto">
              <a:xfrm>
                <a:off x="1703" y="2189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364"/>
              <p:cNvSpPr>
                <a:spLocks/>
              </p:cNvSpPr>
              <p:nvPr/>
            </p:nvSpPr>
            <p:spPr bwMode="auto">
              <a:xfrm>
                <a:off x="2136" y="219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365"/>
              <p:cNvSpPr>
                <a:spLocks/>
              </p:cNvSpPr>
              <p:nvPr/>
            </p:nvSpPr>
            <p:spPr bwMode="auto">
              <a:xfrm>
                <a:off x="1776" y="219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366"/>
              <p:cNvSpPr>
                <a:spLocks/>
              </p:cNvSpPr>
              <p:nvPr/>
            </p:nvSpPr>
            <p:spPr bwMode="auto">
              <a:xfrm>
                <a:off x="2126" y="2191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367"/>
              <p:cNvSpPr>
                <a:spLocks/>
              </p:cNvSpPr>
              <p:nvPr/>
            </p:nvSpPr>
            <p:spPr bwMode="auto">
              <a:xfrm>
                <a:off x="1715" y="2196"/>
                <a:ext cx="4" cy="6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368"/>
              <p:cNvSpPr>
                <a:spLocks/>
              </p:cNvSpPr>
              <p:nvPr/>
            </p:nvSpPr>
            <p:spPr bwMode="auto">
              <a:xfrm>
                <a:off x="1797" y="2196"/>
                <a:ext cx="5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369"/>
              <p:cNvSpPr>
                <a:spLocks/>
              </p:cNvSpPr>
              <p:nvPr/>
            </p:nvSpPr>
            <p:spPr bwMode="auto">
              <a:xfrm>
                <a:off x="2144" y="2193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370"/>
              <p:cNvSpPr>
                <a:spLocks/>
              </p:cNvSpPr>
              <p:nvPr/>
            </p:nvSpPr>
            <p:spPr bwMode="auto">
              <a:xfrm>
                <a:off x="1787" y="2198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371"/>
              <p:cNvSpPr>
                <a:spLocks/>
              </p:cNvSpPr>
              <p:nvPr/>
            </p:nvSpPr>
            <p:spPr bwMode="auto">
              <a:xfrm>
                <a:off x="1707" y="220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372"/>
              <p:cNvSpPr>
                <a:spLocks/>
              </p:cNvSpPr>
              <p:nvPr/>
            </p:nvSpPr>
            <p:spPr bwMode="auto">
              <a:xfrm>
                <a:off x="2139" y="220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373"/>
              <p:cNvSpPr>
                <a:spLocks/>
              </p:cNvSpPr>
              <p:nvPr/>
            </p:nvSpPr>
            <p:spPr bwMode="auto">
              <a:xfrm>
                <a:off x="1778" y="2201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374"/>
              <p:cNvSpPr>
                <a:spLocks/>
              </p:cNvSpPr>
              <p:nvPr/>
            </p:nvSpPr>
            <p:spPr bwMode="auto">
              <a:xfrm>
                <a:off x="2128" y="2201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375"/>
              <p:cNvSpPr>
                <a:spLocks/>
              </p:cNvSpPr>
              <p:nvPr/>
            </p:nvSpPr>
            <p:spPr bwMode="auto">
              <a:xfrm>
                <a:off x="1725" y="2204"/>
                <a:ext cx="8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376"/>
              <p:cNvSpPr>
                <a:spLocks/>
              </p:cNvSpPr>
              <p:nvPr/>
            </p:nvSpPr>
            <p:spPr bwMode="auto">
              <a:xfrm>
                <a:off x="2114" y="2205"/>
                <a:ext cx="15" cy="7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377"/>
              <p:cNvSpPr>
                <a:spLocks/>
              </p:cNvSpPr>
              <p:nvPr/>
            </p:nvSpPr>
            <p:spPr bwMode="auto">
              <a:xfrm>
                <a:off x="1718" y="220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378"/>
              <p:cNvSpPr>
                <a:spLocks/>
              </p:cNvSpPr>
              <p:nvPr/>
            </p:nvSpPr>
            <p:spPr bwMode="auto">
              <a:xfrm>
                <a:off x="1781" y="2209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379"/>
              <p:cNvSpPr>
                <a:spLocks/>
              </p:cNvSpPr>
              <p:nvPr/>
            </p:nvSpPr>
            <p:spPr bwMode="auto">
              <a:xfrm>
                <a:off x="2131" y="2209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380"/>
              <p:cNvSpPr>
                <a:spLocks/>
              </p:cNvSpPr>
              <p:nvPr/>
            </p:nvSpPr>
            <p:spPr bwMode="auto">
              <a:xfrm>
                <a:off x="1731" y="2214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381"/>
              <p:cNvSpPr>
                <a:spLocks/>
              </p:cNvSpPr>
              <p:nvPr/>
            </p:nvSpPr>
            <p:spPr bwMode="auto">
              <a:xfrm>
                <a:off x="2121" y="2214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382"/>
              <p:cNvSpPr>
                <a:spLocks/>
              </p:cNvSpPr>
              <p:nvPr/>
            </p:nvSpPr>
            <p:spPr bwMode="auto">
              <a:xfrm>
                <a:off x="1721" y="221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383"/>
              <p:cNvSpPr>
                <a:spLocks/>
              </p:cNvSpPr>
              <p:nvPr/>
            </p:nvSpPr>
            <p:spPr bwMode="auto">
              <a:xfrm>
                <a:off x="1707" y="2218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384"/>
              <p:cNvSpPr>
                <a:spLocks/>
              </p:cNvSpPr>
              <p:nvPr/>
            </p:nvSpPr>
            <p:spPr bwMode="auto">
              <a:xfrm>
                <a:off x="1730" y="2223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385"/>
              <p:cNvSpPr>
                <a:spLocks/>
              </p:cNvSpPr>
              <p:nvPr/>
            </p:nvSpPr>
            <p:spPr bwMode="auto">
              <a:xfrm>
                <a:off x="1723" y="2226"/>
                <a:ext cx="5" cy="4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386"/>
              <p:cNvSpPr>
                <a:spLocks/>
              </p:cNvSpPr>
              <p:nvPr/>
            </p:nvSpPr>
            <p:spPr bwMode="auto">
              <a:xfrm>
                <a:off x="1713" y="2229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387"/>
              <p:cNvSpPr>
                <a:spLocks/>
              </p:cNvSpPr>
              <p:nvPr/>
            </p:nvSpPr>
            <p:spPr bwMode="auto">
              <a:xfrm>
                <a:off x="1736" y="2230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388"/>
              <p:cNvSpPr>
                <a:spLocks/>
              </p:cNvSpPr>
              <p:nvPr/>
            </p:nvSpPr>
            <p:spPr bwMode="auto">
              <a:xfrm>
                <a:off x="1726" y="2235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389"/>
              <p:cNvSpPr>
                <a:spLocks/>
              </p:cNvSpPr>
              <p:nvPr/>
            </p:nvSpPr>
            <p:spPr bwMode="auto">
              <a:xfrm>
                <a:off x="1737" y="2243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390"/>
              <p:cNvSpPr>
                <a:spLocks/>
              </p:cNvSpPr>
              <p:nvPr/>
            </p:nvSpPr>
            <p:spPr bwMode="auto">
              <a:xfrm>
                <a:off x="1728" y="2245"/>
                <a:ext cx="4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391"/>
              <p:cNvSpPr>
                <a:spLocks/>
              </p:cNvSpPr>
              <p:nvPr/>
            </p:nvSpPr>
            <p:spPr bwMode="auto">
              <a:xfrm>
                <a:off x="1741" y="225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392"/>
              <p:cNvSpPr>
                <a:spLocks/>
              </p:cNvSpPr>
              <p:nvPr/>
            </p:nvSpPr>
            <p:spPr bwMode="auto">
              <a:xfrm>
                <a:off x="1741" y="2262"/>
                <a:ext cx="6" cy="4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393"/>
              <p:cNvSpPr>
                <a:spLocks/>
              </p:cNvSpPr>
              <p:nvPr/>
            </p:nvSpPr>
            <p:spPr bwMode="auto">
              <a:xfrm>
                <a:off x="1745" y="2271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394"/>
              <p:cNvSpPr>
                <a:spLocks/>
              </p:cNvSpPr>
              <p:nvPr/>
            </p:nvSpPr>
            <p:spPr bwMode="auto">
              <a:xfrm>
                <a:off x="1869" y="2315"/>
                <a:ext cx="10" cy="8"/>
              </a:xfrm>
              <a:custGeom>
                <a:avLst/>
                <a:gdLst>
                  <a:gd name="T0" fmla="*/ 11 w 25"/>
                  <a:gd name="T1" fmla="*/ 0 h 20"/>
                  <a:gd name="T2" fmla="*/ 11 w 25"/>
                  <a:gd name="T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5" h="20">
                    <a:moveTo>
                      <a:pt x="11" y="0"/>
                    </a:moveTo>
                    <a:cubicBezTo>
                      <a:pt x="25" y="15"/>
                      <a:pt x="0" y="20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395"/>
              <p:cNvSpPr>
                <a:spLocks/>
              </p:cNvSpPr>
              <p:nvPr/>
            </p:nvSpPr>
            <p:spPr bwMode="auto">
              <a:xfrm>
                <a:off x="5892" y="2368"/>
                <a:ext cx="9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396"/>
              <p:cNvSpPr>
                <a:spLocks/>
              </p:cNvSpPr>
              <p:nvPr/>
            </p:nvSpPr>
            <p:spPr bwMode="auto">
              <a:xfrm>
                <a:off x="4591" y="2383"/>
                <a:ext cx="61" cy="92"/>
              </a:xfrm>
              <a:custGeom>
                <a:avLst/>
                <a:gdLst>
                  <a:gd name="T0" fmla="*/ 105 w 150"/>
                  <a:gd name="T1" fmla="*/ 7 h 227"/>
                  <a:gd name="T2" fmla="*/ 117 w 150"/>
                  <a:gd name="T3" fmla="*/ 211 h 227"/>
                  <a:gd name="T4" fmla="*/ 13 w 150"/>
                  <a:gd name="T5" fmla="*/ 227 h 227"/>
                  <a:gd name="T6" fmla="*/ 73 w 150"/>
                  <a:gd name="T7" fmla="*/ 3 h 227"/>
                  <a:gd name="T8" fmla="*/ 105 w 150"/>
                  <a:gd name="T9" fmla="*/ 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227">
                    <a:moveTo>
                      <a:pt x="105" y="7"/>
                    </a:moveTo>
                    <a:cubicBezTo>
                      <a:pt x="125" y="65"/>
                      <a:pt x="150" y="155"/>
                      <a:pt x="117" y="211"/>
                    </a:cubicBezTo>
                    <a:cubicBezTo>
                      <a:pt x="68" y="202"/>
                      <a:pt x="52" y="226"/>
                      <a:pt x="13" y="227"/>
                    </a:cubicBezTo>
                    <a:cubicBezTo>
                      <a:pt x="0" y="149"/>
                      <a:pt x="25" y="39"/>
                      <a:pt x="73" y="3"/>
                    </a:cubicBezTo>
                    <a:cubicBezTo>
                      <a:pt x="77" y="0"/>
                      <a:pt x="95" y="4"/>
                      <a:pt x="10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397"/>
              <p:cNvSpPr>
                <a:spLocks/>
              </p:cNvSpPr>
              <p:nvPr/>
            </p:nvSpPr>
            <p:spPr bwMode="auto">
              <a:xfrm>
                <a:off x="4512" y="2437"/>
                <a:ext cx="68" cy="80"/>
              </a:xfrm>
              <a:custGeom>
                <a:avLst/>
                <a:gdLst>
                  <a:gd name="T0" fmla="*/ 169 w 169"/>
                  <a:gd name="T1" fmla="*/ 127 h 199"/>
                  <a:gd name="T2" fmla="*/ 129 w 169"/>
                  <a:gd name="T3" fmla="*/ 199 h 199"/>
                  <a:gd name="T4" fmla="*/ 33 w 169"/>
                  <a:gd name="T5" fmla="*/ 143 h 199"/>
                  <a:gd name="T6" fmla="*/ 29 w 169"/>
                  <a:gd name="T7" fmla="*/ 3 h 199"/>
                  <a:gd name="T8" fmla="*/ 37 w 169"/>
                  <a:gd name="T9" fmla="*/ 3 h 199"/>
                  <a:gd name="T10" fmla="*/ 89 w 169"/>
                  <a:gd name="T11" fmla="*/ 23 h 199"/>
                  <a:gd name="T12" fmla="*/ 169 w 169"/>
                  <a:gd name="T13" fmla="*/ 12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9" h="199">
                    <a:moveTo>
                      <a:pt x="169" y="127"/>
                    </a:moveTo>
                    <a:cubicBezTo>
                      <a:pt x="159" y="155"/>
                      <a:pt x="142" y="175"/>
                      <a:pt x="129" y="199"/>
                    </a:cubicBezTo>
                    <a:cubicBezTo>
                      <a:pt x="84" y="193"/>
                      <a:pt x="67" y="159"/>
                      <a:pt x="33" y="143"/>
                    </a:cubicBezTo>
                    <a:cubicBezTo>
                      <a:pt x="18" y="104"/>
                      <a:pt x="0" y="41"/>
                      <a:pt x="29" y="3"/>
                    </a:cubicBezTo>
                    <a:cubicBezTo>
                      <a:pt x="32" y="3"/>
                      <a:pt x="34" y="3"/>
                      <a:pt x="37" y="3"/>
                    </a:cubicBezTo>
                    <a:cubicBezTo>
                      <a:pt x="64" y="0"/>
                      <a:pt x="65" y="23"/>
                      <a:pt x="89" y="23"/>
                    </a:cubicBezTo>
                    <a:cubicBezTo>
                      <a:pt x="108" y="65"/>
                      <a:pt x="152" y="83"/>
                      <a:pt x="169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398"/>
              <p:cNvSpPr>
                <a:spLocks/>
              </p:cNvSpPr>
              <p:nvPr/>
            </p:nvSpPr>
            <p:spPr bwMode="auto">
              <a:xfrm>
                <a:off x="4660" y="2454"/>
                <a:ext cx="89" cy="162"/>
              </a:xfrm>
              <a:custGeom>
                <a:avLst/>
                <a:gdLst>
                  <a:gd name="T0" fmla="*/ 215 w 219"/>
                  <a:gd name="T1" fmla="*/ 25 h 401"/>
                  <a:gd name="T2" fmla="*/ 131 w 219"/>
                  <a:gd name="T3" fmla="*/ 133 h 401"/>
                  <a:gd name="T4" fmla="*/ 71 w 219"/>
                  <a:gd name="T5" fmla="*/ 169 h 401"/>
                  <a:gd name="T6" fmla="*/ 219 w 219"/>
                  <a:gd name="T7" fmla="*/ 217 h 401"/>
                  <a:gd name="T8" fmla="*/ 139 w 219"/>
                  <a:gd name="T9" fmla="*/ 277 h 401"/>
                  <a:gd name="T10" fmla="*/ 43 w 219"/>
                  <a:gd name="T11" fmla="*/ 285 h 401"/>
                  <a:gd name="T12" fmla="*/ 87 w 219"/>
                  <a:gd name="T13" fmla="*/ 313 h 401"/>
                  <a:gd name="T14" fmla="*/ 143 w 219"/>
                  <a:gd name="T15" fmla="*/ 401 h 401"/>
                  <a:gd name="T16" fmla="*/ 27 w 219"/>
                  <a:gd name="T17" fmla="*/ 333 h 401"/>
                  <a:gd name="T18" fmla="*/ 67 w 219"/>
                  <a:gd name="T19" fmla="*/ 181 h 401"/>
                  <a:gd name="T20" fmla="*/ 27 w 219"/>
                  <a:gd name="T21" fmla="*/ 85 h 401"/>
                  <a:gd name="T22" fmla="*/ 47 w 219"/>
                  <a:gd name="T23" fmla="*/ 57 h 401"/>
                  <a:gd name="T24" fmla="*/ 67 w 219"/>
                  <a:gd name="T25" fmla="*/ 33 h 401"/>
                  <a:gd name="T26" fmla="*/ 135 w 219"/>
                  <a:gd name="T27" fmla="*/ 1 h 401"/>
                  <a:gd name="T28" fmla="*/ 183 w 219"/>
                  <a:gd name="T29" fmla="*/ 1 h 401"/>
                  <a:gd name="T30" fmla="*/ 215 w 219"/>
                  <a:gd name="T31" fmla="*/ 25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9" h="401">
                    <a:moveTo>
                      <a:pt x="215" y="25"/>
                    </a:moveTo>
                    <a:cubicBezTo>
                      <a:pt x="201" y="75"/>
                      <a:pt x="161" y="99"/>
                      <a:pt x="131" y="133"/>
                    </a:cubicBezTo>
                    <a:cubicBezTo>
                      <a:pt x="103" y="137"/>
                      <a:pt x="84" y="150"/>
                      <a:pt x="71" y="169"/>
                    </a:cubicBezTo>
                    <a:cubicBezTo>
                      <a:pt x="86" y="220"/>
                      <a:pt x="203" y="168"/>
                      <a:pt x="219" y="217"/>
                    </a:cubicBezTo>
                    <a:cubicBezTo>
                      <a:pt x="216" y="253"/>
                      <a:pt x="182" y="277"/>
                      <a:pt x="139" y="277"/>
                    </a:cubicBezTo>
                    <a:cubicBezTo>
                      <a:pt x="104" y="277"/>
                      <a:pt x="62" y="248"/>
                      <a:pt x="43" y="285"/>
                    </a:cubicBezTo>
                    <a:cubicBezTo>
                      <a:pt x="44" y="308"/>
                      <a:pt x="64" y="312"/>
                      <a:pt x="87" y="313"/>
                    </a:cubicBezTo>
                    <a:cubicBezTo>
                      <a:pt x="110" y="338"/>
                      <a:pt x="143" y="353"/>
                      <a:pt x="143" y="401"/>
                    </a:cubicBezTo>
                    <a:cubicBezTo>
                      <a:pt x="88" y="395"/>
                      <a:pt x="46" y="376"/>
                      <a:pt x="27" y="333"/>
                    </a:cubicBezTo>
                    <a:cubicBezTo>
                      <a:pt x="0" y="271"/>
                      <a:pt x="76" y="261"/>
                      <a:pt x="67" y="181"/>
                    </a:cubicBezTo>
                    <a:cubicBezTo>
                      <a:pt x="62" y="140"/>
                      <a:pt x="49" y="116"/>
                      <a:pt x="27" y="85"/>
                    </a:cubicBezTo>
                    <a:cubicBezTo>
                      <a:pt x="22" y="74"/>
                      <a:pt x="37" y="67"/>
                      <a:pt x="47" y="57"/>
                    </a:cubicBezTo>
                    <a:cubicBezTo>
                      <a:pt x="53" y="50"/>
                      <a:pt x="61" y="37"/>
                      <a:pt x="67" y="33"/>
                    </a:cubicBezTo>
                    <a:cubicBezTo>
                      <a:pt x="84" y="22"/>
                      <a:pt x="119" y="12"/>
                      <a:pt x="135" y="1"/>
                    </a:cubicBezTo>
                    <a:cubicBezTo>
                      <a:pt x="135" y="1"/>
                      <a:pt x="180" y="0"/>
                      <a:pt x="183" y="1"/>
                    </a:cubicBezTo>
                    <a:cubicBezTo>
                      <a:pt x="197" y="4"/>
                      <a:pt x="204" y="16"/>
                      <a:pt x="21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399"/>
              <p:cNvSpPr>
                <a:spLocks/>
              </p:cNvSpPr>
              <p:nvPr/>
            </p:nvSpPr>
            <p:spPr bwMode="auto">
              <a:xfrm>
                <a:off x="3317" y="2453"/>
                <a:ext cx="72" cy="84"/>
              </a:xfrm>
              <a:custGeom>
                <a:avLst/>
                <a:gdLst>
                  <a:gd name="T0" fmla="*/ 175 w 177"/>
                  <a:gd name="T1" fmla="*/ 22 h 206"/>
                  <a:gd name="T2" fmla="*/ 175 w 177"/>
                  <a:gd name="T3" fmla="*/ 122 h 206"/>
                  <a:gd name="T4" fmla="*/ 123 w 177"/>
                  <a:gd name="T5" fmla="*/ 206 h 206"/>
                  <a:gd name="T6" fmla="*/ 7 w 177"/>
                  <a:gd name="T7" fmla="*/ 170 h 206"/>
                  <a:gd name="T8" fmla="*/ 95 w 177"/>
                  <a:gd name="T9" fmla="*/ 22 h 206"/>
                  <a:gd name="T10" fmla="*/ 175 w 177"/>
                  <a:gd name="T11" fmla="*/ 2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7" h="206">
                    <a:moveTo>
                      <a:pt x="175" y="22"/>
                    </a:moveTo>
                    <a:cubicBezTo>
                      <a:pt x="172" y="45"/>
                      <a:pt x="177" y="88"/>
                      <a:pt x="175" y="122"/>
                    </a:cubicBezTo>
                    <a:cubicBezTo>
                      <a:pt x="159" y="151"/>
                      <a:pt x="139" y="177"/>
                      <a:pt x="123" y="206"/>
                    </a:cubicBezTo>
                    <a:cubicBezTo>
                      <a:pt x="84" y="189"/>
                      <a:pt x="61" y="164"/>
                      <a:pt x="7" y="170"/>
                    </a:cubicBezTo>
                    <a:cubicBezTo>
                      <a:pt x="0" y="84"/>
                      <a:pt x="59" y="65"/>
                      <a:pt x="95" y="22"/>
                    </a:cubicBezTo>
                    <a:cubicBezTo>
                      <a:pt x="123" y="18"/>
                      <a:pt x="154" y="0"/>
                      <a:pt x="175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400"/>
              <p:cNvSpPr>
                <a:spLocks/>
              </p:cNvSpPr>
              <p:nvPr/>
            </p:nvSpPr>
            <p:spPr bwMode="auto">
              <a:xfrm>
                <a:off x="3226" y="2475"/>
                <a:ext cx="70" cy="91"/>
              </a:xfrm>
              <a:custGeom>
                <a:avLst/>
                <a:gdLst>
                  <a:gd name="T0" fmla="*/ 17 w 173"/>
                  <a:gd name="T1" fmla="*/ 0 h 224"/>
                  <a:gd name="T2" fmla="*/ 129 w 173"/>
                  <a:gd name="T3" fmla="*/ 80 h 224"/>
                  <a:gd name="T4" fmla="*/ 173 w 173"/>
                  <a:gd name="T5" fmla="*/ 132 h 224"/>
                  <a:gd name="T6" fmla="*/ 113 w 173"/>
                  <a:gd name="T7" fmla="*/ 224 h 224"/>
                  <a:gd name="T8" fmla="*/ 89 w 173"/>
                  <a:gd name="T9" fmla="*/ 220 h 224"/>
                  <a:gd name="T10" fmla="*/ 45 w 173"/>
                  <a:gd name="T11" fmla="*/ 180 h 224"/>
                  <a:gd name="T12" fmla="*/ 5 w 173"/>
                  <a:gd name="T13" fmla="*/ 100 h 224"/>
                  <a:gd name="T14" fmla="*/ 17 w 173"/>
                  <a:gd name="T15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3" h="224">
                    <a:moveTo>
                      <a:pt x="17" y="0"/>
                    </a:moveTo>
                    <a:cubicBezTo>
                      <a:pt x="60" y="21"/>
                      <a:pt x="86" y="59"/>
                      <a:pt x="129" y="80"/>
                    </a:cubicBezTo>
                    <a:cubicBezTo>
                      <a:pt x="131" y="110"/>
                      <a:pt x="166" y="107"/>
                      <a:pt x="173" y="132"/>
                    </a:cubicBezTo>
                    <a:cubicBezTo>
                      <a:pt x="159" y="168"/>
                      <a:pt x="127" y="187"/>
                      <a:pt x="113" y="224"/>
                    </a:cubicBezTo>
                    <a:cubicBezTo>
                      <a:pt x="104" y="224"/>
                      <a:pt x="101" y="217"/>
                      <a:pt x="89" y="220"/>
                    </a:cubicBezTo>
                    <a:cubicBezTo>
                      <a:pt x="74" y="207"/>
                      <a:pt x="70" y="183"/>
                      <a:pt x="45" y="180"/>
                    </a:cubicBezTo>
                    <a:cubicBezTo>
                      <a:pt x="37" y="155"/>
                      <a:pt x="10" y="138"/>
                      <a:pt x="5" y="100"/>
                    </a:cubicBezTo>
                    <a:cubicBezTo>
                      <a:pt x="1" y="70"/>
                      <a:pt x="0" y="24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401"/>
              <p:cNvSpPr>
                <a:spLocks/>
              </p:cNvSpPr>
              <p:nvPr/>
            </p:nvSpPr>
            <p:spPr bwMode="auto">
              <a:xfrm>
                <a:off x="4906" y="2483"/>
                <a:ext cx="68" cy="94"/>
              </a:xfrm>
              <a:custGeom>
                <a:avLst/>
                <a:gdLst>
                  <a:gd name="T0" fmla="*/ 121 w 170"/>
                  <a:gd name="T1" fmla="*/ 0 h 232"/>
                  <a:gd name="T2" fmla="*/ 105 w 170"/>
                  <a:gd name="T3" fmla="*/ 228 h 232"/>
                  <a:gd name="T4" fmla="*/ 37 w 170"/>
                  <a:gd name="T5" fmla="*/ 232 h 232"/>
                  <a:gd name="T6" fmla="*/ 121 w 170"/>
                  <a:gd name="T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0" h="232">
                    <a:moveTo>
                      <a:pt x="121" y="0"/>
                    </a:moveTo>
                    <a:cubicBezTo>
                      <a:pt x="170" y="57"/>
                      <a:pt x="135" y="177"/>
                      <a:pt x="105" y="228"/>
                    </a:cubicBezTo>
                    <a:cubicBezTo>
                      <a:pt x="75" y="229"/>
                      <a:pt x="58" y="229"/>
                      <a:pt x="37" y="232"/>
                    </a:cubicBezTo>
                    <a:cubicBezTo>
                      <a:pt x="0" y="147"/>
                      <a:pt x="45" y="30"/>
                      <a:pt x="1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402"/>
              <p:cNvSpPr>
                <a:spLocks/>
              </p:cNvSpPr>
              <p:nvPr/>
            </p:nvSpPr>
            <p:spPr bwMode="auto">
              <a:xfrm>
                <a:off x="4619" y="2491"/>
                <a:ext cx="10" cy="8"/>
              </a:xfrm>
              <a:custGeom>
                <a:avLst/>
                <a:gdLst>
                  <a:gd name="T0" fmla="*/ 9 w 25"/>
                  <a:gd name="T1" fmla="*/ 0 h 20"/>
                  <a:gd name="T2" fmla="*/ 25 w 25"/>
                  <a:gd name="T3" fmla="*/ 16 h 20"/>
                  <a:gd name="T4" fmla="*/ 9 w 25"/>
                  <a:gd name="T5" fmla="*/ 20 h 20"/>
                  <a:gd name="T6" fmla="*/ 9 w 25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0">
                    <a:moveTo>
                      <a:pt x="9" y="0"/>
                    </a:moveTo>
                    <a:cubicBezTo>
                      <a:pt x="18" y="2"/>
                      <a:pt x="23" y="7"/>
                      <a:pt x="25" y="16"/>
                    </a:cubicBezTo>
                    <a:cubicBezTo>
                      <a:pt x="19" y="16"/>
                      <a:pt x="10" y="14"/>
                      <a:pt x="9" y="20"/>
                    </a:cubicBezTo>
                    <a:cubicBezTo>
                      <a:pt x="0" y="19"/>
                      <a:pt x="7" y="2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403"/>
              <p:cNvSpPr>
                <a:spLocks noEditPoints="1"/>
              </p:cNvSpPr>
              <p:nvPr/>
            </p:nvSpPr>
            <p:spPr bwMode="auto">
              <a:xfrm>
                <a:off x="5479" y="2494"/>
                <a:ext cx="352" cy="330"/>
              </a:xfrm>
              <a:custGeom>
                <a:avLst/>
                <a:gdLst>
                  <a:gd name="T0" fmla="*/ 677 w 870"/>
                  <a:gd name="T1" fmla="*/ 65 h 815"/>
                  <a:gd name="T2" fmla="*/ 793 w 870"/>
                  <a:gd name="T3" fmla="*/ 177 h 815"/>
                  <a:gd name="T4" fmla="*/ 833 w 870"/>
                  <a:gd name="T5" fmla="*/ 253 h 815"/>
                  <a:gd name="T6" fmla="*/ 857 w 870"/>
                  <a:gd name="T7" fmla="*/ 489 h 815"/>
                  <a:gd name="T8" fmla="*/ 837 w 870"/>
                  <a:gd name="T9" fmla="*/ 533 h 815"/>
                  <a:gd name="T10" fmla="*/ 789 w 870"/>
                  <a:gd name="T11" fmla="*/ 645 h 815"/>
                  <a:gd name="T12" fmla="*/ 621 w 870"/>
                  <a:gd name="T13" fmla="*/ 765 h 815"/>
                  <a:gd name="T14" fmla="*/ 577 w 870"/>
                  <a:gd name="T15" fmla="*/ 773 h 815"/>
                  <a:gd name="T16" fmla="*/ 493 w 870"/>
                  <a:gd name="T17" fmla="*/ 805 h 815"/>
                  <a:gd name="T18" fmla="*/ 165 w 870"/>
                  <a:gd name="T19" fmla="*/ 741 h 815"/>
                  <a:gd name="T20" fmla="*/ 61 w 870"/>
                  <a:gd name="T21" fmla="*/ 629 h 815"/>
                  <a:gd name="T22" fmla="*/ 29 w 870"/>
                  <a:gd name="T23" fmla="*/ 537 h 815"/>
                  <a:gd name="T24" fmla="*/ 13 w 870"/>
                  <a:gd name="T25" fmla="*/ 353 h 815"/>
                  <a:gd name="T26" fmla="*/ 73 w 870"/>
                  <a:gd name="T27" fmla="*/ 205 h 815"/>
                  <a:gd name="T28" fmla="*/ 85 w 870"/>
                  <a:gd name="T29" fmla="*/ 197 h 815"/>
                  <a:gd name="T30" fmla="*/ 97 w 870"/>
                  <a:gd name="T31" fmla="*/ 161 h 815"/>
                  <a:gd name="T32" fmla="*/ 189 w 870"/>
                  <a:gd name="T33" fmla="*/ 73 h 815"/>
                  <a:gd name="T34" fmla="*/ 309 w 870"/>
                  <a:gd name="T35" fmla="*/ 17 h 815"/>
                  <a:gd name="T36" fmla="*/ 421 w 870"/>
                  <a:gd name="T37" fmla="*/ 1 h 815"/>
                  <a:gd name="T38" fmla="*/ 425 w 870"/>
                  <a:gd name="T39" fmla="*/ 1 h 815"/>
                  <a:gd name="T40" fmla="*/ 513 w 870"/>
                  <a:gd name="T41" fmla="*/ 9 h 815"/>
                  <a:gd name="T42" fmla="*/ 677 w 870"/>
                  <a:gd name="T43" fmla="*/ 65 h 815"/>
                  <a:gd name="T44" fmla="*/ 209 w 870"/>
                  <a:gd name="T45" fmla="*/ 273 h 815"/>
                  <a:gd name="T46" fmla="*/ 189 w 870"/>
                  <a:gd name="T47" fmla="*/ 217 h 815"/>
                  <a:gd name="T48" fmla="*/ 209 w 870"/>
                  <a:gd name="T49" fmla="*/ 273 h 815"/>
                  <a:gd name="T50" fmla="*/ 473 w 870"/>
                  <a:gd name="T51" fmla="*/ 325 h 815"/>
                  <a:gd name="T52" fmla="*/ 517 w 870"/>
                  <a:gd name="T53" fmla="*/ 269 h 815"/>
                  <a:gd name="T54" fmla="*/ 473 w 870"/>
                  <a:gd name="T55" fmla="*/ 325 h 815"/>
                  <a:gd name="T56" fmla="*/ 205 w 870"/>
                  <a:gd name="T57" fmla="*/ 365 h 815"/>
                  <a:gd name="T58" fmla="*/ 249 w 870"/>
                  <a:gd name="T59" fmla="*/ 461 h 815"/>
                  <a:gd name="T60" fmla="*/ 313 w 870"/>
                  <a:gd name="T61" fmla="*/ 489 h 815"/>
                  <a:gd name="T62" fmla="*/ 273 w 870"/>
                  <a:gd name="T63" fmla="*/ 401 h 815"/>
                  <a:gd name="T64" fmla="*/ 329 w 870"/>
                  <a:gd name="T65" fmla="*/ 317 h 815"/>
                  <a:gd name="T66" fmla="*/ 205 w 870"/>
                  <a:gd name="T67" fmla="*/ 365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0" h="815">
                    <a:moveTo>
                      <a:pt x="677" y="65"/>
                    </a:moveTo>
                    <a:cubicBezTo>
                      <a:pt x="715" y="103"/>
                      <a:pt x="754" y="140"/>
                      <a:pt x="793" y="177"/>
                    </a:cubicBezTo>
                    <a:cubicBezTo>
                      <a:pt x="802" y="207"/>
                      <a:pt x="812" y="235"/>
                      <a:pt x="833" y="253"/>
                    </a:cubicBezTo>
                    <a:cubicBezTo>
                      <a:pt x="842" y="328"/>
                      <a:pt x="870" y="413"/>
                      <a:pt x="857" y="489"/>
                    </a:cubicBezTo>
                    <a:cubicBezTo>
                      <a:pt x="854" y="504"/>
                      <a:pt x="843" y="517"/>
                      <a:pt x="837" y="533"/>
                    </a:cubicBezTo>
                    <a:cubicBezTo>
                      <a:pt x="821" y="577"/>
                      <a:pt x="816" y="610"/>
                      <a:pt x="789" y="645"/>
                    </a:cubicBezTo>
                    <a:cubicBezTo>
                      <a:pt x="755" y="691"/>
                      <a:pt x="680" y="744"/>
                      <a:pt x="621" y="765"/>
                    </a:cubicBezTo>
                    <a:cubicBezTo>
                      <a:pt x="608" y="770"/>
                      <a:pt x="591" y="768"/>
                      <a:pt x="577" y="773"/>
                    </a:cubicBezTo>
                    <a:cubicBezTo>
                      <a:pt x="549" y="783"/>
                      <a:pt x="531" y="802"/>
                      <a:pt x="493" y="805"/>
                    </a:cubicBezTo>
                    <a:cubicBezTo>
                      <a:pt x="380" y="815"/>
                      <a:pt x="256" y="789"/>
                      <a:pt x="165" y="741"/>
                    </a:cubicBezTo>
                    <a:cubicBezTo>
                      <a:pt x="134" y="701"/>
                      <a:pt x="87" y="675"/>
                      <a:pt x="61" y="629"/>
                    </a:cubicBezTo>
                    <a:cubicBezTo>
                      <a:pt x="47" y="604"/>
                      <a:pt x="39" y="570"/>
                      <a:pt x="29" y="537"/>
                    </a:cubicBezTo>
                    <a:cubicBezTo>
                      <a:pt x="11" y="477"/>
                      <a:pt x="0" y="421"/>
                      <a:pt x="13" y="353"/>
                    </a:cubicBezTo>
                    <a:cubicBezTo>
                      <a:pt x="23" y="304"/>
                      <a:pt x="48" y="248"/>
                      <a:pt x="73" y="205"/>
                    </a:cubicBezTo>
                    <a:cubicBezTo>
                      <a:pt x="75" y="202"/>
                      <a:pt x="84" y="200"/>
                      <a:pt x="85" y="197"/>
                    </a:cubicBezTo>
                    <a:cubicBezTo>
                      <a:pt x="90" y="185"/>
                      <a:pt x="90" y="172"/>
                      <a:pt x="97" y="161"/>
                    </a:cubicBezTo>
                    <a:cubicBezTo>
                      <a:pt x="119" y="127"/>
                      <a:pt x="160" y="93"/>
                      <a:pt x="189" y="73"/>
                    </a:cubicBezTo>
                    <a:cubicBezTo>
                      <a:pt x="222" y="50"/>
                      <a:pt x="270" y="26"/>
                      <a:pt x="309" y="17"/>
                    </a:cubicBezTo>
                    <a:cubicBezTo>
                      <a:pt x="345" y="9"/>
                      <a:pt x="383" y="12"/>
                      <a:pt x="421" y="1"/>
                    </a:cubicBezTo>
                    <a:cubicBezTo>
                      <a:pt x="422" y="1"/>
                      <a:pt x="424" y="1"/>
                      <a:pt x="425" y="1"/>
                    </a:cubicBezTo>
                    <a:cubicBezTo>
                      <a:pt x="451" y="0"/>
                      <a:pt x="485" y="4"/>
                      <a:pt x="513" y="9"/>
                    </a:cubicBezTo>
                    <a:cubicBezTo>
                      <a:pt x="578" y="20"/>
                      <a:pt x="619" y="49"/>
                      <a:pt x="677" y="65"/>
                    </a:cubicBezTo>
                    <a:close/>
                    <a:moveTo>
                      <a:pt x="209" y="273"/>
                    </a:moveTo>
                    <a:cubicBezTo>
                      <a:pt x="252" y="266"/>
                      <a:pt x="230" y="200"/>
                      <a:pt x="189" y="217"/>
                    </a:cubicBezTo>
                    <a:cubicBezTo>
                      <a:pt x="147" y="235"/>
                      <a:pt x="185" y="277"/>
                      <a:pt x="209" y="273"/>
                    </a:cubicBezTo>
                    <a:close/>
                    <a:moveTo>
                      <a:pt x="473" y="325"/>
                    </a:moveTo>
                    <a:cubicBezTo>
                      <a:pt x="510" y="363"/>
                      <a:pt x="551" y="301"/>
                      <a:pt x="517" y="269"/>
                    </a:cubicBezTo>
                    <a:cubicBezTo>
                      <a:pt x="473" y="263"/>
                      <a:pt x="464" y="300"/>
                      <a:pt x="473" y="325"/>
                    </a:cubicBezTo>
                    <a:close/>
                    <a:moveTo>
                      <a:pt x="205" y="365"/>
                    </a:moveTo>
                    <a:cubicBezTo>
                      <a:pt x="169" y="420"/>
                      <a:pt x="214" y="437"/>
                      <a:pt x="249" y="461"/>
                    </a:cubicBezTo>
                    <a:cubicBezTo>
                      <a:pt x="272" y="477"/>
                      <a:pt x="295" y="502"/>
                      <a:pt x="313" y="489"/>
                    </a:cubicBezTo>
                    <a:cubicBezTo>
                      <a:pt x="330" y="445"/>
                      <a:pt x="280" y="435"/>
                      <a:pt x="273" y="401"/>
                    </a:cubicBezTo>
                    <a:cubicBezTo>
                      <a:pt x="295" y="378"/>
                      <a:pt x="344" y="364"/>
                      <a:pt x="329" y="317"/>
                    </a:cubicBezTo>
                    <a:cubicBezTo>
                      <a:pt x="278" y="294"/>
                      <a:pt x="258" y="364"/>
                      <a:pt x="205" y="3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404"/>
              <p:cNvSpPr>
                <a:spLocks/>
              </p:cNvSpPr>
              <p:nvPr/>
            </p:nvSpPr>
            <p:spPr bwMode="auto">
              <a:xfrm>
                <a:off x="6295" y="2496"/>
                <a:ext cx="73" cy="76"/>
              </a:xfrm>
              <a:custGeom>
                <a:avLst/>
                <a:gdLst>
                  <a:gd name="T0" fmla="*/ 163 w 180"/>
                  <a:gd name="T1" fmla="*/ 0 h 188"/>
                  <a:gd name="T2" fmla="*/ 115 w 180"/>
                  <a:gd name="T3" fmla="*/ 180 h 188"/>
                  <a:gd name="T4" fmla="*/ 7 w 180"/>
                  <a:gd name="T5" fmla="*/ 188 h 188"/>
                  <a:gd name="T6" fmla="*/ 43 w 180"/>
                  <a:gd name="T7" fmla="*/ 76 h 188"/>
                  <a:gd name="T8" fmla="*/ 163 w 180"/>
                  <a:gd name="T9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88">
                    <a:moveTo>
                      <a:pt x="163" y="0"/>
                    </a:moveTo>
                    <a:cubicBezTo>
                      <a:pt x="180" y="66"/>
                      <a:pt x="160" y="150"/>
                      <a:pt x="115" y="180"/>
                    </a:cubicBezTo>
                    <a:cubicBezTo>
                      <a:pt x="76" y="163"/>
                      <a:pt x="46" y="183"/>
                      <a:pt x="7" y="188"/>
                    </a:cubicBezTo>
                    <a:cubicBezTo>
                      <a:pt x="0" y="153"/>
                      <a:pt x="25" y="101"/>
                      <a:pt x="43" y="76"/>
                    </a:cubicBezTo>
                    <a:cubicBezTo>
                      <a:pt x="69" y="40"/>
                      <a:pt x="113" y="7"/>
                      <a:pt x="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405"/>
              <p:cNvSpPr>
                <a:spLocks/>
              </p:cNvSpPr>
              <p:nvPr/>
            </p:nvSpPr>
            <p:spPr bwMode="auto">
              <a:xfrm>
                <a:off x="4597" y="2498"/>
                <a:ext cx="7" cy="6"/>
              </a:xfrm>
              <a:custGeom>
                <a:avLst/>
                <a:gdLst>
                  <a:gd name="T0" fmla="*/ 8 w 18"/>
                  <a:gd name="T1" fmla="*/ 0 h 16"/>
                  <a:gd name="T2" fmla="*/ 0 w 18"/>
                  <a:gd name="T3" fmla="*/ 12 h 16"/>
                  <a:gd name="T4" fmla="*/ 8 w 1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8" y="0"/>
                    </a:moveTo>
                    <a:cubicBezTo>
                      <a:pt x="18" y="2"/>
                      <a:pt x="8" y="16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607"/>
            <p:cNvGrpSpPr>
              <a:grpSpLocks/>
            </p:cNvGrpSpPr>
            <p:nvPr/>
          </p:nvGrpSpPr>
          <p:grpSpPr bwMode="auto">
            <a:xfrm>
              <a:off x="3810000" y="3419075"/>
              <a:ext cx="5819775" cy="1366838"/>
              <a:chOff x="2784" y="2504"/>
              <a:chExt cx="3666" cy="861"/>
            </a:xfrm>
          </p:grpSpPr>
          <p:sp>
            <p:nvSpPr>
              <p:cNvPr id="420" name="Freeform 407"/>
              <p:cNvSpPr>
                <a:spLocks/>
              </p:cNvSpPr>
              <p:nvPr/>
            </p:nvSpPr>
            <p:spPr bwMode="auto">
              <a:xfrm>
                <a:off x="4608" y="2504"/>
                <a:ext cx="9" cy="7"/>
              </a:xfrm>
              <a:custGeom>
                <a:avLst/>
                <a:gdLst>
                  <a:gd name="T0" fmla="*/ 12 w 22"/>
                  <a:gd name="T1" fmla="*/ 0 h 16"/>
                  <a:gd name="T2" fmla="*/ 12 w 22"/>
                  <a:gd name="T3" fmla="*/ 16 h 16"/>
                  <a:gd name="T4" fmla="*/ 12 w 22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12" y="0"/>
                    </a:moveTo>
                    <a:cubicBezTo>
                      <a:pt x="22" y="1"/>
                      <a:pt x="13" y="14"/>
                      <a:pt x="12" y="16"/>
                    </a:cubicBezTo>
                    <a:cubicBezTo>
                      <a:pt x="0" y="13"/>
                      <a:pt x="16" y="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408"/>
              <p:cNvSpPr>
                <a:spLocks/>
              </p:cNvSpPr>
              <p:nvPr/>
            </p:nvSpPr>
            <p:spPr bwMode="auto">
              <a:xfrm>
                <a:off x="4652" y="2506"/>
                <a:ext cx="3" cy="5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409"/>
              <p:cNvSpPr>
                <a:spLocks/>
              </p:cNvSpPr>
              <p:nvPr/>
            </p:nvSpPr>
            <p:spPr bwMode="auto">
              <a:xfrm>
                <a:off x="4643" y="2509"/>
                <a:ext cx="8" cy="7"/>
              </a:xfrm>
              <a:custGeom>
                <a:avLst/>
                <a:gdLst>
                  <a:gd name="T0" fmla="*/ 18 w 20"/>
                  <a:gd name="T1" fmla="*/ 4 h 16"/>
                  <a:gd name="T2" fmla="*/ 10 w 20"/>
                  <a:gd name="T3" fmla="*/ 16 h 16"/>
                  <a:gd name="T4" fmla="*/ 18 w 20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8" y="4"/>
                    </a:moveTo>
                    <a:cubicBezTo>
                      <a:pt x="20" y="13"/>
                      <a:pt x="10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410"/>
              <p:cNvSpPr>
                <a:spLocks/>
              </p:cNvSpPr>
              <p:nvPr/>
            </p:nvSpPr>
            <p:spPr bwMode="auto">
              <a:xfrm>
                <a:off x="4601" y="2520"/>
                <a:ext cx="4" cy="5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411"/>
              <p:cNvSpPr>
                <a:spLocks/>
              </p:cNvSpPr>
              <p:nvPr/>
            </p:nvSpPr>
            <p:spPr bwMode="auto">
              <a:xfrm>
                <a:off x="4609" y="2528"/>
                <a:ext cx="10" cy="10"/>
              </a:xfrm>
              <a:custGeom>
                <a:avLst/>
                <a:gdLst>
                  <a:gd name="T0" fmla="*/ 4 w 24"/>
                  <a:gd name="T1" fmla="*/ 2 h 25"/>
                  <a:gd name="T2" fmla="*/ 8 w 24"/>
                  <a:gd name="T3" fmla="*/ 6 h 25"/>
                  <a:gd name="T4" fmla="*/ 24 w 24"/>
                  <a:gd name="T5" fmla="*/ 10 h 25"/>
                  <a:gd name="T6" fmla="*/ 0 w 24"/>
                  <a:gd name="T7" fmla="*/ 14 h 25"/>
                  <a:gd name="T8" fmla="*/ 4 w 2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11" y="1"/>
                      <a:pt x="12" y="6"/>
                      <a:pt x="8" y="6"/>
                    </a:cubicBezTo>
                    <a:cubicBezTo>
                      <a:pt x="12" y="17"/>
                      <a:pt x="19" y="0"/>
                      <a:pt x="24" y="10"/>
                    </a:cubicBezTo>
                    <a:cubicBezTo>
                      <a:pt x="20" y="25"/>
                      <a:pt x="12" y="12"/>
                      <a:pt x="0" y="14"/>
                    </a:cubicBezTo>
                    <a:cubicBezTo>
                      <a:pt x="2" y="11"/>
                      <a:pt x="4" y="8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412"/>
              <p:cNvSpPr>
                <a:spLocks/>
              </p:cNvSpPr>
              <p:nvPr/>
            </p:nvSpPr>
            <p:spPr bwMode="auto">
              <a:xfrm>
                <a:off x="6212" y="2527"/>
                <a:ext cx="65" cy="94"/>
              </a:xfrm>
              <a:custGeom>
                <a:avLst/>
                <a:gdLst>
                  <a:gd name="T0" fmla="*/ 22 w 159"/>
                  <a:gd name="T1" fmla="*/ 3 h 231"/>
                  <a:gd name="T2" fmla="*/ 102 w 159"/>
                  <a:gd name="T3" fmla="*/ 63 h 231"/>
                  <a:gd name="T4" fmla="*/ 158 w 159"/>
                  <a:gd name="T5" fmla="*/ 143 h 231"/>
                  <a:gd name="T6" fmla="*/ 98 w 159"/>
                  <a:gd name="T7" fmla="*/ 231 h 231"/>
                  <a:gd name="T8" fmla="*/ 10 w 159"/>
                  <a:gd name="T9" fmla="*/ 103 h 231"/>
                  <a:gd name="T10" fmla="*/ 22 w 159"/>
                  <a:gd name="T11" fmla="*/ 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9" h="231">
                    <a:moveTo>
                      <a:pt x="22" y="3"/>
                    </a:moveTo>
                    <a:cubicBezTo>
                      <a:pt x="54" y="0"/>
                      <a:pt x="77" y="37"/>
                      <a:pt x="102" y="63"/>
                    </a:cubicBezTo>
                    <a:cubicBezTo>
                      <a:pt x="125" y="87"/>
                      <a:pt x="159" y="113"/>
                      <a:pt x="158" y="143"/>
                    </a:cubicBezTo>
                    <a:cubicBezTo>
                      <a:pt x="156" y="179"/>
                      <a:pt x="108" y="196"/>
                      <a:pt x="98" y="231"/>
                    </a:cubicBezTo>
                    <a:cubicBezTo>
                      <a:pt x="43" y="227"/>
                      <a:pt x="19" y="164"/>
                      <a:pt x="10" y="103"/>
                    </a:cubicBezTo>
                    <a:cubicBezTo>
                      <a:pt x="4" y="66"/>
                      <a:pt x="0" y="21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413"/>
              <p:cNvSpPr>
                <a:spLocks/>
              </p:cNvSpPr>
              <p:nvPr/>
            </p:nvSpPr>
            <p:spPr bwMode="auto">
              <a:xfrm>
                <a:off x="4499" y="2518"/>
                <a:ext cx="68" cy="53"/>
              </a:xfrm>
              <a:custGeom>
                <a:avLst/>
                <a:gdLst>
                  <a:gd name="T0" fmla="*/ 168 w 168"/>
                  <a:gd name="T1" fmla="*/ 97 h 131"/>
                  <a:gd name="T2" fmla="*/ 4 w 168"/>
                  <a:gd name="T3" fmla="*/ 129 h 131"/>
                  <a:gd name="T4" fmla="*/ 168 w 168"/>
                  <a:gd name="T5" fmla="*/ 9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8" h="131">
                    <a:moveTo>
                      <a:pt x="168" y="97"/>
                    </a:moveTo>
                    <a:cubicBezTo>
                      <a:pt x="128" y="123"/>
                      <a:pt x="48" y="131"/>
                      <a:pt x="4" y="129"/>
                    </a:cubicBezTo>
                    <a:cubicBezTo>
                      <a:pt x="0" y="49"/>
                      <a:pt x="156" y="0"/>
                      <a:pt x="168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414"/>
              <p:cNvSpPr>
                <a:spLocks/>
              </p:cNvSpPr>
              <p:nvPr/>
            </p:nvSpPr>
            <p:spPr bwMode="auto">
              <a:xfrm>
                <a:off x="4655" y="2543"/>
                <a:ext cx="6" cy="5"/>
              </a:xfrm>
              <a:custGeom>
                <a:avLst/>
                <a:gdLst>
                  <a:gd name="T0" fmla="*/ 0 w 16"/>
                  <a:gd name="T1" fmla="*/ 5 h 13"/>
                  <a:gd name="T2" fmla="*/ 16 w 16"/>
                  <a:gd name="T3" fmla="*/ 1 h 13"/>
                  <a:gd name="T4" fmla="*/ 8 w 16"/>
                  <a:gd name="T5" fmla="*/ 13 h 13"/>
                  <a:gd name="T6" fmla="*/ 0 w 16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6"/>
                      <a:pt x="9" y="7"/>
                      <a:pt x="8" y="13"/>
                    </a:cubicBezTo>
                    <a:cubicBezTo>
                      <a:pt x="4" y="12"/>
                      <a:pt x="5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415"/>
              <p:cNvSpPr>
                <a:spLocks/>
              </p:cNvSpPr>
              <p:nvPr/>
            </p:nvSpPr>
            <p:spPr bwMode="auto">
              <a:xfrm>
                <a:off x="3315" y="2545"/>
                <a:ext cx="5" cy="3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8 h 8"/>
                  <a:gd name="T4" fmla="*/ 12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416"/>
              <p:cNvSpPr>
                <a:spLocks/>
              </p:cNvSpPr>
              <p:nvPr/>
            </p:nvSpPr>
            <p:spPr bwMode="auto">
              <a:xfrm>
                <a:off x="4592" y="2546"/>
                <a:ext cx="3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417"/>
              <p:cNvSpPr>
                <a:spLocks/>
              </p:cNvSpPr>
              <p:nvPr/>
            </p:nvSpPr>
            <p:spPr bwMode="auto">
              <a:xfrm>
                <a:off x="3323" y="2550"/>
                <a:ext cx="8" cy="5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418"/>
              <p:cNvSpPr>
                <a:spLocks/>
              </p:cNvSpPr>
              <p:nvPr/>
            </p:nvSpPr>
            <p:spPr bwMode="auto">
              <a:xfrm>
                <a:off x="3336" y="2550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419"/>
              <p:cNvSpPr>
                <a:spLocks/>
              </p:cNvSpPr>
              <p:nvPr/>
            </p:nvSpPr>
            <p:spPr bwMode="auto">
              <a:xfrm>
                <a:off x="3382" y="2554"/>
                <a:ext cx="65" cy="51"/>
              </a:xfrm>
              <a:custGeom>
                <a:avLst/>
                <a:gdLst>
                  <a:gd name="T0" fmla="*/ 0 w 162"/>
                  <a:gd name="T1" fmla="*/ 114 h 127"/>
                  <a:gd name="T2" fmla="*/ 0 w 162"/>
                  <a:gd name="T3" fmla="*/ 34 h 127"/>
                  <a:gd name="T4" fmla="*/ 36 w 162"/>
                  <a:gd name="T5" fmla="*/ 14 h 127"/>
                  <a:gd name="T6" fmla="*/ 160 w 162"/>
                  <a:gd name="T7" fmla="*/ 66 h 127"/>
                  <a:gd name="T8" fmla="*/ 100 w 162"/>
                  <a:gd name="T9" fmla="*/ 110 h 127"/>
                  <a:gd name="T10" fmla="*/ 80 w 162"/>
                  <a:gd name="T11" fmla="*/ 122 h 127"/>
                  <a:gd name="T12" fmla="*/ 0 w 162"/>
                  <a:gd name="T13" fmla="*/ 11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127">
                    <a:moveTo>
                      <a:pt x="0" y="114"/>
                    </a:moveTo>
                    <a:cubicBezTo>
                      <a:pt x="1" y="80"/>
                      <a:pt x="13" y="63"/>
                      <a:pt x="0" y="34"/>
                    </a:cubicBezTo>
                    <a:cubicBezTo>
                      <a:pt x="7" y="24"/>
                      <a:pt x="21" y="21"/>
                      <a:pt x="36" y="14"/>
                    </a:cubicBezTo>
                    <a:cubicBezTo>
                      <a:pt x="69" y="0"/>
                      <a:pt x="162" y="18"/>
                      <a:pt x="160" y="66"/>
                    </a:cubicBezTo>
                    <a:cubicBezTo>
                      <a:pt x="159" y="96"/>
                      <a:pt x="132" y="100"/>
                      <a:pt x="100" y="110"/>
                    </a:cubicBezTo>
                    <a:cubicBezTo>
                      <a:pt x="92" y="112"/>
                      <a:pt x="84" y="121"/>
                      <a:pt x="80" y="122"/>
                    </a:cubicBezTo>
                    <a:cubicBezTo>
                      <a:pt x="54" y="127"/>
                      <a:pt x="19" y="118"/>
                      <a:pt x="0" y="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420"/>
              <p:cNvSpPr>
                <a:spLocks/>
              </p:cNvSpPr>
              <p:nvPr/>
            </p:nvSpPr>
            <p:spPr bwMode="auto">
              <a:xfrm>
                <a:off x="2913" y="2556"/>
                <a:ext cx="70" cy="78"/>
              </a:xfrm>
              <a:custGeom>
                <a:avLst/>
                <a:gdLst>
                  <a:gd name="T0" fmla="*/ 153 w 173"/>
                  <a:gd name="T1" fmla="*/ 9 h 193"/>
                  <a:gd name="T2" fmla="*/ 121 w 173"/>
                  <a:gd name="T3" fmla="*/ 193 h 193"/>
                  <a:gd name="T4" fmla="*/ 9 w 173"/>
                  <a:gd name="T5" fmla="*/ 161 h 193"/>
                  <a:gd name="T6" fmla="*/ 13 w 173"/>
                  <a:gd name="T7" fmla="*/ 109 h 193"/>
                  <a:gd name="T8" fmla="*/ 153 w 173"/>
                  <a:gd name="T9" fmla="*/ 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193">
                    <a:moveTo>
                      <a:pt x="153" y="9"/>
                    </a:moveTo>
                    <a:cubicBezTo>
                      <a:pt x="173" y="76"/>
                      <a:pt x="157" y="158"/>
                      <a:pt x="121" y="193"/>
                    </a:cubicBezTo>
                    <a:cubicBezTo>
                      <a:pt x="91" y="173"/>
                      <a:pt x="47" y="149"/>
                      <a:pt x="9" y="161"/>
                    </a:cubicBezTo>
                    <a:cubicBezTo>
                      <a:pt x="0" y="147"/>
                      <a:pt x="28" y="130"/>
                      <a:pt x="13" y="109"/>
                    </a:cubicBezTo>
                    <a:cubicBezTo>
                      <a:pt x="47" y="65"/>
                      <a:pt x="79" y="0"/>
                      <a:pt x="15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421"/>
              <p:cNvSpPr>
                <a:spLocks/>
              </p:cNvSpPr>
              <p:nvPr/>
            </p:nvSpPr>
            <p:spPr bwMode="auto">
              <a:xfrm>
                <a:off x="3327" y="2557"/>
                <a:ext cx="8" cy="7"/>
              </a:xfrm>
              <a:custGeom>
                <a:avLst/>
                <a:gdLst>
                  <a:gd name="T0" fmla="*/ 3 w 19"/>
                  <a:gd name="T1" fmla="*/ 1 h 17"/>
                  <a:gd name="T2" fmla="*/ 19 w 19"/>
                  <a:gd name="T3" fmla="*/ 5 h 17"/>
                  <a:gd name="T4" fmla="*/ 3 w 19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3" y="1"/>
                    </a:moveTo>
                    <a:cubicBezTo>
                      <a:pt x="10" y="0"/>
                      <a:pt x="11" y="6"/>
                      <a:pt x="19" y="5"/>
                    </a:cubicBezTo>
                    <a:cubicBezTo>
                      <a:pt x="18" y="17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422"/>
              <p:cNvSpPr>
                <a:spLocks/>
              </p:cNvSpPr>
              <p:nvPr/>
            </p:nvSpPr>
            <p:spPr bwMode="auto">
              <a:xfrm>
                <a:off x="4812" y="2557"/>
                <a:ext cx="84" cy="74"/>
              </a:xfrm>
              <a:custGeom>
                <a:avLst/>
                <a:gdLst>
                  <a:gd name="T0" fmla="*/ 209 w 209"/>
                  <a:gd name="T1" fmla="*/ 94 h 182"/>
                  <a:gd name="T2" fmla="*/ 141 w 209"/>
                  <a:gd name="T3" fmla="*/ 182 h 182"/>
                  <a:gd name="T4" fmla="*/ 53 w 209"/>
                  <a:gd name="T5" fmla="*/ 134 h 182"/>
                  <a:gd name="T6" fmla="*/ 41 w 209"/>
                  <a:gd name="T7" fmla="*/ 2 h 182"/>
                  <a:gd name="T8" fmla="*/ 209 w 209"/>
                  <a:gd name="T9" fmla="*/ 9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182">
                    <a:moveTo>
                      <a:pt x="209" y="94"/>
                    </a:moveTo>
                    <a:cubicBezTo>
                      <a:pt x="193" y="130"/>
                      <a:pt x="165" y="154"/>
                      <a:pt x="141" y="182"/>
                    </a:cubicBezTo>
                    <a:cubicBezTo>
                      <a:pt x="107" y="171"/>
                      <a:pt x="79" y="153"/>
                      <a:pt x="53" y="134"/>
                    </a:cubicBezTo>
                    <a:cubicBezTo>
                      <a:pt x="49" y="93"/>
                      <a:pt x="0" y="37"/>
                      <a:pt x="41" y="2"/>
                    </a:cubicBezTo>
                    <a:cubicBezTo>
                      <a:pt x="130" y="0"/>
                      <a:pt x="169" y="48"/>
                      <a:pt x="209" y="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423"/>
              <p:cNvSpPr>
                <a:spLocks/>
              </p:cNvSpPr>
              <p:nvPr/>
            </p:nvSpPr>
            <p:spPr bwMode="auto">
              <a:xfrm>
                <a:off x="3278" y="2559"/>
                <a:ext cx="27" cy="75"/>
              </a:xfrm>
              <a:custGeom>
                <a:avLst/>
                <a:gdLst>
                  <a:gd name="T0" fmla="*/ 63 w 65"/>
                  <a:gd name="T1" fmla="*/ 0 h 184"/>
                  <a:gd name="T2" fmla="*/ 27 w 65"/>
                  <a:gd name="T3" fmla="*/ 100 h 184"/>
                  <a:gd name="T4" fmla="*/ 63 w 65"/>
                  <a:gd name="T5" fmla="*/ 116 h 184"/>
                  <a:gd name="T6" fmla="*/ 31 w 65"/>
                  <a:gd name="T7" fmla="*/ 116 h 184"/>
                  <a:gd name="T8" fmla="*/ 35 w 65"/>
                  <a:gd name="T9" fmla="*/ 156 h 184"/>
                  <a:gd name="T10" fmla="*/ 55 w 65"/>
                  <a:gd name="T11" fmla="*/ 184 h 184"/>
                  <a:gd name="T12" fmla="*/ 3 w 65"/>
                  <a:gd name="T13" fmla="*/ 88 h 184"/>
                  <a:gd name="T14" fmla="*/ 63 w 65"/>
                  <a:gd name="T1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184">
                    <a:moveTo>
                      <a:pt x="63" y="0"/>
                    </a:moveTo>
                    <a:cubicBezTo>
                      <a:pt x="42" y="24"/>
                      <a:pt x="19" y="64"/>
                      <a:pt x="27" y="100"/>
                    </a:cubicBezTo>
                    <a:cubicBezTo>
                      <a:pt x="35" y="118"/>
                      <a:pt x="53" y="100"/>
                      <a:pt x="63" y="116"/>
                    </a:cubicBezTo>
                    <a:cubicBezTo>
                      <a:pt x="56" y="124"/>
                      <a:pt x="33" y="128"/>
                      <a:pt x="31" y="116"/>
                    </a:cubicBezTo>
                    <a:cubicBezTo>
                      <a:pt x="13" y="123"/>
                      <a:pt x="35" y="142"/>
                      <a:pt x="35" y="156"/>
                    </a:cubicBezTo>
                    <a:cubicBezTo>
                      <a:pt x="53" y="153"/>
                      <a:pt x="65" y="171"/>
                      <a:pt x="55" y="184"/>
                    </a:cubicBezTo>
                    <a:cubicBezTo>
                      <a:pt x="28" y="162"/>
                      <a:pt x="0" y="140"/>
                      <a:pt x="3" y="88"/>
                    </a:cubicBezTo>
                    <a:cubicBezTo>
                      <a:pt x="22" y="60"/>
                      <a:pt x="20" y="12"/>
                      <a:pt x="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24"/>
              <p:cNvSpPr>
                <a:spLocks/>
              </p:cNvSpPr>
              <p:nvPr/>
            </p:nvSpPr>
            <p:spPr bwMode="auto">
              <a:xfrm>
                <a:off x="4981" y="2550"/>
                <a:ext cx="88" cy="79"/>
              </a:xfrm>
              <a:custGeom>
                <a:avLst/>
                <a:gdLst>
                  <a:gd name="T0" fmla="*/ 214 w 217"/>
                  <a:gd name="T1" fmla="*/ 52 h 196"/>
                  <a:gd name="T2" fmla="*/ 194 w 217"/>
                  <a:gd name="T3" fmla="*/ 108 h 196"/>
                  <a:gd name="T4" fmla="*/ 62 w 217"/>
                  <a:gd name="T5" fmla="*/ 196 h 196"/>
                  <a:gd name="T6" fmla="*/ 54 w 217"/>
                  <a:gd name="T7" fmla="*/ 164 h 196"/>
                  <a:gd name="T8" fmla="*/ 26 w 217"/>
                  <a:gd name="T9" fmla="*/ 120 h 196"/>
                  <a:gd name="T10" fmla="*/ 6 w 217"/>
                  <a:gd name="T11" fmla="*/ 88 h 196"/>
                  <a:gd name="T12" fmla="*/ 214 w 217"/>
                  <a:gd name="T13" fmla="*/ 5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7" h="196">
                    <a:moveTo>
                      <a:pt x="214" y="52"/>
                    </a:moveTo>
                    <a:cubicBezTo>
                      <a:pt x="217" y="80"/>
                      <a:pt x="194" y="83"/>
                      <a:pt x="194" y="108"/>
                    </a:cubicBezTo>
                    <a:cubicBezTo>
                      <a:pt x="154" y="141"/>
                      <a:pt x="118" y="178"/>
                      <a:pt x="62" y="196"/>
                    </a:cubicBezTo>
                    <a:cubicBezTo>
                      <a:pt x="58" y="186"/>
                      <a:pt x="53" y="179"/>
                      <a:pt x="54" y="164"/>
                    </a:cubicBezTo>
                    <a:cubicBezTo>
                      <a:pt x="44" y="150"/>
                      <a:pt x="36" y="134"/>
                      <a:pt x="26" y="120"/>
                    </a:cubicBezTo>
                    <a:cubicBezTo>
                      <a:pt x="17" y="111"/>
                      <a:pt x="0" y="111"/>
                      <a:pt x="6" y="88"/>
                    </a:cubicBezTo>
                    <a:cubicBezTo>
                      <a:pt x="40" y="38"/>
                      <a:pt x="160" y="0"/>
                      <a:pt x="214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425"/>
              <p:cNvSpPr>
                <a:spLocks/>
              </p:cNvSpPr>
              <p:nvPr/>
            </p:nvSpPr>
            <p:spPr bwMode="auto">
              <a:xfrm>
                <a:off x="4592" y="2563"/>
                <a:ext cx="30" cy="26"/>
              </a:xfrm>
              <a:custGeom>
                <a:avLst/>
                <a:gdLst>
                  <a:gd name="T0" fmla="*/ 40 w 76"/>
                  <a:gd name="T1" fmla="*/ 12 h 66"/>
                  <a:gd name="T2" fmla="*/ 76 w 76"/>
                  <a:gd name="T3" fmla="*/ 28 h 66"/>
                  <a:gd name="T4" fmla="*/ 20 w 76"/>
                  <a:gd name="T5" fmla="*/ 36 h 66"/>
                  <a:gd name="T6" fmla="*/ 0 w 76"/>
                  <a:gd name="T7" fmla="*/ 16 h 66"/>
                  <a:gd name="T8" fmla="*/ 40 w 76"/>
                  <a:gd name="T9" fmla="*/ 1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6">
                    <a:moveTo>
                      <a:pt x="40" y="12"/>
                    </a:moveTo>
                    <a:cubicBezTo>
                      <a:pt x="32" y="24"/>
                      <a:pt x="59" y="28"/>
                      <a:pt x="76" y="28"/>
                    </a:cubicBezTo>
                    <a:cubicBezTo>
                      <a:pt x="72" y="66"/>
                      <a:pt x="43" y="15"/>
                      <a:pt x="20" y="36"/>
                    </a:cubicBezTo>
                    <a:cubicBezTo>
                      <a:pt x="12" y="30"/>
                      <a:pt x="6" y="24"/>
                      <a:pt x="0" y="16"/>
                    </a:cubicBezTo>
                    <a:cubicBezTo>
                      <a:pt x="4" y="0"/>
                      <a:pt x="22" y="18"/>
                      <a:pt x="4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26"/>
              <p:cNvSpPr>
                <a:spLocks/>
              </p:cNvSpPr>
              <p:nvPr/>
            </p:nvSpPr>
            <p:spPr bwMode="auto">
              <a:xfrm>
                <a:off x="3304" y="2563"/>
                <a:ext cx="6" cy="11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27"/>
              <p:cNvSpPr>
                <a:spLocks/>
              </p:cNvSpPr>
              <p:nvPr/>
            </p:nvSpPr>
            <p:spPr bwMode="auto">
              <a:xfrm>
                <a:off x="3319" y="2572"/>
                <a:ext cx="7" cy="6"/>
              </a:xfrm>
              <a:custGeom>
                <a:avLst/>
                <a:gdLst>
                  <a:gd name="T0" fmla="*/ 11 w 19"/>
                  <a:gd name="T1" fmla="*/ 0 h 13"/>
                  <a:gd name="T2" fmla="*/ 19 w 19"/>
                  <a:gd name="T3" fmla="*/ 4 h 13"/>
                  <a:gd name="T4" fmla="*/ 11 w 19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428"/>
              <p:cNvSpPr>
                <a:spLocks/>
              </p:cNvSpPr>
              <p:nvPr/>
            </p:nvSpPr>
            <p:spPr bwMode="auto">
              <a:xfrm>
                <a:off x="4532" y="2580"/>
                <a:ext cx="65" cy="68"/>
              </a:xfrm>
              <a:custGeom>
                <a:avLst/>
                <a:gdLst>
                  <a:gd name="T0" fmla="*/ 160 w 160"/>
                  <a:gd name="T1" fmla="*/ 36 h 168"/>
                  <a:gd name="T2" fmla="*/ 132 w 160"/>
                  <a:gd name="T3" fmla="*/ 92 h 168"/>
                  <a:gd name="T4" fmla="*/ 4 w 160"/>
                  <a:gd name="T5" fmla="*/ 132 h 168"/>
                  <a:gd name="T6" fmla="*/ 0 w 160"/>
                  <a:gd name="T7" fmla="*/ 112 h 168"/>
                  <a:gd name="T8" fmla="*/ 104 w 160"/>
                  <a:gd name="T9" fmla="*/ 0 h 168"/>
                  <a:gd name="T10" fmla="*/ 160 w 160"/>
                  <a:gd name="T11" fmla="*/ 3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168">
                    <a:moveTo>
                      <a:pt x="160" y="36"/>
                    </a:moveTo>
                    <a:cubicBezTo>
                      <a:pt x="159" y="59"/>
                      <a:pt x="143" y="78"/>
                      <a:pt x="132" y="92"/>
                    </a:cubicBezTo>
                    <a:cubicBezTo>
                      <a:pt x="110" y="122"/>
                      <a:pt x="36" y="168"/>
                      <a:pt x="4" y="132"/>
                    </a:cubicBezTo>
                    <a:cubicBezTo>
                      <a:pt x="2" y="126"/>
                      <a:pt x="9" y="111"/>
                      <a:pt x="0" y="112"/>
                    </a:cubicBezTo>
                    <a:cubicBezTo>
                      <a:pt x="18" y="58"/>
                      <a:pt x="62" y="30"/>
                      <a:pt x="104" y="0"/>
                    </a:cubicBezTo>
                    <a:cubicBezTo>
                      <a:pt x="128" y="6"/>
                      <a:pt x="146" y="19"/>
                      <a:pt x="16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429"/>
              <p:cNvSpPr>
                <a:spLocks/>
              </p:cNvSpPr>
              <p:nvPr/>
            </p:nvSpPr>
            <p:spPr bwMode="auto">
              <a:xfrm>
                <a:off x="5539" y="2575"/>
                <a:ext cx="42" cy="31"/>
              </a:xfrm>
              <a:custGeom>
                <a:avLst/>
                <a:gdLst>
                  <a:gd name="T0" fmla="*/ 42 w 105"/>
                  <a:gd name="T1" fmla="*/ 17 h 77"/>
                  <a:gd name="T2" fmla="*/ 62 w 105"/>
                  <a:gd name="T3" fmla="*/ 73 h 77"/>
                  <a:gd name="T4" fmla="*/ 42 w 105"/>
                  <a:gd name="T5" fmla="*/ 1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5" h="77">
                    <a:moveTo>
                      <a:pt x="42" y="17"/>
                    </a:moveTo>
                    <a:cubicBezTo>
                      <a:pt x="83" y="0"/>
                      <a:pt x="105" y="66"/>
                      <a:pt x="62" y="73"/>
                    </a:cubicBezTo>
                    <a:cubicBezTo>
                      <a:pt x="38" y="77"/>
                      <a:pt x="0" y="35"/>
                      <a:pt x="42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30"/>
              <p:cNvSpPr>
                <a:spLocks/>
              </p:cNvSpPr>
              <p:nvPr/>
            </p:nvSpPr>
            <p:spPr bwMode="auto">
              <a:xfrm>
                <a:off x="6374" y="2570"/>
                <a:ext cx="76" cy="67"/>
              </a:xfrm>
              <a:custGeom>
                <a:avLst/>
                <a:gdLst>
                  <a:gd name="T0" fmla="*/ 188 w 188"/>
                  <a:gd name="T1" fmla="*/ 45 h 164"/>
                  <a:gd name="T2" fmla="*/ 144 w 188"/>
                  <a:gd name="T3" fmla="*/ 117 h 164"/>
                  <a:gd name="T4" fmla="*/ 104 w 188"/>
                  <a:gd name="T5" fmla="*/ 129 h 164"/>
                  <a:gd name="T6" fmla="*/ 16 w 188"/>
                  <a:gd name="T7" fmla="*/ 153 h 164"/>
                  <a:gd name="T8" fmla="*/ 0 w 188"/>
                  <a:gd name="T9" fmla="*/ 85 h 164"/>
                  <a:gd name="T10" fmla="*/ 188 w 188"/>
                  <a:gd name="T11" fmla="*/ 4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8" h="164">
                    <a:moveTo>
                      <a:pt x="188" y="45"/>
                    </a:moveTo>
                    <a:cubicBezTo>
                      <a:pt x="184" y="66"/>
                      <a:pt x="169" y="102"/>
                      <a:pt x="144" y="117"/>
                    </a:cubicBezTo>
                    <a:cubicBezTo>
                      <a:pt x="138" y="121"/>
                      <a:pt x="117" y="123"/>
                      <a:pt x="104" y="129"/>
                    </a:cubicBezTo>
                    <a:cubicBezTo>
                      <a:pt x="81" y="140"/>
                      <a:pt x="50" y="164"/>
                      <a:pt x="16" y="153"/>
                    </a:cubicBezTo>
                    <a:cubicBezTo>
                      <a:pt x="6" y="137"/>
                      <a:pt x="10" y="109"/>
                      <a:pt x="0" y="85"/>
                    </a:cubicBezTo>
                    <a:cubicBezTo>
                      <a:pt x="16" y="30"/>
                      <a:pt x="135" y="0"/>
                      <a:pt x="188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31"/>
              <p:cNvSpPr>
                <a:spLocks/>
              </p:cNvSpPr>
              <p:nvPr/>
            </p:nvSpPr>
            <p:spPr bwMode="auto">
              <a:xfrm>
                <a:off x="2811" y="2590"/>
                <a:ext cx="80" cy="78"/>
              </a:xfrm>
              <a:custGeom>
                <a:avLst/>
                <a:gdLst>
                  <a:gd name="T0" fmla="*/ 197 w 197"/>
                  <a:gd name="T1" fmla="*/ 104 h 192"/>
                  <a:gd name="T2" fmla="*/ 133 w 197"/>
                  <a:gd name="T3" fmla="*/ 192 h 192"/>
                  <a:gd name="T4" fmla="*/ 65 w 197"/>
                  <a:gd name="T5" fmla="*/ 0 h 192"/>
                  <a:gd name="T6" fmla="*/ 197 w 197"/>
                  <a:gd name="T7" fmla="*/ 10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92">
                    <a:moveTo>
                      <a:pt x="197" y="104"/>
                    </a:moveTo>
                    <a:cubicBezTo>
                      <a:pt x="178" y="136"/>
                      <a:pt x="147" y="155"/>
                      <a:pt x="133" y="192"/>
                    </a:cubicBezTo>
                    <a:cubicBezTo>
                      <a:pt x="39" y="191"/>
                      <a:pt x="0" y="56"/>
                      <a:pt x="65" y="0"/>
                    </a:cubicBezTo>
                    <a:cubicBezTo>
                      <a:pt x="128" y="16"/>
                      <a:pt x="168" y="55"/>
                      <a:pt x="197" y="1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432"/>
              <p:cNvSpPr>
                <a:spLocks/>
              </p:cNvSpPr>
              <p:nvPr/>
            </p:nvSpPr>
            <p:spPr bwMode="auto">
              <a:xfrm>
                <a:off x="3182" y="2581"/>
                <a:ext cx="84" cy="66"/>
              </a:xfrm>
              <a:custGeom>
                <a:avLst/>
                <a:gdLst>
                  <a:gd name="T0" fmla="*/ 193 w 207"/>
                  <a:gd name="T1" fmla="*/ 43 h 163"/>
                  <a:gd name="T2" fmla="*/ 205 w 207"/>
                  <a:gd name="T3" fmla="*/ 111 h 163"/>
                  <a:gd name="T4" fmla="*/ 5 w 207"/>
                  <a:gd name="T5" fmla="*/ 147 h 163"/>
                  <a:gd name="T6" fmla="*/ 1 w 207"/>
                  <a:gd name="T7" fmla="*/ 103 h 163"/>
                  <a:gd name="T8" fmla="*/ 193 w 207"/>
                  <a:gd name="T9" fmla="*/ 4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163">
                    <a:moveTo>
                      <a:pt x="193" y="43"/>
                    </a:moveTo>
                    <a:cubicBezTo>
                      <a:pt x="196" y="67"/>
                      <a:pt x="207" y="82"/>
                      <a:pt x="205" y="111"/>
                    </a:cubicBezTo>
                    <a:cubicBezTo>
                      <a:pt x="146" y="142"/>
                      <a:pt x="73" y="163"/>
                      <a:pt x="5" y="147"/>
                    </a:cubicBezTo>
                    <a:cubicBezTo>
                      <a:pt x="0" y="136"/>
                      <a:pt x="1" y="119"/>
                      <a:pt x="1" y="103"/>
                    </a:cubicBezTo>
                    <a:cubicBezTo>
                      <a:pt x="55" y="75"/>
                      <a:pt x="118" y="0"/>
                      <a:pt x="193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33"/>
              <p:cNvSpPr>
                <a:spLocks/>
              </p:cNvSpPr>
              <p:nvPr/>
            </p:nvSpPr>
            <p:spPr bwMode="auto">
              <a:xfrm>
                <a:off x="4606" y="2592"/>
                <a:ext cx="59" cy="78"/>
              </a:xfrm>
              <a:custGeom>
                <a:avLst/>
                <a:gdLst>
                  <a:gd name="T0" fmla="*/ 116 w 146"/>
                  <a:gd name="T1" fmla="*/ 0 h 192"/>
                  <a:gd name="T2" fmla="*/ 76 w 146"/>
                  <a:gd name="T3" fmla="*/ 192 h 192"/>
                  <a:gd name="T4" fmla="*/ 24 w 146"/>
                  <a:gd name="T5" fmla="*/ 24 h 192"/>
                  <a:gd name="T6" fmla="*/ 116 w 146"/>
                  <a:gd name="T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" h="192">
                    <a:moveTo>
                      <a:pt x="116" y="0"/>
                    </a:moveTo>
                    <a:cubicBezTo>
                      <a:pt x="146" y="71"/>
                      <a:pt x="115" y="146"/>
                      <a:pt x="76" y="192"/>
                    </a:cubicBezTo>
                    <a:cubicBezTo>
                      <a:pt x="4" y="185"/>
                      <a:pt x="0" y="83"/>
                      <a:pt x="24" y="24"/>
                    </a:cubicBezTo>
                    <a:cubicBezTo>
                      <a:pt x="61" y="22"/>
                      <a:pt x="79" y="2"/>
                      <a:pt x="1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434"/>
              <p:cNvSpPr>
                <a:spLocks/>
              </p:cNvSpPr>
              <p:nvPr/>
            </p:nvSpPr>
            <p:spPr bwMode="auto">
              <a:xfrm>
                <a:off x="4352" y="2597"/>
                <a:ext cx="75" cy="92"/>
              </a:xfrm>
              <a:custGeom>
                <a:avLst/>
                <a:gdLst>
                  <a:gd name="T0" fmla="*/ 140 w 186"/>
                  <a:gd name="T1" fmla="*/ 208 h 228"/>
                  <a:gd name="T2" fmla="*/ 24 w 186"/>
                  <a:gd name="T3" fmla="*/ 228 h 228"/>
                  <a:gd name="T4" fmla="*/ 0 w 186"/>
                  <a:gd name="T5" fmla="*/ 132 h 228"/>
                  <a:gd name="T6" fmla="*/ 16 w 186"/>
                  <a:gd name="T7" fmla="*/ 76 h 228"/>
                  <a:gd name="T8" fmla="*/ 88 w 186"/>
                  <a:gd name="T9" fmla="*/ 0 h 228"/>
                  <a:gd name="T10" fmla="*/ 140 w 186"/>
                  <a:gd name="T11" fmla="*/ 48 h 228"/>
                  <a:gd name="T12" fmla="*/ 140 w 186"/>
                  <a:gd name="T13" fmla="*/ 20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228">
                    <a:moveTo>
                      <a:pt x="140" y="208"/>
                    </a:moveTo>
                    <a:cubicBezTo>
                      <a:pt x="97" y="200"/>
                      <a:pt x="67" y="224"/>
                      <a:pt x="24" y="228"/>
                    </a:cubicBezTo>
                    <a:cubicBezTo>
                      <a:pt x="12" y="200"/>
                      <a:pt x="6" y="166"/>
                      <a:pt x="0" y="132"/>
                    </a:cubicBezTo>
                    <a:cubicBezTo>
                      <a:pt x="5" y="113"/>
                      <a:pt x="19" y="103"/>
                      <a:pt x="16" y="76"/>
                    </a:cubicBezTo>
                    <a:cubicBezTo>
                      <a:pt x="45" y="56"/>
                      <a:pt x="63" y="24"/>
                      <a:pt x="88" y="0"/>
                    </a:cubicBezTo>
                    <a:cubicBezTo>
                      <a:pt x="114" y="5"/>
                      <a:pt x="127" y="18"/>
                      <a:pt x="140" y="48"/>
                    </a:cubicBezTo>
                    <a:cubicBezTo>
                      <a:pt x="155" y="84"/>
                      <a:pt x="186" y="170"/>
                      <a:pt x="140" y="2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435"/>
              <p:cNvSpPr>
                <a:spLocks/>
              </p:cNvSpPr>
              <p:nvPr/>
            </p:nvSpPr>
            <p:spPr bwMode="auto">
              <a:xfrm>
                <a:off x="3726" y="2600"/>
                <a:ext cx="57" cy="91"/>
              </a:xfrm>
              <a:custGeom>
                <a:avLst/>
                <a:gdLst>
                  <a:gd name="T0" fmla="*/ 94 w 141"/>
                  <a:gd name="T1" fmla="*/ 0 h 224"/>
                  <a:gd name="T2" fmla="*/ 134 w 141"/>
                  <a:gd name="T3" fmla="*/ 88 h 224"/>
                  <a:gd name="T4" fmla="*/ 102 w 141"/>
                  <a:gd name="T5" fmla="*/ 200 h 224"/>
                  <a:gd name="T6" fmla="*/ 18 w 141"/>
                  <a:gd name="T7" fmla="*/ 212 h 224"/>
                  <a:gd name="T8" fmla="*/ 34 w 141"/>
                  <a:gd name="T9" fmla="*/ 48 h 224"/>
                  <a:gd name="T10" fmla="*/ 94 w 141"/>
                  <a:gd name="T11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" h="224">
                    <a:moveTo>
                      <a:pt x="94" y="0"/>
                    </a:moveTo>
                    <a:cubicBezTo>
                      <a:pt x="110" y="12"/>
                      <a:pt x="130" y="60"/>
                      <a:pt x="134" y="88"/>
                    </a:cubicBezTo>
                    <a:cubicBezTo>
                      <a:pt x="141" y="137"/>
                      <a:pt x="110" y="159"/>
                      <a:pt x="102" y="200"/>
                    </a:cubicBezTo>
                    <a:cubicBezTo>
                      <a:pt x="73" y="201"/>
                      <a:pt x="47" y="224"/>
                      <a:pt x="18" y="212"/>
                    </a:cubicBezTo>
                    <a:cubicBezTo>
                      <a:pt x="0" y="154"/>
                      <a:pt x="21" y="84"/>
                      <a:pt x="34" y="48"/>
                    </a:cubicBezTo>
                    <a:cubicBezTo>
                      <a:pt x="51" y="29"/>
                      <a:pt x="61" y="3"/>
                      <a:pt x="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436"/>
              <p:cNvSpPr>
                <a:spLocks/>
              </p:cNvSpPr>
              <p:nvPr/>
            </p:nvSpPr>
            <p:spPr bwMode="auto">
              <a:xfrm>
                <a:off x="4938" y="2599"/>
                <a:ext cx="6" cy="9"/>
              </a:xfrm>
              <a:custGeom>
                <a:avLst/>
                <a:gdLst>
                  <a:gd name="T0" fmla="*/ 0 w 13"/>
                  <a:gd name="T1" fmla="*/ 2 h 22"/>
                  <a:gd name="T2" fmla="*/ 12 w 13"/>
                  <a:gd name="T3" fmla="*/ 22 h 22"/>
                  <a:gd name="T4" fmla="*/ 0 w 13"/>
                  <a:gd name="T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0" y="2"/>
                    </a:moveTo>
                    <a:cubicBezTo>
                      <a:pt x="12" y="0"/>
                      <a:pt x="13" y="11"/>
                      <a:pt x="12" y="22"/>
                    </a:cubicBezTo>
                    <a:cubicBezTo>
                      <a:pt x="4" y="19"/>
                      <a:pt x="1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437"/>
              <p:cNvSpPr>
                <a:spLocks/>
              </p:cNvSpPr>
              <p:nvPr/>
            </p:nvSpPr>
            <p:spPr bwMode="auto">
              <a:xfrm>
                <a:off x="5667" y="2601"/>
                <a:ext cx="35" cy="40"/>
              </a:xfrm>
              <a:custGeom>
                <a:avLst/>
                <a:gdLst>
                  <a:gd name="T0" fmla="*/ 53 w 87"/>
                  <a:gd name="T1" fmla="*/ 6 h 100"/>
                  <a:gd name="T2" fmla="*/ 9 w 87"/>
                  <a:gd name="T3" fmla="*/ 62 h 100"/>
                  <a:gd name="T4" fmla="*/ 53 w 87"/>
                  <a:gd name="T5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100">
                    <a:moveTo>
                      <a:pt x="53" y="6"/>
                    </a:moveTo>
                    <a:cubicBezTo>
                      <a:pt x="87" y="38"/>
                      <a:pt x="46" y="100"/>
                      <a:pt x="9" y="62"/>
                    </a:cubicBezTo>
                    <a:cubicBezTo>
                      <a:pt x="0" y="37"/>
                      <a:pt x="9" y="0"/>
                      <a:pt x="5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438"/>
              <p:cNvSpPr>
                <a:spLocks/>
              </p:cNvSpPr>
              <p:nvPr/>
            </p:nvSpPr>
            <p:spPr bwMode="auto">
              <a:xfrm>
                <a:off x="3310" y="2613"/>
                <a:ext cx="6" cy="7"/>
              </a:xfrm>
              <a:custGeom>
                <a:avLst/>
                <a:gdLst>
                  <a:gd name="T0" fmla="*/ 4 w 15"/>
                  <a:gd name="T1" fmla="*/ 0 h 18"/>
                  <a:gd name="T2" fmla="*/ 0 w 15"/>
                  <a:gd name="T3" fmla="*/ 16 h 18"/>
                  <a:gd name="T4" fmla="*/ 4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4" y="0"/>
                    </a:moveTo>
                    <a:cubicBezTo>
                      <a:pt x="12" y="4"/>
                      <a:pt x="15" y="18"/>
                      <a:pt x="0" y="16"/>
                    </a:cubicBezTo>
                    <a:cubicBezTo>
                      <a:pt x="3" y="12"/>
                      <a:pt x="4" y="7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439"/>
              <p:cNvSpPr>
                <a:spLocks/>
              </p:cNvSpPr>
              <p:nvPr/>
            </p:nvSpPr>
            <p:spPr bwMode="auto">
              <a:xfrm>
                <a:off x="4911" y="261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440"/>
              <p:cNvSpPr>
                <a:spLocks/>
              </p:cNvSpPr>
              <p:nvPr/>
            </p:nvSpPr>
            <p:spPr bwMode="auto">
              <a:xfrm>
                <a:off x="3360" y="2619"/>
                <a:ext cx="62" cy="74"/>
              </a:xfrm>
              <a:custGeom>
                <a:avLst/>
                <a:gdLst>
                  <a:gd name="T0" fmla="*/ 38 w 155"/>
                  <a:gd name="T1" fmla="*/ 0 h 181"/>
                  <a:gd name="T2" fmla="*/ 142 w 155"/>
                  <a:gd name="T3" fmla="*/ 56 h 181"/>
                  <a:gd name="T4" fmla="*/ 142 w 155"/>
                  <a:gd name="T5" fmla="*/ 132 h 181"/>
                  <a:gd name="T6" fmla="*/ 10 w 155"/>
                  <a:gd name="T7" fmla="*/ 72 h 181"/>
                  <a:gd name="T8" fmla="*/ 38 w 155"/>
                  <a:gd name="T9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181">
                    <a:moveTo>
                      <a:pt x="38" y="0"/>
                    </a:moveTo>
                    <a:cubicBezTo>
                      <a:pt x="71" y="4"/>
                      <a:pt x="115" y="33"/>
                      <a:pt x="142" y="56"/>
                    </a:cubicBezTo>
                    <a:cubicBezTo>
                      <a:pt x="135" y="92"/>
                      <a:pt x="155" y="110"/>
                      <a:pt x="142" y="132"/>
                    </a:cubicBezTo>
                    <a:cubicBezTo>
                      <a:pt x="113" y="181"/>
                      <a:pt x="22" y="111"/>
                      <a:pt x="10" y="72"/>
                    </a:cubicBezTo>
                    <a:cubicBezTo>
                      <a:pt x="15" y="45"/>
                      <a:pt x="0" y="1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441"/>
              <p:cNvSpPr>
                <a:spLocks/>
              </p:cNvSpPr>
              <p:nvPr/>
            </p:nvSpPr>
            <p:spPr bwMode="auto">
              <a:xfrm>
                <a:off x="5547" y="2613"/>
                <a:ext cx="71" cy="84"/>
              </a:xfrm>
              <a:custGeom>
                <a:avLst/>
                <a:gdLst>
                  <a:gd name="T0" fmla="*/ 160 w 175"/>
                  <a:gd name="T1" fmla="*/ 23 h 208"/>
                  <a:gd name="T2" fmla="*/ 104 w 175"/>
                  <a:gd name="T3" fmla="*/ 107 h 208"/>
                  <a:gd name="T4" fmla="*/ 144 w 175"/>
                  <a:gd name="T5" fmla="*/ 195 h 208"/>
                  <a:gd name="T6" fmla="*/ 80 w 175"/>
                  <a:gd name="T7" fmla="*/ 167 h 208"/>
                  <a:gd name="T8" fmla="*/ 36 w 175"/>
                  <a:gd name="T9" fmla="*/ 71 h 208"/>
                  <a:gd name="T10" fmla="*/ 160 w 175"/>
                  <a:gd name="T11" fmla="*/ 23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5" h="208">
                    <a:moveTo>
                      <a:pt x="160" y="23"/>
                    </a:moveTo>
                    <a:cubicBezTo>
                      <a:pt x="175" y="70"/>
                      <a:pt x="126" y="84"/>
                      <a:pt x="104" y="107"/>
                    </a:cubicBezTo>
                    <a:cubicBezTo>
                      <a:pt x="111" y="141"/>
                      <a:pt x="161" y="151"/>
                      <a:pt x="144" y="195"/>
                    </a:cubicBezTo>
                    <a:cubicBezTo>
                      <a:pt x="126" y="208"/>
                      <a:pt x="103" y="183"/>
                      <a:pt x="80" y="167"/>
                    </a:cubicBezTo>
                    <a:cubicBezTo>
                      <a:pt x="45" y="143"/>
                      <a:pt x="0" y="126"/>
                      <a:pt x="36" y="71"/>
                    </a:cubicBezTo>
                    <a:cubicBezTo>
                      <a:pt x="89" y="70"/>
                      <a:pt x="109" y="0"/>
                      <a:pt x="160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442"/>
              <p:cNvSpPr>
                <a:spLocks/>
              </p:cNvSpPr>
              <p:nvPr/>
            </p:nvSpPr>
            <p:spPr bwMode="auto">
              <a:xfrm>
                <a:off x="3326" y="2621"/>
                <a:ext cx="12" cy="6"/>
              </a:xfrm>
              <a:custGeom>
                <a:avLst/>
                <a:gdLst>
                  <a:gd name="T0" fmla="*/ 13 w 30"/>
                  <a:gd name="T1" fmla="*/ 1 h 17"/>
                  <a:gd name="T2" fmla="*/ 29 w 30"/>
                  <a:gd name="T3" fmla="*/ 13 h 17"/>
                  <a:gd name="T4" fmla="*/ 5 w 30"/>
                  <a:gd name="T5" fmla="*/ 17 h 17"/>
                  <a:gd name="T6" fmla="*/ 13 w 3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7">
                    <a:moveTo>
                      <a:pt x="13" y="1"/>
                    </a:moveTo>
                    <a:cubicBezTo>
                      <a:pt x="23" y="0"/>
                      <a:pt x="30" y="2"/>
                      <a:pt x="29" y="13"/>
                    </a:cubicBezTo>
                    <a:cubicBezTo>
                      <a:pt x="17" y="10"/>
                      <a:pt x="14" y="17"/>
                      <a:pt x="5" y="17"/>
                    </a:cubicBezTo>
                    <a:cubicBezTo>
                      <a:pt x="0" y="4"/>
                      <a:pt x="18" y="14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443"/>
              <p:cNvSpPr>
                <a:spLocks/>
              </p:cNvSpPr>
              <p:nvPr/>
            </p:nvSpPr>
            <p:spPr bwMode="auto">
              <a:xfrm>
                <a:off x="2973" y="2633"/>
                <a:ext cx="57" cy="51"/>
              </a:xfrm>
              <a:custGeom>
                <a:avLst/>
                <a:gdLst>
                  <a:gd name="T0" fmla="*/ 140 w 141"/>
                  <a:gd name="T1" fmla="*/ 23 h 127"/>
                  <a:gd name="T2" fmla="*/ 28 w 141"/>
                  <a:gd name="T3" fmla="*/ 127 h 127"/>
                  <a:gd name="T4" fmla="*/ 0 w 141"/>
                  <a:gd name="T5" fmla="*/ 55 h 127"/>
                  <a:gd name="T6" fmla="*/ 140 w 141"/>
                  <a:gd name="T7" fmla="*/ 2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" h="127">
                    <a:moveTo>
                      <a:pt x="140" y="23"/>
                    </a:moveTo>
                    <a:cubicBezTo>
                      <a:pt x="141" y="96"/>
                      <a:pt x="93" y="120"/>
                      <a:pt x="28" y="127"/>
                    </a:cubicBezTo>
                    <a:cubicBezTo>
                      <a:pt x="11" y="111"/>
                      <a:pt x="13" y="75"/>
                      <a:pt x="0" y="55"/>
                    </a:cubicBezTo>
                    <a:cubicBezTo>
                      <a:pt x="27" y="14"/>
                      <a:pt x="82" y="0"/>
                      <a:pt x="14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444"/>
              <p:cNvSpPr>
                <a:spLocks/>
              </p:cNvSpPr>
              <p:nvPr/>
            </p:nvSpPr>
            <p:spPr bwMode="auto">
              <a:xfrm>
                <a:off x="4412" y="2637"/>
                <a:ext cx="228" cy="518"/>
              </a:xfrm>
              <a:custGeom>
                <a:avLst/>
                <a:gdLst>
                  <a:gd name="T0" fmla="*/ 440 w 563"/>
                  <a:gd name="T1" fmla="*/ 0 h 1280"/>
                  <a:gd name="T2" fmla="*/ 456 w 563"/>
                  <a:gd name="T3" fmla="*/ 52 h 1280"/>
                  <a:gd name="T4" fmla="*/ 488 w 563"/>
                  <a:gd name="T5" fmla="*/ 104 h 1280"/>
                  <a:gd name="T6" fmla="*/ 488 w 563"/>
                  <a:gd name="T7" fmla="*/ 296 h 1280"/>
                  <a:gd name="T8" fmla="*/ 480 w 563"/>
                  <a:gd name="T9" fmla="*/ 384 h 1280"/>
                  <a:gd name="T10" fmla="*/ 492 w 563"/>
                  <a:gd name="T11" fmla="*/ 508 h 1280"/>
                  <a:gd name="T12" fmla="*/ 488 w 563"/>
                  <a:gd name="T13" fmla="*/ 556 h 1280"/>
                  <a:gd name="T14" fmla="*/ 500 w 563"/>
                  <a:gd name="T15" fmla="*/ 628 h 1280"/>
                  <a:gd name="T16" fmla="*/ 496 w 563"/>
                  <a:gd name="T17" fmla="*/ 772 h 1280"/>
                  <a:gd name="T18" fmla="*/ 508 w 563"/>
                  <a:gd name="T19" fmla="*/ 816 h 1280"/>
                  <a:gd name="T20" fmla="*/ 508 w 563"/>
                  <a:gd name="T21" fmla="*/ 916 h 1280"/>
                  <a:gd name="T22" fmla="*/ 528 w 563"/>
                  <a:gd name="T23" fmla="*/ 1004 h 1280"/>
                  <a:gd name="T24" fmla="*/ 540 w 563"/>
                  <a:gd name="T25" fmla="*/ 1176 h 1280"/>
                  <a:gd name="T26" fmla="*/ 552 w 563"/>
                  <a:gd name="T27" fmla="*/ 1280 h 1280"/>
                  <a:gd name="T28" fmla="*/ 536 w 563"/>
                  <a:gd name="T29" fmla="*/ 1260 h 1280"/>
                  <a:gd name="T30" fmla="*/ 520 w 563"/>
                  <a:gd name="T31" fmla="*/ 1244 h 1280"/>
                  <a:gd name="T32" fmla="*/ 496 w 563"/>
                  <a:gd name="T33" fmla="*/ 1204 h 1280"/>
                  <a:gd name="T34" fmla="*/ 448 w 563"/>
                  <a:gd name="T35" fmla="*/ 1164 h 1280"/>
                  <a:gd name="T36" fmla="*/ 408 w 563"/>
                  <a:gd name="T37" fmla="*/ 1120 h 1280"/>
                  <a:gd name="T38" fmla="*/ 376 w 563"/>
                  <a:gd name="T39" fmla="*/ 1108 h 1280"/>
                  <a:gd name="T40" fmla="*/ 308 w 563"/>
                  <a:gd name="T41" fmla="*/ 1056 h 1280"/>
                  <a:gd name="T42" fmla="*/ 244 w 563"/>
                  <a:gd name="T43" fmla="*/ 1004 h 1280"/>
                  <a:gd name="T44" fmla="*/ 272 w 563"/>
                  <a:gd name="T45" fmla="*/ 936 h 1280"/>
                  <a:gd name="T46" fmla="*/ 284 w 563"/>
                  <a:gd name="T47" fmla="*/ 880 h 1280"/>
                  <a:gd name="T48" fmla="*/ 296 w 563"/>
                  <a:gd name="T49" fmla="*/ 744 h 1280"/>
                  <a:gd name="T50" fmla="*/ 220 w 563"/>
                  <a:gd name="T51" fmla="*/ 788 h 1280"/>
                  <a:gd name="T52" fmla="*/ 160 w 563"/>
                  <a:gd name="T53" fmla="*/ 840 h 1280"/>
                  <a:gd name="T54" fmla="*/ 104 w 563"/>
                  <a:gd name="T55" fmla="*/ 904 h 1280"/>
                  <a:gd name="T56" fmla="*/ 44 w 563"/>
                  <a:gd name="T57" fmla="*/ 1008 h 1280"/>
                  <a:gd name="T58" fmla="*/ 16 w 563"/>
                  <a:gd name="T59" fmla="*/ 1076 h 1280"/>
                  <a:gd name="T60" fmla="*/ 16 w 563"/>
                  <a:gd name="T61" fmla="*/ 1040 h 1280"/>
                  <a:gd name="T62" fmla="*/ 4 w 563"/>
                  <a:gd name="T63" fmla="*/ 968 h 1280"/>
                  <a:gd name="T64" fmla="*/ 12 w 563"/>
                  <a:gd name="T65" fmla="*/ 932 h 1280"/>
                  <a:gd name="T66" fmla="*/ 8 w 563"/>
                  <a:gd name="T67" fmla="*/ 792 h 1280"/>
                  <a:gd name="T68" fmla="*/ 8 w 563"/>
                  <a:gd name="T69" fmla="*/ 768 h 1280"/>
                  <a:gd name="T70" fmla="*/ 8 w 563"/>
                  <a:gd name="T71" fmla="*/ 724 h 1280"/>
                  <a:gd name="T72" fmla="*/ 12 w 563"/>
                  <a:gd name="T73" fmla="*/ 540 h 1280"/>
                  <a:gd name="T74" fmla="*/ 196 w 563"/>
                  <a:gd name="T75" fmla="*/ 572 h 1280"/>
                  <a:gd name="T76" fmla="*/ 196 w 563"/>
                  <a:gd name="T77" fmla="*/ 396 h 1280"/>
                  <a:gd name="T78" fmla="*/ 344 w 563"/>
                  <a:gd name="T79" fmla="*/ 312 h 1280"/>
                  <a:gd name="T80" fmla="*/ 224 w 563"/>
                  <a:gd name="T81" fmla="*/ 204 h 1280"/>
                  <a:gd name="T82" fmla="*/ 316 w 563"/>
                  <a:gd name="T83" fmla="*/ 56 h 1280"/>
                  <a:gd name="T84" fmla="*/ 440 w 563"/>
                  <a:gd name="T85" fmla="*/ 0 h 1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3" h="1280">
                    <a:moveTo>
                      <a:pt x="440" y="0"/>
                    </a:moveTo>
                    <a:cubicBezTo>
                      <a:pt x="462" y="7"/>
                      <a:pt x="451" y="35"/>
                      <a:pt x="456" y="52"/>
                    </a:cubicBezTo>
                    <a:cubicBezTo>
                      <a:pt x="463" y="74"/>
                      <a:pt x="481" y="87"/>
                      <a:pt x="488" y="104"/>
                    </a:cubicBezTo>
                    <a:cubicBezTo>
                      <a:pt x="468" y="163"/>
                      <a:pt x="488" y="228"/>
                      <a:pt x="488" y="296"/>
                    </a:cubicBezTo>
                    <a:cubicBezTo>
                      <a:pt x="488" y="326"/>
                      <a:pt x="479" y="356"/>
                      <a:pt x="480" y="384"/>
                    </a:cubicBezTo>
                    <a:cubicBezTo>
                      <a:pt x="481" y="413"/>
                      <a:pt x="491" y="466"/>
                      <a:pt x="492" y="508"/>
                    </a:cubicBezTo>
                    <a:cubicBezTo>
                      <a:pt x="492" y="524"/>
                      <a:pt x="488" y="539"/>
                      <a:pt x="488" y="556"/>
                    </a:cubicBezTo>
                    <a:cubicBezTo>
                      <a:pt x="489" y="579"/>
                      <a:pt x="498" y="603"/>
                      <a:pt x="500" y="628"/>
                    </a:cubicBezTo>
                    <a:cubicBezTo>
                      <a:pt x="503" y="676"/>
                      <a:pt x="493" y="726"/>
                      <a:pt x="496" y="772"/>
                    </a:cubicBezTo>
                    <a:cubicBezTo>
                      <a:pt x="497" y="786"/>
                      <a:pt x="506" y="801"/>
                      <a:pt x="508" y="816"/>
                    </a:cubicBezTo>
                    <a:cubicBezTo>
                      <a:pt x="512" y="849"/>
                      <a:pt x="505" y="884"/>
                      <a:pt x="508" y="916"/>
                    </a:cubicBezTo>
                    <a:cubicBezTo>
                      <a:pt x="511" y="948"/>
                      <a:pt x="517" y="980"/>
                      <a:pt x="528" y="1004"/>
                    </a:cubicBezTo>
                    <a:cubicBezTo>
                      <a:pt x="523" y="1056"/>
                      <a:pt x="534" y="1115"/>
                      <a:pt x="540" y="1176"/>
                    </a:cubicBezTo>
                    <a:cubicBezTo>
                      <a:pt x="544" y="1215"/>
                      <a:pt x="563" y="1250"/>
                      <a:pt x="552" y="1280"/>
                    </a:cubicBezTo>
                    <a:cubicBezTo>
                      <a:pt x="542" y="1278"/>
                      <a:pt x="541" y="1267"/>
                      <a:pt x="536" y="1260"/>
                    </a:cubicBezTo>
                    <a:cubicBezTo>
                      <a:pt x="531" y="1253"/>
                      <a:pt x="525" y="1250"/>
                      <a:pt x="520" y="1244"/>
                    </a:cubicBezTo>
                    <a:cubicBezTo>
                      <a:pt x="511" y="1232"/>
                      <a:pt x="506" y="1216"/>
                      <a:pt x="496" y="1204"/>
                    </a:cubicBezTo>
                    <a:cubicBezTo>
                      <a:pt x="483" y="1189"/>
                      <a:pt x="464" y="1178"/>
                      <a:pt x="448" y="1164"/>
                    </a:cubicBezTo>
                    <a:cubicBezTo>
                      <a:pt x="434" y="1152"/>
                      <a:pt x="416" y="1138"/>
                      <a:pt x="408" y="1120"/>
                    </a:cubicBezTo>
                    <a:cubicBezTo>
                      <a:pt x="394" y="1120"/>
                      <a:pt x="393" y="1105"/>
                      <a:pt x="376" y="1108"/>
                    </a:cubicBezTo>
                    <a:cubicBezTo>
                      <a:pt x="363" y="1084"/>
                      <a:pt x="335" y="1072"/>
                      <a:pt x="308" y="1056"/>
                    </a:cubicBezTo>
                    <a:cubicBezTo>
                      <a:pt x="285" y="1042"/>
                      <a:pt x="249" y="1027"/>
                      <a:pt x="244" y="1004"/>
                    </a:cubicBezTo>
                    <a:cubicBezTo>
                      <a:pt x="239" y="981"/>
                      <a:pt x="263" y="960"/>
                      <a:pt x="272" y="936"/>
                    </a:cubicBezTo>
                    <a:cubicBezTo>
                      <a:pt x="278" y="920"/>
                      <a:pt x="277" y="899"/>
                      <a:pt x="284" y="880"/>
                    </a:cubicBezTo>
                    <a:cubicBezTo>
                      <a:pt x="297" y="843"/>
                      <a:pt x="313" y="786"/>
                      <a:pt x="296" y="744"/>
                    </a:cubicBezTo>
                    <a:cubicBezTo>
                      <a:pt x="262" y="748"/>
                      <a:pt x="245" y="767"/>
                      <a:pt x="220" y="788"/>
                    </a:cubicBezTo>
                    <a:cubicBezTo>
                      <a:pt x="196" y="808"/>
                      <a:pt x="181" y="817"/>
                      <a:pt x="160" y="840"/>
                    </a:cubicBezTo>
                    <a:cubicBezTo>
                      <a:pt x="145" y="857"/>
                      <a:pt x="118" y="883"/>
                      <a:pt x="104" y="904"/>
                    </a:cubicBezTo>
                    <a:cubicBezTo>
                      <a:pt x="83" y="937"/>
                      <a:pt x="76" y="981"/>
                      <a:pt x="44" y="1008"/>
                    </a:cubicBezTo>
                    <a:cubicBezTo>
                      <a:pt x="41" y="1037"/>
                      <a:pt x="27" y="1055"/>
                      <a:pt x="16" y="1076"/>
                    </a:cubicBezTo>
                    <a:cubicBezTo>
                      <a:pt x="4" y="1064"/>
                      <a:pt x="16" y="1052"/>
                      <a:pt x="16" y="1040"/>
                    </a:cubicBezTo>
                    <a:cubicBezTo>
                      <a:pt x="15" y="1016"/>
                      <a:pt x="4" y="993"/>
                      <a:pt x="4" y="968"/>
                    </a:cubicBezTo>
                    <a:cubicBezTo>
                      <a:pt x="4" y="956"/>
                      <a:pt x="11" y="944"/>
                      <a:pt x="12" y="932"/>
                    </a:cubicBezTo>
                    <a:cubicBezTo>
                      <a:pt x="14" y="891"/>
                      <a:pt x="10" y="840"/>
                      <a:pt x="8" y="792"/>
                    </a:cubicBezTo>
                    <a:cubicBezTo>
                      <a:pt x="8" y="787"/>
                      <a:pt x="9" y="774"/>
                      <a:pt x="8" y="768"/>
                    </a:cubicBezTo>
                    <a:cubicBezTo>
                      <a:pt x="4" y="748"/>
                      <a:pt x="6" y="756"/>
                      <a:pt x="8" y="724"/>
                    </a:cubicBezTo>
                    <a:cubicBezTo>
                      <a:pt x="12" y="664"/>
                      <a:pt x="0" y="590"/>
                      <a:pt x="12" y="540"/>
                    </a:cubicBezTo>
                    <a:cubicBezTo>
                      <a:pt x="56" y="577"/>
                      <a:pt x="135" y="606"/>
                      <a:pt x="196" y="572"/>
                    </a:cubicBezTo>
                    <a:cubicBezTo>
                      <a:pt x="227" y="528"/>
                      <a:pt x="217" y="443"/>
                      <a:pt x="196" y="396"/>
                    </a:cubicBezTo>
                    <a:cubicBezTo>
                      <a:pt x="252" y="375"/>
                      <a:pt x="324" y="370"/>
                      <a:pt x="344" y="312"/>
                    </a:cubicBezTo>
                    <a:cubicBezTo>
                      <a:pt x="356" y="224"/>
                      <a:pt x="275" y="229"/>
                      <a:pt x="224" y="204"/>
                    </a:cubicBezTo>
                    <a:cubicBezTo>
                      <a:pt x="252" y="152"/>
                      <a:pt x="299" y="119"/>
                      <a:pt x="316" y="56"/>
                    </a:cubicBezTo>
                    <a:cubicBezTo>
                      <a:pt x="378" y="58"/>
                      <a:pt x="403" y="23"/>
                      <a:pt x="440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45"/>
              <p:cNvSpPr>
                <a:spLocks/>
              </p:cNvSpPr>
              <p:nvPr/>
            </p:nvSpPr>
            <p:spPr bwMode="auto">
              <a:xfrm>
                <a:off x="6173" y="2620"/>
                <a:ext cx="76" cy="56"/>
              </a:xfrm>
              <a:custGeom>
                <a:avLst/>
                <a:gdLst>
                  <a:gd name="T0" fmla="*/ 188 w 188"/>
                  <a:gd name="T1" fmla="*/ 107 h 138"/>
                  <a:gd name="T2" fmla="*/ 96 w 188"/>
                  <a:gd name="T3" fmla="*/ 123 h 138"/>
                  <a:gd name="T4" fmla="*/ 0 w 188"/>
                  <a:gd name="T5" fmla="*/ 115 h 138"/>
                  <a:gd name="T6" fmla="*/ 188 w 188"/>
                  <a:gd name="T7" fmla="*/ 10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8" h="138">
                    <a:moveTo>
                      <a:pt x="188" y="107"/>
                    </a:moveTo>
                    <a:cubicBezTo>
                      <a:pt x="168" y="122"/>
                      <a:pt x="130" y="118"/>
                      <a:pt x="96" y="123"/>
                    </a:cubicBezTo>
                    <a:cubicBezTo>
                      <a:pt x="67" y="128"/>
                      <a:pt x="30" y="138"/>
                      <a:pt x="0" y="115"/>
                    </a:cubicBezTo>
                    <a:cubicBezTo>
                      <a:pt x="10" y="57"/>
                      <a:pt x="188" y="0"/>
                      <a:pt x="188" y="1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446"/>
              <p:cNvSpPr>
                <a:spLocks/>
              </p:cNvSpPr>
              <p:nvPr/>
            </p:nvSpPr>
            <p:spPr bwMode="auto">
              <a:xfrm>
                <a:off x="6328" y="2639"/>
                <a:ext cx="12" cy="10"/>
              </a:xfrm>
              <a:custGeom>
                <a:avLst/>
                <a:gdLst>
                  <a:gd name="T0" fmla="*/ 20 w 28"/>
                  <a:gd name="T1" fmla="*/ 3 h 24"/>
                  <a:gd name="T2" fmla="*/ 20 w 28"/>
                  <a:gd name="T3" fmla="*/ 23 h 24"/>
                  <a:gd name="T4" fmla="*/ 0 w 28"/>
                  <a:gd name="T5" fmla="*/ 7 h 24"/>
                  <a:gd name="T6" fmla="*/ 20 w 28"/>
                  <a:gd name="T7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4">
                    <a:moveTo>
                      <a:pt x="20" y="3"/>
                    </a:moveTo>
                    <a:cubicBezTo>
                      <a:pt x="28" y="11"/>
                      <a:pt x="18" y="10"/>
                      <a:pt x="20" y="23"/>
                    </a:cubicBezTo>
                    <a:cubicBezTo>
                      <a:pt x="7" y="24"/>
                      <a:pt x="3" y="16"/>
                      <a:pt x="0" y="7"/>
                    </a:cubicBezTo>
                    <a:cubicBezTo>
                      <a:pt x="10" y="9"/>
                      <a:pt x="9" y="0"/>
                      <a:pt x="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447"/>
              <p:cNvSpPr>
                <a:spLocks/>
              </p:cNvSpPr>
              <p:nvPr/>
            </p:nvSpPr>
            <p:spPr bwMode="auto">
              <a:xfrm>
                <a:off x="4948" y="2642"/>
                <a:ext cx="10" cy="10"/>
              </a:xfrm>
              <a:custGeom>
                <a:avLst/>
                <a:gdLst>
                  <a:gd name="T0" fmla="*/ 12 w 24"/>
                  <a:gd name="T1" fmla="*/ 0 h 24"/>
                  <a:gd name="T2" fmla="*/ 24 w 24"/>
                  <a:gd name="T3" fmla="*/ 24 h 24"/>
                  <a:gd name="T4" fmla="*/ 0 w 24"/>
                  <a:gd name="T5" fmla="*/ 16 h 24"/>
                  <a:gd name="T6" fmla="*/ 12 w 2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4">
                    <a:moveTo>
                      <a:pt x="12" y="0"/>
                    </a:moveTo>
                    <a:cubicBezTo>
                      <a:pt x="24" y="0"/>
                      <a:pt x="24" y="12"/>
                      <a:pt x="24" y="24"/>
                    </a:cubicBezTo>
                    <a:cubicBezTo>
                      <a:pt x="15" y="23"/>
                      <a:pt x="7" y="19"/>
                      <a:pt x="0" y="16"/>
                    </a:cubicBezTo>
                    <a:cubicBezTo>
                      <a:pt x="4" y="11"/>
                      <a:pt x="11" y="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448"/>
              <p:cNvSpPr>
                <a:spLocks/>
              </p:cNvSpPr>
              <p:nvPr/>
            </p:nvSpPr>
            <p:spPr bwMode="auto">
              <a:xfrm>
                <a:off x="3239" y="2643"/>
                <a:ext cx="58" cy="63"/>
              </a:xfrm>
              <a:custGeom>
                <a:avLst/>
                <a:gdLst>
                  <a:gd name="T0" fmla="*/ 139 w 143"/>
                  <a:gd name="T1" fmla="*/ 29 h 155"/>
                  <a:gd name="T2" fmla="*/ 107 w 143"/>
                  <a:gd name="T3" fmla="*/ 93 h 155"/>
                  <a:gd name="T4" fmla="*/ 43 w 143"/>
                  <a:gd name="T5" fmla="*/ 153 h 155"/>
                  <a:gd name="T6" fmla="*/ 7 w 143"/>
                  <a:gd name="T7" fmla="*/ 137 h 155"/>
                  <a:gd name="T8" fmla="*/ 59 w 143"/>
                  <a:gd name="T9" fmla="*/ 17 h 155"/>
                  <a:gd name="T10" fmla="*/ 99 w 143"/>
                  <a:gd name="T11" fmla="*/ 1 h 155"/>
                  <a:gd name="T12" fmla="*/ 139 w 143"/>
                  <a:gd name="T13" fmla="*/ 2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55">
                    <a:moveTo>
                      <a:pt x="139" y="29"/>
                    </a:moveTo>
                    <a:cubicBezTo>
                      <a:pt x="143" y="65"/>
                      <a:pt x="109" y="63"/>
                      <a:pt x="107" y="93"/>
                    </a:cubicBezTo>
                    <a:cubicBezTo>
                      <a:pt x="77" y="104"/>
                      <a:pt x="64" y="133"/>
                      <a:pt x="43" y="153"/>
                    </a:cubicBezTo>
                    <a:cubicBezTo>
                      <a:pt x="24" y="155"/>
                      <a:pt x="25" y="136"/>
                      <a:pt x="7" y="137"/>
                    </a:cubicBezTo>
                    <a:cubicBezTo>
                      <a:pt x="0" y="73"/>
                      <a:pt x="44" y="59"/>
                      <a:pt x="59" y="17"/>
                    </a:cubicBezTo>
                    <a:cubicBezTo>
                      <a:pt x="82" y="21"/>
                      <a:pt x="80" y="0"/>
                      <a:pt x="99" y="1"/>
                    </a:cubicBezTo>
                    <a:cubicBezTo>
                      <a:pt x="117" y="5"/>
                      <a:pt x="121" y="24"/>
                      <a:pt x="139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449"/>
              <p:cNvSpPr>
                <a:spLocks/>
              </p:cNvSpPr>
              <p:nvPr/>
            </p:nvSpPr>
            <p:spPr bwMode="auto">
              <a:xfrm>
                <a:off x="4895" y="2645"/>
                <a:ext cx="5" cy="5"/>
              </a:xfrm>
              <a:custGeom>
                <a:avLst/>
                <a:gdLst>
                  <a:gd name="T0" fmla="*/ 0 w 13"/>
                  <a:gd name="T1" fmla="*/ 5 h 13"/>
                  <a:gd name="T2" fmla="*/ 12 w 13"/>
                  <a:gd name="T3" fmla="*/ 1 h 13"/>
                  <a:gd name="T4" fmla="*/ 8 w 13"/>
                  <a:gd name="T5" fmla="*/ 13 h 13"/>
                  <a:gd name="T6" fmla="*/ 0 w 13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3" y="7"/>
                      <a:pt x="8" y="8"/>
                      <a:pt x="8" y="13"/>
                    </a:cubicBezTo>
                    <a:cubicBezTo>
                      <a:pt x="4" y="12"/>
                      <a:pt x="5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450"/>
              <p:cNvSpPr>
                <a:spLocks/>
              </p:cNvSpPr>
              <p:nvPr/>
            </p:nvSpPr>
            <p:spPr bwMode="auto">
              <a:xfrm>
                <a:off x="4959" y="2647"/>
                <a:ext cx="10" cy="9"/>
              </a:xfrm>
              <a:custGeom>
                <a:avLst/>
                <a:gdLst>
                  <a:gd name="T0" fmla="*/ 0 w 24"/>
                  <a:gd name="T1" fmla="*/ 0 h 22"/>
                  <a:gd name="T2" fmla="*/ 24 w 24"/>
                  <a:gd name="T3" fmla="*/ 0 h 22"/>
                  <a:gd name="T4" fmla="*/ 0 w 24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2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  <a:cubicBezTo>
                      <a:pt x="16" y="5"/>
                      <a:pt x="1" y="2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451"/>
              <p:cNvSpPr>
                <a:spLocks/>
              </p:cNvSpPr>
              <p:nvPr/>
            </p:nvSpPr>
            <p:spPr bwMode="auto">
              <a:xfrm>
                <a:off x="4997" y="2643"/>
                <a:ext cx="81" cy="50"/>
              </a:xfrm>
              <a:custGeom>
                <a:avLst/>
                <a:gdLst>
                  <a:gd name="T0" fmla="*/ 192 w 201"/>
                  <a:gd name="T1" fmla="*/ 110 h 125"/>
                  <a:gd name="T2" fmla="*/ 0 w 201"/>
                  <a:gd name="T3" fmla="*/ 82 h 125"/>
                  <a:gd name="T4" fmla="*/ 20 w 201"/>
                  <a:gd name="T5" fmla="*/ 30 h 125"/>
                  <a:gd name="T6" fmla="*/ 172 w 201"/>
                  <a:gd name="T7" fmla="*/ 34 h 125"/>
                  <a:gd name="T8" fmla="*/ 192 w 201"/>
                  <a:gd name="T9" fmla="*/ 11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125">
                    <a:moveTo>
                      <a:pt x="192" y="110"/>
                    </a:moveTo>
                    <a:cubicBezTo>
                      <a:pt x="127" y="125"/>
                      <a:pt x="43" y="113"/>
                      <a:pt x="0" y="82"/>
                    </a:cubicBezTo>
                    <a:cubicBezTo>
                      <a:pt x="2" y="60"/>
                      <a:pt x="18" y="52"/>
                      <a:pt x="20" y="30"/>
                    </a:cubicBezTo>
                    <a:cubicBezTo>
                      <a:pt x="79" y="18"/>
                      <a:pt x="128" y="0"/>
                      <a:pt x="172" y="34"/>
                    </a:cubicBezTo>
                    <a:cubicBezTo>
                      <a:pt x="185" y="44"/>
                      <a:pt x="201" y="82"/>
                      <a:pt x="192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452"/>
              <p:cNvSpPr>
                <a:spLocks/>
              </p:cNvSpPr>
              <p:nvPr/>
            </p:nvSpPr>
            <p:spPr bwMode="auto">
              <a:xfrm>
                <a:off x="6298" y="2645"/>
                <a:ext cx="11" cy="7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453"/>
              <p:cNvSpPr>
                <a:spLocks/>
              </p:cNvSpPr>
              <p:nvPr/>
            </p:nvSpPr>
            <p:spPr bwMode="auto">
              <a:xfrm>
                <a:off x="3310" y="2648"/>
                <a:ext cx="45" cy="77"/>
              </a:xfrm>
              <a:custGeom>
                <a:avLst/>
                <a:gdLst>
                  <a:gd name="T0" fmla="*/ 84 w 111"/>
                  <a:gd name="T1" fmla="*/ 1 h 189"/>
                  <a:gd name="T2" fmla="*/ 104 w 111"/>
                  <a:gd name="T3" fmla="*/ 121 h 189"/>
                  <a:gd name="T4" fmla="*/ 64 w 111"/>
                  <a:gd name="T5" fmla="*/ 189 h 189"/>
                  <a:gd name="T6" fmla="*/ 0 w 111"/>
                  <a:gd name="T7" fmla="*/ 133 h 189"/>
                  <a:gd name="T8" fmla="*/ 24 w 111"/>
                  <a:gd name="T9" fmla="*/ 17 h 189"/>
                  <a:gd name="T10" fmla="*/ 84 w 111"/>
                  <a:gd name="T11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89">
                    <a:moveTo>
                      <a:pt x="84" y="1"/>
                    </a:moveTo>
                    <a:cubicBezTo>
                      <a:pt x="97" y="33"/>
                      <a:pt x="111" y="79"/>
                      <a:pt x="104" y="121"/>
                    </a:cubicBezTo>
                    <a:cubicBezTo>
                      <a:pt x="98" y="155"/>
                      <a:pt x="74" y="166"/>
                      <a:pt x="64" y="189"/>
                    </a:cubicBezTo>
                    <a:cubicBezTo>
                      <a:pt x="38" y="175"/>
                      <a:pt x="16" y="157"/>
                      <a:pt x="0" y="133"/>
                    </a:cubicBezTo>
                    <a:cubicBezTo>
                      <a:pt x="11" y="89"/>
                      <a:pt x="19" y="67"/>
                      <a:pt x="24" y="17"/>
                    </a:cubicBezTo>
                    <a:cubicBezTo>
                      <a:pt x="45" y="12"/>
                      <a:pt x="58" y="0"/>
                      <a:pt x="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454"/>
              <p:cNvSpPr>
                <a:spLocks/>
              </p:cNvSpPr>
              <p:nvPr/>
            </p:nvSpPr>
            <p:spPr bwMode="auto">
              <a:xfrm>
                <a:off x="4792" y="2643"/>
                <a:ext cx="90" cy="68"/>
              </a:xfrm>
              <a:custGeom>
                <a:avLst/>
                <a:gdLst>
                  <a:gd name="T0" fmla="*/ 2 w 222"/>
                  <a:gd name="T1" fmla="*/ 141 h 168"/>
                  <a:gd name="T2" fmla="*/ 66 w 222"/>
                  <a:gd name="T3" fmla="*/ 29 h 168"/>
                  <a:gd name="T4" fmla="*/ 194 w 222"/>
                  <a:gd name="T5" fmla="*/ 29 h 168"/>
                  <a:gd name="T6" fmla="*/ 218 w 222"/>
                  <a:gd name="T7" fmla="*/ 117 h 168"/>
                  <a:gd name="T8" fmla="*/ 118 w 222"/>
                  <a:gd name="T9" fmla="*/ 145 h 168"/>
                  <a:gd name="T10" fmla="*/ 2 w 222"/>
                  <a:gd name="T11" fmla="*/ 14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168">
                    <a:moveTo>
                      <a:pt x="2" y="141"/>
                    </a:moveTo>
                    <a:cubicBezTo>
                      <a:pt x="0" y="87"/>
                      <a:pt x="40" y="65"/>
                      <a:pt x="66" y="29"/>
                    </a:cubicBezTo>
                    <a:cubicBezTo>
                      <a:pt x="106" y="22"/>
                      <a:pt x="164" y="0"/>
                      <a:pt x="194" y="29"/>
                    </a:cubicBezTo>
                    <a:cubicBezTo>
                      <a:pt x="192" y="66"/>
                      <a:pt x="222" y="91"/>
                      <a:pt x="218" y="117"/>
                    </a:cubicBezTo>
                    <a:cubicBezTo>
                      <a:pt x="205" y="148"/>
                      <a:pt x="155" y="145"/>
                      <a:pt x="118" y="145"/>
                    </a:cubicBezTo>
                    <a:cubicBezTo>
                      <a:pt x="78" y="145"/>
                      <a:pt x="30" y="168"/>
                      <a:pt x="2" y="1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455"/>
              <p:cNvSpPr>
                <a:spLocks/>
              </p:cNvSpPr>
              <p:nvPr/>
            </p:nvSpPr>
            <p:spPr bwMode="auto">
              <a:xfrm>
                <a:off x="6264" y="2652"/>
                <a:ext cx="19" cy="26"/>
              </a:xfrm>
              <a:custGeom>
                <a:avLst/>
                <a:gdLst>
                  <a:gd name="T0" fmla="*/ 10 w 46"/>
                  <a:gd name="T1" fmla="*/ 0 h 64"/>
                  <a:gd name="T2" fmla="*/ 46 w 46"/>
                  <a:gd name="T3" fmla="*/ 64 h 64"/>
                  <a:gd name="T4" fmla="*/ 10 w 46"/>
                  <a:gd name="T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64">
                    <a:moveTo>
                      <a:pt x="10" y="0"/>
                    </a:moveTo>
                    <a:cubicBezTo>
                      <a:pt x="28" y="15"/>
                      <a:pt x="37" y="40"/>
                      <a:pt x="46" y="64"/>
                    </a:cubicBezTo>
                    <a:cubicBezTo>
                      <a:pt x="16" y="56"/>
                      <a:pt x="0" y="27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456"/>
              <p:cNvSpPr>
                <a:spLocks/>
              </p:cNvSpPr>
              <p:nvPr/>
            </p:nvSpPr>
            <p:spPr bwMode="auto">
              <a:xfrm>
                <a:off x="6365" y="2651"/>
                <a:ext cx="69" cy="57"/>
              </a:xfrm>
              <a:custGeom>
                <a:avLst/>
                <a:gdLst>
                  <a:gd name="T0" fmla="*/ 168 w 168"/>
                  <a:gd name="T1" fmla="*/ 97 h 140"/>
                  <a:gd name="T2" fmla="*/ 0 w 168"/>
                  <a:gd name="T3" fmla="*/ 61 h 140"/>
                  <a:gd name="T4" fmla="*/ 36 w 168"/>
                  <a:gd name="T5" fmla="*/ 9 h 140"/>
                  <a:gd name="T6" fmla="*/ 168 w 168"/>
                  <a:gd name="T7" fmla="*/ 9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8" h="140">
                    <a:moveTo>
                      <a:pt x="168" y="97"/>
                    </a:moveTo>
                    <a:cubicBezTo>
                      <a:pt x="121" y="140"/>
                      <a:pt x="16" y="110"/>
                      <a:pt x="0" y="61"/>
                    </a:cubicBezTo>
                    <a:cubicBezTo>
                      <a:pt x="6" y="40"/>
                      <a:pt x="20" y="7"/>
                      <a:pt x="36" y="9"/>
                    </a:cubicBezTo>
                    <a:cubicBezTo>
                      <a:pt x="119" y="0"/>
                      <a:pt x="154" y="37"/>
                      <a:pt x="168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457"/>
              <p:cNvSpPr>
                <a:spLocks/>
              </p:cNvSpPr>
              <p:nvPr/>
            </p:nvSpPr>
            <p:spPr bwMode="auto">
              <a:xfrm>
                <a:off x="4447" y="2652"/>
                <a:ext cx="82" cy="76"/>
              </a:xfrm>
              <a:custGeom>
                <a:avLst/>
                <a:gdLst>
                  <a:gd name="T0" fmla="*/ 24 w 201"/>
                  <a:gd name="T1" fmla="*/ 188 h 188"/>
                  <a:gd name="T2" fmla="*/ 0 w 201"/>
                  <a:gd name="T3" fmla="*/ 124 h 188"/>
                  <a:gd name="T4" fmla="*/ 160 w 201"/>
                  <a:gd name="T5" fmla="*/ 8 h 188"/>
                  <a:gd name="T6" fmla="*/ 108 w 201"/>
                  <a:gd name="T7" fmla="*/ 132 h 188"/>
                  <a:gd name="T8" fmla="*/ 24 w 201"/>
                  <a:gd name="T9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188">
                    <a:moveTo>
                      <a:pt x="24" y="188"/>
                    </a:moveTo>
                    <a:cubicBezTo>
                      <a:pt x="14" y="169"/>
                      <a:pt x="12" y="141"/>
                      <a:pt x="0" y="124"/>
                    </a:cubicBezTo>
                    <a:cubicBezTo>
                      <a:pt x="26" y="58"/>
                      <a:pt x="60" y="0"/>
                      <a:pt x="160" y="8"/>
                    </a:cubicBezTo>
                    <a:cubicBezTo>
                      <a:pt x="201" y="45"/>
                      <a:pt x="138" y="100"/>
                      <a:pt x="108" y="132"/>
                    </a:cubicBezTo>
                    <a:cubicBezTo>
                      <a:pt x="79" y="164"/>
                      <a:pt x="67" y="184"/>
                      <a:pt x="24" y="1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458"/>
              <p:cNvSpPr>
                <a:spLocks/>
              </p:cNvSpPr>
              <p:nvPr/>
            </p:nvSpPr>
            <p:spPr bwMode="auto">
              <a:xfrm>
                <a:off x="3644" y="2657"/>
                <a:ext cx="71" cy="72"/>
              </a:xfrm>
              <a:custGeom>
                <a:avLst/>
                <a:gdLst>
                  <a:gd name="T0" fmla="*/ 177 w 177"/>
                  <a:gd name="T1" fmla="*/ 100 h 180"/>
                  <a:gd name="T2" fmla="*/ 121 w 177"/>
                  <a:gd name="T3" fmla="*/ 180 h 180"/>
                  <a:gd name="T4" fmla="*/ 29 w 177"/>
                  <a:gd name="T5" fmla="*/ 120 h 180"/>
                  <a:gd name="T6" fmla="*/ 85 w 177"/>
                  <a:gd name="T7" fmla="*/ 12 h 180"/>
                  <a:gd name="T8" fmla="*/ 153 w 177"/>
                  <a:gd name="T9" fmla="*/ 60 h 180"/>
                  <a:gd name="T10" fmla="*/ 177 w 177"/>
                  <a:gd name="T11" fmla="*/ 10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7" h="180">
                    <a:moveTo>
                      <a:pt x="177" y="100"/>
                    </a:moveTo>
                    <a:cubicBezTo>
                      <a:pt x="167" y="135"/>
                      <a:pt x="136" y="150"/>
                      <a:pt x="121" y="180"/>
                    </a:cubicBezTo>
                    <a:cubicBezTo>
                      <a:pt x="83" y="178"/>
                      <a:pt x="47" y="154"/>
                      <a:pt x="29" y="120"/>
                    </a:cubicBezTo>
                    <a:cubicBezTo>
                      <a:pt x="0" y="65"/>
                      <a:pt x="4" y="0"/>
                      <a:pt x="85" y="12"/>
                    </a:cubicBezTo>
                    <a:cubicBezTo>
                      <a:pt x="107" y="29"/>
                      <a:pt x="128" y="46"/>
                      <a:pt x="153" y="60"/>
                    </a:cubicBezTo>
                    <a:cubicBezTo>
                      <a:pt x="163" y="72"/>
                      <a:pt x="162" y="94"/>
                      <a:pt x="177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459"/>
              <p:cNvSpPr>
                <a:spLocks/>
              </p:cNvSpPr>
              <p:nvPr/>
            </p:nvSpPr>
            <p:spPr bwMode="auto">
              <a:xfrm>
                <a:off x="4925" y="2668"/>
                <a:ext cx="5" cy="8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460"/>
              <p:cNvSpPr>
                <a:spLocks/>
              </p:cNvSpPr>
              <p:nvPr/>
            </p:nvSpPr>
            <p:spPr bwMode="auto">
              <a:xfrm>
                <a:off x="2923" y="2667"/>
                <a:ext cx="10" cy="10"/>
              </a:xfrm>
              <a:custGeom>
                <a:avLst/>
                <a:gdLst>
                  <a:gd name="T0" fmla="*/ 0 w 24"/>
                  <a:gd name="T1" fmla="*/ 11 h 25"/>
                  <a:gd name="T2" fmla="*/ 24 w 24"/>
                  <a:gd name="T3" fmla="*/ 11 h 25"/>
                  <a:gd name="T4" fmla="*/ 0 w 24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0" y="11"/>
                    </a:moveTo>
                    <a:cubicBezTo>
                      <a:pt x="4" y="0"/>
                      <a:pt x="13" y="17"/>
                      <a:pt x="24" y="11"/>
                    </a:cubicBezTo>
                    <a:cubicBezTo>
                      <a:pt x="22" y="25"/>
                      <a:pt x="9" y="13"/>
                      <a:pt x="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461"/>
              <p:cNvSpPr>
                <a:spLocks/>
              </p:cNvSpPr>
              <p:nvPr/>
            </p:nvSpPr>
            <p:spPr bwMode="auto">
              <a:xfrm>
                <a:off x="2899" y="2671"/>
                <a:ext cx="19" cy="11"/>
              </a:xfrm>
              <a:custGeom>
                <a:avLst/>
                <a:gdLst>
                  <a:gd name="T0" fmla="*/ 0 w 47"/>
                  <a:gd name="T1" fmla="*/ 0 h 28"/>
                  <a:gd name="T2" fmla="*/ 40 w 47"/>
                  <a:gd name="T3" fmla="*/ 8 h 28"/>
                  <a:gd name="T4" fmla="*/ 44 w 47"/>
                  <a:gd name="T5" fmla="*/ 28 h 28"/>
                  <a:gd name="T6" fmla="*/ 0 w 47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8">
                    <a:moveTo>
                      <a:pt x="0" y="0"/>
                    </a:moveTo>
                    <a:cubicBezTo>
                      <a:pt x="12" y="4"/>
                      <a:pt x="21" y="11"/>
                      <a:pt x="40" y="8"/>
                    </a:cubicBezTo>
                    <a:cubicBezTo>
                      <a:pt x="38" y="18"/>
                      <a:pt x="47" y="17"/>
                      <a:pt x="44" y="28"/>
                    </a:cubicBezTo>
                    <a:cubicBezTo>
                      <a:pt x="20" y="21"/>
                      <a:pt x="6" y="2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462"/>
              <p:cNvSpPr>
                <a:spLocks/>
              </p:cNvSpPr>
              <p:nvPr/>
            </p:nvSpPr>
            <p:spPr bwMode="auto">
              <a:xfrm>
                <a:off x="3795" y="2666"/>
                <a:ext cx="71" cy="62"/>
              </a:xfrm>
              <a:custGeom>
                <a:avLst/>
                <a:gdLst>
                  <a:gd name="T0" fmla="*/ 174 w 174"/>
                  <a:gd name="T1" fmla="*/ 33 h 153"/>
                  <a:gd name="T2" fmla="*/ 146 w 174"/>
                  <a:gd name="T3" fmla="*/ 97 h 153"/>
                  <a:gd name="T4" fmla="*/ 38 w 174"/>
                  <a:gd name="T5" fmla="*/ 153 h 153"/>
                  <a:gd name="T6" fmla="*/ 6 w 174"/>
                  <a:gd name="T7" fmla="*/ 77 h 153"/>
                  <a:gd name="T8" fmla="*/ 174 w 174"/>
                  <a:gd name="T9" fmla="*/ 3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53">
                    <a:moveTo>
                      <a:pt x="174" y="33"/>
                    </a:moveTo>
                    <a:cubicBezTo>
                      <a:pt x="172" y="61"/>
                      <a:pt x="149" y="69"/>
                      <a:pt x="146" y="97"/>
                    </a:cubicBezTo>
                    <a:cubicBezTo>
                      <a:pt x="107" y="112"/>
                      <a:pt x="90" y="150"/>
                      <a:pt x="38" y="153"/>
                    </a:cubicBezTo>
                    <a:cubicBezTo>
                      <a:pt x="40" y="120"/>
                      <a:pt x="0" y="113"/>
                      <a:pt x="6" y="77"/>
                    </a:cubicBezTo>
                    <a:cubicBezTo>
                      <a:pt x="12" y="36"/>
                      <a:pt x="130" y="0"/>
                      <a:pt x="174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463"/>
              <p:cNvSpPr>
                <a:spLocks/>
              </p:cNvSpPr>
              <p:nvPr/>
            </p:nvSpPr>
            <p:spPr bwMode="auto">
              <a:xfrm>
                <a:off x="6302" y="2675"/>
                <a:ext cx="8" cy="9"/>
              </a:xfrm>
              <a:custGeom>
                <a:avLst/>
                <a:gdLst>
                  <a:gd name="T0" fmla="*/ 20 w 20"/>
                  <a:gd name="T1" fmla="*/ 14 h 23"/>
                  <a:gd name="T2" fmla="*/ 0 w 20"/>
                  <a:gd name="T3" fmla="*/ 14 h 23"/>
                  <a:gd name="T4" fmla="*/ 20 w 20"/>
                  <a:gd name="T5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20" y="14"/>
                    </a:moveTo>
                    <a:cubicBezTo>
                      <a:pt x="19" y="23"/>
                      <a:pt x="2" y="16"/>
                      <a:pt x="0" y="14"/>
                    </a:cubicBezTo>
                    <a:cubicBezTo>
                      <a:pt x="3" y="0"/>
                      <a:pt x="14" y="9"/>
                      <a:pt x="2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464"/>
              <p:cNvSpPr>
                <a:spLocks/>
              </p:cNvSpPr>
              <p:nvPr/>
            </p:nvSpPr>
            <p:spPr bwMode="auto">
              <a:xfrm>
                <a:off x="4264" y="2678"/>
                <a:ext cx="78" cy="63"/>
              </a:xfrm>
              <a:custGeom>
                <a:avLst/>
                <a:gdLst>
                  <a:gd name="T0" fmla="*/ 152 w 192"/>
                  <a:gd name="T1" fmla="*/ 155 h 155"/>
                  <a:gd name="T2" fmla="*/ 28 w 192"/>
                  <a:gd name="T3" fmla="*/ 115 h 155"/>
                  <a:gd name="T4" fmla="*/ 0 w 192"/>
                  <a:gd name="T5" fmla="*/ 75 h 155"/>
                  <a:gd name="T6" fmla="*/ 0 w 192"/>
                  <a:gd name="T7" fmla="*/ 39 h 155"/>
                  <a:gd name="T8" fmla="*/ 120 w 192"/>
                  <a:gd name="T9" fmla="*/ 7 h 155"/>
                  <a:gd name="T10" fmla="*/ 192 w 192"/>
                  <a:gd name="T11" fmla="*/ 71 h 155"/>
                  <a:gd name="T12" fmla="*/ 152 w 192"/>
                  <a:gd name="T1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155">
                    <a:moveTo>
                      <a:pt x="152" y="155"/>
                    </a:moveTo>
                    <a:cubicBezTo>
                      <a:pt x="98" y="154"/>
                      <a:pt x="63" y="135"/>
                      <a:pt x="28" y="115"/>
                    </a:cubicBezTo>
                    <a:cubicBezTo>
                      <a:pt x="28" y="93"/>
                      <a:pt x="7" y="91"/>
                      <a:pt x="0" y="75"/>
                    </a:cubicBezTo>
                    <a:cubicBezTo>
                      <a:pt x="3" y="59"/>
                      <a:pt x="3" y="55"/>
                      <a:pt x="0" y="39"/>
                    </a:cubicBezTo>
                    <a:cubicBezTo>
                      <a:pt x="24" y="15"/>
                      <a:pt x="76" y="0"/>
                      <a:pt x="120" y="7"/>
                    </a:cubicBezTo>
                    <a:cubicBezTo>
                      <a:pt x="152" y="12"/>
                      <a:pt x="192" y="45"/>
                      <a:pt x="192" y="71"/>
                    </a:cubicBezTo>
                    <a:cubicBezTo>
                      <a:pt x="192" y="105"/>
                      <a:pt x="151" y="111"/>
                      <a:pt x="152" y="1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465"/>
              <p:cNvSpPr>
                <a:spLocks/>
              </p:cNvSpPr>
              <p:nvPr/>
            </p:nvSpPr>
            <p:spPr bwMode="auto">
              <a:xfrm>
                <a:off x="6198" y="2682"/>
                <a:ext cx="70" cy="59"/>
              </a:xfrm>
              <a:custGeom>
                <a:avLst/>
                <a:gdLst>
                  <a:gd name="T0" fmla="*/ 174 w 174"/>
                  <a:gd name="T1" fmla="*/ 44 h 144"/>
                  <a:gd name="T2" fmla="*/ 18 w 174"/>
                  <a:gd name="T3" fmla="*/ 144 h 144"/>
                  <a:gd name="T4" fmla="*/ 134 w 174"/>
                  <a:gd name="T5" fmla="*/ 0 h 144"/>
                  <a:gd name="T6" fmla="*/ 174 w 174"/>
                  <a:gd name="T7" fmla="*/ 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4" h="144">
                    <a:moveTo>
                      <a:pt x="174" y="44"/>
                    </a:moveTo>
                    <a:cubicBezTo>
                      <a:pt x="137" y="92"/>
                      <a:pt x="83" y="124"/>
                      <a:pt x="18" y="144"/>
                    </a:cubicBezTo>
                    <a:cubicBezTo>
                      <a:pt x="0" y="55"/>
                      <a:pt x="85" y="36"/>
                      <a:pt x="134" y="0"/>
                    </a:cubicBezTo>
                    <a:cubicBezTo>
                      <a:pt x="156" y="6"/>
                      <a:pt x="166" y="24"/>
                      <a:pt x="17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466"/>
              <p:cNvSpPr>
                <a:spLocks/>
              </p:cNvSpPr>
              <p:nvPr/>
            </p:nvSpPr>
            <p:spPr bwMode="auto">
              <a:xfrm>
                <a:off x="2905" y="2680"/>
                <a:ext cx="21" cy="22"/>
              </a:xfrm>
              <a:custGeom>
                <a:avLst/>
                <a:gdLst>
                  <a:gd name="T0" fmla="*/ 32 w 52"/>
                  <a:gd name="T1" fmla="*/ 13 h 53"/>
                  <a:gd name="T2" fmla="*/ 28 w 52"/>
                  <a:gd name="T3" fmla="*/ 29 h 53"/>
                  <a:gd name="T4" fmla="*/ 40 w 52"/>
                  <a:gd name="T5" fmla="*/ 13 h 53"/>
                  <a:gd name="T6" fmla="*/ 48 w 52"/>
                  <a:gd name="T7" fmla="*/ 13 h 53"/>
                  <a:gd name="T8" fmla="*/ 52 w 52"/>
                  <a:gd name="T9" fmla="*/ 53 h 53"/>
                  <a:gd name="T10" fmla="*/ 20 w 52"/>
                  <a:gd name="T11" fmla="*/ 49 h 53"/>
                  <a:gd name="T12" fmla="*/ 0 w 52"/>
                  <a:gd name="T13" fmla="*/ 17 h 53"/>
                  <a:gd name="T14" fmla="*/ 32 w 52"/>
                  <a:gd name="T15" fmla="*/ 1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53">
                    <a:moveTo>
                      <a:pt x="32" y="13"/>
                    </a:moveTo>
                    <a:cubicBezTo>
                      <a:pt x="33" y="20"/>
                      <a:pt x="27" y="21"/>
                      <a:pt x="28" y="29"/>
                    </a:cubicBezTo>
                    <a:cubicBezTo>
                      <a:pt x="39" y="30"/>
                      <a:pt x="38" y="21"/>
                      <a:pt x="40" y="13"/>
                    </a:cubicBezTo>
                    <a:cubicBezTo>
                      <a:pt x="44" y="15"/>
                      <a:pt x="47" y="18"/>
                      <a:pt x="48" y="13"/>
                    </a:cubicBezTo>
                    <a:cubicBezTo>
                      <a:pt x="49" y="25"/>
                      <a:pt x="36" y="37"/>
                      <a:pt x="52" y="53"/>
                    </a:cubicBezTo>
                    <a:cubicBezTo>
                      <a:pt x="42" y="51"/>
                      <a:pt x="34" y="47"/>
                      <a:pt x="20" y="49"/>
                    </a:cubicBezTo>
                    <a:cubicBezTo>
                      <a:pt x="29" y="33"/>
                      <a:pt x="5" y="31"/>
                      <a:pt x="0" y="17"/>
                    </a:cubicBezTo>
                    <a:cubicBezTo>
                      <a:pt x="5" y="0"/>
                      <a:pt x="20" y="23"/>
                      <a:pt x="3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467"/>
              <p:cNvSpPr>
                <a:spLocks/>
              </p:cNvSpPr>
              <p:nvPr/>
            </p:nvSpPr>
            <p:spPr bwMode="auto">
              <a:xfrm>
                <a:off x="2784" y="2687"/>
                <a:ext cx="76" cy="42"/>
              </a:xfrm>
              <a:custGeom>
                <a:avLst/>
                <a:gdLst>
                  <a:gd name="T0" fmla="*/ 175 w 188"/>
                  <a:gd name="T1" fmla="*/ 20 h 104"/>
                  <a:gd name="T2" fmla="*/ 183 w 188"/>
                  <a:gd name="T3" fmla="*/ 72 h 104"/>
                  <a:gd name="T4" fmla="*/ 11 w 188"/>
                  <a:gd name="T5" fmla="*/ 104 h 104"/>
                  <a:gd name="T6" fmla="*/ 23 w 188"/>
                  <a:gd name="T7" fmla="*/ 40 h 104"/>
                  <a:gd name="T8" fmla="*/ 59 w 188"/>
                  <a:gd name="T9" fmla="*/ 16 h 104"/>
                  <a:gd name="T10" fmla="*/ 175 w 188"/>
                  <a:gd name="T11" fmla="*/ 2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8" h="104">
                    <a:moveTo>
                      <a:pt x="175" y="20"/>
                    </a:moveTo>
                    <a:cubicBezTo>
                      <a:pt x="174" y="41"/>
                      <a:pt x="188" y="47"/>
                      <a:pt x="183" y="72"/>
                    </a:cubicBezTo>
                    <a:cubicBezTo>
                      <a:pt x="134" y="91"/>
                      <a:pt x="63" y="88"/>
                      <a:pt x="11" y="104"/>
                    </a:cubicBezTo>
                    <a:cubicBezTo>
                      <a:pt x="0" y="83"/>
                      <a:pt x="28" y="69"/>
                      <a:pt x="23" y="40"/>
                    </a:cubicBezTo>
                    <a:cubicBezTo>
                      <a:pt x="45" y="42"/>
                      <a:pt x="49" y="26"/>
                      <a:pt x="59" y="16"/>
                    </a:cubicBezTo>
                    <a:cubicBezTo>
                      <a:pt x="95" y="10"/>
                      <a:pt x="147" y="0"/>
                      <a:pt x="175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468"/>
              <p:cNvSpPr>
                <a:spLocks/>
              </p:cNvSpPr>
              <p:nvPr/>
            </p:nvSpPr>
            <p:spPr bwMode="auto">
              <a:xfrm>
                <a:off x="6344" y="2695"/>
                <a:ext cx="67" cy="72"/>
              </a:xfrm>
              <a:custGeom>
                <a:avLst/>
                <a:gdLst>
                  <a:gd name="T0" fmla="*/ 13 w 165"/>
                  <a:gd name="T1" fmla="*/ 0 h 176"/>
                  <a:gd name="T2" fmla="*/ 117 w 165"/>
                  <a:gd name="T3" fmla="*/ 72 h 176"/>
                  <a:gd name="T4" fmla="*/ 133 w 165"/>
                  <a:gd name="T5" fmla="*/ 176 h 176"/>
                  <a:gd name="T6" fmla="*/ 41 w 165"/>
                  <a:gd name="T7" fmla="*/ 132 h 176"/>
                  <a:gd name="T8" fmla="*/ 13 w 165"/>
                  <a:gd name="T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176">
                    <a:moveTo>
                      <a:pt x="13" y="0"/>
                    </a:moveTo>
                    <a:cubicBezTo>
                      <a:pt x="50" y="21"/>
                      <a:pt x="77" y="54"/>
                      <a:pt x="117" y="72"/>
                    </a:cubicBezTo>
                    <a:cubicBezTo>
                      <a:pt x="127" y="102"/>
                      <a:pt x="165" y="141"/>
                      <a:pt x="133" y="176"/>
                    </a:cubicBezTo>
                    <a:cubicBezTo>
                      <a:pt x="89" y="175"/>
                      <a:pt x="67" y="152"/>
                      <a:pt x="41" y="132"/>
                    </a:cubicBezTo>
                    <a:cubicBezTo>
                      <a:pt x="33" y="83"/>
                      <a:pt x="0" y="46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469"/>
              <p:cNvSpPr>
                <a:spLocks/>
              </p:cNvSpPr>
              <p:nvPr/>
            </p:nvSpPr>
            <p:spPr bwMode="auto">
              <a:xfrm>
                <a:off x="4955" y="2702"/>
                <a:ext cx="66" cy="66"/>
              </a:xfrm>
              <a:custGeom>
                <a:avLst/>
                <a:gdLst>
                  <a:gd name="T0" fmla="*/ 128 w 165"/>
                  <a:gd name="T1" fmla="*/ 164 h 164"/>
                  <a:gd name="T2" fmla="*/ 0 w 165"/>
                  <a:gd name="T3" fmla="*/ 44 h 164"/>
                  <a:gd name="T4" fmla="*/ 56 w 165"/>
                  <a:gd name="T5" fmla="*/ 0 h 164"/>
                  <a:gd name="T6" fmla="*/ 100 w 165"/>
                  <a:gd name="T7" fmla="*/ 48 h 164"/>
                  <a:gd name="T8" fmla="*/ 128 w 165"/>
                  <a:gd name="T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164">
                    <a:moveTo>
                      <a:pt x="128" y="164"/>
                    </a:moveTo>
                    <a:cubicBezTo>
                      <a:pt x="57" y="152"/>
                      <a:pt x="9" y="118"/>
                      <a:pt x="0" y="44"/>
                    </a:cubicBezTo>
                    <a:cubicBezTo>
                      <a:pt x="16" y="27"/>
                      <a:pt x="37" y="14"/>
                      <a:pt x="56" y="0"/>
                    </a:cubicBezTo>
                    <a:cubicBezTo>
                      <a:pt x="71" y="8"/>
                      <a:pt x="83" y="30"/>
                      <a:pt x="100" y="48"/>
                    </a:cubicBezTo>
                    <a:cubicBezTo>
                      <a:pt x="132" y="81"/>
                      <a:pt x="165" y="104"/>
                      <a:pt x="128" y="1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470"/>
              <p:cNvSpPr>
                <a:spLocks/>
              </p:cNvSpPr>
              <p:nvPr/>
            </p:nvSpPr>
            <p:spPr bwMode="auto">
              <a:xfrm>
                <a:off x="2947" y="2705"/>
                <a:ext cx="5" cy="6"/>
              </a:xfrm>
              <a:custGeom>
                <a:avLst/>
                <a:gdLst>
                  <a:gd name="T0" fmla="*/ 0 w 12"/>
                  <a:gd name="T1" fmla="*/ 5 h 15"/>
                  <a:gd name="T2" fmla="*/ 12 w 12"/>
                  <a:gd name="T3" fmla="*/ 1 h 15"/>
                  <a:gd name="T4" fmla="*/ 12 w 12"/>
                  <a:gd name="T5" fmla="*/ 13 h 15"/>
                  <a:gd name="T6" fmla="*/ 0 w 12"/>
                  <a:gd name="T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5"/>
                      <a:pt x="12" y="9"/>
                      <a:pt x="12" y="13"/>
                    </a:cubicBezTo>
                    <a:cubicBezTo>
                      <a:pt x="3" y="15"/>
                      <a:pt x="6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471"/>
              <p:cNvSpPr>
                <a:spLocks/>
              </p:cNvSpPr>
              <p:nvPr/>
            </p:nvSpPr>
            <p:spPr bwMode="auto">
              <a:xfrm>
                <a:off x="4381" y="2705"/>
                <a:ext cx="20" cy="16"/>
              </a:xfrm>
              <a:custGeom>
                <a:avLst/>
                <a:gdLst>
                  <a:gd name="T0" fmla="*/ 40 w 48"/>
                  <a:gd name="T1" fmla="*/ 0 h 38"/>
                  <a:gd name="T2" fmla="*/ 48 w 48"/>
                  <a:gd name="T3" fmla="*/ 12 h 38"/>
                  <a:gd name="T4" fmla="*/ 0 w 48"/>
                  <a:gd name="T5" fmla="*/ 12 h 38"/>
                  <a:gd name="T6" fmla="*/ 40 w 4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8">
                    <a:moveTo>
                      <a:pt x="40" y="0"/>
                    </a:moveTo>
                    <a:cubicBezTo>
                      <a:pt x="45" y="2"/>
                      <a:pt x="48" y="5"/>
                      <a:pt x="48" y="12"/>
                    </a:cubicBezTo>
                    <a:cubicBezTo>
                      <a:pt x="38" y="17"/>
                      <a:pt x="4" y="38"/>
                      <a:pt x="0" y="12"/>
                    </a:cubicBezTo>
                    <a:cubicBezTo>
                      <a:pt x="12" y="6"/>
                      <a:pt x="35" y="27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472"/>
              <p:cNvSpPr>
                <a:spLocks/>
              </p:cNvSpPr>
              <p:nvPr/>
            </p:nvSpPr>
            <p:spPr bwMode="auto">
              <a:xfrm>
                <a:off x="6267" y="2702"/>
                <a:ext cx="58" cy="81"/>
              </a:xfrm>
              <a:custGeom>
                <a:avLst/>
                <a:gdLst>
                  <a:gd name="T0" fmla="*/ 142 w 142"/>
                  <a:gd name="T1" fmla="*/ 20 h 200"/>
                  <a:gd name="T2" fmla="*/ 54 w 142"/>
                  <a:gd name="T3" fmla="*/ 200 h 200"/>
                  <a:gd name="T4" fmla="*/ 2 w 142"/>
                  <a:gd name="T5" fmla="*/ 124 h 200"/>
                  <a:gd name="T6" fmla="*/ 26 w 142"/>
                  <a:gd name="T7" fmla="*/ 36 h 200"/>
                  <a:gd name="T8" fmla="*/ 142 w 142"/>
                  <a:gd name="T9" fmla="*/ 2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00">
                    <a:moveTo>
                      <a:pt x="142" y="20"/>
                    </a:moveTo>
                    <a:cubicBezTo>
                      <a:pt x="141" y="108"/>
                      <a:pt x="109" y="165"/>
                      <a:pt x="54" y="200"/>
                    </a:cubicBezTo>
                    <a:cubicBezTo>
                      <a:pt x="23" y="197"/>
                      <a:pt x="10" y="153"/>
                      <a:pt x="2" y="124"/>
                    </a:cubicBezTo>
                    <a:cubicBezTo>
                      <a:pt x="0" y="116"/>
                      <a:pt x="15" y="52"/>
                      <a:pt x="26" y="36"/>
                    </a:cubicBezTo>
                    <a:cubicBezTo>
                      <a:pt x="50" y="0"/>
                      <a:pt x="94" y="26"/>
                      <a:pt x="142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473"/>
              <p:cNvSpPr>
                <a:spLocks/>
              </p:cNvSpPr>
              <p:nvPr/>
            </p:nvSpPr>
            <p:spPr bwMode="auto">
              <a:xfrm>
                <a:off x="2959" y="2711"/>
                <a:ext cx="69" cy="44"/>
              </a:xfrm>
              <a:custGeom>
                <a:avLst/>
                <a:gdLst>
                  <a:gd name="T0" fmla="*/ 172 w 172"/>
                  <a:gd name="T1" fmla="*/ 85 h 109"/>
                  <a:gd name="T2" fmla="*/ 48 w 172"/>
                  <a:gd name="T3" fmla="*/ 89 h 109"/>
                  <a:gd name="T4" fmla="*/ 0 w 172"/>
                  <a:gd name="T5" fmla="*/ 53 h 109"/>
                  <a:gd name="T6" fmla="*/ 32 w 172"/>
                  <a:gd name="T7" fmla="*/ 1 h 109"/>
                  <a:gd name="T8" fmla="*/ 168 w 172"/>
                  <a:gd name="T9" fmla="*/ 57 h 109"/>
                  <a:gd name="T10" fmla="*/ 172 w 172"/>
                  <a:gd name="T11" fmla="*/ 8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2" h="109">
                    <a:moveTo>
                      <a:pt x="172" y="85"/>
                    </a:moveTo>
                    <a:cubicBezTo>
                      <a:pt x="158" y="98"/>
                      <a:pt x="68" y="109"/>
                      <a:pt x="48" y="89"/>
                    </a:cubicBezTo>
                    <a:cubicBezTo>
                      <a:pt x="34" y="75"/>
                      <a:pt x="3" y="78"/>
                      <a:pt x="0" y="53"/>
                    </a:cubicBezTo>
                    <a:cubicBezTo>
                      <a:pt x="6" y="31"/>
                      <a:pt x="25" y="22"/>
                      <a:pt x="32" y="1"/>
                    </a:cubicBezTo>
                    <a:cubicBezTo>
                      <a:pt x="97" y="0"/>
                      <a:pt x="128" y="33"/>
                      <a:pt x="168" y="57"/>
                    </a:cubicBezTo>
                    <a:cubicBezTo>
                      <a:pt x="163" y="75"/>
                      <a:pt x="168" y="70"/>
                      <a:pt x="172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474"/>
              <p:cNvSpPr>
                <a:spLocks/>
              </p:cNvSpPr>
              <p:nvPr/>
            </p:nvSpPr>
            <p:spPr bwMode="auto">
              <a:xfrm>
                <a:off x="4862" y="2712"/>
                <a:ext cx="70" cy="69"/>
              </a:xfrm>
              <a:custGeom>
                <a:avLst/>
                <a:gdLst>
                  <a:gd name="T0" fmla="*/ 168 w 173"/>
                  <a:gd name="T1" fmla="*/ 32 h 172"/>
                  <a:gd name="T2" fmla="*/ 136 w 173"/>
                  <a:gd name="T3" fmla="*/ 96 h 172"/>
                  <a:gd name="T4" fmla="*/ 24 w 173"/>
                  <a:gd name="T5" fmla="*/ 172 h 172"/>
                  <a:gd name="T6" fmla="*/ 92 w 173"/>
                  <a:gd name="T7" fmla="*/ 0 h 172"/>
                  <a:gd name="T8" fmla="*/ 168 w 173"/>
                  <a:gd name="T9" fmla="*/ 3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172">
                    <a:moveTo>
                      <a:pt x="168" y="32"/>
                    </a:moveTo>
                    <a:cubicBezTo>
                      <a:pt x="173" y="69"/>
                      <a:pt x="145" y="73"/>
                      <a:pt x="136" y="96"/>
                    </a:cubicBezTo>
                    <a:cubicBezTo>
                      <a:pt x="92" y="115"/>
                      <a:pt x="73" y="159"/>
                      <a:pt x="24" y="172"/>
                    </a:cubicBezTo>
                    <a:cubicBezTo>
                      <a:pt x="0" y="98"/>
                      <a:pt x="50" y="34"/>
                      <a:pt x="92" y="0"/>
                    </a:cubicBezTo>
                    <a:cubicBezTo>
                      <a:pt x="123" y="5"/>
                      <a:pt x="133" y="31"/>
                      <a:pt x="168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475"/>
              <p:cNvSpPr>
                <a:spLocks/>
              </p:cNvSpPr>
              <p:nvPr/>
            </p:nvSpPr>
            <p:spPr bwMode="auto">
              <a:xfrm>
                <a:off x="3736" y="2715"/>
                <a:ext cx="8" cy="7"/>
              </a:xfrm>
              <a:custGeom>
                <a:avLst/>
                <a:gdLst>
                  <a:gd name="T0" fmla="*/ 12 w 20"/>
                  <a:gd name="T1" fmla="*/ 0 h 17"/>
                  <a:gd name="T2" fmla="*/ 20 w 20"/>
                  <a:gd name="T3" fmla="*/ 12 h 17"/>
                  <a:gd name="T4" fmla="*/ 0 w 20"/>
                  <a:gd name="T5" fmla="*/ 16 h 17"/>
                  <a:gd name="T6" fmla="*/ 12 w 20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12" y="0"/>
                    </a:moveTo>
                    <a:cubicBezTo>
                      <a:pt x="17" y="2"/>
                      <a:pt x="20" y="5"/>
                      <a:pt x="20" y="12"/>
                    </a:cubicBezTo>
                    <a:cubicBezTo>
                      <a:pt x="11" y="17"/>
                      <a:pt x="13" y="11"/>
                      <a:pt x="0" y="16"/>
                    </a:cubicBezTo>
                    <a:cubicBezTo>
                      <a:pt x="1" y="8"/>
                      <a:pt x="11" y="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476"/>
              <p:cNvSpPr>
                <a:spLocks/>
              </p:cNvSpPr>
              <p:nvPr/>
            </p:nvSpPr>
            <p:spPr bwMode="auto">
              <a:xfrm>
                <a:off x="3753" y="2715"/>
                <a:ext cx="7" cy="6"/>
              </a:xfrm>
              <a:custGeom>
                <a:avLst/>
                <a:gdLst>
                  <a:gd name="T0" fmla="*/ 16 w 18"/>
                  <a:gd name="T1" fmla="*/ 0 h 14"/>
                  <a:gd name="T2" fmla="*/ 0 w 18"/>
                  <a:gd name="T3" fmla="*/ 8 h 14"/>
                  <a:gd name="T4" fmla="*/ 16 w 18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477"/>
              <p:cNvSpPr>
                <a:spLocks/>
              </p:cNvSpPr>
              <p:nvPr/>
            </p:nvSpPr>
            <p:spPr bwMode="auto">
              <a:xfrm>
                <a:off x="4356" y="2712"/>
                <a:ext cx="13" cy="8"/>
              </a:xfrm>
              <a:custGeom>
                <a:avLst/>
                <a:gdLst>
                  <a:gd name="T0" fmla="*/ 25 w 32"/>
                  <a:gd name="T1" fmla="*/ 19 h 19"/>
                  <a:gd name="T2" fmla="*/ 5 w 32"/>
                  <a:gd name="T3" fmla="*/ 19 h 19"/>
                  <a:gd name="T4" fmla="*/ 25 w 32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25" y="19"/>
                    </a:moveTo>
                    <a:cubicBezTo>
                      <a:pt x="17" y="12"/>
                      <a:pt x="15" y="19"/>
                      <a:pt x="5" y="19"/>
                    </a:cubicBezTo>
                    <a:cubicBezTo>
                      <a:pt x="0" y="4"/>
                      <a:pt x="32" y="0"/>
                      <a:pt x="25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478"/>
              <p:cNvSpPr>
                <a:spLocks/>
              </p:cNvSpPr>
              <p:nvPr/>
            </p:nvSpPr>
            <p:spPr bwMode="auto">
              <a:xfrm>
                <a:off x="4354" y="2721"/>
                <a:ext cx="6" cy="8"/>
              </a:xfrm>
              <a:custGeom>
                <a:avLst/>
                <a:gdLst>
                  <a:gd name="T0" fmla="*/ 0 w 16"/>
                  <a:gd name="T1" fmla="*/ 1 h 20"/>
                  <a:gd name="T2" fmla="*/ 0 w 16"/>
                  <a:gd name="T3" fmla="*/ 17 h 20"/>
                  <a:gd name="T4" fmla="*/ 0 w 16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"/>
                    </a:moveTo>
                    <a:cubicBezTo>
                      <a:pt x="13" y="0"/>
                      <a:pt x="16" y="20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479"/>
              <p:cNvSpPr>
                <a:spLocks/>
              </p:cNvSpPr>
              <p:nvPr/>
            </p:nvSpPr>
            <p:spPr bwMode="auto">
              <a:xfrm>
                <a:off x="4381" y="2721"/>
                <a:ext cx="20" cy="17"/>
              </a:xfrm>
              <a:custGeom>
                <a:avLst/>
                <a:gdLst>
                  <a:gd name="T0" fmla="*/ 48 w 48"/>
                  <a:gd name="T1" fmla="*/ 17 h 41"/>
                  <a:gd name="T2" fmla="*/ 32 w 48"/>
                  <a:gd name="T3" fmla="*/ 41 h 41"/>
                  <a:gd name="T4" fmla="*/ 8 w 48"/>
                  <a:gd name="T5" fmla="*/ 37 h 41"/>
                  <a:gd name="T6" fmla="*/ 0 w 48"/>
                  <a:gd name="T7" fmla="*/ 29 h 41"/>
                  <a:gd name="T8" fmla="*/ 4 w 48"/>
                  <a:gd name="T9" fmla="*/ 5 h 41"/>
                  <a:gd name="T10" fmla="*/ 48 w 48"/>
                  <a:gd name="T11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1">
                    <a:moveTo>
                      <a:pt x="48" y="17"/>
                    </a:moveTo>
                    <a:cubicBezTo>
                      <a:pt x="31" y="20"/>
                      <a:pt x="33" y="30"/>
                      <a:pt x="32" y="41"/>
                    </a:cubicBezTo>
                    <a:cubicBezTo>
                      <a:pt x="24" y="34"/>
                      <a:pt x="20" y="32"/>
                      <a:pt x="8" y="37"/>
                    </a:cubicBezTo>
                    <a:cubicBezTo>
                      <a:pt x="6" y="33"/>
                      <a:pt x="4" y="30"/>
                      <a:pt x="0" y="29"/>
                    </a:cubicBezTo>
                    <a:cubicBezTo>
                      <a:pt x="7" y="21"/>
                      <a:pt x="9" y="17"/>
                      <a:pt x="4" y="5"/>
                    </a:cubicBezTo>
                    <a:cubicBezTo>
                      <a:pt x="21" y="0"/>
                      <a:pt x="37" y="6"/>
                      <a:pt x="4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480"/>
              <p:cNvSpPr>
                <a:spLocks/>
              </p:cNvSpPr>
              <p:nvPr/>
            </p:nvSpPr>
            <p:spPr bwMode="auto">
              <a:xfrm>
                <a:off x="4368" y="2723"/>
                <a:ext cx="3" cy="6"/>
              </a:xfrm>
              <a:custGeom>
                <a:avLst/>
                <a:gdLst>
                  <a:gd name="T0" fmla="*/ 0 w 8"/>
                  <a:gd name="T1" fmla="*/ 0 h 16"/>
                  <a:gd name="T2" fmla="*/ 8 w 8"/>
                  <a:gd name="T3" fmla="*/ 0 h 16"/>
                  <a:gd name="T4" fmla="*/ 8 w 8"/>
                  <a:gd name="T5" fmla="*/ 16 h 16"/>
                  <a:gd name="T6" fmla="*/ 0 w 8"/>
                  <a:gd name="T7" fmla="*/ 16 h 16"/>
                  <a:gd name="T8" fmla="*/ 0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81"/>
              <p:cNvSpPr>
                <a:spLocks/>
              </p:cNvSpPr>
              <p:nvPr/>
            </p:nvSpPr>
            <p:spPr bwMode="auto">
              <a:xfrm>
                <a:off x="3749" y="2728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82"/>
              <p:cNvSpPr>
                <a:spLocks/>
              </p:cNvSpPr>
              <p:nvPr/>
            </p:nvSpPr>
            <p:spPr bwMode="auto">
              <a:xfrm>
                <a:off x="3729" y="2731"/>
                <a:ext cx="7" cy="7"/>
              </a:xfrm>
              <a:custGeom>
                <a:avLst/>
                <a:gdLst>
                  <a:gd name="T0" fmla="*/ 1 w 17"/>
                  <a:gd name="T1" fmla="*/ 1 h 17"/>
                  <a:gd name="T2" fmla="*/ 5 w 17"/>
                  <a:gd name="T3" fmla="*/ 17 h 17"/>
                  <a:gd name="T4" fmla="*/ 1 w 17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" y="1"/>
                    </a:moveTo>
                    <a:cubicBezTo>
                      <a:pt x="17" y="0"/>
                      <a:pt x="3" y="9"/>
                      <a:pt x="5" y="17"/>
                    </a:cubicBezTo>
                    <a:cubicBezTo>
                      <a:pt x="0" y="16"/>
                      <a:pt x="2" y="7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83"/>
              <p:cNvSpPr>
                <a:spLocks/>
              </p:cNvSpPr>
              <p:nvPr/>
            </p:nvSpPr>
            <p:spPr bwMode="auto">
              <a:xfrm>
                <a:off x="3759" y="2729"/>
                <a:ext cx="10" cy="9"/>
              </a:xfrm>
              <a:custGeom>
                <a:avLst/>
                <a:gdLst>
                  <a:gd name="T0" fmla="*/ 7 w 23"/>
                  <a:gd name="T1" fmla="*/ 5 h 22"/>
                  <a:gd name="T2" fmla="*/ 23 w 23"/>
                  <a:gd name="T3" fmla="*/ 13 h 22"/>
                  <a:gd name="T4" fmla="*/ 7 w 23"/>
                  <a:gd name="T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7" y="5"/>
                    </a:moveTo>
                    <a:cubicBezTo>
                      <a:pt x="20" y="0"/>
                      <a:pt x="10" y="18"/>
                      <a:pt x="23" y="13"/>
                    </a:cubicBezTo>
                    <a:cubicBezTo>
                      <a:pt x="21" y="22"/>
                      <a:pt x="0" y="18"/>
                      <a:pt x="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84"/>
              <p:cNvSpPr>
                <a:spLocks/>
              </p:cNvSpPr>
              <p:nvPr/>
            </p:nvSpPr>
            <p:spPr bwMode="auto">
              <a:xfrm>
                <a:off x="2826" y="2733"/>
                <a:ext cx="57" cy="62"/>
              </a:xfrm>
              <a:custGeom>
                <a:avLst/>
                <a:gdLst>
                  <a:gd name="T0" fmla="*/ 141 w 141"/>
                  <a:gd name="T1" fmla="*/ 44 h 153"/>
                  <a:gd name="T2" fmla="*/ 81 w 141"/>
                  <a:gd name="T3" fmla="*/ 120 h 153"/>
                  <a:gd name="T4" fmla="*/ 13 w 141"/>
                  <a:gd name="T5" fmla="*/ 152 h 153"/>
                  <a:gd name="T6" fmla="*/ 5 w 141"/>
                  <a:gd name="T7" fmla="*/ 148 h 153"/>
                  <a:gd name="T8" fmla="*/ 1 w 141"/>
                  <a:gd name="T9" fmla="*/ 104 h 153"/>
                  <a:gd name="T10" fmla="*/ 97 w 141"/>
                  <a:gd name="T11" fmla="*/ 0 h 153"/>
                  <a:gd name="T12" fmla="*/ 141 w 141"/>
                  <a:gd name="T13" fmla="*/ 4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153">
                    <a:moveTo>
                      <a:pt x="141" y="44"/>
                    </a:moveTo>
                    <a:cubicBezTo>
                      <a:pt x="129" y="78"/>
                      <a:pt x="92" y="86"/>
                      <a:pt x="81" y="120"/>
                    </a:cubicBezTo>
                    <a:cubicBezTo>
                      <a:pt x="54" y="126"/>
                      <a:pt x="47" y="153"/>
                      <a:pt x="13" y="152"/>
                    </a:cubicBezTo>
                    <a:cubicBezTo>
                      <a:pt x="13" y="148"/>
                      <a:pt x="8" y="149"/>
                      <a:pt x="5" y="148"/>
                    </a:cubicBezTo>
                    <a:cubicBezTo>
                      <a:pt x="0" y="137"/>
                      <a:pt x="1" y="120"/>
                      <a:pt x="1" y="104"/>
                    </a:cubicBezTo>
                    <a:cubicBezTo>
                      <a:pt x="35" y="72"/>
                      <a:pt x="64" y="33"/>
                      <a:pt x="97" y="0"/>
                    </a:cubicBezTo>
                    <a:cubicBezTo>
                      <a:pt x="122" y="4"/>
                      <a:pt x="124" y="32"/>
                      <a:pt x="141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85"/>
              <p:cNvSpPr>
                <a:spLocks/>
              </p:cNvSpPr>
              <p:nvPr/>
            </p:nvSpPr>
            <p:spPr bwMode="auto">
              <a:xfrm>
                <a:off x="4368" y="2735"/>
                <a:ext cx="13" cy="13"/>
              </a:xfrm>
              <a:custGeom>
                <a:avLst/>
                <a:gdLst>
                  <a:gd name="T0" fmla="*/ 1 w 33"/>
                  <a:gd name="T1" fmla="*/ 2 h 31"/>
                  <a:gd name="T2" fmla="*/ 33 w 33"/>
                  <a:gd name="T3" fmla="*/ 14 h 31"/>
                  <a:gd name="T4" fmla="*/ 1 w 33"/>
                  <a:gd name="T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1">
                    <a:moveTo>
                      <a:pt x="1" y="2"/>
                    </a:moveTo>
                    <a:cubicBezTo>
                      <a:pt x="17" y="0"/>
                      <a:pt x="13" y="19"/>
                      <a:pt x="33" y="14"/>
                    </a:cubicBezTo>
                    <a:cubicBezTo>
                      <a:pt x="27" y="31"/>
                      <a:pt x="0" y="17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86"/>
              <p:cNvSpPr>
                <a:spLocks/>
              </p:cNvSpPr>
              <p:nvPr/>
            </p:nvSpPr>
            <p:spPr bwMode="auto">
              <a:xfrm>
                <a:off x="4454" y="2739"/>
                <a:ext cx="78" cy="47"/>
              </a:xfrm>
              <a:custGeom>
                <a:avLst/>
                <a:gdLst>
                  <a:gd name="T0" fmla="*/ 193 w 193"/>
                  <a:gd name="T1" fmla="*/ 41 h 117"/>
                  <a:gd name="T2" fmla="*/ 1 w 193"/>
                  <a:gd name="T3" fmla="*/ 81 h 117"/>
                  <a:gd name="T4" fmla="*/ 17 w 193"/>
                  <a:gd name="T5" fmla="*/ 21 h 117"/>
                  <a:gd name="T6" fmla="*/ 193 w 193"/>
                  <a:gd name="T7" fmla="*/ 4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117">
                    <a:moveTo>
                      <a:pt x="193" y="41"/>
                    </a:moveTo>
                    <a:cubicBezTo>
                      <a:pt x="180" y="106"/>
                      <a:pt x="54" y="117"/>
                      <a:pt x="1" y="81"/>
                    </a:cubicBezTo>
                    <a:cubicBezTo>
                      <a:pt x="0" y="55"/>
                      <a:pt x="18" y="48"/>
                      <a:pt x="17" y="21"/>
                    </a:cubicBezTo>
                    <a:cubicBezTo>
                      <a:pt x="72" y="0"/>
                      <a:pt x="158" y="2"/>
                      <a:pt x="193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87"/>
              <p:cNvSpPr>
                <a:spLocks/>
              </p:cNvSpPr>
              <p:nvPr/>
            </p:nvSpPr>
            <p:spPr bwMode="auto">
              <a:xfrm>
                <a:off x="2892" y="2744"/>
                <a:ext cx="49" cy="63"/>
              </a:xfrm>
              <a:custGeom>
                <a:avLst/>
                <a:gdLst>
                  <a:gd name="T0" fmla="*/ 122 w 122"/>
                  <a:gd name="T1" fmla="*/ 0 h 156"/>
                  <a:gd name="T2" fmla="*/ 66 w 122"/>
                  <a:gd name="T3" fmla="*/ 156 h 156"/>
                  <a:gd name="T4" fmla="*/ 22 w 122"/>
                  <a:gd name="T5" fmla="*/ 140 h 156"/>
                  <a:gd name="T6" fmla="*/ 42 w 122"/>
                  <a:gd name="T7" fmla="*/ 4 h 156"/>
                  <a:gd name="T8" fmla="*/ 122 w 122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156">
                    <a:moveTo>
                      <a:pt x="122" y="0"/>
                    </a:moveTo>
                    <a:cubicBezTo>
                      <a:pt x="121" y="54"/>
                      <a:pt x="96" y="118"/>
                      <a:pt x="66" y="156"/>
                    </a:cubicBezTo>
                    <a:cubicBezTo>
                      <a:pt x="49" y="153"/>
                      <a:pt x="41" y="141"/>
                      <a:pt x="22" y="140"/>
                    </a:cubicBezTo>
                    <a:cubicBezTo>
                      <a:pt x="0" y="95"/>
                      <a:pt x="17" y="35"/>
                      <a:pt x="42" y="4"/>
                    </a:cubicBezTo>
                    <a:cubicBezTo>
                      <a:pt x="74" y="1"/>
                      <a:pt x="86" y="1"/>
                      <a:pt x="1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88"/>
              <p:cNvSpPr>
                <a:spLocks/>
              </p:cNvSpPr>
              <p:nvPr/>
            </p:nvSpPr>
            <p:spPr bwMode="auto">
              <a:xfrm>
                <a:off x="3805" y="2742"/>
                <a:ext cx="77" cy="46"/>
              </a:xfrm>
              <a:custGeom>
                <a:avLst/>
                <a:gdLst>
                  <a:gd name="T0" fmla="*/ 190 w 190"/>
                  <a:gd name="T1" fmla="*/ 56 h 112"/>
                  <a:gd name="T2" fmla="*/ 6 w 190"/>
                  <a:gd name="T3" fmla="*/ 88 h 112"/>
                  <a:gd name="T4" fmla="*/ 26 w 190"/>
                  <a:gd name="T5" fmla="*/ 16 h 112"/>
                  <a:gd name="T6" fmla="*/ 190 w 190"/>
                  <a:gd name="T7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0" h="112">
                    <a:moveTo>
                      <a:pt x="190" y="56"/>
                    </a:moveTo>
                    <a:cubicBezTo>
                      <a:pt x="148" y="85"/>
                      <a:pt x="64" y="112"/>
                      <a:pt x="6" y="88"/>
                    </a:cubicBezTo>
                    <a:cubicBezTo>
                      <a:pt x="0" y="52"/>
                      <a:pt x="24" y="45"/>
                      <a:pt x="26" y="16"/>
                    </a:cubicBezTo>
                    <a:cubicBezTo>
                      <a:pt x="80" y="12"/>
                      <a:pt x="174" y="0"/>
                      <a:pt x="190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89"/>
              <p:cNvSpPr>
                <a:spLocks/>
              </p:cNvSpPr>
              <p:nvPr/>
            </p:nvSpPr>
            <p:spPr bwMode="auto">
              <a:xfrm>
                <a:off x="4392" y="2744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90"/>
              <p:cNvSpPr>
                <a:spLocks/>
              </p:cNvSpPr>
              <p:nvPr/>
            </p:nvSpPr>
            <p:spPr bwMode="auto">
              <a:xfrm>
                <a:off x="3612" y="2740"/>
                <a:ext cx="83" cy="62"/>
              </a:xfrm>
              <a:custGeom>
                <a:avLst/>
                <a:gdLst>
                  <a:gd name="T0" fmla="*/ 180 w 206"/>
                  <a:gd name="T1" fmla="*/ 33 h 151"/>
                  <a:gd name="T2" fmla="*/ 200 w 206"/>
                  <a:gd name="T3" fmla="*/ 113 h 151"/>
                  <a:gd name="T4" fmla="*/ 116 w 206"/>
                  <a:gd name="T5" fmla="*/ 125 h 151"/>
                  <a:gd name="T6" fmla="*/ 100 w 206"/>
                  <a:gd name="T7" fmla="*/ 133 h 151"/>
                  <a:gd name="T8" fmla="*/ 0 w 206"/>
                  <a:gd name="T9" fmla="*/ 109 h 151"/>
                  <a:gd name="T10" fmla="*/ 180 w 206"/>
                  <a:gd name="T11" fmla="*/ 3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51">
                    <a:moveTo>
                      <a:pt x="180" y="33"/>
                    </a:moveTo>
                    <a:cubicBezTo>
                      <a:pt x="182" y="51"/>
                      <a:pt x="206" y="90"/>
                      <a:pt x="200" y="113"/>
                    </a:cubicBezTo>
                    <a:cubicBezTo>
                      <a:pt x="191" y="143"/>
                      <a:pt x="140" y="151"/>
                      <a:pt x="116" y="125"/>
                    </a:cubicBezTo>
                    <a:cubicBezTo>
                      <a:pt x="105" y="122"/>
                      <a:pt x="108" y="133"/>
                      <a:pt x="100" y="133"/>
                    </a:cubicBezTo>
                    <a:cubicBezTo>
                      <a:pt x="72" y="118"/>
                      <a:pt x="24" y="140"/>
                      <a:pt x="0" y="109"/>
                    </a:cubicBezTo>
                    <a:cubicBezTo>
                      <a:pt x="29" y="47"/>
                      <a:pt x="99" y="0"/>
                      <a:pt x="18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491"/>
              <p:cNvSpPr>
                <a:spLocks/>
              </p:cNvSpPr>
              <p:nvPr/>
            </p:nvSpPr>
            <p:spPr bwMode="auto">
              <a:xfrm>
                <a:off x="3749" y="2751"/>
                <a:ext cx="8" cy="5"/>
              </a:xfrm>
              <a:custGeom>
                <a:avLst/>
                <a:gdLst>
                  <a:gd name="T0" fmla="*/ 20 w 20"/>
                  <a:gd name="T1" fmla="*/ 0 h 14"/>
                  <a:gd name="T2" fmla="*/ 16 w 20"/>
                  <a:gd name="T3" fmla="*/ 12 h 14"/>
                  <a:gd name="T4" fmla="*/ 0 w 20"/>
                  <a:gd name="T5" fmla="*/ 8 h 14"/>
                  <a:gd name="T6" fmla="*/ 20 w 2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4">
                    <a:moveTo>
                      <a:pt x="20" y="0"/>
                    </a:moveTo>
                    <a:cubicBezTo>
                      <a:pt x="18" y="3"/>
                      <a:pt x="16" y="6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3" y="2"/>
                      <a:pt x="13" y="2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492"/>
              <p:cNvSpPr>
                <a:spLocks/>
              </p:cNvSpPr>
              <p:nvPr/>
            </p:nvSpPr>
            <p:spPr bwMode="auto">
              <a:xfrm>
                <a:off x="4371" y="2752"/>
                <a:ext cx="8" cy="5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493"/>
              <p:cNvSpPr>
                <a:spLocks/>
              </p:cNvSpPr>
              <p:nvPr/>
            </p:nvSpPr>
            <p:spPr bwMode="auto">
              <a:xfrm>
                <a:off x="3719" y="275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494"/>
              <p:cNvSpPr>
                <a:spLocks/>
              </p:cNvSpPr>
              <p:nvPr/>
            </p:nvSpPr>
            <p:spPr bwMode="auto">
              <a:xfrm>
                <a:off x="3754" y="2757"/>
                <a:ext cx="5" cy="5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0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495"/>
              <p:cNvSpPr>
                <a:spLocks/>
              </p:cNvSpPr>
              <p:nvPr/>
            </p:nvSpPr>
            <p:spPr bwMode="auto">
              <a:xfrm>
                <a:off x="4387" y="2759"/>
                <a:ext cx="15" cy="7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496"/>
              <p:cNvSpPr>
                <a:spLocks/>
              </p:cNvSpPr>
              <p:nvPr/>
            </p:nvSpPr>
            <p:spPr bwMode="auto">
              <a:xfrm>
                <a:off x="4255" y="2763"/>
                <a:ext cx="92" cy="71"/>
              </a:xfrm>
              <a:custGeom>
                <a:avLst/>
                <a:gdLst>
                  <a:gd name="T0" fmla="*/ 188 w 228"/>
                  <a:gd name="T1" fmla="*/ 0 h 174"/>
                  <a:gd name="T2" fmla="*/ 228 w 228"/>
                  <a:gd name="T3" fmla="*/ 80 h 174"/>
                  <a:gd name="T4" fmla="*/ 140 w 228"/>
                  <a:gd name="T5" fmla="*/ 120 h 174"/>
                  <a:gd name="T6" fmla="*/ 0 w 228"/>
                  <a:gd name="T7" fmla="*/ 144 h 174"/>
                  <a:gd name="T8" fmla="*/ 188 w 228"/>
                  <a:gd name="T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174">
                    <a:moveTo>
                      <a:pt x="188" y="0"/>
                    </a:moveTo>
                    <a:cubicBezTo>
                      <a:pt x="197" y="31"/>
                      <a:pt x="221" y="47"/>
                      <a:pt x="228" y="80"/>
                    </a:cubicBezTo>
                    <a:cubicBezTo>
                      <a:pt x="213" y="105"/>
                      <a:pt x="179" y="108"/>
                      <a:pt x="140" y="120"/>
                    </a:cubicBezTo>
                    <a:cubicBezTo>
                      <a:pt x="112" y="129"/>
                      <a:pt x="38" y="174"/>
                      <a:pt x="0" y="144"/>
                    </a:cubicBezTo>
                    <a:cubicBezTo>
                      <a:pt x="8" y="42"/>
                      <a:pt x="93" y="16"/>
                      <a:pt x="1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497"/>
              <p:cNvSpPr>
                <a:spLocks/>
              </p:cNvSpPr>
              <p:nvPr/>
            </p:nvSpPr>
            <p:spPr bwMode="auto">
              <a:xfrm>
                <a:off x="3764" y="2763"/>
                <a:ext cx="24" cy="19"/>
              </a:xfrm>
              <a:custGeom>
                <a:avLst/>
                <a:gdLst>
                  <a:gd name="T0" fmla="*/ 59 w 59"/>
                  <a:gd name="T1" fmla="*/ 5 h 48"/>
                  <a:gd name="T2" fmla="*/ 55 w 59"/>
                  <a:gd name="T3" fmla="*/ 17 h 48"/>
                  <a:gd name="T4" fmla="*/ 35 w 59"/>
                  <a:gd name="T5" fmla="*/ 41 h 48"/>
                  <a:gd name="T6" fmla="*/ 3 w 59"/>
                  <a:gd name="T7" fmla="*/ 33 h 48"/>
                  <a:gd name="T8" fmla="*/ 7 w 59"/>
                  <a:gd name="T9" fmla="*/ 13 h 48"/>
                  <a:gd name="T10" fmla="*/ 59 w 59"/>
                  <a:gd name="T11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48">
                    <a:moveTo>
                      <a:pt x="59" y="5"/>
                    </a:moveTo>
                    <a:cubicBezTo>
                      <a:pt x="57" y="8"/>
                      <a:pt x="55" y="11"/>
                      <a:pt x="55" y="17"/>
                    </a:cubicBezTo>
                    <a:cubicBezTo>
                      <a:pt x="40" y="8"/>
                      <a:pt x="40" y="29"/>
                      <a:pt x="35" y="41"/>
                    </a:cubicBezTo>
                    <a:cubicBezTo>
                      <a:pt x="18" y="41"/>
                      <a:pt x="10" y="48"/>
                      <a:pt x="3" y="33"/>
                    </a:cubicBezTo>
                    <a:cubicBezTo>
                      <a:pt x="0" y="24"/>
                      <a:pt x="21" y="20"/>
                      <a:pt x="7" y="13"/>
                    </a:cubicBezTo>
                    <a:cubicBezTo>
                      <a:pt x="23" y="0"/>
                      <a:pt x="39" y="12"/>
                      <a:pt x="5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498"/>
              <p:cNvSpPr>
                <a:spLocks/>
              </p:cNvSpPr>
              <p:nvPr/>
            </p:nvSpPr>
            <p:spPr bwMode="auto">
              <a:xfrm>
                <a:off x="4420" y="2771"/>
                <a:ext cx="7" cy="5"/>
              </a:xfrm>
              <a:custGeom>
                <a:avLst/>
                <a:gdLst>
                  <a:gd name="T0" fmla="*/ 17 w 18"/>
                  <a:gd name="T1" fmla="*/ 1 h 13"/>
                  <a:gd name="T2" fmla="*/ 1 w 18"/>
                  <a:gd name="T3" fmla="*/ 13 h 13"/>
                  <a:gd name="T4" fmla="*/ 17 w 18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7" y="1"/>
                    </a:moveTo>
                    <a:cubicBezTo>
                      <a:pt x="18" y="12"/>
                      <a:pt x="9" y="11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499"/>
              <p:cNvSpPr>
                <a:spLocks/>
              </p:cNvSpPr>
              <p:nvPr/>
            </p:nvSpPr>
            <p:spPr bwMode="auto">
              <a:xfrm>
                <a:off x="4402" y="2778"/>
                <a:ext cx="11" cy="9"/>
              </a:xfrm>
              <a:custGeom>
                <a:avLst/>
                <a:gdLst>
                  <a:gd name="T0" fmla="*/ 28 w 28"/>
                  <a:gd name="T1" fmla="*/ 4 h 21"/>
                  <a:gd name="T2" fmla="*/ 0 w 28"/>
                  <a:gd name="T3" fmla="*/ 12 h 21"/>
                  <a:gd name="T4" fmla="*/ 28 w 28"/>
                  <a:gd name="T5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1">
                    <a:moveTo>
                      <a:pt x="28" y="4"/>
                    </a:moveTo>
                    <a:cubicBezTo>
                      <a:pt x="26" y="15"/>
                      <a:pt x="9" y="21"/>
                      <a:pt x="0" y="12"/>
                    </a:cubicBezTo>
                    <a:cubicBezTo>
                      <a:pt x="5" y="0"/>
                      <a:pt x="13" y="10"/>
                      <a:pt x="2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500"/>
              <p:cNvSpPr>
                <a:spLocks/>
              </p:cNvSpPr>
              <p:nvPr/>
            </p:nvSpPr>
            <p:spPr bwMode="auto">
              <a:xfrm>
                <a:off x="3755" y="2781"/>
                <a:ext cx="9" cy="9"/>
              </a:xfrm>
              <a:custGeom>
                <a:avLst/>
                <a:gdLst>
                  <a:gd name="T0" fmla="*/ 23 w 23"/>
                  <a:gd name="T1" fmla="*/ 1 h 23"/>
                  <a:gd name="T2" fmla="*/ 19 w 23"/>
                  <a:gd name="T3" fmla="*/ 21 h 23"/>
                  <a:gd name="T4" fmla="*/ 23 w 23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23" y="1"/>
                    </a:moveTo>
                    <a:cubicBezTo>
                      <a:pt x="20" y="6"/>
                      <a:pt x="18" y="12"/>
                      <a:pt x="19" y="21"/>
                    </a:cubicBezTo>
                    <a:cubicBezTo>
                      <a:pt x="0" y="23"/>
                      <a:pt x="9" y="0"/>
                      <a:pt x="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501"/>
              <p:cNvSpPr>
                <a:spLocks/>
              </p:cNvSpPr>
              <p:nvPr/>
            </p:nvSpPr>
            <p:spPr bwMode="auto">
              <a:xfrm>
                <a:off x="4416" y="2786"/>
                <a:ext cx="71" cy="77"/>
              </a:xfrm>
              <a:custGeom>
                <a:avLst/>
                <a:gdLst>
                  <a:gd name="T0" fmla="*/ 162 w 176"/>
                  <a:gd name="T1" fmla="*/ 168 h 191"/>
                  <a:gd name="T2" fmla="*/ 6 w 176"/>
                  <a:gd name="T3" fmla="*/ 48 h 191"/>
                  <a:gd name="T4" fmla="*/ 66 w 176"/>
                  <a:gd name="T5" fmla="*/ 0 h 191"/>
                  <a:gd name="T6" fmla="*/ 162 w 176"/>
                  <a:gd name="T7" fmla="*/ 16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6" h="191">
                    <a:moveTo>
                      <a:pt x="162" y="168"/>
                    </a:moveTo>
                    <a:cubicBezTo>
                      <a:pt x="76" y="191"/>
                      <a:pt x="0" y="142"/>
                      <a:pt x="6" y="48"/>
                    </a:cubicBezTo>
                    <a:cubicBezTo>
                      <a:pt x="24" y="30"/>
                      <a:pt x="49" y="19"/>
                      <a:pt x="66" y="0"/>
                    </a:cubicBezTo>
                    <a:cubicBezTo>
                      <a:pt x="127" y="25"/>
                      <a:pt x="176" y="81"/>
                      <a:pt x="162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502"/>
              <p:cNvSpPr>
                <a:spLocks/>
              </p:cNvSpPr>
              <p:nvPr/>
            </p:nvSpPr>
            <p:spPr bwMode="auto">
              <a:xfrm>
                <a:off x="3742" y="2789"/>
                <a:ext cx="8" cy="7"/>
              </a:xfrm>
              <a:custGeom>
                <a:avLst/>
                <a:gdLst>
                  <a:gd name="T0" fmla="*/ 1 w 20"/>
                  <a:gd name="T1" fmla="*/ 0 h 17"/>
                  <a:gd name="T2" fmla="*/ 13 w 20"/>
                  <a:gd name="T3" fmla="*/ 16 h 17"/>
                  <a:gd name="T4" fmla="*/ 1 w 2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1" y="0"/>
                    </a:moveTo>
                    <a:cubicBezTo>
                      <a:pt x="12" y="0"/>
                      <a:pt x="20" y="9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503"/>
              <p:cNvSpPr>
                <a:spLocks/>
              </p:cNvSpPr>
              <p:nvPr/>
            </p:nvSpPr>
            <p:spPr bwMode="auto">
              <a:xfrm>
                <a:off x="3770" y="2797"/>
                <a:ext cx="50" cy="56"/>
              </a:xfrm>
              <a:custGeom>
                <a:avLst/>
                <a:gdLst>
                  <a:gd name="T0" fmla="*/ 66 w 125"/>
                  <a:gd name="T1" fmla="*/ 0 h 136"/>
                  <a:gd name="T2" fmla="*/ 114 w 125"/>
                  <a:gd name="T3" fmla="*/ 136 h 136"/>
                  <a:gd name="T4" fmla="*/ 6 w 125"/>
                  <a:gd name="T5" fmla="*/ 104 h 136"/>
                  <a:gd name="T6" fmla="*/ 6 w 125"/>
                  <a:gd name="T7" fmla="*/ 28 h 136"/>
                  <a:gd name="T8" fmla="*/ 66 w 125"/>
                  <a:gd name="T9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36">
                    <a:moveTo>
                      <a:pt x="66" y="0"/>
                    </a:moveTo>
                    <a:cubicBezTo>
                      <a:pt x="96" y="30"/>
                      <a:pt x="125" y="79"/>
                      <a:pt x="114" y="136"/>
                    </a:cubicBezTo>
                    <a:cubicBezTo>
                      <a:pt x="60" y="136"/>
                      <a:pt x="38" y="127"/>
                      <a:pt x="6" y="104"/>
                    </a:cubicBezTo>
                    <a:cubicBezTo>
                      <a:pt x="0" y="76"/>
                      <a:pt x="7" y="60"/>
                      <a:pt x="6" y="28"/>
                    </a:cubicBezTo>
                    <a:cubicBezTo>
                      <a:pt x="23" y="16"/>
                      <a:pt x="42" y="5"/>
                      <a:pt x="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504"/>
              <p:cNvSpPr>
                <a:spLocks/>
              </p:cNvSpPr>
              <p:nvPr/>
            </p:nvSpPr>
            <p:spPr bwMode="auto">
              <a:xfrm>
                <a:off x="5575" y="2793"/>
                <a:ext cx="259" cy="358"/>
              </a:xfrm>
              <a:custGeom>
                <a:avLst/>
                <a:gdLst>
                  <a:gd name="T0" fmla="*/ 565 w 640"/>
                  <a:gd name="T1" fmla="*/ 698 h 882"/>
                  <a:gd name="T2" fmla="*/ 453 w 640"/>
                  <a:gd name="T3" fmla="*/ 706 h 882"/>
                  <a:gd name="T4" fmla="*/ 409 w 640"/>
                  <a:gd name="T5" fmla="*/ 714 h 882"/>
                  <a:gd name="T6" fmla="*/ 341 w 640"/>
                  <a:gd name="T7" fmla="*/ 722 h 882"/>
                  <a:gd name="T8" fmla="*/ 325 w 640"/>
                  <a:gd name="T9" fmla="*/ 882 h 882"/>
                  <a:gd name="T10" fmla="*/ 177 w 640"/>
                  <a:gd name="T11" fmla="*/ 834 h 882"/>
                  <a:gd name="T12" fmla="*/ 253 w 640"/>
                  <a:gd name="T13" fmla="*/ 594 h 882"/>
                  <a:gd name="T14" fmla="*/ 361 w 640"/>
                  <a:gd name="T15" fmla="*/ 558 h 882"/>
                  <a:gd name="T16" fmla="*/ 297 w 640"/>
                  <a:gd name="T17" fmla="*/ 538 h 882"/>
                  <a:gd name="T18" fmla="*/ 333 w 640"/>
                  <a:gd name="T19" fmla="*/ 462 h 882"/>
                  <a:gd name="T20" fmla="*/ 373 w 640"/>
                  <a:gd name="T21" fmla="*/ 394 h 882"/>
                  <a:gd name="T22" fmla="*/ 453 w 640"/>
                  <a:gd name="T23" fmla="*/ 258 h 882"/>
                  <a:gd name="T24" fmla="*/ 329 w 640"/>
                  <a:gd name="T25" fmla="*/ 366 h 882"/>
                  <a:gd name="T26" fmla="*/ 325 w 640"/>
                  <a:gd name="T27" fmla="*/ 402 h 882"/>
                  <a:gd name="T28" fmla="*/ 209 w 640"/>
                  <a:gd name="T29" fmla="*/ 538 h 882"/>
                  <a:gd name="T30" fmla="*/ 105 w 640"/>
                  <a:gd name="T31" fmla="*/ 438 h 882"/>
                  <a:gd name="T32" fmla="*/ 173 w 640"/>
                  <a:gd name="T33" fmla="*/ 354 h 882"/>
                  <a:gd name="T34" fmla="*/ 253 w 640"/>
                  <a:gd name="T35" fmla="*/ 282 h 882"/>
                  <a:gd name="T36" fmla="*/ 329 w 640"/>
                  <a:gd name="T37" fmla="*/ 130 h 882"/>
                  <a:gd name="T38" fmla="*/ 233 w 640"/>
                  <a:gd name="T39" fmla="*/ 202 h 882"/>
                  <a:gd name="T40" fmla="*/ 129 w 640"/>
                  <a:gd name="T41" fmla="*/ 338 h 882"/>
                  <a:gd name="T42" fmla="*/ 57 w 640"/>
                  <a:gd name="T43" fmla="*/ 386 h 882"/>
                  <a:gd name="T44" fmla="*/ 9 w 640"/>
                  <a:gd name="T45" fmla="*/ 90 h 882"/>
                  <a:gd name="T46" fmla="*/ 57 w 640"/>
                  <a:gd name="T47" fmla="*/ 106 h 882"/>
                  <a:gd name="T48" fmla="*/ 161 w 640"/>
                  <a:gd name="T49" fmla="*/ 110 h 882"/>
                  <a:gd name="T50" fmla="*/ 245 w 640"/>
                  <a:gd name="T51" fmla="*/ 114 h 882"/>
                  <a:gd name="T52" fmla="*/ 305 w 640"/>
                  <a:gd name="T53" fmla="*/ 94 h 882"/>
                  <a:gd name="T54" fmla="*/ 393 w 640"/>
                  <a:gd name="T55" fmla="*/ 74 h 882"/>
                  <a:gd name="T56" fmla="*/ 517 w 640"/>
                  <a:gd name="T57" fmla="*/ 10 h 882"/>
                  <a:gd name="T58" fmla="*/ 581 w 640"/>
                  <a:gd name="T59" fmla="*/ 142 h 882"/>
                  <a:gd name="T60" fmla="*/ 625 w 640"/>
                  <a:gd name="T61" fmla="*/ 302 h 882"/>
                  <a:gd name="T62" fmla="*/ 625 w 640"/>
                  <a:gd name="T63" fmla="*/ 362 h 882"/>
                  <a:gd name="T64" fmla="*/ 637 w 640"/>
                  <a:gd name="T65" fmla="*/ 470 h 882"/>
                  <a:gd name="T66" fmla="*/ 613 w 640"/>
                  <a:gd name="T67" fmla="*/ 630 h 882"/>
                  <a:gd name="T68" fmla="*/ 565 w 640"/>
                  <a:gd name="T69" fmla="*/ 698 h 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40" h="882">
                    <a:moveTo>
                      <a:pt x="565" y="698"/>
                    </a:moveTo>
                    <a:cubicBezTo>
                      <a:pt x="529" y="700"/>
                      <a:pt x="498" y="702"/>
                      <a:pt x="453" y="706"/>
                    </a:cubicBezTo>
                    <a:cubicBezTo>
                      <a:pt x="438" y="707"/>
                      <a:pt x="421" y="715"/>
                      <a:pt x="409" y="714"/>
                    </a:cubicBezTo>
                    <a:cubicBezTo>
                      <a:pt x="386" y="713"/>
                      <a:pt x="361" y="700"/>
                      <a:pt x="341" y="722"/>
                    </a:cubicBezTo>
                    <a:cubicBezTo>
                      <a:pt x="350" y="779"/>
                      <a:pt x="336" y="833"/>
                      <a:pt x="325" y="882"/>
                    </a:cubicBezTo>
                    <a:cubicBezTo>
                      <a:pt x="273" y="869"/>
                      <a:pt x="222" y="854"/>
                      <a:pt x="177" y="834"/>
                    </a:cubicBezTo>
                    <a:cubicBezTo>
                      <a:pt x="180" y="732"/>
                      <a:pt x="201" y="647"/>
                      <a:pt x="253" y="594"/>
                    </a:cubicBezTo>
                    <a:cubicBezTo>
                      <a:pt x="303" y="597"/>
                      <a:pt x="353" y="605"/>
                      <a:pt x="361" y="558"/>
                    </a:cubicBezTo>
                    <a:cubicBezTo>
                      <a:pt x="357" y="526"/>
                      <a:pt x="318" y="548"/>
                      <a:pt x="297" y="538"/>
                    </a:cubicBezTo>
                    <a:cubicBezTo>
                      <a:pt x="298" y="508"/>
                      <a:pt x="319" y="485"/>
                      <a:pt x="333" y="462"/>
                    </a:cubicBezTo>
                    <a:cubicBezTo>
                      <a:pt x="347" y="439"/>
                      <a:pt x="359" y="415"/>
                      <a:pt x="373" y="394"/>
                    </a:cubicBezTo>
                    <a:cubicBezTo>
                      <a:pt x="401" y="351"/>
                      <a:pt x="439" y="314"/>
                      <a:pt x="453" y="258"/>
                    </a:cubicBezTo>
                    <a:cubicBezTo>
                      <a:pt x="403" y="183"/>
                      <a:pt x="368" y="354"/>
                      <a:pt x="329" y="366"/>
                    </a:cubicBezTo>
                    <a:cubicBezTo>
                      <a:pt x="329" y="379"/>
                      <a:pt x="322" y="386"/>
                      <a:pt x="325" y="402"/>
                    </a:cubicBezTo>
                    <a:cubicBezTo>
                      <a:pt x="280" y="441"/>
                      <a:pt x="266" y="511"/>
                      <a:pt x="209" y="538"/>
                    </a:cubicBezTo>
                    <a:cubicBezTo>
                      <a:pt x="187" y="492"/>
                      <a:pt x="158" y="453"/>
                      <a:pt x="105" y="438"/>
                    </a:cubicBezTo>
                    <a:cubicBezTo>
                      <a:pt x="115" y="400"/>
                      <a:pt x="148" y="378"/>
                      <a:pt x="173" y="354"/>
                    </a:cubicBezTo>
                    <a:cubicBezTo>
                      <a:pt x="199" y="330"/>
                      <a:pt x="225" y="305"/>
                      <a:pt x="253" y="282"/>
                    </a:cubicBezTo>
                    <a:cubicBezTo>
                      <a:pt x="258" y="213"/>
                      <a:pt x="345" y="206"/>
                      <a:pt x="329" y="130"/>
                    </a:cubicBezTo>
                    <a:cubicBezTo>
                      <a:pt x="276" y="119"/>
                      <a:pt x="279" y="193"/>
                      <a:pt x="233" y="202"/>
                    </a:cubicBezTo>
                    <a:cubicBezTo>
                      <a:pt x="217" y="266"/>
                      <a:pt x="156" y="285"/>
                      <a:pt x="129" y="338"/>
                    </a:cubicBezTo>
                    <a:cubicBezTo>
                      <a:pt x="95" y="344"/>
                      <a:pt x="92" y="381"/>
                      <a:pt x="57" y="386"/>
                    </a:cubicBezTo>
                    <a:cubicBezTo>
                      <a:pt x="35" y="296"/>
                      <a:pt x="0" y="198"/>
                      <a:pt x="9" y="90"/>
                    </a:cubicBezTo>
                    <a:cubicBezTo>
                      <a:pt x="26" y="94"/>
                      <a:pt x="48" y="93"/>
                      <a:pt x="57" y="106"/>
                    </a:cubicBezTo>
                    <a:cubicBezTo>
                      <a:pt x="95" y="111"/>
                      <a:pt x="127" y="109"/>
                      <a:pt x="161" y="110"/>
                    </a:cubicBezTo>
                    <a:cubicBezTo>
                      <a:pt x="188" y="111"/>
                      <a:pt x="215" y="118"/>
                      <a:pt x="245" y="114"/>
                    </a:cubicBezTo>
                    <a:cubicBezTo>
                      <a:pt x="266" y="111"/>
                      <a:pt x="285" y="99"/>
                      <a:pt x="305" y="94"/>
                    </a:cubicBezTo>
                    <a:cubicBezTo>
                      <a:pt x="336" y="86"/>
                      <a:pt x="367" y="83"/>
                      <a:pt x="393" y="74"/>
                    </a:cubicBezTo>
                    <a:cubicBezTo>
                      <a:pt x="439" y="57"/>
                      <a:pt x="473" y="25"/>
                      <a:pt x="517" y="10"/>
                    </a:cubicBezTo>
                    <a:cubicBezTo>
                      <a:pt x="547" y="0"/>
                      <a:pt x="567" y="107"/>
                      <a:pt x="581" y="142"/>
                    </a:cubicBezTo>
                    <a:cubicBezTo>
                      <a:pt x="598" y="184"/>
                      <a:pt x="620" y="240"/>
                      <a:pt x="625" y="302"/>
                    </a:cubicBezTo>
                    <a:cubicBezTo>
                      <a:pt x="627" y="323"/>
                      <a:pt x="624" y="350"/>
                      <a:pt x="625" y="362"/>
                    </a:cubicBezTo>
                    <a:cubicBezTo>
                      <a:pt x="628" y="394"/>
                      <a:pt x="640" y="423"/>
                      <a:pt x="637" y="470"/>
                    </a:cubicBezTo>
                    <a:cubicBezTo>
                      <a:pt x="633" y="529"/>
                      <a:pt x="629" y="581"/>
                      <a:pt x="613" y="630"/>
                    </a:cubicBezTo>
                    <a:cubicBezTo>
                      <a:pt x="601" y="665"/>
                      <a:pt x="590" y="678"/>
                      <a:pt x="565" y="6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505"/>
              <p:cNvSpPr>
                <a:spLocks/>
              </p:cNvSpPr>
              <p:nvPr/>
            </p:nvSpPr>
            <p:spPr bwMode="auto">
              <a:xfrm>
                <a:off x="4337" y="2802"/>
                <a:ext cx="58" cy="75"/>
              </a:xfrm>
              <a:custGeom>
                <a:avLst/>
                <a:gdLst>
                  <a:gd name="T0" fmla="*/ 69 w 143"/>
                  <a:gd name="T1" fmla="*/ 0 h 184"/>
                  <a:gd name="T2" fmla="*/ 141 w 143"/>
                  <a:gd name="T3" fmla="*/ 24 h 184"/>
                  <a:gd name="T4" fmla="*/ 121 w 143"/>
                  <a:gd name="T5" fmla="*/ 96 h 184"/>
                  <a:gd name="T6" fmla="*/ 89 w 143"/>
                  <a:gd name="T7" fmla="*/ 140 h 184"/>
                  <a:gd name="T8" fmla="*/ 45 w 143"/>
                  <a:gd name="T9" fmla="*/ 184 h 184"/>
                  <a:gd name="T10" fmla="*/ 1 w 143"/>
                  <a:gd name="T11" fmla="*/ 148 h 184"/>
                  <a:gd name="T12" fmla="*/ 13 w 143"/>
                  <a:gd name="T13" fmla="*/ 132 h 184"/>
                  <a:gd name="T14" fmla="*/ 69 w 143"/>
                  <a:gd name="T1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84">
                    <a:moveTo>
                      <a:pt x="69" y="0"/>
                    </a:moveTo>
                    <a:cubicBezTo>
                      <a:pt x="89" y="12"/>
                      <a:pt x="113" y="20"/>
                      <a:pt x="141" y="24"/>
                    </a:cubicBezTo>
                    <a:cubicBezTo>
                      <a:pt x="143" y="56"/>
                      <a:pt x="126" y="70"/>
                      <a:pt x="121" y="96"/>
                    </a:cubicBezTo>
                    <a:cubicBezTo>
                      <a:pt x="101" y="102"/>
                      <a:pt x="100" y="127"/>
                      <a:pt x="89" y="140"/>
                    </a:cubicBezTo>
                    <a:cubicBezTo>
                      <a:pt x="75" y="157"/>
                      <a:pt x="53" y="162"/>
                      <a:pt x="45" y="184"/>
                    </a:cubicBezTo>
                    <a:cubicBezTo>
                      <a:pt x="24" y="179"/>
                      <a:pt x="7" y="169"/>
                      <a:pt x="1" y="148"/>
                    </a:cubicBezTo>
                    <a:cubicBezTo>
                      <a:pt x="0" y="138"/>
                      <a:pt x="10" y="138"/>
                      <a:pt x="13" y="132"/>
                    </a:cubicBezTo>
                    <a:cubicBezTo>
                      <a:pt x="5" y="77"/>
                      <a:pt x="39" y="30"/>
                      <a:pt x="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506"/>
              <p:cNvSpPr>
                <a:spLocks/>
              </p:cNvSpPr>
              <p:nvPr/>
            </p:nvSpPr>
            <p:spPr bwMode="auto">
              <a:xfrm>
                <a:off x="3665" y="2804"/>
                <a:ext cx="68" cy="58"/>
              </a:xfrm>
              <a:custGeom>
                <a:avLst/>
                <a:gdLst>
                  <a:gd name="T0" fmla="*/ 167 w 167"/>
                  <a:gd name="T1" fmla="*/ 32 h 144"/>
                  <a:gd name="T2" fmla="*/ 31 w 167"/>
                  <a:gd name="T3" fmla="*/ 144 h 144"/>
                  <a:gd name="T4" fmla="*/ 95 w 167"/>
                  <a:gd name="T5" fmla="*/ 0 h 144"/>
                  <a:gd name="T6" fmla="*/ 167 w 167"/>
                  <a:gd name="T7" fmla="*/ 3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7" h="144">
                    <a:moveTo>
                      <a:pt x="167" y="32"/>
                    </a:moveTo>
                    <a:cubicBezTo>
                      <a:pt x="137" y="84"/>
                      <a:pt x="96" y="126"/>
                      <a:pt x="31" y="144"/>
                    </a:cubicBezTo>
                    <a:cubicBezTo>
                      <a:pt x="0" y="75"/>
                      <a:pt x="57" y="27"/>
                      <a:pt x="95" y="0"/>
                    </a:cubicBezTo>
                    <a:cubicBezTo>
                      <a:pt x="121" y="9"/>
                      <a:pt x="142" y="23"/>
                      <a:pt x="16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507"/>
              <p:cNvSpPr>
                <a:spLocks/>
              </p:cNvSpPr>
              <p:nvPr/>
            </p:nvSpPr>
            <p:spPr bwMode="auto">
              <a:xfrm>
                <a:off x="4721" y="2850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508"/>
              <p:cNvSpPr>
                <a:spLocks/>
              </p:cNvSpPr>
              <p:nvPr/>
            </p:nvSpPr>
            <p:spPr bwMode="auto">
              <a:xfrm>
                <a:off x="4722" y="2859"/>
                <a:ext cx="6" cy="9"/>
              </a:xfrm>
              <a:custGeom>
                <a:avLst/>
                <a:gdLst>
                  <a:gd name="T0" fmla="*/ 15 w 15"/>
                  <a:gd name="T1" fmla="*/ 3 h 22"/>
                  <a:gd name="T2" fmla="*/ 15 w 15"/>
                  <a:gd name="T3" fmla="*/ 19 h 22"/>
                  <a:gd name="T4" fmla="*/ 15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3"/>
                    </a:moveTo>
                    <a:cubicBezTo>
                      <a:pt x="15" y="8"/>
                      <a:pt x="15" y="14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509"/>
              <p:cNvSpPr>
                <a:spLocks/>
              </p:cNvSpPr>
              <p:nvPr/>
            </p:nvSpPr>
            <p:spPr bwMode="auto">
              <a:xfrm>
                <a:off x="4705" y="286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510"/>
              <p:cNvSpPr>
                <a:spLocks/>
              </p:cNvSpPr>
              <p:nvPr/>
            </p:nvSpPr>
            <p:spPr bwMode="auto">
              <a:xfrm>
                <a:off x="5530" y="2872"/>
                <a:ext cx="43" cy="90"/>
              </a:xfrm>
              <a:custGeom>
                <a:avLst/>
                <a:gdLst>
                  <a:gd name="T0" fmla="*/ 56 w 108"/>
                  <a:gd name="T1" fmla="*/ 1 h 223"/>
                  <a:gd name="T2" fmla="*/ 64 w 108"/>
                  <a:gd name="T3" fmla="*/ 5 h 223"/>
                  <a:gd name="T4" fmla="*/ 108 w 108"/>
                  <a:gd name="T5" fmla="*/ 205 h 223"/>
                  <a:gd name="T6" fmla="*/ 40 w 108"/>
                  <a:gd name="T7" fmla="*/ 169 h 223"/>
                  <a:gd name="T8" fmla="*/ 0 w 108"/>
                  <a:gd name="T9" fmla="*/ 145 h 223"/>
                  <a:gd name="T10" fmla="*/ 56 w 108"/>
                  <a:gd name="T11" fmla="*/ 1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" h="223">
                    <a:moveTo>
                      <a:pt x="56" y="1"/>
                    </a:moveTo>
                    <a:cubicBezTo>
                      <a:pt x="61" y="0"/>
                      <a:pt x="63" y="2"/>
                      <a:pt x="64" y="5"/>
                    </a:cubicBezTo>
                    <a:cubicBezTo>
                      <a:pt x="87" y="63"/>
                      <a:pt x="97" y="135"/>
                      <a:pt x="108" y="205"/>
                    </a:cubicBezTo>
                    <a:cubicBezTo>
                      <a:pt x="77" y="223"/>
                      <a:pt x="43" y="202"/>
                      <a:pt x="40" y="169"/>
                    </a:cubicBezTo>
                    <a:cubicBezTo>
                      <a:pt x="30" y="158"/>
                      <a:pt x="7" y="159"/>
                      <a:pt x="0" y="145"/>
                    </a:cubicBezTo>
                    <a:cubicBezTo>
                      <a:pt x="12" y="91"/>
                      <a:pt x="38" y="49"/>
                      <a:pt x="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511"/>
              <p:cNvSpPr>
                <a:spLocks/>
              </p:cNvSpPr>
              <p:nvPr/>
            </p:nvSpPr>
            <p:spPr bwMode="auto">
              <a:xfrm>
                <a:off x="4699" y="288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512"/>
              <p:cNvSpPr>
                <a:spLocks/>
              </p:cNvSpPr>
              <p:nvPr/>
            </p:nvSpPr>
            <p:spPr bwMode="auto">
              <a:xfrm>
                <a:off x="3366" y="2883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513"/>
              <p:cNvSpPr>
                <a:spLocks/>
              </p:cNvSpPr>
              <p:nvPr/>
            </p:nvSpPr>
            <p:spPr bwMode="auto">
              <a:xfrm>
                <a:off x="3362" y="2885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514"/>
              <p:cNvSpPr>
                <a:spLocks/>
              </p:cNvSpPr>
              <p:nvPr/>
            </p:nvSpPr>
            <p:spPr bwMode="auto">
              <a:xfrm>
                <a:off x="3363" y="2895"/>
                <a:ext cx="6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515"/>
              <p:cNvSpPr>
                <a:spLocks/>
              </p:cNvSpPr>
              <p:nvPr/>
            </p:nvSpPr>
            <p:spPr bwMode="auto">
              <a:xfrm>
                <a:off x="4682" y="289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516"/>
              <p:cNvSpPr>
                <a:spLocks/>
              </p:cNvSpPr>
              <p:nvPr/>
            </p:nvSpPr>
            <p:spPr bwMode="auto">
              <a:xfrm>
                <a:off x="3352" y="2897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517"/>
              <p:cNvSpPr>
                <a:spLocks/>
              </p:cNvSpPr>
              <p:nvPr/>
            </p:nvSpPr>
            <p:spPr bwMode="auto">
              <a:xfrm>
                <a:off x="3343" y="2900"/>
                <a:ext cx="9" cy="4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518"/>
              <p:cNvSpPr>
                <a:spLocks/>
              </p:cNvSpPr>
              <p:nvPr/>
            </p:nvSpPr>
            <p:spPr bwMode="auto">
              <a:xfrm>
                <a:off x="3331" y="2899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519"/>
              <p:cNvSpPr>
                <a:spLocks/>
              </p:cNvSpPr>
              <p:nvPr/>
            </p:nvSpPr>
            <p:spPr bwMode="auto">
              <a:xfrm>
                <a:off x="3356" y="2907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520"/>
              <p:cNvSpPr>
                <a:spLocks/>
              </p:cNvSpPr>
              <p:nvPr/>
            </p:nvSpPr>
            <p:spPr bwMode="auto">
              <a:xfrm>
                <a:off x="4707" y="290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521"/>
              <p:cNvSpPr>
                <a:spLocks/>
              </p:cNvSpPr>
              <p:nvPr/>
            </p:nvSpPr>
            <p:spPr bwMode="auto">
              <a:xfrm>
                <a:off x="3348" y="291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522"/>
              <p:cNvSpPr>
                <a:spLocks/>
              </p:cNvSpPr>
              <p:nvPr/>
            </p:nvSpPr>
            <p:spPr bwMode="auto">
              <a:xfrm>
                <a:off x="3351" y="292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523"/>
              <p:cNvSpPr>
                <a:spLocks/>
              </p:cNvSpPr>
              <p:nvPr/>
            </p:nvSpPr>
            <p:spPr bwMode="auto">
              <a:xfrm>
                <a:off x="4696" y="2920"/>
                <a:ext cx="8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524"/>
              <p:cNvSpPr>
                <a:spLocks/>
              </p:cNvSpPr>
              <p:nvPr/>
            </p:nvSpPr>
            <p:spPr bwMode="auto">
              <a:xfrm>
                <a:off x="3340" y="2922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525"/>
              <p:cNvSpPr>
                <a:spLocks/>
              </p:cNvSpPr>
              <p:nvPr/>
            </p:nvSpPr>
            <p:spPr bwMode="auto">
              <a:xfrm>
                <a:off x="3331" y="2925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526"/>
              <p:cNvSpPr>
                <a:spLocks/>
              </p:cNvSpPr>
              <p:nvPr/>
            </p:nvSpPr>
            <p:spPr bwMode="auto">
              <a:xfrm>
                <a:off x="3322" y="2927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527"/>
              <p:cNvSpPr>
                <a:spLocks/>
              </p:cNvSpPr>
              <p:nvPr/>
            </p:nvSpPr>
            <p:spPr bwMode="auto">
              <a:xfrm>
                <a:off x="4669" y="2929"/>
                <a:ext cx="5" cy="3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8 h 8"/>
                  <a:gd name="T4" fmla="*/ 12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528"/>
              <p:cNvSpPr>
                <a:spLocks/>
              </p:cNvSpPr>
              <p:nvPr/>
            </p:nvSpPr>
            <p:spPr bwMode="auto">
              <a:xfrm>
                <a:off x="3312" y="2930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529"/>
              <p:cNvSpPr>
                <a:spLocks/>
              </p:cNvSpPr>
              <p:nvPr/>
            </p:nvSpPr>
            <p:spPr bwMode="auto">
              <a:xfrm>
                <a:off x="4660" y="2930"/>
                <a:ext cx="8" cy="10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530"/>
              <p:cNvSpPr>
                <a:spLocks/>
              </p:cNvSpPr>
              <p:nvPr/>
            </p:nvSpPr>
            <p:spPr bwMode="auto">
              <a:xfrm>
                <a:off x="3343" y="2932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531"/>
              <p:cNvSpPr>
                <a:spLocks/>
              </p:cNvSpPr>
              <p:nvPr/>
            </p:nvSpPr>
            <p:spPr bwMode="auto">
              <a:xfrm>
                <a:off x="4692" y="293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532"/>
              <p:cNvSpPr>
                <a:spLocks noEditPoints="1"/>
              </p:cNvSpPr>
              <p:nvPr/>
            </p:nvSpPr>
            <p:spPr bwMode="auto">
              <a:xfrm>
                <a:off x="3183" y="2935"/>
                <a:ext cx="72" cy="199"/>
              </a:xfrm>
              <a:custGeom>
                <a:avLst/>
                <a:gdLst>
                  <a:gd name="T0" fmla="*/ 82 w 178"/>
                  <a:gd name="T1" fmla="*/ 92 h 490"/>
                  <a:gd name="T2" fmla="*/ 142 w 178"/>
                  <a:gd name="T3" fmla="*/ 208 h 490"/>
                  <a:gd name="T4" fmla="*/ 154 w 178"/>
                  <a:gd name="T5" fmla="*/ 244 h 490"/>
                  <a:gd name="T6" fmla="*/ 162 w 178"/>
                  <a:gd name="T7" fmla="*/ 296 h 490"/>
                  <a:gd name="T8" fmla="*/ 154 w 178"/>
                  <a:gd name="T9" fmla="*/ 420 h 490"/>
                  <a:gd name="T10" fmla="*/ 134 w 178"/>
                  <a:gd name="T11" fmla="*/ 460 h 490"/>
                  <a:gd name="T12" fmla="*/ 82 w 178"/>
                  <a:gd name="T13" fmla="*/ 372 h 490"/>
                  <a:gd name="T14" fmla="*/ 10 w 178"/>
                  <a:gd name="T15" fmla="*/ 112 h 490"/>
                  <a:gd name="T16" fmla="*/ 6 w 178"/>
                  <a:gd name="T17" fmla="*/ 56 h 490"/>
                  <a:gd name="T18" fmla="*/ 42 w 178"/>
                  <a:gd name="T19" fmla="*/ 72 h 490"/>
                  <a:gd name="T20" fmla="*/ 38 w 178"/>
                  <a:gd name="T21" fmla="*/ 96 h 490"/>
                  <a:gd name="T22" fmla="*/ 38 w 178"/>
                  <a:gd name="T23" fmla="*/ 96 h 490"/>
                  <a:gd name="T24" fmla="*/ 50 w 178"/>
                  <a:gd name="T25" fmla="*/ 108 h 490"/>
                  <a:gd name="T26" fmla="*/ 34 w 178"/>
                  <a:gd name="T27" fmla="*/ 116 h 490"/>
                  <a:gd name="T28" fmla="*/ 90 w 178"/>
                  <a:gd name="T29" fmla="*/ 128 h 490"/>
                  <a:gd name="T30" fmla="*/ 50 w 178"/>
                  <a:gd name="T31" fmla="*/ 144 h 490"/>
                  <a:gd name="T32" fmla="*/ 30 w 178"/>
                  <a:gd name="T33" fmla="*/ 140 h 490"/>
                  <a:gd name="T34" fmla="*/ 94 w 178"/>
                  <a:gd name="T35" fmla="*/ 160 h 490"/>
                  <a:gd name="T36" fmla="*/ 62 w 178"/>
                  <a:gd name="T37" fmla="*/ 156 h 490"/>
                  <a:gd name="T38" fmla="*/ 46 w 178"/>
                  <a:gd name="T39" fmla="*/ 164 h 490"/>
                  <a:gd name="T40" fmla="*/ 102 w 178"/>
                  <a:gd name="T41" fmla="*/ 184 h 490"/>
                  <a:gd name="T42" fmla="*/ 66 w 178"/>
                  <a:gd name="T43" fmla="*/ 192 h 490"/>
                  <a:gd name="T44" fmla="*/ 66 w 178"/>
                  <a:gd name="T45" fmla="*/ 192 h 490"/>
                  <a:gd name="T46" fmla="*/ 42 w 178"/>
                  <a:gd name="T47" fmla="*/ 188 h 490"/>
                  <a:gd name="T48" fmla="*/ 106 w 178"/>
                  <a:gd name="T49" fmla="*/ 208 h 490"/>
                  <a:gd name="T50" fmla="*/ 50 w 178"/>
                  <a:gd name="T51" fmla="*/ 224 h 490"/>
                  <a:gd name="T52" fmla="*/ 114 w 178"/>
                  <a:gd name="T53" fmla="*/ 232 h 490"/>
                  <a:gd name="T54" fmla="*/ 78 w 178"/>
                  <a:gd name="T55" fmla="*/ 236 h 490"/>
                  <a:gd name="T56" fmla="*/ 54 w 178"/>
                  <a:gd name="T57" fmla="*/ 244 h 490"/>
                  <a:gd name="T58" fmla="*/ 54 w 178"/>
                  <a:gd name="T59" fmla="*/ 244 h 490"/>
                  <a:gd name="T60" fmla="*/ 110 w 178"/>
                  <a:gd name="T61" fmla="*/ 248 h 490"/>
                  <a:gd name="T62" fmla="*/ 86 w 178"/>
                  <a:gd name="T63" fmla="*/ 252 h 490"/>
                  <a:gd name="T64" fmla="*/ 70 w 178"/>
                  <a:gd name="T65" fmla="*/ 260 h 490"/>
                  <a:gd name="T66" fmla="*/ 122 w 178"/>
                  <a:gd name="T67" fmla="*/ 280 h 490"/>
                  <a:gd name="T68" fmla="*/ 90 w 178"/>
                  <a:gd name="T69" fmla="*/ 280 h 490"/>
                  <a:gd name="T70" fmla="*/ 78 w 178"/>
                  <a:gd name="T71" fmla="*/ 284 h 490"/>
                  <a:gd name="T72" fmla="*/ 122 w 178"/>
                  <a:gd name="T73" fmla="*/ 292 h 490"/>
                  <a:gd name="T74" fmla="*/ 110 w 178"/>
                  <a:gd name="T75" fmla="*/ 300 h 490"/>
                  <a:gd name="T76" fmla="*/ 78 w 178"/>
                  <a:gd name="T77" fmla="*/ 304 h 490"/>
                  <a:gd name="T78" fmla="*/ 134 w 178"/>
                  <a:gd name="T79" fmla="*/ 328 h 490"/>
                  <a:gd name="T80" fmla="*/ 90 w 178"/>
                  <a:gd name="T81" fmla="*/ 340 h 490"/>
                  <a:gd name="T82" fmla="*/ 134 w 178"/>
                  <a:gd name="T83" fmla="*/ 352 h 490"/>
                  <a:gd name="T84" fmla="*/ 134 w 178"/>
                  <a:gd name="T85" fmla="*/ 352 h 490"/>
                  <a:gd name="T86" fmla="*/ 110 w 178"/>
                  <a:gd name="T87" fmla="*/ 356 h 490"/>
                  <a:gd name="T88" fmla="*/ 146 w 178"/>
                  <a:gd name="T89" fmla="*/ 376 h 490"/>
                  <a:gd name="T90" fmla="*/ 146 w 178"/>
                  <a:gd name="T91" fmla="*/ 392 h 490"/>
                  <a:gd name="T92" fmla="*/ 130 w 178"/>
                  <a:gd name="T93" fmla="*/ 396 h 490"/>
                  <a:gd name="T94" fmla="*/ 130 w 178"/>
                  <a:gd name="T95" fmla="*/ 416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8" h="490">
                    <a:moveTo>
                      <a:pt x="2" y="0"/>
                    </a:moveTo>
                    <a:cubicBezTo>
                      <a:pt x="6" y="0"/>
                      <a:pt x="10" y="0"/>
                      <a:pt x="14" y="0"/>
                    </a:cubicBezTo>
                    <a:cubicBezTo>
                      <a:pt x="12" y="19"/>
                      <a:pt x="36" y="29"/>
                      <a:pt x="26" y="44"/>
                    </a:cubicBezTo>
                    <a:cubicBezTo>
                      <a:pt x="63" y="34"/>
                      <a:pt x="46" y="90"/>
                      <a:pt x="82" y="92"/>
                    </a:cubicBezTo>
                    <a:cubicBezTo>
                      <a:pt x="86" y="105"/>
                      <a:pt x="72" y="100"/>
                      <a:pt x="70" y="108"/>
                    </a:cubicBezTo>
                    <a:cubicBezTo>
                      <a:pt x="72" y="117"/>
                      <a:pt x="91" y="108"/>
                      <a:pt x="94" y="116"/>
                    </a:cubicBezTo>
                    <a:cubicBezTo>
                      <a:pt x="97" y="149"/>
                      <a:pt x="116" y="166"/>
                      <a:pt x="122" y="196"/>
                    </a:cubicBezTo>
                    <a:cubicBezTo>
                      <a:pt x="126" y="203"/>
                      <a:pt x="136" y="203"/>
                      <a:pt x="142" y="208"/>
                    </a:cubicBezTo>
                    <a:cubicBezTo>
                      <a:pt x="144" y="221"/>
                      <a:pt x="124" y="211"/>
                      <a:pt x="122" y="220"/>
                    </a:cubicBezTo>
                    <a:cubicBezTo>
                      <a:pt x="124" y="229"/>
                      <a:pt x="143" y="220"/>
                      <a:pt x="146" y="228"/>
                    </a:cubicBezTo>
                    <a:cubicBezTo>
                      <a:pt x="150" y="241"/>
                      <a:pt x="136" y="236"/>
                      <a:pt x="134" y="244"/>
                    </a:cubicBezTo>
                    <a:cubicBezTo>
                      <a:pt x="137" y="256"/>
                      <a:pt x="144" y="239"/>
                      <a:pt x="154" y="244"/>
                    </a:cubicBezTo>
                    <a:cubicBezTo>
                      <a:pt x="162" y="267"/>
                      <a:pt x="135" y="254"/>
                      <a:pt x="138" y="272"/>
                    </a:cubicBezTo>
                    <a:cubicBezTo>
                      <a:pt x="139" y="285"/>
                      <a:pt x="155" y="261"/>
                      <a:pt x="158" y="276"/>
                    </a:cubicBezTo>
                    <a:cubicBezTo>
                      <a:pt x="164" y="290"/>
                      <a:pt x="144" y="278"/>
                      <a:pt x="146" y="288"/>
                    </a:cubicBezTo>
                    <a:cubicBezTo>
                      <a:pt x="142" y="300"/>
                      <a:pt x="155" y="295"/>
                      <a:pt x="162" y="296"/>
                    </a:cubicBezTo>
                    <a:cubicBezTo>
                      <a:pt x="165" y="309"/>
                      <a:pt x="156" y="308"/>
                      <a:pt x="154" y="316"/>
                    </a:cubicBezTo>
                    <a:cubicBezTo>
                      <a:pt x="151" y="327"/>
                      <a:pt x="173" y="313"/>
                      <a:pt x="170" y="324"/>
                    </a:cubicBezTo>
                    <a:cubicBezTo>
                      <a:pt x="145" y="345"/>
                      <a:pt x="178" y="373"/>
                      <a:pt x="170" y="412"/>
                    </a:cubicBezTo>
                    <a:cubicBezTo>
                      <a:pt x="163" y="413"/>
                      <a:pt x="150" y="408"/>
                      <a:pt x="154" y="420"/>
                    </a:cubicBezTo>
                    <a:cubicBezTo>
                      <a:pt x="157" y="432"/>
                      <a:pt x="163" y="416"/>
                      <a:pt x="170" y="420"/>
                    </a:cubicBezTo>
                    <a:cubicBezTo>
                      <a:pt x="173" y="433"/>
                      <a:pt x="162" y="433"/>
                      <a:pt x="158" y="440"/>
                    </a:cubicBezTo>
                    <a:cubicBezTo>
                      <a:pt x="169" y="447"/>
                      <a:pt x="166" y="470"/>
                      <a:pt x="166" y="488"/>
                    </a:cubicBezTo>
                    <a:cubicBezTo>
                      <a:pt x="138" y="490"/>
                      <a:pt x="166" y="457"/>
                      <a:pt x="134" y="460"/>
                    </a:cubicBezTo>
                    <a:cubicBezTo>
                      <a:pt x="132" y="449"/>
                      <a:pt x="149" y="456"/>
                      <a:pt x="150" y="448"/>
                    </a:cubicBezTo>
                    <a:cubicBezTo>
                      <a:pt x="149" y="445"/>
                      <a:pt x="146" y="444"/>
                      <a:pt x="146" y="440"/>
                    </a:cubicBezTo>
                    <a:cubicBezTo>
                      <a:pt x="134" y="439"/>
                      <a:pt x="134" y="449"/>
                      <a:pt x="122" y="448"/>
                    </a:cubicBezTo>
                    <a:cubicBezTo>
                      <a:pt x="107" y="418"/>
                      <a:pt x="110" y="382"/>
                      <a:pt x="82" y="372"/>
                    </a:cubicBezTo>
                    <a:cubicBezTo>
                      <a:pt x="82" y="362"/>
                      <a:pt x="98" y="366"/>
                      <a:pt x="98" y="356"/>
                    </a:cubicBezTo>
                    <a:cubicBezTo>
                      <a:pt x="89" y="346"/>
                      <a:pt x="91" y="362"/>
                      <a:pt x="78" y="360"/>
                    </a:cubicBezTo>
                    <a:cubicBezTo>
                      <a:pt x="72" y="341"/>
                      <a:pt x="59" y="328"/>
                      <a:pt x="62" y="300"/>
                    </a:cubicBezTo>
                    <a:cubicBezTo>
                      <a:pt x="40" y="242"/>
                      <a:pt x="22" y="180"/>
                      <a:pt x="10" y="112"/>
                    </a:cubicBezTo>
                    <a:cubicBezTo>
                      <a:pt x="13" y="105"/>
                      <a:pt x="22" y="105"/>
                      <a:pt x="26" y="100"/>
                    </a:cubicBezTo>
                    <a:cubicBezTo>
                      <a:pt x="32" y="90"/>
                      <a:pt x="15" y="95"/>
                      <a:pt x="14" y="92"/>
                    </a:cubicBezTo>
                    <a:cubicBezTo>
                      <a:pt x="12" y="87"/>
                      <a:pt x="20" y="79"/>
                      <a:pt x="18" y="72"/>
                    </a:cubicBezTo>
                    <a:cubicBezTo>
                      <a:pt x="16" y="63"/>
                      <a:pt x="7" y="59"/>
                      <a:pt x="6" y="56"/>
                    </a:cubicBezTo>
                    <a:cubicBezTo>
                      <a:pt x="7" y="64"/>
                      <a:pt x="26" y="36"/>
                      <a:pt x="2" y="44"/>
                    </a:cubicBezTo>
                    <a:cubicBezTo>
                      <a:pt x="10" y="29"/>
                      <a:pt x="0" y="19"/>
                      <a:pt x="2" y="0"/>
                    </a:cubicBezTo>
                    <a:close/>
                    <a:moveTo>
                      <a:pt x="34" y="72"/>
                    </a:moveTo>
                    <a:cubicBezTo>
                      <a:pt x="37" y="72"/>
                      <a:pt x="39" y="72"/>
                      <a:pt x="42" y="72"/>
                    </a:cubicBezTo>
                    <a:cubicBezTo>
                      <a:pt x="42" y="68"/>
                      <a:pt x="45" y="67"/>
                      <a:pt x="46" y="64"/>
                    </a:cubicBezTo>
                    <a:cubicBezTo>
                      <a:pt x="41" y="64"/>
                      <a:pt x="40" y="59"/>
                      <a:pt x="34" y="60"/>
                    </a:cubicBezTo>
                    <a:cubicBezTo>
                      <a:pt x="34" y="64"/>
                      <a:pt x="34" y="68"/>
                      <a:pt x="34" y="72"/>
                    </a:cubicBezTo>
                    <a:close/>
                    <a:moveTo>
                      <a:pt x="38" y="96"/>
                    </a:moveTo>
                    <a:cubicBezTo>
                      <a:pt x="42" y="96"/>
                      <a:pt x="46" y="96"/>
                      <a:pt x="50" y="96"/>
                    </a:cubicBezTo>
                    <a:cubicBezTo>
                      <a:pt x="50" y="92"/>
                      <a:pt x="50" y="88"/>
                      <a:pt x="50" y="84"/>
                    </a:cubicBezTo>
                    <a:cubicBezTo>
                      <a:pt x="47" y="84"/>
                      <a:pt x="45" y="84"/>
                      <a:pt x="42" y="84"/>
                    </a:cubicBezTo>
                    <a:cubicBezTo>
                      <a:pt x="42" y="89"/>
                      <a:pt x="37" y="90"/>
                      <a:pt x="38" y="96"/>
                    </a:cubicBezTo>
                    <a:close/>
                    <a:moveTo>
                      <a:pt x="46" y="120"/>
                    </a:moveTo>
                    <a:cubicBezTo>
                      <a:pt x="50" y="120"/>
                      <a:pt x="54" y="120"/>
                      <a:pt x="58" y="120"/>
                    </a:cubicBezTo>
                    <a:cubicBezTo>
                      <a:pt x="58" y="116"/>
                      <a:pt x="58" y="112"/>
                      <a:pt x="58" y="108"/>
                    </a:cubicBezTo>
                    <a:cubicBezTo>
                      <a:pt x="55" y="108"/>
                      <a:pt x="53" y="108"/>
                      <a:pt x="50" y="108"/>
                    </a:cubicBezTo>
                    <a:cubicBezTo>
                      <a:pt x="50" y="113"/>
                      <a:pt x="45" y="114"/>
                      <a:pt x="46" y="120"/>
                    </a:cubicBezTo>
                    <a:close/>
                    <a:moveTo>
                      <a:pt x="22" y="128"/>
                    </a:moveTo>
                    <a:cubicBezTo>
                      <a:pt x="26" y="128"/>
                      <a:pt x="30" y="128"/>
                      <a:pt x="34" y="128"/>
                    </a:cubicBezTo>
                    <a:cubicBezTo>
                      <a:pt x="34" y="124"/>
                      <a:pt x="34" y="120"/>
                      <a:pt x="34" y="116"/>
                    </a:cubicBezTo>
                    <a:cubicBezTo>
                      <a:pt x="30" y="116"/>
                      <a:pt x="26" y="116"/>
                      <a:pt x="22" y="116"/>
                    </a:cubicBezTo>
                    <a:cubicBezTo>
                      <a:pt x="22" y="120"/>
                      <a:pt x="22" y="124"/>
                      <a:pt x="22" y="128"/>
                    </a:cubicBezTo>
                    <a:close/>
                    <a:moveTo>
                      <a:pt x="74" y="136"/>
                    </a:moveTo>
                    <a:cubicBezTo>
                      <a:pt x="83" y="137"/>
                      <a:pt x="89" y="135"/>
                      <a:pt x="90" y="128"/>
                    </a:cubicBezTo>
                    <a:cubicBezTo>
                      <a:pt x="81" y="127"/>
                      <a:pt x="75" y="129"/>
                      <a:pt x="74" y="136"/>
                    </a:cubicBezTo>
                    <a:close/>
                    <a:moveTo>
                      <a:pt x="50" y="144"/>
                    </a:moveTo>
                    <a:cubicBezTo>
                      <a:pt x="59" y="145"/>
                      <a:pt x="65" y="143"/>
                      <a:pt x="66" y="136"/>
                    </a:cubicBezTo>
                    <a:cubicBezTo>
                      <a:pt x="60" y="130"/>
                      <a:pt x="48" y="132"/>
                      <a:pt x="50" y="144"/>
                    </a:cubicBezTo>
                    <a:close/>
                    <a:moveTo>
                      <a:pt x="30" y="148"/>
                    </a:moveTo>
                    <a:cubicBezTo>
                      <a:pt x="33" y="148"/>
                      <a:pt x="35" y="148"/>
                      <a:pt x="38" y="148"/>
                    </a:cubicBezTo>
                    <a:cubicBezTo>
                      <a:pt x="38" y="145"/>
                      <a:pt x="38" y="143"/>
                      <a:pt x="38" y="140"/>
                    </a:cubicBezTo>
                    <a:cubicBezTo>
                      <a:pt x="35" y="140"/>
                      <a:pt x="33" y="140"/>
                      <a:pt x="30" y="140"/>
                    </a:cubicBezTo>
                    <a:cubicBezTo>
                      <a:pt x="30" y="143"/>
                      <a:pt x="30" y="145"/>
                      <a:pt x="30" y="148"/>
                    </a:cubicBezTo>
                    <a:close/>
                    <a:moveTo>
                      <a:pt x="94" y="160"/>
                    </a:moveTo>
                    <a:cubicBezTo>
                      <a:pt x="94" y="153"/>
                      <a:pt x="91" y="150"/>
                      <a:pt x="86" y="148"/>
                    </a:cubicBezTo>
                    <a:cubicBezTo>
                      <a:pt x="80" y="154"/>
                      <a:pt x="80" y="163"/>
                      <a:pt x="94" y="160"/>
                    </a:cubicBezTo>
                    <a:close/>
                    <a:moveTo>
                      <a:pt x="58" y="164"/>
                    </a:moveTo>
                    <a:cubicBezTo>
                      <a:pt x="62" y="164"/>
                      <a:pt x="63" y="167"/>
                      <a:pt x="66" y="168"/>
                    </a:cubicBezTo>
                    <a:cubicBezTo>
                      <a:pt x="66" y="164"/>
                      <a:pt x="69" y="163"/>
                      <a:pt x="70" y="160"/>
                    </a:cubicBezTo>
                    <a:cubicBezTo>
                      <a:pt x="66" y="160"/>
                      <a:pt x="65" y="157"/>
                      <a:pt x="62" y="156"/>
                    </a:cubicBezTo>
                    <a:cubicBezTo>
                      <a:pt x="62" y="160"/>
                      <a:pt x="59" y="161"/>
                      <a:pt x="58" y="164"/>
                    </a:cubicBezTo>
                    <a:close/>
                    <a:moveTo>
                      <a:pt x="34" y="172"/>
                    </a:moveTo>
                    <a:cubicBezTo>
                      <a:pt x="38" y="172"/>
                      <a:pt x="42" y="172"/>
                      <a:pt x="46" y="172"/>
                    </a:cubicBezTo>
                    <a:cubicBezTo>
                      <a:pt x="46" y="169"/>
                      <a:pt x="46" y="167"/>
                      <a:pt x="46" y="164"/>
                    </a:cubicBezTo>
                    <a:cubicBezTo>
                      <a:pt x="42" y="164"/>
                      <a:pt x="38" y="164"/>
                      <a:pt x="34" y="164"/>
                    </a:cubicBezTo>
                    <a:cubicBezTo>
                      <a:pt x="34" y="167"/>
                      <a:pt x="34" y="169"/>
                      <a:pt x="34" y="172"/>
                    </a:cubicBezTo>
                    <a:close/>
                    <a:moveTo>
                      <a:pt x="90" y="184"/>
                    </a:moveTo>
                    <a:cubicBezTo>
                      <a:pt x="94" y="184"/>
                      <a:pt x="98" y="184"/>
                      <a:pt x="102" y="184"/>
                    </a:cubicBezTo>
                    <a:cubicBezTo>
                      <a:pt x="102" y="181"/>
                      <a:pt x="102" y="179"/>
                      <a:pt x="102" y="176"/>
                    </a:cubicBezTo>
                    <a:cubicBezTo>
                      <a:pt x="98" y="176"/>
                      <a:pt x="94" y="176"/>
                      <a:pt x="90" y="176"/>
                    </a:cubicBezTo>
                    <a:cubicBezTo>
                      <a:pt x="90" y="179"/>
                      <a:pt x="90" y="181"/>
                      <a:pt x="90" y="184"/>
                    </a:cubicBezTo>
                    <a:close/>
                    <a:moveTo>
                      <a:pt x="66" y="192"/>
                    </a:moveTo>
                    <a:cubicBezTo>
                      <a:pt x="69" y="192"/>
                      <a:pt x="71" y="192"/>
                      <a:pt x="74" y="192"/>
                    </a:cubicBezTo>
                    <a:cubicBezTo>
                      <a:pt x="74" y="188"/>
                      <a:pt x="77" y="187"/>
                      <a:pt x="78" y="184"/>
                    </a:cubicBezTo>
                    <a:cubicBezTo>
                      <a:pt x="73" y="184"/>
                      <a:pt x="72" y="179"/>
                      <a:pt x="66" y="180"/>
                    </a:cubicBezTo>
                    <a:cubicBezTo>
                      <a:pt x="66" y="184"/>
                      <a:pt x="66" y="188"/>
                      <a:pt x="66" y="192"/>
                    </a:cubicBezTo>
                    <a:close/>
                    <a:moveTo>
                      <a:pt x="42" y="196"/>
                    </a:moveTo>
                    <a:cubicBezTo>
                      <a:pt x="46" y="196"/>
                      <a:pt x="50" y="196"/>
                      <a:pt x="54" y="196"/>
                    </a:cubicBezTo>
                    <a:cubicBezTo>
                      <a:pt x="54" y="193"/>
                      <a:pt x="54" y="191"/>
                      <a:pt x="54" y="188"/>
                    </a:cubicBezTo>
                    <a:cubicBezTo>
                      <a:pt x="50" y="188"/>
                      <a:pt x="46" y="188"/>
                      <a:pt x="42" y="188"/>
                    </a:cubicBezTo>
                    <a:cubicBezTo>
                      <a:pt x="42" y="191"/>
                      <a:pt x="42" y="193"/>
                      <a:pt x="42" y="196"/>
                    </a:cubicBezTo>
                    <a:close/>
                    <a:moveTo>
                      <a:pt x="106" y="208"/>
                    </a:moveTo>
                    <a:cubicBezTo>
                      <a:pt x="106" y="201"/>
                      <a:pt x="103" y="198"/>
                      <a:pt x="98" y="196"/>
                    </a:cubicBezTo>
                    <a:cubicBezTo>
                      <a:pt x="92" y="202"/>
                      <a:pt x="92" y="211"/>
                      <a:pt x="106" y="208"/>
                    </a:cubicBezTo>
                    <a:close/>
                    <a:moveTo>
                      <a:pt x="74" y="216"/>
                    </a:moveTo>
                    <a:cubicBezTo>
                      <a:pt x="86" y="222"/>
                      <a:pt x="86" y="198"/>
                      <a:pt x="74" y="204"/>
                    </a:cubicBezTo>
                    <a:cubicBezTo>
                      <a:pt x="74" y="208"/>
                      <a:pt x="74" y="212"/>
                      <a:pt x="74" y="216"/>
                    </a:cubicBezTo>
                    <a:close/>
                    <a:moveTo>
                      <a:pt x="50" y="224"/>
                    </a:moveTo>
                    <a:cubicBezTo>
                      <a:pt x="62" y="230"/>
                      <a:pt x="62" y="206"/>
                      <a:pt x="50" y="212"/>
                    </a:cubicBezTo>
                    <a:cubicBezTo>
                      <a:pt x="50" y="216"/>
                      <a:pt x="50" y="220"/>
                      <a:pt x="50" y="224"/>
                    </a:cubicBezTo>
                    <a:close/>
                    <a:moveTo>
                      <a:pt x="102" y="232"/>
                    </a:moveTo>
                    <a:cubicBezTo>
                      <a:pt x="106" y="232"/>
                      <a:pt x="110" y="232"/>
                      <a:pt x="114" y="232"/>
                    </a:cubicBezTo>
                    <a:cubicBezTo>
                      <a:pt x="114" y="229"/>
                      <a:pt x="114" y="227"/>
                      <a:pt x="114" y="224"/>
                    </a:cubicBezTo>
                    <a:cubicBezTo>
                      <a:pt x="110" y="224"/>
                      <a:pt x="106" y="224"/>
                      <a:pt x="102" y="224"/>
                    </a:cubicBezTo>
                    <a:cubicBezTo>
                      <a:pt x="102" y="227"/>
                      <a:pt x="102" y="229"/>
                      <a:pt x="102" y="232"/>
                    </a:cubicBezTo>
                    <a:close/>
                    <a:moveTo>
                      <a:pt x="78" y="236"/>
                    </a:moveTo>
                    <a:cubicBezTo>
                      <a:pt x="84" y="236"/>
                      <a:pt x="92" y="237"/>
                      <a:pt x="90" y="228"/>
                    </a:cubicBezTo>
                    <a:cubicBezTo>
                      <a:pt x="87" y="228"/>
                      <a:pt x="85" y="228"/>
                      <a:pt x="82" y="228"/>
                    </a:cubicBezTo>
                    <a:cubicBezTo>
                      <a:pt x="82" y="232"/>
                      <a:pt x="79" y="233"/>
                      <a:pt x="78" y="236"/>
                    </a:cubicBezTo>
                    <a:close/>
                    <a:moveTo>
                      <a:pt x="54" y="244"/>
                    </a:moveTo>
                    <a:cubicBezTo>
                      <a:pt x="57" y="244"/>
                      <a:pt x="59" y="244"/>
                      <a:pt x="62" y="244"/>
                    </a:cubicBezTo>
                    <a:cubicBezTo>
                      <a:pt x="62" y="241"/>
                      <a:pt x="62" y="239"/>
                      <a:pt x="62" y="236"/>
                    </a:cubicBezTo>
                    <a:cubicBezTo>
                      <a:pt x="59" y="236"/>
                      <a:pt x="57" y="236"/>
                      <a:pt x="54" y="236"/>
                    </a:cubicBezTo>
                    <a:cubicBezTo>
                      <a:pt x="54" y="239"/>
                      <a:pt x="54" y="241"/>
                      <a:pt x="54" y="244"/>
                    </a:cubicBezTo>
                    <a:close/>
                    <a:moveTo>
                      <a:pt x="110" y="256"/>
                    </a:moveTo>
                    <a:cubicBezTo>
                      <a:pt x="113" y="256"/>
                      <a:pt x="115" y="256"/>
                      <a:pt x="118" y="256"/>
                    </a:cubicBezTo>
                    <a:cubicBezTo>
                      <a:pt x="118" y="253"/>
                      <a:pt x="118" y="251"/>
                      <a:pt x="118" y="248"/>
                    </a:cubicBezTo>
                    <a:cubicBezTo>
                      <a:pt x="115" y="248"/>
                      <a:pt x="113" y="248"/>
                      <a:pt x="110" y="248"/>
                    </a:cubicBezTo>
                    <a:cubicBezTo>
                      <a:pt x="110" y="251"/>
                      <a:pt x="110" y="253"/>
                      <a:pt x="110" y="256"/>
                    </a:cubicBezTo>
                    <a:close/>
                    <a:moveTo>
                      <a:pt x="90" y="264"/>
                    </a:moveTo>
                    <a:cubicBezTo>
                      <a:pt x="90" y="262"/>
                      <a:pt x="91" y="259"/>
                      <a:pt x="94" y="260"/>
                    </a:cubicBezTo>
                    <a:cubicBezTo>
                      <a:pt x="94" y="255"/>
                      <a:pt x="93" y="251"/>
                      <a:pt x="86" y="252"/>
                    </a:cubicBezTo>
                    <a:cubicBezTo>
                      <a:pt x="87" y="257"/>
                      <a:pt x="85" y="263"/>
                      <a:pt x="90" y="264"/>
                    </a:cubicBezTo>
                    <a:close/>
                    <a:moveTo>
                      <a:pt x="62" y="268"/>
                    </a:moveTo>
                    <a:cubicBezTo>
                      <a:pt x="65" y="268"/>
                      <a:pt x="67" y="268"/>
                      <a:pt x="70" y="268"/>
                    </a:cubicBezTo>
                    <a:cubicBezTo>
                      <a:pt x="70" y="265"/>
                      <a:pt x="70" y="263"/>
                      <a:pt x="70" y="260"/>
                    </a:cubicBezTo>
                    <a:cubicBezTo>
                      <a:pt x="67" y="260"/>
                      <a:pt x="65" y="260"/>
                      <a:pt x="62" y="260"/>
                    </a:cubicBezTo>
                    <a:cubicBezTo>
                      <a:pt x="62" y="263"/>
                      <a:pt x="62" y="265"/>
                      <a:pt x="62" y="268"/>
                    </a:cubicBezTo>
                    <a:close/>
                    <a:moveTo>
                      <a:pt x="114" y="276"/>
                    </a:moveTo>
                    <a:cubicBezTo>
                      <a:pt x="118" y="276"/>
                      <a:pt x="119" y="279"/>
                      <a:pt x="122" y="280"/>
                    </a:cubicBezTo>
                    <a:cubicBezTo>
                      <a:pt x="122" y="274"/>
                      <a:pt x="123" y="266"/>
                      <a:pt x="114" y="268"/>
                    </a:cubicBezTo>
                    <a:cubicBezTo>
                      <a:pt x="114" y="271"/>
                      <a:pt x="114" y="273"/>
                      <a:pt x="114" y="276"/>
                    </a:cubicBezTo>
                    <a:close/>
                    <a:moveTo>
                      <a:pt x="102" y="276"/>
                    </a:moveTo>
                    <a:cubicBezTo>
                      <a:pt x="98" y="273"/>
                      <a:pt x="91" y="278"/>
                      <a:pt x="90" y="280"/>
                    </a:cubicBezTo>
                    <a:cubicBezTo>
                      <a:pt x="84" y="295"/>
                      <a:pt x="110" y="283"/>
                      <a:pt x="102" y="276"/>
                    </a:cubicBezTo>
                    <a:close/>
                    <a:moveTo>
                      <a:pt x="66" y="292"/>
                    </a:moveTo>
                    <a:cubicBezTo>
                      <a:pt x="70" y="292"/>
                      <a:pt x="74" y="292"/>
                      <a:pt x="78" y="292"/>
                    </a:cubicBezTo>
                    <a:cubicBezTo>
                      <a:pt x="78" y="289"/>
                      <a:pt x="78" y="287"/>
                      <a:pt x="78" y="284"/>
                    </a:cubicBezTo>
                    <a:cubicBezTo>
                      <a:pt x="74" y="284"/>
                      <a:pt x="70" y="284"/>
                      <a:pt x="66" y="284"/>
                    </a:cubicBezTo>
                    <a:cubicBezTo>
                      <a:pt x="66" y="287"/>
                      <a:pt x="66" y="289"/>
                      <a:pt x="66" y="292"/>
                    </a:cubicBezTo>
                    <a:close/>
                    <a:moveTo>
                      <a:pt x="130" y="308"/>
                    </a:moveTo>
                    <a:cubicBezTo>
                      <a:pt x="129" y="301"/>
                      <a:pt x="134" y="288"/>
                      <a:pt x="122" y="292"/>
                    </a:cubicBezTo>
                    <a:cubicBezTo>
                      <a:pt x="121" y="301"/>
                      <a:pt x="123" y="307"/>
                      <a:pt x="130" y="308"/>
                    </a:cubicBezTo>
                    <a:close/>
                    <a:moveTo>
                      <a:pt x="110" y="300"/>
                    </a:moveTo>
                    <a:cubicBezTo>
                      <a:pt x="106" y="297"/>
                      <a:pt x="99" y="302"/>
                      <a:pt x="98" y="304"/>
                    </a:cubicBezTo>
                    <a:cubicBezTo>
                      <a:pt x="92" y="319"/>
                      <a:pt x="118" y="307"/>
                      <a:pt x="110" y="300"/>
                    </a:cubicBezTo>
                    <a:close/>
                    <a:moveTo>
                      <a:pt x="74" y="312"/>
                    </a:moveTo>
                    <a:cubicBezTo>
                      <a:pt x="78" y="312"/>
                      <a:pt x="79" y="315"/>
                      <a:pt x="82" y="316"/>
                    </a:cubicBezTo>
                    <a:cubicBezTo>
                      <a:pt x="82" y="312"/>
                      <a:pt x="85" y="311"/>
                      <a:pt x="86" y="308"/>
                    </a:cubicBezTo>
                    <a:cubicBezTo>
                      <a:pt x="82" y="308"/>
                      <a:pt x="81" y="305"/>
                      <a:pt x="78" y="304"/>
                    </a:cubicBezTo>
                    <a:cubicBezTo>
                      <a:pt x="78" y="308"/>
                      <a:pt x="75" y="309"/>
                      <a:pt x="74" y="312"/>
                    </a:cubicBezTo>
                    <a:close/>
                    <a:moveTo>
                      <a:pt x="134" y="328"/>
                    </a:moveTo>
                    <a:cubicBezTo>
                      <a:pt x="139" y="323"/>
                      <a:pt x="139" y="313"/>
                      <a:pt x="130" y="312"/>
                    </a:cubicBezTo>
                    <a:cubicBezTo>
                      <a:pt x="125" y="317"/>
                      <a:pt x="125" y="327"/>
                      <a:pt x="134" y="328"/>
                    </a:cubicBezTo>
                    <a:close/>
                    <a:moveTo>
                      <a:pt x="106" y="324"/>
                    </a:moveTo>
                    <a:cubicBezTo>
                      <a:pt x="92" y="343"/>
                      <a:pt x="129" y="329"/>
                      <a:pt x="106" y="324"/>
                    </a:cubicBezTo>
                    <a:close/>
                    <a:moveTo>
                      <a:pt x="78" y="340"/>
                    </a:moveTo>
                    <a:cubicBezTo>
                      <a:pt x="82" y="340"/>
                      <a:pt x="86" y="340"/>
                      <a:pt x="90" y="340"/>
                    </a:cubicBezTo>
                    <a:cubicBezTo>
                      <a:pt x="90" y="336"/>
                      <a:pt x="90" y="332"/>
                      <a:pt x="90" y="328"/>
                    </a:cubicBezTo>
                    <a:cubicBezTo>
                      <a:pt x="87" y="328"/>
                      <a:pt x="85" y="328"/>
                      <a:pt x="82" y="328"/>
                    </a:cubicBezTo>
                    <a:cubicBezTo>
                      <a:pt x="82" y="333"/>
                      <a:pt x="77" y="334"/>
                      <a:pt x="78" y="340"/>
                    </a:cubicBezTo>
                    <a:close/>
                    <a:moveTo>
                      <a:pt x="134" y="352"/>
                    </a:moveTo>
                    <a:cubicBezTo>
                      <a:pt x="137" y="352"/>
                      <a:pt x="139" y="352"/>
                      <a:pt x="142" y="352"/>
                    </a:cubicBezTo>
                    <a:cubicBezTo>
                      <a:pt x="142" y="348"/>
                      <a:pt x="145" y="347"/>
                      <a:pt x="146" y="344"/>
                    </a:cubicBezTo>
                    <a:cubicBezTo>
                      <a:pt x="141" y="344"/>
                      <a:pt x="140" y="339"/>
                      <a:pt x="134" y="340"/>
                    </a:cubicBezTo>
                    <a:cubicBezTo>
                      <a:pt x="134" y="344"/>
                      <a:pt x="134" y="348"/>
                      <a:pt x="134" y="352"/>
                    </a:cubicBezTo>
                    <a:close/>
                    <a:moveTo>
                      <a:pt x="110" y="356"/>
                    </a:moveTo>
                    <a:cubicBezTo>
                      <a:pt x="114" y="356"/>
                      <a:pt x="118" y="356"/>
                      <a:pt x="122" y="356"/>
                    </a:cubicBezTo>
                    <a:cubicBezTo>
                      <a:pt x="123" y="347"/>
                      <a:pt x="119" y="343"/>
                      <a:pt x="110" y="344"/>
                    </a:cubicBezTo>
                    <a:cubicBezTo>
                      <a:pt x="110" y="348"/>
                      <a:pt x="110" y="352"/>
                      <a:pt x="110" y="356"/>
                    </a:cubicBezTo>
                    <a:close/>
                    <a:moveTo>
                      <a:pt x="146" y="376"/>
                    </a:moveTo>
                    <a:cubicBezTo>
                      <a:pt x="146" y="374"/>
                      <a:pt x="147" y="371"/>
                      <a:pt x="150" y="372"/>
                    </a:cubicBezTo>
                    <a:cubicBezTo>
                      <a:pt x="150" y="367"/>
                      <a:pt x="149" y="363"/>
                      <a:pt x="142" y="364"/>
                    </a:cubicBezTo>
                    <a:cubicBezTo>
                      <a:pt x="143" y="369"/>
                      <a:pt x="141" y="375"/>
                      <a:pt x="146" y="376"/>
                    </a:cubicBezTo>
                    <a:close/>
                    <a:moveTo>
                      <a:pt x="118" y="368"/>
                    </a:moveTo>
                    <a:cubicBezTo>
                      <a:pt x="115" y="392"/>
                      <a:pt x="136" y="371"/>
                      <a:pt x="118" y="368"/>
                    </a:cubicBezTo>
                    <a:close/>
                    <a:moveTo>
                      <a:pt x="158" y="392"/>
                    </a:moveTo>
                    <a:cubicBezTo>
                      <a:pt x="157" y="389"/>
                      <a:pt x="147" y="387"/>
                      <a:pt x="146" y="392"/>
                    </a:cubicBezTo>
                    <a:cubicBezTo>
                      <a:pt x="143" y="401"/>
                      <a:pt x="162" y="401"/>
                      <a:pt x="158" y="392"/>
                    </a:cubicBezTo>
                    <a:close/>
                    <a:moveTo>
                      <a:pt x="122" y="404"/>
                    </a:moveTo>
                    <a:cubicBezTo>
                      <a:pt x="125" y="404"/>
                      <a:pt x="127" y="404"/>
                      <a:pt x="130" y="404"/>
                    </a:cubicBezTo>
                    <a:cubicBezTo>
                      <a:pt x="130" y="401"/>
                      <a:pt x="130" y="399"/>
                      <a:pt x="130" y="396"/>
                    </a:cubicBezTo>
                    <a:cubicBezTo>
                      <a:pt x="127" y="396"/>
                      <a:pt x="125" y="396"/>
                      <a:pt x="122" y="396"/>
                    </a:cubicBezTo>
                    <a:cubicBezTo>
                      <a:pt x="122" y="399"/>
                      <a:pt x="122" y="401"/>
                      <a:pt x="122" y="404"/>
                    </a:cubicBezTo>
                    <a:close/>
                    <a:moveTo>
                      <a:pt x="130" y="428"/>
                    </a:moveTo>
                    <a:cubicBezTo>
                      <a:pt x="142" y="434"/>
                      <a:pt x="142" y="410"/>
                      <a:pt x="130" y="416"/>
                    </a:cubicBezTo>
                    <a:cubicBezTo>
                      <a:pt x="130" y="420"/>
                      <a:pt x="130" y="424"/>
                      <a:pt x="130" y="4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533"/>
              <p:cNvSpPr>
                <a:spLocks/>
              </p:cNvSpPr>
              <p:nvPr/>
            </p:nvSpPr>
            <p:spPr bwMode="auto">
              <a:xfrm>
                <a:off x="3331" y="2934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534"/>
              <p:cNvSpPr>
                <a:spLocks/>
              </p:cNvSpPr>
              <p:nvPr/>
            </p:nvSpPr>
            <p:spPr bwMode="auto">
              <a:xfrm>
                <a:off x="3323" y="2937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535"/>
              <p:cNvSpPr>
                <a:spLocks/>
              </p:cNvSpPr>
              <p:nvPr/>
            </p:nvSpPr>
            <p:spPr bwMode="auto">
              <a:xfrm>
                <a:off x="3314" y="2938"/>
                <a:ext cx="4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536"/>
              <p:cNvSpPr>
                <a:spLocks/>
              </p:cNvSpPr>
              <p:nvPr/>
            </p:nvSpPr>
            <p:spPr bwMode="auto">
              <a:xfrm>
                <a:off x="4663" y="2939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537"/>
              <p:cNvSpPr>
                <a:spLocks/>
              </p:cNvSpPr>
              <p:nvPr/>
            </p:nvSpPr>
            <p:spPr bwMode="auto">
              <a:xfrm>
                <a:off x="3305" y="2939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538"/>
              <p:cNvSpPr>
                <a:spLocks/>
              </p:cNvSpPr>
              <p:nvPr/>
            </p:nvSpPr>
            <p:spPr bwMode="auto">
              <a:xfrm>
                <a:off x="3336" y="2942"/>
                <a:ext cx="6" cy="8"/>
              </a:xfrm>
              <a:custGeom>
                <a:avLst/>
                <a:gdLst>
                  <a:gd name="T0" fmla="*/ 1 w 15"/>
                  <a:gd name="T1" fmla="*/ 2 h 18"/>
                  <a:gd name="T2" fmla="*/ 9 w 15"/>
                  <a:gd name="T3" fmla="*/ 18 h 18"/>
                  <a:gd name="T4" fmla="*/ 1 w 15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1" y="2"/>
                    </a:moveTo>
                    <a:cubicBezTo>
                      <a:pt x="13" y="0"/>
                      <a:pt x="15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539"/>
              <p:cNvSpPr>
                <a:spLocks/>
              </p:cNvSpPr>
              <p:nvPr/>
            </p:nvSpPr>
            <p:spPr bwMode="auto">
              <a:xfrm>
                <a:off x="3324" y="2945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540"/>
              <p:cNvSpPr>
                <a:spLocks/>
              </p:cNvSpPr>
              <p:nvPr/>
            </p:nvSpPr>
            <p:spPr bwMode="auto">
              <a:xfrm>
                <a:off x="5442" y="2939"/>
                <a:ext cx="76" cy="51"/>
              </a:xfrm>
              <a:custGeom>
                <a:avLst/>
                <a:gdLst>
                  <a:gd name="T0" fmla="*/ 188 w 188"/>
                  <a:gd name="T1" fmla="*/ 43 h 127"/>
                  <a:gd name="T2" fmla="*/ 88 w 188"/>
                  <a:gd name="T3" fmla="*/ 87 h 127"/>
                  <a:gd name="T4" fmla="*/ 0 w 188"/>
                  <a:gd name="T5" fmla="*/ 127 h 127"/>
                  <a:gd name="T6" fmla="*/ 188 w 188"/>
                  <a:gd name="T7" fmla="*/ 4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8" h="127">
                    <a:moveTo>
                      <a:pt x="188" y="43"/>
                    </a:moveTo>
                    <a:cubicBezTo>
                      <a:pt x="164" y="72"/>
                      <a:pt x="122" y="72"/>
                      <a:pt x="88" y="87"/>
                    </a:cubicBezTo>
                    <a:cubicBezTo>
                      <a:pt x="59" y="100"/>
                      <a:pt x="33" y="123"/>
                      <a:pt x="0" y="127"/>
                    </a:cubicBezTo>
                    <a:cubicBezTo>
                      <a:pt x="1" y="26"/>
                      <a:pt x="120" y="0"/>
                      <a:pt x="188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541"/>
              <p:cNvSpPr>
                <a:spLocks/>
              </p:cNvSpPr>
              <p:nvPr/>
            </p:nvSpPr>
            <p:spPr bwMode="auto">
              <a:xfrm>
                <a:off x="3316" y="2948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542"/>
              <p:cNvSpPr>
                <a:spLocks/>
              </p:cNvSpPr>
              <p:nvPr/>
            </p:nvSpPr>
            <p:spPr bwMode="auto">
              <a:xfrm>
                <a:off x="4676" y="294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543"/>
              <p:cNvSpPr>
                <a:spLocks/>
              </p:cNvSpPr>
              <p:nvPr/>
            </p:nvSpPr>
            <p:spPr bwMode="auto">
              <a:xfrm>
                <a:off x="3307" y="2951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544"/>
              <p:cNvSpPr>
                <a:spLocks/>
              </p:cNvSpPr>
              <p:nvPr/>
            </p:nvSpPr>
            <p:spPr bwMode="auto">
              <a:xfrm>
                <a:off x="4656" y="2953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545"/>
              <p:cNvSpPr>
                <a:spLocks/>
              </p:cNvSpPr>
              <p:nvPr/>
            </p:nvSpPr>
            <p:spPr bwMode="auto">
              <a:xfrm>
                <a:off x="3296" y="2954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546"/>
              <p:cNvSpPr>
                <a:spLocks/>
              </p:cNvSpPr>
              <p:nvPr/>
            </p:nvSpPr>
            <p:spPr bwMode="auto">
              <a:xfrm>
                <a:off x="5018" y="2958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547"/>
              <p:cNvSpPr>
                <a:spLocks/>
              </p:cNvSpPr>
              <p:nvPr/>
            </p:nvSpPr>
            <p:spPr bwMode="auto">
              <a:xfrm>
                <a:off x="3197" y="2959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548"/>
              <p:cNvSpPr>
                <a:spLocks/>
              </p:cNvSpPr>
              <p:nvPr/>
            </p:nvSpPr>
            <p:spPr bwMode="auto">
              <a:xfrm>
                <a:off x="3320" y="295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549"/>
              <p:cNvSpPr>
                <a:spLocks/>
              </p:cNvSpPr>
              <p:nvPr/>
            </p:nvSpPr>
            <p:spPr bwMode="auto">
              <a:xfrm>
                <a:off x="4669" y="2959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550"/>
              <p:cNvSpPr>
                <a:spLocks/>
              </p:cNvSpPr>
              <p:nvPr/>
            </p:nvSpPr>
            <p:spPr bwMode="auto">
              <a:xfrm>
                <a:off x="3310" y="2960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551"/>
              <p:cNvSpPr>
                <a:spLocks/>
              </p:cNvSpPr>
              <p:nvPr/>
            </p:nvSpPr>
            <p:spPr bwMode="auto">
              <a:xfrm>
                <a:off x="3296" y="2961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552"/>
              <p:cNvSpPr>
                <a:spLocks/>
              </p:cNvSpPr>
              <p:nvPr/>
            </p:nvSpPr>
            <p:spPr bwMode="auto">
              <a:xfrm>
                <a:off x="3291" y="2966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553"/>
              <p:cNvSpPr>
                <a:spLocks/>
              </p:cNvSpPr>
              <p:nvPr/>
            </p:nvSpPr>
            <p:spPr bwMode="auto">
              <a:xfrm>
                <a:off x="3198" y="2969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554"/>
              <p:cNvSpPr>
                <a:spLocks/>
              </p:cNvSpPr>
              <p:nvPr/>
            </p:nvSpPr>
            <p:spPr bwMode="auto">
              <a:xfrm>
                <a:off x="5008" y="2971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555"/>
              <p:cNvSpPr>
                <a:spLocks/>
              </p:cNvSpPr>
              <p:nvPr/>
            </p:nvSpPr>
            <p:spPr bwMode="auto">
              <a:xfrm>
                <a:off x="4998" y="2972"/>
                <a:ext cx="11" cy="6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556"/>
              <p:cNvSpPr>
                <a:spLocks/>
              </p:cNvSpPr>
              <p:nvPr/>
            </p:nvSpPr>
            <p:spPr bwMode="auto">
              <a:xfrm>
                <a:off x="3304" y="297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557"/>
              <p:cNvSpPr>
                <a:spLocks/>
              </p:cNvSpPr>
              <p:nvPr/>
            </p:nvSpPr>
            <p:spPr bwMode="auto">
              <a:xfrm>
                <a:off x="3294" y="297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558"/>
              <p:cNvSpPr>
                <a:spLocks/>
              </p:cNvSpPr>
              <p:nvPr/>
            </p:nvSpPr>
            <p:spPr bwMode="auto">
              <a:xfrm>
                <a:off x="3201" y="2979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559"/>
              <p:cNvSpPr>
                <a:spLocks/>
              </p:cNvSpPr>
              <p:nvPr/>
            </p:nvSpPr>
            <p:spPr bwMode="auto">
              <a:xfrm>
                <a:off x="3279" y="2979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560"/>
              <p:cNvSpPr>
                <a:spLocks/>
              </p:cNvSpPr>
              <p:nvPr/>
            </p:nvSpPr>
            <p:spPr bwMode="auto">
              <a:xfrm>
                <a:off x="3192" y="2982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561"/>
              <p:cNvSpPr>
                <a:spLocks/>
              </p:cNvSpPr>
              <p:nvPr/>
            </p:nvSpPr>
            <p:spPr bwMode="auto">
              <a:xfrm>
                <a:off x="5005" y="298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562"/>
              <p:cNvSpPr>
                <a:spLocks/>
              </p:cNvSpPr>
              <p:nvPr/>
            </p:nvSpPr>
            <p:spPr bwMode="auto">
              <a:xfrm>
                <a:off x="4499" y="2984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563"/>
              <p:cNvSpPr>
                <a:spLocks/>
              </p:cNvSpPr>
              <p:nvPr/>
            </p:nvSpPr>
            <p:spPr bwMode="auto">
              <a:xfrm>
                <a:off x="3296" y="2985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564"/>
              <p:cNvSpPr>
                <a:spLocks/>
              </p:cNvSpPr>
              <p:nvPr/>
            </p:nvSpPr>
            <p:spPr bwMode="auto">
              <a:xfrm>
                <a:off x="5526" y="2983"/>
                <a:ext cx="117" cy="85"/>
              </a:xfrm>
              <a:custGeom>
                <a:avLst/>
                <a:gdLst>
                  <a:gd name="T0" fmla="*/ 249 w 290"/>
                  <a:gd name="T1" fmla="*/ 51 h 212"/>
                  <a:gd name="T2" fmla="*/ 285 w 290"/>
                  <a:gd name="T3" fmla="*/ 139 h 212"/>
                  <a:gd name="T4" fmla="*/ 169 w 290"/>
                  <a:gd name="T5" fmla="*/ 191 h 212"/>
                  <a:gd name="T6" fmla="*/ 29 w 290"/>
                  <a:gd name="T7" fmla="*/ 171 h 212"/>
                  <a:gd name="T8" fmla="*/ 17 w 290"/>
                  <a:gd name="T9" fmla="*/ 143 h 212"/>
                  <a:gd name="T10" fmla="*/ 25 w 290"/>
                  <a:gd name="T11" fmla="*/ 67 h 212"/>
                  <a:gd name="T12" fmla="*/ 49 w 290"/>
                  <a:gd name="T13" fmla="*/ 23 h 212"/>
                  <a:gd name="T14" fmla="*/ 161 w 290"/>
                  <a:gd name="T15" fmla="*/ 7 h 212"/>
                  <a:gd name="T16" fmla="*/ 249 w 290"/>
                  <a:gd name="T17" fmla="*/ 5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0" h="212">
                    <a:moveTo>
                      <a:pt x="249" y="51"/>
                    </a:moveTo>
                    <a:cubicBezTo>
                      <a:pt x="253" y="74"/>
                      <a:pt x="290" y="109"/>
                      <a:pt x="285" y="139"/>
                    </a:cubicBezTo>
                    <a:cubicBezTo>
                      <a:pt x="279" y="179"/>
                      <a:pt x="216" y="182"/>
                      <a:pt x="169" y="191"/>
                    </a:cubicBezTo>
                    <a:cubicBezTo>
                      <a:pt x="119" y="201"/>
                      <a:pt x="64" y="212"/>
                      <a:pt x="29" y="171"/>
                    </a:cubicBezTo>
                    <a:cubicBezTo>
                      <a:pt x="24" y="165"/>
                      <a:pt x="22" y="153"/>
                      <a:pt x="17" y="143"/>
                    </a:cubicBezTo>
                    <a:cubicBezTo>
                      <a:pt x="0" y="111"/>
                      <a:pt x="6" y="102"/>
                      <a:pt x="25" y="67"/>
                    </a:cubicBezTo>
                    <a:cubicBezTo>
                      <a:pt x="33" y="53"/>
                      <a:pt x="38" y="32"/>
                      <a:pt x="49" y="23"/>
                    </a:cubicBezTo>
                    <a:cubicBezTo>
                      <a:pt x="74" y="3"/>
                      <a:pt x="127" y="0"/>
                      <a:pt x="161" y="7"/>
                    </a:cubicBezTo>
                    <a:cubicBezTo>
                      <a:pt x="194" y="14"/>
                      <a:pt x="221" y="49"/>
                      <a:pt x="249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565"/>
              <p:cNvSpPr>
                <a:spLocks/>
              </p:cNvSpPr>
              <p:nvPr/>
            </p:nvSpPr>
            <p:spPr bwMode="auto">
              <a:xfrm>
                <a:off x="3213" y="2987"/>
                <a:ext cx="7" cy="4"/>
              </a:xfrm>
              <a:custGeom>
                <a:avLst/>
                <a:gdLst>
                  <a:gd name="T0" fmla="*/ 16 w 16"/>
                  <a:gd name="T1" fmla="*/ 1 h 10"/>
                  <a:gd name="T2" fmla="*/ 0 w 16"/>
                  <a:gd name="T3" fmla="*/ 9 h 10"/>
                  <a:gd name="T4" fmla="*/ 16 w 16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566"/>
              <p:cNvSpPr>
                <a:spLocks/>
              </p:cNvSpPr>
              <p:nvPr/>
            </p:nvSpPr>
            <p:spPr bwMode="auto">
              <a:xfrm>
                <a:off x="3285" y="2987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567"/>
              <p:cNvSpPr>
                <a:spLocks/>
              </p:cNvSpPr>
              <p:nvPr/>
            </p:nvSpPr>
            <p:spPr bwMode="auto">
              <a:xfrm>
                <a:off x="5395" y="2985"/>
                <a:ext cx="473" cy="380"/>
              </a:xfrm>
              <a:custGeom>
                <a:avLst/>
                <a:gdLst>
                  <a:gd name="T0" fmla="*/ 309 w 1169"/>
                  <a:gd name="T1" fmla="*/ 5 h 939"/>
                  <a:gd name="T2" fmla="*/ 281 w 1169"/>
                  <a:gd name="T3" fmla="*/ 149 h 939"/>
                  <a:gd name="T4" fmla="*/ 405 w 1169"/>
                  <a:gd name="T5" fmla="*/ 261 h 939"/>
                  <a:gd name="T6" fmla="*/ 417 w 1169"/>
                  <a:gd name="T7" fmla="*/ 253 h 939"/>
                  <a:gd name="T8" fmla="*/ 457 w 1169"/>
                  <a:gd name="T9" fmla="*/ 257 h 939"/>
                  <a:gd name="T10" fmla="*/ 513 w 1169"/>
                  <a:gd name="T11" fmla="*/ 249 h 939"/>
                  <a:gd name="T12" fmla="*/ 537 w 1169"/>
                  <a:gd name="T13" fmla="*/ 245 h 939"/>
                  <a:gd name="T14" fmla="*/ 577 w 1169"/>
                  <a:gd name="T15" fmla="*/ 237 h 939"/>
                  <a:gd name="T16" fmla="*/ 561 w 1169"/>
                  <a:gd name="T17" fmla="*/ 333 h 939"/>
                  <a:gd name="T18" fmla="*/ 449 w 1169"/>
                  <a:gd name="T19" fmla="*/ 353 h 939"/>
                  <a:gd name="T20" fmla="*/ 397 w 1169"/>
                  <a:gd name="T21" fmla="*/ 485 h 939"/>
                  <a:gd name="T22" fmla="*/ 649 w 1169"/>
                  <a:gd name="T23" fmla="*/ 581 h 939"/>
                  <a:gd name="T24" fmla="*/ 813 w 1169"/>
                  <a:gd name="T25" fmla="*/ 569 h 939"/>
                  <a:gd name="T26" fmla="*/ 821 w 1169"/>
                  <a:gd name="T27" fmla="*/ 421 h 939"/>
                  <a:gd name="T28" fmla="*/ 837 w 1169"/>
                  <a:gd name="T29" fmla="*/ 313 h 939"/>
                  <a:gd name="T30" fmla="*/ 1021 w 1169"/>
                  <a:gd name="T31" fmla="*/ 293 h 939"/>
                  <a:gd name="T32" fmla="*/ 1069 w 1169"/>
                  <a:gd name="T33" fmla="*/ 333 h 939"/>
                  <a:gd name="T34" fmla="*/ 1085 w 1169"/>
                  <a:gd name="T35" fmla="*/ 385 h 939"/>
                  <a:gd name="T36" fmla="*/ 1109 w 1169"/>
                  <a:gd name="T37" fmla="*/ 425 h 939"/>
                  <a:gd name="T38" fmla="*/ 1121 w 1169"/>
                  <a:gd name="T39" fmla="*/ 477 h 939"/>
                  <a:gd name="T40" fmla="*/ 1141 w 1169"/>
                  <a:gd name="T41" fmla="*/ 513 h 939"/>
                  <a:gd name="T42" fmla="*/ 1149 w 1169"/>
                  <a:gd name="T43" fmla="*/ 573 h 939"/>
                  <a:gd name="T44" fmla="*/ 1145 w 1169"/>
                  <a:gd name="T45" fmla="*/ 829 h 939"/>
                  <a:gd name="T46" fmla="*/ 1125 w 1169"/>
                  <a:gd name="T47" fmla="*/ 833 h 939"/>
                  <a:gd name="T48" fmla="*/ 1089 w 1169"/>
                  <a:gd name="T49" fmla="*/ 869 h 939"/>
                  <a:gd name="T50" fmla="*/ 1049 w 1169"/>
                  <a:gd name="T51" fmla="*/ 889 h 939"/>
                  <a:gd name="T52" fmla="*/ 989 w 1169"/>
                  <a:gd name="T53" fmla="*/ 897 h 939"/>
                  <a:gd name="T54" fmla="*/ 893 w 1169"/>
                  <a:gd name="T55" fmla="*/ 921 h 939"/>
                  <a:gd name="T56" fmla="*/ 853 w 1169"/>
                  <a:gd name="T57" fmla="*/ 921 h 939"/>
                  <a:gd name="T58" fmla="*/ 833 w 1169"/>
                  <a:gd name="T59" fmla="*/ 929 h 939"/>
                  <a:gd name="T60" fmla="*/ 717 w 1169"/>
                  <a:gd name="T61" fmla="*/ 937 h 939"/>
                  <a:gd name="T62" fmla="*/ 693 w 1169"/>
                  <a:gd name="T63" fmla="*/ 925 h 939"/>
                  <a:gd name="T64" fmla="*/ 457 w 1169"/>
                  <a:gd name="T65" fmla="*/ 909 h 939"/>
                  <a:gd name="T66" fmla="*/ 449 w 1169"/>
                  <a:gd name="T67" fmla="*/ 897 h 939"/>
                  <a:gd name="T68" fmla="*/ 365 w 1169"/>
                  <a:gd name="T69" fmla="*/ 881 h 939"/>
                  <a:gd name="T70" fmla="*/ 349 w 1169"/>
                  <a:gd name="T71" fmla="*/ 865 h 939"/>
                  <a:gd name="T72" fmla="*/ 165 w 1169"/>
                  <a:gd name="T73" fmla="*/ 797 h 939"/>
                  <a:gd name="T74" fmla="*/ 149 w 1169"/>
                  <a:gd name="T75" fmla="*/ 777 h 939"/>
                  <a:gd name="T76" fmla="*/ 77 w 1169"/>
                  <a:gd name="T77" fmla="*/ 737 h 939"/>
                  <a:gd name="T78" fmla="*/ 1 w 1169"/>
                  <a:gd name="T79" fmla="*/ 681 h 939"/>
                  <a:gd name="T80" fmla="*/ 21 w 1169"/>
                  <a:gd name="T81" fmla="*/ 665 h 939"/>
                  <a:gd name="T82" fmla="*/ 53 w 1169"/>
                  <a:gd name="T83" fmla="*/ 625 h 939"/>
                  <a:gd name="T84" fmla="*/ 93 w 1169"/>
                  <a:gd name="T85" fmla="*/ 469 h 939"/>
                  <a:gd name="T86" fmla="*/ 105 w 1169"/>
                  <a:gd name="T87" fmla="*/ 453 h 939"/>
                  <a:gd name="T88" fmla="*/ 117 w 1169"/>
                  <a:gd name="T89" fmla="*/ 393 h 939"/>
                  <a:gd name="T90" fmla="*/ 105 w 1169"/>
                  <a:gd name="T91" fmla="*/ 265 h 939"/>
                  <a:gd name="T92" fmla="*/ 89 w 1169"/>
                  <a:gd name="T93" fmla="*/ 205 h 939"/>
                  <a:gd name="T94" fmla="*/ 41 w 1169"/>
                  <a:gd name="T95" fmla="*/ 149 h 939"/>
                  <a:gd name="T96" fmla="*/ 101 w 1169"/>
                  <a:gd name="T97" fmla="*/ 81 h 939"/>
                  <a:gd name="T98" fmla="*/ 161 w 1169"/>
                  <a:gd name="T99" fmla="*/ 45 h 939"/>
                  <a:gd name="T100" fmla="*/ 213 w 1169"/>
                  <a:gd name="T101" fmla="*/ 37 h 939"/>
                  <a:gd name="T102" fmla="*/ 233 w 1169"/>
                  <a:gd name="T103" fmla="*/ 17 h 939"/>
                  <a:gd name="T104" fmla="*/ 269 w 1169"/>
                  <a:gd name="T105" fmla="*/ 17 h 939"/>
                  <a:gd name="T106" fmla="*/ 309 w 1169"/>
                  <a:gd name="T107" fmla="*/ 5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69" h="939">
                    <a:moveTo>
                      <a:pt x="309" y="5"/>
                    </a:moveTo>
                    <a:cubicBezTo>
                      <a:pt x="287" y="49"/>
                      <a:pt x="268" y="96"/>
                      <a:pt x="281" y="149"/>
                    </a:cubicBezTo>
                    <a:cubicBezTo>
                      <a:pt x="296" y="211"/>
                      <a:pt x="342" y="254"/>
                      <a:pt x="405" y="261"/>
                    </a:cubicBezTo>
                    <a:cubicBezTo>
                      <a:pt x="414" y="263"/>
                      <a:pt x="411" y="253"/>
                      <a:pt x="417" y="253"/>
                    </a:cubicBezTo>
                    <a:cubicBezTo>
                      <a:pt x="435" y="264"/>
                      <a:pt x="431" y="261"/>
                      <a:pt x="457" y="257"/>
                    </a:cubicBezTo>
                    <a:cubicBezTo>
                      <a:pt x="477" y="254"/>
                      <a:pt x="489" y="255"/>
                      <a:pt x="513" y="249"/>
                    </a:cubicBezTo>
                    <a:cubicBezTo>
                      <a:pt x="522" y="247"/>
                      <a:pt x="535" y="246"/>
                      <a:pt x="537" y="245"/>
                    </a:cubicBezTo>
                    <a:cubicBezTo>
                      <a:pt x="552" y="240"/>
                      <a:pt x="560" y="228"/>
                      <a:pt x="577" y="237"/>
                    </a:cubicBezTo>
                    <a:cubicBezTo>
                      <a:pt x="569" y="274"/>
                      <a:pt x="576" y="308"/>
                      <a:pt x="561" y="333"/>
                    </a:cubicBezTo>
                    <a:cubicBezTo>
                      <a:pt x="518" y="333"/>
                      <a:pt x="489" y="327"/>
                      <a:pt x="449" y="353"/>
                    </a:cubicBezTo>
                    <a:cubicBezTo>
                      <a:pt x="404" y="383"/>
                      <a:pt x="379" y="414"/>
                      <a:pt x="397" y="485"/>
                    </a:cubicBezTo>
                    <a:cubicBezTo>
                      <a:pt x="466" y="532"/>
                      <a:pt x="557" y="557"/>
                      <a:pt x="649" y="581"/>
                    </a:cubicBezTo>
                    <a:cubicBezTo>
                      <a:pt x="708" y="570"/>
                      <a:pt x="773" y="609"/>
                      <a:pt x="813" y="569"/>
                    </a:cubicBezTo>
                    <a:cubicBezTo>
                      <a:pt x="821" y="519"/>
                      <a:pt x="844" y="471"/>
                      <a:pt x="821" y="421"/>
                    </a:cubicBezTo>
                    <a:cubicBezTo>
                      <a:pt x="832" y="390"/>
                      <a:pt x="838" y="355"/>
                      <a:pt x="837" y="313"/>
                    </a:cubicBezTo>
                    <a:cubicBezTo>
                      <a:pt x="902" y="290"/>
                      <a:pt x="951" y="310"/>
                      <a:pt x="1021" y="293"/>
                    </a:cubicBezTo>
                    <a:cubicBezTo>
                      <a:pt x="1040" y="305"/>
                      <a:pt x="1057" y="307"/>
                      <a:pt x="1069" y="333"/>
                    </a:cubicBezTo>
                    <a:cubicBezTo>
                      <a:pt x="1075" y="346"/>
                      <a:pt x="1077" y="367"/>
                      <a:pt x="1085" y="385"/>
                    </a:cubicBezTo>
                    <a:cubicBezTo>
                      <a:pt x="1091" y="399"/>
                      <a:pt x="1103" y="411"/>
                      <a:pt x="1109" y="425"/>
                    </a:cubicBezTo>
                    <a:cubicBezTo>
                      <a:pt x="1115" y="441"/>
                      <a:pt x="1115" y="460"/>
                      <a:pt x="1121" y="477"/>
                    </a:cubicBezTo>
                    <a:cubicBezTo>
                      <a:pt x="1125" y="489"/>
                      <a:pt x="1137" y="501"/>
                      <a:pt x="1141" y="513"/>
                    </a:cubicBezTo>
                    <a:cubicBezTo>
                      <a:pt x="1146" y="531"/>
                      <a:pt x="1144" y="556"/>
                      <a:pt x="1149" y="573"/>
                    </a:cubicBezTo>
                    <a:cubicBezTo>
                      <a:pt x="1169" y="644"/>
                      <a:pt x="1154" y="759"/>
                      <a:pt x="1145" y="829"/>
                    </a:cubicBezTo>
                    <a:cubicBezTo>
                      <a:pt x="1140" y="832"/>
                      <a:pt x="1134" y="834"/>
                      <a:pt x="1125" y="833"/>
                    </a:cubicBezTo>
                    <a:cubicBezTo>
                      <a:pt x="1115" y="847"/>
                      <a:pt x="1107" y="857"/>
                      <a:pt x="1089" y="869"/>
                    </a:cubicBezTo>
                    <a:cubicBezTo>
                      <a:pt x="1075" y="879"/>
                      <a:pt x="1072" y="882"/>
                      <a:pt x="1049" y="889"/>
                    </a:cubicBezTo>
                    <a:cubicBezTo>
                      <a:pt x="1031" y="894"/>
                      <a:pt x="1018" y="894"/>
                      <a:pt x="989" y="897"/>
                    </a:cubicBezTo>
                    <a:cubicBezTo>
                      <a:pt x="957" y="900"/>
                      <a:pt x="924" y="917"/>
                      <a:pt x="893" y="921"/>
                    </a:cubicBezTo>
                    <a:cubicBezTo>
                      <a:pt x="880" y="923"/>
                      <a:pt x="865" y="919"/>
                      <a:pt x="853" y="921"/>
                    </a:cubicBezTo>
                    <a:cubicBezTo>
                      <a:pt x="847" y="922"/>
                      <a:pt x="839" y="928"/>
                      <a:pt x="833" y="929"/>
                    </a:cubicBezTo>
                    <a:cubicBezTo>
                      <a:pt x="794" y="933"/>
                      <a:pt x="751" y="921"/>
                      <a:pt x="717" y="937"/>
                    </a:cubicBezTo>
                    <a:cubicBezTo>
                      <a:pt x="703" y="939"/>
                      <a:pt x="700" y="930"/>
                      <a:pt x="693" y="925"/>
                    </a:cubicBezTo>
                    <a:cubicBezTo>
                      <a:pt x="612" y="939"/>
                      <a:pt x="527" y="895"/>
                      <a:pt x="457" y="909"/>
                    </a:cubicBezTo>
                    <a:cubicBezTo>
                      <a:pt x="457" y="902"/>
                      <a:pt x="454" y="899"/>
                      <a:pt x="449" y="897"/>
                    </a:cubicBezTo>
                    <a:cubicBezTo>
                      <a:pt x="413" y="894"/>
                      <a:pt x="397" y="883"/>
                      <a:pt x="365" y="881"/>
                    </a:cubicBezTo>
                    <a:cubicBezTo>
                      <a:pt x="352" y="883"/>
                      <a:pt x="354" y="871"/>
                      <a:pt x="349" y="865"/>
                    </a:cubicBezTo>
                    <a:cubicBezTo>
                      <a:pt x="285" y="861"/>
                      <a:pt x="229" y="814"/>
                      <a:pt x="165" y="797"/>
                    </a:cubicBezTo>
                    <a:cubicBezTo>
                      <a:pt x="162" y="788"/>
                      <a:pt x="152" y="786"/>
                      <a:pt x="149" y="777"/>
                    </a:cubicBezTo>
                    <a:cubicBezTo>
                      <a:pt x="114" y="774"/>
                      <a:pt x="88" y="763"/>
                      <a:pt x="77" y="737"/>
                    </a:cubicBezTo>
                    <a:cubicBezTo>
                      <a:pt x="41" y="729"/>
                      <a:pt x="21" y="705"/>
                      <a:pt x="1" y="681"/>
                    </a:cubicBezTo>
                    <a:cubicBezTo>
                      <a:pt x="0" y="668"/>
                      <a:pt x="11" y="667"/>
                      <a:pt x="21" y="665"/>
                    </a:cubicBezTo>
                    <a:cubicBezTo>
                      <a:pt x="30" y="650"/>
                      <a:pt x="32" y="628"/>
                      <a:pt x="53" y="625"/>
                    </a:cubicBezTo>
                    <a:cubicBezTo>
                      <a:pt x="51" y="575"/>
                      <a:pt x="101" y="525"/>
                      <a:pt x="93" y="469"/>
                    </a:cubicBezTo>
                    <a:cubicBezTo>
                      <a:pt x="98" y="465"/>
                      <a:pt x="101" y="458"/>
                      <a:pt x="105" y="453"/>
                    </a:cubicBezTo>
                    <a:cubicBezTo>
                      <a:pt x="104" y="428"/>
                      <a:pt x="104" y="404"/>
                      <a:pt x="117" y="393"/>
                    </a:cubicBezTo>
                    <a:cubicBezTo>
                      <a:pt x="114" y="351"/>
                      <a:pt x="101" y="302"/>
                      <a:pt x="105" y="265"/>
                    </a:cubicBezTo>
                    <a:cubicBezTo>
                      <a:pt x="101" y="246"/>
                      <a:pt x="75" y="228"/>
                      <a:pt x="89" y="205"/>
                    </a:cubicBezTo>
                    <a:cubicBezTo>
                      <a:pt x="69" y="191"/>
                      <a:pt x="70" y="155"/>
                      <a:pt x="41" y="149"/>
                    </a:cubicBezTo>
                    <a:cubicBezTo>
                      <a:pt x="43" y="108"/>
                      <a:pt x="97" y="119"/>
                      <a:pt x="101" y="81"/>
                    </a:cubicBezTo>
                    <a:cubicBezTo>
                      <a:pt x="122" y="70"/>
                      <a:pt x="157" y="73"/>
                      <a:pt x="161" y="45"/>
                    </a:cubicBezTo>
                    <a:cubicBezTo>
                      <a:pt x="189" y="55"/>
                      <a:pt x="192" y="22"/>
                      <a:pt x="213" y="37"/>
                    </a:cubicBezTo>
                    <a:cubicBezTo>
                      <a:pt x="224" y="34"/>
                      <a:pt x="221" y="19"/>
                      <a:pt x="233" y="17"/>
                    </a:cubicBezTo>
                    <a:cubicBezTo>
                      <a:pt x="245" y="17"/>
                      <a:pt x="257" y="17"/>
                      <a:pt x="269" y="17"/>
                    </a:cubicBezTo>
                    <a:cubicBezTo>
                      <a:pt x="269" y="0"/>
                      <a:pt x="293" y="6"/>
                      <a:pt x="30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568"/>
              <p:cNvSpPr>
                <a:spLocks/>
              </p:cNvSpPr>
              <p:nvPr/>
            </p:nvSpPr>
            <p:spPr bwMode="auto">
              <a:xfrm>
                <a:off x="3203" y="2988"/>
                <a:ext cx="7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569"/>
              <p:cNvSpPr>
                <a:spLocks/>
              </p:cNvSpPr>
              <p:nvPr/>
            </p:nvSpPr>
            <p:spPr bwMode="auto">
              <a:xfrm>
                <a:off x="3276" y="2990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570"/>
              <p:cNvSpPr>
                <a:spLocks/>
              </p:cNvSpPr>
              <p:nvPr/>
            </p:nvSpPr>
            <p:spPr bwMode="auto">
              <a:xfrm>
                <a:off x="3195" y="2992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571"/>
              <p:cNvSpPr>
                <a:spLocks/>
              </p:cNvSpPr>
              <p:nvPr/>
            </p:nvSpPr>
            <p:spPr bwMode="auto">
              <a:xfrm>
                <a:off x="4503" y="299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572"/>
              <p:cNvSpPr>
                <a:spLocks/>
              </p:cNvSpPr>
              <p:nvPr/>
            </p:nvSpPr>
            <p:spPr bwMode="auto">
              <a:xfrm>
                <a:off x="3216" y="2995"/>
                <a:ext cx="5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573"/>
              <p:cNvSpPr>
                <a:spLocks/>
              </p:cNvSpPr>
              <p:nvPr/>
            </p:nvSpPr>
            <p:spPr bwMode="auto">
              <a:xfrm>
                <a:off x="4493" y="2994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574"/>
              <p:cNvSpPr>
                <a:spLocks/>
              </p:cNvSpPr>
              <p:nvPr/>
            </p:nvSpPr>
            <p:spPr bwMode="auto">
              <a:xfrm>
                <a:off x="3207" y="2998"/>
                <a:ext cx="4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575"/>
              <p:cNvSpPr>
                <a:spLocks/>
              </p:cNvSpPr>
              <p:nvPr/>
            </p:nvSpPr>
            <p:spPr bwMode="auto">
              <a:xfrm>
                <a:off x="3197" y="3002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576"/>
              <p:cNvSpPr>
                <a:spLocks/>
              </p:cNvSpPr>
              <p:nvPr/>
            </p:nvSpPr>
            <p:spPr bwMode="auto">
              <a:xfrm>
                <a:off x="3220" y="3006"/>
                <a:ext cx="4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577"/>
              <p:cNvSpPr>
                <a:spLocks/>
              </p:cNvSpPr>
              <p:nvPr/>
            </p:nvSpPr>
            <p:spPr bwMode="auto">
              <a:xfrm>
                <a:off x="3210" y="3008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578"/>
              <p:cNvSpPr>
                <a:spLocks/>
              </p:cNvSpPr>
              <p:nvPr/>
            </p:nvSpPr>
            <p:spPr bwMode="auto">
              <a:xfrm>
                <a:off x="4473" y="3008"/>
                <a:ext cx="9" cy="8"/>
              </a:xfrm>
              <a:custGeom>
                <a:avLst/>
                <a:gdLst>
                  <a:gd name="T0" fmla="*/ 8 w 22"/>
                  <a:gd name="T1" fmla="*/ 4 h 20"/>
                  <a:gd name="T2" fmla="*/ 12 w 22"/>
                  <a:gd name="T3" fmla="*/ 20 h 20"/>
                  <a:gd name="T4" fmla="*/ 8 w 22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8" y="4"/>
                    </a:moveTo>
                    <a:cubicBezTo>
                      <a:pt x="22" y="0"/>
                      <a:pt x="15" y="17"/>
                      <a:pt x="12" y="20"/>
                    </a:cubicBezTo>
                    <a:cubicBezTo>
                      <a:pt x="0" y="17"/>
                      <a:pt x="8" y="1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579"/>
              <p:cNvSpPr>
                <a:spLocks/>
              </p:cNvSpPr>
              <p:nvPr/>
            </p:nvSpPr>
            <p:spPr bwMode="auto">
              <a:xfrm>
                <a:off x="3200" y="3011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580"/>
              <p:cNvSpPr>
                <a:spLocks/>
              </p:cNvSpPr>
              <p:nvPr/>
            </p:nvSpPr>
            <p:spPr bwMode="auto">
              <a:xfrm>
                <a:off x="4971" y="301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581"/>
              <p:cNvSpPr>
                <a:spLocks/>
              </p:cNvSpPr>
              <p:nvPr/>
            </p:nvSpPr>
            <p:spPr bwMode="auto">
              <a:xfrm>
                <a:off x="3220" y="3015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582"/>
              <p:cNvSpPr>
                <a:spLocks/>
              </p:cNvSpPr>
              <p:nvPr/>
            </p:nvSpPr>
            <p:spPr bwMode="auto">
              <a:xfrm>
                <a:off x="3213" y="3015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583"/>
              <p:cNvSpPr>
                <a:spLocks/>
              </p:cNvSpPr>
              <p:nvPr/>
            </p:nvSpPr>
            <p:spPr bwMode="auto">
              <a:xfrm>
                <a:off x="4484" y="3018"/>
                <a:ext cx="15" cy="7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584"/>
              <p:cNvSpPr>
                <a:spLocks/>
              </p:cNvSpPr>
              <p:nvPr/>
            </p:nvSpPr>
            <p:spPr bwMode="auto">
              <a:xfrm>
                <a:off x="3203" y="3019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585"/>
              <p:cNvSpPr>
                <a:spLocks/>
              </p:cNvSpPr>
              <p:nvPr/>
            </p:nvSpPr>
            <p:spPr bwMode="auto">
              <a:xfrm>
                <a:off x="4480" y="302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586"/>
              <p:cNvSpPr>
                <a:spLocks/>
              </p:cNvSpPr>
              <p:nvPr/>
            </p:nvSpPr>
            <p:spPr bwMode="auto">
              <a:xfrm>
                <a:off x="2998" y="3023"/>
                <a:ext cx="4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587"/>
              <p:cNvSpPr>
                <a:spLocks/>
              </p:cNvSpPr>
              <p:nvPr/>
            </p:nvSpPr>
            <p:spPr bwMode="auto">
              <a:xfrm>
                <a:off x="3224" y="3026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588"/>
              <p:cNvSpPr>
                <a:spLocks/>
              </p:cNvSpPr>
              <p:nvPr/>
            </p:nvSpPr>
            <p:spPr bwMode="auto">
              <a:xfrm>
                <a:off x="3215" y="3028"/>
                <a:ext cx="5" cy="3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589"/>
              <p:cNvSpPr>
                <a:spLocks/>
              </p:cNvSpPr>
              <p:nvPr/>
            </p:nvSpPr>
            <p:spPr bwMode="auto">
              <a:xfrm>
                <a:off x="3205" y="303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590"/>
              <p:cNvSpPr>
                <a:spLocks/>
              </p:cNvSpPr>
              <p:nvPr/>
            </p:nvSpPr>
            <p:spPr bwMode="auto">
              <a:xfrm>
                <a:off x="4472" y="3032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591"/>
              <p:cNvSpPr>
                <a:spLocks/>
              </p:cNvSpPr>
              <p:nvPr/>
            </p:nvSpPr>
            <p:spPr bwMode="auto">
              <a:xfrm>
                <a:off x="4966" y="303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592"/>
              <p:cNvSpPr>
                <a:spLocks/>
              </p:cNvSpPr>
              <p:nvPr/>
            </p:nvSpPr>
            <p:spPr bwMode="auto">
              <a:xfrm>
                <a:off x="3228" y="303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593"/>
              <p:cNvSpPr>
                <a:spLocks/>
              </p:cNvSpPr>
              <p:nvPr/>
            </p:nvSpPr>
            <p:spPr bwMode="auto">
              <a:xfrm>
                <a:off x="4462" y="3036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94"/>
              <p:cNvSpPr>
                <a:spLocks/>
              </p:cNvSpPr>
              <p:nvPr/>
            </p:nvSpPr>
            <p:spPr bwMode="auto">
              <a:xfrm>
                <a:off x="4957" y="3036"/>
                <a:ext cx="8" cy="9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595"/>
              <p:cNvSpPr>
                <a:spLocks/>
              </p:cNvSpPr>
              <p:nvPr/>
            </p:nvSpPr>
            <p:spPr bwMode="auto">
              <a:xfrm>
                <a:off x="3218" y="3037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596"/>
              <p:cNvSpPr>
                <a:spLocks/>
              </p:cNvSpPr>
              <p:nvPr/>
            </p:nvSpPr>
            <p:spPr bwMode="auto">
              <a:xfrm>
                <a:off x="2978" y="3037"/>
                <a:ext cx="8" cy="6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597"/>
              <p:cNvSpPr>
                <a:spLocks/>
              </p:cNvSpPr>
              <p:nvPr/>
            </p:nvSpPr>
            <p:spPr bwMode="auto">
              <a:xfrm>
                <a:off x="6322" y="303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598"/>
              <p:cNvSpPr>
                <a:spLocks/>
              </p:cNvSpPr>
              <p:nvPr/>
            </p:nvSpPr>
            <p:spPr bwMode="auto">
              <a:xfrm>
                <a:off x="3208" y="3040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599"/>
              <p:cNvSpPr>
                <a:spLocks/>
              </p:cNvSpPr>
              <p:nvPr/>
            </p:nvSpPr>
            <p:spPr bwMode="auto">
              <a:xfrm>
                <a:off x="3229" y="3043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600"/>
              <p:cNvSpPr>
                <a:spLocks/>
              </p:cNvSpPr>
              <p:nvPr/>
            </p:nvSpPr>
            <p:spPr bwMode="auto">
              <a:xfrm>
                <a:off x="5337" y="3045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601"/>
              <p:cNvSpPr>
                <a:spLocks/>
              </p:cNvSpPr>
              <p:nvPr/>
            </p:nvSpPr>
            <p:spPr bwMode="auto">
              <a:xfrm>
                <a:off x="2980" y="3043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602"/>
              <p:cNvSpPr>
                <a:spLocks/>
              </p:cNvSpPr>
              <p:nvPr/>
            </p:nvSpPr>
            <p:spPr bwMode="auto">
              <a:xfrm>
                <a:off x="3217" y="3046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603"/>
              <p:cNvSpPr>
                <a:spLocks/>
              </p:cNvSpPr>
              <p:nvPr/>
            </p:nvSpPr>
            <p:spPr bwMode="auto">
              <a:xfrm>
                <a:off x="4961" y="304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604"/>
              <p:cNvSpPr>
                <a:spLocks/>
              </p:cNvSpPr>
              <p:nvPr/>
            </p:nvSpPr>
            <p:spPr bwMode="auto">
              <a:xfrm>
                <a:off x="4456" y="304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605"/>
              <p:cNvSpPr>
                <a:spLocks/>
              </p:cNvSpPr>
              <p:nvPr/>
            </p:nvSpPr>
            <p:spPr bwMode="auto">
              <a:xfrm>
                <a:off x="2972" y="3050"/>
                <a:ext cx="8" cy="5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606"/>
              <p:cNvSpPr>
                <a:spLocks/>
              </p:cNvSpPr>
              <p:nvPr/>
            </p:nvSpPr>
            <p:spPr bwMode="auto">
              <a:xfrm>
                <a:off x="3210" y="3050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808"/>
            <p:cNvGrpSpPr>
              <a:grpSpLocks/>
            </p:cNvGrpSpPr>
            <p:nvPr/>
          </p:nvGrpSpPr>
          <p:grpSpPr bwMode="auto">
            <a:xfrm>
              <a:off x="3794125" y="4287438"/>
              <a:ext cx="5422900" cy="417513"/>
              <a:chOff x="2774" y="3051"/>
              <a:chExt cx="3416" cy="263"/>
            </a:xfrm>
          </p:grpSpPr>
          <p:sp>
            <p:nvSpPr>
              <p:cNvPr id="220" name="Freeform 608"/>
              <p:cNvSpPr>
                <a:spLocks/>
              </p:cNvSpPr>
              <p:nvPr/>
            </p:nvSpPr>
            <p:spPr bwMode="auto">
              <a:xfrm>
                <a:off x="2964" y="3051"/>
                <a:ext cx="5" cy="6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609"/>
              <p:cNvSpPr>
                <a:spLocks/>
              </p:cNvSpPr>
              <p:nvPr/>
            </p:nvSpPr>
            <p:spPr bwMode="auto">
              <a:xfrm>
                <a:off x="3232" y="3052"/>
                <a:ext cx="5" cy="8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610"/>
              <p:cNvSpPr>
                <a:spLocks/>
              </p:cNvSpPr>
              <p:nvPr/>
            </p:nvSpPr>
            <p:spPr bwMode="auto">
              <a:xfrm>
                <a:off x="4469" y="305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611"/>
              <p:cNvSpPr>
                <a:spLocks/>
              </p:cNvSpPr>
              <p:nvPr/>
            </p:nvSpPr>
            <p:spPr bwMode="auto">
              <a:xfrm>
                <a:off x="2986" y="3056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612"/>
              <p:cNvSpPr>
                <a:spLocks/>
              </p:cNvSpPr>
              <p:nvPr/>
            </p:nvSpPr>
            <p:spPr bwMode="auto">
              <a:xfrm>
                <a:off x="3220" y="3055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613"/>
              <p:cNvSpPr>
                <a:spLocks/>
              </p:cNvSpPr>
              <p:nvPr/>
            </p:nvSpPr>
            <p:spPr bwMode="auto">
              <a:xfrm>
                <a:off x="4457" y="3057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614"/>
              <p:cNvSpPr>
                <a:spLocks/>
              </p:cNvSpPr>
              <p:nvPr/>
            </p:nvSpPr>
            <p:spPr bwMode="auto">
              <a:xfrm>
                <a:off x="3213" y="3058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615"/>
              <p:cNvSpPr>
                <a:spLocks/>
              </p:cNvSpPr>
              <p:nvPr/>
            </p:nvSpPr>
            <p:spPr bwMode="auto">
              <a:xfrm>
                <a:off x="2974" y="3059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616"/>
              <p:cNvSpPr>
                <a:spLocks/>
              </p:cNvSpPr>
              <p:nvPr/>
            </p:nvSpPr>
            <p:spPr bwMode="auto">
              <a:xfrm>
                <a:off x="4449" y="3060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617"/>
              <p:cNvSpPr>
                <a:spLocks/>
              </p:cNvSpPr>
              <p:nvPr/>
            </p:nvSpPr>
            <p:spPr bwMode="auto">
              <a:xfrm>
                <a:off x="2967" y="3061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618"/>
              <p:cNvSpPr>
                <a:spLocks/>
              </p:cNvSpPr>
              <p:nvPr/>
            </p:nvSpPr>
            <p:spPr bwMode="auto">
              <a:xfrm>
                <a:off x="3234" y="3062"/>
                <a:ext cx="5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619"/>
              <p:cNvSpPr>
                <a:spLocks/>
              </p:cNvSpPr>
              <p:nvPr/>
            </p:nvSpPr>
            <p:spPr bwMode="auto">
              <a:xfrm>
                <a:off x="2957" y="3065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620"/>
              <p:cNvSpPr>
                <a:spLocks/>
              </p:cNvSpPr>
              <p:nvPr/>
            </p:nvSpPr>
            <p:spPr bwMode="auto">
              <a:xfrm>
                <a:off x="4851" y="3065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621"/>
              <p:cNvSpPr>
                <a:spLocks/>
              </p:cNvSpPr>
              <p:nvPr/>
            </p:nvSpPr>
            <p:spPr bwMode="auto">
              <a:xfrm>
                <a:off x="3220" y="3066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622"/>
              <p:cNvSpPr>
                <a:spLocks/>
              </p:cNvSpPr>
              <p:nvPr/>
            </p:nvSpPr>
            <p:spPr bwMode="auto">
              <a:xfrm>
                <a:off x="4462" y="3064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623"/>
              <p:cNvSpPr>
                <a:spLocks/>
              </p:cNvSpPr>
              <p:nvPr/>
            </p:nvSpPr>
            <p:spPr bwMode="auto">
              <a:xfrm>
                <a:off x="3214" y="3068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624"/>
              <p:cNvSpPr>
                <a:spLocks/>
              </p:cNvSpPr>
              <p:nvPr/>
            </p:nvSpPr>
            <p:spPr bwMode="auto">
              <a:xfrm>
                <a:off x="2980" y="307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625"/>
              <p:cNvSpPr>
                <a:spLocks/>
              </p:cNvSpPr>
              <p:nvPr/>
            </p:nvSpPr>
            <p:spPr bwMode="auto">
              <a:xfrm>
                <a:off x="4297" y="307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626"/>
              <p:cNvSpPr>
                <a:spLocks/>
              </p:cNvSpPr>
              <p:nvPr/>
            </p:nvSpPr>
            <p:spPr bwMode="auto">
              <a:xfrm>
                <a:off x="4451" y="3070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627"/>
              <p:cNvSpPr>
                <a:spLocks/>
              </p:cNvSpPr>
              <p:nvPr/>
            </p:nvSpPr>
            <p:spPr bwMode="auto">
              <a:xfrm>
                <a:off x="2970" y="307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628"/>
              <p:cNvSpPr>
                <a:spLocks/>
              </p:cNvSpPr>
              <p:nvPr/>
            </p:nvSpPr>
            <p:spPr bwMode="auto">
              <a:xfrm>
                <a:off x="3237" y="3072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629"/>
              <p:cNvSpPr>
                <a:spLocks/>
              </p:cNvSpPr>
              <p:nvPr/>
            </p:nvSpPr>
            <p:spPr bwMode="auto">
              <a:xfrm>
                <a:off x="2960" y="3074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630"/>
              <p:cNvSpPr>
                <a:spLocks/>
              </p:cNvSpPr>
              <p:nvPr/>
            </p:nvSpPr>
            <p:spPr bwMode="auto">
              <a:xfrm>
                <a:off x="3228" y="3074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631"/>
              <p:cNvSpPr>
                <a:spLocks/>
              </p:cNvSpPr>
              <p:nvPr/>
            </p:nvSpPr>
            <p:spPr bwMode="auto">
              <a:xfrm>
                <a:off x="2951" y="3075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632"/>
              <p:cNvSpPr>
                <a:spLocks/>
              </p:cNvSpPr>
              <p:nvPr/>
            </p:nvSpPr>
            <p:spPr bwMode="auto">
              <a:xfrm>
                <a:off x="4460" y="3076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633"/>
              <p:cNvSpPr>
                <a:spLocks/>
              </p:cNvSpPr>
              <p:nvPr/>
            </p:nvSpPr>
            <p:spPr bwMode="auto">
              <a:xfrm>
                <a:off x="4454" y="307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634"/>
              <p:cNvSpPr>
                <a:spLocks/>
              </p:cNvSpPr>
              <p:nvPr/>
            </p:nvSpPr>
            <p:spPr bwMode="auto">
              <a:xfrm>
                <a:off x="2972" y="3081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635"/>
              <p:cNvSpPr>
                <a:spLocks/>
              </p:cNvSpPr>
              <p:nvPr/>
            </p:nvSpPr>
            <p:spPr bwMode="auto">
              <a:xfrm>
                <a:off x="4444" y="308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636"/>
              <p:cNvSpPr>
                <a:spLocks/>
              </p:cNvSpPr>
              <p:nvPr/>
            </p:nvSpPr>
            <p:spPr bwMode="auto">
              <a:xfrm>
                <a:off x="5324" y="3081"/>
                <a:ext cx="42" cy="47"/>
              </a:xfrm>
              <a:custGeom>
                <a:avLst/>
                <a:gdLst>
                  <a:gd name="T0" fmla="*/ 52 w 104"/>
                  <a:gd name="T1" fmla="*/ 0 h 116"/>
                  <a:gd name="T2" fmla="*/ 84 w 104"/>
                  <a:gd name="T3" fmla="*/ 16 h 116"/>
                  <a:gd name="T4" fmla="*/ 48 w 104"/>
                  <a:gd name="T5" fmla="*/ 116 h 116"/>
                  <a:gd name="T6" fmla="*/ 0 w 104"/>
                  <a:gd name="T7" fmla="*/ 104 h 116"/>
                  <a:gd name="T8" fmla="*/ 20 w 104"/>
                  <a:gd name="T9" fmla="*/ 16 h 116"/>
                  <a:gd name="T10" fmla="*/ 52 w 104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16">
                    <a:moveTo>
                      <a:pt x="52" y="0"/>
                    </a:moveTo>
                    <a:cubicBezTo>
                      <a:pt x="57" y="19"/>
                      <a:pt x="68" y="12"/>
                      <a:pt x="84" y="16"/>
                    </a:cubicBezTo>
                    <a:cubicBezTo>
                      <a:pt x="104" y="57"/>
                      <a:pt x="90" y="105"/>
                      <a:pt x="48" y="116"/>
                    </a:cubicBezTo>
                    <a:cubicBezTo>
                      <a:pt x="37" y="107"/>
                      <a:pt x="18" y="106"/>
                      <a:pt x="0" y="104"/>
                    </a:cubicBezTo>
                    <a:cubicBezTo>
                      <a:pt x="0" y="80"/>
                      <a:pt x="7" y="45"/>
                      <a:pt x="20" y="16"/>
                    </a:cubicBezTo>
                    <a:cubicBezTo>
                      <a:pt x="29" y="13"/>
                      <a:pt x="45" y="14"/>
                      <a:pt x="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637"/>
              <p:cNvSpPr>
                <a:spLocks/>
              </p:cNvSpPr>
              <p:nvPr/>
            </p:nvSpPr>
            <p:spPr bwMode="auto">
              <a:xfrm>
                <a:off x="3240" y="3082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638"/>
              <p:cNvSpPr>
                <a:spLocks/>
              </p:cNvSpPr>
              <p:nvPr/>
            </p:nvSpPr>
            <p:spPr bwMode="auto">
              <a:xfrm>
                <a:off x="2960" y="3083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639"/>
              <p:cNvSpPr>
                <a:spLocks/>
              </p:cNvSpPr>
              <p:nvPr/>
            </p:nvSpPr>
            <p:spPr bwMode="auto">
              <a:xfrm>
                <a:off x="3230" y="3084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640"/>
              <p:cNvSpPr>
                <a:spLocks/>
              </p:cNvSpPr>
              <p:nvPr/>
            </p:nvSpPr>
            <p:spPr bwMode="auto">
              <a:xfrm>
                <a:off x="5259" y="3084"/>
                <a:ext cx="6" cy="13"/>
              </a:xfrm>
              <a:custGeom>
                <a:avLst/>
                <a:gdLst>
                  <a:gd name="T0" fmla="*/ 4 w 15"/>
                  <a:gd name="T1" fmla="*/ 0 h 31"/>
                  <a:gd name="T2" fmla="*/ 0 w 15"/>
                  <a:gd name="T3" fmla="*/ 28 h 31"/>
                  <a:gd name="T4" fmla="*/ 4 w 15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31">
                    <a:moveTo>
                      <a:pt x="4" y="0"/>
                    </a:moveTo>
                    <a:cubicBezTo>
                      <a:pt x="14" y="1"/>
                      <a:pt x="15" y="31"/>
                      <a:pt x="0" y="28"/>
                    </a:cubicBezTo>
                    <a:cubicBezTo>
                      <a:pt x="2" y="10"/>
                      <a:pt x="1" y="15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641"/>
              <p:cNvSpPr>
                <a:spLocks/>
              </p:cNvSpPr>
              <p:nvPr/>
            </p:nvSpPr>
            <p:spPr bwMode="auto">
              <a:xfrm>
                <a:off x="4311" y="3086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642"/>
              <p:cNvSpPr>
                <a:spLocks noEditPoints="1"/>
              </p:cNvSpPr>
              <p:nvPr/>
            </p:nvSpPr>
            <p:spPr bwMode="auto">
              <a:xfrm>
                <a:off x="2774" y="3085"/>
                <a:ext cx="107" cy="229"/>
              </a:xfrm>
              <a:custGeom>
                <a:avLst/>
                <a:gdLst>
                  <a:gd name="T0" fmla="*/ 79 w 262"/>
                  <a:gd name="T1" fmla="*/ 83 h 567"/>
                  <a:gd name="T2" fmla="*/ 143 w 262"/>
                  <a:gd name="T3" fmla="*/ 147 h 567"/>
                  <a:gd name="T4" fmla="*/ 207 w 262"/>
                  <a:gd name="T5" fmla="*/ 311 h 567"/>
                  <a:gd name="T6" fmla="*/ 207 w 262"/>
                  <a:gd name="T7" fmla="*/ 371 h 567"/>
                  <a:gd name="T8" fmla="*/ 239 w 262"/>
                  <a:gd name="T9" fmla="*/ 431 h 567"/>
                  <a:gd name="T10" fmla="*/ 251 w 262"/>
                  <a:gd name="T11" fmla="*/ 503 h 567"/>
                  <a:gd name="T12" fmla="*/ 191 w 262"/>
                  <a:gd name="T13" fmla="*/ 459 h 567"/>
                  <a:gd name="T14" fmla="*/ 87 w 262"/>
                  <a:gd name="T15" fmla="*/ 319 h 567"/>
                  <a:gd name="T16" fmla="*/ 3 w 262"/>
                  <a:gd name="T17" fmla="*/ 15 h 567"/>
                  <a:gd name="T18" fmla="*/ 47 w 262"/>
                  <a:gd name="T19" fmla="*/ 67 h 567"/>
                  <a:gd name="T20" fmla="*/ 35 w 262"/>
                  <a:gd name="T21" fmla="*/ 75 h 567"/>
                  <a:gd name="T22" fmla="*/ 63 w 262"/>
                  <a:gd name="T23" fmla="*/ 95 h 567"/>
                  <a:gd name="T24" fmla="*/ 39 w 262"/>
                  <a:gd name="T25" fmla="*/ 99 h 567"/>
                  <a:gd name="T26" fmla="*/ 95 w 262"/>
                  <a:gd name="T27" fmla="*/ 99 h 567"/>
                  <a:gd name="T28" fmla="*/ 71 w 262"/>
                  <a:gd name="T29" fmla="*/ 115 h 567"/>
                  <a:gd name="T30" fmla="*/ 91 w 262"/>
                  <a:gd name="T31" fmla="*/ 135 h 567"/>
                  <a:gd name="T32" fmla="*/ 67 w 262"/>
                  <a:gd name="T33" fmla="*/ 135 h 567"/>
                  <a:gd name="T34" fmla="*/ 43 w 262"/>
                  <a:gd name="T35" fmla="*/ 139 h 567"/>
                  <a:gd name="T36" fmla="*/ 107 w 262"/>
                  <a:gd name="T37" fmla="*/ 159 h 567"/>
                  <a:gd name="T38" fmla="*/ 51 w 262"/>
                  <a:gd name="T39" fmla="*/ 163 h 567"/>
                  <a:gd name="T40" fmla="*/ 139 w 262"/>
                  <a:gd name="T41" fmla="*/ 175 h 567"/>
                  <a:gd name="T42" fmla="*/ 83 w 262"/>
                  <a:gd name="T43" fmla="*/ 175 h 567"/>
                  <a:gd name="T44" fmla="*/ 143 w 262"/>
                  <a:gd name="T45" fmla="*/ 199 h 567"/>
                  <a:gd name="T46" fmla="*/ 111 w 262"/>
                  <a:gd name="T47" fmla="*/ 203 h 567"/>
                  <a:gd name="T48" fmla="*/ 87 w 262"/>
                  <a:gd name="T49" fmla="*/ 211 h 567"/>
                  <a:gd name="T50" fmla="*/ 155 w 262"/>
                  <a:gd name="T51" fmla="*/ 215 h 567"/>
                  <a:gd name="T52" fmla="*/ 115 w 262"/>
                  <a:gd name="T53" fmla="*/ 215 h 567"/>
                  <a:gd name="T54" fmla="*/ 79 w 262"/>
                  <a:gd name="T55" fmla="*/ 239 h 567"/>
                  <a:gd name="T56" fmla="*/ 159 w 262"/>
                  <a:gd name="T57" fmla="*/ 235 h 567"/>
                  <a:gd name="T58" fmla="*/ 135 w 262"/>
                  <a:gd name="T59" fmla="*/ 251 h 567"/>
                  <a:gd name="T60" fmla="*/ 99 w 262"/>
                  <a:gd name="T61" fmla="*/ 259 h 567"/>
                  <a:gd name="T62" fmla="*/ 151 w 262"/>
                  <a:gd name="T63" fmla="*/ 267 h 567"/>
                  <a:gd name="T64" fmla="*/ 143 w 262"/>
                  <a:gd name="T65" fmla="*/ 267 h 567"/>
                  <a:gd name="T66" fmla="*/ 115 w 262"/>
                  <a:gd name="T67" fmla="*/ 283 h 567"/>
                  <a:gd name="T68" fmla="*/ 83 w 262"/>
                  <a:gd name="T69" fmla="*/ 287 h 567"/>
                  <a:gd name="T70" fmla="*/ 159 w 262"/>
                  <a:gd name="T71" fmla="*/ 291 h 567"/>
                  <a:gd name="T72" fmla="*/ 135 w 262"/>
                  <a:gd name="T73" fmla="*/ 299 h 567"/>
                  <a:gd name="T74" fmla="*/ 175 w 262"/>
                  <a:gd name="T75" fmla="*/ 319 h 567"/>
                  <a:gd name="T76" fmla="*/ 143 w 262"/>
                  <a:gd name="T77" fmla="*/ 311 h 567"/>
                  <a:gd name="T78" fmla="*/ 119 w 262"/>
                  <a:gd name="T79" fmla="*/ 319 h 567"/>
                  <a:gd name="T80" fmla="*/ 147 w 262"/>
                  <a:gd name="T81" fmla="*/ 347 h 567"/>
                  <a:gd name="T82" fmla="*/ 123 w 262"/>
                  <a:gd name="T83" fmla="*/ 351 h 567"/>
                  <a:gd name="T84" fmla="*/ 191 w 262"/>
                  <a:gd name="T85" fmla="*/ 355 h 567"/>
                  <a:gd name="T86" fmla="*/ 143 w 262"/>
                  <a:gd name="T87" fmla="*/ 367 h 567"/>
                  <a:gd name="T88" fmla="*/ 199 w 262"/>
                  <a:gd name="T89" fmla="*/ 379 h 567"/>
                  <a:gd name="T90" fmla="*/ 163 w 262"/>
                  <a:gd name="T91" fmla="*/ 395 h 567"/>
                  <a:gd name="T92" fmla="*/ 191 w 262"/>
                  <a:gd name="T93" fmla="*/ 407 h 567"/>
                  <a:gd name="T94" fmla="*/ 199 w 262"/>
                  <a:gd name="T95" fmla="*/ 435 h 567"/>
                  <a:gd name="T96" fmla="*/ 175 w 262"/>
                  <a:gd name="T97" fmla="*/ 431 h 567"/>
                  <a:gd name="T98" fmla="*/ 211 w 262"/>
                  <a:gd name="T99" fmla="*/ 483 h 567"/>
                  <a:gd name="T100" fmla="*/ 219 w 262"/>
                  <a:gd name="T101" fmla="*/ 507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2" h="567">
                    <a:moveTo>
                      <a:pt x="31" y="7"/>
                    </a:moveTo>
                    <a:cubicBezTo>
                      <a:pt x="30" y="17"/>
                      <a:pt x="32" y="24"/>
                      <a:pt x="43" y="23"/>
                    </a:cubicBezTo>
                    <a:cubicBezTo>
                      <a:pt x="46" y="34"/>
                      <a:pt x="37" y="33"/>
                      <a:pt x="39" y="43"/>
                    </a:cubicBezTo>
                    <a:cubicBezTo>
                      <a:pt x="57" y="45"/>
                      <a:pt x="52" y="31"/>
                      <a:pt x="67" y="39"/>
                    </a:cubicBezTo>
                    <a:cubicBezTo>
                      <a:pt x="67" y="57"/>
                      <a:pt x="83" y="61"/>
                      <a:pt x="79" y="83"/>
                    </a:cubicBezTo>
                    <a:cubicBezTo>
                      <a:pt x="87" y="91"/>
                      <a:pt x="86" y="81"/>
                      <a:pt x="99" y="83"/>
                    </a:cubicBezTo>
                    <a:cubicBezTo>
                      <a:pt x="104" y="97"/>
                      <a:pt x="115" y="105"/>
                      <a:pt x="115" y="123"/>
                    </a:cubicBezTo>
                    <a:cubicBezTo>
                      <a:pt x="114" y="134"/>
                      <a:pt x="141" y="118"/>
                      <a:pt x="135" y="135"/>
                    </a:cubicBezTo>
                    <a:cubicBezTo>
                      <a:pt x="138" y="152"/>
                      <a:pt x="120" y="130"/>
                      <a:pt x="119" y="147"/>
                    </a:cubicBezTo>
                    <a:cubicBezTo>
                      <a:pt x="124" y="159"/>
                      <a:pt x="133" y="143"/>
                      <a:pt x="143" y="147"/>
                    </a:cubicBezTo>
                    <a:cubicBezTo>
                      <a:pt x="162" y="188"/>
                      <a:pt x="166" y="244"/>
                      <a:pt x="195" y="275"/>
                    </a:cubicBezTo>
                    <a:cubicBezTo>
                      <a:pt x="187" y="274"/>
                      <a:pt x="182" y="276"/>
                      <a:pt x="183" y="283"/>
                    </a:cubicBezTo>
                    <a:cubicBezTo>
                      <a:pt x="191" y="298"/>
                      <a:pt x="200" y="271"/>
                      <a:pt x="207" y="283"/>
                    </a:cubicBezTo>
                    <a:cubicBezTo>
                      <a:pt x="207" y="297"/>
                      <a:pt x="195" y="298"/>
                      <a:pt x="187" y="303"/>
                    </a:cubicBezTo>
                    <a:cubicBezTo>
                      <a:pt x="187" y="319"/>
                      <a:pt x="207" y="304"/>
                      <a:pt x="207" y="311"/>
                    </a:cubicBezTo>
                    <a:cubicBezTo>
                      <a:pt x="210" y="324"/>
                      <a:pt x="201" y="324"/>
                      <a:pt x="195" y="327"/>
                    </a:cubicBezTo>
                    <a:cubicBezTo>
                      <a:pt x="197" y="345"/>
                      <a:pt x="217" y="321"/>
                      <a:pt x="219" y="339"/>
                    </a:cubicBezTo>
                    <a:cubicBezTo>
                      <a:pt x="225" y="356"/>
                      <a:pt x="197" y="338"/>
                      <a:pt x="203" y="355"/>
                    </a:cubicBezTo>
                    <a:cubicBezTo>
                      <a:pt x="211" y="361"/>
                      <a:pt x="228" y="343"/>
                      <a:pt x="227" y="371"/>
                    </a:cubicBezTo>
                    <a:cubicBezTo>
                      <a:pt x="220" y="371"/>
                      <a:pt x="214" y="371"/>
                      <a:pt x="207" y="371"/>
                    </a:cubicBezTo>
                    <a:cubicBezTo>
                      <a:pt x="204" y="394"/>
                      <a:pt x="236" y="365"/>
                      <a:pt x="231" y="395"/>
                    </a:cubicBezTo>
                    <a:cubicBezTo>
                      <a:pt x="224" y="396"/>
                      <a:pt x="223" y="390"/>
                      <a:pt x="215" y="391"/>
                    </a:cubicBezTo>
                    <a:cubicBezTo>
                      <a:pt x="209" y="410"/>
                      <a:pt x="230" y="403"/>
                      <a:pt x="235" y="411"/>
                    </a:cubicBezTo>
                    <a:cubicBezTo>
                      <a:pt x="237" y="428"/>
                      <a:pt x="224" y="416"/>
                      <a:pt x="223" y="423"/>
                    </a:cubicBezTo>
                    <a:cubicBezTo>
                      <a:pt x="219" y="435"/>
                      <a:pt x="232" y="430"/>
                      <a:pt x="239" y="431"/>
                    </a:cubicBezTo>
                    <a:cubicBezTo>
                      <a:pt x="242" y="445"/>
                      <a:pt x="223" y="436"/>
                      <a:pt x="227" y="451"/>
                    </a:cubicBezTo>
                    <a:cubicBezTo>
                      <a:pt x="230" y="463"/>
                      <a:pt x="240" y="449"/>
                      <a:pt x="247" y="451"/>
                    </a:cubicBezTo>
                    <a:cubicBezTo>
                      <a:pt x="252" y="468"/>
                      <a:pt x="232" y="460"/>
                      <a:pt x="235" y="475"/>
                    </a:cubicBezTo>
                    <a:cubicBezTo>
                      <a:pt x="236" y="480"/>
                      <a:pt x="242" y="478"/>
                      <a:pt x="247" y="479"/>
                    </a:cubicBezTo>
                    <a:cubicBezTo>
                      <a:pt x="245" y="490"/>
                      <a:pt x="232" y="499"/>
                      <a:pt x="251" y="503"/>
                    </a:cubicBezTo>
                    <a:cubicBezTo>
                      <a:pt x="243" y="527"/>
                      <a:pt x="262" y="546"/>
                      <a:pt x="255" y="567"/>
                    </a:cubicBezTo>
                    <a:cubicBezTo>
                      <a:pt x="242" y="562"/>
                      <a:pt x="233" y="535"/>
                      <a:pt x="235" y="527"/>
                    </a:cubicBezTo>
                    <a:cubicBezTo>
                      <a:pt x="221" y="515"/>
                      <a:pt x="196" y="513"/>
                      <a:pt x="199" y="483"/>
                    </a:cubicBezTo>
                    <a:cubicBezTo>
                      <a:pt x="198" y="476"/>
                      <a:pt x="185" y="481"/>
                      <a:pt x="183" y="475"/>
                    </a:cubicBezTo>
                    <a:cubicBezTo>
                      <a:pt x="178" y="462"/>
                      <a:pt x="196" y="472"/>
                      <a:pt x="191" y="459"/>
                    </a:cubicBezTo>
                    <a:cubicBezTo>
                      <a:pt x="188" y="447"/>
                      <a:pt x="178" y="461"/>
                      <a:pt x="171" y="459"/>
                    </a:cubicBezTo>
                    <a:cubicBezTo>
                      <a:pt x="162" y="448"/>
                      <a:pt x="153" y="437"/>
                      <a:pt x="155" y="415"/>
                    </a:cubicBezTo>
                    <a:cubicBezTo>
                      <a:pt x="144" y="412"/>
                      <a:pt x="145" y="421"/>
                      <a:pt x="135" y="419"/>
                    </a:cubicBezTo>
                    <a:cubicBezTo>
                      <a:pt x="125" y="391"/>
                      <a:pt x="103" y="357"/>
                      <a:pt x="103" y="331"/>
                    </a:cubicBezTo>
                    <a:cubicBezTo>
                      <a:pt x="99" y="326"/>
                      <a:pt x="92" y="323"/>
                      <a:pt x="87" y="319"/>
                    </a:cubicBezTo>
                    <a:cubicBezTo>
                      <a:pt x="87" y="311"/>
                      <a:pt x="100" y="316"/>
                      <a:pt x="99" y="307"/>
                    </a:cubicBezTo>
                    <a:cubicBezTo>
                      <a:pt x="95" y="294"/>
                      <a:pt x="92" y="305"/>
                      <a:pt x="79" y="303"/>
                    </a:cubicBezTo>
                    <a:cubicBezTo>
                      <a:pt x="38" y="210"/>
                      <a:pt x="25" y="131"/>
                      <a:pt x="3" y="27"/>
                    </a:cubicBezTo>
                    <a:cubicBezTo>
                      <a:pt x="11" y="25"/>
                      <a:pt x="27" y="32"/>
                      <a:pt x="23" y="19"/>
                    </a:cubicBezTo>
                    <a:cubicBezTo>
                      <a:pt x="20" y="4"/>
                      <a:pt x="4" y="28"/>
                      <a:pt x="3" y="15"/>
                    </a:cubicBezTo>
                    <a:cubicBezTo>
                      <a:pt x="0" y="0"/>
                      <a:pt x="22" y="10"/>
                      <a:pt x="31" y="7"/>
                    </a:cubicBezTo>
                    <a:close/>
                    <a:moveTo>
                      <a:pt x="27" y="51"/>
                    </a:moveTo>
                    <a:cubicBezTo>
                      <a:pt x="27" y="48"/>
                      <a:pt x="27" y="46"/>
                      <a:pt x="27" y="43"/>
                    </a:cubicBezTo>
                    <a:cubicBezTo>
                      <a:pt x="20" y="30"/>
                      <a:pt x="7" y="55"/>
                      <a:pt x="27" y="51"/>
                    </a:cubicBezTo>
                    <a:close/>
                    <a:moveTo>
                      <a:pt x="47" y="67"/>
                    </a:moveTo>
                    <a:cubicBezTo>
                      <a:pt x="51" y="67"/>
                      <a:pt x="55" y="67"/>
                      <a:pt x="59" y="67"/>
                    </a:cubicBezTo>
                    <a:cubicBezTo>
                      <a:pt x="59" y="64"/>
                      <a:pt x="59" y="62"/>
                      <a:pt x="59" y="59"/>
                    </a:cubicBezTo>
                    <a:cubicBezTo>
                      <a:pt x="55" y="59"/>
                      <a:pt x="51" y="59"/>
                      <a:pt x="47" y="59"/>
                    </a:cubicBezTo>
                    <a:cubicBezTo>
                      <a:pt x="47" y="62"/>
                      <a:pt x="47" y="64"/>
                      <a:pt x="47" y="67"/>
                    </a:cubicBezTo>
                    <a:close/>
                    <a:moveTo>
                      <a:pt x="35" y="75"/>
                    </a:moveTo>
                    <a:cubicBezTo>
                      <a:pt x="35" y="71"/>
                      <a:pt x="35" y="67"/>
                      <a:pt x="35" y="63"/>
                    </a:cubicBezTo>
                    <a:cubicBezTo>
                      <a:pt x="31" y="63"/>
                      <a:pt x="27" y="63"/>
                      <a:pt x="23" y="63"/>
                    </a:cubicBezTo>
                    <a:cubicBezTo>
                      <a:pt x="22" y="72"/>
                      <a:pt x="26" y="76"/>
                      <a:pt x="35" y="75"/>
                    </a:cubicBezTo>
                    <a:close/>
                    <a:moveTo>
                      <a:pt x="55" y="95"/>
                    </a:moveTo>
                    <a:cubicBezTo>
                      <a:pt x="58" y="95"/>
                      <a:pt x="60" y="95"/>
                      <a:pt x="63" y="95"/>
                    </a:cubicBezTo>
                    <a:cubicBezTo>
                      <a:pt x="63" y="90"/>
                      <a:pt x="68" y="89"/>
                      <a:pt x="67" y="83"/>
                    </a:cubicBezTo>
                    <a:cubicBezTo>
                      <a:pt x="63" y="83"/>
                      <a:pt x="59" y="83"/>
                      <a:pt x="55" y="83"/>
                    </a:cubicBezTo>
                    <a:cubicBezTo>
                      <a:pt x="55" y="87"/>
                      <a:pt x="55" y="91"/>
                      <a:pt x="55" y="95"/>
                    </a:cubicBezTo>
                    <a:close/>
                    <a:moveTo>
                      <a:pt x="31" y="99"/>
                    </a:moveTo>
                    <a:cubicBezTo>
                      <a:pt x="34" y="99"/>
                      <a:pt x="36" y="99"/>
                      <a:pt x="39" y="99"/>
                    </a:cubicBezTo>
                    <a:cubicBezTo>
                      <a:pt x="39" y="94"/>
                      <a:pt x="44" y="93"/>
                      <a:pt x="43" y="87"/>
                    </a:cubicBezTo>
                    <a:cubicBezTo>
                      <a:pt x="39" y="87"/>
                      <a:pt x="35" y="87"/>
                      <a:pt x="31" y="87"/>
                    </a:cubicBezTo>
                    <a:cubicBezTo>
                      <a:pt x="31" y="91"/>
                      <a:pt x="31" y="95"/>
                      <a:pt x="31" y="99"/>
                    </a:cubicBezTo>
                    <a:close/>
                    <a:moveTo>
                      <a:pt x="95" y="111"/>
                    </a:moveTo>
                    <a:cubicBezTo>
                      <a:pt x="95" y="107"/>
                      <a:pt x="95" y="103"/>
                      <a:pt x="95" y="99"/>
                    </a:cubicBezTo>
                    <a:cubicBezTo>
                      <a:pt x="91" y="99"/>
                      <a:pt x="87" y="99"/>
                      <a:pt x="83" y="99"/>
                    </a:cubicBezTo>
                    <a:cubicBezTo>
                      <a:pt x="82" y="108"/>
                      <a:pt x="86" y="112"/>
                      <a:pt x="95" y="111"/>
                    </a:cubicBezTo>
                    <a:close/>
                    <a:moveTo>
                      <a:pt x="71" y="115"/>
                    </a:moveTo>
                    <a:cubicBezTo>
                      <a:pt x="71" y="112"/>
                      <a:pt x="71" y="110"/>
                      <a:pt x="71" y="107"/>
                    </a:cubicBezTo>
                    <a:cubicBezTo>
                      <a:pt x="64" y="94"/>
                      <a:pt x="51" y="119"/>
                      <a:pt x="71" y="115"/>
                    </a:cubicBezTo>
                    <a:close/>
                    <a:moveTo>
                      <a:pt x="39" y="119"/>
                    </a:moveTo>
                    <a:cubicBezTo>
                      <a:pt x="43" y="119"/>
                      <a:pt x="44" y="122"/>
                      <a:pt x="47" y="123"/>
                    </a:cubicBezTo>
                    <a:cubicBezTo>
                      <a:pt x="47" y="117"/>
                      <a:pt x="48" y="109"/>
                      <a:pt x="39" y="111"/>
                    </a:cubicBezTo>
                    <a:cubicBezTo>
                      <a:pt x="39" y="114"/>
                      <a:pt x="39" y="116"/>
                      <a:pt x="39" y="119"/>
                    </a:cubicBezTo>
                    <a:close/>
                    <a:moveTo>
                      <a:pt x="91" y="135"/>
                    </a:moveTo>
                    <a:cubicBezTo>
                      <a:pt x="94" y="135"/>
                      <a:pt x="96" y="135"/>
                      <a:pt x="99" y="135"/>
                    </a:cubicBezTo>
                    <a:cubicBezTo>
                      <a:pt x="99" y="130"/>
                      <a:pt x="104" y="129"/>
                      <a:pt x="103" y="123"/>
                    </a:cubicBezTo>
                    <a:cubicBezTo>
                      <a:pt x="99" y="123"/>
                      <a:pt x="95" y="123"/>
                      <a:pt x="91" y="123"/>
                    </a:cubicBezTo>
                    <a:cubicBezTo>
                      <a:pt x="91" y="127"/>
                      <a:pt x="91" y="131"/>
                      <a:pt x="91" y="135"/>
                    </a:cubicBezTo>
                    <a:close/>
                    <a:moveTo>
                      <a:pt x="67" y="135"/>
                    </a:moveTo>
                    <a:cubicBezTo>
                      <a:pt x="72" y="135"/>
                      <a:pt x="73" y="140"/>
                      <a:pt x="79" y="139"/>
                    </a:cubicBezTo>
                    <a:cubicBezTo>
                      <a:pt x="79" y="132"/>
                      <a:pt x="76" y="129"/>
                      <a:pt x="71" y="127"/>
                    </a:cubicBezTo>
                    <a:cubicBezTo>
                      <a:pt x="71" y="131"/>
                      <a:pt x="68" y="132"/>
                      <a:pt x="67" y="135"/>
                    </a:cubicBezTo>
                    <a:close/>
                    <a:moveTo>
                      <a:pt x="55" y="135"/>
                    </a:moveTo>
                    <a:cubicBezTo>
                      <a:pt x="51" y="132"/>
                      <a:pt x="44" y="137"/>
                      <a:pt x="43" y="139"/>
                    </a:cubicBezTo>
                    <a:cubicBezTo>
                      <a:pt x="37" y="154"/>
                      <a:pt x="63" y="142"/>
                      <a:pt x="55" y="135"/>
                    </a:cubicBezTo>
                    <a:close/>
                    <a:moveTo>
                      <a:pt x="107" y="159"/>
                    </a:moveTo>
                    <a:cubicBezTo>
                      <a:pt x="107" y="155"/>
                      <a:pt x="107" y="151"/>
                      <a:pt x="107" y="147"/>
                    </a:cubicBezTo>
                    <a:cubicBezTo>
                      <a:pt x="103" y="147"/>
                      <a:pt x="99" y="147"/>
                      <a:pt x="95" y="147"/>
                    </a:cubicBezTo>
                    <a:cubicBezTo>
                      <a:pt x="94" y="156"/>
                      <a:pt x="98" y="160"/>
                      <a:pt x="107" y="159"/>
                    </a:cubicBezTo>
                    <a:close/>
                    <a:moveTo>
                      <a:pt x="75" y="163"/>
                    </a:moveTo>
                    <a:cubicBezTo>
                      <a:pt x="87" y="169"/>
                      <a:pt x="87" y="145"/>
                      <a:pt x="75" y="151"/>
                    </a:cubicBezTo>
                    <a:cubicBezTo>
                      <a:pt x="75" y="155"/>
                      <a:pt x="75" y="159"/>
                      <a:pt x="75" y="163"/>
                    </a:cubicBezTo>
                    <a:close/>
                    <a:moveTo>
                      <a:pt x="63" y="159"/>
                    </a:moveTo>
                    <a:cubicBezTo>
                      <a:pt x="59" y="156"/>
                      <a:pt x="52" y="161"/>
                      <a:pt x="51" y="163"/>
                    </a:cubicBezTo>
                    <a:cubicBezTo>
                      <a:pt x="45" y="178"/>
                      <a:pt x="71" y="166"/>
                      <a:pt x="63" y="159"/>
                    </a:cubicBezTo>
                    <a:close/>
                    <a:moveTo>
                      <a:pt x="139" y="175"/>
                    </a:moveTo>
                    <a:cubicBezTo>
                      <a:pt x="139" y="171"/>
                      <a:pt x="139" y="167"/>
                      <a:pt x="139" y="163"/>
                    </a:cubicBezTo>
                    <a:cubicBezTo>
                      <a:pt x="135" y="163"/>
                      <a:pt x="131" y="163"/>
                      <a:pt x="127" y="163"/>
                    </a:cubicBezTo>
                    <a:cubicBezTo>
                      <a:pt x="126" y="172"/>
                      <a:pt x="130" y="176"/>
                      <a:pt x="139" y="175"/>
                    </a:cubicBezTo>
                    <a:close/>
                    <a:moveTo>
                      <a:pt x="115" y="183"/>
                    </a:moveTo>
                    <a:cubicBezTo>
                      <a:pt x="115" y="178"/>
                      <a:pt x="115" y="172"/>
                      <a:pt x="115" y="167"/>
                    </a:cubicBezTo>
                    <a:cubicBezTo>
                      <a:pt x="100" y="164"/>
                      <a:pt x="100" y="186"/>
                      <a:pt x="115" y="183"/>
                    </a:cubicBezTo>
                    <a:close/>
                    <a:moveTo>
                      <a:pt x="83" y="175"/>
                    </a:moveTo>
                    <a:cubicBezTo>
                      <a:pt x="80" y="199"/>
                      <a:pt x="101" y="178"/>
                      <a:pt x="83" y="175"/>
                    </a:cubicBezTo>
                    <a:close/>
                    <a:moveTo>
                      <a:pt x="59" y="183"/>
                    </a:moveTo>
                    <a:cubicBezTo>
                      <a:pt x="45" y="202"/>
                      <a:pt x="82" y="188"/>
                      <a:pt x="59" y="183"/>
                    </a:cubicBezTo>
                    <a:close/>
                    <a:moveTo>
                      <a:pt x="143" y="199"/>
                    </a:moveTo>
                    <a:cubicBezTo>
                      <a:pt x="143" y="196"/>
                      <a:pt x="143" y="194"/>
                      <a:pt x="143" y="191"/>
                    </a:cubicBezTo>
                    <a:cubicBezTo>
                      <a:pt x="136" y="178"/>
                      <a:pt x="123" y="203"/>
                      <a:pt x="143" y="199"/>
                    </a:cubicBezTo>
                    <a:close/>
                    <a:moveTo>
                      <a:pt x="111" y="203"/>
                    </a:moveTo>
                    <a:cubicBezTo>
                      <a:pt x="115" y="203"/>
                      <a:pt x="119" y="203"/>
                      <a:pt x="123" y="203"/>
                    </a:cubicBezTo>
                    <a:cubicBezTo>
                      <a:pt x="123" y="200"/>
                      <a:pt x="123" y="198"/>
                      <a:pt x="123" y="195"/>
                    </a:cubicBezTo>
                    <a:cubicBezTo>
                      <a:pt x="119" y="195"/>
                      <a:pt x="115" y="195"/>
                      <a:pt x="111" y="195"/>
                    </a:cubicBezTo>
                    <a:cubicBezTo>
                      <a:pt x="111" y="198"/>
                      <a:pt x="111" y="200"/>
                      <a:pt x="111" y="203"/>
                    </a:cubicBezTo>
                    <a:close/>
                    <a:moveTo>
                      <a:pt x="87" y="211"/>
                    </a:moveTo>
                    <a:cubicBezTo>
                      <a:pt x="90" y="211"/>
                      <a:pt x="92" y="211"/>
                      <a:pt x="95" y="211"/>
                    </a:cubicBezTo>
                    <a:cubicBezTo>
                      <a:pt x="95" y="207"/>
                      <a:pt x="98" y="206"/>
                      <a:pt x="99" y="203"/>
                    </a:cubicBezTo>
                    <a:cubicBezTo>
                      <a:pt x="94" y="203"/>
                      <a:pt x="93" y="198"/>
                      <a:pt x="87" y="199"/>
                    </a:cubicBezTo>
                    <a:cubicBezTo>
                      <a:pt x="87" y="203"/>
                      <a:pt x="87" y="207"/>
                      <a:pt x="87" y="211"/>
                    </a:cubicBezTo>
                    <a:close/>
                    <a:moveTo>
                      <a:pt x="75" y="211"/>
                    </a:moveTo>
                    <a:cubicBezTo>
                      <a:pt x="74" y="208"/>
                      <a:pt x="64" y="206"/>
                      <a:pt x="63" y="211"/>
                    </a:cubicBezTo>
                    <a:cubicBezTo>
                      <a:pt x="60" y="220"/>
                      <a:pt x="79" y="220"/>
                      <a:pt x="75" y="211"/>
                    </a:cubicBezTo>
                    <a:close/>
                    <a:moveTo>
                      <a:pt x="139" y="219"/>
                    </a:moveTo>
                    <a:cubicBezTo>
                      <a:pt x="144" y="224"/>
                      <a:pt x="154" y="224"/>
                      <a:pt x="155" y="215"/>
                    </a:cubicBezTo>
                    <a:cubicBezTo>
                      <a:pt x="150" y="210"/>
                      <a:pt x="140" y="210"/>
                      <a:pt x="139" y="219"/>
                    </a:cubicBezTo>
                    <a:close/>
                    <a:moveTo>
                      <a:pt x="115" y="227"/>
                    </a:moveTo>
                    <a:cubicBezTo>
                      <a:pt x="119" y="227"/>
                      <a:pt x="123" y="227"/>
                      <a:pt x="127" y="227"/>
                    </a:cubicBezTo>
                    <a:cubicBezTo>
                      <a:pt x="127" y="223"/>
                      <a:pt x="127" y="219"/>
                      <a:pt x="127" y="215"/>
                    </a:cubicBezTo>
                    <a:cubicBezTo>
                      <a:pt x="123" y="215"/>
                      <a:pt x="119" y="215"/>
                      <a:pt x="115" y="215"/>
                    </a:cubicBezTo>
                    <a:cubicBezTo>
                      <a:pt x="115" y="219"/>
                      <a:pt x="115" y="223"/>
                      <a:pt x="115" y="227"/>
                    </a:cubicBezTo>
                    <a:close/>
                    <a:moveTo>
                      <a:pt x="103" y="235"/>
                    </a:moveTo>
                    <a:cubicBezTo>
                      <a:pt x="103" y="232"/>
                      <a:pt x="103" y="230"/>
                      <a:pt x="103" y="227"/>
                    </a:cubicBezTo>
                    <a:cubicBezTo>
                      <a:pt x="96" y="214"/>
                      <a:pt x="83" y="239"/>
                      <a:pt x="103" y="235"/>
                    </a:cubicBezTo>
                    <a:close/>
                    <a:moveTo>
                      <a:pt x="79" y="239"/>
                    </a:moveTo>
                    <a:cubicBezTo>
                      <a:pt x="79" y="236"/>
                      <a:pt x="79" y="234"/>
                      <a:pt x="79" y="231"/>
                    </a:cubicBezTo>
                    <a:cubicBezTo>
                      <a:pt x="72" y="218"/>
                      <a:pt x="59" y="243"/>
                      <a:pt x="79" y="239"/>
                    </a:cubicBezTo>
                    <a:close/>
                    <a:moveTo>
                      <a:pt x="147" y="247"/>
                    </a:moveTo>
                    <a:cubicBezTo>
                      <a:pt x="150" y="247"/>
                      <a:pt x="152" y="247"/>
                      <a:pt x="155" y="247"/>
                    </a:cubicBezTo>
                    <a:cubicBezTo>
                      <a:pt x="155" y="242"/>
                      <a:pt x="160" y="241"/>
                      <a:pt x="159" y="235"/>
                    </a:cubicBezTo>
                    <a:cubicBezTo>
                      <a:pt x="155" y="235"/>
                      <a:pt x="151" y="235"/>
                      <a:pt x="147" y="235"/>
                    </a:cubicBezTo>
                    <a:cubicBezTo>
                      <a:pt x="147" y="239"/>
                      <a:pt x="147" y="243"/>
                      <a:pt x="147" y="247"/>
                    </a:cubicBezTo>
                    <a:close/>
                    <a:moveTo>
                      <a:pt x="135" y="251"/>
                    </a:moveTo>
                    <a:cubicBezTo>
                      <a:pt x="138" y="240"/>
                      <a:pt x="127" y="243"/>
                      <a:pt x="123" y="239"/>
                    </a:cubicBezTo>
                    <a:cubicBezTo>
                      <a:pt x="121" y="249"/>
                      <a:pt x="125" y="253"/>
                      <a:pt x="135" y="251"/>
                    </a:cubicBezTo>
                    <a:close/>
                    <a:moveTo>
                      <a:pt x="99" y="259"/>
                    </a:moveTo>
                    <a:cubicBezTo>
                      <a:pt x="102" y="259"/>
                      <a:pt x="104" y="259"/>
                      <a:pt x="107" y="259"/>
                    </a:cubicBezTo>
                    <a:cubicBezTo>
                      <a:pt x="107" y="255"/>
                      <a:pt x="110" y="254"/>
                      <a:pt x="111" y="251"/>
                    </a:cubicBezTo>
                    <a:cubicBezTo>
                      <a:pt x="106" y="251"/>
                      <a:pt x="105" y="246"/>
                      <a:pt x="99" y="247"/>
                    </a:cubicBezTo>
                    <a:cubicBezTo>
                      <a:pt x="99" y="251"/>
                      <a:pt x="99" y="255"/>
                      <a:pt x="99" y="259"/>
                    </a:cubicBezTo>
                    <a:close/>
                    <a:moveTo>
                      <a:pt x="75" y="263"/>
                    </a:moveTo>
                    <a:cubicBezTo>
                      <a:pt x="78" y="263"/>
                      <a:pt x="80" y="263"/>
                      <a:pt x="83" y="263"/>
                    </a:cubicBezTo>
                    <a:cubicBezTo>
                      <a:pt x="87" y="257"/>
                      <a:pt x="87" y="253"/>
                      <a:pt x="79" y="251"/>
                    </a:cubicBezTo>
                    <a:cubicBezTo>
                      <a:pt x="79" y="256"/>
                      <a:pt x="74" y="257"/>
                      <a:pt x="75" y="263"/>
                    </a:cubicBezTo>
                    <a:close/>
                    <a:moveTo>
                      <a:pt x="151" y="267"/>
                    </a:moveTo>
                    <a:cubicBezTo>
                      <a:pt x="157" y="266"/>
                      <a:pt x="166" y="268"/>
                      <a:pt x="167" y="263"/>
                    </a:cubicBezTo>
                    <a:cubicBezTo>
                      <a:pt x="162" y="258"/>
                      <a:pt x="152" y="258"/>
                      <a:pt x="151" y="267"/>
                    </a:cubicBezTo>
                    <a:close/>
                    <a:moveTo>
                      <a:pt x="131" y="275"/>
                    </a:moveTo>
                    <a:cubicBezTo>
                      <a:pt x="134" y="275"/>
                      <a:pt x="136" y="275"/>
                      <a:pt x="139" y="275"/>
                    </a:cubicBezTo>
                    <a:cubicBezTo>
                      <a:pt x="139" y="271"/>
                      <a:pt x="142" y="270"/>
                      <a:pt x="143" y="267"/>
                    </a:cubicBezTo>
                    <a:cubicBezTo>
                      <a:pt x="138" y="267"/>
                      <a:pt x="137" y="262"/>
                      <a:pt x="131" y="263"/>
                    </a:cubicBezTo>
                    <a:cubicBezTo>
                      <a:pt x="131" y="267"/>
                      <a:pt x="131" y="271"/>
                      <a:pt x="131" y="275"/>
                    </a:cubicBezTo>
                    <a:close/>
                    <a:moveTo>
                      <a:pt x="115" y="283"/>
                    </a:moveTo>
                    <a:cubicBezTo>
                      <a:pt x="115" y="280"/>
                      <a:pt x="115" y="278"/>
                      <a:pt x="115" y="275"/>
                    </a:cubicBezTo>
                    <a:cubicBezTo>
                      <a:pt x="108" y="262"/>
                      <a:pt x="95" y="287"/>
                      <a:pt x="115" y="283"/>
                    </a:cubicBezTo>
                    <a:close/>
                    <a:moveTo>
                      <a:pt x="83" y="287"/>
                    </a:moveTo>
                    <a:cubicBezTo>
                      <a:pt x="86" y="287"/>
                      <a:pt x="88" y="287"/>
                      <a:pt x="91" y="287"/>
                    </a:cubicBezTo>
                    <a:cubicBezTo>
                      <a:pt x="91" y="284"/>
                      <a:pt x="91" y="282"/>
                      <a:pt x="91" y="279"/>
                    </a:cubicBezTo>
                    <a:cubicBezTo>
                      <a:pt x="88" y="279"/>
                      <a:pt x="86" y="279"/>
                      <a:pt x="83" y="279"/>
                    </a:cubicBezTo>
                    <a:cubicBezTo>
                      <a:pt x="83" y="282"/>
                      <a:pt x="83" y="284"/>
                      <a:pt x="83" y="287"/>
                    </a:cubicBezTo>
                    <a:close/>
                    <a:moveTo>
                      <a:pt x="159" y="291"/>
                    </a:moveTo>
                    <a:cubicBezTo>
                      <a:pt x="163" y="291"/>
                      <a:pt x="164" y="294"/>
                      <a:pt x="167" y="295"/>
                    </a:cubicBezTo>
                    <a:cubicBezTo>
                      <a:pt x="167" y="291"/>
                      <a:pt x="170" y="290"/>
                      <a:pt x="171" y="287"/>
                    </a:cubicBezTo>
                    <a:cubicBezTo>
                      <a:pt x="167" y="287"/>
                      <a:pt x="166" y="284"/>
                      <a:pt x="163" y="283"/>
                    </a:cubicBezTo>
                    <a:cubicBezTo>
                      <a:pt x="163" y="287"/>
                      <a:pt x="160" y="288"/>
                      <a:pt x="159" y="291"/>
                    </a:cubicBezTo>
                    <a:close/>
                    <a:moveTo>
                      <a:pt x="135" y="299"/>
                    </a:moveTo>
                    <a:cubicBezTo>
                      <a:pt x="139" y="299"/>
                      <a:pt x="143" y="299"/>
                      <a:pt x="147" y="299"/>
                    </a:cubicBezTo>
                    <a:cubicBezTo>
                      <a:pt x="147" y="295"/>
                      <a:pt x="147" y="291"/>
                      <a:pt x="147" y="287"/>
                    </a:cubicBezTo>
                    <a:cubicBezTo>
                      <a:pt x="144" y="287"/>
                      <a:pt x="142" y="287"/>
                      <a:pt x="139" y="287"/>
                    </a:cubicBezTo>
                    <a:cubicBezTo>
                      <a:pt x="139" y="292"/>
                      <a:pt x="134" y="293"/>
                      <a:pt x="135" y="299"/>
                    </a:cubicBezTo>
                    <a:close/>
                    <a:moveTo>
                      <a:pt x="123" y="307"/>
                    </a:moveTo>
                    <a:cubicBezTo>
                      <a:pt x="123" y="303"/>
                      <a:pt x="123" y="299"/>
                      <a:pt x="123" y="295"/>
                    </a:cubicBezTo>
                    <a:cubicBezTo>
                      <a:pt x="119" y="295"/>
                      <a:pt x="115" y="295"/>
                      <a:pt x="111" y="295"/>
                    </a:cubicBezTo>
                    <a:cubicBezTo>
                      <a:pt x="110" y="304"/>
                      <a:pt x="114" y="308"/>
                      <a:pt x="123" y="307"/>
                    </a:cubicBezTo>
                    <a:close/>
                    <a:moveTo>
                      <a:pt x="175" y="319"/>
                    </a:moveTo>
                    <a:cubicBezTo>
                      <a:pt x="180" y="314"/>
                      <a:pt x="180" y="304"/>
                      <a:pt x="171" y="303"/>
                    </a:cubicBezTo>
                    <a:cubicBezTo>
                      <a:pt x="166" y="308"/>
                      <a:pt x="166" y="318"/>
                      <a:pt x="175" y="319"/>
                    </a:cubicBezTo>
                    <a:close/>
                    <a:moveTo>
                      <a:pt x="143" y="323"/>
                    </a:moveTo>
                    <a:cubicBezTo>
                      <a:pt x="147" y="323"/>
                      <a:pt x="151" y="323"/>
                      <a:pt x="155" y="323"/>
                    </a:cubicBezTo>
                    <a:cubicBezTo>
                      <a:pt x="156" y="314"/>
                      <a:pt x="152" y="310"/>
                      <a:pt x="143" y="311"/>
                    </a:cubicBezTo>
                    <a:cubicBezTo>
                      <a:pt x="143" y="315"/>
                      <a:pt x="143" y="319"/>
                      <a:pt x="143" y="323"/>
                    </a:cubicBezTo>
                    <a:close/>
                    <a:moveTo>
                      <a:pt x="119" y="327"/>
                    </a:moveTo>
                    <a:cubicBezTo>
                      <a:pt x="122" y="327"/>
                      <a:pt x="124" y="327"/>
                      <a:pt x="127" y="327"/>
                    </a:cubicBezTo>
                    <a:cubicBezTo>
                      <a:pt x="127" y="324"/>
                      <a:pt x="127" y="322"/>
                      <a:pt x="127" y="319"/>
                    </a:cubicBezTo>
                    <a:cubicBezTo>
                      <a:pt x="124" y="319"/>
                      <a:pt x="122" y="319"/>
                      <a:pt x="119" y="319"/>
                    </a:cubicBezTo>
                    <a:cubicBezTo>
                      <a:pt x="119" y="322"/>
                      <a:pt x="119" y="324"/>
                      <a:pt x="119" y="327"/>
                    </a:cubicBezTo>
                    <a:close/>
                    <a:moveTo>
                      <a:pt x="179" y="343"/>
                    </a:moveTo>
                    <a:cubicBezTo>
                      <a:pt x="184" y="338"/>
                      <a:pt x="184" y="328"/>
                      <a:pt x="175" y="327"/>
                    </a:cubicBezTo>
                    <a:cubicBezTo>
                      <a:pt x="170" y="332"/>
                      <a:pt x="170" y="342"/>
                      <a:pt x="179" y="343"/>
                    </a:cubicBezTo>
                    <a:close/>
                    <a:moveTo>
                      <a:pt x="147" y="347"/>
                    </a:moveTo>
                    <a:cubicBezTo>
                      <a:pt x="151" y="347"/>
                      <a:pt x="155" y="347"/>
                      <a:pt x="159" y="347"/>
                    </a:cubicBezTo>
                    <a:cubicBezTo>
                      <a:pt x="159" y="343"/>
                      <a:pt x="159" y="339"/>
                      <a:pt x="159" y="335"/>
                    </a:cubicBezTo>
                    <a:cubicBezTo>
                      <a:pt x="156" y="335"/>
                      <a:pt x="154" y="335"/>
                      <a:pt x="151" y="335"/>
                    </a:cubicBezTo>
                    <a:cubicBezTo>
                      <a:pt x="151" y="340"/>
                      <a:pt x="146" y="341"/>
                      <a:pt x="147" y="347"/>
                    </a:cubicBezTo>
                    <a:close/>
                    <a:moveTo>
                      <a:pt x="123" y="351"/>
                    </a:moveTo>
                    <a:cubicBezTo>
                      <a:pt x="127" y="351"/>
                      <a:pt x="131" y="351"/>
                      <a:pt x="135" y="351"/>
                    </a:cubicBezTo>
                    <a:cubicBezTo>
                      <a:pt x="135" y="348"/>
                      <a:pt x="135" y="346"/>
                      <a:pt x="135" y="343"/>
                    </a:cubicBezTo>
                    <a:cubicBezTo>
                      <a:pt x="131" y="343"/>
                      <a:pt x="127" y="343"/>
                      <a:pt x="123" y="343"/>
                    </a:cubicBezTo>
                    <a:cubicBezTo>
                      <a:pt x="123" y="346"/>
                      <a:pt x="123" y="348"/>
                      <a:pt x="123" y="351"/>
                    </a:cubicBezTo>
                    <a:close/>
                    <a:moveTo>
                      <a:pt x="191" y="355"/>
                    </a:moveTo>
                    <a:cubicBezTo>
                      <a:pt x="187" y="352"/>
                      <a:pt x="180" y="357"/>
                      <a:pt x="179" y="359"/>
                    </a:cubicBezTo>
                    <a:cubicBezTo>
                      <a:pt x="173" y="374"/>
                      <a:pt x="199" y="362"/>
                      <a:pt x="191" y="355"/>
                    </a:cubicBezTo>
                    <a:close/>
                    <a:moveTo>
                      <a:pt x="159" y="359"/>
                    </a:moveTo>
                    <a:cubicBezTo>
                      <a:pt x="145" y="378"/>
                      <a:pt x="182" y="364"/>
                      <a:pt x="159" y="359"/>
                    </a:cubicBezTo>
                    <a:close/>
                    <a:moveTo>
                      <a:pt x="143" y="367"/>
                    </a:moveTo>
                    <a:cubicBezTo>
                      <a:pt x="139" y="364"/>
                      <a:pt x="132" y="369"/>
                      <a:pt x="131" y="371"/>
                    </a:cubicBezTo>
                    <a:cubicBezTo>
                      <a:pt x="125" y="386"/>
                      <a:pt x="151" y="374"/>
                      <a:pt x="143" y="367"/>
                    </a:cubicBezTo>
                    <a:close/>
                    <a:moveTo>
                      <a:pt x="199" y="379"/>
                    </a:moveTo>
                    <a:cubicBezTo>
                      <a:pt x="194" y="379"/>
                      <a:pt x="188" y="379"/>
                      <a:pt x="183" y="379"/>
                    </a:cubicBezTo>
                    <a:cubicBezTo>
                      <a:pt x="180" y="395"/>
                      <a:pt x="200" y="392"/>
                      <a:pt x="199" y="379"/>
                    </a:cubicBezTo>
                    <a:close/>
                    <a:moveTo>
                      <a:pt x="163" y="395"/>
                    </a:moveTo>
                    <a:cubicBezTo>
                      <a:pt x="166" y="395"/>
                      <a:pt x="168" y="395"/>
                      <a:pt x="171" y="395"/>
                    </a:cubicBezTo>
                    <a:cubicBezTo>
                      <a:pt x="171" y="391"/>
                      <a:pt x="174" y="390"/>
                      <a:pt x="175" y="387"/>
                    </a:cubicBezTo>
                    <a:cubicBezTo>
                      <a:pt x="170" y="387"/>
                      <a:pt x="169" y="382"/>
                      <a:pt x="163" y="383"/>
                    </a:cubicBezTo>
                    <a:cubicBezTo>
                      <a:pt x="163" y="387"/>
                      <a:pt x="163" y="391"/>
                      <a:pt x="163" y="395"/>
                    </a:cubicBezTo>
                    <a:close/>
                    <a:moveTo>
                      <a:pt x="151" y="391"/>
                    </a:moveTo>
                    <a:cubicBezTo>
                      <a:pt x="147" y="388"/>
                      <a:pt x="140" y="393"/>
                      <a:pt x="139" y="395"/>
                    </a:cubicBezTo>
                    <a:cubicBezTo>
                      <a:pt x="133" y="410"/>
                      <a:pt x="159" y="398"/>
                      <a:pt x="151" y="391"/>
                    </a:cubicBezTo>
                    <a:close/>
                    <a:moveTo>
                      <a:pt x="203" y="403"/>
                    </a:moveTo>
                    <a:cubicBezTo>
                      <a:pt x="199" y="400"/>
                      <a:pt x="192" y="405"/>
                      <a:pt x="191" y="407"/>
                    </a:cubicBezTo>
                    <a:cubicBezTo>
                      <a:pt x="185" y="422"/>
                      <a:pt x="211" y="410"/>
                      <a:pt x="203" y="403"/>
                    </a:cubicBezTo>
                    <a:close/>
                    <a:moveTo>
                      <a:pt x="179" y="419"/>
                    </a:moveTo>
                    <a:cubicBezTo>
                      <a:pt x="179" y="416"/>
                      <a:pt x="179" y="414"/>
                      <a:pt x="179" y="411"/>
                    </a:cubicBezTo>
                    <a:cubicBezTo>
                      <a:pt x="172" y="398"/>
                      <a:pt x="159" y="423"/>
                      <a:pt x="179" y="419"/>
                    </a:cubicBezTo>
                    <a:close/>
                    <a:moveTo>
                      <a:pt x="199" y="435"/>
                    </a:moveTo>
                    <a:cubicBezTo>
                      <a:pt x="203" y="435"/>
                      <a:pt x="207" y="435"/>
                      <a:pt x="211" y="435"/>
                    </a:cubicBezTo>
                    <a:cubicBezTo>
                      <a:pt x="212" y="426"/>
                      <a:pt x="208" y="422"/>
                      <a:pt x="199" y="423"/>
                    </a:cubicBezTo>
                    <a:cubicBezTo>
                      <a:pt x="199" y="427"/>
                      <a:pt x="199" y="431"/>
                      <a:pt x="199" y="435"/>
                    </a:cubicBezTo>
                    <a:close/>
                    <a:moveTo>
                      <a:pt x="175" y="443"/>
                    </a:moveTo>
                    <a:cubicBezTo>
                      <a:pt x="187" y="449"/>
                      <a:pt x="187" y="425"/>
                      <a:pt x="175" y="431"/>
                    </a:cubicBezTo>
                    <a:cubicBezTo>
                      <a:pt x="175" y="435"/>
                      <a:pt x="175" y="439"/>
                      <a:pt x="175" y="443"/>
                    </a:cubicBezTo>
                    <a:close/>
                    <a:moveTo>
                      <a:pt x="203" y="459"/>
                    </a:moveTo>
                    <a:cubicBezTo>
                      <a:pt x="212" y="460"/>
                      <a:pt x="218" y="458"/>
                      <a:pt x="219" y="451"/>
                    </a:cubicBezTo>
                    <a:cubicBezTo>
                      <a:pt x="213" y="445"/>
                      <a:pt x="201" y="447"/>
                      <a:pt x="203" y="459"/>
                    </a:cubicBezTo>
                    <a:close/>
                    <a:moveTo>
                      <a:pt x="211" y="483"/>
                    </a:moveTo>
                    <a:cubicBezTo>
                      <a:pt x="215" y="483"/>
                      <a:pt x="219" y="483"/>
                      <a:pt x="223" y="483"/>
                    </a:cubicBezTo>
                    <a:cubicBezTo>
                      <a:pt x="223" y="479"/>
                      <a:pt x="223" y="475"/>
                      <a:pt x="223" y="471"/>
                    </a:cubicBezTo>
                    <a:cubicBezTo>
                      <a:pt x="219" y="471"/>
                      <a:pt x="215" y="471"/>
                      <a:pt x="211" y="471"/>
                    </a:cubicBezTo>
                    <a:cubicBezTo>
                      <a:pt x="211" y="475"/>
                      <a:pt x="211" y="479"/>
                      <a:pt x="211" y="483"/>
                    </a:cubicBezTo>
                    <a:close/>
                    <a:moveTo>
                      <a:pt x="219" y="507"/>
                    </a:moveTo>
                    <a:cubicBezTo>
                      <a:pt x="231" y="513"/>
                      <a:pt x="231" y="489"/>
                      <a:pt x="219" y="495"/>
                    </a:cubicBezTo>
                    <a:cubicBezTo>
                      <a:pt x="219" y="499"/>
                      <a:pt x="219" y="503"/>
                      <a:pt x="219" y="5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643"/>
              <p:cNvSpPr>
                <a:spLocks/>
              </p:cNvSpPr>
              <p:nvPr/>
            </p:nvSpPr>
            <p:spPr bwMode="auto">
              <a:xfrm>
                <a:off x="2951" y="3086"/>
                <a:ext cx="9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644"/>
              <p:cNvSpPr>
                <a:spLocks/>
              </p:cNvSpPr>
              <p:nvPr/>
            </p:nvSpPr>
            <p:spPr bwMode="auto">
              <a:xfrm>
                <a:off x="4456" y="3087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645"/>
              <p:cNvSpPr>
                <a:spLocks/>
              </p:cNvSpPr>
              <p:nvPr/>
            </p:nvSpPr>
            <p:spPr bwMode="auto">
              <a:xfrm>
                <a:off x="2943" y="3089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46"/>
              <p:cNvSpPr>
                <a:spLocks/>
              </p:cNvSpPr>
              <p:nvPr/>
            </p:nvSpPr>
            <p:spPr bwMode="auto">
              <a:xfrm>
                <a:off x="3796" y="3089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647"/>
              <p:cNvSpPr>
                <a:spLocks/>
              </p:cNvSpPr>
              <p:nvPr/>
            </p:nvSpPr>
            <p:spPr bwMode="auto">
              <a:xfrm>
                <a:off x="4302" y="3089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648"/>
              <p:cNvSpPr>
                <a:spLocks/>
              </p:cNvSpPr>
              <p:nvPr/>
            </p:nvSpPr>
            <p:spPr bwMode="auto">
              <a:xfrm>
                <a:off x="5389" y="3089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649"/>
              <p:cNvSpPr>
                <a:spLocks/>
              </p:cNvSpPr>
              <p:nvPr/>
            </p:nvSpPr>
            <p:spPr bwMode="auto">
              <a:xfrm>
                <a:off x="4445" y="3090"/>
                <a:ext cx="6" cy="6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650"/>
              <p:cNvSpPr>
                <a:spLocks/>
              </p:cNvSpPr>
              <p:nvPr/>
            </p:nvSpPr>
            <p:spPr bwMode="auto">
              <a:xfrm>
                <a:off x="3241" y="3092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651"/>
              <p:cNvSpPr>
                <a:spLocks/>
              </p:cNvSpPr>
              <p:nvPr/>
            </p:nvSpPr>
            <p:spPr bwMode="auto">
              <a:xfrm>
                <a:off x="2964" y="3094"/>
                <a:ext cx="7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652"/>
              <p:cNvSpPr>
                <a:spLocks/>
              </p:cNvSpPr>
              <p:nvPr/>
            </p:nvSpPr>
            <p:spPr bwMode="auto">
              <a:xfrm>
                <a:off x="4859" y="309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653"/>
              <p:cNvSpPr>
                <a:spLocks/>
              </p:cNvSpPr>
              <p:nvPr/>
            </p:nvSpPr>
            <p:spPr bwMode="auto">
              <a:xfrm>
                <a:off x="2956" y="3095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654"/>
              <p:cNvSpPr>
                <a:spLocks/>
              </p:cNvSpPr>
              <p:nvPr/>
            </p:nvSpPr>
            <p:spPr bwMode="auto">
              <a:xfrm>
                <a:off x="3233" y="309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655"/>
              <p:cNvSpPr>
                <a:spLocks/>
              </p:cNvSpPr>
              <p:nvPr/>
            </p:nvSpPr>
            <p:spPr bwMode="auto">
              <a:xfrm>
                <a:off x="4314" y="3095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656"/>
              <p:cNvSpPr>
                <a:spLocks/>
              </p:cNvSpPr>
              <p:nvPr/>
            </p:nvSpPr>
            <p:spPr bwMode="auto">
              <a:xfrm>
                <a:off x="2943" y="3097"/>
                <a:ext cx="8" cy="8"/>
              </a:xfrm>
              <a:custGeom>
                <a:avLst/>
                <a:gdLst>
                  <a:gd name="T0" fmla="*/ 6 w 19"/>
                  <a:gd name="T1" fmla="*/ 1 h 20"/>
                  <a:gd name="T2" fmla="*/ 18 w 19"/>
                  <a:gd name="T3" fmla="*/ 17 h 20"/>
                  <a:gd name="T4" fmla="*/ 6 w 19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4" y="20"/>
                      <a:pt x="0" y="7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657"/>
              <p:cNvSpPr>
                <a:spLocks/>
              </p:cNvSpPr>
              <p:nvPr/>
            </p:nvSpPr>
            <p:spPr bwMode="auto">
              <a:xfrm>
                <a:off x="3801" y="309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658"/>
              <p:cNvSpPr>
                <a:spLocks/>
              </p:cNvSpPr>
              <p:nvPr/>
            </p:nvSpPr>
            <p:spPr bwMode="auto">
              <a:xfrm>
                <a:off x="4305" y="309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659"/>
              <p:cNvSpPr>
                <a:spLocks/>
              </p:cNvSpPr>
              <p:nvPr/>
            </p:nvSpPr>
            <p:spPr bwMode="auto">
              <a:xfrm>
                <a:off x="4532" y="3098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660"/>
              <p:cNvSpPr>
                <a:spLocks/>
              </p:cNvSpPr>
              <p:nvPr/>
            </p:nvSpPr>
            <p:spPr bwMode="auto">
              <a:xfrm>
                <a:off x="2777" y="3097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661"/>
              <p:cNvSpPr>
                <a:spLocks/>
              </p:cNvSpPr>
              <p:nvPr/>
            </p:nvSpPr>
            <p:spPr bwMode="auto">
              <a:xfrm>
                <a:off x="2935" y="3100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662"/>
              <p:cNvSpPr>
                <a:spLocks/>
              </p:cNvSpPr>
              <p:nvPr/>
            </p:nvSpPr>
            <p:spPr bwMode="auto">
              <a:xfrm>
                <a:off x="3636" y="3100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663"/>
              <p:cNvSpPr>
                <a:spLocks/>
              </p:cNvSpPr>
              <p:nvPr/>
            </p:nvSpPr>
            <p:spPr bwMode="auto">
              <a:xfrm>
                <a:off x="4449" y="3100"/>
                <a:ext cx="9" cy="10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664"/>
              <p:cNvSpPr>
                <a:spLocks/>
              </p:cNvSpPr>
              <p:nvPr/>
            </p:nvSpPr>
            <p:spPr bwMode="auto">
              <a:xfrm>
                <a:off x="3791" y="3102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665"/>
              <p:cNvSpPr>
                <a:spLocks/>
              </p:cNvSpPr>
              <p:nvPr/>
            </p:nvSpPr>
            <p:spPr bwMode="auto">
              <a:xfrm>
                <a:off x="3236" y="3101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666"/>
              <p:cNvSpPr>
                <a:spLocks/>
              </p:cNvSpPr>
              <p:nvPr/>
            </p:nvSpPr>
            <p:spPr bwMode="auto">
              <a:xfrm>
                <a:off x="4439" y="3104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667"/>
              <p:cNvSpPr>
                <a:spLocks/>
              </p:cNvSpPr>
              <p:nvPr/>
            </p:nvSpPr>
            <p:spPr bwMode="auto">
              <a:xfrm>
                <a:off x="4862" y="310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668"/>
              <p:cNvSpPr>
                <a:spLocks/>
              </p:cNvSpPr>
              <p:nvPr/>
            </p:nvSpPr>
            <p:spPr bwMode="auto">
              <a:xfrm>
                <a:off x="4317" y="3105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669"/>
              <p:cNvSpPr>
                <a:spLocks/>
              </p:cNvSpPr>
              <p:nvPr/>
            </p:nvSpPr>
            <p:spPr bwMode="auto">
              <a:xfrm>
                <a:off x="4543" y="310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670"/>
              <p:cNvSpPr>
                <a:spLocks/>
              </p:cNvSpPr>
              <p:nvPr/>
            </p:nvSpPr>
            <p:spPr bwMode="auto">
              <a:xfrm>
                <a:off x="2794" y="3109"/>
                <a:ext cx="4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671"/>
              <p:cNvSpPr>
                <a:spLocks/>
              </p:cNvSpPr>
              <p:nvPr/>
            </p:nvSpPr>
            <p:spPr bwMode="auto">
              <a:xfrm>
                <a:off x="2949" y="3108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672"/>
              <p:cNvSpPr>
                <a:spLocks/>
              </p:cNvSpPr>
              <p:nvPr/>
            </p:nvSpPr>
            <p:spPr bwMode="auto">
              <a:xfrm>
                <a:off x="4533" y="3105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673"/>
              <p:cNvSpPr>
                <a:spLocks/>
              </p:cNvSpPr>
              <p:nvPr/>
            </p:nvSpPr>
            <p:spPr bwMode="auto">
              <a:xfrm>
                <a:off x="2783" y="3110"/>
                <a:ext cx="6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674"/>
              <p:cNvSpPr>
                <a:spLocks/>
              </p:cNvSpPr>
              <p:nvPr/>
            </p:nvSpPr>
            <p:spPr bwMode="auto">
              <a:xfrm>
                <a:off x="3639" y="3108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675"/>
              <p:cNvSpPr>
                <a:spLocks/>
              </p:cNvSpPr>
              <p:nvPr/>
            </p:nvSpPr>
            <p:spPr bwMode="auto">
              <a:xfrm>
                <a:off x="3790" y="3106"/>
                <a:ext cx="8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676"/>
              <p:cNvSpPr>
                <a:spLocks/>
              </p:cNvSpPr>
              <p:nvPr/>
            </p:nvSpPr>
            <p:spPr bwMode="auto">
              <a:xfrm>
                <a:off x="2939" y="3112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677"/>
              <p:cNvSpPr>
                <a:spLocks/>
              </p:cNvSpPr>
              <p:nvPr/>
            </p:nvSpPr>
            <p:spPr bwMode="auto">
              <a:xfrm>
                <a:off x="4329" y="311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678"/>
              <p:cNvSpPr>
                <a:spLocks/>
              </p:cNvSpPr>
              <p:nvPr/>
            </p:nvSpPr>
            <p:spPr bwMode="auto">
              <a:xfrm>
                <a:off x="2929" y="3113"/>
                <a:ext cx="6" cy="5"/>
              </a:xfrm>
              <a:custGeom>
                <a:avLst/>
                <a:gdLst>
                  <a:gd name="T0" fmla="*/ 1 w 15"/>
                  <a:gd name="T1" fmla="*/ 0 h 12"/>
                  <a:gd name="T2" fmla="*/ 13 w 15"/>
                  <a:gd name="T3" fmla="*/ 0 h 12"/>
                  <a:gd name="T4" fmla="*/ 5 w 15"/>
                  <a:gd name="T5" fmla="*/ 12 h 12"/>
                  <a:gd name="T6" fmla="*/ 1 w 1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9"/>
                      <a:pt x="5" y="6"/>
                      <a:pt x="5" y="12"/>
                    </a:cubicBezTo>
                    <a:cubicBezTo>
                      <a:pt x="0" y="11"/>
                      <a:pt x="2" y="5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679"/>
              <p:cNvSpPr>
                <a:spLocks/>
              </p:cNvSpPr>
              <p:nvPr/>
            </p:nvSpPr>
            <p:spPr bwMode="auto">
              <a:xfrm>
                <a:off x="3783" y="3113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680"/>
              <p:cNvSpPr>
                <a:spLocks/>
              </p:cNvSpPr>
              <p:nvPr/>
            </p:nvSpPr>
            <p:spPr bwMode="auto">
              <a:xfrm>
                <a:off x="4556" y="3113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681"/>
              <p:cNvSpPr>
                <a:spLocks/>
              </p:cNvSpPr>
              <p:nvPr/>
            </p:nvSpPr>
            <p:spPr bwMode="auto">
              <a:xfrm>
                <a:off x="4320" y="311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682"/>
              <p:cNvSpPr>
                <a:spLocks/>
              </p:cNvSpPr>
              <p:nvPr/>
            </p:nvSpPr>
            <p:spPr bwMode="auto">
              <a:xfrm>
                <a:off x="4433" y="311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683"/>
              <p:cNvSpPr>
                <a:spLocks/>
              </p:cNvSpPr>
              <p:nvPr/>
            </p:nvSpPr>
            <p:spPr bwMode="auto">
              <a:xfrm>
                <a:off x="4310" y="3116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684"/>
              <p:cNvSpPr>
                <a:spLocks/>
              </p:cNvSpPr>
              <p:nvPr/>
            </p:nvSpPr>
            <p:spPr bwMode="auto">
              <a:xfrm>
                <a:off x="2797" y="3118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685"/>
              <p:cNvSpPr>
                <a:spLocks/>
              </p:cNvSpPr>
              <p:nvPr/>
            </p:nvSpPr>
            <p:spPr bwMode="auto">
              <a:xfrm>
                <a:off x="2967" y="3118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686"/>
              <p:cNvSpPr>
                <a:spLocks/>
              </p:cNvSpPr>
              <p:nvPr/>
            </p:nvSpPr>
            <p:spPr bwMode="auto">
              <a:xfrm>
                <a:off x="2787" y="3120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687"/>
              <p:cNvSpPr>
                <a:spLocks/>
              </p:cNvSpPr>
              <p:nvPr/>
            </p:nvSpPr>
            <p:spPr bwMode="auto">
              <a:xfrm>
                <a:off x="3638" y="3116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688"/>
              <p:cNvSpPr>
                <a:spLocks/>
              </p:cNvSpPr>
              <p:nvPr/>
            </p:nvSpPr>
            <p:spPr bwMode="auto">
              <a:xfrm>
                <a:off x="4569" y="3117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689"/>
              <p:cNvSpPr>
                <a:spLocks/>
              </p:cNvSpPr>
              <p:nvPr/>
            </p:nvSpPr>
            <p:spPr bwMode="auto">
              <a:xfrm>
                <a:off x="6177" y="3119"/>
                <a:ext cx="4" cy="6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690"/>
              <p:cNvSpPr>
                <a:spLocks/>
              </p:cNvSpPr>
              <p:nvPr/>
            </p:nvSpPr>
            <p:spPr bwMode="auto">
              <a:xfrm>
                <a:off x="4327" y="3121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691"/>
              <p:cNvSpPr>
                <a:spLocks/>
              </p:cNvSpPr>
              <p:nvPr/>
            </p:nvSpPr>
            <p:spPr bwMode="auto">
              <a:xfrm>
                <a:off x="2928" y="3119"/>
                <a:ext cx="8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692"/>
              <p:cNvSpPr>
                <a:spLocks/>
              </p:cNvSpPr>
              <p:nvPr/>
            </p:nvSpPr>
            <p:spPr bwMode="auto">
              <a:xfrm>
                <a:off x="3784" y="3122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693"/>
              <p:cNvSpPr>
                <a:spLocks/>
              </p:cNvSpPr>
              <p:nvPr/>
            </p:nvSpPr>
            <p:spPr bwMode="auto">
              <a:xfrm>
                <a:off x="4867" y="312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694"/>
              <p:cNvSpPr>
                <a:spLocks/>
              </p:cNvSpPr>
              <p:nvPr/>
            </p:nvSpPr>
            <p:spPr bwMode="auto">
              <a:xfrm>
                <a:off x="5297" y="3122"/>
                <a:ext cx="9" cy="6"/>
              </a:xfrm>
              <a:custGeom>
                <a:avLst/>
                <a:gdLst>
                  <a:gd name="T0" fmla="*/ 6 w 23"/>
                  <a:gd name="T1" fmla="*/ 2 h 13"/>
                  <a:gd name="T2" fmla="*/ 22 w 23"/>
                  <a:gd name="T3" fmla="*/ 6 h 13"/>
                  <a:gd name="T4" fmla="*/ 6 w 2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6" y="2"/>
                    </a:moveTo>
                    <a:cubicBezTo>
                      <a:pt x="14" y="0"/>
                      <a:pt x="17" y="5"/>
                      <a:pt x="22" y="6"/>
                    </a:cubicBezTo>
                    <a:cubicBezTo>
                      <a:pt x="23" y="13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695"/>
              <p:cNvSpPr>
                <a:spLocks/>
              </p:cNvSpPr>
              <p:nvPr/>
            </p:nvSpPr>
            <p:spPr bwMode="auto">
              <a:xfrm>
                <a:off x="5363" y="312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696"/>
              <p:cNvSpPr>
                <a:spLocks/>
              </p:cNvSpPr>
              <p:nvPr/>
            </p:nvSpPr>
            <p:spPr bwMode="auto">
              <a:xfrm>
                <a:off x="2808" y="3125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697"/>
              <p:cNvSpPr>
                <a:spLocks/>
              </p:cNvSpPr>
              <p:nvPr/>
            </p:nvSpPr>
            <p:spPr bwMode="auto">
              <a:xfrm>
                <a:off x="4323" y="312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698"/>
              <p:cNvSpPr>
                <a:spLocks/>
              </p:cNvSpPr>
              <p:nvPr/>
            </p:nvSpPr>
            <p:spPr bwMode="auto">
              <a:xfrm>
                <a:off x="2795" y="3123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699"/>
              <p:cNvSpPr>
                <a:spLocks/>
              </p:cNvSpPr>
              <p:nvPr/>
            </p:nvSpPr>
            <p:spPr bwMode="auto">
              <a:xfrm>
                <a:off x="2923" y="3126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700"/>
              <p:cNvSpPr>
                <a:spLocks/>
              </p:cNvSpPr>
              <p:nvPr/>
            </p:nvSpPr>
            <p:spPr bwMode="auto">
              <a:xfrm>
                <a:off x="3654" y="3126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701"/>
              <p:cNvSpPr>
                <a:spLocks/>
              </p:cNvSpPr>
              <p:nvPr/>
            </p:nvSpPr>
            <p:spPr bwMode="auto">
              <a:xfrm>
                <a:off x="3767" y="312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702"/>
              <p:cNvSpPr>
                <a:spLocks/>
              </p:cNvSpPr>
              <p:nvPr/>
            </p:nvSpPr>
            <p:spPr bwMode="auto">
              <a:xfrm>
                <a:off x="4538" y="3128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703"/>
              <p:cNvSpPr>
                <a:spLocks/>
              </p:cNvSpPr>
              <p:nvPr/>
            </p:nvSpPr>
            <p:spPr bwMode="auto">
              <a:xfrm>
                <a:off x="4890" y="312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704"/>
              <p:cNvSpPr>
                <a:spLocks/>
              </p:cNvSpPr>
              <p:nvPr/>
            </p:nvSpPr>
            <p:spPr bwMode="auto">
              <a:xfrm>
                <a:off x="2790" y="3129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705"/>
              <p:cNvSpPr>
                <a:spLocks/>
              </p:cNvSpPr>
              <p:nvPr/>
            </p:nvSpPr>
            <p:spPr bwMode="auto">
              <a:xfrm>
                <a:off x="3644" y="3129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706"/>
              <p:cNvSpPr>
                <a:spLocks/>
              </p:cNvSpPr>
              <p:nvPr/>
            </p:nvSpPr>
            <p:spPr bwMode="auto">
              <a:xfrm>
                <a:off x="4571" y="313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707"/>
              <p:cNvSpPr>
                <a:spLocks/>
              </p:cNvSpPr>
              <p:nvPr/>
            </p:nvSpPr>
            <p:spPr bwMode="auto">
              <a:xfrm>
                <a:off x="2811" y="3134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708"/>
              <p:cNvSpPr>
                <a:spLocks/>
              </p:cNvSpPr>
              <p:nvPr/>
            </p:nvSpPr>
            <p:spPr bwMode="auto">
              <a:xfrm>
                <a:off x="3666" y="3134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709"/>
              <p:cNvSpPr>
                <a:spLocks/>
              </p:cNvSpPr>
              <p:nvPr/>
            </p:nvSpPr>
            <p:spPr bwMode="auto">
              <a:xfrm>
                <a:off x="3779" y="3134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710"/>
              <p:cNvSpPr>
                <a:spLocks/>
              </p:cNvSpPr>
              <p:nvPr/>
            </p:nvSpPr>
            <p:spPr bwMode="auto">
              <a:xfrm>
                <a:off x="4548" y="3134"/>
                <a:ext cx="11" cy="6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711"/>
              <p:cNvSpPr>
                <a:spLocks/>
              </p:cNvSpPr>
              <p:nvPr/>
            </p:nvSpPr>
            <p:spPr bwMode="auto">
              <a:xfrm>
                <a:off x="2802" y="3136"/>
                <a:ext cx="4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712"/>
              <p:cNvSpPr>
                <a:spLocks/>
              </p:cNvSpPr>
              <p:nvPr/>
            </p:nvSpPr>
            <p:spPr bwMode="auto">
              <a:xfrm>
                <a:off x="3657" y="313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713"/>
              <p:cNvSpPr>
                <a:spLocks/>
              </p:cNvSpPr>
              <p:nvPr/>
            </p:nvSpPr>
            <p:spPr bwMode="auto">
              <a:xfrm>
                <a:off x="3770" y="3138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714"/>
              <p:cNvSpPr>
                <a:spLocks/>
              </p:cNvSpPr>
              <p:nvPr/>
            </p:nvSpPr>
            <p:spPr bwMode="auto">
              <a:xfrm>
                <a:off x="4428" y="313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715"/>
              <p:cNvSpPr>
                <a:spLocks/>
              </p:cNvSpPr>
              <p:nvPr/>
            </p:nvSpPr>
            <p:spPr bwMode="auto">
              <a:xfrm>
                <a:off x="2789" y="3138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716"/>
              <p:cNvSpPr>
                <a:spLocks/>
              </p:cNvSpPr>
              <p:nvPr/>
            </p:nvSpPr>
            <p:spPr bwMode="auto">
              <a:xfrm>
                <a:off x="3759" y="3139"/>
                <a:ext cx="5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717"/>
              <p:cNvSpPr>
                <a:spLocks/>
              </p:cNvSpPr>
              <p:nvPr/>
            </p:nvSpPr>
            <p:spPr bwMode="auto">
              <a:xfrm>
                <a:off x="4347" y="313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718"/>
              <p:cNvSpPr>
                <a:spLocks/>
              </p:cNvSpPr>
              <p:nvPr/>
            </p:nvSpPr>
            <p:spPr bwMode="auto">
              <a:xfrm>
                <a:off x="3647" y="314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719"/>
              <p:cNvSpPr>
                <a:spLocks/>
              </p:cNvSpPr>
              <p:nvPr/>
            </p:nvSpPr>
            <p:spPr bwMode="auto">
              <a:xfrm>
                <a:off x="4337" y="3141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720"/>
              <p:cNvSpPr>
                <a:spLocks/>
              </p:cNvSpPr>
              <p:nvPr/>
            </p:nvSpPr>
            <p:spPr bwMode="auto">
              <a:xfrm>
                <a:off x="3668" y="3143"/>
                <a:ext cx="6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721"/>
              <p:cNvSpPr>
                <a:spLocks/>
              </p:cNvSpPr>
              <p:nvPr/>
            </p:nvSpPr>
            <p:spPr bwMode="auto">
              <a:xfrm>
                <a:off x="4564" y="314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722"/>
              <p:cNvSpPr>
                <a:spLocks/>
              </p:cNvSpPr>
              <p:nvPr/>
            </p:nvSpPr>
            <p:spPr bwMode="auto">
              <a:xfrm>
                <a:off x="2813" y="3144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723"/>
              <p:cNvSpPr>
                <a:spLocks/>
              </p:cNvSpPr>
              <p:nvPr/>
            </p:nvSpPr>
            <p:spPr bwMode="auto">
              <a:xfrm>
                <a:off x="4328" y="314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724"/>
              <p:cNvSpPr>
                <a:spLocks/>
              </p:cNvSpPr>
              <p:nvPr/>
            </p:nvSpPr>
            <p:spPr bwMode="auto">
              <a:xfrm>
                <a:off x="2805" y="314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725"/>
              <p:cNvSpPr>
                <a:spLocks/>
              </p:cNvSpPr>
              <p:nvPr/>
            </p:nvSpPr>
            <p:spPr bwMode="auto">
              <a:xfrm>
                <a:off x="3659" y="3147"/>
                <a:ext cx="4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726"/>
              <p:cNvSpPr>
                <a:spLocks/>
              </p:cNvSpPr>
              <p:nvPr/>
            </p:nvSpPr>
            <p:spPr bwMode="auto">
              <a:xfrm>
                <a:off x="3768" y="3147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727"/>
              <p:cNvSpPr>
                <a:spLocks/>
              </p:cNvSpPr>
              <p:nvPr/>
            </p:nvSpPr>
            <p:spPr bwMode="auto">
              <a:xfrm>
                <a:off x="5577" y="3140"/>
                <a:ext cx="134" cy="58"/>
              </a:xfrm>
              <a:custGeom>
                <a:avLst/>
                <a:gdLst>
                  <a:gd name="T0" fmla="*/ 332 w 332"/>
                  <a:gd name="T1" fmla="*/ 127 h 144"/>
                  <a:gd name="T2" fmla="*/ 148 w 332"/>
                  <a:gd name="T3" fmla="*/ 115 h 144"/>
                  <a:gd name="T4" fmla="*/ 120 w 332"/>
                  <a:gd name="T5" fmla="*/ 115 h 144"/>
                  <a:gd name="T6" fmla="*/ 0 w 332"/>
                  <a:gd name="T7" fmla="*/ 63 h 144"/>
                  <a:gd name="T8" fmla="*/ 128 w 332"/>
                  <a:gd name="T9" fmla="*/ 51 h 144"/>
                  <a:gd name="T10" fmla="*/ 176 w 332"/>
                  <a:gd name="T11" fmla="*/ 43 h 144"/>
                  <a:gd name="T12" fmla="*/ 332 w 332"/>
                  <a:gd name="T13" fmla="*/ 12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2" h="144">
                    <a:moveTo>
                      <a:pt x="332" y="127"/>
                    </a:moveTo>
                    <a:cubicBezTo>
                      <a:pt x="268" y="143"/>
                      <a:pt x="195" y="144"/>
                      <a:pt x="148" y="115"/>
                    </a:cubicBezTo>
                    <a:cubicBezTo>
                      <a:pt x="139" y="115"/>
                      <a:pt x="129" y="115"/>
                      <a:pt x="120" y="115"/>
                    </a:cubicBezTo>
                    <a:cubicBezTo>
                      <a:pt x="95" y="83"/>
                      <a:pt x="28" y="92"/>
                      <a:pt x="0" y="63"/>
                    </a:cubicBezTo>
                    <a:cubicBezTo>
                      <a:pt x="6" y="0"/>
                      <a:pt x="102" y="17"/>
                      <a:pt x="128" y="51"/>
                    </a:cubicBezTo>
                    <a:cubicBezTo>
                      <a:pt x="142" y="46"/>
                      <a:pt x="164" y="50"/>
                      <a:pt x="176" y="43"/>
                    </a:cubicBezTo>
                    <a:cubicBezTo>
                      <a:pt x="232" y="70"/>
                      <a:pt x="320" y="51"/>
                      <a:pt x="332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728"/>
              <p:cNvSpPr>
                <a:spLocks/>
              </p:cNvSpPr>
              <p:nvPr/>
            </p:nvSpPr>
            <p:spPr bwMode="auto">
              <a:xfrm>
                <a:off x="2793" y="3148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729"/>
              <p:cNvSpPr>
                <a:spLocks/>
              </p:cNvSpPr>
              <p:nvPr/>
            </p:nvSpPr>
            <p:spPr bwMode="auto">
              <a:xfrm>
                <a:off x="3648" y="3146"/>
                <a:ext cx="6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730"/>
              <p:cNvSpPr>
                <a:spLocks/>
              </p:cNvSpPr>
              <p:nvPr/>
            </p:nvSpPr>
            <p:spPr bwMode="auto">
              <a:xfrm>
                <a:off x="3762" y="3149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731"/>
              <p:cNvSpPr>
                <a:spLocks/>
              </p:cNvSpPr>
              <p:nvPr/>
            </p:nvSpPr>
            <p:spPr bwMode="auto">
              <a:xfrm>
                <a:off x="6184" y="3149"/>
                <a:ext cx="6" cy="6"/>
              </a:xfrm>
              <a:custGeom>
                <a:avLst/>
                <a:gdLst>
                  <a:gd name="T0" fmla="*/ 0 w 15"/>
                  <a:gd name="T1" fmla="*/ 8 h 14"/>
                  <a:gd name="T2" fmla="*/ 12 w 15"/>
                  <a:gd name="T3" fmla="*/ 0 h 14"/>
                  <a:gd name="T4" fmla="*/ 0 w 15"/>
                  <a:gd name="T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0" y="8"/>
                    </a:moveTo>
                    <a:cubicBezTo>
                      <a:pt x="2" y="3"/>
                      <a:pt x="5" y="0"/>
                      <a:pt x="12" y="0"/>
                    </a:cubicBezTo>
                    <a:cubicBezTo>
                      <a:pt x="15" y="14"/>
                      <a:pt x="6" y="14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732"/>
              <p:cNvSpPr>
                <a:spLocks/>
              </p:cNvSpPr>
              <p:nvPr/>
            </p:nvSpPr>
            <p:spPr bwMode="auto">
              <a:xfrm>
                <a:off x="2826" y="3151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733"/>
              <p:cNvSpPr>
                <a:spLocks/>
              </p:cNvSpPr>
              <p:nvPr/>
            </p:nvSpPr>
            <p:spPr bwMode="auto">
              <a:xfrm>
                <a:off x="3680" y="3150"/>
                <a:ext cx="6" cy="6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734"/>
              <p:cNvSpPr>
                <a:spLocks/>
              </p:cNvSpPr>
              <p:nvPr/>
            </p:nvSpPr>
            <p:spPr bwMode="auto">
              <a:xfrm>
                <a:off x="4339" y="3151"/>
                <a:ext cx="5" cy="4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735"/>
              <p:cNvSpPr>
                <a:spLocks/>
              </p:cNvSpPr>
              <p:nvPr/>
            </p:nvSpPr>
            <p:spPr bwMode="auto">
              <a:xfrm>
                <a:off x="2815" y="3151"/>
                <a:ext cx="6" cy="9"/>
              </a:xfrm>
              <a:custGeom>
                <a:avLst/>
                <a:gdLst>
                  <a:gd name="T0" fmla="*/ 15 w 15"/>
                  <a:gd name="T1" fmla="*/ 3 h 22"/>
                  <a:gd name="T2" fmla="*/ 15 w 15"/>
                  <a:gd name="T3" fmla="*/ 19 h 22"/>
                  <a:gd name="T4" fmla="*/ 15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3"/>
                    </a:moveTo>
                    <a:cubicBezTo>
                      <a:pt x="15" y="8"/>
                      <a:pt x="15" y="14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736"/>
              <p:cNvSpPr>
                <a:spLocks/>
              </p:cNvSpPr>
              <p:nvPr/>
            </p:nvSpPr>
            <p:spPr bwMode="auto">
              <a:xfrm>
                <a:off x="4362" y="3151"/>
                <a:ext cx="4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737"/>
              <p:cNvSpPr>
                <a:spLocks/>
              </p:cNvSpPr>
              <p:nvPr/>
            </p:nvSpPr>
            <p:spPr bwMode="auto">
              <a:xfrm>
                <a:off x="4555" y="3153"/>
                <a:ext cx="7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738"/>
              <p:cNvSpPr>
                <a:spLocks/>
              </p:cNvSpPr>
              <p:nvPr/>
            </p:nvSpPr>
            <p:spPr bwMode="auto">
              <a:xfrm>
                <a:off x="4598" y="315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739"/>
              <p:cNvSpPr>
                <a:spLocks/>
              </p:cNvSpPr>
              <p:nvPr/>
            </p:nvSpPr>
            <p:spPr bwMode="auto">
              <a:xfrm>
                <a:off x="2807" y="3155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740"/>
              <p:cNvSpPr>
                <a:spLocks/>
              </p:cNvSpPr>
              <p:nvPr/>
            </p:nvSpPr>
            <p:spPr bwMode="auto">
              <a:xfrm>
                <a:off x="3662" y="315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741"/>
              <p:cNvSpPr>
                <a:spLocks/>
              </p:cNvSpPr>
              <p:nvPr/>
            </p:nvSpPr>
            <p:spPr bwMode="auto">
              <a:xfrm>
                <a:off x="4350" y="3157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742"/>
              <p:cNvSpPr>
                <a:spLocks/>
              </p:cNvSpPr>
              <p:nvPr/>
            </p:nvSpPr>
            <p:spPr bwMode="auto">
              <a:xfrm>
                <a:off x="2793" y="3159"/>
                <a:ext cx="15" cy="7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743"/>
              <p:cNvSpPr>
                <a:spLocks/>
              </p:cNvSpPr>
              <p:nvPr/>
            </p:nvSpPr>
            <p:spPr bwMode="auto">
              <a:xfrm>
                <a:off x="3652" y="315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744"/>
              <p:cNvSpPr>
                <a:spLocks/>
              </p:cNvSpPr>
              <p:nvPr/>
            </p:nvSpPr>
            <p:spPr bwMode="auto">
              <a:xfrm>
                <a:off x="3765" y="315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745"/>
              <p:cNvSpPr>
                <a:spLocks/>
              </p:cNvSpPr>
              <p:nvPr/>
            </p:nvSpPr>
            <p:spPr bwMode="auto">
              <a:xfrm>
                <a:off x="2824" y="3157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746"/>
              <p:cNvSpPr>
                <a:spLocks/>
              </p:cNvSpPr>
              <p:nvPr/>
            </p:nvSpPr>
            <p:spPr bwMode="auto">
              <a:xfrm>
                <a:off x="3682" y="3160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747"/>
              <p:cNvSpPr>
                <a:spLocks/>
              </p:cNvSpPr>
              <p:nvPr/>
            </p:nvSpPr>
            <p:spPr bwMode="auto">
              <a:xfrm>
                <a:off x="4342" y="3160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748"/>
              <p:cNvSpPr>
                <a:spLocks/>
              </p:cNvSpPr>
              <p:nvPr/>
            </p:nvSpPr>
            <p:spPr bwMode="auto">
              <a:xfrm>
                <a:off x="5230" y="3160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749"/>
              <p:cNvSpPr>
                <a:spLocks/>
              </p:cNvSpPr>
              <p:nvPr/>
            </p:nvSpPr>
            <p:spPr bwMode="auto">
              <a:xfrm>
                <a:off x="3755" y="3162"/>
                <a:ext cx="7" cy="5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750"/>
              <p:cNvSpPr>
                <a:spLocks/>
              </p:cNvSpPr>
              <p:nvPr/>
            </p:nvSpPr>
            <p:spPr bwMode="auto">
              <a:xfrm>
                <a:off x="2819" y="316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751"/>
              <p:cNvSpPr>
                <a:spLocks/>
              </p:cNvSpPr>
              <p:nvPr/>
            </p:nvSpPr>
            <p:spPr bwMode="auto">
              <a:xfrm>
                <a:off x="3672" y="316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752"/>
              <p:cNvSpPr>
                <a:spLocks/>
              </p:cNvSpPr>
              <p:nvPr/>
            </p:nvSpPr>
            <p:spPr bwMode="auto">
              <a:xfrm>
                <a:off x="4332" y="3164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753"/>
              <p:cNvSpPr>
                <a:spLocks/>
              </p:cNvSpPr>
              <p:nvPr/>
            </p:nvSpPr>
            <p:spPr bwMode="auto">
              <a:xfrm>
                <a:off x="4556" y="3164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754"/>
              <p:cNvSpPr>
                <a:spLocks/>
              </p:cNvSpPr>
              <p:nvPr/>
            </p:nvSpPr>
            <p:spPr bwMode="auto">
              <a:xfrm>
                <a:off x="4909" y="316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755"/>
              <p:cNvSpPr>
                <a:spLocks/>
              </p:cNvSpPr>
              <p:nvPr/>
            </p:nvSpPr>
            <p:spPr bwMode="auto">
              <a:xfrm>
                <a:off x="2810" y="3165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756"/>
              <p:cNvSpPr>
                <a:spLocks/>
              </p:cNvSpPr>
              <p:nvPr/>
            </p:nvSpPr>
            <p:spPr bwMode="auto">
              <a:xfrm>
                <a:off x="3663" y="3165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757"/>
              <p:cNvSpPr>
                <a:spLocks/>
              </p:cNvSpPr>
              <p:nvPr/>
            </p:nvSpPr>
            <p:spPr bwMode="auto">
              <a:xfrm>
                <a:off x="4586" y="3165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758"/>
              <p:cNvSpPr>
                <a:spLocks/>
              </p:cNvSpPr>
              <p:nvPr/>
            </p:nvSpPr>
            <p:spPr bwMode="auto">
              <a:xfrm>
                <a:off x="4899" y="316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759"/>
              <p:cNvSpPr>
                <a:spLocks/>
              </p:cNvSpPr>
              <p:nvPr/>
            </p:nvSpPr>
            <p:spPr bwMode="auto">
              <a:xfrm>
                <a:off x="4886" y="3167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760"/>
              <p:cNvSpPr>
                <a:spLocks/>
              </p:cNvSpPr>
              <p:nvPr/>
            </p:nvSpPr>
            <p:spPr bwMode="auto">
              <a:xfrm>
                <a:off x="2799" y="3168"/>
                <a:ext cx="7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761"/>
              <p:cNvSpPr>
                <a:spLocks/>
              </p:cNvSpPr>
              <p:nvPr/>
            </p:nvSpPr>
            <p:spPr bwMode="auto">
              <a:xfrm>
                <a:off x="3650" y="3168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762"/>
              <p:cNvSpPr>
                <a:spLocks/>
              </p:cNvSpPr>
              <p:nvPr/>
            </p:nvSpPr>
            <p:spPr bwMode="auto">
              <a:xfrm>
                <a:off x="2831" y="3170"/>
                <a:ext cx="6" cy="5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763"/>
              <p:cNvSpPr>
                <a:spLocks/>
              </p:cNvSpPr>
              <p:nvPr/>
            </p:nvSpPr>
            <p:spPr bwMode="auto">
              <a:xfrm>
                <a:off x="3686" y="3168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764"/>
              <p:cNvSpPr>
                <a:spLocks/>
              </p:cNvSpPr>
              <p:nvPr/>
            </p:nvSpPr>
            <p:spPr bwMode="auto">
              <a:xfrm>
                <a:off x="3757" y="3170"/>
                <a:ext cx="6" cy="7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765"/>
              <p:cNvSpPr>
                <a:spLocks/>
              </p:cNvSpPr>
              <p:nvPr/>
            </p:nvSpPr>
            <p:spPr bwMode="auto">
              <a:xfrm>
                <a:off x="4344" y="317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766"/>
              <p:cNvSpPr>
                <a:spLocks/>
              </p:cNvSpPr>
              <p:nvPr/>
            </p:nvSpPr>
            <p:spPr bwMode="auto">
              <a:xfrm>
                <a:off x="4571" y="3170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767"/>
              <p:cNvSpPr>
                <a:spLocks/>
              </p:cNvSpPr>
              <p:nvPr/>
            </p:nvSpPr>
            <p:spPr bwMode="auto">
              <a:xfrm>
                <a:off x="2821" y="3172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768"/>
              <p:cNvSpPr>
                <a:spLocks/>
              </p:cNvSpPr>
              <p:nvPr/>
            </p:nvSpPr>
            <p:spPr bwMode="auto">
              <a:xfrm>
                <a:off x="3676" y="3173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769"/>
              <p:cNvSpPr>
                <a:spLocks/>
              </p:cNvSpPr>
              <p:nvPr/>
            </p:nvSpPr>
            <p:spPr bwMode="auto">
              <a:xfrm>
                <a:off x="5309" y="3171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770"/>
              <p:cNvSpPr>
                <a:spLocks/>
              </p:cNvSpPr>
              <p:nvPr/>
            </p:nvSpPr>
            <p:spPr bwMode="auto">
              <a:xfrm>
                <a:off x="2808" y="3171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771"/>
              <p:cNvSpPr>
                <a:spLocks/>
              </p:cNvSpPr>
              <p:nvPr/>
            </p:nvSpPr>
            <p:spPr bwMode="auto">
              <a:xfrm>
                <a:off x="4366" y="317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772"/>
              <p:cNvSpPr>
                <a:spLocks/>
              </p:cNvSpPr>
              <p:nvPr/>
            </p:nvSpPr>
            <p:spPr bwMode="auto">
              <a:xfrm>
                <a:off x="4593" y="317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773"/>
              <p:cNvSpPr>
                <a:spLocks/>
              </p:cNvSpPr>
              <p:nvPr/>
            </p:nvSpPr>
            <p:spPr bwMode="auto">
              <a:xfrm>
                <a:off x="2798" y="3173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774"/>
              <p:cNvSpPr>
                <a:spLocks/>
              </p:cNvSpPr>
              <p:nvPr/>
            </p:nvSpPr>
            <p:spPr bwMode="auto">
              <a:xfrm>
                <a:off x="3657" y="3175"/>
                <a:ext cx="6" cy="9"/>
              </a:xfrm>
              <a:custGeom>
                <a:avLst/>
                <a:gdLst>
                  <a:gd name="T0" fmla="*/ 0 w 15"/>
                  <a:gd name="T1" fmla="*/ 3 h 22"/>
                  <a:gd name="T2" fmla="*/ 0 w 15"/>
                  <a:gd name="T3" fmla="*/ 19 h 22"/>
                  <a:gd name="T4" fmla="*/ 0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3"/>
                    </a:moveTo>
                    <a:cubicBezTo>
                      <a:pt x="15" y="0"/>
                      <a:pt x="15" y="22"/>
                      <a:pt x="0" y="19"/>
                    </a:cubicBezTo>
                    <a:cubicBezTo>
                      <a:pt x="0" y="14"/>
                      <a:pt x="0" y="8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775"/>
              <p:cNvSpPr>
                <a:spLocks/>
              </p:cNvSpPr>
              <p:nvPr/>
            </p:nvSpPr>
            <p:spPr bwMode="auto">
              <a:xfrm>
                <a:off x="3667" y="317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776"/>
              <p:cNvSpPr>
                <a:spLocks/>
              </p:cNvSpPr>
              <p:nvPr/>
            </p:nvSpPr>
            <p:spPr bwMode="auto">
              <a:xfrm>
                <a:off x="3697" y="3177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777"/>
              <p:cNvSpPr>
                <a:spLocks/>
              </p:cNvSpPr>
              <p:nvPr/>
            </p:nvSpPr>
            <p:spPr bwMode="auto">
              <a:xfrm>
                <a:off x="4357" y="3176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778"/>
              <p:cNvSpPr>
                <a:spLocks/>
              </p:cNvSpPr>
              <p:nvPr/>
            </p:nvSpPr>
            <p:spPr bwMode="auto">
              <a:xfrm>
                <a:off x="5338" y="3178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779"/>
              <p:cNvSpPr>
                <a:spLocks/>
              </p:cNvSpPr>
              <p:nvPr/>
            </p:nvSpPr>
            <p:spPr bwMode="auto">
              <a:xfrm>
                <a:off x="2834" y="3180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780"/>
              <p:cNvSpPr>
                <a:spLocks/>
              </p:cNvSpPr>
              <p:nvPr/>
            </p:nvSpPr>
            <p:spPr bwMode="auto">
              <a:xfrm>
                <a:off x="3687" y="3174"/>
                <a:ext cx="10" cy="16"/>
              </a:xfrm>
              <a:custGeom>
                <a:avLst/>
                <a:gdLst>
                  <a:gd name="T0" fmla="*/ 5 w 24"/>
                  <a:gd name="T1" fmla="*/ 19 h 41"/>
                  <a:gd name="T2" fmla="*/ 1 w 24"/>
                  <a:gd name="T3" fmla="*/ 23 h 41"/>
                  <a:gd name="T4" fmla="*/ 5 w 24"/>
                  <a:gd name="T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1">
                    <a:moveTo>
                      <a:pt x="5" y="19"/>
                    </a:moveTo>
                    <a:cubicBezTo>
                      <a:pt x="24" y="0"/>
                      <a:pt x="3" y="41"/>
                      <a:pt x="1" y="23"/>
                    </a:cubicBezTo>
                    <a:cubicBezTo>
                      <a:pt x="0" y="18"/>
                      <a:pt x="3" y="21"/>
                      <a:pt x="5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781"/>
              <p:cNvSpPr>
                <a:spLocks/>
              </p:cNvSpPr>
              <p:nvPr/>
            </p:nvSpPr>
            <p:spPr bwMode="auto">
              <a:xfrm>
                <a:off x="2823" y="3181"/>
                <a:ext cx="7" cy="6"/>
              </a:xfrm>
              <a:custGeom>
                <a:avLst/>
                <a:gdLst>
                  <a:gd name="T0" fmla="*/ 2 w 17"/>
                  <a:gd name="T1" fmla="*/ 0 h 14"/>
                  <a:gd name="T2" fmla="*/ 14 w 17"/>
                  <a:gd name="T3" fmla="*/ 12 h 14"/>
                  <a:gd name="T4" fmla="*/ 2 w 17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2" y="0"/>
                    </a:moveTo>
                    <a:cubicBezTo>
                      <a:pt x="6" y="4"/>
                      <a:pt x="17" y="1"/>
                      <a:pt x="14" y="12"/>
                    </a:cubicBezTo>
                    <a:cubicBezTo>
                      <a:pt x="4" y="14"/>
                      <a:pt x="0" y="1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782"/>
              <p:cNvSpPr>
                <a:spLocks/>
              </p:cNvSpPr>
              <p:nvPr/>
            </p:nvSpPr>
            <p:spPr bwMode="auto">
              <a:xfrm>
                <a:off x="4379" y="3181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783"/>
              <p:cNvSpPr>
                <a:spLocks/>
              </p:cNvSpPr>
              <p:nvPr/>
            </p:nvSpPr>
            <p:spPr bwMode="auto">
              <a:xfrm>
                <a:off x="4914" y="3181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784"/>
              <p:cNvSpPr>
                <a:spLocks/>
              </p:cNvSpPr>
              <p:nvPr/>
            </p:nvSpPr>
            <p:spPr bwMode="auto">
              <a:xfrm>
                <a:off x="3678" y="3183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785"/>
              <p:cNvSpPr>
                <a:spLocks/>
              </p:cNvSpPr>
              <p:nvPr/>
            </p:nvSpPr>
            <p:spPr bwMode="auto">
              <a:xfrm>
                <a:off x="4368" y="3183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786"/>
              <p:cNvSpPr>
                <a:spLocks/>
              </p:cNvSpPr>
              <p:nvPr/>
            </p:nvSpPr>
            <p:spPr bwMode="auto">
              <a:xfrm>
                <a:off x="2815" y="3184"/>
                <a:ext cx="4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787"/>
              <p:cNvSpPr>
                <a:spLocks/>
              </p:cNvSpPr>
              <p:nvPr/>
            </p:nvSpPr>
            <p:spPr bwMode="auto">
              <a:xfrm>
                <a:off x="3670" y="3182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788"/>
              <p:cNvSpPr>
                <a:spLocks/>
              </p:cNvSpPr>
              <p:nvPr/>
            </p:nvSpPr>
            <p:spPr bwMode="auto">
              <a:xfrm>
                <a:off x="2804" y="3186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789"/>
              <p:cNvSpPr>
                <a:spLocks/>
              </p:cNvSpPr>
              <p:nvPr/>
            </p:nvSpPr>
            <p:spPr bwMode="auto">
              <a:xfrm>
                <a:off x="3700" y="3186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790"/>
              <p:cNvSpPr>
                <a:spLocks/>
              </p:cNvSpPr>
              <p:nvPr/>
            </p:nvSpPr>
            <p:spPr bwMode="auto">
              <a:xfrm>
                <a:off x="4360" y="3186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791"/>
              <p:cNvSpPr>
                <a:spLocks/>
              </p:cNvSpPr>
              <p:nvPr/>
            </p:nvSpPr>
            <p:spPr bwMode="auto">
              <a:xfrm>
                <a:off x="3691" y="3188"/>
                <a:ext cx="5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792"/>
              <p:cNvSpPr>
                <a:spLocks/>
              </p:cNvSpPr>
              <p:nvPr/>
            </p:nvSpPr>
            <p:spPr bwMode="auto">
              <a:xfrm>
                <a:off x="4587" y="318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793"/>
              <p:cNvSpPr>
                <a:spLocks/>
              </p:cNvSpPr>
              <p:nvPr/>
            </p:nvSpPr>
            <p:spPr bwMode="auto">
              <a:xfrm>
                <a:off x="4617" y="3188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794"/>
              <p:cNvSpPr>
                <a:spLocks/>
              </p:cNvSpPr>
              <p:nvPr/>
            </p:nvSpPr>
            <p:spPr bwMode="auto">
              <a:xfrm>
                <a:off x="2836" y="3189"/>
                <a:ext cx="6" cy="4"/>
              </a:xfrm>
              <a:custGeom>
                <a:avLst/>
                <a:gdLst>
                  <a:gd name="T0" fmla="*/ 16 w 16"/>
                  <a:gd name="T1" fmla="*/ 5 h 10"/>
                  <a:gd name="T2" fmla="*/ 0 w 16"/>
                  <a:gd name="T3" fmla="*/ 9 h 10"/>
                  <a:gd name="T4" fmla="*/ 16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795"/>
              <p:cNvSpPr>
                <a:spLocks/>
              </p:cNvSpPr>
              <p:nvPr/>
            </p:nvSpPr>
            <p:spPr bwMode="auto">
              <a:xfrm>
                <a:off x="4575" y="3190"/>
                <a:ext cx="5" cy="4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796"/>
              <p:cNvSpPr>
                <a:spLocks/>
              </p:cNvSpPr>
              <p:nvPr/>
            </p:nvSpPr>
            <p:spPr bwMode="auto">
              <a:xfrm>
                <a:off x="2828" y="3191"/>
                <a:ext cx="4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797"/>
              <p:cNvSpPr>
                <a:spLocks/>
              </p:cNvSpPr>
              <p:nvPr/>
            </p:nvSpPr>
            <p:spPr bwMode="auto">
              <a:xfrm>
                <a:off x="3681" y="3191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798"/>
              <p:cNvSpPr>
                <a:spLocks/>
              </p:cNvSpPr>
              <p:nvPr/>
            </p:nvSpPr>
            <p:spPr bwMode="auto">
              <a:xfrm>
                <a:off x="4381" y="3191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799"/>
              <p:cNvSpPr>
                <a:spLocks/>
              </p:cNvSpPr>
              <p:nvPr/>
            </p:nvSpPr>
            <p:spPr bwMode="auto">
              <a:xfrm>
                <a:off x="4368" y="3193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800"/>
              <p:cNvSpPr>
                <a:spLocks/>
              </p:cNvSpPr>
              <p:nvPr/>
            </p:nvSpPr>
            <p:spPr bwMode="auto">
              <a:xfrm>
                <a:off x="2813" y="3191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801"/>
              <p:cNvSpPr>
                <a:spLocks/>
              </p:cNvSpPr>
              <p:nvPr/>
            </p:nvSpPr>
            <p:spPr bwMode="auto">
              <a:xfrm>
                <a:off x="2873" y="3194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802"/>
              <p:cNvSpPr>
                <a:spLocks/>
              </p:cNvSpPr>
              <p:nvPr/>
            </p:nvSpPr>
            <p:spPr bwMode="auto">
              <a:xfrm>
                <a:off x="3668" y="3194"/>
                <a:ext cx="11" cy="6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803"/>
              <p:cNvSpPr>
                <a:spLocks/>
              </p:cNvSpPr>
              <p:nvPr/>
            </p:nvSpPr>
            <p:spPr bwMode="auto">
              <a:xfrm>
                <a:off x="3702" y="3196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804"/>
              <p:cNvSpPr>
                <a:spLocks/>
              </p:cNvSpPr>
              <p:nvPr/>
            </p:nvSpPr>
            <p:spPr bwMode="auto">
              <a:xfrm>
                <a:off x="4361" y="3193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805"/>
              <p:cNvSpPr>
                <a:spLocks/>
              </p:cNvSpPr>
              <p:nvPr/>
            </p:nvSpPr>
            <p:spPr bwMode="auto">
              <a:xfrm>
                <a:off x="2808" y="319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806"/>
              <p:cNvSpPr>
                <a:spLocks/>
              </p:cNvSpPr>
              <p:nvPr/>
            </p:nvSpPr>
            <p:spPr bwMode="auto">
              <a:xfrm>
                <a:off x="4898" y="319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807"/>
              <p:cNvSpPr>
                <a:spLocks/>
              </p:cNvSpPr>
              <p:nvPr/>
            </p:nvSpPr>
            <p:spPr bwMode="auto">
              <a:xfrm>
                <a:off x="2839" y="3199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1009"/>
            <p:cNvGrpSpPr>
              <a:grpSpLocks/>
            </p:cNvGrpSpPr>
            <p:nvPr/>
          </p:nvGrpSpPr>
          <p:grpSpPr bwMode="auto">
            <a:xfrm>
              <a:off x="1100138" y="501250"/>
              <a:ext cx="9474200" cy="4446588"/>
              <a:chOff x="1077" y="666"/>
              <a:chExt cx="5968" cy="2801"/>
            </a:xfrm>
          </p:grpSpPr>
          <p:sp>
            <p:nvSpPr>
              <p:cNvPr id="20" name="Freeform 809"/>
              <p:cNvSpPr>
                <a:spLocks/>
              </p:cNvSpPr>
              <p:nvPr/>
            </p:nvSpPr>
            <p:spPr bwMode="auto">
              <a:xfrm>
                <a:off x="3694" y="3199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810"/>
              <p:cNvSpPr>
                <a:spLocks/>
              </p:cNvSpPr>
              <p:nvPr/>
            </p:nvSpPr>
            <p:spPr bwMode="auto">
              <a:xfrm>
                <a:off x="4621" y="319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811"/>
              <p:cNvSpPr>
                <a:spLocks/>
              </p:cNvSpPr>
              <p:nvPr/>
            </p:nvSpPr>
            <p:spPr bwMode="auto">
              <a:xfrm>
                <a:off x="5333" y="3198"/>
                <a:ext cx="5" cy="8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812"/>
              <p:cNvSpPr>
                <a:spLocks/>
              </p:cNvSpPr>
              <p:nvPr/>
            </p:nvSpPr>
            <p:spPr bwMode="auto">
              <a:xfrm>
                <a:off x="2829" y="3201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813"/>
              <p:cNvSpPr>
                <a:spLocks/>
              </p:cNvSpPr>
              <p:nvPr/>
            </p:nvSpPr>
            <p:spPr bwMode="auto">
              <a:xfrm>
                <a:off x="3684" y="3201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814"/>
              <p:cNvSpPr>
                <a:spLocks/>
              </p:cNvSpPr>
              <p:nvPr/>
            </p:nvSpPr>
            <p:spPr bwMode="auto">
              <a:xfrm>
                <a:off x="4384" y="3201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815"/>
              <p:cNvSpPr>
                <a:spLocks/>
              </p:cNvSpPr>
              <p:nvPr/>
            </p:nvSpPr>
            <p:spPr bwMode="auto">
              <a:xfrm>
                <a:off x="3715" y="3202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816"/>
              <p:cNvSpPr>
                <a:spLocks/>
              </p:cNvSpPr>
              <p:nvPr/>
            </p:nvSpPr>
            <p:spPr bwMode="auto">
              <a:xfrm>
                <a:off x="2819" y="3204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817"/>
              <p:cNvSpPr>
                <a:spLocks/>
              </p:cNvSpPr>
              <p:nvPr/>
            </p:nvSpPr>
            <p:spPr bwMode="auto">
              <a:xfrm>
                <a:off x="3670" y="3200"/>
                <a:ext cx="8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818"/>
              <p:cNvSpPr>
                <a:spLocks/>
              </p:cNvSpPr>
              <p:nvPr/>
            </p:nvSpPr>
            <p:spPr bwMode="auto">
              <a:xfrm>
                <a:off x="4375" y="320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819"/>
              <p:cNvSpPr>
                <a:spLocks/>
              </p:cNvSpPr>
              <p:nvPr/>
            </p:nvSpPr>
            <p:spPr bwMode="auto">
              <a:xfrm>
                <a:off x="4601" y="3204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820"/>
              <p:cNvSpPr>
                <a:spLocks/>
              </p:cNvSpPr>
              <p:nvPr/>
            </p:nvSpPr>
            <p:spPr bwMode="auto">
              <a:xfrm>
                <a:off x="4909" y="320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821"/>
              <p:cNvSpPr>
                <a:spLocks/>
              </p:cNvSpPr>
              <p:nvPr/>
            </p:nvSpPr>
            <p:spPr bwMode="auto">
              <a:xfrm>
                <a:off x="5259" y="3203"/>
                <a:ext cx="5" cy="6"/>
              </a:xfrm>
              <a:custGeom>
                <a:avLst/>
                <a:gdLst>
                  <a:gd name="T0" fmla="*/ 12 w 13"/>
                  <a:gd name="T1" fmla="*/ 3 h 16"/>
                  <a:gd name="T2" fmla="*/ 0 w 13"/>
                  <a:gd name="T3" fmla="*/ 15 h 16"/>
                  <a:gd name="T4" fmla="*/ 12 w 13"/>
                  <a:gd name="T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2" y="3"/>
                    </a:moveTo>
                    <a:cubicBezTo>
                      <a:pt x="13" y="12"/>
                      <a:pt x="9" y="16"/>
                      <a:pt x="0" y="15"/>
                    </a:cubicBezTo>
                    <a:cubicBezTo>
                      <a:pt x="4" y="11"/>
                      <a:pt x="1" y="0"/>
                      <a:pt x="1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822"/>
              <p:cNvSpPr>
                <a:spLocks/>
              </p:cNvSpPr>
              <p:nvPr/>
            </p:nvSpPr>
            <p:spPr bwMode="auto">
              <a:xfrm>
                <a:off x="3706" y="3206"/>
                <a:ext cx="8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823"/>
              <p:cNvSpPr>
                <a:spLocks/>
              </p:cNvSpPr>
              <p:nvPr/>
            </p:nvSpPr>
            <p:spPr bwMode="auto">
              <a:xfrm>
                <a:off x="4632" y="3206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824"/>
              <p:cNvSpPr>
                <a:spLocks/>
              </p:cNvSpPr>
              <p:nvPr/>
            </p:nvSpPr>
            <p:spPr bwMode="auto">
              <a:xfrm>
                <a:off x="2842" y="3207"/>
                <a:ext cx="5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825"/>
              <p:cNvSpPr>
                <a:spLocks/>
              </p:cNvSpPr>
              <p:nvPr/>
            </p:nvSpPr>
            <p:spPr bwMode="auto">
              <a:xfrm>
                <a:off x="4592" y="3207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826"/>
              <p:cNvSpPr>
                <a:spLocks/>
              </p:cNvSpPr>
              <p:nvPr/>
            </p:nvSpPr>
            <p:spPr bwMode="auto">
              <a:xfrm>
                <a:off x="2832" y="3210"/>
                <a:ext cx="6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827"/>
              <p:cNvSpPr>
                <a:spLocks/>
              </p:cNvSpPr>
              <p:nvPr/>
            </p:nvSpPr>
            <p:spPr bwMode="auto">
              <a:xfrm>
                <a:off x="4385" y="3210"/>
                <a:ext cx="6" cy="4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828"/>
              <p:cNvSpPr>
                <a:spLocks/>
              </p:cNvSpPr>
              <p:nvPr/>
            </p:nvSpPr>
            <p:spPr bwMode="auto">
              <a:xfrm>
                <a:off x="5255" y="3209"/>
                <a:ext cx="9" cy="13"/>
              </a:xfrm>
              <a:custGeom>
                <a:avLst/>
                <a:gdLst>
                  <a:gd name="T0" fmla="*/ 11 w 22"/>
                  <a:gd name="T1" fmla="*/ 3 h 31"/>
                  <a:gd name="T2" fmla="*/ 19 w 22"/>
                  <a:gd name="T3" fmla="*/ 19 h 31"/>
                  <a:gd name="T4" fmla="*/ 3 w 22"/>
                  <a:gd name="T5" fmla="*/ 19 h 31"/>
                  <a:gd name="T6" fmla="*/ 11 w 22"/>
                  <a:gd name="T7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1" y="3"/>
                    </a:moveTo>
                    <a:cubicBezTo>
                      <a:pt x="22" y="0"/>
                      <a:pt x="8" y="22"/>
                      <a:pt x="19" y="19"/>
                    </a:cubicBezTo>
                    <a:cubicBezTo>
                      <a:pt x="16" y="31"/>
                      <a:pt x="10" y="15"/>
                      <a:pt x="3" y="19"/>
                    </a:cubicBezTo>
                    <a:cubicBezTo>
                      <a:pt x="0" y="8"/>
                      <a:pt x="11" y="11"/>
                      <a:pt x="1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829"/>
              <p:cNvSpPr>
                <a:spLocks/>
              </p:cNvSpPr>
              <p:nvPr/>
            </p:nvSpPr>
            <p:spPr bwMode="auto">
              <a:xfrm>
                <a:off x="4372" y="3212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830"/>
              <p:cNvSpPr>
                <a:spLocks/>
              </p:cNvSpPr>
              <p:nvPr/>
            </p:nvSpPr>
            <p:spPr bwMode="auto">
              <a:xfrm>
                <a:off x="4912" y="3211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831"/>
              <p:cNvSpPr>
                <a:spLocks/>
              </p:cNvSpPr>
              <p:nvPr/>
            </p:nvSpPr>
            <p:spPr bwMode="auto">
              <a:xfrm>
                <a:off x="2823" y="321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832"/>
              <p:cNvSpPr>
                <a:spLocks/>
              </p:cNvSpPr>
              <p:nvPr/>
            </p:nvSpPr>
            <p:spPr bwMode="auto">
              <a:xfrm>
                <a:off x="3676" y="321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833"/>
              <p:cNvSpPr>
                <a:spLocks/>
              </p:cNvSpPr>
              <p:nvPr/>
            </p:nvSpPr>
            <p:spPr bwMode="auto">
              <a:xfrm>
                <a:off x="3719" y="321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834"/>
              <p:cNvSpPr>
                <a:spLocks/>
              </p:cNvSpPr>
              <p:nvPr/>
            </p:nvSpPr>
            <p:spPr bwMode="auto">
              <a:xfrm>
                <a:off x="4605" y="321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835"/>
              <p:cNvSpPr>
                <a:spLocks/>
              </p:cNvSpPr>
              <p:nvPr/>
            </p:nvSpPr>
            <p:spPr bwMode="auto">
              <a:xfrm>
                <a:off x="3709" y="321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836"/>
              <p:cNvSpPr>
                <a:spLocks/>
              </p:cNvSpPr>
              <p:nvPr/>
            </p:nvSpPr>
            <p:spPr bwMode="auto">
              <a:xfrm>
                <a:off x="4635" y="3215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837"/>
              <p:cNvSpPr>
                <a:spLocks/>
              </p:cNvSpPr>
              <p:nvPr/>
            </p:nvSpPr>
            <p:spPr bwMode="auto">
              <a:xfrm>
                <a:off x="4899" y="3215"/>
                <a:ext cx="11" cy="6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838"/>
              <p:cNvSpPr>
                <a:spLocks/>
              </p:cNvSpPr>
              <p:nvPr/>
            </p:nvSpPr>
            <p:spPr bwMode="auto">
              <a:xfrm>
                <a:off x="2843" y="3217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839"/>
              <p:cNvSpPr>
                <a:spLocks/>
              </p:cNvSpPr>
              <p:nvPr/>
            </p:nvSpPr>
            <p:spPr bwMode="auto">
              <a:xfrm>
                <a:off x="3697" y="3219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840"/>
              <p:cNvSpPr>
                <a:spLocks/>
              </p:cNvSpPr>
              <p:nvPr/>
            </p:nvSpPr>
            <p:spPr bwMode="auto">
              <a:xfrm>
                <a:off x="4626" y="321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841"/>
              <p:cNvSpPr>
                <a:spLocks/>
              </p:cNvSpPr>
              <p:nvPr/>
            </p:nvSpPr>
            <p:spPr bwMode="auto">
              <a:xfrm>
                <a:off x="5272" y="3219"/>
                <a:ext cx="11" cy="8"/>
              </a:xfrm>
              <a:custGeom>
                <a:avLst/>
                <a:gdLst>
                  <a:gd name="T0" fmla="*/ 12 w 26"/>
                  <a:gd name="T1" fmla="*/ 0 h 20"/>
                  <a:gd name="T2" fmla="*/ 12 w 26"/>
                  <a:gd name="T3" fmla="*/ 20 h 20"/>
                  <a:gd name="T4" fmla="*/ 12 w 26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2" y="0"/>
                    </a:moveTo>
                    <a:cubicBezTo>
                      <a:pt x="26" y="3"/>
                      <a:pt x="17" y="14"/>
                      <a:pt x="12" y="20"/>
                    </a:cubicBezTo>
                    <a:cubicBezTo>
                      <a:pt x="0" y="17"/>
                      <a:pt x="17" y="1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842"/>
              <p:cNvSpPr>
                <a:spLocks/>
              </p:cNvSpPr>
              <p:nvPr/>
            </p:nvSpPr>
            <p:spPr bwMode="auto">
              <a:xfrm>
                <a:off x="2834" y="3220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843"/>
              <p:cNvSpPr>
                <a:spLocks/>
              </p:cNvSpPr>
              <p:nvPr/>
            </p:nvSpPr>
            <p:spPr bwMode="auto">
              <a:xfrm>
                <a:off x="3689" y="3220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844"/>
              <p:cNvSpPr>
                <a:spLocks/>
              </p:cNvSpPr>
              <p:nvPr/>
            </p:nvSpPr>
            <p:spPr bwMode="auto">
              <a:xfrm>
                <a:off x="4389" y="3220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845"/>
              <p:cNvSpPr>
                <a:spLocks/>
              </p:cNvSpPr>
              <p:nvPr/>
            </p:nvSpPr>
            <p:spPr bwMode="auto">
              <a:xfrm>
                <a:off x="4616" y="3220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846"/>
              <p:cNvSpPr>
                <a:spLocks/>
              </p:cNvSpPr>
              <p:nvPr/>
            </p:nvSpPr>
            <p:spPr bwMode="auto">
              <a:xfrm>
                <a:off x="2824" y="322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847"/>
              <p:cNvSpPr>
                <a:spLocks/>
              </p:cNvSpPr>
              <p:nvPr/>
            </p:nvSpPr>
            <p:spPr bwMode="auto">
              <a:xfrm>
                <a:off x="3677" y="3222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848"/>
              <p:cNvSpPr>
                <a:spLocks/>
              </p:cNvSpPr>
              <p:nvPr/>
            </p:nvSpPr>
            <p:spPr bwMode="auto">
              <a:xfrm>
                <a:off x="3719" y="322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849"/>
              <p:cNvSpPr>
                <a:spLocks/>
              </p:cNvSpPr>
              <p:nvPr/>
            </p:nvSpPr>
            <p:spPr bwMode="auto">
              <a:xfrm>
                <a:off x="4606" y="322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850"/>
              <p:cNvSpPr>
                <a:spLocks/>
              </p:cNvSpPr>
              <p:nvPr/>
            </p:nvSpPr>
            <p:spPr bwMode="auto">
              <a:xfrm>
                <a:off x="3710" y="3225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851"/>
              <p:cNvSpPr>
                <a:spLocks/>
              </p:cNvSpPr>
              <p:nvPr/>
            </p:nvSpPr>
            <p:spPr bwMode="auto">
              <a:xfrm>
                <a:off x="4635" y="3225"/>
                <a:ext cx="8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852"/>
              <p:cNvSpPr>
                <a:spLocks/>
              </p:cNvSpPr>
              <p:nvPr/>
            </p:nvSpPr>
            <p:spPr bwMode="auto">
              <a:xfrm>
                <a:off x="4627" y="3227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853"/>
              <p:cNvSpPr>
                <a:spLocks/>
              </p:cNvSpPr>
              <p:nvPr/>
            </p:nvSpPr>
            <p:spPr bwMode="auto">
              <a:xfrm>
                <a:off x="2845" y="3227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854"/>
              <p:cNvSpPr>
                <a:spLocks/>
              </p:cNvSpPr>
              <p:nvPr/>
            </p:nvSpPr>
            <p:spPr bwMode="auto">
              <a:xfrm>
                <a:off x="3701" y="3228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855"/>
              <p:cNvSpPr>
                <a:spLocks/>
              </p:cNvSpPr>
              <p:nvPr/>
            </p:nvSpPr>
            <p:spPr bwMode="auto">
              <a:xfrm>
                <a:off x="2833" y="3230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856"/>
              <p:cNvSpPr>
                <a:spLocks/>
              </p:cNvSpPr>
              <p:nvPr/>
            </p:nvSpPr>
            <p:spPr bwMode="auto">
              <a:xfrm>
                <a:off x="3693" y="3230"/>
                <a:ext cx="4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857"/>
              <p:cNvSpPr>
                <a:spLocks/>
              </p:cNvSpPr>
              <p:nvPr/>
            </p:nvSpPr>
            <p:spPr bwMode="auto">
              <a:xfrm>
                <a:off x="4619" y="323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858"/>
              <p:cNvSpPr>
                <a:spLocks/>
              </p:cNvSpPr>
              <p:nvPr/>
            </p:nvSpPr>
            <p:spPr bwMode="auto">
              <a:xfrm>
                <a:off x="3723" y="3231"/>
                <a:ext cx="6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859"/>
              <p:cNvSpPr>
                <a:spLocks/>
              </p:cNvSpPr>
              <p:nvPr/>
            </p:nvSpPr>
            <p:spPr bwMode="auto">
              <a:xfrm>
                <a:off x="2825" y="3232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860"/>
              <p:cNvSpPr>
                <a:spLocks/>
              </p:cNvSpPr>
              <p:nvPr/>
            </p:nvSpPr>
            <p:spPr bwMode="auto">
              <a:xfrm>
                <a:off x="3680" y="3233"/>
                <a:ext cx="9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861"/>
              <p:cNvSpPr>
                <a:spLocks/>
              </p:cNvSpPr>
              <p:nvPr/>
            </p:nvSpPr>
            <p:spPr bwMode="auto">
              <a:xfrm>
                <a:off x="3712" y="3234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862"/>
              <p:cNvSpPr>
                <a:spLocks/>
              </p:cNvSpPr>
              <p:nvPr/>
            </p:nvSpPr>
            <p:spPr bwMode="auto">
              <a:xfrm>
                <a:off x="4639" y="3234"/>
                <a:ext cx="6" cy="4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863"/>
              <p:cNvSpPr>
                <a:spLocks/>
              </p:cNvSpPr>
              <p:nvPr/>
            </p:nvSpPr>
            <p:spPr bwMode="auto">
              <a:xfrm>
                <a:off x="5335" y="3234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864"/>
              <p:cNvSpPr>
                <a:spLocks/>
              </p:cNvSpPr>
              <p:nvPr/>
            </p:nvSpPr>
            <p:spPr bwMode="auto">
              <a:xfrm>
                <a:off x="3703" y="3236"/>
                <a:ext cx="6" cy="7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865"/>
              <p:cNvSpPr>
                <a:spLocks/>
              </p:cNvSpPr>
              <p:nvPr/>
            </p:nvSpPr>
            <p:spPr bwMode="auto">
              <a:xfrm>
                <a:off x="5306" y="3235"/>
                <a:ext cx="16" cy="12"/>
              </a:xfrm>
              <a:custGeom>
                <a:avLst/>
                <a:gdLst>
                  <a:gd name="T0" fmla="*/ 19 w 38"/>
                  <a:gd name="T1" fmla="*/ 7 h 29"/>
                  <a:gd name="T2" fmla="*/ 19 w 38"/>
                  <a:gd name="T3" fmla="*/ 3 h 29"/>
                  <a:gd name="T4" fmla="*/ 19 w 38"/>
                  <a:gd name="T5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9" y="7"/>
                    </a:moveTo>
                    <a:cubicBezTo>
                      <a:pt x="19" y="7"/>
                      <a:pt x="19" y="3"/>
                      <a:pt x="19" y="3"/>
                    </a:cubicBezTo>
                    <a:cubicBezTo>
                      <a:pt x="38" y="0"/>
                      <a:pt x="0" y="29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866"/>
              <p:cNvSpPr>
                <a:spLocks/>
              </p:cNvSpPr>
              <p:nvPr/>
            </p:nvSpPr>
            <p:spPr bwMode="auto">
              <a:xfrm>
                <a:off x="2847" y="3238"/>
                <a:ext cx="8" cy="7"/>
              </a:xfrm>
              <a:custGeom>
                <a:avLst/>
                <a:gdLst>
                  <a:gd name="T0" fmla="*/ 3 w 20"/>
                  <a:gd name="T1" fmla="*/ 0 h 16"/>
                  <a:gd name="T2" fmla="*/ 19 w 20"/>
                  <a:gd name="T3" fmla="*/ 0 h 16"/>
                  <a:gd name="T4" fmla="*/ 3 w 2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0" y="13"/>
                      <a:pt x="0" y="16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867"/>
              <p:cNvSpPr>
                <a:spLocks/>
              </p:cNvSpPr>
              <p:nvPr/>
            </p:nvSpPr>
            <p:spPr bwMode="auto">
              <a:xfrm>
                <a:off x="2840" y="3239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868"/>
              <p:cNvSpPr>
                <a:spLocks/>
              </p:cNvSpPr>
              <p:nvPr/>
            </p:nvSpPr>
            <p:spPr bwMode="auto">
              <a:xfrm>
                <a:off x="3691" y="3236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869"/>
              <p:cNvSpPr>
                <a:spLocks/>
              </p:cNvSpPr>
              <p:nvPr/>
            </p:nvSpPr>
            <p:spPr bwMode="auto">
              <a:xfrm>
                <a:off x="4621" y="3239"/>
                <a:ext cx="3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870"/>
              <p:cNvSpPr>
                <a:spLocks/>
              </p:cNvSpPr>
              <p:nvPr/>
            </p:nvSpPr>
            <p:spPr bwMode="auto">
              <a:xfrm>
                <a:off x="3725" y="3241"/>
                <a:ext cx="5" cy="6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871"/>
              <p:cNvSpPr>
                <a:spLocks/>
              </p:cNvSpPr>
              <p:nvPr/>
            </p:nvSpPr>
            <p:spPr bwMode="auto">
              <a:xfrm>
                <a:off x="2828" y="3242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872"/>
              <p:cNvSpPr>
                <a:spLocks/>
              </p:cNvSpPr>
              <p:nvPr/>
            </p:nvSpPr>
            <p:spPr bwMode="auto">
              <a:xfrm>
                <a:off x="3717" y="324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873"/>
              <p:cNvSpPr>
                <a:spLocks/>
              </p:cNvSpPr>
              <p:nvPr/>
            </p:nvSpPr>
            <p:spPr bwMode="auto">
              <a:xfrm>
                <a:off x="4643" y="324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874"/>
              <p:cNvSpPr>
                <a:spLocks/>
              </p:cNvSpPr>
              <p:nvPr/>
            </p:nvSpPr>
            <p:spPr bwMode="auto">
              <a:xfrm>
                <a:off x="2849" y="3247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875"/>
              <p:cNvSpPr>
                <a:spLocks/>
              </p:cNvSpPr>
              <p:nvPr/>
            </p:nvSpPr>
            <p:spPr bwMode="auto">
              <a:xfrm>
                <a:off x="3707" y="324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876"/>
              <p:cNvSpPr>
                <a:spLocks/>
              </p:cNvSpPr>
              <p:nvPr/>
            </p:nvSpPr>
            <p:spPr bwMode="auto">
              <a:xfrm>
                <a:off x="2839" y="3246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877"/>
              <p:cNvSpPr>
                <a:spLocks/>
              </p:cNvSpPr>
              <p:nvPr/>
            </p:nvSpPr>
            <p:spPr bwMode="auto">
              <a:xfrm>
                <a:off x="3697" y="3249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878"/>
              <p:cNvSpPr>
                <a:spLocks/>
              </p:cNvSpPr>
              <p:nvPr/>
            </p:nvSpPr>
            <p:spPr bwMode="auto">
              <a:xfrm>
                <a:off x="3725" y="3247"/>
                <a:ext cx="8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879"/>
              <p:cNvSpPr>
                <a:spLocks/>
              </p:cNvSpPr>
              <p:nvPr/>
            </p:nvSpPr>
            <p:spPr bwMode="auto">
              <a:xfrm>
                <a:off x="3719" y="3254"/>
                <a:ext cx="4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880"/>
              <p:cNvSpPr>
                <a:spLocks/>
              </p:cNvSpPr>
              <p:nvPr/>
            </p:nvSpPr>
            <p:spPr bwMode="auto">
              <a:xfrm>
                <a:off x="2855" y="3256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881"/>
              <p:cNvSpPr>
                <a:spLocks/>
              </p:cNvSpPr>
              <p:nvPr/>
            </p:nvSpPr>
            <p:spPr bwMode="auto">
              <a:xfrm>
                <a:off x="4924" y="3256"/>
                <a:ext cx="6" cy="5"/>
              </a:xfrm>
              <a:custGeom>
                <a:avLst/>
                <a:gdLst>
                  <a:gd name="T0" fmla="*/ 0 w 16"/>
                  <a:gd name="T1" fmla="*/ 0 h 13"/>
                  <a:gd name="T2" fmla="*/ 16 w 16"/>
                  <a:gd name="T3" fmla="*/ 0 h 13"/>
                  <a:gd name="T4" fmla="*/ 0 w 16"/>
                  <a:gd name="T5" fmla="*/ 12 h 13"/>
                  <a:gd name="T6" fmla="*/ 0 w 16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3" y="6"/>
                      <a:pt x="10" y="13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882"/>
              <p:cNvSpPr>
                <a:spLocks/>
              </p:cNvSpPr>
              <p:nvPr/>
            </p:nvSpPr>
            <p:spPr bwMode="auto">
              <a:xfrm>
                <a:off x="3706" y="3256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83"/>
              <p:cNvSpPr>
                <a:spLocks/>
              </p:cNvSpPr>
              <p:nvPr/>
            </p:nvSpPr>
            <p:spPr bwMode="auto">
              <a:xfrm>
                <a:off x="4635" y="3258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884"/>
              <p:cNvSpPr>
                <a:spLocks/>
              </p:cNvSpPr>
              <p:nvPr/>
            </p:nvSpPr>
            <p:spPr bwMode="auto">
              <a:xfrm>
                <a:off x="2845" y="3257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885"/>
              <p:cNvSpPr>
                <a:spLocks/>
              </p:cNvSpPr>
              <p:nvPr/>
            </p:nvSpPr>
            <p:spPr bwMode="auto">
              <a:xfrm>
                <a:off x="3697" y="3258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886"/>
              <p:cNvSpPr>
                <a:spLocks/>
              </p:cNvSpPr>
              <p:nvPr/>
            </p:nvSpPr>
            <p:spPr bwMode="auto">
              <a:xfrm>
                <a:off x="3731" y="3260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887"/>
              <p:cNvSpPr>
                <a:spLocks/>
              </p:cNvSpPr>
              <p:nvPr/>
            </p:nvSpPr>
            <p:spPr bwMode="auto">
              <a:xfrm>
                <a:off x="3719" y="3263"/>
                <a:ext cx="8" cy="8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888"/>
              <p:cNvSpPr>
                <a:spLocks/>
              </p:cNvSpPr>
              <p:nvPr/>
            </p:nvSpPr>
            <p:spPr bwMode="auto">
              <a:xfrm>
                <a:off x="4648" y="3264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889"/>
              <p:cNvSpPr>
                <a:spLocks/>
              </p:cNvSpPr>
              <p:nvPr/>
            </p:nvSpPr>
            <p:spPr bwMode="auto">
              <a:xfrm>
                <a:off x="2856" y="3265"/>
                <a:ext cx="7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890"/>
              <p:cNvSpPr>
                <a:spLocks/>
              </p:cNvSpPr>
              <p:nvPr/>
            </p:nvSpPr>
            <p:spPr bwMode="auto">
              <a:xfrm>
                <a:off x="3712" y="326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891"/>
              <p:cNvSpPr>
                <a:spLocks/>
              </p:cNvSpPr>
              <p:nvPr/>
            </p:nvSpPr>
            <p:spPr bwMode="auto">
              <a:xfrm>
                <a:off x="4639" y="3263"/>
                <a:ext cx="4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892"/>
              <p:cNvSpPr>
                <a:spLocks/>
              </p:cNvSpPr>
              <p:nvPr/>
            </p:nvSpPr>
            <p:spPr bwMode="auto">
              <a:xfrm>
                <a:off x="3701" y="3268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893"/>
              <p:cNvSpPr>
                <a:spLocks/>
              </p:cNvSpPr>
              <p:nvPr/>
            </p:nvSpPr>
            <p:spPr bwMode="auto">
              <a:xfrm>
                <a:off x="3732" y="3270"/>
                <a:ext cx="8" cy="7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894"/>
              <p:cNvSpPr>
                <a:spLocks/>
              </p:cNvSpPr>
              <p:nvPr/>
            </p:nvSpPr>
            <p:spPr bwMode="auto">
              <a:xfrm>
                <a:off x="4650" y="3272"/>
                <a:ext cx="8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895"/>
              <p:cNvSpPr>
                <a:spLocks/>
              </p:cNvSpPr>
              <p:nvPr/>
            </p:nvSpPr>
            <p:spPr bwMode="auto">
              <a:xfrm>
                <a:off x="3723" y="327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896"/>
              <p:cNvSpPr>
                <a:spLocks/>
              </p:cNvSpPr>
              <p:nvPr/>
            </p:nvSpPr>
            <p:spPr bwMode="auto">
              <a:xfrm>
                <a:off x="2860" y="3275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897"/>
              <p:cNvSpPr>
                <a:spLocks/>
              </p:cNvSpPr>
              <p:nvPr/>
            </p:nvSpPr>
            <p:spPr bwMode="auto">
              <a:xfrm>
                <a:off x="3710" y="3272"/>
                <a:ext cx="9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898"/>
              <p:cNvSpPr>
                <a:spLocks/>
              </p:cNvSpPr>
              <p:nvPr/>
            </p:nvSpPr>
            <p:spPr bwMode="auto">
              <a:xfrm>
                <a:off x="3706" y="327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899"/>
              <p:cNvSpPr>
                <a:spLocks/>
              </p:cNvSpPr>
              <p:nvPr/>
            </p:nvSpPr>
            <p:spPr bwMode="auto">
              <a:xfrm>
                <a:off x="3736" y="3280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900"/>
              <p:cNvSpPr>
                <a:spLocks/>
              </p:cNvSpPr>
              <p:nvPr/>
            </p:nvSpPr>
            <p:spPr bwMode="auto">
              <a:xfrm>
                <a:off x="3727" y="3283"/>
                <a:ext cx="4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901"/>
              <p:cNvSpPr>
                <a:spLocks/>
              </p:cNvSpPr>
              <p:nvPr/>
            </p:nvSpPr>
            <p:spPr bwMode="auto">
              <a:xfrm>
                <a:off x="2863" y="3283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902"/>
              <p:cNvSpPr>
                <a:spLocks/>
              </p:cNvSpPr>
              <p:nvPr/>
            </p:nvSpPr>
            <p:spPr bwMode="auto">
              <a:xfrm>
                <a:off x="3705" y="3287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903"/>
              <p:cNvSpPr>
                <a:spLocks/>
              </p:cNvSpPr>
              <p:nvPr/>
            </p:nvSpPr>
            <p:spPr bwMode="auto">
              <a:xfrm>
                <a:off x="3730" y="329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904"/>
              <p:cNvSpPr>
                <a:spLocks/>
              </p:cNvSpPr>
              <p:nvPr/>
            </p:nvSpPr>
            <p:spPr bwMode="auto">
              <a:xfrm>
                <a:off x="3715" y="3291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905"/>
              <p:cNvSpPr>
                <a:spLocks/>
              </p:cNvSpPr>
              <p:nvPr/>
            </p:nvSpPr>
            <p:spPr bwMode="auto">
              <a:xfrm>
                <a:off x="3710" y="3298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906"/>
              <p:cNvSpPr>
                <a:spLocks/>
              </p:cNvSpPr>
              <p:nvPr/>
            </p:nvSpPr>
            <p:spPr bwMode="auto">
              <a:xfrm>
                <a:off x="3731" y="3301"/>
                <a:ext cx="5" cy="6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907"/>
              <p:cNvSpPr>
                <a:spLocks/>
              </p:cNvSpPr>
              <p:nvPr/>
            </p:nvSpPr>
            <p:spPr bwMode="auto">
              <a:xfrm>
                <a:off x="3722" y="3305"/>
                <a:ext cx="9" cy="9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908"/>
              <p:cNvSpPr>
                <a:spLocks/>
              </p:cNvSpPr>
              <p:nvPr/>
            </p:nvSpPr>
            <p:spPr bwMode="auto">
              <a:xfrm>
                <a:off x="3735" y="331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909"/>
              <p:cNvSpPr>
                <a:spLocks/>
              </p:cNvSpPr>
              <p:nvPr/>
            </p:nvSpPr>
            <p:spPr bwMode="auto">
              <a:xfrm>
                <a:off x="3725" y="3313"/>
                <a:ext cx="5" cy="9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910"/>
              <p:cNvSpPr>
                <a:spLocks/>
              </p:cNvSpPr>
              <p:nvPr/>
            </p:nvSpPr>
            <p:spPr bwMode="auto">
              <a:xfrm>
                <a:off x="3736" y="3321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911"/>
              <p:cNvSpPr>
                <a:spLocks/>
              </p:cNvSpPr>
              <p:nvPr/>
            </p:nvSpPr>
            <p:spPr bwMode="auto">
              <a:xfrm>
                <a:off x="3728" y="3324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912"/>
              <p:cNvSpPr>
                <a:spLocks/>
              </p:cNvSpPr>
              <p:nvPr/>
            </p:nvSpPr>
            <p:spPr bwMode="auto">
              <a:xfrm>
                <a:off x="3730" y="3334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913"/>
              <p:cNvSpPr>
                <a:spLocks/>
              </p:cNvSpPr>
              <p:nvPr/>
            </p:nvSpPr>
            <p:spPr bwMode="auto">
              <a:xfrm>
                <a:off x="3733" y="3343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914"/>
              <p:cNvSpPr>
                <a:spLocks/>
              </p:cNvSpPr>
              <p:nvPr/>
            </p:nvSpPr>
            <p:spPr bwMode="auto">
              <a:xfrm>
                <a:off x="3735" y="3353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915"/>
              <p:cNvSpPr>
                <a:spLocks noEditPoints="1"/>
              </p:cNvSpPr>
              <p:nvPr/>
            </p:nvSpPr>
            <p:spPr bwMode="auto">
              <a:xfrm>
                <a:off x="1410" y="1049"/>
                <a:ext cx="141" cy="258"/>
              </a:xfrm>
              <a:custGeom>
                <a:avLst/>
                <a:gdLst>
                  <a:gd name="T0" fmla="*/ 196 w 347"/>
                  <a:gd name="T1" fmla="*/ 78 h 638"/>
                  <a:gd name="T2" fmla="*/ 288 w 347"/>
                  <a:gd name="T3" fmla="*/ 46 h 638"/>
                  <a:gd name="T4" fmla="*/ 296 w 347"/>
                  <a:gd name="T5" fmla="*/ 130 h 638"/>
                  <a:gd name="T6" fmla="*/ 344 w 347"/>
                  <a:gd name="T7" fmla="*/ 166 h 638"/>
                  <a:gd name="T8" fmla="*/ 280 w 347"/>
                  <a:gd name="T9" fmla="*/ 250 h 638"/>
                  <a:gd name="T10" fmla="*/ 268 w 347"/>
                  <a:gd name="T11" fmla="*/ 318 h 638"/>
                  <a:gd name="T12" fmla="*/ 212 w 347"/>
                  <a:gd name="T13" fmla="*/ 326 h 638"/>
                  <a:gd name="T14" fmla="*/ 204 w 347"/>
                  <a:gd name="T15" fmla="*/ 494 h 638"/>
                  <a:gd name="T16" fmla="*/ 196 w 347"/>
                  <a:gd name="T17" fmla="*/ 554 h 638"/>
                  <a:gd name="T18" fmla="*/ 184 w 347"/>
                  <a:gd name="T19" fmla="*/ 634 h 638"/>
                  <a:gd name="T20" fmla="*/ 160 w 347"/>
                  <a:gd name="T21" fmla="*/ 614 h 638"/>
                  <a:gd name="T22" fmla="*/ 156 w 347"/>
                  <a:gd name="T23" fmla="*/ 498 h 638"/>
                  <a:gd name="T24" fmla="*/ 160 w 347"/>
                  <a:gd name="T25" fmla="*/ 402 h 638"/>
                  <a:gd name="T26" fmla="*/ 164 w 347"/>
                  <a:gd name="T27" fmla="*/ 346 h 638"/>
                  <a:gd name="T28" fmla="*/ 120 w 347"/>
                  <a:gd name="T29" fmla="*/ 350 h 638"/>
                  <a:gd name="T30" fmla="*/ 92 w 347"/>
                  <a:gd name="T31" fmla="*/ 266 h 638"/>
                  <a:gd name="T32" fmla="*/ 32 w 347"/>
                  <a:gd name="T33" fmla="*/ 206 h 638"/>
                  <a:gd name="T34" fmla="*/ 76 w 347"/>
                  <a:gd name="T35" fmla="*/ 170 h 638"/>
                  <a:gd name="T36" fmla="*/ 52 w 347"/>
                  <a:gd name="T37" fmla="*/ 114 h 638"/>
                  <a:gd name="T38" fmla="*/ 64 w 347"/>
                  <a:gd name="T39" fmla="*/ 62 h 638"/>
                  <a:gd name="T40" fmla="*/ 156 w 347"/>
                  <a:gd name="T41" fmla="*/ 18 h 638"/>
                  <a:gd name="T42" fmla="*/ 196 w 347"/>
                  <a:gd name="T43" fmla="*/ 78 h 638"/>
                  <a:gd name="T44" fmla="*/ 200 w 347"/>
                  <a:gd name="T45" fmla="*/ 154 h 638"/>
                  <a:gd name="T46" fmla="*/ 268 w 347"/>
                  <a:gd name="T47" fmla="*/ 90 h 638"/>
                  <a:gd name="T48" fmla="*/ 192 w 347"/>
                  <a:gd name="T49" fmla="*/ 130 h 638"/>
                  <a:gd name="T50" fmla="*/ 192 w 347"/>
                  <a:gd name="T51" fmla="*/ 154 h 638"/>
                  <a:gd name="T52" fmla="*/ 172 w 347"/>
                  <a:gd name="T53" fmla="*/ 154 h 638"/>
                  <a:gd name="T54" fmla="*/ 140 w 347"/>
                  <a:gd name="T55" fmla="*/ 58 h 638"/>
                  <a:gd name="T56" fmla="*/ 108 w 347"/>
                  <a:gd name="T57" fmla="*/ 58 h 638"/>
                  <a:gd name="T58" fmla="*/ 128 w 347"/>
                  <a:gd name="T59" fmla="*/ 194 h 638"/>
                  <a:gd name="T60" fmla="*/ 60 w 347"/>
                  <a:gd name="T61" fmla="*/ 230 h 638"/>
                  <a:gd name="T62" fmla="*/ 160 w 347"/>
                  <a:gd name="T63" fmla="*/ 218 h 638"/>
                  <a:gd name="T64" fmla="*/ 152 w 347"/>
                  <a:gd name="T65" fmla="*/ 290 h 638"/>
                  <a:gd name="T66" fmla="*/ 212 w 347"/>
                  <a:gd name="T67" fmla="*/ 246 h 638"/>
                  <a:gd name="T68" fmla="*/ 244 w 347"/>
                  <a:gd name="T69" fmla="*/ 282 h 638"/>
                  <a:gd name="T70" fmla="*/ 240 w 347"/>
                  <a:gd name="T71" fmla="*/ 214 h 638"/>
                  <a:gd name="T72" fmla="*/ 288 w 347"/>
                  <a:gd name="T73" fmla="*/ 190 h 638"/>
                  <a:gd name="T74" fmla="*/ 216 w 347"/>
                  <a:gd name="T75" fmla="*/ 182 h 638"/>
                  <a:gd name="T76" fmla="*/ 208 w 347"/>
                  <a:gd name="T77" fmla="*/ 166 h 638"/>
                  <a:gd name="T78" fmla="*/ 200 w 347"/>
                  <a:gd name="T79" fmla="*/ 154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7" h="638">
                    <a:moveTo>
                      <a:pt x="196" y="78"/>
                    </a:moveTo>
                    <a:cubicBezTo>
                      <a:pt x="223" y="61"/>
                      <a:pt x="240" y="32"/>
                      <a:pt x="288" y="46"/>
                    </a:cubicBezTo>
                    <a:cubicBezTo>
                      <a:pt x="308" y="62"/>
                      <a:pt x="306" y="104"/>
                      <a:pt x="296" y="130"/>
                    </a:cubicBezTo>
                    <a:cubicBezTo>
                      <a:pt x="311" y="143"/>
                      <a:pt x="331" y="151"/>
                      <a:pt x="344" y="166"/>
                    </a:cubicBezTo>
                    <a:cubicBezTo>
                      <a:pt x="347" y="218"/>
                      <a:pt x="307" y="228"/>
                      <a:pt x="280" y="250"/>
                    </a:cubicBezTo>
                    <a:cubicBezTo>
                      <a:pt x="282" y="279"/>
                      <a:pt x="277" y="300"/>
                      <a:pt x="268" y="318"/>
                    </a:cubicBezTo>
                    <a:cubicBezTo>
                      <a:pt x="248" y="322"/>
                      <a:pt x="235" y="335"/>
                      <a:pt x="212" y="326"/>
                    </a:cubicBezTo>
                    <a:cubicBezTo>
                      <a:pt x="195" y="374"/>
                      <a:pt x="207" y="436"/>
                      <a:pt x="204" y="494"/>
                    </a:cubicBezTo>
                    <a:cubicBezTo>
                      <a:pt x="203" y="515"/>
                      <a:pt x="197" y="534"/>
                      <a:pt x="196" y="554"/>
                    </a:cubicBezTo>
                    <a:cubicBezTo>
                      <a:pt x="194" y="582"/>
                      <a:pt x="203" y="614"/>
                      <a:pt x="184" y="634"/>
                    </a:cubicBezTo>
                    <a:cubicBezTo>
                      <a:pt x="169" y="638"/>
                      <a:pt x="165" y="622"/>
                      <a:pt x="160" y="614"/>
                    </a:cubicBezTo>
                    <a:cubicBezTo>
                      <a:pt x="141" y="580"/>
                      <a:pt x="165" y="544"/>
                      <a:pt x="156" y="498"/>
                    </a:cubicBezTo>
                    <a:cubicBezTo>
                      <a:pt x="177" y="475"/>
                      <a:pt x="160" y="438"/>
                      <a:pt x="160" y="402"/>
                    </a:cubicBezTo>
                    <a:cubicBezTo>
                      <a:pt x="160" y="383"/>
                      <a:pt x="171" y="364"/>
                      <a:pt x="164" y="346"/>
                    </a:cubicBezTo>
                    <a:cubicBezTo>
                      <a:pt x="147" y="345"/>
                      <a:pt x="139" y="353"/>
                      <a:pt x="120" y="350"/>
                    </a:cubicBezTo>
                    <a:cubicBezTo>
                      <a:pt x="93" y="333"/>
                      <a:pt x="110" y="283"/>
                      <a:pt x="92" y="266"/>
                    </a:cubicBezTo>
                    <a:cubicBezTo>
                      <a:pt x="29" y="278"/>
                      <a:pt x="0" y="245"/>
                      <a:pt x="32" y="206"/>
                    </a:cubicBezTo>
                    <a:cubicBezTo>
                      <a:pt x="45" y="190"/>
                      <a:pt x="54" y="178"/>
                      <a:pt x="76" y="170"/>
                    </a:cubicBezTo>
                    <a:cubicBezTo>
                      <a:pt x="68" y="151"/>
                      <a:pt x="57" y="135"/>
                      <a:pt x="52" y="114"/>
                    </a:cubicBezTo>
                    <a:cubicBezTo>
                      <a:pt x="56" y="97"/>
                      <a:pt x="69" y="88"/>
                      <a:pt x="64" y="62"/>
                    </a:cubicBezTo>
                    <a:cubicBezTo>
                      <a:pt x="89" y="38"/>
                      <a:pt x="118" y="0"/>
                      <a:pt x="156" y="18"/>
                    </a:cubicBezTo>
                    <a:cubicBezTo>
                      <a:pt x="180" y="29"/>
                      <a:pt x="172" y="63"/>
                      <a:pt x="196" y="78"/>
                    </a:cubicBezTo>
                    <a:close/>
                    <a:moveTo>
                      <a:pt x="200" y="154"/>
                    </a:moveTo>
                    <a:cubicBezTo>
                      <a:pt x="230" y="150"/>
                      <a:pt x="265" y="132"/>
                      <a:pt x="268" y="90"/>
                    </a:cubicBezTo>
                    <a:cubicBezTo>
                      <a:pt x="227" y="72"/>
                      <a:pt x="218" y="120"/>
                      <a:pt x="192" y="130"/>
                    </a:cubicBezTo>
                    <a:cubicBezTo>
                      <a:pt x="188" y="140"/>
                      <a:pt x="204" y="149"/>
                      <a:pt x="192" y="154"/>
                    </a:cubicBezTo>
                    <a:cubicBezTo>
                      <a:pt x="185" y="154"/>
                      <a:pt x="179" y="154"/>
                      <a:pt x="172" y="154"/>
                    </a:cubicBezTo>
                    <a:cubicBezTo>
                      <a:pt x="158" y="126"/>
                      <a:pt x="153" y="87"/>
                      <a:pt x="140" y="58"/>
                    </a:cubicBezTo>
                    <a:cubicBezTo>
                      <a:pt x="127" y="51"/>
                      <a:pt x="125" y="59"/>
                      <a:pt x="108" y="58"/>
                    </a:cubicBezTo>
                    <a:cubicBezTo>
                      <a:pt x="59" y="106"/>
                      <a:pt x="119" y="147"/>
                      <a:pt x="128" y="194"/>
                    </a:cubicBezTo>
                    <a:cubicBezTo>
                      <a:pt x="123" y="223"/>
                      <a:pt x="58" y="193"/>
                      <a:pt x="60" y="230"/>
                    </a:cubicBezTo>
                    <a:cubicBezTo>
                      <a:pt x="102" y="252"/>
                      <a:pt x="121" y="199"/>
                      <a:pt x="160" y="218"/>
                    </a:cubicBezTo>
                    <a:cubicBezTo>
                      <a:pt x="169" y="245"/>
                      <a:pt x="136" y="261"/>
                      <a:pt x="152" y="290"/>
                    </a:cubicBezTo>
                    <a:cubicBezTo>
                      <a:pt x="182" y="287"/>
                      <a:pt x="185" y="245"/>
                      <a:pt x="212" y="246"/>
                    </a:cubicBezTo>
                    <a:cubicBezTo>
                      <a:pt x="236" y="247"/>
                      <a:pt x="227" y="270"/>
                      <a:pt x="244" y="282"/>
                    </a:cubicBezTo>
                    <a:cubicBezTo>
                      <a:pt x="239" y="263"/>
                      <a:pt x="240" y="238"/>
                      <a:pt x="240" y="214"/>
                    </a:cubicBezTo>
                    <a:cubicBezTo>
                      <a:pt x="252" y="193"/>
                      <a:pt x="284" y="216"/>
                      <a:pt x="288" y="190"/>
                    </a:cubicBezTo>
                    <a:cubicBezTo>
                      <a:pt x="276" y="172"/>
                      <a:pt x="239" y="178"/>
                      <a:pt x="216" y="182"/>
                    </a:cubicBezTo>
                    <a:cubicBezTo>
                      <a:pt x="224" y="171"/>
                      <a:pt x="211" y="168"/>
                      <a:pt x="208" y="166"/>
                    </a:cubicBezTo>
                    <a:cubicBezTo>
                      <a:pt x="223" y="159"/>
                      <a:pt x="199" y="159"/>
                      <a:pt x="200" y="1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916"/>
              <p:cNvSpPr>
                <a:spLocks noEditPoints="1"/>
              </p:cNvSpPr>
              <p:nvPr/>
            </p:nvSpPr>
            <p:spPr bwMode="auto">
              <a:xfrm>
                <a:off x="1800" y="1078"/>
                <a:ext cx="129" cy="227"/>
              </a:xfrm>
              <a:custGeom>
                <a:avLst/>
                <a:gdLst>
                  <a:gd name="T0" fmla="*/ 238 w 320"/>
                  <a:gd name="T1" fmla="*/ 22 h 562"/>
                  <a:gd name="T2" fmla="*/ 230 w 320"/>
                  <a:gd name="T3" fmla="*/ 90 h 562"/>
                  <a:gd name="T4" fmla="*/ 310 w 320"/>
                  <a:gd name="T5" fmla="*/ 126 h 562"/>
                  <a:gd name="T6" fmla="*/ 266 w 320"/>
                  <a:gd name="T7" fmla="*/ 194 h 562"/>
                  <a:gd name="T8" fmla="*/ 282 w 320"/>
                  <a:gd name="T9" fmla="*/ 266 h 562"/>
                  <a:gd name="T10" fmla="*/ 194 w 320"/>
                  <a:gd name="T11" fmla="*/ 290 h 562"/>
                  <a:gd name="T12" fmla="*/ 182 w 320"/>
                  <a:gd name="T13" fmla="*/ 470 h 562"/>
                  <a:gd name="T14" fmla="*/ 190 w 320"/>
                  <a:gd name="T15" fmla="*/ 546 h 562"/>
                  <a:gd name="T16" fmla="*/ 154 w 320"/>
                  <a:gd name="T17" fmla="*/ 554 h 562"/>
                  <a:gd name="T18" fmla="*/ 138 w 320"/>
                  <a:gd name="T19" fmla="*/ 334 h 562"/>
                  <a:gd name="T20" fmla="*/ 98 w 320"/>
                  <a:gd name="T21" fmla="*/ 322 h 562"/>
                  <a:gd name="T22" fmla="*/ 78 w 320"/>
                  <a:gd name="T23" fmla="*/ 266 h 562"/>
                  <a:gd name="T24" fmla="*/ 26 w 320"/>
                  <a:gd name="T25" fmla="*/ 270 h 562"/>
                  <a:gd name="T26" fmla="*/ 18 w 320"/>
                  <a:gd name="T27" fmla="*/ 202 h 562"/>
                  <a:gd name="T28" fmla="*/ 38 w 320"/>
                  <a:gd name="T29" fmla="*/ 170 h 562"/>
                  <a:gd name="T30" fmla="*/ 10 w 320"/>
                  <a:gd name="T31" fmla="*/ 106 h 562"/>
                  <a:gd name="T32" fmla="*/ 126 w 320"/>
                  <a:gd name="T33" fmla="*/ 62 h 562"/>
                  <a:gd name="T34" fmla="*/ 238 w 320"/>
                  <a:gd name="T35" fmla="*/ 22 h 562"/>
                  <a:gd name="T36" fmla="*/ 182 w 320"/>
                  <a:gd name="T37" fmla="*/ 190 h 562"/>
                  <a:gd name="T38" fmla="*/ 158 w 320"/>
                  <a:gd name="T39" fmla="*/ 190 h 562"/>
                  <a:gd name="T40" fmla="*/ 162 w 320"/>
                  <a:gd name="T41" fmla="*/ 182 h 562"/>
                  <a:gd name="T42" fmla="*/ 178 w 320"/>
                  <a:gd name="T43" fmla="*/ 178 h 562"/>
                  <a:gd name="T44" fmla="*/ 166 w 320"/>
                  <a:gd name="T45" fmla="*/ 130 h 562"/>
                  <a:gd name="T46" fmla="*/ 190 w 320"/>
                  <a:gd name="T47" fmla="*/ 70 h 562"/>
                  <a:gd name="T48" fmla="*/ 126 w 320"/>
                  <a:gd name="T49" fmla="*/ 126 h 562"/>
                  <a:gd name="T50" fmla="*/ 106 w 320"/>
                  <a:gd name="T51" fmla="*/ 130 h 562"/>
                  <a:gd name="T52" fmla="*/ 50 w 320"/>
                  <a:gd name="T53" fmla="*/ 74 h 562"/>
                  <a:gd name="T54" fmla="*/ 70 w 320"/>
                  <a:gd name="T55" fmla="*/ 130 h 562"/>
                  <a:gd name="T56" fmla="*/ 110 w 320"/>
                  <a:gd name="T57" fmla="*/ 166 h 562"/>
                  <a:gd name="T58" fmla="*/ 62 w 320"/>
                  <a:gd name="T59" fmla="*/ 222 h 562"/>
                  <a:gd name="T60" fmla="*/ 138 w 320"/>
                  <a:gd name="T61" fmla="*/ 210 h 562"/>
                  <a:gd name="T62" fmla="*/ 122 w 320"/>
                  <a:gd name="T63" fmla="*/ 266 h 562"/>
                  <a:gd name="T64" fmla="*/ 138 w 320"/>
                  <a:gd name="T65" fmla="*/ 274 h 562"/>
                  <a:gd name="T66" fmla="*/ 166 w 320"/>
                  <a:gd name="T67" fmla="*/ 226 h 562"/>
                  <a:gd name="T68" fmla="*/ 230 w 320"/>
                  <a:gd name="T69" fmla="*/ 246 h 562"/>
                  <a:gd name="T70" fmla="*/ 182 w 320"/>
                  <a:gd name="T71" fmla="*/ 190 h 562"/>
                  <a:gd name="T72" fmla="*/ 194 w 320"/>
                  <a:gd name="T73" fmla="*/ 162 h 562"/>
                  <a:gd name="T74" fmla="*/ 242 w 320"/>
                  <a:gd name="T75" fmla="*/ 150 h 562"/>
                  <a:gd name="T76" fmla="*/ 202 w 320"/>
                  <a:gd name="T77" fmla="*/ 142 h 562"/>
                  <a:gd name="T78" fmla="*/ 194 w 320"/>
                  <a:gd name="T79" fmla="*/ 162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0" h="562">
                    <a:moveTo>
                      <a:pt x="238" y="22"/>
                    </a:moveTo>
                    <a:cubicBezTo>
                      <a:pt x="240" y="49"/>
                      <a:pt x="238" y="72"/>
                      <a:pt x="230" y="90"/>
                    </a:cubicBezTo>
                    <a:cubicBezTo>
                      <a:pt x="253" y="114"/>
                      <a:pt x="301" y="95"/>
                      <a:pt x="310" y="126"/>
                    </a:cubicBezTo>
                    <a:cubicBezTo>
                      <a:pt x="320" y="158"/>
                      <a:pt x="282" y="169"/>
                      <a:pt x="266" y="194"/>
                    </a:cubicBezTo>
                    <a:cubicBezTo>
                      <a:pt x="269" y="220"/>
                      <a:pt x="275" y="244"/>
                      <a:pt x="282" y="266"/>
                    </a:cubicBezTo>
                    <a:cubicBezTo>
                      <a:pt x="274" y="300"/>
                      <a:pt x="226" y="312"/>
                      <a:pt x="194" y="290"/>
                    </a:cubicBezTo>
                    <a:cubicBezTo>
                      <a:pt x="160" y="332"/>
                      <a:pt x="202" y="421"/>
                      <a:pt x="182" y="470"/>
                    </a:cubicBezTo>
                    <a:cubicBezTo>
                      <a:pt x="191" y="489"/>
                      <a:pt x="191" y="517"/>
                      <a:pt x="190" y="546"/>
                    </a:cubicBezTo>
                    <a:cubicBezTo>
                      <a:pt x="177" y="551"/>
                      <a:pt x="169" y="562"/>
                      <a:pt x="154" y="554"/>
                    </a:cubicBezTo>
                    <a:cubicBezTo>
                      <a:pt x="134" y="494"/>
                      <a:pt x="154" y="415"/>
                      <a:pt x="138" y="334"/>
                    </a:cubicBezTo>
                    <a:cubicBezTo>
                      <a:pt x="132" y="322"/>
                      <a:pt x="109" y="328"/>
                      <a:pt x="98" y="322"/>
                    </a:cubicBezTo>
                    <a:cubicBezTo>
                      <a:pt x="90" y="305"/>
                      <a:pt x="76" y="293"/>
                      <a:pt x="78" y="266"/>
                    </a:cubicBezTo>
                    <a:cubicBezTo>
                      <a:pt x="67" y="264"/>
                      <a:pt x="54" y="273"/>
                      <a:pt x="26" y="270"/>
                    </a:cubicBezTo>
                    <a:cubicBezTo>
                      <a:pt x="6" y="257"/>
                      <a:pt x="2" y="231"/>
                      <a:pt x="18" y="202"/>
                    </a:cubicBezTo>
                    <a:cubicBezTo>
                      <a:pt x="25" y="190"/>
                      <a:pt x="37" y="187"/>
                      <a:pt x="38" y="170"/>
                    </a:cubicBezTo>
                    <a:cubicBezTo>
                      <a:pt x="39" y="148"/>
                      <a:pt x="13" y="130"/>
                      <a:pt x="10" y="106"/>
                    </a:cubicBezTo>
                    <a:cubicBezTo>
                      <a:pt x="0" y="28"/>
                      <a:pt x="70" y="9"/>
                      <a:pt x="126" y="62"/>
                    </a:cubicBezTo>
                    <a:cubicBezTo>
                      <a:pt x="157" y="45"/>
                      <a:pt x="180" y="0"/>
                      <a:pt x="238" y="22"/>
                    </a:cubicBezTo>
                    <a:close/>
                    <a:moveTo>
                      <a:pt x="182" y="190"/>
                    </a:moveTo>
                    <a:cubicBezTo>
                      <a:pt x="168" y="193"/>
                      <a:pt x="165" y="183"/>
                      <a:pt x="158" y="190"/>
                    </a:cubicBezTo>
                    <a:cubicBezTo>
                      <a:pt x="158" y="186"/>
                      <a:pt x="161" y="185"/>
                      <a:pt x="162" y="182"/>
                    </a:cubicBezTo>
                    <a:cubicBezTo>
                      <a:pt x="163" y="173"/>
                      <a:pt x="173" y="173"/>
                      <a:pt x="178" y="178"/>
                    </a:cubicBezTo>
                    <a:cubicBezTo>
                      <a:pt x="176" y="160"/>
                      <a:pt x="161" y="155"/>
                      <a:pt x="166" y="130"/>
                    </a:cubicBezTo>
                    <a:cubicBezTo>
                      <a:pt x="189" y="127"/>
                      <a:pt x="202" y="96"/>
                      <a:pt x="190" y="70"/>
                    </a:cubicBezTo>
                    <a:cubicBezTo>
                      <a:pt x="157" y="77"/>
                      <a:pt x="144" y="104"/>
                      <a:pt x="126" y="126"/>
                    </a:cubicBezTo>
                    <a:cubicBezTo>
                      <a:pt x="115" y="123"/>
                      <a:pt x="116" y="132"/>
                      <a:pt x="106" y="130"/>
                    </a:cubicBezTo>
                    <a:cubicBezTo>
                      <a:pt x="94" y="104"/>
                      <a:pt x="84" y="78"/>
                      <a:pt x="50" y="74"/>
                    </a:cubicBezTo>
                    <a:cubicBezTo>
                      <a:pt x="42" y="93"/>
                      <a:pt x="59" y="117"/>
                      <a:pt x="70" y="130"/>
                    </a:cubicBezTo>
                    <a:cubicBezTo>
                      <a:pt x="107" y="126"/>
                      <a:pt x="113" y="147"/>
                      <a:pt x="110" y="166"/>
                    </a:cubicBezTo>
                    <a:cubicBezTo>
                      <a:pt x="106" y="190"/>
                      <a:pt x="51" y="191"/>
                      <a:pt x="62" y="222"/>
                    </a:cubicBezTo>
                    <a:cubicBezTo>
                      <a:pt x="97" y="226"/>
                      <a:pt x="113" y="181"/>
                      <a:pt x="138" y="210"/>
                    </a:cubicBezTo>
                    <a:cubicBezTo>
                      <a:pt x="135" y="231"/>
                      <a:pt x="128" y="248"/>
                      <a:pt x="122" y="266"/>
                    </a:cubicBezTo>
                    <a:cubicBezTo>
                      <a:pt x="130" y="266"/>
                      <a:pt x="127" y="277"/>
                      <a:pt x="138" y="274"/>
                    </a:cubicBezTo>
                    <a:cubicBezTo>
                      <a:pt x="155" y="257"/>
                      <a:pt x="148" y="234"/>
                      <a:pt x="166" y="226"/>
                    </a:cubicBezTo>
                    <a:cubicBezTo>
                      <a:pt x="197" y="212"/>
                      <a:pt x="204" y="248"/>
                      <a:pt x="230" y="246"/>
                    </a:cubicBezTo>
                    <a:cubicBezTo>
                      <a:pt x="241" y="216"/>
                      <a:pt x="189" y="216"/>
                      <a:pt x="182" y="190"/>
                    </a:cubicBezTo>
                    <a:close/>
                    <a:moveTo>
                      <a:pt x="194" y="162"/>
                    </a:moveTo>
                    <a:cubicBezTo>
                      <a:pt x="210" y="169"/>
                      <a:pt x="233" y="161"/>
                      <a:pt x="242" y="150"/>
                    </a:cubicBezTo>
                    <a:cubicBezTo>
                      <a:pt x="233" y="143"/>
                      <a:pt x="220" y="140"/>
                      <a:pt x="202" y="142"/>
                    </a:cubicBezTo>
                    <a:cubicBezTo>
                      <a:pt x="198" y="147"/>
                      <a:pt x="198" y="157"/>
                      <a:pt x="194" y="1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917"/>
              <p:cNvSpPr>
                <a:spLocks noEditPoints="1"/>
              </p:cNvSpPr>
              <p:nvPr/>
            </p:nvSpPr>
            <p:spPr bwMode="auto">
              <a:xfrm>
                <a:off x="2257" y="1085"/>
                <a:ext cx="129" cy="293"/>
              </a:xfrm>
              <a:custGeom>
                <a:avLst/>
                <a:gdLst>
                  <a:gd name="T0" fmla="*/ 244 w 318"/>
                  <a:gd name="T1" fmla="*/ 33 h 725"/>
                  <a:gd name="T2" fmla="*/ 236 w 318"/>
                  <a:gd name="T3" fmla="*/ 89 h 725"/>
                  <a:gd name="T4" fmla="*/ 316 w 318"/>
                  <a:gd name="T5" fmla="*/ 129 h 725"/>
                  <a:gd name="T6" fmla="*/ 308 w 318"/>
                  <a:gd name="T7" fmla="*/ 149 h 725"/>
                  <a:gd name="T8" fmla="*/ 272 w 318"/>
                  <a:gd name="T9" fmla="*/ 205 h 725"/>
                  <a:gd name="T10" fmla="*/ 280 w 318"/>
                  <a:gd name="T11" fmla="*/ 285 h 725"/>
                  <a:gd name="T12" fmla="*/ 208 w 318"/>
                  <a:gd name="T13" fmla="*/ 281 h 725"/>
                  <a:gd name="T14" fmla="*/ 180 w 318"/>
                  <a:gd name="T15" fmla="*/ 317 h 725"/>
                  <a:gd name="T16" fmla="*/ 172 w 318"/>
                  <a:gd name="T17" fmla="*/ 377 h 725"/>
                  <a:gd name="T18" fmla="*/ 172 w 318"/>
                  <a:gd name="T19" fmla="*/ 605 h 725"/>
                  <a:gd name="T20" fmla="*/ 164 w 318"/>
                  <a:gd name="T21" fmla="*/ 629 h 725"/>
                  <a:gd name="T22" fmla="*/ 156 w 318"/>
                  <a:gd name="T23" fmla="*/ 725 h 725"/>
                  <a:gd name="T24" fmla="*/ 132 w 318"/>
                  <a:gd name="T25" fmla="*/ 585 h 725"/>
                  <a:gd name="T26" fmla="*/ 136 w 318"/>
                  <a:gd name="T27" fmla="*/ 349 h 725"/>
                  <a:gd name="T28" fmla="*/ 148 w 318"/>
                  <a:gd name="T29" fmla="*/ 325 h 725"/>
                  <a:gd name="T30" fmla="*/ 112 w 318"/>
                  <a:gd name="T31" fmla="*/ 313 h 725"/>
                  <a:gd name="T32" fmla="*/ 104 w 318"/>
                  <a:gd name="T33" fmla="*/ 269 h 725"/>
                  <a:gd name="T34" fmla="*/ 0 w 318"/>
                  <a:gd name="T35" fmla="*/ 257 h 725"/>
                  <a:gd name="T36" fmla="*/ 52 w 318"/>
                  <a:gd name="T37" fmla="*/ 177 h 725"/>
                  <a:gd name="T38" fmla="*/ 20 w 318"/>
                  <a:gd name="T39" fmla="*/ 113 h 725"/>
                  <a:gd name="T40" fmla="*/ 72 w 318"/>
                  <a:gd name="T41" fmla="*/ 25 h 725"/>
                  <a:gd name="T42" fmla="*/ 148 w 318"/>
                  <a:gd name="T43" fmla="*/ 57 h 725"/>
                  <a:gd name="T44" fmla="*/ 244 w 318"/>
                  <a:gd name="T45" fmla="*/ 33 h 725"/>
                  <a:gd name="T46" fmla="*/ 172 w 318"/>
                  <a:gd name="T47" fmla="*/ 141 h 725"/>
                  <a:gd name="T48" fmla="*/ 200 w 318"/>
                  <a:gd name="T49" fmla="*/ 73 h 725"/>
                  <a:gd name="T50" fmla="*/ 136 w 318"/>
                  <a:gd name="T51" fmla="*/ 129 h 725"/>
                  <a:gd name="T52" fmla="*/ 88 w 318"/>
                  <a:gd name="T53" fmla="*/ 69 h 725"/>
                  <a:gd name="T54" fmla="*/ 56 w 318"/>
                  <a:gd name="T55" fmla="*/ 117 h 725"/>
                  <a:gd name="T56" fmla="*/ 96 w 318"/>
                  <a:gd name="T57" fmla="*/ 193 h 725"/>
                  <a:gd name="T58" fmla="*/ 44 w 318"/>
                  <a:gd name="T59" fmla="*/ 245 h 725"/>
                  <a:gd name="T60" fmla="*/ 144 w 318"/>
                  <a:gd name="T61" fmla="*/ 225 h 725"/>
                  <a:gd name="T62" fmla="*/ 124 w 318"/>
                  <a:gd name="T63" fmla="*/ 269 h 725"/>
                  <a:gd name="T64" fmla="*/ 196 w 318"/>
                  <a:gd name="T65" fmla="*/ 221 h 725"/>
                  <a:gd name="T66" fmla="*/ 220 w 318"/>
                  <a:gd name="T67" fmla="*/ 217 h 725"/>
                  <a:gd name="T68" fmla="*/ 268 w 318"/>
                  <a:gd name="T69" fmla="*/ 137 h 725"/>
                  <a:gd name="T70" fmla="*/ 200 w 318"/>
                  <a:gd name="T71" fmla="*/ 157 h 725"/>
                  <a:gd name="T72" fmla="*/ 168 w 318"/>
                  <a:gd name="T73" fmla="*/ 153 h 725"/>
                  <a:gd name="T74" fmla="*/ 172 w 318"/>
                  <a:gd name="T75" fmla="*/ 141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8" h="725">
                    <a:moveTo>
                      <a:pt x="244" y="33"/>
                    </a:moveTo>
                    <a:cubicBezTo>
                      <a:pt x="248" y="58"/>
                      <a:pt x="239" y="71"/>
                      <a:pt x="236" y="89"/>
                    </a:cubicBezTo>
                    <a:cubicBezTo>
                      <a:pt x="256" y="112"/>
                      <a:pt x="310" y="93"/>
                      <a:pt x="316" y="129"/>
                    </a:cubicBezTo>
                    <a:cubicBezTo>
                      <a:pt x="318" y="144"/>
                      <a:pt x="313" y="141"/>
                      <a:pt x="308" y="149"/>
                    </a:cubicBezTo>
                    <a:cubicBezTo>
                      <a:pt x="297" y="165"/>
                      <a:pt x="287" y="188"/>
                      <a:pt x="272" y="205"/>
                    </a:cubicBezTo>
                    <a:cubicBezTo>
                      <a:pt x="278" y="231"/>
                      <a:pt x="287" y="257"/>
                      <a:pt x="280" y="285"/>
                    </a:cubicBezTo>
                    <a:cubicBezTo>
                      <a:pt x="255" y="299"/>
                      <a:pt x="226" y="303"/>
                      <a:pt x="208" y="281"/>
                    </a:cubicBezTo>
                    <a:cubicBezTo>
                      <a:pt x="194" y="289"/>
                      <a:pt x="192" y="308"/>
                      <a:pt x="180" y="317"/>
                    </a:cubicBezTo>
                    <a:cubicBezTo>
                      <a:pt x="182" y="338"/>
                      <a:pt x="175" y="355"/>
                      <a:pt x="172" y="377"/>
                    </a:cubicBezTo>
                    <a:cubicBezTo>
                      <a:pt x="161" y="447"/>
                      <a:pt x="183" y="537"/>
                      <a:pt x="172" y="605"/>
                    </a:cubicBezTo>
                    <a:cubicBezTo>
                      <a:pt x="171" y="613"/>
                      <a:pt x="164" y="622"/>
                      <a:pt x="164" y="629"/>
                    </a:cubicBezTo>
                    <a:cubicBezTo>
                      <a:pt x="163" y="663"/>
                      <a:pt x="186" y="702"/>
                      <a:pt x="156" y="725"/>
                    </a:cubicBezTo>
                    <a:cubicBezTo>
                      <a:pt x="105" y="705"/>
                      <a:pt x="132" y="635"/>
                      <a:pt x="132" y="585"/>
                    </a:cubicBezTo>
                    <a:cubicBezTo>
                      <a:pt x="132" y="525"/>
                      <a:pt x="138" y="437"/>
                      <a:pt x="136" y="349"/>
                    </a:cubicBezTo>
                    <a:cubicBezTo>
                      <a:pt x="133" y="334"/>
                      <a:pt x="146" y="335"/>
                      <a:pt x="148" y="325"/>
                    </a:cubicBezTo>
                    <a:cubicBezTo>
                      <a:pt x="139" y="318"/>
                      <a:pt x="120" y="321"/>
                      <a:pt x="112" y="313"/>
                    </a:cubicBezTo>
                    <a:cubicBezTo>
                      <a:pt x="108" y="299"/>
                      <a:pt x="101" y="290"/>
                      <a:pt x="104" y="269"/>
                    </a:cubicBezTo>
                    <a:cubicBezTo>
                      <a:pt x="67" y="282"/>
                      <a:pt x="16" y="304"/>
                      <a:pt x="0" y="257"/>
                    </a:cubicBezTo>
                    <a:cubicBezTo>
                      <a:pt x="7" y="220"/>
                      <a:pt x="30" y="199"/>
                      <a:pt x="52" y="177"/>
                    </a:cubicBezTo>
                    <a:cubicBezTo>
                      <a:pt x="47" y="150"/>
                      <a:pt x="21" y="139"/>
                      <a:pt x="20" y="113"/>
                    </a:cubicBezTo>
                    <a:cubicBezTo>
                      <a:pt x="19" y="78"/>
                      <a:pt x="57" y="54"/>
                      <a:pt x="72" y="25"/>
                    </a:cubicBezTo>
                    <a:cubicBezTo>
                      <a:pt x="116" y="17"/>
                      <a:pt x="116" y="53"/>
                      <a:pt x="148" y="57"/>
                    </a:cubicBezTo>
                    <a:cubicBezTo>
                      <a:pt x="182" y="42"/>
                      <a:pt x="204" y="0"/>
                      <a:pt x="244" y="33"/>
                    </a:cubicBezTo>
                    <a:close/>
                    <a:moveTo>
                      <a:pt x="172" y="141"/>
                    </a:moveTo>
                    <a:cubicBezTo>
                      <a:pt x="191" y="128"/>
                      <a:pt x="196" y="101"/>
                      <a:pt x="200" y="73"/>
                    </a:cubicBezTo>
                    <a:cubicBezTo>
                      <a:pt x="161" y="74"/>
                      <a:pt x="163" y="116"/>
                      <a:pt x="136" y="129"/>
                    </a:cubicBezTo>
                    <a:cubicBezTo>
                      <a:pt x="111" y="118"/>
                      <a:pt x="120" y="73"/>
                      <a:pt x="88" y="69"/>
                    </a:cubicBezTo>
                    <a:cubicBezTo>
                      <a:pt x="68" y="76"/>
                      <a:pt x="60" y="94"/>
                      <a:pt x="56" y="117"/>
                    </a:cubicBezTo>
                    <a:cubicBezTo>
                      <a:pt x="75" y="137"/>
                      <a:pt x="98" y="152"/>
                      <a:pt x="96" y="193"/>
                    </a:cubicBezTo>
                    <a:cubicBezTo>
                      <a:pt x="73" y="204"/>
                      <a:pt x="52" y="218"/>
                      <a:pt x="44" y="245"/>
                    </a:cubicBezTo>
                    <a:cubicBezTo>
                      <a:pt x="87" y="268"/>
                      <a:pt x="103" y="191"/>
                      <a:pt x="144" y="225"/>
                    </a:cubicBezTo>
                    <a:cubicBezTo>
                      <a:pt x="147" y="249"/>
                      <a:pt x="137" y="260"/>
                      <a:pt x="124" y="269"/>
                    </a:cubicBezTo>
                    <a:cubicBezTo>
                      <a:pt x="169" y="282"/>
                      <a:pt x="179" y="246"/>
                      <a:pt x="196" y="221"/>
                    </a:cubicBezTo>
                    <a:cubicBezTo>
                      <a:pt x="208" y="226"/>
                      <a:pt x="212" y="224"/>
                      <a:pt x="220" y="217"/>
                    </a:cubicBezTo>
                    <a:cubicBezTo>
                      <a:pt x="198" y="165"/>
                      <a:pt x="270" y="181"/>
                      <a:pt x="268" y="137"/>
                    </a:cubicBezTo>
                    <a:cubicBezTo>
                      <a:pt x="235" y="133"/>
                      <a:pt x="219" y="147"/>
                      <a:pt x="200" y="157"/>
                    </a:cubicBezTo>
                    <a:cubicBezTo>
                      <a:pt x="188" y="142"/>
                      <a:pt x="176" y="160"/>
                      <a:pt x="168" y="153"/>
                    </a:cubicBezTo>
                    <a:cubicBezTo>
                      <a:pt x="175" y="145"/>
                      <a:pt x="184" y="150"/>
                      <a:pt x="172" y="1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918"/>
              <p:cNvSpPr>
                <a:spLocks noEditPoints="1"/>
              </p:cNvSpPr>
              <p:nvPr/>
            </p:nvSpPr>
            <p:spPr bwMode="auto">
              <a:xfrm>
                <a:off x="2032" y="1076"/>
                <a:ext cx="94" cy="88"/>
              </a:xfrm>
              <a:custGeom>
                <a:avLst/>
                <a:gdLst>
                  <a:gd name="T0" fmla="*/ 64 w 232"/>
                  <a:gd name="T1" fmla="*/ 2 h 216"/>
                  <a:gd name="T2" fmla="*/ 96 w 232"/>
                  <a:gd name="T3" fmla="*/ 66 h 216"/>
                  <a:gd name="T4" fmla="*/ 180 w 232"/>
                  <a:gd name="T5" fmla="*/ 18 h 216"/>
                  <a:gd name="T6" fmla="*/ 188 w 232"/>
                  <a:gd name="T7" fmla="*/ 26 h 216"/>
                  <a:gd name="T8" fmla="*/ 160 w 232"/>
                  <a:gd name="T9" fmla="*/ 106 h 216"/>
                  <a:gd name="T10" fmla="*/ 200 w 232"/>
                  <a:gd name="T11" fmla="*/ 94 h 216"/>
                  <a:gd name="T12" fmla="*/ 232 w 232"/>
                  <a:gd name="T13" fmla="*/ 126 h 216"/>
                  <a:gd name="T14" fmla="*/ 184 w 232"/>
                  <a:gd name="T15" fmla="*/ 162 h 216"/>
                  <a:gd name="T16" fmla="*/ 140 w 232"/>
                  <a:gd name="T17" fmla="*/ 138 h 216"/>
                  <a:gd name="T18" fmla="*/ 124 w 232"/>
                  <a:gd name="T19" fmla="*/ 110 h 216"/>
                  <a:gd name="T20" fmla="*/ 100 w 232"/>
                  <a:gd name="T21" fmla="*/ 122 h 216"/>
                  <a:gd name="T22" fmla="*/ 124 w 232"/>
                  <a:gd name="T23" fmla="*/ 162 h 216"/>
                  <a:gd name="T24" fmla="*/ 76 w 232"/>
                  <a:gd name="T25" fmla="*/ 214 h 216"/>
                  <a:gd name="T26" fmla="*/ 80 w 232"/>
                  <a:gd name="T27" fmla="*/ 146 h 216"/>
                  <a:gd name="T28" fmla="*/ 0 w 232"/>
                  <a:gd name="T29" fmla="*/ 142 h 216"/>
                  <a:gd name="T30" fmla="*/ 52 w 232"/>
                  <a:gd name="T31" fmla="*/ 106 h 216"/>
                  <a:gd name="T32" fmla="*/ 36 w 232"/>
                  <a:gd name="T33" fmla="*/ 6 h 216"/>
                  <a:gd name="T34" fmla="*/ 64 w 232"/>
                  <a:gd name="T35" fmla="*/ 2 h 216"/>
                  <a:gd name="T36" fmla="*/ 144 w 232"/>
                  <a:gd name="T37" fmla="*/ 98 h 216"/>
                  <a:gd name="T38" fmla="*/ 132 w 232"/>
                  <a:gd name="T39" fmla="*/ 94 h 216"/>
                  <a:gd name="T40" fmla="*/ 144 w 232"/>
                  <a:gd name="T41" fmla="*/ 98 h 216"/>
                  <a:gd name="T42" fmla="*/ 104 w 232"/>
                  <a:gd name="T43" fmla="*/ 118 h 216"/>
                  <a:gd name="T44" fmla="*/ 112 w 232"/>
                  <a:gd name="T45" fmla="*/ 118 h 216"/>
                  <a:gd name="T46" fmla="*/ 112 w 232"/>
                  <a:gd name="T47" fmla="*/ 110 h 216"/>
                  <a:gd name="T48" fmla="*/ 104 w 232"/>
                  <a:gd name="T49" fmla="*/ 110 h 216"/>
                  <a:gd name="T50" fmla="*/ 104 w 232"/>
                  <a:gd name="T51" fmla="*/ 11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2" h="216">
                    <a:moveTo>
                      <a:pt x="64" y="2"/>
                    </a:moveTo>
                    <a:cubicBezTo>
                      <a:pt x="81" y="17"/>
                      <a:pt x="72" y="58"/>
                      <a:pt x="96" y="66"/>
                    </a:cubicBezTo>
                    <a:cubicBezTo>
                      <a:pt x="136" y="62"/>
                      <a:pt x="136" y="18"/>
                      <a:pt x="180" y="18"/>
                    </a:cubicBezTo>
                    <a:cubicBezTo>
                      <a:pt x="182" y="22"/>
                      <a:pt x="184" y="25"/>
                      <a:pt x="188" y="26"/>
                    </a:cubicBezTo>
                    <a:cubicBezTo>
                      <a:pt x="187" y="61"/>
                      <a:pt x="154" y="64"/>
                      <a:pt x="160" y="106"/>
                    </a:cubicBezTo>
                    <a:cubicBezTo>
                      <a:pt x="175" y="104"/>
                      <a:pt x="186" y="98"/>
                      <a:pt x="200" y="94"/>
                    </a:cubicBezTo>
                    <a:cubicBezTo>
                      <a:pt x="214" y="102"/>
                      <a:pt x="231" y="105"/>
                      <a:pt x="232" y="126"/>
                    </a:cubicBezTo>
                    <a:cubicBezTo>
                      <a:pt x="206" y="128"/>
                      <a:pt x="183" y="133"/>
                      <a:pt x="184" y="162"/>
                    </a:cubicBezTo>
                    <a:cubicBezTo>
                      <a:pt x="168" y="155"/>
                      <a:pt x="155" y="134"/>
                      <a:pt x="140" y="138"/>
                    </a:cubicBezTo>
                    <a:cubicBezTo>
                      <a:pt x="130" y="136"/>
                      <a:pt x="135" y="120"/>
                      <a:pt x="124" y="110"/>
                    </a:cubicBezTo>
                    <a:cubicBezTo>
                      <a:pt x="118" y="120"/>
                      <a:pt x="114" y="130"/>
                      <a:pt x="100" y="122"/>
                    </a:cubicBezTo>
                    <a:cubicBezTo>
                      <a:pt x="107" y="136"/>
                      <a:pt x="117" y="148"/>
                      <a:pt x="124" y="162"/>
                    </a:cubicBezTo>
                    <a:cubicBezTo>
                      <a:pt x="111" y="182"/>
                      <a:pt x="112" y="216"/>
                      <a:pt x="76" y="214"/>
                    </a:cubicBezTo>
                    <a:cubicBezTo>
                      <a:pt x="73" y="187"/>
                      <a:pt x="81" y="171"/>
                      <a:pt x="80" y="146"/>
                    </a:cubicBezTo>
                    <a:cubicBezTo>
                      <a:pt x="67" y="122"/>
                      <a:pt x="17" y="147"/>
                      <a:pt x="0" y="142"/>
                    </a:cubicBezTo>
                    <a:cubicBezTo>
                      <a:pt x="7" y="120"/>
                      <a:pt x="39" y="122"/>
                      <a:pt x="52" y="106"/>
                    </a:cubicBezTo>
                    <a:cubicBezTo>
                      <a:pt x="54" y="72"/>
                      <a:pt x="41" y="43"/>
                      <a:pt x="36" y="6"/>
                    </a:cubicBezTo>
                    <a:cubicBezTo>
                      <a:pt x="41" y="0"/>
                      <a:pt x="53" y="2"/>
                      <a:pt x="64" y="2"/>
                    </a:cubicBezTo>
                    <a:close/>
                    <a:moveTo>
                      <a:pt x="144" y="98"/>
                    </a:moveTo>
                    <a:cubicBezTo>
                      <a:pt x="154" y="88"/>
                      <a:pt x="131" y="88"/>
                      <a:pt x="132" y="94"/>
                    </a:cubicBezTo>
                    <a:cubicBezTo>
                      <a:pt x="132" y="94"/>
                      <a:pt x="146" y="96"/>
                      <a:pt x="144" y="98"/>
                    </a:cubicBezTo>
                    <a:close/>
                    <a:moveTo>
                      <a:pt x="104" y="118"/>
                    </a:moveTo>
                    <a:cubicBezTo>
                      <a:pt x="107" y="118"/>
                      <a:pt x="109" y="118"/>
                      <a:pt x="112" y="118"/>
                    </a:cubicBezTo>
                    <a:cubicBezTo>
                      <a:pt x="112" y="115"/>
                      <a:pt x="112" y="113"/>
                      <a:pt x="112" y="110"/>
                    </a:cubicBezTo>
                    <a:cubicBezTo>
                      <a:pt x="109" y="110"/>
                      <a:pt x="107" y="110"/>
                      <a:pt x="104" y="110"/>
                    </a:cubicBezTo>
                    <a:cubicBezTo>
                      <a:pt x="104" y="113"/>
                      <a:pt x="104" y="115"/>
                      <a:pt x="104" y="1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919"/>
              <p:cNvSpPr>
                <a:spLocks/>
              </p:cNvSpPr>
              <p:nvPr/>
            </p:nvSpPr>
            <p:spPr bwMode="auto">
              <a:xfrm>
                <a:off x="1483" y="1125"/>
                <a:ext cx="8" cy="8"/>
              </a:xfrm>
              <a:custGeom>
                <a:avLst/>
                <a:gdLst>
                  <a:gd name="T0" fmla="*/ 5 w 21"/>
                  <a:gd name="T1" fmla="*/ 9 h 18"/>
                  <a:gd name="T2" fmla="*/ 5 w 21"/>
                  <a:gd name="T3" fmla="*/ 5 h 18"/>
                  <a:gd name="T4" fmla="*/ 5 w 21"/>
                  <a:gd name="T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5" y="9"/>
                    </a:moveTo>
                    <a:cubicBezTo>
                      <a:pt x="0" y="6"/>
                      <a:pt x="1" y="0"/>
                      <a:pt x="5" y="5"/>
                    </a:cubicBezTo>
                    <a:cubicBezTo>
                      <a:pt x="13" y="15"/>
                      <a:pt x="21" y="18"/>
                      <a:pt x="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920"/>
              <p:cNvSpPr>
                <a:spLocks/>
              </p:cNvSpPr>
              <p:nvPr/>
            </p:nvSpPr>
            <p:spPr bwMode="auto">
              <a:xfrm>
                <a:off x="6160" y="1271"/>
                <a:ext cx="11" cy="14"/>
              </a:xfrm>
              <a:custGeom>
                <a:avLst/>
                <a:gdLst>
                  <a:gd name="T0" fmla="*/ 28 w 29"/>
                  <a:gd name="T1" fmla="*/ 0 h 34"/>
                  <a:gd name="T2" fmla="*/ 24 w 29"/>
                  <a:gd name="T3" fmla="*/ 4 h 34"/>
                  <a:gd name="T4" fmla="*/ 0 w 29"/>
                  <a:gd name="T5" fmla="*/ 8 h 34"/>
                  <a:gd name="T6" fmla="*/ 28 w 29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4">
                    <a:moveTo>
                      <a:pt x="28" y="0"/>
                    </a:moveTo>
                    <a:cubicBezTo>
                      <a:pt x="29" y="3"/>
                      <a:pt x="26" y="4"/>
                      <a:pt x="24" y="4"/>
                    </a:cubicBezTo>
                    <a:cubicBezTo>
                      <a:pt x="29" y="10"/>
                      <a:pt x="3" y="34"/>
                      <a:pt x="0" y="8"/>
                    </a:cubicBezTo>
                    <a:cubicBezTo>
                      <a:pt x="10" y="6"/>
                      <a:pt x="15" y="6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921"/>
              <p:cNvSpPr>
                <a:spLocks/>
              </p:cNvSpPr>
              <p:nvPr/>
            </p:nvSpPr>
            <p:spPr bwMode="auto">
              <a:xfrm>
                <a:off x="6176" y="1273"/>
                <a:ext cx="19" cy="24"/>
              </a:xfrm>
              <a:custGeom>
                <a:avLst/>
                <a:gdLst>
                  <a:gd name="T0" fmla="*/ 16 w 47"/>
                  <a:gd name="T1" fmla="*/ 5 h 59"/>
                  <a:gd name="T2" fmla="*/ 12 w 47"/>
                  <a:gd name="T3" fmla="*/ 57 h 59"/>
                  <a:gd name="T4" fmla="*/ 0 w 47"/>
                  <a:gd name="T5" fmla="*/ 17 h 59"/>
                  <a:gd name="T6" fmla="*/ 16 w 47"/>
                  <a:gd name="T7" fmla="*/ 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9">
                    <a:moveTo>
                      <a:pt x="16" y="5"/>
                    </a:moveTo>
                    <a:cubicBezTo>
                      <a:pt x="32" y="0"/>
                      <a:pt x="47" y="59"/>
                      <a:pt x="12" y="57"/>
                    </a:cubicBezTo>
                    <a:cubicBezTo>
                      <a:pt x="7" y="44"/>
                      <a:pt x="4" y="30"/>
                      <a:pt x="0" y="17"/>
                    </a:cubicBezTo>
                    <a:cubicBezTo>
                      <a:pt x="2" y="12"/>
                      <a:pt x="31" y="14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922"/>
              <p:cNvSpPr>
                <a:spLocks/>
              </p:cNvSpPr>
              <p:nvPr/>
            </p:nvSpPr>
            <p:spPr bwMode="auto">
              <a:xfrm>
                <a:off x="6294" y="1282"/>
                <a:ext cx="54" cy="48"/>
              </a:xfrm>
              <a:custGeom>
                <a:avLst/>
                <a:gdLst>
                  <a:gd name="T0" fmla="*/ 76 w 134"/>
                  <a:gd name="T1" fmla="*/ 81 h 117"/>
                  <a:gd name="T2" fmla="*/ 72 w 134"/>
                  <a:gd name="T3" fmla="*/ 113 h 117"/>
                  <a:gd name="T4" fmla="*/ 64 w 134"/>
                  <a:gd name="T5" fmla="*/ 97 h 117"/>
                  <a:gd name="T6" fmla="*/ 32 w 134"/>
                  <a:gd name="T7" fmla="*/ 117 h 117"/>
                  <a:gd name="T8" fmla="*/ 8 w 134"/>
                  <a:gd name="T9" fmla="*/ 93 h 117"/>
                  <a:gd name="T10" fmla="*/ 8 w 134"/>
                  <a:gd name="T11" fmla="*/ 61 h 117"/>
                  <a:gd name="T12" fmla="*/ 28 w 134"/>
                  <a:gd name="T13" fmla="*/ 53 h 117"/>
                  <a:gd name="T14" fmla="*/ 12 w 134"/>
                  <a:gd name="T15" fmla="*/ 49 h 117"/>
                  <a:gd name="T16" fmla="*/ 8 w 134"/>
                  <a:gd name="T17" fmla="*/ 25 h 117"/>
                  <a:gd name="T18" fmla="*/ 12 w 134"/>
                  <a:gd name="T19" fmla="*/ 9 h 117"/>
                  <a:gd name="T20" fmla="*/ 80 w 134"/>
                  <a:gd name="T21" fmla="*/ 9 h 117"/>
                  <a:gd name="T22" fmla="*/ 68 w 134"/>
                  <a:gd name="T23" fmla="*/ 25 h 117"/>
                  <a:gd name="T24" fmla="*/ 88 w 134"/>
                  <a:gd name="T25" fmla="*/ 61 h 117"/>
                  <a:gd name="T26" fmla="*/ 108 w 134"/>
                  <a:gd name="T27" fmla="*/ 37 h 117"/>
                  <a:gd name="T28" fmla="*/ 128 w 134"/>
                  <a:gd name="T29" fmla="*/ 65 h 117"/>
                  <a:gd name="T30" fmla="*/ 100 w 134"/>
                  <a:gd name="T31" fmla="*/ 73 h 117"/>
                  <a:gd name="T32" fmla="*/ 104 w 134"/>
                  <a:gd name="T33" fmla="*/ 93 h 117"/>
                  <a:gd name="T34" fmla="*/ 76 w 134"/>
                  <a:gd name="T35" fmla="*/ 8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117">
                    <a:moveTo>
                      <a:pt x="76" y="81"/>
                    </a:moveTo>
                    <a:cubicBezTo>
                      <a:pt x="63" y="88"/>
                      <a:pt x="80" y="109"/>
                      <a:pt x="72" y="113"/>
                    </a:cubicBezTo>
                    <a:cubicBezTo>
                      <a:pt x="65" y="112"/>
                      <a:pt x="63" y="106"/>
                      <a:pt x="64" y="97"/>
                    </a:cubicBezTo>
                    <a:cubicBezTo>
                      <a:pt x="50" y="101"/>
                      <a:pt x="42" y="110"/>
                      <a:pt x="32" y="117"/>
                    </a:cubicBezTo>
                    <a:cubicBezTo>
                      <a:pt x="33" y="100"/>
                      <a:pt x="17" y="100"/>
                      <a:pt x="8" y="93"/>
                    </a:cubicBezTo>
                    <a:cubicBezTo>
                      <a:pt x="17" y="81"/>
                      <a:pt x="12" y="78"/>
                      <a:pt x="8" y="61"/>
                    </a:cubicBezTo>
                    <a:cubicBezTo>
                      <a:pt x="13" y="57"/>
                      <a:pt x="23" y="57"/>
                      <a:pt x="28" y="53"/>
                    </a:cubicBezTo>
                    <a:cubicBezTo>
                      <a:pt x="30" y="47"/>
                      <a:pt x="13" y="40"/>
                      <a:pt x="12" y="49"/>
                    </a:cubicBezTo>
                    <a:cubicBezTo>
                      <a:pt x="0" y="40"/>
                      <a:pt x="35" y="30"/>
                      <a:pt x="8" y="25"/>
                    </a:cubicBezTo>
                    <a:cubicBezTo>
                      <a:pt x="11" y="21"/>
                      <a:pt x="12" y="16"/>
                      <a:pt x="12" y="9"/>
                    </a:cubicBezTo>
                    <a:cubicBezTo>
                      <a:pt x="37" y="0"/>
                      <a:pt x="54" y="1"/>
                      <a:pt x="80" y="9"/>
                    </a:cubicBezTo>
                    <a:cubicBezTo>
                      <a:pt x="76" y="14"/>
                      <a:pt x="73" y="21"/>
                      <a:pt x="68" y="25"/>
                    </a:cubicBezTo>
                    <a:cubicBezTo>
                      <a:pt x="79" y="39"/>
                      <a:pt x="89" y="43"/>
                      <a:pt x="88" y="61"/>
                    </a:cubicBezTo>
                    <a:cubicBezTo>
                      <a:pt x="98" y="57"/>
                      <a:pt x="96" y="40"/>
                      <a:pt x="108" y="37"/>
                    </a:cubicBezTo>
                    <a:cubicBezTo>
                      <a:pt x="113" y="48"/>
                      <a:pt x="134" y="43"/>
                      <a:pt x="128" y="65"/>
                    </a:cubicBezTo>
                    <a:cubicBezTo>
                      <a:pt x="118" y="55"/>
                      <a:pt x="118" y="78"/>
                      <a:pt x="100" y="73"/>
                    </a:cubicBezTo>
                    <a:cubicBezTo>
                      <a:pt x="99" y="84"/>
                      <a:pt x="115" y="82"/>
                      <a:pt x="104" y="93"/>
                    </a:cubicBezTo>
                    <a:cubicBezTo>
                      <a:pt x="99" y="76"/>
                      <a:pt x="91" y="87"/>
                      <a:pt x="76" y="8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923"/>
              <p:cNvSpPr>
                <a:spLocks/>
              </p:cNvSpPr>
              <p:nvPr/>
            </p:nvSpPr>
            <p:spPr bwMode="auto">
              <a:xfrm>
                <a:off x="6148" y="1299"/>
                <a:ext cx="6" cy="6"/>
              </a:xfrm>
              <a:custGeom>
                <a:avLst/>
                <a:gdLst>
                  <a:gd name="T0" fmla="*/ 1 w 14"/>
                  <a:gd name="T1" fmla="*/ 0 h 16"/>
                  <a:gd name="T2" fmla="*/ 13 w 14"/>
                  <a:gd name="T3" fmla="*/ 16 h 16"/>
                  <a:gd name="T4" fmla="*/ 1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" y="0"/>
                    </a:moveTo>
                    <a:cubicBezTo>
                      <a:pt x="4" y="6"/>
                      <a:pt x="14" y="6"/>
                      <a:pt x="13" y="16"/>
                    </a:cubicBezTo>
                    <a:cubicBezTo>
                      <a:pt x="7" y="13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924"/>
              <p:cNvSpPr>
                <a:spLocks noEditPoints="1"/>
              </p:cNvSpPr>
              <p:nvPr/>
            </p:nvSpPr>
            <p:spPr bwMode="auto">
              <a:xfrm>
                <a:off x="6098" y="1312"/>
                <a:ext cx="45" cy="36"/>
              </a:xfrm>
              <a:custGeom>
                <a:avLst/>
                <a:gdLst>
                  <a:gd name="T0" fmla="*/ 56 w 110"/>
                  <a:gd name="T1" fmla="*/ 41 h 89"/>
                  <a:gd name="T2" fmla="*/ 64 w 110"/>
                  <a:gd name="T3" fmla="*/ 33 h 89"/>
                  <a:gd name="T4" fmla="*/ 104 w 110"/>
                  <a:gd name="T5" fmla="*/ 45 h 89"/>
                  <a:gd name="T6" fmla="*/ 92 w 110"/>
                  <a:gd name="T7" fmla="*/ 69 h 89"/>
                  <a:gd name="T8" fmla="*/ 100 w 110"/>
                  <a:gd name="T9" fmla="*/ 57 h 89"/>
                  <a:gd name="T10" fmla="*/ 100 w 110"/>
                  <a:gd name="T11" fmla="*/ 81 h 89"/>
                  <a:gd name="T12" fmla="*/ 68 w 110"/>
                  <a:gd name="T13" fmla="*/ 81 h 89"/>
                  <a:gd name="T14" fmla="*/ 48 w 110"/>
                  <a:gd name="T15" fmla="*/ 33 h 89"/>
                  <a:gd name="T16" fmla="*/ 20 w 110"/>
                  <a:gd name="T17" fmla="*/ 57 h 89"/>
                  <a:gd name="T18" fmla="*/ 28 w 110"/>
                  <a:gd name="T19" fmla="*/ 57 h 89"/>
                  <a:gd name="T20" fmla="*/ 8 w 110"/>
                  <a:gd name="T21" fmla="*/ 89 h 89"/>
                  <a:gd name="T22" fmla="*/ 0 w 110"/>
                  <a:gd name="T23" fmla="*/ 77 h 89"/>
                  <a:gd name="T24" fmla="*/ 0 w 110"/>
                  <a:gd name="T25" fmla="*/ 37 h 89"/>
                  <a:gd name="T26" fmla="*/ 12 w 110"/>
                  <a:gd name="T27" fmla="*/ 21 h 89"/>
                  <a:gd name="T28" fmla="*/ 40 w 110"/>
                  <a:gd name="T29" fmla="*/ 5 h 89"/>
                  <a:gd name="T30" fmla="*/ 72 w 110"/>
                  <a:gd name="T31" fmla="*/ 17 h 89"/>
                  <a:gd name="T32" fmla="*/ 56 w 110"/>
                  <a:gd name="T33" fmla="*/ 41 h 89"/>
                  <a:gd name="T34" fmla="*/ 32 w 110"/>
                  <a:gd name="T35" fmla="*/ 37 h 89"/>
                  <a:gd name="T36" fmla="*/ 24 w 110"/>
                  <a:gd name="T37" fmla="*/ 33 h 89"/>
                  <a:gd name="T38" fmla="*/ 32 w 110"/>
                  <a:gd name="T39" fmla="*/ 45 h 89"/>
                  <a:gd name="T40" fmla="*/ 32 w 110"/>
                  <a:gd name="T41" fmla="*/ 3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0" h="89">
                    <a:moveTo>
                      <a:pt x="56" y="41"/>
                    </a:moveTo>
                    <a:cubicBezTo>
                      <a:pt x="57" y="54"/>
                      <a:pt x="77" y="34"/>
                      <a:pt x="64" y="33"/>
                    </a:cubicBezTo>
                    <a:cubicBezTo>
                      <a:pt x="72" y="26"/>
                      <a:pt x="88" y="46"/>
                      <a:pt x="104" y="45"/>
                    </a:cubicBezTo>
                    <a:cubicBezTo>
                      <a:pt x="95" y="48"/>
                      <a:pt x="97" y="62"/>
                      <a:pt x="92" y="69"/>
                    </a:cubicBezTo>
                    <a:cubicBezTo>
                      <a:pt x="97" y="67"/>
                      <a:pt x="100" y="64"/>
                      <a:pt x="100" y="57"/>
                    </a:cubicBezTo>
                    <a:cubicBezTo>
                      <a:pt x="110" y="49"/>
                      <a:pt x="97" y="71"/>
                      <a:pt x="100" y="81"/>
                    </a:cubicBezTo>
                    <a:cubicBezTo>
                      <a:pt x="91" y="75"/>
                      <a:pt x="75" y="68"/>
                      <a:pt x="68" y="81"/>
                    </a:cubicBezTo>
                    <a:cubicBezTo>
                      <a:pt x="71" y="62"/>
                      <a:pt x="44" y="55"/>
                      <a:pt x="48" y="33"/>
                    </a:cubicBezTo>
                    <a:cubicBezTo>
                      <a:pt x="42" y="47"/>
                      <a:pt x="23" y="48"/>
                      <a:pt x="20" y="57"/>
                    </a:cubicBezTo>
                    <a:cubicBezTo>
                      <a:pt x="19" y="60"/>
                      <a:pt x="24" y="68"/>
                      <a:pt x="28" y="57"/>
                    </a:cubicBezTo>
                    <a:cubicBezTo>
                      <a:pt x="25" y="66"/>
                      <a:pt x="37" y="85"/>
                      <a:pt x="8" y="89"/>
                    </a:cubicBezTo>
                    <a:cubicBezTo>
                      <a:pt x="9" y="81"/>
                      <a:pt x="7" y="76"/>
                      <a:pt x="0" y="77"/>
                    </a:cubicBezTo>
                    <a:cubicBezTo>
                      <a:pt x="8" y="63"/>
                      <a:pt x="0" y="54"/>
                      <a:pt x="0" y="37"/>
                    </a:cubicBezTo>
                    <a:cubicBezTo>
                      <a:pt x="3" y="31"/>
                      <a:pt x="13" y="31"/>
                      <a:pt x="12" y="21"/>
                    </a:cubicBezTo>
                    <a:cubicBezTo>
                      <a:pt x="27" y="31"/>
                      <a:pt x="41" y="23"/>
                      <a:pt x="40" y="5"/>
                    </a:cubicBezTo>
                    <a:cubicBezTo>
                      <a:pt x="60" y="0"/>
                      <a:pt x="57" y="17"/>
                      <a:pt x="72" y="17"/>
                    </a:cubicBezTo>
                    <a:cubicBezTo>
                      <a:pt x="58" y="25"/>
                      <a:pt x="69" y="37"/>
                      <a:pt x="56" y="41"/>
                    </a:cubicBezTo>
                    <a:close/>
                    <a:moveTo>
                      <a:pt x="32" y="37"/>
                    </a:moveTo>
                    <a:cubicBezTo>
                      <a:pt x="28" y="37"/>
                      <a:pt x="27" y="34"/>
                      <a:pt x="24" y="33"/>
                    </a:cubicBezTo>
                    <a:cubicBezTo>
                      <a:pt x="24" y="39"/>
                      <a:pt x="23" y="47"/>
                      <a:pt x="32" y="45"/>
                    </a:cubicBezTo>
                    <a:cubicBezTo>
                      <a:pt x="32" y="42"/>
                      <a:pt x="32" y="40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925"/>
              <p:cNvSpPr>
                <a:spLocks noEditPoints="1"/>
              </p:cNvSpPr>
              <p:nvPr/>
            </p:nvSpPr>
            <p:spPr bwMode="auto">
              <a:xfrm>
                <a:off x="5431" y="666"/>
                <a:ext cx="1614" cy="1814"/>
              </a:xfrm>
              <a:custGeom>
                <a:avLst/>
                <a:gdLst>
                  <a:gd name="T0" fmla="*/ 252 w 3985"/>
                  <a:gd name="T1" fmla="*/ 2915 h 4480"/>
                  <a:gd name="T2" fmla="*/ 212 w 3985"/>
                  <a:gd name="T3" fmla="*/ 1119 h 4480"/>
                  <a:gd name="T4" fmla="*/ 1476 w 3985"/>
                  <a:gd name="T5" fmla="*/ 71 h 4480"/>
                  <a:gd name="T6" fmla="*/ 3484 w 3985"/>
                  <a:gd name="T7" fmla="*/ 679 h 4480"/>
                  <a:gd name="T8" fmla="*/ 3984 w 3985"/>
                  <a:gd name="T9" fmla="*/ 1911 h 4480"/>
                  <a:gd name="T10" fmla="*/ 2940 w 3985"/>
                  <a:gd name="T11" fmla="*/ 3743 h 4480"/>
                  <a:gd name="T12" fmla="*/ 1524 w 3985"/>
                  <a:gd name="T13" fmla="*/ 3923 h 4480"/>
                  <a:gd name="T14" fmla="*/ 2976 w 3985"/>
                  <a:gd name="T15" fmla="*/ 3655 h 4480"/>
                  <a:gd name="T16" fmla="*/ 3924 w 3985"/>
                  <a:gd name="T17" fmla="*/ 1863 h 4480"/>
                  <a:gd name="T18" fmla="*/ 3248 w 3985"/>
                  <a:gd name="T19" fmla="*/ 531 h 4480"/>
                  <a:gd name="T20" fmla="*/ 1516 w 3985"/>
                  <a:gd name="T21" fmla="*/ 115 h 4480"/>
                  <a:gd name="T22" fmla="*/ 204 w 3985"/>
                  <a:gd name="T23" fmla="*/ 1255 h 4480"/>
                  <a:gd name="T24" fmla="*/ 172 w 3985"/>
                  <a:gd name="T25" fmla="*/ 2603 h 4480"/>
                  <a:gd name="T26" fmla="*/ 1084 w 3985"/>
                  <a:gd name="T27" fmla="*/ 3695 h 4480"/>
                  <a:gd name="T28" fmla="*/ 1712 w 3985"/>
                  <a:gd name="T29" fmla="*/ 3819 h 4480"/>
                  <a:gd name="T30" fmla="*/ 1128 w 3985"/>
                  <a:gd name="T31" fmla="*/ 2243 h 4480"/>
                  <a:gd name="T32" fmla="*/ 1216 w 3985"/>
                  <a:gd name="T33" fmla="*/ 843 h 4480"/>
                  <a:gd name="T34" fmla="*/ 1904 w 3985"/>
                  <a:gd name="T35" fmla="*/ 879 h 4480"/>
                  <a:gd name="T36" fmla="*/ 2588 w 3985"/>
                  <a:gd name="T37" fmla="*/ 1151 h 4480"/>
                  <a:gd name="T38" fmla="*/ 2976 w 3985"/>
                  <a:gd name="T39" fmla="*/ 2223 h 4480"/>
                  <a:gd name="T40" fmla="*/ 2116 w 3985"/>
                  <a:gd name="T41" fmla="*/ 2667 h 4480"/>
                  <a:gd name="T42" fmla="*/ 2068 w 3985"/>
                  <a:gd name="T43" fmla="*/ 727 h 4480"/>
                  <a:gd name="T44" fmla="*/ 2308 w 3985"/>
                  <a:gd name="T45" fmla="*/ 1287 h 4480"/>
                  <a:gd name="T46" fmla="*/ 1268 w 3985"/>
                  <a:gd name="T47" fmla="*/ 1071 h 4480"/>
                  <a:gd name="T48" fmla="*/ 2704 w 3985"/>
                  <a:gd name="T49" fmla="*/ 1183 h 4480"/>
                  <a:gd name="T50" fmla="*/ 2992 w 3985"/>
                  <a:gd name="T51" fmla="*/ 1463 h 4480"/>
                  <a:gd name="T52" fmla="*/ 916 w 3985"/>
                  <a:gd name="T53" fmla="*/ 1515 h 4480"/>
                  <a:gd name="T54" fmla="*/ 1508 w 3985"/>
                  <a:gd name="T55" fmla="*/ 1659 h 4480"/>
                  <a:gd name="T56" fmla="*/ 1904 w 3985"/>
                  <a:gd name="T57" fmla="*/ 1495 h 4480"/>
                  <a:gd name="T58" fmla="*/ 2260 w 3985"/>
                  <a:gd name="T59" fmla="*/ 1587 h 4480"/>
                  <a:gd name="T60" fmla="*/ 2236 w 3985"/>
                  <a:gd name="T61" fmla="*/ 1615 h 4480"/>
                  <a:gd name="T62" fmla="*/ 1964 w 3985"/>
                  <a:gd name="T63" fmla="*/ 1623 h 4480"/>
                  <a:gd name="T64" fmla="*/ 1676 w 3985"/>
                  <a:gd name="T65" fmla="*/ 1651 h 4480"/>
                  <a:gd name="T66" fmla="*/ 2280 w 3985"/>
                  <a:gd name="T67" fmla="*/ 1615 h 4480"/>
                  <a:gd name="T68" fmla="*/ 2132 w 3985"/>
                  <a:gd name="T69" fmla="*/ 1635 h 4480"/>
                  <a:gd name="T70" fmla="*/ 1916 w 3985"/>
                  <a:gd name="T71" fmla="*/ 1647 h 4480"/>
                  <a:gd name="T72" fmla="*/ 2188 w 3985"/>
                  <a:gd name="T73" fmla="*/ 1667 h 4480"/>
                  <a:gd name="T74" fmla="*/ 1936 w 3985"/>
                  <a:gd name="T75" fmla="*/ 1687 h 4480"/>
                  <a:gd name="T76" fmla="*/ 3012 w 3985"/>
                  <a:gd name="T77" fmla="*/ 1923 h 4480"/>
                  <a:gd name="T78" fmla="*/ 2364 w 3985"/>
                  <a:gd name="T79" fmla="*/ 1815 h 4480"/>
                  <a:gd name="T80" fmla="*/ 1648 w 3985"/>
                  <a:gd name="T81" fmla="*/ 1731 h 4480"/>
                  <a:gd name="T82" fmla="*/ 1732 w 3985"/>
                  <a:gd name="T83" fmla="*/ 1763 h 4480"/>
                  <a:gd name="T84" fmla="*/ 2224 w 3985"/>
                  <a:gd name="T85" fmla="*/ 1779 h 4480"/>
                  <a:gd name="T86" fmla="*/ 1632 w 3985"/>
                  <a:gd name="T87" fmla="*/ 1855 h 4480"/>
                  <a:gd name="T88" fmla="*/ 1848 w 3985"/>
                  <a:gd name="T89" fmla="*/ 1775 h 4480"/>
                  <a:gd name="T90" fmla="*/ 2120 w 3985"/>
                  <a:gd name="T91" fmla="*/ 1795 h 4480"/>
                  <a:gd name="T92" fmla="*/ 2100 w 3985"/>
                  <a:gd name="T93" fmla="*/ 1855 h 4480"/>
                  <a:gd name="T94" fmla="*/ 1996 w 3985"/>
                  <a:gd name="T95" fmla="*/ 1799 h 4480"/>
                  <a:gd name="T96" fmla="*/ 1744 w 3985"/>
                  <a:gd name="T97" fmla="*/ 1851 h 4480"/>
                  <a:gd name="T98" fmla="*/ 1656 w 3985"/>
                  <a:gd name="T99" fmla="*/ 1875 h 4480"/>
                  <a:gd name="T100" fmla="*/ 1876 w 3985"/>
                  <a:gd name="T101" fmla="*/ 1931 h 4480"/>
                  <a:gd name="T102" fmla="*/ 2048 w 3985"/>
                  <a:gd name="T103" fmla="*/ 1987 h 4480"/>
                  <a:gd name="T104" fmla="*/ 1392 w 3985"/>
                  <a:gd name="T105" fmla="*/ 2023 h 4480"/>
                  <a:gd name="T106" fmla="*/ 1560 w 3985"/>
                  <a:gd name="T107" fmla="*/ 2135 h 4480"/>
                  <a:gd name="T108" fmla="*/ 1728 w 3985"/>
                  <a:gd name="T109" fmla="*/ 2007 h 4480"/>
                  <a:gd name="T110" fmla="*/ 2152 w 3985"/>
                  <a:gd name="T111" fmla="*/ 2123 h 4480"/>
                  <a:gd name="T112" fmla="*/ 1860 w 3985"/>
                  <a:gd name="T113" fmla="*/ 2043 h 4480"/>
                  <a:gd name="T114" fmla="*/ 1764 w 3985"/>
                  <a:gd name="T115" fmla="*/ 2127 h 4480"/>
                  <a:gd name="T116" fmla="*/ 1940 w 3985"/>
                  <a:gd name="T117" fmla="*/ 2155 h 4480"/>
                  <a:gd name="T118" fmla="*/ 1776 w 3985"/>
                  <a:gd name="T119" fmla="*/ 3875 h 4480"/>
                  <a:gd name="T120" fmla="*/ 1912 w 3985"/>
                  <a:gd name="T121" fmla="*/ 3087 h 4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85" h="4480">
                    <a:moveTo>
                      <a:pt x="956" y="4475"/>
                    </a:moveTo>
                    <a:cubicBezTo>
                      <a:pt x="921" y="4420"/>
                      <a:pt x="968" y="4355"/>
                      <a:pt x="976" y="4303"/>
                    </a:cubicBezTo>
                    <a:cubicBezTo>
                      <a:pt x="978" y="4289"/>
                      <a:pt x="973" y="4273"/>
                      <a:pt x="976" y="4259"/>
                    </a:cubicBezTo>
                    <a:cubicBezTo>
                      <a:pt x="984" y="4221"/>
                      <a:pt x="1004" y="4183"/>
                      <a:pt x="1012" y="4143"/>
                    </a:cubicBezTo>
                    <a:cubicBezTo>
                      <a:pt x="1036" y="4024"/>
                      <a:pt x="1063" y="3893"/>
                      <a:pt x="1092" y="3771"/>
                    </a:cubicBezTo>
                    <a:cubicBezTo>
                      <a:pt x="1081" y="3746"/>
                      <a:pt x="1053" y="3744"/>
                      <a:pt x="1032" y="3731"/>
                    </a:cubicBezTo>
                    <a:cubicBezTo>
                      <a:pt x="1012" y="3719"/>
                      <a:pt x="995" y="3701"/>
                      <a:pt x="976" y="3687"/>
                    </a:cubicBezTo>
                    <a:cubicBezTo>
                      <a:pt x="937" y="3660"/>
                      <a:pt x="896" y="3636"/>
                      <a:pt x="856" y="3611"/>
                    </a:cubicBezTo>
                    <a:cubicBezTo>
                      <a:pt x="775" y="3560"/>
                      <a:pt x="708" y="3495"/>
                      <a:pt x="644" y="3427"/>
                    </a:cubicBezTo>
                    <a:cubicBezTo>
                      <a:pt x="607" y="3399"/>
                      <a:pt x="584" y="3358"/>
                      <a:pt x="552" y="3323"/>
                    </a:cubicBezTo>
                    <a:cubicBezTo>
                      <a:pt x="532" y="3301"/>
                      <a:pt x="520" y="3294"/>
                      <a:pt x="500" y="3267"/>
                    </a:cubicBezTo>
                    <a:cubicBezTo>
                      <a:pt x="473" y="3231"/>
                      <a:pt x="444" y="3190"/>
                      <a:pt x="416" y="3151"/>
                    </a:cubicBezTo>
                    <a:cubicBezTo>
                      <a:pt x="405" y="3135"/>
                      <a:pt x="392" y="3122"/>
                      <a:pt x="380" y="3107"/>
                    </a:cubicBezTo>
                    <a:cubicBezTo>
                      <a:pt x="356" y="3078"/>
                      <a:pt x="336" y="3045"/>
                      <a:pt x="316" y="3011"/>
                    </a:cubicBezTo>
                    <a:cubicBezTo>
                      <a:pt x="295" y="2977"/>
                      <a:pt x="268" y="2946"/>
                      <a:pt x="252" y="2915"/>
                    </a:cubicBezTo>
                    <a:cubicBezTo>
                      <a:pt x="225" y="2863"/>
                      <a:pt x="201" y="2803"/>
                      <a:pt x="176" y="2743"/>
                    </a:cubicBezTo>
                    <a:cubicBezTo>
                      <a:pt x="152" y="2686"/>
                      <a:pt x="123" y="2629"/>
                      <a:pt x="104" y="2571"/>
                    </a:cubicBezTo>
                    <a:cubicBezTo>
                      <a:pt x="85" y="2510"/>
                      <a:pt x="58" y="2444"/>
                      <a:pt x="48" y="2379"/>
                    </a:cubicBezTo>
                    <a:cubicBezTo>
                      <a:pt x="43" y="2345"/>
                      <a:pt x="39" y="2312"/>
                      <a:pt x="32" y="2279"/>
                    </a:cubicBezTo>
                    <a:cubicBezTo>
                      <a:pt x="25" y="2248"/>
                      <a:pt x="14" y="2216"/>
                      <a:pt x="12" y="2187"/>
                    </a:cubicBezTo>
                    <a:cubicBezTo>
                      <a:pt x="10" y="2163"/>
                      <a:pt x="18" y="2137"/>
                      <a:pt x="16" y="2111"/>
                    </a:cubicBezTo>
                    <a:cubicBezTo>
                      <a:pt x="14" y="2083"/>
                      <a:pt x="5" y="2055"/>
                      <a:pt x="4" y="2027"/>
                    </a:cubicBezTo>
                    <a:cubicBezTo>
                      <a:pt x="3" y="1993"/>
                      <a:pt x="0" y="1959"/>
                      <a:pt x="4" y="1927"/>
                    </a:cubicBezTo>
                    <a:cubicBezTo>
                      <a:pt x="6" y="1913"/>
                      <a:pt x="14" y="1898"/>
                      <a:pt x="16" y="1883"/>
                    </a:cubicBezTo>
                    <a:cubicBezTo>
                      <a:pt x="20" y="1846"/>
                      <a:pt x="16" y="1803"/>
                      <a:pt x="20" y="1759"/>
                    </a:cubicBezTo>
                    <a:cubicBezTo>
                      <a:pt x="30" y="1658"/>
                      <a:pt x="58" y="1566"/>
                      <a:pt x="84" y="1475"/>
                    </a:cubicBezTo>
                    <a:cubicBezTo>
                      <a:pt x="91" y="1451"/>
                      <a:pt x="94" y="1426"/>
                      <a:pt x="100" y="1403"/>
                    </a:cubicBezTo>
                    <a:cubicBezTo>
                      <a:pt x="111" y="1359"/>
                      <a:pt x="131" y="1317"/>
                      <a:pt x="148" y="1275"/>
                    </a:cubicBezTo>
                    <a:cubicBezTo>
                      <a:pt x="165" y="1232"/>
                      <a:pt x="179" y="1186"/>
                      <a:pt x="196" y="1147"/>
                    </a:cubicBezTo>
                    <a:cubicBezTo>
                      <a:pt x="200" y="1137"/>
                      <a:pt x="208" y="1129"/>
                      <a:pt x="212" y="1119"/>
                    </a:cubicBezTo>
                    <a:cubicBezTo>
                      <a:pt x="240" y="1052"/>
                      <a:pt x="280" y="981"/>
                      <a:pt x="320" y="919"/>
                    </a:cubicBezTo>
                    <a:cubicBezTo>
                      <a:pt x="343" y="883"/>
                      <a:pt x="365" y="848"/>
                      <a:pt x="392" y="815"/>
                    </a:cubicBezTo>
                    <a:cubicBezTo>
                      <a:pt x="419" y="782"/>
                      <a:pt x="442" y="745"/>
                      <a:pt x="468" y="715"/>
                    </a:cubicBezTo>
                    <a:cubicBezTo>
                      <a:pt x="472" y="710"/>
                      <a:pt x="476" y="708"/>
                      <a:pt x="480" y="703"/>
                    </a:cubicBezTo>
                    <a:cubicBezTo>
                      <a:pt x="508" y="663"/>
                      <a:pt x="558" y="618"/>
                      <a:pt x="596" y="579"/>
                    </a:cubicBezTo>
                    <a:cubicBezTo>
                      <a:pt x="664" y="508"/>
                      <a:pt x="746" y="441"/>
                      <a:pt x="836" y="379"/>
                    </a:cubicBezTo>
                    <a:cubicBezTo>
                      <a:pt x="870" y="356"/>
                      <a:pt x="899" y="326"/>
                      <a:pt x="936" y="303"/>
                    </a:cubicBezTo>
                    <a:cubicBezTo>
                      <a:pt x="954" y="292"/>
                      <a:pt x="973" y="283"/>
                      <a:pt x="992" y="271"/>
                    </a:cubicBezTo>
                    <a:cubicBezTo>
                      <a:pt x="1009" y="260"/>
                      <a:pt x="1026" y="245"/>
                      <a:pt x="1044" y="235"/>
                    </a:cubicBezTo>
                    <a:cubicBezTo>
                      <a:pt x="1081" y="214"/>
                      <a:pt x="1124" y="197"/>
                      <a:pt x="1164" y="179"/>
                    </a:cubicBezTo>
                    <a:cubicBezTo>
                      <a:pt x="1184" y="170"/>
                      <a:pt x="1202" y="160"/>
                      <a:pt x="1224" y="151"/>
                    </a:cubicBezTo>
                    <a:cubicBezTo>
                      <a:pt x="1243" y="143"/>
                      <a:pt x="1262" y="129"/>
                      <a:pt x="1280" y="123"/>
                    </a:cubicBezTo>
                    <a:cubicBezTo>
                      <a:pt x="1312" y="112"/>
                      <a:pt x="1344" y="111"/>
                      <a:pt x="1376" y="99"/>
                    </a:cubicBezTo>
                    <a:cubicBezTo>
                      <a:pt x="1389" y="94"/>
                      <a:pt x="1402" y="83"/>
                      <a:pt x="1416" y="79"/>
                    </a:cubicBezTo>
                    <a:cubicBezTo>
                      <a:pt x="1434" y="74"/>
                      <a:pt x="1456" y="76"/>
                      <a:pt x="1476" y="71"/>
                    </a:cubicBezTo>
                    <a:cubicBezTo>
                      <a:pt x="1492" y="67"/>
                      <a:pt x="1507" y="58"/>
                      <a:pt x="1524" y="55"/>
                    </a:cubicBezTo>
                    <a:cubicBezTo>
                      <a:pt x="1562" y="47"/>
                      <a:pt x="1602" y="46"/>
                      <a:pt x="1640" y="39"/>
                    </a:cubicBezTo>
                    <a:cubicBezTo>
                      <a:pt x="1677" y="32"/>
                      <a:pt x="1713" y="22"/>
                      <a:pt x="1752" y="19"/>
                    </a:cubicBezTo>
                    <a:cubicBezTo>
                      <a:pt x="1790" y="16"/>
                      <a:pt x="1832" y="21"/>
                      <a:pt x="1868" y="11"/>
                    </a:cubicBezTo>
                    <a:cubicBezTo>
                      <a:pt x="1873" y="10"/>
                      <a:pt x="1876" y="7"/>
                      <a:pt x="1880" y="7"/>
                    </a:cubicBezTo>
                    <a:cubicBezTo>
                      <a:pt x="2047" y="0"/>
                      <a:pt x="2219" y="26"/>
                      <a:pt x="2376" y="47"/>
                    </a:cubicBezTo>
                    <a:cubicBezTo>
                      <a:pt x="2431" y="70"/>
                      <a:pt x="2493" y="88"/>
                      <a:pt x="2564" y="95"/>
                    </a:cubicBezTo>
                    <a:cubicBezTo>
                      <a:pt x="2620" y="117"/>
                      <a:pt x="2671" y="139"/>
                      <a:pt x="2728" y="159"/>
                    </a:cubicBezTo>
                    <a:cubicBezTo>
                      <a:pt x="2814" y="190"/>
                      <a:pt x="2903" y="235"/>
                      <a:pt x="2984" y="279"/>
                    </a:cubicBezTo>
                    <a:cubicBezTo>
                      <a:pt x="3014" y="295"/>
                      <a:pt x="3051" y="314"/>
                      <a:pt x="3080" y="335"/>
                    </a:cubicBezTo>
                    <a:cubicBezTo>
                      <a:pt x="3089" y="342"/>
                      <a:pt x="3091" y="349"/>
                      <a:pt x="3100" y="355"/>
                    </a:cubicBezTo>
                    <a:cubicBezTo>
                      <a:pt x="3120" y="368"/>
                      <a:pt x="3145" y="380"/>
                      <a:pt x="3168" y="395"/>
                    </a:cubicBezTo>
                    <a:cubicBezTo>
                      <a:pt x="3197" y="414"/>
                      <a:pt x="3223" y="442"/>
                      <a:pt x="3252" y="463"/>
                    </a:cubicBezTo>
                    <a:cubicBezTo>
                      <a:pt x="3284" y="486"/>
                      <a:pt x="3312" y="503"/>
                      <a:pt x="3336" y="527"/>
                    </a:cubicBezTo>
                    <a:cubicBezTo>
                      <a:pt x="3386" y="578"/>
                      <a:pt x="3436" y="628"/>
                      <a:pt x="3484" y="679"/>
                    </a:cubicBezTo>
                    <a:cubicBezTo>
                      <a:pt x="3508" y="704"/>
                      <a:pt x="3535" y="731"/>
                      <a:pt x="3556" y="759"/>
                    </a:cubicBezTo>
                    <a:cubicBezTo>
                      <a:pt x="3562" y="767"/>
                      <a:pt x="3562" y="779"/>
                      <a:pt x="3568" y="787"/>
                    </a:cubicBezTo>
                    <a:cubicBezTo>
                      <a:pt x="3573" y="793"/>
                      <a:pt x="3583" y="797"/>
                      <a:pt x="3588" y="803"/>
                    </a:cubicBezTo>
                    <a:cubicBezTo>
                      <a:pt x="3599" y="816"/>
                      <a:pt x="3610" y="830"/>
                      <a:pt x="3620" y="843"/>
                    </a:cubicBezTo>
                    <a:cubicBezTo>
                      <a:pt x="3641" y="871"/>
                      <a:pt x="3665" y="899"/>
                      <a:pt x="3684" y="931"/>
                    </a:cubicBezTo>
                    <a:cubicBezTo>
                      <a:pt x="3722" y="992"/>
                      <a:pt x="3755" y="1054"/>
                      <a:pt x="3788" y="1127"/>
                    </a:cubicBezTo>
                    <a:cubicBezTo>
                      <a:pt x="3796" y="1144"/>
                      <a:pt x="3803" y="1162"/>
                      <a:pt x="3812" y="1179"/>
                    </a:cubicBezTo>
                    <a:cubicBezTo>
                      <a:pt x="3820" y="1194"/>
                      <a:pt x="3833" y="1208"/>
                      <a:pt x="3840" y="1223"/>
                    </a:cubicBezTo>
                    <a:cubicBezTo>
                      <a:pt x="3852" y="1250"/>
                      <a:pt x="3850" y="1283"/>
                      <a:pt x="3876" y="1303"/>
                    </a:cubicBezTo>
                    <a:cubicBezTo>
                      <a:pt x="3878" y="1356"/>
                      <a:pt x="3900" y="1398"/>
                      <a:pt x="3916" y="1447"/>
                    </a:cubicBezTo>
                    <a:cubicBezTo>
                      <a:pt x="3921" y="1464"/>
                      <a:pt x="3926" y="1481"/>
                      <a:pt x="3932" y="1499"/>
                    </a:cubicBezTo>
                    <a:cubicBezTo>
                      <a:pt x="3938" y="1515"/>
                      <a:pt x="3948" y="1532"/>
                      <a:pt x="3952" y="1547"/>
                    </a:cubicBezTo>
                    <a:cubicBezTo>
                      <a:pt x="3956" y="1565"/>
                      <a:pt x="3952" y="1588"/>
                      <a:pt x="3956" y="1607"/>
                    </a:cubicBezTo>
                    <a:cubicBezTo>
                      <a:pt x="3960" y="1626"/>
                      <a:pt x="3970" y="1640"/>
                      <a:pt x="3972" y="1655"/>
                    </a:cubicBezTo>
                    <a:cubicBezTo>
                      <a:pt x="3984" y="1730"/>
                      <a:pt x="3984" y="1827"/>
                      <a:pt x="3984" y="1911"/>
                    </a:cubicBezTo>
                    <a:cubicBezTo>
                      <a:pt x="3984" y="1994"/>
                      <a:pt x="3985" y="2075"/>
                      <a:pt x="3984" y="2155"/>
                    </a:cubicBezTo>
                    <a:cubicBezTo>
                      <a:pt x="3983" y="2266"/>
                      <a:pt x="3960" y="2361"/>
                      <a:pt x="3936" y="2451"/>
                    </a:cubicBezTo>
                    <a:cubicBezTo>
                      <a:pt x="3923" y="2500"/>
                      <a:pt x="3914" y="2547"/>
                      <a:pt x="3900" y="2591"/>
                    </a:cubicBezTo>
                    <a:cubicBezTo>
                      <a:pt x="3870" y="2685"/>
                      <a:pt x="3825" y="2765"/>
                      <a:pt x="3800" y="2843"/>
                    </a:cubicBezTo>
                    <a:cubicBezTo>
                      <a:pt x="3752" y="2931"/>
                      <a:pt x="3710" y="3012"/>
                      <a:pt x="3656" y="3091"/>
                    </a:cubicBezTo>
                    <a:cubicBezTo>
                      <a:pt x="3645" y="3107"/>
                      <a:pt x="3638" y="3123"/>
                      <a:pt x="3628" y="3139"/>
                    </a:cubicBezTo>
                    <a:cubicBezTo>
                      <a:pt x="3608" y="3170"/>
                      <a:pt x="3579" y="3191"/>
                      <a:pt x="3556" y="3219"/>
                    </a:cubicBezTo>
                    <a:cubicBezTo>
                      <a:pt x="3508" y="3279"/>
                      <a:pt x="3462" y="3330"/>
                      <a:pt x="3412" y="3383"/>
                    </a:cubicBezTo>
                    <a:cubicBezTo>
                      <a:pt x="3399" y="3396"/>
                      <a:pt x="3386" y="3410"/>
                      <a:pt x="3372" y="3423"/>
                    </a:cubicBezTo>
                    <a:cubicBezTo>
                      <a:pt x="3350" y="3444"/>
                      <a:pt x="3322" y="3464"/>
                      <a:pt x="3296" y="3483"/>
                    </a:cubicBezTo>
                    <a:cubicBezTo>
                      <a:pt x="3265" y="3506"/>
                      <a:pt x="3220" y="3527"/>
                      <a:pt x="3200" y="3567"/>
                    </a:cubicBezTo>
                    <a:cubicBezTo>
                      <a:pt x="3157" y="3593"/>
                      <a:pt x="3115" y="3622"/>
                      <a:pt x="3072" y="3655"/>
                    </a:cubicBezTo>
                    <a:cubicBezTo>
                      <a:pt x="3060" y="3664"/>
                      <a:pt x="3049" y="3678"/>
                      <a:pt x="3036" y="3687"/>
                    </a:cubicBezTo>
                    <a:cubicBezTo>
                      <a:pt x="3012" y="3703"/>
                      <a:pt x="2982" y="3711"/>
                      <a:pt x="2956" y="3727"/>
                    </a:cubicBezTo>
                    <a:cubicBezTo>
                      <a:pt x="2950" y="3731"/>
                      <a:pt x="2946" y="3739"/>
                      <a:pt x="2940" y="3743"/>
                    </a:cubicBezTo>
                    <a:cubicBezTo>
                      <a:pt x="2934" y="3747"/>
                      <a:pt x="2926" y="3747"/>
                      <a:pt x="2920" y="3751"/>
                    </a:cubicBezTo>
                    <a:cubicBezTo>
                      <a:pt x="2908" y="3759"/>
                      <a:pt x="2900" y="3772"/>
                      <a:pt x="2888" y="3779"/>
                    </a:cubicBezTo>
                    <a:cubicBezTo>
                      <a:pt x="2865" y="3792"/>
                      <a:pt x="2839" y="3798"/>
                      <a:pt x="2816" y="3811"/>
                    </a:cubicBezTo>
                    <a:cubicBezTo>
                      <a:pt x="2794" y="3823"/>
                      <a:pt x="2773" y="3834"/>
                      <a:pt x="2752" y="3847"/>
                    </a:cubicBezTo>
                    <a:cubicBezTo>
                      <a:pt x="2664" y="3899"/>
                      <a:pt x="2562" y="3928"/>
                      <a:pt x="2448" y="3951"/>
                    </a:cubicBezTo>
                    <a:cubicBezTo>
                      <a:pt x="2420" y="3957"/>
                      <a:pt x="2390" y="3963"/>
                      <a:pt x="2360" y="3967"/>
                    </a:cubicBezTo>
                    <a:cubicBezTo>
                      <a:pt x="2311" y="3974"/>
                      <a:pt x="2263" y="3974"/>
                      <a:pt x="2200" y="3979"/>
                    </a:cubicBezTo>
                    <a:cubicBezTo>
                      <a:pt x="2174" y="3981"/>
                      <a:pt x="2150" y="3988"/>
                      <a:pt x="2124" y="3987"/>
                    </a:cubicBezTo>
                    <a:cubicBezTo>
                      <a:pt x="2089" y="3985"/>
                      <a:pt x="2048" y="3968"/>
                      <a:pt x="2012" y="3987"/>
                    </a:cubicBezTo>
                    <a:cubicBezTo>
                      <a:pt x="1917" y="3968"/>
                      <a:pt x="1841" y="3984"/>
                      <a:pt x="1740" y="3967"/>
                    </a:cubicBezTo>
                    <a:cubicBezTo>
                      <a:pt x="1729" y="3965"/>
                      <a:pt x="1720" y="3957"/>
                      <a:pt x="1708" y="3955"/>
                    </a:cubicBezTo>
                    <a:cubicBezTo>
                      <a:pt x="1695" y="3953"/>
                      <a:pt x="1678" y="3957"/>
                      <a:pt x="1664" y="3955"/>
                    </a:cubicBezTo>
                    <a:cubicBezTo>
                      <a:pt x="1653" y="3953"/>
                      <a:pt x="1644" y="3945"/>
                      <a:pt x="1632" y="3943"/>
                    </a:cubicBezTo>
                    <a:cubicBezTo>
                      <a:pt x="1618" y="3940"/>
                      <a:pt x="1601" y="3946"/>
                      <a:pt x="1588" y="3943"/>
                    </a:cubicBezTo>
                    <a:cubicBezTo>
                      <a:pt x="1568" y="3939"/>
                      <a:pt x="1547" y="3927"/>
                      <a:pt x="1524" y="3923"/>
                    </a:cubicBezTo>
                    <a:cubicBezTo>
                      <a:pt x="1501" y="3918"/>
                      <a:pt x="1466" y="3910"/>
                      <a:pt x="1456" y="3911"/>
                    </a:cubicBezTo>
                    <a:cubicBezTo>
                      <a:pt x="1416" y="3916"/>
                      <a:pt x="1346" y="4017"/>
                      <a:pt x="1324" y="4047"/>
                    </a:cubicBezTo>
                    <a:cubicBezTo>
                      <a:pt x="1263" y="4130"/>
                      <a:pt x="1208" y="4191"/>
                      <a:pt x="1148" y="4271"/>
                    </a:cubicBezTo>
                    <a:cubicBezTo>
                      <a:pt x="1129" y="4296"/>
                      <a:pt x="1111" y="4323"/>
                      <a:pt x="1092" y="4347"/>
                    </a:cubicBezTo>
                    <a:cubicBezTo>
                      <a:pt x="1089" y="4350"/>
                      <a:pt x="1083" y="4351"/>
                      <a:pt x="1080" y="4355"/>
                    </a:cubicBezTo>
                    <a:cubicBezTo>
                      <a:pt x="1067" y="4374"/>
                      <a:pt x="1044" y="4396"/>
                      <a:pt x="1028" y="4415"/>
                    </a:cubicBezTo>
                    <a:cubicBezTo>
                      <a:pt x="1009" y="4438"/>
                      <a:pt x="996" y="4480"/>
                      <a:pt x="956" y="4475"/>
                    </a:cubicBezTo>
                    <a:close/>
                    <a:moveTo>
                      <a:pt x="2024" y="3927"/>
                    </a:moveTo>
                    <a:cubicBezTo>
                      <a:pt x="2090" y="3923"/>
                      <a:pt x="2155" y="3932"/>
                      <a:pt x="2220" y="3927"/>
                    </a:cubicBezTo>
                    <a:cubicBezTo>
                      <a:pt x="2252" y="3924"/>
                      <a:pt x="2285" y="3916"/>
                      <a:pt x="2316" y="3911"/>
                    </a:cubicBezTo>
                    <a:cubicBezTo>
                      <a:pt x="2373" y="3903"/>
                      <a:pt x="2432" y="3895"/>
                      <a:pt x="2488" y="3879"/>
                    </a:cubicBezTo>
                    <a:cubicBezTo>
                      <a:pt x="2568" y="3857"/>
                      <a:pt x="2640" y="3830"/>
                      <a:pt x="2712" y="3799"/>
                    </a:cubicBezTo>
                    <a:cubicBezTo>
                      <a:pt x="2742" y="3786"/>
                      <a:pt x="2768" y="3770"/>
                      <a:pt x="2796" y="3759"/>
                    </a:cubicBezTo>
                    <a:cubicBezTo>
                      <a:pt x="2804" y="3756"/>
                      <a:pt x="2803" y="3753"/>
                      <a:pt x="2812" y="3747"/>
                    </a:cubicBezTo>
                    <a:cubicBezTo>
                      <a:pt x="2865" y="3714"/>
                      <a:pt x="2918" y="3677"/>
                      <a:pt x="2976" y="3655"/>
                    </a:cubicBezTo>
                    <a:cubicBezTo>
                      <a:pt x="2996" y="3633"/>
                      <a:pt x="3019" y="3613"/>
                      <a:pt x="3052" y="3603"/>
                    </a:cubicBezTo>
                    <a:cubicBezTo>
                      <a:pt x="3118" y="3539"/>
                      <a:pt x="3203" y="3493"/>
                      <a:pt x="3264" y="3423"/>
                    </a:cubicBezTo>
                    <a:cubicBezTo>
                      <a:pt x="3323" y="3387"/>
                      <a:pt x="3370" y="3329"/>
                      <a:pt x="3416" y="3283"/>
                    </a:cubicBezTo>
                    <a:cubicBezTo>
                      <a:pt x="3433" y="3266"/>
                      <a:pt x="3453" y="3252"/>
                      <a:pt x="3468" y="3235"/>
                    </a:cubicBezTo>
                    <a:cubicBezTo>
                      <a:pt x="3477" y="3224"/>
                      <a:pt x="3479" y="3210"/>
                      <a:pt x="3488" y="3199"/>
                    </a:cubicBezTo>
                    <a:cubicBezTo>
                      <a:pt x="3496" y="3188"/>
                      <a:pt x="3510" y="3181"/>
                      <a:pt x="3520" y="3171"/>
                    </a:cubicBezTo>
                    <a:cubicBezTo>
                      <a:pt x="3569" y="3118"/>
                      <a:pt x="3601" y="3053"/>
                      <a:pt x="3640" y="2995"/>
                    </a:cubicBezTo>
                    <a:cubicBezTo>
                      <a:pt x="3648" y="2983"/>
                      <a:pt x="3660" y="2975"/>
                      <a:pt x="3668" y="2963"/>
                    </a:cubicBezTo>
                    <a:cubicBezTo>
                      <a:pt x="3679" y="2946"/>
                      <a:pt x="3682" y="2927"/>
                      <a:pt x="3692" y="2915"/>
                    </a:cubicBezTo>
                    <a:cubicBezTo>
                      <a:pt x="3712" y="2890"/>
                      <a:pt x="3717" y="2855"/>
                      <a:pt x="3744" y="2835"/>
                    </a:cubicBezTo>
                    <a:cubicBezTo>
                      <a:pt x="3744" y="2824"/>
                      <a:pt x="3744" y="2814"/>
                      <a:pt x="3744" y="2803"/>
                    </a:cubicBezTo>
                    <a:cubicBezTo>
                      <a:pt x="3768" y="2775"/>
                      <a:pt x="3778" y="2738"/>
                      <a:pt x="3792" y="2703"/>
                    </a:cubicBezTo>
                    <a:cubicBezTo>
                      <a:pt x="3806" y="2668"/>
                      <a:pt x="3822" y="2634"/>
                      <a:pt x="3836" y="2599"/>
                    </a:cubicBezTo>
                    <a:cubicBezTo>
                      <a:pt x="3876" y="2497"/>
                      <a:pt x="3904" y="2382"/>
                      <a:pt x="3920" y="2255"/>
                    </a:cubicBezTo>
                    <a:cubicBezTo>
                      <a:pt x="3937" y="2123"/>
                      <a:pt x="3927" y="1997"/>
                      <a:pt x="3924" y="1863"/>
                    </a:cubicBezTo>
                    <a:cubicBezTo>
                      <a:pt x="3923" y="1840"/>
                      <a:pt x="3929" y="1818"/>
                      <a:pt x="3928" y="1795"/>
                    </a:cubicBezTo>
                    <a:cubicBezTo>
                      <a:pt x="3927" y="1760"/>
                      <a:pt x="3916" y="1718"/>
                      <a:pt x="3912" y="1679"/>
                    </a:cubicBezTo>
                    <a:cubicBezTo>
                      <a:pt x="3910" y="1661"/>
                      <a:pt x="3914" y="1643"/>
                      <a:pt x="3912" y="1627"/>
                    </a:cubicBezTo>
                    <a:cubicBezTo>
                      <a:pt x="3910" y="1615"/>
                      <a:pt x="3903" y="1605"/>
                      <a:pt x="3900" y="1591"/>
                    </a:cubicBezTo>
                    <a:cubicBezTo>
                      <a:pt x="3893" y="1560"/>
                      <a:pt x="3894" y="1532"/>
                      <a:pt x="3888" y="1507"/>
                    </a:cubicBezTo>
                    <a:cubicBezTo>
                      <a:pt x="3885" y="1495"/>
                      <a:pt x="3876" y="1486"/>
                      <a:pt x="3872" y="1475"/>
                    </a:cubicBezTo>
                    <a:cubicBezTo>
                      <a:pt x="3856" y="1426"/>
                      <a:pt x="3847" y="1371"/>
                      <a:pt x="3828" y="1327"/>
                    </a:cubicBezTo>
                    <a:cubicBezTo>
                      <a:pt x="3818" y="1305"/>
                      <a:pt x="3805" y="1285"/>
                      <a:pt x="3796" y="1263"/>
                    </a:cubicBezTo>
                    <a:cubicBezTo>
                      <a:pt x="3787" y="1239"/>
                      <a:pt x="3778" y="1214"/>
                      <a:pt x="3768" y="1191"/>
                    </a:cubicBezTo>
                    <a:cubicBezTo>
                      <a:pt x="3753" y="1156"/>
                      <a:pt x="3729" y="1123"/>
                      <a:pt x="3716" y="1095"/>
                    </a:cubicBezTo>
                    <a:cubicBezTo>
                      <a:pt x="3710" y="1083"/>
                      <a:pt x="3710" y="1066"/>
                      <a:pt x="3704" y="1055"/>
                    </a:cubicBezTo>
                    <a:cubicBezTo>
                      <a:pt x="3696" y="1040"/>
                      <a:pt x="3681" y="1026"/>
                      <a:pt x="3672" y="1011"/>
                    </a:cubicBezTo>
                    <a:cubicBezTo>
                      <a:pt x="3631" y="946"/>
                      <a:pt x="3587" y="887"/>
                      <a:pt x="3544" y="831"/>
                    </a:cubicBezTo>
                    <a:cubicBezTo>
                      <a:pt x="3487" y="758"/>
                      <a:pt x="3433" y="695"/>
                      <a:pt x="3372" y="631"/>
                    </a:cubicBezTo>
                    <a:cubicBezTo>
                      <a:pt x="3334" y="591"/>
                      <a:pt x="3288" y="563"/>
                      <a:pt x="3248" y="531"/>
                    </a:cubicBezTo>
                    <a:cubicBezTo>
                      <a:pt x="3230" y="517"/>
                      <a:pt x="3218" y="498"/>
                      <a:pt x="3196" y="495"/>
                    </a:cubicBezTo>
                    <a:cubicBezTo>
                      <a:pt x="3172" y="444"/>
                      <a:pt x="3118" y="429"/>
                      <a:pt x="3072" y="403"/>
                    </a:cubicBezTo>
                    <a:cubicBezTo>
                      <a:pt x="3056" y="394"/>
                      <a:pt x="3043" y="381"/>
                      <a:pt x="3028" y="371"/>
                    </a:cubicBezTo>
                    <a:cubicBezTo>
                      <a:pt x="2950" y="319"/>
                      <a:pt x="2866" y="283"/>
                      <a:pt x="2780" y="243"/>
                    </a:cubicBezTo>
                    <a:cubicBezTo>
                      <a:pt x="2738" y="224"/>
                      <a:pt x="2702" y="207"/>
                      <a:pt x="2656" y="187"/>
                    </a:cubicBezTo>
                    <a:cubicBezTo>
                      <a:pt x="2605" y="165"/>
                      <a:pt x="2552" y="153"/>
                      <a:pt x="2496" y="139"/>
                    </a:cubicBezTo>
                    <a:cubicBezTo>
                      <a:pt x="2468" y="132"/>
                      <a:pt x="2442" y="120"/>
                      <a:pt x="2416" y="115"/>
                    </a:cubicBezTo>
                    <a:cubicBezTo>
                      <a:pt x="2394" y="111"/>
                      <a:pt x="2370" y="112"/>
                      <a:pt x="2348" y="107"/>
                    </a:cubicBezTo>
                    <a:cubicBezTo>
                      <a:pt x="2283" y="91"/>
                      <a:pt x="2219" y="71"/>
                      <a:pt x="2156" y="67"/>
                    </a:cubicBezTo>
                    <a:cubicBezTo>
                      <a:pt x="2102" y="64"/>
                      <a:pt x="2061" y="62"/>
                      <a:pt x="2028" y="63"/>
                    </a:cubicBezTo>
                    <a:cubicBezTo>
                      <a:pt x="1962" y="66"/>
                      <a:pt x="1878" y="57"/>
                      <a:pt x="1808" y="63"/>
                    </a:cubicBezTo>
                    <a:cubicBezTo>
                      <a:pt x="1781" y="65"/>
                      <a:pt x="1750" y="66"/>
                      <a:pt x="1720" y="71"/>
                    </a:cubicBezTo>
                    <a:cubicBezTo>
                      <a:pt x="1709" y="73"/>
                      <a:pt x="1698" y="81"/>
                      <a:pt x="1688" y="83"/>
                    </a:cubicBezTo>
                    <a:cubicBezTo>
                      <a:pt x="1640" y="95"/>
                      <a:pt x="1588" y="94"/>
                      <a:pt x="1540" y="103"/>
                    </a:cubicBezTo>
                    <a:cubicBezTo>
                      <a:pt x="1532" y="105"/>
                      <a:pt x="1525" y="113"/>
                      <a:pt x="1516" y="115"/>
                    </a:cubicBezTo>
                    <a:cubicBezTo>
                      <a:pt x="1507" y="117"/>
                      <a:pt x="1493" y="113"/>
                      <a:pt x="1484" y="115"/>
                    </a:cubicBezTo>
                    <a:cubicBezTo>
                      <a:pt x="1477" y="117"/>
                      <a:pt x="1470" y="125"/>
                      <a:pt x="1464" y="127"/>
                    </a:cubicBezTo>
                    <a:cubicBezTo>
                      <a:pt x="1453" y="131"/>
                      <a:pt x="1443" y="128"/>
                      <a:pt x="1432" y="131"/>
                    </a:cubicBezTo>
                    <a:cubicBezTo>
                      <a:pt x="1393" y="140"/>
                      <a:pt x="1364" y="155"/>
                      <a:pt x="1332" y="167"/>
                    </a:cubicBezTo>
                    <a:cubicBezTo>
                      <a:pt x="1312" y="174"/>
                      <a:pt x="1291" y="173"/>
                      <a:pt x="1272" y="179"/>
                    </a:cubicBezTo>
                    <a:cubicBezTo>
                      <a:pt x="1253" y="185"/>
                      <a:pt x="1239" y="202"/>
                      <a:pt x="1220" y="211"/>
                    </a:cubicBezTo>
                    <a:cubicBezTo>
                      <a:pt x="1200" y="221"/>
                      <a:pt x="1174" y="222"/>
                      <a:pt x="1156" y="231"/>
                    </a:cubicBezTo>
                    <a:cubicBezTo>
                      <a:pt x="1145" y="236"/>
                      <a:pt x="1135" y="248"/>
                      <a:pt x="1124" y="255"/>
                    </a:cubicBezTo>
                    <a:cubicBezTo>
                      <a:pt x="1087" y="278"/>
                      <a:pt x="1043" y="296"/>
                      <a:pt x="1008" y="319"/>
                    </a:cubicBezTo>
                    <a:cubicBezTo>
                      <a:pt x="959" y="350"/>
                      <a:pt x="919" y="391"/>
                      <a:pt x="868" y="415"/>
                    </a:cubicBezTo>
                    <a:cubicBezTo>
                      <a:pt x="854" y="438"/>
                      <a:pt x="827" y="453"/>
                      <a:pt x="812" y="467"/>
                    </a:cubicBezTo>
                    <a:cubicBezTo>
                      <a:pt x="793" y="485"/>
                      <a:pt x="771" y="494"/>
                      <a:pt x="756" y="507"/>
                    </a:cubicBezTo>
                    <a:cubicBezTo>
                      <a:pt x="718" y="541"/>
                      <a:pt x="680" y="573"/>
                      <a:pt x="648" y="607"/>
                    </a:cubicBezTo>
                    <a:cubicBezTo>
                      <a:pt x="531" y="725"/>
                      <a:pt x="416" y="849"/>
                      <a:pt x="332" y="999"/>
                    </a:cubicBezTo>
                    <a:cubicBezTo>
                      <a:pt x="286" y="1081"/>
                      <a:pt x="246" y="1167"/>
                      <a:pt x="204" y="1255"/>
                    </a:cubicBezTo>
                    <a:cubicBezTo>
                      <a:pt x="198" y="1304"/>
                      <a:pt x="184" y="1344"/>
                      <a:pt x="160" y="1375"/>
                    </a:cubicBezTo>
                    <a:cubicBezTo>
                      <a:pt x="162" y="1424"/>
                      <a:pt x="135" y="1444"/>
                      <a:pt x="140" y="1495"/>
                    </a:cubicBezTo>
                    <a:cubicBezTo>
                      <a:pt x="121" y="1525"/>
                      <a:pt x="119" y="1563"/>
                      <a:pt x="108" y="1603"/>
                    </a:cubicBezTo>
                    <a:cubicBezTo>
                      <a:pt x="101" y="1628"/>
                      <a:pt x="92" y="1654"/>
                      <a:pt x="88" y="1679"/>
                    </a:cubicBezTo>
                    <a:cubicBezTo>
                      <a:pt x="86" y="1689"/>
                      <a:pt x="89" y="1700"/>
                      <a:pt x="88" y="1711"/>
                    </a:cubicBezTo>
                    <a:cubicBezTo>
                      <a:pt x="83" y="1748"/>
                      <a:pt x="67" y="1784"/>
                      <a:pt x="64" y="1819"/>
                    </a:cubicBezTo>
                    <a:cubicBezTo>
                      <a:pt x="58" y="1880"/>
                      <a:pt x="70" y="1944"/>
                      <a:pt x="68" y="2007"/>
                    </a:cubicBezTo>
                    <a:cubicBezTo>
                      <a:pt x="68" y="2018"/>
                      <a:pt x="61" y="2032"/>
                      <a:pt x="60" y="2043"/>
                    </a:cubicBezTo>
                    <a:cubicBezTo>
                      <a:pt x="58" y="2078"/>
                      <a:pt x="72" y="2107"/>
                      <a:pt x="76" y="2131"/>
                    </a:cubicBezTo>
                    <a:cubicBezTo>
                      <a:pt x="81" y="2161"/>
                      <a:pt x="75" y="2197"/>
                      <a:pt x="80" y="2231"/>
                    </a:cubicBezTo>
                    <a:cubicBezTo>
                      <a:pt x="85" y="2269"/>
                      <a:pt x="98" y="2318"/>
                      <a:pt x="104" y="2347"/>
                    </a:cubicBezTo>
                    <a:cubicBezTo>
                      <a:pt x="110" y="2376"/>
                      <a:pt x="112" y="2397"/>
                      <a:pt x="108" y="2423"/>
                    </a:cubicBezTo>
                    <a:cubicBezTo>
                      <a:pt x="125" y="2437"/>
                      <a:pt x="131" y="2462"/>
                      <a:pt x="132" y="2491"/>
                    </a:cubicBezTo>
                    <a:cubicBezTo>
                      <a:pt x="145" y="2511"/>
                      <a:pt x="157" y="2529"/>
                      <a:pt x="164" y="2551"/>
                    </a:cubicBezTo>
                    <a:cubicBezTo>
                      <a:pt x="169" y="2567"/>
                      <a:pt x="167" y="2587"/>
                      <a:pt x="172" y="2603"/>
                    </a:cubicBezTo>
                    <a:cubicBezTo>
                      <a:pt x="181" y="2630"/>
                      <a:pt x="200" y="2659"/>
                      <a:pt x="212" y="2687"/>
                    </a:cubicBezTo>
                    <a:cubicBezTo>
                      <a:pt x="225" y="2717"/>
                      <a:pt x="238" y="2746"/>
                      <a:pt x="252" y="2775"/>
                    </a:cubicBezTo>
                    <a:cubicBezTo>
                      <a:pt x="273" y="2818"/>
                      <a:pt x="293" y="2865"/>
                      <a:pt x="316" y="2899"/>
                    </a:cubicBezTo>
                    <a:cubicBezTo>
                      <a:pt x="333" y="2925"/>
                      <a:pt x="345" y="2948"/>
                      <a:pt x="360" y="2975"/>
                    </a:cubicBezTo>
                    <a:cubicBezTo>
                      <a:pt x="385" y="3020"/>
                      <a:pt x="420" y="3071"/>
                      <a:pt x="448" y="3111"/>
                    </a:cubicBezTo>
                    <a:cubicBezTo>
                      <a:pt x="456" y="3122"/>
                      <a:pt x="468" y="3128"/>
                      <a:pt x="476" y="3139"/>
                    </a:cubicBezTo>
                    <a:cubicBezTo>
                      <a:pt x="493" y="3162"/>
                      <a:pt x="500" y="3191"/>
                      <a:pt x="516" y="3211"/>
                    </a:cubicBezTo>
                    <a:cubicBezTo>
                      <a:pt x="526" y="3223"/>
                      <a:pt x="542" y="3231"/>
                      <a:pt x="552" y="3243"/>
                    </a:cubicBezTo>
                    <a:cubicBezTo>
                      <a:pt x="585" y="3280"/>
                      <a:pt x="611" y="3321"/>
                      <a:pt x="640" y="3359"/>
                    </a:cubicBezTo>
                    <a:cubicBezTo>
                      <a:pt x="671" y="3372"/>
                      <a:pt x="689" y="3402"/>
                      <a:pt x="712" y="3423"/>
                    </a:cubicBezTo>
                    <a:cubicBezTo>
                      <a:pt x="736" y="3445"/>
                      <a:pt x="764" y="3461"/>
                      <a:pt x="780" y="3491"/>
                    </a:cubicBezTo>
                    <a:cubicBezTo>
                      <a:pt x="819" y="3506"/>
                      <a:pt x="852" y="3540"/>
                      <a:pt x="876" y="3563"/>
                    </a:cubicBezTo>
                    <a:cubicBezTo>
                      <a:pt x="881" y="3568"/>
                      <a:pt x="890" y="3566"/>
                      <a:pt x="896" y="3571"/>
                    </a:cubicBezTo>
                    <a:cubicBezTo>
                      <a:pt x="935" y="3599"/>
                      <a:pt x="979" y="3620"/>
                      <a:pt x="1012" y="3655"/>
                    </a:cubicBezTo>
                    <a:cubicBezTo>
                      <a:pt x="1045" y="3659"/>
                      <a:pt x="1058" y="3683"/>
                      <a:pt x="1084" y="3695"/>
                    </a:cubicBezTo>
                    <a:cubicBezTo>
                      <a:pt x="1103" y="3715"/>
                      <a:pt x="1133" y="3723"/>
                      <a:pt x="1148" y="3747"/>
                    </a:cubicBezTo>
                    <a:cubicBezTo>
                      <a:pt x="1150" y="3794"/>
                      <a:pt x="1126" y="3837"/>
                      <a:pt x="1116" y="3887"/>
                    </a:cubicBezTo>
                    <a:cubicBezTo>
                      <a:pt x="1105" y="3937"/>
                      <a:pt x="1104" y="3992"/>
                      <a:pt x="1092" y="4043"/>
                    </a:cubicBezTo>
                    <a:cubicBezTo>
                      <a:pt x="1090" y="4052"/>
                      <a:pt x="1082" y="4059"/>
                      <a:pt x="1080" y="4067"/>
                    </a:cubicBezTo>
                    <a:cubicBezTo>
                      <a:pt x="1069" y="4111"/>
                      <a:pt x="1066" y="4147"/>
                      <a:pt x="1060" y="4191"/>
                    </a:cubicBezTo>
                    <a:cubicBezTo>
                      <a:pt x="1045" y="4224"/>
                      <a:pt x="1032" y="4259"/>
                      <a:pt x="1032" y="4307"/>
                    </a:cubicBezTo>
                    <a:cubicBezTo>
                      <a:pt x="1055" y="4304"/>
                      <a:pt x="1064" y="4279"/>
                      <a:pt x="1076" y="4263"/>
                    </a:cubicBezTo>
                    <a:cubicBezTo>
                      <a:pt x="1114" y="4211"/>
                      <a:pt x="1159" y="4166"/>
                      <a:pt x="1192" y="4111"/>
                    </a:cubicBezTo>
                    <a:cubicBezTo>
                      <a:pt x="1237" y="4068"/>
                      <a:pt x="1282" y="4018"/>
                      <a:pt x="1320" y="3971"/>
                    </a:cubicBezTo>
                    <a:cubicBezTo>
                      <a:pt x="1326" y="3963"/>
                      <a:pt x="1329" y="3951"/>
                      <a:pt x="1336" y="3943"/>
                    </a:cubicBezTo>
                    <a:cubicBezTo>
                      <a:pt x="1343" y="3935"/>
                      <a:pt x="1357" y="3932"/>
                      <a:pt x="1364" y="3923"/>
                    </a:cubicBezTo>
                    <a:cubicBezTo>
                      <a:pt x="1374" y="3910"/>
                      <a:pt x="1380" y="3893"/>
                      <a:pt x="1392" y="3879"/>
                    </a:cubicBezTo>
                    <a:cubicBezTo>
                      <a:pt x="1404" y="3866"/>
                      <a:pt x="1414" y="3854"/>
                      <a:pt x="1432" y="3847"/>
                    </a:cubicBezTo>
                    <a:cubicBezTo>
                      <a:pt x="1514" y="3859"/>
                      <a:pt x="1597" y="3895"/>
                      <a:pt x="1700" y="3899"/>
                    </a:cubicBezTo>
                    <a:cubicBezTo>
                      <a:pt x="1720" y="3878"/>
                      <a:pt x="1710" y="3847"/>
                      <a:pt x="1712" y="3819"/>
                    </a:cubicBezTo>
                    <a:cubicBezTo>
                      <a:pt x="1713" y="3795"/>
                      <a:pt x="1721" y="3769"/>
                      <a:pt x="1724" y="3743"/>
                    </a:cubicBezTo>
                    <a:cubicBezTo>
                      <a:pt x="1734" y="3651"/>
                      <a:pt x="1721" y="3545"/>
                      <a:pt x="1748" y="3487"/>
                    </a:cubicBezTo>
                    <a:cubicBezTo>
                      <a:pt x="1744" y="3472"/>
                      <a:pt x="1735" y="3462"/>
                      <a:pt x="1732" y="3447"/>
                    </a:cubicBezTo>
                    <a:cubicBezTo>
                      <a:pt x="1753" y="3315"/>
                      <a:pt x="1771" y="3164"/>
                      <a:pt x="1768" y="3043"/>
                    </a:cubicBezTo>
                    <a:cubicBezTo>
                      <a:pt x="1766" y="2969"/>
                      <a:pt x="1766" y="2901"/>
                      <a:pt x="1788" y="2835"/>
                    </a:cubicBezTo>
                    <a:cubicBezTo>
                      <a:pt x="1761" y="2807"/>
                      <a:pt x="1726" y="2787"/>
                      <a:pt x="1700" y="2759"/>
                    </a:cubicBezTo>
                    <a:cubicBezTo>
                      <a:pt x="1670" y="2683"/>
                      <a:pt x="1614" y="2583"/>
                      <a:pt x="1616" y="2483"/>
                    </a:cubicBezTo>
                    <a:cubicBezTo>
                      <a:pt x="1617" y="2450"/>
                      <a:pt x="1640" y="2418"/>
                      <a:pt x="1608" y="2399"/>
                    </a:cubicBezTo>
                    <a:cubicBezTo>
                      <a:pt x="1567" y="2431"/>
                      <a:pt x="1537" y="2475"/>
                      <a:pt x="1476" y="2487"/>
                    </a:cubicBezTo>
                    <a:cubicBezTo>
                      <a:pt x="1441" y="2538"/>
                      <a:pt x="1330" y="2541"/>
                      <a:pt x="1276" y="2575"/>
                    </a:cubicBezTo>
                    <a:cubicBezTo>
                      <a:pt x="1236" y="2600"/>
                      <a:pt x="1147" y="2607"/>
                      <a:pt x="1112" y="2583"/>
                    </a:cubicBezTo>
                    <a:cubicBezTo>
                      <a:pt x="1105" y="2558"/>
                      <a:pt x="1085" y="2552"/>
                      <a:pt x="1080" y="2531"/>
                    </a:cubicBezTo>
                    <a:cubicBezTo>
                      <a:pt x="1062" y="2456"/>
                      <a:pt x="1093" y="2366"/>
                      <a:pt x="1108" y="2319"/>
                    </a:cubicBezTo>
                    <a:cubicBezTo>
                      <a:pt x="1112" y="2306"/>
                      <a:pt x="1121" y="2294"/>
                      <a:pt x="1124" y="2283"/>
                    </a:cubicBezTo>
                    <a:cubicBezTo>
                      <a:pt x="1128" y="2269"/>
                      <a:pt x="1124" y="2255"/>
                      <a:pt x="1128" y="2243"/>
                    </a:cubicBezTo>
                    <a:cubicBezTo>
                      <a:pt x="1136" y="2221"/>
                      <a:pt x="1157" y="2196"/>
                      <a:pt x="1172" y="2171"/>
                    </a:cubicBezTo>
                    <a:cubicBezTo>
                      <a:pt x="1205" y="2117"/>
                      <a:pt x="1226" y="2081"/>
                      <a:pt x="1264" y="2051"/>
                    </a:cubicBezTo>
                    <a:cubicBezTo>
                      <a:pt x="1277" y="2032"/>
                      <a:pt x="1299" y="2022"/>
                      <a:pt x="1308" y="1999"/>
                    </a:cubicBezTo>
                    <a:cubicBezTo>
                      <a:pt x="1156" y="1965"/>
                      <a:pt x="1048" y="1886"/>
                      <a:pt x="956" y="1791"/>
                    </a:cubicBezTo>
                    <a:cubicBezTo>
                      <a:pt x="927" y="1790"/>
                      <a:pt x="923" y="1763"/>
                      <a:pt x="892" y="1763"/>
                    </a:cubicBezTo>
                    <a:cubicBezTo>
                      <a:pt x="868" y="1719"/>
                      <a:pt x="802" y="1695"/>
                      <a:pt x="780" y="1647"/>
                    </a:cubicBezTo>
                    <a:cubicBezTo>
                      <a:pt x="753" y="1588"/>
                      <a:pt x="774" y="1559"/>
                      <a:pt x="812" y="1523"/>
                    </a:cubicBezTo>
                    <a:cubicBezTo>
                      <a:pt x="857" y="1480"/>
                      <a:pt x="911" y="1458"/>
                      <a:pt x="964" y="1431"/>
                    </a:cubicBezTo>
                    <a:cubicBezTo>
                      <a:pt x="977" y="1425"/>
                      <a:pt x="985" y="1415"/>
                      <a:pt x="996" y="1411"/>
                    </a:cubicBezTo>
                    <a:cubicBezTo>
                      <a:pt x="1097" y="1374"/>
                      <a:pt x="1215" y="1401"/>
                      <a:pt x="1316" y="1379"/>
                    </a:cubicBezTo>
                    <a:cubicBezTo>
                      <a:pt x="1287" y="1317"/>
                      <a:pt x="1229" y="1262"/>
                      <a:pt x="1212" y="1171"/>
                    </a:cubicBezTo>
                    <a:cubicBezTo>
                      <a:pt x="1210" y="1159"/>
                      <a:pt x="1215" y="1149"/>
                      <a:pt x="1212" y="1135"/>
                    </a:cubicBezTo>
                    <a:cubicBezTo>
                      <a:pt x="1210" y="1122"/>
                      <a:pt x="1202" y="1109"/>
                      <a:pt x="1200" y="1095"/>
                    </a:cubicBezTo>
                    <a:cubicBezTo>
                      <a:pt x="1196" y="1061"/>
                      <a:pt x="1197" y="1004"/>
                      <a:pt x="1200" y="967"/>
                    </a:cubicBezTo>
                    <a:cubicBezTo>
                      <a:pt x="1203" y="933"/>
                      <a:pt x="1210" y="883"/>
                      <a:pt x="1216" y="843"/>
                    </a:cubicBezTo>
                    <a:cubicBezTo>
                      <a:pt x="1218" y="827"/>
                      <a:pt x="1233" y="821"/>
                      <a:pt x="1240" y="807"/>
                    </a:cubicBezTo>
                    <a:cubicBezTo>
                      <a:pt x="1246" y="796"/>
                      <a:pt x="1247" y="782"/>
                      <a:pt x="1252" y="771"/>
                    </a:cubicBezTo>
                    <a:cubicBezTo>
                      <a:pt x="1277" y="721"/>
                      <a:pt x="1309" y="657"/>
                      <a:pt x="1360" y="651"/>
                    </a:cubicBezTo>
                    <a:cubicBezTo>
                      <a:pt x="1414" y="644"/>
                      <a:pt x="1433" y="677"/>
                      <a:pt x="1460" y="695"/>
                    </a:cubicBezTo>
                    <a:cubicBezTo>
                      <a:pt x="1478" y="707"/>
                      <a:pt x="1499" y="708"/>
                      <a:pt x="1508" y="727"/>
                    </a:cubicBezTo>
                    <a:cubicBezTo>
                      <a:pt x="1533" y="724"/>
                      <a:pt x="1541" y="743"/>
                      <a:pt x="1552" y="751"/>
                    </a:cubicBezTo>
                    <a:cubicBezTo>
                      <a:pt x="1559" y="756"/>
                      <a:pt x="1570" y="755"/>
                      <a:pt x="1576" y="759"/>
                    </a:cubicBezTo>
                    <a:cubicBezTo>
                      <a:pt x="1598" y="774"/>
                      <a:pt x="1610" y="785"/>
                      <a:pt x="1620" y="799"/>
                    </a:cubicBezTo>
                    <a:cubicBezTo>
                      <a:pt x="1625" y="805"/>
                      <a:pt x="1632" y="806"/>
                      <a:pt x="1636" y="811"/>
                    </a:cubicBezTo>
                    <a:cubicBezTo>
                      <a:pt x="1645" y="821"/>
                      <a:pt x="1651" y="830"/>
                      <a:pt x="1660" y="839"/>
                    </a:cubicBezTo>
                    <a:cubicBezTo>
                      <a:pt x="1678" y="857"/>
                      <a:pt x="1704" y="870"/>
                      <a:pt x="1720" y="887"/>
                    </a:cubicBezTo>
                    <a:cubicBezTo>
                      <a:pt x="1743" y="911"/>
                      <a:pt x="1757" y="955"/>
                      <a:pt x="1776" y="983"/>
                    </a:cubicBezTo>
                    <a:cubicBezTo>
                      <a:pt x="1783" y="994"/>
                      <a:pt x="1795" y="1001"/>
                      <a:pt x="1800" y="1011"/>
                    </a:cubicBezTo>
                    <a:cubicBezTo>
                      <a:pt x="1809" y="1029"/>
                      <a:pt x="1803" y="1056"/>
                      <a:pt x="1828" y="1067"/>
                    </a:cubicBezTo>
                    <a:cubicBezTo>
                      <a:pt x="1867" y="1018"/>
                      <a:pt x="1855" y="918"/>
                      <a:pt x="1904" y="879"/>
                    </a:cubicBezTo>
                    <a:cubicBezTo>
                      <a:pt x="1912" y="832"/>
                      <a:pt x="1942" y="793"/>
                      <a:pt x="1968" y="759"/>
                    </a:cubicBezTo>
                    <a:cubicBezTo>
                      <a:pt x="2003" y="713"/>
                      <a:pt x="2047" y="659"/>
                      <a:pt x="2088" y="631"/>
                    </a:cubicBezTo>
                    <a:cubicBezTo>
                      <a:pt x="2132" y="600"/>
                      <a:pt x="2167" y="558"/>
                      <a:pt x="2208" y="527"/>
                    </a:cubicBezTo>
                    <a:cubicBezTo>
                      <a:pt x="2259" y="498"/>
                      <a:pt x="2313" y="472"/>
                      <a:pt x="2400" y="479"/>
                    </a:cubicBezTo>
                    <a:cubicBezTo>
                      <a:pt x="2424" y="503"/>
                      <a:pt x="2449" y="542"/>
                      <a:pt x="2456" y="583"/>
                    </a:cubicBezTo>
                    <a:cubicBezTo>
                      <a:pt x="2458" y="598"/>
                      <a:pt x="2454" y="616"/>
                      <a:pt x="2456" y="631"/>
                    </a:cubicBezTo>
                    <a:cubicBezTo>
                      <a:pt x="2459" y="651"/>
                      <a:pt x="2473" y="668"/>
                      <a:pt x="2476" y="687"/>
                    </a:cubicBezTo>
                    <a:cubicBezTo>
                      <a:pt x="2478" y="699"/>
                      <a:pt x="2472" y="710"/>
                      <a:pt x="2472" y="723"/>
                    </a:cubicBezTo>
                    <a:cubicBezTo>
                      <a:pt x="2472" y="739"/>
                      <a:pt x="2479" y="755"/>
                      <a:pt x="2480" y="771"/>
                    </a:cubicBezTo>
                    <a:cubicBezTo>
                      <a:pt x="2481" y="792"/>
                      <a:pt x="2477" y="812"/>
                      <a:pt x="2476" y="835"/>
                    </a:cubicBezTo>
                    <a:cubicBezTo>
                      <a:pt x="2472" y="899"/>
                      <a:pt x="2476" y="972"/>
                      <a:pt x="2468" y="1027"/>
                    </a:cubicBezTo>
                    <a:cubicBezTo>
                      <a:pt x="2459" y="1090"/>
                      <a:pt x="2421" y="1145"/>
                      <a:pt x="2428" y="1199"/>
                    </a:cubicBezTo>
                    <a:cubicBezTo>
                      <a:pt x="2446" y="1195"/>
                      <a:pt x="2469" y="1188"/>
                      <a:pt x="2492" y="1179"/>
                    </a:cubicBezTo>
                    <a:cubicBezTo>
                      <a:pt x="2514" y="1171"/>
                      <a:pt x="2533" y="1156"/>
                      <a:pt x="2552" y="1151"/>
                    </a:cubicBezTo>
                    <a:cubicBezTo>
                      <a:pt x="2563" y="1148"/>
                      <a:pt x="2575" y="1154"/>
                      <a:pt x="2588" y="1151"/>
                    </a:cubicBezTo>
                    <a:cubicBezTo>
                      <a:pt x="2599" y="1149"/>
                      <a:pt x="2611" y="1138"/>
                      <a:pt x="2624" y="1135"/>
                    </a:cubicBezTo>
                    <a:cubicBezTo>
                      <a:pt x="2714" y="1113"/>
                      <a:pt x="2860" y="1118"/>
                      <a:pt x="2944" y="1147"/>
                    </a:cubicBezTo>
                    <a:cubicBezTo>
                      <a:pt x="3002" y="1167"/>
                      <a:pt x="3051" y="1201"/>
                      <a:pt x="3092" y="1231"/>
                    </a:cubicBezTo>
                    <a:cubicBezTo>
                      <a:pt x="3105" y="1241"/>
                      <a:pt x="3117" y="1252"/>
                      <a:pt x="3128" y="1259"/>
                    </a:cubicBezTo>
                    <a:cubicBezTo>
                      <a:pt x="3153" y="1275"/>
                      <a:pt x="3181" y="1273"/>
                      <a:pt x="3184" y="1303"/>
                    </a:cubicBezTo>
                    <a:cubicBezTo>
                      <a:pt x="3187" y="1334"/>
                      <a:pt x="3145" y="1356"/>
                      <a:pt x="3152" y="1383"/>
                    </a:cubicBezTo>
                    <a:cubicBezTo>
                      <a:pt x="3057" y="1495"/>
                      <a:pt x="2955" y="1600"/>
                      <a:pt x="2820" y="1671"/>
                    </a:cubicBezTo>
                    <a:cubicBezTo>
                      <a:pt x="2828" y="1697"/>
                      <a:pt x="2858" y="1703"/>
                      <a:pt x="2884" y="1711"/>
                    </a:cubicBezTo>
                    <a:cubicBezTo>
                      <a:pt x="2931" y="1766"/>
                      <a:pt x="3004" y="1786"/>
                      <a:pt x="3048" y="1855"/>
                    </a:cubicBezTo>
                    <a:cubicBezTo>
                      <a:pt x="3055" y="1866"/>
                      <a:pt x="3063" y="1888"/>
                      <a:pt x="3072" y="1907"/>
                    </a:cubicBezTo>
                    <a:cubicBezTo>
                      <a:pt x="3088" y="1942"/>
                      <a:pt x="3105" y="1973"/>
                      <a:pt x="3120" y="2007"/>
                    </a:cubicBezTo>
                    <a:cubicBezTo>
                      <a:pt x="3128" y="2025"/>
                      <a:pt x="3137" y="2042"/>
                      <a:pt x="3140" y="2055"/>
                    </a:cubicBezTo>
                    <a:cubicBezTo>
                      <a:pt x="3144" y="2071"/>
                      <a:pt x="3149" y="2114"/>
                      <a:pt x="3148" y="2119"/>
                    </a:cubicBezTo>
                    <a:cubicBezTo>
                      <a:pt x="3142" y="2167"/>
                      <a:pt x="3089" y="2183"/>
                      <a:pt x="3048" y="2199"/>
                    </a:cubicBezTo>
                    <a:cubicBezTo>
                      <a:pt x="3022" y="2209"/>
                      <a:pt x="2999" y="2216"/>
                      <a:pt x="2976" y="2223"/>
                    </a:cubicBezTo>
                    <a:cubicBezTo>
                      <a:pt x="2936" y="2235"/>
                      <a:pt x="2915" y="2232"/>
                      <a:pt x="2868" y="2235"/>
                    </a:cubicBezTo>
                    <a:cubicBezTo>
                      <a:pt x="2846" y="2237"/>
                      <a:pt x="2827" y="2243"/>
                      <a:pt x="2812" y="2243"/>
                    </a:cubicBezTo>
                    <a:cubicBezTo>
                      <a:pt x="2756" y="2242"/>
                      <a:pt x="2704" y="2207"/>
                      <a:pt x="2652" y="2215"/>
                    </a:cubicBezTo>
                    <a:cubicBezTo>
                      <a:pt x="2660" y="2245"/>
                      <a:pt x="2674" y="2272"/>
                      <a:pt x="2684" y="2303"/>
                    </a:cubicBezTo>
                    <a:cubicBezTo>
                      <a:pt x="2694" y="2333"/>
                      <a:pt x="2699" y="2365"/>
                      <a:pt x="2708" y="2399"/>
                    </a:cubicBezTo>
                    <a:cubicBezTo>
                      <a:pt x="2713" y="2417"/>
                      <a:pt x="2725" y="2435"/>
                      <a:pt x="2728" y="2455"/>
                    </a:cubicBezTo>
                    <a:cubicBezTo>
                      <a:pt x="2734" y="2499"/>
                      <a:pt x="2733" y="2596"/>
                      <a:pt x="2732" y="2651"/>
                    </a:cubicBezTo>
                    <a:cubicBezTo>
                      <a:pt x="2731" y="2696"/>
                      <a:pt x="2699" y="2742"/>
                      <a:pt x="2672" y="2747"/>
                    </a:cubicBezTo>
                    <a:cubicBezTo>
                      <a:pt x="2655" y="2750"/>
                      <a:pt x="2639" y="2741"/>
                      <a:pt x="2620" y="2739"/>
                    </a:cubicBezTo>
                    <a:cubicBezTo>
                      <a:pt x="2547" y="2731"/>
                      <a:pt x="2499" y="2727"/>
                      <a:pt x="2452" y="2707"/>
                    </a:cubicBezTo>
                    <a:cubicBezTo>
                      <a:pt x="2403" y="2686"/>
                      <a:pt x="2374" y="2668"/>
                      <a:pt x="2336" y="2635"/>
                    </a:cubicBezTo>
                    <a:cubicBezTo>
                      <a:pt x="2313" y="2615"/>
                      <a:pt x="2286" y="2592"/>
                      <a:pt x="2272" y="2575"/>
                    </a:cubicBezTo>
                    <a:cubicBezTo>
                      <a:pt x="2236" y="2529"/>
                      <a:pt x="2239" y="2458"/>
                      <a:pt x="2180" y="2431"/>
                    </a:cubicBezTo>
                    <a:cubicBezTo>
                      <a:pt x="2174" y="2484"/>
                      <a:pt x="2160" y="2538"/>
                      <a:pt x="2152" y="2599"/>
                    </a:cubicBezTo>
                    <a:cubicBezTo>
                      <a:pt x="2140" y="2627"/>
                      <a:pt x="2127" y="2644"/>
                      <a:pt x="2116" y="2667"/>
                    </a:cubicBezTo>
                    <a:cubicBezTo>
                      <a:pt x="2108" y="2684"/>
                      <a:pt x="2104" y="2697"/>
                      <a:pt x="2096" y="2711"/>
                    </a:cubicBezTo>
                    <a:cubicBezTo>
                      <a:pt x="2079" y="2739"/>
                      <a:pt x="2059" y="2760"/>
                      <a:pt x="2044" y="2787"/>
                    </a:cubicBezTo>
                    <a:cubicBezTo>
                      <a:pt x="2017" y="2794"/>
                      <a:pt x="2002" y="2814"/>
                      <a:pt x="1984" y="2831"/>
                    </a:cubicBezTo>
                    <a:cubicBezTo>
                      <a:pt x="1983" y="2919"/>
                      <a:pt x="1983" y="3007"/>
                      <a:pt x="1976" y="3091"/>
                    </a:cubicBezTo>
                    <a:cubicBezTo>
                      <a:pt x="1973" y="3119"/>
                      <a:pt x="1962" y="3147"/>
                      <a:pt x="1960" y="3175"/>
                    </a:cubicBezTo>
                    <a:cubicBezTo>
                      <a:pt x="1958" y="3212"/>
                      <a:pt x="1972" y="3249"/>
                      <a:pt x="1952" y="3279"/>
                    </a:cubicBezTo>
                    <a:cubicBezTo>
                      <a:pt x="1963" y="3326"/>
                      <a:pt x="1948" y="3373"/>
                      <a:pt x="1944" y="3423"/>
                    </a:cubicBezTo>
                    <a:cubicBezTo>
                      <a:pt x="1939" y="3485"/>
                      <a:pt x="1945" y="3555"/>
                      <a:pt x="1936" y="3619"/>
                    </a:cubicBezTo>
                    <a:cubicBezTo>
                      <a:pt x="1934" y="3630"/>
                      <a:pt x="1928" y="3640"/>
                      <a:pt x="1928" y="3651"/>
                    </a:cubicBezTo>
                    <a:cubicBezTo>
                      <a:pt x="1927" y="3670"/>
                      <a:pt x="1937" y="3688"/>
                      <a:pt x="1936" y="3707"/>
                    </a:cubicBezTo>
                    <a:cubicBezTo>
                      <a:pt x="1936" y="3713"/>
                      <a:pt x="1929" y="3720"/>
                      <a:pt x="1928" y="3727"/>
                    </a:cubicBezTo>
                    <a:cubicBezTo>
                      <a:pt x="1920" y="3798"/>
                      <a:pt x="1930" y="3865"/>
                      <a:pt x="1924" y="3919"/>
                    </a:cubicBezTo>
                    <a:cubicBezTo>
                      <a:pt x="1961" y="3937"/>
                      <a:pt x="1989" y="3929"/>
                      <a:pt x="2024" y="3927"/>
                    </a:cubicBezTo>
                    <a:close/>
                    <a:moveTo>
                      <a:pt x="2208" y="599"/>
                    </a:moveTo>
                    <a:cubicBezTo>
                      <a:pt x="2162" y="642"/>
                      <a:pt x="2117" y="687"/>
                      <a:pt x="2068" y="727"/>
                    </a:cubicBezTo>
                    <a:cubicBezTo>
                      <a:pt x="2047" y="759"/>
                      <a:pt x="2023" y="788"/>
                      <a:pt x="2000" y="819"/>
                    </a:cubicBezTo>
                    <a:cubicBezTo>
                      <a:pt x="1977" y="849"/>
                      <a:pt x="1956" y="881"/>
                      <a:pt x="1932" y="911"/>
                    </a:cubicBezTo>
                    <a:cubicBezTo>
                      <a:pt x="1911" y="966"/>
                      <a:pt x="1887" y="1069"/>
                      <a:pt x="1892" y="1163"/>
                    </a:cubicBezTo>
                    <a:cubicBezTo>
                      <a:pt x="1893" y="1177"/>
                      <a:pt x="1899" y="1190"/>
                      <a:pt x="1900" y="1203"/>
                    </a:cubicBezTo>
                    <a:cubicBezTo>
                      <a:pt x="1906" y="1259"/>
                      <a:pt x="1893" y="1316"/>
                      <a:pt x="1928" y="1339"/>
                    </a:cubicBezTo>
                    <a:cubicBezTo>
                      <a:pt x="1950" y="1354"/>
                      <a:pt x="1971" y="1341"/>
                      <a:pt x="2000" y="1343"/>
                    </a:cubicBezTo>
                    <a:cubicBezTo>
                      <a:pt x="2027" y="1344"/>
                      <a:pt x="2050" y="1359"/>
                      <a:pt x="2072" y="1351"/>
                    </a:cubicBezTo>
                    <a:cubicBezTo>
                      <a:pt x="2096" y="1311"/>
                      <a:pt x="2103" y="1252"/>
                      <a:pt x="2116" y="1199"/>
                    </a:cubicBezTo>
                    <a:cubicBezTo>
                      <a:pt x="2120" y="1181"/>
                      <a:pt x="2129" y="1164"/>
                      <a:pt x="2132" y="1147"/>
                    </a:cubicBezTo>
                    <a:cubicBezTo>
                      <a:pt x="2136" y="1124"/>
                      <a:pt x="2122" y="1086"/>
                      <a:pt x="2156" y="1079"/>
                    </a:cubicBezTo>
                    <a:cubicBezTo>
                      <a:pt x="2182" y="1089"/>
                      <a:pt x="2170" y="1122"/>
                      <a:pt x="2168" y="1143"/>
                    </a:cubicBezTo>
                    <a:cubicBezTo>
                      <a:pt x="2159" y="1224"/>
                      <a:pt x="2136" y="1293"/>
                      <a:pt x="2128" y="1363"/>
                    </a:cubicBezTo>
                    <a:cubicBezTo>
                      <a:pt x="2151" y="1377"/>
                      <a:pt x="2180" y="1409"/>
                      <a:pt x="2212" y="1403"/>
                    </a:cubicBezTo>
                    <a:cubicBezTo>
                      <a:pt x="2224" y="1401"/>
                      <a:pt x="2236" y="1382"/>
                      <a:pt x="2252" y="1363"/>
                    </a:cubicBezTo>
                    <a:cubicBezTo>
                      <a:pt x="2280" y="1330"/>
                      <a:pt x="2290" y="1320"/>
                      <a:pt x="2308" y="1287"/>
                    </a:cubicBezTo>
                    <a:cubicBezTo>
                      <a:pt x="2347" y="1218"/>
                      <a:pt x="2388" y="1120"/>
                      <a:pt x="2404" y="1039"/>
                    </a:cubicBezTo>
                    <a:cubicBezTo>
                      <a:pt x="2409" y="1015"/>
                      <a:pt x="2403" y="989"/>
                      <a:pt x="2404" y="971"/>
                    </a:cubicBezTo>
                    <a:cubicBezTo>
                      <a:pt x="2406" y="927"/>
                      <a:pt x="2419" y="879"/>
                      <a:pt x="2420" y="831"/>
                    </a:cubicBezTo>
                    <a:cubicBezTo>
                      <a:pt x="2421" y="770"/>
                      <a:pt x="2411" y="708"/>
                      <a:pt x="2404" y="667"/>
                    </a:cubicBezTo>
                    <a:cubicBezTo>
                      <a:pt x="2396" y="618"/>
                      <a:pt x="2398" y="564"/>
                      <a:pt x="2356" y="543"/>
                    </a:cubicBezTo>
                    <a:cubicBezTo>
                      <a:pt x="2283" y="538"/>
                      <a:pt x="2260" y="583"/>
                      <a:pt x="2208" y="599"/>
                    </a:cubicBezTo>
                    <a:close/>
                    <a:moveTo>
                      <a:pt x="1732" y="1031"/>
                    </a:moveTo>
                    <a:cubicBezTo>
                      <a:pt x="1718" y="1006"/>
                      <a:pt x="1709" y="976"/>
                      <a:pt x="1696" y="955"/>
                    </a:cubicBezTo>
                    <a:cubicBezTo>
                      <a:pt x="1688" y="943"/>
                      <a:pt x="1672" y="933"/>
                      <a:pt x="1660" y="919"/>
                    </a:cubicBezTo>
                    <a:cubicBezTo>
                      <a:pt x="1625" y="879"/>
                      <a:pt x="1603" y="851"/>
                      <a:pt x="1560" y="819"/>
                    </a:cubicBezTo>
                    <a:cubicBezTo>
                      <a:pt x="1517" y="786"/>
                      <a:pt x="1501" y="771"/>
                      <a:pt x="1460" y="751"/>
                    </a:cubicBezTo>
                    <a:cubicBezTo>
                      <a:pt x="1432" y="738"/>
                      <a:pt x="1389" y="715"/>
                      <a:pt x="1364" y="707"/>
                    </a:cubicBezTo>
                    <a:cubicBezTo>
                      <a:pt x="1326" y="695"/>
                      <a:pt x="1294" y="788"/>
                      <a:pt x="1284" y="815"/>
                    </a:cubicBezTo>
                    <a:cubicBezTo>
                      <a:pt x="1278" y="831"/>
                      <a:pt x="1271" y="845"/>
                      <a:pt x="1268" y="855"/>
                    </a:cubicBezTo>
                    <a:cubicBezTo>
                      <a:pt x="1249" y="926"/>
                      <a:pt x="1262" y="1008"/>
                      <a:pt x="1268" y="1071"/>
                    </a:cubicBezTo>
                    <a:cubicBezTo>
                      <a:pt x="1273" y="1124"/>
                      <a:pt x="1277" y="1161"/>
                      <a:pt x="1284" y="1199"/>
                    </a:cubicBezTo>
                    <a:cubicBezTo>
                      <a:pt x="1309" y="1224"/>
                      <a:pt x="1324" y="1260"/>
                      <a:pt x="1340" y="1295"/>
                    </a:cubicBezTo>
                    <a:cubicBezTo>
                      <a:pt x="1385" y="1322"/>
                      <a:pt x="1414" y="1365"/>
                      <a:pt x="1452" y="1399"/>
                    </a:cubicBezTo>
                    <a:cubicBezTo>
                      <a:pt x="1531" y="1422"/>
                      <a:pt x="1570" y="1484"/>
                      <a:pt x="1636" y="1519"/>
                    </a:cubicBezTo>
                    <a:cubicBezTo>
                      <a:pt x="1670" y="1495"/>
                      <a:pt x="1696" y="1464"/>
                      <a:pt x="1724" y="1435"/>
                    </a:cubicBezTo>
                    <a:cubicBezTo>
                      <a:pt x="1727" y="1419"/>
                      <a:pt x="1711" y="1415"/>
                      <a:pt x="1704" y="1403"/>
                    </a:cubicBezTo>
                    <a:cubicBezTo>
                      <a:pt x="1697" y="1391"/>
                      <a:pt x="1695" y="1374"/>
                      <a:pt x="1688" y="1363"/>
                    </a:cubicBezTo>
                    <a:cubicBezTo>
                      <a:pt x="1678" y="1348"/>
                      <a:pt x="1664" y="1334"/>
                      <a:pt x="1652" y="1319"/>
                    </a:cubicBezTo>
                    <a:cubicBezTo>
                      <a:pt x="1640" y="1303"/>
                      <a:pt x="1627" y="1286"/>
                      <a:pt x="1616" y="1271"/>
                    </a:cubicBezTo>
                    <a:cubicBezTo>
                      <a:pt x="1594" y="1241"/>
                      <a:pt x="1562" y="1209"/>
                      <a:pt x="1560" y="1163"/>
                    </a:cubicBezTo>
                    <a:cubicBezTo>
                      <a:pt x="1590" y="1134"/>
                      <a:pt x="1617" y="1171"/>
                      <a:pt x="1620" y="1203"/>
                    </a:cubicBezTo>
                    <a:cubicBezTo>
                      <a:pt x="1677" y="1262"/>
                      <a:pt x="1719" y="1336"/>
                      <a:pt x="1772" y="1399"/>
                    </a:cubicBezTo>
                    <a:cubicBezTo>
                      <a:pt x="1796" y="1383"/>
                      <a:pt x="1824" y="1371"/>
                      <a:pt x="1848" y="1355"/>
                    </a:cubicBezTo>
                    <a:cubicBezTo>
                      <a:pt x="1839" y="1227"/>
                      <a:pt x="1779" y="1117"/>
                      <a:pt x="1732" y="1031"/>
                    </a:cubicBezTo>
                    <a:close/>
                    <a:moveTo>
                      <a:pt x="2704" y="1183"/>
                    </a:moveTo>
                    <a:cubicBezTo>
                      <a:pt x="2651" y="1186"/>
                      <a:pt x="2602" y="1212"/>
                      <a:pt x="2548" y="1207"/>
                    </a:cubicBezTo>
                    <a:cubicBezTo>
                      <a:pt x="2518" y="1233"/>
                      <a:pt x="2480" y="1242"/>
                      <a:pt x="2448" y="1263"/>
                    </a:cubicBezTo>
                    <a:cubicBezTo>
                      <a:pt x="2416" y="1284"/>
                      <a:pt x="2391" y="1316"/>
                      <a:pt x="2356" y="1331"/>
                    </a:cubicBezTo>
                    <a:cubicBezTo>
                      <a:pt x="2332" y="1374"/>
                      <a:pt x="2292" y="1400"/>
                      <a:pt x="2264" y="1439"/>
                    </a:cubicBezTo>
                    <a:cubicBezTo>
                      <a:pt x="2266" y="1462"/>
                      <a:pt x="2284" y="1471"/>
                      <a:pt x="2300" y="1487"/>
                    </a:cubicBezTo>
                    <a:cubicBezTo>
                      <a:pt x="2314" y="1502"/>
                      <a:pt x="2327" y="1527"/>
                      <a:pt x="2344" y="1531"/>
                    </a:cubicBezTo>
                    <a:cubicBezTo>
                      <a:pt x="2408" y="1546"/>
                      <a:pt x="2471" y="1457"/>
                      <a:pt x="2540" y="1491"/>
                    </a:cubicBezTo>
                    <a:cubicBezTo>
                      <a:pt x="2516" y="1502"/>
                      <a:pt x="2481" y="1524"/>
                      <a:pt x="2444" y="1543"/>
                    </a:cubicBezTo>
                    <a:cubicBezTo>
                      <a:pt x="2393" y="1569"/>
                      <a:pt x="2334" y="1586"/>
                      <a:pt x="2364" y="1655"/>
                    </a:cubicBezTo>
                    <a:cubicBezTo>
                      <a:pt x="2433" y="1695"/>
                      <a:pt x="2543" y="1666"/>
                      <a:pt x="2620" y="1675"/>
                    </a:cubicBezTo>
                    <a:cubicBezTo>
                      <a:pt x="2646" y="1650"/>
                      <a:pt x="2686" y="1654"/>
                      <a:pt x="2724" y="1643"/>
                    </a:cubicBezTo>
                    <a:cubicBezTo>
                      <a:pt x="2727" y="1642"/>
                      <a:pt x="2730" y="1637"/>
                      <a:pt x="2736" y="1635"/>
                    </a:cubicBezTo>
                    <a:cubicBezTo>
                      <a:pt x="2790" y="1618"/>
                      <a:pt x="2819" y="1605"/>
                      <a:pt x="2860" y="1579"/>
                    </a:cubicBezTo>
                    <a:cubicBezTo>
                      <a:pt x="2885" y="1563"/>
                      <a:pt x="2914" y="1547"/>
                      <a:pt x="2932" y="1531"/>
                    </a:cubicBezTo>
                    <a:cubicBezTo>
                      <a:pt x="2954" y="1512"/>
                      <a:pt x="2969" y="1482"/>
                      <a:pt x="2992" y="1463"/>
                    </a:cubicBezTo>
                    <a:cubicBezTo>
                      <a:pt x="2999" y="1457"/>
                      <a:pt x="3009" y="1457"/>
                      <a:pt x="3016" y="1451"/>
                    </a:cubicBezTo>
                    <a:cubicBezTo>
                      <a:pt x="3056" y="1419"/>
                      <a:pt x="3088" y="1374"/>
                      <a:pt x="3112" y="1331"/>
                    </a:cubicBezTo>
                    <a:cubicBezTo>
                      <a:pt x="3030" y="1234"/>
                      <a:pt x="2873" y="1174"/>
                      <a:pt x="2704" y="1183"/>
                    </a:cubicBezTo>
                    <a:close/>
                    <a:moveTo>
                      <a:pt x="1552" y="1547"/>
                    </a:moveTo>
                    <a:cubicBezTo>
                      <a:pt x="1544" y="1541"/>
                      <a:pt x="1535" y="1526"/>
                      <a:pt x="1528" y="1519"/>
                    </a:cubicBezTo>
                    <a:cubicBezTo>
                      <a:pt x="1518" y="1510"/>
                      <a:pt x="1510" y="1500"/>
                      <a:pt x="1500" y="1495"/>
                    </a:cubicBezTo>
                    <a:cubicBezTo>
                      <a:pt x="1484" y="1487"/>
                      <a:pt x="1456" y="1489"/>
                      <a:pt x="1436" y="1479"/>
                    </a:cubicBezTo>
                    <a:cubicBezTo>
                      <a:pt x="1417" y="1469"/>
                      <a:pt x="1407" y="1451"/>
                      <a:pt x="1392" y="1447"/>
                    </a:cubicBezTo>
                    <a:cubicBezTo>
                      <a:pt x="1337" y="1434"/>
                      <a:pt x="1273" y="1451"/>
                      <a:pt x="1228" y="1451"/>
                    </a:cubicBezTo>
                    <a:cubicBezTo>
                      <a:pt x="1197" y="1451"/>
                      <a:pt x="1165" y="1444"/>
                      <a:pt x="1140" y="1447"/>
                    </a:cubicBezTo>
                    <a:cubicBezTo>
                      <a:pt x="1126" y="1449"/>
                      <a:pt x="1102" y="1458"/>
                      <a:pt x="1080" y="1463"/>
                    </a:cubicBezTo>
                    <a:cubicBezTo>
                      <a:pt x="1043" y="1470"/>
                      <a:pt x="1023" y="1473"/>
                      <a:pt x="996" y="1483"/>
                    </a:cubicBezTo>
                    <a:cubicBezTo>
                      <a:pt x="987" y="1487"/>
                      <a:pt x="973" y="1487"/>
                      <a:pt x="964" y="1491"/>
                    </a:cubicBezTo>
                    <a:cubicBezTo>
                      <a:pt x="957" y="1494"/>
                      <a:pt x="952" y="1503"/>
                      <a:pt x="944" y="1507"/>
                    </a:cubicBezTo>
                    <a:cubicBezTo>
                      <a:pt x="934" y="1512"/>
                      <a:pt x="923" y="1511"/>
                      <a:pt x="916" y="1515"/>
                    </a:cubicBezTo>
                    <a:cubicBezTo>
                      <a:pt x="902" y="1523"/>
                      <a:pt x="887" y="1541"/>
                      <a:pt x="872" y="1551"/>
                    </a:cubicBezTo>
                    <a:cubicBezTo>
                      <a:pt x="844" y="1570"/>
                      <a:pt x="829" y="1570"/>
                      <a:pt x="828" y="1591"/>
                    </a:cubicBezTo>
                    <a:cubicBezTo>
                      <a:pt x="827" y="1612"/>
                      <a:pt x="854" y="1636"/>
                      <a:pt x="872" y="1655"/>
                    </a:cubicBezTo>
                    <a:cubicBezTo>
                      <a:pt x="931" y="1718"/>
                      <a:pt x="1011" y="1745"/>
                      <a:pt x="1060" y="1803"/>
                    </a:cubicBezTo>
                    <a:cubicBezTo>
                      <a:pt x="1100" y="1818"/>
                      <a:pt x="1126" y="1846"/>
                      <a:pt x="1148" y="1879"/>
                    </a:cubicBezTo>
                    <a:cubicBezTo>
                      <a:pt x="1206" y="1880"/>
                      <a:pt x="1248" y="1921"/>
                      <a:pt x="1308" y="1935"/>
                    </a:cubicBezTo>
                    <a:cubicBezTo>
                      <a:pt x="1392" y="1955"/>
                      <a:pt x="1530" y="1948"/>
                      <a:pt x="1568" y="1903"/>
                    </a:cubicBezTo>
                    <a:cubicBezTo>
                      <a:pt x="1578" y="1880"/>
                      <a:pt x="1558" y="1856"/>
                      <a:pt x="1556" y="1827"/>
                    </a:cubicBezTo>
                    <a:cubicBezTo>
                      <a:pt x="1554" y="1799"/>
                      <a:pt x="1569" y="1766"/>
                      <a:pt x="1552" y="1743"/>
                    </a:cubicBezTo>
                    <a:cubicBezTo>
                      <a:pt x="1511" y="1731"/>
                      <a:pt x="1484" y="1706"/>
                      <a:pt x="1452" y="1691"/>
                    </a:cubicBezTo>
                    <a:cubicBezTo>
                      <a:pt x="1430" y="1681"/>
                      <a:pt x="1404" y="1680"/>
                      <a:pt x="1380" y="1671"/>
                    </a:cubicBezTo>
                    <a:cubicBezTo>
                      <a:pt x="1369" y="1667"/>
                      <a:pt x="1359" y="1655"/>
                      <a:pt x="1348" y="1651"/>
                    </a:cubicBezTo>
                    <a:cubicBezTo>
                      <a:pt x="1325" y="1643"/>
                      <a:pt x="1282" y="1651"/>
                      <a:pt x="1284" y="1611"/>
                    </a:cubicBezTo>
                    <a:cubicBezTo>
                      <a:pt x="1311" y="1590"/>
                      <a:pt x="1338" y="1614"/>
                      <a:pt x="1376" y="1615"/>
                    </a:cubicBezTo>
                    <a:cubicBezTo>
                      <a:pt x="1410" y="1640"/>
                      <a:pt x="1461" y="1647"/>
                      <a:pt x="1508" y="1659"/>
                    </a:cubicBezTo>
                    <a:cubicBezTo>
                      <a:pt x="1518" y="1677"/>
                      <a:pt x="1537" y="1686"/>
                      <a:pt x="1564" y="1687"/>
                    </a:cubicBezTo>
                    <a:cubicBezTo>
                      <a:pt x="1581" y="1656"/>
                      <a:pt x="1593" y="1620"/>
                      <a:pt x="1604" y="1583"/>
                    </a:cubicBezTo>
                    <a:cubicBezTo>
                      <a:pt x="1597" y="1562"/>
                      <a:pt x="1572" y="1562"/>
                      <a:pt x="1552" y="1547"/>
                    </a:cubicBezTo>
                    <a:close/>
                    <a:moveTo>
                      <a:pt x="1984" y="1467"/>
                    </a:moveTo>
                    <a:cubicBezTo>
                      <a:pt x="1985" y="1488"/>
                      <a:pt x="1998" y="1498"/>
                      <a:pt x="2012" y="1507"/>
                    </a:cubicBezTo>
                    <a:cubicBezTo>
                      <a:pt x="2015" y="1482"/>
                      <a:pt x="2031" y="1483"/>
                      <a:pt x="2048" y="1479"/>
                    </a:cubicBezTo>
                    <a:cubicBezTo>
                      <a:pt x="2040" y="1477"/>
                      <a:pt x="2040" y="1473"/>
                      <a:pt x="2044" y="1467"/>
                    </a:cubicBezTo>
                    <a:cubicBezTo>
                      <a:pt x="2032" y="1464"/>
                      <a:pt x="2032" y="1474"/>
                      <a:pt x="2020" y="1471"/>
                    </a:cubicBezTo>
                    <a:cubicBezTo>
                      <a:pt x="2017" y="1439"/>
                      <a:pt x="2006" y="1481"/>
                      <a:pt x="1996" y="1455"/>
                    </a:cubicBezTo>
                    <a:cubicBezTo>
                      <a:pt x="1997" y="1464"/>
                      <a:pt x="1993" y="1468"/>
                      <a:pt x="1984" y="1467"/>
                    </a:cubicBezTo>
                    <a:close/>
                    <a:moveTo>
                      <a:pt x="1904" y="1495"/>
                    </a:moveTo>
                    <a:cubicBezTo>
                      <a:pt x="1908" y="1495"/>
                      <a:pt x="1912" y="1495"/>
                      <a:pt x="1916" y="1495"/>
                    </a:cubicBezTo>
                    <a:cubicBezTo>
                      <a:pt x="1916" y="1492"/>
                      <a:pt x="1916" y="1490"/>
                      <a:pt x="1916" y="1487"/>
                    </a:cubicBezTo>
                    <a:cubicBezTo>
                      <a:pt x="1912" y="1487"/>
                      <a:pt x="1908" y="1487"/>
                      <a:pt x="1904" y="1487"/>
                    </a:cubicBezTo>
                    <a:cubicBezTo>
                      <a:pt x="1904" y="1490"/>
                      <a:pt x="1904" y="1492"/>
                      <a:pt x="1904" y="1495"/>
                    </a:cubicBezTo>
                    <a:close/>
                    <a:moveTo>
                      <a:pt x="1800" y="1503"/>
                    </a:moveTo>
                    <a:cubicBezTo>
                      <a:pt x="1803" y="1529"/>
                      <a:pt x="1829" y="1505"/>
                      <a:pt x="1824" y="1499"/>
                    </a:cubicBezTo>
                    <a:cubicBezTo>
                      <a:pt x="1826" y="1499"/>
                      <a:pt x="1829" y="1498"/>
                      <a:pt x="1828" y="1495"/>
                    </a:cubicBezTo>
                    <a:cubicBezTo>
                      <a:pt x="1815" y="1501"/>
                      <a:pt x="1810" y="1501"/>
                      <a:pt x="1800" y="1503"/>
                    </a:cubicBezTo>
                    <a:close/>
                    <a:moveTo>
                      <a:pt x="1840" y="1515"/>
                    </a:moveTo>
                    <a:cubicBezTo>
                      <a:pt x="1844" y="1528"/>
                      <a:pt x="1847" y="1542"/>
                      <a:pt x="1852" y="1555"/>
                    </a:cubicBezTo>
                    <a:cubicBezTo>
                      <a:pt x="1887" y="1557"/>
                      <a:pt x="1872" y="1498"/>
                      <a:pt x="1856" y="1503"/>
                    </a:cubicBezTo>
                    <a:cubicBezTo>
                      <a:pt x="1871" y="1512"/>
                      <a:pt x="1842" y="1510"/>
                      <a:pt x="1840" y="1515"/>
                    </a:cubicBezTo>
                    <a:close/>
                    <a:moveTo>
                      <a:pt x="2136" y="1551"/>
                    </a:moveTo>
                    <a:cubicBezTo>
                      <a:pt x="2135" y="1532"/>
                      <a:pt x="2137" y="1522"/>
                      <a:pt x="2132" y="1515"/>
                    </a:cubicBezTo>
                    <a:cubicBezTo>
                      <a:pt x="2126" y="1526"/>
                      <a:pt x="2115" y="1509"/>
                      <a:pt x="2108" y="1507"/>
                    </a:cubicBezTo>
                    <a:cubicBezTo>
                      <a:pt x="2098" y="1532"/>
                      <a:pt x="2109" y="1563"/>
                      <a:pt x="2136" y="1551"/>
                    </a:cubicBezTo>
                    <a:close/>
                    <a:moveTo>
                      <a:pt x="2236" y="1615"/>
                    </a:moveTo>
                    <a:cubicBezTo>
                      <a:pt x="2247" y="1604"/>
                      <a:pt x="2231" y="1606"/>
                      <a:pt x="2232" y="1595"/>
                    </a:cubicBezTo>
                    <a:cubicBezTo>
                      <a:pt x="2250" y="1600"/>
                      <a:pt x="2250" y="1577"/>
                      <a:pt x="2260" y="1587"/>
                    </a:cubicBezTo>
                    <a:cubicBezTo>
                      <a:pt x="2266" y="1565"/>
                      <a:pt x="2245" y="1570"/>
                      <a:pt x="2240" y="1559"/>
                    </a:cubicBezTo>
                    <a:cubicBezTo>
                      <a:pt x="2228" y="1562"/>
                      <a:pt x="2230" y="1579"/>
                      <a:pt x="2220" y="1583"/>
                    </a:cubicBezTo>
                    <a:cubicBezTo>
                      <a:pt x="2221" y="1565"/>
                      <a:pt x="2211" y="1561"/>
                      <a:pt x="2200" y="1547"/>
                    </a:cubicBezTo>
                    <a:cubicBezTo>
                      <a:pt x="2205" y="1543"/>
                      <a:pt x="2208" y="1536"/>
                      <a:pt x="2212" y="1531"/>
                    </a:cubicBezTo>
                    <a:cubicBezTo>
                      <a:pt x="2186" y="1523"/>
                      <a:pt x="2169" y="1522"/>
                      <a:pt x="2144" y="1531"/>
                    </a:cubicBezTo>
                    <a:cubicBezTo>
                      <a:pt x="2144" y="1538"/>
                      <a:pt x="2143" y="1543"/>
                      <a:pt x="2140" y="1547"/>
                    </a:cubicBezTo>
                    <a:cubicBezTo>
                      <a:pt x="2167" y="1552"/>
                      <a:pt x="2132" y="1562"/>
                      <a:pt x="2144" y="1571"/>
                    </a:cubicBezTo>
                    <a:cubicBezTo>
                      <a:pt x="2145" y="1562"/>
                      <a:pt x="2162" y="1569"/>
                      <a:pt x="2160" y="1575"/>
                    </a:cubicBezTo>
                    <a:cubicBezTo>
                      <a:pt x="2155" y="1579"/>
                      <a:pt x="2145" y="1579"/>
                      <a:pt x="2140" y="1583"/>
                    </a:cubicBezTo>
                    <a:cubicBezTo>
                      <a:pt x="2144" y="1600"/>
                      <a:pt x="2149" y="1603"/>
                      <a:pt x="2140" y="1615"/>
                    </a:cubicBezTo>
                    <a:cubicBezTo>
                      <a:pt x="2149" y="1622"/>
                      <a:pt x="2165" y="1622"/>
                      <a:pt x="2164" y="1639"/>
                    </a:cubicBezTo>
                    <a:cubicBezTo>
                      <a:pt x="2174" y="1632"/>
                      <a:pt x="2182" y="1623"/>
                      <a:pt x="2196" y="1619"/>
                    </a:cubicBezTo>
                    <a:cubicBezTo>
                      <a:pt x="2195" y="1628"/>
                      <a:pt x="2197" y="1634"/>
                      <a:pt x="2204" y="1635"/>
                    </a:cubicBezTo>
                    <a:cubicBezTo>
                      <a:pt x="2212" y="1631"/>
                      <a:pt x="2195" y="1610"/>
                      <a:pt x="2208" y="1603"/>
                    </a:cubicBezTo>
                    <a:cubicBezTo>
                      <a:pt x="2223" y="1609"/>
                      <a:pt x="2231" y="1598"/>
                      <a:pt x="2236" y="1615"/>
                    </a:cubicBezTo>
                    <a:close/>
                    <a:moveTo>
                      <a:pt x="1976" y="1575"/>
                    </a:moveTo>
                    <a:cubicBezTo>
                      <a:pt x="1986" y="1576"/>
                      <a:pt x="1995" y="1576"/>
                      <a:pt x="1996" y="1567"/>
                    </a:cubicBezTo>
                    <a:cubicBezTo>
                      <a:pt x="1990" y="1565"/>
                      <a:pt x="1986" y="1561"/>
                      <a:pt x="1980" y="1559"/>
                    </a:cubicBezTo>
                    <a:cubicBezTo>
                      <a:pt x="1981" y="1567"/>
                      <a:pt x="1975" y="1568"/>
                      <a:pt x="1976" y="1575"/>
                    </a:cubicBezTo>
                    <a:close/>
                    <a:moveTo>
                      <a:pt x="1784" y="1579"/>
                    </a:moveTo>
                    <a:cubicBezTo>
                      <a:pt x="1785" y="1569"/>
                      <a:pt x="1775" y="1569"/>
                      <a:pt x="1772" y="1563"/>
                    </a:cubicBezTo>
                    <a:cubicBezTo>
                      <a:pt x="1771" y="1573"/>
                      <a:pt x="1778" y="1576"/>
                      <a:pt x="1784" y="1579"/>
                    </a:cubicBezTo>
                    <a:close/>
                    <a:moveTo>
                      <a:pt x="1964" y="1571"/>
                    </a:moveTo>
                    <a:cubicBezTo>
                      <a:pt x="1957" y="1571"/>
                      <a:pt x="1956" y="1568"/>
                      <a:pt x="1960" y="1563"/>
                    </a:cubicBezTo>
                    <a:cubicBezTo>
                      <a:pt x="1956" y="1563"/>
                      <a:pt x="1952" y="1563"/>
                      <a:pt x="1948" y="1563"/>
                    </a:cubicBezTo>
                    <a:cubicBezTo>
                      <a:pt x="1943" y="1579"/>
                      <a:pt x="1962" y="1585"/>
                      <a:pt x="1964" y="1571"/>
                    </a:cubicBezTo>
                    <a:close/>
                    <a:moveTo>
                      <a:pt x="1964" y="1623"/>
                    </a:moveTo>
                    <a:cubicBezTo>
                      <a:pt x="1988" y="1616"/>
                      <a:pt x="1978" y="1594"/>
                      <a:pt x="1988" y="1579"/>
                    </a:cubicBezTo>
                    <a:cubicBezTo>
                      <a:pt x="1974" y="1586"/>
                      <a:pt x="1974" y="1580"/>
                      <a:pt x="1968" y="1571"/>
                    </a:cubicBezTo>
                    <a:cubicBezTo>
                      <a:pt x="1965" y="1586"/>
                      <a:pt x="1963" y="1603"/>
                      <a:pt x="1964" y="1623"/>
                    </a:cubicBezTo>
                    <a:close/>
                    <a:moveTo>
                      <a:pt x="1720" y="1579"/>
                    </a:moveTo>
                    <a:cubicBezTo>
                      <a:pt x="1717" y="1603"/>
                      <a:pt x="1738" y="1582"/>
                      <a:pt x="1720" y="1579"/>
                    </a:cubicBezTo>
                    <a:close/>
                    <a:moveTo>
                      <a:pt x="1752" y="1583"/>
                    </a:moveTo>
                    <a:cubicBezTo>
                      <a:pt x="1739" y="1571"/>
                      <a:pt x="1740" y="1598"/>
                      <a:pt x="1752" y="1583"/>
                    </a:cubicBezTo>
                    <a:close/>
                    <a:moveTo>
                      <a:pt x="1772" y="1595"/>
                    </a:moveTo>
                    <a:cubicBezTo>
                      <a:pt x="1775" y="1595"/>
                      <a:pt x="1777" y="1595"/>
                      <a:pt x="1780" y="1595"/>
                    </a:cubicBezTo>
                    <a:cubicBezTo>
                      <a:pt x="1786" y="1585"/>
                      <a:pt x="1766" y="1583"/>
                      <a:pt x="1768" y="1591"/>
                    </a:cubicBezTo>
                    <a:cubicBezTo>
                      <a:pt x="1770" y="1591"/>
                      <a:pt x="1773" y="1592"/>
                      <a:pt x="1772" y="1595"/>
                    </a:cubicBezTo>
                    <a:close/>
                    <a:moveTo>
                      <a:pt x="1720" y="1611"/>
                    </a:moveTo>
                    <a:cubicBezTo>
                      <a:pt x="1705" y="1611"/>
                      <a:pt x="1708" y="1594"/>
                      <a:pt x="1688" y="1599"/>
                    </a:cubicBezTo>
                    <a:cubicBezTo>
                      <a:pt x="1689" y="1617"/>
                      <a:pt x="1675" y="1625"/>
                      <a:pt x="1660" y="1615"/>
                    </a:cubicBezTo>
                    <a:cubicBezTo>
                      <a:pt x="1661" y="1625"/>
                      <a:pt x="1651" y="1625"/>
                      <a:pt x="1648" y="1631"/>
                    </a:cubicBezTo>
                    <a:cubicBezTo>
                      <a:pt x="1648" y="1648"/>
                      <a:pt x="1656" y="1657"/>
                      <a:pt x="1648" y="1671"/>
                    </a:cubicBezTo>
                    <a:cubicBezTo>
                      <a:pt x="1655" y="1670"/>
                      <a:pt x="1657" y="1675"/>
                      <a:pt x="1656" y="1683"/>
                    </a:cubicBezTo>
                    <a:cubicBezTo>
                      <a:pt x="1685" y="1679"/>
                      <a:pt x="1673" y="1660"/>
                      <a:pt x="1676" y="1651"/>
                    </a:cubicBezTo>
                    <a:cubicBezTo>
                      <a:pt x="1672" y="1662"/>
                      <a:pt x="1667" y="1654"/>
                      <a:pt x="1668" y="1651"/>
                    </a:cubicBezTo>
                    <a:cubicBezTo>
                      <a:pt x="1671" y="1642"/>
                      <a:pt x="1690" y="1641"/>
                      <a:pt x="1696" y="1627"/>
                    </a:cubicBezTo>
                    <a:cubicBezTo>
                      <a:pt x="1692" y="1649"/>
                      <a:pt x="1719" y="1656"/>
                      <a:pt x="1716" y="1675"/>
                    </a:cubicBezTo>
                    <a:cubicBezTo>
                      <a:pt x="1723" y="1662"/>
                      <a:pt x="1739" y="1669"/>
                      <a:pt x="1748" y="1675"/>
                    </a:cubicBezTo>
                    <a:cubicBezTo>
                      <a:pt x="1745" y="1665"/>
                      <a:pt x="1758" y="1643"/>
                      <a:pt x="1748" y="1651"/>
                    </a:cubicBezTo>
                    <a:cubicBezTo>
                      <a:pt x="1748" y="1658"/>
                      <a:pt x="1745" y="1661"/>
                      <a:pt x="1740" y="1663"/>
                    </a:cubicBezTo>
                    <a:cubicBezTo>
                      <a:pt x="1745" y="1656"/>
                      <a:pt x="1743" y="1642"/>
                      <a:pt x="1752" y="1639"/>
                    </a:cubicBezTo>
                    <a:cubicBezTo>
                      <a:pt x="1736" y="1640"/>
                      <a:pt x="1720" y="1620"/>
                      <a:pt x="1712" y="1627"/>
                    </a:cubicBezTo>
                    <a:cubicBezTo>
                      <a:pt x="1725" y="1628"/>
                      <a:pt x="1705" y="1648"/>
                      <a:pt x="1704" y="1635"/>
                    </a:cubicBezTo>
                    <a:cubicBezTo>
                      <a:pt x="1717" y="1631"/>
                      <a:pt x="1706" y="1619"/>
                      <a:pt x="1720" y="1611"/>
                    </a:cubicBezTo>
                    <a:close/>
                    <a:moveTo>
                      <a:pt x="1796" y="1615"/>
                    </a:moveTo>
                    <a:cubicBezTo>
                      <a:pt x="1807" y="1615"/>
                      <a:pt x="1819" y="1613"/>
                      <a:pt x="1824" y="1619"/>
                    </a:cubicBezTo>
                    <a:cubicBezTo>
                      <a:pt x="1823" y="1602"/>
                      <a:pt x="1804" y="1604"/>
                      <a:pt x="1792" y="1599"/>
                    </a:cubicBezTo>
                    <a:cubicBezTo>
                      <a:pt x="1791" y="1607"/>
                      <a:pt x="1797" y="1608"/>
                      <a:pt x="1796" y="1615"/>
                    </a:cubicBezTo>
                    <a:close/>
                    <a:moveTo>
                      <a:pt x="2280" y="1615"/>
                    </a:moveTo>
                    <a:cubicBezTo>
                      <a:pt x="2275" y="1595"/>
                      <a:pt x="2261" y="1609"/>
                      <a:pt x="2280" y="1615"/>
                    </a:cubicBezTo>
                    <a:close/>
                    <a:moveTo>
                      <a:pt x="2088" y="1619"/>
                    </a:moveTo>
                    <a:cubicBezTo>
                      <a:pt x="2101" y="1617"/>
                      <a:pt x="2107" y="1622"/>
                      <a:pt x="2116" y="1623"/>
                    </a:cubicBezTo>
                    <a:cubicBezTo>
                      <a:pt x="2120" y="1602"/>
                      <a:pt x="2091" y="1606"/>
                      <a:pt x="2088" y="1619"/>
                    </a:cubicBezTo>
                    <a:close/>
                    <a:moveTo>
                      <a:pt x="2080" y="1635"/>
                    </a:moveTo>
                    <a:cubicBezTo>
                      <a:pt x="2079" y="1626"/>
                      <a:pt x="2062" y="1633"/>
                      <a:pt x="2064" y="1639"/>
                    </a:cubicBezTo>
                    <a:cubicBezTo>
                      <a:pt x="2074" y="1647"/>
                      <a:pt x="2094" y="1639"/>
                      <a:pt x="2092" y="1623"/>
                    </a:cubicBezTo>
                    <a:cubicBezTo>
                      <a:pt x="2078" y="1617"/>
                      <a:pt x="2090" y="1637"/>
                      <a:pt x="2080" y="1635"/>
                    </a:cubicBezTo>
                    <a:close/>
                    <a:moveTo>
                      <a:pt x="2096" y="1639"/>
                    </a:moveTo>
                    <a:cubicBezTo>
                      <a:pt x="2095" y="1653"/>
                      <a:pt x="2099" y="1663"/>
                      <a:pt x="2108" y="1667"/>
                    </a:cubicBezTo>
                    <a:cubicBezTo>
                      <a:pt x="2108" y="1656"/>
                      <a:pt x="2121" y="1673"/>
                      <a:pt x="2132" y="1671"/>
                    </a:cubicBezTo>
                    <a:cubicBezTo>
                      <a:pt x="2121" y="1699"/>
                      <a:pt x="2157" y="1687"/>
                      <a:pt x="2160" y="1667"/>
                    </a:cubicBezTo>
                    <a:cubicBezTo>
                      <a:pt x="2147" y="1663"/>
                      <a:pt x="2135" y="1658"/>
                      <a:pt x="2128" y="1647"/>
                    </a:cubicBezTo>
                    <a:cubicBezTo>
                      <a:pt x="2128" y="1639"/>
                      <a:pt x="2141" y="1644"/>
                      <a:pt x="2140" y="1635"/>
                    </a:cubicBezTo>
                    <a:cubicBezTo>
                      <a:pt x="2137" y="1635"/>
                      <a:pt x="2135" y="1635"/>
                      <a:pt x="2132" y="1635"/>
                    </a:cubicBezTo>
                    <a:cubicBezTo>
                      <a:pt x="2132" y="1633"/>
                      <a:pt x="2131" y="1630"/>
                      <a:pt x="2128" y="1631"/>
                    </a:cubicBezTo>
                    <a:cubicBezTo>
                      <a:pt x="2130" y="1655"/>
                      <a:pt x="2111" y="1633"/>
                      <a:pt x="2096" y="1639"/>
                    </a:cubicBezTo>
                    <a:close/>
                    <a:moveTo>
                      <a:pt x="1808" y="1667"/>
                    </a:moveTo>
                    <a:cubicBezTo>
                      <a:pt x="1833" y="1654"/>
                      <a:pt x="1806" y="1682"/>
                      <a:pt x="1820" y="1691"/>
                    </a:cubicBezTo>
                    <a:cubicBezTo>
                      <a:pt x="1836" y="1672"/>
                      <a:pt x="1827" y="1647"/>
                      <a:pt x="1808" y="1639"/>
                    </a:cubicBezTo>
                    <a:cubicBezTo>
                      <a:pt x="1808" y="1648"/>
                      <a:pt x="1808" y="1658"/>
                      <a:pt x="1808" y="1667"/>
                    </a:cubicBezTo>
                    <a:close/>
                    <a:moveTo>
                      <a:pt x="2152" y="1659"/>
                    </a:moveTo>
                    <a:cubicBezTo>
                      <a:pt x="2151" y="1652"/>
                      <a:pt x="2156" y="1639"/>
                      <a:pt x="2144" y="1643"/>
                    </a:cubicBezTo>
                    <a:cubicBezTo>
                      <a:pt x="2143" y="1652"/>
                      <a:pt x="2145" y="1658"/>
                      <a:pt x="2152" y="1659"/>
                    </a:cubicBezTo>
                    <a:close/>
                    <a:moveTo>
                      <a:pt x="1892" y="1671"/>
                    </a:moveTo>
                    <a:cubicBezTo>
                      <a:pt x="1906" y="1672"/>
                      <a:pt x="1913" y="1676"/>
                      <a:pt x="1924" y="1667"/>
                    </a:cubicBezTo>
                    <a:cubicBezTo>
                      <a:pt x="1909" y="1665"/>
                      <a:pt x="1906" y="1651"/>
                      <a:pt x="1892" y="1647"/>
                    </a:cubicBezTo>
                    <a:cubicBezTo>
                      <a:pt x="1888" y="1660"/>
                      <a:pt x="1892" y="1656"/>
                      <a:pt x="1892" y="1671"/>
                    </a:cubicBezTo>
                    <a:close/>
                    <a:moveTo>
                      <a:pt x="1916" y="1647"/>
                    </a:moveTo>
                    <a:cubicBezTo>
                      <a:pt x="1912" y="1670"/>
                      <a:pt x="1933" y="1649"/>
                      <a:pt x="1916" y="1647"/>
                    </a:cubicBezTo>
                    <a:close/>
                    <a:moveTo>
                      <a:pt x="2196" y="1671"/>
                    </a:moveTo>
                    <a:cubicBezTo>
                      <a:pt x="2199" y="1671"/>
                      <a:pt x="2201" y="1671"/>
                      <a:pt x="2204" y="1671"/>
                    </a:cubicBezTo>
                    <a:cubicBezTo>
                      <a:pt x="2210" y="1661"/>
                      <a:pt x="2190" y="1659"/>
                      <a:pt x="2192" y="1667"/>
                    </a:cubicBezTo>
                    <a:cubicBezTo>
                      <a:pt x="2194" y="1667"/>
                      <a:pt x="2197" y="1668"/>
                      <a:pt x="2196" y="1671"/>
                    </a:cubicBezTo>
                    <a:close/>
                    <a:moveTo>
                      <a:pt x="2200" y="1723"/>
                    </a:moveTo>
                    <a:cubicBezTo>
                      <a:pt x="2199" y="1734"/>
                      <a:pt x="2200" y="1745"/>
                      <a:pt x="2212" y="1743"/>
                    </a:cubicBezTo>
                    <a:cubicBezTo>
                      <a:pt x="2211" y="1727"/>
                      <a:pt x="2218" y="1719"/>
                      <a:pt x="2232" y="1719"/>
                    </a:cubicBezTo>
                    <a:cubicBezTo>
                      <a:pt x="2240" y="1728"/>
                      <a:pt x="2231" y="1723"/>
                      <a:pt x="2228" y="1731"/>
                    </a:cubicBezTo>
                    <a:cubicBezTo>
                      <a:pt x="2233" y="1734"/>
                      <a:pt x="2239" y="1736"/>
                      <a:pt x="2248" y="1735"/>
                    </a:cubicBezTo>
                    <a:cubicBezTo>
                      <a:pt x="2248" y="1729"/>
                      <a:pt x="2250" y="1726"/>
                      <a:pt x="2252" y="1723"/>
                    </a:cubicBezTo>
                    <a:cubicBezTo>
                      <a:pt x="2249" y="1722"/>
                      <a:pt x="2244" y="1723"/>
                      <a:pt x="2244" y="1719"/>
                    </a:cubicBezTo>
                    <a:cubicBezTo>
                      <a:pt x="2262" y="1722"/>
                      <a:pt x="2253" y="1699"/>
                      <a:pt x="2276" y="1707"/>
                    </a:cubicBezTo>
                    <a:cubicBezTo>
                      <a:pt x="2277" y="1696"/>
                      <a:pt x="2262" y="1699"/>
                      <a:pt x="2268" y="1683"/>
                    </a:cubicBezTo>
                    <a:cubicBezTo>
                      <a:pt x="2247" y="1678"/>
                      <a:pt x="2222" y="1674"/>
                      <a:pt x="2192" y="1679"/>
                    </a:cubicBezTo>
                    <a:cubicBezTo>
                      <a:pt x="2192" y="1673"/>
                      <a:pt x="2190" y="1670"/>
                      <a:pt x="2188" y="1667"/>
                    </a:cubicBezTo>
                    <a:cubicBezTo>
                      <a:pt x="2181" y="1667"/>
                      <a:pt x="2175" y="1667"/>
                      <a:pt x="2168" y="1667"/>
                    </a:cubicBezTo>
                    <a:cubicBezTo>
                      <a:pt x="2164" y="1686"/>
                      <a:pt x="2156" y="1681"/>
                      <a:pt x="2152" y="1691"/>
                    </a:cubicBezTo>
                    <a:cubicBezTo>
                      <a:pt x="2153" y="1688"/>
                      <a:pt x="2164" y="1693"/>
                      <a:pt x="2164" y="1695"/>
                    </a:cubicBezTo>
                    <a:cubicBezTo>
                      <a:pt x="2164" y="1695"/>
                      <a:pt x="2137" y="1702"/>
                      <a:pt x="2152" y="1707"/>
                    </a:cubicBezTo>
                    <a:cubicBezTo>
                      <a:pt x="2171" y="1703"/>
                      <a:pt x="2176" y="1712"/>
                      <a:pt x="2184" y="1719"/>
                    </a:cubicBezTo>
                    <a:cubicBezTo>
                      <a:pt x="2185" y="1716"/>
                      <a:pt x="2187" y="1714"/>
                      <a:pt x="2192" y="1715"/>
                    </a:cubicBezTo>
                    <a:cubicBezTo>
                      <a:pt x="2193" y="1708"/>
                      <a:pt x="2181" y="1695"/>
                      <a:pt x="2192" y="1691"/>
                    </a:cubicBezTo>
                    <a:cubicBezTo>
                      <a:pt x="2186" y="1705"/>
                      <a:pt x="2206" y="1693"/>
                      <a:pt x="2204" y="1703"/>
                    </a:cubicBezTo>
                    <a:cubicBezTo>
                      <a:pt x="2202" y="1708"/>
                      <a:pt x="2189" y="1722"/>
                      <a:pt x="2196" y="1723"/>
                    </a:cubicBezTo>
                    <a:cubicBezTo>
                      <a:pt x="2201" y="1710"/>
                      <a:pt x="2216" y="1736"/>
                      <a:pt x="2200" y="1723"/>
                    </a:cubicBezTo>
                    <a:close/>
                    <a:moveTo>
                      <a:pt x="1736" y="1687"/>
                    </a:moveTo>
                    <a:cubicBezTo>
                      <a:pt x="1737" y="1678"/>
                      <a:pt x="1733" y="1674"/>
                      <a:pt x="1724" y="1675"/>
                    </a:cubicBezTo>
                    <a:cubicBezTo>
                      <a:pt x="1723" y="1684"/>
                      <a:pt x="1727" y="1688"/>
                      <a:pt x="1736" y="1687"/>
                    </a:cubicBezTo>
                    <a:close/>
                    <a:moveTo>
                      <a:pt x="1940" y="1695"/>
                    </a:moveTo>
                    <a:cubicBezTo>
                      <a:pt x="1941" y="1690"/>
                      <a:pt x="1938" y="1679"/>
                      <a:pt x="1936" y="1687"/>
                    </a:cubicBezTo>
                    <a:cubicBezTo>
                      <a:pt x="1935" y="1692"/>
                      <a:pt x="1938" y="1703"/>
                      <a:pt x="1940" y="1695"/>
                    </a:cubicBezTo>
                    <a:close/>
                    <a:moveTo>
                      <a:pt x="1724" y="1695"/>
                    </a:moveTo>
                    <a:cubicBezTo>
                      <a:pt x="1726" y="1695"/>
                      <a:pt x="1729" y="1694"/>
                      <a:pt x="1728" y="1691"/>
                    </a:cubicBezTo>
                    <a:cubicBezTo>
                      <a:pt x="1726" y="1686"/>
                      <a:pt x="1709" y="1686"/>
                      <a:pt x="1720" y="1691"/>
                    </a:cubicBezTo>
                    <a:cubicBezTo>
                      <a:pt x="1729" y="1689"/>
                      <a:pt x="1715" y="1707"/>
                      <a:pt x="1724" y="1695"/>
                    </a:cubicBezTo>
                    <a:close/>
                    <a:moveTo>
                      <a:pt x="1956" y="1703"/>
                    </a:moveTo>
                    <a:cubicBezTo>
                      <a:pt x="1956" y="1701"/>
                      <a:pt x="1957" y="1698"/>
                      <a:pt x="1960" y="1699"/>
                    </a:cubicBezTo>
                    <a:cubicBezTo>
                      <a:pt x="1960" y="1694"/>
                      <a:pt x="1959" y="1690"/>
                      <a:pt x="1952" y="1691"/>
                    </a:cubicBezTo>
                    <a:cubicBezTo>
                      <a:pt x="1953" y="1696"/>
                      <a:pt x="1951" y="1702"/>
                      <a:pt x="1956" y="1703"/>
                    </a:cubicBezTo>
                    <a:close/>
                    <a:moveTo>
                      <a:pt x="1856" y="1695"/>
                    </a:moveTo>
                    <a:cubicBezTo>
                      <a:pt x="1853" y="1719"/>
                      <a:pt x="1874" y="1698"/>
                      <a:pt x="1856" y="1695"/>
                    </a:cubicBezTo>
                    <a:close/>
                    <a:moveTo>
                      <a:pt x="2288" y="1707"/>
                    </a:moveTo>
                    <a:cubicBezTo>
                      <a:pt x="2285" y="1731"/>
                      <a:pt x="2306" y="1710"/>
                      <a:pt x="2288" y="1707"/>
                    </a:cubicBezTo>
                    <a:close/>
                    <a:moveTo>
                      <a:pt x="3048" y="2015"/>
                    </a:moveTo>
                    <a:cubicBezTo>
                      <a:pt x="3035" y="1983"/>
                      <a:pt x="3029" y="1951"/>
                      <a:pt x="3012" y="1923"/>
                    </a:cubicBezTo>
                    <a:cubicBezTo>
                      <a:pt x="3007" y="1914"/>
                      <a:pt x="2996" y="1909"/>
                      <a:pt x="2988" y="1899"/>
                    </a:cubicBezTo>
                    <a:cubicBezTo>
                      <a:pt x="2981" y="1889"/>
                      <a:pt x="2979" y="1876"/>
                      <a:pt x="2972" y="1867"/>
                    </a:cubicBezTo>
                    <a:cubicBezTo>
                      <a:pt x="2965" y="1859"/>
                      <a:pt x="2953" y="1852"/>
                      <a:pt x="2944" y="1843"/>
                    </a:cubicBezTo>
                    <a:cubicBezTo>
                      <a:pt x="2934" y="1833"/>
                      <a:pt x="2927" y="1820"/>
                      <a:pt x="2920" y="1815"/>
                    </a:cubicBezTo>
                    <a:cubicBezTo>
                      <a:pt x="2910" y="1808"/>
                      <a:pt x="2895" y="1806"/>
                      <a:pt x="2884" y="1799"/>
                    </a:cubicBezTo>
                    <a:cubicBezTo>
                      <a:pt x="2873" y="1792"/>
                      <a:pt x="2866" y="1779"/>
                      <a:pt x="2856" y="1771"/>
                    </a:cubicBezTo>
                    <a:cubicBezTo>
                      <a:pt x="2806" y="1733"/>
                      <a:pt x="2757" y="1703"/>
                      <a:pt x="2684" y="1711"/>
                    </a:cubicBezTo>
                    <a:cubicBezTo>
                      <a:pt x="2673" y="1712"/>
                      <a:pt x="2655" y="1709"/>
                      <a:pt x="2648" y="1711"/>
                    </a:cubicBezTo>
                    <a:cubicBezTo>
                      <a:pt x="2638" y="1713"/>
                      <a:pt x="2634" y="1721"/>
                      <a:pt x="2624" y="1723"/>
                    </a:cubicBezTo>
                    <a:cubicBezTo>
                      <a:pt x="2617" y="1724"/>
                      <a:pt x="2612" y="1718"/>
                      <a:pt x="2604" y="1719"/>
                    </a:cubicBezTo>
                    <a:cubicBezTo>
                      <a:pt x="2600" y="1719"/>
                      <a:pt x="2592" y="1726"/>
                      <a:pt x="2588" y="1727"/>
                    </a:cubicBezTo>
                    <a:cubicBezTo>
                      <a:pt x="2578" y="1729"/>
                      <a:pt x="2569" y="1725"/>
                      <a:pt x="2560" y="1727"/>
                    </a:cubicBezTo>
                    <a:cubicBezTo>
                      <a:pt x="2546" y="1729"/>
                      <a:pt x="2530" y="1738"/>
                      <a:pt x="2516" y="1739"/>
                    </a:cubicBezTo>
                    <a:cubicBezTo>
                      <a:pt x="2461" y="1743"/>
                      <a:pt x="2421" y="1721"/>
                      <a:pt x="2380" y="1731"/>
                    </a:cubicBezTo>
                    <a:cubicBezTo>
                      <a:pt x="2365" y="1750"/>
                      <a:pt x="2362" y="1780"/>
                      <a:pt x="2364" y="1815"/>
                    </a:cubicBezTo>
                    <a:cubicBezTo>
                      <a:pt x="2393" y="1843"/>
                      <a:pt x="2427" y="1866"/>
                      <a:pt x="2472" y="1879"/>
                    </a:cubicBezTo>
                    <a:cubicBezTo>
                      <a:pt x="2485" y="1910"/>
                      <a:pt x="2536" y="1903"/>
                      <a:pt x="2544" y="1939"/>
                    </a:cubicBezTo>
                    <a:cubicBezTo>
                      <a:pt x="2512" y="1949"/>
                      <a:pt x="2486" y="1920"/>
                      <a:pt x="2460" y="1911"/>
                    </a:cubicBezTo>
                    <a:cubicBezTo>
                      <a:pt x="2408" y="1914"/>
                      <a:pt x="2385" y="1887"/>
                      <a:pt x="2344" y="1879"/>
                    </a:cubicBezTo>
                    <a:cubicBezTo>
                      <a:pt x="2333" y="1896"/>
                      <a:pt x="2323" y="1914"/>
                      <a:pt x="2316" y="1935"/>
                    </a:cubicBezTo>
                    <a:cubicBezTo>
                      <a:pt x="2400" y="1996"/>
                      <a:pt x="2516" y="2026"/>
                      <a:pt x="2568" y="2119"/>
                    </a:cubicBezTo>
                    <a:cubicBezTo>
                      <a:pt x="2616" y="2149"/>
                      <a:pt x="2681" y="2148"/>
                      <a:pt x="2748" y="2159"/>
                    </a:cubicBezTo>
                    <a:cubicBezTo>
                      <a:pt x="2763" y="2161"/>
                      <a:pt x="2776" y="2172"/>
                      <a:pt x="2792" y="2175"/>
                    </a:cubicBezTo>
                    <a:cubicBezTo>
                      <a:pt x="2839" y="2183"/>
                      <a:pt x="2884" y="2168"/>
                      <a:pt x="2928" y="2171"/>
                    </a:cubicBezTo>
                    <a:cubicBezTo>
                      <a:pt x="2973" y="2146"/>
                      <a:pt x="3033" y="2137"/>
                      <a:pt x="3076" y="2111"/>
                    </a:cubicBezTo>
                    <a:cubicBezTo>
                      <a:pt x="3077" y="2073"/>
                      <a:pt x="3060" y="2043"/>
                      <a:pt x="3048" y="2015"/>
                    </a:cubicBezTo>
                    <a:close/>
                    <a:moveTo>
                      <a:pt x="1916" y="1727"/>
                    </a:moveTo>
                    <a:cubicBezTo>
                      <a:pt x="1923" y="1727"/>
                      <a:pt x="1926" y="1724"/>
                      <a:pt x="1928" y="1719"/>
                    </a:cubicBezTo>
                    <a:cubicBezTo>
                      <a:pt x="1922" y="1719"/>
                      <a:pt x="1914" y="1718"/>
                      <a:pt x="1916" y="1727"/>
                    </a:cubicBezTo>
                    <a:close/>
                    <a:moveTo>
                      <a:pt x="1648" y="1731"/>
                    </a:moveTo>
                    <a:cubicBezTo>
                      <a:pt x="1651" y="1731"/>
                      <a:pt x="1653" y="1731"/>
                      <a:pt x="1656" y="1731"/>
                    </a:cubicBezTo>
                    <a:cubicBezTo>
                      <a:pt x="1662" y="1721"/>
                      <a:pt x="1642" y="1719"/>
                      <a:pt x="1644" y="1727"/>
                    </a:cubicBezTo>
                    <a:cubicBezTo>
                      <a:pt x="1646" y="1727"/>
                      <a:pt x="1649" y="1728"/>
                      <a:pt x="1648" y="1731"/>
                    </a:cubicBezTo>
                    <a:close/>
                    <a:moveTo>
                      <a:pt x="2008" y="1735"/>
                    </a:moveTo>
                    <a:cubicBezTo>
                      <a:pt x="2016" y="1739"/>
                      <a:pt x="2026" y="1725"/>
                      <a:pt x="2016" y="1723"/>
                    </a:cubicBezTo>
                    <a:cubicBezTo>
                      <a:pt x="2015" y="1729"/>
                      <a:pt x="2009" y="1730"/>
                      <a:pt x="2008" y="1735"/>
                    </a:cubicBezTo>
                    <a:close/>
                    <a:moveTo>
                      <a:pt x="2084" y="1735"/>
                    </a:moveTo>
                    <a:cubicBezTo>
                      <a:pt x="2079" y="1735"/>
                      <a:pt x="2080" y="1728"/>
                      <a:pt x="2076" y="1727"/>
                    </a:cubicBezTo>
                    <a:cubicBezTo>
                      <a:pt x="2071" y="1735"/>
                      <a:pt x="2082" y="1746"/>
                      <a:pt x="2084" y="1735"/>
                    </a:cubicBezTo>
                    <a:close/>
                    <a:moveTo>
                      <a:pt x="1652" y="1743"/>
                    </a:moveTo>
                    <a:cubicBezTo>
                      <a:pt x="1661" y="1744"/>
                      <a:pt x="1667" y="1742"/>
                      <a:pt x="1668" y="1735"/>
                    </a:cubicBezTo>
                    <a:cubicBezTo>
                      <a:pt x="1663" y="1730"/>
                      <a:pt x="1651" y="1732"/>
                      <a:pt x="1652" y="1743"/>
                    </a:cubicBezTo>
                    <a:close/>
                    <a:moveTo>
                      <a:pt x="1728" y="1755"/>
                    </a:moveTo>
                    <a:cubicBezTo>
                      <a:pt x="1724" y="1765"/>
                      <a:pt x="1736" y="1778"/>
                      <a:pt x="1740" y="1767"/>
                    </a:cubicBezTo>
                    <a:cubicBezTo>
                      <a:pt x="1737" y="1766"/>
                      <a:pt x="1732" y="1767"/>
                      <a:pt x="1732" y="1763"/>
                    </a:cubicBezTo>
                    <a:cubicBezTo>
                      <a:pt x="1736" y="1751"/>
                      <a:pt x="1740" y="1734"/>
                      <a:pt x="1720" y="1731"/>
                    </a:cubicBezTo>
                    <a:cubicBezTo>
                      <a:pt x="1710" y="1741"/>
                      <a:pt x="1721" y="1750"/>
                      <a:pt x="1728" y="1755"/>
                    </a:cubicBezTo>
                    <a:close/>
                    <a:moveTo>
                      <a:pt x="2180" y="1739"/>
                    </a:moveTo>
                    <a:cubicBezTo>
                      <a:pt x="2168" y="1739"/>
                      <a:pt x="2192" y="1755"/>
                      <a:pt x="2180" y="1755"/>
                    </a:cubicBezTo>
                    <a:cubicBezTo>
                      <a:pt x="2168" y="1750"/>
                      <a:pt x="2159" y="1741"/>
                      <a:pt x="2152" y="1731"/>
                    </a:cubicBezTo>
                    <a:cubicBezTo>
                      <a:pt x="2136" y="1736"/>
                      <a:pt x="2131" y="1729"/>
                      <a:pt x="2120" y="1735"/>
                    </a:cubicBezTo>
                    <a:cubicBezTo>
                      <a:pt x="2125" y="1758"/>
                      <a:pt x="2144" y="1774"/>
                      <a:pt x="2128" y="1791"/>
                    </a:cubicBezTo>
                    <a:cubicBezTo>
                      <a:pt x="2139" y="1793"/>
                      <a:pt x="2145" y="1801"/>
                      <a:pt x="2156" y="1803"/>
                    </a:cubicBezTo>
                    <a:cubicBezTo>
                      <a:pt x="2158" y="1798"/>
                      <a:pt x="2160" y="1794"/>
                      <a:pt x="2164" y="1791"/>
                    </a:cubicBezTo>
                    <a:cubicBezTo>
                      <a:pt x="2165" y="1830"/>
                      <a:pt x="2165" y="1788"/>
                      <a:pt x="2180" y="1787"/>
                    </a:cubicBezTo>
                    <a:cubicBezTo>
                      <a:pt x="2178" y="1780"/>
                      <a:pt x="2161" y="1787"/>
                      <a:pt x="2160" y="1779"/>
                    </a:cubicBezTo>
                    <a:cubicBezTo>
                      <a:pt x="2165" y="1769"/>
                      <a:pt x="2148" y="1762"/>
                      <a:pt x="2160" y="1759"/>
                    </a:cubicBezTo>
                    <a:cubicBezTo>
                      <a:pt x="2169" y="1764"/>
                      <a:pt x="2186" y="1772"/>
                      <a:pt x="2176" y="1783"/>
                    </a:cubicBezTo>
                    <a:cubicBezTo>
                      <a:pt x="2194" y="1783"/>
                      <a:pt x="2201" y="1793"/>
                      <a:pt x="2216" y="1795"/>
                    </a:cubicBezTo>
                    <a:cubicBezTo>
                      <a:pt x="2222" y="1793"/>
                      <a:pt x="2217" y="1780"/>
                      <a:pt x="2224" y="1779"/>
                    </a:cubicBezTo>
                    <a:cubicBezTo>
                      <a:pt x="2224" y="1785"/>
                      <a:pt x="2234" y="1783"/>
                      <a:pt x="2232" y="1775"/>
                    </a:cubicBezTo>
                    <a:cubicBezTo>
                      <a:pt x="2213" y="1759"/>
                      <a:pt x="2196" y="1749"/>
                      <a:pt x="2180" y="1739"/>
                    </a:cubicBezTo>
                    <a:close/>
                    <a:moveTo>
                      <a:pt x="1812" y="1755"/>
                    </a:moveTo>
                    <a:cubicBezTo>
                      <a:pt x="1831" y="1759"/>
                      <a:pt x="1814" y="1722"/>
                      <a:pt x="1808" y="1739"/>
                    </a:cubicBezTo>
                    <a:cubicBezTo>
                      <a:pt x="1820" y="1742"/>
                      <a:pt x="1813" y="1745"/>
                      <a:pt x="1812" y="1755"/>
                    </a:cubicBezTo>
                    <a:close/>
                    <a:moveTo>
                      <a:pt x="1864" y="1747"/>
                    </a:moveTo>
                    <a:cubicBezTo>
                      <a:pt x="1881" y="1740"/>
                      <a:pt x="1886" y="1765"/>
                      <a:pt x="1896" y="1751"/>
                    </a:cubicBezTo>
                    <a:cubicBezTo>
                      <a:pt x="1891" y="1739"/>
                      <a:pt x="1876" y="1741"/>
                      <a:pt x="1872" y="1739"/>
                    </a:cubicBezTo>
                    <a:cubicBezTo>
                      <a:pt x="1872" y="1737"/>
                      <a:pt x="1871" y="1734"/>
                      <a:pt x="1868" y="1735"/>
                    </a:cubicBezTo>
                    <a:cubicBezTo>
                      <a:pt x="1868" y="1741"/>
                      <a:pt x="1866" y="1744"/>
                      <a:pt x="1864" y="1747"/>
                    </a:cubicBezTo>
                    <a:close/>
                    <a:moveTo>
                      <a:pt x="1648" y="1859"/>
                    </a:moveTo>
                    <a:cubicBezTo>
                      <a:pt x="1657" y="1850"/>
                      <a:pt x="1681" y="1857"/>
                      <a:pt x="1688" y="1847"/>
                    </a:cubicBezTo>
                    <a:cubicBezTo>
                      <a:pt x="1674" y="1845"/>
                      <a:pt x="1660" y="1827"/>
                      <a:pt x="1668" y="1815"/>
                    </a:cubicBezTo>
                    <a:cubicBezTo>
                      <a:pt x="1622" y="1821"/>
                      <a:pt x="1636" y="1767"/>
                      <a:pt x="1620" y="1743"/>
                    </a:cubicBezTo>
                    <a:cubicBezTo>
                      <a:pt x="1619" y="1785"/>
                      <a:pt x="1619" y="1827"/>
                      <a:pt x="1632" y="1855"/>
                    </a:cubicBezTo>
                    <a:cubicBezTo>
                      <a:pt x="1635" y="1841"/>
                      <a:pt x="1652" y="1851"/>
                      <a:pt x="1648" y="1859"/>
                    </a:cubicBezTo>
                    <a:close/>
                    <a:moveTo>
                      <a:pt x="1660" y="1755"/>
                    </a:moveTo>
                    <a:cubicBezTo>
                      <a:pt x="1663" y="1755"/>
                      <a:pt x="1665" y="1755"/>
                      <a:pt x="1668" y="1755"/>
                    </a:cubicBezTo>
                    <a:cubicBezTo>
                      <a:pt x="1674" y="1745"/>
                      <a:pt x="1654" y="1743"/>
                      <a:pt x="1656" y="1751"/>
                    </a:cubicBezTo>
                    <a:cubicBezTo>
                      <a:pt x="1658" y="1751"/>
                      <a:pt x="1661" y="1752"/>
                      <a:pt x="1660" y="1755"/>
                    </a:cubicBezTo>
                    <a:close/>
                    <a:moveTo>
                      <a:pt x="2004" y="1759"/>
                    </a:moveTo>
                    <a:cubicBezTo>
                      <a:pt x="2009" y="1764"/>
                      <a:pt x="2019" y="1764"/>
                      <a:pt x="2020" y="1755"/>
                    </a:cubicBezTo>
                    <a:cubicBezTo>
                      <a:pt x="2015" y="1750"/>
                      <a:pt x="2005" y="1750"/>
                      <a:pt x="2004" y="1759"/>
                    </a:cubicBezTo>
                    <a:close/>
                    <a:moveTo>
                      <a:pt x="2244" y="1755"/>
                    </a:moveTo>
                    <a:cubicBezTo>
                      <a:pt x="2244" y="1764"/>
                      <a:pt x="2244" y="1774"/>
                      <a:pt x="2244" y="1783"/>
                    </a:cubicBezTo>
                    <a:cubicBezTo>
                      <a:pt x="2267" y="1779"/>
                      <a:pt x="2256" y="1790"/>
                      <a:pt x="2268" y="1791"/>
                    </a:cubicBezTo>
                    <a:cubicBezTo>
                      <a:pt x="2276" y="1782"/>
                      <a:pt x="2266" y="1777"/>
                      <a:pt x="2272" y="1763"/>
                    </a:cubicBezTo>
                    <a:cubicBezTo>
                      <a:pt x="2258" y="1766"/>
                      <a:pt x="2267" y="1747"/>
                      <a:pt x="2252" y="1751"/>
                    </a:cubicBezTo>
                    <a:cubicBezTo>
                      <a:pt x="2251" y="1754"/>
                      <a:pt x="2249" y="1756"/>
                      <a:pt x="2244" y="1755"/>
                    </a:cubicBezTo>
                    <a:close/>
                    <a:moveTo>
                      <a:pt x="1848" y="1775"/>
                    </a:moveTo>
                    <a:cubicBezTo>
                      <a:pt x="1853" y="1793"/>
                      <a:pt x="1848" y="1788"/>
                      <a:pt x="1844" y="1803"/>
                    </a:cubicBezTo>
                    <a:cubicBezTo>
                      <a:pt x="1856" y="1812"/>
                      <a:pt x="1869" y="1792"/>
                      <a:pt x="1872" y="1779"/>
                    </a:cubicBezTo>
                    <a:cubicBezTo>
                      <a:pt x="1868" y="1774"/>
                      <a:pt x="1865" y="1767"/>
                      <a:pt x="1860" y="1763"/>
                    </a:cubicBezTo>
                    <a:cubicBezTo>
                      <a:pt x="1863" y="1774"/>
                      <a:pt x="1852" y="1771"/>
                      <a:pt x="1848" y="1775"/>
                    </a:cubicBezTo>
                    <a:close/>
                    <a:moveTo>
                      <a:pt x="2124" y="1787"/>
                    </a:moveTo>
                    <a:cubicBezTo>
                      <a:pt x="2124" y="1782"/>
                      <a:pt x="2124" y="1776"/>
                      <a:pt x="2124" y="1771"/>
                    </a:cubicBezTo>
                    <a:cubicBezTo>
                      <a:pt x="2119" y="1767"/>
                      <a:pt x="2109" y="1767"/>
                      <a:pt x="2104" y="1763"/>
                    </a:cubicBezTo>
                    <a:cubicBezTo>
                      <a:pt x="2104" y="1768"/>
                      <a:pt x="2103" y="1772"/>
                      <a:pt x="2096" y="1771"/>
                    </a:cubicBezTo>
                    <a:cubicBezTo>
                      <a:pt x="2096" y="1769"/>
                      <a:pt x="2093" y="1766"/>
                      <a:pt x="2092" y="1771"/>
                    </a:cubicBezTo>
                    <a:cubicBezTo>
                      <a:pt x="2102" y="1785"/>
                      <a:pt x="2110" y="1778"/>
                      <a:pt x="2124" y="1787"/>
                    </a:cubicBezTo>
                    <a:close/>
                    <a:moveTo>
                      <a:pt x="2092" y="1807"/>
                    </a:moveTo>
                    <a:cubicBezTo>
                      <a:pt x="2099" y="1817"/>
                      <a:pt x="2097" y="1811"/>
                      <a:pt x="2112" y="1811"/>
                    </a:cubicBezTo>
                    <a:cubicBezTo>
                      <a:pt x="2119" y="1817"/>
                      <a:pt x="2118" y="1832"/>
                      <a:pt x="2132" y="1831"/>
                    </a:cubicBezTo>
                    <a:cubicBezTo>
                      <a:pt x="2135" y="1826"/>
                      <a:pt x="2137" y="1820"/>
                      <a:pt x="2136" y="1811"/>
                    </a:cubicBezTo>
                    <a:cubicBezTo>
                      <a:pt x="2128" y="1809"/>
                      <a:pt x="2122" y="1803"/>
                      <a:pt x="2120" y="1795"/>
                    </a:cubicBezTo>
                    <a:cubicBezTo>
                      <a:pt x="2110" y="1802"/>
                      <a:pt x="2081" y="1810"/>
                      <a:pt x="2080" y="1787"/>
                    </a:cubicBezTo>
                    <a:cubicBezTo>
                      <a:pt x="2063" y="1783"/>
                      <a:pt x="2072" y="1814"/>
                      <a:pt x="2056" y="1799"/>
                    </a:cubicBezTo>
                    <a:cubicBezTo>
                      <a:pt x="2051" y="1809"/>
                      <a:pt x="2046" y="1818"/>
                      <a:pt x="2040" y="1827"/>
                    </a:cubicBezTo>
                    <a:cubicBezTo>
                      <a:pt x="2034" y="1826"/>
                      <a:pt x="2033" y="1820"/>
                      <a:pt x="2028" y="1819"/>
                    </a:cubicBezTo>
                    <a:cubicBezTo>
                      <a:pt x="2025" y="1830"/>
                      <a:pt x="1991" y="1837"/>
                      <a:pt x="2012" y="1847"/>
                    </a:cubicBezTo>
                    <a:cubicBezTo>
                      <a:pt x="2029" y="1833"/>
                      <a:pt x="2047" y="1846"/>
                      <a:pt x="2064" y="1847"/>
                    </a:cubicBezTo>
                    <a:cubicBezTo>
                      <a:pt x="2070" y="1845"/>
                      <a:pt x="2065" y="1832"/>
                      <a:pt x="2072" y="1831"/>
                    </a:cubicBezTo>
                    <a:cubicBezTo>
                      <a:pt x="2076" y="1840"/>
                      <a:pt x="2088" y="1842"/>
                      <a:pt x="2092" y="1851"/>
                    </a:cubicBezTo>
                    <a:cubicBezTo>
                      <a:pt x="2082" y="1857"/>
                      <a:pt x="2072" y="1863"/>
                      <a:pt x="2060" y="1867"/>
                    </a:cubicBezTo>
                    <a:cubicBezTo>
                      <a:pt x="2066" y="1890"/>
                      <a:pt x="2099" y="1875"/>
                      <a:pt x="2100" y="1895"/>
                    </a:cubicBezTo>
                    <a:cubicBezTo>
                      <a:pt x="2098" y="1876"/>
                      <a:pt x="2105" y="1888"/>
                      <a:pt x="2112" y="1891"/>
                    </a:cubicBezTo>
                    <a:cubicBezTo>
                      <a:pt x="2115" y="1880"/>
                      <a:pt x="2106" y="1881"/>
                      <a:pt x="2108" y="1871"/>
                    </a:cubicBezTo>
                    <a:cubicBezTo>
                      <a:pt x="2120" y="1874"/>
                      <a:pt x="2116" y="1860"/>
                      <a:pt x="2128" y="1863"/>
                    </a:cubicBezTo>
                    <a:cubicBezTo>
                      <a:pt x="2127" y="1847"/>
                      <a:pt x="2126" y="1847"/>
                      <a:pt x="2112" y="1839"/>
                    </a:cubicBezTo>
                    <a:cubicBezTo>
                      <a:pt x="2113" y="1849"/>
                      <a:pt x="2106" y="1852"/>
                      <a:pt x="2100" y="1855"/>
                    </a:cubicBezTo>
                    <a:cubicBezTo>
                      <a:pt x="2105" y="1831"/>
                      <a:pt x="2074" y="1833"/>
                      <a:pt x="2092" y="1807"/>
                    </a:cubicBezTo>
                    <a:close/>
                    <a:moveTo>
                      <a:pt x="1900" y="1803"/>
                    </a:moveTo>
                    <a:cubicBezTo>
                      <a:pt x="1904" y="1803"/>
                      <a:pt x="1905" y="1806"/>
                      <a:pt x="1908" y="1807"/>
                    </a:cubicBezTo>
                    <a:cubicBezTo>
                      <a:pt x="1908" y="1803"/>
                      <a:pt x="1911" y="1802"/>
                      <a:pt x="1912" y="1799"/>
                    </a:cubicBezTo>
                    <a:cubicBezTo>
                      <a:pt x="1908" y="1799"/>
                      <a:pt x="1907" y="1796"/>
                      <a:pt x="1904" y="1795"/>
                    </a:cubicBezTo>
                    <a:cubicBezTo>
                      <a:pt x="1904" y="1799"/>
                      <a:pt x="1901" y="1800"/>
                      <a:pt x="1900" y="1803"/>
                    </a:cubicBezTo>
                    <a:close/>
                    <a:moveTo>
                      <a:pt x="1760" y="1807"/>
                    </a:moveTo>
                    <a:cubicBezTo>
                      <a:pt x="1763" y="1807"/>
                      <a:pt x="1765" y="1807"/>
                      <a:pt x="1768" y="1807"/>
                    </a:cubicBezTo>
                    <a:cubicBezTo>
                      <a:pt x="1768" y="1804"/>
                      <a:pt x="1768" y="1802"/>
                      <a:pt x="1768" y="1799"/>
                    </a:cubicBezTo>
                    <a:cubicBezTo>
                      <a:pt x="1765" y="1799"/>
                      <a:pt x="1763" y="1799"/>
                      <a:pt x="1760" y="1799"/>
                    </a:cubicBezTo>
                    <a:cubicBezTo>
                      <a:pt x="1760" y="1802"/>
                      <a:pt x="1760" y="1804"/>
                      <a:pt x="1760" y="1807"/>
                    </a:cubicBezTo>
                    <a:close/>
                    <a:moveTo>
                      <a:pt x="1996" y="1811"/>
                    </a:moveTo>
                    <a:cubicBezTo>
                      <a:pt x="1999" y="1811"/>
                      <a:pt x="2001" y="1811"/>
                      <a:pt x="2004" y="1811"/>
                    </a:cubicBezTo>
                    <a:cubicBezTo>
                      <a:pt x="2004" y="1807"/>
                      <a:pt x="2007" y="1806"/>
                      <a:pt x="2008" y="1803"/>
                    </a:cubicBezTo>
                    <a:cubicBezTo>
                      <a:pt x="2002" y="1803"/>
                      <a:pt x="1999" y="1801"/>
                      <a:pt x="1996" y="1799"/>
                    </a:cubicBezTo>
                    <a:cubicBezTo>
                      <a:pt x="1996" y="1803"/>
                      <a:pt x="1996" y="1807"/>
                      <a:pt x="1996" y="1811"/>
                    </a:cubicBezTo>
                    <a:close/>
                    <a:moveTo>
                      <a:pt x="1860" y="1839"/>
                    </a:moveTo>
                    <a:cubicBezTo>
                      <a:pt x="1858" y="1832"/>
                      <a:pt x="1865" y="1823"/>
                      <a:pt x="1864" y="1807"/>
                    </a:cubicBezTo>
                    <a:cubicBezTo>
                      <a:pt x="1851" y="1810"/>
                      <a:pt x="1847" y="1822"/>
                      <a:pt x="1848" y="1839"/>
                    </a:cubicBezTo>
                    <a:cubicBezTo>
                      <a:pt x="1855" y="1837"/>
                      <a:pt x="1858" y="1845"/>
                      <a:pt x="1860" y="1839"/>
                    </a:cubicBezTo>
                    <a:close/>
                    <a:moveTo>
                      <a:pt x="1952" y="1823"/>
                    </a:moveTo>
                    <a:cubicBezTo>
                      <a:pt x="1967" y="1834"/>
                      <a:pt x="1970" y="1808"/>
                      <a:pt x="1952" y="1823"/>
                    </a:cubicBezTo>
                    <a:close/>
                    <a:moveTo>
                      <a:pt x="1976" y="1851"/>
                    </a:moveTo>
                    <a:cubicBezTo>
                      <a:pt x="1974" y="1843"/>
                      <a:pt x="1982" y="1823"/>
                      <a:pt x="1968" y="1827"/>
                    </a:cubicBezTo>
                    <a:cubicBezTo>
                      <a:pt x="1968" y="1838"/>
                      <a:pt x="1966" y="1851"/>
                      <a:pt x="1976" y="1851"/>
                    </a:cubicBezTo>
                    <a:close/>
                    <a:moveTo>
                      <a:pt x="2148" y="1843"/>
                    </a:moveTo>
                    <a:cubicBezTo>
                      <a:pt x="2147" y="1837"/>
                      <a:pt x="2149" y="1828"/>
                      <a:pt x="2144" y="1827"/>
                    </a:cubicBezTo>
                    <a:cubicBezTo>
                      <a:pt x="2139" y="1832"/>
                      <a:pt x="2139" y="1842"/>
                      <a:pt x="2148" y="1843"/>
                    </a:cubicBezTo>
                    <a:close/>
                    <a:moveTo>
                      <a:pt x="1724" y="1855"/>
                    </a:moveTo>
                    <a:cubicBezTo>
                      <a:pt x="1730" y="1853"/>
                      <a:pt x="1745" y="1860"/>
                      <a:pt x="1744" y="1851"/>
                    </a:cubicBezTo>
                    <a:cubicBezTo>
                      <a:pt x="1735" y="1850"/>
                      <a:pt x="1727" y="1842"/>
                      <a:pt x="1724" y="1855"/>
                    </a:cubicBezTo>
                    <a:close/>
                    <a:moveTo>
                      <a:pt x="2180" y="1855"/>
                    </a:moveTo>
                    <a:cubicBezTo>
                      <a:pt x="2166" y="1874"/>
                      <a:pt x="2203" y="1860"/>
                      <a:pt x="2180" y="1855"/>
                    </a:cubicBezTo>
                    <a:close/>
                    <a:moveTo>
                      <a:pt x="2224" y="1867"/>
                    </a:moveTo>
                    <a:cubicBezTo>
                      <a:pt x="2231" y="1866"/>
                      <a:pt x="2237" y="1864"/>
                      <a:pt x="2240" y="1859"/>
                    </a:cubicBezTo>
                    <a:cubicBezTo>
                      <a:pt x="2235" y="1858"/>
                      <a:pt x="2232" y="1853"/>
                      <a:pt x="2224" y="1855"/>
                    </a:cubicBezTo>
                    <a:cubicBezTo>
                      <a:pt x="2224" y="1859"/>
                      <a:pt x="2224" y="1863"/>
                      <a:pt x="2224" y="1867"/>
                    </a:cubicBezTo>
                    <a:close/>
                    <a:moveTo>
                      <a:pt x="1864" y="1871"/>
                    </a:moveTo>
                    <a:cubicBezTo>
                      <a:pt x="1865" y="1865"/>
                      <a:pt x="1871" y="1864"/>
                      <a:pt x="1872" y="1859"/>
                    </a:cubicBezTo>
                    <a:cubicBezTo>
                      <a:pt x="1864" y="1855"/>
                      <a:pt x="1854" y="1869"/>
                      <a:pt x="1864" y="1871"/>
                    </a:cubicBezTo>
                    <a:close/>
                    <a:moveTo>
                      <a:pt x="1660" y="1915"/>
                    </a:moveTo>
                    <a:cubicBezTo>
                      <a:pt x="1666" y="1909"/>
                      <a:pt x="1664" y="1895"/>
                      <a:pt x="1664" y="1883"/>
                    </a:cubicBezTo>
                    <a:cubicBezTo>
                      <a:pt x="1647" y="1888"/>
                      <a:pt x="1649" y="1868"/>
                      <a:pt x="1632" y="1863"/>
                    </a:cubicBezTo>
                    <a:cubicBezTo>
                      <a:pt x="1639" y="1883"/>
                      <a:pt x="1642" y="1906"/>
                      <a:pt x="1660" y="1915"/>
                    </a:cubicBezTo>
                    <a:close/>
                    <a:moveTo>
                      <a:pt x="1656" y="1875"/>
                    </a:moveTo>
                    <a:cubicBezTo>
                      <a:pt x="1659" y="1875"/>
                      <a:pt x="1661" y="1875"/>
                      <a:pt x="1664" y="1875"/>
                    </a:cubicBezTo>
                    <a:cubicBezTo>
                      <a:pt x="1664" y="1872"/>
                      <a:pt x="1664" y="1870"/>
                      <a:pt x="1664" y="1867"/>
                    </a:cubicBezTo>
                    <a:cubicBezTo>
                      <a:pt x="1661" y="1867"/>
                      <a:pt x="1659" y="1867"/>
                      <a:pt x="1656" y="1867"/>
                    </a:cubicBezTo>
                    <a:cubicBezTo>
                      <a:pt x="1656" y="1870"/>
                      <a:pt x="1656" y="1872"/>
                      <a:pt x="1656" y="1875"/>
                    </a:cubicBezTo>
                    <a:close/>
                    <a:moveTo>
                      <a:pt x="1804" y="1915"/>
                    </a:moveTo>
                    <a:cubicBezTo>
                      <a:pt x="1805" y="1902"/>
                      <a:pt x="1807" y="1889"/>
                      <a:pt x="1816" y="1883"/>
                    </a:cubicBezTo>
                    <a:cubicBezTo>
                      <a:pt x="1803" y="1880"/>
                      <a:pt x="1795" y="1872"/>
                      <a:pt x="1776" y="1875"/>
                    </a:cubicBezTo>
                    <a:cubicBezTo>
                      <a:pt x="1782" y="1892"/>
                      <a:pt x="1780" y="1917"/>
                      <a:pt x="1804" y="1915"/>
                    </a:cubicBezTo>
                    <a:close/>
                    <a:moveTo>
                      <a:pt x="1816" y="1919"/>
                    </a:moveTo>
                    <a:cubicBezTo>
                      <a:pt x="1825" y="1922"/>
                      <a:pt x="1825" y="1899"/>
                      <a:pt x="1820" y="1911"/>
                    </a:cubicBezTo>
                    <a:cubicBezTo>
                      <a:pt x="1820" y="1917"/>
                      <a:pt x="1808" y="1916"/>
                      <a:pt x="1816" y="1919"/>
                    </a:cubicBezTo>
                    <a:close/>
                    <a:moveTo>
                      <a:pt x="1876" y="1931"/>
                    </a:moveTo>
                    <a:cubicBezTo>
                      <a:pt x="1880" y="1950"/>
                      <a:pt x="1891" y="1962"/>
                      <a:pt x="1904" y="1971"/>
                    </a:cubicBezTo>
                    <a:cubicBezTo>
                      <a:pt x="1907" y="1967"/>
                      <a:pt x="1923" y="1955"/>
                      <a:pt x="1912" y="1951"/>
                    </a:cubicBezTo>
                    <a:cubicBezTo>
                      <a:pt x="1907" y="1951"/>
                      <a:pt x="1899" y="1917"/>
                      <a:pt x="1876" y="1931"/>
                    </a:cubicBezTo>
                    <a:close/>
                    <a:moveTo>
                      <a:pt x="1728" y="1975"/>
                    </a:moveTo>
                    <a:cubicBezTo>
                      <a:pt x="1722" y="1948"/>
                      <a:pt x="1688" y="1949"/>
                      <a:pt x="1668" y="1935"/>
                    </a:cubicBezTo>
                    <a:cubicBezTo>
                      <a:pt x="1670" y="1955"/>
                      <a:pt x="1685" y="1963"/>
                      <a:pt x="1700" y="1971"/>
                    </a:cubicBezTo>
                    <a:cubicBezTo>
                      <a:pt x="1713" y="1972"/>
                      <a:pt x="1690" y="1959"/>
                      <a:pt x="1704" y="1959"/>
                    </a:cubicBezTo>
                    <a:cubicBezTo>
                      <a:pt x="1704" y="1972"/>
                      <a:pt x="1723" y="1967"/>
                      <a:pt x="1728" y="1975"/>
                    </a:cubicBezTo>
                    <a:close/>
                    <a:moveTo>
                      <a:pt x="2152" y="1947"/>
                    </a:moveTo>
                    <a:cubicBezTo>
                      <a:pt x="2154" y="1954"/>
                      <a:pt x="2157" y="1946"/>
                      <a:pt x="2164" y="1947"/>
                    </a:cubicBezTo>
                    <a:cubicBezTo>
                      <a:pt x="2165" y="1960"/>
                      <a:pt x="2155" y="1976"/>
                      <a:pt x="2160" y="1987"/>
                    </a:cubicBezTo>
                    <a:cubicBezTo>
                      <a:pt x="2167" y="1973"/>
                      <a:pt x="2186" y="1970"/>
                      <a:pt x="2192" y="1955"/>
                    </a:cubicBezTo>
                    <a:cubicBezTo>
                      <a:pt x="2168" y="1963"/>
                      <a:pt x="2188" y="1944"/>
                      <a:pt x="2192" y="1935"/>
                    </a:cubicBezTo>
                    <a:cubicBezTo>
                      <a:pt x="2178" y="1945"/>
                      <a:pt x="2155" y="1934"/>
                      <a:pt x="2152" y="1947"/>
                    </a:cubicBezTo>
                    <a:close/>
                    <a:moveTo>
                      <a:pt x="2132" y="1951"/>
                    </a:moveTo>
                    <a:cubicBezTo>
                      <a:pt x="2139" y="1951"/>
                      <a:pt x="2142" y="1948"/>
                      <a:pt x="2144" y="1943"/>
                    </a:cubicBezTo>
                    <a:cubicBezTo>
                      <a:pt x="2138" y="1943"/>
                      <a:pt x="2130" y="1942"/>
                      <a:pt x="2132" y="1951"/>
                    </a:cubicBezTo>
                    <a:close/>
                    <a:moveTo>
                      <a:pt x="2048" y="1987"/>
                    </a:moveTo>
                    <a:cubicBezTo>
                      <a:pt x="2064" y="1993"/>
                      <a:pt x="2078" y="1980"/>
                      <a:pt x="2076" y="1999"/>
                    </a:cubicBezTo>
                    <a:cubicBezTo>
                      <a:pt x="2088" y="1996"/>
                      <a:pt x="2084" y="1996"/>
                      <a:pt x="2096" y="1999"/>
                    </a:cubicBezTo>
                    <a:cubicBezTo>
                      <a:pt x="2099" y="1984"/>
                      <a:pt x="2083" y="1980"/>
                      <a:pt x="2092" y="1971"/>
                    </a:cubicBezTo>
                    <a:cubicBezTo>
                      <a:pt x="2076" y="1961"/>
                      <a:pt x="2057" y="1956"/>
                      <a:pt x="2040" y="1947"/>
                    </a:cubicBezTo>
                    <a:cubicBezTo>
                      <a:pt x="2039" y="1964"/>
                      <a:pt x="2044" y="1975"/>
                      <a:pt x="2048" y="1987"/>
                    </a:cubicBezTo>
                    <a:close/>
                    <a:moveTo>
                      <a:pt x="2120" y="1975"/>
                    </a:moveTo>
                    <a:cubicBezTo>
                      <a:pt x="2120" y="1973"/>
                      <a:pt x="2121" y="1970"/>
                      <a:pt x="2124" y="1971"/>
                    </a:cubicBezTo>
                    <a:cubicBezTo>
                      <a:pt x="2124" y="1966"/>
                      <a:pt x="2123" y="1962"/>
                      <a:pt x="2116" y="1963"/>
                    </a:cubicBezTo>
                    <a:cubicBezTo>
                      <a:pt x="2117" y="1968"/>
                      <a:pt x="2115" y="1974"/>
                      <a:pt x="2120" y="1975"/>
                    </a:cubicBezTo>
                    <a:close/>
                    <a:moveTo>
                      <a:pt x="1500" y="2135"/>
                    </a:moveTo>
                    <a:cubicBezTo>
                      <a:pt x="1517" y="2120"/>
                      <a:pt x="1534" y="2100"/>
                      <a:pt x="1552" y="2087"/>
                    </a:cubicBezTo>
                    <a:cubicBezTo>
                      <a:pt x="1577" y="2069"/>
                      <a:pt x="1634" y="2047"/>
                      <a:pt x="1636" y="2019"/>
                    </a:cubicBezTo>
                    <a:cubicBezTo>
                      <a:pt x="1637" y="2006"/>
                      <a:pt x="1608" y="1962"/>
                      <a:pt x="1588" y="1971"/>
                    </a:cubicBezTo>
                    <a:cubicBezTo>
                      <a:pt x="1570" y="1979"/>
                      <a:pt x="1552" y="1980"/>
                      <a:pt x="1528" y="1987"/>
                    </a:cubicBezTo>
                    <a:cubicBezTo>
                      <a:pt x="1486" y="1999"/>
                      <a:pt x="1436" y="2019"/>
                      <a:pt x="1392" y="2023"/>
                    </a:cubicBezTo>
                    <a:cubicBezTo>
                      <a:pt x="1356" y="2059"/>
                      <a:pt x="1301" y="2085"/>
                      <a:pt x="1268" y="2131"/>
                    </a:cubicBezTo>
                    <a:cubicBezTo>
                      <a:pt x="1260" y="2142"/>
                      <a:pt x="1259" y="2156"/>
                      <a:pt x="1252" y="2167"/>
                    </a:cubicBezTo>
                    <a:cubicBezTo>
                      <a:pt x="1239" y="2186"/>
                      <a:pt x="1218" y="2197"/>
                      <a:pt x="1208" y="2215"/>
                    </a:cubicBezTo>
                    <a:cubicBezTo>
                      <a:pt x="1200" y="2229"/>
                      <a:pt x="1195" y="2253"/>
                      <a:pt x="1188" y="2271"/>
                    </a:cubicBezTo>
                    <a:cubicBezTo>
                      <a:pt x="1162" y="2342"/>
                      <a:pt x="1134" y="2439"/>
                      <a:pt x="1156" y="2511"/>
                    </a:cubicBezTo>
                    <a:cubicBezTo>
                      <a:pt x="1183" y="2542"/>
                      <a:pt x="1271" y="2512"/>
                      <a:pt x="1308" y="2499"/>
                    </a:cubicBezTo>
                    <a:cubicBezTo>
                      <a:pt x="1347" y="2485"/>
                      <a:pt x="1379" y="2459"/>
                      <a:pt x="1408" y="2447"/>
                    </a:cubicBezTo>
                    <a:cubicBezTo>
                      <a:pt x="1421" y="2442"/>
                      <a:pt x="1436" y="2440"/>
                      <a:pt x="1448" y="2435"/>
                    </a:cubicBezTo>
                    <a:cubicBezTo>
                      <a:pt x="1490" y="2418"/>
                      <a:pt x="1511" y="2403"/>
                      <a:pt x="1544" y="2375"/>
                    </a:cubicBezTo>
                    <a:cubicBezTo>
                      <a:pt x="1575" y="2349"/>
                      <a:pt x="1589" y="2323"/>
                      <a:pt x="1608" y="2295"/>
                    </a:cubicBezTo>
                    <a:cubicBezTo>
                      <a:pt x="1613" y="2288"/>
                      <a:pt x="1623" y="2282"/>
                      <a:pt x="1628" y="2275"/>
                    </a:cubicBezTo>
                    <a:cubicBezTo>
                      <a:pt x="1654" y="2235"/>
                      <a:pt x="1662" y="2203"/>
                      <a:pt x="1684" y="2159"/>
                    </a:cubicBezTo>
                    <a:cubicBezTo>
                      <a:pt x="1696" y="2136"/>
                      <a:pt x="1716" y="2111"/>
                      <a:pt x="1712" y="2095"/>
                    </a:cubicBezTo>
                    <a:cubicBezTo>
                      <a:pt x="1695" y="2031"/>
                      <a:pt x="1594" y="2110"/>
                      <a:pt x="1580" y="2123"/>
                    </a:cubicBezTo>
                    <a:cubicBezTo>
                      <a:pt x="1574" y="2128"/>
                      <a:pt x="1566" y="2131"/>
                      <a:pt x="1560" y="2135"/>
                    </a:cubicBezTo>
                    <a:cubicBezTo>
                      <a:pt x="1526" y="2160"/>
                      <a:pt x="1513" y="2189"/>
                      <a:pt x="1468" y="2195"/>
                    </a:cubicBezTo>
                    <a:cubicBezTo>
                      <a:pt x="1450" y="2165"/>
                      <a:pt x="1483" y="2150"/>
                      <a:pt x="1500" y="2135"/>
                    </a:cubicBezTo>
                    <a:close/>
                    <a:moveTo>
                      <a:pt x="1984" y="1983"/>
                    </a:moveTo>
                    <a:cubicBezTo>
                      <a:pt x="1977" y="1978"/>
                      <a:pt x="1961" y="1983"/>
                      <a:pt x="1956" y="1975"/>
                    </a:cubicBezTo>
                    <a:cubicBezTo>
                      <a:pt x="1944" y="1988"/>
                      <a:pt x="1963" y="1992"/>
                      <a:pt x="1960" y="2007"/>
                    </a:cubicBezTo>
                    <a:cubicBezTo>
                      <a:pt x="1978" y="1999"/>
                      <a:pt x="1989" y="2020"/>
                      <a:pt x="2004" y="2027"/>
                    </a:cubicBezTo>
                    <a:cubicBezTo>
                      <a:pt x="2003" y="2012"/>
                      <a:pt x="1994" y="2005"/>
                      <a:pt x="1992" y="1991"/>
                    </a:cubicBezTo>
                    <a:cubicBezTo>
                      <a:pt x="1971" y="2000"/>
                      <a:pt x="1989" y="1987"/>
                      <a:pt x="1984" y="1983"/>
                    </a:cubicBezTo>
                    <a:close/>
                    <a:moveTo>
                      <a:pt x="1728" y="2007"/>
                    </a:moveTo>
                    <a:cubicBezTo>
                      <a:pt x="1716" y="2019"/>
                      <a:pt x="1750" y="2019"/>
                      <a:pt x="1744" y="2039"/>
                    </a:cubicBezTo>
                    <a:cubicBezTo>
                      <a:pt x="1765" y="2039"/>
                      <a:pt x="1781" y="2034"/>
                      <a:pt x="1788" y="2019"/>
                    </a:cubicBezTo>
                    <a:cubicBezTo>
                      <a:pt x="1776" y="2019"/>
                      <a:pt x="1779" y="2022"/>
                      <a:pt x="1776" y="2007"/>
                    </a:cubicBezTo>
                    <a:cubicBezTo>
                      <a:pt x="1774" y="2012"/>
                      <a:pt x="1772" y="2016"/>
                      <a:pt x="1768" y="2019"/>
                    </a:cubicBezTo>
                    <a:cubicBezTo>
                      <a:pt x="1747" y="2008"/>
                      <a:pt x="1721" y="1990"/>
                      <a:pt x="1712" y="1979"/>
                    </a:cubicBezTo>
                    <a:cubicBezTo>
                      <a:pt x="1699" y="1994"/>
                      <a:pt x="1719" y="2002"/>
                      <a:pt x="1728" y="2007"/>
                    </a:cubicBezTo>
                    <a:close/>
                    <a:moveTo>
                      <a:pt x="2040" y="1995"/>
                    </a:moveTo>
                    <a:cubicBezTo>
                      <a:pt x="2040" y="1998"/>
                      <a:pt x="2040" y="2000"/>
                      <a:pt x="2040" y="2003"/>
                    </a:cubicBezTo>
                    <a:cubicBezTo>
                      <a:pt x="2050" y="2009"/>
                      <a:pt x="2052" y="1989"/>
                      <a:pt x="2044" y="1991"/>
                    </a:cubicBezTo>
                    <a:cubicBezTo>
                      <a:pt x="2044" y="1993"/>
                      <a:pt x="2043" y="1996"/>
                      <a:pt x="2040" y="1995"/>
                    </a:cubicBezTo>
                    <a:close/>
                    <a:moveTo>
                      <a:pt x="2656" y="2419"/>
                    </a:moveTo>
                    <a:cubicBezTo>
                      <a:pt x="2636" y="2389"/>
                      <a:pt x="2632" y="2351"/>
                      <a:pt x="2620" y="2315"/>
                    </a:cubicBezTo>
                    <a:cubicBezTo>
                      <a:pt x="2608" y="2279"/>
                      <a:pt x="2590" y="2247"/>
                      <a:pt x="2576" y="2215"/>
                    </a:cubicBezTo>
                    <a:cubicBezTo>
                      <a:pt x="2545" y="2180"/>
                      <a:pt x="2510" y="2150"/>
                      <a:pt x="2488" y="2107"/>
                    </a:cubicBezTo>
                    <a:cubicBezTo>
                      <a:pt x="2421" y="2068"/>
                      <a:pt x="2358" y="2027"/>
                      <a:pt x="2284" y="1995"/>
                    </a:cubicBezTo>
                    <a:cubicBezTo>
                      <a:pt x="2270" y="2010"/>
                      <a:pt x="2250" y="2020"/>
                      <a:pt x="2244" y="2043"/>
                    </a:cubicBezTo>
                    <a:cubicBezTo>
                      <a:pt x="2280" y="2086"/>
                      <a:pt x="2310" y="2135"/>
                      <a:pt x="2348" y="2175"/>
                    </a:cubicBezTo>
                    <a:cubicBezTo>
                      <a:pt x="2357" y="2213"/>
                      <a:pt x="2405" y="2232"/>
                      <a:pt x="2392" y="2279"/>
                    </a:cubicBezTo>
                    <a:cubicBezTo>
                      <a:pt x="2335" y="2241"/>
                      <a:pt x="2307" y="2175"/>
                      <a:pt x="2252" y="2135"/>
                    </a:cubicBezTo>
                    <a:cubicBezTo>
                      <a:pt x="2246" y="2108"/>
                      <a:pt x="2220" y="2101"/>
                      <a:pt x="2212" y="2075"/>
                    </a:cubicBezTo>
                    <a:cubicBezTo>
                      <a:pt x="2188" y="2087"/>
                      <a:pt x="2163" y="2098"/>
                      <a:pt x="2152" y="2123"/>
                    </a:cubicBezTo>
                    <a:cubicBezTo>
                      <a:pt x="2167" y="2172"/>
                      <a:pt x="2180" y="2211"/>
                      <a:pt x="2192" y="2259"/>
                    </a:cubicBezTo>
                    <a:cubicBezTo>
                      <a:pt x="2196" y="2274"/>
                      <a:pt x="2199" y="2289"/>
                      <a:pt x="2204" y="2303"/>
                    </a:cubicBezTo>
                    <a:cubicBezTo>
                      <a:pt x="2214" y="2330"/>
                      <a:pt x="2220" y="2358"/>
                      <a:pt x="2232" y="2383"/>
                    </a:cubicBezTo>
                    <a:cubicBezTo>
                      <a:pt x="2247" y="2414"/>
                      <a:pt x="2276" y="2438"/>
                      <a:pt x="2292" y="2471"/>
                    </a:cubicBezTo>
                    <a:cubicBezTo>
                      <a:pt x="2298" y="2483"/>
                      <a:pt x="2297" y="2499"/>
                      <a:pt x="2304" y="2511"/>
                    </a:cubicBezTo>
                    <a:cubicBezTo>
                      <a:pt x="2333" y="2562"/>
                      <a:pt x="2393" y="2581"/>
                      <a:pt x="2424" y="2627"/>
                    </a:cubicBezTo>
                    <a:cubicBezTo>
                      <a:pt x="2452" y="2631"/>
                      <a:pt x="2472" y="2648"/>
                      <a:pt x="2496" y="2655"/>
                    </a:cubicBezTo>
                    <a:cubicBezTo>
                      <a:pt x="2524" y="2663"/>
                      <a:pt x="2556" y="2661"/>
                      <a:pt x="2588" y="2675"/>
                    </a:cubicBezTo>
                    <a:cubicBezTo>
                      <a:pt x="2603" y="2662"/>
                      <a:pt x="2641" y="2672"/>
                      <a:pt x="2660" y="2663"/>
                    </a:cubicBezTo>
                    <a:cubicBezTo>
                      <a:pt x="2669" y="2578"/>
                      <a:pt x="2660" y="2502"/>
                      <a:pt x="2656" y="2419"/>
                    </a:cubicBezTo>
                    <a:close/>
                    <a:moveTo>
                      <a:pt x="1940" y="2007"/>
                    </a:moveTo>
                    <a:cubicBezTo>
                      <a:pt x="1944" y="2007"/>
                      <a:pt x="1945" y="2010"/>
                      <a:pt x="1948" y="2011"/>
                    </a:cubicBezTo>
                    <a:cubicBezTo>
                      <a:pt x="1948" y="2005"/>
                      <a:pt x="1949" y="1997"/>
                      <a:pt x="1940" y="1999"/>
                    </a:cubicBezTo>
                    <a:cubicBezTo>
                      <a:pt x="1940" y="2002"/>
                      <a:pt x="1940" y="2004"/>
                      <a:pt x="1940" y="2007"/>
                    </a:cubicBezTo>
                    <a:close/>
                    <a:moveTo>
                      <a:pt x="1860" y="2043"/>
                    </a:moveTo>
                    <a:cubicBezTo>
                      <a:pt x="1860" y="2026"/>
                      <a:pt x="1841" y="2032"/>
                      <a:pt x="1836" y="2035"/>
                    </a:cubicBezTo>
                    <a:cubicBezTo>
                      <a:pt x="1844" y="2037"/>
                      <a:pt x="1847" y="2045"/>
                      <a:pt x="1860" y="2043"/>
                    </a:cubicBezTo>
                    <a:close/>
                    <a:moveTo>
                      <a:pt x="1880" y="2035"/>
                    </a:moveTo>
                    <a:cubicBezTo>
                      <a:pt x="1861" y="2024"/>
                      <a:pt x="1870" y="2048"/>
                      <a:pt x="1880" y="2035"/>
                    </a:cubicBezTo>
                    <a:close/>
                    <a:moveTo>
                      <a:pt x="1900" y="2031"/>
                    </a:moveTo>
                    <a:cubicBezTo>
                      <a:pt x="1879" y="2041"/>
                      <a:pt x="1914" y="2041"/>
                      <a:pt x="1900" y="2031"/>
                    </a:cubicBezTo>
                    <a:close/>
                    <a:moveTo>
                      <a:pt x="1780" y="2059"/>
                    </a:moveTo>
                    <a:cubicBezTo>
                      <a:pt x="1783" y="2059"/>
                      <a:pt x="1785" y="2059"/>
                      <a:pt x="1788" y="2059"/>
                    </a:cubicBezTo>
                    <a:cubicBezTo>
                      <a:pt x="1788" y="2056"/>
                      <a:pt x="1788" y="2054"/>
                      <a:pt x="1788" y="2051"/>
                    </a:cubicBezTo>
                    <a:cubicBezTo>
                      <a:pt x="1785" y="2051"/>
                      <a:pt x="1783" y="2051"/>
                      <a:pt x="1780" y="2051"/>
                    </a:cubicBezTo>
                    <a:cubicBezTo>
                      <a:pt x="1780" y="2054"/>
                      <a:pt x="1780" y="2056"/>
                      <a:pt x="1780" y="2059"/>
                    </a:cubicBezTo>
                    <a:close/>
                    <a:moveTo>
                      <a:pt x="2048" y="2059"/>
                    </a:moveTo>
                    <a:cubicBezTo>
                      <a:pt x="2061" y="2071"/>
                      <a:pt x="2060" y="2044"/>
                      <a:pt x="2048" y="2059"/>
                    </a:cubicBezTo>
                    <a:close/>
                    <a:moveTo>
                      <a:pt x="1796" y="2139"/>
                    </a:moveTo>
                    <a:cubicBezTo>
                      <a:pt x="1782" y="2139"/>
                      <a:pt x="1781" y="2124"/>
                      <a:pt x="1764" y="2127"/>
                    </a:cubicBezTo>
                    <a:cubicBezTo>
                      <a:pt x="1747" y="2145"/>
                      <a:pt x="1752" y="2176"/>
                      <a:pt x="1748" y="2203"/>
                    </a:cubicBezTo>
                    <a:cubicBezTo>
                      <a:pt x="1743" y="2237"/>
                      <a:pt x="1728" y="2259"/>
                      <a:pt x="1716" y="2283"/>
                    </a:cubicBezTo>
                    <a:cubicBezTo>
                      <a:pt x="1702" y="2312"/>
                      <a:pt x="1691" y="2337"/>
                      <a:pt x="1680" y="2367"/>
                    </a:cubicBezTo>
                    <a:cubicBezTo>
                      <a:pt x="1679" y="2408"/>
                      <a:pt x="1684" y="2476"/>
                      <a:pt x="1680" y="2531"/>
                    </a:cubicBezTo>
                    <a:cubicBezTo>
                      <a:pt x="1724" y="2618"/>
                      <a:pt x="1726" y="2746"/>
                      <a:pt x="1836" y="2767"/>
                    </a:cubicBezTo>
                    <a:cubicBezTo>
                      <a:pt x="1847" y="2785"/>
                      <a:pt x="1877" y="2817"/>
                      <a:pt x="1896" y="2819"/>
                    </a:cubicBezTo>
                    <a:cubicBezTo>
                      <a:pt x="1940" y="2825"/>
                      <a:pt x="1957" y="2763"/>
                      <a:pt x="2000" y="2759"/>
                    </a:cubicBezTo>
                    <a:cubicBezTo>
                      <a:pt x="2010" y="2727"/>
                      <a:pt x="2042" y="2706"/>
                      <a:pt x="2056" y="2683"/>
                    </a:cubicBezTo>
                    <a:cubicBezTo>
                      <a:pt x="2077" y="2649"/>
                      <a:pt x="2084" y="2605"/>
                      <a:pt x="2108" y="2571"/>
                    </a:cubicBezTo>
                    <a:cubicBezTo>
                      <a:pt x="2139" y="2440"/>
                      <a:pt x="2155" y="2264"/>
                      <a:pt x="2104" y="2135"/>
                    </a:cubicBezTo>
                    <a:cubicBezTo>
                      <a:pt x="2070" y="2140"/>
                      <a:pt x="2031" y="2139"/>
                      <a:pt x="2000" y="2147"/>
                    </a:cubicBezTo>
                    <a:cubicBezTo>
                      <a:pt x="1986" y="2164"/>
                      <a:pt x="1995" y="2203"/>
                      <a:pt x="1980" y="2219"/>
                    </a:cubicBezTo>
                    <a:cubicBezTo>
                      <a:pt x="1990" y="2241"/>
                      <a:pt x="1978" y="2262"/>
                      <a:pt x="1976" y="2287"/>
                    </a:cubicBezTo>
                    <a:cubicBezTo>
                      <a:pt x="1971" y="2354"/>
                      <a:pt x="1987" y="2435"/>
                      <a:pt x="1948" y="2475"/>
                    </a:cubicBezTo>
                    <a:cubicBezTo>
                      <a:pt x="1887" y="2391"/>
                      <a:pt x="1950" y="2256"/>
                      <a:pt x="1940" y="2155"/>
                    </a:cubicBezTo>
                    <a:cubicBezTo>
                      <a:pt x="1891" y="2149"/>
                      <a:pt x="1852" y="2136"/>
                      <a:pt x="1796" y="2139"/>
                    </a:cubicBezTo>
                    <a:close/>
                    <a:moveTo>
                      <a:pt x="1840" y="2971"/>
                    </a:moveTo>
                    <a:cubicBezTo>
                      <a:pt x="1834" y="2976"/>
                      <a:pt x="1822" y="2974"/>
                      <a:pt x="1824" y="2987"/>
                    </a:cubicBezTo>
                    <a:cubicBezTo>
                      <a:pt x="1827" y="3024"/>
                      <a:pt x="1831" y="3049"/>
                      <a:pt x="1840" y="3071"/>
                    </a:cubicBezTo>
                    <a:cubicBezTo>
                      <a:pt x="1811" y="3077"/>
                      <a:pt x="1835" y="3126"/>
                      <a:pt x="1836" y="3151"/>
                    </a:cubicBezTo>
                    <a:cubicBezTo>
                      <a:pt x="1826" y="3150"/>
                      <a:pt x="1819" y="3152"/>
                      <a:pt x="1820" y="3163"/>
                    </a:cubicBezTo>
                    <a:cubicBezTo>
                      <a:pt x="1831" y="3205"/>
                      <a:pt x="1806" y="3237"/>
                      <a:pt x="1820" y="3279"/>
                    </a:cubicBezTo>
                    <a:cubicBezTo>
                      <a:pt x="1815" y="3286"/>
                      <a:pt x="1808" y="3291"/>
                      <a:pt x="1804" y="3299"/>
                    </a:cubicBezTo>
                    <a:cubicBezTo>
                      <a:pt x="1802" y="3316"/>
                      <a:pt x="1806" y="3326"/>
                      <a:pt x="1812" y="3335"/>
                    </a:cubicBezTo>
                    <a:cubicBezTo>
                      <a:pt x="1801" y="3339"/>
                      <a:pt x="1799" y="3351"/>
                      <a:pt x="1796" y="3363"/>
                    </a:cubicBezTo>
                    <a:cubicBezTo>
                      <a:pt x="1822" y="3439"/>
                      <a:pt x="1775" y="3510"/>
                      <a:pt x="1800" y="3591"/>
                    </a:cubicBezTo>
                    <a:cubicBezTo>
                      <a:pt x="1777" y="3611"/>
                      <a:pt x="1797" y="3638"/>
                      <a:pt x="1792" y="3667"/>
                    </a:cubicBezTo>
                    <a:cubicBezTo>
                      <a:pt x="1787" y="3692"/>
                      <a:pt x="1779" y="3719"/>
                      <a:pt x="1792" y="3747"/>
                    </a:cubicBezTo>
                    <a:cubicBezTo>
                      <a:pt x="1786" y="3752"/>
                      <a:pt x="1774" y="3750"/>
                      <a:pt x="1776" y="3763"/>
                    </a:cubicBezTo>
                    <a:cubicBezTo>
                      <a:pt x="1790" y="3800"/>
                      <a:pt x="1761" y="3837"/>
                      <a:pt x="1776" y="3875"/>
                    </a:cubicBezTo>
                    <a:cubicBezTo>
                      <a:pt x="1772" y="3884"/>
                      <a:pt x="1762" y="3888"/>
                      <a:pt x="1764" y="3903"/>
                    </a:cubicBezTo>
                    <a:cubicBezTo>
                      <a:pt x="1774" y="3914"/>
                      <a:pt x="1770" y="3895"/>
                      <a:pt x="1780" y="3895"/>
                    </a:cubicBezTo>
                    <a:cubicBezTo>
                      <a:pt x="1786" y="3901"/>
                      <a:pt x="1781" y="3918"/>
                      <a:pt x="1796" y="3915"/>
                    </a:cubicBezTo>
                    <a:cubicBezTo>
                      <a:pt x="1816" y="3906"/>
                      <a:pt x="1841" y="3910"/>
                      <a:pt x="1852" y="3911"/>
                    </a:cubicBezTo>
                    <a:cubicBezTo>
                      <a:pt x="1853" y="3843"/>
                      <a:pt x="1882" y="3759"/>
                      <a:pt x="1852" y="3699"/>
                    </a:cubicBezTo>
                    <a:cubicBezTo>
                      <a:pt x="1858" y="3694"/>
                      <a:pt x="1870" y="3696"/>
                      <a:pt x="1868" y="3683"/>
                    </a:cubicBezTo>
                    <a:cubicBezTo>
                      <a:pt x="1872" y="3640"/>
                      <a:pt x="1863" y="3602"/>
                      <a:pt x="1868" y="3567"/>
                    </a:cubicBezTo>
                    <a:cubicBezTo>
                      <a:pt x="1870" y="3552"/>
                      <a:pt x="1882" y="3538"/>
                      <a:pt x="1884" y="3523"/>
                    </a:cubicBezTo>
                    <a:cubicBezTo>
                      <a:pt x="1885" y="3515"/>
                      <a:pt x="1878" y="3499"/>
                      <a:pt x="1880" y="3487"/>
                    </a:cubicBezTo>
                    <a:cubicBezTo>
                      <a:pt x="1881" y="3479"/>
                      <a:pt x="1888" y="3473"/>
                      <a:pt x="1888" y="3467"/>
                    </a:cubicBezTo>
                    <a:cubicBezTo>
                      <a:pt x="1888" y="3455"/>
                      <a:pt x="1881" y="3443"/>
                      <a:pt x="1880" y="3431"/>
                    </a:cubicBezTo>
                    <a:cubicBezTo>
                      <a:pt x="1879" y="3399"/>
                      <a:pt x="1893" y="3366"/>
                      <a:pt x="1884" y="3339"/>
                    </a:cubicBezTo>
                    <a:cubicBezTo>
                      <a:pt x="1882" y="3326"/>
                      <a:pt x="1895" y="3328"/>
                      <a:pt x="1896" y="3319"/>
                    </a:cubicBezTo>
                    <a:cubicBezTo>
                      <a:pt x="1885" y="3247"/>
                      <a:pt x="1924" y="3168"/>
                      <a:pt x="1896" y="3099"/>
                    </a:cubicBezTo>
                    <a:cubicBezTo>
                      <a:pt x="1909" y="3103"/>
                      <a:pt x="1904" y="3089"/>
                      <a:pt x="1912" y="3087"/>
                    </a:cubicBezTo>
                    <a:cubicBezTo>
                      <a:pt x="1909" y="3012"/>
                      <a:pt x="1934" y="2965"/>
                      <a:pt x="1920" y="2899"/>
                    </a:cubicBezTo>
                    <a:cubicBezTo>
                      <a:pt x="1891" y="2903"/>
                      <a:pt x="1874" y="2884"/>
                      <a:pt x="1844" y="2879"/>
                    </a:cubicBezTo>
                    <a:cubicBezTo>
                      <a:pt x="1831" y="2905"/>
                      <a:pt x="1829" y="2940"/>
                      <a:pt x="1840" y="2971"/>
                    </a:cubicBezTo>
                    <a:close/>
                    <a:moveTo>
                      <a:pt x="1160" y="4223"/>
                    </a:moveTo>
                    <a:cubicBezTo>
                      <a:pt x="1160" y="4220"/>
                      <a:pt x="1160" y="4218"/>
                      <a:pt x="1160" y="4215"/>
                    </a:cubicBezTo>
                    <a:cubicBezTo>
                      <a:pt x="1153" y="4202"/>
                      <a:pt x="1140" y="4227"/>
                      <a:pt x="1160" y="42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926"/>
              <p:cNvSpPr>
                <a:spLocks/>
              </p:cNvSpPr>
              <p:nvPr/>
            </p:nvSpPr>
            <p:spPr bwMode="auto">
              <a:xfrm>
                <a:off x="6346" y="1312"/>
                <a:ext cx="8" cy="8"/>
              </a:xfrm>
              <a:custGeom>
                <a:avLst/>
                <a:gdLst>
                  <a:gd name="T0" fmla="*/ 19 w 19"/>
                  <a:gd name="T1" fmla="*/ 20 h 20"/>
                  <a:gd name="T2" fmla="*/ 19 w 19"/>
                  <a:gd name="T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cubicBezTo>
                      <a:pt x="0" y="14"/>
                      <a:pt x="14" y="0"/>
                      <a:pt x="19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927"/>
              <p:cNvSpPr>
                <a:spLocks/>
              </p:cNvSpPr>
              <p:nvPr/>
            </p:nvSpPr>
            <p:spPr bwMode="auto">
              <a:xfrm>
                <a:off x="6266" y="1321"/>
                <a:ext cx="13" cy="12"/>
              </a:xfrm>
              <a:custGeom>
                <a:avLst/>
                <a:gdLst>
                  <a:gd name="T0" fmla="*/ 30 w 32"/>
                  <a:gd name="T1" fmla="*/ 6 h 30"/>
                  <a:gd name="T2" fmla="*/ 2 w 32"/>
                  <a:gd name="T3" fmla="*/ 22 h 30"/>
                  <a:gd name="T4" fmla="*/ 18 w 32"/>
                  <a:gd name="T5" fmla="*/ 18 h 30"/>
                  <a:gd name="T6" fmla="*/ 30 w 32"/>
                  <a:gd name="T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0">
                    <a:moveTo>
                      <a:pt x="30" y="6"/>
                    </a:moveTo>
                    <a:cubicBezTo>
                      <a:pt x="32" y="22"/>
                      <a:pt x="12" y="30"/>
                      <a:pt x="2" y="22"/>
                    </a:cubicBezTo>
                    <a:cubicBezTo>
                      <a:pt x="0" y="16"/>
                      <a:pt x="17" y="9"/>
                      <a:pt x="18" y="18"/>
                    </a:cubicBezTo>
                    <a:cubicBezTo>
                      <a:pt x="28" y="20"/>
                      <a:pt x="16" y="0"/>
                      <a:pt x="3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928"/>
              <p:cNvSpPr>
                <a:spLocks/>
              </p:cNvSpPr>
              <p:nvPr/>
            </p:nvSpPr>
            <p:spPr bwMode="auto">
              <a:xfrm>
                <a:off x="6279" y="1326"/>
                <a:ext cx="27" cy="28"/>
              </a:xfrm>
              <a:custGeom>
                <a:avLst/>
                <a:gdLst>
                  <a:gd name="T0" fmla="*/ 33 w 65"/>
                  <a:gd name="T1" fmla="*/ 1 h 69"/>
                  <a:gd name="T2" fmla="*/ 37 w 65"/>
                  <a:gd name="T3" fmla="*/ 5 h 69"/>
                  <a:gd name="T4" fmla="*/ 45 w 65"/>
                  <a:gd name="T5" fmla="*/ 5 h 69"/>
                  <a:gd name="T6" fmla="*/ 33 w 65"/>
                  <a:gd name="T7" fmla="*/ 17 h 69"/>
                  <a:gd name="T8" fmla="*/ 65 w 65"/>
                  <a:gd name="T9" fmla="*/ 37 h 69"/>
                  <a:gd name="T10" fmla="*/ 37 w 65"/>
                  <a:gd name="T11" fmla="*/ 41 h 69"/>
                  <a:gd name="T12" fmla="*/ 13 w 65"/>
                  <a:gd name="T13" fmla="*/ 37 h 69"/>
                  <a:gd name="T14" fmla="*/ 1 w 65"/>
                  <a:gd name="T15" fmla="*/ 9 h 69"/>
                  <a:gd name="T16" fmla="*/ 33 w 65"/>
                  <a:gd name="T17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9">
                    <a:moveTo>
                      <a:pt x="33" y="1"/>
                    </a:moveTo>
                    <a:cubicBezTo>
                      <a:pt x="36" y="0"/>
                      <a:pt x="37" y="3"/>
                      <a:pt x="37" y="5"/>
                    </a:cubicBezTo>
                    <a:cubicBezTo>
                      <a:pt x="40" y="5"/>
                      <a:pt x="42" y="5"/>
                      <a:pt x="45" y="5"/>
                    </a:cubicBezTo>
                    <a:cubicBezTo>
                      <a:pt x="46" y="14"/>
                      <a:pt x="33" y="9"/>
                      <a:pt x="33" y="17"/>
                    </a:cubicBezTo>
                    <a:cubicBezTo>
                      <a:pt x="40" y="28"/>
                      <a:pt x="52" y="33"/>
                      <a:pt x="65" y="37"/>
                    </a:cubicBezTo>
                    <a:cubicBezTo>
                      <a:pt x="62" y="57"/>
                      <a:pt x="26" y="69"/>
                      <a:pt x="37" y="41"/>
                    </a:cubicBezTo>
                    <a:cubicBezTo>
                      <a:pt x="26" y="43"/>
                      <a:pt x="13" y="26"/>
                      <a:pt x="13" y="37"/>
                    </a:cubicBezTo>
                    <a:cubicBezTo>
                      <a:pt x="4" y="33"/>
                      <a:pt x="0" y="23"/>
                      <a:pt x="1" y="9"/>
                    </a:cubicBezTo>
                    <a:cubicBezTo>
                      <a:pt x="16" y="3"/>
                      <a:pt x="35" y="25"/>
                      <a:pt x="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929"/>
              <p:cNvSpPr>
                <a:spLocks/>
              </p:cNvSpPr>
              <p:nvPr/>
            </p:nvSpPr>
            <p:spPr bwMode="auto">
              <a:xfrm>
                <a:off x="6296" y="1341"/>
                <a:ext cx="57" cy="32"/>
              </a:xfrm>
              <a:custGeom>
                <a:avLst/>
                <a:gdLst>
                  <a:gd name="T0" fmla="*/ 59 w 140"/>
                  <a:gd name="T1" fmla="*/ 56 h 78"/>
                  <a:gd name="T2" fmla="*/ 67 w 140"/>
                  <a:gd name="T3" fmla="*/ 36 h 78"/>
                  <a:gd name="T4" fmla="*/ 55 w 140"/>
                  <a:gd name="T5" fmla="*/ 24 h 78"/>
                  <a:gd name="T6" fmla="*/ 55 w 140"/>
                  <a:gd name="T7" fmla="*/ 48 h 78"/>
                  <a:gd name="T8" fmla="*/ 47 w 140"/>
                  <a:gd name="T9" fmla="*/ 52 h 78"/>
                  <a:gd name="T10" fmla="*/ 15 w 140"/>
                  <a:gd name="T11" fmla="*/ 40 h 78"/>
                  <a:gd name="T12" fmla="*/ 27 w 140"/>
                  <a:gd name="T13" fmla="*/ 28 h 78"/>
                  <a:gd name="T14" fmla="*/ 15 w 140"/>
                  <a:gd name="T15" fmla="*/ 24 h 78"/>
                  <a:gd name="T16" fmla="*/ 31 w 140"/>
                  <a:gd name="T17" fmla="*/ 0 h 78"/>
                  <a:gd name="T18" fmla="*/ 51 w 140"/>
                  <a:gd name="T19" fmla="*/ 0 h 78"/>
                  <a:gd name="T20" fmla="*/ 55 w 140"/>
                  <a:gd name="T21" fmla="*/ 12 h 78"/>
                  <a:gd name="T22" fmla="*/ 131 w 140"/>
                  <a:gd name="T23" fmla="*/ 16 h 78"/>
                  <a:gd name="T24" fmla="*/ 139 w 140"/>
                  <a:gd name="T25" fmla="*/ 40 h 78"/>
                  <a:gd name="T26" fmla="*/ 107 w 140"/>
                  <a:gd name="T27" fmla="*/ 52 h 78"/>
                  <a:gd name="T28" fmla="*/ 115 w 140"/>
                  <a:gd name="T29" fmla="*/ 56 h 78"/>
                  <a:gd name="T30" fmla="*/ 111 w 140"/>
                  <a:gd name="T31" fmla="*/ 68 h 78"/>
                  <a:gd name="T32" fmla="*/ 91 w 140"/>
                  <a:gd name="T33" fmla="*/ 64 h 78"/>
                  <a:gd name="T34" fmla="*/ 95 w 140"/>
                  <a:gd name="T35" fmla="*/ 52 h 78"/>
                  <a:gd name="T36" fmla="*/ 75 w 140"/>
                  <a:gd name="T37" fmla="*/ 76 h 78"/>
                  <a:gd name="T38" fmla="*/ 63 w 140"/>
                  <a:gd name="T39" fmla="*/ 56 h 78"/>
                  <a:gd name="T40" fmla="*/ 59 w 140"/>
                  <a:gd name="T41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0" h="78">
                    <a:moveTo>
                      <a:pt x="59" y="56"/>
                    </a:moveTo>
                    <a:cubicBezTo>
                      <a:pt x="52" y="55"/>
                      <a:pt x="65" y="41"/>
                      <a:pt x="67" y="36"/>
                    </a:cubicBezTo>
                    <a:cubicBezTo>
                      <a:pt x="69" y="26"/>
                      <a:pt x="49" y="38"/>
                      <a:pt x="55" y="24"/>
                    </a:cubicBezTo>
                    <a:cubicBezTo>
                      <a:pt x="44" y="28"/>
                      <a:pt x="56" y="41"/>
                      <a:pt x="55" y="48"/>
                    </a:cubicBezTo>
                    <a:cubicBezTo>
                      <a:pt x="50" y="47"/>
                      <a:pt x="48" y="49"/>
                      <a:pt x="47" y="52"/>
                    </a:cubicBezTo>
                    <a:cubicBezTo>
                      <a:pt x="39" y="45"/>
                      <a:pt x="34" y="36"/>
                      <a:pt x="15" y="40"/>
                    </a:cubicBezTo>
                    <a:cubicBezTo>
                      <a:pt x="0" y="35"/>
                      <a:pt x="27" y="28"/>
                      <a:pt x="27" y="28"/>
                    </a:cubicBezTo>
                    <a:cubicBezTo>
                      <a:pt x="27" y="26"/>
                      <a:pt x="16" y="21"/>
                      <a:pt x="15" y="24"/>
                    </a:cubicBezTo>
                    <a:cubicBezTo>
                      <a:pt x="19" y="14"/>
                      <a:pt x="27" y="19"/>
                      <a:pt x="31" y="0"/>
                    </a:cubicBezTo>
                    <a:cubicBezTo>
                      <a:pt x="38" y="0"/>
                      <a:pt x="44" y="0"/>
                      <a:pt x="51" y="0"/>
                    </a:cubicBezTo>
                    <a:cubicBezTo>
                      <a:pt x="53" y="3"/>
                      <a:pt x="55" y="6"/>
                      <a:pt x="55" y="12"/>
                    </a:cubicBezTo>
                    <a:cubicBezTo>
                      <a:pt x="85" y="7"/>
                      <a:pt x="110" y="11"/>
                      <a:pt x="131" y="16"/>
                    </a:cubicBezTo>
                    <a:cubicBezTo>
                      <a:pt x="125" y="32"/>
                      <a:pt x="140" y="29"/>
                      <a:pt x="139" y="40"/>
                    </a:cubicBezTo>
                    <a:cubicBezTo>
                      <a:pt x="116" y="32"/>
                      <a:pt x="125" y="55"/>
                      <a:pt x="107" y="52"/>
                    </a:cubicBezTo>
                    <a:cubicBezTo>
                      <a:pt x="107" y="56"/>
                      <a:pt x="112" y="55"/>
                      <a:pt x="115" y="56"/>
                    </a:cubicBezTo>
                    <a:cubicBezTo>
                      <a:pt x="113" y="59"/>
                      <a:pt x="111" y="62"/>
                      <a:pt x="111" y="68"/>
                    </a:cubicBezTo>
                    <a:cubicBezTo>
                      <a:pt x="102" y="69"/>
                      <a:pt x="96" y="67"/>
                      <a:pt x="91" y="64"/>
                    </a:cubicBezTo>
                    <a:cubicBezTo>
                      <a:pt x="94" y="56"/>
                      <a:pt x="103" y="61"/>
                      <a:pt x="95" y="52"/>
                    </a:cubicBezTo>
                    <a:cubicBezTo>
                      <a:pt x="81" y="52"/>
                      <a:pt x="74" y="60"/>
                      <a:pt x="75" y="76"/>
                    </a:cubicBezTo>
                    <a:cubicBezTo>
                      <a:pt x="63" y="78"/>
                      <a:pt x="62" y="67"/>
                      <a:pt x="63" y="56"/>
                    </a:cubicBezTo>
                    <a:cubicBezTo>
                      <a:pt x="79" y="69"/>
                      <a:pt x="64" y="43"/>
                      <a:pt x="59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930"/>
              <p:cNvSpPr>
                <a:spLocks/>
              </p:cNvSpPr>
              <p:nvPr/>
            </p:nvSpPr>
            <p:spPr bwMode="auto">
              <a:xfrm>
                <a:off x="6123" y="1349"/>
                <a:ext cx="8" cy="8"/>
              </a:xfrm>
              <a:custGeom>
                <a:avLst/>
                <a:gdLst>
                  <a:gd name="T0" fmla="*/ 11 w 20"/>
                  <a:gd name="T1" fmla="*/ 5 h 21"/>
                  <a:gd name="T2" fmla="*/ 19 w 20"/>
                  <a:gd name="T3" fmla="*/ 5 h 21"/>
                  <a:gd name="T4" fmla="*/ 15 w 20"/>
                  <a:gd name="T5" fmla="*/ 9 h 21"/>
                  <a:gd name="T6" fmla="*/ 11 w 20"/>
                  <a:gd name="T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11" y="5"/>
                    </a:moveTo>
                    <a:cubicBezTo>
                      <a:pt x="0" y="0"/>
                      <a:pt x="17" y="0"/>
                      <a:pt x="19" y="5"/>
                    </a:cubicBezTo>
                    <a:cubicBezTo>
                      <a:pt x="20" y="8"/>
                      <a:pt x="17" y="9"/>
                      <a:pt x="15" y="9"/>
                    </a:cubicBezTo>
                    <a:cubicBezTo>
                      <a:pt x="6" y="21"/>
                      <a:pt x="20" y="3"/>
                      <a:pt x="1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931"/>
              <p:cNvSpPr>
                <a:spLocks noEditPoints="1"/>
              </p:cNvSpPr>
              <p:nvPr/>
            </p:nvSpPr>
            <p:spPr bwMode="auto">
              <a:xfrm>
                <a:off x="1077" y="744"/>
                <a:ext cx="1853" cy="1591"/>
              </a:xfrm>
              <a:custGeom>
                <a:avLst/>
                <a:gdLst>
                  <a:gd name="T0" fmla="*/ 3594 w 4574"/>
                  <a:gd name="T1" fmla="*/ 3035 h 3928"/>
                  <a:gd name="T2" fmla="*/ 1598 w 4574"/>
                  <a:gd name="T3" fmla="*/ 3887 h 3928"/>
                  <a:gd name="T4" fmla="*/ 210 w 4574"/>
                  <a:gd name="T5" fmla="*/ 2871 h 3928"/>
                  <a:gd name="T6" fmla="*/ 230 w 4574"/>
                  <a:gd name="T7" fmla="*/ 1063 h 3928"/>
                  <a:gd name="T8" fmla="*/ 1650 w 4574"/>
                  <a:gd name="T9" fmla="*/ 23 h 3928"/>
                  <a:gd name="T10" fmla="*/ 3666 w 4574"/>
                  <a:gd name="T11" fmla="*/ 967 h 3928"/>
                  <a:gd name="T12" fmla="*/ 1126 w 4574"/>
                  <a:gd name="T13" fmla="*/ 1555 h 3928"/>
                  <a:gd name="T14" fmla="*/ 3382 w 4574"/>
                  <a:gd name="T15" fmla="*/ 659 h 3928"/>
                  <a:gd name="T16" fmla="*/ 2162 w 4574"/>
                  <a:gd name="T17" fmla="*/ 83 h 3928"/>
                  <a:gd name="T18" fmla="*/ 178 w 4574"/>
                  <a:gd name="T19" fmla="*/ 1299 h 3928"/>
                  <a:gd name="T20" fmla="*/ 266 w 4574"/>
                  <a:gd name="T21" fmla="*/ 2847 h 3928"/>
                  <a:gd name="T22" fmla="*/ 466 w 4574"/>
                  <a:gd name="T23" fmla="*/ 2499 h 3928"/>
                  <a:gd name="T24" fmla="*/ 498 w 4574"/>
                  <a:gd name="T25" fmla="*/ 1303 h 3928"/>
                  <a:gd name="T26" fmla="*/ 954 w 4574"/>
                  <a:gd name="T27" fmla="*/ 2275 h 3928"/>
                  <a:gd name="T28" fmla="*/ 1230 w 4574"/>
                  <a:gd name="T29" fmla="*/ 1567 h 3928"/>
                  <a:gd name="T30" fmla="*/ 1094 w 4574"/>
                  <a:gd name="T31" fmla="*/ 2731 h 3928"/>
                  <a:gd name="T32" fmla="*/ 1094 w 4574"/>
                  <a:gd name="T33" fmla="*/ 3667 h 3928"/>
                  <a:gd name="T34" fmla="*/ 1650 w 4574"/>
                  <a:gd name="T35" fmla="*/ 3527 h 3928"/>
                  <a:gd name="T36" fmla="*/ 1838 w 4574"/>
                  <a:gd name="T37" fmla="*/ 2463 h 3928"/>
                  <a:gd name="T38" fmla="*/ 1726 w 4574"/>
                  <a:gd name="T39" fmla="*/ 3415 h 3928"/>
                  <a:gd name="T40" fmla="*/ 2490 w 4574"/>
                  <a:gd name="T41" fmla="*/ 3523 h 3928"/>
                  <a:gd name="T42" fmla="*/ 2362 w 4574"/>
                  <a:gd name="T43" fmla="*/ 2251 h 3928"/>
                  <a:gd name="T44" fmla="*/ 2546 w 4574"/>
                  <a:gd name="T45" fmla="*/ 3203 h 3928"/>
                  <a:gd name="T46" fmla="*/ 2906 w 4574"/>
                  <a:gd name="T47" fmla="*/ 3623 h 3928"/>
                  <a:gd name="T48" fmla="*/ 3022 w 4574"/>
                  <a:gd name="T49" fmla="*/ 2319 h 3928"/>
                  <a:gd name="T50" fmla="*/ 3298 w 4574"/>
                  <a:gd name="T51" fmla="*/ 2599 h 3928"/>
                  <a:gd name="T52" fmla="*/ 3394 w 4574"/>
                  <a:gd name="T53" fmla="*/ 3127 h 3928"/>
                  <a:gd name="T54" fmla="*/ 3882 w 4574"/>
                  <a:gd name="T55" fmla="*/ 2303 h 3928"/>
                  <a:gd name="T56" fmla="*/ 738 w 4574"/>
                  <a:gd name="T57" fmla="*/ 1315 h 3928"/>
                  <a:gd name="T58" fmla="*/ 1134 w 4574"/>
                  <a:gd name="T59" fmla="*/ 1391 h 3928"/>
                  <a:gd name="T60" fmla="*/ 1086 w 4574"/>
                  <a:gd name="T61" fmla="*/ 1659 h 3928"/>
                  <a:gd name="T62" fmla="*/ 574 w 4574"/>
                  <a:gd name="T63" fmla="*/ 1855 h 3928"/>
                  <a:gd name="T64" fmla="*/ 1194 w 4574"/>
                  <a:gd name="T65" fmla="*/ 2227 h 3928"/>
                  <a:gd name="T66" fmla="*/ 3234 w 4574"/>
                  <a:gd name="T67" fmla="*/ 2147 h 3928"/>
                  <a:gd name="T68" fmla="*/ 770 w 4574"/>
                  <a:gd name="T69" fmla="*/ 2307 h 3928"/>
                  <a:gd name="T70" fmla="*/ 3354 w 4574"/>
                  <a:gd name="T71" fmla="*/ 2191 h 3928"/>
                  <a:gd name="T72" fmla="*/ 3206 w 4574"/>
                  <a:gd name="T73" fmla="*/ 2307 h 3928"/>
                  <a:gd name="T74" fmla="*/ 1042 w 4574"/>
                  <a:gd name="T75" fmla="*/ 2327 h 3928"/>
                  <a:gd name="T76" fmla="*/ 726 w 4574"/>
                  <a:gd name="T77" fmla="*/ 2471 h 3928"/>
                  <a:gd name="T78" fmla="*/ 866 w 4574"/>
                  <a:gd name="T79" fmla="*/ 2451 h 3928"/>
                  <a:gd name="T80" fmla="*/ 878 w 4574"/>
                  <a:gd name="T81" fmla="*/ 2451 h 3928"/>
                  <a:gd name="T82" fmla="*/ 2598 w 4574"/>
                  <a:gd name="T83" fmla="*/ 2567 h 3928"/>
                  <a:gd name="T84" fmla="*/ 2482 w 4574"/>
                  <a:gd name="T85" fmla="*/ 2647 h 3928"/>
                  <a:gd name="T86" fmla="*/ 2574 w 4574"/>
                  <a:gd name="T87" fmla="*/ 2487 h 3928"/>
                  <a:gd name="T88" fmla="*/ 1026 w 4574"/>
                  <a:gd name="T89" fmla="*/ 2539 h 3928"/>
                  <a:gd name="T90" fmla="*/ 2250 w 4574"/>
                  <a:gd name="T91" fmla="*/ 2555 h 3928"/>
                  <a:gd name="T92" fmla="*/ 2598 w 4574"/>
                  <a:gd name="T93" fmla="*/ 2631 h 3928"/>
                  <a:gd name="T94" fmla="*/ 1694 w 4574"/>
                  <a:gd name="T95" fmla="*/ 2843 h 3928"/>
                  <a:gd name="T96" fmla="*/ 1706 w 4574"/>
                  <a:gd name="T97" fmla="*/ 2811 h 3928"/>
                  <a:gd name="T98" fmla="*/ 1786 w 4574"/>
                  <a:gd name="T99" fmla="*/ 2719 h 3928"/>
                  <a:gd name="T100" fmla="*/ 3122 w 4574"/>
                  <a:gd name="T101" fmla="*/ 2771 h 3928"/>
                  <a:gd name="T102" fmla="*/ 1698 w 4574"/>
                  <a:gd name="T103" fmla="*/ 2791 h 3928"/>
                  <a:gd name="T104" fmla="*/ 3450 w 4574"/>
                  <a:gd name="T105" fmla="*/ 2883 h 3928"/>
                  <a:gd name="T106" fmla="*/ 3446 w 4574"/>
                  <a:gd name="T107" fmla="*/ 2895 h 3928"/>
                  <a:gd name="T108" fmla="*/ 750 w 4574"/>
                  <a:gd name="T109" fmla="*/ 3223 h 3928"/>
                  <a:gd name="T110" fmla="*/ 854 w 4574"/>
                  <a:gd name="T111" fmla="*/ 3335 h 3928"/>
                  <a:gd name="T112" fmla="*/ 2330 w 4574"/>
                  <a:gd name="T113" fmla="*/ 3203 h 3928"/>
                  <a:gd name="T114" fmla="*/ 2462 w 4574"/>
                  <a:gd name="T115" fmla="*/ 3323 h 3928"/>
                  <a:gd name="T116" fmla="*/ 2550 w 4574"/>
                  <a:gd name="T117" fmla="*/ 3651 h 3928"/>
                  <a:gd name="T118" fmla="*/ 1934 w 4574"/>
                  <a:gd name="T119" fmla="*/ 3303 h 3928"/>
                  <a:gd name="T120" fmla="*/ 1818 w 4574"/>
                  <a:gd name="T121" fmla="*/ 3551 h 3928"/>
                  <a:gd name="T122" fmla="*/ 1518 w 4574"/>
                  <a:gd name="T123" fmla="*/ 3595 h 3928"/>
                  <a:gd name="T124" fmla="*/ 1570 w 4574"/>
                  <a:gd name="T125" fmla="*/ 3531 h 3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74" h="3928">
                    <a:moveTo>
                      <a:pt x="3922" y="2003"/>
                    </a:moveTo>
                    <a:cubicBezTo>
                      <a:pt x="3930" y="2011"/>
                      <a:pt x="3941" y="2014"/>
                      <a:pt x="3950" y="2019"/>
                    </a:cubicBezTo>
                    <a:cubicBezTo>
                      <a:pt x="3987" y="2040"/>
                      <a:pt x="4053" y="2052"/>
                      <a:pt x="4102" y="2071"/>
                    </a:cubicBezTo>
                    <a:cubicBezTo>
                      <a:pt x="4120" y="2078"/>
                      <a:pt x="4139" y="2091"/>
                      <a:pt x="4158" y="2099"/>
                    </a:cubicBezTo>
                    <a:cubicBezTo>
                      <a:pt x="4169" y="2103"/>
                      <a:pt x="4180" y="2102"/>
                      <a:pt x="4190" y="2107"/>
                    </a:cubicBezTo>
                    <a:cubicBezTo>
                      <a:pt x="4206" y="2115"/>
                      <a:pt x="4225" y="2131"/>
                      <a:pt x="4258" y="2127"/>
                    </a:cubicBezTo>
                    <a:cubicBezTo>
                      <a:pt x="4309" y="2153"/>
                      <a:pt x="4368" y="2172"/>
                      <a:pt x="4430" y="2187"/>
                    </a:cubicBezTo>
                    <a:cubicBezTo>
                      <a:pt x="4454" y="2208"/>
                      <a:pt x="4500" y="2218"/>
                      <a:pt x="4534" y="2235"/>
                    </a:cubicBezTo>
                    <a:cubicBezTo>
                      <a:pt x="4550" y="2243"/>
                      <a:pt x="4572" y="2248"/>
                      <a:pt x="4574" y="2271"/>
                    </a:cubicBezTo>
                    <a:cubicBezTo>
                      <a:pt x="4555" y="2299"/>
                      <a:pt x="4509" y="2298"/>
                      <a:pt x="4478" y="2303"/>
                    </a:cubicBezTo>
                    <a:cubicBezTo>
                      <a:pt x="4447" y="2308"/>
                      <a:pt x="4410" y="2306"/>
                      <a:pt x="4378" y="2311"/>
                    </a:cubicBezTo>
                    <a:cubicBezTo>
                      <a:pt x="4351" y="2315"/>
                      <a:pt x="4322" y="2314"/>
                      <a:pt x="4286" y="2315"/>
                    </a:cubicBezTo>
                    <a:cubicBezTo>
                      <a:pt x="4237" y="2316"/>
                      <a:pt x="4185" y="2331"/>
                      <a:pt x="4134" y="2335"/>
                    </a:cubicBezTo>
                    <a:cubicBezTo>
                      <a:pt x="4042" y="2343"/>
                      <a:pt x="3952" y="2357"/>
                      <a:pt x="3854" y="2367"/>
                    </a:cubicBezTo>
                    <a:cubicBezTo>
                      <a:pt x="3848" y="2426"/>
                      <a:pt x="3834" y="2477"/>
                      <a:pt x="3818" y="2535"/>
                    </a:cubicBezTo>
                    <a:cubicBezTo>
                      <a:pt x="3817" y="2546"/>
                      <a:pt x="3805" y="2546"/>
                      <a:pt x="3802" y="2555"/>
                    </a:cubicBezTo>
                    <a:cubicBezTo>
                      <a:pt x="3807" y="2591"/>
                      <a:pt x="3785" y="2595"/>
                      <a:pt x="3786" y="2635"/>
                    </a:cubicBezTo>
                    <a:cubicBezTo>
                      <a:pt x="3763" y="2668"/>
                      <a:pt x="3745" y="2706"/>
                      <a:pt x="3738" y="2755"/>
                    </a:cubicBezTo>
                    <a:cubicBezTo>
                      <a:pt x="3704" y="2803"/>
                      <a:pt x="3687" y="2863"/>
                      <a:pt x="3658" y="2919"/>
                    </a:cubicBezTo>
                    <a:cubicBezTo>
                      <a:pt x="3640" y="2954"/>
                      <a:pt x="3617" y="2995"/>
                      <a:pt x="3594" y="3035"/>
                    </a:cubicBezTo>
                    <a:cubicBezTo>
                      <a:pt x="3588" y="3046"/>
                      <a:pt x="3584" y="3056"/>
                      <a:pt x="3578" y="3067"/>
                    </a:cubicBezTo>
                    <a:cubicBezTo>
                      <a:pt x="3572" y="3077"/>
                      <a:pt x="3559" y="3085"/>
                      <a:pt x="3562" y="3099"/>
                    </a:cubicBezTo>
                    <a:cubicBezTo>
                      <a:pt x="3533" y="3119"/>
                      <a:pt x="3516" y="3152"/>
                      <a:pt x="3494" y="3179"/>
                    </a:cubicBezTo>
                    <a:cubicBezTo>
                      <a:pt x="3473" y="3205"/>
                      <a:pt x="3449" y="3232"/>
                      <a:pt x="3434" y="3263"/>
                    </a:cubicBezTo>
                    <a:cubicBezTo>
                      <a:pt x="3366" y="3316"/>
                      <a:pt x="3312" y="3400"/>
                      <a:pt x="3238" y="3455"/>
                    </a:cubicBezTo>
                    <a:cubicBezTo>
                      <a:pt x="3219" y="3469"/>
                      <a:pt x="3193" y="3478"/>
                      <a:pt x="3186" y="3507"/>
                    </a:cubicBezTo>
                    <a:cubicBezTo>
                      <a:pt x="3175" y="3508"/>
                      <a:pt x="3169" y="3514"/>
                      <a:pt x="3158" y="3515"/>
                    </a:cubicBezTo>
                    <a:cubicBezTo>
                      <a:pt x="3087" y="3594"/>
                      <a:pt x="2989" y="3650"/>
                      <a:pt x="2886" y="3707"/>
                    </a:cubicBezTo>
                    <a:cubicBezTo>
                      <a:pt x="2837" y="3734"/>
                      <a:pt x="2786" y="3763"/>
                      <a:pt x="2730" y="3783"/>
                    </a:cubicBezTo>
                    <a:cubicBezTo>
                      <a:pt x="2702" y="3793"/>
                      <a:pt x="2673" y="3802"/>
                      <a:pt x="2646" y="3815"/>
                    </a:cubicBezTo>
                    <a:cubicBezTo>
                      <a:pt x="2598" y="3839"/>
                      <a:pt x="2544" y="3859"/>
                      <a:pt x="2486" y="3871"/>
                    </a:cubicBezTo>
                    <a:cubicBezTo>
                      <a:pt x="2459" y="3877"/>
                      <a:pt x="2430" y="3876"/>
                      <a:pt x="2402" y="3883"/>
                    </a:cubicBezTo>
                    <a:cubicBezTo>
                      <a:pt x="2388" y="3886"/>
                      <a:pt x="2376" y="3896"/>
                      <a:pt x="2362" y="3899"/>
                    </a:cubicBezTo>
                    <a:cubicBezTo>
                      <a:pt x="2330" y="3905"/>
                      <a:pt x="2285" y="3901"/>
                      <a:pt x="2246" y="3907"/>
                    </a:cubicBezTo>
                    <a:cubicBezTo>
                      <a:pt x="2214" y="3912"/>
                      <a:pt x="2163" y="3907"/>
                      <a:pt x="2118" y="3911"/>
                    </a:cubicBezTo>
                    <a:cubicBezTo>
                      <a:pt x="2107" y="3912"/>
                      <a:pt x="2097" y="3919"/>
                      <a:pt x="2086" y="3919"/>
                    </a:cubicBezTo>
                    <a:cubicBezTo>
                      <a:pt x="2046" y="3918"/>
                      <a:pt x="2010" y="3913"/>
                      <a:pt x="1970" y="3903"/>
                    </a:cubicBezTo>
                    <a:cubicBezTo>
                      <a:pt x="1939" y="3928"/>
                      <a:pt x="1899" y="3905"/>
                      <a:pt x="1866" y="3903"/>
                    </a:cubicBezTo>
                    <a:cubicBezTo>
                      <a:pt x="1811" y="3900"/>
                      <a:pt x="1736" y="3903"/>
                      <a:pt x="1670" y="3895"/>
                    </a:cubicBezTo>
                    <a:cubicBezTo>
                      <a:pt x="1645" y="3892"/>
                      <a:pt x="1621" y="3891"/>
                      <a:pt x="1598" y="3887"/>
                    </a:cubicBezTo>
                    <a:cubicBezTo>
                      <a:pt x="1580" y="3884"/>
                      <a:pt x="1563" y="3874"/>
                      <a:pt x="1546" y="3871"/>
                    </a:cubicBezTo>
                    <a:cubicBezTo>
                      <a:pt x="1533" y="3869"/>
                      <a:pt x="1519" y="3873"/>
                      <a:pt x="1506" y="3871"/>
                    </a:cubicBezTo>
                    <a:cubicBezTo>
                      <a:pt x="1483" y="3868"/>
                      <a:pt x="1459" y="3851"/>
                      <a:pt x="1434" y="3847"/>
                    </a:cubicBezTo>
                    <a:cubicBezTo>
                      <a:pt x="1424" y="3845"/>
                      <a:pt x="1411" y="3849"/>
                      <a:pt x="1402" y="3847"/>
                    </a:cubicBezTo>
                    <a:cubicBezTo>
                      <a:pt x="1377" y="3841"/>
                      <a:pt x="1345" y="3827"/>
                      <a:pt x="1314" y="3819"/>
                    </a:cubicBezTo>
                    <a:cubicBezTo>
                      <a:pt x="1283" y="3811"/>
                      <a:pt x="1249" y="3809"/>
                      <a:pt x="1222" y="3799"/>
                    </a:cubicBezTo>
                    <a:cubicBezTo>
                      <a:pt x="1208" y="3794"/>
                      <a:pt x="1196" y="3781"/>
                      <a:pt x="1182" y="3775"/>
                    </a:cubicBezTo>
                    <a:cubicBezTo>
                      <a:pt x="1158" y="3765"/>
                      <a:pt x="1136" y="3761"/>
                      <a:pt x="1114" y="3751"/>
                    </a:cubicBezTo>
                    <a:cubicBezTo>
                      <a:pt x="1058" y="3725"/>
                      <a:pt x="995" y="3681"/>
                      <a:pt x="930" y="3663"/>
                    </a:cubicBezTo>
                    <a:cubicBezTo>
                      <a:pt x="918" y="3646"/>
                      <a:pt x="900" y="3635"/>
                      <a:pt x="878" y="3627"/>
                    </a:cubicBezTo>
                    <a:cubicBezTo>
                      <a:pt x="836" y="3594"/>
                      <a:pt x="790" y="3565"/>
                      <a:pt x="746" y="3535"/>
                    </a:cubicBezTo>
                    <a:cubicBezTo>
                      <a:pt x="702" y="3505"/>
                      <a:pt x="660" y="3474"/>
                      <a:pt x="618" y="3443"/>
                    </a:cubicBezTo>
                    <a:cubicBezTo>
                      <a:pt x="580" y="3406"/>
                      <a:pt x="547" y="3365"/>
                      <a:pt x="510" y="3327"/>
                    </a:cubicBezTo>
                    <a:cubicBezTo>
                      <a:pt x="474" y="3290"/>
                      <a:pt x="446" y="3244"/>
                      <a:pt x="406" y="3211"/>
                    </a:cubicBezTo>
                    <a:cubicBezTo>
                      <a:pt x="396" y="3180"/>
                      <a:pt x="369" y="3158"/>
                      <a:pt x="350" y="3131"/>
                    </a:cubicBezTo>
                    <a:cubicBezTo>
                      <a:pt x="346" y="3125"/>
                      <a:pt x="343" y="3114"/>
                      <a:pt x="338" y="3107"/>
                    </a:cubicBezTo>
                    <a:cubicBezTo>
                      <a:pt x="325" y="3088"/>
                      <a:pt x="316" y="3065"/>
                      <a:pt x="302" y="3043"/>
                    </a:cubicBezTo>
                    <a:cubicBezTo>
                      <a:pt x="296" y="3033"/>
                      <a:pt x="285" y="3026"/>
                      <a:pt x="278" y="3015"/>
                    </a:cubicBezTo>
                    <a:cubicBezTo>
                      <a:pt x="266" y="2998"/>
                      <a:pt x="261" y="2973"/>
                      <a:pt x="250" y="2951"/>
                    </a:cubicBezTo>
                    <a:cubicBezTo>
                      <a:pt x="236" y="2923"/>
                      <a:pt x="225" y="2907"/>
                      <a:pt x="210" y="2871"/>
                    </a:cubicBezTo>
                    <a:cubicBezTo>
                      <a:pt x="198" y="2841"/>
                      <a:pt x="171" y="2807"/>
                      <a:pt x="158" y="2775"/>
                    </a:cubicBezTo>
                    <a:cubicBezTo>
                      <a:pt x="150" y="2755"/>
                      <a:pt x="150" y="2731"/>
                      <a:pt x="142" y="2711"/>
                    </a:cubicBezTo>
                    <a:cubicBezTo>
                      <a:pt x="129" y="2677"/>
                      <a:pt x="118" y="2660"/>
                      <a:pt x="106" y="2615"/>
                    </a:cubicBezTo>
                    <a:cubicBezTo>
                      <a:pt x="90" y="2553"/>
                      <a:pt x="75" y="2491"/>
                      <a:pt x="62" y="2431"/>
                    </a:cubicBezTo>
                    <a:cubicBezTo>
                      <a:pt x="51" y="2382"/>
                      <a:pt x="38" y="2318"/>
                      <a:pt x="30" y="2271"/>
                    </a:cubicBezTo>
                    <a:cubicBezTo>
                      <a:pt x="23" y="2229"/>
                      <a:pt x="23" y="2199"/>
                      <a:pt x="18" y="2151"/>
                    </a:cubicBezTo>
                    <a:cubicBezTo>
                      <a:pt x="13" y="2105"/>
                      <a:pt x="0" y="2056"/>
                      <a:pt x="2" y="2019"/>
                    </a:cubicBezTo>
                    <a:cubicBezTo>
                      <a:pt x="3" y="2008"/>
                      <a:pt x="9" y="1998"/>
                      <a:pt x="10" y="1987"/>
                    </a:cubicBezTo>
                    <a:cubicBezTo>
                      <a:pt x="21" y="1904"/>
                      <a:pt x="9" y="1814"/>
                      <a:pt x="18" y="1739"/>
                    </a:cubicBezTo>
                    <a:cubicBezTo>
                      <a:pt x="19" y="1729"/>
                      <a:pt x="24" y="1721"/>
                      <a:pt x="26" y="1711"/>
                    </a:cubicBezTo>
                    <a:cubicBezTo>
                      <a:pt x="33" y="1664"/>
                      <a:pt x="33" y="1616"/>
                      <a:pt x="42" y="1571"/>
                    </a:cubicBezTo>
                    <a:cubicBezTo>
                      <a:pt x="47" y="1545"/>
                      <a:pt x="61" y="1521"/>
                      <a:pt x="66" y="1495"/>
                    </a:cubicBezTo>
                    <a:cubicBezTo>
                      <a:pt x="68" y="1484"/>
                      <a:pt x="64" y="1470"/>
                      <a:pt x="66" y="1459"/>
                    </a:cubicBezTo>
                    <a:cubicBezTo>
                      <a:pt x="67" y="1449"/>
                      <a:pt x="75" y="1443"/>
                      <a:pt x="78" y="1431"/>
                    </a:cubicBezTo>
                    <a:cubicBezTo>
                      <a:pt x="81" y="1421"/>
                      <a:pt x="75" y="1408"/>
                      <a:pt x="78" y="1399"/>
                    </a:cubicBezTo>
                    <a:cubicBezTo>
                      <a:pt x="80" y="1390"/>
                      <a:pt x="92" y="1372"/>
                      <a:pt x="98" y="1359"/>
                    </a:cubicBezTo>
                    <a:cubicBezTo>
                      <a:pt x="103" y="1347"/>
                      <a:pt x="114" y="1334"/>
                      <a:pt x="118" y="1323"/>
                    </a:cubicBezTo>
                    <a:cubicBezTo>
                      <a:pt x="126" y="1301"/>
                      <a:pt x="121" y="1279"/>
                      <a:pt x="142" y="1267"/>
                    </a:cubicBezTo>
                    <a:cubicBezTo>
                      <a:pt x="154" y="1196"/>
                      <a:pt x="187" y="1146"/>
                      <a:pt x="206" y="1083"/>
                    </a:cubicBezTo>
                    <a:cubicBezTo>
                      <a:pt x="217" y="1079"/>
                      <a:pt x="219" y="1067"/>
                      <a:pt x="230" y="1063"/>
                    </a:cubicBezTo>
                    <a:cubicBezTo>
                      <a:pt x="273" y="978"/>
                      <a:pt x="308" y="885"/>
                      <a:pt x="374" y="823"/>
                    </a:cubicBezTo>
                    <a:cubicBezTo>
                      <a:pt x="375" y="808"/>
                      <a:pt x="384" y="801"/>
                      <a:pt x="386" y="787"/>
                    </a:cubicBezTo>
                    <a:cubicBezTo>
                      <a:pt x="432" y="734"/>
                      <a:pt x="482" y="685"/>
                      <a:pt x="530" y="635"/>
                    </a:cubicBezTo>
                    <a:cubicBezTo>
                      <a:pt x="538" y="627"/>
                      <a:pt x="541" y="622"/>
                      <a:pt x="550" y="615"/>
                    </a:cubicBezTo>
                    <a:cubicBezTo>
                      <a:pt x="557" y="610"/>
                      <a:pt x="564" y="605"/>
                      <a:pt x="570" y="599"/>
                    </a:cubicBezTo>
                    <a:cubicBezTo>
                      <a:pt x="573" y="596"/>
                      <a:pt x="571" y="586"/>
                      <a:pt x="574" y="583"/>
                    </a:cubicBezTo>
                    <a:cubicBezTo>
                      <a:pt x="580" y="577"/>
                      <a:pt x="597" y="571"/>
                      <a:pt x="606" y="563"/>
                    </a:cubicBezTo>
                    <a:cubicBezTo>
                      <a:pt x="613" y="557"/>
                      <a:pt x="619" y="549"/>
                      <a:pt x="626" y="543"/>
                    </a:cubicBezTo>
                    <a:cubicBezTo>
                      <a:pt x="642" y="528"/>
                      <a:pt x="667" y="511"/>
                      <a:pt x="678" y="487"/>
                    </a:cubicBezTo>
                    <a:cubicBezTo>
                      <a:pt x="724" y="458"/>
                      <a:pt x="763" y="423"/>
                      <a:pt x="798" y="383"/>
                    </a:cubicBezTo>
                    <a:cubicBezTo>
                      <a:pt x="826" y="371"/>
                      <a:pt x="848" y="353"/>
                      <a:pt x="866" y="331"/>
                    </a:cubicBezTo>
                    <a:cubicBezTo>
                      <a:pt x="928" y="305"/>
                      <a:pt x="989" y="266"/>
                      <a:pt x="1050" y="231"/>
                    </a:cubicBezTo>
                    <a:cubicBezTo>
                      <a:pt x="1095" y="205"/>
                      <a:pt x="1127" y="178"/>
                      <a:pt x="1178" y="155"/>
                    </a:cubicBezTo>
                    <a:cubicBezTo>
                      <a:pt x="1186" y="152"/>
                      <a:pt x="1191" y="151"/>
                      <a:pt x="1198" y="147"/>
                    </a:cubicBezTo>
                    <a:cubicBezTo>
                      <a:pt x="1203" y="144"/>
                      <a:pt x="1209" y="137"/>
                      <a:pt x="1214" y="135"/>
                    </a:cubicBezTo>
                    <a:cubicBezTo>
                      <a:pt x="1235" y="126"/>
                      <a:pt x="1260" y="127"/>
                      <a:pt x="1282" y="119"/>
                    </a:cubicBezTo>
                    <a:cubicBezTo>
                      <a:pt x="1328" y="103"/>
                      <a:pt x="1371" y="72"/>
                      <a:pt x="1422" y="59"/>
                    </a:cubicBezTo>
                    <a:cubicBezTo>
                      <a:pt x="1438" y="55"/>
                      <a:pt x="1457" y="55"/>
                      <a:pt x="1474" y="51"/>
                    </a:cubicBezTo>
                    <a:cubicBezTo>
                      <a:pt x="1518" y="41"/>
                      <a:pt x="1568" y="32"/>
                      <a:pt x="1618" y="19"/>
                    </a:cubicBezTo>
                    <a:cubicBezTo>
                      <a:pt x="1631" y="18"/>
                      <a:pt x="1635" y="26"/>
                      <a:pt x="1650" y="23"/>
                    </a:cubicBezTo>
                    <a:cubicBezTo>
                      <a:pt x="1682" y="0"/>
                      <a:pt x="1723" y="21"/>
                      <a:pt x="1758" y="15"/>
                    </a:cubicBezTo>
                    <a:cubicBezTo>
                      <a:pt x="1762" y="14"/>
                      <a:pt x="1769" y="7"/>
                      <a:pt x="1774" y="7"/>
                    </a:cubicBezTo>
                    <a:cubicBezTo>
                      <a:pt x="1805" y="6"/>
                      <a:pt x="1837" y="16"/>
                      <a:pt x="1870" y="15"/>
                    </a:cubicBezTo>
                    <a:cubicBezTo>
                      <a:pt x="1892" y="14"/>
                      <a:pt x="1913" y="6"/>
                      <a:pt x="1934" y="7"/>
                    </a:cubicBezTo>
                    <a:cubicBezTo>
                      <a:pt x="1946" y="7"/>
                      <a:pt x="1955" y="14"/>
                      <a:pt x="1966" y="15"/>
                    </a:cubicBezTo>
                    <a:cubicBezTo>
                      <a:pt x="2012" y="21"/>
                      <a:pt x="2062" y="14"/>
                      <a:pt x="2110" y="19"/>
                    </a:cubicBezTo>
                    <a:cubicBezTo>
                      <a:pt x="2131" y="21"/>
                      <a:pt x="2155" y="27"/>
                      <a:pt x="2178" y="31"/>
                    </a:cubicBezTo>
                    <a:cubicBezTo>
                      <a:pt x="2197" y="35"/>
                      <a:pt x="2220" y="45"/>
                      <a:pt x="2238" y="47"/>
                    </a:cubicBezTo>
                    <a:cubicBezTo>
                      <a:pt x="2255" y="48"/>
                      <a:pt x="2274" y="42"/>
                      <a:pt x="2290" y="43"/>
                    </a:cubicBezTo>
                    <a:cubicBezTo>
                      <a:pt x="2330" y="45"/>
                      <a:pt x="2404" y="63"/>
                      <a:pt x="2438" y="79"/>
                    </a:cubicBezTo>
                    <a:cubicBezTo>
                      <a:pt x="2494" y="78"/>
                      <a:pt x="2536" y="91"/>
                      <a:pt x="2570" y="111"/>
                    </a:cubicBezTo>
                    <a:cubicBezTo>
                      <a:pt x="2617" y="106"/>
                      <a:pt x="2651" y="131"/>
                      <a:pt x="2686" y="143"/>
                    </a:cubicBezTo>
                    <a:cubicBezTo>
                      <a:pt x="2710" y="151"/>
                      <a:pt x="2739" y="146"/>
                      <a:pt x="2758" y="167"/>
                    </a:cubicBezTo>
                    <a:cubicBezTo>
                      <a:pt x="2861" y="182"/>
                      <a:pt x="2926" y="237"/>
                      <a:pt x="3006" y="275"/>
                    </a:cubicBezTo>
                    <a:cubicBezTo>
                      <a:pt x="3054" y="302"/>
                      <a:pt x="3095" y="334"/>
                      <a:pt x="3138" y="367"/>
                    </a:cubicBezTo>
                    <a:cubicBezTo>
                      <a:pt x="3152" y="378"/>
                      <a:pt x="3169" y="385"/>
                      <a:pt x="3182" y="395"/>
                    </a:cubicBezTo>
                    <a:cubicBezTo>
                      <a:pt x="3228" y="433"/>
                      <a:pt x="3262" y="481"/>
                      <a:pt x="3314" y="511"/>
                    </a:cubicBezTo>
                    <a:cubicBezTo>
                      <a:pt x="3333" y="560"/>
                      <a:pt x="3380" y="581"/>
                      <a:pt x="3402" y="627"/>
                    </a:cubicBezTo>
                    <a:cubicBezTo>
                      <a:pt x="3492" y="709"/>
                      <a:pt x="3563" y="819"/>
                      <a:pt x="3634" y="927"/>
                    </a:cubicBezTo>
                    <a:cubicBezTo>
                      <a:pt x="3644" y="942"/>
                      <a:pt x="3659" y="954"/>
                      <a:pt x="3666" y="967"/>
                    </a:cubicBezTo>
                    <a:cubicBezTo>
                      <a:pt x="3679" y="992"/>
                      <a:pt x="3679" y="1027"/>
                      <a:pt x="3710" y="1039"/>
                    </a:cubicBezTo>
                    <a:cubicBezTo>
                      <a:pt x="3717" y="1084"/>
                      <a:pt x="3752" y="1114"/>
                      <a:pt x="3770" y="1155"/>
                    </a:cubicBezTo>
                    <a:cubicBezTo>
                      <a:pt x="3781" y="1180"/>
                      <a:pt x="3783" y="1209"/>
                      <a:pt x="3794" y="1235"/>
                    </a:cubicBezTo>
                    <a:cubicBezTo>
                      <a:pt x="3806" y="1265"/>
                      <a:pt x="3825" y="1289"/>
                      <a:pt x="3834" y="1319"/>
                    </a:cubicBezTo>
                    <a:cubicBezTo>
                      <a:pt x="3839" y="1338"/>
                      <a:pt x="3842" y="1359"/>
                      <a:pt x="3846" y="1379"/>
                    </a:cubicBezTo>
                    <a:cubicBezTo>
                      <a:pt x="3853" y="1413"/>
                      <a:pt x="3853" y="1449"/>
                      <a:pt x="3870" y="1475"/>
                    </a:cubicBezTo>
                    <a:cubicBezTo>
                      <a:pt x="3868" y="1542"/>
                      <a:pt x="3899" y="1579"/>
                      <a:pt x="3890" y="1635"/>
                    </a:cubicBezTo>
                    <a:cubicBezTo>
                      <a:pt x="3928" y="1746"/>
                      <a:pt x="3917" y="1861"/>
                      <a:pt x="3922" y="2003"/>
                    </a:cubicBezTo>
                    <a:close/>
                    <a:moveTo>
                      <a:pt x="1126" y="1555"/>
                    </a:moveTo>
                    <a:cubicBezTo>
                      <a:pt x="1126" y="1550"/>
                      <a:pt x="1131" y="1549"/>
                      <a:pt x="1130" y="1543"/>
                    </a:cubicBezTo>
                    <a:cubicBezTo>
                      <a:pt x="1086" y="1530"/>
                      <a:pt x="1087" y="1612"/>
                      <a:pt x="1118" y="1619"/>
                    </a:cubicBezTo>
                    <a:cubicBezTo>
                      <a:pt x="1122" y="1603"/>
                      <a:pt x="1136" y="1597"/>
                      <a:pt x="1150" y="1591"/>
                    </a:cubicBezTo>
                    <a:cubicBezTo>
                      <a:pt x="1141" y="1582"/>
                      <a:pt x="1134" y="1592"/>
                      <a:pt x="1122" y="1591"/>
                    </a:cubicBezTo>
                    <a:cubicBezTo>
                      <a:pt x="1131" y="1585"/>
                      <a:pt x="1126" y="1574"/>
                      <a:pt x="1130" y="1571"/>
                    </a:cubicBezTo>
                    <a:cubicBezTo>
                      <a:pt x="1134" y="1571"/>
                      <a:pt x="1135" y="1568"/>
                      <a:pt x="1138" y="1567"/>
                    </a:cubicBezTo>
                    <a:cubicBezTo>
                      <a:pt x="1128" y="1583"/>
                      <a:pt x="1148" y="1566"/>
                      <a:pt x="1162" y="1571"/>
                    </a:cubicBezTo>
                    <a:cubicBezTo>
                      <a:pt x="1162" y="1566"/>
                      <a:pt x="1162" y="1560"/>
                      <a:pt x="1162" y="1555"/>
                    </a:cubicBezTo>
                    <a:cubicBezTo>
                      <a:pt x="1146" y="1562"/>
                      <a:pt x="1141" y="1539"/>
                      <a:pt x="1134" y="1551"/>
                    </a:cubicBezTo>
                    <a:cubicBezTo>
                      <a:pt x="1140" y="1551"/>
                      <a:pt x="1150" y="1567"/>
                      <a:pt x="1142" y="1567"/>
                    </a:cubicBezTo>
                    <a:cubicBezTo>
                      <a:pt x="1144" y="1556"/>
                      <a:pt x="1127" y="1563"/>
                      <a:pt x="1126" y="1555"/>
                    </a:cubicBezTo>
                    <a:close/>
                    <a:moveTo>
                      <a:pt x="3858" y="1983"/>
                    </a:moveTo>
                    <a:cubicBezTo>
                      <a:pt x="3866" y="1974"/>
                      <a:pt x="3869" y="1966"/>
                      <a:pt x="3870" y="1955"/>
                    </a:cubicBezTo>
                    <a:cubicBezTo>
                      <a:pt x="3873" y="1928"/>
                      <a:pt x="3872" y="1833"/>
                      <a:pt x="3866" y="1803"/>
                    </a:cubicBezTo>
                    <a:cubicBezTo>
                      <a:pt x="3860" y="1777"/>
                      <a:pt x="3862" y="1735"/>
                      <a:pt x="3858" y="1703"/>
                    </a:cubicBezTo>
                    <a:cubicBezTo>
                      <a:pt x="3856" y="1685"/>
                      <a:pt x="3846" y="1666"/>
                      <a:pt x="3842" y="1647"/>
                    </a:cubicBezTo>
                    <a:cubicBezTo>
                      <a:pt x="3835" y="1610"/>
                      <a:pt x="3828" y="1578"/>
                      <a:pt x="3830" y="1547"/>
                    </a:cubicBezTo>
                    <a:cubicBezTo>
                      <a:pt x="3827" y="1537"/>
                      <a:pt x="3819" y="1531"/>
                      <a:pt x="3818" y="1519"/>
                    </a:cubicBezTo>
                    <a:cubicBezTo>
                      <a:pt x="3818" y="1450"/>
                      <a:pt x="3790" y="1408"/>
                      <a:pt x="3786" y="1343"/>
                    </a:cubicBezTo>
                    <a:cubicBezTo>
                      <a:pt x="3774" y="1323"/>
                      <a:pt x="3761" y="1302"/>
                      <a:pt x="3754" y="1279"/>
                    </a:cubicBezTo>
                    <a:cubicBezTo>
                      <a:pt x="3747" y="1255"/>
                      <a:pt x="3744" y="1251"/>
                      <a:pt x="3738" y="1235"/>
                    </a:cubicBezTo>
                    <a:cubicBezTo>
                      <a:pt x="3731" y="1219"/>
                      <a:pt x="3732" y="1202"/>
                      <a:pt x="3726" y="1187"/>
                    </a:cubicBezTo>
                    <a:cubicBezTo>
                      <a:pt x="3713" y="1152"/>
                      <a:pt x="3687" y="1117"/>
                      <a:pt x="3670" y="1087"/>
                    </a:cubicBezTo>
                    <a:cubicBezTo>
                      <a:pt x="3666" y="1080"/>
                      <a:pt x="3664" y="1067"/>
                      <a:pt x="3662" y="1063"/>
                    </a:cubicBezTo>
                    <a:cubicBezTo>
                      <a:pt x="3653" y="1050"/>
                      <a:pt x="3638" y="1044"/>
                      <a:pt x="3630" y="1031"/>
                    </a:cubicBezTo>
                    <a:cubicBezTo>
                      <a:pt x="3622" y="1018"/>
                      <a:pt x="3622" y="1000"/>
                      <a:pt x="3614" y="987"/>
                    </a:cubicBezTo>
                    <a:cubicBezTo>
                      <a:pt x="3600" y="962"/>
                      <a:pt x="3571" y="946"/>
                      <a:pt x="3570" y="915"/>
                    </a:cubicBezTo>
                    <a:cubicBezTo>
                      <a:pt x="3550" y="905"/>
                      <a:pt x="3542" y="881"/>
                      <a:pt x="3530" y="863"/>
                    </a:cubicBezTo>
                    <a:cubicBezTo>
                      <a:pt x="3518" y="844"/>
                      <a:pt x="3503" y="828"/>
                      <a:pt x="3494" y="807"/>
                    </a:cubicBezTo>
                    <a:cubicBezTo>
                      <a:pt x="3468" y="796"/>
                      <a:pt x="3459" y="774"/>
                      <a:pt x="3446" y="755"/>
                    </a:cubicBezTo>
                    <a:cubicBezTo>
                      <a:pt x="3424" y="724"/>
                      <a:pt x="3390" y="697"/>
                      <a:pt x="3382" y="659"/>
                    </a:cubicBezTo>
                    <a:cubicBezTo>
                      <a:pt x="3377" y="653"/>
                      <a:pt x="3363" y="657"/>
                      <a:pt x="3358" y="651"/>
                    </a:cubicBezTo>
                    <a:cubicBezTo>
                      <a:pt x="3324" y="611"/>
                      <a:pt x="3286" y="571"/>
                      <a:pt x="3250" y="539"/>
                    </a:cubicBezTo>
                    <a:cubicBezTo>
                      <a:pt x="3237" y="528"/>
                      <a:pt x="3221" y="520"/>
                      <a:pt x="3206" y="507"/>
                    </a:cubicBezTo>
                    <a:cubicBezTo>
                      <a:pt x="3193" y="496"/>
                      <a:pt x="3187" y="479"/>
                      <a:pt x="3174" y="467"/>
                    </a:cubicBezTo>
                    <a:cubicBezTo>
                      <a:pt x="3153" y="447"/>
                      <a:pt x="3119" y="432"/>
                      <a:pt x="3098" y="415"/>
                    </a:cubicBezTo>
                    <a:cubicBezTo>
                      <a:pt x="3090" y="409"/>
                      <a:pt x="3086" y="397"/>
                      <a:pt x="3078" y="391"/>
                    </a:cubicBezTo>
                    <a:cubicBezTo>
                      <a:pt x="3069" y="385"/>
                      <a:pt x="3055" y="385"/>
                      <a:pt x="3046" y="379"/>
                    </a:cubicBezTo>
                    <a:cubicBezTo>
                      <a:pt x="3043" y="377"/>
                      <a:pt x="3045" y="370"/>
                      <a:pt x="3042" y="367"/>
                    </a:cubicBezTo>
                    <a:cubicBezTo>
                      <a:pt x="3039" y="364"/>
                      <a:pt x="3030" y="366"/>
                      <a:pt x="3026" y="363"/>
                    </a:cubicBezTo>
                    <a:cubicBezTo>
                      <a:pt x="3020" y="358"/>
                      <a:pt x="3016" y="347"/>
                      <a:pt x="3010" y="343"/>
                    </a:cubicBezTo>
                    <a:cubicBezTo>
                      <a:pt x="2991" y="331"/>
                      <a:pt x="2966" y="327"/>
                      <a:pt x="2946" y="315"/>
                    </a:cubicBezTo>
                    <a:cubicBezTo>
                      <a:pt x="2936" y="309"/>
                      <a:pt x="2928" y="300"/>
                      <a:pt x="2918" y="295"/>
                    </a:cubicBezTo>
                    <a:cubicBezTo>
                      <a:pt x="2891" y="280"/>
                      <a:pt x="2871" y="272"/>
                      <a:pt x="2842" y="259"/>
                    </a:cubicBezTo>
                    <a:cubicBezTo>
                      <a:pt x="2816" y="248"/>
                      <a:pt x="2784" y="236"/>
                      <a:pt x="2762" y="227"/>
                    </a:cubicBezTo>
                    <a:cubicBezTo>
                      <a:pt x="2702" y="203"/>
                      <a:pt x="2650" y="188"/>
                      <a:pt x="2586" y="171"/>
                    </a:cubicBezTo>
                    <a:cubicBezTo>
                      <a:pt x="2542" y="159"/>
                      <a:pt x="2489" y="139"/>
                      <a:pt x="2446" y="131"/>
                    </a:cubicBezTo>
                    <a:cubicBezTo>
                      <a:pt x="2431" y="128"/>
                      <a:pt x="2414" y="131"/>
                      <a:pt x="2398" y="127"/>
                    </a:cubicBezTo>
                    <a:cubicBezTo>
                      <a:pt x="2384" y="124"/>
                      <a:pt x="2372" y="113"/>
                      <a:pt x="2358" y="111"/>
                    </a:cubicBezTo>
                    <a:cubicBezTo>
                      <a:pt x="2325" y="105"/>
                      <a:pt x="2289" y="109"/>
                      <a:pt x="2254" y="103"/>
                    </a:cubicBezTo>
                    <a:cubicBezTo>
                      <a:pt x="2223" y="98"/>
                      <a:pt x="2193" y="87"/>
                      <a:pt x="2162" y="83"/>
                    </a:cubicBezTo>
                    <a:cubicBezTo>
                      <a:pt x="2034" y="67"/>
                      <a:pt x="1899" y="73"/>
                      <a:pt x="1770" y="75"/>
                    </a:cubicBezTo>
                    <a:cubicBezTo>
                      <a:pt x="1731" y="76"/>
                      <a:pt x="1695" y="73"/>
                      <a:pt x="1658" y="79"/>
                    </a:cubicBezTo>
                    <a:cubicBezTo>
                      <a:pt x="1570" y="92"/>
                      <a:pt x="1477" y="113"/>
                      <a:pt x="1390" y="127"/>
                    </a:cubicBezTo>
                    <a:cubicBezTo>
                      <a:pt x="1335" y="171"/>
                      <a:pt x="1241" y="176"/>
                      <a:pt x="1186" y="219"/>
                    </a:cubicBezTo>
                    <a:cubicBezTo>
                      <a:pt x="1179" y="219"/>
                      <a:pt x="1173" y="219"/>
                      <a:pt x="1166" y="219"/>
                    </a:cubicBezTo>
                    <a:cubicBezTo>
                      <a:pt x="1124" y="254"/>
                      <a:pt x="1072" y="280"/>
                      <a:pt x="1022" y="307"/>
                    </a:cubicBezTo>
                    <a:cubicBezTo>
                      <a:pt x="1014" y="308"/>
                      <a:pt x="1018" y="322"/>
                      <a:pt x="1010" y="323"/>
                    </a:cubicBezTo>
                    <a:cubicBezTo>
                      <a:pt x="978" y="323"/>
                      <a:pt x="964" y="341"/>
                      <a:pt x="950" y="359"/>
                    </a:cubicBezTo>
                    <a:cubicBezTo>
                      <a:pt x="896" y="382"/>
                      <a:pt x="846" y="412"/>
                      <a:pt x="806" y="447"/>
                    </a:cubicBezTo>
                    <a:cubicBezTo>
                      <a:pt x="772" y="476"/>
                      <a:pt x="745" y="508"/>
                      <a:pt x="714" y="535"/>
                    </a:cubicBezTo>
                    <a:cubicBezTo>
                      <a:pt x="698" y="549"/>
                      <a:pt x="677" y="561"/>
                      <a:pt x="662" y="575"/>
                    </a:cubicBezTo>
                    <a:cubicBezTo>
                      <a:pt x="633" y="603"/>
                      <a:pt x="612" y="640"/>
                      <a:pt x="582" y="667"/>
                    </a:cubicBezTo>
                    <a:cubicBezTo>
                      <a:pt x="562" y="685"/>
                      <a:pt x="536" y="696"/>
                      <a:pt x="518" y="715"/>
                    </a:cubicBezTo>
                    <a:cubicBezTo>
                      <a:pt x="514" y="719"/>
                      <a:pt x="514" y="726"/>
                      <a:pt x="510" y="731"/>
                    </a:cubicBezTo>
                    <a:cubicBezTo>
                      <a:pt x="498" y="747"/>
                      <a:pt x="486" y="758"/>
                      <a:pt x="470" y="767"/>
                    </a:cubicBezTo>
                    <a:cubicBezTo>
                      <a:pt x="425" y="842"/>
                      <a:pt x="358" y="895"/>
                      <a:pt x="326" y="983"/>
                    </a:cubicBezTo>
                    <a:cubicBezTo>
                      <a:pt x="320" y="988"/>
                      <a:pt x="315" y="993"/>
                      <a:pt x="310" y="999"/>
                    </a:cubicBezTo>
                    <a:cubicBezTo>
                      <a:pt x="309" y="1015"/>
                      <a:pt x="298" y="1022"/>
                      <a:pt x="298" y="1039"/>
                    </a:cubicBezTo>
                    <a:cubicBezTo>
                      <a:pt x="259" y="1066"/>
                      <a:pt x="263" y="1134"/>
                      <a:pt x="226" y="1163"/>
                    </a:cubicBezTo>
                    <a:cubicBezTo>
                      <a:pt x="219" y="1217"/>
                      <a:pt x="182" y="1241"/>
                      <a:pt x="178" y="1299"/>
                    </a:cubicBezTo>
                    <a:cubicBezTo>
                      <a:pt x="145" y="1334"/>
                      <a:pt x="147" y="1404"/>
                      <a:pt x="118" y="1443"/>
                    </a:cubicBezTo>
                    <a:cubicBezTo>
                      <a:pt x="130" y="1468"/>
                      <a:pt x="107" y="1483"/>
                      <a:pt x="114" y="1515"/>
                    </a:cubicBezTo>
                    <a:cubicBezTo>
                      <a:pt x="112" y="1525"/>
                      <a:pt x="102" y="1527"/>
                      <a:pt x="102" y="1539"/>
                    </a:cubicBezTo>
                    <a:cubicBezTo>
                      <a:pt x="107" y="1606"/>
                      <a:pt x="78" y="1666"/>
                      <a:pt x="70" y="1731"/>
                    </a:cubicBezTo>
                    <a:cubicBezTo>
                      <a:pt x="69" y="1739"/>
                      <a:pt x="74" y="1747"/>
                      <a:pt x="74" y="1755"/>
                    </a:cubicBezTo>
                    <a:cubicBezTo>
                      <a:pt x="73" y="1790"/>
                      <a:pt x="55" y="1828"/>
                      <a:pt x="54" y="1863"/>
                    </a:cubicBezTo>
                    <a:cubicBezTo>
                      <a:pt x="54" y="1877"/>
                      <a:pt x="62" y="1893"/>
                      <a:pt x="62" y="1907"/>
                    </a:cubicBezTo>
                    <a:cubicBezTo>
                      <a:pt x="62" y="1918"/>
                      <a:pt x="55" y="1928"/>
                      <a:pt x="54" y="1939"/>
                    </a:cubicBezTo>
                    <a:cubicBezTo>
                      <a:pt x="52" y="1957"/>
                      <a:pt x="61" y="1973"/>
                      <a:pt x="62" y="1991"/>
                    </a:cubicBezTo>
                    <a:cubicBezTo>
                      <a:pt x="63" y="2012"/>
                      <a:pt x="57" y="2034"/>
                      <a:pt x="58" y="2055"/>
                    </a:cubicBezTo>
                    <a:cubicBezTo>
                      <a:pt x="59" y="2078"/>
                      <a:pt x="68" y="2098"/>
                      <a:pt x="70" y="2119"/>
                    </a:cubicBezTo>
                    <a:cubicBezTo>
                      <a:pt x="72" y="2143"/>
                      <a:pt x="66" y="2170"/>
                      <a:pt x="70" y="2195"/>
                    </a:cubicBezTo>
                    <a:cubicBezTo>
                      <a:pt x="72" y="2211"/>
                      <a:pt x="82" y="2228"/>
                      <a:pt x="86" y="2243"/>
                    </a:cubicBezTo>
                    <a:cubicBezTo>
                      <a:pt x="95" y="2281"/>
                      <a:pt x="95" y="2318"/>
                      <a:pt x="102" y="2351"/>
                    </a:cubicBezTo>
                    <a:cubicBezTo>
                      <a:pt x="107" y="2375"/>
                      <a:pt x="120" y="2398"/>
                      <a:pt x="126" y="2423"/>
                    </a:cubicBezTo>
                    <a:cubicBezTo>
                      <a:pt x="128" y="2433"/>
                      <a:pt x="125" y="2446"/>
                      <a:pt x="126" y="2455"/>
                    </a:cubicBezTo>
                    <a:cubicBezTo>
                      <a:pt x="130" y="2482"/>
                      <a:pt x="144" y="2506"/>
                      <a:pt x="150" y="2531"/>
                    </a:cubicBezTo>
                    <a:cubicBezTo>
                      <a:pt x="158" y="2563"/>
                      <a:pt x="159" y="2578"/>
                      <a:pt x="166" y="2603"/>
                    </a:cubicBezTo>
                    <a:cubicBezTo>
                      <a:pt x="175" y="2634"/>
                      <a:pt x="181" y="2660"/>
                      <a:pt x="190" y="2683"/>
                    </a:cubicBezTo>
                    <a:cubicBezTo>
                      <a:pt x="212" y="2743"/>
                      <a:pt x="238" y="2803"/>
                      <a:pt x="266" y="2847"/>
                    </a:cubicBezTo>
                    <a:cubicBezTo>
                      <a:pt x="269" y="2852"/>
                      <a:pt x="267" y="2861"/>
                      <a:pt x="270" y="2867"/>
                    </a:cubicBezTo>
                    <a:cubicBezTo>
                      <a:pt x="283" y="2898"/>
                      <a:pt x="299" y="2917"/>
                      <a:pt x="310" y="2943"/>
                    </a:cubicBezTo>
                    <a:cubicBezTo>
                      <a:pt x="314" y="2954"/>
                      <a:pt x="313" y="2966"/>
                      <a:pt x="318" y="2975"/>
                    </a:cubicBezTo>
                    <a:cubicBezTo>
                      <a:pt x="327" y="2993"/>
                      <a:pt x="346" y="3010"/>
                      <a:pt x="358" y="3027"/>
                    </a:cubicBezTo>
                    <a:cubicBezTo>
                      <a:pt x="371" y="3045"/>
                      <a:pt x="384" y="3064"/>
                      <a:pt x="394" y="3083"/>
                    </a:cubicBezTo>
                    <a:cubicBezTo>
                      <a:pt x="424" y="3143"/>
                      <a:pt x="467" y="3184"/>
                      <a:pt x="498" y="3235"/>
                    </a:cubicBezTo>
                    <a:cubicBezTo>
                      <a:pt x="554" y="3266"/>
                      <a:pt x="572" y="3334"/>
                      <a:pt x="630" y="3363"/>
                    </a:cubicBezTo>
                    <a:cubicBezTo>
                      <a:pt x="654" y="3408"/>
                      <a:pt x="695" y="3437"/>
                      <a:pt x="742" y="3459"/>
                    </a:cubicBezTo>
                    <a:cubicBezTo>
                      <a:pt x="738" y="3481"/>
                      <a:pt x="763" y="3475"/>
                      <a:pt x="774" y="3483"/>
                    </a:cubicBezTo>
                    <a:cubicBezTo>
                      <a:pt x="780" y="3425"/>
                      <a:pt x="770" y="3383"/>
                      <a:pt x="778" y="3323"/>
                    </a:cubicBezTo>
                    <a:cubicBezTo>
                      <a:pt x="710" y="3248"/>
                      <a:pt x="625" y="3191"/>
                      <a:pt x="582" y="3091"/>
                    </a:cubicBezTo>
                    <a:cubicBezTo>
                      <a:pt x="562" y="3013"/>
                      <a:pt x="526" y="2963"/>
                      <a:pt x="534" y="2851"/>
                    </a:cubicBezTo>
                    <a:cubicBezTo>
                      <a:pt x="548" y="2849"/>
                      <a:pt x="548" y="2833"/>
                      <a:pt x="566" y="2835"/>
                    </a:cubicBezTo>
                    <a:cubicBezTo>
                      <a:pt x="612" y="2892"/>
                      <a:pt x="685" y="2922"/>
                      <a:pt x="730" y="2979"/>
                    </a:cubicBezTo>
                    <a:cubicBezTo>
                      <a:pt x="746" y="2999"/>
                      <a:pt x="754" y="3024"/>
                      <a:pt x="782" y="3031"/>
                    </a:cubicBezTo>
                    <a:cubicBezTo>
                      <a:pt x="765" y="2974"/>
                      <a:pt x="793" y="2904"/>
                      <a:pt x="782" y="2839"/>
                    </a:cubicBezTo>
                    <a:cubicBezTo>
                      <a:pt x="747" y="2807"/>
                      <a:pt x="739" y="2756"/>
                      <a:pt x="726" y="2711"/>
                    </a:cubicBezTo>
                    <a:cubicBezTo>
                      <a:pt x="684" y="2730"/>
                      <a:pt x="639" y="2770"/>
                      <a:pt x="590" y="2759"/>
                    </a:cubicBezTo>
                    <a:cubicBezTo>
                      <a:pt x="549" y="2709"/>
                      <a:pt x="589" y="2640"/>
                      <a:pt x="602" y="2587"/>
                    </a:cubicBezTo>
                    <a:cubicBezTo>
                      <a:pt x="528" y="2569"/>
                      <a:pt x="436" y="2588"/>
                      <a:pt x="466" y="2499"/>
                    </a:cubicBezTo>
                    <a:cubicBezTo>
                      <a:pt x="479" y="2460"/>
                      <a:pt x="497" y="2441"/>
                      <a:pt x="526" y="2423"/>
                    </a:cubicBezTo>
                    <a:cubicBezTo>
                      <a:pt x="539" y="2415"/>
                      <a:pt x="558" y="2411"/>
                      <a:pt x="566" y="2399"/>
                    </a:cubicBezTo>
                    <a:cubicBezTo>
                      <a:pt x="551" y="2378"/>
                      <a:pt x="546" y="2312"/>
                      <a:pt x="534" y="2275"/>
                    </a:cubicBezTo>
                    <a:cubicBezTo>
                      <a:pt x="547" y="2229"/>
                      <a:pt x="596" y="2241"/>
                      <a:pt x="638" y="2239"/>
                    </a:cubicBezTo>
                    <a:cubicBezTo>
                      <a:pt x="640" y="2190"/>
                      <a:pt x="648" y="2130"/>
                      <a:pt x="634" y="2075"/>
                    </a:cubicBezTo>
                    <a:cubicBezTo>
                      <a:pt x="587" y="2062"/>
                      <a:pt x="590" y="1999"/>
                      <a:pt x="534" y="1995"/>
                    </a:cubicBezTo>
                    <a:cubicBezTo>
                      <a:pt x="513" y="1952"/>
                      <a:pt x="466" y="1888"/>
                      <a:pt x="454" y="1839"/>
                    </a:cubicBezTo>
                    <a:cubicBezTo>
                      <a:pt x="451" y="1828"/>
                      <a:pt x="456" y="1816"/>
                      <a:pt x="454" y="1803"/>
                    </a:cubicBezTo>
                    <a:cubicBezTo>
                      <a:pt x="451" y="1775"/>
                      <a:pt x="420" y="1729"/>
                      <a:pt x="454" y="1711"/>
                    </a:cubicBezTo>
                    <a:cubicBezTo>
                      <a:pt x="471" y="1710"/>
                      <a:pt x="490" y="1725"/>
                      <a:pt x="506" y="1735"/>
                    </a:cubicBezTo>
                    <a:cubicBezTo>
                      <a:pt x="524" y="1746"/>
                      <a:pt x="540" y="1760"/>
                      <a:pt x="558" y="1767"/>
                    </a:cubicBezTo>
                    <a:cubicBezTo>
                      <a:pt x="562" y="1786"/>
                      <a:pt x="582" y="1802"/>
                      <a:pt x="590" y="1815"/>
                    </a:cubicBezTo>
                    <a:cubicBezTo>
                      <a:pt x="603" y="1836"/>
                      <a:pt x="616" y="1861"/>
                      <a:pt x="642" y="1863"/>
                    </a:cubicBezTo>
                    <a:cubicBezTo>
                      <a:pt x="645" y="1780"/>
                      <a:pt x="636" y="1709"/>
                      <a:pt x="642" y="1643"/>
                    </a:cubicBezTo>
                    <a:cubicBezTo>
                      <a:pt x="607" y="1639"/>
                      <a:pt x="574" y="1634"/>
                      <a:pt x="566" y="1603"/>
                    </a:cubicBezTo>
                    <a:cubicBezTo>
                      <a:pt x="560" y="1581"/>
                      <a:pt x="575" y="1565"/>
                      <a:pt x="570" y="1543"/>
                    </a:cubicBezTo>
                    <a:cubicBezTo>
                      <a:pt x="528" y="1532"/>
                      <a:pt x="479" y="1563"/>
                      <a:pt x="454" y="1531"/>
                    </a:cubicBezTo>
                    <a:cubicBezTo>
                      <a:pt x="441" y="1492"/>
                      <a:pt x="474" y="1473"/>
                      <a:pt x="478" y="1439"/>
                    </a:cubicBezTo>
                    <a:cubicBezTo>
                      <a:pt x="463" y="1417"/>
                      <a:pt x="425" y="1417"/>
                      <a:pt x="414" y="1391"/>
                    </a:cubicBezTo>
                    <a:cubicBezTo>
                      <a:pt x="414" y="1359"/>
                      <a:pt x="475" y="1307"/>
                      <a:pt x="498" y="1303"/>
                    </a:cubicBezTo>
                    <a:cubicBezTo>
                      <a:pt x="527" y="1297"/>
                      <a:pt x="550" y="1315"/>
                      <a:pt x="582" y="1319"/>
                    </a:cubicBezTo>
                    <a:cubicBezTo>
                      <a:pt x="591" y="1278"/>
                      <a:pt x="600" y="1235"/>
                      <a:pt x="622" y="1207"/>
                    </a:cubicBezTo>
                    <a:cubicBezTo>
                      <a:pt x="644" y="1195"/>
                      <a:pt x="664" y="1183"/>
                      <a:pt x="686" y="1171"/>
                    </a:cubicBezTo>
                    <a:cubicBezTo>
                      <a:pt x="692" y="1184"/>
                      <a:pt x="720" y="1175"/>
                      <a:pt x="730" y="1183"/>
                    </a:cubicBezTo>
                    <a:cubicBezTo>
                      <a:pt x="746" y="1202"/>
                      <a:pt x="729" y="1254"/>
                      <a:pt x="750" y="1267"/>
                    </a:cubicBezTo>
                    <a:cubicBezTo>
                      <a:pt x="783" y="1258"/>
                      <a:pt x="837" y="1235"/>
                      <a:pt x="858" y="1271"/>
                    </a:cubicBezTo>
                    <a:cubicBezTo>
                      <a:pt x="868" y="1341"/>
                      <a:pt x="817" y="1350"/>
                      <a:pt x="798" y="1391"/>
                    </a:cubicBezTo>
                    <a:cubicBezTo>
                      <a:pt x="818" y="1419"/>
                      <a:pt x="873" y="1426"/>
                      <a:pt x="866" y="1467"/>
                    </a:cubicBezTo>
                    <a:cubicBezTo>
                      <a:pt x="862" y="1489"/>
                      <a:pt x="833" y="1495"/>
                      <a:pt x="810" y="1507"/>
                    </a:cubicBezTo>
                    <a:cubicBezTo>
                      <a:pt x="824" y="1573"/>
                      <a:pt x="753" y="1640"/>
                      <a:pt x="702" y="1583"/>
                    </a:cubicBezTo>
                    <a:cubicBezTo>
                      <a:pt x="654" y="1655"/>
                      <a:pt x="709" y="1763"/>
                      <a:pt x="682" y="1843"/>
                    </a:cubicBezTo>
                    <a:cubicBezTo>
                      <a:pt x="692" y="1851"/>
                      <a:pt x="689" y="1858"/>
                      <a:pt x="690" y="1867"/>
                    </a:cubicBezTo>
                    <a:cubicBezTo>
                      <a:pt x="697" y="1974"/>
                      <a:pt x="672" y="2109"/>
                      <a:pt x="690" y="2235"/>
                    </a:cubicBezTo>
                    <a:cubicBezTo>
                      <a:pt x="693" y="2251"/>
                      <a:pt x="679" y="2251"/>
                      <a:pt x="682" y="2267"/>
                    </a:cubicBezTo>
                    <a:cubicBezTo>
                      <a:pt x="693" y="2274"/>
                      <a:pt x="702" y="2284"/>
                      <a:pt x="718" y="2287"/>
                    </a:cubicBezTo>
                    <a:cubicBezTo>
                      <a:pt x="724" y="2249"/>
                      <a:pt x="747" y="2224"/>
                      <a:pt x="762" y="2199"/>
                    </a:cubicBezTo>
                    <a:cubicBezTo>
                      <a:pt x="773" y="2181"/>
                      <a:pt x="776" y="2173"/>
                      <a:pt x="790" y="2159"/>
                    </a:cubicBezTo>
                    <a:cubicBezTo>
                      <a:pt x="817" y="2132"/>
                      <a:pt x="858" y="2134"/>
                      <a:pt x="910" y="2131"/>
                    </a:cubicBezTo>
                    <a:cubicBezTo>
                      <a:pt x="954" y="2147"/>
                      <a:pt x="945" y="2208"/>
                      <a:pt x="962" y="2243"/>
                    </a:cubicBezTo>
                    <a:cubicBezTo>
                      <a:pt x="962" y="2256"/>
                      <a:pt x="951" y="2258"/>
                      <a:pt x="954" y="2275"/>
                    </a:cubicBezTo>
                    <a:cubicBezTo>
                      <a:pt x="981" y="2283"/>
                      <a:pt x="1009" y="2259"/>
                      <a:pt x="1050" y="2267"/>
                    </a:cubicBezTo>
                    <a:cubicBezTo>
                      <a:pt x="1084" y="2293"/>
                      <a:pt x="1097" y="2302"/>
                      <a:pt x="1086" y="2351"/>
                    </a:cubicBezTo>
                    <a:cubicBezTo>
                      <a:pt x="1078" y="2388"/>
                      <a:pt x="1068" y="2408"/>
                      <a:pt x="1054" y="2427"/>
                    </a:cubicBezTo>
                    <a:cubicBezTo>
                      <a:pt x="1090" y="2426"/>
                      <a:pt x="1097" y="2453"/>
                      <a:pt x="1118" y="2467"/>
                    </a:cubicBezTo>
                    <a:cubicBezTo>
                      <a:pt x="1116" y="2418"/>
                      <a:pt x="1112" y="2358"/>
                      <a:pt x="1106" y="2323"/>
                    </a:cubicBezTo>
                    <a:cubicBezTo>
                      <a:pt x="1098" y="2276"/>
                      <a:pt x="1120" y="2240"/>
                      <a:pt x="1122" y="2195"/>
                    </a:cubicBezTo>
                    <a:cubicBezTo>
                      <a:pt x="1128" y="2068"/>
                      <a:pt x="1106" y="1944"/>
                      <a:pt x="1106" y="1815"/>
                    </a:cubicBezTo>
                    <a:cubicBezTo>
                      <a:pt x="1079" y="1794"/>
                      <a:pt x="1059" y="1766"/>
                      <a:pt x="1058" y="1719"/>
                    </a:cubicBezTo>
                    <a:cubicBezTo>
                      <a:pt x="1031" y="1707"/>
                      <a:pt x="1006" y="1724"/>
                      <a:pt x="978" y="1723"/>
                    </a:cubicBezTo>
                    <a:cubicBezTo>
                      <a:pt x="970" y="1704"/>
                      <a:pt x="955" y="1690"/>
                      <a:pt x="954" y="1671"/>
                    </a:cubicBezTo>
                    <a:cubicBezTo>
                      <a:pt x="952" y="1631"/>
                      <a:pt x="995" y="1601"/>
                      <a:pt x="1010" y="1571"/>
                    </a:cubicBezTo>
                    <a:cubicBezTo>
                      <a:pt x="983" y="1548"/>
                      <a:pt x="958" y="1525"/>
                      <a:pt x="958" y="1475"/>
                    </a:cubicBezTo>
                    <a:cubicBezTo>
                      <a:pt x="978" y="1459"/>
                      <a:pt x="981" y="1427"/>
                      <a:pt x="1014" y="1423"/>
                    </a:cubicBezTo>
                    <a:cubicBezTo>
                      <a:pt x="1034" y="1421"/>
                      <a:pt x="1048" y="1431"/>
                      <a:pt x="1070" y="1439"/>
                    </a:cubicBezTo>
                    <a:cubicBezTo>
                      <a:pt x="1069" y="1430"/>
                      <a:pt x="1070" y="1417"/>
                      <a:pt x="1074" y="1407"/>
                    </a:cubicBezTo>
                    <a:cubicBezTo>
                      <a:pt x="1081" y="1390"/>
                      <a:pt x="1122" y="1341"/>
                      <a:pt x="1134" y="1339"/>
                    </a:cubicBezTo>
                    <a:cubicBezTo>
                      <a:pt x="1173" y="1333"/>
                      <a:pt x="1185" y="1369"/>
                      <a:pt x="1194" y="1411"/>
                    </a:cubicBezTo>
                    <a:cubicBezTo>
                      <a:pt x="1242" y="1396"/>
                      <a:pt x="1318" y="1390"/>
                      <a:pt x="1302" y="1471"/>
                    </a:cubicBezTo>
                    <a:cubicBezTo>
                      <a:pt x="1290" y="1484"/>
                      <a:pt x="1281" y="1501"/>
                      <a:pt x="1274" y="1519"/>
                    </a:cubicBezTo>
                    <a:cubicBezTo>
                      <a:pt x="1255" y="1530"/>
                      <a:pt x="1230" y="1536"/>
                      <a:pt x="1230" y="1567"/>
                    </a:cubicBezTo>
                    <a:cubicBezTo>
                      <a:pt x="1293" y="1571"/>
                      <a:pt x="1327" y="1623"/>
                      <a:pt x="1310" y="1695"/>
                    </a:cubicBezTo>
                    <a:cubicBezTo>
                      <a:pt x="1283" y="1709"/>
                      <a:pt x="1233" y="1714"/>
                      <a:pt x="1202" y="1711"/>
                    </a:cubicBezTo>
                    <a:cubicBezTo>
                      <a:pt x="1162" y="1735"/>
                      <a:pt x="1155" y="1792"/>
                      <a:pt x="1146" y="1847"/>
                    </a:cubicBezTo>
                    <a:cubicBezTo>
                      <a:pt x="1152" y="1871"/>
                      <a:pt x="1159" y="1903"/>
                      <a:pt x="1162" y="1931"/>
                    </a:cubicBezTo>
                    <a:cubicBezTo>
                      <a:pt x="1167" y="1982"/>
                      <a:pt x="1153" y="2062"/>
                      <a:pt x="1158" y="2115"/>
                    </a:cubicBezTo>
                    <a:cubicBezTo>
                      <a:pt x="1159" y="2125"/>
                      <a:pt x="1160" y="2143"/>
                      <a:pt x="1174" y="2147"/>
                    </a:cubicBezTo>
                    <a:cubicBezTo>
                      <a:pt x="1201" y="2134"/>
                      <a:pt x="1210" y="2109"/>
                      <a:pt x="1226" y="2083"/>
                    </a:cubicBezTo>
                    <a:cubicBezTo>
                      <a:pt x="1244" y="2054"/>
                      <a:pt x="1264" y="2023"/>
                      <a:pt x="1286" y="1999"/>
                    </a:cubicBezTo>
                    <a:cubicBezTo>
                      <a:pt x="1291" y="1993"/>
                      <a:pt x="1300" y="1989"/>
                      <a:pt x="1306" y="1983"/>
                    </a:cubicBezTo>
                    <a:cubicBezTo>
                      <a:pt x="1312" y="1977"/>
                      <a:pt x="1317" y="1967"/>
                      <a:pt x="1322" y="1963"/>
                    </a:cubicBezTo>
                    <a:cubicBezTo>
                      <a:pt x="1329" y="1957"/>
                      <a:pt x="1346" y="1956"/>
                      <a:pt x="1358" y="1947"/>
                    </a:cubicBezTo>
                    <a:cubicBezTo>
                      <a:pt x="1361" y="1945"/>
                      <a:pt x="1359" y="1938"/>
                      <a:pt x="1362" y="1935"/>
                    </a:cubicBezTo>
                    <a:cubicBezTo>
                      <a:pt x="1376" y="1921"/>
                      <a:pt x="1412" y="1906"/>
                      <a:pt x="1426" y="1931"/>
                    </a:cubicBezTo>
                    <a:cubicBezTo>
                      <a:pt x="1415" y="2009"/>
                      <a:pt x="1388" y="2071"/>
                      <a:pt x="1370" y="2143"/>
                    </a:cubicBezTo>
                    <a:cubicBezTo>
                      <a:pt x="1347" y="2172"/>
                      <a:pt x="1342" y="2208"/>
                      <a:pt x="1322" y="2235"/>
                    </a:cubicBezTo>
                    <a:cubicBezTo>
                      <a:pt x="1293" y="2274"/>
                      <a:pt x="1246" y="2288"/>
                      <a:pt x="1214" y="2323"/>
                    </a:cubicBezTo>
                    <a:cubicBezTo>
                      <a:pt x="1187" y="2327"/>
                      <a:pt x="1173" y="2343"/>
                      <a:pt x="1158" y="2359"/>
                    </a:cubicBezTo>
                    <a:cubicBezTo>
                      <a:pt x="1160" y="2418"/>
                      <a:pt x="1171" y="2466"/>
                      <a:pt x="1162" y="2523"/>
                    </a:cubicBezTo>
                    <a:cubicBezTo>
                      <a:pt x="1194" y="2579"/>
                      <a:pt x="1147" y="2620"/>
                      <a:pt x="1090" y="2615"/>
                    </a:cubicBezTo>
                    <a:cubicBezTo>
                      <a:pt x="1090" y="2656"/>
                      <a:pt x="1106" y="2691"/>
                      <a:pt x="1094" y="2731"/>
                    </a:cubicBezTo>
                    <a:cubicBezTo>
                      <a:pt x="1049" y="2767"/>
                      <a:pt x="982" y="2732"/>
                      <a:pt x="934" y="2723"/>
                    </a:cubicBezTo>
                    <a:cubicBezTo>
                      <a:pt x="933" y="2749"/>
                      <a:pt x="910" y="2753"/>
                      <a:pt x="910" y="2779"/>
                    </a:cubicBezTo>
                    <a:cubicBezTo>
                      <a:pt x="876" y="2793"/>
                      <a:pt x="857" y="2822"/>
                      <a:pt x="830" y="2843"/>
                    </a:cubicBezTo>
                    <a:cubicBezTo>
                      <a:pt x="827" y="2914"/>
                      <a:pt x="841" y="2961"/>
                      <a:pt x="822" y="3019"/>
                    </a:cubicBezTo>
                    <a:cubicBezTo>
                      <a:pt x="850" y="3086"/>
                      <a:pt x="817" y="3165"/>
                      <a:pt x="830" y="3235"/>
                    </a:cubicBezTo>
                    <a:cubicBezTo>
                      <a:pt x="844" y="3207"/>
                      <a:pt x="865" y="3187"/>
                      <a:pt x="874" y="3155"/>
                    </a:cubicBezTo>
                    <a:cubicBezTo>
                      <a:pt x="902" y="3127"/>
                      <a:pt x="933" y="3102"/>
                      <a:pt x="962" y="3075"/>
                    </a:cubicBezTo>
                    <a:cubicBezTo>
                      <a:pt x="989" y="3063"/>
                      <a:pt x="1008" y="3044"/>
                      <a:pt x="1030" y="3027"/>
                    </a:cubicBezTo>
                    <a:cubicBezTo>
                      <a:pt x="1068" y="3017"/>
                      <a:pt x="1103" y="2981"/>
                      <a:pt x="1142" y="2971"/>
                    </a:cubicBezTo>
                    <a:cubicBezTo>
                      <a:pt x="1153" y="2968"/>
                      <a:pt x="1170" y="2956"/>
                      <a:pt x="1178" y="2975"/>
                    </a:cubicBezTo>
                    <a:cubicBezTo>
                      <a:pt x="1162" y="3047"/>
                      <a:pt x="1115" y="3088"/>
                      <a:pt x="1098" y="3159"/>
                    </a:cubicBezTo>
                    <a:cubicBezTo>
                      <a:pt x="1058" y="3199"/>
                      <a:pt x="1042" y="3263"/>
                      <a:pt x="998" y="3299"/>
                    </a:cubicBezTo>
                    <a:cubicBezTo>
                      <a:pt x="999" y="3309"/>
                      <a:pt x="999" y="3318"/>
                      <a:pt x="994" y="3323"/>
                    </a:cubicBezTo>
                    <a:cubicBezTo>
                      <a:pt x="973" y="3339"/>
                      <a:pt x="953" y="3357"/>
                      <a:pt x="938" y="3379"/>
                    </a:cubicBezTo>
                    <a:cubicBezTo>
                      <a:pt x="898" y="3402"/>
                      <a:pt x="852" y="3418"/>
                      <a:pt x="822" y="3451"/>
                    </a:cubicBezTo>
                    <a:cubicBezTo>
                      <a:pt x="816" y="3486"/>
                      <a:pt x="831" y="3500"/>
                      <a:pt x="830" y="3531"/>
                    </a:cubicBezTo>
                    <a:cubicBezTo>
                      <a:pt x="868" y="3554"/>
                      <a:pt x="905" y="3578"/>
                      <a:pt x="938" y="3607"/>
                    </a:cubicBezTo>
                    <a:cubicBezTo>
                      <a:pt x="953" y="3604"/>
                      <a:pt x="957" y="3612"/>
                      <a:pt x="970" y="3611"/>
                    </a:cubicBezTo>
                    <a:cubicBezTo>
                      <a:pt x="1001" y="3631"/>
                      <a:pt x="1035" y="3654"/>
                      <a:pt x="1070" y="3667"/>
                    </a:cubicBezTo>
                    <a:cubicBezTo>
                      <a:pt x="1077" y="3670"/>
                      <a:pt x="1087" y="3665"/>
                      <a:pt x="1094" y="3667"/>
                    </a:cubicBezTo>
                    <a:cubicBezTo>
                      <a:pt x="1124" y="3675"/>
                      <a:pt x="1149" y="3702"/>
                      <a:pt x="1182" y="3715"/>
                    </a:cubicBezTo>
                    <a:cubicBezTo>
                      <a:pt x="1201" y="3723"/>
                      <a:pt x="1228" y="3724"/>
                      <a:pt x="1246" y="3731"/>
                    </a:cubicBezTo>
                    <a:cubicBezTo>
                      <a:pt x="1252" y="3733"/>
                      <a:pt x="1257" y="3741"/>
                      <a:pt x="1262" y="3743"/>
                    </a:cubicBezTo>
                    <a:cubicBezTo>
                      <a:pt x="1281" y="3749"/>
                      <a:pt x="1302" y="3746"/>
                      <a:pt x="1322" y="3751"/>
                    </a:cubicBezTo>
                    <a:cubicBezTo>
                      <a:pt x="1372" y="3764"/>
                      <a:pt x="1417" y="3789"/>
                      <a:pt x="1474" y="3791"/>
                    </a:cubicBezTo>
                    <a:cubicBezTo>
                      <a:pt x="1498" y="3812"/>
                      <a:pt x="1543" y="3813"/>
                      <a:pt x="1586" y="3815"/>
                    </a:cubicBezTo>
                    <a:cubicBezTo>
                      <a:pt x="1573" y="3790"/>
                      <a:pt x="1555" y="3768"/>
                      <a:pt x="1542" y="3751"/>
                    </a:cubicBezTo>
                    <a:cubicBezTo>
                      <a:pt x="1536" y="3743"/>
                      <a:pt x="1536" y="3731"/>
                      <a:pt x="1530" y="3723"/>
                    </a:cubicBezTo>
                    <a:cubicBezTo>
                      <a:pt x="1521" y="3712"/>
                      <a:pt x="1509" y="3708"/>
                      <a:pt x="1502" y="3695"/>
                    </a:cubicBezTo>
                    <a:cubicBezTo>
                      <a:pt x="1491" y="3676"/>
                      <a:pt x="1492" y="3652"/>
                      <a:pt x="1482" y="3631"/>
                    </a:cubicBezTo>
                    <a:cubicBezTo>
                      <a:pt x="1479" y="3624"/>
                      <a:pt x="1470" y="3619"/>
                      <a:pt x="1466" y="3611"/>
                    </a:cubicBezTo>
                    <a:cubicBezTo>
                      <a:pt x="1461" y="3603"/>
                      <a:pt x="1458" y="3596"/>
                      <a:pt x="1454" y="3587"/>
                    </a:cubicBezTo>
                    <a:cubicBezTo>
                      <a:pt x="1438" y="3548"/>
                      <a:pt x="1421" y="3505"/>
                      <a:pt x="1410" y="3467"/>
                    </a:cubicBezTo>
                    <a:cubicBezTo>
                      <a:pt x="1408" y="3461"/>
                      <a:pt x="1411" y="3453"/>
                      <a:pt x="1410" y="3447"/>
                    </a:cubicBezTo>
                    <a:cubicBezTo>
                      <a:pt x="1403" y="3415"/>
                      <a:pt x="1383" y="3385"/>
                      <a:pt x="1378" y="3351"/>
                    </a:cubicBezTo>
                    <a:cubicBezTo>
                      <a:pt x="1384" y="3338"/>
                      <a:pt x="1403" y="3322"/>
                      <a:pt x="1414" y="3327"/>
                    </a:cubicBezTo>
                    <a:cubicBezTo>
                      <a:pt x="1422" y="3328"/>
                      <a:pt x="1415" y="3345"/>
                      <a:pt x="1422" y="3347"/>
                    </a:cubicBezTo>
                    <a:cubicBezTo>
                      <a:pt x="1451" y="3342"/>
                      <a:pt x="1446" y="3371"/>
                      <a:pt x="1474" y="3367"/>
                    </a:cubicBezTo>
                    <a:cubicBezTo>
                      <a:pt x="1500" y="3397"/>
                      <a:pt x="1532" y="3421"/>
                      <a:pt x="1566" y="3443"/>
                    </a:cubicBezTo>
                    <a:cubicBezTo>
                      <a:pt x="1593" y="3472"/>
                      <a:pt x="1616" y="3505"/>
                      <a:pt x="1650" y="3527"/>
                    </a:cubicBezTo>
                    <a:cubicBezTo>
                      <a:pt x="1641" y="3493"/>
                      <a:pt x="1645" y="3457"/>
                      <a:pt x="1650" y="3431"/>
                    </a:cubicBezTo>
                    <a:cubicBezTo>
                      <a:pt x="1659" y="3389"/>
                      <a:pt x="1653" y="3340"/>
                      <a:pt x="1654" y="3291"/>
                    </a:cubicBezTo>
                    <a:cubicBezTo>
                      <a:pt x="1657" y="3198"/>
                      <a:pt x="1667" y="3116"/>
                      <a:pt x="1666" y="3047"/>
                    </a:cubicBezTo>
                    <a:cubicBezTo>
                      <a:pt x="1634" y="3051"/>
                      <a:pt x="1622" y="3071"/>
                      <a:pt x="1594" y="3067"/>
                    </a:cubicBezTo>
                    <a:cubicBezTo>
                      <a:pt x="1545" y="3060"/>
                      <a:pt x="1527" y="2973"/>
                      <a:pt x="1546" y="2923"/>
                    </a:cubicBezTo>
                    <a:cubicBezTo>
                      <a:pt x="1522" y="2926"/>
                      <a:pt x="1505" y="2919"/>
                      <a:pt x="1486" y="2923"/>
                    </a:cubicBezTo>
                    <a:cubicBezTo>
                      <a:pt x="1472" y="2926"/>
                      <a:pt x="1470" y="2938"/>
                      <a:pt x="1454" y="2935"/>
                    </a:cubicBezTo>
                    <a:cubicBezTo>
                      <a:pt x="1407" y="2927"/>
                      <a:pt x="1416" y="2866"/>
                      <a:pt x="1430" y="2819"/>
                    </a:cubicBezTo>
                    <a:cubicBezTo>
                      <a:pt x="1448" y="2799"/>
                      <a:pt x="1474" y="2786"/>
                      <a:pt x="1490" y="2763"/>
                    </a:cubicBezTo>
                    <a:cubicBezTo>
                      <a:pt x="1477" y="2739"/>
                      <a:pt x="1445" y="2734"/>
                      <a:pt x="1418" y="2723"/>
                    </a:cubicBezTo>
                    <a:cubicBezTo>
                      <a:pt x="1405" y="2706"/>
                      <a:pt x="1392" y="2690"/>
                      <a:pt x="1374" y="2679"/>
                    </a:cubicBezTo>
                    <a:cubicBezTo>
                      <a:pt x="1368" y="2661"/>
                      <a:pt x="1375" y="2653"/>
                      <a:pt x="1374" y="2631"/>
                    </a:cubicBezTo>
                    <a:cubicBezTo>
                      <a:pt x="1423" y="2603"/>
                      <a:pt x="1468" y="2570"/>
                      <a:pt x="1534" y="2559"/>
                    </a:cubicBezTo>
                    <a:cubicBezTo>
                      <a:pt x="1543" y="2574"/>
                      <a:pt x="1565" y="2576"/>
                      <a:pt x="1582" y="2583"/>
                    </a:cubicBezTo>
                    <a:cubicBezTo>
                      <a:pt x="1583" y="2549"/>
                      <a:pt x="1579" y="2531"/>
                      <a:pt x="1582" y="2503"/>
                    </a:cubicBezTo>
                    <a:cubicBezTo>
                      <a:pt x="1586" y="2496"/>
                      <a:pt x="1591" y="2491"/>
                      <a:pt x="1598" y="2487"/>
                    </a:cubicBezTo>
                    <a:cubicBezTo>
                      <a:pt x="1597" y="2445"/>
                      <a:pt x="1626" y="2432"/>
                      <a:pt x="1642" y="2407"/>
                    </a:cubicBezTo>
                    <a:cubicBezTo>
                      <a:pt x="1675" y="2392"/>
                      <a:pt x="1726" y="2375"/>
                      <a:pt x="1742" y="2415"/>
                    </a:cubicBezTo>
                    <a:cubicBezTo>
                      <a:pt x="1732" y="2450"/>
                      <a:pt x="1769" y="2470"/>
                      <a:pt x="1774" y="2503"/>
                    </a:cubicBezTo>
                    <a:cubicBezTo>
                      <a:pt x="1802" y="2496"/>
                      <a:pt x="1812" y="2472"/>
                      <a:pt x="1838" y="2463"/>
                    </a:cubicBezTo>
                    <a:cubicBezTo>
                      <a:pt x="1871" y="2460"/>
                      <a:pt x="1893" y="2469"/>
                      <a:pt x="1918" y="2463"/>
                    </a:cubicBezTo>
                    <a:cubicBezTo>
                      <a:pt x="1932" y="2473"/>
                      <a:pt x="1941" y="2488"/>
                      <a:pt x="1950" y="2503"/>
                    </a:cubicBezTo>
                    <a:cubicBezTo>
                      <a:pt x="1936" y="2508"/>
                      <a:pt x="1944" y="2534"/>
                      <a:pt x="1942" y="2551"/>
                    </a:cubicBezTo>
                    <a:cubicBezTo>
                      <a:pt x="1927" y="2578"/>
                      <a:pt x="1914" y="2608"/>
                      <a:pt x="1906" y="2643"/>
                    </a:cubicBezTo>
                    <a:cubicBezTo>
                      <a:pt x="1942" y="2642"/>
                      <a:pt x="1978" y="2642"/>
                      <a:pt x="1998" y="2671"/>
                    </a:cubicBezTo>
                    <a:cubicBezTo>
                      <a:pt x="2003" y="2678"/>
                      <a:pt x="2013" y="2710"/>
                      <a:pt x="2014" y="2715"/>
                    </a:cubicBezTo>
                    <a:cubicBezTo>
                      <a:pt x="2021" y="2753"/>
                      <a:pt x="1983" y="2782"/>
                      <a:pt x="1966" y="2795"/>
                    </a:cubicBezTo>
                    <a:cubicBezTo>
                      <a:pt x="1951" y="2806"/>
                      <a:pt x="1936" y="2814"/>
                      <a:pt x="1922" y="2823"/>
                    </a:cubicBezTo>
                    <a:cubicBezTo>
                      <a:pt x="1937" y="2846"/>
                      <a:pt x="1956" y="2864"/>
                      <a:pt x="1966" y="2891"/>
                    </a:cubicBezTo>
                    <a:cubicBezTo>
                      <a:pt x="1952" y="2938"/>
                      <a:pt x="1933" y="2981"/>
                      <a:pt x="1858" y="2967"/>
                    </a:cubicBezTo>
                    <a:cubicBezTo>
                      <a:pt x="1844" y="2984"/>
                      <a:pt x="1849" y="3018"/>
                      <a:pt x="1834" y="3039"/>
                    </a:cubicBezTo>
                    <a:cubicBezTo>
                      <a:pt x="1820" y="3059"/>
                      <a:pt x="1779" y="3077"/>
                      <a:pt x="1762" y="3075"/>
                    </a:cubicBezTo>
                    <a:cubicBezTo>
                      <a:pt x="1740" y="3072"/>
                      <a:pt x="1745" y="3054"/>
                      <a:pt x="1722" y="3047"/>
                    </a:cubicBezTo>
                    <a:cubicBezTo>
                      <a:pt x="1711" y="3086"/>
                      <a:pt x="1718" y="3128"/>
                      <a:pt x="1718" y="3171"/>
                    </a:cubicBezTo>
                    <a:cubicBezTo>
                      <a:pt x="1718" y="3216"/>
                      <a:pt x="1708" y="3248"/>
                      <a:pt x="1706" y="3279"/>
                    </a:cubicBezTo>
                    <a:cubicBezTo>
                      <a:pt x="1704" y="3312"/>
                      <a:pt x="1712" y="3342"/>
                      <a:pt x="1710" y="3371"/>
                    </a:cubicBezTo>
                    <a:cubicBezTo>
                      <a:pt x="1709" y="3384"/>
                      <a:pt x="1701" y="3383"/>
                      <a:pt x="1698" y="3395"/>
                    </a:cubicBezTo>
                    <a:cubicBezTo>
                      <a:pt x="1698" y="3394"/>
                      <a:pt x="1706" y="3403"/>
                      <a:pt x="1706" y="3403"/>
                    </a:cubicBezTo>
                    <a:cubicBezTo>
                      <a:pt x="1708" y="3415"/>
                      <a:pt x="1687" y="3434"/>
                      <a:pt x="1706" y="3439"/>
                    </a:cubicBezTo>
                    <a:cubicBezTo>
                      <a:pt x="1710" y="3427"/>
                      <a:pt x="1720" y="3425"/>
                      <a:pt x="1726" y="3415"/>
                    </a:cubicBezTo>
                    <a:cubicBezTo>
                      <a:pt x="1732" y="3406"/>
                      <a:pt x="1732" y="3392"/>
                      <a:pt x="1738" y="3383"/>
                    </a:cubicBezTo>
                    <a:cubicBezTo>
                      <a:pt x="1752" y="3364"/>
                      <a:pt x="1780" y="3356"/>
                      <a:pt x="1786" y="3331"/>
                    </a:cubicBezTo>
                    <a:cubicBezTo>
                      <a:pt x="1820" y="3315"/>
                      <a:pt x="1842" y="3282"/>
                      <a:pt x="1874" y="3263"/>
                    </a:cubicBezTo>
                    <a:cubicBezTo>
                      <a:pt x="1896" y="3250"/>
                      <a:pt x="1928" y="3242"/>
                      <a:pt x="1950" y="3231"/>
                    </a:cubicBezTo>
                    <a:cubicBezTo>
                      <a:pt x="1958" y="3227"/>
                      <a:pt x="1962" y="3219"/>
                      <a:pt x="1970" y="3215"/>
                    </a:cubicBezTo>
                    <a:cubicBezTo>
                      <a:pt x="1987" y="3207"/>
                      <a:pt x="2005" y="3205"/>
                      <a:pt x="2022" y="3199"/>
                    </a:cubicBezTo>
                    <a:cubicBezTo>
                      <a:pt x="2027" y="3206"/>
                      <a:pt x="2041" y="3204"/>
                      <a:pt x="2042" y="3215"/>
                    </a:cubicBezTo>
                    <a:cubicBezTo>
                      <a:pt x="2012" y="3371"/>
                      <a:pt x="1936" y="3482"/>
                      <a:pt x="1866" y="3599"/>
                    </a:cubicBezTo>
                    <a:cubicBezTo>
                      <a:pt x="1836" y="3613"/>
                      <a:pt x="1825" y="3645"/>
                      <a:pt x="1802" y="3667"/>
                    </a:cubicBezTo>
                    <a:cubicBezTo>
                      <a:pt x="1779" y="3688"/>
                      <a:pt x="1748" y="3701"/>
                      <a:pt x="1738" y="3731"/>
                    </a:cubicBezTo>
                    <a:cubicBezTo>
                      <a:pt x="1736" y="3773"/>
                      <a:pt x="1742" y="3804"/>
                      <a:pt x="1738" y="3839"/>
                    </a:cubicBezTo>
                    <a:cubicBezTo>
                      <a:pt x="1871" y="3827"/>
                      <a:pt x="2011" y="3871"/>
                      <a:pt x="2110" y="3851"/>
                    </a:cubicBezTo>
                    <a:cubicBezTo>
                      <a:pt x="2157" y="3869"/>
                      <a:pt x="2212" y="3848"/>
                      <a:pt x="2270" y="3843"/>
                    </a:cubicBezTo>
                    <a:cubicBezTo>
                      <a:pt x="2294" y="3841"/>
                      <a:pt x="2319" y="3846"/>
                      <a:pt x="2342" y="3843"/>
                    </a:cubicBezTo>
                    <a:cubicBezTo>
                      <a:pt x="2357" y="3841"/>
                      <a:pt x="2371" y="3831"/>
                      <a:pt x="2386" y="3827"/>
                    </a:cubicBezTo>
                    <a:cubicBezTo>
                      <a:pt x="2425" y="3817"/>
                      <a:pt x="2471" y="3820"/>
                      <a:pt x="2498" y="3799"/>
                    </a:cubicBezTo>
                    <a:cubicBezTo>
                      <a:pt x="2509" y="3759"/>
                      <a:pt x="2492" y="3722"/>
                      <a:pt x="2494" y="3687"/>
                    </a:cubicBezTo>
                    <a:cubicBezTo>
                      <a:pt x="2495" y="3669"/>
                      <a:pt x="2503" y="3658"/>
                      <a:pt x="2502" y="3643"/>
                    </a:cubicBezTo>
                    <a:cubicBezTo>
                      <a:pt x="2501" y="3631"/>
                      <a:pt x="2494" y="3621"/>
                      <a:pt x="2494" y="3607"/>
                    </a:cubicBezTo>
                    <a:cubicBezTo>
                      <a:pt x="2493" y="3579"/>
                      <a:pt x="2506" y="3550"/>
                      <a:pt x="2490" y="3523"/>
                    </a:cubicBezTo>
                    <a:cubicBezTo>
                      <a:pt x="2443" y="3490"/>
                      <a:pt x="2414" y="3439"/>
                      <a:pt x="2362" y="3411"/>
                    </a:cubicBezTo>
                    <a:cubicBezTo>
                      <a:pt x="2353" y="3379"/>
                      <a:pt x="2323" y="3354"/>
                      <a:pt x="2310" y="3315"/>
                    </a:cubicBezTo>
                    <a:cubicBezTo>
                      <a:pt x="2301" y="3290"/>
                      <a:pt x="2300" y="3279"/>
                      <a:pt x="2294" y="3259"/>
                    </a:cubicBezTo>
                    <a:cubicBezTo>
                      <a:pt x="2280" y="3217"/>
                      <a:pt x="2260" y="3171"/>
                      <a:pt x="2254" y="3135"/>
                    </a:cubicBezTo>
                    <a:cubicBezTo>
                      <a:pt x="2250" y="3113"/>
                      <a:pt x="2243" y="3071"/>
                      <a:pt x="2266" y="3055"/>
                    </a:cubicBezTo>
                    <a:cubicBezTo>
                      <a:pt x="2280" y="3067"/>
                      <a:pt x="2306" y="3069"/>
                      <a:pt x="2310" y="3091"/>
                    </a:cubicBezTo>
                    <a:cubicBezTo>
                      <a:pt x="2381" y="3124"/>
                      <a:pt x="2430" y="3179"/>
                      <a:pt x="2478" y="3235"/>
                    </a:cubicBezTo>
                    <a:cubicBezTo>
                      <a:pt x="2482" y="3247"/>
                      <a:pt x="2483" y="3262"/>
                      <a:pt x="2498" y="3263"/>
                    </a:cubicBezTo>
                    <a:cubicBezTo>
                      <a:pt x="2505" y="3165"/>
                      <a:pt x="2510" y="3058"/>
                      <a:pt x="2514" y="2947"/>
                    </a:cubicBezTo>
                    <a:cubicBezTo>
                      <a:pt x="2467" y="2919"/>
                      <a:pt x="2437" y="2875"/>
                      <a:pt x="2426" y="2811"/>
                    </a:cubicBezTo>
                    <a:cubicBezTo>
                      <a:pt x="2412" y="2821"/>
                      <a:pt x="2397" y="2830"/>
                      <a:pt x="2378" y="2835"/>
                    </a:cubicBezTo>
                    <a:cubicBezTo>
                      <a:pt x="2371" y="2854"/>
                      <a:pt x="2351" y="2861"/>
                      <a:pt x="2322" y="2859"/>
                    </a:cubicBezTo>
                    <a:cubicBezTo>
                      <a:pt x="2304" y="2847"/>
                      <a:pt x="2298" y="2813"/>
                      <a:pt x="2290" y="2803"/>
                    </a:cubicBezTo>
                    <a:cubicBezTo>
                      <a:pt x="2258" y="2766"/>
                      <a:pt x="2315" y="2696"/>
                      <a:pt x="2318" y="2667"/>
                    </a:cubicBezTo>
                    <a:cubicBezTo>
                      <a:pt x="2283" y="2675"/>
                      <a:pt x="2252" y="2652"/>
                      <a:pt x="2214" y="2651"/>
                    </a:cubicBezTo>
                    <a:cubicBezTo>
                      <a:pt x="2199" y="2629"/>
                      <a:pt x="2184" y="2606"/>
                      <a:pt x="2190" y="2563"/>
                    </a:cubicBezTo>
                    <a:cubicBezTo>
                      <a:pt x="2211" y="2554"/>
                      <a:pt x="2215" y="2527"/>
                      <a:pt x="2242" y="2523"/>
                    </a:cubicBezTo>
                    <a:cubicBezTo>
                      <a:pt x="2245" y="2484"/>
                      <a:pt x="2294" y="2489"/>
                      <a:pt x="2322" y="2475"/>
                    </a:cubicBezTo>
                    <a:cubicBezTo>
                      <a:pt x="2311" y="2441"/>
                      <a:pt x="2281" y="2389"/>
                      <a:pt x="2282" y="2339"/>
                    </a:cubicBezTo>
                    <a:cubicBezTo>
                      <a:pt x="2283" y="2285"/>
                      <a:pt x="2306" y="2240"/>
                      <a:pt x="2362" y="2251"/>
                    </a:cubicBezTo>
                    <a:cubicBezTo>
                      <a:pt x="2405" y="2259"/>
                      <a:pt x="2431" y="2311"/>
                      <a:pt x="2470" y="2327"/>
                    </a:cubicBezTo>
                    <a:cubicBezTo>
                      <a:pt x="2475" y="2312"/>
                      <a:pt x="2481" y="2304"/>
                      <a:pt x="2470" y="2291"/>
                    </a:cubicBezTo>
                    <a:cubicBezTo>
                      <a:pt x="2488" y="2277"/>
                      <a:pt x="2481" y="2254"/>
                      <a:pt x="2490" y="2235"/>
                    </a:cubicBezTo>
                    <a:cubicBezTo>
                      <a:pt x="2507" y="2199"/>
                      <a:pt x="2553" y="2167"/>
                      <a:pt x="2590" y="2155"/>
                    </a:cubicBezTo>
                    <a:cubicBezTo>
                      <a:pt x="2647" y="2179"/>
                      <a:pt x="2652" y="2256"/>
                      <a:pt x="2666" y="2323"/>
                    </a:cubicBezTo>
                    <a:cubicBezTo>
                      <a:pt x="2696" y="2307"/>
                      <a:pt x="2732" y="2298"/>
                      <a:pt x="2782" y="2303"/>
                    </a:cubicBezTo>
                    <a:cubicBezTo>
                      <a:pt x="2830" y="2346"/>
                      <a:pt x="2788" y="2424"/>
                      <a:pt x="2766" y="2467"/>
                    </a:cubicBezTo>
                    <a:cubicBezTo>
                      <a:pt x="2808" y="2478"/>
                      <a:pt x="2845" y="2495"/>
                      <a:pt x="2866" y="2527"/>
                    </a:cubicBezTo>
                    <a:cubicBezTo>
                      <a:pt x="2872" y="2572"/>
                      <a:pt x="2876" y="2610"/>
                      <a:pt x="2846" y="2631"/>
                    </a:cubicBezTo>
                    <a:cubicBezTo>
                      <a:pt x="2828" y="2643"/>
                      <a:pt x="2808" y="2634"/>
                      <a:pt x="2802" y="2647"/>
                    </a:cubicBezTo>
                    <a:cubicBezTo>
                      <a:pt x="2802" y="2668"/>
                      <a:pt x="2830" y="2684"/>
                      <a:pt x="2830" y="2711"/>
                    </a:cubicBezTo>
                    <a:cubicBezTo>
                      <a:pt x="2830" y="2741"/>
                      <a:pt x="2802" y="2759"/>
                      <a:pt x="2786" y="2779"/>
                    </a:cubicBezTo>
                    <a:cubicBezTo>
                      <a:pt x="2745" y="2781"/>
                      <a:pt x="2721" y="2802"/>
                      <a:pt x="2690" y="2791"/>
                    </a:cubicBezTo>
                    <a:cubicBezTo>
                      <a:pt x="2659" y="2780"/>
                      <a:pt x="2656" y="2740"/>
                      <a:pt x="2626" y="2727"/>
                    </a:cubicBezTo>
                    <a:cubicBezTo>
                      <a:pt x="2617" y="2791"/>
                      <a:pt x="2604" y="2852"/>
                      <a:pt x="2566" y="2887"/>
                    </a:cubicBezTo>
                    <a:cubicBezTo>
                      <a:pt x="2573" y="2907"/>
                      <a:pt x="2560" y="2926"/>
                      <a:pt x="2558" y="2947"/>
                    </a:cubicBezTo>
                    <a:cubicBezTo>
                      <a:pt x="2554" y="2988"/>
                      <a:pt x="2564" y="3041"/>
                      <a:pt x="2558" y="3079"/>
                    </a:cubicBezTo>
                    <a:cubicBezTo>
                      <a:pt x="2555" y="3100"/>
                      <a:pt x="2555" y="3092"/>
                      <a:pt x="2558" y="3107"/>
                    </a:cubicBezTo>
                    <a:cubicBezTo>
                      <a:pt x="2559" y="3112"/>
                      <a:pt x="2558" y="3118"/>
                      <a:pt x="2558" y="3123"/>
                    </a:cubicBezTo>
                    <a:cubicBezTo>
                      <a:pt x="2556" y="3149"/>
                      <a:pt x="2546" y="3175"/>
                      <a:pt x="2546" y="3203"/>
                    </a:cubicBezTo>
                    <a:cubicBezTo>
                      <a:pt x="2545" y="3298"/>
                      <a:pt x="2551" y="3404"/>
                      <a:pt x="2554" y="3515"/>
                    </a:cubicBezTo>
                    <a:cubicBezTo>
                      <a:pt x="2574" y="3506"/>
                      <a:pt x="2575" y="3480"/>
                      <a:pt x="2586" y="3463"/>
                    </a:cubicBezTo>
                    <a:cubicBezTo>
                      <a:pt x="2599" y="3444"/>
                      <a:pt x="2617" y="3428"/>
                      <a:pt x="2630" y="3411"/>
                    </a:cubicBezTo>
                    <a:cubicBezTo>
                      <a:pt x="2649" y="3330"/>
                      <a:pt x="2719" y="3300"/>
                      <a:pt x="2754" y="3235"/>
                    </a:cubicBezTo>
                    <a:cubicBezTo>
                      <a:pt x="2786" y="3227"/>
                      <a:pt x="2793" y="3194"/>
                      <a:pt x="2826" y="3187"/>
                    </a:cubicBezTo>
                    <a:cubicBezTo>
                      <a:pt x="2829" y="3178"/>
                      <a:pt x="2828" y="3165"/>
                      <a:pt x="2838" y="3163"/>
                    </a:cubicBezTo>
                    <a:cubicBezTo>
                      <a:pt x="2861" y="3150"/>
                      <a:pt x="2885" y="3138"/>
                      <a:pt x="2906" y="3123"/>
                    </a:cubicBezTo>
                    <a:cubicBezTo>
                      <a:pt x="2947" y="3199"/>
                      <a:pt x="2868" y="3271"/>
                      <a:pt x="2866" y="3355"/>
                    </a:cubicBezTo>
                    <a:cubicBezTo>
                      <a:pt x="2862" y="3362"/>
                      <a:pt x="2857" y="3367"/>
                      <a:pt x="2850" y="3371"/>
                    </a:cubicBezTo>
                    <a:cubicBezTo>
                      <a:pt x="2849" y="3428"/>
                      <a:pt x="2811" y="3449"/>
                      <a:pt x="2802" y="3499"/>
                    </a:cubicBezTo>
                    <a:cubicBezTo>
                      <a:pt x="2772" y="3526"/>
                      <a:pt x="2754" y="3565"/>
                      <a:pt x="2730" y="3599"/>
                    </a:cubicBezTo>
                    <a:cubicBezTo>
                      <a:pt x="2707" y="3608"/>
                      <a:pt x="2699" y="3632"/>
                      <a:pt x="2674" y="3639"/>
                    </a:cubicBezTo>
                    <a:cubicBezTo>
                      <a:pt x="2648" y="3694"/>
                      <a:pt x="2585" y="3713"/>
                      <a:pt x="2550" y="3759"/>
                    </a:cubicBezTo>
                    <a:cubicBezTo>
                      <a:pt x="2550" y="3770"/>
                      <a:pt x="2548" y="3782"/>
                      <a:pt x="2554" y="3787"/>
                    </a:cubicBezTo>
                    <a:cubicBezTo>
                      <a:pt x="2575" y="3774"/>
                      <a:pt x="2603" y="3779"/>
                      <a:pt x="2626" y="3771"/>
                    </a:cubicBezTo>
                    <a:cubicBezTo>
                      <a:pt x="2643" y="3765"/>
                      <a:pt x="2663" y="3752"/>
                      <a:pt x="2682" y="3743"/>
                    </a:cubicBezTo>
                    <a:cubicBezTo>
                      <a:pt x="2700" y="3735"/>
                      <a:pt x="2719" y="3721"/>
                      <a:pt x="2738" y="3715"/>
                    </a:cubicBezTo>
                    <a:cubicBezTo>
                      <a:pt x="2745" y="3713"/>
                      <a:pt x="2755" y="3714"/>
                      <a:pt x="2762" y="3711"/>
                    </a:cubicBezTo>
                    <a:cubicBezTo>
                      <a:pt x="2811" y="3689"/>
                      <a:pt x="2851" y="3650"/>
                      <a:pt x="2898" y="3639"/>
                    </a:cubicBezTo>
                    <a:cubicBezTo>
                      <a:pt x="2904" y="3637"/>
                      <a:pt x="2899" y="3624"/>
                      <a:pt x="2906" y="3623"/>
                    </a:cubicBezTo>
                    <a:cubicBezTo>
                      <a:pt x="3025" y="3573"/>
                      <a:pt x="3102" y="3481"/>
                      <a:pt x="3202" y="3411"/>
                    </a:cubicBezTo>
                    <a:cubicBezTo>
                      <a:pt x="3208" y="3392"/>
                      <a:pt x="3227" y="3385"/>
                      <a:pt x="3234" y="3367"/>
                    </a:cubicBezTo>
                    <a:cubicBezTo>
                      <a:pt x="3227" y="3283"/>
                      <a:pt x="3252" y="3190"/>
                      <a:pt x="3206" y="3147"/>
                    </a:cubicBezTo>
                    <a:cubicBezTo>
                      <a:pt x="3177" y="3086"/>
                      <a:pt x="3131" y="3035"/>
                      <a:pt x="3106" y="2971"/>
                    </a:cubicBezTo>
                    <a:cubicBezTo>
                      <a:pt x="3098" y="2951"/>
                      <a:pt x="3097" y="2932"/>
                      <a:pt x="3082" y="2915"/>
                    </a:cubicBezTo>
                    <a:cubicBezTo>
                      <a:pt x="3080" y="2864"/>
                      <a:pt x="3057" y="2832"/>
                      <a:pt x="3050" y="2795"/>
                    </a:cubicBezTo>
                    <a:cubicBezTo>
                      <a:pt x="3048" y="2786"/>
                      <a:pt x="3052" y="2773"/>
                      <a:pt x="3050" y="2763"/>
                    </a:cubicBezTo>
                    <a:cubicBezTo>
                      <a:pt x="3048" y="2754"/>
                      <a:pt x="3040" y="2748"/>
                      <a:pt x="3038" y="2739"/>
                    </a:cubicBezTo>
                    <a:cubicBezTo>
                      <a:pt x="3030" y="2706"/>
                      <a:pt x="3028" y="2676"/>
                      <a:pt x="3042" y="2651"/>
                    </a:cubicBezTo>
                    <a:cubicBezTo>
                      <a:pt x="3073" y="2641"/>
                      <a:pt x="3080" y="2674"/>
                      <a:pt x="3094" y="2691"/>
                    </a:cubicBezTo>
                    <a:cubicBezTo>
                      <a:pt x="3114" y="2715"/>
                      <a:pt x="3142" y="2735"/>
                      <a:pt x="3162" y="2755"/>
                    </a:cubicBezTo>
                    <a:cubicBezTo>
                      <a:pt x="3171" y="2784"/>
                      <a:pt x="3196" y="2800"/>
                      <a:pt x="3210" y="2827"/>
                    </a:cubicBezTo>
                    <a:cubicBezTo>
                      <a:pt x="3219" y="2843"/>
                      <a:pt x="3220" y="2864"/>
                      <a:pt x="3234" y="2879"/>
                    </a:cubicBezTo>
                    <a:cubicBezTo>
                      <a:pt x="3247" y="2812"/>
                      <a:pt x="3243" y="2728"/>
                      <a:pt x="3262" y="2667"/>
                    </a:cubicBezTo>
                    <a:cubicBezTo>
                      <a:pt x="3257" y="2658"/>
                      <a:pt x="3251" y="2649"/>
                      <a:pt x="3250" y="2635"/>
                    </a:cubicBezTo>
                    <a:cubicBezTo>
                      <a:pt x="3260" y="2591"/>
                      <a:pt x="3265" y="2523"/>
                      <a:pt x="3262" y="2479"/>
                    </a:cubicBezTo>
                    <a:cubicBezTo>
                      <a:pt x="3238" y="2477"/>
                      <a:pt x="3232" y="2492"/>
                      <a:pt x="3222" y="2503"/>
                    </a:cubicBezTo>
                    <a:cubicBezTo>
                      <a:pt x="3196" y="2504"/>
                      <a:pt x="3195" y="2522"/>
                      <a:pt x="3174" y="2519"/>
                    </a:cubicBezTo>
                    <a:cubicBezTo>
                      <a:pt x="3121" y="2513"/>
                      <a:pt x="3113" y="2407"/>
                      <a:pt x="3134" y="2355"/>
                    </a:cubicBezTo>
                    <a:cubicBezTo>
                      <a:pt x="3091" y="2349"/>
                      <a:pt x="3051" y="2339"/>
                      <a:pt x="3022" y="2319"/>
                    </a:cubicBezTo>
                    <a:cubicBezTo>
                      <a:pt x="2996" y="2229"/>
                      <a:pt x="3061" y="2196"/>
                      <a:pt x="3118" y="2175"/>
                    </a:cubicBezTo>
                    <a:cubicBezTo>
                      <a:pt x="3109" y="2119"/>
                      <a:pt x="3060" y="2103"/>
                      <a:pt x="3062" y="2035"/>
                    </a:cubicBezTo>
                    <a:cubicBezTo>
                      <a:pt x="3106" y="2028"/>
                      <a:pt x="3134" y="2003"/>
                      <a:pt x="3178" y="2007"/>
                    </a:cubicBezTo>
                    <a:cubicBezTo>
                      <a:pt x="3201" y="2024"/>
                      <a:pt x="3218" y="2047"/>
                      <a:pt x="3242" y="2063"/>
                    </a:cubicBezTo>
                    <a:cubicBezTo>
                      <a:pt x="3286" y="2009"/>
                      <a:pt x="3315" y="1939"/>
                      <a:pt x="3390" y="1915"/>
                    </a:cubicBezTo>
                    <a:cubicBezTo>
                      <a:pt x="3441" y="1930"/>
                      <a:pt x="3424" y="2012"/>
                      <a:pt x="3430" y="2071"/>
                    </a:cubicBezTo>
                    <a:cubicBezTo>
                      <a:pt x="3416" y="2089"/>
                      <a:pt x="3402" y="2108"/>
                      <a:pt x="3406" y="2135"/>
                    </a:cubicBezTo>
                    <a:cubicBezTo>
                      <a:pt x="3432" y="2132"/>
                      <a:pt x="3454" y="2093"/>
                      <a:pt x="3490" y="2083"/>
                    </a:cubicBezTo>
                    <a:cubicBezTo>
                      <a:pt x="3516" y="2076"/>
                      <a:pt x="3540" y="2081"/>
                      <a:pt x="3570" y="2087"/>
                    </a:cubicBezTo>
                    <a:cubicBezTo>
                      <a:pt x="3571" y="2118"/>
                      <a:pt x="3603" y="2118"/>
                      <a:pt x="3606" y="2147"/>
                    </a:cubicBezTo>
                    <a:cubicBezTo>
                      <a:pt x="3605" y="2164"/>
                      <a:pt x="3584" y="2162"/>
                      <a:pt x="3590" y="2187"/>
                    </a:cubicBezTo>
                    <a:cubicBezTo>
                      <a:pt x="3562" y="2197"/>
                      <a:pt x="3547" y="2222"/>
                      <a:pt x="3530" y="2243"/>
                    </a:cubicBezTo>
                    <a:cubicBezTo>
                      <a:pt x="3542" y="2261"/>
                      <a:pt x="3562" y="2271"/>
                      <a:pt x="3574" y="2287"/>
                    </a:cubicBezTo>
                    <a:cubicBezTo>
                      <a:pt x="3624" y="2353"/>
                      <a:pt x="3564" y="2407"/>
                      <a:pt x="3486" y="2395"/>
                    </a:cubicBezTo>
                    <a:cubicBezTo>
                      <a:pt x="3485" y="2439"/>
                      <a:pt x="3509" y="2507"/>
                      <a:pt x="3458" y="2519"/>
                    </a:cubicBezTo>
                    <a:cubicBezTo>
                      <a:pt x="3443" y="2514"/>
                      <a:pt x="3416" y="2504"/>
                      <a:pt x="3398" y="2515"/>
                    </a:cubicBezTo>
                    <a:cubicBezTo>
                      <a:pt x="3393" y="2496"/>
                      <a:pt x="3368" y="2497"/>
                      <a:pt x="3350" y="2491"/>
                    </a:cubicBezTo>
                    <a:cubicBezTo>
                      <a:pt x="3336" y="2481"/>
                      <a:pt x="3331" y="2462"/>
                      <a:pt x="3314" y="2455"/>
                    </a:cubicBezTo>
                    <a:cubicBezTo>
                      <a:pt x="3306" y="2488"/>
                      <a:pt x="3302" y="2528"/>
                      <a:pt x="3298" y="2555"/>
                    </a:cubicBezTo>
                    <a:cubicBezTo>
                      <a:pt x="3296" y="2568"/>
                      <a:pt x="3299" y="2584"/>
                      <a:pt x="3298" y="2599"/>
                    </a:cubicBezTo>
                    <a:cubicBezTo>
                      <a:pt x="3297" y="2615"/>
                      <a:pt x="3290" y="2630"/>
                      <a:pt x="3290" y="2643"/>
                    </a:cubicBezTo>
                    <a:cubicBezTo>
                      <a:pt x="3290" y="2663"/>
                      <a:pt x="3303" y="2691"/>
                      <a:pt x="3298" y="2711"/>
                    </a:cubicBezTo>
                    <a:cubicBezTo>
                      <a:pt x="3296" y="2720"/>
                      <a:pt x="3287" y="2725"/>
                      <a:pt x="3286" y="2735"/>
                    </a:cubicBezTo>
                    <a:cubicBezTo>
                      <a:pt x="3284" y="2760"/>
                      <a:pt x="3298" y="2784"/>
                      <a:pt x="3282" y="2807"/>
                    </a:cubicBezTo>
                    <a:cubicBezTo>
                      <a:pt x="3285" y="2818"/>
                      <a:pt x="3287" y="2832"/>
                      <a:pt x="3290" y="2843"/>
                    </a:cubicBezTo>
                    <a:cubicBezTo>
                      <a:pt x="3276" y="2859"/>
                      <a:pt x="3284" y="2891"/>
                      <a:pt x="3282" y="2919"/>
                    </a:cubicBezTo>
                    <a:cubicBezTo>
                      <a:pt x="3281" y="2934"/>
                      <a:pt x="3274" y="2950"/>
                      <a:pt x="3274" y="2963"/>
                    </a:cubicBezTo>
                    <a:cubicBezTo>
                      <a:pt x="3275" y="2979"/>
                      <a:pt x="3280" y="3001"/>
                      <a:pt x="3290" y="3011"/>
                    </a:cubicBezTo>
                    <a:cubicBezTo>
                      <a:pt x="3306" y="2987"/>
                      <a:pt x="3328" y="2969"/>
                      <a:pt x="3334" y="2935"/>
                    </a:cubicBezTo>
                    <a:cubicBezTo>
                      <a:pt x="3380" y="2895"/>
                      <a:pt x="3414" y="2842"/>
                      <a:pt x="3450" y="2791"/>
                    </a:cubicBezTo>
                    <a:cubicBezTo>
                      <a:pt x="3455" y="2791"/>
                      <a:pt x="3461" y="2791"/>
                      <a:pt x="3466" y="2791"/>
                    </a:cubicBezTo>
                    <a:cubicBezTo>
                      <a:pt x="3492" y="2749"/>
                      <a:pt x="3514" y="2703"/>
                      <a:pt x="3570" y="2691"/>
                    </a:cubicBezTo>
                    <a:cubicBezTo>
                      <a:pt x="3586" y="2749"/>
                      <a:pt x="3550" y="2783"/>
                      <a:pt x="3534" y="2831"/>
                    </a:cubicBezTo>
                    <a:cubicBezTo>
                      <a:pt x="3531" y="2841"/>
                      <a:pt x="3534" y="2854"/>
                      <a:pt x="3530" y="2863"/>
                    </a:cubicBezTo>
                    <a:cubicBezTo>
                      <a:pt x="3523" y="2880"/>
                      <a:pt x="3505" y="2894"/>
                      <a:pt x="3498" y="2911"/>
                    </a:cubicBezTo>
                    <a:cubicBezTo>
                      <a:pt x="3492" y="2924"/>
                      <a:pt x="3495" y="2939"/>
                      <a:pt x="3490" y="2951"/>
                    </a:cubicBezTo>
                    <a:cubicBezTo>
                      <a:pt x="3486" y="2961"/>
                      <a:pt x="3474" y="2969"/>
                      <a:pt x="3470" y="2979"/>
                    </a:cubicBezTo>
                    <a:cubicBezTo>
                      <a:pt x="3464" y="2993"/>
                      <a:pt x="3467" y="3007"/>
                      <a:pt x="3462" y="3019"/>
                    </a:cubicBezTo>
                    <a:cubicBezTo>
                      <a:pt x="3457" y="3032"/>
                      <a:pt x="3443" y="3047"/>
                      <a:pt x="3434" y="3063"/>
                    </a:cubicBezTo>
                    <a:cubicBezTo>
                      <a:pt x="3420" y="3087"/>
                      <a:pt x="3409" y="3111"/>
                      <a:pt x="3394" y="3127"/>
                    </a:cubicBezTo>
                    <a:cubicBezTo>
                      <a:pt x="3380" y="3141"/>
                      <a:pt x="3366" y="3150"/>
                      <a:pt x="3350" y="3155"/>
                    </a:cubicBezTo>
                    <a:cubicBezTo>
                      <a:pt x="3337" y="3189"/>
                      <a:pt x="3301" y="3200"/>
                      <a:pt x="3282" y="3227"/>
                    </a:cubicBezTo>
                    <a:cubicBezTo>
                      <a:pt x="3286" y="3256"/>
                      <a:pt x="3273" y="3303"/>
                      <a:pt x="3290" y="3319"/>
                    </a:cubicBezTo>
                    <a:cubicBezTo>
                      <a:pt x="3308" y="3295"/>
                      <a:pt x="3327" y="3274"/>
                      <a:pt x="3346" y="3255"/>
                    </a:cubicBezTo>
                    <a:cubicBezTo>
                      <a:pt x="3369" y="3232"/>
                      <a:pt x="3395" y="3210"/>
                      <a:pt x="3414" y="3187"/>
                    </a:cubicBezTo>
                    <a:cubicBezTo>
                      <a:pt x="3423" y="3176"/>
                      <a:pt x="3429" y="3159"/>
                      <a:pt x="3438" y="3147"/>
                    </a:cubicBezTo>
                    <a:cubicBezTo>
                      <a:pt x="3459" y="3120"/>
                      <a:pt x="3478" y="3097"/>
                      <a:pt x="3498" y="3071"/>
                    </a:cubicBezTo>
                    <a:cubicBezTo>
                      <a:pt x="3522" y="3041"/>
                      <a:pt x="3547" y="3019"/>
                      <a:pt x="3554" y="2979"/>
                    </a:cubicBezTo>
                    <a:cubicBezTo>
                      <a:pt x="3558" y="2979"/>
                      <a:pt x="3562" y="2979"/>
                      <a:pt x="3566" y="2979"/>
                    </a:cubicBezTo>
                    <a:cubicBezTo>
                      <a:pt x="3581" y="2929"/>
                      <a:pt x="3604" y="2886"/>
                      <a:pt x="3634" y="2851"/>
                    </a:cubicBezTo>
                    <a:cubicBezTo>
                      <a:pt x="3636" y="2823"/>
                      <a:pt x="3648" y="2804"/>
                      <a:pt x="3662" y="2787"/>
                    </a:cubicBezTo>
                    <a:cubicBezTo>
                      <a:pt x="3667" y="2757"/>
                      <a:pt x="3672" y="2728"/>
                      <a:pt x="3690" y="2711"/>
                    </a:cubicBezTo>
                    <a:cubicBezTo>
                      <a:pt x="3687" y="2695"/>
                      <a:pt x="3694" y="2688"/>
                      <a:pt x="3694" y="2675"/>
                    </a:cubicBezTo>
                    <a:cubicBezTo>
                      <a:pt x="3723" y="2644"/>
                      <a:pt x="3723" y="2584"/>
                      <a:pt x="3754" y="2555"/>
                    </a:cubicBezTo>
                    <a:cubicBezTo>
                      <a:pt x="3754" y="2544"/>
                      <a:pt x="3754" y="2534"/>
                      <a:pt x="3754" y="2523"/>
                    </a:cubicBezTo>
                    <a:cubicBezTo>
                      <a:pt x="3767" y="2515"/>
                      <a:pt x="3768" y="2495"/>
                      <a:pt x="3770" y="2475"/>
                    </a:cubicBezTo>
                    <a:cubicBezTo>
                      <a:pt x="3787" y="2455"/>
                      <a:pt x="3795" y="2425"/>
                      <a:pt x="3794" y="2387"/>
                    </a:cubicBezTo>
                    <a:cubicBezTo>
                      <a:pt x="3798" y="2376"/>
                      <a:pt x="3806" y="2370"/>
                      <a:pt x="3810" y="2359"/>
                    </a:cubicBezTo>
                    <a:cubicBezTo>
                      <a:pt x="3801" y="2356"/>
                      <a:pt x="3808" y="2337"/>
                      <a:pt x="3806" y="2327"/>
                    </a:cubicBezTo>
                    <a:cubicBezTo>
                      <a:pt x="3823" y="2314"/>
                      <a:pt x="3854" y="2305"/>
                      <a:pt x="3882" y="2303"/>
                    </a:cubicBezTo>
                    <a:cubicBezTo>
                      <a:pt x="3914" y="2300"/>
                      <a:pt x="3949" y="2308"/>
                      <a:pt x="3982" y="2303"/>
                    </a:cubicBezTo>
                    <a:cubicBezTo>
                      <a:pt x="4000" y="2300"/>
                      <a:pt x="4015" y="2289"/>
                      <a:pt x="4034" y="2287"/>
                    </a:cubicBezTo>
                    <a:cubicBezTo>
                      <a:pt x="4051" y="2285"/>
                      <a:pt x="4069" y="2289"/>
                      <a:pt x="4086" y="2287"/>
                    </a:cubicBezTo>
                    <a:cubicBezTo>
                      <a:pt x="4117" y="2284"/>
                      <a:pt x="4155" y="2275"/>
                      <a:pt x="4190" y="2271"/>
                    </a:cubicBezTo>
                    <a:cubicBezTo>
                      <a:pt x="4219" y="2268"/>
                      <a:pt x="4252" y="2279"/>
                      <a:pt x="4274" y="2259"/>
                    </a:cubicBezTo>
                    <a:cubicBezTo>
                      <a:pt x="4285" y="2265"/>
                      <a:pt x="4308" y="2269"/>
                      <a:pt x="4326" y="2267"/>
                    </a:cubicBezTo>
                    <a:cubicBezTo>
                      <a:pt x="4344" y="2265"/>
                      <a:pt x="4374" y="2255"/>
                      <a:pt x="4382" y="2243"/>
                    </a:cubicBezTo>
                    <a:cubicBezTo>
                      <a:pt x="4307" y="2211"/>
                      <a:pt x="4245" y="2187"/>
                      <a:pt x="4162" y="2167"/>
                    </a:cubicBezTo>
                    <a:cubicBezTo>
                      <a:pt x="4161" y="2155"/>
                      <a:pt x="4148" y="2155"/>
                      <a:pt x="4142" y="2147"/>
                    </a:cubicBezTo>
                    <a:cubicBezTo>
                      <a:pt x="4099" y="2139"/>
                      <a:pt x="4063" y="2125"/>
                      <a:pt x="4034" y="2103"/>
                    </a:cubicBezTo>
                    <a:cubicBezTo>
                      <a:pt x="3969" y="2091"/>
                      <a:pt x="3919" y="2063"/>
                      <a:pt x="3866" y="2039"/>
                    </a:cubicBezTo>
                    <a:cubicBezTo>
                      <a:pt x="3866" y="2018"/>
                      <a:pt x="3869" y="1994"/>
                      <a:pt x="3858" y="1983"/>
                    </a:cubicBezTo>
                    <a:close/>
                    <a:moveTo>
                      <a:pt x="634" y="1319"/>
                    </a:moveTo>
                    <a:cubicBezTo>
                      <a:pt x="653" y="1312"/>
                      <a:pt x="683" y="1317"/>
                      <a:pt x="698" y="1307"/>
                    </a:cubicBezTo>
                    <a:cubicBezTo>
                      <a:pt x="703" y="1276"/>
                      <a:pt x="702" y="1244"/>
                      <a:pt x="698" y="1219"/>
                    </a:cubicBezTo>
                    <a:cubicBezTo>
                      <a:pt x="637" y="1211"/>
                      <a:pt x="617" y="1275"/>
                      <a:pt x="634" y="1319"/>
                    </a:cubicBezTo>
                    <a:close/>
                    <a:moveTo>
                      <a:pt x="738" y="1315"/>
                    </a:moveTo>
                    <a:cubicBezTo>
                      <a:pt x="742" y="1335"/>
                      <a:pt x="750" y="1351"/>
                      <a:pt x="766" y="1359"/>
                    </a:cubicBezTo>
                    <a:cubicBezTo>
                      <a:pt x="786" y="1344"/>
                      <a:pt x="817" y="1341"/>
                      <a:pt x="814" y="1303"/>
                    </a:cubicBezTo>
                    <a:cubicBezTo>
                      <a:pt x="793" y="1285"/>
                      <a:pt x="754" y="1303"/>
                      <a:pt x="738" y="1315"/>
                    </a:cubicBezTo>
                    <a:close/>
                    <a:moveTo>
                      <a:pt x="586" y="1371"/>
                    </a:moveTo>
                    <a:cubicBezTo>
                      <a:pt x="558" y="1344"/>
                      <a:pt x="476" y="1322"/>
                      <a:pt x="458" y="1371"/>
                    </a:cubicBezTo>
                    <a:cubicBezTo>
                      <a:pt x="473" y="1385"/>
                      <a:pt x="495" y="1392"/>
                      <a:pt x="514" y="1403"/>
                    </a:cubicBezTo>
                    <a:cubicBezTo>
                      <a:pt x="535" y="1402"/>
                      <a:pt x="552" y="1405"/>
                      <a:pt x="554" y="1423"/>
                    </a:cubicBezTo>
                    <a:cubicBezTo>
                      <a:pt x="537" y="1450"/>
                      <a:pt x="505" y="1462"/>
                      <a:pt x="498" y="1499"/>
                    </a:cubicBezTo>
                    <a:cubicBezTo>
                      <a:pt x="530" y="1511"/>
                      <a:pt x="570" y="1498"/>
                      <a:pt x="602" y="1487"/>
                    </a:cubicBezTo>
                    <a:cubicBezTo>
                      <a:pt x="586" y="1457"/>
                      <a:pt x="575" y="1417"/>
                      <a:pt x="586" y="1371"/>
                    </a:cubicBezTo>
                    <a:close/>
                    <a:moveTo>
                      <a:pt x="678" y="1407"/>
                    </a:moveTo>
                    <a:cubicBezTo>
                      <a:pt x="661" y="1395"/>
                      <a:pt x="674" y="1393"/>
                      <a:pt x="674" y="1371"/>
                    </a:cubicBezTo>
                    <a:cubicBezTo>
                      <a:pt x="683" y="1368"/>
                      <a:pt x="696" y="1369"/>
                      <a:pt x="698" y="1359"/>
                    </a:cubicBezTo>
                    <a:cubicBezTo>
                      <a:pt x="651" y="1331"/>
                      <a:pt x="641" y="1424"/>
                      <a:pt x="678" y="1407"/>
                    </a:cubicBezTo>
                    <a:close/>
                    <a:moveTo>
                      <a:pt x="622" y="1435"/>
                    </a:moveTo>
                    <a:cubicBezTo>
                      <a:pt x="630" y="1440"/>
                      <a:pt x="650" y="1458"/>
                      <a:pt x="658" y="1439"/>
                    </a:cubicBezTo>
                    <a:cubicBezTo>
                      <a:pt x="642" y="1431"/>
                      <a:pt x="646" y="1425"/>
                      <a:pt x="638" y="1407"/>
                    </a:cubicBezTo>
                    <a:cubicBezTo>
                      <a:pt x="644" y="1412"/>
                      <a:pt x="648" y="1412"/>
                      <a:pt x="654" y="1407"/>
                    </a:cubicBezTo>
                    <a:cubicBezTo>
                      <a:pt x="654" y="1393"/>
                      <a:pt x="641" y="1391"/>
                      <a:pt x="626" y="1391"/>
                    </a:cubicBezTo>
                    <a:cubicBezTo>
                      <a:pt x="619" y="1400"/>
                      <a:pt x="623" y="1420"/>
                      <a:pt x="622" y="1435"/>
                    </a:cubicBezTo>
                    <a:close/>
                    <a:moveTo>
                      <a:pt x="1106" y="1479"/>
                    </a:moveTo>
                    <a:cubicBezTo>
                      <a:pt x="1117" y="1483"/>
                      <a:pt x="1140" y="1487"/>
                      <a:pt x="1150" y="1479"/>
                    </a:cubicBezTo>
                    <a:cubicBezTo>
                      <a:pt x="1147" y="1455"/>
                      <a:pt x="1155" y="1408"/>
                      <a:pt x="1134" y="1391"/>
                    </a:cubicBezTo>
                    <a:cubicBezTo>
                      <a:pt x="1110" y="1406"/>
                      <a:pt x="1094" y="1441"/>
                      <a:pt x="1106" y="1479"/>
                    </a:cubicBezTo>
                    <a:close/>
                    <a:moveTo>
                      <a:pt x="758" y="1427"/>
                    </a:moveTo>
                    <a:cubicBezTo>
                      <a:pt x="729" y="1466"/>
                      <a:pt x="690" y="1495"/>
                      <a:pt x="626" y="1499"/>
                    </a:cubicBezTo>
                    <a:cubicBezTo>
                      <a:pt x="610" y="1527"/>
                      <a:pt x="591" y="1576"/>
                      <a:pt x="630" y="1591"/>
                    </a:cubicBezTo>
                    <a:cubicBezTo>
                      <a:pt x="661" y="1574"/>
                      <a:pt x="672" y="1537"/>
                      <a:pt x="698" y="1515"/>
                    </a:cubicBezTo>
                    <a:cubicBezTo>
                      <a:pt x="725" y="1522"/>
                      <a:pt x="730" y="1569"/>
                      <a:pt x="770" y="1551"/>
                    </a:cubicBezTo>
                    <a:cubicBezTo>
                      <a:pt x="782" y="1526"/>
                      <a:pt x="759" y="1511"/>
                      <a:pt x="758" y="1487"/>
                    </a:cubicBezTo>
                    <a:cubicBezTo>
                      <a:pt x="760" y="1466"/>
                      <a:pt x="786" y="1469"/>
                      <a:pt x="802" y="1463"/>
                    </a:cubicBezTo>
                    <a:cubicBezTo>
                      <a:pt x="797" y="1441"/>
                      <a:pt x="779" y="1433"/>
                      <a:pt x="758" y="1427"/>
                    </a:cubicBezTo>
                    <a:close/>
                    <a:moveTo>
                      <a:pt x="1178" y="1491"/>
                    </a:moveTo>
                    <a:cubicBezTo>
                      <a:pt x="1204" y="1518"/>
                      <a:pt x="1262" y="1503"/>
                      <a:pt x="1262" y="1459"/>
                    </a:cubicBezTo>
                    <a:cubicBezTo>
                      <a:pt x="1259" y="1458"/>
                      <a:pt x="1257" y="1456"/>
                      <a:pt x="1258" y="1451"/>
                    </a:cubicBezTo>
                    <a:cubicBezTo>
                      <a:pt x="1224" y="1442"/>
                      <a:pt x="1181" y="1456"/>
                      <a:pt x="1178" y="1491"/>
                    </a:cubicBezTo>
                    <a:close/>
                    <a:moveTo>
                      <a:pt x="994" y="1483"/>
                    </a:moveTo>
                    <a:cubicBezTo>
                      <a:pt x="991" y="1493"/>
                      <a:pt x="1009" y="1517"/>
                      <a:pt x="1014" y="1523"/>
                    </a:cubicBezTo>
                    <a:cubicBezTo>
                      <a:pt x="1033" y="1545"/>
                      <a:pt x="1070" y="1561"/>
                      <a:pt x="1078" y="1519"/>
                    </a:cubicBezTo>
                    <a:cubicBezTo>
                      <a:pt x="1070" y="1488"/>
                      <a:pt x="1005" y="1443"/>
                      <a:pt x="994" y="1483"/>
                    </a:cubicBezTo>
                    <a:close/>
                    <a:moveTo>
                      <a:pt x="1014" y="1615"/>
                    </a:moveTo>
                    <a:cubicBezTo>
                      <a:pt x="1009" y="1637"/>
                      <a:pt x="983" y="1651"/>
                      <a:pt x="1002" y="1675"/>
                    </a:cubicBezTo>
                    <a:cubicBezTo>
                      <a:pt x="1037" y="1677"/>
                      <a:pt x="1067" y="1673"/>
                      <a:pt x="1086" y="1659"/>
                    </a:cubicBezTo>
                    <a:cubicBezTo>
                      <a:pt x="1075" y="1645"/>
                      <a:pt x="1064" y="1630"/>
                      <a:pt x="1058" y="1611"/>
                    </a:cubicBezTo>
                    <a:cubicBezTo>
                      <a:pt x="1039" y="1608"/>
                      <a:pt x="1030" y="1615"/>
                      <a:pt x="1014" y="1615"/>
                    </a:cubicBezTo>
                    <a:close/>
                    <a:moveTo>
                      <a:pt x="1246" y="1615"/>
                    </a:moveTo>
                    <a:cubicBezTo>
                      <a:pt x="1190" y="1592"/>
                      <a:pt x="1166" y="1685"/>
                      <a:pt x="1094" y="1667"/>
                    </a:cubicBezTo>
                    <a:cubicBezTo>
                      <a:pt x="1104" y="1692"/>
                      <a:pt x="1094" y="1736"/>
                      <a:pt x="1114" y="1751"/>
                    </a:cubicBezTo>
                    <a:cubicBezTo>
                      <a:pt x="1136" y="1743"/>
                      <a:pt x="1171" y="1715"/>
                      <a:pt x="1166" y="1667"/>
                    </a:cubicBezTo>
                    <a:cubicBezTo>
                      <a:pt x="1192" y="1625"/>
                      <a:pt x="1235" y="1691"/>
                      <a:pt x="1270" y="1663"/>
                    </a:cubicBezTo>
                    <a:cubicBezTo>
                      <a:pt x="1270" y="1657"/>
                      <a:pt x="1272" y="1654"/>
                      <a:pt x="1274" y="1651"/>
                    </a:cubicBezTo>
                    <a:cubicBezTo>
                      <a:pt x="1263" y="1637"/>
                      <a:pt x="1258" y="1620"/>
                      <a:pt x="1246" y="1615"/>
                    </a:cubicBezTo>
                    <a:close/>
                    <a:moveTo>
                      <a:pt x="530" y="1803"/>
                    </a:moveTo>
                    <a:cubicBezTo>
                      <a:pt x="509" y="1804"/>
                      <a:pt x="513" y="1780"/>
                      <a:pt x="494" y="1779"/>
                    </a:cubicBezTo>
                    <a:cubicBezTo>
                      <a:pt x="492" y="1816"/>
                      <a:pt x="521" y="1856"/>
                      <a:pt x="522" y="1903"/>
                    </a:cubicBezTo>
                    <a:cubicBezTo>
                      <a:pt x="528" y="1910"/>
                      <a:pt x="543" y="1908"/>
                      <a:pt x="550" y="1915"/>
                    </a:cubicBezTo>
                    <a:cubicBezTo>
                      <a:pt x="551" y="1958"/>
                      <a:pt x="591" y="1962"/>
                      <a:pt x="606" y="1991"/>
                    </a:cubicBezTo>
                    <a:cubicBezTo>
                      <a:pt x="613" y="1991"/>
                      <a:pt x="619" y="1991"/>
                      <a:pt x="626" y="1991"/>
                    </a:cubicBezTo>
                    <a:cubicBezTo>
                      <a:pt x="628" y="2004"/>
                      <a:pt x="618" y="2003"/>
                      <a:pt x="626" y="2011"/>
                    </a:cubicBezTo>
                    <a:cubicBezTo>
                      <a:pt x="631" y="2011"/>
                      <a:pt x="637" y="2011"/>
                      <a:pt x="642" y="2011"/>
                    </a:cubicBezTo>
                    <a:cubicBezTo>
                      <a:pt x="638" y="1974"/>
                      <a:pt x="633" y="1937"/>
                      <a:pt x="610" y="1919"/>
                    </a:cubicBezTo>
                    <a:cubicBezTo>
                      <a:pt x="611" y="1926"/>
                      <a:pt x="606" y="1928"/>
                      <a:pt x="598" y="1927"/>
                    </a:cubicBezTo>
                    <a:cubicBezTo>
                      <a:pt x="602" y="1903"/>
                      <a:pt x="583" y="1879"/>
                      <a:pt x="574" y="1855"/>
                    </a:cubicBezTo>
                    <a:cubicBezTo>
                      <a:pt x="566" y="1854"/>
                      <a:pt x="565" y="1860"/>
                      <a:pt x="558" y="1859"/>
                    </a:cubicBezTo>
                    <a:cubicBezTo>
                      <a:pt x="567" y="1841"/>
                      <a:pt x="540" y="1838"/>
                      <a:pt x="542" y="1815"/>
                    </a:cubicBezTo>
                    <a:cubicBezTo>
                      <a:pt x="530" y="1804"/>
                      <a:pt x="526" y="1826"/>
                      <a:pt x="518" y="1815"/>
                    </a:cubicBezTo>
                    <a:cubicBezTo>
                      <a:pt x="516" y="1805"/>
                      <a:pt x="536" y="1817"/>
                      <a:pt x="530" y="1803"/>
                    </a:cubicBezTo>
                    <a:close/>
                    <a:moveTo>
                      <a:pt x="3282" y="2107"/>
                    </a:moveTo>
                    <a:cubicBezTo>
                      <a:pt x="3290" y="2108"/>
                      <a:pt x="3290" y="2118"/>
                      <a:pt x="3294" y="2123"/>
                    </a:cubicBezTo>
                    <a:cubicBezTo>
                      <a:pt x="3329" y="2126"/>
                      <a:pt x="3347" y="2112"/>
                      <a:pt x="3378" y="2111"/>
                    </a:cubicBezTo>
                    <a:cubicBezTo>
                      <a:pt x="3397" y="2076"/>
                      <a:pt x="3397" y="2000"/>
                      <a:pt x="3370" y="1975"/>
                    </a:cubicBezTo>
                    <a:cubicBezTo>
                      <a:pt x="3317" y="1995"/>
                      <a:pt x="3289" y="2041"/>
                      <a:pt x="3282" y="2107"/>
                    </a:cubicBezTo>
                    <a:close/>
                    <a:moveTo>
                      <a:pt x="1346" y="2091"/>
                    </a:moveTo>
                    <a:cubicBezTo>
                      <a:pt x="1349" y="2071"/>
                      <a:pt x="1350" y="2065"/>
                      <a:pt x="1342" y="2051"/>
                    </a:cubicBezTo>
                    <a:cubicBezTo>
                      <a:pt x="1361" y="2049"/>
                      <a:pt x="1363" y="2021"/>
                      <a:pt x="1358" y="2007"/>
                    </a:cubicBezTo>
                    <a:cubicBezTo>
                      <a:pt x="1331" y="2006"/>
                      <a:pt x="1324" y="2024"/>
                      <a:pt x="1318" y="2043"/>
                    </a:cubicBezTo>
                    <a:cubicBezTo>
                      <a:pt x="1313" y="2043"/>
                      <a:pt x="1307" y="2043"/>
                      <a:pt x="1302" y="2043"/>
                    </a:cubicBezTo>
                    <a:cubicBezTo>
                      <a:pt x="1292" y="2071"/>
                      <a:pt x="1265" y="2080"/>
                      <a:pt x="1262" y="2115"/>
                    </a:cubicBezTo>
                    <a:cubicBezTo>
                      <a:pt x="1245" y="2129"/>
                      <a:pt x="1231" y="2145"/>
                      <a:pt x="1226" y="2171"/>
                    </a:cubicBezTo>
                    <a:cubicBezTo>
                      <a:pt x="1219" y="2171"/>
                      <a:pt x="1214" y="2172"/>
                      <a:pt x="1210" y="2175"/>
                    </a:cubicBezTo>
                    <a:cubicBezTo>
                      <a:pt x="1210" y="2183"/>
                      <a:pt x="1210" y="2191"/>
                      <a:pt x="1210" y="2199"/>
                    </a:cubicBezTo>
                    <a:cubicBezTo>
                      <a:pt x="1199" y="2196"/>
                      <a:pt x="1200" y="2205"/>
                      <a:pt x="1190" y="2203"/>
                    </a:cubicBezTo>
                    <a:cubicBezTo>
                      <a:pt x="1189" y="2213"/>
                      <a:pt x="1189" y="2222"/>
                      <a:pt x="1194" y="2227"/>
                    </a:cubicBezTo>
                    <a:cubicBezTo>
                      <a:pt x="1183" y="2224"/>
                      <a:pt x="1186" y="2235"/>
                      <a:pt x="1178" y="2235"/>
                    </a:cubicBezTo>
                    <a:cubicBezTo>
                      <a:pt x="1188" y="2263"/>
                      <a:pt x="1146" y="2279"/>
                      <a:pt x="1170" y="2295"/>
                    </a:cubicBezTo>
                    <a:cubicBezTo>
                      <a:pt x="1181" y="2288"/>
                      <a:pt x="1163" y="2276"/>
                      <a:pt x="1178" y="2271"/>
                    </a:cubicBezTo>
                    <a:cubicBezTo>
                      <a:pt x="1186" y="2271"/>
                      <a:pt x="1183" y="2282"/>
                      <a:pt x="1194" y="2279"/>
                    </a:cubicBezTo>
                    <a:cubicBezTo>
                      <a:pt x="1193" y="2262"/>
                      <a:pt x="1209" y="2268"/>
                      <a:pt x="1218" y="2271"/>
                    </a:cubicBezTo>
                    <a:cubicBezTo>
                      <a:pt x="1225" y="2249"/>
                      <a:pt x="1263" y="2258"/>
                      <a:pt x="1262" y="2227"/>
                    </a:cubicBezTo>
                    <a:cubicBezTo>
                      <a:pt x="1270" y="2225"/>
                      <a:pt x="1272" y="2218"/>
                      <a:pt x="1282" y="2219"/>
                    </a:cubicBezTo>
                    <a:cubicBezTo>
                      <a:pt x="1285" y="2207"/>
                      <a:pt x="1278" y="2204"/>
                      <a:pt x="1278" y="2195"/>
                    </a:cubicBezTo>
                    <a:cubicBezTo>
                      <a:pt x="1288" y="2196"/>
                      <a:pt x="1297" y="2196"/>
                      <a:pt x="1302" y="2191"/>
                    </a:cubicBezTo>
                    <a:cubicBezTo>
                      <a:pt x="1305" y="2177"/>
                      <a:pt x="1296" y="2176"/>
                      <a:pt x="1298" y="2163"/>
                    </a:cubicBezTo>
                    <a:cubicBezTo>
                      <a:pt x="1319" y="2170"/>
                      <a:pt x="1314" y="2149"/>
                      <a:pt x="1314" y="2135"/>
                    </a:cubicBezTo>
                    <a:cubicBezTo>
                      <a:pt x="1327" y="2138"/>
                      <a:pt x="1326" y="2129"/>
                      <a:pt x="1334" y="2127"/>
                    </a:cubicBezTo>
                    <a:cubicBezTo>
                      <a:pt x="1328" y="2102"/>
                      <a:pt x="1344" y="2098"/>
                      <a:pt x="1326" y="2083"/>
                    </a:cubicBezTo>
                    <a:cubicBezTo>
                      <a:pt x="1330" y="2083"/>
                      <a:pt x="1331" y="2080"/>
                      <a:pt x="1334" y="2079"/>
                    </a:cubicBezTo>
                    <a:cubicBezTo>
                      <a:pt x="1338" y="2083"/>
                      <a:pt x="1335" y="2094"/>
                      <a:pt x="1346" y="2091"/>
                    </a:cubicBezTo>
                    <a:close/>
                    <a:moveTo>
                      <a:pt x="3122" y="2059"/>
                    </a:moveTo>
                    <a:cubicBezTo>
                      <a:pt x="3121" y="2080"/>
                      <a:pt x="3134" y="2087"/>
                      <a:pt x="3130" y="2111"/>
                    </a:cubicBezTo>
                    <a:cubicBezTo>
                      <a:pt x="3135" y="2115"/>
                      <a:pt x="3145" y="2115"/>
                      <a:pt x="3146" y="2123"/>
                    </a:cubicBezTo>
                    <a:cubicBezTo>
                      <a:pt x="3148" y="2163"/>
                      <a:pt x="3170" y="2184"/>
                      <a:pt x="3206" y="2191"/>
                    </a:cubicBezTo>
                    <a:cubicBezTo>
                      <a:pt x="3220" y="2181"/>
                      <a:pt x="3229" y="2166"/>
                      <a:pt x="3234" y="2147"/>
                    </a:cubicBezTo>
                    <a:cubicBezTo>
                      <a:pt x="3212" y="2105"/>
                      <a:pt x="3188" y="2019"/>
                      <a:pt x="3122" y="2059"/>
                    </a:cubicBezTo>
                    <a:close/>
                    <a:moveTo>
                      <a:pt x="3442" y="2159"/>
                    </a:moveTo>
                    <a:cubicBezTo>
                      <a:pt x="3428" y="2180"/>
                      <a:pt x="3440" y="2203"/>
                      <a:pt x="3442" y="2223"/>
                    </a:cubicBezTo>
                    <a:cubicBezTo>
                      <a:pt x="3449" y="2286"/>
                      <a:pt x="3416" y="2326"/>
                      <a:pt x="3390" y="2347"/>
                    </a:cubicBezTo>
                    <a:cubicBezTo>
                      <a:pt x="3375" y="2359"/>
                      <a:pt x="3362" y="2367"/>
                      <a:pt x="3342" y="2371"/>
                    </a:cubicBezTo>
                    <a:cubicBezTo>
                      <a:pt x="3342" y="2432"/>
                      <a:pt x="3385" y="2471"/>
                      <a:pt x="3442" y="2463"/>
                    </a:cubicBezTo>
                    <a:cubicBezTo>
                      <a:pt x="3440" y="2446"/>
                      <a:pt x="3447" y="2419"/>
                      <a:pt x="3442" y="2399"/>
                    </a:cubicBezTo>
                    <a:cubicBezTo>
                      <a:pt x="3437" y="2379"/>
                      <a:pt x="3417" y="2372"/>
                      <a:pt x="3418" y="2355"/>
                    </a:cubicBezTo>
                    <a:cubicBezTo>
                      <a:pt x="3422" y="2344"/>
                      <a:pt x="3425" y="2332"/>
                      <a:pt x="3438" y="2331"/>
                    </a:cubicBezTo>
                    <a:cubicBezTo>
                      <a:pt x="3466" y="2340"/>
                      <a:pt x="3530" y="2366"/>
                      <a:pt x="3546" y="2327"/>
                    </a:cubicBezTo>
                    <a:cubicBezTo>
                      <a:pt x="3537" y="2278"/>
                      <a:pt x="3458" y="2298"/>
                      <a:pt x="3450" y="2247"/>
                    </a:cubicBezTo>
                    <a:cubicBezTo>
                      <a:pt x="3486" y="2212"/>
                      <a:pt x="3540" y="2196"/>
                      <a:pt x="3558" y="2143"/>
                    </a:cubicBezTo>
                    <a:cubicBezTo>
                      <a:pt x="3534" y="2105"/>
                      <a:pt x="3460" y="2131"/>
                      <a:pt x="3442" y="2159"/>
                    </a:cubicBezTo>
                    <a:close/>
                    <a:moveTo>
                      <a:pt x="3318" y="2179"/>
                    </a:moveTo>
                    <a:cubicBezTo>
                      <a:pt x="3325" y="2179"/>
                      <a:pt x="3328" y="2176"/>
                      <a:pt x="3330" y="2171"/>
                    </a:cubicBezTo>
                    <a:cubicBezTo>
                      <a:pt x="3324" y="2171"/>
                      <a:pt x="3316" y="2170"/>
                      <a:pt x="3318" y="2179"/>
                    </a:cubicBezTo>
                    <a:close/>
                    <a:moveTo>
                      <a:pt x="770" y="2307"/>
                    </a:moveTo>
                    <a:cubicBezTo>
                      <a:pt x="815" y="2299"/>
                      <a:pt x="861" y="2301"/>
                      <a:pt x="906" y="2319"/>
                    </a:cubicBezTo>
                    <a:cubicBezTo>
                      <a:pt x="924" y="2278"/>
                      <a:pt x="911" y="2206"/>
                      <a:pt x="890" y="2179"/>
                    </a:cubicBezTo>
                    <a:cubicBezTo>
                      <a:pt x="804" y="2176"/>
                      <a:pt x="774" y="2228"/>
                      <a:pt x="770" y="2307"/>
                    </a:cubicBezTo>
                    <a:close/>
                    <a:moveTo>
                      <a:pt x="3274" y="2207"/>
                    </a:moveTo>
                    <a:cubicBezTo>
                      <a:pt x="3283" y="2210"/>
                      <a:pt x="3285" y="2220"/>
                      <a:pt x="3294" y="2223"/>
                    </a:cubicBezTo>
                    <a:cubicBezTo>
                      <a:pt x="3310" y="2215"/>
                      <a:pt x="3321" y="2213"/>
                      <a:pt x="3338" y="2199"/>
                    </a:cubicBezTo>
                    <a:cubicBezTo>
                      <a:pt x="3313" y="2199"/>
                      <a:pt x="3300" y="2187"/>
                      <a:pt x="3282" y="2179"/>
                    </a:cubicBezTo>
                    <a:cubicBezTo>
                      <a:pt x="3255" y="2185"/>
                      <a:pt x="3251" y="2215"/>
                      <a:pt x="3234" y="2231"/>
                    </a:cubicBezTo>
                    <a:cubicBezTo>
                      <a:pt x="3234" y="2282"/>
                      <a:pt x="3261" y="2305"/>
                      <a:pt x="3286" y="2331"/>
                    </a:cubicBezTo>
                    <a:cubicBezTo>
                      <a:pt x="3287" y="2328"/>
                      <a:pt x="3289" y="2326"/>
                      <a:pt x="3294" y="2327"/>
                    </a:cubicBezTo>
                    <a:cubicBezTo>
                      <a:pt x="3299" y="2318"/>
                      <a:pt x="3284" y="2312"/>
                      <a:pt x="3294" y="2311"/>
                    </a:cubicBezTo>
                    <a:cubicBezTo>
                      <a:pt x="3304" y="2319"/>
                      <a:pt x="3326" y="2313"/>
                      <a:pt x="3330" y="2303"/>
                    </a:cubicBezTo>
                    <a:cubicBezTo>
                      <a:pt x="3315" y="2300"/>
                      <a:pt x="3311" y="2316"/>
                      <a:pt x="3298" y="2307"/>
                    </a:cubicBezTo>
                    <a:cubicBezTo>
                      <a:pt x="3304" y="2294"/>
                      <a:pt x="3322" y="2294"/>
                      <a:pt x="3334" y="2287"/>
                    </a:cubicBezTo>
                    <a:cubicBezTo>
                      <a:pt x="3330" y="2268"/>
                      <a:pt x="3319" y="2254"/>
                      <a:pt x="3302" y="2267"/>
                    </a:cubicBezTo>
                    <a:cubicBezTo>
                      <a:pt x="3297" y="2262"/>
                      <a:pt x="3297" y="2253"/>
                      <a:pt x="3298" y="2243"/>
                    </a:cubicBezTo>
                    <a:cubicBezTo>
                      <a:pt x="3285" y="2245"/>
                      <a:pt x="3271" y="2242"/>
                      <a:pt x="3282" y="2231"/>
                    </a:cubicBezTo>
                    <a:cubicBezTo>
                      <a:pt x="3268" y="2225"/>
                      <a:pt x="3280" y="2245"/>
                      <a:pt x="3270" y="2243"/>
                    </a:cubicBezTo>
                    <a:cubicBezTo>
                      <a:pt x="3276" y="2227"/>
                      <a:pt x="3260" y="2235"/>
                      <a:pt x="3258" y="2227"/>
                    </a:cubicBezTo>
                    <a:cubicBezTo>
                      <a:pt x="3266" y="2227"/>
                      <a:pt x="3261" y="2214"/>
                      <a:pt x="3270" y="2215"/>
                    </a:cubicBezTo>
                    <a:cubicBezTo>
                      <a:pt x="3278" y="2228"/>
                      <a:pt x="3276" y="2221"/>
                      <a:pt x="3274" y="2207"/>
                    </a:cubicBezTo>
                    <a:close/>
                    <a:moveTo>
                      <a:pt x="3362" y="2191"/>
                    </a:moveTo>
                    <a:cubicBezTo>
                      <a:pt x="3366" y="2181"/>
                      <a:pt x="3339" y="2190"/>
                      <a:pt x="3354" y="2191"/>
                    </a:cubicBezTo>
                    <a:cubicBezTo>
                      <a:pt x="3361" y="2191"/>
                      <a:pt x="3371" y="2198"/>
                      <a:pt x="3362" y="2191"/>
                    </a:cubicBezTo>
                    <a:close/>
                    <a:moveTo>
                      <a:pt x="3322" y="2239"/>
                    </a:moveTo>
                    <a:cubicBezTo>
                      <a:pt x="3334" y="2231"/>
                      <a:pt x="3348" y="2255"/>
                      <a:pt x="3366" y="2255"/>
                    </a:cubicBezTo>
                    <a:cubicBezTo>
                      <a:pt x="3350" y="2253"/>
                      <a:pt x="3345" y="2261"/>
                      <a:pt x="3338" y="2267"/>
                    </a:cubicBezTo>
                    <a:cubicBezTo>
                      <a:pt x="3357" y="2263"/>
                      <a:pt x="3332" y="2277"/>
                      <a:pt x="3346" y="2279"/>
                    </a:cubicBezTo>
                    <a:cubicBezTo>
                      <a:pt x="3358" y="2274"/>
                      <a:pt x="3361" y="2270"/>
                      <a:pt x="3378" y="2279"/>
                    </a:cubicBezTo>
                    <a:cubicBezTo>
                      <a:pt x="3366" y="2262"/>
                      <a:pt x="3385" y="2264"/>
                      <a:pt x="3386" y="2255"/>
                    </a:cubicBezTo>
                    <a:cubicBezTo>
                      <a:pt x="3390" y="2231"/>
                      <a:pt x="3365" y="2220"/>
                      <a:pt x="3354" y="2199"/>
                    </a:cubicBezTo>
                    <a:cubicBezTo>
                      <a:pt x="3353" y="2205"/>
                      <a:pt x="3345" y="2202"/>
                      <a:pt x="3342" y="2199"/>
                    </a:cubicBezTo>
                    <a:cubicBezTo>
                      <a:pt x="3340" y="2214"/>
                      <a:pt x="3312" y="2225"/>
                      <a:pt x="3322" y="2239"/>
                    </a:cubicBezTo>
                    <a:close/>
                    <a:moveTo>
                      <a:pt x="2618" y="2371"/>
                    </a:moveTo>
                    <a:cubicBezTo>
                      <a:pt x="2611" y="2344"/>
                      <a:pt x="2623" y="2296"/>
                      <a:pt x="2614" y="2263"/>
                    </a:cubicBezTo>
                    <a:cubicBezTo>
                      <a:pt x="2604" y="2225"/>
                      <a:pt x="2571" y="2198"/>
                      <a:pt x="2542" y="2227"/>
                    </a:cubicBezTo>
                    <a:cubicBezTo>
                      <a:pt x="2532" y="2237"/>
                      <a:pt x="2532" y="2255"/>
                      <a:pt x="2526" y="2275"/>
                    </a:cubicBezTo>
                    <a:cubicBezTo>
                      <a:pt x="2523" y="2283"/>
                      <a:pt x="2515" y="2289"/>
                      <a:pt x="2514" y="2295"/>
                    </a:cubicBezTo>
                    <a:cubicBezTo>
                      <a:pt x="2511" y="2320"/>
                      <a:pt x="2527" y="2352"/>
                      <a:pt x="2514" y="2383"/>
                    </a:cubicBezTo>
                    <a:cubicBezTo>
                      <a:pt x="2527" y="2404"/>
                      <a:pt x="2578" y="2388"/>
                      <a:pt x="2598" y="2403"/>
                    </a:cubicBezTo>
                    <a:cubicBezTo>
                      <a:pt x="2600" y="2388"/>
                      <a:pt x="2609" y="2379"/>
                      <a:pt x="2618" y="2371"/>
                    </a:cubicBezTo>
                    <a:close/>
                    <a:moveTo>
                      <a:pt x="3054" y="2279"/>
                    </a:moveTo>
                    <a:cubicBezTo>
                      <a:pt x="3085" y="2316"/>
                      <a:pt x="3165" y="2323"/>
                      <a:pt x="3206" y="2307"/>
                    </a:cubicBezTo>
                    <a:cubicBezTo>
                      <a:pt x="3206" y="2280"/>
                      <a:pt x="3197" y="2263"/>
                      <a:pt x="3190" y="2243"/>
                    </a:cubicBezTo>
                    <a:cubicBezTo>
                      <a:pt x="3148" y="2215"/>
                      <a:pt x="3064" y="2221"/>
                      <a:pt x="3054" y="2279"/>
                    </a:cubicBezTo>
                    <a:close/>
                    <a:moveTo>
                      <a:pt x="3362" y="2283"/>
                    </a:moveTo>
                    <a:cubicBezTo>
                      <a:pt x="3348" y="2302"/>
                      <a:pt x="3385" y="2288"/>
                      <a:pt x="3362" y="2283"/>
                    </a:cubicBezTo>
                    <a:close/>
                    <a:moveTo>
                      <a:pt x="598" y="2363"/>
                    </a:moveTo>
                    <a:cubicBezTo>
                      <a:pt x="622" y="2386"/>
                      <a:pt x="638" y="2412"/>
                      <a:pt x="670" y="2419"/>
                    </a:cubicBezTo>
                    <a:cubicBezTo>
                      <a:pt x="678" y="2392"/>
                      <a:pt x="696" y="2375"/>
                      <a:pt x="702" y="2347"/>
                    </a:cubicBezTo>
                    <a:cubicBezTo>
                      <a:pt x="664" y="2325"/>
                      <a:pt x="645" y="2284"/>
                      <a:pt x="578" y="2291"/>
                    </a:cubicBezTo>
                    <a:cubicBezTo>
                      <a:pt x="584" y="2308"/>
                      <a:pt x="589" y="2354"/>
                      <a:pt x="598" y="2363"/>
                    </a:cubicBezTo>
                    <a:close/>
                    <a:moveTo>
                      <a:pt x="2442" y="2367"/>
                    </a:moveTo>
                    <a:cubicBezTo>
                      <a:pt x="2437" y="2361"/>
                      <a:pt x="2427" y="2365"/>
                      <a:pt x="2418" y="2359"/>
                    </a:cubicBezTo>
                    <a:cubicBezTo>
                      <a:pt x="2407" y="2351"/>
                      <a:pt x="2401" y="2332"/>
                      <a:pt x="2390" y="2323"/>
                    </a:cubicBezTo>
                    <a:cubicBezTo>
                      <a:pt x="2372" y="2309"/>
                      <a:pt x="2357" y="2306"/>
                      <a:pt x="2334" y="2303"/>
                    </a:cubicBezTo>
                    <a:cubicBezTo>
                      <a:pt x="2311" y="2341"/>
                      <a:pt x="2337" y="2393"/>
                      <a:pt x="2350" y="2411"/>
                    </a:cubicBezTo>
                    <a:cubicBezTo>
                      <a:pt x="2355" y="2418"/>
                      <a:pt x="2358" y="2430"/>
                      <a:pt x="2362" y="2435"/>
                    </a:cubicBezTo>
                    <a:cubicBezTo>
                      <a:pt x="2402" y="2483"/>
                      <a:pt x="2443" y="2463"/>
                      <a:pt x="2466" y="2411"/>
                    </a:cubicBezTo>
                    <a:cubicBezTo>
                      <a:pt x="2455" y="2403"/>
                      <a:pt x="2449" y="2374"/>
                      <a:pt x="2442" y="2367"/>
                    </a:cubicBezTo>
                    <a:close/>
                    <a:moveTo>
                      <a:pt x="946" y="2347"/>
                    </a:moveTo>
                    <a:cubicBezTo>
                      <a:pt x="938" y="2386"/>
                      <a:pt x="961" y="2403"/>
                      <a:pt x="966" y="2439"/>
                    </a:cubicBezTo>
                    <a:cubicBezTo>
                      <a:pt x="1006" y="2416"/>
                      <a:pt x="1046" y="2393"/>
                      <a:pt x="1042" y="2327"/>
                    </a:cubicBezTo>
                    <a:cubicBezTo>
                      <a:pt x="1012" y="2310"/>
                      <a:pt x="971" y="2334"/>
                      <a:pt x="946" y="2347"/>
                    </a:cubicBezTo>
                    <a:close/>
                    <a:moveTo>
                      <a:pt x="3230" y="2343"/>
                    </a:moveTo>
                    <a:cubicBezTo>
                      <a:pt x="3229" y="2343"/>
                      <a:pt x="3195" y="2356"/>
                      <a:pt x="3186" y="2363"/>
                    </a:cubicBezTo>
                    <a:cubicBezTo>
                      <a:pt x="3160" y="2383"/>
                      <a:pt x="3160" y="2438"/>
                      <a:pt x="3186" y="2463"/>
                    </a:cubicBezTo>
                    <a:cubicBezTo>
                      <a:pt x="3230" y="2451"/>
                      <a:pt x="3252" y="2417"/>
                      <a:pt x="3266" y="2375"/>
                    </a:cubicBezTo>
                    <a:cubicBezTo>
                      <a:pt x="3255" y="2366"/>
                      <a:pt x="3248" y="2344"/>
                      <a:pt x="3230" y="2343"/>
                    </a:cubicBezTo>
                    <a:close/>
                    <a:moveTo>
                      <a:pt x="2682" y="2475"/>
                    </a:moveTo>
                    <a:cubicBezTo>
                      <a:pt x="2697" y="2460"/>
                      <a:pt x="2716" y="2450"/>
                      <a:pt x="2734" y="2439"/>
                    </a:cubicBezTo>
                    <a:cubicBezTo>
                      <a:pt x="2748" y="2407"/>
                      <a:pt x="2752" y="2387"/>
                      <a:pt x="2762" y="2355"/>
                    </a:cubicBezTo>
                    <a:cubicBezTo>
                      <a:pt x="2702" y="2330"/>
                      <a:pt x="2588" y="2431"/>
                      <a:pt x="2682" y="2475"/>
                    </a:cubicBezTo>
                    <a:close/>
                    <a:moveTo>
                      <a:pt x="806" y="2363"/>
                    </a:moveTo>
                    <a:cubicBezTo>
                      <a:pt x="812" y="2363"/>
                      <a:pt x="820" y="2364"/>
                      <a:pt x="818" y="2355"/>
                    </a:cubicBezTo>
                    <a:cubicBezTo>
                      <a:pt x="815" y="2355"/>
                      <a:pt x="813" y="2355"/>
                      <a:pt x="810" y="2355"/>
                    </a:cubicBezTo>
                    <a:cubicBezTo>
                      <a:pt x="810" y="2359"/>
                      <a:pt x="807" y="2360"/>
                      <a:pt x="806" y="2363"/>
                    </a:cubicBezTo>
                    <a:close/>
                    <a:moveTo>
                      <a:pt x="754" y="2415"/>
                    </a:moveTo>
                    <a:cubicBezTo>
                      <a:pt x="747" y="2399"/>
                      <a:pt x="773" y="2381"/>
                      <a:pt x="786" y="2383"/>
                    </a:cubicBezTo>
                    <a:cubicBezTo>
                      <a:pt x="786" y="2376"/>
                      <a:pt x="786" y="2370"/>
                      <a:pt x="786" y="2363"/>
                    </a:cubicBezTo>
                    <a:cubicBezTo>
                      <a:pt x="738" y="2379"/>
                      <a:pt x="716" y="2421"/>
                      <a:pt x="706" y="2475"/>
                    </a:cubicBezTo>
                    <a:cubicBezTo>
                      <a:pt x="721" y="2494"/>
                      <a:pt x="723" y="2524"/>
                      <a:pt x="750" y="2531"/>
                    </a:cubicBezTo>
                    <a:cubicBezTo>
                      <a:pt x="748" y="2505"/>
                      <a:pt x="722" y="2503"/>
                      <a:pt x="726" y="2471"/>
                    </a:cubicBezTo>
                    <a:cubicBezTo>
                      <a:pt x="738" y="2466"/>
                      <a:pt x="746" y="2473"/>
                      <a:pt x="750" y="2455"/>
                    </a:cubicBezTo>
                    <a:cubicBezTo>
                      <a:pt x="741" y="2453"/>
                      <a:pt x="737" y="2446"/>
                      <a:pt x="730" y="2443"/>
                    </a:cubicBezTo>
                    <a:cubicBezTo>
                      <a:pt x="726" y="2417"/>
                      <a:pt x="751" y="2411"/>
                      <a:pt x="754" y="2415"/>
                    </a:cubicBezTo>
                    <a:close/>
                    <a:moveTo>
                      <a:pt x="818" y="2399"/>
                    </a:moveTo>
                    <a:cubicBezTo>
                      <a:pt x="811" y="2388"/>
                      <a:pt x="823" y="2404"/>
                      <a:pt x="830" y="2403"/>
                    </a:cubicBezTo>
                    <a:cubicBezTo>
                      <a:pt x="830" y="2397"/>
                      <a:pt x="832" y="2394"/>
                      <a:pt x="834" y="2391"/>
                    </a:cubicBezTo>
                    <a:cubicBezTo>
                      <a:pt x="813" y="2390"/>
                      <a:pt x="810" y="2372"/>
                      <a:pt x="794" y="2367"/>
                    </a:cubicBezTo>
                    <a:cubicBezTo>
                      <a:pt x="801" y="2376"/>
                      <a:pt x="810" y="2404"/>
                      <a:pt x="818" y="2399"/>
                    </a:cubicBezTo>
                    <a:close/>
                    <a:moveTo>
                      <a:pt x="878" y="2403"/>
                    </a:moveTo>
                    <a:cubicBezTo>
                      <a:pt x="873" y="2400"/>
                      <a:pt x="867" y="2398"/>
                      <a:pt x="858" y="2399"/>
                    </a:cubicBezTo>
                    <a:cubicBezTo>
                      <a:pt x="852" y="2411"/>
                      <a:pt x="879" y="2410"/>
                      <a:pt x="878" y="2403"/>
                    </a:cubicBezTo>
                    <a:close/>
                    <a:moveTo>
                      <a:pt x="782" y="2435"/>
                    </a:moveTo>
                    <a:cubicBezTo>
                      <a:pt x="790" y="2442"/>
                      <a:pt x="787" y="2435"/>
                      <a:pt x="798" y="2435"/>
                    </a:cubicBezTo>
                    <a:cubicBezTo>
                      <a:pt x="798" y="2431"/>
                      <a:pt x="798" y="2427"/>
                      <a:pt x="798" y="2423"/>
                    </a:cubicBezTo>
                    <a:cubicBezTo>
                      <a:pt x="788" y="2422"/>
                      <a:pt x="785" y="2429"/>
                      <a:pt x="782" y="2435"/>
                    </a:cubicBezTo>
                    <a:close/>
                    <a:moveTo>
                      <a:pt x="810" y="2407"/>
                    </a:moveTo>
                    <a:cubicBezTo>
                      <a:pt x="805" y="2404"/>
                      <a:pt x="799" y="2402"/>
                      <a:pt x="790" y="2403"/>
                    </a:cubicBezTo>
                    <a:cubicBezTo>
                      <a:pt x="788" y="2411"/>
                      <a:pt x="781" y="2413"/>
                      <a:pt x="782" y="2423"/>
                    </a:cubicBezTo>
                    <a:cubicBezTo>
                      <a:pt x="794" y="2420"/>
                      <a:pt x="798" y="2409"/>
                      <a:pt x="810" y="2407"/>
                    </a:cubicBezTo>
                    <a:close/>
                    <a:moveTo>
                      <a:pt x="866" y="2451"/>
                    </a:moveTo>
                    <a:cubicBezTo>
                      <a:pt x="862" y="2430"/>
                      <a:pt x="828" y="2438"/>
                      <a:pt x="818" y="2423"/>
                    </a:cubicBezTo>
                    <a:cubicBezTo>
                      <a:pt x="817" y="2431"/>
                      <a:pt x="803" y="2427"/>
                      <a:pt x="802" y="2435"/>
                    </a:cubicBezTo>
                    <a:cubicBezTo>
                      <a:pt x="807" y="2445"/>
                      <a:pt x="817" y="2431"/>
                      <a:pt x="818" y="2439"/>
                    </a:cubicBezTo>
                    <a:cubicBezTo>
                      <a:pt x="796" y="2441"/>
                      <a:pt x="816" y="2462"/>
                      <a:pt x="790" y="2459"/>
                    </a:cubicBezTo>
                    <a:cubicBezTo>
                      <a:pt x="785" y="2475"/>
                      <a:pt x="805" y="2469"/>
                      <a:pt x="794" y="2479"/>
                    </a:cubicBezTo>
                    <a:cubicBezTo>
                      <a:pt x="819" y="2478"/>
                      <a:pt x="835" y="2481"/>
                      <a:pt x="838" y="2495"/>
                    </a:cubicBezTo>
                    <a:cubicBezTo>
                      <a:pt x="845" y="2493"/>
                      <a:pt x="867" y="2511"/>
                      <a:pt x="886" y="2511"/>
                    </a:cubicBezTo>
                    <a:cubicBezTo>
                      <a:pt x="887" y="2503"/>
                      <a:pt x="881" y="2503"/>
                      <a:pt x="878" y="2499"/>
                    </a:cubicBezTo>
                    <a:cubicBezTo>
                      <a:pt x="883" y="2498"/>
                      <a:pt x="882" y="2493"/>
                      <a:pt x="882" y="2487"/>
                    </a:cubicBezTo>
                    <a:cubicBezTo>
                      <a:pt x="856" y="2489"/>
                      <a:pt x="819" y="2484"/>
                      <a:pt x="814" y="2455"/>
                    </a:cubicBezTo>
                    <a:cubicBezTo>
                      <a:pt x="823" y="2464"/>
                      <a:pt x="828" y="2452"/>
                      <a:pt x="842" y="2455"/>
                    </a:cubicBezTo>
                    <a:cubicBezTo>
                      <a:pt x="841" y="2445"/>
                      <a:pt x="834" y="2442"/>
                      <a:pt x="846" y="2439"/>
                    </a:cubicBezTo>
                    <a:cubicBezTo>
                      <a:pt x="842" y="2453"/>
                      <a:pt x="863" y="2443"/>
                      <a:pt x="866" y="2451"/>
                    </a:cubicBezTo>
                    <a:close/>
                    <a:moveTo>
                      <a:pt x="1706" y="2451"/>
                    </a:moveTo>
                    <a:cubicBezTo>
                      <a:pt x="1677" y="2419"/>
                      <a:pt x="1659" y="2456"/>
                      <a:pt x="1634" y="2471"/>
                    </a:cubicBezTo>
                    <a:cubicBezTo>
                      <a:pt x="1619" y="2522"/>
                      <a:pt x="1605" y="2605"/>
                      <a:pt x="1658" y="2627"/>
                    </a:cubicBezTo>
                    <a:cubicBezTo>
                      <a:pt x="1673" y="2604"/>
                      <a:pt x="1706" y="2601"/>
                      <a:pt x="1734" y="2591"/>
                    </a:cubicBezTo>
                    <a:cubicBezTo>
                      <a:pt x="1745" y="2524"/>
                      <a:pt x="1710" y="2503"/>
                      <a:pt x="1706" y="2451"/>
                    </a:cubicBezTo>
                    <a:close/>
                    <a:moveTo>
                      <a:pt x="870" y="2451"/>
                    </a:moveTo>
                    <a:cubicBezTo>
                      <a:pt x="873" y="2451"/>
                      <a:pt x="875" y="2451"/>
                      <a:pt x="878" y="2451"/>
                    </a:cubicBezTo>
                    <a:cubicBezTo>
                      <a:pt x="878" y="2448"/>
                      <a:pt x="878" y="2446"/>
                      <a:pt x="878" y="2443"/>
                    </a:cubicBezTo>
                    <a:cubicBezTo>
                      <a:pt x="875" y="2443"/>
                      <a:pt x="873" y="2443"/>
                      <a:pt x="870" y="2443"/>
                    </a:cubicBezTo>
                    <a:cubicBezTo>
                      <a:pt x="870" y="2446"/>
                      <a:pt x="870" y="2448"/>
                      <a:pt x="870" y="2451"/>
                    </a:cubicBezTo>
                    <a:close/>
                    <a:moveTo>
                      <a:pt x="630" y="2455"/>
                    </a:moveTo>
                    <a:cubicBezTo>
                      <a:pt x="619" y="2451"/>
                      <a:pt x="584" y="2443"/>
                      <a:pt x="566" y="2447"/>
                    </a:cubicBezTo>
                    <a:cubicBezTo>
                      <a:pt x="542" y="2452"/>
                      <a:pt x="504" y="2496"/>
                      <a:pt x="506" y="2507"/>
                    </a:cubicBezTo>
                    <a:cubicBezTo>
                      <a:pt x="512" y="2547"/>
                      <a:pt x="639" y="2542"/>
                      <a:pt x="670" y="2519"/>
                    </a:cubicBezTo>
                    <a:cubicBezTo>
                      <a:pt x="671" y="2488"/>
                      <a:pt x="654" y="2464"/>
                      <a:pt x="630" y="2455"/>
                    </a:cubicBezTo>
                    <a:close/>
                    <a:moveTo>
                      <a:pt x="870" y="2471"/>
                    </a:moveTo>
                    <a:cubicBezTo>
                      <a:pt x="887" y="2461"/>
                      <a:pt x="851" y="2450"/>
                      <a:pt x="862" y="2459"/>
                    </a:cubicBezTo>
                    <a:cubicBezTo>
                      <a:pt x="869" y="2459"/>
                      <a:pt x="864" y="2470"/>
                      <a:pt x="870" y="2471"/>
                    </a:cubicBezTo>
                    <a:close/>
                    <a:moveTo>
                      <a:pt x="850" y="2467"/>
                    </a:moveTo>
                    <a:cubicBezTo>
                      <a:pt x="845" y="2466"/>
                      <a:pt x="848" y="2463"/>
                      <a:pt x="850" y="2459"/>
                    </a:cubicBezTo>
                    <a:cubicBezTo>
                      <a:pt x="845" y="2460"/>
                      <a:pt x="839" y="2458"/>
                      <a:pt x="838" y="2463"/>
                    </a:cubicBezTo>
                    <a:cubicBezTo>
                      <a:pt x="844" y="2461"/>
                      <a:pt x="848" y="2479"/>
                      <a:pt x="850" y="2467"/>
                    </a:cubicBezTo>
                    <a:close/>
                    <a:moveTo>
                      <a:pt x="2598" y="2591"/>
                    </a:moveTo>
                    <a:cubicBezTo>
                      <a:pt x="2597" y="2596"/>
                      <a:pt x="2592" y="2599"/>
                      <a:pt x="2594" y="2607"/>
                    </a:cubicBezTo>
                    <a:cubicBezTo>
                      <a:pt x="2601" y="2607"/>
                      <a:pt x="2607" y="2607"/>
                      <a:pt x="2614" y="2607"/>
                    </a:cubicBezTo>
                    <a:cubicBezTo>
                      <a:pt x="2614" y="2600"/>
                      <a:pt x="2615" y="2595"/>
                      <a:pt x="2618" y="2591"/>
                    </a:cubicBezTo>
                    <a:cubicBezTo>
                      <a:pt x="2600" y="2595"/>
                      <a:pt x="2602" y="2578"/>
                      <a:pt x="2598" y="2567"/>
                    </a:cubicBezTo>
                    <a:cubicBezTo>
                      <a:pt x="2624" y="2567"/>
                      <a:pt x="2610" y="2547"/>
                      <a:pt x="2622" y="2539"/>
                    </a:cubicBezTo>
                    <a:cubicBezTo>
                      <a:pt x="2605" y="2542"/>
                      <a:pt x="2600" y="2532"/>
                      <a:pt x="2594" y="2523"/>
                    </a:cubicBezTo>
                    <a:cubicBezTo>
                      <a:pt x="2580" y="2524"/>
                      <a:pt x="2570" y="2537"/>
                      <a:pt x="2562" y="2523"/>
                    </a:cubicBezTo>
                    <a:cubicBezTo>
                      <a:pt x="2568" y="2521"/>
                      <a:pt x="2583" y="2528"/>
                      <a:pt x="2582" y="2519"/>
                    </a:cubicBezTo>
                    <a:cubicBezTo>
                      <a:pt x="2572" y="2506"/>
                      <a:pt x="2563" y="2517"/>
                      <a:pt x="2550" y="2507"/>
                    </a:cubicBezTo>
                    <a:cubicBezTo>
                      <a:pt x="2550" y="2519"/>
                      <a:pt x="2557" y="2535"/>
                      <a:pt x="2542" y="2539"/>
                    </a:cubicBezTo>
                    <a:cubicBezTo>
                      <a:pt x="2541" y="2530"/>
                      <a:pt x="2543" y="2524"/>
                      <a:pt x="2546" y="2519"/>
                    </a:cubicBezTo>
                    <a:cubicBezTo>
                      <a:pt x="2532" y="2517"/>
                      <a:pt x="2532" y="2529"/>
                      <a:pt x="2526" y="2535"/>
                    </a:cubicBezTo>
                    <a:cubicBezTo>
                      <a:pt x="2496" y="2528"/>
                      <a:pt x="2460" y="2547"/>
                      <a:pt x="2446" y="2539"/>
                    </a:cubicBezTo>
                    <a:cubicBezTo>
                      <a:pt x="2459" y="2529"/>
                      <a:pt x="2454" y="2507"/>
                      <a:pt x="2474" y="2515"/>
                    </a:cubicBezTo>
                    <a:cubicBezTo>
                      <a:pt x="2475" y="2485"/>
                      <a:pt x="2506" y="2486"/>
                      <a:pt x="2514" y="2463"/>
                    </a:cubicBezTo>
                    <a:cubicBezTo>
                      <a:pt x="2491" y="2463"/>
                      <a:pt x="2489" y="2484"/>
                      <a:pt x="2466" y="2483"/>
                    </a:cubicBezTo>
                    <a:cubicBezTo>
                      <a:pt x="2466" y="2497"/>
                      <a:pt x="2458" y="2502"/>
                      <a:pt x="2454" y="2511"/>
                    </a:cubicBezTo>
                    <a:cubicBezTo>
                      <a:pt x="2450" y="2511"/>
                      <a:pt x="2449" y="2508"/>
                      <a:pt x="2446" y="2507"/>
                    </a:cubicBezTo>
                    <a:cubicBezTo>
                      <a:pt x="2410" y="2541"/>
                      <a:pt x="2406" y="2640"/>
                      <a:pt x="2466" y="2659"/>
                    </a:cubicBezTo>
                    <a:cubicBezTo>
                      <a:pt x="2468" y="2645"/>
                      <a:pt x="2452" y="2649"/>
                      <a:pt x="2454" y="2635"/>
                    </a:cubicBezTo>
                    <a:cubicBezTo>
                      <a:pt x="2461" y="2643"/>
                      <a:pt x="2466" y="2630"/>
                      <a:pt x="2474" y="2639"/>
                    </a:cubicBezTo>
                    <a:cubicBezTo>
                      <a:pt x="2479" y="2624"/>
                      <a:pt x="2470" y="2621"/>
                      <a:pt x="2482" y="2615"/>
                    </a:cubicBezTo>
                    <a:cubicBezTo>
                      <a:pt x="2487" y="2619"/>
                      <a:pt x="2490" y="2626"/>
                      <a:pt x="2494" y="2631"/>
                    </a:cubicBezTo>
                    <a:cubicBezTo>
                      <a:pt x="2488" y="2634"/>
                      <a:pt x="2481" y="2637"/>
                      <a:pt x="2482" y="2647"/>
                    </a:cubicBezTo>
                    <a:cubicBezTo>
                      <a:pt x="2493" y="2652"/>
                      <a:pt x="2487" y="2654"/>
                      <a:pt x="2498" y="2655"/>
                    </a:cubicBezTo>
                    <a:cubicBezTo>
                      <a:pt x="2497" y="2661"/>
                      <a:pt x="2491" y="2662"/>
                      <a:pt x="2490" y="2667"/>
                    </a:cubicBezTo>
                    <a:cubicBezTo>
                      <a:pt x="2497" y="2666"/>
                      <a:pt x="2499" y="2671"/>
                      <a:pt x="2498" y="2679"/>
                    </a:cubicBezTo>
                    <a:cubicBezTo>
                      <a:pt x="2519" y="2669"/>
                      <a:pt x="2515" y="2705"/>
                      <a:pt x="2526" y="2691"/>
                    </a:cubicBezTo>
                    <a:cubicBezTo>
                      <a:pt x="2505" y="2682"/>
                      <a:pt x="2537" y="2685"/>
                      <a:pt x="2542" y="2679"/>
                    </a:cubicBezTo>
                    <a:cubicBezTo>
                      <a:pt x="2540" y="2664"/>
                      <a:pt x="2518" y="2670"/>
                      <a:pt x="2530" y="2651"/>
                    </a:cubicBezTo>
                    <a:cubicBezTo>
                      <a:pt x="2511" y="2657"/>
                      <a:pt x="2499" y="2652"/>
                      <a:pt x="2494" y="2635"/>
                    </a:cubicBezTo>
                    <a:cubicBezTo>
                      <a:pt x="2511" y="2635"/>
                      <a:pt x="2519" y="2642"/>
                      <a:pt x="2526" y="2627"/>
                    </a:cubicBezTo>
                    <a:cubicBezTo>
                      <a:pt x="2518" y="2614"/>
                      <a:pt x="2500" y="2635"/>
                      <a:pt x="2494" y="2623"/>
                    </a:cubicBezTo>
                    <a:cubicBezTo>
                      <a:pt x="2503" y="2603"/>
                      <a:pt x="2499" y="2580"/>
                      <a:pt x="2518" y="2563"/>
                    </a:cubicBezTo>
                    <a:cubicBezTo>
                      <a:pt x="2527" y="2572"/>
                      <a:pt x="2535" y="2583"/>
                      <a:pt x="2558" y="2579"/>
                    </a:cubicBezTo>
                    <a:cubicBezTo>
                      <a:pt x="2558" y="2596"/>
                      <a:pt x="2565" y="2606"/>
                      <a:pt x="2582" y="2607"/>
                    </a:cubicBezTo>
                    <a:cubicBezTo>
                      <a:pt x="2585" y="2594"/>
                      <a:pt x="2579" y="2592"/>
                      <a:pt x="2574" y="2587"/>
                    </a:cubicBezTo>
                    <a:cubicBezTo>
                      <a:pt x="2583" y="2587"/>
                      <a:pt x="2586" y="2594"/>
                      <a:pt x="2598" y="2591"/>
                    </a:cubicBezTo>
                    <a:close/>
                    <a:moveTo>
                      <a:pt x="2554" y="2467"/>
                    </a:moveTo>
                    <a:cubicBezTo>
                      <a:pt x="2552" y="2465"/>
                      <a:pt x="2535" y="2458"/>
                      <a:pt x="2534" y="2467"/>
                    </a:cubicBezTo>
                    <a:cubicBezTo>
                      <a:pt x="2541" y="2465"/>
                      <a:pt x="2551" y="2479"/>
                      <a:pt x="2554" y="2467"/>
                    </a:cubicBezTo>
                    <a:close/>
                    <a:moveTo>
                      <a:pt x="2574" y="2487"/>
                    </a:moveTo>
                    <a:cubicBezTo>
                      <a:pt x="2578" y="2477"/>
                      <a:pt x="2561" y="2469"/>
                      <a:pt x="2558" y="2479"/>
                    </a:cubicBezTo>
                    <a:cubicBezTo>
                      <a:pt x="2566" y="2479"/>
                      <a:pt x="2563" y="2490"/>
                      <a:pt x="2574" y="2487"/>
                    </a:cubicBezTo>
                    <a:close/>
                    <a:moveTo>
                      <a:pt x="846" y="2503"/>
                    </a:moveTo>
                    <a:cubicBezTo>
                      <a:pt x="823" y="2506"/>
                      <a:pt x="816" y="2493"/>
                      <a:pt x="806" y="2483"/>
                    </a:cubicBezTo>
                    <a:cubicBezTo>
                      <a:pt x="802" y="2491"/>
                      <a:pt x="785" y="2510"/>
                      <a:pt x="794" y="2527"/>
                    </a:cubicBezTo>
                    <a:cubicBezTo>
                      <a:pt x="796" y="2519"/>
                      <a:pt x="793" y="2504"/>
                      <a:pt x="810" y="2515"/>
                    </a:cubicBezTo>
                    <a:cubicBezTo>
                      <a:pt x="812" y="2509"/>
                      <a:pt x="805" y="2494"/>
                      <a:pt x="814" y="2495"/>
                    </a:cubicBezTo>
                    <a:cubicBezTo>
                      <a:pt x="809" y="2519"/>
                      <a:pt x="845" y="2519"/>
                      <a:pt x="846" y="2503"/>
                    </a:cubicBezTo>
                    <a:close/>
                    <a:moveTo>
                      <a:pt x="946" y="2499"/>
                    </a:moveTo>
                    <a:cubicBezTo>
                      <a:pt x="925" y="2532"/>
                      <a:pt x="909" y="2585"/>
                      <a:pt x="866" y="2603"/>
                    </a:cubicBezTo>
                    <a:cubicBezTo>
                      <a:pt x="824" y="2621"/>
                      <a:pt x="774" y="2614"/>
                      <a:pt x="730" y="2599"/>
                    </a:cubicBezTo>
                    <a:cubicBezTo>
                      <a:pt x="721" y="2582"/>
                      <a:pt x="713" y="2564"/>
                      <a:pt x="698" y="2563"/>
                    </a:cubicBezTo>
                    <a:cubicBezTo>
                      <a:pt x="655" y="2560"/>
                      <a:pt x="622" y="2654"/>
                      <a:pt x="618" y="2699"/>
                    </a:cubicBezTo>
                    <a:cubicBezTo>
                      <a:pt x="684" y="2704"/>
                      <a:pt x="716" y="2643"/>
                      <a:pt x="770" y="2623"/>
                    </a:cubicBezTo>
                    <a:cubicBezTo>
                      <a:pt x="784" y="2672"/>
                      <a:pt x="763" y="2757"/>
                      <a:pt x="814" y="2783"/>
                    </a:cubicBezTo>
                    <a:cubicBezTo>
                      <a:pt x="857" y="2757"/>
                      <a:pt x="926" y="2714"/>
                      <a:pt x="894" y="2651"/>
                    </a:cubicBezTo>
                    <a:cubicBezTo>
                      <a:pt x="900" y="2631"/>
                      <a:pt x="911" y="2625"/>
                      <a:pt x="926" y="2627"/>
                    </a:cubicBezTo>
                    <a:cubicBezTo>
                      <a:pt x="942" y="2629"/>
                      <a:pt x="938" y="2648"/>
                      <a:pt x="950" y="2659"/>
                    </a:cubicBezTo>
                    <a:cubicBezTo>
                      <a:pt x="972" y="2680"/>
                      <a:pt x="1019" y="2698"/>
                      <a:pt x="1050" y="2687"/>
                    </a:cubicBezTo>
                    <a:cubicBezTo>
                      <a:pt x="1050" y="2650"/>
                      <a:pt x="1048" y="2631"/>
                      <a:pt x="1030" y="2615"/>
                    </a:cubicBezTo>
                    <a:cubicBezTo>
                      <a:pt x="1011" y="2598"/>
                      <a:pt x="966" y="2606"/>
                      <a:pt x="970" y="2567"/>
                    </a:cubicBezTo>
                    <a:cubicBezTo>
                      <a:pt x="983" y="2552"/>
                      <a:pt x="1007" y="2548"/>
                      <a:pt x="1026" y="2539"/>
                    </a:cubicBezTo>
                    <a:cubicBezTo>
                      <a:pt x="1047" y="2555"/>
                      <a:pt x="1085" y="2565"/>
                      <a:pt x="1110" y="2555"/>
                    </a:cubicBezTo>
                    <a:cubicBezTo>
                      <a:pt x="1102" y="2478"/>
                      <a:pt x="1018" y="2470"/>
                      <a:pt x="946" y="2499"/>
                    </a:cubicBezTo>
                    <a:close/>
                    <a:moveTo>
                      <a:pt x="2530" y="2503"/>
                    </a:moveTo>
                    <a:cubicBezTo>
                      <a:pt x="2551" y="2514"/>
                      <a:pt x="2540" y="2484"/>
                      <a:pt x="2530" y="2503"/>
                    </a:cubicBezTo>
                    <a:close/>
                    <a:moveTo>
                      <a:pt x="1782" y="2587"/>
                    </a:moveTo>
                    <a:cubicBezTo>
                      <a:pt x="1804" y="2604"/>
                      <a:pt x="1823" y="2623"/>
                      <a:pt x="1846" y="2639"/>
                    </a:cubicBezTo>
                    <a:cubicBezTo>
                      <a:pt x="1880" y="2613"/>
                      <a:pt x="1902" y="2562"/>
                      <a:pt x="1894" y="2507"/>
                    </a:cubicBezTo>
                    <a:cubicBezTo>
                      <a:pt x="1827" y="2504"/>
                      <a:pt x="1797" y="2538"/>
                      <a:pt x="1782" y="2587"/>
                    </a:cubicBezTo>
                    <a:close/>
                    <a:moveTo>
                      <a:pt x="2686" y="2527"/>
                    </a:moveTo>
                    <a:cubicBezTo>
                      <a:pt x="2690" y="2595"/>
                      <a:pt x="2661" y="2630"/>
                      <a:pt x="2642" y="2675"/>
                    </a:cubicBezTo>
                    <a:cubicBezTo>
                      <a:pt x="2670" y="2709"/>
                      <a:pt x="2696" y="2755"/>
                      <a:pt x="2762" y="2739"/>
                    </a:cubicBezTo>
                    <a:cubicBezTo>
                      <a:pt x="2769" y="2731"/>
                      <a:pt x="2771" y="2719"/>
                      <a:pt x="2782" y="2715"/>
                    </a:cubicBezTo>
                    <a:cubicBezTo>
                      <a:pt x="2767" y="2665"/>
                      <a:pt x="2699" y="2667"/>
                      <a:pt x="2690" y="2611"/>
                    </a:cubicBezTo>
                    <a:cubicBezTo>
                      <a:pt x="2729" y="2597"/>
                      <a:pt x="2798" y="2609"/>
                      <a:pt x="2830" y="2579"/>
                    </a:cubicBezTo>
                    <a:cubicBezTo>
                      <a:pt x="2831" y="2501"/>
                      <a:pt x="2738" y="2501"/>
                      <a:pt x="2686" y="2527"/>
                    </a:cubicBezTo>
                    <a:close/>
                    <a:moveTo>
                      <a:pt x="2250" y="2555"/>
                    </a:moveTo>
                    <a:cubicBezTo>
                      <a:pt x="2248" y="2570"/>
                      <a:pt x="2237" y="2577"/>
                      <a:pt x="2238" y="2595"/>
                    </a:cubicBezTo>
                    <a:cubicBezTo>
                      <a:pt x="2272" y="2622"/>
                      <a:pt x="2321" y="2623"/>
                      <a:pt x="2378" y="2619"/>
                    </a:cubicBezTo>
                    <a:cubicBezTo>
                      <a:pt x="2376" y="2597"/>
                      <a:pt x="2377" y="2555"/>
                      <a:pt x="2374" y="2531"/>
                    </a:cubicBezTo>
                    <a:cubicBezTo>
                      <a:pt x="2330" y="2501"/>
                      <a:pt x="2283" y="2539"/>
                      <a:pt x="2250" y="2555"/>
                    </a:cubicBezTo>
                    <a:close/>
                    <a:moveTo>
                      <a:pt x="778" y="2535"/>
                    </a:moveTo>
                    <a:cubicBezTo>
                      <a:pt x="764" y="2537"/>
                      <a:pt x="760" y="2529"/>
                      <a:pt x="754" y="2523"/>
                    </a:cubicBezTo>
                    <a:cubicBezTo>
                      <a:pt x="747" y="2540"/>
                      <a:pt x="772" y="2544"/>
                      <a:pt x="778" y="2535"/>
                    </a:cubicBezTo>
                    <a:close/>
                    <a:moveTo>
                      <a:pt x="794" y="2539"/>
                    </a:moveTo>
                    <a:cubicBezTo>
                      <a:pt x="814" y="2533"/>
                      <a:pt x="835" y="2553"/>
                      <a:pt x="842" y="2535"/>
                    </a:cubicBezTo>
                    <a:cubicBezTo>
                      <a:pt x="824" y="2535"/>
                      <a:pt x="817" y="2525"/>
                      <a:pt x="802" y="2523"/>
                    </a:cubicBezTo>
                    <a:cubicBezTo>
                      <a:pt x="807" y="2536"/>
                      <a:pt x="789" y="2526"/>
                      <a:pt x="794" y="2539"/>
                    </a:cubicBezTo>
                    <a:close/>
                    <a:moveTo>
                      <a:pt x="2514" y="2587"/>
                    </a:moveTo>
                    <a:cubicBezTo>
                      <a:pt x="2520" y="2587"/>
                      <a:pt x="2523" y="2589"/>
                      <a:pt x="2526" y="2591"/>
                    </a:cubicBezTo>
                    <a:cubicBezTo>
                      <a:pt x="2526" y="2587"/>
                      <a:pt x="2526" y="2583"/>
                      <a:pt x="2526" y="2579"/>
                    </a:cubicBezTo>
                    <a:cubicBezTo>
                      <a:pt x="2523" y="2579"/>
                      <a:pt x="2521" y="2579"/>
                      <a:pt x="2518" y="2579"/>
                    </a:cubicBezTo>
                    <a:cubicBezTo>
                      <a:pt x="2518" y="2583"/>
                      <a:pt x="2515" y="2584"/>
                      <a:pt x="2514" y="2587"/>
                    </a:cubicBezTo>
                    <a:close/>
                    <a:moveTo>
                      <a:pt x="1598" y="2663"/>
                    </a:moveTo>
                    <a:cubicBezTo>
                      <a:pt x="1595" y="2656"/>
                      <a:pt x="1570" y="2638"/>
                      <a:pt x="1562" y="2631"/>
                    </a:cubicBezTo>
                    <a:cubicBezTo>
                      <a:pt x="1548" y="2619"/>
                      <a:pt x="1531" y="2604"/>
                      <a:pt x="1522" y="2603"/>
                    </a:cubicBezTo>
                    <a:cubicBezTo>
                      <a:pt x="1485" y="2598"/>
                      <a:pt x="1460" y="2631"/>
                      <a:pt x="1426" y="2639"/>
                    </a:cubicBezTo>
                    <a:cubicBezTo>
                      <a:pt x="1427" y="2665"/>
                      <a:pt x="1457" y="2679"/>
                      <a:pt x="1478" y="2691"/>
                    </a:cubicBezTo>
                    <a:cubicBezTo>
                      <a:pt x="1513" y="2711"/>
                      <a:pt x="1547" y="2727"/>
                      <a:pt x="1590" y="2735"/>
                    </a:cubicBezTo>
                    <a:cubicBezTo>
                      <a:pt x="1591" y="2711"/>
                      <a:pt x="1609" y="2688"/>
                      <a:pt x="1598" y="2663"/>
                    </a:cubicBezTo>
                    <a:close/>
                    <a:moveTo>
                      <a:pt x="2598" y="2631"/>
                    </a:moveTo>
                    <a:cubicBezTo>
                      <a:pt x="2601" y="2631"/>
                      <a:pt x="2603" y="2631"/>
                      <a:pt x="2606" y="2631"/>
                    </a:cubicBezTo>
                    <a:cubicBezTo>
                      <a:pt x="2610" y="2625"/>
                      <a:pt x="2610" y="2621"/>
                      <a:pt x="2602" y="2619"/>
                    </a:cubicBezTo>
                    <a:cubicBezTo>
                      <a:pt x="2602" y="2624"/>
                      <a:pt x="2597" y="2625"/>
                      <a:pt x="2598" y="2631"/>
                    </a:cubicBezTo>
                    <a:close/>
                    <a:moveTo>
                      <a:pt x="2550" y="2651"/>
                    </a:moveTo>
                    <a:cubicBezTo>
                      <a:pt x="2549" y="2659"/>
                      <a:pt x="2555" y="2659"/>
                      <a:pt x="2558" y="2663"/>
                    </a:cubicBezTo>
                    <a:cubicBezTo>
                      <a:pt x="2569" y="2661"/>
                      <a:pt x="2577" y="2655"/>
                      <a:pt x="2582" y="2647"/>
                    </a:cubicBezTo>
                    <a:cubicBezTo>
                      <a:pt x="2576" y="2645"/>
                      <a:pt x="2561" y="2652"/>
                      <a:pt x="2562" y="2643"/>
                    </a:cubicBezTo>
                    <a:cubicBezTo>
                      <a:pt x="2562" y="2641"/>
                      <a:pt x="2561" y="2638"/>
                      <a:pt x="2558" y="2639"/>
                    </a:cubicBezTo>
                    <a:cubicBezTo>
                      <a:pt x="2560" y="2653"/>
                      <a:pt x="2564" y="2659"/>
                      <a:pt x="2550" y="2651"/>
                    </a:cubicBezTo>
                    <a:close/>
                    <a:moveTo>
                      <a:pt x="1778" y="2727"/>
                    </a:moveTo>
                    <a:cubicBezTo>
                      <a:pt x="1781" y="2718"/>
                      <a:pt x="1775" y="2715"/>
                      <a:pt x="1782" y="2699"/>
                    </a:cubicBezTo>
                    <a:cubicBezTo>
                      <a:pt x="1766" y="2701"/>
                      <a:pt x="1738" y="2695"/>
                      <a:pt x="1722" y="2695"/>
                    </a:cubicBezTo>
                    <a:cubicBezTo>
                      <a:pt x="1724" y="2687"/>
                      <a:pt x="1730" y="2681"/>
                      <a:pt x="1738" y="2679"/>
                    </a:cubicBezTo>
                    <a:cubicBezTo>
                      <a:pt x="1738" y="2693"/>
                      <a:pt x="1777" y="2683"/>
                      <a:pt x="1778" y="2671"/>
                    </a:cubicBezTo>
                    <a:cubicBezTo>
                      <a:pt x="1764" y="2665"/>
                      <a:pt x="1751" y="2658"/>
                      <a:pt x="1742" y="2647"/>
                    </a:cubicBezTo>
                    <a:cubicBezTo>
                      <a:pt x="1741" y="2659"/>
                      <a:pt x="1721" y="2653"/>
                      <a:pt x="1718" y="2663"/>
                    </a:cubicBezTo>
                    <a:cubicBezTo>
                      <a:pt x="1720" y="2669"/>
                      <a:pt x="1722" y="2668"/>
                      <a:pt x="1726" y="2679"/>
                    </a:cubicBezTo>
                    <a:cubicBezTo>
                      <a:pt x="1705" y="2686"/>
                      <a:pt x="1683" y="2683"/>
                      <a:pt x="1686" y="2663"/>
                    </a:cubicBezTo>
                    <a:cubicBezTo>
                      <a:pt x="1652" y="2676"/>
                      <a:pt x="1616" y="2732"/>
                      <a:pt x="1646" y="2771"/>
                    </a:cubicBezTo>
                    <a:cubicBezTo>
                      <a:pt x="1648" y="2809"/>
                      <a:pt x="1679" y="2818"/>
                      <a:pt x="1694" y="2843"/>
                    </a:cubicBezTo>
                    <a:cubicBezTo>
                      <a:pt x="1713" y="2842"/>
                      <a:pt x="1729" y="2838"/>
                      <a:pt x="1742" y="2831"/>
                    </a:cubicBezTo>
                    <a:cubicBezTo>
                      <a:pt x="1730" y="2816"/>
                      <a:pt x="1716" y="2827"/>
                      <a:pt x="1706" y="2823"/>
                    </a:cubicBezTo>
                    <a:cubicBezTo>
                      <a:pt x="1710" y="2825"/>
                      <a:pt x="1697" y="2793"/>
                      <a:pt x="1690" y="2815"/>
                    </a:cubicBezTo>
                    <a:cubicBezTo>
                      <a:pt x="1691" y="2800"/>
                      <a:pt x="1670" y="2809"/>
                      <a:pt x="1674" y="2791"/>
                    </a:cubicBezTo>
                    <a:cubicBezTo>
                      <a:pt x="1682" y="2791"/>
                      <a:pt x="1679" y="2802"/>
                      <a:pt x="1690" y="2799"/>
                    </a:cubicBezTo>
                    <a:cubicBezTo>
                      <a:pt x="1692" y="2789"/>
                      <a:pt x="1702" y="2787"/>
                      <a:pt x="1702" y="2775"/>
                    </a:cubicBezTo>
                    <a:cubicBezTo>
                      <a:pt x="1699" y="2762"/>
                      <a:pt x="1689" y="2756"/>
                      <a:pt x="1686" y="2743"/>
                    </a:cubicBezTo>
                    <a:cubicBezTo>
                      <a:pt x="1701" y="2740"/>
                      <a:pt x="1715" y="2738"/>
                      <a:pt x="1722" y="2751"/>
                    </a:cubicBezTo>
                    <a:cubicBezTo>
                      <a:pt x="1715" y="2752"/>
                      <a:pt x="1702" y="2747"/>
                      <a:pt x="1706" y="2759"/>
                    </a:cubicBezTo>
                    <a:cubicBezTo>
                      <a:pt x="1717" y="2765"/>
                      <a:pt x="1726" y="2748"/>
                      <a:pt x="1730" y="2759"/>
                    </a:cubicBezTo>
                    <a:cubicBezTo>
                      <a:pt x="1722" y="2766"/>
                      <a:pt x="1705" y="2764"/>
                      <a:pt x="1706" y="2779"/>
                    </a:cubicBezTo>
                    <a:cubicBezTo>
                      <a:pt x="1716" y="2781"/>
                      <a:pt x="1733" y="2784"/>
                      <a:pt x="1722" y="2795"/>
                    </a:cubicBezTo>
                    <a:cubicBezTo>
                      <a:pt x="1747" y="2788"/>
                      <a:pt x="1743" y="2765"/>
                      <a:pt x="1750" y="2747"/>
                    </a:cubicBezTo>
                    <a:cubicBezTo>
                      <a:pt x="1739" y="2744"/>
                      <a:pt x="1742" y="2755"/>
                      <a:pt x="1734" y="2755"/>
                    </a:cubicBezTo>
                    <a:cubicBezTo>
                      <a:pt x="1732" y="2753"/>
                      <a:pt x="1725" y="2736"/>
                      <a:pt x="1734" y="2735"/>
                    </a:cubicBezTo>
                    <a:cubicBezTo>
                      <a:pt x="1737" y="2741"/>
                      <a:pt x="1754" y="2734"/>
                      <a:pt x="1750" y="2747"/>
                    </a:cubicBezTo>
                    <a:cubicBezTo>
                      <a:pt x="1759" y="2747"/>
                      <a:pt x="1762" y="2740"/>
                      <a:pt x="1774" y="2743"/>
                    </a:cubicBezTo>
                    <a:cubicBezTo>
                      <a:pt x="1764" y="2722"/>
                      <a:pt x="1781" y="2717"/>
                      <a:pt x="1778" y="2727"/>
                    </a:cubicBezTo>
                    <a:close/>
                    <a:moveTo>
                      <a:pt x="1706" y="2811"/>
                    </a:moveTo>
                    <a:cubicBezTo>
                      <a:pt x="1721" y="2822"/>
                      <a:pt x="1724" y="2796"/>
                      <a:pt x="1706" y="2811"/>
                    </a:cubicBezTo>
                    <a:close/>
                    <a:moveTo>
                      <a:pt x="2542" y="2663"/>
                    </a:moveTo>
                    <a:cubicBezTo>
                      <a:pt x="2543" y="2658"/>
                      <a:pt x="2549" y="2654"/>
                      <a:pt x="2542" y="2651"/>
                    </a:cubicBezTo>
                    <a:cubicBezTo>
                      <a:pt x="2541" y="2656"/>
                      <a:pt x="2535" y="2660"/>
                      <a:pt x="2542" y="2663"/>
                    </a:cubicBezTo>
                    <a:close/>
                    <a:moveTo>
                      <a:pt x="2482" y="2679"/>
                    </a:moveTo>
                    <a:cubicBezTo>
                      <a:pt x="2473" y="2670"/>
                      <a:pt x="2488" y="2654"/>
                      <a:pt x="2474" y="2655"/>
                    </a:cubicBezTo>
                    <a:cubicBezTo>
                      <a:pt x="2471" y="2665"/>
                      <a:pt x="2467" y="2678"/>
                      <a:pt x="2482" y="2679"/>
                    </a:cubicBezTo>
                    <a:close/>
                    <a:moveTo>
                      <a:pt x="1714" y="2671"/>
                    </a:moveTo>
                    <a:cubicBezTo>
                      <a:pt x="1719" y="2655"/>
                      <a:pt x="1705" y="2659"/>
                      <a:pt x="1694" y="2659"/>
                    </a:cubicBezTo>
                    <a:cubicBezTo>
                      <a:pt x="1696" y="2676"/>
                      <a:pt x="1708" y="2664"/>
                      <a:pt x="1714" y="2671"/>
                    </a:cubicBezTo>
                    <a:close/>
                    <a:moveTo>
                      <a:pt x="2390" y="2683"/>
                    </a:moveTo>
                    <a:cubicBezTo>
                      <a:pt x="2373" y="2703"/>
                      <a:pt x="2345" y="2713"/>
                      <a:pt x="2334" y="2739"/>
                    </a:cubicBezTo>
                    <a:cubicBezTo>
                      <a:pt x="2335" y="2762"/>
                      <a:pt x="2330" y="2791"/>
                      <a:pt x="2342" y="2803"/>
                    </a:cubicBezTo>
                    <a:cubicBezTo>
                      <a:pt x="2389" y="2790"/>
                      <a:pt x="2424" y="2765"/>
                      <a:pt x="2446" y="2727"/>
                    </a:cubicBezTo>
                    <a:cubicBezTo>
                      <a:pt x="2428" y="2712"/>
                      <a:pt x="2421" y="2685"/>
                      <a:pt x="2390" y="2683"/>
                    </a:cubicBezTo>
                    <a:close/>
                    <a:moveTo>
                      <a:pt x="1862" y="2699"/>
                    </a:moveTo>
                    <a:cubicBezTo>
                      <a:pt x="1864" y="2735"/>
                      <a:pt x="1867" y="2756"/>
                      <a:pt x="1870" y="2783"/>
                    </a:cubicBezTo>
                    <a:cubicBezTo>
                      <a:pt x="1924" y="2779"/>
                      <a:pt x="1990" y="2751"/>
                      <a:pt x="1958" y="2687"/>
                    </a:cubicBezTo>
                    <a:cubicBezTo>
                      <a:pt x="1919" y="2690"/>
                      <a:pt x="1889" y="2691"/>
                      <a:pt x="1862" y="2699"/>
                    </a:cubicBezTo>
                    <a:close/>
                    <a:moveTo>
                      <a:pt x="1798" y="2731"/>
                    </a:moveTo>
                    <a:cubicBezTo>
                      <a:pt x="1801" y="2720"/>
                      <a:pt x="1790" y="2723"/>
                      <a:pt x="1786" y="2719"/>
                    </a:cubicBezTo>
                    <a:cubicBezTo>
                      <a:pt x="1785" y="2728"/>
                      <a:pt x="1789" y="2732"/>
                      <a:pt x="1798" y="2731"/>
                    </a:cubicBezTo>
                    <a:close/>
                    <a:moveTo>
                      <a:pt x="2478" y="2767"/>
                    </a:moveTo>
                    <a:cubicBezTo>
                      <a:pt x="2457" y="2807"/>
                      <a:pt x="2494" y="2866"/>
                      <a:pt x="2518" y="2871"/>
                    </a:cubicBezTo>
                    <a:cubicBezTo>
                      <a:pt x="2559" y="2845"/>
                      <a:pt x="2576" y="2796"/>
                      <a:pt x="2582" y="2735"/>
                    </a:cubicBezTo>
                    <a:cubicBezTo>
                      <a:pt x="2549" y="2753"/>
                      <a:pt x="2494" y="2736"/>
                      <a:pt x="2478" y="2767"/>
                    </a:cubicBezTo>
                    <a:close/>
                    <a:moveTo>
                      <a:pt x="3134" y="2923"/>
                    </a:moveTo>
                    <a:cubicBezTo>
                      <a:pt x="3145" y="2929"/>
                      <a:pt x="3154" y="2912"/>
                      <a:pt x="3158" y="2923"/>
                    </a:cubicBezTo>
                    <a:cubicBezTo>
                      <a:pt x="3162" y="2938"/>
                      <a:pt x="3143" y="2929"/>
                      <a:pt x="3146" y="2943"/>
                    </a:cubicBezTo>
                    <a:cubicBezTo>
                      <a:pt x="3149" y="2960"/>
                      <a:pt x="3164" y="2939"/>
                      <a:pt x="3166" y="2955"/>
                    </a:cubicBezTo>
                    <a:cubicBezTo>
                      <a:pt x="3160" y="2958"/>
                      <a:pt x="3151" y="2958"/>
                      <a:pt x="3154" y="2971"/>
                    </a:cubicBezTo>
                    <a:cubicBezTo>
                      <a:pt x="3189" y="2970"/>
                      <a:pt x="3171" y="3047"/>
                      <a:pt x="3214" y="3035"/>
                    </a:cubicBezTo>
                    <a:cubicBezTo>
                      <a:pt x="3212" y="3055"/>
                      <a:pt x="3220" y="3063"/>
                      <a:pt x="3230" y="3071"/>
                    </a:cubicBezTo>
                    <a:cubicBezTo>
                      <a:pt x="3239" y="3019"/>
                      <a:pt x="3197" y="2981"/>
                      <a:pt x="3202" y="2931"/>
                    </a:cubicBezTo>
                    <a:cubicBezTo>
                      <a:pt x="3188" y="2916"/>
                      <a:pt x="3194" y="2905"/>
                      <a:pt x="3182" y="2887"/>
                    </a:cubicBezTo>
                    <a:cubicBezTo>
                      <a:pt x="3191" y="2879"/>
                      <a:pt x="3180" y="2876"/>
                      <a:pt x="3182" y="2863"/>
                    </a:cubicBezTo>
                    <a:cubicBezTo>
                      <a:pt x="3177" y="2853"/>
                      <a:pt x="3157" y="2859"/>
                      <a:pt x="3154" y="2847"/>
                    </a:cubicBezTo>
                    <a:cubicBezTo>
                      <a:pt x="3159" y="2845"/>
                      <a:pt x="3162" y="2842"/>
                      <a:pt x="3162" y="2835"/>
                    </a:cubicBezTo>
                    <a:cubicBezTo>
                      <a:pt x="3140" y="2830"/>
                      <a:pt x="3146" y="2798"/>
                      <a:pt x="3130" y="2787"/>
                    </a:cubicBezTo>
                    <a:cubicBezTo>
                      <a:pt x="3120" y="2787"/>
                      <a:pt x="3118" y="2794"/>
                      <a:pt x="3110" y="2787"/>
                    </a:cubicBezTo>
                    <a:cubicBezTo>
                      <a:pt x="3111" y="2779"/>
                      <a:pt x="3121" y="2779"/>
                      <a:pt x="3122" y="2771"/>
                    </a:cubicBezTo>
                    <a:cubicBezTo>
                      <a:pt x="3105" y="2771"/>
                      <a:pt x="3105" y="2753"/>
                      <a:pt x="3090" y="2751"/>
                    </a:cubicBezTo>
                    <a:cubicBezTo>
                      <a:pt x="3096" y="2817"/>
                      <a:pt x="3123" y="2862"/>
                      <a:pt x="3134" y="2923"/>
                    </a:cubicBezTo>
                    <a:close/>
                    <a:moveTo>
                      <a:pt x="1790" y="2767"/>
                    </a:moveTo>
                    <a:cubicBezTo>
                      <a:pt x="1782" y="2756"/>
                      <a:pt x="1771" y="2769"/>
                      <a:pt x="1754" y="2755"/>
                    </a:cubicBezTo>
                    <a:cubicBezTo>
                      <a:pt x="1761" y="2777"/>
                      <a:pt x="1760" y="2770"/>
                      <a:pt x="1746" y="2783"/>
                    </a:cubicBezTo>
                    <a:cubicBezTo>
                      <a:pt x="1759" y="2785"/>
                      <a:pt x="1764" y="2772"/>
                      <a:pt x="1762" y="2791"/>
                    </a:cubicBezTo>
                    <a:cubicBezTo>
                      <a:pt x="1772" y="2786"/>
                      <a:pt x="1775" y="2793"/>
                      <a:pt x="1778" y="2787"/>
                    </a:cubicBezTo>
                    <a:cubicBezTo>
                      <a:pt x="1773" y="2787"/>
                      <a:pt x="1773" y="2776"/>
                      <a:pt x="1778" y="2775"/>
                    </a:cubicBezTo>
                    <a:cubicBezTo>
                      <a:pt x="1780" y="2784"/>
                      <a:pt x="1800" y="2779"/>
                      <a:pt x="1798" y="2771"/>
                    </a:cubicBezTo>
                    <a:cubicBezTo>
                      <a:pt x="1785" y="2769"/>
                      <a:pt x="1780" y="2782"/>
                      <a:pt x="1782" y="2763"/>
                    </a:cubicBezTo>
                    <a:cubicBezTo>
                      <a:pt x="1786" y="2763"/>
                      <a:pt x="1787" y="2766"/>
                      <a:pt x="1790" y="2767"/>
                    </a:cubicBezTo>
                    <a:close/>
                    <a:moveTo>
                      <a:pt x="1562" y="2779"/>
                    </a:moveTo>
                    <a:cubicBezTo>
                      <a:pt x="1512" y="2792"/>
                      <a:pt x="1470" y="2813"/>
                      <a:pt x="1466" y="2871"/>
                    </a:cubicBezTo>
                    <a:cubicBezTo>
                      <a:pt x="1524" y="2897"/>
                      <a:pt x="1579" y="2858"/>
                      <a:pt x="1622" y="2843"/>
                    </a:cubicBezTo>
                    <a:cubicBezTo>
                      <a:pt x="1617" y="2810"/>
                      <a:pt x="1594" y="2796"/>
                      <a:pt x="1590" y="2763"/>
                    </a:cubicBezTo>
                    <a:cubicBezTo>
                      <a:pt x="1571" y="2759"/>
                      <a:pt x="1570" y="2772"/>
                      <a:pt x="1562" y="2779"/>
                    </a:cubicBezTo>
                    <a:close/>
                    <a:moveTo>
                      <a:pt x="1698" y="2799"/>
                    </a:moveTo>
                    <a:cubicBezTo>
                      <a:pt x="1702" y="2799"/>
                      <a:pt x="1706" y="2799"/>
                      <a:pt x="1710" y="2799"/>
                    </a:cubicBezTo>
                    <a:cubicBezTo>
                      <a:pt x="1710" y="2796"/>
                      <a:pt x="1710" y="2794"/>
                      <a:pt x="1710" y="2791"/>
                    </a:cubicBezTo>
                    <a:cubicBezTo>
                      <a:pt x="1706" y="2791"/>
                      <a:pt x="1702" y="2791"/>
                      <a:pt x="1698" y="2791"/>
                    </a:cubicBezTo>
                    <a:cubicBezTo>
                      <a:pt x="1698" y="2794"/>
                      <a:pt x="1698" y="2796"/>
                      <a:pt x="1698" y="2799"/>
                    </a:cubicBezTo>
                    <a:close/>
                    <a:moveTo>
                      <a:pt x="1746" y="2803"/>
                    </a:moveTo>
                    <a:cubicBezTo>
                      <a:pt x="1751" y="2803"/>
                      <a:pt x="1757" y="2803"/>
                      <a:pt x="1762" y="2803"/>
                    </a:cubicBezTo>
                    <a:cubicBezTo>
                      <a:pt x="1762" y="2800"/>
                      <a:pt x="1762" y="2798"/>
                      <a:pt x="1762" y="2795"/>
                    </a:cubicBezTo>
                    <a:cubicBezTo>
                      <a:pt x="1757" y="2795"/>
                      <a:pt x="1751" y="2795"/>
                      <a:pt x="1746" y="2795"/>
                    </a:cubicBezTo>
                    <a:cubicBezTo>
                      <a:pt x="1746" y="2798"/>
                      <a:pt x="1746" y="2800"/>
                      <a:pt x="1746" y="2803"/>
                    </a:cubicBezTo>
                    <a:close/>
                    <a:moveTo>
                      <a:pt x="1774" y="2807"/>
                    </a:moveTo>
                    <a:cubicBezTo>
                      <a:pt x="1777" y="2807"/>
                      <a:pt x="1779" y="2807"/>
                      <a:pt x="1782" y="2807"/>
                    </a:cubicBezTo>
                    <a:cubicBezTo>
                      <a:pt x="1788" y="2797"/>
                      <a:pt x="1768" y="2795"/>
                      <a:pt x="1770" y="2803"/>
                    </a:cubicBezTo>
                    <a:cubicBezTo>
                      <a:pt x="1772" y="2803"/>
                      <a:pt x="1775" y="2804"/>
                      <a:pt x="1774" y="2807"/>
                    </a:cubicBezTo>
                    <a:close/>
                    <a:moveTo>
                      <a:pt x="3494" y="2831"/>
                    </a:moveTo>
                    <a:cubicBezTo>
                      <a:pt x="3494" y="2829"/>
                      <a:pt x="3495" y="2826"/>
                      <a:pt x="3498" y="2827"/>
                    </a:cubicBezTo>
                    <a:cubicBezTo>
                      <a:pt x="3498" y="2822"/>
                      <a:pt x="3497" y="2818"/>
                      <a:pt x="3490" y="2819"/>
                    </a:cubicBezTo>
                    <a:cubicBezTo>
                      <a:pt x="3491" y="2824"/>
                      <a:pt x="3489" y="2830"/>
                      <a:pt x="3494" y="2831"/>
                    </a:cubicBezTo>
                    <a:close/>
                    <a:moveTo>
                      <a:pt x="1838" y="2831"/>
                    </a:moveTo>
                    <a:cubicBezTo>
                      <a:pt x="1819" y="2837"/>
                      <a:pt x="1816" y="2860"/>
                      <a:pt x="1802" y="2871"/>
                    </a:cubicBezTo>
                    <a:cubicBezTo>
                      <a:pt x="1833" y="2893"/>
                      <a:pt x="1878" y="2938"/>
                      <a:pt x="1922" y="2911"/>
                    </a:cubicBezTo>
                    <a:cubicBezTo>
                      <a:pt x="1917" y="2862"/>
                      <a:pt x="1873" y="2850"/>
                      <a:pt x="1838" y="2831"/>
                    </a:cubicBezTo>
                    <a:close/>
                    <a:moveTo>
                      <a:pt x="3450" y="2859"/>
                    </a:moveTo>
                    <a:cubicBezTo>
                      <a:pt x="3450" y="2867"/>
                      <a:pt x="3450" y="2875"/>
                      <a:pt x="3450" y="2883"/>
                    </a:cubicBezTo>
                    <a:cubicBezTo>
                      <a:pt x="3436" y="2880"/>
                      <a:pt x="3433" y="2887"/>
                      <a:pt x="3426" y="2891"/>
                    </a:cubicBezTo>
                    <a:cubicBezTo>
                      <a:pt x="3424" y="2904"/>
                      <a:pt x="3440" y="2902"/>
                      <a:pt x="3430" y="2911"/>
                    </a:cubicBezTo>
                    <a:cubicBezTo>
                      <a:pt x="3394" y="2910"/>
                      <a:pt x="3401" y="2951"/>
                      <a:pt x="3374" y="2959"/>
                    </a:cubicBezTo>
                    <a:cubicBezTo>
                      <a:pt x="3374" y="2966"/>
                      <a:pt x="3374" y="2972"/>
                      <a:pt x="3374" y="2979"/>
                    </a:cubicBezTo>
                    <a:cubicBezTo>
                      <a:pt x="3361" y="2976"/>
                      <a:pt x="3362" y="2985"/>
                      <a:pt x="3354" y="2987"/>
                    </a:cubicBezTo>
                    <a:cubicBezTo>
                      <a:pt x="3351" y="2998"/>
                      <a:pt x="3360" y="2997"/>
                      <a:pt x="3358" y="3007"/>
                    </a:cubicBezTo>
                    <a:cubicBezTo>
                      <a:pt x="3347" y="3004"/>
                      <a:pt x="3348" y="3013"/>
                      <a:pt x="3338" y="3011"/>
                    </a:cubicBezTo>
                    <a:cubicBezTo>
                      <a:pt x="3335" y="3023"/>
                      <a:pt x="3342" y="3026"/>
                      <a:pt x="3342" y="3035"/>
                    </a:cubicBezTo>
                    <a:cubicBezTo>
                      <a:pt x="3335" y="3035"/>
                      <a:pt x="3329" y="3035"/>
                      <a:pt x="3322" y="3035"/>
                    </a:cubicBezTo>
                    <a:cubicBezTo>
                      <a:pt x="3322" y="3046"/>
                      <a:pt x="3322" y="3056"/>
                      <a:pt x="3322" y="3067"/>
                    </a:cubicBezTo>
                    <a:cubicBezTo>
                      <a:pt x="3294" y="3060"/>
                      <a:pt x="3317" y="3105"/>
                      <a:pt x="3290" y="3099"/>
                    </a:cubicBezTo>
                    <a:cubicBezTo>
                      <a:pt x="3292" y="3116"/>
                      <a:pt x="3288" y="3126"/>
                      <a:pt x="3282" y="3135"/>
                    </a:cubicBezTo>
                    <a:cubicBezTo>
                      <a:pt x="3300" y="3156"/>
                      <a:pt x="3303" y="3134"/>
                      <a:pt x="3326" y="3131"/>
                    </a:cubicBezTo>
                    <a:cubicBezTo>
                      <a:pt x="3329" y="3119"/>
                      <a:pt x="3329" y="3123"/>
                      <a:pt x="3326" y="3111"/>
                    </a:cubicBezTo>
                    <a:cubicBezTo>
                      <a:pt x="3364" y="3112"/>
                      <a:pt x="3361" y="3064"/>
                      <a:pt x="3390" y="3067"/>
                    </a:cubicBezTo>
                    <a:cubicBezTo>
                      <a:pt x="3396" y="3049"/>
                      <a:pt x="3374" y="3047"/>
                      <a:pt x="3386" y="3035"/>
                    </a:cubicBezTo>
                    <a:cubicBezTo>
                      <a:pt x="3392" y="3040"/>
                      <a:pt x="3402" y="3048"/>
                      <a:pt x="3410" y="3039"/>
                    </a:cubicBezTo>
                    <a:cubicBezTo>
                      <a:pt x="3415" y="3021"/>
                      <a:pt x="3399" y="3023"/>
                      <a:pt x="3402" y="3007"/>
                    </a:cubicBezTo>
                    <a:cubicBezTo>
                      <a:pt x="3434" y="3016"/>
                      <a:pt x="3412" y="2971"/>
                      <a:pt x="3438" y="2975"/>
                    </a:cubicBezTo>
                    <a:cubicBezTo>
                      <a:pt x="3431" y="2946"/>
                      <a:pt x="3468" y="2928"/>
                      <a:pt x="3446" y="2895"/>
                    </a:cubicBezTo>
                    <a:cubicBezTo>
                      <a:pt x="3479" y="2907"/>
                      <a:pt x="3452" y="2858"/>
                      <a:pt x="3482" y="2867"/>
                    </a:cubicBezTo>
                    <a:cubicBezTo>
                      <a:pt x="3481" y="2854"/>
                      <a:pt x="3487" y="2832"/>
                      <a:pt x="3470" y="2835"/>
                    </a:cubicBezTo>
                    <a:cubicBezTo>
                      <a:pt x="3473" y="2853"/>
                      <a:pt x="3463" y="2857"/>
                      <a:pt x="3450" y="2859"/>
                    </a:cubicBezTo>
                    <a:close/>
                    <a:moveTo>
                      <a:pt x="1642" y="2867"/>
                    </a:moveTo>
                    <a:cubicBezTo>
                      <a:pt x="1607" y="2896"/>
                      <a:pt x="1558" y="2975"/>
                      <a:pt x="1622" y="3015"/>
                    </a:cubicBezTo>
                    <a:cubicBezTo>
                      <a:pt x="1655" y="2986"/>
                      <a:pt x="1685" y="2956"/>
                      <a:pt x="1702" y="2911"/>
                    </a:cubicBezTo>
                    <a:cubicBezTo>
                      <a:pt x="1683" y="2895"/>
                      <a:pt x="1672" y="2872"/>
                      <a:pt x="1642" y="2867"/>
                    </a:cubicBezTo>
                    <a:close/>
                    <a:moveTo>
                      <a:pt x="1778" y="3023"/>
                    </a:moveTo>
                    <a:cubicBezTo>
                      <a:pt x="1792" y="3022"/>
                      <a:pt x="1813" y="2991"/>
                      <a:pt x="1814" y="2975"/>
                    </a:cubicBezTo>
                    <a:cubicBezTo>
                      <a:pt x="1815" y="2945"/>
                      <a:pt x="1783" y="2909"/>
                      <a:pt x="1750" y="2911"/>
                    </a:cubicBezTo>
                    <a:cubicBezTo>
                      <a:pt x="1725" y="2940"/>
                      <a:pt x="1738" y="3026"/>
                      <a:pt x="1778" y="3023"/>
                    </a:cubicBezTo>
                    <a:close/>
                    <a:moveTo>
                      <a:pt x="594" y="2955"/>
                    </a:moveTo>
                    <a:cubicBezTo>
                      <a:pt x="594" y="2955"/>
                      <a:pt x="601" y="2956"/>
                      <a:pt x="602" y="2959"/>
                    </a:cubicBezTo>
                    <a:cubicBezTo>
                      <a:pt x="610" y="2986"/>
                      <a:pt x="619" y="3024"/>
                      <a:pt x="618" y="3047"/>
                    </a:cubicBezTo>
                    <a:cubicBezTo>
                      <a:pt x="633" y="3057"/>
                      <a:pt x="634" y="3082"/>
                      <a:pt x="642" y="3099"/>
                    </a:cubicBezTo>
                    <a:cubicBezTo>
                      <a:pt x="673" y="3096"/>
                      <a:pt x="665" y="3132"/>
                      <a:pt x="682" y="3143"/>
                    </a:cubicBezTo>
                    <a:cubicBezTo>
                      <a:pt x="695" y="3148"/>
                      <a:pt x="692" y="3137"/>
                      <a:pt x="698" y="3135"/>
                    </a:cubicBezTo>
                    <a:cubicBezTo>
                      <a:pt x="701" y="3146"/>
                      <a:pt x="692" y="3145"/>
                      <a:pt x="694" y="3155"/>
                    </a:cubicBezTo>
                    <a:cubicBezTo>
                      <a:pt x="718" y="3166"/>
                      <a:pt x="718" y="3201"/>
                      <a:pt x="746" y="3207"/>
                    </a:cubicBezTo>
                    <a:cubicBezTo>
                      <a:pt x="746" y="3214"/>
                      <a:pt x="747" y="3219"/>
                      <a:pt x="750" y="3223"/>
                    </a:cubicBezTo>
                    <a:cubicBezTo>
                      <a:pt x="763" y="3225"/>
                      <a:pt x="766" y="3218"/>
                      <a:pt x="770" y="3211"/>
                    </a:cubicBezTo>
                    <a:cubicBezTo>
                      <a:pt x="764" y="3208"/>
                      <a:pt x="755" y="3208"/>
                      <a:pt x="758" y="3195"/>
                    </a:cubicBezTo>
                    <a:cubicBezTo>
                      <a:pt x="766" y="3188"/>
                      <a:pt x="763" y="3195"/>
                      <a:pt x="774" y="3195"/>
                    </a:cubicBezTo>
                    <a:cubicBezTo>
                      <a:pt x="783" y="3171"/>
                      <a:pt x="762" y="3146"/>
                      <a:pt x="782" y="3131"/>
                    </a:cubicBezTo>
                    <a:cubicBezTo>
                      <a:pt x="779" y="3119"/>
                      <a:pt x="773" y="3135"/>
                      <a:pt x="766" y="3131"/>
                    </a:cubicBezTo>
                    <a:cubicBezTo>
                      <a:pt x="758" y="3110"/>
                      <a:pt x="755" y="3083"/>
                      <a:pt x="742" y="3067"/>
                    </a:cubicBezTo>
                    <a:cubicBezTo>
                      <a:pt x="712" y="3069"/>
                      <a:pt x="715" y="3038"/>
                      <a:pt x="702" y="3023"/>
                    </a:cubicBezTo>
                    <a:cubicBezTo>
                      <a:pt x="696" y="3021"/>
                      <a:pt x="681" y="3028"/>
                      <a:pt x="682" y="3019"/>
                    </a:cubicBezTo>
                    <a:cubicBezTo>
                      <a:pt x="680" y="2996"/>
                      <a:pt x="673" y="2974"/>
                      <a:pt x="650" y="2983"/>
                    </a:cubicBezTo>
                    <a:cubicBezTo>
                      <a:pt x="645" y="2966"/>
                      <a:pt x="637" y="2956"/>
                      <a:pt x="618" y="2963"/>
                    </a:cubicBezTo>
                    <a:cubicBezTo>
                      <a:pt x="619" y="2944"/>
                      <a:pt x="603" y="2922"/>
                      <a:pt x="590" y="2931"/>
                    </a:cubicBezTo>
                    <a:cubicBezTo>
                      <a:pt x="608" y="2928"/>
                      <a:pt x="593" y="2948"/>
                      <a:pt x="594" y="2955"/>
                    </a:cubicBezTo>
                    <a:close/>
                    <a:moveTo>
                      <a:pt x="1002" y="3107"/>
                    </a:moveTo>
                    <a:cubicBezTo>
                      <a:pt x="992" y="3127"/>
                      <a:pt x="960" y="3126"/>
                      <a:pt x="954" y="3151"/>
                    </a:cubicBezTo>
                    <a:cubicBezTo>
                      <a:pt x="934" y="3147"/>
                      <a:pt x="939" y="3168"/>
                      <a:pt x="922" y="3167"/>
                    </a:cubicBezTo>
                    <a:cubicBezTo>
                      <a:pt x="922" y="3174"/>
                      <a:pt x="922" y="3180"/>
                      <a:pt x="922" y="3187"/>
                    </a:cubicBezTo>
                    <a:cubicBezTo>
                      <a:pt x="893" y="3213"/>
                      <a:pt x="865" y="3261"/>
                      <a:pt x="858" y="3295"/>
                    </a:cubicBezTo>
                    <a:cubicBezTo>
                      <a:pt x="862" y="3284"/>
                      <a:pt x="874" y="3297"/>
                      <a:pt x="870" y="3307"/>
                    </a:cubicBezTo>
                    <a:cubicBezTo>
                      <a:pt x="858" y="3310"/>
                      <a:pt x="862" y="3296"/>
                      <a:pt x="850" y="3299"/>
                    </a:cubicBezTo>
                    <a:cubicBezTo>
                      <a:pt x="842" y="3314"/>
                      <a:pt x="849" y="3323"/>
                      <a:pt x="854" y="3335"/>
                    </a:cubicBezTo>
                    <a:cubicBezTo>
                      <a:pt x="846" y="3343"/>
                      <a:pt x="847" y="3333"/>
                      <a:pt x="834" y="3335"/>
                    </a:cubicBezTo>
                    <a:cubicBezTo>
                      <a:pt x="835" y="3354"/>
                      <a:pt x="836" y="3365"/>
                      <a:pt x="838" y="3375"/>
                    </a:cubicBezTo>
                    <a:cubicBezTo>
                      <a:pt x="866" y="3380"/>
                      <a:pt x="842" y="3355"/>
                      <a:pt x="854" y="3347"/>
                    </a:cubicBezTo>
                    <a:cubicBezTo>
                      <a:pt x="865" y="3348"/>
                      <a:pt x="859" y="3366"/>
                      <a:pt x="874" y="3363"/>
                    </a:cubicBezTo>
                    <a:cubicBezTo>
                      <a:pt x="876" y="3357"/>
                      <a:pt x="869" y="3342"/>
                      <a:pt x="878" y="3343"/>
                    </a:cubicBezTo>
                    <a:cubicBezTo>
                      <a:pt x="898" y="3353"/>
                      <a:pt x="911" y="3324"/>
                      <a:pt x="934" y="3323"/>
                    </a:cubicBezTo>
                    <a:cubicBezTo>
                      <a:pt x="926" y="3297"/>
                      <a:pt x="959" y="3305"/>
                      <a:pt x="954" y="3271"/>
                    </a:cubicBezTo>
                    <a:cubicBezTo>
                      <a:pt x="959" y="3265"/>
                      <a:pt x="973" y="3269"/>
                      <a:pt x="978" y="3263"/>
                    </a:cubicBezTo>
                    <a:cubicBezTo>
                      <a:pt x="982" y="3248"/>
                      <a:pt x="964" y="3249"/>
                      <a:pt x="974" y="3239"/>
                    </a:cubicBezTo>
                    <a:cubicBezTo>
                      <a:pt x="989" y="3233"/>
                      <a:pt x="982" y="3250"/>
                      <a:pt x="994" y="3247"/>
                    </a:cubicBezTo>
                    <a:cubicBezTo>
                      <a:pt x="1000" y="3226"/>
                      <a:pt x="989" y="3221"/>
                      <a:pt x="994" y="3211"/>
                    </a:cubicBezTo>
                    <a:cubicBezTo>
                      <a:pt x="1008" y="3205"/>
                      <a:pt x="996" y="3225"/>
                      <a:pt x="1006" y="3223"/>
                    </a:cubicBezTo>
                    <a:cubicBezTo>
                      <a:pt x="1018" y="3191"/>
                      <a:pt x="1047" y="3176"/>
                      <a:pt x="1050" y="3135"/>
                    </a:cubicBezTo>
                    <a:cubicBezTo>
                      <a:pt x="1048" y="3132"/>
                      <a:pt x="1034" y="3123"/>
                      <a:pt x="1046" y="3119"/>
                    </a:cubicBezTo>
                    <a:cubicBezTo>
                      <a:pt x="1061" y="3113"/>
                      <a:pt x="1047" y="3137"/>
                      <a:pt x="1062" y="3131"/>
                    </a:cubicBezTo>
                    <a:cubicBezTo>
                      <a:pt x="1063" y="3104"/>
                      <a:pt x="1089" y="3102"/>
                      <a:pt x="1086" y="3071"/>
                    </a:cubicBezTo>
                    <a:cubicBezTo>
                      <a:pt x="1083" y="3070"/>
                      <a:pt x="1078" y="3071"/>
                      <a:pt x="1078" y="3067"/>
                    </a:cubicBezTo>
                    <a:cubicBezTo>
                      <a:pt x="1052" y="3075"/>
                      <a:pt x="1022" y="3081"/>
                      <a:pt x="1018" y="3111"/>
                    </a:cubicBezTo>
                    <a:cubicBezTo>
                      <a:pt x="1013" y="3110"/>
                      <a:pt x="1010" y="3105"/>
                      <a:pt x="1002" y="3107"/>
                    </a:cubicBezTo>
                    <a:close/>
                    <a:moveTo>
                      <a:pt x="2330" y="3203"/>
                    </a:moveTo>
                    <a:cubicBezTo>
                      <a:pt x="2330" y="3206"/>
                      <a:pt x="2330" y="3208"/>
                      <a:pt x="2330" y="3211"/>
                    </a:cubicBezTo>
                    <a:cubicBezTo>
                      <a:pt x="2337" y="3212"/>
                      <a:pt x="2350" y="3207"/>
                      <a:pt x="2346" y="3219"/>
                    </a:cubicBezTo>
                    <a:cubicBezTo>
                      <a:pt x="2348" y="3229"/>
                      <a:pt x="2328" y="3217"/>
                      <a:pt x="2334" y="3231"/>
                    </a:cubicBezTo>
                    <a:cubicBezTo>
                      <a:pt x="2344" y="3230"/>
                      <a:pt x="2353" y="3230"/>
                      <a:pt x="2354" y="3239"/>
                    </a:cubicBezTo>
                    <a:cubicBezTo>
                      <a:pt x="2338" y="3247"/>
                      <a:pt x="2351" y="3260"/>
                      <a:pt x="2362" y="3263"/>
                    </a:cubicBezTo>
                    <a:cubicBezTo>
                      <a:pt x="2355" y="3264"/>
                      <a:pt x="2353" y="3270"/>
                      <a:pt x="2354" y="3279"/>
                    </a:cubicBezTo>
                    <a:cubicBezTo>
                      <a:pt x="2374" y="3274"/>
                      <a:pt x="2363" y="3294"/>
                      <a:pt x="2366" y="3303"/>
                    </a:cubicBezTo>
                    <a:cubicBezTo>
                      <a:pt x="2367" y="3305"/>
                      <a:pt x="2373" y="3303"/>
                      <a:pt x="2374" y="3307"/>
                    </a:cubicBezTo>
                    <a:cubicBezTo>
                      <a:pt x="2381" y="3326"/>
                      <a:pt x="2388" y="3357"/>
                      <a:pt x="2398" y="3367"/>
                    </a:cubicBezTo>
                    <a:cubicBezTo>
                      <a:pt x="2400" y="3369"/>
                      <a:pt x="2412" y="3366"/>
                      <a:pt x="2418" y="3371"/>
                    </a:cubicBezTo>
                    <a:cubicBezTo>
                      <a:pt x="2425" y="3376"/>
                      <a:pt x="2422" y="3385"/>
                      <a:pt x="2426" y="3387"/>
                    </a:cubicBezTo>
                    <a:cubicBezTo>
                      <a:pt x="2433" y="3390"/>
                      <a:pt x="2443" y="3383"/>
                      <a:pt x="2450" y="3391"/>
                    </a:cubicBezTo>
                    <a:cubicBezTo>
                      <a:pt x="2449" y="3396"/>
                      <a:pt x="2444" y="3399"/>
                      <a:pt x="2446" y="3407"/>
                    </a:cubicBezTo>
                    <a:cubicBezTo>
                      <a:pt x="2468" y="3417"/>
                      <a:pt x="2480" y="3437"/>
                      <a:pt x="2502" y="3447"/>
                    </a:cubicBezTo>
                    <a:cubicBezTo>
                      <a:pt x="2494" y="3422"/>
                      <a:pt x="2480" y="3403"/>
                      <a:pt x="2478" y="3371"/>
                    </a:cubicBezTo>
                    <a:cubicBezTo>
                      <a:pt x="2475" y="3363"/>
                      <a:pt x="2456" y="3372"/>
                      <a:pt x="2454" y="3363"/>
                    </a:cubicBezTo>
                    <a:cubicBezTo>
                      <a:pt x="2457" y="3351"/>
                      <a:pt x="2460" y="3358"/>
                      <a:pt x="2470" y="3359"/>
                    </a:cubicBezTo>
                    <a:cubicBezTo>
                      <a:pt x="2470" y="3352"/>
                      <a:pt x="2470" y="3346"/>
                      <a:pt x="2470" y="3339"/>
                    </a:cubicBezTo>
                    <a:cubicBezTo>
                      <a:pt x="2460" y="3335"/>
                      <a:pt x="2451" y="3351"/>
                      <a:pt x="2446" y="3339"/>
                    </a:cubicBezTo>
                    <a:cubicBezTo>
                      <a:pt x="2452" y="3334"/>
                      <a:pt x="2464" y="3336"/>
                      <a:pt x="2462" y="3323"/>
                    </a:cubicBezTo>
                    <a:cubicBezTo>
                      <a:pt x="2464" y="3304"/>
                      <a:pt x="2449" y="3301"/>
                      <a:pt x="2438" y="3295"/>
                    </a:cubicBezTo>
                    <a:cubicBezTo>
                      <a:pt x="2438" y="3272"/>
                      <a:pt x="2425" y="3223"/>
                      <a:pt x="2394" y="3231"/>
                    </a:cubicBezTo>
                    <a:cubicBezTo>
                      <a:pt x="2396" y="3210"/>
                      <a:pt x="2381" y="3206"/>
                      <a:pt x="2378" y="3191"/>
                    </a:cubicBezTo>
                    <a:cubicBezTo>
                      <a:pt x="2347" y="3200"/>
                      <a:pt x="2355" y="3160"/>
                      <a:pt x="2330" y="3175"/>
                    </a:cubicBezTo>
                    <a:cubicBezTo>
                      <a:pt x="2324" y="3165"/>
                      <a:pt x="2328" y="3145"/>
                      <a:pt x="2310" y="3147"/>
                    </a:cubicBezTo>
                    <a:cubicBezTo>
                      <a:pt x="2308" y="3169"/>
                      <a:pt x="2319" y="3178"/>
                      <a:pt x="2322" y="3195"/>
                    </a:cubicBezTo>
                    <a:cubicBezTo>
                      <a:pt x="2332" y="3199"/>
                      <a:pt x="2336" y="3178"/>
                      <a:pt x="2342" y="3191"/>
                    </a:cubicBezTo>
                    <a:cubicBezTo>
                      <a:pt x="2341" y="3207"/>
                      <a:pt x="2328" y="3187"/>
                      <a:pt x="2330" y="3203"/>
                    </a:cubicBezTo>
                    <a:close/>
                    <a:moveTo>
                      <a:pt x="2798" y="3279"/>
                    </a:moveTo>
                    <a:cubicBezTo>
                      <a:pt x="2791" y="3279"/>
                      <a:pt x="2785" y="3279"/>
                      <a:pt x="2778" y="3279"/>
                    </a:cubicBezTo>
                    <a:cubicBezTo>
                      <a:pt x="2767" y="3294"/>
                      <a:pt x="2785" y="3302"/>
                      <a:pt x="2778" y="3311"/>
                    </a:cubicBezTo>
                    <a:cubicBezTo>
                      <a:pt x="2758" y="3294"/>
                      <a:pt x="2758" y="3319"/>
                      <a:pt x="2738" y="3323"/>
                    </a:cubicBezTo>
                    <a:cubicBezTo>
                      <a:pt x="2738" y="3331"/>
                      <a:pt x="2738" y="3339"/>
                      <a:pt x="2738" y="3347"/>
                    </a:cubicBezTo>
                    <a:cubicBezTo>
                      <a:pt x="2713" y="3347"/>
                      <a:pt x="2696" y="3355"/>
                      <a:pt x="2698" y="3383"/>
                    </a:cubicBezTo>
                    <a:cubicBezTo>
                      <a:pt x="2690" y="3382"/>
                      <a:pt x="2689" y="3388"/>
                      <a:pt x="2682" y="3387"/>
                    </a:cubicBezTo>
                    <a:cubicBezTo>
                      <a:pt x="2673" y="3411"/>
                      <a:pt x="2669" y="3440"/>
                      <a:pt x="2646" y="3451"/>
                    </a:cubicBezTo>
                    <a:cubicBezTo>
                      <a:pt x="2637" y="3474"/>
                      <a:pt x="2635" y="3504"/>
                      <a:pt x="2610" y="3511"/>
                    </a:cubicBezTo>
                    <a:cubicBezTo>
                      <a:pt x="2599" y="3546"/>
                      <a:pt x="2585" y="3580"/>
                      <a:pt x="2558" y="3599"/>
                    </a:cubicBezTo>
                    <a:cubicBezTo>
                      <a:pt x="2559" y="3618"/>
                      <a:pt x="2560" y="3623"/>
                      <a:pt x="2562" y="3647"/>
                    </a:cubicBezTo>
                    <a:cubicBezTo>
                      <a:pt x="2556" y="3647"/>
                      <a:pt x="2553" y="3649"/>
                      <a:pt x="2550" y="3651"/>
                    </a:cubicBezTo>
                    <a:cubicBezTo>
                      <a:pt x="2552" y="3665"/>
                      <a:pt x="2543" y="3690"/>
                      <a:pt x="2562" y="3687"/>
                    </a:cubicBezTo>
                    <a:cubicBezTo>
                      <a:pt x="2571" y="3678"/>
                      <a:pt x="2561" y="3671"/>
                      <a:pt x="2562" y="3659"/>
                    </a:cubicBezTo>
                    <a:cubicBezTo>
                      <a:pt x="2572" y="3659"/>
                      <a:pt x="2568" y="3675"/>
                      <a:pt x="2578" y="3675"/>
                    </a:cubicBezTo>
                    <a:cubicBezTo>
                      <a:pt x="2581" y="3653"/>
                      <a:pt x="2604" y="3650"/>
                      <a:pt x="2622" y="3643"/>
                    </a:cubicBezTo>
                    <a:cubicBezTo>
                      <a:pt x="2619" y="3631"/>
                      <a:pt x="2629" y="3631"/>
                      <a:pt x="2626" y="3619"/>
                    </a:cubicBezTo>
                    <a:cubicBezTo>
                      <a:pt x="2656" y="3615"/>
                      <a:pt x="2660" y="3584"/>
                      <a:pt x="2686" y="3575"/>
                    </a:cubicBezTo>
                    <a:cubicBezTo>
                      <a:pt x="2689" y="3561"/>
                      <a:pt x="2679" y="3558"/>
                      <a:pt x="2686" y="3551"/>
                    </a:cubicBezTo>
                    <a:cubicBezTo>
                      <a:pt x="2694" y="3550"/>
                      <a:pt x="2695" y="3556"/>
                      <a:pt x="2702" y="3555"/>
                    </a:cubicBezTo>
                    <a:cubicBezTo>
                      <a:pt x="2711" y="3536"/>
                      <a:pt x="2727" y="3524"/>
                      <a:pt x="2734" y="3503"/>
                    </a:cubicBezTo>
                    <a:cubicBezTo>
                      <a:pt x="2724" y="3504"/>
                      <a:pt x="2717" y="3502"/>
                      <a:pt x="2718" y="3491"/>
                    </a:cubicBezTo>
                    <a:cubicBezTo>
                      <a:pt x="2742" y="3503"/>
                      <a:pt x="2735" y="3478"/>
                      <a:pt x="2758" y="3479"/>
                    </a:cubicBezTo>
                    <a:cubicBezTo>
                      <a:pt x="2763" y="3439"/>
                      <a:pt x="2805" y="3419"/>
                      <a:pt x="2790" y="3371"/>
                    </a:cubicBezTo>
                    <a:cubicBezTo>
                      <a:pt x="2811" y="3378"/>
                      <a:pt x="2806" y="3357"/>
                      <a:pt x="2806" y="3343"/>
                    </a:cubicBezTo>
                    <a:cubicBezTo>
                      <a:pt x="2811" y="3339"/>
                      <a:pt x="2821" y="3339"/>
                      <a:pt x="2826" y="3335"/>
                    </a:cubicBezTo>
                    <a:cubicBezTo>
                      <a:pt x="2818" y="3320"/>
                      <a:pt x="2827" y="3313"/>
                      <a:pt x="2830" y="3299"/>
                    </a:cubicBezTo>
                    <a:cubicBezTo>
                      <a:pt x="2824" y="3299"/>
                      <a:pt x="2816" y="3300"/>
                      <a:pt x="2818" y="3291"/>
                    </a:cubicBezTo>
                    <a:cubicBezTo>
                      <a:pt x="2819" y="3283"/>
                      <a:pt x="2836" y="3290"/>
                      <a:pt x="2838" y="3283"/>
                    </a:cubicBezTo>
                    <a:cubicBezTo>
                      <a:pt x="2828" y="3261"/>
                      <a:pt x="2843" y="3261"/>
                      <a:pt x="2846" y="3243"/>
                    </a:cubicBezTo>
                    <a:cubicBezTo>
                      <a:pt x="2824" y="3250"/>
                      <a:pt x="2789" y="3252"/>
                      <a:pt x="2798" y="3279"/>
                    </a:cubicBezTo>
                    <a:close/>
                    <a:moveTo>
                      <a:pt x="1934" y="3303"/>
                    </a:moveTo>
                    <a:cubicBezTo>
                      <a:pt x="1910" y="3300"/>
                      <a:pt x="1879" y="3319"/>
                      <a:pt x="1870" y="3343"/>
                    </a:cubicBezTo>
                    <a:cubicBezTo>
                      <a:pt x="1862" y="3344"/>
                      <a:pt x="1861" y="3338"/>
                      <a:pt x="1854" y="3339"/>
                    </a:cubicBezTo>
                    <a:cubicBezTo>
                      <a:pt x="1853" y="3353"/>
                      <a:pt x="1845" y="3360"/>
                      <a:pt x="1830" y="3359"/>
                    </a:cubicBezTo>
                    <a:cubicBezTo>
                      <a:pt x="1827" y="3370"/>
                      <a:pt x="1836" y="3369"/>
                      <a:pt x="1834" y="3379"/>
                    </a:cubicBezTo>
                    <a:cubicBezTo>
                      <a:pt x="1819" y="3380"/>
                      <a:pt x="1784" y="3389"/>
                      <a:pt x="1794" y="3415"/>
                    </a:cubicBezTo>
                    <a:cubicBezTo>
                      <a:pt x="1786" y="3419"/>
                      <a:pt x="1776" y="3421"/>
                      <a:pt x="1770" y="3427"/>
                    </a:cubicBezTo>
                    <a:cubicBezTo>
                      <a:pt x="1767" y="3438"/>
                      <a:pt x="1778" y="3435"/>
                      <a:pt x="1778" y="3443"/>
                    </a:cubicBezTo>
                    <a:cubicBezTo>
                      <a:pt x="1754" y="3449"/>
                      <a:pt x="1756" y="3483"/>
                      <a:pt x="1734" y="3491"/>
                    </a:cubicBezTo>
                    <a:cubicBezTo>
                      <a:pt x="1744" y="3509"/>
                      <a:pt x="1698" y="3542"/>
                      <a:pt x="1730" y="3559"/>
                    </a:cubicBezTo>
                    <a:cubicBezTo>
                      <a:pt x="1722" y="3568"/>
                      <a:pt x="1717" y="3555"/>
                      <a:pt x="1710" y="3563"/>
                    </a:cubicBezTo>
                    <a:cubicBezTo>
                      <a:pt x="1705" y="3579"/>
                      <a:pt x="1712" y="3588"/>
                      <a:pt x="1702" y="3603"/>
                    </a:cubicBezTo>
                    <a:cubicBezTo>
                      <a:pt x="1704" y="3609"/>
                      <a:pt x="1717" y="3604"/>
                      <a:pt x="1718" y="3611"/>
                    </a:cubicBezTo>
                    <a:cubicBezTo>
                      <a:pt x="1710" y="3615"/>
                      <a:pt x="1697" y="3614"/>
                      <a:pt x="1702" y="3631"/>
                    </a:cubicBezTo>
                    <a:cubicBezTo>
                      <a:pt x="1715" y="3633"/>
                      <a:pt x="1718" y="3622"/>
                      <a:pt x="1722" y="3635"/>
                    </a:cubicBezTo>
                    <a:cubicBezTo>
                      <a:pt x="1708" y="3640"/>
                      <a:pt x="1705" y="3642"/>
                      <a:pt x="1710" y="3659"/>
                    </a:cubicBezTo>
                    <a:cubicBezTo>
                      <a:pt x="1723" y="3657"/>
                      <a:pt x="1724" y="3647"/>
                      <a:pt x="1738" y="3655"/>
                    </a:cubicBezTo>
                    <a:cubicBezTo>
                      <a:pt x="1746" y="3634"/>
                      <a:pt x="1770" y="3640"/>
                      <a:pt x="1766" y="3615"/>
                    </a:cubicBezTo>
                    <a:cubicBezTo>
                      <a:pt x="1782" y="3619"/>
                      <a:pt x="1805" y="3606"/>
                      <a:pt x="1802" y="3579"/>
                    </a:cubicBezTo>
                    <a:cubicBezTo>
                      <a:pt x="1813" y="3582"/>
                      <a:pt x="1812" y="3573"/>
                      <a:pt x="1822" y="3575"/>
                    </a:cubicBezTo>
                    <a:cubicBezTo>
                      <a:pt x="1825" y="3563"/>
                      <a:pt x="1818" y="3560"/>
                      <a:pt x="1818" y="3551"/>
                    </a:cubicBezTo>
                    <a:cubicBezTo>
                      <a:pt x="1828" y="3552"/>
                      <a:pt x="1837" y="3552"/>
                      <a:pt x="1842" y="3547"/>
                    </a:cubicBezTo>
                    <a:cubicBezTo>
                      <a:pt x="1845" y="3533"/>
                      <a:pt x="1833" y="3528"/>
                      <a:pt x="1842" y="3519"/>
                    </a:cubicBezTo>
                    <a:cubicBezTo>
                      <a:pt x="1850" y="3519"/>
                      <a:pt x="1847" y="3530"/>
                      <a:pt x="1858" y="3527"/>
                    </a:cubicBezTo>
                    <a:cubicBezTo>
                      <a:pt x="1861" y="3520"/>
                      <a:pt x="1865" y="3512"/>
                      <a:pt x="1866" y="3503"/>
                    </a:cubicBezTo>
                    <a:cubicBezTo>
                      <a:pt x="1857" y="3504"/>
                      <a:pt x="1853" y="3500"/>
                      <a:pt x="1854" y="3491"/>
                    </a:cubicBezTo>
                    <a:cubicBezTo>
                      <a:pt x="1870" y="3493"/>
                      <a:pt x="1882" y="3490"/>
                      <a:pt x="1882" y="3475"/>
                    </a:cubicBezTo>
                    <a:cubicBezTo>
                      <a:pt x="1882" y="3467"/>
                      <a:pt x="1869" y="3472"/>
                      <a:pt x="1870" y="3463"/>
                    </a:cubicBezTo>
                    <a:cubicBezTo>
                      <a:pt x="1880" y="3453"/>
                      <a:pt x="1884" y="3466"/>
                      <a:pt x="1890" y="3471"/>
                    </a:cubicBezTo>
                    <a:cubicBezTo>
                      <a:pt x="1902" y="3453"/>
                      <a:pt x="1889" y="3443"/>
                      <a:pt x="1894" y="3431"/>
                    </a:cubicBezTo>
                    <a:cubicBezTo>
                      <a:pt x="1909" y="3425"/>
                      <a:pt x="1895" y="3449"/>
                      <a:pt x="1910" y="3443"/>
                    </a:cubicBezTo>
                    <a:cubicBezTo>
                      <a:pt x="1913" y="3420"/>
                      <a:pt x="1913" y="3416"/>
                      <a:pt x="1906" y="3399"/>
                    </a:cubicBezTo>
                    <a:cubicBezTo>
                      <a:pt x="1919" y="3397"/>
                      <a:pt x="1918" y="3407"/>
                      <a:pt x="1926" y="3399"/>
                    </a:cubicBezTo>
                    <a:cubicBezTo>
                      <a:pt x="1928" y="3386"/>
                      <a:pt x="1923" y="3380"/>
                      <a:pt x="1922" y="3371"/>
                    </a:cubicBezTo>
                    <a:cubicBezTo>
                      <a:pt x="1930" y="3362"/>
                      <a:pt x="1935" y="3375"/>
                      <a:pt x="1942" y="3367"/>
                    </a:cubicBezTo>
                    <a:cubicBezTo>
                      <a:pt x="1940" y="3347"/>
                      <a:pt x="1942" y="3333"/>
                      <a:pt x="1958" y="3331"/>
                    </a:cubicBezTo>
                    <a:cubicBezTo>
                      <a:pt x="1956" y="3317"/>
                      <a:pt x="1960" y="3309"/>
                      <a:pt x="1962" y="3299"/>
                    </a:cubicBezTo>
                    <a:cubicBezTo>
                      <a:pt x="1947" y="3302"/>
                      <a:pt x="1957" y="3280"/>
                      <a:pt x="1942" y="3283"/>
                    </a:cubicBezTo>
                    <a:cubicBezTo>
                      <a:pt x="1931" y="3281"/>
                      <a:pt x="1945" y="3305"/>
                      <a:pt x="1934" y="3303"/>
                    </a:cubicBezTo>
                    <a:close/>
                    <a:moveTo>
                      <a:pt x="1534" y="3587"/>
                    </a:moveTo>
                    <a:cubicBezTo>
                      <a:pt x="1527" y="3588"/>
                      <a:pt x="1514" y="3583"/>
                      <a:pt x="1518" y="3595"/>
                    </a:cubicBezTo>
                    <a:cubicBezTo>
                      <a:pt x="1561" y="3608"/>
                      <a:pt x="1540" y="3661"/>
                      <a:pt x="1566" y="3691"/>
                    </a:cubicBezTo>
                    <a:cubicBezTo>
                      <a:pt x="1572" y="3693"/>
                      <a:pt x="1587" y="3686"/>
                      <a:pt x="1586" y="3695"/>
                    </a:cubicBezTo>
                    <a:cubicBezTo>
                      <a:pt x="1579" y="3711"/>
                      <a:pt x="1599" y="3721"/>
                      <a:pt x="1602" y="3739"/>
                    </a:cubicBezTo>
                    <a:cubicBezTo>
                      <a:pt x="1612" y="3743"/>
                      <a:pt x="1616" y="3722"/>
                      <a:pt x="1622" y="3735"/>
                    </a:cubicBezTo>
                    <a:cubicBezTo>
                      <a:pt x="1628" y="3752"/>
                      <a:pt x="1600" y="3734"/>
                      <a:pt x="1606" y="3751"/>
                    </a:cubicBezTo>
                    <a:cubicBezTo>
                      <a:pt x="1639" y="3754"/>
                      <a:pt x="1637" y="3805"/>
                      <a:pt x="1666" y="3799"/>
                    </a:cubicBezTo>
                    <a:cubicBezTo>
                      <a:pt x="1660" y="3814"/>
                      <a:pt x="1669" y="3835"/>
                      <a:pt x="1690" y="3835"/>
                    </a:cubicBezTo>
                    <a:cubicBezTo>
                      <a:pt x="1686" y="3820"/>
                      <a:pt x="1685" y="3803"/>
                      <a:pt x="1678" y="3791"/>
                    </a:cubicBezTo>
                    <a:cubicBezTo>
                      <a:pt x="1684" y="3788"/>
                      <a:pt x="1693" y="3788"/>
                      <a:pt x="1690" y="3775"/>
                    </a:cubicBezTo>
                    <a:cubicBezTo>
                      <a:pt x="1681" y="3770"/>
                      <a:pt x="1675" y="3785"/>
                      <a:pt x="1674" y="3775"/>
                    </a:cubicBezTo>
                    <a:cubicBezTo>
                      <a:pt x="1668" y="3758"/>
                      <a:pt x="1696" y="3776"/>
                      <a:pt x="1690" y="3759"/>
                    </a:cubicBezTo>
                    <a:cubicBezTo>
                      <a:pt x="1692" y="3745"/>
                      <a:pt x="1668" y="3757"/>
                      <a:pt x="1666" y="3747"/>
                    </a:cubicBezTo>
                    <a:cubicBezTo>
                      <a:pt x="1653" y="3711"/>
                      <a:pt x="1658" y="3682"/>
                      <a:pt x="1642" y="3651"/>
                    </a:cubicBezTo>
                    <a:cubicBezTo>
                      <a:pt x="1642" y="3643"/>
                      <a:pt x="1653" y="3646"/>
                      <a:pt x="1650" y="3635"/>
                    </a:cubicBezTo>
                    <a:cubicBezTo>
                      <a:pt x="1645" y="3634"/>
                      <a:pt x="1639" y="3636"/>
                      <a:pt x="1638" y="3631"/>
                    </a:cubicBezTo>
                    <a:cubicBezTo>
                      <a:pt x="1642" y="3607"/>
                      <a:pt x="1621" y="3608"/>
                      <a:pt x="1618" y="3591"/>
                    </a:cubicBezTo>
                    <a:cubicBezTo>
                      <a:pt x="1610" y="3590"/>
                      <a:pt x="1609" y="3596"/>
                      <a:pt x="1602" y="3595"/>
                    </a:cubicBezTo>
                    <a:cubicBezTo>
                      <a:pt x="1597" y="3577"/>
                      <a:pt x="1593" y="3558"/>
                      <a:pt x="1582" y="3547"/>
                    </a:cubicBezTo>
                    <a:cubicBezTo>
                      <a:pt x="1575" y="3543"/>
                      <a:pt x="1569" y="3559"/>
                      <a:pt x="1566" y="3547"/>
                    </a:cubicBezTo>
                    <a:cubicBezTo>
                      <a:pt x="1565" y="3539"/>
                      <a:pt x="1571" y="3538"/>
                      <a:pt x="1570" y="3531"/>
                    </a:cubicBezTo>
                    <a:cubicBezTo>
                      <a:pt x="1552" y="3524"/>
                      <a:pt x="1546" y="3501"/>
                      <a:pt x="1526" y="3507"/>
                    </a:cubicBezTo>
                    <a:cubicBezTo>
                      <a:pt x="1537" y="3489"/>
                      <a:pt x="1517" y="3486"/>
                      <a:pt x="1514" y="3471"/>
                    </a:cubicBezTo>
                    <a:cubicBezTo>
                      <a:pt x="1506" y="3471"/>
                      <a:pt x="1498" y="3471"/>
                      <a:pt x="1490" y="3471"/>
                    </a:cubicBezTo>
                    <a:cubicBezTo>
                      <a:pt x="1491" y="3461"/>
                      <a:pt x="1491" y="3452"/>
                      <a:pt x="1486" y="3447"/>
                    </a:cubicBezTo>
                    <a:cubicBezTo>
                      <a:pt x="1481" y="3447"/>
                      <a:pt x="1475" y="3447"/>
                      <a:pt x="1470" y="3447"/>
                    </a:cubicBezTo>
                    <a:cubicBezTo>
                      <a:pt x="1484" y="3501"/>
                      <a:pt x="1488" y="3565"/>
                      <a:pt x="1534" y="3587"/>
                    </a:cubicBezTo>
                    <a:close/>
                    <a:moveTo>
                      <a:pt x="1966" y="3879"/>
                    </a:moveTo>
                    <a:cubicBezTo>
                      <a:pt x="1955" y="3899"/>
                      <a:pt x="1980" y="3894"/>
                      <a:pt x="1966" y="387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932"/>
              <p:cNvSpPr>
                <a:spLocks/>
              </p:cNvSpPr>
              <p:nvPr/>
            </p:nvSpPr>
            <p:spPr bwMode="auto">
              <a:xfrm>
                <a:off x="6123" y="1367"/>
                <a:ext cx="12" cy="19"/>
              </a:xfrm>
              <a:custGeom>
                <a:avLst/>
                <a:gdLst>
                  <a:gd name="T0" fmla="*/ 10 w 30"/>
                  <a:gd name="T1" fmla="*/ 0 h 47"/>
                  <a:gd name="T2" fmla="*/ 22 w 30"/>
                  <a:gd name="T3" fmla="*/ 32 h 47"/>
                  <a:gd name="T4" fmla="*/ 30 w 30"/>
                  <a:gd name="T5" fmla="*/ 36 h 47"/>
                  <a:gd name="T6" fmla="*/ 18 w 30"/>
                  <a:gd name="T7" fmla="*/ 24 h 47"/>
                  <a:gd name="T8" fmla="*/ 10 w 30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7">
                    <a:moveTo>
                      <a:pt x="10" y="0"/>
                    </a:moveTo>
                    <a:cubicBezTo>
                      <a:pt x="30" y="3"/>
                      <a:pt x="26" y="20"/>
                      <a:pt x="22" y="32"/>
                    </a:cubicBezTo>
                    <a:cubicBezTo>
                      <a:pt x="22" y="36"/>
                      <a:pt x="27" y="35"/>
                      <a:pt x="30" y="36"/>
                    </a:cubicBezTo>
                    <a:cubicBezTo>
                      <a:pt x="26" y="47"/>
                      <a:pt x="14" y="34"/>
                      <a:pt x="18" y="24"/>
                    </a:cubicBezTo>
                    <a:cubicBezTo>
                      <a:pt x="11" y="19"/>
                      <a:pt x="0" y="1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933"/>
              <p:cNvSpPr>
                <a:spLocks noEditPoints="1"/>
              </p:cNvSpPr>
              <p:nvPr/>
            </p:nvSpPr>
            <p:spPr bwMode="auto">
              <a:xfrm>
                <a:off x="6289" y="1366"/>
                <a:ext cx="47" cy="41"/>
              </a:xfrm>
              <a:custGeom>
                <a:avLst/>
                <a:gdLst>
                  <a:gd name="T0" fmla="*/ 112 w 114"/>
                  <a:gd name="T1" fmla="*/ 46 h 101"/>
                  <a:gd name="T2" fmla="*/ 104 w 114"/>
                  <a:gd name="T3" fmla="*/ 50 h 101"/>
                  <a:gd name="T4" fmla="*/ 96 w 114"/>
                  <a:gd name="T5" fmla="*/ 66 h 101"/>
                  <a:gd name="T6" fmla="*/ 56 w 114"/>
                  <a:gd name="T7" fmla="*/ 54 h 101"/>
                  <a:gd name="T8" fmla="*/ 40 w 114"/>
                  <a:gd name="T9" fmla="*/ 30 h 101"/>
                  <a:gd name="T10" fmla="*/ 40 w 114"/>
                  <a:gd name="T11" fmla="*/ 50 h 101"/>
                  <a:gd name="T12" fmla="*/ 60 w 114"/>
                  <a:gd name="T13" fmla="*/ 58 h 101"/>
                  <a:gd name="T14" fmla="*/ 44 w 114"/>
                  <a:gd name="T15" fmla="*/ 62 h 101"/>
                  <a:gd name="T16" fmla="*/ 36 w 114"/>
                  <a:gd name="T17" fmla="*/ 74 h 101"/>
                  <a:gd name="T18" fmla="*/ 8 w 114"/>
                  <a:gd name="T19" fmla="*/ 62 h 101"/>
                  <a:gd name="T20" fmla="*/ 0 w 114"/>
                  <a:gd name="T21" fmla="*/ 6 h 101"/>
                  <a:gd name="T22" fmla="*/ 32 w 114"/>
                  <a:gd name="T23" fmla="*/ 2 h 101"/>
                  <a:gd name="T24" fmla="*/ 60 w 114"/>
                  <a:gd name="T25" fmla="*/ 26 h 101"/>
                  <a:gd name="T26" fmla="*/ 60 w 114"/>
                  <a:gd name="T27" fmla="*/ 10 h 101"/>
                  <a:gd name="T28" fmla="*/ 112 w 114"/>
                  <a:gd name="T29" fmla="*/ 46 h 101"/>
                  <a:gd name="T30" fmla="*/ 80 w 114"/>
                  <a:gd name="T31" fmla="*/ 42 h 101"/>
                  <a:gd name="T32" fmla="*/ 84 w 114"/>
                  <a:gd name="T33" fmla="*/ 26 h 101"/>
                  <a:gd name="T34" fmla="*/ 80 w 114"/>
                  <a:gd name="T35" fmla="*/ 42 h 101"/>
                  <a:gd name="T36" fmla="*/ 20 w 114"/>
                  <a:gd name="T37" fmla="*/ 46 h 101"/>
                  <a:gd name="T38" fmla="*/ 28 w 114"/>
                  <a:gd name="T39" fmla="*/ 46 h 101"/>
                  <a:gd name="T40" fmla="*/ 32 w 114"/>
                  <a:gd name="T41" fmla="*/ 34 h 101"/>
                  <a:gd name="T42" fmla="*/ 24 w 114"/>
                  <a:gd name="T43" fmla="*/ 34 h 101"/>
                  <a:gd name="T44" fmla="*/ 20 w 114"/>
                  <a:gd name="T45" fmla="*/ 4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4" h="101">
                    <a:moveTo>
                      <a:pt x="112" y="46"/>
                    </a:moveTo>
                    <a:cubicBezTo>
                      <a:pt x="114" y="54"/>
                      <a:pt x="104" y="56"/>
                      <a:pt x="104" y="50"/>
                    </a:cubicBezTo>
                    <a:cubicBezTo>
                      <a:pt x="97" y="51"/>
                      <a:pt x="102" y="64"/>
                      <a:pt x="96" y="66"/>
                    </a:cubicBezTo>
                    <a:cubicBezTo>
                      <a:pt x="81" y="64"/>
                      <a:pt x="74" y="54"/>
                      <a:pt x="56" y="54"/>
                    </a:cubicBezTo>
                    <a:cubicBezTo>
                      <a:pt x="66" y="43"/>
                      <a:pt x="49" y="35"/>
                      <a:pt x="40" y="30"/>
                    </a:cubicBezTo>
                    <a:cubicBezTo>
                      <a:pt x="28" y="33"/>
                      <a:pt x="45" y="40"/>
                      <a:pt x="40" y="50"/>
                    </a:cubicBezTo>
                    <a:cubicBezTo>
                      <a:pt x="41" y="58"/>
                      <a:pt x="58" y="51"/>
                      <a:pt x="60" y="58"/>
                    </a:cubicBezTo>
                    <a:cubicBezTo>
                      <a:pt x="45" y="59"/>
                      <a:pt x="45" y="101"/>
                      <a:pt x="44" y="62"/>
                    </a:cubicBezTo>
                    <a:cubicBezTo>
                      <a:pt x="40" y="65"/>
                      <a:pt x="38" y="69"/>
                      <a:pt x="36" y="74"/>
                    </a:cubicBezTo>
                    <a:cubicBezTo>
                      <a:pt x="25" y="72"/>
                      <a:pt x="19" y="64"/>
                      <a:pt x="8" y="62"/>
                    </a:cubicBezTo>
                    <a:cubicBezTo>
                      <a:pt x="24" y="45"/>
                      <a:pt x="5" y="29"/>
                      <a:pt x="0" y="6"/>
                    </a:cubicBezTo>
                    <a:cubicBezTo>
                      <a:pt x="11" y="0"/>
                      <a:pt x="16" y="7"/>
                      <a:pt x="32" y="2"/>
                    </a:cubicBezTo>
                    <a:cubicBezTo>
                      <a:pt x="39" y="12"/>
                      <a:pt x="48" y="21"/>
                      <a:pt x="60" y="26"/>
                    </a:cubicBezTo>
                    <a:cubicBezTo>
                      <a:pt x="72" y="26"/>
                      <a:pt x="48" y="10"/>
                      <a:pt x="60" y="10"/>
                    </a:cubicBezTo>
                    <a:cubicBezTo>
                      <a:pt x="76" y="20"/>
                      <a:pt x="93" y="30"/>
                      <a:pt x="112" y="46"/>
                    </a:cubicBezTo>
                    <a:close/>
                    <a:moveTo>
                      <a:pt x="80" y="42"/>
                    </a:moveTo>
                    <a:cubicBezTo>
                      <a:pt x="81" y="37"/>
                      <a:pt x="86" y="34"/>
                      <a:pt x="84" y="26"/>
                    </a:cubicBezTo>
                    <a:cubicBezTo>
                      <a:pt x="73" y="20"/>
                      <a:pt x="73" y="43"/>
                      <a:pt x="80" y="42"/>
                    </a:cubicBezTo>
                    <a:close/>
                    <a:moveTo>
                      <a:pt x="20" y="46"/>
                    </a:moveTo>
                    <a:cubicBezTo>
                      <a:pt x="23" y="46"/>
                      <a:pt x="25" y="46"/>
                      <a:pt x="28" y="46"/>
                    </a:cubicBezTo>
                    <a:cubicBezTo>
                      <a:pt x="28" y="41"/>
                      <a:pt x="33" y="40"/>
                      <a:pt x="32" y="34"/>
                    </a:cubicBezTo>
                    <a:cubicBezTo>
                      <a:pt x="29" y="34"/>
                      <a:pt x="27" y="34"/>
                      <a:pt x="24" y="34"/>
                    </a:cubicBezTo>
                    <a:cubicBezTo>
                      <a:pt x="24" y="39"/>
                      <a:pt x="19" y="40"/>
                      <a:pt x="20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934"/>
              <p:cNvSpPr>
                <a:spLocks/>
              </p:cNvSpPr>
              <p:nvPr/>
            </p:nvSpPr>
            <p:spPr bwMode="auto">
              <a:xfrm>
                <a:off x="6086" y="1372"/>
                <a:ext cx="28" cy="47"/>
              </a:xfrm>
              <a:custGeom>
                <a:avLst/>
                <a:gdLst>
                  <a:gd name="T0" fmla="*/ 13 w 69"/>
                  <a:gd name="T1" fmla="*/ 112 h 116"/>
                  <a:gd name="T2" fmla="*/ 1 w 69"/>
                  <a:gd name="T3" fmla="*/ 0 h 116"/>
                  <a:gd name="T4" fmla="*/ 49 w 69"/>
                  <a:gd name="T5" fmla="*/ 72 h 116"/>
                  <a:gd name="T6" fmla="*/ 69 w 69"/>
                  <a:gd name="T7" fmla="*/ 104 h 116"/>
                  <a:gd name="T8" fmla="*/ 29 w 69"/>
                  <a:gd name="T9" fmla="*/ 116 h 116"/>
                  <a:gd name="T10" fmla="*/ 13 w 69"/>
                  <a:gd name="T11" fmla="*/ 11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116">
                    <a:moveTo>
                      <a:pt x="13" y="112"/>
                    </a:moveTo>
                    <a:cubicBezTo>
                      <a:pt x="0" y="84"/>
                      <a:pt x="0" y="42"/>
                      <a:pt x="1" y="0"/>
                    </a:cubicBezTo>
                    <a:cubicBezTo>
                      <a:pt x="17" y="24"/>
                      <a:pt x="3" y="78"/>
                      <a:pt x="49" y="72"/>
                    </a:cubicBezTo>
                    <a:cubicBezTo>
                      <a:pt x="41" y="84"/>
                      <a:pt x="55" y="102"/>
                      <a:pt x="69" y="104"/>
                    </a:cubicBezTo>
                    <a:cubicBezTo>
                      <a:pt x="62" y="114"/>
                      <a:pt x="38" y="107"/>
                      <a:pt x="29" y="116"/>
                    </a:cubicBezTo>
                    <a:cubicBezTo>
                      <a:pt x="33" y="108"/>
                      <a:pt x="16" y="98"/>
                      <a:pt x="13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935"/>
              <p:cNvSpPr>
                <a:spLocks/>
              </p:cNvSpPr>
              <p:nvPr/>
            </p:nvSpPr>
            <p:spPr bwMode="auto">
              <a:xfrm>
                <a:off x="6278" y="1380"/>
                <a:ext cx="13" cy="10"/>
              </a:xfrm>
              <a:custGeom>
                <a:avLst/>
                <a:gdLst>
                  <a:gd name="T0" fmla="*/ 0 w 32"/>
                  <a:gd name="T1" fmla="*/ 8 h 24"/>
                  <a:gd name="T2" fmla="*/ 4 w 32"/>
                  <a:gd name="T3" fmla="*/ 8 h 24"/>
                  <a:gd name="T4" fmla="*/ 12 w 32"/>
                  <a:gd name="T5" fmla="*/ 0 h 24"/>
                  <a:gd name="T6" fmla="*/ 32 w 32"/>
                  <a:gd name="T7" fmla="*/ 8 h 24"/>
                  <a:gd name="T8" fmla="*/ 32 w 32"/>
                  <a:gd name="T9" fmla="*/ 24 h 24"/>
                  <a:gd name="T10" fmla="*/ 0 w 32"/>
                  <a:gd name="T1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4">
                    <a:moveTo>
                      <a:pt x="0" y="8"/>
                    </a:moveTo>
                    <a:cubicBezTo>
                      <a:pt x="1" y="3"/>
                      <a:pt x="4" y="6"/>
                      <a:pt x="4" y="8"/>
                    </a:cubicBezTo>
                    <a:cubicBezTo>
                      <a:pt x="11" y="9"/>
                      <a:pt x="12" y="5"/>
                      <a:pt x="12" y="0"/>
                    </a:cubicBezTo>
                    <a:cubicBezTo>
                      <a:pt x="17" y="4"/>
                      <a:pt x="27" y="4"/>
                      <a:pt x="32" y="8"/>
                    </a:cubicBezTo>
                    <a:cubicBezTo>
                      <a:pt x="32" y="13"/>
                      <a:pt x="32" y="19"/>
                      <a:pt x="32" y="24"/>
                    </a:cubicBezTo>
                    <a:cubicBezTo>
                      <a:pt x="18" y="15"/>
                      <a:pt x="10" y="22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936"/>
              <p:cNvSpPr>
                <a:spLocks/>
              </p:cNvSpPr>
              <p:nvPr/>
            </p:nvSpPr>
            <p:spPr bwMode="auto">
              <a:xfrm>
                <a:off x="6237" y="1388"/>
                <a:ext cx="59" cy="45"/>
              </a:xfrm>
              <a:custGeom>
                <a:avLst/>
                <a:gdLst>
                  <a:gd name="T0" fmla="*/ 109 w 146"/>
                  <a:gd name="T1" fmla="*/ 72 h 112"/>
                  <a:gd name="T2" fmla="*/ 121 w 146"/>
                  <a:gd name="T3" fmla="*/ 56 h 112"/>
                  <a:gd name="T4" fmla="*/ 137 w 146"/>
                  <a:gd name="T5" fmla="*/ 80 h 112"/>
                  <a:gd name="T6" fmla="*/ 117 w 146"/>
                  <a:gd name="T7" fmla="*/ 88 h 112"/>
                  <a:gd name="T8" fmla="*/ 121 w 146"/>
                  <a:gd name="T9" fmla="*/ 108 h 112"/>
                  <a:gd name="T10" fmla="*/ 109 w 146"/>
                  <a:gd name="T11" fmla="*/ 112 h 112"/>
                  <a:gd name="T12" fmla="*/ 69 w 146"/>
                  <a:gd name="T13" fmla="*/ 84 h 112"/>
                  <a:gd name="T14" fmla="*/ 101 w 146"/>
                  <a:gd name="T15" fmla="*/ 68 h 112"/>
                  <a:gd name="T16" fmla="*/ 81 w 146"/>
                  <a:gd name="T17" fmla="*/ 48 h 112"/>
                  <a:gd name="T18" fmla="*/ 73 w 146"/>
                  <a:gd name="T19" fmla="*/ 64 h 112"/>
                  <a:gd name="T20" fmla="*/ 21 w 146"/>
                  <a:gd name="T21" fmla="*/ 64 h 112"/>
                  <a:gd name="T22" fmla="*/ 37 w 146"/>
                  <a:gd name="T23" fmla="*/ 36 h 112"/>
                  <a:gd name="T24" fmla="*/ 49 w 146"/>
                  <a:gd name="T25" fmla="*/ 44 h 112"/>
                  <a:gd name="T26" fmla="*/ 65 w 146"/>
                  <a:gd name="T27" fmla="*/ 16 h 112"/>
                  <a:gd name="T28" fmla="*/ 89 w 146"/>
                  <a:gd name="T29" fmla="*/ 4 h 112"/>
                  <a:gd name="T30" fmla="*/ 129 w 146"/>
                  <a:gd name="T31" fmla="*/ 12 h 112"/>
                  <a:gd name="T32" fmla="*/ 145 w 146"/>
                  <a:gd name="T33" fmla="*/ 28 h 112"/>
                  <a:gd name="T34" fmla="*/ 141 w 146"/>
                  <a:gd name="T35" fmla="*/ 48 h 112"/>
                  <a:gd name="T36" fmla="*/ 121 w 146"/>
                  <a:gd name="T37" fmla="*/ 28 h 112"/>
                  <a:gd name="T38" fmla="*/ 101 w 146"/>
                  <a:gd name="T39" fmla="*/ 24 h 112"/>
                  <a:gd name="T40" fmla="*/ 109 w 146"/>
                  <a:gd name="T41" fmla="*/ 7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112">
                    <a:moveTo>
                      <a:pt x="109" y="72"/>
                    </a:moveTo>
                    <a:cubicBezTo>
                      <a:pt x="115" y="69"/>
                      <a:pt x="122" y="66"/>
                      <a:pt x="121" y="56"/>
                    </a:cubicBezTo>
                    <a:cubicBezTo>
                      <a:pt x="135" y="64"/>
                      <a:pt x="136" y="64"/>
                      <a:pt x="137" y="80"/>
                    </a:cubicBezTo>
                    <a:cubicBezTo>
                      <a:pt x="125" y="77"/>
                      <a:pt x="129" y="91"/>
                      <a:pt x="117" y="88"/>
                    </a:cubicBezTo>
                    <a:cubicBezTo>
                      <a:pt x="115" y="98"/>
                      <a:pt x="124" y="97"/>
                      <a:pt x="121" y="108"/>
                    </a:cubicBezTo>
                    <a:cubicBezTo>
                      <a:pt x="114" y="105"/>
                      <a:pt x="107" y="93"/>
                      <a:pt x="109" y="112"/>
                    </a:cubicBezTo>
                    <a:cubicBezTo>
                      <a:pt x="108" y="92"/>
                      <a:pt x="75" y="107"/>
                      <a:pt x="69" y="84"/>
                    </a:cubicBezTo>
                    <a:cubicBezTo>
                      <a:pt x="81" y="80"/>
                      <a:pt x="91" y="74"/>
                      <a:pt x="101" y="68"/>
                    </a:cubicBezTo>
                    <a:cubicBezTo>
                      <a:pt x="97" y="59"/>
                      <a:pt x="85" y="57"/>
                      <a:pt x="81" y="48"/>
                    </a:cubicBezTo>
                    <a:cubicBezTo>
                      <a:pt x="74" y="49"/>
                      <a:pt x="79" y="62"/>
                      <a:pt x="73" y="64"/>
                    </a:cubicBezTo>
                    <a:cubicBezTo>
                      <a:pt x="56" y="63"/>
                      <a:pt x="38" y="50"/>
                      <a:pt x="21" y="64"/>
                    </a:cubicBezTo>
                    <a:cubicBezTo>
                      <a:pt x="0" y="54"/>
                      <a:pt x="34" y="47"/>
                      <a:pt x="37" y="36"/>
                    </a:cubicBezTo>
                    <a:cubicBezTo>
                      <a:pt x="42" y="37"/>
                      <a:pt x="43" y="43"/>
                      <a:pt x="49" y="44"/>
                    </a:cubicBezTo>
                    <a:cubicBezTo>
                      <a:pt x="55" y="35"/>
                      <a:pt x="60" y="26"/>
                      <a:pt x="65" y="16"/>
                    </a:cubicBezTo>
                    <a:cubicBezTo>
                      <a:pt x="81" y="31"/>
                      <a:pt x="72" y="0"/>
                      <a:pt x="89" y="4"/>
                    </a:cubicBezTo>
                    <a:cubicBezTo>
                      <a:pt x="90" y="27"/>
                      <a:pt x="119" y="19"/>
                      <a:pt x="129" y="12"/>
                    </a:cubicBezTo>
                    <a:cubicBezTo>
                      <a:pt x="131" y="20"/>
                      <a:pt x="137" y="26"/>
                      <a:pt x="145" y="28"/>
                    </a:cubicBezTo>
                    <a:cubicBezTo>
                      <a:pt x="146" y="37"/>
                      <a:pt x="144" y="43"/>
                      <a:pt x="141" y="48"/>
                    </a:cubicBezTo>
                    <a:cubicBezTo>
                      <a:pt x="127" y="49"/>
                      <a:pt x="128" y="34"/>
                      <a:pt x="121" y="28"/>
                    </a:cubicBezTo>
                    <a:cubicBezTo>
                      <a:pt x="106" y="28"/>
                      <a:pt x="108" y="34"/>
                      <a:pt x="101" y="24"/>
                    </a:cubicBezTo>
                    <a:cubicBezTo>
                      <a:pt x="83" y="50"/>
                      <a:pt x="114" y="48"/>
                      <a:pt x="109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937"/>
              <p:cNvSpPr>
                <a:spLocks/>
              </p:cNvSpPr>
              <p:nvPr/>
            </p:nvSpPr>
            <p:spPr bwMode="auto">
              <a:xfrm>
                <a:off x="1839" y="1395"/>
                <a:ext cx="30" cy="29"/>
              </a:xfrm>
              <a:custGeom>
                <a:avLst/>
                <a:gdLst>
                  <a:gd name="T0" fmla="*/ 24 w 72"/>
                  <a:gd name="T1" fmla="*/ 72 h 72"/>
                  <a:gd name="T2" fmla="*/ 0 w 72"/>
                  <a:gd name="T3" fmla="*/ 48 h 72"/>
                  <a:gd name="T4" fmla="*/ 32 w 72"/>
                  <a:gd name="T5" fmla="*/ 0 h 72"/>
                  <a:gd name="T6" fmla="*/ 48 w 72"/>
                  <a:gd name="T7" fmla="*/ 4 h 72"/>
                  <a:gd name="T8" fmla="*/ 72 w 72"/>
                  <a:gd name="T9" fmla="*/ 44 h 72"/>
                  <a:gd name="T10" fmla="*/ 24 w 72"/>
                  <a:gd name="T1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72">
                    <a:moveTo>
                      <a:pt x="24" y="72"/>
                    </a:moveTo>
                    <a:cubicBezTo>
                      <a:pt x="8" y="72"/>
                      <a:pt x="11" y="53"/>
                      <a:pt x="0" y="48"/>
                    </a:cubicBezTo>
                    <a:cubicBezTo>
                      <a:pt x="7" y="28"/>
                      <a:pt x="19" y="14"/>
                      <a:pt x="32" y="0"/>
                    </a:cubicBezTo>
                    <a:cubicBezTo>
                      <a:pt x="36" y="3"/>
                      <a:pt x="41" y="4"/>
                      <a:pt x="48" y="4"/>
                    </a:cubicBezTo>
                    <a:cubicBezTo>
                      <a:pt x="40" y="25"/>
                      <a:pt x="62" y="30"/>
                      <a:pt x="72" y="44"/>
                    </a:cubicBezTo>
                    <a:cubicBezTo>
                      <a:pt x="49" y="46"/>
                      <a:pt x="45" y="68"/>
                      <a:pt x="24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938"/>
              <p:cNvSpPr>
                <a:spLocks/>
              </p:cNvSpPr>
              <p:nvPr/>
            </p:nvSpPr>
            <p:spPr bwMode="auto">
              <a:xfrm>
                <a:off x="6179" y="1398"/>
                <a:ext cx="7" cy="15"/>
              </a:xfrm>
              <a:custGeom>
                <a:avLst/>
                <a:gdLst>
                  <a:gd name="T0" fmla="*/ 1 w 18"/>
                  <a:gd name="T1" fmla="*/ 32 h 38"/>
                  <a:gd name="T2" fmla="*/ 17 w 18"/>
                  <a:gd name="T3" fmla="*/ 0 h 38"/>
                  <a:gd name="T4" fmla="*/ 13 w 18"/>
                  <a:gd name="T5" fmla="*/ 32 h 38"/>
                  <a:gd name="T6" fmla="*/ 1 w 18"/>
                  <a:gd name="T7" fmla="*/ 3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8">
                    <a:moveTo>
                      <a:pt x="1" y="32"/>
                    </a:moveTo>
                    <a:cubicBezTo>
                      <a:pt x="0" y="15"/>
                      <a:pt x="4" y="3"/>
                      <a:pt x="17" y="0"/>
                    </a:cubicBezTo>
                    <a:cubicBezTo>
                      <a:pt x="18" y="16"/>
                      <a:pt x="11" y="25"/>
                      <a:pt x="13" y="32"/>
                    </a:cubicBezTo>
                    <a:cubicBezTo>
                      <a:pt x="11" y="38"/>
                      <a:pt x="8" y="30"/>
                      <a:pt x="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939"/>
              <p:cNvSpPr>
                <a:spLocks noEditPoints="1"/>
              </p:cNvSpPr>
              <p:nvPr/>
            </p:nvSpPr>
            <p:spPr bwMode="auto">
              <a:xfrm>
                <a:off x="2129" y="1346"/>
                <a:ext cx="218" cy="316"/>
              </a:xfrm>
              <a:custGeom>
                <a:avLst/>
                <a:gdLst>
                  <a:gd name="T0" fmla="*/ 438 w 540"/>
                  <a:gd name="T1" fmla="*/ 167 h 779"/>
                  <a:gd name="T2" fmla="*/ 538 w 540"/>
                  <a:gd name="T3" fmla="*/ 247 h 779"/>
                  <a:gd name="T4" fmla="*/ 506 w 540"/>
                  <a:gd name="T5" fmla="*/ 407 h 779"/>
                  <a:gd name="T6" fmla="*/ 362 w 540"/>
                  <a:gd name="T7" fmla="*/ 431 h 779"/>
                  <a:gd name="T8" fmla="*/ 242 w 540"/>
                  <a:gd name="T9" fmla="*/ 519 h 779"/>
                  <a:gd name="T10" fmla="*/ 242 w 540"/>
                  <a:gd name="T11" fmla="*/ 595 h 779"/>
                  <a:gd name="T12" fmla="*/ 230 w 540"/>
                  <a:gd name="T13" fmla="*/ 719 h 779"/>
                  <a:gd name="T14" fmla="*/ 186 w 540"/>
                  <a:gd name="T15" fmla="*/ 663 h 779"/>
                  <a:gd name="T16" fmla="*/ 134 w 540"/>
                  <a:gd name="T17" fmla="*/ 483 h 779"/>
                  <a:gd name="T18" fmla="*/ 38 w 540"/>
                  <a:gd name="T19" fmla="*/ 415 h 779"/>
                  <a:gd name="T20" fmla="*/ 2 w 540"/>
                  <a:gd name="T21" fmla="*/ 327 h 779"/>
                  <a:gd name="T22" fmla="*/ 98 w 540"/>
                  <a:gd name="T23" fmla="*/ 227 h 779"/>
                  <a:gd name="T24" fmla="*/ 150 w 540"/>
                  <a:gd name="T25" fmla="*/ 51 h 779"/>
                  <a:gd name="T26" fmla="*/ 286 w 540"/>
                  <a:gd name="T27" fmla="*/ 35 h 779"/>
                  <a:gd name="T28" fmla="*/ 418 w 540"/>
                  <a:gd name="T29" fmla="*/ 59 h 779"/>
                  <a:gd name="T30" fmla="*/ 394 w 540"/>
                  <a:gd name="T31" fmla="*/ 175 h 779"/>
                  <a:gd name="T32" fmla="*/ 294 w 540"/>
                  <a:gd name="T33" fmla="*/ 251 h 779"/>
                  <a:gd name="T34" fmla="*/ 322 w 540"/>
                  <a:gd name="T35" fmla="*/ 231 h 779"/>
                  <a:gd name="T36" fmla="*/ 294 w 540"/>
                  <a:gd name="T37" fmla="*/ 195 h 779"/>
                  <a:gd name="T38" fmla="*/ 190 w 540"/>
                  <a:gd name="T39" fmla="*/ 263 h 779"/>
                  <a:gd name="T40" fmla="*/ 230 w 540"/>
                  <a:gd name="T41" fmla="*/ 331 h 779"/>
                  <a:gd name="T42" fmla="*/ 258 w 540"/>
                  <a:gd name="T43" fmla="*/ 323 h 779"/>
                  <a:gd name="T44" fmla="*/ 286 w 540"/>
                  <a:gd name="T45" fmla="*/ 295 h 779"/>
                  <a:gd name="T46" fmla="*/ 374 w 540"/>
                  <a:gd name="T47" fmla="*/ 79 h 779"/>
                  <a:gd name="T48" fmla="*/ 354 w 540"/>
                  <a:gd name="T49" fmla="*/ 159 h 779"/>
                  <a:gd name="T50" fmla="*/ 114 w 540"/>
                  <a:gd name="T51" fmla="*/ 147 h 779"/>
                  <a:gd name="T52" fmla="*/ 166 w 540"/>
                  <a:gd name="T53" fmla="*/ 203 h 779"/>
                  <a:gd name="T54" fmla="*/ 114 w 540"/>
                  <a:gd name="T55" fmla="*/ 147 h 779"/>
                  <a:gd name="T56" fmla="*/ 326 w 540"/>
                  <a:gd name="T57" fmla="*/ 279 h 779"/>
                  <a:gd name="T58" fmla="*/ 390 w 540"/>
                  <a:gd name="T59" fmla="*/ 235 h 779"/>
                  <a:gd name="T60" fmla="*/ 354 w 540"/>
                  <a:gd name="T61" fmla="*/ 383 h 779"/>
                  <a:gd name="T62" fmla="*/ 390 w 540"/>
                  <a:gd name="T63" fmla="*/ 327 h 779"/>
                  <a:gd name="T64" fmla="*/ 422 w 540"/>
                  <a:gd name="T65" fmla="*/ 291 h 779"/>
                  <a:gd name="T66" fmla="*/ 390 w 540"/>
                  <a:gd name="T67" fmla="*/ 235 h 779"/>
                  <a:gd name="T68" fmla="*/ 142 w 540"/>
                  <a:gd name="T69" fmla="*/ 331 h 779"/>
                  <a:gd name="T70" fmla="*/ 54 w 540"/>
                  <a:gd name="T71" fmla="*/ 303 h 779"/>
                  <a:gd name="T72" fmla="*/ 298 w 540"/>
                  <a:gd name="T73" fmla="*/ 291 h 779"/>
                  <a:gd name="T74" fmla="*/ 262 w 540"/>
                  <a:gd name="T75" fmla="*/ 315 h 779"/>
                  <a:gd name="T76" fmla="*/ 262 w 540"/>
                  <a:gd name="T77" fmla="*/ 307 h 779"/>
                  <a:gd name="T78" fmla="*/ 278 w 540"/>
                  <a:gd name="T79" fmla="*/ 335 h 779"/>
                  <a:gd name="T80" fmla="*/ 278 w 540"/>
                  <a:gd name="T81" fmla="*/ 335 h 779"/>
                  <a:gd name="T82" fmla="*/ 306 w 540"/>
                  <a:gd name="T83" fmla="*/ 327 h 779"/>
                  <a:gd name="T84" fmla="*/ 82 w 540"/>
                  <a:gd name="T85" fmla="*/ 459 h 779"/>
                  <a:gd name="T86" fmla="*/ 154 w 540"/>
                  <a:gd name="T87" fmla="*/ 359 h 779"/>
                  <a:gd name="T88" fmla="*/ 262 w 540"/>
                  <a:gd name="T89" fmla="*/ 407 h 779"/>
                  <a:gd name="T90" fmla="*/ 306 w 540"/>
                  <a:gd name="T91" fmla="*/ 399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0" h="779">
                    <a:moveTo>
                      <a:pt x="394" y="175"/>
                    </a:moveTo>
                    <a:cubicBezTo>
                      <a:pt x="406" y="186"/>
                      <a:pt x="425" y="169"/>
                      <a:pt x="438" y="167"/>
                    </a:cubicBezTo>
                    <a:cubicBezTo>
                      <a:pt x="455" y="174"/>
                      <a:pt x="485" y="176"/>
                      <a:pt x="502" y="191"/>
                    </a:cubicBezTo>
                    <a:cubicBezTo>
                      <a:pt x="506" y="194"/>
                      <a:pt x="538" y="242"/>
                      <a:pt x="538" y="247"/>
                    </a:cubicBezTo>
                    <a:cubicBezTo>
                      <a:pt x="540" y="285"/>
                      <a:pt x="495" y="283"/>
                      <a:pt x="474" y="311"/>
                    </a:cubicBezTo>
                    <a:cubicBezTo>
                      <a:pt x="484" y="344"/>
                      <a:pt x="516" y="371"/>
                      <a:pt x="506" y="407"/>
                    </a:cubicBezTo>
                    <a:cubicBezTo>
                      <a:pt x="503" y="417"/>
                      <a:pt x="463" y="453"/>
                      <a:pt x="446" y="455"/>
                    </a:cubicBezTo>
                    <a:cubicBezTo>
                      <a:pt x="414" y="458"/>
                      <a:pt x="401" y="429"/>
                      <a:pt x="362" y="431"/>
                    </a:cubicBezTo>
                    <a:cubicBezTo>
                      <a:pt x="342" y="462"/>
                      <a:pt x="331" y="547"/>
                      <a:pt x="290" y="551"/>
                    </a:cubicBezTo>
                    <a:cubicBezTo>
                      <a:pt x="267" y="553"/>
                      <a:pt x="260" y="534"/>
                      <a:pt x="242" y="519"/>
                    </a:cubicBezTo>
                    <a:cubicBezTo>
                      <a:pt x="234" y="527"/>
                      <a:pt x="232" y="551"/>
                      <a:pt x="234" y="571"/>
                    </a:cubicBezTo>
                    <a:cubicBezTo>
                      <a:pt x="235" y="581"/>
                      <a:pt x="242" y="585"/>
                      <a:pt x="242" y="595"/>
                    </a:cubicBezTo>
                    <a:cubicBezTo>
                      <a:pt x="242" y="605"/>
                      <a:pt x="236" y="612"/>
                      <a:pt x="234" y="623"/>
                    </a:cubicBezTo>
                    <a:cubicBezTo>
                      <a:pt x="230" y="650"/>
                      <a:pt x="231" y="690"/>
                      <a:pt x="230" y="719"/>
                    </a:cubicBezTo>
                    <a:cubicBezTo>
                      <a:pt x="229" y="746"/>
                      <a:pt x="242" y="772"/>
                      <a:pt x="210" y="779"/>
                    </a:cubicBezTo>
                    <a:cubicBezTo>
                      <a:pt x="173" y="759"/>
                      <a:pt x="197" y="694"/>
                      <a:pt x="186" y="663"/>
                    </a:cubicBezTo>
                    <a:cubicBezTo>
                      <a:pt x="208" y="604"/>
                      <a:pt x="188" y="521"/>
                      <a:pt x="206" y="455"/>
                    </a:cubicBezTo>
                    <a:cubicBezTo>
                      <a:pt x="186" y="456"/>
                      <a:pt x="163" y="472"/>
                      <a:pt x="134" y="483"/>
                    </a:cubicBezTo>
                    <a:cubicBezTo>
                      <a:pt x="111" y="492"/>
                      <a:pt x="75" y="510"/>
                      <a:pt x="62" y="507"/>
                    </a:cubicBezTo>
                    <a:cubicBezTo>
                      <a:pt x="32" y="500"/>
                      <a:pt x="39" y="462"/>
                      <a:pt x="38" y="415"/>
                    </a:cubicBezTo>
                    <a:cubicBezTo>
                      <a:pt x="46" y="396"/>
                      <a:pt x="62" y="386"/>
                      <a:pt x="66" y="363"/>
                    </a:cubicBezTo>
                    <a:cubicBezTo>
                      <a:pt x="40" y="356"/>
                      <a:pt x="15" y="347"/>
                      <a:pt x="2" y="327"/>
                    </a:cubicBezTo>
                    <a:cubicBezTo>
                      <a:pt x="0" y="279"/>
                      <a:pt x="28" y="265"/>
                      <a:pt x="62" y="243"/>
                    </a:cubicBezTo>
                    <a:cubicBezTo>
                      <a:pt x="76" y="234"/>
                      <a:pt x="81" y="227"/>
                      <a:pt x="98" y="227"/>
                    </a:cubicBezTo>
                    <a:cubicBezTo>
                      <a:pt x="98" y="192"/>
                      <a:pt x="75" y="176"/>
                      <a:pt x="78" y="147"/>
                    </a:cubicBezTo>
                    <a:cubicBezTo>
                      <a:pt x="82" y="104"/>
                      <a:pt x="129" y="82"/>
                      <a:pt x="150" y="51"/>
                    </a:cubicBezTo>
                    <a:cubicBezTo>
                      <a:pt x="188" y="53"/>
                      <a:pt x="221" y="60"/>
                      <a:pt x="246" y="75"/>
                    </a:cubicBezTo>
                    <a:cubicBezTo>
                      <a:pt x="267" y="69"/>
                      <a:pt x="278" y="54"/>
                      <a:pt x="286" y="35"/>
                    </a:cubicBezTo>
                    <a:cubicBezTo>
                      <a:pt x="318" y="29"/>
                      <a:pt x="341" y="0"/>
                      <a:pt x="374" y="7"/>
                    </a:cubicBezTo>
                    <a:cubicBezTo>
                      <a:pt x="392" y="11"/>
                      <a:pt x="415" y="37"/>
                      <a:pt x="418" y="59"/>
                    </a:cubicBezTo>
                    <a:cubicBezTo>
                      <a:pt x="419" y="66"/>
                      <a:pt x="414" y="104"/>
                      <a:pt x="410" y="123"/>
                    </a:cubicBezTo>
                    <a:cubicBezTo>
                      <a:pt x="406" y="140"/>
                      <a:pt x="394" y="157"/>
                      <a:pt x="394" y="175"/>
                    </a:cubicBezTo>
                    <a:close/>
                    <a:moveTo>
                      <a:pt x="306" y="263"/>
                    </a:moveTo>
                    <a:cubicBezTo>
                      <a:pt x="302" y="259"/>
                      <a:pt x="291" y="262"/>
                      <a:pt x="294" y="251"/>
                    </a:cubicBezTo>
                    <a:cubicBezTo>
                      <a:pt x="299" y="257"/>
                      <a:pt x="311" y="255"/>
                      <a:pt x="322" y="255"/>
                    </a:cubicBezTo>
                    <a:cubicBezTo>
                      <a:pt x="326" y="242"/>
                      <a:pt x="322" y="246"/>
                      <a:pt x="322" y="231"/>
                    </a:cubicBezTo>
                    <a:cubicBezTo>
                      <a:pt x="314" y="223"/>
                      <a:pt x="315" y="233"/>
                      <a:pt x="302" y="231"/>
                    </a:cubicBezTo>
                    <a:cubicBezTo>
                      <a:pt x="312" y="215"/>
                      <a:pt x="280" y="218"/>
                      <a:pt x="294" y="195"/>
                    </a:cubicBezTo>
                    <a:cubicBezTo>
                      <a:pt x="249" y="166"/>
                      <a:pt x="220" y="212"/>
                      <a:pt x="186" y="235"/>
                    </a:cubicBezTo>
                    <a:cubicBezTo>
                      <a:pt x="184" y="248"/>
                      <a:pt x="189" y="254"/>
                      <a:pt x="190" y="263"/>
                    </a:cubicBezTo>
                    <a:cubicBezTo>
                      <a:pt x="170" y="304"/>
                      <a:pt x="201" y="357"/>
                      <a:pt x="242" y="363"/>
                    </a:cubicBezTo>
                    <a:cubicBezTo>
                      <a:pt x="237" y="348"/>
                      <a:pt x="225" y="343"/>
                      <a:pt x="230" y="331"/>
                    </a:cubicBezTo>
                    <a:cubicBezTo>
                      <a:pt x="241" y="337"/>
                      <a:pt x="247" y="349"/>
                      <a:pt x="266" y="347"/>
                    </a:cubicBezTo>
                    <a:cubicBezTo>
                      <a:pt x="267" y="331"/>
                      <a:pt x="248" y="339"/>
                      <a:pt x="258" y="323"/>
                    </a:cubicBezTo>
                    <a:cubicBezTo>
                      <a:pt x="253" y="315"/>
                      <a:pt x="237" y="331"/>
                      <a:pt x="234" y="315"/>
                    </a:cubicBezTo>
                    <a:cubicBezTo>
                      <a:pt x="259" y="320"/>
                      <a:pt x="260" y="285"/>
                      <a:pt x="286" y="295"/>
                    </a:cubicBezTo>
                    <a:cubicBezTo>
                      <a:pt x="294" y="285"/>
                      <a:pt x="301" y="276"/>
                      <a:pt x="306" y="263"/>
                    </a:cubicBezTo>
                    <a:close/>
                    <a:moveTo>
                      <a:pt x="374" y="79"/>
                    </a:moveTo>
                    <a:cubicBezTo>
                      <a:pt x="359" y="28"/>
                      <a:pt x="275" y="69"/>
                      <a:pt x="282" y="127"/>
                    </a:cubicBezTo>
                    <a:cubicBezTo>
                      <a:pt x="310" y="133"/>
                      <a:pt x="324" y="154"/>
                      <a:pt x="354" y="159"/>
                    </a:cubicBezTo>
                    <a:cubicBezTo>
                      <a:pt x="361" y="136"/>
                      <a:pt x="381" y="102"/>
                      <a:pt x="374" y="79"/>
                    </a:cubicBezTo>
                    <a:close/>
                    <a:moveTo>
                      <a:pt x="114" y="147"/>
                    </a:moveTo>
                    <a:cubicBezTo>
                      <a:pt x="123" y="166"/>
                      <a:pt x="125" y="192"/>
                      <a:pt x="142" y="203"/>
                    </a:cubicBezTo>
                    <a:cubicBezTo>
                      <a:pt x="150" y="203"/>
                      <a:pt x="158" y="203"/>
                      <a:pt x="166" y="203"/>
                    </a:cubicBezTo>
                    <a:cubicBezTo>
                      <a:pt x="181" y="178"/>
                      <a:pt x="205" y="162"/>
                      <a:pt x="226" y="143"/>
                    </a:cubicBezTo>
                    <a:cubicBezTo>
                      <a:pt x="213" y="72"/>
                      <a:pt x="129" y="90"/>
                      <a:pt x="114" y="147"/>
                    </a:cubicBezTo>
                    <a:close/>
                    <a:moveTo>
                      <a:pt x="302" y="283"/>
                    </a:moveTo>
                    <a:cubicBezTo>
                      <a:pt x="311" y="283"/>
                      <a:pt x="314" y="276"/>
                      <a:pt x="326" y="279"/>
                    </a:cubicBezTo>
                    <a:cubicBezTo>
                      <a:pt x="328" y="259"/>
                      <a:pt x="299" y="267"/>
                      <a:pt x="302" y="283"/>
                    </a:cubicBezTo>
                    <a:close/>
                    <a:moveTo>
                      <a:pt x="390" y="235"/>
                    </a:moveTo>
                    <a:cubicBezTo>
                      <a:pt x="379" y="255"/>
                      <a:pt x="391" y="291"/>
                      <a:pt x="382" y="315"/>
                    </a:cubicBezTo>
                    <a:cubicBezTo>
                      <a:pt x="372" y="343"/>
                      <a:pt x="335" y="354"/>
                      <a:pt x="354" y="383"/>
                    </a:cubicBezTo>
                    <a:cubicBezTo>
                      <a:pt x="380" y="394"/>
                      <a:pt x="426" y="420"/>
                      <a:pt x="458" y="399"/>
                    </a:cubicBezTo>
                    <a:cubicBezTo>
                      <a:pt x="462" y="349"/>
                      <a:pt x="417" y="346"/>
                      <a:pt x="390" y="327"/>
                    </a:cubicBezTo>
                    <a:cubicBezTo>
                      <a:pt x="394" y="307"/>
                      <a:pt x="388" y="296"/>
                      <a:pt x="406" y="287"/>
                    </a:cubicBezTo>
                    <a:cubicBezTo>
                      <a:pt x="414" y="289"/>
                      <a:pt x="414" y="299"/>
                      <a:pt x="422" y="291"/>
                    </a:cubicBezTo>
                    <a:cubicBezTo>
                      <a:pt x="441" y="274"/>
                      <a:pt x="474" y="271"/>
                      <a:pt x="482" y="243"/>
                    </a:cubicBezTo>
                    <a:cubicBezTo>
                      <a:pt x="462" y="212"/>
                      <a:pt x="419" y="204"/>
                      <a:pt x="390" y="235"/>
                    </a:cubicBezTo>
                    <a:close/>
                    <a:moveTo>
                      <a:pt x="54" y="303"/>
                    </a:moveTo>
                    <a:cubicBezTo>
                      <a:pt x="78" y="318"/>
                      <a:pt x="110" y="324"/>
                      <a:pt x="142" y="331"/>
                    </a:cubicBezTo>
                    <a:cubicBezTo>
                      <a:pt x="143" y="306"/>
                      <a:pt x="141" y="284"/>
                      <a:pt x="134" y="267"/>
                    </a:cubicBezTo>
                    <a:cubicBezTo>
                      <a:pt x="94" y="266"/>
                      <a:pt x="60" y="270"/>
                      <a:pt x="54" y="303"/>
                    </a:cubicBezTo>
                    <a:close/>
                    <a:moveTo>
                      <a:pt x="298" y="311"/>
                    </a:moveTo>
                    <a:cubicBezTo>
                      <a:pt x="300" y="309"/>
                      <a:pt x="307" y="292"/>
                      <a:pt x="298" y="291"/>
                    </a:cubicBezTo>
                    <a:cubicBezTo>
                      <a:pt x="295" y="297"/>
                      <a:pt x="295" y="308"/>
                      <a:pt x="298" y="311"/>
                    </a:cubicBezTo>
                    <a:close/>
                    <a:moveTo>
                      <a:pt x="262" y="315"/>
                    </a:moveTo>
                    <a:cubicBezTo>
                      <a:pt x="266" y="315"/>
                      <a:pt x="267" y="318"/>
                      <a:pt x="270" y="319"/>
                    </a:cubicBezTo>
                    <a:cubicBezTo>
                      <a:pt x="270" y="313"/>
                      <a:pt x="271" y="305"/>
                      <a:pt x="262" y="307"/>
                    </a:cubicBezTo>
                    <a:cubicBezTo>
                      <a:pt x="262" y="310"/>
                      <a:pt x="262" y="312"/>
                      <a:pt x="262" y="315"/>
                    </a:cubicBezTo>
                    <a:close/>
                    <a:moveTo>
                      <a:pt x="278" y="335"/>
                    </a:moveTo>
                    <a:cubicBezTo>
                      <a:pt x="279" y="333"/>
                      <a:pt x="288" y="320"/>
                      <a:pt x="278" y="319"/>
                    </a:cubicBezTo>
                    <a:cubicBezTo>
                      <a:pt x="277" y="321"/>
                      <a:pt x="268" y="334"/>
                      <a:pt x="278" y="335"/>
                    </a:cubicBezTo>
                    <a:close/>
                    <a:moveTo>
                      <a:pt x="294" y="335"/>
                    </a:moveTo>
                    <a:cubicBezTo>
                      <a:pt x="301" y="335"/>
                      <a:pt x="304" y="332"/>
                      <a:pt x="306" y="327"/>
                    </a:cubicBezTo>
                    <a:cubicBezTo>
                      <a:pt x="299" y="327"/>
                      <a:pt x="296" y="330"/>
                      <a:pt x="294" y="335"/>
                    </a:cubicBezTo>
                    <a:close/>
                    <a:moveTo>
                      <a:pt x="82" y="459"/>
                    </a:moveTo>
                    <a:cubicBezTo>
                      <a:pt x="128" y="445"/>
                      <a:pt x="179" y="436"/>
                      <a:pt x="198" y="395"/>
                    </a:cubicBezTo>
                    <a:cubicBezTo>
                      <a:pt x="180" y="386"/>
                      <a:pt x="170" y="370"/>
                      <a:pt x="154" y="359"/>
                    </a:cubicBezTo>
                    <a:cubicBezTo>
                      <a:pt x="124" y="384"/>
                      <a:pt x="58" y="405"/>
                      <a:pt x="82" y="459"/>
                    </a:cubicBezTo>
                    <a:close/>
                    <a:moveTo>
                      <a:pt x="262" y="407"/>
                    </a:moveTo>
                    <a:cubicBezTo>
                      <a:pt x="267" y="439"/>
                      <a:pt x="266" y="477"/>
                      <a:pt x="290" y="491"/>
                    </a:cubicBezTo>
                    <a:cubicBezTo>
                      <a:pt x="314" y="473"/>
                      <a:pt x="321" y="424"/>
                      <a:pt x="306" y="399"/>
                    </a:cubicBezTo>
                    <a:cubicBezTo>
                      <a:pt x="284" y="394"/>
                      <a:pt x="278" y="406"/>
                      <a:pt x="262" y="40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940"/>
              <p:cNvSpPr>
                <a:spLocks noEditPoints="1"/>
              </p:cNvSpPr>
              <p:nvPr/>
            </p:nvSpPr>
            <p:spPr bwMode="auto">
              <a:xfrm>
                <a:off x="2197" y="1414"/>
                <a:ext cx="64" cy="79"/>
              </a:xfrm>
              <a:custGeom>
                <a:avLst/>
                <a:gdLst>
                  <a:gd name="T0" fmla="*/ 116 w 156"/>
                  <a:gd name="T1" fmla="*/ 129 h 197"/>
                  <a:gd name="T2" fmla="*/ 64 w 156"/>
                  <a:gd name="T3" fmla="*/ 149 h 197"/>
                  <a:gd name="T4" fmla="*/ 88 w 156"/>
                  <a:gd name="T5" fmla="*/ 157 h 197"/>
                  <a:gd name="T6" fmla="*/ 96 w 156"/>
                  <a:gd name="T7" fmla="*/ 181 h 197"/>
                  <a:gd name="T8" fmla="*/ 60 w 156"/>
                  <a:gd name="T9" fmla="*/ 165 h 197"/>
                  <a:gd name="T10" fmla="*/ 72 w 156"/>
                  <a:gd name="T11" fmla="*/ 197 h 197"/>
                  <a:gd name="T12" fmla="*/ 20 w 156"/>
                  <a:gd name="T13" fmla="*/ 97 h 197"/>
                  <a:gd name="T14" fmla="*/ 16 w 156"/>
                  <a:gd name="T15" fmla="*/ 69 h 197"/>
                  <a:gd name="T16" fmla="*/ 124 w 156"/>
                  <a:gd name="T17" fmla="*/ 29 h 197"/>
                  <a:gd name="T18" fmla="*/ 132 w 156"/>
                  <a:gd name="T19" fmla="*/ 65 h 197"/>
                  <a:gd name="T20" fmla="*/ 152 w 156"/>
                  <a:gd name="T21" fmla="*/ 65 h 197"/>
                  <a:gd name="T22" fmla="*/ 152 w 156"/>
                  <a:gd name="T23" fmla="*/ 89 h 197"/>
                  <a:gd name="T24" fmla="*/ 124 w 156"/>
                  <a:gd name="T25" fmla="*/ 85 h 197"/>
                  <a:gd name="T26" fmla="*/ 136 w 156"/>
                  <a:gd name="T27" fmla="*/ 97 h 197"/>
                  <a:gd name="T28" fmla="*/ 116 w 156"/>
                  <a:gd name="T29" fmla="*/ 129 h 197"/>
                  <a:gd name="T30" fmla="*/ 120 w 156"/>
                  <a:gd name="T31" fmla="*/ 117 h 197"/>
                  <a:gd name="T32" fmla="*/ 120 w 156"/>
                  <a:gd name="T33" fmla="*/ 117 h 197"/>
                  <a:gd name="T34" fmla="*/ 68 w 156"/>
                  <a:gd name="T35" fmla="*/ 113 h 197"/>
                  <a:gd name="T36" fmla="*/ 68 w 156"/>
                  <a:gd name="T37" fmla="*/ 101 h 197"/>
                  <a:gd name="T38" fmla="*/ 68 w 156"/>
                  <a:gd name="T39" fmla="*/ 113 h 197"/>
                  <a:gd name="T40" fmla="*/ 84 w 156"/>
                  <a:gd name="T41" fmla="*/ 129 h 197"/>
                  <a:gd name="T42" fmla="*/ 80 w 156"/>
                  <a:gd name="T43" fmla="*/ 113 h 197"/>
                  <a:gd name="T44" fmla="*/ 84 w 156"/>
                  <a:gd name="T45" fmla="*/ 129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6" h="197">
                    <a:moveTo>
                      <a:pt x="116" y="129"/>
                    </a:moveTo>
                    <a:cubicBezTo>
                      <a:pt x="90" y="119"/>
                      <a:pt x="89" y="154"/>
                      <a:pt x="64" y="149"/>
                    </a:cubicBezTo>
                    <a:cubicBezTo>
                      <a:pt x="67" y="165"/>
                      <a:pt x="83" y="149"/>
                      <a:pt x="88" y="157"/>
                    </a:cubicBezTo>
                    <a:cubicBezTo>
                      <a:pt x="78" y="173"/>
                      <a:pt x="97" y="165"/>
                      <a:pt x="96" y="181"/>
                    </a:cubicBezTo>
                    <a:cubicBezTo>
                      <a:pt x="77" y="183"/>
                      <a:pt x="71" y="171"/>
                      <a:pt x="60" y="165"/>
                    </a:cubicBezTo>
                    <a:cubicBezTo>
                      <a:pt x="55" y="177"/>
                      <a:pt x="67" y="182"/>
                      <a:pt x="72" y="197"/>
                    </a:cubicBezTo>
                    <a:cubicBezTo>
                      <a:pt x="31" y="191"/>
                      <a:pt x="0" y="138"/>
                      <a:pt x="20" y="97"/>
                    </a:cubicBezTo>
                    <a:cubicBezTo>
                      <a:pt x="19" y="88"/>
                      <a:pt x="14" y="82"/>
                      <a:pt x="16" y="69"/>
                    </a:cubicBezTo>
                    <a:cubicBezTo>
                      <a:pt x="50" y="46"/>
                      <a:pt x="79" y="0"/>
                      <a:pt x="124" y="29"/>
                    </a:cubicBezTo>
                    <a:cubicBezTo>
                      <a:pt x="110" y="52"/>
                      <a:pt x="142" y="49"/>
                      <a:pt x="132" y="65"/>
                    </a:cubicBezTo>
                    <a:cubicBezTo>
                      <a:pt x="145" y="67"/>
                      <a:pt x="144" y="57"/>
                      <a:pt x="152" y="65"/>
                    </a:cubicBezTo>
                    <a:cubicBezTo>
                      <a:pt x="152" y="80"/>
                      <a:pt x="156" y="76"/>
                      <a:pt x="152" y="89"/>
                    </a:cubicBezTo>
                    <a:cubicBezTo>
                      <a:pt x="141" y="89"/>
                      <a:pt x="129" y="91"/>
                      <a:pt x="124" y="85"/>
                    </a:cubicBezTo>
                    <a:cubicBezTo>
                      <a:pt x="121" y="96"/>
                      <a:pt x="132" y="93"/>
                      <a:pt x="136" y="97"/>
                    </a:cubicBezTo>
                    <a:cubicBezTo>
                      <a:pt x="131" y="110"/>
                      <a:pt x="124" y="119"/>
                      <a:pt x="116" y="129"/>
                    </a:cubicBezTo>
                    <a:close/>
                    <a:moveTo>
                      <a:pt x="120" y="117"/>
                    </a:moveTo>
                    <a:cubicBezTo>
                      <a:pt x="105" y="96"/>
                      <a:pt x="99" y="133"/>
                      <a:pt x="120" y="117"/>
                    </a:cubicBezTo>
                    <a:close/>
                    <a:moveTo>
                      <a:pt x="68" y="113"/>
                    </a:moveTo>
                    <a:cubicBezTo>
                      <a:pt x="80" y="119"/>
                      <a:pt x="80" y="95"/>
                      <a:pt x="68" y="101"/>
                    </a:cubicBezTo>
                    <a:cubicBezTo>
                      <a:pt x="68" y="105"/>
                      <a:pt x="68" y="109"/>
                      <a:pt x="68" y="113"/>
                    </a:cubicBezTo>
                    <a:close/>
                    <a:moveTo>
                      <a:pt x="84" y="129"/>
                    </a:moveTo>
                    <a:cubicBezTo>
                      <a:pt x="89" y="124"/>
                      <a:pt x="89" y="114"/>
                      <a:pt x="80" y="113"/>
                    </a:cubicBezTo>
                    <a:cubicBezTo>
                      <a:pt x="75" y="118"/>
                      <a:pt x="75" y="128"/>
                      <a:pt x="84" y="1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941"/>
              <p:cNvSpPr>
                <a:spLocks/>
              </p:cNvSpPr>
              <p:nvPr/>
            </p:nvSpPr>
            <p:spPr bwMode="auto">
              <a:xfrm>
                <a:off x="6163" y="1435"/>
                <a:ext cx="7" cy="9"/>
              </a:xfrm>
              <a:custGeom>
                <a:avLst/>
                <a:gdLst>
                  <a:gd name="T0" fmla="*/ 12 w 17"/>
                  <a:gd name="T1" fmla="*/ 12 h 23"/>
                  <a:gd name="T2" fmla="*/ 8 w 17"/>
                  <a:gd name="T3" fmla="*/ 20 h 23"/>
                  <a:gd name="T4" fmla="*/ 12 w 17"/>
                  <a:gd name="T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12" y="12"/>
                    </a:moveTo>
                    <a:cubicBezTo>
                      <a:pt x="17" y="0"/>
                      <a:pt x="17" y="23"/>
                      <a:pt x="8" y="20"/>
                    </a:cubicBezTo>
                    <a:cubicBezTo>
                      <a:pt x="0" y="17"/>
                      <a:pt x="12" y="18"/>
                      <a:pt x="1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942"/>
              <p:cNvSpPr>
                <a:spLocks noEditPoints="1"/>
              </p:cNvSpPr>
              <p:nvPr/>
            </p:nvSpPr>
            <p:spPr bwMode="auto">
              <a:xfrm>
                <a:off x="1276" y="1464"/>
                <a:ext cx="61" cy="94"/>
              </a:xfrm>
              <a:custGeom>
                <a:avLst/>
                <a:gdLst>
                  <a:gd name="T0" fmla="*/ 26 w 150"/>
                  <a:gd name="T1" fmla="*/ 36 h 232"/>
                  <a:gd name="T2" fmla="*/ 50 w 150"/>
                  <a:gd name="T3" fmla="*/ 36 h 232"/>
                  <a:gd name="T4" fmla="*/ 66 w 150"/>
                  <a:gd name="T5" fmla="*/ 80 h 232"/>
                  <a:gd name="T6" fmla="*/ 82 w 150"/>
                  <a:gd name="T7" fmla="*/ 76 h 232"/>
                  <a:gd name="T8" fmla="*/ 106 w 150"/>
                  <a:gd name="T9" fmla="*/ 148 h 232"/>
                  <a:gd name="T10" fmla="*/ 118 w 150"/>
                  <a:gd name="T11" fmla="*/ 140 h 232"/>
                  <a:gd name="T12" fmla="*/ 150 w 150"/>
                  <a:gd name="T13" fmla="*/ 232 h 232"/>
                  <a:gd name="T14" fmla="*/ 134 w 150"/>
                  <a:gd name="T15" fmla="*/ 232 h 232"/>
                  <a:gd name="T16" fmla="*/ 134 w 150"/>
                  <a:gd name="T17" fmla="*/ 212 h 232"/>
                  <a:gd name="T18" fmla="*/ 114 w 150"/>
                  <a:gd name="T19" fmla="*/ 212 h 232"/>
                  <a:gd name="T20" fmla="*/ 58 w 150"/>
                  <a:gd name="T21" fmla="*/ 136 h 232"/>
                  <a:gd name="T22" fmla="*/ 30 w 150"/>
                  <a:gd name="T23" fmla="*/ 124 h 232"/>
                  <a:gd name="T24" fmla="*/ 2 w 150"/>
                  <a:gd name="T25" fmla="*/ 0 h 232"/>
                  <a:gd name="T26" fmla="*/ 38 w 150"/>
                  <a:gd name="T27" fmla="*/ 24 h 232"/>
                  <a:gd name="T28" fmla="*/ 26 w 150"/>
                  <a:gd name="T29" fmla="*/ 36 h 232"/>
                  <a:gd name="T30" fmla="*/ 90 w 150"/>
                  <a:gd name="T31" fmla="*/ 184 h 232"/>
                  <a:gd name="T32" fmla="*/ 90 w 150"/>
                  <a:gd name="T33" fmla="*/ 172 h 232"/>
                  <a:gd name="T34" fmla="*/ 90 w 150"/>
                  <a:gd name="T35" fmla="*/ 184 h 232"/>
                  <a:gd name="T36" fmla="*/ 74 w 150"/>
                  <a:gd name="T37" fmla="*/ 128 h 232"/>
                  <a:gd name="T38" fmla="*/ 74 w 150"/>
                  <a:gd name="T39" fmla="*/ 1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0" h="232">
                    <a:moveTo>
                      <a:pt x="26" y="36"/>
                    </a:moveTo>
                    <a:cubicBezTo>
                      <a:pt x="34" y="47"/>
                      <a:pt x="38" y="25"/>
                      <a:pt x="50" y="36"/>
                    </a:cubicBezTo>
                    <a:cubicBezTo>
                      <a:pt x="48" y="59"/>
                      <a:pt x="75" y="62"/>
                      <a:pt x="66" y="80"/>
                    </a:cubicBezTo>
                    <a:cubicBezTo>
                      <a:pt x="73" y="81"/>
                      <a:pt x="74" y="75"/>
                      <a:pt x="82" y="76"/>
                    </a:cubicBezTo>
                    <a:cubicBezTo>
                      <a:pt x="91" y="100"/>
                      <a:pt x="110" y="124"/>
                      <a:pt x="106" y="148"/>
                    </a:cubicBezTo>
                    <a:cubicBezTo>
                      <a:pt x="114" y="149"/>
                      <a:pt x="119" y="147"/>
                      <a:pt x="118" y="140"/>
                    </a:cubicBezTo>
                    <a:cubicBezTo>
                      <a:pt x="141" y="158"/>
                      <a:pt x="146" y="195"/>
                      <a:pt x="150" y="232"/>
                    </a:cubicBezTo>
                    <a:cubicBezTo>
                      <a:pt x="145" y="232"/>
                      <a:pt x="139" y="232"/>
                      <a:pt x="134" y="232"/>
                    </a:cubicBezTo>
                    <a:cubicBezTo>
                      <a:pt x="126" y="224"/>
                      <a:pt x="136" y="225"/>
                      <a:pt x="134" y="212"/>
                    </a:cubicBezTo>
                    <a:cubicBezTo>
                      <a:pt x="127" y="212"/>
                      <a:pt x="121" y="212"/>
                      <a:pt x="114" y="212"/>
                    </a:cubicBezTo>
                    <a:cubicBezTo>
                      <a:pt x="99" y="183"/>
                      <a:pt x="59" y="179"/>
                      <a:pt x="58" y="136"/>
                    </a:cubicBezTo>
                    <a:cubicBezTo>
                      <a:pt x="51" y="129"/>
                      <a:pt x="36" y="131"/>
                      <a:pt x="30" y="124"/>
                    </a:cubicBezTo>
                    <a:cubicBezTo>
                      <a:pt x="29" y="77"/>
                      <a:pt x="0" y="37"/>
                      <a:pt x="2" y="0"/>
                    </a:cubicBezTo>
                    <a:cubicBezTo>
                      <a:pt x="21" y="1"/>
                      <a:pt x="17" y="25"/>
                      <a:pt x="38" y="24"/>
                    </a:cubicBezTo>
                    <a:cubicBezTo>
                      <a:pt x="44" y="38"/>
                      <a:pt x="24" y="26"/>
                      <a:pt x="26" y="36"/>
                    </a:cubicBezTo>
                    <a:close/>
                    <a:moveTo>
                      <a:pt x="90" y="184"/>
                    </a:moveTo>
                    <a:cubicBezTo>
                      <a:pt x="91" y="179"/>
                      <a:pt x="97" y="175"/>
                      <a:pt x="90" y="172"/>
                    </a:cubicBezTo>
                    <a:cubicBezTo>
                      <a:pt x="89" y="177"/>
                      <a:pt x="83" y="181"/>
                      <a:pt x="90" y="184"/>
                    </a:cubicBezTo>
                    <a:close/>
                    <a:moveTo>
                      <a:pt x="74" y="128"/>
                    </a:moveTo>
                    <a:cubicBezTo>
                      <a:pt x="87" y="140"/>
                      <a:pt x="86" y="113"/>
                      <a:pt x="74" y="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943"/>
              <p:cNvSpPr>
                <a:spLocks/>
              </p:cNvSpPr>
              <p:nvPr/>
            </p:nvSpPr>
            <p:spPr bwMode="auto">
              <a:xfrm>
                <a:off x="2248" y="1464"/>
                <a:ext cx="5" cy="8"/>
              </a:xfrm>
              <a:custGeom>
                <a:avLst/>
                <a:gdLst>
                  <a:gd name="T0" fmla="*/ 3 w 12"/>
                  <a:gd name="T1" fmla="*/ 0 h 20"/>
                  <a:gd name="T2" fmla="*/ 3 w 12"/>
                  <a:gd name="T3" fmla="*/ 20 h 20"/>
                  <a:gd name="T4" fmla="*/ 3 w 1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0">
                    <a:moveTo>
                      <a:pt x="3" y="0"/>
                    </a:moveTo>
                    <a:cubicBezTo>
                      <a:pt x="12" y="1"/>
                      <a:pt x="5" y="18"/>
                      <a:pt x="3" y="20"/>
                    </a:cubicBezTo>
                    <a:cubicBezTo>
                      <a:pt x="0" y="17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944"/>
              <p:cNvSpPr>
                <a:spLocks noEditPoints="1"/>
              </p:cNvSpPr>
              <p:nvPr/>
            </p:nvSpPr>
            <p:spPr bwMode="auto">
              <a:xfrm>
                <a:off x="2387" y="1626"/>
                <a:ext cx="42" cy="62"/>
              </a:xfrm>
              <a:custGeom>
                <a:avLst/>
                <a:gdLst>
                  <a:gd name="T0" fmla="*/ 36 w 104"/>
                  <a:gd name="T1" fmla="*/ 36 h 152"/>
                  <a:gd name="T2" fmla="*/ 24 w 104"/>
                  <a:gd name="T3" fmla="*/ 48 h 152"/>
                  <a:gd name="T4" fmla="*/ 36 w 104"/>
                  <a:gd name="T5" fmla="*/ 64 h 152"/>
                  <a:gd name="T6" fmla="*/ 48 w 104"/>
                  <a:gd name="T7" fmla="*/ 52 h 152"/>
                  <a:gd name="T8" fmla="*/ 64 w 104"/>
                  <a:gd name="T9" fmla="*/ 64 h 152"/>
                  <a:gd name="T10" fmla="*/ 68 w 104"/>
                  <a:gd name="T11" fmla="*/ 88 h 152"/>
                  <a:gd name="T12" fmla="*/ 100 w 104"/>
                  <a:gd name="T13" fmla="*/ 108 h 152"/>
                  <a:gd name="T14" fmla="*/ 64 w 104"/>
                  <a:gd name="T15" fmla="*/ 128 h 152"/>
                  <a:gd name="T16" fmla="*/ 96 w 104"/>
                  <a:gd name="T17" fmla="*/ 124 h 152"/>
                  <a:gd name="T18" fmla="*/ 60 w 104"/>
                  <a:gd name="T19" fmla="*/ 132 h 152"/>
                  <a:gd name="T20" fmla="*/ 60 w 104"/>
                  <a:gd name="T21" fmla="*/ 148 h 152"/>
                  <a:gd name="T22" fmla="*/ 52 w 104"/>
                  <a:gd name="T23" fmla="*/ 152 h 152"/>
                  <a:gd name="T24" fmla="*/ 0 w 104"/>
                  <a:gd name="T25" fmla="*/ 52 h 152"/>
                  <a:gd name="T26" fmla="*/ 48 w 104"/>
                  <a:gd name="T27" fmla="*/ 0 h 152"/>
                  <a:gd name="T28" fmla="*/ 104 w 104"/>
                  <a:gd name="T29" fmla="*/ 20 h 152"/>
                  <a:gd name="T30" fmla="*/ 60 w 104"/>
                  <a:gd name="T31" fmla="*/ 44 h 152"/>
                  <a:gd name="T32" fmla="*/ 40 w 104"/>
                  <a:gd name="T33" fmla="*/ 28 h 152"/>
                  <a:gd name="T34" fmla="*/ 36 w 104"/>
                  <a:gd name="T35" fmla="*/ 36 h 152"/>
                  <a:gd name="T36" fmla="*/ 24 w 104"/>
                  <a:gd name="T37" fmla="*/ 92 h 152"/>
                  <a:gd name="T38" fmla="*/ 48 w 104"/>
                  <a:gd name="T39" fmla="*/ 88 h 152"/>
                  <a:gd name="T40" fmla="*/ 28 w 104"/>
                  <a:gd name="T41" fmla="*/ 76 h 152"/>
                  <a:gd name="T42" fmla="*/ 24 w 104"/>
                  <a:gd name="T43" fmla="*/ 92 h 152"/>
                  <a:gd name="T44" fmla="*/ 52 w 104"/>
                  <a:gd name="T45" fmla="*/ 100 h 152"/>
                  <a:gd name="T46" fmla="*/ 52 w 104"/>
                  <a:gd name="T47" fmla="*/ 10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4" h="152">
                    <a:moveTo>
                      <a:pt x="36" y="36"/>
                    </a:moveTo>
                    <a:cubicBezTo>
                      <a:pt x="27" y="35"/>
                      <a:pt x="32" y="48"/>
                      <a:pt x="24" y="48"/>
                    </a:cubicBezTo>
                    <a:cubicBezTo>
                      <a:pt x="26" y="56"/>
                      <a:pt x="42" y="48"/>
                      <a:pt x="36" y="64"/>
                    </a:cubicBezTo>
                    <a:cubicBezTo>
                      <a:pt x="46" y="66"/>
                      <a:pt x="34" y="46"/>
                      <a:pt x="48" y="52"/>
                    </a:cubicBezTo>
                    <a:cubicBezTo>
                      <a:pt x="37" y="63"/>
                      <a:pt x="51" y="66"/>
                      <a:pt x="64" y="64"/>
                    </a:cubicBezTo>
                    <a:cubicBezTo>
                      <a:pt x="63" y="74"/>
                      <a:pt x="63" y="83"/>
                      <a:pt x="68" y="88"/>
                    </a:cubicBezTo>
                    <a:cubicBezTo>
                      <a:pt x="85" y="75"/>
                      <a:pt x="96" y="89"/>
                      <a:pt x="100" y="108"/>
                    </a:cubicBezTo>
                    <a:cubicBezTo>
                      <a:pt x="88" y="115"/>
                      <a:pt x="70" y="115"/>
                      <a:pt x="64" y="128"/>
                    </a:cubicBezTo>
                    <a:cubicBezTo>
                      <a:pt x="77" y="137"/>
                      <a:pt x="81" y="121"/>
                      <a:pt x="96" y="124"/>
                    </a:cubicBezTo>
                    <a:cubicBezTo>
                      <a:pt x="92" y="134"/>
                      <a:pt x="70" y="140"/>
                      <a:pt x="60" y="132"/>
                    </a:cubicBezTo>
                    <a:cubicBezTo>
                      <a:pt x="50" y="133"/>
                      <a:pt x="65" y="139"/>
                      <a:pt x="60" y="148"/>
                    </a:cubicBezTo>
                    <a:cubicBezTo>
                      <a:pt x="55" y="147"/>
                      <a:pt x="53" y="149"/>
                      <a:pt x="52" y="152"/>
                    </a:cubicBezTo>
                    <a:cubicBezTo>
                      <a:pt x="27" y="126"/>
                      <a:pt x="0" y="103"/>
                      <a:pt x="0" y="52"/>
                    </a:cubicBezTo>
                    <a:cubicBezTo>
                      <a:pt x="17" y="36"/>
                      <a:pt x="21" y="6"/>
                      <a:pt x="48" y="0"/>
                    </a:cubicBezTo>
                    <a:cubicBezTo>
                      <a:pt x="66" y="8"/>
                      <a:pt x="79" y="20"/>
                      <a:pt x="104" y="20"/>
                    </a:cubicBezTo>
                    <a:cubicBezTo>
                      <a:pt x="87" y="34"/>
                      <a:pt x="76" y="36"/>
                      <a:pt x="60" y="44"/>
                    </a:cubicBezTo>
                    <a:cubicBezTo>
                      <a:pt x="51" y="41"/>
                      <a:pt x="49" y="31"/>
                      <a:pt x="40" y="28"/>
                    </a:cubicBezTo>
                    <a:cubicBezTo>
                      <a:pt x="42" y="42"/>
                      <a:pt x="44" y="49"/>
                      <a:pt x="36" y="36"/>
                    </a:cubicBezTo>
                    <a:close/>
                    <a:moveTo>
                      <a:pt x="24" y="92"/>
                    </a:moveTo>
                    <a:cubicBezTo>
                      <a:pt x="34" y="95"/>
                      <a:pt x="42" y="98"/>
                      <a:pt x="48" y="88"/>
                    </a:cubicBezTo>
                    <a:cubicBezTo>
                      <a:pt x="32" y="93"/>
                      <a:pt x="34" y="81"/>
                      <a:pt x="28" y="76"/>
                    </a:cubicBezTo>
                    <a:cubicBezTo>
                      <a:pt x="29" y="84"/>
                      <a:pt x="23" y="85"/>
                      <a:pt x="24" y="92"/>
                    </a:cubicBezTo>
                    <a:close/>
                    <a:moveTo>
                      <a:pt x="52" y="100"/>
                    </a:moveTo>
                    <a:cubicBezTo>
                      <a:pt x="14" y="106"/>
                      <a:pt x="69" y="100"/>
                      <a:pt x="52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945"/>
              <p:cNvSpPr>
                <a:spLocks/>
              </p:cNvSpPr>
              <p:nvPr/>
            </p:nvSpPr>
            <p:spPr bwMode="auto">
              <a:xfrm>
                <a:off x="2429" y="1627"/>
                <a:ext cx="13" cy="7"/>
              </a:xfrm>
              <a:custGeom>
                <a:avLst/>
                <a:gdLst>
                  <a:gd name="T0" fmla="*/ 15 w 32"/>
                  <a:gd name="T1" fmla="*/ 10 h 17"/>
                  <a:gd name="T2" fmla="*/ 23 w 32"/>
                  <a:gd name="T3" fmla="*/ 10 h 17"/>
                  <a:gd name="T4" fmla="*/ 15 w 32"/>
                  <a:gd name="T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7">
                    <a:moveTo>
                      <a:pt x="15" y="10"/>
                    </a:moveTo>
                    <a:cubicBezTo>
                      <a:pt x="0" y="9"/>
                      <a:pt x="27" y="0"/>
                      <a:pt x="23" y="10"/>
                    </a:cubicBezTo>
                    <a:cubicBezTo>
                      <a:pt x="32" y="17"/>
                      <a:pt x="22" y="10"/>
                      <a:pt x="15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946"/>
              <p:cNvSpPr>
                <a:spLocks/>
              </p:cNvSpPr>
              <p:nvPr/>
            </p:nvSpPr>
            <p:spPr bwMode="auto">
              <a:xfrm>
                <a:off x="2393" y="1667"/>
                <a:ext cx="22" cy="2"/>
              </a:xfrm>
              <a:custGeom>
                <a:avLst/>
                <a:gdLst>
                  <a:gd name="T0" fmla="*/ 38 w 55"/>
                  <a:gd name="T1" fmla="*/ 0 h 6"/>
                  <a:gd name="T2" fmla="*/ 38 w 55"/>
                  <a:gd name="T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5" h="6">
                    <a:moveTo>
                      <a:pt x="38" y="0"/>
                    </a:moveTo>
                    <a:cubicBezTo>
                      <a:pt x="55" y="0"/>
                      <a:pt x="0" y="6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947"/>
              <p:cNvSpPr>
                <a:spLocks/>
              </p:cNvSpPr>
              <p:nvPr/>
            </p:nvSpPr>
            <p:spPr bwMode="auto">
              <a:xfrm>
                <a:off x="1363" y="1701"/>
                <a:ext cx="33" cy="68"/>
              </a:xfrm>
              <a:custGeom>
                <a:avLst/>
                <a:gdLst>
                  <a:gd name="T0" fmla="*/ 24 w 80"/>
                  <a:gd name="T1" fmla="*/ 80 h 168"/>
                  <a:gd name="T2" fmla="*/ 44 w 80"/>
                  <a:gd name="T3" fmla="*/ 92 h 168"/>
                  <a:gd name="T4" fmla="*/ 20 w 80"/>
                  <a:gd name="T5" fmla="*/ 108 h 168"/>
                  <a:gd name="T6" fmla="*/ 44 w 80"/>
                  <a:gd name="T7" fmla="*/ 168 h 168"/>
                  <a:gd name="T8" fmla="*/ 0 w 80"/>
                  <a:gd name="T9" fmla="*/ 112 h 168"/>
                  <a:gd name="T10" fmla="*/ 80 w 80"/>
                  <a:gd name="T11" fmla="*/ 0 h 168"/>
                  <a:gd name="T12" fmla="*/ 80 w 80"/>
                  <a:gd name="T13" fmla="*/ 20 h 168"/>
                  <a:gd name="T14" fmla="*/ 48 w 80"/>
                  <a:gd name="T15" fmla="*/ 52 h 168"/>
                  <a:gd name="T16" fmla="*/ 24 w 80"/>
                  <a:gd name="T17" fmla="*/ 8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68">
                    <a:moveTo>
                      <a:pt x="24" y="80"/>
                    </a:moveTo>
                    <a:cubicBezTo>
                      <a:pt x="31" y="83"/>
                      <a:pt x="35" y="90"/>
                      <a:pt x="44" y="92"/>
                    </a:cubicBezTo>
                    <a:cubicBezTo>
                      <a:pt x="40" y="110"/>
                      <a:pt x="32" y="103"/>
                      <a:pt x="20" y="108"/>
                    </a:cubicBezTo>
                    <a:cubicBezTo>
                      <a:pt x="16" y="140"/>
                      <a:pt x="42" y="142"/>
                      <a:pt x="44" y="168"/>
                    </a:cubicBezTo>
                    <a:cubicBezTo>
                      <a:pt x="17" y="161"/>
                      <a:pt x="15" y="131"/>
                      <a:pt x="0" y="112"/>
                    </a:cubicBezTo>
                    <a:cubicBezTo>
                      <a:pt x="10" y="58"/>
                      <a:pt x="32" y="16"/>
                      <a:pt x="80" y="0"/>
                    </a:cubicBezTo>
                    <a:cubicBezTo>
                      <a:pt x="80" y="7"/>
                      <a:pt x="80" y="13"/>
                      <a:pt x="80" y="20"/>
                    </a:cubicBezTo>
                    <a:cubicBezTo>
                      <a:pt x="67" y="18"/>
                      <a:pt x="41" y="36"/>
                      <a:pt x="48" y="52"/>
                    </a:cubicBezTo>
                    <a:cubicBezTo>
                      <a:pt x="45" y="48"/>
                      <a:pt x="20" y="54"/>
                      <a:pt x="24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948"/>
              <p:cNvSpPr>
                <a:spLocks/>
              </p:cNvSpPr>
              <p:nvPr/>
            </p:nvSpPr>
            <p:spPr bwMode="auto">
              <a:xfrm>
                <a:off x="1399" y="1702"/>
                <a:ext cx="16" cy="15"/>
              </a:xfrm>
              <a:custGeom>
                <a:avLst/>
                <a:gdLst>
                  <a:gd name="T0" fmla="*/ 0 w 40"/>
                  <a:gd name="T1" fmla="*/ 0 h 37"/>
                  <a:gd name="T2" fmla="*/ 40 w 40"/>
                  <a:gd name="T3" fmla="*/ 24 h 37"/>
                  <a:gd name="T4" fmla="*/ 36 w 40"/>
                  <a:gd name="T5" fmla="*/ 36 h 37"/>
                  <a:gd name="T6" fmla="*/ 24 w 40"/>
                  <a:gd name="T7" fmla="*/ 32 h 37"/>
                  <a:gd name="T8" fmla="*/ 0 w 40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7">
                    <a:moveTo>
                      <a:pt x="0" y="0"/>
                    </a:moveTo>
                    <a:cubicBezTo>
                      <a:pt x="16" y="5"/>
                      <a:pt x="19" y="23"/>
                      <a:pt x="40" y="24"/>
                    </a:cubicBezTo>
                    <a:cubicBezTo>
                      <a:pt x="38" y="27"/>
                      <a:pt x="36" y="30"/>
                      <a:pt x="36" y="36"/>
                    </a:cubicBezTo>
                    <a:cubicBezTo>
                      <a:pt x="29" y="37"/>
                      <a:pt x="17" y="21"/>
                      <a:pt x="24" y="32"/>
                    </a:cubicBezTo>
                    <a:cubicBezTo>
                      <a:pt x="16" y="37"/>
                      <a:pt x="7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949"/>
              <p:cNvSpPr>
                <a:spLocks/>
              </p:cNvSpPr>
              <p:nvPr/>
            </p:nvSpPr>
            <p:spPr bwMode="auto">
              <a:xfrm>
                <a:off x="1395" y="1725"/>
                <a:ext cx="41" cy="36"/>
              </a:xfrm>
              <a:custGeom>
                <a:avLst/>
                <a:gdLst>
                  <a:gd name="T0" fmla="*/ 61 w 102"/>
                  <a:gd name="T1" fmla="*/ 16 h 88"/>
                  <a:gd name="T2" fmla="*/ 57 w 102"/>
                  <a:gd name="T3" fmla="*/ 32 h 88"/>
                  <a:gd name="T4" fmla="*/ 29 w 102"/>
                  <a:gd name="T5" fmla="*/ 32 h 88"/>
                  <a:gd name="T6" fmla="*/ 97 w 102"/>
                  <a:gd name="T7" fmla="*/ 64 h 88"/>
                  <a:gd name="T8" fmla="*/ 93 w 102"/>
                  <a:gd name="T9" fmla="*/ 76 h 88"/>
                  <a:gd name="T10" fmla="*/ 101 w 102"/>
                  <a:gd name="T11" fmla="*/ 88 h 88"/>
                  <a:gd name="T12" fmla="*/ 53 w 102"/>
                  <a:gd name="T13" fmla="*/ 72 h 88"/>
                  <a:gd name="T14" fmla="*/ 9 w 102"/>
                  <a:gd name="T15" fmla="*/ 56 h 88"/>
                  <a:gd name="T16" fmla="*/ 5 w 102"/>
                  <a:gd name="T17" fmla="*/ 36 h 88"/>
                  <a:gd name="T18" fmla="*/ 33 w 102"/>
                  <a:gd name="T19" fmla="*/ 16 h 88"/>
                  <a:gd name="T20" fmla="*/ 17 w 102"/>
                  <a:gd name="T21" fmla="*/ 12 h 88"/>
                  <a:gd name="T22" fmla="*/ 33 w 102"/>
                  <a:gd name="T23" fmla="*/ 0 h 88"/>
                  <a:gd name="T24" fmla="*/ 81 w 102"/>
                  <a:gd name="T25" fmla="*/ 28 h 88"/>
                  <a:gd name="T26" fmla="*/ 61 w 102"/>
                  <a:gd name="T27" fmla="*/ 1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2" h="88">
                    <a:moveTo>
                      <a:pt x="61" y="16"/>
                    </a:moveTo>
                    <a:cubicBezTo>
                      <a:pt x="49" y="19"/>
                      <a:pt x="56" y="22"/>
                      <a:pt x="57" y="32"/>
                    </a:cubicBezTo>
                    <a:cubicBezTo>
                      <a:pt x="43" y="29"/>
                      <a:pt x="38" y="41"/>
                      <a:pt x="29" y="32"/>
                    </a:cubicBezTo>
                    <a:cubicBezTo>
                      <a:pt x="34" y="61"/>
                      <a:pt x="71" y="66"/>
                      <a:pt x="97" y="64"/>
                    </a:cubicBezTo>
                    <a:cubicBezTo>
                      <a:pt x="97" y="70"/>
                      <a:pt x="98" y="75"/>
                      <a:pt x="93" y="76"/>
                    </a:cubicBezTo>
                    <a:cubicBezTo>
                      <a:pt x="96" y="80"/>
                      <a:pt x="102" y="80"/>
                      <a:pt x="101" y="88"/>
                    </a:cubicBezTo>
                    <a:cubicBezTo>
                      <a:pt x="82" y="88"/>
                      <a:pt x="60" y="70"/>
                      <a:pt x="53" y="72"/>
                    </a:cubicBezTo>
                    <a:cubicBezTo>
                      <a:pt x="50" y="58"/>
                      <a:pt x="34" y="55"/>
                      <a:pt x="9" y="56"/>
                    </a:cubicBezTo>
                    <a:cubicBezTo>
                      <a:pt x="20" y="46"/>
                      <a:pt x="0" y="52"/>
                      <a:pt x="5" y="36"/>
                    </a:cubicBezTo>
                    <a:cubicBezTo>
                      <a:pt x="31" y="39"/>
                      <a:pt x="11" y="18"/>
                      <a:pt x="33" y="16"/>
                    </a:cubicBezTo>
                    <a:cubicBezTo>
                      <a:pt x="32" y="8"/>
                      <a:pt x="22" y="22"/>
                      <a:pt x="17" y="12"/>
                    </a:cubicBezTo>
                    <a:cubicBezTo>
                      <a:pt x="18" y="4"/>
                      <a:pt x="32" y="8"/>
                      <a:pt x="33" y="0"/>
                    </a:cubicBezTo>
                    <a:cubicBezTo>
                      <a:pt x="43" y="15"/>
                      <a:pt x="77" y="7"/>
                      <a:pt x="81" y="28"/>
                    </a:cubicBezTo>
                    <a:cubicBezTo>
                      <a:pt x="78" y="20"/>
                      <a:pt x="57" y="30"/>
                      <a:pt x="6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950"/>
              <p:cNvSpPr>
                <a:spLocks/>
              </p:cNvSpPr>
              <p:nvPr/>
            </p:nvSpPr>
            <p:spPr bwMode="auto">
              <a:xfrm>
                <a:off x="1422" y="1736"/>
                <a:ext cx="14" cy="9"/>
              </a:xfrm>
              <a:custGeom>
                <a:avLst/>
                <a:gdLst>
                  <a:gd name="T0" fmla="*/ 11 w 36"/>
                  <a:gd name="T1" fmla="*/ 9 h 21"/>
                  <a:gd name="T2" fmla="*/ 19 w 36"/>
                  <a:gd name="T3" fmla="*/ 21 h 21"/>
                  <a:gd name="T4" fmla="*/ 11 w 36"/>
                  <a:gd name="T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1">
                    <a:moveTo>
                      <a:pt x="11" y="9"/>
                    </a:moveTo>
                    <a:cubicBezTo>
                      <a:pt x="0" y="0"/>
                      <a:pt x="36" y="11"/>
                      <a:pt x="19" y="21"/>
                    </a:cubicBezTo>
                    <a:cubicBezTo>
                      <a:pt x="13" y="20"/>
                      <a:pt x="18" y="9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951"/>
              <p:cNvSpPr>
                <a:spLocks/>
              </p:cNvSpPr>
              <p:nvPr/>
            </p:nvSpPr>
            <p:spPr bwMode="auto">
              <a:xfrm>
                <a:off x="1417" y="1739"/>
                <a:ext cx="4" cy="9"/>
              </a:xfrm>
              <a:custGeom>
                <a:avLst/>
                <a:gdLst>
                  <a:gd name="T0" fmla="*/ 0 w 12"/>
                  <a:gd name="T1" fmla="*/ 5 h 21"/>
                  <a:gd name="T2" fmla="*/ 12 w 12"/>
                  <a:gd name="T3" fmla="*/ 1 h 21"/>
                  <a:gd name="T4" fmla="*/ 12 w 12"/>
                  <a:gd name="T5" fmla="*/ 9 h 21"/>
                  <a:gd name="T6" fmla="*/ 0 w 12"/>
                  <a:gd name="T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0" y="5"/>
                      <a:pt x="7" y="8"/>
                      <a:pt x="12" y="9"/>
                    </a:cubicBezTo>
                    <a:cubicBezTo>
                      <a:pt x="10" y="21"/>
                      <a:pt x="6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952"/>
              <p:cNvSpPr>
                <a:spLocks noEditPoints="1"/>
              </p:cNvSpPr>
              <p:nvPr/>
            </p:nvSpPr>
            <p:spPr bwMode="auto">
              <a:xfrm>
                <a:off x="2052" y="1741"/>
                <a:ext cx="88" cy="98"/>
              </a:xfrm>
              <a:custGeom>
                <a:avLst/>
                <a:gdLst>
                  <a:gd name="T0" fmla="*/ 168 w 218"/>
                  <a:gd name="T1" fmla="*/ 124 h 242"/>
                  <a:gd name="T2" fmla="*/ 176 w 218"/>
                  <a:gd name="T3" fmla="*/ 144 h 242"/>
                  <a:gd name="T4" fmla="*/ 152 w 218"/>
                  <a:gd name="T5" fmla="*/ 116 h 242"/>
                  <a:gd name="T6" fmla="*/ 112 w 218"/>
                  <a:gd name="T7" fmla="*/ 100 h 242"/>
                  <a:gd name="T8" fmla="*/ 88 w 218"/>
                  <a:gd name="T9" fmla="*/ 160 h 242"/>
                  <a:gd name="T10" fmla="*/ 120 w 218"/>
                  <a:gd name="T11" fmla="*/ 164 h 242"/>
                  <a:gd name="T12" fmla="*/ 88 w 218"/>
                  <a:gd name="T13" fmla="*/ 172 h 242"/>
                  <a:gd name="T14" fmla="*/ 124 w 218"/>
                  <a:gd name="T15" fmla="*/ 188 h 242"/>
                  <a:gd name="T16" fmla="*/ 136 w 218"/>
                  <a:gd name="T17" fmla="*/ 216 h 242"/>
                  <a:gd name="T18" fmla="*/ 120 w 218"/>
                  <a:gd name="T19" fmla="*/ 228 h 242"/>
                  <a:gd name="T20" fmla="*/ 92 w 218"/>
                  <a:gd name="T21" fmla="*/ 216 h 242"/>
                  <a:gd name="T22" fmla="*/ 84 w 218"/>
                  <a:gd name="T23" fmla="*/ 204 h 242"/>
                  <a:gd name="T24" fmla="*/ 92 w 218"/>
                  <a:gd name="T25" fmla="*/ 192 h 242"/>
                  <a:gd name="T26" fmla="*/ 76 w 218"/>
                  <a:gd name="T27" fmla="*/ 184 h 242"/>
                  <a:gd name="T28" fmla="*/ 88 w 218"/>
                  <a:gd name="T29" fmla="*/ 168 h 242"/>
                  <a:gd name="T30" fmla="*/ 76 w 218"/>
                  <a:gd name="T31" fmla="*/ 152 h 242"/>
                  <a:gd name="T32" fmla="*/ 68 w 218"/>
                  <a:gd name="T33" fmla="*/ 176 h 242"/>
                  <a:gd name="T34" fmla="*/ 48 w 218"/>
                  <a:gd name="T35" fmla="*/ 172 h 242"/>
                  <a:gd name="T36" fmla="*/ 60 w 218"/>
                  <a:gd name="T37" fmla="*/ 196 h 242"/>
                  <a:gd name="T38" fmla="*/ 40 w 218"/>
                  <a:gd name="T39" fmla="*/ 44 h 242"/>
                  <a:gd name="T40" fmla="*/ 48 w 218"/>
                  <a:gd name="T41" fmla="*/ 48 h 242"/>
                  <a:gd name="T42" fmla="*/ 60 w 218"/>
                  <a:gd name="T43" fmla="*/ 20 h 242"/>
                  <a:gd name="T44" fmla="*/ 108 w 218"/>
                  <a:gd name="T45" fmla="*/ 0 h 242"/>
                  <a:gd name="T46" fmla="*/ 68 w 218"/>
                  <a:gd name="T47" fmla="*/ 52 h 242"/>
                  <a:gd name="T48" fmla="*/ 40 w 218"/>
                  <a:gd name="T49" fmla="*/ 76 h 242"/>
                  <a:gd name="T50" fmla="*/ 120 w 218"/>
                  <a:gd name="T51" fmla="*/ 72 h 242"/>
                  <a:gd name="T52" fmla="*/ 140 w 218"/>
                  <a:gd name="T53" fmla="*/ 56 h 242"/>
                  <a:gd name="T54" fmla="*/ 136 w 218"/>
                  <a:gd name="T55" fmla="*/ 76 h 242"/>
                  <a:gd name="T56" fmla="*/ 144 w 218"/>
                  <a:gd name="T57" fmla="*/ 44 h 242"/>
                  <a:gd name="T58" fmla="*/ 176 w 218"/>
                  <a:gd name="T59" fmla="*/ 56 h 242"/>
                  <a:gd name="T60" fmla="*/ 156 w 218"/>
                  <a:gd name="T61" fmla="*/ 60 h 242"/>
                  <a:gd name="T62" fmla="*/ 188 w 218"/>
                  <a:gd name="T63" fmla="*/ 60 h 242"/>
                  <a:gd name="T64" fmla="*/ 216 w 218"/>
                  <a:gd name="T65" fmla="*/ 76 h 242"/>
                  <a:gd name="T66" fmla="*/ 192 w 218"/>
                  <a:gd name="T67" fmla="*/ 104 h 242"/>
                  <a:gd name="T68" fmla="*/ 212 w 218"/>
                  <a:gd name="T69" fmla="*/ 128 h 242"/>
                  <a:gd name="T70" fmla="*/ 208 w 218"/>
                  <a:gd name="T71" fmla="*/ 144 h 242"/>
                  <a:gd name="T72" fmla="*/ 188 w 218"/>
                  <a:gd name="T73" fmla="*/ 144 h 242"/>
                  <a:gd name="T74" fmla="*/ 192 w 218"/>
                  <a:gd name="T75" fmla="*/ 128 h 242"/>
                  <a:gd name="T76" fmla="*/ 168 w 218"/>
                  <a:gd name="T77" fmla="*/ 124 h 242"/>
                  <a:gd name="T78" fmla="*/ 104 w 218"/>
                  <a:gd name="T79" fmla="*/ 96 h 242"/>
                  <a:gd name="T80" fmla="*/ 104 w 218"/>
                  <a:gd name="T81" fmla="*/ 96 h 242"/>
                  <a:gd name="T82" fmla="*/ 44 w 218"/>
                  <a:gd name="T83" fmla="*/ 108 h 242"/>
                  <a:gd name="T84" fmla="*/ 32 w 218"/>
                  <a:gd name="T85" fmla="*/ 96 h 242"/>
                  <a:gd name="T86" fmla="*/ 44 w 218"/>
                  <a:gd name="T87" fmla="*/ 108 h 242"/>
                  <a:gd name="T88" fmla="*/ 144 w 218"/>
                  <a:gd name="T89" fmla="*/ 104 h 242"/>
                  <a:gd name="T90" fmla="*/ 176 w 218"/>
                  <a:gd name="T91" fmla="*/ 108 h 242"/>
                  <a:gd name="T92" fmla="*/ 144 w 218"/>
                  <a:gd name="T93" fmla="*/ 104 h 242"/>
                  <a:gd name="T94" fmla="*/ 72 w 218"/>
                  <a:gd name="T95" fmla="*/ 120 h 242"/>
                  <a:gd name="T96" fmla="*/ 92 w 218"/>
                  <a:gd name="T97" fmla="*/ 120 h 242"/>
                  <a:gd name="T98" fmla="*/ 88 w 218"/>
                  <a:gd name="T99" fmla="*/ 108 h 242"/>
                  <a:gd name="T100" fmla="*/ 72 w 218"/>
                  <a:gd name="T101" fmla="*/ 12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8" h="242">
                    <a:moveTo>
                      <a:pt x="168" y="124"/>
                    </a:moveTo>
                    <a:cubicBezTo>
                      <a:pt x="173" y="129"/>
                      <a:pt x="179" y="131"/>
                      <a:pt x="176" y="144"/>
                    </a:cubicBezTo>
                    <a:cubicBezTo>
                      <a:pt x="159" y="143"/>
                      <a:pt x="152" y="133"/>
                      <a:pt x="152" y="116"/>
                    </a:cubicBezTo>
                    <a:cubicBezTo>
                      <a:pt x="129" y="120"/>
                      <a:pt x="121" y="109"/>
                      <a:pt x="112" y="100"/>
                    </a:cubicBezTo>
                    <a:cubicBezTo>
                      <a:pt x="93" y="117"/>
                      <a:pt x="97" y="140"/>
                      <a:pt x="88" y="160"/>
                    </a:cubicBezTo>
                    <a:cubicBezTo>
                      <a:pt x="94" y="172"/>
                      <a:pt x="112" y="151"/>
                      <a:pt x="120" y="164"/>
                    </a:cubicBezTo>
                    <a:cubicBezTo>
                      <a:pt x="113" y="179"/>
                      <a:pt x="105" y="172"/>
                      <a:pt x="88" y="172"/>
                    </a:cubicBezTo>
                    <a:cubicBezTo>
                      <a:pt x="93" y="189"/>
                      <a:pt x="105" y="194"/>
                      <a:pt x="124" y="188"/>
                    </a:cubicBezTo>
                    <a:cubicBezTo>
                      <a:pt x="112" y="207"/>
                      <a:pt x="134" y="201"/>
                      <a:pt x="136" y="216"/>
                    </a:cubicBezTo>
                    <a:cubicBezTo>
                      <a:pt x="131" y="222"/>
                      <a:pt x="99" y="219"/>
                      <a:pt x="120" y="228"/>
                    </a:cubicBezTo>
                    <a:cubicBezTo>
                      <a:pt x="109" y="242"/>
                      <a:pt x="113" y="206"/>
                      <a:pt x="92" y="216"/>
                    </a:cubicBezTo>
                    <a:cubicBezTo>
                      <a:pt x="93" y="208"/>
                      <a:pt x="91" y="203"/>
                      <a:pt x="84" y="204"/>
                    </a:cubicBezTo>
                    <a:cubicBezTo>
                      <a:pt x="85" y="199"/>
                      <a:pt x="91" y="198"/>
                      <a:pt x="92" y="192"/>
                    </a:cubicBezTo>
                    <a:cubicBezTo>
                      <a:pt x="81" y="191"/>
                      <a:pt x="87" y="189"/>
                      <a:pt x="76" y="184"/>
                    </a:cubicBezTo>
                    <a:cubicBezTo>
                      <a:pt x="75" y="174"/>
                      <a:pt x="82" y="171"/>
                      <a:pt x="88" y="168"/>
                    </a:cubicBezTo>
                    <a:cubicBezTo>
                      <a:pt x="84" y="163"/>
                      <a:pt x="81" y="156"/>
                      <a:pt x="76" y="152"/>
                    </a:cubicBezTo>
                    <a:cubicBezTo>
                      <a:pt x="64" y="158"/>
                      <a:pt x="73" y="161"/>
                      <a:pt x="68" y="176"/>
                    </a:cubicBezTo>
                    <a:cubicBezTo>
                      <a:pt x="60" y="167"/>
                      <a:pt x="55" y="180"/>
                      <a:pt x="48" y="172"/>
                    </a:cubicBezTo>
                    <a:cubicBezTo>
                      <a:pt x="46" y="186"/>
                      <a:pt x="62" y="182"/>
                      <a:pt x="60" y="196"/>
                    </a:cubicBezTo>
                    <a:cubicBezTo>
                      <a:pt x="0" y="177"/>
                      <a:pt x="4" y="78"/>
                      <a:pt x="40" y="44"/>
                    </a:cubicBezTo>
                    <a:cubicBezTo>
                      <a:pt x="43" y="45"/>
                      <a:pt x="44" y="48"/>
                      <a:pt x="48" y="48"/>
                    </a:cubicBezTo>
                    <a:cubicBezTo>
                      <a:pt x="52" y="39"/>
                      <a:pt x="60" y="34"/>
                      <a:pt x="60" y="20"/>
                    </a:cubicBezTo>
                    <a:cubicBezTo>
                      <a:pt x="83" y="21"/>
                      <a:pt x="85" y="0"/>
                      <a:pt x="108" y="0"/>
                    </a:cubicBezTo>
                    <a:cubicBezTo>
                      <a:pt x="100" y="23"/>
                      <a:pt x="69" y="22"/>
                      <a:pt x="68" y="52"/>
                    </a:cubicBezTo>
                    <a:cubicBezTo>
                      <a:pt x="48" y="44"/>
                      <a:pt x="53" y="66"/>
                      <a:pt x="40" y="76"/>
                    </a:cubicBezTo>
                    <a:cubicBezTo>
                      <a:pt x="54" y="84"/>
                      <a:pt x="90" y="65"/>
                      <a:pt x="120" y="72"/>
                    </a:cubicBezTo>
                    <a:cubicBezTo>
                      <a:pt x="126" y="66"/>
                      <a:pt x="126" y="54"/>
                      <a:pt x="140" y="56"/>
                    </a:cubicBezTo>
                    <a:cubicBezTo>
                      <a:pt x="137" y="61"/>
                      <a:pt x="135" y="67"/>
                      <a:pt x="136" y="76"/>
                    </a:cubicBezTo>
                    <a:cubicBezTo>
                      <a:pt x="151" y="72"/>
                      <a:pt x="144" y="56"/>
                      <a:pt x="144" y="44"/>
                    </a:cubicBezTo>
                    <a:cubicBezTo>
                      <a:pt x="157" y="54"/>
                      <a:pt x="166" y="43"/>
                      <a:pt x="176" y="56"/>
                    </a:cubicBezTo>
                    <a:cubicBezTo>
                      <a:pt x="177" y="65"/>
                      <a:pt x="162" y="58"/>
                      <a:pt x="156" y="60"/>
                    </a:cubicBezTo>
                    <a:cubicBezTo>
                      <a:pt x="164" y="74"/>
                      <a:pt x="174" y="61"/>
                      <a:pt x="188" y="60"/>
                    </a:cubicBezTo>
                    <a:cubicBezTo>
                      <a:pt x="194" y="69"/>
                      <a:pt x="199" y="79"/>
                      <a:pt x="216" y="76"/>
                    </a:cubicBezTo>
                    <a:cubicBezTo>
                      <a:pt x="204" y="84"/>
                      <a:pt x="218" y="104"/>
                      <a:pt x="192" y="104"/>
                    </a:cubicBezTo>
                    <a:cubicBezTo>
                      <a:pt x="196" y="115"/>
                      <a:pt x="194" y="132"/>
                      <a:pt x="212" y="128"/>
                    </a:cubicBezTo>
                    <a:cubicBezTo>
                      <a:pt x="209" y="132"/>
                      <a:pt x="208" y="137"/>
                      <a:pt x="208" y="144"/>
                    </a:cubicBezTo>
                    <a:cubicBezTo>
                      <a:pt x="201" y="144"/>
                      <a:pt x="195" y="144"/>
                      <a:pt x="188" y="144"/>
                    </a:cubicBezTo>
                    <a:cubicBezTo>
                      <a:pt x="186" y="136"/>
                      <a:pt x="191" y="133"/>
                      <a:pt x="192" y="128"/>
                    </a:cubicBezTo>
                    <a:cubicBezTo>
                      <a:pt x="180" y="131"/>
                      <a:pt x="177" y="124"/>
                      <a:pt x="168" y="124"/>
                    </a:cubicBezTo>
                    <a:close/>
                    <a:moveTo>
                      <a:pt x="104" y="96"/>
                    </a:moveTo>
                    <a:cubicBezTo>
                      <a:pt x="104" y="113"/>
                      <a:pt x="110" y="58"/>
                      <a:pt x="104" y="96"/>
                    </a:cubicBezTo>
                    <a:close/>
                    <a:moveTo>
                      <a:pt x="44" y="108"/>
                    </a:moveTo>
                    <a:cubicBezTo>
                      <a:pt x="47" y="97"/>
                      <a:pt x="36" y="100"/>
                      <a:pt x="32" y="96"/>
                    </a:cubicBezTo>
                    <a:cubicBezTo>
                      <a:pt x="31" y="105"/>
                      <a:pt x="35" y="109"/>
                      <a:pt x="44" y="108"/>
                    </a:cubicBezTo>
                    <a:close/>
                    <a:moveTo>
                      <a:pt x="144" y="104"/>
                    </a:moveTo>
                    <a:cubicBezTo>
                      <a:pt x="154" y="112"/>
                      <a:pt x="163" y="100"/>
                      <a:pt x="176" y="108"/>
                    </a:cubicBezTo>
                    <a:cubicBezTo>
                      <a:pt x="175" y="94"/>
                      <a:pt x="149" y="93"/>
                      <a:pt x="144" y="104"/>
                    </a:cubicBezTo>
                    <a:close/>
                    <a:moveTo>
                      <a:pt x="72" y="120"/>
                    </a:moveTo>
                    <a:cubicBezTo>
                      <a:pt x="85" y="122"/>
                      <a:pt x="84" y="112"/>
                      <a:pt x="92" y="120"/>
                    </a:cubicBezTo>
                    <a:cubicBezTo>
                      <a:pt x="91" y="115"/>
                      <a:pt x="93" y="109"/>
                      <a:pt x="88" y="108"/>
                    </a:cubicBezTo>
                    <a:cubicBezTo>
                      <a:pt x="89" y="119"/>
                      <a:pt x="66" y="104"/>
                      <a:pt x="72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953"/>
              <p:cNvSpPr>
                <a:spLocks/>
              </p:cNvSpPr>
              <p:nvPr/>
            </p:nvSpPr>
            <p:spPr bwMode="auto">
              <a:xfrm>
                <a:off x="1395" y="1749"/>
                <a:ext cx="25" cy="18"/>
              </a:xfrm>
              <a:custGeom>
                <a:avLst/>
                <a:gdLst>
                  <a:gd name="T0" fmla="*/ 29 w 61"/>
                  <a:gd name="T1" fmla="*/ 12 h 44"/>
                  <a:gd name="T2" fmla="*/ 25 w 61"/>
                  <a:gd name="T3" fmla="*/ 32 h 44"/>
                  <a:gd name="T4" fmla="*/ 9 w 61"/>
                  <a:gd name="T5" fmla="*/ 44 h 44"/>
                  <a:gd name="T6" fmla="*/ 21 w 61"/>
                  <a:gd name="T7" fmla="*/ 0 h 44"/>
                  <a:gd name="T8" fmla="*/ 61 w 61"/>
                  <a:gd name="T9" fmla="*/ 20 h 44"/>
                  <a:gd name="T10" fmla="*/ 29 w 61"/>
                  <a:gd name="T11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44">
                    <a:moveTo>
                      <a:pt x="29" y="12"/>
                    </a:moveTo>
                    <a:cubicBezTo>
                      <a:pt x="20" y="11"/>
                      <a:pt x="27" y="26"/>
                      <a:pt x="25" y="32"/>
                    </a:cubicBezTo>
                    <a:cubicBezTo>
                      <a:pt x="8" y="21"/>
                      <a:pt x="11" y="36"/>
                      <a:pt x="9" y="44"/>
                    </a:cubicBezTo>
                    <a:cubicBezTo>
                      <a:pt x="0" y="27"/>
                      <a:pt x="17" y="8"/>
                      <a:pt x="21" y="0"/>
                    </a:cubicBezTo>
                    <a:cubicBezTo>
                      <a:pt x="31" y="10"/>
                      <a:pt x="38" y="23"/>
                      <a:pt x="61" y="20"/>
                    </a:cubicBezTo>
                    <a:cubicBezTo>
                      <a:pt x="60" y="36"/>
                      <a:pt x="24" y="36"/>
                      <a:pt x="2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954"/>
              <p:cNvSpPr>
                <a:spLocks/>
              </p:cNvSpPr>
              <p:nvPr/>
            </p:nvSpPr>
            <p:spPr bwMode="auto">
              <a:xfrm>
                <a:off x="2094" y="1765"/>
                <a:ext cx="2" cy="22"/>
              </a:xfrm>
              <a:custGeom>
                <a:avLst/>
                <a:gdLst>
                  <a:gd name="T0" fmla="*/ 0 w 6"/>
                  <a:gd name="T1" fmla="*/ 38 h 55"/>
                  <a:gd name="T2" fmla="*/ 0 w 6"/>
                  <a:gd name="T3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55">
                    <a:moveTo>
                      <a:pt x="0" y="38"/>
                    </a:moveTo>
                    <a:cubicBezTo>
                      <a:pt x="6" y="0"/>
                      <a:pt x="0" y="55"/>
                      <a:pt x="0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955"/>
              <p:cNvSpPr>
                <a:spLocks/>
              </p:cNvSpPr>
              <p:nvPr/>
            </p:nvSpPr>
            <p:spPr bwMode="auto">
              <a:xfrm>
                <a:off x="1751" y="1832"/>
                <a:ext cx="10" cy="17"/>
              </a:xfrm>
              <a:custGeom>
                <a:avLst/>
                <a:gdLst>
                  <a:gd name="T0" fmla="*/ 23 w 25"/>
                  <a:gd name="T1" fmla="*/ 3 h 42"/>
                  <a:gd name="T2" fmla="*/ 15 w 25"/>
                  <a:gd name="T3" fmla="*/ 7 h 42"/>
                  <a:gd name="T4" fmla="*/ 23 w 25"/>
                  <a:gd name="T5" fmla="*/ 31 h 42"/>
                  <a:gd name="T6" fmla="*/ 3 w 25"/>
                  <a:gd name="T7" fmla="*/ 11 h 42"/>
                  <a:gd name="T8" fmla="*/ 23 w 25"/>
                  <a:gd name="T9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23" y="3"/>
                    </a:moveTo>
                    <a:cubicBezTo>
                      <a:pt x="23" y="7"/>
                      <a:pt x="18" y="6"/>
                      <a:pt x="15" y="7"/>
                    </a:cubicBezTo>
                    <a:cubicBezTo>
                      <a:pt x="11" y="22"/>
                      <a:pt x="25" y="18"/>
                      <a:pt x="23" y="31"/>
                    </a:cubicBezTo>
                    <a:cubicBezTo>
                      <a:pt x="11" y="42"/>
                      <a:pt x="0" y="28"/>
                      <a:pt x="3" y="11"/>
                    </a:cubicBezTo>
                    <a:cubicBezTo>
                      <a:pt x="15" y="14"/>
                      <a:pt x="11" y="0"/>
                      <a:pt x="2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956"/>
              <p:cNvSpPr>
                <a:spLocks/>
              </p:cNvSpPr>
              <p:nvPr/>
            </p:nvSpPr>
            <p:spPr bwMode="auto">
              <a:xfrm>
                <a:off x="1762" y="1833"/>
                <a:ext cx="8" cy="10"/>
              </a:xfrm>
              <a:custGeom>
                <a:avLst/>
                <a:gdLst>
                  <a:gd name="T0" fmla="*/ 0 w 21"/>
                  <a:gd name="T1" fmla="*/ 9 h 24"/>
                  <a:gd name="T2" fmla="*/ 20 w 21"/>
                  <a:gd name="T3" fmla="*/ 1 h 24"/>
                  <a:gd name="T4" fmla="*/ 12 w 21"/>
                  <a:gd name="T5" fmla="*/ 9 h 24"/>
                  <a:gd name="T6" fmla="*/ 20 w 21"/>
                  <a:gd name="T7" fmla="*/ 13 h 24"/>
                  <a:gd name="T8" fmla="*/ 0 w 21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0" y="9"/>
                    </a:moveTo>
                    <a:cubicBezTo>
                      <a:pt x="1" y="0"/>
                      <a:pt x="10" y="0"/>
                      <a:pt x="20" y="1"/>
                    </a:cubicBezTo>
                    <a:cubicBezTo>
                      <a:pt x="21" y="8"/>
                      <a:pt x="17" y="9"/>
                      <a:pt x="12" y="9"/>
                    </a:cubicBezTo>
                    <a:cubicBezTo>
                      <a:pt x="12" y="13"/>
                      <a:pt x="17" y="12"/>
                      <a:pt x="20" y="13"/>
                    </a:cubicBezTo>
                    <a:cubicBezTo>
                      <a:pt x="16" y="24"/>
                      <a:pt x="6" y="9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957"/>
              <p:cNvSpPr>
                <a:spLocks/>
              </p:cNvSpPr>
              <p:nvPr/>
            </p:nvSpPr>
            <p:spPr bwMode="auto">
              <a:xfrm>
                <a:off x="1784" y="1860"/>
                <a:ext cx="22" cy="15"/>
              </a:xfrm>
              <a:custGeom>
                <a:avLst/>
                <a:gdLst>
                  <a:gd name="T0" fmla="*/ 36 w 54"/>
                  <a:gd name="T1" fmla="*/ 8 h 38"/>
                  <a:gd name="T2" fmla="*/ 52 w 54"/>
                  <a:gd name="T3" fmla="*/ 16 h 38"/>
                  <a:gd name="T4" fmla="*/ 32 w 54"/>
                  <a:gd name="T5" fmla="*/ 20 h 38"/>
                  <a:gd name="T6" fmla="*/ 32 w 54"/>
                  <a:gd name="T7" fmla="*/ 32 h 38"/>
                  <a:gd name="T8" fmla="*/ 16 w 54"/>
                  <a:gd name="T9" fmla="*/ 36 h 38"/>
                  <a:gd name="T10" fmla="*/ 0 w 54"/>
                  <a:gd name="T11" fmla="*/ 28 h 38"/>
                  <a:gd name="T12" fmla="*/ 8 w 54"/>
                  <a:gd name="T13" fmla="*/ 0 h 38"/>
                  <a:gd name="T14" fmla="*/ 44 w 54"/>
                  <a:gd name="T15" fmla="*/ 12 h 38"/>
                  <a:gd name="T16" fmla="*/ 36 w 54"/>
                  <a:gd name="T17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38">
                    <a:moveTo>
                      <a:pt x="36" y="8"/>
                    </a:moveTo>
                    <a:cubicBezTo>
                      <a:pt x="34" y="27"/>
                      <a:pt x="39" y="14"/>
                      <a:pt x="52" y="16"/>
                    </a:cubicBezTo>
                    <a:cubicBezTo>
                      <a:pt x="54" y="24"/>
                      <a:pt x="34" y="29"/>
                      <a:pt x="32" y="20"/>
                    </a:cubicBezTo>
                    <a:cubicBezTo>
                      <a:pt x="27" y="21"/>
                      <a:pt x="27" y="32"/>
                      <a:pt x="32" y="32"/>
                    </a:cubicBezTo>
                    <a:cubicBezTo>
                      <a:pt x="29" y="38"/>
                      <a:pt x="26" y="31"/>
                      <a:pt x="16" y="36"/>
                    </a:cubicBezTo>
                    <a:cubicBezTo>
                      <a:pt x="18" y="17"/>
                      <a:pt x="13" y="30"/>
                      <a:pt x="0" y="28"/>
                    </a:cubicBezTo>
                    <a:cubicBezTo>
                      <a:pt x="14" y="15"/>
                      <a:pt x="15" y="22"/>
                      <a:pt x="8" y="0"/>
                    </a:cubicBezTo>
                    <a:cubicBezTo>
                      <a:pt x="25" y="14"/>
                      <a:pt x="36" y="1"/>
                      <a:pt x="44" y="12"/>
                    </a:cubicBezTo>
                    <a:cubicBezTo>
                      <a:pt x="41" y="11"/>
                      <a:pt x="40" y="8"/>
                      <a:pt x="3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958"/>
              <p:cNvSpPr>
                <a:spLocks noEditPoints="1"/>
              </p:cNvSpPr>
              <p:nvPr/>
            </p:nvSpPr>
            <p:spPr bwMode="auto">
              <a:xfrm>
                <a:off x="1415" y="1986"/>
                <a:ext cx="103" cy="127"/>
              </a:xfrm>
              <a:custGeom>
                <a:avLst/>
                <a:gdLst>
                  <a:gd name="T0" fmla="*/ 244 w 255"/>
                  <a:gd name="T1" fmla="*/ 0 h 313"/>
                  <a:gd name="T2" fmla="*/ 228 w 255"/>
                  <a:gd name="T3" fmla="*/ 64 h 313"/>
                  <a:gd name="T4" fmla="*/ 216 w 255"/>
                  <a:gd name="T5" fmla="*/ 68 h 313"/>
                  <a:gd name="T6" fmla="*/ 160 w 255"/>
                  <a:gd name="T7" fmla="*/ 144 h 313"/>
                  <a:gd name="T8" fmla="*/ 140 w 255"/>
                  <a:gd name="T9" fmla="*/ 172 h 313"/>
                  <a:gd name="T10" fmla="*/ 120 w 255"/>
                  <a:gd name="T11" fmla="*/ 204 h 313"/>
                  <a:gd name="T12" fmla="*/ 44 w 255"/>
                  <a:gd name="T13" fmla="*/ 276 h 313"/>
                  <a:gd name="T14" fmla="*/ 20 w 255"/>
                  <a:gd name="T15" fmla="*/ 280 h 313"/>
                  <a:gd name="T16" fmla="*/ 0 w 255"/>
                  <a:gd name="T17" fmla="*/ 268 h 313"/>
                  <a:gd name="T18" fmla="*/ 16 w 255"/>
                  <a:gd name="T19" fmla="*/ 232 h 313"/>
                  <a:gd name="T20" fmla="*/ 24 w 255"/>
                  <a:gd name="T21" fmla="*/ 228 h 313"/>
                  <a:gd name="T22" fmla="*/ 88 w 255"/>
                  <a:gd name="T23" fmla="*/ 100 h 313"/>
                  <a:gd name="T24" fmla="*/ 168 w 255"/>
                  <a:gd name="T25" fmla="*/ 40 h 313"/>
                  <a:gd name="T26" fmla="*/ 228 w 255"/>
                  <a:gd name="T27" fmla="*/ 32 h 313"/>
                  <a:gd name="T28" fmla="*/ 236 w 255"/>
                  <a:gd name="T29" fmla="*/ 24 h 313"/>
                  <a:gd name="T30" fmla="*/ 228 w 255"/>
                  <a:gd name="T31" fmla="*/ 32 h 313"/>
                  <a:gd name="T32" fmla="*/ 196 w 255"/>
                  <a:gd name="T33" fmla="*/ 68 h 313"/>
                  <a:gd name="T34" fmla="*/ 184 w 255"/>
                  <a:gd name="T35" fmla="*/ 60 h 313"/>
                  <a:gd name="T36" fmla="*/ 148 w 255"/>
                  <a:gd name="T37" fmla="*/ 76 h 313"/>
                  <a:gd name="T38" fmla="*/ 148 w 255"/>
                  <a:gd name="T39" fmla="*/ 76 h 313"/>
                  <a:gd name="T40" fmla="*/ 204 w 255"/>
                  <a:gd name="T41" fmla="*/ 84 h 313"/>
                  <a:gd name="T42" fmla="*/ 204 w 255"/>
                  <a:gd name="T43" fmla="*/ 96 h 313"/>
                  <a:gd name="T44" fmla="*/ 176 w 255"/>
                  <a:gd name="T45" fmla="*/ 100 h 313"/>
                  <a:gd name="T46" fmla="*/ 172 w 255"/>
                  <a:gd name="T47" fmla="*/ 88 h 313"/>
                  <a:gd name="T48" fmla="*/ 120 w 255"/>
                  <a:gd name="T49" fmla="*/ 112 h 313"/>
                  <a:gd name="T50" fmla="*/ 128 w 255"/>
                  <a:gd name="T51" fmla="*/ 104 h 313"/>
                  <a:gd name="T52" fmla="*/ 120 w 255"/>
                  <a:gd name="T53" fmla="*/ 112 h 313"/>
                  <a:gd name="T54" fmla="*/ 108 w 255"/>
                  <a:gd name="T55" fmla="*/ 116 h 313"/>
                  <a:gd name="T56" fmla="*/ 96 w 255"/>
                  <a:gd name="T57" fmla="*/ 108 h 313"/>
                  <a:gd name="T58" fmla="*/ 176 w 255"/>
                  <a:gd name="T59" fmla="*/ 120 h 313"/>
                  <a:gd name="T60" fmla="*/ 184 w 255"/>
                  <a:gd name="T61" fmla="*/ 112 h 313"/>
                  <a:gd name="T62" fmla="*/ 176 w 255"/>
                  <a:gd name="T63" fmla="*/ 120 h 313"/>
                  <a:gd name="T64" fmla="*/ 160 w 255"/>
                  <a:gd name="T65" fmla="*/ 128 h 313"/>
                  <a:gd name="T66" fmla="*/ 152 w 255"/>
                  <a:gd name="T67" fmla="*/ 128 h 313"/>
                  <a:gd name="T68" fmla="*/ 128 w 255"/>
                  <a:gd name="T69" fmla="*/ 124 h 313"/>
                  <a:gd name="T70" fmla="*/ 112 w 255"/>
                  <a:gd name="T71" fmla="*/ 140 h 313"/>
                  <a:gd name="T72" fmla="*/ 104 w 255"/>
                  <a:gd name="T73" fmla="*/ 132 h 313"/>
                  <a:gd name="T74" fmla="*/ 88 w 255"/>
                  <a:gd name="T75" fmla="*/ 148 h 313"/>
                  <a:gd name="T76" fmla="*/ 88 w 255"/>
                  <a:gd name="T77" fmla="*/ 148 h 313"/>
                  <a:gd name="T78" fmla="*/ 116 w 255"/>
                  <a:gd name="T79" fmla="*/ 164 h 313"/>
                  <a:gd name="T80" fmla="*/ 108 w 255"/>
                  <a:gd name="T81" fmla="*/ 156 h 313"/>
                  <a:gd name="T82" fmla="*/ 88 w 255"/>
                  <a:gd name="T83" fmla="*/ 160 h 313"/>
                  <a:gd name="T84" fmla="*/ 72 w 255"/>
                  <a:gd name="T85" fmla="*/ 168 h 313"/>
                  <a:gd name="T86" fmla="*/ 72 w 255"/>
                  <a:gd name="T87" fmla="*/ 168 h 313"/>
                  <a:gd name="T88" fmla="*/ 128 w 255"/>
                  <a:gd name="T89" fmla="*/ 188 h 313"/>
                  <a:gd name="T90" fmla="*/ 116 w 255"/>
                  <a:gd name="T91" fmla="*/ 188 h 313"/>
                  <a:gd name="T92" fmla="*/ 100 w 255"/>
                  <a:gd name="T93" fmla="*/ 196 h 313"/>
                  <a:gd name="T94" fmla="*/ 92 w 255"/>
                  <a:gd name="T95" fmla="*/ 192 h 313"/>
                  <a:gd name="T96" fmla="*/ 48 w 255"/>
                  <a:gd name="T97" fmla="*/ 196 h 313"/>
                  <a:gd name="T98" fmla="*/ 100 w 255"/>
                  <a:gd name="T99" fmla="*/ 208 h 313"/>
                  <a:gd name="T100" fmla="*/ 72 w 255"/>
                  <a:gd name="T101" fmla="*/ 220 h 313"/>
                  <a:gd name="T102" fmla="*/ 76 w 255"/>
                  <a:gd name="T103" fmla="*/ 212 h 313"/>
                  <a:gd name="T104" fmla="*/ 52 w 255"/>
                  <a:gd name="T105" fmla="*/ 220 h 313"/>
                  <a:gd name="T106" fmla="*/ 80 w 255"/>
                  <a:gd name="T107" fmla="*/ 248 h 313"/>
                  <a:gd name="T108" fmla="*/ 92 w 255"/>
                  <a:gd name="T109" fmla="*/ 240 h 313"/>
                  <a:gd name="T110" fmla="*/ 80 w 255"/>
                  <a:gd name="T111" fmla="*/ 248 h 313"/>
                  <a:gd name="T112" fmla="*/ 68 w 255"/>
                  <a:gd name="T113" fmla="*/ 256 h 313"/>
                  <a:gd name="T114" fmla="*/ 56 w 255"/>
                  <a:gd name="T115" fmla="*/ 252 h 313"/>
                  <a:gd name="T116" fmla="*/ 32 w 255"/>
                  <a:gd name="T117" fmla="*/ 256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5" h="313">
                    <a:moveTo>
                      <a:pt x="184" y="44"/>
                    </a:moveTo>
                    <a:cubicBezTo>
                      <a:pt x="188" y="14"/>
                      <a:pt x="218" y="8"/>
                      <a:pt x="244" y="0"/>
                    </a:cubicBezTo>
                    <a:cubicBezTo>
                      <a:pt x="244" y="4"/>
                      <a:pt x="249" y="3"/>
                      <a:pt x="252" y="4"/>
                    </a:cubicBezTo>
                    <a:cubicBezTo>
                      <a:pt x="255" y="35"/>
                      <a:pt x="229" y="37"/>
                      <a:pt x="228" y="64"/>
                    </a:cubicBezTo>
                    <a:cubicBezTo>
                      <a:pt x="213" y="70"/>
                      <a:pt x="227" y="46"/>
                      <a:pt x="212" y="52"/>
                    </a:cubicBezTo>
                    <a:cubicBezTo>
                      <a:pt x="200" y="56"/>
                      <a:pt x="214" y="65"/>
                      <a:pt x="216" y="68"/>
                    </a:cubicBezTo>
                    <a:cubicBezTo>
                      <a:pt x="213" y="109"/>
                      <a:pt x="184" y="124"/>
                      <a:pt x="172" y="156"/>
                    </a:cubicBezTo>
                    <a:cubicBezTo>
                      <a:pt x="162" y="158"/>
                      <a:pt x="174" y="138"/>
                      <a:pt x="160" y="144"/>
                    </a:cubicBezTo>
                    <a:cubicBezTo>
                      <a:pt x="155" y="154"/>
                      <a:pt x="166" y="159"/>
                      <a:pt x="160" y="180"/>
                    </a:cubicBezTo>
                    <a:cubicBezTo>
                      <a:pt x="148" y="183"/>
                      <a:pt x="155" y="166"/>
                      <a:pt x="140" y="172"/>
                    </a:cubicBezTo>
                    <a:cubicBezTo>
                      <a:pt x="130" y="182"/>
                      <a:pt x="148" y="181"/>
                      <a:pt x="144" y="196"/>
                    </a:cubicBezTo>
                    <a:cubicBezTo>
                      <a:pt x="139" y="202"/>
                      <a:pt x="125" y="198"/>
                      <a:pt x="120" y="204"/>
                    </a:cubicBezTo>
                    <a:cubicBezTo>
                      <a:pt x="125" y="238"/>
                      <a:pt x="92" y="230"/>
                      <a:pt x="100" y="256"/>
                    </a:cubicBezTo>
                    <a:cubicBezTo>
                      <a:pt x="77" y="257"/>
                      <a:pt x="64" y="286"/>
                      <a:pt x="44" y="276"/>
                    </a:cubicBezTo>
                    <a:cubicBezTo>
                      <a:pt x="35" y="275"/>
                      <a:pt x="42" y="290"/>
                      <a:pt x="40" y="296"/>
                    </a:cubicBezTo>
                    <a:cubicBezTo>
                      <a:pt x="25" y="299"/>
                      <a:pt x="31" y="281"/>
                      <a:pt x="20" y="280"/>
                    </a:cubicBezTo>
                    <a:cubicBezTo>
                      <a:pt x="8" y="288"/>
                      <a:pt x="32" y="313"/>
                      <a:pt x="4" y="308"/>
                    </a:cubicBezTo>
                    <a:cubicBezTo>
                      <a:pt x="2" y="298"/>
                      <a:pt x="1" y="287"/>
                      <a:pt x="0" y="268"/>
                    </a:cubicBezTo>
                    <a:cubicBezTo>
                      <a:pt x="13" y="266"/>
                      <a:pt x="12" y="276"/>
                      <a:pt x="20" y="268"/>
                    </a:cubicBezTo>
                    <a:cubicBezTo>
                      <a:pt x="15" y="256"/>
                      <a:pt x="8" y="247"/>
                      <a:pt x="16" y="232"/>
                    </a:cubicBezTo>
                    <a:cubicBezTo>
                      <a:pt x="28" y="229"/>
                      <a:pt x="24" y="243"/>
                      <a:pt x="36" y="240"/>
                    </a:cubicBezTo>
                    <a:cubicBezTo>
                      <a:pt x="40" y="230"/>
                      <a:pt x="28" y="217"/>
                      <a:pt x="24" y="228"/>
                    </a:cubicBezTo>
                    <a:cubicBezTo>
                      <a:pt x="31" y="194"/>
                      <a:pt x="59" y="146"/>
                      <a:pt x="88" y="120"/>
                    </a:cubicBezTo>
                    <a:cubicBezTo>
                      <a:pt x="88" y="113"/>
                      <a:pt x="88" y="107"/>
                      <a:pt x="88" y="100"/>
                    </a:cubicBezTo>
                    <a:cubicBezTo>
                      <a:pt x="105" y="101"/>
                      <a:pt x="100" y="80"/>
                      <a:pt x="120" y="84"/>
                    </a:cubicBezTo>
                    <a:cubicBezTo>
                      <a:pt x="126" y="59"/>
                      <a:pt x="158" y="60"/>
                      <a:pt x="168" y="40"/>
                    </a:cubicBezTo>
                    <a:cubicBezTo>
                      <a:pt x="176" y="38"/>
                      <a:pt x="179" y="43"/>
                      <a:pt x="184" y="44"/>
                    </a:cubicBezTo>
                    <a:close/>
                    <a:moveTo>
                      <a:pt x="228" y="32"/>
                    </a:moveTo>
                    <a:cubicBezTo>
                      <a:pt x="231" y="32"/>
                      <a:pt x="233" y="32"/>
                      <a:pt x="236" y="32"/>
                    </a:cubicBezTo>
                    <a:cubicBezTo>
                      <a:pt x="236" y="29"/>
                      <a:pt x="236" y="27"/>
                      <a:pt x="236" y="24"/>
                    </a:cubicBezTo>
                    <a:cubicBezTo>
                      <a:pt x="233" y="24"/>
                      <a:pt x="231" y="24"/>
                      <a:pt x="228" y="24"/>
                    </a:cubicBezTo>
                    <a:cubicBezTo>
                      <a:pt x="228" y="27"/>
                      <a:pt x="228" y="29"/>
                      <a:pt x="228" y="32"/>
                    </a:cubicBezTo>
                    <a:close/>
                    <a:moveTo>
                      <a:pt x="184" y="68"/>
                    </a:moveTo>
                    <a:cubicBezTo>
                      <a:pt x="188" y="68"/>
                      <a:pt x="192" y="68"/>
                      <a:pt x="196" y="68"/>
                    </a:cubicBezTo>
                    <a:cubicBezTo>
                      <a:pt x="196" y="65"/>
                      <a:pt x="196" y="63"/>
                      <a:pt x="196" y="60"/>
                    </a:cubicBezTo>
                    <a:cubicBezTo>
                      <a:pt x="192" y="60"/>
                      <a:pt x="188" y="60"/>
                      <a:pt x="184" y="60"/>
                    </a:cubicBezTo>
                    <a:cubicBezTo>
                      <a:pt x="184" y="63"/>
                      <a:pt x="184" y="65"/>
                      <a:pt x="184" y="68"/>
                    </a:cubicBezTo>
                    <a:close/>
                    <a:moveTo>
                      <a:pt x="148" y="76"/>
                    </a:moveTo>
                    <a:cubicBezTo>
                      <a:pt x="143" y="76"/>
                      <a:pt x="142" y="71"/>
                      <a:pt x="136" y="72"/>
                    </a:cubicBezTo>
                    <a:cubicBezTo>
                      <a:pt x="130" y="82"/>
                      <a:pt x="150" y="84"/>
                      <a:pt x="148" y="76"/>
                    </a:cubicBezTo>
                    <a:close/>
                    <a:moveTo>
                      <a:pt x="204" y="96"/>
                    </a:moveTo>
                    <a:cubicBezTo>
                      <a:pt x="204" y="92"/>
                      <a:pt x="204" y="88"/>
                      <a:pt x="204" y="84"/>
                    </a:cubicBezTo>
                    <a:cubicBezTo>
                      <a:pt x="200" y="84"/>
                      <a:pt x="196" y="84"/>
                      <a:pt x="192" y="84"/>
                    </a:cubicBezTo>
                    <a:cubicBezTo>
                      <a:pt x="191" y="93"/>
                      <a:pt x="195" y="97"/>
                      <a:pt x="204" y="96"/>
                    </a:cubicBezTo>
                    <a:close/>
                    <a:moveTo>
                      <a:pt x="168" y="96"/>
                    </a:moveTo>
                    <a:cubicBezTo>
                      <a:pt x="172" y="96"/>
                      <a:pt x="173" y="99"/>
                      <a:pt x="176" y="100"/>
                    </a:cubicBezTo>
                    <a:cubicBezTo>
                      <a:pt x="176" y="96"/>
                      <a:pt x="179" y="95"/>
                      <a:pt x="180" y="92"/>
                    </a:cubicBezTo>
                    <a:cubicBezTo>
                      <a:pt x="176" y="92"/>
                      <a:pt x="175" y="89"/>
                      <a:pt x="172" y="88"/>
                    </a:cubicBezTo>
                    <a:cubicBezTo>
                      <a:pt x="172" y="92"/>
                      <a:pt x="169" y="93"/>
                      <a:pt x="168" y="96"/>
                    </a:cubicBezTo>
                    <a:close/>
                    <a:moveTo>
                      <a:pt x="120" y="112"/>
                    </a:moveTo>
                    <a:cubicBezTo>
                      <a:pt x="123" y="112"/>
                      <a:pt x="125" y="112"/>
                      <a:pt x="128" y="112"/>
                    </a:cubicBezTo>
                    <a:cubicBezTo>
                      <a:pt x="128" y="109"/>
                      <a:pt x="128" y="107"/>
                      <a:pt x="128" y="104"/>
                    </a:cubicBezTo>
                    <a:cubicBezTo>
                      <a:pt x="125" y="104"/>
                      <a:pt x="123" y="104"/>
                      <a:pt x="120" y="104"/>
                    </a:cubicBezTo>
                    <a:cubicBezTo>
                      <a:pt x="120" y="107"/>
                      <a:pt x="120" y="109"/>
                      <a:pt x="120" y="112"/>
                    </a:cubicBezTo>
                    <a:close/>
                    <a:moveTo>
                      <a:pt x="96" y="116"/>
                    </a:moveTo>
                    <a:cubicBezTo>
                      <a:pt x="100" y="116"/>
                      <a:pt x="104" y="116"/>
                      <a:pt x="108" y="116"/>
                    </a:cubicBezTo>
                    <a:cubicBezTo>
                      <a:pt x="108" y="113"/>
                      <a:pt x="108" y="111"/>
                      <a:pt x="108" y="108"/>
                    </a:cubicBezTo>
                    <a:cubicBezTo>
                      <a:pt x="104" y="108"/>
                      <a:pt x="100" y="108"/>
                      <a:pt x="96" y="108"/>
                    </a:cubicBezTo>
                    <a:cubicBezTo>
                      <a:pt x="96" y="111"/>
                      <a:pt x="96" y="113"/>
                      <a:pt x="96" y="116"/>
                    </a:cubicBezTo>
                    <a:close/>
                    <a:moveTo>
                      <a:pt x="176" y="120"/>
                    </a:moveTo>
                    <a:cubicBezTo>
                      <a:pt x="179" y="120"/>
                      <a:pt x="181" y="120"/>
                      <a:pt x="184" y="120"/>
                    </a:cubicBezTo>
                    <a:cubicBezTo>
                      <a:pt x="184" y="117"/>
                      <a:pt x="184" y="115"/>
                      <a:pt x="184" y="112"/>
                    </a:cubicBezTo>
                    <a:cubicBezTo>
                      <a:pt x="181" y="112"/>
                      <a:pt x="179" y="112"/>
                      <a:pt x="176" y="112"/>
                    </a:cubicBezTo>
                    <a:cubicBezTo>
                      <a:pt x="176" y="115"/>
                      <a:pt x="176" y="117"/>
                      <a:pt x="176" y="120"/>
                    </a:cubicBezTo>
                    <a:close/>
                    <a:moveTo>
                      <a:pt x="152" y="128"/>
                    </a:moveTo>
                    <a:cubicBezTo>
                      <a:pt x="155" y="128"/>
                      <a:pt x="157" y="128"/>
                      <a:pt x="160" y="128"/>
                    </a:cubicBezTo>
                    <a:cubicBezTo>
                      <a:pt x="166" y="118"/>
                      <a:pt x="146" y="116"/>
                      <a:pt x="148" y="124"/>
                    </a:cubicBezTo>
                    <a:cubicBezTo>
                      <a:pt x="150" y="124"/>
                      <a:pt x="153" y="125"/>
                      <a:pt x="152" y="128"/>
                    </a:cubicBezTo>
                    <a:close/>
                    <a:moveTo>
                      <a:pt x="128" y="124"/>
                    </a:moveTo>
                    <a:cubicBezTo>
                      <a:pt x="114" y="143"/>
                      <a:pt x="151" y="129"/>
                      <a:pt x="128" y="124"/>
                    </a:cubicBezTo>
                    <a:close/>
                    <a:moveTo>
                      <a:pt x="104" y="140"/>
                    </a:moveTo>
                    <a:cubicBezTo>
                      <a:pt x="107" y="140"/>
                      <a:pt x="109" y="140"/>
                      <a:pt x="112" y="140"/>
                    </a:cubicBezTo>
                    <a:cubicBezTo>
                      <a:pt x="112" y="137"/>
                      <a:pt x="112" y="135"/>
                      <a:pt x="112" y="132"/>
                    </a:cubicBezTo>
                    <a:cubicBezTo>
                      <a:pt x="109" y="132"/>
                      <a:pt x="107" y="132"/>
                      <a:pt x="104" y="132"/>
                    </a:cubicBezTo>
                    <a:cubicBezTo>
                      <a:pt x="104" y="135"/>
                      <a:pt x="104" y="137"/>
                      <a:pt x="104" y="140"/>
                    </a:cubicBezTo>
                    <a:close/>
                    <a:moveTo>
                      <a:pt x="88" y="148"/>
                    </a:moveTo>
                    <a:cubicBezTo>
                      <a:pt x="88" y="145"/>
                      <a:pt x="88" y="143"/>
                      <a:pt x="88" y="140"/>
                    </a:cubicBezTo>
                    <a:cubicBezTo>
                      <a:pt x="81" y="127"/>
                      <a:pt x="68" y="152"/>
                      <a:pt x="88" y="148"/>
                    </a:cubicBezTo>
                    <a:close/>
                    <a:moveTo>
                      <a:pt x="108" y="164"/>
                    </a:moveTo>
                    <a:cubicBezTo>
                      <a:pt x="111" y="164"/>
                      <a:pt x="113" y="164"/>
                      <a:pt x="116" y="164"/>
                    </a:cubicBezTo>
                    <a:cubicBezTo>
                      <a:pt x="116" y="161"/>
                      <a:pt x="116" y="159"/>
                      <a:pt x="116" y="156"/>
                    </a:cubicBezTo>
                    <a:cubicBezTo>
                      <a:pt x="113" y="156"/>
                      <a:pt x="111" y="156"/>
                      <a:pt x="108" y="156"/>
                    </a:cubicBezTo>
                    <a:cubicBezTo>
                      <a:pt x="108" y="159"/>
                      <a:pt x="108" y="161"/>
                      <a:pt x="108" y="164"/>
                    </a:cubicBezTo>
                    <a:close/>
                    <a:moveTo>
                      <a:pt x="88" y="160"/>
                    </a:moveTo>
                    <a:cubicBezTo>
                      <a:pt x="85" y="184"/>
                      <a:pt x="106" y="163"/>
                      <a:pt x="88" y="160"/>
                    </a:cubicBezTo>
                    <a:close/>
                    <a:moveTo>
                      <a:pt x="72" y="168"/>
                    </a:moveTo>
                    <a:cubicBezTo>
                      <a:pt x="68" y="165"/>
                      <a:pt x="61" y="170"/>
                      <a:pt x="60" y="172"/>
                    </a:cubicBezTo>
                    <a:cubicBezTo>
                      <a:pt x="54" y="187"/>
                      <a:pt x="80" y="175"/>
                      <a:pt x="72" y="168"/>
                    </a:cubicBezTo>
                    <a:close/>
                    <a:moveTo>
                      <a:pt x="116" y="188"/>
                    </a:moveTo>
                    <a:cubicBezTo>
                      <a:pt x="120" y="188"/>
                      <a:pt x="124" y="188"/>
                      <a:pt x="128" y="188"/>
                    </a:cubicBezTo>
                    <a:cubicBezTo>
                      <a:pt x="129" y="179"/>
                      <a:pt x="125" y="175"/>
                      <a:pt x="116" y="176"/>
                    </a:cubicBezTo>
                    <a:cubicBezTo>
                      <a:pt x="116" y="180"/>
                      <a:pt x="116" y="184"/>
                      <a:pt x="116" y="188"/>
                    </a:cubicBezTo>
                    <a:close/>
                    <a:moveTo>
                      <a:pt x="92" y="192"/>
                    </a:moveTo>
                    <a:cubicBezTo>
                      <a:pt x="96" y="192"/>
                      <a:pt x="97" y="195"/>
                      <a:pt x="100" y="196"/>
                    </a:cubicBezTo>
                    <a:cubicBezTo>
                      <a:pt x="100" y="190"/>
                      <a:pt x="101" y="182"/>
                      <a:pt x="92" y="184"/>
                    </a:cubicBezTo>
                    <a:cubicBezTo>
                      <a:pt x="92" y="187"/>
                      <a:pt x="92" y="189"/>
                      <a:pt x="92" y="192"/>
                    </a:cubicBezTo>
                    <a:close/>
                    <a:moveTo>
                      <a:pt x="48" y="196"/>
                    </a:moveTo>
                    <a:cubicBezTo>
                      <a:pt x="36" y="209"/>
                      <a:pt x="63" y="208"/>
                      <a:pt x="48" y="196"/>
                    </a:cubicBezTo>
                    <a:close/>
                    <a:moveTo>
                      <a:pt x="100" y="220"/>
                    </a:moveTo>
                    <a:cubicBezTo>
                      <a:pt x="112" y="226"/>
                      <a:pt x="112" y="202"/>
                      <a:pt x="100" y="208"/>
                    </a:cubicBezTo>
                    <a:cubicBezTo>
                      <a:pt x="100" y="212"/>
                      <a:pt x="100" y="216"/>
                      <a:pt x="100" y="220"/>
                    </a:cubicBezTo>
                    <a:close/>
                    <a:moveTo>
                      <a:pt x="72" y="220"/>
                    </a:moveTo>
                    <a:cubicBezTo>
                      <a:pt x="77" y="220"/>
                      <a:pt x="78" y="225"/>
                      <a:pt x="84" y="224"/>
                    </a:cubicBezTo>
                    <a:cubicBezTo>
                      <a:pt x="84" y="217"/>
                      <a:pt x="81" y="214"/>
                      <a:pt x="76" y="212"/>
                    </a:cubicBezTo>
                    <a:cubicBezTo>
                      <a:pt x="76" y="216"/>
                      <a:pt x="73" y="217"/>
                      <a:pt x="72" y="220"/>
                    </a:cubicBezTo>
                    <a:close/>
                    <a:moveTo>
                      <a:pt x="52" y="220"/>
                    </a:moveTo>
                    <a:cubicBezTo>
                      <a:pt x="49" y="244"/>
                      <a:pt x="70" y="223"/>
                      <a:pt x="52" y="220"/>
                    </a:cubicBezTo>
                    <a:close/>
                    <a:moveTo>
                      <a:pt x="80" y="248"/>
                    </a:moveTo>
                    <a:cubicBezTo>
                      <a:pt x="84" y="248"/>
                      <a:pt x="88" y="248"/>
                      <a:pt x="92" y="248"/>
                    </a:cubicBezTo>
                    <a:cubicBezTo>
                      <a:pt x="92" y="245"/>
                      <a:pt x="92" y="243"/>
                      <a:pt x="92" y="240"/>
                    </a:cubicBezTo>
                    <a:cubicBezTo>
                      <a:pt x="88" y="240"/>
                      <a:pt x="84" y="240"/>
                      <a:pt x="80" y="240"/>
                    </a:cubicBezTo>
                    <a:cubicBezTo>
                      <a:pt x="80" y="243"/>
                      <a:pt x="80" y="245"/>
                      <a:pt x="80" y="248"/>
                    </a:cubicBezTo>
                    <a:close/>
                    <a:moveTo>
                      <a:pt x="56" y="252"/>
                    </a:moveTo>
                    <a:cubicBezTo>
                      <a:pt x="61" y="252"/>
                      <a:pt x="62" y="257"/>
                      <a:pt x="68" y="256"/>
                    </a:cubicBezTo>
                    <a:cubicBezTo>
                      <a:pt x="68" y="249"/>
                      <a:pt x="65" y="246"/>
                      <a:pt x="60" y="244"/>
                    </a:cubicBezTo>
                    <a:cubicBezTo>
                      <a:pt x="60" y="248"/>
                      <a:pt x="57" y="249"/>
                      <a:pt x="56" y="252"/>
                    </a:cubicBezTo>
                    <a:close/>
                    <a:moveTo>
                      <a:pt x="44" y="256"/>
                    </a:moveTo>
                    <a:cubicBezTo>
                      <a:pt x="43" y="253"/>
                      <a:pt x="33" y="251"/>
                      <a:pt x="32" y="256"/>
                    </a:cubicBezTo>
                    <a:cubicBezTo>
                      <a:pt x="29" y="265"/>
                      <a:pt x="48" y="265"/>
                      <a:pt x="44" y="2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959"/>
              <p:cNvSpPr>
                <a:spLocks noEditPoints="1"/>
              </p:cNvSpPr>
              <p:nvPr/>
            </p:nvSpPr>
            <p:spPr bwMode="auto">
              <a:xfrm>
                <a:off x="1764" y="2072"/>
                <a:ext cx="108" cy="154"/>
              </a:xfrm>
              <a:custGeom>
                <a:avLst/>
                <a:gdLst>
                  <a:gd name="T0" fmla="*/ 245 w 265"/>
                  <a:gd name="T1" fmla="*/ 87 h 379"/>
                  <a:gd name="T2" fmla="*/ 213 w 265"/>
                  <a:gd name="T3" fmla="*/ 163 h 379"/>
                  <a:gd name="T4" fmla="*/ 185 w 265"/>
                  <a:gd name="T5" fmla="*/ 195 h 379"/>
                  <a:gd name="T6" fmla="*/ 145 w 265"/>
                  <a:gd name="T7" fmla="*/ 239 h 379"/>
                  <a:gd name="T8" fmla="*/ 105 w 265"/>
                  <a:gd name="T9" fmla="*/ 299 h 379"/>
                  <a:gd name="T10" fmla="*/ 25 w 265"/>
                  <a:gd name="T11" fmla="*/ 355 h 379"/>
                  <a:gd name="T12" fmla="*/ 13 w 265"/>
                  <a:gd name="T13" fmla="*/ 283 h 379"/>
                  <a:gd name="T14" fmla="*/ 73 w 265"/>
                  <a:gd name="T15" fmla="*/ 147 h 379"/>
                  <a:gd name="T16" fmla="*/ 157 w 265"/>
                  <a:gd name="T17" fmla="*/ 59 h 379"/>
                  <a:gd name="T18" fmla="*/ 201 w 265"/>
                  <a:gd name="T19" fmla="*/ 59 h 379"/>
                  <a:gd name="T20" fmla="*/ 249 w 265"/>
                  <a:gd name="T21" fmla="*/ 47 h 379"/>
                  <a:gd name="T22" fmla="*/ 225 w 265"/>
                  <a:gd name="T23" fmla="*/ 51 h 379"/>
                  <a:gd name="T24" fmla="*/ 221 w 265"/>
                  <a:gd name="T25" fmla="*/ 75 h 379"/>
                  <a:gd name="T26" fmla="*/ 221 w 265"/>
                  <a:gd name="T27" fmla="*/ 75 h 379"/>
                  <a:gd name="T28" fmla="*/ 173 w 265"/>
                  <a:gd name="T29" fmla="*/ 91 h 379"/>
                  <a:gd name="T30" fmla="*/ 205 w 265"/>
                  <a:gd name="T31" fmla="*/ 95 h 379"/>
                  <a:gd name="T32" fmla="*/ 189 w 265"/>
                  <a:gd name="T33" fmla="*/ 103 h 379"/>
                  <a:gd name="T34" fmla="*/ 157 w 265"/>
                  <a:gd name="T35" fmla="*/ 107 h 379"/>
                  <a:gd name="T36" fmla="*/ 133 w 265"/>
                  <a:gd name="T37" fmla="*/ 127 h 379"/>
                  <a:gd name="T38" fmla="*/ 185 w 265"/>
                  <a:gd name="T39" fmla="*/ 135 h 379"/>
                  <a:gd name="T40" fmla="*/ 185 w 265"/>
                  <a:gd name="T41" fmla="*/ 135 h 379"/>
                  <a:gd name="T42" fmla="*/ 161 w 265"/>
                  <a:gd name="T43" fmla="*/ 139 h 379"/>
                  <a:gd name="T44" fmla="*/ 137 w 265"/>
                  <a:gd name="T45" fmla="*/ 147 h 379"/>
                  <a:gd name="T46" fmla="*/ 117 w 265"/>
                  <a:gd name="T47" fmla="*/ 147 h 379"/>
                  <a:gd name="T48" fmla="*/ 169 w 265"/>
                  <a:gd name="T49" fmla="*/ 167 h 379"/>
                  <a:gd name="T50" fmla="*/ 169 w 265"/>
                  <a:gd name="T51" fmla="*/ 167 h 379"/>
                  <a:gd name="T52" fmla="*/ 133 w 265"/>
                  <a:gd name="T53" fmla="*/ 179 h 379"/>
                  <a:gd name="T54" fmla="*/ 97 w 265"/>
                  <a:gd name="T55" fmla="*/ 183 h 379"/>
                  <a:gd name="T56" fmla="*/ 85 w 265"/>
                  <a:gd name="T57" fmla="*/ 191 h 379"/>
                  <a:gd name="T58" fmla="*/ 161 w 265"/>
                  <a:gd name="T59" fmla="*/ 195 h 379"/>
                  <a:gd name="T60" fmla="*/ 137 w 265"/>
                  <a:gd name="T61" fmla="*/ 203 h 379"/>
                  <a:gd name="T62" fmla="*/ 105 w 265"/>
                  <a:gd name="T63" fmla="*/ 199 h 379"/>
                  <a:gd name="T64" fmla="*/ 69 w 265"/>
                  <a:gd name="T65" fmla="*/ 215 h 379"/>
                  <a:gd name="T66" fmla="*/ 133 w 265"/>
                  <a:gd name="T67" fmla="*/ 215 h 379"/>
                  <a:gd name="T68" fmla="*/ 121 w 265"/>
                  <a:gd name="T69" fmla="*/ 223 h 379"/>
                  <a:gd name="T70" fmla="*/ 89 w 265"/>
                  <a:gd name="T71" fmla="*/ 227 h 379"/>
                  <a:gd name="T72" fmla="*/ 73 w 265"/>
                  <a:gd name="T73" fmla="*/ 235 h 379"/>
                  <a:gd name="T74" fmla="*/ 49 w 265"/>
                  <a:gd name="T75" fmla="*/ 251 h 379"/>
                  <a:gd name="T76" fmla="*/ 129 w 265"/>
                  <a:gd name="T77" fmla="*/ 247 h 379"/>
                  <a:gd name="T78" fmla="*/ 101 w 265"/>
                  <a:gd name="T79" fmla="*/ 263 h 379"/>
                  <a:gd name="T80" fmla="*/ 77 w 265"/>
                  <a:gd name="T81" fmla="*/ 267 h 379"/>
                  <a:gd name="T82" fmla="*/ 45 w 265"/>
                  <a:gd name="T83" fmla="*/ 275 h 379"/>
                  <a:gd name="T84" fmla="*/ 45 w 265"/>
                  <a:gd name="T85" fmla="*/ 275 h 379"/>
                  <a:gd name="T86" fmla="*/ 101 w 265"/>
                  <a:gd name="T87" fmla="*/ 279 h 379"/>
                  <a:gd name="T88" fmla="*/ 85 w 265"/>
                  <a:gd name="T89" fmla="*/ 283 h 379"/>
                  <a:gd name="T90" fmla="*/ 53 w 265"/>
                  <a:gd name="T91" fmla="*/ 287 h 379"/>
                  <a:gd name="T92" fmla="*/ 29 w 265"/>
                  <a:gd name="T93" fmla="*/ 295 h 379"/>
                  <a:gd name="T94" fmla="*/ 81 w 265"/>
                  <a:gd name="T95" fmla="*/ 307 h 379"/>
                  <a:gd name="T96" fmla="*/ 61 w 265"/>
                  <a:gd name="T97" fmla="*/ 311 h 379"/>
                  <a:gd name="T98" fmla="*/ 41 w 265"/>
                  <a:gd name="T99" fmla="*/ 319 h 379"/>
                  <a:gd name="T100" fmla="*/ 41 w 265"/>
                  <a:gd name="T101" fmla="*/ 343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5" h="379">
                    <a:moveTo>
                      <a:pt x="245" y="3"/>
                    </a:moveTo>
                    <a:cubicBezTo>
                      <a:pt x="260" y="0"/>
                      <a:pt x="250" y="22"/>
                      <a:pt x="265" y="19"/>
                    </a:cubicBezTo>
                    <a:cubicBezTo>
                      <a:pt x="263" y="29"/>
                      <a:pt x="259" y="37"/>
                      <a:pt x="261" y="51"/>
                    </a:cubicBezTo>
                    <a:cubicBezTo>
                      <a:pt x="245" y="53"/>
                      <a:pt x="243" y="67"/>
                      <a:pt x="245" y="87"/>
                    </a:cubicBezTo>
                    <a:cubicBezTo>
                      <a:pt x="238" y="95"/>
                      <a:pt x="233" y="82"/>
                      <a:pt x="225" y="91"/>
                    </a:cubicBezTo>
                    <a:cubicBezTo>
                      <a:pt x="226" y="100"/>
                      <a:pt x="231" y="106"/>
                      <a:pt x="229" y="119"/>
                    </a:cubicBezTo>
                    <a:cubicBezTo>
                      <a:pt x="221" y="127"/>
                      <a:pt x="222" y="117"/>
                      <a:pt x="209" y="119"/>
                    </a:cubicBezTo>
                    <a:cubicBezTo>
                      <a:pt x="216" y="136"/>
                      <a:pt x="216" y="140"/>
                      <a:pt x="213" y="163"/>
                    </a:cubicBezTo>
                    <a:cubicBezTo>
                      <a:pt x="198" y="169"/>
                      <a:pt x="212" y="145"/>
                      <a:pt x="197" y="151"/>
                    </a:cubicBezTo>
                    <a:cubicBezTo>
                      <a:pt x="192" y="163"/>
                      <a:pt x="205" y="173"/>
                      <a:pt x="193" y="191"/>
                    </a:cubicBezTo>
                    <a:cubicBezTo>
                      <a:pt x="187" y="186"/>
                      <a:pt x="183" y="173"/>
                      <a:pt x="173" y="183"/>
                    </a:cubicBezTo>
                    <a:cubicBezTo>
                      <a:pt x="172" y="192"/>
                      <a:pt x="185" y="187"/>
                      <a:pt x="185" y="195"/>
                    </a:cubicBezTo>
                    <a:cubicBezTo>
                      <a:pt x="185" y="210"/>
                      <a:pt x="173" y="213"/>
                      <a:pt x="157" y="211"/>
                    </a:cubicBezTo>
                    <a:cubicBezTo>
                      <a:pt x="156" y="220"/>
                      <a:pt x="160" y="224"/>
                      <a:pt x="169" y="223"/>
                    </a:cubicBezTo>
                    <a:cubicBezTo>
                      <a:pt x="168" y="232"/>
                      <a:pt x="164" y="240"/>
                      <a:pt x="161" y="247"/>
                    </a:cubicBezTo>
                    <a:cubicBezTo>
                      <a:pt x="150" y="250"/>
                      <a:pt x="153" y="239"/>
                      <a:pt x="145" y="239"/>
                    </a:cubicBezTo>
                    <a:cubicBezTo>
                      <a:pt x="136" y="248"/>
                      <a:pt x="148" y="253"/>
                      <a:pt x="145" y="267"/>
                    </a:cubicBezTo>
                    <a:cubicBezTo>
                      <a:pt x="140" y="272"/>
                      <a:pt x="131" y="272"/>
                      <a:pt x="121" y="271"/>
                    </a:cubicBezTo>
                    <a:cubicBezTo>
                      <a:pt x="121" y="280"/>
                      <a:pt x="128" y="283"/>
                      <a:pt x="125" y="295"/>
                    </a:cubicBezTo>
                    <a:cubicBezTo>
                      <a:pt x="115" y="293"/>
                      <a:pt x="116" y="302"/>
                      <a:pt x="105" y="299"/>
                    </a:cubicBezTo>
                    <a:cubicBezTo>
                      <a:pt x="108" y="326"/>
                      <a:pt x="85" y="339"/>
                      <a:pt x="69" y="335"/>
                    </a:cubicBezTo>
                    <a:cubicBezTo>
                      <a:pt x="73" y="360"/>
                      <a:pt x="49" y="354"/>
                      <a:pt x="41" y="375"/>
                    </a:cubicBezTo>
                    <a:cubicBezTo>
                      <a:pt x="27" y="367"/>
                      <a:pt x="26" y="377"/>
                      <a:pt x="13" y="379"/>
                    </a:cubicBezTo>
                    <a:cubicBezTo>
                      <a:pt x="8" y="362"/>
                      <a:pt x="11" y="360"/>
                      <a:pt x="25" y="355"/>
                    </a:cubicBezTo>
                    <a:cubicBezTo>
                      <a:pt x="21" y="342"/>
                      <a:pt x="18" y="353"/>
                      <a:pt x="5" y="351"/>
                    </a:cubicBezTo>
                    <a:cubicBezTo>
                      <a:pt x="0" y="334"/>
                      <a:pt x="13" y="335"/>
                      <a:pt x="21" y="331"/>
                    </a:cubicBezTo>
                    <a:cubicBezTo>
                      <a:pt x="20" y="324"/>
                      <a:pt x="7" y="329"/>
                      <a:pt x="5" y="323"/>
                    </a:cubicBezTo>
                    <a:cubicBezTo>
                      <a:pt x="15" y="308"/>
                      <a:pt x="8" y="299"/>
                      <a:pt x="13" y="283"/>
                    </a:cubicBezTo>
                    <a:cubicBezTo>
                      <a:pt x="20" y="275"/>
                      <a:pt x="25" y="288"/>
                      <a:pt x="33" y="279"/>
                    </a:cubicBezTo>
                    <a:cubicBezTo>
                      <a:pt x="1" y="262"/>
                      <a:pt x="47" y="229"/>
                      <a:pt x="37" y="211"/>
                    </a:cubicBezTo>
                    <a:cubicBezTo>
                      <a:pt x="59" y="203"/>
                      <a:pt x="57" y="169"/>
                      <a:pt x="81" y="163"/>
                    </a:cubicBezTo>
                    <a:cubicBezTo>
                      <a:pt x="81" y="155"/>
                      <a:pt x="70" y="158"/>
                      <a:pt x="73" y="147"/>
                    </a:cubicBezTo>
                    <a:cubicBezTo>
                      <a:pt x="79" y="141"/>
                      <a:pt x="89" y="139"/>
                      <a:pt x="97" y="135"/>
                    </a:cubicBezTo>
                    <a:cubicBezTo>
                      <a:pt x="87" y="109"/>
                      <a:pt x="122" y="100"/>
                      <a:pt x="137" y="99"/>
                    </a:cubicBezTo>
                    <a:cubicBezTo>
                      <a:pt x="139" y="89"/>
                      <a:pt x="130" y="90"/>
                      <a:pt x="133" y="79"/>
                    </a:cubicBezTo>
                    <a:cubicBezTo>
                      <a:pt x="148" y="80"/>
                      <a:pt x="156" y="73"/>
                      <a:pt x="157" y="59"/>
                    </a:cubicBezTo>
                    <a:cubicBezTo>
                      <a:pt x="164" y="58"/>
                      <a:pt x="165" y="64"/>
                      <a:pt x="173" y="63"/>
                    </a:cubicBezTo>
                    <a:cubicBezTo>
                      <a:pt x="182" y="39"/>
                      <a:pt x="213" y="20"/>
                      <a:pt x="237" y="23"/>
                    </a:cubicBezTo>
                    <a:cubicBezTo>
                      <a:pt x="248" y="25"/>
                      <a:pt x="234" y="1"/>
                      <a:pt x="245" y="3"/>
                    </a:cubicBezTo>
                    <a:close/>
                    <a:moveTo>
                      <a:pt x="201" y="59"/>
                    </a:moveTo>
                    <a:cubicBezTo>
                      <a:pt x="202" y="50"/>
                      <a:pt x="200" y="44"/>
                      <a:pt x="193" y="43"/>
                    </a:cubicBezTo>
                    <a:cubicBezTo>
                      <a:pt x="187" y="49"/>
                      <a:pt x="189" y="61"/>
                      <a:pt x="201" y="59"/>
                    </a:cubicBezTo>
                    <a:close/>
                    <a:moveTo>
                      <a:pt x="237" y="43"/>
                    </a:moveTo>
                    <a:cubicBezTo>
                      <a:pt x="242" y="43"/>
                      <a:pt x="243" y="48"/>
                      <a:pt x="249" y="47"/>
                    </a:cubicBezTo>
                    <a:cubicBezTo>
                      <a:pt x="249" y="40"/>
                      <a:pt x="246" y="37"/>
                      <a:pt x="241" y="35"/>
                    </a:cubicBezTo>
                    <a:cubicBezTo>
                      <a:pt x="241" y="39"/>
                      <a:pt x="238" y="40"/>
                      <a:pt x="237" y="43"/>
                    </a:cubicBezTo>
                    <a:close/>
                    <a:moveTo>
                      <a:pt x="217" y="51"/>
                    </a:moveTo>
                    <a:cubicBezTo>
                      <a:pt x="220" y="51"/>
                      <a:pt x="222" y="51"/>
                      <a:pt x="225" y="51"/>
                    </a:cubicBezTo>
                    <a:cubicBezTo>
                      <a:pt x="225" y="48"/>
                      <a:pt x="225" y="46"/>
                      <a:pt x="225" y="43"/>
                    </a:cubicBezTo>
                    <a:cubicBezTo>
                      <a:pt x="222" y="43"/>
                      <a:pt x="220" y="43"/>
                      <a:pt x="217" y="43"/>
                    </a:cubicBezTo>
                    <a:cubicBezTo>
                      <a:pt x="217" y="46"/>
                      <a:pt x="217" y="48"/>
                      <a:pt x="217" y="51"/>
                    </a:cubicBezTo>
                    <a:close/>
                    <a:moveTo>
                      <a:pt x="221" y="75"/>
                    </a:moveTo>
                    <a:cubicBezTo>
                      <a:pt x="224" y="75"/>
                      <a:pt x="226" y="75"/>
                      <a:pt x="229" y="75"/>
                    </a:cubicBezTo>
                    <a:cubicBezTo>
                      <a:pt x="229" y="72"/>
                      <a:pt x="229" y="70"/>
                      <a:pt x="229" y="67"/>
                    </a:cubicBezTo>
                    <a:cubicBezTo>
                      <a:pt x="226" y="67"/>
                      <a:pt x="224" y="67"/>
                      <a:pt x="221" y="67"/>
                    </a:cubicBezTo>
                    <a:cubicBezTo>
                      <a:pt x="221" y="70"/>
                      <a:pt x="221" y="72"/>
                      <a:pt x="221" y="75"/>
                    </a:cubicBezTo>
                    <a:close/>
                    <a:moveTo>
                      <a:pt x="209" y="75"/>
                    </a:moveTo>
                    <a:cubicBezTo>
                      <a:pt x="208" y="72"/>
                      <a:pt x="198" y="70"/>
                      <a:pt x="197" y="75"/>
                    </a:cubicBezTo>
                    <a:cubicBezTo>
                      <a:pt x="194" y="84"/>
                      <a:pt x="213" y="84"/>
                      <a:pt x="209" y="75"/>
                    </a:cubicBezTo>
                    <a:close/>
                    <a:moveTo>
                      <a:pt x="173" y="91"/>
                    </a:moveTo>
                    <a:cubicBezTo>
                      <a:pt x="185" y="97"/>
                      <a:pt x="185" y="73"/>
                      <a:pt x="173" y="79"/>
                    </a:cubicBezTo>
                    <a:cubicBezTo>
                      <a:pt x="173" y="83"/>
                      <a:pt x="173" y="87"/>
                      <a:pt x="173" y="91"/>
                    </a:cubicBezTo>
                    <a:close/>
                    <a:moveTo>
                      <a:pt x="205" y="107"/>
                    </a:moveTo>
                    <a:cubicBezTo>
                      <a:pt x="217" y="113"/>
                      <a:pt x="217" y="89"/>
                      <a:pt x="205" y="95"/>
                    </a:cubicBezTo>
                    <a:cubicBezTo>
                      <a:pt x="205" y="99"/>
                      <a:pt x="205" y="103"/>
                      <a:pt x="205" y="107"/>
                    </a:cubicBezTo>
                    <a:close/>
                    <a:moveTo>
                      <a:pt x="181" y="111"/>
                    </a:moveTo>
                    <a:cubicBezTo>
                      <a:pt x="184" y="111"/>
                      <a:pt x="186" y="111"/>
                      <a:pt x="189" y="111"/>
                    </a:cubicBezTo>
                    <a:cubicBezTo>
                      <a:pt x="189" y="108"/>
                      <a:pt x="189" y="106"/>
                      <a:pt x="189" y="103"/>
                    </a:cubicBezTo>
                    <a:cubicBezTo>
                      <a:pt x="186" y="103"/>
                      <a:pt x="184" y="103"/>
                      <a:pt x="181" y="103"/>
                    </a:cubicBezTo>
                    <a:cubicBezTo>
                      <a:pt x="181" y="106"/>
                      <a:pt x="181" y="108"/>
                      <a:pt x="181" y="111"/>
                    </a:cubicBezTo>
                    <a:close/>
                    <a:moveTo>
                      <a:pt x="157" y="119"/>
                    </a:moveTo>
                    <a:cubicBezTo>
                      <a:pt x="169" y="125"/>
                      <a:pt x="169" y="101"/>
                      <a:pt x="157" y="107"/>
                    </a:cubicBezTo>
                    <a:cubicBezTo>
                      <a:pt x="157" y="111"/>
                      <a:pt x="157" y="115"/>
                      <a:pt x="157" y="119"/>
                    </a:cubicBezTo>
                    <a:close/>
                    <a:moveTo>
                      <a:pt x="133" y="127"/>
                    </a:moveTo>
                    <a:cubicBezTo>
                      <a:pt x="145" y="133"/>
                      <a:pt x="145" y="109"/>
                      <a:pt x="133" y="115"/>
                    </a:cubicBezTo>
                    <a:cubicBezTo>
                      <a:pt x="133" y="119"/>
                      <a:pt x="133" y="123"/>
                      <a:pt x="133" y="127"/>
                    </a:cubicBezTo>
                    <a:close/>
                    <a:moveTo>
                      <a:pt x="105" y="127"/>
                    </a:moveTo>
                    <a:cubicBezTo>
                      <a:pt x="110" y="132"/>
                      <a:pt x="120" y="132"/>
                      <a:pt x="121" y="123"/>
                    </a:cubicBezTo>
                    <a:cubicBezTo>
                      <a:pt x="116" y="118"/>
                      <a:pt x="106" y="118"/>
                      <a:pt x="105" y="127"/>
                    </a:cubicBezTo>
                    <a:close/>
                    <a:moveTo>
                      <a:pt x="185" y="135"/>
                    </a:moveTo>
                    <a:cubicBezTo>
                      <a:pt x="189" y="135"/>
                      <a:pt x="193" y="135"/>
                      <a:pt x="197" y="135"/>
                    </a:cubicBezTo>
                    <a:cubicBezTo>
                      <a:pt x="197" y="132"/>
                      <a:pt x="197" y="130"/>
                      <a:pt x="197" y="127"/>
                    </a:cubicBezTo>
                    <a:cubicBezTo>
                      <a:pt x="193" y="127"/>
                      <a:pt x="189" y="127"/>
                      <a:pt x="185" y="127"/>
                    </a:cubicBezTo>
                    <a:cubicBezTo>
                      <a:pt x="185" y="130"/>
                      <a:pt x="185" y="132"/>
                      <a:pt x="185" y="135"/>
                    </a:cubicBezTo>
                    <a:close/>
                    <a:moveTo>
                      <a:pt x="161" y="139"/>
                    </a:moveTo>
                    <a:cubicBezTo>
                      <a:pt x="166" y="139"/>
                      <a:pt x="167" y="144"/>
                      <a:pt x="173" y="143"/>
                    </a:cubicBezTo>
                    <a:cubicBezTo>
                      <a:pt x="173" y="136"/>
                      <a:pt x="170" y="133"/>
                      <a:pt x="165" y="131"/>
                    </a:cubicBezTo>
                    <a:cubicBezTo>
                      <a:pt x="165" y="135"/>
                      <a:pt x="162" y="136"/>
                      <a:pt x="161" y="139"/>
                    </a:cubicBezTo>
                    <a:close/>
                    <a:moveTo>
                      <a:pt x="137" y="147"/>
                    </a:moveTo>
                    <a:cubicBezTo>
                      <a:pt x="143" y="147"/>
                      <a:pt x="151" y="148"/>
                      <a:pt x="149" y="139"/>
                    </a:cubicBezTo>
                    <a:cubicBezTo>
                      <a:pt x="146" y="139"/>
                      <a:pt x="144" y="139"/>
                      <a:pt x="141" y="139"/>
                    </a:cubicBezTo>
                    <a:cubicBezTo>
                      <a:pt x="141" y="143"/>
                      <a:pt x="138" y="144"/>
                      <a:pt x="137" y="147"/>
                    </a:cubicBezTo>
                    <a:close/>
                    <a:moveTo>
                      <a:pt x="117" y="155"/>
                    </a:moveTo>
                    <a:cubicBezTo>
                      <a:pt x="120" y="155"/>
                      <a:pt x="122" y="155"/>
                      <a:pt x="125" y="155"/>
                    </a:cubicBezTo>
                    <a:cubicBezTo>
                      <a:pt x="125" y="152"/>
                      <a:pt x="125" y="150"/>
                      <a:pt x="125" y="147"/>
                    </a:cubicBezTo>
                    <a:cubicBezTo>
                      <a:pt x="122" y="147"/>
                      <a:pt x="120" y="147"/>
                      <a:pt x="117" y="147"/>
                    </a:cubicBezTo>
                    <a:cubicBezTo>
                      <a:pt x="117" y="150"/>
                      <a:pt x="117" y="152"/>
                      <a:pt x="117" y="155"/>
                    </a:cubicBezTo>
                    <a:close/>
                    <a:moveTo>
                      <a:pt x="93" y="151"/>
                    </a:moveTo>
                    <a:cubicBezTo>
                      <a:pt x="79" y="170"/>
                      <a:pt x="116" y="156"/>
                      <a:pt x="93" y="151"/>
                    </a:cubicBezTo>
                    <a:close/>
                    <a:moveTo>
                      <a:pt x="169" y="167"/>
                    </a:moveTo>
                    <a:cubicBezTo>
                      <a:pt x="172" y="167"/>
                      <a:pt x="174" y="167"/>
                      <a:pt x="177" y="167"/>
                    </a:cubicBezTo>
                    <a:cubicBezTo>
                      <a:pt x="177" y="163"/>
                      <a:pt x="180" y="162"/>
                      <a:pt x="181" y="159"/>
                    </a:cubicBezTo>
                    <a:cubicBezTo>
                      <a:pt x="176" y="159"/>
                      <a:pt x="175" y="154"/>
                      <a:pt x="169" y="155"/>
                    </a:cubicBezTo>
                    <a:cubicBezTo>
                      <a:pt x="169" y="159"/>
                      <a:pt x="169" y="163"/>
                      <a:pt x="169" y="167"/>
                    </a:cubicBezTo>
                    <a:close/>
                    <a:moveTo>
                      <a:pt x="141" y="171"/>
                    </a:moveTo>
                    <a:cubicBezTo>
                      <a:pt x="147" y="170"/>
                      <a:pt x="156" y="172"/>
                      <a:pt x="157" y="167"/>
                    </a:cubicBezTo>
                    <a:cubicBezTo>
                      <a:pt x="152" y="162"/>
                      <a:pt x="142" y="162"/>
                      <a:pt x="141" y="171"/>
                    </a:cubicBezTo>
                    <a:close/>
                    <a:moveTo>
                      <a:pt x="133" y="179"/>
                    </a:moveTo>
                    <a:cubicBezTo>
                      <a:pt x="133" y="175"/>
                      <a:pt x="133" y="171"/>
                      <a:pt x="133" y="167"/>
                    </a:cubicBezTo>
                    <a:cubicBezTo>
                      <a:pt x="129" y="167"/>
                      <a:pt x="125" y="167"/>
                      <a:pt x="121" y="167"/>
                    </a:cubicBezTo>
                    <a:cubicBezTo>
                      <a:pt x="120" y="176"/>
                      <a:pt x="124" y="180"/>
                      <a:pt x="133" y="179"/>
                    </a:cubicBezTo>
                    <a:close/>
                    <a:moveTo>
                      <a:pt x="97" y="183"/>
                    </a:moveTo>
                    <a:cubicBezTo>
                      <a:pt x="101" y="183"/>
                      <a:pt x="102" y="186"/>
                      <a:pt x="105" y="187"/>
                    </a:cubicBezTo>
                    <a:cubicBezTo>
                      <a:pt x="105" y="181"/>
                      <a:pt x="106" y="173"/>
                      <a:pt x="97" y="175"/>
                    </a:cubicBezTo>
                    <a:cubicBezTo>
                      <a:pt x="97" y="178"/>
                      <a:pt x="97" y="180"/>
                      <a:pt x="97" y="183"/>
                    </a:cubicBezTo>
                    <a:close/>
                    <a:moveTo>
                      <a:pt x="85" y="191"/>
                    </a:moveTo>
                    <a:cubicBezTo>
                      <a:pt x="85" y="184"/>
                      <a:pt x="82" y="181"/>
                      <a:pt x="77" y="179"/>
                    </a:cubicBezTo>
                    <a:cubicBezTo>
                      <a:pt x="71" y="185"/>
                      <a:pt x="71" y="194"/>
                      <a:pt x="85" y="191"/>
                    </a:cubicBezTo>
                    <a:close/>
                    <a:moveTo>
                      <a:pt x="153" y="195"/>
                    </a:moveTo>
                    <a:cubicBezTo>
                      <a:pt x="156" y="195"/>
                      <a:pt x="158" y="195"/>
                      <a:pt x="161" y="195"/>
                    </a:cubicBezTo>
                    <a:cubicBezTo>
                      <a:pt x="161" y="192"/>
                      <a:pt x="161" y="190"/>
                      <a:pt x="161" y="187"/>
                    </a:cubicBezTo>
                    <a:cubicBezTo>
                      <a:pt x="158" y="187"/>
                      <a:pt x="156" y="187"/>
                      <a:pt x="153" y="187"/>
                    </a:cubicBezTo>
                    <a:cubicBezTo>
                      <a:pt x="153" y="190"/>
                      <a:pt x="153" y="192"/>
                      <a:pt x="153" y="195"/>
                    </a:cubicBezTo>
                    <a:close/>
                    <a:moveTo>
                      <a:pt x="137" y="203"/>
                    </a:moveTo>
                    <a:cubicBezTo>
                      <a:pt x="137" y="200"/>
                      <a:pt x="137" y="198"/>
                      <a:pt x="137" y="195"/>
                    </a:cubicBezTo>
                    <a:cubicBezTo>
                      <a:pt x="130" y="182"/>
                      <a:pt x="117" y="207"/>
                      <a:pt x="137" y="203"/>
                    </a:cubicBezTo>
                    <a:close/>
                    <a:moveTo>
                      <a:pt x="105" y="211"/>
                    </a:moveTo>
                    <a:cubicBezTo>
                      <a:pt x="117" y="217"/>
                      <a:pt x="117" y="193"/>
                      <a:pt x="105" y="199"/>
                    </a:cubicBezTo>
                    <a:cubicBezTo>
                      <a:pt x="105" y="203"/>
                      <a:pt x="105" y="207"/>
                      <a:pt x="105" y="211"/>
                    </a:cubicBezTo>
                    <a:close/>
                    <a:moveTo>
                      <a:pt x="81" y="203"/>
                    </a:moveTo>
                    <a:cubicBezTo>
                      <a:pt x="78" y="227"/>
                      <a:pt x="99" y="206"/>
                      <a:pt x="81" y="203"/>
                    </a:cubicBezTo>
                    <a:close/>
                    <a:moveTo>
                      <a:pt x="69" y="215"/>
                    </a:moveTo>
                    <a:cubicBezTo>
                      <a:pt x="64" y="214"/>
                      <a:pt x="61" y="209"/>
                      <a:pt x="53" y="211"/>
                    </a:cubicBezTo>
                    <a:cubicBezTo>
                      <a:pt x="50" y="225"/>
                      <a:pt x="68" y="227"/>
                      <a:pt x="69" y="215"/>
                    </a:cubicBezTo>
                    <a:close/>
                    <a:moveTo>
                      <a:pt x="145" y="227"/>
                    </a:moveTo>
                    <a:cubicBezTo>
                      <a:pt x="146" y="218"/>
                      <a:pt x="142" y="214"/>
                      <a:pt x="133" y="215"/>
                    </a:cubicBezTo>
                    <a:cubicBezTo>
                      <a:pt x="132" y="224"/>
                      <a:pt x="136" y="228"/>
                      <a:pt x="145" y="227"/>
                    </a:cubicBezTo>
                    <a:close/>
                    <a:moveTo>
                      <a:pt x="121" y="223"/>
                    </a:moveTo>
                    <a:cubicBezTo>
                      <a:pt x="117" y="220"/>
                      <a:pt x="110" y="225"/>
                      <a:pt x="109" y="227"/>
                    </a:cubicBezTo>
                    <a:cubicBezTo>
                      <a:pt x="103" y="242"/>
                      <a:pt x="129" y="230"/>
                      <a:pt x="121" y="223"/>
                    </a:cubicBezTo>
                    <a:close/>
                    <a:moveTo>
                      <a:pt x="85" y="235"/>
                    </a:moveTo>
                    <a:cubicBezTo>
                      <a:pt x="89" y="235"/>
                      <a:pt x="90" y="238"/>
                      <a:pt x="93" y="239"/>
                    </a:cubicBezTo>
                    <a:cubicBezTo>
                      <a:pt x="93" y="235"/>
                      <a:pt x="96" y="234"/>
                      <a:pt x="97" y="231"/>
                    </a:cubicBezTo>
                    <a:cubicBezTo>
                      <a:pt x="93" y="231"/>
                      <a:pt x="92" y="228"/>
                      <a:pt x="89" y="227"/>
                    </a:cubicBezTo>
                    <a:cubicBezTo>
                      <a:pt x="89" y="231"/>
                      <a:pt x="86" y="232"/>
                      <a:pt x="85" y="235"/>
                    </a:cubicBezTo>
                    <a:close/>
                    <a:moveTo>
                      <a:pt x="61" y="243"/>
                    </a:moveTo>
                    <a:cubicBezTo>
                      <a:pt x="65" y="243"/>
                      <a:pt x="69" y="243"/>
                      <a:pt x="73" y="243"/>
                    </a:cubicBezTo>
                    <a:cubicBezTo>
                      <a:pt x="73" y="240"/>
                      <a:pt x="73" y="238"/>
                      <a:pt x="73" y="235"/>
                    </a:cubicBezTo>
                    <a:cubicBezTo>
                      <a:pt x="69" y="235"/>
                      <a:pt x="65" y="235"/>
                      <a:pt x="61" y="235"/>
                    </a:cubicBezTo>
                    <a:cubicBezTo>
                      <a:pt x="61" y="238"/>
                      <a:pt x="61" y="240"/>
                      <a:pt x="61" y="243"/>
                    </a:cubicBezTo>
                    <a:close/>
                    <a:moveTo>
                      <a:pt x="37" y="251"/>
                    </a:moveTo>
                    <a:cubicBezTo>
                      <a:pt x="41" y="251"/>
                      <a:pt x="45" y="251"/>
                      <a:pt x="49" y="251"/>
                    </a:cubicBezTo>
                    <a:cubicBezTo>
                      <a:pt x="49" y="247"/>
                      <a:pt x="49" y="243"/>
                      <a:pt x="49" y="239"/>
                    </a:cubicBezTo>
                    <a:cubicBezTo>
                      <a:pt x="45" y="239"/>
                      <a:pt x="41" y="239"/>
                      <a:pt x="37" y="239"/>
                    </a:cubicBezTo>
                    <a:cubicBezTo>
                      <a:pt x="37" y="243"/>
                      <a:pt x="37" y="247"/>
                      <a:pt x="37" y="251"/>
                    </a:cubicBezTo>
                    <a:close/>
                    <a:moveTo>
                      <a:pt x="129" y="247"/>
                    </a:moveTo>
                    <a:cubicBezTo>
                      <a:pt x="125" y="244"/>
                      <a:pt x="118" y="249"/>
                      <a:pt x="117" y="251"/>
                    </a:cubicBezTo>
                    <a:cubicBezTo>
                      <a:pt x="111" y="266"/>
                      <a:pt x="137" y="254"/>
                      <a:pt x="129" y="247"/>
                    </a:cubicBezTo>
                    <a:close/>
                    <a:moveTo>
                      <a:pt x="93" y="263"/>
                    </a:moveTo>
                    <a:cubicBezTo>
                      <a:pt x="96" y="263"/>
                      <a:pt x="98" y="263"/>
                      <a:pt x="101" y="263"/>
                    </a:cubicBezTo>
                    <a:cubicBezTo>
                      <a:pt x="105" y="257"/>
                      <a:pt x="105" y="253"/>
                      <a:pt x="97" y="251"/>
                    </a:cubicBezTo>
                    <a:cubicBezTo>
                      <a:pt x="97" y="256"/>
                      <a:pt x="92" y="257"/>
                      <a:pt x="93" y="263"/>
                    </a:cubicBezTo>
                    <a:close/>
                    <a:moveTo>
                      <a:pt x="69" y="267"/>
                    </a:moveTo>
                    <a:cubicBezTo>
                      <a:pt x="72" y="267"/>
                      <a:pt x="74" y="267"/>
                      <a:pt x="77" y="267"/>
                    </a:cubicBezTo>
                    <a:cubicBezTo>
                      <a:pt x="77" y="264"/>
                      <a:pt x="77" y="262"/>
                      <a:pt x="77" y="259"/>
                    </a:cubicBezTo>
                    <a:cubicBezTo>
                      <a:pt x="74" y="259"/>
                      <a:pt x="72" y="259"/>
                      <a:pt x="69" y="259"/>
                    </a:cubicBezTo>
                    <a:cubicBezTo>
                      <a:pt x="69" y="262"/>
                      <a:pt x="69" y="264"/>
                      <a:pt x="69" y="267"/>
                    </a:cubicBezTo>
                    <a:close/>
                    <a:moveTo>
                      <a:pt x="45" y="275"/>
                    </a:moveTo>
                    <a:cubicBezTo>
                      <a:pt x="48" y="275"/>
                      <a:pt x="50" y="275"/>
                      <a:pt x="53" y="275"/>
                    </a:cubicBezTo>
                    <a:cubicBezTo>
                      <a:pt x="53" y="272"/>
                      <a:pt x="53" y="270"/>
                      <a:pt x="53" y="267"/>
                    </a:cubicBezTo>
                    <a:cubicBezTo>
                      <a:pt x="50" y="267"/>
                      <a:pt x="48" y="267"/>
                      <a:pt x="45" y="267"/>
                    </a:cubicBezTo>
                    <a:cubicBezTo>
                      <a:pt x="45" y="270"/>
                      <a:pt x="45" y="272"/>
                      <a:pt x="45" y="275"/>
                    </a:cubicBezTo>
                    <a:close/>
                    <a:moveTo>
                      <a:pt x="101" y="287"/>
                    </a:moveTo>
                    <a:cubicBezTo>
                      <a:pt x="104" y="287"/>
                      <a:pt x="106" y="287"/>
                      <a:pt x="109" y="287"/>
                    </a:cubicBezTo>
                    <a:cubicBezTo>
                      <a:pt x="109" y="284"/>
                      <a:pt x="109" y="282"/>
                      <a:pt x="109" y="279"/>
                    </a:cubicBezTo>
                    <a:cubicBezTo>
                      <a:pt x="106" y="279"/>
                      <a:pt x="104" y="279"/>
                      <a:pt x="101" y="279"/>
                    </a:cubicBezTo>
                    <a:cubicBezTo>
                      <a:pt x="101" y="282"/>
                      <a:pt x="101" y="284"/>
                      <a:pt x="101" y="287"/>
                    </a:cubicBezTo>
                    <a:close/>
                    <a:moveTo>
                      <a:pt x="73" y="291"/>
                    </a:moveTo>
                    <a:cubicBezTo>
                      <a:pt x="77" y="291"/>
                      <a:pt x="81" y="291"/>
                      <a:pt x="85" y="291"/>
                    </a:cubicBezTo>
                    <a:cubicBezTo>
                      <a:pt x="85" y="288"/>
                      <a:pt x="85" y="286"/>
                      <a:pt x="85" y="283"/>
                    </a:cubicBezTo>
                    <a:cubicBezTo>
                      <a:pt x="81" y="283"/>
                      <a:pt x="77" y="283"/>
                      <a:pt x="73" y="283"/>
                    </a:cubicBezTo>
                    <a:cubicBezTo>
                      <a:pt x="73" y="286"/>
                      <a:pt x="73" y="288"/>
                      <a:pt x="73" y="291"/>
                    </a:cubicBezTo>
                    <a:close/>
                    <a:moveTo>
                      <a:pt x="53" y="287"/>
                    </a:moveTo>
                    <a:cubicBezTo>
                      <a:pt x="50" y="311"/>
                      <a:pt x="71" y="290"/>
                      <a:pt x="53" y="287"/>
                    </a:cubicBezTo>
                    <a:close/>
                    <a:moveTo>
                      <a:pt x="29" y="303"/>
                    </a:moveTo>
                    <a:cubicBezTo>
                      <a:pt x="32" y="303"/>
                      <a:pt x="34" y="303"/>
                      <a:pt x="37" y="303"/>
                    </a:cubicBezTo>
                    <a:cubicBezTo>
                      <a:pt x="37" y="300"/>
                      <a:pt x="37" y="298"/>
                      <a:pt x="37" y="295"/>
                    </a:cubicBezTo>
                    <a:cubicBezTo>
                      <a:pt x="34" y="295"/>
                      <a:pt x="32" y="295"/>
                      <a:pt x="29" y="295"/>
                    </a:cubicBezTo>
                    <a:cubicBezTo>
                      <a:pt x="29" y="298"/>
                      <a:pt x="29" y="300"/>
                      <a:pt x="29" y="303"/>
                    </a:cubicBezTo>
                    <a:close/>
                    <a:moveTo>
                      <a:pt x="93" y="319"/>
                    </a:moveTo>
                    <a:cubicBezTo>
                      <a:pt x="93" y="315"/>
                      <a:pt x="93" y="311"/>
                      <a:pt x="93" y="307"/>
                    </a:cubicBezTo>
                    <a:cubicBezTo>
                      <a:pt x="89" y="307"/>
                      <a:pt x="85" y="307"/>
                      <a:pt x="81" y="307"/>
                    </a:cubicBezTo>
                    <a:cubicBezTo>
                      <a:pt x="80" y="316"/>
                      <a:pt x="84" y="320"/>
                      <a:pt x="93" y="319"/>
                    </a:cubicBezTo>
                    <a:close/>
                    <a:moveTo>
                      <a:pt x="57" y="323"/>
                    </a:moveTo>
                    <a:cubicBezTo>
                      <a:pt x="60" y="323"/>
                      <a:pt x="62" y="323"/>
                      <a:pt x="65" y="323"/>
                    </a:cubicBezTo>
                    <a:cubicBezTo>
                      <a:pt x="69" y="317"/>
                      <a:pt x="69" y="313"/>
                      <a:pt x="61" y="311"/>
                    </a:cubicBezTo>
                    <a:cubicBezTo>
                      <a:pt x="61" y="316"/>
                      <a:pt x="56" y="317"/>
                      <a:pt x="57" y="323"/>
                    </a:cubicBezTo>
                    <a:close/>
                    <a:moveTo>
                      <a:pt x="33" y="327"/>
                    </a:moveTo>
                    <a:cubicBezTo>
                      <a:pt x="36" y="327"/>
                      <a:pt x="38" y="327"/>
                      <a:pt x="41" y="327"/>
                    </a:cubicBezTo>
                    <a:cubicBezTo>
                      <a:pt x="41" y="324"/>
                      <a:pt x="41" y="322"/>
                      <a:pt x="41" y="319"/>
                    </a:cubicBezTo>
                    <a:cubicBezTo>
                      <a:pt x="38" y="319"/>
                      <a:pt x="36" y="319"/>
                      <a:pt x="33" y="319"/>
                    </a:cubicBezTo>
                    <a:cubicBezTo>
                      <a:pt x="33" y="322"/>
                      <a:pt x="33" y="324"/>
                      <a:pt x="33" y="327"/>
                    </a:cubicBezTo>
                    <a:close/>
                    <a:moveTo>
                      <a:pt x="41" y="355"/>
                    </a:moveTo>
                    <a:cubicBezTo>
                      <a:pt x="53" y="361"/>
                      <a:pt x="53" y="337"/>
                      <a:pt x="41" y="343"/>
                    </a:cubicBezTo>
                    <a:cubicBezTo>
                      <a:pt x="41" y="347"/>
                      <a:pt x="41" y="351"/>
                      <a:pt x="41" y="3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960"/>
              <p:cNvSpPr>
                <a:spLocks noEditPoints="1"/>
              </p:cNvSpPr>
              <p:nvPr/>
            </p:nvSpPr>
            <p:spPr bwMode="auto">
              <a:xfrm>
                <a:off x="4590" y="2509"/>
                <a:ext cx="53" cy="50"/>
              </a:xfrm>
              <a:custGeom>
                <a:avLst/>
                <a:gdLst>
                  <a:gd name="T0" fmla="*/ 32 w 132"/>
                  <a:gd name="T1" fmla="*/ 21 h 125"/>
                  <a:gd name="T2" fmla="*/ 28 w 132"/>
                  <a:gd name="T3" fmla="*/ 1 h 125"/>
                  <a:gd name="T4" fmla="*/ 40 w 132"/>
                  <a:gd name="T5" fmla="*/ 1 h 125"/>
                  <a:gd name="T6" fmla="*/ 40 w 132"/>
                  <a:gd name="T7" fmla="*/ 21 h 125"/>
                  <a:gd name="T8" fmla="*/ 52 w 132"/>
                  <a:gd name="T9" fmla="*/ 29 h 125"/>
                  <a:gd name="T10" fmla="*/ 60 w 132"/>
                  <a:gd name="T11" fmla="*/ 5 h 125"/>
                  <a:gd name="T12" fmla="*/ 100 w 132"/>
                  <a:gd name="T13" fmla="*/ 21 h 125"/>
                  <a:gd name="T14" fmla="*/ 100 w 132"/>
                  <a:gd name="T15" fmla="*/ 5 h 125"/>
                  <a:gd name="T16" fmla="*/ 120 w 132"/>
                  <a:gd name="T17" fmla="*/ 21 h 125"/>
                  <a:gd name="T18" fmla="*/ 104 w 132"/>
                  <a:gd name="T19" fmla="*/ 37 h 125"/>
                  <a:gd name="T20" fmla="*/ 128 w 132"/>
                  <a:gd name="T21" fmla="*/ 57 h 125"/>
                  <a:gd name="T22" fmla="*/ 112 w 132"/>
                  <a:gd name="T23" fmla="*/ 69 h 125"/>
                  <a:gd name="T24" fmla="*/ 96 w 132"/>
                  <a:gd name="T25" fmla="*/ 53 h 125"/>
                  <a:gd name="T26" fmla="*/ 104 w 132"/>
                  <a:gd name="T27" fmla="*/ 85 h 125"/>
                  <a:gd name="T28" fmla="*/ 132 w 132"/>
                  <a:gd name="T29" fmla="*/ 81 h 125"/>
                  <a:gd name="T30" fmla="*/ 116 w 132"/>
                  <a:gd name="T31" fmla="*/ 117 h 125"/>
                  <a:gd name="T32" fmla="*/ 96 w 132"/>
                  <a:gd name="T33" fmla="*/ 113 h 125"/>
                  <a:gd name="T34" fmla="*/ 100 w 132"/>
                  <a:gd name="T35" fmla="*/ 101 h 125"/>
                  <a:gd name="T36" fmla="*/ 92 w 132"/>
                  <a:gd name="T37" fmla="*/ 101 h 125"/>
                  <a:gd name="T38" fmla="*/ 88 w 132"/>
                  <a:gd name="T39" fmla="*/ 121 h 125"/>
                  <a:gd name="T40" fmla="*/ 72 w 132"/>
                  <a:gd name="T41" fmla="*/ 125 h 125"/>
                  <a:gd name="T42" fmla="*/ 28 w 132"/>
                  <a:gd name="T43" fmla="*/ 113 h 125"/>
                  <a:gd name="T44" fmla="*/ 24 w 132"/>
                  <a:gd name="T45" fmla="*/ 101 h 125"/>
                  <a:gd name="T46" fmla="*/ 60 w 132"/>
                  <a:gd name="T47" fmla="*/ 89 h 125"/>
                  <a:gd name="T48" fmla="*/ 76 w 132"/>
                  <a:gd name="T49" fmla="*/ 105 h 125"/>
                  <a:gd name="T50" fmla="*/ 92 w 132"/>
                  <a:gd name="T51" fmla="*/ 65 h 125"/>
                  <a:gd name="T52" fmla="*/ 72 w 132"/>
                  <a:gd name="T53" fmla="*/ 29 h 125"/>
                  <a:gd name="T54" fmla="*/ 44 w 132"/>
                  <a:gd name="T55" fmla="*/ 57 h 125"/>
                  <a:gd name="T56" fmla="*/ 32 w 132"/>
                  <a:gd name="T57" fmla="*/ 65 h 125"/>
                  <a:gd name="T58" fmla="*/ 0 w 132"/>
                  <a:gd name="T59" fmla="*/ 33 h 125"/>
                  <a:gd name="T60" fmla="*/ 28 w 132"/>
                  <a:gd name="T61" fmla="*/ 25 h 125"/>
                  <a:gd name="T62" fmla="*/ 32 w 132"/>
                  <a:gd name="T63" fmla="*/ 21 h 125"/>
                  <a:gd name="T64" fmla="*/ 36 w 132"/>
                  <a:gd name="T65" fmla="*/ 41 h 125"/>
                  <a:gd name="T66" fmla="*/ 28 w 132"/>
                  <a:gd name="T67" fmla="*/ 29 h 125"/>
                  <a:gd name="T68" fmla="*/ 36 w 132"/>
                  <a:gd name="T69" fmla="*/ 4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2" h="125">
                    <a:moveTo>
                      <a:pt x="32" y="21"/>
                    </a:moveTo>
                    <a:cubicBezTo>
                      <a:pt x="42" y="18"/>
                      <a:pt x="25" y="10"/>
                      <a:pt x="28" y="1"/>
                    </a:cubicBezTo>
                    <a:cubicBezTo>
                      <a:pt x="35" y="0"/>
                      <a:pt x="38" y="8"/>
                      <a:pt x="40" y="1"/>
                    </a:cubicBezTo>
                    <a:cubicBezTo>
                      <a:pt x="52" y="4"/>
                      <a:pt x="35" y="11"/>
                      <a:pt x="40" y="21"/>
                    </a:cubicBezTo>
                    <a:cubicBezTo>
                      <a:pt x="42" y="26"/>
                      <a:pt x="45" y="29"/>
                      <a:pt x="52" y="29"/>
                    </a:cubicBezTo>
                    <a:cubicBezTo>
                      <a:pt x="65" y="23"/>
                      <a:pt x="51" y="14"/>
                      <a:pt x="60" y="5"/>
                    </a:cubicBezTo>
                    <a:cubicBezTo>
                      <a:pt x="79" y="5"/>
                      <a:pt x="88" y="14"/>
                      <a:pt x="100" y="21"/>
                    </a:cubicBezTo>
                    <a:cubicBezTo>
                      <a:pt x="112" y="18"/>
                      <a:pt x="96" y="12"/>
                      <a:pt x="100" y="5"/>
                    </a:cubicBezTo>
                    <a:cubicBezTo>
                      <a:pt x="108" y="9"/>
                      <a:pt x="108" y="21"/>
                      <a:pt x="120" y="21"/>
                    </a:cubicBezTo>
                    <a:cubicBezTo>
                      <a:pt x="118" y="29"/>
                      <a:pt x="112" y="35"/>
                      <a:pt x="104" y="37"/>
                    </a:cubicBezTo>
                    <a:cubicBezTo>
                      <a:pt x="113" y="42"/>
                      <a:pt x="116" y="54"/>
                      <a:pt x="128" y="57"/>
                    </a:cubicBezTo>
                    <a:cubicBezTo>
                      <a:pt x="130" y="68"/>
                      <a:pt x="113" y="61"/>
                      <a:pt x="112" y="69"/>
                    </a:cubicBezTo>
                    <a:cubicBezTo>
                      <a:pt x="107" y="63"/>
                      <a:pt x="102" y="58"/>
                      <a:pt x="96" y="53"/>
                    </a:cubicBezTo>
                    <a:cubicBezTo>
                      <a:pt x="89" y="57"/>
                      <a:pt x="100" y="78"/>
                      <a:pt x="104" y="85"/>
                    </a:cubicBezTo>
                    <a:cubicBezTo>
                      <a:pt x="113" y="84"/>
                      <a:pt x="119" y="79"/>
                      <a:pt x="132" y="81"/>
                    </a:cubicBezTo>
                    <a:cubicBezTo>
                      <a:pt x="124" y="90"/>
                      <a:pt x="117" y="101"/>
                      <a:pt x="116" y="117"/>
                    </a:cubicBezTo>
                    <a:cubicBezTo>
                      <a:pt x="111" y="114"/>
                      <a:pt x="105" y="112"/>
                      <a:pt x="96" y="113"/>
                    </a:cubicBezTo>
                    <a:cubicBezTo>
                      <a:pt x="98" y="110"/>
                      <a:pt x="100" y="107"/>
                      <a:pt x="100" y="101"/>
                    </a:cubicBezTo>
                    <a:cubicBezTo>
                      <a:pt x="97" y="101"/>
                      <a:pt x="95" y="101"/>
                      <a:pt x="92" y="101"/>
                    </a:cubicBezTo>
                    <a:cubicBezTo>
                      <a:pt x="83" y="107"/>
                      <a:pt x="95" y="111"/>
                      <a:pt x="88" y="121"/>
                    </a:cubicBezTo>
                    <a:cubicBezTo>
                      <a:pt x="85" y="118"/>
                      <a:pt x="68" y="111"/>
                      <a:pt x="72" y="125"/>
                    </a:cubicBezTo>
                    <a:cubicBezTo>
                      <a:pt x="49" y="125"/>
                      <a:pt x="51" y="103"/>
                      <a:pt x="28" y="113"/>
                    </a:cubicBezTo>
                    <a:cubicBezTo>
                      <a:pt x="28" y="107"/>
                      <a:pt x="29" y="102"/>
                      <a:pt x="24" y="101"/>
                    </a:cubicBezTo>
                    <a:cubicBezTo>
                      <a:pt x="31" y="94"/>
                      <a:pt x="62" y="116"/>
                      <a:pt x="60" y="89"/>
                    </a:cubicBezTo>
                    <a:cubicBezTo>
                      <a:pt x="69" y="90"/>
                      <a:pt x="69" y="101"/>
                      <a:pt x="76" y="105"/>
                    </a:cubicBezTo>
                    <a:cubicBezTo>
                      <a:pt x="84" y="92"/>
                      <a:pt x="72" y="71"/>
                      <a:pt x="92" y="65"/>
                    </a:cubicBezTo>
                    <a:cubicBezTo>
                      <a:pt x="74" y="56"/>
                      <a:pt x="84" y="37"/>
                      <a:pt x="72" y="29"/>
                    </a:cubicBezTo>
                    <a:cubicBezTo>
                      <a:pt x="63" y="47"/>
                      <a:pt x="26" y="43"/>
                      <a:pt x="44" y="57"/>
                    </a:cubicBezTo>
                    <a:cubicBezTo>
                      <a:pt x="43" y="63"/>
                      <a:pt x="32" y="58"/>
                      <a:pt x="32" y="65"/>
                    </a:cubicBezTo>
                    <a:cubicBezTo>
                      <a:pt x="24" y="51"/>
                      <a:pt x="12" y="42"/>
                      <a:pt x="0" y="33"/>
                    </a:cubicBezTo>
                    <a:cubicBezTo>
                      <a:pt x="6" y="27"/>
                      <a:pt x="16" y="25"/>
                      <a:pt x="28" y="25"/>
                    </a:cubicBezTo>
                    <a:cubicBezTo>
                      <a:pt x="24" y="17"/>
                      <a:pt x="24" y="17"/>
                      <a:pt x="32" y="21"/>
                    </a:cubicBezTo>
                    <a:close/>
                    <a:moveTo>
                      <a:pt x="36" y="41"/>
                    </a:moveTo>
                    <a:cubicBezTo>
                      <a:pt x="36" y="34"/>
                      <a:pt x="33" y="31"/>
                      <a:pt x="28" y="29"/>
                    </a:cubicBezTo>
                    <a:cubicBezTo>
                      <a:pt x="28" y="36"/>
                      <a:pt x="31" y="39"/>
                      <a:pt x="36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961"/>
              <p:cNvSpPr>
                <a:spLocks noEditPoints="1"/>
              </p:cNvSpPr>
              <p:nvPr/>
            </p:nvSpPr>
            <p:spPr bwMode="auto">
              <a:xfrm>
                <a:off x="4237" y="2362"/>
                <a:ext cx="538" cy="1067"/>
              </a:xfrm>
              <a:custGeom>
                <a:avLst/>
                <a:gdLst>
                  <a:gd name="T0" fmla="*/ 1232 w 1329"/>
                  <a:gd name="T1" fmla="*/ 651 h 2634"/>
                  <a:gd name="T2" fmla="*/ 1084 w 1329"/>
                  <a:gd name="T3" fmla="*/ 1251 h 2634"/>
                  <a:gd name="T4" fmla="*/ 1076 w 1329"/>
                  <a:gd name="T5" fmla="*/ 1575 h 2634"/>
                  <a:gd name="T6" fmla="*/ 1136 w 1329"/>
                  <a:gd name="T7" fmla="*/ 2407 h 2634"/>
                  <a:gd name="T8" fmla="*/ 716 w 1329"/>
                  <a:gd name="T9" fmla="*/ 1983 h 2634"/>
                  <a:gd name="T10" fmla="*/ 548 w 1329"/>
                  <a:gd name="T11" fmla="*/ 2467 h 2634"/>
                  <a:gd name="T12" fmla="*/ 112 w 1329"/>
                  <a:gd name="T13" fmla="*/ 1799 h 2634"/>
                  <a:gd name="T14" fmla="*/ 424 w 1329"/>
                  <a:gd name="T15" fmla="*/ 2007 h 2634"/>
                  <a:gd name="T16" fmla="*/ 0 w 1329"/>
                  <a:gd name="T17" fmla="*/ 1159 h 2634"/>
                  <a:gd name="T18" fmla="*/ 272 w 1329"/>
                  <a:gd name="T19" fmla="*/ 647 h 2634"/>
                  <a:gd name="T20" fmla="*/ 720 w 1329"/>
                  <a:gd name="T21" fmla="*/ 575 h 2634"/>
                  <a:gd name="T22" fmla="*/ 856 w 1329"/>
                  <a:gd name="T23" fmla="*/ 151 h 2634"/>
                  <a:gd name="T24" fmla="*/ 904 w 1329"/>
                  <a:gd name="T25" fmla="*/ 427 h 2634"/>
                  <a:gd name="T26" fmla="*/ 960 w 1329"/>
                  <a:gd name="T27" fmla="*/ 483 h 2634"/>
                  <a:gd name="T28" fmla="*/ 1000 w 1329"/>
                  <a:gd name="T29" fmla="*/ 419 h 2634"/>
                  <a:gd name="T30" fmla="*/ 900 w 1329"/>
                  <a:gd name="T31" fmla="*/ 363 h 2634"/>
                  <a:gd name="T32" fmla="*/ 716 w 1329"/>
                  <a:gd name="T33" fmla="*/ 187 h 2634"/>
                  <a:gd name="T34" fmla="*/ 1092 w 1329"/>
                  <a:gd name="T35" fmla="*/ 283 h 2634"/>
                  <a:gd name="T36" fmla="*/ 1116 w 1329"/>
                  <a:gd name="T37" fmla="*/ 395 h 2634"/>
                  <a:gd name="T38" fmla="*/ 896 w 1329"/>
                  <a:gd name="T39" fmla="*/ 335 h 2634"/>
                  <a:gd name="T40" fmla="*/ 1020 w 1329"/>
                  <a:gd name="T41" fmla="*/ 367 h 2634"/>
                  <a:gd name="T42" fmla="*/ 944 w 1329"/>
                  <a:gd name="T43" fmla="*/ 419 h 2634"/>
                  <a:gd name="T44" fmla="*/ 1032 w 1329"/>
                  <a:gd name="T45" fmla="*/ 451 h 2634"/>
                  <a:gd name="T46" fmla="*/ 916 w 1329"/>
                  <a:gd name="T47" fmla="*/ 507 h 2634"/>
                  <a:gd name="T48" fmla="*/ 988 w 1329"/>
                  <a:gd name="T49" fmla="*/ 759 h 2634"/>
                  <a:gd name="T50" fmla="*/ 424 w 1329"/>
                  <a:gd name="T51" fmla="*/ 627 h 2634"/>
                  <a:gd name="T52" fmla="*/ 440 w 1329"/>
                  <a:gd name="T53" fmla="*/ 1471 h 2634"/>
                  <a:gd name="T54" fmla="*/ 728 w 1329"/>
                  <a:gd name="T55" fmla="*/ 1423 h 2634"/>
                  <a:gd name="T56" fmla="*/ 952 w 1329"/>
                  <a:gd name="T57" fmla="*/ 1923 h 2634"/>
                  <a:gd name="T58" fmla="*/ 920 w 1329"/>
                  <a:gd name="T59" fmla="*/ 1235 h 2634"/>
                  <a:gd name="T60" fmla="*/ 680 w 1329"/>
                  <a:gd name="T61" fmla="*/ 723 h 2634"/>
                  <a:gd name="T62" fmla="*/ 220 w 1329"/>
                  <a:gd name="T63" fmla="*/ 935 h 2634"/>
                  <a:gd name="T64" fmla="*/ 352 w 1329"/>
                  <a:gd name="T65" fmla="*/ 867 h 2634"/>
                  <a:gd name="T66" fmla="*/ 392 w 1329"/>
                  <a:gd name="T67" fmla="*/ 867 h 2634"/>
                  <a:gd name="T68" fmla="*/ 416 w 1329"/>
                  <a:gd name="T69" fmla="*/ 971 h 2634"/>
                  <a:gd name="T70" fmla="*/ 400 w 1329"/>
                  <a:gd name="T71" fmla="*/ 1031 h 2634"/>
                  <a:gd name="T72" fmla="*/ 288 w 1329"/>
                  <a:gd name="T73" fmla="*/ 887 h 2634"/>
                  <a:gd name="T74" fmla="*/ 332 w 1329"/>
                  <a:gd name="T75" fmla="*/ 907 h 2634"/>
                  <a:gd name="T76" fmla="*/ 300 w 1329"/>
                  <a:gd name="T77" fmla="*/ 939 h 2634"/>
                  <a:gd name="T78" fmla="*/ 320 w 1329"/>
                  <a:gd name="T79" fmla="*/ 995 h 2634"/>
                  <a:gd name="T80" fmla="*/ 396 w 1329"/>
                  <a:gd name="T81" fmla="*/ 955 h 2634"/>
                  <a:gd name="T82" fmla="*/ 452 w 1329"/>
                  <a:gd name="T83" fmla="*/ 1023 h 2634"/>
                  <a:gd name="T84" fmla="*/ 508 w 1329"/>
                  <a:gd name="T85" fmla="*/ 1047 h 2634"/>
                  <a:gd name="T86" fmla="*/ 1220 w 1329"/>
                  <a:gd name="T87" fmla="*/ 1191 h 2634"/>
                  <a:gd name="T88" fmla="*/ 1048 w 1329"/>
                  <a:gd name="T89" fmla="*/ 1391 h 2634"/>
                  <a:gd name="T90" fmla="*/ 1092 w 1329"/>
                  <a:gd name="T91" fmla="*/ 1471 h 2634"/>
                  <a:gd name="T92" fmla="*/ 1224 w 1329"/>
                  <a:gd name="T93" fmla="*/ 1235 h 2634"/>
                  <a:gd name="T94" fmla="*/ 560 w 1329"/>
                  <a:gd name="T95" fmla="*/ 1627 h 2634"/>
                  <a:gd name="T96" fmla="*/ 532 w 1329"/>
                  <a:gd name="T97" fmla="*/ 1847 h 2634"/>
                  <a:gd name="T98" fmla="*/ 664 w 1329"/>
                  <a:gd name="T99" fmla="*/ 1607 h 2634"/>
                  <a:gd name="T100" fmla="*/ 204 w 1329"/>
                  <a:gd name="T101" fmla="*/ 1919 h 2634"/>
                  <a:gd name="T102" fmla="*/ 380 w 1329"/>
                  <a:gd name="T103" fmla="*/ 2155 h 2634"/>
                  <a:gd name="T104" fmla="*/ 296 w 1329"/>
                  <a:gd name="T105" fmla="*/ 1919 h 2634"/>
                  <a:gd name="T106" fmla="*/ 692 w 1329"/>
                  <a:gd name="T107" fmla="*/ 1799 h 2634"/>
                  <a:gd name="T108" fmla="*/ 872 w 1329"/>
                  <a:gd name="T109" fmla="*/ 2111 h 2634"/>
                  <a:gd name="T110" fmla="*/ 1040 w 1329"/>
                  <a:gd name="T111" fmla="*/ 2315 h 2634"/>
                  <a:gd name="T112" fmla="*/ 948 w 1329"/>
                  <a:gd name="T113" fmla="*/ 1999 h 2634"/>
                  <a:gd name="T114" fmla="*/ 780 w 1329"/>
                  <a:gd name="T115" fmla="*/ 1839 h 2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29" h="2634">
                    <a:moveTo>
                      <a:pt x="1032" y="271"/>
                    </a:moveTo>
                    <a:cubicBezTo>
                      <a:pt x="1086" y="248"/>
                      <a:pt x="1135" y="193"/>
                      <a:pt x="1204" y="183"/>
                    </a:cubicBezTo>
                    <a:cubicBezTo>
                      <a:pt x="1237" y="178"/>
                      <a:pt x="1249" y="195"/>
                      <a:pt x="1280" y="199"/>
                    </a:cubicBezTo>
                    <a:cubicBezTo>
                      <a:pt x="1285" y="223"/>
                      <a:pt x="1306" y="227"/>
                      <a:pt x="1308" y="247"/>
                    </a:cubicBezTo>
                    <a:cubicBezTo>
                      <a:pt x="1311" y="292"/>
                      <a:pt x="1245" y="324"/>
                      <a:pt x="1236" y="367"/>
                    </a:cubicBezTo>
                    <a:cubicBezTo>
                      <a:pt x="1237" y="384"/>
                      <a:pt x="1254" y="383"/>
                      <a:pt x="1272" y="383"/>
                    </a:cubicBezTo>
                    <a:cubicBezTo>
                      <a:pt x="1287" y="396"/>
                      <a:pt x="1304" y="407"/>
                      <a:pt x="1320" y="419"/>
                    </a:cubicBezTo>
                    <a:cubicBezTo>
                      <a:pt x="1312" y="489"/>
                      <a:pt x="1267" y="523"/>
                      <a:pt x="1212" y="547"/>
                    </a:cubicBezTo>
                    <a:cubicBezTo>
                      <a:pt x="1206" y="580"/>
                      <a:pt x="1250" y="604"/>
                      <a:pt x="1232" y="651"/>
                    </a:cubicBezTo>
                    <a:cubicBezTo>
                      <a:pt x="1197" y="683"/>
                      <a:pt x="1112" y="663"/>
                      <a:pt x="1080" y="643"/>
                    </a:cubicBezTo>
                    <a:cubicBezTo>
                      <a:pt x="1064" y="672"/>
                      <a:pt x="1064" y="705"/>
                      <a:pt x="1052" y="735"/>
                    </a:cubicBezTo>
                    <a:cubicBezTo>
                      <a:pt x="1040" y="764"/>
                      <a:pt x="1021" y="786"/>
                      <a:pt x="1008" y="811"/>
                    </a:cubicBezTo>
                    <a:cubicBezTo>
                      <a:pt x="986" y="815"/>
                      <a:pt x="981" y="803"/>
                      <a:pt x="964" y="803"/>
                    </a:cubicBezTo>
                    <a:cubicBezTo>
                      <a:pt x="961" y="900"/>
                      <a:pt x="955" y="1030"/>
                      <a:pt x="960" y="1131"/>
                    </a:cubicBezTo>
                    <a:cubicBezTo>
                      <a:pt x="962" y="1160"/>
                      <a:pt x="977" y="1188"/>
                      <a:pt x="960" y="1215"/>
                    </a:cubicBezTo>
                    <a:cubicBezTo>
                      <a:pt x="971" y="1274"/>
                      <a:pt x="984" y="1330"/>
                      <a:pt x="980" y="1403"/>
                    </a:cubicBezTo>
                    <a:cubicBezTo>
                      <a:pt x="994" y="1385"/>
                      <a:pt x="1011" y="1370"/>
                      <a:pt x="1012" y="1339"/>
                    </a:cubicBezTo>
                    <a:cubicBezTo>
                      <a:pt x="1040" y="1316"/>
                      <a:pt x="1058" y="1279"/>
                      <a:pt x="1084" y="1251"/>
                    </a:cubicBezTo>
                    <a:cubicBezTo>
                      <a:pt x="1096" y="1238"/>
                      <a:pt x="1118" y="1232"/>
                      <a:pt x="1120" y="1211"/>
                    </a:cubicBezTo>
                    <a:cubicBezTo>
                      <a:pt x="1149" y="1202"/>
                      <a:pt x="1163" y="1173"/>
                      <a:pt x="1184" y="1155"/>
                    </a:cubicBezTo>
                    <a:cubicBezTo>
                      <a:pt x="1205" y="1137"/>
                      <a:pt x="1231" y="1126"/>
                      <a:pt x="1248" y="1103"/>
                    </a:cubicBezTo>
                    <a:cubicBezTo>
                      <a:pt x="1279" y="1102"/>
                      <a:pt x="1295" y="1068"/>
                      <a:pt x="1324" y="1079"/>
                    </a:cubicBezTo>
                    <a:cubicBezTo>
                      <a:pt x="1329" y="1180"/>
                      <a:pt x="1260" y="1242"/>
                      <a:pt x="1240" y="1331"/>
                    </a:cubicBezTo>
                    <a:cubicBezTo>
                      <a:pt x="1225" y="1345"/>
                      <a:pt x="1222" y="1353"/>
                      <a:pt x="1212" y="1379"/>
                    </a:cubicBezTo>
                    <a:cubicBezTo>
                      <a:pt x="1198" y="1413"/>
                      <a:pt x="1180" y="1432"/>
                      <a:pt x="1160" y="1463"/>
                    </a:cubicBezTo>
                    <a:cubicBezTo>
                      <a:pt x="1149" y="1480"/>
                      <a:pt x="1150" y="1483"/>
                      <a:pt x="1136" y="1499"/>
                    </a:cubicBezTo>
                    <a:cubicBezTo>
                      <a:pt x="1118" y="1519"/>
                      <a:pt x="1095" y="1550"/>
                      <a:pt x="1076" y="1575"/>
                    </a:cubicBezTo>
                    <a:cubicBezTo>
                      <a:pt x="1053" y="1604"/>
                      <a:pt x="1027" y="1635"/>
                      <a:pt x="1004" y="1667"/>
                    </a:cubicBezTo>
                    <a:cubicBezTo>
                      <a:pt x="1001" y="1696"/>
                      <a:pt x="1009" y="1736"/>
                      <a:pt x="1000" y="1759"/>
                    </a:cubicBezTo>
                    <a:cubicBezTo>
                      <a:pt x="1017" y="1791"/>
                      <a:pt x="1015" y="1842"/>
                      <a:pt x="1020" y="1887"/>
                    </a:cubicBezTo>
                    <a:cubicBezTo>
                      <a:pt x="1018" y="1896"/>
                      <a:pt x="1028" y="1893"/>
                      <a:pt x="1028" y="1899"/>
                    </a:cubicBezTo>
                    <a:cubicBezTo>
                      <a:pt x="1037" y="2004"/>
                      <a:pt x="1057" y="2096"/>
                      <a:pt x="1084" y="2183"/>
                    </a:cubicBezTo>
                    <a:cubicBezTo>
                      <a:pt x="1087" y="2194"/>
                      <a:pt x="1076" y="2191"/>
                      <a:pt x="1076" y="2199"/>
                    </a:cubicBezTo>
                    <a:cubicBezTo>
                      <a:pt x="1089" y="2231"/>
                      <a:pt x="1090" y="2270"/>
                      <a:pt x="1100" y="2303"/>
                    </a:cubicBezTo>
                    <a:cubicBezTo>
                      <a:pt x="1104" y="2315"/>
                      <a:pt x="1113" y="2323"/>
                      <a:pt x="1116" y="2335"/>
                    </a:cubicBezTo>
                    <a:cubicBezTo>
                      <a:pt x="1123" y="2360"/>
                      <a:pt x="1116" y="2389"/>
                      <a:pt x="1136" y="2407"/>
                    </a:cubicBezTo>
                    <a:cubicBezTo>
                      <a:pt x="1137" y="2502"/>
                      <a:pt x="1189" y="2534"/>
                      <a:pt x="1180" y="2631"/>
                    </a:cubicBezTo>
                    <a:cubicBezTo>
                      <a:pt x="1134" y="2634"/>
                      <a:pt x="1133" y="2580"/>
                      <a:pt x="1124" y="2547"/>
                    </a:cubicBezTo>
                    <a:cubicBezTo>
                      <a:pt x="1108" y="2487"/>
                      <a:pt x="1098" y="2428"/>
                      <a:pt x="1056" y="2395"/>
                    </a:cubicBezTo>
                    <a:cubicBezTo>
                      <a:pt x="1017" y="2377"/>
                      <a:pt x="988" y="2332"/>
                      <a:pt x="960" y="2295"/>
                    </a:cubicBezTo>
                    <a:cubicBezTo>
                      <a:pt x="938" y="2266"/>
                      <a:pt x="912" y="2238"/>
                      <a:pt x="888" y="2207"/>
                    </a:cubicBezTo>
                    <a:cubicBezTo>
                      <a:pt x="872" y="2187"/>
                      <a:pt x="854" y="2168"/>
                      <a:pt x="840" y="2151"/>
                    </a:cubicBezTo>
                    <a:cubicBezTo>
                      <a:pt x="831" y="2140"/>
                      <a:pt x="828" y="2122"/>
                      <a:pt x="820" y="2111"/>
                    </a:cubicBezTo>
                    <a:cubicBezTo>
                      <a:pt x="811" y="2099"/>
                      <a:pt x="791" y="2098"/>
                      <a:pt x="796" y="2079"/>
                    </a:cubicBezTo>
                    <a:cubicBezTo>
                      <a:pt x="759" y="2057"/>
                      <a:pt x="746" y="2012"/>
                      <a:pt x="716" y="1983"/>
                    </a:cubicBezTo>
                    <a:cubicBezTo>
                      <a:pt x="712" y="1955"/>
                      <a:pt x="705" y="1930"/>
                      <a:pt x="684" y="1919"/>
                    </a:cubicBezTo>
                    <a:cubicBezTo>
                      <a:pt x="684" y="1889"/>
                      <a:pt x="673" y="1872"/>
                      <a:pt x="660" y="1855"/>
                    </a:cubicBezTo>
                    <a:cubicBezTo>
                      <a:pt x="654" y="1819"/>
                      <a:pt x="652" y="1778"/>
                      <a:pt x="636" y="1751"/>
                    </a:cubicBezTo>
                    <a:cubicBezTo>
                      <a:pt x="609" y="1778"/>
                      <a:pt x="600" y="1824"/>
                      <a:pt x="572" y="1851"/>
                    </a:cubicBezTo>
                    <a:cubicBezTo>
                      <a:pt x="575" y="1886"/>
                      <a:pt x="547" y="1890"/>
                      <a:pt x="548" y="1923"/>
                    </a:cubicBezTo>
                    <a:cubicBezTo>
                      <a:pt x="528" y="1937"/>
                      <a:pt x="513" y="1963"/>
                      <a:pt x="496" y="1987"/>
                    </a:cubicBezTo>
                    <a:cubicBezTo>
                      <a:pt x="485" y="2003"/>
                      <a:pt x="471" y="2025"/>
                      <a:pt x="472" y="2059"/>
                    </a:cubicBezTo>
                    <a:cubicBezTo>
                      <a:pt x="473" y="2091"/>
                      <a:pt x="504" y="2173"/>
                      <a:pt x="488" y="2203"/>
                    </a:cubicBezTo>
                    <a:cubicBezTo>
                      <a:pt x="507" y="2288"/>
                      <a:pt x="530" y="2379"/>
                      <a:pt x="548" y="2467"/>
                    </a:cubicBezTo>
                    <a:cubicBezTo>
                      <a:pt x="554" y="2493"/>
                      <a:pt x="571" y="2549"/>
                      <a:pt x="556" y="2587"/>
                    </a:cubicBezTo>
                    <a:cubicBezTo>
                      <a:pt x="527" y="2582"/>
                      <a:pt x="519" y="2547"/>
                      <a:pt x="512" y="2519"/>
                    </a:cubicBezTo>
                    <a:cubicBezTo>
                      <a:pt x="504" y="2488"/>
                      <a:pt x="504" y="2453"/>
                      <a:pt x="488" y="2431"/>
                    </a:cubicBezTo>
                    <a:cubicBezTo>
                      <a:pt x="497" y="2412"/>
                      <a:pt x="480" y="2395"/>
                      <a:pt x="476" y="2375"/>
                    </a:cubicBezTo>
                    <a:cubicBezTo>
                      <a:pt x="468" y="2337"/>
                      <a:pt x="470" y="2294"/>
                      <a:pt x="456" y="2259"/>
                    </a:cubicBezTo>
                    <a:cubicBezTo>
                      <a:pt x="387" y="2219"/>
                      <a:pt x="315" y="2162"/>
                      <a:pt x="264" y="2099"/>
                    </a:cubicBezTo>
                    <a:cubicBezTo>
                      <a:pt x="238" y="2067"/>
                      <a:pt x="223" y="2045"/>
                      <a:pt x="200" y="2007"/>
                    </a:cubicBezTo>
                    <a:cubicBezTo>
                      <a:pt x="179" y="1973"/>
                      <a:pt x="166" y="1912"/>
                      <a:pt x="136" y="1879"/>
                    </a:cubicBezTo>
                    <a:cubicBezTo>
                      <a:pt x="136" y="1852"/>
                      <a:pt x="117" y="1830"/>
                      <a:pt x="112" y="1799"/>
                    </a:cubicBezTo>
                    <a:cubicBezTo>
                      <a:pt x="105" y="1754"/>
                      <a:pt x="112" y="1691"/>
                      <a:pt x="112" y="1639"/>
                    </a:cubicBezTo>
                    <a:cubicBezTo>
                      <a:pt x="112" y="1617"/>
                      <a:pt x="94" y="1577"/>
                      <a:pt x="124" y="1567"/>
                    </a:cubicBezTo>
                    <a:cubicBezTo>
                      <a:pt x="149" y="1565"/>
                      <a:pt x="142" y="1595"/>
                      <a:pt x="152" y="1607"/>
                    </a:cubicBezTo>
                    <a:cubicBezTo>
                      <a:pt x="179" y="1636"/>
                      <a:pt x="189" y="1682"/>
                      <a:pt x="224" y="1703"/>
                    </a:cubicBezTo>
                    <a:cubicBezTo>
                      <a:pt x="222" y="1720"/>
                      <a:pt x="237" y="1719"/>
                      <a:pt x="236" y="1735"/>
                    </a:cubicBezTo>
                    <a:cubicBezTo>
                      <a:pt x="239" y="1743"/>
                      <a:pt x="247" y="1746"/>
                      <a:pt x="256" y="1747"/>
                    </a:cubicBezTo>
                    <a:cubicBezTo>
                      <a:pt x="277" y="1798"/>
                      <a:pt x="313" y="1834"/>
                      <a:pt x="344" y="1875"/>
                    </a:cubicBezTo>
                    <a:cubicBezTo>
                      <a:pt x="351" y="1911"/>
                      <a:pt x="373" y="1931"/>
                      <a:pt x="392" y="1955"/>
                    </a:cubicBezTo>
                    <a:cubicBezTo>
                      <a:pt x="395" y="1980"/>
                      <a:pt x="405" y="1998"/>
                      <a:pt x="424" y="2007"/>
                    </a:cubicBezTo>
                    <a:cubicBezTo>
                      <a:pt x="407" y="1961"/>
                      <a:pt x="423" y="1903"/>
                      <a:pt x="408" y="1851"/>
                    </a:cubicBezTo>
                    <a:cubicBezTo>
                      <a:pt x="400" y="1822"/>
                      <a:pt x="401" y="1778"/>
                      <a:pt x="396" y="1739"/>
                    </a:cubicBezTo>
                    <a:cubicBezTo>
                      <a:pt x="382" y="1625"/>
                      <a:pt x="400" y="1476"/>
                      <a:pt x="392" y="1351"/>
                    </a:cubicBezTo>
                    <a:cubicBezTo>
                      <a:pt x="391" y="1333"/>
                      <a:pt x="383" y="1312"/>
                      <a:pt x="384" y="1295"/>
                    </a:cubicBezTo>
                    <a:cubicBezTo>
                      <a:pt x="385" y="1273"/>
                      <a:pt x="399" y="1246"/>
                      <a:pt x="384" y="1219"/>
                    </a:cubicBezTo>
                    <a:cubicBezTo>
                      <a:pt x="356" y="1259"/>
                      <a:pt x="324" y="1295"/>
                      <a:pt x="288" y="1327"/>
                    </a:cubicBezTo>
                    <a:cubicBezTo>
                      <a:pt x="204" y="1323"/>
                      <a:pt x="199" y="1239"/>
                      <a:pt x="216" y="1151"/>
                    </a:cubicBezTo>
                    <a:cubicBezTo>
                      <a:pt x="157" y="1158"/>
                      <a:pt x="100" y="1200"/>
                      <a:pt x="16" y="1195"/>
                    </a:cubicBezTo>
                    <a:cubicBezTo>
                      <a:pt x="7" y="1187"/>
                      <a:pt x="11" y="1166"/>
                      <a:pt x="0" y="1159"/>
                    </a:cubicBezTo>
                    <a:cubicBezTo>
                      <a:pt x="10" y="1134"/>
                      <a:pt x="9" y="1099"/>
                      <a:pt x="16" y="1071"/>
                    </a:cubicBezTo>
                    <a:cubicBezTo>
                      <a:pt x="37" y="1066"/>
                      <a:pt x="33" y="1045"/>
                      <a:pt x="44" y="1031"/>
                    </a:cubicBezTo>
                    <a:cubicBezTo>
                      <a:pt x="65" y="1005"/>
                      <a:pt x="104" y="995"/>
                      <a:pt x="120" y="963"/>
                    </a:cubicBezTo>
                    <a:cubicBezTo>
                      <a:pt x="58" y="936"/>
                      <a:pt x="12" y="885"/>
                      <a:pt x="32" y="787"/>
                    </a:cubicBezTo>
                    <a:cubicBezTo>
                      <a:pt x="47" y="765"/>
                      <a:pt x="75" y="769"/>
                      <a:pt x="116" y="759"/>
                    </a:cubicBezTo>
                    <a:cubicBezTo>
                      <a:pt x="136" y="754"/>
                      <a:pt x="154" y="744"/>
                      <a:pt x="168" y="743"/>
                    </a:cubicBezTo>
                    <a:cubicBezTo>
                      <a:pt x="201" y="741"/>
                      <a:pt x="226" y="760"/>
                      <a:pt x="252" y="759"/>
                    </a:cubicBezTo>
                    <a:cubicBezTo>
                      <a:pt x="254" y="742"/>
                      <a:pt x="245" y="717"/>
                      <a:pt x="248" y="695"/>
                    </a:cubicBezTo>
                    <a:cubicBezTo>
                      <a:pt x="250" y="684"/>
                      <a:pt x="266" y="659"/>
                      <a:pt x="272" y="647"/>
                    </a:cubicBezTo>
                    <a:cubicBezTo>
                      <a:pt x="286" y="621"/>
                      <a:pt x="346" y="537"/>
                      <a:pt x="380" y="531"/>
                    </a:cubicBezTo>
                    <a:cubicBezTo>
                      <a:pt x="452" y="519"/>
                      <a:pt x="453" y="609"/>
                      <a:pt x="488" y="655"/>
                    </a:cubicBezTo>
                    <a:cubicBezTo>
                      <a:pt x="487" y="706"/>
                      <a:pt x="496" y="757"/>
                      <a:pt x="468" y="795"/>
                    </a:cubicBezTo>
                    <a:cubicBezTo>
                      <a:pt x="475" y="795"/>
                      <a:pt x="478" y="798"/>
                      <a:pt x="480" y="803"/>
                    </a:cubicBezTo>
                    <a:cubicBezTo>
                      <a:pt x="507" y="802"/>
                      <a:pt x="500" y="767"/>
                      <a:pt x="524" y="763"/>
                    </a:cubicBezTo>
                    <a:cubicBezTo>
                      <a:pt x="523" y="751"/>
                      <a:pt x="533" y="751"/>
                      <a:pt x="532" y="739"/>
                    </a:cubicBezTo>
                    <a:cubicBezTo>
                      <a:pt x="564" y="699"/>
                      <a:pt x="612" y="675"/>
                      <a:pt x="684" y="675"/>
                    </a:cubicBezTo>
                    <a:cubicBezTo>
                      <a:pt x="693" y="661"/>
                      <a:pt x="699" y="655"/>
                      <a:pt x="688" y="639"/>
                    </a:cubicBezTo>
                    <a:cubicBezTo>
                      <a:pt x="705" y="624"/>
                      <a:pt x="717" y="604"/>
                      <a:pt x="720" y="575"/>
                    </a:cubicBezTo>
                    <a:cubicBezTo>
                      <a:pt x="727" y="570"/>
                      <a:pt x="739" y="570"/>
                      <a:pt x="736" y="555"/>
                    </a:cubicBezTo>
                    <a:cubicBezTo>
                      <a:pt x="702" y="557"/>
                      <a:pt x="620" y="580"/>
                      <a:pt x="608" y="531"/>
                    </a:cubicBezTo>
                    <a:cubicBezTo>
                      <a:pt x="601" y="501"/>
                      <a:pt x="640" y="433"/>
                      <a:pt x="656" y="419"/>
                    </a:cubicBezTo>
                    <a:cubicBezTo>
                      <a:pt x="670" y="407"/>
                      <a:pt x="696" y="407"/>
                      <a:pt x="704" y="391"/>
                    </a:cubicBezTo>
                    <a:cubicBezTo>
                      <a:pt x="694" y="357"/>
                      <a:pt x="662" y="328"/>
                      <a:pt x="656" y="283"/>
                    </a:cubicBezTo>
                    <a:cubicBezTo>
                      <a:pt x="648" y="225"/>
                      <a:pt x="670" y="176"/>
                      <a:pt x="684" y="135"/>
                    </a:cubicBezTo>
                    <a:cubicBezTo>
                      <a:pt x="715" y="124"/>
                      <a:pt x="719" y="150"/>
                      <a:pt x="756" y="143"/>
                    </a:cubicBezTo>
                    <a:cubicBezTo>
                      <a:pt x="785" y="167"/>
                      <a:pt x="815" y="191"/>
                      <a:pt x="840" y="219"/>
                    </a:cubicBezTo>
                    <a:cubicBezTo>
                      <a:pt x="854" y="205"/>
                      <a:pt x="858" y="181"/>
                      <a:pt x="856" y="151"/>
                    </a:cubicBezTo>
                    <a:cubicBezTo>
                      <a:pt x="866" y="135"/>
                      <a:pt x="877" y="118"/>
                      <a:pt x="876" y="91"/>
                    </a:cubicBezTo>
                    <a:cubicBezTo>
                      <a:pt x="901" y="63"/>
                      <a:pt x="918" y="26"/>
                      <a:pt x="952" y="7"/>
                    </a:cubicBezTo>
                    <a:cubicBezTo>
                      <a:pt x="966" y="13"/>
                      <a:pt x="984" y="0"/>
                      <a:pt x="996" y="3"/>
                    </a:cubicBezTo>
                    <a:cubicBezTo>
                      <a:pt x="1026" y="9"/>
                      <a:pt x="1020" y="41"/>
                      <a:pt x="1028" y="79"/>
                    </a:cubicBezTo>
                    <a:cubicBezTo>
                      <a:pt x="1032" y="97"/>
                      <a:pt x="1042" y="114"/>
                      <a:pt x="1044" y="131"/>
                    </a:cubicBezTo>
                    <a:cubicBezTo>
                      <a:pt x="1052" y="190"/>
                      <a:pt x="1033" y="243"/>
                      <a:pt x="1032" y="271"/>
                    </a:cubicBezTo>
                    <a:close/>
                    <a:moveTo>
                      <a:pt x="900" y="387"/>
                    </a:moveTo>
                    <a:cubicBezTo>
                      <a:pt x="888" y="387"/>
                      <a:pt x="878" y="389"/>
                      <a:pt x="872" y="395"/>
                    </a:cubicBezTo>
                    <a:cubicBezTo>
                      <a:pt x="884" y="404"/>
                      <a:pt x="896" y="413"/>
                      <a:pt x="904" y="427"/>
                    </a:cubicBezTo>
                    <a:cubicBezTo>
                      <a:pt x="904" y="420"/>
                      <a:pt x="915" y="425"/>
                      <a:pt x="916" y="419"/>
                    </a:cubicBezTo>
                    <a:cubicBezTo>
                      <a:pt x="898" y="405"/>
                      <a:pt x="935" y="409"/>
                      <a:pt x="944" y="391"/>
                    </a:cubicBezTo>
                    <a:cubicBezTo>
                      <a:pt x="956" y="399"/>
                      <a:pt x="946" y="418"/>
                      <a:pt x="964" y="427"/>
                    </a:cubicBezTo>
                    <a:cubicBezTo>
                      <a:pt x="944" y="433"/>
                      <a:pt x="956" y="454"/>
                      <a:pt x="948" y="467"/>
                    </a:cubicBezTo>
                    <a:cubicBezTo>
                      <a:pt x="941" y="463"/>
                      <a:pt x="941" y="452"/>
                      <a:pt x="932" y="451"/>
                    </a:cubicBezTo>
                    <a:cubicBezTo>
                      <a:pt x="934" y="478"/>
                      <a:pt x="903" y="456"/>
                      <a:pt x="896" y="463"/>
                    </a:cubicBezTo>
                    <a:cubicBezTo>
                      <a:pt x="901" y="464"/>
                      <a:pt x="900" y="469"/>
                      <a:pt x="900" y="475"/>
                    </a:cubicBezTo>
                    <a:cubicBezTo>
                      <a:pt x="923" y="465"/>
                      <a:pt x="921" y="487"/>
                      <a:pt x="944" y="487"/>
                    </a:cubicBezTo>
                    <a:cubicBezTo>
                      <a:pt x="940" y="473"/>
                      <a:pt x="957" y="480"/>
                      <a:pt x="960" y="483"/>
                    </a:cubicBezTo>
                    <a:cubicBezTo>
                      <a:pt x="967" y="473"/>
                      <a:pt x="955" y="469"/>
                      <a:pt x="964" y="463"/>
                    </a:cubicBezTo>
                    <a:cubicBezTo>
                      <a:pt x="967" y="463"/>
                      <a:pt x="969" y="463"/>
                      <a:pt x="972" y="463"/>
                    </a:cubicBezTo>
                    <a:cubicBezTo>
                      <a:pt x="972" y="469"/>
                      <a:pt x="970" y="472"/>
                      <a:pt x="968" y="475"/>
                    </a:cubicBezTo>
                    <a:cubicBezTo>
                      <a:pt x="977" y="474"/>
                      <a:pt x="983" y="476"/>
                      <a:pt x="988" y="479"/>
                    </a:cubicBezTo>
                    <a:cubicBezTo>
                      <a:pt x="989" y="463"/>
                      <a:pt x="996" y="452"/>
                      <a:pt x="1004" y="443"/>
                    </a:cubicBezTo>
                    <a:cubicBezTo>
                      <a:pt x="991" y="441"/>
                      <a:pt x="985" y="446"/>
                      <a:pt x="976" y="447"/>
                    </a:cubicBezTo>
                    <a:cubicBezTo>
                      <a:pt x="972" y="440"/>
                      <a:pt x="961" y="419"/>
                      <a:pt x="968" y="415"/>
                    </a:cubicBezTo>
                    <a:cubicBezTo>
                      <a:pt x="974" y="420"/>
                      <a:pt x="979" y="425"/>
                      <a:pt x="984" y="431"/>
                    </a:cubicBezTo>
                    <a:cubicBezTo>
                      <a:pt x="985" y="423"/>
                      <a:pt x="1002" y="430"/>
                      <a:pt x="1000" y="419"/>
                    </a:cubicBezTo>
                    <a:cubicBezTo>
                      <a:pt x="988" y="416"/>
                      <a:pt x="985" y="404"/>
                      <a:pt x="976" y="399"/>
                    </a:cubicBezTo>
                    <a:cubicBezTo>
                      <a:pt x="984" y="397"/>
                      <a:pt x="990" y="391"/>
                      <a:pt x="992" y="383"/>
                    </a:cubicBezTo>
                    <a:cubicBezTo>
                      <a:pt x="980" y="383"/>
                      <a:pt x="980" y="371"/>
                      <a:pt x="972" y="367"/>
                    </a:cubicBezTo>
                    <a:cubicBezTo>
                      <a:pt x="968" y="374"/>
                      <a:pt x="984" y="380"/>
                      <a:pt x="972" y="383"/>
                    </a:cubicBezTo>
                    <a:cubicBezTo>
                      <a:pt x="960" y="376"/>
                      <a:pt x="951" y="367"/>
                      <a:pt x="932" y="367"/>
                    </a:cubicBezTo>
                    <a:cubicBezTo>
                      <a:pt x="923" y="376"/>
                      <a:pt x="937" y="385"/>
                      <a:pt x="924" y="391"/>
                    </a:cubicBezTo>
                    <a:cubicBezTo>
                      <a:pt x="917" y="391"/>
                      <a:pt x="914" y="388"/>
                      <a:pt x="912" y="383"/>
                    </a:cubicBezTo>
                    <a:cubicBezTo>
                      <a:pt x="907" y="373"/>
                      <a:pt x="924" y="366"/>
                      <a:pt x="912" y="363"/>
                    </a:cubicBezTo>
                    <a:cubicBezTo>
                      <a:pt x="910" y="370"/>
                      <a:pt x="907" y="362"/>
                      <a:pt x="900" y="363"/>
                    </a:cubicBezTo>
                    <a:cubicBezTo>
                      <a:pt x="897" y="372"/>
                      <a:pt x="914" y="380"/>
                      <a:pt x="904" y="383"/>
                    </a:cubicBezTo>
                    <a:cubicBezTo>
                      <a:pt x="896" y="379"/>
                      <a:pt x="896" y="379"/>
                      <a:pt x="900" y="387"/>
                    </a:cubicBezTo>
                    <a:close/>
                    <a:moveTo>
                      <a:pt x="948" y="55"/>
                    </a:moveTo>
                    <a:cubicBezTo>
                      <a:pt x="900" y="91"/>
                      <a:pt x="875" y="201"/>
                      <a:pt x="888" y="279"/>
                    </a:cubicBezTo>
                    <a:cubicBezTo>
                      <a:pt x="927" y="278"/>
                      <a:pt x="943" y="254"/>
                      <a:pt x="992" y="263"/>
                    </a:cubicBezTo>
                    <a:cubicBezTo>
                      <a:pt x="1025" y="207"/>
                      <a:pt x="1000" y="117"/>
                      <a:pt x="980" y="59"/>
                    </a:cubicBezTo>
                    <a:cubicBezTo>
                      <a:pt x="970" y="56"/>
                      <a:pt x="952" y="52"/>
                      <a:pt x="948" y="55"/>
                    </a:cubicBezTo>
                    <a:close/>
                    <a:moveTo>
                      <a:pt x="768" y="207"/>
                    </a:moveTo>
                    <a:cubicBezTo>
                      <a:pt x="744" y="207"/>
                      <a:pt x="743" y="184"/>
                      <a:pt x="716" y="187"/>
                    </a:cubicBezTo>
                    <a:cubicBezTo>
                      <a:pt x="713" y="187"/>
                      <a:pt x="711" y="187"/>
                      <a:pt x="708" y="187"/>
                    </a:cubicBezTo>
                    <a:cubicBezTo>
                      <a:pt x="679" y="225"/>
                      <a:pt x="697" y="288"/>
                      <a:pt x="712" y="327"/>
                    </a:cubicBezTo>
                    <a:cubicBezTo>
                      <a:pt x="746" y="343"/>
                      <a:pt x="763" y="377"/>
                      <a:pt x="808" y="383"/>
                    </a:cubicBezTo>
                    <a:cubicBezTo>
                      <a:pt x="821" y="359"/>
                      <a:pt x="838" y="339"/>
                      <a:pt x="848" y="311"/>
                    </a:cubicBezTo>
                    <a:cubicBezTo>
                      <a:pt x="831" y="267"/>
                      <a:pt x="787" y="249"/>
                      <a:pt x="768" y="207"/>
                    </a:cubicBezTo>
                    <a:close/>
                    <a:moveTo>
                      <a:pt x="1228" y="227"/>
                    </a:moveTo>
                    <a:cubicBezTo>
                      <a:pt x="1225" y="226"/>
                      <a:pt x="1180" y="227"/>
                      <a:pt x="1180" y="227"/>
                    </a:cubicBezTo>
                    <a:cubicBezTo>
                      <a:pt x="1164" y="238"/>
                      <a:pt x="1129" y="248"/>
                      <a:pt x="1112" y="259"/>
                    </a:cubicBezTo>
                    <a:cubicBezTo>
                      <a:pt x="1106" y="263"/>
                      <a:pt x="1098" y="276"/>
                      <a:pt x="1092" y="283"/>
                    </a:cubicBezTo>
                    <a:cubicBezTo>
                      <a:pt x="1082" y="293"/>
                      <a:pt x="1067" y="300"/>
                      <a:pt x="1072" y="311"/>
                    </a:cubicBezTo>
                    <a:cubicBezTo>
                      <a:pt x="1094" y="342"/>
                      <a:pt x="1107" y="366"/>
                      <a:pt x="1112" y="407"/>
                    </a:cubicBezTo>
                    <a:cubicBezTo>
                      <a:pt x="1121" y="487"/>
                      <a:pt x="1045" y="497"/>
                      <a:pt x="1072" y="559"/>
                    </a:cubicBezTo>
                    <a:cubicBezTo>
                      <a:pt x="1091" y="602"/>
                      <a:pt x="1133" y="621"/>
                      <a:pt x="1188" y="627"/>
                    </a:cubicBezTo>
                    <a:cubicBezTo>
                      <a:pt x="1188" y="579"/>
                      <a:pt x="1155" y="564"/>
                      <a:pt x="1132" y="539"/>
                    </a:cubicBezTo>
                    <a:cubicBezTo>
                      <a:pt x="1109" y="538"/>
                      <a:pt x="1089" y="534"/>
                      <a:pt x="1088" y="511"/>
                    </a:cubicBezTo>
                    <a:cubicBezTo>
                      <a:pt x="1107" y="474"/>
                      <a:pt x="1149" y="503"/>
                      <a:pt x="1184" y="503"/>
                    </a:cubicBezTo>
                    <a:cubicBezTo>
                      <a:pt x="1227" y="503"/>
                      <a:pt x="1261" y="479"/>
                      <a:pt x="1264" y="443"/>
                    </a:cubicBezTo>
                    <a:cubicBezTo>
                      <a:pt x="1248" y="394"/>
                      <a:pt x="1131" y="446"/>
                      <a:pt x="1116" y="395"/>
                    </a:cubicBezTo>
                    <a:cubicBezTo>
                      <a:pt x="1129" y="376"/>
                      <a:pt x="1148" y="363"/>
                      <a:pt x="1176" y="359"/>
                    </a:cubicBezTo>
                    <a:cubicBezTo>
                      <a:pt x="1206" y="325"/>
                      <a:pt x="1246" y="301"/>
                      <a:pt x="1260" y="251"/>
                    </a:cubicBezTo>
                    <a:cubicBezTo>
                      <a:pt x="1249" y="242"/>
                      <a:pt x="1242" y="230"/>
                      <a:pt x="1228" y="227"/>
                    </a:cubicBezTo>
                    <a:close/>
                    <a:moveTo>
                      <a:pt x="952" y="339"/>
                    </a:moveTo>
                    <a:cubicBezTo>
                      <a:pt x="953" y="333"/>
                      <a:pt x="962" y="335"/>
                      <a:pt x="968" y="335"/>
                    </a:cubicBezTo>
                    <a:cubicBezTo>
                      <a:pt x="966" y="326"/>
                      <a:pt x="961" y="321"/>
                      <a:pt x="952" y="319"/>
                    </a:cubicBezTo>
                    <a:cubicBezTo>
                      <a:pt x="950" y="321"/>
                      <a:pt x="943" y="338"/>
                      <a:pt x="952" y="339"/>
                    </a:cubicBezTo>
                    <a:close/>
                    <a:moveTo>
                      <a:pt x="888" y="347"/>
                    </a:moveTo>
                    <a:cubicBezTo>
                      <a:pt x="896" y="351"/>
                      <a:pt x="906" y="337"/>
                      <a:pt x="896" y="335"/>
                    </a:cubicBezTo>
                    <a:cubicBezTo>
                      <a:pt x="895" y="341"/>
                      <a:pt x="889" y="342"/>
                      <a:pt x="888" y="347"/>
                    </a:cubicBezTo>
                    <a:close/>
                    <a:moveTo>
                      <a:pt x="928" y="367"/>
                    </a:moveTo>
                    <a:cubicBezTo>
                      <a:pt x="929" y="365"/>
                      <a:pt x="938" y="352"/>
                      <a:pt x="928" y="351"/>
                    </a:cubicBezTo>
                    <a:cubicBezTo>
                      <a:pt x="932" y="358"/>
                      <a:pt x="916" y="364"/>
                      <a:pt x="928" y="367"/>
                    </a:cubicBezTo>
                    <a:close/>
                    <a:moveTo>
                      <a:pt x="1032" y="367"/>
                    </a:moveTo>
                    <a:cubicBezTo>
                      <a:pt x="1032" y="360"/>
                      <a:pt x="1029" y="357"/>
                      <a:pt x="1024" y="355"/>
                    </a:cubicBezTo>
                    <a:cubicBezTo>
                      <a:pt x="1024" y="362"/>
                      <a:pt x="1027" y="365"/>
                      <a:pt x="1032" y="367"/>
                    </a:cubicBezTo>
                    <a:close/>
                    <a:moveTo>
                      <a:pt x="1012" y="379"/>
                    </a:moveTo>
                    <a:cubicBezTo>
                      <a:pt x="1012" y="373"/>
                      <a:pt x="1022" y="376"/>
                      <a:pt x="1020" y="367"/>
                    </a:cubicBezTo>
                    <a:cubicBezTo>
                      <a:pt x="1012" y="363"/>
                      <a:pt x="1002" y="377"/>
                      <a:pt x="1012" y="379"/>
                    </a:cubicBezTo>
                    <a:close/>
                    <a:moveTo>
                      <a:pt x="868" y="467"/>
                    </a:moveTo>
                    <a:cubicBezTo>
                      <a:pt x="858" y="434"/>
                      <a:pt x="860" y="414"/>
                      <a:pt x="864" y="379"/>
                    </a:cubicBezTo>
                    <a:cubicBezTo>
                      <a:pt x="842" y="395"/>
                      <a:pt x="852" y="438"/>
                      <a:pt x="848" y="463"/>
                    </a:cubicBezTo>
                    <a:cubicBezTo>
                      <a:pt x="858" y="476"/>
                      <a:pt x="869" y="487"/>
                      <a:pt x="880" y="499"/>
                    </a:cubicBezTo>
                    <a:cubicBezTo>
                      <a:pt x="885" y="487"/>
                      <a:pt x="890" y="475"/>
                      <a:pt x="884" y="471"/>
                    </a:cubicBezTo>
                    <a:cubicBezTo>
                      <a:pt x="886" y="478"/>
                      <a:pt x="869" y="471"/>
                      <a:pt x="868" y="467"/>
                    </a:cubicBezTo>
                    <a:close/>
                    <a:moveTo>
                      <a:pt x="920" y="423"/>
                    </a:moveTo>
                    <a:cubicBezTo>
                      <a:pt x="932" y="421"/>
                      <a:pt x="940" y="434"/>
                      <a:pt x="944" y="419"/>
                    </a:cubicBezTo>
                    <a:cubicBezTo>
                      <a:pt x="939" y="409"/>
                      <a:pt x="932" y="426"/>
                      <a:pt x="928" y="415"/>
                    </a:cubicBezTo>
                    <a:cubicBezTo>
                      <a:pt x="932" y="415"/>
                      <a:pt x="931" y="410"/>
                      <a:pt x="924" y="411"/>
                    </a:cubicBezTo>
                    <a:cubicBezTo>
                      <a:pt x="924" y="417"/>
                      <a:pt x="922" y="420"/>
                      <a:pt x="920" y="423"/>
                    </a:cubicBezTo>
                    <a:close/>
                    <a:moveTo>
                      <a:pt x="652" y="515"/>
                    </a:moveTo>
                    <a:cubicBezTo>
                      <a:pt x="696" y="517"/>
                      <a:pt x="776" y="509"/>
                      <a:pt x="816" y="483"/>
                    </a:cubicBezTo>
                    <a:cubicBezTo>
                      <a:pt x="804" y="386"/>
                      <a:pt x="648" y="435"/>
                      <a:pt x="652" y="515"/>
                    </a:cubicBezTo>
                    <a:close/>
                    <a:moveTo>
                      <a:pt x="1040" y="459"/>
                    </a:moveTo>
                    <a:cubicBezTo>
                      <a:pt x="1041" y="453"/>
                      <a:pt x="1047" y="452"/>
                      <a:pt x="1048" y="447"/>
                    </a:cubicBezTo>
                    <a:cubicBezTo>
                      <a:pt x="1042" y="448"/>
                      <a:pt x="1033" y="446"/>
                      <a:pt x="1032" y="451"/>
                    </a:cubicBezTo>
                    <a:cubicBezTo>
                      <a:pt x="1037" y="451"/>
                      <a:pt x="1036" y="458"/>
                      <a:pt x="1040" y="459"/>
                    </a:cubicBezTo>
                    <a:close/>
                    <a:moveTo>
                      <a:pt x="876" y="463"/>
                    </a:moveTo>
                    <a:cubicBezTo>
                      <a:pt x="880" y="463"/>
                      <a:pt x="881" y="466"/>
                      <a:pt x="884" y="467"/>
                    </a:cubicBezTo>
                    <a:cubicBezTo>
                      <a:pt x="884" y="461"/>
                      <a:pt x="885" y="453"/>
                      <a:pt x="876" y="455"/>
                    </a:cubicBezTo>
                    <a:cubicBezTo>
                      <a:pt x="876" y="458"/>
                      <a:pt x="876" y="460"/>
                      <a:pt x="876" y="463"/>
                    </a:cubicBezTo>
                    <a:close/>
                    <a:moveTo>
                      <a:pt x="876" y="511"/>
                    </a:moveTo>
                    <a:cubicBezTo>
                      <a:pt x="882" y="519"/>
                      <a:pt x="888" y="525"/>
                      <a:pt x="896" y="531"/>
                    </a:cubicBezTo>
                    <a:cubicBezTo>
                      <a:pt x="919" y="510"/>
                      <a:pt x="948" y="561"/>
                      <a:pt x="952" y="523"/>
                    </a:cubicBezTo>
                    <a:cubicBezTo>
                      <a:pt x="935" y="523"/>
                      <a:pt x="908" y="519"/>
                      <a:pt x="916" y="507"/>
                    </a:cubicBezTo>
                    <a:cubicBezTo>
                      <a:pt x="898" y="513"/>
                      <a:pt x="880" y="495"/>
                      <a:pt x="876" y="511"/>
                    </a:cubicBezTo>
                    <a:close/>
                    <a:moveTo>
                      <a:pt x="832" y="539"/>
                    </a:moveTo>
                    <a:cubicBezTo>
                      <a:pt x="790" y="569"/>
                      <a:pt x="746" y="597"/>
                      <a:pt x="728" y="651"/>
                    </a:cubicBezTo>
                    <a:cubicBezTo>
                      <a:pt x="737" y="650"/>
                      <a:pt x="730" y="665"/>
                      <a:pt x="732" y="671"/>
                    </a:cubicBezTo>
                    <a:cubicBezTo>
                      <a:pt x="764" y="707"/>
                      <a:pt x="838" y="661"/>
                      <a:pt x="860" y="631"/>
                    </a:cubicBezTo>
                    <a:cubicBezTo>
                      <a:pt x="871" y="617"/>
                      <a:pt x="887" y="598"/>
                      <a:pt x="888" y="575"/>
                    </a:cubicBezTo>
                    <a:cubicBezTo>
                      <a:pt x="874" y="558"/>
                      <a:pt x="856" y="545"/>
                      <a:pt x="832" y="539"/>
                    </a:cubicBezTo>
                    <a:close/>
                    <a:moveTo>
                      <a:pt x="936" y="591"/>
                    </a:moveTo>
                    <a:cubicBezTo>
                      <a:pt x="912" y="650"/>
                      <a:pt x="916" y="752"/>
                      <a:pt x="988" y="759"/>
                    </a:cubicBezTo>
                    <a:cubicBezTo>
                      <a:pt x="1027" y="713"/>
                      <a:pt x="1058" y="638"/>
                      <a:pt x="1028" y="567"/>
                    </a:cubicBezTo>
                    <a:cubicBezTo>
                      <a:pt x="991" y="569"/>
                      <a:pt x="973" y="589"/>
                      <a:pt x="936" y="591"/>
                    </a:cubicBezTo>
                    <a:close/>
                    <a:moveTo>
                      <a:pt x="424" y="627"/>
                    </a:moveTo>
                    <a:cubicBezTo>
                      <a:pt x="411" y="597"/>
                      <a:pt x="398" y="584"/>
                      <a:pt x="372" y="579"/>
                    </a:cubicBezTo>
                    <a:cubicBezTo>
                      <a:pt x="347" y="603"/>
                      <a:pt x="329" y="635"/>
                      <a:pt x="300" y="655"/>
                    </a:cubicBezTo>
                    <a:cubicBezTo>
                      <a:pt x="303" y="682"/>
                      <a:pt x="289" y="692"/>
                      <a:pt x="284" y="711"/>
                    </a:cubicBezTo>
                    <a:cubicBezTo>
                      <a:pt x="290" y="745"/>
                      <a:pt x="296" y="779"/>
                      <a:pt x="308" y="807"/>
                    </a:cubicBezTo>
                    <a:cubicBezTo>
                      <a:pt x="351" y="803"/>
                      <a:pt x="381" y="779"/>
                      <a:pt x="424" y="787"/>
                    </a:cubicBezTo>
                    <a:cubicBezTo>
                      <a:pt x="470" y="749"/>
                      <a:pt x="439" y="663"/>
                      <a:pt x="424" y="627"/>
                    </a:cubicBezTo>
                    <a:close/>
                    <a:moveTo>
                      <a:pt x="748" y="735"/>
                    </a:moveTo>
                    <a:cubicBezTo>
                      <a:pt x="731" y="798"/>
                      <a:pt x="684" y="831"/>
                      <a:pt x="656" y="883"/>
                    </a:cubicBezTo>
                    <a:cubicBezTo>
                      <a:pt x="707" y="908"/>
                      <a:pt x="788" y="903"/>
                      <a:pt x="776" y="991"/>
                    </a:cubicBezTo>
                    <a:cubicBezTo>
                      <a:pt x="756" y="1049"/>
                      <a:pt x="684" y="1054"/>
                      <a:pt x="628" y="1075"/>
                    </a:cubicBezTo>
                    <a:cubicBezTo>
                      <a:pt x="649" y="1122"/>
                      <a:pt x="659" y="1207"/>
                      <a:pt x="628" y="1251"/>
                    </a:cubicBezTo>
                    <a:cubicBezTo>
                      <a:pt x="567" y="1285"/>
                      <a:pt x="488" y="1256"/>
                      <a:pt x="444" y="1219"/>
                    </a:cubicBezTo>
                    <a:cubicBezTo>
                      <a:pt x="432" y="1269"/>
                      <a:pt x="444" y="1343"/>
                      <a:pt x="440" y="1403"/>
                    </a:cubicBezTo>
                    <a:cubicBezTo>
                      <a:pt x="438" y="1435"/>
                      <a:pt x="436" y="1427"/>
                      <a:pt x="440" y="1447"/>
                    </a:cubicBezTo>
                    <a:cubicBezTo>
                      <a:pt x="441" y="1453"/>
                      <a:pt x="440" y="1466"/>
                      <a:pt x="440" y="1471"/>
                    </a:cubicBezTo>
                    <a:cubicBezTo>
                      <a:pt x="442" y="1519"/>
                      <a:pt x="446" y="1570"/>
                      <a:pt x="444" y="1611"/>
                    </a:cubicBezTo>
                    <a:cubicBezTo>
                      <a:pt x="443" y="1623"/>
                      <a:pt x="436" y="1635"/>
                      <a:pt x="436" y="1647"/>
                    </a:cubicBezTo>
                    <a:cubicBezTo>
                      <a:pt x="436" y="1672"/>
                      <a:pt x="447" y="1695"/>
                      <a:pt x="448" y="1719"/>
                    </a:cubicBezTo>
                    <a:cubicBezTo>
                      <a:pt x="448" y="1731"/>
                      <a:pt x="436" y="1743"/>
                      <a:pt x="448" y="1755"/>
                    </a:cubicBezTo>
                    <a:cubicBezTo>
                      <a:pt x="459" y="1734"/>
                      <a:pt x="473" y="1716"/>
                      <a:pt x="476" y="1687"/>
                    </a:cubicBezTo>
                    <a:cubicBezTo>
                      <a:pt x="508" y="1660"/>
                      <a:pt x="515" y="1616"/>
                      <a:pt x="536" y="1583"/>
                    </a:cubicBezTo>
                    <a:cubicBezTo>
                      <a:pt x="550" y="1562"/>
                      <a:pt x="577" y="1536"/>
                      <a:pt x="592" y="1519"/>
                    </a:cubicBezTo>
                    <a:cubicBezTo>
                      <a:pt x="613" y="1496"/>
                      <a:pt x="628" y="1487"/>
                      <a:pt x="652" y="1467"/>
                    </a:cubicBezTo>
                    <a:cubicBezTo>
                      <a:pt x="677" y="1446"/>
                      <a:pt x="694" y="1427"/>
                      <a:pt x="728" y="1423"/>
                    </a:cubicBezTo>
                    <a:cubicBezTo>
                      <a:pt x="745" y="1465"/>
                      <a:pt x="729" y="1522"/>
                      <a:pt x="716" y="1559"/>
                    </a:cubicBezTo>
                    <a:cubicBezTo>
                      <a:pt x="709" y="1578"/>
                      <a:pt x="710" y="1599"/>
                      <a:pt x="704" y="1615"/>
                    </a:cubicBezTo>
                    <a:cubicBezTo>
                      <a:pt x="695" y="1639"/>
                      <a:pt x="671" y="1660"/>
                      <a:pt x="676" y="1683"/>
                    </a:cubicBezTo>
                    <a:cubicBezTo>
                      <a:pt x="681" y="1706"/>
                      <a:pt x="717" y="1721"/>
                      <a:pt x="740" y="1735"/>
                    </a:cubicBezTo>
                    <a:cubicBezTo>
                      <a:pt x="767" y="1751"/>
                      <a:pt x="795" y="1763"/>
                      <a:pt x="808" y="1787"/>
                    </a:cubicBezTo>
                    <a:cubicBezTo>
                      <a:pt x="825" y="1784"/>
                      <a:pt x="826" y="1799"/>
                      <a:pt x="840" y="1799"/>
                    </a:cubicBezTo>
                    <a:cubicBezTo>
                      <a:pt x="848" y="1817"/>
                      <a:pt x="866" y="1831"/>
                      <a:pt x="880" y="1843"/>
                    </a:cubicBezTo>
                    <a:cubicBezTo>
                      <a:pt x="896" y="1857"/>
                      <a:pt x="915" y="1868"/>
                      <a:pt x="928" y="1883"/>
                    </a:cubicBezTo>
                    <a:cubicBezTo>
                      <a:pt x="938" y="1895"/>
                      <a:pt x="943" y="1911"/>
                      <a:pt x="952" y="1923"/>
                    </a:cubicBezTo>
                    <a:cubicBezTo>
                      <a:pt x="957" y="1929"/>
                      <a:pt x="963" y="1932"/>
                      <a:pt x="968" y="1939"/>
                    </a:cubicBezTo>
                    <a:cubicBezTo>
                      <a:pt x="973" y="1946"/>
                      <a:pt x="974" y="1957"/>
                      <a:pt x="984" y="1959"/>
                    </a:cubicBezTo>
                    <a:cubicBezTo>
                      <a:pt x="995" y="1929"/>
                      <a:pt x="976" y="1894"/>
                      <a:pt x="972" y="1855"/>
                    </a:cubicBezTo>
                    <a:cubicBezTo>
                      <a:pt x="966" y="1794"/>
                      <a:pt x="955" y="1735"/>
                      <a:pt x="960" y="1683"/>
                    </a:cubicBezTo>
                    <a:cubicBezTo>
                      <a:pt x="949" y="1659"/>
                      <a:pt x="943" y="1627"/>
                      <a:pt x="940" y="1595"/>
                    </a:cubicBezTo>
                    <a:cubicBezTo>
                      <a:pt x="937" y="1563"/>
                      <a:pt x="944" y="1528"/>
                      <a:pt x="940" y="1495"/>
                    </a:cubicBezTo>
                    <a:cubicBezTo>
                      <a:pt x="938" y="1480"/>
                      <a:pt x="929" y="1465"/>
                      <a:pt x="928" y="1451"/>
                    </a:cubicBezTo>
                    <a:cubicBezTo>
                      <a:pt x="925" y="1405"/>
                      <a:pt x="935" y="1355"/>
                      <a:pt x="932" y="1307"/>
                    </a:cubicBezTo>
                    <a:cubicBezTo>
                      <a:pt x="930" y="1282"/>
                      <a:pt x="921" y="1258"/>
                      <a:pt x="920" y="1235"/>
                    </a:cubicBezTo>
                    <a:cubicBezTo>
                      <a:pt x="920" y="1218"/>
                      <a:pt x="924" y="1203"/>
                      <a:pt x="924" y="1187"/>
                    </a:cubicBezTo>
                    <a:cubicBezTo>
                      <a:pt x="923" y="1145"/>
                      <a:pt x="913" y="1092"/>
                      <a:pt x="912" y="1063"/>
                    </a:cubicBezTo>
                    <a:cubicBezTo>
                      <a:pt x="911" y="1035"/>
                      <a:pt x="920" y="1005"/>
                      <a:pt x="920" y="975"/>
                    </a:cubicBezTo>
                    <a:cubicBezTo>
                      <a:pt x="920" y="907"/>
                      <a:pt x="900" y="842"/>
                      <a:pt x="920" y="783"/>
                    </a:cubicBezTo>
                    <a:cubicBezTo>
                      <a:pt x="913" y="766"/>
                      <a:pt x="895" y="753"/>
                      <a:pt x="888" y="731"/>
                    </a:cubicBezTo>
                    <a:cubicBezTo>
                      <a:pt x="883" y="714"/>
                      <a:pt x="894" y="686"/>
                      <a:pt x="872" y="679"/>
                    </a:cubicBezTo>
                    <a:cubicBezTo>
                      <a:pt x="835" y="702"/>
                      <a:pt x="810" y="737"/>
                      <a:pt x="748" y="735"/>
                    </a:cubicBezTo>
                    <a:close/>
                    <a:moveTo>
                      <a:pt x="628" y="847"/>
                    </a:moveTo>
                    <a:cubicBezTo>
                      <a:pt x="658" y="815"/>
                      <a:pt x="721" y="760"/>
                      <a:pt x="680" y="723"/>
                    </a:cubicBezTo>
                    <a:cubicBezTo>
                      <a:pt x="580" y="715"/>
                      <a:pt x="546" y="773"/>
                      <a:pt x="520" y="839"/>
                    </a:cubicBezTo>
                    <a:cubicBezTo>
                      <a:pt x="532" y="856"/>
                      <a:pt x="534" y="884"/>
                      <a:pt x="544" y="903"/>
                    </a:cubicBezTo>
                    <a:cubicBezTo>
                      <a:pt x="587" y="899"/>
                      <a:pt x="599" y="879"/>
                      <a:pt x="628" y="847"/>
                    </a:cubicBezTo>
                    <a:close/>
                    <a:moveTo>
                      <a:pt x="260" y="851"/>
                    </a:moveTo>
                    <a:cubicBezTo>
                      <a:pt x="260" y="825"/>
                      <a:pt x="220" y="792"/>
                      <a:pt x="188" y="787"/>
                    </a:cubicBezTo>
                    <a:cubicBezTo>
                      <a:pt x="144" y="780"/>
                      <a:pt x="92" y="795"/>
                      <a:pt x="68" y="819"/>
                    </a:cubicBezTo>
                    <a:cubicBezTo>
                      <a:pt x="71" y="835"/>
                      <a:pt x="71" y="839"/>
                      <a:pt x="68" y="855"/>
                    </a:cubicBezTo>
                    <a:cubicBezTo>
                      <a:pt x="75" y="871"/>
                      <a:pt x="96" y="873"/>
                      <a:pt x="96" y="895"/>
                    </a:cubicBezTo>
                    <a:cubicBezTo>
                      <a:pt x="131" y="915"/>
                      <a:pt x="166" y="934"/>
                      <a:pt x="220" y="935"/>
                    </a:cubicBezTo>
                    <a:cubicBezTo>
                      <a:pt x="219" y="891"/>
                      <a:pt x="260" y="885"/>
                      <a:pt x="260" y="851"/>
                    </a:cubicBezTo>
                    <a:close/>
                    <a:moveTo>
                      <a:pt x="356" y="859"/>
                    </a:moveTo>
                    <a:cubicBezTo>
                      <a:pt x="360" y="885"/>
                      <a:pt x="394" y="864"/>
                      <a:pt x="404" y="859"/>
                    </a:cubicBezTo>
                    <a:cubicBezTo>
                      <a:pt x="404" y="852"/>
                      <a:pt x="401" y="849"/>
                      <a:pt x="396" y="847"/>
                    </a:cubicBezTo>
                    <a:cubicBezTo>
                      <a:pt x="391" y="874"/>
                      <a:pt x="368" y="853"/>
                      <a:pt x="356" y="859"/>
                    </a:cubicBezTo>
                    <a:close/>
                    <a:moveTo>
                      <a:pt x="352" y="867"/>
                    </a:moveTo>
                    <a:cubicBezTo>
                      <a:pt x="346" y="864"/>
                      <a:pt x="330" y="850"/>
                      <a:pt x="324" y="859"/>
                    </a:cubicBezTo>
                    <a:cubicBezTo>
                      <a:pt x="327" y="860"/>
                      <a:pt x="329" y="862"/>
                      <a:pt x="328" y="867"/>
                    </a:cubicBezTo>
                    <a:cubicBezTo>
                      <a:pt x="339" y="862"/>
                      <a:pt x="352" y="875"/>
                      <a:pt x="352" y="867"/>
                    </a:cubicBezTo>
                    <a:close/>
                    <a:moveTo>
                      <a:pt x="468" y="1003"/>
                    </a:moveTo>
                    <a:cubicBezTo>
                      <a:pt x="457" y="990"/>
                      <a:pt x="486" y="994"/>
                      <a:pt x="484" y="979"/>
                    </a:cubicBezTo>
                    <a:cubicBezTo>
                      <a:pt x="478" y="979"/>
                      <a:pt x="475" y="981"/>
                      <a:pt x="472" y="983"/>
                    </a:cubicBezTo>
                    <a:cubicBezTo>
                      <a:pt x="469" y="964"/>
                      <a:pt x="452" y="975"/>
                      <a:pt x="456" y="947"/>
                    </a:cubicBezTo>
                    <a:cubicBezTo>
                      <a:pt x="469" y="946"/>
                      <a:pt x="485" y="950"/>
                      <a:pt x="476" y="959"/>
                    </a:cubicBezTo>
                    <a:cubicBezTo>
                      <a:pt x="489" y="950"/>
                      <a:pt x="488" y="954"/>
                      <a:pt x="500" y="963"/>
                    </a:cubicBezTo>
                    <a:cubicBezTo>
                      <a:pt x="489" y="939"/>
                      <a:pt x="482" y="919"/>
                      <a:pt x="484" y="891"/>
                    </a:cubicBezTo>
                    <a:cubicBezTo>
                      <a:pt x="452" y="881"/>
                      <a:pt x="435" y="877"/>
                      <a:pt x="416" y="859"/>
                    </a:cubicBezTo>
                    <a:cubicBezTo>
                      <a:pt x="410" y="879"/>
                      <a:pt x="411" y="870"/>
                      <a:pt x="392" y="867"/>
                    </a:cubicBezTo>
                    <a:cubicBezTo>
                      <a:pt x="397" y="891"/>
                      <a:pt x="441" y="902"/>
                      <a:pt x="456" y="891"/>
                    </a:cubicBezTo>
                    <a:cubicBezTo>
                      <a:pt x="445" y="909"/>
                      <a:pt x="468" y="949"/>
                      <a:pt x="440" y="955"/>
                    </a:cubicBezTo>
                    <a:cubicBezTo>
                      <a:pt x="449" y="936"/>
                      <a:pt x="443" y="926"/>
                      <a:pt x="448" y="907"/>
                    </a:cubicBezTo>
                    <a:cubicBezTo>
                      <a:pt x="428" y="907"/>
                      <a:pt x="444" y="928"/>
                      <a:pt x="424" y="911"/>
                    </a:cubicBezTo>
                    <a:cubicBezTo>
                      <a:pt x="420" y="918"/>
                      <a:pt x="436" y="924"/>
                      <a:pt x="424" y="927"/>
                    </a:cubicBezTo>
                    <a:cubicBezTo>
                      <a:pt x="416" y="919"/>
                      <a:pt x="417" y="913"/>
                      <a:pt x="420" y="903"/>
                    </a:cubicBezTo>
                    <a:cubicBezTo>
                      <a:pt x="393" y="906"/>
                      <a:pt x="427" y="932"/>
                      <a:pt x="408" y="943"/>
                    </a:cubicBezTo>
                    <a:cubicBezTo>
                      <a:pt x="413" y="949"/>
                      <a:pt x="428" y="945"/>
                      <a:pt x="428" y="955"/>
                    </a:cubicBezTo>
                    <a:cubicBezTo>
                      <a:pt x="424" y="960"/>
                      <a:pt x="424" y="970"/>
                      <a:pt x="416" y="971"/>
                    </a:cubicBezTo>
                    <a:cubicBezTo>
                      <a:pt x="410" y="969"/>
                      <a:pt x="406" y="965"/>
                      <a:pt x="400" y="963"/>
                    </a:cubicBezTo>
                    <a:cubicBezTo>
                      <a:pt x="407" y="981"/>
                      <a:pt x="381" y="976"/>
                      <a:pt x="376" y="971"/>
                    </a:cubicBezTo>
                    <a:cubicBezTo>
                      <a:pt x="373" y="982"/>
                      <a:pt x="372" y="991"/>
                      <a:pt x="380" y="1003"/>
                    </a:cubicBezTo>
                    <a:cubicBezTo>
                      <a:pt x="401" y="996"/>
                      <a:pt x="396" y="1027"/>
                      <a:pt x="408" y="1007"/>
                    </a:cubicBezTo>
                    <a:cubicBezTo>
                      <a:pt x="405" y="1023"/>
                      <a:pt x="393" y="1029"/>
                      <a:pt x="380" y="1035"/>
                    </a:cubicBezTo>
                    <a:cubicBezTo>
                      <a:pt x="380" y="1030"/>
                      <a:pt x="385" y="1029"/>
                      <a:pt x="384" y="1023"/>
                    </a:cubicBezTo>
                    <a:cubicBezTo>
                      <a:pt x="367" y="1026"/>
                      <a:pt x="358" y="1037"/>
                      <a:pt x="348" y="1047"/>
                    </a:cubicBezTo>
                    <a:cubicBezTo>
                      <a:pt x="359" y="1063"/>
                      <a:pt x="387" y="1048"/>
                      <a:pt x="400" y="1055"/>
                    </a:cubicBezTo>
                    <a:cubicBezTo>
                      <a:pt x="404" y="1043"/>
                      <a:pt x="404" y="1043"/>
                      <a:pt x="400" y="1031"/>
                    </a:cubicBezTo>
                    <a:cubicBezTo>
                      <a:pt x="430" y="1019"/>
                      <a:pt x="405" y="995"/>
                      <a:pt x="396" y="979"/>
                    </a:cubicBezTo>
                    <a:cubicBezTo>
                      <a:pt x="410" y="986"/>
                      <a:pt x="417" y="997"/>
                      <a:pt x="432" y="983"/>
                    </a:cubicBezTo>
                    <a:cubicBezTo>
                      <a:pt x="431" y="992"/>
                      <a:pt x="433" y="998"/>
                      <a:pt x="436" y="1003"/>
                    </a:cubicBezTo>
                    <a:cubicBezTo>
                      <a:pt x="453" y="998"/>
                      <a:pt x="475" y="1005"/>
                      <a:pt x="468" y="1003"/>
                    </a:cubicBezTo>
                    <a:close/>
                    <a:moveTo>
                      <a:pt x="300" y="883"/>
                    </a:moveTo>
                    <a:cubicBezTo>
                      <a:pt x="310" y="883"/>
                      <a:pt x="312" y="876"/>
                      <a:pt x="320" y="883"/>
                    </a:cubicBezTo>
                    <a:cubicBezTo>
                      <a:pt x="327" y="864"/>
                      <a:pt x="295" y="868"/>
                      <a:pt x="300" y="883"/>
                    </a:cubicBezTo>
                    <a:close/>
                    <a:moveTo>
                      <a:pt x="288" y="903"/>
                    </a:moveTo>
                    <a:cubicBezTo>
                      <a:pt x="304" y="906"/>
                      <a:pt x="301" y="886"/>
                      <a:pt x="288" y="887"/>
                    </a:cubicBezTo>
                    <a:cubicBezTo>
                      <a:pt x="288" y="892"/>
                      <a:pt x="288" y="898"/>
                      <a:pt x="288" y="903"/>
                    </a:cubicBezTo>
                    <a:close/>
                    <a:moveTo>
                      <a:pt x="360" y="891"/>
                    </a:moveTo>
                    <a:cubicBezTo>
                      <a:pt x="365" y="903"/>
                      <a:pt x="363" y="907"/>
                      <a:pt x="356" y="915"/>
                    </a:cubicBezTo>
                    <a:cubicBezTo>
                      <a:pt x="360" y="916"/>
                      <a:pt x="362" y="919"/>
                      <a:pt x="364" y="923"/>
                    </a:cubicBezTo>
                    <a:cubicBezTo>
                      <a:pt x="376" y="918"/>
                      <a:pt x="380" y="920"/>
                      <a:pt x="388" y="927"/>
                    </a:cubicBezTo>
                    <a:cubicBezTo>
                      <a:pt x="389" y="916"/>
                      <a:pt x="387" y="906"/>
                      <a:pt x="404" y="903"/>
                    </a:cubicBezTo>
                    <a:cubicBezTo>
                      <a:pt x="393" y="892"/>
                      <a:pt x="377" y="886"/>
                      <a:pt x="360" y="891"/>
                    </a:cubicBezTo>
                    <a:close/>
                    <a:moveTo>
                      <a:pt x="324" y="907"/>
                    </a:moveTo>
                    <a:cubicBezTo>
                      <a:pt x="327" y="907"/>
                      <a:pt x="329" y="907"/>
                      <a:pt x="332" y="907"/>
                    </a:cubicBezTo>
                    <a:cubicBezTo>
                      <a:pt x="332" y="902"/>
                      <a:pt x="332" y="896"/>
                      <a:pt x="332" y="891"/>
                    </a:cubicBezTo>
                    <a:cubicBezTo>
                      <a:pt x="329" y="891"/>
                      <a:pt x="327" y="891"/>
                      <a:pt x="324" y="891"/>
                    </a:cubicBezTo>
                    <a:cubicBezTo>
                      <a:pt x="324" y="896"/>
                      <a:pt x="324" y="902"/>
                      <a:pt x="324" y="907"/>
                    </a:cubicBezTo>
                    <a:close/>
                    <a:moveTo>
                      <a:pt x="320" y="995"/>
                    </a:moveTo>
                    <a:cubicBezTo>
                      <a:pt x="309" y="986"/>
                      <a:pt x="296" y="990"/>
                      <a:pt x="284" y="975"/>
                    </a:cubicBezTo>
                    <a:cubicBezTo>
                      <a:pt x="288" y="970"/>
                      <a:pt x="288" y="960"/>
                      <a:pt x="296" y="959"/>
                    </a:cubicBezTo>
                    <a:cubicBezTo>
                      <a:pt x="297" y="962"/>
                      <a:pt x="296" y="967"/>
                      <a:pt x="300" y="967"/>
                    </a:cubicBezTo>
                    <a:cubicBezTo>
                      <a:pt x="306" y="959"/>
                      <a:pt x="307" y="951"/>
                      <a:pt x="324" y="939"/>
                    </a:cubicBezTo>
                    <a:cubicBezTo>
                      <a:pt x="316" y="939"/>
                      <a:pt x="308" y="939"/>
                      <a:pt x="300" y="939"/>
                    </a:cubicBezTo>
                    <a:cubicBezTo>
                      <a:pt x="301" y="948"/>
                      <a:pt x="297" y="952"/>
                      <a:pt x="288" y="951"/>
                    </a:cubicBezTo>
                    <a:cubicBezTo>
                      <a:pt x="287" y="924"/>
                      <a:pt x="272" y="935"/>
                      <a:pt x="284" y="911"/>
                    </a:cubicBezTo>
                    <a:cubicBezTo>
                      <a:pt x="252" y="917"/>
                      <a:pt x="276" y="950"/>
                      <a:pt x="272" y="979"/>
                    </a:cubicBezTo>
                    <a:cubicBezTo>
                      <a:pt x="287" y="986"/>
                      <a:pt x="283" y="1013"/>
                      <a:pt x="296" y="1023"/>
                    </a:cubicBezTo>
                    <a:cubicBezTo>
                      <a:pt x="305" y="1028"/>
                      <a:pt x="311" y="1013"/>
                      <a:pt x="312" y="1023"/>
                    </a:cubicBezTo>
                    <a:cubicBezTo>
                      <a:pt x="310" y="1046"/>
                      <a:pt x="334" y="1037"/>
                      <a:pt x="348" y="1035"/>
                    </a:cubicBezTo>
                    <a:cubicBezTo>
                      <a:pt x="332" y="1023"/>
                      <a:pt x="338" y="1002"/>
                      <a:pt x="324" y="1003"/>
                    </a:cubicBezTo>
                    <a:cubicBezTo>
                      <a:pt x="320" y="988"/>
                      <a:pt x="342" y="1000"/>
                      <a:pt x="340" y="987"/>
                    </a:cubicBezTo>
                    <a:cubicBezTo>
                      <a:pt x="330" y="977"/>
                      <a:pt x="326" y="990"/>
                      <a:pt x="320" y="995"/>
                    </a:cubicBezTo>
                    <a:close/>
                    <a:moveTo>
                      <a:pt x="356" y="935"/>
                    </a:moveTo>
                    <a:cubicBezTo>
                      <a:pt x="336" y="940"/>
                      <a:pt x="340" y="921"/>
                      <a:pt x="324" y="923"/>
                    </a:cubicBezTo>
                    <a:cubicBezTo>
                      <a:pt x="323" y="938"/>
                      <a:pt x="350" y="952"/>
                      <a:pt x="356" y="935"/>
                    </a:cubicBezTo>
                    <a:close/>
                    <a:moveTo>
                      <a:pt x="552" y="951"/>
                    </a:moveTo>
                    <a:cubicBezTo>
                      <a:pt x="553" y="978"/>
                      <a:pt x="535" y="985"/>
                      <a:pt x="536" y="1011"/>
                    </a:cubicBezTo>
                    <a:cubicBezTo>
                      <a:pt x="589" y="1047"/>
                      <a:pt x="715" y="1036"/>
                      <a:pt x="728" y="971"/>
                    </a:cubicBezTo>
                    <a:cubicBezTo>
                      <a:pt x="693" y="932"/>
                      <a:pt x="607" y="930"/>
                      <a:pt x="552" y="951"/>
                    </a:cubicBezTo>
                    <a:close/>
                    <a:moveTo>
                      <a:pt x="396" y="955"/>
                    </a:moveTo>
                    <a:cubicBezTo>
                      <a:pt x="383" y="943"/>
                      <a:pt x="384" y="970"/>
                      <a:pt x="396" y="955"/>
                    </a:cubicBezTo>
                    <a:close/>
                    <a:moveTo>
                      <a:pt x="332" y="971"/>
                    </a:moveTo>
                    <a:cubicBezTo>
                      <a:pt x="339" y="970"/>
                      <a:pt x="352" y="975"/>
                      <a:pt x="348" y="963"/>
                    </a:cubicBezTo>
                    <a:cubicBezTo>
                      <a:pt x="339" y="962"/>
                      <a:pt x="333" y="964"/>
                      <a:pt x="332" y="971"/>
                    </a:cubicBezTo>
                    <a:close/>
                    <a:moveTo>
                      <a:pt x="44" y="1135"/>
                    </a:moveTo>
                    <a:cubicBezTo>
                      <a:pt x="82" y="1165"/>
                      <a:pt x="156" y="1120"/>
                      <a:pt x="184" y="1111"/>
                    </a:cubicBezTo>
                    <a:cubicBezTo>
                      <a:pt x="223" y="1099"/>
                      <a:pt x="257" y="1096"/>
                      <a:pt x="272" y="1071"/>
                    </a:cubicBezTo>
                    <a:cubicBezTo>
                      <a:pt x="265" y="1038"/>
                      <a:pt x="241" y="1022"/>
                      <a:pt x="232" y="991"/>
                    </a:cubicBezTo>
                    <a:cubicBezTo>
                      <a:pt x="137" y="1007"/>
                      <a:pt x="52" y="1033"/>
                      <a:pt x="44" y="1135"/>
                    </a:cubicBezTo>
                    <a:close/>
                    <a:moveTo>
                      <a:pt x="452" y="1023"/>
                    </a:moveTo>
                    <a:cubicBezTo>
                      <a:pt x="460" y="1021"/>
                      <a:pt x="469" y="1022"/>
                      <a:pt x="468" y="1011"/>
                    </a:cubicBezTo>
                    <a:cubicBezTo>
                      <a:pt x="458" y="1010"/>
                      <a:pt x="451" y="1012"/>
                      <a:pt x="452" y="1023"/>
                    </a:cubicBezTo>
                    <a:close/>
                    <a:moveTo>
                      <a:pt x="408" y="1039"/>
                    </a:moveTo>
                    <a:cubicBezTo>
                      <a:pt x="417" y="1048"/>
                      <a:pt x="434" y="1042"/>
                      <a:pt x="436" y="1031"/>
                    </a:cubicBezTo>
                    <a:cubicBezTo>
                      <a:pt x="421" y="1037"/>
                      <a:pt x="413" y="1027"/>
                      <a:pt x="408" y="1039"/>
                    </a:cubicBezTo>
                    <a:close/>
                    <a:moveTo>
                      <a:pt x="508" y="1047"/>
                    </a:moveTo>
                    <a:cubicBezTo>
                      <a:pt x="491" y="1066"/>
                      <a:pt x="466" y="1077"/>
                      <a:pt x="448" y="1095"/>
                    </a:cubicBezTo>
                    <a:cubicBezTo>
                      <a:pt x="442" y="1189"/>
                      <a:pt x="518" y="1238"/>
                      <a:pt x="604" y="1215"/>
                    </a:cubicBezTo>
                    <a:cubicBezTo>
                      <a:pt x="618" y="1128"/>
                      <a:pt x="569" y="1072"/>
                      <a:pt x="508" y="1047"/>
                    </a:cubicBezTo>
                    <a:close/>
                    <a:moveTo>
                      <a:pt x="260" y="1219"/>
                    </a:moveTo>
                    <a:cubicBezTo>
                      <a:pt x="257" y="1225"/>
                      <a:pt x="247" y="1225"/>
                      <a:pt x="248" y="1235"/>
                    </a:cubicBezTo>
                    <a:cubicBezTo>
                      <a:pt x="254" y="1256"/>
                      <a:pt x="271" y="1266"/>
                      <a:pt x="292" y="1271"/>
                    </a:cubicBezTo>
                    <a:cubicBezTo>
                      <a:pt x="300" y="1249"/>
                      <a:pt x="322" y="1244"/>
                      <a:pt x="336" y="1227"/>
                    </a:cubicBezTo>
                    <a:cubicBezTo>
                      <a:pt x="347" y="1214"/>
                      <a:pt x="348" y="1189"/>
                      <a:pt x="368" y="1183"/>
                    </a:cubicBezTo>
                    <a:cubicBezTo>
                      <a:pt x="373" y="1157"/>
                      <a:pt x="390" y="1143"/>
                      <a:pt x="388" y="1111"/>
                    </a:cubicBezTo>
                    <a:cubicBezTo>
                      <a:pt x="360" y="1107"/>
                      <a:pt x="336" y="1099"/>
                      <a:pt x="316" y="1087"/>
                    </a:cubicBezTo>
                    <a:cubicBezTo>
                      <a:pt x="286" y="1117"/>
                      <a:pt x="252" y="1164"/>
                      <a:pt x="260" y="1219"/>
                    </a:cubicBezTo>
                    <a:close/>
                    <a:moveTo>
                      <a:pt x="1220" y="1191"/>
                    </a:moveTo>
                    <a:cubicBezTo>
                      <a:pt x="1197" y="1192"/>
                      <a:pt x="1185" y="1204"/>
                      <a:pt x="1184" y="1227"/>
                    </a:cubicBezTo>
                    <a:cubicBezTo>
                      <a:pt x="1166" y="1227"/>
                      <a:pt x="1158" y="1238"/>
                      <a:pt x="1144" y="1243"/>
                    </a:cubicBezTo>
                    <a:cubicBezTo>
                      <a:pt x="1151" y="1267"/>
                      <a:pt x="1133" y="1266"/>
                      <a:pt x="1120" y="1271"/>
                    </a:cubicBezTo>
                    <a:cubicBezTo>
                      <a:pt x="1117" y="1283"/>
                      <a:pt x="1127" y="1283"/>
                      <a:pt x="1124" y="1295"/>
                    </a:cubicBezTo>
                    <a:cubicBezTo>
                      <a:pt x="1098" y="1282"/>
                      <a:pt x="1083" y="1314"/>
                      <a:pt x="1084" y="1331"/>
                    </a:cubicBezTo>
                    <a:cubicBezTo>
                      <a:pt x="1074" y="1329"/>
                      <a:pt x="1075" y="1338"/>
                      <a:pt x="1064" y="1335"/>
                    </a:cubicBezTo>
                    <a:cubicBezTo>
                      <a:pt x="1060" y="1348"/>
                      <a:pt x="1064" y="1344"/>
                      <a:pt x="1064" y="1359"/>
                    </a:cubicBezTo>
                    <a:cubicBezTo>
                      <a:pt x="1051" y="1356"/>
                      <a:pt x="1052" y="1365"/>
                      <a:pt x="1044" y="1367"/>
                    </a:cubicBezTo>
                    <a:cubicBezTo>
                      <a:pt x="1041" y="1379"/>
                      <a:pt x="1051" y="1379"/>
                      <a:pt x="1048" y="1391"/>
                    </a:cubicBezTo>
                    <a:cubicBezTo>
                      <a:pt x="1039" y="1390"/>
                      <a:pt x="1033" y="1392"/>
                      <a:pt x="1028" y="1395"/>
                    </a:cubicBezTo>
                    <a:cubicBezTo>
                      <a:pt x="1037" y="1419"/>
                      <a:pt x="999" y="1473"/>
                      <a:pt x="1028" y="1491"/>
                    </a:cubicBezTo>
                    <a:cubicBezTo>
                      <a:pt x="1027" y="1498"/>
                      <a:pt x="1021" y="1500"/>
                      <a:pt x="1012" y="1499"/>
                    </a:cubicBezTo>
                    <a:cubicBezTo>
                      <a:pt x="1013" y="1521"/>
                      <a:pt x="1003" y="1534"/>
                      <a:pt x="1016" y="1547"/>
                    </a:cubicBezTo>
                    <a:cubicBezTo>
                      <a:pt x="1013" y="1552"/>
                      <a:pt x="1007" y="1554"/>
                      <a:pt x="1000" y="1555"/>
                    </a:cubicBezTo>
                    <a:cubicBezTo>
                      <a:pt x="1001" y="1567"/>
                      <a:pt x="999" y="1582"/>
                      <a:pt x="1012" y="1583"/>
                    </a:cubicBezTo>
                    <a:cubicBezTo>
                      <a:pt x="1013" y="1577"/>
                      <a:pt x="1011" y="1568"/>
                      <a:pt x="1016" y="1567"/>
                    </a:cubicBezTo>
                    <a:cubicBezTo>
                      <a:pt x="1047" y="1557"/>
                      <a:pt x="1065" y="1533"/>
                      <a:pt x="1072" y="1499"/>
                    </a:cubicBezTo>
                    <a:cubicBezTo>
                      <a:pt x="1093" y="1502"/>
                      <a:pt x="1091" y="1477"/>
                      <a:pt x="1092" y="1471"/>
                    </a:cubicBezTo>
                    <a:cubicBezTo>
                      <a:pt x="1101" y="1472"/>
                      <a:pt x="1107" y="1470"/>
                      <a:pt x="1112" y="1467"/>
                    </a:cubicBezTo>
                    <a:cubicBezTo>
                      <a:pt x="1114" y="1454"/>
                      <a:pt x="1109" y="1448"/>
                      <a:pt x="1108" y="1439"/>
                    </a:cubicBezTo>
                    <a:cubicBezTo>
                      <a:pt x="1116" y="1438"/>
                      <a:pt x="1117" y="1444"/>
                      <a:pt x="1124" y="1443"/>
                    </a:cubicBezTo>
                    <a:cubicBezTo>
                      <a:pt x="1140" y="1432"/>
                      <a:pt x="1139" y="1421"/>
                      <a:pt x="1148" y="1403"/>
                    </a:cubicBezTo>
                    <a:cubicBezTo>
                      <a:pt x="1153" y="1393"/>
                      <a:pt x="1165" y="1381"/>
                      <a:pt x="1172" y="1367"/>
                    </a:cubicBezTo>
                    <a:cubicBezTo>
                      <a:pt x="1180" y="1353"/>
                      <a:pt x="1191" y="1339"/>
                      <a:pt x="1196" y="1327"/>
                    </a:cubicBezTo>
                    <a:cubicBezTo>
                      <a:pt x="1200" y="1318"/>
                      <a:pt x="1197" y="1309"/>
                      <a:pt x="1200" y="1303"/>
                    </a:cubicBezTo>
                    <a:cubicBezTo>
                      <a:pt x="1209" y="1286"/>
                      <a:pt x="1224" y="1279"/>
                      <a:pt x="1212" y="1259"/>
                    </a:cubicBezTo>
                    <a:cubicBezTo>
                      <a:pt x="1231" y="1263"/>
                      <a:pt x="1221" y="1242"/>
                      <a:pt x="1224" y="1235"/>
                    </a:cubicBezTo>
                    <a:cubicBezTo>
                      <a:pt x="1230" y="1222"/>
                      <a:pt x="1247" y="1213"/>
                      <a:pt x="1248" y="1191"/>
                    </a:cubicBezTo>
                    <a:cubicBezTo>
                      <a:pt x="1248" y="1183"/>
                      <a:pt x="1237" y="1186"/>
                      <a:pt x="1240" y="1175"/>
                    </a:cubicBezTo>
                    <a:cubicBezTo>
                      <a:pt x="1248" y="1175"/>
                      <a:pt x="1245" y="1186"/>
                      <a:pt x="1256" y="1183"/>
                    </a:cubicBezTo>
                    <a:cubicBezTo>
                      <a:pt x="1256" y="1174"/>
                      <a:pt x="1263" y="1171"/>
                      <a:pt x="1260" y="1159"/>
                    </a:cubicBezTo>
                    <a:cubicBezTo>
                      <a:pt x="1234" y="1157"/>
                      <a:pt x="1224" y="1171"/>
                      <a:pt x="1220" y="1191"/>
                    </a:cubicBezTo>
                    <a:close/>
                    <a:moveTo>
                      <a:pt x="668" y="1519"/>
                    </a:moveTo>
                    <a:cubicBezTo>
                      <a:pt x="641" y="1506"/>
                      <a:pt x="646" y="1558"/>
                      <a:pt x="616" y="1555"/>
                    </a:cubicBezTo>
                    <a:cubicBezTo>
                      <a:pt x="611" y="1567"/>
                      <a:pt x="617" y="1566"/>
                      <a:pt x="616" y="1583"/>
                    </a:cubicBezTo>
                    <a:cubicBezTo>
                      <a:pt x="583" y="1568"/>
                      <a:pt x="587" y="1622"/>
                      <a:pt x="560" y="1627"/>
                    </a:cubicBezTo>
                    <a:cubicBezTo>
                      <a:pt x="559" y="1636"/>
                      <a:pt x="561" y="1642"/>
                      <a:pt x="564" y="1647"/>
                    </a:cubicBezTo>
                    <a:cubicBezTo>
                      <a:pt x="537" y="1676"/>
                      <a:pt x="517" y="1712"/>
                      <a:pt x="500" y="1751"/>
                    </a:cubicBezTo>
                    <a:cubicBezTo>
                      <a:pt x="509" y="1750"/>
                      <a:pt x="515" y="1752"/>
                      <a:pt x="516" y="1759"/>
                    </a:cubicBezTo>
                    <a:cubicBezTo>
                      <a:pt x="511" y="1765"/>
                      <a:pt x="497" y="1761"/>
                      <a:pt x="492" y="1767"/>
                    </a:cubicBezTo>
                    <a:cubicBezTo>
                      <a:pt x="504" y="1794"/>
                      <a:pt x="465" y="1817"/>
                      <a:pt x="488" y="1843"/>
                    </a:cubicBezTo>
                    <a:cubicBezTo>
                      <a:pt x="468" y="1849"/>
                      <a:pt x="468" y="1877"/>
                      <a:pt x="472" y="1895"/>
                    </a:cubicBezTo>
                    <a:cubicBezTo>
                      <a:pt x="457" y="1906"/>
                      <a:pt x="449" y="1946"/>
                      <a:pt x="472" y="1951"/>
                    </a:cubicBezTo>
                    <a:cubicBezTo>
                      <a:pt x="494" y="1925"/>
                      <a:pt x="502" y="1885"/>
                      <a:pt x="532" y="1867"/>
                    </a:cubicBezTo>
                    <a:cubicBezTo>
                      <a:pt x="532" y="1860"/>
                      <a:pt x="532" y="1854"/>
                      <a:pt x="532" y="1847"/>
                    </a:cubicBezTo>
                    <a:cubicBezTo>
                      <a:pt x="540" y="1848"/>
                      <a:pt x="541" y="1842"/>
                      <a:pt x="548" y="1843"/>
                    </a:cubicBezTo>
                    <a:cubicBezTo>
                      <a:pt x="544" y="1796"/>
                      <a:pt x="600" y="1777"/>
                      <a:pt x="576" y="1735"/>
                    </a:cubicBezTo>
                    <a:cubicBezTo>
                      <a:pt x="583" y="1735"/>
                      <a:pt x="589" y="1735"/>
                      <a:pt x="596" y="1735"/>
                    </a:cubicBezTo>
                    <a:cubicBezTo>
                      <a:pt x="599" y="1719"/>
                      <a:pt x="599" y="1719"/>
                      <a:pt x="596" y="1703"/>
                    </a:cubicBezTo>
                    <a:cubicBezTo>
                      <a:pt x="603" y="1703"/>
                      <a:pt x="608" y="1702"/>
                      <a:pt x="612" y="1699"/>
                    </a:cubicBezTo>
                    <a:cubicBezTo>
                      <a:pt x="613" y="1675"/>
                      <a:pt x="639" y="1675"/>
                      <a:pt x="632" y="1643"/>
                    </a:cubicBezTo>
                    <a:cubicBezTo>
                      <a:pt x="639" y="1643"/>
                      <a:pt x="644" y="1642"/>
                      <a:pt x="648" y="1639"/>
                    </a:cubicBezTo>
                    <a:cubicBezTo>
                      <a:pt x="651" y="1627"/>
                      <a:pt x="644" y="1624"/>
                      <a:pt x="644" y="1615"/>
                    </a:cubicBezTo>
                    <a:cubicBezTo>
                      <a:pt x="654" y="1616"/>
                      <a:pt x="656" y="1609"/>
                      <a:pt x="664" y="1607"/>
                    </a:cubicBezTo>
                    <a:cubicBezTo>
                      <a:pt x="662" y="1577"/>
                      <a:pt x="687" y="1529"/>
                      <a:pt x="680" y="1495"/>
                    </a:cubicBezTo>
                    <a:cubicBezTo>
                      <a:pt x="673" y="1500"/>
                      <a:pt x="680" y="1519"/>
                      <a:pt x="668" y="1519"/>
                    </a:cubicBezTo>
                    <a:close/>
                    <a:moveTo>
                      <a:pt x="136" y="1719"/>
                    </a:moveTo>
                    <a:cubicBezTo>
                      <a:pt x="141" y="1721"/>
                      <a:pt x="145" y="1723"/>
                      <a:pt x="148" y="1727"/>
                    </a:cubicBezTo>
                    <a:cubicBezTo>
                      <a:pt x="146" y="1732"/>
                      <a:pt x="143" y="1735"/>
                      <a:pt x="136" y="1735"/>
                    </a:cubicBezTo>
                    <a:cubicBezTo>
                      <a:pt x="140" y="1796"/>
                      <a:pt x="159" y="1832"/>
                      <a:pt x="176" y="1887"/>
                    </a:cubicBezTo>
                    <a:cubicBezTo>
                      <a:pt x="182" y="1895"/>
                      <a:pt x="193" y="1880"/>
                      <a:pt x="196" y="1895"/>
                    </a:cubicBezTo>
                    <a:cubicBezTo>
                      <a:pt x="184" y="1891"/>
                      <a:pt x="189" y="1904"/>
                      <a:pt x="188" y="1911"/>
                    </a:cubicBezTo>
                    <a:cubicBezTo>
                      <a:pt x="197" y="1910"/>
                      <a:pt x="203" y="1912"/>
                      <a:pt x="204" y="1919"/>
                    </a:cubicBezTo>
                    <a:cubicBezTo>
                      <a:pt x="200" y="1945"/>
                      <a:pt x="224" y="1976"/>
                      <a:pt x="232" y="2003"/>
                    </a:cubicBezTo>
                    <a:cubicBezTo>
                      <a:pt x="237" y="2003"/>
                      <a:pt x="243" y="2003"/>
                      <a:pt x="248" y="2003"/>
                    </a:cubicBezTo>
                    <a:cubicBezTo>
                      <a:pt x="248" y="2023"/>
                      <a:pt x="262" y="2029"/>
                      <a:pt x="264" y="2047"/>
                    </a:cubicBezTo>
                    <a:cubicBezTo>
                      <a:pt x="274" y="2051"/>
                      <a:pt x="283" y="2035"/>
                      <a:pt x="288" y="2047"/>
                    </a:cubicBezTo>
                    <a:cubicBezTo>
                      <a:pt x="288" y="2055"/>
                      <a:pt x="277" y="2052"/>
                      <a:pt x="280" y="2063"/>
                    </a:cubicBezTo>
                    <a:cubicBezTo>
                      <a:pt x="301" y="2065"/>
                      <a:pt x="302" y="2105"/>
                      <a:pt x="324" y="2083"/>
                    </a:cubicBezTo>
                    <a:cubicBezTo>
                      <a:pt x="318" y="2107"/>
                      <a:pt x="338" y="2104"/>
                      <a:pt x="336" y="2123"/>
                    </a:cubicBezTo>
                    <a:cubicBezTo>
                      <a:pt x="344" y="2123"/>
                      <a:pt x="352" y="2123"/>
                      <a:pt x="360" y="2123"/>
                    </a:cubicBezTo>
                    <a:cubicBezTo>
                      <a:pt x="355" y="2145"/>
                      <a:pt x="370" y="2148"/>
                      <a:pt x="380" y="2155"/>
                    </a:cubicBezTo>
                    <a:cubicBezTo>
                      <a:pt x="379" y="2146"/>
                      <a:pt x="383" y="2142"/>
                      <a:pt x="392" y="2143"/>
                    </a:cubicBezTo>
                    <a:cubicBezTo>
                      <a:pt x="392" y="2150"/>
                      <a:pt x="391" y="2155"/>
                      <a:pt x="388" y="2159"/>
                    </a:cubicBezTo>
                    <a:cubicBezTo>
                      <a:pt x="395" y="2162"/>
                      <a:pt x="408" y="2179"/>
                      <a:pt x="416" y="2167"/>
                    </a:cubicBezTo>
                    <a:cubicBezTo>
                      <a:pt x="404" y="2164"/>
                      <a:pt x="418" y="2154"/>
                      <a:pt x="416" y="2147"/>
                    </a:cubicBezTo>
                    <a:cubicBezTo>
                      <a:pt x="411" y="2145"/>
                      <a:pt x="407" y="2143"/>
                      <a:pt x="404" y="2139"/>
                    </a:cubicBezTo>
                    <a:cubicBezTo>
                      <a:pt x="401" y="2102"/>
                      <a:pt x="379" y="2050"/>
                      <a:pt x="360" y="2007"/>
                    </a:cubicBezTo>
                    <a:cubicBezTo>
                      <a:pt x="354" y="2006"/>
                      <a:pt x="345" y="2008"/>
                      <a:pt x="344" y="2003"/>
                    </a:cubicBezTo>
                    <a:cubicBezTo>
                      <a:pt x="346" y="1979"/>
                      <a:pt x="321" y="1949"/>
                      <a:pt x="316" y="1919"/>
                    </a:cubicBezTo>
                    <a:cubicBezTo>
                      <a:pt x="309" y="1919"/>
                      <a:pt x="303" y="1919"/>
                      <a:pt x="296" y="1919"/>
                    </a:cubicBezTo>
                    <a:cubicBezTo>
                      <a:pt x="296" y="1895"/>
                      <a:pt x="284" y="1883"/>
                      <a:pt x="272" y="1871"/>
                    </a:cubicBezTo>
                    <a:cubicBezTo>
                      <a:pt x="271" y="1880"/>
                      <a:pt x="261" y="1880"/>
                      <a:pt x="256" y="1875"/>
                    </a:cubicBezTo>
                    <a:cubicBezTo>
                      <a:pt x="272" y="1857"/>
                      <a:pt x="239" y="1834"/>
                      <a:pt x="236" y="1811"/>
                    </a:cubicBezTo>
                    <a:cubicBezTo>
                      <a:pt x="226" y="1806"/>
                      <a:pt x="219" y="1823"/>
                      <a:pt x="216" y="1811"/>
                    </a:cubicBezTo>
                    <a:cubicBezTo>
                      <a:pt x="213" y="1800"/>
                      <a:pt x="224" y="1803"/>
                      <a:pt x="224" y="1795"/>
                    </a:cubicBezTo>
                    <a:cubicBezTo>
                      <a:pt x="198" y="1785"/>
                      <a:pt x="202" y="1738"/>
                      <a:pt x="172" y="1743"/>
                    </a:cubicBezTo>
                    <a:cubicBezTo>
                      <a:pt x="173" y="1726"/>
                      <a:pt x="159" y="1693"/>
                      <a:pt x="140" y="1683"/>
                    </a:cubicBezTo>
                    <a:cubicBezTo>
                      <a:pt x="130" y="1695"/>
                      <a:pt x="154" y="1708"/>
                      <a:pt x="136" y="1719"/>
                    </a:cubicBezTo>
                    <a:close/>
                    <a:moveTo>
                      <a:pt x="692" y="1799"/>
                    </a:moveTo>
                    <a:cubicBezTo>
                      <a:pt x="707" y="1806"/>
                      <a:pt x="708" y="1807"/>
                      <a:pt x="700" y="1823"/>
                    </a:cubicBezTo>
                    <a:cubicBezTo>
                      <a:pt x="719" y="1822"/>
                      <a:pt x="709" y="1839"/>
                      <a:pt x="704" y="1847"/>
                    </a:cubicBezTo>
                    <a:cubicBezTo>
                      <a:pt x="721" y="1846"/>
                      <a:pt x="715" y="1862"/>
                      <a:pt x="712" y="1871"/>
                    </a:cubicBezTo>
                    <a:cubicBezTo>
                      <a:pt x="739" y="1885"/>
                      <a:pt x="731" y="1952"/>
                      <a:pt x="768" y="1943"/>
                    </a:cubicBezTo>
                    <a:cubicBezTo>
                      <a:pt x="768" y="1953"/>
                      <a:pt x="751" y="1947"/>
                      <a:pt x="756" y="1963"/>
                    </a:cubicBezTo>
                    <a:cubicBezTo>
                      <a:pt x="766" y="1962"/>
                      <a:pt x="775" y="1962"/>
                      <a:pt x="776" y="1971"/>
                    </a:cubicBezTo>
                    <a:cubicBezTo>
                      <a:pt x="774" y="1999"/>
                      <a:pt x="799" y="1998"/>
                      <a:pt x="812" y="2011"/>
                    </a:cubicBezTo>
                    <a:cubicBezTo>
                      <a:pt x="814" y="2028"/>
                      <a:pt x="825" y="2070"/>
                      <a:pt x="856" y="2071"/>
                    </a:cubicBezTo>
                    <a:cubicBezTo>
                      <a:pt x="852" y="2094"/>
                      <a:pt x="873" y="2092"/>
                      <a:pt x="872" y="2111"/>
                    </a:cubicBezTo>
                    <a:cubicBezTo>
                      <a:pt x="878" y="2113"/>
                      <a:pt x="893" y="2106"/>
                      <a:pt x="892" y="2115"/>
                    </a:cubicBezTo>
                    <a:cubicBezTo>
                      <a:pt x="891" y="2120"/>
                      <a:pt x="886" y="2123"/>
                      <a:pt x="888" y="2131"/>
                    </a:cubicBezTo>
                    <a:cubicBezTo>
                      <a:pt x="903" y="2137"/>
                      <a:pt x="908" y="2154"/>
                      <a:pt x="928" y="2155"/>
                    </a:cubicBezTo>
                    <a:cubicBezTo>
                      <a:pt x="927" y="2175"/>
                      <a:pt x="940" y="2181"/>
                      <a:pt x="940" y="2199"/>
                    </a:cubicBezTo>
                    <a:cubicBezTo>
                      <a:pt x="955" y="2203"/>
                      <a:pt x="951" y="2189"/>
                      <a:pt x="964" y="2191"/>
                    </a:cubicBezTo>
                    <a:cubicBezTo>
                      <a:pt x="953" y="2220"/>
                      <a:pt x="987" y="2230"/>
                      <a:pt x="988" y="2259"/>
                    </a:cubicBezTo>
                    <a:cubicBezTo>
                      <a:pt x="996" y="2260"/>
                      <a:pt x="997" y="2254"/>
                      <a:pt x="1004" y="2255"/>
                    </a:cubicBezTo>
                    <a:cubicBezTo>
                      <a:pt x="1006" y="2274"/>
                      <a:pt x="1017" y="2299"/>
                      <a:pt x="1044" y="2303"/>
                    </a:cubicBezTo>
                    <a:cubicBezTo>
                      <a:pt x="1044" y="2308"/>
                      <a:pt x="1039" y="2309"/>
                      <a:pt x="1040" y="2315"/>
                    </a:cubicBezTo>
                    <a:cubicBezTo>
                      <a:pt x="1048" y="2317"/>
                      <a:pt x="1050" y="2324"/>
                      <a:pt x="1060" y="2323"/>
                    </a:cubicBezTo>
                    <a:cubicBezTo>
                      <a:pt x="1057" y="2307"/>
                      <a:pt x="1052" y="2294"/>
                      <a:pt x="1048" y="2279"/>
                    </a:cubicBezTo>
                    <a:cubicBezTo>
                      <a:pt x="1040" y="2280"/>
                      <a:pt x="1024" y="2290"/>
                      <a:pt x="1028" y="2271"/>
                    </a:cubicBezTo>
                    <a:cubicBezTo>
                      <a:pt x="1036" y="2270"/>
                      <a:pt x="1037" y="2276"/>
                      <a:pt x="1044" y="2275"/>
                    </a:cubicBezTo>
                    <a:cubicBezTo>
                      <a:pt x="1038" y="2186"/>
                      <a:pt x="1014" y="2141"/>
                      <a:pt x="992" y="2067"/>
                    </a:cubicBezTo>
                    <a:cubicBezTo>
                      <a:pt x="982" y="2062"/>
                      <a:pt x="973" y="2076"/>
                      <a:pt x="972" y="2067"/>
                    </a:cubicBezTo>
                    <a:cubicBezTo>
                      <a:pt x="970" y="2057"/>
                      <a:pt x="979" y="2058"/>
                      <a:pt x="976" y="2047"/>
                    </a:cubicBezTo>
                    <a:cubicBezTo>
                      <a:pt x="971" y="2046"/>
                      <a:pt x="965" y="2048"/>
                      <a:pt x="964" y="2043"/>
                    </a:cubicBezTo>
                    <a:cubicBezTo>
                      <a:pt x="967" y="2020"/>
                      <a:pt x="952" y="2015"/>
                      <a:pt x="948" y="1999"/>
                    </a:cubicBezTo>
                    <a:cubicBezTo>
                      <a:pt x="938" y="1994"/>
                      <a:pt x="931" y="2011"/>
                      <a:pt x="928" y="1999"/>
                    </a:cubicBezTo>
                    <a:cubicBezTo>
                      <a:pt x="929" y="1993"/>
                      <a:pt x="935" y="1992"/>
                      <a:pt x="936" y="1987"/>
                    </a:cubicBezTo>
                    <a:cubicBezTo>
                      <a:pt x="916" y="1983"/>
                      <a:pt x="918" y="1957"/>
                      <a:pt x="908" y="1943"/>
                    </a:cubicBezTo>
                    <a:cubicBezTo>
                      <a:pt x="899" y="1940"/>
                      <a:pt x="886" y="1941"/>
                      <a:pt x="884" y="1931"/>
                    </a:cubicBezTo>
                    <a:cubicBezTo>
                      <a:pt x="896" y="1918"/>
                      <a:pt x="870" y="1907"/>
                      <a:pt x="868" y="1895"/>
                    </a:cubicBezTo>
                    <a:cubicBezTo>
                      <a:pt x="860" y="1894"/>
                      <a:pt x="859" y="1900"/>
                      <a:pt x="852" y="1899"/>
                    </a:cubicBezTo>
                    <a:cubicBezTo>
                      <a:pt x="846" y="1878"/>
                      <a:pt x="840" y="1858"/>
                      <a:pt x="812" y="1859"/>
                    </a:cubicBezTo>
                    <a:cubicBezTo>
                      <a:pt x="812" y="1847"/>
                      <a:pt x="804" y="1843"/>
                      <a:pt x="800" y="1835"/>
                    </a:cubicBezTo>
                    <a:cubicBezTo>
                      <a:pt x="790" y="1833"/>
                      <a:pt x="791" y="1842"/>
                      <a:pt x="780" y="1839"/>
                    </a:cubicBezTo>
                    <a:cubicBezTo>
                      <a:pt x="780" y="1832"/>
                      <a:pt x="781" y="1827"/>
                      <a:pt x="784" y="1823"/>
                    </a:cubicBezTo>
                    <a:cubicBezTo>
                      <a:pt x="768" y="1818"/>
                      <a:pt x="765" y="1813"/>
                      <a:pt x="752" y="1823"/>
                    </a:cubicBezTo>
                    <a:cubicBezTo>
                      <a:pt x="749" y="1812"/>
                      <a:pt x="758" y="1813"/>
                      <a:pt x="756" y="1803"/>
                    </a:cubicBezTo>
                    <a:cubicBezTo>
                      <a:pt x="737" y="1792"/>
                      <a:pt x="708" y="1767"/>
                      <a:pt x="692" y="179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962"/>
              <p:cNvSpPr>
                <a:spLocks/>
              </p:cNvSpPr>
              <p:nvPr/>
            </p:nvSpPr>
            <p:spPr bwMode="auto">
              <a:xfrm>
                <a:off x="4578" y="2516"/>
                <a:ext cx="19" cy="48"/>
              </a:xfrm>
              <a:custGeom>
                <a:avLst/>
                <a:gdLst>
                  <a:gd name="T0" fmla="*/ 42 w 48"/>
                  <a:gd name="T1" fmla="*/ 92 h 120"/>
                  <a:gd name="T2" fmla="*/ 38 w 48"/>
                  <a:gd name="T3" fmla="*/ 120 h 120"/>
                  <a:gd name="T4" fmla="*/ 6 w 48"/>
                  <a:gd name="T5" fmla="*/ 84 h 120"/>
                  <a:gd name="T6" fmla="*/ 22 w 48"/>
                  <a:gd name="T7" fmla="*/ 0 h 120"/>
                  <a:gd name="T8" fmla="*/ 26 w 48"/>
                  <a:gd name="T9" fmla="*/ 88 h 120"/>
                  <a:gd name="T10" fmla="*/ 42 w 48"/>
                  <a:gd name="T11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120">
                    <a:moveTo>
                      <a:pt x="42" y="92"/>
                    </a:moveTo>
                    <a:cubicBezTo>
                      <a:pt x="48" y="96"/>
                      <a:pt x="43" y="108"/>
                      <a:pt x="38" y="120"/>
                    </a:cubicBezTo>
                    <a:cubicBezTo>
                      <a:pt x="27" y="108"/>
                      <a:pt x="16" y="97"/>
                      <a:pt x="6" y="84"/>
                    </a:cubicBezTo>
                    <a:cubicBezTo>
                      <a:pt x="10" y="59"/>
                      <a:pt x="0" y="16"/>
                      <a:pt x="22" y="0"/>
                    </a:cubicBezTo>
                    <a:cubicBezTo>
                      <a:pt x="18" y="35"/>
                      <a:pt x="16" y="55"/>
                      <a:pt x="26" y="88"/>
                    </a:cubicBezTo>
                    <a:cubicBezTo>
                      <a:pt x="27" y="92"/>
                      <a:pt x="44" y="99"/>
                      <a:pt x="42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963"/>
              <p:cNvSpPr>
                <a:spLocks/>
              </p:cNvSpPr>
              <p:nvPr/>
            </p:nvSpPr>
            <p:spPr bwMode="auto">
              <a:xfrm>
                <a:off x="3306" y="2550"/>
                <a:ext cx="10" cy="12"/>
              </a:xfrm>
              <a:custGeom>
                <a:avLst/>
                <a:gdLst>
                  <a:gd name="T0" fmla="*/ 22 w 23"/>
                  <a:gd name="T1" fmla="*/ 4 h 31"/>
                  <a:gd name="T2" fmla="*/ 2 w 23"/>
                  <a:gd name="T3" fmla="*/ 16 h 31"/>
                  <a:gd name="T4" fmla="*/ 22 w 23"/>
                  <a:gd name="T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1">
                    <a:moveTo>
                      <a:pt x="22" y="4"/>
                    </a:moveTo>
                    <a:cubicBezTo>
                      <a:pt x="23" y="14"/>
                      <a:pt x="0" y="31"/>
                      <a:pt x="2" y="16"/>
                    </a:cubicBezTo>
                    <a:cubicBezTo>
                      <a:pt x="16" y="19"/>
                      <a:pt x="7" y="0"/>
                      <a:pt x="2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964"/>
              <p:cNvSpPr>
                <a:spLocks/>
              </p:cNvSpPr>
              <p:nvPr/>
            </p:nvSpPr>
            <p:spPr bwMode="auto">
              <a:xfrm>
                <a:off x="3340" y="2553"/>
                <a:ext cx="8" cy="5"/>
              </a:xfrm>
              <a:custGeom>
                <a:avLst/>
                <a:gdLst>
                  <a:gd name="T0" fmla="*/ 6 w 19"/>
                  <a:gd name="T1" fmla="*/ 0 h 12"/>
                  <a:gd name="T2" fmla="*/ 18 w 19"/>
                  <a:gd name="T3" fmla="*/ 0 h 12"/>
                  <a:gd name="T4" fmla="*/ 6 w 19"/>
                  <a:gd name="T5" fmla="*/ 12 h 12"/>
                  <a:gd name="T6" fmla="*/ 6 w 1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6" y="0"/>
                    </a:moveTo>
                    <a:cubicBezTo>
                      <a:pt x="10" y="0"/>
                      <a:pt x="14" y="0"/>
                      <a:pt x="18" y="0"/>
                    </a:cubicBezTo>
                    <a:cubicBezTo>
                      <a:pt x="19" y="9"/>
                      <a:pt x="6" y="4"/>
                      <a:pt x="6" y="12"/>
                    </a:cubicBezTo>
                    <a:cubicBezTo>
                      <a:pt x="0" y="10"/>
                      <a:pt x="8" y="7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965"/>
              <p:cNvSpPr>
                <a:spLocks/>
              </p:cNvSpPr>
              <p:nvPr/>
            </p:nvSpPr>
            <p:spPr bwMode="auto">
              <a:xfrm>
                <a:off x="3333" y="2561"/>
                <a:ext cx="28" cy="21"/>
              </a:xfrm>
              <a:custGeom>
                <a:avLst/>
                <a:gdLst>
                  <a:gd name="T0" fmla="*/ 51 w 68"/>
                  <a:gd name="T1" fmla="*/ 16 h 52"/>
                  <a:gd name="T2" fmla="*/ 11 w 68"/>
                  <a:gd name="T3" fmla="*/ 32 h 52"/>
                  <a:gd name="T4" fmla="*/ 7 w 68"/>
                  <a:gd name="T5" fmla="*/ 12 h 52"/>
                  <a:gd name="T6" fmla="*/ 39 w 68"/>
                  <a:gd name="T7" fmla="*/ 4 h 52"/>
                  <a:gd name="T8" fmla="*/ 67 w 68"/>
                  <a:gd name="T9" fmla="*/ 44 h 52"/>
                  <a:gd name="T10" fmla="*/ 55 w 68"/>
                  <a:gd name="T11" fmla="*/ 52 h 52"/>
                  <a:gd name="T12" fmla="*/ 51 w 68"/>
                  <a:gd name="T13" fmla="*/ 1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2">
                    <a:moveTo>
                      <a:pt x="51" y="16"/>
                    </a:moveTo>
                    <a:cubicBezTo>
                      <a:pt x="36" y="19"/>
                      <a:pt x="24" y="27"/>
                      <a:pt x="11" y="32"/>
                    </a:cubicBezTo>
                    <a:cubicBezTo>
                      <a:pt x="0" y="26"/>
                      <a:pt x="18" y="16"/>
                      <a:pt x="7" y="12"/>
                    </a:cubicBezTo>
                    <a:cubicBezTo>
                      <a:pt x="18" y="0"/>
                      <a:pt x="35" y="28"/>
                      <a:pt x="39" y="4"/>
                    </a:cubicBezTo>
                    <a:cubicBezTo>
                      <a:pt x="54" y="11"/>
                      <a:pt x="68" y="20"/>
                      <a:pt x="67" y="44"/>
                    </a:cubicBezTo>
                    <a:cubicBezTo>
                      <a:pt x="60" y="44"/>
                      <a:pt x="57" y="47"/>
                      <a:pt x="55" y="52"/>
                    </a:cubicBezTo>
                    <a:cubicBezTo>
                      <a:pt x="37" y="49"/>
                      <a:pt x="67" y="29"/>
                      <a:pt x="5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966"/>
              <p:cNvSpPr>
                <a:spLocks/>
              </p:cNvSpPr>
              <p:nvPr/>
            </p:nvSpPr>
            <p:spPr bwMode="auto">
              <a:xfrm>
                <a:off x="3301" y="2575"/>
                <a:ext cx="59" cy="38"/>
              </a:xfrm>
              <a:custGeom>
                <a:avLst/>
                <a:gdLst>
                  <a:gd name="T0" fmla="*/ 0 w 148"/>
                  <a:gd name="T1" fmla="*/ 10 h 94"/>
                  <a:gd name="T2" fmla="*/ 24 w 148"/>
                  <a:gd name="T3" fmla="*/ 6 h 94"/>
                  <a:gd name="T4" fmla="*/ 8 w 148"/>
                  <a:gd name="T5" fmla="*/ 10 h 94"/>
                  <a:gd name="T6" fmla="*/ 16 w 148"/>
                  <a:gd name="T7" fmla="*/ 30 h 94"/>
                  <a:gd name="T8" fmla="*/ 24 w 148"/>
                  <a:gd name="T9" fmla="*/ 30 h 94"/>
                  <a:gd name="T10" fmla="*/ 32 w 148"/>
                  <a:gd name="T11" fmla="*/ 18 h 94"/>
                  <a:gd name="T12" fmla="*/ 36 w 148"/>
                  <a:gd name="T13" fmla="*/ 50 h 94"/>
                  <a:gd name="T14" fmla="*/ 52 w 148"/>
                  <a:gd name="T15" fmla="*/ 38 h 94"/>
                  <a:gd name="T16" fmla="*/ 52 w 148"/>
                  <a:gd name="T17" fmla="*/ 62 h 94"/>
                  <a:gd name="T18" fmla="*/ 76 w 148"/>
                  <a:gd name="T19" fmla="*/ 86 h 94"/>
                  <a:gd name="T20" fmla="*/ 72 w 148"/>
                  <a:gd name="T21" fmla="*/ 38 h 94"/>
                  <a:gd name="T22" fmla="*/ 80 w 148"/>
                  <a:gd name="T23" fmla="*/ 62 h 94"/>
                  <a:gd name="T24" fmla="*/ 52 w 148"/>
                  <a:gd name="T25" fmla="*/ 14 h 94"/>
                  <a:gd name="T26" fmla="*/ 92 w 148"/>
                  <a:gd name="T27" fmla="*/ 26 h 94"/>
                  <a:gd name="T28" fmla="*/ 148 w 148"/>
                  <a:gd name="T29" fmla="*/ 50 h 94"/>
                  <a:gd name="T30" fmla="*/ 120 w 148"/>
                  <a:gd name="T31" fmla="*/ 58 h 94"/>
                  <a:gd name="T32" fmla="*/ 124 w 148"/>
                  <a:gd name="T33" fmla="*/ 82 h 94"/>
                  <a:gd name="T34" fmla="*/ 100 w 148"/>
                  <a:gd name="T35" fmla="*/ 90 h 94"/>
                  <a:gd name="T36" fmla="*/ 112 w 148"/>
                  <a:gd name="T37" fmla="*/ 82 h 94"/>
                  <a:gd name="T38" fmla="*/ 92 w 148"/>
                  <a:gd name="T39" fmla="*/ 62 h 94"/>
                  <a:gd name="T40" fmla="*/ 96 w 148"/>
                  <a:gd name="T41" fmla="*/ 66 h 94"/>
                  <a:gd name="T42" fmla="*/ 92 w 148"/>
                  <a:gd name="T43" fmla="*/ 66 h 94"/>
                  <a:gd name="T44" fmla="*/ 88 w 148"/>
                  <a:gd name="T45" fmla="*/ 94 h 94"/>
                  <a:gd name="T46" fmla="*/ 32 w 148"/>
                  <a:gd name="T47" fmla="*/ 66 h 94"/>
                  <a:gd name="T48" fmla="*/ 4 w 148"/>
                  <a:gd name="T49" fmla="*/ 34 h 94"/>
                  <a:gd name="T50" fmla="*/ 0 w 148"/>
                  <a:gd name="T51" fmla="*/ 1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94">
                    <a:moveTo>
                      <a:pt x="0" y="10"/>
                    </a:moveTo>
                    <a:cubicBezTo>
                      <a:pt x="5" y="0"/>
                      <a:pt x="14" y="2"/>
                      <a:pt x="24" y="6"/>
                    </a:cubicBezTo>
                    <a:cubicBezTo>
                      <a:pt x="23" y="11"/>
                      <a:pt x="14" y="9"/>
                      <a:pt x="8" y="10"/>
                    </a:cubicBezTo>
                    <a:cubicBezTo>
                      <a:pt x="13" y="16"/>
                      <a:pt x="24" y="22"/>
                      <a:pt x="16" y="30"/>
                    </a:cubicBezTo>
                    <a:cubicBezTo>
                      <a:pt x="19" y="30"/>
                      <a:pt x="21" y="30"/>
                      <a:pt x="24" y="30"/>
                    </a:cubicBezTo>
                    <a:cubicBezTo>
                      <a:pt x="35" y="31"/>
                      <a:pt x="13" y="14"/>
                      <a:pt x="32" y="18"/>
                    </a:cubicBezTo>
                    <a:cubicBezTo>
                      <a:pt x="28" y="29"/>
                      <a:pt x="37" y="35"/>
                      <a:pt x="36" y="50"/>
                    </a:cubicBezTo>
                    <a:cubicBezTo>
                      <a:pt x="44" y="48"/>
                      <a:pt x="39" y="34"/>
                      <a:pt x="52" y="38"/>
                    </a:cubicBezTo>
                    <a:cubicBezTo>
                      <a:pt x="56" y="51"/>
                      <a:pt x="52" y="47"/>
                      <a:pt x="52" y="62"/>
                    </a:cubicBezTo>
                    <a:cubicBezTo>
                      <a:pt x="73" y="66"/>
                      <a:pt x="59" y="82"/>
                      <a:pt x="76" y="86"/>
                    </a:cubicBezTo>
                    <a:cubicBezTo>
                      <a:pt x="90" y="78"/>
                      <a:pt x="56" y="58"/>
                      <a:pt x="72" y="38"/>
                    </a:cubicBezTo>
                    <a:cubicBezTo>
                      <a:pt x="85" y="38"/>
                      <a:pt x="74" y="49"/>
                      <a:pt x="80" y="62"/>
                    </a:cubicBezTo>
                    <a:cubicBezTo>
                      <a:pt x="105" y="47"/>
                      <a:pt x="73" y="19"/>
                      <a:pt x="52" y="14"/>
                    </a:cubicBezTo>
                    <a:cubicBezTo>
                      <a:pt x="65" y="2"/>
                      <a:pt x="97" y="8"/>
                      <a:pt x="92" y="26"/>
                    </a:cubicBezTo>
                    <a:cubicBezTo>
                      <a:pt x="129" y="30"/>
                      <a:pt x="116" y="53"/>
                      <a:pt x="148" y="50"/>
                    </a:cubicBezTo>
                    <a:cubicBezTo>
                      <a:pt x="142" y="56"/>
                      <a:pt x="130" y="56"/>
                      <a:pt x="120" y="58"/>
                    </a:cubicBezTo>
                    <a:cubicBezTo>
                      <a:pt x="132" y="64"/>
                      <a:pt x="114" y="79"/>
                      <a:pt x="124" y="82"/>
                    </a:cubicBezTo>
                    <a:cubicBezTo>
                      <a:pt x="116" y="93"/>
                      <a:pt x="112" y="85"/>
                      <a:pt x="100" y="90"/>
                    </a:cubicBezTo>
                    <a:cubicBezTo>
                      <a:pt x="98" y="81"/>
                      <a:pt x="106" y="82"/>
                      <a:pt x="112" y="82"/>
                    </a:cubicBezTo>
                    <a:cubicBezTo>
                      <a:pt x="115" y="66"/>
                      <a:pt x="108" y="59"/>
                      <a:pt x="92" y="62"/>
                    </a:cubicBezTo>
                    <a:cubicBezTo>
                      <a:pt x="91" y="65"/>
                      <a:pt x="94" y="66"/>
                      <a:pt x="96" y="66"/>
                    </a:cubicBezTo>
                    <a:cubicBezTo>
                      <a:pt x="95" y="71"/>
                      <a:pt x="92" y="68"/>
                      <a:pt x="92" y="66"/>
                    </a:cubicBezTo>
                    <a:cubicBezTo>
                      <a:pt x="85" y="75"/>
                      <a:pt x="85" y="84"/>
                      <a:pt x="88" y="94"/>
                    </a:cubicBezTo>
                    <a:cubicBezTo>
                      <a:pt x="70" y="94"/>
                      <a:pt x="46" y="79"/>
                      <a:pt x="32" y="66"/>
                    </a:cubicBezTo>
                    <a:cubicBezTo>
                      <a:pt x="24" y="58"/>
                      <a:pt x="6" y="38"/>
                      <a:pt x="4" y="34"/>
                    </a:cubicBezTo>
                    <a:cubicBezTo>
                      <a:pt x="4" y="33"/>
                      <a:pt x="20" y="9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967"/>
              <p:cNvSpPr>
                <a:spLocks noEditPoints="1"/>
              </p:cNvSpPr>
              <p:nvPr/>
            </p:nvSpPr>
            <p:spPr bwMode="auto">
              <a:xfrm>
                <a:off x="3160" y="2437"/>
                <a:ext cx="312" cy="955"/>
              </a:xfrm>
              <a:custGeom>
                <a:avLst/>
                <a:gdLst>
                  <a:gd name="T0" fmla="*/ 594 w 770"/>
                  <a:gd name="T1" fmla="*/ 251 h 2360"/>
                  <a:gd name="T2" fmla="*/ 522 w 770"/>
                  <a:gd name="T3" fmla="*/ 615 h 2360"/>
                  <a:gd name="T4" fmla="*/ 286 w 770"/>
                  <a:gd name="T5" fmla="*/ 1239 h 2360"/>
                  <a:gd name="T6" fmla="*/ 618 w 770"/>
                  <a:gd name="T7" fmla="*/ 1059 h 2360"/>
                  <a:gd name="T8" fmla="*/ 274 w 770"/>
                  <a:gd name="T9" fmla="*/ 1491 h 2360"/>
                  <a:gd name="T10" fmla="*/ 286 w 770"/>
                  <a:gd name="T11" fmla="*/ 2271 h 2360"/>
                  <a:gd name="T12" fmla="*/ 226 w 770"/>
                  <a:gd name="T13" fmla="*/ 1855 h 2360"/>
                  <a:gd name="T14" fmla="*/ 74 w 770"/>
                  <a:gd name="T15" fmla="*/ 1519 h 2360"/>
                  <a:gd name="T16" fmla="*/ 18 w 770"/>
                  <a:gd name="T17" fmla="*/ 1319 h 2360"/>
                  <a:gd name="T18" fmla="*/ 194 w 770"/>
                  <a:gd name="T19" fmla="*/ 1359 h 2360"/>
                  <a:gd name="T20" fmla="*/ 238 w 770"/>
                  <a:gd name="T21" fmla="*/ 719 h 2360"/>
                  <a:gd name="T22" fmla="*/ 14 w 770"/>
                  <a:gd name="T23" fmla="*/ 451 h 2360"/>
                  <a:gd name="T24" fmla="*/ 218 w 770"/>
                  <a:gd name="T25" fmla="*/ 59 h 2360"/>
                  <a:gd name="T26" fmla="*/ 578 w 770"/>
                  <a:gd name="T27" fmla="*/ 3 h 2360"/>
                  <a:gd name="T28" fmla="*/ 562 w 770"/>
                  <a:gd name="T29" fmla="*/ 63 h 2360"/>
                  <a:gd name="T30" fmla="*/ 274 w 770"/>
                  <a:gd name="T31" fmla="*/ 319 h 2360"/>
                  <a:gd name="T32" fmla="*/ 382 w 770"/>
                  <a:gd name="T33" fmla="*/ 275 h 2360"/>
                  <a:gd name="T34" fmla="*/ 362 w 770"/>
                  <a:gd name="T35" fmla="*/ 295 h 2360"/>
                  <a:gd name="T36" fmla="*/ 442 w 770"/>
                  <a:gd name="T37" fmla="*/ 295 h 2360"/>
                  <a:gd name="T38" fmla="*/ 450 w 770"/>
                  <a:gd name="T39" fmla="*/ 287 h 2360"/>
                  <a:gd name="T40" fmla="*/ 582 w 770"/>
                  <a:gd name="T41" fmla="*/ 303 h 2360"/>
                  <a:gd name="T42" fmla="*/ 414 w 770"/>
                  <a:gd name="T43" fmla="*/ 299 h 2360"/>
                  <a:gd name="T44" fmla="*/ 322 w 770"/>
                  <a:gd name="T45" fmla="*/ 419 h 2360"/>
                  <a:gd name="T46" fmla="*/ 482 w 770"/>
                  <a:gd name="T47" fmla="*/ 359 h 2360"/>
                  <a:gd name="T48" fmla="*/ 478 w 770"/>
                  <a:gd name="T49" fmla="*/ 323 h 2360"/>
                  <a:gd name="T50" fmla="*/ 402 w 770"/>
                  <a:gd name="T51" fmla="*/ 335 h 2360"/>
                  <a:gd name="T52" fmla="*/ 438 w 770"/>
                  <a:gd name="T53" fmla="*/ 407 h 2360"/>
                  <a:gd name="T54" fmla="*/ 470 w 770"/>
                  <a:gd name="T55" fmla="*/ 423 h 2360"/>
                  <a:gd name="T56" fmla="*/ 426 w 770"/>
                  <a:gd name="T57" fmla="*/ 403 h 2360"/>
                  <a:gd name="T58" fmla="*/ 382 w 770"/>
                  <a:gd name="T59" fmla="*/ 391 h 2360"/>
                  <a:gd name="T60" fmla="*/ 370 w 770"/>
                  <a:gd name="T61" fmla="*/ 347 h 2360"/>
                  <a:gd name="T62" fmla="*/ 54 w 770"/>
                  <a:gd name="T63" fmla="*/ 459 h 2360"/>
                  <a:gd name="T64" fmla="*/ 370 w 770"/>
                  <a:gd name="T65" fmla="*/ 451 h 2360"/>
                  <a:gd name="T66" fmla="*/ 634 w 770"/>
                  <a:gd name="T67" fmla="*/ 507 h 2360"/>
                  <a:gd name="T68" fmla="*/ 422 w 770"/>
                  <a:gd name="T69" fmla="*/ 455 h 2360"/>
                  <a:gd name="T70" fmla="*/ 370 w 770"/>
                  <a:gd name="T71" fmla="*/ 479 h 2360"/>
                  <a:gd name="T72" fmla="*/ 202 w 770"/>
                  <a:gd name="T73" fmla="*/ 647 h 2360"/>
                  <a:gd name="T74" fmla="*/ 394 w 770"/>
                  <a:gd name="T75" fmla="*/ 539 h 2360"/>
                  <a:gd name="T76" fmla="*/ 394 w 770"/>
                  <a:gd name="T77" fmla="*/ 539 h 2360"/>
                  <a:gd name="T78" fmla="*/ 362 w 770"/>
                  <a:gd name="T79" fmla="*/ 1211 h 2360"/>
                  <a:gd name="T80" fmla="*/ 310 w 770"/>
                  <a:gd name="T81" fmla="*/ 1323 h 2360"/>
                  <a:gd name="T82" fmla="*/ 294 w 770"/>
                  <a:gd name="T83" fmla="*/ 1391 h 2360"/>
                  <a:gd name="T84" fmla="*/ 394 w 770"/>
                  <a:gd name="T85" fmla="*/ 1327 h 2360"/>
                  <a:gd name="T86" fmla="*/ 498 w 770"/>
                  <a:gd name="T87" fmla="*/ 1207 h 2360"/>
                  <a:gd name="T88" fmla="*/ 526 w 770"/>
                  <a:gd name="T89" fmla="*/ 1127 h 2360"/>
                  <a:gd name="T90" fmla="*/ 58 w 770"/>
                  <a:gd name="T91" fmla="*/ 1275 h 2360"/>
                  <a:gd name="T92" fmla="*/ 66 w 770"/>
                  <a:gd name="T93" fmla="*/ 1343 h 2360"/>
                  <a:gd name="T94" fmla="*/ 178 w 770"/>
                  <a:gd name="T95" fmla="*/ 1679 h 2360"/>
                  <a:gd name="T96" fmla="*/ 214 w 770"/>
                  <a:gd name="T97" fmla="*/ 1671 h 2360"/>
                  <a:gd name="T98" fmla="*/ 210 w 770"/>
                  <a:gd name="T99" fmla="*/ 1547 h 2360"/>
                  <a:gd name="T100" fmla="*/ 210 w 770"/>
                  <a:gd name="T101" fmla="*/ 1475 h 2360"/>
                  <a:gd name="T102" fmla="*/ 178 w 770"/>
                  <a:gd name="T103" fmla="*/ 1427 h 2360"/>
                  <a:gd name="T104" fmla="*/ 70 w 770"/>
                  <a:gd name="T105" fmla="*/ 1231 h 2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70" h="2360">
                    <a:moveTo>
                      <a:pt x="578" y="3"/>
                    </a:moveTo>
                    <a:cubicBezTo>
                      <a:pt x="592" y="20"/>
                      <a:pt x="598" y="28"/>
                      <a:pt x="602" y="51"/>
                    </a:cubicBezTo>
                    <a:cubicBezTo>
                      <a:pt x="605" y="72"/>
                      <a:pt x="613" y="105"/>
                      <a:pt x="610" y="131"/>
                    </a:cubicBezTo>
                    <a:cubicBezTo>
                      <a:pt x="605" y="179"/>
                      <a:pt x="567" y="224"/>
                      <a:pt x="554" y="259"/>
                    </a:cubicBezTo>
                    <a:cubicBezTo>
                      <a:pt x="568" y="268"/>
                      <a:pt x="578" y="252"/>
                      <a:pt x="594" y="251"/>
                    </a:cubicBezTo>
                    <a:cubicBezTo>
                      <a:pt x="656" y="247"/>
                      <a:pt x="744" y="291"/>
                      <a:pt x="754" y="335"/>
                    </a:cubicBezTo>
                    <a:cubicBezTo>
                      <a:pt x="770" y="407"/>
                      <a:pt x="695" y="435"/>
                      <a:pt x="634" y="447"/>
                    </a:cubicBezTo>
                    <a:cubicBezTo>
                      <a:pt x="659" y="479"/>
                      <a:pt x="689" y="523"/>
                      <a:pt x="682" y="579"/>
                    </a:cubicBezTo>
                    <a:cubicBezTo>
                      <a:pt x="680" y="592"/>
                      <a:pt x="667" y="600"/>
                      <a:pt x="674" y="615"/>
                    </a:cubicBezTo>
                    <a:cubicBezTo>
                      <a:pt x="628" y="647"/>
                      <a:pt x="564" y="651"/>
                      <a:pt x="522" y="615"/>
                    </a:cubicBezTo>
                    <a:cubicBezTo>
                      <a:pt x="501" y="627"/>
                      <a:pt x="513" y="653"/>
                      <a:pt x="506" y="675"/>
                    </a:cubicBezTo>
                    <a:cubicBezTo>
                      <a:pt x="497" y="703"/>
                      <a:pt x="472" y="726"/>
                      <a:pt x="446" y="743"/>
                    </a:cubicBezTo>
                    <a:cubicBezTo>
                      <a:pt x="396" y="775"/>
                      <a:pt x="401" y="739"/>
                      <a:pt x="358" y="715"/>
                    </a:cubicBezTo>
                    <a:cubicBezTo>
                      <a:pt x="332" y="743"/>
                      <a:pt x="345" y="788"/>
                      <a:pt x="326" y="819"/>
                    </a:cubicBezTo>
                    <a:cubicBezTo>
                      <a:pt x="325" y="953"/>
                      <a:pt x="288" y="1106"/>
                      <a:pt x="286" y="1239"/>
                    </a:cubicBezTo>
                    <a:cubicBezTo>
                      <a:pt x="318" y="1212"/>
                      <a:pt x="345" y="1174"/>
                      <a:pt x="382" y="1139"/>
                    </a:cubicBezTo>
                    <a:cubicBezTo>
                      <a:pt x="388" y="1133"/>
                      <a:pt x="392" y="1120"/>
                      <a:pt x="398" y="1115"/>
                    </a:cubicBezTo>
                    <a:cubicBezTo>
                      <a:pt x="416" y="1100"/>
                      <a:pt x="449" y="1082"/>
                      <a:pt x="474" y="1067"/>
                    </a:cubicBezTo>
                    <a:cubicBezTo>
                      <a:pt x="523" y="1038"/>
                      <a:pt x="564" y="1016"/>
                      <a:pt x="626" y="1003"/>
                    </a:cubicBezTo>
                    <a:cubicBezTo>
                      <a:pt x="640" y="1018"/>
                      <a:pt x="634" y="1051"/>
                      <a:pt x="618" y="1059"/>
                    </a:cubicBezTo>
                    <a:cubicBezTo>
                      <a:pt x="614" y="1109"/>
                      <a:pt x="576" y="1127"/>
                      <a:pt x="570" y="1175"/>
                    </a:cubicBezTo>
                    <a:cubicBezTo>
                      <a:pt x="539" y="1203"/>
                      <a:pt x="528" y="1250"/>
                      <a:pt x="490" y="1271"/>
                    </a:cubicBezTo>
                    <a:cubicBezTo>
                      <a:pt x="465" y="1318"/>
                      <a:pt x="428" y="1353"/>
                      <a:pt x="386" y="1383"/>
                    </a:cubicBezTo>
                    <a:cubicBezTo>
                      <a:pt x="364" y="1412"/>
                      <a:pt x="338" y="1436"/>
                      <a:pt x="306" y="1455"/>
                    </a:cubicBezTo>
                    <a:cubicBezTo>
                      <a:pt x="299" y="1471"/>
                      <a:pt x="284" y="1478"/>
                      <a:pt x="274" y="1491"/>
                    </a:cubicBezTo>
                    <a:cubicBezTo>
                      <a:pt x="278" y="1623"/>
                      <a:pt x="254" y="1750"/>
                      <a:pt x="274" y="1859"/>
                    </a:cubicBezTo>
                    <a:cubicBezTo>
                      <a:pt x="270" y="1864"/>
                      <a:pt x="270" y="1874"/>
                      <a:pt x="266" y="1879"/>
                    </a:cubicBezTo>
                    <a:cubicBezTo>
                      <a:pt x="292" y="1948"/>
                      <a:pt x="267" y="2051"/>
                      <a:pt x="274" y="2147"/>
                    </a:cubicBezTo>
                    <a:cubicBezTo>
                      <a:pt x="275" y="2161"/>
                      <a:pt x="284" y="2174"/>
                      <a:pt x="286" y="2187"/>
                    </a:cubicBezTo>
                    <a:cubicBezTo>
                      <a:pt x="290" y="2216"/>
                      <a:pt x="284" y="2244"/>
                      <a:pt x="286" y="2271"/>
                    </a:cubicBezTo>
                    <a:cubicBezTo>
                      <a:pt x="288" y="2297"/>
                      <a:pt x="297" y="2322"/>
                      <a:pt x="282" y="2355"/>
                    </a:cubicBezTo>
                    <a:cubicBezTo>
                      <a:pt x="257" y="2360"/>
                      <a:pt x="253" y="2344"/>
                      <a:pt x="242" y="2335"/>
                    </a:cubicBezTo>
                    <a:cubicBezTo>
                      <a:pt x="245" y="2200"/>
                      <a:pt x="224" y="2082"/>
                      <a:pt x="226" y="1967"/>
                    </a:cubicBezTo>
                    <a:cubicBezTo>
                      <a:pt x="226" y="1952"/>
                      <a:pt x="230" y="1937"/>
                      <a:pt x="230" y="1923"/>
                    </a:cubicBezTo>
                    <a:cubicBezTo>
                      <a:pt x="230" y="1907"/>
                      <a:pt x="223" y="1877"/>
                      <a:pt x="226" y="1855"/>
                    </a:cubicBezTo>
                    <a:cubicBezTo>
                      <a:pt x="228" y="1839"/>
                      <a:pt x="230" y="1843"/>
                      <a:pt x="214" y="1823"/>
                    </a:cubicBezTo>
                    <a:cubicBezTo>
                      <a:pt x="190" y="1793"/>
                      <a:pt x="170" y="1756"/>
                      <a:pt x="150" y="1719"/>
                    </a:cubicBezTo>
                    <a:cubicBezTo>
                      <a:pt x="135" y="1691"/>
                      <a:pt x="122" y="1663"/>
                      <a:pt x="106" y="1631"/>
                    </a:cubicBezTo>
                    <a:cubicBezTo>
                      <a:pt x="99" y="1617"/>
                      <a:pt x="86" y="1599"/>
                      <a:pt x="82" y="1587"/>
                    </a:cubicBezTo>
                    <a:cubicBezTo>
                      <a:pt x="75" y="1566"/>
                      <a:pt x="79" y="1541"/>
                      <a:pt x="74" y="1519"/>
                    </a:cubicBezTo>
                    <a:cubicBezTo>
                      <a:pt x="64" y="1478"/>
                      <a:pt x="45" y="1446"/>
                      <a:pt x="34" y="1399"/>
                    </a:cubicBezTo>
                    <a:cubicBezTo>
                      <a:pt x="33" y="1393"/>
                      <a:pt x="35" y="1385"/>
                      <a:pt x="34" y="1379"/>
                    </a:cubicBezTo>
                    <a:cubicBezTo>
                      <a:pt x="33" y="1376"/>
                      <a:pt x="26" y="1368"/>
                      <a:pt x="26" y="1367"/>
                    </a:cubicBezTo>
                    <a:cubicBezTo>
                      <a:pt x="25" y="1360"/>
                      <a:pt x="32" y="1358"/>
                      <a:pt x="30" y="1351"/>
                    </a:cubicBezTo>
                    <a:cubicBezTo>
                      <a:pt x="28" y="1340"/>
                      <a:pt x="19" y="1330"/>
                      <a:pt x="18" y="1319"/>
                    </a:cubicBezTo>
                    <a:cubicBezTo>
                      <a:pt x="14" y="1282"/>
                      <a:pt x="21" y="1249"/>
                      <a:pt x="18" y="1211"/>
                    </a:cubicBezTo>
                    <a:cubicBezTo>
                      <a:pt x="16" y="1181"/>
                      <a:pt x="0" y="1147"/>
                      <a:pt x="14" y="1115"/>
                    </a:cubicBezTo>
                    <a:cubicBezTo>
                      <a:pt x="48" y="1107"/>
                      <a:pt x="58" y="1130"/>
                      <a:pt x="74" y="1155"/>
                    </a:cubicBezTo>
                    <a:cubicBezTo>
                      <a:pt x="101" y="1196"/>
                      <a:pt x="134" y="1254"/>
                      <a:pt x="166" y="1283"/>
                    </a:cubicBezTo>
                    <a:cubicBezTo>
                      <a:pt x="171" y="1313"/>
                      <a:pt x="192" y="1326"/>
                      <a:pt x="194" y="1359"/>
                    </a:cubicBezTo>
                    <a:cubicBezTo>
                      <a:pt x="209" y="1369"/>
                      <a:pt x="218" y="1386"/>
                      <a:pt x="226" y="1403"/>
                    </a:cubicBezTo>
                    <a:cubicBezTo>
                      <a:pt x="242" y="1391"/>
                      <a:pt x="239" y="1356"/>
                      <a:pt x="226" y="1343"/>
                    </a:cubicBezTo>
                    <a:cubicBezTo>
                      <a:pt x="240" y="1269"/>
                      <a:pt x="242" y="1193"/>
                      <a:pt x="250" y="1115"/>
                    </a:cubicBezTo>
                    <a:cubicBezTo>
                      <a:pt x="266" y="960"/>
                      <a:pt x="295" y="802"/>
                      <a:pt x="314" y="651"/>
                    </a:cubicBezTo>
                    <a:cubicBezTo>
                      <a:pt x="284" y="654"/>
                      <a:pt x="271" y="716"/>
                      <a:pt x="238" y="719"/>
                    </a:cubicBezTo>
                    <a:cubicBezTo>
                      <a:pt x="204" y="722"/>
                      <a:pt x="164" y="671"/>
                      <a:pt x="162" y="631"/>
                    </a:cubicBezTo>
                    <a:cubicBezTo>
                      <a:pt x="161" y="607"/>
                      <a:pt x="175" y="559"/>
                      <a:pt x="190" y="543"/>
                    </a:cubicBezTo>
                    <a:cubicBezTo>
                      <a:pt x="136" y="547"/>
                      <a:pt x="89" y="571"/>
                      <a:pt x="42" y="559"/>
                    </a:cubicBezTo>
                    <a:cubicBezTo>
                      <a:pt x="28" y="535"/>
                      <a:pt x="12" y="515"/>
                      <a:pt x="2" y="487"/>
                    </a:cubicBezTo>
                    <a:cubicBezTo>
                      <a:pt x="3" y="472"/>
                      <a:pt x="16" y="469"/>
                      <a:pt x="14" y="451"/>
                    </a:cubicBezTo>
                    <a:cubicBezTo>
                      <a:pt x="23" y="446"/>
                      <a:pt x="36" y="447"/>
                      <a:pt x="42" y="439"/>
                    </a:cubicBezTo>
                    <a:cubicBezTo>
                      <a:pt x="79" y="388"/>
                      <a:pt x="133" y="354"/>
                      <a:pt x="198" y="331"/>
                    </a:cubicBezTo>
                    <a:cubicBezTo>
                      <a:pt x="186" y="294"/>
                      <a:pt x="159" y="271"/>
                      <a:pt x="138" y="243"/>
                    </a:cubicBezTo>
                    <a:cubicBezTo>
                      <a:pt x="126" y="192"/>
                      <a:pt x="123" y="96"/>
                      <a:pt x="158" y="51"/>
                    </a:cubicBezTo>
                    <a:cubicBezTo>
                      <a:pt x="177" y="49"/>
                      <a:pt x="192" y="54"/>
                      <a:pt x="218" y="59"/>
                    </a:cubicBezTo>
                    <a:cubicBezTo>
                      <a:pt x="220" y="69"/>
                      <a:pt x="230" y="71"/>
                      <a:pt x="230" y="83"/>
                    </a:cubicBezTo>
                    <a:cubicBezTo>
                      <a:pt x="255" y="95"/>
                      <a:pt x="278" y="109"/>
                      <a:pt x="298" y="127"/>
                    </a:cubicBezTo>
                    <a:cubicBezTo>
                      <a:pt x="315" y="142"/>
                      <a:pt x="324" y="172"/>
                      <a:pt x="354" y="171"/>
                    </a:cubicBezTo>
                    <a:cubicBezTo>
                      <a:pt x="374" y="76"/>
                      <a:pt x="460" y="26"/>
                      <a:pt x="538" y="3"/>
                    </a:cubicBezTo>
                    <a:cubicBezTo>
                      <a:pt x="558" y="0"/>
                      <a:pt x="557" y="2"/>
                      <a:pt x="578" y="3"/>
                    </a:cubicBezTo>
                    <a:close/>
                    <a:moveTo>
                      <a:pt x="482" y="63"/>
                    </a:moveTo>
                    <a:cubicBezTo>
                      <a:pt x="446" y="106"/>
                      <a:pt x="387" y="125"/>
                      <a:pt x="394" y="211"/>
                    </a:cubicBezTo>
                    <a:cubicBezTo>
                      <a:pt x="448" y="205"/>
                      <a:pt x="471" y="230"/>
                      <a:pt x="510" y="247"/>
                    </a:cubicBezTo>
                    <a:cubicBezTo>
                      <a:pt x="526" y="218"/>
                      <a:pt x="546" y="192"/>
                      <a:pt x="562" y="163"/>
                    </a:cubicBezTo>
                    <a:cubicBezTo>
                      <a:pt x="564" y="129"/>
                      <a:pt x="559" y="86"/>
                      <a:pt x="562" y="63"/>
                    </a:cubicBezTo>
                    <a:cubicBezTo>
                      <a:pt x="541" y="41"/>
                      <a:pt x="510" y="59"/>
                      <a:pt x="482" y="63"/>
                    </a:cubicBezTo>
                    <a:close/>
                    <a:moveTo>
                      <a:pt x="166" y="195"/>
                    </a:moveTo>
                    <a:cubicBezTo>
                      <a:pt x="171" y="233"/>
                      <a:pt x="198" y="250"/>
                      <a:pt x="206" y="275"/>
                    </a:cubicBezTo>
                    <a:cubicBezTo>
                      <a:pt x="231" y="278"/>
                      <a:pt x="235" y="302"/>
                      <a:pt x="250" y="315"/>
                    </a:cubicBezTo>
                    <a:cubicBezTo>
                      <a:pt x="262" y="312"/>
                      <a:pt x="265" y="319"/>
                      <a:pt x="274" y="319"/>
                    </a:cubicBezTo>
                    <a:cubicBezTo>
                      <a:pt x="288" y="282"/>
                      <a:pt x="320" y="263"/>
                      <a:pt x="334" y="227"/>
                    </a:cubicBezTo>
                    <a:cubicBezTo>
                      <a:pt x="327" y="202"/>
                      <a:pt x="292" y="205"/>
                      <a:pt x="290" y="175"/>
                    </a:cubicBezTo>
                    <a:cubicBezTo>
                      <a:pt x="247" y="154"/>
                      <a:pt x="221" y="116"/>
                      <a:pt x="178" y="95"/>
                    </a:cubicBezTo>
                    <a:cubicBezTo>
                      <a:pt x="161" y="119"/>
                      <a:pt x="162" y="165"/>
                      <a:pt x="166" y="195"/>
                    </a:cubicBezTo>
                    <a:close/>
                    <a:moveTo>
                      <a:pt x="382" y="275"/>
                    </a:moveTo>
                    <a:cubicBezTo>
                      <a:pt x="389" y="275"/>
                      <a:pt x="392" y="272"/>
                      <a:pt x="394" y="267"/>
                    </a:cubicBezTo>
                    <a:cubicBezTo>
                      <a:pt x="387" y="267"/>
                      <a:pt x="384" y="270"/>
                      <a:pt x="382" y="275"/>
                    </a:cubicBezTo>
                    <a:close/>
                    <a:moveTo>
                      <a:pt x="362" y="295"/>
                    </a:moveTo>
                    <a:cubicBezTo>
                      <a:pt x="360" y="310"/>
                      <a:pt x="383" y="293"/>
                      <a:pt x="382" y="283"/>
                    </a:cubicBezTo>
                    <a:cubicBezTo>
                      <a:pt x="367" y="279"/>
                      <a:pt x="376" y="298"/>
                      <a:pt x="362" y="295"/>
                    </a:cubicBezTo>
                    <a:close/>
                    <a:moveTo>
                      <a:pt x="406" y="291"/>
                    </a:moveTo>
                    <a:cubicBezTo>
                      <a:pt x="415" y="292"/>
                      <a:pt x="421" y="290"/>
                      <a:pt x="422" y="283"/>
                    </a:cubicBezTo>
                    <a:cubicBezTo>
                      <a:pt x="415" y="284"/>
                      <a:pt x="402" y="279"/>
                      <a:pt x="406" y="291"/>
                    </a:cubicBezTo>
                    <a:close/>
                    <a:moveTo>
                      <a:pt x="434" y="291"/>
                    </a:moveTo>
                    <a:cubicBezTo>
                      <a:pt x="438" y="291"/>
                      <a:pt x="439" y="294"/>
                      <a:pt x="442" y="295"/>
                    </a:cubicBezTo>
                    <a:cubicBezTo>
                      <a:pt x="442" y="289"/>
                      <a:pt x="443" y="281"/>
                      <a:pt x="434" y="283"/>
                    </a:cubicBezTo>
                    <a:cubicBezTo>
                      <a:pt x="434" y="286"/>
                      <a:pt x="434" y="288"/>
                      <a:pt x="434" y="291"/>
                    </a:cubicBezTo>
                    <a:close/>
                    <a:moveTo>
                      <a:pt x="450" y="299"/>
                    </a:moveTo>
                    <a:cubicBezTo>
                      <a:pt x="450" y="291"/>
                      <a:pt x="463" y="296"/>
                      <a:pt x="462" y="287"/>
                    </a:cubicBezTo>
                    <a:cubicBezTo>
                      <a:pt x="458" y="287"/>
                      <a:pt x="454" y="287"/>
                      <a:pt x="450" y="287"/>
                    </a:cubicBezTo>
                    <a:cubicBezTo>
                      <a:pt x="452" y="294"/>
                      <a:pt x="444" y="297"/>
                      <a:pt x="450" y="299"/>
                    </a:cubicBezTo>
                    <a:close/>
                    <a:moveTo>
                      <a:pt x="626" y="411"/>
                    </a:moveTo>
                    <a:cubicBezTo>
                      <a:pt x="630" y="410"/>
                      <a:pt x="638" y="401"/>
                      <a:pt x="646" y="399"/>
                    </a:cubicBezTo>
                    <a:cubicBezTo>
                      <a:pt x="678" y="389"/>
                      <a:pt x="705" y="385"/>
                      <a:pt x="706" y="355"/>
                    </a:cubicBezTo>
                    <a:cubicBezTo>
                      <a:pt x="708" y="307"/>
                      <a:pt x="615" y="289"/>
                      <a:pt x="582" y="303"/>
                    </a:cubicBezTo>
                    <a:cubicBezTo>
                      <a:pt x="567" y="310"/>
                      <a:pt x="553" y="313"/>
                      <a:pt x="546" y="323"/>
                    </a:cubicBezTo>
                    <a:cubicBezTo>
                      <a:pt x="559" y="352"/>
                      <a:pt x="547" y="369"/>
                      <a:pt x="546" y="403"/>
                    </a:cubicBezTo>
                    <a:cubicBezTo>
                      <a:pt x="565" y="407"/>
                      <a:pt x="600" y="416"/>
                      <a:pt x="626" y="411"/>
                    </a:cubicBezTo>
                    <a:close/>
                    <a:moveTo>
                      <a:pt x="430" y="303"/>
                    </a:moveTo>
                    <a:cubicBezTo>
                      <a:pt x="422" y="304"/>
                      <a:pt x="421" y="298"/>
                      <a:pt x="414" y="299"/>
                    </a:cubicBezTo>
                    <a:cubicBezTo>
                      <a:pt x="411" y="313"/>
                      <a:pt x="429" y="315"/>
                      <a:pt x="430" y="303"/>
                    </a:cubicBezTo>
                    <a:close/>
                    <a:moveTo>
                      <a:pt x="294" y="391"/>
                    </a:moveTo>
                    <a:cubicBezTo>
                      <a:pt x="291" y="443"/>
                      <a:pt x="319" y="465"/>
                      <a:pt x="346" y="487"/>
                    </a:cubicBezTo>
                    <a:cubicBezTo>
                      <a:pt x="356" y="474"/>
                      <a:pt x="344" y="456"/>
                      <a:pt x="326" y="459"/>
                    </a:cubicBezTo>
                    <a:cubicBezTo>
                      <a:pt x="326" y="445"/>
                      <a:pt x="304" y="426"/>
                      <a:pt x="322" y="419"/>
                    </a:cubicBezTo>
                    <a:cubicBezTo>
                      <a:pt x="324" y="431"/>
                      <a:pt x="347" y="427"/>
                      <a:pt x="354" y="419"/>
                    </a:cubicBezTo>
                    <a:cubicBezTo>
                      <a:pt x="344" y="403"/>
                      <a:pt x="326" y="421"/>
                      <a:pt x="318" y="403"/>
                    </a:cubicBezTo>
                    <a:cubicBezTo>
                      <a:pt x="310" y="367"/>
                      <a:pt x="333" y="327"/>
                      <a:pt x="354" y="303"/>
                    </a:cubicBezTo>
                    <a:cubicBezTo>
                      <a:pt x="311" y="315"/>
                      <a:pt x="313" y="363"/>
                      <a:pt x="294" y="391"/>
                    </a:cubicBezTo>
                    <a:close/>
                    <a:moveTo>
                      <a:pt x="482" y="359"/>
                    </a:moveTo>
                    <a:cubicBezTo>
                      <a:pt x="484" y="354"/>
                      <a:pt x="487" y="351"/>
                      <a:pt x="494" y="351"/>
                    </a:cubicBezTo>
                    <a:cubicBezTo>
                      <a:pt x="495" y="327"/>
                      <a:pt x="481" y="318"/>
                      <a:pt x="466" y="311"/>
                    </a:cubicBezTo>
                    <a:cubicBezTo>
                      <a:pt x="462" y="335"/>
                      <a:pt x="445" y="307"/>
                      <a:pt x="434" y="319"/>
                    </a:cubicBezTo>
                    <a:cubicBezTo>
                      <a:pt x="445" y="323"/>
                      <a:pt x="427" y="333"/>
                      <a:pt x="438" y="339"/>
                    </a:cubicBezTo>
                    <a:cubicBezTo>
                      <a:pt x="451" y="334"/>
                      <a:pt x="463" y="326"/>
                      <a:pt x="478" y="323"/>
                    </a:cubicBezTo>
                    <a:cubicBezTo>
                      <a:pt x="494" y="336"/>
                      <a:pt x="464" y="356"/>
                      <a:pt x="482" y="359"/>
                    </a:cubicBezTo>
                    <a:close/>
                    <a:moveTo>
                      <a:pt x="370" y="327"/>
                    </a:moveTo>
                    <a:cubicBezTo>
                      <a:pt x="354" y="313"/>
                      <a:pt x="361" y="340"/>
                      <a:pt x="370" y="327"/>
                    </a:cubicBezTo>
                    <a:close/>
                    <a:moveTo>
                      <a:pt x="410" y="339"/>
                    </a:moveTo>
                    <a:cubicBezTo>
                      <a:pt x="406" y="339"/>
                      <a:pt x="405" y="336"/>
                      <a:pt x="402" y="335"/>
                    </a:cubicBezTo>
                    <a:cubicBezTo>
                      <a:pt x="391" y="341"/>
                      <a:pt x="408" y="348"/>
                      <a:pt x="410" y="339"/>
                    </a:cubicBezTo>
                    <a:close/>
                    <a:moveTo>
                      <a:pt x="350" y="375"/>
                    </a:moveTo>
                    <a:cubicBezTo>
                      <a:pt x="352" y="379"/>
                      <a:pt x="370" y="399"/>
                      <a:pt x="378" y="407"/>
                    </a:cubicBezTo>
                    <a:cubicBezTo>
                      <a:pt x="392" y="420"/>
                      <a:pt x="416" y="435"/>
                      <a:pt x="434" y="435"/>
                    </a:cubicBezTo>
                    <a:cubicBezTo>
                      <a:pt x="431" y="425"/>
                      <a:pt x="431" y="416"/>
                      <a:pt x="438" y="407"/>
                    </a:cubicBezTo>
                    <a:cubicBezTo>
                      <a:pt x="438" y="409"/>
                      <a:pt x="441" y="412"/>
                      <a:pt x="442" y="407"/>
                    </a:cubicBezTo>
                    <a:cubicBezTo>
                      <a:pt x="440" y="407"/>
                      <a:pt x="437" y="406"/>
                      <a:pt x="438" y="403"/>
                    </a:cubicBezTo>
                    <a:cubicBezTo>
                      <a:pt x="454" y="400"/>
                      <a:pt x="461" y="407"/>
                      <a:pt x="458" y="423"/>
                    </a:cubicBezTo>
                    <a:cubicBezTo>
                      <a:pt x="452" y="423"/>
                      <a:pt x="444" y="422"/>
                      <a:pt x="446" y="431"/>
                    </a:cubicBezTo>
                    <a:cubicBezTo>
                      <a:pt x="458" y="426"/>
                      <a:pt x="462" y="434"/>
                      <a:pt x="470" y="423"/>
                    </a:cubicBezTo>
                    <a:cubicBezTo>
                      <a:pt x="460" y="420"/>
                      <a:pt x="478" y="405"/>
                      <a:pt x="466" y="399"/>
                    </a:cubicBezTo>
                    <a:cubicBezTo>
                      <a:pt x="476" y="397"/>
                      <a:pt x="488" y="397"/>
                      <a:pt x="494" y="391"/>
                    </a:cubicBezTo>
                    <a:cubicBezTo>
                      <a:pt x="462" y="394"/>
                      <a:pt x="475" y="371"/>
                      <a:pt x="438" y="367"/>
                    </a:cubicBezTo>
                    <a:cubicBezTo>
                      <a:pt x="443" y="349"/>
                      <a:pt x="411" y="343"/>
                      <a:pt x="398" y="355"/>
                    </a:cubicBezTo>
                    <a:cubicBezTo>
                      <a:pt x="419" y="360"/>
                      <a:pt x="451" y="388"/>
                      <a:pt x="426" y="403"/>
                    </a:cubicBezTo>
                    <a:cubicBezTo>
                      <a:pt x="420" y="390"/>
                      <a:pt x="431" y="379"/>
                      <a:pt x="418" y="379"/>
                    </a:cubicBezTo>
                    <a:cubicBezTo>
                      <a:pt x="402" y="399"/>
                      <a:pt x="436" y="419"/>
                      <a:pt x="422" y="427"/>
                    </a:cubicBezTo>
                    <a:cubicBezTo>
                      <a:pt x="405" y="423"/>
                      <a:pt x="419" y="407"/>
                      <a:pt x="398" y="403"/>
                    </a:cubicBezTo>
                    <a:cubicBezTo>
                      <a:pt x="398" y="388"/>
                      <a:pt x="402" y="392"/>
                      <a:pt x="398" y="379"/>
                    </a:cubicBezTo>
                    <a:cubicBezTo>
                      <a:pt x="385" y="375"/>
                      <a:pt x="390" y="389"/>
                      <a:pt x="382" y="391"/>
                    </a:cubicBezTo>
                    <a:cubicBezTo>
                      <a:pt x="383" y="376"/>
                      <a:pt x="374" y="370"/>
                      <a:pt x="378" y="359"/>
                    </a:cubicBezTo>
                    <a:cubicBezTo>
                      <a:pt x="359" y="355"/>
                      <a:pt x="381" y="372"/>
                      <a:pt x="370" y="371"/>
                    </a:cubicBezTo>
                    <a:cubicBezTo>
                      <a:pt x="367" y="371"/>
                      <a:pt x="365" y="371"/>
                      <a:pt x="362" y="371"/>
                    </a:cubicBezTo>
                    <a:cubicBezTo>
                      <a:pt x="370" y="363"/>
                      <a:pt x="359" y="357"/>
                      <a:pt x="354" y="351"/>
                    </a:cubicBezTo>
                    <a:cubicBezTo>
                      <a:pt x="360" y="350"/>
                      <a:pt x="369" y="352"/>
                      <a:pt x="370" y="347"/>
                    </a:cubicBezTo>
                    <a:cubicBezTo>
                      <a:pt x="360" y="343"/>
                      <a:pt x="351" y="341"/>
                      <a:pt x="346" y="351"/>
                    </a:cubicBezTo>
                    <a:cubicBezTo>
                      <a:pt x="366" y="350"/>
                      <a:pt x="350" y="374"/>
                      <a:pt x="350" y="375"/>
                    </a:cubicBezTo>
                    <a:close/>
                    <a:moveTo>
                      <a:pt x="334" y="355"/>
                    </a:moveTo>
                    <a:cubicBezTo>
                      <a:pt x="338" y="327"/>
                      <a:pt x="325" y="397"/>
                      <a:pt x="334" y="355"/>
                    </a:cubicBezTo>
                    <a:close/>
                    <a:moveTo>
                      <a:pt x="54" y="459"/>
                    </a:moveTo>
                    <a:cubicBezTo>
                      <a:pt x="54" y="475"/>
                      <a:pt x="53" y="492"/>
                      <a:pt x="58" y="503"/>
                    </a:cubicBezTo>
                    <a:cubicBezTo>
                      <a:pt x="126" y="519"/>
                      <a:pt x="199" y="498"/>
                      <a:pt x="258" y="467"/>
                    </a:cubicBezTo>
                    <a:cubicBezTo>
                      <a:pt x="260" y="438"/>
                      <a:pt x="249" y="423"/>
                      <a:pt x="246" y="399"/>
                    </a:cubicBezTo>
                    <a:cubicBezTo>
                      <a:pt x="171" y="356"/>
                      <a:pt x="108" y="431"/>
                      <a:pt x="54" y="459"/>
                    </a:cubicBezTo>
                    <a:close/>
                    <a:moveTo>
                      <a:pt x="370" y="451"/>
                    </a:moveTo>
                    <a:cubicBezTo>
                      <a:pt x="385" y="453"/>
                      <a:pt x="382" y="439"/>
                      <a:pt x="374" y="435"/>
                    </a:cubicBezTo>
                    <a:cubicBezTo>
                      <a:pt x="374" y="442"/>
                      <a:pt x="373" y="447"/>
                      <a:pt x="370" y="451"/>
                    </a:cubicBezTo>
                    <a:close/>
                    <a:moveTo>
                      <a:pt x="502" y="523"/>
                    </a:moveTo>
                    <a:cubicBezTo>
                      <a:pt x="514" y="562"/>
                      <a:pt x="605" y="632"/>
                      <a:pt x="634" y="583"/>
                    </a:cubicBezTo>
                    <a:cubicBezTo>
                      <a:pt x="647" y="561"/>
                      <a:pt x="627" y="543"/>
                      <a:pt x="634" y="507"/>
                    </a:cubicBezTo>
                    <a:cubicBezTo>
                      <a:pt x="607" y="484"/>
                      <a:pt x="563" y="455"/>
                      <a:pt x="530" y="451"/>
                    </a:cubicBezTo>
                    <a:cubicBezTo>
                      <a:pt x="492" y="452"/>
                      <a:pt x="507" y="496"/>
                      <a:pt x="502" y="523"/>
                    </a:cubicBezTo>
                    <a:close/>
                    <a:moveTo>
                      <a:pt x="414" y="471"/>
                    </a:moveTo>
                    <a:cubicBezTo>
                      <a:pt x="423" y="471"/>
                      <a:pt x="426" y="464"/>
                      <a:pt x="438" y="467"/>
                    </a:cubicBezTo>
                    <a:cubicBezTo>
                      <a:pt x="439" y="456"/>
                      <a:pt x="432" y="454"/>
                      <a:pt x="422" y="455"/>
                    </a:cubicBezTo>
                    <a:cubicBezTo>
                      <a:pt x="427" y="468"/>
                      <a:pt x="409" y="458"/>
                      <a:pt x="414" y="471"/>
                    </a:cubicBezTo>
                    <a:close/>
                    <a:moveTo>
                      <a:pt x="378" y="471"/>
                    </a:moveTo>
                    <a:cubicBezTo>
                      <a:pt x="372" y="465"/>
                      <a:pt x="362" y="468"/>
                      <a:pt x="358" y="475"/>
                    </a:cubicBezTo>
                    <a:cubicBezTo>
                      <a:pt x="372" y="491"/>
                      <a:pt x="384" y="480"/>
                      <a:pt x="398" y="479"/>
                    </a:cubicBezTo>
                    <a:cubicBezTo>
                      <a:pt x="395" y="454"/>
                      <a:pt x="382" y="479"/>
                      <a:pt x="370" y="479"/>
                    </a:cubicBezTo>
                    <a:cubicBezTo>
                      <a:pt x="371" y="476"/>
                      <a:pt x="370" y="471"/>
                      <a:pt x="374" y="471"/>
                    </a:cubicBezTo>
                    <a:cubicBezTo>
                      <a:pt x="374" y="473"/>
                      <a:pt x="377" y="476"/>
                      <a:pt x="378" y="471"/>
                    </a:cubicBezTo>
                    <a:close/>
                    <a:moveTo>
                      <a:pt x="294" y="511"/>
                    </a:moveTo>
                    <a:cubicBezTo>
                      <a:pt x="275" y="510"/>
                      <a:pt x="277" y="531"/>
                      <a:pt x="254" y="527"/>
                    </a:cubicBezTo>
                    <a:cubicBezTo>
                      <a:pt x="239" y="569"/>
                      <a:pt x="195" y="583"/>
                      <a:pt x="202" y="647"/>
                    </a:cubicBezTo>
                    <a:cubicBezTo>
                      <a:pt x="220" y="646"/>
                      <a:pt x="219" y="665"/>
                      <a:pt x="238" y="663"/>
                    </a:cubicBezTo>
                    <a:cubicBezTo>
                      <a:pt x="259" y="643"/>
                      <a:pt x="272" y="614"/>
                      <a:pt x="302" y="603"/>
                    </a:cubicBezTo>
                    <a:cubicBezTo>
                      <a:pt x="304" y="573"/>
                      <a:pt x="338" y="575"/>
                      <a:pt x="334" y="539"/>
                    </a:cubicBezTo>
                    <a:cubicBezTo>
                      <a:pt x="316" y="534"/>
                      <a:pt x="312" y="515"/>
                      <a:pt x="294" y="511"/>
                    </a:cubicBezTo>
                    <a:close/>
                    <a:moveTo>
                      <a:pt x="394" y="539"/>
                    </a:moveTo>
                    <a:cubicBezTo>
                      <a:pt x="389" y="589"/>
                      <a:pt x="381" y="611"/>
                      <a:pt x="370" y="655"/>
                    </a:cubicBezTo>
                    <a:cubicBezTo>
                      <a:pt x="386" y="679"/>
                      <a:pt x="408" y="697"/>
                      <a:pt x="434" y="711"/>
                    </a:cubicBezTo>
                    <a:cubicBezTo>
                      <a:pt x="444" y="688"/>
                      <a:pt x="468" y="677"/>
                      <a:pt x="474" y="643"/>
                    </a:cubicBezTo>
                    <a:cubicBezTo>
                      <a:pt x="481" y="601"/>
                      <a:pt x="467" y="555"/>
                      <a:pt x="454" y="523"/>
                    </a:cubicBezTo>
                    <a:cubicBezTo>
                      <a:pt x="428" y="522"/>
                      <a:pt x="415" y="534"/>
                      <a:pt x="394" y="539"/>
                    </a:cubicBezTo>
                    <a:close/>
                    <a:moveTo>
                      <a:pt x="474" y="1127"/>
                    </a:moveTo>
                    <a:cubicBezTo>
                      <a:pt x="458" y="1120"/>
                      <a:pt x="439" y="1145"/>
                      <a:pt x="418" y="1147"/>
                    </a:cubicBezTo>
                    <a:cubicBezTo>
                      <a:pt x="423" y="1168"/>
                      <a:pt x="410" y="1171"/>
                      <a:pt x="398" y="1175"/>
                    </a:cubicBezTo>
                    <a:cubicBezTo>
                      <a:pt x="395" y="1186"/>
                      <a:pt x="404" y="1185"/>
                      <a:pt x="402" y="1195"/>
                    </a:cubicBezTo>
                    <a:cubicBezTo>
                      <a:pt x="384" y="1193"/>
                      <a:pt x="383" y="1207"/>
                      <a:pt x="362" y="1211"/>
                    </a:cubicBezTo>
                    <a:cubicBezTo>
                      <a:pt x="370" y="1243"/>
                      <a:pt x="334" y="1231"/>
                      <a:pt x="342" y="1263"/>
                    </a:cubicBezTo>
                    <a:cubicBezTo>
                      <a:pt x="336" y="1270"/>
                      <a:pt x="317" y="1265"/>
                      <a:pt x="318" y="1279"/>
                    </a:cubicBezTo>
                    <a:cubicBezTo>
                      <a:pt x="320" y="1285"/>
                      <a:pt x="331" y="1282"/>
                      <a:pt x="326" y="1295"/>
                    </a:cubicBezTo>
                    <a:cubicBezTo>
                      <a:pt x="313" y="1297"/>
                      <a:pt x="314" y="1287"/>
                      <a:pt x="306" y="1295"/>
                    </a:cubicBezTo>
                    <a:cubicBezTo>
                      <a:pt x="298" y="1309"/>
                      <a:pt x="308" y="1310"/>
                      <a:pt x="310" y="1323"/>
                    </a:cubicBezTo>
                    <a:cubicBezTo>
                      <a:pt x="291" y="1322"/>
                      <a:pt x="283" y="1332"/>
                      <a:pt x="290" y="1355"/>
                    </a:cubicBezTo>
                    <a:cubicBezTo>
                      <a:pt x="283" y="1355"/>
                      <a:pt x="278" y="1356"/>
                      <a:pt x="274" y="1359"/>
                    </a:cubicBezTo>
                    <a:cubicBezTo>
                      <a:pt x="271" y="1383"/>
                      <a:pt x="280" y="1395"/>
                      <a:pt x="278" y="1419"/>
                    </a:cubicBezTo>
                    <a:cubicBezTo>
                      <a:pt x="288" y="1421"/>
                      <a:pt x="287" y="1412"/>
                      <a:pt x="298" y="1415"/>
                    </a:cubicBezTo>
                    <a:cubicBezTo>
                      <a:pt x="302" y="1400"/>
                      <a:pt x="284" y="1401"/>
                      <a:pt x="294" y="1391"/>
                    </a:cubicBezTo>
                    <a:cubicBezTo>
                      <a:pt x="306" y="1388"/>
                      <a:pt x="302" y="1402"/>
                      <a:pt x="314" y="1399"/>
                    </a:cubicBezTo>
                    <a:cubicBezTo>
                      <a:pt x="317" y="1374"/>
                      <a:pt x="357" y="1386"/>
                      <a:pt x="354" y="1355"/>
                    </a:cubicBezTo>
                    <a:cubicBezTo>
                      <a:pt x="361" y="1346"/>
                      <a:pt x="379" y="1348"/>
                      <a:pt x="382" y="1335"/>
                    </a:cubicBezTo>
                    <a:cubicBezTo>
                      <a:pt x="378" y="1334"/>
                      <a:pt x="369" y="1320"/>
                      <a:pt x="378" y="1319"/>
                    </a:cubicBezTo>
                    <a:cubicBezTo>
                      <a:pt x="386" y="1319"/>
                      <a:pt x="383" y="1330"/>
                      <a:pt x="394" y="1327"/>
                    </a:cubicBezTo>
                    <a:cubicBezTo>
                      <a:pt x="401" y="1310"/>
                      <a:pt x="420" y="1305"/>
                      <a:pt x="422" y="1283"/>
                    </a:cubicBezTo>
                    <a:cubicBezTo>
                      <a:pt x="428" y="1283"/>
                      <a:pt x="431" y="1285"/>
                      <a:pt x="434" y="1287"/>
                    </a:cubicBezTo>
                    <a:cubicBezTo>
                      <a:pt x="450" y="1275"/>
                      <a:pt x="449" y="1246"/>
                      <a:pt x="474" y="1243"/>
                    </a:cubicBezTo>
                    <a:cubicBezTo>
                      <a:pt x="474" y="1235"/>
                      <a:pt x="474" y="1227"/>
                      <a:pt x="474" y="1219"/>
                    </a:cubicBezTo>
                    <a:cubicBezTo>
                      <a:pt x="482" y="1215"/>
                      <a:pt x="492" y="1213"/>
                      <a:pt x="498" y="1207"/>
                    </a:cubicBezTo>
                    <a:cubicBezTo>
                      <a:pt x="500" y="1197"/>
                      <a:pt x="491" y="1198"/>
                      <a:pt x="494" y="1187"/>
                    </a:cubicBezTo>
                    <a:cubicBezTo>
                      <a:pt x="507" y="1190"/>
                      <a:pt x="506" y="1181"/>
                      <a:pt x="514" y="1179"/>
                    </a:cubicBezTo>
                    <a:cubicBezTo>
                      <a:pt x="514" y="1170"/>
                      <a:pt x="507" y="1167"/>
                      <a:pt x="510" y="1155"/>
                    </a:cubicBezTo>
                    <a:cubicBezTo>
                      <a:pt x="522" y="1158"/>
                      <a:pt x="518" y="1158"/>
                      <a:pt x="530" y="1155"/>
                    </a:cubicBezTo>
                    <a:cubicBezTo>
                      <a:pt x="533" y="1141"/>
                      <a:pt x="524" y="1140"/>
                      <a:pt x="526" y="1127"/>
                    </a:cubicBezTo>
                    <a:cubicBezTo>
                      <a:pt x="536" y="1128"/>
                      <a:pt x="545" y="1128"/>
                      <a:pt x="550" y="1123"/>
                    </a:cubicBezTo>
                    <a:cubicBezTo>
                      <a:pt x="554" y="1108"/>
                      <a:pt x="540" y="1112"/>
                      <a:pt x="542" y="1099"/>
                    </a:cubicBezTo>
                    <a:cubicBezTo>
                      <a:pt x="551" y="1094"/>
                      <a:pt x="568" y="1096"/>
                      <a:pt x="566" y="1079"/>
                    </a:cubicBezTo>
                    <a:cubicBezTo>
                      <a:pt x="533" y="1078"/>
                      <a:pt x="488" y="1096"/>
                      <a:pt x="474" y="1127"/>
                    </a:cubicBezTo>
                    <a:close/>
                    <a:moveTo>
                      <a:pt x="58" y="1275"/>
                    </a:moveTo>
                    <a:cubicBezTo>
                      <a:pt x="82" y="1267"/>
                      <a:pt x="63" y="1295"/>
                      <a:pt x="62" y="1287"/>
                    </a:cubicBezTo>
                    <a:cubicBezTo>
                      <a:pt x="63" y="1290"/>
                      <a:pt x="72" y="1294"/>
                      <a:pt x="74" y="1303"/>
                    </a:cubicBezTo>
                    <a:cubicBezTo>
                      <a:pt x="76" y="1310"/>
                      <a:pt x="68" y="1318"/>
                      <a:pt x="70" y="1323"/>
                    </a:cubicBezTo>
                    <a:cubicBezTo>
                      <a:pt x="71" y="1326"/>
                      <a:pt x="88" y="1321"/>
                      <a:pt x="82" y="1331"/>
                    </a:cubicBezTo>
                    <a:cubicBezTo>
                      <a:pt x="78" y="1336"/>
                      <a:pt x="69" y="1336"/>
                      <a:pt x="66" y="1343"/>
                    </a:cubicBezTo>
                    <a:cubicBezTo>
                      <a:pt x="78" y="1411"/>
                      <a:pt x="96" y="1473"/>
                      <a:pt x="118" y="1531"/>
                    </a:cubicBezTo>
                    <a:cubicBezTo>
                      <a:pt x="115" y="1559"/>
                      <a:pt x="128" y="1572"/>
                      <a:pt x="134" y="1591"/>
                    </a:cubicBezTo>
                    <a:cubicBezTo>
                      <a:pt x="147" y="1593"/>
                      <a:pt x="145" y="1577"/>
                      <a:pt x="154" y="1587"/>
                    </a:cubicBezTo>
                    <a:cubicBezTo>
                      <a:pt x="154" y="1597"/>
                      <a:pt x="138" y="1593"/>
                      <a:pt x="138" y="1603"/>
                    </a:cubicBezTo>
                    <a:cubicBezTo>
                      <a:pt x="166" y="1613"/>
                      <a:pt x="163" y="1649"/>
                      <a:pt x="178" y="1679"/>
                    </a:cubicBezTo>
                    <a:cubicBezTo>
                      <a:pt x="190" y="1680"/>
                      <a:pt x="190" y="1670"/>
                      <a:pt x="202" y="1671"/>
                    </a:cubicBezTo>
                    <a:cubicBezTo>
                      <a:pt x="202" y="1675"/>
                      <a:pt x="205" y="1676"/>
                      <a:pt x="206" y="1679"/>
                    </a:cubicBezTo>
                    <a:cubicBezTo>
                      <a:pt x="205" y="1687"/>
                      <a:pt x="188" y="1680"/>
                      <a:pt x="190" y="1691"/>
                    </a:cubicBezTo>
                    <a:cubicBezTo>
                      <a:pt x="222" y="1688"/>
                      <a:pt x="194" y="1721"/>
                      <a:pt x="222" y="1719"/>
                    </a:cubicBezTo>
                    <a:cubicBezTo>
                      <a:pt x="222" y="1701"/>
                      <a:pt x="225" y="1678"/>
                      <a:pt x="214" y="1671"/>
                    </a:cubicBezTo>
                    <a:cubicBezTo>
                      <a:pt x="218" y="1664"/>
                      <a:pt x="229" y="1664"/>
                      <a:pt x="226" y="1651"/>
                    </a:cubicBezTo>
                    <a:cubicBezTo>
                      <a:pt x="219" y="1647"/>
                      <a:pt x="213" y="1663"/>
                      <a:pt x="210" y="1651"/>
                    </a:cubicBezTo>
                    <a:cubicBezTo>
                      <a:pt x="206" y="1639"/>
                      <a:pt x="219" y="1644"/>
                      <a:pt x="226" y="1643"/>
                    </a:cubicBezTo>
                    <a:cubicBezTo>
                      <a:pt x="234" y="1604"/>
                      <a:pt x="201" y="1576"/>
                      <a:pt x="226" y="1555"/>
                    </a:cubicBezTo>
                    <a:cubicBezTo>
                      <a:pt x="229" y="1544"/>
                      <a:pt x="207" y="1558"/>
                      <a:pt x="210" y="1547"/>
                    </a:cubicBezTo>
                    <a:cubicBezTo>
                      <a:pt x="212" y="1539"/>
                      <a:pt x="221" y="1540"/>
                      <a:pt x="218" y="1527"/>
                    </a:cubicBezTo>
                    <a:cubicBezTo>
                      <a:pt x="211" y="1526"/>
                      <a:pt x="198" y="1531"/>
                      <a:pt x="202" y="1519"/>
                    </a:cubicBezTo>
                    <a:cubicBezTo>
                      <a:pt x="200" y="1509"/>
                      <a:pt x="220" y="1521"/>
                      <a:pt x="214" y="1507"/>
                    </a:cubicBezTo>
                    <a:cubicBezTo>
                      <a:pt x="211" y="1492"/>
                      <a:pt x="195" y="1516"/>
                      <a:pt x="194" y="1503"/>
                    </a:cubicBezTo>
                    <a:cubicBezTo>
                      <a:pt x="191" y="1485"/>
                      <a:pt x="218" y="1498"/>
                      <a:pt x="210" y="1475"/>
                    </a:cubicBezTo>
                    <a:cubicBezTo>
                      <a:pt x="200" y="1470"/>
                      <a:pt x="193" y="1487"/>
                      <a:pt x="190" y="1475"/>
                    </a:cubicBezTo>
                    <a:cubicBezTo>
                      <a:pt x="192" y="1467"/>
                      <a:pt x="206" y="1472"/>
                      <a:pt x="202" y="1459"/>
                    </a:cubicBezTo>
                    <a:cubicBezTo>
                      <a:pt x="199" y="1451"/>
                      <a:pt x="180" y="1460"/>
                      <a:pt x="178" y="1451"/>
                    </a:cubicBezTo>
                    <a:cubicBezTo>
                      <a:pt x="180" y="1442"/>
                      <a:pt x="200" y="1452"/>
                      <a:pt x="198" y="1439"/>
                    </a:cubicBezTo>
                    <a:cubicBezTo>
                      <a:pt x="192" y="1434"/>
                      <a:pt x="182" y="1434"/>
                      <a:pt x="178" y="1427"/>
                    </a:cubicBezTo>
                    <a:cubicBezTo>
                      <a:pt x="172" y="1397"/>
                      <a:pt x="153" y="1380"/>
                      <a:pt x="150" y="1347"/>
                    </a:cubicBezTo>
                    <a:cubicBezTo>
                      <a:pt x="147" y="1339"/>
                      <a:pt x="128" y="1348"/>
                      <a:pt x="126" y="1339"/>
                    </a:cubicBezTo>
                    <a:cubicBezTo>
                      <a:pt x="128" y="1331"/>
                      <a:pt x="142" y="1336"/>
                      <a:pt x="138" y="1323"/>
                    </a:cubicBezTo>
                    <a:cubicBezTo>
                      <a:pt x="102" y="1321"/>
                      <a:pt x="119" y="1265"/>
                      <a:pt x="82" y="1275"/>
                    </a:cubicBezTo>
                    <a:cubicBezTo>
                      <a:pt x="92" y="1260"/>
                      <a:pt x="68" y="1250"/>
                      <a:pt x="70" y="1231"/>
                    </a:cubicBezTo>
                    <a:cubicBezTo>
                      <a:pt x="66" y="1231"/>
                      <a:pt x="62" y="1231"/>
                      <a:pt x="58" y="1231"/>
                    </a:cubicBezTo>
                    <a:cubicBezTo>
                      <a:pt x="56" y="1250"/>
                      <a:pt x="66" y="1260"/>
                      <a:pt x="58" y="12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968"/>
              <p:cNvSpPr>
                <a:spLocks/>
              </p:cNvSpPr>
              <p:nvPr/>
            </p:nvSpPr>
            <p:spPr bwMode="auto">
              <a:xfrm>
                <a:off x="3292" y="2569"/>
                <a:ext cx="5" cy="28"/>
              </a:xfrm>
              <a:custGeom>
                <a:avLst/>
                <a:gdLst>
                  <a:gd name="T0" fmla="*/ 9 w 13"/>
                  <a:gd name="T1" fmla="*/ 28 h 70"/>
                  <a:gd name="T2" fmla="*/ 9 w 13"/>
                  <a:gd name="T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70">
                    <a:moveTo>
                      <a:pt x="9" y="28"/>
                    </a:moveTo>
                    <a:cubicBezTo>
                      <a:pt x="0" y="70"/>
                      <a:pt x="13" y="0"/>
                      <a:pt x="9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969"/>
              <p:cNvSpPr>
                <a:spLocks/>
              </p:cNvSpPr>
              <p:nvPr/>
            </p:nvSpPr>
            <p:spPr bwMode="auto">
              <a:xfrm>
                <a:off x="3305" y="2621"/>
                <a:ext cx="17" cy="14"/>
              </a:xfrm>
              <a:custGeom>
                <a:avLst/>
                <a:gdLst>
                  <a:gd name="T0" fmla="*/ 16 w 40"/>
                  <a:gd name="T1" fmla="*/ 17 h 37"/>
                  <a:gd name="T2" fmla="*/ 12 w 40"/>
                  <a:gd name="T3" fmla="*/ 25 h 37"/>
                  <a:gd name="T4" fmla="*/ 40 w 40"/>
                  <a:gd name="T5" fmla="*/ 25 h 37"/>
                  <a:gd name="T6" fmla="*/ 0 w 40"/>
                  <a:gd name="T7" fmla="*/ 21 h 37"/>
                  <a:gd name="T8" fmla="*/ 20 w 40"/>
                  <a:gd name="T9" fmla="*/ 17 h 37"/>
                  <a:gd name="T10" fmla="*/ 16 w 40"/>
                  <a:gd name="T11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16" y="17"/>
                    </a:moveTo>
                    <a:cubicBezTo>
                      <a:pt x="12" y="17"/>
                      <a:pt x="13" y="22"/>
                      <a:pt x="12" y="25"/>
                    </a:cubicBezTo>
                    <a:cubicBezTo>
                      <a:pt x="24" y="25"/>
                      <a:pt x="37" y="0"/>
                      <a:pt x="40" y="25"/>
                    </a:cubicBezTo>
                    <a:cubicBezTo>
                      <a:pt x="26" y="26"/>
                      <a:pt x="14" y="37"/>
                      <a:pt x="0" y="21"/>
                    </a:cubicBezTo>
                    <a:cubicBezTo>
                      <a:pt x="4" y="14"/>
                      <a:pt x="14" y="11"/>
                      <a:pt x="20" y="17"/>
                    </a:cubicBezTo>
                    <a:cubicBezTo>
                      <a:pt x="19" y="22"/>
                      <a:pt x="16" y="19"/>
                      <a:pt x="1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970"/>
              <p:cNvSpPr>
                <a:spLocks noEditPoints="1"/>
              </p:cNvSpPr>
              <p:nvPr/>
            </p:nvSpPr>
            <p:spPr bwMode="auto">
              <a:xfrm>
                <a:off x="4882" y="2626"/>
                <a:ext cx="92" cy="78"/>
              </a:xfrm>
              <a:custGeom>
                <a:avLst/>
                <a:gdLst>
                  <a:gd name="T0" fmla="*/ 102 w 227"/>
                  <a:gd name="T1" fmla="*/ 44 h 193"/>
                  <a:gd name="T2" fmla="*/ 94 w 227"/>
                  <a:gd name="T3" fmla="*/ 60 h 193"/>
                  <a:gd name="T4" fmla="*/ 74 w 227"/>
                  <a:gd name="T5" fmla="*/ 56 h 193"/>
                  <a:gd name="T6" fmla="*/ 66 w 227"/>
                  <a:gd name="T7" fmla="*/ 48 h 193"/>
                  <a:gd name="T8" fmla="*/ 70 w 227"/>
                  <a:gd name="T9" fmla="*/ 32 h 193"/>
                  <a:gd name="T10" fmla="*/ 42 w 227"/>
                  <a:gd name="T11" fmla="*/ 96 h 193"/>
                  <a:gd name="T12" fmla="*/ 46 w 227"/>
                  <a:gd name="T13" fmla="*/ 80 h 193"/>
                  <a:gd name="T14" fmla="*/ 50 w 227"/>
                  <a:gd name="T15" fmla="*/ 92 h 193"/>
                  <a:gd name="T16" fmla="*/ 54 w 227"/>
                  <a:gd name="T17" fmla="*/ 60 h 193"/>
                  <a:gd name="T18" fmla="*/ 98 w 227"/>
                  <a:gd name="T19" fmla="*/ 64 h 193"/>
                  <a:gd name="T20" fmla="*/ 126 w 227"/>
                  <a:gd name="T21" fmla="*/ 116 h 193"/>
                  <a:gd name="T22" fmla="*/ 126 w 227"/>
                  <a:gd name="T23" fmla="*/ 84 h 193"/>
                  <a:gd name="T24" fmla="*/ 130 w 227"/>
                  <a:gd name="T25" fmla="*/ 80 h 193"/>
                  <a:gd name="T26" fmla="*/ 130 w 227"/>
                  <a:gd name="T27" fmla="*/ 72 h 193"/>
                  <a:gd name="T28" fmla="*/ 150 w 227"/>
                  <a:gd name="T29" fmla="*/ 68 h 193"/>
                  <a:gd name="T30" fmla="*/ 158 w 227"/>
                  <a:gd name="T31" fmla="*/ 84 h 193"/>
                  <a:gd name="T32" fmla="*/ 174 w 227"/>
                  <a:gd name="T33" fmla="*/ 68 h 193"/>
                  <a:gd name="T34" fmla="*/ 226 w 227"/>
                  <a:gd name="T35" fmla="*/ 92 h 193"/>
                  <a:gd name="T36" fmla="*/ 206 w 227"/>
                  <a:gd name="T37" fmla="*/ 144 h 193"/>
                  <a:gd name="T38" fmla="*/ 174 w 227"/>
                  <a:gd name="T39" fmla="*/ 132 h 193"/>
                  <a:gd name="T40" fmla="*/ 166 w 227"/>
                  <a:gd name="T41" fmla="*/ 108 h 193"/>
                  <a:gd name="T42" fmla="*/ 162 w 227"/>
                  <a:gd name="T43" fmla="*/ 136 h 193"/>
                  <a:gd name="T44" fmla="*/ 190 w 227"/>
                  <a:gd name="T45" fmla="*/ 148 h 193"/>
                  <a:gd name="T46" fmla="*/ 158 w 227"/>
                  <a:gd name="T47" fmla="*/ 160 h 193"/>
                  <a:gd name="T48" fmla="*/ 118 w 227"/>
                  <a:gd name="T49" fmla="*/ 156 h 193"/>
                  <a:gd name="T50" fmla="*/ 134 w 227"/>
                  <a:gd name="T51" fmla="*/ 148 h 193"/>
                  <a:gd name="T52" fmla="*/ 90 w 227"/>
                  <a:gd name="T53" fmla="*/ 148 h 193"/>
                  <a:gd name="T54" fmla="*/ 86 w 227"/>
                  <a:gd name="T55" fmla="*/ 128 h 193"/>
                  <a:gd name="T56" fmla="*/ 90 w 227"/>
                  <a:gd name="T57" fmla="*/ 116 h 193"/>
                  <a:gd name="T58" fmla="*/ 102 w 227"/>
                  <a:gd name="T59" fmla="*/ 136 h 193"/>
                  <a:gd name="T60" fmla="*/ 110 w 227"/>
                  <a:gd name="T61" fmla="*/ 132 h 193"/>
                  <a:gd name="T62" fmla="*/ 66 w 227"/>
                  <a:gd name="T63" fmla="*/ 88 h 193"/>
                  <a:gd name="T64" fmla="*/ 46 w 227"/>
                  <a:gd name="T65" fmla="*/ 100 h 193"/>
                  <a:gd name="T66" fmla="*/ 106 w 227"/>
                  <a:gd name="T67" fmla="*/ 160 h 193"/>
                  <a:gd name="T68" fmla="*/ 94 w 227"/>
                  <a:gd name="T69" fmla="*/ 164 h 193"/>
                  <a:gd name="T70" fmla="*/ 122 w 227"/>
                  <a:gd name="T71" fmla="*/ 168 h 193"/>
                  <a:gd name="T72" fmla="*/ 130 w 227"/>
                  <a:gd name="T73" fmla="*/ 180 h 193"/>
                  <a:gd name="T74" fmla="*/ 102 w 227"/>
                  <a:gd name="T75" fmla="*/ 192 h 193"/>
                  <a:gd name="T76" fmla="*/ 98 w 227"/>
                  <a:gd name="T77" fmla="*/ 172 h 193"/>
                  <a:gd name="T78" fmla="*/ 34 w 227"/>
                  <a:gd name="T79" fmla="*/ 136 h 193"/>
                  <a:gd name="T80" fmla="*/ 26 w 227"/>
                  <a:gd name="T81" fmla="*/ 32 h 193"/>
                  <a:gd name="T82" fmla="*/ 26 w 227"/>
                  <a:gd name="T83" fmla="*/ 4 h 193"/>
                  <a:gd name="T84" fmla="*/ 38 w 227"/>
                  <a:gd name="T85" fmla="*/ 4 h 193"/>
                  <a:gd name="T86" fmla="*/ 42 w 227"/>
                  <a:gd name="T87" fmla="*/ 28 h 193"/>
                  <a:gd name="T88" fmla="*/ 54 w 227"/>
                  <a:gd name="T89" fmla="*/ 4 h 193"/>
                  <a:gd name="T90" fmla="*/ 62 w 227"/>
                  <a:gd name="T91" fmla="*/ 16 h 193"/>
                  <a:gd name="T92" fmla="*/ 102 w 227"/>
                  <a:gd name="T93" fmla="*/ 8 h 193"/>
                  <a:gd name="T94" fmla="*/ 102 w 227"/>
                  <a:gd name="T95" fmla="*/ 28 h 193"/>
                  <a:gd name="T96" fmla="*/ 134 w 227"/>
                  <a:gd name="T97" fmla="*/ 32 h 193"/>
                  <a:gd name="T98" fmla="*/ 122 w 227"/>
                  <a:gd name="T99" fmla="*/ 52 h 193"/>
                  <a:gd name="T100" fmla="*/ 102 w 227"/>
                  <a:gd name="T101" fmla="*/ 44 h 193"/>
                  <a:gd name="T102" fmla="*/ 118 w 227"/>
                  <a:gd name="T103" fmla="*/ 112 h 193"/>
                  <a:gd name="T104" fmla="*/ 110 w 227"/>
                  <a:gd name="T105" fmla="*/ 104 h 193"/>
                  <a:gd name="T106" fmla="*/ 118 w 227"/>
                  <a:gd name="T107" fmla="*/ 11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7" h="193">
                    <a:moveTo>
                      <a:pt x="102" y="44"/>
                    </a:moveTo>
                    <a:cubicBezTo>
                      <a:pt x="97" y="47"/>
                      <a:pt x="95" y="53"/>
                      <a:pt x="94" y="60"/>
                    </a:cubicBezTo>
                    <a:cubicBezTo>
                      <a:pt x="87" y="45"/>
                      <a:pt x="89" y="52"/>
                      <a:pt x="74" y="56"/>
                    </a:cubicBezTo>
                    <a:cubicBezTo>
                      <a:pt x="75" y="49"/>
                      <a:pt x="71" y="48"/>
                      <a:pt x="66" y="48"/>
                    </a:cubicBezTo>
                    <a:cubicBezTo>
                      <a:pt x="64" y="40"/>
                      <a:pt x="69" y="37"/>
                      <a:pt x="70" y="32"/>
                    </a:cubicBezTo>
                    <a:cubicBezTo>
                      <a:pt x="27" y="9"/>
                      <a:pt x="15" y="76"/>
                      <a:pt x="42" y="96"/>
                    </a:cubicBezTo>
                    <a:cubicBezTo>
                      <a:pt x="53" y="92"/>
                      <a:pt x="36" y="85"/>
                      <a:pt x="46" y="80"/>
                    </a:cubicBezTo>
                    <a:cubicBezTo>
                      <a:pt x="51" y="81"/>
                      <a:pt x="49" y="87"/>
                      <a:pt x="50" y="92"/>
                    </a:cubicBezTo>
                    <a:cubicBezTo>
                      <a:pt x="63" y="85"/>
                      <a:pt x="51" y="77"/>
                      <a:pt x="54" y="60"/>
                    </a:cubicBezTo>
                    <a:cubicBezTo>
                      <a:pt x="70" y="65"/>
                      <a:pt x="92" y="73"/>
                      <a:pt x="98" y="64"/>
                    </a:cubicBezTo>
                    <a:cubicBezTo>
                      <a:pt x="101" y="94"/>
                      <a:pt x="133" y="96"/>
                      <a:pt x="126" y="116"/>
                    </a:cubicBezTo>
                    <a:cubicBezTo>
                      <a:pt x="139" y="120"/>
                      <a:pt x="139" y="80"/>
                      <a:pt x="126" y="84"/>
                    </a:cubicBezTo>
                    <a:cubicBezTo>
                      <a:pt x="125" y="81"/>
                      <a:pt x="128" y="80"/>
                      <a:pt x="130" y="80"/>
                    </a:cubicBezTo>
                    <a:cubicBezTo>
                      <a:pt x="130" y="77"/>
                      <a:pt x="130" y="75"/>
                      <a:pt x="130" y="72"/>
                    </a:cubicBezTo>
                    <a:cubicBezTo>
                      <a:pt x="139" y="73"/>
                      <a:pt x="147" y="81"/>
                      <a:pt x="150" y="68"/>
                    </a:cubicBezTo>
                    <a:cubicBezTo>
                      <a:pt x="157" y="69"/>
                      <a:pt x="159" y="75"/>
                      <a:pt x="158" y="84"/>
                    </a:cubicBezTo>
                    <a:cubicBezTo>
                      <a:pt x="166" y="81"/>
                      <a:pt x="159" y="64"/>
                      <a:pt x="174" y="68"/>
                    </a:cubicBezTo>
                    <a:cubicBezTo>
                      <a:pt x="175" y="101"/>
                      <a:pt x="209" y="76"/>
                      <a:pt x="226" y="92"/>
                    </a:cubicBezTo>
                    <a:cubicBezTo>
                      <a:pt x="227" y="124"/>
                      <a:pt x="217" y="120"/>
                      <a:pt x="206" y="144"/>
                    </a:cubicBezTo>
                    <a:cubicBezTo>
                      <a:pt x="193" y="136"/>
                      <a:pt x="192" y="138"/>
                      <a:pt x="174" y="132"/>
                    </a:cubicBezTo>
                    <a:cubicBezTo>
                      <a:pt x="177" y="118"/>
                      <a:pt x="170" y="115"/>
                      <a:pt x="166" y="108"/>
                    </a:cubicBezTo>
                    <a:cubicBezTo>
                      <a:pt x="157" y="110"/>
                      <a:pt x="164" y="128"/>
                      <a:pt x="162" y="136"/>
                    </a:cubicBezTo>
                    <a:cubicBezTo>
                      <a:pt x="171" y="138"/>
                      <a:pt x="189" y="151"/>
                      <a:pt x="190" y="148"/>
                    </a:cubicBezTo>
                    <a:cubicBezTo>
                      <a:pt x="195" y="155"/>
                      <a:pt x="168" y="176"/>
                      <a:pt x="158" y="160"/>
                    </a:cubicBezTo>
                    <a:cubicBezTo>
                      <a:pt x="159" y="172"/>
                      <a:pt x="130" y="169"/>
                      <a:pt x="118" y="156"/>
                    </a:cubicBezTo>
                    <a:cubicBezTo>
                      <a:pt x="122" y="143"/>
                      <a:pt x="127" y="156"/>
                      <a:pt x="134" y="148"/>
                    </a:cubicBezTo>
                    <a:cubicBezTo>
                      <a:pt x="122" y="136"/>
                      <a:pt x="106" y="144"/>
                      <a:pt x="90" y="148"/>
                    </a:cubicBezTo>
                    <a:cubicBezTo>
                      <a:pt x="89" y="141"/>
                      <a:pt x="103" y="127"/>
                      <a:pt x="86" y="128"/>
                    </a:cubicBezTo>
                    <a:cubicBezTo>
                      <a:pt x="84" y="122"/>
                      <a:pt x="102" y="118"/>
                      <a:pt x="90" y="116"/>
                    </a:cubicBezTo>
                    <a:cubicBezTo>
                      <a:pt x="102" y="105"/>
                      <a:pt x="100" y="131"/>
                      <a:pt x="102" y="136"/>
                    </a:cubicBezTo>
                    <a:cubicBezTo>
                      <a:pt x="105" y="135"/>
                      <a:pt x="106" y="132"/>
                      <a:pt x="110" y="132"/>
                    </a:cubicBezTo>
                    <a:cubicBezTo>
                      <a:pt x="106" y="98"/>
                      <a:pt x="83" y="107"/>
                      <a:pt x="66" y="88"/>
                    </a:cubicBezTo>
                    <a:cubicBezTo>
                      <a:pt x="43" y="87"/>
                      <a:pt x="69" y="112"/>
                      <a:pt x="46" y="100"/>
                    </a:cubicBezTo>
                    <a:cubicBezTo>
                      <a:pt x="58" y="125"/>
                      <a:pt x="70" y="146"/>
                      <a:pt x="106" y="160"/>
                    </a:cubicBezTo>
                    <a:cubicBezTo>
                      <a:pt x="105" y="165"/>
                      <a:pt x="99" y="163"/>
                      <a:pt x="94" y="164"/>
                    </a:cubicBezTo>
                    <a:cubicBezTo>
                      <a:pt x="101" y="176"/>
                      <a:pt x="109" y="168"/>
                      <a:pt x="122" y="168"/>
                    </a:cubicBezTo>
                    <a:cubicBezTo>
                      <a:pt x="125" y="171"/>
                      <a:pt x="124" y="179"/>
                      <a:pt x="130" y="180"/>
                    </a:cubicBezTo>
                    <a:cubicBezTo>
                      <a:pt x="126" y="189"/>
                      <a:pt x="116" y="193"/>
                      <a:pt x="102" y="192"/>
                    </a:cubicBezTo>
                    <a:cubicBezTo>
                      <a:pt x="103" y="183"/>
                      <a:pt x="101" y="177"/>
                      <a:pt x="98" y="172"/>
                    </a:cubicBezTo>
                    <a:cubicBezTo>
                      <a:pt x="61" y="188"/>
                      <a:pt x="63" y="141"/>
                      <a:pt x="34" y="136"/>
                    </a:cubicBezTo>
                    <a:cubicBezTo>
                      <a:pt x="27" y="100"/>
                      <a:pt x="0" y="56"/>
                      <a:pt x="26" y="32"/>
                    </a:cubicBezTo>
                    <a:cubicBezTo>
                      <a:pt x="26" y="23"/>
                      <a:pt x="26" y="13"/>
                      <a:pt x="26" y="4"/>
                    </a:cubicBezTo>
                    <a:cubicBezTo>
                      <a:pt x="30" y="4"/>
                      <a:pt x="34" y="4"/>
                      <a:pt x="38" y="4"/>
                    </a:cubicBezTo>
                    <a:cubicBezTo>
                      <a:pt x="46" y="10"/>
                      <a:pt x="32" y="20"/>
                      <a:pt x="42" y="28"/>
                    </a:cubicBezTo>
                    <a:cubicBezTo>
                      <a:pt x="51" y="25"/>
                      <a:pt x="56" y="18"/>
                      <a:pt x="54" y="4"/>
                    </a:cubicBezTo>
                    <a:cubicBezTo>
                      <a:pt x="65" y="3"/>
                      <a:pt x="68" y="10"/>
                      <a:pt x="62" y="16"/>
                    </a:cubicBezTo>
                    <a:cubicBezTo>
                      <a:pt x="78" y="14"/>
                      <a:pt x="87" y="0"/>
                      <a:pt x="102" y="8"/>
                    </a:cubicBezTo>
                    <a:cubicBezTo>
                      <a:pt x="104" y="21"/>
                      <a:pt x="94" y="20"/>
                      <a:pt x="102" y="28"/>
                    </a:cubicBezTo>
                    <a:cubicBezTo>
                      <a:pt x="111" y="38"/>
                      <a:pt x="120" y="34"/>
                      <a:pt x="134" y="32"/>
                    </a:cubicBezTo>
                    <a:cubicBezTo>
                      <a:pt x="135" y="49"/>
                      <a:pt x="120" y="43"/>
                      <a:pt x="122" y="52"/>
                    </a:cubicBezTo>
                    <a:cubicBezTo>
                      <a:pt x="118" y="61"/>
                      <a:pt x="124" y="36"/>
                      <a:pt x="102" y="44"/>
                    </a:cubicBezTo>
                    <a:close/>
                    <a:moveTo>
                      <a:pt x="118" y="112"/>
                    </a:moveTo>
                    <a:cubicBezTo>
                      <a:pt x="113" y="112"/>
                      <a:pt x="114" y="105"/>
                      <a:pt x="110" y="104"/>
                    </a:cubicBezTo>
                    <a:cubicBezTo>
                      <a:pt x="105" y="112"/>
                      <a:pt x="116" y="123"/>
                      <a:pt x="118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971"/>
              <p:cNvSpPr>
                <a:spLocks noEditPoints="1"/>
              </p:cNvSpPr>
              <p:nvPr/>
            </p:nvSpPr>
            <p:spPr bwMode="auto">
              <a:xfrm>
                <a:off x="4773" y="2456"/>
                <a:ext cx="323" cy="978"/>
              </a:xfrm>
              <a:custGeom>
                <a:avLst/>
                <a:gdLst>
                  <a:gd name="T0" fmla="*/ 565 w 798"/>
                  <a:gd name="T1" fmla="*/ 230 h 2414"/>
                  <a:gd name="T2" fmla="*/ 793 w 798"/>
                  <a:gd name="T3" fmla="*/ 514 h 2414"/>
                  <a:gd name="T4" fmla="*/ 617 w 798"/>
                  <a:gd name="T5" fmla="*/ 770 h 2414"/>
                  <a:gd name="T6" fmla="*/ 405 w 798"/>
                  <a:gd name="T7" fmla="*/ 1374 h 2414"/>
                  <a:gd name="T8" fmla="*/ 669 w 798"/>
                  <a:gd name="T9" fmla="*/ 1294 h 2414"/>
                  <a:gd name="T10" fmla="*/ 513 w 798"/>
                  <a:gd name="T11" fmla="*/ 1506 h 2414"/>
                  <a:gd name="T12" fmla="*/ 429 w 798"/>
                  <a:gd name="T13" fmla="*/ 1886 h 2414"/>
                  <a:gd name="T14" fmla="*/ 493 w 798"/>
                  <a:gd name="T15" fmla="*/ 2302 h 2414"/>
                  <a:gd name="T16" fmla="*/ 421 w 798"/>
                  <a:gd name="T17" fmla="*/ 2174 h 2414"/>
                  <a:gd name="T18" fmla="*/ 229 w 798"/>
                  <a:gd name="T19" fmla="*/ 1854 h 2414"/>
                  <a:gd name="T20" fmla="*/ 201 w 798"/>
                  <a:gd name="T21" fmla="*/ 1386 h 2414"/>
                  <a:gd name="T22" fmla="*/ 365 w 798"/>
                  <a:gd name="T23" fmla="*/ 1314 h 2414"/>
                  <a:gd name="T24" fmla="*/ 385 w 798"/>
                  <a:gd name="T25" fmla="*/ 1006 h 2414"/>
                  <a:gd name="T26" fmla="*/ 301 w 798"/>
                  <a:gd name="T27" fmla="*/ 818 h 2414"/>
                  <a:gd name="T28" fmla="*/ 1 w 798"/>
                  <a:gd name="T29" fmla="*/ 610 h 2414"/>
                  <a:gd name="T30" fmla="*/ 109 w 798"/>
                  <a:gd name="T31" fmla="*/ 210 h 2414"/>
                  <a:gd name="T32" fmla="*/ 401 w 798"/>
                  <a:gd name="T33" fmla="*/ 50 h 2414"/>
                  <a:gd name="T34" fmla="*/ 433 w 798"/>
                  <a:gd name="T35" fmla="*/ 294 h 2414"/>
                  <a:gd name="T36" fmla="*/ 149 w 798"/>
                  <a:gd name="T37" fmla="*/ 382 h 2414"/>
                  <a:gd name="T38" fmla="*/ 521 w 798"/>
                  <a:gd name="T39" fmla="*/ 318 h 2414"/>
                  <a:gd name="T40" fmla="*/ 709 w 798"/>
                  <a:gd name="T41" fmla="*/ 338 h 2414"/>
                  <a:gd name="T42" fmla="*/ 409 w 798"/>
                  <a:gd name="T43" fmla="*/ 354 h 2414"/>
                  <a:gd name="T44" fmla="*/ 349 w 798"/>
                  <a:gd name="T45" fmla="*/ 394 h 2414"/>
                  <a:gd name="T46" fmla="*/ 405 w 798"/>
                  <a:gd name="T47" fmla="*/ 450 h 2414"/>
                  <a:gd name="T48" fmla="*/ 325 w 798"/>
                  <a:gd name="T49" fmla="*/ 422 h 2414"/>
                  <a:gd name="T50" fmla="*/ 297 w 798"/>
                  <a:gd name="T51" fmla="*/ 450 h 2414"/>
                  <a:gd name="T52" fmla="*/ 401 w 798"/>
                  <a:gd name="T53" fmla="*/ 598 h 2414"/>
                  <a:gd name="T54" fmla="*/ 317 w 798"/>
                  <a:gd name="T55" fmla="*/ 518 h 2414"/>
                  <a:gd name="T56" fmla="*/ 361 w 798"/>
                  <a:gd name="T57" fmla="*/ 534 h 2414"/>
                  <a:gd name="T58" fmla="*/ 389 w 798"/>
                  <a:gd name="T59" fmla="*/ 574 h 2414"/>
                  <a:gd name="T60" fmla="*/ 437 w 798"/>
                  <a:gd name="T61" fmla="*/ 526 h 2414"/>
                  <a:gd name="T62" fmla="*/ 445 w 798"/>
                  <a:gd name="T63" fmla="*/ 486 h 2414"/>
                  <a:gd name="T64" fmla="*/ 401 w 798"/>
                  <a:gd name="T65" fmla="*/ 498 h 2414"/>
                  <a:gd name="T66" fmla="*/ 325 w 798"/>
                  <a:gd name="T67" fmla="*/ 478 h 2414"/>
                  <a:gd name="T68" fmla="*/ 341 w 798"/>
                  <a:gd name="T69" fmla="*/ 450 h 2414"/>
                  <a:gd name="T70" fmla="*/ 373 w 798"/>
                  <a:gd name="T71" fmla="*/ 462 h 2414"/>
                  <a:gd name="T72" fmla="*/ 301 w 798"/>
                  <a:gd name="T73" fmla="*/ 470 h 2414"/>
                  <a:gd name="T74" fmla="*/ 445 w 798"/>
                  <a:gd name="T75" fmla="*/ 458 h 2414"/>
                  <a:gd name="T76" fmla="*/ 485 w 798"/>
                  <a:gd name="T77" fmla="*/ 470 h 2414"/>
                  <a:gd name="T78" fmla="*/ 745 w 798"/>
                  <a:gd name="T79" fmla="*/ 570 h 2414"/>
                  <a:gd name="T80" fmla="*/ 241 w 798"/>
                  <a:gd name="T81" fmla="*/ 490 h 2414"/>
                  <a:gd name="T82" fmla="*/ 549 w 798"/>
                  <a:gd name="T83" fmla="*/ 654 h 2414"/>
                  <a:gd name="T84" fmla="*/ 549 w 798"/>
                  <a:gd name="T85" fmla="*/ 654 h 2414"/>
                  <a:gd name="T86" fmla="*/ 389 w 798"/>
                  <a:gd name="T87" fmla="*/ 662 h 2414"/>
                  <a:gd name="T88" fmla="*/ 545 w 798"/>
                  <a:gd name="T89" fmla="*/ 1290 h 2414"/>
                  <a:gd name="T90" fmla="*/ 489 w 798"/>
                  <a:gd name="T91" fmla="*/ 1338 h 2414"/>
                  <a:gd name="T92" fmla="*/ 457 w 798"/>
                  <a:gd name="T93" fmla="*/ 1418 h 2414"/>
                  <a:gd name="T94" fmla="*/ 425 w 798"/>
                  <a:gd name="T95" fmla="*/ 1474 h 2414"/>
                  <a:gd name="T96" fmla="*/ 449 w 798"/>
                  <a:gd name="T97" fmla="*/ 1486 h 2414"/>
                  <a:gd name="T98" fmla="*/ 545 w 798"/>
                  <a:gd name="T99" fmla="*/ 1382 h 2414"/>
                  <a:gd name="T100" fmla="*/ 601 w 798"/>
                  <a:gd name="T101" fmla="*/ 1334 h 2414"/>
                  <a:gd name="T102" fmla="*/ 649 w 798"/>
                  <a:gd name="T103" fmla="*/ 1214 h 2414"/>
                  <a:gd name="T104" fmla="*/ 189 w 798"/>
                  <a:gd name="T105" fmla="*/ 1486 h 2414"/>
                  <a:gd name="T106" fmla="*/ 225 w 798"/>
                  <a:gd name="T107" fmla="*/ 1682 h 2414"/>
                  <a:gd name="T108" fmla="*/ 237 w 798"/>
                  <a:gd name="T109" fmla="*/ 1726 h 2414"/>
                  <a:gd name="T110" fmla="*/ 273 w 798"/>
                  <a:gd name="T111" fmla="*/ 1838 h 2414"/>
                  <a:gd name="T112" fmla="*/ 321 w 798"/>
                  <a:gd name="T113" fmla="*/ 1922 h 2414"/>
                  <a:gd name="T114" fmla="*/ 369 w 798"/>
                  <a:gd name="T115" fmla="*/ 1826 h 2414"/>
                  <a:gd name="T116" fmla="*/ 325 w 798"/>
                  <a:gd name="T117" fmla="*/ 1698 h 2414"/>
                  <a:gd name="T118" fmla="*/ 309 w 798"/>
                  <a:gd name="T119" fmla="*/ 1654 h 2414"/>
                  <a:gd name="T120" fmla="*/ 249 w 798"/>
                  <a:gd name="T121" fmla="*/ 1542 h 2414"/>
                  <a:gd name="T122" fmla="*/ 389 w 798"/>
                  <a:gd name="T123" fmla="*/ 1974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98" h="2414">
                    <a:moveTo>
                      <a:pt x="485" y="6"/>
                    </a:moveTo>
                    <a:cubicBezTo>
                      <a:pt x="502" y="58"/>
                      <a:pt x="524" y="128"/>
                      <a:pt x="513" y="198"/>
                    </a:cubicBezTo>
                    <a:cubicBezTo>
                      <a:pt x="507" y="233"/>
                      <a:pt x="487" y="264"/>
                      <a:pt x="485" y="294"/>
                    </a:cubicBezTo>
                    <a:cubicBezTo>
                      <a:pt x="505" y="277"/>
                      <a:pt x="524" y="246"/>
                      <a:pt x="565" y="230"/>
                    </a:cubicBezTo>
                    <a:cubicBezTo>
                      <a:pt x="622" y="208"/>
                      <a:pt x="670" y="214"/>
                      <a:pt x="733" y="222"/>
                    </a:cubicBezTo>
                    <a:cubicBezTo>
                      <a:pt x="748" y="236"/>
                      <a:pt x="772" y="242"/>
                      <a:pt x="785" y="258"/>
                    </a:cubicBezTo>
                    <a:cubicBezTo>
                      <a:pt x="776" y="333"/>
                      <a:pt x="728" y="369"/>
                      <a:pt x="689" y="414"/>
                    </a:cubicBezTo>
                    <a:cubicBezTo>
                      <a:pt x="734" y="437"/>
                      <a:pt x="769" y="470"/>
                      <a:pt x="793" y="514"/>
                    </a:cubicBezTo>
                    <a:cubicBezTo>
                      <a:pt x="798" y="557"/>
                      <a:pt x="786" y="608"/>
                      <a:pt x="753" y="626"/>
                    </a:cubicBezTo>
                    <a:cubicBezTo>
                      <a:pt x="701" y="626"/>
                      <a:pt x="633" y="622"/>
                      <a:pt x="577" y="606"/>
                    </a:cubicBezTo>
                    <a:cubicBezTo>
                      <a:pt x="606" y="637"/>
                      <a:pt x="640" y="686"/>
                      <a:pt x="633" y="742"/>
                    </a:cubicBezTo>
                    <a:cubicBezTo>
                      <a:pt x="631" y="757"/>
                      <a:pt x="622" y="757"/>
                      <a:pt x="617" y="770"/>
                    </a:cubicBezTo>
                    <a:cubicBezTo>
                      <a:pt x="610" y="787"/>
                      <a:pt x="615" y="809"/>
                      <a:pt x="601" y="822"/>
                    </a:cubicBezTo>
                    <a:cubicBezTo>
                      <a:pt x="545" y="825"/>
                      <a:pt x="489" y="799"/>
                      <a:pt x="449" y="774"/>
                    </a:cubicBezTo>
                    <a:cubicBezTo>
                      <a:pt x="424" y="853"/>
                      <a:pt x="440" y="941"/>
                      <a:pt x="425" y="1038"/>
                    </a:cubicBezTo>
                    <a:cubicBezTo>
                      <a:pt x="410" y="1133"/>
                      <a:pt x="411" y="1266"/>
                      <a:pt x="405" y="1374"/>
                    </a:cubicBezTo>
                    <a:cubicBezTo>
                      <a:pt x="455" y="1335"/>
                      <a:pt x="504" y="1260"/>
                      <a:pt x="553" y="1206"/>
                    </a:cubicBezTo>
                    <a:cubicBezTo>
                      <a:pt x="610" y="1184"/>
                      <a:pt x="658" y="1132"/>
                      <a:pt x="721" y="1130"/>
                    </a:cubicBezTo>
                    <a:cubicBezTo>
                      <a:pt x="731" y="1166"/>
                      <a:pt x="708" y="1199"/>
                      <a:pt x="697" y="1226"/>
                    </a:cubicBezTo>
                    <a:cubicBezTo>
                      <a:pt x="687" y="1251"/>
                      <a:pt x="683" y="1270"/>
                      <a:pt x="669" y="1294"/>
                    </a:cubicBezTo>
                    <a:cubicBezTo>
                      <a:pt x="657" y="1314"/>
                      <a:pt x="647" y="1328"/>
                      <a:pt x="633" y="1354"/>
                    </a:cubicBezTo>
                    <a:cubicBezTo>
                      <a:pt x="625" y="1369"/>
                      <a:pt x="613" y="1386"/>
                      <a:pt x="601" y="1402"/>
                    </a:cubicBezTo>
                    <a:cubicBezTo>
                      <a:pt x="596" y="1409"/>
                      <a:pt x="589" y="1421"/>
                      <a:pt x="585" y="1426"/>
                    </a:cubicBezTo>
                    <a:cubicBezTo>
                      <a:pt x="563" y="1451"/>
                      <a:pt x="524" y="1466"/>
                      <a:pt x="513" y="1506"/>
                    </a:cubicBezTo>
                    <a:cubicBezTo>
                      <a:pt x="485" y="1520"/>
                      <a:pt x="472" y="1551"/>
                      <a:pt x="449" y="1570"/>
                    </a:cubicBezTo>
                    <a:cubicBezTo>
                      <a:pt x="436" y="1581"/>
                      <a:pt x="420" y="1584"/>
                      <a:pt x="409" y="1598"/>
                    </a:cubicBezTo>
                    <a:cubicBezTo>
                      <a:pt x="397" y="1617"/>
                      <a:pt x="412" y="1647"/>
                      <a:pt x="413" y="1678"/>
                    </a:cubicBezTo>
                    <a:cubicBezTo>
                      <a:pt x="416" y="1748"/>
                      <a:pt x="405" y="1839"/>
                      <a:pt x="429" y="1886"/>
                    </a:cubicBezTo>
                    <a:cubicBezTo>
                      <a:pt x="430" y="1928"/>
                      <a:pt x="427" y="1973"/>
                      <a:pt x="445" y="1998"/>
                    </a:cubicBezTo>
                    <a:cubicBezTo>
                      <a:pt x="453" y="2053"/>
                      <a:pt x="455" y="2100"/>
                      <a:pt x="461" y="2154"/>
                    </a:cubicBezTo>
                    <a:cubicBezTo>
                      <a:pt x="464" y="2183"/>
                      <a:pt x="478" y="2212"/>
                      <a:pt x="485" y="2242"/>
                    </a:cubicBezTo>
                    <a:cubicBezTo>
                      <a:pt x="489" y="2261"/>
                      <a:pt x="488" y="2282"/>
                      <a:pt x="493" y="2302"/>
                    </a:cubicBezTo>
                    <a:cubicBezTo>
                      <a:pt x="501" y="2335"/>
                      <a:pt x="522" y="2369"/>
                      <a:pt x="501" y="2414"/>
                    </a:cubicBezTo>
                    <a:cubicBezTo>
                      <a:pt x="460" y="2409"/>
                      <a:pt x="461" y="2359"/>
                      <a:pt x="453" y="2326"/>
                    </a:cubicBezTo>
                    <a:cubicBezTo>
                      <a:pt x="443" y="2288"/>
                      <a:pt x="440" y="2245"/>
                      <a:pt x="433" y="2210"/>
                    </a:cubicBezTo>
                    <a:cubicBezTo>
                      <a:pt x="431" y="2197"/>
                      <a:pt x="423" y="2186"/>
                      <a:pt x="421" y="2174"/>
                    </a:cubicBezTo>
                    <a:cubicBezTo>
                      <a:pt x="419" y="2161"/>
                      <a:pt x="424" y="2149"/>
                      <a:pt x="421" y="2138"/>
                    </a:cubicBezTo>
                    <a:cubicBezTo>
                      <a:pt x="415" y="2117"/>
                      <a:pt x="380" y="2077"/>
                      <a:pt x="365" y="2058"/>
                    </a:cubicBezTo>
                    <a:cubicBezTo>
                      <a:pt x="338" y="2024"/>
                      <a:pt x="314" y="1994"/>
                      <a:pt x="293" y="1958"/>
                    </a:cubicBezTo>
                    <a:cubicBezTo>
                      <a:pt x="273" y="1923"/>
                      <a:pt x="252" y="1890"/>
                      <a:pt x="229" y="1854"/>
                    </a:cubicBezTo>
                    <a:cubicBezTo>
                      <a:pt x="183" y="1782"/>
                      <a:pt x="167" y="1691"/>
                      <a:pt x="149" y="1594"/>
                    </a:cubicBezTo>
                    <a:cubicBezTo>
                      <a:pt x="142" y="1556"/>
                      <a:pt x="132" y="1520"/>
                      <a:pt x="129" y="1466"/>
                    </a:cubicBezTo>
                    <a:cubicBezTo>
                      <a:pt x="126" y="1422"/>
                      <a:pt x="126" y="1395"/>
                      <a:pt x="125" y="1342"/>
                    </a:cubicBezTo>
                    <a:cubicBezTo>
                      <a:pt x="161" y="1299"/>
                      <a:pt x="180" y="1355"/>
                      <a:pt x="201" y="1386"/>
                    </a:cubicBezTo>
                    <a:cubicBezTo>
                      <a:pt x="227" y="1424"/>
                      <a:pt x="263" y="1472"/>
                      <a:pt x="281" y="1490"/>
                    </a:cubicBezTo>
                    <a:cubicBezTo>
                      <a:pt x="301" y="1527"/>
                      <a:pt x="322" y="1570"/>
                      <a:pt x="357" y="1598"/>
                    </a:cubicBezTo>
                    <a:cubicBezTo>
                      <a:pt x="378" y="1562"/>
                      <a:pt x="346" y="1494"/>
                      <a:pt x="365" y="1458"/>
                    </a:cubicBezTo>
                    <a:cubicBezTo>
                      <a:pt x="353" y="1416"/>
                      <a:pt x="365" y="1365"/>
                      <a:pt x="365" y="1314"/>
                    </a:cubicBezTo>
                    <a:cubicBezTo>
                      <a:pt x="365" y="1258"/>
                      <a:pt x="359" y="1186"/>
                      <a:pt x="369" y="1122"/>
                    </a:cubicBezTo>
                    <a:cubicBezTo>
                      <a:pt x="371" y="1110"/>
                      <a:pt x="380" y="1098"/>
                      <a:pt x="381" y="1086"/>
                    </a:cubicBezTo>
                    <a:cubicBezTo>
                      <a:pt x="382" y="1071"/>
                      <a:pt x="377" y="1057"/>
                      <a:pt x="377" y="1042"/>
                    </a:cubicBezTo>
                    <a:cubicBezTo>
                      <a:pt x="377" y="1030"/>
                      <a:pt x="383" y="1019"/>
                      <a:pt x="385" y="1006"/>
                    </a:cubicBezTo>
                    <a:cubicBezTo>
                      <a:pt x="389" y="968"/>
                      <a:pt x="381" y="923"/>
                      <a:pt x="385" y="886"/>
                    </a:cubicBezTo>
                    <a:cubicBezTo>
                      <a:pt x="389" y="849"/>
                      <a:pt x="398" y="792"/>
                      <a:pt x="397" y="746"/>
                    </a:cubicBezTo>
                    <a:cubicBezTo>
                      <a:pt x="376" y="739"/>
                      <a:pt x="366" y="768"/>
                      <a:pt x="349" y="782"/>
                    </a:cubicBezTo>
                    <a:cubicBezTo>
                      <a:pt x="337" y="792"/>
                      <a:pt x="316" y="804"/>
                      <a:pt x="301" y="818"/>
                    </a:cubicBezTo>
                    <a:cubicBezTo>
                      <a:pt x="279" y="839"/>
                      <a:pt x="269" y="869"/>
                      <a:pt x="233" y="858"/>
                    </a:cubicBezTo>
                    <a:cubicBezTo>
                      <a:pt x="216" y="853"/>
                      <a:pt x="203" y="817"/>
                      <a:pt x="201" y="802"/>
                    </a:cubicBezTo>
                    <a:cubicBezTo>
                      <a:pt x="192" y="744"/>
                      <a:pt x="223" y="688"/>
                      <a:pt x="233" y="646"/>
                    </a:cubicBezTo>
                    <a:cubicBezTo>
                      <a:pt x="157" y="651"/>
                      <a:pt x="5" y="695"/>
                      <a:pt x="1" y="610"/>
                    </a:cubicBezTo>
                    <a:cubicBezTo>
                      <a:pt x="0" y="580"/>
                      <a:pt x="27" y="556"/>
                      <a:pt x="29" y="518"/>
                    </a:cubicBezTo>
                    <a:cubicBezTo>
                      <a:pt x="58" y="486"/>
                      <a:pt x="95" y="461"/>
                      <a:pt x="129" y="434"/>
                    </a:cubicBezTo>
                    <a:cubicBezTo>
                      <a:pt x="102" y="385"/>
                      <a:pt x="74" y="337"/>
                      <a:pt x="81" y="254"/>
                    </a:cubicBezTo>
                    <a:cubicBezTo>
                      <a:pt x="92" y="241"/>
                      <a:pt x="99" y="224"/>
                      <a:pt x="109" y="210"/>
                    </a:cubicBezTo>
                    <a:cubicBezTo>
                      <a:pt x="184" y="183"/>
                      <a:pt x="253" y="236"/>
                      <a:pt x="305" y="270"/>
                    </a:cubicBezTo>
                    <a:cubicBezTo>
                      <a:pt x="311" y="225"/>
                      <a:pt x="315" y="183"/>
                      <a:pt x="333" y="138"/>
                    </a:cubicBezTo>
                    <a:cubicBezTo>
                      <a:pt x="343" y="114"/>
                      <a:pt x="358" y="83"/>
                      <a:pt x="369" y="70"/>
                    </a:cubicBezTo>
                    <a:cubicBezTo>
                      <a:pt x="378" y="61"/>
                      <a:pt x="391" y="59"/>
                      <a:pt x="401" y="50"/>
                    </a:cubicBezTo>
                    <a:cubicBezTo>
                      <a:pt x="407" y="45"/>
                      <a:pt x="403" y="37"/>
                      <a:pt x="409" y="30"/>
                    </a:cubicBezTo>
                    <a:cubicBezTo>
                      <a:pt x="415" y="23"/>
                      <a:pt x="457" y="0"/>
                      <a:pt x="485" y="6"/>
                    </a:cubicBezTo>
                    <a:close/>
                    <a:moveTo>
                      <a:pt x="365" y="298"/>
                    </a:moveTo>
                    <a:cubicBezTo>
                      <a:pt x="386" y="295"/>
                      <a:pt x="403" y="295"/>
                      <a:pt x="433" y="294"/>
                    </a:cubicBezTo>
                    <a:cubicBezTo>
                      <a:pt x="463" y="243"/>
                      <a:pt x="498" y="123"/>
                      <a:pt x="449" y="66"/>
                    </a:cubicBezTo>
                    <a:cubicBezTo>
                      <a:pt x="373" y="96"/>
                      <a:pt x="328" y="213"/>
                      <a:pt x="365" y="298"/>
                    </a:cubicBezTo>
                    <a:close/>
                    <a:moveTo>
                      <a:pt x="137" y="250"/>
                    </a:moveTo>
                    <a:cubicBezTo>
                      <a:pt x="96" y="285"/>
                      <a:pt x="145" y="341"/>
                      <a:pt x="149" y="382"/>
                    </a:cubicBezTo>
                    <a:cubicBezTo>
                      <a:pt x="175" y="401"/>
                      <a:pt x="203" y="419"/>
                      <a:pt x="237" y="430"/>
                    </a:cubicBezTo>
                    <a:cubicBezTo>
                      <a:pt x="261" y="402"/>
                      <a:pt x="289" y="378"/>
                      <a:pt x="305" y="342"/>
                    </a:cubicBezTo>
                    <a:cubicBezTo>
                      <a:pt x="265" y="296"/>
                      <a:pt x="226" y="248"/>
                      <a:pt x="137" y="250"/>
                    </a:cubicBezTo>
                    <a:close/>
                    <a:moveTo>
                      <a:pt x="521" y="318"/>
                    </a:moveTo>
                    <a:cubicBezTo>
                      <a:pt x="515" y="341"/>
                      <a:pt x="532" y="341"/>
                      <a:pt x="541" y="350"/>
                    </a:cubicBezTo>
                    <a:cubicBezTo>
                      <a:pt x="551" y="364"/>
                      <a:pt x="559" y="380"/>
                      <a:pt x="569" y="394"/>
                    </a:cubicBezTo>
                    <a:cubicBezTo>
                      <a:pt x="568" y="409"/>
                      <a:pt x="573" y="416"/>
                      <a:pt x="577" y="426"/>
                    </a:cubicBezTo>
                    <a:cubicBezTo>
                      <a:pt x="633" y="408"/>
                      <a:pt x="669" y="371"/>
                      <a:pt x="709" y="338"/>
                    </a:cubicBezTo>
                    <a:cubicBezTo>
                      <a:pt x="709" y="313"/>
                      <a:pt x="732" y="310"/>
                      <a:pt x="729" y="282"/>
                    </a:cubicBezTo>
                    <a:cubicBezTo>
                      <a:pt x="675" y="230"/>
                      <a:pt x="555" y="268"/>
                      <a:pt x="521" y="318"/>
                    </a:cubicBezTo>
                    <a:close/>
                    <a:moveTo>
                      <a:pt x="421" y="374"/>
                    </a:moveTo>
                    <a:cubicBezTo>
                      <a:pt x="422" y="363"/>
                      <a:pt x="421" y="352"/>
                      <a:pt x="409" y="354"/>
                    </a:cubicBezTo>
                    <a:cubicBezTo>
                      <a:pt x="410" y="363"/>
                      <a:pt x="413" y="371"/>
                      <a:pt x="421" y="374"/>
                    </a:cubicBezTo>
                    <a:close/>
                    <a:moveTo>
                      <a:pt x="341" y="402"/>
                    </a:moveTo>
                    <a:cubicBezTo>
                      <a:pt x="344" y="402"/>
                      <a:pt x="346" y="402"/>
                      <a:pt x="349" y="402"/>
                    </a:cubicBezTo>
                    <a:cubicBezTo>
                      <a:pt x="349" y="399"/>
                      <a:pt x="349" y="397"/>
                      <a:pt x="349" y="394"/>
                    </a:cubicBezTo>
                    <a:cubicBezTo>
                      <a:pt x="346" y="394"/>
                      <a:pt x="344" y="394"/>
                      <a:pt x="341" y="394"/>
                    </a:cubicBezTo>
                    <a:cubicBezTo>
                      <a:pt x="341" y="397"/>
                      <a:pt x="341" y="399"/>
                      <a:pt x="341" y="402"/>
                    </a:cubicBezTo>
                    <a:close/>
                    <a:moveTo>
                      <a:pt x="393" y="470"/>
                    </a:moveTo>
                    <a:cubicBezTo>
                      <a:pt x="391" y="461"/>
                      <a:pt x="406" y="467"/>
                      <a:pt x="405" y="450"/>
                    </a:cubicBezTo>
                    <a:cubicBezTo>
                      <a:pt x="391" y="452"/>
                      <a:pt x="382" y="456"/>
                      <a:pt x="373" y="446"/>
                    </a:cubicBezTo>
                    <a:cubicBezTo>
                      <a:pt x="365" y="438"/>
                      <a:pt x="375" y="439"/>
                      <a:pt x="373" y="426"/>
                    </a:cubicBezTo>
                    <a:cubicBezTo>
                      <a:pt x="358" y="418"/>
                      <a:pt x="349" y="432"/>
                      <a:pt x="333" y="434"/>
                    </a:cubicBezTo>
                    <a:cubicBezTo>
                      <a:pt x="339" y="428"/>
                      <a:pt x="336" y="421"/>
                      <a:pt x="325" y="422"/>
                    </a:cubicBezTo>
                    <a:cubicBezTo>
                      <a:pt x="327" y="436"/>
                      <a:pt x="322" y="443"/>
                      <a:pt x="313" y="446"/>
                    </a:cubicBezTo>
                    <a:cubicBezTo>
                      <a:pt x="303" y="438"/>
                      <a:pt x="317" y="428"/>
                      <a:pt x="309" y="422"/>
                    </a:cubicBezTo>
                    <a:cubicBezTo>
                      <a:pt x="305" y="422"/>
                      <a:pt x="301" y="422"/>
                      <a:pt x="297" y="422"/>
                    </a:cubicBezTo>
                    <a:cubicBezTo>
                      <a:pt x="297" y="431"/>
                      <a:pt x="297" y="441"/>
                      <a:pt x="297" y="450"/>
                    </a:cubicBezTo>
                    <a:cubicBezTo>
                      <a:pt x="271" y="474"/>
                      <a:pt x="298" y="518"/>
                      <a:pt x="305" y="554"/>
                    </a:cubicBezTo>
                    <a:cubicBezTo>
                      <a:pt x="334" y="559"/>
                      <a:pt x="332" y="606"/>
                      <a:pt x="369" y="590"/>
                    </a:cubicBezTo>
                    <a:cubicBezTo>
                      <a:pt x="372" y="595"/>
                      <a:pt x="374" y="601"/>
                      <a:pt x="373" y="610"/>
                    </a:cubicBezTo>
                    <a:cubicBezTo>
                      <a:pt x="387" y="611"/>
                      <a:pt x="397" y="607"/>
                      <a:pt x="401" y="598"/>
                    </a:cubicBezTo>
                    <a:cubicBezTo>
                      <a:pt x="395" y="597"/>
                      <a:pt x="396" y="589"/>
                      <a:pt x="393" y="586"/>
                    </a:cubicBezTo>
                    <a:cubicBezTo>
                      <a:pt x="380" y="586"/>
                      <a:pt x="372" y="594"/>
                      <a:pt x="365" y="582"/>
                    </a:cubicBezTo>
                    <a:cubicBezTo>
                      <a:pt x="370" y="581"/>
                      <a:pt x="376" y="583"/>
                      <a:pt x="377" y="578"/>
                    </a:cubicBezTo>
                    <a:cubicBezTo>
                      <a:pt x="341" y="564"/>
                      <a:pt x="329" y="543"/>
                      <a:pt x="317" y="518"/>
                    </a:cubicBezTo>
                    <a:cubicBezTo>
                      <a:pt x="340" y="530"/>
                      <a:pt x="314" y="505"/>
                      <a:pt x="337" y="506"/>
                    </a:cubicBezTo>
                    <a:cubicBezTo>
                      <a:pt x="354" y="525"/>
                      <a:pt x="377" y="516"/>
                      <a:pt x="381" y="550"/>
                    </a:cubicBezTo>
                    <a:cubicBezTo>
                      <a:pt x="377" y="550"/>
                      <a:pt x="376" y="553"/>
                      <a:pt x="373" y="554"/>
                    </a:cubicBezTo>
                    <a:cubicBezTo>
                      <a:pt x="371" y="549"/>
                      <a:pt x="373" y="523"/>
                      <a:pt x="361" y="534"/>
                    </a:cubicBezTo>
                    <a:cubicBezTo>
                      <a:pt x="373" y="536"/>
                      <a:pt x="355" y="540"/>
                      <a:pt x="357" y="546"/>
                    </a:cubicBezTo>
                    <a:cubicBezTo>
                      <a:pt x="374" y="545"/>
                      <a:pt x="360" y="559"/>
                      <a:pt x="361" y="566"/>
                    </a:cubicBezTo>
                    <a:cubicBezTo>
                      <a:pt x="377" y="562"/>
                      <a:pt x="393" y="554"/>
                      <a:pt x="405" y="566"/>
                    </a:cubicBezTo>
                    <a:cubicBezTo>
                      <a:pt x="398" y="574"/>
                      <a:pt x="393" y="561"/>
                      <a:pt x="389" y="574"/>
                    </a:cubicBezTo>
                    <a:cubicBezTo>
                      <a:pt x="401" y="587"/>
                      <a:pt x="430" y="590"/>
                      <a:pt x="429" y="578"/>
                    </a:cubicBezTo>
                    <a:cubicBezTo>
                      <a:pt x="439" y="594"/>
                      <a:pt x="466" y="573"/>
                      <a:pt x="461" y="566"/>
                    </a:cubicBezTo>
                    <a:cubicBezTo>
                      <a:pt x="460" y="569"/>
                      <a:pt x="442" y="556"/>
                      <a:pt x="433" y="554"/>
                    </a:cubicBezTo>
                    <a:cubicBezTo>
                      <a:pt x="435" y="546"/>
                      <a:pt x="428" y="528"/>
                      <a:pt x="437" y="526"/>
                    </a:cubicBezTo>
                    <a:cubicBezTo>
                      <a:pt x="441" y="533"/>
                      <a:pt x="448" y="536"/>
                      <a:pt x="445" y="550"/>
                    </a:cubicBezTo>
                    <a:cubicBezTo>
                      <a:pt x="463" y="556"/>
                      <a:pt x="464" y="554"/>
                      <a:pt x="477" y="562"/>
                    </a:cubicBezTo>
                    <a:cubicBezTo>
                      <a:pt x="488" y="538"/>
                      <a:pt x="498" y="542"/>
                      <a:pt x="497" y="510"/>
                    </a:cubicBezTo>
                    <a:cubicBezTo>
                      <a:pt x="480" y="494"/>
                      <a:pt x="446" y="519"/>
                      <a:pt x="445" y="486"/>
                    </a:cubicBezTo>
                    <a:cubicBezTo>
                      <a:pt x="430" y="482"/>
                      <a:pt x="437" y="499"/>
                      <a:pt x="429" y="502"/>
                    </a:cubicBezTo>
                    <a:cubicBezTo>
                      <a:pt x="430" y="493"/>
                      <a:pt x="428" y="487"/>
                      <a:pt x="421" y="486"/>
                    </a:cubicBezTo>
                    <a:cubicBezTo>
                      <a:pt x="418" y="499"/>
                      <a:pt x="410" y="491"/>
                      <a:pt x="401" y="490"/>
                    </a:cubicBezTo>
                    <a:cubicBezTo>
                      <a:pt x="401" y="493"/>
                      <a:pt x="401" y="495"/>
                      <a:pt x="401" y="498"/>
                    </a:cubicBezTo>
                    <a:cubicBezTo>
                      <a:pt x="399" y="498"/>
                      <a:pt x="396" y="499"/>
                      <a:pt x="397" y="502"/>
                    </a:cubicBezTo>
                    <a:cubicBezTo>
                      <a:pt x="410" y="498"/>
                      <a:pt x="410" y="538"/>
                      <a:pt x="397" y="534"/>
                    </a:cubicBezTo>
                    <a:cubicBezTo>
                      <a:pt x="404" y="514"/>
                      <a:pt x="372" y="512"/>
                      <a:pt x="369" y="482"/>
                    </a:cubicBezTo>
                    <a:cubicBezTo>
                      <a:pt x="363" y="491"/>
                      <a:pt x="341" y="483"/>
                      <a:pt x="325" y="478"/>
                    </a:cubicBezTo>
                    <a:cubicBezTo>
                      <a:pt x="322" y="495"/>
                      <a:pt x="334" y="503"/>
                      <a:pt x="321" y="510"/>
                    </a:cubicBezTo>
                    <a:cubicBezTo>
                      <a:pt x="320" y="505"/>
                      <a:pt x="322" y="499"/>
                      <a:pt x="317" y="498"/>
                    </a:cubicBezTo>
                    <a:cubicBezTo>
                      <a:pt x="307" y="503"/>
                      <a:pt x="324" y="510"/>
                      <a:pt x="313" y="514"/>
                    </a:cubicBezTo>
                    <a:cubicBezTo>
                      <a:pt x="286" y="494"/>
                      <a:pt x="298" y="427"/>
                      <a:pt x="341" y="450"/>
                    </a:cubicBezTo>
                    <a:cubicBezTo>
                      <a:pt x="340" y="455"/>
                      <a:pt x="335" y="458"/>
                      <a:pt x="337" y="466"/>
                    </a:cubicBezTo>
                    <a:cubicBezTo>
                      <a:pt x="342" y="466"/>
                      <a:pt x="346" y="467"/>
                      <a:pt x="345" y="474"/>
                    </a:cubicBezTo>
                    <a:cubicBezTo>
                      <a:pt x="360" y="470"/>
                      <a:pt x="358" y="463"/>
                      <a:pt x="365" y="478"/>
                    </a:cubicBezTo>
                    <a:cubicBezTo>
                      <a:pt x="366" y="471"/>
                      <a:pt x="368" y="465"/>
                      <a:pt x="373" y="462"/>
                    </a:cubicBezTo>
                    <a:cubicBezTo>
                      <a:pt x="395" y="454"/>
                      <a:pt x="389" y="479"/>
                      <a:pt x="393" y="470"/>
                    </a:cubicBezTo>
                    <a:close/>
                    <a:moveTo>
                      <a:pt x="309" y="478"/>
                    </a:moveTo>
                    <a:cubicBezTo>
                      <a:pt x="309" y="473"/>
                      <a:pt x="314" y="472"/>
                      <a:pt x="313" y="466"/>
                    </a:cubicBezTo>
                    <a:cubicBezTo>
                      <a:pt x="308" y="467"/>
                      <a:pt x="302" y="465"/>
                      <a:pt x="301" y="470"/>
                    </a:cubicBezTo>
                    <a:cubicBezTo>
                      <a:pt x="306" y="470"/>
                      <a:pt x="305" y="477"/>
                      <a:pt x="309" y="478"/>
                    </a:cubicBezTo>
                    <a:close/>
                    <a:moveTo>
                      <a:pt x="433" y="474"/>
                    </a:moveTo>
                    <a:cubicBezTo>
                      <a:pt x="440" y="477"/>
                      <a:pt x="448" y="481"/>
                      <a:pt x="457" y="482"/>
                    </a:cubicBezTo>
                    <a:cubicBezTo>
                      <a:pt x="457" y="470"/>
                      <a:pt x="457" y="458"/>
                      <a:pt x="445" y="458"/>
                    </a:cubicBezTo>
                    <a:cubicBezTo>
                      <a:pt x="444" y="466"/>
                      <a:pt x="437" y="469"/>
                      <a:pt x="433" y="474"/>
                    </a:cubicBezTo>
                    <a:close/>
                    <a:moveTo>
                      <a:pt x="485" y="470"/>
                    </a:moveTo>
                    <a:cubicBezTo>
                      <a:pt x="477" y="470"/>
                      <a:pt x="469" y="470"/>
                      <a:pt x="461" y="470"/>
                    </a:cubicBezTo>
                    <a:cubicBezTo>
                      <a:pt x="462" y="492"/>
                      <a:pt x="477" y="475"/>
                      <a:pt x="485" y="470"/>
                    </a:cubicBezTo>
                    <a:close/>
                    <a:moveTo>
                      <a:pt x="725" y="494"/>
                    </a:moveTo>
                    <a:cubicBezTo>
                      <a:pt x="681" y="460"/>
                      <a:pt x="632" y="478"/>
                      <a:pt x="573" y="490"/>
                    </a:cubicBezTo>
                    <a:cubicBezTo>
                      <a:pt x="571" y="512"/>
                      <a:pt x="555" y="520"/>
                      <a:pt x="553" y="542"/>
                    </a:cubicBezTo>
                    <a:cubicBezTo>
                      <a:pt x="596" y="573"/>
                      <a:pt x="680" y="585"/>
                      <a:pt x="745" y="570"/>
                    </a:cubicBezTo>
                    <a:cubicBezTo>
                      <a:pt x="754" y="542"/>
                      <a:pt x="738" y="504"/>
                      <a:pt x="725" y="494"/>
                    </a:cubicBezTo>
                    <a:close/>
                    <a:moveTo>
                      <a:pt x="165" y="606"/>
                    </a:moveTo>
                    <a:cubicBezTo>
                      <a:pt x="202" y="606"/>
                      <a:pt x="252" y="609"/>
                      <a:pt x="265" y="578"/>
                    </a:cubicBezTo>
                    <a:cubicBezTo>
                      <a:pt x="269" y="552"/>
                      <a:pt x="239" y="527"/>
                      <a:pt x="241" y="490"/>
                    </a:cubicBezTo>
                    <a:cubicBezTo>
                      <a:pt x="211" y="461"/>
                      <a:pt x="153" y="483"/>
                      <a:pt x="113" y="490"/>
                    </a:cubicBezTo>
                    <a:cubicBezTo>
                      <a:pt x="87" y="526"/>
                      <a:pt x="47" y="548"/>
                      <a:pt x="49" y="602"/>
                    </a:cubicBezTo>
                    <a:cubicBezTo>
                      <a:pt x="77" y="629"/>
                      <a:pt x="125" y="606"/>
                      <a:pt x="165" y="606"/>
                    </a:cubicBezTo>
                    <a:close/>
                    <a:moveTo>
                      <a:pt x="549" y="654"/>
                    </a:moveTo>
                    <a:cubicBezTo>
                      <a:pt x="532" y="636"/>
                      <a:pt x="520" y="614"/>
                      <a:pt x="505" y="606"/>
                    </a:cubicBezTo>
                    <a:cubicBezTo>
                      <a:pt x="486" y="620"/>
                      <a:pt x="465" y="633"/>
                      <a:pt x="449" y="650"/>
                    </a:cubicBezTo>
                    <a:cubicBezTo>
                      <a:pt x="458" y="724"/>
                      <a:pt x="506" y="758"/>
                      <a:pt x="577" y="770"/>
                    </a:cubicBezTo>
                    <a:cubicBezTo>
                      <a:pt x="614" y="710"/>
                      <a:pt x="581" y="687"/>
                      <a:pt x="549" y="654"/>
                    </a:cubicBezTo>
                    <a:close/>
                    <a:moveTo>
                      <a:pt x="313" y="630"/>
                    </a:moveTo>
                    <a:cubicBezTo>
                      <a:pt x="271" y="664"/>
                      <a:pt x="221" y="728"/>
                      <a:pt x="245" y="802"/>
                    </a:cubicBezTo>
                    <a:cubicBezTo>
                      <a:pt x="294" y="789"/>
                      <a:pt x="313" y="745"/>
                      <a:pt x="357" y="726"/>
                    </a:cubicBezTo>
                    <a:cubicBezTo>
                      <a:pt x="366" y="703"/>
                      <a:pt x="394" y="699"/>
                      <a:pt x="389" y="662"/>
                    </a:cubicBezTo>
                    <a:cubicBezTo>
                      <a:pt x="354" y="661"/>
                      <a:pt x="344" y="635"/>
                      <a:pt x="313" y="630"/>
                    </a:cubicBezTo>
                    <a:close/>
                    <a:moveTo>
                      <a:pt x="593" y="1234"/>
                    </a:moveTo>
                    <a:cubicBezTo>
                      <a:pt x="593" y="1245"/>
                      <a:pt x="595" y="1258"/>
                      <a:pt x="585" y="1258"/>
                    </a:cubicBezTo>
                    <a:cubicBezTo>
                      <a:pt x="566" y="1252"/>
                      <a:pt x="543" y="1273"/>
                      <a:pt x="545" y="1290"/>
                    </a:cubicBezTo>
                    <a:cubicBezTo>
                      <a:pt x="540" y="1290"/>
                      <a:pt x="539" y="1285"/>
                      <a:pt x="533" y="1286"/>
                    </a:cubicBezTo>
                    <a:cubicBezTo>
                      <a:pt x="522" y="1302"/>
                      <a:pt x="532" y="1311"/>
                      <a:pt x="529" y="1322"/>
                    </a:cubicBezTo>
                    <a:cubicBezTo>
                      <a:pt x="521" y="1322"/>
                      <a:pt x="526" y="1309"/>
                      <a:pt x="517" y="1310"/>
                    </a:cubicBezTo>
                    <a:cubicBezTo>
                      <a:pt x="516" y="1327"/>
                      <a:pt x="500" y="1331"/>
                      <a:pt x="489" y="1338"/>
                    </a:cubicBezTo>
                    <a:cubicBezTo>
                      <a:pt x="487" y="1348"/>
                      <a:pt x="496" y="1347"/>
                      <a:pt x="493" y="1358"/>
                    </a:cubicBezTo>
                    <a:cubicBezTo>
                      <a:pt x="477" y="1357"/>
                      <a:pt x="475" y="1369"/>
                      <a:pt x="477" y="1386"/>
                    </a:cubicBezTo>
                    <a:cubicBezTo>
                      <a:pt x="467" y="1385"/>
                      <a:pt x="458" y="1385"/>
                      <a:pt x="453" y="1390"/>
                    </a:cubicBezTo>
                    <a:cubicBezTo>
                      <a:pt x="450" y="1404"/>
                      <a:pt x="459" y="1405"/>
                      <a:pt x="457" y="1418"/>
                    </a:cubicBezTo>
                    <a:cubicBezTo>
                      <a:pt x="439" y="1411"/>
                      <a:pt x="435" y="1420"/>
                      <a:pt x="429" y="1434"/>
                    </a:cubicBezTo>
                    <a:cubicBezTo>
                      <a:pt x="435" y="1437"/>
                      <a:pt x="444" y="1437"/>
                      <a:pt x="441" y="1450"/>
                    </a:cubicBezTo>
                    <a:cubicBezTo>
                      <a:pt x="432" y="1449"/>
                      <a:pt x="426" y="1451"/>
                      <a:pt x="421" y="1454"/>
                    </a:cubicBezTo>
                    <a:cubicBezTo>
                      <a:pt x="420" y="1463"/>
                      <a:pt x="422" y="1469"/>
                      <a:pt x="425" y="1474"/>
                    </a:cubicBezTo>
                    <a:cubicBezTo>
                      <a:pt x="418" y="1478"/>
                      <a:pt x="413" y="1484"/>
                      <a:pt x="405" y="1486"/>
                    </a:cubicBezTo>
                    <a:cubicBezTo>
                      <a:pt x="407" y="1500"/>
                      <a:pt x="410" y="1513"/>
                      <a:pt x="413" y="1526"/>
                    </a:cubicBezTo>
                    <a:cubicBezTo>
                      <a:pt x="427" y="1524"/>
                      <a:pt x="431" y="1512"/>
                      <a:pt x="445" y="1510"/>
                    </a:cubicBezTo>
                    <a:cubicBezTo>
                      <a:pt x="447" y="1503"/>
                      <a:pt x="440" y="1487"/>
                      <a:pt x="449" y="1486"/>
                    </a:cubicBezTo>
                    <a:cubicBezTo>
                      <a:pt x="467" y="1501"/>
                      <a:pt x="467" y="1472"/>
                      <a:pt x="485" y="1474"/>
                    </a:cubicBezTo>
                    <a:cubicBezTo>
                      <a:pt x="483" y="1457"/>
                      <a:pt x="486" y="1446"/>
                      <a:pt x="505" y="1450"/>
                    </a:cubicBezTo>
                    <a:cubicBezTo>
                      <a:pt x="506" y="1441"/>
                      <a:pt x="511" y="1435"/>
                      <a:pt x="509" y="1422"/>
                    </a:cubicBezTo>
                    <a:cubicBezTo>
                      <a:pt x="531" y="1419"/>
                      <a:pt x="548" y="1410"/>
                      <a:pt x="545" y="1382"/>
                    </a:cubicBezTo>
                    <a:cubicBezTo>
                      <a:pt x="552" y="1382"/>
                      <a:pt x="558" y="1382"/>
                      <a:pt x="565" y="1382"/>
                    </a:cubicBezTo>
                    <a:cubicBezTo>
                      <a:pt x="565" y="1373"/>
                      <a:pt x="565" y="1363"/>
                      <a:pt x="565" y="1354"/>
                    </a:cubicBezTo>
                    <a:cubicBezTo>
                      <a:pt x="570" y="1353"/>
                      <a:pt x="573" y="1363"/>
                      <a:pt x="577" y="1362"/>
                    </a:cubicBezTo>
                    <a:cubicBezTo>
                      <a:pt x="574" y="1363"/>
                      <a:pt x="595" y="1345"/>
                      <a:pt x="601" y="1334"/>
                    </a:cubicBezTo>
                    <a:cubicBezTo>
                      <a:pt x="606" y="1325"/>
                      <a:pt x="604" y="1312"/>
                      <a:pt x="609" y="1302"/>
                    </a:cubicBezTo>
                    <a:cubicBezTo>
                      <a:pt x="617" y="1286"/>
                      <a:pt x="631" y="1277"/>
                      <a:pt x="617" y="1262"/>
                    </a:cubicBezTo>
                    <a:cubicBezTo>
                      <a:pt x="630" y="1266"/>
                      <a:pt x="628" y="1264"/>
                      <a:pt x="637" y="1258"/>
                    </a:cubicBezTo>
                    <a:cubicBezTo>
                      <a:pt x="625" y="1229"/>
                      <a:pt x="649" y="1239"/>
                      <a:pt x="649" y="1214"/>
                    </a:cubicBezTo>
                    <a:cubicBezTo>
                      <a:pt x="628" y="1219"/>
                      <a:pt x="611" y="1226"/>
                      <a:pt x="593" y="1234"/>
                    </a:cubicBezTo>
                    <a:close/>
                    <a:moveTo>
                      <a:pt x="241" y="1534"/>
                    </a:moveTo>
                    <a:cubicBezTo>
                      <a:pt x="224" y="1523"/>
                      <a:pt x="216" y="1503"/>
                      <a:pt x="209" y="1482"/>
                    </a:cubicBezTo>
                    <a:cubicBezTo>
                      <a:pt x="198" y="1479"/>
                      <a:pt x="199" y="1488"/>
                      <a:pt x="189" y="1486"/>
                    </a:cubicBezTo>
                    <a:cubicBezTo>
                      <a:pt x="186" y="1475"/>
                      <a:pt x="195" y="1476"/>
                      <a:pt x="193" y="1466"/>
                    </a:cubicBezTo>
                    <a:cubicBezTo>
                      <a:pt x="171" y="1475"/>
                      <a:pt x="191" y="1442"/>
                      <a:pt x="173" y="1446"/>
                    </a:cubicBezTo>
                    <a:cubicBezTo>
                      <a:pt x="172" y="1540"/>
                      <a:pt x="211" y="1595"/>
                      <a:pt x="213" y="1674"/>
                    </a:cubicBezTo>
                    <a:cubicBezTo>
                      <a:pt x="220" y="1674"/>
                      <a:pt x="223" y="1677"/>
                      <a:pt x="225" y="1682"/>
                    </a:cubicBezTo>
                    <a:cubicBezTo>
                      <a:pt x="224" y="1689"/>
                      <a:pt x="204" y="1698"/>
                      <a:pt x="217" y="1706"/>
                    </a:cubicBezTo>
                    <a:cubicBezTo>
                      <a:pt x="219" y="1701"/>
                      <a:pt x="221" y="1697"/>
                      <a:pt x="225" y="1694"/>
                    </a:cubicBezTo>
                    <a:cubicBezTo>
                      <a:pt x="234" y="1702"/>
                      <a:pt x="226" y="1712"/>
                      <a:pt x="221" y="1718"/>
                    </a:cubicBezTo>
                    <a:cubicBezTo>
                      <a:pt x="228" y="1719"/>
                      <a:pt x="234" y="1721"/>
                      <a:pt x="237" y="1726"/>
                    </a:cubicBezTo>
                    <a:cubicBezTo>
                      <a:pt x="237" y="1734"/>
                      <a:pt x="226" y="1731"/>
                      <a:pt x="229" y="1742"/>
                    </a:cubicBezTo>
                    <a:cubicBezTo>
                      <a:pt x="231" y="1748"/>
                      <a:pt x="244" y="1743"/>
                      <a:pt x="245" y="1750"/>
                    </a:cubicBezTo>
                    <a:cubicBezTo>
                      <a:pt x="245" y="1758"/>
                      <a:pt x="234" y="1755"/>
                      <a:pt x="237" y="1766"/>
                    </a:cubicBezTo>
                    <a:cubicBezTo>
                      <a:pt x="258" y="1781"/>
                      <a:pt x="259" y="1816"/>
                      <a:pt x="273" y="1838"/>
                    </a:cubicBezTo>
                    <a:cubicBezTo>
                      <a:pt x="283" y="1843"/>
                      <a:pt x="290" y="1826"/>
                      <a:pt x="293" y="1838"/>
                    </a:cubicBezTo>
                    <a:cubicBezTo>
                      <a:pt x="293" y="1846"/>
                      <a:pt x="282" y="1843"/>
                      <a:pt x="285" y="1854"/>
                    </a:cubicBezTo>
                    <a:cubicBezTo>
                      <a:pt x="294" y="1853"/>
                      <a:pt x="300" y="1855"/>
                      <a:pt x="301" y="1862"/>
                    </a:cubicBezTo>
                    <a:cubicBezTo>
                      <a:pt x="298" y="1891"/>
                      <a:pt x="321" y="1895"/>
                      <a:pt x="321" y="1922"/>
                    </a:cubicBezTo>
                    <a:cubicBezTo>
                      <a:pt x="332" y="1922"/>
                      <a:pt x="345" y="1920"/>
                      <a:pt x="345" y="1930"/>
                    </a:cubicBezTo>
                    <a:cubicBezTo>
                      <a:pt x="335" y="1942"/>
                      <a:pt x="358" y="1954"/>
                      <a:pt x="361" y="1966"/>
                    </a:cubicBezTo>
                    <a:cubicBezTo>
                      <a:pt x="376" y="1965"/>
                      <a:pt x="376" y="1961"/>
                      <a:pt x="389" y="1966"/>
                    </a:cubicBezTo>
                    <a:cubicBezTo>
                      <a:pt x="389" y="1914"/>
                      <a:pt x="360" y="1873"/>
                      <a:pt x="369" y="1826"/>
                    </a:cubicBezTo>
                    <a:cubicBezTo>
                      <a:pt x="360" y="1827"/>
                      <a:pt x="356" y="1823"/>
                      <a:pt x="357" y="1814"/>
                    </a:cubicBezTo>
                    <a:cubicBezTo>
                      <a:pt x="359" y="1813"/>
                      <a:pt x="368" y="1816"/>
                      <a:pt x="369" y="1814"/>
                    </a:cubicBezTo>
                    <a:cubicBezTo>
                      <a:pt x="387" y="1784"/>
                      <a:pt x="349" y="1728"/>
                      <a:pt x="345" y="1702"/>
                    </a:cubicBezTo>
                    <a:cubicBezTo>
                      <a:pt x="332" y="1700"/>
                      <a:pt x="329" y="1711"/>
                      <a:pt x="325" y="1698"/>
                    </a:cubicBezTo>
                    <a:cubicBezTo>
                      <a:pt x="342" y="1699"/>
                      <a:pt x="340" y="1688"/>
                      <a:pt x="337" y="1678"/>
                    </a:cubicBezTo>
                    <a:cubicBezTo>
                      <a:pt x="327" y="1678"/>
                      <a:pt x="325" y="1685"/>
                      <a:pt x="317" y="1678"/>
                    </a:cubicBezTo>
                    <a:cubicBezTo>
                      <a:pt x="319" y="1669"/>
                      <a:pt x="335" y="1667"/>
                      <a:pt x="325" y="1658"/>
                    </a:cubicBezTo>
                    <a:cubicBezTo>
                      <a:pt x="319" y="1657"/>
                      <a:pt x="310" y="1659"/>
                      <a:pt x="309" y="1654"/>
                    </a:cubicBezTo>
                    <a:cubicBezTo>
                      <a:pt x="318" y="1636"/>
                      <a:pt x="298" y="1626"/>
                      <a:pt x="293" y="1610"/>
                    </a:cubicBezTo>
                    <a:cubicBezTo>
                      <a:pt x="286" y="1606"/>
                      <a:pt x="280" y="1622"/>
                      <a:pt x="277" y="1610"/>
                    </a:cubicBezTo>
                    <a:cubicBezTo>
                      <a:pt x="284" y="1611"/>
                      <a:pt x="286" y="1606"/>
                      <a:pt x="285" y="1598"/>
                    </a:cubicBezTo>
                    <a:cubicBezTo>
                      <a:pt x="259" y="1593"/>
                      <a:pt x="270" y="1552"/>
                      <a:pt x="249" y="1542"/>
                    </a:cubicBezTo>
                    <a:cubicBezTo>
                      <a:pt x="236" y="1537"/>
                      <a:pt x="246" y="1555"/>
                      <a:pt x="233" y="1550"/>
                    </a:cubicBezTo>
                    <a:cubicBezTo>
                      <a:pt x="228" y="1537"/>
                      <a:pt x="246" y="1547"/>
                      <a:pt x="241" y="1534"/>
                    </a:cubicBezTo>
                    <a:close/>
                    <a:moveTo>
                      <a:pt x="373" y="1986"/>
                    </a:moveTo>
                    <a:cubicBezTo>
                      <a:pt x="383" y="1987"/>
                      <a:pt x="386" y="1980"/>
                      <a:pt x="389" y="1974"/>
                    </a:cubicBezTo>
                    <a:cubicBezTo>
                      <a:pt x="384" y="1974"/>
                      <a:pt x="378" y="1974"/>
                      <a:pt x="373" y="1974"/>
                    </a:cubicBezTo>
                    <a:cubicBezTo>
                      <a:pt x="373" y="1978"/>
                      <a:pt x="373" y="1982"/>
                      <a:pt x="373" y="19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972"/>
              <p:cNvSpPr>
                <a:spLocks noEditPoints="1"/>
              </p:cNvSpPr>
              <p:nvPr/>
            </p:nvSpPr>
            <p:spPr bwMode="auto">
              <a:xfrm>
                <a:off x="2892" y="2642"/>
                <a:ext cx="57" cy="57"/>
              </a:xfrm>
              <a:custGeom>
                <a:avLst/>
                <a:gdLst>
                  <a:gd name="T0" fmla="*/ 69 w 141"/>
                  <a:gd name="T1" fmla="*/ 44 h 142"/>
                  <a:gd name="T2" fmla="*/ 29 w 141"/>
                  <a:gd name="T3" fmla="*/ 36 h 142"/>
                  <a:gd name="T4" fmla="*/ 21 w 141"/>
                  <a:gd name="T5" fmla="*/ 60 h 142"/>
                  <a:gd name="T6" fmla="*/ 1 w 141"/>
                  <a:gd name="T7" fmla="*/ 52 h 142"/>
                  <a:gd name="T8" fmla="*/ 9 w 141"/>
                  <a:gd name="T9" fmla="*/ 28 h 142"/>
                  <a:gd name="T10" fmla="*/ 49 w 141"/>
                  <a:gd name="T11" fmla="*/ 0 h 142"/>
                  <a:gd name="T12" fmla="*/ 105 w 141"/>
                  <a:gd name="T13" fmla="*/ 28 h 142"/>
                  <a:gd name="T14" fmla="*/ 133 w 141"/>
                  <a:gd name="T15" fmla="*/ 44 h 142"/>
                  <a:gd name="T16" fmla="*/ 97 w 141"/>
                  <a:gd name="T17" fmla="*/ 44 h 142"/>
                  <a:gd name="T18" fmla="*/ 65 w 141"/>
                  <a:gd name="T19" fmla="*/ 12 h 142"/>
                  <a:gd name="T20" fmla="*/ 57 w 141"/>
                  <a:gd name="T21" fmla="*/ 24 h 142"/>
                  <a:gd name="T22" fmla="*/ 73 w 141"/>
                  <a:gd name="T23" fmla="*/ 44 h 142"/>
                  <a:gd name="T24" fmla="*/ 89 w 141"/>
                  <a:gd name="T25" fmla="*/ 36 h 142"/>
                  <a:gd name="T26" fmla="*/ 125 w 141"/>
                  <a:gd name="T27" fmla="*/ 56 h 142"/>
                  <a:gd name="T28" fmla="*/ 141 w 141"/>
                  <a:gd name="T29" fmla="*/ 92 h 142"/>
                  <a:gd name="T30" fmla="*/ 105 w 141"/>
                  <a:gd name="T31" fmla="*/ 124 h 142"/>
                  <a:gd name="T32" fmla="*/ 125 w 141"/>
                  <a:gd name="T33" fmla="*/ 112 h 142"/>
                  <a:gd name="T34" fmla="*/ 93 w 141"/>
                  <a:gd name="T35" fmla="*/ 120 h 142"/>
                  <a:gd name="T36" fmla="*/ 81 w 141"/>
                  <a:gd name="T37" fmla="*/ 84 h 142"/>
                  <a:gd name="T38" fmla="*/ 65 w 141"/>
                  <a:gd name="T39" fmla="*/ 96 h 142"/>
                  <a:gd name="T40" fmla="*/ 65 w 141"/>
                  <a:gd name="T41" fmla="*/ 56 h 142"/>
                  <a:gd name="T42" fmla="*/ 45 w 141"/>
                  <a:gd name="T43" fmla="*/ 68 h 142"/>
                  <a:gd name="T44" fmla="*/ 69 w 141"/>
                  <a:gd name="T45" fmla="*/ 44 h 142"/>
                  <a:gd name="T46" fmla="*/ 101 w 141"/>
                  <a:gd name="T47" fmla="*/ 72 h 142"/>
                  <a:gd name="T48" fmla="*/ 77 w 141"/>
                  <a:gd name="T49" fmla="*/ 72 h 142"/>
                  <a:gd name="T50" fmla="*/ 101 w 141"/>
                  <a:gd name="T51" fmla="*/ 7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1" h="142">
                    <a:moveTo>
                      <a:pt x="69" y="44"/>
                    </a:moveTo>
                    <a:cubicBezTo>
                      <a:pt x="53" y="35"/>
                      <a:pt x="46" y="40"/>
                      <a:pt x="29" y="36"/>
                    </a:cubicBezTo>
                    <a:cubicBezTo>
                      <a:pt x="19" y="36"/>
                      <a:pt x="21" y="49"/>
                      <a:pt x="21" y="60"/>
                    </a:cubicBezTo>
                    <a:cubicBezTo>
                      <a:pt x="11" y="61"/>
                      <a:pt x="9" y="54"/>
                      <a:pt x="1" y="52"/>
                    </a:cubicBezTo>
                    <a:cubicBezTo>
                      <a:pt x="0" y="40"/>
                      <a:pt x="10" y="40"/>
                      <a:pt x="9" y="28"/>
                    </a:cubicBezTo>
                    <a:cubicBezTo>
                      <a:pt x="31" y="27"/>
                      <a:pt x="49" y="22"/>
                      <a:pt x="49" y="0"/>
                    </a:cubicBezTo>
                    <a:cubicBezTo>
                      <a:pt x="75" y="2"/>
                      <a:pt x="102" y="3"/>
                      <a:pt x="105" y="28"/>
                    </a:cubicBezTo>
                    <a:cubicBezTo>
                      <a:pt x="120" y="28"/>
                      <a:pt x="137" y="25"/>
                      <a:pt x="133" y="44"/>
                    </a:cubicBezTo>
                    <a:cubicBezTo>
                      <a:pt x="115" y="39"/>
                      <a:pt x="112" y="36"/>
                      <a:pt x="97" y="44"/>
                    </a:cubicBezTo>
                    <a:cubicBezTo>
                      <a:pt x="96" y="24"/>
                      <a:pt x="80" y="18"/>
                      <a:pt x="65" y="12"/>
                    </a:cubicBezTo>
                    <a:cubicBezTo>
                      <a:pt x="61" y="15"/>
                      <a:pt x="59" y="19"/>
                      <a:pt x="57" y="24"/>
                    </a:cubicBezTo>
                    <a:cubicBezTo>
                      <a:pt x="56" y="37"/>
                      <a:pt x="79" y="26"/>
                      <a:pt x="73" y="44"/>
                    </a:cubicBezTo>
                    <a:cubicBezTo>
                      <a:pt x="75" y="38"/>
                      <a:pt x="88" y="43"/>
                      <a:pt x="89" y="36"/>
                    </a:cubicBezTo>
                    <a:cubicBezTo>
                      <a:pt x="93" y="50"/>
                      <a:pt x="110" y="52"/>
                      <a:pt x="125" y="56"/>
                    </a:cubicBezTo>
                    <a:cubicBezTo>
                      <a:pt x="126" y="74"/>
                      <a:pt x="116" y="92"/>
                      <a:pt x="141" y="92"/>
                    </a:cubicBezTo>
                    <a:cubicBezTo>
                      <a:pt x="135" y="109"/>
                      <a:pt x="128" y="142"/>
                      <a:pt x="105" y="124"/>
                    </a:cubicBezTo>
                    <a:cubicBezTo>
                      <a:pt x="106" y="115"/>
                      <a:pt x="122" y="120"/>
                      <a:pt x="125" y="112"/>
                    </a:cubicBezTo>
                    <a:cubicBezTo>
                      <a:pt x="118" y="102"/>
                      <a:pt x="102" y="118"/>
                      <a:pt x="93" y="120"/>
                    </a:cubicBezTo>
                    <a:cubicBezTo>
                      <a:pt x="100" y="105"/>
                      <a:pt x="87" y="96"/>
                      <a:pt x="81" y="84"/>
                    </a:cubicBezTo>
                    <a:cubicBezTo>
                      <a:pt x="63" y="89"/>
                      <a:pt x="94" y="99"/>
                      <a:pt x="65" y="96"/>
                    </a:cubicBezTo>
                    <a:cubicBezTo>
                      <a:pt x="68" y="76"/>
                      <a:pt x="66" y="77"/>
                      <a:pt x="65" y="56"/>
                    </a:cubicBezTo>
                    <a:cubicBezTo>
                      <a:pt x="50" y="52"/>
                      <a:pt x="63" y="75"/>
                      <a:pt x="45" y="68"/>
                    </a:cubicBezTo>
                    <a:cubicBezTo>
                      <a:pt x="49" y="56"/>
                      <a:pt x="57" y="48"/>
                      <a:pt x="69" y="44"/>
                    </a:cubicBezTo>
                    <a:close/>
                    <a:moveTo>
                      <a:pt x="101" y="72"/>
                    </a:moveTo>
                    <a:cubicBezTo>
                      <a:pt x="90" y="78"/>
                      <a:pt x="81" y="61"/>
                      <a:pt x="77" y="72"/>
                    </a:cubicBezTo>
                    <a:cubicBezTo>
                      <a:pt x="86" y="74"/>
                      <a:pt x="99" y="86"/>
                      <a:pt x="101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973"/>
              <p:cNvSpPr>
                <a:spLocks noEditPoints="1"/>
              </p:cNvSpPr>
              <p:nvPr/>
            </p:nvSpPr>
            <p:spPr bwMode="auto">
              <a:xfrm>
                <a:off x="2760" y="2536"/>
                <a:ext cx="308" cy="873"/>
              </a:xfrm>
              <a:custGeom>
                <a:avLst/>
                <a:gdLst>
                  <a:gd name="T0" fmla="*/ 676 w 761"/>
                  <a:gd name="T1" fmla="*/ 362 h 2155"/>
                  <a:gd name="T2" fmla="*/ 700 w 761"/>
                  <a:gd name="T3" fmla="*/ 502 h 2155"/>
                  <a:gd name="T4" fmla="*/ 376 w 761"/>
                  <a:gd name="T5" fmla="*/ 734 h 2155"/>
                  <a:gd name="T6" fmla="*/ 360 w 761"/>
                  <a:gd name="T7" fmla="*/ 1426 h 2155"/>
                  <a:gd name="T8" fmla="*/ 540 w 761"/>
                  <a:gd name="T9" fmla="*/ 1174 h 2155"/>
                  <a:gd name="T10" fmla="*/ 572 w 761"/>
                  <a:gd name="T11" fmla="*/ 1406 h 2155"/>
                  <a:gd name="T12" fmla="*/ 336 w 761"/>
                  <a:gd name="T13" fmla="*/ 1758 h 2155"/>
                  <a:gd name="T14" fmla="*/ 312 w 761"/>
                  <a:gd name="T15" fmla="*/ 2090 h 2155"/>
                  <a:gd name="T16" fmla="*/ 176 w 761"/>
                  <a:gd name="T17" fmla="*/ 1850 h 2155"/>
                  <a:gd name="T18" fmla="*/ 36 w 761"/>
                  <a:gd name="T19" fmla="*/ 1518 h 2155"/>
                  <a:gd name="T20" fmla="*/ 124 w 761"/>
                  <a:gd name="T21" fmla="*/ 1358 h 2155"/>
                  <a:gd name="T22" fmla="*/ 280 w 761"/>
                  <a:gd name="T23" fmla="*/ 1482 h 2155"/>
                  <a:gd name="T24" fmla="*/ 308 w 761"/>
                  <a:gd name="T25" fmla="*/ 1098 h 2155"/>
                  <a:gd name="T26" fmla="*/ 324 w 761"/>
                  <a:gd name="T27" fmla="*/ 890 h 2155"/>
                  <a:gd name="T28" fmla="*/ 240 w 761"/>
                  <a:gd name="T29" fmla="*/ 658 h 2155"/>
                  <a:gd name="T30" fmla="*/ 32 w 761"/>
                  <a:gd name="T31" fmla="*/ 518 h 2155"/>
                  <a:gd name="T32" fmla="*/ 124 w 761"/>
                  <a:gd name="T33" fmla="*/ 238 h 2155"/>
                  <a:gd name="T34" fmla="*/ 368 w 761"/>
                  <a:gd name="T35" fmla="*/ 118 h 2155"/>
                  <a:gd name="T36" fmla="*/ 316 w 761"/>
                  <a:gd name="T37" fmla="*/ 314 h 2155"/>
                  <a:gd name="T38" fmla="*/ 384 w 761"/>
                  <a:gd name="T39" fmla="*/ 442 h 2155"/>
                  <a:gd name="T40" fmla="*/ 356 w 761"/>
                  <a:gd name="T41" fmla="*/ 382 h 2155"/>
                  <a:gd name="T42" fmla="*/ 296 w 761"/>
                  <a:gd name="T43" fmla="*/ 374 h 2155"/>
                  <a:gd name="T44" fmla="*/ 392 w 761"/>
                  <a:gd name="T45" fmla="*/ 158 h 2155"/>
                  <a:gd name="T46" fmla="*/ 192 w 761"/>
                  <a:gd name="T47" fmla="*/ 134 h 2155"/>
                  <a:gd name="T48" fmla="*/ 556 w 761"/>
                  <a:gd name="T49" fmla="*/ 366 h 2155"/>
                  <a:gd name="T50" fmla="*/ 392 w 761"/>
                  <a:gd name="T51" fmla="*/ 358 h 2155"/>
                  <a:gd name="T52" fmla="*/ 468 w 761"/>
                  <a:gd name="T53" fmla="*/ 354 h 2155"/>
                  <a:gd name="T54" fmla="*/ 392 w 761"/>
                  <a:gd name="T55" fmla="*/ 274 h 2155"/>
                  <a:gd name="T56" fmla="*/ 336 w 761"/>
                  <a:gd name="T57" fmla="*/ 290 h 2155"/>
                  <a:gd name="T58" fmla="*/ 372 w 761"/>
                  <a:gd name="T59" fmla="*/ 330 h 2155"/>
                  <a:gd name="T60" fmla="*/ 360 w 761"/>
                  <a:gd name="T61" fmla="*/ 374 h 2155"/>
                  <a:gd name="T62" fmla="*/ 388 w 761"/>
                  <a:gd name="T63" fmla="*/ 386 h 2155"/>
                  <a:gd name="T64" fmla="*/ 72 w 761"/>
                  <a:gd name="T65" fmla="*/ 478 h 2155"/>
                  <a:gd name="T66" fmla="*/ 436 w 761"/>
                  <a:gd name="T67" fmla="*/ 406 h 2155"/>
                  <a:gd name="T68" fmla="*/ 464 w 761"/>
                  <a:gd name="T69" fmla="*/ 422 h 2155"/>
                  <a:gd name="T70" fmla="*/ 540 w 761"/>
                  <a:gd name="T71" fmla="*/ 522 h 2155"/>
                  <a:gd name="T72" fmla="*/ 168 w 761"/>
                  <a:gd name="T73" fmla="*/ 634 h 2155"/>
                  <a:gd name="T74" fmla="*/ 368 w 761"/>
                  <a:gd name="T75" fmla="*/ 518 h 2155"/>
                  <a:gd name="T76" fmla="*/ 616 w 761"/>
                  <a:gd name="T77" fmla="*/ 1158 h 2155"/>
                  <a:gd name="T78" fmla="*/ 536 w 761"/>
                  <a:gd name="T79" fmla="*/ 1226 h 2155"/>
                  <a:gd name="T80" fmla="*/ 460 w 761"/>
                  <a:gd name="T81" fmla="*/ 1350 h 2155"/>
                  <a:gd name="T82" fmla="*/ 408 w 761"/>
                  <a:gd name="T83" fmla="*/ 1438 h 2155"/>
                  <a:gd name="T84" fmla="*/ 468 w 761"/>
                  <a:gd name="T85" fmla="*/ 1458 h 2155"/>
                  <a:gd name="T86" fmla="*/ 548 w 761"/>
                  <a:gd name="T87" fmla="*/ 1362 h 2155"/>
                  <a:gd name="T88" fmla="*/ 620 w 761"/>
                  <a:gd name="T89" fmla="*/ 1222 h 2155"/>
                  <a:gd name="T90" fmla="*/ 640 w 761"/>
                  <a:gd name="T91" fmla="*/ 1150 h 2155"/>
                  <a:gd name="T92" fmla="*/ 116 w 761"/>
                  <a:gd name="T93" fmla="*/ 1658 h 2155"/>
                  <a:gd name="T94" fmla="*/ 192 w 761"/>
                  <a:gd name="T95" fmla="*/ 1770 h 2155"/>
                  <a:gd name="T96" fmla="*/ 272 w 761"/>
                  <a:gd name="T97" fmla="*/ 1882 h 2155"/>
                  <a:gd name="T98" fmla="*/ 284 w 761"/>
                  <a:gd name="T99" fmla="*/ 1806 h 2155"/>
                  <a:gd name="T100" fmla="*/ 252 w 761"/>
                  <a:gd name="T101" fmla="*/ 1746 h 2155"/>
                  <a:gd name="T102" fmla="*/ 256 w 761"/>
                  <a:gd name="T103" fmla="*/ 1694 h 2155"/>
                  <a:gd name="T104" fmla="*/ 220 w 761"/>
                  <a:gd name="T105" fmla="*/ 1638 h 2155"/>
                  <a:gd name="T106" fmla="*/ 152 w 761"/>
                  <a:gd name="T107" fmla="*/ 1478 h 2155"/>
                  <a:gd name="T108" fmla="*/ 80 w 761"/>
                  <a:gd name="T109" fmla="*/ 1378 h 2155"/>
                  <a:gd name="T110" fmla="*/ 524 w 761"/>
                  <a:gd name="T111" fmla="*/ 1438 h 2155"/>
                  <a:gd name="T112" fmla="*/ 288 w 761"/>
                  <a:gd name="T113" fmla="*/ 1626 h 2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1" h="2155">
                    <a:moveTo>
                      <a:pt x="572" y="22"/>
                    </a:moveTo>
                    <a:cubicBezTo>
                      <a:pt x="579" y="94"/>
                      <a:pt x="598" y="135"/>
                      <a:pt x="576" y="202"/>
                    </a:cubicBezTo>
                    <a:cubicBezTo>
                      <a:pt x="663" y="203"/>
                      <a:pt x="761" y="209"/>
                      <a:pt x="708" y="314"/>
                    </a:cubicBezTo>
                    <a:cubicBezTo>
                      <a:pt x="705" y="321"/>
                      <a:pt x="694" y="325"/>
                      <a:pt x="688" y="334"/>
                    </a:cubicBezTo>
                    <a:cubicBezTo>
                      <a:pt x="682" y="343"/>
                      <a:pt x="679" y="359"/>
                      <a:pt x="676" y="362"/>
                    </a:cubicBezTo>
                    <a:cubicBezTo>
                      <a:pt x="672" y="366"/>
                      <a:pt x="665" y="360"/>
                      <a:pt x="656" y="366"/>
                    </a:cubicBezTo>
                    <a:cubicBezTo>
                      <a:pt x="651" y="369"/>
                      <a:pt x="651" y="380"/>
                      <a:pt x="648" y="382"/>
                    </a:cubicBezTo>
                    <a:cubicBezTo>
                      <a:pt x="637" y="389"/>
                      <a:pt x="619" y="385"/>
                      <a:pt x="616" y="398"/>
                    </a:cubicBezTo>
                    <a:cubicBezTo>
                      <a:pt x="635" y="421"/>
                      <a:pt x="667" y="425"/>
                      <a:pt x="684" y="450"/>
                    </a:cubicBezTo>
                    <a:cubicBezTo>
                      <a:pt x="694" y="464"/>
                      <a:pt x="694" y="485"/>
                      <a:pt x="700" y="502"/>
                    </a:cubicBezTo>
                    <a:cubicBezTo>
                      <a:pt x="705" y="516"/>
                      <a:pt x="713" y="527"/>
                      <a:pt x="716" y="542"/>
                    </a:cubicBezTo>
                    <a:cubicBezTo>
                      <a:pt x="711" y="558"/>
                      <a:pt x="700" y="568"/>
                      <a:pt x="688" y="578"/>
                    </a:cubicBezTo>
                    <a:cubicBezTo>
                      <a:pt x="610" y="573"/>
                      <a:pt x="550" y="590"/>
                      <a:pt x="488" y="558"/>
                    </a:cubicBezTo>
                    <a:cubicBezTo>
                      <a:pt x="471" y="577"/>
                      <a:pt x="467" y="609"/>
                      <a:pt x="460" y="638"/>
                    </a:cubicBezTo>
                    <a:cubicBezTo>
                      <a:pt x="436" y="674"/>
                      <a:pt x="414" y="712"/>
                      <a:pt x="376" y="734"/>
                    </a:cubicBezTo>
                    <a:cubicBezTo>
                      <a:pt x="376" y="792"/>
                      <a:pt x="369" y="889"/>
                      <a:pt x="348" y="938"/>
                    </a:cubicBezTo>
                    <a:cubicBezTo>
                      <a:pt x="355" y="1040"/>
                      <a:pt x="332" y="1136"/>
                      <a:pt x="332" y="1226"/>
                    </a:cubicBezTo>
                    <a:cubicBezTo>
                      <a:pt x="332" y="1263"/>
                      <a:pt x="344" y="1303"/>
                      <a:pt x="328" y="1334"/>
                    </a:cubicBezTo>
                    <a:cubicBezTo>
                      <a:pt x="349" y="1384"/>
                      <a:pt x="311" y="1422"/>
                      <a:pt x="328" y="1474"/>
                    </a:cubicBezTo>
                    <a:cubicBezTo>
                      <a:pt x="344" y="1464"/>
                      <a:pt x="342" y="1435"/>
                      <a:pt x="360" y="1426"/>
                    </a:cubicBezTo>
                    <a:cubicBezTo>
                      <a:pt x="357" y="1412"/>
                      <a:pt x="366" y="1411"/>
                      <a:pt x="364" y="1398"/>
                    </a:cubicBezTo>
                    <a:cubicBezTo>
                      <a:pt x="376" y="1392"/>
                      <a:pt x="380" y="1380"/>
                      <a:pt x="392" y="1374"/>
                    </a:cubicBezTo>
                    <a:cubicBezTo>
                      <a:pt x="403" y="1325"/>
                      <a:pt x="441" y="1303"/>
                      <a:pt x="456" y="1258"/>
                    </a:cubicBezTo>
                    <a:cubicBezTo>
                      <a:pt x="480" y="1253"/>
                      <a:pt x="482" y="1225"/>
                      <a:pt x="496" y="1210"/>
                    </a:cubicBezTo>
                    <a:cubicBezTo>
                      <a:pt x="506" y="1199"/>
                      <a:pt x="527" y="1185"/>
                      <a:pt x="540" y="1174"/>
                    </a:cubicBezTo>
                    <a:cubicBezTo>
                      <a:pt x="573" y="1146"/>
                      <a:pt x="601" y="1124"/>
                      <a:pt x="648" y="1106"/>
                    </a:cubicBezTo>
                    <a:cubicBezTo>
                      <a:pt x="667" y="1091"/>
                      <a:pt x="678" y="1069"/>
                      <a:pt x="716" y="1074"/>
                    </a:cubicBezTo>
                    <a:cubicBezTo>
                      <a:pt x="726" y="1146"/>
                      <a:pt x="667" y="1182"/>
                      <a:pt x="656" y="1246"/>
                    </a:cubicBezTo>
                    <a:cubicBezTo>
                      <a:pt x="632" y="1268"/>
                      <a:pt x="625" y="1309"/>
                      <a:pt x="600" y="1330"/>
                    </a:cubicBezTo>
                    <a:cubicBezTo>
                      <a:pt x="597" y="1362"/>
                      <a:pt x="576" y="1376"/>
                      <a:pt x="572" y="1406"/>
                    </a:cubicBezTo>
                    <a:cubicBezTo>
                      <a:pt x="557" y="1420"/>
                      <a:pt x="541" y="1434"/>
                      <a:pt x="536" y="1458"/>
                    </a:cubicBezTo>
                    <a:cubicBezTo>
                      <a:pt x="516" y="1466"/>
                      <a:pt x="503" y="1481"/>
                      <a:pt x="492" y="1498"/>
                    </a:cubicBezTo>
                    <a:cubicBezTo>
                      <a:pt x="425" y="1518"/>
                      <a:pt x="381" y="1560"/>
                      <a:pt x="328" y="1594"/>
                    </a:cubicBezTo>
                    <a:cubicBezTo>
                      <a:pt x="328" y="1641"/>
                      <a:pt x="320" y="1695"/>
                      <a:pt x="328" y="1746"/>
                    </a:cubicBezTo>
                    <a:cubicBezTo>
                      <a:pt x="329" y="1754"/>
                      <a:pt x="327" y="1759"/>
                      <a:pt x="336" y="1758"/>
                    </a:cubicBezTo>
                    <a:cubicBezTo>
                      <a:pt x="336" y="1770"/>
                      <a:pt x="323" y="1769"/>
                      <a:pt x="328" y="1786"/>
                    </a:cubicBezTo>
                    <a:cubicBezTo>
                      <a:pt x="351" y="1867"/>
                      <a:pt x="324" y="1962"/>
                      <a:pt x="336" y="2042"/>
                    </a:cubicBezTo>
                    <a:cubicBezTo>
                      <a:pt x="339" y="2059"/>
                      <a:pt x="351" y="2074"/>
                      <a:pt x="352" y="2090"/>
                    </a:cubicBezTo>
                    <a:cubicBezTo>
                      <a:pt x="354" y="2115"/>
                      <a:pt x="343" y="2134"/>
                      <a:pt x="340" y="2154"/>
                    </a:cubicBezTo>
                    <a:cubicBezTo>
                      <a:pt x="297" y="2155"/>
                      <a:pt x="314" y="2108"/>
                      <a:pt x="312" y="2090"/>
                    </a:cubicBezTo>
                    <a:cubicBezTo>
                      <a:pt x="310" y="2075"/>
                      <a:pt x="299" y="2052"/>
                      <a:pt x="296" y="2034"/>
                    </a:cubicBezTo>
                    <a:cubicBezTo>
                      <a:pt x="290" y="1995"/>
                      <a:pt x="288" y="1987"/>
                      <a:pt x="264" y="1958"/>
                    </a:cubicBezTo>
                    <a:cubicBezTo>
                      <a:pt x="259" y="1952"/>
                      <a:pt x="251" y="1946"/>
                      <a:pt x="244" y="1938"/>
                    </a:cubicBezTo>
                    <a:cubicBezTo>
                      <a:pt x="230" y="1922"/>
                      <a:pt x="222" y="1902"/>
                      <a:pt x="208" y="1882"/>
                    </a:cubicBezTo>
                    <a:cubicBezTo>
                      <a:pt x="200" y="1870"/>
                      <a:pt x="185" y="1862"/>
                      <a:pt x="176" y="1850"/>
                    </a:cubicBezTo>
                    <a:cubicBezTo>
                      <a:pt x="167" y="1838"/>
                      <a:pt x="161" y="1816"/>
                      <a:pt x="148" y="1802"/>
                    </a:cubicBezTo>
                    <a:cubicBezTo>
                      <a:pt x="130" y="1782"/>
                      <a:pt x="117" y="1750"/>
                      <a:pt x="104" y="1718"/>
                    </a:cubicBezTo>
                    <a:cubicBezTo>
                      <a:pt x="95" y="1697"/>
                      <a:pt x="81" y="1677"/>
                      <a:pt x="72" y="1654"/>
                    </a:cubicBezTo>
                    <a:cubicBezTo>
                      <a:pt x="62" y="1630"/>
                      <a:pt x="49" y="1604"/>
                      <a:pt x="44" y="1586"/>
                    </a:cubicBezTo>
                    <a:cubicBezTo>
                      <a:pt x="39" y="1566"/>
                      <a:pt x="41" y="1540"/>
                      <a:pt x="36" y="1518"/>
                    </a:cubicBezTo>
                    <a:cubicBezTo>
                      <a:pt x="29" y="1488"/>
                      <a:pt x="14" y="1464"/>
                      <a:pt x="16" y="1430"/>
                    </a:cubicBezTo>
                    <a:cubicBezTo>
                      <a:pt x="16" y="1418"/>
                      <a:pt x="8" y="1414"/>
                      <a:pt x="4" y="1406"/>
                    </a:cubicBezTo>
                    <a:cubicBezTo>
                      <a:pt x="10" y="1362"/>
                      <a:pt x="1" y="1311"/>
                      <a:pt x="0" y="1266"/>
                    </a:cubicBezTo>
                    <a:cubicBezTo>
                      <a:pt x="3" y="1263"/>
                      <a:pt x="11" y="1264"/>
                      <a:pt x="12" y="1258"/>
                    </a:cubicBezTo>
                    <a:cubicBezTo>
                      <a:pt x="68" y="1272"/>
                      <a:pt x="75" y="1336"/>
                      <a:pt x="124" y="1358"/>
                    </a:cubicBezTo>
                    <a:cubicBezTo>
                      <a:pt x="127" y="1377"/>
                      <a:pt x="143" y="1384"/>
                      <a:pt x="156" y="1394"/>
                    </a:cubicBezTo>
                    <a:cubicBezTo>
                      <a:pt x="184" y="1437"/>
                      <a:pt x="216" y="1475"/>
                      <a:pt x="240" y="1522"/>
                    </a:cubicBezTo>
                    <a:cubicBezTo>
                      <a:pt x="244" y="1565"/>
                      <a:pt x="271" y="1584"/>
                      <a:pt x="280" y="1622"/>
                    </a:cubicBezTo>
                    <a:cubicBezTo>
                      <a:pt x="298" y="1608"/>
                      <a:pt x="281" y="1588"/>
                      <a:pt x="280" y="1570"/>
                    </a:cubicBezTo>
                    <a:cubicBezTo>
                      <a:pt x="279" y="1545"/>
                      <a:pt x="279" y="1510"/>
                      <a:pt x="280" y="1482"/>
                    </a:cubicBezTo>
                    <a:cubicBezTo>
                      <a:pt x="280" y="1473"/>
                      <a:pt x="287" y="1466"/>
                      <a:pt x="288" y="1458"/>
                    </a:cubicBezTo>
                    <a:cubicBezTo>
                      <a:pt x="294" y="1422"/>
                      <a:pt x="281" y="1381"/>
                      <a:pt x="284" y="1346"/>
                    </a:cubicBezTo>
                    <a:cubicBezTo>
                      <a:pt x="285" y="1331"/>
                      <a:pt x="295" y="1317"/>
                      <a:pt x="296" y="1302"/>
                    </a:cubicBezTo>
                    <a:cubicBezTo>
                      <a:pt x="297" y="1284"/>
                      <a:pt x="294" y="1252"/>
                      <a:pt x="288" y="1230"/>
                    </a:cubicBezTo>
                    <a:cubicBezTo>
                      <a:pt x="303" y="1195"/>
                      <a:pt x="290" y="1131"/>
                      <a:pt x="308" y="1098"/>
                    </a:cubicBezTo>
                    <a:cubicBezTo>
                      <a:pt x="311" y="1086"/>
                      <a:pt x="297" y="1090"/>
                      <a:pt x="300" y="1078"/>
                    </a:cubicBezTo>
                    <a:cubicBezTo>
                      <a:pt x="314" y="1067"/>
                      <a:pt x="306" y="1033"/>
                      <a:pt x="308" y="1010"/>
                    </a:cubicBezTo>
                    <a:cubicBezTo>
                      <a:pt x="309" y="996"/>
                      <a:pt x="315" y="982"/>
                      <a:pt x="316" y="970"/>
                    </a:cubicBezTo>
                    <a:cubicBezTo>
                      <a:pt x="317" y="956"/>
                      <a:pt x="310" y="940"/>
                      <a:pt x="312" y="926"/>
                    </a:cubicBezTo>
                    <a:cubicBezTo>
                      <a:pt x="313" y="914"/>
                      <a:pt x="323" y="902"/>
                      <a:pt x="324" y="890"/>
                    </a:cubicBezTo>
                    <a:cubicBezTo>
                      <a:pt x="330" y="831"/>
                      <a:pt x="333" y="780"/>
                      <a:pt x="336" y="710"/>
                    </a:cubicBezTo>
                    <a:cubicBezTo>
                      <a:pt x="338" y="694"/>
                      <a:pt x="320" y="700"/>
                      <a:pt x="316" y="690"/>
                    </a:cubicBezTo>
                    <a:cubicBezTo>
                      <a:pt x="302" y="668"/>
                      <a:pt x="301" y="633"/>
                      <a:pt x="296" y="602"/>
                    </a:cubicBezTo>
                    <a:cubicBezTo>
                      <a:pt x="276" y="605"/>
                      <a:pt x="267" y="618"/>
                      <a:pt x="264" y="638"/>
                    </a:cubicBezTo>
                    <a:cubicBezTo>
                      <a:pt x="243" y="632"/>
                      <a:pt x="247" y="650"/>
                      <a:pt x="240" y="658"/>
                    </a:cubicBezTo>
                    <a:cubicBezTo>
                      <a:pt x="235" y="663"/>
                      <a:pt x="214" y="672"/>
                      <a:pt x="204" y="678"/>
                    </a:cubicBezTo>
                    <a:cubicBezTo>
                      <a:pt x="168" y="700"/>
                      <a:pt x="167" y="700"/>
                      <a:pt x="144" y="666"/>
                    </a:cubicBezTo>
                    <a:cubicBezTo>
                      <a:pt x="136" y="654"/>
                      <a:pt x="126" y="645"/>
                      <a:pt x="124" y="634"/>
                    </a:cubicBezTo>
                    <a:cubicBezTo>
                      <a:pt x="117" y="586"/>
                      <a:pt x="160" y="541"/>
                      <a:pt x="180" y="514"/>
                    </a:cubicBezTo>
                    <a:cubicBezTo>
                      <a:pt x="151" y="461"/>
                      <a:pt x="90" y="532"/>
                      <a:pt x="32" y="518"/>
                    </a:cubicBezTo>
                    <a:cubicBezTo>
                      <a:pt x="32" y="508"/>
                      <a:pt x="25" y="504"/>
                      <a:pt x="20" y="498"/>
                    </a:cubicBezTo>
                    <a:cubicBezTo>
                      <a:pt x="25" y="456"/>
                      <a:pt x="43" y="432"/>
                      <a:pt x="64" y="402"/>
                    </a:cubicBezTo>
                    <a:cubicBezTo>
                      <a:pt x="75" y="387"/>
                      <a:pt x="79" y="372"/>
                      <a:pt x="88" y="366"/>
                    </a:cubicBezTo>
                    <a:cubicBezTo>
                      <a:pt x="111" y="350"/>
                      <a:pt x="144" y="358"/>
                      <a:pt x="168" y="338"/>
                    </a:cubicBezTo>
                    <a:cubicBezTo>
                      <a:pt x="154" y="312"/>
                      <a:pt x="130" y="280"/>
                      <a:pt x="124" y="238"/>
                    </a:cubicBezTo>
                    <a:cubicBezTo>
                      <a:pt x="119" y="205"/>
                      <a:pt x="121" y="188"/>
                      <a:pt x="132" y="170"/>
                    </a:cubicBezTo>
                    <a:cubicBezTo>
                      <a:pt x="142" y="154"/>
                      <a:pt x="145" y="149"/>
                      <a:pt x="156" y="126"/>
                    </a:cubicBezTo>
                    <a:cubicBezTo>
                      <a:pt x="166" y="106"/>
                      <a:pt x="174" y="106"/>
                      <a:pt x="184" y="90"/>
                    </a:cubicBezTo>
                    <a:cubicBezTo>
                      <a:pt x="263" y="94"/>
                      <a:pt x="297" y="142"/>
                      <a:pt x="344" y="178"/>
                    </a:cubicBezTo>
                    <a:cubicBezTo>
                      <a:pt x="368" y="166"/>
                      <a:pt x="359" y="137"/>
                      <a:pt x="368" y="118"/>
                    </a:cubicBezTo>
                    <a:cubicBezTo>
                      <a:pt x="380" y="92"/>
                      <a:pt x="409" y="80"/>
                      <a:pt x="416" y="54"/>
                    </a:cubicBezTo>
                    <a:cubicBezTo>
                      <a:pt x="442" y="45"/>
                      <a:pt x="466" y="13"/>
                      <a:pt x="496" y="6"/>
                    </a:cubicBezTo>
                    <a:cubicBezTo>
                      <a:pt x="525" y="0"/>
                      <a:pt x="543" y="11"/>
                      <a:pt x="572" y="22"/>
                    </a:cubicBezTo>
                    <a:close/>
                    <a:moveTo>
                      <a:pt x="340" y="326"/>
                    </a:moveTo>
                    <a:cubicBezTo>
                      <a:pt x="330" y="324"/>
                      <a:pt x="328" y="314"/>
                      <a:pt x="316" y="314"/>
                    </a:cubicBezTo>
                    <a:cubicBezTo>
                      <a:pt x="269" y="361"/>
                      <a:pt x="280" y="463"/>
                      <a:pt x="348" y="478"/>
                    </a:cubicBezTo>
                    <a:cubicBezTo>
                      <a:pt x="356" y="462"/>
                      <a:pt x="389" y="471"/>
                      <a:pt x="400" y="458"/>
                    </a:cubicBezTo>
                    <a:cubicBezTo>
                      <a:pt x="392" y="458"/>
                      <a:pt x="403" y="443"/>
                      <a:pt x="404" y="438"/>
                    </a:cubicBezTo>
                    <a:cubicBezTo>
                      <a:pt x="390" y="432"/>
                      <a:pt x="371" y="424"/>
                      <a:pt x="364" y="442"/>
                    </a:cubicBezTo>
                    <a:cubicBezTo>
                      <a:pt x="376" y="452"/>
                      <a:pt x="381" y="436"/>
                      <a:pt x="384" y="442"/>
                    </a:cubicBezTo>
                    <a:cubicBezTo>
                      <a:pt x="376" y="471"/>
                      <a:pt x="321" y="452"/>
                      <a:pt x="316" y="430"/>
                    </a:cubicBezTo>
                    <a:cubicBezTo>
                      <a:pt x="326" y="420"/>
                      <a:pt x="325" y="438"/>
                      <a:pt x="340" y="434"/>
                    </a:cubicBezTo>
                    <a:cubicBezTo>
                      <a:pt x="337" y="419"/>
                      <a:pt x="346" y="416"/>
                      <a:pt x="360" y="418"/>
                    </a:cubicBezTo>
                    <a:cubicBezTo>
                      <a:pt x="350" y="405"/>
                      <a:pt x="350" y="406"/>
                      <a:pt x="344" y="390"/>
                    </a:cubicBezTo>
                    <a:cubicBezTo>
                      <a:pt x="350" y="390"/>
                      <a:pt x="358" y="391"/>
                      <a:pt x="356" y="382"/>
                    </a:cubicBezTo>
                    <a:cubicBezTo>
                      <a:pt x="361" y="369"/>
                      <a:pt x="343" y="379"/>
                      <a:pt x="348" y="366"/>
                    </a:cubicBezTo>
                    <a:cubicBezTo>
                      <a:pt x="341" y="368"/>
                      <a:pt x="331" y="368"/>
                      <a:pt x="328" y="374"/>
                    </a:cubicBezTo>
                    <a:cubicBezTo>
                      <a:pt x="334" y="375"/>
                      <a:pt x="332" y="384"/>
                      <a:pt x="332" y="390"/>
                    </a:cubicBezTo>
                    <a:cubicBezTo>
                      <a:pt x="319" y="393"/>
                      <a:pt x="315" y="405"/>
                      <a:pt x="304" y="410"/>
                    </a:cubicBezTo>
                    <a:cubicBezTo>
                      <a:pt x="300" y="402"/>
                      <a:pt x="304" y="387"/>
                      <a:pt x="296" y="374"/>
                    </a:cubicBezTo>
                    <a:cubicBezTo>
                      <a:pt x="311" y="377"/>
                      <a:pt x="305" y="359"/>
                      <a:pt x="316" y="358"/>
                    </a:cubicBezTo>
                    <a:cubicBezTo>
                      <a:pt x="328" y="357"/>
                      <a:pt x="330" y="373"/>
                      <a:pt x="340" y="362"/>
                    </a:cubicBezTo>
                    <a:cubicBezTo>
                      <a:pt x="338" y="353"/>
                      <a:pt x="323" y="336"/>
                      <a:pt x="336" y="326"/>
                    </a:cubicBezTo>
                    <a:cubicBezTo>
                      <a:pt x="336" y="328"/>
                      <a:pt x="339" y="331"/>
                      <a:pt x="340" y="326"/>
                    </a:cubicBezTo>
                    <a:close/>
                    <a:moveTo>
                      <a:pt x="392" y="158"/>
                    </a:moveTo>
                    <a:cubicBezTo>
                      <a:pt x="407" y="179"/>
                      <a:pt x="379" y="196"/>
                      <a:pt x="388" y="210"/>
                    </a:cubicBezTo>
                    <a:cubicBezTo>
                      <a:pt x="426" y="198"/>
                      <a:pt x="470" y="222"/>
                      <a:pt x="500" y="242"/>
                    </a:cubicBezTo>
                    <a:cubicBezTo>
                      <a:pt x="536" y="207"/>
                      <a:pt x="552" y="125"/>
                      <a:pt x="532" y="58"/>
                    </a:cubicBezTo>
                    <a:cubicBezTo>
                      <a:pt x="458" y="49"/>
                      <a:pt x="426" y="114"/>
                      <a:pt x="392" y="158"/>
                    </a:cubicBezTo>
                    <a:close/>
                    <a:moveTo>
                      <a:pt x="192" y="134"/>
                    </a:moveTo>
                    <a:cubicBezTo>
                      <a:pt x="127" y="190"/>
                      <a:pt x="166" y="325"/>
                      <a:pt x="260" y="326"/>
                    </a:cubicBezTo>
                    <a:cubicBezTo>
                      <a:pt x="274" y="289"/>
                      <a:pt x="305" y="270"/>
                      <a:pt x="324" y="238"/>
                    </a:cubicBezTo>
                    <a:cubicBezTo>
                      <a:pt x="295" y="189"/>
                      <a:pt x="255" y="150"/>
                      <a:pt x="192" y="134"/>
                    </a:cubicBezTo>
                    <a:close/>
                    <a:moveTo>
                      <a:pt x="528" y="294"/>
                    </a:moveTo>
                    <a:cubicBezTo>
                      <a:pt x="541" y="314"/>
                      <a:pt x="539" y="350"/>
                      <a:pt x="556" y="366"/>
                    </a:cubicBezTo>
                    <a:cubicBezTo>
                      <a:pt x="621" y="359"/>
                      <a:pt x="669" y="335"/>
                      <a:pt x="668" y="262"/>
                    </a:cubicBezTo>
                    <a:cubicBezTo>
                      <a:pt x="610" y="239"/>
                      <a:pt x="555" y="253"/>
                      <a:pt x="528" y="294"/>
                    </a:cubicBezTo>
                    <a:close/>
                    <a:moveTo>
                      <a:pt x="372" y="330"/>
                    </a:moveTo>
                    <a:cubicBezTo>
                      <a:pt x="390" y="337"/>
                      <a:pt x="377" y="314"/>
                      <a:pt x="392" y="318"/>
                    </a:cubicBezTo>
                    <a:cubicBezTo>
                      <a:pt x="393" y="339"/>
                      <a:pt x="395" y="338"/>
                      <a:pt x="392" y="358"/>
                    </a:cubicBezTo>
                    <a:cubicBezTo>
                      <a:pt x="421" y="361"/>
                      <a:pt x="390" y="351"/>
                      <a:pt x="408" y="346"/>
                    </a:cubicBezTo>
                    <a:cubicBezTo>
                      <a:pt x="414" y="358"/>
                      <a:pt x="427" y="367"/>
                      <a:pt x="420" y="382"/>
                    </a:cubicBezTo>
                    <a:cubicBezTo>
                      <a:pt x="429" y="380"/>
                      <a:pt x="445" y="364"/>
                      <a:pt x="452" y="374"/>
                    </a:cubicBezTo>
                    <a:cubicBezTo>
                      <a:pt x="449" y="382"/>
                      <a:pt x="433" y="377"/>
                      <a:pt x="432" y="386"/>
                    </a:cubicBezTo>
                    <a:cubicBezTo>
                      <a:pt x="455" y="404"/>
                      <a:pt x="462" y="371"/>
                      <a:pt x="468" y="354"/>
                    </a:cubicBezTo>
                    <a:cubicBezTo>
                      <a:pt x="443" y="354"/>
                      <a:pt x="453" y="336"/>
                      <a:pt x="452" y="318"/>
                    </a:cubicBezTo>
                    <a:cubicBezTo>
                      <a:pt x="437" y="314"/>
                      <a:pt x="420" y="312"/>
                      <a:pt x="416" y="298"/>
                    </a:cubicBezTo>
                    <a:cubicBezTo>
                      <a:pt x="415" y="305"/>
                      <a:pt x="402" y="300"/>
                      <a:pt x="400" y="306"/>
                    </a:cubicBezTo>
                    <a:cubicBezTo>
                      <a:pt x="406" y="288"/>
                      <a:pt x="383" y="299"/>
                      <a:pt x="384" y="286"/>
                    </a:cubicBezTo>
                    <a:cubicBezTo>
                      <a:pt x="386" y="281"/>
                      <a:pt x="388" y="277"/>
                      <a:pt x="392" y="274"/>
                    </a:cubicBezTo>
                    <a:cubicBezTo>
                      <a:pt x="407" y="280"/>
                      <a:pt x="423" y="286"/>
                      <a:pt x="424" y="306"/>
                    </a:cubicBezTo>
                    <a:cubicBezTo>
                      <a:pt x="439" y="298"/>
                      <a:pt x="442" y="301"/>
                      <a:pt x="460" y="306"/>
                    </a:cubicBezTo>
                    <a:cubicBezTo>
                      <a:pt x="464" y="287"/>
                      <a:pt x="447" y="290"/>
                      <a:pt x="432" y="290"/>
                    </a:cubicBezTo>
                    <a:cubicBezTo>
                      <a:pt x="429" y="265"/>
                      <a:pt x="402" y="264"/>
                      <a:pt x="376" y="262"/>
                    </a:cubicBezTo>
                    <a:cubicBezTo>
                      <a:pt x="376" y="284"/>
                      <a:pt x="358" y="289"/>
                      <a:pt x="336" y="290"/>
                    </a:cubicBezTo>
                    <a:cubicBezTo>
                      <a:pt x="337" y="302"/>
                      <a:pt x="327" y="302"/>
                      <a:pt x="328" y="314"/>
                    </a:cubicBezTo>
                    <a:cubicBezTo>
                      <a:pt x="336" y="316"/>
                      <a:pt x="338" y="323"/>
                      <a:pt x="348" y="322"/>
                    </a:cubicBezTo>
                    <a:cubicBezTo>
                      <a:pt x="348" y="311"/>
                      <a:pt x="346" y="298"/>
                      <a:pt x="356" y="298"/>
                    </a:cubicBezTo>
                    <a:cubicBezTo>
                      <a:pt x="373" y="302"/>
                      <a:pt x="380" y="297"/>
                      <a:pt x="396" y="306"/>
                    </a:cubicBezTo>
                    <a:cubicBezTo>
                      <a:pt x="384" y="310"/>
                      <a:pt x="376" y="318"/>
                      <a:pt x="372" y="330"/>
                    </a:cubicBezTo>
                    <a:close/>
                    <a:moveTo>
                      <a:pt x="388" y="362"/>
                    </a:moveTo>
                    <a:cubicBezTo>
                      <a:pt x="391" y="351"/>
                      <a:pt x="382" y="352"/>
                      <a:pt x="384" y="342"/>
                    </a:cubicBezTo>
                    <a:cubicBezTo>
                      <a:pt x="365" y="345"/>
                      <a:pt x="356" y="338"/>
                      <a:pt x="344" y="334"/>
                    </a:cubicBezTo>
                    <a:cubicBezTo>
                      <a:pt x="350" y="361"/>
                      <a:pt x="364" y="355"/>
                      <a:pt x="388" y="362"/>
                    </a:cubicBezTo>
                    <a:close/>
                    <a:moveTo>
                      <a:pt x="360" y="374"/>
                    </a:moveTo>
                    <a:cubicBezTo>
                      <a:pt x="365" y="388"/>
                      <a:pt x="389" y="390"/>
                      <a:pt x="380" y="406"/>
                    </a:cubicBezTo>
                    <a:cubicBezTo>
                      <a:pt x="394" y="404"/>
                      <a:pt x="402" y="408"/>
                      <a:pt x="412" y="410"/>
                    </a:cubicBezTo>
                    <a:cubicBezTo>
                      <a:pt x="396" y="394"/>
                      <a:pt x="409" y="382"/>
                      <a:pt x="408" y="370"/>
                    </a:cubicBezTo>
                    <a:cubicBezTo>
                      <a:pt x="407" y="375"/>
                      <a:pt x="404" y="372"/>
                      <a:pt x="400" y="370"/>
                    </a:cubicBezTo>
                    <a:cubicBezTo>
                      <a:pt x="398" y="378"/>
                      <a:pt x="399" y="387"/>
                      <a:pt x="388" y="386"/>
                    </a:cubicBezTo>
                    <a:cubicBezTo>
                      <a:pt x="387" y="378"/>
                      <a:pt x="393" y="377"/>
                      <a:pt x="392" y="370"/>
                    </a:cubicBezTo>
                    <a:cubicBezTo>
                      <a:pt x="380" y="380"/>
                      <a:pt x="365" y="357"/>
                      <a:pt x="360" y="374"/>
                    </a:cubicBezTo>
                    <a:close/>
                    <a:moveTo>
                      <a:pt x="120" y="390"/>
                    </a:moveTo>
                    <a:cubicBezTo>
                      <a:pt x="110" y="400"/>
                      <a:pt x="106" y="416"/>
                      <a:pt x="84" y="414"/>
                    </a:cubicBezTo>
                    <a:cubicBezTo>
                      <a:pt x="89" y="443"/>
                      <a:pt x="61" y="457"/>
                      <a:pt x="72" y="478"/>
                    </a:cubicBezTo>
                    <a:cubicBezTo>
                      <a:pt x="124" y="462"/>
                      <a:pt x="195" y="465"/>
                      <a:pt x="244" y="446"/>
                    </a:cubicBezTo>
                    <a:cubicBezTo>
                      <a:pt x="249" y="421"/>
                      <a:pt x="235" y="415"/>
                      <a:pt x="236" y="394"/>
                    </a:cubicBezTo>
                    <a:cubicBezTo>
                      <a:pt x="208" y="374"/>
                      <a:pt x="156" y="384"/>
                      <a:pt x="120" y="390"/>
                    </a:cubicBezTo>
                    <a:close/>
                    <a:moveTo>
                      <a:pt x="420" y="410"/>
                    </a:moveTo>
                    <a:cubicBezTo>
                      <a:pt x="426" y="409"/>
                      <a:pt x="435" y="411"/>
                      <a:pt x="436" y="406"/>
                    </a:cubicBezTo>
                    <a:cubicBezTo>
                      <a:pt x="415" y="405"/>
                      <a:pt x="428" y="391"/>
                      <a:pt x="416" y="386"/>
                    </a:cubicBezTo>
                    <a:cubicBezTo>
                      <a:pt x="407" y="394"/>
                      <a:pt x="421" y="398"/>
                      <a:pt x="420" y="410"/>
                    </a:cubicBezTo>
                    <a:close/>
                    <a:moveTo>
                      <a:pt x="476" y="430"/>
                    </a:moveTo>
                    <a:cubicBezTo>
                      <a:pt x="476" y="426"/>
                      <a:pt x="476" y="422"/>
                      <a:pt x="476" y="418"/>
                    </a:cubicBezTo>
                    <a:cubicBezTo>
                      <a:pt x="471" y="419"/>
                      <a:pt x="465" y="417"/>
                      <a:pt x="464" y="422"/>
                    </a:cubicBezTo>
                    <a:cubicBezTo>
                      <a:pt x="470" y="422"/>
                      <a:pt x="467" y="432"/>
                      <a:pt x="476" y="430"/>
                    </a:cubicBezTo>
                    <a:close/>
                    <a:moveTo>
                      <a:pt x="660" y="490"/>
                    </a:moveTo>
                    <a:cubicBezTo>
                      <a:pt x="620" y="466"/>
                      <a:pt x="589" y="433"/>
                      <a:pt x="524" y="434"/>
                    </a:cubicBezTo>
                    <a:cubicBezTo>
                      <a:pt x="517" y="455"/>
                      <a:pt x="498" y="464"/>
                      <a:pt x="492" y="486"/>
                    </a:cubicBezTo>
                    <a:cubicBezTo>
                      <a:pt x="495" y="511"/>
                      <a:pt x="526" y="508"/>
                      <a:pt x="540" y="522"/>
                    </a:cubicBezTo>
                    <a:cubicBezTo>
                      <a:pt x="560" y="542"/>
                      <a:pt x="650" y="531"/>
                      <a:pt x="664" y="518"/>
                    </a:cubicBezTo>
                    <a:cubicBezTo>
                      <a:pt x="660" y="503"/>
                      <a:pt x="655" y="508"/>
                      <a:pt x="660" y="490"/>
                    </a:cubicBezTo>
                    <a:close/>
                    <a:moveTo>
                      <a:pt x="260" y="486"/>
                    </a:moveTo>
                    <a:cubicBezTo>
                      <a:pt x="227" y="519"/>
                      <a:pt x="198" y="558"/>
                      <a:pt x="164" y="590"/>
                    </a:cubicBezTo>
                    <a:cubicBezTo>
                      <a:pt x="164" y="606"/>
                      <a:pt x="163" y="623"/>
                      <a:pt x="168" y="634"/>
                    </a:cubicBezTo>
                    <a:cubicBezTo>
                      <a:pt x="171" y="635"/>
                      <a:pt x="176" y="634"/>
                      <a:pt x="176" y="638"/>
                    </a:cubicBezTo>
                    <a:cubicBezTo>
                      <a:pt x="210" y="639"/>
                      <a:pt x="217" y="612"/>
                      <a:pt x="244" y="606"/>
                    </a:cubicBezTo>
                    <a:cubicBezTo>
                      <a:pt x="255" y="572"/>
                      <a:pt x="292" y="564"/>
                      <a:pt x="304" y="530"/>
                    </a:cubicBezTo>
                    <a:cubicBezTo>
                      <a:pt x="287" y="518"/>
                      <a:pt x="285" y="490"/>
                      <a:pt x="260" y="486"/>
                    </a:cubicBezTo>
                    <a:close/>
                    <a:moveTo>
                      <a:pt x="368" y="518"/>
                    </a:moveTo>
                    <a:cubicBezTo>
                      <a:pt x="343" y="549"/>
                      <a:pt x="326" y="609"/>
                      <a:pt x="348" y="654"/>
                    </a:cubicBezTo>
                    <a:cubicBezTo>
                      <a:pt x="367" y="655"/>
                      <a:pt x="375" y="667"/>
                      <a:pt x="392" y="670"/>
                    </a:cubicBezTo>
                    <a:cubicBezTo>
                      <a:pt x="422" y="632"/>
                      <a:pt x="447" y="568"/>
                      <a:pt x="448" y="514"/>
                    </a:cubicBezTo>
                    <a:cubicBezTo>
                      <a:pt x="412" y="515"/>
                      <a:pt x="400" y="515"/>
                      <a:pt x="368" y="518"/>
                    </a:cubicBezTo>
                    <a:close/>
                    <a:moveTo>
                      <a:pt x="616" y="1158"/>
                    </a:moveTo>
                    <a:cubicBezTo>
                      <a:pt x="615" y="1169"/>
                      <a:pt x="619" y="1185"/>
                      <a:pt x="608" y="1186"/>
                    </a:cubicBezTo>
                    <a:cubicBezTo>
                      <a:pt x="595" y="1176"/>
                      <a:pt x="586" y="1196"/>
                      <a:pt x="572" y="1198"/>
                    </a:cubicBezTo>
                    <a:cubicBezTo>
                      <a:pt x="573" y="1207"/>
                      <a:pt x="580" y="1215"/>
                      <a:pt x="572" y="1222"/>
                    </a:cubicBezTo>
                    <a:cubicBezTo>
                      <a:pt x="566" y="1220"/>
                      <a:pt x="562" y="1216"/>
                      <a:pt x="556" y="1214"/>
                    </a:cubicBezTo>
                    <a:cubicBezTo>
                      <a:pt x="554" y="1222"/>
                      <a:pt x="550" y="1229"/>
                      <a:pt x="536" y="1226"/>
                    </a:cubicBezTo>
                    <a:cubicBezTo>
                      <a:pt x="530" y="1233"/>
                      <a:pt x="536" y="1253"/>
                      <a:pt x="528" y="1258"/>
                    </a:cubicBezTo>
                    <a:cubicBezTo>
                      <a:pt x="522" y="1257"/>
                      <a:pt x="521" y="1251"/>
                      <a:pt x="516" y="1250"/>
                    </a:cubicBezTo>
                    <a:cubicBezTo>
                      <a:pt x="506" y="1274"/>
                      <a:pt x="473" y="1294"/>
                      <a:pt x="476" y="1318"/>
                    </a:cubicBezTo>
                    <a:cubicBezTo>
                      <a:pt x="467" y="1319"/>
                      <a:pt x="469" y="1332"/>
                      <a:pt x="456" y="1330"/>
                    </a:cubicBezTo>
                    <a:cubicBezTo>
                      <a:pt x="455" y="1339"/>
                      <a:pt x="457" y="1345"/>
                      <a:pt x="460" y="1350"/>
                    </a:cubicBezTo>
                    <a:cubicBezTo>
                      <a:pt x="455" y="1353"/>
                      <a:pt x="449" y="1355"/>
                      <a:pt x="440" y="1354"/>
                    </a:cubicBezTo>
                    <a:cubicBezTo>
                      <a:pt x="442" y="1375"/>
                      <a:pt x="439" y="1390"/>
                      <a:pt x="420" y="1390"/>
                    </a:cubicBezTo>
                    <a:cubicBezTo>
                      <a:pt x="418" y="1400"/>
                      <a:pt x="427" y="1399"/>
                      <a:pt x="424" y="1410"/>
                    </a:cubicBezTo>
                    <a:cubicBezTo>
                      <a:pt x="419" y="1414"/>
                      <a:pt x="409" y="1414"/>
                      <a:pt x="404" y="1418"/>
                    </a:cubicBezTo>
                    <a:cubicBezTo>
                      <a:pt x="403" y="1427"/>
                      <a:pt x="405" y="1433"/>
                      <a:pt x="408" y="1438"/>
                    </a:cubicBezTo>
                    <a:cubicBezTo>
                      <a:pt x="400" y="1445"/>
                      <a:pt x="388" y="1447"/>
                      <a:pt x="384" y="1458"/>
                    </a:cubicBezTo>
                    <a:cubicBezTo>
                      <a:pt x="390" y="1459"/>
                      <a:pt x="389" y="1467"/>
                      <a:pt x="392" y="1470"/>
                    </a:cubicBezTo>
                    <a:cubicBezTo>
                      <a:pt x="385" y="1477"/>
                      <a:pt x="369" y="1473"/>
                      <a:pt x="372" y="1490"/>
                    </a:cubicBezTo>
                    <a:cubicBezTo>
                      <a:pt x="408" y="1482"/>
                      <a:pt x="448" y="1478"/>
                      <a:pt x="456" y="1442"/>
                    </a:cubicBezTo>
                    <a:cubicBezTo>
                      <a:pt x="467" y="1441"/>
                      <a:pt x="452" y="1464"/>
                      <a:pt x="468" y="1458"/>
                    </a:cubicBezTo>
                    <a:cubicBezTo>
                      <a:pt x="471" y="1431"/>
                      <a:pt x="486" y="1439"/>
                      <a:pt x="500" y="1426"/>
                    </a:cubicBezTo>
                    <a:cubicBezTo>
                      <a:pt x="504" y="1413"/>
                      <a:pt x="487" y="1421"/>
                      <a:pt x="488" y="1410"/>
                    </a:cubicBezTo>
                    <a:cubicBezTo>
                      <a:pt x="500" y="1398"/>
                      <a:pt x="497" y="1418"/>
                      <a:pt x="512" y="1414"/>
                    </a:cubicBezTo>
                    <a:cubicBezTo>
                      <a:pt x="512" y="1393"/>
                      <a:pt x="540" y="1399"/>
                      <a:pt x="532" y="1370"/>
                    </a:cubicBezTo>
                    <a:cubicBezTo>
                      <a:pt x="543" y="1373"/>
                      <a:pt x="540" y="1362"/>
                      <a:pt x="548" y="1362"/>
                    </a:cubicBezTo>
                    <a:cubicBezTo>
                      <a:pt x="550" y="1320"/>
                      <a:pt x="582" y="1308"/>
                      <a:pt x="588" y="1270"/>
                    </a:cubicBezTo>
                    <a:cubicBezTo>
                      <a:pt x="579" y="1271"/>
                      <a:pt x="575" y="1267"/>
                      <a:pt x="576" y="1258"/>
                    </a:cubicBezTo>
                    <a:cubicBezTo>
                      <a:pt x="583" y="1258"/>
                      <a:pt x="589" y="1258"/>
                      <a:pt x="596" y="1258"/>
                    </a:cubicBezTo>
                    <a:cubicBezTo>
                      <a:pt x="602" y="1246"/>
                      <a:pt x="598" y="1240"/>
                      <a:pt x="592" y="1230"/>
                    </a:cubicBezTo>
                    <a:cubicBezTo>
                      <a:pt x="597" y="1223"/>
                      <a:pt x="615" y="1229"/>
                      <a:pt x="620" y="1222"/>
                    </a:cubicBezTo>
                    <a:cubicBezTo>
                      <a:pt x="626" y="1206"/>
                      <a:pt x="611" y="1209"/>
                      <a:pt x="612" y="1198"/>
                    </a:cubicBezTo>
                    <a:cubicBezTo>
                      <a:pt x="625" y="1196"/>
                      <a:pt x="624" y="1206"/>
                      <a:pt x="632" y="1198"/>
                    </a:cubicBezTo>
                    <a:cubicBezTo>
                      <a:pt x="635" y="1184"/>
                      <a:pt x="626" y="1183"/>
                      <a:pt x="628" y="1170"/>
                    </a:cubicBezTo>
                    <a:cubicBezTo>
                      <a:pt x="633" y="1166"/>
                      <a:pt x="643" y="1166"/>
                      <a:pt x="648" y="1162"/>
                    </a:cubicBezTo>
                    <a:cubicBezTo>
                      <a:pt x="648" y="1155"/>
                      <a:pt x="645" y="1152"/>
                      <a:pt x="640" y="1150"/>
                    </a:cubicBezTo>
                    <a:cubicBezTo>
                      <a:pt x="635" y="1156"/>
                      <a:pt x="626" y="1158"/>
                      <a:pt x="616" y="1158"/>
                    </a:cubicBezTo>
                    <a:close/>
                    <a:moveTo>
                      <a:pt x="40" y="1370"/>
                    </a:moveTo>
                    <a:cubicBezTo>
                      <a:pt x="41" y="1383"/>
                      <a:pt x="57" y="1359"/>
                      <a:pt x="60" y="1374"/>
                    </a:cubicBezTo>
                    <a:cubicBezTo>
                      <a:pt x="64" y="1387"/>
                      <a:pt x="48" y="1380"/>
                      <a:pt x="40" y="1382"/>
                    </a:cubicBezTo>
                    <a:cubicBezTo>
                      <a:pt x="62" y="1486"/>
                      <a:pt x="75" y="1565"/>
                      <a:pt x="116" y="1658"/>
                    </a:cubicBezTo>
                    <a:cubicBezTo>
                      <a:pt x="129" y="1660"/>
                      <a:pt x="132" y="1649"/>
                      <a:pt x="136" y="1662"/>
                    </a:cubicBezTo>
                    <a:cubicBezTo>
                      <a:pt x="137" y="1671"/>
                      <a:pt x="124" y="1666"/>
                      <a:pt x="124" y="1674"/>
                    </a:cubicBezTo>
                    <a:cubicBezTo>
                      <a:pt x="129" y="1678"/>
                      <a:pt x="136" y="1681"/>
                      <a:pt x="140" y="1686"/>
                    </a:cubicBezTo>
                    <a:cubicBezTo>
                      <a:pt x="140" y="1712"/>
                      <a:pt x="162" y="1746"/>
                      <a:pt x="172" y="1774"/>
                    </a:cubicBezTo>
                    <a:cubicBezTo>
                      <a:pt x="182" y="1776"/>
                      <a:pt x="181" y="1767"/>
                      <a:pt x="192" y="1770"/>
                    </a:cubicBezTo>
                    <a:cubicBezTo>
                      <a:pt x="190" y="1792"/>
                      <a:pt x="199" y="1803"/>
                      <a:pt x="208" y="1814"/>
                    </a:cubicBezTo>
                    <a:cubicBezTo>
                      <a:pt x="215" y="1816"/>
                      <a:pt x="225" y="1802"/>
                      <a:pt x="228" y="1814"/>
                    </a:cubicBezTo>
                    <a:cubicBezTo>
                      <a:pt x="233" y="1827"/>
                      <a:pt x="215" y="1817"/>
                      <a:pt x="220" y="1830"/>
                    </a:cubicBezTo>
                    <a:cubicBezTo>
                      <a:pt x="222" y="1836"/>
                      <a:pt x="235" y="1831"/>
                      <a:pt x="236" y="1838"/>
                    </a:cubicBezTo>
                    <a:cubicBezTo>
                      <a:pt x="233" y="1868"/>
                      <a:pt x="258" y="1870"/>
                      <a:pt x="272" y="1882"/>
                    </a:cubicBezTo>
                    <a:cubicBezTo>
                      <a:pt x="270" y="1890"/>
                      <a:pt x="279" y="1917"/>
                      <a:pt x="292" y="1922"/>
                    </a:cubicBezTo>
                    <a:cubicBezTo>
                      <a:pt x="299" y="1901"/>
                      <a:pt x="280" y="1882"/>
                      <a:pt x="288" y="1858"/>
                    </a:cubicBezTo>
                    <a:cubicBezTo>
                      <a:pt x="269" y="1854"/>
                      <a:pt x="282" y="1845"/>
                      <a:pt x="284" y="1834"/>
                    </a:cubicBezTo>
                    <a:cubicBezTo>
                      <a:pt x="279" y="1833"/>
                      <a:pt x="273" y="1835"/>
                      <a:pt x="272" y="1830"/>
                    </a:cubicBezTo>
                    <a:cubicBezTo>
                      <a:pt x="269" y="1815"/>
                      <a:pt x="289" y="1823"/>
                      <a:pt x="284" y="1806"/>
                    </a:cubicBezTo>
                    <a:cubicBezTo>
                      <a:pt x="277" y="1804"/>
                      <a:pt x="267" y="1818"/>
                      <a:pt x="264" y="1806"/>
                    </a:cubicBezTo>
                    <a:cubicBezTo>
                      <a:pt x="260" y="1791"/>
                      <a:pt x="279" y="1800"/>
                      <a:pt x="276" y="1786"/>
                    </a:cubicBezTo>
                    <a:cubicBezTo>
                      <a:pt x="269" y="1785"/>
                      <a:pt x="256" y="1790"/>
                      <a:pt x="260" y="1778"/>
                    </a:cubicBezTo>
                    <a:cubicBezTo>
                      <a:pt x="261" y="1771"/>
                      <a:pt x="274" y="1783"/>
                      <a:pt x="272" y="1766"/>
                    </a:cubicBezTo>
                    <a:cubicBezTo>
                      <a:pt x="267" y="1758"/>
                      <a:pt x="246" y="1765"/>
                      <a:pt x="252" y="1746"/>
                    </a:cubicBezTo>
                    <a:cubicBezTo>
                      <a:pt x="260" y="1745"/>
                      <a:pt x="261" y="1751"/>
                      <a:pt x="268" y="1750"/>
                    </a:cubicBezTo>
                    <a:cubicBezTo>
                      <a:pt x="273" y="1720"/>
                      <a:pt x="241" y="1749"/>
                      <a:pt x="244" y="1726"/>
                    </a:cubicBezTo>
                    <a:cubicBezTo>
                      <a:pt x="251" y="1726"/>
                      <a:pt x="257" y="1726"/>
                      <a:pt x="264" y="1726"/>
                    </a:cubicBezTo>
                    <a:cubicBezTo>
                      <a:pt x="265" y="1698"/>
                      <a:pt x="248" y="1716"/>
                      <a:pt x="240" y="1710"/>
                    </a:cubicBezTo>
                    <a:cubicBezTo>
                      <a:pt x="234" y="1693"/>
                      <a:pt x="262" y="1711"/>
                      <a:pt x="256" y="1694"/>
                    </a:cubicBezTo>
                    <a:cubicBezTo>
                      <a:pt x="254" y="1676"/>
                      <a:pt x="234" y="1700"/>
                      <a:pt x="232" y="1682"/>
                    </a:cubicBezTo>
                    <a:cubicBezTo>
                      <a:pt x="238" y="1679"/>
                      <a:pt x="247" y="1679"/>
                      <a:pt x="244" y="1666"/>
                    </a:cubicBezTo>
                    <a:cubicBezTo>
                      <a:pt x="244" y="1659"/>
                      <a:pt x="224" y="1674"/>
                      <a:pt x="224" y="1658"/>
                    </a:cubicBezTo>
                    <a:cubicBezTo>
                      <a:pt x="232" y="1653"/>
                      <a:pt x="244" y="1652"/>
                      <a:pt x="244" y="1638"/>
                    </a:cubicBezTo>
                    <a:cubicBezTo>
                      <a:pt x="237" y="1626"/>
                      <a:pt x="228" y="1653"/>
                      <a:pt x="220" y="1638"/>
                    </a:cubicBezTo>
                    <a:cubicBezTo>
                      <a:pt x="219" y="1631"/>
                      <a:pt x="224" y="1629"/>
                      <a:pt x="232" y="1630"/>
                    </a:cubicBezTo>
                    <a:cubicBezTo>
                      <a:pt x="203" y="1599"/>
                      <a:pt x="199" y="1543"/>
                      <a:pt x="180" y="1502"/>
                    </a:cubicBezTo>
                    <a:cubicBezTo>
                      <a:pt x="170" y="1498"/>
                      <a:pt x="161" y="1514"/>
                      <a:pt x="156" y="1502"/>
                    </a:cubicBezTo>
                    <a:cubicBezTo>
                      <a:pt x="157" y="1485"/>
                      <a:pt x="175" y="1507"/>
                      <a:pt x="172" y="1490"/>
                    </a:cubicBezTo>
                    <a:cubicBezTo>
                      <a:pt x="178" y="1473"/>
                      <a:pt x="151" y="1489"/>
                      <a:pt x="152" y="1478"/>
                    </a:cubicBezTo>
                    <a:cubicBezTo>
                      <a:pt x="152" y="1460"/>
                      <a:pt x="141" y="1452"/>
                      <a:pt x="136" y="1438"/>
                    </a:cubicBezTo>
                    <a:cubicBezTo>
                      <a:pt x="123" y="1436"/>
                      <a:pt x="124" y="1446"/>
                      <a:pt x="116" y="1438"/>
                    </a:cubicBezTo>
                    <a:cubicBezTo>
                      <a:pt x="120" y="1416"/>
                      <a:pt x="104" y="1412"/>
                      <a:pt x="104" y="1394"/>
                    </a:cubicBezTo>
                    <a:cubicBezTo>
                      <a:pt x="89" y="1386"/>
                      <a:pt x="94" y="1400"/>
                      <a:pt x="76" y="1398"/>
                    </a:cubicBezTo>
                    <a:cubicBezTo>
                      <a:pt x="74" y="1388"/>
                      <a:pt x="83" y="1389"/>
                      <a:pt x="80" y="1378"/>
                    </a:cubicBezTo>
                    <a:cubicBezTo>
                      <a:pt x="69" y="1379"/>
                      <a:pt x="67" y="1372"/>
                      <a:pt x="68" y="1362"/>
                    </a:cubicBezTo>
                    <a:cubicBezTo>
                      <a:pt x="59" y="1365"/>
                      <a:pt x="37" y="1355"/>
                      <a:pt x="40" y="1370"/>
                    </a:cubicBezTo>
                    <a:close/>
                    <a:moveTo>
                      <a:pt x="512" y="1450"/>
                    </a:moveTo>
                    <a:cubicBezTo>
                      <a:pt x="516" y="1450"/>
                      <a:pt x="520" y="1450"/>
                      <a:pt x="524" y="1450"/>
                    </a:cubicBezTo>
                    <a:cubicBezTo>
                      <a:pt x="524" y="1446"/>
                      <a:pt x="524" y="1442"/>
                      <a:pt x="524" y="1438"/>
                    </a:cubicBezTo>
                    <a:cubicBezTo>
                      <a:pt x="520" y="1438"/>
                      <a:pt x="516" y="1438"/>
                      <a:pt x="512" y="1438"/>
                    </a:cubicBezTo>
                    <a:cubicBezTo>
                      <a:pt x="512" y="1442"/>
                      <a:pt x="512" y="1446"/>
                      <a:pt x="512" y="1450"/>
                    </a:cubicBezTo>
                    <a:close/>
                    <a:moveTo>
                      <a:pt x="280" y="1634"/>
                    </a:moveTo>
                    <a:cubicBezTo>
                      <a:pt x="283" y="1634"/>
                      <a:pt x="285" y="1634"/>
                      <a:pt x="288" y="1634"/>
                    </a:cubicBezTo>
                    <a:cubicBezTo>
                      <a:pt x="288" y="1631"/>
                      <a:pt x="288" y="1629"/>
                      <a:pt x="288" y="1626"/>
                    </a:cubicBezTo>
                    <a:cubicBezTo>
                      <a:pt x="285" y="1626"/>
                      <a:pt x="283" y="1626"/>
                      <a:pt x="280" y="1626"/>
                    </a:cubicBezTo>
                    <a:cubicBezTo>
                      <a:pt x="280" y="1629"/>
                      <a:pt x="280" y="1631"/>
                      <a:pt x="280" y="16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974"/>
              <p:cNvSpPr>
                <a:spLocks/>
              </p:cNvSpPr>
              <p:nvPr/>
            </p:nvSpPr>
            <p:spPr bwMode="auto">
              <a:xfrm>
                <a:off x="2868" y="2663"/>
                <a:ext cx="55" cy="66"/>
              </a:xfrm>
              <a:custGeom>
                <a:avLst/>
                <a:gdLst>
                  <a:gd name="T0" fmla="*/ 67 w 135"/>
                  <a:gd name="T1" fmla="*/ 12 h 164"/>
                  <a:gd name="T2" fmla="*/ 71 w 135"/>
                  <a:gd name="T3" fmla="*/ 48 h 164"/>
                  <a:gd name="T4" fmla="*/ 47 w 135"/>
                  <a:gd name="T5" fmla="*/ 44 h 164"/>
                  <a:gd name="T6" fmla="*/ 27 w 135"/>
                  <a:gd name="T7" fmla="*/ 60 h 164"/>
                  <a:gd name="T8" fmla="*/ 35 w 135"/>
                  <a:gd name="T9" fmla="*/ 96 h 164"/>
                  <a:gd name="T10" fmla="*/ 63 w 135"/>
                  <a:gd name="T11" fmla="*/ 76 h 164"/>
                  <a:gd name="T12" fmla="*/ 59 w 135"/>
                  <a:gd name="T13" fmla="*/ 60 h 164"/>
                  <a:gd name="T14" fmla="*/ 79 w 135"/>
                  <a:gd name="T15" fmla="*/ 52 h 164"/>
                  <a:gd name="T16" fmla="*/ 87 w 135"/>
                  <a:gd name="T17" fmla="*/ 68 h 164"/>
                  <a:gd name="T18" fmla="*/ 75 w 135"/>
                  <a:gd name="T19" fmla="*/ 76 h 164"/>
                  <a:gd name="T20" fmla="*/ 91 w 135"/>
                  <a:gd name="T21" fmla="*/ 104 h 164"/>
                  <a:gd name="T22" fmla="*/ 71 w 135"/>
                  <a:gd name="T23" fmla="*/ 120 h 164"/>
                  <a:gd name="T24" fmla="*/ 47 w 135"/>
                  <a:gd name="T25" fmla="*/ 116 h 164"/>
                  <a:gd name="T26" fmla="*/ 115 w 135"/>
                  <a:gd name="T27" fmla="*/ 128 h 164"/>
                  <a:gd name="T28" fmla="*/ 95 w 135"/>
                  <a:gd name="T29" fmla="*/ 128 h 164"/>
                  <a:gd name="T30" fmla="*/ 135 w 135"/>
                  <a:gd name="T31" fmla="*/ 124 h 164"/>
                  <a:gd name="T32" fmla="*/ 131 w 135"/>
                  <a:gd name="T33" fmla="*/ 144 h 164"/>
                  <a:gd name="T34" fmla="*/ 79 w 135"/>
                  <a:gd name="T35" fmla="*/ 164 h 164"/>
                  <a:gd name="T36" fmla="*/ 47 w 135"/>
                  <a:gd name="T37" fmla="*/ 0 h 164"/>
                  <a:gd name="T38" fmla="*/ 71 w 135"/>
                  <a:gd name="T39" fmla="*/ 12 h 164"/>
                  <a:gd name="T40" fmla="*/ 67 w 135"/>
                  <a:gd name="T41" fmla="*/ 1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64">
                    <a:moveTo>
                      <a:pt x="67" y="12"/>
                    </a:moveTo>
                    <a:cubicBezTo>
                      <a:pt x="54" y="22"/>
                      <a:pt x="69" y="39"/>
                      <a:pt x="71" y="48"/>
                    </a:cubicBezTo>
                    <a:cubicBezTo>
                      <a:pt x="61" y="59"/>
                      <a:pt x="59" y="43"/>
                      <a:pt x="47" y="44"/>
                    </a:cubicBezTo>
                    <a:cubicBezTo>
                      <a:pt x="36" y="45"/>
                      <a:pt x="42" y="63"/>
                      <a:pt x="27" y="60"/>
                    </a:cubicBezTo>
                    <a:cubicBezTo>
                      <a:pt x="35" y="73"/>
                      <a:pt x="31" y="88"/>
                      <a:pt x="35" y="96"/>
                    </a:cubicBezTo>
                    <a:cubicBezTo>
                      <a:pt x="46" y="91"/>
                      <a:pt x="50" y="79"/>
                      <a:pt x="63" y="76"/>
                    </a:cubicBezTo>
                    <a:cubicBezTo>
                      <a:pt x="63" y="70"/>
                      <a:pt x="65" y="61"/>
                      <a:pt x="59" y="60"/>
                    </a:cubicBezTo>
                    <a:cubicBezTo>
                      <a:pt x="62" y="54"/>
                      <a:pt x="72" y="54"/>
                      <a:pt x="79" y="52"/>
                    </a:cubicBezTo>
                    <a:cubicBezTo>
                      <a:pt x="74" y="65"/>
                      <a:pt x="92" y="55"/>
                      <a:pt x="87" y="68"/>
                    </a:cubicBezTo>
                    <a:cubicBezTo>
                      <a:pt x="89" y="77"/>
                      <a:pt x="81" y="76"/>
                      <a:pt x="75" y="76"/>
                    </a:cubicBezTo>
                    <a:cubicBezTo>
                      <a:pt x="81" y="92"/>
                      <a:pt x="81" y="91"/>
                      <a:pt x="91" y="104"/>
                    </a:cubicBezTo>
                    <a:cubicBezTo>
                      <a:pt x="77" y="102"/>
                      <a:pt x="68" y="105"/>
                      <a:pt x="71" y="120"/>
                    </a:cubicBezTo>
                    <a:cubicBezTo>
                      <a:pt x="56" y="124"/>
                      <a:pt x="57" y="106"/>
                      <a:pt x="47" y="116"/>
                    </a:cubicBezTo>
                    <a:cubicBezTo>
                      <a:pt x="52" y="138"/>
                      <a:pt x="107" y="157"/>
                      <a:pt x="115" y="128"/>
                    </a:cubicBezTo>
                    <a:cubicBezTo>
                      <a:pt x="112" y="122"/>
                      <a:pt x="107" y="138"/>
                      <a:pt x="95" y="128"/>
                    </a:cubicBezTo>
                    <a:cubicBezTo>
                      <a:pt x="102" y="110"/>
                      <a:pt x="121" y="118"/>
                      <a:pt x="135" y="124"/>
                    </a:cubicBezTo>
                    <a:cubicBezTo>
                      <a:pt x="134" y="129"/>
                      <a:pt x="123" y="144"/>
                      <a:pt x="131" y="144"/>
                    </a:cubicBezTo>
                    <a:cubicBezTo>
                      <a:pt x="120" y="157"/>
                      <a:pt x="87" y="148"/>
                      <a:pt x="79" y="164"/>
                    </a:cubicBezTo>
                    <a:cubicBezTo>
                      <a:pt x="11" y="149"/>
                      <a:pt x="0" y="47"/>
                      <a:pt x="47" y="0"/>
                    </a:cubicBezTo>
                    <a:cubicBezTo>
                      <a:pt x="59" y="0"/>
                      <a:pt x="61" y="10"/>
                      <a:pt x="71" y="12"/>
                    </a:cubicBezTo>
                    <a:cubicBezTo>
                      <a:pt x="70" y="17"/>
                      <a:pt x="67" y="14"/>
                      <a:pt x="67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975"/>
              <p:cNvSpPr>
                <a:spLocks/>
              </p:cNvSpPr>
              <p:nvPr/>
            </p:nvSpPr>
            <p:spPr bwMode="auto">
              <a:xfrm>
                <a:off x="6314" y="2670"/>
                <a:ext cx="13" cy="9"/>
              </a:xfrm>
              <a:custGeom>
                <a:avLst/>
                <a:gdLst>
                  <a:gd name="T0" fmla="*/ 32 w 32"/>
                  <a:gd name="T1" fmla="*/ 4 h 24"/>
                  <a:gd name="T2" fmla="*/ 0 w 32"/>
                  <a:gd name="T3" fmla="*/ 24 h 24"/>
                  <a:gd name="T4" fmla="*/ 0 w 32"/>
                  <a:gd name="T5" fmla="*/ 8 h 24"/>
                  <a:gd name="T6" fmla="*/ 32 w 32"/>
                  <a:gd name="T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24">
                    <a:moveTo>
                      <a:pt x="32" y="4"/>
                    </a:moveTo>
                    <a:cubicBezTo>
                      <a:pt x="19" y="9"/>
                      <a:pt x="11" y="18"/>
                      <a:pt x="0" y="24"/>
                    </a:cubicBezTo>
                    <a:cubicBezTo>
                      <a:pt x="0" y="19"/>
                      <a:pt x="0" y="13"/>
                      <a:pt x="0" y="8"/>
                    </a:cubicBezTo>
                    <a:cubicBezTo>
                      <a:pt x="15" y="17"/>
                      <a:pt x="12" y="0"/>
                      <a:pt x="3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976"/>
              <p:cNvSpPr>
                <a:spLocks/>
              </p:cNvSpPr>
              <p:nvPr/>
            </p:nvSpPr>
            <p:spPr bwMode="auto">
              <a:xfrm>
                <a:off x="6312" y="2682"/>
                <a:ext cx="10" cy="9"/>
              </a:xfrm>
              <a:custGeom>
                <a:avLst/>
                <a:gdLst>
                  <a:gd name="T0" fmla="*/ 24 w 24"/>
                  <a:gd name="T1" fmla="*/ 0 h 21"/>
                  <a:gd name="T2" fmla="*/ 0 w 24"/>
                  <a:gd name="T3" fmla="*/ 0 h 21"/>
                  <a:gd name="T4" fmla="*/ 24 w 24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1">
                    <a:moveTo>
                      <a:pt x="24" y="0"/>
                    </a:moveTo>
                    <a:cubicBezTo>
                      <a:pt x="19" y="7"/>
                      <a:pt x="0" y="21"/>
                      <a:pt x="0" y="0"/>
                    </a:cubicBezTo>
                    <a:cubicBezTo>
                      <a:pt x="7" y="8"/>
                      <a:pt x="15" y="1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977"/>
              <p:cNvSpPr>
                <a:spLocks/>
              </p:cNvSpPr>
              <p:nvPr/>
            </p:nvSpPr>
            <p:spPr bwMode="auto">
              <a:xfrm>
                <a:off x="2924" y="2692"/>
                <a:ext cx="12" cy="10"/>
              </a:xfrm>
              <a:custGeom>
                <a:avLst/>
                <a:gdLst>
                  <a:gd name="T0" fmla="*/ 9 w 29"/>
                  <a:gd name="T1" fmla="*/ 0 h 25"/>
                  <a:gd name="T2" fmla="*/ 29 w 29"/>
                  <a:gd name="T3" fmla="*/ 20 h 25"/>
                  <a:gd name="T4" fmla="*/ 13 w 29"/>
                  <a:gd name="T5" fmla="*/ 24 h 25"/>
                  <a:gd name="T6" fmla="*/ 9 w 2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5">
                    <a:moveTo>
                      <a:pt x="9" y="0"/>
                    </a:moveTo>
                    <a:cubicBezTo>
                      <a:pt x="21" y="5"/>
                      <a:pt x="8" y="19"/>
                      <a:pt x="29" y="20"/>
                    </a:cubicBezTo>
                    <a:cubicBezTo>
                      <a:pt x="28" y="25"/>
                      <a:pt x="19" y="23"/>
                      <a:pt x="13" y="24"/>
                    </a:cubicBezTo>
                    <a:cubicBezTo>
                      <a:pt x="14" y="12"/>
                      <a:pt x="0" y="8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978"/>
              <p:cNvSpPr>
                <a:spLocks noEditPoints="1"/>
              </p:cNvSpPr>
              <p:nvPr/>
            </p:nvSpPr>
            <p:spPr bwMode="auto">
              <a:xfrm>
                <a:off x="3586" y="2572"/>
                <a:ext cx="314" cy="854"/>
              </a:xfrm>
              <a:custGeom>
                <a:avLst/>
                <a:gdLst>
                  <a:gd name="T0" fmla="*/ 504 w 776"/>
                  <a:gd name="T1" fmla="*/ 265 h 2109"/>
                  <a:gd name="T2" fmla="*/ 728 w 776"/>
                  <a:gd name="T3" fmla="*/ 405 h 2109"/>
                  <a:gd name="T4" fmla="*/ 424 w 776"/>
                  <a:gd name="T5" fmla="*/ 705 h 2109"/>
                  <a:gd name="T6" fmla="*/ 408 w 776"/>
                  <a:gd name="T7" fmla="*/ 1037 h 2109"/>
                  <a:gd name="T8" fmla="*/ 568 w 776"/>
                  <a:gd name="T9" fmla="*/ 1185 h 2109"/>
                  <a:gd name="T10" fmla="*/ 636 w 776"/>
                  <a:gd name="T11" fmla="*/ 1269 h 2109"/>
                  <a:gd name="T12" fmla="*/ 540 w 776"/>
                  <a:gd name="T13" fmla="*/ 1417 h 2109"/>
                  <a:gd name="T14" fmla="*/ 436 w 776"/>
                  <a:gd name="T15" fmla="*/ 1709 h 2109"/>
                  <a:gd name="T16" fmla="*/ 408 w 776"/>
                  <a:gd name="T17" fmla="*/ 2037 h 2109"/>
                  <a:gd name="T18" fmla="*/ 304 w 776"/>
                  <a:gd name="T19" fmla="*/ 1949 h 2109"/>
                  <a:gd name="T20" fmla="*/ 204 w 776"/>
                  <a:gd name="T21" fmla="*/ 1693 h 2109"/>
                  <a:gd name="T22" fmla="*/ 28 w 776"/>
                  <a:gd name="T23" fmla="*/ 1241 h 2109"/>
                  <a:gd name="T24" fmla="*/ 252 w 776"/>
                  <a:gd name="T25" fmla="*/ 1361 h 2109"/>
                  <a:gd name="T26" fmla="*/ 252 w 776"/>
                  <a:gd name="T27" fmla="*/ 773 h 2109"/>
                  <a:gd name="T28" fmla="*/ 52 w 776"/>
                  <a:gd name="T29" fmla="*/ 461 h 2109"/>
                  <a:gd name="T30" fmla="*/ 304 w 776"/>
                  <a:gd name="T31" fmla="*/ 221 h 2109"/>
                  <a:gd name="T32" fmla="*/ 364 w 776"/>
                  <a:gd name="T33" fmla="*/ 281 h 2109"/>
                  <a:gd name="T34" fmla="*/ 296 w 776"/>
                  <a:gd name="T35" fmla="*/ 269 h 2109"/>
                  <a:gd name="T36" fmla="*/ 296 w 776"/>
                  <a:gd name="T37" fmla="*/ 269 h 2109"/>
                  <a:gd name="T38" fmla="*/ 524 w 776"/>
                  <a:gd name="T39" fmla="*/ 309 h 2109"/>
                  <a:gd name="T40" fmla="*/ 460 w 776"/>
                  <a:gd name="T41" fmla="*/ 357 h 2109"/>
                  <a:gd name="T42" fmla="*/ 456 w 776"/>
                  <a:gd name="T43" fmla="*/ 409 h 2109"/>
                  <a:gd name="T44" fmla="*/ 384 w 776"/>
                  <a:gd name="T45" fmla="*/ 449 h 2109"/>
                  <a:gd name="T46" fmla="*/ 400 w 776"/>
                  <a:gd name="T47" fmla="*/ 389 h 2109"/>
                  <a:gd name="T48" fmla="*/ 364 w 776"/>
                  <a:gd name="T49" fmla="*/ 461 h 2109"/>
                  <a:gd name="T50" fmla="*/ 392 w 776"/>
                  <a:gd name="T51" fmla="*/ 473 h 2109"/>
                  <a:gd name="T52" fmla="*/ 364 w 776"/>
                  <a:gd name="T53" fmla="*/ 501 h 2109"/>
                  <a:gd name="T54" fmla="*/ 408 w 776"/>
                  <a:gd name="T55" fmla="*/ 513 h 2109"/>
                  <a:gd name="T56" fmla="*/ 448 w 776"/>
                  <a:gd name="T57" fmla="*/ 457 h 2109"/>
                  <a:gd name="T58" fmla="*/ 372 w 776"/>
                  <a:gd name="T59" fmla="*/ 369 h 2109"/>
                  <a:gd name="T60" fmla="*/ 388 w 776"/>
                  <a:gd name="T61" fmla="*/ 381 h 2109"/>
                  <a:gd name="T62" fmla="*/ 332 w 776"/>
                  <a:gd name="T63" fmla="*/ 385 h 2109"/>
                  <a:gd name="T64" fmla="*/ 300 w 776"/>
                  <a:gd name="T65" fmla="*/ 481 h 2109"/>
                  <a:gd name="T66" fmla="*/ 412 w 776"/>
                  <a:gd name="T67" fmla="*/ 385 h 2109"/>
                  <a:gd name="T68" fmla="*/ 452 w 776"/>
                  <a:gd name="T69" fmla="*/ 401 h 2109"/>
                  <a:gd name="T70" fmla="*/ 336 w 776"/>
                  <a:gd name="T71" fmla="*/ 405 h 2109"/>
                  <a:gd name="T72" fmla="*/ 64 w 776"/>
                  <a:gd name="T73" fmla="*/ 525 h 2109"/>
                  <a:gd name="T74" fmla="*/ 64 w 776"/>
                  <a:gd name="T75" fmla="*/ 525 h 2109"/>
                  <a:gd name="T76" fmla="*/ 328 w 776"/>
                  <a:gd name="T77" fmla="*/ 457 h 2109"/>
                  <a:gd name="T78" fmla="*/ 500 w 776"/>
                  <a:gd name="T79" fmla="*/ 477 h 2109"/>
                  <a:gd name="T80" fmla="*/ 400 w 776"/>
                  <a:gd name="T81" fmla="*/ 553 h 2109"/>
                  <a:gd name="T82" fmla="*/ 568 w 776"/>
                  <a:gd name="T83" fmla="*/ 693 h 2109"/>
                  <a:gd name="T84" fmla="*/ 364 w 776"/>
                  <a:gd name="T85" fmla="*/ 605 h 2109"/>
                  <a:gd name="T86" fmla="*/ 512 w 776"/>
                  <a:gd name="T87" fmla="*/ 1269 h 2109"/>
                  <a:gd name="T88" fmla="*/ 420 w 776"/>
                  <a:gd name="T89" fmla="*/ 1521 h 2109"/>
                  <a:gd name="T90" fmla="*/ 452 w 776"/>
                  <a:gd name="T91" fmla="*/ 1473 h 2109"/>
                  <a:gd name="T92" fmla="*/ 520 w 776"/>
                  <a:gd name="T93" fmla="*/ 1353 h 2109"/>
                  <a:gd name="T94" fmla="*/ 576 w 776"/>
                  <a:gd name="T95" fmla="*/ 1289 h 2109"/>
                  <a:gd name="T96" fmla="*/ 568 w 776"/>
                  <a:gd name="T97" fmla="*/ 1229 h 2109"/>
                  <a:gd name="T98" fmla="*/ 96 w 776"/>
                  <a:gd name="T99" fmla="*/ 1333 h 2109"/>
                  <a:gd name="T100" fmla="*/ 176 w 776"/>
                  <a:gd name="T101" fmla="*/ 1521 h 2109"/>
                  <a:gd name="T102" fmla="*/ 256 w 776"/>
                  <a:gd name="T103" fmla="*/ 1661 h 2109"/>
                  <a:gd name="T104" fmla="*/ 316 w 776"/>
                  <a:gd name="T105" fmla="*/ 1837 h 2109"/>
                  <a:gd name="T106" fmla="*/ 368 w 776"/>
                  <a:gd name="T107" fmla="*/ 1981 h 2109"/>
                  <a:gd name="T108" fmla="*/ 392 w 776"/>
                  <a:gd name="T109" fmla="*/ 1785 h 2109"/>
                  <a:gd name="T110" fmla="*/ 356 w 776"/>
                  <a:gd name="T111" fmla="*/ 1605 h 2109"/>
                  <a:gd name="T112" fmla="*/ 276 w 776"/>
                  <a:gd name="T113" fmla="*/ 1461 h 2109"/>
                  <a:gd name="T114" fmla="*/ 152 w 776"/>
                  <a:gd name="T115" fmla="*/ 1329 h 2109"/>
                  <a:gd name="T116" fmla="*/ 84 w 776"/>
                  <a:gd name="T117" fmla="*/ 1293 h 2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76" h="2109">
                    <a:moveTo>
                      <a:pt x="496" y="29"/>
                    </a:moveTo>
                    <a:cubicBezTo>
                      <a:pt x="505" y="70"/>
                      <a:pt x="509" y="115"/>
                      <a:pt x="524" y="149"/>
                    </a:cubicBezTo>
                    <a:cubicBezTo>
                      <a:pt x="518" y="169"/>
                      <a:pt x="509" y="184"/>
                      <a:pt x="512" y="213"/>
                    </a:cubicBezTo>
                    <a:cubicBezTo>
                      <a:pt x="504" y="236"/>
                      <a:pt x="484" y="267"/>
                      <a:pt x="488" y="289"/>
                    </a:cubicBezTo>
                    <a:cubicBezTo>
                      <a:pt x="508" y="296"/>
                      <a:pt x="495" y="270"/>
                      <a:pt x="504" y="265"/>
                    </a:cubicBezTo>
                    <a:cubicBezTo>
                      <a:pt x="528" y="263"/>
                      <a:pt x="535" y="236"/>
                      <a:pt x="556" y="225"/>
                    </a:cubicBezTo>
                    <a:cubicBezTo>
                      <a:pt x="585" y="210"/>
                      <a:pt x="622" y="222"/>
                      <a:pt x="648" y="205"/>
                    </a:cubicBezTo>
                    <a:cubicBezTo>
                      <a:pt x="672" y="223"/>
                      <a:pt x="723" y="215"/>
                      <a:pt x="744" y="237"/>
                    </a:cubicBezTo>
                    <a:cubicBezTo>
                      <a:pt x="743" y="309"/>
                      <a:pt x="697" y="336"/>
                      <a:pt x="664" y="377"/>
                    </a:cubicBezTo>
                    <a:cubicBezTo>
                      <a:pt x="678" y="403"/>
                      <a:pt x="706" y="393"/>
                      <a:pt x="728" y="405"/>
                    </a:cubicBezTo>
                    <a:cubicBezTo>
                      <a:pt x="759" y="421"/>
                      <a:pt x="774" y="455"/>
                      <a:pt x="776" y="509"/>
                    </a:cubicBezTo>
                    <a:cubicBezTo>
                      <a:pt x="731" y="546"/>
                      <a:pt x="655" y="554"/>
                      <a:pt x="588" y="569"/>
                    </a:cubicBezTo>
                    <a:cubicBezTo>
                      <a:pt x="598" y="600"/>
                      <a:pt x="600" y="615"/>
                      <a:pt x="608" y="653"/>
                    </a:cubicBezTo>
                    <a:cubicBezTo>
                      <a:pt x="618" y="697"/>
                      <a:pt x="628" y="715"/>
                      <a:pt x="592" y="741"/>
                    </a:cubicBezTo>
                    <a:cubicBezTo>
                      <a:pt x="525" y="740"/>
                      <a:pt x="472" y="725"/>
                      <a:pt x="424" y="705"/>
                    </a:cubicBezTo>
                    <a:cubicBezTo>
                      <a:pt x="416" y="727"/>
                      <a:pt x="422" y="747"/>
                      <a:pt x="420" y="769"/>
                    </a:cubicBezTo>
                    <a:cubicBezTo>
                      <a:pt x="416" y="818"/>
                      <a:pt x="399" y="871"/>
                      <a:pt x="404" y="913"/>
                    </a:cubicBezTo>
                    <a:cubicBezTo>
                      <a:pt x="405" y="923"/>
                      <a:pt x="412" y="932"/>
                      <a:pt x="412" y="941"/>
                    </a:cubicBezTo>
                    <a:cubicBezTo>
                      <a:pt x="412" y="961"/>
                      <a:pt x="402" y="981"/>
                      <a:pt x="404" y="1013"/>
                    </a:cubicBezTo>
                    <a:cubicBezTo>
                      <a:pt x="405" y="1021"/>
                      <a:pt x="407" y="1030"/>
                      <a:pt x="408" y="1037"/>
                    </a:cubicBezTo>
                    <a:cubicBezTo>
                      <a:pt x="414" y="1081"/>
                      <a:pt x="402" y="1157"/>
                      <a:pt x="404" y="1217"/>
                    </a:cubicBezTo>
                    <a:cubicBezTo>
                      <a:pt x="406" y="1257"/>
                      <a:pt x="396" y="1297"/>
                      <a:pt x="400" y="1341"/>
                    </a:cubicBezTo>
                    <a:cubicBezTo>
                      <a:pt x="420" y="1336"/>
                      <a:pt x="431" y="1322"/>
                      <a:pt x="436" y="1301"/>
                    </a:cubicBezTo>
                    <a:cubicBezTo>
                      <a:pt x="455" y="1285"/>
                      <a:pt x="470" y="1266"/>
                      <a:pt x="480" y="1241"/>
                    </a:cubicBezTo>
                    <a:cubicBezTo>
                      <a:pt x="508" y="1220"/>
                      <a:pt x="538" y="1207"/>
                      <a:pt x="568" y="1185"/>
                    </a:cubicBezTo>
                    <a:cubicBezTo>
                      <a:pt x="577" y="1178"/>
                      <a:pt x="582" y="1167"/>
                      <a:pt x="592" y="1161"/>
                    </a:cubicBezTo>
                    <a:cubicBezTo>
                      <a:pt x="603" y="1154"/>
                      <a:pt x="620" y="1154"/>
                      <a:pt x="632" y="1149"/>
                    </a:cubicBezTo>
                    <a:cubicBezTo>
                      <a:pt x="654" y="1140"/>
                      <a:pt x="670" y="1122"/>
                      <a:pt x="696" y="1117"/>
                    </a:cubicBezTo>
                    <a:cubicBezTo>
                      <a:pt x="727" y="1149"/>
                      <a:pt x="687" y="1190"/>
                      <a:pt x="668" y="1209"/>
                    </a:cubicBezTo>
                    <a:cubicBezTo>
                      <a:pt x="666" y="1234"/>
                      <a:pt x="648" y="1250"/>
                      <a:pt x="636" y="1269"/>
                    </a:cubicBezTo>
                    <a:cubicBezTo>
                      <a:pt x="625" y="1286"/>
                      <a:pt x="619" y="1310"/>
                      <a:pt x="600" y="1321"/>
                    </a:cubicBezTo>
                    <a:cubicBezTo>
                      <a:pt x="602" y="1330"/>
                      <a:pt x="595" y="1338"/>
                      <a:pt x="592" y="1345"/>
                    </a:cubicBezTo>
                    <a:cubicBezTo>
                      <a:pt x="583" y="1364"/>
                      <a:pt x="580" y="1366"/>
                      <a:pt x="568" y="1385"/>
                    </a:cubicBezTo>
                    <a:cubicBezTo>
                      <a:pt x="565" y="1390"/>
                      <a:pt x="563" y="1402"/>
                      <a:pt x="560" y="1405"/>
                    </a:cubicBezTo>
                    <a:cubicBezTo>
                      <a:pt x="556" y="1410"/>
                      <a:pt x="544" y="1411"/>
                      <a:pt x="540" y="1417"/>
                    </a:cubicBezTo>
                    <a:cubicBezTo>
                      <a:pt x="538" y="1420"/>
                      <a:pt x="537" y="1429"/>
                      <a:pt x="532" y="1437"/>
                    </a:cubicBezTo>
                    <a:cubicBezTo>
                      <a:pt x="499" y="1489"/>
                      <a:pt x="469" y="1552"/>
                      <a:pt x="440" y="1613"/>
                    </a:cubicBezTo>
                    <a:cubicBezTo>
                      <a:pt x="429" y="1612"/>
                      <a:pt x="420" y="1614"/>
                      <a:pt x="416" y="1621"/>
                    </a:cubicBezTo>
                    <a:cubicBezTo>
                      <a:pt x="409" y="1633"/>
                      <a:pt x="424" y="1651"/>
                      <a:pt x="432" y="1661"/>
                    </a:cubicBezTo>
                    <a:cubicBezTo>
                      <a:pt x="416" y="1675"/>
                      <a:pt x="435" y="1692"/>
                      <a:pt x="436" y="1709"/>
                    </a:cubicBezTo>
                    <a:cubicBezTo>
                      <a:pt x="437" y="1723"/>
                      <a:pt x="431" y="1738"/>
                      <a:pt x="432" y="1753"/>
                    </a:cubicBezTo>
                    <a:cubicBezTo>
                      <a:pt x="433" y="1770"/>
                      <a:pt x="441" y="1777"/>
                      <a:pt x="440" y="1801"/>
                    </a:cubicBezTo>
                    <a:cubicBezTo>
                      <a:pt x="439" y="1810"/>
                      <a:pt x="433" y="1815"/>
                      <a:pt x="432" y="1825"/>
                    </a:cubicBezTo>
                    <a:cubicBezTo>
                      <a:pt x="428" y="1888"/>
                      <a:pt x="433" y="1938"/>
                      <a:pt x="420" y="2005"/>
                    </a:cubicBezTo>
                    <a:cubicBezTo>
                      <a:pt x="418" y="2016"/>
                      <a:pt x="409" y="2027"/>
                      <a:pt x="408" y="2037"/>
                    </a:cubicBezTo>
                    <a:cubicBezTo>
                      <a:pt x="403" y="2072"/>
                      <a:pt x="417" y="2105"/>
                      <a:pt x="376" y="2109"/>
                    </a:cubicBezTo>
                    <a:cubicBezTo>
                      <a:pt x="354" y="2096"/>
                      <a:pt x="358" y="2068"/>
                      <a:pt x="352" y="2049"/>
                    </a:cubicBezTo>
                    <a:cubicBezTo>
                      <a:pt x="349" y="2039"/>
                      <a:pt x="340" y="2031"/>
                      <a:pt x="336" y="2021"/>
                    </a:cubicBezTo>
                    <a:cubicBezTo>
                      <a:pt x="331" y="2008"/>
                      <a:pt x="333" y="1993"/>
                      <a:pt x="328" y="1981"/>
                    </a:cubicBezTo>
                    <a:cubicBezTo>
                      <a:pt x="322" y="1968"/>
                      <a:pt x="310" y="1960"/>
                      <a:pt x="304" y="1949"/>
                    </a:cubicBezTo>
                    <a:cubicBezTo>
                      <a:pt x="295" y="1931"/>
                      <a:pt x="295" y="1906"/>
                      <a:pt x="288" y="1885"/>
                    </a:cubicBezTo>
                    <a:cubicBezTo>
                      <a:pt x="281" y="1863"/>
                      <a:pt x="264" y="1843"/>
                      <a:pt x="256" y="1821"/>
                    </a:cubicBezTo>
                    <a:cubicBezTo>
                      <a:pt x="251" y="1808"/>
                      <a:pt x="253" y="1794"/>
                      <a:pt x="248" y="1781"/>
                    </a:cubicBezTo>
                    <a:cubicBezTo>
                      <a:pt x="244" y="1771"/>
                      <a:pt x="238" y="1760"/>
                      <a:pt x="232" y="1749"/>
                    </a:cubicBezTo>
                    <a:cubicBezTo>
                      <a:pt x="222" y="1729"/>
                      <a:pt x="215" y="1719"/>
                      <a:pt x="204" y="1693"/>
                    </a:cubicBezTo>
                    <a:cubicBezTo>
                      <a:pt x="195" y="1671"/>
                      <a:pt x="187" y="1647"/>
                      <a:pt x="176" y="1625"/>
                    </a:cubicBezTo>
                    <a:cubicBezTo>
                      <a:pt x="163" y="1597"/>
                      <a:pt x="138" y="1550"/>
                      <a:pt x="124" y="1513"/>
                    </a:cubicBezTo>
                    <a:cubicBezTo>
                      <a:pt x="103" y="1455"/>
                      <a:pt x="78" y="1405"/>
                      <a:pt x="56" y="1345"/>
                    </a:cubicBezTo>
                    <a:cubicBezTo>
                      <a:pt x="47" y="1319"/>
                      <a:pt x="51" y="1287"/>
                      <a:pt x="28" y="1265"/>
                    </a:cubicBezTo>
                    <a:cubicBezTo>
                      <a:pt x="28" y="1257"/>
                      <a:pt x="28" y="1249"/>
                      <a:pt x="28" y="1241"/>
                    </a:cubicBezTo>
                    <a:cubicBezTo>
                      <a:pt x="22" y="1235"/>
                      <a:pt x="21" y="1224"/>
                      <a:pt x="12" y="1221"/>
                    </a:cubicBezTo>
                    <a:cubicBezTo>
                      <a:pt x="22" y="1198"/>
                      <a:pt x="0" y="1182"/>
                      <a:pt x="4" y="1153"/>
                    </a:cubicBezTo>
                    <a:cubicBezTo>
                      <a:pt x="10" y="1145"/>
                      <a:pt x="23" y="1146"/>
                      <a:pt x="32" y="1141"/>
                    </a:cubicBezTo>
                    <a:cubicBezTo>
                      <a:pt x="57" y="1158"/>
                      <a:pt x="68" y="1188"/>
                      <a:pt x="100" y="1197"/>
                    </a:cubicBezTo>
                    <a:cubicBezTo>
                      <a:pt x="142" y="1261"/>
                      <a:pt x="219" y="1289"/>
                      <a:pt x="252" y="1361"/>
                    </a:cubicBezTo>
                    <a:cubicBezTo>
                      <a:pt x="292" y="1399"/>
                      <a:pt x="317" y="1453"/>
                      <a:pt x="356" y="1493"/>
                    </a:cubicBezTo>
                    <a:cubicBezTo>
                      <a:pt x="357" y="1415"/>
                      <a:pt x="361" y="1326"/>
                      <a:pt x="356" y="1237"/>
                    </a:cubicBezTo>
                    <a:cubicBezTo>
                      <a:pt x="355" y="1209"/>
                      <a:pt x="361" y="1184"/>
                      <a:pt x="360" y="1149"/>
                    </a:cubicBezTo>
                    <a:cubicBezTo>
                      <a:pt x="357" y="991"/>
                      <a:pt x="370" y="820"/>
                      <a:pt x="376" y="677"/>
                    </a:cubicBezTo>
                    <a:cubicBezTo>
                      <a:pt x="332" y="706"/>
                      <a:pt x="289" y="736"/>
                      <a:pt x="252" y="773"/>
                    </a:cubicBezTo>
                    <a:cubicBezTo>
                      <a:pt x="233" y="770"/>
                      <a:pt x="224" y="777"/>
                      <a:pt x="212" y="781"/>
                    </a:cubicBezTo>
                    <a:cubicBezTo>
                      <a:pt x="203" y="760"/>
                      <a:pt x="191" y="740"/>
                      <a:pt x="180" y="721"/>
                    </a:cubicBezTo>
                    <a:cubicBezTo>
                      <a:pt x="175" y="670"/>
                      <a:pt x="186" y="634"/>
                      <a:pt x="200" y="601"/>
                    </a:cubicBezTo>
                    <a:cubicBezTo>
                      <a:pt x="151" y="567"/>
                      <a:pt x="38" y="615"/>
                      <a:pt x="20" y="553"/>
                    </a:cubicBezTo>
                    <a:cubicBezTo>
                      <a:pt x="8" y="511"/>
                      <a:pt x="45" y="500"/>
                      <a:pt x="52" y="461"/>
                    </a:cubicBezTo>
                    <a:cubicBezTo>
                      <a:pt x="91" y="445"/>
                      <a:pt x="104" y="404"/>
                      <a:pt x="152" y="397"/>
                    </a:cubicBezTo>
                    <a:cubicBezTo>
                      <a:pt x="140" y="333"/>
                      <a:pt x="97" y="265"/>
                      <a:pt x="128" y="205"/>
                    </a:cubicBezTo>
                    <a:cubicBezTo>
                      <a:pt x="165" y="196"/>
                      <a:pt x="183" y="161"/>
                      <a:pt x="244" y="181"/>
                    </a:cubicBezTo>
                    <a:cubicBezTo>
                      <a:pt x="248" y="182"/>
                      <a:pt x="252" y="190"/>
                      <a:pt x="260" y="193"/>
                    </a:cubicBezTo>
                    <a:cubicBezTo>
                      <a:pt x="284" y="203"/>
                      <a:pt x="294" y="200"/>
                      <a:pt x="304" y="221"/>
                    </a:cubicBezTo>
                    <a:cubicBezTo>
                      <a:pt x="325" y="215"/>
                      <a:pt x="319" y="192"/>
                      <a:pt x="324" y="173"/>
                    </a:cubicBezTo>
                    <a:cubicBezTo>
                      <a:pt x="331" y="144"/>
                      <a:pt x="341" y="111"/>
                      <a:pt x="348" y="85"/>
                    </a:cubicBezTo>
                    <a:cubicBezTo>
                      <a:pt x="390" y="62"/>
                      <a:pt x="428" y="0"/>
                      <a:pt x="496" y="29"/>
                    </a:cubicBezTo>
                    <a:close/>
                    <a:moveTo>
                      <a:pt x="380" y="117"/>
                    </a:moveTo>
                    <a:cubicBezTo>
                      <a:pt x="367" y="153"/>
                      <a:pt x="346" y="223"/>
                      <a:pt x="364" y="281"/>
                    </a:cubicBezTo>
                    <a:cubicBezTo>
                      <a:pt x="393" y="293"/>
                      <a:pt x="419" y="270"/>
                      <a:pt x="448" y="269"/>
                    </a:cubicBezTo>
                    <a:cubicBezTo>
                      <a:pt x="456" y="228"/>
                      <a:pt x="487" y="206"/>
                      <a:pt x="480" y="157"/>
                    </a:cubicBezTo>
                    <a:cubicBezTo>
                      <a:pt x="476" y="129"/>
                      <a:pt x="456" y="81"/>
                      <a:pt x="440" y="69"/>
                    </a:cubicBezTo>
                    <a:cubicBezTo>
                      <a:pt x="407" y="72"/>
                      <a:pt x="397" y="98"/>
                      <a:pt x="380" y="117"/>
                    </a:cubicBezTo>
                    <a:close/>
                    <a:moveTo>
                      <a:pt x="296" y="269"/>
                    </a:moveTo>
                    <a:cubicBezTo>
                      <a:pt x="271" y="255"/>
                      <a:pt x="250" y="238"/>
                      <a:pt x="228" y="221"/>
                    </a:cubicBezTo>
                    <a:cubicBezTo>
                      <a:pt x="147" y="209"/>
                      <a:pt x="143" y="274"/>
                      <a:pt x="172" y="329"/>
                    </a:cubicBezTo>
                    <a:cubicBezTo>
                      <a:pt x="190" y="363"/>
                      <a:pt x="226" y="387"/>
                      <a:pt x="264" y="389"/>
                    </a:cubicBezTo>
                    <a:cubicBezTo>
                      <a:pt x="279" y="359"/>
                      <a:pt x="310" y="344"/>
                      <a:pt x="320" y="309"/>
                    </a:cubicBezTo>
                    <a:cubicBezTo>
                      <a:pt x="305" y="303"/>
                      <a:pt x="306" y="281"/>
                      <a:pt x="296" y="269"/>
                    </a:cubicBezTo>
                    <a:close/>
                    <a:moveTo>
                      <a:pt x="524" y="309"/>
                    </a:moveTo>
                    <a:cubicBezTo>
                      <a:pt x="518" y="345"/>
                      <a:pt x="558" y="352"/>
                      <a:pt x="556" y="385"/>
                    </a:cubicBezTo>
                    <a:cubicBezTo>
                      <a:pt x="608" y="382"/>
                      <a:pt x="625" y="344"/>
                      <a:pt x="664" y="329"/>
                    </a:cubicBezTo>
                    <a:cubicBezTo>
                      <a:pt x="667" y="301"/>
                      <a:pt x="690" y="293"/>
                      <a:pt x="692" y="265"/>
                    </a:cubicBezTo>
                    <a:cubicBezTo>
                      <a:pt x="648" y="232"/>
                      <a:pt x="530" y="268"/>
                      <a:pt x="524" y="309"/>
                    </a:cubicBezTo>
                    <a:close/>
                    <a:moveTo>
                      <a:pt x="412" y="361"/>
                    </a:moveTo>
                    <a:cubicBezTo>
                      <a:pt x="418" y="367"/>
                      <a:pt x="430" y="365"/>
                      <a:pt x="428" y="353"/>
                    </a:cubicBezTo>
                    <a:cubicBezTo>
                      <a:pt x="421" y="354"/>
                      <a:pt x="415" y="356"/>
                      <a:pt x="412" y="361"/>
                    </a:cubicBezTo>
                    <a:close/>
                    <a:moveTo>
                      <a:pt x="436" y="377"/>
                    </a:moveTo>
                    <a:cubicBezTo>
                      <a:pt x="452" y="373"/>
                      <a:pt x="459" y="368"/>
                      <a:pt x="460" y="357"/>
                    </a:cubicBezTo>
                    <a:cubicBezTo>
                      <a:pt x="465" y="361"/>
                      <a:pt x="468" y="368"/>
                      <a:pt x="476" y="369"/>
                    </a:cubicBezTo>
                    <a:cubicBezTo>
                      <a:pt x="478" y="343"/>
                      <a:pt x="411" y="326"/>
                      <a:pt x="436" y="357"/>
                    </a:cubicBezTo>
                    <a:cubicBezTo>
                      <a:pt x="430" y="345"/>
                      <a:pt x="462" y="345"/>
                      <a:pt x="456" y="357"/>
                    </a:cubicBezTo>
                    <a:cubicBezTo>
                      <a:pt x="444" y="359"/>
                      <a:pt x="443" y="371"/>
                      <a:pt x="436" y="377"/>
                    </a:cubicBezTo>
                    <a:close/>
                    <a:moveTo>
                      <a:pt x="456" y="409"/>
                    </a:moveTo>
                    <a:cubicBezTo>
                      <a:pt x="449" y="411"/>
                      <a:pt x="457" y="414"/>
                      <a:pt x="456" y="421"/>
                    </a:cubicBezTo>
                    <a:cubicBezTo>
                      <a:pt x="434" y="425"/>
                      <a:pt x="435" y="407"/>
                      <a:pt x="412" y="413"/>
                    </a:cubicBezTo>
                    <a:cubicBezTo>
                      <a:pt x="411" y="421"/>
                      <a:pt x="417" y="422"/>
                      <a:pt x="416" y="429"/>
                    </a:cubicBezTo>
                    <a:cubicBezTo>
                      <a:pt x="403" y="433"/>
                      <a:pt x="407" y="429"/>
                      <a:pt x="392" y="429"/>
                    </a:cubicBezTo>
                    <a:cubicBezTo>
                      <a:pt x="393" y="439"/>
                      <a:pt x="393" y="448"/>
                      <a:pt x="384" y="449"/>
                    </a:cubicBezTo>
                    <a:cubicBezTo>
                      <a:pt x="389" y="436"/>
                      <a:pt x="371" y="446"/>
                      <a:pt x="376" y="433"/>
                    </a:cubicBezTo>
                    <a:cubicBezTo>
                      <a:pt x="383" y="433"/>
                      <a:pt x="388" y="432"/>
                      <a:pt x="392" y="429"/>
                    </a:cubicBezTo>
                    <a:cubicBezTo>
                      <a:pt x="392" y="410"/>
                      <a:pt x="378" y="419"/>
                      <a:pt x="372" y="413"/>
                    </a:cubicBezTo>
                    <a:cubicBezTo>
                      <a:pt x="374" y="407"/>
                      <a:pt x="367" y="392"/>
                      <a:pt x="376" y="393"/>
                    </a:cubicBezTo>
                    <a:cubicBezTo>
                      <a:pt x="382" y="396"/>
                      <a:pt x="404" y="411"/>
                      <a:pt x="400" y="389"/>
                    </a:cubicBezTo>
                    <a:cubicBezTo>
                      <a:pt x="381" y="399"/>
                      <a:pt x="377" y="373"/>
                      <a:pt x="356" y="373"/>
                    </a:cubicBezTo>
                    <a:cubicBezTo>
                      <a:pt x="356" y="367"/>
                      <a:pt x="366" y="370"/>
                      <a:pt x="364" y="361"/>
                    </a:cubicBezTo>
                    <a:cubicBezTo>
                      <a:pt x="354" y="362"/>
                      <a:pt x="352" y="355"/>
                      <a:pt x="344" y="353"/>
                    </a:cubicBezTo>
                    <a:cubicBezTo>
                      <a:pt x="333" y="371"/>
                      <a:pt x="345" y="375"/>
                      <a:pt x="352" y="381"/>
                    </a:cubicBezTo>
                    <a:cubicBezTo>
                      <a:pt x="330" y="411"/>
                      <a:pt x="367" y="420"/>
                      <a:pt x="364" y="461"/>
                    </a:cubicBezTo>
                    <a:cubicBezTo>
                      <a:pt x="334" y="459"/>
                      <a:pt x="360" y="485"/>
                      <a:pt x="344" y="477"/>
                    </a:cubicBezTo>
                    <a:cubicBezTo>
                      <a:pt x="343" y="488"/>
                      <a:pt x="350" y="490"/>
                      <a:pt x="360" y="489"/>
                    </a:cubicBezTo>
                    <a:cubicBezTo>
                      <a:pt x="360" y="482"/>
                      <a:pt x="359" y="477"/>
                      <a:pt x="356" y="473"/>
                    </a:cubicBezTo>
                    <a:cubicBezTo>
                      <a:pt x="373" y="474"/>
                      <a:pt x="369" y="454"/>
                      <a:pt x="384" y="453"/>
                    </a:cubicBezTo>
                    <a:cubicBezTo>
                      <a:pt x="381" y="466"/>
                      <a:pt x="387" y="468"/>
                      <a:pt x="392" y="473"/>
                    </a:cubicBezTo>
                    <a:cubicBezTo>
                      <a:pt x="390" y="480"/>
                      <a:pt x="390" y="490"/>
                      <a:pt x="384" y="493"/>
                    </a:cubicBezTo>
                    <a:cubicBezTo>
                      <a:pt x="379" y="483"/>
                      <a:pt x="396" y="476"/>
                      <a:pt x="384" y="473"/>
                    </a:cubicBezTo>
                    <a:cubicBezTo>
                      <a:pt x="383" y="479"/>
                      <a:pt x="374" y="477"/>
                      <a:pt x="368" y="477"/>
                    </a:cubicBezTo>
                    <a:cubicBezTo>
                      <a:pt x="368" y="486"/>
                      <a:pt x="385" y="500"/>
                      <a:pt x="372" y="509"/>
                    </a:cubicBezTo>
                    <a:cubicBezTo>
                      <a:pt x="372" y="504"/>
                      <a:pt x="365" y="505"/>
                      <a:pt x="364" y="501"/>
                    </a:cubicBezTo>
                    <a:cubicBezTo>
                      <a:pt x="368" y="500"/>
                      <a:pt x="370" y="497"/>
                      <a:pt x="372" y="493"/>
                    </a:cubicBezTo>
                    <a:cubicBezTo>
                      <a:pt x="363" y="501"/>
                      <a:pt x="342" y="497"/>
                      <a:pt x="336" y="509"/>
                    </a:cubicBezTo>
                    <a:cubicBezTo>
                      <a:pt x="348" y="522"/>
                      <a:pt x="371" y="525"/>
                      <a:pt x="392" y="529"/>
                    </a:cubicBezTo>
                    <a:cubicBezTo>
                      <a:pt x="392" y="524"/>
                      <a:pt x="392" y="518"/>
                      <a:pt x="392" y="513"/>
                    </a:cubicBezTo>
                    <a:cubicBezTo>
                      <a:pt x="401" y="518"/>
                      <a:pt x="407" y="503"/>
                      <a:pt x="408" y="513"/>
                    </a:cubicBezTo>
                    <a:cubicBezTo>
                      <a:pt x="403" y="518"/>
                      <a:pt x="403" y="527"/>
                      <a:pt x="404" y="537"/>
                    </a:cubicBezTo>
                    <a:cubicBezTo>
                      <a:pt x="418" y="531"/>
                      <a:pt x="419" y="512"/>
                      <a:pt x="428" y="501"/>
                    </a:cubicBezTo>
                    <a:cubicBezTo>
                      <a:pt x="417" y="498"/>
                      <a:pt x="389" y="485"/>
                      <a:pt x="408" y="477"/>
                    </a:cubicBezTo>
                    <a:cubicBezTo>
                      <a:pt x="404" y="490"/>
                      <a:pt x="420" y="483"/>
                      <a:pt x="428" y="485"/>
                    </a:cubicBezTo>
                    <a:cubicBezTo>
                      <a:pt x="431" y="470"/>
                      <a:pt x="450" y="466"/>
                      <a:pt x="448" y="457"/>
                    </a:cubicBezTo>
                    <a:cubicBezTo>
                      <a:pt x="463" y="457"/>
                      <a:pt x="468" y="479"/>
                      <a:pt x="480" y="469"/>
                    </a:cubicBezTo>
                    <a:cubicBezTo>
                      <a:pt x="475" y="458"/>
                      <a:pt x="457" y="436"/>
                      <a:pt x="476" y="425"/>
                    </a:cubicBezTo>
                    <a:cubicBezTo>
                      <a:pt x="466" y="414"/>
                      <a:pt x="460" y="426"/>
                      <a:pt x="456" y="433"/>
                    </a:cubicBezTo>
                    <a:cubicBezTo>
                      <a:pt x="450" y="420"/>
                      <a:pt x="474" y="409"/>
                      <a:pt x="456" y="409"/>
                    </a:cubicBezTo>
                    <a:close/>
                    <a:moveTo>
                      <a:pt x="372" y="369"/>
                    </a:moveTo>
                    <a:cubicBezTo>
                      <a:pt x="385" y="364"/>
                      <a:pt x="383" y="370"/>
                      <a:pt x="392" y="365"/>
                    </a:cubicBezTo>
                    <a:cubicBezTo>
                      <a:pt x="392" y="358"/>
                      <a:pt x="389" y="355"/>
                      <a:pt x="384" y="353"/>
                    </a:cubicBezTo>
                    <a:cubicBezTo>
                      <a:pt x="383" y="361"/>
                      <a:pt x="373" y="361"/>
                      <a:pt x="372" y="369"/>
                    </a:cubicBezTo>
                    <a:close/>
                    <a:moveTo>
                      <a:pt x="388" y="381"/>
                    </a:moveTo>
                    <a:cubicBezTo>
                      <a:pt x="416" y="385"/>
                      <a:pt x="401" y="365"/>
                      <a:pt x="388" y="381"/>
                    </a:cubicBezTo>
                    <a:close/>
                    <a:moveTo>
                      <a:pt x="324" y="533"/>
                    </a:moveTo>
                    <a:cubicBezTo>
                      <a:pt x="344" y="549"/>
                      <a:pt x="361" y="537"/>
                      <a:pt x="380" y="541"/>
                    </a:cubicBezTo>
                    <a:cubicBezTo>
                      <a:pt x="382" y="525"/>
                      <a:pt x="358" y="536"/>
                      <a:pt x="348" y="533"/>
                    </a:cubicBezTo>
                    <a:cubicBezTo>
                      <a:pt x="329" y="518"/>
                      <a:pt x="329" y="507"/>
                      <a:pt x="312" y="493"/>
                    </a:cubicBezTo>
                    <a:cubicBezTo>
                      <a:pt x="314" y="453"/>
                      <a:pt x="308" y="425"/>
                      <a:pt x="332" y="385"/>
                    </a:cubicBezTo>
                    <a:cubicBezTo>
                      <a:pt x="318" y="374"/>
                      <a:pt x="319" y="397"/>
                      <a:pt x="312" y="409"/>
                    </a:cubicBezTo>
                    <a:cubicBezTo>
                      <a:pt x="310" y="412"/>
                      <a:pt x="302" y="410"/>
                      <a:pt x="300" y="413"/>
                    </a:cubicBezTo>
                    <a:cubicBezTo>
                      <a:pt x="297" y="418"/>
                      <a:pt x="303" y="428"/>
                      <a:pt x="300" y="433"/>
                    </a:cubicBezTo>
                    <a:cubicBezTo>
                      <a:pt x="300" y="434"/>
                      <a:pt x="288" y="437"/>
                      <a:pt x="288" y="437"/>
                    </a:cubicBezTo>
                    <a:cubicBezTo>
                      <a:pt x="284" y="459"/>
                      <a:pt x="296" y="471"/>
                      <a:pt x="300" y="481"/>
                    </a:cubicBezTo>
                    <a:cubicBezTo>
                      <a:pt x="311" y="507"/>
                      <a:pt x="304" y="522"/>
                      <a:pt x="328" y="517"/>
                    </a:cubicBezTo>
                    <a:cubicBezTo>
                      <a:pt x="327" y="522"/>
                      <a:pt x="322" y="525"/>
                      <a:pt x="324" y="533"/>
                    </a:cubicBezTo>
                    <a:close/>
                    <a:moveTo>
                      <a:pt x="404" y="393"/>
                    </a:moveTo>
                    <a:cubicBezTo>
                      <a:pt x="407" y="393"/>
                      <a:pt x="409" y="393"/>
                      <a:pt x="412" y="393"/>
                    </a:cubicBezTo>
                    <a:cubicBezTo>
                      <a:pt x="412" y="390"/>
                      <a:pt x="412" y="388"/>
                      <a:pt x="412" y="385"/>
                    </a:cubicBezTo>
                    <a:cubicBezTo>
                      <a:pt x="409" y="385"/>
                      <a:pt x="407" y="385"/>
                      <a:pt x="404" y="385"/>
                    </a:cubicBezTo>
                    <a:cubicBezTo>
                      <a:pt x="404" y="388"/>
                      <a:pt x="404" y="390"/>
                      <a:pt x="404" y="393"/>
                    </a:cubicBezTo>
                    <a:close/>
                    <a:moveTo>
                      <a:pt x="452" y="401"/>
                    </a:moveTo>
                    <a:cubicBezTo>
                      <a:pt x="439" y="406"/>
                      <a:pt x="449" y="388"/>
                      <a:pt x="436" y="393"/>
                    </a:cubicBezTo>
                    <a:cubicBezTo>
                      <a:pt x="429" y="406"/>
                      <a:pt x="450" y="410"/>
                      <a:pt x="452" y="401"/>
                    </a:cubicBezTo>
                    <a:close/>
                    <a:moveTo>
                      <a:pt x="500" y="425"/>
                    </a:moveTo>
                    <a:cubicBezTo>
                      <a:pt x="505" y="418"/>
                      <a:pt x="516" y="396"/>
                      <a:pt x="496" y="397"/>
                    </a:cubicBezTo>
                    <a:cubicBezTo>
                      <a:pt x="500" y="409"/>
                      <a:pt x="497" y="421"/>
                      <a:pt x="500" y="425"/>
                    </a:cubicBezTo>
                    <a:close/>
                    <a:moveTo>
                      <a:pt x="336" y="405"/>
                    </a:moveTo>
                    <a:cubicBezTo>
                      <a:pt x="335" y="427"/>
                      <a:pt x="337" y="392"/>
                      <a:pt x="336" y="405"/>
                    </a:cubicBezTo>
                    <a:close/>
                    <a:moveTo>
                      <a:pt x="568" y="437"/>
                    </a:moveTo>
                    <a:cubicBezTo>
                      <a:pt x="566" y="466"/>
                      <a:pt x="542" y="473"/>
                      <a:pt x="548" y="509"/>
                    </a:cubicBezTo>
                    <a:cubicBezTo>
                      <a:pt x="606" y="533"/>
                      <a:pt x="690" y="506"/>
                      <a:pt x="732" y="477"/>
                    </a:cubicBezTo>
                    <a:cubicBezTo>
                      <a:pt x="716" y="421"/>
                      <a:pt x="622" y="433"/>
                      <a:pt x="568" y="437"/>
                    </a:cubicBezTo>
                    <a:close/>
                    <a:moveTo>
                      <a:pt x="64" y="525"/>
                    </a:moveTo>
                    <a:cubicBezTo>
                      <a:pt x="88" y="556"/>
                      <a:pt x="136" y="534"/>
                      <a:pt x="164" y="549"/>
                    </a:cubicBezTo>
                    <a:cubicBezTo>
                      <a:pt x="172" y="549"/>
                      <a:pt x="169" y="538"/>
                      <a:pt x="180" y="541"/>
                    </a:cubicBezTo>
                    <a:cubicBezTo>
                      <a:pt x="204" y="567"/>
                      <a:pt x="255" y="559"/>
                      <a:pt x="264" y="529"/>
                    </a:cubicBezTo>
                    <a:cubicBezTo>
                      <a:pt x="270" y="506"/>
                      <a:pt x="246" y="467"/>
                      <a:pt x="244" y="449"/>
                    </a:cubicBezTo>
                    <a:cubicBezTo>
                      <a:pt x="163" y="416"/>
                      <a:pt x="93" y="463"/>
                      <a:pt x="64" y="525"/>
                    </a:cubicBezTo>
                    <a:close/>
                    <a:moveTo>
                      <a:pt x="328" y="457"/>
                    </a:moveTo>
                    <a:cubicBezTo>
                      <a:pt x="331" y="457"/>
                      <a:pt x="333" y="457"/>
                      <a:pt x="336" y="457"/>
                    </a:cubicBezTo>
                    <a:cubicBezTo>
                      <a:pt x="336" y="454"/>
                      <a:pt x="336" y="452"/>
                      <a:pt x="336" y="449"/>
                    </a:cubicBezTo>
                    <a:cubicBezTo>
                      <a:pt x="333" y="449"/>
                      <a:pt x="331" y="449"/>
                      <a:pt x="328" y="449"/>
                    </a:cubicBezTo>
                    <a:cubicBezTo>
                      <a:pt x="328" y="452"/>
                      <a:pt x="328" y="454"/>
                      <a:pt x="328" y="457"/>
                    </a:cubicBezTo>
                    <a:close/>
                    <a:moveTo>
                      <a:pt x="448" y="485"/>
                    </a:moveTo>
                    <a:cubicBezTo>
                      <a:pt x="462" y="492"/>
                      <a:pt x="441" y="496"/>
                      <a:pt x="444" y="505"/>
                    </a:cubicBezTo>
                    <a:cubicBezTo>
                      <a:pt x="451" y="520"/>
                      <a:pt x="459" y="513"/>
                      <a:pt x="476" y="513"/>
                    </a:cubicBezTo>
                    <a:cubicBezTo>
                      <a:pt x="481" y="501"/>
                      <a:pt x="481" y="480"/>
                      <a:pt x="496" y="489"/>
                    </a:cubicBezTo>
                    <a:cubicBezTo>
                      <a:pt x="496" y="483"/>
                      <a:pt x="498" y="480"/>
                      <a:pt x="500" y="477"/>
                    </a:cubicBezTo>
                    <a:cubicBezTo>
                      <a:pt x="480" y="484"/>
                      <a:pt x="464" y="472"/>
                      <a:pt x="448" y="485"/>
                    </a:cubicBezTo>
                    <a:close/>
                    <a:moveTo>
                      <a:pt x="436" y="537"/>
                    </a:moveTo>
                    <a:cubicBezTo>
                      <a:pt x="435" y="528"/>
                      <a:pt x="437" y="522"/>
                      <a:pt x="440" y="517"/>
                    </a:cubicBezTo>
                    <a:cubicBezTo>
                      <a:pt x="426" y="516"/>
                      <a:pt x="417" y="539"/>
                      <a:pt x="436" y="537"/>
                    </a:cubicBezTo>
                    <a:close/>
                    <a:moveTo>
                      <a:pt x="400" y="553"/>
                    </a:moveTo>
                    <a:cubicBezTo>
                      <a:pt x="407" y="546"/>
                      <a:pt x="399" y="537"/>
                      <a:pt x="388" y="537"/>
                    </a:cubicBezTo>
                    <a:cubicBezTo>
                      <a:pt x="387" y="547"/>
                      <a:pt x="389" y="554"/>
                      <a:pt x="400" y="553"/>
                    </a:cubicBezTo>
                    <a:close/>
                    <a:moveTo>
                      <a:pt x="460" y="585"/>
                    </a:moveTo>
                    <a:cubicBezTo>
                      <a:pt x="461" y="617"/>
                      <a:pt x="454" y="633"/>
                      <a:pt x="460" y="661"/>
                    </a:cubicBezTo>
                    <a:cubicBezTo>
                      <a:pt x="492" y="684"/>
                      <a:pt x="514" y="693"/>
                      <a:pt x="568" y="693"/>
                    </a:cubicBezTo>
                    <a:cubicBezTo>
                      <a:pt x="579" y="636"/>
                      <a:pt x="550" y="587"/>
                      <a:pt x="520" y="557"/>
                    </a:cubicBezTo>
                    <a:cubicBezTo>
                      <a:pt x="496" y="562"/>
                      <a:pt x="477" y="573"/>
                      <a:pt x="460" y="585"/>
                    </a:cubicBezTo>
                    <a:close/>
                    <a:moveTo>
                      <a:pt x="292" y="573"/>
                    </a:moveTo>
                    <a:cubicBezTo>
                      <a:pt x="254" y="600"/>
                      <a:pt x="197" y="648"/>
                      <a:pt x="228" y="717"/>
                    </a:cubicBezTo>
                    <a:cubicBezTo>
                      <a:pt x="293" y="699"/>
                      <a:pt x="334" y="657"/>
                      <a:pt x="364" y="605"/>
                    </a:cubicBezTo>
                    <a:cubicBezTo>
                      <a:pt x="339" y="596"/>
                      <a:pt x="318" y="582"/>
                      <a:pt x="292" y="573"/>
                    </a:cubicBezTo>
                    <a:close/>
                    <a:moveTo>
                      <a:pt x="568" y="1229"/>
                    </a:moveTo>
                    <a:cubicBezTo>
                      <a:pt x="566" y="1236"/>
                      <a:pt x="580" y="1246"/>
                      <a:pt x="568" y="1249"/>
                    </a:cubicBezTo>
                    <a:cubicBezTo>
                      <a:pt x="562" y="1249"/>
                      <a:pt x="565" y="1239"/>
                      <a:pt x="556" y="1241"/>
                    </a:cubicBezTo>
                    <a:cubicBezTo>
                      <a:pt x="550" y="1259"/>
                      <a:pt x="533" y="1266"/>
                      <a:pt x="512" y="1269"/>
                    </a:cubicBezTo>
                    <a:cubicBezTo>
                      <a:pt x="519" y="1294"/>
                      <a:pt x="498" y="1292"/>
                      <a:pt x="488" y="1301"/>
                    </a:cubicBezTo>
                    <a:cubicBezTo>
                      <a:pt x="486" y="1311"/>
                      <a:pt x="495" y="1310"/>
                      <a:pt x="492" y="1321"/>
                    </a:cubicBezTo>
                    <a:cubicBezTo>
                      <a:pt x="487" y="1325"/>
                      <a:pt x="477" y="1325"/>
                      <a:pt x="472" y="1329"/>
                    </a:cubicBezTo>
                    <a:cubicBezTo>
                      <a:pt x="471" y="1338"/>
                      <a:pt x="473" y="1344"/>
                      <a:pt x="476" y="1349"/>
                    </a:cubicBezTo>
                    <a:cubicBezTo>
                      <a:pt x="417" y="1364"/>
                      <a:pt x="394" y="1470"/>
                      <a:pt x="420" y="1521"/>
                    </a:cubicBezTo>
                    <a:cubicBezTo>
                      <a:pt x="412" y="1522"/>
                      <a:pt x="409" y="1529"/>
                      <a:pt x="404" y="1533"/>
                    </a:cubicBezTo>
                    <a:cubicBezTo>
                      <a:pt x="409" y="1540"/>
                      <a:pt x="403" y="1558"/>
                      <a:pt x="416" y="1557"/>
                    </a:cubicBezTo>
                    <a:cubicBezTo>
                      <a:pt x="409" y="1533"/>
                      <a:pt x="418" y="1535"/>
                      <a:pt x="436" y="1529"/>
                    </a:cubicBezTo>
                    <a:cubicBezTo>
                      <a:pt x="439" y="1517"/>
                      <a:pt x="429" y="1517"/>
                      <a:pt x="432" y="1505"/>
                    </a:cubicBezTo>
                    <a:cubicBezTo>
                      <a:pt x="449" y="1504"/>
                      <a:pt x="454" y="1492"/>
                      <a:pt x="452" y="1473"/>
                    </a:cubicBezTo>
                    <a:cubicBezTo>
                      <a:pt x="471" y="1477"/>
                      <a:pt x="468" y="1460"/>
                      <a:pt x="468" y="1445"/>
                    </a:cubicBezTo>
                    <a:cubicBezTo>
                      <a:pt x="478" y="1446"/>
                      <a:pt x="480" y="1439"/>
                      <a:pt x="488" y="1437"/>
                    </a:cubicBezTo>
                    <a:cubicBezTo>
                      <a:pt x="491" y="1425"/>
                      <a:pt x="481" y="1425"/>
                      <a:pt x="484" y="1413"/>
                    </a:cubicBezTo>
                    <a:cubicBezTo>
                      <a:pt x="491" y="1413"/>
                      <a:pt x="497" y="1413"/>
                      <a:pt x="504" y="1413"/>
                    </a:cubicBezTo>
                    <a:cubicBezTo>
                      <a:pt x="495" y="1375"/>
                      <a:pt x="534" y="1386"/>
                      <a:pt x="520" y="1353"/>
                    </a:cubicBezTo>
                    <a:cubicBezTo>
                      <a:pt x="530" y="1351"/>
                      <a:pt x="529" y="1360"/>
                      <a:pt x="540" y="1357"/>
                    </a:cubicBezTo>
                    <a:cubicBezTo>
                      <a:pt x="548" y="1343"/>
                      <a:pt x="540" y="1338"/>
                      <a:pt x="536" y="1325"/>
                    </a:cubicBezTo>
                    <a:cubicBezTo>
                      <a:pt x="544" y="1317"/>
                      <a:pt x="543" y="1327"/>
                      <a:pt x="556" y="1325"/>
                    </a:cubicBezTo>
                    <a:cubicBezTo>
                      <a:pt x="556" y="1314"/>
                      <a:pt x="556" y="1304"/>
                      <a:pt x="556" y="1293"/>
                    </a:cubicBezTo>
                    <a:cubicBezTo>
                      <a:pt x="565" y="1294"/>
                      <a:pt x="571" y="1292"/>
                      <a:pt x="576" y="1289"/>
                    </a:cubicBezTo>
                    <a:cubicBezTo>
                      <a:pt x="583" y="1275"/>
                      <a:pt x="573" y="1279"/>
                      <a:pt x="572" y="1265"/>
                    </a:cubicBezTo>
                    <a:cubicBezTo>
                      <a:pt x="579" y="1265"/>
                      <a:pt x="585" y="1265"/>
                      <a:pt x="592" y="1265"/>
                    </a:cubicBezTo>
                    <a:cubicBezTo>
                      <a:pt x="597" y="1247"/>
                      <a:pt x="592" y="1252"/>
                      <a:pt x="588" y="1237"/>
                    </a:cubicBezTo>
                    <a:cubicBezTo>
                      <a:pt x="596" y="1234"/>
                      <a:pt x="614" y="1240"/>
                      <a:pt x="612" y="1217"/>
                    </a:cubicBezTo>
                    <a:cubicBezTo>
                      <a:pt x="597" y="1207"/>
                      <a:pt x="583" y="1226"/>
                      <a:pt x="568" y="1229"/>
                    </a:cubicBezTo>
                    <a:close/>
                    <a:moveTo>
                      <a:pt x="84" y="1293"/>
                    </a:moveTo>
                    <a:cubicBezTo>
                      <a:pt x="91" y="1295"/>
                      <a:pt x="101" y="1281"/>
                      <a:pt x="104" y="1293"/>
                    </a:cubicBezTo>
                    <a:cubicBezTo>
                      <a:pt x="107" y="1307"/>
                      <a:pt x="88" y="1298"/>
                      <a:pt x="92" y="1313"/>
                    </a:cubicBezTo>
                    <a:cubicBezTo>
                      <a:pt x="98" y="1315"/>
                      <a:pt x="113" y="1308"/>
                      <a:pt x="112" y="1317"/>
                    </a:cubicBezTo>
                    <a:cubicBezTo>
                      <a:pt x="114" y="1330"/>
                      <a:pt x="92" y="1318"/>
                      <a:pt x="96" y="1333"/>
                    </a:cubicBezTo>
                    <a:cubicBezTo>
                      <a:pt x="101" y="1340"/>
                      <a:pt x="120" y="1333"/>
                      <a:pt x="120" y="1345"/>
                    </a:cubicBezTo>
                    <a:cubicBezTo>
                      <a:pt x="115" y="1347"/>
                      <a:pt x="112" y="1350"/>
                      <a:pt x="112" y="1357"/>
                    </a:cubicBezTo>
                    <a:cubicBezTo>
                      <a:pt x="119" y="1357"/>
                      <a:pt x="122" y="1360"/>
                      <a:pt x="124" y="1365"/>
                    </a:cubicBezTo>
                    <a:cubicBezTo>
                      <a:pt x="125" y="1373"/>
                      <a:pt x="119" y="1374"/>
                      <a:pt x="120" y="1381"/>
                    </a:cubicBezTo>
                    <a:cubicBezTo>
                      <a:pt x="144" y="1423"/>
                      <a:pt x="149" y="1483"/>
                      <a:pt x="176" y="1521"/>
                    </a:cubicBezTo>
                    <a:cubicBezTo>
                      <a:pt x="182" y="1522"/>
                      <a:pt x="191" y="1520"/>
                      <a:pt x="192" y="1525"/>
                    </a:cubicBezTo>
                    <a:cubicBezTo>
                      <a:pt x="192" y="1533"/>
                      <a:pt x="181" y="1530"/>
                      <a:pt x="184" y="1541"/>
                    </a:cubicBezTo>
                    <a:cubicBezTo>
                      <a:pt x="194" y="1540"/>
                      <a:pt x="197" y="1547"/>
                      <a:pt x="200" y="1553"/>
                    </a:cubicBezTo>
                    <a:cubicBezTo>
                      <a:pt x="202" y="1582"/>
                      <a:pt x="222" y="1627"/>
                      <a:pt x="236" y="1657"/>
                    </a:cubicBezTo>
                    <a:cubicBezTo>
                      <a:pt x="242" y="1659"/>
                      <a:pt x="257" y="1652"/>
                      <a:pt x="256" y="1661"/>
                    </a:cubicBezTo>
                    <a:cubicBezTo>
                      <a:pt x="253" y="1672"/>
                      <a:pt x="259" y="1694"/>
                      <a:pt x="268" y="1705"/>
                    </a:cubicBezTo>
                    <a:cubicBezTo>
                      <a:pt x="268" y="1712"/>
                      <a:pt x="267" y="1717"/>
                      <a:pt x="264" y="1721"/>
                    </a:cubicBezTo>
                    <a:cubicBezTo>
                      <a:pt x="282" y="1737"/>
                      <a:pt x="294" y="1778"/>
                      <a:pt x="292" y="1801"/>
                    </a:cubicBezTo>
                    <a:cubicBezTo>
                      <a:pt x="302" y="1815"/>
                      <a:pt x="316" y="1812"/>
                      <a:pt x="324" y="1821"/>
                    </a:cubicBezTo>
                    <a:cubicBezTo>
                      <a:pt x="324" y="1829"/>
                      <a:pt x="313" y="1826"/>
                      <a:pt x="316" y="1837"/>
                    </a:cubicBezTo>
                    <a:cubicBezTo>
                      <a:pt x="325" y="1836"/>
                      <a:pt x="331" y="1838"/>
                      <a:pt x="332" y="1845"/>
                    </a:cubicBezTo>
                    <a:cubicBezTo>
                      <a:pt x="330" y="1853"/>
                      <a:pt x="316" y="1848"/>
                      <a:pt x="320" y="1861"/>
                    </a:cubicBezTo>
                    <a:cubicBezTo>
                      <a:pt x="343" y="1858"/>
                      <a:pt x="334" y="1876"/>
                      <a:pt x="328" y="1885"/>
                    </a:cubicBezTo>
                    <a:cubicBezTo>
                      <a:pt x="330" y="1891"/>
                      <a:pt x="343" y="1886"/>
                      <a:pt x="344" y="1893"/>
                    </a:cubicBezTo>
                    <a:cubicBezTo>
                      <a:pt x="330" y="1919"/>
                      <a:pt x="367" y="1939"/>
                      <a:pt x="368" y="1981"/>
                    </a:cubicBezTo>
                    <a:cubicBezTo>
                      <a:pt x="373" y="1981"/>
                      <a:pt x="379" y="1981"/>
                      <a:pt x="384" y="1981"/>
                    </a:cubicBezTo>
                    <a:cubicBezTo>
                      <a:pt x="387" y="1966"/>
                      <a:pt x="375" y="1966"/>
                      <a:pt x="376" y="1953"/>
                    </a:cubicBezTo>
                    <a:cubicBezTo>
                      <a:pt x="405" y="1941"/>
                      <a:pt x="380" y="1899"/>
                      <a:pt x="400" y="1881"/>
                    </a:cubicBezTo>
                    <a:cubicBezTo>
                      <a:pt x="391" y="1882"/>
                      <a:pt x="383" y="1890"/>
                      <a:pt x="380" y="1877"/>
                    </a:cubicBezTo>
                    <a:cubicBezTo>
                      <a:pt x="421" y="1868"/>
                      <a:pt x="376" y="1815"/>
                      <a:pt x="392" y="1785"/>
                    </a:cubicBezTo>
                    <a:cubicBezTo>
                      <a:pt x="383" y="1786"/>
                      <a:pt x="379" y="1782"/>
                      <a:pt x="380" y="1773"/>
                    </a:cubicBezTo>
                    <a:cubicBezTo>
                      <a:pt x="388" y="1774"/>
                      <a:pt x="389" y="1768"/>
                      <a:pt x="396" y="1769"/>
                    </a:cubicBezTo>
                    <a:cubicBezTo>
                      <a:pt x="392" y="1714"/>
                      <a:pt x="370" y="1671"/>
                      <a:pt x="360" y="1629"/>
                    </a:cubicBezTo>
                    <a:cubicBezTo>
                      <a:pt x="359" y="1625"/>
                      <a:pt x="365" y="1623"/>
                      <a:pt x="364" y="1617"/>
                    </a:cubicBezTo>
                    <a:cubicBezTo>
                      <a:pt x="364" y="1615"/>
                      <a:pt x="356" y="1609"/>
                      <a:pt x="356" y="1605"/>
                    </a:cubicBezTo>
                    <a:cubicBezTo>
                      <a:pt x="357" y="1588"/>
                      <a:pt x="339" y="1567"/>
                      <a:pt x="332" y="1549"/>
                    </a:cubicBezTo>
                    <a:cubicBezTo>
                      <a:pt x="322" y="1550"/>
                      <a:pt x="313" y="1550"/>
                      <a:pt x="312" y="1541"/>
                    </a:cubicBezTo>
                    <a:cubicBezTo>
                      <a:pt x="311" y="1530"/>
                      <a:pt x="328" y="1538"/>
                      <a:pt x="324" y="1525"/>
                    </a:cubicBezTo>
                    <a:cubicBezTo>
                      <a:pt x="293" y="1521"/>
                      <a:pt x="311" y="1483"/>
                      <a:pt x="272" y="1481"/>
                    </a:cubicBezTo>
                    <a:cubicBezTo>
                      <a:pt x="269" y="1470"/>
                      <a:pt x="278" y="1471"/>
                      <a:pt x="276" y="1461"/>
                    </a:cubicBezTo>
                    <a:cubicBezTo>
                      <a:pt x="259" y="1456"/>
                      <a:pt x="255" y="1436"/>
                      <a:pt x="252" y="1417"/>
                    </a:cubicBezTo>
                    <a:cubicBezTo>
                      <a:pt x="244" y="1417"/>
                      <a:pt x="236" y="1417"/>
                      <a:pt x="228" y="1417"/>
                    </a:cubicBezTo>
                    <a:cubicBezTo>
                      <a:pt x="230" y="1387"/>
                      <a:pt x="212" y="1377"/>
                      <a:pt x="192" y="1369"/>
                    </a:cubicBezTo>
                    <a:cubicBezTo>
                      <a:pt x="193" y="1351"/>
                      <a:pt x="177" y="1349"/>
                      <a:pt x="176" y="1333"/>
                    </a:cubicBezTo>
                    <a:cubicBezTo>
                      <a:pt x="166" y="1334"/>
                      <a:pt x="157" y="1334"/>
                      <a:pt x="152" y="1329"/>
                    </a:cubicBezTo>
                    <a:cubicBezTo>
                      <a:pt x="161" y="1311"/>
                      <a:pt x="142" y="1292"/>
                      <a:pt x="120" y="1293"/>
                    </a:cubicBezTo>
                    <a:cubicBezTo>
                      <a:pt x="118" y="1277"/>
                      <a:pt x="104" y="1268"/>
                      <a:pt x="88" y="1277"/>
                    </a:cubicBezTo>
                    <a:cubicBezTo>
                      <a:pt x="88" y="1270"/>
                      <a:pt x="88" y="1264"/>
                      <a:pt x="88" y="1257"/>
                    </a:cubicBezTo>
                    <a:cubicBezTo>
                      <a:pt x="81" y="1261"/>
                      <a:pt x="75" y="1245"/>
                      <a:pt x="72" y="1257"/>
                    </a:cubicBezTo>
                    <a:cubicBezTo>
                      <a:pt x="82" y="1263"/>
                      <a:pt x="77" y="1284"/>
                      <a:pt x="84" y="12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979"/>
              <p:cNvSpPr>
                <a:spLocks/>
              </p:cNvSpPr>
              <p:nvPr/>
            </p:nvSpPr>
            <p:spPr bwMode="auto">
              <a:xfrm>
                <a:off x="3752" y="2704"/>
                <a:ext cx="27" cy="21"/>
              </a:xfrm>
              <a:custGeom>
                <a:avLst/>
                <a:gdLst>
                  <a:gd name="T0" fmla="*/ 45 w 67"/>
                  <a:gd name="T1" fmla="*/ 31 h 51"/>
                  <a:gd name="T2" fmla="*/ 25 w 67"/>
                  <a:gd name="T3" fmla="*/ 31 h 51"/>
                  <a:gd name="T4" fmla="*/ 65 w 67"/>
                  <a:gd name="T5" fmla="*/ 43 h 51"/>
                  <a:gd name="T6" fmla="*/ 49 w 67"/>
                  <a:gd name="T7" fmla="*/ 31 h 51"/>
                  <a:gd name="T8" fmla="*/ 25 w 67"/>
                  <a:gd name="T9" fmla="*/ 51 h 51"/>
                  <a:gd name="T10" fmla="*/ 45 w 67"/>
                  <a:gd name="T11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51">
                    <a:moveTo>
                      <a:pt x="45" y="31"/>
                    </a:moveTo>
                    <a:cubicBezTo>
                      <a:pt x="51" y="19"/>
                      <a:pt x="19" y="19"/>
                      <a:pt x="25" y="31"/>
                    </a:cubicBezTo>
                    <a:cubicBezTo>
                      <a:pt x="0" y="0"/>
                      <a:pt x="67" y="17"/>
                      <a:pt x="65" y="43"/>
                    </a:cubicBezTo>
                    <a:cubicBezTo>
                      <a:pt x="57" y="42"/>
                      <a:pt x="54" y="35"/>
                      <a:pt x="49" y="31"/>
                    </a:cubicBezTo>
                    <a:cubicBezTo>
                      <a:pt x="48" y="42"/>
                      <a:pt x="41" y="47"/>
                      <a:pt x="25" y="51"/>
                    </a:cubicBezTo>
                    <a:cubicBezTo>
                      <a:pt x="32" y="45"/>
                      <a:pt x="33" y="33"/>
                      <a:pt x="45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980"/>
              <p:cNvSpPr>
                <a:spLocks/>
              </p:cNvSpPr>
              <p:nvPr/>
            </p:nvSpPr>
            <p:spPr bwMode="auto">
              <a:xfrm>
                <a:off x="4368" y="2706"/>
                <a:ext cx="11" cy="10"/>
              </a:xfrm>
              <a:custGeom>
                <a:avLst/>
                <a:gdLst>
                  <a:gd name="T0" fmla="*/ 4 w 28"/>
                  <a:gd name="T1" fmla="*/ 17 h 25"/>
                  <a:gd name="T2" fmla="*/ 0 w 28"/>
                  <a:gd name="T3" fmla="*/ 9 h 25"/>
                  <a:gd name="T4" fmla="*/ 28 w 28"/>
                  <a:gd name="T5" fmla="*/ 17 h 25"/>
                  <a:gd name="T6" fmla="*/ 4 w 28"/>
                  <a:gd name="T7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4" y="17"/>
                    </a:moveTo>
                    <a:cubicBezTo>
                      <a:pt x="5" y="12"/>
                      <a:pt x="3" y="10"/>
                      <a:pt x="0" y="9"/>
                    </a:cubicBezTo>
                    <a:cubicBezTo>
                      <a:pt x="6" y="0"/>
                      <a:pt x="22" y="14"/>
                      <a:pt x="28" y="17"/>
                    </a:cubicBezTo>
                    <a:cubicBezTo>
                      <a:pt x="28" y="25"/>
                      <a:pt x="15" y="12"/>
                      <a:pt x="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981"/>
              <p:cNvSpPr>
                <a:spLocks noEditPoints="1"/>
              </p:cNvSpPr>
              <p:nvPr/>
            </p:nvSpPr>
            <p:spPr bwMode="auto">
              <a:xfrm>
                <a:off x="4378" y="2710"/>
                <a:ext cx="61" cy="83"/>
              </a:xfrm>
              <a:custGeom>
                <a:avLst/>
                <a:gdLst>
                  <a:gd name="T0" fmla="*/ 88 w 152"/>
                  <a:gd name="T1" fmla="*/ 144 h 204"/>
                  <a:gd name="T2" fmla="*/ 84 w 152"/>
                  <a:gd name="T3" fmla="*/ 124 h 204"/>
                  <a:gd name="T4" fmla="*/ 48 w 152"/>
                  <a:gd name="T5" fmla="*/ 120 h 204"/>
                  <a:gd name="T6" fmla="*/ 52 w 152"/>
                  <a:gd name="T7" fmla="*/ 172 h 204"/>
                  <a:gd name="T8" fmla="*/ 52 w 152"/>
                  <a:gd name="T9" fmla="*/ 196 h 204"/>
                  <a:gd name="T10" fmla="*/ 0 w 152"/>
                  <a:gd name="T11" fmla="*/ 188 h 204"/>
                  <a:gd name="T12" fmla="*/ 36 w 152"/>
                  <a:gd name="T13" fmla="*/ 164 h 204"/>
                  <a:gd name="T14" fmla="*/ 32 w 152"/>
                  <a:gd name="T15" fmla="*/ 176 h 204"/>
                  <a:gd name="T16" fmla="*/ 60 w 152"/>
                  <a:gd name="T17" fmla="*/ 148 h 204"/>
                  <a:gd name="T18" fmla="*/ 32 w 152"/>
                  <a:gd name="T19" fmla="*/ 144 h 204"/>
                  <a:gd name="T20" fmla="*/ 28 w 152"/>
                  <a:gd name="T21" fmla="*/ 112 h 204"/>
                  <a:gd name="T22" fmla="*/ 52 w 152"/>
                  <a:gd name="T23" fmla="*/ 104 h 204"/>
                  <a:gd name="T24" fmla="*/ 68 w 152"/>
                  <a:gd name="T25" fmla="*/ 112 h 204"/>
                  <a:gd name="T26" fmla="*/ 80 w 152"/>
                  <a:gd name="T27" fmla="*/ 96 h 204"/>
                  <a:gd name="T28" fmla="*/ 60 w 152"/>
                  <a:gd name="T29" fmla="*/ 84 h 204"/>
                  <a:gd name="T30" fmla="*/ 72 w 152"/>
                  <a:gd name="T31" fmla="*/ 44 h 204"/>
                  <a:gd name="T32" fmla="*/ 76 w 152"/>
                  <a:gd name="T33" fmla="*/ 68 h 204"/>
                  <a:gd name="T34" fmla="*/ 76 w 152"/>
                  <a:gd name="T35" fmla="*/ 52 h 204"/>
                  <a:gd name="T36" fmla="*/ 100 w 152"/>
                  <a:gd name="T37" fmla="*/ 48 h 204"/>
                  <a:gd name="T38" fmla="*/ 92 w 152"/>
                  <a:gd name="T39" fmla="*/ 96 h 204"/>
                  <a:gd name="T40" fmla="*/ 108 w 152"/>
                  <a:gd name="T41" fmla="*/ 32 h 204"/>
                  <a:gd name="T42" fmla="*/ 44 w 152"/>
                  <a:gd name="T43" fmla="*/ 8 h 204"/>
                  <a:gd name="T44" fmla="*/ 68 w 152"/>
                  <a:gd name="T45" fmla="*/ 0 h 204"/>
                  <a:gd name="T46" fmla="*/ 136 w 152"/>
                  <a:gd name="T47" fmla="*/ 32 h 204"/>
                  <a:gd name="T48" fmla="*/ 152 w 152"/>
                  <a:gd name="T49" fmla="*/ 104 h 204"/>
                  <a:gd name="T50" fmla="*/ 128 w 152"/>
                  <a:gd name="T51" fmla="*/ 100 h 204"/>
                  <a:gd name="T52" fmla="*/ 108 w 152"/>
                  <a:gd name="T53" fmla="*/ 88 h 204"/>
                  <a:gd name="T54" fmla="*/ 124 w 152"/>
                  <a:gd name="T55" fmla="*/ 124 h 204"/>
                  <a:gd name="T56" fmla="*/ 136 w 152"/>
                  <a:gd name="T57" fmla="*/ 120 h 204"/>
                  <a:gd name="T58" fmla="*/ 120 w 152"/>
                  <a:gd name="T59" fmla="*/ 144 h 204"/>
                  <a:gd name="T60" fmla="*/ 88 w 152"/>
                  <a:gd name="T61" fmla="*/ 144 h 204"/>
                  <a:gd name="T62" fmla="*/ 116 w 152"/>
                  <a:gd name="T63" fmla="*/ 52 h 204"/>
                  <a:gd name="T64" fmla="*/ 116 w 152"/>
                  <a:gd name="T65" fmla="*/ 52 h 204"/>
                  <a:gd name="T66" fmla="*/ 36 w 152"/>
                  <a:gd name="T67" fmla="*/ 120 h 204"/>
                  <a:gd name="T68" fmla="*/ 36 w 152"/>
                  <a:gd name="T69" fmla="*/ 12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2" h="204">
                    <a:moveTo>
                      <a:pt x="88" y="144"/>
                    </a:moveTo>
                    <a:cubicBezTo>
                      <a:pt x="85" y="139"/>
                      <a:pt x="83" y="133"/>
                      <a:pt x="84" y="124"/>
                    </a:cubicBezTo>
                    <a:cubicBezTo>
                      <a:pt x="69" y="138"/>
                      <a:pt x="62" y="127"/>
                      <a:pt x="48" y="120"/>
                    </a:cubicBezTo>
                    <a:cubicBezTo>
                      <a:pt x="57" y="136"/>
                      <a:pt x="82" y="160"/>
                      <a:pt x="52" y="172"/>
                    </a:cubicBezTo>
                    <a:cubicBezTo>
                      <a:pt x="56" y="184"/>
                      <a:pt x="56" y="184"/>
                      <a:pt x="52" y="196"/>
                    </a:cubicBezTo>
                    <a:cubicBezTo>
                      <a:pt x="39" y="189"/>
                      <a:pt x="11" y="204"/>
                      <a:pt x="0" y="188"/>
                    </a:cubicBezTo>
                    <a:cubicBezTo>
                      <a:pt x="10" y="178"/>
                      <a:pt x="19" y="167"/>
                      <a:pt x="36" y="164"/>
                    </a:cubicBezTo>
                    <a:cubicBezTo>
                      <a:pt x="37" y="170"/>
                      <a:pt x="32" y="171"/>
                      <a:pt x="32" y="176"/>
                    </a:cubicBezTo>
                    <a:cubicBezTo>
                      <a:pt x="45" y="170"/>
                      <a:pt x="57" y="164"/>
                      <a:pt x="60" y="148"/>
                    </a:cubicBezTo>
                    <a:cubicBezTo>
                      <a:pt x="48" y="168"/>
                      <a:pt x="53" y="137"/>
                      <a:pt x="32" y="144"/>
                    </a:cubicBezTo>
                    <a:cubicBezTo>
                      <a:pt x="24" y="132"/>
                      <a:pt x="25" y="123"/>
                      <a:pt x="28" y="112"/>
                    </a:cubicBezTo>
                    <a:cubicBezTo>
                      <a:pt x="33" y="117"/>
                      <a:pt x="59" y="122"/>
                      <a:pt x="52" y="104"/>
                    </a:cubicBezTo>
                    <a:cubicBezTo>
                      <a:pt x="58" y="106"/>
                      <a:pt x="62" y="110"/>
                      <a:pt x="68" y="112"/>
                    </a:cubicBezTo>
                    <a:cubicBezTo>
                      <a:pt x="76" y="111"/>
                      <a:pt x="76" y="101"/>
                      <a:pt x="80" y="96"/>
                    </a:cubicBezTo>
                    <a:cubicBezTo>
                      <a:pt x="80" y="86"/>
                      <a:pt x="65" y="90"/>
                      <a:pt x="60" y="84"/>
                    </a:cubicBezTo>
                    <a:cubicBezTo>
                      <a:pt x="79" y="73"/>
                      <a:pt x="45" y="47"/>
                      <a:pt x="72" y="44"/>
                    </a:cubicBezTo>
                    <a:cubicBezTo>
                      <a:pt x="69" y="54"/>
                      <a:pt x="68" y="60"/>
                      <a:pt x="76" y="68"/>
                    </a:cubicBezTo>
                    <a:cubicBezTo>
                      <a:pt x="88" y="65"/>
                      <a:pt x="72" y="59"/>
                      <a:pt x="76" y="52"/>
                    </a:cubicBezTo>
                    <a:cubicBezTo>
                      <a:pt x="96" y="69"/>
                      <a:pt x="80" y="48"/>
                      <a:pt x="100" y="48"/>
                    </a:cubicBezTo>
                    <a:cubicBezTo>
                      <a:pt x="95" y="67"/>
                      <a:pt x="101" y="77"/>
                      <a:pt x="92" y="96"/>
                    </a:cubicBezTo>
                    <a:cubicBezTo>
                      <a:pt x="120" y="90"/>
                      <a:pt x="97" y="50"/>
                      <a:pt x="108" y="32"/>
                    </a:cubicBezTo>
                    <a:cubicBezTo>
                      <a:pt x="93" y="43"/>
                      <a:pt x="49" y="32"/>
                      <a:pt x="44" y="8"/>
                    </a:cubicBezTo>
                    <a:cubicBezTo>
                      <a:pt x="63" y="11"/>
                      <a:pt x="62" y="20"/>
                      <a:pt x="68" y="0"/>
                    </a:cubicBezTo>
                    <a:cubicBezTo>
                      <a:pt x="87" y="18"/>
                      <a:pt x="104" y="22"/>
                      <a:pt x="136" y="32"/>
                    </a:cubicBezTo>
                    <a:cubicBezTo>
                      <a:pt x="134" y="60"/>
                      <a:pt x="141" y="80"/>
                      <a:pt x="152" y="104"/>
                    </a:cubicBezTo>
                    <a:cubicBezTo>
                      <a:pt x="140" y="95"/>
                      <a:pt x="141" y="91"/>
                      <a:pt x="128" y="100"/>
                    </a:cubicBezTo>
                    <a:cubicBezTo>
                      <a:pt x="137" y="91"/>
                      <a:pt x="121" y="87"/>
                      <a:pt x="108" y="88"/>
                    </a:cubicBezTo>
                    <a:cubicBezTo>
                      <a:pt x="104" y="116"/>
                      <a:pt x="121" y="105"/>
                      <a:pt x="124" y="124"/>
                    </a:cubicBezTo>
                    <a:cubicBezTo>
                      <a:pt x="127" y="122"/>
                      <a:pt x="130" y="120"/>
                      <a:pt x="136" y="120"/>
                    </a:cubicBezTo>
                    <a:cubicBezTo>
                      <a:pt x="138" y="135"/>
                      <a:pt x="109" y="131"/>
                      <a:pt x="120" y="144"/>
                    </a:cubicBezTo>
                    <a:cubicBezTo>
                      <a:pt x="127" y="146"/>
                      <a:pt x="105" y="139"/>
                      <a:pt x="88" y="144"/>
                    </a:cubicBezTo>
                    <a:close/>
                    <a:moveTo>
                      <a:pt x="116" y="52"/>
                    </a:moveTo>
                    <a:cubicBezTo>
                      <a:pt x="137" y="43"/>
                      <a:pt x="123" y="30"/>
                      <a:pt x="116" y="52"/>
                    </a:cubicBezTo>
                    <a:close/>
                    <a:moveTo>
                      <a:pt x="36" y="120"/>
                    </a:moveTo>
                    <a:cubicBezTo>
                      <a:pt x="22" y="139"/>
                      <a:pt x="59" y="125"/>
                      <a:pt x="36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982"/>
              <p:cNvSpPr>
                <a:spLocks noEditPoints="1"/>
              </p:cNvSpPr>
              <p:nvPr/>
            </p:nvSpPr>
            <p:spPr bwMode="auto">
              <a:xfrm>
                <a:off x="3719" y="2715"/>
                <a:ext cx="61" cy="74"/>
              </a:xfrm>
              <a:custGeom>
                <a:avLst/>
                <a:gdLst>
                  <a:gd name="T0" fmla="*/ 126 w 150"/>
                  <a:gd name="T1" fmla="*/ 80 h 184"/>
                  <a:gd name="T2" fmla="*/ 146 w 150"/>
                  <a:gd name="T3" fmla="*/ 72 h 184"/>
                  <a:gd name="T4" fmla="*/ 150 w 150"/>
                  <a:gd name="T5" fmla="*/ 116 h 184"/>
                  <a:gd name="T6" fmla="*/ 118 w 150"/>
                  <a:gd name="T7" fmla="*/ 104 h 184"/>
                  <a:gd name="T8" fmla="*/ 98 w 150"/>
                  <a:gd name="T9" fmla="*/ 132 h 184"/>
                  <a:gd name="T10" fmla="*/ 78 w 150"/>
                  <a:gd name="T11" fmla="*/ 124 h 184"/>
                  <a:gd name="T12" fmla="*/ 98 w 150"/>
                  <a:gd name="T13" fmla="*/ 148 h 184"/>
                  <a:gd name="T14" fmla="*/ 74 w 150"/>
                  <a:gd name="T15" fmla="*/ 184 h 184"/>
                  <a:gd name="T16" fmla="*/ 78 w 150"/>
                  <a:gd name="T17" fmla="*/ 160 h 184"/>
                  <a:gd name="T18" fmla="*/ 62 w 150"/>
                  <a:gd name="T19" fmla="*/ 160 h 184"/>
                  <a:gd name="T20" fmla="*/ 62 w 150"/>
                  <a:gd name="T21" fmla="*/ 176 h 184"/>
                  <a:gd name="T22" fmla="*/ 6 w 150"/>
                  <a:gd name="T23" fmla="*/ 156 h 184"/>
                  <a:gd name="T24" fmla="*/ 42 w 150"/>
                  <a:gd name="T25" fmla="*/ 140 h 184"/>
                  <a:gd name="T26" fmla="*/ 34 w 150"/>
                  <a:gd name="T27" fmla="*/ 148 h 184"/>
                  <a:gd name="T28" fmla="*/ 42 w 150"/>
                  <a:gd name="T29" fmla="*/ 156 h 184"/>
                  <a:gd name="T30" fmla="*/ 38 w 150"/>
                  <a:gd name="T31" fmla="*/ 124 h 184"/>
                  <a:gd name="T32" fmla="*/ 54 w 150"/>
                  <a:gd name="T33" fmla="*/ 120 h 184"/>
                  <a:gd name="T34" fmla="*/ 54 w 150"/>
                  <a:gd name="T35" fmla="*/ 140 h 184"/>
                  <a:gd name="T36" fmla="*/ 62 w 150"/>
                  <a:gd name="T37" fmla="*/ 120 h 184"/>
                  <a:gd name="T38" fmla="*/ 54 w 150"/>
                  <a:gd name="T39" fmla="*/ 100 h 184"/>
                  <a:gd name="T40" fmla="*/ 26 w 150"/>
                  <a:gd name="T41" fmla="*/ 120 h 184"/>
                  <a:gd name="T42" fmla="*/ 30 w 150"/>
                  <a:gd name="T43" fmla="*/ 136 h 184"/>
                  <a:gd name="T44" fmla="*/ 14 w 150"/>
                  <a:gd name="T45" fmla="*/ 124 h 184"/>
                  <a:gd name="T46" fmla="*/ 34 w 150"/>
                  <a:gd name="T47" fmla="*/ 108 h 184"/>
                  <a:gd name="T48" fmla="*/ 22 w 150"/>
                  <a:gd name="T49" fmla="*/ 28 h 184"/>
                  <a:gd name="T50" fmla="*/ 14 w 150"/>
                  <a:gd name="T51" fmla="*/ 0 h 184"/>
                  <a:gd name="T52" fmla="*/ 34 w 150"/>
                  <a:gd name="T53" fmla="*/ 8 h 184"/>
                  <a:gd name="T54" fmla="*/ 26 w 150"/>
                  <a:gd name="T55" fmla="*/ 20 h 184"/>
                  <a:gd name="T56" fmla="*/ 70 w 150"/>
                  <a:gd name="T57" fmla="*/ 36 h 184"/>
                  <a:gd name="T58" fmla="*/ 46 w 150"/>
                  <a:gd name="T59" fmla="*/ 40 h 184"/>
                  <a:gd name="T60" fmla="*/ 42 w 150"/>
                  <a:gd name="T61" fmla="*/ 60 h 184"/>
                  <a:gd name="T62" fmla="*/ 62 w 150"/>
                  <a:gd name="T63" fmla="*/ 76 h 184"/>
                  <a:gd name="T64" fmla="*/ 46 w 150"/>
                  <a:gd name="T65" fmla="*/ 80 h 184"/>
                  <a:gd name="T66" fmla="*/ 54 w 150"/>
                  <a:gd name="T67" fmla="*/ 96 h 184"/>
                  <a:gd name="T68" fmla="*/ 62 w 150"/>
                  <a:gd name="T69" fmla="*/ 76 h 184"/>
                  <a:gd name="T70" fmla="*/ 86 w 150"/>
                  <a:gd name="T71" fmla="*/ 76 h 184"/>
                  <a:gd name="T72" fmla="*/ 82 w 150"/>
                  <a:gd name="T73" fmla="*/ 60 h 184"/>
                  <a:gd name="T74" fmla="*/ 126 w 150"/>
                  <a:gd name="T75" fmla="*/ 68 h 184"/>
                  <a:gd name="T76" fmla="*/ 126 w 150"/>
                  <a:gd name="T77" fmla="*/ 56 h 184"/>
                  <a:gd name="T78" fmla="*/ 126 w 150"/>
                  <a:gd name="T79" fmla="*/ 80 h 184"/>
                  <a:gd name="T80" fmla="*/ 30 w 150"/>
                  <a:gd name="T81" fmla="*/ 56 h 184"/>
                  <a:gd name="T82" fmla="*/ 26 w 150"/>
                  <a:gd name="T83" fmla="*/ 40 h 184"/>
                  <a:gd name="T84" fmla="*/ 30 w 150"/>
                  <a:gd name="T85" fmla="*/ 56 h 184"/>
                  <a:gd name="T86" fmla="*/ 74 w 150"/>
                  <a:gd name="T87" fmla="*/ 96 h 184"/>
                  <a:gd name="T88" fmla="*/ 90 w 150"/>
                  <a:gd name="T89" fmla="*/ 100 h 184"/>
                  <a:gd name="T90" fmla="*/ 94 w 150"/>
                  <a:gd name="T91" fmla="*/ 88 h 184"/>
                  <a:gd name="T92" fmla="*/ 74 w 150"/>
                  <a:gd name="T93" fmla="*/ 96 h 184"/>
                  <a:gd name="T94" fmla="*/ 86 w 150"/>
                  <a:gd name="T95" fmla="*/ 116 h 184"/>
                  <a:gd name="T96" fmla="*/ 94 w 150"/>
                  <a:gd name="T97" fmla="*/ 116 h 184"/>
                  <a:gd name="T98" fmla="*/ 98 w 150"/>
                  <a:gd name="T99" fmla="*/ 104 h 184"/>
                  <a:gd name="T100" fmla="*/ 90 w 150"/>
                  <a:gd name="T101" fmla="*/ 104 h 184"/>
                  <a:gd name="T102" fmla="*/ 86 w 150"/>
                  <a:gd name="T103" fmla="*/ 11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0" h="184">
                    <a:moveTo>
                      <a:pt x="126" y="80"/>
                    </a:moveTo>
                    <a:cubicBezTo>
                      <a:pt x="130" y="73"/>
                      <a:pt x="136" y="61"/>
                      <a:pt x="146" y="72"/>
                    </a:cubicBezTo>
                    <a:cubicBezTo>
                      <a:pt x="127" y="83"/>
                      <a:pt x="145" y="105"/>
                      <a:pt x="150" y="116"/>
                    </a:cubicBezTo>
                    <a:cubicBezTo>
                      <a:pt x="138" y="126"/>
                      <a:pt x="133" y="104"/>
                      <a:pt x="118" y="104"/>
                    </a:cubicBezTo>
                    <a:cubicBezTo>
                      <a:pt x="120" y="113"/>
                      <a:pt x="101" y="117"/>
                      <a:pt x="98" y="132"/>
                    </a:cubicBezTo>
                    <a:cubicBezTo>
                      <a:pt x="90" y="130"/>
                      <a:pt x="74" y="137"/>
                      <a:pt x="78" y="124"/>
                    </a:cubicBezTo>
                    <a:cubicBezTo>
                      <a:pt x="59" y="132"/>
                      <a:pt x="87" y="145"/>
                      <a:pt x="98" y="148"/>
                    </a:cubicBezTo>
                    <a:cubicBezTo>
                      <a:pt x="89" y="159"/>
                      <a:pt x="88" y="178"/>
                      <a:pt x="74" y="184"/>
                    </a:cubicBezTo>
                    <a:cubicBezTo>
                      <a:pt x="73" y="174"/>
                      <a:pt x="73" y="165"/>
                      <a:pt x="78" y="160"/>
                    </a:cubicBezTo>
                    <a:cubicBezTo>
                      <a:pt x="77" y="150"/>
                      <a:pt x="71" y="165"/>
                      <a:pt x="62" y="160"/>
                    </a:cubicBezTo>
                    <a:cubicBezTo>
                      <a:pt x="62" y="165"/>
                      <a:pt x="62" y="171"/>
                      <a:pt x="62" y="176"/>
                    </a:cubicBezTo>
                    <a:cubicBezTo>
                      <a:pt x="41" y="172"/>
                      <a:pt x="18" y="169"/>
                      <a:pt x="6" y="156"/>
                    </a:cubicBezTo>
                    <a:cubicBezTo>
                      <a:pt x="12" y="144"/>
                      <a:pt x="33" y="148"/>
                      <a:pt x="42" y="140"/>
                    </a:cubicBezTo>
                    <a:cubicBezTo>
                      <a:pt x="40" y="144"/>
                      <a:pt x="38" y="147"/>
                      <a:pt x="34" y="148"/>
                    </a:cubicBezTo>
                    <a:cubicBezTo>
                      <a:pt x="35" y="152"/>
                      <a:pt x="42" y="151"/>
                      <a:pt x="42" y="156"/>
                    </a:cubicBezTo>
                    <a:cubicBezTo>
                      <a:pt x="55" y="147"/>
                      <a:pt x="38" y="133"/>
                      <a:pt x="38" y="124"/>
                    </a:cubicBezTo>
                    <a:cubicBezTo>
                      <a:pt x="44" y="124"/>
                      <a:pt x="53" y="126"/>
                      <a:pt x="54" y="120"/>
                    </a:cubicBezTo>
                    <a:cubicBezTo>
                      <a:pt x="66" y="123"/>
                      <a:pt x="49" y="130"/>
                      <a:pt x="54" y="140"/>
                    </a:cubicBezTo>
                    <a:cubicBezTo>
                      <a:pt x="60" y="137"/>
                      <a:pt x="60" y="127"/>
                      <a:pt x="62" y="120"/>
                    </a:cubicBezTo>
                    <a:cubicBezTo>
                      <a:pt x="57" y="115"/>
                      <a:pt x="51" y="113"/>
                      <a:pt x="54" y="100"/>
                    </a:cubicBezTo>
                    <a:cubicBezTo>
                      <a:pt x="39" y="101"/>
                      <a:pt x="43" y="121"/>
                      <a:pt x="26" y="120"/>
                    </a:cubicBezTo>
                    <a:cubicBezTo>
                      <a:pt x="29" y="124"/>
                      <a:pt x="30" y="129"/>
                      <a:pt x="30" y="136"/>
                    </a:cubicBezTo>
                    <a:cubicBezTo>
                      <a:pt x="20" y="137"/>
                      <a:pt x="13" y="135"/>
                      <a:pt x="14" y="124"/>
                    </a:cubicBezTo>
                    <a:cubicBezTo>
                      <a:pt x="30" y="132"/>
                      <a:pt x="4" y="106"/>
                      <a:pt x="34" y="108"/>
                    </a:cubicBezTo>
                    <a:cubicBezTo>
                      <a:pt x="37" y="67"/>
                      <a:pt x="0" y="58"/>
                      <a:pt x="22" y="28"/>
                    </a:cubicBezTo>
                    <a:cubicBezTo>
                      <a:pt x="15" y="22"/>
                      <a:pt x="3" y="18"/>
                      <a:pt x="14" y="0"/>
                    </a:cubicBezTo>
                    <a:cubicBezTo>
                      <a:pt x="22" y="2"/>
                      <a:pt x="24" y="9"/>
                      <a:pt x="34" y="8"/>
                    </a:cubicBezTo>
                    <a:cubicBezTo>
                      <a:pt x="36" y="17"/>
                      <a:pt x="26" y="14"/>
                      <a:pt x="26" y="20"/>
                    </a:cubicBezTo>
                    <a:cubicBezTo>
                      <a:pt x="47" y="20"/>
                      <a:pt x="51" y="46"/>
                      <a:pt x="70" y="36"/>
                    </a:cubicBezTo>
                    <a:cubicBezTo>
                      <a:pt x="74" y="58"/>
                      <a:pt x="52" y="43"/>
                      <a:pt x="46" y="40"/>
                    </a:cubicBezTo>
                    <a:cubicBezTo>
                      <a:pt x="37" y="39"/>
                      <a:pt x="44" y="54"/>
                      <a:pt x="42" y="60"/>
                    </a:cubicBezTo>
                    <a:cubicBezTo>
                      <a:pt x="48" y="66"/>
                      <a:pt x="62" y="57"/>
                      <a:pt x="62" y="76"/>
                    </a:cubicBezTo>
                    <a:cubicBezTo>
                      <a:pt x="58" y="79"/>
                      <a:pt x="53" y="80"/>
                      <a:pt x="46" y="80"/>
                    </a:cubicBezTo>
                    <a:cubicBezTo>
                      <a:pt x="41" y="93"/>
                      <a:pt x="59" y="83"/>
                      <a:pt x="54" y="96"/>
                    </a:cubicBezTo>
                    <a:cubicBezTo>
                      <a:pt x="63" y="95"/>
                      <a:pt x="63" y="86"/>
                      <a:pt x="62" y="76"/>
                    </a:cubicBezTo>
                    <a:cubicBezTo>
                      <a:pt x="77" y="76"/>
                      <a:pt x="73" y="80"/>
                      <a:pt x="86" y="76"/>
                    </a:cubicBezTo>
                    <a:cubicBezTo>
                      <a:pt x="87" y="69"/>
                      <a:pt x="81" y="68"/>
                      <a:pt x="82" y="60"/>
                    </a:cubicBezTo>
                    <a:cubicBezTo>
                      <a:pt x="105" y="54"/>
                      <a:pt x="104" y="72"/>
                      <a:pt x="126" y="68"/>
                    </a:cubicBezTo>
                    <a:cubicBezTo>
                      <a:pt x="127" y="61"/>
                      <a:pt x="119" y="58"/>
                      <a:pt x="126" y="56"/>
                    </a:cubicBezTo>
                    <a:cubicBezTo>
                      <a:pt x="144" y="56"/>
                      <a:pt x="120" y="67"/>
                      <a:pt x="126" y="80"/>
                    </a:cubicBezTo>
                    <a:close/>
                    <a:moveTo>
                      <a:pt x="30" y="56"/>
                    </a:moveTo>
                    <a:cubicBezTo>
                      <a:pt x="28" y="48"/>
                      <a:pt x="42" y="39"/>
                      <a:pt x="26" y="40"/>
                    </a:cubicBezTo>
                    <a:cubicBezTo>
                      <a:pt x="27" y="46"/>
                      <a:pt x="25" y="55"/>
                      <a:pt x="30" y="56"/>
                    </a:cubicBezTo>
                    <a:close/>
                    <a:moveTo>
                      <a:pt x="74" y="96"/>
                    </a:moveTo>
                    <a:cubicBezTo>
                      <a:pt x="79" y="97"/>
                      <a:pt x="82" y="102"/>
                      <a:pt x="90" y="100"/>
                    </a:cubicBezTo>
                    <a:cubicBezTo>
                      <a:pt x="90" y="94"/>
                      <a:pt x="92" y="91"/>
                      <a:pt x="94" y="88"/>
                    </a:cubicBezTo>
                    <a:cubicBezTo>
                      <a:pt x="87" y="90"/>
                      <a:pt x="77" y="90"/>
                      <a:pt x="74" y="96"/>
                    </a:cubicBezTo>
                    <a:close/>
                    <a:moveTo>
                      <a:pt x="86" y="116"/>
                    </a:moveTo>
                    <a:cubicBezTo>
                      <a:pt x="89" y="116"/>
                      <a:pt x="91" y="116"/>
                      <a:pt x="94" y="116"/>
                    </a:cubicBezTo>
                    <a:cubicBezTo>
                      <a:pt x="94" y="111"/>
                      <a:pt x="99" y="110"/>
                      <a:pt x="98" y="104"/>
                    </a:cubicBezTo>
                    <a:cubicBezTo>
                      <a:pt x="95" y="104"/>
                      <a:pt x="93" y="104"/>
                      <a:pt x="90" y="104"/>
                    </a:cubicBezTo>
                    <a:cubicBezTo>
                      <a:pt x="90" y="109"/>
                      <a:pt x="85" y="110"/>
                      <a:pt x="86" y="1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983"/>
              <p:cNvSpPr>
                <a:spLocks/>
              </p:cNvSpPr>
              <p:nvPr/>
            </p:nvSpPr>
            <p:spPr bwMode="auto">
              <a:xfrm>
                <a:off x="3743" y="2720"/>
                <a:ext cx="11" cy="8"/>
              </a:xfrm>
              <a:custGeom>
                <a:avLst/>
                <a:gdLst>
                  <a:gd name="T0" fmla="*/ 0 w 28"/>
                  <a:gd name="T1" fmla="*/ 16 h 20"/>
                  <a:gd name="T2" fmla="*/ 0 w 28"/>
                  <a:gd name="T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0" y="16"/>
                    </a:moveTo>
                    <a:cubicBezTo>
                      <a:pt x="13" y="0"/>
                      <a:pt x="28" y="20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984"/>
              <p:cNvSpPr>
                <a:spLocks/>
              </p:cNvSpPr>
              <p:nvPr/>
            </p:nvSpPr>
            <p:spPr bwMode="auto">
              <a:xfrm>
                <a:off x="4425" y="2722"/>
                <a:ext cx="8" cy="9"/>
              </a:xfrm>
              <a:custGeom>
                <a:avLst/>
                <a:gdLst>
                  <a:gd name="T0" fmla="*/ 0 w 21"/>
                  <a:gd name="T1" fmla="*/ 22 h 22"/>
                  <a:gd name="T2" fmla="*/ 0 w 21"/>
                  <a:gd name="T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cubicBezTo>
                      <a:pt x="7" y="0"/>
                      <a:pt x="21" y="13"/>
                      <a:pt x="0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985"/>
              <p:cNvSpPr>
                <a:spLocks/>
              </p:cNvSpPr>
              <p:nvPr/>
            </p:nvSpPr>
            <p:spPr bwMode="auto">
              <a:xfrm>
                <a:off x="3701" y="2723"/>
                <a:ext cx="39" cy="71"/>
              </a:xfrm>
              <a:custGeom>
                <a:avLst/>
                <a:gdLst>
                  <a:gd name="T0" fmla="*/ 44 w 98"/>
                  <a:gd name="T1" fmla="*/ 143 h 175"/>
                  <a:gd name="T2" fmla="*/ 16 w 98"/>
                  <a:gd name="T3" fmla="*/ 107 h 175"/>
                  <a:gd name="T4" fmla="*/ 4 w 98"/>
                  <a:gd name="T5" fmla="*/ 63 h 175"/>
                  <a:gd name="T6" fmla="*/ 16 w 98"/>
                  <a:gd name="T7" fmla="*/ 59 h 175"/>
                  <a:gd name="T8" fmla="*/ 16 w 98"/>
                  <a:gd name="T9" fmla="*/ 39 h 175"/>
                  <a:gd name="T10" fmla="*/ 28 w 98"/>
                  <a:gd name="T11" fmla="*/ 35 h 175"/>
                  <a:gd name="T12" fmla="*/ 48 w 98"/>
                  <a:gd name="T13" fmla="*/ 11 h 175"/>
                  <a:gd name="T14" fmla="*/ 28 w 98"/>
                  <a:gd name="T15" fmla="*/ 119 h 175"/>
                  <a:gd name="T16" fmla="*/ 64 w 98"/>
                  <a:gd name="T17" fmla="*/ 159 h 175"/>
                  <a:gd name="T18" fmla="*/ 96 w 98"/>
                  <a:gd name="T19" fmla="*/ 167 h 175"/>
                  <a:gd name="T20" fmla="*/ 40 w 98"/>
                  <a:gd name="T21" fmla="*/ 159 h 175"/>
                  <a:gd name="T22" fmla="*/ 44 w 98"/>
                  <a:gd name="T23" fmla="*/ 14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175">
                    <a:moveTo>
                      <a:pt x="44" y="143"/>
                    </a:moveTo>
                    <a:cubicBezTo>
                      <a:pt x="20" y="148"/>
                      <a:pt x="27" y="133"/>
                      <a:pt x="16" y="107"/>
                    </a:cubicBezTo>
                    <a:cubicBezTo>
                      <a:pt x="12" y="97"/>
                      <a:pt x="0" y="85"/>
                      <a:pt x="4" y="63"/>
                    </a:cubicBezTo>
                    <a:cubicBezTo>
                      <a:pt x="4" y="63"/>
                      <a:pt x="16" y="60"/>
                      <a:pt x="16" y="59"/>
                    </a:cubicBezTo>
                    <a:cubicBezTo>
                      <a:pt x="19" y="54"/>
                      <a:pt x="13" y="44"/>
                      <a:pt x="16" y="39"/>
                    </a:cubicBezTo>
                    <a:cubicBezTo>
                      <a:pt x="18" y="36"/>
                      <a:pt x="26" y="38"/>
                      <a:pt x="28" y="35"/>
                    </a:cubicBezTo>
                    <a:cubicBezTo>
                      <a:pt x="35" y="23"/>
                      <a:pt x="34" y="0"/>
                      <a:pt x="48" y="11"/>
                    </a:cubicBezTo>
                    <a:cubicBezTo>
                      <a:pt x="24" y="51"/>
                      <a:pt x="30" y="79"/>
                      <a:pt x="28" y="119"/>
                    </a:cubicBezTo>
                    <a:cubicBezTo>
                      <a:pt x="45" y="133"/>
                      <a:pt x="45" y="144"/>
                      <a:pt x="64" y="159"/>
                    </a:cubicBezTo>
                    <a:cubicBezTo>
                      <a:pt x="74" y="162"/>
                      <a:pt x="98" y="151"/>
                      <a:pt x="96" y="167"/>
                    </a:cubicBezTo>
                    <a:cubicBezTo>
                      <a:pt x="77" y="163"/>
                      <a:pt x="60" y="175"/>
                      <a:pt x="40" y="159"/>
                    </a:cubicBezTo>
                    <a:cubicBezTo>
                      <a:pt x="38" y="151"/>
                      <a:pt x="43" y="148"/>
                      <a:pt x="44" y="1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986"/>
              <p:cNvSpPr>
                <a:spLocks/>
              </p:cNvSpPr>
              <p:nvPr/>
            </p:nvSpPr>
            <p:spPr bwMode="auto">
              <a:xfrm>
                <a:off x="4339" y="2731"/>
                <a:ext cx="39" cy="55"/>
              </a:xfrm>
              <a:custGeom>
                <a:avLst/>
                <a:gdLst>
                  <a:gd name="T0" fmla="*/ 88 w 96"/>
                  <a:gd name="T1" fmla="*/ 76 h 135"/>
                  <a:gd name="T2" fmla="*/ 72 w 96"/>
                  <a:gd name="T3" fmla="*/ 92 h 135"/>
                  <a:gd name="T4" fmla="*/ 96 w 96"/>
                  <a:gd name="T5" fmla="*/ 124 h 135"/>
                  <a:gd name="T6" fmla="*/ 60 w 96"/>
                  <a:gd name="T7" fmla="*/ 112 h 135"/>
                  <a:gd name="T8" fmla="*/ 44 w 96"/>
                  <a:gd name="T9" fmla="*/ 112 h 135"/>
                  <a:gd name="T10" fmla="*/ 20 w 96"/>
                  <a:gd name="T11" fmla="*/ 68 h 135"/>
                  <a:gd name="T12" fmla="*/ 32 w 96"/>
                  <a:gd name="T13" fmla="*/ 0 h 135"/>
                  <a:gd name="T14" fmla="*/ 36 w 96"/>
                  <a:gd name="T15" fmla="*/ 40 h 135"/>
                  <a:gd name="T16" fmla="*/ 48 w 96"/>
                  <a:gd name="T17" fmla="*/ 28 h 135"/>
                  <a:gd name="T18" fmla="*/ 72 w 96"/>
                  <a:gd name="T19" fmla="*/ 28 h 135"/>
                  <a:gd name="T20" fmla="*/ 48 w 96"/>
                  <a:gd name="T21" fmla="*/ 56 h 135"/>
                  <a:gd name="T22" fmla="*/ 44 w 96"/>
                  <a:gd name="T23" fmla="*/ 48 h 135"/>
                  <a:gd name="T24" fmla="*/ 32 w 96"/>
                  <a:gd name="T25" fmla="*/ 64 h 135"/>
                  <a:gd name="T26" fmla="*/ 68 w 96"/>
                  <a:gd name="T27" fmla="*/ 84 h 135"/>
                  <a:gd name="T28" fmla="*/ 88 w 96"/>
                  <a:gd name="T29" fmla="*/ 7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6" h="135">
                    <a:moveTo>
                      <a:pt x="88" y="76"/>
                    </a:moveTo>
                    <a:cubicBezTo>
                      <a:pt x="90" y="89"/>
                      <a:pt x="68" y="77"/>
                      <a:pt x="72" y="92"/>
                    </a:cubicBezTo>
                    <a:cubicBezTo>
                      <a:pt x="86" y="91"/>
                      <a:pt x="80" y="112"/>
                      <a:pt x="96" y="124"/>
                    </a:cubicBezTo>
                    <a:cubicBezTo>
                      <a:pt x="82" y="126"/>
                      <a:pt x="58" y="135"/>
                      <a:pt x="60" y="112"/>
                    </a:cubicBezTo>
                    <a:cubicBezTo>
                      <a:pt x="59" y="102"/>
                      <a:pt x="53" y="117"/>
                      <a:pt x="44" y="112"/>
                    </a:cubicBezTo>
                    <a:cubicBezTo>
                      <a:pt x="31" y="102"/>
                      <a:pt x="35" y="75"/>
                      <a:pt x="20" y="68"/>
                    </a:cubicBezTo>
                    <a:cubicBezTo>
                      <a:pt x="24" y="39"/>
                      <a:pt x="0" y="6"/>
                      <a:pt x="32" y="0"/>
                    </a:cubicBezTo>
                    <a:cubicBezTo>
                      <a:pt x="20" y="24"/>
                      <a:pt x="35" y="13"/>
                      <a:pt x="36" y="40"/>
                    </a:cubicBezTo>
                    <a:cubicBezTo>
                      <a:pt x="45" y="41"/>
                      <a:pt x="49" y="37"/>
                      <a:pt x="48" y="28"/>
                    </a:cubicBezTo>
                    <a:cubicBezTo>
                      <a:pt x="56" y="28"/>
                      <a:pt x="64" y="28"/>
                      <a:pt x="72" y="28"/>
                    </a:cubicBezTo>
                    <a:cubicBezTo>
                      <a:pt x="55" y="40"/>
                      <a:pt x="54" y="48"/>
                      <a:pt x="48" y="56"/>
                    </a:cubicBezTo>
                    <a:cubicBezTo>
                      <a:pt x="44" y="56"/>
                      <a:pt x="45" y="51"/>
                      <a:pt x="44" y="48"/>
                    </a:cubicBezTo>
                    <a:cubicBezTo>
                      <a:pt x="36" y="49"/>
                      <a:pt x="36" y="59"/>
                      <a:pt x="32" y="64"/>
                    </a:cubicBezTo>
                    <a:cubicBezTo>
                      <a:pt x="44" y="79"/>
                      <a:pt x="57" y="75"/>
                      <a:pt x="68" y="84"/>
                    </a:cubicBezTo>
                    <a:cubicBezTo>
                      <a:pt x="74" y="79"/>
                      <a:pt x="78" y="66"/>
                      <a:pt x="88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987"/>
              <p:cNvSpPr>
                <a:spLocks/>
              </p:cNvSpPr>
              <p:nvPr/>
            </p:nvSpPr>
            <p:spPr bwMode="auto">
              <a:xfrm>
                <a:off x="3787" y="2732"/>
                <a:ext cx="8" cy="12"/>
              </a:xfrm>
              <a:custGeom>
                <a:avLst/>
                <a:gdLst>
                  <a:gd name="T0" fmla="*/ 0 w 20"/>
                  <a:gd name="T1" fmla="*/ 1 h 29"/>
                  <a:gd name="T2" fmla="*/ 4 w 20"/>
                  <a:gd name="T3" fmla="*/ 29 h 29"/>
                  <a:gd name="T4" fmla="*/ 0 w 2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9">
                    <a:moveTo>
                      <a:pt x="0" y="1"/>
                    </a:moveTo>
                    <a:cubicBezTo>
                      <a:pt x="20" y="0"/>
                      <a:pt x="9" y="22"/>
                      <a:pt x="4" y="29"/>
                    </a:cubicBezTo>
                    <a:cubicBezTo>
                      <a:pt x="1" y="25"/>
                      <a:pt x="4" y="1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988"/>
              <p:cNvSpPr>
                <a:spLocks/>
              </p:cNvSpPr>
              <p:nvPr/>
            </p:nvSpPr>
            <p:spPr bwMode="auto">
              <a:xfrm>
                <a:off x="3721" y="2731"/>
                <a:ext cx="1" cy="14"/>
              </a:xfrm>
              <a:custGeom>
                <a:avLst/>
                <a:gdLst>
                  <a:gd name="T0" fmla="*/ 1 w 2"/>
                  <a:gd name="T1" fmla="*/ 13 h 35"/>
                  <a:gd name="T2" fmla="*/ 1 w 2"/>
                  <a:gd name="T3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35">
                    <a:moveTo>
                      <a:pt x="1" y="13"/>
                    </a:moveTo>
                    <a:cubicBezTo>
                      <a:pt x="2" y="0"/>
                      <a:pt x="0" y="35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989"/>
              <p:cNvSpPr>
                <a:spLocks noEditPoints="1"/>
              </p:cNvSpPr>
              <p:nvPr/>
            </p:nvSpPr>
            <p:spPr bwMode="auto">
              <a:xfrm>
                <a:off x="6309" y="2902"/>
                <a:ext cx="133" cy="182"/>
              </a:xfrm>
              <a:custGeom>
                <a:avLst/>
                <a:gdLst>
                  <a:gd name="T0" fmla="*/ 116 w 328"/>
                  <a:gd name="T1" fmla="*/ 189 h 449"/>
                  <a:gd name="T2" fmla="*/ 128 w 328"/>
                  <a:gd name="T3" fmla="*/ 197 h 449"/>
                  <a:gd name="T4" fmla="*/ 120 w 328"/>
                  <a:gd name="T5" fmla="*/ 185 h 449"/>
                  <a:gd name="T6" fmla="*/ 148 w 328"/>
                  <a:gd name="T7" fmla="*/ 169 h 449"/>
                  <a:gd name="T8" fmla="*/ 148 w 328"/>
                  <a:gd name="T9" fmla="*/ 145 h 449"/>
                  <a:gd name="T10" fmla="*/ 184 w 328"/>
                  <a:gd name="T11" fmla="*/ 133 h 449"/>
                  <a:gd name="T12" fmla="*/ 188 w 328"/>
                  <a:gd name="T13" fmla="*/ 105 h 449"/>
                  <a:gd name="T14" fmla="*/ 248 w 328"/>
                  <a:gd name="T15" fmla="*/ 65 h 449"/>
                  <a:gd name="T16" fmla="*/ 316 w 328"/>
                  <a:gd name="T17" fmla="*/ 1 h 449"/>
                  <a:gd name="T18" fmla="*/ 328 w 328"/>
                  <a:gd name="T19" fmla="*/ 21 h 449"/>
                  <a:gd name="T20" fmla="*/ 296 w 328"/>
                  <a:gd name="T21" fmla="*/ 89 h 449"/>
                  <a:gd name="T22" fmla="*/ 276 w 328"/>
                  <a:gd name="T23" fmla="*/ 101 h 449"/>
                  <a:gd name="T24" fmla="*/ 120 w 328"/>
                  <a:gd name="T25" fmla="*/ 373 h 449"/>
                  <a:gd name="T26" fmla="*/ 104 w 328"/>
                  <a:gd name="T27" fmla="*/ 377 h 449"/>
                  <a:gd name="T28" fmla="*/ 0 w 328"/>
                  <a:gd name="T29" fmla="*/ 449 h 449"/>
                  <a:gd name="T30" fmla="*/ 8 w 328"/>
                  <a:gd name="T31" fmla="*/ 377 h 449"/>
                  <a:gd name="T32" fmla="*/ 24 w 328"/>
                  <a:gd name="T33" fmla="*/ 377 h 449"/>
                  <a:gd name="T34" fmla="*/ 72 w 328"/>
                  <a:gd name="T35" fmla="*/ 269 h 449"/>
                  <a:gd name="T36" fmla="*/ 116 w 328"/>
                  <a:gd name="T37" fmla="*/ 189 h 449"/>
                  <a:gd name="T38" fmla="*/ 32 w 328"/>
                  <a:gd name="T39" fmla="*/ 349 h 449"/>
                  <a:gd name="T40" fmla="*/ 32 w 328"/>
                  <a:gd name="T41" fmla="*/ 337 h 449"/>
                  <a:gd name="T42" fmla="*/ 32 w 328"/>
                  <a:gd name="T43" fmla="*/ 3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8" h="449">
                    <a:moveTo>
                      <a:pt x="116" y="189"/>
                    </a:moveTo>
                    <a:cubicBezTo>
                      <a:pt x="120" y="192"/>
                      <a:pt x="120" y="198"/>
                      <a:pt x="128" y="197"/>
                    </a:cubicBezTo>
                    <a:cubicBezTo>
                      <a:pt x="129" y="189"/>
                      <a:pt x="127" y="184"/>
                      <a:pt x="120" y="185"/>
                    </a:cubicBezTo>
                    <a:cubicBezTo>
                      <a:pt x="126" y="176"/>
                      <a:pt x="131" y="166"/>
                      <a:pt x="148" y="169"/>
                    </a:cubicBezTo>
                    <a:cubicBezTo>
                      <a:pt x="148" y="161"/>
                      <a:pt x="148" y="153"/>
                      <a:pt x="148" y="145"/>
                    </a:cubicBezTo>
                    <a:cubicBezTo>
                      <a:pt x="166" y="147"/>
                      <a:pt x="169" y="121"/>
                      <a:pt x="184" y="133"/>
                    </a:cubicBezTo>
                    <a:cubicBezTo>
                      <a:pt x="190" y="128"/>
                      <a:pt x="188" y="116"/>
                      <a:pt x="188" y="105"/>
                    </a:cubicBezTo>
                    <a:cubicBezTo>
                      <a:pt x="222" y="105"/>
                      <a:pt x="211" y="61"/>
                      <a:pt x="248" y="65"/>
                    </a:cubicBezTo>
                    <a:cubicBezTo>
                      <a:pt x="255" y="23"/>
                      <a:pt x="311" y="25"/>
                      <a:pt x="316" y="1"/>
                    </a:cubicBezTo>
                    <a:cubicBezTo>
                      <a:pt x="328" y="0"/>
                      <a:pt x="324" y="14"/>
                      <a:pt x="328" y="21"/>
                    </a:cubicBezTo>
                    <a:cubicBezTo>
                      <a:pt x="315" y="42"/>
                      <a:pt x="300" y="60"/>
                      <a:pt x="296" y="89"/>
                    </a:cubicBezTo>
                    <a:cubicBezTo>
                      <a:pt x="288" y="91"/>
                      <a:pt x="283" y="97"/>
                      <a:pt x="276" y="101"/>
                    </a:cubicBezTo>
                    <a:cubicBezTo>
                      <a:pt x="246" y="213"/>
                      <a:pt x="184" y="294"/>
                      <a:pt x="120" y="373"/>
                    </a:cubicBezTo>
                    <a:cubicBezTo>
                      <a:pt x="113" y="372"/>
                      <a:pt x="112" y="378"/>
                      <a:pt x="104" y="377"/>
                    </a:cubicBezTo>
                    <a:cubicBezTo>
                      <a:pt x="76" y="407"/>
                      <a:pt x="49" y="439"/>
                      <a:pt x="0" y="449"/>
                    </a:cubicBezTo>
                    <a:cubicBezTo>
                      <a:pt x="15" y="425"/>
                      <a:pt x="4" y="417"/>
                      <a:pt x="8" y="377"/>
                    </a:cubicBezTo>
                    <a:cubicBezTo>
                      <a:pt x="13" y="377"/>
                      <a:pt x="19" y="377"/>
                      <a:pt x="24" y="377"/>
                    </a:cubicBezTo>
                    <a:cubicBezTo>
                      <a:pt x="25" y="326"/>
                      <a:pt x="45" y="294"/>
                      <a:pt x="72" y="269"/>
                    </a:cubicBezTo>
                    <a:cubicBezTo>
                      <a:pt x="73" y="229"/>
                      <a:pt x="102" y="216"/>
                      <a:pt x="116" y="189"/>
                    </a:cubicBezTo>
                    <a:close/>
                    <a:moveTo>
                      <a:pt x="32" y="349"/>
                    </a:moveTo>
                    <a:cubicBezTo>
                      <a:pt x="44" y="355"/>
                      <a:pt x="44" y="331"/>
                      <a:pt x="32" y="337"/>
                    </a:cubicBezTo>
                    <a:cubicBezTo>
                      <a:pt x="32" y="341"/>
                      <a:pt x="32" y="345"/>
                      <a:pt x="32" y="3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990"/>
              <p:cNvSpPr>
                <a:spLocks noEditPoints="1"/>
              </p:cNvSpPr>
              <p:nvPr/>
            </p:nvSpPr>
            <p:spPr bwMode="auto">
              <a:xfrm>
                <a:off x="6150" y="3006"/>
                <a:ext cx="140" cy="295"/>
              </a:xfrm>
              <a:custGeom>
                <a:avLst/>
                <a:gdLst>
                  <a:gd name="T0" fmla="*/ 27 w 345"/>
                  <a:gd name="T1" fmla="*/ 0 h 728"/>
                  <a:gd name="T2" fmla="*/ 55 w 345"/>
                  <a:gd name="T3" fmla="*/ 32 h 728"/>
                  <a:gd name="T4" fmla="*/ 91 w 345"/>
                  <a:gd name="T5" fmla="*/ 76 h 728"/>
                  <a:gd name="T6" fmla="*/ 111 w 345"/>
                  <a:gd name="T7" fmla="*/ 76 h 728"/>
                  <a:gd name="T8" fmla="*/ 135 w 345"/>
                  <a:gd name="T9" fmla="*/ 136 h 728"/>
                  <a:gd name="T10" fmla="*/ 179 w 345"/>
                  <a:gd name="T11" fmla="*/ 204 h 728"/>
                  <a:gd name="T12" fmla="*/ 227 w 345"/>
                  <a:gd name="T13" fmla="*/ 288 h 728"/>
                  <a:gd name="T14" fmla="*/ 283 w 345"/>
                  <a:gd name="T15" fmla="*/ 392 h 728"/>
                  <a:gd name="T16" fmla="*/ 303 w 345"/>
                  <a:gd name="T17" fmla="*/ 436 h 728"/>
                  <a:gd name="T18" fmla="*/ 323 w 345"/>
                  <a:gd name="T19" fmla="*/ 488 h 728"/>
                  <a:gd name="T20" fmla="*/ 315 w 345"/>
                  <a:gd name="T21" fmla="*/ 520 h 728"/>
                  <a:gd name="T22" fmla="*/ 327 w 345"/>
                  <a:gd name="T23" fmla="*/ 708 h 728"/>
                  <a:gd name="T24" fmla="*/ 303 w 345"/>
                  <a:gd name="T25" fmla="*/ 728 h 728"/>
                  <a:gd name="T26" fmla="*/ 295 w 345"/>
                  <a:gd name="T27" fmla="*/ 704 h 728"/>
                  <a:gd name="T28" fmla="*/ 271 w 345"/>
                  <a:gd name="T29" fmla="*/ 704 h 728"/>
                  <a:gd name="T30" fmla="*/ 259 w 345"/>
                  <a:gd name="T31" fmla="*/ 668 h 728"/>
                  <a:gd name="T32" fmla="*/ 219 w 345"/>
                  <a:gd name="T33" fmla="*/ 624 h 728"/>
                  <a:gd name="T34" fmla="*/ 199 w 345"/>
                  <a:gd name="T35" fmla="*/ 620 h 728"/>
                  <a:gd name="T36" fmla="*/ 171 w 345"/>
                  <a:gd name="T37" fmla="*/ 540 h 728"/>
                  <a:gd name="T38" fmla="*/ 151 w 345"/>
                  <a:gd name="T39" fmla="*/ 532 h 728"/>
                  <a:gd name="T40" fmla="*/ 127 w 345"/>
                  <a:gd name="T41" fmla="*/ 488 h 728"/>
                  <a:gd name="T42" fmla="*/ 123 w 345"/>
                  <a:gd name="T43" fmla="*/ 452 h 728"/>
                  <a:gd name="T44" fmla="*/ 111 w 345"/>
                  <a:gd name="T45" fmla="*/ 440 h 728"/>
                  <a:gd name="T46" fmla="*/ 103 w 345"/>
                  <a:gd name="T47" fmla="*/ 420 h 728"/>
                  <a:gd name="T48" fmla="*/ 107 w 345"/>
                  <a:gd name="T49" fmla="*/ 404 h 728"/>
                  <a:gd name="T50" fmla="*/ 91 w 345"/>
                  <a:gd name="T51" fmla="*/ 396 h 728"/>
                  <a:gd name="T52" fmla="*/ 99 w 345"/>
                  <a:gd name="T53" fmla="*/ 380 h 728"/>
                  <a:gd name="T54" fmla="*/ 83 w 345"/>
                  <a:gd name="T55" fmla="*/ 376 h 728"/>
                  <a:gd name="T56" fmla="*/ 79 w 345"/>
                  <a:gd name="T57" fmla="*/ 340 h 728"/>
                  <a:gd name="T58" fmla="*/ 67 w 345"/>
                  <a:gd name="T59" fmla="*/ 332 h 728"/>
                  <a:gd name="T60" fmla="*/ 43 w 345"/>
                  <a:gd name="T61" fmla="*/ 168 h 728"/>
                  <a:gd name="T62" fmla="*/ 31 w 345"/>
                  <a:gd name="T63" fmla="*/ 20 h 728"/>
                  <a:gd name="T64" fmla="*/ 27 w 345"/>
                  <a:gd name="T65" fmla="*/ 0 h 728"/>
                  <a:gd name="T66" fmla="*/ 95 w 345"/>
                  <a:gd name="T67" fmla="*/ 352 h 728"/>
                  <a:gd name="T68" fmla="*/ 83 w 345"/>
                  <a:gd name="T69" fmla="*/ 360 h 728"/>
                  <a:gd name="T70" fmla="*/ 95 w 345"/>
                  <a:gd name="T71" fmla="*/ 352 h 728"/>
                  <a:gd name="T72" fmla="*/ 71 w 345"/>
                  <a:gd name="T73" fmla="*/ 292 h 728"/>
                  <a:gd name="T74" fmla="*/ 75 w 345"/>
                  <a:gd name="T75" fmla="*/ 288 h 728"/>
                  <a:gd name="T76" fmla="*/ 67 w 345"/>
                  <a:gd name="T77" fmla="*/ 280 h 728"/>
                  <a:gd name="T78" fmla="*/ 71 w 345"/>
                  <a:gd name="T79" fmla="*/ 292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5" h="728">
                    <a:moveTo>
                      <a:pt x="27" y="0"/>
                    </a:moveTo>
                    <a:cubicBezTo>
                      <a:pt x="46" y="1"/>
                      <a:pt x="51" y="16"/>
                      <a:pt x="55" y="32"/>
                    </a:cubicBezTo>
                    <a:cubicBezTo>
                      <a:pt x="80" y="33"/>
                      <a:pt x="88" y="53"/>
                      <a:pt x="91" y="76"/>
                    </a:cubicBezTo>
                    <a:cubicBezTo>
                      <a:pt x="98" y="76"/>
                      <a:pt x="104" y="76"/>
                      <a:pt x="111" y="76"/>
                    </a:cubicBezTo>
                    <a:cubicBezTo>
                      <a:pt x="114" y="99"/>
                      <a:pt x="140" y="118"/>
                      <a:pt x="135" y="136"/>
                    </a:cubicBezTo>
                    <a:cubicBezTo>
                      <a:pt x="162" y="146"/>
                      <a:pt x="172" y="174"/>
                      <a:pt x="179" y="204"/>
                    </a:cubicBezTo>
                    <a:cubicBezTo>
                      <a:pt x="207" y="203"/>
                      <a:pt x="223" y="265"/>
                      <a:pt x="227" y="288"/>
                    </a:cubicBezTo>
                    <a:cubicBezTo>
                      <a:pt x="259" y="310"/>
                      <a:pt x="267" y="355"/>
                      <a:pt x="283" y="392"/>
                    </a:cubicBezTo>
                    <a:cubicBezTo>
                      <a:pt x="283" y="413"/>
                      <a:pt x="288" y="430"/>
                      <a:pt x="303" y="436"/>
                    </a:cubicBezTo>
                    <a:cubicBezTo>
                      <a:pt x="301" y="461"/>
                      <a:pt x="310" y="469"/>
                      <a:pt x="323" y="488"/>
                    </a:cubicBezTo>
                    <a:cubicBezTo>
                      <a:pt x="323" y="502"/>
                      <a:pt x="324" y="516"/>
                      <a:pt x="315" y="520"/>
                    </a:cubicBezTo>
                    <a:cubicBezTo>
                      <a:pt x="345" y="567"/>
                      <a:pt x="323" y="663"/>
                      <a:pt x="327" y="708"/>
                    </a:cubicBezTo>
                    <a:cubicBezTo>
                      <a:pt x="320" y="716"/>
                      <a:pt x="316" y="727"/>
                      <a:pt x="303" y="728"/>
                    </a:cubicBezTo>
                    <a:cubicBezTo>
                      <a:pt x="299" y="721"/>
                      <a:pt x="292" y="718"/>
                      <a:pt x="295" y="704"/>
                    </a:cubicBezTo>
                    <a:cubicBezTo>
                      <a:pt x="287" y="704"/>
                      <a:pt x="279" y="704"/>
                      <a:pt x="271" y="704"/>
                    </a:cubicBezTo>
                    <a:cubicBezTo>
                      <a:pt x="269" y="690"/>
                      <a:pt x="257" y="686"/>
                      <a:pt x="259" y="668"/>
                    </a:cubicBezTo>
                    <a:cubicBezTo>
                      <a:pt x="235" y="664"/>
                      <a:pt x="222" y="649"/>
                      <a:pt x="219" y="624"/>
                    </a:cubicBezTo>
                    <a:cubicBezTo>
                      <a:pt x="212" y="616"/>
                      <a:pt x="207" y="629"/>
                      <a:pt x="199" y="620"/>
                    </a:cubicBezTo>
                    <a:cubicBezTo>
                      <a:pt x="192" y="591"/>
                      <a:pt x="175" y="572"/>
                      <a:pt x="171" y="540"/>
                    </a:cubicBezTo>
                    <a:cubicBezTo>
                      <a:pt x="170" y="531"/>
                      <a:pt x="161" y="531"/>
                      <a:pt x="151" y="532"/>
                    </a:cubicBezTo>
                    <a:cubicBezTo>
                      <a:pt x="149" y="514"/>
                      <a:pt x="133" y="505"/>
                      <a:pt x="127" y="488"/>
                    </a:cubicBezTo>
                    <a:cubicBezTo>
                      <a:pt x="123" y="477"/>
                      <a:pt x="126" y="462"/>
                      <a:pt x="123" y="452"/>
                    </a:cubicBezTo>
                    <a:cubicBezTo>
                      <a:pt x="122" y="449"/>
                      <a:pt x="113" y="446"/>
                      <a:pt x="111" y="440"/>
                    </a:cubicBezTo>
                    <a:cubicBezTo>
                      <a:pt x="108" y="429"/>
                      <a:pt x="122" y="421"/>
                      <a:pt x="103" y="420"/>
                    </a:cubicBezTo>
                    <a:cubicBezTo>
                      <a:pt x="102" y="413"/>
                      <a:pt x="108" y="412"/>
                      <a:pt x="107" y="404"/>
                    </a:cubicBezTo>
                    <a:cubicBezTo>
                      <a:pt x="106" y="397"/>
                      <a:pt x="100" y="395"/>
                      <a:pt x="91" y="396"/>
                    </a:cubicBezTo>
                    <a:cubicBezTo>
                      <a:pt x="91" y="388"/>
                      <a:pt x="102" y="391"/>
                      <a:pt x="99" y="380"/>
                    </a:cubicBezTo>
                    <a:cubicBezTo>
                      <a:pt x="98" y="375"/>
                      <a:pt x="89" y="377"/>
                      <a:pt x="83" y="376"/>
                    </a:cubicBezTo>
                    <a:cubicBezTo>
                      <a:pt x="88" y="358"/>
                      <a:pt x="68" y="352"/>
                      <a:pt x="79" y="340"/>
                    </a:cubicBezTo>
                    <a:cubicBezTo>
                      <a:pt x="76" y="336"/>
                      <a:pt x="72" y="334"/>
                      <a:pt x="67" y="332"/>
                    </a:cubicBezTo>
                    <a:cubicBezTo>
                      <a:pt x="69" y="271"/>
                      <a:pt x="20" y="224"/>
                      <a:pt x="43" y="168"/>
                    </a:cubicBezTo>
                    <a:cubicBezTo>
                      <a:pt x="42" y="120"/>
                      <a:pt x="0" y="62"/>
                      <a:pt x="31" y="20"/>
                    </a:cubicBezTo>
                    <a:cubicBezTo>
                      <a:pt x="33" y="7"/>
                      <a:pt x="17" y="9"/>
                      <a:pt x="27" y="0"/>
                    </a:cubicBezTo>
                    <a:close/>
                    <a:moveTo>
                      <a:pt x="95" y="352"/>
                    </a:moveTo>
                    <a:cubicBezTo>
                      <a:pt x="88" y="352"/>
                      <a:pt x="85" y="355"/>
                      <a:pt x="83" y="360"/>
                    </a:cubicBezTo>
                    <a:cubicBezTo>
                      <a:pt x="89" y="366"/>
                      <a:pt x="98" y="366"/>
                      <a:pt x="95" y="352"/>
                    </a:cubicBezTo>
                    <a:close/>
                    <a:moveTo>
                      <a:pt x="71" y="292"/>
                    </a:moveTo>
                    <a:cubicBezTo>
                      <a:pt x="71" y="290"/>
                      <a:pt x="72" y="287"/>
                      <a:pt x="75" y="288"/>
                    </a:cubicBezTo>
                    <a:cubicBezTo>
                      <a:pt x="75" y="283"/>
                      <a:pt x="74" y="279"/>
                      <a:pt x="67" y="280"/>
                    </a:cubicBezTo>
                    <a:cubicBezTo>
                      <a:pt x="68" y="285"/>
                      <a:pt x="66" y="291"/>
                      <a:pt x="71" y="2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991"/>
              <p:cNvSpPr>
                <a:spLocks noEditPoints="1"/>
              </p:cNvSpPr>
              <p:nvPr/>
            </p:nvSpPr>
            <p:spPr bwMode="auto">
              <a:xfrm>
                <a:off x="5191" y="2471"/>
                <a:ext cx="698" cy="996"/>
              </a:xfrm>
              <a:custGeom>
                <a:avLst/>
                <a:gdLst>
                  <a:gd name="T0" fmla="*/ 1716 w 1724"/>
                  <a:gd name="T1" fmla="*/ 1999 h 2459"/>
                  <a:gd name="T2" fmla="*/ 1320 w 1724"/>
                  <a:gd name="T3" fmla="*/ 2247 h 2459"/>
                  <a:gd name="T4" fmla="*/ 1084 w 1724"/>
                  <a:gd name="T5" fmla="*/ 2255 h 2459"/>
                  <a:gd name="T6" fmla="*/ 876 w 1724"/>
                  <a:gd name="T7" fmla="*/ 2215 h 2459"/>
                  <a:gd name="T8" fmla="*/ 536 w 1724"/>
                  <a:gd name="T9" fmla="*/ 2315 h 2459"/>
                  <a:gd name="T10" fmla="*/ 472 w 1724"/>
                  <a:gd name="T11" fmla="*/ 2015 h 2459"/>
                  <a:gd name="T12" fmla="*/ 316 w 1724"/>
                  <a:gd name="T13" fmla="*/ 2111 h 2459"/>
                  <a:gd name="T14" fmla="*/ 124 w 1724"/>
                  <a:gd name="T15" fmla="*/ 1907 h 2459"/>
                  <a:gd name="T16" fmla="*/ 16 w 1724"/>
                  <a:gd name="T17" fmla="*/ 1599 h 2459"/>
                  <a:gd name="T18" fmla="*/ 256 w 1724"/>
                  <a:gd name="T19" fmla="*/ 1227 h 2459"/>
                  <a:gd name="T20" fmla="*/ 440 w 1724"/>
                  <a:gd name="T21" fmla="*/ 1151 h 2459"/>
                  <a:gd name="T22" fmla="*/ 772 w 1724"/>
                  <a:gd name="T23" fmla="*/ 1119 h 2459"/>
                  <a:gd name="T24" fmla="*/ 796 w 1724"/>
                  <a:gd name="T25" fmla="*/ 787 h 2459"/>
                  <a:gd name="T26" fmla="*/ 688 w 1724"/>
                  <a:gd name="T27" fmla="*/ 335 h 2459"/>
                  <a:gd name="T28" fmla="*/ 1344 w 1724"/>
                  <a:gd name="T29" fmla="*/ 43 h 2459"/>
                  <a:gd name="T30" fmla="*/ 1604 w 1724"/>
                  <a:gd name="T31" fmla="*/ 315 h 2459"/>
                  <a:gd name="T32" fmla="*/ 1620 w 1724"/>
                  <a:gd name="T33" fmla="*/ 515 h 2459"/>
                  <a:gd name="T34" fmla="*/ 1620 w 1724"/>
                  <a:gd name="T35" fmla="*/ 1067 h 2459"/>
                  <a:gd name="T36" fmla="*/ 1624 w 1724"/>
                  <a:gd name="T37" fmla="*/ 1571 h 2459"/>
                  <a:gd name="T38" fmla="*/ 548 w 1724"/>
                  <a:gd name="T39" fmla="*/ 1591 h 2459"/>
                  <a:gd name="T40" fmla="*/ 508 w 1724"/>
                  <a:gd name="T41" fmla="*/ 1503 h 2459"/>
                  <a:gd name="T42" fmla="*/ 444 w 1724"/>
                  <a:gd name="T43" fmla="*/ 1431 h 2459"/>
                  <a:gd name="T44" fmla="*/ 264 w 1724"/>
                  <a:gd name="T45" fmla="*/ 1455 h 2459"/>
                  <a:gd name="T46" fmla="*/ 144 w 1724"/>
                  <a:gd name="T47" fmla="*/ 1539 h 2459"/>
                  <a:gd name="T48" fmla="*/ 76 w 1724"/>
                  <a:gd name="T49" fmla="*/ 1603 h 2459"/>
                  <a:gd name="T50" fmla="*/ 292 w 1724"/>
                  <a:gd name="T51" fmla="*/ 1919 h 2459"/>
                  <a:gd name="T52" fmla="*/ 348 w 1724"/>
                  <a:gd name="T53" fmla="*/ 1923 h 2459"/>
                  <a:gd name="T54" fmla="*/ 520 w 1724"/>
                  <a:gd name="T55" fmla="*/ 1791 h 2459"/>
                  <a:gd name="T56" fmla="*/ 1224 w 1724"/>
                  <a:gd name="T57" fmla="*/ 67 h 2459"/>
                  <a:gd name="T58" fmla="*/ 808 w 1724"/>
                  <a:gd name="T59" fmla="*/ 219 h 2459"/>
                  <a:gd name="T60" fmla="*/ 772 w 1724"/>
                  <a:gd name="T61" fmla="*/ 687 h 2459"/>
                  <a:gd name="T62" fmla="*/ 1500 w 1724"/>
                  <a:gd name="T63" fmla="*/ 703 h 2459"/>
                  <a:gd name="T64" fmla="*/ 1388 w 1724"/>
                  <a:gd name="T65" fmla="*/ 123 h 2459"/>
                  <a:gd name="T66" fmla="*/ 1572 w 1724"/>
                  <a:gd name="T67" fmla="*/ 1099 h 2459"/>
                  <a:gd name="T68" fmla="*/ 1192 w 1724"/>
                  <a:gd name="T69" fmla="*/ 911 h 2459"/>
                  <a:gd name="T70" fmla="*/ 1076 w 1724"/>
                  <a:gd name="T71" fmla="*/ 1135 h 2459"/>
                  <a:gd name="T72" fmla="*/ 1052 w 1724"/>
                  <a:gd name="T73" fmla="*/ 1235 h 2459"/>
                  <a:gd name="T74" fmla="*/ 1320 w 1724"/>
                  <a:gd name="T75" fmla="*/ 1191 h 2459"/>
                  <a:gd name="T76" fmla="*/ 1124 w 1724"/>
                  <a:gd name="T77" fmla="*/ 1631 h 2459"/>
                  <a:gd name="T78" fmla="*/ 1512 w 1724"/>
                  <a:gd name="T79" fmla="*/ 1495 h 2459"/>
                  <a:gd name="T80" fmla="*/ 900 w 1724"/>
                  <a:gd name="T81" fmla="*/ 995 h 2459"/>
                  <a:gd name="T82" fmla="*/ 808 w 1724"/>
                  <a:gd name="T83" fmla="*/ 1199 h 2459"/>
                  <a:gd name="T84" fmla="*/ 844 w 1724"/>
                  <a:gd name="T85" fmla="*/ 1407 h 2459"/>
                  <a:gd name="T86" fmla="*/ 988 w 1724"/>
                  <a:gd name="T87" fmla="*/ 1271 h 2459"/>
                  <a:gd name="T88" fmla="*/ 604 w 1724"/>
                  <a:gd name="T89" fmla="*/ 1351 h 2459"/>
                  <a:gd name="T90" fmla="*/ 608 w 1724"/>
                  <a:gd name="T91" fmla="*/ 1723 h 2459"/>
                  <a:gd name="T92" fmla="*/ 580 w 1724"/>
                  <a:gd name="T93" fmla="*/ 2007 h 2459"/>
                  <a:gd name="T94" fmla="*/ 952 w 1724"/>
                  <a:gd name="T95" fmla="*/ 2167 h 2459"/>
                  <a:gd name="T96" fmla="*/ 1356 w 1724"/>
                  <a:gd name="T97" fmla="*/ 2191 h 2459"/>
                  <a:gd name="T98" fmla="*/ 1628 w 1724"/>
                  <a:gd name="T99" fmla="*/ 2103 h 2459"/>
                  <a:gd name="T100" fmla="*/ 1612 w 1724"/>
                  <a:gd name="T101" fmla="*/ 1695 h 2459"/>
                  <a:gd name="T102" fmla="*/ 1324 w 1724"/>
                  <a:gd name="T103" fmla="*/ 1691 h 2459"/>
                  <a:gd name="T104" fmla="*/ 1064 w 1724"/>
                  <a:gd name="T105" fmla="*/ 1603 h 2459"/>
                  <a:gd name="T106" fmla="*/ 920 w 1724"/>
                  <a:gd name="T107" fmla="*/ 1523 h 2459"/>
                  <a:gd name="T108" fmla="*/ 360 w 1724"/>
                  <a:gd name="T109" fmla="*/ 1423 h 2459"/>
                  <a:gd name="T110" fmla="*/ 1080 w 1724"/>
                  <a:gd name="T111" fmla="*/ 1703 h 2459"/>
                  <a:gd name="T112" fmla="*/ 1128 w 1724"/>
                  <a:gd name="T113" fmla="*/ 1695 h 2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24" h="2459">
                    <a:moveTo>
                      <a:pt x="1624" y="1571"/>
                    </a:moveTo>
                    <a:cubicBezTo>
                      <a:pt x="1655" y="1653"/>
                      <a:pt x="1707" y="1739"/>
                      <a:pt x="1716" y="1847"/>
                    </a:cubicBezTo>
                    <a:cubicBezTo>
                      <a:pt x="1718" y="1873"/>
                      <a:pt x="1713" y="1900"/>
                      <a:pt x="1716" y="1927"/>
                    </a:cubicBezTo>
                    <a:cubicBezTo>
                      <a:pt x="1718" y="1941"/>
                      <a:pt x="1724" y="1953"/>
                      <a:pt x="1724" y="1967"/>
                    </a:cubicBezTo>
                    <a:cubicBezTo>
                      <a:pt x="1724" y="1978"/>
                      <a:pt x="1717" y="1987"/>
                      <a:pt x="1716" y="1999"/>
                    </a:cubicBezTo>
                    <a:cubicBezTo>
                      <a:pt x="1715" y="2010"/>
                      <a:pt x="1721" y="2022"/>
                      <a:pt x="1720" y="2031"/>
                    </a:cubicBezTo>
                    <a:cubicBezTo>
                      <a:pt x="1715" y="2061"/>
                      <a:pt x="1692" y="2086"/>
                      <a:pt x="1700" y="2119"/>
                    </a:cubicBezTo>
                    <a:cubicBezTo>
                      <a:pt x="1647" y="2204"/>
                      <a:pt x="1530" y="2224"/>
                      <a:pt x="1412" y="2243"/>
                    </a:cubicBezTo>
                    <a:cubicBezTo>
                      <a:pt x="1400" y="2243"/>
                      <a:pt x="1396" y="2251"/>
                      <a:pt x="1388" y="2255"/>
                    </a:cubicBezTo>
                    <a:cubicBezTo>
                      <a:pt x="1364" y="2254"/>
                      <a:pt x="1353" y="2246"/>
                      <a:pt x="1320" y="2247"/>
                    </a:cubicBezTo>
                    <a:cubicBezTo>
                      <a:pt x="1315" y="2289"/>
                      <a:pt x="1359" y="2313"/>
                      <a:pt x="1372" y="2351"/>
                    </a:cubicBezTo>
                    <a:cubicBezTo>
                      <a:pt x="1376" y="2365"/>
                      <a:pt x="1396" y="2362"/>
                      <a:pt x="1400" y="2375"/>
                    </a:cubicBezTo>
                    <a:cubicBezTo>
                      <a:pt x="1399" y="2398"/>
                      <a:pt x="1389" y="2412"/>
                      <a:pt x="1380" y="2427"/>
                    </a:cubicBezTo>
                    <a:cubicBezTo>
                      <a:pt x="1304" y="2399"/>
                      <a:pt x="1283" y="2316"/>
                      <a:pt x="1232" y="2263"/>
                    </a:cubicBezTo>
                    <a:cubicBezTo>
                      <a:pt x="1182" y="2256"/>
                      <a:pt x="1132" y="2263"/>
                      <a:pt x="1084" y="2255"/>
                    </a:cubicBezTo>
                    <a:cubicBezTo>
                      <a:pt x="1067" y="2252"/>
                      <a:pt x="1053" y="2241"/>
                      <a:pt x="1036" y="2239"/>
                    </a:cubicBezTo>
                    <a:cubicBezTo>
                      <a:pt x="1006" y="2235"/>
                      <a:pt x="975" y="2245"/>
                      <a:pt x="948" y="2231"/>
                    </a:cubicBezTo>
                    <a:cubicBezTo>
                      <a:pt x="918" y="2287"/>
                      <a:pt x="991" y="2398"/>
                      <a:pt x="936" y="2447"/>
                    </a:cubicBezTo>
                    <a:cubicBezTo>
                      <a:pt x="891" y="2459"/>
                      <a:pt x="903" y="2403"/>
                      <a:pt x="900" y="2371"/>
                    </a:cubicBezTo>
                    <a:cubicBezTo>
                      <a:pt x="895" y="2319"/>
                      <a:pt x="869" y="2246"/>
                      <a:pt x="876" y="2215"/>
                    </a:cubicBezTo>
                    <a:cubicBezTo>
                      <a:pt x="854" y="2184"/>
                      <a:pt x="814" y="2190"/>
                      <a:pt x="780" y="2179"/>
                    </a:cubicBezTo>
                    <a:cubicBezTo>
                      <a:pt x="764" y="2174"/>
                      <a:pt x="752" y="2158"/>
                      <a:pt x="736" y="2151"/>
                    </a:cubicBezTo>
                    <a:cubicBezTo>
                      <a:pt x="709" y="2139"/>
                      <a:pt x="679" y="2137"/>
                      <a:pt x="656" y="2123"/>
                    </a:cubicBezTo>
                    <a:cubicBezTo>
                      <a:pt x="632" y="2176"/>
                      <a:pt x="607" y="2247"/>
                      <a:pt x="608" y="2311"/>
                    </a:cubicBezTo>
                    <a:cubicBezTo>
                      <a:pt x="595" y="2341"/>
                      <a:pt x="541" y="2368"/>
                      <a:pt x="536" y="2315"/>
                    </a:cubicBezTo>
                    <a:cubicBezTo>
                      <a:pt x="535" y="2301"/>
                      <a:pt x="545" y="2281"/>
                      <a:pt x="552" y="2267"/>
                    </a:cubicBezTo>
                    <a:cubicBezTo>
                      <a:pt x="558" y="2256"/>
                      <a:pt x="556" y="2248"/>
                      <a:pt x="560" y="2227"/>
                    </a:cubicBezTo>
                    <a:cubicBezTo>
                      <a:pt x="562" y="2215"/>
                      <a:pt x="573" y="2205"/>
                      <a:pt x="576" y="2195"/>
                    </a:cubicBezTo>
                    <a:cubicBezTo>
                      <a:pt x="585" y="2169"/>
                      <a:pt x="583" y="2129"/>
                      <a:pt x="596" y="2103"/>
                    </a:cubicBezTo>
                    <a:cubicBezTo>
                      <a:pt x="564" y="2064"/>
                      <a:pt x="515" y="2043"/>
                      <a:pt x="472" y="2015"/>
                    </a:cubicBezTo>
                    <a:cubicBezTo>
                      <a:pt x="411" y="2075"/>
                      <a:pt x="357" y="2148"/>
                      <a:pt x="292" y="2211"/>
                    </a:cubicBezTo>
                    <a:cubicBezTo>
                      <a:pt x="272" y="2230"/>
                      <a:pt x="248" y="2259"/>
                      <a:pt x="212" y="2247"/>
                    </a:cubicBezTo>
                    <a:cubicBezTo>
                      <a:pt x="201" y="2220"/>
                      <a:pt x="222" y="2204"/>
                      <a:pt x="236" y="2187"/>
                    </a:cubicBezTo>
                    <a:cubicBezTo>
                      <a:pt x="248" y="2173"/>
                      <a:pt x="262" y="2152"/>
                      <a:pt x="276" y="2139"/>
                    </a:cubicBezTo>
                    <a:cubicBezTo>
                      <a:pt x="289" y="2127"/>
                      <a:pt x="305" y="2123"/>
                      <a:pt x="316" y="2111"/>
                    </a:cubicBezTo>
                    <a:cubicBezTo>
                      <a:pt x="332" y="2093"/>
                      <a:pt x="337" y="2079"/>
                      <a:pt x="356" y="2063"/>
                    </a:cubicBezTo>
                    <a:cubicBezTo>
                      <a:pt x="372" y="2050"/>
                      <a:pt x="385" y="2031"/>
                      <a:pt x="396" y="2007"/>
                    </a:cubicBezTo>
                    <a:cubicBezTo>
                      <a:pt x="382" y="1986"/>
                      <a:pt x="339" y="1982"/>
                      <a:pt x="312" y="1987"/>
                    </a:cubicBezTo>
                    <a:cubicBezTo>
                      <a:pt x="294" y="1986"/>
                      <a:pt x="291" y="1971"/>
                      <a:pt x="276" y="1967"/>
                    </a:cubicBezTo>
                    <a:cubicBezTo>
                      <a:pt x="207" y="1965"/>
                      <a:pt x="179" y="1923"/>
                      <a:pt x="124" y="1907"/>
                    </a:cubicBezTo>
                    <a:cubicBezTo>
                      <a:pt x="109" y="1878"/>
                      <a:pt x="72" y="1858"/>
                      <a:pt x="52" y="1827"/>
                    </a:cubicBezTo>
                    <a:cubicBezTo>
                      <a:pt x="46" y="1818"/>
                      <a:pt x="47" y="1802"/>
                      <a:pt x="40" y="1791"/>
                    </a:cubicBezTo>
                    <a:cubicBezTo>
                      <a:pt x="32" y="1779"/>
                      <a:pt x="18" y="1775"/>
                      <a:pt x="16" y="1759"/>
                    </a:cubicBezTo>
                    <a:cubicBezTo>
                      <a:pt x="14" y="1740"/>
                      <a:pt x="6" y="1718"/>
                      <a:pt x="4" y="1703"/>
                    </a:cubicBezTo>
                    <a:cubicBezTo>
                      <a:pt x="0" y="1669"/>
                      <a:pt x="20" y="1639"/>
                      <a:pt x="16" y="1599"/>
                    </a:cubicBezTo>
                    <a:cubicBezTo>
                      <a:pt x="45" y="1535"/>
                      <a:pt x="82" y="1479"/>
                      <a:pt x="132" y="1435"/>
                    </a:cubicBezTo>
                    <a:cubicBezTo>
                      <a:pt x="163" y="1428"/>
                      <a:pt x="181" y="1407"/>
                      <a:pt x="208" y="1395"/>
                    </a:cubicBezTo>
                    <a:cubicBezTo>
                      <a:pt x="221" y="1393"/>
                      <a:pt x="222" y="1402"/>
                      <a:pt x="236" y="1399"/>
                    </a:cubicBezTo>
                    <a:cubicBezTo>
                      <a:pt x="258" y="1376"/>
                      <a:pt x="307" y="1379"/>
                      <a:pt x="328" y="1355"/>
                    </a:cubicBezTo>
                    <a:cubicBezTo>
                      <a:pt x="313" y="1328"/>
                      <a:pt x="278" y="1270"/>
                      <a:pt x="256" y="1227"/>
                    </a:cubicBezTo>
                    <a:cubicBezTo>
                      <a:pt x="238" y="1193"/>
                      <a:pt x="215" y="1160"/>
                      <a:pt x="272" y="1147"/>
                    </a:cubicBezTo>
                    <a:cubicBezTo>
                      <a:pt x="316" y="1208"/>
                      <a:pt x="338" y="1291"/>
                      <a:pt x="384" y="1351"/>
                    </a:cubicBezTo>
                    <a:cubicBezTo>
                      <a:pt x="399" y="1351"/>
                      <a:pt x="424" y="1360"/>
                      <a:pt x="440" y="1347"/>
                    </a:cubicBezTo>
                    <a:cubicBezTo>
                      <a:pt x="428" y="1277"/>
                      <a:pt x="374" y="1211"/>
                      <a:pt x="392" y="1147"/>
                    </a:cubicBezTo>
                    <a:cubicBezTo>
                      <a:pt x="404" y="1139"/>
                      <a:pt x="431" y="1143"/>
                      <a:pt x="440" y="1151"/>
                    </a:cubicBezTo>
                    <a:cubicBezTo>
                      <a:pt x="450" y="1232"/>
                      <a:pt x="477" y="1295"/>
                      <a:pt x="496" y="1367"/>
                    </a:cubicBezTo>
                    <a:cubicBezTo>
                      <a:pt x="534" y="1366"/>
                      <a:pt x="540" y="1334"/>
                      <a:pt x="568" y="1323"/>
                    </a:cubicBezTo>
                    <a:cubicBezTo>
                      <a:pt x="567" y="1247"/>
                      <a:pt x="586" y="1192"/>
                      <a:pt x="624" y="1155"/>
                    </a:cubicBezTo>
                    <a:cubicBezTo>
                      <a:pt x="655" y="1157"/>
                      <a:pt x="672" y="1129"/>
                      <a:pt x="704" y="1123"/>
                    </a:cubicBezTo>
                    <a:cubicBezTo>
                      <a:pt x="727" y="1119"/>
                      <a:pt x="750" y="1127"/>
                      <a:pt x="772" y="1119"/>
                    </a:cubicBezTo>
                    <a:cubicBezTo>
                      <a:pt x="814" y="1103"/>
                      <a:pt x="837" y="1016"/>
                      <a:pt x="852" y="975"/>
                    </a:cubicBezTo>
                    <a:cubicBezTo>
                      <a:pt x="865" y="937"/>
                      <a:pt x="902" y="873"/>
                      <a:pt x="880" y="851"/>
                    </a:cubicBezTo>
                    <a:cubicBezTo>
                      <a:pt x="877" y="848"/>
                      <a:pt x="868" y="850"/>
                      <a:pt x="860" y="843"/>
                    </a:cubicBezTo>
                    <a:cubicBezTo>
                      <a:pt x="851" y="834"/>
                      <a:pt x="844" y="818"/>
                      <a:pt x="836" y="811"/>
                    </a:cubicBezTo>
                    <a:cubicBezTo>
                      <a:pt x="825" y="801"/>
                      <a:pt x="805" y="795"/>
                      <a:pt x="796" y="787"/>
                    </a:cubicBezTo>
                    <a:cubicBezTo>
                      <a:pt x="766" y="760"/>
                      <a:pt x="746" y="721"/>
                      <a:pt x="724" y="683"/>
                    </a:cubicBezTo>
                    <a:cubicBezTo>
                      <a:pt x="713" y="664"/>
                      <a:pt x="699" y="649"/>
                      <a:pt x="692" y="627"/>
                    </a:cubicBezTo>
                    <a:cubicBezTo>
                      <a:pt x="689" y="616"/>
                      <a:pt x="687" y="602"/>
                      <a:pt x="684" y="591"/>
                    </a:cubicBezTo>
                    <a:cubicBezTo>
                      <a:pt x="668" y="538"/>
                      <a:pt x="669" y="452"/>
                      <a:pt x="680" y="383"/>
                    </a:cubicBezTo>
                    <a:cubicBezTo>
                      <a:pt x="682" y="368"/>
                      <a:pt x="684" y="348"/>
                      <a:pt x="688" y="335"/>
                    </a:cubicBezTo>
                    <a:cubicBezTo>
                      <a:pt x="702" y="283"/>
                      <a:pt x="743" y="228"/>
                      <a:pt x="776" y="187"/>
                    </a:cubicBezTo>
                    <a:cubicBezTo>
                      <a:pt x="840" y="109"/>
                      <a:pt x="902" y="59"/>
                      <a:pt x="1008" y="23"/>
                    </a:cubicBezTo>
                    <a:cubicBezTo>
                      <a:pt x="1019" y="23"/>
                      <a:pt x="1029" y="23"/>
                      <a:pt x="1040" y="23"/>
                    </a:cubicBezTo>
                    <a:cubicBezTo>
                      <a:pt x="1089" y="2"/>
                      <a:pt x="1160" y="0"/>
                      <a:pt x="1228" y="7"/>
                    </a:cubicBezTo>
                    <a:cubicBezTo>
                      <a:pt x="1273" y="11"/>
                      <a:pt x="1309" y="28"/>
                      <a:pt x="1344" y="43"/>
                    </a:cubicBezTo>
                    <a:cubicBezTo>
                      <a:pt x="1381" y="59"/>
                      <a:pt x="1391" y="61"/>
                      <a:pt x="1420" y="83"/>
                    </a:cubicBezTo>
                    <a:cubicBezTo>
                      <a:pt x="1451" y="106"/>
                      <a:pt x="1478" y="131"/>
                      <a:pt x="1508" y="163"/>
                    </a:cubicBezTo>
                    <a:cubicBezTo>
                      <a:pt x="1527" y="184"/>
                      <a:pt x="1551" y="203"/>
                      <a:pt x="1564" y="223"/>
                    </a:cubicBezTo>
                    <a:cubicBezTo>
                      <a:pt x="1570" y="232"/>
                      <a:pt x="1574" y="248"/>
                      <a:pt x="1580" y="259"/>
                    </a:cubicBezTo>
                    <a:cubicBezTo>
                      <a:pt x="1592" y="281"/>
                      <a:pt x="1596" y="285"/>
                      <a:pt x="1604" y="315"/>
                    </a:cubicBezTo>
                    <a:cubicBezTo>
                      <a:pt x="1608" y="332"/>
                      <a:pt x="1613" y="348"/>
                      <a:pt x="1616" y="375"/>
                    </a:cubicBezTo>
                    <a:cubicBezTo>
                      <a:pt x="1617" y="381"/>
                      <a:pt x="1611" y="389"/>
                      <a:pt x="1612" y="395"/>
                    </a:cubicBezTo>
                    <a:cubicBezTo>
                      <a:pt x="1613" y="399"/>
                      <a:pt x="1619" y="399"/>
                      <a:pt x="1620" y="407"/>
                    </a:cubicBezTo>
                    <a:cubicBezTo>
                      <a:pt x="1622" y="425"/>
                      <a:pt x="1620" y="449"/>
                      <a:pt x="1620" y="467"/>
                    </a:cubicBezTo>
                    <a:cubicBezTo>
                      <a:pt x="1620" y="484"/>
                      <a:pt x="1622" y="503"/>
                      <a:pt x="1620" y="515"/>
                    </a:cubicBezTo>
                    <a:cubicBezTo>
                      <a:pt x="1618" y="527"/>
                      <a:pt x="1606" y="541"/>
                      <a:pt x="1604" y="555"/>
                    </a:cubicBezTo>
                    <a:cubicBezTo>
                      <a:pt x="1598" y="589"/>
                      <a:pt x="1594" y="603"/>
                      <a:pt x="1584" y="631"/>
                    </a:cubicBezTo>
                    <a:cubicBezTo>
                      <a:pt x="1567" y="675"/>
                      <a:pt x="1548" y="714"/>
                      <a:pt x="1524" y="755"/>
                    </a:cubicBezTo>
                    <a:cubicBezTo>
                      <a:pt x="1546" y="831"/>
                      <a:pt x="1591" y="919"/>
                      <a:pt x="1616" y="1003"/>
                    </a:cubicBezTo>
                    <a:cubicBezTo>
                      <a:pt x="1621" y="1018"/>
                      <a:pt x="1617" y="1042"/>
                      <a:pt x="1620" y="1067"/>
                    </a:cubicBezTo>
                    <a:cubicBezTo>
                      <a:pt x="1623" y="1092"/>
                      <a:pt x="1633" y="1120"/>
                      <a:pt x="1636" y="1147"/>
                    </a:cubicBezTo>
                    <a:cubicBezTo>
                      <a:pt x="1637" y="1159"/>
                      <a:pt x="1634" y="1175"/>
                      <a:pt x="1636" y="1187"/>
                    </a:cubicBezTo>
                    <a:cubicBezTo>
                      <a:pt x="1639" y="1214"/>
                      <a:pt x="1642" y="1247"/>
                      <a:pt x="1636" y="1287"/>
                    </a:cubicBezTo>
                    <a:cubicBezTo>
                      <a:pt x="1627" y="1345"/>
                      <a:pt x="1615" y="1433"/>
                      <a:pt x="1596" y="1483"/>
                    </a:cubicBezTo>
                    <a:cubicBezTo>
                      <a:pt x="1581" y="1523"/>
                      <a:pt x="1586" y="1547"/>
                      <a:pt x="1624" y="1571"/>
                    </a:cubicBezTo>
                    <a:close/>
                    <a:moveTo>
                      <a:pt x="532" y="1735"/>
                    </a:moveTo>
                    <a:cubicBezTo>
                      <a:pt x="531" y="1739"/>
                      <a:pt x="539" y="1738"/>
                      <a:pt x="540" y="1735"/>
                    </a:cubicBezTo>
                    <a:cubicBezTo>
                      <a:pt x="545" y="1722"/>
                      <a:pt x="532" y="1719"/>
                      <a:pt x="528" y="1703"/>
                    </a:cubicBezTo>
                    <a:cubicBezTo>
                      <a:pt x="530" y="1680"/>
                      <a:pt x="544" y="1669"/>
                      <a:pt x="552" y="1651"/>
                    </a:cubicBezTo>
                    <a:cubicBezTo>
                      <a:pt x="540" y="1633"/>
                      <a:pt x="547" y="1616"/>
                      <a:pt x="548" y="1591"/>
                    </a:cubicBezTo>
                    <a:cubicBezTo>
                      <a:pt x="530" y="1587"/>
                      <a:pt x="535" y="1584"/>
                      <a:pt x="536" y="1563"/>
                    </a:cubicBezTo>
                    <a:cubicBezTo>
                      <a:pt x="528" y="1553"/>
                      <a:pt x="519" y="1570"/>
                      <a:pt x="516" y="1555"/>
                    </a:cubicBezTo>
                    <a:cubicBezTo>
                      <a:pt x="520" y="1542"/>
                      <a:pt x="523" y="1553"/>
                      <a:pt x="536" y="1551"/>
                    </a:cubicBezTo>
                    <a:cubicBezTo>
                      <a:pt x="522" y="1534"/>
                      <a:pt x="521" y="1537"/>
                      <a:pt x="528" y="1511"/>
                    </a:cubicBezTo>
                    <a:cubicBezTo>
                      <a:pt x="526" y="1504"/>
                      <a:pt x="509" y="1511"/>
                      <a:pt x="508" y="1503"/>
                    </a:cubicBezTo>
                    <a:cubicBezTo>
                      <a:pt x="514" y="1481"/>
                      <a:pt x="487" y="1470"/>
                      <a:pt x="480" y="1463"/>
                    </a:cubicBezTo>
                    <a:cubicBezTo>
                      <a:pt x="478" y="1461"/>
                      <a:pt x="485" y="1456"/>
                      <a:pt x="484" y="1455"/>
                    </a:cubicBezTo>
                    <a:cubicBezTo>
                      <a:pt x="478" y="1450"/>
                      <a:pt x="464" y="1450"/>
                      <a:pt x="456" y="1443"/>
                    </a:cubicBezTo>
                    <a:cubicBezTo>
                      <a:pt x="452" y="1447"/>
                      <a:pt x="455" y="1458"/>
                      <a:pt x="444" y="1455"/>
                    </a:cubicBezTo>
                    <a:cubicBezTo>
                      <a:pt x="444" y="1447"/>
                      <a:pt x="444" y="1439"/>
                      <a:pt x="444" y="1431"/>
                    </a:cubicBezTo>
                    <a:cubicBezTo>
                      <a:pt x="424" y="1443"/>
                      <a:pt x="413" y="1423"/>
                      <a:pt x="396" y="1443"/>
                    </a:cubicBezTo>
                    <a:cubicBezTo>
                      <a:pt x="389" y="1435"/>
                      <a:pt x="396" y="1438"/>
                      <a:pt x="396" y="1427"/>
                    </a:cubicBezTo>
                    <a:cubicBezTo>
                      <a:pt x="368" y="1443"/>
                      <a:pt x="338" y="1435"/>
                      <a:pt x="312" y="1427"/>
                    </a:cubicBezTo>
                    <a:cubicBezTo>
                      <a:pt x="298" y="1435"/>
                      <a:pt x="314" y="1442"/>
                      <a:pt x="308" y="1447"/>
                    </a:cubicBezTo>
                    <a:cubicBezTo>
                      <a:pt x="286" y="1437"/>
                      <a:pt x="280" y="1449"/>
                      <a:pt x="264" y="1455"/>
                    </a:cubicBezTo>
                    <a:cubicBezTo>
                      <a:pt x="266" y="1451"/>
                      <a:pt x="273" y="1440"/>
                      <a:pt x="260" y="1443"/>
                    </a:cubicBezTo>
                    <a:cubicBezTo>
                      <a:pt x="250" y="1457"/>
                      <a:pt x="243" y="1465"/>
                      <a:pt x="220" y="1459"/>
                    </a:cubicBezTo>
                    <a:cubicBezTo>
                      <a:pt x="212" y="1470"/>
                      <a:pt x="183" y="1491"/>
                      <a:pt x="176" y="1479"/>
                    </a:cubicBezTo>
                    <a:cubicBezTo>
                      <a:pt x="174" y="1490"/>
                      <a:pt x="174" y="1490"/>
                      <a:pt x="160" y="1495"/>
                    </a:cubicBezTo>
                    <a:cubicBezTo>
                      <a:pt x="163" y="1518"/>
                      <a:pt x="150" y="1525"/>
                      <a:pt x="144" y="1539"/>
                    </a:cubicBezTo>
                    <a:cubicBezTo>
                      <a:pt x="143" y="1529"/>
                      <a:pt x="143" y="1520"/>
                      <a:pt x="148" y="1515"/>
                    </a:cubicBezTo>
                    <a:cubicBezTo>
                      <a:pt x="121" y="1501"/>
                      <a:pt x="133" y="1551"/>
                      <a:pt x="112" y="1555"/>
                    </a:cubicBezTo>
                    <a:cubicBezTo>
                      <a:pt x="112" y="1550"/>
                      <a:pt x="111" y="1546"/>
                      <a:pt x="104" y="1547"/>
                    </a:cubicBezTo>
                    <a:cubicBezTo>
                      <a:pt x="100" y="1554"/>
                      <a:pt x="93" y="1557"/>
                      <a:pt x="96" y="1571"/>
                    </a:cubicBezTo>
                    <a:cubicBezTo>
                      <a:pt x="83" y="1571"/>
                      <a:pt x="79" y="1591"/>
                      <a:pt x="76" y="1603"/>
                    </a:cubicBezTo>
                    <a:cubicBezTo>
                      <a:pt x="64" y="1656"/>
                      <a:pt x="68" y="1756"/>
                      <a:pt x="100" y="1779"/>
                    </a:cubicBezTo>
                    <a:cubicBezTo>
                      <a:pt x="99" y="1787"/>
                      <a:pt x="105" y="1788"/>
                      <a:pt x="104" y="1795"/>
                    </a:cubicBezTo>
                    <a:cubicBezTo>
                      <a:pt x="125" y="1802"/>
                      <a:pt x="127" y="1828"/>
                      <a:pt x="144" y="1839"/>
                    </a:cubicBezTo>
                    <a:cubicBezTo>
                      <a:pt x="144" y="1844"/>
                      <a:pt x="144" y="1850"/>
                      <a:pt x="144" y="1855"/>
                    </a:cubicBezTo>
                    <a:cubicBezTo>
                      <a:pt x="195" y="1875"/>
                      <a:pt x="235" y="1905"/>
                      <a:pt x="292" y="1919"/>
                    </a:cubicBezTo>
                    <a:cubicBezTo>
                      <a:pt x="305" y="1921"/>
                      <a:pt x="303" y="1908"/>
                      <a:pt x="312" y="1907"/>
                    </a:cubicBezTo>
                    <a:cubicBezTo>
                      <a:pt x="304" y="1915"/>
                      <a:pt x="315" y="1918"/>
                      <a:pt x="324" y="1919"/>
                    </a:cubicBezTo>
                    <a:cubicBezTo>
                      <a:pt x="325" y="1913"/>
                      <a:pt x="323" y="1904"/>
                      <a:pt x="328" y="1903"/>
                    </a:cubicBezTo>
                    <a:cubicBezTo>
                      <a:pt x="343" y="1906"/>
                      <a:pt x="346" y="1915"/>
                      <a:pt x="352" y="1899"/>
                    </a:cubicBezTo>
                    <a:cubicBezTo>
                      <a:pt x="362" y="1909"/>
                      <a:pt x="344" y="1908"/>
                      <a:pt x="348" y="1923"/>
                    </a:cubicBezTo>
                    <a:cubicBezTo>
                      <a:pt x="353" y="1923"/>
                      <a:pt x="357" y="1924"/>
                      <a:pt x="356" y="1931"/>
                    </a:cubicBezTo>
                    <a:cubicBezTo>
                      <a:pt x="376" y="1921"/>
                      <a:pt x="395" y="1923"/>
                      <a:pt x="416" y="1931"/>
                    </a:cubicBezTo>
                    <a:cubicBezTo>
                      <a:pt x="427" y="1913"/>
                      <a:pt x="459" y="1908"/>
                      <a:pt x="456" y="1887"/>
                    </a:cubicBezTo>
                    <a:cubicBezTo>
                      <a:pt x="463" y="1887"/>
                      <a:pt x="469" y="1887"/>
                      <a:pt x="476" y="1887"/>
                    </a:cubicBezTo>
                    <a:cubicBezTo>
                      <a:pt x="494" y="1858"/>
                      <a:pt x="495" y="1813"/>
                      <a:pt x="520" y="1791"/>
                    </a:cubicBezTo>
                    <a:cubicBezTo>
                      <a:pt x="521" y="1783"/>
                      <a:pt x="515" y="1782"/>
                      <a:pt x="516" y="1775"/>
                    </a:cubicBezTo>
                    <a:cubicBezTo>
                      <a:pt x="521" y="1775"/>
                      <a:pt x="522" y="1780"/>
                      <a:pt x="528" y="1779"/>
                    </a:cubicBezTo>
                    <a:cubicBezTo>
                      <a:pt x="537" y="1764"/>
                      <a:pt x="523" y="1764"/>
                      <a:pt x="520" y="1751"/>
                    </a:cubicBezTo>
                    <a:cubicBezTo>
                      <a:pt x="537" y="1764"/>
                      <a:pt x="531" y="1740"/>
                      <a:pt x="532" y="1735"/>
                    </a:cubicBezTo>
                    <a:close/>
                    <a:moveTo>
                      <a:pt x="1224" y="67"/>
                    </a:moveTo>
                    <a:cubicBezTo>
                      <a:pt x="1196" y="62"/>
                      <a:pt x="1162" y="58"/>
                      <a:pt x="1136" y="59"/>
                    </a:cubicBezTo>
                    <a:cubicBezTo>
                      <a:pt x="1135" y="59"/>
                      <a:pt x="1133" y="59"/>
                      <a:pt x="1132" y="59"/>
                    </a:cubicBezTo>
                    <a:cubicBezTo>
                      <a:pt x="1094" y="70"/>
                      <a:pt x="1056" y="67"/>
                      <a:pt x="1020" y="75"/>
                    </a:cubicBezTo>
                    <a:cubicBezTo>
                      <a:pt x="981" y="84"/>
                      <a:pt x="933" y="108"/>
                      <a:pt x="900" y="131"/>
                    </a:cubicBezTo>
                    <a:cubicBezTo>
                      <a:pt x="871" y="151"/>
                      <a:pt x="830" y="185"/>
                      <a:pt x="808" y="219"/>
                    </a:cubicBezTo>
                    <a:cubicBezTo>
                      <a:pt x="801" y="230"/>
                      <a:pt x="801" y="243"/>
                      <a:pt x="796" y="255"/>
                    </a:cubicBezTo>
                    <a:cubicBezTo>
                      <a:pt x="795" y="258"/>
                      <a:pt x="786" y="260"/>
                      <a:pt x="784" y="263"/>
                    </a:cubicBezTo>
                    <a:cubicBezTo>
                      <a:pt x="759" y="306"/>
                      <a:pt x="734" y="362"/>
                      <a:pt x="724" y="411"/>
                    </a:cubicBezTo>
                    <a:cubicBezTo>
                      <a:pt x="711" y="479"/>
                      <a:pt x="722" y="535"/>
                      <a:pt x="740" y="595"/>
                    </a:cubicBezTo>
                    <a:cubicBezTo>
                      <a:pt x="750" y="628"/>
                      <a:pt x="758" y="662"/>
                      <a:pt x="772" y="687"/>
                    </a:cubicBezTo>
                    <a:cubicBezTo>
                      <a:pt x="798" y="733"/>
                      <a:pt x="845" y="759"/>
                      <a:pt x="876" y="799"/>
                    </a:cubicBezTo>
                    <a:cubicBezTo>
                      <a:pt x="967" y="847"/>
                      <a:pt x="1091" y="873"/>
                      <a:pt x="1204" y="863"/>
                    </a:cubicBezTo>
                    <a:cubicBezTo>
                      <a:pt x="1242" y="860"/>
                      <a:pt x="1260" y="841"/>
                      <a:pt x="1288" y="831"/>
                    </a:cubicBezTo>
                    <a:cubicBezTo>
                      <a:pt x="1302" y="826"/>
                      <a:pt x="1319" y="828"/>
                      <a:pt x="1332" y="823"/>
                    </a:cubicBezTo>
                    <a:cubicBezTo>
                      <a:pt x="1391" y="802"/>
                      <a:pt x="1466" y="749"/>
                      <a:pt x="1500" y="703"/>
                    </a:cubicBezTo>
                    <a:cubicBezTo>
                      <a:pt x="1527" y="668"/>
                      <a:pt x="1532" y="635"/>
                      <a:pt x="1548" y="591"/>
                    </a:cubicBezTo>
                    <a:cubicBezTo>
                      <a:pt x="1554" y="575"/>
                      <a:pt x="1565" y="562"/>
                      <a:pt x="1568" y="547"/>
                    </a:cubicBezTo>
                    <a:cubicBezTo>
                      <a:pt x="1581" y="471"/>
                      <a:pt x="1553" y="386"/>
                      <a:pt x="1544" y="311"/>
                    </a:cubicBezTo>
                    <a:cubicBezTo>
                      <a:pt x="1523" y="293"/>
                      <a:pt x="1513" y="265"/>
                      <a:pt x="1504" y="235"/>
                    </a:cubicBezTo>
                    <a:cubicBezTo>
                      <a:pt x="1465" y="198"/>
                      <a:pt x="1426" y="161"/>
                      <a:pt x="1388" y="123"/>
                    </a:cubicBezTo>
                    <a:cubicBezTo>
                      <a:pt x="1330" y="107"/>
                      <a:pt x="1289" y="78"/>
                      <a:pt x="1224" y="67"/>
                    </a:cubicBezTo>
                    <a:close/>
                    <a:moveTo>
                      <a:pt x="1560" y="1427"/>
                    </a:moveTo>
                    <a:cubicBezTo>
                      <a:pt x="1576" y="1378"/>
                      <a:pt x="1580" y="1326"/>
                      <a:pt x="1584" y="1267"/>
                    </a:cubicBezTo>
                    <a:cubicBezTo>
                      <a:pt x="1587" y="1220"/>
                      <a:pt x="1575" y="1191"/>
                      <a:pt x="1572" y="1159"/>
                    </a:cubicBezTo>
                    <a:cubicBezTo>
                      <a:pt x="1571" y="1147"/>
                      <a:pt x="1574" y="1120"/>
                      <a:pt x="1572" y="1099"/>
                    </a:cubicBezTo>
                    <a:cubicBezTo>
                      <a:pt x="1567" y="1037"/>
                      <a:pt x="1545" y="981"/>
                      <a:pt x="1528" y="939"/>
                    </a:cubicBezTo>
                    <a:cubicBezTo>
                      <a:pt x="1514" y="904"/>
                      <a:pt x="1494" y="797"/>
                      <a:pt x="1464" y="807"/>
                    </a:cubicBezTo>
                    <a:cubicBezTo>
                      <a:pt x="1420" y="822"/>
                      <a:pt x="1386" y="854"/>
                      <a:pt x="1340" y="871"/>
                    </a:cubicBezTo>
                    <a:cubicBezTo>
                      <a:pt x="1314" y="880"/>
                      <a:pt x="1283" y="883"/>
                      <a:pt x="1252" y="891"/>
                    </a:cubicBezTo>
                    <a:cubicBezTo>
                      <a:pt x="1232" y="896"/>
                      <a:pt x="1213" y="908"/>
                      <a:pt x="1192" y="911"/>
                    </a:cubicBezTo>
                    <a:cubicBezTo>
                      <a:pt x="1162" y="915"/>
                      <a:pt x="1135" y="908"/>
                      <a:pt x="1108" y="907"/>
                    </a:cubicBezTo>
                    <a:cubicBezTo>
                      <a:pt x="1074" y="906"/>
                      <a:pt x="1042" y="908"/>
                      <a:pt x="1004" y="903"/>
                    </a:cubicBezTo>
                    <a:cubicBezTo>
                      <a:pt x="995" y="890"/>
                      <a:pt x="973" y="891"/>
                      <a:pt x="956" y="887"/>
                    </a:cubicBezTo>
                    <a:cubicBezTo>
                      <a:pt x="947" y="995"/>
                      <a:pt x="982" y="1093"/>
                      <a:pt x="1004" y="1183"/>
                    </a:cubicBezTo>
                    <a:cubicBezTo>
                      <a:pt x="1039" y="1178"/>
                      <a:pt x="1042" y="1141"/>
                      <a:pt x="1076" y="1135"/>
                    </a:cubicBezTo>
                    <a:cubicBezTo>
                      <a:pt x="1103" y="1082"/>
                      <a:pt x="1164" y="1063"/>
                      <a:pt x="1180" y="999"/>
                    </a:cubicBezTo>
                    <a:cubicBezTo>
                      <a:pt x="1226" y="990"/>
                      <a:pt x="1223" y="916"/>
                      <a:pt x="1276" y="927"/>
                    </a:cubicBezTo>
                    <a:cubicBezTo>
                      <a:pt x="1292" y="1003"/>
                      <a:pt x="1205" y="1010"/>
                      <a:pt x="1200" y="1079"/>
                    </a:cubicBezTo>
                    <a:cubicBezTo>
                      <a:pt x="1172" y="1102"/>
                      <a:pt x="1146" y="1127"/>
                      <a:pt x="1120" y="1151"/>
                    </a:cubicBezTo>
                    <a:cubicBezTo>
                      <a:pt x="1095" y="1175"/>
                      <a:pt x="1062" y="1197"/>
                      <a:pt x="1052" y="1235"/>
                    </a:cubicBezTo>
                    <a:cubicBezTo>
                      <a:pt x="1105" y="1250"/>
                      <a:pt x="1134" y="1289"/>
                      <a:pt x="1156" y="1335"/>
                    </a:cubicBezTo>
                    <a:cubicBezTo>
                      <a:pt x="1213" y="1308"/>
                      <a:pt x="1227" y="1238"/>
                      <a:pt x="1272" y="1199"/>
                    </a:cubicBezTo>
                    <a:cubicBezTo>
                      <a:pt x="1269" y="1183"/>
                      <a:pt x="1276" y="1176"/>
                      <a:pt x="1276" y="1163"/>
                    </a:cubicBezTo>
                    <a:cubicBezTo>
                      <a:pt x="1315" y="1151"/>
                      <a:pt x="1350" y="980"/>
                      <a:pt x="1400" y="1055"/>
                    </a:cubicBezTo>
                    <a:cubicBezTo>
                      <a:pt x="1386" y="1111"/>
                      <a:pt x="1348" y="1148"/>
                      <a:pt x="1320" y="1191"/>
                    </a:cubicBezTo>
                    <a:cubicBezTo>
                      <a:pt x="1306" y="1212"/>
                      <a:pt x="1294" y="1236"/>
                      <a:pt x="1280" y="1259"/>
                    </a:cubicBezTo>
                    <a:cubicBezTo>
                      <a:pt x="1266" y="1282"/>
                      <a:pt x="1245" y="1305"/>
                      <a:pt x="1244" y="1335"/>
                    </a:cubicBezTo>
                    <a:cubicBezTo>
                      <a:pt x="1265" y="1345"/>
                      <a:pt x="1304" y="1323"/>
                      <a:pt x="1308" y="1355"/>
                    </a:cubicBezTo>
                    <a:cubicBezTo>
                      <a:pt x="1300" y="1402"/>
                      <a:pt x="1250" y="1394"/>
                      <a:pt x="1200" y="1391"/>
                    </a:cubicBezTo>
                    <a:cubicBezTo>
                      <a:pt x="1148" y="1444"/>
                      <a:pt x="1127" y="1529"/>
                      <a:pt x="1124" y="1631"/>
                    </a:cubicBezTo>
                    <a:cubicBezTo>
                      <a:pt x="1169" y="1651"/>
                      <a:pt x="1220" y="1666"/>
                      <a:pt x="1272" y="1679"/>
                    </a:cubicBezTo>
                    <a:cubicBezTo>
                      <a:pt x="1283" y="1630"/>
                      <a:pt x="1297" y="1576"/>
                      <a:pt x="1288" y="1519"/>
                    </a:cubicBezTo>
                    <a:cubicBezTo>
                      <a:pt x="1308" y="1497"/>
                      <a:pt x="1333" y="1510"/>
                      <a:pt x="1356" y="1511"/>
                    </a:cubicBezTo>
                    <a:cubicBezTo>
                      <a:pt x="1368" y="1512"/>
                      <a:pt x="1385" y="1504"/>
                      <a:pt x="1400" y="1503"/>
                    </a:cubicBezTo>
                    <a:cubicBezTo>
                      <a:pt x="1445" y="1499"/>
                      <a:pt x="1476" y="1497"/>
                      <a:pt x="1512" y="1495"/>
                    </a:cubicBezTo>
                    <a:cubicBezTo>
                      <a:pt x="1537" y="1475"/>
                      <a:pt x="1548" y="1462"/>
                      <a:pt x="1560" y="1427"/>
                    </a:cubicBezTo>
                    <a:close/>
                    <a:moveTo>
                      <a:pt x="836" y="1135"/>
                    </a:moveTo>
                    <a:cubicBezTo>
                      <a:pt x="843" y="1149"/>
                      <a:pt x="866" y="1148"/>
                      <a:pt x="876" y="1159"/>
                    </a:cubicBezTo>
                    <a:cubicBezTo>
                      <a:pt x="879" y="1192"/>
                      <a:pt x="913" y="1213"/>
                      <a:pt x="944" y="1195"/>
                    </a:cubicBezTo>
                    <a:cubicBezTo>
                      <a:pt x="933" y="1125"/>
                      <a:pt x="923" y="1053"/>
                      <a:pt x="900" y="995"/>
                    </a:cubicBezTo>
                    <a:cubicBezTo>
                      <a:pt x="899" y="992"/>
                      <a:pt x="897" y="990"/>
                      <a:pt x="892" y="991"/>
                    </a:cubicBezTo>
                    <a:cubicBezTo>
                      <a:pt x="874" y="1039"/>
                      <a:pt x="848" y="1081"/>
                      <a:pt x="836" y="1135"/>
                    </a:cubicBezTo>
                    <a:close/>
                    <a:moveTo>
                      <a:pt x="620" y="1283"/>
                    </a:moveTo>
                    <a:cubicBezTo>
                      <a:pt x="653" y="1279"/>
                      <a:pt x="679" y="1256"/>
                      <a:pt x="708" y="1243"/>
                    </a:cubicBezTo>
                    <a:cubicBezTo>
                      <a:pt x="742" y="1228"/>
                      <a:pt x="784" y="1228"/>
                      <a:pt x="808" y="1199"/>
                    </a:cubicBezTo>
                    <a:cubicBezTo>
                      <a:pt x="740" y="1156"/>
                      <a:pt x="621" y="1182"/>
                      <a:pt x="620" y="1283"/>
                    </a:cubicBezTo>
                    <a:close/>
                    <a:moveTo>
                      <a:pt x="988" y="1271"/>
                    </a:moveTo>
                    <a:cubicBezTo>
                      <a:pt x="954" y="1264"/>
                      <a:pt x="901" y="1267"/>
                      <a:pt x="876" y="1287"/>
                    </a:cubicBezTo>
                    <a:cubicBezTo>
                      <a:pt x="865" y="1296"/>
                      <a:pt x="860" y="1317"/>
                      <a:pt x="852" y="1331"/>
                    </a:cubicBezTo>
                    <a:cubicBezTo>
                      <a:pt x="833" y="1366"/>
                      <a:pt x="827" y="1375"/>
                      <a:pt x="844" y="1407"/>
                    </a:cubicBezTo>
                    <a:cubicBezTo>
                      <a:pt x="849" y="1417"/>
                      <a:pt x="851" y="1429"/>
                      <a:pt x="856" y="1435"/>
                    </a:cubicBezTo>
                    <a:cubicBezTo>
                      <a:pt x="891" y="1476"/>
                      <a:pt x="946" y="1465"/>
                      <a:pt x="996" y="1455"/>
                    </a:cubicBezTo>
                    <a:cubicBezTo>
                      <a:pt x="1043" y="1446"/>
                      <a:pt x="1106" y="1443"/>
                      <a:pt x="1112" y="1403"/>
                    </a:cubicBezTo>
                    <a:cubicBezTo>
                      <a:pt x="1117" y="1373"/>
                      <a:pt x="1080" y="1338"/>
                      <a:pt x="1076" y="1315"/>
                    </a:cubicBezTo>
                    <a:cubicBezTo>
                      <a:pt x="1048" y="1313"/>
                      <a:pt x="1021" y="1278"/>
                      <a:pt x="988" y="1271"/>
                    </a:cubicBezTo>
                    <a:close/>
                    <a:moveTo>
                      <a:pt x="772" y="1287"/>
                    </a:moveTo>
                    <a:cubicBezTo>
                      <a:pt x="760" y="1287"/>
                      <a:pt x="748" y="1287"/>
                      <a:pt x="736" y="1287"/>
                    </a:cubicBezTo>
                    <a:cubicBezTo>
                      <a:pt x="724" y="1289"/>
                      <a:pt x="727" y="1304"/>
                      <a:pt x="716" y="1307"/>
                    </a:cubicBezTo>
                    <a:cubicBezTo>
                      <a:pt x="695" y="1292"/>
                      <a:pt x="692" y="1325"/>
                      <a:pt x="664" y="1315"/>
                    </a:cubicBezTo>
                    <a:cubicBezTo>
                      <a:pt x="660" y="1343"/>
                      <a:pt x="625" y="1340"/>
                      <a:pt x="604" y="1351"/>
                    </a:cubicBezTo>
                    <a:cubicBezTo>
                      <a:pt x="600" y="1389"/>
                      <a:pt x="546" y="1378"/>
                      <a:pt x="544" y="1419"/>
                    </a:cubicBezTo>
                    <a:cubicBezTo>
                      <a:pt x="573" y="1425"/>
                      <a:pt x="572" y="1461"/>
                      <a:pt x="592" y="1475"/>
                    </a:cubicBezTo>
                    <a:cubicBezTo>
                      <a:pt x="578" y="1498"/>
                      <a:pt x="604" y="1516"/>
                      <a:pt x="608" y="1535"/>
                    </a:cubicBezTo>
                    <a:cubicBezTo>
                      <a:pt x="604" y="1572"/>
                      <a:pt x="617" y="1621"/>
                      <a:pt x="620" y="1663"/>
                    </a:cubicBezTo>
                    <a:cubicBezTo>
                      <a:pt x="607" y="1674"/>
                      <a:pt x="607" y="1698"/>
                      <a:pt x="608" y="1723"/>
                    </a:cubicBezTo>
                    <a:cubicBezTo>
                      <a:pt x="604" y="1728"/>
                      <a:pt x="601" y="1735"/>
                      <a:pt x="596" y="1739"/>
                    </a:cubicBezTo>
                    <a:cubicBezTo>
                      <a:pt x="604" y="1795"/>
                      <a:pt x="554" y="1845"/>
                      <a:pt x="556" y="1895"/>
                    </a:cubicBezTo>
                    <a:cubicBezTo>
                      <a:pt x="535" y="1898"/>
                      <a:pt x="533" y="1920"/>
                      <a:pt x="524" y="1935"/>
                    </a:cubicBezTo>
                    <a:cubicBezTo>
                      <a:pt x="514" y="1937"/>
                      <a:pt x="503" y="1938"/>
                      <a:pt x="504" y="1951"/>
                    </a:cubicBezTo>
                    <a:cubicBezTo>
                      <a:pt x="524" y="1975"/>
                      <a:pt x="544" y="1999"/>
                      <a:pt x="580" y="2007"/>
                    </a:cubicBezTo>
                    <a:cubicBezTo>
                      <a:pt x="591" y="2033"/>
                      <a:pt x="617" y="2044"/>
                      <a:pt x="652" y="2047"/>
                    </a:cubicBezTo>
                    <a:cubicBezTo>
                      <a:pt x="655" y="2056"/>
                      <a:pt x="665" y="2058"/>
                      <a:pt x="668" y="2067"/>
                    </a:cubicBezTo>
                    <a:cubicBezTo>
                      <a:pt x="732" y="2084"/>
                      <a:pt x="788" y="2131"/>
                      <a:pt x="852" y="2135"/>
                    </a:cubicBezTo>
                    <a:cubicBezTo>
                      <a:pt x="857" y="2141"/>
                      <a:pt x="855" y="2153"/>
                      <a:pt x="868" y="2151"/>
                    </a:cubicBezTo>
                    <a:cubicBezTo>
                      <a:pt x="900" y="2153"/>
                      <a:pt x="916" y="2164"/>
                      <a:pt x="952" y="2167"/>
                    </a:cubicBezTo>
                    <a:cubicBezTo>
                      <a:pt x="957" y="2169"/>
                      <a:pt x="960" y="2172"/>
                      <a:pt x="960" y="2179"/>
                    </a:cubicBezTo>
                    <a:cubicBezTo>
                      <a:pt x="1030" y="2165"/>
                      <a:pt x="1115" y="2209"/>
                      <a:pt x="1196" y="2195"/>
                    </a:cubicBezTo>
                    <a:cubicBezTo>
                      <a:pt x="1203" y="2200"/>
                      <a:pt x="1206" y="2209"/>
                      <a:pt x="1220" y="2207"/>
                    </a:cubicBezTo>
                    <a:cubicBezTo>
                      <a:pt x="1254" y="2191"/>
                      <a:pt x="1297" y="2203"/>
                      <a:pt x="1336" y="2199"/>
                    </a:cubicBezTo>
                    <a:cubicBezTo>
                      <a:pt x="1342" y="2198"/>
                      <a:pt x="1350" y="2192"/>
                      <a:pt x="1356" y="2191"/>
                    </a:cubicBezTo>
                    <a:cubicBezTo>
                      <a:pt x="1368" y="2189"/>
                      <a:pt x="1383" y="2193"/>
                      <a:pt x="1396" y="2191"/>
                    </a:cubicBezTo>
                    <a:cubicBezTo>
                      <a:pt x="1427" y="2187"/>
                      <a:pt x="1460" y="2170"/>
                      <a:pt x="1492" y="2167"/>
                    </a:cubicBezTo>
                    <a:cubicBezTo>
                      <a:pt x="1521" y="2164"/>
                      <a:pt x="1534" y="2164"/>
                      <a:pt x="1552" y="2159"/>
                    </a:cubicBezTo>
                    <a:cubicBezTo>
                      <a:pt x="1575" y="2152"/>
                      <a:pt x="1578" y="2149"/>
                      <a:pt x="1592" y="2139"/>
                    </a:cubicBezTo>
                    <a:cubicBezTo>
                      <a:pt x="1610" y="2127"/>
                      <a:pt x="1618" y="2117"/>
                      <a:pt x="1628" y="2103"/>
                    </a:cubicBezTo>
                    <a:cubicBezTo>
                      <a:pt x="1637" y="2104"/>
                      <a:pt x="1643" y="2102"/>
                      <a:pt x="1648" y="2099"/>
                    </a:cubicBezTo>
                    <a:cubicBezTo>
                      <a:pt x="1657" y="2029"/>
                      <a:pt x="1672" y="1914"/>
                      <a:pt x="1652" y="1843"/>
                    </a:cubicBezTo>
                    <a:cubicBezTo>
                      <a:pt x="1647" y="1826"/>
                      <a:pt x="1649" y="1801"/>
                      <a:pt x="1644" y="1783"/>
                    </a:cubicBezTo>
                    <a:cubicBezTo>
                      <a:pt x="1640" y="1771"/>
                      <a:pt x="1628" y="1759"/>
                      <a:pt x="1624" y="1747"/>
                    </a:cubicBezTo>
                    <a:cubicBezTo>
                      <a:pt x="1618" y="1730"/>
                      <a:pt x="1618" y="1711"/>
                      <a:pt x="1612" y="1695"/>
                    </a:cubicBezTo>
                    <a:cubicBezTo>
                      <a:pt x="1606" y="1681"/>
                      <a:pt x="1594" y="1669"/>
                      <a:pt x="1588" y="1655"/>
                    </a:cubicBezTo>
                    <a:cubicBezTo>
                      <a:pt x="1580" y="1637"/>
                      <a:pt x="1578" y="1616"/>
                      <a:pt x="1572" y="1603"/>
                    </a:cubicBezTo>
                    <a:cubicBezTo>
                      <a:pt x="1560" y="1577"/>
                      <a:pt x="1543" y="1575"/>
                      <a:pt x="1524" y="1563"/>
                    </a:cubicBezTo>
                    <a:cubicBezTo>
                      <a:pt x="1454" y="1580"/>
                      <a:pt x="1405" y="1560"/>
                      <a:pt x="1340" y="1583"/>
                    </a:cubicBezTo>
                    <a:cubicBezTo>
                      <a:pt x="1341" y="1625"/>
                      <a:pt x="1335" y="1660"/>
                      <a:pt x="1324" y="1691"/>
                    </a:cubicBezTo>
                    <a:cubicBezTo>
                      <a:pt x="1347" y="1741"/>
                      <a:pt x="1324" y="1789"/>
                      <a:pt x="1316" y="1839"/>
                    </a:cubicBezTo>
                    <a:cubicBezTo>
                      <a:pt x="1276" y="1879"/>
                      <a:pt x="1211" y="1840"/>
                      <a:pt x="1152" y="1851"/>
                    </a:cubicBezTo>
                    <a:cubicBezTo>
                      <a:pt x="1060" y="1827"/>
                      <a:pt x="969" y="1802"/>
                      <a:pt x="900" y="1755"/>
                    </a:cubicBezTo>
                    <a:cubicBezTo>
                      <a:pt x="882" y="1684"/>
                      <a:pt x="907" y="1653"/>
                      <a:pt x="952" y="1623"/>
                    </a:cubicBezTo>
                    <a:cubicBezTo>
                      <a:pt x="992" y="1597"/>
                      <a:pt x="1021" y="1603"/>
                      <a:pt x="1064" y="1603"/>
                    </a:cubicBezTo>
                    <a:cubicBezTo>
                      <a:pt x="1079" y="1578"/>
                      <a:pt x="1072" y="1544"/>
                      <a:pt x="1080" y="1507"/>
                    </a:cubicBezTo>
                    <a:cubicBezTo>
                      <a:pt x="1063" y="1498"/>
                      <a:pt x="1055" y="1510"/>
                      <a:pt x="1040" y="1515"/>
                    </a:cubicBezTo>
                    <a:cubicBezTo>
                      <a:pt x="1038" y="1516"/>
                      <a:pt x="1025" y="1517"/>
                      <a:pt x="1016" y="1519"/>
                    </a:cubicBezTo>
                    <a:cubicBezTo>
                      <a:pt x="992" y="1525"/>
                      <a:pt x="980" y="1524"/>
                      <a:pt x="960" y="1527"/>
                    </a:cubicBezTo>
                    <a:cubicBezTo>
                      <a:pt x="934" y="1531"/>
                      <a:pt x="938" y="1534"/>
                      <a:pt x="920" y="1523"/>
                    </a:cubicBezTo>
                    <a:cubicBezTo>
                      <a:pt x="914" y="1523"/>
                      <a:pt x="917" y="1533"/>
                      <a:pt x="908" y="1531"/>
                    </a:cubicBezTo>
                    <a:cubicBezTo>
                      <a:pt x="845" y="1524"/>
                      <a:pt x="799" y="1481"/>
                      <a:pt x="784" y="1419"/>
                    </a:cubicBezTo>
                    <a:cubicBezTo>
                      <a:pt x="771" y="1366"/>
                      <a:pt x="790" y="1319"/>
                      <a:pt x="812" y="1275"/>
                    </a:cubicBezTo>
                    <a:cubicBezTo>
                      <a:pt x="796" y="1276"/>
                      <a:pt x="772" y="1270"/>
                      <a:pt x="772" y="1287"/>
                    </a:cubicBezTo>
                    <a:close/>
                    <a:moveTo>
                      <a:pt x="360" y="1423"/>
                    </a:moveTo>
                    <a:cubicBezTo>
                      <a:pt x="360" y="1426"/>
                      <a:pt x="360" y="1428"/>
                      <a:pt x="360" y="1431"/>
                    </a:cubicBezTo>
                    <a:cubicBezTo>
                      <a:pt x="370" y="1437"/>
                      <a:pt x="372" y="1417"/>
                      <a:pt x="364" y="1419"/>
                    </a:cubicBezTo>
                    <a:cubicBezTo>
                      <a:pt x="364" y="1421"/>
                      <a:pt x="363" y="1424"/>
                      <a:pt x="360" y="1423"/>
                    </a:cubicBezTo>
                    <a:close/>
                    <a:moveTo>
                      <a:pt x="1128" y="1695"/>
                    </a:moveTo>
                    <a:cubicBezTo>
                      <a:pt x="1116" y="1702"/>
                      <a:pt x="1094" y="1698"/>
                      <a:pt x="1080" y="1703"/>
                    </a:cubicBezTo>
                    <a:cubicBezTo>
                      <a:pt x="1054" y="1669"/>
                      <a:pt x="958" y="1652"/>
                      <a:pt x="952" y="1715"/>
                    </a:cubicBezTo>
                    <a:cubicBezTo>
                      <a:pt x="980" y="1744"/>
                      <a:pt x="1047" y="1735"/>
                      <a:pt x="1072" y="1767"/>
                    </a:cubicBezTo>
                    <a:cubicBezTo>
                      <a:pt x="1081" y="1767"/>
                      <a:pt x="1091" y="1767"/>
                      <a:pt x="1100" y="1767"/>
                    </a:cubicBezTo>
                    <a:cubicBezTo>
                      <a:pt x="1147" y="1796"/>
                      <a:pt x="1220" y="1795"/>
                      <a:pt x="1284" y="1779"/>
                    </a:cubicBezTo>
                    <a:cubicBezTo>
                      <a:pt x="1272" y="1703"/>
                      <a:pt x="1184" y="1722"/>
                      <a:pt x="1128" y="16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992"/>
              <p:cNvSpPr>
                <a:spLocks/>
              </p:cNvSpPr>
              <p:nvPr/>
            </p:nvSpPr>
            <p:spPr bwMode="auto">
              <a:xfrm>
                <a:off x="5316" y="3173"/>
                <a:ext cx="7" cy="12"/>
              </a:xfrm>
              <a:custGeom>
                <a:avLst/>
                <a:gdLst>
                  <a:gd name="T0" fmla="*/ 11 w 16"/>
                  <a:gd name="T1" fmla="*/ 16 h 28"/>
                  <a:gd name="T2" fmla="*/ 7 w 16"/>
                  <a:gd name="T3" fmla="*/ 16 h 28"/>
                  <a:gd name="T4" fmla="*/ 15 w 16"/>
                  <a:gd name="T5" fmla="*/ 4 h 28"/>
                  <a:gd name="T6" fmla="*/ 11 w 16"/>
                  <a:gd name="T7" fmla="*/ 28 h 28"/>
                  <a:gd name="T8" fmla="*/ 11 w 16"/>
                  <a:gd name="T9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8">
                    <a:moveTo>
                      <a:pt x="11" y="16"/>
                    </a:moveTo>
                    <a:cubicBezTo>
                      <a:pt x="10" y="11"/>
                      <a:pt x="7" y="14"/>
                      <a:pt x="7" y="16"/>
                    </a:cubicBezTo>
                    <a:cubicBezTo>
                      <a:pt x="0" y="17"/>
                      <a:pt x="7" y="0"/>
                      <a:pt x="15" y="4"/>
                    </a:cubicBezTo>
                    <a:cubicBezTo>
                      <a:pt x="16" y="14"/>
                      <a:pt x="16" y="23"/>
                      <a:pt x="11" y="28"/>
                    </a:cubicBezTo>
                    <a:cubicBezTo>
                      <a:pt x="6" y="27"/>
                      <a:pt x="6" y="16"/>
                      <a:pt x="11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993"/>
              <p:cNvSpPr>
                <a:spLocks noEditPoints="1"/>
              </p:cNvSpPr>
              <p:nvPr/>
            </p:nvSpPr>
            <p:spPr bwMode="auto">
              <a:xfrm>
                <a:off x="5217" y="3047"/>
                <a:ext cx="198" cy="206"/>
              </a:xfrm>
              <a:custGeom>
                <a:avLst/>
                <a:gdLst>
                  <a:gd name="T0" fmla="*/ 464 w 488"/>
                  <a:gd name="T1" fmla="*/ 356 h 508"/>
                  <a:gd name="T2" fmla="*/ 456 w 488"/>
                  <a:gd name="T3" fmla="*/ 368 h 508"/>
                  <a:gd name="T4" fmla="*/ 392 w 488"/>
                  <a:gd name="T5" fmla="*/ 464 h 508"/>
                  <a:gd name="T6" fmla="*/ 292 w 488"/>
                  <a:gd name="T7" fmla="*/ 508 h 508"/>
                  <a:gd name="T8" fmla="*/ 288 w 488"/>
                  <a:gd name="T9" fmla="*/ 476 h 508"/>
                  <a:gd name="T10" fmla="*/ 260 w 488"/>
                  <a:gd name="T11" fmla="*/ 496 h 508"/>
                  <a:gd name="T12" fmla="*/ 228 w 488"/>
                  <a:gd name="T13" fmla="*/ 496 h 508"/>
                  <a:gd name="T14" fmla="*/ 80 w 488"/>
                  <a:gd name="T15" fmla="*/ 416 h 508"/>
                  <a:gd name="T16" fmla="*/ 36 w 488"/>
                  <a:gd name="T17" fmla="*/ 356 h 508"/>
                  <a:gd name="T18" fmla="*/ 32 w 488"/>
                  <a:gd name="T19" fmla="*/ 148 h 508"/>
                  <a:gd name="T20" fmla="*/ 48 w 488"/>
                  <a:gd name="T21" fmla="*/ 132 h 508"/>
                  <a:gd name="T22" fmla="*/ 80 w 488"/>
                  <a:gd name="T23" fmla="*/ 116 h 508"/>
                  <a:gd name="T24" fmla="*/ 112 w 488"/>
                  <a:gd name="T25" fmla="*/ 56 h 508"/>
                  <a:gd name="T26" fmla="*/ 196 w 488"/>
                  <a:gd name="T27" fmla="*/ 20 h 508"/>
                  <a:gd name="T28" fmla="*/ 244 w 488"/>
                  <a:gd name="T29" fmla="*/ 24 h 508"/>
                  <a:gd name="T30" fmla="*/ 332 w 488"/>
                  <a:gd name="T31" fmla="*/ 4 h 508"/>
                  <a:gd name="T32" fmla="*/ 380 w 488"/>
                  <a:gd name="T33" fmla="*/ 8 h 508"/>
                  <a:gd name="T34" fmla="*/ 392 w 488"/>
                  <a:gd name="T35" fmla="*/ 20 h 508"/>
                  <a:gd name="T36" fmla="*/ 416 w 488"/>
                  <a:gd name="T37" fmla="*/ 40 h 508"/>
                  <a:gd name="T38" fmla="*/ 464 w 488"/>
                  <a:gd name="T39" fmla="*/ 88 h 508"/>
                  <a:gd name="T40" fmla="*/ 452 w 488"/>
                  <a:gd name="T41" fmla="*/ 132 h 508"/>
                  <a:gd name="T42" fmla="*/ 484 w 488"/>
                  <a:gd name="T43" fmla="*/ 168 h 508"/>
                  <a:gd name="T44" fmla="*/ 464 w 488"/>
                  <a:gd name="T45" fmla="*/ 280 h 508"/>
                  <a:gd name="T46" fmla="*/ 468 w 488"/>
                  <a:gd name="T47" fmla="*/ 312 h 508"/>
                  <a:gd name="T48" fmla="*/ 256 w 488"/>
                  <a:gd name="T49" fmla="*/ 340 h 508"/>
                  <a:gd name="T50" fmla="*/ 252 w 488"/>
                  <a:gd name="T51" fmla="*/ 328 h 508"/>
                  <a:gd name="T52" fmla="*/ 256 w 488"/>
                  <a:gd name="T53" fmla="*/ 340 h 508"/>
                  <a:gd name="T54" fmla="*/ 264 w 488"/>
                  <a:gd name="T55" fmla="*/ 188 h 508"/>
                  <a:gd name="T56" fmla="*/ 348 w 488"/>
                  <a:gd name="T57" fmla="*/ 100 h 508"/>
                  <a:gd name="T58" fmla="*/ 284 w 488"/>
                  <a:gd name="T59" fmla="*/ 100 h 508"/>
                  <a:gd name="T60" fmla="*/ 108 w 488"/>
                  <a:gd name="T61" fmla="*/ 92 h 508"/>
                  <a:gd name="T62" fmla="*/ 436 w 488"/>
                  <a:gd name="T63" fmla="*/ 104 h 508"/>
                  <a:gd name="T64" fmla="*/ 220 w 488"/>
                  <a:gd name="T65" fmla="*/ 192 h 508"/>
                  <a:gd name="T66" fmla="*/ 220 w 488"/>
                  <a:gd name="T67" fmla="*/ 192 h 508"/>
                  <a:gd name="T68" fmla="*/ 368 w 488"/>
                  <a:gd name="T69" fmla="*/ 196 h 508"/>
                  <a:gd name="T70" fmla="*/ 360 w 488"/>
                  <a:gd name="T71" fmla="*/ 188 h 508"/>
                  <a:gd name="T72" fmla="*/ 36 w 488"/>
                  <a:gd name="T73" fmla="*/ 292 h 508"/>
                  <a:gd name="T74" fmla="*/ 32 w 488"/>
                  <a:gd name="T75" fmla="*/ 280 h 508"/>
                  <a:gd name="T76" fmla="*/ 228 w 488"/>
                  <a:gd name="T77" fmla="*/ 324 h 508"/>
                  <a:gd name="T78" fmla="*/ 228 w 488"/>
                  <a:gd name="T79" fmla="*/ 324 h 508"/>
                  <a:gd name="T80" fmla="*/ 308 w 488"/>
                  <a:gd name="T81" fmla="*/ 332 h 508"/>
                  <a:gd name="T82" fmla="*/ 300 w 488"/>
                  <a:gd name="T83" fmla="*/ 324 h 508"/>
                  <a:gd name="T84" fmla="*/ 296 w 488"/>
                  <a:gd name="T85" fmla="*/ 392 h 508"/>
                  <a:gd name="T86" fmla="*/ 296 w 488"/>
                  <a:gd name="T87" fmla="*/ 392 h 508"/>
                  <a:gd name="T88" fmla="*/ 116 w 488"/>
                  <a:gd name="T89" fmla="*/ 388 h 508"/>
                  <a:gd name="T90" fmla="*/ 96 w 488"/>
                  <a:gd name="T91" fmla="*/ 420 h 508"/>
                  <a:gd name="T92" fmla="*/ 104 w 488"/>
                  <a:gd name="T93" fmla="*/ 404 h 508"/>
                  <a:gd name="T94" fmla="*/ 148 w 488"/>
                  <a:gd name="T95" fmla="*/ 444 h 508"/>
                  <a:gd name="T96" fmla="*/ 148 w 488"/>
                  <a:gd name="T97" fmla="*/ 444 h 508"/>
                  <a:gd name="T98" fmla="*/ 292 w 488"/>
                  <a:gd name="T99" fmla="*/ 476 h 508"/>
                  <a:gd name="T100" fmla="*/ 292 w 488"/>
                  <a:gd name="T101" fmla="*/ 468 h 508"/>
                  <a:gd name="T102" fmla="*/ 240 w 488"/>
                  <a:gd name="T103" fmla="*/ 472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8" h="508">
                    <a:moveTo>
                      <a:pt x="456" y="328"/>
                    </a:moveTo>
                    <a:cubicBezTo>
                      <a:pt x="459" y="341"/>
                      <a:pt x="473" y="341"/>
                      <a:pt x="464" y="356"/>
                    </a:cubicBezTo>
                    <a:cubicBezTo>
                      <a:pt x="458" y="357"/>
                      <a:pt x="457" y="352"/>
                      <a:pt x="452" y="352"/>
                    </a:cubicBezTo>
                    <a:cubicBezTo>
                      <a:pt x="451" y="359"/>
                      <a:pt x="457" y="360"/>
                      <a:pt x="456" y="368"/>
                    </a:cubicBezTo>
                    <a:cubicBezTo>
                      <a:pt x="431" y="390"/>
                      <a:pt x="430" y="435"/>
                      <a:pt x="412" y="464"/>
                    </a:cubicBezTo>
                    <a:cubicBezTo>
                      <a:pt x="405" y="464"/>
                      <a:pt x="399" y="464"/>
                      <a:pt x="392" y="464"/>
                    </a:cubicBezTo>
                    <a:cubicBezTo>
                      <a:pt x="395" y="485"/>
                      <a:pt x="363" y="490"/>
                      <a:pt x="352" y="508"/>
                    </a:cubicBezTo>
                    <a:cubicBezTo>
                      <a:pt x="331" y="500"/>
                      <a:pt x="312" y="498"/>
                      <a:pt x="292" y="508"/>
                    </a:cubicBezTo>
                    <a:cubicBezTo>
                      <a:pt x="293" y="501"/>
                      <a:pt x="289" y="500"/>
                      <a:pt x="284" y="500"/>
                    </a:cubicBezTo>
                    <a:cubicBezTo>
                      <a:pt x="280" y="485"/>
                      <a:pt x="298" y="486"/>
                      <a:pt x="288" y="476"/>
                    </a:cubicBezTo>
                    <a:cubicBezTo>
                      <a:pt x="282" y="492"/>
                      <a:pt x="279" y="483"/>
                      <a:pt x="264" y="480"/>
                    </a:cubicBezTo>
                    <a:cubicBezTo>
                      <a:pt x="259" y="481"/>
                      <a:pt x="261" y="490"/>
                      <a:pt x="260" y="496"/>
                    </a:cubicBezTo>
                    <a:cubicBezTo>
                      <a:pt x="251" y="495"/>
                      <a:pt x="240" y="492"/>
                      <a:pt x="248" y="484"/>
                    </a:cubicBezTo>
                    <a:cubicBezTo>
                      <a:pt x="239" y="485"/>
                      <a:pt x="241" y="498"/>
                      <a:pt x="228" y="496"/>
                    </a:cubicBezTo>
                    <a:cubicBezTo>
                      <a:pt x="171" y="482"/>
                      <a:pt x="131" y="452"/>
                      <a:pt x="80" y="432"/>
                    </a:cubicBezTo>
                    <a:cubicBezTo>
                      <a:pt x="80" y="427"/>
                      <a:pt x="80" y="421"/>
                      <a:pt x="80" y="416"/>
                    </a:cubicBezTo>
                    <a:cubicBezTo>
                      <a:pt x="63" y="405"/>
                      <a:pt x="61" y="379"/>
                      <a:pt x="40" y="372"/>
                    </a:cubicBezTo>
                    <a:cubicBezTo>
                      <a:pt x="41" y="365"/>
                      <a:pt x="35" y="364"/>
                      <a:pt x="36" y="356"/>
                    </a:cubicBezTo>
                    <a:cubicBezTo>
                      <a:pt x="4" y="333"/>
                      <a:pt x="0" y="233"/>
                      <a:pt x="12" y="180"/>
                    </a:cubicBezTo>
                    <a:cubicBezTo>
                      <a:pt x="15" y="168"/>
                      <a:pt x="19" y="148"/>
                      <a:pt x="32" y="148"/>
                    </a:cubicBezTo>
                    <a:cubicBezTo>
                      <a:pt x="29" y="134"/>
                      <a:pt x="36" y="131"/>
                      <a:pt x="40" y="124"/>
                    </a:cubicBezTo>
                    <a:cubicBezTo>
                      <a:pt x="47" y="123"/>
                      <a:pt x="48" y="127"/>
                      <a:pt x="48" y="132"/>
                    </a:cubicBezTo>
                    <a:cubicBezTo>
                      <a:pt x="69" y="128"/>
                      <a:pt x="57" y="78"/>
                      <a:pt x="84" y="92"/>
                    </a:cubicBezTo>
                    <a:cubicBezTo>
                      <a:pt x="79" y="97"/>
                      <a:pt x="79" y="106"/>
                      <a:pt x="80" y="116"/>
                    </a:cubicBezTo>
                    <a:cubicBezTo>
                      <a:pt x="86" y="102"/>
                      <a:pt x="99" y="95"/>
                      <a:pt x="96" y="72"/>
                    </a:cubicBezTo>
                    <a:cubicBezTo>
                      <a:pt x="110" y="67"/>
                      <a:pt x="110" y="67"/>
                      <a:pt x="112" y="56"/>
                    </a:cubicBezTo>
                    <a:cubicBezTo>
                      <a:pt x="119" y="68"/>
                      <a:pt x="148" y="47"/>
                      <a:pt x="156" y="36"/>
                    </a:cubicBezTo>
                    <a:cubicBezTo>
                      <a:pt x="179" y="42"/>
                      <a:pt x="186" y="34"/>
                      <a:pt x="196" y="20"/>
                    </a:cubicBezTo>
                    <a:cubicBezTo>
                      <a:pt x="209" y="17"/>
                      <a:pt x="202" y="28"/>
                      <a:pt x="200" y="32"/>
                    </a:cubicBezTo>
                    <a:cubicBezTo>
                      <a:pt x="216" y="26"/>
                      <a:pt x="222" y="14"/>
                      <a:pt x="244" y="24"/>
                    </a:cubicBezTo>
                    <a:cubicBezTo>
                      <a:pt x="250" y="19"/>
                      <a:pt x="234" y="12"/>
                      <a:pt x="248" y="4"/>
                    </a:cubicBezTo>
                    <a:cubicBezTo>
                      <a:pt x="274" y="12"/>
                      <a:pt x="304" y="20"/>
                      <a:pt x="332" y="4"/>
                    </a:cubicBezTo>
                    <a:cubicBezTo>
                      <a:pt x="332" y="15"/>
                      <a:pt x="325" y="12"/>
                      <a:pt x="332" y="20"/>
                    </a:cubicBezTo>
                    <a:cubicBezTo>
                      <a:pt x="349" y="0"/>
                      <a:pt x="360" y="20"/>
                      <a:pt x="380" y="8"/>
                    </a:cubicBezTo>
                    <a:cubicBezTo>
                      <a:pt x="380" y="16"/>
                      <a:pt x="380" y="24"/>
                      <a:pt x="380" y="32"/>
                    </a:cubicBezTo>
                    <a:cubicBezTo>
                      <a:pt x="391" y="35"/>
                      <a:pt x="388" y="24"/>
                      <a:pt x="392" y="20"/>
                    </a:cubicBezTo>
                    <a:cubicBezTo>
                      <a:pt x="400" y="27"/>
                      <a:pt x="414" y="27"/>
                      <a:pt x="420" y="32"/>
                    </a:cubicBezTo>
                    <a:cubicBezTo>
                      <a:pt x="421" y="33"/>
                      <a:pt x="414" y="38"/>
                      <a:pt x="416" y="40"/>
                    </a:cubicBezTo>
                    <a:cubicBezTo>
                      <a:pt x="423" y="47"/>
                      <a:pt x="450" y="58"/>
                      <a:pt x="444" y="80"/>
                    </a:cubicBezTo>
                    <a:cubicBezTo>
                      <a:pt x="445" y="88"/>
                      <a:pt x="462" y="81"/>
                      <a:pt x="464" y="88"/>
                    </a:cubicBezTo>
                    <a:cubicBezTo>
                      <a:pt x="457" y="114"/>
                      <a:pt x="458" y="111"/>
                      <a:pt x="472" y="128"/>
                    </a:cubicBezTo>
                    <a:cubicBezTo>
                      <a:pt x="459" y="130"/>
                      <a:pt x="456" y="119"/>
                      <a:pt x="452" y="132"/>
                    </a:cubicBezTo>
                    <a:cubicBezTo>
                      <a:pt x="455" y="147"/>
                      <a:pt x="464" y="130"/>
                      <a:pt x="472" y="140"/>
                    </a:cubicBezTo>
                    <a:cubicBezTo>
                      <a:pt x="471" y="161"/>
                      <a:pt x="466" y="164"/>
                      <a:pt x="484" y="168"/>
                    </a:cubicBezTo>
                    <a:cubicBezTo>
                      <a:pt x="483" y="193"/>
                      <a:pt x="476" y="210"/>
                      <a:pt x="488" y="228"/>
                    </a:cubicBezTo>
                    <a:cubicBezTo>
                      <a:pt x="480" y="246"/>
                      <a:pt x="466" y="257"/>
                      <a:pt x="464" y="280"/>
                    </a:cubicBezTo>
                    <a:cubicBezTo>
                      <a:pt x="468" y="296"/>
                      <a:pt x="481" y="299"/>
                      <a:pt x="476" y="312"/>
                    </a:cubicBezTo>
                    <a:cubicBezTo>
                      <a:pt x="475" y="315"/>
                      <a:pt x="467" y="316"/>
                      <a:pt x="468" y="312"/>
                    </a:cubicBezTo>
                    <a:cubicBezTo>
                      <a:pt x="467" y="317"/>
                      <a:pt x="473" y="341"/>
                      <a:pt x="456" y="328"/>
                    </a:cubicBezTo>
                    <a:close/>
                    <a:moveTo>
                      <a:pt x="256" y="340"/>
                    </a:moveTo>
                    <a:cubicBezTo>
                      <a:pt x="261" y="335"/>
                      <a:pt x="261" y="326"/>
                      <a:pt x="260" y="316"/>
                    </a:cubicBezTo>
                    <a:cubicBezTo>
                      <a:pt x="252" y="312"/>
                      <a:pt x="245" y="329"/>
                      <a:pt x="252" y="328"/>
                    </a:cubicBezTo>
                    <a:cubicBezTo>
                      <a:pt x="252" y="326"/>
                      <a:pt x="255" y="323"/>
                      <a:pt x="256" y="328"/>
                    </a:cubicBezTo>
                    <a:cubicBezTo>
                      <a:pt x="251" y="328"/>
                      <a:pt x="251" y="339"/>
                      <a:pt x="256" y="340"/>
                    </a:cubicBezTo>
                    <a:close/>
                    <a:moveTo>
                      <a:pt x="284" y="100"/>
                    </a:moveTo>
                    <a:cubicBezTo>
                      <a:pt x="271" y="129"/>
                      <a:pt x="264" y="164"/>
                      <a:pt x="264" y="188"/>
                    </a:cubicBezTo>
                    <a:cubicBezTo>
                      <a:pt x="282" y="190"/>
                      <a:pt x="301" y="191"/>
                      <a:pt x="312" y="200"/>
                    </a:cubicBezTo>
                    <a:cubicBezTo>
                      <a:pt x="354" y="189"/>
                      <a:pt x="368" y="141"/>
                      <a:pt x="348" y="100"/>
                    </a:cubicBezTo>
                    <a:cubicBezTo>
                      <a:pt x="332" y="96"/>
                      <a:pt x="321" y="103"/>
                      <a:pt x="316" y="84"/>
                    </a:cubicBezTo>
                    <a:cubicBezTo>
                      <a:pt x="309" y="98"/>
                      <a:pt x="293" y="97"/>
                      <a:pt x="284" y="100"/>
                    </a:cubicBezTo>
                    <a:close/>
                    <a:moveTo>
                      <a:pt x="104" y="120"/>
                    </a:moveTo>
                    <a:cubicBezTo>
                      <a:pt x="119" y="123"/>
                      <a:pt x="118" y="93"/>
                      <a:pt x="108" y="92"/>
                    </a:cubicBezTo>
                    <a:cubicBezTo>
                      <a:pt x="105" y="107"/>
                      <a:pt x="106" y="102"/>
                      <a:pt x="104" y="120"/>
                    </a:cubicBezTo>
                    <a:close/>
                    <a:moveTo>
                      <a:pt x="436" y="104"/>
                    </a:moveTo>
                    <a:cubicBezTo>
                      <a:pt x="424" y="117"/>
                      <a:pt x="451" y="116"/>
                      <a:pt x="436" y="104"/>
                    </a:cubicBezTo>
                    <a:close/>
                    <a:moveTo>
                      <a:pt x="220" y="192"/>
                    </a:moveTo>
                    <a:cubicBezTo>
                      <a:pt x="215" y="191"/>
                      <a:pt x="212" y="186"/>
                      <a:pt x="204" y="188"/>
                    </a:cubicBezTo>
                    <a:cubicBezTo>
                      <a:pt x="198" y="199"/>
                      <a:pt x="221" y="199"/>
                      <a:pt x="220" y="192"/>
                    </a:cubicBezTo>
                    <a:close/>
                    <a:moveTo>
                      <a:pt x="360" y="196"/>
                    </a:moveTo>
                    <a:cubicBezTo>
                      <a:pt x="363" y="196"/>
                      <a:pt x="365" y="196"/>
                      <a:pt x="368" y="196"/>
                    </a:cubicBezTo>
                    <a:cubicBezTo>
                      <a:pt x="368" y="193"/>
                      <a:pt x="368" y="191"/>
                      <a:pt x="368" y="188"/>
                    </a:cubicBezTo>
                    <a:cubicBezTo>
                      <a:pt x="365" y="188"/>
                      <a:pt x="363" y="188"/>
                      <a:pt x="360" y="188"/>
                    </a:cubicBezTo>
                    <a:cubicBezTo>
                      <a:pt x="360" y="191"/>
                      <a:pt x="360" y="193"/>
                      <a:pt x="360" y="196"/>
                    </a:cubicBezTo>
                    <a:close/>
                    <a:moveTo>
                      <a:pt x="36" y="292"/>
                    </a:moveTo>
                    <a:cubicBezTo>
                      <a:pt x="36" y="290"/>
                      <a:pt x="37" y="287"/>
                      <a:pt x="40" y="288"/>
                    </a:cubicBezTo>
                    <a:cubicBezTo>
                      <a:pt x="40" y="283"/>
                      <a:pt x="39" y="279"/>
                      <a:pt x="32" y="280"/>
                    </a:cubicBezTo>
                    <a:cubicBezTo>
                      <a:pt x="33" y="285"/>
                      <a:pt x="31" y="291"/>
                      <a:pt x="36" y="292"/>
                    </a:cubicBezTo>
                    <a:close/>
                    <a:moveTo>
                      <a:pt x="228" y="324"/>
                    </a:moveTo>
                    <a:cubicBezTo>
                      <a:pt x="240" y="330"/>
                      <a:pt x="240" y="306"/>
                      <a:pt x="228" y="312"/>
                    </a:cubicBezTo>
                    <a:cubicBezTo>
                      <a:pt x="228" y="316"/>
                      <a:pt x="228" y="320"/>
                      <a:pt x="228" y="324"/>
                    </a:cubicBezTo>
                    <a:close/>
                    <a:moveTo>
                      <a:pt x="300" y="332"/>
                    </a:moveTo>
                    <a:cubicBezTo>
                      <a:pt x="303" y="332"/>
                      <a:pt x="305" y="332"/>
                      <a:pt x="308" y="332"/>
                    </a:cubicBezTo>
                    <a:cubicBezTo>
                      <a:pt x="308" y="329"/>
                      <a:pt x="308" y="327"/>
                      <a:pt x="308" y="324"/>
                    </a:cubicBezTo>
                    <a:cubicBezTo>
                      <a:pt x="305" y="324"/>
                      <a:pt x="303" y="324"/>
                      <a:pt x="300" y="324"/>
                    </a:cubicBezTo>
                    <a:cubicBezTo>
                      <a:pt x="300" y="327"/>
                      <a:pt x="300" y="329"/>
                      <a:pt x="300" y="332"/>
                    </a:cubicBezTo>
                    <a:close/>
                    <a:moveTo>
                      <a:pt x="296" y="392"/>
                    </a:moveTo>
                    <a:cubicBezTo>
                      <a:pt x="295" y="385"/>
                      <a:pt x="300" y="372"/>
                      <a:pt x="288" y="376"/>
                    </a:cubicBezTo>
                    <a:cubicBezTo>
                      <a:pt x="287" y="385"/>
                      <a:pt x="289" y="391"/>
                      <a:pt x="296" y="392"/>
                    </a:cubicBezTo>
                    <a:close/>
                    <a:moveTo>
                      <a:pt x="104" y="400"/>
                    </a:moveTo>
                    <a:cubicBezTo>
                      <a:pt x="113" y="401"/>
                      <a:pt x="117" y="397"/>
                      <a:pt x="116" y="388"/>
                    </a:cubicBezTo>
                    <a:cubicBezTo>
                      <a:pt x="105" y="385"/>
                      <a:pt x="108" y="396"/>
                      <a:pt x="104" y="400"/>
                    </a:cubicBezTo>
                    <a:close/>
                    <a:moveTo>
                      <a:pt x="96" y="420"/>
                    </a:moveTo>
                    <a:cubicBezTo>
                      <a:pt x="103" y="416"/>
                      <a:pt x="109" y="432"/>
                      <a:pt x="112" y="420"/>
                    </a:cubicBezTo>
                    <a:cubicBezTo>
                      <a:pt x="101" y="423"/>
                      <a:pt x="115" y="401"/>
                      <a:pt x="104" y="404"/>
                    </a:cubicBezTo>
                    <a:cubicBezTo>
                      <a:pt x="104" y="412"/>
                      <a:pt x="93" y="409"/>
                      <a:pt x="96" y="420"/>
                    </a:cubicBezTo>
                    <a:close/>
                    <a:moveTo>
                      <a:pt x="148" y="444"/>
                    </a:moveTo>
                    <a:cubicBezTo>
                      <a:pt x="153" y="438"/>
                      <a:pt x="162" y="427"/>
                      <a:pt x="148" y="424"/>
                    </a:cubicBezTo>
                    <a:cubicBezTo>
                      <a:pt x="153" y="434"/>
                      <a:pt x="136" y="441"/>
                      <a:pt x="148" y="444"/>
                    </a:cubicBezTo>
                    <a:close/>
                    <a:moveTo>
                      <a:pt x="292" y="468"/>
                    </a:moveTo>
                    <a:cubicBezTo>
                      <a:pt x="292" y="471"/>
                      <a:pt x="292" y="473"/>
                      <a:pt x="292" y="476"/>
                    </a:cubicBezTo>
                    <a:cubicBezTo>
                      <a:pt x="302" y="482"/>
                      <a:pt x="304" y="462"/>
                      <a:pt x="296" y="464"/>
                    </a:cubicBezTo>
                    <a:cubicBezTo>
                      <a:pt x="296" y="466"/>
                      <a:pt x="295" y="469"/>
                      <a:pt x="292" y="468"/>
                    </a:cubicBezTo>
                    <a:close/>
                    <a:moveTo>
                      <a:pt x="240" y="468"/>
                    </a:moveTo>
                    <a:cubicBezTo>
                      <a:pt x="240" y="468"/>
                      <a:pt x="240" y="472"/>
                      <a:pt x="240" y="472"/>
                    </a:cubicBezTo>
                    <a:cubicBezTo>
                      <a:pt x="221" y="494"/>
                      <a:pt x="259" y="465"/>
                      <a:pt x="240" y="4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994"/>
              <p:cNvSpPr>
                <a:spLocks noEditPoints="1"/>
              </p:cNvSpPr>
              <p:nvPr/>
            </p:nvSpPr>
            <p:spPr bwMode="auto">
              <a:xfrm>
                <a:off x="1593" y="1008"/>
                <a:ext cx="133" cy="236"/>
              </a:xfrm>
              <a:custGeom>
                <a:avLst/>
                <a:gdLst>
                  <a:gd name="T0" fmla="*/ 273 w 329"/>
                  <a:gd name="T1" fmla="*/ 38 h 582"/>
                  <a:gd name="T2" fmla="*/ 269 w 329"/>
                  <a:gd name="T3" fmla="*/ 110 h 582"/>
                  <a:gd name="T4" fmla="*/ 329 w 329"/>
                  <a:gd name="T5" fmla="*/ 150 h 582"/>
                  <a:gd name="T6" fmla="*/ 289 w 329"/>
                  <a:gd name="T7" fmla="*/ 218 h 582"/>
                  <a:gd name="T8" fmla="*/ 273 w 329"/>
                  <a:gd name="T9" fmla="*/ 314 h 582"/>
                  <a:gd name="T10" fmla="*/ 217 w 329"/>
                  <a:gd name="T11" fmla="*/ 306 h 582"/>
                  <a:gd name="T12" fmla="*/ 209 w 329"/>
                  <a:gd name="T13" fmla="*/ 382 h 582"/>
                  <a:gd name="T14" fmla="*/ 201 w 329"/>
                  <a:gd name="T15" fmla="*/ 426 h 582"/>
                  <a:gd name="T16" fmla="*/ 209 w 329"/>
                  <a:gd name="T17" fmla="*/ 566 h 582"/>
                  <a:gd name="T18" fmla="*/ 173 w 329"/>
                  <a:gd name="T19" fmla="*/ 578 h 582"/>
                  <a:gd name="T20" fmla="*/ 165 w 329"/>
                  <a:gd name="T21" fmla="*/ 570 h 582"/>
                  <a:gd name="T22" fmla="*/ 161 w 329"/>
                  <a:gd name="T23" fmla="*/ 342 h 582"/>
                  <a:gd name="T24" fmla="*/ 121 w 329"/>
                  <a:gd name="T25" fmla="*/ 342 h 582"/>
                  <a:gd name="T26" fmla="*/ 97 w 329"/>
                  <a:gd name="T27" fmla="*/ 270 h 582"/>
                  <a:gd name="T28" fmla="*/ 37 w 329"/>
                  <a:gd name="T29" fmla="*/ 286 h 582"/>
                  <a:gd name="T30" fmla="*/ 69 w 329"/>
                  <a:gd name="T31" fmla="*/ 174 h 582"/>
                  <a:gd name="T32" fmla="*/ 29 w 329"/>
                  <a:gd name="T33" fmla="*/ 118 h 582"/>
                  <a:gd name="T34" fmla="*/ 161 w 329"/>
                  <a:gd name="T35" fmla="*/ 70 h 582"/>
                  <a:gd name="T36" fmla="*/ 273 w 329"/>
                  <a:gd name="T37" fmla="*/ 38 h 582"/>
                  <a:gd name="T38" fmla="*/ 141 w 329"/>
                  <a:gd name="T39" fmla="*/ 142 h 582"/>
                  <a:gd name="T40" fmla="*/ 73 w 329"/>
                  <a:gd name="T41" fmla="*/ 126 h 582"/>
                  <a:gd name="T42" fmla="*/ 129 w 329"/>
                  <a:gd name="T43" fmla="*/ 186 h 582"/>
                  <a:gd name="T44" fmla="*/ 69 w 329"/>
                  <a:gd name="T45" fmla="*/ 234 h 582"/>
                  <a:gd name="T46" fmla="*/ 141 w 329"/>
                  <a:gd name="T47" fmla="*/ 218 h 582"/>
                  <a:gd name="T48" fmla="*/ 145 w 329"/>
                  <a:gd name="T49" fmla="*/ 286 h 582"/>
                  <a:gd name="T50" fmla="*/ 197 w 329"/>
                  <a:gd name="T51" fmla="*/ 234 h 582"/>
                  <a:gd name="T52" fmla="*/ 245 w 329"/>
                  <a:gd name="T53" fmla="*/ 258 h 582"/>
                  <a:gd name="T54" fmla="*/ 229 w 329"/>
                  <a:gd name="T55" fmla="*/ 210 h 582"/>
                  <a:gd name="T56" fmla="*/ 197 w 329"/>
                  <a:gd name="T57" fmla="*/ 198 h 582"/>
                  <a:gd name="T58" fmla="*/ 177 w 329"/>
                  <a:gd name="T59" fmla="*/ 162 h 582"/>
                  <a:gd name="T60" fmla="*/ 229 w 329"/>
                  <a:gd name="T61" fmla="*/ 70 h 582"/>
                  <a:gd name="T62" fmla="*/ 141 w 329"/>
                  <a:gd name="T63" fmla="*/ 142 h 582"/>
                  <a:gd name="T64" fmla="*/ 233 w 329"/>
                  <a:gd name="T65" fmla="*/ 178 h 582"/>
                  <a:gd name="T66" fmla="*/ 277 w 329"/>
                  <a:gd name="T67" fmla="*/ 166 h 582"/>
                  <a:gd name="T68" fmla="*/ 233 w 329"/>
                  <a:gd name="T69" fmla="*/ 178 h 582"/>
                  <a:gd name="T70" fmla="*/ 209 w 329"/>
                  <a:gd name="T71" fmla="*/ 182 h 582"/>
                  <a:gd name="T72" fmla="*/ 217 w 329"/>
                  <a:gd name="T73" fmla="*/ 182 h 582"/>
                  <a:gd name="T74" fmla="*/ 217 w 329"/>
                  <a:gd name="T75" fmla="*/ 174 h 582"/>
                  <a:gd name="T76" fmla="*/ 209 w 329"/>
                  <a:gd name="T77" fmla="*/ 174 h 582"/>
                  <a:gd name="T78" fmla="*/ 209 w 329"/>
                  <a:gd name="T79" fmla="*/ 182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9" h="582">
                    <a:moveTo>
                      <a:pt x="273" y="38"/>
                    </a:moveTo>
                    <a:cubicBezTo>
                      <a:pt x="281" y="68"/>
                      <a:pt x="270" y="80"/>
                      <a:pt x="269" y="110"/>
                    </a:cubicBezTo>
                    <a:cubicBezTo>
                      <a:pt x="283" y="129"/>
                      <a:pt x="319" y="127"/>
                      <a:pt x="329" y="150"/>
                    </a:cubicBezTo>
                    <a:cubicBezTo>
                      <a:pt x="327" y="184"/>
                      <a:pt x="309" y="202"/>
                      <a:pt x="289" y="218"/>
                    </a:cubicBezTo>
                    <a:cubicBezTo>
                      <a:pt x="290" y="259"/>
                      <a:pt x="294" y="289"/>
                      <a:pt x="273" y="314"/>
                    </a:cubicBezTo>
                    <a:cubicBezTo>
                      <a:pt x="243" y="317"/>
                      <a:pt x="238" y="315"/>
                      <a:pt x="217" y="306"/>
                    </a:cubicBezTo>
                    <a:cubicBezTo>
                      <a:pt x="187" y="315"/>
                      <a:pt x="209" y="362"/>
                      <a:pt x="209" y="382"/>
                    </a:cubicBezTo>
                    <a:cubicBezTo>
                      <a:pt x="209" y="398"/>
                      <a:pt x="201" y="413"/>
                      <a:pt x="201" y="426"/>
                    </a:cubicBezTo>
                    <a:cubicBezTo>
                      <a:pt x="203" y="473"/>
                      <a:pt x="221" y="521"/>
                      <a:pt x="209" y="566"/>
                    </a:cubicBezTo>
                    <a:cubicBezTo>
                      <a:pt x="197" y="570"/>
                      <a:pt x="193" y="582"/>
                      <a:pt x="173" y="578"/>
                    </a:cubicBezTo>
                    <a:cubicBezTo>
                      <a:pt x="174" y="571"/>
                      <a:pt x="170" y="570"/>
                      <a:pt x="165" y="570"/>
                    </a:cubicBezTo>
                    <a:cubicBezTo>
                      <a:pt x="169" y="485"/>
                      <a:pt x="161" y="416"/>
                      <a:pt x="161" y="342"/>
                    </a:cubicBezTo>
                    <a:cubicBezTo>
                      <a:pt x="154" y="337"/>
                      <a:pt x="138" y="345"/>
                      <a:pt x="121" y="342"/>
                    </a:cubicBezTo>
                    <a:cubicBezTo>
                      <a:pt x="101" y="330"/>
                      <a:pt x="109" y="290"/>
                      <a:pt x="97" y="270"/>
                    </a:cubicBezTo>
                    <a:cubicBezTo>
                      <a:pt x="69" y="267"/>
                      <a:pt x="68" y="292"/>
                      <a:pt x="37" y="286"/>
                    </a:cubicBezTo>
                    <a:cubicBezTo>
                      <a:pt x="0" y="252"/>
                      <a:pt x="41" y="193"/>
                      <a:pt x="69" y="174"/>
                    </a:cubicBezTo>
                    <a:cubicBezTo>
                      <a:pt x="59" y="148"/>
                      <a:pt x="30" y="144"/>
                      <a:pt x="29" y="118"/>
                    </a:cubicBezTo>
                    <a:cubicBezTo>
                      <a:pt x="26" y="66"/>
                      <a:pt x="125" y="21"/>
                      <a:pt x="161" y="70"/>
                    </a:cubicBezTo>
                    <a:cubicBezTo>
                      <a:pt x="186" y="45"/>
                      <a:pt x="232" y="0"/>
                      <a:pt x="273" y="38"/>
                    </a:cubicBezTo>
                    <a:close/>
                    <a:moveTo>
                      <a:pt x="141" y="142"/>
                    </a:moveTo>
                    <a:cubicBezTo>
                      <a:pt x="147" y="92"/>
                      <a:pt x="74" y="60"/>
                      <a:pt x="73" y="126"/>
                    </a:cubicBezTo>
                    <a:cubicBezTo>
                      <a:pt x="103" y="139"/>
                      <a:pt x="135" y="156"/>
                      <a:pt x="129" y="186"/>
                    </a:cubicBezTo>
                    <a:cubicBezTo>
                      <a:pt x="121" y="221"/>
                      <a:pt x="75" y="194"/>
                      <a:pt x="69" y="234"/>
                    </a:cubicBezTo>
                    <a:cubicBezTo>
                      <a:pt x="96" y="247"/>
                      <a:pt x="106" y="211"/>
                      <a:pt x="141" y="218"/>
                    </a:cubicBezTo>
                    <a:cubicBezTo>
                      <a:pt x="150" y="241"/>
                      <a:pt x="145" y="258"/>
                      <a:pt x="145" y="286"/>
                    </a:cubicBezTo>
                    <a:cubicBezTo>
                      <a:pt x="175" y="281"/>
                      <a:pt x="171" y="243"/>
                      <a:pt x="197" y="234"/>
                    </a:cubicBezTo>
                    <a:cubicBezTo>
                      <a:pt x="217" y="238"/>
                      <a:pt x="225" y="254"/>
                      <a:pt x="245" y="258"/>
                    </a:cubicBezTo>
                    <a:cubicBezTo>
                      <a:pt x="252" y="230"/>
                      <a:pt x="224" y="236"/>
                      <a:pt x="229" y="210"/>
                    </a:cubicBezTo>
                    <a:cubicBezTo>
                      <a:pt x="212" y="213"/>
                      <a:pt x="211" y="198"/>
                      <a:pt x="197" y="198"/>
                    </a:cubicBezTo>
                    <a:cubicBezTo>
                      <a:pt x="213" y="177"/>
                      <a:pt x="171" y="185"/>
                      <a:pt x="177" y="162"/>
                    </a:cubicBezTo>
                    <a:cubicBezTo>
                      <a:pt x="208" y="163"/>
                      <a:pt x="240" y="112"/>
                      <a:pt x="229" y="70"/>
                    </a:cubicBezTo>
                    <a:cubicBezTo>
                      <a:pt x="180" y="75"/>
                      <a:pt x="191" y="139"/>
                      <a:pt x="141" y="142"/>
                    </a:cubicBezTo>
                    <a:close/>
                    <a:moveTo>
                      <a:pt x="233" y="178"/>
                    </a:moveTo>
                    <a:cubicBezTo>
                      <a:pt x="246" y="190"/>
                      <a:pt x="276" y="187"/>
                      <a:pt x="277" y="166"/>
                    </a:cubicBezTo>
                    <a:cubicBezTo>
                      <a:pt x="263" y="161"/>
                      <a:pt x="231" y="156"/>
                      <a:pt x="233" y="178"/>
                    </a:cubicBezTo>
                    <a:close/>
                    <a:moveTo>
                      <a:pt x="209" y="182"/>
                    </a:moveTo>
                    <a:cubicBezTo>
                      <a:pt x="212" y="182"/>
                      <a:pt x="214" y="182"/>
                      <a:pt x="217" y="182"/>
                    </a:cubicBezTo>
                    <a:cubicBezTo>
                      <a:pt x="217" y="179"/>
                      <a:pt x="217" y="177"/>
                      <a:pt x="217" y="174"/>
                    </a:cubicBezTo>
                    <a:cubicBezTo>
                      <a:pt x="214" y="174"/>
                      <a:pt x="212" y="174"/>
                      <a:pt x="209" y="174"/>
                    </a:cubicBezTo>
                    <a:cubicBezTo>
                      <a:pt x="209" y="177"/>
                      <a:pt x="209" y="179"/>
                      <a:pt x="209" y="1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995"/>
              <p:cNvSpPr>
                <a:spLocks noEditPoints="1"/>
              </p:cNvSpPr>
              <p:nvPr/>
            </p:nvSpPr>
            <p:spPr bwMode="auto">
              <a:xfrm>
                <a:off x="1434" y="1069"/>
                <a:ext cx="93" cy="97"/>
              </a:xfrm>
              <a:custGeom>
                <a:avLst/>
                <a:gdLst>
                  <a:gd name="T0" fmla="*/ 150 w 230"/>
                  <a:gd name="T1" fmla="*/ 115 h 239"/>
                  <a:gd name="T2" fmla="*/ 158 w 230"/>
                  <a:gd name="T3" fmla="*/ 131 h 239"/>
                  <a:gd name="T4" fmla="*/ 230 w 230"/>
                  <a:gd name="T5" fmla="*/ 139 h 239"/>
                  <a:gd name="T6" fmla="*/ 182 w 230"/>
                  <a:gd name="T7" fmla="*/ 163 h 239"/>
                  <a:gd name="T8" fmla="*/ 186 w 230"/>
                  <a:gd name="T9" fmla="*/ 231 h 239"/>
                  <a:gd name="T10" fmla="*/ 154 w 230"/>
                  <a:gd name="T11" fmla="*/ 195 h 239"/>
                  <a:gd name="T12" fmla="*/ 94 w 230"/>
                  <a:gd name="T13" fmla="*/ 239 h 239"/>
                  <a:gd name="T14" fmla="*/ 102 w 230"/>
                  <a:gd name="T15" fmla="*/ 167 h 239"/>
                  <a:gd name="T16" fmla="*/ 2 w 230"/>
                  <a:gd name="T17" fmla="*/ 179 h 239"/>
                  <a:gd name="T18" fmla="*/ 70 w 230"/>
                  <a:gd name="T19" fmla="*/ 143 h 239"/>
                  <a:gd name="T20" fmla="*/ 50 w 230"/>
                  <a:gd name="T21" fmla="*/ 7 h 239"/>
                  <a:gd name="T22" fmla="*/ 82 w 230"/>
                  <a:gd name="T23" fmla="*/ 7 h 239"/>
                  <a:gd name="T24" fmla="*/ 114 w 230"/>
                  <a:gd name="T25" fmla="*/ 103 h 239"/>
                  <a:gd name="T26" fmla="*/ 134 w 230"/>
                  <a:gd name="T27" fmla="*/ 103 h 239"/>
                  <a:gd name="T28" fmla="*/ 134 w 230"/>
                  <a:gd name="T29" fmla="*/ 79 h 239"/>
                  <a:gd name="T30" fmla="*/ 210 w 230"/>
                  <a:gd name="T31" fmla="*/ 39 h 239"/>
                  <a:gd name="T32" fmla="*/ 142 w 230"/>
                  <a:gd name="T33" fmla="*/ 103 h 239"/>
                  <a:gd name="T34" fmla="*/ 150 w 230"/>
                  <a:gd name="T35" fmla="*/ 115 h 239"/>
                  <a:gd name="T36" fmla="*/ 126 w 230"/>
                  <a:gd name="T37" fmla="*/ 143 h 239"/>
                  <a:gd name="T38" fmla="*/ 126 w 230"/>
                  <a:gd name="T39" fmla="*/ 147 h 239"/>
                  <a:gd name="T40" fmla="*/ 126 w 230"/>
                  <a:gd name="T41" fmla="*/ 14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0" h="239">
                    <a:moveTo>
                      <a:pt x="150" y="115"/>
                    </a:moveTo>
                    <a:cubicBezTo>
                      <a:pt x="153" y="117"/>
                      <a:pt x="166" y="120"/>
                      <a:pt x="158" y="131"/>
                    </a:cubicBezTo>
                    <a:cubicBezTo>
                      <a:pt x="181" y="127"/>
                      <a:pt x="218" y="121"/>
                      <a:pt x="230" y="139"/>
                    </a:cubicBezTo>
                    <a:cubicBezTo>
                      <a:pt x="226" y="165"/>
                      <a:pt x="194" y="142"/>
                      <a:pt x="182" y="163"/>
                    </a:cubicBezTo>
                    <a:cubicBezTo>
                      <a:pt x="182" y="187"/>
                      <a:pt x="181" y="212"/>
                      <a:pt x="186" y="231"/>
                    </a:cubicBezTo>
                    <a:cubicBezTo>
                      <a:pt x="169" y="219"/>
                      <a:pt x="178" y="196"/>
                      <a:pt x="154" y="195"/>
                    </a:cubicBezTo>
                    <a:cubicBezTo>
                      <a:pt x="127" y="194"/>
                      <a:pt x="124" y="236"/>
                      <a:pt x="94" y="239"/>
                    </a:cubicBezTo>
                    <a:cubicBezTo>
                      <a:pt x="78" y="210"/>
                      <a:pt x="111" y="194"/>
                      <a:pt x="102" y="167"/>
                    </a:cubicBezTo>
                    <a:cubicBezTo>
                      <a:pt x="63" y="148"/>
                      <a:pt x="44" y="201"/>
                      <a:pt x="2" y="179"/>
                    </a:cubicBezTo>
                    <a:cubicBezTo>
                      <a:pt x="0" y="142"/>
                      <a:pt x="65" y="172"/>
                      <a:pt x="70" y="143"/>
                    </a:cubicBezTo>
                    <a:cubicBezTo>
                      <a:pt x="61" y="96"/>
                      <a:pt x="1" y="55"/>
                      <a:pt x="50" y="7"/>
                    </a:cubicBezTo>
                    <a:cubicBezTo>
                      <a:pt x="67" y="8"/>
                      <a:pt x="69" y="0"/>
                      <a:pt x="82" y="7"/>
                    </a:cubicBezTo>
                    <a:cubicBezTo>
                      <a:pt x="95" y="36"/>
                      <a:pt x="100" y="75"/>
                      <a:pt x="114" y="103"/>
                    </a:cubicBezTo>
                    <a:cubicBezTo>
                      <a:pt x="121" y="103"/>
                      <a:pt x="127" y="103"/>
                      <a:pt x="134" y="103"/>
                    </a:cubicBezTo>
                    <a:cubicBezTo>
                      <a:pt x="146" y="98"/>
                      <a:pt x="130" y="89"/>
                      <a:pt x="134" y="79"/>
                    </a:cubicBezTo>
                    <a:cubicBezTo>
                      <a:pt x="160" y="69"/>
                      <a:pt x="169" y="21"/>
                      <a:pt x="210" y="39"/>
                    </a:cubicBezTo>
                    <a:cubicBezTo>
                      <a:pt x="207" y="81"/>
                      <a:pt x="172" y="99"/>
                      <a:pt x="142" y="103"/>
                    </a:cubicBezTo>
                    <a:cubicBezTo>
                      <a:pt x="141" y="108"/>
                      <a:pt x="165" y="108"/>
                      <a:pt x="150" y="115"/>
                    </a:cubicBezTo>
                    <a:close/>
                    <a:moveTo>
                      <a:pt x="126" y="143"/>
                    </a:moveTo>
                    <a:cubicBezTo>
                      <a:pt x="122" y="138"/>
                      <a:pt x="121" y="144"/>
                      <a:pt x="126" y="147"/>
                    </a:cubicBezTo>
                    <a:cubicBezTo>
                      <a:pt x="142" y="156"/>
                      <a:pt x="134" y="153"/>
                      <a:pt x="126" y="1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996"/>
              <p:cNvSpPr>
                <a:spLocks/>
              </p:cNvSpPr>
              <p:nvPr/>
            </p:nvSpPr>
            <p:spPr bwMode="auto">
              <a:xfrm>
                <a:off x="2275" y="1113"/>
                <a:ext cx="92" cy="86"/>
              </a:xfrm>
              <a:custGeom>
                <a:avLst/>
                <a:gdLst>
                  <a:gd name="T0" fmla="*/ 124 w 226"/>
                  <a:gd name="T1" fmla="*/ 84 h 213"/>
                  <a:gd name="T2" fmla="*/ 156 w 226"/>
                  <a:gd name="T3" fmla="*/ 88 h 213"/>
                  <a:gd name="T4" fmla="*/ 224 w 226"/>
                  <a:gd name="T5" fmla="*/ 68 h 213"/>
                  <a:gd name="T6" fmla="*/ 176 w 226"/>
                  <a:gd name="T7" fmla="*/ 148 h 213"/>
                  <a:gd name="T8" fmla="*/ 152 w 226"/>
                  <a:gd name="T9" fmla="*/ 152 h 213"/>
                  <a:gd name="T10" fmla="*/ 80 w 226"/>
                  <a:gd name="T11" fmla="*/ 200 h 213"/>
                  <a:gd name="T12" fmla="*/ 100 w 226"/>
                  <a:gd name="T13" fmla="*/ 156 h 213"/>
                  <a:gd name="T14" fmla="*/ 0 w 226"/>
                  <a:gd name="T15" fmla="*/ 176 h 213"/>
                  <a:gd name="T16" fmla="*/ 52 w 226"/>
                  <a:gd name="T17" fmla="*/ 124 h 213"/>
                  <a:gd name="T18" fmla="*/ 12 w 226"/>
                  <a:gd name="T19" fmla="*/ 48 h 213"/>
                  <a:gd name="T20" fmla="*/ 44 w 226"/>
                  <a:gd name="T21" fmla="*/ 0 h 213"/>
                  <a:gd name="T22" fmla="*/ 92 w 226"/>
                  <a:gd name="T23" fmla="*/ 60 h 213"/>
                  <a:gd name="T24" fmla="*/ 156 w 226"/>
                  <a:gd name="T25" fmla="*/ 4 h 213"/>
                  <a:gd name="T26" fmla="*/ 128 w 226"/>
                  <a:gd name="T27" fmla="*/ 72 h 213"/>
                  <a:gd name="T28" fmla="*/ 124 w 226"/>
                  <a:gd name="T29" fmla="*/ 8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6" h="213">
                    <a:moveTo>
                      <a:pt x="124" y="84"/>
                    </a:moveTo>
                    <a:cubicBezTo>
                      <a:pt x="132" y="91"/>
                      <a:pt x="144" y="73"/>
                      <a:pt x="156" y="88"/>
                    </a:cubicBezTo>
                    <a:cubicBezTo>
                      <a:pt x="175" y="78"/>
                      <a:pt x="191" y="64"/>
                      <a:pt x="224" y="68"/>
                    </a:cubicBezTo>
                    <a:cubicBezTo>
                      <a:pt x="226" y="112"/>
                      <a:pt x="154" y="96"/>
                      <a:pt x="176" y="148"/>
                    </a:cubicBezTo>
                    <a:cubicBezTo>
                      <a:pt x="168" y="155"/>
                      <a:pt x="164" y="157"/>
                      <a:pt x="152" y="152"/>
                    </a:cubicBezTo>
                    <a:cubicBezTo>
                      <a:pt x="135" y="177"/>
                      <a:pt x="125" y="213"/>
                      <a:pt x="80" y="200"/>
                    </a:cubicBezTo>
                    <a:cubicBezTo>
                      <a:pt x="93" y="191"/>
                      <a:pt x="103" y="180"/>
                      <a:pt x="100" y="156"/>
                    </a:cubicBezTo>
                    <a:cubicBezTo>
                      <a:pt x="59" y="122"/>
                      <a:pt x="43" y="199"/>
                      <a:pt x="0" y="176"/>
                    </a:cubicBezTo>
                    <a:cubicBezTo>
                      <a:pt x="8" y="149"/>
                      <a:pt x="29" y="135"/>
                      <a:pt x="52" y="124"/>
                    </a:cubicBezTo>
                    <a:cubicBezTo>
                      <a:pt x="54" y="83"/>
                      <a:pt x="31" y="68"/>
                      <a:pt x="12" y="48"/>
                    </a:cubicBezTo>
                    <a:cubicBezTo>
                      <a:pt x="16" y="25"/>
                      <a:pt x="24" y="7"/>
                      <a:pt x="44" y="0"/>
                    </a:cubicBezTo>
                    <a:cubicBezTo>
                      <a:pt x="76" y="4"/>
                      <a:pt x="67" y="49"/>
                      <a:pt x="92" y="60"/>
                    </a:cubicBezTo>
                    <a:cubicBezTo>
                      <a:pt x="119" y="47"/>
                      <a:pt x="117" y="5"/>
                      <a:pt x="156" y="4"/>
                    </a:cubicBezTo>
                    <a:cubicBezTo>
                      <a:pt x="152" y="32"/>
                      <a:pt x="147" y="59"/>
                      <a:pt x="128" y="72"/>
                    </a:cubicBezTo>
                    <a:cubicBezTo>
                      <a:pt x="140" y="81"/>
                      <a:pt x="131" y="76"/>
                      <a:pt x="124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997"/>
              <p:cNvSpPr>
                <a:spLocks noEditPoints="1"/>
              </p:cNvSpPr>
              <p:nvPr/>
            </p:nvSpPr>
            <p:spPr bwMode="auto">
              <a:xfrm>
                <a:off x="2407" y="1228"/>
                <a:ext cx="92" cy="95"/>
              </a:xfrm>
              <a:custGeom>
                <a:avLst/>
                <a:gdLst>
                  <a:gd name="T0" fmla="*/ 191 w 227"/>
                  <a:gd name="T1" fmla="*/ 24 h 236"/>
                  <a:gd name="T2" fmla="*/ 139 w 227"/>
                  <a:gd name="T3" fmla="*/ 108 h 236"/>
                  <a:gd name="T4" fmla="*/ 227 w 227"/>
                  <a:gd name="T5" fmla="*/ 132 h 236"/>
                  <a:gd name="T6" fmla="*/ 175 w 227"/>
                  <a:gd name="T7" fmla="*/ 152 h 236"/>
                  <a:gd name="T8" fmla="*/ 187 w 227"/>
                  <a:gd name="T9" fmla="*/ 208 h 236"/>
                  <a:gd name="T10" fmla="*/ 91 w 227"/>
                  <a:gd name="T11" fmla="*/ 236 h 236"/>
                  <a:gd name="T12" fmla="*/ 91 w 227"/>
                  <a:gd name="T13" fmla="*/ 184 h 236"/>
                  <a:gd name="T14" fmla="*/ 79 w 227"/>
                  <a:gd name="T15" fmla="*/ 172 h 236"/>
                  <a:gd name="T16" fmla="*/ 11 w 227"/>
                  <a:gd name="T17" fmla="*/ 200 h 236"/>
                  <a:gd name="T18" fmla="*/ 15 w 227"/>
                  <a:gd name="T19" fmla="*/ 160 h 236"/>
                  <a:gd name="T20" fmla="*/ 75 w 227"/>
                  <a:gd name="T21" fmla="*/ 120 h 236"/>
                  <a:gd name="T22" fmla="*/ 7 w 227"/>
                  <a:gd name="T23" fmla="*/ 56 h 236"/>
                  <a:gd name="T24" fmla="*/ 111 w 227"/>
                  <a:gd name="T25" fmla="*/ 88 h 236"/>
                  <a:gd name="T26" fmla="*/ 191 w 227"/>
                  <a:gd name="T27" fmla="*/ 24 h 236"/>
                  <a:gd name="T28" fmla="*/ 115 w 227"/>
                  <a:gd name="T29" fmla="*/ 124 h 236"/>
                  <a:gd name="T30" fmla="*/ 115 w 227"/>
                  <a:gd name="T31" fmla="*/ 12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7" h="236">
                    <a:moveTo>
                      <a:pt x="191" y="24"/>
                    </a:moveTo>
                    <a:cubicBezTo>
                      <a:pt x="184" y="62"/>
                      <a:pt x="169" y="93"/>
                      <a:pt x="139" y="108"/>
                    </a:cubicBezTo>
                    <a:cubicBezTo>
                      <a:pt x="152" y="149"/>
                      <a:pt x="206" y="101"/>
                      <a:pt x="227" y="132"/>
                    </a:cubicBezTo>
                    <a:cubicBezTo>
                      <a:pt x="225" y="154"/>
                      <a:pt x="194" y="147"/>
                      <a:pt x="175" y="152"/>
                    </a:cubicBezTo>
                    <a:cubicBezTo>
                      <a:pt x="170" y="180"/>
                      <a:pt x="196" y="188"/>
                      <a:pt x="187" y="208"/>
                    </a:cubicBezTo>
                    <a:cubicBezTo>
                      <a:pt x="150" y="175"/>
                      <a:pt x="127" y="231"/>
                      <a:pt x="91" y="236"/>
                    </a:cubicBezTo>
                    <a:cubicBezTo>
                      <a:pt x="75" y="219"/>
                      <a:pt x="93" y="208"/>
                      <a:pt x="91" y="184"/>
                    </a:cubicBezTo>
                    <a:cubicBezTo>
                      <a:pt x="89" y="178"/>
                      <a:pt x="85" y="174"/>
                      <a:pt x="79" y="172"/>
                    </a:cubicBezTo>
                    <a:cubicBezTo>
                      <a:pt x="52" y="177"/>
                      <a:pt x="42" y="199"/>
                      <a:pt x="11" y="200"/>
                    </a:cubicBezTo>
                    <a:cubicBezTo>
                      <a:pt x="0" y="187"/>
                      <a:pt x="21" y="180"/>
                      <a:pt x="15" y="160"/>
                    </a:cubicBezTo>
                    <a:cubicBezTo>
                      <a:pt x="32" y="144"/>
                      <a:pt x="70" y="149"/>
                      <a:pt x="75" y="120"/>
                    </a:cubicBezTo>
                    <a:cubicBezTo>
                      <a:pt x="61" y="90"/>
                      <a:pt x="4" y="103"/>
                      <a:pt x="7" y="56"/>
                    </a:cubicBezTo>
                    <a:cubicBezTo>
                      <a:pt x="58" y="24"/>
                      <a:pt x="64" y="91"/>
                      <a:pt x="111" y="88"/>
                    </a:cubicBezTo>
                    <a:cubicBezTo>
                      <a:pt x="129" y="58"/>
                      <a:pt x="145" y="0"/>
                      <a:pt x="191" y="24"/>
                    </a:cubicBezTo>
                    <a:close/>
                    <a:moveTo>
                      <a:pt x="115" y="124"/>
                    </a:moveTo>
                    <a:cubicBezTo>
                      <a:pt x="102" y="112"/>
                      <a:pt x="103" y="139"/>
                      <a:pt x="115" y="1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998"/>
              <p:cNvSpPr>
                <a:spLocks/>
              </p:cNvSpPr>
              <p:nvPr/>
            </p:nvSpPr>
            <p:spPr bwMode="auto">
              <a:xfrm>
                <a:off x="6340" y="1374"/>
                <a:ext cx="13" cy="17"/>
              </a:xfrm>
              <a:custGeom>
                <a:avLst/>
                <a:gdLst>
                  <a:gd name="T0" fmla="*/ 8 w 32"/>
                  <a:gd name="T1" fmla="*/ 4 h 44"/>
                  <a:gd name="T2" fmla="*/ 28 w 32"/>
                  <a:gd name="T3" fmla="*/ 16 h 44"/>
                  <a:gd name="T4" fmla="*/ 24 w 32"/>
                  <a:gd name="T5" fmla="*/ 44 h 44"/>
                  <a:gd name="T6" fmla="*/ 0 w 32"/>
                  <a:gd name="T7" fmla="*/ 36 h 44"/>
                  <a:gd name="T8" fmla="*/ 0 w 32"/>
                  <a:gd name="T9" fmla="*/ 8 h 44"/>
                  <a:gd name="T10" fmla="*/ 8 w 32"/>
                  <a:gd name="T11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44">
                    <a:moveTo>
                      <a:pt x="8" y="4"/>
                    </a:moveTo>
                    <a:cubicBezTo>
                      <a:pt x="23" y="0"/>
                      <a:pt x="14" y="19"/>
                      <a:pt x="28" y="16"/>
                    </a:cubicBezTo>
                    <a:cubicBezTo>
                      <a:pt x="22" y="30"/>
                      <a:pt x="32" y="35"/>
                      <a:pt x="24" y="44"/>
                    </a:cubicBezTo>
                    <a:cubicBezTo>
                      <a:pt x="12" y="43"/>
                      <a:pt x="23" y="32"/>
                      <a:pt x="0" y="36"/>
                    </a:cubicBezTo>
                    <a:cubicBezTo>
                      <a:pt x="0" y="27"/>
                      <a:pt x="0" y="17"/>
                      <a:pt x="0" y="8"/>
                    </a:cubicBezTo>
                    <a:cubicBezTo>
                      <a:pt x="5" y="9"/>
                      <a:pt x="7" y="7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999"/>
              <p:cNvSpPr>
                <a:spLocks noEditPoints="1"/>
              </p:cNvSpPr>
              <p:nvPr/>
            </p:nvSpPr>
            <p:spPr bwMode="auto">
              <a:xfrm>
                <a:off x="1541" y="1556"/>
                <a:ext cx="88" cy="117"/>
              </a:xfrm>
              <a:custGeom>
                <a:avLst/>
                <a:gdLst>
                  <a:gd name="T0" fmla="*/ 188 w 217"/>
                  <a:gd name="T1" fmla="*/ 73 h 289"/>
                  <a:gd name="T2" fmla="*/ 180 w 217"/>
                  <a:gd name="T3" fmla="*/ 77 h 289"/>
                  <a:gd name="T4" fmla="*/ 188 w 217"/>
                  <a:gd name="T5" fmla="*/ 121 h 289"/>
                  <a:gd name="T6" fmla="*/ 168 w 217"/>
                  <a:gd name="T7" fmla="*/ 129 h 289"/>
                  <a:gd name="T8" fmla="*/ 152 w 217"/>
                  <a:gd name="T9" fmla="*/ 157 h 289"/>
                  <a:gd name="T10" fmla="*/ 156 w 217"/>
                  <a:gd name="T11" fmla="*/ 185 h 289"/>
                  <a:gd name="T12" fmla="*/ 132 w 217"/>
                  <a:gd name="T13" fmla="*/ 189 h 289"/>
                  <a:gd name="T14" fmla="*/ 136 w 217"/>
                  <a:gd name="T15" fmla="*/ 213 h 289"/>
                  <a:gd name="T16" fmla="*/ 116 w 217"/>
                  <a:gd name="T17" fmla="*/ 221 h 289"/>
                  <a:gd name="T18" fmla="*/ 72 w 217"/>
                  <a:gd name="T19" fmla="*/ 265 h 289"/>
                  <a:gd name="T20" fmla="*/ 48 w 217"/>
                  <a:gd name="T21" fmla="*/ 273 h 289"/>
                  <a:gd name="T22" fmla="*/ 32 w 217"/>
                  <a:gd name="T23" fmla="*/ 265 h 289"/>
                  <a:gd name="T24" fmla="*/ 24 w 217"/>
                  <a:gd name="T25" fmla="*/ 289 h 289"/>
                  <a:gd name="T26" fmla="*/ 32 w 217"/>
                  <a:gd name="T27" fmla="*/ 229 h 289"/>
                  <a:gd name="T28" fmla="*/ 48 w 217"/>
                  <a:gd name="T29" fmla="*/ 221 h 289"/>
                  <a:gd name="T30" fmla="*/ 44 w 217"/>
                  <a:gd name="T31" fmla="*/ 197 h 289"/>
                  <a:gd name="T32" fmla="*/ 64 w 217"/>
                  <a:gd name="T33" fmla="*/ 193 h 289"/>
                  <a:gd name="T34" fmla="*/ 64 w 217"/>
                  <a:gd name="T35" fmla="*/ 169 h 289"/>
                  <a:gd name="T36" fmla="*/ 80 w 217"/>
                  <a:gd name="T37" fmla="*/ 165 h 289"/>
                  <a:gd name="T38" fmla="*/ 116 w 217"/>
                  <a:gd name="T39" fmla="*/ 109 h 289"/>
                  <a:gd name="T40" fmla="*/ 156 w 217"/>
                  <a:gd name="T41" fmla="*/ 37 h 289"/>
                  <a:gd name="T42" fmla="*/ 172 w 217"/>
                  <a:gd name="T43" fmla="*/ 37 h 289"/>
                  <a:gd name="T44" fmla="*/ 212 w 217"/>
                  <a:gd name="T45" fmla="*/ 1 h 289"/>
                  <a:gd name="T46" fmla="*/ 196 w 217"/>
                  <a:gd name="T47" fmla="*/ 45 h 289"/>
                  <a:gd name="T48" fmla="*/ 200 w 217"/>
                  <a:gd name="T49" fmla="*/ 85 h 289"/>
                  <a:gd name="T50" fmla="*/ 188 w 217"/>
                  <a:gd name="T51" fmla="*/ 73 h 289"/>
                  <a:gd name="T52" fmla="*/ 156 w 217"/>
                  <a:gd name="T53" fmla="*/ 89 h 289"/>
                  <a:gd name="T54" fmla="*/ 164 w 217"/>
                  <a:gd name="T55" fmla="*/ 89 h 289"/>
                  <a:gd name="T56" fmla="*/ 164 w 217"/>
                  <a:gd name="T57" fmla="*/ 81 h 289"/>
                  <a:gd name="T58" fmla="*/ 156 w 217"/>
                  <a:gd name="T59" fmla="*/ 81 h 289"/>
                  <a:gd name="T60" fmla="*/ 156 w 217"/>
                  <a:gd name="T61" fmla="*/ 89 h 289"/>
                  <a:gd name="T62" fmla="*/ 164 w 217"/>
                  <a:gd name="T63" fmla="*/ 113 h 289"/>
                  <a:gd name="T64" fmla="*/ 172 w 217"/>
                  <a:gd name="T65" fmla="*/ 113 h 289"/>
                  <a:gd name="T66" fmla="*/ 172 w 217"/>
                  <a:gd name="T67" fmla="*/ 105 h 289"/>
                  <a:gd name="T68" fmla="*/ 164 w 217"/>
                  <a:gd name="T69" fmla="*/ 105 h 289"/>
                  <a:gd name="T70" fmla="*/ 164 w 217"/>
                  <a:gd name="T71" fmla="*/ 113 h 289"/>
                  <a:gd name="T72" fmla="*/ 140 w 217"/>
                  <a:gd name="T73" fmla="*/ 121 h 289"/>
                  <a:gd name="T74" fmla="*/ 148 w 217"/>
                  <a:gd name="T75" fmla="*/ 121 h 289"/>
                  <a:gd name="T76" fmla="*/ 148 w 217"/>
                  <a:gd name="T77" fmla="*/ 113 h 289"/>
                  <a:gd name="T78" fmla="*/ 140 w 217"/>
                  <a:gd name="T79" fmla="*/ 113 h 289"/>
                  <a:gd name="T80" fmla="*/ 140 w 217"/>
                  <a:gd name="T81" fmla="*/ 121 h 289"/>
                  <a:gd name="T82" fmla="*/ 60 w 217"/>
                  <a:gd name="T83" fmla="*/ 213 h 289"/>
                  <a:gd name="T84" fmla="*/ 68 w 217"/>
                  <a:gd name="T85" fmla="*/ 217 h 289"/>
                  <a:gd name="T86" fmla="*/ 72 w 217"/>
                  <a:gd name="T87" fmla="*/ 209 h 289"/>
                  <a:gd name="T88" fmla="*/ 64 w 217"/>
                  <a:gd name="T89" fmla="*/ 205 h 289"/>
                  <a:gd name="T90" fmla="*/ 60 w 217"/>
                  <a:gd name="T91" fmla="*/ 213 h 289"/>
                  <a:gd name="T92" fmla="*/ 68 w 217"/>
                  <a:gd name="T93" fmla="*/ 237 h 289"/>
                  <a:gd name="T94" fmla="*/ 68 w 217"/>
                  <a:gd name="T95" fmla="*/ 237 h 289"/>
                  <a:gd name="T96" fmla="*/ 44 w 217"/>
                  <a:gd name="T97" fmla="*/ 245 h 289"/>
                  <a:gd name="T98" fmla="*/ 44 w 217"/>
                  <a:gd name="T99" fmla="*/ 24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7" h="289">
                    <a:moveTo>
                      <a:pt x="188" y="73"/>
                    </a:moveTo>
                    <a:cubicBezTo>
                      <a:pt x="185" y="74"/>
                      <a:pt x="184" y="77"/>
                      <a:pt x="180" y="77"/>
                    </a:cubicBezTo>
                    <a:cubicBezTo>
                      <a:pt x="198" y="92"/>
                      <a:pt x="182" y="96"/>
                      <a:pt x="188" y="121"/>
                    </a:cubicBezTo>
                    <a:cubicBezTo>
                      <a:pt x="180" y="123"/>
                      <a:pt x="181" y="132"/>
                      <a:pt x="168" y="129"/>
                    </a:cubicBezTo>
                    <a:cubicBezTo>
                      <a:pt x="168" y="143"/>
                      <a:pt x="173" y="164"/>
                      <a:pt x="152" y="157"/>
                    </a:cubicBezTo>
                    <a:cubicBezTo>
                      <a:pt x="150" y="170"/>
                      <a:pt x="159" y="171"/>
                      <a:pt x="156" y="185"/>
                    </a:cubicBezTo>
                    <a:cubicBezTo>
                      <a:pt x="151" y="190"/>
                      <a:pt x="142" y="190"/>
                      <a:pt x="132" y="189"/>
                    </a:cubicBezTo>
                    <a:cubicBezTo>
                      <a:pt x="132" y="198"/>
                      <a:pt x="139" y="201"/>
                      <a:pt x="136" y="213"/>
                    </a:cubicBezTo>
                    <a:cubicBezTo>
                      <a:pt x="126" y="212"/>
                      <a:pt x="124" y="219"/>
                      <a:pt x="116" y="221"/>
                    </a:cubicBezTo>
                    <a:cubicBezTo>
                      <a:pt x="117" y="252"/>
                      <a:pt x="79" y="243"/>
                      <a:pt x="72" y="265"/>
                    </a:cubicBezTo>
                    <a:cubicBezTo>
                      <a:pt x="63" y="262"/>
                      <a:pt x="47" y="256"/>
                      <a:pt x="48" y="273"/>
                    </a:cubicBezTo>
                    <a:cubicBezTo>
                      <a:pt x="37" y="276"/>
                      <a:pt x="40" y="265"/>
                      <a:pt x="32" y="265"/>
                    </a:cubicBezTo>
                    <a:cubicBezTo>
                      <a:pt x="17" y="270"/>
                      <a:pt x="35" y="282"/>
                      <a:pt x="24" y="289"/>
                    </a:cubicBezTo>
                    <a:cubicBezTo>
                      <a:pt x="0" y="273"/>
                      <a:pt x="42" y="257"/>
                      <a:pt x="32" y="229"/>
                    </a:cubicBezTo>
                    <a:cubicBezTo>
                      <a:pt x="40" y="229"/>
                      <a:pt x="37" y="218"/>
                      <a:pt x="48" y="221"/>
                    </a:cubicBezTo>
                    <a:cubicBezTo>
                      <a:pt x="43" y="216"/>
                      <a:pt x="43" y="207"/>
                      <a:pt x="44" y="197"/>
                    </a:cubicBezTo>
                    <a:cubicBezTo>
                      <a:pt x="54" y="199"/>
                      <a:pt x="53" y="190"/>
                      <a:pt x="64" y="193"/>
                    </a:cubicBezTo>
                    <a:cubicBezTo>
                      <a:pt x="64" y="185"/>
                      <a:pt x="64" y="177"/>
                      <a:pt x="64" y="169"/>
                    </a:cubicBezTo>
                    <a:cubicBezTo>
                      <a:pt x="68" y="166"/>
                      <a:pt x="73" y="165"/>
                      <a:pt x="80" y="165"/>
                    </a:cubicBezTo>
                    <a:cubicBezTo>
                      <a:pt x="85" y="139"/>
                      <a:pt x="99" y="123"/>
                      <a:pt x="116" y="109"/>
                    </a:cubicBezTo>
                    <a:cubicBezTo>
                      <a:pt x="119" y="74"/>
                      <a:pt x="146" y="65"/>
                      <a:pt x="156" y="37"/>
                    </a:cubicBezTo>
                    <a:cubicBezTo>
                      <a:pt x="161" y="37"/>
                      <a:pt x="167" y="37"/>
                      <a:pt x="172" y="37"/>
                    </a:cubicBezTo>
                    <a:cubicBezTo>
                      <a:pt x="178" y="18"/>
                      <a:pt x="185" y="0"/>
                      <a:pt x="212" y="1"/>
                    </a:cubicBezTo>
                    <a:cubicBezTo>
                      <a:pt x="217" y="15"/>
                      <a:pt x="215" y="43"/>
                      <a:pt x="196" y="45"/>
                    </a:cubicBezTo>
                    <a:cubicBezTo>
                      <a:pt x="204" y="59"/>
                      <a:pt x="203" y="65"/>
                      <a:pt x="200" y="85"/>
                    </a:cubicBezTo>
                    <a:cubicBezTo>
                      <a:pt x="189" y="88"/>
                      <a:pt x="192" y="77"/>
                      <a:pt x="188" y="73"/>
                    </a:cubicBezTo>
                    <a:close/>
                    <a:moveTo>
                      <a:pt x="156" y="89"/>
                    </a:moveTo>
                    <a:cubicBezTo>
                      <a:pt x="159" y="89"/>
                      <a:pt x="161" y="89"/>
                      <a:pt x="164" y="89"/>
                    </a:cubicBezTo>
                    <a:cubicBezTo>
                      <a:pt x="164" y="86"/>
                      <a:pt x="164" y="84"/>
                      <a:pt x="164" y="81"/>
                    </a:cubicBezTo>
                    <a:cubicBezTo>
                      <a:pt x="161" y="81"/>
                      <a:pt x="159" y="81"/>
                      <a:pt x="156" y="81"/>
                    </a:cubicBezTo>
                    <a:cubicBezTo>
                      <a:pt x="156" y="84"/>
                      <a:pt x="156" y="86"/>
                      <a:pt x="156" y="89"/>
                    </a:cubicBezTo>
                    <a:close/>
                    <a:moveTo>
                      <a:pt x="164" y="113"/>
                    </a:moveTo>
                    <a:cubicBezTo>
                      <a:pt x="167" y="113"/>
                      <a:pt x="169" y="113"/>
                      <a:pt x="172" y="113"/>
                    </a:cubicBezTo>
                    <a:cubicBezTo>
                      <a:pt x="172" y="110"/>
                      <a:pt x="172" y="108"/>
                      <a:pt x="172" y="105"/>
                    </a:cubicBezTo>
                    <a:cubicBezTo>
                      <a:pt x="169" y="105"/>
                      <a:pt x="167" y="105"/>
                      <a:pt x="164" y="105"/>
                    </a:cubicBezTo>
                    <a:cubicBezTo>
                      <a:pt x="164" y="108"/>
                      <a:pt x="164" y="110"/>
                      <a:pt x="164" y="113"/>
                    </a:cubicBezTo>
                    <a:close/>
                    <a:moveTo>
                      <a:pt x="140" y="121"/>
                    </a:moveTo>
                    <a:cubicBezTo>
                      <a:pt x="143" y="121"/>
                      <a:pt x="145" y="121"/>
                      <a:pt x="148" y="121"/>
                    </a:cubicBezTo>
                    <a:cubicBezTo>
                      <a:pt x="148" y="118"/>
                      <a:pt x="148" y="116"/>
                      <a:pt x="148" y="113"/>
                    </a:cubicBezTo>
                    <a:cubicBezTo>
                      <a:pt x="145" y="113"/>
                      <a:pt x="143" y="113"/>
                      <a:pt x="140" y="113"/>
                    </a:cubicBezTo>
                    <a:cubicBezTo>
                      <a:pt x="140" y="116"/>
                      <a:pt x="140" y="118"/>
                      <a:pt x="140" y="121"/>
                    </a:cubicBezTo>
                    <a:close/>
                    <a:moveTo>
                      <a:pt x="60" y="213"/>
                    </a:moveTo>
                    <a:cubicBezTo>
                      <a:pt x="64" y="213"/>
                      <a:pt x="65" y="216"/>
                      <a:pt x="68" y="217"/>
                    </a:cubicBezTo>
                    <a:cubicBezTo>
                      <a:pt x="68" y="213"/>
                      <a:pt x="71" y="212"/>
                      <a:pt x="72" y="209"/>
                    </a:cubicBezTo>
                    <a:cubicBezTo>
                      <a:pt x="68" y="209"/>
                      <a:pt x="67" y="206"/>
                      <a:pt x="64" y="205"/>
                    </a:cubicBezTo>
                    <a:cubicBezTo>
                      <a:pt x="64" y="209"/>
                      <a:pt x="61" y="210"/>
                      <a:pt x="60" y="213"/>
                    </a:cubicBezTo>
                    <a:close/>
                    <a:moveTo>
                      <a:pt x="68" y="237"/>
                    </a:moveTo>
                    <a:cubicBezTo>
                      <a:pt x="81" y="249"/>
                      <a:pt x="80" y="222"/>
                      <a:pt x="68" y="237"/>
                    </a:cubicBezTo>
                    <a:close/>
                    <a:moveTo>
                      <a:pt x="44" y="245"/>
                    </a:moveTo>
                    <a:cubicBezTo>
                      <a:pt x="57" y="257"/>
                      <a:pt x="56" y="230"/>
                      <a:pt x="44" y="2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000"/>
              <p:cNvSpPr>
                <a:spLocks noEditPoints="1"/>
              </p:cNvSpPr>
              <p:nvPr/>
            </p:nvSpPr>
            <p:spPr bwMode="auto">
              <a:xfrm>
                <a:off x="1732" y="1816"/>
                <a:ext cx="67" cy="79"/>
              </a:xfrm>
              <a:custGeom>
                <a:avLst/>
                <a:gdLst>
                  <a:gd name="T0" fmla="*/ 158 w 166"/>
                  <a:gd name="T1" fmla="*/ 96 h 196"/>
                  <a:gd name="T2" fmla="*/ 134 w 166"/>
                  <a:gd name="T3" fmla="*/ 100 h 196"/>
                  <a:gd name="T4" fmla="*/ 118 w 166"/>
                  <a:gd name="T5" fmla="*/ 88 h 196"/>
                  <a:gd name="T6" fmla="*/ 118 w 166"/>
                  <a:gd name="T7" fmla="*/ 108 h 196"/>
                  <a:gd name="T8" fmla="*/ 134 w 166"/>
                  <a:gd name="T9" fmla="*/ 100 h 196"/>
                  <a:gd name="T10" fmla="*/ 106 w 166"/>
                  <a:gd name="T11" fmla="*/ 148 h 196"/>
                  <a:gd name="T12" fmla="*/ 90 w 166"/>
                  <a:gd name="T13" fmla="*/ 132 h 196"/>
                  <a:gd name="T14" fmla="*/ 114 w 166"/>
                  <a:gd name="T15" fmla="*/ 112 h 196"/>
                  <a:gd name="T16" fmla="*/ 90 w 166"/>
                  <a:gd name="T17" fmla="*/ 112 h 196"/>
                  <a:gd name="T18" fmla="*/ 106 w 166"/>
                  <a:gd name="T19" fmla="*/ 104 h 196"/>
                  <a:gd name="T20" fmla="*/ 70 w 166"/>
                  <a:gd name="T21" fmla="*/ 96 h 196"/>
                  <a:gd name="T22" fmla="*/ 86 w 166"/>
                  <a:gd name="T23" fmla="*/ 128 h 196"/>
                  <a:gd name="T24" fmla="*/ 74 w 166"/>
                  <a:gd name="T25" fmla="*/ 152 h 196"/>
                  <a:gd name="T26" fmla="*/ 58 w 166"/>
                  <a:gd name="T27" fmla="*/ 144 h 196"/>
                  <a:gd name="T28" fmla="*/ 74 w 166"/>
                  <a:gd name="T29" fmla="*/ 168 h 196"/>
                  <a:gd name="T30" fmla="*/ 90 w 166"/>
                  <a:gd name="T31" fmla="*/ 176 h 196"/>
                  <a:gd name="T32" fmla="*/ 126 w 166"/>
                  <a:gd name="T33" fmla="*/ 184 h 196"/>
                  <a:gd name="T34" fmla="*/ 78 w 166"/>
                  <a:gd name="T35" fmla="*/ 196 h 196"/>
                  <a:gd name="T36" fmla="*/ 30 w 166"/>
                  <a:gd name="T37" fmla="*/ 124 h 196"/>
                  <a:gd name="T38" fmla="*/ 70 w 166"/>
                  <a:gd name="T39" fmla="*/ 16 h 196"/>
                  <a:gd name="T40" fmla="*/ 110 w 166"/>
                  <a:gd name="T41" fmla="*/ 32 h 196"/>
                  <a:gd name="T42" fmla="*/ 102 w 166"/>
                  <a:gd name="T43" fmla="*/ 16 h 196"/>
                  <a:gd name="T44" fmla="*/ 126 w 166"/>
                  <a:gd name="T45" fmla="*/ 0 h 196"/>
                  <a:gd name="T46" fmla="*/ 162 w 166"/>
                  <a:gd name="T47" fmla="*/ 24 h 196"/>
                  <a:gd name="T48" fmla="*/ 122 w 166"/>
                  <a:gd name="T49" fmla="*/ 32 h 196"/>
                  <a:gd name="T50" fmla="*/ 106 w 166"/>
                  <a:gd name="T51" fmla="*/ 48 h 196"/>
                  <a:gd name="T52" fmla="*/ 166 w 166"/>
                  <a:gd name="T53" fmla="*/ 52 h 196"/>
                  <a:gd name="T54" fmla="*/ 162 w 166"/>
                  <a:gd name="T55" fmla="*/ 80 h 196"/>
                  <a:gd name="T56" fmla="*/ 158 w 166"/>
                  <a:gd name="T57" fmla="*/ 96 h 196"/>
                  <a:gd name="T58" fmla="*/ 50 w 166"/>
                  <a:gd name="T59" fmla="*/ 52 h 196"/>
                  <a:gd name="T60" fmla="*/ 70 w 166"/>
                  <a:gd name="T61" fmla="*/ 72 h 196"/>
                  <a:gd name="T62" fmla="*/ 62 w 166"/>
                  <a:gd name="T63" fmla="*/ 48 h 196"/>
                  <a:gd name="T64" fmla="*/ 70 w 166"/>
                  <a:gd name="T65" fmla="*/ 44 h 196"/>
                  <a:gd name="T66" fmla="*/ 50 w 166"/>
                  <a:gd name="T67" fmla="*/ 52 h 196"/>
                  <a:gd name="T68" fmla="*/ 94 w 166"/>
                  <a:gd name="T69" fmla="*/ 56 h 196"/>
                  <a:gd name="T70" fmla="*/ 86 w 166"/>
                  <a:gd name="T71" fmla="*/ 52 h 196"/>
                  <a:gd name="T72" fmla="*/ 94 w 166"/>
                  <a:gd name="T73" fmla="*/ 44 h 196"/>
                  <a:gd name="T74" fmla="*/ 74 w 166"/>
                  <a:gd name="T75" fmla="*/ 52 h 196"/>
                  <a:gd name="T76" fmla="*/ 94 w 166"/>
                  <a:gd name="T77" fmla="*/ 56 h 196"/>
                  <a:gd name="T78" fmla="*/ 98 w 166"/>
                  <a:gd name="T79" fmla="*/ 64 h 196"/>
                  <a:gd name="T80" fmla="*/ 110 w 166"/>
                  <a:gd name="T81" fmla="*/ 56 h 196"/>
                  <a:gd name="T82" fmla="*/ 102 w 166"/>
                  <a:gd name="T83" fmla="*/ 56 h 196"/>
                  <a:gd name="T84" fmla="*/ 98 w 166"/>
                  <a:gd name="T85" fmla="*/ 64 h 196"/>
                  <a:gd name="T86" fmla="*/ 142 w 166"/>
                  <a:gd name="T87" fmla="*/ 64 h 196"/>
                  <a:gd name="T88" fmla="*/ 122 w 166"/>
                  <a:gd name="T89" fmla="*/ 64 h 196"/>
                  <a:gd name="T90" fmla="*/ 142 w 166"/>
                  <a:gd name="T91" fmla="*/ 64 h 196"/>
                  <a:gd name="T92" fmla="*/ 74 w 166"/>
                  <a:gd name="T93" fmla="*/ 88 h 196"/>
                  <a:gd name="T94" fmla="*/ 62 w 166"/>
                  <a:gd name="T95" fmla="*/ 84 h 196"/>
                  <a:gd name="T96" fmla="*/ 74 w 166"/>
                  <a:gd name="T97" fmla="*/ 88 h 196"/>
                  <a:gd name="T98" fmla="*/ 74 w 166"/>
                  <a:gd name="T99" fmla="*/ 136 h 196"/>
                  <a:gd name="T100" fmla="*/ 46 w 166"/>
                  <a:gd name="T101" fmla="*/ 128 h 196"/>
                  <a:gd name="T102" fmla="*/ 74 w 166"/>
                  <a:gd name="T103" fmla="*/ 13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6" h="196">
                    <a:moveTo>
                      <a:pt x="158" y="96"/>
                    </a:moveTo>
                    <a:cubicBezTo>
                      <a:pt x="146" y="93"/>
                      <a:pt x="143" y="100"/>
                      <a:pt x="134" y="100"/>
                    </a:cubicBezTo>
                    <a:cubicBezTo>
                      <a:pt x="138" y="87"/>
                      <a:pt x="121" y="94"/>
                      <a:pt x="118" y="88"/>
                    </a:cubicBezTo>
                    <a:cubicBezTo>
                      <a:pt x="109" y="89"/>
                      <a:pt x="116" y="106"/>
                      <a:pt x="118" y="108"/>
                    </a:cubicBezTo>
                    <a:cubicBezTo>
                      <a:pt x="126" y="108"/>
                      <a:pt x="123" y="97"/>
                      <a:pt x="134" y="100"/>
                    </a:cubicBezTo>
                    <a:cubicBezTo>
                      <a:pt x="127" y="118"/>
                      <a:pt x="131" y="141"/>
                      <a:pt x="106" y="148"/>
                    </a:cubicBezTo>
                    <a:cubicBezTo>
                      <a:pt x="117" y="137"/>
                      <a:pt x="100" y="134"/>
                      <a:pt x="90" y="132"/>
                    </a:cubicBezTo>
                    <a:cubicBezTo>
                      <a:pt x="89" y="117"/>
                      <a:pt x="106" y="119"/>
                      <a:pt x="114" y="112"/>
                    </a:cubicBezTo>
                    <a:cubicBezTo>
                      <a:pt x="110" y="101"/>
                      <a:pt x="101" y="118"/>
                      <a:pt x="90" y="112"/>
                    </a:cubicBezTo>
                    <a:cubicBezTo>
                      <a:pt x="86" y="100"/>
                      <a:pt x="99" y="105"/>
                      <a:pt x="106" y="104"/>
                    </a:cubicBezTo>
                    <a:cubicBezTo>
                      <a:pt x="99" y="91"/>
                      <a:pt x="85" y="93"/>
                      <a:pt x="70" y="96"/>
                    </a:cubicBezTo>
                    <a:cubicBezTo>
                      <a:pt x="73" y="109"/>
                      <a:pt x="83" y="115"/>
                      <a:pt x="86" y="128"/>
                    </a:cubicBezTo>
                    <a:cubicBezTo>
                      <a:pt x="86" y="140"/>
                      <a:pt x="76" y="142"/>
                      <a:pt x="74" y="152"/>
                    </a:cubicBezTo>
                    <a:cubicBezTo>
                      <a:pt x="63" y="155"/>
                      <a:pt x="66" y="144"/>
                      <a:pt x="58" y="144"/>
                    </a:cubicBezTo>
                    <a:cubicBezTo>
                      <a:pt x="54" y="162"/>
                      <a:pt x="75" y="153"/>
                      <a:pt x="74" y="168"/>
                    </a:cubicBezTo>
                    <a:cubicBezTo>
                      <a:pt x="81" y="146"/>
                      <a:pt x="94" y="178"/>
                      <a:pt x="90" y="176"/>
                    </a:cubicBezTo>
                    <a:cubicBezTo>
                      <a:pt x="100" y="180"/>
                      <a:pt x="114" y="169"/>
                      <a:pt x="126" y="184"/>
                    </a:cubicBezTo>
                    <a:cubicBezTo>
                      <a:pt x="113" y="191"/>
                      <a:pt x="97" y="195"/>
                      <a:pt x="78" y="196"/>
                    </a:cubicBezTo>
                    <a:cubicBezTo>
                      <a:pt x="63" y="171"/>
                      <a:pt x="32" y="162"/>
                      <a:pt x="30" y="124"/>
                    </a:cubicBezTo>
                    <a:cubicBezTo>
                      <a:pt x="0" y="85"/>
                      <a:pt x="36" y="29"/>
                      <a:pt x="70" y="16"/>
                    </a:cubicBezTo>
                    <a:cubicBezTo>
                      <a:pt x="67" y="36"/>
                      <a:pt x="89" y="39"/>
                      <a:pt x="110" y="32"/>
                    </a:cubicBezTo>
                    <a:cubicBezTo>
                      <a:pt x="106" y="21"/>
                      <a:pt x="104" y="22"/>
                      <a:pt x="102" y="16"/>
                    </a:cubicBezTo>
                    <a:cubicBezTo>
                      <a:pt x="105" y="6"/>
                      <a:pt x="125" y="12"/>
                      <a:pt x="126" y="0"/>
                    </a:cubicBezTo>
                    <a:cubicBezTo>
                      <a:pt x="135" y="11"/>
                      <a:pt x="148" y="18"/>
                      <a:pt x="162" y="24"/>
                    </a:cubicBezTo>
                    <a:cubicBezTo>
                      <a:pt x="161" y="36"/>
                      <a:pt x="122" y="46"/>
                      <a:pt x="122" y="32"/>
                    </a:cubicBezTo>
                    <a:cubicBezTo>
                      <a:pt x="114" y="34"/>
                      <a:pt x="108" y="40"/>
                      <a:pt x="106" y="48"/>
                    </a:cubicBezTo>
                    <a:cubicBezTo>
                      <a:pt x="122" y="48"/>
                      <a:pt x="150" y="54"/>
                      <a:pt x="166" y="52"/>
                    </a:cubicBezTo>
                    <a:cubicBezTo>
                      <a:pt x="159" y="68"/>
                      <a:pt x="165" y="71"/>
                      <a:pt x="162" y="80"/>
                    </a:cubicBezTo>
                    <a:cubicBezTo>
                      <a:pt x="165" y="70"/>
                      <a:pt x="148" y="75"/>
                      <a:pt x="158" y="96"/>
                    </a:cubicBezTo>
                    <a:close/>
                    <a:moveTo>
                      <a:pt x="50" y="52"/>
                    </a:moveTo>
                    <a:cubicBezTo>
                      <a:pt x="47" y="69"/>
                      <a:pt x="58" y="83"/>
                      <a:pt x="70" y="72"/>
                    </a:cubicBezTo>
                    <a:cubicBezTo>
                      <a:pt x="72" y="59"/>
                      <a:pt x="58" y="63"/>
                      <a:pt x="62" y="48"/>
                    </a:cubicBezTo>
                    <a:cubicBezTo>
                      <a:pt x="65" y="47"/>
                      <a:pt x="70" y="48"/>
                      <a:pt x="70" y="44"/>
                    </a:cubicBezTo>
                    <a:cubicBezTo>
                      <a:pt x="58" y="41"/>
                      <a:pt x="62" y="55"/>
                      <a:pt x="50" y="52"/>
                    </a:cubicBezTo>
                    <a:close/>
                    <a:moveTo>
                      <a:pt x="94" y="56"/>
                    </a:moveTo>
                    <a:cubicBezTo>
                      <a:pt x="91" y="55"/>
                      <a:pt x="86" y="56"/>
                      <a:pt x="86" y="52"/>
                    </a:cubicBezTo>
                    <a:cubicBezTo>
                      <a:pt x="91" y="52"/>
                      <a:pt x="95" y="51"/>
                      <a:pt x="94" y="44"/>
                    </a:cubicBezTo>
                    <a:cubicBezTo>
                      <a:pt x="84" y="43"/>
                      <a:pt x="75" y="43"/>
                      <a:pt x="74" y="52"/>
                    </a:cubicBezTo>
                    <a:cubicBezTo>
                      <a:pt x="80" y="52"/>
                      <a:pt x="90" y="67"/>
                      <a:pt x="94" y="56"/>
                    </a:cubicBezTo>
                    <a:close/>
                    <a:moveTo>
                      <a:pt x="98" y="64"/>
                    </a:moveTo>
                    <a:cubicBezTo>
                      <a:pt x="104" y="64"/>
                      <a:pt x="112" y="65"/>
                      <a:pt x="110" y="56"/>
                    </a:cubicBezTo>
                    <a:cubicBezTo>
                      <a:pt x="107" y="56"/>
                      <a:pt x="105" y="56"/>
                      <a:pt x="102" y="56"/>
                    </a:cubicBezTo>
                    <a:cubicBezTo>
                      <a:pt x="102" y="60"/>
                      <a:pt x="99" y="61"/>
                      <a:pt x="98" y="64"/>
                    </a:cubicBezTo>
                    <a:close/>
                    <a:moveTo>
                      <a:pt x="142" y="64"/>
                    </a:moveTo>
                    <a:cubicBezTo>
                      <a:pt x="135" y="64"/>
                      <a:pt x="129" y="64"/>
                      <a:pt x="122" y="64"/>
                    </a:cubicBezTo>
                    <a:cubicBezTo>
                      <a:pt x="116" y="76"/>
                      <a:pt x="148" y="76"/>
                      <a:pt x="142" y="64"/>
                    </a:cubicBezTo>
                    <a:close/>
                    <a:moveTo>
                      <a:pt x="74" y="88"/>
                    </a:moveTo>
                    <a:cubicBezTo>
                      <a:pt x="69" y="88"/>
                      <a:pt x="68" y="83"/>
                      <a:pt x="62" y="84"/>
                    </a:cubicBezTo>
                    <a:cubicBezTo>
                      <a:pt x="56" y="94"/>
                      <a:pt x="76" y="96"/>
                      <a:pt x="74" y="88"/>
                    </a:cubicBezTo>
                    <a:close/>
                    <a:moveTo>
                      <a:pt x="74" y="136"/>
                    </a:moveTo>
                    <a:cubicBezTo>
                      <a:pt x="65" y="135"/>
                      <a:pt x="52" y="118"/>
                      <a:pt x="46" y="128"/>
                    </a:cubicBezTo>
                    <a:cubicBezTo>
                      <a:pt x="53" y="133"/>
                      <a:pt x="62" y="144"/>
                      <a:pt x="74" y="1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001"/>
              <p:cNvSpPr>
                <a:spLocks noEditPoints="1"/>
              </p:cNvSpPr>
              <p:nvPr/>
            </p:nvSpPr>
            <p:spPr bwMode="auto">
              <a:xfrm>
                <a:off x="2329" y="1858"/>
                <a:ext cx="60" cy="129"/>
              </a:xfrm>
              <a:custGeom>
                <a:avLst/>
                <a:gdLst>
                  <a:gd name="T0" fmla="*/ 0 w 149"/>
                  <a:gd name="T1" fmla="*/ 0 h 320"/>
                  <a:gd name="T2" fmla="*/ 32 w 149"/>
                  <a:gd name="T3" fmla="*/ 20 h 320"/>
                  <a:gd name="T4" fmla="*/ 20 w 149"/>
                  <a:gd name="T5" fmla="*/ 36 h 320"/>
                  <a:gd name="T6" fmla="*/ 40 w 149"/>
                  <a:gd name="T7" fmla="*/ 36 h 320"/>
                  <a:gd name="T8" fmla="*/ 72 w 149"/>
                  <a:gd name="T9" fmla="*/ 84 h 320"/>
                  <a:gd name="T10" fmla="*/ 64 w 149"/>
                  <a:gd name="T11" fmla="*/ 96 h 320"/>
                  <a:gd name="T12" fmla="*/ 92 w 149"/>
                  <a:gd name="T13" fmla="*/ 112 h 320"/>
                  <a:gd name="T14" fmla="*/ 92 w 149"/>
                  <a:gd name="T15" fmla="*/ 136 h 320"/>
                  <a:gd name="T16" fmla="*/ 112 w 149"/>
                  <a:gd name="T17" fmla="*/ 180 h 320"/>
                  <a:gd name="T18" fmla="*/ 140 w 149"/>
                  <a:gd name="T19" fmla="*/ 320 h 320"/>
                  <a:gd name="T20" fmla="*/ 124 w 149"/>
                  <a:gd name="T21" fmla="*/ 284 h 320"/>
                  <a:gd name="T22" fmla="*/ 64 w 149"/>
                  <a:gd name="T23" fmla="*/ 220 h 320"/>
                  <a:gd name="T24" fmla="*/ 76 w 149"/>
                  <a:gd name="T25" fmla="*/ 204 h 320"/>
                  <a:gd name="T26" fmla="*/ 56 w 149"/>
                  <a:gd name="T27" fmla="*/ 192 h 320"/>
                  <a:gd name="T28" fmla="*/ 68 w 149"/>
                  <a:gd name="T29" fmla="*/ 172 h 320"/>
                  <a:gd name="T30" fmla="*/ 44 w 149"/>
                  <a:gd name="T31" fmla="*/ 172 h 320"/>
                  <a:gd name="T32" fmla="*/ 0 w 149"/>
                  <a:gd name="T33" fmla="*/ 0 h 320"/>
                  <a:gd name="T34" fmla="*/ 28 w 149"/>
                  <a:gd name="T35" fmla="*/ 64 h 320"/>
                  <a:gd name="T36" fmla="*/ 40 w 149"/>
                  <a:gd name="T37" fmla="*/ 64 h 320"/>
                  <a:gd name="T38" fmla="*/ 28 w 149"/>
                  <a:gd name="T39" fmla="*/ 52 h 320"/>
                  <a:gd name="T40" fmla="*/ 28 w 149"/>
                  <a:gd name="T41" fmla="*/ 64 h 320"/>
                  <a:gd name="T42" fmla="*/ 72 w 149"/>
                  <a:gd name="T43" fmla="*/ 128 h 320"/>
                  <a:gd name="T44" fmla="*/ 80 w 149"/>
                  <a:gd name="T45" fmla="*/ 128 h 320"/>
                  <a:gd name="T46" fmla="*/ 84 w 149"/>
                  <a:gd name="T47" fmla="*/ 124 h 320"/>
                  <a:gd name="T48" fmla="*/ 76 w 149"/>
                  <a:gd name="T49" fmla="*/ 116 h 320"/>
                  <a:gd name="T50" fmla="*/ 72 w 149"/>
                  <a:gd name="T51" fmla="*/ 128 h 320"/>
                  <a:gd name="T52" fmla="*/ 48 w 149"/>
                  <a:gd name="T53" fmla="*/ 136 h 320"/>
                  <a:gd name="T54" fmla="*/ 48 w 149"/>
                  <a:gd name="T55" fmla="*/ 124 h 320"/>
                  <a:gd name="T56" fmla="*/ 48 w 149"/>
                  <a:gd name="T57" fmla="*/ 136 h 320"/>
                  <a:gd name="T58" fmla="*/ 76 w 149"/>
                  <a:gd name="T59" fmla="*/ 148 h 320"/>
                  <a:gd name="T60" fmla="*/ 84 w 149"/>
                  <a:gd name="T61" fmla="*/ 152 h 320"/>
                  <a:gd name="T62" fmla="*/ 88 w 149"/>
                  <a:gd name="T63" fmla="*/ 144 h 320"/>
                  <a:gd name="T64" fmla="*/ 80 w 149"/>
                  <a:gd name="T65" fmla="*/ 140 h 320"/>
                  <a:gd name="T66" fmla="*/ 76 w 149"/>
                  <a:gd name="T67" fmla="*/ 148 h 320"/>
                  <a:gd name="T68" fmla="*/ 56 w 149"/>
                  <a:gd name="T69" fmla="*/ 160 h 320"/>
                  <a:gd name="T70" fmla="*/ 64 w 149"/>
                  <a:gd name="T71" fmla="*/ 160 h 320"/>
                  <a:gd name="T72" fmla="*/ 64 w 149"/>
                  <a:gd name="T73" fmla="*/ 152 h 320"/>
                  <a:gd name="T74" fmla="*/ 56 w 149"/>
                  <a:gd name="T75" fmla="*/ 152 h 320"/>
                  <a:gd name="T76" fmla="*/ 56 w 149"/>
                  <a:gd name="T77" fmla="*/ 160 h 320"/>
                  <a:gd name="T78" fmla="*/ 96 w 149"/>
                  <a:gd name="T79" fmla="*/ 168 h 320"/>
                  <a:gd name="T80" fmla="*/ 96 w 149"/>
                  <a:gd name="T81" fmla="*/ 168 h 320"/>
                  <a:gd name="T82" fmla="*/ 92 w 149"/>
                  <a:gd name="T83" fmla="*/ 200 h 320"/>
                  <a:gd name="T84" fmla="*/ 104 w 149"/>
                  <a:gd name="T85" fmla="*/ 192 h 320"/>
                  <a:gd name="T86" fmla="*/ 92 w 149"/>
                  <a:gd name="T87" fmla="*/ 200 h 320"/>
                  <a:gd name="T88" fmla="*/ 104 w 149"/>
                  <a:gd name="T89" fmla="*/ 244 h 320"/>
                  <a:gd name="T90" fmla="*/ 112 w 149"/>
                  <a:gd name="T91" fmla="*/ 248 h 320"/>
                  <a:gd name="T92" fmla="*/ 104 w 149"/>
                  <a:gd name="T93" fmla="*/ 236 h 320"/>
                  <a:gd name="T94" fmla="*/ 104 w 149"/>
                  <a:gd name="T95" fmla="*/ 24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9" h="320">
                    <a:moveTo>
                      <a:pt x="0" y="0"/>
                    </a:moveTo>
                    <a:cubicBezTo>
                      <a:pt x="15" y="2"/>
                      <a:pt x="15" y="20"/>
                      <a:pt x="32" y="20"/>
                    </a:cubicBezTo>
                    <a:cubicBezTo>
                      <a:pt x="31" y="28"/>
                      <a:pt x="21" y="28"/>
                      <a:pt x="20" y="36"/>
                    </a:cubicBezTo>
                    <a:cubicBezTo>
                      <a:pt x="28" y="43"/>
                      <a:pt x="30" y="36"/>
                      <a:pt x="40" y="36"/>
                    </a:cubicBezTo>
                    <a:cubicBezTo>
                      <a:pt x="56" y="47"/>
                      <a:pt x="50" y="79"/>
                      <a:pt x="72" y="84"/>
                    </a:cubicBezTo>
                    <a:cubicBezTo>
                      <a:pt x="72" y="91"/>
                      <a:pt x="69" y="94"/>
                      <a:pt x="64" y="96"/>
                    </a:cubicBezTo>
                    <a:cubicBezTo>
                      <a:pt x="67" y="108"/>
                      <a:pt x="87" y="102"/>
                      <a:pt x="92" y="112"/>
                    </a:cubicBezTo>
                    <a:cubicBezTo>
                      <a:pt x="90" y="125"/>
                      <a:pt x="101" y="128"/>
                      <a:pt x="92" y="136"/>
                    </a:cubicBezTo>
                    <a:cubicBezTo>
                      <a:pt x="104" y="154"/>
                      <a:pt x="98" y="165"/>
                      <a:pt x="112" y="180"/>
                    </a:cubicBezTo>
                    <a:cubicBezTo>
                      <a:pt x="107" y="230"/>
                      <a:pt x="149" y="268"/>
                      <a:pt x="140" y="320"/>
                    </a:cubicBezTo>
                    <a:cubicBezTo>
                      <a:pt x="130" y="312"/>
                      <a:pt x="122" y="304"/>
                      <a:pt x="124" y="284"/>
                    </a:cubicBezTo>
                    <a:cubicBezTo>
                      <a:pt x="81" y="296"/>
                      <a:pt x="99" y="219"/>
                      <a:pt x="64" y="220"/>
                    </a:cubicBezTo>
                    <a:cubicBezTo>
                      <a:pt x="61" y="207"/>
                      <a:pt x="70" y="207"/>
                      <a:pt x="76" y="204"/>
                    </a:cubicBezTo>
                    <a:cubicBezTo>
                      <a:pt x="74" y="188"/>
                      <a:pt x="59" y="209"/>
                      <a:pt x="56" y="192"/>
                    </a:cubicBezTo>
                    <a:cubicBezTo>
                      <a:pt x="53" y="178"/>
                      <a:pt x="72" y="187"/>
                      <a:pt x="68" y="172"/>
                    </a:cubicBezTo>
                    <a:cubicBezTo>
                      <a:pt x="64" y="161"/>
                      <a:pt x="55" y="178"/>
                      <a:pt x="44" y="172"/>
                    </a:cubicBezTo>
                    <a:cubicBezTo>
                      <a:pt x="33" y="111"/>
                      <a:pt x="6" y="66"/>
                      <a:pt x="0" y="0"/>
                    </a:cubicBezTo>
                    <a:close/>
                    <a:moveTo>
                      <a:pt x="28" y="64"/>
                    </a:moveTo>
                    <a:cubicBezTo>
                      <a:pt x="32" y="64"/>
                      <a:pt x="36" y="64"/>
                      <a:pt x="40" y="64"/>
                    </a:cubicBezTo>
                    <a:cubicBezTo>
                      <a:pt x="41" y="55"/>
                      <a:pt x="37" y="51"/>
                      <a:pt x="28" y="52"/>
                    </a:cubicBezTo>
                    <a:cubicBezTo>
                      <a:pt x="28" y="56"/>
                      <a:pt x="28" y="60"/>
                      <a:pt x="28" y="64"/>
                    </a:cubicBezTo>
                    <a:close/>
                    <a:moveTo>
                      <a:pt x="72" y="128"/>
                    </a:moveTo>
                    <a:cubicBezTo>
                      <a:pt x="75" y="128"/>
                      <a:pt x="77" y="128"/>
                      <a:pt x="80" y="128"/>
                    </a:cubicBezTo>
                    <a:cubicBezTo>
                      <a:pt x="82" y="128"/>
                      <a:pt x="85" y="127"/>
                      <a:pt x="84" y="124"/>
                    </a:cubicBezTo>
                    <a:cubicBezTo>
                      <a:pt x="79" y="124"/>
                      <a:pt x="80" y="117"/>
                      <a:pt x="76" y="116"/>
                    </a:cubicBezTo>
                    <a:cubicBezTo>
                      <a:pt x="76" y="121"/>
                      <a:pt x="71" y="122"/>
                      <a:pt x="72" y="128"/>
                    </a:cubicBezTo>
                    <a:close/>
                    <a:moveTo>
                      <a:pt x="48" y="136"/>
                    </a:moveTo>
                    <a:cubicBezTo>
                      <a:pt x="60" y="142"/>
                      <a:pt x="60" y="118"/>
                      <a:pt x="48" y="124"/>
                    </a:cubicBezTo>
                    <a:cubicBezTo>
                      <a:pt x="48" y="128"/>
                      <a:pt x="48" y="132"/>
                      <a:pt x="48" y="136"/>
                    </a:cubicBezTo>
                    <a:close/>
                    <a:moveTo>
                      <a:pt x="76" y="148"/>
                    </a:moveTo>
                    <a:cubicBezTo>
                      <a:pt x="80" y="148"/>
                      <a:pt x="81" y="151"/>
                      <a:pt x="84" y="152"/>
                    </a:cubicBezTo>
                    <a:cubicBezTo>
                      <a:pt x="84" y="148"/>
                      <a:pt x="87" y="147"/>
                      <a:pt x="88" y="144"/>
                    </a:cubicBezTo>
                    <a:cubicBezTo>
                      <a:pt x="84" y="144"/>
                      <a:pt x="83" y="141"/>
                      <a:pt x="80" y="140"/>
                    </a:cubicBezTo>
                    <a:cubicBezTo>
                      <a:pt x="80" y="144"/>
                      <a:pt x="77" y="145"/>
                      <a:pt x="76" y="148"/>
                    </a:cubicBezTo>
                    <a:close/>
                    <a:moveTo>
                      <a:pt x="56" y="160"/>
                    </a:moveTo>
                    <a:cubicBezTo>
                      <a:pt x="59" y="160"/>
                      <a:pt x="61" y="160"/>
                      <a:pt x="64" y="160"/>
                    </a:cubicBezTo>
                    <a:cubicBezTo>
                      <a:pt x="64" y="157"/>
                      <a:pt x="64" y="155"/>
                      <a:pt x="64" y="152"/>
                    </a:cubicBezTo>
                    <a:cubicBezTo>
                      <a:pt x="61" y="152"/>
                      <a:pt x="59" y="152"/>
                      <a:pt x="56" y="152"/>
                    </a:cubicBezTo>
                    <a:cubicBezTo>
                      <a:pt x="56" y="155"/>
                      <a:pt x="56" y="157"/>
                      <a:pt x="56" y="160"/>
                    </a:cubicBezTo>
                    <a:close/>
                    <a:moveTo>
                      <a:pt x="96" y="168"/>
                    </a:moveTo>
                    <a:cubicBezTo>
                      <a:pt x="83" y="156"/>
                      <a:pt x="84" y="183"/>
                      <a:pt x="96" y="168"/>
                    </a:cubicBezTo>
                    <a:close/>
                    <a:moveTo>
                      <a:pt x="92" y="200"/>
                    </a:moveTo>
                    <a:cubicBezTo>
                      <a:pt x="99" y="200"/>
                      <a:pt x="102" y="197"/>
                      <a:pt x="104" y="192"/>
                    </a:cubicBezTo>
                    <a:cubicBezTo>
                      <a:pt x="98" y="192"/>
                      <a:pt x="90" y="191"/>
                      <a:pt x="92" y="200"/>
                    </a:cubicBezTo>
                    <a:close/>
                    <a:moveTo>
                      <a:pt x="104" y="244"/>
                    </a:moveTo>
                    <a:cubicBezTo>
                      <a:pt x="108" y="244"/>
                      <a:pt x="109" y="247"/>
                      <a:pt x="112" y="248"/>
                    </a:cubicBezTo>
                    <a:cubicBezTo>
                      <a:pt x="112" y="242"/>
                      <a:pt x="113" y="234"/>
                      <a:pt x="104" y="236"/>
                    </a:cubicBezTo>
                    <a:cubicBezTo>
                      <a:pt x="104" y="239"/>
                      <a:pt x="104" y="241"/>
                      <a:pt x="104" y="2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002"/>
              <p:cNvSpPr>
                <a:spLocks noEditPoints="1"/>
              </p:cNvSpPr>
              <p:nvPr/>
            </p:nvSpPr>
            <p:spPr bwMode="auto">
              <a:xfrm>
                <a:off x="2406" y="1891"/>
                <a:ext cx="83" cy="131"/>
              </a:xfrm>
              <a:custGeom>
                <a:avLst/>
                <a:gdLst>
                  <a:gd name="T0" fmla="*/ 200 w 205"/>
                  <a:gd name="T1" fmla="*/ 35 h 324"/>
                  <a:gd name="T2" fmla="*/ 156 w 205"/>
                  <a:gd name="T3" fmla="*/ 143 h 324"/>
                  <a:gd name="T4" fmla="*/ 128 w 205"/>
                  <a:gd name="T5" fmla="*/ 207 h 324"/>
                  <a:gd name="T6" fmla="*/ 108 w 205"/>
                  <a:gd name="T7" fmla="*/ 235 h 324"/>
                  <a:gd name="T8" fmla="*/ 44 w 205"/>
                  <a:gd name="T9" fmla="*/ 299 h 324"/>
                  <a:gd name="T10" fmla="*/ 8 w 205"/>
                  <a:gd name="T11" fmla="*/ 267 h 324"/>
                  <a:gd name="T12" fmla="*/ 40 w 205"/>
                  <a:gd name="T13" fmla="*/ 203 h 324"/>
                  <a:gd name="T14" fmla="*/ 56 w 205"/>
                  <a:gd name="T15" fmla="*/ 179 h 324"/>
                  <a:gd name="T16" fmla="*/ 72 w 205"/>
                  <a:gd name="T17" fmla="*/ 155 h 324"/>
                  <a:gd name="T18" fmla="*/ 92 w 205"/>
                  <a:gd name="T19" fmla="*/ 127 h 324"/>
                  <a:gd name="T20" fmla="*/ 144 w 205"/>
                  <a:gd name="T21" fmla="*/ 59 h 324"/>
                  <a:gd name="T22" fmla="*/ 168 w 205"/>
                  <a:gd name="T23" fmla="*/ 27 h 324"/>
                  <a:gd name="T24" fmla="*/ 148 w 205"/>
                  <a:gd name="T25" fmla="*/ 103 h 324"/>
                  <a:gd name="T26" fmla="*/ 160 w 205"/>
                  <a:gd name="T27" fmla="*/ 99 h 324"/>
                  <a:gd name="T28" fmla="*/ 148 w 205"/>
                  <a:gd name="T29" fmla="*/ 103 h 324"/>
                  <a:gd name="T30" fmla="*/ 116 w 205"/>
                  <a:gd name="T31" fmla="*/ 139 h 324"/>
                  <a:gd name="T32" fmla="*/ 108 w 205"/>
                  <a:gd name="T33" fmla="*/ 131 h 324"/>
                  <a:gd name="T34" fmla="*/ 116 w 205"/>
                  <a:gd name="T35" fmla="*/ 163 h 324"/>
                  <a:gd name="T36" fmla="*/ 112 w 205"/>
                  <a:gd name="T37" fmla="*/ 159 h 324"/>
                  <a:gd name="T38" fmla="*/ 92 w 205"/>
                  <a:gd name="T39" fmla="*/ 159 h 324"/>
                  <a:gd name="T40" fmla="*/ 68 w 205"/>
                  <a:gd name="T41" fmla="*/ 199 h 324"/>
                  <a:gd name="T42" fmla="*/ 72 w 205"/>
                  <a:gd name="T43" fmla="*/ 191 h 324"/>
                  <a:gd name="T44" fmla="*/ 80 w 205"/>
                  <a:gd name="T45" fmla="*/ 223 h 324"/>
                  <a:gd name="T46" fmla="*/ 92 w 205"/>
                  <a:gd name="T47" fmla="*/ 215 h 324"/>
                  <a:gd name="T48" fmla="*/ 80 w 205"/>
                  <a:gd name="T49" fmla="*/ 223 h 324"/>
                  <a:gd name="T50" fmla="*/ 64 w 205"/>
                  <a:gd name="T51" fmla="*/ 227 h 324"/>
                  <a:gd name="T52" fmla="*/ 60 w 205"/>
                  <a:gd name="T53" fmla="*/ 231 h 324"/>
                  <a:gd name="T54" fmla="*/ 72 w 205"/>
                  <a:gd name="T55" fmla="*/ 243 h 324"/>
                  <a:gd name="T56" fmla="*/ 60 w 205"/>
                  <a:gd name="T57" fmla="*/ 251 h 324"/>
                  <a:gd name="T58" fmla="*/ 48 w 205"/>
                  <a:gd name="T59" fmla="*/ 259 h 324"/>
                  <a:gd name="T60" fmla="*/ 40 w 205"/>
                  <a:gd name="T61" fmla="*/ 251 h 324"/>
                  <a:gd name="T62" fmla="*/ 20 w 205"/>
                  <a:gd name="T63" fmla="*/ 291 h 324"/>
                  <a:gd name="T64" fmla="*/ 32 w 205"/>
                  <a:gd name="T65" fmla="*/ 283 h 324"/>
                  <a:gd name="T66" fmla="*/ 20 w 205"/>
                  <a:gd name="T67" fmla="*/ 291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5" h="324">
                    <a:moveTo>
                      <a:pt x="188" y="3"/>
                    </a:moveTo>
                    <a:cubicBezTo>
                      <a:pt x="205" y="0"/>
                      <a:pt x="199" y="22"/>
                      <a:pt x="200" y="35"/>
                    </a:cubicBezTo>
                    <a:cubicBezTo>
                      <a:pt x="170" y="26"/>
                      <a:pt x="197" y="75"/>
                      <a:pt x="164" y="63"/>
                    </a:cubicBezTo>
                    <a:cubicBezTo>
                      <a:pt x="186" y="96"/>
                      <a:pt x="149" y="114"/>
                      <a:pt x="156" y="143"/>
                    </a:cubicBezTo>
                    <a:cubicBezTo>
                      <a:pt x="130" y="139"/>
                      <a:pt x="152" y="184"/>
                      <a:pt x="120" y="175"/>
                    </a:cubicBezTo>
                    <a:cubicBezTo>
                      <a:pt x="117" y="191"/>
                      <a:pt x="133" y="189"/>
                      <a:pt x="128" y="207"/>
                    </a:cubicBezTo>
                    <a:cubicBezTo>
                      <a:pt x="120" y="216"/>
                      <a:pt x="110" y="208"/>
                      <a:pt x="104" y="203"/>
                    </a:cubicBezTo>
                    <a:cubicBezTo>
                      <a:pt x="92" y="215"/>
                      <a:pt x="114" y="217"/>
                      <a:pt x="108" y="235"/>
                    </a:cubicBezTo>
                    <a:cubicBezTo>
                      <a:pt x="79" y="232"/>
                      <a:pt x="82" y="280"/>
                      <a:pt x="44" y="279"/>
                    </a:cubicBezTo>
                    <a:cubicBezTo>
                      <a:pt x="47" y="291"/>
                      <a:pt x="47" y="287"/>
                      <a:pt x="44" y="299"/>
                    </a:cubicBezTo>
                    <a:cubicBezTo>
                      <a:pt x="21" y="302"/>
                      <a:pt x="18" y="324"/>
                      <a:pt x="0" y="303"/>
                    </a:cubicBezTo>
                    <a:cubicBezTo>
                      <a:pt x="6" y="294"/>
                      <a:pt x="10" y="284"/>
                      <a:pt x="8" y="267"/>
                    </a:cubicBezTo>
                    <a:cubicBezTo>
                      <a:pt x="35" y="273"/>
                      <a:pt x="12" y="228"/>
                      <a:pt x="40" y="235"/>
                    </a:cubicBezTo>
                    <a:cubicBezTo>
                      <a:pt x="40" y="224"/>
                      <a:pt x="40" y="214"/>
                      <a:pt x="40" y="203"/>
                    </a:cubicBezTo>
                    <a:cubicBezTo>
                      <a:pt x="47" y="203"/>
                      <a:pt x="53" y="203"/>
                      <a:pt x="60" y="203"/>
                    </a:cubicBezTo>
                    <a:cubicBezTo>
                      <a:pt x="60" y="194"/>
                      <a:pt x="53" y="191"/>
                      <a:pt x="56" y="179"/>
                    </a:cubicBezTo>
                    <a:cubicBezTo>
                      <a:pt x="66" y="181"/>
                      <a:pt x="65" y="172"/>
                      <a:pt x="76" y="175"/>
                    </a:cubicBezTo>
                    <a:cubicBezTo>
                      <a:pt x="78" y="165"/>
                      <a:pt x="69" y="166"/>
                      <a:pt x="72" y="155"/>
                    </a:cubicBezTo>
                    <a:cubicBezTo>
                      <a:pt x="80" y="153"/>
                      <a:pt x="79" y="144"/>
                      <a:pt x="92" y="147"/>
                    </a:cubicBezTo>
                    <a:cubicBezTo>
                      <a:pt x="92" y="140"/>
                      <a:pt x="92" y="134"/>
                      <a:pt x="92" y="127"/>
                    </a:cubicBezTo>
                    <a:cubicBezTo>
                      <a:pt x="119" y="119"/>
                      <a:pt x="112" y="78"/>
                      <a:pt x="148" y="79"/>
                    </a:cubicBezTo>
                    <a:cubicBezTo>
                      <a:pt x="158" y="70"/>
                      <a:pt x="142" y="72"/>
                      <a:pt x="144" y="59"/>
                    </a:cubicBezTo>
                    <a:cubicBezTo>
                      <a:pt x="151" y="55"/>
                      <a:pt x="154" y="48"/>
                      <a:pt x="168" y="51"/>
                    </a:cubicBezTo>
                    <a:cubicBezTo>
                      <a:pt x="168" y="43"/>
                      <a:pt x="168" y="35"/>
                      <a:pt x="168" y="27"/>
                    </a:cubicBezTo>
                    <a:cubicBezTo>
                      <a:pt x="181" y="25"/>
                      <a:pt x="191" y="21"/>
                      <a:pt x="188" y="3"/>
                    </a:cubicBezTo>
                    <a:close/>
                    <a:moveTo>
                      <a:pt x="148" y="103"/>
                    </a:moveTo>
                    <a:cubicBezTo>
                      <a:pt x="152" y="103"/>
                      <a:pt x="153" y="106"/>
                      <a:pt x="156" y="107"/>
                    </a:cubicBezTo>
                    <a:cubicBezTo>
                      <a:pt x="156" y="103"/>
                      <a:pt x="159" y="102"/>
                      <a:pt x="160" y="99"/>
                    </a:cubicBezTo>
                    <a:cubicBezTo>
                      <a:pt x="156" y="99"/>
                      <a:pt x="155" y="96"/>
                      <a:pt x="152" y="95"/>
                    </a:cubicBezTo>
                    <a:cubicBezTo>
                      <a:pt x="152" y="99"/>
                      <a:pt x="149" y="100"/>
                      <a:pt x="148" y="103"/>
                    </a:cubicBezTo>
                    <a:close/>
                    <a:moveTo>
                      <a:pt x="108" y="139"/>
                    </a:moveTo>
                    <a:cubicBezTo>
                      <a:pt x="111" y="139"/>
                      <a:pt x="113" y="139"/>
                      <a:pt x="116" y="139"/>
                    </a:cubicBezTo>
                    <a:cubicBezTo>
                      <a:pt x="116" y="136"/>
                      <a:pt x="116" y="134"/>
                      <a:pt x="116" y="131"/>
                    </a:cubicBezTo>
                    <a:cubicBezTo>
                      <a:pt x="113" y="131"/>
                      <a:pt x="111" y="131"/>
                      <a:pt x="108" y="131"/>
                    </a:cubicBezTo>
                    <a:cubicBezTo>
                      <a:pt x="108" y="134"/>
                      <a:pt x="108" y="136"/>
                      <a:pt x="108" y="139"/>
                    </a:cubicBezTo>
                    <a:close/>
                    <a:moveTo>
                      <a:pt x="116" y="163"/>
                    </a:moveTo>
                    <a:cubicBezTo>
                      <a:pt x="119" y="163"/>
                      <a:pt x="121" y="163"/>
                      <a:pt x="124" y="163"/>
                    </a:cubicBezTo>
                    <a:cubicBezTo>
                      <a:pt x="130" y="153"/>
                      <a:pt x="110" y="151"/>
                      <a:pt x="112" y="159"/>
                    </a:cubicBezTo>
                    <a:cubicBezTo>
                      <a:pt x="114" y="159"/>
                      <a:pt x="117" y="160"/>
                      <a:pt x="116" y="163"/>
                    </a:cubicBezTo>
                    <a:close/>
                    <a:moveTo>
                      <a:pt x="92" y="159"/>
                    </a:moveTo>
                    <a:cubicBezTo>
                      <a:pt x="89" y="183"/>
                      <a:pt x="110" y="162"/>
                      <a:pt x="92" y="159"/>
                    </a:cubicBezTo>
                    <a:close/>
                    <a:moveTo>
                      <a:pt x="68" y="199"/>
                    </a:moveTo>
                    <a:cubicBezTo>
                      <a:pt x="74" y="199"/>
                      <a:pt x="82" y="200"/>
                      <a:pt x="80" y="191"/>
                    </a:cubicBezTo>
                    <a:cubicBezTo>
                      <a:pt x="77" y="191"/>
                      <a:pt x="75" y="191"/>
                      <a:pt x="72" y="191"/>
                    </a:cubicBezTo>
                    <a:cubicBezTo>
                      <a:pt x="72" y="195"/>
                      <a:pt x="69" y="196"/>
                      <a:pt x="68" y="199"/>
                    </a:cubicBezTo>
                    <a:close/>
                    <a:moveTo>
                      <a:pt x="80" y="223"/>
                    </a:moveTo>
                    <a:cubicBezTo>
                      <a:pt x="83" y="223"/>
                      <a:pt x="85" y="223"/>
                      <a:pt x="88" y="223"/>
                    </a:cubicBezTo>
                    <a:cubicBezTo>
                      <a:pt x="88" y="219"/>
                      <a:pt x="91" y="218"/>
                      <a:pt x="92" y="215"/>
                    </a:cubicBezTo>
                    <a:cubicBezTo>
                      <a:pt x="87" y="215"/>
                      <a:pt x="86" y="210"/>
                      <a:pt x="80" y="211"/>
                    </a:cubicBezTo>
                    <a:cubicBezTo>
                      <a:pt x="80" y="215"/>
                      <a:pt x="80" y="219"/>
                      <a:pt x="80" y="223"/>
                    </a:cubicBezTo>
                    <a:close/>
                    <a:moveTo>
                      <a:pt x="60" y="231"/>
                    </a:moveTo>
                    <a:cubicBezTo>
                      <a:pt x="60" y="229"/>
                      <a:pt x="61" y="226"/>
                      <a:pt x="64" y="227"/>
                    </a:cubicBezTo>
                    <a:cubicBezTo>
                      <a:pt x="64" y="222"/>
                      <a:pt x="63" y="218"/>
                      <a:pt x="56" y="219"/>
                    </a:cubicBezTo>
                    <a:cubicBezTo>
                      <a:pt x="57" y="224"/>
                      <a:pt x="55" y="230"/>
                      <a:pt x="60" y="231"/>
                    </a:cubicBezTo>
                    <a:close/>
                    <a:moveTo>
                      <a:pt x="60" y="251"/>
                    </a:moveTo>
                    <a:cubicBezTo>
                      <a:pt x="66" y="251"/>
                      <a:pt x="74" y="252"/>
                      <a:pt x="72" y="243"/>
                    </a:cubicBezTo>
                    <a:cubicBezTo>
                      <a:pt x="69" y="243"/>
                      <a:pt x="67" y="243"/>
                      <a:pt x="64" y="243"/>
                    </a:cubicBezTo>
                    <a:cubicBezTo>
                      <a:pt x="64" y="247"/>
                      <a:pt x="61" y="248"/>
                      <a:pt x="60" y="251"/>
                    </a:cubicBezTo>
                    <a:close/>
                    <a:moveTo>
                      <a:pt x="40" y="259"/>
                    </a:moveTo>
                    <a:cubicBezTo>
                      <a:pt x="43" y="259"/>
                      <a:pt x="45" y="259"/>
                      <a:pt x="48" y="259"/>
                    </a:cubicBezTo>
                    <a:cubicBezTo>
                      <a:pt x="48" y="256"/>
                      <a:pt x="48" y="254"/>
                      <a:pt x="48" y="251"/>
                    </a:cubicBezTo>
                    <a:cubicBezTo>
                      <a:pt x="45" y="251"/>
                      <a:pt x="43" y="251"/>
                      <a:pt x="40" y="251"/>
                    </a:cubicBezTo>
                    <a:cubicBezTo>
                      <a:pt x="40" y="254"/>
                      <a:pt x="40" y="256"/>
                      <a:pt x="40" y="259"/>
                    </a:cubicBezTo>
                    <a:close/>
                    <a:moveTo>
                      <a:pt x="20" y="291"/>
                    </a:moveTo>
                    <a:cubicBezTo>
                      <a:pt x="23" y="291"/>
                      <a:pt x="25" y="291"/>
                      <a:pt x="28" y="291"/>
                    </a:cubicBezTo>
                    <a:cubicBezTo>
                      <a:pt x="28" y="287"/>
                      <a:pt x="31" y="286"/>
                      <a:pt x="32" y="283"/>
                    </a:cubicBezTo>
                    <a:cubicBezTo>
                      <a:pt x="27" y="283"/>
                      <a:pt x="26" y="278"/>
                      <a:pt x="20" y="279"/>
                    </a:cubicBezTo>
                    <a:cubicBezTo>
                      <a:pt x="20" y="283"/>
                      <a:pt x="20" y="287"/>
                      <a:pt x="20" y="29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003"/>
              <p:cNvSpPr>
                <a:spLocks noEditPoints="1"/>
              </p:cNvSpPr>
              <p:nvPr/>
            </p:nvSpPr>
            <p:spPr bwMode="auto">
              <a:xfrm>
                <a:off x="1316" y="1927"/>
                <a:ext cx="78" cy="123"/>
              </a:xfrm>
              <a:custGeom>
                <a:avLst/>
                <a:gdLst>
                  <a:gd name="T0" fmla="*/ 28 w 193"/>
                  <a:gd name="T1" fmla="*/ 41 h 303"/>
                  <a:gd name="T2" fmla="*/ 92 w 193"/>
                  <a:gd name="T3" fmla="*/ 97 h 303"/>
                  <a:gd name="T4" fmla="*/ 152 w 193"/>
                  <a:gd name="T5" fmla="*/ 145 h 303"/>
                  <a:gd name="T6" fmla="*/ 192 w 193"/>
                  <a:gd name="T7" fmla="*/ 209 h 303"/>
                  <a:gd name="T8" fmla="*/ 168 w 193"/>
                  <a:gd name="T9" fmla="*/ 273 h 303"/>
                  <a:gd name="T10" fmla="*/ 160 w 193"/>
                  <a:gd name="T11" fmla="*/ 301 h 303"/>
                  <a:gd name="T12" fmla="*/ 104 w 193"/>
                  <a:gd name="T13" fmla="*/ 233 h 303"/>
                  <a:gd name="T14" fmla="*/ 92 w 193"/>
                  <a:gd name="T15" fmla="*/ 221 h 303"/>
                  <a:gd name="T16" fmla="*/ 28 w 193"/>
                  <a:gd name="T17" fmla="*/ 125 h 303"/>
                  <a:gd name="T18" fmla="*/ 4 w 193"/>
                  <a:gd name="T19" fmla="*/ 33 h 303"/>
                  <a:gd name="T20" fmla="*/ 36 w 193"/>
                  <a:gd name="T21" fmla="*/ 53 h 303"/>
                  <a:gd name="T22" fmla="*/ 64 w 193"/>
                  <a:gd name="T23" fmla="*/ 81 h 303"/>
                  <a:gd name="T24" fmla="*/ 72 w 193"/>
                  <a:gd name="T25" fmla="*/ 73 h 303"/>
                  <a:gd name="T26" fmla="*/ 64 w 193"/>
                  <a:gd name="T27" fmla="*/ 81 h 303"/>
                  <a:gd name="T28" fmla="*/ 80 w 193"/>
                  <a:gd name="T29" fmla="*/ 105 h 303"/>
                  <a:gd name="T30" fmla="*/ 72 w 193"/>
                  <a:gd name="T31" fmla="*/ 97 h 303"/>
                  <a:gd name="T32" fmla="*/ 100 w 193"/>
                  <a:gd name="T33" fmla="*/ 125 h 303"/>
                  <a:gd name="T34" fmla="*/ 112 w 193"/>
                  <a:gd name="T35" fmla="*/ 117 h 303"/>
                  <a:gd name="T36" fmla="*/ 100 w 193"/>
                  <a:gd name="T37" fmla="*/ 125 h 303"/>
                  <a:gd name="T38" fmla="*/ 84 w 193"/>
                  <a:gd name="T39" fmla="*/ 129 h 303"/>
                  <a:gd name="T40" fmla="*/ 76 w 193"/>
                  <a:gd name="T41" fmla="*/ 121 h 303"/>
                  <a:gd name="T42" fmla="*/ 52 w 193"/>
                  <a:gd name="T43" fmla="*/ 133 h 303"/>
                  <a:gd name="T44" fmla="*/ 64 w 193"/>
                  <a:gd name="T45" fmla="*/ 129 h 303"/>
                  <a:gd name="T46" fmla="*/ 52 w 193"/>
                  <a:gd name="T47" fmla="*/ 133 h 303"/>
                  <a:gd name="T48" fmla="*/ 92 w 193"/>
                  <a:gd name="T49" fmla="*/ 153 h 303"/>
                  <a:gd name="T50" fmla="*/ 84 w 193"/>
                  <a:gd name="T51" fmla="*/ 145 h 303"/>
                  <a:gd name="T52" fmla="*/ 148 w 193"/>
                  <a:gd name="T53" fmla="*/ 165 h 303"/>
                  <a:gd name="T54" fmla="*/ 148 w 193"/>
                  <a:gd name="T55" fmla="*/ 165 h 303"/>
                  <a:gd name="T56" fmla="*/ 120 w 193"/>
                  <a:gd name="T57" fmla="*/ 169 h 303"/>
                  <a:gd name="T58" fmla="*/ 112 w 193"/>
                  <a:gd name="T59" fmla="*/ 161 h 303"/>
                  <a:gd name="T60" fmla="*/ 144 w 193"/>
                  <a:gd name="T61" fmla="*/ 189 h 303"/>
                  <a:gd name="T62" fmla="*/ 148 w 193"/>
                  <a:gd name="T63" fmla="*/ 177 h 303"/>
                  <a:gd name="T64" fmla="*/ 136 w 193"/>
                  <a:gd name="T65" fmla="*/ 213 h 303"/>
                  <a:gd name="T66" fmla="*/ 136 w 193"/>
                  <a:gd name="T67" fmla="*/ 213 h 303"/>
                  <a:gd name="T68" fmla="*/ 164 w 193"/>
                  <a:gd name="T69" fmla="*/ 233 h 303"/>
                  <a:gd name="T70" fmla="*/ 156 w 193"/>
                  <a:gd name="T71" fmla="*/ 225 h 303"/>
                  <a:gd name="T72" fmla="*/ 132 w 193"/>
                  <a:gd name="T73" fmla="*/ 241 h 303"/>
                  <a:gd name="T74" fmla="*/ 140 w 193"/>
                  <a:gd name="T75" fmla="*/ 233 h 303"/>
                  <a:gd name="T76" fmla="*/ 132 w 193"/>
                  <a:gd name="T77" fmla="*/ 241 h 303"/>
                  <a:gd name="T78" fmla="*/ 172 w 193"/>
                  <a:gd name="T79" fmla="*/ 25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3" h="303">
                    <a:moveTo>
                      <a:pt x="0" y="9"/>
                    </a:moveTo>
                    <a:cubicBezTo>
                      <a:pt x="13" y="0"/>
                      <a:pt x="29" y="22"/>
                      <a:pt x="28" y="41"/>
                    </a:cubicBezTo>
                    <a:cubicBezTo>
                      <a:pt x="47" y="34"/>
                      <a:pt x="55" y="44"/>
                      <a:pt x="60" y="61"/>
                    </a:cubicBezTo>
                    <a:cubicBezTo>
                      <a:pt x="83" y="52"/>
                      <a:pt x="90" y="74"/>
                      <a:pt x="92" y="97"/>
                    </a:cubicBezTo>
                    <a:cubicBezTo>
                      <a:pt x="91" y="106"/>
                      <a:pt x="106" y="99"/>
                      <a:pt x="112" y="101"/>
                    </a:cubicBezTo>
                    <a:cubicBezTo>
                      <a:pt x="125" y="116"/>
                      <a:pt x="122" y="147"/>
                      <a:pt x="152" y="145"/>
                    </a:cubicBezTo>
                    <a:cubicBezTo>
                      <a:pt x="165" y="161"/>
                      <a:pt x="168" y="188"/>
                      <a:pt x="176" y="209"/>
                    </a:cubicBezTo>
                    <a:cubicBezTo>
                      <a:pt x="183" y="213"/>
                      <a:pt x="189" y="197"/>
                      <a:pt x="192" y="209"/>
                    </a:cubicBezTo>
                    <a:cubicBezTo>
                      <a:pt x="172" y="224"/>
                      <a:pt x="193" y="249"/>
                      <a:pt x="184" y="273"/>
                    </a:cubicBezTo>
                    <a:cubicBezTo>
                      <a:pt x="173" y="273"/>
                      <a:pt x="176" y="266"/>
                      <a:pt x="168" y="273"/>
                    </a:cubicBezTo>
                    <a:cubicBezTo>
                      <a:pt x="165" y="286"/>
                      <a:pt x="174" y="286"/>
                      <a:pt x="180" y="289"/>
                    </a:cubicBezTo>
                    <a:cubicBezTo>
                      <a:pt x="176" y="296"/>
                      <a:pt x="173" y="303"/>
                      <a:pt x="160" y="301"/>
                    </a:cubicBezTo>
                    <a:cubicBezTo>
                      <a:pt x="157" y="297"/>
                      <a:pt x="156" y="292"/>
                      <a:pt x="156" y="285"/>
                    </a:cubicBezTo>
                    <a:cubicBezTo>
                      <a:pt x="128" y="279"/>
                      <a:pt x="128" y="244"/>
                      <a:pt x="104" y="233"/>
                    </a:cubicBezTo>
                    <a:cubicBezTo>
                      <a:pt x="102" y="223"/>
                      <a:pt x="111" y="224"/>
                      <a:pt x="108" y="213"/>
                    </a:cubicBezTo>
                    <a:cubicBezTo>
                      <a:pt x="102" y="215"/>
                      <a:pt x="105" y="226"/>
                      <a:pt x="92" y="221"/>
                    </a:cubicBezTo>
                    <a:cubicBezTo>
                      <a:pt x="75" y="210"/>
                      <a:pt x="83" y="174"/>
                      <a:pt x="52" y="177"/>
                    </a:cubicBezTo>
                    <a:cubicBezTo>
                      <a:pt x="44" y="160"/>
                      <a:pt x="43" y="135"/>
                      <a:pt x="28" y="125"/>
                    </a:cubicBezTo>
                    <a:cubicBezTo>
                      <a:pt x="29" y="102"/>
                      <a:pt x="20" y="64"/>
                      <a:pt x="12" y="37"/>
                    </a:cubicBezTo>
                    <a:cubicBezTo>
                      <a:pt x="11" y="34"/>
                      <a:pt x="4" y="33"/>
                      <a:pt x="4" y="33"/>
                    </a:cubicBezTo>
                    <a:cubicBezTo>
                      <a:pt x="3" y="26"/>
                      <a:pt x="18" y="6"/>
                      <a:pt x="0" y="9"/>
                    </a:cubicBezTo>
                    <a:close/>
                    <a:moveTo>
                      <a:pt x="36" y="53"/>
                    </a:moveTo>
                    <a:cubicBezTo>
                      <a:pt x="32" y="76"/>
                      <a:pt x="53" y="55"/>
                      <a:pt x="36" y="53"/>
                    </a:cubicBezTo>
                    <a:close/>
                    <a:moveTo>
                      <a:pt x="64" y="81"/>
                    </a:moveTo>
                    <a:cubicBezTo>
                      <a:pt x="67" y="81"/>
                      <a:pt x="69" y="81"/>
                      <a:pt x="72" y="81"/>
                    </a:cubicBezTo>
                    <a:cubicBezTo>
                      <a:pt x="72" y="78"/>
                      <a:pt x="72" y="76"/>
                      <a:pt x="72" y="73"/>
                    </a:cubicBezTo>
                    <a:cubicBezTo>
                      <a:pt x="69" y="73"/>
                      <a:pt x="67" y="73"/>
                      <a:pt x="64" y="73"/>
                    </a:cubicBezTo>
                    <a:cubicBezTo>
                      <a:pt x="64" y="76"/>
                      <a:pt x="64" y="78"/>
                      <a:pt x="64" y="81"/>
                    </a:cubicBezTo>
                    <a:close/>
                    <a:moveTo>
                      <a:pt x="72" y="105"/>
                    </a:moveTo>
                    <a:cubicBezTo>
                      <a:pt x="75" y="105"/>
                      <a:pt x="77" y="105"/>
                      <a:pt x="80" y="105"/>
                    </a:cubicBezTo>
                    <a:cubicBezTo>
                      <a:pt x="80" y="102"/>
                      <a:pt x="80" y="100"/>
                      <a:pt x="80" y="97"/>
                    </a:cubicBezTo>
                    <a:cubicBezTo>
                      <a:pt x="77" y="97"/>
                      <a:pt x="75" y="97"/>
                      <a:pt x="72" y="97"/>
                    </a:cubicBezTo>
                    <a:cubicBezTo>
                      <a:pt x="72" y="100"/>
                      <a:pt x="72" y="102"/>
                      <a:pt x="72" y="105"/>
                    </a:cubicBezTo>
                    <a:close/>
                    <a:moveTo>
                      <a:pt x="100" y="125"/>
                    </a:moveTo>
                    <a:cubicBezTo>
                      <a:pt x="103" y="125"/>
                      <a:pt x="105" y="125"/>
                      <a:pt x="108" y="125"/>
                    </a:cubicBezTo>
                    <a:cubicBezTo>
                      <a:pt x="108" y="121"/>
                      <a:pt x="111" y="120"/>
                      <a:pt x="112" y="117"/>
                    </a:cubicBezTo>
                    <a:cubicBezTo>
                      <a:pt x="107" y="117"/>
                      <a:pt x="106" y="112"/>
                      <a:pt x="100" y="113"/>
                    </a:cubicBezTo>
                    <a:cubicBezTo>
                      <a:pt x="100" y="117"/>
                      <a:pt x="100" y="121"/>
                      <a:pt x="100" y="125"/>
                    </a:cubicBezTo>
                    <a:close/>
                    <a:moveTo>
                      <a:pt x="76" y="129"/>
                    </a:moveTo>
                    <a:cubicBezTo>
                      <a:pt x="79" y="129"/>
                      <a:pt x="81" y="129"/>
                      <a:pt x="84" y="129"/>
                    </a:cubicBezTo>
                    <a:cubicBezTo>
                      <a:pt x="84" y="126"/>
                      <a:pt x="84" y="124"/>
                      <a:pt x="84" y="121"/>
                    </a:cubicBezTo>
                    <a:cubicBezTo>
                      <a:pt x="81" y="121"/>
                      <a:pt x="79" y="121"/>
                      <a:pt x="76" y="121"/>
                    </a:cubicBezTo>
                    <a:cubicBezTo>
                      <a:pt x="76" y="124"/>
                      <a:pt x="76" y="126"/>
                      <a:pt x="76" y="129"/>
                    </a:cubicBezTo>
                    <a:close/>
                    <a:moveTo>
                      <a:pt x="52" y="133"/>
                    </a:moveTo>
                    <a:cubicBezTo>
                      <a:pt x="56" y="133"/>
                      <a:pt x="57" y="136"/>
                      <a:pt x="60" y="137"/>
                    </a:cubicBezTo>
                    <a:cubicBezTo>
                      <a:pt x="60" y="133"/>
                      <a:pt x="63" y="132"/>
                      <a:pt x="64" y="129"/>
                    </a:cubicBezTo>
                    <a:cubicBezTo>
                      <a:pt x="60" y="129"/>
                      <a:pt x="59" y="126"/>
                      <a:pt x="56" y="125"/>
                    </a:cubicBezTo>
                    <a:cubicBezTo>
                      <a:pt x="56" y="129"/>
                      <a:pt x="53" y="130"/>
                      <a:pt x="52" y="133"/>
                    </a:cubicBezTo>
                    <a:close/>
                    <a:moveTo>
                      <a:pt x="84" y="153"/>
                    </a:moveTo>
                    <a:cubicBezTo>
                      <a:pt x="87" y="153"/>
                      <a:pt x="89" y="153"/>
                      <a:pt x="92" y="153"/>
                    </a:cubicBezTo>
                    <a:cubicBezTo>
                      <a:pt x="92" y="150"/>
                      <a:pt x="92" y="148"/>
                      <a:pt x="92" y="145"/>
                    </a:cubicBezTo>
                    <a:cubicBezTo>
                      <a:pt x="89" y="145"/>
                      <a:pt x="87" y="145"/>
                      <a:pt x="84" y="145"/>
                    </a:cubicBezTo>
                    <a:cubicBezTo>
                      <a:pt x="84" y="148"/>
                      <a:pt x="84" y="150"/>
                      <a:pt x="84" y="153"/>
                    </a:cubicBezTo>
                    <a:close/>
                    <a:moveTo>
                      <a:pt x="148" y="165"/>
                    </a:moveTo>
                    <a:cubicBezTo>
                      <a:pt x="148" y="158"/>
                      <a:pt x="145" y="155"/>
                      <a:pt x="140" y="153"/>
                    </a:cubicBezTo>
                    <a:cubicBezTo>
                      <a:pt x="134" y="159"/>
                      <a:pt x="134" y="168"/>
                      <a:pt x="148" y="165"/>
                    </a:cubicBezTo>
                    <a:close/>
                    <a:moveTo>
                      <a:pt x="112" y="169"/>
                    </a:moveTo>
                    <a:cubicBezTo>
                      <a:pt x="115" y="169"/>
                      <a:pt x="117" y="169"/>
                      <a:pt x="120" y="169"/>
                    </a:cubicBezTo>
                    <a:cubicBezTo>
                      <a:pt x="120" y="166"/>
                      <a:pt x="120" y="164"/>
                      <a:pt x="120" y="161"/>
                    </a:cubicBezTo>
                    <a:cubicBezTo>
                      <a:pt x="117" y="161"/>
                      <a:pt x="115" y="161"/>
                      <a:pt x="112" y="161"/>
                    </a:cubicBezTo>
                    <a:cubicBezTo>
                      <a:pt x="112" y="164"/>
                      <a:pt x="112" y="166"/>
                      <a:pt x="112" y="169"/>
                    </a:cubicBezTo>
                    <a:close/>
                    <a:moveTo>
                      <a:pt x="144" y="189"/>
                    </a:moveTo>
                    <a:cubicBezTo>
                      <a:pt x="147" y="189"/>
                      <a:pt x="149" y="189"/>
                      <a:pt x="152" y="189"/>
                    </a:cubicBezTo>
                    <a:cubicBezTo>
                      <a:pt x="156" y="183"/>
                      <a:pt x="156" y="179"/>
                      <a:pt x="148" y="177"/>
                    </a:cubicBezTo>
                    <a:cubicBezTo>
                      <a:pt x="148" y="182"/>
                      <a:pt x="143" y="183"/>
                      <a:pt x="144" y="189"/>
                    </a:cubicBezTo>
                    <a:close/>
                    <a:moveTo>
                      <a:pt x="136" y="213"/>
                    </a:moveTo>
                    <a:cubicBezTo>
                      <a:pt x="131" y="213"/>
                      <a:pt x="130" y="208"/>
                      <a:pt x="124" y="209"/>
                    </a:cubicBezTo>
                    <a:cubicBezTo>
                      <a:pt x="118" y="219"/>
                      <a:pt x="138" y="221"/>
                      <a:pt x="136" y="213"/>
                    </a:cubicBezTo>
                    <a:close/>
                    <a:moveTo>
                      <a:pt x="156" y="233"/>
                    </a:moveTo>
                    <a:cubicBezTo>
                      <a:pt x="159" y="233"/>
                      <a:pt x="161" y="233"/>
                      <a:pt x="164" y="233"/>
                    </a:cubicBezTo>
                    <a:cubicBezTo>
                      <a:pt x="164" y="230"/>
                      <a:pt x="164" y="228"/>
                      <a:pt x="164" y="225"/>
                    </a:cubicBezTo>
                    <a:cubicBezTo>
                      <a:pt x="161" y="225"/>
                      <a:pt x="159" y="225"/>
                      <a:pt x="156" y="225"/>
                    </a:cubicBezTo>
                    <a:cubicBezTo>
                      <a:pt x="156" y="228"/>
                      <a:pt x="156" y="230"/>
                      <a:pt x="156" y="233"/>
                    </a:cubicBezTo>
                    <a:close/>
                    <a:moveTo>
                      <a:pt x="132" y="241"/>
                    </a:moveTo>
                    <a:cubicBezTo>
                      <a:pt x="135" y="241"/>
                      <a:pt x="137" y="241"/>
                      <a:pt x="140" y="241"/>
                    </a:cubicBezTo>
                    <a:cubicBezTo>
                      <a:pt x="140" y="238"/>
                      <a:pt x="140" y="236"/>
                      <a:pt x="140" y="233"/>
                    </a:cubicBezTo>
                    <a:cubicBezTo>
                      <a:pt x="137" y="233"/>
                      <a:pt x="135" y="233"/>
                      <a:pt x="132" y="233"/>
                    </a:cubicBezTo>
                    <a:cubicBezTo>
                      <a:pt x="132" y="236"/>
                      <a:pt x="132" y="238"/>
                      <a:pt x="132" y="241"/>
                    </a:cubicBezTo>
                    <a:close/>
                    <a:moveTo>
                      <a:pt x="172" y="261"/>
                    </a:moveTo>
                    <a:cubicBezTo>
                      <a:pt x="172" y="258"/>
                      <a:pt x="172" y="256"/>
                      <a:pt x="172" y="253"/>
                    </a:cubicBezTo>
                    <a:cubicBezTo>
                      <a:pt x="165" y="240"/>
                      <a:pt x="152" y="265"/>
                      <a:pt x="172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004"/>
              <p:cNvSpPr>
                <a:spLocks noEditPoints="1"/>
              </p:cNvSpPr>
              <p:nvPr/>
            </p:nvSpPr>
            <p:spPr bwMode="auto">
              <a:xfrm>
                <a:off x="6144" y="1832"/>
                <a:ext cx="70" cy="421"/>
              </a:xfrm>
              <a:custGeom>
                <a:avLst/>
                <a:gdLst>
                  <a:gd name="T0" fmla="*/ 83 w 173"/>
                  <a:gd name="T1" fmla="*/ 0 h 1039"/>
                  <a:gd name="T2" fmla="*/ 159 w 173"/>
                  <a:gd name="T3" fmla="*/ 20 h 1039"/>
                  <a:gd name="T4" fmla="*/ 151 w 173"/>
                  <a:gd name="T5" fmla="*/ 208 h 1039"/>
                  <a:gd name="T6" fmla="*/ 135 w 173"/>
                  <a:gd name="T7" fmla="*/ 220 h 1039"/>
                  <a:gd name="T8" fmla="*/ 135 w 173"/>
                  <a:gd name="T9" fmla="*/ 440 h 1039"/>
                  <a:gd name="T10" fmla="*/ 123 w 173"/>
                  <a:gd name="T11" fmla="*/ 460 h 1039"/>
                  <a:gd name="T12" fmla="*/ 119 w 173"/>
                  <a:gd name="T13" fmla="*/ 552 h 1039"/>
                  <a:gd name="T14" fmla="*/ 127 w 173"/>
                  <a:gd name="T15" fmla="*/ 588 h 1039"/>
                  <a:gd name="T16" fmla="*/ 119 w 173"/>
                  <a:gd name="T17" fmla="*/ 608 h 1039"/>
                  <a:gd name="T18" fmla="*/ 123 w 173"/>
                  <a:gd name="T19" fmla="*/ 644 h 1039"/>
                  <a:gd name="T20" fmla="*/ 107 w 173"/>
                  <a:gd name="T21" fmla="*/ 688 h 1039"/>
                  <a:gd name="T22" fmla="*/ 107 w 173"/>
                  <a:gd name="T23" fmla="*/ 804 h 1039"/>
                  <a:gd name="T24" fmla="*/ 91 w 173"/>
                  <a:gd name="T25" fmla="*/ 820 h 1039"/>
                  <a:gd name="T26" fmla="*/ 91 w 173"/>
                  <a:gd name="T27" fmla="*/ 1032 h 1039"/>
                  <a:gd name="T28" fmla="*/ 35 w 173"/>
                  <a:gd name="T29" fmla="*/ 1036 h 1039"/>
                  <a:gd name="T30" fmla="*/ 19 w 173"/>
                  <a:gd name="T31" fmla="*/ 1016 h 1039"/>
                  <a:gd name="T32" fmla="*/ 3 w 173"/>
                  <a:gd name="T33" fmla="*/ 1024 h 1039"/>
                  <a:gd name="T34" fmla="*/ 15 w 173"/>
                  <a:gd name="T35" fmla="*/ 996 h 1039"/>
                  <a:gd name="T36" fmla="*/ 15 w 173"/>
                  <a:gd name="T37" fmla="*/ 884 h 1039"/>
                  <a:gd name="T38" fmla="*/ 31 w 173"/>
                  <a:gd name="T39" fmla="*/ 868 h 1039"/>
                  <a:gd name="T40" fmla="*/ 31 w 173"/>
                  <a:gd name="T41" fmla="*/ 788 h 1039"/>
                  <a:gd name="T42" fmla="*/ 39 w 173"/>
                  <a:gd name="T43" fmla="*/ 712 h 1039"/>
                  <a:gd name="T44" fmla="*/ 35 w 173"/>
                  <a:gd name="T45" fmla="*/ 484 h 1039"/>
                  <a:gd name="T46" fmla="*/ 51 w 173"/>
                  <a:gd name="T47" fmla="*/ 456 h 1039"/>
                  <a:gd name="T48" fmla="*/ 43 w 173"/>
                  <a:gd name="T49" fmla="*/ 420 h 1039"/>
                  <a:gd name="T50" fmla="*/ 59 w 173"/>
                  <a:gd name="T51" fmla="*/ 400 h 1039"/>
                  <a:gd name="T52" fmla="*/ 59 w 173"/>
                  <a:gd name="T53" fmla="*/ 284 h 1039"/>
                  <a:gd name="T54" fmla="*/ 75 w 173"/>
                  <a:gd name="T55" fmla="*/ 272 h 1039"/>
                  <a:gd name="T56" fmla="*/ 79 w 173"/>
                  <a:gd name="T57" fmla="*/ 192 h 1039"/>
                  <a:gd name="T58" fmla="*/ 63 w 173"/>
                  <a:gd name="T59" fmla="*/ 108 h 1039"/>
                  <a:gd name="T60" fmla="*/ 79 w 173"/>
                  <a:gd name="T61" fmla="*/ 92 h 1039"/>
                  <a:gd name="T62" fmla="*/ 83 w 173"/>
                  <a:gd name="T63" fmla="*/ 0 h 1039"/>
                  <a:gd name="T64" fmla="*/ 43 w 173"/>
                  <a:gd name="T65" fmla="*/ 480 h 1039"/>
                  <a:gd name="T66" fmla="*/ 51 w 173"/>
                  <a:gd name="T67" fmla="*/ 480 h 1039"/>
                  <a:gd name="T68" fmla="*/ 51 w 173"/>
                  <a:gd name="T69" fmla="*/ 472 h 1039"/>
                  <a:gd name="T70" fmla="*/ 43 w 173"/>
                  <a:gd name="T71" fmla="*/ 472 h 1039"/>
                  <a:gd name="T72" fmla="*/ 43 w 173"/>
                  <a:gd name="T73" fmla="*/ 480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3" h="1039">
                    <a:moveTo>
                      <a:pt x="83" y="0"/>
                    </a:moveTo>
                    <a:cubicBezTo>
                      <a:pt x="113" y="5"/>
                      <a:pt x="130" y="24"/>
                      <a:pt x="159" y="20"/>
                    </a:cubicBezTo>
                    <a:cubicBezTo>
                      <a:pt x="173" y="86"/>
                      <a:pt x="148" y="133"/>
                      <a:pt x="151" y="208"/>
                    </a:cubicBezTo>
                    <a:cubicBezTo>
                      <a:pt x="143" y="210"/>
                      <a:pt x="148" y="224"/>
                      <a:pt x="135" y="220"/>
                    </a:cubicBezTo>
                    <a:cubicBezTo>
                      <a:pt x="163" y="289"/>
                      <a:pt x="124" y="368"/>
                      <a:pt x="135" y="440"/>
                    </a:cubicBezTo>
                    <a:cubicBezTo>
                      <a:pt x="134" y="449"/>
                      <a:pt x="121" y="447"/>
                      <a:pt x="123" y="460"/>
                    </a:cubicBezTo>
                    <a:cubicBezTo>
                      <a:pt x="132" y="487"/>
                      <a:pt x="118" y="520"/>
                      <a:pt x="119" y="552"/>
                    </a:cubicBezTo>
                    <a:cubicBezTo>
                      <a:pt x="120" y="564"/>
                      <a:pt x="127" y="576"/>
                      <a:pt x="127" y="588"/>
                    </a:cubicBezTo>
                    <a:cubicBezTo>
                      <a:pt x="127" y="594"/>
                      <a:pt x="120" y="600"/>
                      <a:pt x="119" y="608"/>
                    </a:cubicBezTo>
                    <a:cubicBezTo>
                      <a:pt x="117" y="620"/>
                      <a:pt x="124" y="636"/>
                      <a:pt x="123" y="644"/>
                    </a:cubicBezTo>
                    <a:cubicBezTo>
                      <a:pt x="121" y="659"/>
                      <a:pt x="109" y="673"/>
                      <a:pt x="107" y="688"/>
                    </a:cubicBezTo>
                    <a:cubicBezTo>
                      <a:pt x="102" y="723"/>
                      <a:pt x="111" y="761"/>
                      <a:pt x="107" y="804"/>
                    </a:cubicBezTo>
                    <a:cubicBezTo>
                      <a:pt x="109" y="817"/>
                      <a:pt x="97" y="815"/>
                      <a:pt x="91" y="820"/>
                    </a:cubicBezTo>
                    <a:cubicBezTo>
                      <a:pt x="121" y="880"/>
                      <a:pt x="92" y="964"/>
                      <a:pt x="91" y="1032"/>
                    </a:cubicBezTo>
                    <a:cubicBezTo>
                      <a:pt x="80" y="1031"/>
                      <a:pt x="55" y="1027"/>
                      <a:pt x="35" y="1036"/>
                    </a:cubicBezTo>
                    <a:cubicBezTo>
                      <a:pt x="20" y="1039"/>
                      <a:pt x="25" y="1022"/>
                      <a:pt x="19" y="1016"/>
                    </a:cubicBezTo>
                    <a:cubicBezTo>
                      <a:pt x="9" y="1016"/>
                      <a:pt x="13" y="1035"/>
                      <a:pt x="3" y="1024"/>
                    </a:cubicBezTo>
                    <a:cubicBezTo>
                      <a:pt x="1" y="1009"/>
                      <a:pt x="11" y="1005"/>
                      <a:pt x="15" y="996"/>
                    </a:cubicBezTo>
                    <a:cubicBezTo>
                      <a:pt x="0" y="958"/>
                      <a:pt x="29" y="921"/>
                      <a:pt x="15" y="884"/>
                    </a:cubicBezTo>
                    <a:cubicBezTo>
                      <a:pt x="13" y="871"/>
                      <a:pt x="25" y="873"/>
                      <a:pt x="31" y="868"/>
                    </a:cubicBezTo>
                    <a:cubicBezTo>
                      <a:pt x="18" y="840"/>
                      <a:pt x="26" y="813"/>
                      <a:pt x="31" y="788"/>
                    </a:cubicBezTo>
                    <a:cubicBezTo>
                      <a:pt x="36" y="759"/>
                      <a:pt x="16" y="732"/>
                      <a:pt x="39" y="712"/>
                    </a:cubicBezTo>
                    <a:cubicBezTo>
                      <a:pt x="14" y="631"/>
                      <a:pt x="61" y="560"/>
                      <a:pt x="35" y="484"/>
                    </a:cubicBezTo>
                    <a:cubicBezTo>
                      <a:pt x="38" y="472"/>
                      <a:pt x="40" y="460"/>
                      <a:pt x="51" y="456"/>
                    </a:cubicBezTo>
                    <a:cubicBezTo>
                      <a:pt x="45" y="447"/>
                      <a:pt x="41" y="437"/>
                      <a:pt x="43" y="420"/>
                    </a:cubicBezTo>
                    <a:cubicBezTo>
                      <a:pt x="47" y="412"/>
                      <a:pt x="54" y="407"/>
                      <a:pt x="59" y="400"/>
                    </a:cubicBezTo>
                    <a:cubicBezTo>
                      <a:pt x="45" y="358"/>
                      <a:pt x="70" y="326"/>
                      <a:pt x="59" y="284"/>
                    </a:cubicBezTo>
                    <a:cubicBezTo>
                      <a:pt x="58" y="273"/>
                      <a:pt x="65" y="271"/>
                      <a:pt x="75" y="272"/>
                    </a:cubicBezTo>
                    <a:cubicBezTo>
                      <a:pt x="74" y="247"/>
                      <a:pt x="50" y="198"/>
                      <a:pt x="79" y="192"/>
                    </a:cubicBezTo>
                    <a:cubicBezTo>
                      <a:pt x="70" y="170"/>
                      <a:pt x="66" y="145"/>
                      <a:pt x="63" y="108"/>
                    </a:cubicBezTo>
                    <a:cubicBezTo>
                      <a:pt x="61" y="95"/>
                      <a:pt x="73" y="97"/>
                      <a:pt x="79" y="92"/>
                    </a:cubicBezTo>
                    <a:cubicBezTo>
                      <a:pt x="68" y="61"/>
                      <a:pt x="70" y="26"/>
                      <a:pt x="83" y="0"/>
                    </a:cubicBezTo>
                    <a:close/>
                    <a:moveTo>
                      <a:pt x="43" y="480"/>
                    </a:moveTo>
                    <a:cubicBezTo>
                      <a:pt x="46" y="480"/>
                      <a:pt x="48" y="480"/>
                      <a:pt x="51" y="480"/>
                    </a:cubicBezTo>
                    <a:cubicBezTo>
                      <a:pt x="51" y="477"/>
                      <a:pt x="51" y="475"/>
                      <a:pt x="51" y="472"/>
                    </a:cubicBezTo>
                    <a:cubicBezTo>
                      <a:pt x="48" y="472"/>
                      <a:pt x="46" y="472"/>
                      <a:pt x="43" y="472"/>
                    </a:cubicBezTo>
                    <a:cubicBezTo>
                      <a:pt x="43" y="475"/>
                      <a:pt x="43" y="477"/>
                      <a:pt x="43" y="4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005"/>
              <p:cNvSpPr>
                <a:spLocks noEditPoints="1"/>
              </p:cNvSpPr>
              <p:nvPr/>
            </p:nvSpPr>
            <p:spPr bwMode="auto">
              <a:xfrm>
                <a:off x="2012" y="2017"/>
                <a:ext cx="78" cy="123"/>
              </a:xfrm>
              <a:custGeom>
                <a:avLst/>
                <a:gdLst>
                  <a:gd name="T0" fmla="*/ 14 w 194"/>
                  <a:gd name="T1" fmla="*/ 50 h 302"/>
                  <a:gd name="T2" fmla="*/ 22 w 194"/>
                  <a:gd name="T3" fmla="*/ 30 h 302"/>
                  <a:gd name="T4" fmla="*/ 86 w 194"/>
                  <a:gd name="T5" fmla="*/ 86 h 302"/>
                  <a:gd name="T6" fmla="*/ 154 w 194"/>
                  <a:gd name="T7" fmla="*/ 178 h 302"/>
                  <a:gd name="T8" fmla="*/ 162 w 194"/>
                  <a:gd name="T9" fmla="*/ 194 h 302"/>
                  <a:gd name="T10" fmla="*/ 146 w 194"/>
                  <a:gd name="T11" fmla="*/ 218 h 302"/>
                  <a:gd name="T12" fmla="*/ 194 w 194"/>
                  <a:gd name="T13" fmla="*/ 302 h 302"/>
                  <a:gd name="T14" fmla="*/ 142 w 194"/>
                  <a:gd name="T15" fmla="*/ 246 h 302"/>
                  <a:gd name="T16" fmla="*/ 110 w 194"/>
                  <a:gd name="T17" fmla="*/ 226 h 302"/>
                  <a:gd name="T18" fmla="*/ 66 w 194"/>
                  <a:gd name="T19" fmla="*/ 162 h 302"/>
                  <a:gd name="T20" fmla="*/ 46 w 194"/>
                  <a:gd name="T21" fmla="*/ 134 h 302"/>
                  <a:gd name="T22" fmla="*/ 46 w 194"/>
                  <a:gd name="T23" fmla="*/ 94 h 302"/>
                  <a:gd name="T24" fmla="*/ 38 w 194"/>
                  <a:gd name="T25" fmla="*/ 74 h 302"/>
                  <a:gd name="T26" fmla="*/ 22 w 194"/>
                  <a:gd name="T27" fmla="*/ 58 h 302"/>
                  <a:gd name="T28" fmla="*/ 62 w 194"/>
                  <a:gd name="T29" fmla="*/ 90 h 302"/>
                  <a:gd name="T30" fmla="*/ 70 w 194"/>
                  <a:gd name="T31" fmla="*/ 82 h 302"/>
                  <a:gd name="T32" fmla="*/ 62 w 194"/>
                  <a:gd name="T33" fmla="*/ 90 h 302"/>
                  <a:gd name="T34" fmla="*/ 94 w 194"/>
                  <a:gd name="T35" fmla="*/ 98 h 302"/>
                  <a:gd name="T36" fmla="*/ 98 w 194"/>
                  <a:gd name="T37" fmla="*/ 134 h 302"/>
                  <a:gd name="T38" fmla="*/ 110 w 194"/>
                  <a:gd name="T39" fmla="*/ 126 h 302"/>
                  <a:gd name="T40" fmla="*/ 98 w 194"/>
                  <a:gd name="T41" fmla="*/ 134 h 302"/>
                  <a:gd name="T42" fmla="*/ 82 w 194"/>
                  <a:gd name="T43" fmla="*/ 138 h 302"/>
                  <a:gd name="T44" fmla="*/ 74 w 194"/>
                  <a:gd name="T45" fmla="*/ 130 h 302"/>
                  <a:gd name="T46" fmla="*/ 78 w 194"/>
                  <a:gd name="T47" fmla="*/ 162 h 302"/>
                  <a:gd name="T48" fmla="*/ 82 w 194"/>
                  <a:gd name="T49" fmla="*/ 154 h 302"/>
                  <a:gd name="T50" fmla="*/ 146 w 194"/>
                  <a:gd name="T51" fmla="*/ 174 h 302"/>
                  <a:gd name="T52" fmla="*/ 146 w 194"/>
                  <a:gd name="T53" fmla="*/ 174 h 302"/>
                  <a:gd name="T54" fmla="*/ 86 w 194"/>
                  <a:gd name="T55" fmla="*/ 178 h 302"/>
                  <a:gd name="T56" fmla="*/ 118 w 194"/>
                  <a:gd name="T57" fmla="*/ 206 h 302"/>
                  <a:gd name="T58" fmla="*/ 118 w 194"/>
                  <a:gd name="T59" fmla="*/ 206 h 302"/>
                  <a:gd name="T60" fmla="*/ 94 w 194"/>
                  <a:gd name="T61" fmla="*/ 202 h 302"/>
                  <a:gd name="T62" fmla="*/ 122 w 194"/>
                  <a:gd name="T63" fmla="*/ 222 h 302"/>
                  <a:gd name="T64" fmla="*/ 154 w 194"/>
                  <a:gd name="T65" fmla="*/ 246 h 302"/>
                  <a:gd name="T66" fmla="*/ 166 w 194"/>
                  <a:gd name="T67" fmla="*/ 238 h 302"/>
                  <a:gd name="T68" fmla="*/ 154 w 194"/>
                  <a:gd name="T69" fmla="*/ 246 h 302"/>
                  <a:gd name="T70" fmla="*/ 170 w 194"/>
                  <a:gd name="T71" fmla="*/ 270 h 302"/>
                  <a:gd name="T72" fmla="*/ 158 w 194"/>
                  <a:gd name="T73" fmla="*/ 26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4" h="302">
                    <a:moveTo>
                      <a:pt x="34" y="46"/>
                    </a:moveTo>
                    <a:cubicBezTo>
                      <a:pt x="28" y="33"/>
                      <a:pt x="24" y="54"/>
                      <a:pt x="14" y="50"/>
                    </a:cubicBezTo>
                    <a:cubicBezTo>
                      <a:pt x="11" y="33"/>
                      <a:pt x="0" y="24"/>
                      <a:pt x="2" y="2"/>
                    </a:cubicBezTo>
                    <a:cubicBezTo>
                      <a:pt x="20" y="0"/>
                      <a:pt x="16" y="20"/>
                      <a:pt x="22" y="30"/>
                    </a:cubicBezTo>
                    <a:cubicBezTo>
                      <a:pt x="47" y="15"/>
                      <a:pt x="39" y="55"/>
                      <a:pt x="70" y="46"/>
                    </a:cubicBezTo>
                    <a:cubicBezTo>
                      <a:pt x="73" y="61"/>
                      <a:pt x="88" y="65"/>
                      <a:pt x="86" y="86"/>
                    </a:cubicBezTo>
                    <a:cubicBezTo>
                      <a:pt x="117" y="78"/>
                      <a:pt x="130" y="127"/>
                      <a:pt x="130" y="150"/>
                    </a:cubicBezTo>
                    <a:cubicBezTo>
                      <a:pt x="141" y="156"/>
                      <a:pt x="156" y="159"/>
                      <a:pt x="154" y="178"/>
                    </a:cubicBezTo>
                    <a:cubicBezTo>
                      <a:pt x="156" y="191"/>
                      <a:pt x="144" y="189"/>
                      <a:pt x="138" y="194"/>
                    </a:cubicBezTo>
                    <a:cubicBezTo>
                      <a:pt x="143" y="206"/>
                      <a:pt x="152" y="190"/>
                      <a:pt x="162" y="194"/>
                    </a:cubicBezTo>
                    <a:cubicBezTo>
                      <a:pt x="162" y="201"/>
                      <a:pt x="162" y="207"/>
                      <a:pt x="162" y="214"/>
                    </a:cubicBezTo>
                    <a:cubicBezTo>
                      <a:pt x="152" y="213"/>
                      <a:pt x="149" y="206"/>
                      <a:pt x="146" y="218"/>
                    </a:cubicBezTo>
                    <a:cubicBezTo>
                      <a:pt x="148" y="227"/>
                      <a:pt x="167" y="218"/>
                      <a:pt x="170" y="226"/>
                    </a:cubicBezTo>
                    <a:cubicBezTo>
                      <a:pt x="172" y="258"/>
                      <a:pt x="186" y="277"/>
                      <a:pt x="194" y="302"/>
                    </a:cubicBezTo>
                    <a:cubicBezTo>
                      <a:pt x="172" y="292"/>
                      <a:pt x="160" y="272"/>
                      <a:pt x="138" y="262"/>
                    </a:cubicBezTo>
                    <a:cubicBezTo>
                      <a:pt x="136" y="254"/>
                      <a:pt x="141" y="251"/>
                      <a:pt x="142" y="246"/>
                    </a:cubicBezTo>
                    <a:cubicBezTo>
                      <a:pt x="135" y="238"/>
                      <a:pt x="125" y="245"/>
                      <a:pt x="118" y="242"/>
                    </a:cubicBezTo>
                    <a:cubicBezTo>
                      <a:pt x="114" y="240"/>
                      <a:pt x="117" y="231"/>
                      <a:pt x="110" y="226"/>
                    </a:cubicBezTo>
                    <a:cubicBezTo>
                      <a:pt x="104" y="221"/>
                      <a:pt x="92" y="224"/>
                      <a:pt x="90" y="222"/>
                    </a:cubicBezTo>
                    <a:cubicBezTo>
                      <a:pt x="80" y="212"/>
                      <a:pt x="73" y="181"/>
                      <a:pt x="66" y="162"/>
                    </a:cubicBezTo>
                    <a:cubicBezTo>
                      <a:pt x="65" y="158"/>
                      <a:pt x="59" y="160"/>
                      <a:pt x="58" y="158"/>
                    </a:cubicBezTo>
                    <a:cubicBezTo>
                      <a:pt x="55" y="149"/>
                      <a:pt x="66" y="129"/>
                      <a:pt x="46" y="134"/>
                    </a:cubicBezTo>
                    <a:cubicBezTo>
                      <a:pt x="45" y="125"/>
                      <a:pt x="47" y="119"/>
                      <a:pt x="54" y="118"/>
                    </a:cubicBezTo>
                    <a:cubicBezTo>
                      <a:pt x="43" y="115"/>
                      <a:pt x="30" y="102"/>
                      <a:pt x="46" y="94"/>
                    </a:cubicBezTo>
                    <a:cubicBezTo>
                      <a:pt x="45" y="85"/>
                      <a:pt x="36" y="85"/>
                      <a:pt x="26" y="86"/>
                    </a:cubicBezTo>
                    <a:cubicBezTo>
                      <a:pt x="20" y="72"/>
                      <a:pt x="40" y="84"/>
                      <a:pt x="38" y="74"/>
                    </a:cubicBezTo>
                    <a:cubicBezTo>
                      <a:pt x="42" y="62"/>
                      <a:pt x="29" y="67"/>
                      <a:pt x="22" y="66"/>
                    </a:cubicBezTo>
                    <a:cubicBezTo>
                      <a:pt x="22" y="63"/>
                      <a:pt x="22" y="61"/>
                      <a:pt x="22" y="58"/>
                    </a:cubicBezTo>
                    <a:cubicBezTo>
                      <a:pt x="20" y="42"/>
                      <a:pt x="33" y="62"/>
                      <a:pt x="34" y="46"/>
                    </a:cubicBezTo>
                    <a:close/>
                    <a:moveTo>
                      <a:pt x="62" y="90"/>
                    </a:moveTo>
                    <a:cubicBezTo>
                      <a:pt x="65" y="90"/>
                      <a:pt x="67" y="90"/>
                      <a:pt x="70" y="90"/>
                    </a:cubicBezTo>
                    <a:cubicBezTo>
                      <a:pt x="70" y="87"/>
                      <a:pt x="70" y="85"/>
                      <a:pt x="70" y="82"/>
                    </a:cubicBezTo>
                    <a:cubicBezTo>
                      <a:pt x="67" y="82"/>
                      <a:pt x="65" y="82"/>
                      <a:pt x="62" y="82"/>
                    </a:cubicBezTo>
                    <a:cubicBezTo>
                      <a:pt x="62" y="85"/>
                      <a:pt x="62" y="87"/>
                      <a:pt x="62" y="90"/>
                    </a:cubicBezTo>
                    <a:close/>
                    <a:moveTo>
                      <a:pt x="102" y="110"/>
                    </a:moveTo>
                    <a:cubicBezTo>
                      <a:pt x="102" y="103"/>
                      <a:pt x="99" y="100"/>
                      <a:pt x="94" y="98"/>
                    </a:cubicBezTo>
                    <a:cubicBezTo>
                      <a:pt x="88" y="104"/>
                      <a:pt x="88" y="113"/>
                      <a:pt x="102" y="110"/>
                    </a:cubicBezTo>
                    <a:close/>
                    <a:moveTo>
                      <a:pt x="98" y="134"/>
                    </a:moveTo>
                    <a:cubicBezTo>
                      <a:pt x="101" y="134"/>
                      <a:pt x="103" y="134"/>
                      <a:pt x="106" y="134"/>
                    </a:cubicBezTo>
                    <a:cubicBezTo>
                      <a:pt x="106" y="130"/>
                      <a:pt x="109" y="129"/>
                      <a:pt x="110" y="126"/>
                    </a:cubicBezTo>
                    <a:cubicBezTo>
                      <a:pt x="105" y="126"/>
                      <a:pt x="104" y="121"/>
                      <a:pt x="98" y="122"/>
                    </a:cubicBezTo>
                    <a:cubicBezTo>
                      <a:pt x="98" y="126"/>
                      <a:pt x="98" y="130"/>
                      <a:pt x="98" y="134"/>
                    </a:cubicBezTo>
                    <a:close/>
                    <a:moveTo>
                      <a:pt x="74" y="138"/>
                    </a:moveTo>
                    <a:cubicBezTo>
                      <a:pt x="77" y="138"/>
                      <a:pt x="79" y="138"/>
                      <a:pt x="82" y="138"/>
                    </a:cubicBezTo>
                    <a:cubicBezTo>
                      <a:pt x="82" y="135"/>
                      <a:pt x="82" y="133"/>
                      <a:pt x="82" y="130"/>
                    </a:cubicBezTo>
                    <a:cubicBezTo>
                      <a:pt x="79" y="130"/>
                      <a:pt x="77" y="130"/>
                      <a:pt x="74" y="130"/>
                    </a:cubicBezTo>
                    <a:cubicBezTo>
                      <a:pt x="74" y="133"/>
                      <a:pt x="74" y="135"/>
                      <a:pt x="74" y="138"/>
                    </a:cubicBezTo>
                    <a:close/>
                    <a:moveTo>
                      <a:pt x="78" y="162"/>
                    </a:moveTo>
                    <a:cubicBezTo>
                      <a:pt x="84" y="162"/>
                      <a:pt x="92" y="163"/>
                      <a:pt x="90" y="154"/>
                    </a:cubicBezTo>
                    <a:cubicBezTo>
                      <a:pt x="87" y="154"/>
                      <a:pt x="85" y="154"/>
                      <a:pt x="82" y="154"/>
                    </a:cubicBezTo>
                    <a:cubicBezTo>
                      <a:pt x="82" y="158"/>
                      <a:pt x="79" y="159"/>
                      <a:pt x="78" y="162"/>
                    </a:cubicBezTo>
                    <a:close/>
                    <a:moveTo>
                      <a:pt x="146" y="174"/>
                    </a:moveTo>
                    <a:cubicBezTo>
                      <a:pt x="146" y="167"/>
                      <a:pt x="143" y="164"/>
                      <a:pt x="138" y="162"/>
                    </a:cubicBezTo>
                    <a:cubicBezTo>
                      <a:pt x="132" y="168"/>
                      <a:pt x="132" y="177"/>
                      <a:pt x="146" y="174"/>
                    </a:cubicBezTo>
                    <a:close/>
                    <a:moveTo>
                      <a:pt x="98" y="182"/>
                    </a:moveTo>
                    <a:cubicBezTo>
                      <a:pt x="93" y="182"/>
                      <a:pt x="92" y="177"/>
                      <a:pt x="86" y="178"/>
                    </a:cubicBezTo>
                    <a:cubicBezTo>
                      <a:pt x="80" y="188"/>
                      <a:pt x="100" y="190"/>
                      <a:pt x="98" y="182"/>
                    </a:cubicBezTo>
                    <a:close/>
                    <a:moveTo>
                      <a:pt x="118" y="206"/>
                    </a:moveTo>
                    <a:cubicBezTo>
                      <a:pt x="130" y="212"/>
                      <a:pt x="130" y="188"/>
                      <a:pt x="118" y="194"/>
                    </a:cubicBezTo>
                    <a:cubicBezTo>
                      <a:pt x="118" y="198"/>
                      <a:pt x="118" y="202"/>
                      <a:pt x="118" y="206"/>
                    </a:cubicBezTo>
                    <a:close/>
                    <a:moveTo>
                      <a:pt x="94" y="202"/>
                    </a:moveTo>
                    <a:cubicBezTo>
                      <a:pt x="80" y="221"/>
                      <a:pt x="117" y="207"/>
                      <a:pt x="94" y="202"/>
                    </a:cubicBezTo>
                    <a:close/>
                    <a:moveTo>
                      <a:pt x="134" y="218"/>
                    </a:moveTo>
                    <a:cubicBezTo>
                      <a:pt x="130" y="215"/>
                      <a:pt x="123" y="220"/>
                      <a:pt x="122" y="222"/>
                    </a:cubicBezTo>
                    <a:cubicBezTo>
                      <a:pt x="116" y="237"/>
                      <a:pt x="142" y="225"/>
                      <a:pt x="134" y="218"/>
                    </a:cubicBezTo>
                    <a:close/>
                    <a:moveTo>
                      <a:pt x="154" y="246"/>
                    </a:moveTo>
                    <a:cubicBezTo>
                      <a:pt x="158" y="246"/>
                      <a:pt x="162" y="246"/>
                      <a:pt x="166" y="246"/>
                    </a:cubicBezTo>
                    <a:cubicBezTo>
                      <a:pt x="166" y="243"/>
                      <a:pt x="166" y="241"/>
                      <a:pt x="166" y="238"/>
                    </a:cubicBezTo>
                    <a:cubicBezTo>
                      <a:pt x="162" y="238"/>
                      <a:pt x="158" y="238"/>
                      <a:pt x="154" y="238"/>
                    </a:cubicBezTo>
                    <a:cubicBezTo>
                      <a:pt x="154" y="241"/>
                      <a:pt x="154" y="243"/>
                      <a:pt x="154" y="246"/>
                    </a:cubicBezTo>
                    <a:close/>
                    <a:moveTo>
                      <a:pt x="158" y="270"/>
                    </a:moveTo>
                    <a:cubicBezTo>
                      <a:pt x="162" y="270"/>
                      <a:pt x="166" y="270"/>
                      <a:pt x="170" y="270"/>
                    </a:cubicBezTo>
                    <a:cubicBezTo>
                      <a:pt x="170" y="267"/>
                      <a:pt x="170" y="265"/>
                      <a:pt x="170" y="262"/>
                    </a:cubicBezTo>
                    <a:cubicBezTo>
                      <a:pt x="166" y="262"/>
                      <a:pt x="162" y="262"/>
                      <a:pt x="158" y="262"/>
                    </a:cubicBezTo>
                    <a:cubicBezTo>
                      <a:pt x="158" y="265"/>
                      <a:pt x="158" y="267"/>
                      <a:pt x="158" y="2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006"/>
              <p:cNvSpPr>
                <a:spLocks noEditPoints="1"/>
              </p:cNvSpPr>
              <p:nvPr/>
            </p:nvSpPr>
            <p:spPr bwMode="auto">
              <a:xfrm>
                <a:off x="2107" y="2057"/>
                <a:ext cx="123" cy="181"/>
              </a:xfrm>
              <a:custGeom>
                <a:avLst/>
                <a:gdLst>
                  <a:gd name="T0" fmla="*/ 275 w 303"/>
                  <a:gd name="T1" fmla="*/ 48 h 447"/>
                  <a:gd name="T2" fmla="*/ 263 w 303"/>
                  <a:gd name="T3" fmla="*/ 100 h 447"/>
                  <a:gd name="T4" fmla="*/ 175 w 303"/>
                  <a:gd name="T5" fmla="*/ 248 h 447"/>
                  <a:gd name="T6" fmla="*/ 143 w 303"/>
                  <a:gd name="T7" fmla="*/ 308 h 447"/>
                  <a:gd name="T8" fmla="*/ 79 w 303"/>
                  <a:gd name="T9" fmla="*/ 400 h 447"/>
                  <a:gd name="T10" fmla="*/ 19 w 303"/>
                  <a:gd name="T11" fmla="*/ 444 h 447"/>
                  <a:gd name="T12" fmla="*/ 15 w 303"/>
                  <a:gd name="T13" fmla="*/ 356 h 447"/>
                  <a:gd name="T14" fmla="*/ 139 w 303"/>
                  <a:gd name="T15" fmla="*/ 144 h 447"/>
                  <a:gd name="T16" fmla="*/ 195 w 303"/>
                  <a:gd name="T17" fmla="*/ 80 h 447"/>
                  <a:gd name="T18" fmla="*/ 255 w 303"/>
                  <a:gd name="T19" fmla="*/ 36 h 447"/>
                  <a:gd name="T20" fmla="*/ 267 w 303"/>
                  <a:gd name="T21" fmla="*/ 24 h 447"/>
                  <a:gd name="T22" fmla="*/ 259 w 303"/>
                  <a:gd name="T23" fmla="*/ 60 h 447"/>
                  <a:gd name="T24" fmla="*/ 251 w 303"/>
                  <a:gd name="T25" fmla="*/ 60 h 447"/>
                  <a:gd name="T26" fmla="*/ 267 w 303"/>
                  <a:gd name="T27" fmla="*/ 76 h 447"/>
                  <a:gd name="T28" fmla="*/ 235 w 303"/>
                  <a:gd name="T29" fmla="*/ 92 h 447"/>
                  <a:gd name="T30" fmla="*/ 235 w 303"/>
                  <a:gd name="T31" fmla="*/ 84 h 447"/>
                  <a:gd name="T32" fmla="*/ 223 w 303"/>
                  <a:gd name="T33" fmla="*/ 96 h 447"/>
                  <a:gd name="T34" fmla="*/ 211 w 303"/>
                  <a:gd name="T35" fmla="*/ 96 h 447"/>
                  <a:gd name="T36" fmla="*/ 251 w 303"/>
                  <a:gd name="T37" fmla="*/ 108 h 447"/>
                  <a:gd name="T38" fmla="*/ 219 w 303"/>
                  <a:gd name="T39" fmla="*/ 108 h 447"/>
                  <a:gd name="T40" fmla="*/ 203 w 303"/>
                  <a:gd name="T41" fmla="*/ 120 h 447"/>
                  <a:gd name="T42" fmla="*/ 179 w 303"/>
                  <a:gd name="T43" fmla="*/ 132 h 447"/>
                  <a:gd name="T44" fmla="*/ 167 w 303"/>
                  <a:gd name="T45" fmla="*/ 132 h 447"/>
                  <a:gd name="T46" fmla="*/ 223 w 303"/>
                  <a:gd name="T47" fmla="*/ 136 h 447"/>
                  <a:gd name="T48" fmla="*/ 199 w 303"/>
                  <a:gd name="T49" fmla="*/ 140 h 447"/>
                  <a:gd name="T50" fmla="*/ 175 w 303"/>
                  <a:gd name="T51" fmla="*/ 148 h 447"/>
                  <a:gd name="T52" fmla="*/ 151 w 303"/>
                  <a:gd name="T53" fmla="*/ 152 h 447"/>
                  <a:gd name="T54" fmla="*/ 227 w 303"/>
                  <a:gd name="T55" fmla="*/ 160 h 447"/>
                  <a:gd name="T56" fmla="*/ 183 w 303"/>
                  <a:gd name="T57" fmla="*/ 168 h 447"/>
                  <a:gd name="T58" fmla="*/ 167 w 303"/>
                  <a:gd name="T59" fmla="*/ 188 h 447"/>
                  <a:gd name="T60" fmla="*/ 143 w 303"/>
                  <a:gd name="T61" fmla="*/ 196 h 447"/>
                  <a:gd name="T62" fmla="*/ 143 w 303"/>
                  <a:gd name="T63" fmla="*/ 196 h 447"/>
                  <a:gd name="T64" fmla="*/ 211 w 303"/>
                  <a:gd name="T65" fmla="*/ 200 h 447"/>
                  <a:gd name="T66" fmla="*/ 199 w 303"/>
                  <a:gd name="T67" fmla="*/ 200 h 447"/>
                  <a:gd name="T68" fmla="*/ 175 w 303"/>
                  <a:gd name="T69" fmla="*/ 204 h 447"/>
                  <a:gd name="T70" fmla="*/ 119 w 303"/>
                  <a:gd name="T71" fmla="*/ 212 h 447"/>
                  <a:gd name="T72" fmla="*/ 195 w 303"/>
                  <a:gd name="T73" fmla="*/ 220 h 447"/>
                  <a:gd name="T74" fmla="*/ 171 w 303"/>
                  <a:gd name="T75" fmla="*/ 224 h 447"/>
                  <a:gd name="T76" fmla="*/ 155 w 303"/>
                  <a:gd name="T77" fmla="*/ 240 h 447"/>
                  <a:gd name="T78" fmla="*/ 143 w 303"/>
                  <a:gd name="T79" fmla="*/ 240 h 447"/>
                  <a:gd name="T80" fmla="*/ 131 w 303"/>
                  <a:gd name="T81" fmla="*/ 236 h 447"/>
                  <a:gd name="T82" fmla="*/ 99 w 303"/>
                  <a:gd name="T83" fmla="*/ 252 h 447"/>
                  <a:gd name="T84" fmla="*/ 99 w 303"/>
                  <a:gd name="T85" fmla="*/ 244 h 447"/>
                  <a:gd name="T86" fmla="*/ 163 w 303"/>
                  <a:gd name="T87" fmla="*/ 264 h 447"/>
                  <a:gd name="T88" fmla="*/ 151 w 303"/>
                  <a:gd name="T89" fmla="*/ 264 h 447"/>
                  <a:gd name="T90" fmla="*/ 127 w 303"/>
                  <a:gd name="T91" fmla="*/ 268 h 447"/>
                  <a:gd name="T92" fmla="*/ 115 w 303"/>
                  <a:gd name="T93" fmla="*/ 268 h 447"/>
                  <a:gd name="T94" fmla="*/ 83 w 303"/>
                  <a:gd name="T95" fmla="*/ 284 h 447"/>
                  <a:gd name="T96" fmla="*/ 171 w 303"/>
                  <a:gd name="T97" fmla="*/ 284 h 447"/>
                  <a:gd name="T98" fmla="*/ 139 w 303"/>
                  <a:gd name="T99" fmla="*/ 284 h 447"/>
                  <a:gd name="T100" fmla="*/ 111 w 303"/>
                  <a:gd name="T101" fmla="*/ 296 h 447"/>
                  <a:gd name="T102" fmla="*/ 131 w 303"/>
                  <a:gd name="T103" fmla="*/ 316 h 447"/>
                  <a:gd name="T104" fmla="*/ 95 w 303"/>
                  <a:gd name="T105" fmla="*/ 332 h 447"/>
                  <a:gd name="T106" fmla="*/ 71 w 303"/>
                  <a:gd name="T107" fmla="*/ 336 h 447"/>
                  <a:gd name="T108" fmla="*/ 71 w 303"/>
                  <a:gd name="T109" fmla="*/ 328 h 447"/>
                  <a:gd name="T110" fmla="*/ 55 w 303"/>
                  <a:gd name="T111" fmla="*/ 344 h 447"/>
                  <a:gd name="T112" fmla="*/ 111 w 303"/>
                  <a:gd name="T113" fmla="*/ 356 h 447"/>
                  <a:gd name="T114" fmla="*/ 79 w 303"/>
                  <a:gd name="T115" fmla="*/ 360 h 447"/>
                  <a:gd name="T116" fmla="*/ 79 w 303"/>
                  <a:gd name="T117" fmla="*/ 352 h 447"/>
                  <a:gd name="T118" fmla="*/ 55 w 303"/>
                  <a:gd name="T119" fmla="*/ 356 h 447"/>
                  <a:gd name="T120" fmla="*/ 59 w 303"/>
                  <a:gd name="T121" fmla="*/ 392 h 447"/>
                  <a:gd name="T122" fmla="*/ 35 w 303"/>
                  <a:gd name="T123" fmla="*/ 396 h 447"/>
                  <a:gd name="T124" fmla="*/ 35 w 303"/>
                  <a:gd name="T125" fmla="*/ 388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3" h="447">
                    <a:moveTo>
                      <a:pt x="303" y="0"/>
                    </a:moveTo>
                    <a:cubicBezTo>
                      <a:pt x="300" y="18"/>
                      <a:pt x="285" y="18"/>
                      <a:pt x="295" y="40"/>
                    </a:cubicBezTo>
                    <a:cubicBezTo>
                      <a:pt x="293" y="47"/>
                      <a:pt x="276" y="40"/>
                      <a:pt x="275" y="48"/>
                    </a:cubicBezTo>
                    <a:cubicBezTo>
                      <a:pt x="273" y="57"/>
                      <a:pt x="281" y="56"/>
                      <a:pt x="287" y="56"/>
                    </a:cubicBezTo>
                    <a:cubicBezTo>
                      <a:pt x="284" y="70"/>
                      <a:pt x="275" y="77"/>
                      <a:pt x="283" y="92"/>
                    </a:cubicBezTo>
                    <a:cubicBezTo>
                      <a:pt x="278" y="96"/>
                      <a:pt x="268" y="96"/>
                      <a:pt x="263" y="100"/>
                    </a:cubicBezTo>
                    <a:cubicBezTo>
                      <a:pt x="263" y="114"/>
                      <a:pt x="268" y="135"/>
                      <a:pt x="247" y="128"/>
                    </a:cubicBezTo>
                    <a:cubicBezTo>
                      <a:pt x="262" y="176"/>
                      <a:pt x="220" y="196"/>
                      <a:pt x="215" y="236"/>
                    </a:cubicBezTo>
                    <a:cubicBezTo>
                      <a:pt x="192" y="235"/>
                      <a:pt x="199" y="260"/>
                      <a:pt x="175" y="248"/>
                    </a:cubicBezTo>
                    <a:cubicBezTo>
                      <a:pt x="174" y="259"/>
                      <a:pt x="181" y="261"/>
                      <a:pt x="191" y="260"/>
                    </a:cubicBezTo>
                    <a:cubicBezTo>
                      <a:pt x="184" y="281"/>
                      <a:pt x="168" y="293"/>
                      <a:pt x="159" y="312"/>
                    </a:cubicBezTo>
                    <a:cubicBezTo>
                      <a:pt x="152" y="313"/>
                      <a:pt x="151" y="307"/>
                      <a:pt x="143" y="308"/>
                    </a:cubicBezTo>
                    <a:cubicBezTo>
                      <a:pt x="136" y="315"/>
                      <a:pt x="146" y="318"/>
                      <a:pt x="143" y="332"/>
                    </a:cubicBezTo>
                    <a:cubicBezTo>
                      <a:pt x="117" y="341"/>
                      <a:pt x="113" y="372"/>
                      <a:pt x="83" y="376"/>
                    </a:cubicBezTo>
                    <a:cubicBezTo>
                      <a:pt x="86" y="388"/>
                      <a:pt x="76" y="388"/>
                      <a:pt x="79" y="400"/>
                    </a:cubicBezTo>
                    <a:cubicBezTo>
                      <a:pt x="61" y="407"/>
                      <a:pt x="38" y="410"/>
                      <a:pt x="35" y="432"/>
                    </a:cubicBezTo>
                    <a:cubicBezTo>
                      <a:pt x="25" y="432"/>
                      <a:pt x="29" y="416"/>
                      <a:pt x="19" y="416"/>
                    </a:cubicBezTo>
                    <a:cubicBezTo>
                      <a:pt x="18" y="428"/>
                      <a:pt x="28" y="435"/>
                      <a:pt x="19" y="444"/>
                    </a:cubicBezTo>
                    <a:cubicBezTo>
                      <a:pt x="0" y="447"/>
                      <a:pt x="9" y="422"/>
                      <a:pt x="7" y="408"/>
                    </a:cubicBezTo>
                    <a:cubicBezTo>
                      <a:pt x="10" y="406"/>
                      <a:pt x="13" y="404"/>
                      <a:pt x="19" y="404"/>
                    </a:cubicBezTo>
                    <a:cubicBezTo>
                      <a:pt x="17" y="380"/>
                      <a:pt x="16" y="375"/>
                      <a:pt x="15" y="356"/>
                    </a:cubicBezTo>
                    <a:cubicBezTo>
                      <a:pt x="42" y="337"/>
                      <a:pt x="56" y="303"/>
                      <a:pt x="67" y="268"/>
                    </a:cubicBezTo>
                    <a:cubicBezTo>
                      <a:pt x="92" y="261"/>
                      <a:pt x="94" y="231"/>
                      <a:pt x="103" y="208"/>
                    </a:cubicBezTo>
                    <a:cubicBezTo>
                      <a:pt x="126" y="197"/>
                      <a:pt x="130" y="168"/>
                      <a:pt x="139" y="144"/>
                    </a:cubicBezTo>
                    <a:cubicBezTo>
                      <a:pt x="146" y="145"/>
                      <a:pt x="147" y="139"/>
                      <a:pt x="155" y="140"/>
                    </a:cubicBezTo>
                    <a:cubicBezTo>
                      <a:pt x="153" y="112"/>
                      <a:pt x="170" y="104"/>
                      <a:pt x="195" y="104"/>
                    </a:cubicBezTo>
                    <a:cubicBezTo>
                      <a:pt x="195" y="96"/>
                      <a:pt x="195" y="88"/>
                      <a:pt x="195" y="80"/>
                    </a:cubicBezTo>
                    <a:cubicBezTo>
                      <a:pt x="215" y="76"/>
                      <a:pt x="215" y="51"/>
                      <a:pt x="235" y="68"/>
                    </a:cubicBezTo>
                    <a:cubicBezTo>
                      <a:pt x="242" y="59"/>
                      <a:pt x="224" y="51"/>
                      <a:pt x="235" y="36"/>
                    </a:cubicBezTo>
                    <a:cubicBezTo>
                      <a:pt x="242" y="36"/>
                      <a:pt x="248" y="36"/>
                      <a:pt x="255" y="36"/>
                    </a:cubicBezTo>
                    <a:cubicBezTo>
                      <a:pt x="246" y="9"/>
                      <a:pt x="281" y="7"/>
                      <a:pt x="303" y="0"/>
                    </a:cubicBezTo>
                    <a:close/>
                    <a:moveTo>
                      <a:pt x="279" y="20"/>
                    </a:moveTo>
                    <a:cubicBezTo>
                      <a:pt x="275" y="17"/>
                      <a:pt x="268" y="22"/>
                      <a:pt x="267" y="24"/>
                    </a:cubicBezTo>
                    <a:cubicBezTo>
                      <a:pt x="261" y="39"/>
                      <a:pt x="287" y="27"/>
                      <a:pt x="279" y="20"/>
                    </a:cubicBezTo>
                    <a:close/>
                    <a:moveTo>
                      <a:pt x="251" y="60"/>
                    </a:moveTo>
                    <a:cubicBezTo>
                      <a:pt x="254" y="60"/>
                      <a:pt x="256" y="60"/>
                      <a:pt x="259" y="60"/>
                    </a:cubicBezTo>
                    <a:cubicBezTo>
                      <a:pt x="259" y="56"/>
                      <a:pt x="262" y="55"/>
                      <a:pt x="263" y="52"/>
                    </a:cubicBezTo>
                    <a:cubicBezTo>
                      <a:pt x="257" y="52"/>
                      <a:pt x="254" y="50"/>
                      <a:pt x="251" y="48"/>
                    </a:cubicBezTo>
                    <a:cubicBezTo>
                      <a:pt x="251" y="52"/>
                      <a:pt x="251" y="56"/>
                      <a:pt x="251" y="60"/>
                    </a:cubicBezTo>
                    <a:close/>
                    <a:moveTo>
                      <a:pt x="259" y="84"/>
                    </a:moveTo>
                    <a:cubicBezTo>
                      <a:pt x="262" y="84"/>
                      <a:pt x="264" y="84"/>
                      <a:pt x="267" y="84"/>
                    </a:cubicBezTo>
                    <a:cubicBezTo>
                      <a:pt x="267" y="81"/>
                      <a:pt x="267" y="79"/>
                      <a:pt x="267" y="76"/>
                    </a:cubicBezTo>
                    <a:cubicBezTo>
                      <a:pt x="264" y="76"/>
                      <a:pt x="262" y="76"/>
                      <a:pt x="259" y="76"/>
                    </a:cubicBezTo>
                    <a:cubicBezTo>
                      <a:pt x="259" y="79"/>
                      <a:pt x="259" y="81"/>
                      <a:pt x="259" y="84"/>
                    </a:cubicBezTo>
                    <a:close/>
                    <a:moveTo>
                      <a:pt x="235" y="92"/>
                    </a:moveTo>
                    <a:cubicBezTo>
                      <a:pt x="238" y="92"/>
                      <a:pt x="240" y="92"/>
                      <a:pt x="243" y="92"/>
                    </a:cubicBezTo>
                    <a:cubicBezTo>
                      <a:pt x="243" y="89"/>
                      <a:pt x="243" y="87"/>
                      <a:pt x="243" y="84"/>
                    </a:cubicBezTo>
                    <a:cubicBezTo>
                      <a:pt x="240" y="84"/>
                      <a:pt x="238" y="84"/>
                      <a:pt x="235" y="84"/>
                    </a:cubicBezTo>
                    <a:cubicBezTo>
                      <a:pt x="235" y="87"/>
                      <a:pt x="235" y="89"/>
                      <a:pt x="235" y="92"/>
                    </a:cubicBezTo>
                    <a:close/>
                    <a:moveTo>
                      <a:pt x="211" y="96"/>
                    </a:moveTo>
                    <a:cubicBezTo>
                      <a:pt x="215" y="96"/>
                      <a:pt x="219" y="96"/>
                      <a:pt x="223" y="96"/>
                    </a:cubicBezTo>
                    <a:cubicBezTo>
                      <a:pt x="223" y="93"/>
                      <a:pt x="223" y="91"/>
                      <a:pt x="223" y="88"/>
                    </a:cubicBezTo>
                    <a:cubicBezTo>
                      <a:pt x="219" y="88"/>
                      <a:pt x="215" y="88"/>
                      <a:pt x="211" y="88"/>
                    </a:cubicBezTo>
                    <a:cubicBezTo>
                      <a:pt x="211" y="91"/>
                      <a:pt x="211" y="93"/>
                      <a:pt x="211" y="96"/>
                    </a:cubicBezTo>
                    <a:close/>
                    <a:moveTo>
                      <a:pt x="251" y="108"/>
                    </a:moveTo>
                    <a:cubicBezTo>
                      <a:pt x="247" y="108"/>
                      <a:pt x="246" y="105"/>
                      <a:pt x="243" y="104"/>
                    </a:cubicBezTo>
                    <a:cubicBezTo>
                      <a:pt x="232" y="110"/>
                      <a:pt x="249" y="117"/>
                      <a:pt x="251" y="108"/>
                    </a:cubicBezTo>
                    <a:close/>
                    <a:moveTo>
                      <a:pt x="215" y="120"/>
                    </a:moveTo>
                    <a:cubicBezTo>
                      <a:pt x="218" y="120"/>
                      <a:pt x="220" y="120"/>
                      <a:pt x="223" y="120"/>
                    </a:cubicBezTo>
                    <a:cubicBezTo>
                      <a:pt x="227" y="114"/>
                      <a:pt x="227" y="110"/>
                      <a:pt x="219" y="108"/>
                    </a:cubicBezTo>
                    <a:cubicBezTo>
                      <a:pt x="219" y="113"/>
                      <a:pt x="214" y="114"/>
                      <a:pt x="215" y="120"/>
                    </a:cubicBezTo>
                    <a:close/>
                    <a:moveTo>
                      <a:pt x="191" y="128"/>
                    </a:moveTo>
                    <a:cubicBezTo>
                      <a:pt x="198" y="128"/>
                      <a:pt x="201" y="125"/>
                      <a:pt x="203" y="120"/>
                    </a:cubicBezTo>
                    <a:cubicBezTo>
                      <a:pt x="197" y="120"/>
                      <a:pt x="189" y="119"/>
                      <a:pt x="191" y="128"/>
                    </a:cubicBezTo>
                    <a:close/>
                    <a:moveTo>
                      <a:pt x="167" y="132"/>
                    </a:moveTo>
                    <a:cubicBezTo>
                      <a:pt x="171" y="132"/>
                      <a:pt x="175" y="132"/>
                      <a:pt x="179" y="132"/>
                    </a:cubicBezTo>
                    <a:cubicBezTo>
                      <a:pt x="179" y="129"/>
                      <a:pt x="179" y="127"/>
                      <a:pt x="179" y="124"/>
                    </a:cubicBezTo>
                    <a:cubicBezTo>
                      <a:pt x="175" y="124"/>
                      <a:pt x="171" y="124"/>
                      <a:pt x="167" y="124"/>
                    </a:cubicBezTo>
                    <a:cubicBezTo>
                      <a:pt x="167" y="127"/>
                      <a:pt x="167" y="129"/>
                      <a:pt x="167" y="132"/>
                    </a:cubicBezTo>
                    <a:close/>
                    <a:moveTo>
                      <a:pt x="219" y="144"/>
                    </a:moveTo>
                    <a:cubicBezTo>
                      <a:pt x="225" y="144"/>
                      <a:pt x="233" y="145"/>
                      <a:pt x="231" y="136"/>
                    </a:cubicBezTo>
                    <a:cubicBezTo>
                      <a:pt x="228" y="136"/>
                      <a:pt x="226" y="136"/>
                      <a:pt x="223" y="136"/>
                    </a:cubicBezTo>
                    <a:cubicBezTo>
                      <a:pt x="223" y="140"/>
                      <a:pt x="220" y="141"/>
                      <a:pt x="219" y="144"/>
                    </a:cubicBezTo>
                    <a:close/>
                    <a:moveTo>
                      <a:pt x="199" y="152"/>
                    </a:moveTo>
                    <a:cubicBezTo>
                      <a:pt x="211" y="158"/>
                      <a:pt x="211" y="134"/>
                      <a:pt x="199" y="140"/>
                    </a:cubicBezTo>
                    <a:cubicBezTo>
                      <a:pt x="199" y="144"/>
                      <a:pt x="199" y="148"/>
                      <a:pt x="199" y="152"/>
                    </a:cubicBezTo>
                    <a:close/>
                    <a:moveTo>
                      <a:pt x="175" y="160"/>
                    </a:moveTo>
                    <a:cubicBezTo>
                      <a:pt x="187" y="166"/>
                      <a:pt x="187" y="142"/>
                      <a:pt x="175" y="148"/>
                    </a:cubicBezTo>
                    <a:cubicBezTo>
                      <a:pt x="175" y="152"/>
                      <a:pt x="175" y="156"/>
                      <a:pt x="175" y="160"/>
                    </a:cubicBezTo>
                    <a:close/>
                    <a:moveTo>
                      <a:pt x="151" y="164"/>
                    </a:moveTo>
                    <a:cubicBezTo>
                      <a:pt x="163" y="170"/>
                      <a:pt x="163" y="146"/>
                      <a:pt x="151" y="152"/>
                    </a:cubicBezTo>
                    <a:cubicBezTo>
                      <a:pt x="151" y="156"/>
                      <a:pt x="151" y="160"/>
                      <a:pt x="151" y="164"/>
                    </a:cubicBezTo>
                    <a:close/>
                    <a:moveTo>
                      <a:pt x="239" y="172"/>
                    </a:moveTo>
                    <a:cubicBezTo>
                      <a:pt x="241" y="162"/>
                      <a:pt x="237" y="158"/>
                      <a:pt x="227" y="160"/>
                    </a:cubicBezTo>
                    <a:cubicBezTo>
                      <a:pt x="224" y="171"/>
                      <a:pt x="235" y="168"/>
                      <a:pt x="239" y="172"/>
                    </a:cubicBezTo>
                    <a:close/>
                    <a:moveTo>
                      <a:pt x="187" y="184"/>
                    </a:moveTo>
                    <a:cubicBezTo>
                      <a:pt x="192" y="179"/>
                      <a:pt x="192" y="169"/>
                      <a:pt x="183" y="168"/>
                    </a:cubicBezTo>
                    <a:cubicBezTo>
                      <a:pt x="178" y="173"/>
                      <a:pt x="178" y="183"/>
                      <a:pt x="187" y="184"/>
                    </a:cubicBezTo>
                    <a:close/>
                    <a:moveTo>
                      <a:pt x="155" y="184"/>
                    </a:moveTo>
                    <a:cubicBezTo>
                      <a:pt x="160" y="184"/>
                      <a:pt x="161" y="189"/>
                      <a:pt x="167" y="188"/>
                    </a:cubicBezTo>
                    <a:cubicBezTo>
                      <a:pt x="167" y="181"/>
                      <a:pt x="164" y="178"/>
                      <a:pt x="159" y="176"/>
                    </a:cubicBezTo>
                    <a:cubicBezTo>
                      <a:pt x="159" y="180"/>
                      <a:pt x="156" y="181"/>
                      <a:pt x="155" y="184"/>
                    </a:cubicBezTo>
                    <a:close/>
                    <a:moveTo>
                      <a:pt x="143" y="196"/>
                    </a:moveTo>
                    <a:cubicBezTo>
                      <a:pt x="143" y="192"/>
                      <a:pt x="143" y="188"/>
                      <a:pt x="143" y="184"/>
                    </a:cubicBezTo>
                    <a:cubicBezTo>
                      <a:pt x="139" y="184"/>
                      <a:pt x="135" y="184"/>
                      <a:pt x="131" y="184"/>
                    </a:cubicBezTo>
                    <a:cubicBezTo>
                      <a:pt x="130" y="193"/>
                      <a:pt x="134" y="197"/>
                      <a:pt x="143" y="196"/>
                    </a:cubicBezTo>
                    <a:close/>
                    <a:moveTo>
                      <a:pt x="211" y="200"/>
                    </a:moveTo>
                    <a:cubicBezTo>
                      <a:pt x="223" y="206"/>
                      <a:pt x="223" y="182"/>
                      <a:pt x="211" y="188"/>
                    </a:cubicBezTo>
                    <a:cubicBezTo>
                      <a:pt x="211" y="192"/>
                      <a:pt x="211" y="196"/>
                      <a:pt x="211" y="200"/>
                    </a:cubicBezTo>
                    <a:close/>
                    <a:moveTo>
                      <a:pt x="199" y="200"/>
                    </a:moveTo>
                    <a:cubicBezTo>
                      <a:pt x="193" y="200"/>
                      <a:pt x="196" y="190"/>
                      <a:pt x="187" y="192"/>
                    </a:cubicBezTo>
                    <a:cubicBezTo>
                      <a:pt x="181" y="203"/>
                      <a:pt x="197" y="210"/>
                      <a:pt x="199" y="200"/>
                    </a:cubicBezTo>
                    <a:close/>
                    <a:moveTo>
                      <a:pt x="175" y="204"/>
                    </a:moveTo>
                    <a:cubicBezTo>
                      <a:pt x="174" y="201"/>
                      <a:pt x="164" y="199"/>
                      <a:pt x="163" y="204"/>
                    </a:cubicBezTo>
                    <a:cubicBezTo>
                      <a:pt x="160" y="213"/>
                      <a:pt x="179" y="213"/>
                      <a:pt x="175" y="204"/>
                    </a:cubicBezTo>
                    <a:close/>
                    <a:moveTo>
                      <a:pt x="115" y="220"/>
                    </a:moveTo>
                    <a:cubicBezTo>
                      <a:pt x="120" y="220"/>
                      <a:pt x="121" y="225"/>
                      <a:pt x="127" y="224"/>
                    </a:cubicBezTo>
                    <a:cubicBezTo>
                      <a:pt x="127" y="217"/>
                      <a:pt x="124" y="214"/>
                      <a:pt x="119" y="212"/>
                    </a:cubicBezTo>
                    <a:cubicBezTo>
                      <a:pt x="119" y="216"/>
                      <a:pt x="116" y="217"/>
                      <a:pt x="115" y="220"/>
                    </a:cubicBezTo>
                    <a:close/>
                    <a:moveTo>
                      <a:pt x="195" y="232"/>
                    </a:moveTo>
                    <a:cubicBezTo>
                      <a:pt x="207" y="238"/>
                      <a:pt x="207" y="214"/>
                      <a:pt x="195" y="220"/>
                    </a:cubicBezTo>
                    <a:cubicBezTo>
                      <a:pt x="195" y="224"/>
                      <a:pt x="195" y="228"/>
                      <a:pt x="195" y="232"/>
                    </a:cubicBezTo>
                    <a:close/>
                    <a:moveTo>
                      <a:pt x="171" y="236"/>
                    </a:moveTo>
                    <a:cubicBezTo>
                      <a:pt x="183" y="242"/>
                      <a:pt x="183" y="218"/>
                      <a:pt x="171" y="224"/>
                    </a:cubicBezTo>
                    <a:cubicBezTo>
                      <a:pt x="171" y="228"/>
                      <a:pt x="171" y="232"/>
                      <a:pt x="171" y="236"/>
                    </a:cubicBezTo>
                    <a:close/>
                    <a:moveTo>
                      <a:pt x="143" y="240"/>
                    </a:moveTo>
                    <a:cubicBezTo>
                      <a:pt x="147" y="240"/>
                      <a:pt x="151" y="240"/>
                      <a:pt x="155" y="240"/>
                    </a:cubicBezTo>
                    <a:cubicBezTo>
                      <a:pt x="155" y="237"/>
                      <a:pt x="155" y="235"/>
                      <a:pt x="155" y="232"/>
                    </a:cubicBezTo>
                    <a:cubicBezTo>
                      <a:pt x="151" y="232"/>
                      <a:pt x="147" y="232"/>
                      <a:pt x="143" y="232"/>
                    </a:cubicBezTo>
                    <a:cubicBezTo>
                      <a:pt x="143" y="235"/>
                      <a:pt x="143" y="237"/>
                      <a:pt x="143" y="240"/>
                    </a:cubicBezTo>
                    <a:close/>
                    <a:moveTo>
                      <a:pt x="123" y="244"/>
                    </a:moveTo>
                    <a:cubicBezTo>
                      <a:pt x="126" y="244"/>
                      <a:pt x="128" y="244"/>
                      <a:pt x="131" y="244"/>
                    </a:cubicBezTo>
                    <a:cubicBezTo>
                      <a:pt x="131" y="241"/>
                      <a:pt x="131" y="239"/>
                      <a:pt x="131" y="236"/>
                    </a:cubicBezTo>
                    <a:cubicBezTo>
                      <a:pt x="128" y="236"/>
                      <a:pt x="126" y="236"/>
                      <a:pt x="123" y="236"/>
                    </a:cubicBezTo>
                    <a:cubicBezTo>
                      <a:pt x="123" y="239"/>
                      <a:pt x="123" y="241"/>
                      <a:pt x="123" y="244"/>
                    </a:cubicBezTo>
                    <a:close/>
                    <a:moveTo>
                      <a:pt x="99" y="252"/>
                    </a:moveTo>
                    <a:cubicBezTo>
                      <a:pt x="102" y="252"/>
                      <a:pt x="104" y="252"/>
                      <a:pt x="107" y="252"/>
                    </a:cubicBezTo>
                    <a:cubicBezTo>
                      <a:pt x="107" y="249"/>
                      <a:pt x="107" y="247"/>
                      <a:pt x="107" y="244"/>
                    </a:cubicBezTo>
                    <a:cubicBezTo>
                      <a:pt x="104" y="244"/>
                      <a:pt x="102" y="244"/>
                      <a:pt x="99" y="244"/>
                    </a:cubicBezTo>
                    <a:cubicBezTo>
                      <a:pt x="99" y="247"/>
                      <a:pt x="99" y="249"/>
                      <a:pt x="99" y="252"/>
                    </a:cubicBezTo>
                    <a:close/>
                    <a:moveTo>
                      <a:pt x="151" y="264"/>
                    </a:moveTo>
                    <a:cubicBezTo>
                      <a:pt x="155" y="264"/>
                      <a:pt x="159" y="264"/>
                      <a:pt x="163" y="264"/>
                    </a:cubicBezTo>
                    <a:cubicBezTo>
                      <a:pt x="163" y="261"/>
                      <a:pt x="163" y="259"/>
                      <a:pt x="163" y="256"/>
                    </a:cubicBezTo>
                    <a:cubicBezTo>
                      <a:pt x="159" y="256"/>
                      <a:pt x="155" y="256"/>
                      <a:pt x="151" y="256"/>
                    </a:cubicBezTo>
                    <a:cubicBezTo>
                      <a:pt x="151" y="259"/>
                      <a:pt x="151" y="261"/>
                      <a:pt x="151" y="264"/>
                    </a:cubicBezTo>
                    <a:close/>
                    <a:moveTo>
                      <a:pt x="127" y="268"/>
                    </a:moveTo>
                    <a:cubicBezTo>
                      <a:pt x="129" y="286"/>
                      <a:pt x="150" y="245"/>
                      <a:pt x="131" y="264"/>
                    </a:cubicBezTo>
                    <a:cubicBezTo>
                      <a:pt x="129" y="266"/>
                      <a:pt x="126" y="263"/>
                      <a:pt x="127" y="268"/>
                    </a:cubicBezTo>
                    <a:close/>
                    <a:moveTo>
                      <a:pt x="107" y="276"/>
                    </a:moveTo>
                    <a:cubicBezTo>
                      <a:pt x="110" y="276"/>
                      <a:pt x="112" y="276"/>
                      <a:pt x="115" y="276"/>
                    </a:cubicBezTo>
                    <a:cubicBezTo>
                      <a:pt x="115" y="273"/>
                      <a:pt x="115" y="271"/>
                      <a:pt x="115" y="268"/>
                    </a:cubicBezTo>
                    <a:cubicBezTo>
                      <a:pt x="112" y="268"/>
                      <a:pt x="110" y="268"/>
                      <a:pt x="107" y="268"/>
                    </a:cubicBezTo>
                    <a:cubicBezTo>
                      <a:pt x="107" y="271"/>
                      <a:pt x="107" y="273"/>
                      <a:pt x="107" y="276"/>
                    </a:cubicBezTo>
                    <a:close/>
                    <a:moveTo>
                      <a:pt x="83" y="284"/>
                    </a:moveTo>
                    <a:cubicBezTo>
                      <a:pt x="95" y="290"/>
                      <a:pt x="95" y="266"/>
                      <a:pt x="83" y="272"/>
                    </a:cubicBezTo>
                    <a:cubicBezTo>
                      <a:pt x="83" y="276"/>
                      <a:pt x="83" y="280"/>
                      <a:pt x="83" y="284"/>
                    </a:cubicBezTo>
                    <a:close/>
                    <a:moveTo>
                      <a:pt x="171" y="284"/>
                    </a:moveTo>
                    <a:cubicBezTo>
                      <a:pt x="170" y="281"/>
                      <a:pt x="160" y="279"/>
                      <a:pt x="159" y="284"/>
                    </a:cubicBezTo>
                    <a:cubicBezTo>
                      <a:pt x="156" y="293"/>
                      <a:pt x="175" y="293"/>
                      <a:pt x="171" y="284"/>
                    </a:cubicBezTo>
                    <a:close/>
                    <a:moveTo>
                      <a:pt x="139" y="284"/>
                    </a:moveTo>
                    <a:cubicBezTo>
                      <a:pt x="127" y="297"/>
                      <a:pt x="154" y="296"/>
                      <a:pt x="139" y="284"/>
                    </a:cubicBezTo>
                    <a:close/>
                    <a:moveTo>
                      <a:pt x="111" y="296"/>
                    </a:moveTo>
                    <a:cubicBezTo>
                      <a:pt x="124" y="308"/>
                      <a:pt x="123" y="281"/>
                      <a:pt x="111" y="296"/>
                    </a:cubicBezTo>
                    <a:close/>
                    <a:moveTo>
                      <a:pt x="119" y="324"/>
                    </a:moveTo>
                    <a:cubicBezTo>
                      <a:pt x="123" y="324"/>
                      <a:pt x="127" y="324"/>
                      <a:pt x="131" y="324"/>
                    </a:cubicBezTo>
                    <a:cubicBezTo>
                      <a:pt x="131" y="321"/>
                      <a:pt x="131" y="319"/>
                      <a:pt x="131" y="316"/>
                    </a:cubicBezTo>
                    <a:cubicBezTo>
                      <a:pt x="127" y="316"/>
                      <a:pt x="123" y="316"/>
                      <a:pt x="119" y="316"/>
                    </a:cubicBezTo>
                    <a:cubicBezTo>
                      <a:pt x="119" y="319"/>
                      <a:pt x="119" y="321"/>
                      <a:pt x="119" y="324"/>
                    </a:cubicBezTo>
                    <a:close/>
                    <a:moveTo>
                      <a:pt x="95" y="332"/>
                    </a:moveTo>
                    <a:cubicBezTo>
                      <a:pt x="107" y="338"/>
                      <a:pt x="107" y="314"/>
                      <a:pt x="95" y="320"/>
                    </a:cubicBezTo>
                    <a:cubicBezTo>
                      <a:pt x="95" y="324"/>
                      <a:pt x="95" y="328"/>
                      <a:pt x="95" y="332"/>
                    </a:cubicBezTo>
                    <a:close/>
                    <a:moveTo>
                      <a:pt x="71" y="336"/>
                    </a:moveTo>
                    <a:cubicBezTo>
                      <a:pt x="74" y="336"/>
                      <a:pt x="76" y="336"/>
                      <a:pt x="79" y="336"/>
                    </a:cubicBezTo>
                    <a:cubicBezTo>
                      <a:pt x="79" y="333"/>
                      <a:pt x="79" y="331"/>
                      <a:pt x="79" y="328"/>
                    </a:cubicBezTo>
                    <a:cubicBezTo>
                      <a:pt x="76" y="328"/>
                      <a:pt x="74" y="328"/>
                      <a:pt x="71" y="328"/>
                    </a:cubicBezTo>
                    <a:cubicBezTo>
                      <a:pt x="71" y="331"/>
                      <a:pt x="71" y="333"/>
                      <a:pt x="71" y="336"/>
                    </a:cubicBezTo>
                    <a:close/>
                    <a:moveTo>
                      <a:pt x="47" y="340"/>
                    </a:moveTo>
                    <a:cubicBezTo>
                      <a:pt x="51" y="340"/>
                      <a:pt x="52" y="343"/>
                      <a:pt x="55" y="344"/>
                    </a:cubicBezTo>
                    <a:cubicBezTo>
                      <a:pt x="55" y="338"/>
                      <a:pt x="56" y="330"/>
                      <a:pt x="47" y="332"/>
                    </a:cubicBezTo>
                    <a:cubicBezTo>
                      <a:pt x="47" y="335"/>
                      <a:pt x="47" y="337"/>
                      <a:pt x="47" y="340"/>
                    </a:cubicBezTo>
                    <a:close/>
                    <a:moveTo>
                      <a:pt x="111" y="356"/>
                    </a:moveTo>
                    <a:cubicBezTo>
                      <a:pt x="111" y="353"/>
                      <a:pt x="111" y="351"/>
                      <a:pt x="111" y="348"/>
                    </a:cubicBezTo>
                    <a:cubicBezTo>
                      <a:pt x="104" y="335"/>
                      <a:pt x="91" y="360"/>
                      <a:pt x="111" y="356"/>
                    </a:cubicBezTo>
                    <a:close/>
                    <a:moveTo>
                      <a:pt x="79" y="360"/>
                    </a:moveTo>
                    <a:cubicBezTo>
                      <a:pt x="82" y="360"/>
                      <a:pt x="84" y="360"/>
                      <a:pt x="87" y="360"/>
                    </a:cubicBezTo>
                    <a:cubicBezTo>
                      <a:pt x="87" y="357"/>
                      <a:pt x="87" y="355"/>
                      <a:pt x="87" y="352"/>
                    </a:cubicBezTo>
                    <a:cubicBezTo>
                      <a:pt x="84" y="352"/>
                      <a:pt x="82" y="352"/>
                      <a:pt x="79" y="352"/>
                    </a:cubicBezTo>
                    <a:cubicBezTo>
                      <a:pt x="79" y="355"/>
                      <a:pt x="79" y="357"/>
                      <a:pt x="79" y="360"/>
                    </a:cubicBezTo>
                    <a:close/>
                    <a:moveTo>
                      <a:pt x="55" y="356"/>
                    </a:moveTo>
                    <a:cubicBezTo>
                      <a:pt x="52" y="380"/>
                      <a:pt x="73" y="359"/>
                      <a:pt x="55" y="356"/>
                    </a:cubicBezTo>
                    <a:close/>
                    <a:moveTo>
                      <a:pt x="31" y="364"/>
                    </a:moveTo>
                    <a:cubicBezTo>
                      <a:pt x="17" y="383"/>
                      <a:pt x="54" y="369"/>
                      <a:pt x="31" y="364"/>
                    </a:cubicBezTo>
                    <a:close/>
                    <a:moveTo>
                      <a:pt x="59" y="392"/>
                    </a:moveTo>
                    <a:cubicBezTo>
                      <a:pt x="71" y="398"/>
                      <a:pt x="71" y="374"/>
                      <a:pt x="59" y="380"/>
                    </a:cubicBezTo>
                    <a:cubicBezTo>
                      <a:pt x="59" y="384"/>
                      <a:pt x="59" y="388"/>
                      <a:pt x="59" y="392"/>
                    </a:cubicBezTo>
                    <a:close/>
                    <a:moveTo>
                      <a:pt x="35" y="396"/>
                    </a:moveTo>
                    <a:cubicBezTo>
                      <a:pt x="39" y="396"/>
                      <a:pt x="43" y="396"/>
                      <a:pt x="47" y="396"/>
                    </a:cubicBezTo>
                    <a:cubicBezTo>
                      <a:pt x="47" y="393"/>
                      <a:pt x="47" y="391"/>
                      <a:pt x="47" y="388"/>
                    </a:cubicBezTo>
                    <a:cubicBezTo>
                      <a:pt x="43" y="388"/>
                      <a:pt x="39" y="388"/>
                      <a:pt x="35" y="388"/>
                    </a:cubicBezTo>
                    <a:cubicBezTo>
                      <a:pt x="35" y="391"/>
                      <a:pt x="35" y="393"/>
                      <a:pt x="35" y="3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007"/>
              <p:cNvSpPr>
                <a:spLocks noEditPoints="1"/>
              </p:cNvSpPr>
              <p:nvPr/>
            </p:nvSpPr>
            <p:spPr bwMode="auto">
              <a:xfrm>
                <a:off x="1673" y="2140"/>
                <a:ext cx="91" cy="157"/>
              </a:xfrm>
              <a:custGeom>
                <a:avLst/>
                <a:gdLst>
                  <a:gd name="T0" fmla="*/ 16 w 226"/>
                  <a:gd name="T1" fmla="*/ 0 h 388"/>
                  <a:gd name="T2" fmla="*/ 44 w 226"/>
                  <a:gd name="T3" fmla="*/ 24 h 388"/>
                  <a:gd name="T4" fmla="*/ 100 w 226"/>
                  <a:gd name="T5" fmla="*/ 84 h 388"/>
                  <a:gd name="T6" fmla="*/ 112 w 226"/>
                  <a:gd name="T7" fmla="*/ 100 h 388"/>
                  <a:gd name="T8" fmla="*/ 148 w 226"/>
                  <a:gd name="T9" fmla="*/ 144 h 388"/>
                  <a:gd name="T10" fmla="*/ 180 w 226"/>
                  <a:gd name="T11" fmla="*/ 188 h 388"/>
                  <a:gd name="T12" fmla="*/ 196 w 226"/>
                  <a:gd name="T13" fmla="*/ 300 h 388"/>
                  <a:gd name="T14" fmla="*/ 204 w 226"/>
                  <a:gd name="T15" fmla="*/ 328 h 388"/>
                  <a:gd name="T16" fmla="*/ 208 w 226"/>
                  <a:gd name="T17" fmla="*/ 344 h 388"/>
                  <a:gd name="T18" fmla="*/ 196 w 226"/>
                  <a:gd name="T19" fmla="*/ 352 h 388"/>
                  <a:gd name="T20" fmla="*/ 152 w 226"/>
                  <a:gd name="T21" fmla="*/ 288 h 388"/>
                  <a:gd name="T22" fmla="*/ 116 w 226"/>
                  <a:gd name="T23" fmla="*/ 248 h 388"/>
                  <a:gd name="T24" fmla="*/ 48 w 226"/>
                  <a:gd name="T25" fmla="*/ 148 h 388"/>
                  <a:gd name="T26" fmla="*/ 0 w 226"/>
                  <a:gd name="T27" fmla="*/ 0 h 388"/>
                  <a:gd name="T28" fmla="*/ 28 w 226"/>
                  <a:gd name="T29" fmla="*/ 32 h 388"/>
                  <a:gd name="T30" fmla="*/ 32 w 226"/>
                  <a:gd name="T31" fmla="*/ 68 h 388"/>
                  <a:gd name="T32" fmla="*/ 44 w 226"/>
                  <a:gd name="T33" fmla="*/ 60 h 388"/>
                  <a:gd name="T34" fmla="*/ 32 w 226"/>
                  <a:gd name="T35" fmla="*/ 68 h 388"/>
                  <a:gd name="T36" fmla="*/ 64 w 226"/>
                  <a:gd name="T37" fmla="*/ 76 h 388"/>
                  <a:gd name="T38" fmla="*/ 48 w 226"/>
                  <a:gd name="T39" fmla="*/ 92 h 388"/>
                  <a:gd name="T40" fmla="*/ 40 w 226"/>
                  <a:gd name="T41" fmla="*/ 84 h 388"/>
                  <a:gd name="T42" fmla="*/ 80 w 226"/>
                  <a:gd name="T43" fmla="*/ 112 h 388"/>
                  <a:gd name="T44" fmla="*/ 68 w 226"/>
                  <a:gd name="T45" fmla="*/ 100 h 388"/>
                  <a:gd name="T46" fmla="*/ 100 w 226"/>
                  <a:gd name="T47" fmla="*/ 128 h 388"/>
                  <a:gd name="T48" fmla="*/ 104 w 226"/>
                  <a:gd name="T49" fmla="*/ 116 h 388"/>
                  <a:gd name="T50" fmla="*/ 76 w 226"/>
                  <a:gd name="T51" fmla="*/ 132 h 388"/>
                  <a:gd name="T52" fmla="*/ 76 w 226"/>
                  <a:gd name="T53" fmla="*/ 124 h 388"/>
                  <a:gd name="T54" fmla="*/ 104 w 226"/>
                  <a:gd name="T55" fmla="*/ 148 h 388"/>
                  <a:gd name="T56" fmla="*/ 108 w 226"/>
                  <a:gd name="T57" fmla="*/ 140 h 388"/>
                  <a:gd name="T58" fmla="*/ 84 w 226"/>
                  <a:gd name="T59" fmla="*/ 156 h 388"/>
                  <a:gd name="T60" fmla="*/ 92 w 226"/>
                  <a:gd name="T61" fmla="*/ 148 h 388"/>
                  <a:gd name="T62" fmla="*/ 84 w 226"/>
                  <a:gd name="T63" fmla="*/ 156 h 388"/>
                  <a:gd name="T64" fmla="*/ 136 w 226"/>
                  <a:gd name="T65" fmla="*/ 160 h 388"/>
                  <a:gd name="T66" fmla="*/ 112 w 226"/>
                  <a:gd name="T67" fmla="*/ 172 h 388"/>
                  <a:gd name="T68" fmla="*/ 120 w 226"/>
                  <a:gd name="T69" fmla="*/ 164 h 388"/>
                  <a:gd name="T70" fmla="*/ 112 w 226"/>
                  <a:gd name="T71" fmla="*/ 172 h 388"/>
                  <a:gd name="T72" fmla="*/ 152 w 226"/>
                  <a:gd name="T73" fmla="*/ 192 h 388"/>
                  <a:gd name="T74" fmla="*/ 144 w 226"/>
                  <a:gd name="T75" fmla="*/ 184 h 388"/>
                  <a:gd name="T76" fmla="*/ 120 w 226"/>
                  <a:gd name="T77" fmla="*/ 200 h 388"/>
                  <a:gd name="T78" fmla="*/ 120 w 226"/>
                  <a:gd name="T79" fmla="*/ 200 h 388"/>
                  <a:gd name="T80" fmla="*/ 92 w 226"/>
                  <a:gd name="T81" fmla="*/ 200 h 388"/>
                  <a:gd name="T82" fmla="*/ 160 w 226"/>
                  <a:gd name="T83" fmla="*/ 208 h 388"/>
                  <a:gd name="T84" fmla="*/ 160 w 226"/>
                  <a:gd name="T85" fmla="*/ 208 h 388"/>
                  <a:gd name="T86" fmla="*/ 132 w 226"/>
                  <a:gd name="T87" fmla="*/ 224 h 388"/>
                  <a:gd name="T88" fmla="*/ 128 w 226"/>
                  <a:gd name="T89" fmla="*/ 212 h 388"/>
                  <a:gd name="T90" fmla="*/ 100 w 226"/>
                  <a:gd name="T91" fmla="*/ 228 h 388"/>
                  <a:gd name="T92" fmla="*/ 112 w 226"/>
                  <a:gd name="T93" fmla="*/ 220 h 388"/>
                  <a:gd name="T94" fmla="*/ 100 w 226"/>
                  <a:gd name="T95" fmla="*/ 228 h 388"/>
                  <a:gd name="T96" fmla="*/ 156 w 226"/>
                  <a:gd name="T97" fmla="*/ 228 h 388"/>
                  <a:gd name="T98" fmla="*/ 132 w 226"/>
                  <a:gd name="T99" fmla="*/ 244 h 388"/>
                  <a:gd name="T100" fmla="*/ 140 w 226"/>
                  <a:gd name="T101" fmla="*/ 236 h 388"/>
                  <a:gd name="T102" fmla="*/ 132 w 226"/>
                  <a:gd name="T103" fmla="*/ 244 h 388"/>
                  <a:gd name="T104" fmla="*/ 172 w 226"/>
                  <a:gd name="T105" fmla="*/ 256 h 388"/>
                  <a:gd name="T106" fmla="*/ 160 w 226"/>
                  <a:gd name="T107" fmla="*/ 264 h 388"/>
                  <a:gd name="T108" fmla="*/ 144 w 226"/>
                  <a:gd name="T109" fmla="*/ 272 h 388"/>
                  <a:gd name="T110" fmla="*/ 136 w 226"/>
                  <a:gd name="T111" fmla="*/ 260 h 388"/>
                  <a:gd name="T112" fmla="*/ 168 w 226"/>
                  <a:gd name="T113" fmla="*/ 288 h 388"/>
                  <a:gd name="T114" fmla="*/ 176 w 226"/>
                  <a:gd name="T115" fmla="*/ 280 h 388"/>
                  <a:gd name="T116" fmla="*/ 168 w 226"/>
                  <a:gd name="T117" fmla="*/ 288 h 388"/>
                  <a:gd name="T118" fmla="*/ 184 w 226"/>
                  <a:gd name="T119" fmla="*/ 304 h 388"/>
                  <a:gd name="T120" fmla="*/ 180 w 226"/>
                  <a:gd name="T121" fmla="*/ 336 h 388"/>
                  <a:gd name="T122" fmla="*/ 184 w 226"/>
                  <a:gd name="T123" fmla="*/ 324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6" h="388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21" y="5"/>
                      <a:pt x="21" y="14"/>
                      <a:pt x="20" y="24"/>
                    </a:cubicBezTo>
                    <a:cubicBezTo>
                      <a:pt x="28" y="24"/>
                      <a:pt x="36" y="24"/>
                      <a:pt x="44" y="24"/>
                    </a:cubicBezTo>
                    <a:cubicBezTo>
                      <a:pt x="47" y="39"/>
                      <a:pt x="67" y="42"/>
                      <a:pt x="56" y="60"/>
                    </a:cubicBezTo>
                    <a:cubicBezTo>
                      <a:pt x="76" y="54"/>
                      <a:pt x="82" y="77"/>
                      <a:pt x="100" y="84"/>
                    </a:cubicBezTo>
                    <a:cubicBezTo>
                      <a:pt x="101" y="91"/>
                      <a:pt x="95" y="92"/>
                      <a:pt x="96" y="100"/>
                    </a:cubicBezTo>
                    <a:cubicBezTo>
                      <a:pt x="99" y="112"/>
                      <a:pt x="105" y="96"/>
                      <a:pt x="112" y="100"/>
                    </a:cubicBezTo>
                    <a:cubicBezTo>
                      <a:pt x="123" y="111"/>
                      <a:pt x="127" y="130"/>
                      <a:pt x="132" y="148"/>
                    </a:cubicBezTo>
                    <a:cubicBezTo>
                      <a:pt x="139" y="149"/>
                      <a:pt x="140" y="143"/>
                      <a:pt x="148" y="144"/>
                    </a:cubicBezTo>
                    <a:cubicBezTo>
                      <a:pt x="151" y="161"/>
                      <a:pt x="172" y="160"/>
                      <a:pt x="168" y="184"/>
                    </a:cubicBezTo>
                    <a:cubicBezTo>
                      <a:pt x="169" y="189"/>
                      <a:pt x="175" y="187"/>
                      <a:pt x="180" y="188"/>
                    </a:cubicBezTo>
                    <a:cubicBezTo>
                      <a:pt x="183" y="199"/>
                      <a:pt x="172" y="196"/>
                      <a:pt x="172" y="204"/>
                    </a:cubicBezTo>
                    <a:cubicBezTo>
                      <a:pt x="188" y="235"/>
                      <a:pt x="183" y="264"/>
                      <a:pt x="196" y="300"/>
                    </a:cubicBezTo>
                    <a:cubicBezTo>
                      <a:pt x="198" y="310"/>
                      <a:pt x="222" y="298"/>
                      <a:pt x="220" y="312"/>
                    </a:cubicBezTo>
                    <a:cubicBezTo>
                      <a:pt x="226" y="329"/>
                      <a:pt x="198" y="311"/>
                      <a:pt x="204" y="328"/>
                    </a:cubicBezTo>
                    <a:cubicBezTo>
                      <a:pt x="205" y="338"/>
                      <a:pt x="211" y="323"/>
                      <a:pt x="220" y="328"/>
                    </a:cubicBezTo>
                    <a:cubicBezTo>
                      <a:pt x="223" y="341"/>
                      <a:pt x="214" y="341"/>
                      <a:pt x="208" y="344"/>
                    </a:cubicBezTo>
                    <a:cubicBezTo>
                      <a:pt x="215" y="356"/>
                      <a:pt x="216" y="373"/>
                      <a:pt x="220" y="388"/>
                    </a:cubicBezTo>
                    <a:cubicBezTo>
                      <a:pt x="199" y="388"/>
                      <a:pt x="190" y="367"/>
                      <a:pt x="196" y="352"/>
                    </a:cubicBezTo>
                    <a:cubicBezTo>
                      <a:pt x="167" y="358"/>
                      <a:pt x="169" y="307"/>
                      <a:pt x="136" y="304"/>
                    </a:cubicBezTo>
                    <a:cubicBezTo>
                      <a:pt x="130" y="287"/>
                      <a:pt x="158" y="305"/>
                      <a:pt x="152" y="288"/>
                    </a:cubicBezTo>
                    <a:cubicBezTo>
                      <a:pt x="146" y="275"/>
                      <a:pt x="142" y="296"/>
                      <a:pt x="132" y="292"/>
                    </a:cubicBezTo>
                    <a:cubicBezTo>
                      <a:pt x="129" y="274"/>
                      <a:pt x="109" y="264"/>
                      <a:pt x="116" y="248"/>
                    </a:cubicBezTo>
                    <a:cubicBezTo>
                      <a:pt x="117" y="239"/>
                      <a:pt x="102" y="246"/>
                      <a:pt x="96" y="244"/>
                    </a:cubicBezTo>
                    <a:cubicBezTo>
                      <a:pt x="70" y="214"/>
                      <a:pt x="91" y="161"/>
                      <a:pt x="48" y="148"/>
                    </a:cubicBezTo>
                    <a:cubicBezTo>
                      <a:pt x="44" y="136"/>
                      <a:pt x="57" y="141"/>
                      <a:pt x="64" y="140"/>
                    </a:cubicBezTo>
                    <a:cubicBezTo>
                      <a:pt x="18" y="118"/>
                      <a:pt x="14" y="54"/>
                      <a:pt x="0" y="0"/>
                    </a:cubicBezTo>
                    <a:close/>
                    <a:moveTo>
                      <a:pt x="36" y="48"/>
                    </a:moveTo>
                    <a:cubicBezTo>
                      <a:pt x="37" y="39"/>
                      <a:pt x="35" y="33"/>
                      <a:pt x="28" y="32"/>
                    </a:cubicBezTo>
                    <a:cubicBezTo>
                      <a:pt x="22" y="38"/>
                      <a:pt x="24" y="50"/>
                      <a:pt x="36" y="48"/>
                    </a:cubicBezTo>
                    <a:close/>
                    <a:moveTo>
                      <a:pt x="32" y="68"/>
                    </a:moveTo>
                    <a:cubicBezTo>
                      <a:pt x="36" y="68"/>
                      <a:pt x="40" y="68"/>
                      <a:pt x="44" y="68"/>
                    </a:cubicBezTo>
                    <a:cubicBezTo>
                      <a:pt x="44" y="65"/>
                      <a:pt x="44" y="63"/>
                      <a:pt x="44" y="60"/>
                    </a:cubicBezTo>
                    <a:cubicBezTo>
                      <a:pt x="40" y="60"/>
                      <a:pt x="36" y="60"/>
                      <a:pt x="32" y="60"/>
                    </a:cubicBezTo>
                    <a:cubicBezTo>
                      <a:pt x="32" y="63"/>
                      <a:pt x="32" y="65"/>
                      <a:pt x="32" y="68"/>
                    </a:cubicBezTo>
                    <a:close/>
                    <a:moveTo>
                      <a:pt x="64" y="76"/>
                    </a:moveTo>
                    <a:cubicBezTo>
                      <a:pt x="61" y="100"/>
                      <a:pt x="82" y="79"/>
                      <a:pt x="64" y="76"/>
                    </a:cubicBezTo>
                    <a:close/>
                    <a:moveTo>
                      <a:pt x="40" y="92"/>
                    </a:moveTo>
                    <a:cubicBezTo>
                      <a:pt x="43" y="92"/>
                      <a:pt x="45" y="92"/>
                      <a:pt x="48" y="92"/>
                    </a:cubicBezTo>
                    <a:cubicBezTo>
                      <a:pt x="48" y="89"/>
                      <a:pt x="48" y="87"/>
                      <a:pt x="48" y="84"/>
                    </a:cubicBezTo>
                    <a:cubicBezTo>
                      <a:pt x="45" y="84"/>
                      <a:pt x="43" y="84"/>
                      <a:pt x="40" y="84"/>
                    </a:cubicBezTo>
                    <a:cubicBezTo>
                      <a:pt x="40" y="87"/>
                      <a:pt x="40" y="89"/>
                      <a:pt x="40" y="92"/>
                    </a:cubicBezTo>
                    <a:close/>
                    <a:moveTo>
                      <a:pt x="80" y="112"/>
                    </a:moveTo>
                    <a:cubicBezTo>
                      <a:pt x="80" y="108"/>
                      <a:pt x="80" y="104"/>
                      <a:pt x="80" y="100"/>
                    </a:cubicBezTo>
                    <a:cubicBezTo>
                      <a:pt x="76" y="100"/>
                      <a:pt x="72" y="100"/>
                      <a:pt x="68" y="100"/>
                    </a:cubicBezTo>
                    <a:cubicBezTo>
                      <a:pt x="67" y="109"/>
                      <a:pt x="71" y="113"/>
                      <a:pt x="80" y="112"/>
                    </a:cubicBezTo>
                    <a:close/>
                    <a:moveTo>
                      <a:pt x="100" y="128"/>
                    </a:moveTo>
                    <a:cubicBezTo>
                      <a:pt x="103" y="128"/>
                      <a:pt x="105" y="128"/>
                      <a:pt x="108" y="128"/>
                    </a:cubicBezTo>
                    <a:cubicBezTo>
                      <a:pt x="112" y="122"/>
                      <a:pt x="112" y="118"/>
                      <a:pt x="104" y="116"/>
                    </a:cubicBezTo>
                    <a:cubicBezTo>
                      <a:pt x="104" y="121"/>
                      <a:pt x="99" y="122"/>
                      <a:pt x="100" y="128"/>
                    </a:cubicBezTo>
                    <a:close/>
                    <a:moveTo>
                      <a:pt x="76" y="132"/>
                    </a:moveTo>
                    <a:cubicBezTo>
                      <a:pt x="80" y="132"/>
                      <a:pt x="81" y="135"/>
                      <a:pt x="84" y="136"/>
                    </a:cubicBezTo>
                    <a:cubicBezTo>
                      <a:pt x="84" y="130"/>
                      <a:pt x="85" y="122"/>
                      <a:pt x="76" y="124"/>
                    </a:cubicBezTo>
                    <a:cubicBezTo>
                      <a:pt x="76" y="127"/>
                      <a:pt x="76" y="129"/>
                      <a:pt x="76" y="132"/>
                    </a:cubicBezTo>
                    <a:close/>
                    <a:moveTo>
                      <a:pt x="104" y="148"/>
                    </a:moveTo>
                    <a:cubicBezTo>
                      <a:pt x="109" y="148"/>
                      <a:pt x="110" y="153"/>
                      <a:pt x="116" y="152"/>
                    </a:cubicBezTo>
                    <a:cubicBezTo>
                      <a:pt x="116" y="145"/>
                      <a:pt x="113" y="142"/>
                      <a:pt x="108" y="140"/>
                    </a:cubicBezTo>
                    <a:cubicBezTo>
                      <a:pt x="108" y="144"/>
                      <a:pt x="105" y="145"/>
                      <a:pt x="104" y="148"/>
                    </a:cubicBezTo>
                    <a:close/>
                    <a:moveTo>
                      <a:pt x="84" y="156"/>
                    </a:moveTo>
                    <a:cubicBezTo>
                      <a:pt x="87" y="156"/>
                      <a:pt x="89" y="156"/>
                      <a:pt x="92" y="156"/>
                    </a:cubicBezTo>
                    <a:cubicBezTo>
                      <a:pt x="92" y="153"/>
                      <a:pt x="92" y="151"/>
                      <a:pt x="92" y="148"/>
                    </a:cubicBezTo>
                    <a:cubicBezTo>
                      <a:pt x="89" y="148"/>
                      <a:pt x="87" y="148"/>
                      <a:pt x="84" y="148"/>
                    </a:cubicBezTo>
                    <a:cubicBezTo>
                      <a:pt x="84" y="151"/>
                      <a:pt x="84" y="153"/>
                      <a:pt x="84" y="156"/>
                    </a:cubicBezTo>
                    <a:close/>
                    <a:moveTo>
                      <a:pt x="148" y="164"/>
                    </a:moveTo>
                    <a:cubicBezTo>
                      <a:pt x="143" y="164"/>
                      <a:pt x="142" y="159"/>
                      <a:pt x="136" y="160"/>
                    </a:cubicBezTo>
                    <a:cubicBezTo>
                      <a:pt x="130" y="170"/>
                      <a:pt x="150" y="172"/>
                      <a:pt x="148" y="164"/>
                    </a:cubicBezTo>
                    <a:close/>
                    <a:moveTo>
                      <a:pt x="112" y="172"/>
                    </a:moveTo>
                    <a:cubicBezTo>
                      <a:pt x="115" y="172"/>
                      <a:pt x="117" y="172"/>
                      <a:pt x="120" y="172"/>
                    </a:cubicBezTo>
                    <a:cubicBezTo>
                      <a:pt x="120" y="169"/>
                      <a:pt x="120" y="167"/>
                      <a:pt x="120" y="164"/>
                    </a:cubicBezTo>
                    <a:cubicBezTo>
                      <a:pt x="117" y="164"/>
                      <a:pt x="115" y="164"/>
                      <a:pt x="112" y="164"/>
                    </a:cubicBezTo>
                    <a:cubicBezTo>
                      <a:pt x="112" y="167"/>
                      <a:pt x="112" y="169"/>
                      <a:pt x="112" y="172"/>
                    </a:cubicBezTo>
                    <a:close/>
                    <a:moveTo>
                      <a:pt x="144" y="192"/>
                    </a:moveTo>
                    <a:cubicBezTo>
                      <a:pt x="147" y="192"/>
                      <a:pt x="149" y="192"/>
                      <a:pt x="152" y="192"/>
                    </a:cubicBezTo>
                    <a:cubicBezTo>
                      <a:pt x="152" y="189"/>
                      <a:pt x="152" y="187"/>
                      <a:pt x="152" y="184"/>
                    </a:cubicBezTo>
                    <a:cubicBezTo>
                      <a:pt x="149" y="184"/>
                      <a:pt x="147" y="184"/>
                      <a:pt x="144" y="184"/>
                    </a:cubicBezTo>
                    <a:cubicBezTo>
                      <a:pt x="144" y="187"/>
                      <a:pt x="144" y="189"/>
                      <a:pt x="144" y="192"/>
                    </a:cubicBezTo>
                    <a:close/>
                    <a:moveTo>
                      <a:pt x="120" y="200"/>
                    </a:moveTo>
                    <a:cubicBezTo>
                      <a:pt x="132" y="206"/>
                      <a:pt x="132" y="182"/>
                      <a:pt x="120" y="188"/>
                    </a:cubicBezTo>
                    <a:cubicBezTo>
                      <a:pt x="120" y="192"/>
                      <a:pt x="120" y="196"/>
                      <a:pt x="120" y="200"/>
                    </a:cubicBezTo>
                    <a:close/>
                    <a:moveTo>
                      <a:pt x="104" y="196"/>
                    </a:moveTo>
                    <a:cubicBezTo>
                      <a:pt x="100" y="193"/>
                      <a:pt x="93" y="198"/>
                      <a:pt x="92" y="200"/>
                    </a:cubicBezTo>
                    <a:cubicBezTo>
                      <a:pt x="86" y="215"/>
                      <a:pt x="112" y="203"/>
                      <a:pt x="104" y="196"/>
                    </a:cubicBezTo>
                    <a:close/>
                    <a:moveTo>
                      <a:pt x="160" y="208"/>
                    </a:moveTo>
                    <a:cubicBezTo>
                      <a:pt x="156" y="205"/>
                      <a:pt x="149" y="210"/>
                      <a:pt x="148" y="212"/>
                    </a:cubicBezTo>
                    <a:cubicBezTo>
                      <a:pt x="142" y="227"/>
                      <a:pt x="168" y="215"/>
                      <a:pt x="160" y="208"/>
                    </a:cubicBezTo>
                    <a:close/>
                    <a:moveTo>
                      <a:pt x="124" y="220"/>
                    </a:moveTo>
                    <a:cubicBezTo>
                      <a:pt x="128" y="220"/>
                      <a:pt x="129" y="223"/>
                      <a:pt x="132" y="224"/>
                    </a:cubicBezTo>
                    <a:cubicBezTo>
                      <a:pt x="132" y="220"/>
                      <a:pt x="135" y="219"/>
                      <a:pt x="136" y="216"/>
                    </a:cubicBezTo>
                    <a:cubicBezTo>
                      <a:pt x="132" y="216"/>
                      <a:pt x="131" y="213"/>
                      <a:pt x="128" y="212"/>
                    </a:cubicBezTo>
                    <a:cubicBezTo>
                      <a:pt x="128" y="216"/>
                      <a:pt x="125" y="217"/>
                      <a:pt x="124" y="220"/>
                    </a:cubicBezTo>
                    <a:close/>
                    <a:moveTo>
                      <a:pt x="100" y="228"/>
                    </a:moveTo>
                    <a:cubicBezTo>
                      <a:pt x="104" y="228"/>
                      <a:pt x="108" y="228"/>
                      <a:pt x="112" y="228"/>
                    </a:cubicBezTo>
                    <a:cubicBezTo>
                      <a:pt x="112" y="225"/>
                      <a:pt x="112" y="223"/>
                      <a:pt x="112" y="220"/>
                    </a:cubicBezTo>
                    <a:cubicBezTo>
                      <a:pt x="108" y="220"/>
                      <a:pt x="104" y="220"/>
                      <a:pt x="100" y="220"/>
                    </a:cubicBezTo>
                    <a:cubicBezTo>
                      <a:pt x="100" y="223"/>
                      <a:pt x="100" y="225"/>
                      <a:pt x="100" y="228"/>
                    </a:cubicBezTo>
                    <a:close/>
                    <a:moveTo>
                      <a:pt x="156" y="240"/>
                    </a:moveTo>
                    <a:cubicBezTo>
                      <a:pt x="168" y="246"/>
                      <a:pt x="168" y="222"/>
                      <a:pt x="156" y="228"/>
                    </a:cubicBezTo>
                    <a:cubicBezTo>
                      <a:pt x="156" y="232"/>
                      <a:pt x="156" y="236"/>
                      <a:pt x="156" y="240"/>
                    </a:cubicBezTo>
                    <a:close/>
                    <a:moveTo>
                      <a:pt x="132" y="244"/>
                    </a:moveTo>
                    <a:cubicBezTo>
                      <a:pt x="135" y="244"/>
                      <a:pt x="137" y="244"/>
                      <a:pt x="140" y="244"/>
                    </a:cubicBezTo>
                    <a:cubicBezTo>
                      <a:pt x="140" y="241"/>
                      <a:pt x="140" y="239"/>
                      <a:pt x="140" y="236"/>
                    </a:cubicBezTo>
                    <a:cubicBezTo>
                      <a:pt x="137" y="236"/>
                      <a:pt x="135" y="236"/>
                      <a:pt x="132" y="236"/>
                    </a:cubicBezTo>
                    <a:cubicBezTo>
                      <a:pt x="132" y="239"/>
                      <a:pt x="132" y="241"/>
                      <a:pt x="132" y="244"/>
                    </a:cubicBezTo>
                    <a:close/>
                    <a:moveTo>
                      <a:pt x="160" y="264"/>
                    </a:moveTo>
                    <a:cubicBezTo>
                      <a:pt x="166" y="264"/>
                      <a:pt x="174" y="265"/>
                      <a:pt x="172" y="256"/>
                    </a:cubicBezTo>
                    <a:cubicBezTo>
                      <a:pt x="169" y="256"/>
                      <a:pt x="167" y="256"/>
                      <a:pt x="164" y="256"/>
                    </a:cubicBezTo>
                    <a:cubicBezTo>
                      <a:pt x="164" y="260"/>
                      <a:pt x="161" y="261"/>
                      <a:pt x="160" y="264"/>
                    </a:cubicBezTo>
                    <a:close/>
                    <a:moveTo>
                      <a:pt x="136" y="272"/>
                    </a:moveTo>
                    <a:cubicBezTo>
                      <a:pt x="139" y="272"/>
                      <a:pt x="141" y="272"/>
                      <a:pt x="144" y="272"/>
                    </a:cubicBezTo>
                    <a:cubicBezTo>
                      <a:pt x="144" y="268"/>
                      <a:pt x="147" y="267"/>
                      <a:pt x="148" y="264"/>
                    </a:cubicBezTo>
                    <a:cubicBezTo>
                      <a:pt x="143" y="264"/>
                      <a:pt x="142" y="259"/>
                      <a:pt x="136" y="260"/>
                    </a:cubicBezTo>
                    <a:cubicBezTo>
                      <a:pt x="136" y="264"/>
                      <a:pt x="136" y="268"/>
                      <a:pt x="136" y="272"/>
                    </a:cubicBezTo>
                    <a:close/>
                    <a:moveTo>
                      <a:pt x="168" y="288"/>
                    </a:moveTo>
                    <a:cubicBezTo>
                      <a:pt x="171" y="288"/>
                      <a:pt x="173" y="288"/>
                      <a:pt x="176" y="288"/>
                    </a:cubicBezTo>
                    <a:cubicBezTo>
                      <a:pt x="176" y="285"/>
                      <a:pt x="176" y="283"/>
                      <a:pt x="176" y="280"/>
                    </a:cubicBezTo>
                    <a:cubicBezTo>
                      <a:pt x="173" y="280"/>
                      <a:pt x="171" y="280"/>
                      <a:pt x="168" y="280"/>
                    </a:cubicBezTo>
                    <a:cubicBezTo>
                      <a:pt x="168" y="283"/>
                      <a:pt x="168" y="285"/>
                      <a:pt x="168" y="288"/>
                    </a:cubicBezTo>
                    <a:close/>
                    <a:moveTo>
                      <a:pt x="172" y="312"/>
                    </a:moveTo>
                    <a:cubicBezTo>
                      <a:pt x="179" y="312"/>
                      <a:pt x="182" y="309"/>
                      <a:pt x="184" y="304"/>
                    </a:cubicBezTo>
                    <a:cubicBezTo>
                      <a:pt x="178" y="304"/>
                      <a:pt x="170" y="303"/>
                      <a:pt x="172" y="312"/>
                    </a:cubicBezTo>
                    <a:close/>
                    <a:moveTo>
                      <a:pt x="180" y="336"/>
                    </a:moveTo>
                    <a:cubicBezTo>
                      <a:pt x="183" y="336"/>
                      <a:pt x="185" y="336"/>
                      <a:pt x="188" y="336"/>
                    </a:cubicBezTo>
                    <a:cubicBezTo>
                      <a:pt x="192" y="330"/>
                      <a:pt x="192" y="326"/>
                      <a:pt x="184" y="324"/>
                    </a:cubicBezTo>
                    <a:cubicBezTo>
                      <a:pt x="184" y="329"/>
                      <a:pt x="179" y="330"/>
                      <a:pt x="180" y="3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008"/>
              <p:cNvSpPr>
                <a:spLocks noEditPoints="1"/>
              </p:cNvSpPr>
              <p:nvPr/>
            </p:nvSpPr>
            <p:spPr bwMode="auto">
              <a:xfrm>
                <a:off x="6139" y="2472"/>
                <a:ext cx="336" cy="985"/>
              </a:xfrm>
              <a:custGeom>
                <a:avLst/>
                <a:gdLst>
                  <a:gd name="T0" fmla="*/ 828 w 831"/>
                  <a:gd name="T1" fmla="*/ 275 h 2431"/>
                  <a:gd name="T2" fmla="*/ 680 w 831"/>
                  <a:gd name="T3" fmla="*/ 615 h 2431"/>
                  <a:gd name="T4" fmla="*/ 500 w 831"/>
                  <a:gd name="T5" fmla="*/ 667 h 2431"/>
                  <a:gd name="T6" fmla="*/ 420 w 831"/>
                  <a:gd name="T7" fmla="*/ 1327 h 2431"/>
                  <a:gd name="T8" fmla="*/ 560 w 831"/>
                  <a:gd name="T9" fmla="*/ 1167 h 2431"/>
                  <a:gd name="T10" fmla="*/ 820 w 831"/>
                  <a:gd name="T11" fmla="*/ 975 h 2431"/>
                  <a:gd name="T12" fmla="*/ 728 w 831"/>
                  <a:gd name="T13" fmla="*/ 1215 h 2431"/>
                  <a:gd name="T14" fmla="*/ 496 w 831"/>
                  <a:gd name="T15" fmla="*/ 1527 h 2431"/>
                  <a:gd name="T16" fmla="*/ 400 w 831"/>
                  <a:gd name="T17" fmla="*/ 2131 h 2431"/>
                  <a:gd name="T18" fmla="*/ 348 w 831"/>
                  <a:gd name="T19" fmla="*/ 2183 h 2431"/>
                  <a:gd name="T20" fmla="*/ 184 w 831"/>
                  <a:gd name="T21" fmla="*/ 1951 h 2431"/>
                  <a:gd name="T22" fmla="*/ 48 w 831"/>
                  <a:gd name="T23" fmla="*/ 1663 h 2431"/>
                  <a:gd name="T24" fmla="*/ 32 w 831"/>
                  <a:gd name="T25" fmla="*/ 1219 h 2431"/>
                  <a:gd name="T26" fmla="*/ 148 w 831"/>
                  <a:gd name="T27" fmla="*/ 1327 h 2431"/>
                  <a:gd name="T28" fmla="*/ 372 w 831"/>
                  <a:gd name="T29" fmla="*/ 1599 h 2431"/>
                  <a:gd name="T30" fmla="*/ 336 w 831"/>
                  <a:gd name="T31" fmla="*/ 827 h 2431"/>
                  <a:gd name="T32" fmla="*/ 128 w 831"/>
                  <a:gd name="T33" fmla="*/ 595 h 2431"/>
                  <a:gd name="T34" fmla="*/ 108 w 831"/>
                  <a:gd name="T35" fmla="*/ 403 h 2431"/>
                  <a:gd name="T36" fmla="*/ 344 w 831"/>
                  <a:gd name="T37" fmla="*/ 183 h 2431"/>
                  <a:gd name="T38" fmla="*/ 572 w 831"/>
                  <a:gd name="T39" fmla="*/ 3 h 2431"/>
                  <a:gd name="T40" fmla="*/ 428 w 831"/>
                  <a:gd name="T41" fmla="*/ 135 h 2431"/>
                  <a:gd name="T42" fmla="*/ 428 w 831"/>
                  <a:gd name="T43" fmla="*/ 135 h 2431"/>
                  <a:gd name="T44" fmla="*/ 284 w 831"/>
                  <a:gd name="T45" fmla="*/ 199 h 2431"/>
                  <a:gd name="T46" fmla="*/ 596 w 831"/>
                  <a:gd name="T47" fmla="*/ 395 h 2431"/>
                  <a:gd name="T48" fmla="*/ 580 w 831"/>
                  <a:gd name="T49" fmla="*/ 327 h 2431"/>
                  <a:gd name="T50" fmla="*/ 84 w 831"/>
                  <a:gd name="T51" fmla="*/ 479 h 2431"/>
                  <a:gd name="T52" fmla="*/ 468 w 831"/>
                  <a:gd name="T53" fmla="*/ 419 h 2431"/>
                  <a:gd name="T54" fmla="*/ 320 w 831"/>
                  <a:gd name="T55" fmla="*/ 443 h 2431"/>
                  <a:gd name="T56" fmla="*/ 728 w 831"/>
                  <a:gd name="T57" fmla="*/ 539 h 2431"/>
                  <a:gd name="T58" fmla="*/ 464 w 831"/>
                  <a:gd name="T59" fmla="*/ 491 h 2431"/>
                  <a:gd name="T60" fmla="*/ 404 w 831"/>
                  <a:gd name="T61" fmla="*/ 515 h 2431"/>
                  <a:gd name="T62" fmla="*/ 280 w 831"/>
                  <a:gd name="T63" fmla="*/ 519 h 2431"/>
                  <a:gd name="T64" fmla="*/ 548 w 831"/>
                  <a:gd name="T65" fmla="*/ 683 h 2431"/>
                  <a:gd name="T66" fmla="*/ 548 w 831"/>
                  <a:gd name="T67" fmla="*/ 683 h 2431"/>
                  <a:gd name="T68" fmla="*/ 460 w 831"/>
                  <a:gd name="T69" fmla="*/ 587 h 2431"/>
                  <a:gd name="T70" fmla="*/ 428 w 831"/>
                  <a:gd name="T71" fmla="*/ 1439 h 2431"/>
                  <a:gd name="T72" fmla="*/ 696 w 831"/>
                  <a:gd name="T73" fmla="*/ 1163 h 2431"/>
                  <a:gd name="T74" fmla="*/ 668 w 831"/>
                  <a:gd name="T75" fmla="*/ 1127 h 2431"/>
                  <a:gd name="T76" fmla="*/ 568 w 831"/>
                  <a:gd name="T77" fmla="*/ 1231 h 2431"/>
                  <a:gd name="T78" fmla="*/ 492 w 831"/>
                  <a:gd name="T79" fmla="*/ 1331 h 2431"/>
                  <a:gd name="T80" fmla="*/ 108 w 831"/>
                  <a:gd name="T81" fmla="*/ 1659 h 2431"/>
                  <a:gd name="T82" fmla="*/ 136 w 831"/>
                  <a:gd name="T83" fmla="*/ 1723 h 2431"/>
                  <a:gd name="T84" fmla="*/ 156 w 831"/>
                  <a:gd name="T85" fmla="*/ 1807 h 2431"/>
                  <a:gd name="T86" fmla="*/ 248 w 831"/>
                  <a:gd name="T87" fmla="*/ 1943 h 2431"/>
                  <a:gd name="T88" fmla="*/ 332 w 831"/>
                  <a:gd name="T89" fmla="*/ 2047 h 2431"/>
                  <a:gd name="T90" fmla="*/ 332 w 831"/>
                  <a:gd name="T91" fmla="*/ 1755 h 2431"/>
                  <a:gd name="T92" fmla="*/ 164 w 831"/>
                  <a:gd name="T93" fmla="*/ 1455 h 2431"/>
                  <a:gd name="T94" fmla="*/ 56 w 831"/>
                  <a:gd name="T95" fmla="*/ 1319 h 2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31" h="2431">
                    <a:moveTo>
                      <a:pt x="544" y="263"/>
                    </a:moveTo>
                    <a:cubicBezTo>
                      <a:pt x="580" y="275"/>
                      <a:pt x="600" y="237"/>
                      <a:pt x="632" y="227"/>
                    </a:cubicBezTo>
                    <a:cubicBezTo>
                      <a:pt x="660" y="218"/>
                      <a:pt x="716" y="215"/>
                      <a:pt x="748" y="219"/>
                    </a:cubicBezTo>
                    <a:cubicBezTo>
                      <a:pt x="772" y="222"/>
                      <a:pt x="825" y="249"/>
                      <a:pt x="828" y="275"/>
                    </a:cubicBezTo>
                    <a:cubicBezTo>
                      <a:pt x="831" y="295"/>
                      <a:pt x="812" y="316"/>
                      <a:pt x="796" y="335"/>
                    </a:cubicBezTo>
                    <a:cubicBezTo>
                      <a:pt x="770" y="368"/>
                      <a:pt x="748" y="390"/>
                      <a:pt x="712" y="411"/>
                    </a:cubicBezTo>
                    <a:cubicBezTo>
                      <a:pt x="721" y="447"/>
                      <a:pt x="765" y="471"/>
                      <a:pt x="772" y="511"/>
                    </a:cubicBezTo>
                    <a:cubicBezTo>
                      <a:pt x="782" y="572"/>
                      <a:pt x="739" y="603"/>
                      <a:pt x="680" y="615"/>
                    </a:cubicBezTo>
                    <a:cubicBezTo>
                      <a:pt x="681" y="642"/>
                      <a:pt x="701" y="667"/>
                      <a:pt x="700" y="695"/>
                    </a:cubicBezTo>
                    <a:cubicBezTo>
                      <a:pt x="698" y="730"/>
                      <a:pt x="666" y="775"/>
                      <a:pt x="640" y="779"/>
                    </a:cubicBezTo>
                    <a:cubicBezTo>
                      <a:pt x="611" y="783"/>
                      <a:pt x="569" y="753"/>
                      <a:pt x="552" y="739"/>
                    </a:cubicBezTo>
                    <a:cubicBezTo>
                      <a:pt x="526" y="717"/>
                      <a:pt x="515" y="702"/>
                      <a:pt x="500" y="667"/>
                    </a:cubicBezTo>
                    <a:cubicBezTo>
                      <a:pt x="474" y="674"/>
                      <a:pt x="483" y="705"/>
                      <a:pt x="472" y="727"/>
                    </a:cubicBezTo>
                    <a:cubicBezTo>
                      <a:pt x="462" y="748"/>
                      <a:pt x="441" y="760"/>
                      <a:pt x="436" y="779"/>
                    </a:cubicBezTo>
                    <a:cubicBezTo>
                      <a:pt x="424" y="827"/>
                      <a:pt x="435" y="893"/>
                      <a:pt x="436" y="947"/>
                    </a:cubicBezTo>
                    <a:cubicBezTo>
                      <a:pt x="438" y="1074"/>
                      <a:pt x="432" y="1208"/>
                      <a:pt x="420" y="1327"/>
                    </a:cubicBezTo>
                    <a:cubicBezTo>
                      <a:pt x="435" y="1324"/>
                      <a:pt x="443" y="1309"/>
                      <a:pt x="452" y="1299"/>
                    </a:cubicBezTo>
                    <a:cubicBezTo>
                      <a:pt x="467" y="1282"/>
                      <a:pt x="475" y="1265"/>
                      <a:pt x="492" y="1247"/>
                    </a:cubicBezTo>
                    <a:cubicBezTo>
                      <a:pt x="505" y="1233"/>
                      <a:pt x="513" y="1214"/>
                      <a:pt x="528" y="1195"/>
                    </a:cubicBezTo>
                    <a:cubicBezTo>
                      <a:pt x="536" y="1184"/>
                      <a:pt x="551" y="1177"/>
                      <a:pt x="560" y="1167"/>
                    </a:cubicBezTo>
                    <a:cubicBezTo>
                      <a:pt x="570" y="1155"/>
                      <a:pt x="574" y="1142"/>
                      <a:pt x="584" y="1131"/>
                    </a:cubicBezTo>
                    <a:cubicBezTo>
                      <a:pt x="602" y="1111"/>
                      <a:pt x="625" y="1094"/>
                      <a:pt x="640" y="1071"/>
                    </a:cubicBezTo>
                    <a:cubicBezTo>
                      <a:pt x="658" y="1065"/>
                      <a:pt x="672" y="1055"/>
                      <a:pt x="680" y="1039"/>
                    </a:cubicBezTo>
                    <a:cubicBezTo>
                      <a:pt x="734" y="1025"/>
                      <a:pt x="753" y="976"/>
                      <a:pt x="820" y="975"/>
                    </a:cubicBezTo>
                    <a:cubicBezTo>
                      <a:pt x="823" y="1027"/>
                      <a:pt x="803" y="1064"/>
                      <a:pt x="788" y="1099"/>
                    </a:cubicBezTo>
                    <a:cubicBezTo>
                      <a:pt x="776" y="1129"/>
                      <a:pt x="767" y="1152"/>
                      <a:pt x="752" y="1179"/>
                    </a:cubicBezTo>
                    <a:cubicBezTo>
                      <a:pt x="748" y="1186"/>
                      <a:pt x="748" y="1195"/>
                      <a:pt x="744" y="1203"/>
                    </a:cubicBezTo>
                    <a:cubicBezTo>
                      <a:pt x="741" y="1208"/>
                      <a:pt x="731" y="1210"/>
                      <a:pt x="728" y="1215"/>
                    </a:cubicBezTo>
                    <a:cubicBezTo>
                      <a:pt x="724" y="1223"/>
                      <a:pt x="725" y="1230"/>
                      <a:pt x="720" y="1239"/>
                    </a:cubicBezTo>
                    <a:cubicBezTo>
                      <a:pt x="716" y="1245"/>
                      <a:pt x="712" y="1252"/>
                      <a:pt x="708" y="1259"/>
                    </a:cubicBezTo>
                    <a:cubicBezTo>
                      <a:pt x="686" y="1305"/>
                      <a:pt x="668" y="1342"/>
                      <a:pt x="636" y="1387"/>
                    </a:cubicBezTo>
                    <a:cubicBezTo>
                      <a:pt x="594" y="1445"/>
                      <a:pt x="555" y="1484"/>
                      <a:pt x="496" y="1527"/>
                    </a:cubicBezTo>
                    <a:cubicBezTo>
                      <a:pt x="472" y="1544"/>
                      <a:pt x="428" y="1570"/>
                      <a:pt x="420" y="1587"/>
                    </a:cubicBezTo>
                    <a:cubicBezTo>
                      <a:pt x="410" y="1610"/>
                      <a:pt x="420" y="1661"/>
                      <a:pt x="420" y="1707"/>
                    </a:cubicBezTo>
                    <a:cubicBezTo>
                      <a:pt x="420" y="1768"/>
                      <a:pt x="416" y="1811"/>
                      <a:pt x="412" y="1863"/>
                    </a:cubicBezTo>
                    <a:cubicBezTo>
                      <a:pt x="405" y="1952"/>
                      <a:pt x="410" y="2058"/>
                      <a:pt x="400" y="2131"/>
                    </a:cubicBezTo>
                    <a:cubicBezTo>
                      <a:pt x="393" y="2186"/>
                      <a:pt x="386" y="2278"/>
                      <a:pt x="388" y="2343"/>
                    </a:cubicBezTo>
                    <a:cubicBezTo>
                      <a:pt x="389" y="2374"/>
                      <a:pt x="403" y="2411"/>
                      <a:pt x="372" y="2431"/>
                    </a:cubicBezTo>
                    <a:cubicBezTo>
                      <a:pt x="332" y="2422"/>
                      <a:pt x="350" y="2370"/>
                      <a:pt x="348" y="2339"/>
                    </a:cubicBezTo>
                    <a:cubicBezTo>
                      <a:pt x="345" y="2294"/>
                      <a:pt x="344" y="2239"/>
                      <a:pt x="348" y="2183"/>
                    </a:cubicBezTo>
                    <a:cubicBezTo>
                      <a:pt x="349" y="2163"/>
                      <a:pt x="355" y="2149"/>
                      <a:pt x="352" y="2139"/>
                    </a:cubicBezTo>
                    <a:cubicBezTo>
                      <a:pt x="346" y="2118"/>
                      <a:pt x="310" y="2107"/>
                      <a:pt x="296" y="2095"/>
                    </a:cubicBezTo>
                    <a:cubicBezTo>
                      <a:pt x="277" y="2078"/>
                      <a:pt x="269" y="2050"/>
                      <a:pt x="244" y="2043"/>
                    </a:cubicBezTo>
                    <a:cubicBezTo>
                      <a:pt x="218" y="2017"/>
                      <a:pt x="208" y="1984"/>
                      <a:pt x="184" y="1951"/>
                    </a:cubicBezTo>
                    <a:cubicBezTo>
                      <a:pt x="177" y="1942"/>
                      <a:pt x="166" y="1937"/>
                      <a:pt x="160" y="1927"/>
                    </a:cubicBezTo>
                    <a:cubicBezTo>
                      <a:pt x="153" y="1916"/>
                      <a:pt x="151" y="1900"/>
                      <a:pt x="144" y="1887"/>
                    </a:cubicBezTo>
                    <a:cubicBezTo>
                      <a:pt x="128" y="1856"/>
                      <a:pt x="111" y="1816"/>
                      <a:pt x="88" y="1783"/>
                    </a:cubicBezTo>
                    <a:cubicBezTo>
                      <a:pt x="90" y="1748"/>
                      <a:pt x="58" y="1699"/>
                      <a:pt x="48" y="1663"/>
                    </a:cubicBezTo>
                    <a:cubicBezTo>
                      <a:pt x="45" y="1653"/>
                      <a:pt x="47" y="1630"/>
                      <a:pt x="44" y="1615"/>
                    </a:cubicBezTo>
                    <a:cubicBezTo>
                      <a:pt x="38" y="1585"/>
                      <a:pt x="26" y="1555"/>
                      <a:pt x="20" y="1519"/>
                    </a:cubicBezTo>
                    <a:cubicBezTo>
                      <a:pt x="15" y="1489"/>
                      <a:pt x="6" y="1454"/>
                      <a:pt x="4" y="1419"/>
                    </a:cubicBezTo>
                    <a:cubicBezTo>
                      <a:pt x="0" y="1363"/>
                      <a:pt x="2" y="1229"/>
                      <a:pt x="32" y="1219"/>
                    </a:cubicBezTo>
                    <a:cubicBezTo>
                      <a:pt x="74" y="1205"/>
                      <a:pt x="88" y="1262"/>
                      <a:pt x="104" y="1283"/>
                    </a:cubicBezTo>
                    <a:cubicBezTo>
                      <a:pt x="107" y="1287"/>
                      <a:pt x="116" y="1287"/>
                      <a:pt x="120" y="1291"/>
                    </a:cubicBezTo>
                    <a:cubicBezTo>
                      <a:pt x="123" y="1295"/>
                      <a:pt x="121" y="1304"/>
                      <a:pt x="124" y="1307"/>
                    </a:cubicBezTo>
                    <a:cubicBezTo>
                      <a:pt x="132" y="1315"/>
                      <a:pt x="141" y="1318"/>
                      <a:pt x="148" y="1327"/>
                    </a:cubicBezTo>
                    <a:cubicBezTo>
                      <a:pt x="162" y="1344"/>
                      <a:pt x="169" y="1364"/>
                      <a:pt x="188" y="1371"/>
                    </a:cubicBezTo>
                    <a:cubicBezTo>
                      <a:pt x="211" y="1428"/>
                      <a:pt x="251" y="1468"/>
                      <a:pt x="280" y="1519"/>
                    </a:cubicBezTo>
                    <a:cubicBezTo>
                      <a:pt x="312" y="1567"/>
                      <a:pt x="332" y="1627"/>
                      <a:pt x="360" y="1679"/>
                    </a:cubicBezTo>
                    <a:cubicBezTo>
                      <a:pt x="378" y="1664"/>
                      <a:pt x="372" y="1631"/>
                      <a:pt x="372" y="1599"/>
                    </a:cubicBezTo>
                    <a:cubicBezTo>
                      <a:pt x="373" y="1525"/>
                      <a:pt x="366" y="1426"/>
                      <a:pt x="372" y="1335"/>
                    </a:cubicBezTo>
                    <a:cubicBezTo>
                      <a:pt x="374" y="1298"/>
                      <a:pt x="384" y="1239"/>
                      <a:pt x="388" y="1183"/>
                    </a:cubicBezTo>
                    <a:cubicBezTo>
                      <a:pt x="397" y="1062"/>
                      <a:pt x="372" y="940"/>
                      <a:pt x="388" y="827"/>
                    </a:cubicBezTo>
                    <a:cubicBezTo>
                      <a:pt x="373" y="816"/>
                      <a:pt x="357" y="832"/>
                      <a:pt x="336" y="827"/>
                    </a:cubicBezTo>
                    <a:cubicBezTo>
                      <a:pt x="299" y="787"/>
                      <a:pt x="278" y="731"/>
                      <a:pt x="268" y="663"/>
                    </a:cubicBezTo>
                    <a:cubicBezTo>
                      <a:pt x="221" y="679"/>
                      <a:pt x="198" y="718"/>
                      <a:pt x="136" y="719"/>
                    </a:cubicBezTo>
                    <a:cubicBezTo>
                      <a:pt x="118" y="703"/>
                      <a:pt x="119" y="678"/>
                      <a:pt x="120" y="655"/>
                    </a:cubicBezTo>
                    <a:cubicBezTo>
                      <a:pt x="121" y="637"/>
                      <a:pt x="124" y="610"/>
                      <a:pt x="128" y="595"/>
                    </a:cubicBezTo>
                    <a:cubicBezTo>
                      <a:pt x="133" y="576"/>
                      <a:pt x="155" y="560"/>
                      <a:pt x="144" y="543"/>
                    </a:cubicBezTo>
                    <a:cubicBezTo>
                      <a:pt x="91" y="537"/>
                      <a:pt x="32" y="537"/>
                      <a:pt x="28" y="495"/>
                    </a:cubicBezTo>
                    <a:cubicBezTo>
                      <a:pt x="26" y="472"/>
                      <a:pt x="56" y="434"/>
                      <a:pt x="80" y="415"/>
                    </a:cubicBezTo>
                    <a:cubicBezTo>
                      <a:pt x="88" y="409"/>
                      <a:pt x="99" y="409"/>
                      <a:pt x="108" y="403"/>
                    </a:cubicBezTo>
                    <a:cubicBezTo>
                      <a:pt x="125" y="392"/>
                      <a:pt x="156" y="361"/>
                      <a:pt x="180" y="359"/>
                    </a:cubicBezTo>
                    <a:cubicBezTo>
                      <a:pt x="158" y="299"/>
                      <a:pt x="152" y="219"/>
                      <a:pt x="156" y="143"/>
                    </a:cubicBezTo>
                    <a:cubicBezTo>
                      <a:pt x="177" y="114"/>
                      <a:pt x="200" y="88"/>
                      <a:pt x="240" y="79"/>
                    </a:cubicBezTo>
                    <a:cubicBezTo>
                      <a:pt x="276" y="112"/>
                      <a:pt x="308" y="150"/>
                      <a:pt x="344" y="183"/>
                    </a:cubicBezTo>
                    <a:cubicBezTo>
                      <a:pt x="372" y="178"/>
                      <a:pt x="374" y="144"/>
                      <a:pt x="388" y="123"/>
                    </a:cubicBezTo>
                    <a:cubicBezTo>
                      <a:pt x="399" y="107"/>
                      <a:pt x="422" y="93"/>
                      <a:pt x="440" y="75"/>
                    </a:cubicBezTo>
                    <a:cubicBezTo>
                      <a:pt x="459" y="57"/>
                      <a:pt x="473" y="36"/>
                      <a:pt x="488" y="27"/>
                    </a:cubicBezTo>
                    <a:cubicBezTo>
                      <a:pt x="499" y="20"/>
                      <a:pt x="557" y="0"/>
                      <a:pt x="572" y="3"/>
                    </a:cubicBezTo>
                    <a:cubicBezTo>
                      <a:pt x="603" y="9"/>
                      <a:pt x="593" y="29"/>
                      <a:pt x="596" y="63"/>
                    </a:cubicBezTo>
                    <a:cubicBezTo>
                      <a:pt x="598" y="82"/>
                      <a:pt x="605" y="104"/>
                      <a:pt x="604" y="119"/>
                    </a:cubicBezTo>
                    <a:cubicBezTo>
                      <a:pt x="601" y="183"/>
                      <a:pt x="563" y="224"/>
                      <a:pt x="544" y="263"/>
                    </a:cubicBezTo>
                    <a:close/>
                    <a:moveTo>
                      <a:pt x="428" y="135"/>
                    </a:moveTo>
                    <a:cubicBezTo>
                      <a:pt x="410" y="160"/>
                      <a:pt x="385" y="212"/>
                      <a:pt x="392" y="247"/>
                    </a:cubicBezTo>
                    <a:cubicBezTo>
                      <a:pt x="431" y="242"/>
                      <a:pt x="461" y="222"/>
                      <a:pt x="500" y="239"/>
                    </a:cubicBezTo>
                    <a:cubicBezTo>
                      <a:pt x="545" y="209"/>
                      <a:pt x="565" y="125"/>
                      <a:pt x="548" y="59"/>
                    </a:cubicBezTo>
                    <a:cubicBezTo>
                      <a:pt x="498" y="66"/>
                      <a:pt x="454" y="99"/>
                      <a:pt x="428" y="135"/>
                    </a:cubicBezTo>
                    <a:close/>
                    <a:moveTo>
                      <a:pt x="192" y="239"/>
                    </a:moveTo>
                    <a:cubicBezTo>
                      <a:pt x="201" y="300"/>
                      <a:pt x="225" y="363"/>
                      <a:pt x="280" y="367"/>
                    </a:cubicBezTo>
                    <a:cubicBezTo>
                      <a:pt x="290" y="332"/>
                      <a:pt x="338" y="315"/>
                      <a:pt x="340" y="279"/>
                    </a:cubicBezTo>
                    <a:cubicBezTo>
                      <a:pt x="341" y="249"/>
                      <a:pt x="307" y="223"/>
                      <a:pt x="284" y="199"/>
                    </a:cubicBezTo>
                    <a:cubicBezTo>
                      <a:pt x="259" y="173"/>
                      <a:pt x="236" y="136"/>
                      <a:pt x="204" y="139"/>
                    </a:cubicBezTo>
                    <a:cubicBezTo>
                      <a:pt x="182" y="157"/>
                      <a:pt x="186" y="202"/>
                      <a:pt x="192" y="239"/>
                    </a:cubicBezTo>
                    <a:close/>
                    <a:moveTo>
                      <a:pt x="580" y="327"/>
                    </a:moveTo>
                    <a:cubicBezTo>
                      <a:pt x="590" y="351"/>
                      <a:pt x="586" y="379"/>
                      <a:pt x="596" y="395"/>
                    </a:cubicBezTo>
                    <a:cubicBezTo>
                      <a:pt x="630" y="406"/>
                      <a:pt x="661" y="382"/>
                      <a:pt x="684" y="371"/>
                    </a:cubicBezTo>
                    <a:cubicBezTo>
                      <a:pt x="697" y="365"/>
                      <a:pt x="718" y="363"/>
                      <a:pt x="724" y="359"/>
                    </a:cubicBezTo>
                    <a:cubicBezTo>
                      <a:pt x="749" y="344"/>
                      <a:pt x="764" y="308"/>
                      <a:pt x="768" y="287"/>
                    </a:cubicBezTo>
                    <a:cubicBezTo>
                      <a:pt x="715" y="242"/>
                      <a:pt x="596" y="272"/>
                      <a:pt x="580" y="327"/>
                    </a:cubicBezTo>
                    <a:close/>
                    <a:moveTo>
                      <a:pt x="84" y="479"/>
                    </a:moveTo>
                    <a:cubicBezTo>
                      <a:pt x="114" y="502"/>
                      <a:pt x="151" y="492"/>
                      <a:pt x="180" y="487"/>
                    </a:cubicBezTo>
                    <a:cubicBezTo>
                      <a:pt x="214" y="482"/>
                      <a:pt x="252" y="486"/>
                      <a:pt x="272" y="471"/>
                    </a:cubicBezTo>
                    <a:cubicBezTo>
                      <a:pt x="272" y="364"/>
                      <a:pt x="94" y="421"/>
                      <a:pt x="84" y="479"/>
                    </a:cubicBezTo>
                    <a:close/>
                    <a:moveTo>
                      <a:pt x="468" y="419"/>
                    </a:moveTo>
                    <a:cubicBezTo>
                      <a:pt x="471" y="428"/>
                      <a:pt x="475" y="436"/>
                      <a:pt x="488" y="435"/>
                    </a:cubicBezTo>
                    <a:cubicBezTo>
                      <a:pt x="486" y="422"/>
                      <a:pt x="496" y="423"/>
                      <a:pt x="488" y="415"/>
                    </a:cubicBezTo>
                    <a:cubicBezTo>
                      <a:pt x="477" y="412"/>
                      <a:pt x="478" y="421"/>
                      <a:pt x="468" y="419"/>
                    </a:cubicBezTo>
                    <a:close/>
                    <a:moveTo>
                      <a:pt x="420" y="431"/>
                    </a:moveTo>
                    <a:cubicBezTo>
                      <a:pt x="394" y="426"/>
                      <a:pt x="411" y="443"/>
                      <a:pt x="420" y="431"/>
                    </a:cubicBezTo>
                    <a:close/>
                    <a:moveTo>
                      <a:pt x="356" y="507"/>
                    </a:moveTo>
                    <a:cubicBezTo>
                      <a:pt x="347" y="483"/>
                      <a:pt x="338" y="458"/>
                      <a:pt x="320" y="443"/>
                    </a:cubicBezTo>
                    <a:cubicBezTo>
                      <a:pt x="310" y="470"/>
                      <a:pt x="326" y="499"/>
                      <a:pt x="356" y="507"/>
                    </a:cubicBezTo>
                    <a:close/>
                    <a:moveTo>
                      <a:pt x="596" y="451"/>
                    </a:moveTo>
                    <a:cubicBezTo>
                      <a:pt x="580" y="449"/>
                      <a:pt x="566" y="482"/>
                      <a:pt x="560" y="503"/>
                    </a:cubicBezTo>
                    <a:cubicBezTo>
                      <a:pt x="576" y="552"/>
                      <a:pt x="681" y="582"/>
                      <a:pt x="728" y="539"/>
                    </a:cubicBezTo>
                    <a:cubicBezTo>
                      <a:pt x="714" y="479"/>
                      <a:pt x="679" y="442"/>
                      <a:pt x="596" y="451"/>
                    </a:cubicBezTo>
                    <a:close/>
                    <a:moveTo>
                      <a:pt x="432" y="495"/>
                    </a:moveTo>
                    <a:cubicBezTo>
                      <a:pt x="432" y="500"/>
                      <a:pt x="432" y="506"/>
                      <a:pt x="432" y="511"/>
                    </a:cubicBezTo>
                    <a:cubicBezTo>
                      <a:pt x="443" y="505"/>
                      <a:pt x="451" y="496"/>
                      <a:pt x="464" y="491"/>
                    </a:cubicBezTo>
                    <a:cubicBezTo>
                      <a:pt x="444" y="487"/>
                      <a:pt x="447" y="504"/>
                      <a:pt x="432" y="495"/>
                    </a:cubicBezTo>
                    <a:close/>
                    <a:moveTo>
                      <a:pt x="404" y="515"/>
                    </a:moveTo>
                    <a:cubicBezTo>
                      <a:pt x="406" y="517"/>
                      <a:pt x="423" y="524"/>
                      <a:pt x="424" y="515"/>
                    </a:cubicBezTo>
                    <a:cubicBezTo>
                      <a:pt x="418" y="510"/>
                      <a:pt x="407" y="501"/>
                      <a:pt x="404" y="515"/>
                    </a:cubicBezTo>
                    <a:close/>
                    <a:moveTo>
                      <a:pt x="280" y="519"/>
                    </a:moveTo>
                    <a:cubicBezTo>
                      <a:pt x="231" y="555"/>
                      <a:pt x="146" y="574"/>
                      <a:pt x="164" y="663"/>
                    </a:cubicBezTo>
                    <a:cubicBezTo>
                      <a:pt x="229" y="643"/>
                      <a:pt x="283" y="611"/>
                      <a:pt x="320" y="563"/>
                    </a:cubicBezTo>
                    <a:cubicBezTo>
                      <a:pt x="312" y="543"/>
                      <a:pt x="302" y="525"/>
                      <a:pt x="280" y="519"/>
                    </a:cubicBezTo>
                    <a:close/>
                    <a:moveTo>
                      <a:pt x="428" y="519"/>
                    </a:moveTo>
                    <a:cubicBezTo>
                      <a:pt x="428" y="540"/>
                      <a:pt x="447" y="526"/>
                      <a:pt x="452" y="519"/>
                    </a:cubicBezTo>
                    <a:cubicBezTo>
                      <a:pt x="443" y="520"/>
                      <a:pt x="435" y="527"/>
                      <a:pt x="428" y="519"/>
                    </a:cubicBezTo>
                    <a:close/>
                    <a:moveTo>
                      <a:pt x="548" y="683"/>
                    </a:moveTo>
                    <a:cubicBezTo>
                      <a:pt x="574" y="703"/>
                      <a:pt x="596" y="726"/>
                      <a:pt x="640" y="727"/>
                    </a:cubicBezTo>
                    <a:cubicBezTo>
                      <a:pt x="672" y="692"/>
                      <a:pt x="634" y="653"/>
                      <a:pt x="624" y="623"/>
                    </a:cubicBezTo>
                    <a:cubicBezTo>
                      <a:pt x="584" y="605"/>
                      <a:pt x="557" y="572"/>
                      <a:pt x="520" y="551"/>
                    </a:cubicBezTo>
                    <a:cubicBezTo>
                      <a:pt x="507" y="597"/>
                      <a:pt x="540" y="634"/>
                      <a:pt x="548" y="683"/>
                    </a:cubicBezTo>
                    <a:close/>
                    <a:moveTo>
                      <a:pt x="344" y="603"/>
                    </a:moveTo>
                    <a:cubicBezTo>
                      <a:pt x="333" y="619"/>
                      <a:pt x="318" y="683"/>
                      <a:pt x="320" y="691"/>
                    </a:cubicBezTo>
                    <a:cubicBezTo>
                      <a:pt x="328" y="720"/>
                      <a:pt x="341" y="764"/>
                      <a:pt x="372" y="767"/>
                    </a:cubicBezTo>
                    <a:cubicBezTo>
                      <a:pt x="427" y="732"/>
                      <a:pt x="459" y="675"/>
                      <a:pt x="460" y="587"/>
                    </a:cubicBezTo>
                    <a:cubicBezTo>
                      <a:pt x="412" y="593"/>
                      <a:pt x="368" y="567"/>
                      <a:pt x="344" y="603"/>
                    </a:cubicBezTo>
                    <a:close/>
                    <a:moveTo>
                      <a:pt x="492" y="1331"/>
                    </a:moveTo>
                    <a:cubicBezTo>
                      <a:pt x="465" y="1356"/>
                      <a:pt x="445" y="1388"/>
                      <a:pt x="444" y="1439"/>
                    </a:cubicBezTo>
                    <a:cubicBezTo>
                      <a:pt x="439" y="1439"/>
                      <a:pt x="433" y="1439"/>
                      <a:pt x="428" y="1439"/>
                    </a:cubicBezTo>
                    <a:cubicBezTo>
                      <a:pt x="424" y="1479"/>
                      <a:pt x="435" y="1487"/>
                      <a:pt x="420" y="1511"/>
                    </a:cubicBezTo>
                    <a:cubicBezTo>
                      <a:pt x="469" y="1501"/>
                      <a:pt x="496" y="1469"/>
                      <a:pt x="524" y="1439"/>
                    </a:cubicBezTo>
                    <a:cubicBezTo>
                      <a:pt x="532" y="1440"/>
                      <a:pt x="533" y="1434"/>
                      <a:pt x="540" y="1435"/>
                    </a:cubicBezTo>
                    <a:cubicBezTo>
                      <a:pt x="604" y="1356"/>
                      <a:pt x="666" y="1275"/>
                      <a:pt x="696" y="1163"/>
                    </a:cubicBezTo>
                    <a:cubicBezTo>
                      <a:pt x="703" y="1159"/>
                      <a:pt x="708" y="1153"/>
                      <a:pt x="716" y="1151"/>
                    </a:cubicBezTo>
                    <a:cubicBezTo>
                      <a:pt x="720" y="1122"/>
                      <a:pt x="735" y="1104"/>
                      <a:pt x="748" y="1083"/>
                    </a:cubicBezTo>
                    <a:cubicBezTo>
                      <a:pt x="744" y="1076"/>
                      <a:pt x="748" y="1062"/>
                      <a:pt x="736" y="1063"/>
                    </a:cubicBezTo>
                    <a:cubicBezTo>
                      <a:pt x="731" y="1087"/>
                      <a:pt x="675" y="1085"/>
                      <a:pt x="668" y="1127"/>
                    </a:cubicBezTo>
                    <a:cubicBezTo>
                      <a:pt x="631" y="1123"/>
                      <a:pt x="642" y="1167"/>
                      <a:pt x="608" y="1167"/>
                    </a:cubicBezTo>
                    <a:cubicBezTo>
                      <a:pt x="608" y="1178"/>
                      <a:pt x="610" y="1190"/>
                      <a:pt x="604" y="1195"/>
                    </a:cubicBezTo>
                    <a:cubicBezTo>
                      <a:pt x="589" y="1183"/>
                      <a:pt x="586" y="1209"/>
                      <a:pt x="568" y="1207"/>
                    </a:cubicBezTo>
                    <a:cubicBezTo>
                      <a:pt x="568" y="1215"/>
                      <a:pt x="568" y="1223"/>
                      <a:pt x="568" y="1231"/>
                    </a:cubicBezTo>
                    <a:cubicBezTo>
                      <a:pt x="551" y="1228"/>
                      <a:pt x="546" y="1238"/>
                      <a:pt x="540" y="1247"/>
                    </a:cubicBezTo>
                    <a:cubicBezTo>
                      <a:pt x="547" y="1246"/>
                      <a:pt x="549" y="1251"/>
                      <a:pt x="548" y="1259"/>
                    </a:cubicBezTo>
                    <a:cubicBezTo>
                      <a:pt x="540" y="1260"/>
                      <a:pt x="540" y="1254"/>
                      <a:pt x="536" y="1251"/>
                    </a:cubicBezTo>
                    <a:cubicBezTo>
                      <a:pt x="522" y="1278"/>
                      <a:pt x="493" y="1291"/>
                      <a:pt x="492" y="1331"/>
                    </a:cubicBezTo>
                    <a:close/>
                    <a:moveTo>
                      <a:pt x="60" y="1339"/>
                    </a:moveTo>
                    <a:cubicBezTo>
                      <a:pt x="29" y="1381"/>
                      <a:pt x="71" y="1439"/>
                      <a:pt x="72" y="1487"/>
                    </a:cubicBezTo>
                    <a:cubicBezTo>
                      <a:pt x="49" y="1543"/>
                      <a:pt x="98" y="1590"/>
                      <a:pt x="96" y="1651"/>
                    </a:cubicBezTo>
                    <a:cubicBezTo>
                      <a:pt x="101" y="1653"/>
                      <a:pt x="105" y="1655"/>
                      <a:pt x="108" y="1659"/>
                    </a:cubicBezTo>
                    <a:cubicBezTo>
                      <a:pt x="97" y="1671"/>
                      <a:pt x="117" y="1677"/>
                      <a:pt x="112" y="1695"/>
                    </a:cubicBezTo>
                    <a:cubicBezTo>
                      <a:pt x="118" y="1696"/>
                      <a:pt x="127" y="1694"/>
                      <a:pt x="128" y="1699"/>
                    </a:cubicBezTo>
                    <a:cubicBezTo>
                      <a:pt x="131" y="1710"/>
                      <a:pt x="120" y="1707"/>
                      <a:pt x="120" y="1715"/>
                    </a:cubicBezTo>
                    <a:cubicBezTo>
                      <a:pt x="129" y="1714"/>
                      <a:pt x="135" y="1716"/>
                      <a:pt x="136" y="1723"/>
                    </a:cubicBezTo>
                    <a:cubicBezTo>
                      <a:pt x="137" y="1731"/>
                      <a:pt x="131" y="1732"/>
                      <a:pt x="132" y="1739"/>
                    </a:cubicBezTo>
                    <a:cubicBezTo>
                      <a:pt x="151" y="1740"/>
                      <a:pt x="137" y="1748"/>
                      <a:pt x="140" y="1759"/>
                    </a:cubicBezTo>
                    <a:cubicBezTo>
                      <a:pt x="142" y="1765"/>
                      <a:pt x="151" y="1768"/>
                      <a:pt x="152" y="1771"/>
                    </a:cubicBezTo>
                    <a:cubicBezTo>
                      <a:pt x="155" y="1781"/>
                      <a:pt x="152" y="1796"/>
                      <a:pt x="156" y="1807"/>
                    </a:cubicBezTo>
                    <a:cubicBezTo>
                      <a:pt x="162" y="1824"/>
                      <a:pt x="178" y="1833"/>
                      <a:pt x="180" y="1851"/>
                    </a:cubicBezTo>
                    <a:cubicBezTo>
                      <a:pt x="190" y="1850"/>
                      <a:pt x="199" y="1850"/>
                      <a:pt x="200" y="1859"/>
                    </a:cubicBezTo>
                    <a:cubicBezTo>
                      <a:pt x="204" y="1891"/>
                      <a:pt x="221" y="1910"/>
                      <a:pt x="228" y="1939"/>
                    </a:cubicBezTo>
                    <a:cubicBezTo>
                      <a:pt x="236" y="1948"/>
                      <a:pt x="241" y="1935"/>
                      <a:pt x="248" y="1943"/>
                    </a:cubicBezTo>
                    <a:cubicBezTo>
                      <a:pt x="251" y="1968"/>
                      <a:pt x="264" y="1983"/>
                      <a:pt x="288" y="1987"/>
                    </a:cubicBezTo>
                    <a:cubicBezTo>
                      <a:pt x="286" y="2005"/>
                      <a:pt x="298" y="2009"/>
                      <a:pt x="300" y="2023"/>
                    </a:cubicBezTo>
                    <a:cubicBezTo>
                      <a:pt x="308" y="2023"/>
                      <a:pt x="316" y="2023"/>
                      <a:pt x="324" y="2023"/>
                    </a:cubicBezTo>
                    <a:cubicBezTo>
                      <a:pt x="321" y="2037"/>
                      <a:pt x="328" y="2040"/>
                      <a:pt x="332" y="2047"/>
                    </a:cubicBezTo>
                    <a:cubicBezTo>
                      <a:pt x="345" y="2046"/>
                      <a:pt x="349" y="2035"/>
                      <a:pt x="356" y="2027"/>
                    </a:cubicBezTo>
                    <a:cubicBezTo>
                      <a:pt x="352" y="1982"/>
                      <a:pt x="374" y="1886"/>
                      <a:pt x="344" y="1839"/>
                    </a:cubicBezTo>
                    <a:cubicBezTo>
                      <a:pt x="353" y="1835"/>
                      <a:pt x="352" y="1821"/>
                      <a:pt x="352" y="1807"/>
                    </a:cubicBezTo>
                    <a:cubicBezTo>
                      <a:pt x="339" y="1788"/>
                      <a:pt x="330" y="1780"/>
                      <a:pt x="332" y="1755"/>
                    </a:cubicBezTo>
                    <a:cubicBezTo>
                      <a:pt x="317" y="1749"/>
                      <a:pt x="312" y="1732"/>
                      <a:pt x="312" y="1711"/>
                    </a:cubicBezTo>
                    <a:cubicBezTo>
                      <a:pt x="296" y="1674"/>
                      <a:pt x="288" y="1629"/>
                      <a:pt x="256" y="1607"/>
                    </a:cubicBezTo>
                    <a:cubicBezTo>
                      <a:pt x="252" y="1584"/>
                      <a:pt x="236" y="1522"/>
                      <a:pt x="208" y="1523"/>
                    </a:cubicBezTo>
                    <a:cubicBezTo>
                      <a:pt x="201" y="1493"/>
                      <a:pt x="191" y="1465"/>
                      <a:pt x="164" y="1455"/>
                    </a:cubicBezTo>
                    <a:cubicBezTo>
                      <a:pt x="169" y="1437"/>
                      <a:pt x="143" y="1418"/>
                      <a:pt x="140" y="1395"/>
                    </a:cubicBezTo>
                    <a:cubicBezTo>
                      <a:pt x="133" y="1395"/>
                      <a:pt x="127" y="1395"/>
                      <a:pt x="120" y="1395"/>
                    </a:cubicBezTo>
                    <a:cubicBezTo>
                      <a:pt x="117" y="1372"/>
                      <a:pt x="109" y="1352"/>
                      <a:pt x="84" y="1351"/>
                    </a:cubicBezTo>
                    <a:cubicBezTo>
                      <a:pt x="80" y="1335"/>
                      <a:pt x="75" y="1320"/>
                      <a:pt x="56" y="1319"/>
                    </a:cubicBezTo>
                    <a:cubicBezTo>
                      <a:pt x="46" y="1328"/>
                      <a:pt x="62" y="1326"/>
                      <a:pt x="60" y="13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1010"/>
            <p:cNvSpPr>
              <a:spLocks noEditPoints="1"/>
            </p:cNvSpPr>
            <p:nvPr/>
          </p:nvSpPr>
          <p:spPr bwMode="auto">
            <a:xfrm>
              <a:off x="6757988" y="3938188"/>
              <a:ext cx="169863" cy="273050"/>
            </a:xfrm>
            <a:custGeom>
              <a:avLst/>
              <a:gdLst>
                <a:gd name="T0" fmla="*/ 257 w 264"/>
                <a:gd name="T1" fmla="*/ 26 h 426"/>
                <a:gd name="T2" fmla="*/ 249 w 264"/>
                <a:gd name="T3" fmla="*/ 34 h 426"/>
                <a:gd name="T4" fmla="*/ 213 w 264"/>
                <a:gd name="T5" fmla="*/ 102 h 426"/>
                <a:gd name="T6" fmla="*/ 197 w 264"/>
                <a:gd name="T7" fmla="*/ 170 h 426"/>
                <a:gd name="T8" fmla="*/ 149 w 264"/>
                <a:gd name="T9" fmla="*/ 246 h 426"/>
                <a:gd name="T10" fmla="*/ 109 w 264"/>
                <a:gd name="T11" fmla="*/ 282 h 426"/>
                <a:gd name="T12" fmla="*/ 93 w 264"/>
                <a:gd name="T13" fmla="*/ 314 h 426"/>
                <a:gd name="T14" fmla="*/ 17 w 264"/>
                <a:gd name="T15" fmla="*/ 410 h 426"/>
                <a:gd name="T16" fmla="*/ 1 w 264"/>
                <a:gd name="T17" fmla="*/ 398 h 426"/>
                <a:gd name="T18" fmla="*/ 13 w 264"/>
                <a:gd name="T19" fmla="*/ 342 h 426"/>
                <a:gd name="T20" fmla="*/ 29 w 264"/>
                <a:gd name="T21" fmla="*/ 238 h 426"/>
                <a:gd name="T22" fmla="*/ 45 w 264"/>
                <a:gd name="T23" fmla="*/ 210 h 426"/>
                <a:gd name="T24" fmla="*/ 65 w 264"/>
                <a:gd name="T25" fmla="*/ 178 h 426"/>
                <a:gd name="T26" fmla="*/ 125 w 264"/>
                <a:gd name="T27" fmla="*/ 138 h 426"/>
                <a:gd name="T28" fmla="*/ 145 w 264"/>
                <a:gd name="T29" fmla="*/ 86 h 426"/>
                <a:gd name="T30" fmla="*/ 221 w 264"/>
                <a:gd name="T31" fmla="*/ 34 h 426"/>
                <a:gd name="T32" fmla="*/ 197 w 264"/>
                <a:gd name="T33" fmla="*/ 66 h 426"/>
                <a:gd name="T34" fmla="*/ 197 w 264"/>
                <a:gd name="T35" fmla="*/ 66 h 426"/>
                <a:gd name="T36" fmla="*/ 213 w 264"/>
                <a:gd name="T37" fmla="*/ 74 h 426"/>
                <a:gd name="T38" fmla="*/ 157 w 264"/>
                <a:gd name="T39" fmla="*/ 98 h 426"/>
                <a:gd name="T40" fmla="*/ 165 w 264"/>
                <a:gd name="T41" fmla="*/ 90 h 426"/>
                <a:gd name="T42" fmla="*/ 157 w 264"/>
                <a:gd name="T43" fmla="*/ 98 h 426"/>
                <a:gd name="T44" fmla="*/ 149 w 264"/>
                <a:gd name="T45" fmla="*/ 130 h 426"/>
                <a:gd name="T46" fmla="*/ 141 w 264"/>
                <a:gd name="T47" fmla="*/ 122 h 426"/>
                <a:gd name="T48" fmla="*/ 101 w 264"/>
                <a:gd name="T49" fmla="*/ 166 h 426"/>
                <a:gd name="T50" fmla="*/ 109 w 264"/>
                <a:gd name="T51" fmla="*/ 158 h 426"/>
                <a:gd name="T52" fmla="*/ 101 w 264"/>
                <a:gd name="T53" fmla="*/ 166 h 426"/>
                <a:gd name="T54" fmla="*/ 169 w 264"/>
                <a:gd name="T55" fmla="*/ 202 h 426"/>
                <a:gd name="T56" fmla="*/ 161 w 264"/>
                <a:gd name="T57" fmla="*/ 194 h 426"/>
                <a:gd name="T58" fmla="*/ 153 w 264"/>
                <a:gd name="T59" fmla="*/ 226 h 426"/>
                <a:gd name="T60" fmla="*/ 153 w 264"/>
                <a:gd name="T61" fmla="*/ 226 h 426"/>
                <a:gd name="T62" fmla="*/ 81 w 264"/>
                <a:gd name="T63" fmla="*/ 242 h 426"/>
                <a:gd name="T64" fmla="*/ 49 w 264"/>
                <a:gd name="T65" fmla="*/ 246 h 426"/>
                <a:gd name="T66" fmla="*/ 125 w 264"/>
                <a:gd name="T67" fmla="*/ 262 h 426"/>
                <a:gd name="T68" fmla="*/ 133 w 264"/>
                <a:gd name="T69" fmla="*/ 254 h 426"/>
                <a:gd name="T70" fmla="*/ 125 w 264"/>
                <a:gd name="T71" fmla="*/ 262 h 426"/>
                <a:gd name="T72" fmla="*/ 61 w 264"/>
                <a:gd name="T73" fmla="*/ 282 h 426"/>
                <a:gd name="T74" fmla="*/ 53 w 264"/>
                <a:gd name="T75" fmla="*/ 278 h 426"/>
                <a:gd name="T76" fmla="*/ 93 w 264"/>
                <a:gd name="T77" fmla="*/ 298 h 426"/>
                <a:gd name="T78" fmla="*/ 85 w 264"/>
                <a:gd name="T79" fmla="*/ 290 h 426"/>
                <a:gd name="T80" fmla="*/ 37 w 264"/>
                <a:gd name="T81" fmla="*/ 310 h 426"/>
                <a:gd name="T82" fmla="*/ 45 w 264"/>
                <a:gd name="T83" fmla="*/ 302 h 426"/>
                <a:gd name="T84" fmla="*/ 37 w 264"/>
                <a:gd name="T85" fmla="*/ 310 h 426"/>
                <a:gd name="T86" fmla="*/ 77 w 264"/>
                <a:gd name="T87" fmla="*/ 326 h 426"/>
                <a:gd name="T88" fmla="*/ 69 w 264"/>
                <a:gd name="T89" fmla="*/ 31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4" h="426">
                  <a:moveTo>
                    <a:pt x="261" y="2"/>
                  </a:moveTo>
                  <a:cubicBezTo>
                    <a:pt x="264" y="14"/>
                    <a:pt x="257" y="17"/>
                    <a:pt x="257" y="26"/>
                  </a:cubicBezTo>
                  <a:cubicBezTo>
                    <a:pt x="246" y="29"/>
                    <a:pt x="249" y="18"/>
                    <a:pt x="241" y="18"/>
                  </a:cubicBezTo>
                  <a:cubicBezTo>
                    <a:pt x="238" y="29"/>
                    <a:pt x="249" y="26"/>
                    <a:pt x="249" y="34"/>
                  </a:cubicBezTo>
                  <a:cubicBezTo>
                    <a:pt x="248" y="56"/>
                    <a:pt x="231" y="65"/>
                    <a:pt x="225" y="78"/>
                  </a:cubicBezTo>
                  <a:cubicBezTo>
                    <a:pt x="222" y="85"/>
                    <a:pt x="232" y="106"/>
                    <a:pt x="213" y="102"/>
                  </a:cubicBezTo>
                  <a:cubicBezTo>
                    <a:pt x="225" y="122"/>
                    <a:pt x="210" y="129"/>
                    <a:pt x="201" y="146"/>
                  </a:cubicBezTo>
                  <a:cubicBezTo>
                    <a:pt x="198" y="152"/>
                    <a:pt x="201" y="161"/>
                    <a:pt x="197" y="170"/>
                  </a:cubicBezTo>
                  <a:cubicBezTo>
                    <a:pt x="192" y="182"/>
                    <a:pt x="181" y="196"/>
                    <a:pt x="173" y="210"/>
                  </a:cubicBezTo>
                  <a:cubicBezTo>
                    <a:pt x="166" y="224"/>
                    <a:pt x="154" y="236"/>
                    <a:pt x="149" y="246"/>
                  </a:cubicBezTo>
                  <a:cubicBezTo>
                    <a:pt x="140" y="264"/>
                    <a:pt x="141" y="275"/>
                    <a:pt x="125" y="286"/>
                  </a:cubicBezTo>
                  <a:cubicBezTo>
                    <a:pt x="118" y="287"/>
                    <a:pt x="117" y="281"/>
                    <a:pt x="109" y="282"/>
                  </a:cubicBezTo>
                  <a:cubicBezTo>
                    <a:pt x="110" y="291"/>
                    <a:pt x="115" y="297"/>
                    <a:pt x="113" y="310"/>
                  </a:cubicBezTo>
                  <a:cubicBezTo>
                    <a:pt x="108" y="313"/>
                    <a:pt x="102" y="315"/>
                    <a:pt x="93" y="314"/>
                  </a:cubicBezTo>
                  <a:cubicBezTo>
                    <a:pt x="92" y="320"/>
                    <a:pt x="94" y="345"/>
                    <a:pt x="73" y="342"/>
                  </a:cubicBezTo>
                  <a:cubicBezTo>
                    <a:pt x="66" y="376"/>
                    <a:pt x="48" y="400"/>
                    <a:pt x="17" y="410"/>
                  </a:cubicBezTo>
                  <a:cubicBezTo>
                    <a:pt x="12" y="411"/>
                    <a:pt x="14" y="420"/>
                    <a:pt x="13" y="426"/>
                  </a:cubicBezTo>
                  <a:cubicBezTo>
                    <a:pt x="0" y="425"/>
                    <a:pt x="2" y="410"/>
                    <a:pt x="1" y="398"/>
                  </a:cubicBezTo>
                  <a:cubicBezTo>
                    <a:pt x="8" y="397"/>
                    <a:pt x="14" y="395"/>
                    <a:pt x="17" y="390"/>
                  </a:cubicBezTo>
                  <a:cubicBezTo>
                    <a:pt x="4" y="377"/>
                    <a:pt x="14" y="364"/>
                    <a:pt x="13" y="342"/>
                  </a:cubicBezTo>
                  <a:cubicBezTo>
                    <a:pt x="22" y="343"/>
                    <a:pt x="28" y="341"/>
                    <a:pt x="29" y="334"/>
                  </a:cubicBezTo>
                  <a:cubicBezTo>
                    <a:pt x="0" y="316"/>
                    <a:pt x="38" y="262"/>
                    <a:pt x="29" y="238"/>
                  </a:cubicBezTo>
                  <a:cubicBezTo>
                    <a:pt x="34" y="235"/>
                    <a:pt x="40" y="233"/>
                    <a:pt x="49" y="234"/>
                  </a:cubicBezTo>
                  <a:cubicBezTo>
                    <a:pt x="52" y="222"/>
                    <a:pt x="42" y="222"/>
                    <a:pt x="45" y="210"/>
                  </a:cubicBezTo>
                  <a:cubicBezTo>
                    <a:pt x="53" y="208"/>
                    <a:pt x="52" y="199"/>
                    <a:pt x="65" y="202"/>
                  </a:cubicBezTo>
                  <a:cubicBezTo>
                    <a:pt x="65" y="187"/>
                    <a:pt x="61" y="191"/>
                    <a:pt x="65" y="178"/>
                  </a:cubicBezTo>
                  <a:cubicBezTo>
                    <a:pt x="76" y="181"/>
                    <a:pt x="75" y="172"/>
                    <a:pt x="85" y="174"/>
                  </a:cubicBezTo>
                  <a:cubicBezTo>
                    <a:pt x="84" y="157"/>
                    <a:pt x="99" y="125"/>
                    <a:pt x="125" y="138"/>
                  </a:cubicBezTo>
                  <a:cubicBezTo>
                    <a:pt x="128" y="126"/>
                    <a:pt x="118" y="126"/>
                    <a:pt x="121" y="114"/>
                  </a:cubicBezTo>
                  <a:cubicBezTo>
                    <a:pt x="134" y="109"/>
                    <a:pt x="152" y="110"/>
                    <a:pt x="145" y="86"/>
                  </a:cubicBezTo>
                  <a:cubicBezTo>
                    <a:pt x="159" y="81"/>
                    <a:pt x="167" y="70"/>
                    <a:pt x="185" y="70"/>
                  </a:cubicBezTo>
                  <a:cubicBezTo>
                    <a:pt x="186" y="47"/>
                    <a:pt x="198" y="35"/>
                    <a:pt x="221" y="34"/>
                  </a:cubicBezTo>
                  <a:cubicBezTo>
                    <a:pt x="225" y="14"/>
                    <a:pt x="235" y="0"/>
                    <a:pt x="261" y="2"/>
                  </a:cubicBezTo>
                  <a:close/>
                  <a:moveTo>
                    <a:pt x="197" y="66"/>
                  </a:moveTo>
                  <a:cubicBezTo>
                    <a:pt x="209" y="72"/>
                    <a:pt x="209" y="48"/>
                    <a:pt x="197" y="54"/>
                  </a:cubicBezTo>
                  <a:cubicBezTo>
                    <a:pt x="197" y="58"/>
                    <a:pt x="197" y="62"/>
                    <a:pt x="197" y="66"/>
                  </a:cubicBezTo>
                  <a:close/>
                  <a:moveTo>
                    <a:pt x="213" y="90"/>
                  </a:moveTo>
                  <a:cubicBezTo>
                    <a:pt x="213" y="85"/>
                    <a:pt x="213" y="79"/>
                    <a:pt x="213" y="74"/>
                  </a:cubicBezTo>
                  <a:cubicBezTo>
                    <a:pt x="198" y="71"/>
                    <a:pt x="198" y="93"/>
                    <a:pt x="213" y="90"/>
                  </a:cubicBezTo>
                  <a:close/>
                  <a:moveTo>
                    <a:pt x="157" y="98"/>
                  </a:moveTo>
                  <a:cubicBezTo>
                    <a:pt x="160" y="98"/>
                    <a:pt x="162" y="98"/>
                    <a:pt x="165" y="98"/>
                  </a:cubicBezTo>
                  <a:cubicBezTo>
                    <a:pt x="165" y="95"/>
                    <a:pt x="165" y="93"/>
                    <a:pt x="165" y="90"/>
                  </a:cubicBezTo>
                  <a:cubicBezTo>
                    <a:pt x="162" y="90"/>
                    <a:pt x="160" y="90"/>
                    <a:pt x="157" y="90"/>
                  </a:cubicBezTo>
                  <a:cubicBezTo>
                    <a:pt x="157" y="93"/>
                    <a:pt x="157" y="95"/>
                    <a:pt x="157" y="98"/>
                  </a:cubicBezTo>
                  <a:close/>
                  <a:moveTo>
                    <a:pt x="141" y="130"/>
                  </a:moveTo>
                  <a:cubicBezTo>
                    <a:pt x="144" y="130"/>
                    <a:pt x="146" y="130"/>
                    <a:pt x="149" y="130"/>
                  </a:cubicBezTo>
                  <a:cubicBezTo>
                    <a:pt x="149" y="127"/>
                    <a:pt x="149" y="125"/>
                    <a:pt x="149" y="122"/>
                  </a:cubicBezTo>
                  <a:cubicBezTo>
                    <a:pt x="146" y="122"/>
                    <a:pt x="144" y="122"/>
                    <a:pt x="141" y="122"/>
                  </a:cubicBezTo>
                  <a:cubicBezTo>
                    <a:pt x="141" y="125"/>
                    <a:pt x="141" y="127"/>
                    <a:pt x="141" y="130"/>
                  </a:cubicBezTo>
                  <a:close/>
                  <a:moveTo>
                    <a:pt x="101" y="166"/>
                  </a:moveTo>
                  <a:cubicBezTo>
                    <a:pt x="104" y="166"/>
                    <a:pt x="106" y="166"/>
                    <a:pt x="109" y="166"/>
                  </a:cubicBezTo>
                  <a:cubicBezTo>
                    <a:pt x="109" y="163"/>
                    <a:pt x="109" y="161"/>
                    <a:pt x="109" y="158"/>
                  </a:cubicBezTo>
                  <a:cubicBezTo>
                    <a:pt x="106" y="158"/>
                    <a:pt x="104" y="158"/>
                    <a:pt x="101" y="158"/>
                  </a:cubicBezTo>
                  <a:cubicBezTo>
                    <a:pt x="101" y="161"/>
                    <a:pt x="101" y="163"/>
                    <a:pt x="101" y="166"/>
                  </a:cubicBezTo>
                  <a:close/>
                  <a:moveTo>
                    <a:pt x="161" y="202"/>
                  </a:moveTo>
                  <a:cubicBezTo>
                    <a:pt x="164" y="202"/>
                    <a:pt x="166" y="202"/>
                    <a:pt x="169" y="202"/>
                  </a:cubicBezTo>
                  <a:cubicBezTo>
                    <a:pt x="169" y="199"/>
                    <a:pt x="169" y="197"/>
                    <a:pt x="169" y="194"/>
                  </a:cubicBezTo>
                  <a:cubicBezTo>
                    <a:pt x="166" y="194"/>
                    <a:pt x="164" y="194"/>
                    <a:pt x="161" y="194"/>
                  </a:cubicBezTo>
                  <a:cubicBezTo>
                    <a:pt x="161" y="197"/>
                    <a:pt x="161" y="199"/>
                    <a:pt x="161" y="202"/>
                  </a:cubicBezTo>
                  <a:close/>
                  <a:moveTo>
                    <a:pt x="153" y="226"/>
                  </a:moveTo>
                  <a:cubicBezTo>
                    <a:pt x="148" y="226"/>
                    <a:pt x="147" y="221"/>
                    <a:pt x="141" y="222"/>
                  </a:cubicBezTo>
                  <a:cubicBezTo>
                    <a:pt x="135" y="232"/>
                    <a:pt x="155" y="234"/>
                    <a:pt x="153" y="226"/>
                  </a:cubicBezTo>
                  <a:close/>
                  <a:moveTo>
                    <a:pt x="69" y="250"/>
                  </a:moveTo>
                  <a:cubicBezTo>
                    <a:pt x="76" y="250"/>
                    <a:pt x="79" y="247"/>
                    <a:pt x="81" y="242"/>
                  </a:cubicBezTo>
                  <a:cubicBezTo>
                    <a:pt x="74" y="242"/>
                    <a:pt x="71" y="245"/>
                    <a:pt x="69" y="250"/>
                  </a:cubicBezTo>
                  <a:close/>
                  <a:moveTo>
                    <a:pt x="49" y="246"/>
                  </a:moveTo>
                  <a:cubicBezTo>
                    <a:pt x="45" y="269"/>
                    <a:pt x="66" y="248"/>
                    <a:pt x="49" y="246"/>
                  </a:cubicBezTo>
                  <a:close/>
                  <a:moveTo>
                    <a:pt x="125" y="262"/>
                  </a:moveTo>
                  <a:cubicBezTo>
                    <a:pt x="128" y="262"/>
                    <a:pt x="130" y="262"/>
                    <a:pt x="133" y="262"/>
                  </a:cubicBezTo>
                  <a:cubicBezTo>
                    <a:pt x="133" y="259"/>
                    <a:pt x="133" y="257"/>
                    <a:pt x="133" y="254"/>
                  </a:cubicBezTo>
                  <a:cubicBezTo>
                    <a:pt x="130" y="254"/>
                    <a:pt x="128" y="254"/>
                    <a:pt x="125" y="254"/>
                  </a:cubicBezTo>
                  <a:cubicBezTo>
                    <a:pt x="125" y="257"/>
                    <a:pt x="125" y="259"/>
                    <a:pt x="125" y="262"/>
                  </a:cubicBezTo>
                  <a:close/>
                  <a:moveTo>
                    <a:pt x="53" y="278"/>
                  </a:moveTo>
                  <a:cubicBezTo>
                    <a:pt x="57" y="278"/>
                    <a:pt x="58" y="281"/>
                    <a:pt x="61" y="282"/>
                  </a:cubicBezTo>
                  <a:cubicBezTo>
                    <a:pt x="61" y="276"/>
                    <a:pt x="62" y="268"/>
                    <a:pt x="53" y="270"/>
                  </a:cubicBezTo>
                  <a:cubicBezTo>
                    <a:pt x="53" y="273"/>
                    <a:pt x="53" y="275"/>
                    <a:pt x="53" y="278"/>
                  </a:cubicBezTo>
                  <a:close/>
                  <a:moveTo>
                    <a:pt x="85" y="298"/>
                  </a:moveTo>
                  <a:cubicBezTo>
                    <a:pt x="88" y="298"/>
                    <a:pt x="90" y="298"/>
                    <a:pt x="93" y="298"/>
                  </a:cubicBezTo>
                  <a:cubicBezTo>
                    <a:pt x="93" y="295"/>
                    <a:pt x="93" y="293"/>
                    <a:pt x="93" y="290"/>
                  </a:cubicBezTo>
                  <a:cubicBezTo>
                    <a:pt x="90" y="290"/>
                    <a:pt x="88" y="290"/>
                    <a:pt x="85" y="290"/>
                  </a:cubicBezTo>
                  <a:cubicBezTo>
                    <a:pt x="85" y="293"/>
                    <a:pt x="85" y="295"/>
                    <a:pt x="85" y="298"/>
                  </a:cubicBezTo>
                  <a:close/>
                  <a:moveTo>
                    <a:pt x="37" y="310"/>
                  </a:moveTo>
                  <a:cubicBezTo>
                    <a:pt x="40" y="310"/>
                    <a:pt x="42" y="310"/>
                    <a:pt x="45" y="310"/>
                  </a:cubicBezTo>
                  <a:cubicBezTo>
                    <a:pt x="45" y="307"/>
                    <a:pt x="45" y="305"/>
                    <a:pt x="45" y="302"/>
                  </a:cubicBezTo>
                  <a:cubicBezTo>
                    <a:pt x="42" y="302"/>
                    <a:pt x="40" y="302"/>
                    <a:pt x="37" y="302"/>
                  </a:cubicBezTo>
                  <a:cubicBezTo>
                    <a:pt x="37" y="305"/>
                    <a:pt x="37" y="307"/>
                    <a:pt x="37" y="310"/>
                  </a:cubicBezTo>
                  <a:close/>
                  <a:moveTo>
                    <a:pt x="69" y="326"/>
                  </a:moveTo>
                  <a:cubicBezTo>
                    <a:pt x="72" y="326"/>
                    <a:pt x="74" y="326"/>
                    <a:pt x="77" y="326"/>
                  </a:cubicBezTo>
                  <a:cubicBezTo>
                    <a:pt x="77" y="323"/>
                    <a:pt x="77" y="321"/>
                    <a:pt x="77" y="318"/>
                  </a:cubicBezTo>
                  <a:cubicBezTo>
                    <a:pt x="74" y="318"/>
                    <a:pt x="72" y="318"/>
                    <a:pt x="69" y="318"/>
                  </a:cubicBezTo>
                  <a:cubicBezTo>
                    <a:pt x="69" y="321"/>
                    <a:pt x="69" y="323"/>
                    <a:pt x="69" y="3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11"/>
            <p:cNvSpPr>
              <a:spLocks noEditPoints="1"/>
            </p:cNvSpPr>
            <p:nvPr/>
          </p:nvSpPr>
          <p:spPr bwMode="auto">
            <a:xfrm>
              <a:off x="4581525" y="4004863"/>
              <a:ext cx="190500" cy="220663"/>
            </a:xfrm>
            <a:custGeom>
              <a:avLst/>
              <a:gdLst>
                <a:gd name="T0" fmla="*/ 279 w 297"/>
                <a:gd name="T1" fmla="*/ 45 h 343"/>
                <a:gd name="T2" fmla="*/ 239 w 297"/>
                <a:gd name="T3" fmla="*/ 77 h 343"/>
                <a:gd name="T4" fmla="*/ 227 w 297"/>
                <a:gd name="T5" fmla="*/ 129 h 343"/>
                <a:gd name="T6" fmla="*/ 163 w 297"/>
                <a:gd name="T7" fmla="*/ 209 h 343"/>
                <a:gd name="T8" fmla="*/ 107 w 297"/>
                <a:gd name="T9" fmla="*/ 241 h 343"/>
                <a:gd name="T10" fmla="*/ 43 w 297"/>
                <a:gd name="T11" fmla="*/ 321 h 343"/>
                <a:gd name="T12" fmla="*/ 7 w 297"/>
                <a:gd name="T13" fmla="*/ 341 h 343"/>
                <a:gd name="T14" fmla="*/ 39 w 297"/>
                <a:gd name="T15" fmla="*/ 245 h 343"/>
                <a:gd name="T16" fmla="*/ 47 w 297"/>
                <a:gd name="T17" fmla="*/ 201 h 343"/>
                <a:gd name="T18" fmla="*/ 131 w 297"/>
                <a:gd name="T19" fmla="*/ 117 h 343"/>
                <a:gd name="T20" fmla="*/ 203 w 297"/>
                <a:gd name="T21" fmla="*/ 49 h 343"/>
                <a:gd name="T22" fmla="*/ 251 w 297"/>
                <a:gd name="T23" fmla="*/ 25 h 343"/>
                <a:gd name="T24" fmla="*/ 239 w 297"/>
                <a:gd name="T25" fmla="*/ 33 h 343"/>
                <a:gd name="T26" fmla="*/ 239 w 297"/>
                <a:gd name="T27" fmla="*/ 69 h 343"/>
                <a:gd name="T28" fmla="*/ 219 w 297"/>
                <a:gd name="T29" fmla="*/ 61 h 343"/>
                <a:gd name="T30" fmla="*/ 187 w 297"/>
                <a:gd name="T31" fmla="*/ 77 h 343"/>
                <a:gd name="T32" fmla="*/ 187 w 297"/>
                <a:gd name="T33" fmla="*/ 77 h 343"/>
                <a:gd name="T34" fmla="*/ 171 w 297"/>
                <a:gd name="T35" fmla="*/ 85 h 343"/>
                <a:gd name="T36" fmla="*/ 227 w 297"/>
                <a:gd name="T37" fmla="*/ 89 h 343"/>
                <a:gd name="T38" fmla="*/ 199 w 297"/>
                <a:gd name="T39" fmla="*/ 93 h 343"/>
                <a:gd name="T40" fmla="*/ 199 w 297"/>
                <a:gd name="T41" fmla="*/ 125 h 343"/>
                <a:gd name="T42" fmla="*/ 199 w 297"/>
                <a:gd name="T43" fmla="*/ 117 h 343"/>
                <a:gd name="T44" fmla="*/ 175 w 297"/>
                <a:gd name="T45" fmla="*/ 121 h 343"/>
                <a:gd name="T46" fmla="*/ 151 w 297"/>
                <a:gd name="T47" fmla="*/ 129 h 343"/>
                <a:gd name="T48" fmla="*/ 139 w 297"/>
                <a:gd name="T49" fmla="*/ 145 h 343"/>
                <a:gd name="T50" fmla="*/ 103 w 297"/>
                <a:gd name="T51" fmla="*/ 153 h 343"/>
                <a:gd name="T52" fmla="*/ 103 w 297"/>
                <a:gd name="T53" fmla="*/ 141 h 343"/>
                <a:gd name="T54" fmla="*/ 183 w 297"/>
                <a:gd name="T55" fmla="*/ 145 h 343"/>
                <a:gd name="T56" fmla="*/ 167 w 297"/>
                <a:gd name="T57" fmla="*/ 153 h 343"/>
                <a:gd name="T58" fmla="*/ 135 w 297"/>
                <a:gd name="T59" fmla="*/ 157 h 343"/>
                <a:gd name="T60" fmla="*/ 119 w 297"/>
                <a:gd name="T61" fmla="*/ 173 h 343"/>
                <a:gd name="T62" fmla="*/ 107 w 297"/>
                <a:gd name="T63" fmla="*/ 173 h 343"/>
                <a:gd name="T64" fmla="*/ 87 w 297"/>
                <a:gd name="T65" fmla="*/ 181 h 343"/>
                <a:gd name="T66" fmla="*/ 171 w 297"/>
                <a:gd name="T67" fmla="*/ 189 h 343"/>
                <a:gd name="T68" fmla="*/ 151 w 297"/>
                <a:gd name="T69" fmla="*/ 181 h 343"/>
                <a:gd name="T70" fmla="*/ 123 w 297"/>
                <a:gd name="T71" fmla="*/ 201 h 343"/>
                <a:gd name="T72" fmla="*/ 103 w 297"/>
                <a:gd name="T73" fmla="*/ 197 h 343"/>
                <a:gd name="T74" fmla="*/ 79 w 297"/>
                <a:gd name="T75" fmla="*/ 205 h 343"/>
                <a:gd name="T76" fmla="*/ 123 w 297"/>
                <a:gd name="T77" fmla="*/ 221 h 343"/>
                <a:gd name="T78" fmla="*/ 123 w 297"/>
                <a:gd name="T79" fmla="*/ 213 h 343"/>
                <a:gd name="T80" fmla="*/ 107 w 297"/>
                <a:gd name="T81" fmla="*/ 229 h 343"/>
                <a:gd name="T82" fmla="*/ 83 w 297"/>
                <a:gd name="T83" fmla="*/ 237 h 343"/>
                <a:gd name="T84" fmla="*/ 51 w 297"/>
                <a:gd name="T85" fmla="*/ 241 h 343"/>
                <a:gd name="T86" fmla="*/ 51 w 297"/>
                <a:gd name="T87" fmla="*/ 229 h 343"/>
                <a:gd name="T88" fmla="*/ 91 w 297"/>
                <a:gd name="T89" fmla="*/ 257 h 343"/>
                <a:gd name="T90" fmla="*/ 83 w 297"/>
                <a:gd name="T91" fmla="*/ 257 h 343"/>
                <a:gd name="T92" fmla="*/ 59 w 297"/>
                <a:gd name="T93" fmla="*/ 265 h 343"/>
                <a:gd name="T94" fmla="*/ 63 w 297"/>
                <a:gd name="T95" fmla="*/ 289 h 343"/>
                <a:gd name="T96" fmla="*/ 63 w 297"/>
                <a:gd name="T97" fmla="*/ 277 h 343"/>
                <a:gd name="T98" fmla="*/ 43 w 297"/>
                <a:gd name="T99" fmla="*/ 281 h 343"/>
                <a:gd name="T100" fmla="*/ 27 w 297"/>
                <a:gd name="T101" fmla="*/ 301 h 343"/>
                <a:gd name="T102" fmla="*/ 15 w 297"/>
                <a:gd name="T103" fmla="*/ 30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7" h="343">
                  <a:moveTo>
                    <a:pt x="295" y="1"/>
                  </a:moveTo>
                  <a:cubicBezTo>
                    <a:pt x="297" y="18"/>
                    <a:pt x="280" y="16"/>
                    <a:pt x="271" y="21"/>
                  </a:cubicBezTo>
                  <a:cubicBezTo>
                    <a:pt x="269" y="34"/>
                    <a:pt x="283" y="30"/>
                    <a:pt x="279" y="45"/>
                  </a:cubicBezTo>
                  <a:cubicBezTo>
                    <a:pt x="274" y="50"/>
                    <a:pt x="265" y="50"/>
                    <a:pt x="255" y="49"/>
                  </a:cubicBezTo>
                  <a:cubicBezTo>
                    <a:pt x="253" y="62"/>
                    <a:pt x="262" y="63"/>
                    <a:pt x="259" y="77"/>
                  </a:cubicBezTo>
                  <a:cubicBezTo>
                    <a:pt x="247" y="80"/>
                    <a:pt x="251" y="80"/>
                    <a:pt x="239" y="77"/>
                  </a:cubicBezTo>
                  <a:cubicBezTo>
                    <a:pt x="236" y="89"/>
                    <a:pt x="243" y="92"/>
                    <a:pt x="243" y="101"/>
                  </a:cubicBezTo>
                  <a:cubicBezTo>
                    <a:pt x="235" y="103"/>
                    <a:pt x="236" y="112"/>
                    <a:pt x="223" y="109"/>
                  </a:cubicBezTo>
                  <a:cubicBezTo>
                    <a:pt x="220" y="120"/>
                    <a:pt x="229" y="119"/>
                    <a:pt x="227" y="129"/>
                  </a:cubicBezTo>
                  <a:cubicBezTo>
                    <a:pt x="221" y="135"/>
                    <a:pt x="211" y="137"/>
                    <a:pt x="203" y="141"/>
                  </a:cubicBezTo>
                  <a:cubicBezTo>
                    <a:pt x="203" y="149"/>
                    <a:pt x="203" y="157"/>
                    <a:pt x="203" y="165"/>
                  </a:cubicBezTo>
                  <a:cubicBezTo>
                    <a:pt x="178" y="168"/>
                    <a:pt x="179" y="197"/>
                    <a:pt x="163" y="209"/>
                  </a:cubicBezTo>
                  <a:cubicBezTo>
                    <a:pt x="160" y="207"/>
                    <a:pt x="157" y="205"/>
                    <a:pt x="151" y="205"/>
                  </a:cubicBezTo>
                  <a:cubicBezTo>
                    <a:pt x="149" y="227"/>
                    <a:pt x="130" y="232"/>
                    <a:pt x="123" y="249"/>
                  </a:cubicBezTo>
                  <a:cubicBezTo>
                    <a:pt x="112" y="252"/>
                    <a:pt x="115" y="241"/>
                    <a:pt x="107" y="241"/>
                  </a:cubicBezTo>
                  <a:cubicBezTo>
                    <a:pt x="98" y="242"/>
                    <a:pt x="107" y="256"/>
                    <a:pt x="111" y="257"/>
                  </a:cubicBezTo>
                  <a:cubicBezTo>
                    <a:pt x="108" y="270"/>
                    <a:pt x="90" y="268"/>
                    <a:pt x="83" y="277"/>
                  </a:cubicBezTo>
                  <a:cubicBezTo>
                    <a:pt x="86" y="308"/>
                    <a:pt x="46" y="296"/>
                    <a:pt x="43" y="321"/>
                  </a:cubicBezTo>
                  <a:cubicBezTo>
                    <a:pt x="31" y="324"/>
                    <a:pt x="35" y="310"/>
                    <a:pt x="23" y="313"/>
                  </a:cubicBezTo>
                  <a:cubicBezTo>
                    <a:pt x="13" y="323"/>
                    <a:pt x="31" y="322"/>
                    <a:pt x="27" y="337"/>
                  </a:cubicBezTo>
                  <a:cubicBezTo>
                    <a:pt x="16" y="334"/>
                    <a:pt x="17" y="343"/>
                    <a:pt x="7" y="341"/>
                  </a:cubicBezTo>
                  <a:cubicBezTo>
                    <a:pt x="9" y="317"/>
                    <a:pt x="0" y="305"/>
                    <a:pt x="3" y="281"/>
                  </a:cubicBezTo>
                  <a:cubicBezTo>
                    <a:pt x="7" y="278"/>
                    <a:pt x="12" y="277"/>
                    <a:pt x="19" y="277"/>
                  </a:cubicBezTo>
                  <a:cubicBezTo>
                    <a:pt x="12" y="254"/>
                    <a:pt x="20" y="244"/>
                    <a:pt x="39" y="245"/>
                  </a:cubicBezTo>
                  <a:cubicBezTo>
                    <a:pt x="37" y="232"/>
                    <a:pt x="27" y="231"/>
                    <a:pt x="35" y="217"/>
                  </a:cubicBezTo>
                  <a:cubicBezTo>
                    <a:pt x="43" y="209"/>
                    <a:pt x="42" y="219"/>
                    <a:pt x="55" y="217"/>
                  </a:cubicBezTo>
                  <a:cubicBezTo>
                    <a:pt x="60" y="204"/>
                    <a:pt x="49" y="207"/>
                    <a:pt x="47" y="201"/>
                  </a:cubicBezTo>
                  <a:cubicBezTo>
                    <a:pt x="46" y="187"/>
                    <a:pt x="65" y="192"/>
                    <a:pt x="71" y="185"/>
                  </a:cubicBezTo>
                  <a:cubicBezTo>
                    <a:pt x="63" y="153"/>
                    <a:pt x="99" y="165"/>
                    <a:pt x="91" y="133"/>
                  </a:cubicBezTo>
                  <a:cubicBezTo>
                    <a:pt x="112" y="129"/>
                    <a:pt x="113" y="115"/>
                    <a:pt x="131" y="117"/>
                  </a:cubicBezTo>
                  <a:cubicBezTo>
                    <a:pt x="133" y="107"/>
                    <a:pt x="124" y="108"/>
                    <a:pt x="127" y="97"/>
                  </a:cubicBezTo>
                  <a:cubicBezTo>
                    <a:pt x="139" y="93"/>
                    <a:pt x="152" y="90"/>
                    <a:pt x="147" y="69"/>
                  </a:cubicBezTo>
                  <a:cubicBezTo>
                    <a:pt x="168" y="67"/>
                    <a:pt x="187" y="42"/>
                    <a:pt x="203" y="49"/>
                  </a:cubicBezTo>
                  <a:cubicBezTo>
                    <a:pt x="217" y="18"/>
                    <a:pt x="262" y="0"/>
                    <a:pt x="295" y="1"/>
                  </a:cubicBezTo>
                  <a:close/>
                  <a:moveTo>
                    <a:pt x="251" y="25"/>
                  </a:moveTo>
                  <a:cubicBezTo>
                    <a:pt x="237" y="44"/>
                    <a:pt x="274" y="30"/>
                    <a:pt x="251" y="25"/>
                  </a:cubicBezTo>
                  <a:close/>
                  <a:moveTo>
                    <a:pt x="227" y="41"/>
                  </a:moveTo>
                  <a:cubicBezTo>
                    <a:pt x="230" y="41"/>
                    <a:pt x="232" y="41"/>
                    <a:pt x="235" y="41"/>
                  </a:cubicBezTo>
                  <a:cubicBezTo>
                    <a:pt x="235" y="37"/>
                    <a:pt x="238" y="36"/>
                    <a:pt x="239" y="33"/>
                  </a:cubicBezTo>
                  <a:cubicBezTo>
                    <a:pt x="233" y="33"/>
                    <a:pt x="230" y="31"/>
                    <a:pt x="227" y="29"/>
                  </a:cubicBezTo>
                  <a:cubicBezTo>
                    <a:pt x="227" y="33"/>
                    <a:pt x="227" y="37"/>
                    <a:pt x="227" y="41"/>
                  </a:cubicBezTo>
                  <a:close/>
                  <a:moveTo>
                    <a:pt x="239" y="69"/>
                  </a:moveTo>
                  <a:cubicBezTo>
                    <a:pt x="244" y="64"/>
                    <a:pt x="244" y="54"/>
                    <a:pt x="235" y="53"/>
                  </a:cubicBezTo>
                  <a:cubicBezTo>
                    <a:pt x="230" y="58"/>
                    <a:pt x="230" y="68"/>
                    <a:pt x="239" y="69"/>
                  </a:cubicBezTo>
                  <a:close/>
                  <a:moveTo>
                    <a:pt x="219" y="61"/>
                  </a:moveTo>
                  <a:cubicBezTo>
                    <a:pt x="215" y="58"/>
                    <a:pt x="208" y="63"/>
                    <a:pt x="207" y="65"/>
                  </a:cubicBezTo>
                  <a:cubicBezTo>
                    <a:pt x="201" y="80"/>
                    <a:pt x="227" y="68"/>
                    <a:pt x="219" y="61"/>
                  </a:cubicBezTo>
                  <a:close/>
                  <a:moveTo>
                    <a:pt x="187" y="77"/>
                  </a:moveTo>
                  <a:cubicBezTo>
                    <a:pt x="190" y="77"/>
                    <a:pt x="192" y="77"/>
                    <a:pt x="195" y="77"/>
                  </a:cubicBezTo>
                  <a:cubicBezTo>
                    <a:pt x="201" y="67"/>
                    <a:pt x="181" y="65"/>
                    <a:pt x="183" y="73"/>
                  </a:cubicBezTo>
                  <a:cubicBezTo>
                    <a:pt x="185" y="73"/>
                    <a:pt x="188" y="74"/>
                    <a:pt x="187" y="77"/>
                  </a:cubicBezTo>
                  <a:close/>
                  <a:moveTo>
                    <a:pt x="171" y="85"/>
                  </a:moveTo>
                  <a:cubicBezTo>
                    <a:pt x="171" y="82"/>
                    <a:pt x="171" y="80"/>
                    <a:pt x="171" y="77"/>
                  </a:cubicBezTo>
                  <a:cubicBezTo>
                    <a:pt x="164" y="64"/>
                    <a:pt x="151" y="89"/>
                    <a:pt x="171" y="85"/>
                  </a:cubicBezTo>
                  <a:close/>
                  <a:moveTo>
                    <a:pt x="227" y="89"/>
                  </a:moveTo>
                  <a:cubicBezTo>
                    <a:pt x="226" y="86"/>
                    <a:pt x="216" y="84"/>
                    <a:pt x="215" y="89"/>
                  </a:cubicBezTo>
                  <a:cubicBezTo>
                    <a:pt x="212" y="98"/>
                    <a:pt x="231" y="98"/>
                    <a:pt x="227" y="89"/>
                  </a:cubicBezTo>
                  <a:close/>
                  <a:moveTo>
                    <a:pt x="191" y="101"/>
                  </a:moveTo>
                  <a:cubicBezTo>
                    <a:pt x="194" y="101"/>
                    <a:pt x="196" y="101"/>
                    <a:pt x="199" y="101"/>
                  </a:cubicBezTo>
                  <a:cubicBezTo>
                    <a:pt x="199" y="98"/>
                    <a:pt x="199" y="96"/>
                    <a:pt x="199" y="93"/>
                  </a:cubicBezTo>
                  <a:cubicBezTo>
                    <a:pt x="196" y="93"/>
                    <a:pt x="194" y="93"/>
                    <a:pt x="191" y="93"/>
                  </a:cubicBezTo>
                  <a:cubicBezTo>
                    <a:pt x="191" y="96"/>
                    <a:pt x="191" y="98"/>
                    <a:pt x="191" y="101"/>
                  </a:cubicBezTo>
                  <a:close/>
                  <a:moveTo>
                    <a:pt x="199" y="125"/>
                  </a:moveTo>
                  <a:cubicBezTo>
                    <a:pt x="202" y="125"/>
                    <a:pt x="204" y="125"/>
                    <a:pt x="207" y="125"/>
                  </a:cubicBezTo>
                  <a:cubicBezTo>
                    <a:pt x="207" y="122"/>
                    <a:pt x="207" y="120"/>
                    <a:pt x="207" y="117"/>
                  </a:cubicBezTo>
                  <a:cubicBezTo>
                    <a:pt x="204" y="117"/>
                    <a:pt x="202" y="117"/>
                    <a:pt x="199" y="117"/>
                  </a:cubicBezTo>
                  <a:cubicBezTo>
                    <a:pt x="199" y="120"/>
                    <a:pt x="199" y="122"/>
                    <a:pt x="199" y="125"/>
                  </a:cubicBezTo>
                  <a:close/>
                  <a:moveTo>
                    <a:pt x="175" y="121"/>
                  </a:moveTo>
                  <a:cubicBezTo>
                    <a:pt x="172" y="145"/>
                    <a:pt x="193" y="124"/>
                    <a:pt x="175" y="121"/>
                  </a:cubicBezTo>
                  <a:close/>
                  <a:moveTo>
                    <a:pt x="151" y="137"/>
                  </a:moveTo>
                  <a:cubicBezTo>
                    <a:pt x="155" y="137"/>
                    <a:pt x="156" y="140"/>
                    <a:pt x="159" y="141"/>
                  </a:cubicBezTo>
                  <a:cubicBezTo>
                    <a:pt x="159" y="135"/>
                    <a:pt x="160" y="127"/>
                    <a:pt x="151" y="129"/>
                  </a:cubicBezTo>
                  <a:cubicBezTo>
                    <a:pt x="151" y="132"/>
                    <a:pt x="151" y="134"/>
                    <a:pt x="151" y="137"/>
                  </a:cubicBezTo>
                  <a:close/>
                  <a:moveTo>
                    <a:pt x="127" y="145"/>
                  </a:moveTo>
                  <a:cubicBezTo>
                    <a:pt x="131" y="145"/>
                    <a:pt x="135" y="145"/>
                    <a:pt x="139" y="145"/>
                  </a:cubicBezTo>
                  <a:cubicBezTo>
                    <a:pt x="140" y="136"/>
                    <a:pt x="136" y="132"/>
                    <a:pt x="127" y="133"/>
                  </a:cubicBezTo>
                  <a:cubicBezTo>
                    <a:pt x="127" y="137"/>
                    <a:pt x="127" y="141"/>
                    <a:pt x="127" y="145"/>
                  </a:cubicBezTo>
                  <a:close/>
                  <a:moveTo>
                    <a:pt x="103" y="153"/>
                  </a:moveTo>
                  <a:cubicBezTo>
                    <a:pt x="106" y="153"/>
                    <a:pt x="108" y="153"/>
                    <a:pt x="111" y="153"/>
                  </a:cubicBezTo>
                  <a:cubicBezTo>
                    <a:pt x="111" y="149"/>
                    <a:pt x="114" y="148"/>
                    <a:pt x="115" y="145"/>
                  </a:cubicBezTo>
                  <a:cubicBezTo>
                    <a:pt x="110" y="145"/>
                    <a:pt x="109" y="140"/>
                    <a:pt x="103" y="141"/>
                  </a:cubicBezTo>
                  <a:cubicBezTo>
                    <a:pt x="103" y="145"/>
                    <a:pt x="103" y="149"/>
                    <a:pt x="103" y="153"/>
                  </a:cubicBezTo>
                  <a:close/>
                  <a:moveTo>
                    <a:pt x="183" y="145"/>
                  </a:moveTo>
                  <a:cubicBezTo>
                    <a:pt x="180" y="169"/>
                    <a:pt x="201" y="148"/>
                    <a:pt x="183" y="145"/>
                  </a:cubicBezTo>
                  <a:close/>
                  <a:moveTo>
                    <a:pt x="167" y="153"/>
                  </a:moveTo>
                  <a:cubicBezTo>
                    <a:pt x="163" y="150"/>
                    <a:pt x="156" y="155"/>
                    <a:pt x="155" y="157"/>
                  </a:cubicBezTo>
                  <a:cubicBezTo>
                    <a:pt x="149" y="172"/>
                    <a:pt x="175" y="160"/>
                    <a:pt x="167" y="153"/>
                  </a:cubicBezTo>
                  <a:close/>
                  <a:moveTo>
                    <a:pt x="131" y="165"/>
                  </a:moveTo>
                  <a:cubicBezTo>
                    <a:pt x="136" y="165"/>
                    <a:pt x="137" y="170"/>
                    <a:pt x="143" y="169"/>
                  </a:cubicBezTo>
                  <a:cubicBezTo>
                    <a:pt x="143" y="162"/>
                    <a:pt x="140" y="159"/>
                    <a:pt x="135" y="157"/>
                  </a:cubicBezTo>
                  <a:cubicBezTo>
                    <a:pt x="135" y="161"/>
                    <a:pt x="132" y="162"/>
                    <a:pt x="131" y="165"/>
                  </a:cubicBezTo>
                  <a:close/>
                  <a:moveTo>
                    <a:pt x="107" y="173"/>
                  </a:moveTo>
                  <a:cubicBezTo>
                    <a:pt x="111" y="173"/>
                    <a:pt x="115" y="173"/>
                    <a:pt x="119" y="173"/>
                  </a:cubicBezTo>
                  <a:cubicBezTo>
                    <a:pt x="119" y="169"/>
                    <a:pt x="119" y="165"/>
                    <a:pt x="119" y="161"/>
                  </a:cubicBezTo>
                  <a:cubicBezTo>
                    <a:pt x="115" y="161"/>
                    <a:pt x="111" y="161"/>
                    <a:pt x="107" y="161"/>
                  </a:cubicBezTo>
                  <a:cubicBezTo>
                    <a:pt x="107" y="165"/>
                    <a:pt x="107" y="169"/>
                    <a:pt x="107" y="173"/>
                  </a:cubicBezTo>
                  <a:close/>
                  <a:moveTo>
                    <a:pt x="87" y="181"/>
                  </a:moveTo>
                  <a:cubicBezTo>
                    <a:pt x="99" y="187"/>
                    <a:pt x="99" y="163"/>
                    <a:pt x="87" y="169"/>
                  </a:cubicBezTo>
                  <a:cubicBezTo>
                    <a:pt x="87" y="173"/>
                    <a:pt x="87" y="177"/>
                    <a:pt x="87" y="181"/>
                  </a:cubicBezTo>
                  <a:close/>
                  <a:moveTo>
                    <a:pt x="171" y="189"/>
                  </a:moveTo>
                  <a:cubicBezTo>
                    <a:pt x="177" y="183"/>
                    <a:pt x="175" y="171"/>
                    <a:pt x="163" y="173"/>
                  </a:cubicBezTo>
                  <a:cubicBezTo>
                    <a:pt x="162" y="182"/>
                    <a:pt x="164" y="188"/>
                    <a:pt x="171" y="189"/>
                  </a:cubicBezTo>
                  <a:close/>
                  <a:moveTo>
                    <a:pt x="151" y="181"/>
                  </a:moveTo>
                  <a:cubicBezTo>
                    <a:pt x="147" y="178"/>
                    <a:pt x="140" y="183"/>
                    <a:pt x="139" y="185"/>
                  </a:cubicBezTo>
                  <a:cubicBezTo>
                    <a:pt x="133" y="200"/>
                    <a:pt x="159" y="188"/>
                    <a:pt x="151" y="181"/>
                  </a:cubicBezTo>
                  <a:close/>
                  <a:moveTo>
                    <a:pt x="123" y="201"/>
                  </a:moveTo>
                  <a:cubicBezTo>
                    <a:pt x="128" y="196"/>
                    <a:pt x="128" y="186"/>
                    <a:pt x="119" y="185"/>
                  </a:cubicBezTo>
                  <a:cubicBezTo>
                    <a:pt x="114" y="190"/>
                    <a:pt x="114" y="200"/>
                    <a:pt x="123" y="201"/>
                  </a:cubicBezTo>
                  <a:close/>
                  <a:moveTo>
                    <a:pt x="91" y="205"/>
                  </a:moveTo>
                  <a:cubicBezTo>
                    <a:pt x="94" y="205"/>
                    <a:pt x="96" y="205"/>
                    <a:pt x="99" y="205"/>
                  </a:cubicBezTo>
                  <a:cubicBezTo>
                    <a:pt x="99" y="201"/>
                    <a:pt x="102" y="200"/>
                    <a:pt x="103" y="197"/>
                  </a:cubicBezTo>
                  <a:cubicBezTo>
                    <a:pt x="98" y="197"/>
                    <a:pt x="97" y="192"/>
                    <a:pt x="91" y="193"/>
                  </a:cubicBezTo>
                  <a:cubicBezTo>
                    <a:pt x="91" y="197"/>
                    <a:pt x="91" y="201"/>
                    <a:pt x="91" y="205"/>
                  </a:cubicBezTo>
                  <a:close/>
                  <a:moveTo>
                    <a:pt x="79" y="205"/>
                  </a:moveTo>
                  <a:cubicBezTo>
                    <a:pt x="78" y="202"/>
                    <a:pt x="68" y="200"/>
                    <a:pt x="67" y="205"/>
                  </a:cubicBezTo>
                  <a:cubicBezTo>
                    <a:pt x="64" y="214"/>
                    <a:pt x="83" y="214"/>
                    <a:pt x="79" y="205"/>
                  </a:cubicBezTo>
                  <a:close/>
                  <a:moveTo>
                    <a:pt x="123" y="221"/>
                  </a:moveTo>
                  <a:cubicBezTo>
                    <a:pt x="126" y="221"/>
                    <a:pt x="128" y="221"/>
                    <a:pt x="131" y="221"/>
                  </a:cubicBezTo>
                  <a:cubicBezTo>
                    <a:pt x="131" y="218"/>
                    <a:pt x="131" y="216"/>
                    <a:pt x="131" y="213"/>
                  </a:cubicBezTo>
                  <a:cubicBezTo>
                    <a:pt x="128" y="213"/>
                    <a:pt x="126" y="213"/>
                    <a:pt x="123" y="213"/>
                  </a:cubicBezTo>
                  <a:cubicBezTo>
                    <a:pt x="123" y="216"/>
                    <a:pt x="123" y="218"/>
                    <a:pt x="123" y="221"/>
                  </a:cubicBezTo>
                  <a:close/>
                  <a:moveTo>
                    <a:pt x="99" y="225"/>
                  </a:moveTo>
                  <a:cubicBezTo>
                    <a:pt x="103" y="225"/>
                    <a:pt x="104" y="228"/>
                    <a:pt x="107" y="229"/>
                  </a:cubicBezTo>
                  <a:cubicBezTo>
                    <a:pt x="107" y="223"/>
                    <a:pt x="108" y="215"/>
                    <a:pt x="99" y="217"/>
                  </a:cubicBezTo>
                  <a:cubicBezTo>
                    <a:pt x="99" y="220"/>
                    <a:pt x="99" y="222"/>
                    <a:pt x="99" y="225"/>
                  </a:cubicBezTo>
                  <a:close/>
                  <a:moveTo>
                    <a:pt x="83" y="237"/>
                  </a:moveTo>
                  <a:cubicBezTo>
                    <a:pt x="83" y="234"/>
                    <a:pt x="83" y="232"/>
                    <a:pt x="83" y="229"/>
                  </a:cubicBezTo>
                  <a:cubicBezTo>
                    <a:pt x="76" y="216"/>
                    <a:pt x="63" y="241"/>
                    <a:pt x="83" y="237"/>
                  </a:cubicBezTo>
                  <a:close/>
                  <a:moveTo>
                    <a:pt x="51" y="241"/>
                  </a:moveTo>
                  <a:cubicBezTo>
                    <a:pt x="54" y="241"/>
                    <a:pt x="56" y="241"/>
                    <a:pt x="59" y="241"/>
                  </a:cubicBezTo>
                  <a:cubicBezTo>
                    <a:pt x="59" y="237"/>
                    <a:pt x="62" y="236"/>
                    <a:pt x="63" y="233"/>
                  </a:cubicBezTo>
                  <a:cubicBezTo>
                    <a:pt x="58" y="233"/>
                    <a:pt x="57" y="228"/>
                    <a:pt x="51" y="229"/>
                  </a:cubicBezTo>
                  <a:cubicBezTo>
                    <a:pt x="51" y="233"/>
                    <a:pt x="51" y="237"/>
                    <a:pt x="51" y="241"/>
                  </a:cubicBezTo>
                  <a:close/>
                  <a:moveTo>
                    <a:pt x="83" y="257"/>
                  </a:moveTo>
                  <a:cubicBezTo>
                    <a:pt x="86" y="257"/>
                    <a:pt x="88" y="257"/>
                    <a:pt x="91" y="257"/>
                  </a:cubicBezTo>
                  <a:cubicBezTo>
                    <a:pt x="91" y="254"/>
                    <a:pt x="91" y="252"/>
                    <a:pt x="91" y="249"/>
                  </a:cubicBezTo>
                  <a:cubicBezTo>
                    <a:pt x="88" y="249"/>
                    <a:pt x="86" y="249"/>
                    <a:pt x="83" y="249"/>
                  </a:cubicBezTo>
                  <a:cubicBezTo>
                    <a:pt x="83" y="252"/>
                    <a:pt x="83" y="254"/>
                    <a:pt x="83" y="257"/>
                  </a:cubicBezTo>
                  <a:close/>
                  <a:moveTo>
                    <a:pt x="59" y="265"/>
                  </a:moveTo>
                  <a:cubicBezTo>
                    <a:pt x="71" y="271"/>
                    <a:pt x="71" y="247"/>
                    <a:pt x="59" y="253"/>
                  </a:cubicBezTo>
                  <a:cubicBezTo>
                    <a:pt x="59" y="257"/>
                    <a:pt x="59" y="261"/>
                    <a:pt x="59" y="265"/>
                  </a:cubicBezTo>
                  <a:close/>
                  <a:moveTo>
                    <a:pt x="35" y="261"/>
                  </a:moveTo>
                  <a:cubicBezTo>
                    <a:pt x="21" y="280"/>
                    <a:pt x="58" y="266"/>
                    <a:pt x="35" y="261"/>
                  </a:cubicBezTo>
                  <a:close/>
                  <a:moveTo>
                    <a:pt x="63" y="289"/>
                  </a:moveTo>
                  <a:cubicBezTo>
                    <a:pt x="66" y="289"/>
                    <a:pt x="68" y="289"/>
                    <a:pt x="71" y="289"/>
                  </a:cubicBezTo>
                  <a:cubicBezTo>
                    <a:pt x="71" y="285"/>
                    <a:pt x="74" y="284"/>
                    <a:pt x="75" y="281"/>
                  </a:cubicBezTo>
                  <a:cubicBezTo>
                    <a:pt x="70" y="281"/>
                    <a:pt x="69" y="276"/>
                    <a:pt x="63" y="277"/>
                  </a:cubicBezTo>
                  <a:cubicBezTo>
                    <a:pt x="63" y="281"/>
                    <a:pt x="63" y="285"/>
                    <a:pt x="63" y="289"/>
                  </a:cubicBezTo>
                  <a:close/>
                  <a:moveTo>
                    <a:pt x="51" y="293"/>
                  </a:moveTo>
                  <a:cubicBezTo>
                    <a:pt x="51" y="286"/>
                    <a:pt x="48" y="283"/>
                    <a:pt x="43" y="281"/>
                  </a:cubicBezTo>
                  <a:cubicBezTo>
                    <a:pt x="37" y="287"/>
                    <a:pt x="37" y="296"/>
                    <a:pt x="51" y="293"/>
                  </a:cubicBezTo>
                  <a:close/>
                  <a:moveTo>
                    <a:pt x="15" y="301"/>
                  </a:moveTo>
                  <a:cubicBezTo>
                    <a:pt x="19" y="301"/>
                    <a:pt x="23" y="301"/>
                    <a:pt x="27" y="301"/>
                  </a:cubicBezTo>
                  <a:cubicBezTo>
                    <a:pt x="27" y="297"/>
                    <a:pt x="27" y="293"/>
                    <a:pt x="27" y="289"/>
                  </a:cubicBezTo>
                  <a:cubicBezTo>
                    <a:pt x="23" y="289"/>
                    <a:pt x="19" y="289"/>
                    <a:pt x="15" y="289"/>
                  </a:cubicBezTo>
                  <a:cubicBezTo>
                    <a:pt x="15" y="293"/>
                    <a:pt x="15" y="297"/>
                    <a:pt x="15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12"/>
            <p:cNvSpPr>
              <a:spLocks noEditPoints="1"/>
            </p:cNvSpPr>
            <p:nvPr/>
          </p:nvSpPr>
          <p:spPr bwMode="auto">
            <a:xfrm>
              <a:off x="7227888" y="4123925"/>
              <a:ext cx="157163" cy="200025"/>
            </a:xfrm>
            <a:custGeom>
              <a:avLst/>
              <a:gdLst>
                <a:gd name="T0" fmla="*/ 244 w 244"/>
                <a:gd name="T1" fmla="*/ 0 h 312"/>
                <a:gd name="T2" fmla="*/ 232 w 244"/>
                <a:gd name="T3" fmla="*/ 44 h 312"/>
                <a:gd name="T4" fmla="*/ 212 w 244"/>
                <a:gd name="T5" fmla="*/ 48 h 312"/>
                <a:gd name="T6" fmla="*/ 204 w 244"/>
                <a:gd name="T7" fmla="*/ 88 h 312"/>
                <a:gd name="T8" fmla="*/ 196 w 244"/>
                <a:gd name="T9" fmla="*/ 120 h 312"/>
                <a:gd name="T10" fmla="*/ 172 w 244"/>
                <a:gd name="T11" fmla="*/ 148 h 312"/>
                <a:gd name="T12" fmla="*/ 160 w 244"/>
                <a:gd name="T13" fmla="*/ 140 h 312"/>
                <a:gd name="T14" fmla="*/ 160 w 244"/>
                <a:gd name="T15" fmla="*/ 168 h 312"/>
                <a:gd name="T16" fmla="*/ 140 w 244"/>
                <a:gd name="T17" fmla="*/ 168 h 312"/>
                <a:gd name="T18" fmla="*/ 104 w 244"/>
                <a:gd name="T19" fmla="*/ 208 h 312"/>
                <a:gd name="T20" fmla="*/ 100 w 244"/>
                <a:gd name="T21" fmla="*/ 236 h 312"/>
                <a:gd name="T22" fmla="*/ 80 w 244"/>
                <a:gd name="T23" fmla="*/ 260 h 312"/>
                <a:gd name="T24" fmla="*/ 44 w 244"/>
                <a:gd name="T25" fmla="*/ 272 h 312"/>
                <a:gd name="T26" fmla="*/ 40 w 244"/>
                <a:gd name="T27" fmla="*/ 296 h 312"/>
                <a:gd name="T28" fmla="*/ 8 w 244"/>
                <a:gd name="T29" fmla="*/ 312 h 312"/>
                <a:gd name="T30" fmla="*/ 0 w 244"/>
                <a:gd name="T31" fmla="*/ 272 h 312"/>
                <a:gd name="T32" fmla="*/ 20 w 244"/>
                <a:gd name="T33" fmla="*/ 260 h 312"/>
                <a:gd name="T34" fmla="*/ 16 w 244"/>
                <a:gd name="T35" fmla="*/ 240 h 312"/>
                <a:gd name="T36" fmla="*/ 36 w 244"/>
                <a:gd name="T37" fmla="*/ 236 h 312"/>
                <a:gd name="T38" fmla="*/ 24 w 244"/>
                <a:gd name="T39" fmla="*/ 220 h 312"/>
                <a:gd name="T40" fmla="*/ 52 w 244"/>
                <a:gd name="T41" fmla="*/ 204 h 312"/>
                <a:gd name="T42" fmla="*/ 48 w 244"/>
                <a:gd name="T43" fmla="*/ 176 h 312"/>
                <a:gd name="T44" fmla="*/ 72 w 244"/>
                <a:gd name="T45" fmla="*/ 172 h 312"/>
                <a:gd name="T46" fmla="*/ 88 w 244"/>
                <a:gd name="T47" fmla="*/ 144 h 312"/>
                <a:gd name="T48" fmla="*/ 84 w 244"/>
                <a:gd name="T49" fmla="*/ 124 h 312"/>
                <a:gd name="T50" fmla="*/ 112 w 244"/>
                <a:gd name="T51" fmla="*/ 96 h 312"/>
                <a:gd name="T52" fmla="*/ 124 w 244"/>
                <a:gd name="T53" fmla="*/ 108 h 312"/>
                <a:gd name="T54" fmla="*/ 128 w 244"/>
                <a:gd name="T55" fmla="*/ 72 h 312"/>
                <a:gd name="T56" fmla="*/ 140 w 244"/>
                <a:gd name="T57" fmla="*/ 76 h 312"/>
                <a:gd name="T58" fmla="*/ 180 w 244"/>
                <a:gd name="T59" fmla="*/ 44 h 312"/>
                <a:gd name="T60" fmla="*/ 188 w 244"/>
                <a:gd name="T61" fmla="*/ 20 h 312"/>
                <a:gd name="T62" fmla="*/ 244 w 244"/>
                <a:gd name="T63" fmla="*/ 0 h 312"/>
                <a:gd name="T64" fmla="*/ 200 w 244"/>
                <a:gd name="T65" fmla="*/ 32 h 312"/>
                <a:gd name="T66" fmla="*/ 212 w 244"/>
                <a:gd name="T67" fmla="*/ 36 h 312"/>
                <a:gd name="T68" fmla="*/ 204 w 244"/>
                <a:gd name="T69" fmla="*/ 24 h 312"/>
                <a:gd name="T70" fmla="*/ 200 w 244"/>
                <a:gd name="T71" fmla="*/ 32 h 312"/>
                <a:gd name="T72" fmla="*/ 188 w 244"/>
                <a:gd name="T73" fmla="*/ 56 h 312"/>
                <a:gd name="T74" fmla="*/ 188 w 244"/>
                <a:gd name="T75" fmla="*/ 56 h 312"/>
                <a:gd name="T76" fmla="*/ 164 w 244"/>
                <a:gd name="T77" fmla="*/ 60 h 312"/>
                <a:gd name="T78" fmla="*/ 164 w 244"/>
                <a:gd name="T79" fmla="*/ 60 h 312"/>
                <a:gd name="T80" fmla="*/ 168 w 244"/>
                <a:gd name="T81" fmla="*/ 92 h 312"/>
                <a:gd name="T82" fmla="*/ 176 w 244"/>
                <a:gd name="T83" fmla="*/ 92 h 312"/>
                <a:gd name="T84" fmla="*/ 176 w 244"/>
                <a:gd name="T85" fmla="*/ 84 h 312"/>
                <a:gd name="T86" fmla="*/ 168 w 244"/>
                <a:gd name="T87" fmla="*/ 84 h 312"/>
                <a:gd name="T88" fmla="*/ 168 w 244"/>
                <a:gd name="T89" fmla="*/ 92 h 312"/>
                <a:gd name="T90" fmla="*/ 84 w 244"/>
                <a:gd name="T91" fmla="*/ 168 h 312"/>
                <a:gd name="T92" fmla="*/ 92 w 244"/>
                <a:gd name="T93" fmla="*/ 168 h 312"/>
                <a:gd name="T94" fmla="*/ 92 w 244"/>
                <a:gd name="T95" fmla="*/ 160 h 312"/>
                <a:gd name="T96" fmla="*/ 84 w 244"/>
                <a:gd name="T97" fmla="*/ 160 h 312"/>
                <a:gd name="T98" fmla="*/ 84 w 244"/>
                <a:gd name="T99" fmla="*/ 168 h 312"/>
                <a:gd name="T100" fmla="*/ 72 w 244"/>
                <a:gd name="T101" fmla="*/ 220 h 312"/>
                <a:gd name="T102" fmla="*/ 84 w 244"/>
                <a:gd name="T103" fmla="*/ 220 h 312"/>
                <a:gd name="T104" fmla="*/ 84 w 244"/>
                <a:gd name="T105" fmla="*/ 212 h 312"/>
                <a:gd name="T106" fmla="*/ 72 w 244"/>
                <a:gd name="T107" fmla="*/ 212 h 312"/>
                <a:gd name="T108" fmla="*/ 72 w 244"/>
                <a:gd name="T109" fmla="*/ 220 h 312"/>
                <a:gd name="T110" fmla="*/ 52 w 244"/>
                <a:gd name="T111" fmla="*/ 216 h 312"/>
                <a:gd name="T112" fmla="*/ 52 w 244"/>
                <a:gd name="T113" fmla="*/ 216 h 312"/>
                <a:gd name="T114" fmla="*/ 60 w 244"/>
                <a:gd name="T115" fmla="*/ 252 h 312"/>
                <a:gd name="T116" fmla="*/ 68 w 244"/>
                <a:gd name="T117" fmla="*/ 252 h 312"/>
                <a:gd name="T118" fmla="*/ 68 w 244"/>
                <a:gd name="T119" fmla="*/ 244 h 312"/>
                <a:gd name="T120" fmla="*/ 60 w 244"/>
                <a:gd name="T121" fmla="*/ 244 h 312"/>
                <a:gd name="T122" fmla="*/ 60 w 244"/>
                <a:gd name="T123" fmla="*/ 25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" h="312">
                  <a:moveTo>
                    <a:pt x="244" y="0"/>
                  </a:moveTo>
                  <a:cubicBezTo>
                    <a:pt x="244" y="25"/>
                    <a:pt x="220" y="15"/>
                    <a:pt x="232" y="44"/>
                  </a:cubicBezTo>
                  <a:cubicBezTo>
                    <a:pt x="223" y="50"/>
                    <a:pt x="225" y="52"/>
                    <a:pt x="212" y="48"/>
                  </a:cubicBezTo>
                  <a:cubicBezTo>
                    <a:pt x="226" y="63"/>
                    <a:pt x="212" y="72"/>
                    <a:pt x="204" y="88"/>
                  </a:cubicBezTo>
                  <a:cubicBezTo>
                    <a:pt x="199" y="98"/>
                    <a:pt x="201" y="111"/>
                    <a:pt x="196" y="120"/>
                  </a:cubicBezTo>
                  <a:cubicBezTo>
                    <a:pt x="190" y="131"/>
                    <a:pt x="169" y="149"/>
                    <a:pt x="172" y="148"/>
                  </a:cubicBezTo>
                  <a:cubicBezTo>
                    <a:pt x="168" y="149"/>
                    <a:pt x="165" y="139"/>
                    <a:pt x="160" y="140"/>
                  </a:cubicBezTo>
                  <a:cubicBezTo>
                    <a:pt x="160" y="149"/>
                    <a:pt x="160" y="159"/>
                    <a:pt x="160" y="168"/>
                  </a:cubicBezTo>
                  <a:cubicBezTo>
                    <a:pt x="153" y="168"/>
                    <a:pt x="147" y="168"/>
                    <a:pt x="140" y="168"/>
                  </a:cubicBezTo>
                  <a:cubicBezTo>
                    <a:pt x="143" y="196"/>
                    <a:pt x="126" y="205"/>
                    <a:pt x="104" y="208"/>
                  </a:cubicBezTo>
                  <a:cubicBezTo>
                    <a:pt x="106" y="221"/>
                    <a:pt x="101" y="227"/>
                    <a:pt x="100" y="236"/>
                  </a:cubicBezTo>
                  <a:cubicBezTo>
                    <a:pt x="81" y="232"/>
                    <a:pt x="78" y="243"/>
                    <a:pt x="80" y="260"/>
                  </a:cubicBezTo>
                  <a:cubicBezTo>
                    <a:pt x="62" y="258"/>
                    <a:pt x="62" y="287"/>
                    <a:pt x="44" y="272"/>
                  </a:cubicBezTo>
                  <a:cubicBezTo>
                    <a:pt x="35" y="273"/>
                    <a:pt x="42" y="289"/>
                    <a:pt x="40" y="296"/>
                  </a:cubicBezTo>
                  <a:cubicBezTo>
                    <a:pt x="26" y="298"/>
                    <a:pt x="22" y="310"/>
                    <a:pt x="8" y="312"/>
                  </a:cubicBezTo>
                  <a:cubicBezTo>
                    <a:pt x="5" y="299"/>
                    <a:pt x="2" y="286"/>
                    <a:pt x="0" y="272"/>
                  </a:cubicBezTo>
                  <a:cubicBezTo>
                    <a:pt x="8" y="270"/>
                    <a:pt x="13" y="264"/>
                    <a:pt x="20" y="260"/>
                  </a:cubicBezTo>
                  <a:cubicBezTo>
                    <a:pt x="17" y="255"/>
                    <a:pt x="15" y="249"/>
                    <a:pt x="16" y="240"/>
                  </a:cubicBezTo>
                  <a:cubicBezTo>
                    <a:pt x="21" y="237"/>
                    <a:pt x="27" y="235"/>
                    <a:pt x="36" y="236"/>
                  </a:cubicBezTo>
                  <a:cubicBezTo>
                    <a:pt x="39" y="223"/>
                    <a:pt x="30" y="223"/>
                    <a:pt x="24" y="220"/>
                  </a:cubicBezTo>
                  <a:cubicBezTo>
                    <a:pt x="30" y="206"/>
                    <a:pt x="34" y="197"/>
                    <a:pt x="52" y="204"/>
                  </a:cubicBezTo>
                  <a:cubicBezTo>
                    <a:pt x="54" y="191"/>
                    <a:pt x="45" y="190"/>
                    <a:pt x="48" y="176"/>
                  </a:cubicBezTo>
                  <a:cubicBezTo>
                    <a:pt x="53" y="171"/>
                    <a:pt x="62" y="171"/>
                    <a:pt x="72" y="172"/>
                  </a:cubicBezTo>
                  <a:cubicBezTo>
                    <a:pt x="70" y="155"/>
                    <a:pt x="72" y="143"/>
                    <a:pt x="88" y="144"/>
                  </a:cubicBezTo>
                  <a:cubicBezTo>
                    <a:pt x="91" y="133"/>
                    <a:pt x="82" y="134"/>
                    <a:pt x="84" y="124"/>
                  </a:cubicBezTo>
                  <a:cubicBezTo>
                    <a:pt x="95" y="117"/>
                    <a:pt x="111" y="113"/>
                    <a:pt x="112" y="96"/>
                  </a:cubicBezTo>
                  <a:cubicBezTo>
                    <a:pt x="121" y="95"/>
                    <a:pt x="116" y="108"/>
                    <a:pt x="124" y="108"/>
                  </a:cubicBezTo>
                  <a:cubicBezTo>
                    <a:pt x="127" y="97"/>
                    <a:pt x="117" y="88"/>
                    <a:pt x="128" y="72"/>
                  </a:cubicBezTo>
                  <a:cubicBezTo>
                    <a:pt x="134" y="71"/>
                    <a:pt x="135" y="76"/>
                    <a:pt x="140" y="76"/>
                  </a:cubicBezTo>
                  <a:cubicBezTo>
                    <a:pt x="138" y="59"/>
                    <a:pt x="161" y="38"/>
                    <a:pt x="180" y="44"/>
                  </a:cubicBezTo>
                  <a:cubicBezTo>
                    <a:pt x="190" y="44"/>
                    <a:pt x="188" y="31"/>
                    <a:pt x="188" y="20"/>
                  </a:cubicBezTo>
                  <a:cubicBezTo>
                    <a:pt x="206" y="12"/>
                    <a:pt x="223" y="5"/>
                    <a:pt x="244" y="0"/>
                  </a:cubicBezTo>
                  <a:close/>
                  <a:moveTo>
                    <a:pt x="200" y="32"/>
                  </a:moveTo>
                  <a:cubicBezTo>
                    <a:pt x="205" y="32"/>
                    <a:pt x="206" y="37"/>
                    <a:pt x="212" y="36"/>
                  </a:cubicBezTo>
                  <a:cubicBezTo>
                    <a:pt x="212" y="29"/>
                    <a:pt x="209" y="26"/>
                    <a:pt x="204" y="24"/>
                  </a:cubicBezTo>
                  <a:cubicBezTo>
                    <a:pt x="204" y="28"/>
                    <a:pt x="201" y="29"/>
                    <a:pt x="200" y="32"/>
                  </a:cubicBezTo>
                  <a:close/>
                  <a:moveTo>
                    <a:pt x="188" y="56"/>
                  </a:moveTo>
                  <a:cubicBezTo>
                    <a:pt x="176" y="69"/>
                    <a:pt x="203" y="68"/>
                    <a:pt x="188" y="56"/>
                  </a:cubicBezTo>
                  <a:close/>
                  <a:moveTo>
                    <a:pt x="164" y="60"/>
                  </a:moveTo>
                  <a:cubicBezTo>
                    <a:pt x="152" y="73"/>
                    <a:pt x="179" y="72"/>
                    <a:pt x="164" y="60"/>
                  </a:cubicBezTo>
                  <a:close/>
                  <a:moveTo>
                    <a:pt x="168" y="92"/>
                  </a:moveTo>
                  <a:cubicBezTo>
                    <a:pt x="171" y="92"/>
                    <a:pt x="173" y="92"/>
                    <a:pt x="176" y="92"/>
                  </a:cubicBezTo>
                  <a:cubicBezTo>
                    <a:pt x="176" y="89"/>
                    <a:pt x="176" y="87"/>
                    <a:pt x="176" y="84"/>
                  </a:cubicBezTo>
                  <a:cubicBezTo>
                    <a:pt x="173" y="84"/>
                    <a:pt x="171" y="84"/>
                    <a:pt x="168" y="84"/>
                  </a:cubicBezTo>
                  <a:cubicBezTo>
                    <a:pt x="168" y="87"/>
                    <a:pt x="168" y="89"/>
                    <a:pt x="168" y="92"/>
                  </a:cubicBezTo>
                  <a:close/>
                  <a:moveTo>
                    <a:pt x="84" y="168"/>
                  </a:moveTo>
                  <a:cubicBezTo>
                    <a:pt x="87" y="168"/>
                    <a:pt x="89" y="168"/>
                    <a:pt x="92" y="168"/>
                  </a:cubicBezTo>
                  <a:cubicBezTo>
                    <a:pt x="92" y="165"/>
                    <a:pt x="92" y="163"/>
                    <a:pt x="92" y="160"/>
                  </a:cubicBezTo>
                  <a:cubicBezTo>
                    <a:pt x="89" y="160"/>
                    <a:pt x="87" y="160"/>
                    <a:pt x="84" y="160"/>
                  </a:cubicBezTo>
                  <a:cubicBezTo>
                    <a:pt x="84" y="163"/>
                    <a:pt x="84" y="165"/>
                    <a:pt x="84" y="168"/>
                  </a:cubicBezTo>
                  <a:close/>
                  <a:moveTo>
                    <a:pt x="72" y="220"/>
                  </a:moveTo>
                  <a:cubicBezTo>
                    <a:pt x="76" y="220"/>
                    <a:pt x="80" y="220"/>
                    <a:pt x="84" y="220"/>
                  </a:cubicBezTo>
                  <a:cubicBezTo>
                    <a:pt x="84" y="217"/>
                    <a:pt x="84" y="215"/>
                    <a:pt x="84" y="212"/>
                  </a:cubicBezTo>
                  <a:cubicBezTo>
                    <a:pt x="80" y="212"/>
                    <a:pt x="76" y="212"/>
                    <a:pt x="72" y="212"/>
                  </a:cubicBezTo>
                  <a:cubicBezTo>
                    <a:pt x="72" y="215"/>
                    <a:pt x="72" y="217"/>
                    <a:pt x="72" y="220"/>
                  </a:cubicBezTo>
                  <a:close/>
                  <a:moveTo>
                    <a:pt x="52" y="216"/>
                  </a:moveTo>
                  <a:cubicBezTo>
                    <a:pt x="49" y="240"/>
                    <a:pt x="70" y="219"/>
                    <a:pt x="52" y="216"/>
                  </a:cubicBezTo>
                  <a:close/>
                  <a:moveTo>
                    <a:pt x="60" y="252"/>
                  </a:moveTo>
                  <a:cubicBezTo>
                    <a:pt x="63" y="252"/>
                    <a:pt x="65" y="252"/>
                    <a:pt x="68" y="252"/>
                  </a:cubicBezTo>
                  <a:cubicBezTo>
                    <a:pt x="68" y="249"/>
                    <a:pt x="68" y="247"/>
                    <a:pt x="68" y="244"/>
                  </a:cubicBezTo>
                  <a:cubicBezTo>
                    <a:pt x="65" y="244"/>
                    <a:pt x="63" y="244"/>
                    <a:pt x="60" y="244"/>
                  </a:cubicBezTo>
                  <a:cubicBezTo>
                    <a:pt x="60" y="247"/>
                    <a:pt x="60" y="249"/>
                    <a:pt x="60" y="2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13"/>
            <p:cNvSpPr>
              <a:spLocks noEditPoints="1"/>
            </p:cNvSpPr>
            <p:nvPr/>
          </p:nvSpPr>
          <p:spPr bwMode="auto">
            <a:xfrm>
              <a:off x="6405563" y="4155675"/>
              <a:ext cx="152400" cy="292100"/>
            </a:xfrm>
            <a:custGeom>
              <a:avLst/>
              <a:gdLst>
                <a:gd name="T0" fmla="*/ 215 w 238"/>
                <a:gd name="T1" fmla="*/ 112 h 456"/>
                <a:gd name="T2" fmla="*/ 199 w 238"/>
                <a:gd name="T3" fmla="*/ 144 h 456"/>
                <a:gd name="T4" fmla="*/ 163 w 238"/>
                <a:gd name="T5" fmla="*/ 204 h 456"/>
                <a:gd name="T6" fmla="*/ 147 w 238"/>
                <a:gd name="T7" fmla="*/ 240 h 456"/>
                <a:gd name="T8" fmla="*/ 99 w 238"/>
                <a:gd name="T9" fmla="*/ 348 h 456"/>
                <a:gd name="T10" fmla="*/ 83 w 238"/>
                <a:gd name="T11" fmla="*/ 372 h 456"/>
                <a:gd name="T12" fmla="*/ 23 w 238"/>
                <a:gd name="T13" fmla="*/ 400 h 456"/>
                <a:gd name="T14" fmla="*/ 43 w 238"/>
                <a:gd name="T15" fmla="*/ 272 h 456"/>
                <a:gd name="T16" fmla="*/ 51 w 238"/>
                <a:gd name="T17" fmla="*/ 256 h 456"/>
                <a:gd name="T18" fmla="*/ 111 w 238"/>
                <a:gd name="T19" fmla="*/ 132 h 456"/>
                <a:gd name="T20" fmla="*/ 167 w 238"/>
                <a:gd name="T21" fmla="*/ 60 h 456"/>
                <a:gd name="T22" fmla="*/ 231 w 238"/>
                <a:gd name="T23" fmla="*/ 0 h 456"/>
                <a:gd name="T24" fmla="*/ 207 w 238"/>
                <a:gd name="T25" fmla="*/ 52 h 456"/>
                <a:gd name="T26" fmla="*/ 199 w 238"/>
                <a:gd name="T27" fmla="*/ 40 h 456"/>
                <a:gd name="T28" fmla="*/ 207 w 238"/>
                <a:gd name="T29" fmla="*/ 72 h 456"/>
                <a:gd name="T30" fmla="*/ 215 w 238"/>
                <a:gd name="T31" fmla="*/ 64 h 456"/>
                <a:gd name="T32" fmla="*/ 207 w 238"/>
                <a:gd name="T33" fmla="*/ 72 h 456"/>
                <a:gd name="T34" fmla="*/ 183 w 238"/>
                <a:gd name="T35" fmla="*/ 80 h 456"/>
                <a:gd name="T36" fmla="*/ 183 w 238"/>
                <a:gd name="T37" fmla="*/ 72 h 456"/>
                <a:gd name="T38" fmla="*/ 143 w 238"/>
                <a:gd name="T39" fmla="*/ 104 h 456"/>
                <a:gd name="T40" fmla="*/ 175 w 238"/>
                <a:gd name="T41" fmla="*/ 124 h 456"/>
                <a:gd name="T42" fmla="*/ 151 w 238"/>
                <a:gd name="T43" fmla="*/ 140 h 456"/>
                <a:gd name="T44" fmla="*/ 159 w 238"/>
                <a:gd name="T45" fmla="*/ 132 h 456"/>
                <a:gd name="T46" fmla="*/ 151 w 238"/>
                <a:gd name="T47" fmla="*/ 140 h 456"/>
                <a:gd name="T48" fmla="*/ 139 w 238"/>
                <a:gd name="T49" fmla="*/ 172 h 456"/>
                <a:gd name="T50" fmla="*/ 135 w 238"/>
                <a:gd name="T51" fmla="*/ 160 h 456"/>
                <a:gd name="T52" fmla="*/ 107 w 238"/>
                <a:gd name="T53" fmla="*/ 176 h 456"/>
                <a:gd name="T54" fmla="*/ 119 w 238"/>
                <a:gd name="T55" fmla="*/ 168 h 456"/>
                <a:gd name="T56" fmla="*/ 107 w 238"/>
                <a:gd name="T57" fmla="*/ 176 h 456"/>
                <a:gd name="T58" fmla="*/ 99 w 238"/>
                <a:gd name="T59" fmla="*/ 208 h 456"/>
                <a:gd name="T60" fmla="*/ 91 w 238"/>
                <a:gd name="T61" fmla="*/ 200 h 456"/>
                <a:gd name="T62" fmla="*/ 123 w 238"/>
                <a:gd name="T63" fmla="*/ 224 h 456"/>
                <a:gd name="T64" fmla="*/ 131 w 238"/>
                <a:gd name="T65" fmla="*/ 216 h 456"/>
                <a:gd name="T66" fmla="*/ 123 w 238"/>
                <a:gd name="T67" fmla="*/ 224 h 456"/>
                <a:gd name="T68" fmla="*/ 107 w 238"/>
                <a:gd name="T69" fmla="*/ 232 h 456"/>
                <a:gd name="T70" fmla="*/ 95 w 238"/>
                <a:gd name="T71" fmla="*/ 228 h 456"/>
                <a:gd name="T72" fmla="*/ 83 w 238"/>
                <a:gd name="T73" fmla="*/ 236 h 456"/>
                <a:gd name="T74" fmla="*/ 79 w 238"/>
                <a:gd name="T75" fmla="*/ 240 h 456"/>
                <a:gd name="T76" fmla="*/ 107 w 238"/>
                <a:gd name="T77" fmla="*/ 244 h 456"/>
                <a:gd name="T78" fmla="*/ 79 w 238"/>
                <a:gd name="T79" fmla="*/ 260 h 456"/>
                <a:gd name="T80" fmla="*/ 91 w 238"/>
                <a:gd name="T81" fmla="*/ 252 h 456"/>
                <a:gd name="T82" fmla="*/ 79 w 238"/>
                <a:gd name="T83" fmla="*/ 260 h 456"/>
                <a:gd name="T84" fmla="*/ 115 w 238"/>
                <a:gd name="T85" fmla="*/ 268 h 456"/>
                <a:gd name="T86" fmla="*/ 95 w 238"/>
                <a:gd name="T87" fmla="*/ 284 h 456"/>
                <a:gd name="T88" fmla="*/ 87 w 238"/>
                <a:gd name="T89" fmla="*/ 276 h 456"/>
                <a:gd name="T90" fmla="*/ 63 w 238"/>
                <a:gd name="T91" fmla="*/ 288 h 456"/>
                <a:gd name="T92" fmla="*/ 71 w 238"/>
                <a:gd name="T93" fmla="*/ 280 h 456"/>
                <a:gd name="T94" fmla="*/ 63 w 238"/>
                <a:gd name="T95" fmla="*/ 288 h 456"/>
                <a:gd name="T96" fmla="*/ 95 w 238"/>
                <a:gd name="T97" fmla="*/ 296 h 456"/>
                <a:gd name="T98" fmla="*/ 67 w 238"/>
                <a:gd name="T99" fmla="*/ 304 h 456"/>
                <a:gd name="T100" fmla="*/ 79 w 238"/>
                <a:gd name="T101" fmla="*/ 328 h 456"/>
                <a:gd name="T102" fmla="*/ 51 w 238"/>
                <a:gd name="T103" fmla="*/ 344 h 456"/>
                <a:gd name="T104" fmla="*/ 59 w 238"/>
                <a:gd name="T105" fmla="*/ 336 h 456"/>
                <a:gd name="T106" fmla="*/ 51 w 238"/>
                <a:gd name="T107" fmla="*/ 344 h 456"/>
                <a:gd name="T108" fmla="*/ 43 w 238"/>
                <a:gd name="T109" fmla="*/ 372 h 456"/>
                <a:gd name="T110" fmla="*/ 35 w 238"/>
                <a:gd name="T111" fmla="*/ 364 h 456"/>
                <a:gd name="T112" fmla="*/ 23 w 238"/>
                <a:gd name="T113" fmla="*/ 428 h 456"/>
                <a:gd name="T114" fmla="*/ 31 w 238"/>
                <a:gd name="T115" fmla="*/ 420 h 456"/>
                <a:gd name="T116" fmla="*/ 23 w 238"/>
                <a:gd name="T117" fmla="*/ 42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" h="456">
                  <a:moveTo>
                    <a:pt x="231" y="0"/>
                  </a:moveTo>
                  <a:cubicBezTo>
                    <a:pt x="238" y="34"/>
                    <a:pt x="213" y="82"/>
                    <a:pt x="215" y="112"/>
                  </a:cubicBezTo>
                  <a:cubicBezTo>
                    <a:pt x="207" y="114"/>
                    <a:pt x="205" y="121"/>
                    <a:pt x="195" y="120"/>
                  </a:cubicBezTo>
                  <a:cubicBezTo>
                    <a:pt x="195" y="129"/>
                    <a:pt x="202" y="132"/>
                    <a:pt x="199" y="144"/>
                  </a:cubicBezTo>
                  <a:cubicBezTo>
                    <a:pt x="195" y="147"/>
                    <a:pt x="190" y="148"/>
                    <a:pt x="183" y="148"/>
                  </a:cubicBezTo>
                  <a:cubicBezTo>
                    <a:pt x="190" y="180"/>
                    <a:pt x="164" y="180"/>
                    <a:pt x="163" y="204"/>
                  </a:cubicBezTo>
                  <a:cubicBezTo>
                    <a:pt x="159" y="207"/>
                    <a:pt x="154" y="208"/>
                    <a:pt x="147" y="208"/>
                  </a:cubicBezTo>
                  <a:cubicBezTo>
                    <a:pt x="150" y="224"/>
                    <a:pt x="150" y="224"/>
                    <a:pt x="147" y="240"/>
                  </a:cubicBezTo>
                  <a:cubicBezTo>
                    <a:pt x="140" y="240"/>
                    <a:pt x="134" y="240"/>
                    <a:pt x="127" y="240"/>
                  </a:cubicBezTo>
                  <a:cubicBezTo>
                    <a:pt x="151" y="282"/>
                    <a:pt x="95" y="301"/>
                    <a:pt x="99" y="348"/>
                  </a:cubicBezTo>
                  <a:cubicBezTo>
                    <a:pt x="92" y="347"/>
                    <a:pt x="91" y="353"/>
                    <a:pt x="83" y="352"/>
                  </a:cubicBezTo>
                  <a:cubicBezTo>
                    <a:pt x="83" y="359"/>
                    <a:pt x="83" y="365"/>
                    <a:pt x="83" y="372"/>
                  </a:cubicBezTo>
                  <a:cubicBezTo>
                    <a:pt x="53" y="390"/>
                    <a:pt x="45" y="430"/>
                    <a:pt x="23" y="456"/>
                  </a:cubicBezTo>
                  <a:cubicBezTo>
                    <a:pt x="0" y="451"/>
                    <a:pt x="8" y="411"/>
                    <a:pt x="23" y="400"/>
                  </a:cubicBezTo>
                  <a:cubicBezTo>
                    <a:pt x="19" y="382"/>
                    <a:pt x="19" y="354"/>
                    <a:pt x="39" y="348"/>
                  </a:cubicBezTo>
                  <a:cubicBezTo>
                    <a:pt x="16" y="322"/>
                    <a:pt x="55" y="299"/>
                    <a:pt x="43" y="272"/>
                  </a:cubicBezTo>
                  <a:cubicBezTo>
                    <a:pt x="48" y="266"/>
                    <a:pt x="62" y="270"/>
                    <a:pt x="67" y="264"/>
                  </a:cubicBezTo>
                  <a:cubicBezTo>
                    <a:pt x="66" y="257"/>
                    <a:pt x="60" y="255"/>
                    <a:pt x="51" y="256"/>
                  </a:cubicBezTo>
                  <a:cubicBezTo>
                    <a:pt x="68" y="217"/>
                    <a:pt x="88" y="181"/>
                    <a:pt x="115" y="152"/>
                  </a:cubicBezTo>
                  <a:cubicBezTo>
                    <a:pt x="112" y="147"/>
                    <a:pt x="110" y="141"/>
                    <a:pt x="111" y="132"/>
                  </a:cubicBezTo>
                  <a:cubicBezTo>
                    <a:pt x="138" y="127"/>
                    <a:pt x="134" y="73"/>
                    <a:pt x="167" y="88"/>
                  </a:cubicBezTo>
                  <a:cubicBezTo>
                    <a:pt x="168" y="71"/>
                    <a:pt x="162" y="72"/>
                    <a:pt x="167" y="60"/>
                  </a:cubicBezTo>
                  <a:cubicBezTo>
                    <a:pt x="197" y="63"/>
                    <a:pt x="192" y="11"/>
                    <a:pt x="219" y="24"/>
                  </a:cubicBezTo>
                  <a:cubicBezTo>
                    <a:pt x="231" y="24"/>
                    <a:pt x="224" y="5"/>
                    <a:pt x="231" y="0"/>
                  </a:cubicBezTo>
                  <a:close/>
                  <a:moveTo>
                    <a:pt x="199" y="52"/>
                  </a:moveTo>
                  <a:cubicBezTo>
                    <a:pt x="202" y="52"/>
                    <a:pt x="204" y="52"/>
                    <a:pt x="207" y="52"/>
                  </a:cubicBezTo>
                  <a:cubicBezTo>
                    <a:pt x="207" y="47"/>
                    <a:pt x="212" y="46"/>
                    <a:pt x="211" y="40"/>
                  </a:cubicBezTo>
                  <a:cubicBezTo>
                    <a:pt x="207" y="40"/>
                    <a:pt x="203" y="40"/>
                    <a:pt x="199" y="40"/>
                  </a:cubicBezTo>
                  <a:cubicBezTo>
                    <a:pt x="199" y="44"/>
                    <a:pt x="199" y="48"/>
                    <a:pt x="199" y="52"/>
                  </a:cubicBezTo>
                  <a:close/>
                  <a:moveTo>
                    <a:pt x="207" y="72"/>
                  </a:moveTo>
                  <a:cubicBezTo>
                    <a:pt x="210" y="72"/>
                    <a:pt x="212" y="72"/>
                    <a:pt x="215" y="72"/>
                  </a:cubicBezTo>
                  <a:cubicBezTo>
                    <a:pt x="215" y="69"/>
                    <a:pt x="215" y="67"/>
                    <a:pt x="215" y="64"/>
                  </a:cubicBezTo>
                  <a:cubicBezTo>
                    <a:pt x="212" y="64"/>
                    <a:pt x="210" y="64"/>
                    <a:pt x="207" y="64"/>
                  </a:cubicBezTo>
                  <a:cubicBezTo>
                    <a:pt x="207" y="67"/>
                    <a:pt x="207" y="69"/>
                    <a:pt x="207" y="72"/>
                  </a:cubicBezTo>
                  <a:close/>
                  <a:moveTo>
                    <a:pt x="183" y="72"/>
                  </a:moveTo>
                  <a:cubicBezTo>
                    <a:pt x="183" y="75"/>
                    <a:pt x="183" y="77"/>
                    <a:pt x="183" y="80"/>
                  </a:cubicBezTo>
                  <a:cubicBezTo>
                    <a:pt x="193" y="86"/>
                    <a:pt x="195" y="66"/>
                    <a:pt x="187" y="68"/>
                  </a:cubicBezTo>
                  <a:cubicBezTo>
                    <a:pt x="187" y="70"/>
                    <a:pt x="186" y="73"/>
                    <a:pt x="183" y="72"/>
                  </a:cubicBezTo>
                  <a:close/>
                  <a:moveTo>
                    <a:pt x="147" y="120"/>
                  </a:moveTo>
                  <a:cubicBezTo>
                    <a:pt x="150" y="117"/>
                    <a:pt x="157" y="100"/>
                    <a:pt x="143" y="104"/>
                  </a:cubicBezTo>
                  <a:cubicBezTo>
                    <a:pt x="143" y="114"/>
                    <a:pt x="135" y="117"/>
                    <a:pt x="147" y="120"/>
                  </a:cubicBezTo>
                  <a:close/>
                  <a:moveTo>
                    <a:pt x="175" y="124"/>
                  </a:moveTo>
                  <a:cubicBezTo>
                    <a:pt x="161" y="143"/>
                    <a:pt x="198" y="129"/>
                    <a:pt x="175" y="124"/>
                  </a:cubicBezTo>
                  <a:close/>
                  <a:moveTo>
                    <a:pt x="151" y="140"/>
                  </a:moveTo>
                  <a:cubicBezTo>
                    <a:pt x="154" y="140"/>
                    <a:pt x="156" y="140"/>
                    <a:pt x="159" y="140"/>
                  </a:cubicBezTo>
                  <a:cubicBezTo>
                    <a:pt x="159" y="137"/>
                    <a:pt x="159" y="135"/>
                    <a:pt x="159" y="132"/>
                  </a:cubicBezTo>
                  <a:cubicBezTo>
                    <a:pt x="156" y="132"/>
                    <a:pt x="154" y="132"/>
                    <a:pt x="151" y="132"/>
                  </a:cubicBezTo>
                  <a:cubicBezTo>
                    <a:pt x="151" y="135"/>
                    <a:pt x="151" y="137"/>
                    <a:pt x="151" y="140"/>
                  </a:cubicBezTo>
                  <a:close/>
                  <a:moveTo>
                    <a:pt x="131" y="168"/>
                  </a:moveTo>
                  <a:cubicBezTo>
                    <a:pt x="135" y="168"/>
                    <a:pt x="136" y="171"/>
                    <a:pt x="139" y="172"/>
                  </a:cubicBezTo>
                  <a:cubicBezTo>
                    <a:pt x="139" y="168"/>
                    <a:pt x="142" y="167"/>
                    <a:pt x="143" y="164"/>
                  </a:cubicBezTo>
                  <a:cubicBezTo>
                    <a:pt x="139" y="164"/>
                    <a:pt x="138" y="161"/>
                    <a:pt x="135" y="160"/>
                  </a:cubicBezTo>
                  <a:cubicBezTo>
                    <a:pt x="135" y="164"/>
                    <a:pt x="132" y="165"/>
                    <a:pt x="131" y="168"/>
                  </a:cubicBezTo>
                  <a:close/>
                  <a:moveTo>
                    <a:pt x="107" y="176"/>
                  </a:moveTo>
                  <a:cubicBezTo>
                    <a:pt x="111" y="176"/>
                    <a:pt x="115" y="176"/>
                    <a:pt x="119" y="176"/>
                  </a:cubicBezTo>
                  <a:cubicBezTo>
                    <a:pt x="119" y="173"/>
                    <a:pt x="119" y="171"/>
                    <a:pt x="119" y="168"/>
                  </a:cubicBezTo>
                  <a:cubicBezTo>
                    <a:pt x="115" y="168"/>
                    <a:pt x="111" y="168"/>
                    <a:pt x="107" y="168"/>
                  </a:cubicBezTo>
                  <a:cubicBezTo>
                    <a:pt x="107" y="171"/>
                    <a:pt x="107" y="173"/>
                    <a:pt x="107" y="176"/>
                  </a:cubicBezTo>
                  <a:close/>
                  <a:moveTo>
                    <a:pt x="91" y="208"/>
                  </a:moveTo>
                  <a:cubicBezTo>
                    <a:pt x="94" y="208"/>
                    <a:pt x="96" y="208"/>
                    <a:pt x="99" y="208"/>
                  </a:cubicBezTo>
                  <a:cubicBezTo>
                    <a:pt x="99" y="205"/>
                    <a:pt x="99" y="203"/>
                    <a:pt x="99" y="200"/>
                  </a:cubicBezTo>
                  <a:cubicBezTo>
                    <a:pt x="96" y="200"/>
                    <a:pt x="94" y="200"/>
                    <a:pt x="91" y="200"/>
                  </a:cubicBezTo>
                  <a:cubicBezTo>
                    <a:pt x="91" y="203"/>
                    <a:pt x="91" y="205"/>
                    <a:pt x="91" y="208"/>
                  </a:cubicBezTo>
                  <a:close/>
                  <a:moveTo>
                    <a:pt x="123" y="224"/>
                  </a:moveTo>
                  <a:cubicBezTo>
                    <a:pt x="126" y="224"/>
                    <a:pt x="128" y="224"/>
                    <a:pt x="131" y="224"/>
                  </a:cubicBezTo>
                  <a:cubicBezTo>
                    <a:pt x="131" y="221"/>
                    <a:pt x="131" y="219"/>
                    <a:pt x="131" y="216"/>
                  </a:cubicBezTo>
                  <a:cubicBezTo>
                    <a:pt x="128" y="216"/>
                    <a:pt x="126" y="216"/>
                    <a:pt x="123" y="216"/>
                  </a:cubicBezTo>
                  <a:cubicBezTo>
                    <a:pt x="123" y="219"/>
                    <a:pt x="123" y="221"/>
                    <a:pt x="123" y="224"/>
                  </a:cubicBezTo>
                  <a:close/>
                  <a:moveTo>
                    <a:pt x="95" y="228"/>
                  </a:moveTo>
                  <a:cubicBezTo>
                    <a:pt x="100" y="228"/>
                    <a:pt x="101" y="233"/>
                    <a:pt x="107" y="232"/>
                  </a:cubicBezTo>
                  <a:cubicBezTo>
                    <a:pt x="107" y="225"/>
                    <a:pt x="104" y="222"/>
                    <a:pt x="99" y="220"/>
                  </a:cubicBezTo>
                  <a:cubicBezTo>
                    <a:pt x="99" y="224"/>
                    <a:pt x="96" y="225"/>
                    <a:pt x="95" y="228"/>
                  </a:cubicBezTo>
                  <a:close/>
                  <a:moveTo>
                    <a:pt x="79" y="240"/>
                  </a:moveTo>
                  <a:cubicBezTo>
                    <a:pt x="79" y="238"/>
                    <a:pt x="80" y="235"/>
                    <a:pt x="83" y="236"/>
                  </a:cubicBezTo>
                  <a:cubicBezTo>
                    <a:pt x="83" y="231"/>
                    <a:pt x="82" y="227"/>
                    <a:pt x="75" y="228"/>
                  </a:cubicBezTo>
                  <a:cubicBezTo>
                    <a:pt x="76" y="233"/>
                    <a:pt x="74" y="239"/>
                    <a:pt x="79" y="240"/>
                  </a:cubicBezTo>
                  <a:close/>
                  <a:moveTo>
                    <a:pt x="107" y="256"/>
                  </a:moveTo>
                  <a:cubicBezTo>
                    <a:pt x="119" y="262"/>
                    <a:pt x="119" y="238"/>
                    <a:pt x="107" y="244"/>
                  </a:cubicBezTo>
                  <a:cubicBezTo>
                    <a:pt x="107" y="248"/>
                    <a:pt x="107" y="252"/>
                    <a:pt x="107" y="256"/>
                  </a:cubicBezTo>
                  <a:close/>
                  <a:moveTo>
                    <a:pt x="79" y="260"/>
                  </a:moveTo>
                  <a:cubicBezTo>
                    <a:pt x="83" y="260"/>
                    <a:pt x="87" y="260"/>
                    <a:pt x="91" y="260"/>
                  </a:cubicBezTo>
                  <a:cubicBezTo>
                    <a:pt x="91" y="257"/>
                    <a:pt x="91" y="255"/>
                    <a:pt x="91" y="252"/>
                  </a:cubicBezTo>
                  <a:cubicBezTo>
                    <a:pt x="87" y="252"/>
                    <a:pt x="83" y="252"/>
                    <a:pt x="79" y="252"/>
                  </a:cubicBezTo>
                  <a:cubicBezTo>
                    <a:pt x="79" y="255"/>
                    <a:pt x="79" y="257"/>
                    <a:pt x="79" y="260"/>
                  </a:cubicBezTo>
                  <a:close/>
                  <a:moveTo>
                    <a:pt x="115" y="268"/>
                  </a:moveTo>
                  <a:cubicBezTo>
                    <a:pt x="103" y="281"/>
                    <a:pt x="130" y="280"/>
                    <a:pt x="115" y="268"/>
                  </a:cubicBezTo>
                  <a:close/>
                  <a:moveTo>
                    <a:pt x="87" y="284"/>
                  </a:moveTo>
                  <a:cubicBezTo>
                    <a:pt x="90" y="284"/>
                    <a:pt x="92" y="284"/>
                    <a:pt x="95" y="284"/>
                  </a:cubicBezTo>
                  <a:cubicBezTo>
                    <a:pt x="95" y="281"/>
                    <a:pt x="95" y="279"/>
                    <a:pt x="95" y="276"/>
                  </a:cubicBezTo>
                  <a:cubicBezTo>
                    <a:pt x="92" y="276"/>
                    <a:pt x="90" y="276"/>
                    <a:pt x="87" y="276"/>
                  </a:cubicBezTo>
                  <a:cubicBezTo>
                    <a:pt x="87" y="279"/>
                    <a:pt x="87" y="281"/>
                    <a:pt x="87" y="284"/>
                  </a:cubicBezTo>
                  <a:close/>
                  <a:moveTo>
                    <a:pt x="63" y="288"/>
                  </a:moveTo>
                  <a:cubicBezTo>
                    <a:pt x="66" y="288"/>
                    <a:pt x="68" y="288"/>
                    <a:pt x="71" y="288"/>
                  </a:cubicBezTo>
                  <a:cubicBezTo>
                    <a:pt x="71" y="285"/>
                    <a:pt x="71" y="283"/>
                    <a:pt x="71" y="280"/>
                  </a:cubicBezTo>
                  <a:cubicBezTo>
                    <a:pt x="68" y="280"/>
                    <a:pt x="66" y="280"/>
                    <a:pt x="63" y="280"/>
                  </a:cubicBezTo>
                  <a:cubicBezTo>
                    <a:pt x="63" y="283"/>
                    <a:pt x="63" y="285"/>
                    <a:pt x="63" y="288"/>
                  </a:cubicBezTo>
                  <a:close/>
                  <a:moveTo>
                    <a:pt x="95" y="296"/>
                  </a:moveTo>
                  <a:cubicBezTo>
                    <a:pt x="92" y="320"/>
                    <a:pt x="113" y="299"/>
                    <a:pt x="95" y="296"/>
                  </a:cubicBezTo>
                  <a:close/>
                  <a:moveTo>
                    <a:pt x="79" y="316"/>
                  </a:moveTo>
                  <a:cubicBezTo>
                    <a:pt x="80" y="307"/>
                    <a:pt x="76" y="303"/>
                    <a:pt x="67" y="304"/>
                  </a:cubicBezTo>
                  <a:cubicBezTo>
                    <a:pt x="66" y="313"/>
                    <a:pt x="70" y="317"/>
                    <a:pt x="79" y="316"/>
                  </a:cubicBezTo>
                  <a:close/>
                  <a:moveTo>
                    <a:pt x="79" y="328"/>
                  </a:moveTo>
                  <a:cubicBezTo>
                    <a:pt x="75" y="351"/>
                    <a:pt x="96" y="330"/>
                    <a:pt x="79" y="328"/>
                  </a:cubicBezTo>
                  <a:close/>
                  <a:moveTo>
                    <a:pt x="51" y="344"/>
                  </a:moveTo>
                  <a:cubicBezTo>
                    <a:pt x="54" y="344"/>
                    <a:pt x="56" y="344"/>
                    <a:pt x="59" y="344"/>
                  </a:cubicBezTo>
                  <a:cubicBezTo>
                    <a:pt x="59" y="341"/>
                    <a:pt x="59" y="339"/>
                    <a:pt x="59" y="336"/>
                  </a:cubicBezTo>
                  <a:cubicBezTo>
                    <a:pt x="56" y="336"/>
                    <a:pt x="54" y="336"/>
                    <a:pt x="51" y="336"/>
                  </a:cubicBezTo>
                  <a:cubicBezTo>
                    <a:pt x="51" y="339"/>
                    <a:pt x="51" y="341"/>
                    <a:pt x="51" y="344"/>
                  </a:cubicBezTo>
                  <a:close/>
                  <a:moveTo>
                    <a:pt x="35" y="372"/>
                  </a:moveTo>
                  <a:cubicBezTo>
                    <a:pt x="38" y="372"/>
                    <a:pt x="40" y="372"/>
                    <a:pt x="43" y="372"/>
                  </a:cubicBezTo>
                  <a:cubicBezTo>
                    <a:pt x="43" y="369"/>
                    <a:pt x="43" y="367"/>
                    <a:pt x="43" y="364"/>
                  </a:cubicBezTo>
                  <a:cubicBezTo>
                    <a:pt x="40" y="364"/>
                    <a:pt x="38" y="364"/>
                    <a:pt x="35" y="364"/>
                  </a:cubicBezTo>
                  <a:cubicBezTo>
                    <a:pt x="35" y="367"/>
                    <a:pt x="35" y="369"/>
                    <a:pt x="35" y="372"/>
                  </a:cubicBezTo>
                  <a:close/>
                  <a:moveTo>
                    <a:pt x="23" y="428"/>
                  </a:moveTo>
                  <a:cubicBezTo>
                    <a:pt x="26" y="428"/>
                    <a:pt x="28" y="428"/>
                    <a:pt x="31" y="428"/>
                  </a:cubicBezTo>
                  <a:cubicBezTo>
                    <a:pt x="31" y="425"/>
                    <a:pt x="31" y="423"/>
                    <a:pt x="31" y="420"/>
                  </a:cubicBezTo>
                  <a:cubicBezTo>
                    <a:pt x="28" y="420"/>
                    <a:pt x="26" y="420"/>
                    <a:pt x="23" y="420"/>
                  </a:cubicBezTo>
                  <a:cubicBezTo>
                    <a:pt x="23" y="423"/>
                    <a:pt x="23" y="425"/>
                    <a:pt x="23" y="4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14"/>
            <p:cNvSpPr>
              <a:spLocks noEditPoints="1"/>
            </p:cNvSpPr>
            <p:nvPr/>
          </p:nvSpPr>
          <p:spPr bwMode="auto">
            <a:xfrm>
              <a:off x="4008438" y="4209650"/>
              <a:ext cx="179388" cy="217488"/>
            </a:xfrm>
            <a:custGeom>
              <a:avLst/>
              <a:gdLst>
                <a:gd name="T0" fmla="*/ 259 w 279"/>
                <a:gd name="T1" fmla="*/ 20 h 340"/>
                <a:gd name="T2" fmla="*/ 251 w 279"/>
                <a:gd name="T3" fmla="*/ 72 h 340"/>
                <a:gd name="T4" fmla="*/ 207 w 279"/>
                <a:gd name="T5" fmla="*/ 108 h 340"/>
                <a:gd name="T6" fmla="*/ 163 w 279"/>
                <a:gd name="T7" fmla="*/ 220 h 340"/>
                <a:gd name="T8" fmla="*/ 131 w 279"/>
                <a:gd name="T9" fmla="*/ 276 h 340"/>
                <a:gd name="T10" fmla="*/ 3 w 279"/>
                <a:gd name="T11" fmla="*/ 340 h 340"/>
                <a:gd name="T12" fmla="*/ 39 w 279"/>
                <a:gd name="T13" fmla="*/ 288 h 340"/>
                <a:gd name="T14" fmla="*/ 51 w 279"/>
                <a:gd name="T15" fmla="*/ 240 h 340"/>
                <a:gd name="T16" fmla="*/ 87 w 279"/>
                <a:gd name="T17" fmla="*/ 180 h 340"/>
                <a:gd name="T18" fmla="*/ 159 w 279"/>
                <a:gd name="T19" fmla="*/ 108 h 340"/>
                <a:gd name="T20" fmla="*/ 203 w 279"/>
                <a:gd name="T21" fmla="*/ 72 h 340"/>
                <a:gd name="T22" fmla="*/ 247 w 279"/>
                <a:gd name="T23" fmla="*/ 8 h 340"/>
                <a:gd name="T24" fmla="*/ 231 w 279"/>
                <a:gd name="T25" fmla="*/ 64 h 340"/>
                <a:gd name="T26" fmla="*/ 219 w 279"/>
                <a:gd name="T27" fmla="*/ 64 h 340"/>
                <a:gd name="T28" fmla="*/ 175 w 279"/>
                <a:gd name="T29" fmla="*/ 100 h 340"/>
                <a:gd name="T30" fmla="*/ 195 w 279"/>
                <a:gd name="T31" fmla="*/ 124 h 340"/>
                <a:gd name="T32" fmla="*/ 171 w 279"/>
                <a:gd name="T33" fmla="*/ 124 h 340"/>
                <a:gd name="T34" fmla="*/ 135 w 279"/>
                <a:gd name="T35" fmla="*/ 124 h 340"/>
                <a:gd name="T36" fmla="*/ 199 w 279"/>
                <a:gd name="T37" fmla="*/ 148 h 340"/>
                <a:gd name="T38" fmla="*/ 191 w 279"/>
                <a:gd name="T39" fmla="*/ 148 h 340"/>
                <a:gd name="T40" fmla="*/ 179 w 279"/>
                <a:gd name="T41" fmla="*/ 144 h 340"/>
                <a:gd name="T42" fmla="*/ 143 w 279"/>
                <a:gd name="T43" fmla="*/ 148 h 340"/>
                <a:gd name="T44" fmla="*/ 127 w 279"/>
                <a:gd name="T45" fmla="*/ 168 h 340"/>
                <a:gd name="T46" fmla="*/ 119 w 279"/>
                <a:gd name="T47" fmla="*/ 168 h 340"/>
                <a:gd name="T48" fmla="*/ 183 w 279"/>
                <a:gd name="T49" fmla="*/ 168 h 340"/>
                <a:gd name="T50" fmla="*/ 151 w 279"/>
                <a:gd name="T51" fmla="*/ 184 h 340"/>
                <a:gd name="T52" fmla="*/ 151 w 279"/>
                <a:gd name="T53" fmla="*/ 176 h 340"/>
                <a:gd name="T54" fmla="*/ 135 w 279"/>
                <a:gd name="T55" fmla="*/ 188 h 340"/>
                <a:gd name="T56" fmla="*/ 127 w 279"/>
                <a:gd name="T57" fmla="*/ 188 h 340"/>
                <a:gd name="T58" fmla="*/ 107 w 279"/>
                <a:gd name="T59" fmla="*/ 184 h 340"/>
                <a:gd name="T60" fmla="*/ 163 w 279"/>
                <a:gd name="T61" fmla="*/ 208 h 340"/>
                <a:gd name="T62" fmla="*/ 155 w 279"/>
                <a:gd name="T63" fmla="*/ 208 h 340"/>
                <a:gd name="T64" fmla="*/ 143 w 279"/>
                <a:gd name="T65" fmla="*/ 204 h 340"/>
                <a:gd name="T66" fmla="*/ 107 w 279"/>
                <a:gd name="T67" fmla="*/ 216 h 340"/>
                <a:gd name="T68" fmla="*/ 91 w 279"/>
                <a:gd name="T69" fmla="*/ 228 h 340"/>
                <a:gd name="T70" fmla="*/ 83 w 279"/>
                <a:gd name="T71" fmla="*/ 228 h 340"/>
                <a:gd name="T72" fmla="*/ 135 w 279"/>
                <a:gd name="T73" fmla="*/ 236 h 340"/>
                <a:gd name="T74" fmla="*/ 115 w 279"/>
                <a:gd name="T75" fmla="*/ 232 h 340"/>
                <a:gd name="T76" fmla="*/ 91 w 279"/>
                <a:gd name="T77" fmla="*/ 236 h 340"/>
                <a:gd name="T78" fmla="*/ 71 w 279"/>
                <a:gd name="T79" fmla="*/ 244 h 340"/>
                <a:gd name="T80" fmla="*/ 107 w 279"/>
                <a:gd name="T81" fmla="*/ 272 h 340"/>
                <a:gd name="T82" fmla="*/ 75 w 279"/>
                <a:gd name="T83" fmla="*/ 280 h 340"/>
                <a:gd name="T84" fmla="*/ 75 w 279"/>
                <a:gd name="T85" fmla="*/ 272 h 340"/>
                <a:gd name="T86" fmla="*/ 63 w 279"/>
                <a:gd name="T87" fmla="*/ 276 h 340"/>
                <a:gd name="T88" fmla="*/ 67 w 279"/>
                <a:gd name="T89" fmla="*/ 312 h 340"/>
                <a:gd name="T90" fmla="*/ 39 w 279"/>
                <a:gd name="T91" fmla="*/ 320 h 340"/>
                <a:gd name="T92" fmla="*/ 39 w 279"/>
                <a:gd name="T93" fmla="*/ 32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9" h="340">
                  <a:moveTo>
                    <a:pt x="271" y="0"/>
                  </a:moveTo>
                  <a:cubicBezTo>
                    <a:pt x="276" y="2"/>
                    <a:pt x="279" y="5"/>
                    <a:pt x="279" y="12"/>
                  </a:cubicBezTo>
                  <a:cubicBezTo>
                    <a:pt x="274" y="16"/>
                    <a:pt x="264" y="16"/>
                    <a:pt x="259" y="20"/>
                  </a:cubicBezTo>
                  <a:cubicBezTo>
                    <a:pt x="257" y="33"/>
                    <a:pt x="266" y="34"/>
                    <a:pt x="263" y="48"/>
                  </a:cubicBezTo>
                  <a:cubicBezTo>
                    <a:pt x="255" y="56"/>
                    <a:pt x="256" y="46"/>
                    <a:pt x="243" y="48"/>
                  </a:cubicBezTo>
                  <a:cubicBezTo>
                    <a:pt x="242" y="59"/>
                    <a:pt x="257" y="56"/>
                    <a:pt x="251" y="72"/>
                  </a:cubicBezTo>
                  <a:cubicBezTo>
                    <a:pt x="246" y="79"/>
                    <a:pt x="228" y="73"/>
                    <a:pt x="223" y="80"/>
                  </a:cubicBezTo>
                  <a:cubicBezTo>
                    <a:pt x="229" y="90"/>
                    <a:pt x="233" y="96"/>
                    <a:pt x="227" y="108"/>
                  </a:cubicBezTo>
                  <a:cubicBezTo>
                    <a:pt x="220" y="108"/>
                    <a:pt x="214" y="108"/>
                    <a:pt x="207" y="108"/>
                  </a:cubicBezTo>
                  <a:cubicBezTo>
                    <a:pt x="206" y="117"/>
                    <a:pt x="210" y="121"/>
                    <a:pt x="219" y="120"/>
                  </a:cubicBezTo>
                  <a:cubicBezTo>
                    <a:pt x="213" y="158"/>
                    <a:pt x="181" y="170"/>
                    <a:pt x="179" y="212"/>
                  </a:cubicBezTo>
                  <a:cubicBezTo>
                    <a:pt x="171" y="212"/>
                    <a:pt x="174" y="223"/>
                    <a:pt x="163" y="220"/>
                  </a:cubicBezTo>
                  <a:cubicBezTo>
                    <a:pt x="171" y="249"/>
                    <a:pt x="143" y="243"/>
                    <a:pt x="143" y="264"/>
                  </a:cubicBezTo>
                  <a:cubicBezTo>
                    <a:pt x="128" y="268"/>
                    <a:pt x="131" y="248"/>
                    <a:pt x="119" y="260"/>
                  </a:cubicBezTo>
                  <a:cubicBezTo>
                    <a:pt x="118" y="271"/>
                    <a:pt x="135" y="263"/>
                    <a:pt x="131" y="276"/>
                  </a:cubicBezTo>
                  <a:cubicBezTo>
                    <a:pt x="117" y="289"/>
                    <a:pt x="102" y="281"/>
                    <a:pt x="99" y="308"/>
                  </a:cubicBezTo>
                  <a:cubicBezTo>
                    <a:pt x="83" y="314"/>
                    <a:pt x="98" y="291"/>
                    <a:pt x="87" y="292"/>
                  </a:cubicBezTo>
                  <a:cubicBezTo>
                    <a:pt x="79" y="328"/>
                    <a:pt x="39" y="332"/>
                    <a:pt x="3" y="340"/>
                  </a:cubicBezTo>
                  <a:cubicBezTo>
                    <a:pt x="0" y="323"/>
                    <a:pt x="16" y="327"/>
                    <a:pt x="23" y="320"/>
                  </a:cubicBezTo>
                  <a:cubicBezTo>
                    <a:pt x="20" y="317"/>
                    <a:pt x="21" y="309"/>
                    <a:pt x="15" y="308"/>
                  </a:cubicBezTo>
                  <a:cubicBezTo>
                    <a:pt x="19" y="297"/>
                    <a:pt x="31" y="295"/>
                    <a:pt x="39" y="288"/>
                  </a:cubicBezTo>
                  <a:cubicBezTo>
                    <a:pt x="36" y="283"/>
                    <a:pt x="34" y="277"/>
                    <a:pt x="35" y="268"/>
                  </a:cubicBezTo>
                  <a:cubicBezTo>
                    <a:pt x="40" y="264"/>
                    <a:pt x="50" y="264"/>
                    <a:pt x="55" y="260"/>
                  </a:cubicBezTo>
                  <a:cubicBezTo>
                    <a:pt x="58" y="249"/>
                    <a:pt x="49" y="250"/>
                    <a:pt x="51" y="240"/>
                  </a:cubicBezTo>
                  <a:cubicBezTo>
                    <a:pt x="70" y="240"/>
                    <a:pt x="73" y="225"/>
                    <a:pt x="71" y="204"/>
                  </a:cubicBezTo>
                  <a:cubicBezTo>
                    <a:pt x="80" y="205"/>
                    <a:pt x="86" y="203"/>
                    <a:pt x="91" y="200"/>
                  </a:cubicBezTo>
                  <a:cubicBezTo>
                    <a:pt x="88" y="195"/>
                    <a:pt x="86" y="189"/>
                    <a:pt x="87" y="180"/>
                  </a:cubicBezTo>
                  <a:cubicBezTo>
                    <a:pt x="100" y="182"/>
                    <a:pt x="98" y="169"/>
                    <a:pt x="107" y="168"/>
                  </a:cubicBezTo>
                  <a:cubicBezTo>
                    <a:pt x="104" y="144"/>
                    <a:pt x="137" y="124"/>
                    <a:pt x="147" y="100"/>
                  </a:cubicBezTo>
                  <a:cubicBezTo>
                    <a:pt x="152" y="101"/>
                    <a:pt x="153" y="107"/>
                    <a:pt x="159" y="108"/>
                  </a:cubicBezTo>
                  <a:cubicBezTo>
                    <a:pt x="167" y="103"/>
                    <a:pt x="161" y="83"/>
                    <a:pt x="167" y="76"/>
                  </a:cubicBezTo>
                  <a:cubicBezTo>
                    <a:pt x="181" y="79"/>
                    <a:pt x="185" y="72"/>
                    <a:pt x="187" y="64"/>
                  </a:cubicBezTo>
                  <a:cubicBezTo>
                    <a:pt x="193" y="66"/>
                    <a:pt x="197" y="70"/>
                    <a:pt x="203" y="72"/>
                  </a:cubicBezTo>
                  <a:cubicBezTo>
                    <a:pt x="211" y="65"/>
                    <a:pt x="204" y="57"/>
                    <a:pt x="203" y="48"/>
                  </a:cubicBezTo>
                  <a:cubicBezTo>
                    <a:pt x="217" y="46"/>
                    <a:pt x="226" y="26"/>
                    <a:pt x="239" y="36"/>
                  </a:cubicBezTo>
                  <a:cubicBezTo>
                    <a:pt x="250" y="35"/>
                    <a:pt x="246" y="19"/>
                    <a:pt x="247" y="8"/>
                  </a:cubicBezTo>
                  <a:cubicBezTo>
                    <a:pt x="257" y="8"/>
                    <a:pt x="266" y="6"/>
                    <a:pt x="271" y="0"/>
                  </a:cubicBezTo>
                  <a:close/>
                  <a:moveTo>
                    <a:pt x="219" y="64"/>
                  </a:moveTo>
                  <a:cubicBezTo>
                    <a:pt x="223" y="64"/>
                    <a:pt x="227" y="64"/>
                    <a:pt x="231" y="64"/>
                  </a:cubicBezTo>
                  <a:cubicBezTo>
                    <a:pt x="231" y="60"/>
                    <a:pt x="231" y="56"/>
                    <a:pt x="231" y="52"/>
                  </a:cubicBezTo>
                  <a:cubicBezTo>
                    <a:pt x="227" y="52"/>
                    <a:pt x="223" y="52"/>
                    <a:pt x="219" y="52"/>
                  </a:cubicBezTo>
                  <a:cubicBezTo>
                    <a:pt x="219" y="56"/>
                    <a:pt x="219" y="60"/>
                    <a:pt x="219" y="64"/>
                  </a:cubicBezTo>
                  <a:close/>
                  <a:moveTo>
                    <a:pt x="175" y="100"/>
                  </a:moveTo>
                  <a:cubicBezTo>
                    <a:pt x="184" y="101"/>
                    <a:pt x="190" y="99"/>
                    <a:pt x="191" y="92"/>
                  </a:cubicBezTo>
                  <a:cubicBezTo>
                    <a:pt x="184" y="93"/>
                    <a:pt x="171" y="88"/>
                    <a:pt x="175" y="100"/>
                  </a:cubicBezTo>
                  <a:close/>
                  <a:moveTo>
                    <a:pt x="195" y="124"/>
                  </a:moveTo>
                  <a:cubicBezTo>
                    <a:pt x="195" y="121"/>
                    <a:pt x="195" y="119"/>
                    <a:pt x="195" y="116"/>
                  </a:cubicBezTo>
                  <a:cubicBezTo>
                    <a:pt x="188" y="103"/>
                    <a:pt x="175" y="128"/>
                    <a:pt x="195" y="124"/>
                  </a:cubicBezTo>
                  <a:close/>
                  <a:moveTo>
                    <a:pt x="171" y="124"/>
                  </a:moveTo>
                  <a:cubicBezTo>
                    <a:pt x="170" y="121"/>
                    <a:pt x="160" y="119"/>
                    <a:pt x="159" y="124"/>
                  </a:cubicBezTo>
                  <a:cubicBezTo>
                    <a:pt x="156" y="133"/>
                    <a:pt x="175" y="133"/>
                    <a:pt x="171" y="124"/>
                  </a:cubicBezTo>
                  <a:close/>
                  <a:moveTo>
                    <a:pt x="135" y="136"/>
                  </a:moveTo>
                  <a:cubicBezTo>
                    <a:pt x="139" y="136"/>
                    <a:pt x="143" y="136"/>
                    <a:pt x="147" y="136"/>
                  </a:cubicBezTo>
                  <a:cubicBezTo>
                    <a:pt x="148" y="127"/>
                    <a:pt x="144" y="123"/>
                    <a:pt x="135" y="124"/>
                  </a:cubicBezTo>
                  <a:cubicBezTo>
                    <a:pt x="135" y="128"/>
                    <a:pt x="135" y="132"/>
                    <a:pt x="135" y="136"/>
                  </a:cubicBezTo>
                  <a:close/>
                  <a:moveTo>
                    <a:pt x="191" y="148"/>
                  </a:moveTo>
                  <a:cubicBezTo>
                    <a:pt x="194" y="148"/>
                    <a:pt x="196" y="148"/>
                    <a:pt x="199" y="148"/>
                  </a:cubicBezTo>
                  <a:cubicBezTo>
                    <a:pt x="199" y="144"/>
                    <a:pt x="202" y="143"/>
                    <a:pt x="203" y="140"/>
                  </a:cubicBezTo>
                  <a:cubicBezTo>
                    <a:pt x="198" y="140"/>
                    <a:pt x="197" y="135"/>
                    <a:pt x="191" y="136"/>
                  </a:cubicBezTo>
                  <a:cubicBezTo>
                    <a:pt x="191" y="140"/>
                    <a:pt x="191" y="144"/>
                    <a:pt x="191" y="148"/>
                  </a:cubicBezTo>
                  <a:close/>
                  <a:moveTo>
                    <a:pt x="179" y="144"/>
                  </a:moveTo>
                  <a:cubicBezTo>
                    <a:pt x="175" y="141"/>
                    <a:pt x="168" y="146"/>
                    <a:pt x="167" y="148"/>
                  </a:cubicBezTo>
                  <a:cubicBezTo>
                    <a:pt x="161" y="163"/>
                    <a:pt x="187" y="151"/>
                    <a:pt x="179" y="144"/>
                  </a:cubicBezTo>
                  <a:close/>
                  <a:moveTo>
                    <a:pt x="143" y="160"/>
                  </a:moveTo>
                  <a:cubicBezTo>
                    <a:pt x="147" y="160"/>
                    <a:pt x="151" y="160"/>
                    <a:pt x="155" y="160"/>
                  </a:cubicBezTo>
                  <a:cubicBezTo>
                    <a:pt x="156" y="151"/>
                    <a:pt x="152" y="147"/>
                    <a:pt x="143" y="148"/>
                  </a:cubicBezTo>
                  <a:cubicBezTo>
                    <a:pt x="143" y="152"/>
                    <a:pt x="143" y="156"/>
                    <a:pt x="143" y="160"/>
                  </a:cubicBezTo>
                  <a:close/>
                  <a:moveTo>
                    <a:pt x="119" y="168"/>
                  </a:moveTo>
                  <a:cubicBezTo>
                    <a:pt x="122" y="168"/>
                    <a:pt x="124" y="168"/>
                    <a:pt x="127" y="168"/>
                  </a:cubicBezTo>
                  <a:cubicBezTo>
                    <a:pt x="127" y="163"/>
                    <a:pt x="132" y="162"/>
                    <a:pt x="131" y="156"/>
                  </a:cubicBezTo>
                  <a:cubicBezTo>
                    <a:pt x="127" y="156"/>
                    <a:pt x="123" y="156"/>
                    <a:pt x="119" y="156"/>
                  </a:cubicBezTo>
                  <a:cubicBezTo>
                    <a:pt x="119" y="160"/>
                    <a:pt x="119" y="164"/>
                    <a:pt x="119" y="168"/>
                  </a:cubicBezTo>
                  <a:close/>
                  <a:moveTo>
                    <a:pt x="175" y="176"/>
                  </a:moveTo>
                  <a:cubicBezTo>
                    <a:pt x="178" y="176"/>
                    <a:pt x="180" y="176"/>
                    <a:pt x="183" y="176"/>
                  </a:cubicBezTo>
                  <a:cubicBezTo>
                    <a:pt x="183" y="173"/>
                    <a:pt x="183" y="171"/>
                    <a:pt x="183" y="168"/>
                  </a:cubicBezTo>
                  <a:cubicBezTo>
                    <a:pt x="180" y="168"/>
                    <a:pt x="178" y="168"/>
                    <a:pt x="175" y="168"/>
                  </a:cubicBezTo>
                  <a:cubicBezTo>
                    <a:pt x="175" y="171"/>
                    <a:pt x="175" y="173"/>
                    <a:pt x="175" y="176"/>
                  </a:cubicBezTo>
                  <a:close/>
                  <a:moveTo>
                    <a:pt x="151" y="184"/>
                  </a:moveTo>
                  <a:cubicBezTo>
                    <a:pt x="154" y="184"/>
                    <a:pt x="156" y="184"/>
                    <a:pt x="159" y="184"/>
                  </a:cubicBezTo>
                  <a:cubicBezTo>
                    <a:pt x="159" y="181"/>
                    <a:pt x="159" y="179"/>
                    <a:pt x="159" y="176"/>
                  </a:cubicBezTo>
                  <a:cubicBezTo>
                    <a:pt x="156" y="176"/>
                    <a:pt x="154" y="176"/>
                    <a:pt x="151" y="176"/>
                  </a:cubicBezTo>
                  <a:cubicBezTo>
                    <a:pt x="151" y="179"/>
                    <a:pt x="151" y="181"/>
                    <a:pt x="151" y="184"/>
                  </a:cubicBezTo>
                  <a:close/>
                  <a:moveTo>
                    <a:pt x="127" y="188"/>
                  </a:moveTo>
                  <a:cubicBezTo>
                    <a:pt x="130" y="188"/>
                    <a:pt x="132" y="188"/>
                    <a:pt x="135" y="188"/>
                  </a:cubicBezTo>
                  <a:cubicBezTo>
                    <a:pt x="135" y="185"/>
                    <a:pt x="135" y="183"/>
                    <a:pt x="135" y="180"/>
                  </a:cubicBezTo>
                  <a:cubicBezTo>
                    <a:pt x="132" y="180"/>
                    <a:pt x="130" y="180"/>
                    <a:pt x="127" y="180"/>
                  </a:cubicBezTo>
                  <a:cubicBezTo>
                    <a:pt x="127" y="183"/>
                    <a:pt x="127" y="185"/>
                    <a:pt x="127" y="188"/>
                  </a:cubicBezTo>
                  <a:close/>
                  <a:moveTo>
                    <a:pt x="103" y="188"/>
                  </a:moveTo>
                  <a:cubicBezTo>
                    <a:pt x="103" y="191"/>
                    <a:pt x="103" y="193"/>
                    <a:pt x="103" y="196"/>
                  </a:cubicBezTo>
                  <a:cubicBezTo>
                    <a:pt x="113" y="202"/>
                    <a:pt x="115" y="182"/>
                    <a:pt x="107" y="184"/>
                  </a:cubicBezTo>
                  <a:cubicBezTo>
                    <a:pt x="107" y="186"/>
                    <a:pt x="106" y="189"/>
                    <a:pt x="103" y="188"/>
                  </a:cubicBezTo>
                  <a:close/>
                  <a:moveTo>
                    <a:pt x="155" y="208"/>
                  </a:moveTo>
                  <a:cubicBezTo>
                    <a:pt x="158" y="208"/>
                    <a:pt x="160" y="208"/>
                    <a:pt x="163" y="208"/>
                  </a:cubicBezTo>
                  <a:cubicBezTo>
                    <a:pt x="163" y="203"/>
                    <a:pt x="168" y="202"/>
                    <a:pt x="167" y="196"/>
                  </a:cubicBezTo>
                  <a:cubicBezTo>
                    <a:pt x="163" y="196"/>
                    <a:pt x="159" y="196"/>
                    <a:pt x="155" y="196"/>
                  </a:cubicBezTo>
                  <a:cubicBezTo>
                    <a:pt x="155" y="200"/>
                    <a:pt x="155" y="204"/>
                    <a:pt x="155" y="208"/>
                  </a:cubicBezTo>
                  <a:close/>
                  <a:moveTo>
                    <a:pt x="143" y="204"/>
                  </a:moveTo>
                  <a:cubicBezTo>
                    <a:pt x="139" y="201"/>
                    <a:pt x="132" y="206"/>
                    <a:pt x="131" y="208"/>
                  </a:cubicBezTo>
                  <a:cubicBezTo>
                    <a:pt x="125" y="223"/>
                    <a:pt x="151" y="211"/>
                    <a:pt x="143" y="204"/>
                  </a:cubicBezTo>
                  <a:close/>
                  <a:moveTo>
                    <a:pt x="111" y="220"/>
                  </a:moveTo>
                  <a:cubicBezTo>
                    <a:pt x="114" y="220"/>
                    <a:pt x="116" y="220"/>
                    <a:pt x="119" y="220"/>
                  </a:cubicBezTo>
                  <a:cubicBezTo>
                    <a:pt x="125" y="210"/>
                    <a:pt x="105" y="208"/>
                    <a:pt x="107" y="216"/>
                  </a:cubicBezTo>
                  <a:cubicBezTo>
                    <a:pt x="109" y="216"/>
                    <a:pt x="112" y="217"/>
                    <a:pt x="111" y="220"/>
                  </a:cubicBezTo>
                  <a:close/>
                  <a:moveTo>
                    <a:pt x="83" y="228"/>
                  </a:moveTo>
                  <a:cubicBezTo>
                    <a:pt x="86" y="228"/>
                    <a:pt x="88" y="228"/>
                    <a:pt x="91" y="228"/>
                  </a:cubicBezTo>
                  <a:cubicBezTo>
                    <a:pt x="91" y="223"/>
                    <a:pt x="96" y="222"/>
                    <a:pt x="95" y="216"/>
                  </a:cubicBezTo>
                  <a:cubicBezTo>
                    <a:pt x="91" y="216"/>
                    <a:pt x="87" y="216"/>
                    <a:pt x="83" y="216"/>
                  </a:cubicBezTo>
                  <a:cubicBezTo>
                    <a:pt x="83" y="220"/>
                    <a:pt x="83" y="224"/>
                    <a:pt x="83" y="228"/>
                  </a:cubicBezTo>
                  <a:close/>
                  <a:moveTo>
                    <a:pt x="135" y="236"/>
                  </a:moveTo>
                  <a:cubicBezTo>
                    <a:pt x="141" y="242"/>
                    <a:pt x="153" y="240"/>
                    <a:pt x="151" y="228"/>
                  </a:cubicBezTo>
                  <a:cubicBezTo>
                    <a:pt x="142" y="227"/>
                    <a:pt x="136" y="229"/>
                    <a:pt x="135" y="236"/>
                  </a:cubicBezTo>
                  <a:close/>
                  <a:moveTo>
                    <a:pt x="115" y="244"/>
                  </a:moveTo>
                  <a:cubicBezTo>
                    <a:pt x="119" y="244"/>
                    <a:pt x="123" y="244"/>
                    <a:pt x="127" y="244"/>
                  </a:cubicBezTo>
                  <a:cubicBezTo>
                    <a:pt x="128" y="235"/>
                    <a:pt x="124" y="231"/>
                    <a:pt x="115" y="232"/>
                  </a:cubicBezTo>
                  <a:cubicBezTo>
                    <a:pt x="115" y="236"/>
                    <a:pt x="115" y="240"/>
                    <a:pt x="115" y="244"/>
                  </a:cubicBezTo>
                  <a:close/>
                  <a:moveTo>
                    <a:pt x="103" y="252"/>
                  </a:moveTo>
                  <a:cubicBezTo>
                    <a:pt x="104" y="242"/>
                    <a:pt x="102" y="235"/>
                    <a:pt x="91" y="236"/>
                  </a:cubicBezTo>
                  <a:cubicBezTo>
                    <a:pt x="85" y="242"/>
                    <a:pt x="89" y="255"/>
                    <a:pt x="103" y="252"/>
                  </a:cubicBezTo>
                  <a:close/>
                  <a:moveTo>
                    <a:pt x="79" y="256"/>
                  </a:moveTo>
                  <a:cubicBezTo>
                    <a:pt x="79" y="249"/>
                    <a:pt x="76" y="246"/>
                    <a:pt x="71" y="244"/>
                  </a:cubicBezTo>
                  <a:cubicBezTo>
                    <a:pt x="65" y="250"/>
                    <a:pt x="65" y="259"/>
                    <a:pt x="79" y="256"/>
                  </a:cubicBezTo>
                  <a:close/>
                  <a:moveTo>
                    <a:pt x="103" y="276"/>
                  </a:moveTo>
                  <a:cubicBezTo>
                    <a:pt x="103" y="274"/>
                    <a:pt x="104" y="271"/>
                    <a:pt x="107" y="272"/>
                  </a:cubicBezTo>
                  <a:cubicBezTo>
                    <a:pt x="107" y="267"/>
                    <a:pt x="106" y="263"/>
                    <a:pt x="99" y="264"/>
                  </a:cubicBezTo>
                  <a:cubicBezTo>
                    <a:pt x="100" y="269"/>
                    <a:pt x="98" y="275"/>
                    <a:pt x="103" y="276"/>
                  </a:cubicBezTo>
                  <a:close/>
                  <a:moveTo>
                    <a:pt x="75" y="280"/>
                  </a:moveTo>
                  <a:cubicBezTo>
                    <a:pt x="78" y="280"/>
                    <a:pt x="80" y="280"/>
                    <a:pt x="83" y="280"/>
                  </a:cubicBezTo>
                  <a:cubicBezTo>
                    <a:pt x="83" y="277"/>
                    <a:pt x="83" y="275"/>
                    <a:pt x="83" y="272"/>
                  </a:cubicBezTo>
                  <a:cubicBezTo>
                    <a:pt x="80" y="272"/>
                    <a:pt x="78" y="272"/>
                    <a:pt x="75" y="272"/>
                  </a:cubicBezTo>
                  <a:cubicBezTo>
                    <a:pt x="75" y="275"/>
                    <a:pt x="75" y="277"/>
                    <a:pt x="75" y="280"/>
                  </a:cubicBezTo>
                  <a:close/>
                  <a:moveTo>
                    <a:pt x="55" y="288"/>
                  </a:moveTo>
                  <a:cubicBezTo>
                    <a:pt x="55" y="282"/>
                    <a:pt x="65" y="285"/>
                    <a:pt x="63" y="276"/>
                  </a:cubicBezTo>
                  <a:cubicBezTo>
                    <a:pt x="59" y="276"/>
                    <a:pt x="55" y="276"/>
                    <a:pt x="51" y="276"/>
                  </a:cubicBezTo>
                  <a:cubicBezTo>
                    <a:pt x="52" y="281"/>
                    <a:pt x="50" y="287"/>
                    <a:pt x="55" y="288"/>
                  </a:cubicBezTo>
                  <a:close/>
                  <a:moveTo>
                    <a:pt x="67" y="312"/>
                  </a:moveTo>
                  <a:cubicBezTo>
                    <a:pt x="67" y="309"/>
                    <a:pt x="67" y="307"/>
                    <a:pt x="67" y="304"/>
                  </a:cubicBezTo>
                  <a:cubicBezTo>
                    <a:pt x="60" y="291"/>
                    <a:pt x="47" y="316"/>
                    <a:pt x="67" y="312"/>
                  </a:cubicBezTo>
                  <a:close/>
                  <a:moveTo>
                    <a:pt x="39" y="320"/>
                  </a:moveTo>
                  <a:cubicBezTo>
                    <a:pt x="39" y="318"/>
                    <a:pt x="40" y="315"/>
                    <a:pt x="43" y="316"/>
                  </a:cubicBezTo>
                  <a:cubicBezTo>
                    <a:pt x="43" y="311"/>
                    <a:pt x="42" y="307"/>
                    <a:pt x="35" y="308"/>
                  </a:cubicBezTo>
                  <a:cubicBezTo>
                    <a:pt x="36" y="313"/>
                    <a:pt x="34" y="319"/>
                    <a:pt x="39" y="3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15"/>
            <p:cNvSpPr>
              <a:spLocks noEditPoints="1"/>
            </p:cNvSpPr>
            <p:nvPr/>
          </p:nvSpPr>
          <p:spPr bwMode="auto">
            <a:xfrm>
              <a:off x="7077075" y="4269975"/>
              <a:ext cx="139700" cy="338138"/>
            </a:xfrm>
            <a:custGeom>
              <a:avLst/>
              <a:gdLst>
                <a:gd name="T0" fmla="*/ 78 w 218"/>
                <a:gd name="T1" fmla="*/ 100 h 524"/>
                <a:gd name="T2" fmla="*/ 106 w 218"/>
                <a:gd name="T3" fmla="*/ 168 h 524"/>
                <a:gd name="T4" fmla="*/ 138 w 218"/>
                <a:gd name="T5" fmla="*/ 212 h 524"/>
                <a:gd name="T6" fmla="*/ 146 w 218"/>
                <a:gd name="T7" fmla="*/ 236 h 524"/>
                <a:gd name="T8" fmla="*/ 154 w 218"/>
                <a:gd name="T9" fmla="*/ 256 h 524"/>
                <a:gd name="T10" fmla="*/ 198 w 218"/>
                <a:gd name="T11" fmla="*/ 372 h 524"/>
                <a:gd name="T12" fmla="*/ 198 w 218"/>
                <a:gd name="T13" fmla="*/ 384 h 524"/>
                <a:gd name="T14" fmla="*/ 190 w 218"/>
                <a:gd name="T15" fmla="*/ 524 h 524"/>
                <a:gd name="T16" fmla="*/ 150 w 218"/>
                <a:gd name="T17" fmla="*/ 480 h 524"/>
                <a:gd name="T18" fmla="*/ 114 w 218"/>
                <a:gd name="T19" fmla="*/ 412 h 524"/>
                <a:gd name="T20" fmla="*/ 102 w 218"/>
                <a:gd name="T21" fmla="*/ 396 h 524"/>
                <a:gd name="T22" fmla="*/ 74 w 218"/>
                <a:gd name="T23" fmla="*/ 308 h 524"/>
                <a:gd name="T24" fmla="*/ 66 w 218"/>
                <a:gd name="T25" fmla="*/ 284 h 524"/>
                <a:gd name="T26" fmla="*/ 54 w 218"/>
                <a:gd name="T27" fmla="*/ 252 h 524"/>
                <a:gd name="T28" fmla="*/ 54 w 218"/>
                <a:gd name="T29" fmla="*/ 240 h 524"/>
                <a:gd name="T30" fmla="*/ 2 w 218"/>
                <a:gd name="T31" fmla="*/ 4 h 524"/>
                <a:gd name="T32" fmla="*/ 18 w 218"/>
                <a:gd name="T33" fmla="*/ 44 h 524"/>
                <a:gd name="T34" fmla="*/ 70 w 218"/>
                <a:gd name="T35" fmla="*/ 92 h 524"/>
                <a:gd name="T36" fmla="*/ 22 w 218"/>
                <a:gd name="T37" fmla="*/ 68 h 524"/>
                <a:gd name="T38" fmla="*/ 34 w 218"/>
                <a:gd name="T39" fmla="*/ 60 h 524"/>
                <a:gd name="T40" fmla="*/ 22 w 218"/>
                <a:gd name="T41" fmla="*/ 68 h 524"/>
                <a:gd name="T42" fmla="*/ 50 w 218"/>
                <a:gd name="T43" fmla="*/ 140 h 524"/>
                <a:gd name="T44" fmla="*/ 42 w 218"/>
                <a:gd name="T45" fmla="*/ 132 h 524"/>
                <a:gd name="T46" fmla="*/ 50 w 218"/>
                <a:gd name="T47" fmla="*/ 164 h 524"/>
                <a:gd name="T48" fmla="*/ 58 w 218"/>
                <a:gd name="T49" fmla="*/ 156 h 524"/>
                <a:gd name="T50" fmla="*/ 50 w 218"/>
                <a:gd name="T51" fmla="*/ 164 h 524"/>
                <a:gd name="T52" fmla="*/ 70 w 218"/>
                <a:gd name="T53" fmla="*/ 212 h 524"/>
                <a:gd name="T54" fmla="*/ 62 w 218"/>
                <a:gd name="T55" fmla="*/ 204 h 524"/>
                <a:gd name="T56" fmla="*/ 118 w 218"/>
                <a:gd name="T57" fmla="*/ 224 h 524"/>
                <a:gd name="T58" fmla="*/ 126 w 218"/>
                <a:gd name="T59" fmla="*/ 216 h 524"/>
                <a:gd name="T60" fmla="*/ 118 w 218"/>
                <a:gd name="T61" fmla="*/ 224 h 524"/>
                <a:gd name="T62" fmla="*/ 174 w 218"/>
                <a:gd name="T63" fmla="*/ 312 h 524"/>
                <a:gd name="T64" fmla="*/ 166 w 218"/>
                <a:gd name="T65" fmla="*/ 304 h 524"/>
                <a:gd name="T66" fmla="*/ 142 w 218"/>
                <a:gd name="T67" fmla="*/ 316 h 524"/>
                <a:gd name="T68" fmla="*/ 150 w 218"/>
                <a:gd name="T69" fmla="*/ 308 h 524"/>
                <a:gd name="T70" fmla="*/ 142 w 218"/>
                <a:gd name="T71" fmla="*/ 316 h 524"/>
                <a:gd name="T72" fmla="*/ 122 w 218"/>
                <a:gd name="T73" fmla="*/ 312 h 524"/>
                <a:gd name="T74" fmla="*/ 186 w 218"/>
                <a:gd name="T75" fmla="*/ 360 h 524"/>
                <a:gd name="T76" fmla="*/ 178 w 218"/>
                <a:gd name="T77" fmla="*/ 356 h 524"/>
                <a:gd name="T78" fmla="*/ 146 w 218"/>
                <a:gd name="T79" fmla="*/ 396 h 524"/>
                <a:gd name="T80" fmla="*/ 138 w 218"/>
                <a:gd name="T81" fmla="*/ 388 h 524"/>
                <a:gd name="T82" fmla="*/ 166 w 218"/>
                <a:gd name="T83" fmla="*/ 412 h 524"/>
                <a:gd name="T84" fmla="*/ 178 w 218"/>
                <a:gd name="T85" fmla="*/ 404 h 524"/>
                <a:gd name="T86" fmla="*/ 166 w 218"/>
                <a:gd name="T87" fmla="*/ 412 h 524"/>
                <a:gd name="T88" fmla="*/ 174 w 218"/>
                <a:gd name="T89" fmla="*/ 436 h 524"/>
                <a:gd name="T90" fmla="*/ 174 w 218"/>
                <a:gd name="T91" fmla="*/ 428 h 524"/>
                <a:gd name="T92" fmla="*/ 154 w 218"/>
                <a:gd name="T93" fmla="*/ 432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524">
                  <a:moveTo>
                    <a:pt x="62" y="108"/>
                  </a:moveTo>
                  <a:cubicBezTo>
                    <a:pt x="75" y="113"/>
                    <a:pt x="65" y="95"/>
                    <a:pt x="78" y="100"/>
                  </a:cubicBezTo>
                  <a:cubicBezTo>
                    <a:pt x="99" y="110"/>
                    <a:pt x="88" y="151"/>
                    <a:pt x="114" y="156"/>
                  </a:cubicBezTo>
                  <a:cubicBezTo>
                    <a:pt x="115" y="164"/>
                    <a:pt x="113" y="169"/>
                    <a:pt x="106" y="168"/>
                  </a:cubicBezTo>
                  <a:cubicBezTo>
                    <a:pt x="109" y="180"/>
                    <a:pt x="115" y="164"/>
                    <a:pt x="122" y="168"/>
                  </a:cubicBezTo>
                  <a:cubicBezTo>
                    <a:pt x="127" y="184"/>
                    <a:pt x="147" y="194"/>
                    <a:pt x="138" y="212"/>
                  </a:cubicBezTo>
                  <a:cubicBezTo>
                    <a:pt x="139" y="217"/>
                    <a:pt x="148" y="215"/>
                    <a:pt x="154" y="216"/>
                  </a:cubicBezTo>
                  <a:cubicBezTo>
                    <a:pt x="164" y="225"/>
                    <a:pt x="148" y="227"/>
                    <a:pt x="146" y="236"/>
                  </a:cubicBezTo>
                  <a:cubicBezTo>
                    <a:pt x="154" y="243"/>
                    <a:pt x="156" y="236"/>
                    <a:pt x="166" y="236"/>
                  </a:cubicBezTo>
                  <a:cubicBezTo>
                    <a:pt x="169" y="246"/>
                    <a:pt x="171" y="257"/>
                    <a:pt x="154" y="256"/>
                  </a:cubicBezTo>
                  <a:cubicBezTo>
                    <a:pt x="158" y="269"/>
                    <a:pt x="161" y="258"/>
                    <a:pt x="174" y="260"/>
                  </a:cubicBezTo>
                  <a:cubicBezTo>
                    <a:pt x="178" y="286"/>
                    <a:pt x="216" y="342"/>
                    <a:pt x="198" y="372"/>
                  </a:cubicBezTo>
                  <a:cubicBezTo>
                    <a:pt x="197" y="374"/>
                    <a:pt x="188" y="371"/>
                    <a:pt x="186" y="372"/>
                  </a:cubicBezTo>
                  <a:cubicBezTo>
                    <a:pt x="185" y="381"/>
                    <a:pt x="189" y="385"/>
                    <a:pt x="198" y="384"/>
                  </a:cubicBezTo>
                  <a:cubicBezTo>
                    <a:pt x="189" y="431"/>
                    <a:pt x="218" y="472"/>
                    <a:pt x="218" y="524"/>
                  </a:cubicBezTo>
                  <a:cubicBezTo>
                    <a:pt x="205" y="519"/>
                    <a:pt x="205" y="523"/>
                    <a:pt x="190" y="524"/>
                  </a:cubicBezTo>
                  <a:cubicBezTo>
                    <a:pt x="187" y="512"/>
                    <a:pt x="164" y="500"/>
                    <a:pt x="174" y="488"/>
                  </a:cubicBezTo>
                  <a:cubicBezTo>
                    <a:pt x="174" y="478"/>
                    <a:pt x="161" y="480"/>
                    <a:pt x="150" y="480"/>
                  </a:cubicBezTo>
                  <a:cubicBezTo>
                    <a:pt x="150" y="453"/>
                    <a:pt x="127" y="449"/>
                    <a:pt x="130" y="420"/>
                  </a:cubicBezTo>
                  <a:cubicBezTo>
                    <a:pt x="129" y="413"/>
                    <a:pt x="123" y="411"/>
                    <a:pt x="114" y="412"/>
                  </a:cubicBezTo>
                  <a:cubicBezTo>
                    <a:pt x="111" y="401"/>
                    <a:pt x="122" y="404"/>
                    <a:pt x="122" y="396"/>
                  </a:cubicBezTo>
                  <a:cubicBezTo>
                    <a:pt x="119" y="384"/>
                    <a:pt x="112" y="401"/>
                    <a:pt x="102" y="396"/>
                  </a:cubicBezTo>
                  <a:cubicBezTo>
                    <a:pt x="88" y="374"/>
                    <a:pt x="87" y="339"/>
                    <a:pt x="66" y="324"/>
                  </a:cubicBezTo>
                  <a:cubicBezTo>
                    <a:pt x="63" y="313"/>
                    <a:pt x="74" y="316"/>
                    <a:pt x="74" y="308"/>
                  </a:cubicBezTo>
                  <a:cubicBezTo>
                    <a:pt x="73" y="301"/>
                    <a:pt x="60" y="306"/>
                    <a:pt x="58" y="300"/>
                  </a:cubicBezTo>
                  <a:cubicBezTo>
                    <a:pt x="55" y="289"/>
                    <a:pt x="66" y="292"/>
                    <a:pt x="66" y="284"/>
                  </a:cubicBezTo>
                  <a:cubicBezTo>
                    <a:pt x="63" y="279"/>
                    <a:pt x="57" y="277"/>
                    <a:pt x="50" y="276"/>
                  </a:cubicBezTo>
                  <a:cubicBezTo>
                    <a:pt x="55" y="270"/>
                    <a:pt x="63" y="260"/>
                    <a:pt x="54" y="252"/>
                  </a:cubicBezTo>
                  <a:cubicBezTo>
                    <a:pt x="50" y="255"/>
                    <a:pt x="48" y="259"/>
                    <a:pt x="46" y="264"/>
                  </a:cubicBezTo>
                  <a:cubicBezTo>
                    <a:pt x="33" y="256"/>
                    <a:pt x="53" y="247"/>
                    <a:pt x="54" y="240"/>
                  </a:cubicBezTo>
                  <a:cubicBezTo>
                    <a:pt x="52" y="235"/>
                    <a:pt x="49" y="232"/>
                    <a:pt x="42" y="232"/>
                  </a:cubicBezTo>
                  <a:cubicBezTo>
                    <a:pt x="40" y="153"/>
                    <a:pt x="1" y="98"/>
                    <a:pt x="2" y="4"/>
                  </a:cubicBezTo>
                  <a:cubicBezTo>
                    <a:pt x="20" y="0"/>
                    <a:pt x="0" y="33"/>
                    <a:pt x="22" y="24"/>
                  </a:cubicBezTo>
                  <a:cubicBezTo>
                    <a:pt x="24" y="34"/>
                    <a:pt x="15" y="33"/>
                    <a:pt x="18" y="44"/>
                  </a:cubicBezTo>
                  <a:cubicBezTo>
                    <a:pt x="28" y="46"/>
                    <a:pt x="27" y="37"/>
                    <a:pt x="38" y="40"/>
                  </a:cubicBezTo>
                  <a:cubicBezTo>
                    <a:pt x="45" y="61"/>
                    <a:pt x="53" y="81"/>
                    <a:pt x="70" y="92"/>
                  </a:cubicBezTo>
                  <a:cubicBezTo>
                    <a:pt x="75" y="105"/>
                    <a:pt x="57" y="95"/>
                    <a:pt x="62" y="108"/>
                  </a:cubicBezTo>
                  <a:close/>
                  <a:moveTo>
                    <a:pt x="22" y="68"/>
                  </a:moveTo>
                  <a:cubicBezTo>
                    <a:pt x="26" y="68"/>
                    <a:pt x="30" y="68"/>
                    <a:pt x="34" y="68"/>
                  </a:cubicBezTo>
                  <a:cubicBezTo>
                    <a:pt x="34" y="65"/>
                    <a:pt x="34" y="63"/>
                    <a:pt x="34" y="60"/>
                  </a:cubicBezTo>
                  <a:cubicBezTo>
                    <a:pt x="30" y="60"/>
                    <a:pt x="26" y="60"/>
                    <a:pt x="22" y="60"/>
                  </a:cubicBezTo>
                  <a:cubicBezTo>
                    <a:pt x="22" y="63"/>
                    <a:pt x="22" y="65"/>
                    <a:pt x="22" y="68"/>
                  </a:cubicBezTo>
                  <a:close/>
                  <a:moveTo>
                    <a:pt x="42" y="140"/>
                  </a:moveTo>
                  <a:cubicBezTo>
                    <a:pt x="45" y="140"/>
                    <a:pt x="47" y="140"/>
                    <a:pt x="50" y="140"/>
                  </a:cubicBezTo>
                  <a:cubicBezTo>
                    <a:pt x="50" y="137"/>
                    <a:pt x="50" y="135"/>
                    <a:pt x="50" y="132"/>
                  </a:cubicBezTo>
                  <a:cubicBezTo>
                    <a:pt x="47" y="132"/>
                    <a:pt x="45" y="132"/>
                    <a:pt x="42" y="132"/>
                  </a:cubicBezTo>
                  <a:cubicBezTo>
                    <a:pt x="42" y="135"/>
                    <a:pt x="42" y="137"/>
                    <a:pt x="42" y="140"/>
                  </a:cubicBezTo>
                  <a:close/>
                  <a:moveTo>
                    <a:pt x="50" y="164"/>
                  </a:moveTo>
                  <a:cubicBezTo>
                    <a:pt x="53" y="164"/>
                    <a:pt x="55" y="164"/>
                    <a:pt x="58" y="164"/>
                  </a:cubicBezTo>
                  <a:cubicBezTo>
                    <a:pt x="58" y="161"/>
                    <a:pt x="58" y="159"/>
                    <a:pt x="58" y="156"/>
                  </a:cubicBezTo>
                  <a:cubicBezTo>
                    <a:pt x="55" y="156"/>
                    <a:pt x="53" y="156"/>
                    <a:pt x="50" y="156"/>
                  </a:cubicBezTo>
                  <a:cubicBezTo>
                    <a:pt x="50" y="159"/>
                    <a:pt x="50" y="161"/>
                    <a:pt x="50" y="164"/>
                  </a:cubicBezTo>
                  <a:close/>
                  <a:moveTo>
                    <a:pt x="62" y="212"/>
                  </a:moveTo>
                  <a:cubicBezTo>
                    <a:pt x="65" y="212"/>
                    <a:pt x="67" y="212"/>
                    <a:pt x="70" y="212"/>
                  </a:cubicBezTo>
                  <a:cubicBezTo>
                    <a:pt x="70" y="209"/>
                    <a:pt x="70" y="207"/>
                    <a:pt x="70" y="204"/>
                  </a:cubicBezTo>
                  <a:cubicBezTo>
                    <a:pt x="67" y="204"/>
                    <a:pt x="65" y="204"/>
                    <a:pt x="62" y="204"/>
                  </a:cubicBezTo>
                  <a:cubicBezTo>
                    <a:pt x="62" y="207"/>
                    <a:pt x="62" y="209"/>
                    <a:pt x="62" y="212"/>
                  </a:cubicBezTo>
                  <a:close/>
                  <a:moveTo>
                    <a:pt x="118" y="224"/>
                  </a:moveTo>
                  <a:cubicBezTo>
                    <a:pt x="121" y="224"/>
                    <a:pt x="123" y="224"/>
                    <a:pt x="126" y="224"/>
                  </a:cubicBezTo>
                  <a:cubicBezTo>
                    <a:pt x="126" y="221"/>
                    <a:pt x="126" y="219"/>
                    <a:pt x="126" y="216"/>
                  </a:cubicBezTo>
                  <a:cubicBezTo>
                    <a:pt x="123" y="216"/>
                    <a:pt x="121" y="216"/>
                    <a:pt x="118" y="216"/>
                  </a:cubicBezTo>
                  <a:cubicBezTo>
                    <a:pt x="118" y="219"/>
                    <a:pt x="118" y="221"/>
                    <a:pt x="118" y="224"/>
                  </a:cubicBezTo>
                  <a:close/>
                  <a:moveTo>
                    <a:pt x="166" y="312"/>
                  </a:moveTo>
                  <a:cubicBezTo>
                    <a:pt x="169" y="312"/>
                    <a:pt x="171" y="312"/>
                    <a:pt x="174" y="312"/>
                  </a:cubicBezTo>
                  <a:cubicBezTo>
                    <a:pt x="174" y="309"/>
                    <a:pt x="174" y="307"/>
                    <a:pt x="174" y="304"/>
                  </a:cubicBezTo>
                  <a:cubicBezTo>
                    <a:pt x="171" y="304"/>
                    <a:pt x="169" y="304"/>
                    <a:pt x="166" y="304"/>
                  </a:cubicBezTo>
                  <a:cubicBezTo>
                    <a:pt x="166" y="307"/>
                    <a:pt x="166" y="309"/>
                    <a:pt x="166" y="312"/>
                  </a:cubicBezTo>
                  <a:close/>
                  <a:moveTo>
                    <a:pt x="142" y="316"/>
                  </a:moveTo>
                  <a:cubicBezTo>
                    <a:pt x="145" y="316"/>
                    <a:pt x="147" y="316"/>
                    <a:pt x="150" y="316"/>
                  </a:cubicBezTo>
                  <a:cubicBezTo>
                    <a:pt x="150" y="313"/>
                    <a:pt x="150" y="311"/>
                    <a:pt x="150" y="308"/>
                  </a:cubicBezTo>
                  <a:cubicBezTo>
                    <a:pt x="147" y="308"/>
                    <a:pt x="145" y="308"/>
                    <a:pt x="142" y="308"/>
                  </a:cubicBezTo>
                  <a:cubicBezTo>
                    <a:pt x="142" y="311"/>
                    <a:pt x="142" y="313"/>
                    <a:pt x="142" y="316"/>
                  </a:cubicBezTo>
                  <a:close/>
                  <a:moveTo>
                    <a:pt x="122" y="312"/>
                  </a:moveTo>
                  <a:cubicBezTo>
                    <a:pt x="110" y="325"/>
                    <a:pt x="137" y="324"/>
                    <a:pt x="122" y="312"/>
                  </a:cubicBezTo>
                  <a:close/>
                  <a:moveTo>
                    <a:pt x="178" y="356"/>
                  </a:moveTo>
                  <a:cubicBezTo>
                    <a:pt x="182" y="356"/>
                    <a:pt x="183" y="359"/>
                    <a:pt x="186" y="360"/>
                  </a:cubicBezTo>
                  <a:cubicBezTo>
                    <a:pt x="186" y="354"/>
                    <a:pt x="187" y="346"/>
                    <a:pt x="178" y="348"/>
                  </a:cubicBezTo>
                  <a:cubicBezTo>
                    <a:pt x="178" y="351"/>
                    <a:pt x="178" y="353"/>
                    <a:pt x="178" y="356"/>
                  </a:cubicBezTo>
                  <a:close/>
                  <a:moveTo>
                    <a:pt x="138" y="396"/>
                  </a:moveTo>
                  <a:cubicBezTo>
                    <a:pt x="141" y="396"/>
                    <a:pt x="143" y="396"/>
                    <a:pt x="146" y="396"/>
                  </a:cubicBezTo>
                  <a:cubicBezTo>
                    <a:pt x="146" y="393"/>
                    <a:pt x="146" y="391"/>
                    <a:pt x="146" y="388"/>
                  </a:cubicBezTo>
                  <a:cubicBezTo>
                    <a:pt x="143" y="388"/>
                    <a:pt x="141" y="388"/>
                    <a:pt x="138" y="388"/>
                  </a:cubicBezTo>
                  <a:cubicBezTo>
                    <a:pt x="138" y="391"/>
                    <a:pt x="138" y="393"/>
                    <a:pt x="138" y="396"/>
                  </a:cubicBezTo>
                  <a:close/>
                  <a:moveTo>
                    <a:pt x="166" y="412"/>
                  </a:moveTo>
                  <a:cubicBezTo>
                    <a:pt x="170" y="412"/>
                    <a:pt x="174" y="412"/>
                    <a:pt x="178" y="412"/>
                  </a:cubicBezTo>
                  <a:cubicBezTo>
                    <a:pt x="178" y="409"/>
                    <a:pt x="178" y="407"/>
                    <a:pt x="178" y="404"/>
                  </a:cubicBezTo>
                  <a:cubicBezTo>
                    <a:pt x="174" y="404"/>
                    <a:pt x="170" y="404"/>
                    <a:pt x="166" y="404"/>
                  </a:cubicBezTo>
                  <a:cubicBezTo>
                    <a:pt x="166" y="407"/>
                    <a:pt x="166" y="409"/>
                    <a:pt x="166" y="412"/>
                  </a:cubicBezTo>
                  <a:close/>
                  <a:moveTo>
                    <a:pt x="174" y="428"/>
                  </a:moveTo>
                  <a:cubicBezTo>
                    <a:pt x="174" y="431"/>
                    <a:pt x="174" y="433"/>
                    <a:pt x="174" y="436"/>
                  </a:cubicBezTo>
                  <a:cubicBezTo>
                    <a:pt x="184" y="442"/>
                    <a:pt x="186" y="422"/>
                    <a:pt x="178" y="424"/>
                  </a:cubicBezTo>
                  <a:cubicBezTo>
                    <a:pt x="178" y="426"/>
                    <a:pt x="177" y="429"/>
                    <a:pt x="174" y="428"/>
                  </a:cubicBezTo>
                  <a:close/>
                  <a:moveTo>
                    <a:pt x="154" y="432"/>
                  </a:moveTo>
                  <a:cubicBezTo>
                    <a:pt x="142" y="445"/>
                    <a:pt x="169" y="444"/>
                    <a:pt x="154" y="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16"/>
            <p:cNvSpPr>
              <a:spLocks noEditPoints="1"/>
            </p:cNvSpPr>
            <p:nvPr/>
          </p:nvSpPr>
          <p:spPr bwMode="auto">
            <a:xfrm>
              <a:off x="6200775" y="4276325"/>
              <a:ext cx="184150" cy="319088"/>
            </a:xfrm>
            <a:custGeom>
              <a:avLst/>
              <a:gdLst>
                <a:gd name="T0" fmla="*/ 94 w 288"/>
                <a:gd name="T1" fmla="*/ 112 h 496"/>
                <a:gd name="T2" fmla="*/ 126 w 288"/>
                <a:gd name="T3" fmla="*/ 192 h 496"/>
                <a:gd name="T4" fmla="*/ 186 w 288"/>
                <a:gd name="T5" fmla="*/ 236 h 496"/>
                <a:gd name="T6" fmla="*/ 274 w 288"/>
                <a:gd name="T7" fmla="*/ 456 h 496"/>
                <a:gd name="T8" fmla="*/ 258 w 288"/>
                <a:gd name="T9" fmla="*/ 476 h 496"/>
                <a:gd name="T10" fmla="*/ 230 w 288"/>
                <a:gd name="T11" fmla="*/ 440 h 496"/>
                <a:gd name="T12" fmla="*/ 150 w 288"/>
                <a:gd name="T13" fmla="*/ 380 h 496"/>
                <a:gd name="T14" fmla="*/ 118 w 288"/>
                <a:gd name="T15" fmla="*/ 320 h 496"/>
                <a:gd name="T16" fmla="*/ 58 w 288"/>
                <a:gd name="T17" fmla="*/ 228 h 496"/>
                <a:gd name="T18" fmla="*/ 6 w 288"/>
                <a:gd name="T19" fmla="*/ 52 h 496"/>
                <a:gd name="T20" fmla="*/ 10 w 288"/>
                <a:gd name="T21" fmla="*/ 0 h 496"/>
                <a:gd name="T22" fmla="*/ 26 w 288"/>
                <a:gd name="T23" fmla="*/ 64 h 496"/>
                <a:gd name="T24" fmla="*/ 54 w 288"/>
                <a:gd name="T25" fmla="*/ 112 h 496"/>
                <a:gd name="T26" fmla="*/ 58 w 288"/>
                <a:gd name="T27" fmla="*/ 104 h 496"/>
                <a:gd name="T28" fmla="*/ 42 w 288"/>
                <a:gd name="T29" fmla="*/ 120 h 496"/>
                <a:gd name="T30" fmla="*/ 30 w 288"/>
                <a:gd name="T31" fmla="*/ 120 h 496"/>
                <a:gd name="T32" fmla="*/ 62 w 288"/>
                <a:gd name="T33" fmla="*/ 128 h 496"/>
                <a:gd name="T34" fmla="*/ 46 w 288"/>
                <a:gd name="T35" fmla="*/ 144 h 496"/>
                <a:gd name="T36" fmla="*/ 38 w 288"/>
                <a:gd name="T37" fmla="*/ 144 h 496"/>
                <a:gd name="T38" fmla="*/ 70 w 288"/>
                <a:gd name="T39" fmla="*/ 152 h 496"/>
                <a:gd name="T40" fmla="*/ 106 w 288"/>
                <a:gd name="T41" fmla="*/ 176 h 496"/>
                <a:gd name="T42" fmla="*/ 98 w 288"/>
                <a:gd name="T43" fmla="*/ 176 h 496"/>
                <a:gd name="T44" fmla="*/ 82 w 288"/>
                <a:gd name="T45" fmla="*/ 176 h 496"/>
                <a:gd name="T46" fmla="*/ 50 w 288"/>
                <a:gd name="T47" fmla="*/ 184 h 496"/>
                <a:gd name="T48" fmla="*/ 50 w 288"/>
                <a:gd name="T49" fmla="*/ 184 h 496"/>
                <a:gd name="T50" fmla="*/ 82 w 288"/>
                <a:gd name="T51" fmla="*/ 208 h 496"/>
                <a:gd name="T52" fmla="*/ 82 w 288"/>
                <a:gd name="T53" fmla="*/ 200 h 496"/>
                <a:gd name="T54" fmla="*/ 150 w 288"/>
                <a:gd name="T55" fmla="*/ 244 h 496"/>
                <a:gd name="T56" fmla="*/ 142 w 288"/>
                <a:gd name="T57" fmla="*/ 244 h 496"/>
                <a:gd name="T58" fmla="*/ 126 w 288"/>
                <a:gd name="T59" fmla="*/ 240 h 496"/>
                <a:gd name="T60" fmla="*/ 94 w 288"/>
                <a:gd name="T61" fmla="*/ 256 h 496"/>
                <a:gd name="T62" fmla="*/ 94 w 288"/>
                <a:gd name="T63" fmla="*/ 248 h 496"/>
                <a:gd name="T64" fmla="*/ 130 w 288"/>
                <a:gd name="T65" fmla="*/ 276 h 496"/>
                <a:gd name="T66" fmla="*/ 122 w 288"/>
                <a:gd name="T67" fmla="*/ 272 h 496"/>
                <a:gd name="T68" fmla="*/ 178 w 288"/>
                <a:gd name="T69" fmla="*/ 284 h 496"/>
                <a:gd name="T70" fmla="*/ 130 w 288"/>
                <a:gd name="T71" fmla="*/ 296 h 496"/>
                <a:gd name="T72" fmla="*/ 130 w 288"/>
                <a:gd name="T73" fmla="*/ 296 h 496"/>
                <a:gd name="T74" fmla="*/ 114 w 288"/>
                <a:gd name="T75" fmla="*/ 296 h 496"/>
                <a:gd name="T76" fmla="*/ 134 w 288"/>
                <a:gd name="T77" fmla="*/ 320 h 496"/>
                <a:gd name="T78" fmla="*/ 134 w 288"/>
                <a:gd name="T79" fmla="*/ 312 h 496"/>
                <a:gd name="T80" fmla="*/ 198 w 288"/>
                <a:gd name="T81" fmla="*/ 332 h 496"/>
                <a:gd name="T82" fmla="*/ 190 w 288"/>
                <a:gd name="T83" fmla="*/ 332 h 496"/>
                <a:gd name="T84" fmla="*/ 178 w 288"/>
                <a:gd name="T85" fmla="*/ 332 h 496"/>
                <a:gd name="T86" fmla="*/ 222 w 288"/>
                <a:gd name="T87" fmla="*/ 348 h 496"/>
                <a:gd name="T88" fmla="*/ 222 w 288"/>
                <a:gd name="T89" fmla="*/ 340 h 496"/>
                <a:gd name="T90" fmla="*/ 198 w 288"/>
                <a:gd name="T91" fmla="*/ 344 h 496"/>
                <a:gd name="T92" fmla="*/ 182 w 288"/>
                <a:gd name="T93" fmla="*/ 352 h 496"/>
                <a:gd name="T94" fmla="*/ 226 w 288"/>
                <a:gd name="T95" fmla="*/ 372 h 496"/>
                <a:gd name="T96" fmla="*/ 226 w 288"/>
                <a:gd name="T97" fmla="*/ 364 h 496"/>
                <a:gd name="T98" fmla="*/ 206 w 288"/>
                <a:gd name="T99" fmla="*/ 368 h 496"/>
                <a:gd name="T100" fmla="*/ 234 w 288"/>
                <a:gd name="T101" fmla="*/ 396 h 496"/>
                <a:gd name="T102" fmla="*/ 234 w 288"/>
                <a:gd name="T103" fmla="*/ 388 h 496"/>
                <a:gd name="T104" fmla="*/ 218 w 288"/>
                <a:gd name="T105" fmla="*/ 404 h 496"/>
                <a:gd name="T106" fmla="*/ 210 w 288"/>
                <a:gd name="T107" fmla="*/ 404 h 496"/>
                <a:gd name="T108" fmla="*/ 238 w 288"/>
                <a:gd name="T109" fmla="*/ 420 h 496"/>
                <a:gd name="T110" fmla="*/ 246 w 288"/>
                <a:gd name="T111" fmla="*/ 444 h 496"/>
                <a:gd name="T112" fmla="*/ 246 w 288"/>
                <a:gd name="T113" fmla="*/ 43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8" h="496">
                  <a:moveTo>
                    <a:pt x="10" y="0"/>
                  </a:moveTo>
                  <a:cubicBezTo>
                    <a:pt x="29" y="10"/>
                    <a:pt x="43" y="43"/>
                    <a:pt x="42" y="60"/>
                  </a:cubicBezTo>
                  <a:cubicBezTo>
                    <a:pt x="72" y="55"/>
                    <a:pt x="68" y="102"/>
                    <a:pt x="94" y="112"/>
                  </a:cubicBezTo>
                  <a:cubicBezTo>
                    <a:pt x="94" y="120"/>
                    <a:pt x="83" y="117"/>
                    <a:pt x="86" y="128"/>
                  </a:cubicBezTo>
                  <a:cubicBezTo>
                    <a:pt x="89" y="140"/>
                    <a:pt x="96" y="123"/>
                    <a:pt x="106" y="128"/>
                  </a:cubicBezTo>
                  <a:cubicBezTo>
                    <a:pt x="109" y="151"/>
                    <a:pt x="142" y="174"/>
                    <a:pt x="126" y="192"/>
                  </a:cubicBezTo>
                  <a:cubicBezTo>
                    <a:pt x="131" y="197"/>
                    <a:pt x="141" y="197"/>
                    <a:pt x="142" y="188"/>
                  </a:cubicBezTo>
                  <a:cubicBezTo>
                    <a:pt x="154" y="200"/>
                    <a:pt x="166" y="212"/>
                    <a:pt x="166" y="236"/>
                  </a:cubicBezTo>
                  <a:cubicBezTo>
                    <a:pt x="173" y="236"/>
                    <a:pt x="179" y="236"/>
                    <a:pt x="186" y="236"/>
                  </a:cubicBezTo>
                  <a:cubicBezTo>
                    <a:pt x="191" y="266"/>
                    <a:pt x="216" y="296"/>
                    <a:pt x="214" y="320"/>
                  </a:cubicBezTo>
                  <a:cubicBezTo>
                    <a:pt x="215" y="325"/>
                    <a:pt x="224" y="323"/>
                    <a:pt x="230" y="324"/>
                  </a:cubicBezTo>
                  <a:cubicBezTo>
                    <a:pt x="249" y="367"/>
                    <a:pt x="271" y="419"/>
                    <a:pt x="274" y="456"/>
                  </a:cubicBezTo>
                  <a:cubicBezTo>
                    <a:pt x="277" y="460"/>
                    <a:pt x="281" y="462"/>
                    <a:pt x="286" y="464"/>
                  </a:cubicBezTo>
                  <a:cubicBezTo>
                    <a:pt x="288" y="471"/>
                    <a:pt x="274" y="481"/>
                    <a:pt x="286" y="484"/>
                  </a:cubicBezTo>
                  <a:cubicBezTo>
                    <a:pt x="278" y="496"/>
                    <a:pt x="265" y="479"/>
                    <a:pt x="258" y="476"/>
                  </a:cubicBezTo>
                  <a:cubicBezTo>
                    <a:pt x="261" y="472"/>
                    <a:pt x="262" y="467"/>
                    <a:pt x="262" y="460"/>
                  </a:cubicBezTo>
                  <a:cubicBezTo>
                    <a:pt x="253" y="459"/>
                    <a:pt x="249" y="463"/>
                    <a:pt x="250" y="472"/>
                  </a:cubicBezTo>
                  <a:cubicBezTo>
                    <a:pt x="240" y="465"/>
                    <a:pt x="225" y="462"/>
                    <a:pt x="230" y="440"/>
                  </a:cubicBezTo>
                  <a:cubicBezTo>
                    <a:pt x="222" y="440"/>
                    <a:pt x="214" y="440"/>
                    <a:pt x="206" y="440"/>
                  </a:cubicBezTo>
                  <a:cubicBezTo>
                    <a:pt x="208" y="421"/>
                    <a:pt x="188" y="424"/>
                    <a:pt x="194" y="400"/>
                  </a:cubicBezTo>
                  <a:cubicBezTo>
                    <a:pt x="172" y="422"/>
                    <a:pt x="171" y="382"/>
                    <a:pt x="150" y="380"/>
                  </a:cubicBezTo>
                  <a:cubicBezTo>
                    <a:pt x="147" y="369"/>
                    <a:pt x="158" y="372"/>
                    <a:pt x="158" y="364"/>
                  </a:cubicBezTo>
                  <a:cubicBezTo>
                    <a:pt x="153" y="352"/>
                    <a:pt x="144" y="368"/>
                    <a:pt x="134" y="364"/>
                  </a:cubicBezTo>
                  <a:cubicBezTo>
                    <a:pt x="132" y="346"/>
                    <a:pt x="118" y="340"/>
                    <a:pt x="118" y="320"/>
                  </a:cubicBezTo>
                  <a:cubicBezTo>
                    <a:pt x="113" y="320"/>
                    <a:pt x="107" y="320"/>
                    <a:pt x="102" y="320"/>
                  </a:cubicBezTo>
                  <a:cubicBezTo>
                    <a:pt x="94" y="293"/>
                    <a:pt x="70" y="262"/>
                    <a:pt x="74" y="236"/>
                  </a:cubicBezTo>
                  <a:cubicBezTo>
                    <a:pt x="73" y="229"/>
                    <a:pt x="67" y="227"/>
                    <a:pt x="58" y="228"/>
                  </a:cubicBezTo>
                  <a:cubicBezTo>
                    <a:pt x="59" y="221"/>
                    <a:pt x="54" y="208"/>
                    <a:pt x="66" y="212"/>
                  </a:cubicBezTo>
                  <a:cubicBezTo>
                    <a:pt x="63" y="197"/>
                    <a:pt x="52" y="212"/>
                    <a:pt x="46" y="204"/>
                  </a:cubicBezTo>
                  <a:cubicBezTo>
                    <a:pt x="29" y="149"/>
                    <a:pt x="10" y="113"/>
                    <a:pt x="6" y="52"/>
                  </a:cubicBezTo>
                  <a:cubicBezTo>
                    <a:pt x="13" y="52"/>
                    <a:pt x="16" y="49"/>
                    <a:pt x="18" y="44"/>
                  </a:cubicBezTo>
                  <a:cubicBezTo>
                    <a:pt x="15" y="40"/>
                    <a:pt x="11" y="38"/>
                    <a:pt x="6" y="36"/>
                  </a:cubicBezTo>
                  <a:cubicBezTo>
                    <a:pt x="24" y="25"/>
                    <a:pt x="0" y="12"/>
                    <a:pt x="10" y="0"/>
                  </a:cubicBezTo>
                  <a:close/>
                  <a:moveTo>
                    <a:pt x="18" y="72"/>
                  </a:moveTo>
                  <a:cubicBezTo>
                    <a:pt x="21" y="72"/>
                    <a:pt x="23" y="72"/>
                    <a:pt x="26" y="72"/>
                  </a:cubicBezTo>
                  <a:cubicBezTo>
                    <a:pt x="26" y="69"/>
                    <a:pt x="26" y="67"/>
                    <a:pt x="26" y="64"/>
                  </a:cubicBezTo>
                  <a:cubicBezTo>
                    <a:pt x="23" y="64"/>
                    <a:pt x="21" y="64"/>
                    <a:pt x="18" y="64"/>
                  </a:cubicBezTo>
                  <a:cubicBezTo>
                    <a:pt x="18" y="67"/>
                    <a:pt x="18" y="69"/>
                    <a:pt x="18" y="72"/>
                  </a:cubicBezTo>
                  <a:close/>
                  <a:moveTo>
                    <a:pt x="54" y="112"/>
                  </a:moveTo>
                  <a:cubicBezTo>
                    <a:pt x="58" y="112"/>
                    <a:pt x="59" y="115"/>
                    <a:pt x="62" y="116"/>
                  </a:cubicBezTo>
                  <a:cubicBezTo>
                    <a:pt x="62" y="112"/>
                    <a:pt x="65" y="111"/>
                    <a:pt x="66" y="108"/>
                  </a:cubicBezTo>
                  <a:cubicBezTo>
                    <a:pt x="62" y="108"/>
                    <a:pt x="61" y="105"/>
                    <a:pt x="58" y="104"/>
                  </a:cubicBezTo>
                  <a:cubicBezTo>
                    <a:pt x="58" y="108"/>
                    <a:pt x="55" y="109"/>
                    <a:pt x="54" y="112"/>
                  </a:cubicBezTo>
                  <a:close/>
                  <a:moveTo>
                    <a:pt x="30" y="120"/>
                  </a:moveTo>
                  <a:cubicBezTo>
                    <a:pt x="34" y="120"/>
                    <a:pt x="38" y="120"/>
                    <a:pt x="42" y="120"/>
                  </a:cubicBezTo>
                  <a:cubicBezTo>
                    <a:pt x="42" y="117"/>
                    <a:pt x="42" y="115"/>
                    <a:pt x="42" y="112"/>
                  </a:cubicBezTo>
                  <a:cubicBezTo>
                    <a:pt x="38" y="112"/>
                    <a:pt x="34" y="112"/>
                    <a:pt x="30" y="112"/>
                  </a:cubicBezTo>
                  <a:cubicBezTo>
                    <a:pt x="30" y="115"/>
                    <a:pt x="30" y="117"/>
                    <a:pt x="30" y="120"/>
                  </a:cubicBezTo>
                  <a:close/>
                  <a:moveTo>
                    <a:pt x="66" y="140"/>
                  </a:moveTo>
                  <a:cubicBezTo>
                    <a:pt x="66" y="138"/>
                    <a:pt x="67" y="135"/>
                    <a:pt x="70" y="136"/>
                  </a:cubicBezTo>
                  <a:cubicBezTo>
                    <a:pt x="70" y="131"/>
                    <a:pt x="69" y="127"/>
                    <a:pt x="62" y="128"/>
                  </a:cubicBezTo>
                  <a:cubicBezTo>
                    <a:pt x="63" y="133"/>
                    <a:pt x="61" y="139"/>
                    <a:pt x="66" y="140"/>
                  </a:cubicBezTo>
                  <a:close/>
                  <a:moveTo>
                    <a:pt x="38" y="144"/>
                  </a:moveTo>
                  <a:cubicBezTo>
                    <a:pt x="41" y="144"/>
                    <a:pt x="43" y="144"/>
                    <a:pt x="46" y="144"/>
                  </a:cubicBezTo>
                  <a:cubicBezTo>
                    <a:pt x="46" y="141"/>
                    <a:pt x="46" y="139"/>
                    <a:pt x="46" y="136"/>
                  </a:cubicBezTo>
                  <a:cubicBezTo>
                    <a:pt x="43" y="136"/>
                    <a:pt x="41" y="136"/>
                    <a:pt x="38" y="136"/>
                  </a:cubicBezTo>
                  <a:cubicBezTo>
                    <a:pt x="38" y="139"/>
                    <a:pt x="38" y="141"/>
                    <a:pt x="38" y="144"/>
                  </a:cubicBezTo>
                  <a:close/>
                  <a:moveTo>
                    <a:pt x="74" y="164"/>
                  </a:moveTo>
                  <a:cubicBezTo>
                    <a:pt x="74" y="162"/>
                    <a:pt x="75" y="159"/>
                    <a:pt x="78" y="160"/>
                  </a:cubicBezTo>
                  <a:cubicBezTo>
                    <a:pt x="78" y="155"/>
                    <a:pt x="77" y="151"/>
                    <a:pt x="70" y="152"/>
                  </a:cubicBezTo>
                  <a:cubicBezTo>
                    <a:pt x="71" y="157"/>
                    <a:pt x="69" y="163"/>
                    <a:pt x="74" y="164"/>
                  </a:cubicBezTo>
                  <a:close/>
                  <a:moveTo>
                    <a:pt x="98" y="176"/>
                  </a:moveTo>
                  <a:cubicBezTo>
                    <a:pt x="101" y="176"/>
                    <a:pt x="103" y="176"/>
                    <a:pt x="106" y="176"/>
                  </a:cubicBezTo>
                  <a:cubicBezTo>
                    <a:pt x="106" y="173"/>
                    <a:pt x="106" y="171"/>
                    <a:pt x="106" y="168"/>
                  </a:cubicBezTo>
                  <a:cubicBezTo>
                    <a:pt x="103" y="168"/>
                    <a:pt x="101" y="168"/>
                    <a:pt x="98" y="168"/>
                  </a:cubicBezTo>
                  <a:cubicBezTo>
                    <a:pt x="98" y="171"/>
                    <a:pt x="98" y="173"/>
                    <a:pt x="98" y="176"/>
                  </a:cubicBezTo>
                  <a:close/>
                  <a:moveTo>
                    <a:pt x="74" y="184"/>
                  </a:moveTo>
                  <a:cubicBezTo>
                    <a:pt x="77" y="184"/>
                    <a:pt x="79" y="184"/>
                    <a:pt x="82" y="184"/>
                  </a:cubicBezTo>
                  <a:cubicBezTo>
                    <a:pt x="82" y="181"/>
                    <a:pt x="82" y="179"/>
                    <a:pt x="82" y="176"/>
                  </a:cubicBezTo>
                  <a:cubicBezTo>
                    <a:pt x="79" y="176"/>
                    <a:pt x="77" y="176"/>
                    <a:pt x="74" y="176"/>
                  </a:cubicBezTo>
                  <a:cubicBezTo>
                    <a:pt x="74" y="179"/>
                    <a:pt x="74" y="181"/>
                    <a:pt x="74" y="184"/>
                  </a:cubicBezTo>
                  <a:close/>
                  <a:moveTo>
                    <a:pt x="50" y="184"/>
                  </a:moveTo>
                  <a:cubicBezTo>
                    <a:pt x="50" y="187"/>
                    <a:pt x="50" y="189"/>
                    <a:pt x="50" y="192"/>
                  </a:cubicBezTo>
                  <a:cubicBezTo>
                    <a:pt x="60" y="198"/>
                    <a:pt x="62" y="178"/>
                    <a:pt x="54" y="180"/>
                  </a:cubicBezTo>
                  <a:cubicBezTo>
                    <a:pt x="54" y="182"/>
                    <a:pt x="53" y="185"/>
                    <a:pt x="50" y="184"/>
                  </a:cubicBezTo>
                  <a:close/>
                  <a:moveTo>
                    <a:pt x="106" y="192"/>
                  </a:moveTo>
                  <a:cubicBezTo>
                    <a:pt x="92" y="211"/>
                    <a:pt x="129" y="197"/>
                    <a:pt x="106" y="192"/>
                  </a:cubicBezTo>
                  <a:close/>
                  <a:moveTo>
                    <a:pt x="82" y="208"/>
                  </a:moveTo>
                  <a:cubicBezTo>
                    <a:pt x="85" y="208"/>
                    <a:pt x="87" y="208"/>
                    <a:pt x="90" y="208"/>
                  </a:cubicBezTo>
                  <a:cubicBezTo>
                    <a:pt x="90" y="205"/>
                    <a:pt x="90" y="203"/>
                    <a:pt x="90" y="200"/>
                  </a:cubicBezTo>
                  <a:cubicBezTo>
                    <a:pt x="87" y="200"/>
                    <a:pt x="85" y="200"/>
                    <a:pt x="82" y="200"/>
                  </a:cubicBezTo>
                  <a:cubicBezTo>
                    <a:pt x="82" y="203"/>
                    <a:pt x="82" y="205"/>
                    <a:pt x="82" y="208"/>
                  </a:cubicBezTo>
                  <a:close/>
                  <a:moveTo>
                    <a:pt x="142" y="244"/>
                  </a:moveTo>
                  <a:cubicBezTo>
                    <a:pt x="145" y="244"/>
                    <a:pt x="147" y="244"/>
                    <a:pt x="150" y="244"/>
                  </a:cubicBezTo>
                  <a:cubicBezTo>
                    <a:pt x="150" y="241"/>
                    <a:pt x="150" y="239"/>
                    <a:pt x="150" y="236"/>
                  </a:cubicBezTo>
                  <a:cubicBezTo>
                    <a:pt x="147" y="236"/>
                    <a:pt x="145" y="236"/>
                    <a:pt x="142" y="236"/>
                  </a:cubicBezTo>
                  <a:cubicBezTo>
                    <a:pt x="142" y="239"/>
                    <a:pt x="142" y="241"/>
                    <a:pt x="142" y="244"/>
                  </a:cubicBezTo>
                  <a:close/>
                  <a:moveTo>
                    <a:pt x="118" y="248"/>
                  </a:moveTo>
                  <a:cubicBezTo>
                    <a:pt x="121" y="248"/>
                    <a:pt x="123" y="248"/>
                    <a:pt x="126" y="248"/>
                  </a:cubicBezTo>
                  <a:cubicBezTo>
                    <a:pt x="126" y="245"/>
                    <a:pt x="126" y="243"/>
                    <a:pt x="126" y="240"/>
                  </a:cubicBezTo>
                  <a:cubicBezTo>
                    <a:pt x="123" y="240"/>
                    <a:pt x="121" y="240"/>
                    <a:pt x="118" y="240"/>
                  </a:cubicBezTo>
                  <a:cubicBezTo>
                    <a:pt x="118" y="243"/>
                    <a:pt x="118" y="245"/>
                    <a:pt x="118" y="248"/>
                  </a:cubicBezTo>
                  <a:close/>
                  <a:moveTo>
                    <a:pt x="94" y="256"/>
                  </a:moveTo>
                  <a:cubicBezTo>
                    <a:pt x="97" y="256"/>
                    <a:pt x="99" y="256"/>
                    <a:pt x="102" y="256"/>
                  </a:cubicBezTo>
                  <a:cubicBezTo>
                    <a:pt x="102" y="253"/>
                    <a:pt x="102" y="251"/>
                    <a:pt x="102" y="248"/>
                  </a:cubicBezTo>
                  <a:cubicBezTo>
                    <a:pt x="99" y="248"/>
                    <a:pt x="97" y="248"/>
                    <a:pt x="94" y="248"/>
                  </a:cubicBezTo>
                  <a:cubicBezTo>
                    <a:pt x="94" y="251"/>
                    <a:pt x="94" y="253"/>
                    <a:pt x="94" y="256"/>
                  </a:cubicBezTo>
                  <a:close/>
                  <a:moveTo>
                    <a:pt x="122" y="272"/>
                  </a:moveTo>
                  <a:cubicBezTo>
                    <a:pt x="126" y="272"/>
                    <a:pt x="127" y="275"/>
                    <a:pt x="130" y="276"/>
                  </a:cubicBezTo>
                  <a:cubicBezTo>
                    <a:pt x="130" y="272"/>
                    <a:pt x="133" y="271"/>
                    <a:pt x="134" y="268"/>
                  </a:cubicBezTo>
                  <a:cubicBezTo>
                    <a:pt x="130" y="268"/>
                    <a:pt x="129" y="265"/>
                    <a:pt x="126" y="264"/>
                  </a:cubicBezTo>
                  <a:cubicBezTo>
                    <a:pt x="126" y="268"/>
                    <a:pt x="123" y="269"/>
                    <a:pt x="122" y="272"/>
                  </a:cubicBezTo>
                  <a:close/>
                  <a:moveTo>
                    <a:pt x="178" y="284"/>
                  </a:moveTo>
                  <a:cubicBezTo>
                    <a:pt x="190" y="290"/>
                    <a:pt x="190" y="266"/>
                    <a:pt x="178" y="272"/>
                  </a:cubicBezTo>
                  <a:cubicBezTo>
                    <a:pt x="178" y="276"/>
                    <a:pt x="178" y="280"/>
                    <a:pt x="178" y="284"/>
                  </a:cubicBezTo>
                  <a:close/>
                  <a:moveTo>
                    <a:pt x="154" y="280"/>
                  </a:moveTo>
                  <a:cubicBezTo>
                    <a:pt x="150" y="303"/>
                    <a:pt x="171" y="282"/>
                    <a:pt x="154" y="280"/>
                  </a:cubicBezTo>
                  <a:close/>
                  <a:moveTo>
                    <a:pt x="130" y="296"/>
                  </a:moveTo>
                  <a:cubicBezTo>
                    <a:pt x="134" y="296"/>
                    <a:pt x="135" y="299"/>
                    <a:pt x="138" y="300"/>
                  </a:cubicBezTo>
                  <a:cubicBezTo>
                    <a:pt x="138" y="294"/>
                    <a:pt x="139" y="286"/>
                    <a:pt x="130" y="288"/>
                  </a:cubicBezTo>
                  <a:cubicBezTo>
                    <a:pt x="130" y="291"/>
                    <a:pt x="130" y="293"/>
                    <a:pt x="130" y="296"/>
                  </a:cubicBezTo>
                  <a:close/>
                  <a:moveTo>
                    <a:pt x="106" y="304"/>
                  </a:moveTo>
                  <a:cubicBezTo>
                    <a:pt x="109" y="304"/>
                    <a:pt x="111" y="304"/>
                    <a:pt x="114" y="304"/>
                  </a:cubicBezTo>
                  <a:cubicBezTo>
                    <a:pt x="114" y="301"/>
                    <a:pt x="114" y="299"/>
                    <a:pt x="114" y="296"/>
                  </a:cubicBezTo>
                  <a:cubicBezTo>
                    <a:pt x="111" y="296"/>
                    <a:pt x="109" y="296"/>
                    <a:pt x="106" y="296"/>
                  </a:cubicBezTo>
                  <a:cubicBezTo>
                    <a:pt x="106" y="299"/>
                    <a:pt x="106" y="301"/>
                    <a:pt x="106" y="304"/>
                  </a:cubicBezTo>
                  <a:close/>
                  <a:moveTo>
                    <a:pt x="134" y="320"/>
                  </a:moveTo>
                  <a:cubicBezTo>
                    <a:pt x="137" y="320"/>
                    <a:pt x="139" y="320"/>
                    <a:pt x="142" y="320"/>
                  </a:cubicBezTo>
                  <a:cubicBezTo>
                    <a:pt x="142" y="317"/>
                    <a:pt x="142" y="315"/>
                    <a:pt x="142" y="312"/>
                  </a:cubicBezTo>
                  <a:cubicBezTo>
                    <a:pt x="139" y="312"/>
                    <a:pt x="137" y="312"/>
                    <a:pt x="134" y="312"/>
                  </a:cubicBezTo>
                  <a:cubicBezTo>
                    <a:pt x="134" y="315"/>
                    <a:pt x="134" y="317"/>
                    <a:pt x="134" y="320"/>
                  </a:cubicBezTo>
                  <a:close/>
                  <a:moveTo>
                    <a:pt x="190" y="332"/>
                  </a:moveTo>
                  <a:cubicBezTo>
                    <a:pt x="193" y="332"/>
                    <a:pt x="195" y="332"/>
                    <a:pt x="198" y="332"/>
                  </a:cubicBezTo>
                  <a:cubicBezTo>
                    <a:pt x="198" y="329"/>
                    <a:pt x="198" y="327"/>
                    <a:pt x="198" y="324"/>
                  </a:cubicBezTo>
                  <a:cubicBezTo>
                    <a:pt x="195" y="324"/>
                    <a:pt x="193" y="324"/>
                    <a:pt x="190" y="324"/>
                  </a:cubicBezTo>
                  <a:cubicBezTo>
                    <a:pt x="190" y="327"/>
                    <a:pt x="190" y="329"/>
                    <a:pt x="190" y="332"/>
                  </a:cubicBezTo>
                  <a:close/>
                  <a:moveTo>
                    <a:pt x="166" y="340"/>
                  </a:moveTo>
                  <a:cubicBezTo>
                    <a:pt x="169" y="340"/>
                    <a:pt x="171" y="340"/>
                    <a:pt x="174" y="340"/>
                  </a:cubicBezTo>
                  <a:cubicBezTo>
                    <a:pt x="174" y="336"/>
                    <a:pt x="177" y="335"/>
                    <a:pt x="178" y="332"/>
                  </a:cubicBezTo>
                  <a:cubicBezTo>
                    <a:pt x="173" y="332"/>
                    <a:pt x="172" y="327"/>
                    <a:pt x="166" y="328"/>
                  </a:cubicBezTo>
                  <a:cubicBezTo>
                    <a:pt x="166" y="332"/>
                    <a:pt x="166" y="336"/>
                    <a:pt x="166" y="340"/>
                  </a:cubicBezTo>
                  <a:close/>
                  <a:moveTo>
                    <a:pt x="222" y="348"/>
                  </a:moveTo>
                  <a:cubicBezTo>
                    <a:pt x="225" y="348"/>
                    <a:pt x="227" y="348"/>
                    <a:pt x="230" y="348"/>
                  </a:cubicBezTo>
                  <a:cubicBezTo>
                    <a:pt x="230" y="345"/>
                    <a:pt x="230" y="343"/>
                    <a:pt x="230" y="340"/>
                  </a:cubicBezTo>
                  <a:cubicBezTo>
                    <a:pt x="227" y="340"/>
                    <a:pt x="225" y="340"/>
                    <a:pt x="222" y="340"/>
                  </a:cubicBezTo>
                  <a:cubicBezTo>
                    <a:pt x="222" y="343"/>
                    <a:pt x="222" y="345"/>
                    <a:pt x="222" y="348"/>
                  </a:cubicBezTo>
                  <a:close/>
                  <a:moveTo>
                    <a:pt x="198" y="344"/>
                  </a:moveTo>
                  <a:cubicBezTo>
                    <a:pt x="194" y="367"/>
                    <a:pt x="215" y="346"/>
                    <a:pt x="198" y="344"/>
                  </a:cubicBezTo>
                  <a:close/>
                  <a:moveTo>
                    <a:pt x="174" y="360"/>
                  </a:moveTo>
                  <a:cubicBezTo>
                    <a:pt x="177" y="360"/>
                    <a:pt x="179" y="360"/>
                    <a:pt x="182" y="360"/>
                  </a:cubicBezTo>
                  <a:cubicBezTo>
                    <a:pt x="182" y="357"/>
                    <a:pt x="182" y="355"/>
                    <a:pt x="182" y="352"/>
                  </a:cubicBezTo>
                  <a:cubicBezTo>
                    <a:pt x="179" y="352"/>
                    <a:pt x="177" y="352"/>
                    <a:pt x="174" y="352"/>
                  </a:cubicBezTo>
                  <a:cubicBezTo>
                    <a:pt x="174" y="355"/>
                    <a:pt x="174" y="357"/>
                    <a:pt x="174" y="360"/>
                  </a:cubicBezTo>
                  <a:close/>
                  <a:moveTo>
                    <a:pt x="226" y="372"/>
                  </a:moveTo>
                  <a:cubicBezTo>
                    <a:pt x="230" y="372"/>
                    <a:pt x="234" y="372"/>
                    <a:pt x="238" y="372"/>
                  </a:cubicBezTo>
                  <a:cubicBezTo>
                    <a:pt x="238" y="369"/>
                    <a:pt x="238" y="367"/>
                    <a:pt x="238" y="364"/>
                  </a:cubicBezTo>
                  <a:cubicBezTo>
                    <a:pt x="234" y="364"/>
                    <a:pt x="230" y="364"/>
                    <a:pt x="226" y="364"/>
                  </a:cubicBezTo>
                  <a:cubicBezTo>
                    <a:pt x="226" y="367"/>
                    <a:pt x="226" y="369"/>
                    <a:pt x="226" y="372"/>
                  </a:cubicBezTo>
                  <a:close/>
                  <a:moveTo>
                    <a:pt x="206" y="368"/>
                  </a:moveTo>
                  <a:cubicBezTo>
                    <a:pt x="194" y="381"/>
                    <a:pt x="221" y="380"/>
                    <a:pt x="206" y="368"/>
                  </a:cubicBezTo>
                  <a:close/>
                  <a:moveTo>
                    <a:pt x="190" y="380"/>
                  </a:moveTo>
                  <a:cubicBezTo>
                    <a:pt x="177" y="368"/>
                    <a:pt x="178" y="395"/>
                    <a:pt x="190" y="380"/>
                  </a:cubicBezTo>
                  <a:close/>
                  <a:moveTo>
                    <a:pt x="234" y="396"/>
                  </a:moveTo>
                  <a:cubicBezTo>
                    <a:pt x="237" y="396"/>
                    <a:pt x="239" y="396"/>
                    <a:pt x="242" y="396"/>
                  </a:cubicBezTo>
                  <a:cubicBezTo>
                    <a:pt x="242" y="393"/>
                    <a:pt x="242" y="391"/>
                    <a:pt x="242" y="388"/>
                  </a:cubicBezTo>
                  <a:cubicBezTo>
                    <a:pt x="239" y="388"/>
                    <a:pt x="237" y="388"/>
                    <a:pt x="234" y="388"/>
                  </a:cubicBezTo>
                  <a:cubicBezTo>
                    <a:pt x="234" y="391"/>
                    <a:pt x="234" y="393"/>
                    <a:pt x="234" y="396"/>
                  </a:cubicBezTo>
                  <a:close/>
                  <a:moveTo>
                    <a:pt x="210" y="404"/>
                  </a:moveTo>
                  <a:cubicBezTo>
                    <a:pt x="213" y="404"/>
                    <a:pt x="215" y="404"/>
                    <a:pt x="218" y="404"/>
                  </a:cubicBezTo>
                  <a:cubicBezTo>
                    <a:pt x="218" y="401"/>
                    <a:pt x="218" y="399"/>
                    <a:pt x="218" y="396"/>
                  </a:cubicBezTo>
                  <a:cubicBezTo>
                    <a:pt x="215" y="396"/>
                    <a:pt x="213" y="396"/>
                    <a:pt x="210" y="396"/>
                  </a:cubicBezTo>
                  <a:cubicBezTo>
                    <a:pt x="210" y="399"/>
                    <a:pt x="210" y="401"/>
                    <a:pt x="210" y="404"/>
                  </a:cubicBezTo>
                  <a:close/>
                  <a:moveTo>
                    <a:pt x="238" y="420"/>
                  </a:moveTo>
                  <a:cubicBezTo>
                    <a:pt x="245" y="420"/>
                    <a:pt x="248" y="417"/>
                    <a:pt x="250" y="412"/>
                  </a:cubicBezTo>
                  <a:cubicBezTo>
                    <a:pt x="244" y="412"/>
                    <a:pt x="236" y="411"/>
                    <a:pt x="238" y="420"/>
                  </a:cubicBezTo>
                  <a:close/>
                  <a:moveTo>
                    <a:pt x="218" y="416"/>
                  </a:moveTo>
                  <a:cubicBezTo>
                    <a:pt x="204" y="435"/>
                    <a:pt x="241" y="421"/>
                    <a:pt x="218" y="416"/>
                  </a:cubicBezTo>
                  <a:close/>
                  <a:moveTo>
                    <a:pt x="246" y="444"/>
                  </a:moveTo>
                  <a:cubicBezTo>
                    <a:pt x="249" y="444"/>
                    <a:pt x="251" y="444"/>
                    <a:pt x="254" y="444"/>
                  </a:cubicBezTo>
                  <a:cubicBezTo>
                    <a:pt x="254" y="441"/>
                    <a:pt x="254" y="439"/>
                    <a:pt x="254" y="436"/>
                  </a:cubicBezTo>
                  <a:cubicBezTo>
                    <a:pt x="251" y="436"/>
                    <a:pt x="249" y="436"/>
                    <a:pt x="246" y="436"/>
                  </a:cubicBezTo>
                  <a:cubicBezTo>
                    <a:pt x="246" y="439"/>
                    <a:pt x="246" y="441"/>
                    <a:pt x="246" y="4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17"/>
            <p:cNvSpPr>
              <a:spLocks noEditPoints="1"/>
            </p:cNvSpPr>
            <p:nvPr/>
          </p:nvSpPr>
          <p:spPr bwMode="auto">
            <a:xfrm>
              <a:off x="5335588" y="4303313"/>
              <a:ext cx="141288" cy="225425"/>
            </a:xfrm>
            <a:custGeom>
              <a:avLst/>
              <a:gdLst>
                <a:gd name="T0" fmla="*/ 194 w 220"/>
                <a:gd name="T1" fmla="*/ 30 h 351"/>
                <a:gd name="T2" fmla="*/ 178 w 220"/>
                <a:gd name="T3" fmla="*/ 58 h 351"/>
                <a:gd name="T4" fmla="*/ 162 w 220"/>
                <a:gd name="T5" fmla="*/ 86 h 351"/>
                <a:gd name="T6" fmla="*/ 142 w 220"/>
                <a:gd name="T7" fmla="*/ 118 h 351"/>
                <a:gd name="T8" fmla="*/ 126 w 220"/>
                <a:gd name="T9" fmla="*/ 146 h 351"/>
                <a:gd name="T10" fmla="*/ 90 w 220"/>
                <a:gd name="T11" fmla="*/ 206 h 351"/>
                <a:gd name="T12" fmla="*/ 74 w 220"/>
                <a:gd name="T13" fmla="*/ 238 h 351"/>
                <a:gd name="T14" fmla="*/ 38 w 220"/>
                <a:gd name="T15" fmla="*/ 298 h 351"/>
                <a:gd name="T16" fmla="*/ 22 w 220"/>
                <a:gd name="T17" fmla="*/ 350 h 351"/>
                <a:gd name="T18" fmla="*/ 26 w 220"/>
                <a:gd name="T19" fmla="*/ 314 h 351"/>
                <a:gd name="T20" fmla="*/ 78 w 220"/>
                <a:gd name="T21" fmla="*/ 122 h 351"/>
                <a:gd name="T22" fmla="*/ 94 w 220"/>
                <a:gd name="T23" fmla="*/ 94 h 351"/>
                <a:gd name="T24" fmla="*/ 162 w 220"/>
                <a:gd name="T25" fmla="*/ 34 h 351"/>
                <a:gd name="T26" fmla="*/ 174 w 220"/>
                <a:gd name="T27" fmla="*/ 22 h 351"/>
                <a:gd name="T28" fmla="*/ 126 w 220"/>
                <a:gd name="T29" fmla="*/ 78 h 351"/>
                <a:gd name="T30" fmla="*/ 130 w 220"/>
                <a:gd name="T31" fmla="*/ 70 h 351"/>
                <a:gd name="T32" fmla="*/ 138 w 220"/>
                <a:gd name="T33" fmla="*/ 102 h 351"/>
                <a:gd name="T34" fmla="*/ 146 w 220"/>
                <a:gd name="T35" fmla="*/ 94 h 351"/>
                <a:gd name="T36" fmla="*/ 138 w 220"/>
                <a:gd name="T37" fmla="*/ 102 h 351"/>
                <a:gd name="T38" fmla="*/ 122 w 220"/>
                <a:gd name="T39" fmla="*/ 110 h 351"/>
                <a:gd name="T40" fmla="*/ 114 w 220"/>
                <a:gd name="T41" fmla="*/ 102 h 351"/>
                <a:gd name="T42" fmla="*/ 130 w 220"/>
                <a:gd name="T43" fmla="*/ 134 h 351"/>
                <a:gd name="T44" fmla="*/ 130 w 220"/>
                <a:gd name="T45" fmla="*/ 134 h 351"/>
                <a:gd name="T46" fmla="*/ 106 w 220"/>
                <a:gd name="T47" fmla="*/ 138 h 351"/>
                <a:gd name="T48" fmla="*/ 94 w 220"/>
                <a:gd name="T49" fmla="*/ 130 h 351"/>
                <a:gd name="T50" fmla="*/ 114 w 220"/>
                <a:gd name="T51" fmla="*/ 154 h 351"/>
                <a:gd name="T52" fmla="*/ 114 w 220"/>
                <a:gd name="T53" fmla="*/ 154 h 351"/>
                <a:gd name="T54" fmla="*/ 62 w 220"/>
                <a:gd name="T55" fmla="*/ 174 h 351"/>
                <a:gd name="T56" fmla="*/ 54 w 220"/>
                <a:gd name="T57" fmla="*/ 166 h 351"/>
                <a:gd name="T58" fmla="*/ 86 w 220"/>
                <a:gd name="T59" fmla="*/ 182 h 351"/>
                <a:gd name="T60" fmla="*/ 62 w 220"/>
                <a:gd name="T61" fmla="*/ 198 h 351"/>
                <a:gd name="T62" fmla="*/ 70 w 220"/>
                <a:gd name="T63" fmla="*/ 190 h 351"/>
                <a:gd name="T64" fmla="*/ 62 w 220"/>
                <a:gd name="T65" fmla="*/ 198 h 351"/>
                <a:gd name="T66" fmla="*/ 46 w 220"/>
                <a:gd name="T67" fmla="*/ 194 h 351"/>
                <a:gd name="T68" fmla="*/ 46 w 220"/>
                <a:gd name="T69" fmla="*/ 206 h 351"/>
                <a:gd name="T70" fmla="*/ 70 w 220"/>
                <a:gd name="T71" fmla="*/ 214 h 351"/>
                <a:gd name="T72" fmla="*/ 54 w 220"/>
                <a:gd name="T73" fmla="*/ 230 h 351"/>
                <a:gd name="T74" fmla="*/ 42 w 220"/>
                <a:gd name="T75" fmla="*/ 226 h 351"/>
                <a:gd name="T76" fmla="*/ 50 w 220"/>
                <a:gd name="T77" fmla="*/ 242 h 351"/>
                <a:gd name="T78" fmla="*/ 38 w 220"/>
                <a:gd name="T79" fmla="*/ 254 h 351"/>
                <a:gd name="T80" fmla="*/ 38 w 220"/>
                <a:gd name="T81" fmla="*/ 254 h 351"/>
                <a:gd name="T82" fmla="*/ 34 w 220"/>
                <a:gd name="T83" fmla="*/ 27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351">
                  <a:moveTo>
                    <a:pt x="218" y="10"/>
                  </a:moveTo>
                  <a:cubicBezTo>
                    <a:pt x="220" y="33"/>
                    <a:pt x="202" y="27"/>
                    <a:pt x="194" y="30"/>
                  </a:cubicBezTo>
                  <a:cubicBezTo>
                    <a:pt x="198" y="45"/>
                    <a:pt x="203" y="40"/>
                    <a:pt x="198" y="58"/>
                  </a:cubicBezTo>
                  <a:cubicBezTo>
                    <a:pt x="191" y="58"/>
                    <a:pt x="185" y="58"/>
                    <a:pt x="178" y="58"/>
                  </a:cubicBezTo>
                  <a:cubicBezTo>
                    <a:pt x="179" y="72"/>
                    <a:pt x="189" y="68"/>
                    <a:pt x="182" y="82"/>
                  </a:cubicBezTo>
                  <a:cubicBezTo>
                    <a:pt x="177" y="85"/>
                    <a:pt x="171" y="87"/>
                    <a:pt x="162" y="86"/>
                  </a:cubicBezTo>
                  <a:cubicBezTo>
                    <a:pt x="162" y="97"/>
                    <a:pt x="162" y="107"/>
                    <a:pt x="162" y="118"/>
                  </a:cubicBezTo>
                  <a:cubicBezTo>
                    <a:pt x="149" y="120"/>
                    <a:pt x="150" y="110"/>
                    <a:pt x="142" y="118"/>
                  </a:cubicBezTo>
                  <a:cubicBezTo>
                    <a:pt x="146" y="131"/>
                    <a:pt x="154" y="136"/>
                    <a:pt x="146" y="150"/>
                  </a:cubicBezTo>
                  <a:cubicBezTo>
                    <a:pt x="135" y="153"/>
                    <a:pt x="136" y="144"/>
                    <a:pt x="126" y="146"/>
                  </a:cubicBezTo>
                  <a:cubicBezTo>
                    <a:pt x="140" y="179"/>
                    <a:pt x="101" y="168"/>
                    <a:pt x="110" y="206"/>
                  </a:cubicBezTo>
                  <a:cubicBezTo>
                    <a:pt x="103" y="206"/>
                    <a:pt x="97" y="206"/>
                    <a:pt x="90" y="206"/>
                  </a:cubicBezTo>
                  <a:cubicBezTo>
                    <a:pt x="87" y="218"/>
                    <a:pt x="97" y="218"/>
                    <a:pt x="94" y="230"/>
                  </a:cubicBezTo>
                  <a:cubicBezTo>
                    <a:pt x="86" y="232"/>
                    <a:pt x="84" y="239"/>
                    <a:pt x="74" y="238"/>
                  </a:cubicBezTo>
                  <a:cubicBezTo>
                    <a:pt x="74" y="253"/>
                    <a:pt x="77" y="270"/>
                    <a:pt x="58" y="266"/>
                  </a:cubicBezTo>
                  <a:cubicBezTo>
                    <a:pt x="60" y="285"/>
                    <a:pt x="55" y="297"/>
                    <a:pt x="38" y="298"/>
                  </a:cubicBezTo>
                  <a:cubicBezTo>
                    <a:pt x="35" y="310"/>
                    <a:pt x="45" y="310"/>
                    <a:pt x="42" y="322"/>
                  </a:cubicBezTo>
                  <a:cubicBezTo>
                    <a:pt x="24" y="328"/>
                    <a:pt x="15" y="326"/>
                    <a:pt x="22" y="350"/>
                  </a:cubicBezTo>
                  <a:cubicBezTo>
                    <a:pt x="9" y="351"/>
                    <a:pt x="15" y="333"/>
                    <a:pt x="10" y="326"/>
                  </a:cubicBezTo>
                  <a:cubicBezTo>
                    <a:pt x="15" y="322"/>
                    <a:pt x="18" y="315"/>
                    <a:pt x="26" y="314"/>
                  </a:cubicBezTo>
                  <a:cubicBezTo>
                    <a:pt x="0" y="263"/>
                    <a:pt x="23" y="157"/>
                    <a:pt x="82" y="142"/>
                  </a:cubicBezTo>
                  <a:cubicBezTo>
                    <a:pt x="79" y="137"/>
                    <a:pt x="77" y="131"/>
                    <a:pt x="78" y="122"/>
                  </a:cubicBezTo>
                  <a:cubicBezTo>
                    <a:pt x="83" y="118"/>
                    <a:pt x="93" y="118"/>
                    <a:pt x="98" y="114"/>
                  </a:cubicBezTo>
                  <a:cubicBezTo>
                    <a:pt x="101" y="103"/>
                    <a:pt x="92" y="104"/>
                    <a:pt x="94" y="94"/>
                  </a:cubicBezTo>
                  <a:cubicBezTo>
                    <a:pt x="104" y="85"/>
                    <a:pt x="125" y="87"/>
                    <a:pt x="118" y="62"/>
                  </a:cubicBezTo>
                  <a:cubicBezTo>
                    <a:pt x="139" y="59"/>
                    <a:pt x="156" y="52"/>
                    <a:pt x="162" y="34"/>
                  </a:cubicBezTo>
                  <a:cubicBezTo>
                    <a:pt x="171" y="32"/>
                    <a:pt x="168" y="42"/>
                    <a:pt x="174" y="42"/>
                  </a:cubicBezTo>
                  <a:cubicBezTo>
                    <a:pt x="186" y="39"/>
                    <a:pt x="172" y="29"/>
                    <a:pt x="174" y="22"/>
                  </a:cubicBezTo>
                  <a:cubicBezTo>
                    <a:pt x="189" y="19"/>
                    <a:pt x="203" y="0"/>
                    <a:pt x="218" y="10"/>
                  </a:cubicBezTo>
                  <a:close/>
                  <a:moveTo>
                    <a:pt x="126" y="78"/>
                  </a:moveTo>
                  <a:cubicBezTo>
                    <a:pt x="132" y="78"/>
                    <a:pt x="140" y="79"/>
                    <a:pt x="138" y="70"/>
                  </a:cubicBezTo>
                  <a:cubicBezTo>
                    <a:pt x="135" y="70"/>
                    <a:pt x="133" y="70"/>
                    <a:pt x="130" y="70"/>
                  </a:cubicBezTo>
                  <a:cubicBezTo>
                    <a:pt x="130" y="74"/>
                    <a:pt x="127" y="75"/>
                    <a:pt x="126" y="78"/>
                  </a:cubicBezTo>
                  <a:close/>
                  <a:moveTo>
                    <a:pt x="138" y="102"/>
                  </a:moveTo>
                  <a:cubicBezTo>
                    <a:pt x="141" y="102"/>
                    <a:pt x="143" y="102"/>
                    <a:pt x="146" y="102"/>
                  </a:cubicBezTo>
                  <a:cubicBezTo>
                    <a:pt x="146" y="99"/>
                    <a:pt x="146" y="97"/>
                    <a:pt x="146" y="94"/>
                  </a:cubicBezTo>
                  <a:cubicBezTo>
                    <a:pt x="143" y="94"/>
                    <a:pt x="141" y="94"/>
                    <a:pt x="138" y="94"/>
                  </a:cubicBezTo>
                  <a:cubicBezTo>
                    <a:pt x="138" y="97"/>
                    <a:pt x="138" y="99"/>
                    <a:pt x="138" y="102"/>
                  </a:cubicBezTo>
                  <a:close/>
                  <a:moveTo>
                    <a:pt x="114" y="110"/>
                  </a:moveTo>
                  <a:cubicBezTo>
                    <a:pt x="117" y="110"/>
                    <a:pt x="119" y="110"/>
                    <a:pt x="122" y="110"/>
                  </a:cubicBezTo>
                  <a:cubicBezTo>
                    <a:pt x="122" y="107"/>
                    <a:pt x="122" y="105"/>
                    <a:pt x="122" y="102"/>
                  </a:cubicBezTo>
                  <a:cubicBezTo>
                    <a:pt x="119" y="102"/>
                    <a:pt x="117" y="102"/>
                    <a:pt x="114" y="102"/>
                  </a:cubicBezTo>
                  <a:cubicBezTo>
                    <a:pt x="114" y="105"/>
                    <a:pt x="114" y="107"/>
                    <a:pt x="114" y="110"/>
                  </a:cubicBezTo>
                  <a:close/>
                  <a:moveTo>
                    <a:pt x="130" y="134"/>
                  </a:moveTo>
                  <a:cubicBezTo>
                    <a:pt x="130" y="131"/>
                    <a:pt x="130" y="129"/>
                    <a:pt x="130" y="126"/>
                  </a:cubicBezTo>
                  <a:cubicBezTo>
                    <a:pt x="123" y="113"/>
                    <a:pt x="110" y="138"/>
                    <a:pt x="130" y="134"/>
                  </a:cubicBezTo>
                  <a:close/>
                  <a:moveTo>
                    <a:pt x="94" y="138"/>
                  </a:moveTo>
                  <a:cubicBezTo>
                    <a:pt x="98" y="138"/>
                    <a:pt x="102" y="138"/>
                    <a:pt x="106" y="138"/>
                  </a:cubicBezTo>
                  <a:cubicBezTo>
                    <a:pt x="106" y="135"/>
                    <a:pt x="106" y="133"/>
                    <a:pt x="106" y="130"/>
                  </a:cubicBezTo>
                  <a:cubicBezTo>
                    <a:pt x="102" y="130"/>
                    <a:pt x="98" y="130"/>
                    <a:pt x="94" y="130"/>
                  </a:cubicBezTo>
                  <a:cubicBezTo>
                    <a:pt x="94" y="133"/>
                    <a:pt x="94" y="135"/>
                    <a:pt x="94" y="138"/>
                  </a:cubicBezTo>
                  <a:close/>
                  <a:moveTo>
                    <a:pt x="114" y="154"/>
                  </a:moveTo>
                  <a:cubicBezTo>
                    <a:pt x="110" y="151"/>
                    <a:pt x="103" y="156"/>
                    <a:pt x="102" y="158"/>
                  </a:cubicBezTo>
                  <a:cubicBezTo>
                    <a:pt x="96" y="173"/>
                    <a:pt x="122" y="161"/>
                    <a:pt x="114" y="154"/>
                  </a:cubicBezTo>
                  <a:close/>
                  <a:moveTo>
                    <a:pt x="54" y="174"/>
                  </a:moveTo>
                  <a:cubicBezTo>
                    <a:pt x="57" y="174"/>
                    <a:pt x="59" y="174"/>
                    <a:pt x="62" y="174"/>
                  </a:cubicBezTo>
                  <a:cubicBezTo>
                    <a:pt x="62" y="171"/>
                    <a:pt x="62" y="169"/>
                    <a:pt x="62" y="166"/>
                  </a:cubicBezTo>
                  <a:cubicBezTo>
                    <a:pt x="59" y="166"/>
                    <a:pt x="57" y="166"/>
                    <a:pt x="54" y="166"/>
                  </a:cubicBezTo>
                  <a:cubicBezTo>
                    <a:pt x="54" y="169"/>
                    <a:pt x="54" y="171"/>
                    <a:pt x="54" y="174"/>
                  </a:cubicBezTo>
                  <a:close/>
                  <a:moveTo>
                    <a:pt x="86" y="182"/>
                  </a:moveTo>
                  <a:cubicBezTo>
                    <a:pt x="83" y="206"/>
                    <a:pt x="104" y="185"/>
                    <a:pt x="86" y="182"/>
                  </a:cubicBezTo>
                  <a:close/>
                  <a:moveTo>
                    <a:pt x="62" y="198"/>
                  </a:moveTo>
                  <a:cubicBezTo>
                    <a:pt x="65" y="198"/>
                    <a:pt x="67" y="198"/>
                    <a:pt x="70" y="198"/>
                  </a:cubicBezTo>
                  <a:cubicBezTo>
                    <a:pt x="70" y="195"/>
                    <a:pt x="70" y="193"/>
                    <a:pt x="70" y="190"/>
                  </a:cubicBezTo>
                  <a:cubicBezTo>
                    <a:pt x="67" y="190"/>
                    <a:pt x="65" y="190"/>
                    <a:pt x="62" y="190"/>
                  </a:cubicBezTo>
                  <a:cubicBezTo>
                    <a:pt x="62" y="193"/>
                    <a:pt x="62" y="195"/>
                    <a:pt x="62" y="198"/>
                  </a:cubicBezTo>
                  <a:close/>
                  <a:moveTo>
                    <a:pt x="46" y="206"/>
                  </a:moveTo>
                  <a:cubicBezTo>
                    <a:pt x="46" y="202"/>
                    <a:pt x="46" y="198"/>
                    <a:pt x="46" y="194"/>
                  </a:cubicBezTo>
                  <a:cubicBezTo>
                    <a:pt x="42" y="194"/>
                    <a:pt x="38" y="194"/>
                    <a:pt x="34" y="194"/>
                  </a:cubicBezTo>
                  <a:cubicBezTo>
                    <a:pt x="33" y="203"/>
                    <a:pt x="37" y="207"/>
                    <a:pt x="46" y="206"/>
                  </a:cubicBezTo>
                  <a:close/>
                  <a:moveTo>
                    <a:pt x="70" y="214"/>
                  </a:moveTo>
                  <a:cubicBezTo>
                    <a:pt x="56" y="233"/>
                    <a:pt x="93" y="219"/>
                    <a:pt x="70" y="214"/>
                  </a:cubicBezTo>
                  <a:close/>
                  <a:moveTo>
                    <a:pt x="42" y="226"/>
                  </a:moveTo>
                  <a:cubicBezTo>
                    <a:pt x="47" y="226"/>
                    <a:pt x="48" y="231"/>
                    <a:pt x="54" y="230"/>
                  </a:cubicBezTo>
                  <a:cubicBezTo>
                    <a:pt x="54" y="223"/>
                    <a:pt x="51" y="220"/>
                    <a:pt x="46" y="218"/>
                  </a:cubicBezTo>
                  <a:cubicBezTo>
                    <a:pt x="46" y="222"/>
                    <a:pt x="43" y="223"/>
                    <a:pt x="42" y="226"/>
                  </a:cubicBezTo>
                  <a:close/>
                  <a:moveTo>
                    <a:pt x="50" y="254"/>
                  </a:moveTo>
                  <a:cubicBezTo>
                    <a:pt x="62" y="260"/>
                    <a:pt x="62" y="236"/>
                    <a:pt x="50" y="242"/>
                  </a:cubicBezTo>
                  <a:cubicBezTo>
                    <a:pt x="50" y="246"/>
                    <a:pt x="50" y="250"/>
                    <a:pt x="50" y="254"/>
                  </a:cubicBezTo>
                  <a:close/>
                  <a:moveTo>
                    <a:pt x="38" y="254"/>
                  </a:moveTo>
                  <a:cubicBezTo>
                    <a:pt x="37" y="251"/>
                    <a:pt x="27" y="249"/>
                    <a:pt x="26" y="254"/>
                  </a:cubicBezTo>
                  <a:cubicBezTo>
                    <a:pt x="23" y="263"/>
                    <a:pt x="42" y="263"/>
                    <a:pt x="38" y="254"/>
                  </a:cubicBezTo>
                  <a:close/>
                  <a:moveTo>
                    <a:pt x="42" y="286"/>
                  </a:moveTo>
                  <a:cubicBezTo>
                    <a:pt x="43" y="277"/>
                    <a:pt x="41" y="271"/>
                    <a:pt x="34" y="270"/>
                  </a:cubicBezTo>
                  <a:cubicBezTo>
                    <a:pt x="28" y="276"/>
                    <a:pt x="30" y="288"/>
                    <a:pt x="42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18"/>
            <p:cNvSpPr>
              <a:spLocks noEditPoints="1"/>
            </p:cNvSpPr>
            <p:nvPr/>
          </p:nvSpPr>
          <p:spPr bwMode="auto">
            <a:xfrm>
              <a:off x="6561138" y="4330300"/>
              <a:ext cx="236538" cy="357188"/>
            </a:xfrm>
            <a:custGeom>
              <a:avLst/>
              <a:gdLst>
                <a:gd name="T0" fmla="*/ 88 w 368"/>
                <a:gd name="T1" fmla="*/ 72 h 557"/>
                <a:gd name="T2" fmla="*/ 176 w 368"/>
                <a:gd name="T3" fmla="*/ 128 h 557"/>
                <a:gd name="T4" fmla="*/ 236 w 368"/>
                <a:gd name="T5" fmla="*/ 232 h 557"/>
                <a:gd name="T6" fmla="*/ 280 w 368"/>
                <a:gd name="T7" fmla="*/ 300 h 557"/>
                <a:gd name="T8" fmla="*/ 356 w 368"/>
                <a:gd name="T9" fmla="*/ 512 h 557"/>
                <a:gd name="T10" fmla="*/ 312 w 368"/>
                <a:gd name="T11" fmla="*/ 488 h 557"/>
                <a:gd name="T12" fmla="*/ 236 w 368"/>
                <a:gd name="T13" fmla="*/ 388 h 557"/>
                <a:gd name="T14" fmla="*/ 164 w 368"/>
                <a:gd name="T15" fmla="*/ 304 h 557"/>
                <a:gd name="T16" fmla="*/ 76 w 368"/>
                <a:gd name="T17" fmla="*/ 176 h 557"/>
                <a:gd name="T18" fmla="*/ 0 w 368"/>
                <a:gd name="T19" fmla="*/ 32 h 557"/>
                <a:gd name="T20" fmla="*/ 40 w 368"/>
                <a:gd name="T21" fmla="*/ 52 h 557"/>
                <a:gd name="T22" fmla="*/ 72 w 368"/>
                <a:gd name="T23" fmla="*/ 72 h 557"/>
                <a:gd name="T24" fmla="*/ 52 w 368"/>
                <a:gd name="T25" fmla="*/ 80 h 557"/>
                <a:gd name="T26" fmla="*/ 96 w 368"/>
                <a:gd name="T27" fmla="*/ 88 h 557"/>
                <a:gd name="T28" fmla="*/ 128 w 368"/>
                <a:gd name="T29" fmla="*/ 116 h 557"/>
                <a:gd name="T30" fmla="*/ 52 w 368"/>
                <a:gd name="T31" fmla="*/ 124 h 557"/>
                <a:gd name="T32" fmla="*/ 140 w 368"/>
                <a:gd name="T33" fmla="*/ 128 h 557"/>
                <a:gd name="T34" fmla="*/ 88 w 368"/>
                <a:gd name="T35" fmla="*/ 140 h 557"/>
                <a:gd name="T36" fmla="*/ 116 w 368"/>
                <a:gd name="T37" fmla="*/ 160 h 557"/>
                <a:gd name="T38" fmla="*/ 108 w 368"/>
                <a:gd name="T39" fmla="*/ 192 h 557"/>
                <a:gd name="T40" fmla="*/ 200 w 368"/>
                <a:gd name="T41" fmla="*/ 188 h 557"/>
                <a:gd name="T42" fmla="*/ 184 w 368"/>
                <a:gd name="T43" fmla="*/ 216 h 557"/>
                <a:gd name="T44" fmla="*/ 188 w 368"/>
                <a:gd name="T45" fmla="*/ 248 h 557"/>
                <a:gd name="T46" fmla="*/ 188 w 368"/>
                <a:gd name="T47" fmla="*/ 248 h 557"/>
                <a:gd name="T48" fmla="*/ 172 w 368"/>
                <a:gd name="T49" fmla="*/ 272 h 557"/>
                <a:gd name="T50" fmla="*/ 252 w 368"/>
                <a:gd name="T51" fmla="*/ 272 h 557"/>
                <a:gd name="T52" fmla="*/ 156 w 368"/>
                <a:gd name="T53" fmla="*/ 276 h 557"/>
                <a:gd name="T54" fmla="*/ 264 w 368"/>
                <a:gd name="T55" fmla="*/ 308 h 557"/>
                <a:gd name="T56" fmla="*/ 208 w 368"/>
                <a:gd name="T57" fmla="*/ 320 h 557"/>
                <a:gd name="T58" fmla="*/ 208 w 368"/>
                <a:gd name="T59" fmla="*/ 320 h 557"/>
                <a:gd name="T60" fmla="*/ 288 w 368"/>
                <a:gd name="T61" fmla="*/ 316 h 557"/>
                <a:gd name="T62" fmla="*/ 192 w 368"/>
                <a:gd name="T63" fmla="*/ 320 h 557"/>
                <a:gd name="T64" fmla="*/ 224 w 368"/>
                <a:gd name="T65" fmla="*/ 344 h 557"/>
                <a:gd name="T66" fmla="*/ 292 w 368"/>
                <a:gd name="T67" fmla="*/ 348 h 557"/>
                <a:gd name="T68" fmla="*/ 292 w 368"/>
                <a:gd name="T69" fmla="*/ 348 h 557"/>
                <a:gd name="T70" fmla="*/ 268 w 368"/>
                <a:gd name="T71" fmla="*/ 348 h 557"/>
                <a:gd name="T72" fmla="*/ 252 w 368"/>
                <a:gd name="T73" fmla="*/ 352 h 557"/>
                <a:gd name="T74" fmla="*/ 228 w 368"/>
                <a:gd name="T75" fmla="*/ 368 h 557"/>
                <a:gd name="T76" fmla="*/ 308 w 368"/>
                <a:gd name="T77" fmla="*/ 368 h 557"/>
                <a:gd name="T78" fmla="*/ 280 w 368"/>
                <a:gd name="T79" fmla="*/ 380 h 557"/>
                <a:gd name="T80" fmla="*/ 252 w 368"/>
                <a:gd name="T81" fmla="*/ 384 h 557"/>
                <a:gd name="T82" fmla="*/ 252 w 368"/>
                <a:gd name="T83" fmla="*/ 384 h 557"/>
                <a:gd name="T84" fmla="*/ 256 w 368"/>
                <a:gd name="T85" fmla="*/ 408 h 557"/>
                <a:gd name="T86" fmla="*/ 312 w 368"/>
                <a:gd name="T87" fmla="*/ 420 h 557"/>
                <a:gd name="T88" fmla="*/ 312 w 368"/>
                <a:gd name="T89" fmla="*/ 420 h 557"/>
                <a:gd name="T90" fmla="*/ 292 w 368"/>
                <a:gd name="T91" fmla="*/ 444 h 557"/>
                <a:gd name="T92" fmla="*/ 332 w 368"/>
                <a:gd name="T93" fmla="*/ 460 h 557"/>
                <a:gd name="T94" fmla="*/ 300 w 368"/>
                <a:gd name="T95" fmla="*/ 464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8" h="557">
                  <a:moveTo>
                    <a:pt x="64" y="36"/>
                  </a:moveTo>
                  <a:cubicBezTo>
                    <a:pt x="66" y="46"/>
                    <a:pt x="57" y="45"/>
                    <a:pt x="60" y="56"/>
                  </a:cubicBezTo>
                  <a:cubicBezTo>
                    <a:pt x="73" y="46"/>
                    <a:pt x="76" y="51"/>
                    <a:pt x="92" y="56"/>
                  </a:cubicBezTo>
                  <a:cubicBezTo>
                    <a:pt x="89" y="60"/>
                    <a:pt x="88" y="65"/>
                    <a:pt x="88" y="72"/>
                  </a:cubicBezTo>
                  <a:cubicBezTo>
                    <a:pt x="99" y="75"/>
                    <a:pt x="98" y="66"/>
                    <a:pt x="108" y="68"/>
                  </a:cubicBezTo>
                  <a:cubicBezTo>
                    <a:pt x="112" y="76"/>
                    <a:pt x="120" y="80"/>
                    <a:pt x="120" y="92"/>
                  </a:cubicBezTo>
                  <a:cubicBezTo>
                    <a:pt x="148" y="91"/>
                    <a:pt x="154" y="111"/>
                    <a:pt x="160" y="132"/>
                  </a:cubicBezTo>
                  <a:cubicBezTo>
                    <a:pt x="167" y="133"/>
                    <a:pt x="168" y="127"/>
                    <a:pt x="176" y="128"/>
                  </a:cubicBezTo>
                  <a:cubicBezTo>
                    <a:pt x="178" y="140"/>
                    <a:pt x="204" y="151"/>
                    <a:pt x="192" y="164"/>
                  </a:cubicBezTo>
                  <a:cubicBezTo>
                    <a:pt x="194" y="174"/>
                    <a:pt x="207" y="173"/>
                    <a:pt x="216" y="176"/>
                  </a:cubicBezTo>
                  <a:cubicBezTo>
                    <a:pt x="226" y="190"/>
                    <a:pt x="224" y="216"/>
                    <a:pt x="244" y="220"/>
                  </a:cubicBezTo>
                  <a:cubicBezTo>
                    <a:pt x="243" y="225"/>
                    <a:pt x="237" y="226"/>
                    <a:pt x="236" y="232"/>
                  </a:cubicBezTo>
                  <a:cubicBezTo>
                    <a:pt x="239" y="244"/>
                    <a:pt x="246" y="227"/>
                    <a:pt x="256" y="232"/>
                  </a:cubicBezTo>
                  <a:cubicBezTo>
                    <a:pt x="260" y="248"/>
                    <a:pt x="275" y="253"/>
                    <a:pt x="272" y="276"/>
                  </a:cubicBezTo>
                  <a:cubicBezTo>
                    <a:pt x="273" y="281"/>
                    <a:pt x="279" y="279"/>
                    <a:pt x="284" y="280"/>
                  </a:cubicBezTo>
                  <a:cubicBezTo>
                    <a:pt x="287" y="291"/>
                    <a:pt x="278" y="290"/>
                    <a:pt x="280" y="300"/>
                  </a:cubicBezTo>
                  <a:cubicBezTo>
                    <a:pt x="281" y="309"/>
                    <a:pt x="290" y="295"/>
                    <a:pt x="300" y="300"/>
                  </a:cubicBezTo>
                  <a:cubicBezTo>
                    <a:pt x="322" y="374"/>
                    <a:pt x="346" y="419"/>
                    <a:pt x="352" y="508"/>
                  </a:cubicBezTo>
                  <a:cubicBezTo>
                    <a:pt x="345" y="509"/>
                    <a:pt x="344" y="503"/>
                    <a:pt x="336" y="504"/>
                  </a:cubicBezTo>
                  <a:cubicBezTo>
                    <a:pt x="332" y="523"/>
                    <a:pt x="348" y="513"/>
                    <a:pt x="356" y="512"/>
                  </a:cubicBezTo>
                  <a:cubicBezTo>
                    <a:pt x="360" y="527"/>
                    <a:pt x="365" y="540"/>
                    <a:pt x="368" y="556"/>
                  </a:cubicBezTo>
                  <a:cubicBezTo>
                    <a:pt x="358" y="557"/>
                    <a:pt x="356" y="550"/>
                    <a:pt x="348" y="548"/>
                  </a:cubicBezTo>
                  <a:cubicBezTo>
                    <a:pt x="347" y="542"/>
                    <a:pt x="352" y="541"/>
                    <a:pt x="352" y="536"/>
                  </a:cubicBezTo>
                  <a:cubicBezTo>
                    <a:pt x="325" y="532"/>
                    <a:pt x="314" y="507"/>
                    <a:pt x="312" y="488"/>
                  </a:cubicBezTo>
                  <a:cubicBezTo>
                    <a:pt x="305" y="487"/>
                    <a:pt x="304" y="493"/>
                    <a:pt x="296" y="492"/>
                  </a:cubicBezTo>
                  <a:cubicBezTo>
                    <a:pt x="295" y="463"/>
                    <a:pt x="261" y="453"/>
                    <a:pt x="272" y="424"/>
                  </a:cubicBezTo>
                  <a:cubicBezTo>
                    <a:pt x="259" y="422"/>
                    <a:pt x="263" y="436"/>
                    <a:pt x="248" y="432"/>
                  </a:cubicBezTo>
                  <a:cubicBezTo>
                    <a:pt x="248" y="414"/>
                    <a:pt x="235" y="408"/>
                    <a:pt x="236" y="388"/>
                  </a:cubicBezTo>
                  <a:cubicBezTo>
                    <a:pt x="216" y="387"/>
                    <a:pt x="211" y="370"/>
                    <a:pt x="196" y="364"/>
                  </a:cubicBezTo>
                  <a:cubicBezTo>
                    <a:pt x="194" y="356"/>
                    <a:pt x="199" y="353"/>
                    <a:pt x="200" y="348"/>
                  </a:cubicBezTo>
                  <a:cubicBezTo>
                    <a:pt x="201" y="339"/>
                    <a:pt x="186" y="346"/>
                    <a:pt x="180" y="344"/>
                  </a:cubicBezTo>
                  <a:cubicBezTo>
                    <a:pt x="181" y="325"/>
                    <a:pt x="160" y="327"/>
                    <a:pt x="164" y="304"/>
                  </a:cubicBezTo>
                  <a:cubicBezTo>
                    <a:pt x="133" y="303"/>
                    <a:pt x="122" y="261"/>
                    <a:pt x="120" y="244"/>
                  </a:cubicBezTo>
                  <a:cubicBezTo>
                    <a:pt x="107" y="231"/>
                    <a:pt x="82" y="232"/>
                    <a:pt x="84" y="204"/>
                  </a:cubicBezTo>
                  <a:cubicBezTo>
                    <a:pt x="83" y="195"/>
                    <a:pt x="74" y="195"/>
                    <a:pt x="64" y="196"/>
                  </a:cubicBezTo>
                  <a:cubicBezTo>
                    <a:pt x="59" y="180"/>
                    <a:pt x="76" y="186"/>
                    <a:pt x="76" y="176"/>
                  </a:cubicBezTo>
                  <a:cubicBezTo>
                    <a:pt x="39" y="185"/>
                    <a:pt x="47" y="118"/>
                    <a:pt x="20" y="104"/>
                  </a:cubicBezTo>
                  <a:cubicBezTo>
                    <a:pt x="23" y="95"/>
                    <a:pt x="29" y="79"/>
                    <a:pt x="12" y="80"/>
                  </a:cubicBezTo>
                  <a:cubicBezTo>
                    <a:pt x="17" y="72"/>
                    <a:pt x="27" y="55"/>
                    <a:pt x="8" y="56"/>
                  </a:cubicBezTo>
                  <a:cubicBezTo>
                    <a:pt x="16" y="40"/>
                    <a:pt x="15" y="39"/>
                    <a:pt x="0" y="32"/>
                  </a:cubicBezTo>
                  <a:cubicBezTo>
                    <a:pt x="16" y="0"/>
                    <a:pt x="45" y="25"/>
                    <a:pt x="64" y="36"/>
                  </a:cubicBezTo>
                  <a:close/>
                  <a:moveTo>
                    <a:pt x="36" y="56"/>
                  </a:moveTo>
                  <a:cubicBezTo>
                    <a:pt x="36" y="59"/>
                    <a:pt x="36" y="61"/>
                    <a:pt x="36" y="64"/>
                  </a:cubicBezTo>
                  <a:cubicBezTo>
                    <a:pt x="46" y="70"/>
                    <a:pt x="48" y="50"/>
                    <a:pt x="40" y="52"/>
                  </a:cubicBezTo>
                  <a:cubicBezTo>
                    <a:pt x="40" y="54"/>
                    <a:pt x="39" y="57"/>
                    <a:pt x="36" y="56"/>
                  </a:cubicBezTo>
                  <a:close/>
                  <a:moveTo>
                    <a:pt x="64" y="80"/>
                  </a:moveTo>
                  <a:cubicBezTo>
                    <a:pt x="67" y="80"/>
                    <a:pt x="69" y="80"/>
                    <a:pt x="72" y="80"/>
                  </a:cubicBezTo>
                  <a:cubicBezTo>
                    <a:pt x="72" y="77"/>
                    <a:pt x="72" y="75"/>
                    <a:pt x="72" y="72"/>
                  </a:cubicBezTo>
                  <a:cubicBezTo>
                    <a:pt x="69" y="72"/>
                    <a:pt x="67" y="72"/>
                    <a:pt x="64" y="72"/>
                  </a:cubicBezTo>
                  <a:cubicBezTo>
                    <a:pt x="64" y="75"/>
                    <a:pt x="64" y="77"/>
                    <a:pt x="64" y="80"/>
                  </a:cubicBezTo>
                  <a:close/>
                  <a:moveTo>
                    <a:pt x="52" y="80"/>
                  </a:moveTo>
                  <a:cubicBezTo>
                    <a:pt x="39" y="68"/>
                    <a:pt x="40" y="95"/>
                    <a:pt x="52" y="80"/>
                  </a:cubicBezTo>
                  <a:close/>
                  <a:moveTo>
                    <a:pt x="96" y="96"/>
                  </a:moveTo>
                  <a:cubicBezTo>
                    <a:pt x="99" y="96"/>
                    <a:pt x="101" y="96"/>
                    <a:pt x="104" y="96"/>
                  </a:cubicBezTo>
                  <a:cubicBezTo>
                    <a:pt x="104" y="93"/>
                    <a:pt x="104" y="91"/>
                    <a:pt x="104" y="88"/>
                  </a:cubicBezTo>
                  <a:cubicBezTo>
                    <a:pt x="101" y="88"/>
                    <a:pt x="99" y="88"/>
                    <a:pt x="96" y="88"/>
                  </a:cubicBezTo>
                  <a:cubicBezTo>
                    <a:pt x="96" y="91"/>
                    <a:pt x="96" y="93"/>
                    <a:pt x="96" y="96"/>
                  </a:cubicBezTo>
                  <a:close/>
                  <a:moveTo>
                    <a:pt x="128" y="116"/>
                  </a:moveTo>
                  <a:cubicBezTo>
                    <a:pt x="140" y="122"/>
                    <a:pt x="140" y="98"/>
                    <a:pt x="128" y="104"/>
                  </a:cubicBezTo>
                  <a:cubicBezTo>
                    <a:pt x="128" y="108"/>
                    <a:pt x="128" y="112"/>
                    <a:pt x="128" y="116"/>
                  </a:cubicBezTo>
                  <a:close/>
                  <a:moveTo>
                    <a:pt x="52" y="132"/>
                  </a:moveTo>
                  <a:cubicBezTo>
                    <a:pt x="56" y="132"/>
                    <a:pt x="60" y="132"/>
                    <a:pt x="64" y="132"/>
                  </a:cubicBezTo>
                  <a:cubicBezTo>
                    <a:pt x="64" y="129"/>
                    <a:pt x="64" y="127"/>
                    <a:pt x="64" y="124"/>
                  </a:cubicBezTo>
                  <a:cubicBezTo>
                    <a:pt x="60" y="124"/>
                    <a:pt x="56" y="124"/>
                    <a:pt x="52" y="124"/>
                  </a:cubicBezTo>
                  <a:cubicBezTo>
                    <a:pt x="52" y="127"/>
                    <a:pt x="52" y="129"/>
                    <a:pt x="52" y="132"/>
                  </a:cubicBezTo>
                  <a:close/>
                  <a:moveTo>
                    <a:pt x="132" y="136"/>
                  </a:moveTo>
                  <a:cubicBezTo>
                    <a:pt x="135" y="136"/>
                    <a:pt x="137" y="136"/>
                    <a:pt x="140" y="136"/>
                  </a:cubicBezTo>
                  <a:cubicBezTo>
                    <a:pt x="140" y="133"/>
                    <a:pt x="140" y="131"/>
                    <a:pt x="140" y="128"/>
                  </a:cubicBezTo>
                  <a:cubicBezTo>
                    <a:pt x="137" y="128"/>
                    <a:pt x="135" y="128"/>
                    <a:pt x="132" y="128"/>
                  </a:cubicBezTo>
                  <a:cubicBezTo>
                    <a:pt x="132" y="131"/>
                    <a:pt x="132" y="133"/>
                    <a:pt x="132" y="136"/>
                  </a:cubicBezTo>
                  <a:close/>
                  <a:moveTo>
                    <a:pt x="88" y="140"/>
                  </a:moveTo>
                  <a:cubicBezTo>
                    <a:pt x="76" y="153"/>
                    <a:pt x="103" y="152"/>
                    <a:pt x="88" y="140"/>
                  </a:cubicBezTo>
                  <a:close/>
                  <a:moveTo>
                    <a:pt x="116" y="168"/>
                  </a:moveTo>
                  <a:cubicBezTo>
                    <a:pt x="119" y="168"/>
                    <a:pt x="121" y="168"/>
                    <a:pt x="124" y="168"/>
                  </a:cubicBezTo>
                  <a:cubicBezTo>
                    <a:pt x="124" y="165"/>
                    <a:pt x="124" y="163"/>
                    <a:pt x="124" y="160"/>
                  </a:cubicBezTo>
                  <a:cubicBezTo>
                    <a:pt x="121" y="160"/>
                    <a:pt x="119" y="160"/>
                    <a:pt x="116" y="160"/>
                  </a:cubicBezTo>
                  <a:cubicBezTo>
                    <a:pt x="116" y="163"/>
                    <a:pt x="116" y="165"/>
                    <a:pt x="116" y="168"/>
                  </a:cubicBezTo>
                  <a:close/>
                  <a:moveTo>
                    <a:pt x="108" y="192"/>
                  </a:moveTo>
                  <a:cubicBezTo>
                    <a:pt x="107" y="189"/>
                    <a:pt x="97" y="187"/>
                    <a:pt x="96" y="192"/>
                  </a:cubicBezTo>
                  <a:cubicBezTo>
                    <a:pt x="93" y="201"/>
                    <a:pt x="112" y="201"/>
                    <a:pt x="108" y="192"/>
                  </a:cubicBezTo>
                  <a:close/>
                  <a:moveTo>
                    <a:pt x="200" y="196"/>
                  </a:moveTo>
                  <a:cubicBezTo>
                    <a:pt x="203" y="196"/>
                    <a:pt x="205" y="196"/>
                    <a:pt x="208" y="196"/>
                  </a:cubicBezTo>
                  <a:cubicBezTo>
                    <a:pt x="208" y="193"/>
                    <a:pt x="208" y="191"/>
                    <a:pt x="208" y="188"/>
                  </a:cubicBezTo>
                  <a:cubicBezTo>
                    <a:pt x="205" y="188"/>
                    <a:pt x="203" y="188"/>
                    <a:pt x="200" y="188"/>
                  </a:cubicBezTo>
                  <a:cubicBezTo>
                    <a:pt x="200" y="191"/>
                    <a:pt x="200" y="193"/>
                    <a:pt x="200" y="196"/>
                  </a:cubicBezTo>
                  <a:close/>
                  <a:moveTo>
                    <a:pt x="108" y="212"/>
                  </a:moveTo>
                  <a:cubicBezTo>
                    <a:pt x="96" y="225"/>
                    <a:pt x="123" y="224"/>
                    <a:pt x="108" y="212"/>
                  </a:cubicBezTo>
                  <a:close/>
                  <a:moveTo>
                    <a:pt x="184" y="216"/>
                  </a:moveTo>
                  <a:cubicBezTo>
                    <a:pt x="170" y="235"/>
                    <a:pt x="207" y="221"/>
                    <a:pt x="184" y="216"/>
                  </a:cubicBezTo>
                  <a:close/>
                  <a:moveTo>
                    <a:pt x="136" y="228"/>
                  </a:moveTo>
                  <a:cubicBezTo>
                    <a:pt x="133" y="252"/>
                    <a:pt x="154" y="231"/>
                    <a:pt x="136" y="228"/>
                  </a:cubicBezTo>
                  <a:close/>
                  <a:moveTo>
                    <a:pt x="188" y="248"/>
                  </a:moveTo>
                  <a:cubicBezTo>
                    <a:pt x="191" y="248"/>
                    <a:pt x="193" y="248"/>
                    <a:pt x="196" y="248"/>
                  </a:cubicBezTo>
                  <a:cubicBezTo>
                    <a:pt x="196" y="245"/>
                    <a:pt x="196" y="243"/>
                    <a:pt x="196" y="240"/>
                  </a:cubicBezTo>
                  <a:cubicBezTo>
                    <a:pt x="193" y="240"/>
                    <a:pt x="191" y="240"/>
                    <a:pt x="188" y="240"/>
                  </a:cubicBezTo>
                  <a:cubicBezTo>
                    <a:pt x="188" y="243"/>
                    <a:pt x="188" y="245"/>
                    <a:pt x="188" y="248"/>
                  </a:cubicBezTo>
                  <a:close/>
                  <a:moveTo>
                    <a:pt x="172" y="280"/>
                  </a:moveTo>
                  <a:cubicBezTo>
                    <a:pt x="175" y="280"/>
                    <a:pt x="177" y="280"/>
                    <a:pt x="180" y="280"/>
                  </a:cubicBezTo>
                  <a:cubicBezTo>
                    <a:pt x="180" y="277"/>
                    <a:pt x="180" y="275"/>
                    <a:pt x="180" y="272"/>
                  </a:cubicBezTo>
                  <a:cubicBezTo>
                    <a:pt x="177" y="272"/>
                    <a:pt x="175" y="272"/>
                    <a:pt x="172" y="272"/>
                  </a:cubicBezTo>
                  <a:cubicBezTo>
                    <a:pt x="172" y="275"/>
                    <a:pt x="172" y="277"/>
                    <a:pt x="172" y="280"/>
                  </a:cubicBezTo>
                  <a:close/>
                  <a:moveTo>
                    <a:pt x="248" y="284"/>
                  </a:moveTo>
                  <a:cubicBezTo>
                    <a:pt x="251" y="284"/>
                    <a:pt x="253" y="284"/>
                    <a:pt x="256" y="284"/>
                  </a:cubicBezTo>
                  <a:cubicBezTo>
                    <a:pt x="260" y="278"/>
                    <a:pt x="260" y="274"/>
                    <a:pt x="252" y="272"/>
                  </a:cubicBezTo>
                  <a:cubicBezTo>
                    <a:pt x="252" y="277"/>
                    <a:pt x="247" y="278"/>
                    <a:pt x="248" y="284"/>
                  </a:cubicBezTo>
                  <a:close/>
                  <a:moveTo>
                    <a:pt x="144" y="288"/>
                  </a:moveTo>
                  <a:cubicBezTo>
                    <a:pt x="148" y="288"/>
                    <a:pt x="152" y="288"/>
                    <a:pt x="156" y="288"/>
                  </a:cubicBezTo>
                  <a:cubicBezTo>
                    <a:pt x="156" y="284"/>
                    <a:pt x="156" y="280"/>
                    <a:pt x="156" y="276"/>
                  </a:cubicBezTo>
                  <a:cubicBezTo>
                    <a:pt x="153" y="276"/>
                    <a:pt x="151" y="276"/>
                    <a:pt x="148" y="276"/>
                  </a:cubicBezTo>
                  <a:cubicBezTo>
                    <a:pt x="148" y="281"/>
                    <a:pt x="143" y="282"/>
                    <a:pt x="144" y="288"/>
                  </a:cubicBezTo>
                  <a:close/>
                  <a:moveTo>
                    <a:pt x="256" y="308"/>
                  </a:moveTo>
                  <a:cubicBezTo>
                    <a:pt x="259" y="308"/>
                    <a:pt x="261" y="308"/>
                    <a:pt x="264" y="308"/>
                  </a:cubicBezTo>
                  <a:cubicBezTo>
                    <a:pt x="264" y="305"/>
                    <a:pt x="264" y="303"/>
                    <a:pt x="264" y="300"/>
                  </a:cubicBezTo>
                  <a:cubicBezTo>
                    <a:pt x="261" y="300"/>
                    <a:pt x="259" y="300"/>
                    <a:pt x="256" y="300"/>
                  </a:cubicBezTo>
                  <a:cubicBezTo>
                    <a:pt x="256" y="303"/>
                    <a:pt x="256" y="305"/>
                    <a:pt x="256" y="308"/>
                  </a:cubicBezTo>
                  <a:close/>
                  <a:moveTo>
                    <a:pt x="208" y="320"/>
                  </a:moveTo>
                  <a:cubicBezTo>
                    <a:pt x="211" y="320"/>
                    <a:pt x="213" y="320"/>
                    <a:pt x="216" y="320"/>
                  </a:cubicBezTo>
                  <a:cubicBezTo>
                    <a:pt x="216" y="317"/>
                    <a:pt x="216" y="315"/>
                    <a:pt x="216" y="312"/>
                  </a:cubicBezTo>
                  <a:cubicBezTo>
                    <a:pt x="213" y="312"/>
                    <a:pt x="211" y="312"/>
                    <a:pt x="208" y="312"/>
                  </a:cubicBezTo>
                  <a:cubicBezTo>
                    <a:pt x="208" y="315"/>
                    <a:pt x="208" y="317"/>
                    <a:pt x="208" y="320"/>
                  </a:cubicBezTo>
                  <a:close/>
                  <a:moveTo>
                    <a:pt x="284" y="324"/>
                  </a:moveTo>
                  <a:cubicBezTo>
                    <a:pt x="288" y="324"/>
                    <a:pt x="289" y="327"/>
                    <a:pt x="292" y="328"/>
                  </a:cubicBezTo>
                  <a:cubicBezTo>
                    <a:pt x="292" y="324"/>
                    <a:pt x="295" y="323"/>
                    <a:pt x="296" y="320"/>
                  </a:cubicBezTo>
                  <a:cubicBezTo>
                    <a:pt x="292" y="320"/>
                    <a:pt x="291" y="317"/>
                    <a:pt x="288" y="316"/>
                  </a:cubicBezTo>
                  <a:cubicBezTo>
                    <a:pt x="288" y="320"/>
                    <a:pt x="285" y="321"/>
                    <a:pt x="284" y="324"/>
                  </a:cubicBezTo>
                  <a:close/>
                  <a:moveTo>
                    <a:pt x="184" y="328"/>
                  </a:moveTo>
                  <a:cubicBezTo>
                    <a:pt x="187" y="328"/>
                    <a:pt x="189" y="328"/>
                    <a:pt x="192" y="328"/>
                  </a:cubicBezTo>
                  <a:cubicBezTo>
                    <a:pt x="192" y="325"/>
                    <a:pt x="192" y="323"/>
                    <a:pt x="192" y="320"/>
                  </a:cubicBezTo>
                  <a:cubicBezTo>
                    <a:pt x="189" y="320"/>
                    <a:pt x="187" y="320"/>
                    <a:pt x="184" y="320"/>
                  </a:cubicBezTo>
                  <a:cubicBezTo>
                    <a:pt x="184" y="323"/>
                    <a:pt x="184" y="325"/>
                    <a:pt x="184" y="328"/>
                  </a:cubicBezTo>
                  <a:close/>
                  <a:moveTo>
                    <a:pt x="216" y="344"/>
                  </a:moveTo>
                  <a:cubicBezTo>
                    <a:pt x="219" y="344"/>
                    <a:pt x="221" y="344"/>
                    <a:pt x="224" y="344"/>
                  </a:cubicBezTo>
                  <a:cubicBezTo>
                    <a:pt x="224" y="341"/>
                    <a:pt x="224" y="339"/>
                    <a:pt x="224" y="336"/>
                  </a:cubicBezTo>
                  <a:cubicBezTo>
                    <a:pt x="221" y="336"/>
                    <a:pt x="219" y="336"/>
                    <a:pt x="216" y="336"/>
                  </a:cubicBezTo>
                  <a:cubicBezTo>
                    <a:pt x="216" y="339"/>
                    <a:pt x="216" y="341"/>
                    <a:pt x="216" y="344"/>
                  </a:cubicBezTo>
                  <a:close/>
                  <a:moveTo>
                    <a:pt x="292" y="348"/>
                  </a:moveTo>
                  <a:cubicBezTo>
                    <a:pt x="295" y="348"/>
                    <a:pt x="297" y="348"/>
                    <a:pt x="300" y="348"/>
                  </a:cubicBezTo>
                  <a:cubicBezTo>
                    <a:pt x="300" y="345"/>
                    <a:pt x="300" y="343"/>
                    <a:pt x="300" y="340"/>
                  </a:cubicBezTo>
                  <a:cubicBezTo>
                    <a:pt x="297" y="340"/>
                    <a:pt x="295" y="340"/>
                    <a:pt x="292" y="340"/>
                  </a:cubicBezTo>
                  <a:cubicBezTo>
                    <a:pt x="292" y="343"/>
                    <a:pt x="292" y="345"/>
                    <a:pt x="292" y="348"/>
                  </a:cubicBezTo>
                  <a:close/>
                  <a:moveTo>
                    <a:pt x="268" y="356"/>
                  </a:moveTo>
                  <a:cubicBezTo>
                    <a:pt x="271" y="356"/>
                    <a:pt x="273" y="356"/>
                    <a:pt x="276" y="356"/>
                  </a:cubicBezTo>
                  <a:cubicBezTo>
                    <a:pt x="276" y="353"/>
                    <a:pt x="276" y="351"/>
                    <a:pt x="276" y="348"/>
                  </a:cubicBezTo>
                  <a:cubicBezTo>
                    <a:pt x="273" y="348"/>
                    <a:pt x="271" y="348"/>
                    <a:pt x="268" y="348"/>
                  </a:cubicBezTo>
                  <a:cubicBezTo>
                    <a:pt x="268" y="351"/>
                    <a:pt x="268" y="353"/>
                    <a:pt x="268" y="356"/>
                  </a:cubicBezTo>
                  <a:close/>
                  <a:moveTo>
                    <a:pt x="244" y="360"/>
                  </a:moveTo>
                  <a:cubicBezTo>
                    <a:pt x="247" y="360"/>
                    <a:pt x="249" y="360"/>
                    <a:pt x="252" y="360"/>
                  </a:cubicBezTo>
                  <a:cubicBezTo>
                    <a:pt x="252" y="357"/>
                    <a:pt x="252" y="355"/>
                    <a:pt x="252" y="352"/>
                  </a:cubicBezTo>
                  <a:cubicBezTo>
                    <a:pt x="249" y="352"/>
                    <a:pt x="247" y="352"/>
                    <a:pt x="244" y="352"/>
                  </a:cubicBezTo>
                  <a:cubicBezTo>
                    <a:pt x="244" y="355"/>
                    <a:pt x="244" y="357"/>
                    <a:pt x="244" y="360"/>
                  </a:cubicBezTo>
                  <a:close/>
                  <a:moveTo>
                    <a:pt x="220" y="368"/>
                  </a:moveTo>
                  <a:cubicBezTo>
                    <a:pt x="223" y="368"/>
                    <a:pt x="225" y="368"/>
                    <a:pt x="228" y="368"/>
                  </a:cubicBezTo>
                  <a:cubicBezTo>
                    <a:pt x="228" y="365"/>
                    <a:pt x="228" y="363"/>
                    <a:pt x="228" y="360"/>
                  </a:cubicBezTo>
                  <a:cubicBezTo>
                    <a:pt x="225" y="360"/>
                    <a:pt x="223" y="360"/>
                    <a:pt x="220" y="360"/>
                  </a:cubicBezTo>
                  <a:cubicBezTo>
                    <a:pt x="220" y="363"/>
                    <a:pt x="220" y="365"/>
                    <a:pt x="220" y="368"/>
                  </a:cubicBezTo>
                  <a:close/>
                  <a:moveTo>
                    <a:pt x="308" y="368"/>
                  </a:moveTo>
                  <a:cubicBezTo>
                    <a:pt x="303" y="368"/>
                    <a:pt x="302" y="363"/>
                    <a:pt x="296" y="364"/>
                  </a:cubicBezTo>
                  <a:cubicBezTo>
                    <a:pt x="290" y="374"/>
                    <a:pt x="310" y="376"/>
                    <a:pt x="308" y="368"/>
                  </a:cubicBezTo>
                  <a:close/>
                  <a:moveTo>
                    <a:pt x="272" y="376"/>
                  </a:moveTo>
                  <a:cubicBezTo>
                    <a:pt x="276" y="376"/>
                    <a:pt x="277" y="379"/>
                    <a:pt x="280" y="380"/>
                  </a:cubicBezTo>
                  <a:cubicBezTo>
                    <a:pt x="280" y="376"/>
                    <a:pt x="283" y="375"/>
                    <a:pt x="284" y="372"/>
                  </a:cubicBezTo>
                  <a:cubicBezTo>
                    <a:pt x="280" y="372"/>
                    <a:pt x="279" y="369"/>
                    <a:pt x="276" y="368"/>
                  </a:cubicBezTo>
                  <a:cubicBezTo>
                    <a:pt x="276" y="372"/>
                    <a:pt x="273" y="373"/>
                    <a:pt x="272" y="376"/>
                  </a:cubicBezTo>
                  <a:close/>
                  <a:moveTo>
                    <a:pt x="252" y="384"/>
                  </a:moveTo>
                  <a:cubicBezTo>
                    <a:pt x="255" y="384"/>
                    <a:pt x="257" y="384"/>
                    <a:pt x="260" y="384"/>
                  </a:cubicBezTo>
                  <a:cubicBezTo>
                    <a:pt x="260" y="381"/>
                    <a:pt x="260" y="379"/>
                    <a:pt x="260" y="376"/>
                  </a:cubicBezTo>
                  <a:cubicBezTo>
                    <a:pt x="257" y="376"/>
                    <a:pt x="255" y="376"/>
                    <a:pt x="252" y="376"/>
                  </a:cubicBezTo>
                  <a:cubicBezTo>
                    <a:pt x="252" y="379"/>
                    <a:pt x="252" y="381"/>
                    <a:pt x="252" y="384"/>
                  </a:cubicBezTo>
                  <a:close/>
                  <a:moveTo>
                    <a:pt x="304" y="396"/>
                  </a:moveTo>
                  <a:cubicBezTo>
                    <a:pt x="311" y="396"/>
                    <a:pt x="314" y="393"/>
                    <a:pt x="316" y="388"/>
                  </a:cubicBezTo>
                  <a:cubicBezTo>
                    <a:pt x="310" y="388"/>
                    <a:pt x="302" y="387"/>
                    <a:pt x="304" y="396"/>
                  </a:cubicBezTo>
                  <a:close/>
                  <a:moveTo>
                    <a:pt x="256" y="408"/>
                  </a:moveTo>
                  <a:cubicBezTo>
                    <a:pt x="260" y="408"/>
                    <a:pt x="261" y="411"/>
                    <a:pt x="264" y="412"/>
                  </a:cubicBezTo>
                  <a:cubicBezTo>
                    <a:pt x="264" y="406"/>
                    <a:pt x="265" y="398"/>
                    <a:pt x="256" y="400"/>
                  </a:cubicBezTo>
                  <a:cubicBezTo>
                    <a:pt x="256" y="403"/>
                    <a:pt x="256" y="405"/>
                    <a:pt x="256" y="408"/>
                  </a:cubicBezTo>
                  <a:close/>
                  <a:moveTo>
                    <a:pt x="312" y="420"/>
                  </a:moveTo>
                  <a:cubicBezTo>
                    <a:pt x="315" y="420"/>
                    <a:pt x="317" y="420"/>
                    <a:pt x="320" y="420"/>
                  </a:cubicBezTo>
                  <a:cubicBezTo>
                    <a:pt x="320" y="417"/>
                    <a:pt x="320" y="415"/>
                    <a:pt x="320" y="412"/>
                  </a:cubicBezTo>
                  <a:cubicBezTo>
                    <a:pt x="317" y="412"/>
                    <a:pt x="315" y="412"/>
                    <a:pt x="312" y="412"/>
                  </a:cubicBezTo>
                  <a:cubicBezTo>
                    <a:pt x="312" y="415"/>
                    <a:pt x="312" y="417"/>
                    <a:pt x="312" y="420"/>
                  </a:cubicBezTo>
                  <a:close/>
                  <a:moveTo>
                    <a:pt x="292" y="452"/>
                  </a:moveTo>
                  <a:cubicBezTo>
                    <a:pt x="295" y="452"/>
                    <a:pt x="297" y="452"/>
                    <a:pt x="300" y="452"/>
                  </a:cubicBezTo>
                  <a:cubicBezTo>
                    <a:pt x="300" y="449"/>
                    <a:pt x="300" y="447"/>
                    <a:pt x="300" y="444"/>
                  </a:cubicBezTo>
                  <a:cubicBezTo>
                    <a:pt x="297" y="444"/>
                    <a:pt x="295" y="444"/>
                    <a:pt x="292" y="444"/>
                  </a:cubicBezTo>
                  <a:cubicBezTo>
                    <a:pt x="292" y="447"/>
                    <a:pt x="292" y="449"/>
                    <a:pt x="292" y="452"/>
                  </a:cubicBezTo>
                  <a:close/>
                  <a:moveTo>
                    <a:pt x="324" y="468"/>
                  </a:moveTo>
                  <a:cubicBezTo>
                    <a:pt x="327" y="468"/>
                    <a:pt x="329" y="468"/>
                    <a:pt x="332" y="468"/>
                  </a:cubicBezTo>
                  <a:cubicBezTo>
                    <a:pt x="332" y="465"/>
                    <a:pt x="332" y="463"/>
                    <a:pt x="332" y="460"/>
                  </a:cubicBezTo>
                  <a:cubicBezTo>
                    <a:pt x="329" y="460"/>
                    <a:pt x="327" y="460"/>
                    <a:pt x="324" y="460"/>
                  </a:cubicBezTo>
                  <a:cubicBezTo>
                    <a:pt x="324" y="463"/>
                    <a:pt x="324" y="465"/>
                    <a:pt x="324" y="468"/>
                  </a:cubicBezTo>
                  <a:close/>
                  <a:moveTo>
                    <a:pt x="300" y="476"/>
                  </a:moveTo>
                  <a:cubicBezTo>
                    <a:pt x="312" y="482"/>
                    <a:pt x="312" y="458"/>
                    <a:pt x="300" y="464"/>
                  </a:cubicBezTo>
                  <a:cubicBezTo>
                    <a:pt x="300" y="468"/>
                    <a:pt x="300" y="472"/>
                    <a:pt x="300" y="476"/>
                  </a:cubicBezTo>
                  <a:close/>
                  <a:moveTo>
                    <a:pt x="332" y="480"/>
                  </a:moveTo>
                  <a:cubicBezTo>
                    <a:pt x="328" y="503"/>
                    <a:pt x="349" y="482"/>
                    <a:pt x="332" y="4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19"/>
            <p:cNvSpPr>
              <a:spLocks noEditPoints="1"/>
            </p:cNvSpPr>
            <p:nvPr/>
          </p:nvSpPr>
          <p:spPr bwMode="auto">
            <a:xfrm>
              <a:off x="5129213" y="4327125"/>
              <a:ext cx="223838" cy="473075"/>
            </a:xfrm>
            <a:custGeom>
              <a:avLst/>
              <a:gdLst>
                <a:gd name="T0" fmla="*/ 104 w 349"/>
                <a:gd name="T1" fmla="*/ 88 h 736"/>
                <a:gd name="T2" fmla="*/ 252 w 349"/>
                <a:gd name="T3" fmla="*/ 280 h 736"/>
                <a:gd name="T4" fmla="*/ 324 w 349"/>
                <a:gd name="T5" fmla="*/ 524 h 736"/>
                <a:gd name="T6" fmla="*/ 312 w 349"/>
                <a:gd name="T7" fmla="*/ 736 h 736"/>
                <a:gd name="T8" fmla="*/ 244 w 349"/>
                <a:gd name="T9" fmla="*/ 592 h 736"/>
                <a:gd name="T10" fmla="*/ 164 w 349"/>
                <a:gd name="T11" fmla="*/ 412 h 736"/>
                <a:gd name="T12" fmla="*/ 52 w 349"/>
                <a:gd name="T13" fmla="*/ 120 h 736"/>
                <a:gd name="T14" fmla="*/ 32 w 349"/>
                <a:gd name="T15" fmla="*/ 48 h 736"/>
                <a:gd name="T16" fmla="*/ 52 w 349"/>
                <a:gd name="T17" fmla="*/ 72 h 736"/>
                <a:gd name="T18" fmla="*/ 76 w 349"/>
                <a:gd name="T19" fmla="*/ 120 h 736"/>
                <a:gd name="T20" fmla="*/ 72 w 349"/>
                <a:gd name="T21" fmla="*/ 144 h 736"/>
                <a:gd name="T22" fmla="*/ 128 w 349"/>
                <a:gd name="T23" fmla="*/ 144 h 736"/>
                <a:gd name="T24" fmla="*/ 104 w 349"/>
                <a:gd name="T25" fmla="*/ 160 h 736"/>
                <a:gd name="T26" fmla="*/ 140 w 349"/>
                <a:gd name="T27" fmla="*/ 180 h 736"/>
                <a:gd name="T28" fmla="*/ 108 w 349"/>
                <a:gd name="T29" fmla="*/ 176 h 736"/>
                <a:gd name="T30" fmla="*/ 160 w 349"/>
                <a:gd name="T31" fmla="*/ 192 h 736"/>
                <a:gd name="T32" fmla="*/ 92 w 349"/>
                <a:gd name="T33" fmla="*/ 216 h 736"/>
                <a:gd name="T34" fmla="*/ 148 w 349"/>
                <a:gd name="T35" fmla="*/ 224 h 736"/>
                <a:gd name="T36" fmla="*/ 124 w 349"/>
                <a:gd name="T37" fmla="*/ 220 h 736"/>
                <a:gd name="T38" fmla="*/ 176 w 349"/>
                <a:gd name="T39" fmla="*/ 244 h 736"/>
                <a:gd name="T40" fmla="*/ 104 w 349"/>
                <a:gd name="T41" fmla="*/ 264 h 736"/>
                <a:gd name="T42" fmla="*/ 128 w 349"/>
                <a:gd name="T43" fmla="*/ 248 h 736"/>
                <a:gd name="T44" fmla="*/ 180 w 349"/>
                <a:gd name="T45" fmla="*/ 264 h 736"/>
                <a:gd name="T46" fmla="*/ 156 w 349"/>
                <a:gd name="T47" fmla="*/ 264 h 736"/>
                <a:gd name="T48" fmla="*/ 220 w 349"/>
                <a:gd name="T49" fmla="*/ 284 h 736"/>
                <a:gd name="T50" fmla="*/ 164 w 349"/>
                <a:gd name="T51" fmla="*/ 296 h 736"/>
                <a:gd name="T52" fmla="*/ 144 w 349"/>
                <a:gd name="T53" fmla="*/ 292 h 736"/>
                <a:gd name="T54" fmla="*/ 200 w 349"/>
                <a:gd name="T55" fmla="*/ 316 h 736"/>
                <a:gd name="T56" fmla="*/ 184 w 349"/>
                <a:gd name="T57" fmla="*/ 312 h 736"/>
                <a:gd name="T58" fmla="*/ 248 w 349"/>
                <a:gd name="T59" fmla="*/ 324 h 736"/>
                <a:gd name="T60" fmla="*/ 152 w 349"/>
                <a:gd name="T61" fmla="*/ 348 h 736"/>
                <a:gd name="T62" fmla="*/ 264 w 349"/>
                <a:gd name="T63" fmla="*/ 348 h 736"/>
                <a:gd name="T64" fmla="*/ 232 w 349"/>
                <a:gd name="T65" fmla="*/ 356 h 736"/>
                <a:gd name="T66" fmla="*/ 184 w 349"/>
                <a:gd name="T67" fmla="*/ 356 h 736"/>
                <a:gd name="T68" fmla="*/ 272 w 349"/>
                <a:gd name="T69" fmla="*/ 372 h 736"/>
                <a:gd name="T70" fmla="*/ 224 w 349"/>
                <a:gd name="T71" fmla="*/ 384 h 736"/>
                <a:gd name="T72" fmla="*/ 204 w 349"/>
                <a:gd name="T73" fmla="*/ 384 h 736"/>
                <a:gd name="T74" fmla="*/ 268 w 349"/>
                <a:gd name="T75" fmla="*/ 396 h 736"/>
                <a:gd name="T76" fmla="*/ 256 w 349"/>
                <a:gd name="T77" fmla="*/ 396 h 736"/>
                <a:gd name="T78" fmla="*/ 208 w 349"/>
                <a:gd name="T79" fmla="*/ 416 h 736"/>
                <a:gd name="T80" fmla="*/ 260 w 349"/>
                <a:gd name="T81" fmla="*/ 424 h 736"/>
                <a:gd name="T82" fmla="*/ 236 w 349"/>
                <a:gd name="T83" fmla="*/ 424 h 736"/>
                <a:gd name="T84" fmla="*/ 204 w 349"/>
                <a:gd name="T85" fmla="*/ 428 h 736"/>
                <a:gd name="T86" fmla="*/ 268 w 349"/>
                <a:gd name="T87" fmla="*/ 448 h 736"/>
                <a:gd name="T88" fmla="*/ 244 w 349"/>
                <a:gd name="T89" fmla="*/ 448 h 736"/>
                <a:gd name="T90" fmla="*/ 300 w 349"/>
                <a:gd name="T91" fmla="*/ 460 h 736"/>
                <a:gd name="T92" fmla="*/ 240 w 349"/>
                <a:gd name="T93" fmla="*/ 480 h 736"/>
                <a:gd name="T94" fmla="*/ 308 w 349"/>
                <a:gd name="T95" fmla="*/ 484 h 736"/>
                <a:gd name="T96" fmla="*/ 272 w 349"/>
                <a:gd name="T97" fmla="*/ 496 h 736"/>
                <a:gd name="T98" fmla="*/ 232 w 349"/>
                <a:gd name="T99" fmla="*/ 500 h 736"/>
                <a:gd name="T100" fmla="*/ 300 w 349"/>
                <a:gd name="T101" fmla="*/ 504 h 736"/>
                <a:gd name="T102" fmla="*/ 276 w 349"/>
                <a:gd name="T103" fmla="*/ 520 h 736"/>
                <a:gd name="T104" fmla="*/ 292 w 349"/>
                <a:gd name="T105" fmla="*/ 536 h 736"/>
                <a:gd name="T106" fmla="*/ 240 w 349"/>
                <a:gd name="T107" fmla="*/ 560 h 736"/>
                <a:gd name="T108" fmla="*/ 292 w 349"/>
                <a:gd name="T109" fmla="*/ 556 h 736"/>
                <a:gd name="T110" fmla="*/ 304 w 349"/>
                <a:gd name="T111" fmla="*/ 584 h 736"/>
                <a:gd name="T112" fmla="*/ 272 w 349"/>
                <a:gd name="T113" fmla="*/ 592 h 736"/>
                <a:gd name="T114" fmla="*/ 288 w 349"/>
                <a:gd name="T115" fmla="*/ 620 h 736"/>
                <a:gd name="T116" fmla="*/ 284 w 349"/>
                <a:gd name="T117" fmla="*/ 636 h 736"/>
                <a:gd name="T118" fmla="*/ 292 w 349"/>
                <a:gd name="T119" fmla="*/ 66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9" h="736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9"/>
                    <a:pt x="16" y="25"/>
                    <a:pt x="16" y="32"/>
                  </a:cubicBezTo>
                  <a:cubicBezTo>
                    <a:pt x="32" y="23"/>
                    <a:pt x="46" y="32"/>
                    <a:pt x="48" y="48"/>
                  </a:cubicBezTo>
                  <a:cubicBezTo>
                    <a:pt x="70" y="47"/>
                    <a:pt x="89" y="66"/>
                    <a:pt x="80" y="84"/>
                  </a:cubicBezTo>
                  <a:cubicBezTo>
                    <a:pt x="85" y="89"/>
                    <a:pt x="94" y="89"/>
                    <a:pt x="104" y="88"/>
                  </a:cubicBezTo>
                  <a:cubicBezTo>
                    <a:pt x="105" y="104"/>
                    <a:pt x="121" y="106"/>
                    <a:pt x="120" y="124"/>
                  </a:cubicBezTo>
                  <a:cubicBezTo>
                    <a:pt x="140" y="132"/>
                    <a:pt x="158" y="142"/>
                    <a:pt x="156" y="172"/>
                  </a:cubicBezTo>
                  <a:cubicBezTo>
                    <a:pt x="164" y="172"/>
                    <a:pt x="172" y="172"/>
                    <a:pt x="180" y="172"/>
                  </a:cubicBezTo>
                  <a:cubicBezTo>
                    <a:pt x="183" y="191"/>
                    <a:pt x="187" y="211"/>
                    <a:pt x="204" y="216"/>
                  </a:cubicBezTo>
                  <a:cubicBezTo>
                    <a:pt x="206" y="226"/>
                    <a:pt x="197" y="225"/>
                    <a:pt x="200" y="236"/>
                  </a:cubicBezTo>
                  <a:cubicBezTo>
                    <a:pt x="239" y="238"/>
                    <a:pt x="221" y="276"/>
                    <a:pt x="252" y="280"/>
                  </a:cubicBezTo>
                  <a:cubicBezTo>
                    <a:pt x="256" y="293"/>
                    <a:pt x="239" y="285"/>
                    <a:pt x="240" y="296"/>
                  </a:cubicBezTo>
                  <a:cubicBezTo>
                    <a:pt x="241" y="305"/>
                    <a:pt x="250" y="305"/>
                    <a:pt x="260" y="304"/>
                  </a:cubicBezTo>
                  <a:cubicBezTo>
                    <a:pt x="267" y="322"/>
                    <a:pt x="285" y="343"/>
                    <a:pt x="284" y="360"/>
                  </a:cubicBezTo>
                  <a:cubicBezTo>
                    <a:pt x="284" y="364"/>
                    <a:pt x="292" y="370"/>
                    <a:pt x="292" y="372"/>
                  </a:cubicBezTo>
                  <a:cubicBezTo>
                    <a:pt x="293" y="378"/>
                    <a:pt x="287" y="380"/>
                    <a:pt x="288" y="384"/>
                  </a:cubicBezTo>
                  <a:cubicBezTo>
                    <a:pt x="298" y="426"/>
                    <a:pt x="320" y="469"/>
                    <a:pt x="324" y="524"/>
                  </a:cubicBezTo>
                  <a:cubicBezTo>
                    <a:pt x="317" y="523"/>
                    <a:pt x="316" y="529"/>
                    <a:pt x="308" y="528"/>
                  </a:cubicBezTo>
                  <a:cubicBezTo>
                    <a:pt x="307" y="537"/>
                    <a:pt x="311" y="541"/>
                    <a:pt x="320" y="540"/>
                  </a:cubicBezTo>
                  <a:cubicBezTo>
                    <a:pt x="304" y="570"/>
                    <a:pt x="349" y="623"/>
                    <a:pt x="308" y="632"/>
                  </a:cubicBezTo>
                  <a:cubicBezTo>
                    <a:pt x="311" y="645"/>
                    <a:pt x="319" y="637"/>
                    <a:pt x="328" y="636"/>
                  </a:cubicBezTo>
                  <a:cubicBezTo>
                    <a:pt x="308" y="654"/>
                    <a:pt x="333" y="696"/>
                    <a:pt x="304" y="708"/>
                  </a:cubicBezTo>
                  <a:cubicBezTo>
                    <a:pt x="303" y="721"/>
                    <a:pt x="315" y="721"/>
                    <a:pt x="312" y="736"/>
                  </a:cubicBezTo>
                  <a:cubicBezTo>
                    <a:pt x="307" y="736"/>
                    <a:pt x="301" y="736"/>
                    <a:pt x="296" y="736"/>
                  </a:cubicBezTo>
                  <a:cubicBezTo>
                    <a:pt x="295" y="694"/>
                    <a:pt x="258" y="674"/>
                    <a:pt x="272" y="648"/>
                  </a:cubicBezTo>
                  <a:cubicBezTo>
                    <a:pt x="271" y="641"/>
                    <a:pt x="258" y="646"/>
                    <a:pt x="256" y="640"/>
                  </a:cubicBezTo>
                  <a:cubicBezTo>
                    <a:pt x="262" y="631"/>
                    <a:pt x="271" y="613"/>
                    <a:pt x="248" y="616"/>
                  </a:cubicBezTo>
                  <a:cubicBezTo>
                    <a:pt x="244" y="603"/>
                    <a:pt x="258" y="608"/>
                    <a:pt x="260" y="600"/>
                  </a:cubicBezTo>
                  <a:cubicBezTo>
                    <a:pt x="259" y="593"/>
                    <a:pt x="253" y="591"/>
                    <a:pt x="244" y="592"/>
                  </a:cubicBezTo>
                  <a:cubicBezTo>
                    <a:pt x="241" y="581"/>
                    <a:pt x="252" y="584"/>
                    <a:pt x="252" y="576"/>
                  </a:cubicBezTo>
                  <a:cubicBezTo>
                    <a:pt x="244" y="567"/>
                    <a:pt x="230" y="570"/>
                    <a:pt x="220" y="556"/>
                  </a:cubicBezTo>
                  <a:cubicBezTo>
                    <a:pt x="222" y="533"/>
                    <a:pt x="210" y="492"/>
                    <a:pt x="192" y="476"/>
                  </a:cubicBezTo>
                  <a:cubicBezTo>
                    <a:pt x="195" y="472"/>
                    <a:pt x="196" y="467"/>
                    <a:pt x="196" y="460"/>
                  </a:cubicBezTo>
                  <a:cubicBezTo>
                    <a:pt x="187" y="449"/>
                    <a:pt x="181" y="427"/>
                    <a:pt x="184" y="416"/>
                  </a:cubicBezTo>
                  <a:cubicBezTo>
                    <a:pt x="185" y="407"/>
                    <a:pt x="170" y="414"/>
                    <a:pt x="164" y="412"/>
                  </a:cubicBezTo>
                  <a:cubicBezTo>
                    <a:pt x="150" y="382"/>
                    <a:pt x="130" y="337"/>
                    <a:pt x="128" y="308"/>
                  </a:cubicBezTo>
                  <a:cubicBezTo>
                    <a:pt x="125" y="302"/>
                    <a:pt x="122" y="295"/>
                    <a:pt x="112" y="296"/>
                  </a:cubicBezTo>
                  <a:cubicBezTo>
                    <a:pt x="109" y="285"/>
                    <a:pt x="120" y="288"/>
                    <a:pt x="120" y="280"/>
                  </a:cubicBezTo>
                  <a:cubicBezTo>
                    <a:pt x="119" y="275"/>
                    <a:pt x="110" y="277"/>
                    <a:pt x="104" y="276"/>
                  </a:cubicBezTo>
                  <a:cubicBezTo>
                    <a:pt x="77" y="238"/>
                    <a:pt x="72" y="178"/>
                    <a:pt x="48" y="136"/>
                  </a:cubicBezTo>
                  <a:cubicBezTo>
                    <a:pt x="47" y="129"/>
                    <a:pt x="53" y="128"/>
                    <a:pt x="52" y="120"/>
                  </a:cubicBezTo>
                  <a:cubicBezTo>
                    <a:pt x="50" y="115"/>
                    <a:pt x="47" y="112"/>
                    <a:pt x="40" y="112"/>
                  </a:cubicBezTo>
                  <a:cubicBezTo>
                    <a:pt x="40" y="105"/>
                    <a:pt x="43" y="102"/>
                    <a:pt x="48" y="100"/>
                  </a:cubicBezTo>
                  <a:cubicBezTo>
                    <a:pt x="48" y="88"/>
                    <a:pt x="29" y="95"/>
                    <a:pt x="24" y="88"/>
                  </a:cubicBezTo>
                  <a:cubicBezTo>
                    <a:pt x="20" y="73"/>
                    <a:pt x="42" y="85"/>
                    <a:pt x="40" y="72"/>
                  </a:cubicBezTo>
                  <a:cubicBezTo>
                    <a:pt x="41" y="63"/>
                    <a:pt x="26" y="70"/>
                    <a:pt x="20" y="68"/>
                  </a:cubicBezTo>
                  <a:cubicBezTo>
                    <a:pt x="16" y="53"/>
                    <a:pt x="35" y="62"/>
                    <a:pt x="32" y="48"/>
                  </a:cubicBezTo>
                  <a:cubicBezTo>
                    <a:pt x="29" y="36"/>
                    <a:pt x="19" y="50"/>
                    <a:pt x="12" y="48"/>
                  </a:cubicBezTo>
                  <a:cubicBezTo>
                    <a:pt x="5" y="39"/>
                    <a:pt x="10" y="18"/>
                    <a:pt x="0" y="12"/>
                  </a:cubicBezTo>
                  <a:close/>
                  <a:moveTo>
                    <a:pt x="52" y="72"/>
                  </a:moveTo>
                  <a:cubicBezTo>
                    <a:pt x="56" y="72"/>
                    <a:pt x="60" y="72"/>
                    <a:pt x="64" y="72"/>
                  </a:cubicBezTo>
                  <a:cubicBezTo>
                    <a:pt x="65" y="63"/>
                    <a:pt x="61" y="59"/>
                    <a:pt x="52" y="60"/>
                  </a:cubicBezTo>
                  <a:cubicBezTo>
                    <a:pt x="52" y="64"/>
                    <a:pt x="52" y="68"/>
                    <a:pt x="52" y="72"/>
                  </a:cubicBezTo>
                  <a:close/>
                  <a:moveTo>
                    <a:pt x="60" y="96"/>
                  </a:moveTo>
                  <a:cubicBezTo>
                    <a:pt x="72" y="102"/>
                    <a:pt x="72" y="78"/>
                    <a:pt x="60" y="84"/>
                  </a:cubicBezTo>
                  <a:cubicBezTo>
                    <a:pt x="60" y="88"/>
                    <a:pt x="60" y="92"/>
                    <a:pt x="60" y="96"/>
                  </a:cubicBezTo>
                  <a:close/>
                  <a:moveTo>
                    <a:pt x="76" y="120"/>
                  </a:moveTo>
                  <a:cubicBezTo>
                    <a:pt x="76" y="117"/>
                    <a:pt x="76" y="115"/>
                    <a:pt x="76" y="112"/>
                  </a:cubicBezTo>
                  <a:cubicBezTo>
                    <a:pt x="69" y="99"/>
                    <a:pt x="56" y="124"/>
                    <a:pt x="76" y="120"/>
                  </a:cubicBezTo>
                  <a:close/>
                  <a:moveTo>
                    <a:pt x="96" y="136"/>
                  </a:moveTo>
                  <a:cubicBezTo>
                    <a:pt x="99" y="136"/>
                    <a:pt x="101" y="136"/>
                    <a:pt x="104" y="136"/>
                  </a:cubicBezTo>
                  <a:cubicBezTo>
                    <a:pt x="104" y="132"/>
                    <a:pt x="107" y="131"/>
                    <a:pt x="108" y="128"/>
                  </a:cubicBezTo>
                  <a:cubicBezTo>
                    <a:pt x="103" y="128"/>
                    <a:pt x="102" y="123"/>
                    <a:pt x="96" y="124"/>
                  </a:cubicBezTo>
                  <a:cubicBezTo>
                    <a:pt x="96" y="128"/>
                    <a:pt x="96" y="132"/>
                    <a:pt x="96" y="136"/>
                  </a:cubicBezTo>
                  <a:close/>
                  <a:moveTo>
                    <a:pt x="72" y="144"/>
                  </a:moveTo>
                  <a:cubicBezTo>
                    <a:pt x="76" y="144"/>
                    <a:pt x="80" y="144"/>
                    <a:pt x="84" y="144"/>
                  </a:cubicBezTo>
                  <a:cubicBezTo>
                    <a:pt x="85" y="135"/>
                    <a:pt x="81" y="131"/>
                    <a:pt x="72" y="132"/>
                  </a:cubicBezTo>
                  <a:cubicBezTo>
                    <a:pt x="72" y="136"/>
                    <a:pt x="72" y="140"/>
                    <a:pt x="72" y="144"/>
                  </a:cubicBezTo>
                  <a:close/>
                  <a:moveTo>
                    <a:pt x="132" y="156"/>
                  </a:moveTo>
                  <a:cubicBezTo>
                    <a:pt x="132" y="154"/>
                    <a:pt x="133" y="151"/>
                    <a:pt x="136" y="152"/>
                  </a:cubicBezTo>
                  <a:cubicBezTo>
                    <a:pt x="136" y="147"/>
                    <a:pt x="135" y="143"/>
                    <a:pt x="128" y="144"/>
                  </a:cubicBezTo>
                  <a:cubicBezTo>
                    <a:pt x="129" y="149"/>
                    <a:pt x="127" y="155"/>
                    <a:pt x="132" y="156"/>
                  </a:cubicBezTo>
                  <a:close/>
                  <a:moveTo>
                    <a:pt x="104" y="160"/>
                  </a:moveTo>
                  <a:cubicBezTo>
                    <a:pt x="107" y="160"/>
                    <a:pt x="109" y="160"/>
                    <a:pt x="112" y="160"/>
                  </a:cubicBezTo>
                  <a:cubicBezTo>
                    <a:pt x="112" y="157"/>
                    <a:pt x="112" y="155"/>
                    <a:pt x="112" y="152"/>
                  </a:cubicBezTo>
                  <a:cubicBezTo>
                    <a:pt x="109" y="152"/>
                    <a:pt x="107" y="152"/>
                    <a:pt x="104" y="152"/>
                  </a:cubicBezTo>
                  <a:cubicBezTo>
                    <a:pt x="104" y="155"/>
                    <a:pt x="104" y="157"/>
                    <a:pt x="104" y="160"/>
                  </a:cubicBezTo>
                  <a:close/>
                  <a:moveTo>
                    <a:pt x="80" y="168"/>
                  </a:moveTo>
                  <a:cubicBezTo>
                    <a:pt x="83" y="168"/>
                    <a:pt x="85" y="168"/>
                    <a:pt x="88" y="168"/>
                  </a:cubicBezTo>
                  <a:cubicBezTo>
                    <a:pt x="88" y="165"/>
                    <a:pt x="88" y="163"/>
                    <a:pt x="88" y="160"/>
                  </a:cubicBezTo>
                  <a:cubicBezTo>
                    <a:pt x="85" y="160"/>
                    <a:pt x="83" y="160"/>
                    <a:pt x="80" y="160"/>
                  </a:cubicBezTo>
                  <a:cubicBezTo>
                    <a:pt x="80" y="163"/>
                    <a:pt x="80" y="165"/>
                    <a:pt x="80" y="168"/>
                  </a:cubicBezTo>
                  <a:close/>
                  <a:moveTo>
                    <a:pt x="140" y="180"/>
                  </a:moveTo>
                  <a:cubicBezTo>
                    <a:pt x="145" y="175"/>
                    <a:pt x="145" y="165"/>
                    <a:pt x="136" y="164"/>
                  </a:cubicBezTo>
                  <a:cubicBezTo>
                    <a:pt x="131" y="169"/>
                    <a:pt x="131" y="179"/>
                    <a:pt x="140" y="180"/>
                  </a:cubicBezTo>
                  <a:close/>
                  <a:moveTo>
                    <a:pt x="108" y="184"/>
                  </a:moveTo>
                  <a:cubicBezTo>
                    <a:pt x="112" y="184"/>
                    <a:pt x="116" y="184"/>
                    <a:pt x="120" y="184"/>
                  </a:cubicBezTo>
                  <a:cubicBezTo>
                    <a:pt x="120" y="181"/>
                    <a:pt x="120" y="179"/>
                    <a:pt x="120" y="176"/>
                  </a:cubicBezTo>
                  <a:cubicBezTo>
                    <a:pt x="116" y="176"/>
                    <a:pt x="112" y="176"/>
                    <a:pt x="108" y="176"/>
                  </a:cubicBezTo>
                  <a:cubicBezTo>
                    <a:pt x="108" y="179"/>
                    <a:pt x="108" y="181"/>
                    <a:pt x="108" y="184"/>
                  </a:cubicBezTo>
                  <a:close/>
                  <a:moveTo>
                    <a:pt x="96" y="184"/>
                  </a:moveTo>
                  <a:cubicBezTo>
                    <a:pt x="83" y="172"/>
                    <a:pt x="84" y="199"/>
                    <a:pt x="96" y="184"/>
                  </a:cubicBezTo>
                  <a:close/>
                  <a:moveTo>
                    <a:pt x="160" y="192"/>
                  </a:moveTo>
                  <a:cubicBezTo>
                    <a:pt x="165" y="197"/>
                    <a:pt x="175" y="197"/>
                    <a:pt x="176" y="188"/>
                  </a:cubicBezTo>
                  <a:cubicBezTo>
                    <a:pt x="171" y="183"/>
                    <a:pt x="161" y="183"/>
                    <a:pt x="160" y="192"/>
                  </a:cubicBezTo>
                  <a:close/>
                  <a:moveTo>
                    <a:pt x="116" y="208"/>
                  </a:moveTo>
                  <a:cubicBezTo>
                    <a:pt x="119" y="208"/>
                    <a:pt x="121" y="208"/>
                    <a:pt x="124" y="208"/>
                  </a:cubicBezTo>
                  <a:cubicBezTo>
                    <a:pt x="124" y="205"/>
                    <a:pt x="124" y="203"/>
                    <a:pt x="124" y="200"/>
                  </a:cubicBezTo>
                  <a:cubicBezTo>
                    <a:pt x="121" y="200"/>
                    <a:pt x="119" y="200"/>
                    <a:pt x="116" y="200"/>
                  </a:cubicBezTo>
                  <a:cubicBezTo>
                    <a:pt x="116" y="203"/>
                    <a:pt x="116" y="205"/>
                    <a:pt x="116" y="208"/>
                  </a:cubicBezTo>
                  <a:close/>
                  <a:moveTo>
                    <a:pt x="92" y="216"/>
                  </a:moveTo>
                  <a:cubicBezTo>
                    <a:pt x="104" y="222"/>
                    <a:pt x="104" y="198"/>
                    <a:pt x="92" y="204"/>
                  </a:cubicBezTo>
                  <a:cubicBezTo>
                    <a:pt x="92" y="208"/>
                    <a:pt x="92" y="212"/>
                    <a:pt x="92" y="216"/>
                  </a:cubicBezTo>
                  <a:close/>
                  <a:moveTo>
                    <a:pt x="180" y="220"/>
                  </a:moveTo>
                  <a:cubicBezTo>
                    <a:pt x="180" y="213"/>
                    <a:pt x="177" y="210"/>
                    <a:pt x="172" y="208"/>
                  </a:cubicBezTo>
                  <a:cubicBezTo>
                    <a:pt x="166" y="214"/>
                    <a:pt x="166" y="223"/>
                    <a:pt x="180" y="220"/>
                  </a:cubicBezTo>
                  <a:close/>
                  <a:moveTo>
                    <a:pt x="148" y="224"/>
                  </a:moveTo>
                  <a:cubicBezTo>
                    <a:pt x="151" y="224"/>
                    <a:pt x="153" y="224"/>
                    <a:pt x="156" y="224"/>
                  </a:cubicBezTo>
                  <a:cubicBezTo>
                    <a:pt x="162" y="214"/>
                    <a:pt x="142" y="212"/>
                    <a:pt x="144" y="220"/>
                  </a:cubicBezTo>
                  <a:cubicBezTo>
                    <a:pt x="146" y="220"/>
                    <a:pt x="149" y="221"/>
                    <a:pt x="148" y="224"/>
                  </a:cubicBezTo>
                  <a:close/>
                  <a:moveTo>
                    <a:pt x="120" y="228"/>
                  </a:moveTo>
                  <a:cubicBezTo>
                    <a:pt x="125" y="228"/>
                    <a:pt x="126" y="233"/>
                    <a:pt x="132" y="232"/>
                  </a:cubicBezTo>
                  <a:cubicBezTo>
                    <a:pt x="132" y="225"/>
                    <a:pt x="129" y="222"/>
                    <a:pt x="124" y="220"/>
                  </a:cubicBezTo>
                  <a:cubicBezTo>
                    <a:pt x="124" y="224"/>
                    <a:pt x="121" y="225"/>
                    <a:pt x="120" y="228"/>
                  </a:cubicBezTo>
                  <a:close/>
                  <a:moveTo>
                    <a:pt x="100" y="228"/>
                  </a:moveTo>
                  <a:cubicBezTo>
                    <a:pt x="86" y="247"/>
                    <a:pt x="123" y="233"/>
                    <a:pt x="100" y="228"/>
                  </a:cubicBezTo>
                  <a:close/>
                  <a:moveTo>
                    <a:pt x="176" y="244"/>
                  </a:moveTo>
                  <a:cubicBezTo>
                    <a:pt x="188" y="250"/>
                    <a:pt x="188" y="226"/>
                    <a:pt x="176" y="232"/>
                  </a:cubicBezTo>
                  <a:cubicBezTo>
                    <a:pt x="176" y="236"/>
                    <a:pt x="176" y="240"/>
                    <a:pt x="176" y="244"/>
                  </a:cubicBezTo>
                  <a:close/>
                  <a:moveTo>
                    <a:pt x="152" y="248"/>
                  </a:moveTo>
                  <a:cubicBezTo>
                    <a:pt x="156" y="248"/>
                    <a:pt x="160" y="248"/>
                    <a:pt x="164" y="248"/>
                  </a:cubicBezTo>
                  <a:cubicBezTo>
                    <a:pt x="164" y="245"/>
                    <a:pt x="164" y="243"/>
                    <a:pt x="164" y="240"/>
                  </a:cubicBezTo>
                  <a:cubicBezTo>
                    <a:pt x="160" y="240"/>
                    <a:pt x="156" y="240"/>
                    <a:pt x="152" y="240"/>
                  </a:cubicBezTo>
                  <a:cubicBezTo>
                    <a:pt x="152" y="243"/>
                    <a:pt x="152" y="245"/>
                    <a:pt x="152" y="248"/>
                  </a:cubicBezTo>
                  <a:close/>
                  <a:moveTo>
                    <a:pt x="104" y="264"/>
                  </a:moveTo>
                  <a:cubicBezTo>
                    <a:pt x="119" y="267"/>
                    <a:pt x="119" y="245"/>
                    <a:pt x="104" y="248"/>
                  </a:cubicBezTo>
                  <a:cubicBezTo>
                    <a:pt x="104" y="253"/>
                    <a:pt x="104" y="259"/>
                    <a:pt x="104" y="264"/>
                  </a:cubicBezTo>
                  <a:close/>
                  <a:moveTo>
                    <a:pt x="128" y="256"/>
                  </a:moveTo>
                  <a:cubicBezTo>
                    <a:pt x="131" y="256"/>
                    <a:pt x="133" y="256"/>
                    <a:pt x="136" y="256"/>
                  </a:cubicBezTo>
                  <a:cubicBezTo>
                    <a:pt x="136" y="253"/>
                    <a:pt x="136" y="251"/>
                    <a:pt x="136" y="248"/>
                  </a:cubicBezTo>
                  <a:cubicBezTo>
                    <a:pt x="133" y="248"/>
                    <a:pt x="131" y="248"/>
                    <a:pt x="128" y="248"/>
                  </a:cubicBezTo>
                  <a:cubicBezTo>
                    <a:pt x="128" y="251"/>
                    <a:pt x="128" y="253"/>
                    <a:pt x="128" y="256"/>
                  </a:cubicBezTo>
                  <a:close/>
                  <a:moveTo>
                    <a:pt x="216" y="260"/>
                  </a:moveTo>
                  <a:cubicBezTo>
                    <a:pt x="216" y="256"/>
                    <a:pt x="216" y="252"/>
                    <a:pt x="216" y="248"/>
                  </a:cubicBezTo>
                  <a:cubicBezTo>
                    <a:pt x="212" y="248"/>
                    <a:pt x="208" y="248"/>
                    <a:pt x="204" y="248"/>
                  </a:cubicBezTo>
                  <a:cubicBezTo>
                    <a:pt x="203" y="257"/>
                    <a:pt x="207" y="261"/>
                    <a:pt x="216" y="260"/>
                  </a:cubicBezTo>
                  <a:close/>
                  <a:moveTo>
                    <a:pt x="180" y="264"/>
                  </a:moveTo>
                  <a:cubicBezTo>
                    <a:pt x="182" y="282"/>
                    <a:pt x="203" y="241"/>
                    <a:pt x="184" y="260"/>
                  </a:cubicBezTo>
                  <a:cubicBezTo>
                    <a:pt x="182" y="262"/>
                    <a:pt x="179" y="259"/>
                    <a:pt x="180" y="264"/>
                  </a:cubicBezTo>
                  <a:close/>
                  <a:moveTo>
                    <a:pt x="156" y="272"/>
                  </a:moveTo>
                  <a:cubicBezTo>
                    <a:pt x="160" y="272"/>
                    <a:pt x="164" y="272"/>
                    <a:pt x="168" y="272"/>
                  </a:cubicBezTo>
                  <a:cubicBezTo>
                    <a:pt x="168" y="269"/>
                    <a:pt x="168" y="267"/>
                    <a:pt x="168" y="264"/>
                  </a:cubicBezTo>
                  <a:cubicBezTo>
                    <a:pt x="164" y="264"/>
                    <a:pt x="160" y="264"/>
                    <a:pt x="156" y="264"/>
                  </a:cubicBezTo>
                  <a:cubicBezTo>
                    <a:pt x="156" y="267"/>
                    <a:pt x="156" y="269"/>
                    <a:pt x="156" y="272"/>
                  </a:cubicBezTo>
                  <a:close/>
                  <a:moveTo>
                    <a:pt x="136" y="280"/>
                  </a:moveTo>
                  <a:cubicBezTo>
                    <a:pt x="148" y="286"/>
                    <a:pt x="148" y="262"/>
                    <a:pt x="136" y="268"/>
                  </a:cubicBezTo>
                  <a:cubicBezTo>
                    <a:pt x="136" y="272"/>
                    <a:pt x="136" y="276"/>
                    <a:pt x="136" y="280"/>
                  </a:cubicBezTo>
                  <a:close/>
                  <a:moveTo>
                    <a:pt x="212" y="284"/>
                  </a:moveTo>
                  <a:cubicBezTo>
                    <a:pt x="215" y="284"/>
                    <a:pt x="217" y="284"/>
                    <a:pt x="220" y="284"/>
                  </a:cubicBezTo>
                  <a:cubicBezTo>
                    <a:pt x="224" y="278"/>
                    <a:pt x="224" y="274"/>
                    <a:pt x="216" y="272"/>
                  </a:cubicBezTo>
                  <a:cubicBezTo>
                    <a:pt x="216" y="277"/>
                    <a:pt x="211" y="278"/>
                    <a:pt x="212" y="284"/>
                  </a:cubicBezTo>
                  <a:close/>
                  <a:moveTo>
                    <a:pt x="196" y="292"/>
                  </a:moveTo>
                  <a:cubicBezTo>
                    <a:pt x="201" y="287"/>
                    <a:pt x="201" y="277"/>
                    <a:pt x="192" y="276"/>
                  </a:cubicBezTo>
                  <a:cubicBezTo>
                    <a:pt x="187" y="281"/>
                    <a:pt x="187" y="291"/>
                    <a:pt x="196" y="292"/>
                  </a:cubicBezTo>
                  <a:close/>
                  <a:moveTo>
                    <a:pt x="164" y="296"/>
                  </a:moveTo>
                  <a:cubicBezTo>
                    <a:pt x="167" y="296"/>
                    <a:pt x="169" y="296"/>
                    <a:pt x="172" y="296"/>
                  </a:cubicBezTo>
                  <a:cubicBezTo>
                    <a:pt x="172" y="292"/>
                    <a:pt x="175" y="291"/>
                    <a:pt x="176" y="288"/>
                  </a:cubicBezTo>
                  <a:cubicBezTo>
                    <a:pt x="171" y="288"/>
                    <a:pt x="170" y="283"/>
                    <a:pt x="164" y="284"/>
                  </a:cubicBezTo>
                  <a:cubicBezTo>
                    <a:pt x="164" y="288"/>
                    <a:pt x="164" y="292"/>
                    <a:pt x="164" y="296"/>
                  </a:cubicBezTo>
                  <a:close/>
                  <a:moveTo>
                    <a:pt x="144" y="292"/>
                  </a:moveTo>
                  <a:cubicBezTo>
                    <a:pt x="132" y="305"/>
                    <a:pt x="159" y="304"/>
                    <a:pt x="144" y="292"/>
                  </a:cubicBezTo>
                  <a:close/>
                  <a:moveTo>
                    <a:pt x="216" y="308"/>
                  </a:moveTo>
                  <a:cubicBezTo>
                    <a:pt x="220" y="308"/>
                    <a:pt x="224" y="308"/>
                    <a:pt x="228" y="308"/>
                  </a:cubicBezTo>
                  <a:cubicBezTo>
                    <a:pt x="228" y="304"/>
                    <a:pt x="228" y="300"/>
                    <a:pt x="228" y="296"/>
                  </a:cubicBezTo>
                  <a:cubicBezTo>
                    <a:pt x="224" y="296"/>
                    <a:pt x="220" y="296"/>
                    <a:pt x="216" y="296"/>
                  </a:cubicBezTo>
                  <a:cubicBezTo>
                    <a:pt x="216" y="300"/>
                    <a:pt x="216" y="304"/>
                    <a:pt x="216" y="308"/>
                  </a:cubicBezTo>
                  <a:close/>
                  <a:moveTo>
                    <a:pt x="200" y="316"/>
                  </a:moveTo>
                  <a:cubicBezTo>
                    <a:pt x="200" y="314"/>
                    <a:pt x="201" y="311"/>
                    <a:pt x="204" y="312"/>
                  </a:cubicBezTo>
                  <a:cubicBezTo>
                    <a:pt x="204" y="307"/>
                    <a:pt x="203" y="303"/>
                    <a:pt x="196" y="304"/>
                  </a:cubicBezTo>
                  <a:cubicBezTo>
                    <a:pt x="197" y="309"/>
                    <a:pt x="195" y="315"/>
                    <a:pt x="200" y="316"/>
                  </a:cubicBezTo>
                  <a:close/>
                  <a:moveTo>
                    <a:pt x="172" y="320"/>
                  </a:moveTo>
                  <a:cubicBezTo>
                    <a:pt x="175" y="320"/>
                    <a:pt x="177" y="320"/>
                    <a:pt x="180" y="320"/>
                  </a:cubicBezTo>
                  <a:cubicBezTo>
                    <a:pt x="180" y="316"/>
                    <a:pt x="183" y="315"/>
                    <a:pt x="184" y="312"/>
                  </a:cubicBezTo>
                  <a:cubicBezTo>
                    <a:pt x="178" y="312"/>
                    <a:pt x="175" y="310"/>
                    <a:pt x="172" y="308"/>
                  </a:cubicBezTo>
                  <a:cubicBezTo>
                    <a:pt x="172" y="312"/>
                    <a:pt x="172" y="316"/>
                    <a:pt x="172" y="320"/>
                  </a:cubicBezTo>
                  <a:close/>
                  <a:moveTo>
                    <a:pt x="248" y="324"/>
                  </a:moveTo>
                  <a:cubicBezTo>
                    <a:pt x="251" y="324"/>
                    <a:pt x="253" y="324"/>
                    <a:pt x="256" y="324"/>
                  </a:cubicBezTo>
                  <a:cubicBezTo>
                    <a:pt x="260" y="318"/>
                    <a:pt x="260" y="314"/>
                    <a:pt x="252" y="312"/>
                  </a:cubicBezTo>
                  <a:cubicBezTo>
                    <a:pt x="252" y="317"/>
                    <a:pt x="247" y="318"/>
                    <a:pt x="248" y="324"/>
                  </a:cubicBezTo>
                  <a:close/>
                  <a:moveTo>
                    <a:pt x="156" y="328"/>
                  </a:moveTo>
                  <a:cubicBezTo>
                    <a:pt x="156" y="325"/>
                    <a:pt x="156" y="323"/>
                    <a:pt x="156" y="320"/>
                  </a:cubicBezTo>
                  <a:cubicBezTo>
                    <a:pt x="149" y="307"/>
                    <a:pt x="136" y="332"/>
                    <a:pt x="156" y="328"/>
                  </a:cubicBezTo>
                  <a:close/>
                  <a:moveTo>
                    <a:pt x="228" y="320"/>
                  </a:moveTo>
                  <a:cubicBezTo>
                    <a:pt x="224" y="343"/>
                    <a:pt x="245" y="322"/>
                    <a:pt x="228" y="320"/>
                  </a:cubicBezTo>
                  <a:close/>
                  <a:moveTo>
                    <a:pt x="152" y="348"/>
                  </a:moveTo>
                  <a:cubicBezTo>
                    <a:pt x="156" y="348"/>
                    <a:pt x="160" y="348"/>
                    <a:pt x="164" y="348"/>
                  </a:cubicBezTo>
                  <a:cubicBezTo>
                    <a:pt x="164" y="345"/>
                    <a:pt x="164" y="343"/>
                    <a:pt x="164" y="340"/>
                  </a:cubicBezTo>
                  <a:cubicBezTo>
                    <a:pt x="160" y="340"/>
                    <a:pt x="156" y="340"/>
                    <a:pt x="152" y="340"/>
                  </a:cubicBezTo>
                  <a:cubicBezTo>
                    <a:pt x="152" y="343"/>
                    <a:pt x="152" y="345"/>
                    <a:pt x="152" y="348"/>
                  </a:cubicBezTo>
                  <a:close/>
                  <a:moveTo>
                    <a:pt x="256" y="348"/>
                  </a:moveTo>
                  <a:cubicBezTo>
                    <a:pt x="259" y="348"/>
                    <a:pt x="261" y="348"/>
                    <a:pt x="264" y="348"/>
                  </a:cubicBezTo>
                  <a:cubicBezTo>
                    <a:pt x="264" y="345"/>
                    <a:pt x="264" y="343"/>
                    <a:pt x="264" y="340"/>
                  </a:cubicBezTo>
                  <a:cubicBezTo>
                    <a:pt x="261" y="340"/>
                    <a:pt x="259" y="340"/>
                    <a:pt x="256" y="340"/>
                  </a:cubicBezTo>
                  <a:cubicBezTo>
                    <a:pt x="256" y="343"/>
                    <a:pt x="256" y="345"/>
                    <a:pt x="256" y="348"/>
                  </a:cubicBezTo>
                  <a:close/>
                  <a:moveTo>
                    <a:pt x="232" y="356"/>
                  </a:moveTo>
                  <a:cubicBezTo>
                    <a:pt x="244" y="362"/>
                    <a:pt x="244" y="338"/>
                    <a:pt x="232" y="344"/>
                  </a:cubicBezTo>
                  <a:cubicBezTo>
                    <a:pt x="232" y="348"/>
                    <a:pt x="232" y="352"/>
                    <a:pt x="232" y="356"/>
                  </a:cubicBezTo>
                  <a:close/>
                  <a:moveTo>
                    <a:pt x="208" y="352"/>
                  </a:moveTo>
                  <a:cubicBezTo>
                    <a:pt x="204" y="375"/>
                    <a:pt x="225" y="354"/>
                    <a:pt x="208" y="352"/>
                  </a:cubicBezTo>
                  <a:close/>
                  <a:moveTo>
                    <a:pt x="184" y="368"/>
                  </a:moveTo>
                  <a:cubicBezTo>
                    <a:pt x="187" y="368"/>
                    <a:pt x="189" y="368"/>
                    <a:pt x="192" y="368"/>
                  </a:cubicBezTo>
                  <a:cubicBezTo>
                    <a:pt x="192" y="364"/>
                    <a:pt x="195" y="363"/>
                    <a:pt x="196" y="360"/>
                  </a:cubicBezTo>
                  <a:cubicBezTo>
                    <a:pt x="191" y="360"/>
                    <a:pt x="190" y="355"/>
                    <a:pt x="184" y="356"/>
                  </a:cubicBezTo>
                  <a:cubicBezTo>
                    <a:pt x="184" y="360"/>
                    <a:pt x="184" y="364"/>
                    <a:pt x="184" y="368"/>
                  </a:cubicBezTo>
                  <a:close/>
                  <a:moveTo>
                    <a:pt x="172" y="364"/>
                  </a:moveTo>
                  <a:cubicBezTo>
                    <a:pt x="168" y="361"/>
                    <a:pt x="161" y="366"/>
                    <a:pt x="160" y="368"/>
                  </a:cubicBezTo>
                  <a:cubicBezTo>
                    <a:pt x="154" y="383"/>
                    <a:pt x="180" y="371"/>
                    <a:pt x="172" y="364"/>
                  </a:cubicBezTo>
                  <a:close/>
                  <a:moveTo>
                    <a:pt x="264" y="372"/>
                  </a:moveTo>
                  <a:cubicBezTo>
                    <a:pt x="267" y="372"/>
                    <a:pt x="269" y="372"/>
                    <a:pt x="272" y="372"/>
                  </a:cubicBezTo>
                  <a:cubicBezTo>
                    <a:pt x="278" y="362"/>
                    <a:pt x="258" y="360"/>
                    <a:pt x="260" y="368"/>
                  </a:cubicBezTo>
                  <a:cubicBezTo>
                    <a:pt x="262" y="368"/>
                    <a:pt x="265" y="369"/>
                    <a:pt x="264" y="372"/>
                  </a:cubicBezTo>
                  <a:close/>
                  <a:moveTo>
                    <a:pt x="240" y="368"/>
                  </a:moveTo>
                  <a:cubicBezTo>
                    <a:pt x="236" y="391"/>
                    <a:pt x="257" y="370"/>
                    <a:pt x="240" y="368"/>
                  </a:cubicBezTo>
                  <a:close/>
                  <a:moveTo>
                    <a:pt x="212" y="384"/>
                  </a:moveTo>
                  <a:cubicBezTo>
                    <a:pt x="216" y="384"/>
                    <a:pt x="220" y="384"/>
                    <a:pt x="224" y="384"/>
                  </a:cubicBezTo>
                  <a:cubicBezTo>
                    <a:pt x="224" y="381"/>
                    <a:pt x="224" y="379"/>
                    <a:pt x="224" y="376"/>
                  </a:cubicBezTo>
                  <a:cubicBezTo>
                    <a:pt x="220" y="376"/>
                    <a:pt x="216" y="376"/>
                    <a:pt x="212" y="376"/>
                  </a:cubicBezTo>
                  <a:cubicBezTo>
                    <a:pt x="212" y="379"/>
                    <a:pt x="212" y="381"/>
                    <a:pt x="212" y="384"/>
                  </a:cubicBezTo>
                  <a:close/>
                  <a:moveTo>
                    <a:pt x="192" y="392"/>
                  </a:moveTo>
                  <a:cubicBezTo>
                    <a:pt x="195" y="392"/>
                    <a:pt x="197" y="392"/>
                    <a:pt x="200" y="392"/>
                  </a:cubicBezTo>
                  <a:cubicBezTo>
                    <a:pt x="200" y="388"/>
                    <a:pt x="203" y="387"/>
                    <a:pt x="204" y="384"/>
                  </a:cubicBezTo>
                  <a:cubicBezTo>
                    <a:pt x="199" y="384"/>
                    <a:pt x="198" y="379"/>
                    <a:pt x="192" y="380"/>
                  </a:cubicBezTo>
                  <a:cubicBezTo>
                    <a:pt x="192" y="384"/>
                    <a:pt x="192" y="388"/>
                    <a:pt x="192" y="392"/>
                  </a:cubicBezTo>
                  <a:close/>
                  <a:moveTo>
                    <a:pt x="268" y="396"/>
                  </a:moveTo>
                  <a:cubicBezTo>
                    <a:pt x="272" y="396"/>
                    <a:pt x="276" y="396"/>
                    <a:pt x="280" y="396"/>
                  </a:cubicBezTo>
                  <a:cubicBezTo>
                    <a:pt x="281" y="387"/>
                    <a:pt x="277" y="383"/>
                    <a:pt x="268" y="384"/>
                  </a:cubicBezTo>
                  <a:cubicBezTo>
                    <a:pt x="268" y="388"/>
                    <a:pt x="268" y="392"/>
                    <a:pt x="268" y="396"/>
                  </a:cubicBezTo>
                  <a:close/>
                  <a:moveTo>
                    <a:pt x="180" y="392"/>
                  </a:moveTo>
                  <a:cubicBezTo>
                    <a:pt x="175" y="392"/>
                    <a:pt x="174" y="387"/>
                    <a:pt x="168" y="388"/>
                  </a:cubicBezTo>
                  <a:cubicBezTo>
                    <a:pt x="162" y="398"/>
                    <a:pt x="182" y="400"/>
                    <a:pt x="180" y="392"/>
                  </a:cubicBezTo>
                  <a:close/>
                  <a:moveTo>
                    <a:pt x="256" y="396"/>
                  </a:moveTo>
                  <a:cubicBezTo>
                    <a:pt x="255" y="393"/>
                    <a:pt x="245" y="391"/>
                    <a:pt x="244" y="396"/>
                  </a:cubicBezTo>
                  <a:cubicBezTo>
                    <a:pt x="241" y="405"/>
                    <a:pt x="260" y="405"/>
                    <a:pt x="256" y="396"/>
                  </a:cubicBezTo>
                  <a:close/>
                  <a:moveTo>
                    <a:pt x="232" y="408"/>
                  </a:moveTo>
                  <a:cubicBezTo>
                    <a:pt x="232" y="401"/>
                    <a:pt x="229" y="398"/>
                    <a:pt x="224" y="396"/>
                  </a:cubicBezTo>
                  <a:cubicBezTo>
                    <a:pt x="218" y="402"/>
                    <a:pt x="218" y="411"/>
                    <a:pt x="232" y="408"/>
                  </a:cubicBezTo>
                  <a:close/>
                  <a:moveTo>
                    <a:pt x="208" y="416"/>
                  </a:moveTo>
                  <a:cubicBezTo>
                    <a:pt x="208" y="413"/>
                    <a:pt x="208" y="411"/>
                    <a:pt x="208" y="408"/>
                  </a:cubicBezTo>
                  <a:cubicBezTo>
                    <a:pt x="201" y="395"/>
                    <a:pt x="188" y="420"/>
                    <a:pt x="208" y="416"/>
                  </a:cubicBezTo>
                  <a:close/>
                  <a:moveTo>
                    <a:pt x="272" y="416"/>
                  </a:moveTo>
                  <a:cubicBezTo>
                    <a:pt x="277" y="416"/>
                    <a:pt x="278" y="421"/>
                    <a:pt x="284" y="420"/>
                  </a:cubicBezTo>
                  <a:cubicBezTo>
                    <a:pt x="284" y="413"/>
                    <a:pt x="281" y="410"/>
                    <a:pt x="276" y="408"/>
                  </a:cubicBezTo>
                  <a:cubicBezTo>
                    <a:pt x="276" y="412"/>
                    <a:pt x="273" y="413"/>
                    <a:pt x="272" y="416"/>
                  </a:cubicBezTo>
                  <a:close/>
                  <a:moveTo>
                    <a:pt x="252" y="424"/>
                  </a:moveTo>
                  <a:cubicBezTo>
                    <a:pt x="255" y="424"/>
                    <a:pt x="257" y="424"/>
                    <a:pt x="260" y="424"/>
                  </a:cubicBezTo>
                  <a:cubicBezTo>
                    <a:pt x="260" y="421"/>
                    <a:pt x="260" y="419"/>
                    <a:pt x="260" y="416"/>
                  </a:cubicBezTo>
                  <a:cubicBezTo>
                    <a:pt x="257" y="416"/>
                    <a:pt x="255" y="416"/>
                    <a:pt x="252" y="416"/>
                  </a:cubicBezTo>
                  <a:cubicBezTo>
                    <a:pt x="252" y="419"/>
                    <a:pt x="252" y="421"/>
                    <a:pt x="252" y="424"/>
                  </a:cubicBezTo>
                  <a:close/>
                  <a:moveTo>
                    <a:pt x="228" y="432"/>
                  </a:moveTo>
                  <a:cubicBezTo>
                    <a:pt x="231" y="432"/>
                    <a:pt x="233" y="432"/>
                    <a:pt x="236" y="432"/>
                  </a:cubicBezTo>
                  <a:cubicBezTo>
                    <a:pt x="236" y="429"/>
                    <a:pt x="236" y="427"/>
                    <a:pt x="236" y="424"/>
                  </a:cubicBezTo>
                  <a:cubicBezTo>
                    <a:pt x="233" y="424"/>
                    <a:pt x="231" y="424"/>
                    <a:pt x="228" y="424"/>
                  </a:cubicBezTo>
                  <a:cubicBezTo>
                    <a:pt x="228" y="427"/>
                    <a:pt x="228" y="429"/>
                    <a:pt x="228" y="432"/>
                  </a:cubicBezTo>
                  <a:close/>
                  <a:moveTo>
                    <a:pt x="204" y="436"/>
                  </a:moveTo>
                  <a:cubicBezTo>
                    <a:pt x="207" y="436"/>
                    <a:pt x="209" y="436"/>
                    <a:pt x="212" y="436"/>
                  </a:cubicBezTo>
                  <a:cubicBezTo>
                    <a:pt x="212" y="433"/>
                    <a:pt x="212" y="431"/>
                    <a:pt x="212" y="428"/>
                  </a:cubicBezTo>
                  <a:cubicBezTo>
                    <a:pt x="209" y="428"/>
                    <a:pt x="207" y="428"/>
                    <a:pt x="204" y="428"/>
                  </a:cubicBezTo>
                  <a:cubicBezTo>
                    <a:pt x="204" y="431"/>
                    <a:pt x="204" y="433"/>
                    <a:pt x="204" y="436"/>
                  </a:cubicBezTo>
                  <a:close/>
                  <a:moveTo>
                    <a:pt x="292" y="444"/>
                  </a:moveTo>
                  <a:cubicBezTo>
                    <a:pt x="292" y="441"/>
                    <a:pt x="292" y="439"/>
                    <a:pt x="292" y="436"/>
                  </a:cubicBezTo>
                  <a:cubicBezTo>
                    <a:pt x="285" y="423"/>
                    <a:pt x="272" y="448"/>
                    <a:pt x="292" y="444"/>
                  </a:cubicBezTo>
                  <a:close/>
                  <a:moveTo>
                    <a:pt x="256" y="448"/>
                  </a:moveTo>
                  <a:cubicBezTo>
                    <a:pt x="260" y="448"/>
                    <a:pt x="264" y="448"/>
                    <a:pt x="268" y="448"/>
                  </a:cubicBezTo>
                  <a:cubicBezTo>
                    <a:pt x="268" y="445"/>
                    <a:pt x="268" y="443"/>
                    <a:pt x="268" y="440"/>
                  </a:cubicBezTo>
                  <a:cubicBezTo>
                    <a:pt x="264" y="440"/>
                    <a:pt x="260" y="440"/>
                    <a:pt x="256" y="440"/>
                  </a:cubicBezTo>
                  <a:cubicBezTo>
                    <a:pt x="256" y="443"/>
                    <a:pt x="256" y="445"/>
                    <a:pt x="256" y="448"/>
                  </a:cubicBezTo>
                  <a:close/>
                  <a:moveTo>
                    <a:pt x="244" y="448"/>
                  </a:moveTo>
                  <a:cubicBezTo>
                    <a:pt x="240" y="445"/>
                    <a:pt x="233" y="450"/>
                    <a:pt x="232" y="452"/>
                  </a:cubicBezTo>
                  <a:cubicBezTo>
                    <a:pt x="226" y="467"/>
                    <a:pt x="252" y="455"/>
                    <a:pt x="244" y="448"/>
                  </a:cubicBezTo>
                  <a:close/>
                  <a:moveTo>
                    <a:pt x="220" y="452"/>
                  </a:moveTo>
                  <a:cubicBezTo>
                    <a:pt x="216" y="449"/>
                    <a:pt x="209" y="454"/>
                    <a:pt x="208" y="456"/>
                  </a:cubicBezTo>
                  <a:cubicBezTo>
                    <a:pt x="202" y="471"/>
                    <a:pt x="228" y="459"/>
                    <a:pt x="220" y="452"/>
                  </a:cubicBezTo>
                  <a:close/>
                  <a:moveTo>
                    <a:pt x="288" y="468"/>
                  </a:moveTo>
                  <a:cubicBezTo>
                    <a:pt x="291" y="468"/>
                    <a:pt x="293" y="468"/>
                    <a:pt x="296" y="468"/>
                  </a:cubicBezTo>
                  <a:cubicBezTo>
                    <a:pt x="296" y="464"/>
                    <a:pt x="299" y="463"/>
                    <a:pt x="300" y="460"/>
                  </a:cubicBezTo>
                  <a:cubicBezTo>
                    <a:pt x="295" y="460"/>
                    <a:pt x="294" y="455"/>
                    <a:pt x="288" y="456"/>
                  </a:cubicBezTo>
                  <a:cubicBezTo>
                    <a:pt x="288" y="460"/>
                    <a:pt x="288" y="464"/>
                    <a:pt x="288" y="468"/>
                  </a:cubicBezTo>
                  <a:close/>
                  <a:moveTo>
                    <a:pt x="276" y="468"/>
                  </a:moveTo>
                  <a:cubicBezTo>
                    <a:pt x="271" y="467"/>
                    <a:pt x="268" y="462"/>
                    <a:pt x="260" y="464"/>
                  </a:cubicBezTo>
                  <a:cubicBezTo>
                    <a:pt x="257" y="478"/>
                    <a:pt x="275" y="480"/>
                    <a:pt x="276" y="468"/>
                  </a:cubicBezTo>
                  <a:close/>
                  <a:moveTo>
                    <a:pt x="240" y="480"/>
                  </a:moveTo>
                  <a:cubicBezTo>
                    <a:pt x="252" y="486"/>
                    <a:pt x="252" y="462"/>
                    <a:pt x="240" y="468"/>
                  </a:cubicBezTo>
                  <a:cubicBezTo>
                    <a:pt x="240" y="472"/>
                    <a:pt x="240" y="476"/>
                    <a:pt x="240" y="480"/>
                  </a:cubicBezTo>
                  <a:close/>
                  <a:moveTo>
                    <a:pt x="228" y="480"/>
                  </a:moveTo>
                  <a:cubicBezTo>
                    <a:pt x="227" y="477"/>
                    <a:pt x="217" y="475"/>
                    <a:pt x="216" y="480"/>
                  </a:cubicBezTo>
                  <a:cubicBezTo>
                    <a:pt x="213" y="489"/>
                    <a:pt x="232" y="489"/>
                    <a:pt x="228" y="480"/>
                  </a:cubicBezTo>
                  <a:close/>
                  <a:moveTo>
                    <a:pt x="308" y="484"/>
                  </a:moveTo>
                  <a:cubicBezTo>
                    <a:pt x="303" y="483"/>
                    <a:pt x="300" y="478"/>
                    <a:pt x="292" y="480"/>
                  </a:cubicBezTo>
                  <a:cubicBezTo>
                    <a:pt x="289" y="494"/>
                    <a:pt x="307" y="496"/>
                    <a:pt x="308" y="484"/>
                  </a:cubicBezTo>
                  <a:close/>
                  <a:moveTo>
                    <a:pt x="272" y="496"/>
                  </a:moveTo>
                  <a:cubicBezTo>
                    <a:pt x="275" y="496"/>
                    <a:pt x="277" y="496"/>
                    <a:pt x="280" y="496"/>
                  </a:cubicBezTo>
                  <a:cubicBezTo>
                    <a:pt x="286" y="486"/>
                    <a:pt x="266" y="484"/>
                    <a:pt x="268" y="492"/>
                  </a:cubicBezTo>
                  <a:cubicBezTo>
                    <a:pt x="270" y="492"/>
                    <a:pt x="273" y="493"/>
                    <a:pt x="272" y="496"/>
                  </a:cubicBezTo>
                  <a:close/>
                  <a:moveTo>
                    <a:pt x="256" y="504"/>
                  </a:moveTo>
                  <a:cubicBezTo>
                    <a:pt x="256" y="501"/>
                    <a:pt x="256" y="499"/>
                    <a:pt x="256" y="496"/>
                  </a:cubicBezTo>
                  <a:cubicBezTo>
                    <a:pt x="249" y="483"/>
                    <a:pt x="236" y="508"/>
                    <a:pt x="256" y="504"/>
                  </a:cubicBezTo>
                  <a:close/>
                  <a:moveTo>
                    <a:pt x="224" y="508"/>
                  </a:moveTo>
                  <a:cubicBezTo>
                    <a:pt x="227" y="508"/>
                    <a:pt x="229" y="508"/>
                    <a:pt x="232" y="508"/>
                  </a:cubicBezTo>
                  <a:cubicBezTo>
                    <a:pt x="232" y="505"/>
                    <a:pt x="232" y="503"/>
                    <a:pt x="232" y="500"/>
                  </a:cubicBezTo>
                  <a:cubicBezTo>
                    <a:pt x="229" y="500"/>
                    <a:pt x="227" y="500"/>
                    <a:pt x="224" y="500"/>
                  </a:cubicBezTo>
                  <a:cubicBezTo>
                    <a:pt x="224" y="503"/>
                    <a:pt x="224" y="505"/>
                    <a:pt x="224" y="508"/>
                  </a:cubicBezTo>
                  <a:close/>
                  <a:moveTo>
                    <a:pt x="300" y="516"/>
                  </a:moveTo>
                  <a:cubicBezTo>
                    <a:pt x="303" y="516"/>
                    <a:pt x="305" y="516"/>
                    <a:pt x="308" y="516"/>
                  </a:cubicBezTo>
                  <a:cubicBezTo>
                    <a:pt x="308" y="511"/>
                    <a:pt x="313" y="510"/>
                    <a:pt x="312" y="504"/>
                  </a:cubicBezTo>
                  <a:cubicBezTo>
                    <a:pt x="308" y="504"/>
                    <a:pt x="304" y="504"/>
                    <a:pt x="300" y="504"/>
                  </a:cubicBezTo>
                  <a:cubicBezTo>
                    <a:pt x="300" y="508"/>
                    <a:pt x="300" y="512"/>
                    <a:pt x="300" y="516"/>
                  </a:cubicBezTo>
                  <a:close/>
                  <a:moveTo>
                    <a:pt x="276" y="520"/>
                  </a:moveTo>
                  <a:cubicBezTo>
                    <a:pt x="280" y="520"/>
                    <a:pt x="284" y="520"/>
                    <a:pt x="288" y="520"/>
                  </a:cubicBezTo>
                  <a:cubicBezTo>
                    <a:pt x="288" y="517"/>
                    <a:pt x="288" y="515"/>
                    <a:pt x="288" y="512"/>
                  </a:cubicBezTo>
                  <a:cubicBezTo>
                    <a:pt x="284" y="512"/>
                    <a:pt x="280" y="512"/>
                    <a:pt x="276" y="512"/>
                  </a:cubicBezTo>
                  <a:cubicBezTo>
                    <a:pt x="276" y="515"/>
                    <a:pt x="276" y="517"/>
                    <a:pt x="276" y="520"/>
                  </a:cubicBezTo>
                  <a:close/>
                  <a:moveTo>
                    <a:pt x="240" y="524"/>
                  </a:moveTo>
                  <a:cubicBezTo>
                    <a:pt x="236" y="521"/>
                    <a:pt x="229" y="526"/>
                    <a:pt x="228" y="528"/>
                  </a:cubicBezTo>
                  <a:cubicBezTo>
                    <a:pt x="222" y="543"/>
                    <a:pt x="248" y="531"/>
                    <a:pt x="240" y="524"/>
                  </a:cubicBezTo>
                  <a:close/>
                  <a:moveTo>
                    <a:pt x="284" y="544"/>
                  </a:moveTo>
                  <a:cubicBezTo>
                    <a:pt x="287" y="544"/>
                    <a:pt x="289" y="544"/>
                    <a:pt x="292" y="544"/>
                  </a:cubicBezTo>
                  <a:cubicBezTo>
                    <a:pt x="292" y="541"/>
                    <a:pt x="292" y="539"/>
                    <a:pt x="292" y="536"/>
                  </a:cubicBezTo>
                  <a:cubicBezTo>
                    <a:pt x="289" y="536"/>
                    <a:pt x="287" y="536"/>
                    <a:pt x="284" y="536"/>
                  </a:cubicBezTo>
                  <a:cubicBezTo>
                    <a:pt x="284" y="539"/>
                    <a:pt x="284" y="541"/>
                    <a:pt x="284" y="544"/>
                  </a:cubicBezTo>
                  <a:close/>
                  <a:moveTo>
                    <a:pt x="268" y="552"/>
                  </a:moveTo>
                  <a:cubicBezTo>
                    <a:pt x="268" y="549"/>
                    <a:pt x="268" y="547"/>
                    <a:pt x="268" y="544"/>
                  </a:cubicBezTo>
                  <a:cubicBezTo>
                    <a:pt x="261" y="531"/>
                    <a:pt x="248" y="556"/>
                    <a:pt x="268" y="552"/>
                  </a:cubicBezTo>
                  <a:close/>
                  <a:moveTo>
                    <a:pt x="240" y="560"/>
                  </a:moveTo>
                  <a:cubicBezTo>
                    <a:pt x="240" y="558"/>
                    <a:pt x="241" y="555"/>
                    <a:pt x="244" y="556"/>
                  </a:cubicBezTo>
                  <a:cubicBezTo>
                    <a:pt x="244" y="551"/>
                    <a:pt x="243" y="547"/>
                    <a:pt x="236" y="548"/>
                  </a:cubicBezTo>
                  <a:cubicBezTo>
                    <a:pt x="237" y="553"/>
                    <a:pt x="235" y="559"/>
                    <a:pt x="240" y="560"/>
                  </a:cubicBezTo>
                  <a:close/>
                  <a:moveTo>
                    <a:pt x="288" y="564"/>
                  </a:moveTo>
                  <a:cubicBezTo>
                    <a:pt x="293" y="564"/>
                    <a:pt x="294" y="569"/>
                    <a:pt x="300" y="568"/>
                  </a:cubicBezTo>
                  <a:cubicBezTo>
                    <a:pt x="300" y="561"/>
                    <a:pt x="297" y="558"/>
                    <a:pt x="292" y="556"/>
                  </a:cubicBezTo>
                  <a:cubicBezTo>
                    <a:pt x="292" y="560"/>
                    <a:pt x="289" y="561"/>
                    <a:pt x="288" y="564"/>
                  </a:cubicBezTo>
                  <a:close/>
                  <a:moveTo>
                    <a:pt x="268" y="564"/>
                  </a:moveTo>
                  <a:cubicBezTo>
                    <a:pt x="265" y="588"/>
                    <a:pt x="286" y="567"/>
                    <a:pt x="268" y="564"/>
                  </a:cubicBezTo>
                  <a:close/>
                  <a:moveTo>
                    <a:pt x="296" y="592"/>
                  </a:moveTo>
                  <a:cubicBezTo>
                    <a:pt x="299" y="592"/>
                    <a:pt x="301" y="592"/>
                    <a:pt x="304" y="592"/>
                  </a:cubicBezTo>
                  <a:cubicBezTo>
                    <a:pt x="304" y="589"/>
                    <a:pt x="304" y="587"/>
                    <a:pt x="304" y="584"/>
                  </a:cubicBezTo>
                  <a:cubicBezTo>
                    <a:pt x="301" y="584"/>
                    <a:pt x="299" y="584"/>
                    <a:pt x="296" y="584"/>
                  </a:cubicBezTo>
                  <a:cubicBezTo>
                    <a:pt x="296" y="587"/>
                    <a:pt x="296" y="589"/>
                    <a:pt x="296" y="592"/>
                  </a:cubicBezTo>
                  <a:close/>
                  <a:moveTo>
                    <a:pt x="272" y="592"/>
                  </a:moveTo>
                  <a:cubicBezTo>
                    <a:pt x="272" y="595"/>
                    <a:pt x="272" y="597"/>
                    <a:pt x="272" y="600"/>
                  </a:cubicBezTo>
                  <a:cubicBezTo>
                    <a:pt x="282" y="606"/>
                    <a:pt x="284" y="586"/>
                    <a:pt x="276" y="588"/>
                  </a:cubicBezTo>
                  <a:cubicBezTo>
                    <a:pt x="276" y="590"/>
                    <a:pt x="275" y="593"/>
                    <a:pt x="272" y="592"/>
                  </a:cubicBezTo>
                  <a:close/>
                  <a:moveTo>
                    <a:pt x="304" y="616"/>
                  </a:moveTo>
                  <a:cubicBezTo>
                    <a:pt x="307" y="616"/>
                    <a:pt x="309" y="616"/>
                    <a:pt x="312" y="616"/>
                  </a:cubicBezTo>
                  <a:cubicBezTo>
                    <a:pt x="318" y="606"/>
                    <a:pt x="298" y="604"/>
                    <a:pt x="300" y="612"/>
                  </a:cubicBezTo>
                  <a:cubicBezTo>
                    <a:pt x="302" y="612"/>
                    <a:pt x="305" y="613"/>
                    <a:pt x="304" y="616"/>
                  </a:cubicBezTo>
                  <a:close/>
                  <a:moveTo>
                    <a:pt x="284" y="624"/>
                  </a:moveTo>
                  <a:cubicBezTo>
                    <a:pt x="284" y="622"/>
                    <a:pt x="285" y="619"/>
                    <a:pt x="288" y="620"/>
                  </a:cubicBezTo>
                  <a:cubicBezTo>
                    <a:pt x="288" y="615"/>
                    <a:pt x="287" y="611"/>
                    <a:pt x="280" y="612"/>
                  </a:cubicBezTo>
                  <a:cubicBezTo>
                    <a:pt x="281" y="617"/>
                    <a:pt x="279" y="623"/>
                    <a:pt x="284" y="624"/>
                  </a:cubicBezTo>
                  <a:close/>
                  <a:moveTo>
                    <a:pt x="284" y="648"/>
                  </a:moveTo>
                  <a:cubicBezTo>
                    <a:pt x="288" y="648"/>
                    <a:pt x="292" y="648"/>
                    <a:pt x="296" y="648"/>
                  </a:cubicBezTo>
                  <a:cubicBezTo>
                    <a:pt x="296" y="644"/>
                    <a:pt x="296" y="640"/>
                    <a:pt x="296" y="636"/>
                  </a:cubicBezTo>
                  <a:cubicBezTo>
                    <a:pt x="292" y="636"/>
                    <a:pt x="288" y="636"/>
                    <a:pt x="284" y="636"/>
                  </a:cubicBezTo>
                  <a:cubicBezTo>
                    <a:pt x="284" y="640"/>
                    <a:pt x="284" y="644"/>
                    <a:pt x="284" y="648"/>
                  </a:cubicBezTo>
                  <a:close/>
                  <a:moveTo>
                    <a:pt x="292" y="668"/>
                  </a:moveTo>
                  <a:cubicBezTo>
                    <a:pt x="295" y="668"/>
                    <a:pt x="297" y="668"/>
                    <a:pt x="300" y="668"/>
                  </a:cubicBezTo>
                  <a:cubicBezTo>
                    <a:pt x="300" y="665"/>
                    <a:pt x="300" y="663"/>
                    <a:pt x="300" y="660"/>
                  </a:cubicBezTo>
                  <a:cubicBezTo>
                    <a:pt x="297" y="660"/>
                    <a:pt x="295" y="660"/>
                    <a:pt x="292" y="660"/>
                  </a:cubicBezTo>
                  <a:cubicBezTo>
                    <a:pt x="292" y="663"/>
                    <a:pt x="292" y="665"/>
                    <a:pt x="292" y="668"/>
                  </a:cubicBezTo>
                  <a:close/>
                  <a:moveTo>
                    <a:pt x="296" y="692"/>
                  </a:moveTo>
                  <a:cubicBezTo>
                    <a:pt x="300" y="692"/>
                    <a:pt x="304" y="692"/>
                    <a:pt x="308" y="692"/>
                  </a:cubicBezTo>
                  <a:cubicBezTo>
                    <a:pt x="308" y="689"/>
                    <a:pt x="308" y="687"/>
                    <a:pt x="308" y="684"/>
                  </a:cubicBezTo>
                  <a:cubicBezTo>
                    <a:pt x="304" y="684"/>
                    <a:pt x="300" y="684"/>
                    <a:pt x="296" y="684"/>
                  </a:cubicBezTo>
                  <a:cubicBezTo>
                    <a:pt x="296" y="687"/>
                    <a:pt x="296" y="689"/>
                    <a:pt x="296" y="6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21" name="文本框 1020"/>
          <p:cNvSpPr txBox="1"/>
          <p:nvPr/>
        </p:nvSpPr>
        <p:spPr>
          <a:xfrm>
            <a:off x="1599382" y="5613416"/>
            <a:ext cx="66479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从领导的角度考虑如何完成工作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2021346" y="655578"/>
            <a:ext cx="19800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领导的角度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38" name="文本框 1037"/>
          <p:cNvSpPr txBox="1"/>
          <p:nvPr/>
        </p:nvSpPr>
        <p:spPr>
          <a:xfrm>
            <a:off x="7945896" y="655578"/>
            <a:ext cx="19800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员工</a:t>
            </a:r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的角度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70418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矩形 25"/>
          <p:cNvSpPr/>
          <p:nvPr/>
        </p:nvSpPr>
        <p:spPr>
          <a:xfrm>
            <a:off x="0" y="603869"/>
            <a:ext cx="12192000" cy="1260707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2707401" y="2510554"/>
            <a:ext cx="24416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不断成长</a:t>
            </a:r>
            <a:endParaRPr lang="zh-CN" altLang="en-US" sz="3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4" name="矩形 113"/>
          <p:cNvSpPr/>
          <p:nvPr/>
        </p:nvSpPr>
        <p:spPr>
          <a:xfrm rot="21274116">
            <a:off x="7465440" y="2394867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习</a:t>
            </a:r>
            <a:endParaRPr lang="zh-CN" altLang="en-US" sz="5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矩形 115"/>
          <p:cNvSpPr/>
          <p:nvPr/>
        </p:nvSpPr>
        <p:spPr>
          <a:xfrm rot="738778">
            <a:off x="8221276" y="2406353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惯</a:t>
            </a:r>
            <a:endParaRPr lang="zh-CN" altLang="en-US" sz="11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9" name="任意多边形 118"/>
          <p:cNvSpPr/>
          <p:nvPr/>
        </p:nvSpPr>
        <p:spPr>
          <a:xfrm rot="4823601">
            <a:off x="5717568" y="2589338"/>
            <a:ext cx="454610" cy="224871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5015 w 687803"/>
              <a:gd name="connsiteY3" fmla="*/ 142096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5377 w 687803"/>
              <a:gd name="connsiteY3" fmla="*/ 297813 h 405046"/>
              <a:gd name="connsiteX4" fmla="*/ 0 w 687803"/>
              <a:gd name="connsiteY4" fmla="*/ 0 h 405046"/>
              <a:gd name="connsiteX0" fmla="*/ 0 w 585991"/>
              <a:gd name="connsiteY0" fmla="*/ 0 h 422538"/>
              <a:gd name="connsiteX1" fmla="*/ 32258 w 585991"/>
              <a:gd name="connsiteY1" fmla="*/ 422538 h 422538"/>
              <a:gd name="connsiteX2" fmla="*/ 585991 w 585991"/>
              <a:gd name="connsiteY2" fmla="*/ 308732 h 422538"/>
              <a:gd name="connsiteX3" fmla="*/ 93565 w 585991"/>
              <a:gd name="connsiteY3" fmla="*/ 315305 h 422538"/>
              <a:gd name="connsiteX4" fmla="*/ 0 w 585991"/>
              <a:gd name="connsiteY4" fmla="*/ 0 h 422538"/>
              <a:gd name="connsiteX0" fmla="*/ 0 w 567713"/>
              <a:gd name="connsiteY0" fmla="*/ 0 h 280817"/>
              <a:gd name="connsiteX1" fmla="*/ 13980 w 567713"/>
              <a:gd name="connsiteY1" fmla="*/ 280817 h 280817"/>
              <a:gd name="connsiteX2" fmla="*/ 567713 w 567713"/>
              <a:gd name="connsiteY2" fmla="*/ 167011 h 280817"/>
              <a:gd name="connsiteX3" fmla="*/ 75287 w 567713"/>
              <a:gd name="connsiteY3" fmla="*/ 173584 h 280817"/>
              <a:gd name="connsiteX4" fmla="*/ 0 w 567713"/>
              <a:gd name="connsiteY4" fmla="*/ 0 h 280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13" h="280817">
                <a:moveTo>
                  <a:pt x="0" y="0"/>
                </a:moveTo>
                <a:lnTo>
                  <a:pt x="13980" y="280817"/>
                </a:lnTo>
                <a:lnTo>
                  <a:pt x="567713" y="167011"/>
                </a:lnTo>
                <a:lnTo>
                  <a:pt x="75287" y="17358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0" name="任意多边形 119"/>
          <p:cNvSpPr/>
          <p:nvPr/>
        </p:nvSpPr>
        <p:spPr>
          <a:xfrm rot="16978982">
            <a:off x="8858013" y="2996512"/>
            <a:ext cx="471046" cy="207709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2457 w 687803"/>
              <a:gd name="connsiteY3" fmla="*/ 132673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6950 w 687803"/>
              <a:gd name="connsiteY3" fmla="*/ 298457 h 405046"/>
              <a:gd name="connsiteX4" fmla="*/ 0 w 687803"/>
              <a:gd name="connsiteY4" fmla="*/ 0 h 405046"/>
              <a:gd name="connsiteX0" fmla="*/ 0 w 588239"/>
              <a:gd name="connsiteY0" fmla="*/ 0 h 259385"/>
              <a:gd name="connsiteX1" fmla="*/ 34506 w 588239"/>
              <a:gd name="connsiteY1" fmla="*/ 259385 h 259385"/>
              <a:gd name="connsiteX2" fmla="*/ 588239 w 588239"/>
              <a:gd name="connsiteY2" fmla="*/ 145579 h 259385"/>
              <a:gd name="connsiteX3" fmla="*/ 97386 w 588239"/>
              <a:gd name="connsiteY3" fmla="*/ 152796 h 259385"/>
              <a:gd name="connsiteX4" fmla="*/ 0 w 588239"/>
              <a:gd name="connsiteY4" fmla="*/ 0 h 259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8239" h="259385">
                <a:moveTo>
                  <a:pt x="0" y="0"/>
                </a:moveTo>
                <a:lnTo>
                  <a:pt x="34506" y="259385"/>
                </a:lnTo>
                <a:lnTo>
                  <a:pt x="588239" y="145579"/>
                </a:lnTo>
                <a:lnTo>
                  <a:pt x="97386" y="15279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" name="矩形 121"/>
          <p:cNvSpPr/>
          <p:nvPr/>
        </p:nvSpPr>
        <p:spPr>
          <a:xfrm rot="20909879">
            <a:off x="5930669" y="2399313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良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6" name="矩形 125"/>
          <p:cNvSpPr/>
          <p:nvPr/>
        </p:nvSpPr>
        <p:spPr>
          <a:xfrm rot="686886">
            <a:off x="6715059" y="2397811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好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5257743" y="2799382"/>
            <a:ext cx="456444" cy="45644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232464" y="2811851"/>
            <a:ext cx="49404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de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335659" y="679391"/>
            <a:ext cx="387798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秘籍之</a:t>
            </a:r>
            <a:r>
              <a:rPr lang="zh-CN" altLang="en-US" sz="7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</a:t>
            </a:r>
          </a:p>
        </p:txBody>
      </p:sp>
      <p:grpSp>
        <p:nvGrpSpPr>
          <p:cNvPr id="63" name="组合 62"/>
          <p:cNvGrpSpPr/>
          <p:nvPr/>
        </p:nvGrpSpPr>
        <p:grpSpPr>
          <a:xfrm>
            <a:off x="109065" y="0"/>
            <a:ext cx="2635536" cy="2066702"/>
            <a:chOff x="3395663" y="798513"/>
            <a:chExt cx="7038975" cy="5519737"/>
          </a:xfrm>
        </p:grpSpPr>
        <p:sp>
          <p:nvSpPr>
            <p:cNvPr id="64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95663" y="798513"/>
              <a:ext cx="7038975" cy="5519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3586163" y="1446213"/>
              <a:ext cx="5699125" cy="4675187"/>
            </a:xfrm>
            <a:custGeom>
              <a:avLst/>
              <a:gdLst>
                <a:gd name="T0" fmla="*/ 1255 w 4205"/>
                <a:gd name="T1" fmla="*/ 3418 h 3448"/>
                <a:gd name="T2" fmla="*/ 1080 w 4205"/>
                <a:gd name="T3" fmla="*/ 3143 h 3448"/>
                <a:gd name="T4" fmla="*/ 907 w 4205"/>
                <a:gd name="T5" fmla="*/ 2072 h 3448"/>
                <a:gd name="T6" fmla="*/ 625 w 4205"/>
                <a:gd name="T7" fmla="*/ 2649 h 3448"/>
                <a:gd name="T8" fmla="*/ 1 w 4205"/>
                <a:gd name="T9" fmla="*/ 2490 h 3448"/>
                <a:gd name="T10" fmla="*/ 529 w 4205"/>
                <a:gd name="T11" fmla="*/ 1960 h 3448"/>
                <a:gd name="T12" fmla="*/ 579 w 4205"/>
                <a:gd name="T13" fmla="*/ 1220 h 3448"/>
                <a:gd name="T14" fmla="*/ 983 w 4205"/>
                <a:gd name="T15" fmla="*/ 251 h 3448"/>
                <a:gd name="T16" fmla="*/ 1890 w 4205"/>
                <a:gd name="T17" fmla="*/ 456 h 3448"/>
                <a:gd name="T18" fmla="*/ 1970 w 4205"/>
                <a:gd name="T19" fmla="*/ 1192 h 3448"/>
                <a:gd name="T20" fmla="*/ 2634 w 4205"/>
                <a:gd name="T21" fmla="*/ 900 h 3448"/>
                <a:gd name="T22" fmla="*/ 3033 w 4205"/>
                <a:gd name="T23" fmla="*/ 331 h 3448"/>
                <a:gd name="T24" fmla="*/ 3743 w 4205"/>
                <a:gd name="T25" fmla="*/ 23 h 3448"/>
                <a:gd name="T26" fmla="*/ 4196 w 4205"/>
                <a:gd name="T27" fmla="*/ 430 h 3448"/>
                <a:gd name="T28" fmla="*/ 4085 w 4205"/>
                <a:gd name="T29" fmla="*/ 1281 h 3448"/>
                <a:gd name="T30" fmla="*/ 3409 w 4205"/>
                <a:gd name="T31" fmla="*/ 1503 h 3448"/>
                <a:gd name="T32" fmla="*/ 2816 w 4205"/>
                <a:gd name="T33" fmla="*/ 1257 h 3448"/>
                <a:gd name="T34" fmla="*/ 2152 w 4205"/>
                <a:gd name="T35" fmla="*/ 1471 h 3448"/>
                <a:gd name="T36" fmla="*/ 2173 w 4205"/>
                <a:gd name="T37" fmla="*/ 2099 h 3448"/>
                <a:gd name="T38" fmla="*/ 2342 w 4205"/>
                <a:gd name="T39" fmla="*/ 3022 h 3448"/>
                <a:gd name="T40" fmla="*/ 2233 w 4205"/>
                <a:gd name="T41" fmla="*/ 3361 h 3448"/>
                <a:gd name="T42" fmla="*/ 1863 w 4205"/>
                <a:gd name="T43" fmla="*/ 2641 h 3448"/>
                <a:gd name="T44" fmla="*/ 1921 w 4205"/>
                <a:gd name="T45" fmla="*/ 2577 h 3448"/>
                <a:gd name="T46" fmla="*/ 2275 w 4205"/>
                <a:gd name="T47" fmla="*/ 2916 h 3448"/>
                <a:gd name="T48" fmla="*/ 2025 w 4205"/>
                <a:gd name="T49" fmla="*/ 1803 h 3448"/>
                <a:gd name="T50" fmla="*/ 1385 w 4205"/>
                <a:gd name="T51" fmla="*/ 1626 h 3448"/>
                <a:gd name="T52" fmla="*/ 1010 w 4205"/>
                <a:gd name="T53" fmla="*/ 1990 h 3448"/>
                <a:gd name="T54" fmla="*/ 1123 w 4205"/>
                <a:gd name="T55" fmla="*/ 3062 h 3448"/>
                <a:gd name="T56" fmla="*/ 1423 w 4205"/>
                <a:gd name="T57" fmla="*/ 2761 h 3448"/>
                <a:gd name="T58" fmla="*/ 601 w 4205"/>
                <a:gd name="T59" fmla="*/ 1047 h 3448"/>
                <a:gd name="T60" fmla="*/ 1552 w 4205"/>
                <a:gd name="T61" fmla="*/ 1500 h 3448"/>
                <a:gd name="T62" fmla="*/ 1967 w 4205"/>
                <a:gd name="T63" fmla="*/ 995 h 3448"/>
                <a:gd name="T64" fmla="*/ 1214 w 4205"/>
                <a:gd name="T65" fmla="*/ 237 h 3448"/>
                <a:gd name="T66" fmla="*/ 606 w 4205"/>
                <a:gd name="T67" fmla="*/ 1046 h 3448"/>
                <a:gd name="T68" fmla="*/ 3077 w 4205"/>
                <a:gd name="T69" fmla="*/ 506 h 3448"/>
                <a:gd name="T70" fmla="*/ 3047 w 4205"/>
                <a:gd name="T71" fmla="*/ 929 h 3448"/>
                <a:gd name="T72" fmla="*/ 3592 w 4205"/>
                <a:gd name="T73" fmla="*/ 1339 h 3448"/>
                <a:gd name="T74" fmla="*/ 3920 w 4205"/>
                <a:gd name="T75" fmla="*/ 935 h 3448"/>
                <a:gd name="T76" fmla="*/ 3976 w 4205"/>
                <a:gd name="T77" fmla="*/ 104 h 3448"/>
                <a:gd name="T78" fmla="*/ 2782 w 4205"/>
                <a:gd name="T79" fmla="*/ 989 h 3448"/>
                <a:gd name="T80" fmla="*/ 1901 w 4205"/>
                <a:gd name="T81" fmla="*/ 1312 h 3448"/>
                <a:gd name="T82" fmla="*/ 2678 w 4205"/>
                <a:gd name="T83" fmla="*/ 1244 h 3448"/>
                <a:gd name="T84" fmla="*/ 3293 w 4205"/>
                <a:gd name="T85" fmla="*/ 1446 h 3448"/>
                <a:gd name="T86" fmla="*/ 4046 w 4205"/>
                <a:gd name="T87" fmla="*/ 1148 h 3448"/>
                <a:gd name="T88" fmla="*/ 4133 w 4205"/>
                <a:gd name="T89" fmla="*/ 349 h 3448"/>
                <a:gd name="T90" fmla="*/ 4032 w 4205"/>
                <a:gd name="T91" fmla="*/ 508 h 3448"/>
                <a:gd name="T92" fmla="*/ 3957 w 4205"/>
                <a:gd name="T93" fmla="*/ 1143 h 3448"/>
                <a:gd name="T94" fmla="*/ 3080 w 4205"/>
                <a:gd name="T95" fmla="*/ 1367 h 3448"/>
                <a:gd name="T96" fmla="*/ 650 w 4205"/>
                <a:gd name="T97" fmla="*/ 1930 h 3448"/>
                <a:gd name="T98" fmla="*/ 669 w 4205"/>
                <a:gd name="T99" fmla="*/ 2247 h 3448"/>
                <a:gd name="T100" fmla="*/ 505 w 4205"/>
                <a:gd name="T101" fmla="*/ 2348 h 3448"/>
                <a:gd name="T102" fmla="*/ 158 w 4205"/>
                <a:gd name="T103" fmla="*/ 2623 h 3448"/>
                <a:gd name="T104" fmla="*/ 2966 w 4205"/>
                <a:gd name="T105" fmla="*/ 1087 h 3448"/>
                <a:gd name="T106" fmla="*/ 3125 w 4205"/>
                <a:gd name="T107" fmla="*/ 693 h 3448"/>
                <a:gd name="T108" fmla="*/ 2887 w 4205"/>
                <a:gd name="T109" fmla="*/ 649 h 3448"/>
                <a:gd name="T110" fmla="*/ 2029 w 4205"/>
                <a:gd name="T111" fmla="*/ 3189 h 3448"/>
                <a:gd name="T112" fmla="*/ 2390 w 4205"/>
                <a:gd name="T113" fmla="*/ 3108 h 3448"/>
                <a:gd name="T114" fmla="*/ 1221 w 4205"/>
                <a:gd name="T115" fmla="*/ 3201 h 3448"/>
                <a:gd name="T116" fmla="*/ 881 w 4205"/>
                <a:gd name="T117" fmla="*/ 336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05" h="3448">
                  <a:moveTo>
                    <a:pt x="1484" y="2850"/>
                  </a:moveTo>
                  <a:cubicBezTo>
                    <a:pt x="1481" y="2897"/>
                    <a:pt x="1477" y="2943"/>
                    <a:pt x="1474" y="2990"/>
                  </a:cubicBezTo>
                  <a:cubicBezTo>
                    <a:pt x="1472" y="3025"/>
                    <a:pt x="1472" y="3060"/>
                    <a:pt x="1470" y="3095"/>
                  </a:cubicBezTo>
                  <a:cubicBezTo>
                    <a:pt x="1469" y="3122"/>
                    <a:pt x="1465" y="3149"/>
                    <a:pt x="1462" y="3176"/>
                  </a:cubicBezTo>
                  <a:cubicBezTo>
                    <a:pt x="1462" y="3180"/>
                    <a:pt x="1461" y="3184"/>
                    <a:pt x="1462" y="3188"/>
                  </a:cubicBezTo>
                  <a:cubicBezTo>
                    <a:pt x="1465" y="3212"/>
                    <a:pt x="1467" y="3236"/>
                    <a:pt x="1473" y="3259"/>
                  </a:cubicBezTo>
                  <a:cubicBezTo>
                    <a:pt x="1480" y="3289"/>
                    <a:pt x="1467" y="3312"/>
                    <a:pt x="1448" y="3331"/>
                  </a:cubicBezTo>
                  <a:cubicBezTo>
                    <a:pt x="1418" y="3364"/>
                    <a:pt x="1382" y="3388"/>
                    <a:pt x="1338" y="3399"/>
                  </a:cubicBezTo>
                  <a:cubicBezTo>
                    <a:pt x="1310" y="3405"/>
                    <a:pt x="1283" y="3411"/>
                    <a:pt x="1255" y="3418"/>
                  </a:cubicBezTo>
                  <a:cubicBezTo>
                    <a:pt x="1226" y="3425"/>
                    <a:pt x="1196" y="3434"/>
                    <a:pt x="1166" y="3438"/>
                  </a:cubicBezTo>
                  <a:cubicBezTo>
                    <a:pt x="1118" y="3443"/>
                    <a:pt x="1069" y="3448"/>
                    <a:pt x="1020" y="3446"/>
                  </a:cubicBezTo>
                  <a:cubicBezTo>
                    <a:pt x="976" y="3444"/>
                    <a:pt x="932" y="3434"/>
                    <a:pt x="889" y="3427"/>
                  </a:cubicBezTo>
                  <a:cubicBezTo>
                    <a:pt x="867" y="3423"/>
                    <a:pt x="846" y="3419"/>
                    <a:pt x="826" y="3410"/>
                  </a:cubicBezTo>
                  <a:cubicBezTo>
                    <a:pt x="791" y="3396"/>
                    <a:pt x="776" y="3351"/>
                    <a:pt x="786" y="3314"/>
                  </a:cubicBezTo>
                  <a:cubicBezTo>
                    <a:pt x="795" y="3280"/>
                    <a:pt x="812" y="3249"/>
                    <a:pt x="839" y="3228"/>
                  </a:cubicBezTo>
                  <a:cubicBezTo>
                    <a:pt x="862" y="3210"/>
                    <a:pt x="890" y="3196"/>
                    <a:pt x="918" y="3189"/>
                  </a:cubicBezTo>
                  <a:cubicBezTo>
                    <a:pt x="967" y="3177"/>
                    <a:pt x="1018" y="3170"/>
                    <a:pt x="1067" y="3162"/>
                  </a:cubicBezTo>
                  <a:cubicBezTo>
                    <a:pt x="1079" y="3160"/>
                    <a:pt x="1081" y="3153"/>
                    <a:pt x="1080" y="3143"/>
                  </a:cubicBezTo>
                  <a:cubicBezTo>
                    <a:pt x="1065" y="3068"/>
                    <a:pt x="1049" y="2993"/>
                    <a:pt x="1035" y="2917"/>
                  </a:cubicBezTo>
                  <a:cubicBezTo>
                    <a:pt x="1028" y="2878"/>
                    <a:pt x="1024" y="2839"/>
                    <a:pt x="1019" y="2801"/>
                  </a:cubicBezTo>
                  <a:cubicBezTo>
                    <a:pt x="1013" y="2765"/>
                    <a:pt x="1007" y="2729"/>
                    <a:pt x="1003" y="2693"/>
                  </a:cubicBezTo>
                  <a:cubicBezTo>
                    <a:pt x="998" y="2655"/>
                    <a:pt x="994" y="2617"/>
                    <a:pt x="989" y="2579"/>
                  </a:cubicBezTo>
                  <a:cubicBezTo>
                    <a:pt x="983" y="2523"/>
                    <a:pt x="974" y="2468"/>
                    <a:pt x="969" y="2413"/>
                  </a:cubicBezTo>
                  <a:cubicBezTo>
                    <a:pt x="965" y="2362"/>
                    <a:pt x="963" y="2311"/>
                    <a:pt x="960" y="2260"/>
                  </a:cubicBezTo>
                  <a:cubicBezTo>
                    <a:pt x="957" y="2201"/>
                    <a:pt x="954" y="2141"/>
                    <a:pt x="949" y="2081"/>
                  </a:cubicBezTo>
                  <a:cubicBezTo>
                    <a:pt x="949" y="2072"/>
                    <a:pt x="942" y="2063"/>
                    <a:pt x="939" y="2053"/>
                  </a:cubicBezTo>
                  <a:cubicBezTo>
                    <a:pt x="928" y="2059"/>
                    <a:pt x="912" y="2063"/>
                    <a:pt x="907" y="2072"/>
                  </a:cubicBezTo>
                  <a:cubicBezTo>
                    <a:pt x="889" y="2104"/>
                    <a:pt x="859" y="2124"/>
                    <a:pt x="832" y="2147"/>
                  </a:cubicBezTo>
                  <a:cubicBezTo>
                    <a:pt x="819" y="2158"/>
                    <a:pt x="808" y="2171"/>
                    <a:pt x="796" y="2184"/>
                  </a:cubicBezTo>
                  <a:cubicBezTo>
                    <a:pt x="771" y="2212"/>
                    <a:pt x="745" y="2240"/>
                    <a:pt x="720" y="2269"/>
                  </a:cubicBezTo>
                  <a:cubicBezTo>
                    <a:pt x="692" y="2302"/>
                    <a:pt x="664" y="2335"/>
                    <a:pt x="636" y="2369"/>
                  </a:cubicBezTo>
                  <a:cubicBezTo>
                    <a:pt x="625" y="2382"/>
                    <a:pt x="628" y="2394"/>
                    <a:pt x="637" y="2407"/>
                  </a:cubicBezTo>
                  <a:cubicBezTo>
                    <a:pt x="666" y="2447"/>
                    <a:pt x="680" y="2492"/>
                    <a:pt x="682" y="2541"/>
                  </a:cubicBezTo>
                  <a:cubicBezTo>
                    <a:pt x="683" y="2559"/>
                    <a:pt x="678" y="2578"/>
                    <a:pt x="675" y="2596"/>
                  </a:cubicBezTo>
                  <a:cubicBezTo>
                    <a:pt x="675" y="2600"/>
                    <a:pt x="672" y="2604"/>
                    <a:pt x="669" y="2606"/>
                  </a:cubicBezTo>
                  <a:cubicBezTo>
                    <a:pt x="655" y="2621"/>
                    <a:pt x="640" y="2635"/>
                    <a:pt x="625" y="2649"/>
                  </a:cubicBezTo>
                  <a:cubicBezTo>
                    <a:pt x="587" y="2684"/>
                    <a:pt x="518" y="2676"/>
                    <a:pt x="495" y="2624"/>
                  </a:cubicBezTo>
                  <a:cubicBezTo>
                    <a:pt x="484" y="2600"/>
                    <a:pt x="461" y="2581"/>
                    <a:pt x="434" y="2572"/>
                  </a:cubicBezTo>
                  <a:cubicBezTo>
                    <a:pt x="430" y="2570"/>
                    <a:pt x="422" y="2574"/>
                    <a:pt x="419" y="2578"/>
                  </a:cubicBezTo>
                  <a:cubicBezTo>
                    <a:pt x="407" y="2601"/>
                    <a:pt x="398" y="2625"/>
                    <a:pt x="384" y="2646"/>
                  </a:cubicBezTo>
                  <a:cubicBezTo>
                    <a:pt x="371" y="2666"/>
                    <a:pt x="356" y="2685"/>
                    <a:pt x="337" y="2699"/>
                  </a:cubicBezTo>
                  <a:cubicBezTo>
                    <a:pt x="288" y="2736"/>
                    <a:pt x="235" y="2730"/>
                    <a:pt x="179" y="2711"/>
                  </a:cubicBezTo>
                  <a:cubicBezTo>
                    <a:pt x="128" y="2694"/>
                    <a:pt x="92" y="2659"/>
                    <a:pt x="55" y="2624"/>
                  </a:cubicBezTo>
                  <a:cubicBezTo>
                    <a:pt x="42" y="2611"/>
                    <a:pt x="36" y="2591"/>
                    <a:pt x="27" y="2574"/>
                  </a:cubicBezTo>
                  <a:cubicBezTo>
                    <a:pt x="13" y="2548"/>
                    <a:pt x="0" y="2521"/>
                    <a:pt x="1" y="2490"/>
                  </a:cubicBezTo>
                  <a:cubicBezTo>
                    <a:pt x="3" y="2448"/>
                    <a:pt x="11" y="2409"/>
                    <a:pt x="37" y="2374"/>
                  </a:cubicBezTo>
                  <a:cubicBezTo>
                    <a:pt x="47" y="2360"/>
                    <a:pt x="56" y="2343"/>
                    <a:pt x="65" y="2328"/>
                  </a:cubicBezTo>
                  <a:cubicBezTo>
                    <a:pt x="66" y="2326"/>
                    <a:pt x="67" y="2324"/>
                    <a:pt x="68" y="2322"/>
                  </a:cubicBezTo>
                  <a:cubicBezTo>
                    <a:pt x="100" y="2293"/>
                    <a:pt x="133" y="2265"/>
                    <a:pt x="164" y="2234"/>
                  </a:cubicBezTo>
                  <a:cubicBezTo>
                    <a:pt x="184" y="2215"/>
                    <a:pt x="205" y="2199"/>
                    <a:pt x="230" y="2189"/>
                  </a:cubicBezTo>
                  <a:cubicBezTo>
                    <a:pt x="255" y="2180"/>
                    <a:pt x="281" y="2170"/>
                    <a:pt x="306" y="2161"/>
                  </a:cubicBezTo>
                  <a:cubicBezTo>
                    <a:pt x="324" y="2155"/>
                    <a:pt x="339" y="2145"/>
                    <a:pt x="352" y="2129"/>
                  </a:cubicBezTo>
                  <a:cubicBezTo>
                    <a:pt x="372" y="2102"/>
                    <a:pt x="399" y="2081"/>
                    <a:pt x="421" y="2055"/>
                  </a:cubicBezTo>
                  <a:cubicBezTo>
                    <a:pt x="452" y="2017"/>
                    <a:pt x="493" y="1991"/>
                    <a:pt x="529" y="1960"/>
                  </a:cubicBezTo>
                  <a:cubicBezTo>
                    <a:pt x="560" y="1934"/>
                    <a:pt x="587" y="1904"/>
                    <a:pt x="616" y="1877"/>
                  </a:cubicBezTo>
                  <a:cubicBezTo>
                    <a:pt x="642" y="1854"/>
                    <a:pt x="669" y="1833"/>
                    <a:pt x="696" y="1811"/>
                  </a:cubicBezTo>
                  <a:cubicBezTo>
                    <a:pt x="702" y="1806"/>
                    <a:pt x="708" y="1802"/>
                    <a:pt x="713" y="1797"/>
                  </a:cubicBezTo>
                  <a:cubicBezTo>
                    <a:pt x="750" y="1766"/>
                    <a:pt x="788" y="1734"/>
                    <a:pt x="825" y="1702"/>
                  </a:cubicBezTo>
                  <a:cubicBezTo>
                    <a:pt x="853" y="1677"/>
                    <a:pt x="880" y="1652"/>
                    <a:pt x="906" y="1626"/>
                  </a:cubicBezTo>
                  <a:cubicBezTo>
                    <a:pt x="918" y="1615"/>
                    <a:pt x="915" y="1605"/>
                    <a:pt x="899" y="1594"/>
                  </a:cubicBezTo>
                  <a:cubicBezTo>
                    <a:pt x="879" y="1581"/>
                    <a:pt x="858" y="1570"/>
                    <a:pt x="839" y="1555"/>
                  </a:cubicBezTo>
                  <a:cubicBezTo>
                    <a:pt x="798" y="1523"/>
                    <a:pt x="754" y="1494"/>
                    <a:pt x="720" y="1456"/>
                  </a:cubicBezTo>
                  <a:cubicBezTo>
                    <a:pt x="659" y="1387"/>
                    <a:pt x="608" y="1310"/>
                    <a:pt x="579" y="1220"/>
                  </a:cubicBezTo>
                  <a:cubicBezTo>
                    <a:pt x="556" y="1151"/>
                    <a:pt x="538" y="1081"/>
                    <a:pt x="534" y="1008"/>
                  </a:cubicBezTo>
                  <a:cubicBezTo>
                    <a:pt x="531" y="970"/>
                    <a:pt x="534" y="931"/>
                    <a:pt x="537" y="893"/>
                  </a:cubicBezTo>
                  <a:cubicBezTo>
                    <a:pt x="542" y="847"/>
                    <a:pt x="549" y="801"/>
                    <a:pt x="556" y="755"/>
                  </a:cubicBezTo>
                  <a:cubicBezTo>
                    <a:pt x="558" y="743"/>
                    <a:pt x="564" y="731"/>
                    <a:pt x="568" y="719"/>
                  </a:cubicBezTo>
                  <a:cubicBezTo>
                    <a:pt x="584" y="667"/>
                    <a:pt x="605" y="616"/>
                    <a:pt x="636" y="571"/>
                  </a:cubicBezTo>
                  <a:cubicBezTo>
                    <a:pt x="666" y="527"/>
                    <a:pt x="690" y="479"/>
                    <a:pt x="731" y="442"/>
                  </a:cubicBezTo>
                  <a:cubicBezTo>
                    <a:pt x="753" y="422"/>
                    <a:pt x="770" y="397"/>
                    <a:pt x="791" y="377"/>
                  </a:cubicBezTo>
                  <a:cubicBezTo>
                    <a:pt x="809" y="359"/>
                    <a:pt x="831" y="346"/>
                    <a:pt x="851" y="330"/>
                  </a:cubicBezTo>
                  <a:cubicBezTo>
                    <a:pt x="891" y="297"/>
                    <a:pt x="937" y="272"/>
                    <a:pt x="983" y="251"/>
                  </a:cubicBezTo>
                  <a:cubicBezTo>
                    <a:pt x="1031" y="229"/>
                    <a:pt x="1082" y="213"/>
                    <a:pt x="1132" y="196"/>
                  </a:cubicBezTo>
                  <a:cubicBezTo>
                    <a:pt x="1158" y="188"/>
                    <a:pt x="1185" y="182"/>
                    <a:pt x="1211" y="178"/>
                  </a:cubicBezTo>
                  <a:cubicBezTo>
                    <a:pt x="1250" y="171"/>
                    <a:pt x="1289" y="164"/>
                    <a:pt x="1328" y="161"/>
                  </a:cubicBezTo>
                  <a:cubicBezTo>
                    <a:pt x="1350" y="159"/>
                    <a:pt x="1372" y="166"/>
                    <a:pt x="1393" y="169"/>
                  </a:cubicBezTo>
                  <a:cubicBezTo>
                    <a:pt x="1429" y="173"/>
                    <a:pt x="1464" y="176"/>
                    <a:pt x="1499" y="182"/>
                  </a:cubicBezTo>
                  <a:cubicBezTo>
                    <a:pt x="1517" y="185"/>
                    <a:pt x="1533" y="193"/>
                    <a:pt x="1550" y="199"/>
                  </a:cubicBezTo>
                  <a:cubicBezTo>
                    <a:pt x="1577" y="210"/>
                    <a:pt x="1603" y="224"/>
                    <a:pt x="1630" y="231"/>
                  </a:cubicBezTo>
                  <a:cubicBezTo>
                    <a:pt x="1671" y="241"/>
                    <a:pt x="1702" y="265"/>
                    <a:pt x="1730" y="292"/>
                  </a:cubicBezTo>
                  <a:cubicBezTo>
                    <a:pt x="1785" y="345"/>
                    <a:pt x="1841" y="398"/>
                    <a:pt x="1890" y="456"/>
                  </a:cubicBezTo>
                  <a:cubicBezTo>
                    <a:pt x="1921" y="494"/>
                    <a:pt x="1950" y="536"/>
                    <a:pt x="1961" y="588"/>
                  </a:cubicBezTo>
                  <a:cubicBezTo>
                    <a:pt x="1966" y="613"/>
                    <a:pt x="1980" y="637"/>
                    <a:pt x="1989" y="661"/>
                  </a:cubicBezTo>
                  <a:cubicBezTo>
                    <a:pt x="1996" y="680"/>
                    <a:pt x="2002" y="699"/>
                    <a:pt x="2007" y="718"/>
                  </a:cubicBezTo>
                  <a:cubicBezTo>
                    <a:pt x="2012" y="738"/>
                    <a:pt x="2015" y="758"/>
                    <a:pt x="2019" y="778"/>
                  </a:cubicBezTo>
                  <a:cubicBezTo>
                    <a:pt x="2030" y="833"/>
                    <a:pt x="2030" y="889"/>
                    <a:pt x="2027" y="944"/>
                  </a:cubicBezTo>
                  <a:cubicBezTo>
                    <a:pt x="2024" y="989"/>
                    <a:pt x="2016" y="1033"/>
                    <a:pt x="2009" y="1078"/>
                  </a:cubicBezTo>
                  <a:cubicBezTo>
                    <a:pt x="2008" y="1086"/>
                    <a:pt x="2002" y="1093"/>
                    <a:pt x="1999" y="1101"/>
                  </a:cubicBezTo>
                  <a:cubicBezTo>
                    <a:pt x="1989" y="1124"/>
                    <a:pt x="1978" y="1147"/>
                    <a:pt x="1969" y="1170"/>
                  </a:cubicBezTo>
                  <a:cubicBezTo>
                    <a:pt x="1967" y="1177"/>
                    <a:pt x="1966" y="1189"/>
                    <a:pt x="1970" y="1192"/>
                  </a:cubicBezTo>
                  <a:cubicBezTo>
                    <a:pt x="1975" y="1196"/>
                    <a:pt x="1986" y="1197"/>
                    <a:pt x="1993" y="1195"/>
                  </a:cubicBezTo>
                  <a:cubicBezTo>
                    <a:pt x="2023" y="1182"/>
                    <a:pt x="2052" y="1168"/>
                    <a:pt x="2081" y="1154"/>
                  </a:cubicBezTo>
                  <a:cubicBezTo>
                    <a:pt x="2084" y="1152"/>
                    <a:pt x="2086" y="1150"/>
                    <a:pt x="2089" y="1149"/>
                  </a:cubicBezTo>
                  <a:cubicBezTo>
                    <a:pt x="2112" y="1139"/>
                    <a:pt x="2135" y="1131"/>
                    <a:pt x="2158" y="1121"/>
                  </a:cubicBezTo>
                  <a:cubicBezTo>
                    <a:pt x="2183" y="1110"/>
                    <a:pt x="2208" y="1096"/>
                    <a:pt x="2233" y="1085"/>
                  </a:cubicBezTo>
                  <a:cubicBezTo>
                    <a:pt x="2292" y="1060"/>
                    <a:pt x="2351" y="1036"/>
                    <a:pt x="2409" y="1010"/>
                  </a:cubicBezTo>
                  <a:cubicBezTo>
                    <a:pt x="2445" y="994"/>
                    <a:pt x="2480" y="973"/>
                    <a:pt x="2516" y="956"/>
                  </a:cubicBezTo>
                  <a:cubicBezTo>
                    <a:pt x="2536" y="946"/>
                    <a:pt x="2557" y="940"/>
                    <a:pt x="2577" y="931"/>
                  </a:cubicBezTo>
                  <a:cubicBezTo>
                    <a:pt x="2596" y="922"/>
                    <a:pt x="2615" y="910"/>
                    <a:pt x="2634" y="900"/>
                  </a:cubicBezTo>
                  <a:cubicBezTo>
                    <a:pt x="2656" y="889"/>
                    <a:pt x="2677" y="877"/>
                    <a:pt x="2700" y="868"/>
                  </a:cubicBezTo>
                  <a:cubicBezTo>
                    <a:pt x="2736" y="855"/>
                    <a:pt x="2760" y="835"/>
                    <a:pt x="2765" y="794"/>
                  </a:cubicBezTo>
                  <a:cubicBezTo>
                    <a:pt x="2767" y="773"/>
                    <a:pt x="2773" y="753"/>
                    <a:pt x="2780" y="732"/>
                  </a:cubicBezTo>
                  <a:cubicBezTo>
                    <a:pt x="2786" y="715"/>
                    <a:pt x="2794" y="697"/>
                    <a:pt x="2802" y="680"/>
                  </a:cubicBezTo>
                  <a:cubicBezTo>
                    <a:pt x="2824" y="637"/>
                    <a:pt x="2858" y="604"/>
                    <a:pt x="2890" y="568"/>
                  </a:cubicBezTo>
                  <a:cubicBezTo>
                    <a:pt x="2906" y="550"/>
                    <a:pt x="2923" y="536"/>
                    <a:pt x="2945" y="525"/>
                  </a:cubicBezTo>
                  <a:cubicBezTo>
                    <a:pt x="2969" y="513"/>
                    <a:pt x="2987" y="492"/>
                    <a:pt x="3007" y="473"/>
                  </a:cubicBezTo>
                  <a:cubicBezTo>
                    <a:pt x="3013" y="468"/>
                    <a:pt x="3014" y="458"/>
                    <a:pt x="3016" y="449"/>
                  </a:cubicBezTo>
                  <a:cubicBezTo>
                    <a:pt x="3022" y="410"/>
                    <a:pt x="3027" y="371"/>
                    <a:pt x="3033" y="331"/>
                  </a:cubicBezTo>
                  <a:cubicBezTo>
                    <a:pt x="3042" y="279"/>
                    <a:pt x="3050" y="227"/>
                    <a:pt x="3059" y="175"/>
                  </a:cubicBezTo>
                  <a:cubicBezTo>
                    <a:pt x="3066" y="134"/>
                    <a:pt x="3071" y="92"/>
                    <a:pt x="3080" y="52"/>
                  </a:cubicBezTo>
                  <a:cubicBezTo>
                    <a:pt x="3086" y="24"/>
                    <a:pt x="3129" y="0"/>
                    <a:pt x="3157" y="5"/>
                  </a:cubicBezTo>
                  <a:cubicBezTo>
                    <a:pt x="3171" y="7"/>
                    <a:pt x="3185" y="9"/>
                    <a:pt x="3199" y="8"/>
                  </a:cubicBezTo>
                  <a:cubicBezTo>
                    <a:pt x="3248" y="8"/>
                    <a:pt x="3298" y="6"/>
                    <a:pt x="3347" y="6"/>
                  </a:cubicBezTo>
                  <a:cubicBezTo>
                    <a:pt x="3362" y="6"/>
                    <a:pt x="3377" y="13"/>
                    <a:pt x="3392" y="12"/>
                  </a:cubicBezTo>
                  <a:cubicBezTo>
                    <a:pt x="3452" y="7"/>
                    <a:pt x="3511" y="17"/>
                    <a:pt x="3571" y="22"/>
                  </a:cubicBezTo>
                  <a:cubicBezTo>
                    <a:pt x="3620" y="27"/>
                    <a:pt x="3670" y="23"/>
                    <a:pt x="3719" y="23"/>
                  </a:cubicBezTo>
                  <a:cubicBezTo>
                    <a:pt x="3727" y="23"/>
                    <a:pt x="3735" y="22"/>
                    <a:pt x="3743" y="23"/>
                  </a:cubicBezTo>
                  <a:cubicBezTo>
                    <a:pt x="3756" y="24"/>
                    <a:pt x="3769" y="27"/>
                    <a:pt x="3782" y="28"/>
                  </a:cubicBezTo>
                  <a:cubicBezTo>
                    <a:pt x="3807" y="31"/>
                    <a:pt x="3833" y="36"/>
                    <a:pt x="3858" y="33"/>
                  </a:cubicBezTo>
                  <a:cubicBezTo>
                    <a:pt x="3906" y="28"/>
                    <a:pt x="3951" y="38"/>
                    <a:pt x="3998" y="44"/>
                  </a:cubicBezTo>
                  <a:cubicBezTo>
                    <a:pt x="4014" y="46"/>
                    <a:pt x="4033" y="45"/>
                    <a:pt x="4045" y="54"/>
                  </a:cubicBezTo>
                  <a:cubicBezTo>
                    <a:pt x="4061" y="65"/>
                    <a:pt x="4076" y="83"/>
                    <a:pt x="4084" y="101"/>
                  </a:cubicBezTo>
                  <a:cubicBezTo>
                    <a:pt x="4102" y="137"/>
                    <a:pt x="4118" y="172"/>
                    <a:pt x="4149" y="198"/>
                  </a:cubicBezTo>
                  <a:cubicBezTo>
                    <a:pt x="4151" y="200"/>
                    <a:pt x="4153" y="203"/>
                    <a:pt x="4155" y="204"/>
                  </a:cubicBezTo>
                  <a:cubicBezTo>
                    <a:pt x="4205" y="221"/>
                    <a:pt x="4204" y="261"/>
                    <a:pt x="4201" y="303"/>
                  </a:cubicBezTo>
                  <a:cubicBezTo>
                    <a:pt x="4198" y="345"/>
                    <a:pt x="4198" y="388"/>
                    <a:pt x="4196" y="430"/>
                  </a:cubicBezTo>
                  <a:cubicBezTo>
                    <a:pt x="4196" y="439"/>
                    <a:pt x="4192" y="448"/>
                    <a:pt x="4191" y="457"/>
                  </a:cubicBezTo>
                  <a:cubicBezTo>
                    <a:pt x="4188" y="485"/>
                    <a:pt x="4186" y="513"/>
                    <a:pt x="4183" y="540"/>
                  </a:cubicBezTo>
                  <a:cubicBezTo>
                    <a:pt x="4179" y="573"/>
                    <a:pt x="4175" y="605"/>
                    <a:pt x="4171" y="638"/>
                  </a:cubicBezTo>
                  <a:cubicBezTo>
                    <a:pt x="4167" y="664"/>
                    <a:pt x="4164" y="689"/>
                    <a:pt x="4160" y="715"/>
                  </a:cubicBezTo>
                  <a:cubicBezTo>
                    <a:pt x="4154" y="752"/>
                    <a:pt x="4148" y="790"/>
                    <a:pt x="4142" y="828"/>
                  </a:cubicBezTo>
                  <a:cubicBezTo>
                    <a:pt x="4138" y="857"/>
                    <a:pt x="4134" y="886"/>
                    <a:pt x="4132" y="915"/>
                  </a:cubicBezTo>
                  <a:cubicBezTo>
                    <a:pt x="4127" y="965"/>
                    <a:pt x="4125" y="1016"/>
                    <a:pt x="4118" y="1067"/>
                  </a:cubicBezTo>
                  <a:cubicBezTo>
                    <a:pt x="4112" y="1114"/>
                    <a:pt x="4102" y="1162"/>
                    <a:pt x="4095" y="1209"/>
                  </a:cubicBezTo>
                  <a:cubicBezTo>
                    <a:pt x="4091" y="1233"/>
                    <a:pt x="4089" y="1257"/>
                    <a:pt x="4085" y="1281"/>
                  </a:cubicBezTo>
                  <a:cubicBezTo>
                    <a:pt x="4079" y="1314"/>
                    <a:pt x="4072" y="1347"/>
                    <a:pt x="4065" y="1380"/>
                  </a:cubicBezTo>
                  <a:cubicBezTo>
                    <a:pt x="4064" y="1388"/>
                    <a:pt x="4065" y="1396"/>
                    <a:pt x="4064" y="1404"/>
                  </a:cubicBezTo>
                  <a:cubicBezTo>
                    <a:pt x="4062" y="1414"/>
                    <a:pt x="4061" y="1423"/>
                    <a:pt x="4058" y="1433"/>
                  </a:cubicBezTo>
                  <a:cubicBezTo>
                    <a:pt x="4055" y="1446"/>
                    <a:pt x="4050" y="1458"/>
                    <a:pt x="4048" y="1471"/>
                  </a:cubicBezTo>
                  <a:cubicBezTo>
                    <a:pt x="4040" y="1514"/>
                    <a:pt x="4011" y="1538"/>
                    <a:pt x="3967" y="1537"/>
                  </a:cubicBezTo>
                  <a:cubicBezTo>
                    <a:pt x="3924" y="1536"/>
                    <a:pt x="3881" y="1534"/>
                    <a:pt x="3838" y="1533"/>
                  </a:cubicBezTo>
                  <a:cubicBezTo>
                    <a:pt x="3800" y="1531"/>
                    <a:pt x="3762" y="1532"/>
                    <a:pt x="3725" y="1530"/>
                  </a:cubicBezTo>
                  <a:cubicBezTo>
                    <a:pt x="3644" y="1524"/>
                    <a:pt x="3563" y="1516"/>
                    <a:pt x="3482" y="1509"/>
                  </a:cubicBezTo>
                  <a:cubicBezTo>
                    <a:pt x="3457" y="1507"/>
                    <a:pt x="3433" y="1503"/>
                    <a:pt x="3409" y="1503"/>
                  </a:cubicBezTo>
                  <a:cubicBezTo>
                    <a:pt x="3357" y="1501"/>
                    <a:pt x="3306" y="1502"/>
                    <a:pt x="3254" y="1500"/>
                  </a:cubicBezTo>
                  <a:cubicBezTo>
                    <a:pt x="3207" y="1499"/>
                    <a:pt x="3160" y="1498"/>
                    <a:pt x="3114" y="1493"/>
                  </a:cubicBezTo>
                  <a:cubicBezTo>
                    <a:pt x="3076" y="1489"/>
                    <a:pt x="3050" y="1461"/>
                    <a:pt x="3027" y="1433"/>
                  </a:cubicBezTo>
                  <a:cubicBezTo>
                    <a:pt x="3004" y="1406"/>
                    <a:pt x="2982" y="1377"/>
                    <a:pt x="2964" y="1346"/>
                  </a:cubicBezTo>
                  <a:cubicBezTo>
                    <a:pt x="2955" y="1331"/>
                    <a:pt x="2954" y="1311"/>
                    <a:pt x="2953" y="1293"/>
                  </a:cubicBezTo>
                  <a:cubicBezTo>
                    <a:pt x="2951" y="1271"/>
                    <a:pt x="2953" y="1249"/>
                    <a:pt x="2952" y="1227"/>
                  </a:cubicBezTo>
                  <a:cubicBezTo>
                    <a:pt x="2952" y="1219"/>
                    <a:pt x="2949" y="1208"/>
                    <a:pt x="2944" y="1204"/>
                  </a:cubicBezTo>
                  <a:cubicBezTo>
                    <a:pt x="2939" y="1202"/>
                    <a:pt x="2928" y="1207"/>
                    <a:pt x="2921" y="1210"/>
                  </a:cubicBezTo>
                  <a:cubicBezTo>
                    <a:pt x="2886" y="1225"/>
                    <a:pt x="2850" y="1241"/>
                    <a:pt x="2816" y="1257"/>
                  </a:cubicBezTo>
                  <a:cubicBezTo>
                    <a:pt x="2800" y="1264"/>
                    <a:pt x="2786" y="1273"/>
                    <a:pt x="2770" y="1279"/>
                  </a:cubicBezTo>
                  <a:cubicBezTo>
                    <a:pt x="2754" y="1286"/>
                    <a:pt x="2738" y="1292"/>
                    <a:pt x="2721" y="1296"/>
                  </a:cubicBezTo>
                  <a:cubicBezTo>
                    <a:pt x="2675" y="1309"/>
                    <a:pt x="2629" y="1319"/>
                    <a:pt x="2583" y="1333"/>
                  </a:cubicBezTo>
                  <a:cubicBezTo>
                    <a:pt x="2539" y="1346"/>
                    <a:pt x="2496" y="1362"/>
                    <a:pt x="2452" y="1377"/>
                  </a:cubicBezTo>
                  <a:cubicBezTo>
                    <a:pt x="2444" y="1379"/>
                    <a:pt x="2436" y="1382"/>
                    <a:pt x="2429" y="1382"/>
                  </a:cubicBezTo>
                  <a:cubicBezTo>
                    <a:pt x="2395" y="1384"/>
                    <a:pt x="2368" y="1401"/>
                    <a:pt x="2338" y="1413"/>
                  </a:cubicBezTo>
                  <a:cubicBezTo>
                    <a:pt x="2331" y="1416"/>
                    <a:pt x="2323" y="1416"/>
                    <a:pt x="2315" y="1418"/>
                  </a:cubicBezTo>
                  <a:cubicBezTo>
                    <a:pt x="2279" y="1429"/>
                    <a:pt x="2243" y="1440"/>
                    <a:pt x="2208" y="1451"/>
                  </a:cubicBezTo>
                  <a:cubicBezTo>
                    <a:pt x="2189" y="1457"/>
                    <a:pt x="2171" y="1465"/>
                    <a:pt x="2152" y="1471"/>
                  </a:cubicBezTo>
                  <a:cubicBezTo>
                    <a:pt x="2121" y="1480"/>
                    <a:pt x="2091" y="1487"/>
                    <a:pt x="2060" y="1494"/>
                  </a:cubicBezTo>
                  <a:cubicBezTo>
                    <a:pt x="2045" y="1498"/>
                    <a:pt x="2030" y="1499"/>
                    <a:pt x="2015" y="1502"/>
                  </a:cubicBezTo>
                  <a:cubicBezTo>
                    <a:pt x="2001" y="1505"/>
                    <a:pt x="1991" y="1514"/>
                    <a:pt x="1994" y="1531"/>
                  </a:cubicBezTo>
                  <a:cubicBezTo>
                    <a:pt x="1994" y="1535"/>
                    <a:pt x="1995" y="1540"/>
                    <a:pt x="1996" y="1544"/>
                  </a:cubicBezTo>
                  <a:cubicBezTo>
                    <a:pt x="2014" y="1594"/>
                    <a:pt x="2033" y="1643"/>
                    <a:pt x="2051" y="1693"/>
                  </a:cubicBezTo>
                  <a:cubicBezTo>
                    <a:pt x="2069" y="1745"/>
                    <a:pt x="2086" y="1797"/>
                    <a:pt x="2104" y="1849"/>
                  </a:cubicBezTo>
                  <a:cubicBezTo>
                    <a:pt x="2116" y="1883"/>
                    <a:pt x="2130" y="1916"/>
                    <a:pt x="2140" y="1951"/>
                  </a:cubicBezTo>
                  <a:cubicBezTo>
                    <a:pt x="2146" y="1973"/>
                    <a:pt x="2147" y="1998"/>
                    <a:pt x="2152" y="2021"/>
                  </a:cubicBezTo>
                  <a:cubicBezTo>
                    <a:pt x="2158" y="2047"/>
                    <a:pt x="2166" y="2073"/>
                    <a:pt x="2173" y="2099"/>
                  </a:cubicBezTo>
                  <a:cubicBezTo>
                    <a:pt x="2186" y="2147"/>
                    <a:pt x="2200" y="2195"/>
                    <a:pt x="2212" y="2243"/>
                  </a:cubicBezTo>
                  <a:cubicBezTo>
                    <a:pt x="2225" y="2294"/>
                    <a:pt x="2236" y="2345"/>
                    <a:pt x="2246" y="2397"/>
                  </a:cubicBezTo>
                  <a:cubicBezTo>
                    <a:pt x="2255" y="2441"/>
                    <a:pt x="2260" y="2487"/>
                    <a:pt x="2267" y="2532"/>
                  </a:cubicBezTo>
                  <a:cubicBezTo>
                    <a:pt x="2271" y="2556"/>
                    <a:pt x="2276" y="2581"/>
                    <a:pt x="2281" y="2605"/>
                  </a:cubicBezTo>
                  <a:cubicBezTo>
                    <a:pt x="2283" y="2618"/>
                    <a:pt x="2283" y="2630"/>
                    <a:pt x="2285" y="2643"/>
                  </a:cubicBezTo>
                  <a:cubicBezTo>
                    <a:pt x="2296" y="2697"/>
                    <a:pt x="2308" y="2750"/>
                    <a:pt x="2317" y="2804"/>
                  </a:cubicBezTo>
                  <a:cubicBezTo>
                    <a:pt x="2322" y="2831"/>
                    <a:pt x="2321" y="2859"/>
                    <a:pt x="2323" y="2886"/>
                  </a:cubicBezTo>
                  <a:cubicBezTo>
                    <a:pt x="2325" y="2907"/>
                    <a:pt x="2329" y="2929"/>
                    <a:pt x="2330" y="2951"/>
                  </a:cubicBezTo>
                  <a:cubicBezTo>
                    <a:pt x="2330" y="2975"/>
                    <a:pt x="2334" y="2999"/>
                    <a:pt x="2342" y="3022"/>
                  </a:cubicBezTo>
                  <a:cubicBezTo>
                    <a:pt x="2346" y="3035"/>
                    <a:pt x="2352" y="3040"/>
                    <a:pt x="2367" y="3041"/>
                  </a:cubicBezTo>
                  <a:cubicBezTo>
                    <a:pt x="2429" y="3046"/>
                    <a:pt x="2493" y="3043"/>
                    <a:pt x="2553" y="3068"/>
                  </a:cubicBezTo>
                  <a:cubicBezTo>
                    <a:pt x="2574" y="3076"/>
                    <a:pt x="2599" y="3078"/>
                    <a:pt x="2617" y="3090"/>
                  </a:cubicBezTo>
                  <a:cubicBezTo>
                    <a:pt x="2641" y="3106"/>
                    <a:pt x="2663" y="3128"/>
                    <a:pt x="2679" y="3151"/>
                  </a:cubicBezTo>
                  <a:cubicBezTo>
                    <a:pt x="2687" y="3163"/>
                    <a:pt x="2685" y="3185"/>
                    <a:pt x="2682" y="3201"/>
                  </a:cubicBezTo>
                  <a:cubicBezTo>
                    <a:pt x="2676" y="3237"/>
                    <a:pt x="2659" y="3262"/>
                    <a:pt x="2624" y="3280"/>
                  </a:cubicBezTo>
                  <a:cubicBezTo>
                    <a:pt x="2570" y="3307"/>
                    <a:pt x="2517" y="3333"/>
                    <a:pt x="2456" y="3343"/>
                  </a:cubicBezTo>
                  <a:cubicBezTo>
                    <a:pt x="2425" y="3348"/>
                    <a:pt x="2394" y="3361"/>
                    <a:pt x="2362" y="3363"/>
                  </a:cubicBezTo>
                  <a:cubicBezTo>
                    <a:pt x="2319" y="3366"/>
                    <a:pt x="2276" y="3362"/>
                    <a:pt x="2233" y="3361"/>
                  </a:cubicBezTo>
                  <a:cubicBezTo>
                    <a:pt x="2191" y="3359"/>
                    <a:pt x="2155" y="3342"/>
                    <a:pt x="2118" y="3327"/>
                  </a:cubicBezTo>
                  <a:cubicBezTo>
                    <a:pt x="2086" y="3314"/>
                    <a:pt x="2053" y="3303"/>
                    <a:pt x="2025" y="3283"/>
                  </a:cubicBezTo>
                  <a:cubicBezTo>
                    <a:pt x="2000" y="3264"/>
                    <a:pt x="1970" y="3248"/>
                    <a:pt x="1967" y="3212"/>
                  </a:cubicBezTo>
                  <a:cubicBezTo>
                    <a:pt x="1965" y="3197"/>
                    <a:pt x="1969" y="3181"/>
                    <a:pt x="1970" y="3165"/>
                  </a:cubicBezTo>
                  <a:cubicBezTo>
                    <a:pt x="1971" y="3156"/>
                    <a:pt x="1973" y="3146"/>
                    <a:pt x="1972" y="3138"/>
                  </a:cubicBezTo>
                  <a:cubicBezTo>
                    <a:pt x="1963" y="3097"/>
                    <a:pt x="1953" y="3056"/>
                    <a:pt x="1945" y="3015"/>
                  </a:cubicBezTo>
                  <a:cubicBezTo>
                    <a:pt x="1936" y="2971"/>
                    <a:pt x="1929" y="2927"/>
                    <a:pt x="1919" y="2883"/>
                  </a:cubicBezTo>
                  <a:cubicBezTo>
                    <a:pt x="1907" y="2828"/>
                    <a:pt x="1892" y="2773"/>
                    <a:pt x="1879" y="2718"/>
                  </a:cubicBezTo>
                  <a:cubicBezTo>
                    <a:pt x="1873" y="2693"/>
                    <a:pt x="1868" y="2667"/>
                    <a:pt x="1863" y="2641"/>
                  </a:cubicBezTo>
                  <a:cubicBezTo>
                    <a:pt x="1856" y="2608"/>
                    <a:pt x="1849" y="2604"/>
                    <a:pt x="1817" y="2613"/>
                  </a:cubicBezTo>
                  <a:cubicBezTo>
                    <a:pt x="1795" y="2619"/>
                    <a:pt x="1773" y="2621"/>
                    <a:pt x="1751" y="2626"/>
                  </a:cubicBezTo>
                  <a:cubicBezTo>
                    <a:pt x="1722" y="2632"/>
                    <a:pt x="1692" y="2638"/>
                    <a:pt x="1664" y="2646"/>
                  </a:cubicBezTo>
                  <a:cubicBezTo>
                    <a:pt x="1614" y="2659"/>
                    <a:pt x="1565" y="2674"/>
                    <a:pt x="1516" y="2687"/>
                  </a:cubicBezTo>
                  <a:cubicBezTo>
                    <a:pt x="1498" y="2692"/>
                    <a:pt x="1490" y="2703"/>
                    <a:pt x="1489" y="2721"/>
                  </a:cubicBezTo>
                  <a:cubicBezTo>
                    <a:pt x="1486" y="2764"/>
                    <a:pt x="1482" y="2806"/>
                    <a:pt x="1478" y="2849"/>
                  </a:cubicBezTo>
                  <a:cubicBezTo>
                    <a:pt x="1480" y="2849"/>
                    <a:pt x="1482" y="2849"/>
                    <a:pt x="1484" y="2850"/>
                  </a:cubicBezTo>
                  <a:close/>
                  <a:moveTo>
                    <a:pt x="1863" y="2533"/>
                  </a:moveTo>
                  <a:cubicBezTo>
                    <a:pt x="1917" y="2534"/>
                    <a:pt x="1919" y="2538"/>
                    <a:pt x="1921" y="2577"/>
                  </a:cubicBezTo>
                  <a:cubicBezTo>
                    <a:pt x="1923" y="2611"/>
                    <a:pt x="1928" y="2645"/>
                    <a:pt x="1936" y="2677"/>
                  </a:cubicBezTo>
                  <a:cubicBezTo>
                    <a:pt x="1957" y="2758"/>
                    <a:pt x="1985" y="2837"/>
                    <a:pt x="1993" y="2921"/>
                  </a:cubicBezTo>
                  <a:cubicBezTo>
                    <a:pt x="1995" y="2948"/>
                    <a:pt x="2001" y="2976"/>
                    <a:pt x="2008" y="3002"/>
                  </a:cubicBezTo>
                  <a:cubicBezTo>
                    <a:pt x="2015" y="3031"/>
                    <a:pt x="2026" y="3058"/>
                    <a:pt x="2036" y="3086"/>
                  </a:cubicBezTo>
                  <a:cubicBezTo>
                    <a:pt x="2041" y="3101"/>
                    <a:pt x="2050" y="3108"/>
                    <a:pt x="2066" y="3102"/>
                  </a:cubicBezTo>
                  <a:cubicBezTo>
                    <a:pt x="2078" y="3097"/>
                    <a:pt x="2089" y="3088"/>
                    <a:pt x="2101" y="3085"/>
                  </a:cubicBezTo>
                  <a:cubicBezTo>
                    <a:pt x="2155" y="3072"/>
                    <a:pt x="2208" y="3060"/>
                    <a:pt x="2262" y="3048"/>
                  </a:cubicBezTo>
                  <a:cubicBezTo>
                    <a:pt x="2276" y="3045"/>
                    <a:pt x="2284" y="3039"/>
                    <a:pt x="2283" y="3023"/>
                  </a:cubicBezTo>
                  <a:cubicBezTo>
                    <a:pt x="2280" y="2988"/>
                    <a:pt x="2278" y="2952"/>
                    <a:pt x="2275" y="2916"/>
                  </a:cubicBezTo>
                  <a:cubicBezTo>
                    <a:pt x="2273" y="2884"/>
                    <a:pt x="2270" y="2853"/>
                    <a:pt x="2265" y="2821"/>
                  </a:cubicBezTo>
                  <a:cubicBezTo>
                    <a:pt x="2255" y="2760"/>
                    <a:pt x="2243" y="2700"/>
                    <a:pt x="2233" y="2639"/>
                  </a:cubicBezTo>
                  <a:cubicBezTo>
                    <a:pt x="2219" y="2560"/>
                    <a:pt x="2207" y="2482"/>
                    <a:pt x="2193" y="2403"/>
                  </a:cubicBezTo>
                  <a:cubicBezTo>
                    <a:pt x="2188" y="2376"/>
                    <a:pt x="2176" y="2350"/>
                    <a:pt x="2172" y="2323"/>
                  </a:cubicBezTo>
                  <a:cubicBezTo>
                    <a:pt x="2162" y="2272"/>
                    <a:pt x="2157" y="2222"/>
                    <a:pt x="2132" y="2176"/>
                  </a:cubicBezTo>
                  <a:cubicBezTo>
                    <a:pt x="2130" y="2171"/>
                    <a:pt x="2128" y="2166"/>
                    <a:pt x="2128" y="2160"/>
                  </a:cubicBezTo>
                  <a:cubicBezTo>
                    <a:pt x="2119" y="2105"/>
                    <a:pt x="2106" y="2050"/>
                    <a:pt x="2087" y="1997"/>
                  </a:cubicBezTo>
                  <a:cubicBezTo>
                    <a:pt x="2077" y="1970"/>
                    <a:pt x="2072" y="1942"/>
                    <a:pt x="2063" y="1915"/>
                  </a:cubicBezTo>
                  <a:cubicBezTo>
                    <a:pt x="2051" y="1877"/>
                    <a:pt x="2037" y="1841"/>
                    <a:pt x="2025" y="1803"/>
                  </a:cubicBezTo>
                  <a:cubicBezTo>
                    <a:pt x="2010" y="1757"/>
                    <a:pt x="1997" y="1710"/>
                    <a:pt x="1980" y="1665"/>
                  </a:cubicBezTo>
                  <a:cubicBezTo>
                    <a:pt x="1953" y="1595"/>
                    <a:pt x="1923" y="1525"/>
                    <a:pt x="1894" y="1456"/>
                  </a:cubicBezTo>
                  <a:cubicBezTo>
                    <a:pt x="1882" y="1427"/>
                    <a:pt x="1869" y="1399"/>
                    <a:pt x="1856" y="1372"/>
                  </a:cubicBezTo>
                  <a:cubicBezTo>
                    <a:pt x="1850" y="1360"/>
                    <a:pt x="1840" y="1356"/>
                    <a:pt x="1829" y="1367"/>
                  </a:cubicBezTo>
                  <a:cubicBezTo>
                    <a:pt x="1806" y="1389"/>
                    <a:pt x="1784" y="1412"/>
                    <a:pt x="1761" y="1434"/>
                  </a:cubicBezTo>
                  <a:cubicBezTo>
                    <a:pt x="1748" y="1447"/>
                    <a:pt x="1734" y="1462"/>
                    <a:pt x="1718" y="1471"/>
                  </a:cubicBezTo>
                  <a:cubicBezTo>
                    <a:pt x="1668" y="1500"/>
                    <a:pt x="1618" y="1527"/>
                    <a:pt x="1567" y="1554"/>
                  </a:cubicBezTo>
                  <a:cubicBezTo>
                    <a:pt x="1545" y="1565"/>
                    <a:pt x="1522" y="1576"/>
                    <a:pt x="1499" y="1585"/>
                  </a:cubicBezTo>
                  <a:cubicBezTo>
                    <a:pt x="1461" y="1600"/>
                    <a:pt x="1423" y="1614"/>
                    <a:pt x="1385" y="1626"/>
                  </a:cubicBezTo>
                  <a:cubicBezTo>
                    <a:pt x="1366" y="1632"/>
                    <a:pt x="1346" y="1632"/>
                    <a:pt x="1326" y="1635"/>
                  </a:cubicBezTo>
                  <a:cubicBezTo>
                    <a:pt x="1305" y="1637"/>
                    <a:pt x="1282" y="1636"/>
                    <a:pt x="1262" y="1642"/>
                  </a:cubicBezTo>
                  <a:cubicBezTo>
                    <a:pt x="1227" y="1652"/>
                    <a:pt x="1192" y="1658"/>
                    <a:pt x="1156" y="1655"/>
                  </a:cubicBezTo>
                  <a:cubicBezTo>
                    <a:pt x="1116" y="1652"/>
                    <a:pt x="1076" y="1647"/>
                    <a:pt x="1036" y="1642"/>
                  </a:cubicBezTo>
                  <a:cubicBezTo>
                    <a:pt x="1026" y="1641"/>
                    <a:pt x="1019" y="1644"/>
                    <a:pt x="1019" y="1655"/>
                  </a:cubicBezTo>
                  <a:cubicBezTo>
                    <a:pt x="1017" y="1684"/>
                    <a:pt x="1014" y="1713"/>
                    <a:pt x="1013" y="1742"/>
                  </a:cubicBezTo>
                  <a:cubicBezTo>
                    <a:pt x="1010" y="1791"/>
                    <a:pt x="1007" y="1840"/>
                    <a:pt x="1005" y="1889"/>
                  </a:cubicBezTo>
                  <a:cubicBezTo>
                    <a:pt x="1005" y="1906"/>
                    <a:pt x="1007" y="1924"/>
                    <a:pt x="1007" y="1941"/>
                  </a:cubicBezTo>
                  <a:cubicBezTo>
                    <a:pt x="1008" y="1957"/>
                    <a:pt x="1010" y="1973"/>
                    <a:pt x="1010" y="1990"/>
                  </a:cubicBezTo>
                  <a:cubicBezTo>
                    <a:pt x="1011" y="2000"/>
                    <a:pt x="1008" y="2011"/>
                    <a:pt x="1009" y="2022"/>
                  </a:cubicBezTo>
                  <a:cubicBezTo>
                    <a:pt x="1020" y="2089"/>
                    <a:pt x="1020" y="2156"/>
                    <a:pt x="1016" y="2223"/>
                  </a:cubicBezTo>
                  <a:cubicBezTo>
                    <a:pt x="1014" y="2264"/>
                    <a:pt x="1017" y="2305"/>
                    <a:pt x="1019" y="2346"/>
                  </a:cubicBezTo>
                  <a:cubicBezTo>
                    <a:pt x="1020" y="2367"/>
                    <a:pt x="1024" y="2387"/>
                    <a:pt x="1026" y="2408"/>
                  </a:cubicBezTo>
                  <a:cubicBezTo>
                    <a:pt x="1030" y="2446"/>
                    <a:pt x="1033" y="2484"/>
                    <a:pt x="1037" y="2522"/>
                  </a:cubicBezTo>
                  <a:cubicBezTo>
                    <a:pt x="1042" y="2566"/>
                    <a:pt x="1050" y="2609"/>
                    <a:pt x="1056" y="2652"/>
                  </a:cubicBezTo>
                  <a:cubicBezTo>
                    <a:pt x="1061" y="2694"/>
                    <a:pt x="1063" y="2737"/>
                    <a:pt x="1069" y="2779"/>
                  </a:cubicBezTo>
                  <a:cubicBezTo>
                    <a:pt x="1074" y="2816"/>
                    <a:pt x="1081" y="2852"/>
                    <a:pt x="1088" y="2889"/>
                  </a:cubicBezTo>
                  <a:cubicBezTo>
                    <a:pt x="1099" y="2946"/>
                    <a:pt x="1110" y="3004"/>
                    <a:pt x="1123" y="3062"/>
                  </a:cubicBezTo>
                  <a:cubicBezTo>
                    <a:pt x="1128" y="3086"/>
                    <a:pt x="1137" y="3110"/>
                    <a:pt x="1146" y="3133"/>
                  </a:cubicBezTo>
                  <a:cubicBezTo>
                    <a:pt x="1150" y="3141"/>
                    <a:pt x="1162" y="3149"/>
                    <a:pt x="1171" y="3150"/>
                  </a:cubicBezTo>
                  <a:cubicBezTo>
                    <a:pt x="1193" y="3152"/>
                    <a:pt x="1216" y="3149"/>
                    <a:pt x="1238" y="3151"/>
                  </a:cubicBezTo>
                  <a:cubicBezTo>
                    <a:pt x="1276" y="3153"/>
                    <a:pt x="1313" y="3158"/>
                    <a:pt x="1351" y="3162"/>
                  </a:cubicBezTo>
                  <a:cubicBezTo>
                    <a:pt x="1365" y="3163"/>
                    <a:pt x="1379" y="3166"/>
                    <a:pt x="1393" y="3167"/>
                  </a:cubicBezTo>
                  <a:cubicBezTo>
                    <a:pt x="1397" y="3167"/>
                    <a:pt x="1405" y="3160"/>
                    <a:pt x="1405" y="3156"/>
                  </a:cubicBezTo>
                  <a:cubicBezTo>
                    <a:pt x="1409" y="3111"/>
                    <a:pt x="1413" y="3067"/>
                    <a:pt x="1415" y="3021"/>
                  </a:cubicBezTo>
                  <a:cubicBezTo>
                    <a:pt x="1418" y="2938"/>
                    <a:pt x="1420" y="2855"/>
                    <a:pt x="1422" y="2771"/>
                  </a:cubicBezTo>
                  <a:cubicBezTo>
                    <a:pt x="1422" y="2768"/>
                    <a:pt x="1422" y="2765"/>
                    <a:pt x="1423" y="2761"/>
                  </a:cubicBezTo>
                  <a:cubicBezTo>
                    <a:pt x="1427" y="2731"/>
                    <a:pt x="1433" y="2702"/>
                    <a:pt x="1436" y="2672"/>
                  </a:cubicBezTo>
                  <a:cubicBezTo>
                    <a:pt x="1437" y="2657"/>
                    <a:pt x="1442" y="2650"/>
                    <a:pt x="1456" y="2646"/>
                  </a:cubicBezTo>
                  <a:cubicBezTo>
                    <a:pt x="1474" y="2641"/>
                    <a:pt x="1492" y="2636"/>
                    <a:pt x="1509" y="2629"/>
                  </a:cubicBezTo>
                  <a:cubicBezTo>
                    <a:pt x="1529" y="2621"/>
                    <a:pt x="1548" y="2609"/>
                    <a:pt x="1568" y="2603"/>
                  </a:cubicBezTo>
                  <a:cubicBezTo>
                    <a:pt x="1617" y="2587"/>
                    <a:pt x="1665" y="2573"/>
                    <a:pt x="1714" y="2560"/>
                  </a:cubicBezTo>
                  <a:cubicBezTo>
                    <a:pt x="1729" y="2555"/>
                    <a:pt x="1745" y="2552"/>
                    <a:pt x="1760" y="2550"/>
                  </a:cubicBezTo>
                  <a:cubicBezTo>
                    <a:pt x="1799" y="2543"/>
                    <a:pt x="1838" y="2537"/>
                    <a:pt x="1863" y="2533"/>
                  </a:cubicBezTo>
                  <a:close/>
                  <a:moveTo>
                    <a:pt x="606" y="1046"/>
                  </a:moveTo>
                  <a:cubicBezTo>
                    <a:pt x="605" y="1046"/>
                    <a:pt x="603" y="1047"/>
                    <a:pt x="601" y="1047"/>
                  </a:cubicBezTo>
                  <a:cubicBezTo>
                    <a:pt x="607" y="1076"/>
                    <a:pt x="610" y="1105"/>
                    <a:pt x="619" y="1132"/>
                  </a:cubicBezTo>
                  <a:cubicBezTo>
                    <a:pt x="629" y="1167"/>
                    <a:pt x="643" y="1200"/>
                    <a:pt x="656" y="1233"/>
                  </a:cubicBezTo>
                  <a:cubicBezTo>
                    <a:pt x="668" y="1262"/>
                    <a:pt x="679" y="1292"/>
                    <a:pt x="697" y="1317"/>
                  </a:cubicBezTo>
                  <a:cubicBezTo>
                    <a:pt x="736" y="1374"/>
                    <a:pt x="778" y="1428"/>
                    <a:pt x="834" y="1471"/>
                  </a:cubicBezTo>
                  <a:cubicBezTo>
                    <a:pt x="896" y="1517"/>
                    <a:pt x="961" y="1556"/>
                    <a:pt x="1037" y="1571"/>
                  </a:cubicBezTo>
                  <a:cubicBezTo>
                    <a:pt x="1066" y="1576"/>
                    <a:pt x="1094" y="1583"/>
                    <a:pt x="1123" y="1584"/>
                  </a:cubicBezTo>
                  <a:cubicBezTo>
                    <a:pt x="1156" y="1586"/>
                    <a:pt x="1189" y="1578"/>
                    <a:pt x="1222" y="1580"/>
                  </a:cubicBezTo>
                  <a:cubicBezTo>
                    <a:pt x="1283" y="1584"/>
                    <a:pt x="1341" y="1567"/>
                    <a:pt x="1400" y="1555"/>
                  </a:cubicBezTo>
                  <a:cubicBezTo>
                    <a:pt x="1453" y="1545"/>
                    <a:pt x="1499" y="1513"/>
                    <a:pt x="1552" y="1500"/>
                  </a:cubicBezTo>
                  <a:cubicBezTo>
                    <a:pt x="1554" y="1499"/>
                    <a:pt x="1556" y="1495"/>
                    <a:pt x="1559" y="1493"/>
                  </a:cubicBezTo>
                  <a:cubicBezTo>
                    <a:pt x="1585" y="1476"/>
                    <a:pt x="1612" y="1459"/>
                    <a:pt x="1639" y="1441"/>
                  </a:cubicBezTo>
                  <a:cubicBezTo>
                    <a:pt x="1640" y="1441"/>
                    <a:pt x="1641" y="1441"/>
                    <a:pt x="1641" y="1441"/>
                  </a:cubicBezTo>
                  <a:cubicBezTo>
                    <a:pt x="1663" y="1427"/>
                    <a:pt x="1689" y="1423"/>
                    <a:pt x="1707" y="1402"/>
                  </a:cubicBezTo>
                  <a:cubicBezTo>
                    <a:pt x="1725" y="1382"/>
                    <a:pt x="1747" y="1366"/>
                    <a:pt x="1767" y="1348"/>
                  </a:cubicBezTo>
                  <a:cubicBezTo>
                    <a:pt x="1792" y="1325"/>
                    <a:pt x="1820" y="1304"/>
                    <a:pt x="1842" y="1277"/>
                  </a:cubicBezTo>
                  <a:cubicBezTo>
                    <a:pt x="1868" y="1245"/>
                    <a:pt x="1890" y="1208"/>
                    <a:pt x="1912" y="1172"/>
                  </a:cubicBezTo>
                  <a:cubicBezTo>
                    <a:pt x="1920" y="1159"/>
                    <a:pt x="1923" y="1142"/>
                    <a:pt x="1931" y="1129"/>
                  </a:cubicBezTo>
                  <a:cubicBezTo>
                    <a:pt x="1956" y="1087"/>
                    <a:pt x="1964" y="1042"/>
                    <a:pt x="1967" y="995"/>
                  </a:cubicBezTo>
                  <a:cubicBezTo>
                    <a:pt x="1968" y="963"/>
                    <a:pt x="1966" y="932"/>
                    <a:pt x="1971" y="901"/>
                  </a:cubicBezTo>
                  <a:cubicBezTo>
                    <a:pt x="1976" y="868"/>
                    <a:pt x="1972" y="836"/>
                    <a:pt x="1964" y="805"/>
                  </a:cubicBezTo>
                  <a:cubicBezTo>
                    <a:pt x="1960" y="789"/>
                    <a:pt x="1957" y="773"/>
                    <a:pt x="1955" y="758"/>
                  </a:cubicBezTo>
                  <a:cubicBezTo>
                    <a:pt x="1950" y="694"/>
                    <a:pt x="1925" y="636"/>
                    <a:pt x="1895" y="582"/>
                  </a:cubicBezTo>
                  <a:cubicBezTo>
                    <a:pt x="1854" y="509"/>
                    <a:pt x="1805" y="440"/>
                    <a:pt x="1743" y="383"/>
                  </a:cubicBezTo>
                  <a:cubicBezTo>
                    <a:pt x="1720" y="362"/>
                    <a:pt x="1698" y="339"/>
                    <a:pt x="1673" y="320"/>
                  </a:cubicBezTo>
                  <a:cubicBezTo>
                    <a:pt x="1633" y="291"/>
                    <a:pt x="1584" y="277"/>
                    <a:pt x="1539" y="258"/>
                  </a:cubicBezTo>
                  <a:cubicBezTo>
                    <a:pt x="1489" y="236"/>
                    <a:pt x="1435" y="235"/>
                    <a:pt x="1383" y="231"/>
                  </a:cubicBezTo>
                  <a:cubicBezTo>
                    <a:pt x="1327" y="227"/>
                    <a:pt x="1269" y="228"/>
                    <a:pt x="1214" y="237"/>
                  </a:cubicBezTo>
                  <a:cubicBezTo>
                    <a:pt x="1151" y="248"/>
                    <a:pt x="1088" y="265"/>
                    <a:pt x="1029" y="290"/>
                  </a:cubicBezTo>
                  <a:cubicBezTo>
                    <a:pt x="986" y="308"/>
                    <a:pt x="943" y="330"/>
                    <a:pt x="904" y="358"/>
                  </a:cubicBezTo>
                  <a:cubicBezTo>
                    <a:pt x="852" y="394"/>
                    <a:pt x="811" y="441"/>
                    <a:pt x="768" y="485"/>
                  </a:cubicBezTo>
                  <a:cubicBezTo>
                    <a:pt x="738" y="516"/>
                    <a:pt x="711" y="551"/>
                    <a:pt x="693" y="591"/>
                  </a:cubicBezTo>
                  <a:cubicBezTo>
                    <a:pt x="680" y="618"/>
                    <a:pt x="662" y="643"/>
                    <a:pt x="647" y="669"/>
                  </a:cubicBezTo>
                  <a:cubicBezTo>
                    <a:pt x="639" y="683"/>
                    <a:pt x="630" y="696"/>
                    <a:pt x="626" y="711"/>
                  </a:cubicBezTo>
                  <a:cubicBezTo>
                    <a:pt x="617" y="746"/>
                    <a:pt x="612" y="783"/>
                    <a:pt x="603" y="819"/>
                  </a:cubicBezTo>
                  <a:cubicBezTo>
                    <a:pt x="592" y="867"/>
                    <a:pt x="589" y="915"/>
                    <a:pt x="596" y="963"/>
                  </a:cubicBezTo>
                  <a:cubicBezTo>
                    <a:pt x="599" y="991"/>
                    <a:pt x="603" y="1018"/>
                    <a:pt x="606" y="1046"/>
                  </a:cubicBezTo>
                  <a:close/>
                  <a:moveTo>
                    <a:pt x="3271" y="73"/>
                  </a:moveTo>
                  <a:cubicBezTo>
                    <a:pt x="3271" y="72"/>
                    <a:pt x="3271" y="72"/>
                    <a:pt x="3271" y="72"/>
                  </a:cubicBezTo>
                  <a:cubicBezTo>
                    <a:pt x="3234" y="72"/>
                    <a:pt x="3198" y="71"/>
                    <a:pt x="3161" y="72"/>
                  </a:cubicBezTo>
                  <a:cubicBezTo>
                    <a:pt x="3150" y="72"/>
                    <a:pt x="3135" y="70"/>
                    <a:pt x="3133" y="87"/>
                  </a:cubicBezTo>
                  <a:cubicBezTo>
                    <a:pt x="3128" y="131"/>
                    <a:pt x="3106" y="172"/>
                    <a:pt x="3111" y="218"/>
                  </a:cubicBezTo>
                  <a:cubicBezTo>
                    <a:pt x="3111" y="224"/>
                    <a:pt x="3109" y="231"/>
                    <a:pt x="3108" y="237"/>
                  </a:cubicBezTo>
                  <a:cubicBezTo>
                    <a:pt x="3104" y="261"/>
                    <a:pt x="3100" y="284"/>
                    <a:pt x="3097" y="307"/>
                  </a:cubicBezTo>
                  <a:cubicBezTo>
                    <a:pt x="3094" y="335"/>
                    <a:pt x="3092" y="362"/>
                    <a:pt x="3089" y="390"/>
                  </a:cubicBezTo>
                  <a:cubicBezTo>
                    <a:pt x="3085" y="428"/>
                    <a:pt x="3079" y="467"/>
                    <a:pt x="3077" y="506"/>
                  </a:cubicBezTo>
                  <a:cubicBezTo>
                    <a:pt x="3075" y="542"/>
                    <a:pt x="3077" y="578"/>
                    <a:pt x="3078" y="614"/>
                  </a:cubicBezTo>
                  <a:cubicBezTo>
                    <a:pt x="3078" y="643"/>
                    <a:pt x="3083" y="648"/>
                    <a:pt x="3112" y="639"/>
                  </a:cubicBezTo>
                  <a:cubicBezTo>
                    <a:pt x="3148" y="628"/>
                    <a:pt x="3183" y="614"/>
                    <a:pt x="3219" y="605"/>
                  </a:cubicBezTo>
                  <a:cubicBezTo>
                    <a:pt x="3233" y="601"/>
                    <a:pt x="3251" y="600"/>
                    <a:pt x="3263" y="607"/>
                  </a:cubicBezTo>
                  <a:cubicBezTo>
                    <a:pt x="3333" y="649"/>
                    <a:pt x="3334" y="757"/>
                    <a:pt x="3266" y="804"/>
                  </a:cubicBezTo>
                  <a:cubicBezTo>
                    <a:pt x="3238" y="824"/>
                    <a:pt x="3214" y="852"/>
                    <a:pt x="3177" y="857"/>
                  </a:cubicBezTo>
                  <a:cubicBezTo>
                    <a:pt x="3169" y="858"/>
                    <a:pt x="3159" y="861"/>
                    <a:pt x="3153" y="866"/>
                  </a:cubicBezTo>
                  <a:cubicBezTo>
                    <a:pt x="3132" y="886"/>
                    <a:pt x="3104" y="891"/>
                    <a:pt x="3078" y="898"/>
                  </a:cubicBezTo>
                  <a:cubicBezTo>
                    <a:pt x="3062" y="902"/>
                    <a:pt x="3048" y="909"/>
                    <a:pt x="3047" y="929"/>
                  </a:cubicBezTo>
                  <a:cubicBezTo>
                    <a:pt x="3045" y="956"/>
                    <a:pt x="3042" y="982"/>
                    <a:pt x="3039" y="1008"/>
                  </a:cubicBezTo>
                  <a:cubicBezTo>
                    <a:pt x="3034" y="1060"/>
                    <a:pt x="3029" y="1111"/>
                    <a:pt x="3024" y="1163"/>
                  </a:cubicBezTo>
                  <a:cubicBezTo>
                    <a:pt x="3022" y="1192"/>
                    <a:pt x="3020" y="1222"/>
                    <a:pt x="3016" y="1252"/>
                  </a:cubicBezTo>
                  <a:cubicBezTo>
                    <a:pt x="3014" y="1272"/>
                    <a:pt x="3036" y="1305"/>
                    <a:pt x="3056" y="1307"/>
                  </a:cubicBezTo>
                  <a:cubicBezTo>
                    <a:pt x="3084" y="1309"/>
                    <a:pt x="3112" y="1311"/>
                    <a:pt x="3139" y="1312"/>
                  </a:cubicBezTo>
                  <a:cubicBezTo>
                    <a:pt x="3188" y="1314"/>
                    <a:pt x="3237" y="1316"/>
                    <a:pt x="3286" y="1318"/>
                  </a:cubicBezTo>
                  <a:cubicBezTo>
                    <a:pt x="3329" y="1320"/>
                    <a:pt x="3372" y="1323"/>
                    <a:pt x="3414" y="1326"/>
                  </a:cubicBezTo>
                  <a:cubicBezTo>
                    <a:pt x="3436" y="1327"/>
                    <a:pt x="3457" y="1328"/>
                    <a:pt x="3478" y="1329"/>
                  </a:cubicBezTo>
                  <a:cubicBezTo>
                    <a:pt x="3516" y="1332"/>
                    <a:pt x="3554" y="1337"/>
                    <a:pt x="3592" y="1339"/>
                  </a:cubicBezTo>
                  <a:cubicBezTo>
                    <a:pt x="3635" y="1342"/>
                    <a:pt x="3678" y="1341"/>
                    <a:pt x="3721" y="1342"/>
                  </a:cubicBezTo>
                  <a:cubicBezTo>
                    <a:pt x="3738" y="1343"/>
                    <a:pt x="3755" y="1347"/>
                    <a:pt x="3772" y="1348"/>
                  </a:cubicBezTo>
                  <a:cubicBezTo>
                    <a:pt x="3787" y="1349"/>
                    <a:pt x="3801" y="1351"/>
                    <a:pt x="3815" y="1349"/>
                  </a:cubicBezTo>
                  <a:cubicBezTo>
                    <a:pt x="3830" y="1347"/>
                    <a:pt x="3849" y="1356"/>
                    <a:pt x="3859" y="1338"/>
                  </a:cubicBezTo>
                  <a:cubicBezTo>
                    <a:pt x="3868" y="1324"/>
                    <a:pt x="3877" y="1309"/>
                    <a:pt x="3872" y="1290"/>
                  </a:cubicBezTo>
                  <a:cubicBezTo>
                    <a:pt x="3870" y="1282"/>
                    <a:pt x="3872" y="1272"/>
                    <a:pt x="3874" y="1264"/>
                  </a:cubicBezTo>
                  <a:cubicBezTo>
                    <a:pt x="3881" y="1225"/>
                    <a:pt x="3888" y="1186"/>
                    <a:pt x="3894" y="1147"/>
                  </a:cubicBezTo>
                  <a:cubicBezTo>
                    <a:pt x="3898" y="1122"/>
                    <a:pt x="3899" y="1096"/>
                    <a:pt x="3902" y="1070"/>
                  </a:cubicBezTo>
                  <a:cubicBezTo>
                    <a:pt x="3908" y="1025"/>
                    <a:pt x="3915" y="980"/>
                    <a:pt x="3920" y="935"/>
                  </a:cubicBezTo>
                  <a:cubicBezTo>
                    <a:pt x="3926" y="887"/>
                    <a:pt x="3930" y="838"/>
                    <a:pt x="3936" y="790"/>
                  </a:cubicBezTo>
                  <a:cubicBezTo>
                    <a:pt x="3941" y="746"/>
                    <a:pt x="3948" y="703"/>
                    <a:pt x="3954" y="659"/>
                  </a:cubicBezTo>
                  <a:cubicBezTo>
                    <a:pt x="3958" y="627"/>
                    <a:pt x="3962" y="594"/>
                    <a:pt x="3966" y="562"/>
                  </a:cubicBezTo>
                  <a:cubicBezTo>
                    <a:pt x="3970" y="525"/>
                    <a:pt x="3974" y="489"/>
                    <a:pt x="3979" y="452"/>
                  </a:cubicBezTo>
                  <a:cubicBezTo>
                    <a:pt x="3980" y="444"/>
                    <a:pt x="3981" y="437"/>
                    <a:pt x="3982" y="430"/>
                  </a:cubicBezTo>
                  <a:cubicBezTo>
                    <a:pt x="3986" y="385"/>
                    <a:pt x="3991" y="339"/>
                    <a:pt x="3995" y="294"/>
                  </a:cubicBezTo>
                  <a:cubicBezTo>
                    <a:pt x="3997" y="269"/>
                    <a:pt x="4001" y="245"/>
                    <a:pt x="4002" y="221"/>
                  </a:cubicBezTo>
                  <a:cubicBezTo>
                    <a:pt x="4003" y="192"/>
                    <a:pt x="4004" y="164"/>
                    <a:pt x="4001" y="136"/>
                  </a:cubicBezTo>
                  <a:cubicBezTo>
                    <a:pt x="4000" y="122"/>
                    <a:pt x="3995" y="105"/>
                    <a:pt x="3976" y="104"/>
                  </a:cubicBezTo>
                  <a:cubicBezTo>
                    <a:pt x="3915" y="101"/>
                    <a:pt x="3853" y="97"/>
                    <a:pt x="3792" y="97"/>
                  </a:cubicBezTo>
                  <a:cubicBezTo>
                    <a:pt x="3747" y="97"/>
                    <a:pt x="3704" y="75"/>
                    <a:pt x="3659" y="94"/>
                  </a:cubicBezTo>
                  <a:cubicBezTo>
                    <a:pt x="3657" y="95"/>
                    <a:pt x="3654" y="93"/>
                    <a:pt x="3651" y="93"/>
                  </a:cubicBezTo>
                  <a:cubicBezTo>
                    <a:pt x="3625" y="91"/>
                    <a:pt x="3599" y="89"/>
                    <a:pt x="3574" y="88"/>
                  </a:cubicBezTo>
                  <a:cubicBezTo>
                    <a:pt x="3543" y="86"/>
                    <a:pt x="3512" y="87"/>
                    <a:pt x="3481" y="84"/>
                  </a:cubicBezTo>
                  <a:cubicBezTo>
                    <a:pt x="3446" y="82"/>
                    <a:pt x="3411" y="75"/>
                    <a:pt x="3377" y="73"/>
                  </a:cubicBezTo>
                  <a:cubicBezTo>
                    <a:pt x="3342" y="71"/>
                    <a:pt x="3306" y="73"/>
                    <a:pt x="3271" y="73"/>
                  </a:cubicBezTo>
                  <a:close/>
                  <a:moveTo>
                    <a:pt x="2776" y="991"/>
                  </a:moveTo>
                  <a:cubicBezTo>
                    <a:pt x="2778" y="991"/>
                    <a:pt x="2780" y="990"/>
                    <a:pt x="2782" y="989"/>
                  </a:cubicBezTo>
                  <a:cubicBezTo>
                    <a:pt x="2774" y="968"/>
                    <a:pt x="2767" y="947"/>
                    <a:pt x="2757" y="928"/>
                  </a:cubicBezTo>
                  <a:cubicBezTo>
                    <a:pt x="2754" y="922"/>
                    <a:pt x="2740" y="917"/>
                    <a:pt x="2734" y="919"/>
                  </a:cubicBezTo>
                  <a:cubicBezTo>
                    <a:pt x="2694" y="937"/>
                    <a:pt x="2655" y="956"/>
                    <a:pt x="2616" y="976"/>
                  </a:cubicBezTo>
                  <a:cubicBezTo>
                    <a:pt x="2577" y="994"/>
                    <a:pt x="2538" y="1013"/>
                    <a:pt x="2499" y="1032"/>
                  </a:cubicBezTo>
                  <a:cubicBezTo>
                    <a:pt x="2446" y="1058"/>
                    <a:pt x="2393" y="1085"/>
                    <a:pt x="2340" y="1110"/>
                  </a:cubicBezTo>
                  <a:cubicBezTo>
                    <a:pt x="2305" y="1126"/>
                    <a:pt x="2269" y="1140"/>
                    <a:pt x="2233" y="1155"/>
                  </a:cubicBezTo>
                  <a:cubicBezTo>
                    <a:pt x="2168" y="1181"/>
                    <a:pt x="2102" y="1207"/>
                    <a:pt x="2036" y="1231"/>
                  </a:cubicBezTo>
                  <a:cubicBezTo>
                    <a:pt x="1999" y="1245"/>
                    <a:pt x="1960" y="1257"/>
                    <a:pt x="1922" y="1269"/>
                  </a:cubicBezTo>
                  <a:cubicBezTo>
                    <a:pt x="1902" y="1276"/>
                    <a:pt x="1893" y="1293"/>
                    <a:pt x="1901" y="1312"/>
                  </a:cubicBezTo>
                  <a:cubicBezTo>
                    <a:pt x="1911" y="1338"/>
                    <a:pt x="1921" y="1363"/>
                    <a:pt x="1932" y="1388"/>
                  </a:cubicBezTo>
                  <a:cubicBezTo>
                    <a:pt x="1940" y="1406"/>
                    <a:pt x="1948" y="1423"/>
                    <a:pt x="1959" y="1440"/>
                  </a:cubicBezTo>
                  <a:cubicBezTo>
                    <a:pt x="1963" y="1446"/>
                    <a:pt x="1973" y="1451"/>
                    <a:pt x="1980" y="1451"/>
                  </a:cubicBezTo>
                  <a:cubicBezTo>
                    <a:pt x="1996" y="1450"/>
                    <a:pt x="2011" y="1446"/>
                    <a:pt x="2027" y="1442"/>
                  </a:cubicBezTo>
                  <a:cubicBezTo>
                    <a:pt x="2062" y="1433"/>
                    <a:pt x="2098" y="1424"/>
                    <a:pt x="2133" y="1413"/>
                  </a:cubicBezTo>
                  <a:cubicBezTo>
                    <a:pt x="2168" y="1402"/>
                    <a:pt x="2202" y="1389"/>
                    <a:pt x="2237" y="1378"/>
                  </a:cubicBezTo>
                  <a:cubicBezTo>
                    <a:pt x="2277" y="1366"/>
                    <a:pt x="2318" y="1355"/>
                    <a:pt x="2358" y="1343"/>
                  </a:cubicBezTo>
                  <a:cubicBezTo>
                    <a:pt x="2422" y="1324"/>
                    <a:pt x="2485" y="1303"/>
                    <a:pt x="2548" y="1284"/>
                  </a:cubicBezTo>
                  <a:cubicBezTo>
                    <a:pt x="2591" y="1270"/>
                    <a:pt x="2636" y="1260"/>
                    <a:pt x="2678" y="1244"/>
                  </a:cubicBezTo>
                  <a:cubicBezTo>
                    <a:pt x="2738" y="1222"/>
                    <a:pt x="2797" y="1197"/>
                    <a:pt x="2856" y="1172"/>
                  </a:cubicBezTo>
                  <a:cubicBezTo>
                    <a:pt x="2887" y="1159"/>
                    <a:pt x="2888" y="1149"/>
                    <a:pt x="2864" y="1125"/>
                  </a:cubicBezTo>
                  <a:cubicBezTo>
                    <a:pt x="2845" y="1105"/>
                    <a:pt x="2825" y="1086"/>
                    <a:pt x="2809" y="1064"/>
                  </a:cubicBezTo>
                  <a:cubicBezTo>
                    <a:pt x="2794" y="1042"/>
                    <a:pt x="2777" y="1020"/>
                    <a:pt x="2776" y="991"/>
                  </a:cubicBezTo>
                  <a:close/>
                  <a:moveTo>
                    <a:pt x="3080" y="1367"/>
                  </a:moveTo>
                  <a:cubicBezTo>
                    <a:pt x="3081" y="1373"/>
                    <a:pt x="3081" y="1377"/>
                    <a:pt x="3082" y="1379"/>
                  </a:cubicBezTo>
                  <a:cubicBezTo>
                    <a:pt x="3107" y="1415"/>
                    <a:pt x="3137" y="1439"/>
                    <a:pt x="3182" y="1438"/>
                  </a:cubicBezTo>
                  <a:cubicBezTo>
                    <a:pt x="3204" y="1438"/>
                    <a:pt x="3226" y="1439"/>
                    <a:pt x="3248" y="1440"/>
                  </a:cubicBezTo>
                  <a:cubicBezTo>
                    <a:pt x="3263" y="1441"/>
                    <a:pt x="3278" y="1445"/>
                    <a:pt x="3293" y="1446"/>
                  </a:cubicBezTo>
                  <a:cubicBezTo>
                    <a:pt x="3325" y="1449"/>
                    <a:pt x="3358" y="1450"/>
                    <a:pt x="3390" y="1453"/>
                  </a:cubicBezTo>
                  <a:cubicBezTo>
                    <a:pt x="3453" y="1457"/>
                    <a:pt x="3516" y="1464"/>
                    <a:pt x="3580" y="1466"/>
                  </a:cubicBezTo>
                  <a:cubicBezTo>
                    <a:pt x="3636" y="1469"/>
                    <a:pt x="3693" y="1466"/>
                    <a:pt x="3749" y="1467"/>
                  </a:cubicBezTo>
                  <a:cubicBezTo>
                    <a:pt x="3793" y="1468"/>
                    <a:pt x="3836" y="1472"/>
                    <a:pt x="3879" y="1473"/>
                  </a:cubicBezTo>
                  <a:cubicBezTo>
                    <a:pt x="3908" y="1474"/>
                    <a:pt x="3937" y="1473"/>
                    <a:pt x="3966" y="1471"/>
                  </a:cubicBezTo>
                  <a:cubicBezTo>
                    <a:pt x="3981" y="1470"/>
                    <a:pt x="3993" y="1462"/>
                    <a:pt x="3995" y="1445"/>
                  </a:cubicBezTo>
                  <a:cubicBezTo>
                    <a:pt x="4001" y="1393"/>
                    <a:pt x="4007" y="1341"/>
                    <a:pt x="4023" y="1290"/>
                  </a:cubicBezTo>
                  <a:cubicBezTo>
                    <a:pt x="4032" y="1261"/>
                    <a:pt x="4034" y="1229"/>
                    <a:pt x="4039" y="1199"/>
                  </a:cubicBezTo>
                  <a:cubicBezTo>
                    <a:pt x="4042" y="1182"/>
                    <a:pt x="4044" y="1165"/>
                    <a:pt x="4046" y="1148"/>
                  </a:cubicBezTo>
                  <a:cubicBezTo>
                    <a:pt x="4054" y="1098"/>
                    <a:pt x="4062" y="1048"/>
                    <a:pt x="4069" y="997"/>
                  </a:cubicBezTo>
                  <a:cubicBezTo>
                    <a:pt x="4072" y="970"/>
                    <a:pt x="4072" y="941"/>
                    <a:pt x="4076" y="913"/>
                  </a:cubicBezTo>
                  <a:cubicBezTo>
                    <a:pt x="4082" y="865"/>
                    <a:pt x="4089" y="817"/>
                    <a:pt x="4096" y="768"/>
                  </a:cubicBezTo>
                  <a:cubicBezTo>
                    <a:pt x="4096" y="766"/>
                    <a:pt x="4096" y="764"/>
                    <a:pt x="4097" y="762"/>
                  </a:cubicBezTo>
                  <a:cubicBezTo>
                    <a:pt x="4101" y="727"/>
                    <a:pt x="4107" y="691"/>
                    <a:pt x="4111" y="655"/>
                  </a:cubicBezTo>
                  <a:cubicBezTo>
                    <a:pt x="4112" y="645"/>
                    <a:pt x="4110" y="635"/>
                    <a:pt x="4112" y="626"/>
                  </a:cubicBezTo>
                  <a:cubicBezTo>
                    <a:pt x="4115" y="603"/>
                    <a:pt x="4121" y="580"/>
                    <a:pt x="4123" y="557"/>
                  </a:cubicBezTo>
                  <a:cubicBezTo>
                    <a:pt x="4128" y="499"/>
                    <a:pt x="4131" y="441"/>
                    <a:pt x="4135" y="383"/>
                  </a:cubicBezTo>
                  <a:cubicBezTo>
                    <a:pt x="4135" y="372"/>
                    <a:pt x="4133" y="361"/>
                    <a:pt x="4133" y="349"/>
                  </a:cubicBezTo>
                  <a:cubicBezTo>
                    <a:pt x="4134" y="328"/>
                    <a:pt x="4137" y="306"/>
                    <a:pt x="4135" y="284"/>
                  </a:cubicBezTo>
                  <a:cubicBezTo>
                    <a:pt x="4134" y="273"/>
                    <a:pt x="4128" y="261"/>
                    <a:pt x="4121" y="252"/>
                  </a:cubicBezTo>
                  <a:cubicBezTo>
                    <a:pt x="4109" y="239"/>
                    <a:pt x="4095" y="228"/>
                    <a:pt x="4081" y="216"/>
                  </a:cubicBezTo>
                  <a:cubicBezTo>
                    <a:pt x="4078" y="213"/>
                    <a:pt x="4074" y="212"/>
                    <a:pt x="4067" y="209"/>
                  </a:cubicBezTo>
                  <a:cubicBezTo>
                    <a:pt x="4064" y="233"/>
                    <a:pt x="4062" y="254"/>
                    <a:pt x="4060" y="275"/>
                  </a:cubicBezTo>
                  <a:cubicBezTo>
                    <a:pt x="4059" y="279"/>
                    <a:pt x="4059" y="283"/>
                    <a:pt x="4057" y="286"/>
                  </a:cubicBezTo>
                  <a:cubicBezTo>
                    <a:pt x="4040" y="317"/>
                    <a:pt x="4041" y="349"/>
                    <a:pt x="4047" y="383"/>
                  </a:cubicBezTo>
                  <a:cubicBezTo>
                    <a:pt x="4049" y="393"/>
                    <a:pt x="4049" y="405"/>
                    <a:pt x="4047" y="416"/>
                  </a:cubicBezTo>
                  <a:cubicBezTo>
                    <a:pt x="4040" y="446"/>
                    <a:pt x="4048" y="478"/>
                    <a:pt x="4032" y="508"/>
                  </a:cubicBezTo>
                  <a:cubicBezTo>
                    <a:pt x="4024" y="523"/>
                    <a:pt x="4041" y="548"/>
                    <a:pt x="4026" y="568"/>
                  </a:cubicBezTo>
                  <a:cubicBezTo>
                    <a:pt x="4024" y="571"/>
                    <a:pt x="4026" y="577"/>
                    <a:pt x="4026" y="582"/>
                  </a:cubicBezTo>
                  <a:cubicBezTo>
                    <a:pt x="4026" y="589"/>
                    <a:pt x="4026" y="596"/>
                    <a:pt x="4025" y="603"/>
                  </a:cubicBezTo>
                  <a:cubicBezTo>
                    <a:pt x="4019" y="642"/>
                    <a:pt x="4013" y="680"/>
                    <a:pt x="4007" y="718"/>
                  </a:cubicBezTo>
                  <a:cubicBezTo>
                    <a:pt x="4003" y="745"/>
                    <a:pt x="3999" y="772"/>
                    <a:pt x="3995" y="798"/>
                  </a:cubicBezTo>
                  <a:cubicBezTo>
                    <a:pt x="3993" y="806"/>
                    <a:pt x="3988" y="813"/>
                    <a:pt x="3987" y="821"/>
                  </a:cubicBezTo>
                  <a:cubicBezTo>
                    <a:pt x="3982" y="862"/>
                    <a:pt x="3978" y="903"/>
                    <a:pt x="3974" y="945"/>
                  </a:cubicBezTo>
                  <a:cubicBezTo>
                    <a:pt x="3969" y="1007"/>
                    <a:pt x="3964" y="1069"/>
                    <a:pt x="3959" y="1131"/>
                  </a:cubicBezTo>
                  <a:cubicBezTo>
                    <a:pt x="3959" y="1135"/>
                    <a:pt x="3958" y="1139"/>
                    <a:pt x="3957" y="1143"/>
                  </a:cubicBezTo>
                  <a:cubicBezTo>
                    <a:pt x="3953" y="1171"/>
                    <a:pt x="3948" y="1199"/>
                    <a:pt x="3944" y="1228"/>
                  </a:cubicBezTo>
                  <a:cubicBezTo>
                    <a:pt x="3937" y="1271"/>
                    <a:pt x="3932" y="1315"/>
                    <a:pt x="3922" y="1358"/>
                  </a:cubicBezTo>
                  <a:cubicBezTo>
                    <a:pt x="3913" y="1395"/>
                    <a:pt x="3891" y="1406"/>
                    <a:pt x="3853" y="1405"/>
                  </a:cubicBezTo>
                  <a:cubicBezTo>
                    <a:pt x="3819" y="1404"/>
                    <a:pt x="3785" y="1405"/>
                    <a:pt x="3751" y="1404"/>
                  </a:cubicBezTo>
                  <a:cubicBezTo>
                    <a:pt x="3724" y="1403"/>
                    <a:pt x="3698" y="1400"/>
                    <a:pt x="3672" y="1398"/>
                  </a:cubicBezTo>
                  <a:cubicBezTo>
                    <a:pt x="3609" y="1393"/>
                    <a:pt x="3546" y="1388"/>
                    <a:pt x="3484" y="1384"/>
                  </a:cubicBezTo>
                  <a:cubicBezTo>
                    <a:pt x="3389" y="1378"/>
                    <a:pt x="3294" y="1374"/>
                    <a:pt x="3199" y="1369"/>
                  </a:cubicBezTo>
                  <a:cubicBezTo>
                    <a:pt x="3167" y="1367"/>
                    <a:pt x="3134" y="1366"/>
                    <a:pt x="3101" y="1365"/>
                  </a:cubicBezTo>
                  <a:cubicBezTo>
                    <a:pt x="3095" y="1365"/>
                    <a:pt x="3089" y="1366"/>
                    <a:pt x="3080" y="1367"/>
                  </a:cubicBezTo>
                  <a:close/>
                  <a:moveTo>
                    <a:pt x="962" y="1755"/>
                  </a:moveTo>
                  <a:cubicBezTo>
                    <a:pt x="961" y="1755"/>
                    <a:pt x="960" y="1754"/>
                    <a:pt x="960" y="1754"/>
                  </a:cubicBezTo>
                  <a:cubicBezTo>
                    <a:pt x="961" y="1736"/>
                    <a:pt x="963" y="1717"/>
                    <a:pt x="962" y="1699"/>
                  </a:cubicBezTo>
                  <a:cubicBezTo>
                    <a:pt x="962" y="1691"/>
                    <a:pt x="959" y="1680"/>
                    <a:pt x="953" y="1677"/>
                  </a:cubicBezTo>
                  <a:cubicBezTo>
                    <a:pt x="948" y="1674"/>
                    <a:pt x="937" y="1679"/>
                    <a:pt x="931" y="1684"/>
                  </a:cubicBezTo>
                  <a:cubicBezTo>
                    <a:pt x="920" y="1692"/>
                    <a:pt x="910" y="1702"/>
                    <a:pt x="900" y="1711"/>
                  </a:cubicBezTo>
                  <a:cubicBezTo>
                    <a:pt x="872" y="1737"/>
                    <a:pt x="844" y="1762"/>
                    <a:pt x="816" y="1787"/>
                  </a:cubicBezTo>
                  <a:cubicBezTo>
                    <a:pt x="794" y="1807"/>
                    <a:pt x="773" y="1827"/>
                    <a:pt x="750" y="1846"/>
                  </a:cubicBezTo>
                  <a:cubicBezTo>
                    <a:pt x="717" y="1874"/>
                    <a:pt x="684" y="1902"/>
                    <a:pt x="650" y="1930"/>
                  </a:cubicBezTo>
                  <a:cubicBezTo>
                    <a:pt x="605" y="1968"/>
                    <a:pt x="560" y="2005"/>
                    <a:pt x="516" y="2043"/>
                  </a:cubicBezTo>
                  <a:cubicBezTo>
                    <a:pt x="503" y="2054"/>
                    <a:pt x="492" y="2068"/>
                    <a:pt x="480" y="2079"/>
                  </a:cubicBezTo>
                  <a:cubicBezTo>
                    <a:pt x="451" y="2105"/>
                    <a:pt x="420" y="2129"/>
                    <a:pt x="392" y="2156"/>
                  </a:cubicBezTo>
                  <a:cubicBezTo>
                    <a:pt x="377" y="2171"/>
                    <a:pt x="379" y="2182"/>
                    <a:pt x="395" y="2196"/>
                  </a:cubicBezTo>
                  <a:cubicBezTo>
                    <a:pt x="403" y="2202"/>
                    <a:pt x="411" y="2207"/>
                    <a:pt x="419" y="2211"/>
                  </a:cubicBezTo>
                  <a:cubicBezTo>
                    <a:pt x="445" y="2226"/>
                    <a:pt x="472" y="2238"/>
                    <a:pt x="497" y="2254"/>
                  </a:cubicBezTo>
                  <a:cubicBezTo>
                    <a:pt x="524" y="2271"/>
                    <a:pt x="550" y="2291"/>
                    <a:pt x="577" y="2309"/>
                  </a:cubicBezTo>
                  <a:cubicBezTo>
                    <a:pt x="590" y="2317"/>
                    <a:pt x="603" y="2317"/>
                    <a:pt x="613" y="2305"/>
                  </a:cubicBezTo>
                  <a:cubicBezTo>
                    <a:pt x="632" y="2286"/>
                    <a:pt x="650" y="2266"/>
                    <a:pt x="669" y="2247"/>
                  </a:cubicBezTo>
                  <a:cubicBezTo>
                    <a:pt x="670" y="2246"/>
                    <a:pt x="670" y="2244"/>
                    <a:pt x="671" y="2243"/>
                  </a:cubicBezTo>
                  <a:cubicBezTo>
                    <a:pt x="696" y="2214"/>
                    <a:pt x="722" y="2184"/>
                    <a:pt x="748" y="2156"/>
                  </a:cubicBezTo>
                  <a:cubicBezTo>
                    <a:pt x="761" y="2141"/>
                    <a:pt x="779" y="2130"/>
                    <a:pt x="790" y="2114"/>
                  </a:cubicBezTo>
                  <a:cubicBezTo>
                    <a:pt x="826" y="2065"/>
                    <a:pt x="869" y="2023"/>
                    <a:pt x="915" y="1984"/>
                  </a:cubicBezTo>
                  <a:cubicBezTo>
                    <a:pt x="938" y="1964"/>
                    <a:pt x="952" y="1942"/>
                    <a:pt x="954" y="1912"/>
                  </a:cubicBezTo>
                  <a:cubicBezTo>
                    <a:pt x="957" y="1859"/>
                    <a:pt x="959" y="1807"/>
                    <a:pt x="962" y="1755"/>
                  </a:cubicBezTo>
                  <a:close/>
                  <a:moveTo>
                    <a:pt x="575" y="2594"/>
                  </a:moveTo>
                  <a:cubicBezTo>
                    <a:pt x="610" y="2594"/>
                    <a:pt x="637" y="2553"/>
                    <a:pt x="628" y="2528"/>
                  </a:cubicBezTo>
                  <a:cubicBezTo>
                    <a:pt x="602" y="2458"/>
                    <a:pt x="581" y="2385"/>
                    <a:pt x="505" y="2348"/>
                  </a:cubicBezTo>
                  <a:cubicBezTo>
                    <a:pt x="467" y="2329"/>
                    <a:pt x="431" y="2305"/>
                    <a:pt x="394" y="2283"/>
                  </a:cubicBezTo>
                  <a:cubicBezTo>
                    <a:pt x="378" y="2274"/>
                    <a:pt x="362" y="2263"/>
                    <a:pt x="345" y="2256"/>
                  </a:cubicBezTo>
                  <a:cubicBezTo>
                    <a:pt x="300" y="2236"/>
                    <a:pt x="256" y="2237"/>
                    <a:pt x="216" y="2271"/>
                  </a:cubicBezTo>
                  <a:cubicBezTo>
                    <a:pt x="196" y="2287"/>
                    <a:pt x="175" y="2302"/>
                    <a:pt x="155" y="2318"/>
                  </a:cubicBezTo>
                  <a:cubicBezTo>
                    <a:pt x="147" y="2323"/>
                    <a:pt x="137" y="2326"/>
                    <a:pt x="132" y="2333"/>
                  </a:cubicBezTo>
                  <a:cubicBezTo>
                    <a:pt x="108" y="2365"/>
                    <a:pt x="85" y="2398"/>
                    <a:pt x="63" y="2432"/>
                  </a:cubicBezTo>
                  <a:cubicBezTo>
                    <a:pt x="58" y="2440"/>
                    <a:pt x="55" y="2451"/>
                    <a:pt x="56" y="2460"/>
                  </a:cubicBezTo>
                  <a:cubicBezTo>
                    <a:pt x="59" y="2479"/>
                    <a:pt x="63" y="2499"/>
                    <a:pt x="69" y="2516"/>
                  </a:cubicBezTo>
                  <a:cubicBezTo>
                    <a:pt x="87" y="2562"/>
                    <a:pt x="128" y="2588"/>
                    <a:pt x="158" y="2623"/>
                  </a:cubicBezTo>
                  <a:cubicBezTo>
                    <a:pt x="161" y="2626"/>
                    <a:pt x="167" y="2626"/>
                    <a:pt x="171" y="2628"/>
                  </a:cubicBezTo>
                  <a:cubicBezTo>
                    <a:pt x="202" y="2640"/>
                    <a:pt x="232" y="2650"/>
                    <a:pt x="266" y="2653"/>
                  </a:cubicBezTo>
                  <a:cubicBezTo>
                    <a:pt x="291" y="2655"/>
                    <a:pt x="335" y="2642"/>
                    <a:pt x="345" y="2619"/>
                  </a:cubicBezTo>
                  <a:cubicBezTo>
                    <a:pt x="357" y="2590"/>
                    <a:pt x="368" y="2561"/>
                    <a:pt x="377" y="2531"/>
                  </a:cubicBezTo>
                  <a:cubicBezTo>
                    <a:pt x="389" y="2493"/>
                    <a:pt x="422" y="2480"/>
                    <a:pt x="457" y="2498"/>
                  </a:cubicBezTo>
                  <a:cubicBezTo>
                    <a:pt x="494" y="2517"/>
                    <a:pt x="520" y="2545"/>
                    <a:pt x="547" y="2575"/>
                  </a:cubicBezTo>
                  <a:cubicBezTo>
                    <a:pt x="554" y="2583"/>
                    <a:pt x="566" y="2588"/>
                    <a:pt x="575" y="2594"/>
                  </a:cubicBezTo>
                  <a:close/>
                  <a:moveTo>
                    <a:pt x="2963" y="1103"/>
                  </a:moveTo>
                  <a:cubicBezTo>
                    <a:pt x="2964" y="1095"/>
                    <a:pt x="2966" y="1091"/>
                    <a:pt x="2966" y="1087"/>
                  </a:cubicBezTo>
                  <a:cubicBezTo>
                    <a:pt x="2969" y="1059"/>
                    <a:pt x="2973" y="1031"/>
                    <a:pt x="2976" y="1002"/>
                  </a:cubicBezTo>
                  <a:cubicBezTo>
                    <a:pt x="2979" y="962"/>
                    <a:pt x="2994" y="924"/>
                    <a:pt x="2988" y="883"/>
                  </a:cubicBezTo>
                  <a:cubicBezTo>
                    <a:pt x="2984" y="853"/>
                    <a:pt x="3011" y="830"/>
                    <a:pt x="3039" y="840"/>
                  </a:cubicBezTo>
                  <a:cubicBezTo>
                    <a:pt x="3062" y="848"/>
                    <a:pt x="3081" y="840"/>
                    <a:pt x="3101" y="832"/>
                  </a:cubicBezTo>
                  <a:cubicBezTo>
                    <a:pt x="3121" y="824"/>
                    <a:pt x="3142" y="817"/>
                    <a:pt x="3160" y="806"/>
                  </a:cubicBezTo>
                  <a:cubicBezTo>
                    <a:pt x="3187" y="790"/>
                    <a:pt x="3215" y="773"/>
                    <a:pt x="3239" y="753"/>
                  </a:cubicBezTo>
                  <a:cubicBezTo>
                    <a:pt x="3259" y="736"/>
                    <a:pt x="3257" y="706"/>
                    <a:pt x="3239" y="677"/>
                  </a:cubicBezTo>
                  <a:cubicBezTo>
                    <a:pt x="3226" y="657"/>
                    <a:pt x="3208" y="662"/>
                    <a:pt x="3190" y="668"/>
                  </a:cubicBezTo>
                  <a:cubicBezTo>
                    <a:pt x="3168" y="676"/>
                    <a:pt x="3145" y="683"/>
                    <a:pt x="3125" y="693"/>
                  </a:cubicBezTo>
                  <a:cubicBezTo>
                    <a:pt x="3078" y="717"/>
                    <a:pt x="3025" y="729"/>
                    <a:pt x="2985" y="767"/>
                  </a:cubicBezTo>
                  <a:cubicBezTo>
                    <a:pt x="2980" y="772"/>
                    <a:pt x="2964" y="773"/>
                    <a:pt x="2959" y="769"/>
                  </a:cubicBezTo>
                  <a:cubicBezTo>
                    <a:pt x="2953" y="764"/>
                    <a:pt x="2950" y="751"/>
                    <a:pt x="2951" y="742"/>
                  </a:cubicBezTo>
                  <a:cubicBezTo>
                    <a:pt x="2951" y="736"/>
                    <a:pt x="2959" y="729"/>
                    <a:pt x="2964" y="724"/>
                  </a:cubicBezTo>
                  <a:cubicBezTo>
                    <a:pt x="2977" y="710"/>
                    <a:pt x="2998" y="699"/>
                    <a:pt x="3000" y="684"/>
                  </a:cubicBezTo>
                  <a:cubicBezTo>
                    <a:pt x="3007" y="647"/>
                    <a:pt x="3006" y="609"/>
                    <a:pt x="3007" y="571"/>
                  </a:cubicBezTo>
                  <a:cubicBezTo>
                    <a:pt x="3007" y="564"/>
                    <a:pt x="3000" y="554"/>
                    <a:pt x="2994" y="551"/>
                  </a:cubicBezTo>
                  <a:cubicBezTo>
                    <a:pt x="2990" y="549"/>
                    <a:pt x="2979" y="554"/>
                    <a:pt x="2974" y="559"/>
                  </a:cubicBezTo>
                  <a:cubicBezTo>
                    <a:pt x="2944" y="589"/>
                    <a:pt x="2915" y="618"/>
                    <a:pt x="2887" y="649"/>
                  </a:cubicBezTo>
                  <a:cubicBezTo>
                    <a:pt x="2875" y="662"/>
                    <a:pt x="2865" y="678"/>
                    <a:pt x="2859" y="694"/>
                  </a:cubicBezTo>
                  <a:cubicBezTo>
                    <a:pt x="2848" y="720"/>
                    <a:pt x="2841" y="747"/>
                    <a:pt x="2832" y="774"/>
                  </a:cubicBezTo>
                  <a:cubicBezTo>
                    <a:pt x="2816" y="817"/>
                    <a:pt x="2815" y="861"/>
                    <a:pt x="2825" y="904"/>
                  </a:cubicBezTo>
                  <a:cubicBezTo>
                    <a:pt x="2837" y="951"/>
                    <a:pt x="2858" y="996"/>
                    <a:pt x="2887" y="1035"/>
                  </a:cubicBezTo>
                  <a:cubicBezTo>
                    <a:pt x="2906" y="1063"/>
                    <a:pt x="2930" y="1087"/>
                    <a:pt x="2963" y="1103"/>
                  </a:cubicBezTo>
                  <a:close/>
                  <a:moveTo>
                    <a:pt x="2255" y="3109"/>
                  </a:moveTo>
                  <a:cubicBezTo>
                    <a:pt x="2226" y="3116"/>
                    <a:pt x="2205" y="3125"/>
                    <a:pt x="2184" y="3126"/>
                  </a:cubicBezTo>
                  <a:cubicBezTo>
                    <a:pt x="2133" y="3130"/>
                    <a:pt x="2090" y="3157"/>
                    <a:pt x="2041" y="3166"/>
                  </a:cubicBezTo>
                  <a:cubicBezTo>
                    <a:pt x="2030" y="3169"/>
                    <a:pt x="2026" y="3177"/>
                    <a:pt x="2029" y="3189"/>
                  </a:cubicBezTo>
                  <a:cubicBezTo>
                    <a:pt x="2034" y="3207"/>
                    <a:pt x="2049" y="3214"/>
                    <a:pt x="2060" y="3226"/>
                  </a:cubicBezTo>
                  <a:cubicBezTo>
                    <a:pt x="2096" y="3262"/>
                    <a:pt x="2144" y="3272"/>
                    <a:pt x="2188" y="3289"/>
                  </a:cubicBezTo>
                  <a:cubicBezTo>
                    <a:pt x="2202" y="3294"/>
                    <a:pt x="2215" y="3302"/>
                    <a:pt x="2229" y="3304"/>
                  </a:cubicBezTo>
                  <a:cubicBezTo>
                    <a:pt x="2263" y="3309"/>
                    <a:pt x="2297" y="3314"/>
                    <a:pt x="2331" y="3314"/>
                  </a:cubicBezTo>
                  <a:cubicBezTo>
                    <a:pt x="2383" y="3313"/>
                    <a:pt x="2434" y="3309"/>
                    <a:pt x="2483" y="3288"/>
                  </a:cubicBezTo>
                  <a:cubicBezTo>
                    <a:pt x="2513" y="3275"/>
                    <a:pt x="2546" y="3266"/>
                    <a:pt x="2578" y="3254"/>
                  </a:cubicBezTo>
                  <a:cubicBezTo>
                    <a:pt x="2606" y="3244"/>
                    <a:pt x="2617" y="3207"/>
                    <a:pt x="2602" y="3181"/>
                  </a:cubicBezTo>
                  <a:cubicBezTo>
                    <a:pt x="2587" y="3155"/>
                    <a:pt x="2560" y="3145"/>
                    <a:pt x="2536" y="3134"/>
                  </a:cubicBezTo>
                  <a:cubicBezTo>
                    <a:pt x="2490" y="3113"/>
                    <a:pt x="2439" y="3111"/>
                    <a:pt x="2390" y="3108"/>
                  </a:cubicBezTo>
                  <a:cubicBezTo>
                    <a:pt x="2342" y="3106"/>
                    <a:pt x="2295" y="3109"/>
                    <a:pt x="2255" y="3109"/>
                  </a:cubicBezTo>
                  <a:close/>
                  <a:moveTo>
                    <a:pt x="1205" y="3378"/>
                  </a:moveTo>
                  <a:cubicBezTo>
                    <a:pt x="1205" y="3377"/>
                    <a:pt x="1206" y="3377"/>
                    <a:pt x="1206" y="3376"/>
                  </a:cubicBezTo>
                  <a:cubicBezTo>
                    <a:pt x="1229" y="3373"/>
                    <a:pt x="1253" y="3373"/>
                    <a:pt x="1276" y="3366"/>
                  </a:cubicBezTo>
                  <a:cubicBezTo>
                    <a:pt x="1309" y="3356"/>
                    <a:pt x="1342" y="3342"/>
                    <a:pt x="1374" y="3329"/>
                  </a:cubicBezTo>
                  <a:cubicBezTo>
                    <a:pt x="1381" y="3327"/>
                    <a:pt x="1387" y="3323"/>
                    <a:pt x="1394" y="3319"/>
                  </a:cubicBezTo>
                  <a:cubicBezTo>
                    <a:pt x="1424" y="3301"/>
                    <a:pt x="1424" y="3262"/>
                    <a:pt x="1392" y="3248"/>
                  </a:cubicBezTo>
                  <a:cubicBezTo>
                    <a:pt x="1356" y="3232"/>
                    <a:pt x="1319" y="3221"/>
                    <a:pt x="1281" y="3211"/>
                  </a:cubicBezTo>
                  <a:cubicBezTo>
                    <a:pt x="1262" y="3205"/>
                    <a:pt x="1241" y="3204"/>
                    <a:pt x="1221" y="3201"/>
                  </a:cubicBezTo>
                  <a:cubicBezTo>
                    <a:pt x="1214" y="3201"/>
                    <a:pt x="1208" y="3203"/>
                    <a:pt x="1201" y="3203"/>
                  </a:cubicBezTo>
                  <a:cubicBezTo>
                    <a:pt x="1193" y="3204"/>
                    <a:pt x="1186" y="3204"/>
                    <a:pt x="1178" y="3204"/>
                  </a:cubicBezTo>
                  <a:cubicBezTo>
                    <a:pt x="1171" y="3205"/>
                    <a:pt x="1164" y="3206"/>
                    <a:pt x="1158" y="3207"/>
                  </a:cubicBezTo>
                  <a:cubicBezTo>
                    <a:pt x="1149" y="3208"/>
                    <a:pt x="1140" y="3210"/>
                    <a:pt x="1132" y="3210"/>
                  </a:cubicBezTo>
                  <a:cubicBezTo>
                    <a:pt x="1117" y="3211"/>
                    <a:pt x="1102" y="3210"/>
                    <a:pt x="1087" y="3211"/>
                  </a:cubicBezTo>
                  <a:cubicBezTo>
                    <a:pt x="1077" y="3212"/>
                    <a:pt x="1069" y="3215"/>
                    <a:pt x="1059" y="3217"/>
                  </a:cubicBezTo>
                  <a:cubicBezTo>
                    <a:pt x="1014" y="3226"/>
                    <a:pt x="967" y="3233"/>
                    <a:pt x="922" y="3246"/>
                  </a:cubicBezTo>
                  <a:cubicBezTo>
                    <a:pt x="899" y="3252"/>
                    <a:pt x="873" y="3265"/>
                    <a:pt x="859" y="3283"/>
                  </a:cubicBezTo>
                  <a:cubicBezTo>
                    <a:pt x="825" y="3328"/>
                    <a:pt x="828" y="3347"/>
                    <a:pt x="881" y="3368"/>
                  </a:cubicBezTo>
                  <a:cubicBezTo>
                    <a:pt x="895" y="3373"/>
                    <a:pt x="911" y="3372"/>
                    <a:pt x="926" y="3374"/>
                  </a:cubicBezTo>
                  <a:cubicBezTo>
                    <a:pt x="948" y="3376"/>
                    <a:pt x="970" y="3378"/>
                    <a:pt x="992" y="3380"/>
                  </a:cubicBezTo>
                  <a:cubicBezTo>
                    <a:pt x="1017" y="3382"/>
                    <a:pt x="1042" y="3385"/>
                    <a:pt x="1067" y="3384"/>
                  </a:cubicBezTo>
                  <a:cubicBezTo>
                    <a:pt x="1113" y="3383"/>
                    <a:pt x="1159" y="3380"/>
                    <a:pt x="1205" y="33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6767513" y="1412875"/>
              <a:ext cx="444500" cy="401637"/>
            </a:xfrm>
            <a:custGeom>
              <a:avLst/>
              <a:gdLst>
                <a:gd name="T0" fmla="*/ 328 w 328"/>
                <a:gd name="T1" fmla="*/ 280 h 296"/>
                <a:gd name="T2" fmla="*/ 272 w 328"/>
                <a:gd name="T3" fmla="*/ 278 h 296"/>
                <a:gd name="T4" fmla="*/ 190 w 328"/>
                <a:gd name="T5" fmla="*/ 212 h 296"/>
                <a:gd name="T6" fmla="*/ 76 w 328"/>
                <a:gd name="T7" fmla="*/ 124 h 296"/>
                <a:gd name="T8" fmla="*/ 21 w 328"/>
                <a:gd name="T9" fmla="*/ 67 h 296"/>
                <a:gd name="T10" fmla="*/ 32 w 328"/>
                <a:gd name="T11" fmla="*/ 4 h 296"/>
                <a:gd name="T12" fmla="*/ 57 w 328"/>
                <a:gd name="T13" fmla="*/ 7 h 296"/>
                <a:gd name="T14" fmla="*/ 101 w 328"/>
                <a:gd name="T15" fmla="*/ 52 h 296"/>
                <a:gd name="T16" fmla="*/ 277 w 328"/>
                <a:gd name="T17" fmla="*/ 220 h 296"/>
                <a:gd name="T18" fmla="*/ 328 w 328"/>
                <a:gd name="T19" fmla="*/ 2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296">
                  <a:moveTo>
                    <a:pt x="328" y="280"/>
                  </a:moveTo>
                  <a:cubicBezTo>
                    <a:pt x="307" y="296"/>
                    <a:pt x="289" y="291"/>
                    <a:pt x="272" y="278"/>
                  </a:cubicBezTo>
                  <a:cubicBezTo>
                    <a:pt x="244" y="256"/>
                    <a:pt x="217" y="234"/>
                    <a:pt x="190" y="212"/>
                  </a:cubicBezTo>
                  <a:cubicBezTo>
                    <a:pt x="152" y="183"/>
                    <a:pt x="113" y="155"/>
                    <a:pt x="76" y="124"/>
                  </a:cubicBezTo>
                  <a:cubicBezTo>
                    <a:pt x="56" y="108"/>
                    <a:pt x="38" y="88"/>
                    <a:pt x="21" y="67"/>
                  </a:cubicBezTo>
                  <a:cubicBezTo>
                    <a:pt x="0" y="41"/>
                    <a:pt x="4" y="20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6" y="38"/>
                    <a:pt x="101" y="52"/>
                  </a:cubicBezTo>
                  <a:cubicBezTo>
                    <a:pt x="159" y="108"/>
                    <a:pt x="219" y="164"/>
                    <a:pt x="277" y="220"/>
                  </a:cubicBezTo>
                  <a:cubicBezTo>
                    <a:pt x="296" y="239"/>
                    <a:pt x="311" y="260"/>
                    <a:pt x="328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8"/>
            <p:cNvSpPr>
              <a:spLocks/>
            </p:cNvSpPr>
            <p:nvPr/>
          </p:nvSpPr>
          <p:spPr bwMode="auto">
            <a:xfrm>
              <a:off x="9752013" y="1619250"/>
              <a:ext cx="541338" cy="346075"/>
            </a:xfrm>
            <a:custGeom>
              <a:avLst/>
              <a:gdLst>
                <a:gd name="T0" fmla="*/ 400 w 400"/>
                <a:gd name="T1" fmla="*/ 12 h 256"/>
                <a:gd name="T2" fmla="*/ 373 w 400"/>
                <a:gd name="T3" fmla="*/ 38 h 256"/>
                <a:gd name="T4" fmla="*/ 236 w 400"/>
                <a:gd name="T5" fmla="*/ 132 h 256"/>
                <a:gd name="T6" fmla="*/ 153 w 400"/>
                <a:gd name="T7" fmla="*/ 178 h 256"/>
                <a:gd name="T8" fmla="*/ 69 w 400"/>
                <a:gd name="T9" fmla="*/ 230 h 256"/>
                <a:gd name="T10" fmla="*/ 24 w 400"/>
                <a:gd name="T11" fmla="*/ 254 h 256"/>
                <a:gd name="T12" fmla="*/ 8 w 400"/>
                <a:gd name="T13" fmla="*/ 250 h 256"/>
                <a:gd name="T14" fmla="*/ 2 w 400"/>
                <a:gd name="T15" fmla="*/ 231 h 256"/>
                <a:gd name="T16" fmla="*/ 62 w 400"/>
                <a:gd name="T17" fmla="*/ 166 h 256"/>
                <a:gd name="T18" fmla="*/ 121 w 400"/>
                <a:gd name="T19" fmla="*/ 135 h 256"/>
                <a:gd name="T20" fmla="*/ 186 w 400"/>
                <a:gd name="T21" fmla="*/ 99 h 256"/>
                <a:gd name="T22" fmla="*/ 253 w 400"/>
                <a:gd name="T23" fmla="*/ 61 h 256"/>
                <a:gd name="T24" fmla="*/ 371 w 400"/>
                <a:gd name="T25" fmla="*/ 3 h 256"/>
                <a:gd name="T26" fmla="*/ 397 w 400"/>
                <a:gd name="T27" fmla="*/ 2 h 256"/>
                <a:gd name="T28" fmla="*/ 400 w 400"/>
                <a:gd name="T29" fmla="*/ 1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256">
                  <a:moveTo>
                    <a:pt x="400" y="12"/>
                  </a:moveTo>
                  <a:cubicBezTo>
                    <a:pt x="391" y="21"/>
                    <a:pt x="383" y="31"/>
                    <a:pt x="373" y="38"/>
                  </a:cubicBezTo>
                  <a:cubicBezTo>
                    <a:pt x="328" y="70"/>
                    <a:pt x="283" y="102"/>
                    <a:pt x="236" y="132"/>
                  </a:cubicBezTo>
                  <a:cubicBezTo>
                    <a:pt x="210" y="149"/>
                    <a:pt x="180" y="162"/>
                    <a:pt x="153" y="178"/>
                  </a:cubicBezTo>
                  <a:cubicBezTo>
                    <a:pt x="124" y="194"/>
                    <a:pt x="97" y="213"/>
                    <a:pt x="69" y="230"/>
                  </a:cubicBezTo>
                  <a:cubicBezTo>
                    <a:pt x="54" y="238"/>
                    <a:pt x="39" y="247"/>
                    <a:pt x="24" y="254"/>
                  </a:cubicBezTo>
                  <a:cubicBezTo>
                    <a:pt x="20" y="256"/>
                    <a:pt x="11" y="254"/>
                    <a:pt x="8" y="250"/>
                  </a:cubicBezTo>
                  <a:cubicBezTo>
                    <a:pt x="4" y="245"/>
                    <a:pt x="0" y="235"/>
                    <a:pt x="2" y="231"/>
                  </a:cubicBezTo>
                  <a:cubicBezTo>
                    <a:pt x="18" y="206"/>
                    <a:pt x="30" y="178"/>
                    <a:pt x="62" y="166"/>
                  </a:cubicBezTo>
                  <a:cubicBezTo>
                    <a:pt x="82" y="159"/>
                    <a:pt x="101" y="146"/>
                    <a:pt x="121" y="135"/>
                  </a:cubicBezTo>
                  <a:cubicBezTo>
                    <a:pt x="142" y="123"/>
                    <a:pt x="165" y="112"/>
                    <a:pt x="186" y="99"/>
                  </a:cubicBezTo>
                  <a:cubicBezTo>
                    <a:pt x="209" y="87"/>
                    <a:pt x="231" y="74"/>
                    <a:pt x="253" y="61"/>
                  </a:cubicBezTo>
                  <a:cubicBezTo>
                    <a:pt x="291" y="38"/>
                    <a:pt x="329" y="15"/>
                    <a:pt x="371" y="3"/>
                  </a:cubicBezTo>
                  <a:cubicBezTo>
                    <a:pt x="379" y="0"/>
                    <a:pt x="388" y="2"/>
                    <a:pt x="397" y="2"/>
                  </a:cubicBezTo>
                  <a:cubicBezTo>
                    <a:pt x="398" y="5"/>
                    <a:pt x="399" y="9"/>
                    <a:pt x="400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9"/>
            <p:cNvSpPr>
              <a:spLocks/>
            </p:cNvSpPr>
            <p:nvPr/>
          </p:nvSpPr>
          <p:spPr bwMode="auto">
            <a:xfrm>
              <a:off x="9809163" y="2141538"/>
              <a:ext cx="563563" cy="136525"/>
            </a:xfrm>
            <a:custGeom>
              <a:avLst/>
              <a:gdLst>
                <a:gd name="T0" fmla="*/ 353 w 415"/>
                <a:gd name="T1" fmla="*/ 63 h 100"/>
                <a:gd name="T2" fmla="*/ 287 w 415"/>
                <a:gd name="T3" fmla="*/ 73 h 100"/>
                <a:gd name="T4" fmla="*/ 129 w 415"/>
                <a:gd name="T5" fmla="*/ 88 h 100"/>
                <a:gd name="T6" fmla="*/ 117 w 415"/>
                <a:gd name="T7" fmla="*/ 88 h 100"/>
                <a:gd name="T8" fmla="*/ 19 w 415"/>
                <a:gd name="T9" fmla="*/ 97 h 100"/>
                <a:gd name="T10" fmla="*/ 0 w 415"/>
                <a:gd name="T11" fmla="*/ 88 h 100"/>
                <a:gd name="T12" fmla="*/ 14 w 415"/>
                <a:gd name="T13" fmla="*/ 70 h 100"/>
                <a:gd name="T14" fmla="*/ 138 w 415"/>
                <a:gd name="T15" fmla="*/ 43 h 100"/>
                <a:gd name="T16" fmla="*/ 186 w 415"/>
                <a:gd name="T17" fmla="*/ 33 h 100"/>
                <a:gd name="T18" fmla="*/ 365 w 415"/>
                <a:gd name="T19" fmla="*/ 8 h 100"/>
                <a:gd name="T20" fmla="*/ 376 w 415"/>
                <a:gd name="T21" fmla="*/ 6 h 100"/>
                <a:gd name="T22" fmla="*/ 410 w 415"/>
                <a:gd name="T23" fmla="*/ 20 h 100"/>
                <a:gd name="T24" fmla="*/ 387 w 415"/>
                <a:gd name="T25" fmla="*/ 60 h 100"/>
                <a:gd name="T26" fmla="*/ 353 w 415"/>
                <a:gd name="T27" fmla="*/ 64 h 100"/>
                <a:gd name="T28" fmla="*/ 353 w 415"/>
                <a:gd name="T29" fmla="*/ 6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5" h="100">
                  <a:moveTo>
                    <a:pt x="353" y="63"/>
                  </a:moveTo>
                  <a:cubicBezTo>
                    <a:pt x="331" y="66"/>
                    <a:pt x="309" y="73"/>
                    <a:pt x="287" y="73"/>
                  </a:cubicBezTo>
                  <a:cubicBezTo>
                    <a:pt x="234" y="72"/>
                    <a:pt x="183" y="100"/>
                    <a:pt x="129" y="88"/>
                  </a:cubicBezTo>
                  <a:cubicBezTo>
                    <a:pt x="125" y="87"/>
                    <a:pt x="121" y="87"/>
                    <a:pt x="117" y="88"/>
                  </a:cubicBezTo>
                  <a:cubicBezTo>
                    <a:pt x="85" y="91"/>
                    <a:pt x="52" y="95"/>
                    <a:pt x="19" y="97"/>
                  </a:cubicBezTo>
                  <a:cubicBezTo>
                    <a:pt x="13" y="98"/>
                    <a:pt x="7" y="92"/>
                    <a:pt x="0" y="88"/>
                  </a:cubicBezTo>
                  <a:cubicBezTo>
                    <a:pt x="5" y="82"/>
                    <a:pt x="8" y="74"/>
                    <a:pt x="14" y="70"/>
                  </a:cubicBezTo>
                  <a:cubicBezTo>
                    <a:pt x="52" y="49"/>
                    <a:pt x="97" y="55"/>
                    <a:pt x="138" y="43"/>
                  </a:cubicBezTo>
                  <a:cubicBezTo>
                    <a:pt x="154" y="39"/>
                    <a:pt x="170" y="35"/>
                    <a:pt x="186" y="33"/>
                  </a:cubicBezTo>
                  <a:cubicBezTo>
                    <a:pt x="246" y="24"/>
                    <a:pt x="304" y="4"/>
                    <a:pt x="365" y="8"/>
                  </a:cubicBezTo>
                  <a:cubicBezTo>
                    <a:pt x="369" y="8"/>
                    <a:pt x="373" y="8"/>
                    <a:pt x="376" y="6"/>
                  </a:cubicBezTo>
                  <a:cubicBezTo>
                    <a:pt x="392" y="0"/>
                    <a:pt x="404" y="4"/>
                    <a:pt x="410" y="20"/>
                  </a:cubicBezTo>
                  <a:cubicBezTo>
                    <a:pt x="415" y="37"/>
                    <a:pt x="403" y="57"/>
                    <a:pt x="387" y="60"/>
                  </a:cubicBezTo>
                  <a:cubicBezTo>
                    <a:pt x="376" y="62"/>
                    <a:pt x="364" y="63"/>
                    <a:pt x="353" y="64"/>
                  </a:cubicBezTo>
                  <a:cubicBezTo>
                    <a:pt x="353" y="64"/>
                    <a:pt x="353" y="63"/>
                    <a:pt x="353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10"/>
            <p:cNvSpPr>
              <a:spLocks/>
            </p:cNvSpPr>
            <p:nvPr/>
          </p:nvSpPr>
          <p:spPr bwMode="auto">
            <a:xfrm>
              <a:off x="6527801" y="1797050"/>
              <a:ext cx="488950" cy="265112"/>
            </a:xfrm>
            <a:custGeom>
              <a:avLst/>
              <a:gdLst>
                <a:gd name="T0" fmla="*/ 332 w 361"/>
                <a:gd name="T1" fmla="*/ 195 h 195"/>
                <a:gd name="T2" fmla="*/ 299 w 361"/>
                <a:gd name="T3" fmla="*/ 183 h 195"/>
                <a:gd name="T4" fmla="*/ 182 w 361"/>
                <a:gd name="T5" fmla="*/ 126 h 195"/>
                <a:gd name="T6" fmla="*/ 72 w 361"/>
                <a:gd name="T7" fmla="*/ 80 h 195"/>
                <a:gd name="T8" fmla="*/ 29 w 361"/>
                <a:gd name="T9" fmla="*/ 64 h 195"/>
                <a:gd name="T10" fmla="*/ 6 w 361"/>
                <a:gd name="T11" fmla="*/ 23 h 195"/>
                <a:gd name="T12" fmla="*/ 61 w 361"/>
                <a:gd name="T13" fmla="*/ 9 h 195"/>
                <a:gd name="T14" fmla="*/ 165 w 361"/>
                <a:gd name="T15" fmla="*/ 63 h 195"/>
                <a:gd name="T16" fmla="*/ 295 w 361"/>
                <a:gd name="T17" fmla="*/ 131 h 195"/>
                <a:gd name="T18" fmla="*/ 354 w 361"/>
                <a:gd name="T19" fmla="*/ 169 h 195"/>
                <a:gd name="T20" fmla="*/ 361 w 361"/>
                <a:gd name="T21" fmla="*/ 183 h 195"/>
                <a:gd name="T22" fmla="*/ 349 w 361"/>
                <a:gd name="T23" fmla="*/ 191 h 195"/>
                <a:gd name="T24" fmla="*/ 333 w 361"/>
                <a:gd name="T25" fmla="*/ 192 h 195"/>
                <a:gd name="T26" fmla="*/ 332 w 361"/>
                <a:gd name="T2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1" h="195">
                  <a:moveTo>
                    <a:pt x="332" y="195"/>
                  </a:moveTo>
                  <a:cubicBezTo>
                    <a:pt x="321" y="191"/>
                    <a:pt x="310" y="188"/>
                    <a:pt x="299" y="183"/>
                  </a:cubicBezTo>
                  <a:cubicBezTo>
                    <a:pt x="260" y="164"/>
                    <a:pt x="221" y="144"/>
                    <a:pt x="182" y="126"/>
                  </a:cubicBezTo>
                  <a:cubicBezTo>
                    <a:pt x="146" y="110"/>
                    <a:pt x="109" y="95"/>
                    <a:pt x="72" y="80"/>
                  </a:cubicBezTo>
                  <a:cubicBezTo>
                    <a:pt x="58" y="74"/>
                    <a:pt x="43" y="71"/>
                    <a:pt x="29" y="64"/>
                  </a:cubicBezTo>
                  <a:cubicBezTo>
                    <a:pt x="10" y="54"/>
                    <a:pt x="0" y="35"/>
                    <a:pt x="6" y="23"/>
                  </a:cubicBezTo>
                  <a:cubicBezTo>
                    <a:pt x="14" y="8"/>
                    <a:pt x="44" y="0"/>
                    <a:pt x="61" y="9"/>
                  </a:cubicBezTo>
                  <a:cubicBezTo>
                    <a:pt x="96" y="27"/>
                    <a:pt x="131" y="45"/>
                    <a:pt x="165" y="63"/>
                  </a:cubicBezTo>
                  <a:cubicBezTo>
                    <a:pt x="209" y="86"/>
                    <a:pt x="252" y="108"/>
                    <a:pt x="295" y="131"/>
                  </a:cubicBezTo>
                  <a:cubicBezTo>
                    <a:pt x="316" y="142"/>
                    <a:pt x="335" y="155"/>
                    <a:pt x="354" y="169"/>
                  </a:cubicBezTo>
                  <a:cubicBezTo>
                    <a:pt x="358" y="171"/>
                    <a:pt x="361" y="178"/>
                    <a:pt x="361" y="183"/>
                  </a:cubicBezTo>
                  <a:cubicBezTo>
                    <a:pt x="361" y="186"/>
                    <a:pt x="354" y="189"/>
                    <a:pt x="349" y="191"/>
                  </a:cubicBezTo>
                  <a:cubicBezTo>
                    <a:pt x="344" y="192"/>
                    <a:pt x="339" y="191"/>
                    <a:pt x="333" y="192"/>
                  </a:cubicBezTo>
                  <a:cubicBezTo>
                    <a:pt x="333" y="193"/>
                    <a:pt x="333" y="194"/>
                    <a:pt x="332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11"/>
            <p:cNvSpPr>
              <a:spLocks/>
            </p:cNvSpPr>
            <p:nvPr/>
          </p:nvSpPr>
          <p:spPr bwMode="auto">
            <a:xfrm>
              <a:off x="4948238" y="3284538"/>
              <a:ext cx="1733550" cy="2455862"/>
            </a:xfrm>
            <a:custGeom>
              <a:avLst/>
              <a:gdLst>
                <a:gd name="T0" fmla="*/ 858 w 1279"/>
                <a:gd name="T1" fmla="*/ 1177 h 1811"/>
                <a:gd name="T2" fmla="*/ 755 w 1279"/>
                <a:gd name="T3" fmla="*/ 1194 h 1811"/>
                <a:gd name="T4" fmla="*/ 709 w 1279"/>
                <a:gd name="T5" fmla="*/ 1204 h 1811"/>
                <a:gd name="T6" fmla="*/ 563 w 1279"/>
                <a:gd name="T7" fmla="*/ 1247 h 1811"/>
                <a:gd name="T8" fmla="*/ 504 w 1279"/>
                <a:gd name="T9" fmla="*/ 1273 h 1811"/>
                <a:gd name="T10" fmla="*/ 451 w 1279"/>
                <a:gd name="T11" fmla="*/ 1290 h 1811"/>
                <a:gd name="T12" fmla="*/ 431 w 1279"/>
                <a:gd name="T13" fmla="*/ 1316 h 1811"/>
                <a:gd name="T14" fmla="*/ 418 w 1279"/>
                <a:gd name="T15" fmla="*/ 1405 h 1811"/>
                <a:gd name="T16" fmla="*/ 417 w 1279"/>
                <a:gd name="T17" fmla="*/ 1415 h 1811"/>
                <a:gd name="T18" fmla="*/ 410 w 1279"/>
                <a:gd name="T19" fmla="*/ 1665 h 1811"/>
                <a:gd name="T20" fmla="*/ 400 w 1279"/>
                <a:gd name="T21" fmla="*/ 1800 h 1811"/>
                <a:gd name="T22" fmla="*/ 388 w 1279"/>
                <a:gd name="T23" fmla="*/ 1811 h 1811"/>
                <a:gd name="T24" fmla="*/ 346 w 1279"/>
                <a:gd name="T25" fmla="*/ 1806 h 1811"/>
                <a:gd name="T26" fmla="*/ 233 w 1279"/>
                <a:gd name="T27" fmla="*/ 1795 h 1811"/>
                <a:gd name="T28" fmla="*/ 166 w 1279"/>
                <a:gd name="T29" fmla="*/ 1794 h 1811"/>
                <a:gd name="T30" fmla="*/ 141 w 1279"/>
                <a:gd name="T31" fmla="*/ 1777 h 1811"/>
                <a:gd name="T32" fmla="*/ 118 w 1279"/>
                <a:gd name="T33" fmla="*/ 1706 h 1811"/>
                <a:gd name="T34" fmla="*/ 83 w 1279"/>
                <a:gd name="T35" fmla="*/ 1533 h 1811"/>
                <a:gd name="T36" fmla="*/ 64 w 1279"/>
                <a:gd name="T37" fmla="*/ 1423 h 1811"/>
                <a:gd name="T38" fmla="*/ 51 w 1279"/>
                <a:gd name="T39" fmla="*/ 1296 h 1811"/>
                <a:gd name="T40" fmla="*/ 32 w 1279"/>
                <a:gd name="T41" fmla="*/ 1166 h 1811"/>
                <a:gd name="T42" fmla="*/ 21 w 1279"/>
                <a:gd name="T43" fmla="*/ 1052 h 1811"/>
                <a:gd name="T44" fmla="*/ 14 w 1279"/>
                <a:gd name="T45" fmla="*/ 990 h 1811"/>
                <a:gd name="T46" fmla="*/ 11 w 1279"/>
                <a:gd name="T47" fmla="*/ 867 h 1811"/>
                <a:gd name="T48" fmla="*/ 4 w 1279"/>
                <a:gd name="T49" fmla="*/ 666 h 1811"/>
                <a:gd name="T50" fmla="*/ 5 w 1279"/>
                <a:gd name="T51" fmla="*/ 634 h 1811"/>
                <a:gd name="T52" fmla="*/ 2 w 1279"/>
                <a:gd name="T53" fmla="*/ 585 h 1811"/>
                <a:gd name="T54" fmla="*/ 0 w 1279"/>
                <a:gd name="T55" fmla="*/ 533 h 1811"/>
                <a:gd name="T56" fmla="*/ 8 w 1279"/>
                <a:gd name="T57" fmla="*/ 386 h 1811"/>
                <a:gd name="T58" fmla="*/ 14 w 1279"/>
                <a:gd name="T59" fmla="*/ 299 h 1811"/>
                <a:gd name="T60" fmla="*/ 31 w 1279"/>
                <a:gd name="T61" fmla="*/ 286 h 1811"/>
                <a:gd name="T62" fmla="*/ 151 w 1279"/>
                <a:gd name="T63" fmla="*/ 299 h 1811"/>
                <a:gd name="T64" fmla="*/ 257 w 1279"/>
                <a:gd name="T65" fmla="*/ 286 h 1811"/>
                <a:gd name="T66" fmla="*/ 321 w 1279"/>
                <a:gd name="T67" fmla="*/ 279 h 1811"/>
                <a:gd name="T68" fmla="*/ 380 w 1279"/>
                <a:gd name="T69" fmla="*/ 270 h 1811"/>
                <a:gd name="T70" fmla="*/ 494 w 1279"/>
                <a:gd name="T71" fmla="*/ 229 h 1811"/>
                <a:gd name="T72" fmla="*/ 562 w 1279"/>
                <a:gd name="T73" fmla="*/ 198 h 1811"/>
                <a:gd name="T74" fmla="*/ 713 w 1279"/>
                <a:gd name="T75" fmla="*/ 115 h 1811"/>
                <a:gd name="T76" fmla="*/ 756 w 1279"/>
                <a:gd name="T77" fmla="*/ 78 h 1811"/>
                <a:gd name="T78" fmla="*/ 824 w 1279"/>
                <a:gd name="T79" fmla="*/ 11 h 1811"/>
                <a:gd name="T80" fmla="*/ 851 w 1279"/>
                <a:gd name="T81" fmla="*/ 16 h 1811"/>
                <a:gd name="T82" fmla="*/ 889 w 1279"/>
                <a:gd name="T83" fmla="*/ 100 h 1811"/>
                <a:gd name="T84" fmla="*/ 975 w 1279"/>
                <a:gd name="T85" fmla="*/ 309 h 1811"/>
                <a:gd name="T86" fmla="*/ 1020 w 1279"/>
                <a:gd name="T87" fmla="*/ 447 h 1811"/>
                <a:gd name="T88" fmla="*/ 1058 w 1279"/>
                <a:gd name="T89" fmla="*/ 559 h 1811"/>
                <a:gd name="T90" fmla="*/ 1082 w 1279"/>
                <a:gd name="T91" fmla="*/ 641 h 1811"/>
                <a:gd name="T92" fmla="*/ 1123 w 1279"/>
                <a:gd name="T93" fmla="*/ 804 h 1811"/>
                <a:gd name="T94" fmla="*/ 1127 w 1279"/>
                <a:gd name="T95" fmla="*/ 820 h 1811"/>
                <a:gd name="T96" fmla="*/ 1167 w 1279"/>
                <a:gd name="T97" fmla="*/ 967 h 1811"/>
                <a:gd name="T98" fmla="*/ 1188 w 1279"/>
                <a:gd name="T99" fmla="*/ 1047 h 1811"/>
                <a:gd name="T100" fmla="*/ 1228 w 1279"/>
                <a:gd name="T101" fmla="*/ 1283 h 1811"/>
                <a:gd name="T102" fmla="*/ 1260 w 1279"/>
                <a:gd name="T103" fmla="*/ 1465 h 1811"/>
                <a:gd name="T104" fmla="*/ 1270 w 1279"/>
                <a:gd name="T105" fmla="*/ 1560 h 1811"/>
                <a:gd name="T106" fmla="*/ 1278 w 1279"/>
                <a:gd name="T107" fmla="*/ 1667 h 1811"/>
                <a:gd name="T108" fmla="*/ 1257 w 1279"/>
                <a:gd name="T109" fmla="*/ 1692 h 1811"/>
                <a:gd name="T110" fmla="*/ 1096 w 1279"/>
                <a:gd name="T111" fmla="*/ 1729 h 1811"/>
                <a:gd name="T112" fmla="*/ 1061 w 1279"/>
                <a:gd name="T113" fmla="*/ 1746 h 1811"/>
                <a:gd name="T114" fmla="*/ 1031 w 1279"/>
                <a:gd name="T115" fmla="*/ 1730 h 1811"/>
                <a:gd name="T116" fmla="*/ 1003 w 1279"/>
                <a:gd name="T117" fmla="*/ 1646 h 1811"/>
                <a:gd name="T118" fmla="*/ 988 w 1279"/>
                <a:gd name="T119" fmla="*/ 1565 h 1811"/>
                <a:gd name="T120" fmla="*/ 931 w 1279"/>
                <a:gd name="T121" fmla="*/ 1321 h 1811"/>
                <a:gd name="T122" fmla="*/ 916 w 1279"/>
                <a:gd name="T123" fmla="*/ 1221 h 1811"/>
                <a:gd name="T124" fmla="*/ 858 w 1279"/>
                <a:gd name="T125" fmla="*/ 1177 h 1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9" h="1811">
                  <a:moveTo>
                    <a:pt x="858" y="1177"/>
                  </a:moveTo>
                  <a:cubicBezTo>
                    <a:pt x="833" y="1181"/>
                    <a:pt x="794" y="1187"/>
                    <a:pt x="755" y="1194"/>
                  </a:cubicBezTo>
                  <a:cubicBezTo>
                    <a:pt x="740" y="1196"/>
                    <a:pt x="724" y="1199"/>
                    <a:pt x="709" y="1204"/>
                  </a:cubicBezTo>
                  <a:cubicBezTo>
                    <a:pt x="660" y="1217"/>
                    <a:pt x="612" y="1231"/>
                    <a:pt x="563" y="1247"/>
                  </a:cubicBezTo>
                  <a:cubicBezTo>
                    <a:pt x="543" y="1253"/>
                    <a:pt x="524" y="1265"/>
                    <a:pt x="504" y="1273"/>
                  </a:cubicBezTo>
                  <a:cubicBezTo>
                    <a:pt x="487" y="1280"/>
                    <a:pt x="469" y="1285"/>
                    <a:pt x="451" y="1290"/>
                  </a:cubicBezTo>
                  <a:cubicBezTo>
                    <a:pt x="437" y="1294"/>
                    <a:pt x="432" y="1301"/>
                    <a:pt x="431" y="1316"/>
                  </a:cubicBezTo>
                  <a:cubicBezTo>
                    <a:pt x="428" y="1346"/>
                    <a:pt x="422" y="1375"/>
                    <a:pt x="418" y="1405"/>
                  </a:cubicBezTo>
                  <a:cubicBezTo>
                    <a:pt x="417" y="1409"/>
                    <a:pt x="417" y="1412"/>
                    <a:pt x="417" y="1415"/>
                  </a:cubicBezTo>
                  <a:cubicBezTo>
                    <a:pt x="415" y="1499"/>
                    <a:pt x="413" y="1582"/>
                    <a:pt x="410" y="1665"/>
                  </a:cubicBezTo>
                  <a:cubicBezTo>
                    <a:pt x="408" y="1711"/>
                    <a:pt x="404" y="1755"/>
                    <a:pt x="400" y="1800"/>
                  </a:cubicBezTo>
                  <a:cubicBezTo>
                    <a:pt x="400" y="1804"/>
                    <a:pt x="392" y="1811"/>
                    <a:pt x="388" y="1811"/>
                  </a:cubicBezTo>
                  <a:cubicBezTo>
                    <a:pt x="374" y="1810"/>
                    <a:pt x="360" y="1807"/>
                    <a:pt x="346" y="1806"/>
                  </a:cubicBezTo>
                  <a:cubicBezTo>
                    <a:pt x="308" y="1802"/>
                    <a:pt x="271" y="1797"/>
                    <a:pt x="233" y="1795"/>
                  </a:cubicBezTo>
                  <a:cubicBezTo>
                    <a:pt x="211" y="1793"/>
                    <a:pt x="188" y="1796"/>
                    <a:pt x="166" y="1794"/>
                  </a:cubicBezTo>
                  <a:cubicBezTo>
                    <a:pt x="157" y="1793"/>
                    <a:pt x="145" y="1785"/>
                    <a:pt x="141" y="1777"/>
                  </a:cubicBezTo>
                  <a:cubicBezTo>
                    <a:pt x="132" y="1754"/>
                    <a:pt x="123" y="1730"/>
                    <a:pt x="118" y="1706"/>
                  </a:cubicBezTo>
                  <a:cubicBezTo>
                    <a:pt x="105" y="1648"/>
                    <a:pt x="94" y="1590"/>
                    <a:pt x="83" y="1533"/>
                  </a:cubicBezTo>
                  <a:cubicBezTo>
                    <a:pt x="76" y="1496"/>
                    <a:pt x="69" y="1460"/>
                    <a:pt x="64" y="1423"/>
                  </a:cubicBezTo>
                  <a:cubicBezTo>
                    <a:pt x="58" y="1381"/>
                    <a:pt x="56" y="1338"/>
                    <a:pt x="51" y="1296"/>
                  </a:cubicBezTo>
                  <a:cubicBezTo>
                    <a:pt x="45" y="1253"/>
                    <a:pt x="37" y="1210"/>
                    <a:pt x="32" y="1166"/>
                  </a:cubicBezTo>
                  <a:cubicBezTo>
                    <a:pt x="28" y="1128"/>
                    <a:pt x="25" y="1090"/>
                    <a:pt x="21" y="1052"/>
                  </a:cubicBezTo>
                  <a:cubicBezTo>
                    <a:pt x="19" y="1031"/>
                    <a:pt x="15" y="1011"/>
                    <a:pt x="14" y="990"/>
                  </a:cubicBezTo>
                  <a:cubicBezTo>
                    <a:pt x="12" y="949"/>
                    <a:pt x="9" y="908"/>
                    <a:pt x="11" y="867"/>
                  </a:cubicBezTo>
                  <a:cubicBezTo>
                    <a:pt x="15" y="800"/>
                    <a:pt x="15" y="733"/>
                    <a:pt x="4" y="666"/>
                  </a:cubicBezTo>
                  <a:cubicBezTo>
                    <a:pt x="3" y="655"/>
                    <a:pt x="6" y="644"/>
                    <a:pt x="5" y="634"/>
                  </a:cubicBezTo>
                  <a:cubicBezTo>
                    <a:pt x="5" y="617"/>
                    <a:pt x="3" y="601"/>
                    <a:pt x="2" y="585"/>
                  </a:cubicBezTo>
                  <a:cubicBezTo>
                    <a:pt x="2" y="568"/>
                    <a:pt x="0" y="550"/>
                    <a:pt x="0" y="533"/>
                  </a:cubicBezTo>
                  <a:cubicBezTo>
                    <a:pt x="2" y="484"/>
                    <a:pt x="5" y="435"/>
                    <a:pt x="8" y="386"/>
                  </a:cubicBezTo>
                  <a:cubicBezTo>
                    <a:pt x="9" y="357"/>
                    <a:pt x="12" y="328"/>
                    <a:pt x="14" y="299"/>
                  </a:cubicBezTo>
                  <a:cubicBezTo>
                    <a:pt x="14" y="288"/>
                    <a:pt x="21" y="285"/>
                    <a:pt x="31" y="286"/>
                  </a:cubicBezTo>
                  <a:cubicBezTo>
                    <a:pt x="71" y="291"/>
                    <a:pt x="111" y="296"/>
                    <a:pt x="151" y="299"/>
                  </a:cubicBezTo>
                  <a:cubicBezTo>
                    <a:pt x="187" y="302"/>
                    <a:pt x="222" y="296"/>
                    <a:pt x="257" y="286"/>
                  </a:cubicBezTo>
                  <a:cubicBezTo>
                    <a:pt x="277" y="280"/>
                    <a:pt x="300" y="281"/>
                    <a:pt x="321" y="279"/>
                  </a:cubicBezTo>
                  <a:cubicBezTo>
                    <a:pt x="341" y="276"/>
                    <a:pt x="361" y="276"/>
                    <a:pt x="380" y="270"/>
                  </a:cubicBezTo>
                  <a:cubicBezTo>
                    <a:pt x="418" y="258"/>
                    <a:pt x="456" y="244"/>
                    <a:pt x="494" y="229"/>
                  </a:cubicBezTo>
                  <a:cubicBezTo>
                    <a:pt x="517" y="220"/>
                    <a:pt x="540" y="209"/>
                    <a:pt x="562" y="198"/>
                  </a:cubicBezTo>
                  <a:cubicBezTo>
                    <a:pt x="613" y="171"/>
                    <a:pt x="663" y="144"/>
                    <a:pt x="713" y="115"/>
                  </a:cubicBezTo>
                  <a:cubicBezTo>
                    <a:pt x="729" y="106"/>
                    <a:pt x="743" y="91"/>
                    <a:pt x="756" y="78"/>
                  </a:cubicBezTo>
                  <a:cubicBezTo>
                    <a:pt x="779" y="56"/>
                    <a:pt x="801" y="33"/>
                    <a:pt x="824" y="11"/>
                  </a:cubicBezTo>
                  <a:cubicBezTo>
                    <a:pt x="835" y="0"/>
                    <a:pt x="845" y="4"/>
                    <a:pt x="851" y="16"/>
                  </a:cubicBezTo>
                  <a:cubicBezTo>
                    <a:pt x="864" y="43"/>
                    <a:pt x="877" y="71"/>
                    <a:pt x="889" y="100"/>
                  </a:cubicBezTo>
                  <a:cubicBezTo>
                    <a:pt x="918" y="169"/>
                    <a:pt x="948" y="239"/>
                    <a:pt x="975" y="309"/>
                  </a:cubicBezTo>
                  <a:cubicBezTo>
                    <a:pt x="992" y="354"/>
                    <a:pt x="1005" y="401"/>
                    <a:pt x="1020" y="447"/>
                  </a:cubicBezTo>
                  <a:cubicBezTo>
                    <a:pt x="1032" y="485"/>
                    <a:pt x="1046" y="521"/>
                    <a:pt x="1058" y="559"/>
                  </a:cubicBezTo>
                  <a:cubicBezTo>
                    <a:pt x="1067" y="586"/>
                    <a:pt x="1072" y="614"/>
                    <a:pt x="1082" y="641"/>
                  </a:cubicBezTo>
                  <a:cubicBezTo>
                    <a:pt x="1101" y="694"/>
                    <a:pt x="1114" y="749"/>
                    <a:pt x="1123" y="804"/>
                  </a:cubicBezTo>
                  <a:cubicBezTo>
                    <a:pt x="1123" y="810"/>
                    <a:pt x="1125" y="815"/>
                    <a:pt x="1127" y="820"/>
                  </a:cubicBezTo>
                  <a:cubicBezTo>
                    <a:pt x="1152" y="866"/>
                    <a:pt x="1157" y="916"/>
                    <a:pt x="1167" y="967"/>
                  </a:cubicBezTo>
                  <a:cubicBezTo>
                    <a:pt x="1171" y="994"/>
                    <a:pt x="1183" y="1020"/>
                    <a:pt x="1188" y="1047"/>
                  </a:cubicBezTo>
                  <a:cubicBezTo>
                    <a:pt x="1202" y="1126"/>
                    <a:pt x="1214" y="1204"/>
                    <a:pt x="1228" y="1283"/>
                  </a:cubicBezTo>
                  <a:cubicBezTo>
                    <a:pt x="1238" y="1344"/>
                    <a:pt x="1250" y="1404"/>
                    <a:pt x="1260" y="1465"/>
                  </a:cubicBezTo>
                  <a:cubicBezTo>
                    <a:pt x="1265" y="1497"/>
                    <a:pt x="1268" y="1528"/>
                    <a:pt x="1270" y="1560"/>
                  </a:cubicBezTo>
                  <a:cubicBezTo>
                    <a:pt x="1273" y="1596"/>
                    <a:pt x="1275" y="1632"/>
                    <a:pt x="1278" y="1667"/>
                  </a:cubicBezTo>
                  <a:cubicBezTo>
                    <a:pt x="1279" y="1683"/>
                    <a:pt x="1271" y="1689"/>
                    <a:pt x="1257" y="1692"/>
                  </a:cubicBezTo>
                  <a:cubicBezTo>
                    <a:pt x="1203" y="1704"/>
                    <a:pt x="1150" y="1716"/>
                    <a:pt x="1096" y="1729"/>
                  </a:cubicBezTo>
                  <a:cubicBezTo>
                    <a:pt x="1084" y="1732"/>
                    <a:pt x="1073" y="1741"/>
                    <a:pt x="1061" y="1746"/>
                  </a:cubicBezTo>
                  <a:cubicBezTo>
                    <a:pt x="1045" y="1752"/>
                    <a:pt x="1036" y="1745"/>
                    <a:pt x="1031" y="1730"/>
                  </a:cubicBezTo>
                  <a:cubicBezTo>
                    <a:pt x="1021" y="1702"/>
                    <a:pt x="1010" y="1675"/>
                    <a:pt x="1003" y="1646"/>
                  </a:cubicBezTo>
                  <a:cubicBezTo>
                    <a:pt x="996" y="1620"/>
                    <a:pt x="990" y="1592"/>
                    <a:pt x="988" y="1565"/>
                  </a:cubicBezTo>
                  <a:cubicBezTo>
                    <a:pt x="980" y="1481"/>
                    <a:pt x="952" y="1402"/>
                    <a:pt x="931" y="1321"/>
                  </a:cubicBezTo>
                  <a:cubicBezTo>
                    <a:pt x="923" y="1289"/>
                    <a:pt x="918" y="1255"/>
                    <a:pt x="916" y="1221"/>
                  </a:cubicBezTo>
                  <a:cubicBezTo>
                    <a:pt x="914" y="1182"/>
                    <a:pt x="912" y="1178"/>
                    <a:pt x="858" y="1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12"/>
            <p:cNvSpPr>
              <a:spLocks noEditPoints="1"/>
            </p:cNvSpPr>
            <p:nvPr/>
          </p:nvSpPr>
          <p:spPr bwMode="auto">
            <a:xfrm>
              <a:off x="4383088" y="1754188"/>
              <a:ext cx="1881188" cy="1843087"/>
            </a:xfrm>
            <a:custGeom>
              <a:avLst/>
              <a:gdLst>
                <a:gd name="T0" fmla="*/ 7 w 1387"/>
                <a:gd name="T1" fmla="*/ 736 h 1359"/>
                <a:gd name="T2" fmla="*/ 37 w 1387"/>
                <a:gd name="T3" fmla="*/ 484 h 1359"/>
                <a:gd name="T4" fmla="*/ 104 w 1387"/>
                <a:gd name="T5" fmla="*/ 364 h 1359"/>
                <a:gd name="T6" fmla="*/ 315 w 1387"/>
                <a:gd name="T7" fmla="*/ 131 h 1359"/>
                <a:gd name="T8" fmla="*/ 625 w 1387"/>
                <a:gd name="T9" fmla="*/ 10 h 1359"/>
                <a:gd name="T10" fmla="*/ 950 w 1387"/>
                <a:gd name="T11" fmla="*/ 31 h 1359"/>
                <a:gd name="T12" fmla="*/ 1154 w 1387"/>
                <a:gd name="T13" fmla="*/ 156 h 1359"/>
                <a:gd name="T14" fmla="*/ 1366 w 1387"/>
                <a:gd name="T15" fmla="*/ 531 h 1359"/>
                <a:gd name="T16" fmla="*/ 1382 w 1387"/>
                <a:gd name="T17" fmla="*/ 674 h 1359"/>
                <a:gd name="T18" fmla="*/ 1342 w 1387"/>
                <a:gd name="T19" fmla="*/ 902 h 1359"/>
                <a:gd name="T20" fmla="*/ 1253 w 1387"/>
                <a:gd name="T21" fmla="*/ 1050 h 1359"/>
                <a:gd name="T22" fmla="*/ 1118 w 1387"/>
                <a:gd name="T23" fmla="*/ 1175 h 1359"/>
                <a:gd name="T24" fmla="*/ 1050 w 1387"/>
                <a:gd name="T25" fmla="*/ 1214 h 1359"/>
                <a:gd name="T26" fmla="*/ 963 w 1387"/>
                <a:gd name="T27" fmla="*/ 1273 h 1359"/>
                <a:gd name="T28" fmla="*/ 633 w 1387"/>
                <a:gd name="T29" fmla="*/ 1353 h 1359"/>
                <a:gd name="T30" fmla="*/ 448 w 1387"/>
                <a:gd name="T31" fmla="*/ 1344 h 1359"/>
                <a:gd name="T32" fmla="*/ 108 w 1387"/>
                <a:gd name="T33" fmla="*/ 1090 h 1359"/>
                <a:gd name="T34" fmla="*/ 30 w 1387"/>
                <a:gd name="T35" fmla="*/ 905 h 1359"/>
                <a:gd name="T36" fmla="*/ 17 w 1387"/>
                <a:gd name="T37" fmla="*/ 819 h 1359"/>
                <a:gd name="T38" fmla="*/ 799 w 1387"/>
                <a:gd name="T39" fmla="*/ 1223 h 1359"/>
                <a:gd name="T40" fmla="*/ 883 w 1387"/>
                <a:gd name="T41" fmla="*/ 1159 h 1359"/>
                <a:gd name="T42" fmla="*/ 951 w 1387"/>
                <a:gd name="T43" fmla="*/ 1078 h 1359"/>
                <a:gd name="T44" fmla="*/ 1025 w 1387"/>
                <a:gd name="T45" fmla="*/ 980 h 1359"/>
                <a:gd name="T46" fmla="*/ 1099 w 1387"/>
                <a:gd name="T47" fmla="*/ 845 h 1359"/>
                <a:gd name="T48" fmla="*/ 1072 w 1387"/>
                <a:gd name="T49" fmla="*/ 784 h 1359"/>
                <a:gd name="T50" fmla="*/ 987 w 1387"/>
                <a:gd name="T51" fmla="*/ 817 h 1359"/>
                <a:gd name="T52" fmla="*/ 669 w 1387"/>
                <a:gd name="T53" fmla="*/ 913 h 1359"/>
                <a:gd name="T54" fmla="*/ 513 w 1387"/>
                <a:gd name="T55" fmla="*/ 954 h 1359"/>
                <a:gd name="T56" fmla="*/ 399 w 1387"/>
                <a:gd name="T57" fmla="*/ 1045 h 1359"/>
                <a:gd name="T58" fmla="*/ 497 w 1387"/>
                <a:gd name="T59" fmla="*/ 1132 h 1359"/>
                <a:gd name="T60" fmla="*/ 727 w 1387"/>
                <a:gd name="T61" fmla="*/ 1249 h 1359"/>
                <a:gd name="T62" fmla="*/ 741 w 1387"/>
                <a:gd name="T63" fmla="*/ 560 h 1359"/>
                <a:gd name="T64" fmla="*/ 694 w 1387"/>
                <a:gd name="T65" fmla="*/ 589 h 1359"/>
                <a:gd name="T66" fmla="*/ 788 w 1387"/>
                <a:gd name="T67" fmla="*/ 627 h 1359"/>
                <a:gd name="T68" fmla="*/ 830 w 1387"/>
                <a:gd name="T69" fmla="*/ 664 h 1359"/>
                <a:gd name="T70" fmla="*/ 807 w 1387"/>
                <a:gd name="T71" fmla="*/ 745 h 1359"/>
                <a:gd name="T72" fmla="*/ 920 w 1387"/>
                <a:gd name="T73" fmla="*/ 620 h 1359"/>
                <a:gd name="T74" fmla="*/ 901 w 1387"/>
                <a:gd name="T75" fmla="*/ 580 h 1359"/>
                <a:gd name="T76" fmla="*/ 742 w 1387"/>
                <a:gd name="T77" fmla="*/ 556 h 1359"/>
                <a:gd name="T78" fmla="*/ 437 w 1387"/>
                <a:gd name="T79" fmla="*/ 490 h 1359"/>
                <a:gd name="T80" fmla="*/ 429 w 1387"/>
                <a:gd name="T81" fmla="*/ 559 h 1359"/>
                <a:gd name="T82" fmla="*/ 905 w 1387"/>
                <a:gd name="T83" fmla="*/ 402 h 1359"/>
                <a:gd name="T84" fmla="*/ 914 w 1387"/>
                <a:gd name="T85" fmla="*/ 335 h 1359"/>
                <a:gd name="T86" fmla="*/ 905 w 1387"/>
                <a:gd name="T87" fmla="*/ 402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7" h="1359">
                  <a:moveTo>
                    <a:pt x="17" y="819"/>
                  </a:moveTo>
                  <a:cubicBezTo>
                    <a:pt x="14" y="791"/>
                    <a:pt x="10" y="764"/>
                    <a:pt x="7" y="736"/>
                  </a:cubicBezTo>
                  <a:cubicBezTo>
                    <a:pt x="0" y="688"/>
                    <a:pt x="3" y="640"/>
                    <a:pt x="14" y="592"/>
                  </a:cubicBezTo>
                  <a:cubicBezTo>
                    <a:pt x="23" y="556"/>
                    <a:pt x="28" y="519"/>
                    <a:pt x="37" y="484"/>
                  </a:cubicBezTo>
                  <a:cubicBezTo>
                    <a:pt x="41" y="469"/>
                    <a:pt x="50" y="456"/>
                    <a:pt x="58" y="442"/>
                  </a:cubicBezTo>
                  <a:cubicBezTo>
                    <a:pt x="73" y="416"/>
                    <a:pt x="91" y="391"/>
                    <a:pt x="104" y="364"/>
                  </a:cubicBezTo>
                  <a:cubicBezTo>
                    <a:pt x="122" y="324"/>
                    <a:pt x="149" y="289"/>
                    <a:pt x="179" y="258"/>
                  </a:cubicBezTo>
                  <a:cubicBezTo>
                    <a:pt x="222" y="214"/>
                    <a:pt x="263" y="167"/>
                    <a:pt x="315" y="131"/>
                  </a:cubicBezTo>
                  <a:cubicBezTo>
                    <a:pt x="354" y="103"/>
                    <a:pt x="397" y="81"/>
                    <a:pt x="440" y="63"/>
                  </a:cubicBezTo>
                  <a:cubicBezTo>
                    <a:pt x="499" y="38"/>
                    <a:pt x="562" y="21"/>
                    <a:pt x="625" y="10"/>
                  </a:cubicBezTo>
                  <a:cubicBezTo>
                    <a:pt x="680" y="1"/>
                    <a:pt x="738" y="0"/>
                    <a:pt x="794" y="4"/>
                  </a:cubicBezTo>
                  <a:cubicBezTo>
                    <a:pt x="846" y="8"/>
                    <a:pt x="900" y="9"/>
                    <a:pt x="950" y="31"/>
                  </a:cubicBezTo>
                  <a:cubicBezTo>
                    <a:pt x="995" y="50"/>
                    <a:pt x="1044" y="64"/>
                    <a:pt x="1084" y="93"/>
                  </a:cubicBezTo>
                  <a:cubicBezTo>
                    <a:pt x="1109" y="112"/>
                    <a:pt x="1131" y="135"/>
                    <a:pt x="1154" y="156"/>
                  </a:cubicBezTo>
                  <a:cubicBezTo>
                    <a:pt x="1216" y="213"/>
                    <a:pt x="1265" y="282"/>
                    <a:pt x="1306" y="355"/>
                  </a:cubicBezTo>
                  <a:cubicBezTo>
                    <a:pt x="1336" y="409"/>
                    <a:pt x="1361" y="467"/>
                    <a:pt x="1366" y="531"/>
                  </a:cubicBezTo>
                  <a:cubicBezTo>
                    <a:pt x="1368" y="546"/>
                    <a:pt x="1371" y="562"/>
                    <a:pt x="1375" y="578"/>
                  </a:cubicBezTo>
                  <a:cubicBezTo>
                    <a:pt x="1383" y="609"/>
                    <a:pt x="1387" y="641"/>
                    <a:pt x="1382" y="674"/>
                  </a:cubicBezTo>
                  <a:cubicBezTo>
                    <a:pt x="1377" y="705"/>
                    <a:pt x="1379" y="736"/>
                    <a:pt x="1378" y="768"/>
                  </a:cubicBezTo>
                  <a:cubicBezTo>
                    <a:pt x="1375" y="815"/>
                    <a:pt x="1367" y="860"/>
                    <a:pt x="1342" y="902"/>
                  </a:cubicBezTo>
                  <a:cubicBezTo>
                    <a:pt x="1334" y="915"/>
                    <a:pt x="1331" y="932"/>
                    <a:pt x="1323" y="945"/>
                  </a:cubicBezTo>
                  <a:cubicBezTo>
                    <a:pt x="1301" y="981"/>
                    <a:pt x="1279" y="1018"/>
                    <a:pt x="1253" y="1050"/>
                  </a:cubicBezTo>
                  <a:cubicBezTo>
                    <a:pt x="1231" y="1077"/>
                    <a:pt x="1203" y="1098"/>
                    <a:pt x="1178" y="1121"/>
                  </a:cubicBezTo>
                  <a:cubicBezTo>
                    <a:pt x="1158" y="1139"/>
                    <a:pt x="1136" y="1155"/>
                    <a:pt x="1118" y="1175"/>
                  </a:cubicBezTo>
                  <a:cubicBezTo>
                    <a:pt x="1100" y="1196"/>
                    <a:pt x="1074" y="1200"/>
                    <a:pt x="1052" y="1214"/>
                  </a:cubicBezTo>
                  <a:cubicBezTo>
                    <a:pt x="1052" y="1214"/>
                    <a:pt x="1051" y="1214"/>
                    <a:pt x="1050" y="1214"/>
                  </a:cubicBezTo>
                  <a:cubicBezTo>
                    <a:pt x="1023" y="1232"/>
                    <a:pt x="996" y="1249"/>
                    <a:pt x="970" y="1266"/>
                  </a:cubicBezTo>
                  <a:cubicBezTo>
                    <a:pt x="967" y="1268"/>
                    <a:pt x="965" y="1272"/>
                    <a:pt x="963" y="1273"/>
                  </a:cubicBezTo>
                  <a:cubicBezTo>
                    <a:pt x="910" y="1286"/>
                    <a:pt x="864" y="1318"/>
                    <a:pt x="811" y="1328"/>
                  </a:cubicBezTo>
                  <a:cubicBezTo>
                    <a:pt x="752" y="1340"/>
                    <a:pt x="694" y="1357"/>
                    <a:pt x="633" y="1353"/>
                  </a:cubicBezTo>
                  <a:cubicBezTo>
                    <a:pt x="600" y="1351"/>
                    <a:pt x="567" y="1359"/>
                    <a:pt x="534" y="1357"/>
                  </a:cubicBezTo>
                  <a:cubicBezTo>
                    <a:pt x="505" y="1356"/>
                    <a:pt x="477" y="1349"/>
                    <a:pt x="448" y="1344"/>
                  </a:cubicBezTo>
                  <a:cubicBezTo>
                    <a:pt x="372" y="1329"/>
                    <a:pt x="307" y="1290"/>
                    <a:pt x="245" y="1244"/>
                  </a:cubicBezTo>
                  <a:cubicBezTo>
                    <a:pt x="189" y="1201"/>
                    <a:pt x="147" y="1147"/>
                    <a:pt x="108" y="1090"/>
                  </a:cubicBezTo>
                  <a:cubicBezTo>
                    <a:pt x="90" y="1065"/>
                    <a:pt x="79" y="1035"/>
                    <a:pt x="67" y="1006"/>
                  </a:cubicBezTo>
                  <a:cubicBezTo>
                    <a:pt x="54" y="973"/>
                    <a:pt x="40" y="940"/>
                    <a:pt x="30" y="905"/>
                  </a:cubicBezTo>
                  <a:cubicBezTo>
                    <a:pt x="21" y="878"/>
                    <a:pt x="18" y="849"/>
                    <a:pt x="12" y="820"/>
                  </a:cubicBezTo>
                  <a:cubicBezTo>
                    <a:pt x="14" y="820"/>
                    <a:pt x="16" y="819"/>
                    <a:pt x="17" y="819"/>
                  </a:cubicBezTo>
                  <a:close/>
                  <a:moveTo>
                    <a:pt x="727" y="1249"/>
                  </a:moveTo>
                  <a:cubicBezTo>
                    <a:pt x="750" y="1241"/>
                    <a:pt x="776" y="1234"/>
                    <a:pt x="799" y="1223"/>
                  </a:cubicBezTo>
                  <a:cubicBezTo>
                    <a:pt x="818" y="1214"/>
                    <a:pt x="835" y="1202"/>
                    <a:pt x="852" y="1189"/>
                  </a:cubicBezTo>
                  <a:cubicBezTo>
                    <a:pt x="863" y="1181"/>
                    <a:pt x="873" y="1170"/>
                    <a:pt x="883" y="1159"/>
                  </a:cubicBezTo>
                  <a:cubicBezTo>
                    <a:pt x="899" y="1141"/>
                    <a:pt x="915" y="1122"/>
                    <a:pt x="930" y="1104"/>
                  </a:cubicBezTo>
                  <a:cubicBezTo>
                    <a:pt x="937" y="1095"/>
                    <a:pt x="944" y="1087"/>
                    <a:pt x="951" y="1078"/>
                  </a:cubicBezTo>
                  <a:cubicBezTo>
                    <a:pt x="962" y="1062"/>
                    <a:pt x="972" y="1046"/>
                    <a:pt x="984" y="1031"/>
                  </a:cubicBezTo>
                  <a:cubicBezTo>
                    <a:pt x="997" y="1014"/>
                    <a:pt x="1013" y="998"/>
                    <a:pt x="1025" y="980"/>
                  </a:cubicBezTo>
                  <a:cubicBezTo>
                    <a:pt x="1049" y="943"/>
                    <a:pt x="1071" y="905"/>
                    <a:pt x="1093" y="868"/>
                  </a:cubicBezTo>
                  <a:cubicBezTo>
                    <a:pt x="1097" y="861"/>
                    <a:pt x="1098" y="853"/>
                    <a:pt x="1099" y="845"/>
                  </a:cubicBezTo>
                  <a:cubicBezTo>
                    <a:pt x="1100" y="834"/>
                    <a:pt x="1099" y="822"/>
                    <a:pt x="1100" y="810"/>
                  </a:cubicBezTo>
                  <a:cubicBezTo>
                    <a:pt x="1102" y="791"/>
                    <a:pt x="1091" y="780"/>
                    <a:pt x="1072" y="784"/>
                  </a:cubicBezTo>
                  <a:cubicBezTo>
                    <a:pt x="1062" y="787"/>
                    <a:pt x="1052" y="789"/>
                    <a:pt x="1043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1" y="828"/>
                    <a:pt x="913" y="836"/>
                    <a:pt x="877" y="847"/>
                  </a:cubicBezTo>
                  <a:cubicBezTo>
                    <a:pt x="808" y="868"/>
                    <a:pt x="739" y="891"/>
                    <a:pt x="669" y="913"/>
                  </a:cubicBezTo>
                  <a:cubicBezTo>
                    <a:pt x="651" y="919"/>
                    <a:pt x="632" y="925"/>
                    <a:pt x="613" y="930"/>
                  </a:cubicBezTo>
                  <a:cubicBezTo>
                    <a:pt x="580" y="938"/>
                    <a:pt x="546" y="944"/>
                    <a:pt x="513" y="954"/>
                  </a:cubicBezTo>
                  <a:cubicBezTo>
                    <a:pt x="481" y="963"/>
                    <a:pt x="450" y="978"/>
                    <a:pt x="418" y="986"/>
                  </a:cubicBezTo>
                  <a:cubicBezTo>
                    <a:pt x="380" y="997"/>
                    <a:pt x="372" y="1016"/>
                    <a:pt x="399" y="1045"/>
                  </a:cubicBezTo>
                  <a:cubicBezTo>
                    <a:pt x="416" y="1064"/>
                    <a:pt x="438" y="1079"/>
                    <a:pt x="457" y="1096"/>
                  </a:cubicBezTo>
                  <a:cubicBezTo>
                    <a:pt x="470" y="1108"/>
                    <a:pt x="482" y="1122"/>
                    <a:pt x="497" y="1132"/>
                  </a:cubicBezTo>
                  <a:cubicBezTo>
                    <a:pt x="538" y="1160"/>
                    <a:pt x="578" y="1189"/>
                    <a:pt x="622" y="1213"/>
                  </a:cubicBezTo>
                  <a:cubicBezTo>
                    <a:pt x="653" y="1229"/>
                    <a:pt x="689" y="1236"/>
                    <a:pt x="727" y="1249"/>
                  </a:cubicBezTo>
                  <a:close/>
                  <a:moveTo>
                    <a:pt x="742" y="556"/>
                  </a:moveTo>
                  <a:cubicBezTo>
                    <a:pt x="742" y="557"/>
                    <a:pt x="741" y="558"/>
                    <a:pt x="741" y="560"/>
                  </a:cubicBezTo>
                  <a:cubicBezTo>
                    <a:pt x="734" y="560"/>
                    <a:pt x="726" y="558"/>
                    <a:pt x="719" y="560"/>
                  </a:cubicBezTo>
                  <a:cubicBezTo>
                    <a:pt x="705" y="564"/>
                    <a:pt x="693" y="571"/>
                    <a:pt x="694" y="589"/>
                  </a:cubicBezTo>
                  <a:cubicBezTo>
                    <a:pt x="695" y="604"/>
                    <a:pt x="699" y="615"/>
                    <a:pt x="718" y="617"/>
                  </a:cubicBezTo>
                  <a:cubicBezTo>
                    <a:pt x="741" y="619"/>
                    <a:pt x="765" y="623"/>
                    <a:pt x="788" y="627"/>
                  </a:cubicBezTo>
                  <a:cubicBezTo>
                    <a:pt x="800" y="630"/>
                    <a:pt x="813" y="633"/>
                    <a:pt x="824" y="639"/>
                  </a:cubicBezTo>
                  <a:cubicBezTo>
                    <a:pt x="834" y="644"/>
                    <a:pt x="837" y="653"/>
                    <a:pt x="830" y="664"/>
                  </a:cubicBezTo>
                  <a:cubicBezTo>
                    <a:pt x="824" y="674"/>
                    <a:pt x="817" y="683"/>
                    <a:pt x="810" y="693"/>
                  </a:cubicBezTo>
                  <a:cubicBezTo>
                    <a:pt x="796" y="711"/>
                    <a:pt x="795" y="737"/>
                    <a:pt x="807" y="745"/>
                  </a:cubicBezTo>
                  <a:cubicBezTo>
                    <a:pt x="819" y="753"/>
                    <a:pt x="843" y="740"/>
                    <a:pt x="855" y="721"/>
                  </a:cubicBezTo>
                  <a:cubicBezTo>
                    <a:pt x="876" y="687"/>
                    <a:pt x="899" y="654"/>
                    <a:pt x="920" y="620"/>
                  </a:cubicBezTo>
                  <a:cubicBezTo>
                    <a:pt x="926" y="611"/>
                    <a:pt x="931" y="598"/>
                    <a:pt x="928" y="590"/>
                  </a:cubicBezTo>
                  <a:cubicBezTo>
                    <a:pt x="926" y="584"/>
                    <a:pt x="911" y="581"/>
                    <a:pt x="901" y="580"/>
                  </a:cubicBezTo>
                  <a:cubicBezTo>
                    <a:pt x="866" y="576"/>
                    <a:pt x="831" y="575"/>
                    <a:pt x="797" y="570"/>
                  </a:cubicBezTo>
                  <a:cubicBezTo>
                    <a:pt x="778" y="568"/>
                    <a:pt x="760" y="561"/>
                    <a:pt x="742" y="556"/>
                  </a:cubicBezTo>
                  <a:close/>
                  <a:moveTo>
                    <a:pt x="471" y="523"/>
                  </a:moveTo>
                  <a:cubicBezTo>
                    <a:pt x="470" y="502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8"/>
                  </a:cubicBezTo>
                  <a:cubicBezTo>
                    <a:pt x="399" y="547"/>
                    <a:pt x="410" y="558"/>
                    <a:pt x="429" y="559"/>
                  </a:cubicBezTo>
                  <a:cubicBezTo>
                    <a:pt x="456" y="559"/>
                    <a:pt x="471" y="547"/>
                    <a:pt x="471" y="523"/>
                  </a:cubicBezTo>
                  <a:close/>
                  <a:moveTo>
                    <a:pt x="905" y="402"/>
                  </a:moveTo>
                  <a:cubicBezTo>
                    <a:pt x="926" y="402"/>
                    <a:pt x="940" y="388"/>
                    <a:pt x="941" y="364"/>
                  </a:cubicBezTo>
                  <a:cubicBezTo>
                    <a:pt x="942" y="347"/>
                    <a:pt x="931" y="335"/>
                    <a:pt x="914" y="335"/>
                  </a:cubicBezTo>
                  <a:cubicBezTo>
                    <a:pt x="893" y="334"/>
                    <a:pt x="868" y="355"/>
                    <a:pt x="868" y="374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13"/>
            <p:cNvSpPr>
              <a:spLocks/>
            </p:cNvSpPr>
            <p:nvPr/>
          </p:nvSpPr>
          <p:spPr bwMode="auto">
            <a:xfrm>
              <a:off x="7670801" y="1541463"/>
              <a:ext cx="1341438" cy="1743075"/>
            </a:xfrm>
            <a:custGeom>
              <a:avLst/>
              <a:gdLst>
                <a:gd name="T0" fmla="*/ 257 w 990"/>
                <a:gd name="T1" fmla="*/ 3 h 1286"/>
                <a:gd name="T2" fmla="*/ 363 w 990"/>
                <a:gd name="T3" fmla="*/ 3 h 1286"/>
                <a:gd name="T4" fmla="*/ 467 w 990"/>
                <a:gd name="T5" fmla="*/ 14 h 1286"/>
                <a:gd name="T6" fmla="*/ 560 w 990"/>
                <a:gd name="T7" fmla="*/ 18 h 1286"/>
                <a:gd name="T8" fmla="*/ 637 w 990"/>
                <a:gd name="T9" fmla="*/ 23 h 1286"/>
                <a:gd name="T10" fmla="*/ 645 w 990"/>
                <a:gd name="T11" fmla="*/ 24 h 1286"/>
                <a:gd name="T12" fmla="*/ 778 w 990"/>
                <a:gd name="T13" fmla="*/ 27 h 1286"/>
                <a:gd name="T14" fmla="*/ 962 w 990"/>
                <a:gd name="T15" fmla="*/ 34 h 1286"/>
                <a:gd name="T16" fmla="*/ 987 w 990"/>
                <a:gd name="T17" fmla="*/ 66 h 1286"/>
                <a:gd name="T18" fmla="*/ 988 w 990"/>
                <a:gd name="T19" fmla="*/ 151 h 1286"/>
                <a:gd name="T20" fmla="*/ 981 w 990"/>
                <a:gd name="T21" fmla="*/ 224 h 1286"/>
                <a:gd name="T22" fmla="*/ 968 w 990"/>
                <a:gd name="T23" fmla="*/ 360 h 1286"/>
                <a:gd name="T24" fmla="*/ 965 w 990"/>
                <a:gd name="T25" fmla="*/ 382 h 1286"/>
                <a:gd name="T26" fmla="*/ 952 w 990"/>
                <a:gd name="T27" fmla="*/ 492 h 1286"/>
                <a:gd name="T28" fmla="*/ 940 w 990"/>
                <a:gd name="T29" fmla="*/ 589 h 1286"/>
                <a:gd name="T30" fmla="*/ 922 w 990"/>
                <a:gd name="T31" fmla="*/ 720 h 1286"/>
                <a:gd name="T32" fmla="*/ 906 w 990"/>
                <a:gd name="T33" fmla="*/ 865 h 1286"/>
                <a:gd name="T34" fmla="*/ 888 w 990"/>
                <a:gd name="T35" fmla="*/ 1000 h 1286"/>
                <a:gd name="T36" fmla="*/ 880 w 990"/>
                <a:gd name="T37" fmla="*/ 1077 h 1286"/>
                <a:gd name="T38" fmla="*/ 860 w 990"/>
                <a:gd name="T39" fmla="*/ 1194 h 1286"/>
                <a:gd name="T40" fmla="*/ 858 w 990"/>
                <a:gd name="T41" fmla="*/ 1220 h 1286"/>
                <a:gd name="T42" fmla="*/ 845 w 990"/>
                <a:gd name="T43" fmla="*/ 1268 h 1286"/>
                <a:gd name="T44" fmla="*/ 801 w 990"/>
                <a:gd name="T45" fmla="*/ 1279 h 1286"/>
                <a:gd name="T46" fmla="*/ 758 w 990"/>
                <a:gd name="T47" fmla="*/ 1278 h 1286"/>
                <a:gd name="T48" fmla="*/ 707 w 990"/>
                <a:gd name="T49" fmla="*/ 1272 h 1286"/>
                <a:gd name="T50" fmla="*/ 578 w 990"/>
                <a:gd name="T51" fmla="*/ 1269 h 1286"/>
                <a:gd name="T52" fmla="*/ 464 w 990"/>
                <a:gd name="T53" fmla="*/ 1259 h 1286"/>
                <a:gd name="T54" fmla="*/ 400 w 990"/>
                <a:gd name="T55" fmla="*/ 1256 h 1286"/>
                <a:gd name="T56" fmla="*/ 272 w 990"/>
                <a:gd name="T57" fmla="*/ 1248 h 1286"/>
                <a:gd name="T58" fmla="*/ 125 w 990"/>
                <a:gd name="T59" fmla="*/ 1242 h 1286"/>
                <a:gd name="T60" fmla="*/ 42 w 990"/>
                <a:gd name="T61" fmla="*/ 1237 h 1286"/>
                <a:gd name="T62" fmla="*/ 2 w 990"/>
                <a:gd name="T63" fmla="*/ 1182 h 1286"/>
                <a:gd name="T64" fmla="*/ 10 w 990"/>
                <a:gd name="T65" fmla="*/ 1093 h 1286"/>
                <a:gd name="T66" fmla="*/ 25 w 990"/>
                <a:gd name="T67" fmla="*/ 938 h 1286"/>
                <a:gd name="T68" fmla="*/ 33 w 990"/>
                <a:gd name="T69" fmla="*/ 859 h 1286"/>
                <a:gd name="T70" fmla="*/ 64 w 990"/>
                <a:gd name="T71" fmla="*/ 828 h 1286"/>
                <a:gd name="T72" fmla="*/ 139 w 990"/>
                <a:gd name="T73" fmla="*/ 796 h 1286"/>
                <a:gd name="T74" fmla="*/ 163 w 990"/>
                <a:gd name="T75" fmla="*/ 787 h 1286"/>
                <a:gd name="T76" fmla="*/ 252 w 990"/>
                <a:gd name="T77" fmla="*/ 734 h 1286"/>
                <a:gd name="T78" fmla="*/ 249 w 990"/>
                <a:gd name="T79" fmla="*/ 537 h 1286"/>
                <a:gd name="T80" fmla="*/ 205 w 990"/>
                <a:gd name="T81" fmla="*/ 535 h 1286"/>
                <a:gd name="T82" fmla="*/ 98 w 990"/>
                <a:gd name="T83" fmla="*/ 569 h 1286"/>
                <a:gd name="T84" fmla="*/ 64 w 990"/>
                <a:gd name="T85" fmla="*/ 544 h 1286"/>
                <a:gd name="T86" fmla="*/ 63 w 990"/>
                <a:gd name="T87" fmla="*/ 436 h 1286"/>
                <a:gd name="T88" fmla="*/ 75 w 990"/>
                <a:gd name="T89" fmla="*/ 320 h 1286"/>
                <a:gd name="T90" fmla="*/ 83 w 990"/>
                <a:gd name="T91" fmla="*/ 237 h 1286"/>
                <a:gd name="T92" fmla="*/ 94 w 990"/>
                <a:gd name="T93" fmla="*/ 167 h 1286"/>
                <a:gd name="T94" fmla="*/ 97 w 990"/>
                <a:gd name="T95" fmla="*/ 148 h 1286"/>
                <a:gd name="T96" fmla="*/ 119 w 990"/>
                <a:gd name="T97" fmla="*/ 17 h 1286"/>
                <a:gd name="T98" fmla="*/ 147 w 990"/>
                <a:gd name="T99" fmla="*/ 2 h 1286"/>
                <a:gd name="T100" fmla="*/ 257 w 990"/>
                <a:gd name="T101" fmla="*/ 2 h 1286"/>
                <a:gd name="T102" fmla="*/ 257 w 990"/>
                <a:gd name="T103" fmla="*/ 3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0" h="1286">
                  <a:moveTo>
                    <a:pt x="257" y="3"/>
                  </a:moveTo>
                  <a:cubicBezTo>
                    <a:pt x="292" y="3"/>
                    <a:pt x="328" y="1"/>
                    <a:pt x="363" y="3"/>
                  </a:cubicBezTo>
                  <a:cubicBezTo>
                    <a:pt x="397" y="5"/>
                    <a:pt x="432" y="12"/>
                    <a:pt x="467" y="14"/>
                  </a:cubicBezTo>
                  <a:cubicBezTo>
                    <a:pt x="498" y="17"/>
                    <a:pt x="529" y="16"/>
                    <a:pt x="560" y="18"/>
                  </a:cubicBezTo>
                  <a:cubicBezTo>
                    <a:pt x="585" y="19"/>
                    <a:pt x="611" y="21"/>
                    <a:pt x="637" y="23"/>
                  </a:cubicBezTo>
                  <a:cubicBezTo>
                    <a:pt x="640" y="23"/>
                    <a:pt x="643" y="25"/>
                    <a:pt x="645" y="24"/>
                  </a:cubicBezTo>
                  <a:cubicBezTo>
                    <a:pt x="690" y="5"/>
                    <a:pt x="733" y="27"/>
                    <a:pt x="778" y="27"/>
                  </a:cubicBezTo>
                  <a:cubicBezTo>
                    <a:pt x="839" y="27"/>
                    <a:pt x="901" y="31"/>
                    <a:pt x="962" y="34"/>
                  </a:cubicBezTo>
                  <a:cubicBezTo>
                    <a:pt x="981" y="35"/>
                    <a:pt x="986" y="52"/>
                    <a:pt x="987" y="66"/>
                  </a:cubicBezTo>
                  <a:cubicBezTo>
                    <a:pt x="990" y="94"/>
                    <a:pt x="989" y="122"/>
                    <a:pt x="988" y="151"/>
                  </a:cubicBezTo>
                  <a:cubicBezTo>
                    <a:pt x="987" y="175"/>
                    <a:pt x="983" y="199"/>
                    <a:pt x="981" y="224"/>
                  </a:cubicBezTo>
                  <a:cubicBezTo>
                    <a:pt x="977" y="269"/>
                    <a:pt x="972" y="315"/>
                    <a:pt x="968" y="360"/>
                  </a:cubicBezTo>
                  <a:cubicBezTo>
                    <a:pt x="967" y="367"/>
                    <a:pt x="966" y="374"/>
                    <a:pt x="965" y="382"/>
                  </a:cubicBezTo>
                  <a:cubicBezTo>
                    <a:pt x="960" y="419"/>
                    <a:pt x="956" y="455"/>
                    <a:pt x="952" y="492"/>
                  </a:cubicBezTo>
                  <a:cubicBezTo>
                    <a:pt x="948" y="524"/>
                    <a:pt x="944" y="557"/>
                    <a:pt x="940" y="589"/>
                  </a:cubicBezTo>
                  <a:cubicBezTo>
                    <a:pt x="934" y="633"/>
                    <a:pt x="927" y="676"/>
                    <a:pt x="922" y="720"/>
                  </a:cubicBezTo>
                  <a:cubicBezTo>
                    <a:pt x="916" y="768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0"/>
                  </a:cubicBezTo>
                  <a:cubicBezTo>
                    <a:pt x="885" y="1026"/>
                    <a:pt x="884" y="1052"/>
                    <a:pt x="880" y="1077"/>
                  </a:cubicBezTo>
                  <a:cubicBezTo>
                    <a:pt x="874" y="1116"/>
                    <a:pt x="867" y="1155"/>
                    <a:pt x="860" y="1194"/>
                  </a:cubicBezTo>
                  <a:cubicBezTo>
                    <a:pt x="858" y="1202"/>
                    <a:pt x="856" y="1212"/>
                    <a:pt x="858" y="1220"/>
                  </a:cubicBezTo>
                  <a:cubicBezTo>
                    <a:pt x="863" y="1239"/>
                    <a:pt x="854" y="1254"/>
                    <a:pt x="845" y="1268"/>
                  </a:cubicBezTo>
                  <a:cubicBezTo>
                    <a:pt x="835" y="1286"/>
                    <a:pt x="816" y="1277"/>
                    <a:pt x="801" y="1279"/>
                  </a:cubicBezTo>
                  <a:cubicBezTo>
                    <a:pt x="787" y="1281"/>
                    <a:pt x="773" y="1279"/>
                    <a:pt x="758" y="1278"/>
                  </a:cubicBezTo>
                  <a:cubicBezTo>
                    <a:pt x="741" y="1277"/>
                    <a:pt x="724" y="1273"/>
                    <a:pt x="707" y="1272"/>
                  </a:cubicBezTo>
                  <a:cubicBezTo>
                    <a:pt x="664" y="1271"/>
                    <a:pt x="621" y="1272"/>
                    <a:pt x="578" y="1269"/>
                  </a:cubicBezTo>
                  <a:cubicBezTo>
                    <a:pt x="540" y="1267"/>
                    <a:pt x="502" y="1262"/>
                    <a:pt x="464" y="1259"/>
                  </a:cubicBezTo>
                  <a:cubicBezTo>
                    <a:pt x="443" y="1258"/>
                    <a:pt x="422" y="1257"/>
                    <a:pt x="400" y="1256"/>
                  </a:cubicBezTo>
                  <a:cubicBezTo>
                    <a:pt x="358" y="1253"/>
                    <a:pt x="315" y="1250"/>
                    <a:pt x="272" y="1248"/>
                  </a:cubicBezTo>
                  <a:cubicBezTo>
                    <a:pt x="223" y="1246"/>
                    <a:pt x="174" y="1244"/>
                    <a:pt x="125" y="1242"/>
                  </a:cubicBezTo>
                  <a:cubicBezTo>
                    <a:pt x="98" y="1241"/>
                    <a:pt x="70" y="1239"/>
                    <a:pt x="42" y="1237"/>
                  </a:cubicBezTo>
                  <a:cubicBezTo>
                    <a:pt x="22" y="1235"/>
                    <a:pt x="0" y="1202"/>
                    <a:pt x="2" y="1182"/>
                  </a:cubicBezTo>
                  <a:cubicBezTo>
                    <a:pt x="6" y="1152"/>
                    <a:pt x="8" y="1122"/>
                    <a:pt x="10" y="1093"/>
                  </a:cubicBezTo>
                  <a:cubicBezTo>
                    <a:pt x="15" y="1041"/>
                    <a:pt x="20" y="990"/>
                    <a:pt x="25" y="938"/>
                  </a:cubicBezTo>
                  <a:cubicBezTo>
                    <a:pt x="28" y="912"/>
                    <a:pt x="31" y="886"/>
                    <a:pt x="33" y="859"/>
                  </a:cubicBezTo>
                  <a:cubicBezTo>
                    <a:pt x="34" y="839"/>
                    <a:pt x="48" y="832"/>
                    <a:pt x="64" y="828"/>
                  </a:cubicBezTo>
                  <a:cubicBezTo>
                    <a:pt x="90" y="821"/>
                    <a:pt x="118" y="816"/>
                    <a:pt x="139" y="796"/>
                  </a:cubicBezTo>
                  <a:cubicBezTo>
                    <a:pt x="145" y="791"/>
                    <a:pt x="155" y="788"/>
                    <a:pt x="163" y="787"/>
                  </a:cubicBezTo>
                  <a:cubicBezTo>
                    <a:pt x="200" y="782"/>
                    <a:pt x="224" y="754"/>
                    <a:pt x="252" y="734"/>
                  </a:cubicBezTo>
                  <a:cubicBezTo>
                    <a:pt x="320" y="687"/>
                    <a:pt x="319" y="579"/>
                    <a:pt x="249" y="537"/>
                  </a:cubicBezTo>
                  <a:cubicBezTo>
                    <a:pt x="237" y="530"/>
                    <a:pt x="219" y="531"/>
                    <a:pt x="205" y="535"/>
                  </a:cubicBezTo>
                  <a:cubicBezTo>
                    <a:pt x="169" y="544"/>
                    <a:pt x="134" y="558"/>
                    <a:pt x="98" y="569"/>
                  </a:cubicBezTo>
                  <a:cubicBezTo>
                    <a:pt x="69" y="578"/>
                    <a:pt x="64" y="573"/>
                    <a:pt x="64" y="544"/>
                  </a:cubicBezTo>
                  <a:cubicBezTo>
                    <a:pt x="63" y="508"/>
                    <a:pt x="61" y="472"/>
                    <a:pt x="63" y="436"/>
                  </a:cubicBezTo>
                  <a:cubicBezTo>
                    <a:pt x="65" y="397"/>
                    <a:pt x="71" y="358"/>
                    <a:pt x="75" y="320"/>
                  </a:cubicBezTo>
                  <a:cubicBezTo>
                    <a:pt x="78" y="292"/>
                    <a:pt x="80" y="265"/>
                    <a:pt x="83" y="237"/>
                  </a:cubicBezTo>
                  <a:cubicBezTo>
                    <a:pt x="86" y="214"/>
                    <a:pt x="90" y="191"/>
                    <a:pt x="94" y="167"/>
                  </a:cubicBezTo>
                  <a:cubicBezTo>
                    <a:pt x="95" y="161"/>
                    <a:pt x="97" y="154"/>
                    <a:pt x="97" y="148"/>
                  </a:cubicBezTo>
                  <a:cubicBezTo>
                    <a:pt x="92" y="102"/>
                    <a:pt x="114" y="61"/>
                    <a:pt x="119" y="17"/>
                  </a:cubicBezTo>
                  <a:cubicBezTo>
                    <a:pt x="121" y="0"/>
                    <a:pt x="136" y="2"/>
                    <a:pt x="147" y="2"/>
                  </a:cubicBezTo>
                  <a:cubicBezTo>
                    <a:pt x="184" y="1"/>
                    <a:pt x="220" y="2"/>
                    <a:pt x="257" y="2"/>
                  </a:cubicBezTo>
                  <a:cubicBezTo>
                    <a:pt x="257" y="2"/>
                    <a:pt x="257" y="2"/>
                    <a:pt x="25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14"/>
            <p:cNvSpPr>
              <a:spLocks/>
            </p:cNvSpPr>
            <p:nvPr/>
          </p:nvSpPr>
          <p:spPr bwMode="auto">
            <a:xfrm>
              <a:off x="6151563" y="2689225"/>
              <a:ext cx="1347788" cy="725487"/>
            </a:xfrm>
            <a:custGeom>
              <a:avLst/>
              <a:gdLst>
                <a:gd name="T0" fmla="*/ 883 w 995"/>
                <a:gd name="T1" fmla="*/ 74 h 534"/>
                <a:gd name="T2" fmla="*/ 916 w 995"/>
                <a:gd name="T3" fmla="*/ 147 h 534"/>
                <a:gd name="T4" fmla="*/ 971 w 995"/>
                <a:gd name="T5" fmla="*/ 208 h 534"/>
                <a:gd name="T6" fmla="*/ 963 w 995"/>
                <a:gd name="T7" fmla="*/ 255 h 534"/>
                <a:gd name="T8" fmla="*/ 785 w 995"/>
                <a:gd name="T9" fmla="*/ 327 h 534"/>
                <a:gd name="T10" fmla="*/ 655 w 995"/>
                <a:gd name="T11" fmla="*/ 367 h 534"/>
                <a:gd name="T12" fmla="*/ 465 w 995"/>
                <a:gd name="T13" fmla="*/ 426 h 534"/>
                <a:gd name="T14" fmla="*/ 344 w 995"/>
                <a:gd name="T15" fmla="*/ 461 h 534"/>
                <a:gd name="T16" fmla="*/ 240 w 995"/>
                <a:gd name="T17" fmla="*/ 496 h 534"/>
                <a:gd name="T18" fmla="*/ 134 w 995"/>
                <a:gd name="T19" fmla="*/ 525 h 534"/>
                <a:gd name="T20" fmla="*/ 87 w 995"/>
                <a:gd name="T21" fmla="*/ 534 h 534"/>
                <a:gd name="T22" fmla="*/ 66 w 995"/>
                <a:gd name="T23" fmla="*/ 523 h 534"/>
                <a:gd name="T24" fmla="*/ 39 w 995"/>
                <a:gd name="T25" fmla="*/ 471 h 534"/>
                <a:gd name="T26" fmla="*/ 8 w 995"/>
                <a:gd name="T27" fmla="*/ 395 h 534"/>
                <a:gd name="T28" fmla="*/ 29 w 995"/>
                <a:gd name="T29" fmla="*/ 352 h 534"/>
                <a:gd name="T30" fmla="*/ 143 w 995"/>
                <a:gd name="T31" fmla="*/ 314 h 534"/>
                <a:gd name="T32" fmla="*/ 340 w 995"/>
                <a:gd name="T33" fmla="*/ 238 h 534"/>
                <a:gd name="T34" fmla="*/ 447 w 995"/>
                <a:gd name="T35" fmla="*/ 193 h 534"/>
                <a:gd name="T36" fmla="*/ 606 w 995"/>
                <a:gd name="T37" fmla="*/ 115 h 534"/>
                <a:gd name="T38" fmla="*/ 723 w 995"/>
                <a:gd name="T39" fmla="*/ 59 h 534"/>
                <a:gd name="T40" fmla="*/ 841 w 995"/>
                <a:gd name="T41" fmla="*/ 2 h 534"/>
                <a:gd name="T42" fmla="*/ 864 w 995"/>
                <a:gd name="T43" fmla="*/ 11 h 534"/>
                <a:gd name="T44" fmla="*/ 889 w 995"/>
                <a:gd name="T45" fmla="*/ 72 h 534"/>
                <a:gd name="T46" fmla="*/ 883 w 995"/>
                <a:gd name="T47" fmla="*/ 7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5" h="534">
                  <a:moveTo>
                    <a:pt x="883" y="74"/>
                  </a:moveTo>
                  <a:cubicBezTo>
                    <a:pt x="884" y="103"/>
                    <a:pt x="901" y="125"/>
                    <a:pt x="916" y="147"/>
                  </a:cubicBezTo>
                  <a:cubicBezTo>
                    <a:pt x="932" y="169"/>
                    <a:pt x="952" y="188"/>
                    <a:pt x="971" y="208"/>
                  </a:cubicBezTo>
                  <a:cubicBezTo>
                    <a:pt x="995" y="232"/>
                    <a:pt x="994" y="242"/>
                    <a:pt x="963" y="255"/>
                  </a:cubicBezTo>
                  <a:cubicBezTo>
                    <a:pt x="904" y="280"/>
                    <a:pt x="845" y="305"/>
                    <a:pt x="785" y="327"/>
                  </a:cubicBezTo>
                  <a:cubicBezTo>
                    <a:pt x="743" y="343"/>
                    <a:pt x="698" y="353"/>
                    <a:pt x="655" y="367"/>
                  </a:cubicBezTo>
                  <a:cubicBezTo>
                    <a:pt x="592" y="386"/>
                    <a:pt x="529" y="407"/>
                    <a:pt x="465" y="426"/>
                  </a:cubicBezTo>
                  <a:cubicBezTo>
                    <a:pt x="425" y="438"/>
                    <a:pt x="384" y="449"/>
                    <a:pt x="344" y="461"/>
                  </a:cubicBezTo>
                  <a:cubicBezTo>
                    <a:pt x="309" y="472"/>
                    <a:pt x="275" y="485"/>
                    <a:pt x="240" y="496"/>
                  </a:cubicBezTo>
                  <a:cubicBezTo>
                    <a:pt x="205" y="507"/>
                    <a:pt x="169" y="516"/>
                    <a:pt x="134" y="525"/>
                  </a:cubicBezTo>
                  <a:cubicBezTo>
                    <a:pt x="118" y="529"/>
                    <a:pt x="103" y="533"/>
                    <a:pt x="87" y="534"/>
                  </a:cubicBezTo>
                  <a:cubicBezTo>
                    <a:pt x="80" y="534"/>
                    <a:pt x="70" y="529"/>
                    <a:pt x="66" y="523"/>
                  </a:cubicBezTo>
                  <a:cubicBezTo>
                    <a:pt x="55" y="506"/>
                    <a:pt x="47" y="489"/>
                    <a:pt x="39" y="471"/>
                  </a:cubicBezTo>
                  <a:cubicBezTo>
                    <a:pt x="28" y="446"/>
                    <a:pt x="18" y="421"/>
                    <a:pt x="8" y="395"/>
                  </a:cubicBezTo>
                  <a:cubicBezTo>
                    <a:pt x="0" y="376"/>
                    <a:pt x="9" y="359"/>
                    <a:pt x="29" y="352"/>
                  </a:cubicBezTo>
                  <a:cubicBezTo>
                    <a:pt x="67" y="340"/>
                    <a:pt x="106" y="328"/>
                    <a:pt x="143" y="314"/>
                  </a:cubicBezTo>
                  <a:cubicBezTo>
                    <a:pt x="209" y="290"/>
                    <a:pt x="275" y="264"/>
                    <a:pt x="340" y="238"/>
                  </a:cubicBezTo>
                  <a:cubicBezTo>
                    <a:pt x="376" y="223"/>
                    <a:pt x="412" y="209"/>
                    <a:pt x="447" y="193"/>
                  </a:cubicBezTo>
                  <a:cubicBezTo>
                    <a:pt x="500" y="168"/>
                    <a:pt x="553" y="141"/>
                    <a:pt x="606" y="115"/>
                  </a:cubicBezTo>
                  <a:cubicBezTo>
                    <a:pt x="645" y="96"/>
                    <a:pt x="684" y="77"/>
                    <a:pt x="723" y="59"/>
                  </a:cubicBezTo>
                  <a:cubicBezTo>
                    <a:pt x="762" y="39"/>
                    <a:pt x="801" y="20"/>
                    <a:pt x="841" y="2"/>
                  </a:cubicBezTo>
                  <a:cubicBezTo>
                    <a:pt x="847" y="0"/>
                    <a:pt x="861" y="5"/>
                    <a:pt x="864" y="11"/>
                  </a:cubicBezTo>
                  <a:cubicBezTo>
                    <a:pt x="874" y="30"/>
                    <a:pt x="881" y="51"/>
                    <a:pt x="889" y="72"/>
                  </a:cubicBezTo>
                  <a:cubicBezTo>
                    <a:pt x="887" y="73"/>
                    <a:pt x="885" y="74"/>
                    <a:pt x="8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15"/>
            <p:cNvSpPr>
              <a:spLocks/>
            </p:cNvSpPr>
            <p:nvPr/>
          </p:nvSpPr>
          <p:spPr bwMode="auto">
            <a:xfrm>
              <a:off x="7759701" y="1730375"/>
              <a:ext cx="1433513" cy="1714500"/>
            </a:xfrm>
            <a:custGeom>
              <a:avLst/>
              <a:gdLst>
                <a:gd name="T0" fmla="*/ 0 w 1057"/>
                <a:gd name="T1" fmla="*/ 1158 h 1265"/>
                <a:gd name="T2" fmla="*/ 21 w 1057"/>
                <a:gd name="T3" fmla="*/ 1156 h 1265"/>
                <a:gd name="T4" fmla="*/ 119 w 1057"/>
                <a:gd name="T5" fmla="*/ 1160 h 1265"/>
                <a:gd name="T6" fmla="*/ 404 w 1057"/>
                <a:gd name="T7" fmla="*/ 1175 h 1265"/>
                <a:gd name="T8" fmla="*/ 592 w 1057"/>
                <a:gd name="T9" fmla="*/ 1189 h 1265"/>
                <a:gd name="T10" fmla="*/ 671 w 1057"/>
                <a:gd name="T11" fmla="*/ 1195 h 1265"/>
                <a:gd name="T12" fmla="*/ 773 w 1057"/>
                <a:gd name="T13" fmla="*/ 1196 h 1265"/>
                <a:gd name="T14" fmla="*/ 842 w 1057"/>
                <a:gd name="T15" fmla="*/ 1149 h 1265"/>
                <a:gd name="T16" fmla="*/ 864 w 1057"/>
                <a:gd name="T17" fmla="*/ 1019 h 1265"/>
                <a:gd name="T18" fmla="*/ 877 w 1057"/>
                <a:gd name="T19" fmla="*/ 934 h 1265"/>
                <a:gd name="T20" fmla="*/ 879 w 1057"/>
                <a:gd name="T21" fmla="*/ 922 h 1265"/>
                <a:gd name="T22" fmla="*/ 894 w 1057"/>
                <a:gd name="T23" fmla="*/ 736 h 1265"/>
                <a:gd name="T24" fmla="*/ 907 w 1057"/>
                <a:gd name="T25" fmla="*/ 612 h 1265"/>
                <a:gd name="T26" fmla="*/ 915 w 1057"/>
                <a:gd name="T27" fmla="*/ 589 h 1265"/>
                <a:gd name="T28" fmla="*/ 927 w 1057"/>
                <a:gd name="T29" fmla="*/ 509 h 1265"/>
                <a:gd name="T30" fmla="*/ 945 w 1057"/>
                <a:gd name="T31" fmla="*/ 394 h 1265"/>
                <a:gd name="T32" fmla="*/ 946 w 1057"/>
                <a:gd name="T33" fmla="*/ 373 h 1265"/>
                <a:gd name="T34" fmla="*/ 946 w 1057"/>
                <a:gd name="T35" fmla="*/ 359 h 1265"/>
                <a:gd name="T36" fmla="*/ 952 w 1057"/>
                <a:gd name="T37" fmla="*/ 299 h 1265"/>
                <a:gd name="T38" fmla="*/ 967 w 1057"/>
                <a:gd name="T39" fmla="*/ 207 h 1265"/>
                <a:gd name="T40" fmla="*/ 967 w 1057"/>
                <a:gd name="T41" fmla="*/ 174 h 1265"/>
                <a:gd name="T42" fmla="*/ 977 w 1057"/>
                <a:gd name="T43" fmla="*/ 77 h 1265"/>
                <a:gd name="T44" fmla="*/ 980 w 1057"/>
                <a:gd name="T45" fmla="*/ 66 h 1265"/>
                <a:gd name="T46" fmla="*/ 987 w 1057"/>
                <a:gd name="T47" fmla="*/ 0 h 1265"/>
                <a:gd name="T48" fmla="*/ 1001 w 1057"/>
                <a:gd name="T49" fmla="*/ 7 h 1265"/>
                <a:gd name="T50" fmla="*/ 1041 w 1057"/>
                <a:gd name="T51" fmla="*/ 43 h 1265"/>
                <a:gd name="T52" fmla="*/ 1055 w 1057"/>
                <a:gd name="T53" fmla="*/ 75 h 1265"/>
                <a:gd name="T54" fmla="*/ 1053 w 1057"/>
                <a:gd name="T55" fmla="*/ 140 h 1265"/>
                <a:gd name="T56" fmla="*/ 1055 w 1057"/>
                <a:gd name="T57" fmla="*/ 174 h 1265"/>
                <a:gd name="T58" fmla="*/ 1043 w 1057"/>
                <a:gd name="T59" fmla="*/ 348 h 1265"/>
                <a:gd name="T60" fmla="*/ 1032 w 1057"/>
                <a:gd name="T61" fmla="*/ 417 h 1265"/>
                <a:gd name="T62" fmla="*/ 1031 w 1057"/>
                <a:gd name="T63" fmla="*/ 446 h 1265"/>
                <a:gd name="T64" fmla="*/ 1017 w 1057"/>
                <a:gd name="T65" fmla="*/ 553 h 1265"/>
                <a:gd name="T66" fmla="*/ 1016 w 1057"/>
                <a:gd name="T67" fmla="*/ 559 h 1265"/>
                <a:gd name="T68" fmla="*/ 996 w 1057"/>
                <a:gd name="T69" fmla="*/ 704 h 1265"/>
                <a:gd name="T70" fmla="*/ 989 w 1057"/>
                <a:gd name="T71" fmla="*/ 788 h 1265"/>
                <a:gd name="T72" fmla="*/ 966 w 1057"/>
                <a:gd name="T73" fmla="*/ 939 h 1265"/>
                <a:gd name="T74" fmla="*/ 959 w 1057"/>
                <a:gd name="T75" fmla="*/ 990 h 1265"/>
                <a:gd name="T76" fmla="*/ 943 w 1057"/>
                <a:gd name="T77" fmla="*/ 1081 h 1265"/>
                <a:gd name="T78" fmla="*/ 915 w 1057"/>
                <a:gd name="T79" fmla="*/ 1236 h 1265"/>
                <a:gd name="T80" fmla="*/ 886 w 1057"/>
                <a:gd name="T81" fmla="*/ 1262 h 1265"/>
                <a:gd name="T82" fmla="*/ 799 w 1057"/>
                <a:gd name="T83" fmla="*/ 1264 h 1265"/>
                <a:gd name="T84" fmla="*/ 669 w 1057"/>
                <a:gd name="T85" fmla="*/ 1258 h 1265"/>
                <a:gd name="T86" fmla="*/ 500 w 1057"/>
                <a:gd name="T87" fmla="*/ 1257 h 1265"/>
                <a:gd name="T88" fmla="*/ 310 w 1057"/>
                <a:gd name="T89" fmla="*/ 1244 h 1265"/>
                <a:gd name="T90" fmla="*/ 213 w 1057"/>
                <a:gd name="T91" fmla="*/ 1237 h 1265"/>
                <a:gd name="T92" fmla="*/ 168 w 1057"/>
                <a:gd name="T93" fmla="*/ 1231 h 1265"/>
                <a:gd name="T94" fmla="*/ 102 w 1057"/>
                <a:gd name="T95" fmla="*/ 1229 h 1265"/>
                <a:gd name="T96" fmla="*/ 2 w 1057"/>
                <a:gd name="T97" fmla="*/ 1170 h 1265"/>
                <a:gd name="T98" fmla="*/ 0 w 1057"/>
                <a:gd name="T99" fmla="*/ 115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7" h="1265">
                  <a:moveTo>
                    <a:pt x="0" y="1158"/>
                  </a:moveTo>
                  <a:cubicBezTo>
                    <a:pt x="9" y="1157"/>
                    <a:pt x="15" y="1156"/>
                    <a:pt x="21" y="1156"/>
                  </a:cubicBezTo>
                  <a:cubicBezTo>
                    <a:pt x="54" y="1157"/>
                    <a:pt x="87" y="1158"/>
                    <a:pt x="119" y="1160"/>
                  </a:cubicBezTo>
                  <a:cubicBezTo>
                    <a:pt x="214" y="1165"/>
                    <a:pt x="309" y="1169"/>
                    <a:pt x="404" y="1175"/>
                  </a:cubicBezTo>
                  <a:cubicBezTo>
                    <a:pt x="466" y="1179"/>
                    <a:pt x="529" y="1184"/>
                    <a:pt x="592" y="1189"/>
                  </a:cubicBezTo>
                  <a:cubicBezTo>
                    <a:pt x="618" y="1191"/>
                    <a:pt x="644" y="1194"/>
                    <a:pt x="671" y="1195"/>
                  </a:cubicBezTo>
                  <a:cubicBezTo>
                    <a:pt x="705" y="1196"/>
                    <a:pt x="739" y="1195"/>
                    <a:pt x="773" y="1196"/>
                  </a:cubicBezTo>
                  <a:cubicBezTo>
                    <a:pt x="811" y="1197"/>
                    <a:pt x="833" y="1186"/>
                    <a:pt x="842" y="1149"/>
                  </a:cubicBezTo>
                  <a:cubicBezTo>
                    <a:pt x="852" y="1106"/>
                    <a:pt x="857" y="1062"/>
                    <a:pt x="864" y="1019"/>
                  </a:cubicBezTo>
                  <a:cubicBezTo>
                    <a:pt x="868" y="990"/>
                    <a:pt x="873" y="962"/>
                    <a:pt x="877" y="934"/>
                  </a:cubicBezTo>
                  <a:cubicBezTo>
                    <a:pt x="878" y="930"/>
                    <a:pt x="879" y="926"/>
                    <a:pt x="879" y="922"/>
                  </a:cubicBezTo>
                  <a:cubicBezTo>
                    <a:pt x="884" y="860"/>
                    <a:pt x="889" y="798"/>
                    <a:pt x="894" y="736"/>
                  </a:cubicBezTo>
                  <a:cubicBezTo>
                    <a:pt x="898" y="694"/>
                    <a:pt x="902" y="653"/>
                    <a:pt x="907" y="612"/>
                  </a:cubicBezTo>
                  <a:cubicBezTo>
                    <a:pt x="908" y="604"/>
                    <a:pt x="913" y="597"/>
                    <a:pt x="915" y="589"/>
                  </a:cubicBezTo>
                  <a:cubicBezTo>
                    <a:pt x="919" y="563"/>
                    <a:pt x="923" y="536"/>
                    <a:pt x="927" y="509"/>
                  </a:cubicBezTo>
                  <a:cubicBezTo>
                    <a:pt x="933" y="471"/>
                    <a:pt x="939" y="433"/>
                    <a:pt x="945" y="394"/>
                  </a:cubicBezTo>
                  <a:cubicBezTo>
                    <a:pt x="946" y="387"/>
                    <a:pt x="946" y="380"/>
                    <a:pt x="946" y="373"/>
                  </a:cubicBezTo>
                  <a:cubicBezTo>
                    <a:pt x="946" y="368"/>
                    <a:pt x="944" y="362"/>
                    <a:pt x="946" y="359"/>
                  </a:cubicBezTo>
                  <a:cubicBezTo>
                    <a:pt x="961" y="339"/>
                    <a:pt x="944" y="314"/>
                    <a:pt x="952" y="299"/>
                  </a:cubicBezTo>
                  <a:cubicBezTo>
                    <a:pt x="968" y="269"/>
                    <a:pt x="960" y="237"/>
                    <a:pt x="967" y="207"/>
                  </a:cubicBezTo>
                  <a:cubicBezTo>
                    <a:pt x="969" y="196"/>
                    <a:pt x="969" y="184"/>
                    <a:pt x="967" y="174"/>
                  </a:cubicBezTo>
                  <a:cubicBezTo>
                    <a:pt x="961" y="140"/>
                    <a:pt x="960" y="108"/>
                    <a:pt x="977" y="77"/>
                  </a:cubicBezTo>
                  <a:cubicBezTo>
                    <a:pt x="979" y="74"/>
                    <a:pt x="979" y="70"/>
                    <a:pt x="980" y="66"/>
                  </a:cubicBezTo>
                  <a:cubicBezTo>
                    <a:pt x="982" y="45"/>
                    <a:pt x="984" y="24"/>
                    <a:pt x="987" y="0"/>
                  </a:cubicBezTo>
                  <a:cubicBezTo>
                    <a:pt x="994" y="3"/>
                    <a:pt x="998" y="4"/>
                    <a:pt x="1001" y="7"/>
                  </a:cubicBezTo>
                  <a:cubicBezTo>
                    <a:pt x="1015" y="19"/>
                    <a:pt x="1029" y="30"/>
                    <a:pt x="1041" y="43"/>
                  </a:cubicBezTo>
                  <a:cubicBezTo>
                    <a:pt x="1048" y="52"/>
                    <a:pt x="1054" y="64"/>
                    <a:pt x="1055" y="75"/>
                  </a:cubicBezTo>
                  <a:cubicBezTo>
                    <a:pt x="1057" y="97"/>
                    <a:pt x="1054" y="119"/>
                    <a:pt x="1053" y="140"/>
                  </a:cubicBezTo>
                  <a:cubicBezTo>
                    <a:pt x="1053" y="152"/>
                    <a:pt x="1055" y="163"/>
                    <a:pt x="1055" y="174"/>
                  </a:cubicBezTo>
                  <a:cubicBezTo>
                    <a:pt x="1051" y="232"/>
                    <a:pt x="1048" y="290"/>
                    <a:pt x="1043" y="348"/>
                  </a:cubicBezTo>
                  <a:cubicBezTo>
                    <a:pt x="1041" y="371"/>
                    <a:pt x="1035" y="394"/>
                    <a:pt x="1032" y="417"/>
                  </a:cubicBezTo>
                  <a:cubicBezTo>
                    <a:pt x="1030" y="426"/>
                    <a:pt x="1032" y="436"/>
                    <a:pt x="1031" y="446"/>
                  </a:cubicBezTo>
                  <a:cubicBezTo>
                    <a:pt x="1027" y="482"/>
                    <a:pt x="1021" y="518"/>
                    <a:pt x="1017" y="553"/>
                  </a:cubicBezTo>
                  <a:cubicBezTo>
                    <a:pt x="1016" y="555"/>
                    <a:pt x="1016" y="557"/>
                    <a:pt x="1016" y="559"/>
                  </a:cubicBezTo>
                  <a:cubicBezTo>
                    <a:pt x="1009" y="608"/>
                    <a:pt x="1002" y="656"/>
                    <a:pt x="996" y="704"/>
                  </a:cubicBezTo>
                  <a:cubicBezTo>
                    <a:pt x="992" y="732"/>
                    <a:pt x="992" y="761"/>
                    <a:pt x="989" y="788"/>
                  </a:cubicBezTo>
                  <a:cubicBezTo>
                    <a:pt x="982" y="839"/>
                    <a:pt x="974" y="889"/>
                    <a:pt x="966" y="939"/>
                  </a:cubicBezTo>
                  <a:cubicBezTo>
                    <a:pt x="964" y="956"/>
                    <a:pt x="962" y="973"/>
                    <a:pt x="959" y="990"/>
                  </a:cubicBezTo>
                  <a:cubicBezTo>
                    <a:pt x="954" y="1020"/>
                    <a:pt x="952" y="1052"/>
                    <a:pt x="943" y="1081"/>
                  </a:cubicBezTo>
                  <a:cubicBezTo>
                    <a:pt x="927" y="1132"/>
                    <a:pt x="921" y="1184"/>
                    <a:pt x="915" y="1236"/>
                  </a:cubicBezTo>
                  <a:cubicBezTo>
                    <a:pt x="913" y="1253"/>
                    <a:pt x="901" y="1261"/>
                    <a:pt x="886" y="1262"/>
                  </a:cubicBezTo>
                  <a:cubicBezTo>
                    <a:pt x="857" y="1264"/>
                    <a:pt x="828" y="1265"/>
                    <a:pt x="799" y="1264"/>
                  </a:cubicBezTo>
                  <a:cubicBezTo>
                    <a:pt x="756" y="1263"/>
                    <a:pt x="713" y="1259"/>
                    <a:pt x="669" y="1258"/>
                  </a:cubicBezTo>
                  <a:cubicBezTo>
                    <a:pt x="613" y="1257"/>
                    <a:pt x="556" y="1260"/>
                    <a:pt x="500" y="1257"/>
                  </a:cubicBezTo>
                  <a:cubicBezTo>
                    <a:pt x="436" y="1255"/>
                    <a:pt x="373" y="1248"/>
                    <a:pt x="310" y="1244"/>
                  </a:cubicBezTo>
                  <a:cubicBezTo>
                    <a:pt x="278" y="1241"/>
                    <a:pt x="245" y="1240"/>
                    <a:pt x="213" y="1237"/>
                  </a:cubicBezTo>
                  <a:cubicBezTo>
                    <a:pt x="198" y="1236"/>
                    <a:pt x="183" y="1232"/>
                    <a:pt x="168" y="1231"/>
                  </a:cubicBezTo>
                  <a:cubicBezTo>
                    <a:pt x="146" y="1230"/>
                    <a:pt x="124" y="1229"/>
                    <a:pt x="102" y="1229"/>
                  </a:cubicBezTo>
                  <a:cubicBezTo>
                    <a:pt x="57" y="1230"/>
                    <a:pt x="27" y="1206"/>
                    <a:pt x="2" y="1170"/>
                  </a:cubicBezTo>
                  <a:cubicBezTo>
                    <a:pt x="1" y="1168"/>
                    <a:pt x="1" y="1164"/>
                    <a:pt x="0" y="1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16"/>
            <p:cNvSpPr>
              <a:spLocks/>
            </p:cNvSpPr>
            <p:nvPr/>
          </p:nvSpPr>
          <p:spPr bwMode="auto">
            <a:xfrm>
              <a:off x="4095751" y="3716338"/>
              <a:ext cx="795338" cy="871537"/>
            </a:xfrm>
            <a:custGeom>
              <a:avLst/>
              <a:gdLst>
                <a:gd name="T0" fmla="*/ 585 w 586"/>
                <a:gd name="T1" fmla="*/ 81 h 643"/>
                <a:gd name="T2" fmla="*/ 577 w 586"/>
                <a:gd name="T3" fmla="*/ 238 h 643"/>
                <a:gd name="T4" fmla="*/ 538 w 586"/>
                <a:gd name="T5" fmla="*/ 310 h 643"/>
                <a:gd name="T6" fmla="*/ 413 w 586"/>
                <a:gd name="T7" fmla="*/ 440 h 643"/>
                <a:gd name="T8" fmla="*/ 371 w 586"/>
                <a:gd name="T9" fmla="*/ 482 h 643"/>
                <a:gd name="T10" fmla="*/ 294 w 586"/>
                <a:gd name="T11" fmla="*/ 569 h 643"/>
                <a:gd name="T12" fmla="*/ 292 w 586"/>
                <a:gd name="T13" fmla="*/ 573 h 643"/>
                <a:gd name="T14" fmla="*/ 236 w 586"/>
                <a:gd name="T15" fmla="*/ 631 h 643"/>
                <a:gd name="T16" fmla="*/ 200 w 586"/>
                <a:gd name="T17" fmla="*/ 635 h 643"/>
                <a:gd name="T18" fmla="*/ 120 w 586"/>
                <a:gd name="T19" fmla="*/ 580 h 643"/>
                <a:gd name="T20" fmla="*/ 42 w 586"/>
                <a:gd name="T21" fmla="*/ 537 h 643"/>
                <a:gd name="T22" fmla="*/ 18 w 586"/>
                <a:gd name="T23" fmla="*/ 522 h 643"/>
                <a:gd name="T24" fmla="*/ 15 w 586"/>
                <a:gd name="T25" fmla="*/ 482 h 643"/>
                <a:gd name="T26" fmla="*/ 103 w 586"/>
                <a:gd name="T27" fmla="*/ 405 h 643"/>
                <a:gd name="T28" fmla="*/ 139 w 586"/>
                <a:gd name="T29" fmla="*/ 369 h 643"/>
                <a:gd name="T30" fmla="*/ 273 w 586"/>
                <a:gd name="T31" fmla="*/ 256 h 643"/>
                <a:gd name="T32" fmla="*/ 373 w 586"/>
                <a:gd name="T33" fmla="*/ 172 h 643"/>
                <a:gd name="T34" fmla="*/ 439 w 586"/>
                <a:gd name="T35" fmla="*/ 113 h 643"/>
                <a:gd name="T36" fmla="*/ 523 w 586"/>
                <a:gd name="T37" fmla="*/ 37 h 643"/>
                <a:gd name="T38" fmla="*/ 554 w 586"/>
                <a:gd name="T39" fmla="*/ 10 h 643"/>
                <a:gd name="T40" fmla="*/ 576 w 586"/>
                <a:gd name="T41" fmla="*/ 3 h 643"/>
                <a:gd name="T42" fmla="*/ 585 w 586"/>
                <a:gd name="T43" fmla="*/ 25 h 643"/>
                <a:gd name="T44" fmla="*/ 583 w 586"/>
                <a:gd name="T45" fmla="*/ 80 h 643"/>
                <a:gd name="T46" fmla="*/ 585 w 586"/>
                <a:gd name="T47" fmla="*/ 81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6" h="643">
                  <a:moveTo>
                    <a:pt x="585" y="81"/>
                  </a:moveTo>
                  <a:cubicBezTo>
                    <a:pt x="582" y="133"/>
                    <a:pt x="580" y="185"/>
                    <a:pt x="577" y="238"/>
                  </a:cubicBezTo>
                  <a:cubicBezTo>
                    <a:pt x="575" y="268"/>
                    <a:pt x="561" y="290"/>
                    <a:pt x="538" y="310"/>
                  </a:cubicBezTo>
                  <a:cubicBezTo>
                    <a:pt x="492" y="349"/>
                    <a:pt x="449" y="391"/>
                    <a:pt x="413" y="440"/>
                  </a:cubicBezTo>
                  <a:cubicBezTo>
                    <a:pt x="402" y="456"/>
                    <a:pt x="384" y="467"/>
                    <a:pt x="371" y="482"/>
                  </a:cubicBezTo>
                  <a:cubicBezTo>
                    <a:pt x="345" y="510"/>
                    <a:pt x="319" y="540"/>
                    <a:pt x="294" y="569"/>
                  </a:cubicBezTo>
                  <a:cubicBezTo>
                    <a:pt x="293" y="570"/>
                    <a:pt x="293" y="572"/>
                    <a:pt x="292" y="573"/>
                  </a:cubicBezTo>
                  <a:cubicBezTo>
                    <a:pt x="273" y="592"/>
                    <a:pt x="255" y="612"/>
                    <a:pt x="236" y="631"/>
                  </a:cubicBezTo>
                  <a:cubicBezTo>
                    <a:pt x="226" y="643"/>
                    <a:pt x="213" y="643"/>
                    <a:pt x="200" y="635"/>
                  </a:cubicBezTo>
                  <a:cubicBezTo>
                    <a:pt x="173" y="617"/>
                    <a:pt x="147" y="597"/>
                    <a:pt x="120" y="580"/>
                  </a:cubicBezTo>
                  <a:cubicBezTo>
                    <a:pt x="95" y="564"/>
                    <a:pt x="68" y="552"/>
                    <a:pt x="42" y="537"/>
                  </a:cubicBezTo>
                  <a:cubicBezTo>
                    <a:pt x="34" y="533"/>
                    <a:pt x="26" y="528"/>
                    <a:pt x="18" y="522"/>
                  </a:cubicBezTo>
                  <a:cubicBezTo>
                    <a:pt x="2" y="508"/>
                    <a:pt x="0" y="497"/>
                    <a:pt x="15" y="482"/>
                  </a:cubicBezTo>
                  <a:cubicBezTo>
                    <a:pt x="43" y="455"/>
                    <a:pt x="74" y="431"/>
                    <a:pt x="103" y="405"/>
                  </a:cubicBezTo>
                  <a:cubicBezTo>
                    <a:pt x="115" y="394"/>
                    <a:pt x="126" y="380"/>
                    <a:pt x="139" y="369"/>
                  </a:cubicBezTo>
                  <a:cubicBezTo>
                    <a:pt x="183" y="331"/>
                    <a:pt x="228" y="294"/>
                    <a:pt x="273" y="256"/>
                  </a:cubicBezTo>
                  <a:cubicBezTo>
                    <a:pt x="307" y="228"/>
                    <a:pt x="340" y="200"/>
                    <a:pt x="373" y="172"/>
                  </a:cubicBezTo>
                  <a:cubicBezTo>
                    <a:pt x="396" y="153"/>
                    <a:pt x="417" y="133"/>
                    <a:pt x="439" y="113"/>
                  </a:cubicBezTo>
                  <a:cubicBezTo>
                    <a:pt x="467" y="88"/>
                    <a:pt x="495" y="63"/>
                    <a:pt x="523" y="37"/>
                  </a:cubicBezTo>
                  <a:cubicBezTo>
                    <a:pt x="533" y="28"/>
                    <a:pt x="543" y="18"/>
                    <a:pt x="554" y="10"/>
                  </a:cubicBezTo>
                  <a:cubicBezTo>
                    <a:pt x="560" y="5"/>
                    <a:pt x="571" y="0"/>
                    <a:pt x="576" y="3"/>
                  </a:cubicBezTo>
                  <a:cubicBezTo>
                    <a:pt x="582" y="6"/>
                    <a:pt x="585" y="17"/>
                    <a:pt x="585" y="25"/>
                  </a:cubicBezTo>
                  <a:cubicBezTo>
                    <a:pt x="586" y="43"/>
                    <a:pt x="584" y="62"/>
                    <a:pt x="583" y="80"/>
                  </a:cubicBezTo>
                  <a:cubicBezTo>
                    <a:pt x="583" y="80"/>
                    <a:pt x="584" y="81"/>
                    <a:pt x="58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17"/>
            <p:cNvSpPr>
              <a:spLocks/>
            </p:cNvSpPr>
            <p:nvPr/>
          </p:nvSpPr>
          <p:spPr bwMode="auto">
            <a:xfrm>
              <a:off x="3660776" y="4478338"/>
              <a:ext cx="787400" cy="568325"/>
            </a:xfrm>
            <a:custGeom>
              <a:avLst/>
              <a:gdLst>
                <a:gd name="T0" fmla="*/ 520 w 582"/>
                <a:gd name="T1" fmla="*/ 358 h 419"/>
                <a:gd name="T2" fmla="*/ 492 w 582"/>
                <a:gd name="T3" fmla="*/ 339 h 419"/>
                <a:gd name="T4" fmla="*/ 402 w 582"/>
                <a:gd name="T5" fmla="*/ 262 h 419"/>
                <a:gd name="T6" fmla="*/ 322 w 582"/>
                <a:gd name="T7" fmla="*/ 295 h 419"/>
                <a:gd name="T8" fmla="*/ 290 w 582"/>
                <a:gd name="T9" fmla="*/ 383 h 419"/>
                <a:gd name="T10" fmla="*/ 211 w 582"/>
                <a:gd name="T11" fmla="*/ 417 h 419"/>
                <a:gd name="T12" fmla="*/ 116 w 582"/>
                <a:gd name="T13" fmla="*/ 392 h 419"/>
                <a:gd name="T14" fmla="*/ 103 w 582"/>
                <a:gd name="T15" fmla="*/ 387 h 419"/>
                <a:gd name="T16" fmla="*/ 14 w 582"/>
                <a:gd name="T17" fmla="*/ 280 h 419"/>
                <a:gd name="T18" fmla="*/ 1 w 582"/>
                <a:gd name="T19" fmla="*/ 224 h 419"/>
                <a:gd name="T20" fmla="*/ 8 w 582"/>
                <a:gd name="T21" fmla="*/ 196 h 419"/>
                <a:gd name="T22" fmla="*/ 77 w 582"/>
                <a:gd name="T23" fmla="*/ 97 h 419"/>
                <a:gd name="T24" fmla="*/ 100 w 582"/>
                <a:gd name="T25" fmla="*/ 82 h 419"/>
                <a:gd name="T26" fmla="*/ 161 w 582"/>
                <a:gd name="T27" fmla="*/ 35 h 419"/>
                <a:gd name="T28" fmla="*/ 290 w 582"/>
                <a:gd name="T29" fmla="*/ 20 h 419"/>
                <a:gd name="T30" fmla="*/ 339 w 582"/>
                <a:gd name="T31" fmla="*/ 47 h 419"/>
                <a:gd name="T32" fmla="*/ 450 w 582"/>
                <a:gd name="T33" fmla="*/ 112 h 419"/>
                <a:gd name="T34" fmla="*/ 573 w 582"/>
                <a:gd name="T35" fmla="*/ 292 h 419"/>
                <a:gd name="T36" fmla="*/ 520 w 582"/>
                <a:gd name="T37" fmla="*/ 35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419">
                  <a:moveTo>
                    <a:pt x="520" y="358"/>
                  </a:moveTo>
                  <a:cubicBezTo>
                    <a:pt x="511" y="352"/>
                    <a:pt x="499" y="347"/>
                    <a:pt x="492" y="339"/>
                  </a:cubicBezTo>
                  <a:cubicBezTo>
                    <a:pt x="465" y="309"/>
                    <a:pt x="439" y="281"/>
                    <a:pt x="402" y="262"/>
                  </a:cubicBezTo>
                  <a:cubicBezTo>
                    <a:pt x="367" y="244"/>
                    <a:pt x="334" y="257"/>
                    <a:pt x="322" y="295"/>
                  </a:cubicBezTo>
                  <a:cubicBezTo>
                    <a:pt x="313" y="325"/>
                    <a:pt x="302" y="354"/>
                    <a:pt x="290" y="383"/>
                  </a:cubicBezTo>
                  <a:cubicBezTo>
                    <a:pt x="280" y="406"/>
                    <a:pt x="236" y="419"/>
                    <a:pt x="211" y="417"/>
                  </a:cubicBezTo>
                  <a:cubicBezTo>
                    <a:pt x="177" y="414"/>
                    <a:pt x="147" y="404"/>
                    <a:pt x="116" y="392"/>
                  </a:cubicBezTo>
                  <a:cubicBezTo>
                    <a:pt x="112" y="390"/>
                    <a:pt x="106" y="390"/>
                    <a:pt x="103" y="387"/>
                  </a:cubicBezTo>
                  <a:cubicBezTo>
                    <a:pt x="73" y="352"/>
                    <a:pt x="32" y="326"/>
                    <a:pt x="14" y="280"/>
                  </a:cubicBezTo>
                  <a:cubicBezTo>
                    <a:pt x="8" y="263"/>
                    <a:pt x="4" y="243"/>
                    <a:pt x="1" y="224"/>
                  </a:cubicBezTo>
                  <a:cubicBezTo>
                    <a:pt x="0" y="215"/>
                    <a:pt x="3" y="204"/>
                    <a:pt x="8" y="196"/>
                  </a:cubicBezTo>
                  <a:cubicBezTo>
                    <a:pt x="30" y="162"/>
                    <a:pt x="53" y="129"/>
                    <a:pt x="77" y="97"/>
                  </a:cubicBezTo>
                  <a:cubicBezTo>
                    <a:pt x="82" y="90"/>
                    <a:pt x="92" y="87"/>
                    <a:pt x="100" y="82"/>
                  </a:cubicBezTo>
                  <a:cubicBezTo>
                    <a:pt x="120" y="66"/>
                    <a:pt x="141" y="51"/>
                    <a:pt x="161" y="35"/>
                  </a:cubicBezTo>
                  <a:cubicBezTo>
                    <a:pt x="201" y="1"/>
                    <a:pt x="245" y="0"/>
                    <a:pt x="290" y="20"/>
                  </a:cubicBezTo>
                  <a:cubicBezTo>
                    <a:pt x="307" y="27"/>
                    <a:pt x="323" y="38"/>
                    <a:pt x="339" y="47"/>
                  </a:cubicBezTo>
                  <a:cubicBezTo>
                    <a:pt x="376" y="69"/>
                    <a:pt x="412" y="93"/>
                    <a:pt x="450" y="112"/>
                  </a:cubicBezTo>
                  <a:cubicBezTo>
                    <a:pt x="526" y="149"/>
                    <a:pt x="547" y="222"/>
                    <a:pt x="573" y="292"/>
                  </a:cubicBezTo>
                  <a:cubicBezTo>
                    <a:pt x="582" y="317"/>
                    <a:pt x="555" y="358"/>
                    <a:pt x="520" y="3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18"/>
            <p:cNvSpPr>
              <a:spLocks/>
            </p:cNvSpPr>
            <p:nvPr/>
          </p:nvSpPr>
          <p:spPr bwMode="auto">
            <a:xfrm>
              <a:off x="7400926" y="2190750"/>
              <a:ext cx="601663" cy="750887"/>
            </a:xfrm>
            <a:custGeom>
              <a:avLst/>
              <a:gdLst>
                <a:gd name="T0" fmla="*/ 148 w 444"/>
                <a:gd name="T1" fmla="*/ 554 h 554"/>
                <a:gd name="T2" fmla="*/ 72 w 444"/>
                <a:gd name="T3" fmla="*/ 486 h 554"/>
                <a:gd name="T4" fmla="*/ 10 w 444"/>
                <a:gd name="T5" fmla="*/ 355 h 554"/>
                <a:gd name="T6" fmla="*/ 17 w 444"/>
                <a:gd name="T7" fmla="*/ 225 h 554"/>
                <a:gd name="T8" fmla="*/ 44 w 444"/>
                <a:gd name="T9" fmla="*/ 145 h 554"/>
                <a:gd name="T10" fmla="*/ 72 w 444"/>
                <a:gd name="T11" fmla="*/ 100 h 554"/>
                <a:gd name="T12" fmla="*/ 159 w 444"/>
                <a:gd name="T13" fmla="*/ 10 h 554"/>
                <a:gd name="T14" fmla="*/ 179 w 444"/>
                <a:gd name="T15" fmla="*/ 2 h 554"/>
                <a:gd name="T16" fmla="*/ 192 w 444"/>
                <a:gd name="T17" fmla="*/ 22 h 554"/>
                <a:gd name="T18" fmla="*/ 185 w 444"/>
                <a:gd name="T19" fmla="*/ 135 h 554"/>
                <a:gd name="T20" fmla="*/ 149 w 444"/>
                <a:gd name="T21" fmla="*/ 175 h 554"/>
                <a:gd name="T22" fmla="*/ 136 w 444"/>
                <a:gd name="T23" fmla="*/ 193 h 554"/>
                <a:gd name="T24" fmla="*/ 144 w 444"/>
                <a:gd name="T25" fmla="*/ 220 h 554"/>
                <a:gd name="T26" fmla="*/ 170 w 444"/>
                <a:gd name="T27" fmla="*/ 218 h 554"/>
                <a:gd name="T28" fmla="*/ 310 w 444"/>
                <a:gd name="T29" fmla="*/ 144 h 554"/>
                <a:gd name="T30" fmla="*/ 375 w 444"/>
                <a:gd name="T31" fmla="*/ 119 h 554"/>
                <a:gd name="T32" fmla="*/ 424 w 444"/>
                <a:gd name="T33" fmla="*/ 128 h 554"/>
                <a:gd name="T34" fmla="*/ 424 w 444"/>
                <a:gd name="T35" fmla="*/ 204 h 554"/>
                <a:gd name="T36" fmla="*/ 345 w 444"/>
                <a:gd name="T37" fmla="*/ 257 h 554"/>
                <a:gd name="T38" fmla="*/ 286 w 444"/>
                <a:gd name="T39" fmla="*/ 283 h 554"/>
                <a:gd name="T40" fmla="*/ 224 w 444"/>
                <a:gd name="T41" fmla="*/ 291 h 554"/>
                <a:gd name="T42" fmla="*/ 173 w 444"/>
                <a:gd name="T43" fmla="*/ 334 h 554"/>
                <a:gd name="T44" fmla="*/ 161 w 444"/>
                <a:gd name="T45" fmla="*/ 453 h 554"/>
                <a:gd name="T46" fmla="*/ 151 w 444"/>
                <a:gd name="T47" fmla="*/ 538 h 554"/>
                <a:gd name="T48" fmla="*/ 148 w 444"/>
                <a:gd name="T49" fmla="*/ 55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4" h="554">
                  <a:moveTo>
                    <a:pt x="148" y="554"/>
                  </a:moveTo>
                  <a:cubicBezTo>
                    <a:pt x="115" y="538"/>
                    <a:pt x="91" y="514"/>
                    <a:pt x="72" y="486"/>
                  </a:cubicBezTo>
                  <a:cubicBezTo>
                    <a:pt x="43" y="447"/>
                    <a:pt x="22" y="402"/>
                    <a:pt x="10" y="355"/>
                  </a:cubicBezTo>
                  <a:cubicBezTo>
                    <a:pt x="0" y="312"/>
                    <a:pt x="1" y="268"/>
                    <a:pt x="17" y="225"/>
                  </a:cubicBezTo>
                  <a:cubicBezTo>
                    <a:pt x="26" y="198"/>
                    <a:pt x="33" y="171"/>
                    <a:pt x="44" y="145"/>
                  </a:cubicBezTo>
                  <a:cubicBezTo>
                    <a:pt x="50" y="129"/>
                    <a:pt x="60" y="113"/>
                    <a:pt x="72" y="100"/>
                  </a:cubicBezTo>
                  <a:cubicBezTo>
                    <a:pt x="100" y="69"/>
                    <a:pt x="129" y="40"/>
                    <a:pt x="159" y="10"/>
                  </a:cubicBezTo>
                  <a:cubicBezTo>
                    <a:pt x="164" y="5"/>
                    <a:pt x="175" y="0"/>
                    <a:pt x="179" y="2"/>
                  </a:cubicBezTo>
                  <a:cubicBezTo>
                    <a:pt x="185" y="5"/>
                    <a:pt x="192" y="15"/>
                    <a:pt x="192" y="22"/>
                  </a:cubicBezTo>
                  <a:cubicBezTo>
                    <a:pt x="191" y="60"/>
                    <a:pt x="192" y="98"/>
                    <a:pt x="185" y="135"/>
                  </a:cubicBezTo>
                  <a:cubicBezTo>
                    <a:pt x="183" y="150"/>
                    <a:pt x="162" y="161"/>
                    <a:pt x="149" y="175"/>
                  </a:cubicBezTo>
                  <a:cubicBezTo>
                    <a:pt x="144" y="180"/>
                    <a:pt x="136" y="187"/>
                    <a:pt x="136" y="193"/>
                  </a:cubicBezTo>
                  <a:cubicBezTo>
                    <a:pt x="135" y="202"/>
                    <a:pt x="138" y="215"/>
                    <a:pt x="144" y="220"/>
                  </a:cubicBezTo>
                  <a:cubicBezTo>
                    <a:pt x="149" y="224"/>
                    <a:pt x="165" y="223"/>
                    <a:pt x="170" y="218"/>
                  </a:cubicBezTo>
                  <a:cubicBezTo>
                    <a:pt x="210" y="180"/>
                    <a:pt x="263" y="168"/>
                    <a:pt x="310" y="144"/>
                  </a:cubicBezTo>
                  <a:cubicBezTo>
                    <a:pt x="330" y="134"/>
                    <a:pt x="353" y="127"/>
                    <a:pt x="375" y="119"/>
                  </a:cubicBezTo>
                  <a:cubicBezTo>
                    <a:pt x="393" y="113"/>
                    <a:pt x="411" y="108"/>
                    <a:pt x="424" y="128"/>
                  </a:cubicBezTo>
                  <a:cubicBezTo>
                    <a:pt x="442" y="157"/>
                    <a:pt x="444" y="187"/>
                    <a:pt x="424" y="204"/>
                  </a:cubicBezTo>
                  <a:cubicBezTo>
                    <a:pt x="400" y="224"/>
                    <a:pt x="372" y="241"/>
                    <a:pt x="345" y="257"/>
                  </a:cubicBezTo>
                  <a:cubicBezTo>
                    <a:pt x="327" y="268"/>
                    <a:pt x="306" y="275"/>
                    <a:pt x="286" y="283"/>
                  </a:cubicBezTo>
                  <a:cubicBezTo>
                    <a:pt x="266" y="291"/>
                    <a:pt x="247" y="299"/>
                    <a:pt x="224" y="291"/>
                  </a:cubicBezTo>
                  <a:cubicBezTo>
                    <a:pt x="196" y="281"/>
                    <a:pt x="169" y="304"/>
                    <a:pt x="173" y="334"/>
                  </a:cubicBezTo>
                  <a:cubicBezTo>
                    <a:pt x="179" y="375"/>
                    <a:pt x="164" y="413"/>
                    <a:pt x="161" y="453"/>
                  </a:cubicBezTo>
                  <a:cubicBezTo>
                    <a:pt x="158" y="482"/>
                    <a:pt x="154" y="510"/>
                    <a:pt x="151" y="538"/>
                  </a:cubicBezTo>
                  <a:cubicBezTo>
                    <a:pt x="151" y="542"/>
                    <a:pt x="149" y="546"/>
                    <a:pt x="148" y="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19"/>
            <p:cNvSpPr>
              <a:spLocks/>
            </p:cNvSpPr>
            <p:nvPr/>
          </p:nvSpPr>
          <p:spPr bwMode="auto">
            <a:xfrm>
              <a:off x="6330951" y="5657850"/>
              <a:ext cx="801688" cy="282575"/>
            </a:xfrm>
            <a:custGeom>
              <a:avLst/>
              <a:gdLst>
                <a:gd name="T0" fmla="*/ 229 w 591"/>
                <a:gd name="T1" fmla="*/ 3 h 208"/>
                <a:gd name="T2" fmla="*/ 364 w 591"/>
                <a:gd name="T3" fmla="*/ 2 h 208"/>
                <a:gd name="T4" fmla="*/ 510 w 591"/>
                <a:gd name="T5" fmla="*/ 28 h 208"/>
                <a:gd name="T6" fmla="*/ 576 w 591"/>
                <a:gd name="T7" fmla="*/ 75 h 208"/>
                <a:gd name="T8" fmla="*/ 552 w 591"/>
                <a:gd name="T9" fmla="*/ 148 h 208"/>
                <a:gd name="T10" fmla="*/ 457 w 591"/>
                <a:gd name="T11" fmla="*/ 182 h 208"/>
                <a:gd name="T12" fmla="*/ 305 w 591"/>
                <a:gd name="T13" fmla="*/ 208 h 208"/>
                <a:gd name="T14" fmla="*/ 203 w 591"/>
                <a:gd name="T15" fmla="*/ 198 h 208"/>
                <a:gd name="T16" fmla="*/ 162 w 591"/>
                <a:gd name="T17" fmla="*/ 183 h 208"/>
                <a:gd name="T18" fmla="*/ 34 w 591"/>
                <a:gd name="T19" fmla="*/ 120 h 208"/>
                <a:gd name="T20" fmla="*/ 3 w 591"/>
                <a:gd name="T21" fmla="*/ 83 h 208"/>
                <a:gd name="T22" fmla="*/ 15 w 591"/>
                <a:gd name="T23" fmla="*/ 60 h 208"/>
                <a:gd name="T24" fmla="*/ 158 w 591"/>
                <a:gd name="T25" fmla="*/ 20 h 208"/>
                <a:gd name="T26" fmla="*/ 229 w 591"/>
                <a:gd name="T27" fmla="*/ 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1" h="208">
                  <a:moveTo>
                    <a:pt x="229" y="3"/>
                  </a:moveTo>
                  <a:cubicBezTo>
                    <a:pt x="269" y="3"/>
                    <a:pt x="316" y="0"/>
                    <a:pt x="364" y="2"/>
                  </a:cubicBezTo>
                  <a:cubicBezTo>
                    <a:pt x="413" y="5"/>
                    <a:pt x="464" y="7"/>
                    <a:pt x="510" y="28"/>
                  </a:cubicBezTo>
                  <a:cubicBezTo>
                    <a:pt x="534" y="39"/>
                    <a:pt x="561" y="49"/>
                    <a:pt x="576" y="75"/>
                  </a:cubicBezTo>
                  <a:cubicBezTo>
                    <a:pt x="591" y="101"/>
                    <a:pt x="580" y="138"/>
                    <a:pt x="552" y="148"/>
                  </a:cubicBezTo>
                  <a:cubicBezTo>
                    <a:pt x="520" y="160"/>
                    <a:pt x="487" y="169"/>
                    <a:pt x="457" y="182"/>
                  </a:cubicBezTo>
                  <a:cubicBezTo>
                    <a:pt x="408" y="203"/>
                    <a:pt x="357" y="207"/>
                    <a:pt x="305" y="208"/>
                  </a:cubicBezTo>
                  <a:cubicBezTo>
                    <a:pt x="271" y="208"/>
                    <a:pt x="237" y="203"/>
                    <a:pt x="203" y="198"/>
                  </a:cubicBezTo>
                  <a:cubicBezTo>
                    <a:pt x="189" y="196"/>
                    <a:pt x="176" y="188"/>
                    <a:pt x="162" y="183"/>
                  </a:cubicBezTo>
                  <a:cubicBezTo>
                    <a:pt x="118" y="166"/>
                    <a:pt x="70" y="156"/>
                    <a:pt x="34" y="120"/>
                  </a:cubicBezTo>
                  <a:cubicBezTo>
                    <a:pt x="23" y="108"/>
                    <a:pt x="8" y="101"/>
                    <a:pt x="3" y="83"/>
                  </a:cubicBezTo>
                  <a:cubicBezTo>
                    <a:pt x="0" y="71"/>
                    <a:pt x="4" y="63"/>
                    <a:pt x="15" y="60"/>
                  </a:cubicBezTo>
                  <a:cubicBezTo>
                    <a:pt x="64" y="51"/>
                    <a:pt x="107" y="24"/>
                    <a:pt x="158" y="20"/>
                  </a:cubicBezTo>
                  <a:cubicBezTo>
                    <a:pt x="179" y="19"/>
                    <a:pt x="200" y="10"/>
                    <a:pt x="22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20"/>
            <p:cNvSpPr>
              <a:spLocks/>
            </p:cNvSpPr>
            <p:nvPr/>
          </p:nvSpPr>
          <p:spPr bwMode="auto">
            <a:xfrm>
              <a:off x="4703763" y="5786438"/>
              <a:ext cx="811213" cy="249237"/>
            </a:xfrm>
            <a:custGeom>
              <a:avLst/>
              <a:gdLst>
                <a:gd name="T0" fmla="*/ 380 w 599"/>
                <a:gd name="T1" fmla="*/ 177 h 184"/>
                <a:gd name="T2" fmla="*/ 242 w 599"/>
                <a:gd name="T3" fmla="*/ 183 h 184"/>
                <a:gd name="T4" fmla="*/ 167 w 599"/>
                <a:gd name="T5" fmla="*/ 179 h 184"/>
                <a:gd name="T6" fmla="*/ 101 w 599"/>
                <a:gd name="T7" fmla="*/ 173 h 184"/>
                <a:gd name="T8" fmla="*/ 56 w 599"/>
                <a:gd name="T9" fmla="*/ 167 h 184"/>
                <a:gd name="T10" fmla="*/ 34 w 599"/>
                <a:gd name="T11" fmla="*/ 82 h 184"/>
                <a:gd name="T12" fmla="*/ 97 w 599"/>
                <a:gd name="T13" fmla="*/ 45 h 184"/>
                <a:gd name="T14" fmla="*/ 234 w 599"/>
                <a:gd name="T15" fmla="*/ 16 h 184"/>
                <a:gd name="T16" fmla="*/ 262 w 599"/>
                <a:gd name="T17" fmla="*/ 10 h 184"/>
                <a:gd name="T18" fmla="*/ 307 w 599"/>
                <a:gd name="T19" fmla="*/ 9 h 184"/>
                <a:gd name="T20" fmla="*/ 333 w 599"/>
                <a:gd name="T21" fmla="*/ 6 h 184"/>
                <a:gd name="T22" fmla="*/ 353 w 599"/>
                <a:gd name="T23" fmla="*/ 3 h 184"/>
                <a:gd name="T24" fmla="*/ 376 w 599"/>
                <a:gd name="T25" fmla="*/ 2 h 184"/>
                <a:gd name="T26" fmla="*/ 396 w 599"/>
                <a:gd name="T27" fmla="*/ 0 h 184"/>
                <a:gd name="T28" fmla="*/ 456 w 599"/>
                <a:gd name="T29" fmla="*/ 10 h 184"/>
                <a:gd name="T30" fmla="*/ 567 w 599"/>
                <a:gd name="T31" fmla="*/ 47 h 184"/>
                <a:gd name="T32" fmla="*/ 569 w 599"/>
                <a:gd name="T33" fmla="*/ 118 h 184"/>
                <a:gd name="T34" fmla="*/ 549 w 599"/>
                <a:gd name="T35" fmla="*/ 128 h 184"/>
                <a:gd name="T36" fmla="*/ 451 w 599"/>
                <a:gd name="T37" fmla="*/ 165 h 184"/>
                <a:gd name="T38" fmla="*/ 381 w 599"/>
                <a:gd name="T39" fmla="*/ 175 h 184"/>
                <a:gd name="T40" fmla="*/ 380 w 599"/>
                <a:gd name="T41" fmla="*/ 17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9" h="184">
                  <a:moveTo>
                    <a:pt x="380" y="177"/>
                  </a:moveTo>
                  <a:cubicBezTo>
                    <a:pt x="334" y="179"/>
                    <a:pt x="288" y="182"/>
                    <a:pt x="242" y="183"/>
                  </a:cubicBezTo>
                  <a:cubicBezTo>
                    <a:pt x="217" y="184"/>
                    <a:pt x="192" y="181"/>
                    <a:pt x="167" y="179"/>
                  </a:cubicBezTo>
                  <a:cubicBezTo>
                    <a:pt x="145" y="177"/>
                    <a:pt x="123" y="175"/>
                    <a:pt x="101" y="173"/>
                  </a:cubicBezTo>
                  <a:cubicBezTo>
                    <a:pt x="86" y="171"/>
                    <a:pt x="70" y="172"/>
                    <a:pt x="56" y="167"/>
                  </a:cubicBezTo>
                  <a:cubicBezTo>
                    <a:pt x="3" y="146"/>
                    <a:pt x="0" y="127"/>
                    <a:pt x="34" y="82"/>
                  </a:cubicBezTo>
                  <a:cubicBezTo>
                    <a:pt x="48" y="64"/>
                    <a:pt x="74" y="51"/>
                    <a:pt x="97" y="45"/>
                  </a:cubicBezTo>
                  <a:cubicBezTo>
                    <a:pt x="142" y="32"/>
                    <a:pt x="189" y="25"/>
                    <a:pt x="234" y="16"/>
                  </a:cubicBezTo>
                  <a:cubicBezTo>
                    <a:pt x="244" y="14"/>
                    <a:pt x="252" y="11"/>
                    <a:pt x="262" y="10"/>
                  </a:cubicBezTo>
                  <a:cubicBezTo>
                    <a:pt x="277" y="9"/>
                    <a:pt x="292" y="10"/>
                    <a:pt x="307" y="9"/>
                  </a:cubicBezTo>
                  <a:cubicBezTo>
                    <a:pt x="315" y="9"/>
                    <a:pt x="324" y="7"/>
                    <a:pt x="333" y="6"/>
                  </a:cubicBezTo>
                  <a:cubicBezTo>
                    <a:pt x="339" y="5"/>
                    <a:pt x="346" y="4"/>
                    <a:pt x="353" y="3"/>
                  </a:cubicBezTo>
                  <a:cubicBezTo>
                    <a:pt x="361" y="3"/>
                    <a:pt x="368" y="3"/>
                    <a:pt x="376" y="2"/>
                  </a:cubicBezTo>
                  <a:cubicBezTo>
                    <a:pt x="383" y="2"/>
                    <a:pt x="389" y="0"/>
                    <a:pt x="396" y="0"/>
                  </a:cubicBezTo>
                  <a:cubicBezTo>
                    <a:pt x="416" y="3"/>
                    <a:pt x="437" y="4"/>
                    <a:pt x="456" y="10"/>
                  </a:cubicBezTo>
                  <a:cubicBezTo>
                    <a:pt x="494" y="20"/>
                    <a:pt x="531" y="31"/>
                    <a:pt x="567" y="47"/>
                  </a:cubicBezTo>
                  <a:cubicBezTo>
                    <a:pt x="599" y="61"/>
                    <a:pt x="599" y="100"/>
                    <a:pt x="569" y="118"/>
                  </a:cubicBezTo>
                  <a:cubicBezTo>
                    <a:pt x="562" y="122"/>
                    <a:pt x="556" y="126"/>
                    <a:pt x="549" y="128"/>
                  </a:cubicBezTo>
                  <a:cubicBezTo>
                    <a:pt x="517" y="141"/>
                    <a:pt x="484" y="155"/>
                    <a:pt x="451" y="165"/>
                  </a:cubicBezTo>
                  <a:cubicBezTo>
                    <a:pt x="428" y="172"/>
                    <a:pt x="404" y="172"/>
                    <a:pt x="381" y="175"/>
                  </a:cubicBezTo>
                  <a:cubicBezTo>
                    <a:pt x="381" y="176"/>
                    <a:pt x="380" y="176"/>
                    <a:pt x="380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21"/>
            <p:cNvSpPr>
              <a:spLocks noEditPoints="1"/>
            </p:cNvSpPr>
            <p:nvPr/>
          </p:nvSpPr>
          <p:spPr bwMode="auto">
            <a:xfrm>
              <a:off x="4887913" y="2811463"/>
              <a:ext cx="989013" cy="636587"/>
            </a:xfrm>
            <a:custGeom>
              <a:avLst/>
              <a:gdLst>
                <a:gd name="T0" fmla="*/ 355 w 730"/>
                <a:gd name="T1" fmla="*/ 469 h 469"/>
                <a:gd name="T2" fmla="*/ 250 w 730"/>
                <a:gd name="T3" fmla="*/ 433 h 469"/>
                <a:gd name="T4" fmla="*/ 125 w 730"/>
                <a:gd name="T5" fmla="*/ 352 h 469"/>
                <a:gd name="T6" fmla="*/ 85 w 730"/>
                <a:gd name="T7" fmla="*/ 316 h 469"/>
                <a:gd name="T8" fmla="*/ 27 w 730"/>
                <a:gd name="T9" fmla="*/ 265 h 469"/>
                <a:gd name="T10" fmla="*/ 46 w 730"/>
                <a:gd name="T11" fmla="*/ 206 h 469"/>
                <a:gd name="T12" fmla="*/ 141 w 730"/>
                <a:gd name="T13" fmla="*/ 174 h 469"/>
                <a:gd name="T14" fmla="*/ 241 w 730"/>
                <a:gd name="T15" fmla="*/ 150 h 469"/>
                <a:gd name="T16" fmla="*/ 297 w 730"/>
                <a:gd name="T17" fmla="*/ 133 h 469"/>
                <a:gd name="T18" fmla="*/ 505 w 730"/>
                <a:gd name="T19" fmla="*/ 67 h 469"/>
                <a:gd name="T20" fmla="*/ 615 w 730"/>
                <a:gd name="T21" fmla="*/ 37 h 469"/>
                <a:gd name="T22" fmla="*/ 671 w 730"/>
                <a:gd name="T23" fmla="*/ 13 h 469"/>
                <a:gd name="T24" fmla="*/ 700 w 730"/>
                <a:gd name="T25" fmla="*/ 4 h 469"/>
                <a:gd name="T26" fmla="*/ 728 w 730"/>
                <a:gd name="T27" fmla="*/ 30 h 469"/>
                <a:gd name="T28" fmla="*/ 727 w 730"/>
                <a:gd name="T29" fmla="*/ 65 h 469"/>
                <a:gd name="T30" fmla="*/ 721 w 730"/>
                <a:gd name="T31" fmla="*/ 88 h 469"/>
                <a:gd name="T32" fmla="*/ 653 w 730"/>
                <a:gd name="T33" fmla="*/ 200 h 469"/>
                <a:gd name="T34" fmla="*/ 612 w 730"/>
                <a:gd name="T35" fmla="*/ 251 h 469"/>
                <a:gd name="T36" fmla="*/ 579 w 730"/>
                <a:gd name="T37" fmla="*/ 298 h 469"/>
                <a:gd name="T38" fmla="*/ 558 w 730"/>
                <a:gd name="T39" fmla="*/ 324 h 469"/>
                <a:gd name="T40" fmla="*/ 511 w 730"/>
                <a:gd name="T41" fmla="*/ 379 h 469"/>
                <a:gd name="T42" fmla="*/ 480 w 730"/>
                <a:gd name="T43" fmla="*/ 409 h 469"/>
                <a:gd name="T44" fmla="*/ 427 w 730"/>
                <a:gd name="T45" fmla="*/ 443 h 469"/>
                <a:gd name="T46" fmla="*/ 355 w 730"/>
                <a:gd name="T47" fmla="*/ 469 h 469"/>
                <a:gd name="T48" fmla="*/ 631 w 730"/>
                <a:gd name="T49" fmla="*/ 119 h 469"/>
                <a:gd name="T50" fmla="*/ 613 w 730"/>
                <a:gd name="T51" fmla="*/ 100 h 469"/>
                <a:gd name="T52" fmla="*/ 590 w 730"/>
                <a:gd name="T53" fmla="*/ 107 h 469"/>
                <a:gd name="T54" fmla="*/ 469 w 730"/>
                <a:gd name="T55" fmla="*/ 137 h 469"/>
                <a:gd name="T56" fmla="*/ 419 w 730"/>
                <a:gd name="T57" fmla="*/ 150 h 469"/>
                <a:gd name="T58" fmla="*/ 397 w 730"/>
                <a:gd name="T59" fmla="*/ 156 h 469"/>
                <a:gd name="T60" fmla="*/ 293 w 730"/>
                <a:gd name="T61" fmla="*/ 197 h 469"/>
                <a:gd name="T62" fmla="*/ 257 w 730"/>
                <a:gd name="T63" fmla="*/ 210 h 469"/>
                <a:gd name="T64" fmla="*/ 140 w 730"/>
                <a:gd name="T65" fmla="*/ 246 h 469"/>
                <a:gd name="T66" fmla="*/ 136 w 730"/>
                <a:gd name="T67" fmla="*/ 274 h 469"/>
                <a:gd name="T68" fmla="*/ 163 w 730"/>
                <a:gd name="T69" fmla="*/ 294 h 469"/>
                <a:gd name="T70" fmla="*/ 263 w 730"/>
                <a:gd name="T71" fmla="*/ 362 h 469"/>
                <a:gd name="T72" fmla="*/ 367 w 730"/>
                <a:gd name="T73" fmla="*/ 399 h 469"/>
                <a:gd name="T74" fmla="*/ 403 w 730"/>
                <a:gd name="T75" fmla="*/ 398 h 469"/>
                <a:gd name="T76" fmla="*/ 467 w 730"/>
                <a:gd name="T77" fmla="*/ 353 h 469"/>
                <a:gd name="T78" fmla="*/ 544 w 730"/>
                <a:gd name="T79" fmla="*/ 257 h 469"/>
                <a:gd name="T80" fmla="*/ 620 w 730"/>
                <a:gd name="T81" fmla="*/ 144 h 469"/>
                <a:gd name="T82" fmla="*/ 631 w 730"/>
                <a:gd name="T83" fmla="*/ 11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0" h="469">
                  <a:moveTo>
                    <a:pt x="355" y="469"/>
                  </a:moveTo>
                  <a:cubicBezTo>
                    <a:pt x="317" y="456"/>
                    <a:pt x="281" y="449"/>
                    <a:pt x="250" y="433"/>
                  </a:cubicBezTo>
                  <a:cubicBezTo>
                    <a:pt x="206" y="409"/>
                    <a:pt x="166" y="380"/>
                    <a:pt x="125" y="352"/>
                  </a:cubicBezTo>
                  <a:cubicBezTo>
                    <a:pt x="110" y="342"/>
                    <a:pt x="98" y="328"/>
                    <a:pt x="85" y="316"/>
                  </a:cubicBezTo>
                  <a:cubicBezTo>
                    <a:pt x="66" y="299"/>
                    <a:pt x="44" y="284"/>
                    <a:pt x="27" y="265"/>
                  </a:cubicBezTo>
                  <a:cubicBezTo>
                    <a:pt x="0" y="236"/>
                    <a:pt x="8" y="217"/>
                    <a:pt x="46" y="206"/>
                  </a:cubicBezTo>
                  <a:cubicBezTo>
                    <a:pt x="78" y="198"/>
                    <a:pt x="109" y="183"/>
                    <a:pt x="141" y="174"/>
                  </a:cubicBezTo>
                  <a:cubicBezTo>
                    <a:pt x="174" y="164"/>
                    <a:pt x="208" y="158"/>
                    <a:pt x="241" y="150"/>
                  </a:cubicBezTo>
                  <a:cubicBezTo>
                    <a:pt x="260" y="145"/>
                    <a:pt x="279" y="139"/>
                    <a:pt x="297" y="133"/>
                  </a:cubicBezTo>
                  <a:cubicBezTo>
                    <a:pt x="367" y="111"/>
                    <a:pt x="436" y="88"/>
                    <a:pt x="505" y="67"/>
                  </a:cubicBezTo>
                  <a:cubicBezTo>
                    <a:pt x="541" y="56"/>
                    <a:pt x="579" y="48"/>
                    <a:pt x="615" y="37"/>
                  </a:cubicBezTo>
                  <a:cubicBezTo>
                    <a:pt x="634" y="31"/>
                    <a:pt x="652" y="21"/>
                    <a:pt x="671" y="13"/>
                  </a:cubicBezTo>
                  <a:cubicBezTo>
                    <a:pt x="680" y="9"/>
                    <a:pt x="690" y="7"/>
                    <a:pt x="700" y="4"/>
                  </a:cubicBezTo>
                  <a:cubicBezTo>
                    <a:pt x="719" y="0"/>
                    <a:pt x="730" y="11"/>
                    <a:pt x="728" y="30"/>
                  </a:cubicBezTo>
                  <a:cubicBezTo>
                    <a:pt x="727" y="42"/>
                    <a:pt x="728" y="54"/>
                    <a:pt x="727" y="65"/>
                  </a:cubicBezTo>
                  <a:cubicBezTo>
                    <a:pt x="726" y="73"/>
                    <a:pt x="725" y="81"/>
                    <a:pt x="721" y="88"/>
                  </a:cubicBezTo>
                  <a:cubicBezTo>
                    <a:pt x="699" y="125"/>
                    <a:pt x="677" y="163"/>
                    <a:pt x="653" y="200"/>
                  </a:cubicBezTo>
                  <a:cubicBezTo>
                    <a:pt x="641" y="218"/>
                    <a:pt x="625" y="234"/>
                    <a:pt x="612" y="251"/>
                  </a:cubicBezTo>
                  <a:cubicBezTo>
                    <a:pt x="600" y="266"/>
                    <a:pt x="590" y="282"/>
                    <a:pt x="579" y="298"/>
                  </a:cubicBezTo>
                  <a:cubicBezTo>
                    <a:pt x="572" y="307"/>
                    <a:pt x="565" y="315"/>
                    <a:pt x="558" y="324"/>
                  </a:cubicBezTo>
                  <a:cubicBezTo>
                    <a:pt x="543" y="342"/>
                    <a:pt x="527" y="361"/>
                    <a:pt x="511" y="379"/>
                  </a:cubicBezTo>
                  <a:cubicBezTo>
                    <a:pt x="501" y="390"/>
                    <a:pt x="491" y="401"/>
                    <a:pt x="480" y="409"/>
                  </a:cubicBezTo>
                  <a:cubicBezTo>
                    <a:pt x="463" y="422"/>
                    <a:pt x="446" y="434"/>
                    <a:pt x="427" y="443"/>
                  </a:cubicBezTo>
                  <a:cubicBezTo>
                    <a:pt x="404" y="454"/>
                    <a:pt x="378" y="461"/>
                    <a:pt x="355" y="469"/>
                  </a:cubicBezTo>
                  <a:close/>
                  <a:moveTo>
                    <a:pt x="631" y="119"/>
                  </a:moveTo>
                  <a:cubicBezTo>
                    <a:pt x="631" y="103"/>
                    <a:pt x="625" y="97"/>
                    <a:pt x="613" y="100"/>
                  </a:cubicBezTo>
                  <a:cubicBezTo>
                    <a:pt x="605" y="102"/>
                    <a:pt x="598" y="105"/>
                    <a:pt x="590" y="107"/>
                  </a:cubicBezTo>
                  <a:cubicBezTo>
                    <a:pt x="550" y="117"/>
                    <a:pt x="510" y="127"/>
                    <a:pt x="469" y="137"/>
                  </a:cubicBezTo>
                  <a:cubicBezTo>
                    <a:pt x="453" y="142"/>
                    <a:pt x="436" y="146"/>
                    <a:pt x="419" y="150"/>
                  </a:cubicBezTo>
                  <a:cubicBezTo>
                    <a:pt x="412" y="152"/>
                    <a:pt x="402" y="152"/>
                    <a:pt x="397" y="156"/>
                  </a:cubicBezTo>
                  <a:cubicBezTo>
                    <a:pt x="366" y="180"/>
                    <a:pt x="327" y="184"/>
                    <a:pt x="293" y="197"/>
                  </a:cubicBezTo>
                  <a:cubicBezTo>
                    <a:pt x="281" y="202"/>
                    <a:pt x="269" y="206"/>
                    <a:pt x="257" y="210"/>
                  </a:cubicBezTo>
                  <a:cubicBezTo>
                    <a:pt x="218" y="222"/>
                    <a:pt x="178" y="233"/>
                    <a:pt x="140" y="246"/>
                  </a:cubicBezTo>
                  <a:cubicBezTo>
                    <a:pt x="123" y="252"/>
                    <a:pt x="122" y="263"/>
                    <a:pt x="136" y="274"/>
                  </a:cubicBezTo>
                  <a:cubicBezTo>
                    <a:pt x="144" y="281"/>
                    <a:pt x="153" y="288"/>
                    <a:pt x="163" y="294"/>
                  </a:cubicBezTo>
                  <a:cubicBezTo>
                    <a:pt x="196" y="317"/>
                    <a:pt x="227" y="343"/>
                    <a:pt x="263" y="362"/>
                  </a:cubicBezTo>
                  <a:cubicBezTo>
                    <a:pt x="295" y="379"/>
                    <a:pt x="332" y="388"/>
                    <a:pt x="367" y="399"/>
                  </a:cubicBezTo>
                  <a:cubicBezTo>
                    <a:pt x="378" y="402"/>
                    <a:pt x="394" y="403"/>
                    <a:pt x="403" y="398"/>
                  </a:cubicBezTo>
                  <a:cubicBezTo>
                    <a:pt x="426" y="385"/>
                    <a:pt x="445" y="368"/>
                    <a:pt x="467" y="353"/>
                  </a:cubicBezTo>
                  <a:cubicBezTo>
                    <a:pt x="502" y="329"/>
                    <a:pt x="520" y="290"/>
                    <a:pt x="544" y="257"/>
                  </a:cubicBezTo>
                  <a:cubicBezTo>
                    <a:pt x="570" y="220"/>
                    <a:pt x="595" y="182"/>
                    <a:pt x="620" y="144"/>
                  </a:cubicBezTo>
                  <a:cubicBezTo>
                    <a:pt x="626" y="135"/>
                    <a:pt x="629" y="125"/>
                    <a:pt x="631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22"/>
            <p:cNvSpPr>
              <a:spLocks/>
            </p:cNvSpPr>
            <p:nvPr/>
          </p:nvSpPr>
          <p:spPr bwMode="auto">
            <a:xfrm>
              <a:off x="5322888" y="2508250"/>
              <a:ext cx="322263" cy="266700"/>
            </a:xfrm>
            <a:custGeom>
              <a:avLst/>
              <a:gdLst>
                <a:gd name="T0" fmla="*/ 49 w 238"/>
                <a:gd name="T1" fmla="*/ 0 h 197"/>
                <a:gd name="T2" fmla="*/ 104 w 238"/>
                <a:gd name="T3" fmla="*/ 14 h 197"/>
                <a:gd name="T4" fmla="*/ 208 w 238"/>
                <a:gd name="T5" fmla="*/ 24 h 197"/>
                <a:gd name="T6" fmla="*/ 235 w 238"/>
                <a:gd name="T7" fmla="*/ 34 h 197"/>
                <a:gd name="T8" fmla="*/ 227 w 238"/>
                <a:gd name="T9" fmla="*/ 64 h 197"/>
                <a:gd name="T10" fmla="*/ 162 w 238"/>
                <a:gd name="T11" fmla="*/ 165 h 197"/>
                <a:gd name="T12" fmla="*/ 114 w 238"/>
                <a:gd name="T13" fmla="*/ 189 h 197"/>
                <a:gd name="T14" fmla="*/ 117 w 238"/>
                <a:gd name="T15" fmla="*/ 137 h 197"/>
                <a:gd name="T16" fmla="*/ 137 w 238"/>
                <a:gd name="T17" fmla="*/ 108 h 197"/>
                <a:gd name="T18" fmla="*/ 131 w 238"/>
                <a:gd name="T19" fmla="*/ 83 h 197"/>
                <a:gd name="T20" fmla="*/ 95 w 238"/>
                <a:gd name="T21" fmla="*/ 71 h 197"/>
                <a:gd name="T22" fmla="*/ 25 w 238"/>
                <a:gd name="T23" fmla="*/ 61 h 197"/>
                <a:gd name="T24" fmla="*/ 1 w 238"/>
                <a:gd name="T25" fmla="*/ 33 h 197"/>
                <a:gd name="T26" fmla="*/ 26 w 238"/>
                <a:gd name="T27" fmla="*/ 4 h 197"/>
                <a:gd name="T28" fmla="*/ 48 w 238"/>
                <a:gd name="T29" fmla="*/ 4 h 197"/>
                <a:gd name="T30" fmla="*/ 49 w 238"/>
                <a:gd name="T3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8" h="197">
                  <a:moveTo>
                    <a:pt x="49" y="0"/>
                  </a:moveTo>
                  <a:cubicBezTo>
                    <a:pt x="67" y="5"/>
                    <a:pt x="85" y="12"/>
                    <a:pt x="104" y="14"/>
                  </a:cubicBezTo>
                  <a:cubicBezTo>
                    <a:pt x="138" y="19"/>
                    <a:pt x="173" y="20"/>
                    <a:pt x="208" y="24"/>
                  </a:cubicBezTo>
                  <a:cubicBezTo>
                    <a:pt x="218" y="25"/>
                    <a:pt x="233" y="28"/>
                    <a:pt x="235" y="34"/>
                  </a:cubicBezTo>
                  <a:cubicBezTo>
                    <a:pt x="238" y="42"/>
                    <a:pt x="233" y="55"/>
                    <a:pt x="227" y="64"/>
                  </a:cubicBezTo>
                  <a:cubicBezTo>
                    <a:pt x="206" y="98"/>
                    <a:pt x="183" y="131"/>
                    <a:pt x="162" y="165"/>
                  </a:cubicBezTo>
                  <a:cubicBezTo>
                    <a:pt x="150" y="184"/>
                    <a:pt x="126" y="197"/>
                    <a:pt x="114" y="189"/>
                  </a:cubicBezTo>
                  <a:cubicBezTo>
                    <a:pt x="102" y="181"/>
                    <a:pt x="103" y="155"/>
                    <a:pt x="117" y="137"/>
                  </a:cubicBezTo>
                  <a:cubicBezTo>
                    <a:pt x="124" y="127"/>
                    <a:pt x="131" y="118"/>
                    <a:pt x="137" y="108"/>
                  </a:cubicBezTo>
                  <a:cubicBezTo>
                    <a:pt x="144" y="97"/>
                    <a:pt x="141" y="88"/>
                    <a:pt x="131" y="83"/>
                  </a:cubicBezTo>
                  <a:cubicBezTo>
                    <a:pt x="120" y="77"/>
                    <a:pt x="107" y="74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6" y="59"/>
                    <a:pt x="2" y="48"/>
                    <a:pt x="1" y="33"/>
                  </a:cubicBezTo>
                  <a:cubicBezTo>
                    <a:pt x="0" y="15"/>
                    <a:pt x="12" y="8"/>
                    <a:pt x="26" y="4"/>
                  </a:cubicBezTo>
                  <a:cubicBezTo>
                    <a:pt x="33" y="2"/>
                    <a:pt x="41" y="4"/>
                    <a:pt x="48" y="4"/>
                  </a:cubicBezTo>
                  <a:cubicBezTo>
                    <a:pt x="48" y="2"/>
                    <a:pt x="49" y="1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23"/>
            <p:cNvSpPr>
              <a:spLocks/>
            </p:cNvSpPr>
            <p:nvPr/>
          </p:nvSpPr>
          <p:spPr bwMode="auto">
            <a:xfrm>
              <a:off x="4924426" y="2419350"/>
              <a:ext cx="98425" cy="93662"/>
            </a:xfrm>
            <a:custGeom>
              <a:avLst/>
              <a:gdLst>
                <a:gd name="T0" fmla="*/ 72 w 72"/>
                <a:gd name="T1" fmla="*/ 33 h 69"/>
                <a:gd name="T2" fmla="*/ 30 w 72"/>
                <a:gd name="T3" fmla="*/ 69 h 69"/>
                <a:gd name="T4" fmla="*/ 1 w 72"/>
                <a:gd name="T5" fmla="*/ 38 h 69"/>
                <a:gd name="T6" fmla="*/ 38 w 72"/>
                <a:gd name="T7" fmla="*/ 0 h 69"/>
                <a:gd name="T8" fmla="*/ 72 w 72"/>
                <a:gd name="T9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9">
                  <a:moveTo>
                    <a:pt x="72" y="33"/>
                  </a:moveTo>
                  <a:cubicBezTo>
                    <a:pt x="72" y="57"/>
                    <a:pt x="57" y="69"/>
                    <a:pt x="30" y="69"/>
                  </a:cubicBezTo>
                  <a:cubicBezTo>
                    <a:pt x="11" y="68"/>
                    <a:pt x="0" y="57"/>
                    <a:pt x="1" y="38"/>
                  </a:cubicBezTo>
                  <a:cubicBezTo>
                    <a:pt x="1" y="17"/>
                    <a:pt x="18" y="0"/>
                    <a:pt x="38" y="0"/>
                  </a:cubicBezTo>
                  <a:cubicBezTo>
                    <a:pt x="60" y="0"/>
                    <a:pt x="71" y="12"/>
                    <a:pt x="72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24"/>
            <p:cNvSpPr>
              <a:spLocks/>
            </p:cNvSpPr>
            <p:nvPr/>
          </p:nvSpPr>
          <p:spPr bwMode="auto">
            <a:xfrm>
              <a:off x="5561013" y="2206625"/>
              <a:ext cx="100013" cy="92075"/>
            </a:xfrm>
            <a:custGeom>
              <a:avLst/>
              <a:gdLst>
                <a:gd name="T0" fmla="*/ 37 w 74"/>
                <a:gd name="T1" fmla="*/ 68 h 68"/>
                <a:gd name="T2" fmla="*/ 0 w 74"/>
                <a:gd name="T3" fmla="*/ 40 h 68"/>
                <a:gd name="T4" fmla="*/ 46 w 74"/>
                <a:gd name="T5" fmla="*/ 1 h 68"/>
                <a:gd name="T6" fmla="*/ 73 w 74"/>
                <a:gd name="T7" fmla="*/ 30 h 68"/>
                <a:gd name="T8" fmla="*/ 37 w 74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8">
                  <a:moveTo>
                    <a:pt x="37" y="68"/>
                  </a:moveTo>
                  <a:cubicBezTo>
                    <a:pt x="15" y="67"/>
                    <a:pt x="0" y="56"/>
                    <a:pt x="0" y="40"/>
                  </a:cubicBezTo>
                  <a:cubicBezTo>
                    <a:pt x="0" y="21"/>
                    <a:pt x="25" y="0"/>
                    <a:pt x="46" y="1"/>
                  </a:cubicBezTo>
                  <a:cubicBezTo>
                    <a:pt x="63" y="1"/>
                    <a:pt x="74" y="13"/>
                    <a:pt x="73" y="30"/>
                  </a:cubicBezTo>
                  <a:cubicBezTo>
                    <a:pt x="72" y="54"/>
                    <a:pt x="58" y="68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25"/>
            <p:cNvSpPr>
              <a:spLocks/>
            </p:cNvSpPr>
            <p:nvPr/>
          </p:nvSpPr>
          <p:spPr bwMode="auto">
            <a:xfrm>
              <a:off x="5053013" y="2943225"/>
              <a:ext cx="690563" cy="415925"/>
            </a:xfrm>
            <a:custGeom>
              <a:avLst/>
              <a:gdLst>
                <a:gd name="T0" fmla="*/ 509 w 509"/>
                <a:gd name="T1" fmla="*/ 22 h 306"/>
                <a:gd name="T2" fmla="*/ 498 w 509"/>
                <a:gd name="T3" fmla="*/ 47 h 306"/>
                <a:gd name="T4" fmla="*/ 422 w 509"/>
                <a:gd name="T5" fmla="*/ 160 h 306"/>
                <a:gd name="T6" fmla="*/ 345 w 509"/>
                <a:gd name="T7" fmla="*/ 256 h 306"/>
                <a:gd name="T8" fmla="*/ 281 w 509"/>
                <a:gd name="T9" fmla="*/ 301 h 306"/>
                <a:gd name="T10" fmla="*/ 245 w 509"/>
                <a:gd name="T11" fmla="*/ 302 h 306"/>
                <a:gd name="T12" fmla="*/ 141 w 509"/>
                <a:gd name="T13" fmla="*/ 265 h 306"/>
                <a:gd name="T14" fmla="*/ 41 w 509"/>
                <a:gd name="T15" fmla="*/ 197 h 306"/>
                <a:gd name="T16" fmla="*/ 14 w 509"/>
                <a:gd name="T17" fmla="*/ 177 h 306"/>
                <a:gd name="T18" fmla="*/ 18 w 509"/>
                <a:gd name="T19" fmla="*/ 149 h 306"/>
                <a:gd name="T20" fmla="*/ 135 w 509"/>
                <a:gd name="T21" fmla="*/ 113 h 306"/>
                <a:gd name="T22" fmla="*/ 171 w 509"/>
                <a:gd name="T23" fmla="*/ 100 h 306"/>
                <a:gd name="T24" fmla="*/ 275 w 509"/>
                <a:gd name="T25" fmla="*/ 59 h 306"/>
                <a:gd name="T26" fmla="*/ 297 w 509"/>
                <a:gd name="T27" fmla="*/ 53 h 306"/>
                <a:gd name="T28" fmla="*/ 347 w 509"/>
                <a:gd name="T29" fmla="*/ 40 h 306"/>
                <a:gd name="T30" fmla="*/ 468 w 509"/>
                <a:gd name="T31" fmla="*/ 10 h 306"/>
                <a:gd name="T32" fmla="*/ 491 w 509"/>
                <a:gd name="T33" fmla="*/ 3 h 306"/>
                <a:gd name="T34" fmla="*/ 509 w 509"/>
                <a:gd name="T35" fmla="*/ 22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9" h="306">
                  <a:moveTo>
                    <a:pt x="509" y="22"/>
                  </a:moveTo>
                  <a:cubicBezTo>
                    <a:pt x="507" y="28"/>
                    <a:pt x="504" y="38"/>
                    <a:pt x="498" y="47"/>
                  </a:cubicBezTo>
                  <a:cubicBezTo>
                    <a:pt x="473" y="85"/>
                    <a:pt x="448" y="123"/>
                    <a:pt x="422" y="160"/>
                  </a:cubicBezTo>
                  <a:cubicBezTo>
                    <a:pt x="398" y="193"/>
                    <a:pt x="380" y="232"/>
                    <a:pt x="345" y="256"/>
                  </a:cubicBezTo>
                  <a:cubicBezTo>
                    <a:pt x="323" y="271"/>
                    <a:pt x="304" y="288"/>
                    <a:pt x="281" y="301"/>
                  </a:cubicBezTo>
                  <a:cubicBezTo>
                    <a:pt x="272" y="306"/>
                    <a:pt x="256" y="305"/>
                    <a:pt x="245" y="302"/>
                  </a:cubicBezTo>
                  <a:cubicBezTo>
                    <a:pt x="210" y="291"/>
                    <a:pt x="173" y="282"/>
                    <a:pt x="141" y="265"/>
                  </a:cubicBezTo>
                  <a:cubicBezTo>
                    <a:pt x="105" y="246"/>
                    <a:pt x="74" y="220"/>
                    <a:pt x="41" y="197"/>
                  </a:cubicBezTo>
                  <a:cubicBezTo>
                    <a:pt x="31" y="191"/>
                    <a:pt x="22" y="184"/>
                    <a:pt x="14" y="177"/>
                  </a:cubicBezTo>
                  <a:cubicBezTo>
                    <a:pt x="0" y="166"/>
                    <a:pt x="1" y="155"/>
                    <a:pt x="18" y="149"/>
                  </a:cubicBezTo>
                  <a:cubicBezTo>
                    <a:pt x="56" y="136"/>
                    <a:pt x="96" y="125"/>
                    <a:pt x="135" y="113"/>
                  </a:cubicBezTo>
                  <a:cubicBezTo>
                    <a:pt x="147" y="109"/>
                    <a:pt x="159" y="105"/>
                    <a:pt x="171" y="100"/>
                  </a:cubicBezTo>
                  <a:cubicBezTo>
                    <a:pt x="205" y="87"/>
                    <a:pt x="244" y="83"/>
                    <a:pt x="275" y="59"/>
                  </a:cubicBezTo>
                  <a:cubicBezTo>
                    <a:pt x="280" y="55"/>
                    <a:pt x="290" y="55"/>
                    <a:pt x="297" y="53"/>
                  </a:cubicBezTo>
                  <a:cubicBezTo>
                    <a:pt x="314" y="49"/>
                    <a:pt x="331" y="45"/>
                    <a:pt x="347" y="40"/>
                  </a:cubicBezTo>
                  <a:cubicBezTo>
                    <a:pt x="388" y="30"/>
                    <a:pt x="428" y="20"/>
                    <a:pt x="468" y="10"/>
                  </a:cubicBezTo>
                  <a:cubicBezTo>
                    <a:pt x="476" y="8"/>
                    <a:pt x="483" y="5"/>
                    <a:pt x="491" y="3"/>
                  </a:cubicBezTo>
                  <a:cubicBezTo>
                    <a:pt x="503" y="0"/>
                    <a:pt x="509" y="6"/>
                    <a:pt x="50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3236844" y="3411475"/>
            <a:ext cx="6558877" cy="3476418"/>
            <a:chOff x="5703819" y="2547530"/>
            <a:chExt cx="6558877" cy="3476418"/>
          </a:xfrm>
        </p:grpSpPr>
        <p:sp>
          <p:nvSpPr>
            <p:cNvPr id="98" name="椭圆 1"/>
            <p:cNvSpPr/>
            <p:nvPr/>
          </p:nvSpPr>
          <p:spPr>
            <a:xfrm>
              <a:off x="8264039" y="3075479"/>
              <a:ext cx="1036020" cy="1010112"/>
            </a:xfrm>
            <a:custGeom>
              <a:avLst/>
              <a:gdLst>
                <a:gd name="connsiteX0" fmla="*/ 0 w 1035472"/>
                <a:gd name="connsiteY0" fmla="*/ 498706 h 997411"/>
                <a:gd name="connsiteX1" fmla="*/ 517736 w 1035472"/>
                <a:gd name="connsiteY1" fmla="*/ 0 h 997411"/>
                <a:gd name="connsiteX2" fmla="*/ 1035472 w 1035472"/>
                <a:gd name="connsiteY2" fmla="*/ 498706 h 997411"/>
                <a:gd name="connsiteX3" fmla="*/ 517736 w 1035472"/>
                <a:gd name="connsiteY3" fmla="*/ 997412 h 997411"/>
                <a:gd name="connsiteX4" fmla="*/ 0 w 1035472"/>
                <a:gd name="connsiteY4" fmla="*/ 498706 h 997411"/>
                <a:gd name="connsiteX0" fmla="*/ 0 w 1035472"/>
                <a:gd name="connsiteY0" fmla="*/ 498706 h 997901"/>
                <a:gd name="connsiteX1" fmla="*/ 517736 w 1035472"/>
                <a:gd name="connsiteY1" fmla="*/ 0 h 997901"/>
                <a:gd name="connsiteX2" fmla="*/ 1035472 w 1035472"/>
                <a:gd name="connsiteY2" fmla="*/ 498706 h 997901"/>
                <a:gd name="connsiteX3" fmla="*/ 517736 w 1035472"/>
                <a:gd name="connsiteY3" fmla="*/ 997412 h 997901"/>
                <a:gd name="connsiteX4" fmla="*/ 0 w 1035472"/>
                <a:gd name="connsiteY4" fmla="*/ 498706 h 997901"/>
                <a:gd name="connsiteX0" fmla="*/ 0 w 1035472"/>
                <a:gd name="connsiteY0" fmla="*/ 498706 h 997901"/>
                <a:gd name="connsiteX1" fmla="*/ 517736 w 1035472"/>
                <a:gd name="connsiteY1" fmla="*/ 0 h 997901"/>
                <a:gd name="connsiteX2" fmla="*/ 1035472 w 1035472"/>
                <a:gd name="connsiteY2" fmla="*/ 498706 h 997901"/>
                <a:gd name="connsiteX3" fmla="*/ 517736 w 1035472"/>
                <a:gd name="connsiteY3" fmla="*/ 997412 h 997901"/>
                <a:gd name="connsiteX4" fmla="*/ 0 w 1035472"/>
                <a:gd name="connsiteY4" fmla="*/ 498706 h 997901"/>
                <a:gd name="connsiteX0" fmla="*/ 0 w 1035472"/>
                <a:gd name="connsiteY0" fmla="*/ 498706 h 997412"/>
                <a:gd name="connsiteX1" fmla="*/ 517736 w 1035472"/>
                <a:gd name="connsiteY1" fmla="*/ 0 h 997412"/>
                <a:gd name="connsiteX2" fmla="*/ 1035472 w 1035472"/>
                <a:gd name="connsiteY2" fmla="*/ 498706 h 997412"/>
                <a:gd name="connsiteX3" fmla="*/ 517736 w 1035472"/>
                <a:gd name="connsiteY3" fmla="*/ 997412 h 997412"/>
                <a:gd name="connsiteX4" fmla="*/ 0 w 1035472"/>
                <a:gd name="connsiteY4" fmla="*/ 498706 h 997412"/>
                <a:gd name="connsiteX0" fmla="*/ 0 w 1035472"/>
                <a:gd name="connsiteY0" fmla="*/ 498706 h 1010112"/>
                <a:gd name="connsiteX1" fmla="*/ 517736 w 1035472"/>
                <a:gd name="connsiteY1" fmla="*/ 0 h 1010112"/>
                <a:gd name="connsiteX2" fmla="*/ 1035472 w 1035472"/>
                <a:gd name="connsiteY2" fmla="*/ 498706 h 1010112"/>
                <a:gd name="connsiteX3" fmla="*/ 520911 w 1035472"/>
                <a:gd name="connsiteY3" fmla="*/ 1010112 h 1010112"/>
                <a:gd name="connsiteX4" fmla="*/ 0 w 1035472"/>
                <a:gd name="connsiteY4" fmla="*/ 498706 h 1010112"/>
                <a:gd name="connsiteX0" fmla="*/ 0 w 1035472"/>
                <a:gd name="connsiteY0" fmla="*/ 498706 h 1010112"/>
                <a:gd name="connsiteX1" fmla="*/ 517736 w 1035472"/>
                <a:gd name="connsiteY1" fmla="*/ 0 h 1010112"/>
                <a:gd name="connsiteX2" fmla="*/ 1035472 w 1035472"/>
                <a:gd name="connsiteY2" fmla="*/ 498706 h 1010112"/>
                <a:gd name="connsiteX3" fmla="*/ 520911 w 1035472"/>
                <a:gd name="connsiteY3" fmla="*/ 1010112 h 1010112"/>
                <a:gd name="connsiteX4" fmla="*/ 0 w 1035472"/>
                <a:gd name="connsiteY4" fmla="*/ 498706 h 1010112"/>
                <a:gd name="connsiteX0" fmla="*/ 145 w 1035617"/>
                <a:gd name="connsiteY0" fmla="*/ 498706 h 1010112"/>
                <a:gd name="connsiteX1" fmla="*/ 517881 w 1035617"/>
                <a:gd name="connsiteY1" fmla="*/ 0 h 1010112"/>
                <a:gd name="connsiteX2" fmla="*/ 1035617 w 1035617"/>
                <a:gd name="connsiteY2" fmla="*/ 498706 h 1010112"/>
                <a:gd name="connsiteX3" fmla="*/ 521056 w 1035617"/>
                <a:gd name="connsiteY3" fmla="*/ 1010112 h 1010112"/>
                <a:gd name="connsiteX4" fmla="*/ 145 w 1035617"/>
                <a:gd name="connsiteY4" fmla="*/ 498706 h 1010112"/>
                <a:gd name="connsiteX0" fmla="*/ 145 w 1035617"/>
                <a:gd name="connsiteY0" fmla="*/ 498706 h 1010112"/>
                <a:gd name="connsiteX1" fmla="*/ 517881 w 1035617"/>
                <a:gd name="connsiteY1" fmla="*/ 0 h 1010112"/>
                <a:gd name="connsiteX2" fmla="*/ 1035617 w 1035617"/>
                <a:gd name="connsiteY2" fmla="*/ 498706 h 1010112"/>
                <a:gd name="connsiteX3" fmla="*/ 521056 w 1035617"/>
                <a:gd name="connsiteY3" fmla="*/ 1010112 h 1010112"/>
                <a:gd name="connsiteX4" fmla="*/ 145 w 1035617"/>
                <a:gd name="connsiteY4" fmla="*/ 498706 h 1010112"/>
                <a:gd name="connsiteX0" fmla="*/ 511 w 1035983"/>
                <a:gd name="connsiteY0" fmla="*/ 498706 h 1010112"/>
                <a:gd name="connsiteX1" fmla="*/ 518247 w 1035983"/>
                <a:gd name="connsiteY1" fmla="*/ 0 h 1010112"/>
                <a:gd name="connsiteX2" fmla="*/ 1035983 w 1035983"/>
                <a:gd name="connsiteY2" fmla="*/ 498706 h 1010112"/>
                <a:gd name="connsiteX3" fmla="*/ 521422 w 1035983"/>
                <a:gd name="connsiteY3" fmla="*/ 1010112 h 1010112"/>
                <a:gd name="connsiteX4" fmla="*/ 511 w 1035983"/>
                <a:gd name="connsiteY4" fmla="*/ 498706 h 1010112"/>
                <a:gd name="connsiteX0" fmla="*/ 511 w 1035983"/>
                <a:gd name="connsiteY0" fmla="*/ 498706 h 1010112"/>
                <a:gd name="connsiteX1" fmla="*/ 518247 w 1035983"/>
                <a:gd name="connsiteY1" fmla="*/ 0 h 1010112"/>
                <a:gd name="connsiteX2" fmla="*/ 1035983 w 1035983"/>
                <a:gd name="connsiteY2" fmla="*/ 498706 h 1010112"/>
                <a:gd name="connsiteX3" fmla="*/ 521422 w 1035983"/>
                <a:gd name="connsiteY3" fmla="*/ 1010112 h 1010112"/>
                <a:gd name="connsiteX4" fmla="*/ 511 w 1035983"/>
                <a:gd name="connsiteY4" fmla="*/ 498706 h 1010112"/>
                <a:gd name="connsiteX0" fmla="*/ 511 w 1035983"/>
                <a:gd name="connsiteY0" fmla="*/ 498706 h 1010112"/>
                <a:gd name="connsiteX1" fmla="*/ 518247 w 1035983"/>
                <a:gd name="connsiteY1" fmla="*/ 0 h 1010112"/>
                <a:gd name="connsiteX2" fmla="*/ 1035983 w 1035983"/>
                <a:gd name="connsiteY2" fmla="*/ 498706 h 1010112"/>
                <a:gd name="connsiteX3" fmla="*/ 521422 w 1035983"/>
                <a:gd name="connsiteY3" fmla="*/ 1010112 h 1010112"/>
                <a:gd name="connsiteX4" fmla="*/ 511 w 1035983"/>
                <a:gd name="connsiteY4" fmla="*/ 498706 h 1010112"/>
                <a:gd name="connsiteX0" fmla="*/ 511 w 1036020"/>
                <a:gd name="connsiteY0" fmla="*/ 498706 h 1010112"/>
                <a:gd name="connsiteX1" fmla="*/ 518247 w 1036020"/>
                <a:gd name="connsiteY1" fmla="*/ 0 h 1010112"/>
                <a:gd name="connsiteX2" fmla="*/ 1035983 w 1036020"/>
                <a:gd name="connsiteY2" fmla="*/ 498706 h 1010112"/>
                <a:gd name="connsiteX3" fmla="*/ 521422 w 1036020"/>
                <a:gd name="connsiteY3" fmla="*/ 1010112 h 1010112"/>
                <a:gd name="connsiteX4" fmla="*/ 511 w 1036020"/>
                <a:gd name="connsiteY4" fmla="*/ 498706 h 101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6020" h="1010112">
                  <a:moveTo>
                    <a:pt x="511" y="498706"/>
                  </a:moveTo>
                  <a:cubicBezTo>
                    <a:pt x="-12718" y="263679"/>
                    <a:pt x="232309" y="0"/>
                    <a:pt x="518247" y="0"/>
                  </a:cubicBezTo>
                  <a:cubicBezTo>
                    <a:pt x="804185" y="0"/>
                    <a:pt x="1032808" y="188353"/>
                    <a:pt x="1035983" y="498706"/>
                  </a:cubicBezTo>
                  <a:cubicBezTo>
                    <a:pt x="1038801" y="774120"/>
                    <a:pt x="883783" y="1010112"/>
                    <a:pt x="521422" y="1010112"/>
                  </a:cubicBezTo>
                  <a:cubicBezTo>
                    <a:pt x="44984" y="1010112"/>
                    <a:pt x="11941" y="701778"/>
                    <a:pt x="511" y="49870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" name="AutoShape 3"/>
            <p:cNvSpPr>
              <a:spLocks noChangeAspect="1" noChangeArrowheads="1" noTextEdit="1"/>
            </p:cNvSpPr>
            <p:nvPr/>
          </p:nvSpPr>
          <p:spPr bwMode="auto">
            <a:xfrm>
              <a:off x="5703819" y="2547530"/>
              <a:ext cx="6558877" cy="347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"/>
            <p:cNvSpPr>
              <a:spLocks/>
            </p:cNvSpPr>
            <p:nvPr/>
          </p:nvSpPr>
          <p:spPr bwMode="auto">
            <a:xfrm>
              <a:off x="6715334" y="3065266"/>
              <a:ext cx="126440" cy="145073"/>
            </a:xfrm>
            <a:custGeom>
              <a:avLst/>
              <a:gdLst>
                <a:gd name="T0" fmla="*/ 96 w 182"/>
                <a:gd name="T1" fmla="*/ 0 h 208"/>
                <a:gd name="T2" fmla="*/ 180 w 182"/>
                <a:gd name="T3" fmla="*/ 92 h 208"/>
                <a:gd name="T4" fmla="*/ 140 w 182"/>
                <a:gd name="T5" fmla="*/ 148 h 208"/>
                <a:gd name="T6" fmla="*/ 88 w 182"/>
                <a:gd name="T7" fmla="*/ 208 h 208"/>
                <a:gd name="T8" fmla="*/ 0 w 182"/>
                <a:gd name="T9" fmla="*/ 128 h 208"/>
                <a:gd name="T10" fmla="*/ 96 w 182"/>
                <a:gd name="T1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208">
                  <a:moveTo>
                    <a:pt x="96" y="0"/>
                  </a:moveTo>
                  <a:cubicBezTo>
                    <a:pt x="141" y="23"/>
                    <a:pt x="128" y="79"/>
                    <a:pt x="180" y="92"/>
                  </a:cubicBezTo>
                  <a:cubicBezTo>
                    <a:pt x="182" y="124"/>
                    <a:pt x="162" y="153"/>
                    <a:pt x="140" y="148"/>
                  </a:cubicBezTo>
                  <a:cubicBezTo>
                    <a:pt x="125" y="170"/>
                    <a:pt x="115" y="198"/>
                    <a:pt x="88" y="208"/>
                  </a:cubicBezTo>
                  <a:cubicBezTo>
                    <a:pt x="58" y="186"/>
                    <a:pt x="66" y="109"/>
                    <a:pt x="0" y="128"/>
                  </a:cubicBezTo>
                  <a:cubicBezTo>
                    <a:pt x="14" y="67"/>
                    <a:pt x="68" y="46"/>
                    <a:pt x="96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"/>
            <p:cNvSpPr>
              <a:spLocks/>
            </p:cNvSpPr>
            <p:nvPr/>
          </p:nvSpPr>
          <p:spPr bwMode="auto">
            <a:xfrm>
              <a:off x="7195804" y="3122497"/>
              <a:ext cx="658816" cy="501765"/>
            </a:xfrm>
            <a:custGeom>
              <a:avLst/>
              <a:gdLst>
                <a:gd name="T0" fmla="*/ 196 w 944"/>
                <a:gd name="T1" fmla="*/ 134 h 719"/>
                <a:gd name="T2" fmla="*/ 196 w 944"/>
                <a:gd name="T3" fmla="*/ 146 h 719"/>
                <a:gd name="T4" fmla="*/ 288 w 944"/>
                <a:gd name="T5" fmla="*/ 218 h 719"/>
                <a:gd name="T6" fmla="*/ 368 w 944"/>
                <a:gd name="T7" fmla="*/ 278 h 719"/>
                <a:gd name="T8" fmla="*/ 412 w 944"/>
                <a:gd name="T9" fmla="*/ 306 h 719"/>
                <a:gd name="T10" fmla="*/ 440 w 944"/>
                <a:gd name="T11" fmla="*/ 322 h 719"/>
                <a:gd name="T12" fmla="*/ 512 w 944"/>
                <a:gd name="T13" fmla="*/ 378 h 719"/>
                <a:gd name="T14" fmla="*/ 600 w 944"/>
                <a:gd name="T15" fmla="*/ 450 h 719"/>
                <a:gd name="T16" fmla="*/ 640 w 944"/>
                <a:gd name="T17" fmla="*/ 466 h 719"/>
                <a:gd name="T18" fmla="*/ 692 w 944"/>
                <a:gd name="T19" fmla="*/ 518 h 719"/>
                <a:gd name="T20" fmla="*/ 712 w 944"/>
                <a:gd name="T21" fmla="*/ 518 h 719"/>
                <a:gd name="T22" fmla="*/ 748 w 944"/>
                <a:gd name="T23" fmla="*/ 562 h 719"/>
                <a:gd name="T24" fmla="*/ 920 w 944"/>
                <a:gd name="T25" fmla="*/ 678 h 719"/>
                <a:gd name="T26" fmla="*/ 944 w 944"/>
                <a:gd name="T27" fmla="*/ 714 h 719"/>
                <a:gd name="T28" fmla="*/ 912 w 944"/>
                <a:gd name="T29" fmla="*/ 710 h 719"/>
                <a:gd name="T30" fmla="*/ 828 w 944"/>
                <a:gd name="T31" fmla="*/ 650 h 719"/>
                <a:gd name="T32" fmla="*/ 756 w 944"/>
                <a:gd name="T33" fmla="*/ 618 h 719"/>
                <a:gd name="T34" fmla="*/ 716 w 944"/>
                <a:gd name="T35" fmla="*/ 570 h 719"/>
                <a:gd name="T36" fmla="*/ 576 w 944"/>
                <a:gd name="T37" fmla="*/ 486 h 719"/>
                <a:gd name="T38" fmla="*/ 544 w 944"/>
                <a:gd name="T39" fmla="*/ 454 h 719"/>
                <a:gd name="T40" fmla="*/ 472 w 944"/>
                <a:gd name="T41" fmla="*/ 390 h 719"/>
                <a:gd name="T42" fmla="*/ 456 w 944"/>
                <a:gd name="T43" fmla="*/ 390 h 719"/>
                <a:gd name="T44" fmla="*/ 404 w 944"/>
                <a:gd name="T45" fmla="*/ 338 h 719"/>
                <a:gd name="T46" fmla="*/ 344 w 944"/>
                <a:gd name="T47" fmla="*/ 310 h 719"/>
                <a:gd name="T48" fmla="*/ 288 w 944"/>
                <a:gd name="T49" fmla="*/ 270 h 719"/>
                <a:gd name="T50" fmla="*/ 244 w 944"/>
                <a:gd name="T51" fmla="*/ 234 h 719"/>
                <a:gd name="T52" fmla="*/ 204 w 944"/>
                <a:gd name="T53" fmla="*/ 202 h 719"/>
                <a:gd name="T54" fmla="*/ 180 w 944"/>
                <a:gd name="T55" fmla="*/ 162 h 719"/>
                <a:gd name="T56" fmla="*/ 156 w 944"/>
                <a:gd name="T57" fmla="*/ 166 h 719"/>
                <a:gd name="T58" fmla="*/ 56 w 944"/>
                <a:gd name="T59" fmla="*/ 94 h 719"/>
                <a:gd name="T60" fmla="*/ 8 w 944"/>
                <a:gd name="T61" fmla="*/ 34 h 719"/>
                <a:gd name="T62" fmla="*/ 4 w 944"/>
                <a:gd name="T63" fmla="*/ 10 h 719"/>
                <a:gd name="T64" fmla="*/ 24 w 944"/>
                <a:gd name="T65" fmla="*/ 22 h 719"/>
                <a:gd name="T66" fmla="*/ 44 w 944"/>
                <a:gd name="T67" fmla="*/ 26 h 719"/>
                <a:gd name="T68" fmla="*/ 64 w 944"/>
                <a:gd name="T69" fmla="*/ 50 h 719"/>
                <a:gd name="T70" fmla="*/ 92 w 944"/>
                <a:gd name="T71" fmla="*/ 62 h 719"/>
                <a:gd name="T72" fmla="*/ 112 w 944"/>
                <a:gd name="T73" fmla="*/ 86 h 719"/>
                <a:gd name="T74" fmla="*/ 124 w 944"/>
                <a:gd name="T75" fmla="*/ 86 h 719"/>
                <a:gd name="T76" fmla="*/ 132 w 944"/>
                <a:gd name="T77" fmla="*/ 102 h 719"/>
                <a:gd name="T78" fmla="*/ 164 w 944"/>
                <a:gd name="T79" fmla="*/ 126 h 719"/>
                <a:gd name="T80" fmla="*/ 196 w 944"/>
                <a:gd name="T81" fmla="*/ 134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4" h="719">
                  <a:moveTo>
                    <a:pt x="196" y="134"/>
                  </a:moveTo>
                  <a:cubicBezTo>
                    <a:pt x="196" y="138"/>
                    <a:pt x="196" y="142"/>
                    <a:pt x="196" y="146"/>
                  </a:cubicBezTo>
                  <a:cubicBezTo>
                    <a:pt x="233" y="158"/>
                    <a:pt x="263" y="184"/>
                    <a:pt x="288" y="218"/>
                  </a:cubicBezTo>
                  <a:cubicBezTo>
                    <a:pt x="322" y="231"/>
                    <a:pt x="351" y="249"/>
                    <a:pt x="368" y="278"/>
                  </a:cubicBezTo>
                  <a:cubicBezTo>
                    <a:pt x="390" y="276"/>
                    <a:pt x="397" y="298"/>
                    <a:pt x="412" y="306"/>
                  </a:cubicBezTo>
                  <a:cubicBezTo>
                    <a:pt x="425" y="313"/>
                    <a:pt x="428" y="313"/>
                    <a:pt x="440" y="322"/>
                  </a:cubicBezTo>
                  <a:cubicBezTo>
                    <a:pt x="461" y="338"/>
                    <a:pt x="501" y="348"/>
                    <a:pt x="512" y="378"/>
                  </a:cubicBezTo>
                  <a:cubicBezTo>
                    <a:pt x="547" y="397"/>
                    <a:pt x="578" y="419"/>
                    <a:pt x="600" y="450"/>
                  </a:cubicBezTo>
                  <a:cubicBezTo>
                    <a:pt x="624" y="445"/>
                    <a:pt x="615" y="473"/>
                    <a:pt x="640" y="466"/>
                  </a:cubicBezTo>
                  <a:cubicBezTo>
                    <a:pt x="650" y="491"/>
                    <a:pt x="683" y="493"/>
                    <a:pt x="692" y="518"/>
                  </a:cubicBezTo>
                  <a:cubicBezTo>
                    <a:pt x="699" y="518"/>
                    <a:pt x="705" y="518"/>
                    <a:pt x="712" y="518"/>
                  </a:cubicBezTo>
                  <a:cubicBezTo>
                    <a:pt x="716" y="541"/>
                    <a:pt x="743" y="540"/>
                    <a:pt x="748" y="562"/>
                  </a:cubicBezTo>
                  <a:cubicBezTo>
                    <a:pt x="818" y="588"/>
                    <a:pt x="850" y="652"/>
                    <a:pt x="920" y="678"/>
                  </a:cubicBezTo>
                  <a:cubicBezTo>
                    <a:pt x="918" y="700"/>
                    <a:pt x="941" y="697"/>
                    <a:pt x="944" y="714"/>
                  </a:cubicBezTo>
                  <a:cubicBezTo>
                    <a:pt x="930" y="719"/>
                    <a:pt x="917" y="689"/>
                    <a:pt x="912" y="710"/>
                  </a:cubicBezTo>
                  <a:cubicBezTo>
                    <a:pt x="885" y="689"/>
                    <a:pt x="843" y="683"/>
                    <a:pt x="828" y="650"/>
                  </a:cubicBezTo>
                  <a:cubicBezTo>
                    <a:pt x="794" y="649"/>
                    <a:pt x="788" y="620"/>
                    <a:pt x="756" y="618"/>
                  </a:cubicBezTo>
                  <a:cubicBezTo>
                    <a:pt x="750" y="595"/>
                    <a:pt x="719" y="596"/>
                    <a:pt x="716" y="570"/>
                  </a:cubicBezTo>
                  <a:cubicBezTo>
                    <a:pt x="658" y="553"/>
                    <a:pt x="632" y="493"/>
                    <a:pt x="576" y="486"/>
                  </a:cubicBezTo>
                  <a:cubicBezTo>
                    <a:pt x="573" y="467"/>
                    <a:pt x="563" y="457"/>
                    <a:pt x="544" y="454"/>
                  </a:cubicBezTo>
                  <a:cubicBezTo>
                    <a:pt x="535" y="418"/>
                    <a:pt x="482" y="425"/>
                    <a:pt x="472" y="390"/>
                  </a:cubicBezTo>
                  <a:cubicBezTo>
                    <a:pt x="461" y="390"/>
                    <a:pt x="464" y="397"/>
                    <a:pt x="456" y="390"/>
                  </a:cubicBezTo>
                  <a:cubicBezTo>
                    <a:pt x="454" y="357"/>
                    <a:pt x="409" y="367"/>
                    <a:pt x="404" y="338"/>
                  </a:cubicBezTo>
                  <a:cubicBezTo>
                    <a:pt x="371" y="341"/>
                    <a:pt x="374" y="310"/>
                    <a:pt x="344" y="310"/>
                  </a:cubicBezTo>
                  <a:cubicBezTo>
                    <a:pt x="337" y="285"/>
                    <a:pt x="313" y="277"/>
                    <a:pt x="288" y="270"/>
                  </a:cubicBezTo>
                  <a:cubicBezTo>
                    <a:pt x="281" y="250"/>
                    <a:pt x="266" y="238"/>
                    <a:pt x="244" y="234"/>
                  </a:cubicBezTo>
                  <a:cubicBezTo>
                    <a:pt x="233" y="221"/>
                    <a:pt x="229" y="201"/>
                    <a:pt x="204" y="202"/>
                  </a:cubicBezTo>
                  <a:cubicBezTo>
                    <a:pt x="203" y="189"/>
                    <a:pt x="187" y="179"/>
                    <a:pt x="180" y="162"/>
                  </a:cubicBezTo>
                  <a:cubicBezTo>
                    <a:pt x="170" y="170"/>
                    <a:pt x="171" y="168"/>
                    <a:pt x="156" y="166"/>
                  </a:cubicBezTo>
                  <a:cubicBezTo>
                    <a:pt x="129" y="134"/>
                    <a:pt x="103" y="112"/>
                    <a:pt x="56" y="94"/>
                  </a:cubicBezTo>
                  <a:cubicBezTo>
                    <a:pt x="42" y="74"/>
                    <a:pt x="19" y="43"/>
                    <a:pt x="8" y="34"/>
                  </a:cubicBezTo>
                  <a:cubicBezTo>
                    <a:pt x="3" y="32"/>
                    <a:pt x="0" y="8"/>
                    <a:pt x="4" y="10"/>
                  </a:cubicBezTo>
                  <a:cubicBezTo>
                    <a:pt x="14" y="0"/>
                    <a:pt x="16" y="17"/>
                    <a:pt x="24" y="22"/>
                  </a:cubicBezTo>
                  <a:cubicBezTo>
                    <a:pt x="30" y="25"/>
                    <a:pt x="39" y="22"/>
                    <a:pt x="44" y="26"/>
                  </a:cubicBezTo>
                  <a:cubicBezTo>
                    <a:pt x="51" y="31"/>
                    <a:pt x="56" y="44"/>
                    <a:pt x="64" y="50"/>
                  </a:cubicBezTo>
                  <a:cubicBezTo>
                    <a:pt x="73" y="56"/>
                    <a:pt x="84" y="56"/>
                    <a:pt x="92" y="62"/>
                  </a:cubicBezTo>
                  <a:cubicBezTo>
                    <a:pt x="99" y="67"/>
                    <a:pt x="104" y="82"/>
                    <a:pt x="112" y="86"/>
                  </a:cubicBezTo>
                  <a:cubicBezTo>
                    <a:pt x="115" y="87"/>
                    <a:pt x="122" y="84"/>
                    <a:pt x="124" y="86"/>
                  </a:cubicBezTo>
                  <a:cubicBezTo>
                    <a:pt x="128" y="90"/>
                    <a:pt x="128" y="99"/>
                    <a:pt x="132" y="102"/>
                  </a:cubicBezTo>
                  <a:cubicBezTo>
                    <a:pt x="143" y="111"/>
                    <a:pt x="161" y="110"/>
                    <a:pt x="164" y="126"/>
                  </a:cubicBezTo>
                  <a:cubicBezTo>
                    <a:pt x="181" y="123"/>
                    <a:pt x="183" y="134"/>
                    <a:pt x="196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7"/>
            <p:cNvSpPr>
              <a:spLocks/>
            </p:cNvSpPr>
            <p:nvPr/>
          </p:nvSpPr>
          <p:spPr bwMode="auto">
            <a:xfrm>
              <a:off x="10033370" y="3294188"/>
              <a:ext cx="877091" cy="435218"/>
            </a:xfrm>
            <a:custGeom>
              <a:avLst/>
              <a:gdLst>
                <a:gd name="T0" fmla="*/ 1256 w 1256"/>
                <a:gd name="T1" fmla="*/ 13 h 624"/>
                <a:gd name="T2" fmla="*/ 1256 w 1256"/>
                <a:gd name="T3" fmla="*/ 41 h 624"/>
                <a:gd name="T4" fmla="*/ 1156 w 1256"/>
                <a:gd name="T5" fmla="*/ 77 h 624"/>
                <a:gd name="T6" fmla="*/ 1004 w 1256"/>
                <a:gd name="T7" fmla="*/ 145 h 624"/>
                <a:gd name="T8" fmla="*/ 916 w 1256"/>
                <a:gd name="T9" fmla="*/ 189 h 624"/>
                <a:gd name="T10" fmla="*/ 896 w 1256"/>
                <a:gd name="T11" fmla="*/ 201 h 624"/>
                <a:gd name="T12" fmla="*/ 888 w 1256"/>
                <a:gd name="T13" fmla="*/ 213 h 624"/>
                <a:gd name="T14" fmla="*/ 812 w 1256"/>
                <a:gd name="T15" fmla="*/ 241 h 624"/>
                <a:gd name="T16" fmla="*/ 740 w 1256"/>
                <a:gd name="T17" fmla="*/ 273 h 624"/>
                <a:gd name="T18" fmla="*/ 676 w 1256"/>
                <a:gd name="T19" fmla="*/ 313 h 624"/>
                <a:gd name="T20" fmla="*/ 564 w 1256"/>
                <a:gd name="T21" fmla="*/ 357 h 624"/>
                <a:gd name="T22" fmla="*/ 540 w 1256"/>
                <a:gd name="T23" fmla="*/ 377 h 624"/>
                <a:gd name="T24" fmla="*/ 444 w 1256"/>
                <a:gd name="T25" fmla="*/ 417 h 624"/>
                <a:gd name="T26" fmla="*/ 384 w 1256"/>
                <a:gd name="T27" fmla="*/ 449 h 624"/>
                <a:gd name="T28" fmla="*/ 308 w 1256"/>
                <a:gd name="T29" fmla="*/ 481 h 624"/>
                <a:gd name="T30" fmla="*/ 292 w 1256"/>
                <a:gd name="T31" fmla="*/ 497 h 624"/>
                <a:gd name="T32" fmla="*/ 280 w 1256"/>
                <a:gd name="T33" fmla="*/ 493 h 624"/>
                <a:gd name="T34" fmla="*/ 272 w 1256"/>
                <a:gd name="T35" fmla="*/ 505 h 624"/>
                <a:gd name="T36" fmla="*/ 96 w 1256"/>
                <a:gd name="T37" fmla="*/ 577 h 624"/>
                <a:gd name="T38" fmla="*/ 0 w 1256"/>
                <a:gd name="T39" fmla="*/ 617 h 624"/>
                <a:gd name="T40" fmla="*/ 60 w 1256"/>
                <a:gd name="T41" fmla="*/ 573 h 624"/>
                <a:gd name="T42" fmla="*/ 60 w 1256"/>
                <a:gd name="T43" fmla="*/ 561 h 624"/>
                <a:gd name="T44" fmla="*/ 140 w 1256"/>
                <a:gd name="T45" fmla="*/ 521 h 624"/>
                <a:gd name="T46" fmla="*/ 316 w 1256"/>
                <a:gd name="T47" fmla="*/ 441 h 624"/>
                <a:gd name="T48" fmla="*/ 368 w 1256"/>
                <a:gd name="T49" fmla="*/ 405 h 624"/>
                <a:gd name="T50" fmla="*/ 448 w 1256"/>
                <a:gd name="T51" fmla="*/ 373 h 624"/>
                <a:gd name="T52" fmla="*/ 496 w 1256"/>
                <a:gd name="T53" fmla="*/ 345 h 624"/>
                <a:gd name="T54" fmla="*/ 572 w 1256"/>
                <a:gd name="T55" fmla="*/ 305 h 624"/>
                <a:gd name="T56" fmla="*/ 664 w 1256"/>
                <a:gd name="T57" fmla="*/ 277 h 624"/>
                <a:gd name="T58" fmla="*/ 684 w 1256"/>
                <a:gd name="T59" fmla="*/ 253 h 624"/>
                <a:gd name="T60" fmla="*/ 736 w 1256"/>
                <a:gd name="T61" fmla="*/ 225 h 624"/>
                <a:gd name="T62" fmla="*/ 860 w 1256"/>
                <a:gd name="T63" fmla="*/ 173 h 624"/>
                <a:gd name="T64" fmla="*/ 1036 w 1256"/>
                <a:gd name="T65" fmla="*/ 85 h 624"/>
                <a:gd name="T66" fmla="*/ 1104 w 1256"/>
                <a:gd name="T67" fmla="*/ 53 h 624"/>
                <a:gd name="T68" fmla="*/ 1212 w 1256"/>
                <a:gd name="T69" fmla="*/ 5 h 624"/>
                <a:gd name="T70" fmla="*/ 1256 w 1256"/>
                <a:gd name="T71" fmla="*/ 13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6" h="624">
                  <a:moveTo>
                    <a:pt x="1256" y="13"/>
                  </a:moveTo>
                  <a:cubicBezTo>
                    <a:pt x="1256" y="22"/>
                    <a:pt x="1256" y="32"/>
                    <a:pt x="1256" y="41"/>
                  </a:cubicBezTo>
                  <a:cubicBezTo>
                    <a:pt x="1228" y="58"/>
                    <a:pt x="1191" y="66"/>
                    <a:pt x="1156" y="77"/>
                  </a:cubicBezTo>
                  <a:cubicBezTo>
                    <a:pt x="1108" y="109"/>
                    <a:pt x="1064" y="123"/>
                    <a:pt x="1004" y="145"/>
                  </a:cubicBezTo>
                  <a:cubicBezTo>
                    <a:pt x="987" y="168"/>
                    <a:pt x="946" y="171"/>
                    <a:pt x="916" y="189"/>
                  </a:cubicBezTo>
                  <a:cubicBezTo>
                    <a:pt x="903" y="197"/>
                    <a:pt x="910" y="201"/>
                    <a:pt x="896" y="201"/>
                  </a:cubicBezTo>
                  <a:cubicBezTo>
                    <a:pt x="888" y="201"/>
                    <a:pt x="892" y="211"/>
                    <a:pt x="888" y="213"/>
                  </a:cubicBezTo>
                  <a:cubicBezTo>
                    <a:pt x="866" y="225"/>
                    <a:pt x="838" y="230"/>
                    <a:pt x="812" y="241"/>
                  </a:cubicBezTo>
                  <a:cubicBezTo>
                    <a:pt x="792" y="258"/>
                    <a:pt x="763" y="266"/>
                    <a:pt x="740" y="273"/>
                  </a:cubicBezTo>
                  <a:cubicBezTo>
                    <a:pt x="720" y="291"/>
                    <a:pt x="687" y="297"/>
                    <a:pt x="676" y="313"/>
                  </a:cubicBezTo>
                  <a:cubicBezTo>
                    <a:pt x="626" y="315"/>
                    <a:pt x="606" y="347"/>
                    <a:pt x="564" y="357"/>
                  </a:cubicBezTo>
                  <a:cubicBezTo>
                    <a:pt x="560" y="368"/>
                    <a:pt x="540" y="362"/>
                    <a:pt x="540" y="377"/>
                  </a:cubicBezTo>
                  <a:cubicBezTo>
                    <a:pt x="509" y="380"/>
                    <a:pt x="476" y="401"/>
                    <a:pt x="444" y="417"/>
                  </a:cubicBezTo>
                  <a:cubicBezTo>
                    <a:pt x="427" y="426"/>
                    <a:pt x="404" y="439"/>
                    <a:pt x="384" y="449"/>
                  </a:cubicBezTo>
                  <a:cubicBezTo>
                    <a:pt x="360" y="461"/>
                    <a:pt x="336" y="473"/>
                    <a:pt x="308" y="481"/>
                  </a:cubicBezTo>
                  <a:cubicBezTo>
                    <a:pt x="307" y="490"/>
                    <a:pt x="290" y="485"/>
                    <a:pt x="292" y="497"/>
                  </a:cubicBezTo>
                  <a:cubicBezTo>
                    <a:pt x="286" y="498"/>
                    <a:pt x="285" y="493"/>
                    <a:pt x="280" y="493"/>
                  </a:cubicBezTo>
                  <a:cubicBezTo>
                    <a:pt x="274" y="494"/>
                    <a:pt x="279" y="505"/>
                    <a:pt x="272" y="505"/>
                  </a:cubicBezTo>
                  <a:cubicBezTo>
                    <a:pt x="206" y="522"/>
                    <a:pt x="167" y="565"/>
                    <a:pt x="96" y="577"/>
                  </a:cubicBezTo>
                  <a:cubicBezTo>
                    <a:pt x="73" y="589"/>
                    <a:pt x="47" y="624"/>
                    <a:pt x="0" y="617"/>
                  </a:cubicBezTo>
                  <a:cubicBezTo>
                    <a:pt x="10" y="593"/>
                    <a:pt x="31" y="578"/>
                    <a:pt x="60" y="573"/>
                  </a:cubicBezTo>
                  <a:cubicBezTo>
                    <a:pt x="66" y="571"/>
                    <a:pt x="58" y="568"/>
                    <a:pt x="60" y="561"/>
                  </a:cubicBezTo>
                  <a:cubicBezTo>
                    <a:pt x="94" y="555"/>
                    <a:pt x="121" y="542"/>
                    <a:pt x="140" y="521"/>
                  </a:cubicBezTo>
                  <a:cubicBezTo>
                    <a:pt x="210" y="505"/>
                    <a:pt x="245" y="456"/>
                    <a:pt x="316" y="441"/>
                  </a:cubicBezTo>
                  <a:cubicBezTo>
                    <a:pt x="334" y="428"/>
                    <a:pt x="350" y="415"/>
                    <a:pt x="368" y="405"/>
                  </a:cubicBezTo>
                  <a:cubicBezTo>
                    <a:pt x="395" y="390"/>
                    <a:pt x="426" y="389"/>
                    <a:pt x="448" y="373"/>
                  </a:cubicBezTo>
                  <a:cubicBezTo>
                    <a:pt x="461" y="363"/>
                    <a:pt x="480" y="358"/>
                    <a:pt x="496" y="345"/>
                  </a:cubicBezTo>
                  <a:cubicBezTo>
                    <a:pt x="512" y="332"/>
                    <a:pt x="547" y="317"/>
                    <a:pt x="572" y="305"/>
                  </a:cubicBezTo>
                  <a:cubicBezTo>
                    <a:pt x="595" y="294"/>
                    <a:pt x="627" y="281"/>
                    <a:pt x="664" y="277"/>
                  </a:cubicBezTo>
                  <a:cubicBezTo>
                    <a:pt x="670" y="268"/>
                    <a:pt x="678" y="262"/>
                    <a:pt x="684" y="253"/>
                  </a:cubicBezTo>
                  <a:cubicBezTo>
                    <a:pt x="708" y="251"/>
                    <a:pt x="723" y="239"/>
                    <a:pt x="736" y="225"/>
                  </a:cubicBezTo>
                  <a:cubicBezTo>
                    <a:pt x="790" y="224"/>
                    <a:pt x="819" y="181"/>
                    <a:pt x="860" y="173"/>
                  </a:cubicBezTo>
                  <a:cubicBezTo>
                    <a:pt x="903" y="136"/>
                    <a:pt x="972" y="115"/>
                    <a:pt x="1036" y="85"/>
                  </a:cubicBezTo>
                  <a:cubicBezTo>
                    <a:pt x="1058" y="75"/>
                    <a:pt x="1074" y="64"/>
                    <a:pt x="1104" y="53"/>
                  </a:cubicBezTo>
                  <a:cubicBezTo>
                    <a:pt x="1143" y="39"/>
                    <a:pt x="1180" y="16"/>
                    <a:pt x="1212" y="5"/>
                  </a:cubicBezTo>
                  <a:cubicBezTo>
                    <a:pt x="1225" y="0"/>
                    <a:pt x="1242" y="5"/>
                    <a:pt x="125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8"/>
            <p:cNvSpPr>
              <a:spLocks noEditPoints="1"/>
            </p:cNvSpPr>
            <p:nvPr/>
          </p:nvSpPr>
          <p:spPr bwMode="auto">
            <a:xfrm>
              <a:off x="11144706" y="3343433"/>
              <a:ext cx="314102" cy="427232"/>
            </a:xfrm>
            <a:custGeom>
              <a:avLst/>
              <a:gdLst>
                <a:gd name="T0" fmla="*/ 449 w 450"/>
                <a:gd name="T1" fmla="*/ 274 h 613"/>
                <a:gd name="T2" fmla="*/ 437 w 450"/>
                <a:gd name="T3" fmla="*/ 310 h 613"/>
                <a:gd name="T4" fmla="*/ 349 w 450"/>
                <a:gd name="T5" fmla="*/ 334 h 613"/>
                <a:gd name="T6" fmla="*/ 293 w 450"/>
                <a:gd name="T7" fmla="*/ 386 h 613"/>
                <a:gd name="T8" fmla="*/ 293 w 450"/>
                <a:gd name="T9" fmla="*/ 402 h 613"/>
                <a:gd name="T10" fmla="*/ 233 w 450"/>
                <a:gd name="T11" fmla="*/ 606 h 613"/>
                <a:gd name="T12" fmla="*/ 209 w 450"/>
                <a:gd name="T13" fmla="*/ 610 h 613"/>
                <a:gd name="T14" fmla="*/ 197 w 450"/>
                <a:gd name="T15" fmla="*/ 534 h 613"/>
                <a:gd name="T16" fmla="*/ 189 w 450"/>
                <a:gd name="T17" fmla="*/ 522 h 613"/>
                <a:gd name="T18" fmla="*/ 129 w 450"/>
                <a:gd name="T19" fmla="*/ 338 h 613"/>
                <a:gd name="T20" fmla="*/ 33 w 450"/>
                <a:gd name="T21" fmla="*/ 338 h 613"/>
                <a:gd name="T22" fmla="*/ 73 w 450"/>
                <a:gd name="T23" fmla="*/ 274 h 613"/>
                <a:gd name="T24" fmla="*/ 157 w 450"/>
                <a:gd name="T25" fmla="*/ 226 h 613"/>
                <a:gd name="T26" fmla="*/ 177 w 450"/>
                <a:gd name="T27" fmla="*/ 146 h 613"/>
                <a:gd name="T28" fmla="*/ 189 w 450"/>
                <a:gd name="T29" fmla="*/ 22 h 613"/>
                <a:gd name="T30" fmla="*/ 213 w 450"/>
                <a:gd name="T31" fmla="*/ 2 h 613"/>
                <a:gd name="T32" fmla="*/ 237 w 450"/>
                <a:gd name="T33" fmla="*/ 18 h 613"/>
                <a:gd name="T34" fmla="*/ 249 w 450"/>
                <a:gd name="T35" fmla="*/ 174 h 613"/>
                <a:gd name="T36" fmla="*/ 281 w 450"/>
                <a:gd name="T37" fmla="*/ 194 h 613"/>
                <a:gd name="T38" fmla="*/ 373 w 450"/>
                <a:gd name="T39" fmla="*/ 258 h 613"/>
                <a:gd name="T40" fmla="*/ 449 w 450"/>
                <a:gd name="T41" fmla="*/ 274 h 613"/>
                <a:gd name="T42" fmla="*/ 205 w 450"/>
                <a:gd name="T43" fmla="*/ 226 h 613"/>
                <a:gd name="T44" fmla="*/ 165 w 450"/>
                <a:gd name="T45" fmla="*/ 310 h 613"/>
                <a:gd name="T46" fmla="*/ 221 w 450"/>
                <a:gd name="T47" fmla="*/ 386 h 613"/>
                <a:gd name="T48" fmla="*/ 305 w 450"/>
                <a:gd name="T49" fmla="*/ 282 h 613"/>
                <a:gd name="T50" fmla="*/ 205 w 450"/>
                <a:gd name="T51" fmla="*/ 226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0" h="613">
                  <a:moveTo>
                    <a:pt x="449" y="274"/>
                  </a:moveTo>
                  <a:cubicBezTo>
                    <a:pt x="450" y="291"/>
                    <a:pt x="443" y="300"/>
                    <a:pt x="437" y="310"/>
                  </a:cubicBezTo>
                  <a:cubicBezTo>
                    <a:pt x="399" y="311"/>
                    <a:pt x="381" y="318"/>
                    <a:pt x="349" y="334"/>
                  </a:cubicBezTo>
                  <a:cubicBezTo>
                    <a:pt x="330" y="351"/>
                    <a:pt x="321" y="378"/>
                    <a:pt x="293" y="386"/>
                  </a:cubicBezTo>
                  <a:cubicBezTo>
                    <a:pt x="298" y="395"/>
                    <a:pt x="283" y="401"/>
                    <a:pt x="293" y="402"/>
                  </a:cubicBezTo>
                  <a:cubicBezTo>
                    <a:pt x="246" y="455"/>
                    <a:pt x="253" y="533"/>
                    <a:pt x="233" y="606"/>
                  </a:cubicBezTo>
                  <a:cubicBezTo>
                    <a:pt x="221" y="603"/>
                    <a:pt x="221" y="613"/>
                    <a:pt x="209" y="610"/>
                  </a:cubicBezTo>
                  <a:cubicBezTo>
                    <a:pt x="191" y="596"/>
                    <a:pt x="173" y="543"/>
                    <a:pt x="197" y="534"/>
                  </a:cubicBezTo>
                  <a:cubicBezTo>
                    <a:pt x="194" y="531"/>
                    <a:pt x="195" y="523"/>
                    <a:pt x="189" y="522"/>
                  </a:cubicBezTo>
                  <a:cubicBezTo>
                    <a:pt x="203" y="468"/>
                    <a:pt x="167" y="378"/>
                    <a:pt x="129" y="338"/>
                  </a:cubicBezTo>
                  <a:cubicBezTo>
                    <a:pt x="86" y="336"/>
                    <a:pt x="70" y="330"/>
                    <a:pt x="33" y="338"/>
                  </a:cubicBezTo>
                  <a:cubicBezTo>
                    <a:pt x="0" y="314"/>
                    <a:pt x="14" y="259"/>
                    <a:pt x="73" y="274"/>
                  </a:cubicBezTo>
                  <a:cubicBezTo>
                    <a:pt x="93" y="261"/>
                    <a:pt x="131" y="246"/>
                    <a:pt x="157" y="226"/>
                  </a:cubicBezTo>
                  <a:cubicBezTo>
                    <a:pt x="159" y="195"/>
                    <a:pt x="200" y="166"/>
                    <a:pt x="177" y="146"/>
                  </a:cubicBezTo>
                  <a:cubicBezTo>
                    <a:pt x="192" y="121"/>
                    <a:pt x="172" y="61"/>
                    <a:pt x="189" y="22"/>
                  </a:cubicBezTo>
                  <a:cubicBezTo>
                    <a:pt x="201" y="19"/>
                    <a:pt x="212" y="16"/>
                    <a:pt x="213" y="2"/>
                  </a:cubicBezTo>
                  <a:cubicBezTo>
                    <a:pt x="229" y="0"/>
                    <a:pt x="228" y="14"/>
                    <a:pt x="237" y="18"/>
                  </a:cubicBezTo>
                  <a:cubicBezTo>
                    <a:pt x="233" y="86"/>
                    <a:pt x="235" y="110"/>
                    <a:pt x="249" y="174"/>
                  </a:cubicBezTo>
                  <a:cubicBezTo>
                    <a:pt x="261" y="180"/>
                    <a:pt x="263" y="195"/>
                    <a:pt x="281" y="194"/>
                  </a:cubicBezTo>
                  <a:cubicBezTo>
                    <a:pt x="294" y="233"/>
                    <a:pt x="345" y="234"/>
                    <a:pt x="373" y="258"/>
                  </a:cubicBezTo>
                  <a:cubicBezTo>
                    <a:pt x="405" y="259"/>
                    <a:pt x="428" y="257"/>
                    <a:pt x="449" y="274"/>
                  </a:cubicBezTo>
                  <a:close/>
                  <a:moveTo>
                    <a:pt x="205" y="226"/>
                  </a:moveTo>
                  <a:cubicBezTo>
                    <a:pt x="195" y="257"/>
                    <a:pt x="159" y="262"/>
                    <a:pt x="165" y="310"/>
                  </a:cubicBezTo>
                  <a:cubicBezTo>
                    <a:pt x="192" y="327"/>
                    <a:pt x="199" y="364"/>
                    <a:pt x="221" y="386"/>
                  </a:cubicBezTo>
                  <a:cubicBezTo>
                    <a:pt x="270" y="388"/>
                    <a:pt x="291" y="328"/>
                    <a:pt x="305" y="282"/>
                  </a:cubicBezTo>
                  <a:cubicBezTo>
                    <a:pt x="277" y="257"/>
                    <a:pt x="254" y="218"/>
                    <a:pt x="205" y="2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9"/>
            <p:cNvSpPr>
              <a:spLocks/>
            </p:cNvSpPr>
            <p:nvPr/>
          </p:nvSpPr>
          <p:spPr bwMode="auto">
            <a:xfrm>
              <a:off x="8508112" y="3359404"/>
              <a:ext cx="186332" cy="106475"/>
            </a:xfrm>
            <a:custGeom>
              <a:avLst/>
              <a:gdLst>
                <a:gd name="T0" fmla="*/ 56 w 267"/>
                <a:gd name="T1" fmla="*/ 119 h 152"/>
                <a:gd name="T2" fmla="*/ 0 w 267"/>
                <a:gd name="T3" fmla="*/ 11 h 152"/>
                <a:gd name="T4" fmla="*/ 52 w 267"/>
                <a:gd name="T5" fmla="*/ 27 h 152"/>
                <a:gd name="T6" fmla="*/ 44 w 267"/>
                <a:gd name="T7" fmla="*/ 27 h 152"/>
                <a:gd name="T8" fmla="*/ 92 w 267"/>
                <a:gd name="T9" fmla="*/ 103 h 152"/>
                <a:gd name="T10" fmla="*/ 112 w 267"/>
                <a:gd name="T11" fmla="*/ 99 h 152"/>
                <a:gd name="T12" fmla="*/ 168 w 267"/>
                <a:gd name="T13" fmla="*/ 95 h 152"/>
                <a:gd name="T14" fmla="*/ 192 w 267"/>
                <a:gd name="T15" fmla="*/ 71 h 152"/>
                <a:gd name="T16" fmla="*/ 192 w 267"/>
                <a:gd name="T17" fmla="*/ 59 h 152"/>
                <a:gd name="T18" fmla="*/ 208 w 267"/>
                <a:gd name="T19" fmla="*/ 51 h 152"/>
                <a:gd name="T20" fmla="*/ 252 w 267"/>
                <a:gd name="T21" fmla="*/ 11 h 152"/>
                <a:gd name="T22" fmla="*/ 204 w 267"/>
                <a:gd name="T23" fmla="*/ 115 h 152"/>
                <a:gd name="T24" fmla="*/ 184 w 267"/>
                <a:gd name="T25" fmla="*/ 143 h 152"/>
                <a:gd name="T26" fmla="*/ 176 w 267"/>
                <a:gd name="T27" fmla="*/ 139 h 152"/>
                <a:gd name="T28" fmla="*/ 140 w 267"/>
                <a:gd name="T29" fmla="*/ 151 h 152"/>
                <a:gd name="T30" fmla="*/ 56 w 267"/>
                <a:gd name="T31" fmla="*/ 1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152">
                  <a:moveTo>
                    <a:pt x="56" y="119"/>
                  </a:moveTo>
                  <a:cubicBezTo>
                    <a:pt x="45" y="75"/>
                    <a:pt x="10" y="56"/>
                    <a:pt x="0" y="11"/>
                  </a:cubicBezTo>
                  <a:cubicBezTo>
                    <a:pt x="18" y="14"/>
                    <a:pt x="44" y="0"/>
                    <a:pt x="52" y="27"/>
                  </a:cubicBezTo>
                  <a:cubicBezTo>
                    <a:pt x="48" y="25"/>
                    <a:pt x="45" y="22"/>
                    <a:pt x="44" y="27"/>
                  </a:cubicBezTo>
                  <a:cubicBezTo>
                    <a:pt x="66" y="47"/>
                    <a:pt x="72" y="81"/>
                    <a:pt x="92" y="103"/>
                  </a:cubicBezTo>
                  <a:cubicBezTo>
                    <a:pt x="102" y="105"/>
                    <a:pt x="101" y="96"/>
                    <a:pt x="112" y="99"/>
                  </a:cubicBezTo>
                  <a:cubicBezTo>
                    <a:pt x="114" y="111"/>
                    <a:pt x="158" y="103"/>
                    <a:pt x="168" y="95"/>
                  </a:cubicBezTo>
                  <a:cubicBezTo>
                    <a:pt x="173" y="91"/>
                    <a:pt x="188" y="77"/>
                    <a:pt x="192" y="71"/>
                  </a:cubicBezTo>
                  <a:cubicBezTo>
                    <a:pt x="194" y="68"/>
                    <a:pt x="190" y="61"/>
                    <a:pt x="192" y="59"/>
                  </a:cubicBezTo>
                  <a:cubicBezTo>
                    <a:pt x="195" y="56"/>
                    <a:pt x="205" y="55"/>
                    <a:pt x="208" y="51"/>
                  </a:cubicBezTo>
                  <a:cubicBezTo>
                    <a:pt x="221" y="33"/>
                    <a:pt x="224" y="14"/>
                    <a:pt x="252" y="11"/>
                  </a:cubicBezTo>
                  <a:cubicBezTo>
                    <a:pt x="267" y="43"/>
                    <a:pt x="230" y="93"/>
                    <a:pt x="204" y="115"/>
                  </a:cubicBezTo>
                  <a:cubicBezTo>
                    <a:pt x="193" y="125"/>
                    <a:pt x="187" y="141"/>
                    <a:pt x="184" y="143"/>
                  </a:cubicBezTo>
                  <a:cubicBezTo>
                    <a:pt x="182" y="144"/>
                    <a:pt x="179" y="138"/>
                    <a:pt x="176" y="139"/>
                  </a:cubicBezTo>
                  <a:cubicBezTo>
                    <a:pt x="171" y="140"/>
                    <a:pt x="160" y="152"/>
                    <a:pt x="140" y="151"/>
                  </a:cubicBezTo>
                  <a:cubicBezTo>
                    <a:pt x="107" y="149"/>
                    <a:pt x="95" y="121"/>
                    <a:pt x="56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"/>
            <p:cNvSpPr>
              <a:spLocks/>
            </p:cNvSpPr>
            <p:nvPr/>
          </p:nvSpPr>
          <p:spPr bwMode="auto">
            <a:xfrm>
              <a:off x="8856819" y="3367390"/>
              <a:ext cx="173022" cy="115792"/>
            </a:xfrm>
            <a:custGeom>
              <a:avLst/>
              <a:gdLst>
                <a:gd name="T0" fmla="*/ 32 w 248"/>
                <a:gd name="T1" fmla="*/ 7 h 166"/>
                <a:gd name="T2" fmla="*/ 84 w 248"/>
                <a:gd name="T3" fmla="*/ 91 h 166"/>
                <a:gd name="T4" fmla="*/ 124 w 248"/>
                <a:gd name="T5" fmla="*/ 119 h 166"/>
                <a:gd name="T6" fmla="*/ 196 w 248"/>
                <a:gd name="T7" fmla="*/ 95 h 166"/>
                <a:gd name="T8" fmla="*/ 236 w 248"/>
                <a:gd name="T9" fmla="*/ 47 h 166"/>
                <a:gd name="T10" fmla="*/ 240 w 248"/>
                <a:gd name="T11" fmla="*/ 95 h 166"/>
                <a:gd name="T12" fmla="*/ 224 w 248"/>
                <a:gd name="T13" fmla="*/ 103 h 166"/>
                <a:gd name="T14" fmla="*/ 224 w 248"/>
                <a:gd name="T15" fmla="*/ 115 h 166"/>
                <a:gd name="T16" fmla="*/ 84 w 248"/>
                <a:gd name="T17" fmla="*/ 147 h 166"/>
                <a:gd name="T18" fmla="*/ 64 w 248"/>
                <a:gd name="T19" fmla="*/ 123 h 166"/>
                <a:gd name="T20" fmla="*/ 36 w 248"/>
                <a:gd name="T21" fmla="*/ 87 h 166"/>
                <a:gd name="T22" fmla="*/ 16 w 248"/>
                <a:gd name="T23" fmla="*/ 67 h 166"/>
                <a:gd name="T24" fmla="*/ 12 w 248"/>
                <a:gd name="T25" fmla="*/ 11 h 166"/>
                <a:gd name="T26" fmla="*/ 32 w 248"/>
                <a:gd name="T27" fmla="*/ 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8" h="166">
                  <a:moveTo>
                    <a:pt x="32" y="7"/>
                  </a:moveTo>
                  <a:cubicBezTo>
                    <a:pt x="47" y="37"/>
                    <a:pt x="78" y="64"/>
                    <a:pt x="84" y="91"/>
                  </a:cubicBezTo>
                  <a:cubicBezTo>
                    <a:pt x="99" y="99"/>
                    <a:pt x="110" y="110"/>
                    <a:pt x="124" y="119"/>
                  </a:cubicBezTo>
                  <a:cubicBezTo>
                    <a:pt x="144" y="107"/>
                    <a:pt x="178" y="109"/>
                    <a:pt x="196" y="95"/>
                  </a:cubicBezTo>
                  <a:cubicBezTo>
                    <a:pt x="205" y="75"/>
                    <a:pt x="207" y="47"/>
                    <a:pt x="236" y="47"/>
                  </a:cubicBezTo>
                  <a:cubicBezTo>
                    <a:pt x="241" y="56"/>
                    <a:pt x="248" y="79"/>
                    <a:pt x="240" y="95"/>
                  </a:cubicBezTo>
                  <a:cubicBezTo>
                    <a:pt x="241" y="94"/>
                    <a:pt x="226" y="99"/>
                    <a:pt x="224" y="103"/>
                  </a:cubicBezTo>
                  <a:cubicBezTo>
                    <a:pt x="223" y="105"/>
                    <a:pt x="226" y="113"/>
                    <a:pt x="224" y="115"/>
                  </a:cubicBezTo>
                  <a:cubicBezTo>
                    <a:pt x="192" y="148"/>
                    <a:pt x="125" y="166"/>
                    <a:pt x="84" y="147"/>
                  </a:cubicBezTo>
                  <a:cubicBezTo>
                    <a:pt x="82" y="146"/>
                    <a:pt x="74" y="128"/>
                    <a:pt x="64" y="123"/>
                  </a:cubicBezTo>
                  <a:cubicBezTo>
                    <a:pt x="54" y="117"/>
                    <a:pt x="31" y="109"/>
                    <a:pt x="36" y="87"/>
                  </a:cubicBezTo>
                  <a:cubicBezTo>
                    <a:pt x="30" y="80"/>
                    <a:pt x="19" y="77"/>
                    <a:pt x="16" y="67"/>
                  </a:cubicBezTo>
                  <a:cubicBezTo>
                    <a:pt x="27" y="40"/>
                    <a:pt x="0" y="35"/>
                    <a:pt x="12" y="11"/>
                  </a:cubicBezTo>
                  <a:cubicBezTo>
                    <a:pt x="20" y="0"/>
                    <a:pt x="27" y="25"/>
                    <a:pt x="3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1"/>
            <p:cNvSpPr>
              <a:spLocks/>
            </p:cNvSpPr>
            <p:nvPr/>
          </p:nvSpPr>
          <p:spPr bwMode="auto">
            <a:xfrm>
              <a:off x="11255174" y="3495160"/>
              <a:ext cx="102483" cy="118454"/>
            </a:xfrm>
            <a:custGeom>
              <a:avLst/>
              <a:gdLst>
                <a:gd name="T0" fmla="*/ 146 w 146"/>
                <a:gd name="T1" fmla="*/ 64 h 170"/>
                <a:gd name="T2" fmla="*/ 62 w 146"/>
                <a:gd name="T3" fmla="*/ 168 h 170"/>
                <a:gd name="T4" fmla="*/ 6 w 146"/>
                <a:gd name="T5" fmla="*/ 92 h 170"/>
                <a:gd name="T6" fmla="*/ 46 w 146"/>
                <a:gd name="T7" fmla="*/ 8 h 170"/>
                <a:gd name="T8" fmla="*/ 146 w 146"/>
                <a:gd name="T9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70">
                  <a:moveTo>
                    <a:pt x="146" y="64"/>
                  </a:moveTo>
                  <a:cubicBezTo>
                    <a:pt x="132" y="110"/>
                    <a:pt x="111" y="170"/>
                    <a:pt x="62" y="168"/>
                  </a:cubicBezTo>
                  <a:cubicBezTo>
                    <a:pt x="40" y="146"/>
                    <a:pt x="33" y="109"/>
                    <a:pt x="6" y="92"/>
                  </a:cubicBezTo>
                  <a:cubicBezTo>
                    <a:pt x="0" y="44"/>
                    <a:pt x="36" y="39"/>
                    <a:pt x="46" y="8"/>
                  </a:cubicBezTo>
                  <a:cubicBezTo>
                    <a:pt x="95" y="0"/>
                    <a:pt x="118" y="39"/>
                    <a:pt x="146" y="64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2"/>
            <p:cNvSpPr>
              <a:spLocks/>
            </p:cNvSpPr>
            <p:nvPr/>
          </p:nvSpPr>
          <p:spPr bwMode="auto">
            <a:xfrm>
              <a:off x="8747681" y="3531096"/>
              <a:ext cx="122447" cy="158382"/>
            </a:xfrm>
            <a:custGeom>
              <a:avLst/>
              <a:gdLst>
                <a:gd name="T0" fmla="*/ 136 w 175"/>
                <a:gd name="T1" fmla="*/ 76 h 225"/>
                <a:gd name="T2" fmla="*/ 168 w 175"/>
                <a:gd name="T3" fmla="*/ 84 h 225"/>
                <a:gd name="T4" fmla="*/ 96 w 175"/>
                <a:gd name="T5" fmla="*/ 184 h 225"/>
                <a:gd name="T6" fmla="*/ 64 w 175"/>
                <a:gd name="T7" fmla="*/ 224 h 225"/>
                <a:gd name="T8" fmla="*/ 24 w 175"/>
                <a:gd name="T9" fmla="*/ 216 h 225"/>
                <a:gd name="T10" fmla="*/ 28 w 175"/>
                <a:gd name="T11" fmla="*/ 192 h 225"/>
                <a:gd name="T12" fmla="*/ 88 w 175"/>
                <a:gd name="T13" fmla="*/ 92 h 225"/>
                <a:gd name="T14" fmla="*/ 0 w 175"/>
                <a:gd name="T15" fmla="*/ 28 h 225"/>
                <a:gd name="T16" fmla="*/ 8 w 175"/>
                <a:gd name="T17" fmla="*/ 0 h 225"/>
                <a:gd name="T18" fmla="*/ 124 w 175"/>
                <a:gd name="T19" fmla="*/ 52 h 225"/>
                <a:gd name="T20" fmla="*/ 136 w 175"/>
                <a:gd name="T21" fmla="*/ 7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225">
                  <a:moveTo>
                    <a:pt x="136" y="76"/>
                  </a:moveTo>
                  <a:cubicBezTo>
                    <a:pt x="146" y="57"/>
                    <a:pt x="157" y="80"/>
                    <a:pt x="168" y="84"/>
                  </a:cubicBezTo>
                  <a:cubicBezTo>
                    <a:pt x="175" y="137"/>
                    <a:pt x="121" y="157"/>
                    <a:pt x="96" y="184"/>
                  </a:cubicBezTo>
                  <a:cubicBezTo>
                    <a:pt x="85" y="196"/>
                    <a:pt x="80" y="216"/>
                    <a:pt x="64" y="224"/>
                  </a:cubicBezTo>
                  <a:cubicBezTo>
                    <a:pt x="47" y="225"/>
                    <a:pt x="31" y="225"/>
                    <a:pt x="24" y="216"/>
                  </a:cubicBezTo>
                  <a:cubicBezTo>
                    <a:pt x="24" y="207"/>
                    <a:pt x="31" y="204"/>
                    <a:pt x="28" y="192"/>
                  </a:cubicBezTo>
                  <a:cubicBezTo>
                    <a:pt x="63" y="171"/>
                    <a:pt x="104" y="133"/>
                    <a:pt x="88" y="92"/>
                  </a:cubicBezTo>
                  <a:cubicBezTo>
                    <a:pt x="74" y="58"/>
                    <a:pt x="15" y="65"/>
                    <a:pt x="0" y="28"/>
                  </a:cubicBezTo>
                  <a:cubicBezTo>
                    <a:pt x="0" y="16"/>
                    <a:pt x="5" y="9"/>
                    <a:pt x="8" y="0"/>
                  </a:cubicBezTo>
                  <a:cubicBezTo>
                    <a:pt x="54" y="5"/>
                    <a:pt x="76" y="41"/>
                    <a:pt x="124" y="52"/>
                  </a:cubicBezTo>
                  <a:cubicBezTo>
                    <a:pt x="128" y="60"/>
                    <a:pt x="136" y="64"/>
                    <a:pt x="136" y="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3"/>
            <p:cNvSpPr>
              <a:spLocks/>
            </p:cNvSpPr>
            <p:nvPr/>
          </p:nvSpPr>
          <p:spPr bwMode="auto">
            <a:xfrm>
              <a:off x="6083138" y="3705449"/>
              <a:ext cx="114461" cy="139749"/>
            </a:xfrm>
            <a:custGeom>
              <a:avLst/>
              <a:gdLst>
                <a:gd name="T0" fmla="*/ 84 w 164"/>
                <a:gd name="T1" fmla="*/ 0 h 200"/>
                <a:gd name="T2" fmla="*/ 120 w 164"/>
                <a:gd name="T3" fmla="*/ 56 h 200"/>
                <a:gd name="T4" fmla="*/ 164 w 164"/>
                <a:gd name="T5" fmla="*/ 96 h 200"/>
                <a:gd name="T6" fmla="*/ 124 w 164"/>
                <a:gd name="T7" fmla="*/ 148 h 200"/>
                <a:gd name="T8" fmla="*/ 120 w 164"/>
                <a:gd name="T9" fmla="*/ 168 h 200"/>
                <a:gd name="T10" fmla="*/ 92 w 164"/>
                <a:gd name="T11" fmla="*/ 200 h 200"/>
                <a:gd name="T12" fmla="*/ 0 w 164"/>
                <a:gd name="T13" fmla="*/ 120 h 200"/>
                <a:gd name="T14" fmla="*/ 8 w 164"/>
                <a:gd name="T15" fmla="*/ 84 h 200"/>
                <a:gd name="T16" fmla="*/ 84 w 164"/>
                <a:gd name="T1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00">
                  <a:moveTo>
                    <a:pt x="84" y="0"/>
                  </a:moveTo>
                  <a:cubicBezTo>
                    <a:pt x="107" y="8"/>
                    <a:pt x="114" y="31"/>
                    <a:pt x="120" y="56"/>
                  </a:cubicBezTo>
                  <a:cubicBezTo>
                    <a:pt x="133" y="71"/>
                    <a:pt x="151" y="81"/>
                    <a:pt x="164" y="96"/>
                  </a:cubicBezTo>
                  <a:cubicBezTo>
                    <a:pt x="163" y="123"/>
                    <a:pt x="138" y="130"/>
                    <a:pt x="124" y="148"/>
                  </a:cubicBezTo>
                  <a:cubicBezTo>
                    <a:pt x="120" y="153"/>
                    <a:pt x="122" y="164"/>
                    <a:pt x="120" y="168"/>
                  </a:cubicBezTo>
                  <a:cubicBezTo>
                    <a:pt x="112" y="181"/>
                    <a:pt x="99" y="186"/>
                    <a:pt x="92" y="200"/>
                  </a:cubicBezTo>
                  <a:cubicBezTo>
                    <a:pt x="58" y="177"/>
                    <a:pt x="43" y="135"/>
                    <a:pt x="0" y="120"/>
                  </a:cubicBezTo>
                  <a:cubicBezTo>
                    <a:pt x="2" y="107"/>
                    <a:pt x="8" y="98"/>
                    <a:pt x="8" y="84"/>
                  </a:cubicBezTo>
                  <a:cubicBezTo>
                    <a:pt x="52" y="74"/>
                    <a:pt x="61" y="30"/>
                    <a:pt x="84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4"/>
            <p:cNvSpPr>
              <a:spLocks/>
            </p:cNvSpPr>
            <p:nvPr/>
          </p:nvSpPr>
          <p:spPr bwMode="auto">
            <a:xfrm>
              <a:off x="8269873" y="3760018"/>
              <a:ext cx="87842" cy="158382"/>
            </a:xfrm>
            <a:custGeom>
              <a:avLst/>
              <a:gdLst>
                <a:gd name="T0" fmla="*/ 125 w 125"/>
                <a:gd name="T1" fmla="*/ 214 h 227"/>
                <a:gd name="T2" fmla="*/ 109 w 125"/>
                <a:gd name="T3" fmla="*/ 226 h 227"/>
                <a:gd name="T4" fmla="*/ 77 w 125"/>
                <a:gd name="T5" fmla="*/ 190 h 227"/>
                <a:gd name="T6" fmla="*/ 17 w 125"/>
                <a:gd name="T7" fmla="*/ 42 h 227"/>
                <a:gd name="T8" fmla="*/ 5 w 125"/>
                <a:gd name="T9" fmla="*/ 34 h 227"/>
                <a:gd name="T10" fmla="*/ 9 w 125"/>
                <a:gd name="T11" fmla="*/ 18 h 227"/>
                <a:gd name="T12" fmla="*/ 21 w 125"/>
                <a:gd name="T13" fmla="*/ 26 h 227"/>
                <a:gd name="T14" fmla="*/ 37 w 125"/>
                <a:gd name="T15" fmla="*/ 62 h 227"/>
                <a:gd name="T16" fmla="*/ 125 w 125"/>
                <a:gd name="T17" fmla="*/ 21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227">
                  <a:moveTo>
                    <a:pt x="125" y="214"/>
                  </a:moveTo>
                  <a:cubicBezTo>
                    <a:pt x="119" y="217"/>
                    <a:pt x="119" y="227"/>
                    <a:pt x="109" y="226"/>
                  </a:cubicBezTo>
                  <a:cubicBezTo>
                    <a:pt x="113" y="214"/>
                    <a:pt x="98" y="190"/>
                    <a:pt x="77" y="190"/>
                  </a:cubicBezTo>
                  <a:cubicBezTo>
                    <a:pt x="61" y="135"/>
                    <a:pt x="25" y="89"/>
                    <a:pt x="17" y="42"/>
                  </a:cubicBezTo>
                  <a:cubicBezTo>
                    <a:pt x="16" y="36"/>
                    <a:pt x="5" y="41"/>
                    <a:pt x="5" y="34"/>
                  </a:cubicBezTo>
                  <a:cubicBezTo>
                    <a:pt x="0" y="24"/>
                    <a:pt x="24" y="24"/>
                    <a:pt x="9" y="18"/>
                  </a:cubicBezTo>
                  <a:cubicBezTo>
                    <a:pt x="21" y="0"/>
                    <a:pt x="21" y="25"/>
                    <a:pt x="21" y="26"/>
                  </a:cubicBezTo>
                  <a:cubicBezTo>
                    <a:pt x="27" y="35"/>
                    <a:pt x="41" y="45"/>
                    <a:pt x="37" y="62"/>
                  </a:cubicBezTo>
                  <a:cubicBezTo>
                    <a:pt x="71" y="107"/>
                    <a:pt x="86" y="166"/>
                    <a:pt x="125" y="2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5"/>
            <p:cNvSpPr>
              <a:spLocks/>
            </p:cNvSpPr>
            <p:nvPr/>
          </p:nvSpPr>
          <p:spPr bwMode="auto">
            <a:xfrm>
              <a:off x="6144361" y="3901097"/>
              <a:ext cx="13309" cy="798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6"/>
            <p:cNvSpPr>
              <a:spLocks/>
            </p:cNvSpPr>
            <p:nvPr/>
          </p:nvSpPr>
          <p:spPr bwMode="auto">
            <a:xfrm>
              <a:off x="8356385" y="3911745"/>
              <a:ext cx="31943" cy="35936"/>
            </a:xfrm>
            <a:custGeom>
              <a:avLst/>
              <a:gdLst>
                <a:gd name="T0" fmla="*/ 9 w 45"/>
                <a:gd name="T1" fmla="*/ 24 h 52"/>
                <a:gd name="T2" fmla="*/ 5 w 45"/>
                <a:gd name="T3" fmla="*/ 0 h 52"/>
                <a:gd name="T4" fmla="*/ 45 w 45"/>
                <a:gd name="T5" fmla="*/ 52 h 52"/>
                <a:gd name="T6" fmla="*/ 25 w 45"/>
                <a:gd name="T7" fmla="*/ 52 h 52"/>
                <a:gd name="T8" fmla="*/ 9 w 45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2">
                  <a:moveTo>
                    <a:pt x="9" y="24"/>
                  </a:moveTo>
                  <a:cubicBezTo>
                    <a:pt x="0" y="24"/>
                    <a:pt x="7" y="7"/>
                    <a:pt x="5" y="0"/>
                  </a:cubicBezTo>
                  <a:cubicBezTo>
                    <a:pt x="24" y="12"/>
                    <a:pt x="31" y="35"/>
                    <a:pt x="45" y="52"/>
                  </a:cubicBezTo>
                  <a:cubicBezTo>
                    <a:pt x="38" y="52"/>
                    <a:pt x="32" y="52"/>
                    <a:pt x="25" y="52"/>
                  </a:cubicBezTo>
                  <a:cubicBezTo>
                    <a:pt x="22" y="38"/>
                    <a:pt x="7" y="20"/>
                    <a:pt x="9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7"/>
            <p:cNvSpPr>
              <a:spLocks/>
            </p:cNvSpPr>
            <p:nvPr/>
          </p:nvSpPr>
          <p:spPr bwMode="auto">
            <a:xfrm>
              <a:off x="6415873" y="3935702"/>
              <a:ext cx="81188" cy="93166"/>
            </a:xfrm>
            <a:custGeom>
              <a:avLst/>
              <a:gdLst>
                <a:gd name="T0" fmla="*/ 116 w 116"/>
                <a:gd name="T1" fmla="*/ 41 h 133"/>
                <a:gd name="T2" fmla="*/ 112 w 116"/>
                <a:gd name="T3" fmla="*/ 73 h 133"/>
                <a:gd name="T4" fmla="*/ 72 w 116"/>
                <a:gd name="T5" fmla="*/ 133 h 133"/>
                <a:gd name="T6" fmla="*/ 36 w 116"/>
                <a:gd name="T7" fmla="*/ 113 h 133"/>
                <a:gd name="T8" fmla="*/ 0 w 116"/>
                <a:gd name="T9" fmla="*/ 85 h 133"/>
                <a:gd name="T10" fmla="*/ 12 w 116"/>
                <a:gd name="T11" fmla="*/ 81 h 133"/>
                <a:gd name="T12" fmla="*/ 12 w 116"/>
                <a:gd name="T13" fmla="*/ 49 h 133"/>
                <a:gd name="T14" fmla="*/ 20 w 116"/>
                <a:gd name="T15" fmla="*/ 49 h 133"/>
                <a:gd name="T16" fmla="*/ 68 w 116"/>
                <a:gd name="T17" fmla="*/ 5 h 133"/>
                <a:gd name="T18" fmla="*/ 104 w 116"/>
                <a:gd name="T19" fmla="*/ 45 h 133"/>
                <a:gd name="T20" fmla="*/ 116 w 116"/>
                <a:gd name="T21" fmla="*/ 4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33">
                  <a:moveTo>
                    <a:pt x="116" y="41"/>
                  </a:moveTo>
                  <a:cubicBezTo>
                    <a:pt x="105" y="50"/>
                    <a:pt x="115" y="61"/>
                    <a:pt x="112" y="73"/>
                  </a:cubicBezTo>
                  <a:cubicBezTo>
                    <a:pt x="106" y="97"/>
                    <a:pt x="86" y="116"/>
                    <a:pt x="72" y="133"/>
                  </a:cubicBezTo>
                  <a:cubicBezTo>
                    <a:pt x="55" y="131"/>
                    <a:pt x="55" y="113"/>
                    <a:pt x="36" y="113"/>
                  </a:cubicBezTo>
                  <a:cubicBezTo>
                    <a:pt x="42" y="85"/>
                    <a:pt x="17" y="89"/>
                    <a:pt x="0" y="85"/>
                  </a:cubicBezTo>
                  <a:cubicBezTo>
                    <a:pt x="1" y="80"/>
                    <a:pt x="7" y="82"/>
                    <a:pt x="12" y="81"/>
                  </a:cubicBezTo>
                  <a:cubicBezTo>
                    <a:pt x="9" y="71"/>
                    <a:pt x="9" y="57"/>
                    <a:pt x="12" y="49"/>
                  </a:cubicBezTo>
                  <a:cubicBezTo>
                    <a:pt x="12" y="48"/>
                    <a:pt x="19" y="50"/>
                    <a:pt x="20" y="49"/>
                  </a:cubicBezTo>
                  <a:cubicBezTo>
                    <a:pt x="29" y="33"/>
                    <a:pt x="35" y="0"/>
                    <a:pt x="68" y="5"/>
                  </a:cubicBezTo>
                  <a:cubicBezTo>
                    <a:pt x="80" y="7"/>
                    <a:pt x="94" y="31"/>
                    <a:pt x="104" y="45"/>
                  </a:cubicBezTo>
                  <a:cubicBezTo>
                    <a:pt x="107" y="43"/>
                    <a:pt x="110" y="41"/>
                    <a:pt x="116" y="4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8"/>
            <p:cNvSpPr>
              <a:spLocks/>
            </p:cNvSpPr>
            <p:nvPr/>
          </p:nvSpPr>
          <p:spPr bwMode="auto">
            <a:xfrm>
              <a:off x="8393651" y="3956997"/>
              <a:ext cx="13309" cy="9317"/>
            </a:xfrm>
            <a:custGeom>
              <a:avLst/>
              <a:gdLst>
                <a:gd name="T0" fmla="*/ 4 w 19"/>
                <a:gd name="T1" fmla="*/ 7 h 14"/>
                <a:gd name="T2" fmla="*/ 16 w 19"/>
                <a:gd name="T3" fmla="*/ 3 h 14"/>
                <a:gd name="T4" fmla="*/ 4 w 19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4" y="7"/>
                  </a:moveTo>
                  <a:cubicBezTo>
                    <a:pt x="5" y="6"/>
                    <a:pt x="13" y="0"/>
                    <a:pt x="16" y="3"/>
                  </a:cubicBezTo>
                  <a:cubicBezTo>
                    <a:pt x="19" y="6"/>
                    <a:pt x="0" y="14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9"/>
            <p:cNvSpPr>
              <a:spLocks/>
            </p:cNvSpPr>
            <p:nvPr/>
          </p:nvSpPr>
          <p:spPr bwMode="auto">
            <a:xfrm>
              <a:off x="8038289" y="4020882"/>
              <a:ext cx="400614" cy="536370"/>
            </a:xfrm>
            <a:custGeom>
              <a:avLst/>
              <a:gdLst>
                <a:gd name="T0" fmla="*/ 8 w 572"/>
                <a:gd name="T1" fmla="*/ 692 h 768"/>
                <a:gd name="T2" fmla="*/ 64 w 572"/>
                <a:gd name="T3" fmla="*/ 568 h 768"/>
                <a:gd name="T4" fmla="*/ 176 w 572"/>
                <a:gd name="T5" fmla="*/ 412 h 768"/>
                <a:gd name="T6" fmla="*/ 200 w 572"/>
                <a:gd name="T7" fmla="*/ 396 h 768"/>
                <a:gd name="T8" fmla="*/ 204 w 572"/>
                <a:gd name="T9" fmla="*/ 376 h 768"/>
                <a:gd name="T10" fmla="*/ 228 w 572"/>
                <a:gd name="T11" fmla="*/ 360 h 768"/>
                <a:gd name="T12" fmla="*/ 264 w 572"/>
                <a:gd name="T13" fmla="*/ 300 h 768"/>
                <a:gd name="T14" fmla="*/ 308 w 572"/>
                <a:gd name="T15" fmla="*/ 256 h 768"/>
                <a:gd name="T16" fmla="*/ 380 w 572"/>
                <a:gd name="T17" fmla="*/ 192 h 768"/>
                <a:gd name="T18" fmla="*/ 432 w 572"/>
                <a:gd name="T19" fmla="*/ 136 h 768"/>
                <a:gd name="T20" fmla="*/ 464 w 572"/>
                <a:gd name="T21" fmla="*/ 76 h 768"/>
                <a:gd name="T22" fmla="*/ 552 w 572"/>
                <a:gd name="T23" fmla="*/ 0 h 768"/>
                <a:gd name="T24" fmla="*/ 572 w 572"/>
                <a:gd name="T25" fmla="*/ 16 h 768"/>
                <a:gd name="T26" fmla="*/ 532 w 572"/>
                <a:gd name="T27" fmla="*/ 168 h 768"/>
                <a:gd name="T28" fmla="*/ 512 w 572"/>
                <a:gd name="T29" fmla="*/ 244 h 768"/>
                <a:gd name="T30" fmla="*/ 504 w 572"/>
                <a:gd name="T31" fmla="*/ 304 h 768"/>
                <a:gd name="T32" fmla="*/ 484 w 572"/>
                <a:gd name="T33" fmla="*/ 336 h 768"/>
                <a:gd name="T34" fmla="*/ 472 w 572"/>
                <a:gd name="T35" fmla="*/ 416 h 768"/>
                <a:gd name="T36" fmla="*/ 456 w 572"/>
                <a:gd name="T37" fmla="*/ 480 h 768"/>
                <a:gd name="T38" fmla="*/ 440 w 572"/>
                <a:gd name="T39" fmla="*/ 496 h 768"/>
                <a:gd name="T40" fmla="*/ 344 w 572"/>
                <a:gd name="T41" fmla="*/ 676 h 768"/>
                <a:gd name="T42" fmla="*/ 320 w 572"/>
                <a:gd name="T43" fmla="*/ 696 h 768"/>
                <a:gd name="T44" fmla="*/ 284 w 572"/>
                <a:gd name="T45" fmla="*/ 764 h 768"/>
                <a:gd name="T46" fmla="*/ 272 w 572"/>
                <a:gd name="T47" fmla="*/ 768 h 768"/>
                <a:gd name="T48" fmla="*/ 256 w 572"/>
                <a:gd name="T49" fmla="*/ 752 h 768"/>
                <a:gd name="T50" fmla="*/ 212 w 572"/>
                <a:gd name="T51" fmla="*/ 748 h 768"/>
                <a:gd name="T52" fmla="*/ 200 w 572"/>
                <a:gd name="T53" fmla="*/ 720 h 768"/>
                <a:gd name="T54" fmla="*/ 188 w 572"/>
                <a:gd name="T55" fmla="*/ 716 h 768"/>
                <a:gd name="T56" fmla="*/ 84 w 572"/>
                <a:gd name="T57" fmla="*/ 692 h 768"/>
                <a:gd name="T58" fmla="*/ 8 w 572"/>
                <a:gd name="T59" fmla="*/ 692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72" h="768">
                  <a:moveTo>
                    <a:pt x="8" y="692"/>
                  </a:moveTo>
                  <a:cubicBezTo>
                    <a:pt x="0" y="641"/>
                    <a:pt x="33" y="602"/>
                    <a:pt x="64" y="568"/>
                  </a:cubicBezTo>
                  <a:cubicBezTo>
                    <a:pt x="87" y="501"/>
                    <a:pt x="149" y="474"/>
                    <a:pt x="176" y="412"/>
                  </a:cubicBezTo>
                  <a:cubicBezTo>
                    <a:pt x="187" y="410"/>
                    <a:pt x="186" y="395"/>
                    <a:pt x="200" y="396"/>
                  </a:cubicBezTo>
                  <a:cubicBezTo>
                    <a:pt x="198" y="386"/>
                    <a:pt x="207" y="387"/>
                    <a:pt x="204" y="376"/>
                  </a:cubicBezTo>
                  <a:cubicBezTo>
                    <a:pt x="220" y="379"/>
                    <a:pt x="214" y="359"/>
                    <a:pt x="228" y="360"/>
                  </a:cubicBezTo>
                  <a:cubicBezTo>
                    <a:pt x="239" y="339"/>
                    <a:pt x="257" y="325"/>
                    <a:pt x="264" y="300"/>
                  </a:cubicBezTo>
                  <a:cubicBezTo>
                    <a:pt x="283" y="290"/>
                    <a:pt x="302" y="280"/>
                    <a:pt x="308" y="256"/>
                  </a:cubicBezTo>
                  <a:cubicBezTo>
                    <a:pt x="340" y="242"/>
                    <a:pt x="348" y="213"/>
                    <a:pt x="380" y="192"/>
                  </a:cubicBezTo>
                  <a:cubicBezTo>
                    <a:pt x="389" y="165"/>
                    <a:pt x="410" y="150"/>
                    <a:pt x="432" y="136"/>
                  </a:cubicBezTo>
                  <a:cubicBezTo>
                    <a:pt x="437" y="108"/>
                    <a:pt x="468" y="101"/>
                    <a:pt x="464" y="76"/>
                  </a:cubicBezTo>
                  <a:cubicBezTo>
                    <a:pt x="501" y="59"/>
                    <a:pt x="514" y="16"/>
                    <a:pt x="552" y="0"/>
                  </a:cubicBezTo>
                  <a:cubicBezTo>
                    <a:pt x="562" y="2"/>
                    <a:pt x="566" y="10"/>
                    <a:pt x="572" y="16"/>
                  </a:cubicBezTo>
                  <a:cubicBezTo>
                    <a:pt x="562" y="70"/>
                    <a:pt x="552" y="124"/>
                    <a:pt x="532" y="168"/>
                  </a:cubicBezTo>
                  <a:cubicBezTo>
                    <a:pt x="537" y="197"/>
                    <a:pt x="519" y="218"/>
                    <a:pt x="512" y="244"/>
                  </a:cubicBezTo>
                  <a:cubicBezTo>
                    <a:pt x="507" y="264"/>
                    <a:pt x="509" y="286"/>
                    <a:pt x="504" y="304"/>
                  </a:cubicBezTo>
                  <a:cubicBezTo>
                    <a:pt x="500" y="317"/>
                    <a:pt x="488" y="325"/>
                    <a:pt x="484" y="336"/>
                  </a:cubicBezTo>
                  <a:cubicBezTo>
                    <a:pt x="474" y="363"/>
                    <a:pt x="478" y="390"/>
                    <a:pt x="472" y="416"/>
                  </a:cubicBezTo>
                  <a:cubicBezTo>
                    <a:pt x="467" y="438"/>
                    <a:pt x="453" y="455"/>
                    <a:pt x="456" y="480"/>
                  </a:cubicBezTo>
                  <a:cubicBezTo>
                    <a:pt x="450" y="485"/>
                    <a:pt x="446" y="491"/>
                    <a:pt x="440" y="496"/>
                  </a:cubicBezTo>
                  <a:cubicBezTo>
                    <a:pt x="416" y="564"/>
                    <a:pt x="370" y="610"/>
                    <a:pt x="344" y="676"/>
                  </a:cubicBezTo>
                  <a:cubicBezTo>
                    <a:pt x="333" y="679"/>
                    <a:pt x="333" y="694"/>
                    <a:pt x="320" y="696"/>
                  </a:cubicBezTo>
                  <a:cubicBezTo>
                    <a:pt x="316" y="727"/>
                    <a:pt x="304" y="749"/>
                    <a:pt x="284" y="764"/>
                  </a:cubicBezTo>
                  <a:cubicBezTo>
                    <a:pt x="283" y="754"/>
                    <a:pt x="273" y="768"/>
                    <a:pt x="272" y="768"/>
                  </a:cubicBezTo>
                  <a:cubicBezTo>
                    <a:pt x="265" y="766"/>
                    <a:pt x="263" y="755"/>
                    <a:pt x="256" y="752"/>
                  </a:cubicBezTo>
                  <a:cubicBezTo>
                    <a:pt x="250" y="749"/>
                    <a:pt x="220" y="755"/>
                    <a:pt x="212" y="748"/>
                  </a:cubicBezTo>
                  <a:cubicBezTo>
                    <a:pt x="213" y="734"/>
                    <a:pt x="200" y="733"/>
                    <a:pt x="200" y="720"/>
                  </a:cubicBezTo>
                  <a:cubicBezTo>
                    <a:pt x="194" y="720"/>
                    <a:pt x="189" y="721"/>
                    <a:pt x="188" y="716"/>
                  </a:cubicBezTo>
                  <a:cubicBezTo>
                    <a:pt x="136" y="721"/>
                    <a:pt x="109" y="713"/>
                    <a:pt x="84" y="692"/>
                  </a:cubicBezTo>
                  <a:cubicBezTo>
                    <a:pt x="46" y="695"/>
                    <a:pt x="43" y="691"/>
                    <a:pt x="8" y="6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0"/>
            <p:cNvSpPr>
              <a:spLocks/>
            </p:cNvSpPr>
            <p:nvPr/>
          </p:nvSpPr>
          <p:spPr bwMode="auto">
            <a:xfrm>
              <a:off x="9121675" y="4102069"/>
              <a:ext cx="495110" cy="435218"/>
            </a:xfrm>
            <a:custGeom>
              <a:avLst/>
              <a:gdLst>
                <a:gd name="T0" fmla="*/ 14 w 709"/>
                <a:gd name="T1" fmla="*/ 3 h 623"/>
                <a:gd name="T2" fmla="*/ 86 w 709"/>
                <a:gd name="T3" fmla="*/ 35 h 623"/>
                <a:gd name="T4" fmla="*/ 114 w 709"/>
                <a:gd name="T5" fmla="*/ 91 h 623"/>
                <a:gd name="T6" fmla="*/ 134 w 709"/>
                <a:gd name="T7" fmla="*/ 107 h 623"/>
                <a:gd name="T8" fmla="*/ 162 w 709"/>
                <a:gd name="T9" fmla="*/ 167 h 623"/>
                <a:gd name="T10" fmla="*/ 178 w 709"/>
                <a:gd name="T11" fmla="*/ 171 h 623"/>
                <a:gd name="T12" fmla="*/ 202 w 709"/>
                <a:gd name="T13" fmla="*/ 203 h 623"/>
                <a:gd name="T14" fmla="*/ 202 w 709"/>
                <a:gd name="T15" fmla="*/ 215 h 623"/>
                <a:gd name="T16" fmla="*/ 254 w 709"/>
                <a:gd name="T17" fmla="*/ 263 h 623"/>
                <a:gd name="T18" fmla="*/ 274 w 709"/>
                <a:gd name="T19" fmla="*/ 307 h 623"/>
                <a:gd name="T20" fmla="*/ 306 w 709"/>
                <a:gd name="T21" fmla="*/ 339 h 623"/>
                <a:gd name="T22" fmla="*/ 318 w 709"/>
                <a:gd name="T23" fmla="*/ 375 h 623"/>
                <a:gd name="T24" fmla="*/ 394 w 709"/>
                <a:gd name="T25" fmla="*/ 331 h 623"/>
                <a:gd name="T26" fmla="*/ 522 w 709"/>
                <a:gd name="T27" fmla="*/ 183 h 623"/>
                <a:gd name="T28" fmla="*/ 586 w 709"/>
                <a:gd name="T29" fmla="*/ 219 h 623"/>
                <a:gd name="T30" fmla="*/ 686 w 709"/>
                <a:gd name="T31" fmla="*/ 243 h 623"/>
                <a:gd name="T32" fmla="*/ 706 w 709"/>
                <a:gd name="T33" fmla="*/ 275 h 623"/>
                <a:gd name="T34" fmla="*/ 658 w 709"/>
                <a:gd name="T35" fmla="*/ 359 h 623"/>
                <a:gd name="T36" fmla="*/ 458 w 709"/>
                <a:gd name="T37" fmla="*/ 519 h 623"/>
                <a:gd name="T38" fmla="*/ 270 w 709"/>
                <a:gd name="T39" fmla="*/ 615 h 623"/>
                <a:gd name="T40" fmla="*/ 254 w 709"/>
                <a:gd name="T41" fmla="*/ 607 h 623"/>
                <a:gd name="T42" fmla="*/ 138 w 709"/>
                <a:gd name="T43" fmla="*/ 507 h 623"/>
                <a:gd name="T44" fmla="*/ 122 w 709"/>
                <a:gd name="T45" fmla="*/ 483 h 623"/>
                <a:gd name="T46" fmla="*/ 122 w 709"/>
                <a:gd name="T47" fmla="*/ 471 h 623"/>
                <a:gd name="T48" fmla="*/ 90 w 709"/>
                <a:gd name="T49" fmla="*/ 447 h 623"/>
                <a:gd name="T50" fmla="*/ 82 w 709"/>
                <a:gd name="T51" fmla="*/ 415 h 623"/>
                <a:gd name="T52" fmla="*/ 38 w 709"/>
                <a:gd name="T53" fmla="*/ 351 h 623"/>
                <a:gd name="T54" fmla="*/ 26 w 709"/>
                <a:gd name="T55" fmla="*/ 139 h 623"/>
                <a:gd name="T56" fmla="*/ 18 w 709"/>
                <a:gd name="T57" fmla="*/ 75 h 623"/>
                <a:gd name="T58" fmla="*/ 14 w 709"/>
                <a:gd name="T59" fmla="*/ 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9" h="623">
                  <a:moveTo>
                    <a:pt x="14" y="3"/>
                  </a:moveTo>
                  <a:cubicBezTo>
                    <a:pt x="60" y="0"/>
                    <a:pt x="63" y="32"/>
                    <a:pt x="86" y="35"/>
                  </a:cubicBezTo>
                  <a:cubicBezTo>
                    <a:pt x="84" y="65"/>
                    <a:pt x="113" y="64"/>
                    <a:pt x="114" y="91"/>
                  </a:cubicBezTo>
                  <a:cubicBezTo>
                    <a:pt x="120" y="97"/>
                    <a:pt x="125" y="104"/>
                    <a:pt x="134" y="107"/>
                  </a:cubicBezTo>
                  <a:cubicBezTo>
                    <a:pt x="127" y="135"/>
                    <a:pt x="170" y="141"/>
                    <a:pt x="162" y="167"/>
                  </a:cubicBezTo>
                  <a:cubicBezTo>
                    <a:pt x="163" y="175"/>
                    <a:pt x="173" y="161"/>
                    <a:pt x="178" y="171"/>
                  </a:cubicBezTo>
                  <a:cubicBezTo>
                    <a:pt x="173" y="189"/>
                    <a:pt x="193" y="194"/>
                    <a:pt x="202" y="203"/>
                  </a:cubicBezTo>
                  <a:cubicBezTo>
                    <a:pt x="204" y="205"/>
                    <a:pt x="200" y="213"/>
                    <a:pt x="202" y="215"/>
                  </a:cubicBezTo>
                  <a:cubicBezTo>
                    <a:pt x="217" y="233"/>
                    <a:pt x="241" y="245"/>
                    <a:pt x="254" y="263"/>
                  </a:cubicBezTo>
                  <a:cubicBezTo>
                    <a:pt x="263" y="275"/>
                    <a:pt x="266" y="295"/>
                    <a:pt x="274" y="307"/>
                  </a:cubicBezTo>
                  <a:cubicBezTo>
                    <a:pt x="283" y="320"/>
                    <a:pt x="288" y="333"/>
                    <a:pt x="306" y="339"/>
                  </a:cubicBezTo>
                  <a:cubicBezTo>
                    <a:pt x="295" y="353"/>
                    <a:pt x="324" y="354"/>
                    <a:pt x="318" y="375"/>
                  </a:cubicBezTo>
                  <a:cubicBezTo>
                    <a:pt x="349" y="369"/>
                    <a:pt x="369" y="330"/>
                    <a:pt x="394" y="331"/>
                  </a:cubicBezTo>
                  <a:cubicBezTo>
                    <a:pt x="439" y="284"/>
                    <a:pt x="478" y="231"/>
                    <a:pt x="522" y="183"/>
                  </a:cubicBezTo>
                  <a:cubicBezTo>
                    <a:pt x="555" y="191"/>
                    <a:pt x="578" y="193"/>
                    <a:pt x="586" y="219"/>
                  </a:cubicBezTo>
                  <a:cubicBezTo>
                    <a:pt x="621" y="226"/>
                    <a:pt x="645" y="243"/>
                    <a:pt x="686" y="243"/>
                  </a:cubicBezTo>
                  <a:cubicBezTo>
                    <a:pt x="695" y="257"/>
                    <a:pt x="705" y="260"/>
                    <a:pt x="706" y="275"/>
                  </a:cubicBezTo>
                  <a:cubicBezTo>
                    <a:pt x="709" y="307"/>
                    <a:pt x="663" y="329"/>
                    <a:pt x="658" y="359"/>
                  </a:cubicBezTo>
                  <a:cubicBezTo>
                    <a:pt x="593" y="414"/>
                    <a:pt x="536" y="477"/>
                    <a:pt x="458" y="519"/>
                  </a:cubicBezTo>
                  <a:cubicBezTo>
                    <a:pt x="412" y="565"/>
                    <a:pt x="345" y="623"/>
                    <a:pt x="270" y="615"/>
                  </a:cubicBezTo>
                  <a:cubicBezTo>
                    <a:pt x="276" y="596"/>
                    <a:pt x="271" y="610"/>
                    <a:pt x="254" y="607"/>
                  </a:cubicBezTo>
                  <a:cubicBezTo>
                    <a:pt x="211" y="578"/>
                    <a:pt x="178" y="539"/>
                    <a:pt x="138" y="507"/>
                  </a:cubicBezTo>
                  <a:cubicBezTo>
                    <a:pt x="141" y="493"/>
                    <a:pt x="128" y="490"/>
                    <a:pt x="122" y="483"/>
                  </a:cubicBezTo>
                  <a:cubicBezTo>
                    <a:pt x="118" y="478"/>
                    <a:pt x="124" y="474"/>
                    <a:pt x="122" y="471"/>
                  </a:cubicBezTo>
                  <a:cubicBezTo>
                    <a:pt x="114" y="462"/>
                    <a:pt x="98" y="459"/>
                    <a:pt x="90" y="447"/>
                  </a:cubicBezTo>
                  <a:cubicBezTo>
                    <a:pt x="86" y="441"/>
                    <a:pt x="87" y="426"/>
                    <a:pt x="82" y="415"/>
                  </a:cubicBezTo>
                  <a:cubicBezTo>
                    <a:pt x="75" y="399"/>
                    <a:pt x="44" y="367"/>
                    <a:pt x="38" y="351"/>
                  </a:cubicBezTo>
                  <a:cubicBezTo>
                    <a:pt x="25" y="315"/>
                    <a:pt x="32" y="202"/>
                    <a:pt x="26" y="139"/>
                  </a:cubicBezTo>
                  <a:cubicBezTo>
                    <a:pt x="24" y="118"/>
                    <a:pt x="22" y="93"/>
                    <a:pt x="18" y="75"/>
                  </a:cubicBezTo>
                  <a:cubicBezTo>
                    <a:pt x="13" y="48"/>
                    <a:pt x="0" y="31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1"/>
            <p:cNvSpPr>
              <a:spLocks/>
            </p:cNvSpPr>
            <p:nvPr/>
          </p:nvSpPr>
          <p:spPr bwMode="auto">
            <a:xfrm>
              <a:off x="10049342" y="4090091"/>
              <a:ext cx="1680979" cy="78526"/>
            </a:xfrm>
            <a:custGeom>
              <a:avLst/>
              <a:gdLst>
                <a:gd name="T0" fmla="*/ 2364 w 2406"/>
                <a:gd name="T1" fmla="*/ 36 h 112"/>
                <a:gd name="T2" fmla="*/ 2224 w 2406"/>
                <a:gd name="T3" fmla="*/ 76 h 112"/>
                <a:gd name="T4" fmla="*/ 2016 w 2406"/>
                <a:gd name="T5" fmla="*/ 84 h 112"/>
                <a:gd name="T6" fmla="*/ 1972 w 2406"/>
                <a:gd name="T7" fmla="*/ 80 h 112"/>
                <a:gd name="T8" fmla="*/ 1964 w 2406"/>
                <a:gd name="T9" fmla="*/ 72 h 112"/>
                <a:gd name="T10" fmla="*/ 1940 w 2406"/>
                <a:gd name="T11" fmla="*/ 80 h 112"/>
                <a:gd name="T12" fmla="*/ 1888 w 2406"/>
                <a:gd name="T13" fmla="*/ 76 h 112"/>
                <a:gd name="T14" fmla="*/ 1844 w 2406"/>
                <a:gd name="T15" fmla="*/ 76 h 112"/>
                <a:gd name="T16" fmla="*/ 1740 w 2406"/>
                <a:gd name="T17" fmla="*/ 76 h 112"/>
                <a:gd name="T18" fmla="*/ 1720 w 2406"/>
                <a:gd name="T19" fmla="*/ 84 h 112"/>
                <a:gd name="T20" fmla="*/ 1636 w 2406"/>
                <a:gd name="T21" fmla="*/ 84 h 112"/>
                <a:gd name="T22" fmla="*/ 1616 w 2406"/>
                <a:gd name="T23" fmla="*/ 92 h 112"/>
                <a:gd name="T24" fmla="*/ 1568 w 2406"/>
                <a:gd name="T25" fmla="*/ 96 h 112"/>
                <a:gd name="T26" fmla="*/ 1164 w 2406"/>
                <a:gd name="T27" fmla="*/ 100 h 112"/>
                <a:gd name="T28" fmla="*/ 1136 w 2406"/>
                <a:gd name="T29" fmla="*/ 92 h 112"/>
                <a:gd name="T30" fmla="*/ 1000 w 2406"/>
                <a:gd name="T31" fmla="*/ 100 h 112"/>
                <a:gd name="T32" fmla="*/ 984 w 2406"/>
                <a:gd name="T33" fmla="*/ 104 h 112"/>
                <a:gd name="T34" fmla="*/ 976 w 2406"/>
                <a:gd name="T35" fmla="*/ 96 h 112"/>
                <a:gd name="T36" fmla="*/ 968 w 2406"/>
                <a:gd name="T37" fmla="*/ 104 h 112"/>
                <a:gd name="T38" fmla="*/ 944 w 2406"/>
                <a:gd name="T39" fmla="*/ 96 h 112"/>
                <a:gd name="T40" fmla="*/ 632 w 2406"/>
                <a:gd name="T41" fmla="*/ 96 h 112"/>
                <a:gd name="T42" fmla="*/ 584 w 2406"/>
                <a:gd name="T43" fmla="*/ 104 h 112"/>
                <a:gd name="T44" fmla="*/ 508 w 2406"/>
                <a:gd name="T45" fmla="*/ 96 h 112"/>
                <a:gd name="T46" fmla="*/ 456 w 2406"/>
                <a:gd name="T47" fmla="*/ 96 h 112"/>
                <a:gd name="T48" fmla="*/ 436 w 2406"/>
                <a:gd name="T49" fmla="*/ 88 h 112"/>
                <a:gd name="T50" fmla="*/ 384 w 2406"/>
                <a:gd name="T51" fmla="*/ 104 h 112"/>
                <a:gd name="T52" fmla="*/ 300 w 2406"/>
                <a:gd name="T53" fmla="*/ 96 h 112"/>
                <a:gd name="T54" fmla="*/ 200 w 2406"/>
                <a:gd name="T55" fmla="*/ 100 h 112"/>
                <a:gd name="T56" fmla="*/ 176 w 2406"/>
                <a:gd name="T57" fmla="*/ 88 h 112"/>
                <a:gd name="T58" fmla="*/ 104 w 2406"/>
                <a:gd name="T59" fmla="*/ 96 h 112"/>
                <a:gd name="T60" fmla="*/ 0 w 2406"/>
                <a:gd name="T61" fmla="*/ 84 h 112"/>
                <a:gd name="T62" fmla="*/ 80 w 2406"/>
                <a:gd name="T63" fmla="*/ 68 h 112"/>
                <a:gd name="T64" fmla="*/ 116 w 2406"/>
                <a:gd name="T65" fmla="*/ 76 h 112"/>
                <a:gd name="T66" fmla="*/ 160 w 2406"/>
                <a:gd name="T67" fmla="*/ 52 h 112"/>
                <a:gd name="T68" fmla="*/ 308 w 2406"/>
                <a:gd name="T69" fmla="*/ 60 h 112"/>
                <a:gd name="T70" fmla="*/ 336 w 2406"/>
                <a:gd name="T71" fmla="*/ 52 h 112"/>
                <a:gd name="T72" fmla="*/ 368 w 2406"/>
                <a:gd name="T73" fmla="*/ 60 h 112"/>
                <a:gd name="T74" fmla="*/ 408 w 2406"/>
                <a:gd name="T75" fmla="*/ 52 h 112"/>
                <a:gd name="T76" fmla="*/ 712 w 2406"/>
                <a:gd name="T77" fmla="*/ 56 h 112"/>
                <a:gd name="T78" fmla="*/ 756 w 2406"/>
                <a:gd name="T79" fmla="*/ 56 h 112"/>
                <a:gd name="T80" fmla="*/ 860 w 2406"/>
                <a:gd name="T81" fmla="*/ 52 h 112"/>
                <a:gd name="T82" fmla="*/ 1028 w 2406"/>
                <a:gd name="T83" fmla="*/ 52 h 112"/>
                <a:gd name="T84" fmla="*/ 1072 w 2406"/>
                <a:gd name="T85" fmla="*/ 60 h 112"/>
                <a:gd name="T86" fmla="*/ 1296 w 2406"/>
                <a:gd name="T87" fmla="*/ 44 h 112"/>
                <a:gd name="T88" fmla="*/ 1344 w 2406"/>
                <a:gd name="T89" fmla="*/ 52 h 112"/>
                <a:gd name="T90" fmla="*/ 1476 w 2406"/>
                <a:gd name="T91" fmla="*/ 56 h 112"/>
                <a:gd name="T92" fmla="*/ 1540 w 2406"/>
                <a:gd name="T93" fmla="*/ 48 h 112"/>
                <a:gd name="T94" fmla="*/ 1576 w 2406"/>
                <a:gd name="T95" fmla="*/ 44 h 112"/>
                <a:gd name="T96" fmla="*/ 1616 w 2406"/>
                <a:gd name="T97" fmla="*/ 40 h 112"/>
                <a:gd name="T98" fmla="*/ 1852 w 2406"/>
                <a:gd name="T99" fmla="*/ 36 h 112"/>
                <a:gd name="T100" fmla="*/ 1888 w 2406"/>
                <a:gd name="T101" fmla="*/ 36 h 112"/>
                <a:gd name="T102" fmla="*/ 2116 w 2406"/>
                <a:gd name="T103" fmla="*/ 20 h 112"/>
                <a:gd name="T104" fmla="*/ 2212 w 2406"/>
                <a:gd name="T105" fmla="*/ 36 h 112"/>
                <a:gd name="T106" fmla="*/ 2364 w 2406"/>
                <a:gd name="T107" fmla="*/ 3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06" h="112">
                  <a:moveTo>
                    <a:pt x="2364" y="36"/>
                  </a:moveTo>
                  <a:cubicBezTo>
                    <a:pt x="2406" y="105"/>
                    <a:pt x="2277" y="79"/>
                    <a:pt x="2224" y="76"/>
                  </a:cubicBezTo>
                  <a:cubicBezTo>
                    <a:pt x="2139" y="72"/>
                    <a:pt x="2060" y="72"/>
                    <a:pt x="2016" y="84"/>
                  </a:cubicBezTo>
                  <a:cubicBezTo>
                    <a:pt x="2006" y="72"/>
                    <a:pt x="1984" y="82"/>
                    <a:pt x="1972" y="80"/>
                  </a:cubicBezTo>
                  <a:cubicBezTo>
                    <a:pt x="1971" y="80"/>
                    <a:pt x="1964" y="72"/>
                    <a:pt x="1964" y="72"/>
                  </a:cubicBezTo>
                  <a:cubicBezTo>
                    <a:pt x="1957" y="72"/>
                    <a:pt x="1948" y="80"/>
                    <a:pt x="1940" y="80"/>
                  </a:cubicBezTo>
                  <a:cubicBezTo>
                    <a:pt x="1933" y="80"/>
                    <a:pt x="1901" y="80"/>
                    <a:pt x="1888" y="76"/>
                  </a:cubicBezTo>
                  <a:cubicBezTo>
                    <a:pt x="1874" y="72"/>
                    <a:pt x="1874" y="73"/>
                    <a:pt x="1844" y="76"/>
                  </a:cubicBezTo>
                  <a:cubicBezTo>
                    <a:pt x="1814" y="79"/>
                    <a:pt x="1772" y="72"/>
                    <a:pt x="1740" y="76"/>
                  </a:cubicBezTo>
                  <a:cubicBezTo>
                    <a:pt x="1733" y="77"/>
                    <a:pt x="1727" y="83"/>
                    <a:pt x="1720" y="84"/>
                  </a:cubicBezTo>
                  <a:cubicBezTo>
                    <a:pt x="1692" y="90"/>
                    <a:pt x="1664" y="83"/>
                    <a:pt x="1636" y="84"/>
                  </a:cubicBezTo>
                  <a:cubicBezTo>
                    <a:pt x="1627" y="84"/>
                    <a:pt x="1624" y="91"/>
                    <a:pt x="1616" y="92"/>
                  </a:cubicBezTo>
                  <a:cubicBezTo>
                    <a:pt x="1600" y="94"/>
                    <a:pt x="1581" y="81"/>
                    <a:pt x="1568" y="96"/>
                  </a:cubicBezTo>
                  <a:cubicBezTo>
                    <a:pt x="1437" y="80"/>
                    <a:pt x="1301" y="101"/>
                    <a:pt x="1164" y="100"/>
                  </a:cubicBezTo>
                  <a:cubicBezTo>
                    <a:pt x="1154" y="100"/>
                    <a:pt x="1147" y="93"/>
                    <a:pt x="1136" y="92"/>
                  </a:cubicBezTo>
                  <a:cubicBezTo>
                    <a:pt x="1093" y="89"/>
                    <a:pt x="1038" y="94"/>
                    <a:pt x="1000" y="100"/>
                  </a:cubicBezTo>
                  <a:cubicBezTo>
                    <a:pt x="995" y="101"/>
                    <a:pt x="984" y="104"/>
                    <a:pt x="984" y="104"/>
                  </a:cubicBezTo>
                  <a:cubicBezTo>
                    <a:pt x="980" y="104"/>
                    <a:pt x="978" y="96"/>
                    <a:pt x="976" y="96"/>
                  </a:cubicBezTo>
                  <a:cubicBezTo>
                    <a:pt x="973" y="96"/>
                    <a:pt x="968" y="104"/>
                    <a:pt x="968" y="104"/>
                  </a:cubicBezTo>
                  <a:cubicBezTo>
                    <a:pt x="957" y="102"/>
                    <a:pt x="955" y="96"/>
                    <a:pt x="944" y="96"/>
                  </a:cubicBezTo>
                  <a:cubicBezTo>
                    <a:pt x="839" y="95"/>
                    <a:pt x="731" y="92"/>
                    <a:pt x="632" y="96"/>
                  </a:cubicBezTo>
                  <a:cubicBezTo>
                    <a:pt x="616" y="97"/>
                    <a:pt x="599" y="104"/>
                    <a:pt x="584" y="104"/>
                  </a:cubicBezTo>
                  <a:cubicBezTo>
                    <a:pt x="564" y="104"/>
                    <a:pt x="540" y="97"/>
                    <a:pt x="508" y="96"/>
                  </a:cubicBezTo>
                  <a:cubicBezTo>
                    <a:pt x="492" y="95"/>
                    <a:pt x="471" y="97"/>
                    <a:pt x="456" y="96"/>
                  </a:cubicBezTo>
                  <a:cubicBezTo>
                    <a:pt x="448" y="96"/>
                    <a:pt x="441" y="88"/>
                    <a:pt x="436" y="88"/>
                  </a:cubicBezTo>
                  <a:cubicBezTo>
                    <a:pt x="419" y="89"/>
                    <a:pt x="402" y="102"/>
                    <a:pt x="384" y="104"/>
                  </a:cubicBezTo>
                  <a:cubicBezTo>
                    <a:pt x="358" y="86"/>
                    <a:pt x="330" y="97"/>
                    <a:pt x="300" y="96"/>
                  </a:cubicBezTo>
                  <a:cubicBezTo>
                    <a:pt x="269" y="94"/>
                    <a:pt x="234" y="81"/>
                    <a:pt x="200" y="100"/>
                  </a:cubicBezTo>
                  <a:cubicBezTo>
                    <a:pt x="188" y="100"/>
                    <a:pt x="184" y="92"/>
                    <a:pt x="176" y="88"/>
                  </a:cubicBezTo>
                  <a:cubicBezTo>
                    <a:pt x="145" y="98"/>
                    <a:pt x="126" y="78"/>
                    <a:pt x="104" y="96"/>
                  </a:cubicBezTo>
                  <a:cubicBezTo>
                    <a:pt x="63" y="80"/>
                    <a:pt x="18" y="112"/>
                    <a:pt x="0" y="84"/>
                  </a:cubicBezTo>
                  <a:cubicBezTo>
                    <a:pt x="15" y="60"/>
                    <a:pt x="58" y="95"/>
                    <a:pt x="80" y="68"/>
                  </a:cubicBezTo>
                  <a:cubicBezTo>
                    <a:pt x="88" y="75"/>
                    <a:pt x="110" y="68"/>
                    <a:pt x="116" y="76"/>
                  </a:cubicBezTo>
                  <a:cubicBezTo>
                    <a:pt x="125" y="53"/>
                    <a:pt x="148" y="65"/>
                    <a:pt x="160" y="52"/>
                  </a:cubicBezTo>
                  <a:cubicBezTo>
                    <a:pt x="212" y="73"/>
                    <a:pt x="260" y="40"/>
                    <a:pt x="308" y="60"/>
                  </a:cubicBezTo>
                  <a:cubicBezTo>
                    <a:pt x="319" y="59"/>
                    <a:pt x="325" y="53"/>
                    <a:pt x="336" y="52"/>
                  </a:cubicBezTo>
                  <a:cubicBezTo>
                    <a:pt x="348" y="53"/>
                    <a:pt x="359" y="56"/>
                    <a:pt x="368" y="60"/>
                  </a:cubicBezTo>
                  <a:cubicBezTo>
                    <a:pt x="382" y="58"/>
                    <a:pt x="395" y="55"/>
                    <a:pt x="408" y="52"/>
                  </a:cubicBezTo>
                  <a:cubicBezTo>
                    <a:pt x="520" y="64"/>
                    <a:pt x="610" y="49"/>
                    <a:pt x="712" y="56"/>
                  </a:cubicBezTo>
                  <a:cubicBezTo>
                    <a:pt x="729" y="57"/>
                    <a:pt x="740" y="56"/>
                    <a:pt x="756" y="56"/>
                  </a:cubicBezTo>
                  <a:cubicBezTo>
                    <a:pt x="777" y="56"/>
                    <a:pt x="828" y="65"/>
                    <a:pt x="860" y="52"/>
                  </a:cubicBezTo>
                  <a:cubicBezTo>
                    <a:pt x="904" y="65"/>
                    <a:pt x="963" y="49"/>
                    <a:pt x="1028" y="52"/>
                  </a:cubicBezTo>
                  <a:cubicBezTo>
                    <a:pt x="1043" y="53"/>
                    <a:pt x="1056" y="59"/>
                    <a:pt x="1072" y="60"/>
                  </a:cubicBezTo>
                  <a:cubicBezTo>
                    <a:pt x="1147" y="66"/>
                    <a:pt x="1220" y="42"/>
                    <a:pt x="1296" y="44"/>
                  </a:cubicBezTo>
                  <a:cubicBezTo>
                    <a:pt x="1311" y="44"/>
                    <a:pt x="1328" y="52"/>
                    <a:pt x="1344" y="52"/>
                  </a:cubicBezTo>
                  <a:cubicBezTo>
                    <a:pt x="1390" y="53"/>
                    <a:pt x="1439" y="33"/>
                    <a:pt x="1476" y="56"/>
                  </a:cubicBezTo>
                  <a:cubicBezTo>
                    <a:pt x="1483" y="51"/>
                    <a:pt x="1522" y="52"/>
                    <a:pt x="1540" y="48"/>
                  </a:cubicBezTo>
                  <a:cubicBezTo>
                    <a:pt x="1555" y="44"/>
                    <a:pt x="1556" y="44"/>
                    <a:pt x="1576" y="44"/>
                  </a:cubicBezTo>
                  <a:cubicBezTo>
                    <a:pt x="1593" y="44"/>
                    <a:pt x="1604" y="40"/>
                    <a:pt x="1616" y="40"/>
                  </a:cubicBezTo>
                  <a:cubicBezTo>
                    <a:pt x="1665" y="42"/>
                    <a:pt x="1792" y="9"/>
                    <a:pt x="1852" y="36"/>
                  </a:cubicBezTo>
                  <a:cubicBezTo>
                    <a:pt x="1867" y="33"/>
                    <a:pt x="1878" y="23"/>
                    <a:pt x="1888" y="36"/>
                  </a:cubicBezTo>
                  <a:cubicBezTo>
                    <a:pt x="1955" y="0"/>
                    <a:pt x="2055" y="44"/>
                    <a:pt x="2116" y="20"/>
                  </a:cubicBezTo>
                  <a:cubicBezTo>
                    <a:pt x="2144" y="34"/>
                    <a:pt x="2180" y="35"/>
                    <a:pt x="2212" y="36"/>
                  </a:cubicBezTo>
                  <a:cubicBezTo>
                    <a:pt x="2266" y="38"/>
                    <a:pt x="2313" y="32"/>
                    <a:pt x="2364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2"/>
            <p:cNvSpPr>
              <a:spLocks noEditPoints="1"/>
            </p:cNvSpPr>
            <p:nvPr/>
          </p:nvSpPr>
          <p:spPr bwMode="auto">
            <a:xfrm>
              <a:off x="11382944" y="4394876"/>
              <a:ext cx="332735" cy="449858"/>
            </a:xfrm>
            <a:custGeom>
              <a:avLst/>
              <a:gdLst>
                <a:gd name="T0" fmla="*/ 475 w 477"/>
                <a:gd name="T1" fmla="*/ 336 h 644"/>
                <a:gd name="T2" fmla="*/ 467 w 477"/>
                <a:gd name="T3" fmla="*/ 360 h 644"/>
                <a:gd name="T4" fmla="*/ 387 w 477"/>
                <a:gd name="T5" fmla="*/ 384 h 644"/>
                <a:gd name="T6" fmla="*/ 339 w 477"/>
                <a:gd name="T7" fmla="*/ 428 h 644"/>
                <a:gd name="T8" fmla="*/ 311 w 477"/>
                <a:gd name="T9" fmla="*/ 508 h 644"/>
                <a:gd name="T10" fmla="*/ 295 w 477"/>
                <a:gd name="T11" fmla="*/ 540 h 644"/>
                <a:gd name="T12" fmla="*/ 279 w 477"/>
                <a:gd name="T13" fmla="*/ 644 h 644"/>
                <a:gd name="T14" fmla="*/ 223 w 477"/>
                <a:gd name="T15" fmla="*/ 596 h 644"/>
                <a:gd name="T16" fmla="*/ 227 w 477"/>
                <a:gd name="T17" fmla="*/ 540 h 644"/>
                <a:gd name="T18" fmla="*/ 219 w 477"/>
                <a:gd name="T19" fmla="*/ 532 h 644"/>
                <a:gd name="T20" fmla="*/ 27 w 477"/>
                <a:gd name="T21" fmla="*/ 388 h 644"/>
                <a:gd name="T22" fmla="*/ 11 w 477"/>
                <a:gd name="T23" fmla="*/ 332 h 644"/>
                <a:gd name="T24" fmla="*/ 167 w 477"/>
                <a:gd name="T25" fmla="*/ 260 h 644"/>
                <a:gd name="T26" fmla="*/ 227 w 477"/>
                <a:gd name="T27" fmla="*/ 64 h 644"/>
                <a:gd name="T28" fmla="*/ 219 w 477"/>
                <a:gd name="T29" fmla="*/ 48 h 644"/>
                <a:gd name="T30" fmla="*/ 235 w 477"/>
                <a:gd name="T31" fmla="*/ 4 h 644"/>
                <a:gd name="T32" fmla="*/ 271 w 477"/>
                <a:gd name="T33" fmla="*/ 12 h 644"/>
                <a:gd name="T34" fmla="*/ 287 w 477"/>
                <a:gd name="T35" fmla="*/ 48 h 644"/>
                <a:gd name="T36" fmla="*/ 291 w 477"/>
                <a:gd name="T37" fmla="*/ 140 h 644"/>
                <a:gd name="T38" fmla="*/ 291 w 477"/>
                <a:gd name="T39" fmla="*/ 164 h 644"/>
                <a:gd name="T40" fmla="*/ 307 w 477"/>
                <a:gd name="T41" fmla="*/ 172 h 644"/>
                <a:gd name="T42" fmla="*/ 335 w 477"/>
                <a:gd name="T43" fmla="*/ 252 h 644"/>
                <a:gd name="T44" fmla="*/ 367 w 477"/>
                <a:gd name="T45" fmla="*/ 272 h 644"/>
                <a:gd name="T46" fmla="*/ 383 w 477"/>
                <a:gd name="T47" fmla="*/ 300 h 644"/>
                <a:gd name="T48" fmla="*/ 391 w 477"/>
                <a:gd name="T49" fmla="*/ 296 h 644"/>
                <a:gd name="T50" fmla="*/ 475 w 477"/>
                <a:gd name="T51" fmla="*/ 336 h 644"/>
                <a:gd name="T52" fmla="*/ 255 w 477"/>
                <a:gd name="T53" fmla="*/ 236 h 644"/>
                <a:gd name="T54" fmla="*/ 171 w 477"/>
                <a:gd name="T55" fmla="*/ 332 h 644"/>
                <a:gd name="T56" fmla="*/ 175 w 477"/>
                <a:gd name="T57" fmla="*/ 352 h 644"/>
                <a:gd name="T58" fmla="*/ 271 w 477"/>
                <a:gd name="T59" fmla="*/ 428 h 644"/>
                <a:gd name="T60" fmla="*/ 283 w 477"/>
                <a:gd name="T61" fmla="*/ 428 h 644"/>
                <a:gd name="T62" fmla="*/ 331 w 477"/>
                <a:gd name="T63" fmla="*/ 360 h 644"/>
                <a:gd name="T64" fmla="*/ 275 w 477"/>
                <a:gd name="T65" fmla="*/ 240 h 644"/>
                <a:gd name="T66" fmla="*/ 255 w 477"/>
                <a:gd name="T67" fmla="*/ 236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7" h="644">
                  <a:moveTo>
                    <a:pt x="475" y="336"/>
                  </a:moveTo>
                  <a:cubicBezTo>
                    <a:pt x="477" y="349"/>
                    <a:pt x="463" y="345"/>
                    <a:pt x="467" y="360"/>
                  </a:cubicBezTo>
                  <a:cubicBezTo>
                    <a:pt x="441" y="370"/>
                    <a:pt x="410" y="369"/>
                    <a:pt x="387" y="384"/>
                  </a:cubicBezTo>
                  <a:cubicBezTo>
                    <a:pt x="369" y="396"/>
                    <a:pt x="364" y="414"/>
                    <a:pt x="339" y="428"/>
                  </a:cubicBezTo>
                  <a:cubicBezTo>
                    <a:pt x="331" y="456"/>
                    <a:pt x="320" y="484"/>
                    <a:pt x="311" y="508"/>
                  </a:cubicBezTo>
                  <a:cubicBezTo>
                    <a:pt x="306" y="522"/>
                    <a:pt x="297" y="527"/>
                    <a:pt x="295" y="540"/>
                  </a:cubicBezTo>
                  <a:cubicBezTo>
                    <a:pt x="289" y="573"/>
                    <a:pt x="314" y="617"/>
                    <a:pt x="279" y="644"/>
                  </a:cubicBezTo>
                  <a:cubicBezTo>
                    <a:pt x="248" y="640"/>
                    <a:pt x="246" y="608"/>
                    <a:pt x="223" y="596"/>
                  </a:cubicBezTo>
                  <a:cubicBezTo>
                    <a:pt x="231" y="580"/>
                    <a:pt x="215" y="557"/>
                    <a:pt x="227" y="540"/>
                  </a:cubicBezTo>
                  <a:cubicBezTo>
                    <a:pt x="226" y="536"/>
                    <a:pt x="219" y="537"/>
                    <a:pt x="219" y="532"/>
                  </a:cubicBezTo>
                  <a:cubicBezTo>
                    <a:pt x="237" y="402"/>
                    <a:pt x="139" y="388"/>
                    <a:pt x="27" y="388"/>
                  </a:cubicBezTo>
                  <a:cubicBezTo>
                    <a:pt x="5" y="369"/>
                    <a:pt x="0" y="362"/>
                    <a:pt x="11" y="332"/>
                  </a:cubicBezTo>
                  <a:cubicBezTo>
                    <a:pt x="71" y="316"/>
                    <a:pt x="114" y="283"/>
                    <a:pt x="167" y="260"/>
                  </a:cubicBezTo>
                  <a:cubicBezTo>
                    <a:pt x="216" y="216"/>
                    <a:pt x="217" y="147"/>
                    <a:pt x="227" y="64"/>
                  </a:cubicBezTo>
                  <a:cubicBezTo>
                    <a:pt x="232" y="51"/>
                    <a:pt x="214" y="61"/>
                    <a:pt x="219" y="48"/>
                  </a:cubicBezTo>
                  <a:cubicBezTo>
                    <a:pt x="230" y="38"/>
                    <a:pt x="224" y="20"/>
                    <a:pt x="235" y="4"/>
                  </a:cubicBezTo>
                  <a:cubicBezTo>
                    <a:pt x="253" y="0"/>
                    <a:pt x="258" y="11"/>
                    <a:pt x="271" y="12"/>
                  </a:cubicBezTo>
                  <a:cubicBezTo>
                    <a:pt x="269" y="31"/>
                    <a:pt x="281" y="37"/>
                    <a:pt x="287" y="48"/>
                  </a:cubicBezTo>
                  <a:cubicBezTo>
                    <a:pt x="285" y="68"/>
                    <a:pt x="288" y="113"/>
                    <a:pt x="291" y="140"/>
                  </a:cubicBezTo>
                  <a:cubicBezTo>
                    <a:pt x="292" y="148"/>
                    <a:pt x="307" y="164"/>
                    <a:pt x="291" y="164"/>
                  </a:cubicBezTo>
                  <a:cubicBezTo>
                    <a:pt x="292" y="171"/>
                    <a:pt x="305" y="166"/>
                    <a:pt x="307" y="172"/>
                  </a:cubicBezTo>
                  <a:cubicBezTo>
                    <a:pt x="302" y="198"/>
                    <a:pt x="317" y="232"/>
                    <a:pt x="335" y="252"/>
                  </a:cubicBezTo>
                  <a:cubicBezTo>
                    <a:pt x="342" y="260"/>
                    <a:pt x="357" y="262"/>
                    <a:pt x="367" y="272"/>
                  </a:cubicBezTo>
                  <a:cubicBezTo>
                    <a:pt x="375" y="280"/>
                    <a:pt x="376" y="295"/>
                    <a:pt x="383" y="300"/>
                  </a:cubicBezTo>
                  <a:cubicBezTo>
                    <a:pt x="384" y="301"/>
                    <a:pt x="389" y="294"/>
                    <a:pt x="391" y="296"/>
                  </a:cubicBezTo>
                  <a:cubicBezTo>
                    <a:pt x="403" y="311"/>
                    <a:pt x="453" y="319"/>
                    <a:pt x="475" y="336"/>
                  </a:cubicBezTo>
                  <a:close/>
                  <a:moveTo>
                    <a:pt x="255" y="236"/>
                  </a:moveTo>
                  <a:cubicBezTo>
                    <a:pt x="226" y="267"/>
                    <a:pt x="201" y="302"/>
                    <a:pt x="171" y="332"/>
                  </a:cubicBezTo>
                  <a:cubicBezTo>
                    <a:pt x="169" y="342"/>
                    <a:pt x="178" y="341"/>
                    <a:pt x="175" y="352"/>
                  </a:cubicBezTo>
                  <a:cubicBezTo>
                    <a:pt x="219" y="366"/>
                    <a:pt x="246" y="395"/>
                    <a:pt x="271" y="428"/>
                  </a:cubicBezTo>
                  <a:cubicBezTo>
                    <a:pt x="273" y="421"/>
                    <a:pt x="276" y="429"/>
                    <a:pt x="283" y="428"/>
                  </a:cubicBezTo>
                  <a:cubicBezTo>
                    <a:pt x="304" y="411"/>
                    <a:pt x="308" y="376"/>
                    <a:pt x="331" y="360"/>
                  </a:cubicBezTo>
                  <a:cubicBezTo>
                    <a:pt x="338" y="294"/>
                    <a:pt x="273" y="301"/>
                    <a:pt x="275" y="240"/>
                  </a:cubicBezTo>
                  <a:cubicBezTo>
                    <a:pt x="260" y="247"/>
                    <a:pt x="269" y="238"/>
                    <a:pt x="255" y="2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3"/>
            <p:cNvSpPr>
              <a:spLocks/>
            </p:cNvSpPr>
            <p:nvPr/>
          </p:nvSpPr>
          <p:spPr bwMode="auto">
            <a:xfrm>
              <a:off x="8341744" y="4440128"/>
              <a:ext cx="10648" cy="19965"/>
            </a:xfrm>
            <a:custGeom>
              <a:avLst/>
              <a:gdLst>
                <a:gd name="T0" fmla="*/ 2 w 15"/>
                <a:gd name="T1" fmla="*/ 12 h 30"/>
                <a:gd name="T2" fmla="*/ 14 w 15"/>
                <a:gd name="T3" fmla="*/ 24 h 30"/>
                <a:gd name="T4" fmla="*/ 2 w 15"/>
                <a:gd name="T5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0">
                  <a:moveTo>
                    <a:pt x="2" y="12"/>
                  </a:moveTo>
                  <a:cubicBezTo>
                    <a:pt x="6" y="0"/>
                    <a:pt x="15" y="17"/>
                    <a:pt x="14" y="24"/>
                  </a:cubicBezTo>
                  <a:cubicBezTo>
                    <a:pt x="0" y="30"/>
                    <a:pt x="12" y="10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4"/>
            <p:cNvSpPr>
              <a:spLocks/>
            </p:cNvSpPr>
            <p:nvPr/>
          </p:nvSpPr>
          <p:spPr bwMode="auto">
            <a:xfrm>
              <a:off x="8248578" y="4478726"/>
              <a:ext cx="85180" cy="342052"/>
            </a:xfrm>
            <a:custGeom>
              <a:avLst/>
              <a:gdLst>
                <a:gd name="T0" fmla="*/ 100 w 122"/>
                <a:gd name="T1" fmla="*/ 0 h 490"/>
                <a:gd name="T2" fmla="*/ 108 w 122"/>
                <a:gd name="T3" fmla="*/ 44 h 490"/>
                <a:gd name="T4" fmla="*/ 88 w 122"/>
                <a:gd name="T5" fmla="*/ 208 h 490"/>
                <a:gd name="T6" fmla="*/ 76 w 122"/>
                <a:gd name="T7" fmla="*/ 296 h 490"/>
                <a:gd name="T8" fmla="*/ 88 w 122"/>
                <a:gd name="T9" fmla="*/ 348 h 490"/>
                <a:gd name="T10" fmla="*/ 76 w 122"/>
                <a:gd name="T11" fmla="*/ 384 h 490"/>
                <a:gd name="T12" fmla="*/ 80 w 122"/>
                <a:gd name="T13" fmla="*/ 404 h 490"/>
                <a:gd name="T14" fmla="*/ 72 w 122"/>
                <a:gd name="T15" fmla="*/ 420 h 490"/>
                <a:gd name="T16" fmla="*/ 40 w 122"/>
                <a:gd name="T17" fmla="*/ 488 h 490"/>
                <a:gd name="T18" fmla="*/ 16 w 122"/>
                <a:gd name="T19" fmla="*/ 472 h 490"/>
                <a:gd name="T20" fmla="*/ 4 w 122"/>
                <a:gd name="T21" fmla="*/ 332 h 490"/>
                <a:gd name="T22" fmla="*/ 20 w 122"/>
                <a:gd name="T23" fmla="*/ 304 h 490"/>
                <a:gd name="T24" fmla="*/ 16 w 122"/>
                <a:gd name="T25" fmla="*/ 288 h 490"/>
                <a:gd name="T26" fmla="*/ 28 w 122"/>
                <a:gd name="T27" fmla="*/ 232 h 490"/>
                <a:gd name="T28" fmla="*/ 8 w 122"/>
                <a:gd name="T29" fmla="*/ 176 h 490"/>
                <a:gd name="T30" fmla="*/ 12 w 122"/>
                <a:gd name="T31" fmla="*/ 132 h 490"/>
                <a:gd name="T32" fmla="*/ 100 w 122"/>
                <a:gd name="T33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490">
                  <a:moveTo>
                    <a:pt x="100" y="0"/>
                  </a:moveTo>
                  <a:cubicBezTo>
                    <a:pt x="116" y="4"/>
                    <a:pt x="118" y="38"/>
                    <a:pt x="108" y="44"/>
                  </a:cubicBezTo>
                  <a:cubicBezTo>
                    <a:pt x="122" y="100"/>
                    <a:pt x="94" y="155"/>
                    <a:pt x="88" y="208"/>
                  </a:cubicBezTo>
                  <a:cubicBezTo>
                    <a:pt x="84" y="241"/>
                    <a:pt x="90" y="271"/>
                    <a:pt x="76" y="296"/>
                  </a:cubicBezTo>
                  <a:cubicBezTo>
                    <a:pt x="76" y="306"/>
                    <a:pt x="89" y="325"/>
                    <a:pt x="88" y="348"/>
                  </a:cubicBezTo>
                  <a:cubicBezTo>
                    <a:pt x="88" y="358"/>
                    <a:pt x="80" y="367"/>
                    <a:pt x="76" y="384"/>
                  </a:cubicBezTo>
                  <a:cubicBezTo>
                    <a:pt x="75" y="390"/>
                    <a:pt x="81" y="397"/>
                    <a:pt x="80" y="404"/>
                  </a:cubicBezTo>
                  <a:cubicBezTo>
                    <a:pt x="79" y="411"/>
                    <a:pt x="72" y="415"/>
                    <a:pt x="72" y="420"/>
                  </a:cubicBezTo>
                  <a:cubicBezTo>
                    <a:pt x="69" y="453"/>
                    <a:pt x="70" y="490"/>
                    <a:pt x="40" y="488"/>
                  </a:cubicBezTo>
                  <a:cubicBezTo>
                    <a:pt x="29" y="487"/>
                    <a:pt x="27" y="474"/>
                    <a:pt x="16" y="472"/>
                  </a:cubicBezTo>
                  <a:cubicBezTo>
                    <a:pt x="38" y="422"/>
                    <a:pt x="0" y="380"/>
                    <a:pt x="4" y="332"/>
                  </a:cubicBezTo>
                  <a:cubicBezTo>
                    <a:pt x="5" y="318"/>
                    <a:pt x="15" y="318"/>
                    <a:pt x="20" y="304"/>
                  </a:cubicBezTo>
                  <a:cubicBezTo>
                    <a:pt x="21" y="302"/>
                    <a:pt x="15" y="294"/>
                    <a:pt x="16" y="288"/>
                  </a:cubicBezTo>
                  <a:cubicBezTo>
                    <a:pt x="17" y="282"/>
                    <a:pt x="29" y="248"/>
                    <a:pt x="28" y="232"/>
                  </a:cubicBezTo>
                  <a:cubicBezTo>
                    <a:pt x="27" y="212"/>
                    <a:pt x="24" y="195"/>
                    <a:pt x="8" y="176"/>
                  </a:cubicBezTo>
                  <a:cubicBezTo>
                    <a:pt x="8" y="160"/>
                    <a:pt x="7" y="143"/>
                    <a:pt x="12" y="132"/>
                  </a:cubicBezTo>
                  <a:cubicBezTo>
                    <a:pt x="42" y="84"/>
                    <a:pt x="59" y="25"/>
                    <a:pt x="100" y="0"/>
                  </a:cubicBezTo>
                  <a:close/>
                </a:path>
              </a:pathLst>
            </a:custGeom>
            <a:no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5"/>
            <p:cNvSpPr>
              <a:spLocks/>
            </p:cNvSpPr>
            <p:nvPr/>
          </p:nvSpPr>
          <p:spPr bwMode="auto">
            <a:xfrm>
              <a:off x="9870996" y="4473402"/>
              <a:ext cx="1394826" cy="416585"/>
            </a:xfrm>
            <a:custGeom>
              <a:avLst/>
              <a:gdLst>
                <a:gd name="T0" fmla="*/ 0 w 1998"/>
                <a:gd name="T1" fmla="*/ 7 h 595"/>
                <a:gd name="T2" fmla="*/ 36 w 1998"/>
                <a:gd name="T3" fmla="*/ 23 h 595"/>
                <a:gd name="T4" fmla="*/ 200 w 1998"/>
                <a:gd name="T5" fmla="*/ 43 h 595"/>
                <a:gd name="T6" fmla="*/ 308 w 1998"/>
                <a:gd name="T7" fmla="*/ 63 h 595"/>
                <a:gd name="T8" fmla="*/ 376 w 1998"/>
                <a:gd name="T9" fmla="*/ 75 h 595"/>
                <a:gd name="T10" fmla="*/ 432 w 1998"/>
                <a:gd name="T11" fmla="*/ 87 h 595"/>
                <a:gd name="T12" fmla="*/ 460 w 1998"/>
                <a:gd name="T13" fmla="*/ 103 h 595"/>
                <a:gd name="T14" fmla="*/ 500 w 1998"/>
                <a:gd name="T15" fmla="*/ 107 h 595"/>
                <a:gd name="T16" fmla="*/ 680 w 1998"/>
                <a:gd name="T17" fmla="*/ 151 h 595"/>
                <a:gd name="T18" fmla="*/ 744 w 1998"/>
                <a:gd name="T19" fmla="*/ 175 h 595"/>
                <a:gd name="T20" fmla="*/ 868 w 1998"/>
                <a:gd name="T21" fmla="*/ 219 h 595"/>
                <a:gd name="T22" fmla="*/ 888 w 1998"/>
                <a:gd name="T23" fmla="*/ 215 h 595"/>
                <a:gd name="T24" fmla="*/ 936 w 1998"/>
                <a:gd name="T25" fmla="*/ 239 h 595"/>
                <a:gd name="T26" fmla="*/ 996 w 1998"/>
                <a:gd name="T27" fmla="*/ 251 h 595"/>
                <a:gd name="T28" fmla="*/ 1004 w 1998"/>
                <a:gd name="T29" fmla="*/ 259 h 595"/>
                <a:gd name="T30" fmla="*/ 1068 w 1998"/>
                <a:gd name="T31" fmla="*/ 263 h 595"/>
                <a:gd name="T32" fmla="*/ 1184 w 1998"/>
                <a:gd name="T33" fmla="*/ 299 h 595"/>
                <a:gd name="T34" fmla="*/ 1264 w 1998"/>
                <a:gd name="T35" fmla="*/ 319 h 595"/>
                <a:gd name="T36" fmla="*/ 1408 w 1998"/>
                <a:gd name="T37" fmla="*/ 375 h 595"/>
                <a:gd name="T38" fmla="*/ 1516 w 1998"/>
                <a:gd name="T39" fmla="*/ 391 h 595"/>
                <a:gd name="T40" fmla="*/ 1536 w 1998"/>
                <a:gd name="T41" fmla="*/ 407 h 595"/>
                <a:gd name="T42" fmla="*/ 1780 w 1998"/>
                <a:gd name="T43" fmla="*/ 471 h 595"/>
                <a:gd name="T44" fmla="*/ 1792 w 1998"/>
                <a:gd name="T45" fmla="*/ 487 h 595"/>
                <a:gd name="T46" fmla="*/ 1916 w 1998"/>
                <a:gd name="T47" fmla="*/ 523 h 595"/>
                <a:gd name="T48" fmla="*/ 1996 w 1998"/>
                <a:gd name="T49" fmla="*/ 575 h 595"/>
                <a:gd name="T50" fmla="*/ 1852 w 1998"/>
                <a:gd name="T51" fmla="*/ 551 h 595"/>
                <a:gd name="T52" fmla="*/ 1708 w 1998"/>
                <a:gd name="T53" fmla="*/ 511 h 595"/>
                <a:gd name="T54" fmla="*/ 1624 w 1998"/>
                <a:gd name="T55" fmla="*/ 471 h 595"/>
                <a:gd name="T56" fmla="*/ 1532 w 1998"/>
                <a:gd name="T57" fmla="*/ 455 h 595"/>
                <a:gd name="T58" fmla="*/ 1492 w 1998"/>
                <a:gd name="T59" fmla="*/ 435 h 595"/>
                <a:gd name="T60" fmla="*/ 1472 w 1998"/>
                <a:gd name="T61" fmla="*/ 435 h 595"/>
                <a:gd name="T62" fmla="*/ 1452 w 1998"/>
                <a:gd name="T63" fmla="*/ 419 h 595"/>
                <a:gd name="T64" fmla="*/ 1412 w 1998"/>
                <a:gd name="T65" fmla="*/ 419 h 595"/>
                <a:gd name="T66" fmla="*/ 1384 w 1998"/>
                <a:gd name="T67" fmla="*/ 407 h 595"/>
                <a:gd name="T68" fmla="*/ 1276 w 1998"/>
                <a:gd name="T69" fmla="*/ 371 h 595"/>
                <a:gd name="T70" fmla="*/ 1252 w 1998"/>
                <a:gd name="T71" fmla="*/ 371 h 595"/>
                <a:gd name="T72" fmla="*/ 1192 w 1998"/>
                <a:gd name="T73" fmla="*/ 343 h 595"/>
                <a:gd name="T74" fmla="*/ 1172 w 1998"/>
                <a:gd name="T75" fmla="*/ 351 h 595"/>
                <a:gd name="T76" fmla="*/ 1104 w 1998"/>
                <a:gd name="T77" fmla="*/ 319 h 595"/>
                <a:gd name="T78" fmla="*/ 972 w 1998"/>
                <a:gd name="T79" fmla="*/ 291 h 595"/>
                <a:gd name="T80" fmla="*/ 940 w 1998"/>
                <a:gd name="T81" fmla="*/ 287 h 595"/>
                <a:gd name="T82" fmla="*/ 916 w 1998"/>
                <a:gd name="T83" fmla="*/ 271 h 595"/>
                <a:gd name="T84" fmla="*/ 872 w 1998"/>
                <a:gd name="T85" fmla="*/ 267 h 595"/>
                <a:gd name="T86" fmla="*/ 860 w 1998"/>
                <a:gd name="T87" fmla="*/ 255 h 595"/>
                <a:gd name="T88" fmla="*/ 828 w 1998"/>
                <a:gd name="T89" fmla="*/ 251 h 595"/>
                <a:gd name="T90" fmla="*/ 792 w 1998"/>
                <a:gd name="T91" fmla="*/ 231 h 595"/>
                <a:gd name="T92" fmla="*/ 788 w 1998"/>
                <a:gd name="T93" fmla="*/ 239 h 595"/>
                <a:gd name="T94" fmla="*/ 772 w 1998"/>
                <a:gd name="T95" fmla="*/ 223 h 595"/>
                <a:gd name="T96" fmla="*/ 756 w 1998"/>
                <a:gd name="T97" fmla="*/ 227 h 595"/>
                <a:gd name="T98" fmla="*/ 736 w 1998"/>
                <a:gd name="T99" fmla="*/ 215 h 595"/>
                <a:gd name="T100" fmla="*/ 720 w 1998"/>
                <a:gd name="T101" fmla="*/ 219 h 595"/>
                <a:gd name="T102" fmla="*/ 684 w 1998"/>
                <a:gd name="T103" fmla="*/ 199 h 595"/>
                <a:gd name="T104" fmla="*/ 560 w 1998"/>
                <a:gd name="T105" fmla="*/ 163 h 595"/>
                <a:gd name="T106" fmla="*/ 532 w 1998"/>
                <a:gd name="T107" fmla="*/ 163 h 595"/>
                <a:gd name="T108" fmla="*/ 524 w 1998"/>
                <a:gd name="T109" fmla="*/ 151 h 595"/>
                <a:gd name="T110" fmla="*/ 420 w 1998"/>
                <a:gd name="T111" fmla="*/ 135 h 595"/>
                <a:gd name="T112" fmla="*/ 360 w 1998"/>
                <a:gd name="T113" fmla="*/ 119 h 595"/>
                <a:gd name="T114" fmla="*/ 172 w 1998"/>
                <a:gd name="T115" fmla="*/ 59 h 595"/>
                <a:gd name="T116" fmla="*/ 112 w 1998"/>
                <a:gd name="T117" fmla="*/ 59 h 595"/>
                <a:gd name="T118" fmla="*/ 20 w 1998"/>
                <a:gd name="T119" fmla="*/ 35 h 595"/>
                <a:gd name="T120" fmla="*/ 0 w 1998"/>
                <a:gd name="T121" fmla="*/ 7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98" h="595">
                  <a:moveTo>
                    <a:pt x="0" y="7"/>
                  </a:moveTo>
                  <a:cubicBezTo>
                    <a:pt x="12" y="7"/>
                    <a:pt x="27" y="0"/>
                    <a:pt x="36" y="23"/>
                  </a:cubicBezTo>
                  <a:cubicBezTo>
                    <a:pt x="77" y="14"/>
                    <a:pt x="160" y="16"/>
                    <a:pt x="200" y="43"/>
                  </a:cubicBezTo>
                  <a:cubicBezTo>
                    <a:pt x="239" y="39"/>
                    <a:pt x="277" y="49"/>
                    <a:pt x="308" y="63"/>
                  </a:cubicBezTo>
                  <a:cubicBezTo>
                    <a:pt x="320" y="51"/>
                    <a:pt x="355" y="62"/>
                    <a:pt x="376" y="75"/>
                  </a:cubicBezTo>
                  <a:cubicBezTo>
                    <a:pt x="389" y="83"/>
                    <a:pt x="408" y="79"/>
                    <a:pt x="432" y="87"/>
                  </a:cubicBezTo>
                  <a:cubicBezTo>
                    <a:pt x="442" y="91"/>
                    <a:pt x="449" y="100"/>
                    <a:pt x="460" y="103"/>
                  </a:cubicBezTo>
                  <a:cubicBezTo>
                    <a:pt x="472" y="106"/>
                    <a:pt x="488" y="104"/>
                    <a:pt x="500" y="107"/>
                  </a:cubicBezTo>
                  <a:cubicBezTo>
                    <a:pt x="560" y="122"/>
                    <a:pt x="622" y="145"/>
                    <a:pt x="680" y="151"/>
                  </a:cubicBezTo>
                  <a:cubicBezTo>
                    <a:pt x="696" y="173"/>
                    <a:pt x="723" y="169"/>
                    <a:pt x="744" y="175"/>
                  </a:cubicBezTo>
                  <a:cubicBezTo>
                    <a:pt x="786" y="186"/>
                    <a:pt x="826" y="204"/>
                    <a:pt x="868" y="219"/>
                  </a:cubicBezTo>
                  <a:cubicBezTo>
                    <a:pt x="879" y="222"/>
                    <a:pt x="878" y="213"/>
                    <a:pt x="888" y="215"/>
                  </a:cubicBezTo>
                  <a:cubicBezTo>
                    <a:pt x="901" y="226"/>
                    <a:pt x="925" y="226"/>
                    <a:pt x="936" y="239"/>
                  </a:cubicBezTo>
                  <a:cubicBezTo>
                    <a:pt x="959" y="230"/>
                    <a:pt x="980" y="254"/>
                    <a:pt x="996" y="251"/>
                  </a:cubicBezTo>
                  <a:cubicBezTo>
                    <a:pt x="1003" y="250"/>
                    <a:pt x="1004" y="254"/>
                    <a:pt x="1004" y="259"/>
                  </a:cubicBezTo>
                  <a:cubicBezTo>
                    <a:pt x="1027" y="258"/>
                    <a:pt x="1042" y="266"/>
                    <a:pt x="1068" y="263"/>
                  </a:cubicBezTo>
                  <a:cubicBezTo>
                    <a:pt x="1101" y="288"/>
                    <a:pt x="1153" y="290"/>
                    <a:pt x="1184" y="299"/>
                  </a:cubicBezTo>
                  <a:cubicBezTo>
                    <a:pt x="1206" y="310"/>
                    <a:pt x="1237" y="324"/>
                    <a:pt x="1264" y="319"/>
                  </a:cubicBezTo>
                  <a:cubicBezTo>
                    <a:pt x="1308" y="336"/>
                    <a:pt x="1355" y="346"/>
                    <a:pt x="1408" y="375"/>
                  </a:cubicBezTo>
                  <a:cubicBezTo>
                    <a:pt x="1437" y="360"/>
                    <a:pt x="1486" y="393"/>
                    <a:pt x="1516" y="391"/>
                  </a:cubicBezTo>
                  <a:cubicBezTo>
                    <a:pt x="1527" y="392"/>
                    <a:pt x="1527" y="404"/>
                    <a:pt x="1536" y="407"/>
                  </a:cubicBezTo>
                  <a:cubicBezTo>
                    <a:pt x="1623" y="416"/>
                    <a:pt x="1689" y="456"/>
                    <a:pt x="1780" y="471"/>
                  </a:cubicBezTo>
                  <a:cubicBezTo>
                    <a:pt x="1781" y="479"/>
                    <a:pt x="1788" y="482"/>
                    <a:pt x="1792" y="487"/>
                  </a:cubicBezTo>
                  <a:cubicBezTo>
                    <a:pt x="1829" y="497"/>
                    <a:pt x="1881" y="508"/>
                    <a:pt x="1916" y="523"/>
                  </a:cubicBezTo>
                  <a:cubicBezTo>
                    <a:pt x="1947" y="536"/>
                    <a:pt x="1998" y="526"/>
                    <a:pt x="1996" y="575"/>
                  </a:cubicBezTo>
                  <a:cubicBezTo>
                    <a:pt x="1950" y="595"/>
                    <a:pt x="1886" y="571"/>
                    <a:pt x="1852" y="551"/>
                  </a:cubicBezTo>
                  <a:cubicBezTo>
                    <a:pt x="1787" y="549"/>
                    <a:pt x="1778" y="511"/>
                    <a:pt x="1708" y="511"/>
                  </a:cubicBezTo>
                  <a:cubicBezTo>
                    <a:pt x="1689" y="480"/>
                    <a:pt x="1648" y="495"/>
                    <a:pt x="1624" y="471"/>
                  </a:cubicBezTo>
                  <a:cubicBezTo>
                    <a:pt x="1589" y="466"/>
                    <a:pt x="1574" y="465"/>
                    <a:pt x="1532" y="455"/>
                  </a:cubicBezTo>
                  <a:cubicBezTo>
                    <a:pt x="1518" y="452"/>
                    <a:pt x="1505" y="440"/>
                    <a:pt x="1492" y="435"/>
                  </a:cubicBezTo>
                  <a:cubicBezTo>
                    <a:pt x="1486" y="433"/>
                    <a:pt x="1478" y="437"/>
                    <a:pt x="1472" y="435"/>
                  </a:cubicBezTo>
                  <a:cubicBezTo>
                    <a:pt x="1464" y="433"/>
                    <a:pt x="1457" y="420"/>
                    <a:pt x="1452" y="419"/>
                  </a:cubicBezTo>
                  <a:cubicBezTo>
                    <a:pt x="1439" y="416"/>
                    <a:pt x="1425" y="422"/>
                    <a:pt x="1412" y="419"/>
                  </a:cubicBezTo>
                  <a:cubicBezTo>
                    <a:pt x="1404" y="417"/>
                    <a:pt x="1391" y="410"/>
                    <a:pt x="1384" y="407"/>
                  </a:cubicBezTo>
                  <a:cubicBezTo>
                    <a:pt x="1348" y="393"/>
                    <a:pt x="1310" y="375"/>
                    <a:pt x="1276" y="371"/>
                  </a:cubicBezTo>
                  <a:cubicBezTo>
                    <a:pt x="1266" y="370"/>
                    <a:pt x="1261" y="374"/>
                    <a:pt x="1252" y="371"/>
                  </a:cubicBezTo>
                  <a:cubicBezTo>
                    <a:pt x="1231" y="365"/>
                    <a:pt x="1212" y="351"/>
                    <a:pt x="1192" y="343"/>
                  </a:cubicBezTo>
                  <a:cubicBezTo>
                    <a:pt x="1185" y="354"/>
                    <a:pt x="1178" y="344"/>
                    <a:pt x="1172" y="351"/>
                  </a:cubicBezTo>
                  <a:cubicBezTo>
                    <a:pt x="1153" y="333"/>
                    <a:pt x="1110" y="339"/>
                    <a:pt x="1104" y="319"/>
                  </a:cubicBezTo>
                  <a:cubicBezTo>
                    <a:pt x="1064" y="317"/>
                    <a:pt x="1016" y="301"/>
                    <a:pt x="972" y="291"/>
                  </a:cubicBezTo>
                  <a:cubicBezTo>
                    <a:pt x="961" y="288"/>
                    <a:pt x="948" y="290"/>
                    <a:pt x="940" y="287"/>
                  </a:cubicBezTo>
                  <a:cubicBezTo>
                    <a:pt x="932" y="284"/>
                    <a:pt x="924" y="273"/>
                    <a:pt x="916" y="271"/>
                  </a:cubicBezTo>
                  <a:cubicBezTo>
                    <a:pt x="903" y="267"/>
                    <a:pt x="882" y="271"/>
                    <a:pt x="872" y="267"/>
                  </a:cubicBezTo>
                  <a:cubicBezTo>
                    <a:pt x="865" y="264"/>
                    <a:pt x="865" y="257"/>
                    <a:pt x="860" y="255"/>
                  </a:cubicBezTo>
                  <a:cubicBezTo>
                    <a:pt x="850" y="252"/>
                    <a:pt x="838" y="254"/>
                    <a:pt x="828" y="251"/>
                  </a:cubicBezTo>
                  <a:cubicBezTo>
                    <a:pt x="815" y="247"/>
                    <a:pt x="804" y="235"/>
                    <a:pt x="792" y="231"/>
                  </a:cubicBezTo>
                  <a:cubicBezTo>
                    <a:pt x="789" y="230"/>
                    <a:pt x="788" y="239"/>
                    <a:pt x="788" y="239"/>
                  </a:cubicBezTo>
                  <a:cubicBezTo>
                    <a:pt x="781" y="237"/>
                    <a:pt x="779" y="226"/>
                    <a:pt x="772" y="223"/>
                  </a:cubicBezTo>
                  <a:cubicBezTo>
                    <a:pt x="771" y="223"/>
                    <a:pt x="761" y="228"/>
                    <a:pt x="756" y="227"/>
                  </a:cubicBezTo>
                  <a:cubicBezTo>
                    <a:pt x="749" y="226"/>
                    <a:pt x="742" y="216"/>
                    <a:pt x="736" y="215"/>
                  </a:cubicBezTo>
                  <a:cubicBezTo>
                    <a:pt x="733" y="214"/>
                    <a:pt x="727" y="221"/>
                    <a:pt x="720" y="219"/>
                  </a:cubicBezTo>
                  <a:cubicBezTo>
                    <a:pt x="707" y="215"/>
                    <a:pt x="697" y="204"/>
                    <a:pt x="684" y="199"/>
                  </a:cubicBezTo>
                  <a:cubicBezTo>
                    <a:pt x="644" y="185"/>
                    <a:pt x="594" y="189"/>
                    <a:pt x="560" y="163"/>
                  </a:cubicBezTo>
                  <a:cubicBezTo>
                    <a:pt x="551" y="163"/>
                    <a:pt x="541" y="163"/>
                    <a:pt x="532" y="163"/>
                  </a:cubicBezTo>
                  <a:cubicBezTo>
                    <a:pt x="529" y="159"/>
                    <a:pt x="523" y="159"/>
                    <a:pt x="524" y="151"/>
                  </a:cubicBezTo>
                  <a:cubicBezTo>
                    <a:pt x="474" y="167"/>
                    <a:pt x="457" y="120"/>
                    <a:pt x="420" y="135"/>
                  </a:cubicBezTo>
                  <a:cubicBezTo>
                    <a:pt x="406" y="127"/>
                    <a:pt x="386" y="113"/>
                    <a:pt x="360" y="119"/>
                  </a:cubicBezTo>
                  <a:cubicBezTo>
                    <a:pt x="307" y="82"/>
                    <a:pt x="217" y="97"/>
                    <a:pt x="172" y="59"/>
                  </a:cubicBezTo>
                  <a:cubicBezTo>
                    <a:pt x="148" y="62"/>
                    <a:pt x="136" y="61"/>
                    <a:pt x="112" y="59"/>
                  </a:cubicBezTo>
                  <a:cubicBezTo>
                    <a:pt x="74" y="56"/>
                    <a:pt x="51" y="15"/>
                    <a:pt x="20" y="35"/>
                  </a:cubicBezTo>
                  <a:cubicBezTo>
                    <a:pt x="13" y="26"/>
                    <a:pt x="8" y="15"/>
                    <a:pt x="0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7921167" y="4527970"/>
              <a:ext cx="335397" cy="275505"/>
            </a:xfrm>
            <a:custGeom>
              <a:avLst/>
              <a:gdLst>
                <a:gd name="T0" fmla="*/ 380 w 480"/>
                <a:gd name="T1" fmla="*/ 49 h 394"/>
                <a:gd name="T2" fmla="*/ 424 w 480"/>
                <a:gd name="T3" fmla="*/ 61 h 394"/>
                <a:gd name="T4" fmla="*/ 448 w 480"/>
                <a:gd name="T5" fmla="*/ 93 h 394"/>
                <a:gd name="T6" fmla="*/ 440 w 480"/>
                <a:gd name="T7" fmla="*/ 101 h 394"/>
                <a:gd name="T8" fmla="*/ 456 w 480"/>
                <a:gd name="T9" fmla="*/ 101 h 394"/>
                <a:gd name="T10" fmla="*/ 456 w 480"/>
                <a:gd name="T11" fmla="*/ 121 h 394"/>
                <a:gd name="T12" fmla="*/ 464 w 480"/>
                <a:gd name="T13" fmla="*/ 113 h 394"/>
                <a:gd name="T14" fmla="*/ 440 w 480"/>
                <a:gd name="T15" fmla="*/ 225 h 394"/>
                <a:gd name="T16" fmla="*/ 368 w 480"/>
                <a:gd name="T17" fmla="*/ 221 h 394"/>
                <a:gd name="T18" fmla="*/ 344 w 480"/>
                <a:gd name="T19" fmla="*/ 241 h 394"/>
                <a:gd name="T20" fmla="*/ 268 w 480"/>
                <a:gd name="T21" fmla="*/ 385 h 394"/>
                <a:gd name="T22" fmla="*/ 228 w 480"/>
                <a:gd name="T23" fmla="*/ 393 h 394"/>
                <a:gd name="T24" fmla="*/ 96 w 480"/>
                <a:gd name="T25" fmla="*/ 377 h 394"/>
                <a:gd name="T26" fmla="*/ 72 w 480"/>
                <a:gd name="T27" fmla="*/ 345 h 394"/>
                <a:gd name="T28" fmla="*/ 8 w 480"/>
                <a:gd name="T29" fmla="*/ 197 h 394"/>
                <a:gd name="T30" fmla="*/ 72 w 480"/>
                <a:gd name="T31" fmla="*/ 45 h 394"/>
                <a:gd name="T32" fmla="*/ 120 w 480"/>
                <a:gd name="T33" fmla="*/ 17 h 394"/>
                <a:gd name="T34" fmla="*/ 144 w 480"/>
                <a:gd name="T35" fmla="*/ 17 h 394"/>
                <a:gd name="T36" fmla="*/ 208 w 480"/>
                <a:gd name="T37" fmla="*/ 1 h 394"/>
                <a:gd name="T38" fmla="*/ 236 w 480"/>
                <a:gd name="T39" fmla="*/ 13 h 394"/>
                <a:gd name="T40" fmla="*/ 296 w 480"/>
                <a:gd name="T41" fmla="*/ 29 h 394"/>
                <a:gd name="T42" fmla="*/ 372 w 480"/>
                <a:gd name="T43" fmla="*/ 37 h 394"/>
                <a:gd name="T44" fmla="*/ 380 w 480"/>
                <a:gd name="T45" fmla="*/ 49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0" h="394">
                  <a:moveTo>
                    <a:pt x="380" y="49"/>
                  </a:moveTo>
                  <a:cubicBezTo>
                    <a:pt x="392" y="46"/>
                    <a:pt x="403" y="62"/>
                    <a:pt x="424" y="61"/>
                  </a:cubicBezTo>
                  <a:cubicBezTo>
                    <a:pt x="428" y="76"/>
                    <a:pt x="436" y="86"/>
                    <a:pt x="448" y="93"/>
                  </a:cubicBezTo>
                  <a:cubicBezTo>
                    <a:pt x="449" y="100"/>
                    <a:pt x="445" y="101"/>
                    <a:pt x="440" y="101"/>
                  </a:cubicBezTo>
                  <a:cubicBezTo>
                    <a:pt x="443" y="113"/>
                    <a:pt x="449" y="97"/>
                    <a:pt x="456" y="101"/>
                  </a:cubicBezTo>
                  <a:cubicBezTo>
                    <a:pt x="456" y="108"/>
                    <a:pt x="456" y="114"/>
                    <a:pt x="456" y="121"/>
                  </a:cubicBezTo>
                  <a:cubicBezTo>
                    <a:pt x="463" y="122"/>
                    <a:pt x="464" y="118"/>
                    <a:pt x="464" y="113"/>
                  </a:cubicBezTo>
                  <a:cubicBezTo>
                    <a:pt x="455" y="145"/>
                    <a:pt x="480" y="207"/>
                    <a:pt x="440" y="225"/>
                  </a:cubicBezTo>
                  <a:cubicBezTo>
                    <a:pt x="416" y="224"/>
                    <a:pt x="385" y="217"/>
                    <a:pt x="368" y="221"/>
                  </a:cubicBezTo>
                  <a:cubicBezTo>
                    <a:pt x="359" y="227"/>
                    <a:pt x="359" y="241"/>
                    <a:pt x="344" y="241"/>
                  </a:cubicBezTo>
                  <a:cubicBezTo>
                    <a:pt x="350" y="316"/>
                    <a:pt x="315" y="354"/>
                    <a:pt x="268" y="385"/>
                  </a:cubicBezTo>
                  <a:cubicBezTo>
                    <a:pt x="260" y="380"/>
                    <a:pt x="235" y="384"/>
                    <a:pt x="228" y="393"/>
                  </a:cubicBezTo>
                  <a:cubicBezTo>
                    <a:pt x="181" y="394"/>
                    <a:pt x="152" y="373"/>
                    <a:pt x="96" y="377"/>
                  </a:cubicBezTo>
                  <a:cubicBezTo>
                    <a:pt x="87" y="367"/>
                    <a:pt x="77" y="358"/>
                    <a:pt x="72" y="345"/>
                  </a:cubicBezTo>
                  <a:cubicBezTo>
                    <a:pt x="4" y="333"/>
                    <a:pt x="0" y="257"/>
                    <a:pt x="8" y="197"/>
                  </a:cubicBezTo>
                  <a:cubicBezTo>
                    <a:pt x="16" y="135"/>
                    <a:pt x="51" y="94"/>
                    <a:pt x="72" y="45"/>
                  </a:cubicBezTo>
                  <a:cubicBezTo>
                    <a:pt x="90" y="46"/>
                    <a:pt x="101" y="24"/>
                    <a:pt x="120" y="17"/>
                  </a:cubicBezTo>
                  <a:cubicBezTo>
                    <a:pt x="126" y="15"/>
                    <a:pt x="135" y="19"/>
                    <a:pt x="144" y="17"/>
                  </a:cubicBezTo>
                  <a:cubicBezTo>
                    <a:pt x="166" y="12"/>
                    <a:pt x="192" y="0"/>
                    <a:pt x="208" y="1"/>
                  </a:cubicBezTo>
                  <a:cubicBezTo>
                    <a:pt x="214" y="1"/>
                    <a:pt x="226" y="13"/>
                    <a:pt x="236" y="13"/>
                  </a:cubicBezTo>
                  <a:cubicBezTo>
                    <a:pt x="256" y="14"/>
                    <a:pt x="280" y="13"/>
                    <a:pt x="296" y="29"/>
                  </a:cubicBezTo>
                  <a:cubicBezTo>
                    <a:pt x="334" y="27"/>
                    <a:pt x="340" y="26"/>
                    <a:pt x="372" y="37"/>
                  </a:cubicBezTo>
                  <a:cubicBezTo>
                    <a:pt x="380" y="33"/>
                    <a:pt x="387" y="50"/>
                    <a:pt x="38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11501398" y="4559913"/>
              <a:ext cx="117123" cy="134425"/>
            </a:xfrm>
            <a:custGeom>
              <a:avLst/>
              <a:gdLst>
                <a:gd name="T0" fmla="*/ 106 w 169"/>
                <a:gd name="T1" fmla="*/ 4 h 193"/>
                <a:gd name="T2" fmla="*/ 162 w 169"/>
                <a:gd name="T3" fmla="*/ 124 h 193"/>
                <a:gd name="T4" fmla="*/ 114 w 169"/>
                <a:gd name="T5" fmla="*/ 192 h 193"/>
                <a:gd name="T6" fmla="*/ 102 w 169"/>
                <a:gd name="T7" fmla="*/ 192 h 193"/>
                <a:gd name="T8" fmla="*/ 6 w 169"/>
                <a:gd name="T9" fmla="*/ 116 h 193"/>
                <a:gd name="T10" fmla="*/ 2 w 169"/>
                <a:gd name="T11" fmla="*/ 96 h 193"/>
                <a:gd name="T12" fmla="*/ 86 w 169"/>
                <a:gd name="T13" fmla="*/ 0 h 193"/>
                <a:gd name="T14" fmla="*/ 106 w 169"/>
                <a:gd name="T15" fmla="*/ 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93">
                  <a:moveTo>
                    <a:pt x="106" y="4"/>
                  </a:moveTo>
                  <a:cubicBezTo>
                    <a:pt x="104" y="65"/>
                    <a:pt x="169" y="58"/>
                    <a:pt x="162" y="124"/>
                  </a:cubicBezTo>
                  <a:cubicBezTo>
                    <a:pt x="139" y="140"/>
                    <a:pt x="135" y="175"/>
                    <a:pt x="114" y="192"/>
                  </a:cubicBezTo>
                  <a:cubicBezTo>
                    <a:pt x="107" y="193"/>
                    <a:pt x="104" y="185"/>
                    <a:pt x="102" y="192"/>
                  </a:cubicBezTo>
                  <a:cubicBezTo>
                    <a:pt x="77" y="159"/>
                    <a:pt x="50" y="130"/>
                    <a:pt x="6" y="116"/>
                  </a:cubicBezTo>
                  <a:cubicBezTo>
                    <a:pt x="9" y="105"/>
                    <a:pt x="0" y="106"/>
                    <a:pt x="2" y="96"/>
                  </a:cubicBezTo>
                  <a:cubicBezTo>
                    <a:pt x="32" y="66"/>
                    <a:pt x="57" y="31"/>
                    <a:pt x="86" y="0"/>
                  </a:cubicBezTo>
                  <a:cubicBezTo>
                    <a:pt x="100" y="2"/>
                    <a:pt x="91" y="11"/>
                    <a:pt x="106" y="4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8171384" y="4702324"/>
              <a:ext cx="79856" cy="83850"/>
            </a:xfrm>
            <a:custGeom>
              <a:avLst/>
              <a:gdLst>
                <a:gd name="T0" fmla="*/ 83 w 115"/>
                <a:gd name="T1" fmla="*/ 120 h 120"/>
                <a:gd name="T2" fmla="*/ 7 w 115"/>
                <a:gd name="T3" fmla="*/ 96 h 120"/>
                <a:gd name="T4" fmla="*/ 59 w 115"/>
                <a:gd name="T5" fmla="*/ 12 h 120"/>
                <a:gd name="T6" fmla="*/ 83 w 115"/>
                <a:gd name="T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120">
                  <a:moveTo>
                    <a:pt x="83" y="120"/>
                  </a:moveTo>
                  <a:cubicBezTo>
                    <a:pt x="55" y="119"/>
                    <a:pt x="32" y="109"/>
                    <a:pt x="7" y="96"/>
                  </a:cubicBezTo>
                  <a:cubicBezTo>
                    <a:pt x="0" y="55"/>
                    <a:pt x="7" y="0"/>
                    <a:pt x="59" y="12"/>
                  </a:cubicBezTo>
                  <a:cubicBezTo>
                    <a:pt x="82" y="35"/>
                    <a:pt x="115" y="80"/>
                    <a:pt x="83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8236600" y="4864699"/>
              <a:ext cx="6655" cy="798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0"/>
            <p:cNvSpPr>
              <a:spLocks/>
            </p:cNvSpPr>
            <p:nvPr/>
          </p:nvSpPr>
          <p:spPr bwMode="auto">
            <a:xfrm>
              <a:off x="8228614" y="4878008"/>
              <a:ext cx="7986" cy="14641"/>
            </a:xfrm>
            <a:custGeom>
              <a:avLst/>
              <a:gdLst>
                <a:gd name="T0" fmla="*/ 1 w 13"/>
                <a:gd name="T1" fmla="*/ 4 h 20"/>
                <a:gd name="T2" fmla="*/ 9 w 13"/>
                <a:gd name="T3" fmla="*/ 20 h 20"/>
                <a:gd name="T4" fmla="*/ 1 w 13"/>
                <a:gd name="T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1" y="4"/>
                  </a:moveTo>
                  <a:cubicBezTo>
                    <a:pt x="13" y="0"/>
                    <a:pt x="8" y="13"/>
                    <a:pt x="9" y="20"/>
                  </a:cubicBezTo>
                  <a:cubicBezTo>
                    <a:pt x="2" y="19"/>
                    <a:pt x="0" y="1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1"/>
            <p:cNvSpPr>
              <a:spLocks/>
            </p:cNvSpPr>
            <p:nvPr/>
          </p:nvSpPr>
          <p:spPr bwMode="auto">
            <a:xfrm>
              <a:off x="8231276" y="4919267"/>
              <a:ext cx="25288" cy="31943"/>
            </a:xfrm>
            <a:custGeom>
              <a:avLst/>
              <a:gdLst>
                <a:gd name="T0" fmla="*/ 28 w 35"/>
                <a:gd name="T1" fmla="*/ 2 h 46"/>
                <a:gd name="T2" fmla="*/ 24 w 35"/>
                <a:gd name="T3" fmla="*/ 46 h 46"/>
                <a:gd name="T4" fmla="*/ 20 w 35"/>
                <a:gd name="T5" fmla="*/ 38 h 46"/>
                <a:gd name="T6" fmla="*/ 4 w 35"/>
                <a:gd name="T7" fmla="*/ 42 h 46"/>
                <a:gd name="T8" fmla="*/ 0 w 35"/>
                <a:gd name="T9" fmla="*/ 10 h 46"/>
                <a:gd name="T10" fmla="*/ 4 w 35"/>
                <a:gd name="T11" fmla="*/ 14 h 46"/>
                <a:gd name="T12" fmla="*/ 28 w 35"/>
                <a:gd name="T13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6">
                  <a:moveTo>
                    <a:pt x="28" y="2"/>
                  </a:moveTo>
                  <a:cubicBezTo>
                    <a:pt x="11" y="17"/>
                    <a:pt x="35" y="25"/>
                    <a:pt x="24" y="46"/>
                  </a:cubicBezTo>
                  <a:cubicBezTo>
                    <a:pt x="20" y="46"/>
                    <a:pt x="21" y="41"/>
                    <a:pt x="20" y="38"/>
                  </a:cubicBezTo>
                  <a:cubicBezTo>
                    <a:pt x="13" y="37"/>
                    <a:pt x="12" y="43"/>
                    <a:pt x="4" y="42"/>
                  </a:cubicBezTo>
                  <a:cubicBezTo>
                    <a:pt x="8" y="25"/>
                    <a:pt x="8" y="22"/>
                    <a:pt x="0" y="10"/>
                  </a:cubicBezTo>
                  <a:cubicBezTo>
                    <a:pt x="3" y="9"/>
                    <a:pt x="4" y="12"/>
                    <a:pt x="4" y="14"/>
                  </a:cubicBezTo>
                  <a:cubicBezTo>
                    <a:pt x="18" y="16"/>
                    <a:pt x="14" y="0"/>
                    <a:pt x="2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32"/>
            <p:cNvSpPr>
              <a:spLocks/>
            </p:cNvSpPr>
            <p:nvPr/>
          </p:nvSpPr>
          <p:spPr bwMode="auto">
            <a:xfrm>
              <a:off x="8217967" y="4933908"/>
              <a:ext cx="18633" cy="17303"/>
            </a:xfrm>
            <a:custGeom>
              <a:avLst/>
              <a:gdLst>
                <a:gd name="T0" fmla="*/ 15 w 27"/>
                <a:gd name="T1" fmla="*/ 0 h 24"/>
                <a:gd name="T2" fmla="*/ 11 w 27"/>
                <a:gd name="T3" fmla="*/ 24 h 24"/>
                <a:gd name="T4" fmla="*/ 15 w 2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4">
                  <a:moveTo>
                    <a:pt x="15" y="0"/>
                  </a:moveTo>
                  <a:cubicBezTo>
                    <a:pt x="27" y="6"/>
                    <a:pt x="8" y="14"/>
                    <a:pt x="11" y="24"/>
                  </a:cubicBezTo>
                  <a:cubicBezTo>
                    <a:pt x="0" y="19"/>
                    <a:pt x="14" y="6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33"/>
            <p:cNvSpPr>
              <a:spLocks/>
            </p:cNvSpPr>
            <p:nvPr/>
          </p:nvSpPr>
          <p:spPr bwMode="auto">
            <a:xfrm>
              <a:off x="8236600" y="4949879"/>
              <a:ext cx="7986" cy="23957"/>
            </a:xfrm>
            <a:custGeom>
              <a:avLst/>
              <a:gdLst>
                <a:gd name="T0" fmla="*/ 0 w 10"/>
                <a:gd name="T1" fmla="*/ 14 h 35"/>
                <a:gd name="T2" fmla="*/ 0 w 10"/>
                <a:gd name="T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35">
                  <a:moveTo>
                    <a:pt x="0" y="14"/>
                  </a:moveTo>
                  <a:cubicBezTo>
                    <a:pt x="10" y="0"/>
                    <a:pt x="10" y="35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34"/>
            <p:cNvSpPr>
              <a:spLocks/>
            </p:cNvSpPr>
            <p:nvPr/>
          </p:nvSpPr>
          <p:spPr bwMode="auto">
            <a:xfrm>
              <a:off x="8231276" y="4988476"/>
              <a:ext cx="9317" cy="1730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35"/>
            <p:cNvSpPr>
              <a:spLocks/>
            </p:cNvSpPr>
            <p:nvPr/>
          </p:nvSpPr>
          <p:spPr bwMode="auto">
            <a:xfrm>
              <a:off x="8215305" y="5001785"/>
              <a:ext cx="7986" cy="9317"/>
            </a:xfrm>
            <a:custGeom>
              <a:avLst/>
              <a:gdLst>
                <a:gd name="T0" fmla="*/ 12 w 12"/>
                <a:gd name="T1" fmla="*/ 12 h 13"/>
                <a:gd name="T2" fmla="*/ 0 w 12"/>
                <a:gd name="T3" fmla="*/ 8 h 13"/>
                <a:gd name="T4" fmla="*/ 4 w 12"/>
                <a:gd name="T5" fmla="*/ 0 h 13"/>
                <a:gd name="T6" fmla="*/ 12 w 12"/>
                <a:gd name="T7" fmla="*/ 0 h 13"/>
                <a:gd name="T8" fmla="*/ 12 w 12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12"/>
                  </a:move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ubicBezTo>
                    <a:pt x="7" y="0"/>
                    <a:pt x="9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36"/>
            <p:cNvSpPr>
              <a:spLocks/>
            </p:cNvSpPr>
            <p:nvPr/>
          </p:nvSpPr>
          <p:spPr bwMode="auto">
            <a:xfrm>
              <a:off x="8232607" y="5003117"/>
              <a:ext cx="13309" cy="13309"/>
            </a:xfrm>
            <a:custGeom>
              <a:avLst/>
              <a:gdLst>
                <a:gd name="T0" fmla="*/ 6 w 18"/>
                <a:gd name="T1" fmla="*/ 2 h 20"/>
                <a:gd name="T2" fmla="*/ 18 w 18"/>
                <a:gd name="T3" fmla="*/ 10 h 20"/>
                <a:gd name="T4" fmla="*/ 6 w 18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6" y="2"/>
                  </a:moveTo>
                  <a:cubicBezTo>
                    <a:pt x="15" y="0"/>
                    <a:pt x="12" y="10"/>
                    <a:pt x="18" y="10"/>
                  </a:cubicBezTo>
                  <a:cubicBezTo>
                    <a:pt x="16" y="20"/>
                    <a:pt x="0" y="13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7"/>
            <p:cNvSpPr>
              <a:spLocks/>
            </p:cNvSpPr>
            <p:nvPr/>
          </p:nvSpPr>
          <p:spPr bwMode="auto">
            <a:xfrm>
              <a:off x="7818685" y="5024412"/>
              <a:ext cx="145073" cy="107807"/>
            </a:xfrm>
            <a:custGeom>
              <a:avLst/>
              <a:gdLst>
                <a:gd name="T0" fmla="*/ 20 w 208"/>
                <a:gd name="T1" fmla="*/ 119 h 154"/>
                <a:gd name="T2" fmla="*/ 0 w 208"/>
                <a:gd name="T3" fmla="*/ 91 h 154"/>
                <a:gd name="T4" fmla="*/ 68 w 208"/>
                <a:gd name="T5" fmla="*/ 7 h 154"/>
                <a:gd name="T6" fmla="*/ 208 w 208"/>
                <a:gd name="T7" fmla="*/ 67 h 154"/>
                <a:gd name="T8" fmla="*/ 112 w 208"/>
                <a:gd name="T9" fmla="*/ 151 h 154"/>
                <a:gd name="T10" fmla="*/ 100 w 208"/>
                <a:gd name="T11" fmla="*/ 139 h 154"/>
                <a:gd name="T12" fmla="*/ 20 w 208"/>
                <a:gd name="T13" fmla="*/ 11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54">
                  <a:moveTo>
                    <a:pt x="20" y="119"/>
                  </a:moveTo>
                  <a:cubicBezTo>
                    <a:pt x="13" y="110"/>
                    <a:pt x="10" y="97"/>
                    <a:pt x="0" y="91"/>
                  </a:cubicBezTo>
                  <a:cubicBezTo>
                    <a:pt x="9" y="48"/>
                    <a:pt x="20" y="0"/>
                    <a:pt x="68" y="7"/>
                  </a:cubicBezTo>
                  <a:cubicBezTo>
                    <a:pt x="107" y="45"/>
                    <a:pt x="175" y="21"/>
                    <a:pt x="208" y="67"/>
                  </a:cubicBezTo>
                  <a:cubicBezTo>
                    <a:pt x="208" y="135"/>
                    <a:pt x="153" y="154"/>
                    <a:pt x="112" y="151"/>
                  </a:cubicBezTo>
                  <a:cubicBezTo>
                    <a:pt x="101" y="154"/>
                    <a:pt x="104" y="143"/>
                    <a:pt x="100" y="139"/>
                  </a:cubicBezTo>
                  <a:cubicBezTo>
                    <a:pt x="63" y="143"/>
                    <a:pt x="61" y="112"/>
                    <a:pt x="20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8"/>
            <p:cNvSpPr>
              <a:spLocks/>
            </p:cNvSpPr>
            <p:nvPr/>
          </p:nvSpPr>
          <p:spPr bwMode="auto">
            <a:xfrm>
              <a:off x="8196672" y="5035059"/>
              <a:ext cx="11979" cy="21295"/>
            </a:xfrm>
            <a:custGeom>
              <a:avLst/>
              <a:gdLst>
                <a:gd name="T0" fmla="*/ 2 w 18"/>
                <a:gd name="T1" fmla="*/ 11 h 29"/>
                <a:gd name="T2" fmla="*/ 14 w 18"/>
                <a:gd name="T3" fmla="*/ 23 h 29"/>
                <a:gd name="T4" fmla="*/ 2 w 18"/>
                <a:gd name="T5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2" y="11"/>
                  </a:moveTo>
                  <a:cubicBezTo>
                    <a:pt x="6" y="0"/>
                    <a:pt x="18" y="13"/>
                    <a:pt x="14" y="23"/>
                  </a:cubicBezTo>
                  <a:cubicBezTo>
                    <a:pt x="0" y="29"/>
                    <a:pt x="12" y="9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39"/>
            <p:cNvSpPr>
              <a:spLocks/>
            </p:cNvSpPr>
            <p:nvPr/>
          </p:nvSpPr>
          <p:spPr bwMode="auto">
            <a:xfrm>
              <a:off x="8217967" y="5051031"/>
              <a:ext cx="14641" cy="14641"/>
            </a:xfrm>
            <a:custGeom>
              <a:avLst/>
              <a:gdLst>
                <a:gd name="T0" fmla="*/ 20 w 22"/>
                <a:gd name="T1" fmla="*/ 0 h 20"/>
                <a:gd name="T2" fmla="*/ 16 w 22"/>
                <a:gd name="T3" fmla="*/ 20 h 20"/>
                <a:gd name="T4" fmla="*/ 0 w 22"/>
                <a:gd name="T5" fmla="*/ 20 h 20"/>
                <a:gd name="T6" fmla="*/ 20 w 2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0">
                  <a:moveTo>
                    <a:pt x="20" y="0"/>
                  </a:moveTo>
                  <a:cubicBezTo>
                    <a:pt x="22" y="10"/>
                    <a:pt x="13" y="9"/>
                    <a:pt x="16" y="20"/>
                  </a:cubicBezTo>
                  <a:cubicBezTo>
                    <a:pt x="11" y="20"/>
                    <a:pt x="5" y="20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40"/>
            <p:cNvSpPr>
              <a:spLocks/>
            </p:cNvSpPr>
            <p:nvPr/>
          </p:nvSpPr>
          <p:spPr bwMode="auto">
            <a:xfrm>
              <a:off x="8175377" y="5166822"/>
              <a:ext cx="11979" cy="30612"/>
            </a:xfrm>
            <a:custGeom>
              <a:avLst/>
              <a:gdLst>
                <a:gd name="T0" fmla="*/ 0 w 16"/>
                <a:gd name="T1" fmla="*/ 27 h 43"/>
                <a:gd name="T2" fmla="*/ 0 w 16"/>
                <a:gd name="T3" fmla="*/ 7 h 43"/>
                <a:gd name="T4" fmla="*/ 16 w 16"/>
                <a:gd name="T5" fmla="*/ 7 h 43"/>
                <a:gd name="T6" fmla="*/ 16 w 16"/>
                <a:gd name="T7" fmla="*/ 39 h 43"/>
                <a:gd name="T8" fmla="*/ 0 w 16"/>
                <a:gd name="T9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0" y="27"/>
                  </a:moveTo>
                  <a:cubicBezTo>
                    <a:pt x="13" y="19"/>
                    <a:pt x="3" y="19"/>
                    <a:pt x="0" y="7"/>
                  </a:cubicBezTo>
                  <a:cubicBezTo>
                    <a:pt x="8" y="0"/>
                    <a:pt x="5" y="7"/>
                    <a:pt x="16" y="7"/>
                  </a:cubicBezTo>
                  <a:cubicBezTo>
                    <a:pt x="10" y="20"/>
                    <a:pt x="15" y="25"/>
                    <a:pt x="16" y="39"/>
                  </a:cubicBezTo>
                  <a:cubicBezTo>
                    <a:pt x="3" y="43"/>
                    <a:pt x="8" y="29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41"/>
            <p:cNvSpPr>
              <a:spLocks/>
            </p:cNvSpPr>
            <p:nvPr/>
          </p:nvSpPr>
          <p:spPr bwMode="auto">
            <a:xfrm>
              <a:off x="8198002" y="5190779"/>
              <a:ext cx="15971" cy="18633"/>
            </a:xfrm>
            <a:custGeom>
              <a:avLst/>
              <a:gdLst>
                <a:gd name="T0" fmla="*/ 9 w 24"/>
                <a:gd name="T1" fmla="*/ 0 h 26"/>
                <a:gd name="T2" fmla="*/ 1 w 24"/>
                <a:gd name="T3" fmla="*/ 24 h 26"/>
                <a:gd name="T4" fmla="*/ 9 w 2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6">
                  <a:moveTo>
                    <a:pt x="9" y="0"/>
                  </a:moveTo>
                  <a:cubicBezTo>
                    <a:pt x="24" y="3"/>
                    <a:pt x="15" y="26"/>
                    <a:pt x="1" y="24"/>
                  </a:cubicBezTo>
                  <a:cubicBezTo>
                    <a:pt x="0" y="13"/>
                    <a:pt x="15" y="16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42"/>
            <p:cNvSpPr>
              <a:spLocks/>
            </p:cNvSpPr>
            <p:nvPr/>
          </p:nvSpPr>
          <p:spPr bwMode="auto">
            <a:xfrm>
              <a:off x="8170053" y="5238693"/>
              <a:ext cx="27950" cy="30612"/>
            </a:xfrm>
            <a:custGeom>
              <a:avLst/>
              <a:gdLst>
                <a:gd name="T0" fmla="*/ 25 w 40"/>
                <a:gd name="T1" fmla="*/ 24 h 44"/>
                <a:gd name="T2" fmla="*/ 29 w 40"/>
                <a:gd name="T3" fmla="*/ 0 h 44"/>
                <a:gd name="T4" fmla="*/ 33 w 40"/>
                <a:gd name="T5" fmla="*/ 44 h 44"/>
                <a:gd name="T6" fmla="*/ 1 w 40"/>
                <a:gd name="T7" fmla="*/ 20 h 44"/>
                <a:gd name="T8" fmla="*/ 25 w 40"/>
                <a:gd name="T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4">
                  <a:moveTo>
                    <a:pt x="25" y="24"/>
                  </a:moveTo>
                  <a:cubicBezTo>
                    <a:pt x="35" y="21"/>
                    <a:pt x="17" y="6"/>
                    <a:pt x="29" y="0"/>
                  </a:cubicBezTo>
                  <a:cubicBezTo>
                    <a:pt x="40" y="13"/>
                    <a:pt x="33" y="29"/>
                    <a:pt x="33" y="44"/>
                  </a:cubicBezTo>
                  <a:cubicBezTo>
                    <a:pt x="18" y="40"/>
                    <a:pt x="0" y="40"/>
                    <a:pt x="1" y="20"/>
                  </a:cubicBezTo>
                  <a:cubicBezTo>
                    <a:pt x="7" y="32"/>
                    <a:pt x="22" y="2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43"/>
            <p:cNvSpPr>
              <a:spLocks/>
            </p:cNvSpPr>
            <p:nvPr/>
          </p:nvSpPr>
          <p:spPr bwMode="auto">
            <a:xfrm>
              <a:off x="8859480" y="5343838"/>
              <a:ext cx="468491" cy="154389"/>
            </a:xfrm>
            <a:custGeom>
              <a:avLst/>
              <a:gdLst>
                <a:gd name="T0" fmla="*/ 476 w 670"/>
                <a:gd name="T1" fmla="*/ 9 h 220"/>
                <a:gd name="T2" fmla="*/ 484 w 670"/>
                <a:gd name="T3" fmla="*/ 21 h 220"/>
                <a:gd name="T4" fmla="*/ 632 w 670"/>
                <a:gd name="T5" fmla="*/ 53 h 220"/>
                <a:gd name="T6" fmla="*/ 660 w 670"/>
                <a:gd name="T7" fmla="*/ 81 h 220"/>
                <a:gd name="T8" fmla="*/ 612 w 670"/>
                <a:gd name="T9" fmla="*/ 149 h 220"/>
                <a:gd name="T10" fmla="*/ 568 w 670"/>
                <a:gd name="T11" fmla="*/ 169 h 220"/>
                <a:gd name="T12" fmla="*/ 520 w 670"/>
                <a:gd name="T13" fmla="*/ 177 h 220"/>
                <a:gd name="T14" fmla="*/ 508 w 670"/>
                <a:gd name="T15" fmla="*/ 185 h 220"/>
                <a:gd name="T16" fmla="*/ 356 w 670"/>
                <a:gd name="T17" fmla="*/ 197 h 220"/>
                <a:gd name="T18" fmla="*/ 196 w 670"/>
                <a:gd name="T19" fmla="*/ 189 h 220"/>
                <a:gd name="T20" fmla="*/ 172 w 670"/>
                <a:gd name="T21" fmla="*/ 173 h 220"/>
                <a:gd name="T22" fmla="*/ 136 w 670"/>
                <a:gd name="T23" fmla="*/ 177 h 220"/>
                <a:gd name="T24" fmla="*/ 0 w 670"/>
                <a:gd name="T25" fmla="*/ 81 h 220"/>
                <a:gd name="T26" fmla="*/ 28 w 670"/>
                <a:gd name="T27" fmla="*/ 53 h 220"/>
                <a:gd name="T28" fmla="*/ 40 w 670"/>
                <a:gd name="T29" fmla="*/ 57 h 220"/>
                <a:gd name="T30" fmla="*/ 104 w 670"/>
                <a:gd name="T31" fmla="*/ 41 h 220"/>
                <a:gd name="T32" fmla="*/ 200 w 670"/>
                <a:gd name="T33" fmla="*/ 29 h 220"/>
                <a:gd name="T34" fmla="*/ 208 w 670"/>
                <a:gd name="T35" fmla="*/ 17 h 220"/>
                <a:gd name="T36" fmla="*/ 348 w 670"/>
                <a:gd name="T37" fmla="*/ 9 h 220"/>
                <a:gd name="T38" fmla="*/ 392 w 670"/>
                <a:gd name="T39" fmla="*/ 1 h 220"/>
                <a:gd name="T40" fmla="*/ 400 w 670"/>
                <a:gd name="T41" fmla="*/ 9 h 220"/>
                <a:gd name="T42" fmla="*/ 468 w 670"/>
                <a:gd name="T43" fmla="*/ 17 h 220"/>
                <a:gd name="T44" fmla="*/ 476 w 670"/>
                <a:gd name="T45" fmla="*/ 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0" h="220">
                  <a:moveTo>
                    <a:pt x="476" y="9"/>
                  </a:moveTo>
                  <a:cubicBezTo>
                    <a:pt x="481" y="11"/>
                    <a:pt x="484" y="14"/>
                    <a:pt x="484" y="21"/>
                  </a:cubicBezTo>
                  <a:cubicBezTo>
                    <a:pt x="545" y="30"/>
                    <a:pt x="585" y="51"/>
                    <a:pt x="632" y="53"/>
                  </a:cubicBezTo>
                  <a:cubicBezTo>
                    <a:pt x="637" y="67"/>
                    <a:pt x="651" y="71"/>
                    <a:pt x="660" y="81"/>
                  </a:cubicBezTo>
                  <a:cubicBezTo>
                    <a:pt x="670" y="127"/>
                    <a:pt x="640" y="154"/>
                    <a:pt x="612" y="149"/>
                  </a:cubicBezTo>
                  <a:cubicBezTo>
                    <a:pt x="610" y="157"/>
                    <a:pt x="591" y="170"/>
                    <a:pt x="568" y="169"/>
                  </a:cubicBezTo>
                  <a:cubicBezTo>
                    <a:pt x="556" y="179"/>
                    <a:pt x="523" y="191"/>
                    <a:pt x="520" y="177"/>
                  </a:cubicBezTo>
                  <a:cubicBezTo>
                    <a:pt x="511" y="175"/>
                    <a:pt x="514" y="185"/>
                    <a:pt x="508" y="185"/>
                  </a:cubicBezTo>
                  <a:cubicBezTo>
                    <a:pt x="461" y="181"/>
                    <a:pt x="420" y="213"/>
                    <a:pt x="356" y="197"/>
                  </a:cubicBezTo>
                  <a:cubicBezTo>
                    <a:pt x="311" y="220"/>
                    <a:pt x="240" y="167"/>
                    <a:pt x="196" y="189"/>
                  </a:cubicBezTo>
                  <a:cubicBezTo>
                    <a:pt x="198" y="173"/>
                    <a:pt x="168" y="190"/>
                    <a:pt x="172" y="173"/>
                  </a:cubicBezTo>
                  <a:cubicBezTo>
                    <a:pt x="161" y="175"/>
                    <a:pt x="140" y="168"/>
                    <a:pt x="136" y="177"/>
                  </a:cubicBezTo>
                  <a:cubicBezTo>
                    <a:pt x="83" y="153"/>
                    <a:pt x="16" y="142"/>
                    <a:pt x="0" y="81"/>
                  </a:cubicBezTo>
                  <a:cubicBezTo>
                    <a:pt x="4" y="76"/>
                    <a:pt x="14" y="56"/>
                    <a:pt x="28" y="53"/>
                  </a:cubicBezTo>
                  <a:cubicBezTo>
                    <a:pt x="33" y="52"/>
                    <a:pt x="42" y="56"/>
                    <a:pt x="40" y="57"/>
                  </a:cubicBezTo>
                  <a:cubicBezTo>
                    <a:pt x="60" y="50"/>
                    <a:pt x="85" y="28"/>
                    <a:pt x="104" y="41"/>
                  </a:cubicBezTo>
                  <a:cubicBezTo>
                    <a:pt x="129" y="20"/>
                    <a:pt x="167" y="26"/>
                    <a:pt x="200" y="29"/>
                  </a:cubicBezTo>
                  <a:cubicBezTo>
                    <a:pt x="204" y="26"/>
                    <a:pt x="206" y="22"/>
                    <a:pt x="208" y="17"/>
                  </a:cubicBezTo>
                  <a:cubicBezTo>
                    <a:pt x="233" y="29"/>
                    <a:pt x="295" y="7"/>
                    <a:pt x="348" y="9"/>
                  </a:cubicBezTo>
                  <a:cubicBezTo>
                    <a:pt x="357" y="9"/>
                    <a:pt x="376" y="0"/>
                    <a:pt x="392" y="1"/>
                  </a:cubicBezTo>
                  <a:cubicBezTo>
                    <a:pt x="393" y="1"/>
                    <a:pt x="396" y="8"/>
                    <a:pt x="400" y="9"/>
                  </a:cubicBezTo>
                  <a:cubicBezTo>
                    <a:pt x="420" y="13"/>
                    <a:pt x="451" y="17"/>
                    <a:pt x="468" y="17"/>
                  </a:cubicBezTo>
                  <a:cubicBezTo>
                    <a:pt x="475" y="17"/>
                    <a:pt x="476" y="15"/>
                    <a:pt x="47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45"/>
            <p:cNvSpPr>
              <a:spLocks noEditPoints="1"/>
            </p:cNvSpPr>
            <p:nvPr/>
          </p:nvSpPr>
          <p:spPr bwMode="auto">
            <a:xfrm>
              <a:off x="7593755" y="3054619"/>
              <a:ext cx="2265261" cy="2480874"/>
            </a:xfrm>
            <a:custGeom>
              <a:avLst/>
              <a:gdLst>
                <a:gd name="T0" fmla="*/ 2857 w 3243"/>
                <a:gd name="T1" fmla="*/ 912 h 3553"/>
                <a:gd name="T2" fmla="*/ 2853 w 3243"/>
                <a:gd name="T3" fmla="*/ 1920 h 3553"/>
                <a:gd name="T4" fmla="*/ 2253 w 3243"/>
                <a:gd name="T5" fmla="*/ 2324 h 3553"/>
                <a:gd name="T6" fmla="*/ 2509 w 3243"/>
                <a:gd name="T7" fmla="*/ 3428 h 3553"/>
                <a:gd name="T8" fmla="*/ 1877 w 3243"/>
                <a:gd name="T9" fmla="*/ 3480 h 3553"/>
                <a:gd name="T10" fmla="*/ 1485 w 3243"/>
                <a:gd name="T11" fmla="*/ 2960 h 3553"/>
                <a:gd name="T12" fmla="*/ 1193 w 3243"/>
                <a:gd name="T13" fmla="*/ 3552 h 3553"/>
                <a:gd name="T14" fmla="*/ 1017 w 3243"/>
                <a:gd name="T15" fmla="*/ 3292 h 3553"/>
                <a:gd name="T16" fmla="*/ 813 w 3243"/>
                <a:gd name="T17" fmla="*/ 3284 h 3553"/>
                <a:gd name="T18" fmla="*/ 25 w 3243"/>
                <a:gd name="T19" fmla="*/ 3160 h 3553"/>
                <a:gd name="T20" fmla="*/ 501 w 3243"/>
                <a:gd name="T21" fmla="*/ 2172 h 3553"/>
                <a:gd name="T22" fmla="*/ 921 w 3243"/>
                <a:gd name="T23" fmla="*/ 1624 h 3553"/>
                <a:gd name="T24" fmla="*/ 1449 w 3243"/>
                <a:gd name="T25" fmla="*/ 1440 h 3553"/>
                <a:gd name="T26" fmla="*/ 2045 w 3243"/>
                <a:gd name="T27" fmla="*/ 1388 h 3553"/>
                <a:gd name="T28" fmla="*/ 2441 w 3243"/>
                <a:gd name="T29" fmla="*/ 748 h 3553"/>
                <a:gd name="T30" fmla="*/ 2017 w 3243"/>
                <a:gd name="T31" fmla="*/ 72 h 3553"/>
                <a:gd name="T32" fmla="*/ 1465 w 3243"/>
                <a:gd name="T33" fmla="*/ 100 h 3553"/>
                <a:gd name="T34" fmla="*/ 989 w 3243"/>
                <a:gd name="T35" fmla="*/ 1020 h 3553"/>
                <a:gd name="T36" fmla="*/ 1305 w 3243"/>
                <a:gd name="T37" fmla="*/ 116 h 3553"/>
                <a:gd name="T38" fmla="*/ 1929 w 3243"/>
                <a:gd name="T39" fmla="*/ 20 h 3553"/>
                <a:gd name="T40" fmla="*/ 2477 w 3243"/>
                <a:gd name="T41" fmla="*/ 656 h 3553"/>
                <a:gd name="T42" fmla="*/ 2213 w 3243"/>
                <a:gd name="T43" fmla="*/ 1420 h 3553"/>
                <a:gd name="T44" fmla="*/ 2729 w 3243"/>
                <a:gd name="T45" fmla="*/ 1016 h 3553"/>
                <a:gd name="T46" fmla="*/ 2873 w 3243"/>
                <a:gd name="T47" fmla="*/ 1700 h 3553"/>
                <a:gd name="T48" fmla="*/ 825 w 3243"/>
                <a:gd name="T49" fmla="*/ 2100 h 3553"/>
                <a:gd name="T50" fmla="*/ 1149 w 3243"/>
                <a:gd name="T51" fmla="*/ 1628 h 3553"/>
                <a:gd name="T52" fmla="*/ 701 w 3243"/>
                <a:gd name="T53" fmla="*/ 1952 h 3553"/>
                <a:gd name="T54" fmla="*/ 1461 w 3243"/>
                <a:gd name="T55" fmla="*/ 1472 h 3553"/>
                <a:gd name="T56" fmla="*/ 1085 w 3243"/>
                <a:gd name="T57" fmla="*/ 2092 h 3553"/>
                <a:gd name="T58" fmla="*/ 1077 w 3243"/>
                <a:gd name="T59" fmla="*/ 3288 h 3553"/>
                <a:gd name="T60" fmla="*/ 1633 w 3243"/>
                <a:gd name="T61" fmla="*/ 2692 h 3553"/>
                <a:gd name="T62" fmla="*/ 1937 w 3243"/>
                <a:gd name="T63" fmla="*/ 3264 h 3553"/>
                <a:gd name="T64" fmla="*/ 2197 w 3243"/>
                <a:gd name="T65" fmla="*/ 2004 h 3553"/>
                <a:gd name="T66" fmla="*/ 2225 w 3243"/>
                <a:gd name="T67" fmla="*/ 1852 h 3553"/>
                <a:gd name="T68" fmla="*/ 2709 w 3243"/>
                <a:gd name="T69" fmla="*/ 1684 h 3553"/>
                <a:gd name="T70" fmla="*/ 2201 w 3243"/>
                <a:gd name="T71" fmla="*/ 1504 h 3553"/>
                <a:gd name="T72" fmla="*/ 1009 w 3243"/>
                <a:gd name="T73" fmla="*/ 2460 h 3553"/>
                <a:gd name="T74" fmla="*/ 613 w 3243"/>
                <a:gd name="T75" fmla="*/ 2128 h 3553"/>
                <a:gd name="T76" fmla="*/ 925 w 3243"/>
                <a:gd name="T77" fmla="*/ 2212 h 3553"/>
                <a:gd name="T78" fmla="*/ 145 w 3243"/>
                <a:gd name="T79" fmla="*/ 2696 h 3553"/>
                <a:gd name="T80" fmla="*/ 745 w 3243"/>
                <a:gd name="T81" fmla="*/ 2872 h 3553"/>
                <a:gd name="T82" fmla="*/ 705 w 3243"/>
                <a:gd name="T83" fmla="*/ 2556 h 3553"/>
                <a:gd name="T84" fmla="*/ 909 w 3243"/>
                <a:gd name="T85" fmla="*/ 2616 h 3553"/>
                <a:gd name="T86" fmla="*/ 909 w 3243"/>
                <a:gd name="T87" fmla="*/ 2692 h 3553"/>
                <a:gd name="T88" fmla="*/ 209 w 3243"/>
                <a:gd name="T89" fmla="*/ 3148 h 3553"/>
                <a:gd name="T90" fmla="*/ 641 w 3243"/>
                <a:gd name="T91" fmla="*/ 3208 h 3553"/>
                <a:gd name="T92" fmla="*/ 689 w 3243"/>
                <a:gd name="T93" fmla="*/ 2936 h 3553"/>
                <a:gd name="T94" fmla="*/ 289 w 3243"/>
                <a:gd name="T95" fmla="*/ 2976 h 3553"/>
                <a:gd name="T96" fmla="*/ 909 w 3243"/>
                <a:gd name="T97" fmla="*/ 2776 h 3553"/>
                <a:gd name="T98" fmla="*/ 921 w 3243"/>
                <a:gd name="T99" fmla="*/ 2792 h 3553"/>
                <a:gd name="T100" fmla="*/ 901 w 3243"/>
                <a:gd name="T101" fmla="*/ 2852 h 3553"/>
                <a:gd name="T102" fmla="*/ 837 w 3243"/>
                <a:gd name="T103" fmla="*/ 2928 h 3553"/>
                <a:gd name="T104" fmla="*/ 857 w 3243"/>
                <a:gd name="T105" fmla="*/ 3000 h 3553"/>
                <a:gd name="T106" fmla="*/ 833 w 3243"/>
                <a:gd name="T107" fmla="*/ 3044 h 3553"/>
                <a:gd name="T108" fmla="*/ 849 w 3243"/>
                <a:gd name="T109" fmla="*/ 3032 h 3553"/>
                <a:gd name="T110" fmla="*/ 849 w 3243"/>
                <a:gd name="T111" fmla="*/ 3152 h 3553"/>
                <a:gd name="T112" fmla="*/ 1985 w 3243"/>
                <a:gd name="T113" fmla="*/ 3452 h 3553"/>
                <a:gd name="T114" fmla="*/ 989 w 3243"/>
                <a:gd name="T115" fmla="*/ 3336 h 3553"/>
                <a:gd name="T116" fmla="*/ 1449 w 3243"/>
                <a:gd name="T117" fmla="*/ 3376 h 3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43" h="3553">
                  <a:moveTo>
                    <a:pt x="2417" y="1708"/>
                  </a:moveTo>
                  <a:cubicBezTo>
                    <a:pt x="2421" y="1705"/>
                    <a:pt x="2423" y="1701"/>
                    <a:pt x="2425" y="1696"/>
                  </a:cubicBezTo>
                  <a:cubicBezTo>
                    <a:pt x="2451" y="1734"/>
                    <a:pt x="2486" y="1763"/>
                    <a:pt x="2509" y="1804"/>
                  </a:cubicBezTo>
                  <a:cubicBezTo>
                    <a:pt x="2581" y="1779"/>
                    <a:pt x="2618" y="1720"/>
                    <a:pt x="2661" y="1676"/>
                  </a:cubicBezTo>
                  <a:cubicBezTo>
                    <a:pt x="2653" y="1639"/>
                    <a:pt x="2627" y="1605"/>
                    <a:pt x="2597" y="1588"/>
                  </a:cubicBezTo>
                  <a:cubicBezTo>
                    <a:pt x="2592" y="1558"/>
                    <a:pt x="2567" y="1542"/>
                    <a:pt x="2569" y="1496"/>
                  </a:cubicBezTo>
                  <a:cubicBezTo>
                    <a:pt x="2561" y="1492"/>
                    <a:pt x="2566" y="1475"/>
                    <a:pt x="2553" y="1476"/>
                  </a:cubicBezTo>
                  <a:cubicBezTo>
                    <a:pt x="2569" y="1431"/>
                    <a:pt x="2562" y="1348"/>
                    <a:pt x="2573" y="1288"/>
                  </a:cubicBezTo>
                  <a:cubicBezTo>
                    <a:pt x="2587" y="1270"/>
                    <a:pt x="2602" y="1246"/>
                    <a:pt x="2609" y="1224"/>
                  </a:cubicBezTo>
                  <a:cubicBezTo>
                    <a:pt x="2629" y="1164"/>
                    <a:pt x="2634" y="1101"/>
                    <a:pt x="2661" y="1044"/>
                  </a:cubicBezTo>
                  <a:cubicBezTo>
                    <a:pt x="2671" y="1024"/>
                    <a:pt x="2692" y="994"/>
                    <a:pt x="2697" y="960"/>
                  </a:cubicBezTo>
                  <a:cubicBezTo>
                    <a:pt x="2731" y="952"/>
                    <a:pt x="2751" y="923"/>
                    <a:pt x="2789" y="916"/>
                  </a:cubicBezTo>
                  <a:cubicBezTo>
                    <a:pt x="2812" y="912"/>
                    <a:pt x="2836" y="918"/>
                    <a:pt x="2857" y="912"/>
                  </a:cubicBezTo>
                  <a:cubicBezTo>
                    <a:pt x="2874" y="939"/>
                    <a:pt x="2920" y="917"/>
                    <a:pt x="2937" y="948"/>
                  </a:cubicBezTo>
                  <a:cubicBezTo>
                    <a:pt x="2950" y="942"/>
                    <a:pt x="2959" y="949"/>
                    <a:pt x="2965" y="960"/>
                  </a:cubicBezTo>
                  <a:cubicBezTo>
                    <a:pt x="2991" y="956"/>
                    <a:pt x="3003" y="976"/>
                    <a:pt x="3021" y="968"/>
                  </a:cubicBezTo>
                  <a:cubicBezTo>
                    <a:pt x="3044" y="993"/>
                    <a:pt x="3083" y="1002"/>
                    <a:pt x="3113" y="1020"/>
                  </a:cubicBezTo>
                  <a:cubicBezTo>
                    <a:pt x="3117" y="1048"/>
                    <a:pt x="3120" y="1100"/>
                    <a:pt x="3113" y="1116"/>
                  </a:cubicBezTo>
                  <a:cubicBezTo>
                    <a:pt x="3134" y="1157"/>
                    <a:pt x="3188" y="1185"/>
                    <a:pt x="3185" y="1236"/>
                  </a:cubicBezTo>
                  <a:cubicBezTo>
                    <a:pt x="3189" y="1236"/>
                    <a:pt x="3188" y="1231"/>
                    <a:pt x="3189" y="1228"/>
                  </a:cubicBezTo>
                  <a:cubicBezTo>
                    <a:pt x="3243" y="1322"/>
                    <a:pt x="3210" y="1479"/>
                    <a:pt x="3157" y="1560"/>
                  </a:cubicBezTo>
                  <a:cubicBezTo>
                    <a:pt x="3150" y="1568"/>
                    <a:pt x="3157" y="1565"/>
                    <a:pt x="3157" y="1576"/>
                  </a:cubicBezTo>
                  <a:cubicBezTo>
                    <a:pt x="3123" y="1620"/>
                    <a:pt x="3085" y="1658"/>
                    <a:pt x="3053" y="1704"/>
                  </a:cubicBezTo>
                  <a:cubicBezTo>
                    <a:pt x="3037" y="1716"/>
                    <a:pt x="3012" y="1719"/>
                    <a:pt x="3005" y="1740"/>
                  </a:cubicBezTo>
                  <a:cubicBezTo>
                    <a:pt x="2971" y="1742"/>
                    <a:pt x="2964" y="1771"/>
                    <a:pt x="2941" y="1784"/>
                  </a:cubicBezTo>
                  <a:cubicBezTo>
                    <a:pt x="2927" y="1845"/>
                    <a:pt x="2867" y="1859"/>
                    <a:pt x="2853" y="1920"/>
                  </a:cubicBezTo>
                  <a:cubicBezTo>
                    <a:pt x="2832" y="1930"/>
                    <a:pt x="2824" y="1946"/>
                    <a:pt x="2805" y="1960"/>
                  </a:cubicBezTo>
                  <a:cubicBezTo>
                    <a:pt x="2786" y="1974"/>
                    <a:pt x="2762" y="1987"/>
                    <a:pt x="2741" y="2004"/>
                  </a:cubicBezTo>
                  <a:cubicBezTo>
                    <a:pt x="2735" y="2009"/>
                    <a:pt x="2731" y="2019"/>
                    <a:pt x="2725" y="2024"/>
                  </a:cubicBezTo>
                  <a:cubicBezTo>
                    <a:pt x="2720" y="2028"/>
                    <a:pt x="2710" y="2027"/>
                    <a:pt x="2709" y="2028"/>
                  </a:cubicBezTo>
                  <a:cubicBezTo>
                    <a:pt x="2701" y="2034"/>
                    <a:pt x="2697" y="2045"/>
                    <a:pt x="2689" y="2052"/>
                  </a:cubicBezTo>
                  <a:cubicBezTo>
                    <a:pt x="2673" y="2066"/>
                    <a:pt x="2657" y="2078"/>
                    <a:pt x="2633" y="2088"/>
                  </a:cubicBezTo>
                  <a:cubicBezTo>
                    <a:pt x="2616" y="2110"/>
                    <a:pt x="2591" y="2124"/>
                    <a:pt x="2577" y="2148"/>
                  </a:cubicBezTo>
                  <a:cubicBezTo>
                    <a:pt x="2531" y="2154"/>
                    <a:pt x="2513" y="2174"/>
                    <a:pt x="2465" y="2168"/>
                  </a:cubicBezTo>
                  <a:cubicBezTo>
                    <a:pt x="2442" y="2145"/>
                    <a:pt x="2421" y="2122"/>
                    <a:pt x="2381" y="2116"/>
                  </a:cubicBezTo>
                  <a:cubicBezTo>
                    <a:pt x="2384" y="2104"/>
                    <a:pt x="2367" y="2111"/>
                    <a:pt x="2373" y="2096"/>
                  </a:cubicBezTo>
                  <a:cubicBezTo>
                    <a:pt x="2326" y="2067"/>
                    <a:pt x="2310" y="2007"/>
                    <a:pt x="2249" y="1992"/>
                  </a:cubicBezTo>
                  <a:cubicBezTo>
                    <a:pt x="2214" y="2046"/>
                    <a:pt x="2247" y="2113"/>
                    <a:pt x="2249" y="2180"/>
                  </a:cubicBezTo>
                  <a:cubicBezTo>
                    <a:pt x="2250" y="2226"/>
                    <a:pt x="2248" y="2275"/>
                    <a:pt x="2253" y="2324"/>
                  </a:cubicBezTo>
                  <a:cubicBezTo>
                    <a:pt x="2255" y="2351"/>
                    <a:pt x="2266" y="2396"/>
                    <a:pt x="2269" y="2440"/>
                  </a:cubicBezTo>
                  <a:cubicBezTo>
                    <a:pt x="2272" y="2474"/>
                    <a:pt x="2277" y="2517"/>
                    <a:pt x="2277" y="2556"/>
                  </a:cubicBezTo>
                  <a:cubicBezTo>
                    <a:pt x="2277" y="2576"/>
                    <a:pt x="2269" y="2594"/>
                    <a:pt x="2269" y="2612"/>
                  </a:cubicBezTo>
                  <a:cubicBezTo>
                    <a:pt x="2269" y="2624"/>
                    <a:pt x="2276" y="2635"/>
                    <a:pt x="2277" y="2648"/>
                  </a:cubicBezTo>
                  <a:cubicBezTo>
                    <a:pt x="2279" y="2673"/>
                    <a:pt x="2276" y="2698"/>
                    <a:pt x="2277" y="2724"/>
                  </a:cubicBezTo>
                  <a:cubicBezTo>
                    <a:pt x="2278" y="2742"/>
                    <a:pt x="2284" y="2762"/>
                    <a:pt x="2285" y="2780"/>
                  </a:cubicBezTo>
                  <a:cubicBezTo>
                    <a:pt x="2287" y="2830"/>
                    <a:pt x="2278" y="2881"/>
                    <a:pt x="2277" y="2928"/>
                  </a:cubicBezTo>
                  <a:cubicBezTo>
                    <a:pt x="2276" y="2956"/>
                    <a:pt x="2288" y="2983"/>
                    <a:pt x="2273" y="3012"/>
                  </a:cubicBezTo>
                  <a:cubicBezTo>
                    <a:pt x="2303" y="3077"/>
                    <a:pt x="2251" y="3169"/>
                    <a:pt x="2281" y="3232"/>
                  </a:cubicBezTo>
                  <a:cubicBezTo>
                    <a:pt x="2295" y="3261"/>
                    <a:pt x="2322" y="3247"/>
                    <a:pt x="2341" y="3272"/>
                  </a:cubicBezTo>
                  <a:cubicBezTo>
                    <a:pt x="2398" y="3264"/>
                    <a:pt x="2429" y="3296"/>
                    <a:pt x="2477" y="3308"/>
                  </a:cubicBezTo>
                  <a:cubicBezTo>
                    <a:pt x="2486" y="3324"/>
                    <a:pt x="2498" y="3338"/>
                    <a:pt x="2513" y="3348"/>
                  </a:cubicBezTo>
                  <a:cubicBezTo>
                    <a:pt x="2522" y="3366"/>
                    <a:pt x="2514" y="3402"/>
                    <a:pt x="2509" y="3428"/>
                  </a:cubicBezTo>
                  <a:cubicBezTo>
                    <a:pt x="2489" y="3439"/>
                    <a:pt x="2469" y="3449"/>
                    <a:pt x="2457" y="3468"/>
                  </a:cubicBezTo>
                  <a:cubicBezTo>
                    <a:pt x="2415" y="3468"/>
                    <a:pt x="2406" y="3499"/>
                    <a:pt x="2361" y="3496"/>
                  </a:cubicBezTo>
                  <a:cubicBezTo>
                    <a:pt x="2351" y="3495"/>
                    <a:pt x="2351" y="3505"/>
                    <a:pt x="2345" y="3508"/>
                  </a:cubicBezTo>
                  <a:cubicBezTo>
                    <a:pt x="2302" y="3498"/>
                    <a:pt x="2283" y="3519"/>
                    <a:pt x="2229" y="3516"/>
                  </a:cubicBezTo>
                  <a:cubicBezTo>
                    <a:pt x="2207" y="3535"/>
                    <a:pt x="2184" y="3517"/>
                    <a:pt x="2149" y="3516"/>
                  </a:cubicBezTo>
                  <a:cubicBezTo>
                    <a:pt x="2127" y="3515"/>
                    <a:pt x="2111" y="3521"/>
                    <a:pt x="2089" y="3516"/>
                  </a:cubicBezTo>
                  <a:cubicBezTo>
                    <a:pt x="2083" y="3515"/>
                    <a:pt x="2078" y="3509"/>
                    <a:pt x="2073" y="3508"/>
                  </a:cubicBezTo>
                  <a:cubicBezTo>
                    <a:pt x="2066" y="3507"/>
                    <a:pt x="2063" y="3514"/>
                    <a:pt x="2045" y="3512"/>
                  </a:cubicBezTo>
                  <a:cubicBezTo>
                    <a:pt x="2026" y="3510"/>
                    <a:pt x="2010" y="3507"/>
                    <a:pt x="2001" y="3496"/>
                  </a:cubicBezTo>
                  <a:cubicBezTo>
                    <a:pt x="1991" y="3500"/>
                    <a:pt x="1984" y="3505"/>
                    <a:pt x="1969" y="3504"/>
                  </a:cubicBezTo>
                  <a:cubicBezTo>
                    <a:pt x="1967" y="3494"/>
                    <a:pt x="1958" y="3491"/>
                    <a:pt x="1957" y="3480"/>
                  </a:cubicBezTo>
                  <a:cubicBezTo>
                    <a:pt x="1952" y="3493"/>
                    <a:pt x="1944" y="3479"/>
                    <a:pt x="1933" y="3476"/>
                  </a:cubicBezTo>
                  <a:cubicBezTo>
                    <a:pt x="1917" y="3492"/>
                    <a:pt x="1897" y="3474"/>
                    <a:pt x="1877" y="3480"/>
                  </a:cubicBezTo>
                  <a:cubicBezTo>
                    <a:pt x="1858" y="3458"/>
                    <a:pt x="1826" y="3448"/>
                    <a:pt x="1801" y="3432"/>
                  </a:cubicBezTo>
                  <a:cubicBezTo>
                    <a:pt x="1774" y="3391"/>
                    <a:pt x="1761" y="3334"/>
                    <a:pt x="1777" y="3288"/>
                  </a:cubicBezTo>
                  <a:cubicBezTo>
                    <a:pt x="1753" y="3248"/>
                    <a:pt x="1766" y="3202"/>
                    <a:pt x="1765" y="3164"/>
                  </a:cubicBezTo>
                  <a:cubicBezTo>
                    <a:pt x="1765" y="3155"/>
                    <a:pt x="1759" y="3151"/>
                    <a:pt x="1757" y="3140"/>
                  </a:cubicBezTo>
                  <a:cubicBezTo>
                    <a:pt x="1754" y="3125"/>
                    <a:pt x="1759" y="3105"/>
                    <a:pt x="1757" y="3092"/>
                  </a:cubicBezTo>
                  <a:cubicBezTo>
                    <a:pt x="1756" y="3085"/>
                    <a:pt x="1749" y="3083"/>
                    <a:pt x="1749" y="3076"/>
                  </a:cubicBezTo>
                  <a:cubicBezTo>
                    <a:pt x="1748" y="3054"/>
                    <a:pt x="1755" y="3033"/>
                    <a:pt x="1757" y="3008"/>
                  </a:cubicBezTo>
                  <a:cubicBezTo>
                    <a:pt x="1761" y="2954"/>
                    <a:pt x="1747" y="2900"/>
                    <a:pt x="1761" y="2840"/>
                  </a:cubicBezTo>
                  <a:cubicBezTo>
                    <a:pt x="1757" y="2831"/>
                    <a:pt x="1754" y="2820"/>
                    <a:pt x="1749" y="2812"/>
                  </a:cubicBezTo>
                  <a:cubicBezTo>
                    <a:pt x="1745" y="2801"/>
                    <a:pt x="1757" y="2808"/>
                    <a:pt x="1757" y="2808"/>
                  </a:cubicBezTo>
                  <a:cubicBezTo>
                    <a:pt x="1761" y="2790"/>
                    <a:pt x="1750" y="2738"/>
                    <a:pt x="1741" y="2724"/>
                  </a:cubicBezTo>
                  <a:cubicBezTo>
                    <a:pt x="1676" y="2739"/>
                    <a:pt x="1546" y="2713"/>
                    <a:pt x="1493" y="2760"/>
                  </a:cubicBezTo>
                  <a:cubicBezTo>
                    <a:pt x="1489" y="2836"/>
                    <a:pt x="1495" y="2890"/>
                    <a:pt x="1485" y="2960"/>
                  </a:cubicBezTo>
                  <a:cubicBezTo>
                    <a:pt x="1484" y="2970"/>
                    <a:pt x="1483" y="2965"/>
                    <a:pt x="1477" y="2964"/>
                  </a:cubicBezTo>
                  <a:cubicBezTo>
                    <a:pt x="1479" y="2972"/>
                    <a:pt x="1487" y="2975"/>
                    <a:pt x="1485" y="2988"/>
                  </a:cubicBezTo>
                  <a:cubicBezTo>
                    <a:pt x="1481" y="2985"/>
                    <a:pt x="1476" y="2984"/>
                    <a:pt x="1469" y="2984"/>
                  </a:cubicBezTo>
                  <a:cubicBezTo>
                    <a:pt x="1475" y="2989"/>
                    <a:pt x="1480" y="2994"/>
                    <a:pt x="1485" y="3000"/>
                  </a:cubicBezTo>
                  <a:cubicBezTo>
                    <a:pt x="1490" y="3054"/>
                    <a:pt x="1477" y="3111"/>
                    <a:pt x="1477" y="3176"/>
                  </a:cubicBezTo>
                  <a:cubicBezTo>
                    <a:pt x="1477" y="3213"/>
                    <a:pt x="1494" y="3249"/>
                    <a:pt x="1497" y="3284"/>
                  </a:cubicBezTo>
                  <a:cubicBezTo>
                    <a:pt x="1498" y="3301"/>
                    <a:pt x="1492" y="3323"/>
                    <a:pt x="1493" y="3340"/>
                  </a:cubicBezTo>
                  <a:cubicBezTo>
                    <a:pt x="1494" y="3360"/>
                    <a:pt x="1500" y="3376"/>
                    <a:pt x="1497" y="3392"/>
                  </a:cubicBezTo>
                  <a:cubicBezTo>
                    <a:pt x="1490" y="3437"/>
                    <a:pt x="1445" y="3444"/>
                    <a:pt x="1429" y="3484"/>
                  </a:cubicBezTo>
                  <a:cubicBezTo>
                    <a:pt x="1424" y="3484"/>
                    <a:pt x="1418" y="3484"/>
                    <a:pt x="1413" y="3484"/>
                  </a:cubicBezTo>
                  <a:cubicBezTo>
                    <a:pt x="1416" y="3499"/>
                    <a:pt x="1392" y="3497"/>
                    <a:pt x="1389" y="3516"/>
                  </a:cubicBezTo>
                  <a:cubicBezTo>
                    <a:pt x="1341" y="3528"/>
                    <a:pt x="1297" y="3540"/>
                    <a:pt x="1249" y="3540"/>
                  </a:cubicBezTo>
                  <a:cubicBezTo>
                    <a:pt x="1235" y="3540"/>
                    <a:pt x="1206" y="3526"/>
                    <a:pt x="1193" y="3552"/>
                  </a:cubicBezTo>
                  <a:cubicBezTo>
                    <a:pt x="1196" y="3543"/>
                    <a:pt x="1182" y="3547"/>
                    <a:pt x="1173" y="3540"/>
                  </a:cubicBezTo>
                  <a:cubicBezTo>
                    <a:pt x="1150" y="3553"/>
                    <a:pt x="1110" y="3537"/>
                    <a:pt x="1069" y="3536"/>
                  </a:cubicBezTo>
                  <a:cubicBezTo>
                    <a:pt x="1046" y="3535"/>
                    <a:pt x="1027" y="3544"/>
                    <a:pt x="1005" y="3540"/>
                  </a:cubicBezTo>
                  <a:cubicBezTo>
                    <a:pt x="1000" y="3539"/>
                    <a:pt x="992" y="3533"/>
                    <a:pt x="985" y="3532"/>
                  </a:cubicBezTo>
                  <a:cubicBezTo>
                    <a:pt x="957" y="3528"/>
                    <a:pt x="927" y="3531"/>
                    <a:pt x="905" y="3528"/>
                  </a:cubicBezTo>
                  <a:cubicBezTo>
                    <a:pt x="897" y="3527"/>
                    <a:pt x="877" y="3524"/>
                    <a:pt x="865" y="3520"/>
                  </a:cubicBezTo>
                  <a:cubicBezTo>
                    <a:pt x="863" y="3520"/>
                    <a:pt x="862" y="3512"/>
                    <a:pt x="861" y="3512"/>
                  </a:cubicBezTo>
                  <a:cubicBezTo>
                    <a:pt x="854" y="3510"/>
                    <a:pt x="832" y="3514"/>
                    <a:pt x="833" y="3492"/>
                  </a:cubicBezTo>
                  <a:cubicBezTo>
                    <a:pt x="820" y="3505"/>
                    <a:pt x="812" y="3475"/>
                    <a:pt x="793" y="3476"/>
                  </a:cubicBezTo>
                  <a:cubicBezTo>
                    <a:pt x="782" y="3436"/>
                    <a:pt x="798" y="3413"/>
                    <a:pt x="809" y="3388"/>
                  </a:cubicBezTo>
                  <a:cubicBezTo>
                    <a:pt x="823" y="3377"/>
                    <a:pt x="849" y="3377"/>
                    <a:pt x="849" y="3352"/>
                  </a:cubicBezTo>
                  <a:cubicBezTo>
                    <a:pt x="859" y="3350"/>
                    <a:pt x="866" y="3346"/>
                    <a:pt x="881" y="3340"/>
                  </a:cubicBezTo>
                  <a:cubicBezTo>
                    <a:pt x="899" y="3314"/>
                    <a:pt x="978" y="3296"/>
                    <a:pt x="1017" y="3292"/>
                  </a:cubicBezTo>
                  <a:cubicBezTo>
                    <a:pt x="1039" y="3263"/>
                    <a:pt x="1004" y="3220"/>
                    <a:pt x="1029" y="3192"/>
                  </a:cubicBezTo>
                  <a:cubicBezTo>
                    <a:pt x="1017" y="3152"/>
                    <a:pt x="1015" y="3106"/>
                    <a:pt x="1017" y="3068"/>
                  </a:cubicBezTo>
                  <a:cubicBezTo>
                    <a:pt x="1017" y="3063"/>
                    <a:pt x="1012" y="3059"/>
                    <a:pt x="1013" y="3056"/>
                  </a:cubicBezTo>
                  <a:cubicBezTo>
                    <a:pt x="1019" y="3040"/>
                    <a:pt x="1016" y="3060"/>
                    <a:pt x="1013" y="3048"/>
                  </a:cubicBezTo>
                  <a:cubicBezTo>
                    <a:pt x="1008" y="3030"/>
                    <a:pt x="1011" y="2985"/>
                    <a:pt x="1001" y="2956"/>
                  </a:cubicBezTo>
                  <a:cubicBezTo>
                    <a:pt x="979" y="2957"/>
                    <a:pt x="983" y="2974"/>
                    <a:pt x="973" y="3004"/>
                  </a:cubicBezTo>
                  <a:cubicBezTo>
                    <a:pt x="969" y="3016"/>
                    <a:pt x="958" y="3026"/>
                    <a:pt x="957" y="3032"/>
                  </a:cubicBezTo>
                  <a:cubicBezTo>
                    <a:pt x="952" y="3056"/>
                    <a:pt x="956" y="3085"/>
                    <a:pt x="949" y="3116"/>
                  </a:cubicBezTo>
                  <a:cubicBezTo>
                    <a:pt x="945" y="3132"/>
                    <a:pt x="938" y="3164"/>
                    <a:pt x="929" y="3180"/>
                  </a:cubicBezTo>
                  <a:cubicBezTo>
                    <a:pt x="927" y="3183"/>
                    <a:pt x="918" y="3185"/>
                    <a:pt x="917" y="3188"/>
                  </a:cubicBezTo>
                  <a:cubicBezTo>
                    <a:pt x="912" y="3200"/>
                    <a:pt x="914" y="3214"/>
                    <a:pt x="909" y="3224"/>
                  </a:cubicBezTo>
                  <a:cubicBezTo>
                    <a:pt x="900" y="3241"/>
                    <a:pt x="880" y="3251"/>
                    <a:pt x="877" y="3272"/>
                  </a:cubicBezTo>
                  <a:cubicBezTo>
                    <a:pt x="858" y="3281"/>
                    <a:pt x="834" y="3279"/>
                    <a:pt x="813" y="3284"/>
                  </a:cubicBezTo>
                  <a:cubicBezTo>
                    <a:pt x="804" y="3286"/>
                    <a:pt x="796" y="3294"/>
                    <a:pt x="789" y="3296"/>
                  </a:cubicBezTo>
                  <a:cubicBezTo>
                    <a:pt x="773" y="3299"/>
                    <a:pt x="766" y="3291"/>
                    <a:pt x="753" y="3288"/>
                  </a:cubicBezTo>
                  <a:cubicBezTo>
                    <a:pt x="745" y="3286"/>
                    <a:pt x="742" y="3293"/>
                    <a:pt x="737" y="3292"/>
                  </a:cubicBezTo>
                  <a:cubicBezTo>
                    <a:pt x="734" y="3291"/>
                    <a:pt x="732" y="3285"/>
                    <a:pt x="725" y="3284"/>
                  </a:cubicBezTo>
                  <a:cubicBezTo>
                    <a:pt x="695" y="3280"/>
                    <a:pt x="630" y="3292"/>
                    <a:pt x="601" y="3268"/>
                  </a:cubicBezTo>
                  <a:cubicBezTo>
                    <a:pt x="569" y="3284"/>
                    <a:pt x="553" y="3255"/>
                    <a:pt x="517" y="3268"/>
                  </a:cubicBezTo>
                  <a:cubicBezTo>
                    <a:pt x="517" y="3264"/>
                    <a:pt x="517" y="3260"/>
                    <a:pt x="517" y="3256"/>
                  </a:cubicBezTo>
                  <a:cubicBezTo>
                    <a:pt x="511" y="3270"/>
                    <a:pt x="494" y="3261"/>
                    <a:pt x="481" y="3260"/>
                  </a:cubicBezTo>
                  <a:cubicBezTo>
                    <a:pt x="483" y="3257"/>
                    <a:pt x="485" y="3254"/>
                    <a:pt x="485" y="3248"/>
                  </a:cubicBezTo>
                  <a:cubicBezTo>
                    <a:pt x="469" y="3247"/>
                    <a:pt x="486" y="3254"/>
                    <a:pt x="477" y="3260"/>
                  </a:cubicBezTo>
                  <a:cubicBezTo>
                    <a:pt x="321" y="3233"/>
                    <a:pt x="205" y="3191"/>
                    <a:pt x="61" y="3168"/>
                  </a:cubicBezTo>
                  <a:cubicBezTo>
                    <a:pt x="61" y="3164"/>
                    <a:pt x="61" y="3160"/>
                    <a:pt x="61" y="3156"/>
                  </a:cubicBezTo>
                  <a:cubicBezTo>
                    <a:pt x="54" y="3163"/>
                    <a:pt x="38" y="3159"/>
                    <a:pt x="25" y="3160"/>
                  </a:cubicBezTo>
                  <a:cubicBezTo>
                    <a:pt x="27" y="3147"/>
                    <a:pt x="15" y="3149"/>
                    <a:pt x="9" y="3144"/>
                  </a:cubicBezTo>
                  <a:cubicBezTo>
                    <a:pt x="0" y="3107"/>
                    <a:pt x="14" y="3083"/>
                    <a:pt x="1" y="3056"/>
                  </a:cubicBezTo>
                  <a:cubicBezTo>
                    <a:pt x="16" y="2985"/>
                    <a:pt x="21" y="2909"/>
                    <a:pt x="53" y="2848"/>
                  </a:cubicBezTo>
                  <a:cubicBezTo>
                    <a:pt x="51" y="2823"/>
                    <a:pt x="57" y="2807"/>
                    <a:pt x="69" y="2796"/>
                  </a:cubicBezTo>
                  <a:cubicBezTo>
                    <a:pt x="60" y="2780"/>
                    <a:pt x="75" y="2765"/>
                    <a:pt x="65" y="2752"/>
                  </a:cubicBezTo>
                  <a:cubicBezTo>
                    <a:pt x="77" y="2746"/>
                    <a:pt x="71" y="2723"/>
                    <a:pt x="85" y="2720"/>
                  </a:cubicBezTo>
                  <a:cubicBezTo>
                    <a:pt x="97" y="2626"/>
                    <a:pt x="154" y="2579"/>
                    <a:pt x="177" y="2496"/>
                  </a:cubicBezTo>
                  <a:cubicBezTo>
                    <a:pt x="183" y="2497"/>
                    <a:pt x="184" y="2492"/>
                    <a:pt x="189" y="2492"/>
                  </a:cubicBezTo>
                  <a:cubicBezTo>
                    <a:pt x="197" y="2442"/>
                    <a:pt x="228" y="2414"/>
                    <a:pt x="249" y="2376"/>
                  </a:cubicBezTo>
                  <a:cubicBezTo>
                    <a:pt x="308" y="2355"/>
                    <a:pt x="390" y="2378"/>
                    <a:pt x="449" y="2368"/>
                  </a:cubicBezTo>
                  <a:cubicBezTo>
                    <a:pt x="441" y="2353"/>
                    <a:pt x="442" y="2335"/>
                    <a:pt x="449" y="2316"/>
                  </a:cubicBezTo>
                  <a:cubicBezTo>
                    <a:pt x="454" y="2301"/>
                    <a:pt x="453" y="2279"/>
                    <a:pt x="457" y="2260"/>
                  </a:cubicBezTo>
                  <a:cubicBezTo>
                    <a:pt x="463" y="2234"/>
                    <a:pt x="480" y="2197"/>
                    <a:pt x="501" y="2172"/>
                  </a:cubicBezTo>
                  <a:cubicBezTo>
                    <a:pt x="509" y="2163"/>
                    <a:pt x="507" y="2145"/>
                    <a:pt x="525" y="2140"/>
                  </a:cubicBezTo>
                  <a:cubicBezTo>
                    <a:pt x="524" y="2123"/>
                    <a:pt x="540" y="2123"/>
                    <a:pt x="537" y="2104"/>
                  </a:cubicBezTo>
                  <a:cubicBezTo>
                    <a:pt x="566" y="2095"/>
                    <a:pt x="576" y="2066"/>
                    <a:pt x="601" y="2052"/>
                  </a:cubicBezTo>
                  <a:cubicBezTo>
                    <a:pt x="600" y="2005"/>
                    <a:pt x="650" y="1976"/>
                    <a:pt x="661" y="1928"/>
                  </a:cubicBezTo>
                  <a:cubicBezTo>
                    <a:pt x="671" y="1925"/>
                    <a:pt x="677" y="1917"/>
                    <a:pt x="689" y="1916"/>
                  </a:cubicBezTo>
                  <a:cubicBezTo>
                    <a:pt x="700" y="1912"/>
                    <a:pt x="677" y="1907"/>
                    <a:pt x="689" y="1900"/>
                  </a:cubicBezTo>
                  <a:cubicBezTo>
                    <a:pt x="715" y="1892"/>
                    <a:pt x="718" y="1862"/>
                    <a:pt x="733" y="1844"/>
                  </a:cubicBezTo>
                  <a:cubicBezTo>
                    <a:pt x="736" y="1840"/>
                    <a:pt x="744" y="1841"/>
                    <a:pt x="749" y="1836"/>
                  </a:cubicBezTo>
                  <a:cubicBezTo>
                    <a:pt x="759" y="1825"/>
                    <a:pt x="760" y="1807"/>
                    <a:pt x="781" y="1804"/>
                  </a:cubicBezTo>
                  <a:cubicBezTo>
                    <a:pt x="781" y="1800"/>
                    <a:pt x="776" y="1801"/>
                    <a:pt x="773" y="1800"/>
                  </a:cubicBezTo>
                  <a:cubicBezTo>
                    <a:pt x="791" y="1785"/>
                    <a:pt x="795" y="1756"/>
                    <a:pt x="821" y="1748"/>
                  </a:cubicBezTo>
                  <a:cubicBezTo>
                    <a:pt x="821" y="1743"/>
                    <a:pt x="821" y="1737"/>
                    <a:pt x="821" y="1732"/>
                  </a:cubicBezTo>
                  <a:cubicBezTo>
                    <a:pt x="861" y="1702"/>
                    <a:pt x="883" y="1655"/>
                    <a:pt x="921" y="1624"/>
                  </a:cubicBezTo>
                  <a:cubicBezTo>
                    <a:pt x="922" y="1615"/>
                    <a:pt x="926" y="1607"/>
                    <a:pt x="929" y="1600"/>
                  </a:cubicBezTo>
                  <a:cubicBezTo>
                    <a:pt x="933" y="1600"/>
                    <a:pt x="937" y="1600"/>
                    <a:pt x="941" y="1600"/>
                  </a:cubicBezTo>
                  <a:cubicBezTo>
                    <a:pt x="953" y="1580"/>
                    <a:pt x="972" y="1567"/>
                    <a:pt x="981" y="1544"/>
                  </a:cubicBezTo>
                  <a:cubicBezTo>
                    <a:pt x="1032" y="1525"/>
                    <a:pt x="1037" y="1459"/>
                    <a:pt x="1085" y="1436"/>
                  </a:cubicBezTo>
                  <a:cubicBezTo>
                    <a:pt x="1083" y="1426"/>
                    <a:pt x="1092" y="1427"/>
                    <a:pt x="1089" y="1416"/>
                  </a:cubicBezTo>
                  <a:cubicBezTo>
                    <a:pt x="1129" y="1394"/>
                    <a:pt x="1176" y="1354"/>
                    <a:pt x="1157" y="1308"/>
                  </a:cubicBezTo>
                  <a:cubicBezTo>
                    <a:pt x="1162" y="1313"/>
                    <a:pt x="1177" y="1314"/>
                    <a:pt x="1177" y="1304"/>
                  </a:cubicBezTo>
                  <a:cubicBezTo>
                    <a:pt x="1187" y="1319"/>
                    <a:pt x="1205" y="1327"/>
                    <a:pt x="1229" y="1328"/>
                  </a:cubicBezTo>
                  <a:cubicBezTo>
                    <a:pt x="1232" y="1357"/>
                    <a:pt x="1271" y="1350"/>
                    <a:pt x="1281" y="1372"/>
                  </a:cubicBezTo>
                  <a:cubicBezTo>
                    <a:pt x="1289" y="1372"/>
                    <a:pt x="1297" y="1372"/>
                    <a:pt x="1305" y="1372"/>
                  </a:cubicBezTo>
                  <a:cubicBezTo>
                    <a:pt x="1306" y="1393"/>
                    <a:pt x="1326" y="1370"/>
                    <a:pt x="1325" y="1392"/>
                  </a:cubicBezTo>
                  <a:cubicBezTo>
                    <a:pt x="1372" y="1391"/>
                    <a:pt x="1389" y="1418"/>
                    <a:pt x="1441" y="1420"/>
                  </a:cubicBezTo>
                  <a:cubicBezTo>
                    <a:pt x="1450" y="1429"/>
                    <a:pt x="1445" y="1431"/>
                    <a:pt x="1449" y="1440"/>
                  </a:cubicBezTo>
                  <a:cubicBezTo>
                    <a:pt x="1495" y="1447"/>
                    <a:pt x="1530" y="1445"/>
                    <a:pt x="1569" y="1464"/>
                  </a:cubicBezTo>
                  <a:cubicBezTo>
                    <a:pt x="1577" y="1462"/>
                    <a:pt x="1576" y="1453"/>
                    <a:pt x="1589" y="1456"/>
                  </a:cubicBezTo>
                  <a:cubicBezTo>
                    <a:pt x="1598" y="1459"/>
                    <a:pt x="1611" y="1458"/>
                    <a:pt x="1613" y="1468"/>
                  </a:cubicBezTo>
                  <a:cubicBezTo>
                    <a:pt x="1633" y="1463"/>
                    <a:pt x="1646" y="1460"/>
                    <a:pt x="1665" y="1464"/>
                  </a:cubicBezTo>
                  <a:cubicBezTo>
                    <a:pt x="1666" y="1464"/>
                    <a:pt x="1669" y="1472"/>
                    <a:pt x="1669" y="1472"/>
                  </a:cubicBezTo>
                  <a:cubicBezTo>
                    <a:pt x="1697" y="1474"/>
                    <a:pt x="1725" y="1462"/>
                    <a:pt x="1753" y="1464"/>
                  </a:cubicBezTo>
                  <a:cubicBezTo>
                    <a:pt x="1764" y="1465"/>
                    <a:pt x="1777" y="1473"/>
                    <a:pt x="1789" y="1472"/>
                  </a:cubicBezTo>
                  <a:cubicBezTo>
                    <a:pt x="1802" y="1471"/>
                    <a:pt x="1805" y="1464"/>
                    <a:pt x="1817" y="1460"/>
                  </a:cubicBezTo>
                  <a:cubicBezTo>
                    <a:pt x="1845" y="1451"/>
                    <a:pt x="1880" y="1450"/>
                    <a:pt x="1909" y="1440"/>
                  </a:cubicBezTo>
                  <a:cubicBezTo>
                    <a:pt x="1921" y="1436"/>
                    <a:pt x="1929" y="1433"/>
                    <a:pt x="1941" y="1432"/>
                  </a:cubicBezTo>
                  <a:cubicBezTo>
                    <a:pt x="1950" y="1431"/>
                    <a:pt x="1967" y="1423"/>
                    <a:pt x="1973" y="1420"/>
                  </a:cubicBezTo>
                  <a:cubicBezTo>
                    <a:pt x="1991" y="1411"/>
                    <a:pt x="1999" y="1399"/>
                    <a:pt x="2013" y="1388"/>
                  </a:cubicBezTo>
                  <a:cubicBezTo>
                    <a:pt x="2026" y="1398"/>
                    <a:pt x="2033" y="1378"/>
                    <a:pt x="2045" y="1388"/>
                  </a:cubicBezTo>
                  <a:cubicBezTo>
                    <a:pt x="2055" y="1383"/>
                    <a:pt x="2060" y="1361"/>
                    <a:pt x="2073" y="1372"/>
                  </a:cubicBezTo>
                  <a:cubicBezTo>
                    <a:pt x="2081" y="1368"/>
                    <a:pt x="2079" y="1358"/>
                    <a:pt x="2089" y="1352"/>
                  </a:cubicBezTo>
                  <a:cubicBezTo>
                    <a:pt x="2093" y="1349"/>
                    <a:pt x="2100" y="1353"/>
                    <a:pt x="2101" y="1352"/>
                  </a:cubicBezTo>
                  <a:cubicBezTo>
                    <a:pt x="2115" y="1339"/>
                    <a:pt x="2124" y="1317"/>
                    <a:pt x="2145" y="1304"/>
                  </a:cubicBezTo>
                  <a:cubicBezTo>
                    <a:pt x="2155" y="1298"/>
                    <a:pt x="2170" y="1296"/>
                    <a:pt x="2181" y="1288"/>
                  </a:cubicBezTo>
                  <a:cubicBezTo>
                    <a:pt x="2209" y="1268"/>
                    <a:pt x="2233" y="1237"/>
                    <a:pt x="2257" y="1208"/>
                  </a:cubicBezTo>
                  <a:cubicBezTo>
                    <a:pt x="2274" y="1211"/>
                    <a:pt x="2269" y="1193"/>
                    <a:pt x="2285" y="1196"/>
                  </a:cubicBezTo>
                  <a:cubicBezTo>
                    <a:pt x="2294" y="1174"/>
                    <a:pt x="2305" y="1155"/>
                    <a:pt x="2325" y="1144"/>
                  </a:cubicBezTo>
                  <a:cubicBezTo>
                    <a:pt x="2331" y="1120"/>
                    <a:pt x="2341" y="1097"/>
                    <a:pt x="2357" y="1076"/>
                  </a:cubicBezTo>
                  <a:cubicBezTo>
                    <a:pt x="2367" y="1062"/>
                    <a:pt x="2385" y="1022"/>
                    <a:pt x="2393" y="1000"/>
                  </a:cubicBezTo>
                  <a:cubicBezTo>
                    <a:pt x="2401" y="977"/>
                    <a:pt x="2401" y="947"/>
                    <a:pt x="2409" y="924"/>
                  </a:cubicBezTo>
                  <a:cubicBezTo>
                    <a:pt x="2416" y="905"/>
                    <a:pt x="2435" y="854"/>
                    <a:pt x="2437" y="824"/>
                  </a:cubicBezTo>
                  <a:cubicBezTo>
                    <a:pt x="2439" y="797"/>
                    <a:pt x="2428" y="773"/>
                    <a:pt x="2441" y="748"/>
                  </a:cubicBezTo>
                  <a:cubicBezTo>
                    <a:pt x="2431" y="724"/>
                    <a:pt x="2432" y="699"/>
                    <a:pt x="2445" y="676"/>
                  </a:cubicBezTo>
                  <a:cubicBezTo>
                    <a:pt x="2434" y="652"/>
                    <a:pt x="2440" y="611"/>
                    <a:pt x="2421" y="596"/>
                  </a:cubicBezTo>
                  <a:cubicBezTo>
                    <a:pt x="2427" y="566"/>
                    <a:pt x="2402" y="517"/>
                    <a:pt x="2393" y="484"/>
                  </a:cubicBezTo>
                  <a:cubicBezTo>
                    <a:pt x="2389" y="471"/>
                    <a:pt x="2394" y="469"/>
                    <a:pt x="2385" y="452"/>
                  </a:cubicBezTo>
                  <a:cubicBezTo>
                    <a:pt x="2371" y="426"/>
                    <a:pt x="2350" y="385"/>
                    <a:pt x="2337" y="356"/>
                  </a:cubicBezTo>
                  <a:cubicBezTo>
                    <a:pt x="2325" y="348"/>
                    <a:pt x="2315" y="338"/>
                    <a:pt x="2313" y="320"/>
                  </a:cubicBezTo>
                  <a:cubicBezTo>
                    <a:pt x="2281" y="285"/>
                    <a:pt x="2245" y="255"/>
                    <a:pt x="2221" y="212"/>
                  </a:cubicBezTo>
                  <a:cubicBezTo>
                    <a:pt x="2203" y="213"/>
                    <a:pt x="2198" y="201"/>
                    <a:pt x="2193" y="188"/>
                  </a:cubicBezTo>
                  <a:cubicBezTo>
                    <a:pt x="2179" y="200"/>
                    <a:pt x="2176" y="178"/>
                    <a:pt x="2173" y="176"/>
                  </a:cubicBezTo>
                  <a:cubicBezTo>
                    <a:pt x="2161" y="170"/>
                    <a:pt x="2158" y="180"/>
                    <a:pt x="2149" y="176"/>
                  </a:cubicBezTo>
                  <a:cubicBezTo>
                    <a:pt x="2138" y="154"/>
                    <a:pt x="2112" y="146"/>
                    <a:pt x="2101" y="124"/>
                  </a:cubicBezTo>
                  <a:cubicBezTo>
                    <a:pt x="2067" y="128"/>
                    <a:pt x="2058" y="92"/>
                    <a:pt x="2033" y="100"/>
                  </a:cubicBezTo>
                  <a:cubicBezTo>
                    <a:pt x="2034" y="85"/>
                    <a:pt x="2014" y="89"/>
                    <a:pt x="2017" y="72"/>
                  </a:cubicBezTo>
                  <a:cubicBezTo>
                    <a:pt x="2010" y="89"/>
                    <a:pt x="1995" y="64"/>
                    <a:pt x="1993" y="64"/>
                  </a:cubicBezTo>
                  <a:cubicBezTo>
                    <a:pt x="1989" y="63"/>
                    <a:pt x="1986" y="71"/>
                    <a:pt x="1981" y="72"/>
                  </a:cubicBezTo>
                  <a:cubicBezTo>
                    <a:pt x="1974" y="73"/>
                    <a:pt x="1976" y="65"/>
                    <a:pt x="1965" y="64"/>
                  </a:cubicBezTo>
                  <a:cubicBezTo>
                    <a:pt x="1962" y="64"/>
                    <a:pt x="1956" y="70"/>
                    <a:pt x="1949" y="68"/>
                  </a:cubicBezTo>
                  <a:cubicBezTo>
                    <a:pt x="1930" y="64"/>
                    <a:pt x="1915" y="50"/>
                    <a:pt x="1893" y="60"/>
                  </a:cubicBezTo>
                  <a:cubicBezTo>
                    <a:pt x="1858" y="37"/>
                    <a:pt x="1815" y="63"/>
                    <a:pt x="1777" y="44"/>
                  </a:cubicBezTo>
                  <a:cubicBezTo>
                    <a:pt x="1753" y="61"/>
                    <a:pt x="1726" y="38"/>
                    <a:pt x="1701" y="52"/>
                  </a:cubicBezTo>
                  <a:cubicBezTo>
                    <a:pt x="1685" y="32"/>
                    <a:pt x="1669" y="55"/>
                    <a:pt x="1661" y="36"/>
                  </a:cubicBezTo>
                  <a:cubicBezTo>
                    <a:pt x="1641" y="52"/>
                    <a:pt x="1612" y="39"/>
                    <a:pt x="1597" y="64"/>
                  </a:cubicBezTo>
                  <a:cubicBezTo>
                    <a:pt x="1584" y="70"/>
                    <a:pt x="1566" y="62"/>
                    <a:pt x="1553" y="64"/>
                  </a:cubicBezTo>
                  <a:cubicBezTo>
                    <a:pt x="1540" y="66"/>
                    <a:pt x="1523" y="80"/>
                    <a:pt x="1509" y="84"/>
                  </a:cubicBezTo>
                  <a:cubicBezTo>
                    <a:pt x="1503" y="86"/>
                    <a:pt x="1494" y="82"/>
                    <a:pt x="1489" y="84"/>
                  </a:cubicBezTo>
                  <a:cubicBezTo>
                    <a:pt x="1480" y="87"/>
                    <a:pt x="1475" y="96"/>
                    <a:pt x="1465" y="100"/>
                  </a:cubicBezTo>
                  <a:cubicBezTo>
                    <a:pt x="1449" y="107"/>
                    <a:pt x="1429" y="106"/>
                    <a:pt x="1413" y="112"/>
                  </a:cubicBezTo>
                  <a:cubicBezTo>
                    <a:pt x="1394" y="119"/>
                    <a:pt x="1372" y="133"/>
                    <a:pt x="1353" y="144"/>
                  </a:cubicBezTo>
                  <a:cubicBezTo>
                    <a:pt x="1338" y="153"/>
                    <a:pt x="1321" y="162"/>
                    <a:pt x="1313" y="176"/>
                  </a:cubicBezTo>
                  <a:cubicBezTo>
                    <a:pt x="1262" y="177"/>
                    <a:pt x="1231" y="232"/>
                    <a:pt x="1189" y="256"/>
                  </a:cubicBezTo>
                  <a:cubicBezTo>
                    <a:pt x="1185" y="267"/>
                    <a:pt x="1175" y="272"/>
                    <a:pt x="1173" y="284"/>
                  </a:cubicBezTo>
                  <a:cubicBezTo>
                    <a:pt x="1139" y="296"/>
                    <a:pt x="1131" y="336"/>
                    <a:pt x="1093" y="344"/>
                  </a:cubicBezTo>
                  <a:cubicBezTo>
                    <a:pt x="1079" y="424"/>
                    <a:pt x="1024" y="442"/>
                    <a:pt x="1013" y="528"/>
                  </a:cubicBezTo>
                  <a:cubicBezTo>
                    <a:pt x="1010" y="530"/>
                    <a:pt x="1007" y="532"/>
                    <a:pt x="1001" y="532"/>
                  </a:cubicBezTo>
                  <a:cubicBezTo>
                    <a:pt x="1007" y="561"/>
                    <a:pt x="984" y="574"/>
                    <a:pt x="977" y="596"/>
                  </a:cubicBezTo>
                  <a:cubicBezTo>
                    <a:pt x="968" y="624"/>
                    <a:pt x="976" y="667"/>
                    <a:pt x="957" y="684"/>
                  </a:cubicBezTo>
                  <a:cubicBezTo>
                    <a:pt x="972" y="719"/>
                    <a:pt x="957" y="754"/>
                    <a:pt x="957" y="788"/>
                  </a:cubicBezTo>
                  <a:cubicBezTo>
                    <a:pt x="957" y="825"/>
                    <a:pt x="986" y="860"/>
                    <a:pt x="969" y="892"/>
                  </a:cubicBezTo>
                  <a:cubicBezTo>
                    <a:pt x="994" y="938"/>
                    <a:pt x="969" y="976"/>
                    <a:pt x="989" y="1020"/>
                  </a:cubicBezTo>
                  <a:cubicBezTo>
                    <a:pt x="969" y="1007"/>
                    <a:pt x="980" y="1021"/>
                    <a:pt x="965" y="1028"/>
                  </a:cubicBezTo>
                  <a:cubicBezTo>
                    <a:pt x="964" y="1010"/>
                    <a:pt x="956" y="992"/>
                    <a:pt x="961" y="972"/>
                  </a:cubicBezTo>
                  <a:cubicBezTo>
                    <a:pt x="942" y="932"/>
                    <a:pt x="946" y="853"/>
                    <a:pt x="929" y="816"/>
                  </a:cubicBezTo>
                  <a:cubicBezTo>
                    <a:pt x="944" y="790"/>
                    <a:pt x="917" y="759"/>
                    <a:pt x="941" y="740"/>
                  </a:cubicBezTo>
                  <a:cubicBezTo>
                    <a:pt x="930" y="682"/>
                    <a:pt x="949" y="619"/>
                    <a:pt x="961" y="548"/>
                  </a:cubicBezTo>
                  <a:cubicBezTo>
                    <a:pt x="1000" y="499"/>
                    <a:pt x="998" y="409"/>
                    <a:pt x="1053" y="376"/>
                  </a:cubicBezTo>
                  <a:cubicBezTo>
                    <a:pt x="1050" y="367"/>
                    <a:pt x="1067" y="359"/>
                    <a:pt x="1057" y="356"/>
                  </a:cubicBezTo>
                  <a:cubicBezTo>
                    <a:pt x="1061" y="349"/>
                    <a:pt x="1070" y="347"/>
                    <a:pt x="1081" y="348"/>
                  </a:cubicBezTo>
                  <a:cubicBezTo>
                    <a:pt x="1081" y="339"/>
                    <a:pt x="1081" y="329"/>
                    <a:pt x="1081" y="320"/>
                  </a:cubicBezTo>
                  <a:cubicBezTo>
                    <a:pt x="1104" y="305"/>
                    <a:pt x="1106" y="294"/>
                    <a:pt x="1117" y="268"/>
                  </a:cubicBezTo>
                  <a:cubicBezTo>
                    <a:pt x="1133" y="259"/>
                    <a:pt x="1144" y="244"/>
                    <a:pt x="1153" y="228"/>
                  </a:cubicBezTo>
                  <a:cubicBezTo>
                    <a:pt x="1165" y="224"/>
                    <a:pt x="1174" y="217"/>
                    <a:pt x="1185" y="212"/>
                  </a:cubicBezTo>
                  <a:cubicBezTo>
                    <a:pt x="1219" y="167"/>
                    <a:pt x="1266" y="148"/>
                    <a:pt x="1305" y="116"/>
                  </a:cubicBezTo>
                  <a:cubicBezTo>
                    <a:pt x="1312" y="115"/>
                    <a:pt x="1313" y="119"/>
                    <a:pt x="1313" y="124"/>
                  </a:cubicBezTo>
                  <a:cubicBezTo>
                    <a:pt x="1309" y="107"/>
                    <a:pt x="1355" y="100"/>
                    <a:pt x="1365" y="100"/>
                  </a:cubicBezTo>
                  <a:cubicBezTo>
                    <a:pt x="1404" y="57"/>
                    <a:pt x="1490" y="52"/>
                    <a:pt x="1533" y="24"/>
                  </a:cubicBezTo>
                  <a:cubicBezTo>
                    <a:pt x="1540" y="23"/>
                    <a:pt x="1541" y="29"/>
                    <a:pt x="1549" y="28"/>
                  </a:cubicBezTo>
                  <a:cubicBezTo>
                    <a:pt x="1576" y="11"/>
                    <a:pt x="1617" y="8"/>
                    <a:pt x="1653" y="0"/>
                  </a:cubicBezTo>
                  <a:cubicBezTo>
                    <a:pt x="1653" y="4"/>
                    <a:pt x="1653" y="8"/>
                    <a:pt x="1653" y="12"/>
                  </a:cubicBezTo>
                  <a:cubicBezTo>
                    <a:pt x="1674" y="15"/>
                    <a:pt x="1694" y="1"/>
                    <a:pt x="1713" y="0"/>
                  </a:cubicBezTo>
                  <a:cubicBezTo>
                    <a:pt x="1721" y="0"/>
                    <a:pt x="1730" y="7"/>
                    <a:pt x="1737" y="8"/>
                  </a:cubicBezTo>
                  <a:cubicBezTo>
                    <a:pt x="1745" y="9"/>
                    <a:pt x="1753" y="4"/>
                    <a:pt x="1761" y="4"/>
                  </a:cubicBezTo>
                  <a:cubicBezTo>
                    <a:pt x="1770" y="4"/>
                    <a:pt x="1779" y="11"/>
                    <a:pt x="1789" y="12"/>
                  </a:cubicBezTo>
                  <a:cubicBezTo>
                    <a:pt x="1799" y="13"/>
                    <a:pt x="1811" y="8"/>
                    <a:pt x="1821" y="8"/>
                  </a:cubicBezTo>
                  <a:cubicBezTo>
                    <a:pt x="1830" y="8"/>
                    <a:pt x="1838" y="15"/>
                    <a:pt x="1849" y="16"/>
                  </a:cubicBezTo>
                  <a:cubicBezTo>
                    <a:pt x="1875" y="19"/>
                    <a:pt x="1907" y="15"/>
                    <a:pt x="1929" y="20"/>
                  </a:cubicBezTo>
                  <a:cubicBezTo>
                    <a:pt x="1949" y="24"/>
                    <a:pt x="1968" y="43"/>
                    <a:pt x="1989" y="32"/>
                  </a:cubicBezTo>
                  <a:cubicBezTo>
                    <a:pt x="2016" y="55"/>
                    <a:pt x="2064" y="56"/>
                    <a:pt x="2085" y="84"/>
                  </a:cubicBezTo>
                  <a:cubicBezTo>
                    <a:pt x="2123" y="87"/>
                    <a:pt x="2141" y="111"/>
                    <a:pt x="2161" y="132"/>
                  </a:cubicBezTo>
                  <a:cubicBezTo>
                    <a:pt x="2170" y="132"/>
                    <a:pt x="2173" y="139"/>
                    <a:pt x="2185" y="136"/>
                  </a:cubicBezTo>
                  <a:cubicBezTo>
                    <a:pt x="2193" y="149"/>
                    <a:pt x="2201" y="163"/>
                    <a:pt x="2221" y="164"/>
                  </a:cubicBezTo>
                  <a:cubicBezTo>
                    <a:pt x="2219" y="177"/>
                    <a:pt x="2235" y="175"/>
                    <a:pt x="2225" y="184"/>
                  </a:cubicBezTo>
                  <a:cubicBezTo>
                    <a:pt x="2255" y="177"/>
                    <a:pt x="2267" y="240"/>
                    <a:pt x="2293" y="236"/>
                  </a:cubicBezTo>
                  <a:cubicBezTo>
                    <a:pt x="2291" y="259"/>
                    <a:pt x="2328" y="264"/>
                    <a:pt x="2333" y="292"/>
                  </a:cubicBezTo>
                  <a:cubicBezTo>
                    <a:pt x="2354" y="297"/>
                    <a:pt x="2362" y="345"/>
                    <a:pt x="2385" y="360"/>
                  </a:cubicBezTo>
                  <a:cubicBezTo>
                    <a:pt x="2383" y="363"/>
                    <a:pt x="2381" y="366"/>
                    <a:pt x="2381" y="372"/>
                  </a:cubicBezTo>
                  <a:cubicBezTo>
                    <a:pt x="2387" y="382"/>
                    <a:pt x="2395" y="390"/>
                    <a:pt x="2405" y="396"/>
                  </a:cubicBezTo>
                  <a:cubicBezTo>
                    <a:pt x="2402" y="411"/>
                    <a:pt x="2412" y="413"/>
                    <a:pt x="2409" y="428"/>
                  </a:cubicBezTo>
                  <a:cubicBezTo>
                    <a:pt x="2445" y="491"/>
                    <a:pt x="2453" y="574"/>
                    <a:pt x="2477" y="656"/>
                  </a:cubicBezTo>
                  <a:cubicBezTo>
                    <a:pt x="2472" y="666"/>
                    <a:pt x="2469" y="677"/>
                    <a:pt x="2469" y="688"/>
                  </a:cubicBezTo>
                  <a:cubicBezTo>
                    <a:pt x="2469" y="697"/>
                    <a:pt x="2476" y="694"/>
                    <a:pt x="2477" y="704"/>
                  </a:cubicBezTo>
                  <a:cubicBezTo>
                    <a:pt x="2482" y="733"/>
                    <a:pt x="2469" y="776"/>
                    <a:pt x="2469" y="808"/>
                  </a:cubicBezTo>
                  <a:cubicBezTo>
                    <a:pt x="2469" y="846"/>
                    <a:pt x="2463" y="894"/>
                    <a:pt x="2453" y="940"/>
                  </a:cubicBezTo>
                  <a:cubicBezTo>
                    <a:pt x="2429" y="1052"/>
                    <a:pt x="2369" y="1151"/>
                    <a:pt x="2317" y="1228"/>
                  </a:cubicBezTo>
                  <a:cubicBezTo>
                    <a:pt x="2309" y="1230"/>
                    <a:pt x="2310" y="1239"/>
                    <a:pt x="2297" y="1236"/>
                  </a:cubicBezTo>
                  <a:cubicBezTo>
                    <a:pt x="2299" y="1246"/>
                    <a:pt x="2290" y="1245"/>
                    <a:pt x="2293" y="1256"/>
                  </a:cubicBezTo>
                  <a:cubicBezTo>
                    <a:pt x="2279" y="1254"/>
                    <a:pt x="2279" y="1269"/>
                    <a:pt x="2269" y="1276"/>
                  </a:cubicBezTo>
                  <a:cubicBezTo>
                    <a:pt x="2265" y="1279"/>
                    <a:pt x="2257" y="1277"/>
                    <a:pt x="2253" y="1280"/>
                  </a:cubicBezTo>
                  <a:cubicBezTo>
                    <a:pt x="2249" y="1284"/>
                    <a:pt x="2250" y="1292"/>
                    <a:pt x="2245" y="1296"/>
                  </a:cubicBezTo>
                  <a:cubicBezTo>
                    <a:pt x="2241" y="1299"/>
                    <a:pt x="2234" y="1297"/>
                    <a:pt x="2229" y="1300"/>
                  </a:cubicBezTo>
                  <a:cubicBezTo>
                    <a:pt x="2210" y="1312"/>
                    <a:pt x="2189" y="1343"/>
                    <a:pt x="2189" y="1364"/>
                  </a:cubicBezTo>
                  <a:cubicBezTo>
                    <a:pt x="2189" y="1381"/>
                    <a:pt x="2204" y="1405"/>
                    <a:pt x="2213" y="1420"/>
                  </a:cubicBezTo>
                  <a:cubicBezTo>
                    <a:pt x="2224" y="1438"/>
                    <a:pt x="2243" y="1451"/>
                    <a:pt x="2249" y="1472"/>
                  </a:cubicBezTo>
                  <a:cubicBezTo>
                    <a:pt x="2284" y="1490"/>
                    <a:pt x="2295" y="1530"/>
                    <a:pt x="2317" y="1560"/>
                  </a:cubicBezTo>
                  <a:cubicBezTo>
                    <a:pt x="2328" y="1575"/>
                    <a:pt x="2343" y="1593"/>
                    <a:pt x="2361" y="1600"/>
                  </a:cubicBezTo>
                  <a:cubicBezTo>
                    <a:pt x="2375" y="1629"/>
                    <a:pt x="2385" y="1661"/>
                    <a:pt x="2417" y="1672"/>
                  </a:cubicBezTo>
                  <a:cubicBezTo>
                    <a:pt x="2416" y="1681"/>
                    <a:pt x="2418" y="1687"/>
                    <a:pt x="2425" y="1688"/>
                  </a:cubicBezTo>
                  <a:cubicBezTo>
                    <a:pt x="2428" y="1700"/>
                    <a:pt x="2414" y="1696"/>
                    <a:pt x="2417" y="1708"/>
                  </a:cubicBezTo>
                  <a:close/>
                  <a:moveTo>
                    <a:pt x="2725" y="1032"/>
                  </a:moveTo>
                  <a:cubicBezTo>
                    <a:pt x="2696" y="1032"/>
                    <a:pt x="2695" y="1088"/>
                    <a:pt x="2697" y="1116"/>
                  </a:cubicBezTo>
                  <a:cubicBezTo>
                    <a:pt x="2686" y="1115"/>
                    <a:pt x="2684" y="1122"/>
                    <a:pt x="2685" y="1132"/>
                  </a:cubicBezTo>
                  <a:cubicBezTo>
                    <a:pt x="2690" y="1135"/>
                    <a:pt x="2696" y="1137"/>
                    <a:pt x="2705" y="1136"/>
                  </a:cubicBezTo>
                  <a:cubicBezTo>
                    <a:pt x="2717" y="1124"/>
                    <a:pt x="2714" y="1097"/>
                    <a:pt x="2733" y="1092"/>
                  </a:cubicBezTo>
                  <a:cubicBezTo>
                    <a:pt x="2733" y="1059"/>
                    <a:pt x="2738" y="1050"/>
                    <a:pt x="2745" y="1020"/>
                  </a:cubicBezTo>
                  <a:cubicBezTo>
                    <a:pt x="2739" y="1019"/>
                    <a:pt x="2730" y="1021"/>
                    <a:pt x="2729" y="1016"/>
                  </a:cubicBezTo>
                  <a:cubicBezTo>
                    <a:pt x="2732" y="1015"/>
                    <a:pt x="2737" y="1016"/>
                    <a:pt x="2737" y="1012"/>
                  </a:cubicBezTo>
                  <a:cubicBezTo>
                    <a:pt x="2717" y="1008"/>
                    <a:pt x="2731" y="1032"/>
                    <a:pt x="2725" y="1032"/>
                  </a:cubicBezTo>
                  <a:close/>
                  <a:moveTo>
                    <a:pt x="2809" y="1196"/>
                  </a:moveTo>
                  <a:cubicBezTo>
                    <a:pt x="2804" y="1194"/>
                    <a:pt x="2794" y="1198"/>
                    <a:pt x="2785" y="1196"/>
                  </a:cubicBezTo>
                  <a:cubicBezTo>
                    <a:pt x="2769" y="1192"/>
                    <a:pt x="2752" y="1185"/>
                    <a:pt x="2741" y="1184"/>
                  </a:cubicBezTo>
                  <a:cubicBezTo>
                    <a:pt x="2731" y="1183"/>
                    <a:pt x="2713" y="1200"/>
                    <a:pt x="2693" y="1200"/>
                  </a:cubicBezTo>
                  <a:cubicBezTo>
                    <a:pt x="2663" y="1232"/>
                    <a:pt x="2626" y="1253"/>
                    <a:pt x="2609" y="1300"/>
                  </a:cubicBezTo>
                  <a:cubicBezTo>
                    <a:pt x="2607" y="1306"/>
                    <a:pt x="2611" y="1314"/>
                    <a:pt x="2609" y="1320"/>
                  </a:cubicBezTo>
                  <a:cubicBezTo>
                    <a:pt x="2597" y="1366"/>
                    <a:pt x="2588" y="1419"/>
                    <a:pt x="2589" y="1464"/>
                  </a:cubicBezTo>
                  <a:cubicBezTo>
                    <a:pt x="2596" y="1475"/>
                    <a:pt x="2610" y="1494"/>
                    <a:pt x="2601" y="1508"/>
                  </a:cubicBezTo>
                  <a:cubicBezTo>
                    <a:pt x="2646" y="1567"/>
                    <a:pt x="2674" y="1643"/>
                    <a:pt x="2761" y="1660"/>
                  </a:cubicBezTo>
                  <a:cubicBezTo>
                    <a:pt x="2778" y="1678"/>
                    <a:pt x="2812" y="1693"/>
                    <a:pt x="2841" y="1700"/>
                  </a:cubicBezTo>
                  <a:cubicBezTo>
                    <a:pt x="2851" y="1702"/>
                    <a:pt x="2862" y="1698"/>
                    <a:pt x="2873" y="1700"/>
                  </a:cubicBezTo>
                  <a:cubicBezTo>
                    <a:pt x="2888" y="1704"/>
                    <a:pt x="2896" y="1712"/>
                    <a:pt x="2909" y="1712"/>
                  </a:cubicBezTo>
                  <a:cubicBezTo>
                    <a:pt x="2972" y="1714"/>
                    <a:pt x="3037" y="1681"/>
                    <a:pt x="3061" y="1624"/>
                  </a:cubicBezTo>
                  <a:cubicBezTo>
                    <a:pt x="3068" y="1624"/>
                    <a:pt x="3073" y="1623"/>
                    <a:pt x="3077" y="1620"/>
                  </a:cubicBezTo>
                  <a:cubicBezTo>
                    <a:pt x="3079" y="1605"/>
                    <a:pt x="3092" y="1600"/>
                    <a:pt x="3093" y="1584"/>
                  </a:cubicBezTo>
                  <a:cubicBezTo>
                    <a:pt x="3151" y="1535"/>
                    <a:pt x="3179" y="1429"/>
                    <a:pt x="3181" y="1336"/>
                  </a:cubicBezTo>
                  <a:cubicBezTo>
                    <a:pt x="3182" y="1280"/>
                    <a:pt x="3156" y="1240"/>
                    <a:pt x="3141" y="1200"/>
                  </a:cubicBezTo>
                  <a:cubicBezTo>
                    <a:pt x="3112" y="1193"/>
                    <a:pt x="3109" y="1173"/>
                    <a:pt x="3085" y="1168"/>
                  </a:cubicBezTo>
                  <a:cubicBezTo>
                    <a:pt x="3016" y="1154"/>
                    <a:pt x="3012" y="1235"/>
                    <a:pt x="2969" y="1260"/>
                  </a:cubicBezTo>
                  <a:cubicBezTo>
                    <a:pt x="2908" y="1259"/>
                    <a:pt x="2876" y="1225"/>
                    <a:pt x="2833" y="1208"/>
                  </a:cubicBezTo>
                  <a:cubicBezTo>
                    <a:pt x="2835" y="1208"/>
                    <a:pt x="2838" y="1205"/>
                    <a:pt x="2833" y="1204"/>
                  </a:cubicBezTo>
                  <a:cubicBezTo>
                    <a:pt x="2825" y="1219"/>
                    <a:pt x="2823" y="1201"/>
                    <a:pt x="2809" y="1196"/>
                  </a:cubicBezTo>
                  <a:close/>
                  <a:moveTo>
                    <a:pt x="721" y="2076"/>
                  </a:moveTo>
                  <a:cubicBezTo>
                    <a:pt x="746" y="2097"/>
                    <a:pt x="773" y="2105"/>
                    <a:pt x="825" y="2100"/>
                  </a:cubicBezTo>
                  <a:cubicBezTo>
                    <a:pt x="826" y="2105"/>
                    <a:pt x="831" y="2104"/>
                    <a:pt x="837" y="2104"/>
                  </a:cubicBezTo>
                  <a:cubicBezTo>
                    <a:pt x="837" y="2117"/>
                    <a:pt x="850" y="2118"/>
                    <a:pt x="849" y="2132"/>
                  </a:cubicBezTo>
                  <a:cubicBezTo>
                    <a:pt x="857" y="2139"/>
                    <a:pt x="887" y="2133"/>
                    <a:pt x="893" y="2136"/>
                  </a:cubicBezTo>
                  <a:cubicBezTo>
                    <a:pt x="900" y="2139"/>
                    <a:pt x="902" y="2150"/>
                    <a:pt x="909" y="2152"/>
                  </a:cubicBezTo>
                  <a:cubicBezTo>
                    <a:pt x="910" y="2152"/>
                    <a:pt x="920" y="2138"/>
                    <a:pt x="921" y="2148"/>
                  </a:cubicBezTo>
                  <a:cubicBezTo>
                    <a:pt x="941" y="2133"/>
                    <a:pt x="953" y="2111"/>
                    <a:pt x="957" y="2080"/>
                  </a:cubicBezTo>
                  <a:cubicBezTo>
                    <a:pt x="970" y="2078"/>
                    <a:pt x="970" y="2063"/>
                    <a:pt x="981" y="2060"/>
                  </a:cubicBezTo>
                  <a:cubicBezTo>
                    <a:pt x="1007" y="1994"/>
                    <a:pt x="1053" y="1948"/>
                    <a:pt x="1077" y="1880"/>
                  </a:cubicBezTo>
                  <a:cubicBezTo>
                    <a:pt x="1083" y="1875"/>
                    <a:pt x="1087" y="1869"/>
                    <a:pt x="1093" y="1864"/>
                  </a:cubicBezTo>
                  <a:cubicBezTo>
                    <a:pt x="1090" y="1839"/>
                    <a:pt x="1104" y="1822"/>
                    <a:pt x="1109" y="1800"/>
                  </a:cubicBezTo>
                  <a:cubicBezTo>
                    <a:pt x="1115" y="1774"/>
                    <a:pt x="1111" y="1747"/>
                    <a:pt x="1121" y="1720"/>
                  </a:cubicBezTo>
                  <a:cubicBezTo>
                    <a:pt x="1125" y="1709"/>
                    <a:pt x="1137" y="1701"/>
                    <a:pt x="1141" y="1688"/>
                  </a:cubicBezTo>
                  <a:cubicBezTo>
                    <a:pt x="1146" y="1670"/>
                    <a:pt x="1144" y="1648"/>
                    <a:pt x="1149" y="1628"/>
                  </a:cubicBezTo>
                  <a:cubicBezTo>
                    <a:pt x="1156" y="1602"/>
                    <a:pt x="1174" y="1581"/>
                    <a:pt x="1169" y="1552"/>
                  </a:cubicBezTo>
                  <a:cubicBezTo>
                    <a:pt x="1189" y="1508"/>
                    <a:pt x="1199" y="1454"/>
                    <a:pt x="1209" y="1400"/>
                  </a:cubicBezTo>
                  <a:cubicBezTo>
                    <a:pt x="1203" y="1394"/>
                    <a:pt x="1199" y="1386"/>
                    <a:pt x="1189" y="1384"/>
                  </a:cubicBezTo>
                  <a:cubicBezTo>
                    <a:pt x="1151" y="1400"/>
                    <a:pt x="1138" y="1443"/>
                    <a:pt x="1101" y="1460"/>
                  </a:cubicBezTo>
                  <a:cubicBezTo>
                    <a:pt x="1105" y="1485"/>
                    <a:pt x="1074" y="1492"/>
                    <a:pt x="1069" y="1520"/>
                  </a:cubicBezTo>
                  <a:cubicBezTo>
                    <a:pt x="1047" y="1534"/>
                    <a:pt x="1026" y="1549"/>
                    <a:pt x="1017" y="1576"/>
                  </a:cubicBezTo>
                  <a:cubicBezTo>
                    <a:pt x="985" y="1597"/>
                    <a:pt x="977" y="1626"/>
                    <a:pt x="945" y="1640"/>
                  </a:cubicBezTo>
                  <a:cubicBezTo>
                    <a:pt x="939" y="1664"/>
                    <a:pt x="920" y="1674"/>
                    <a:pt x="901" y="1684"/>
                  </a:cubicBezTo>
                  <a:cubicBezTo>
                    <a:pt x="894" y="1709"/>
                    <a:pt x="876" y="1723"/>
                    <a:pt x="865" y="1744"/>
                  </a:cubicBezTo>
                  <a:cubicBezTo>
                    <a:pt x="851" y="1743"/>
                    <a:pt x="857" y="1763"/>
                    <a:pt x="841" y="1760"/>
                  </a:cubicBezTo>
                  <a:cubicBezTo>
                    <a:pt x="844" y="1771"/>
                    <a:pt x="835" y="1770"/>
                    <a:pt x="837" y="1780"/>
                  </a:cubicBezTo>
                  <a:cubicBezTo>
                    <a:pt x="823" y="1779"/>
                    <a:pt x="824" y="1794"/>
                    <a:pt x="813" y="1796"/>
                  </a:cubicBezTo>
                  <a:cubicBezTo>
                    <a:pt x="786" y="1858"/>
                    <a:pt x="724" y="1885"/>
                    <a:pt x="701" y="1952"/>
                  </a:cubicBezTo>
                  <a:cubicBezTo>
                    <a:pt x="670" y="1986"/>
                    <a:pt x="637" y="2025"/>
                    <a:pt x="645" y="2076"/>
                  </a:cubicBezTo>
                  <a:cubicBezTo>
                    <a:pt x="680" y="2075"/>
                    <a:pt x="683" y="2079"/>
                    <a:pt x="721" y="2076"/>
                  </a:cubicBezTo>
                  <a:close/>
                  <a:moveTo>
                    <a:pt x="2017" y="1432"/>
                  </a:moveTo>
                  <a:cubicBezTo>
                    <a:pt x="1998" y="1441"/>
                    <a:pt x="1986" y="1454"/>
                    <a:pt x="1973" y="1464"/>
                  </a:cubicBezTo>
                  <a:cubicBezTo>
                    <a:pt x="1970" y="1466"/>
                    <a:pt x="1969" y="1461"/>
                    <a:pt x="1965" y="1464"/>
                  </a:cubicBezTo>
                  <a:cubicBezTo>
                    <a:pt x="1958" y="1469"/>
                    <a:pt x="1953" y="1475"/>
                    <a:pt x="1945" y="1476"/>
                  </a:cubicBezTo>
                  <a:cubicBezTo>
                    <a:pt x="1924" y="1479"/>
                    <a:pt x="1905" y="1487"/>
                    <a:pt x="1885" y="1492"/>
                  </a:cubicBezTo>
                  <a:cubicBezTo>
                    <a:pt x="1863" y="1497"/>
                    <a:pt x="1841" y="1494"/>
                    <a:pt x="1821" y="1496"/>
                  </a:cubicBezTo>
                  <a:cubicBezTo>
                    <a:pt x="1803" y="1498"/>
                    <a:pt x="1785" y="1508"/>
                    <a:pt x="1769" y="1508"/>
                  </a:cubicBezTo>
                  <a:cubicBezTo>
                    <a:pt x="1762" y="1508"/>
                    <a:pt x="1755" y="1504"/>
                    <a:pt x="1749" y="1504"/>
                  </a:cubicBezTo>
                  <a:cubicBezTo>
                    <a:pt x="1650" y="1509"/>
                    <a:pt x="1581" y="1489"/>
                    <a:pt x="1509" y="1488"/>
                  </a:cubicBezTo>
                  <a:cubicBezTo>
                    <a:pt x="1499" y="1478"/>
                    <a:pt x="1487" y="1468"/>
                    <a:pt x="1473" y="1464"/>
                  </a:cubicBezTo>
                  <a:cubicBezTo>
                    <a:pt x="1475" y="1464"/>
                    <a:pt x="1465" y="1472"/>
                    <a:pt x="1461" y="1472"/>
                  </a:cubicBezTo>
                  <a:cubicBezTo>
                    <a:pt x="1442" y="1472"/>
                    <a:pt x="1432" y="1448"/>
                    <a:pt x="1417" y="1464"/>
                  </a:cubicBezTo>
                  <a:cubicBezTo>
                    <a:pt x="1407" y="1447"/>
                    <a:pt x="1373" y="1455"/>
                    <a:pt x="1361" y="1432"/>
                  </a:cubicBezTo>
                  <a:cubicBezTo>
                    <a:pt x="1321" y="1432"/>
                    <a:pt x="1303" y="1399"/>
                    <a:pt x="1253" y="1412"/>
                  </a:cubicBezTo>
                  <a:cubicBezTo>
                    <a:pt x="1242" y="1443"/>
                    <a:pt x="1225" y="1472"/>
                    <a:pt x="1217" y="1496"/>
                  </a:cubicBezTo>
                  <a:cubicBezTo>
                    <a:pt x="1210" y="1517"/>
                    <a:pt x="1211" y="1540"/>
                    <a:pt x="1205" y="1564"/>
                  </a:cubicBezTo>
                  <a:cubicBezTo>
                    <a:pt x="1193" y="1611"/>
                    <a:pt x="1168" y="1659"/>
                    <a:pt x="1173" y="1708"/>
                  </a:cubicBezTo>
                  <a:cubicBezTo>
                    <a:pt x="1158" y="1705"/>
                    <a:pt x="1168" y="1727"/>
                    <a:pt x="1157" y="1728"/>
                  </a:cubicBezTo>
                  <a:cubicBezTo>
                    <a:pt x="1148" y="1776"/>
                    <a:pt x="1138" y="1813"/>
                    <a:pt x="1141" y="1856"/>
                  </a:cubicBezTo>
                  <a:cubicBezTo>
                    <a:pt x="1127" y="1858"/>
                    <a:pt x="1135" y="1882"/>
                    <a:pt x="1121" y="1884"/>
                  </a:cubicBezTo>
                  <a:cubicBezTo>
                    <a:pt x="1116" y="1917"/>
                    <a:pt x="1110" y="1951"/>
                    <a:pt x="1097" y="1976"/>
                  </a:cubicBezTo>
                  <a:cubicBezTo>
                    <a:pt x="1108" y="1985"/>
                    <a:pt x="1093" y="1994"/>
                    <a:pt x="1101" y="2004"/>
                  </a:cubicBezTo>
                  <a:cubicBezTo>
                    <a:pt x="1100" y="2009"/>
                    <a:pt x="1095" y="2008"/>
                    <a:pt x="1089" y="2008"/>
                  </a:cubicBezTo>
                  <a:cubicBezTo>
                    <a:pt x="1106" y="2034"/>
                    <a:pt x="1086" y="2061"/>
                    <a:pt x="1085" y="2092"/>
                  </a:cubicBezTo>
                  <a:cubicBezTo>
                    <a:pt x="1084" y="2110"/>
                    <a:pt x="1084" y="2118"/>
                    <a:pt x="1081" y="2136"/>
                  </a:cubicBezTo>
                  <a:cubicBezTo>
                    <a:pt x="1066" y="2224"/>
                    <a:pt x="1060" y="2314"/>
                    <a:pt x="1045" y="2388"/>
                  </a:cubicBezTo>
                  <a:cubicBezTo>
                    <a:pt x="1057" y="2392"/>
                    <a:pt x="1049" y="2416"/>
                    <a:pt x="1057" y="2424"/>
                  </a:cubicBezTo>
                  <a:cubicBezTo>
                    <a:pt x="1036" y="2452"/>
                    <a:pt x="1050" y="2488"/>
                    <a:pt x="1049" y="2520"/>
                  </a:cubicBezTo>
                  <a:cubicBezTo>
                    <a:pt x="1048" y="2563"/>
                    <a:pt x="1035" y="2607"/>
                    <a:pt x="1037" y="2652"/>
                  </a:cubicBezTo>
                  <a:cubicBezTo>
                    <a:pt x="1038" y="2669"/>
                    <a:pt x="1045" y="2685"/>
                    <a:pt x="1045" y="2700"/>
                  </a:cubicBezTo>
                  <a:cubicBezTo>
                    <a:pt x="1045" y="2714"/>
                    <a:pt x="1038" y="2726"/>
                    <a:pt x="1037" y="2740"/>
                  </a:cubicBezTo>
                  <a:cubicBezTo>
                    <a:pt x="1035" y="2782"/>
                    <a:pt x="1035" y="2858"/>
                    <a:pt x="1037" y="2916"/>
                  </a:cubicBezTo>
                  <a:cubicBezTo>
                    <a:pt x="1038" y="2945"/>
                    <a:pt x="1050" y="2973"/>
                    <a:pt x="1049" y="3000"/>
                  </a:cubicBezTo>
                  <a:cubicBezTo>
                    <a:pt x="1049" y="3008"/>
                    <a:pt x="1042" y="3014"/>
                    <a:pt x="1041" y="3020"/>
                  </a:cubicBezTo>
                  <a:cubicBezTo>
                    <a:pt x="1039" y="3043"/>
                    <a:pt x="1046" y="3056"/>
                    <a:pt x="1049" y="3072"/>
                  </a:cubicBezTo>
                  <a:cubicBezTo>
                    <a:pt x="1056" y="3106"/>
                    <a:pt x="1051" y="3147"/>
                    <a:pt x="1065" y="3184"/>
                  </a:cubicBezTo>
                  <a:cubicBezTo>
                    <a:pt x="1049" y="3215"/>
                    <a:pt x="1066" y="3260"/>
                    <a:pt x="1077" y="3288"/>
                  </a:cubicBezTo>
                  <a:cubicBezTo>
                    <a:pt x="1103" y="3293"/>
                    <a:pt x="1113" y="3295"/>
                    <a:pt x="1133" y="3284"/>
                  </a:cubicBezTo>
                  <a:cubicBezTo>
                    <a:pt x="1164" y="3299"/>
                    <a:pt x="1215" y="3273"/>
                    <a:pt x="1261" y="3296"/>
                  </a:cubicBezTo>
                  <a:cubicBezTo>
                    <a:pt x="1324" y="3287"/>
                    <a:pt x="1355" y="3302"/>
                    <a:pt x="1429" y="3304"/>
                  </a:cubicBezTo>
                  <a:cubicBezTo>
                    <a:pt x="1452" y="3262"/>
                    <a:pt x="1432" y="3207"/>
                    <a:pt x="1433" y="3152"/>
                  </a:cubicBezTo>
                  <a:cubicBezTo>
                    <a:pt x="1433" y="3146"/>
                    <a:pt x="1440" y="3151"/>
                    <a:pt x="1441" y="3148"/>
                  </a:cubicBezTo>
                  <a:cubicBezTo>
                    <a:pt x="1445" y="3140"/>
                    <a:pt x="1437" y="3107"/>
                    <a:pt x="1437" y="3100"/>
                  </a:cubicBezTo>
                  <a:cubicBezTo>
                    <a:pt x="1445" y="2983"/>
                    <a:pt x="1447" y="2844"/>
                    <a:pt x="1457" y="2724"/>
                  </a:cubicBezTo>
                  <a:cubicBezTo>
                    <a:pt x="1472" y="2720"/>
                    <a:pt x="1490" y="2691"/>
                    <a:pt x="1505" y="2712"/>
                  </a:cubicBezTo>
                  <a:cubicBezTo>
                    <a:pt x="1510" y="2705"/>
                    <a:pt x="1510" y="2693"/>
                    <a:pt x="1525" y="2696"/>
                  </a:cubicBezTo>
                  <a:cubicBezTo>
                    <a:pt x="1517" y="2701"/>
                    <a:pt x="1514" y="2708"/>
                    <a:pt x="1529" y="2708"/>
                  </a:cubicBezTo>
                  <a:cubicBezTo>
                    <a:pt x="1543" y="2714"/>
                    <a:pt x="1531" y="2694"/>
                    <a:pt x="1541" y="2696"/>
                  </a:cubicBezTo>
                  <a:cubicBezTo>
                    <a:pt x="1549" y="2711"/>
                    <a:pt x="1556" y="2694"/>
                    <a:pt x="1565" y="2692"/>
                  </a:cubicBezTo>
                  <a:cubicBezTo>
                    <a:pt x="1583" y="2689"/>
                    <a:pt x="1609" y="2694"/>
                    <a:pt x="1633" y="2692"/>
                  </a:cubicBezTo>
                  <a:cubicBezTo>
                    <a:pt x="1649" y="2690"/>
                    <a:pt x="1665" y="2682"/>
                    <a:pt x="1681" y="2684"/>
                  </a:cubicBezTo>
                  <a:cubicBezTo>
                    <a:pt x="1690" y="2685"/>
                    <a:pt x="1696" y="2687"/>
                    <a:pt x="1705" y="2692"/>
                  </a:cubicBezTo>
                  <a:cubicBezTo>
                    <a:pt x="1722" y="2679"/>
                    <a:pt x="1742" y="2689"/>
                    <a:pt x="1757" y="2688"/>
                  </a:cubicBezTo>
                  <a:cubicBezTo>
                    <a:pt x="1761" y="2688"/>
                    <a:pt x="1763" y="2682"/>
                    <a:pt x="1773" y="2680"/>
                  </a:cubicBezTo>
                  <a:cubicBezTo>
                    <a:pt x="1786" y="2678"/>
                    <a:pt x="1820" y="2672"/>
                    <a:pt x="1825" y="2696"/>
                  </a:cubicBezTo>
                  <a:cubicBezTo>
                    <a:pt x="1814" y="2701"/>
                    <a:pt x="1822" y="2717"/>
                    <a:pt x="1817" y="2728"/>
                  </a:cubicBezTo>
                  <a:cubicBezTo>
                    <a:pt x="1814" y="2735"/>
                    <a:pt x="1807" y="2730"/>
                    <a:pt x="1805" y="2740"/>
                  </a:cubicBezTo>
                  <a:cubicBezTo>
                    <a:pt x="1790" y="2799"/>
                    <a:pt x="1803" y="2875"/>
                    <a:pt x="1801" y="2944"/>
                  </a:cubicBezTo>
                  <a:cubicBezTo>
                    <a:pt x="1800" y="2975"/>
                    <a:pt x="1789" y="3012"/>
                    <a:pt x="1805" y="3040"/>
                  </a:cubicBezTo>
                  <a:cubicBezTo>
                    <a:pt x="1792" y="3086"/>
                    <a:pt x="1806" y="3143"/>
                    <a:pt x="1809" y="3200"/>
                  </a:cubicBezTo>
                  <a:cubicBezTo>
                    <a:pt x="1810" y="3224"/>
                    <a:pt x="1806" y="3248"/>
                    <a:pt x="1813" y="3272"/>
                  </a:cubicBezTo>
                  <a:cubicBezTo>
                    <a:pt x="1851" y="3297"/>
                    <a:pt x="1896" y="3262"/>
                    <a:pt x="1937" y="3276"/>
                  </a:cubicBezTo>
                  <a:cubicBezTo>
                    <a:pt x="1939" y="3269"/>
                    <a:pt x="1931" y="3266"/>
                    <a:pt x="1937" y="3264"/>
                  </a:cubicBezTo>
                  <a:cubicBezTo>
                    <a:pt x="2023" y="3253"/>
                    <a:pt x="2150" y="3258"/>
                    <a:pt x="2221" y="3228"/>
                  </a:cubicBezTo>
                  <a:cubicBezTo>
                    <a:pt x="2244" y="3161"/>
                    <a:pt x="2244" y="3068"/>
                    <a:pt x="2237" y="2976"/>
                  </a:cubicBezTo>
                  <a:cubicBezTo>
                    <a:pt x="2251" y="2963"/>
                    <a:pt x="2246" y="2915"/>
                    <a:pt x="2237" y="2892"/>
                  </a:cubicBezTo>
                  <a:cubicBezTo>
                    <a:pt x="2246" y="2844"/>
                    <a:pt x="2233" y="2793"/>
                    <a:pt x="2249" y="2740"/>
                  </a:cubicBezTo>
                  <a:cubicBezTo>
                    <a:pt x="2242" y="2735"/>
                    <a:pt x="2243" y="2722"/>
                    <a:pt x="2237" y="2716"/>
                  </a:cubicBezTo>
                  <a:cubicBezTo>
                    <a:pt x="2244" y="2638"/>
                    <a:pt x="2242" y="2562"/>
                    <a:pt x="2233" y="2492"/>
                  </a:cubicBezTo>
                  <a:cubicBezTo>
                    <a:pt x="2229" y="2461"/>
                    <a:pt x="2236" y="2428"/>
                    <a:pt x="2229" y="2404"/>
                  </a:cubicBezTo>
                  <a:cubicBezTo>
                    <a:pt x="2224" y="2387"/>
                    <a:pt x="2228" y="2379"/>
                    <a:pt x="2225" y="2360"/>
                  </a:cubicBezTo>
                  <a:cubicBezTo>
                    <a:pt x="2216" y="2303"/>
                    <a:pt x="2210" y="2237"/>
                    <a:pt x="2209" y="2176"/>
                  </a:cubicBezTo>
                  <a:cubicBezTo>
                    <a:pt x="2209" y="2165"/>
                    <a:pt x="2214" y="2154"/>
                    <a:pt x="2213" y="2144"/>
                  </a:cubicBezTo>
                  <a:cubicBezTo>
                    <a:pt x="2212" y="2132"/>
                    <a:pt x="2202" y="2120"/>
                    <a:pt x="2201" y="2108"/>
                  </a:cubicBezTo>
                  <a:cubicBezTo>
                    <a:pt x="2199" y="2087"/>
                    <a:pt x="2206" y="2064"/>
                    <a:pt x="2209" y="2044"/>
                  </a:cubicBezTo>
                  <a:cubicBezTo>
                    <a:pt x="2202" y="2032"/>
                    <a:pt x="2200" y="2019"/>
                    <a:pt x="2197" y="2004"/>
                  </a:cubicBezTo>
                  <a:cubicBezTo>
                    <a:pt x="2194" y="1989"/>
                    <a:pt x="2189" y="1970"/>
                    <a:pt x="2189" y="1964"/>
                  </a:cubicBezTo>
                  <a:cubicBezTo>
                    <a:pt x="2189" y="1959"/>
                    <a:pt x="2197" y="1956"/>
                    <a:pt x="2197" y="1948"/>
                  </a:cubicBezTo>
                  <a:cubicBezTo>
                    <a:pt x="2197" y="1942"/>
                    <a:pt x="2193" y="1940"/>
                    <a:pt x="2193" y="1936"/>
                  </a:cubicBezTo>
                  <a:cubicBezTo>
                    <a:pt x="2193" y="1879"/>
                    <a:pt x="2187" y="1840"/>
                    <a:pt x="2185" y="1796"/>
                  </a:cubicBezTo>
                  <a:cubicBezTo>
                    <a:pt x="2183" y="1745"/>
                    <a:pt x="2184" y="1692"/>
                    <a:pt x="2181" y="1640"/>
                  </a:cubicBezTo>
                  <a:cubicBezTo>
                    <a:pt x="2179" y="1603"/>
                    <a:pt x="2163" y="1553"/>
                    <a:pt x="2157" y="1528"/>
                  </a:cubicBezTo>
                  <a:cubicBezTo>
                    <a:pt x="2154" y="1513"/>
                    <a:pt x="2157" y="1500"/>
                    <a:pt x="2153" y="1488"/>
                  </a:cubicBezTo>
                  <a:cubicBezTo>
                    <a:pt x="2150" y="1477"/>
                    <a:pt x="2140" y="1467"/>
                    <a:pt x="2137" y="1456"/>
                  </a:cubicBezTo>
                  <a:cubicBezTo>
                    <a:pt x="2134" y="1445"/>
                    <a:pt x="2136" y="1420"/>
                    <a:pt x="2129" y="1408"/>
                  </a:cubicBezTo>
                  <a:cubicBezTo>
                    <a:pt x="2082" y="1378"/>
                    <a:pt x="2067" y="1439"/>
                    <a:pt x="2017" y="1432"/>
                  </a:cubicBezTo>
                  <a:close/>
                  <a:moveTo>
                    <a:pt x="2205" y="1576"/>
                  </a:moveTo>
                  <a:cubicBezTo>
                    <a:pt x="2209" y="1594"/>
                    <a:pt x="2211" y="1619"/>
                    <a:pt x="2213" y="1640"/>
                  </a:cubicBezTo>
                  <a:cubicBezTo>
                    <a:pt x="2219" y="1703"/>
                    <a:pt x="2212" y="1816"/>
                    <a:pt x="2225" y="1852"/>
                  </a:cubicBezTo>
                  <a:cubicBezTo>
                    <a:pt x="2231" y="1868"/>
                    <a:pt x="2262" y="1900"/>
                    <a:pt x="2269" y="1916"/>
                  </a:cubicBezTo>
                  <a:cubicBezTo>
                    <a:pt x="2274" y="1927"/>
                    <a:pt x="2273" y="1942"/>
                    <a:pt x="2277" y="1948"/>
                  </a:cubicBezTo>
                  <a:cubicBezTo>
                    <a:pt x="2285" y="1960"/>
                    <a:pt x="2301" y="1963"/>
                    <a:pt x="2309" y="1972"/>
                  </a:cubicBezTo>
                  <a:cubicBezTo>
                    <a:pt x="2311" y="1975"/>
                    <a:pt x="2305" y="1979"/>
                    <a:pt x="2309" y="1984"/>
                  </a:cubicBezTo>
                  <a:cubicBezTo>
                    <a:pt x="2315" y="1991"/>
                    <a:pt x="2328" y="1994"/>
                    <a:pt x="2325" y="2008"/>
                  </a:cubicBezTo>
                  <a:cubicBezTo>
                    <a:pt x="2365" y="2040"/>
                    <a:pt x="2398" y="2079"/>
                    <a:pt x="2441" y="2108"/>
                  </a:cubicBezTo>
                  <a:cubicBezTo>
                    <a:pt x="2458" y="2111"/>
                    <a:pt x="2463" y="2097"/>
                    <a:pt x="2457" y="2116"/>
                  </a:cubicBezTo>
                  <a:cubicBezTo>
                    <a:pt x="2532" y="2124"/>
                    <a:pt x="2599" y="2066"/>
                    <a:pt x="2645" y="2020"/>
                  </a:cubicBezTo>
                  <a:cubicBezTo>
                    <a:pt x="2723" y="1978"/>
                    <a:pt x="2780" y="1915"/>
                    <a:pt x="2845" y="1860"/>
                  </a:cubicBezTo>
                  <a:cubicBezTo>
                    <a:pt x="2850" y="1830"/>
                    <a:pt x="2896" y="1808"/>
                    <a:pt x="2893" y="1776"/>
                  </a:cubicBezTo>
                  <a:cubicBezTo>
                    <a:pt x="2892" y="1761"/>
                    <a:pt x="2882" y="1758"/>
                    <a:pt x="2873" y="1744"/>
                  </a:cubicBezTo>
                  <a:cubicBezTo>
                    <a:pt x="2832" y="1744"/>
                    <a:pt x="2808" y="1727"/>
                    <a:pt x="2773" y="1720"/>
                  </a:cubicBezTo>
                  <a:cubicBezTo>
                    <a:pt x="2765" y="1694"/>
                    <a:pt x="2742" y="1692"/>
                    <a:pt x="2709" y="1684"/>
                  </a:cubicBezTo>
                  <a:cubicBezTo>
                    <a:pt x="2665" y="1732"/>
                    <a:pt x="2626" y="1785"/>
                    <a:pt x="2581" y="1832"/>
                  </a:cubicBezTo>
                  <a:cubicBezTo>
                    <a:pt x="2556" y="1831"/>
                    <a:pt x="2536" y="1870"/>
                    <a:pt x="2505" y="1876"/>
                  </a:cubicBezTo>
                  <a:cubicBezTo>
                    <a:pt x="2511" y="1855"/>
                    <a:pt x="2482" y="1854"/>
                    <a:pt x="2493" y="1840"/>
                  </a:cubicBezTo>
                  <a:cubicBezTo>
                    <a:pt x="2475" y="1834"/>
                    <a:pt x="2470" y="1821"/>
                    <a:pt x="2461" y="1808"/>
                  </a:cubicBezTo>
                  <a:cubicBezTo>
                    <a:pt x="2453" y="1796"/>
                    <a:pt x="2450" y="1776"/>
                    <a:pt x="2441" y="1764"/>
                  </a:cubicBezTo>
                  <a:cubicBezTo>
                    <a:pt x="2428" y="1746"/>
                    <a:pt x="2404" y="1734"/>
                    <a:pt x="2389" y="1716"/>
                  </a:cubicBezTo>
                  <a:cubicBezTo>
                    <a:pt x="2387" y="1714"/>
                    <a:pt x="2391" y="1706"/>
                    <a:pt x="2389" y="1704"/>
                  </a:cubicBezTo>
                  <a:cubicBezTo>
                    <a:pt x="2380" y="1695"/>
                    <a:pt x="2360" y="1690"/>
                    <a:pt x="2365" y="1672"/>
                  </a:cubicBezTo>
                  <a:cubicBezTo>
                    <a:pt x="2360" y="1662"/>
                    <a:pt x="2350" y="1676"/>
                    <a:pt x="2349" y="1668"/>
                  </a:cubicBezTo>
                  <a:cubicBezTo>
                    <a:pt x="2357" y="1642"/>
                    <a:pt x="2314" y="1636"/>
                    <a:pt x="2321" y="1608"/>
                  </a:cubicBezTo>
                  <a:cubicBezTo>
                    <a:pt x="2312" y="1605"/>
                    <a:pt x="2307" y="1598"/>
                    <a:pt x="2301" y="1592"/>
                  </a:cubicBezTo>
                  <a:cubicBezTo>
                    <a:pt x="2300" y="1565"/>
                    <a:pt x="2271" y="1566"/>
                    <a:pt x="2273" y="1536"/>
                  </a:cubicBezTo>
                  <a:cubicBezTo>
                    <a:pt x="2250" y="1533"/>
                    <a:pt x="2247" y="1501"/>
                    <a:pt x="2201" y="1504"/>
                  </a:cubicBezTo>
                  <a:cubicBezTo>
                    <a:pt x="2187" y="1532"/>
                    <a:pt x="2200" y="1549"/>
                    <a:pt x="2205" y="1576"/>
                  </a:cubicBezTo>
                  <a:close/>
                  <a:moveTo>
                    <a:pt x="1085" y="2008"/>
                  </a:moveTo>
                  <a:cubicBezTo>
                    <a:pt x="1086" y="2001"/>
                    <a:pt x="1077" y="1984"/>
                    <a:pt x="1073" y="1996"/>
                  </a:cubicBezTo>
                  <a:cubicBezTo>
                    <a:pt x="1083" y="1994"/>
                    <a:pt x="1071" y="2014"/>
                    <a:pt x="1085" y="2008"/>
                  </a:cubicBezTo>
                  <a:close/>
                  <a:moveTo>
                    <a:pt x="949" y="2172"/>
                  </a:moveTo>
                  <a:cubicBezTo>
                    <a:pt x="944" y="2183"/>
                    <a:pt x="945" y="2200"/>
                    <a:pt x="945" y="2216"/>
                  </a:cubicBezTo>
                  <a:cubicBezTo>
                    <a:pt x="961" y="2235"/>
                    <a:pt x="964" y="2252"/>
                    <a:pt x="965" y="2272"/>
                  </a:cubicBezTo>
                  <a:cubicBezTo>
                    <a:pt x="966" y="2288"/>
                    <a:pt x="954" y="2322"/>
                    <a:pt x="953" y="2328"/>
                  </a:cubicBezTo>
                  <a:cubicBezTo>
                    <a:pt x="952" y="2334"/>
                    <a:pt x="958" y="2342"/>
                    <a:pt x="957" y="2344"/>
                  </a:cubicBezTo>
                  <a:cubicBezTo>
                    <a:pt x="952" y="2358"/>
                    <a:pt x="942" y="2358"/>
                    <a:pt x="941" y="2372"/>
                  </a:cubicBezTo>
                  <a:cubicBezTo>
                    <a:pt x="937" y="2420"/>
                    <a:pt x="975" y="2462"/>
                    <a:pt x="953" y="2512"/>
                  </a:cubicBezTo>
                  <a:cubicBezTo>
                    <a:pt x="964" y="2514"/>
                    <a:pt x="966" y="2527"/>
                    <a:pt x="977" y="2528"/>
                  </a:cubicBezTo>
                  <a:cubicBezTo>
                    <a:pt x="1007" y="2530"/>
                    <a:pt x="1006" y="2493"/>
                    <a:pt x="1009" y="2460"/>
                  </a:cubicBezTo>
                  <a:cubicBezTo>
                    <a:pt x="1009" y="2455"/>
                    <a:pt x="1016" y="2451"/>
                    <a:pt x="1017" y="2444"/>
                  </a:cubicBezTo>
                  <a:cubicBezTo>
                    <a:pt x="1018" y="2437"/>
                    <a:pt x="1012" y="2430"/>
                    <a:pt x="1013" y="2424"/>
                  </a:cubicBezTo>
                  <a:cubicBezTo>
                    <a:pt x="1017" y="2407"/>
                    <a:pt x="1025" y="2398"/>
                    <a:pt x="1025" y="2388"/>
                  </a:cubicBezTo>
                  <a:cubicBezTo>
                    <a:pt x="1026" y="2365"/>
                    <a:pt x="1013" y="2346"/>
                    <a:pt x="1013" y="2336"/>
                  </a:cubicBezTo>
                  <a:cubicBezTo>
                    <a:pt x="1027" y="2311"/>
                    <a:pt x="1021" y="2281"/>
                    <a:pt x="1025" y="2248"/>
                  </a:cubicBezTo>
                  <a:cubicBezTo>
                    <a:pt x="1031" y="2195"/>
                    <a:pt x="1059" y="2140"/>
                    <a:pt x="1045" y="2084"/>
                  </a:cubicBezTo>
                  <a:cubicBezTo>
                    <a:pt x="1055" y="2078"/>
                    <a:pt x="1053" y="2044"/>
                    <a:pt x="1037" y="2040"/>
                  </a:cubicBezTo>
                  <a:cubicBezTo>
                    <a:pt x="996" y="2065"/>
                    <a:pt x="979" y="2124"/>
                    <a:pt x="949" y="2172"/>
                  </a:cubicBezTo>
                  <a:close/>
                  <a:moveTo>
                    <a:pt x="841" y="2148"/>
                  </a:moveTo>
                  <a:cubicBezTo>
                    <a:pt x="809" y="2137"/>
                    <a:pt x="803" y="2138"/>
                    <a:pt x="765" y="2140"/>
                  </a:cubicBezTo>
                  <a:cubicBezTo>
                    <a:pt x="749" y="2124"/>
                    <a:pt x="725" y="2125"/>
                    <a:pt x="705" y="2124"/>
                  </a:cubicBezTo>
                  <a:cubicBezTo>
                    <a:pt x="695" y="2124"/>
                    <a:pt x="683" y="2112"/>
                    <a:pt x="677" y="2112"/>
                  </a:cubicBezTo>
                  <a:cubicBezTo>
                    <a:pt x="661" y="2111"/>
                    <a:pt x="635" y="2123"/>
                    <a:pt x="613" y="2128"/>
                  </a:cubicBezTo>
                  <a:cubicBezTo>
                    <a:pt x="604" y="2130"/>
                    <a:pt x="595" y="2126"/>
                    <a:pt x="589" y="2128"/>
                  </a:cubicBezTo>
                  <a:cubicBezTo>
                    <a:pt x="570" y="2135"/>
                    <a:pt x="559" y="2157"/>
                    <a:pt x="541" y="2156"/>
                  </a:cubicBezTo>
                  <a:cubicBezTo>
                    <a:pt x="520" y="2205"/>
                    <a:pt x="485" y="2246"/>
                    <a:pt x="477" y="2308"/>
                  </a:cubicBezTo>
                  <a:cubicBezTo>
                    <a:pt x="469" y="2368"/>
                    <a:pt x="473" y="2444"/>
                    <a:pt x="541" y="2456"/>
                  </a:cubicBezTo>
                  <a:cubicBezTo>
                    <a:pt x="546" y="2469"/>
                    <a:pt x="556" y="2478"/>
                    <a:pt x="565" y="2488"/>
                  </a:cubicBezTo>
                  <a:cubicBezTo>
                    <a:pt x="621" y="2484"/>
                    <a:pt x="650" y="2505"/>
                    <a:pt x="697" y="2504"/>
                  </a:cubicBezTo>
                  <a:cubicBezTo>
                    <a:pt x="704" y="2495"/>
                    <a:pt x="729" y="2491"/>
                    <a:pt x="737" y="2496"/>
                  </a:cubicBezTo>
                  <a:cubicBezTo>
                    <a:pt x="784" y="2465"/>
                    <a:pt x="819" y="2427"/>
                    <a:pt x="813" y="2352"/>
                  </a:cubicBezTo>
                  <a:cubicBezTo>
                    <a:pt x="828" y="2352"/>
                    <a:pt x="828" y="2338"/>
                    <a:pt x="837" y="2332"/>
                  </a:cubicBezTo>
                  <a:cubicBezTo>
                    <a:pt x="854" y="2328"/>
                    <a:pt x="885" y="2335"/>
                    <a:pt x="909" y="2336"/>
                  </a:cubicBezTo>
                  <a:cubicBezTo>
                    <a:pt x="949" y="2318"/>
                    <a:pt x="924" y="2256"/>
                    <a:pt x="933" y="2224"/>
                  </a:cubicBezTo>
                  <a:cubicBezTo>
                    <a:pt x="933" y="2229"/>
                    <a:pt x="932" y="2233"/>
                    <a:pt x="925" y="2232"/>
                  </a:cubicBezTo>
                  <a:cubicBezTo>
                    <a:pt x="925" y="2225"/>
                    <a:pt x="925" y="2219"/>
                    <a:pt x="925" y="2212"/>
                  </a:cubicBezTo>
                  <a:cubicBezTo>
                    <a:pt x="918" y="2208"/>
                    <a:pt x="912" y="2224"/>
                    <a:pt x="909" y="2212"/>
                  </a:cubicBezTo>
                  <a:cubicBezTo>
                    <a:pt x="914" y="2212"/>
                    <a:pt x="918" y="2211"/>
                    <a:pt x="917" y="2204"/>
                  </a:cubicBezTo>
                  <a:cubicBezTo>
                    <a:pt x="905" y="2197"/>
                    <a:pt x="897" y="2187"/>
                    <a:pt x="893" y="2172"/>
                  </a:cubicBezTo>
                  <a:cubicBezTo>
                    <a:pt x="872" y="2173"/>
                    <a:pt x="861" y="2157"/>
                    <a:pt x="849" y="2160"/>
                  </a:cubicBezTo>
                  <a:cubicBezTo>
                    <a:pt x="856" y="2161"/>
                    <a:pt x="849" y="2144"/>
                    <a:pt x="841" y="2148"/>
                  </a:cubicBezTo>
                  <a:close/>
                  <a:moveTo>
                    <a:pt x="885" y="2372"/>
                  </a:moveTo>
                  <a:cubicBezTo>
                    <a:pt x="833" y="2360"/>
                    <a:pt x="826" y="2415"/>
                    <a:pt x="833" y="2456"/>
                  </a:cubicBezTo>
                  <a:cubicBezTo>
                    <a:pt x="858" y="2469"/>
                    <a:pt x="881" y="2479"/>
                    <a:pt x="909" y="2480"/>
                  </a:cubicBezTo>
                  <a:cubicBezTo>
                    <a:pt x="941" y="2440"/>
                    <a:pt x="908" y="2395"/>
                    <a:pt x="885" y="2372"/>
                  </a:cubicBezTo>
                  <a:close/>
                  <a:moveTo>
                    <a:pt x="325" y="2412"/>
                  </a:moveTo>
                  <a:cubicBezTo>
                    <a:pt x="327" y="2412"/>
                    <a:pt x="330" y="2413"/>
                    <a:pt x="329" y="2416"/>
                  </a:cubicBezTo>
                  <a:cubicBezTo>
                    <a:pt x="315" y="2409"/>
                    <a:pt x="315" y="2410"/>
                    <a:pt x="293" y="2408"/>
                  </a:cubicBezTo>
                  <a:cubicBezTo>
                    <a:pt x="230" y="2502"/>
                    <a:pt x="180" y="2600"/>
                    <a:pt x="145" y="2696"/>
                  </a:cubicBezTo>
                  <a:cubicBezTo>
                    <a:pt x="160" y="2697"/>
                    <a:pt x="148" y="2725"/>
                    <a:pt x="161" y="2728"/>
                  </a:cubicBezTo>
                  <a:cubicBezTo>
                    <a:pt x="210" y="2717"/>
                    <a:pt x="252" y="2750"/>
                    <a:pt x="289" y="2724"/>
                  </a:cubicBezTo>
                  <a:cubicBezTo>
                    <a:pt x="294" y="2753"/>
                    <a:pt x="335" y="2728"/>
                    <a:pt x="337" y="2764"/>
                  </a:cubicBezTo>
                  <a:cubicBezTo>
                    <a:pt x="356" y="2752"/>
                    <a:pt x="342" y="2778"/>
                    <a:pt x="361" y="2776"/>
                  </a:cubicBezTo>
                  <a:cubicBezTo>
                    <a:pt x="362" y="2771"/>
                    <a:pt x="360" y="2765"/>
                    <a:pt x="365" y="2764"/>
                  </a:cubicBezTo>
                  <a:cubicBezTo>
                    <a:pt x="370" y="2803"/>
                    <a:pt x="417" y="2770"/>
                    <a:pt x="429" y="2796"/>
                  </a:cubicBezTo>
                  <a:cubicBezTo>
                    <a:pt x="434" y="2791"/>
                    <a:pt x="462" y="2797"/>
                    <a:pt x="465" y="2808"/>
                  </a:cubicBezTo>
                  <a:cubicBezTo>
                    <a:pt x="504" y="2806"/>
                    <a:pt x="519" y="2801"/>
                    <a:pt x="549" y="2824"/>
                  </a:cubicBezTo>
                  <a:cubicBezTo>
                    <a:pt x="552" y="2814"/>
                    <a:pt x="565" y="2814"/>
                    <a:pt x="573" y="2808"/>
                  </a:cubicBezTo>
                  <a:cubicBezTo>
                    <a:pt x="586" y="2818"/>
                    <a:pt x="594" y="2811"/>
                    <a:pt x="593" y="2824"/>
                  </a:cubicBezTo>
                  <a:cubicBezTo>
                    <a:pt x="601" y="2824"/>
                    <a:pt x="635" y="2832"/>
                    <a:pt x="641" y="2848"/>
                  </a:cubicBezTo>
                  <a:cubicBezTo>
                    <a:pt x="673" y="2847"/>
                    <a:pt x="687" y="2855"/>
                    <a:pt x="713" y="2852"/>
                  </a:cubicBezTo>
                  <a:cubicBezTo>
                    <a:pt x="718" y="2881"/>
                    <a:pt x="738" y="2849"/>
                    <a:pt x="745" y="2872"/>
                  </a:cubicBezTo>
                  <a:cubicBezTo>
                    <a:pt x="772" y="2865"/>
                    <a:pt x="776" y="2837"/>
                    <a:pt x="793" y="2820"/>
                  </a:cubicBezTo>
                  <a:cubicBezTo>
                    <a:pt x="791" y="2794"/>
                    <a:pt x="790" y="2773"/>
                    <a:pt x="793" y="2748"/>
                  </a:cubicBezTo>
                  <a:cubicBezTo>
                    <a:pt x="794" y="2743"/>
                    <a:pt x="801" y="2742"/>
                    <a:pt x="801" y="2740"/>
                  </a:cubicBezTo>
                  <a:cubicBezTo>
                    <a:pt x="802" y="2734"/>
                    <a:pt x="797" y="2727"/>
                    <a:pt x="797" y="2720"/>
                  </a:cubicBezTo>
                  <a:cubicBezTo>
                    <a:pt x="798" y="2687"/>
                    <a:pt x="844" y="2671"/>
                    <a:pt x="817" y="2652"/>
                  </a:cubicBezTo>
                  <a:cubicBezTo>
                    <a:pt x="835" y="2649"/>
                    <a:pt x="831" y="2623"/>
                    <a:pt x="845" y="2616"/>
                  </a:cubicBezTo>
                  <a:cubicBezTo>
                    <a:pt x="825" y="2602"/>
                    <a:pt x="856" y="2575"/>
                    <a:pt x="841" y="2560"/>
                  </a:cubicBezTo>
                  <a:cubicBezTo>
                    <a:pt x="847" y="2566"/>
                    <a:pt x="854" y="2563"/>
                    <a:pt x="853" y="2552"/>
                  </a:cubicBezTo>
                  <a:cubicBezTo>
                    <a:pt x="842" y="2553"/>
                    <a:pt x="847" y="2540"/>
                    <a:pt x="853" y="2528"/>
                  </a:cubicBezTo>
                  <a:cubicBezTo>
                    <a:pt x="843" y="2529"/>
                    <a:pt x="833" y="2529"/>
                    <a:pt x="837" y="2516"/>
                  </a:cubicBezTo>
                  <a:cubicBezTo>
                    <a:pt x="823" y="2520"/>
                    <a:pt x="811" y="2531"/>
                    <a:pt x="797" y="2524"/>
                  </a:cubicBezTo>
                  <a:cubicBezTo>
                    <a:pt x="781" y="2559"/>
                    <a:pt x="747" y="2539"/>
                    <a:pt x="717" y="2544"/>
                  </a:cubicBezTo>
                  <a:cubicBezTo>
                    <a:pt x="712" y="2545"/>
                    <a:pt x="714" y="2552"/>
                    <a:pt x="705" y="2556"/>
                  </a:cubicBezTo>
                  <a:cubicBezTo>
                    <a:pt x="688" y="2564"/>
                    <a:pt x="664" y="2562"/>
                    <a:pt x="629" y="2556"/>
                  </a:cubicBezTo>
                  <a:cubicBezTo>
                    <a:pt x="628" y="2559"/>
                    <a:pt x="629" y="2564"/>
                    <a:pt x="625" y="2564"/>
                  </a:cubicBezTo>
                  <a:cubicBezTo>
                    <a:pt x="609" y="2537"/>
                    <a:pt x="572" y="2565"/>
                    <a:pt x="553" y="2532"/>
                  </a:cubicBezTo>
                  <a:cubicBezTo>
                    <a:pt x="519" y="2537"/>
                    <a:pt x="512" y="2493"/>
                    <a:pt x="477" y="2488"/>
                  </a:cubicBezTo>
                  <a:cubicBezTo>
                    <a:pt x="471" y="2469"/>
                    <a:pt x="454" y="2460"/>
                    <a:pt x="453" y="2436"/>
                  </a:cubicBezTo>
                  <a:cubicBezTo>
                    <a:pt x="440" y="2441"/>
                    <a:pt x="443" y="2430"/>
                    <a:pt x="437" y="2428"/>
                  </a:cubicBezTo>
                  <a:cubicBezTo>
                    <a:pt x="418" y="2441"/>
                    <a:pt x="388" y="2429"/>
                    <a:pt x="389" y="2412"/>
                  </a:cubicBezTo>
                  <a:cubicBezTo>
                    <a:pt x="373" y="2427"/>
                    <a:pt x="339" y="2408"/>
                    <a:pt x="325" y="2412"/>
                  </a:cubicBezTo>
                  <a:close/>
                  <a:moveTo>
                    <a:pt x="929" y="2604"/>
                  </a:moveTo>
                  <a:cubicBezTo>
                    <a:pt x="929" y="2597"/>
                    <a:pt x="926" y="2594"/>
                    <a:pt x="921" y="2592"/>
                  </a:cubicBezTo>
                  <a:cubicBezTo>
                    <a:pt x="921" y="2599"/>
                    <a:pt x="924" y="2602"/>
                    <a:pt x="929" y="2604"/>
                  </a:cubicBezTo>
                  <a:close/>
                  <a:moveTo>
                    <a:pt x="917" y="2632"/>
                  </a:moveTo>
                  <a:cubicBezTo>
                    <a:pt x="916" y="2625"/>
                    <a:pt x="921" y="2612"/>
                    <a:pt x="909" y="2616"/>
                  </a:cubicBezTo>
                  <a:cubicBezTo>
                    <a:pt x="908" y="2625"/>
                    <a:pt x="910" y="2631"/>
                    <a:pt x="917" y="2632"/>
                  </a:cubicBezTo>
                  <a:close/>
                  <a:moveTo>
                    <a:pt x="933" y="2648"/>
                  </a:moveTo>
                  <a:cubicBezTo>
                    <a:pt x="942" y="2659"/>
                    <a:pt x="944" y="2637"/>
                    <a:pt x="953" y="2648"/>
                  </a:cubicBezTo>
                  <a:cubicBezTo>
                    <a:pt x="952" y="2635"/>
                    <a:pt x="935" y="2640"/>
                    <a:pt x="933" y="2648"/>
                  </a:cubicBezTo>
                  <a:close/>
                  <a:moveTo>
                    <a:pt x="917" y="2684"/>
                  </a:moveTo>
                  <a:cubicBezTo>
                    <a:pt x="917" y="2682"/>
                    <a:pt x="916" y="2679"/>
                    <a:pt x="913" y="2680"/>
                  </a:cubicBezTo>
                  <a:cubicBezTo>
                    <a:pt x="921" y="2692"/>
                    <a:pt x="921" y="2695"/>
                    <a:pt x="917" y="2712"/>
                  </a:cubicBezTo>
                  <a:cubicBezTo>
                    <a:pt x="925" y="2713"/>
                    <a:pt x="926" y="2707"/>
                    <a:pt x="933" y="2708"/>
                  </a:cubicBezTo>
                  <a:cubicBezTo>
                    <a:pt x="934" y="2711"/>
                    <a:pt x="933" y="2716"/>
                    <a:pt x="937" y="2716"/>
                  </a:cubicBezTo>
                  <a:cubicBezTo>
                    <a:pt x="948" y="2695"/>
                    <a:pt x="924" y="2687"/>
                    <a:pt x="941" y="2672"/>
                  </a:cubicBezTo>
                  <a:cubicBezTo>
                    <a:pt x="927" y="2670"/>
                    <a:pt x="931" y="2686"/>
                    <a:pt x="917" y="2684"/>
                  </a:cubicBezTo>
                  <a:close/>
                  <a:moveTo>
                    <a:pt x="905" y="2716"/>
                  </a:moveTo>
                  <a:cubicBezTo>
                    <a:pt x="902" y="2706"/>
                    <a:pt x="921" y="2698"/>
                    <a:pt x="909" y="2692"/>
                  </a:cubicBezTo>
                  <a:cubicBezTo>
                    <a:pt x="908" y="2698"/>
                    <a:pt x="894" y="2711"/>
                    <a:pt x="905" y="2716"/>
                  </a:cubicBezTo>
                  <a:close/>
                  <a:moveTo>
                    <a:pt x="921" y="2728"/>
                  </a:moveTo>
                  <a:cubicBezTo>
                    <a:pt x="931" y="2749"/>
                    <a:pt x="931" y="2714"/>
                    <a:pt x="921" y="2728"/>
                  </a:cubicBezTo>
                  <a:close/>
                  <a:moveTo>
                    <a:pt x="101" y="2800"/>
                  </a:moveTo>
                  <a:cubicBezTo>
                    <a:pt x="100" y="2824"/>
                    <a:pt x="89" y="2838"/>
                    <a:pt x="101" y="2856"/>
                  </a:cubicBezTo>
                  <a:cubicBezTo>
                    <a:pt x="72" y="2860"/>
                    <a:pt x="106" y="2909"/>
                    <a:pt x="81" y="2912"/>
                  </a:cubicBezTo>
                  <a:cubicBezTo>
                    <a:pt x="79" y="2962"/>
                    <a:pt x="58" y="3014"/>
                    <a:pt x="73" y="3064"/>
                  </a:cubicBezTo>
                  <a:cubicBezTo>
                    <a:pt x="76" y="3075"/>
                    <a:pt x="65" y="3072"/>
                    <a:pt x="65" y="3080"/>
                  </a:cubicBezTo>
                  <a:cubicBezTo>
                    <a:pt x="78" y="3101"/>
                    <a:pt x="95" y="3119"/>
                    <a:pt x="129" y="3136"/>
                  </a:cubicBezTo>
                  <a:cubicBezTo>
                    <a:pt x="134" y="3130"/>
                    <a:pt x="143" y="3128"/>
                    <a:pt x="153" y="3128"/>
                  </a:cubicBezTo>
                  <a:cubicBezTo>
                    <a:pt x="153" y="3134"/>
                    <a:pt x="155" y="3137"/>
                    <a:pt x="157" y="3140"/>
                  </a:cubicBezTo>
                  <a:cubicBezTo>
                    <a:pt x="177" y="3133"/>
                    <a:pt x="192" y="3144"/>
                    <a:pt x="209" y="3132"/>
                  </a:cubicBezTo>
                  <a:cubicBezTo>
                    <a:pt x="209" y="3137"/>
                    <a:pt x="209" y="3143"/>
                    <a:pt x="209" y="3148"/>
                  </a:cubicBezTo>
                  <a:cubicBezTo>
                    <a:pt x="228" y="3152"/>
                    <a:pt x="203" y="3138"/>
                    <a:pt x="217" y="3136"/>
                  </a:cubicBezTo>
                  <a:cubicBezTo>
                    <a:pt x="229" y="3140"/>
                    <a:pt x="249" y="3152"/>
                    <a:pt x="261" y="3144"/>
                  </a:cubicBezTo>
                  <a:cubicBezTo>
                    <a:pt x="263" y="3153"/>
                    <a:pt x="266" y="3163"/>
                    <a:pt x="277" y="3164"/>
                  </a:cubicBezTo>
                  <a:cubicBezTo>
                    <a:pt x="288" y="3165"/>
                    <a:pt x="280" y="3148"/>
                    <a:pt x="293" y="3152"/>
                  </a:cubicBezTo>
                  <a:cubicBezTo>
                    <a:pt x="296" y="3172"/>
                    <a:pt x="324" y="3164"/>
                    <a:pt x="329" y="3156"/>
                  </a:cubicBezTo>
                  <a:cubicBezTo>
                    <a:pt x="328" y="3170"/>
                    <a:pt x="350" y="3171"/>
                    <a:pt x="357" y="3164"/>
                  </a:cubicBezTo>
                  <a:cubicBezTo>
                    <a:pt x="355" y="3201"/>
                    <a:pt x="414" y="3163"/>
                    <a:pt x="433" y="3192"/>
                  </a:cubicBezTo>
                  <a:cubicBezTo>
                    <a:pt x="458" y="3190"/>
                    <a:pt x="485" y="3182"/>
                    <a:pt x="501" y="3204"/>
                  </a:cubicBezTo>
                  <a:cubicBezTo>
                    <a:pt x="512" y="3182"/>
                    <a:pt x="520" y="3207"/>
                    <a:pt x="537" y="3196"/>
                  </a:cubicBezTo>
                  <a:cubicBezTo>
                    <a:pt x="541" y="3204"/>
                    <a:pt x="552" y="3226"/>
                    <a:pt x="561" y="3216"/>
                  </a:cubicBezTo>
                  <a:cubicBezTo>
                    <a:pt x="556" y="3216"/>
                    <a:pt x="552" y="3215"/>
                    <a:pt x="553" y="3208"/>
                  </a:cubicBezTo>
                  <a:cubicBezTo>
                    <a:pt x="578" y="3218"/>
                    <a:pt x="582" y="3203"/>
                    <a:pt x="601" y="3224"/>
                  </a:cubicBezTo>
                  <a:cubicBezTo>
                    <a:pt x="608" y="3205"/>
                    <a:pt x="631" y="3225"/>
                    <a:pt x="641" y="3208"/>
                  </a:cubicBezTo>
                  <a:cubicBezTo>
                    <a:pt x="647" y="3220"/>
                    <a:pt x="699" y="3211"/>
                    <a:pt x="705" y="3204"/>
                  </a:cubicBezTo>
                  <a:cubicBezTo>
                    <a:pt x="717" y="3191"/>
                    <a:pt x="705" y="3174"/>
                    <a:pt x="705" y="3168"/>
                  </a:cubicBezTo>
                  <a:cubicBezTo>
                    <a:pt x="705" y="3168"/>
                    <a:pt x="712" y="3161"/>
                    <a:pt x="713" y="3156"/>
                  </a:cubicBezTo>
                  <a:cubicBezTo>
                    <a:pt x="716" y="3141"/>
                    <a:pt x="715" y="3122"/>
                    <a:pt x="717" y="3108"/>
                  </a:cubicBezTo>
                  <a:cubicBezTo>
                    <a:pt x="719" y="3093"/>
                    <a:pt x="729" y="3085"/>
                    <a:pt x="733" y="3072"/>
                  </a:cubicBezTo>
                  <a:cubicBezTo>
                    <a:pt x="735" y="3067"/>
                    <a:pt x="728" y="3062"/>
                    <a:pt x="729" y="3060"/>
                  </a:cubicBezTo>
                  <a:cubicBezTo>
                    <a:pt x="733" y="3050"/>
                    <a:pt x="746" y="3045"/>
                    <a:pt x="745" y="3036"/>
                  </a:cubicBezTo>
                  <a:cubicBezTo>
                    <a:pt x="737" y="3035"/>
                    <a:pt x="747" y="3029"/>
                    <a:pt x="741" y="3028"/>
                  </a:cubicBezTo>
                  <a:cubicBezTo>
                    <a:pt x="741" y="3030"/>
                    <a:pt x="738" y="3033"/>
                    <a:pt x="737" y="3028"/>
                  </a:cubicBezTo>
                  <a:cubicBezTo>
                    <a:pt x="750" y="3004"/>
                    <a:pt x="737" y="2977"/>
                    <a:pt x="753" y="2948"/>
                  </a:cubicBezTo>
                  <a:cubicBezTo>
                    <a:pt x="739" y="2945"/>
                    <a:pt x="736" y="2952"/>
                    <a:pt x="729" y="2956"/>
                  </a:cubicBezTo>
                  <a:cubicBezTo>
                    <a:pt x="729" y="2951"/>
                    <a:pt x="734" y="2950"/>
                    <a:pt x="733" y="2944"/>
                  </a:cubicBezTo>
                  <a:cubicBezTo>
                    <a:pt x="718" y="2940"/>
                    <a:pt x="704" y="2928"/>
                    <a:pt x="689" y="2936"/>
                  </a:cubicBezTo>
                  <a:cubicBezTo>
                    <a:pt x="683" y="2914"/>
                    <a:pt x="643" y="2926"/>
                    <a:pt x="637" y="2904"/>
                  </a:cubicBezTo>
                  <a:cubicBezTo>
                    <a:pt x="615" y="2914"/>
                    <a:pt x="596" y="2903"/>
                    <a:pt x="581" y="2920"/>
                  </a:cubicBezTo>
                  <a:cubicBezTo>
                    <a:pt x="586" y="2921"/>
                    <a:pt x="585" y="2926"/>
                    <a:pt x="585" y="2932"/>
                  </a:cubicBezTo>
                  <a:cubicBezTo>
                    <a:pt x="567" y="2932"/>
                    <a:pt x="574" y="2956"/>
                    <a:pt x="569" y="2968"/>
                  </a:cubicBezTo>
                  <a:cubicBezTo>
                    <a:pt x="567" y="2972"/>
                    <a:pt x="552" y="2980"/>
                    <a:pt x="549" y="2988"/>
                  </a:cubicBezTo>
                  <a:cubicBezTo>
                    <a:pt x="547" y="2992"/>
                    <a:pt x="551" y="3001"/>
                    <a:pt x="549" y="3004"/>
                  </a:cubicBezTo>
                  <a:cubicBezTo>
                    <a:pt x="534" y="3025"/>
                    <a:pt x="497" y="3042"/>
                    <a:pt x="477" y="3040"/>
                  </a:cubicBezTo>
                  <a:cubicBezTo>
                    <a:pt x="470" y="3039"/>
                    <a:pt x="467" y="3032"/>
                    <a:pt x="461" y="3032"/>
                  </a:cubicBezTo>
                  <a:cubicBezTo>
                    <a:pt x="446" y="3031"/>
                    <a:pt x="458" y="3043"/>
                    <a:pt x="445" y="3032"/>
                  </a:cubicBezTo>
                  <a:cubicBezTo>
                    <a:pt x="436" y="3024"/>
                    <a:pt x="429" y="3031"/>
                    <a:pt x="417" y="3032"/>
                  </a:cubicBezTo>
                  <a:cubicBezTo>
                    <a:pt x="411" y="3012"/>
                    <a:pt x="375" y="3025"/>
                    <a:pt x="365" y="3000"/>
                  </a:cubicBezTo>
                  <a:cubicBezTo>
                    <a:pt x="347" y="2999"/>
                    <a:pt x="300" y="2998"/>
                    <a:pt x="285" y="2988"/>
                  </a:cubicBezTo>
                  <a:cubicBezTo>
                    <a:pt x="283" y="2987"/>
                    <a:pt x="291" y="2980"/>
                    <a:pt x="289" y="2976"/>
                  </a:cubicBezTo>
                  <a:cubicBezTo>
                    <a:pt x="286" y="2970"/>
                    <a:pt x="260" y="2967"/>
                    <a:pt x="265" y="2960"/>
                  </a:cubicBezTo>
                  <a:cubicBezTo>
                    <a:pt x="276" y="2940"/>
                    <a:pt x="263" y="2938"/>
                    <a:pt x="273" y="2916"/>
                  </a:cubicBezTo>
                  <a:cubicBezTo>
                    <a:pt x="248" y="2881"/>
                    <a:pt x="290" y="2859"/>
                    <a:pt x="277" y="2820"/>
                  </a:cubicBezTo>
                  <a:cubicBezTo>
                    <a:pt x="256" y="2822"/>
                    <a:pt x="251" y="2788"/>
                    <a:pt x="233" y="2800"/>
                  </a:cubicBezTo>
                  <a:cubicBezTo>
                    <a:pt x="238" y="2800"/>
                    <a:pt x="242" y="2801"/>
                    <a:pt x="241" y="2808"/>
                  </a:cubicBezTo>
                  <a:cubicBezTo>
                    <a:pt x="227" y="2811"/>
                    <a:pt x="223" y="2804"/>
                    <a:pt x="221" y="2796"/>
                  </a:cubicBezTo>
                  <a:cubicBezTo>
                    <a:pt x="190" y="2797"/>
                    <a:pt x="160" y="2791"/>
                    <a:pt x="169" y="2756"/>
                  </a:cubicBezTo>
                  <a:cubicBezTo>
                    <a:pt x="151" y="2764"/>
                    <a:pt x="156" y="2729"/>
                    <a:pt x="145" y="2744"/>
                  </a:cubicBezTo>
                  <a:cubicBezTo>
                    <a:pt x="150" y="2762"/>
                    <a:pt x="117" y="2777"/>
                    <a:pt x="101" y="2788"/>
                  </a:cubicBezTo>
                  <a:cubicBezTo>
                    <a:pt x="105" y="2789"/>
                    <a:pt x="107" y="2792"/>
                    <a:pt x="109" y="2796"/>
                  </a:cubicBezTo>
                  <a:cubicBezTo>
                    <a:pt x="100" y="2789"/>
                    <a:pt x="81" y="2795"/>
                    <a:pt x="93" y="2804"/>
                  </a:cubicBezTo>
                  <a:cubicBezTo>
                    <a:pt x="94" y="2800"/>
                    <a:pt x="100" y="2794"/>
                    <a:pt x="101" y="2800"/>
                  </a:cubicBezTo>
                  <a:close/>
                  <a:moveTo>
                    <a:pt x="909" y="2776"/>
                  </a:moveTo>
                  <a:cubicBezTo>
                    <a:pt x="889" y="2776"/>
                    <a:pt x="888" y="2795"/>
                    <a:pt x="865" y="2792"/>
                  </a:cubicBezTo>
                  <a:cubicBezTo>
                    <a:pt x="861" y="2811"/>
                    <a:pt x="845" y="2826"/>
                    <a:pt x="865" y="2840"/>
                  </a:cubicBezTo>
                  <a:cubicBezTo>
                    <a:pt x="877" y="2833"/>
                    <a:pt x="854" y="2828"/>
                    <a:pt x="865" y="2824"/>
                  </a:cubicBezTo>
                  <a:cubicBezTo>
                    <a:pt x="872" y="2829"/>
                    <a:pt x="881" y="2853"/>
                    <a:pt x="889" y="2844"/>
                  </a:cubicBezTo>
                  <a:cubicBezTo>
                    <a:pt x="870" y="2836"/>
                    <a:pt x="895" y="2823"/>
                    <a:pt x="897" y="2812"/>
                  </a:cubicBezTo>
                  <a:cubicBezTo>
                    <a:pt x="911" y="2809"/>
                    <a:pt x="914" y="2827"/>
                    <a:pt x="925" y="2820"/>
                  </a:cubicBezTo>
                  <a:cubicBezTo>
                    <a:pt x="922" y="2806"/>
                    <a:pt x="906" y="2805"/>
                    <a:pt x="901" y="2804"/>
                  </a:cubicBezTo>
                  <a:cubicBezTo>
                    <a:pt x="906" y="2797"/>
                    <a:pt x="912" y="2791"/>
                    <a:pt x="909" y="2776"/>
                  </a:cubicBezTo>
                  <a:close/>
                  <a:moveTo>
                    <a:pt x="913" y="2788"/>
                  </a:moveTo>
                  <a:cubicBezTo>
                    <a:pt x="925" y="2794"/>
                    <a:pt x="925" y="2770"/>
                    <a:pt x="913" y="2776"/>
                  </a:cubicBezTo>
                  <a:cubicBezTo>
                    <a:pt x="913" y="2780"/>
                    <a:pt x="913" y="2784"/>
                    <a:pt x="913" y="2788"/>
                  </a:cubicBezTo>
                  <a:close/>
                  <a:moveTo>
                    <a:pt x="933" y="2800"/>
                  </a:moveTo>
                  <a:cubicBezTo>
                    <a:pt x="927" y="2800"/>
                    <a:pt x="930" y="2790"/>
                    <a:pt x="921" y="2792"/>
                  </a:cubicBezTo>
                  <a:cubicBezTo>
                    <a:pt x="915" y="2803"/>
                    <a:pt x="931" y="2810"/>
                    <a:pt x="933" y="2800"/>
                  </a:cubicBezTo>
                  <a:close/>
                  <a:moveTo>
                    <a:pt x="421" y="2960"/>
                  </a:moveTo>
                  <a:cubicBezTo>
                    <a:pt x="425" y="2964"/>
                    <a:pt x="422" y="2975"/>
                    <a:pt x="433" y="2972"/>
                  </a:cubicBezTo>
                  <a:cubicBezTo>
                    <a:pt x="474" y="2975"/>
                    <a:pt x="529" y="2956"/>
                    <a:pt x="529" y="2888"/>
                  </a:cubicBezTo>
                  <a:cubicBezTo>
                    <a:pt x="496" y="2842"/>
                    <a:pt x="428" y="2866"/>
                    <a:pt x="389" y="2828"/>
                  </a:cubicBezTo>
                  <a:cubicBezTo>
                    <a:pt x="341" y="2821"/>
                    <a:pt x="330" y="2869"/>
                    <a:pt x="321" y="2912"/>
                  </a:cubicBezTo>
                  <a:cubicBezTo>
                    <a:pt x="331" y="2918"/>
                    <a:pt x="334" y="2931"/>
                    <a:pt x="341" y="2940"/>
                  </a:cubicBezTo>
                  <a:cubicBezTo>
                    <a:pt x="382" y="2933"/>
                    <a:pt x="384" y="2964"/>
                    <a:pt x="421" y="2960"/>
                  </a:cubicBezTo>
                  <a:close/>
                  <a:moveTo>
                    <a:pt x="877" y="2860"/>
                  </a:moveTo>
                  <a:cubicBezTo>
                    <a:pt x="881" y="2850"/>
                    <a:pt x="869" y="2837"/>
                    <a:pt x="865" y="2848"/>
                  </a:cubicBezTo>
                  <a:cubicBezTo>
                    <a:pt x="875" y="2846"/>
                    <a:pt x="863" y="2866"/>
                    <a:pt x="877" y="2860"/>
                  </a:cubicBezTo>
                  <a:close/>
                  <a:moveTo>
                    <a:pt x="889" y="2864"/>
                  </a:moveTo>
                  <a:cubicBezTo>
                    <a:pt x="887" y="2854"/>
                    <a:pt x="907" y="2866"/>
                    <a:pt x="901" y="2852"/>
                  </a:cubicBezTo>
                  <a:cubicBezTo>
                    <a:pt x="895" y="2853"/>
                    <a:pt x="886" y="2851"/>
                    <a:pt x="885" y="2856"/>
                  </a:cubicBezTo>
                  <a:cubicBezTo>
                    <a:pt x="893" y="2857"/>
                    <a:pt x="883" y="2863"/>
                    <a:pt x="889" y="2864"/>
                  </a:cubicBezTo>
                  <a:close/>
                  <a:moveTo>
                    <a:pt x="893" y="2880"/>
                  </a:moveTo>
                  <a:cubicBezTo>
                    <a:pt x="898" y="2880"/>
                    <a:pt x="904" y="2880"/>
                    <a:pt x="909" y="2880"/>
                  </a:cubicBezTo>
                  <a:cubicBezTo>
                    <a:pt x="906" y="2869"/>
                    <a:pt x="915" y="2870"/>
                    <a:pt x="913" y="2860"/>
                  </a:cubicBezTo>
                  <a:cubicBezTo>
                    <a:pt x="900" y="2861"/>
                    <a:pt x="894" y="2867"/>
                    <a:pt x="893" y="2880"/>
                  </a:cubicBezTo>
                  <a:close/>
                  <a:moveTo>
                    <a:pt x="849" y="2940"/>
                  </a:moveTo>
                  <a:cubicBezTo>
                    <a:pt x="850" y="2935"/>
                    <a:pt x="848" y="2929"/>
                    <a:pt x="853" y="2928"/>
                  </a:cubicBezTo>
                  <a:cubicBezTo>
                    <a:pt x="861" y="2937"/>
                    <a:pt x="861" y="2935"/>
                    <a:pt x="877" y="2940"/>
                  </a:cubicBezTo>
                  <a:cubicBezTo>
                    <a:pt x="878" y="2935"/>
                    <a:pt x="876" y="2929"/>
                    <a:pt x="881" y="2928"/>
                  </a:cubicBezTo>
                  <a:cubicBezTo>
                    <a:pt x="881" y="2930"/>
                    <a:pt x="884" y="2933"/>
                    <a:pt x="885" y="2928"/>
                  </a:cubicBezTo>
                  <a:cubicBezTo>
                    <a:pt x="872" y="2912"/>
                    <a:pt x="857" y="2920"/>
                    <a:pt x="853" y="2900"/>
                  </a:cubicBezTo>
                  <a:cubicBezTo>
                    <a:pt x="850" y="2909"/>
                    <a:pt x="852" y="2922"/>
                    <a:pt x="837" y="2928"/>
                  </a:cubicBezTo>
                  <a:cubicBezTo>
                    <a:pt x="837" y="2922"/>
                    <a:pt x="825" y="2925"/>
                    <a:pt x="833" y="2928"/>
                  </a:cubicBezTo>
                  <a:cubicBezTo>
                    <a:pt x="844" y="2927"/>
                    <a:pt x="836" y="2944"/>
                    <a:pt x="849" y="2940"/>
                  </a:cubicBezTo>
                  <a:close/>
                  <a:moveTo>
                    <a:pt x="897" y="2924"/>
                  </a:moveTo>
                  <a:cubicBezTo>
                    <a:pt x="893" y="2924"/>
                    <a:pt x="894" y="2929"/>
                    <a:pt x="901" y="2928"/>
                  </a:cubicBezTo>
                  <a:cubicBezTo>
                    <a:pt x="897" y="2921"/>
                    <a:pt x="900" y="2908"/>
                    <a:pt x="893" y="2904"/>
                  </a:cubicBezTo>
                  <a:cubicBezTo>
                    <a:pt x="896" y="2915"/>
                    <a:pt x="874" y="2901"/>
                    <a:pt x="877" y="2912"/>
                  </a:cubicBezTo>
                  <a:cubicBezTo>
                    <a:pt x="883" y="2917"/>
                    <a:pt x="893" y="2917"/>
                    <a:pt x="897" y="2924"/>
                  </a:cubicBezTo>
                  <a:close/>
                  <a:moveTo>
                    <a:pt x="893" y="2972"/>
                  </a:moveTo>
                  <a:cubicBezTo>
                    <a:pt x="898" y="2973"/>
                    <a:pt x="902" y="2953"/>
                    <a:pt x="893" y="2968"/>
                  </a:cubicBezTo>
                  <a:cubicBezTo>
                    <a:pt x="893" y="2969"/>
                    <a:pt x="887" y="2971"/>
                    <a:pt x="893" y="2972"/>
                  </a:cubicBezTo>
                  <a:close/>
                  <a:moveTo>
                    <a:pt x="869" y="2976"/>
                  </a:moveTo>
                  <a:cubicBezTo>
                    <a:pt x="870" y="2993"/>
                    <a:pt x="848" y="2977"/>
                    <a:pt x="845" y="2972"/>
                  </a:cubicBezTo>
                  <a:cubicBezTo>
                    <a:pt x="845" y="2986"/>
                    <a:pt x="850" y="2994"/>
                    <a:pt x="857" y="3000"/>
                  </a:cubicBezTo>
                  <a:cubicBezTo>
                    <a:pt x="851" y="3001"/>
                    <a:pt x="842" y="2999"/>
                    <a:pt x="841" y="3004"/>
                  </a:cubicBezTo>
                  <a:cubicBezTo>
                    <a:pt x="846" y="3006"/>
                    <a:pt x="849" y="3009"/>
                    <a:pt x="849" y="3016"/>
                  </a:cubicBezTo>
                  <a:cubicBezTo>
                    <a:pt x="844" y="3018"/>
                    <a:pt x="844" y="3035"/>
                    <a:pt x="849" y="3024"/>
                  </a:cubicBezTo>
                  <a:cubicBezTo>
                    <a:pt x="857" y="3017"/>
                    <a:pt x="852" y="3012"/>
                    <a:pt x="857" y="3008"/>
                  </a:cubicBezTo>
                  <a:cubicBezTo>
                    <a:pt x="867" y="3023"/>
                    <a:pt x="878" y="3015"/>
                    <a:pt x="885" y="3020"/>
                  </a:cubicBezTo>
                  <a:cubicBezTo>
                    <a:pt x="867" y="3021"/>
                    <a:pt x="885" y="3048"/>
                    <a:pt x="865" y="3036"/>
                  </a:cubicBezTo>
                  <a:cubicBezTo>
                    <a:pt x="870" y="3053"/>
                    <a:pt x="857" y="3052"/>
                    <a:pt x="857" y="3064"/>
                  </a:cubicBezTo>
                  <a:cubicBezTo>
                    <a:pt x="877" y="3062"/>
                    <a:pt x="876" y="3041"/>
                    <a:pt x="897" y="3040"/>
                  </a:cubicBezTo>
                  <a:cubicBezTo>
                    <a:pt x="892" y="3023"/>
                    <a:pt x="893" y="3016"/>
                    <a:pt x="909" y="3012"/>
                  </a:cubicBezTo>
                  <a:cubicBezTo>
                    <a:pt x="909" y="3007"/>
                    <a:pt x="909" y="3001"/>
                    <a:pt x="909" y="2996"/>
                  </a:cubicBezTo>
                  <a:cubicBezTo>
                    <a:pt x="897" y="2986"/>
                    <a:pt x="878" y="2995"/>
                    <a:pt x="873" y="3004"/>
                  </a:cubicBezTo>
                  <a:cubicBezTo>
                    <a:pt x="861" y="2997"/>
                    <a:pt x="879" y="2979"/>
                    <a:pt x="869" y="2976"/>
                  </a:cubicBezTo>
                  <a:close/>
                  <a:moveTo>
                    <a:pt x="833" y="3044"/>
                  </a:moveTo>
                  <a:cubicBezTo>
                    <a:pt x="822" y="3044"/>
                    <a:pt x="825" y="3051"/>
                    <a:pt x="817" y="3044"/>
                  </a:cubicBezTo>
                  <a:cubicBezTo>
                    <a:pt x="823" y="3054"/>
                    <a:pt x="817" y="3076"/>
                    <a:pt x="829" y="3080"/>
                  </a:cubicBezTo>
                  <a:cubicBezTo>
                    <a:pt x="817" y="3083"/>
                    <a:pt x="821" y="3083"/>
                    <a:pt x="809" y="3080"/>
                  </a:cubicBezTo>
                  <a:cubicBezTo>
                    <a:pt x="810" y="3086"/>
                    <a:pt x="808" y="3095"/>
                    <a:pt x="813" y="3096"/>
                  </a:cubicBezTo>
                  <a:cubicBezTo>
                    <a:pt x="821" y="3086"/>
                    <a:pt x="813" y="3125"/>
                    <a:pt x="825" y="3124"/>
                  </a:cubicBezTo>
                  <a:cubicBezTo>
                    <a:pt x="825" y="3081"/>
                    <a:pt x="847" y="3107"/>
                    <a:pt x="845" y="3088"/>
                  </a:cubicBezTo>
                  <a:cubicBezTo>
                    <a:pt x="852" y="3088"/>
                    <a:pt x="847" y="3099"/>
                    <a:pt x="853" y="3100"/>
                  </a:cubicBezTo>
                  <a:cubicBezTo>
                    <a:pt x="862" y="3090"/>
                    <a:pt x="861" y="3082"/>
                    <a:pt x="857" y="3072"/>
                  </a:cubicBezTo>
                  <a:cubicBezTo>
                    <a:pt x="847" y="3070"/>
                    <a:pt x="841" y="3093"/>
                    <a:pt x="833" y="3080"/>
                  </a:cubicBezTo>
                  <a:cubicBezTo>
                    <a:pt x="833" y="3072"/>
                    <a:pt x="844" y="3075"/>
                    <a:pt x="841" y="3064"/>
                  </a:cubicBezTo>
                  <a:cubicBezTo>
                    <a:pt x="824" y="3063"/>
                    <a:pt x="831" y="3052"/>
                    <a:pt x="833" y="3044"/>
                  </a:cubicBezTo>
                  <a:close/>
                  <a:moveTo>
                    <a:pt x="849" y="3064"/>
                  </a:moveTo>
                  <a:cubicBezTo>
                    <a:pt x="848" y="3050"/>
                    <a:pt x="843" y="3045"/>
                    <a:pt x="849" y="3032"/>
                  </a:cubicBezTo>
                  <a:cubicBezTo>
                    <a:pt x="838" y="3032"/>
                    <a:pt x="841" y="3025"/>
                    <a:pt x="833" y="3032"/>
                  </a:cubicBezTo>
                  <a:cubicBezTo>
                    <a:pt x="836" y="3044"/>
                    <a:pt x="846" y="3044"/>
                    <a:pt x="833" y="3052"/>
                  </a:cubicBezTo>
                  <a:cubicBezTo>
                    <a:pt x="841" y="3054"/>
                    <a:pt x="836" y="3068"/>
                    <a:pt x="849" y="3064"/>
                  </a:cubicBezTo>
                  <a:close/>
                  <a:moveTo>
                    <a:pt x="865" y="3084"/>
                  </a:moveTo>
                  <a:cubicBezTo>
                    <a:pt x="879" y="3086"/>
                    <a:pt x="888" y="3063"/>
                    <a:pt x="873" y="3060"/>
                  </a:cubicBezTo>
                  <a:cubicBezTo>
                    <a:pt x="879" y="3076"/>
                    <a:pt x="864" y="3073"/>
                    <a:pt x="865" y="3084"/>
                  </a:cubicBezTo>
                  <a:close/>
                  <a:moveTo>
                    <a:pt x="861" y="3124"/>
                  </a:moveTo>
                  <a:cubicBezTo>
                    <a:pt x="871" y="3128"/>
                    <a:pt x="874" y="3106"/>
                    <a:pt x="869" y="3108"/>
                  </a:cubicBezTo>
                  <a:cubicBezTo>
                    <a:pt x="867" y="3114"/>
                    <a:pt x="856" y="3111"/>
                    <a:pt x="861" y="3124"/>
                  </a:cubicBezTo>
                  <a:close/>
                  <a:moveTo>
                    <a:pt x="825" y="3148"/>
                  </a:moveTo>
                  <a:cubicBezTo>
                    <a:pt x="824" y="3168"/>
                    <a:pt x="842" y="3168"/>
                    <a:pt x="857" y="3172"/>
                  </a:cubicBezTo>
                  <a:cubicBezTo>
                    <a:pt x="857" y="3157"/>
                    <a:pt x="864" y="3141"/>
                    <a:pt x="853" y="3128"/>
                  </a:cubicBezTo>
                  <a:cubicBezTo>
                    <a:pt x="841" y="3134"/>
                    <a:pt x="859" y="3149"/>
                    <a:pt x="849" y="3152"/>
                  </a:cubicBezTo>
                  <a:cubicBezTo>
                    <a:pt x="846" y="3130"/>
                    <a:pt x="831" y="3160"/>
                    <a:pt x="825" y="3148"/>
                  </a:cubicBezTo>
                  <a:close/>
                  <a:moveTo>
                    <a:pt x="2281" y="3296"/>
                  </a:moveTo>
                  <a:cubicBezTo>
                    <a:pt x="2264" y="3296"/>
                    <a:pt x="2233" y="3292"/>
                    <a:pt x="2213" y="3288"/>
                  </a:cubicBezTo>
                  <a:cubicBezTo>
                    <a:pt x="2209" y="3287"/>
                    <a:pt x="2206" y="3280"/>
                    <a:pt x="2205" y="3280"/>
                  </a:cubicBezTo>
                  <a:cubicBezTo>
                    <a:pt x="2189" y="3279"/>
                    <a:pt x="2170" y="3288"/>
                    <a:pt x="2161" y="3288"/>
                  </a:cubicBezTo>
                  <a:cubicBezTo>
                    <a:pt x="2108" y="3286"/>
                    <a:pt x="2046" y="3308"/>
                    <a:pt x="2021" y="3296"/>
                  </a:cubicBezTo>
                  <a:cubicBezTo>
                    <a:pt x="2019" y="3301"/>
                    <a:pt x="2017" y="3305"/>
                    <a:pt x="2013" y="3308"/>
                  </a:cubicBezTo>
                  <a:cubicBezTo>
                    <a:pt x="1980" y="3305"/>
                    <a:pt x="1942" y="3299"/>
                    <a:pt x="1917" y="3320"/>
                  </a:cubicBezTo>
                  <a:cubicBezTo>
                    <a:pt x="1898" y="3307"/>
                    <a:pt x="1873" y="3329"/>
                    <a:pt x="1853" y="3336"/>
                  </a:cubicBezTo>
                  <a:cubicBezTo>
                    <a:pt x="1855" y="3335"/>
                    <a:pt x="1846" y="3331"/>
                    <a:pt x="1841" y="3332"/>
                  </a:cubicBezTo>
                  <a:cubicBezTo>
                    <a:pt x="1827" y="3335"/>
                    <a:pt x="1817" y="3355"/>
                    <a:pt x="1813" y="3360"/>
                  </a:cubicBezTo>
                  <a:cubicBezTo>
                    <a:pt x="1829" y="3421"/>
                    <a:pt x="1896" y="3432"/>
                    <a:pt x="1949" y="3456"/>
                  </a:cubicBezTo>
                  <a:cubicBezTo>
                    <a:pt x="1953" y="3447"/>
                    <a:pt x="1974" y="3454"/>
                    <a:pt x="1985" y="3452"/>
                  </a:cubicBezTo>
                  <a:cubicBezTo>
                    <a:pt x="1981" y="3469"/>
                    <a:pt x="2011" y="3452"/>
                    <a:pt x="2009" y="3468"/>
                  </a:cubicBezTo>
                  <a:cubicBezTo>
                    <a:pt x="2053" y="3446"/>
                    <a:pt x="2124" y="3499"/>
                    <a:pt x="2169" y="3476"/>
                  </a:cubicBezTo>
                  <a:cubicBezTo>
                    <a:pt x="2233" y="3492"/>
                    <a:pt x="2274" y="3460"/>
                    <a:pt x="2321" y="3464"/>
                  </a:cubicBezTo>
                  <a:cubicBezTo>
                    <a:pt x="2327" y="3464"/>
                    <a:pt x="2324" y="3454"/>
                    <a:pt x="2333" y="3456"/>
                  </a:cubicBezTo>
                  <a:cubicBezTo>
                    <a:pt x="2336" y="3470"/>
                    <a:pt x="2369" y="3458"/>
                    <a:pt x="2381" y="3448"/>
                  </a:cubicBezTo>
                  <a:cubicBezTo>
                    <a:pt x="2404" y="3449"/>
                    <a:pt x="2423" y="3436"/>
                    <a:pt x="2425" y="3428"/>
                  </a:cubicBezTo>
                  <a:cubicBezTo>
                    <a:pt x="2453" y="3433"/>
                    <a:pt x="2483" y="3406"/>
                    <a:pt x="2473" y="3360"/>
                  </a:cubicBezTo>
                  <a:cubicBezTo>
                    <a:pt x="2464" y="3350"/>
                    <a:pt x="2450" y="3346"/>
                    <a:pt x="2445" y="3332"/>
                  </a:cubicBezTo>
                  <a:cubicBezTo>
                    <a:pt x="2398" y="3330"/>
                    <a:pt x="2358" y="3309"/>
                    <a:pt x="2297" y="3300"/>
                  </a:cubicBezTo>
                  <a:cubicBezTo>
                    <a:pt x="2297" y="3293"/>
                    <a:pt x="2294" y="3290"/>
                    <a:pt x="2289" y="3288"/>
                  </a:cubicBezTo>
                  <a:cubicBezTo>
                    <a:pt x="2289" y="3294"/>
                    <a:pt x="2288" y="3296"/>
                    <a:pt x="2281" y="3296"/>
                  </a:cubicBezTo>
                  <a:close/>
                  <a:moveTo>
                    <a:pt x="1141" y="3316"/>
                  </a:moveTo>
                  <a:cubicBezTo>
                    <a:pt x="1094" y="3334"/>
                    <a:pt x="1052" y="3340"/>
                    <a:pt x="989" y="3336"/>
                  </a:cubicBezTo>
                  <a:cubicBezTo>
                    <a:pt x="969" y="3353"/>
                    <a:pt x="931" y="3353"/>
                    <a:pt x="901" y="3360"/>
                  </a:cubicBezTo>
                  <a:cubicBezTo>
                    <a:pt x="901" y="3367"/>
                    <a:pt x="898" y="3370"/>
                    <a:pt x="893" y="3372"/>
                  </a:cubicBezTo>
                  <a:cubicBezTo>
                    <a:pt x="886" y="3377"/>
                    <a:pt x="874" y="3377"/>
                    <a:pt x="865" y="3384"/>
                  </a:cubicBezTo>
                  <a:cubicBezTo>
                    <a:pt x="853" y="3393"/>
                    <a:pt x="836" y="3424"/>
                    <a:pt x="837" y="3432"/>
                  </a:cubicBezTo>
                  <a:cubicBezTo>
                    <a:pt x="841" y="3461"/>
                    <a:pt x="883" y="3479"/>
                    <a:pt x="913" y="3480"/>
                  </a:cubicBezTo>
                  <a:cubicBezTo>
                    <a:pt x="925" y="3494"/>
                    <a:pt x="940" y="3490"/>
                    <a:pt x="957" y="3492"/>
                  </a:cubicBezTo>
                  <a:cubicBezTo>
                    <a:pt x="992" y="3496"/>
                    <a:pt x="1049" y="3507"/>
                    <a:pt x="1089" y="3504"/>
                  </a:cubicBezTo>
                  <a:cubicBezTo>
                    <a:pt x="1099" y="3503"/>
                    <a:pt x="1107" y="3496"/>
                    <a:pt x="1117" y="3496"/>
                  </a:cubicBezTo>
                  <a:cubicBezTo>
                    <a:pt x="1151" y="3495"/>
                    <a:pt x="1179" y="3509"/>
                    <a:pt x="1205" y="3508"/>
                  </a:cubicBezTo>
                  <a:cubicBezTo>
                    <a:pt x="1228" y="3507"/>
                    <a:pt x="1248" y="3494"/>
                    <a:pt x="1273" y="3492"/>
                  </a:cubicBezTo>
                  <a:cubicBezTo>
                    <a:pt x="1300" y="3512"/>
                    <a:pt x="1323" y="3474"/>
                    <a:pt x="1361" y="3480"/>
                  </a:cubicBezTo>
                  <a:cubicBezTo>
                    <a:pt x="1369" y="3463"/>
                    <a:pt x="1387" y="3456"/>
                    <a:pt x="1409" y="3452"/>
                  </a:cubicBezTo>
                  <a:cubicBezTo>
                    <a:pt x="1424" y="3437"/>
                    <a:pt x="1444" y="3412"/>
                    <a:pt x="1449" y="3376"/>
                  </a:cubicBezTo>
                  <a:cubicBezTo>
                    <a:pt x="1440" y="3375"/>
                    <a:pt x="1441" y="3357"/>
                    <a:pt x="1433" y="3352"/>
                  </a:cubicBezTo>
                  <a:cubicBezTo>
                    <a:pt x="1424" y="3346"/>
                    <a:pt x="1398" y="3350"/>
                    <a:pt x="1393" y="3348"/>
                  </a:cubicBezTo>
                  <a:cubicBezTo>
                    <a:pt x="1381" y="3343"/>
                    <a:pt x="1386" y="3337"/>
                    <a:pt x="1377" y="3336"/>
                  </a:cubicBezTo>
                  <a:cubicBezTo>
                    <a:pt x="1360" y="3334"/>
                    <a:pt x="1342" y="3343"/>
                    <a:pt x="1325" y="3340"/>
                  </a:cubicBezTo>
                  <a:cubicBezTo>
                    <a:pt x="1284" y="3319"/>
                    <a:pt x="1231" y="3334"/>
                    <a:pt x="1185" y="3312"/>
                  </a:cubicBezTo>
                  <a:cubicBezTo>
                    <a:pt x="1182" y="3317"/>
                    <a:pt x="1176" y="3319"/>
                    <a:pt x="1169" y="3320"/>
                  </a:cubicBezTo>
                  <a:cubicBezTo>
                    <a:pt x="1174" y="3315"/>
                    <a:pt x="1171" y="3308"/>
                    <a:pt x="1165" y="3304"/>
                  </a:cubicBezTo>
                  <a:cubicBezTo>
                    <a:pt x="1165" y="3316"/>
                    <a:pt x="1156" y="3319"/>
                    <a:pt x="1149" y="3324"/>
                  </a:cubicBezTo>
                  <a:cubicBezTo>
                    <a:pt x="1147" y="3320"/>
                    <a:pt x="1141" y="3301"/>
                    <a:pt x="1137" y="3312"/>
                  </a:cubicBezTo>
                  <a:cubicBezTo>
                    <a:pt x="1139" y="3312"/>
                    <a:pt x="1142" y="3313"/>
                    <a:pt x="1141" y="33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46"/>
            <p:cNvSpPr>
              <a:spLocks/>
            </p:cNvSpPr>
            <p:nvPr/>
          </p:nvSpPr>
          <p:spPr bwMode="auto">
            <a:xfrm>
              <a:off x="6560945" y="3524441"/>
              <a:ext cx="964933" cy="389966"/>
            </a:xfrm>
            <a:custGeom>
              <a:avLst/>
              <a:gdLst>
                <a:gd name="T0" fmla="*/ 664 w 1382"/>
                <a:gd name="T1" fmla="*/ 270 h 558"/>
                <a:gd name="T2" fmla="*/ 708 w 1382"/>
                <a:gd name="T3" fmla="*/ 278 h 558"/>
                <a:gd name="T4" fmla="*/ 708 w 1382"/>
                <a:gd name="T5" fmla="*/ 286 h 558"/>
                <a:gd name="T6" fmla="*/ 740 w 1382"/>
                <a:gd name="T7" fmla="*/ 298 h 558"/>
                <a:gd name="T8" fmla="*/ 760 w 1382"/>
                <a:gd name="T9" fmla="*/ 294 h 558"/>
                <a:gd name="T10" fmla="*/ 816 w 1382"/>
                <a:gd name="T11" fmla="*/ 326 h 558"/>
                <a:gd name="T12" fmla="*/ 916 w 1382"/>
                <a:gd name="T13" fmla="*/ 350 h 558"/>
                <a:gd name="T14" fmla="*/ 956 w 1382"/>
                <a:gd name="T15" fmla="*/ 362 h 558"/>
                <a:gd name="T16" fmla="*/ 964 w 1382"/>
                <a:gd name="T17" fmla="*/ 378 h 558"/>
                <a:gd name="T18" fmla="*/ 1064 w 1382"/>
                <a:gd name="T19" fmla="*/ 422 h 558"/>
                <a:gd name="T20" fmla="*/ 1144 w 1382"/>
                <a:gd name="T21" fmla="*/ 434 h 558"/>
                <a:gd name="T22" fmla="*/ 1192 w 1382"/>
                <a:gd name="T23" fmla="*/ 450 h 558"/>
                <a:gd name="T24" fmla="*/ 1268 w 1382"/>
                <a:gd name="T25" fmla="*/ 498 h 558"/>
                <a:gd name="T26" fmla="*/ 1292 w 1382"/>
                <a:gd name="T27" fmla="*/ 494 h 558"/>
                <a:gd name="T28" fmla="*/ 1292 w 1382"/>
                <a:gd name="T29" fmla="*/ 510 h 558"/>
                <a:gd name="T30" fmla="*/ 1340 w 1382"/>
                <a:gd name="T31" fmla="*/ 522 h 558"/>
                <a:gd name="T32" fmla="*/ 1364 w 1382"/>
                <a:gd name="T33" fmla="*/ 514 h 558"/>
                <a:gd name="T34" fmla="*/ 1376 w 1382"/>
                <a:gd name="T35" fmla="*/ 558 h 558"/>
                <a:gd name="T36" fmla="*/ 1292 w 1382"/>
                <a:gd name="T37" fmla="*/ 538 h 558"/>
                <a:gd name="T38" fmla="*/ 1284 w 1382"/>
                <a:gd name="T39" fmla="*/ 522 h 558"/>
                <a:gd name="T40" fmla="*/ 1156 w 1382"/>
                <a:gd name="T41" fmla="*/ 478 h 558"/>
                <a:gd name="T42" fmla="*/ 1136 w 1382"/>
                <a:gd name="T43" fmla="*/ 482 h 558"/>
                <a:gd name="T44" fmla="*/ 1032 w 1382"/>
                <a:gd name="T45" fmla="*/ 434 h 558"/>
                <a:gd name="T46" fmla="*/ 996 w 1382"/>
                <a:gd name="T47" fmla="*/ 422 h 558"/>
                <a:gd name="T48" fmla="*/ 976 w 1382"/>
                <a:gd name="T49" fmla="*/ 422 h 558"/>
                <a:gd name="T50" fmla="*/ 924 w 1382"/>
                <a:gd name="T51" fmla="*/ 390 h 558"/>
                <a:gd name="T52" fmla="*/ 880 w 1382"/>
                <a:gd name="T53" fmla="*/ 370 h 558"/>
                <a:gd name="T54" fmla="*/ 840 w 1382"/>
                <a:gd name="T55" fmla="*/ 370 h 558"/>
                <a:gd name="T56" fmla="*/ 776 w 1382"/>
                <a:gd name="T57" fmla="*/ 338 h 558"/>
                <a:gd name="T58" fmla="*/ 604 w 1382"/>
                <a:gd name="T59" fmla="*/ 290 h 558"/>
                <a:gd name="T60" fmla="*/ 584 w 1382"/>
                <a:gd name="T61" fmla="*/ 258 h 558"/>
                <a:gd name="T62" fmla="*/ 552 w 1382"/>
                <a:gd name="T63" fmla="*/ 266 h 558"/>
                <a:gd name="T64" fmla="*/ 556 w 1382"/>
                <a:gd name="T65" fmla="*/ 254 h 558"/>
                <a:gd name="T66" fmla="*/ 492 w 1382"/>
                <a:gd name="T67" fmla="*/ 230 h 558"/>
                <a:gd name="T68" fmla="*/ 448 w 1382"/>
                <a:gd name="T69" fmla="*/ 218 h 558"/>
                <a:gd name="T70" fmla="*/ 360 w 1382"/>
                <a:gd name="T71" fmla="*/ 190 h 558"/>
                <a:gd name="T72" fmla="*/ 288 w 1382"/>
                <a:gd name="T73" fmla="*/ 158 h 558"/>
                <a:gd name="T74" fmla="*/ 276 w 1382"/>
                <a:gd name="T75" fmla="*/ 142 h 558"/>
                <a:gd name="T76" fmla="*/ 240 w 1382"/>
                <a:gd name="T77" fmla="*/ 150 h 558"/>
                <a:gd name="T78" fmla="*/ 224 w 1382"/>
                <a:gd name="T79" fmla="*/ 130 h 558"/>
                <a:gd name="T80" fmla="*/ 176 w 1382"/>
                <a:gd name="T81" fmla="*/ 106 h 558"/>
                <a:gd name="T82" fmla="*/ 64 w 1382"/>
                <a:gd name="T83" fmla="*/ 62 h 558"/>
                <a:gd name="T84" fmla="*/ 20 w 1382"/>
                <a:gd name="T85" fmla="*/ 38 h 558"/>
                <a:gd name="T86" fmla="*/ 12 w 1382"/>
                <a:gd name="T87" fmla="*/ 18 h 558"/>
                <a:gd name="T88" fmla="*/ 0 w 1382"/>
                <a:gd name="T89" fmla="*/ 18 h 558"/>
                <a:gd name="T90" fmla="*/ 16 w 1382"/>
                <a:gd name="T91" fmla="*/ 2 h 558"/>
                <a:gd name="T92" fmla="*/ 48 w 1382"/>
                <a:gd name="T93" fmla="*/ 2 h 558"/>
                <a:gd name="T94" fmla="*/ 56 w 1382"/>
                <a:gd name="T95" fmla="*/ 18 h 558"/>
                <a:gd name="T96" fmla="*/ 192 w 1382"/>
                <a:gd name="T97" fmla="*/ 70 h 558"/>
                <a:gd name="T98" fmla="*/ 212 w 1382"/>
                <a:gd name="T99" fmla="*/ 94 h 558"/>
                <a:gd name="T100" fmla="*/ 276 w 1382"/>
                <a:gd name="T101" fmla="*/ 114 h 558"/>
                <a:gd name="T102" fmla="*/ 316 w 1382"/>
                <a:gd name="T103" fmla="*/ 118 h 558"/>
                <a:gd name="T104" fmla="*/ 328 w 1382"/>
                <a:gd name="T105" fmla="*/ 134 h 558"/>
                <a:gd name="T106" fmla="*/ 344 w 1382"/>
                <a:gd name="T107" fmla="*/ 142 h 558"/>
                <a:gd name="T108" fmla="*/ 456 w 1382"/>
                <a:gd name="T109" fmla="*/ 186 h 558"/>
                <a:gd name="T110" fmla="*/ 492 w 1382"/>
                <a:gd name="T111" fmla="*/ 202 h 558"/>
                <a:gd name="T112" fmla="*/ 556 w 1382"/>
                <a:gd name="T113" fmla="*/ 230 h 558"/>
                <a:gd name="T114" fmla="*/ 584 w 1382"/>
                <a:gd name="T115" fmla="*/ 234 h 558"/>
                <a:gd name="T116" fmla="*/ 644 w 1382"/>
                <a:gd name="T117" fmla="*/ 262 h 558"/>
                <a:gd name="T118" fmla="*/ 664 w 1382"/>
                <a:gd name="T119" fmla="*/ 27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2" h="558">
                  <a:moveTo>
                    <a:pt x="664" y="270"/>
                  </a:moveTo>
                  <a:cubicBezTo>
                    <a:pt x="680" y="276"/>
                    <a:pt x="696" y="274"/>
                    <a:pt x="708" y="278"/>
                  </a:cubicBezTo>
                  <a:cubicBezTo>
                    <a:pt x="709" y="278"/>
                    <a:pt x="707" y="286"/>
                    <a:pt x="708" y="286"/>
                  </a:cubicBezTo>
                  <a:cubicBezTo>
                    <a:pt x="718" y="288"/>
                    <a:pt x="737" y="283"/>
                    <a:pt x="740" y="298"/>
                  </a:cubicBezTo>
                  <a:cubicBezTo>
                    <a:pt x="746" y="296"/>
                    <a:pt x="761" y="303"/>
                    <a:pt x="760" y="294"/>
                  </a:cubicBezTo>
                  <a:cubicBezTo>
                    <a:pt x="768" y="316"/>
                    <a:pt x="799" y="314"/>
                    <a:pt x="816" y="326"/>
                  </a:cubicBezTo>
                  <a:cubicBezTo>
                    <a:pt x="856" y="311"/>
                    <a:pt x="882" y="359"/>
                    <a:pt x="916" y="350"/>
                  </a:cubicBezTo>
                  <a:cubicBezTo>
                    <a:pt x="928" y="355"/>
                    <a:pt x="934" y="366"/>
                    <a:pt x="956" y="362"/>
                  </a:cubicBezTo>
                  <a:cubicBezTo>
                    <a:pt x="958" y="368"/>
                    <a:pt x="962" y="372"/>
                    <a:pt x="964" y="378"/>
                  </a:cubicBezTo>
                  <a:cubicBezTo>
                    <a:pt x="1003" y="384"/>
                    <a:pt x="1038" y="393"/>
                    <a:pt x="1064" y="422"/>
                  </a:cubicBezTo>
                  <a:cubicBezTo>
                    <a:pt x="1097" y="419"/>
                    <a:pt x="1106" y="435"/>
                    <a:pt x="1144" y="434"/>
                  </a:cubicBezTo>
                  <a:cubicBezTo>
                    <a:pt x="1157" y="452"/>
                    <a:pt x="1169" y="452"/>
                    <a:pt x="1192" y="450"/>
                  </a:cubicBezTo>
                  <a:cubicBezTo>
                    <a:pt x="1210" y="473"/>
                    <a:pt x="1255" y="470"/>
                    <a:pt x="1268" y="498"/>
                  </a:cubicBezTo>
                  <a:cubicBezTo>
                    <a:pt x="1276" y="493"/>
                    <a:pt x="1280" y="500"/>
                    <a:pt x="1292" y="494"/>
                  </a:cubicBezTo>
                  <a:cubicBezTo>
                    <a:pt x="1292" y="505"/>
                    <a:pt x="1299" y="502"/>
                    <a:pt x="1292" y="510"/>
                  </a:cubicBezTo>
                  <a:cubicBezTo>
                    <a:pt x="1312" y="510"/>
                    <a:pt x="1335" y="500"/>
                    <a:pt x="1340" y="522"/>
                  </a:cubicBezTo>
                  <a:cubicBezTo>
                    <a:pt x="1352" y="523"/>
                    <a:pt x="1352" y="513"/>
                    <a:pt x="1364" y="514"/>
                  </a:cubicBezTo>
                  <a:cubicBezTo>
                    <a:pt x="1372" y="533"/>
                    <a:pt x="1382" y="532"/>
                    <a:pt x="1376" y="558"/>
                  </a:cubicBezTo>
                  <a:cubicBezTo>
                    <a:pt x="1349" y="537"/>
                    <a:pt x="1326" y="543"/>
                    <a:pt x="1292" y="538"/>
                  </a:cubicBezTo>
                  <a:cubicBezTo>
                    <a:pt x="1290" y="532"/>
                    <a:pt x="1286" y="528"/>
                    <a:pt x="1284" y="522"/>
                  </a:cubicBezTo>
                  <a:cubicBezTo>
                    <a:pt x="1235" y="506"/>
                    <a:pt x="1198" y="502"/>
                    <a:pt x="1156" y="478"/>
                  </a:cubicBezTo>
                  <a:cubicBezTo>
                    <a:pt x="1150" y="480"/>
                    <a:pt x="1135" y="473"/>
                    <a:pt x="1136" y="482"/>
                  </a:cubicBezTo>
                  <a:cubicBezTo>
                    <a:pt x="1113" y="454"/>
                    <a:pt x="1054" y="465"/>
                    <a:pt x="1032" y="434"/>
                  </a:cubicBezTo>
                  <a:cubicBezTo>
                    <a:pt x="1017" y="443"/>
                    <a:pt x="1008" y="426"/>
                    <a:pt x="996" y="422"/>
                  </a:cubicBezTo>
                  <a:cubicBezTo>
                    <a:pt x="990" y="420"/>
                    <a:pt x="982" y="424"/>
                    <a:pt x="976" y="422"/>
                  </a:cubicBezTo>
                  <a:cubicBezTo>
                    <a:pt x="960" y="416"/>
                    <a:pt x="942" y="396"/>
                    <a:pt x="924" y="390"/>
                  </a:cubicBezTo>
                  <a:cubicBezTo>
                    <a:pt x="908" y="385"/>
                    <a:pt x="883" y="396"/>
                    <a:pt x="880" y="370"/>
                  </a:cubicBezTo>
                  <a:cubicBezTo>
                    <a:pt x="867" y="370"/>
                    <a:pt x="853" y="370"/>
                    <a:pt x="840" y="370"/>
                  </a:cubicBezTo>
                  <a:cubicBezTo>
                    <a:pt x="834" y="344"/>
                    <a:pt x="782" y="364"/>
                    <a:pt x="776" y="338"/>
                  </a:cubicBezTo>
                  <a:cubicBezTo>
                    <a:pt x="710" y="337"/>
                    <a:pt x="678" y="294"/>
                    <a:pt x="604" y="290"/>
                  </a:cubicBezTo>
                  <a:cubicBezTo>
                    <a:pt x="595" y="282"/>
                    <a:pt x="587" y="272"/>
                    <a:pt x="584" y="258"/>
                  </a:cubicBezTo>
                  <a:cubicBezTo>
                    <a:pt x="578" y="265"/>
                    <a:pt x="567" y="268"/>
                    <a:pt x="552" y="266"/>
                  </a:cubicBezTo>
                  <a:cubicBezTo>
                    <a:pt x="551" y="260"/>
                    <a:pt x="556" y="259"/>
                    <a:pt x="556" y="254"/>
                  </a:cubicBezTo>
                  <a:cubicBezTo>
                    <a:pt x="519" y="256"/>
                    <a:pt x="509" y="268"/>
                    <a:pt x="492" y="230"/>
                  </a:cubicBezTo>
                  <a:cubicBezTo>
                    <a:pt x="470" y="228"/>
                    <a:pt x="453" y="241"/>
                    <a:pt x="448" y="218"/>
                  </a:cubicBezTo>
                  <a:cubicBezTo>
                    <a:pt x="406" y="222"/>
                    <a:pt x="404" y="185"/>
                    <a:pt x="360" y="190"/>
                  </a:cubicBezTo>
                  <a:cubicBezTo>
                    <a:pt x="341" y="174"/>
                    <a:pt x="319" y="162"/>
                    <a:pt x="288" y="158"/>
                  </a:cubicBezTo>
                  <a:cubicBezTo>
                    <a:pt x="287" y="150"/>
                    <a:pt x="280" y="147"/>
                    <a:pt x="276" y="142"/>
                  </a:cubicBezTo>
                  <a:cubicBezTo>
                    <a:pt x="261" y="142"/>
                    <a:pt x="248" y="144"/>
                    <a:pt x="240" y="150"/>
                  </a:cubicBezTo>
                  <a:cubicBezTo>
                    <a:pt x="231" y="147"/>
                    <a:pt x="228" y="138"/>
                    <a:pt x="224" y="130"/>
                  </a:cubicBezTo>
                  <a:cubicBezTo>
                    <a:pt x="204" y="126"/>
                    <a:pt x="186" y="120"/>
                    <a:pt x="176" y="106"/>
                  </a:cubicBezTo>
                  <a:cubicBezTo>
                    <a:pt x="136" y="97"/>
                    <a:pt x="94" y="68"/>
                    <a:pt x="64" y="62"/>
                  </a:cubicBezTo>
                  <a:cubicBezTo>
                    <a:pt x="52" y="51"/>
                    <a:pt x="45" y="36"/>
                    <a:pt x="20" y="38"/>
                  </a:cubicBezTo>
                  <a:cubicBezTo>
                    <a:pt x="15" y="33"/>
                    <a:pt x="6" y="13"/>
                    <a:pt x="12" y="18"/>
                  </a:cubicBezTo>
                  <a:cubicBezTo>
                    <a:pt x="11" y="17"/>
                    <a:pt x="0" y="18"/>
                    <a:pt x="0" y="18"/>
                  </a:cubicBezTo>
                  <a:cubicBezTo>
                    <a:pt x="0" y="22"/>
                    <a:pt x="13" y="3"/>
                    <a:pt x="16" y="2"/>
                  </a:cubicBezTo>
                  <a:cubicBezTo>
                    <a:pt x="23" y="0"/>
                    <a:pt x="42" y="9"/>
                    <a:pt x="48" y="2"/>
                  </a:cubicBezTo>
                  <a:cubicBezTo>
                    <a:pt x="48" y="10"/>
                    <a:pt x="59" y="7"/>
                    <a:pt x="56" y="18"/>
                  </a:cubicBezTo>
                  <a:cubicBezTo>
                    <a:pt x="108" y="14"/>
                    <a:pt x="137" y="65"/>
                    <a:pt x="192" y="70"/>
                  </a:cubicBezTo>
                  <a:cubicBezTo>
                    <a:pt x="193" y="83"/>
                    <a:pt x="213" y="78"/>
                    <a:pt x="212" y="94"/>
                  </a:cubicBezTo>
                  <a:cubicBezTo>
                    <a:pt x="242" y="84"/>
                    <a:pt x="257" y="107"/>
                    <a:pt x="276" y="114"/>
                  </a:cubicBezTo>
                  <a:cubicBezTo>
                    <a:pt x="288" y="118"/>
                    <a:pt x="305" y="114"/>
                    <a:pt x="316" y="118"/>
                  </a:cubicBezTo>
                  <a:cubicBezTo>
                    <a:pt x="320" y="119"/>
                    <a:pt x="323" y="133"/>
                    <a:pt x="328" y="134"/>
                  </a:cubicBezTo>
                  <a:cubicBezTo>
                    <a:pt x="333" y="135"/>
                    <a:pt x="342" y="125"/>
                    <a:pt x="344" y="142"/>
                  </a:cubicBezTo>
                  <a:cubicBezTo>
                    <a:pt x="391" y="147"/>
                    <a:pt x="425" y="165"/>
                    <a:pt x="456" y="186"/>
                  </a:cubicBezTo>
                  <a:cubicBezTo>
                    <a:pt x="473" y="186"/>
                    <a:pt x="499" y="191"/>
                    <a:pt x="492" y="202"/>
                  </a:cubicBezTo>
                  <a:cubicBezTo>
                    <a:pt x="521" y="199"/>
                    <a:pt x="535" y="220"/>
                    <a:pt x="556" y="230"/>
                  </a:cubicBezTo>
                  <a:cubicBezTo>
                    <a:pt x="564" y="234"/>
                    <a:pt x="576" y="230"/>
                    <a:pt x="584" y="234"/>
                  </a:cubicBezTo>
                  <a:cubicBezTo>
                    <a:pt x="601" y="242"/>
                    <a:pt x="623" y="251"/>
                    <a:pt x="644" y="262"/>
                  </a:cubicBezTo>
                  <a:cubicBezTo>
                    <a:pt x="636" y="258"/>
                    <a:pt x="668" y="247"/>
                    <a:pt x="664" y="2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47"/>
            <p:cNvSpPr>
              <a:spLocks/>
            </p:cNvSpPr>
            <p:nvPr/>
          </p:nvSpPr>
          <p:spPr bwMode="auto">
            <a:xfrm>
              <a:off x="9467720" y="3758686"/>
              <a:ext cx="42590" cy="89173"/>
            </a:xfrm>
            <a:custGeom>
              <a:avLst/>
              <a:gdLst>
                <a:gd name="T0" fmla="*/ 53 w 61"/>
                <a:gd name="T1" fmla="*/ 4 h 129"/>
                <a:gd name="T2" fmla="*/ 45 w 61"/>
                <a:gd name="T3" fmla="*/ 8 h 129"/>
                <a:gd name="T4" fmla="*/ 61 w 61"/>
                <a:gd name="T5" fmla="*/ 12 h 129"/>
                <a:gd name="T6" fmla="*/ 49 w 61"/>
                <a:gd name="T7" fmla="*/ 84 h 129"/>
                <a:gd name="T8" fmla="*/ 21 w 61"/>
                <a:gd name="T9" fmla="*/ 128 h 129"/>
                <a:gd name="T10" fmla="*/ 1 w 61"/>
                <a:gd name="T11" fmla="*/ 124 h 129"/>
                <a:gd name="T12" fmla="*/ 13 w 61"/>
                <a:gd name="T13" fmla="*/ 108 h 129"/>
                <a:gd name="T14" fmla="*/ 41 w 61"/>
                <a:gd name="T15" fmla="*/ 24 h 129"/>
                <a:gd name="T16" fmla="*/ 53 w 61"/>
                <a:gd name="T17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129">
                  <a:moveTo>
                    <a:pt x="53" y="4"/>
                  </a:moveTo>
                  <a:cubicBezTo>
                    <a:pt x="53" y="8"/>
                    <a:pt x="48" y="7"/>
                    <a:pt x="45" y="8"/>
                  </a:cubicBezTo>
                  <a:cubicBezTo>
                    <a:pt x="46" y="13"/>
                    <a:pt x="55" y="11"/>
                    <a:pt x="61" y="12"/>
                  </a:cubicBezTo>
                  <a:cubicBezTo>
                    <a:pt x="54" y="42"/>
                    <a:pt x="49" y="51"/>
                    <a:pt x="49" y="84"/>
                  </a:cubicBezTo>
                  <a:cubicBezTo>
                    <a:pt x="30" y="89"/>
                    <a:pt x="33" y="116"/>
                    <a:pt x="21" y="128"/>
                  </a:cubicBezTo>
                  <a:cubicBezTo>
                    <a:pt x="12" y="129"/>
                    <a:pt x="6" y="127"/>
                    <a:pt x="1" y="124"/>
                  </a:cubicBezTo>
                  <a:cubicBezTo>
                    <a:pt x="0" y="114"/>
                    <a:pt x="2" y="107"/>
                    <a:pt x="13" y="108"/>
                  </a:cubicBezTo>
                  <a:cubicBezTo>
                    <a:pt x="11" y="80"/>
                    <a:pt x="12" y="24"/>
                    <a:pt x="41" y="24"/>
                  </a:cubicBezTo>
                  <a:cubicBezTo>
                    <a:pt x="47" y="24"/>
                    <a:pt x="33" y="0"/>
                    <a:pt x="5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48"/>
            <p:cNvSpPr>
              <a:spLocks/>
            </p:cNvSpPr>
            <p:nvPr/>
          </p:nvSpPr>
          <p:spPr bwMode="auto">
            <a:xfrm>
              <a:off x="9401173" y="3859838"/>
              <a:ext cx="415254" cy="391297"/>
            </a:xfrm>
            <a:custGeom>
              <a:avLst/>
              <a:gdLst>
                <a:gd name="T0" fmla="*/ 245 w 594"/>
                <a:gd name="T1" fmla="*/ 50 h 560"/>
                <a:gd name="T2" fmla="*/ 245 w 594"/>
                <a:gd name="T3" fmla="*/ 54 h 560"/>
                <a:gd name="T4" fmla="*/ 381 w 594"/>
                <a:gd name="T5" fmla="*/ 106 h 560"/>
                <a:gd name="T6" fmla="*/ 497 w 594"/>
                <a:gd name="T7" fmla="*/ 14 h 560"/>
                <a:gd name="T8" fmla="*/ 553 w 594"/>
                <a:gd name="T9" fmla="*/ 46 h 560"/>
                <a:gd name="T10" fmla="*/ 593 w 594"/>
                <a:gd name="T11" fmla="*/ 182 h 560"/>
                <a:gd name="T12" fmla="*/ 505 w 594"/>
                <a:gd name="T13" fmla="*/ 430 h 560"/>
                <a:gd name="T14" fmla="*/ 489 w 594"/>
                <a:gd name="T15" fmla="*/ 466 h 560"/>
                <a:gd name="T16" fmla="*/ 473 w 594"/>
                <a:gd name="T17" fmla="*/ 470 h 560"/>
                <a:gd name="T18" fmla="*/ 321 w 594"/>
                <a:gd name="T19" fmla="*/ 558 h 560"/>
                <a:gd name="T20" fmla="*/ 285 w 594"/>
                <a:gd name="T21" fmla="*/ 546 h 560"/>
                <a:gd name="T22" fmla="*/ 253 w 594"/>
                <a:gd name="T23" fmla="*/ 546 h 560"/>
                <a:gd name="T24" fmla="*/ 173 w 594"/>
                <a:gd name="T25" fmla="*/ 506 h 560"/>
                <a:gd name="T26" fmla="*/ 13 w 594"/>
                <a:gd name="T27" fmla="*/ 354 h 560"/>
                <a:gd name="T28" fmla="*/ 1 w 594"/>
                <a:gd name="T29" fmla="*/ 310 h 560"/>
                <a:gd name="T30" fmla="*/ 21 w 594"/>
                <a:gd name="T31" fmla="*/ 166 h 560"/>
                <a:gd name="T32" fmla="*/ 21 w 594"/>
                <a:gd name="T33" fmla="*/ 146 h 560"/>
                <a:gd name="T34" fmla="*/ 105 w 594"/>
                <a:gd name="T35" fmla="*/ 46 h 560"/>
                <a:gd name="T36" fmla="*/ 153 w 594"/>
                <a:gd name="T37" fmla="*/ 30 h 560"/>
                <a:gd name="T38" fmla="*/ 197 w 594"/>
                <a:gd name="T39" fmla="*/ 42 h 560"/>
                <a:gd name="T40" fmla="*/ 221 w 594"/>
                <a:gd name="T41" fmla="*/ 42 h 560"/>
                <a:gd name="T42" fmla="*/ 245 w 594"/>
                <a:gd name="T43" fmla="*/ 5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4" h="560">
                  <a:moveTo>
                    <a:pt x="245" y="50"/>
                  </a:moveTo>
                  <a:cubicBezTo>
                    <a:pt x="250" y="51"/>
                    <a:pt x="247" y="54"/>
                    <a:pt x="245" y="54"/>
                  </a:cubicBezTo>
                  <a:cubicBezTo>
                    <a:pt x="288" y="71"/>
                    <a:pt x="320" y="105"/>
                    <a:pt x="381" y="106"/>
                  </a:cubicBezTo>
                  <a:cubicBezTo>
                    <a:pt x="424" y="81"/>
                    <a:pt x="428" y="0"/>
                    <a:pt x="497" y="14"/>
                  </a:cubicBezTo>
                  <a:cubicBezTo>
                    <a:pt x="521" y="19"/>
                    <a:pt x="524" y="39"/>
                    <a:pt x="553" y="46"/>
                  </a:cubicBezTo>
                  <a:cubicBezTo>
                    <a:pt x="568" y="86"/>
                    <a:pt x="594" y="126"/>
                    <a:pt x="593" y="182"/>
                  </a:cubicBezTo>
                  <a:cubicBezTo>
                    <a:pt x="591" y="275"/>
                    <a:pt x="563" y="381"/>
                    <a:pt x="505" y="430"/>
                  </a:cubicBezTo>
                  <a:cubicBezTo>
                    <a:pt x="504" y="446"/>
                    <a:pt x="491" y="451"/>
                    <a:pt x="489" y="466"/>
                  </a:cubicBezTo>
                  <a:cubicBezTo>
                    <a:pt x="485" y="469"/>
                    <a:pt x="480" y="470"/>
                    <a:pt x="473" y="470"/>
                  </a:cubicBezTo>
                  <a:cubicBezTo>
                    <a:pt x="449" y="527"/>
                    <a:pt x="384" y="560"/>
                    <a:pt x="321" y="558"/>
                  </a:cubicBezTo>
                  <a:cubicBezTo>
                    <a:pt x="308" y="558"/>
                    <a:pt x="300" y="550"/>
                    <a:pt x="285" y="546"/>
                  </a:cubicBezTo>
                  <a:cubicBezTo>
                    <a:pt x="274" y="544"/>
                    <a:pt x="263" y="548"/>
                    <a:pt x="253" y="546"/>
                  </a:cubicBezTo>
                  <a:cubicBezTo>
                    <a:pt x="224" y="539"/>
                    <a:pt x="190" y="524"/>
                    <a:pt x="173" y="506"/>
                  </a:cubicBezTo>
                  <a:cubicBezTo>
                    <a:pt x="86" y="489"/>
                    <a:pt x="58" y="413"/>
                    <a:pt x="13" y="354"/>
                  </a:cubicBezTo>
                  <a:cubicBezTo>
                    <a:pt x="22" y="340"/>
                    <a:pt x="8" y="321"/>
                    <a:pt x="1" y="310"/>
                  </a:cubicBezTo>
                  <a:cubicBezTo>
                    <a:pt x="0" y="265"/>
                    <a:pt x="9" y="212"/>
                    <a:pt x="21" y="166"/>
                  </a:cubicBezTo>
                  <a:cubicBezTo>
                    <a:pt x="23" y="160"/>
                    <a:pt x="19" y="152"/>
                    <a:pt x="21" y="146"/>
                  </a:cubicBezTo>
                  <a:cubicBezTo>
                    <a:pt x="38" y="99"/>
                    <a:pt x="75" y="78"/>
                    <a:pt x="105" y="46"/>
                  </a:cubicBezTo>
                  <a:cubicBezTo>
                    <a:pt x="125" y="46"/>
                    <a:pt x="143" y="29"/>
                    <a:pt x="153" y="30"/>
                  </a:cubicBezTo>
                  <a:cubicBezTo>
                    <a:pt x="164" y="31"/>
                    <a:pt x="181" y="38"/>
                    <a:pt x="197" y="42"/>
                  </a:cubicBezTo>
                  <a:cubicBezTo>
                    <a:pt x="206" y="44"/>
                    <a:pt x="216" y="40"/>
                    <a:pt x="221" y="42"/>
                  </a:cubicBezTo>
                  <a:cubicBezTo>
                    <a:pt x="235" y="47"/>
                    <a:pt x="237" y="65"/>
                    <a:pt x="245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49"/>
            <p:cNvSpPr>
              <a:spLocks/>
            </p:cNvSpPr>
            <p:nvPr/>
          </p:nvSpPr>
          <p:spPr bwMode="auto">
            <a:xfrm>
              <a:off x="7694907" y="4735597"/>
              <a:ext cx="496441" cy="330073"/>
            </a:xfrm>
            <a:custGeom>
              <a:avLst/>
              <a:gdLst>
                <a:gd name="T0" fmla="*/ 244 w 711"/>
                <a:gd name="T1" fmla="*/ 4 h 473"/>
                <a:gd name="T2" fmla="*/ 292 w 711"/>
                <a:gd name="T3" fmla="*/ 20 h 473"/>
                <a:gd name="T4" fmla="*/ 308 w 711"/>
                <a:gd name="T5" fmla="*/ 28 h 473"/>
                <a:gd name="T6" fmla="*/ 332 w 711"/>
                <a:gd name="T7" fmla="*/ 80 h 473"/>
                <a:gd name="T8" fmla="*/ 408 w 711"/>
                <a:gd name="T9" fmla="*/ 124 h 473"/>
                <a:gd name="T10" fmla="*/ 480 w 711"/>
                <a:gd name="T11" fmla="*/ 156 h 473"/>
                <a:gd name="T12" fmla="*/ 484 w 711"/>
                <a:gd name="T13" fmla="*/ 148 h 473"/>
                <a:gd name="T14" fmla="*/ 560 w 711"/>
                <a:gd name="T15" fmla="*/ 148 h 473"/>
                <a:gd name="T16" fmla="*/ 572 w 711"/>
                <a:gd name="T17" fmla="*/ 136 h 473"/>
                <a:gd name="T18" fmla="*/ 652 w 711"/>
                <a:gd name="T19" fmla="*/ 116 h 473"/>
                <a:gd name="T20" fmla="*/ 692 w 711"/>
                <a:gd name="T21" fmla="*/ 108 h 473"/>
                <a:gd name="T22" fmla="*/ 708 w 711"/>
                <a:gd name="T23" fmla="*/ 120 h 473"/>
                <a:gd name="T24" fmla="*/ 708 w 711"/>
                <a:gd name="T25" fmla="*/ 144 h 473"/>
                <a:gd name="T26" fmla="*/ 696 w 711"/>
                <a:gd name="T27" fmla="*/ 152 h 473"/>
                <a:gd name="T28" fmla="*/ 700 w 711"/>
                <a:gd name="T29" fmla="*/ 208 h 473"/>
                <a:gd name="T30" fmla="*/ 672 w 711"/>
                <a:gd name="T31" fmla="*/ 244 h 473"/>
                <a:gd name="T32" fmla="*/ 652 w 711"/>
                <a:gd name="T33" fmla="*/ 312 h 473"/>
                <a:gd name="T34" fmla="*/ 656 w 711"/>
                <a:gd name="T35" fmla="*/ 332 h 473"/>
                <a:gd name="T36" fmla="*/ 648 w 711"/>
                <a:gd name="T37" fmla="*/ 340 h 473"/>
                <a:gd name="T38" fmla="*/ 648 w 711"/>
                <a:gd name="T39" fmla="*/ 412 h 473"/>
                <a:gd name="T40" fmla="*/ 600 w 711"/>
                <a:gd name="T41" fmla="*/ 464 h 473"/>
                <a:gd name="T42" fmla="*/ 568 w 711"/>
                <a:gd name="T43" fmla="*/ 444 h 473"/>
                <a:gd name="T44" fmla="*/ 496 w 711"/>
                <a:gd name="T45" fmla="*/ 440 h 473"/>
                <a:gd name="T46" fmla="*/ 448 w 711"/>
                <a:gd name="T47" fmla="*/ 416 h 473"/>
                <a:gd name="T48" fmla="*/ 428 w 711"/>
                <a:gd name="T49" fmla="*/ 400 h 473"/>
                <a:gd name="T50" fmla="*/ 404 w 711"/>
                <a:gd name="T51" fmla="*/ 416 h 473"/>
                <a:gd name="T52" fmla="*/ 320 w 711"/>
                <a:gd name="T53" fmla="*/ 400 h 473"/>
                <a:gd name="T54" fmla="*/ 284 w 711"/>
                <a:gd name="T55" fmla="*/ 388 h 473"/>
                <a:gd name="T56" fmla="*/ 220 w 711"/>
                <a:gd name="T57" fmla="*/ 356 h 473"/>
                <a:gd name="T58" fmla="*/ 216 w 711"/>
                <a:gd name="T59" fmla="*/ 368 h 473"/>
                <a:gd name="T60" fmla="*/ 192 w 711"/>
                <a:gd name="T61" fmla="*/ 356 h 473"/>
                <a:gd name="T62" fmla="*/ 144 w 711"/>
                <a:gd name="T63" fmla="*/ 316 h 473"/>
                <a:gd name="T64" fmla="*/ 16 w 711"/>
                <a:gd name="T65" fmla="*/ 320 h 473"/>
                <a:gd name="T66" fmla="*/ 0 w 711"/>
                <a:gd name="T67" fmla="*/ 288 h 473"/>
                <a:gd name="T68" fmla="*/ 148 w 711"/>
                <a:gd name="T69" fmla="*/ 0 h 473"/>
                <a:gd name="T70" fmla="*/ 184 w 711"/>
                <a:gd name="T71" fmla="*/ 8 h 473"/>
                <a:gd name="T72" fmla="*/ 180 w 711"/>
                <a:gd name="T73" fmla="*/ 4 h 473"/>
                <a:gd name="T74" fmla="*/ 244 w 711"/>
                <a:gd name="T75" fmla="*/ 4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1" h="473">
                  <a:moveTo>
                    <a:pt x="244" y="4"/>
                  </a:moveTo>
                  <a:cubicBezTo>
                    <a:pt x="243" y="21"/>
                    <a:pt x="273" y="33"/>
                    <a:pt x="292" y="20"/>
                  </a:cubicBezTo>
                  <a:cubicBezTo>
                    <a:pt x="298" y="22"/>
                    <a:pt x="295" y="33"/>
                    <a:pt x="308" y="28"/>
                  </a:cubicBezTo>
                  <a:cubicBezTo>
                    <a:pt x="309" y="52"/>
                    <a:pt x="326" y="61"/>
                    <a:pt x="332" y="80"/>
                  </a:cubicBezTo>
                  <a:cubicBezTo>
                    <a:pt x="367" y="85"/>
                    <a:pt x="374" y="129"/>
                    <a:pt x="408" y="124"/>
                  </a:cubicBezTo>
                  <a:cubicBezTo>
                    <a:pt x="427" y="157"/>
                    <a:pt x="464" y="129"/>
                    <a:pt x="480" y="156"/>
                  </a:cubicBezTo>
                  <a:cubicBezTo>
                    <a:pt x="484" y="156"/>
                    <a:pt x="483" y="151"/>
                    <a:pt x="484" y="148"/>
                  </a:cubicBezTo>
                  <a:cubicBezTo>
                    <a:pt x="519" y="154"/>
                    <a:pt x="543" y="156"/>
                    <a:pt x="560" y="148"/>
                  </a:cubicBezTo>
                  <a:cubicBezTo>
                    <a:pt x="569" y="144"/>
                    <a:pt x="567" y="137"/>
                    <a:pt x="572" y="136"/>
                  </a:cubicBezTo>
                  <a:cubicBezTo>
                    <a:pt x="602" y="131"/>
                    <a:pt x="636" y="151"/>
                    <a:pt x="652" y="116"/>
                  </a:cubicBezTo>
                  <a:cubicBezTo>
                    <a:pt x="666" y="123"/>
                    <a:pt x="678" y="112"/>
                    <a:pt x="692" y="108"/>
                  </a:cubicBezTo>
                  <a:cubicBezTo>
                    <a:pt x="688" y="121"/>
                    <a:pt x="698" y="121"/>
                    <a:pt x="708" y="120"/>
                  </a:cubicBezTo>
                  <a:cubicBezTo>
                    <a:pt x="702" y="132"/>
                    <a:pt x="697" y="145"/>
                    <a:pt x="708" y="144"/>
                  </a:cubicBezTo>
                  <a:cubicBezTo>
                    <a:pt x="709" y="155"/>
                    <a:pt x="702" y="158"/>
                    <a:pt x="696" y="152"/>
                  </a:cubicBezTo>
                  <a:cubicBezTo>
                    <a:pt x="711" y="167"/>
                    <a:pt x="680" y="194"/>
                    <a:pt x="700" y="208"/>
                  </a:cubicBezTo>
                  <a:cubicBezTo>
                    <a:pt x="686" y="215"/>
                    <a:pt x="690" y="241"/>
                    <a:pt x="672" y="244"/>
                  </a:cubicBezTo>
                  <a:cubicBezTo>
                    <a:pt x="699" y="263"/>
                    <a:pt x="653" y="279"/>
                    <a:pt x="652" y="312"/>
                  </a:cubicBezTo>
                  <a:cubicBezTo>
                    <a:pt x="652" y="319"/>
                    <a:pt x="657" y="326"/>
                    <a:pt x="656" y="332"/>
                  </a:cubicBezTo>
                  <a:cubicBezTo>
                    <a:pt x="656" y="334"/>
                    <a:pt x="649" y="335"/>
                    <a:pt x="648" y="340"/>
                  </a:cubicBezTo>
                  <a:cubicBezTo>
                    <a:pt x="645" y="365"/>
                    <a:pt x="646" y="386"/>
                    <a:pt x="648" y="412"/>
                  </a:cubicBezTo>
                  <a:cubicBezTo>
                    <a:pt x="631" y="429"/>
                    <a:pt x="627" y="457"/>
                    <a:pt x="600" y="464"/>
                  </a:cubicBezTo>
                  <a:cubicBezTo>
                    <a:pt x="593" y="441"/>
                    <a:pt x="573" y="473"/>
                    <a:pt x="568" y="444"/>
                  </a:cubicBezTo>
                  <a:cubicBezTo>
                    <a:pt x="542" y="447"/>
                    <a:pt x="528" y="439"/>
                    <a:pt x="496" y="440"/>
                  </a:cubicBezTo>
                  <a:cubicBezTo>
                    <a:pt x="490" y="424"/>
                    <a:pt x="456" y="416"/>
                    <a:pt x="448" y="416"/>
                  </a:cubicBezTo>
                  <a:cubicBezTo>
                    <a:pt x="449" y="403"/>
                    <a:pt x="441" y="410"/>
                    <a:pt x="428" y="400"/>
                  </a:cubicBezTo>
                  <a:cubicBezTo>
                    <a:pt x="420" y="406"/>
                    <a:pt x="407" y="406"/>
                    <a:pt x="404" y="416"/>
                  </a:cubicBezTo>
                  <a:cubicBezTo>
                    <a:pt x="374" y="393"/>
                    <a:pt x="359" y="398"/>
                    <a:pt x="320" y="400"/>
                  </a:cubicBezTo>
                  <a:cubicBezTo>
                    <a:pt x="317" y="389"/>
                    <a:pt x="289" y="383"/>
                    <a:pt x="284" y="388"/>
                  </a:cubicBezTo>
                  <a:cubicBezTo>
                    <a:pt x="272" y="362"/>
                    <a:pt x="225" y="395"/>
                    <a:pt x="220" y="356"/>
                  </a:cubicBezTo>
                  <a:cubicBezTo>
                    <a:pt x="215" y="357"/>
                    <a:pt x="217" y="363"/>
                    <a:pt x="216" y="368"/>
                  </a:cubicBezTo>
                  <a:cubicBezTo>
                    <a:pt x="197" y="370"/>
                    <a:pt x="211" y="344"/>
                    <a:pt x="192" y="356"/>
                  </a:cubicBezTo>
                  <a:cubicBezTo>
                    <a:pt x="190" y="320"/>
                    <a:pt x="149" y="345"/>
                    <a:pt x="144" y="316"/>
                  </a:cubicBezTo>
                  <a:cubicBezTo>
                    <a:pt x="107" y="342"/>
                    <a:pt x="65" y="309"/>
                    <a:pt x="16" y="320"/>
                  </a:cubicBezTo>
                  <a:cubicBezTo>
                    <a:pt x="3" y="317"/>
                    <a:pt x="15" y="289"/>
                    <a:pt x="0" y="288"/>
                  </a:cubicBezTo>
                  <a:cubicBezTo>
                    <a:pt x="35" y="192"/>
                    <a:pt x="85" y="94"/>
                    <a:pt x="148" y="0"/>
                  </a:cubicBezTo>
                  <a:cubicBezTo>
                    <a:pt x="170" y="2"/>
                    <a:pt x="170" y="1"/>
                    <a:pt x="184" y="8"/>
                  </a:cubicBezTo>
                  <a:cubicBezTo>
                    <a:pt x="185" y="5"/>
                    <a:pt x="182" y="4"/>
                    <a:pt x="180" y="4"/>
                  </a:cubicBezTo>
                  <a:cubicBezTo>
                    <a:pt x="194" y="0"/>
                    <a:pt x="228" y="19"/>
                    <a:pt x="24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0"/>
            <p:cNvSpPr>
              <a:spLocks/>
            </p:cNvSpPr>
            <p:nvPr/>
          </p:nvSpPr>
          <p:spPr bwMode="auto">
            <a:xfrm>
              <a:off x="9688656" y="4855382"/>
              <a:ext cx="858457" cy="464499"/>
            </a:xfrm>
            <a:custGeom>
              <a:avLst/>
              <a:gdLst>
                <a:gd name="T0" fmla="*/ 5 w 1230"/>
                <a:gd name="T1" fmla="*/ 5 h 665"/>
                <a:gd name="T2" fmla="*/ 13 w 1230"/>
                <a:gd name="T3" fmla="*/ 13 h 665"/>
                <a:gd name="T4" fmla="*/ 21 w 1230"/>
                <a:gd name="T5" fmla="*/ 1 h 665"/>
                <a:gd name="T6" fmla="*/ 33 w 1230"/>
                <a:gd name="T7" fmla="*/ 13 h 665"/>
                <a:gd name="T8" fmla="*/ 73 w 1230"/>
                <a:gd name="T9" fmla="*/ 29 h 665"/>
                <a:gd name="T10" fmla="*/ 349 w 1230"/>
                <a:gd name="T11" fmla="*/ 145 h 665"/>
                <a:gd name="T12" fmla="*/ 349 w 1230"/>
                <a:gd name="T13" fmla="*/ 157 h 665"/>
                <a:gd name="T14" fmla="*/ 441 w 1230"/>
                <a:gd name="T15" fmla="*/ 197 h 665"/>
                <a:gd name="T16" fmla="*/ 453 w 1230"/>
                <a:gd name="T17" fmla="*/ 213 h 665"/>
                <a:gd name="T18" fmla="*/ 469 w 1230"/>
                <a:gd name="T19" fmla="*/ 209 h 665"/>
                <a:gd name="T20" fmla="*/ 573 w 1230"/>
                <a:gd name="T21" fmla="*/ 281 h 665"/>
                <a:gd name="T22" fmla="*/ 597 w 1230"/>
                <a:gd name="T23" fmla="*/ 281 h 665"/>
                <a:gd name="T24" fmla="*/ 701 w 1230"/>
                <a:gd name="T25" fmla="*/ 345 h 665"/>
                <a:gd name="T26" fmla="*/ 725 w 1230"/>
                <a:gd name="T27" fmla="*/ 345 h 665"/>
                <a:gd name="T28" fmla="*/ 945 w 1230"/>
                <a:gd name="T29" fmla="*/ 457 h 665"/>
                <a:gd name="T30" fmla="*/ 961 w 1230"/>
                <a:gd name="T31" fmla="*/ 485 h 665"/>
                <a:gd name="T32" fmla="*/ 977 w 1230"/>
                <a:gd name="T33" fmla="*/ 481 h 665"/>
                <a:gd name="T34" fmla="*/ 1005 w 1230"/>
                <a:gd name="T35" fmla="*/ 513 h 665"/>
                <a:gd name="T36" fmla="*/ 1097 w 1230"/>
                <a:gd name="T37" fmla="*/ 557 h 665"/>
                <a:gd name="T38" fmla="*/ 1105 w 1230"/>
                <a:gd name="T39" fmla="*/ 577 h 665"/>
                <a:gd name="T40" fmla="*/ 1117 w 1230"/>
                <a:gd name="T41" fmla="*/ 569 h 665"/>
                <a:gd name="T42" fmla="*/ 1213 w 1230"/>
                <a:gd name="T43" fmla="*/ 641 h 665"/>
                <a:gd name="T44" fmla="*/ 1225 w 1230"/>
                <a:gd name="T45" fmla="*/ 641 h 665"/>
                <a:gd name="T46" fmla="*/ 1213 w 1230"/>
                <a:gd name="T47" fmla="*/ 665 h 665"/>
                <a:gd name="T48" fmla="*/ 1141 w 1230"/>
                <a:gd name="T49" fmla="*/ 645 h 665"/>
                <a:gd name="T50" fmla="*/ 1081 w 1230"/>
                <a:gd name="T51" fmla="*/ 593 h 665"/>
                <a:gd name="T52" fmla="*/ 1041 w 1230"/>
                <a:gd name="T53" fmla="*/ 581 h 665"/>
                <a:gd name="T54" fmla="*/ 1033 w 1230"/>
                <a:gd name="T55" fmla="*/ 561 h 665"/>
                <a:gd name="T56" fmla="*/ 989 w 1230"/>
                <a:gd name="T57" fmla="*/ 537 h 665"/>
                <a:gd name="T58" fmla="*/ 945 w 1230"/>
                <a:gd name="T59" fmla="*/ 529 h 665"/>
                <a:gd name="T60" fmla="*/ 921 w 1230"/>
                <a:gd name="T61" fmla="*/ 501 h 665"/>
                <a:gd name="T62" fmla="*/ 797 w 1230"/>
                <a:gd name="T63" fmla="*/ 445 h 665"/>
                <a:gd name="T64" fmla="*/ 749 w 1230"/>
                <a:gd name="T65" fmla="*/ 421 h 665"/>
                <a:gd name="T66" fmla="*/ 753 w 1230"/>
                <a:gd name="T67" fmla="*/ 413 h 665"/>
                <a:gd name="T68" fmla="*/ 601 w 1230"/>
                <a:gd name="T69" fmla="*/ 341 h 665"/>
                <a:gd name="T70" fmla="*/ 597 w 1230"/>
                <a:gd name="T71" fmla="*/ 325 h 665"/>
                <a:gd name="T72" fmla="*/ 577 w 1230"/>
                <a:gd name="T73" fmla="*/ 325 h 665"/>
                <a:gd name="T74" fmla="*/ 501 w 1230"/>
                <a:gd name="T75" fmla="*/ 289 h 665"/>
                <a:gd name="T76" fmla="*/ 405 w 1230"/>
                <a:gd name="T77" fmla="*/ 237 h 665"/>
                <a:gd name="T78" fmla="*/ 381 w 1230"/>
                <a:gd name="T79" fmla="*/ 221 h 665"/>
                <a:gd name="T80" fmla="*/ 365 w 1230"/>
                <a:gd name="T81" fmla="*/ 201 h 665"/>
                <a:gd name="T82" fmla="*/ 325 w 1230"/>
                <a:gd name="T83" fmla="*/ 193 h 665"/>
                <a:gd name="T84" fmla="*/ 313 w 1230"/>
                <a:gd name="T85" fmla="*/ 177 h 665"/>
                <a:gd name="T86" fmla="*/ 309 w 1230"/>
                <a:gd name="T87" fmla="*/ 185 h 665"/>
                <a:gd name="T88" fmla="*/ 305 w 1230"/>
                <a:gd name="T89" fmla="*/ 173 h 665"/>
                <a:gd name="T90" fmla="*/ 253 w 1230"/>
                <a:gd name="T91" fmla="*/ 161 h 665"/>
                <a:gd name="T92" fmla="*/ 225 w 1230"/>
                <a:gd name="T93" fmla="*/ 141 h 665"/>
                <a:gd name="T94" fmla="*/ 193 w 1230"/>
                <a:gd name="T95" fmla="*/ 125 h 665"/>
                <a:gd name="T96" fmla="*/ 161 w 1230"/>
                <a:gd name="T97" fmla="*/ 105 h 665"/>
                <a:gd name="T98" fmla="*/ 157 w 1230"/>
                <a:gd name="T99" fmla="*/ 105 h 665"/>
                <a:gd name="T100" fmla="*/ 137 w 1230"/>
                <a:gd name="T101" fmla="*/ 101 h 665"/>
                <a:gd name="T102" fmla="*/ 57 w 1230"/>
                <a:gd name="T103" fmla="*/ 57 h 665"/>
                <a:gd name="T104" fmla="*/ 5 w 1230"/>
                <a:gd name="T105" fmla="*/ 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30" h="665">
                  <a:moveTo>
                    <a:pt x="5" y="5"/>
                  </a:moveTo>
                  <a:cubicBezTo>
                    <a:pt x="12" y="0"/>
                    <a:pt x="12" y="13"/>
                    <a:pt x="13" y="13"/>
                  </a:cubicBezTo>
                  <a:cubicBezTo>
                    <a:pt x="18" y="14"/>
                    <a:pt x="22" y="1"/>
                    <a:pt x="21" y="1"/>
                  </a:cubicBezTo>
                  <a:cubicBezTo>
                    <a:pt x="25" y="1"/>
                    <a:pt x="29" y="12"/>
                    <a:pt x="33" y="13"/>
                  </a:cubicBezTo>
                  <a:cubicBezTo>
                    <a:pt x="45" y="18"/>
                    <a:pt x="69" y="11"/>
                    <a:pt x="73" y="29"/>
                  </a:cubicBezTo>
                  <a:cubicBezTo>
                    <a:pt x="183" y="57"/>
                    <a:pt x="244" y="110"/>
                    <a:pt x="349" y="145"/>
                  </a:cubicBezTo>
                  <a:cubicBezTo>
                    <a:pt x="349" y="149"/>
                    <a:pt x="349" y="153"/>
                    <a:pt x="349" y="157"/>
                  </a:cubicBezTo>
                  <a:cubicBezTo>
                    <a:pt x="390" y="160"/>
                    <a:pt x="400" y="194"/>
                    <a:pt x="441" y="197"/>
                  </a:cubicBezTo>
                  <a:cubicBezTo>
                    <a:pt x="437" y="210"/>
                    <a:pt x="451" y="205"/>
                    <a:pt x="453" y="213"/>
                  </a:cubicBezTo>
                  <a:cubicBezTo>
                    <a:pt x="460" y="214"/>
                    <a:pt x="461" y="208"/>
                    <a:pt x="469" y="209"/>
                  </a:cubicBezTo>
                  <a:cubicBezTo>
                    <a:pt x="497" y="239"/>
                    <a:pt x="544" y="251"/>
                    <a:pt x="573" y="281"/>
                  </a:cubicBezTo>
                  <a:cubicBezTo>
                    <a:pt x="581" y="281"/>
                    <a:pt x="589" y="281"/>
                    <a:pt x="597" y="281"/>
                  </a:cubicBezTo>
                  <a:cubicBezTo>
                    <a:pt x="626" y="314"/>
                    <a:pt x="671" y="323"/>
                    <a:pt x="701" y="345"/>
                  </a:cubicBezTo>
                  <a:cubicBezTo>
                    <a:pt x="709" y="345"/>
                    <a:pt x="717" y="345"/>
                    <a:pt x="725" y="345"/>
                  </a:cubicBezTo>
                  <a:cubicBezTo>
                    <a:pt x="794" y="385"/>
                    <a:pt x="866" y="439"/>
                    <a:pt x="945" y="457"/>
                  </a:cubicBezTo>
                  <a:cubicBezTo>
                    <a:pt x="944" y="473"/>
                    <a:pt x="958" y="473"/>
                    <a:pt x="961" y="485"/>
                  </a:cubicBezTo>
                  <a:cubicBezTo>
                    <a:pt x="966" y="475"/>
                    <a:pt x="973" y="492"/>
                    <a:pt x="977" y="481"/>
                  </a:cubicBezTo>
                  <a:cubicBezTo>
                    <a:pt x="985" y="493"/>
                    <a:pt x="1000" y="498"/>
                    <a:pt x="1005" y="513"/>
                  </a:cubicBezTo>
                  <a:cubicBezTo>
                    <a:pt x="1047" y="502"/>
                    <a:pt x="1054" y="549"/>
                    <a:pt x="1097" y="557"/>
                  </a:cubicBezTo>
                  <a:cubicBezTo>
                    <a:pt x="1099" y="565"/>
                    <a:pt x="1108" y="564"/>
                    <a:pt x="1105" y="577"/>
                  </a:cubicBezTo>
                  <a:cubicBezTo>
                    <a:pt x="1108" y="574"/>
                    <a:pt x="1116" y="575"/>
                    <a:pt x="1117" y="569"/>
                  </a:cubicBezTo>
                  <a:cubicBezTo>
                    <a:pt x="1147" y="595"/>
                    <a:pt x="1197" y="601"/>
                    <a:pt x="1213" y="641"/>
                  </a:cubicBezTo>
                  <a:cubicBezTo>
                    <a:pt x="1215" y="647"/>
                    <a:pt x="1218" y="639"/>
                    <a:pt x="1225" y="641"/>
                  </a:cubicBezTo>
                  <a:cubicBezTo>
                    <a:pt x="1230" y="658"/>
                    <a:pt x="1215" y="655"/>
                    <a:pt x="1213" y="665"/>
                  </a:cubicBezTo>
                  <a:cubicBezTo>
                    <a:pt x="1188" y="660"/>
                    <a:pt x="1164" y="639"/>
                    <a:pt x="1141" y="645"/>
                  </a:cubicBezTo>
                  <a:cubicBezTo>
                    <a:pt x="1123" y="618"/>
                    <a:pt x="1099" y="621"/>
                    <a:pt x="1081" y="593"/>
                  </a:cubicBezTo>
                  <a:cubicBezTo>
                    <a:pt x="1065" y="597"/>
                    <a:pt x="1051" y="578"/>
                    <a:pt x="1041" y="581"/>
                  </a:cubicBezTo>
                  <a:cubicBezTo>
                    <a:pt x="1035" y="578"/>
                    <a:pt x="1035" y="568"/>
                    <a:pt x="1033" y="561"/>
                  </a:cubicBezTo>
                  <a:cubicBezTo>
                    <a:pt x="1015" y="558"/>
                    <a:pt x="991" y="564"/>
                    <a:pt x="989" y="537"/>
                  </a:cubicBezTo>
                  <a:cubicBezTo>
                    <a:pt x="967" y="547"/>
                    <a:pt x="972" y="524"/>
                    <a:pt x="945" y="529"/>
                  </a:cubicBezTo>
                  <a:cubicBezTo>
                    <a:pt x="939" y="518"/>
                    <a:pt x="925" y="514"/>
                    <a:pt x="921" y="501"/>
                  </a:cubicBezTo>
                  <a:cubicBezTo>
                    <a:pt x="869" y="491"/>
                    <a:pt x="845" y="436"/>
                    <a:pt x="797" y="445"/>
                  </a:cubicBezTo>
                  <a:cubicBezTo>
                    <a:pt x="787" y="430"/>
                    <a:pt x="773" y="429"/>
                    <a:pt x="749" y="421"/>
                  </a:cubicBezTo>
                  <a:cubicBezTo>
                    <a:pt x="750" y="418"/>
                    <a:pt x="753" y="417"/>
                    <a:pt x="753" y="413"/>
                  </a:cubicBezTo>
                  <a:cubicBezTo>
                    <a:pt x="697" y="394"/>
                    <a:pt x="656" y="360"/>
                    <a:pt x="601" y="341"/>
                  </a:cubicBezTo>
                  <a:cubicBezTo>
                    <a:pt x="598" y="337"/>
                    <a:pt x="597" y="332"/>
                    <a:pt x="597" y="325"/>
                  </a:cubicBezTo>
                  <a:cubicBezTo>
                    <a:pt x="590" y="325"/>
                    <a:pt x="584" y="325"/>
                    <a:pt x="577" y="325"/>
                  </a:cubicBezTo>
                  <a:cubicBezTo>
                    <a:pt x="566" y="301"/>
                    <a:pt x="518" y="293"/>
                    <a:pt x="501" y="289"/>
                  </a:cubicBezTo>
                  <a:cubicBezTo>
                    <a:pt x="469" y="271"/>
                    <a:pt x="447" y="245"/>
                    <a:pt x="405" y="237"/>
                  </a:cubicBezTo>
                  <a:cubicBezTo>
                    <a:pt x="407" y="221"/>
                    <a:pt x="395" y="226"/>
                    <a:pt x="381" y="221"/>
                  </a:cubicBezTo>
                  <a:cubicBezTo>
                    <a:pt x="374" y="218"/>
                    <a:pt x="368" y="202"/>
                    <a:pt x="365" y="201"/>
                  </a:cubicBezTo>
                  <a:cubicBezTo>
                    <a:pt x="352" y="194"/>
                    <a:pt x="334" y="198"/>
                    <a:pt x="325" y="193"/>
                  </a:cubicBezTo>
                  <a:cubicBezTo>
                    <a:pt x="319" y="189"/>
                    <a:pt x="318" y="180"/>
                    <a:pt x="313" y="177"/>
                  </a:cubicBezTo>
                  <a:cubicBezTo>
                    <a:pt x="310" y="175"/>
                    <a:pt x="308" y="185"/>
                    <a:pt x="309" y="185"/>
                  </a:cubicBezTo>
                  <a:cubicBezTo>
                    <a:pt x="303" y="182"/>
                    <a:pt x="309" y="177"/>
                    <a:pt x="305" y="173"/>
                  </a:cubicBezTo>
                  <a:cubicBezTo>
                    <a:pt x="300" y="168"/>
                    <a:pt x="274" y="164"/>
                    <a:pt x="253" y="161"/>
                  </a:cubicBezTo>
                  <a:cubicBezTo>
                    <a:pt x="251" y="145"/>
                    <a:pt x="238" y="135"/>
                    <a:pt x="225" y="141"/>
                  </a:cubicBezTo>
                  <a:cubicBezTo>
                    <a:pt x="224" y="126"/>
                    <a:pt x="201" y="129"/>
                    <a:pt x="193" y="125"/>
                  </a:cubicBezTo>
                  <a:cubicBezTo>
                    <a:pt x="176" y="116"/>
                    <a:pt x="171" y="108"/>
                    <a:pt x="161" y="105"/>
                  </a:cubicBezTo>
                  <a:cubicBezTo>
                    <a:pt x="158" y="104"/>
                    <a:pt x="145" y="123"/>
                    <a:pt x="157" y="105"/>
                  </a:cubicBezTo>
                  <a:cubicBezTo>
                    <a:pt x="151" y="96"/>
                    <a:pt x="147" y="99"/>
                    <a:pt x="137" y="101"/>
                  </a:cubicBezTo>
                  <a:cubicBezTo>
                    <a:pt x="115" y="82"/>
                    <a:pt x="97" y="59"/>
                    <a:pt x="57" y="57"/>
                  </a:cubicBezTo>
                  <a:cubicBezTo>
                    <a:pt x="43" y="39"/>
                    <a:pt x="0" y="29"/>
                    <a:pt x="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1"/>
            <p:cNvSpPr>
              <a:spLocks/>
            </p:cNvSpPr>
            <p:nvPr/>
          </p:nvSpPr>
          <p:spPr bwMode="auto">
            <a:xfrm>
              <a:off x="8245916" y="4893979"/>
              <a:ext cx="13309" cy="17303"/>
            </a:xfrm>
            <a:custGeom>
              <a:avLst/>
              <a:gdLst>
                <a:gd name="T0" fmla="*/ 20 w 20"/>
                <a:gd name="T1" fmla="*/ 13 h 24"/>
                <a:gd name="T2" fmla="*/ 0 w 20"/>
                <a:gd name="T3" fmla="*/ 13 h 24"/>
                <a:gd name="T4" fmla="*/ 20 w 20"/>
                <a:gd name="T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20" y="13"/>
                  </a:moveTo>
                  <a:cubicBezTo>
                    <a:pt x="11" y="2"/>
                    <a:pt x="9" y="24"/>
                    <a:pt x="0" y="13"/>
                  </a:cubicBezTo>
                  <a:cubicBezTo>
                    <a:pt x="2" y="5"/>
                    <a:pt x="19" y="0"/>
                    <a:pt x="2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2"/>
            <p:cNvSpPr>
              <a:spLocks/>
            </p:cNvSpPr>
            <p:nvPr/>
          </p:nvSpPr>
          <p:spPr bwMode="auto">
            <a:xfrm>
              <a:off x="7635015" y="4960527"/>
              <a:ext cx="484463" cy="347376"/>
            </a:xfrm>
            <a:custGeom>
              <a:avLst/>
              <a:gdLst>
                <a:gd name="T0" fmla="*/ 35 w 695"/>
                <a:gd name="T1" fmla="*/ 75 h 497"/>
                <a:gd name="T2" fmla="*/ 51 w 695"/>
                <a:gd name="T3" fmla="*/ 67 h 497"/>
                <a:gd name="T4" fmla="*/ 43 w 695"/>
                <a:gd name="T5" fmla="*/ 59 h 497"/>
                <a:gd name="T6" fmla="*/ 87 w 695"/>
                <a:gd name="T7" fmla="*/ 15 h 497"/>
                <a:gd name="T8" fmla="*/ 111 w 695"/>
                <a:gd name="T9" fmla="*/ 27 h 497"/>
                <a:gd name="T10" fmla="*/ 163 w 695"/>
                <a:gd name="T11" fmla="*/ 67 h 497"/>
                <a:gd name="T12" fmla="*/ 183 w 695"/>
                <a:gd name="T13" fmla="*/ 79 h 497"/>
                <a:gd name="T14" fmla="*/ 175 w 695"/>
                <a:gd name="T15" fmla="*/ 71 h 497"/>
                <a:gd name="T16" fmla="*/ 219 w 695"/>
                <a:gd name="T17" fmla="*/ 91 h 497"/>
                <a:gd name="T18" fmla="*/ 215 w 695"/>
                <a:gd name="T19" fmla="*/ 187 h 497"/>
                <a:gd name="T20" fmla="*/ 207 w 695"/>
                <a:gd name="T21" fmla="*/ 231 h 497"/>
                <a:gd name="T22" fmla="*/ 231 w 695"/>
                <a:gd name="T23" fmla="*/ 247 h 497"/>
                <a:gd name="T24" fmla="*/ 227 w 695"/>
                <a:gd name="T25" fmla="*/ 259 h 497"/>
                <a:gd name="T26" fmla="*/ 307 w 695"/>
                <a:gd name="T27" fmla="*/ 271 h 497"/>
                <a:gd name="T28" fmla="*/ 359 w 695"/>
                <a:gd name="T29" fmla="*/ 303 h 497"/>
                <a:gd name="T30" fmla="*/ 387 w 695"/>
                <a:gd name="T31" fmla="*/ 303 h 497"/>
                <a:gd name="T32" fmla="*/ 403 w 695"/>
                <a:gd name="T33" fmla="*/ 303 h 497"/>
                <a:gd name="T34" fmla="*/ 419 w 695"/>
                <a:gd name="T35" fmla="*/ 311 h 497"/>
                <a:gd name="T36" fmla="*/ 491 w 695"/>
                <a:gd name="T37" fmla="*/ 275 h 497"/>
                <a:gd name="T38" fmla="*/ 491 w 695"/>
                <a:gd name="T39" fmla="*/ 259 h 497"/>
                <a:gd name="T40" fmla="*/ 511 w 695"/>
                <a:gd name="T41" fmla="*/ 239 h 497"/>
                <a:gd name="T42" fmla="*/ 527 w 695"/>
                <a:gd name="T43" fmla="*/ 203 h 497"/>
                <a:gd name="T44" fmla="*/ 523 w 695"/>
                <a:gd name="T45" fmla="*/ 191 h 497"/>
                <a:gd name="T46" fmla="*/ 579 w 695"/>
                <a:gd name="T47" fmla="*/ 175 h 497"/>
                <a:gd name="T48" fmla="*/ 631 w 695"/>
                <a:gd name="T49" fmla="*/ 207 h 497"/>
                <a:gd name="T50" fmla="*/ 675 w 695"/>
                <a:gd name="T51" fmla="*/ 215 h 497"/>
                <a:gd name="T52" fmla="*/ 671 w 695"/>
                <a:gd name="T53" fmla="*/ 227 h 497"/>
                <a:gd name="T54" fmla="*/ 695 w 695"/>
                <a:gd name="T55" fmla="*/ 219 h 497"/>
                <a:gd name="T56" fmla="*/ 679 w 695"/>
                <a:gd name="T57" fmla="*/ 299 h 497"/>
                <a:gd name="T58" fmla="*/ 683 w 695"/>
                <a:gd name="T59" fmla="*/ 299 h 497"/>
                <a:gd name="T60" fmla="*/ 687 w 695"/>
                <a:gd name="T61" fmla="*/ 307 h 497"/>
                <a:gd name="T62" fmla="*/ 671 w 695"/>
                <a:gd name="T63" fmla="*/ 331 h 497"/>
                <a:gd name="T64" fmla="*/ 675 w 695"/>
                <a:gd name="T65" fmla="*/ 343 h 497"/>
                <a:gd name="T66" fmla="*/ 659 w 695"/>
                <a:gd name="T67" fmla="*/ 379 h 497"/>
                <a:gd name="T68" fmla="*/ 655 w 695"/>
                <a:gd name="T69" fmla="*/ 427 h 497"/>
                <a:gd name="T70" fmla="*/ 647 w 695"/>
                <a:gd name="T71" fmla="*/ 439 h 497"/>
                <a:gd name="T72" fmla="*/ 647 w 695"/>
                <a:gd name="T73" fmla="*/ 475 h 497"/>
                <a:gd name="T74" fmla="*/ 583 w 695"/>
                <a:gd name="T75" fmla="*/ 479 h 497"/>
                <a:gd name="T76" fmla="*/ 543 w 695"/>
                <a:gd name="T77" fmla="*/ 495 h 497"/>
                <a:gd name="T78" fmla="*/ 495 w 695"/>
                <a:gd name="T79" fmla="*/ 479 h 497"/>
                <a:gd name="T80" fmla="*/ 503 w 695"/>
                <a:gd name="T81" fmla="*/ 487 h 497"/>
                <a:gd name="T82" fmla="*/ 479 w 695"/>
                <a:gd name="T83" fmla="*/ 467 h 497"/>
                <a:gd name="T84" fmla="*/ 443 w 695"/>
                <a:gd name="T85" fmla="*/ 475 h 497"/>
                <a:gd name="T86" fmla="*/ 375 w 695"/>
                <a:gd name="T87" fmla="*/ 463 h 497"/>
                <a:gd name="T88" fmla="*/ 299 w 695"/>
                <a:gd name="T89" fmla="*/ 435 h 497"/>
                <a:gd name="T90" fmla="*/ 271 w 695"/>
                <a:gd name="T91" fmla="*/ 427 h 497"/>
                <a:gd name="T92" fmla="*/ 235 w 695"/>
                <a:gd name="T93" fmla="*/ 423 h 497"/>
                <a:gd name="T94" fmla="*/ 219 w 695"/>
                <a:gd name="T95" fmla="*/ 435 h 497"/>
                <a:gd name="T96" fmla="*/ 203 w 695"/>
                <a:gd name="T97" fmla="*/ 415 h 497"/>
                <a:gd name="T98" fmla="*/ 159 w 695"/>
                <a:gd name="T99" fmla="*/ 407 h 497"/>
                <a:gd name="T100" fmla="*/ 151 w 695"/>
                <a:gd name="T101" fmla="*/ 419 h 497"/>
                <a:gd name="T102" fmla="*/ 151 w 695"/>
                <a:gd name="T103" fmla="*/ 403 h 497"/>
                <a:gd name="T104" fmla="*/ 99 w 695"/>
                <a:gd name="T105" fmla="*/ 411 h 497"/>
                <a:gd name="T106" fmla="*/ 95 w 695"/>
                <a:gd name="T107" fmla="*/ 399 h 497"/>
                <a:gd name="T108" fmla="*/ 71 w 695"/>
                <a:gd name="T109" fmla="*/ 407 h 497"/>
                <a:gd name="T110" fmla="*/ 7 w 695"/>
                <a:gd name="T111" fmla="*/ 351 h 497"/>
                <a:gd name="T112" fmla="*/ 15 w 695"/>
                <a:gd name="T113" fmla="*/ 335 h 497"/>
                <a:gd name="T114" fmla="*/ 23 w 695"/>
                <a:gd name="T115" fmla="*/ 183 h 497"/>
                <a:gd name="T116" fmla="*/ 43 w 695"/>
                <a:gd name="T117" fmla="*/ 127 h 497"/>
                <a:gd name="T118" fmla="*/ 43 w 695"/>
                <a:gd name="T119" fmla="*/ 71 h 497"/>
                <a:gd name="T120" fmla="*/ 35 w 695"/>
                <a:gd name="T121" fmla="*/ 75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5" h="497">
                  <a:moveTo>
                    <a:pt x="35" y="75"/>
                  </a:moveTo>
                  <a:cubicBezTo>
                    <a:pt x="23" y="66"/>
                    <a:pt x="42" y="60"/>
                    <a:pt x="51" y="67"/>
                  </a:cubicBezTo>
                  <a:cubicBezTo>
                    <a:pt x="49" y="63"/>
                    <a:pt x="47" y="60"/>
                    <a:pt x="43" y="59"/>
                  </a:cubicBezTo>
                  <a:cubicBezTo>
                    <a:pt x="59" y="48"/>
                    <a:pt x="92" y="33"/>
                    <a:pt x="87" y="15"/>
                  </a:cubicBezTo>
                  <a:cubicBezTo>
                    <a:pt x="98" y="0"/>
                    <a:pt x="93" y="35"/>
                    <a:pt x="111" y="27"/>
                  </a:cubicBezTo>
                  <a:cubicBezTo>
                    <a:pt x="102" y="62"/>
                    <a:pt x="132" y="68"/>
                    <a:pt x="163" y="67"/>
                  </a:cubicBezTo>
                  <a:cubicBezTo>
                    <a:pt x="165" y="75"/>
                    <a:pt x="169" y="82"/>
                    <a:pt x="183" y="79"/>
                  </a:cubicBezTo>
                  <a:cubicBezTo>
                    <a:pt x="184" y="72"/>
                    <a:pt x="180" y="71"/>
                    <a:pt x="175" y="71"/>
                  </a:cubicBezTo>
                  <a:cubicBezTo>
                    <a:pt x="193" y="59"/>
                    <a:pt x="198" y="93"/>
                    <a:pt x="219" y="91"/>
                  </a:cubicBezTo>
                  <a:cubicBezTo>
                    <a:pt x="232" y="130"/>
                    <a:pt x="190" y="152"/>
                    <a:pt x="215" y="187"/>
                  </a:cubicBezTo>
                  <a:cubicBezTo>
                    <a:pt x="205" y="209"/>
                    <a:pt x="218" y="211"/>
                    <a:pt x="207" y="231"/>
                  </a:cubicBezTo>
                  <a:cubicBezTo>
                    <a:pt x="202" y="238"/>
                    <a:pt x="228" y="241"/>
                    <a:pt x="231" y="247"/>
                  </a:cubicBezTo>
                  <a:cubicBezTo>
                    <a:pt x="233" y="251"/>
                    <a:pt x="225" y="258"/>
                    <a:pt x="227" y="259"/>
                  </a:cubicBezTo>
                  <a:cubicBezTo>
                    <a:pt x="242" y="269"/>
                    <a:pt x="289" y="270"/>
                    <a:pt x="307" y="271"/>
                  </a:cubicBezTo>
                  <a:cubicBezTo>
                    <a:pt x="317" y="296"/>
                    <a:pt x="353" y="283"/>
                    <a:pt x="359" y="303"/>
                  </a:cubicBezTo>
                  <a:cubicBezTo>
                    <a:pt x="371" y="302"/>
                    <a:pt x="378" y="295"/>
                    <a:pt x="387" y="303"/>
                  </a:cubicBezTo>
                  <a:cubicBezTo>
                    <a:pt x="400" y="314"/>
                    <a:pt x="388" y="302"/>
                    <a:pt x="403" y="303"/>
                  </a:cubicBezTo>
                  <a:cubicBezTo>
                    <a:pt x="409" y="303"/>
                    <a:pt x="412" y="310"/>
                    <a:pt x="419" y="311"/>
                  </a:cubicBezTo>
                  <a:cubicBezTo>
                    <a:pt x="439" y="313"/>
                    <a:pt x="476" y="296"/>
                    <a:pt x="491" y="275"/>
                  </a:cubicBezTo>
                  <a:cubicBezTo>
                    <a:pt x="493" y="272"/>
                    <a:pt x="489" y="263"/>
                    <a:pt x="491" y="259"/>
                  </a:cubicBezTo>
                  <a:cubicBezTo>
                    <a:pt x="494" y="251"/>
                    <a:pt x="509" y="243"/>
                    <a:pt x="511" y="239"/>
                  </a:cubicBezTo>
                  <a:cubicBezTo>
                    <a:pt x="516" y="227"/>
                    <a:pt x="509" y="203"/>
                    <a:pt x="527" y="203"/>
                  </a:cubicBezTo>
                  <a:cubicBezTo>
                    <a:pt x="527" y="197"/>
                    <a:pt x="528" y="192"/>
                    <a:pt x="523" y="191"/>
                  </a:cubicBezTo>
                  <a:cubicBezTo>
                    <a:pt x="538" y="174"/>
                    <a:pt x="557" y="185"/>
                    <a:pt x="579" y="175"/>
                  </a:cubicBezTo>
                  <a:cubicBezTo>
                    <a:pt x="585" y="197"/>
                    <a:pt x="625" y="185"/>
                    <a:pt x="631" y="207"/>
                  </a:cubicBezTo>
                  <a:cubicBezTo>
                    <a:pt x="646" y="199"/>
                    <a:pt x="660" y="211"/>
                    <a:pt x="675" y="215"/>
                  </a:cubicBezTo>
                  <a:cubicBezTo>
                    <a:pt x="676" y="221"/>
                    <a:pt x="671" y="222"/>
                    <a:pt x="671" y="227"/>
                  </a:cubicBezTo>
                  <a:cubicBezTo>
                    <a:pt x="678" y="223"/>
                    <a:pt x="681" y="216"/>
                    <a:pt x="695" y="219"/>
                  </a:cubicBezTo>
                  <a:cubicBezTo>
                    <a:pt x="679" y="248"/>
                    <a:pt x="692" y="275"/>
                    <a:pt x="679" y="299"/>
                  </a:cubicBezTo>
                  <a:cubicBezTo>
                    <a:pt x="680" y="304"/>
                    <a:pt x="683" y="301"/>
                    <a:pt x="683" y="299"/>
                  </a:cubicBezTo>
                  <a:cubicBezTo>
                    <a:pt x="689" y="300"/>
                    <a:pt x="679" y="306"/>
                    <a:pt x="687" y="307"/>
                  </a:cubicBezTo>
                  <a:cubicBezTo>
                    <a:pt x="688" y="316"/>
                    <a:pt x="675" y="321"/>
                    <a:pt x="671" y="331"/>
                  </a:cubicBezTo>
                  <a:cubicBezTo>
                    <a:pt x="670" y="333"/>
                    <a:pt x="677" y="338"/>
                    <a:pt x="675" y="343"/>
                  </a:cubicBezTo>
                  <a:cubicBezTo>
                    <a:pt x="671" y="356"/>
                    <a:pt x="661" y="364"/>
                    <a:pt x="659" y="379"/>
                  </a:cubicBezTo>
                  <a:cubicBezTo>
                    <a:pt x="657" y="393"/>
                    <a:pt x="658" y="412"/>
                    <a:pt x="655" y="427"/>
                  </a:cubicBezTo>
                  <a:cubicBezTo>
                    <a:pt x="654" y="432"/>
                    <a:pt x="647" y="439"/>
                    <a:pt x="647" y="439"/>
                  </a:cubicBezTo>
                  <a:cubicBezTo>
                    <a:pt x="647" y="445"/>
                    <a:pt x="659" y="462"/>
                    <a:pt x="647" y="475"/>
                  </a:cubicBezTo>
                  <a:cubicBezTo>
                    <a:pt x="641" y="482"/>
                    <a:pt x="589" y="491"/>
                    <a:pt x="583" y="479"/>
                  </a:cubicBezTo>
                  <a:cubicBezTo>
                    <a:pt x="573" y="496"/>
                    <a:pt x="550" y="476"/>
                    <a:pt x="543" y="495"/>
                  </a:cubicBezTo>
                  <a:cubicBezTo>
                    <a:pt x="524" y="474"/>
                    <a:pt x="520" y="489"/>
                    <a:pt x="495" y="479"/>
                  </a:cubicBezTo>
                  <a:cubicBezTo>
                    <a:pt x="494" y="486"/>
                    <a:pt x="498" y="487"/>
                    <a:pt x="503" y="487"/>
                  </a:cubicBezTo>
                  <a:cubicBezTo>
                    <a:pt x="494" y="497"/>
                    <a:pt x="483" y="475"/>
                    <a:pt x="479" y="467"/>
                  </a:cubicBezTo>
                  <a:cubicBezTo>
                    <a:pt x="462" y="478"/>
                    <a:pt x="454" y="453"/>
                    <a:pt x="443" y="475"/>
                  </a:cubicBezTo>
                  <a:cubicBezTo>
                    <a:pt x="427" y="453"/>
                    <a:pt x="400" y="461"/>
                    <a:pt x="375" y="463"/>
                  </a:cubicBezTo>
                  <a:cubicBezTo>
                    <a:pt x="356" y="434"/>
                    <a:pt x="297" y="472"/>
                    <a:pt x="299" y="435"/>
                  </a:cubicBezTo>
                  <a:cubicBezTo>
                    <a:pt x="292" y="442"/>
                    <a:pt x="270" y="441"/>
                    <a:pt x="271" y="427"/>
                  </a:cubicBezTo>
                  <a:cubicBezTo>
                    <a:pt x="266" y="435"/>
                    <a:pt x="238" y="443"/>
                    <a:pt x="235" y="423"/>
                  </a:cubicBezTo>
                  <a:cubicBezTo>
                    <a:pt x="222" y="419"/>
                    <a:pt x="230" y="436"/>
                    <a:pt x="219" y="435"/>
                  </a:cubicBezTo>
                  <a:cubicBezTo>
                    <a:pt x="208" y="434"/>
                    <a:pt x="205" y="424"/>
                    <a:pt x="203" y="415"/>
                  </a:cubicBezTo>
                  <a:cubicBezTo>
                    <a:pt x="191" y="423"/>
                    <a:pt x="171" y="411"/>
                    <a:pt x="159" y="407"/>
                  </a:cubicBezTo>
                  <a:cubicBezTo>
                    <a:pt x="145" y="409"/>
                    <a:pt x="170" y="423"/>
                    <a:pt x="151" y="419"/>
                  </a:cubicBezTo>
                  <a:cubicBezTo>
                    <a:pt x="151" y="414"/>
                    <a:pt x="151" y="408"/>
                    <a:pt x="151" y="403"/>
                  </a:cubicBezTo>
                  <a:cubicBezTo>
                    <a:pt x="134" y="415"/>
                    <a:pt x="119" y="404"/>
                    <a:pt x="99" y="411"/>
                  </a:cubicBezTo>
                  <a:cubicBezTo>
                    <a:pt x="97" y="408"/>
                    <a:pt x="95" y="405"/>
                    <a:pt x="95" y="399"/>
                  </a:cubicBezTo>
                  <a:cubicBezTo>
                    <a:pt x="85" y="399"/>
                    <a:pt x="76" y="401"/>
                    <a:pt x="71" y="407"/>
                  </a:cubicBezTo>
                  <a:cubicBezTo>
                    <a:pt x="37" y="390"/>
                    <a:pt x="20" y="372"/>
                    <a:pt x="7" y="351"/>
                  </a:cubicBezTo>
                  <a:cubicBezTo>
                    <a:pt x="7" y="343"/>
                    <a:pt x="18" y="346"/>
                    <a:pt x="15" y="335"/>
                  </a:cubicBezTo>
                  <a:cubicBezTo>
                    <a:pt x="0" y="285"/>
                    <a:pt x="21" y="233"/>
                    <a:pt x="23" y="183"/>
                  </a:cubicBezTo>
                  <a:cubicBezTo>
                    <a:pt x="48" y="180"/>
                    <a:pt x="14" y="131"/>
                    <a:pt x="43" y="127"/>
                  </a:cubicBezTo>
                  <a:cubicBezTo>
                    <a:pt x="31" y="109"/>
                    <a:pt x="42" y="95"/>
                    <a:pt x="43" y="71"/>
                  </a:cubicBezTo>
                  <a:cubicBezTo>
                    <a:pt x="42" y="65"/>
                    <a:pt x="36" y="71"/>
                    <a:pt x="3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3"/>
            <p:cNvSpPr>
              <a:spLocks noEditPoints="1"/>
            </p:cNvSpPr>
            <p:nvPr/>
          </p:nvSpPr>
          <p:spPr bwMode="auto">
            <a:xfrm>
              <a:off x="8184693" y="4992469"/>
              <a:ext cx="55900" cy="54569"/>
            </a:xfrm>
            <a:custGeom>
              <a:avLst/>
              <a:gdLst>
                <a:gd name="T0" fmla="*/ 56 w 80"/>
                <a:gd name="T1" fmla="*/ 28 h 77"/>
                <a:gd name="T2" fmla="*/ 80 w 80"/>
                <a:gd name="T3" fmla="*/ 44 h 77"/>
                <a:gd name="T4" fmla="*/ 52 w 80"/>
                <a:gd name="T5" fmla="*/ 36 h 77"/>
                <a:gd name="T6" fmla="*/ 44 w 80"/>
                <a:gd name="T7" fmla="*/ 68 h 77"/>
                <a:gd name="T8" fmla="*/ 20 w 80"/>
                <a:gd name="T9" fmla="*/ 48 h 77"/>
                <a:gd name="T10" fmla="*/ 20 w 80"/>
                <a:gd name="T11" fmla="*/ 64 h 77"/>
                <a:gd name="T12" fmla="*/ 20 w 80"/>
                <a:gd name="T13" fmla="*/ 16 h 77"/>
                <a:gd name="T14" fmla="*/ 64 w 80"/>
                <a:gd name="T15" fmla="*/ 0 h 77"/>
                <a:gd name="T16" fmla="*/ 56 w 80"/>
                <a:gd name="T17" fmla="*/ 28 h 77"/>
                <a:gd name="T18" fmla="*/ 56 w 80"/>
                <a:gd name="T19" fmla="*/ 12 h 77"/>
                <a:gd name="T20" fmla="*/ 48 w 80"/>
                <a:gd name="T21" fmla="*/ 12 h 77"/>
                <a:gd name="T22" fmla="*/ 44 w 80"/>
                <a:gd name="T23" fmla="*/ 20 h 77"/>
                <a:gd name="T24" fmla="*/ 56 w 80"/>
                <a:gd name="T25" fmla="*/ 24 h 77"/>
                <a:gd name="T26" fmla="*/ 56 w 80"/>
                <a:gd name="T2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77">
                  <a:moveTo>
                    <a:pt x="56" y="28"/>
                  </a:moveTo>
                  <a:cubicBezTo>
                    <a:pt x="61" y="29"/>
                    <a:pt x="77" y="30"/>
                    <a:pt x="80" y="44"/>
                  </a:cubicBezTo>
                  <a:cubicBezTo>
                    <a:pt x="69" y="51"/>
                    <a:pt x="66" y="33"/>
                    <a:pt x="52" y="36"/>
                  </a:cubicBezTo>
                  <a:cubicBezTo>
                    <a:pt x="50" y="47"/>
                    <a:pt x="25" y="60"/>
                    <a:pt x="44" y="68"/>
                  </a:cubicBezTo>
                  <a:cubicBezTo>
                    <a:pt x="36" y="77"/>
                    <a:pt x="27" y="53"/>
                    <a:pt x="20" y="48"/>
                  </a:cubicBezTo>
                  <a:cubicBezTo>
                    <a:pt x="9" y="52"/>
                    <a:pt x="32" y="57"/>
                    <a:pt x="20" y="64"/>
                  </a:cubicBezTo>
                  <a:cubicBezTo>
                    <a:pt x="0" y="50"/>
                    <a:pt x="16" y="35"/>
                    <a:pt x="20" y="16"/>
                  </a:cubicBezTo>
                  <a:cubicBezTo>
                    <a:pt x="43" y="19"/>
                    <a:pt x="44" y="0"/>
                    <a:pt x="64" y="0"/>
                  </a:cubicBezTo>
                  <a:cubicBezTo>
                    <a:pt x="67" y="15"/>
                    <a:pt x="61" y="21"/>
                    <a:pt x="56" y="28"/>
                  </a:cubicBezTo>
                  <a:close/>
                  <a:moveTo>
                    <a:pt x="56" y="12"/>
                  </a:moveTo>
                  <a:cubicBezTo>
                    <a:pt x="53" y="12"/>
                    <a:pt x="51" y="12"/>
                    <a:pt x="48" y="12"/>
                  </a:cubicBezTo>
                  <a:cubicBezTo>
                    <a:pt x="48" y="16"/>
                    <a:pt x="45" y="17"/>
                    <a:pt x="44" y="20"/>
                  </a:cubicBezTo>
                  <a:cubicBezTo>
                    <a:pt x="49" y="20"/>
                    <a:pt x="50" y="25"/>
                    <a:pt x="56" y="24"/>
                  </a:cubicBezTo>
                  <a:cubicBezTo>
                    <a:pt x="56" y="20"/>
                    <a:pt x="56" y="16"/>
                    <a:pt x="5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4"/>
            <p:cNvSpPr>
              <a:spLocks/>
            </p:cNvSpPr>
            <p:nvPr/>
          </p:nvSpPr>
          <p:spPr bwMode="auto">
            <a:xfrm>
              <a:off x="6941594" y="5001785"/>
              <a:ext cx="602917" cy="364678"/>
            </a:xfrm>
            <a:custGeom>
              <a:avLst/>
              <a:gdLst>
                <a:gd name="T0" fmla="*/ 396 w 864"/>
                <a:gd name="T1" fmla="*/ 280 h 523"/>
                <a:gd name="T2" fmla="*/ 448 w 864"/>
                <a:gd name="T3" fmla="*/ 244 h 523"/>
                <a:gd name="T4" fmla="*/ 508 w 864"/>
                <a:gd name="T5" fmla="*/ 212 h 523"/>
                <a:gd name="T6" fmla="*/ 572 w 864"/>
                <a:gd name="T7" fmla="*/ 176 h 523"/>
                <a:gd name="T8" fmla="*/ 576 w 864"/>
                <a:gd name="T9" fmla="*/ 164 h 523"/>
                <a:gd name="T10" fmla="*/ 640 w 864"/>
                <a:gd name="T11" fmla="*/ 140 h 523"/>
                <a:gd name="T12" fmla="*/ 656 w 864"/>
                <a:gd name="T13" fmla="*/ 120 h 523"/>
                <a:gd name="T14" fmla="*/ 728 w 864"/>
                <a:gd name="T15" fmla="*/ 80 h 523"/>
                <a:gd name="T16" fmla="*/ 812 w 864"/>
                <a:gd name="T17" fmla="*/ 20 h 523"/>
                <a:gd name="T18" fmla="*/ 844 w 864"/>
                <a:gd name="T19" fmla="*/ 16 h 523"/>
                <a:gd name="T20" fmla="*/ 848 w 864"/>
                <a:gd name="T21" fmla="*/ 0 h 523"/>
                <a:gd name="T22" fmla="*/ 864 w 864"/>
                <a:gd name="T23" fmla="*/ 4 h 523"/>
                <a:gd name="T24" fmla="*/ 828 w 864"/>
                <a:gd name="T25" fmla="*/ 40 h 523"/>
                <a:gd name="T26" fmla="*/ 760 w 864"/>
                <a:gd name="T27" fmla="*/ 92 h 523"/>
                <a:gd name="T28" fmla="*/ 688 w 864"/>
                <a:gd name="T29" fmla="*/ 148 h 523"/>
                <a:gd name="T30" fmla="*/ 672 w 864"/>
                <a:gd name="T31" fmla="*/ 136 h 523"/>
                <a:gd name="T32" fmla="*/ 676 w 864"/>
                <a:gd name="T33" fmla="*/ 156 h 523"/>
                <a:gd name="T34" fmla="*/ 592 w 864"/>
                <a:gd name="T35" fmla="*/ 208 h 523"/>
                <a:gd name="T36" fmla="*/ 552 w 864"/>
                <a:gd name="T37" fmla="*/ 232 h 523"/>
                <a:gd name="T38" fmla="*/ 400 w 864"/>
                <a:gd name="T39" fmla="*/ 304 h 523"/>
                <a:gd name="T40" fmla="*/ 396 w 864"/>
                <a:gd name="T41" fmla="*/ 320 h 523"/>
                <a:gd name="T42" fmla="*/ 340 w 864"/>
                <a:gd name="T43" fmla="*/ 336 h 523"/>
                <a:gd name="T44" fmla="*/ 228 w 864"/>
                <a:gd name="T45" fmla="*/ 388 h 523"/>
                <a:gd name="T46" fmla="*/ 140 w 864"/>
                <a:gd name="T47" fmla="*/ 444 h 523"/>
                <a:gd name="T48" fmla="*/ 40 w 864"/>
                <a:gd name="T49" fmla="*/ 520 h 523"/>
                <a:gd name="T50" fmla="*/ 0 w 864"/>
                <a:gd name="T51" fmla="*/ 516 h 523"/>
                <a:gd name="T52" fmla="*/ 52 w 864"/>
                <a:gd name="T53" fmla="*/ 468 h 523"/>
                <a:gd name="T54" fmla="*/ 52 w 864"/>
                <a:gd name="T55" fmla="*/ 464 h 523"/>
                <a:gd name="T56" fmla="*/ 116 w 864"/>
                <a:gd name="T57" fmla="*/ 420 h 523"/>
                <a:gd name="T58" fmla="*/ 136 w 864"/>
                <a:gd name="T59" fmla="*/ 416 h 523"/>
                <a:gd name="T60" fmla="*/ 164 w 864"/>
                <a:gd name="T61" fmla="*/ 400 h 523"/>
                <a:gd name="T62" fmla="*/ 216 w 864"/>
                <a:gd name="T63" fmla="*/ 368 h 523"/>
                <a:gd name="T64" fmla="*/ 268 w 864"/>
                <a:gd name="T65" fmla="*/ 340 h 523"/>
                <a:gd name="T66" fmla="*/ 320 w 864"/>
                <a:gd name="T67" fmla="*/ 316 h 523"/>
                <a:gd name="T68" fmla="*/ 348 w 864"/>
                <a:gd name="T69" fmla="*/ 292 h 523"/>
                <a:gd name="T70" fmla="*/ 396 w 864"/>
                <a:gd name="T71" fmla="*/ 28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4" h="523">
                  <a:moveTo>
                    <a:pt x="396" y="280"/>
                  </a:moveTo>
                  <a:cubicBezTo>
                    <a:pt x="407" y="262"/>
                    <a:pt x="422" y="247"/>
                    <a:pt x="448" y="244"/>
                  </a:cubicBezTo>
                  <a:cubicBezTo>
                    <a:pt x="466" y="232"/>
                    <a:pt x="481" y="215"/>
                    <a:pt x="508" y="212"/>
                  </a:cubicBezTo>
                  <a:cubicBezTo>
                    <a:pt x="531" y="194"/>
                    <a:pt x="542" y="182"/>
                    <a:pt x="572" y="176"/>
                  </a:cubicBezTo>
                  <a:cubicBezTo>
                    <a:pt x="577" y="175"/>
                    <a:pt x="575" y="169"/>
                    <a:pt x="576" y="164"/>
                  </a:cubicBezTo>
                  <a:cubicBezTo>
                    <a:pt x="605" y="164"/>
                    <a:pt x="610" y="139"/>
                    <a:pt x="640" y="140"/>
                  </a:cubicBezTo>
                  <a:cubicBezTo>
                    <a:pt x="647" y="135"/>
                    <a:pt x="656" y="132"/>
                    <a:pt x="656" y="120"/>
                  </a:cubicBezTo>
                  <a:cubicBezTo>
                    <a:pt x="689" y="116"/>
                    <a:pt x="700" y="89"/>
                    <a:pt x="728" y="80"/>
                  </a:cubicBezTo>
                  <a:cubicBezTo>
                    <a:pt x="751" y="55"/>
                    <a:pt x="796" y="52"/>
                    <a:pt x="812" y="20"/>
                  </a:cubicBezTo>
                  <a:cubicBezTo>
                    <a:pt x="825" y="21"/>
                    <a:pt x="829" y="13"/>
                    <a:pt x="844" y="16"/>
                  </a:cubicBezTo>
                  <a:cubicBezTo>
                    <a:pt x="850" y="13"/>
                    <a:pt x="843" y="10"/>
                    <a:pt x="848" y="0"/>
                  </a:cubicBezTo>
                  <a:cubicBezTo>
                    <a:pt x="852" y="3"/>
                    <a:pt x="857" y="4"/>
                    <a:pt x="864" y="4"/>
                  </a:cubicBezTo>
                  <a:cubicBezTo>
                    <a:pt x="860" y="24"/>
                    <a:pt x="846" y="34"/>
                    <a:pt x="828" y="40"/>
                  </a:cubicBezTo>
                  <a:cubicBezTo>
                    <a:pt x="813" y="67"/>
                    <a:pt x="783" y="75"/>
                    <a:pt x="760" y="92"/>
                  </a:cubicBezTo>
                  <a:cubicBezTo>
                    <a:pt x="736" y="110"/>
                    <a:pt x="723" y="144"/>
                    <a:pt x="688" y="148"/>
                  </a:cubicBezTo>
                  <a:cubicBezTo>
                    <a:pt x="682" y="145"/>
                    <a:pt x="682" y="135"/>
                    <a:pt x="672" y="136"/>
                  </a:cubicBezTo>
                  <a:cubicBezTo>
                    <a:pt x="654" y="144"/>
                    <a:pt x="689" y="152"/>
                    <a:pt x="676" y="156"/>
                  </a:cubicBezTo>
                  <a:cubicBezTo>
                    <a:pt x="663" y="188"/>
                    <a:pt x="610" y="181"/>
                    <a:pt x="592" y="208"/>
                  </a:cubicBezTo>
                  <a:cubicBezTo>
                    <a:pt x="570" y="207"/>
                    <a:pt x="566" y="218"/>
                    <a:pt x="552" y="232"/>
                  </a:cubicBezTo>
                  <a:cubicBezTo>
                    <a:pt x="490" y="248"/>
                    <a:pt x="453" y="288"/>
                    <a:pt x="400" y="304"/>
                  </a:cubicBezTo>
                  <a:cubicBezTo>
                    <a:pt x="397" y="308"/>
                    <a:pt x="396" y="313"/>
                    <a:pt x="396" y="320"/>
                  </a:cubicBezTo>
                  <a:cubicBezTo>
                    <a:pt x="376" y="322"/>
                    <a:pt x="359" y="345"/>
                    <a:pt x="340" y="336"/>
                  </a:cubicBezTo>
                  <a:cubicBezTo>
                    <a:pt x="317" y="365"/>
                    <a:pt x="265" y="386"/>
                    <a:pt x="228" y="388"/>
                  </a:cubicBezTo>
                  <a:cubicBezTo>
                    <a:pt x="206" y="414"/>
                    <a:pt x="173" y="429"/>
                    <a:pt x="140" y="444"/>
                  </a:cubicBezTo>
                  <a:cubicBezTo>
                    <a:pt x="117" y="480"/>
                    <a:pt x="69" y="490"/>
                    <a:pt x="40" y="520"/>
                  </a:cubicBezTo>
                  <a:cubicBezTo>
                    <a:pt x="26" y="519"/>
                    <a:pt x="8" y="523"/>
                    <a:pt x="0" y="516"/>
                  </a:cubicBezTo>
                  <a:cubicBezTo>
                    <a:pt x="0" y="474"/>
                    <a:pt x="24" y="474"/>
                    <a:pt x="52" y="468"/>
                  </a:cubicBezTo>
                  <a:cubicBezTo>
                    <a:pt x="47" y="463"/>
                    <a:pt x="50" y="458"/>
                    <a:pt x="52" y="464"/>
                  </a:cubicBezTo>
                  <a:cubicBezTo>
                    <a:pt x="69" y="450"/>
                    <a:pt x="93" y="433"/>
                    <a:pt x="116" y="420"/>
                  </a:cubicBezTo>
                  <a:cubicBezTo>
                    <a:pt x="122" y="417"/>
                    <a:pt x="131" y="419"/>
                    <a:pt x="136" y="416"/>
                  </a:cubicBezTo>
                  <a:cubicBezTo>
                    <a:pt x="145" y="410"/>
                    <a:pt x="148" y="407"/>
                    <a:pt x="164" y="400"/>
                  </a:cubicBezTo>
                  <a:cubicBezTo>
                    <a:pt x="180" y="392"/>
                    <a:pt x="196" y="379"/>
                    <a:pt x="216" y="368"/>
                  </a:cubicBezTo>
                  <a:cubicBezTo>
                    <a:pt x="225" y="363"/>
                    <a:pt x="248" y="351"/>
                    <a:pt x="268" y="340"/>
                  </a:cubicBezTo>
                  <a:cubicBezTo>
                    <a:pt x="297" y="324"/>
                    <a:pt x="303" y="311"/>
                    <a:pt x="320" y="316"/>
                  </a:cubicBezTo>
                  <a:cubicBezTo>
                    <a:pt x="329" y="296"/>
                    <a:pt x="352" y="310"/>
                    <a:pt x="348" y="292"/>
                  </a:cubicBezTo>
                  <a:cubicBezTo>
                    <a:pt x="374" y="299"/>
                    <a:pt x="381" y="271"/>
                    <a:pt x="396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5"/>
            <p:cNvSpPr>
              <a:spLocks/>
            </p:cNvSpPr>
            <p:nvPr/>
          </p:nvSpPr>
          <p:spPr bwMode="auto">
            <a:xfrm>
              <a:off x="8209981" y="5045707"/>
              <a:ext cx="17303" cy="10648"/>
            </a:xfrm>
            <a:custGeom>
              <a:avLst/>
              <a:gdLst>
                <a:gd name="T0" fmla="*/ 2 w 24"/>
                <a:gd name="T1" fmla="*/ 5 h 15"/>
                <a:gd name="T2" fmla="*/ 18 w 24"/>
                <a:gd name="T3" fmla="*/ 1 h 15"/>
                <a:gd name="T4" fmla="*/ 6 w 24"/>
                <a:gd name="T5" fmla="*/ 13 h 15"/>
                <a:gd name="T6" fmla="*/ 2 w 24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5">
                  <a:moveTo>
                    <a:pt x="2" y="5"/>
                  </a:moveTo>
                  <a:cubicBezTo>
                    <a:pt x="3" y="0"/>
                    <a:pt x="12" y="2"/>
                    <a:pt x="18" y="1"/>
                  </a:cubicBezTo>
                  <a:cubicBezTo>
                    <a:pt x="24" y="15"/>
                    <a:pt x="4" y="3"/>
                    <a:pt x="6" y="13"/>
                  </a:cubicBezTo>
                  <a:cubicBezTo>
                    <a:pt x="0" y="12"/>
                    <a:pt x="10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6"/>
            <p:cNvSpPr>
              <a:spLocks/>
            </p:cNvSpPr>
            <p:nvPr/>
          </p:nvSpPr>
          <p:spPr bwMode="auto">
            <a:xfrm>
              <a:off x="8170053" y="5078980"/>
              <a:ext cx="42590" cy="31943"/>
            </a:xfrm>
            <a:custGeom>
              <a:avLst/>
              <a:gdLst>
                <a:gd name="T0" fmla="*/ 8 w 60"/>
                <a:gd name="T1" fmla="*/ 28 h 44"/>
                <a:gd name="T2" fmla="*/ 12 w 60"/>
                <a:gd name="T3" fmla="*/ 28 h 44"/>
                <a:gd name="T4" fmla="*/ 28 w 60"/>
                <a:gd name="T5" fmla="*/ 0 h 44"/>
                <a:gd name="T6" fmla="*/ 60 w 60"/>
                <a:gd name="T7" fmla="*/ 28 h 44"/>
                <a:gd name="T8" fmla="*/ 56 w 60"/>
                <a:gd name="T9" fmla="*/ 28 h 44"/>
                <a:gd name="T10" fmla="*/ 52 w 60"/>
                <a:gd name="T11" fmla="*/ 40 h 44"/>
                <a:gd name="T12" fmla="*/ 28 w 60"/>
                <a:gd name="T13" fmla="*/ 28 h 44"/>
                <a:gd name="T14" fmla="*/ 24 w 60"/>
                <a:gd name="T15" fmla="*/ 40 h 44"/>
                <a:gd name="T16" fmla="*/ 8 w 60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44">
                  <a:moveTo>
                    <a:pt x="8" y="28"/>
                  </a:moveTo>
                  <a:cubicBezTo>
                    <a:pt x="0" y="25"/>
                    <a:pt x="12" y="22"/>
                    <a:pt x="12" y="28"/>
                  </a:cubicBezTo>
                  <a:cubicBezTo>
                    <a:pt x="27" y="22"/>
                    <a:pt x="25" y="9"/>
                    <a:pt x="28" y="0"/>
                  </a:cubicBezTo>
                  <a:cubicBezTo>
                    <a:pt x="32" y="20"/>
                    <a:pt x="47" y="12"/>
                    <a:pt x="60" y="28"/>
                  </a:cubicBezTo>
                  <a:cubicBezTo>
                    <a:pt x="59" y="33"/>
                    <a:pt x="56" y="30"/>
                    <a:pt x="56" y="28"/>
                  </a:cubicBezTo>
                  <a:cubicBezTo>
                    <a:pt x="51" y="29"/>
                    <a:pt x="53" y="35"/>
                    <a:pt x="52" y="40"/>
                  </a:cubicBezTo>
                  <a:cubicBezTo>
                    <a:pt x="36" y="35"/>
                    <a:pt x="36" y="37"/>
                    <a:pt x="28" y="28"/>
                  </a:cubicBezTo>
                  <a:cubicBezTo>
                    <a:pt x="23" y="29"/>
                    <a:pt x="25" y="35"/>
                    <a:pt x="24" y="40"/>
                  </a:cubicBezTo>
                  <a:cubicBezTo>
                    <a:pt x="11" y="44"/>
                    <a:pt x="19" y="27"/>
                    <a:pt x="8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7"/>
            <p:cNvSpPr>
              <a:spLocks/>
            </p:cNvSpPr>
            <p:nvPr/>
          </p:nvSpPr>
          <p:spPr bwMode="auto">
            <a:xfrm>
              <a:off x="8204657" y="5080311"/>
              <a:ext cx="18633" cy="19965"/>
            </a:xfrm>
            <a:custGeom>
              <a:avLst/>
              <a:gdLst>
                <a:gd name="T0" fmla="*/ 3 w 27"/>
                <a:gd name="T1" fmla="*/ 11 h 28"/>
                <a:gd name="T2" fmla="*/ 19 w 27"/>
                <a:gd name="T3" fmla="*/ 3 h 28"/>
                <a:gd name="T4" fmla="*/ 27 w 27"/>
                <a:gd name="T5" fmla="*/ 27 h 28"/>
                <a:gd name="T6" fmla="*/ 23 w 27"/>
                <a:gd name="T7" fmla="*/ 23 h 28"/>
                <a:gd name="T8" fmla="*/ 3 w 27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8">
                  <a:moveTo>
                    <a:pt x="3" y="11"/>
                  </a:moveTo>
                  <a:cubicBezTo>
                    <a:pt x="0" y="0"/>
                    <a:pt x="22" y="14"/>
                    <a:pt x="19" y="3"/>
                  </a:cubicBezTo>
                  <a:cubicBezTo>
                    <a:pt x="26" y="7"/>
                    <a:pt x="23" y="20"/>
                    <a:pt x="27" y="27"/>
                  </a:cubicBezTo>
                  <a:cubicBezTo>
                    <a:pt x="20" y="28"/>
                    <a:pt x="19" y="23"/>
                    <a:pt x="23" y="23"/>
                  </a:cubicBezTo>
                  <a:cubicBezTo>
                    <a:pt x="19" y="16"/>
                    <a:pt x="9" y="16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8"/>
            <p:cNvSpPr>
              <a:spLocks/>
            </p:cNvSpPr>
            <p:nvPr/>
          </p:nvSpPr>
          <p:spPr bwMode="auto">
            <a:xfrm>
              <a:off x="8213974" y="5116246"/>
              <a:ext cx="9317" cy="14641"/>
            </a:xfrm>
            <a:custGeom>
              <a:avLst/>
              <a:gdLst>
                <a:gd name="T0" fmla="*/ 6 w 15"/>
                <a:gd name="T1" fmla="*/ 15 h 20"/>
                <a:gd name="T2" fmla="*/ 6 w 15"/>
                <a:gd name="T3" fmla="*/ 19 h 20"/>
                <a:gd name="T4" fmla="*/ 6 w 15"/>
                <a:gd name="T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0">
                  <a:moveTo>
                    <a:pt x="6" y="15"/>
                  </a:moveTo>
                  <a:cubicBezTo>
                    <a:pt x="15" y="0"/>
                    <a:pt x="11" y="20"/>
                    <a:pt x="6" y="19"/>
                  </a:cubicBezTo>
                  <a:cubicBezTo>
                    <a:pt x="0" y="18"/>
                    <a:pt x="6" y="16"/>
                    <a:pt x="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9"/>
            <p:cNvSpPr>
              <a:spLocks/>
            </p:cNvSpPr>
            <p:nvPr/>
          </p:nvSpPr>
          <p:spPr bwMode="auto">
            <a:xfrm>
              <a:off x="8180701" y="5129556"/>
              <a:ext cx="47914" cy="65217"/>
            </a:xfrm>
            <a:custGeom>
              <a:avLst/>
              <a:gdLst>
                <a:gd name="T0" fmla="*/ 32 w 68"/>
                <a:gd name="T1" fmla="*/ 32 h 92"/>
                <a:gd name="T2" fmla="*/ 68 w 68"/>
                <a:gd name="T3" fmla="*/ 24 h 92"/>
                <a:gd name="T4" fmla="*/ 68 w 68"/>
                <a:gd name="T5" fmla="*/ 40 h 92"/>
                <a:gd name="T6" fmla="*/ 56 w 68"/>
                <a:gd name="T7" fmla="*/ 68 h 92"/>
                <a:gd name="T8" fmla="*/ 16 w 68"/>
                <a:gd name="T9" fmla="*/ 92 h 92"/>
                <a:gd name="T10" fmla="*/ 24 w 68"/>
                <a:gd name="T11" fmla="*/ 64 h 92"/>
                <a:gd name="T12" fmla="*/ 44 w 68"/>
                <a:gd name="T13" fmla="*/ 48 h 92"/>
                <a:gd name="T14" fmla="*/ 16 w 68"/>
                <a:gd name="T15" fmla="*/ 36 h 92"/>
                <a:gd name="T16" fmla="*/ 8 w 68"/>
                <a:gd name="T17" fmla="*/ 52 h 92"/>
                <a:gd name="T18" fmla="*/ 8 w 68"/>
                <a:gd name="T19" fmla="*/ 44 h 92"/>
                <a:gd name="T20" fmla="*/ 0 w 68"/>
                <a:gd name="T21" fmla="*/ 32 h 92"/>
                <a:gd name="T22" fmla="*/ 16 w 68"/>
                <a:gd name="T23" fmla="*/ 28 h 92"/>
                <a:gd name="T24" fmla="*/ 4 w 68"/>
                <a:gd name="T25" fmla="*/ 0 h 92"/>
                <a:gd name="T26" fmla="*/ 28 w 68"/>
                <a:gd name="T27" fmla="*/ 4 h 92"/>
                <a:gd name="T28" fmla="*/ 32 w 68"/>
                <a:gd name="T29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92">
                  <a:moveTo>
                    <a:pt x="32" y="32"/>
                  </a:moveTo>
                  <a:cubicBezTo>
                    <a:pt x="37" y="23"/>
                    <a:pt x="56" y="14"/>
                    <a:pt x="68" y="24"/>
                  </a:cubicBezTo>
                  <a:cubicBezTo>
                    <a:pt x="68" y="29"/>
                    <a:pt x="68" y="35"/>
                    <a:pt x="68" y="40"/>
                  </a:cubicBezTo>
                  <a:cubicBezTo>
                    <a:pt x="52" y="44"/>
                    <a:pt x="51" y="51"/>
                    <a:pt x="56" y="68"/>
                  </a:cubicBezTo>
                  <a:cubicBezTo>
                    <a:pt x="35" y="69"/>
                    <a:pt x="36" y="90"/>
                    <a:pt x="16" y="92"/>
                  </a:cubicBezTo>
                  <a:cubicBezTo>
                    <a:pt x="16" y="80"/>
                    <a:pt x="29" y="81"/>
                    <a:pt x="24" y="64"/>
                  </a:cubicBezTo>
                  <a:cubicBezTo>
                    <a:pt x="44" y="76"/>
                    <a:pt x="26" y="49"/>
                    <a:pt x="44" y="48"/>
                  </a:cubicBezTo>
                  <a:cubicBezTo>
                    <a:pt x="37" y="43"/>
                    <a:pt x="26" y="51"/>
                    <a:pt x="16" y="36"/>
                  </a:cubicBezTo>
                  <a:cubicBezTo>
                    <a:pt x="11" y="40"/>
                    <a:pt x="16" y="45"/>
                    <a:pt x="8" y="52"/>
                  </a:cubicBezTo>
                  <a:cubicBezTo>
                    <a:pt x="3" y="63"/>
                    <a:pt x="3" y="46"/>
                    <a:pt x="8" y="44"/>
                  </a:cubicBezTo>
                  <a:cubicBezTo>
                    <a:pt x="8" y="37"/>
                    <a:pt x="5" y="34"/>
                    <a:pt x="0" y="32"/>
                  </a:cubicBezTo>
                  <a:cubicBezTo>
                    <a:pt x="1" y="27"/>
                    <a:pt x="10" y="29"/>
                    <a:pt x="16" y="28"/>
                  </a:cubicBezTo>
                  <a:cubicBezTo>
                    <a:pt x="9" y="22"/>
                    <a:pt x="4" y="14"/>
                    <a:pt x="4" y="0"/>
                  </a:cubicBezTo>
                  <a:cubicBezTo>
                    <a:pt x="7" y="5"/>
                    <a:pt x="29" y="21"/>
                    <a:pt x="28" y="4"/>
                  </a:cubicBezTo>
                  <a:cubicBezTo>
                    <a:pt x="38" y="7"/>
                    <a:pt x="20" y="25"/>
                    <a:pt x="32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60"/>
            <p:cNvSpPr>
              <a:spLocks/>
            </p:cNvSpPr>
            <p:nvPr/>
          </p:nvSpPr>
          <p:spPr bwMode="auto">
            <a:xfrm>
              <a:off x="8158074" y="5180131"/>
              <a:ext cx="37266" cy="57231"/>
            </a:xfrm>
            <a:custGeom>
              <a:avLst/>
              <a:gdLst>
                <a:gd name="T0" fmla="*/ 33 w 54"/>
                <a:gd name="T1" fmla="*/ 20 h 81"/>
                <a:gd name="T2" fmla="*/ 25 w 54"/>
                <a:gd name="T3" fmla="*/ 36 h 81"/>
                <a:gd name="T4" fmla="*/ 49 w 54"/>
                <a:gd name="T5" fmla="*/ 28 h 81"/>
                <a:gd name="T6" fmla="*/ 45 w 54"/>
                <a:gd name="T7" fmla="*/ 56 h 81"/>
                <a:gd name="T8" fmla="*/ 37 w 54"/>
                <a:gd name="T9" fmla="*/ 44 h 81"/>
                <a:gd name="T10" fmla="*/ 17 w 54"/>
                <a:gd name="T11" fmla="*/ 80 h 81"/>
                <a:gd name="T12" fmla="*/ 5 w 54"/>
                <a:gd name="T13" fmla="*/ 52 h 81"/>
                <a:gd name="T14" fmla="*/ 1 w 54"/>
                <a:gd name="T15" fmla="*/ 36 h 81"/>
                <a:gd name="T16" fmla="*/ 21 w 54"/>
                <a:gd name="T17" fmla="*/ 36 h 81"/>
                <a:gd name="T18" fmla="*/ 9 w 54"/>
                <a:gd name="T19" fmla="*/ 0 h 81"/>
                <a:gd name="T20" fmla="*/ 25 w 54"/>
                <a:gd name="T21" fmla="*/ 0 h 81"/>
                <a:gd name="T22" fmla="*/ 33 w 54"/>
                <a:gd name="T23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81">
                  <a:moveTo>
                    <a:pt x="33" y="20"/>
                  </a:moveTo>
                  <a:cubicBezTo>
                    <a:pt x="36" y="31"/>
                    <a:pt x="25" y="28"/>
                    <a:pt x="25" y="36"/>
                  </a:cubicBezTo>
                  <a:cubicBezTo>
                    <a:pt x="33" y="49"/>
                    <a:pt x="39" y="26"/>
                    <a:pt x="49" y="28"/>
                  </a:cubicBezTo>
                  <a:cubicBezTo>
                    <a:pt x="53" y="38"/>
                    <a:pt x="54" y="46"/>
                    <a:pt x="45" y="56"/>
                  </a:cubicBezTo>
                  <a:cubicBezTo>
                    <a:pt x="39" y="55"/>
                    <a:pt x="44" y="44"/>
                    <a:pt x="37" y="44"/>
                  </a:cubicBezTo>
                  <a:cubicBezTo>
                    <a:pt x="39" y="63"/>
                    <a:pt x="17" y="37"/>
                    <a:pt x="17" y="80"/>
                  </a:cubicBezTo>
                  <a:cubicBezTo>
                    <a:pt x="5" y="81"/>
                    <a:pt x="13" y="42"/>
                    <a:pt x="5" y="52"/>
                  </a:cubicBezTo>
                  <a:cubicBezTo>
                    <a:pt x="0" y="51"/>
                    <a:pt x="2" y="42"/>
                    <a:pt x="1" y="36"/>
                  </a:cubicBezTo>
                  <a:cubicBezTo>
                    <a:pt x="13" y="39"/>
                    <a:pt x="9" y="39"/>
                    <a:pt x="21" y="36"/>
                  </a:cubicBezTo>
                  <a:cubicBezTo>
                    <a:pt x="9" y="32"/>
                    <a:pt x="15" y="10"/>
                    <a:pt x="9" y="0"/>
                  </a:cubicBezTo>
                  <a:cubicBezTo>
                    <a:pt x="17" y="7"/>
                    <a:pt x="14" y="0"/>
                    <a:pt x="25" y="0"/>
                  </a:cubicBezTo>
                  <a:cubicBezTo>
                    <a:pt x="23" y="8"/>
                    <a:pt x="16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61"/>
            <p:cNvSpPr>
              <a:spLocks/>
            </p:cNvSpPr>
            <p:nvPr/>
          </p:nvSpPr>
          <p:spPr bwMode="auto">
            <a:xfrm>
              <a:off x="8191348" y="5224053"/>
              <a:ext cx="13309" cy="14641"/>
            </a:xfrm>
            <a:custGeom>
              <a:avLst/>
              <a:gdLst>
                <a:gd name="T0" fmla="*/ 13 w 18"/>
                <a:gd name="T1" fmla="*/ 2 h 22"/>
                <a:gd name="T2" fmla="*/ 5 w 18"/>
                <a:gd name="T3" fmla="*/ 18 h 22"/>
                <a:gd name="T4" fmla="*/ 13 w 18"/>
                <a:gd name="T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2">
                  <a:moveTo>
                    <a:pt x="13" y="2"/>
                  </a:moveTo>
                  <a:cubicBezTo>
                    <a:pt x="18" y="0"/>
                    <a:pt x="15" y="22"/>
                    <a:pt x="5" y="18"/>
                  </a:cubicBezTo>
                  <a:cubicBezTo>
                    <a:pt x="0" y="5"/>
                    <a:pt x="11" y="8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62"/>
            <p:cNvSpPr>
              <a:spLocks/>
            </p:cNvSpPr>
            <p:nvPr/>
          </p:nvSpPr>
          <p:spPr bwMode="auto">
            <a:xfrm>
              <a:off x="8178039" y="5359809"/>
              <a:ext cx="427232" cy="147735"/>
            </a:xfrm>
            <a:custGeom>
              <a:avLst/>
              <a:gdLst>
                <a:gd name="T0" fmla="*/ 301 w 613"/>
                <a:gd name="T1" fmla="*/ 11 h 211"/>
                <a:gd name="T2" fmla="*/ 313 w 613"/>
                <a:gd name="T3" fmla="*/ 23 h 211"/>
                <a:gd name="T4" fmla="*/ 329 w 613"/>
                <a:gd name="T5" fmla="*/ 3 h 211"/>
                <a:gd name="T6" fmla="*/ 333 w 613"/>
                <a:gd name="T7" fmla="*/ 19 h 211"/>
                <a:gd name="T8" fmla="*/ 349 w 613"/>
                <a:gd name="T9" fmla="*/ 11 h 211"/>
                <a:gd name="T10" fmla="*/ 489 w 613"/>
                <a:gd name="T11" fmla="*/ 39 h 211"/>
                <a:gd name="T12" fmla="*/ 541 w 613"/>
                <a:gd name="T13" fmla="*/ 35 h 211"/>
                <a:gd name="T14" fmla="*/ 557 w 613"/>
                <a:gd name="T15" fmla="*/ 47 h 211"/>
                <a:gd name="T16" fmla="*/ 597 w 613"/>
                <a:gd name="T17" fmla="*/ 51 h 211"/>
                <a:gd name="T18" fmla="*/ 613 w 613"/>
                <a:gd name="T19" fmla="*/ 75 h 211"/>
                <a:gd name="T20" fmla="*/ 573 w 613"/>
                <a:gd name="T21" fmla="*/ 151 h 211"/>
                <a:gd name="T22" fmla="*/ 525 w 613"/>
                <a:gd name="T23" fmla="*/ 179 h 211"/>
                <a:gd name="T24" fmla="*/ 437 w 613"/>
                <a:gd name="T25" fmla="*/ 191 h 211"/>
                <a:gd name="T26" fmla="*/ 369 w 613"/>
                <a:gd name="T27" fmla="*/ 207 h 211"/>
                <a:gd name="T28" fmla="*/ 281 w 613"/>
                <a:gd name="T29" fmla="*/ 195 h 211"/>
                <a:gd name="T30" fmla="*/ 253 w 613"/>
                <a:gd name="T31" fmla="*/ 203 h 211"/>
                <a:gd name="T32" fmla="*/ 121 w 613"/>
                <a:gd name="T33" fmla="*/ 191 h 211"/>
                <a:gd name="T34" fmla="*/ 77 w 613"/>
                <a:gd name="T35" fmla="*/ 179 h 211"/>
                <a:gd name="T36" fmla="*/ 1 w 613"/>
                <a:gd name="T37" fmla="*/ 131 h 211"/>
                <a:gd name="T38" fmla="*/ 29 w 613"/>
                <a:gd name="T39" fmla="*/ 83 h 211"/>
                <a:gd name="T40" fmla="*/ 57 w 613"/>
                <a:gd name="T41" fmla="*/ 71 h 211"/>
                <a:gd name="T42" fmla="*/ 65 w 613"/>
                <a:gd name="T43" fmla="*/ 59 h 211"/>
                <a:gd name="T44" fmla="*/ 153 w 613"/>
                <a:gd name="T45" fmla="*/ 35 h 211"/>
                <a:gd name="T46" fmla="*/ 305 w 613"/>
                <a:gd name="T47" fmla="*/ 15 h 211"/>
                <a:gd name="T48" fmla="*/ 301 w 613"/>
                <a:gd name="T4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3" h="211">
                  <a:moveTo>
                    <a:pt x="301" y="11"/>
                  </a:moveTo>
                  <a:cubicBezTo>
                    <a:pt x="305" y="0"/>
                    <a:pt x="311" y="19"/>
                    <a:pt x="313" y="23"/>
                  </a:cubicBezTo>
                  <a:cubicBezTo>
                    <a:pt x="320" y="18"/>
                    <a:pt x="329" y="15"/>
                    <a:pt x="329" y="3"/>
                  </a:cubicBezTo>
                  <a:cubicBezTo>
                    <a:pt x="335" y="7"/>
                    <a:pt x="338" y="14"/>
                    <a:pt x="333" y="19"/>
                  </a:cubicBezTo>
                  <a:cubicBezTo>
                    <a:pt x="340" y="18"/>
                    <a:pt x="346" y="16"/>
                    <a:pt x="349" y="11"/>
                  </a:cubicBezTo>
                  <a:cubicBezTo>
                    <a:pt x="395" y="33"/>
                    <a:pt x="448" y="18"/>
                    <a:pt x="489" y="39"/>
                  </a:cubicBezTo>
                  <a:cubicBezTo>
                    <a:pt x="506" y="42"/>
                    <a:pt x="524" y="33"/>
                    <a:pt x="541" y="35"/>
                  </a:cubicBezTo>
                  <a:cubicBezTo>
                    <a:pt x="550" y="36"/>
                    <a:pt x="545" y="42"/>
                    <a:pt x="557" y="47"/>
                  </a:cubicBezTo>
                  <a:cubicBezTo>
                    <a:pt x="562" y="49"/>
                    <a:pt x="588" y="45"/>
                    <a:pt x="597" y="51"/>
                  </a:cubicBezTo>
                  <a:cubicBezTo>
                    <a:pt x="605" y="56"/>
                    <a:pt x="604" y="74"/>
                    <a:pt x="613" y="75"/>
                  </a:cubicBezTo>
                  <a:cubicBezTo>
                    <a:pt x="608" y="111"/>
                    <a:pt x="588" y="136"/>
                    <a:pt x="573" y="151"/>
                  </a:cubicBezTo>
                  <a:cubicBezTo>
                    <a:pt x="551" y="155"/>
                    <a:pt x="533" y="162"/>
                    <a:pt x="525" y="179"/>
                  </a:cubicBezTo>
                  <a:cubicBezTo>
                    <a:pt x="487" y="173"/>
                    <a:pt x="464" y="211"/>
                    <a:pt x="437" y="191"/>
                  </a:cubicBezTo>
                  <a:cubicBezTo>
                    <a:pt x="412" y="193"/>
                    <a:pt x="392" y="206"/>
                    <a:pt x="369" y="207"/>
                  </a:cubicBezTo>
                  <a:cubicBezTo>
                    <a:pt x="343" y="208"/>
                    <a:pt x="315" y="194"/>
                    <a:pt x="281" y="195"/>
                  </a:cubicBezTo>
                  <a:cubicBezTo>
                    <a:pt x="271" y="195"/>
                    <a:pt x="263" y="202"/>
                    <a:pt x="253" y="203"/>
                  </a:cubicBezTo>
                  <a:cubicBezTo>
                    <a:pt x="213" y="206"/>
                    <a:pt x="156" y="195"/>
                    <a:pt x="121" y="191"/>
                  </a:cubicBezTo>
                  <a:cubicBezTo>
                    <a:pt x="104" y="189"/>
                    <a:pt x="89" y="193"/>
                    <a:pt x="77" y="179"/>
                  </a:cubicBezTo>
                  <a:cubicBezTo>
                    <a:pt x="47" y="178"/>
                    <a:pt x="5" y="160"/>
                    <a:pt x="1" y="131"/>
                  </a:cubicBezTo>
                  <a:cubicBezTo>
                    <a:pt x="0" y="123"/>
                    <a:pt x="17" y="92"/>
                    <a:pt x="29" y="83"/>
                  </a:cubicBezTo>
                  <a:cubicBezTo>
                    <a:pt x="38" y="76"/>
                    <a:pt x="50" y="76"/>
                    <a:pt x="57" y="71"/>
                  </a:cubicBezTo>
                  <a:cubicBezTo>
                    <a:pt x="62" y="69"/>
                    <a:pt x="65" y="66"/>
                    <a:pt x="65" y="59"/>
                  </a:cubicBezTo>
                  <a:cubicBezTo>
                    <a:pt x="95" y="52"/>
                    <a:pt x="133" y="52"/>
                    <a:pt x="153" y="35"/>
                  </a:cubicBezTo>
                  <a:cubicBezTo>
                    <a:pt x="216" y="39"/>
                    <a:pt x="258" y="33"/>
                    <a:pt x="305" y="15"/>
                  </a:cubicBezTo>
                  <a:cubicBezTo>
                    <a:pt x="306" y="12"/>
                    <a:pt x="303" y="11"/>
                    <a:pt x="30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63"/>
            <p:cNvSpPr>
              <a:spLocks noEditPoints="1"/>
            </p:cNvSpPr>
            <p:nvPr/>
          </p:nvSpPr>
          <p:spPr bwMode="auto">
            <a:xfrm>
              <a:off x="6616844" y="2942820"/>
              <a:ext cx="327411" cy="409930"/>
            </a:xfrm>
            <a:custGeom>
              <a:avLst/>
              <a:gdLst>
                <a:gd name="T0" fmla="*/ 412 w 469"/>
                <a:gd name="T1" fmla="*/ 304 h 587"/>
                <a:gd name="T2" fmla="*/ 336 w 469"/>
                <a:gd name="T3" fmla="*/ 344 h 587"/>
                <a:gd name="T4" fmla="*/ 276 w 469"/>
                <a:gd name="T5" fmla="*/ 428 h 587"/>
                <a:gd name="T6" fmla="*/ 264 w 469"/>
                <a:gd name="T7" fmla="*/ 432 h 587"/>
                <a:gd name="T8" fmla="*/ 252 w 469"/>
                <a:gd name="T9" fmla="*/ 480 h 587"/>
                <a:gd name="T10" fmla="*/ 248 w 469"/>
                <a:gd name="T11" fmla="*/ 568 h 587"/>
                <a:gd name="T12" fmla="*/ 212 w 469"/>
                <a:gd name="T13" fmla="*/ 584 h 587"/>
                <a:gd name="T14" fmla="*/ 196 w 469"/>
                <a:gd name="T15" fmla="*/ 560 h 587"/>
                <a:gd name="T16" fmla="*/ 212 w 469"/>
                <a:gd name="T17" fmla="*/ 508 h 587"/>
                <a:gd name="T18" fmla="*/ 200 w 469"/>
                <a:gd name="T19" fmla="*/ 424 h 587"/>
                <a:gd name="T20" fmla="*/ 176 w 469"/>
                <a:gd name="T21" fmla="*/ 364 h 587"/>
                <a:gd name="T22" fmla="*/ 120 w 469"/>
                <a:gd name="T23" fmla="*/ 308 h 587"/>
                <a:gd name="T24" fmla="*/ 16 w 469"/>
                <a:gd name="T25" fmla="*/ 320 h 587"/>
                <a:gd name="T26" fmla="*/ 0 w 469"/>
                <a:gd name="T27" fmla="*/ 304 h 587"/>
                <a:gd name="T28" fmla="*/ 84 w 469"/>
                <a:gd name="T29" fmla="*/ 268 h 587"/>
                <a:gd name="T30" fmla="*/ 180 w 469"/>
                <a:gd name="T31" fmla="*/ 204 h 587"/>
                <a:gd name="T32" fmla="*/ 224 w 469"/>
                <a:gd name="T33" fmla="*/ 84 h 587"/>
                <a:gd name="T34" fmla="*/ 232 w 469"/>
                <a:gd name="T35" fmla="*/ 0 h 587"/>
                <a:gd name="T36" fmla="*/ 268 w 469"/>
                <a:gd name="T37" fmla="*/ 0 h 587"/>
                <a:gd name="T38" fmla="*/ 344 w 469"/>
                <a:gd name="T39" fmla="*/ 228 h 587"/>
                <a:gd name="T40" fmla="*/ 348 w 469"/>
                <a:gd name="T41" fmla="*/ 244 h 587"/>
                <a:gd name="T42" fmla="*/ 416 w 469"/>
                <a:gd name="T43" fmla="*/ 268 h 587"/>
                <a:gd name="T44" fmla="*/ 424 w 469"/>
                <a:gd name="T45" fmla="*/ 256 h 587"/>
                <a:gd name="T46" fmla="*/ 444 w 469"/>
                <a:gd name="T47" fmla="*/ 316 h 587"/>
                <a:gd name="T48" fmla="*/ 412 w 469"/>
                <a:gd name="T49" fmla="*/ 304 h 587"/>
                <a:gd name="T50" fmla="*/ 140 w 469"/>
                <a:gd name="T51" fmla="*/ 304 h 587"/>
                <a:gd name="T52" fmla="*/ 228 w 469"/>
                <a:gd name="T53" fmla="*/ 384 h 587"/>
                <a:gd name="T54" fmla="*/ 280 w 469"/>
                <a:gd name="T55" fmla="*/ 324 h 587"/>
                <a:gd name="T56" fmla="*/ 320 w 469"/>
                <a:gd name="T57" fmla="*/ 268 h 587"/>
                <a:gd name="T58" fmla="*/ 236 w 469"/>
                <a:gd name="T59" fmla="*/ 176 h 587"/>
                <a:gd name="T60" fmla="*/ 140 w 469"/>
                <a:gd name="T61" fmla="*/ 304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9" h="587">
                  <a:moveTo>
                    <a:pt x="412" y="304"/>
                  </a:moveTo>
                  <a:cubicBezTo>
                    <a:pt x="404" y="321"/>
                    <a:pt x="367" y="337"/>
                    <a:pt x="336" y="344"/>
                  </a:cubicBezTo>
                  <a:cubicBezTo>
                    <a:pt x="312" y="368"/>
                    <a:pt x="283" y="387"/>
                    <a:pt x="276" y="428"/>
                  </a:cubicBezTo>
                  <a:cubicBezTo>
                    <a:pt x="270" y="427"/>
                    <a:pt x="269" y="432"/>
                    <a:pt x="264" y="432"/>
                  </a:cubicBezTo>
                  <a:cubicBezTo>
                    <a:pt x="263" y="456"/>
                    <a:pt x="261" y="485"/>
                    <a:pt x="252" y="480"/>
                  </a:cubicBezTo>
                  <a:cubicBezTo>
                    <a:pt x="259" y="510"/>
                    <a:pt x="239" y="530"/>
                    <a:pt x="248" y="568"/>
                  </a:cubicBezTo>
                  <a:cubicBezTo>
                    <a:pt x="241" y="578"/>
                    <a:pt x="233" y="587"/>
                    <a:pt x="212" y="584"/>
                  </a:cubicBezTo>
                  <a:cubicBezTo>
                    <a:pt x="199" y="574"/>
                    <a:pt x="214" y="563"/>
                    <a:pt x="196" y="560"/>
                  </a:cubicBezTo>
                  <a:cubicBezTo>
                    <a:pt x="211" y="548"/>
                    <a:pt x="186" y="514"/>
                    <a:pt x="212" y="508"/>
                  </a:cubicBezTo>
                  <a:cubicBezTo>
                    <a:pt x="199" y="471"/>
                    <a:pt x="193" y="452"/>
                    <a:pt x="200" y="424"/>
                  </a:cubicBezTo>
                  <a:cubicBezTo>
                    <a:pt x="182" y="407"/>
                    <a:pt x="187" y="384"/>
                    <a:pt x="176" y="364"/>
                  </a:cubicBezTo>
                  <a:cubicBezTo>
                    <a:pt x="162" y="339"/>
                    <a:pt x="131" y="335"/>
                    <a:pt x="120" y="308"/>
                  </a:cubicBezTo>
                  <a:cubicBezTo>
                    <a:pt x="106" y="334"/>
                    <a:pt x="35" y="301"/>
                    <a:pt x="16" y="320"/>
                  </a:cubicBezTo>
                  <a:cubicBezTo>
                    <a:pt x="11" y="314"/>
                    <a:pt x="6" y="309"/>
                    <a:pt x="0" y="304"/>
                  </a:cubicBezTo>
                  <a:cubicBezTo>
                    <a:pt x="4" y="263"/>
                    <a:pt x="58" y="275"/>
                    <a:pt x="84" y="268"/>
                  </a:cubicBezTo>
                  <a:cubicBezTo>
                    <a:pt x="121" y="252"/>
                    <a:pt x="141" y="218"/>
                    <a:pt x="180" y="204"/>
                  </a:cubicBezTo>
                  <a:cubicBezTo>
                    <a:pt x="183" y="160"/>
                    <a:pt x="219" y="128"/>
                    <a:pt x="224" y="84"/>
                  </a:cubicBezTo>
                  <a:cubicBezTo>
                    <a:pt x="228" y="55"/>
                    <a:pt x="217" y="26"/>
                    <a:pt x="232" y="0"/>
                  </a:cubicBezTo>
                  <a:cubicBezTo>
                    <a:pt x="244" y="0"/>
                    <a:pt x="256" y="0"/>
                    <a:pt x="268" y="0"/>
                  </a:cubicBezTo>
                  <a:cubicBezTo>
                    <a:pt x="283" y="82"/>
                    <a:pt x="270" y="182"/>
                    <a:pt x="344" y="228"/>
                  </a:cubicBezTo>
                  <a:cubicBezTo>
                    <a:pt x="347" y="232"/>
                    <a:pt x="348" y="237"/>
                    <a:pt x="348" y="244"/>
                  </a:cubicBezTo>
                  <a:cubicBezTo>
                    <a:pt x="371" y="252"/>
                    <a:pt x="400" y="253"/>
                    <a:pt x="416" y="268"/>
                  </a:cubicBezTo>
                  <a:cubicBezTo>
                    <a:pt x="420" y="265"/>
                    <a:pt x="422" y="261"/>
                    <a:pt x="424" y="256"/>
                  </a:cubicBezTo>
                  <a:cubicBezTo>
                    <a:pt x="438" y="272"/>
                    <a:pt x="469" y="295"/>
                    <a:pt x="444" y="316"/>
                  </a:cubicBezTo>
                  <a:cubicBezTo>
                    <a:pt x="434" y="312"/>
                    <a:pt x="417" y="313"/>
                    <a:pt x="412" y="304"/>
                  </a:cubicBezTo>
                  <a:close/>
                  <a:moveTo>
                    <a:pt x="140" y="304"/>
                  </a:moveTo>
                  <a:cubicBezTo>
                    <a:pt x="206" y="285"/>
                    <a:pt x="198" y="362"/>
                    <a:pt x="228" y="384"/>
                  </a:cubicBezTo>
                  <a:cubicBezTo>
                    <a:pt x="255" y="374"/>
                    <a:pt x="265" y="346"/>
                    <a:pt x="280" y="324"/>
                  </a:cubicBezTo>
                  <a:cubicBezTo>
                    <a:pt x="302" y="329"/>
                    <a:pt x="322" y="300"/>
                    <a:pt x="320" y="268"/>
                  </a:cubicBezTo>
                  <a:cubicBezTo>
                    <a:pt x="268" y="255"/>
                    <a:pt x="281" y="199"/>
                    <a:pt x="236" y="176"/>
                  </a:cubicBezTo>
                  <a:cubicBezTo>
                    <a:pt x="208" y="222"/>
                    <a:pt x="154" y="243"/>
                    <a:pt x="140" y="3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64"/>
            <p:cNvSpPr>
              <a:spLocks/>
            </p:cNvSpPr>
            <p:nvPr/>
          </p:nvSpPr>
          <p:spPr bwMode="auto">
            <a:xfrm>
              <a:off x="9640742" y="2973431"/>
              <a:ext cx="560327" cy="499103"/>
            </a:xfrm>
            <a:custGeom>
              <a:avLst/>
              <a:gdLst>
                <a:gd name="T0" fmla="*/ 794 w 802"/>
                <a:gd name="T1" fmla="*/ 0 h 716"/>
                <a:gd name="T2" fmla="*/ 802 w 802"/>
                <a:gd name="T3" fmla="*/ 16 h 716"/>
                <a:gd name="T4" fmla="*/ 750 w 802"/>
                <a:gd name="T5" fmla="*/ 68 h 716"/>
                <a:gd name="T6" fmla="*/ 654 w 802"/>
                <a:gd name="T7" fmla="*/ 132 h 716"/>
                <a:gd name="T8" fmla="*/ 486 w 802"/>
                <a:gd name="T9" fmla="*/ 288 h 716"/>
                <a:gd name="T10" fmla="*/ 458 w 802"/>
                <a:gd name="T11" fmla="*/ 300 h 716"/>
                <a:gd name="T12" fmla="*/ 350 w 802"/>
                <a:gd name="T13" fmla="*/ 408 h 716"/>
                <a:gd name="T14" fmla="*/ 330 w 802"/>
                <a:gd name="T15" fmla="*/ 436 h 716"/>
                <a:gd name="T16" fmla="*/ 318 w 802"/>
                <a:gd name="T17" fmla="*/ 436 h 716"/>
                <a:gd name="T18" fmla="*/ 254 w 802"/>
                <a:gd name="T19" fmla="*/ 484 h 716"/>
                <a:gd name="T20" fmla="*/ 166 w 802"/>
                <a:gd name="T21" fmla="*/ 564 h 716"/>
                <a:gd name="T22" fmla="*/ 102 w 802"/>
                <a:gd name="T23" fmla="*/ 628 h 716"/>
                <a:gd name="T24" fmla="*/ 86 w 802"/>
                <a:gd name="T25" fmla="*/ 656 h 716"/>
                <a:gd name="T26" fmla="*/ 6 w 802"/>
                <a:gd name="T27" fmla="*/ 716 h 716"/>
                <a:gd name="T28" fmla="*/ 10 w 802"/>
                <a:gd name="T29" fmla="*/ 684 h 716"/>
                <a:gd name="T30" fmla="*/ 30 w 802"/>
                <a:gd name="T31" fmla="*/ 676 h 716"/>
                <a:gd name="T32" fmla="*/ 90 w 802"/>
                <a:gd name="T33" fmla="*/ 592 h 716"/>
                <a:gd name="T34" fmla="*/ 154 w 802"/>
                <a:gd name="T35" fmla="*/ 552 h 716"/>
                <a:gd name="T36" fmla="*/ 186 w 802"/>
                <a:gd name="T37" fmla="*/ 504 h 716"/>
                <a:gd name="T38" fmla="*/ 258 w 802"/>
                <a:gd name="T39" fmla="*/ 436 h 716"/>
                <a:gd name="T40" fmla="*/ 278 w 802"/>
                <a:gd name="T41" fmla="*/ 436 h 716"/>
                <a:gd name="T42" fmla="*/ 294 w 802"/>
                <a:gd name="T43" fmla="*/ 408 h 716"/>
                <a:gd name="T44" fmla="*/ 314 w 802"/>
                <a:gd name="T45" fmla="*/ 384 h 716"/>
                <a:gd name="T46" fmla="*/ 390 w 802"/>
                <a:gd name="T47" fmla="*/ 324 h 716"/>
                <a:gd name="T48" fmla="*/ 474 w 802"/>
                <a:gd name="T49" fmla="*/ 236 h 716"/>
                <a:gd name="T50" fmla="*/ 522 w 802"/>
                <a:gd name="T51" fmla="*/ 208 h 716"/>
                <a:gd name="T52" fmla="*/ 554 w 802"/>
                <a:gd name="T53" fmla="*/ 172 h 716"/>
                <a:gd name="T54" fmla="*/ 586 w 802"/>
                <a:gd name="T55" fmla="*/ 160 h 716"/>
                <a:gd name="T56" fmla="*/ 666 w 802"/>
                <a:gd name="T57" fmla="*/ 88 h 716"/>
                <a:gd name="T58" fmla="*/ 794 w 802"/>
                <a:gd name="T59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02" h="716">
                  <a:moveTo>
                    <a:pt x="794" y="0"/>
                  </a:moveTo>
                  <a:cubicBezTo>
                    <a:pt x="801" y="1"/>
                    <a:pt x="796" y="14"/>
                    <a:pt x="802" y="16"/>
                  </a:cubicBezTo>
                  <a:cubicBezTo>
                    <a:pt x="793" y="41"/>
                    <a:pt x="752" y="35"/>
                    <a:pt x="750" y="68"/>
                  </a:cubicBezTo>
                  <a:cubicBezTo>
                    <a:pt x="713" y="84"/>
                    <a:pt x="693" y="117"/>
                    <a:pt x="654" y="132"/>
                  </a:cubicBezTo>
                  <a:cubicBezTo>
                    <a:pt x="611" y="197"/>
                    <a:pt x="534" y="228"/>
                    <a:pt x="486" y="288"/>
                  </a:cubicBezTo>
                  <a:cubicBezTo>
                    <a:pt x="475" y="290"/>
                    <a:pt x="469" y="298"/>
                    <a:pt x="458" y="300"/>
                  </a:cubicBezTo>
                  <a:cubicBezTo>
                    <a:pt x="425" y="339"/>
                    <a:pt x="387" y="373"/>
                    <a:pt x="350" y="408"/>
                  </a:cubicBezTo>
                  <a:cubicBezTo>
                    <a:pt x="342" y="416"/>
                    <a:pt x="338" y="431"/>
                    <a:pt x="330" y="436"/>
                  </a:cubicBezTo>
                  <a:cubicBezTo>
                    <a:pt x="327" y="438"/>
                    <a:pt x="320" y="434"/>
                    <a:pt x="318" y="436"/>
                  </a:cubicBezTo>
                  <a:cubicBezTo>
                    <a:pt x="297" y="453"/>
                    <a:pt x="273" y="466"/>
                    <a:pt x="254" y="484"/>
                  </a:cubicBezTo>
                  <a:cubicBezTo>
                    <a:pt x="225" y="512"/>
                    <a:pt x="206" y="550"/>
                    <a:pt x="166" y="564"/>
                  </a:cubicBezTo>
                  <a:cubicBezTo>
                    <a:pt x="150" y="591"/>
                    <a:pt x="129" y="613"/>
                    <a:pt x="102" y="628"/>
                  </a:cubicBezTo>
                  <a:cubicBezTo>
                    <a:pt x="104" y="645"/>
                    <a:pt x="86" y="642"/>
                    <a:pt x="86" y="656"/>
                  </a:cubicBezTo>
                  <a:cubicBezTo>
                    <a:pt x="55" y="671"/>
                    <a:pt x="39" y="702"/>
                    <a:pt x="6" y="716"/>
                  </a:cubicBezTo>
                  <a:cubicBezTo>
                    <a:pt x="0" y="703"/>
                    <a:pt x="8" y="698"/>
                    <a:pt x="10" y="684"/>
                  </a:cubicBezTo>
                  <a:cubicBezTo>
                    <a:pt x="22" y="682"/>
                    <a:pt x="17" y="681"/>
                    <a:pt x="30" y="676"/>
                  </a:cubicBezTo>
                  <a:cubicBezTo>
                    <a:pt x="43" y="641"/>
                    <a:pt x="75" y="625"/>
                    <a:pt x="90" y="592"/>
                  </a:cubicBezTo>
                  <a:cubicBezTo>
                    <a:pt x="119" y="586"/>
                    <a:pt x="123" y="555"/>
                    <a:pt x="154" y="552"/>
                  </a:cubicBezTo>
                  <a:cubicBezTo>
                    <a:pt x="163" y="534"/>
                    <a:pt x="180" y="524"/>
                    <a:pt x="186" y="504"/>
                  </a:cubicBezTo>
                  <a:cubicBezTo>
                    <a:pt x="216" y="487"/>
                    <a:pt x="239" y="464"/>
                    <a:pt x="258" y="436"/>
                  </a:cubicBezTo>
                  <a:cubicBezTo>
                    <a:pt x="268" y="436"/>
                    <a:pt x="270" y="429"/>
                    <a:pt x="278" y="436"/>
                  </a:cubicBezTo>
                  <a:cubicBezTo>
                    <a:pt x="279" y="427"/>
                    <a:pt x="288" y="415"/>
                    <a:pt x="294" y="408"/>
                  </a:cubicBezTo>
                  <a:cubicBezTo>
                    <a:pt x="301" y="399"/>
                    <a:pt x="307" y="391"/>
                    <a:pt x="314" y="384"/>
                  </a:cubicBezTo>
                  <a:cubicBezTo>
                    <a:pt x="335" y="361"/>
                    <a:pt x="367" y="346"/>
                    <a:pt x="390" y="324"/>
                  </a:cubicBezTo>
                  <a:cubicBezTo>
                    <a:pt x="419" y="296"/>
                    <a:pt x="444" y="266"/>
                    <a:pt x="474" y="236"/>
                  </a:cubicBezTo>
                  <a:cubicBezTo>
                    <a:pt x="486" y="239"/>
                    <a:pt x="507" y="221"/>
                    <a:pt x="522" y="208"/>
                  </a:cubicBezTo>
                  <a:cubicBezTo>
                    <a:pt x="535" y="197"/>
                    <a:pt x="549" y="186"/>
                    <a:pt x="554" y="172"/>
                  </a:cubicBezTo>
                  <a:cubicBezTo>
                    <a:pt x="572" y="175"/>
                    <a:pt x="574" y="163"/>
                    <a:pt x="586" y="160"/>
                  </a:cubicBezTo>
                  <a:cubicBezTo>
                    <a:pt x="593" y="130"/>
                    <a:pt x="633" y="104"/>
                    <a:pt x="666" y="88"/>
                  </a:cubicBezTo>
                  <a:cubicBezTo>
                    <a:pt x="697" y="49"/>
                    <a:pt x="745" y="8"/>
                    <a:pt x="79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65"/>
            <p:cNvSpPr>
              <a:spLocks noEditPoints="1"/>
            </p:cNvSpPr>
            <p:nvPr/>
          </p:nvSpPr>
          <p:spPr bwMode="auto">
            <a:xfrm>
              <a:off x="5988640" y="3579010"/>
              <a:ext cx="302124" cy="401944"/>
            </a:xfrm>
            <a:custGeom>
              <a:avLst/>
              <a:gdLst>
                <a:gd name="T0" fmla="*/ 252 w 433"/>
                <a:gd name="T1" fmla="*/ 0 h 576"/>
                <a:gd name="T2" fmla="*/ 260 w 433"/>
                <a:gd name="T3" fmla="*/ 132 h 576"/>
                <a:gd name="T4" fmla="*/ 252 w 433"/>
                <a:gd name="T5" fmla="*/ 144 h 576"/>
                <a:gd name="T6" fmla="*/ 288 w 433"/>
                <a:gd name="T7" fmla="*/ 180 h 576"/>
                <a:gd name="T8" fmla="*/ 316 w 433"/>
                <a:gd name="T9" fmla="*/ 236 h 576"/>
                <a:gd name="T10" fmla="*/ 432 w 433"/>
                <a:gd name="T11" fmla="*/ 260 h 576"/>
                <a:gd name="T12" fmla="*/ 428 w 433"/>
                <a:gd name="T13" fmla="*/ 292 h 576"/>
                <a:gd name="T14" fmla="*/ 264 w 433"/>
                <a:gd name="T15" fmla="*/ 444 h 576"/>
                <a:gd name="T16" fmla="*/ 248 w 433"/>
                <a:gd name="T17" fmla="*/ 464 h 576"/>
                <a:gd name="T18" fmla="*/ 240 w 433"/>
                <a:gd name="T19" fmla="*/ 504 h 576"/>
                <a:gd name="T20" fmla="*/ 232 w 433"/>
                <a:gd name="T21" fmla="*/ 572 h 576"/>
                <a:gd name="T22" fmla="*/ 220 w 433"/>
                <a:gd name="T23" fmla="*/ 576 h 576"/>
                <a:gd name="T24" fmla="*/ 188 w 433"/>
                <a:gd name="T25" fmla="*/ 400 h 576"/>
                <a:gd name="T26" fmla="*/ 160 w 433"/>
                <a:gd name="T27" fmla="*/ 348 h 576"/>
                <a:gd name="T28" fmla="*/ 60 w 433"/>
                <a:gd name="T29" fmla="*/ 312 h 576"/>
                <a:gd name="T30" fmla="*/ 16 w 433"/>
                <a:gd name="T31" fmla="*/ 320 h 576"/>
                <a:gd name="T32" fmla="*/ 0 w 433"/>
                <a:gd name="T33" fmla="*/ 284 h 576"/>
                <a:gd name="T34" fmla="*/ 100 w 433"/>
                <a:gd name="T35" fmla="*/ 244 h 576"/>
                <a:gd name="T36" fmla="*/ 116 w 433"/>
                <a:gd name="T37" fmla="*/ 248 h 576"/>
                <a:gd name="T38" fmla="*/ 156 w 433"/>
                <a:gd name="T39" fmla="*/ 208 h 576"/>
                <a:gd name="T40" fmla="*/ 220 w 433"/>
                <a:gd name="T41" fmla="*/ 0 h 576"/>
                <a:gd name="T42" fmla="*/ 252 w 433"/>
                <a:gd name="T43" fmla="*/ 0 h 576"/>
                <a:gd name="T44" fmla="*/ 144 w 433"/>
                <a:gd name="T45" fmla="*/ 264 h 576"/>
                <a:gd name="T46" fmla="*/ 136 w 433"/>
                <a:gd name="T47" fmla="*/ 300 h 576"/>
                <a:gd name="T48" fmla="*/ 228 w 433"/>
                <a:gd name="T49" fmla="*/ 380 h 576"/>
                <a:gd name="T50" fmla="*/ 256 w 433"/>
                <a:gd name="T51" fmla="*/ 348 h 576"/>
                <a:gd name="T52" fmla="*/ 260 w 433"/>
                <a:gd name="T53" fmla="*/ 328 h 576"/>
                <a:gd name="T54" fmla="*/ 300 w 433"/>
                <a:gd name="T55" fmla="*/ 276 h 576"/>
                <a:gd name="T56" fmla="*/ 256 w 433"/>
                <a:gd name="T57" fmla="*/ 236 h 576"/>
                <a:gd name="T58" fmla="*/ 220 w 433"/>
                <a:gd name="T59" fmla="*/ 180 h 576"/>
                <a:gd name="T60" fmla="*/ 144 w 433"/>
                <a:gd name="T61" fmla="*/ 264 h 576"/>
                <a:gd name="T62" fmla="*/ 228 w 433"/>
                <a:gd name="T63" fmla="*/ 472 h 576"/>
                <a:gd name="T64" fmla="*/ 236 w 433"/>
                <a:gd name="T65" fmla="*/ 472 h 576"/>
                <a:gd name="T66" fmla="*/ 224 w 433"/>
                <a:gd name="T67" fmla="*/ 468 h 576"/>
                <a:gd name="T68" fmla="*/ 228 w 433"/>
                <a:gd name="T69" fmla="*/ 472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576">
                  <a:moveTo>
                    <a:pt x="252" y="0"/>
                  </a:moveTo>
                  <a:cubicBezTo>
                    <a:pt x="252" y="51"/>
                    <a:pt x="239" y="94"/>
                    <a:pt x="260" y="132"/>
                  </a:cubicBezTo>
                  <a:cubicBezTo>
                    <a:pt x="257" y="135"/>
                    <a:pt x="258" y="143"/>
                    <a:pt x="252" y="144"/>
                  </a:cubicBezTo>
                  <a:cubicBezTo>
                    <a:pt x="276" y="152"/>
                    <a:pt x="268" y="173"/>
                    <a:pt x="288" y="180"/>
                  </a:cubicBezTo>
                  <a:cubicBezTo>
                    <a:pt x="274" y="209"/>
                    <a:pt x="310" y="214"/>
                    <a:pt x="316" y="236"/>
                  </a:cubicBezTo>
                  <a:cubicBezTo>
                    <a:pt x="362" y="241"/>
                    <a:pt x="387" y="254"/>
                    <a:pt x="432" y="260"/>
                  </a:cubicBezTo>
                  <a:cubicBezTo>
                    <a:pt x="433" y="273"/>
                    <a:pt x="425" y="277"/>
                    <a:pt x="428" y="292"/>
                  </a:cubicBezTo>
                  <a:cubicBezTo>
                    <a:pt x="353" y="322"/>
                    <a:pt x="282" y="356"/>
                    <a:pt x="264" y="444"/>
                  </a:cubicBezTo>
                  <a:cubicBezTo>
                    <a:pt x="249" y="441"/>
                    <a:pt x="259" y="463"/>
                    <a:pt x="248" y="464"/>
                  </a:cubicBezTo>
                  <a:cubicBezTo>
                    <a:pt x="249" y="481"/>
                    <a:pt x="249" y="497"/>
                    <a:pt x="240" y="504"/>
                  </a:cubicBezTo>
                  <a:cubicBezTo>
                    <a:pt x="251" y="530"/>
                    <a:pt x="231" y="543"/>
                    <a:pt x="232" y="572"/>
                  </a:cubicBezTo>
                  <a:cubicBezTo>
                    <a:pt x="226" y="572"/>
                    <a:pt x="221" y="571"/>
                    <a:pt x="220" y="576"/>
                  </a:cubicBezTo>
                  <a:cubicBezTo>
                    <a:pt x="170" y="547"/>
                    <a:pt x="204" y="454"/>
                    <a:pt x="188" y="400"/>
                  </a:cubicBezTo>
                  <a:cubicBezTo>
                    <a:pt x="167" y="394"/>
                    <a:pt x="164" y="371"/>
                    <a:pt x="160" y="348"/>
                  </a:cubicBezTo>
                  <a:cubicBezTo>
                    <a:pt x="117" y="344"/>
                    <a:pt x="102" y="323"/>
                    <a:pt x="60" y="312"/>
                  </a:cubicBezTo>
                  <a:cubicBezTo>
                    <a:pt x="42" y="320"/>
                    <a:pt x="41" y="324"/>
                    <a:pt x="16" y="320"/>
                  </a:cubicBezTo>
                  <a:cubicBezTo>
                    <a:pt x="13" y="306"/>
                    <a:pt x="2" y="299"/>
                    <a:pt x="0" y="284"/>
                  </a:cubicBezTo>
                  <a:cubicBezTo>
                    <a:pt x="20" y="276"/>
                    <a:pt x="76" y="270"/>
                    <a:pt x="100" y="244"/>
                  </a:cubicBezTo>
                  <a:cubicBezTo>
                    <a:pt x="104" y="247"/>
                    <a:pt x="109" y="248"/>
                    <a:pt x="116" y="248"/>
                  </a:cubicBezTo>
                  <a:cubicBezTo>
                    <a:pt x="127" y="233"/>
                    <a:pt x="135" y="214"/>
                    <a:pt x="156" y="208"/>
                  </a:cubicBezTo>
                  <a:cubicBezTo>
                    <a:pt x="196" y="150"/>
                    <a:pt x="183" y="59"/>
                    <a:pt x="220" y="0"/>
                  </a:cubicBezTo>
                  <a:cubicBezTo>
                    <a:pt x="231" y="0"/>
                    <a:pt x="241" y="0"/>
                    <a:pt x="252" y="0"/>
                  </a:cubicBezTo>
                  <a:close/>
                  <a:moveTo>
                    <a:pt x="144" y="264"/>
                  </a:moveTo>
                  <a:cubicBezTo>
                    <a:pt x="144" y="278"/>
                    <a:pt x="138" y="287"/>
                    <a:pt x="136" y="300"/>
                  </a:cubicBezTo>
                  <a:cubicBezTo>
                    <a:pt x="179" y="315"/>
                    <a:pt x="194" y="357"/>
                    <a:pt x="228" y="380"/>
                  </a:cubicBezTo>
                  <a:cubicBezTo>
                    <a:pt x="235" y="366"/>
                    <a:pt x="248" y="361"/>
                    <a:pt x="256" y="348"/>
                  </a:cubicBezTo>
                  <a:cubicBezTo>
                    <a:pt x="258" y="344"/>
                    <a:pt x="256" y="333"/>
                    <a:pt x="260" y="328"/>
                  </a:cubicBezTo>
                  <a:cubicBezTo>
                    <a:pt x="274" y="310"/>
                    <a:pt x="299" y="303"/>
                    <a:pt x="300" y="276"/>
                  </a:cubicBezTo>
                  <a:cubicBezTo>
                    <a:pt x="287" y="261"/>
                    <a:pt x="269" y="251"/>
                    <a:pt x="256" y="236"/>
                  </a:cubicBezTo>
                  <a:cubicBezTo>
                    <a:pt x="250" y="211"/>
                    <a:pt x="243" y="188"/>
                    <a:pt x="220" y="180"/>
                  </a:cubicBezTo>
                  <a:cubicBezTo>
                    <a:pt x="197" y="210"/>
                    <a:pt x="188" y="254"/>
                    <a:pt x="144" y="264"/>
                  </a:cubicBezTo>
                  <a:close/>
                  <a:moveTo>
                    <a:pt x="228" y="472"/>
                  </a:moveTo>
                  <a:cubicBezTo>
                    <a:pt x="231" y="472"/>
                    <a:pt x="233" y="472"/>
                    <a:pt x="236" y="472"/>
                  </a:cubicBezTo>
                  <a:cubicBezTo>
                    <a:pt x="242" y="462"/>
                    <a:pt x="222" y="460"/>
                    <a:pt x="224" y="468"/>
                  </a:cubicBezTo>
                  <a:cubicBezTo>
                    <a:pt x="226" y="468"/>
                    <a:pt x="229" y="469"/>
                    <a:pt x="228" y="4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66"/>
            <p:cNvSpPr>
              <a:spLocks noEditPoints="1"/>
            </p:cNvSpPr>
            <p:nvPr/>
          </p:nvSpPr>
          <p:spPr bwMode="auto">
            <a:xfrm>
              <a:off x="6309398" y="3786637"/>
              <a:ext cx="276836" cy="400614"/>
            </a:xfrm>
            <a:custGeom>
              <a:avLst/>
              <a:gdLst>
                <a:gd name="T0" fmla="*/ 200 w 395"/>
                <a:gd name="T1" fmla="*/ 0 h 575"/>
                <a:gd name="T2" fmla="*/ 240 w 395"/>
                <a:gd name="T3" fmla="*/ 32 h 575"/>
                <a:gd name="T4" fmla="*/ 248 w 395"/>
                <a:gd name="T5" fmla="*/ 164 h 575"/>
                <a:gd name="T6" fmla="*/ 316 w 395"/>
                <a:gd name="T7" fmla="*/ 240 h 575"/>
                <a:gd name="T8" fmla="*/ 376 w 395"/>
                <a:gd name="T9" fmla="*/ 284 h 575"/>
                <a:gd name="T10" fmla="*/ 348 w 395"/>
                <a:gd name="T11" fmla="*/ 292 h 575"/>
                <a:gd name="T12" fmla="*/ 316 w 395"/>
                <a:gd name="T13" fmla="*/ 312 h 575"/>
                <a:gd name="T14" fmla="*/ 260 w 395"/>
                <a:gd name="T15" fmla="*/ 380 h 575"/>
                <a:gd name="T16" fmla="*/ 224 w 395"/>
                <a:gd name="T17" fmla="*/ 536 h 575"/>
                <a:gd name="T18" fmla="*/ 228 w 395"/>
                <a:gd name="T19" fmla="*/ 556 h 575"/>
                <a:gd name="T20" fmla="*/ 180 w 395"/>
                <a:gd name="T21" fmla="*/ 568 h 575"/>
                <a:gd name="T22" fmla="*/ 184 w 395"/>
                <a:gd name="T23" fmla="*/ 408 h 575"/>
                <a:gd name="T24" fmla="*/ 164 w 395"/>
                <a:gd name="T25" fmla="*/ 368 h 575"/>
                <a:gd name="T26" fmla="*/ 156 w 395"/>
                <a:gd name="T27" fmla="*/ 324 h 575"/>
                <a:gd name="T28" fmla="*/ 64 w 395"/>
                <a:gd name="T29" fmla="*/ 316 h 575"/>
                <a:gd name="T30" fmla="*/ 0 w 395"/>
                <a:gd name="T31" fmla="*/ 296 h 575"/>
                <a:gd name="T32" fmla="*/ 56 w 395"/>
                <a:gd name="T33" fmla="*/ 264 h 575"/>
                <a:gd name="T34" fmla="*/ 168 w 395"/>
                <a:gd name="T35" fmla="*/ 180 h 575"/>
                <a:gd name="T36" fmla="*/ 172 w 395"/>
                <a:gd name="T37" fmla="*/ 144 h 575"/>
                <a:gd name="T38" fmla="*/ 184 w 395"/>
                <a:gd name="T39" fmla="*/ 132 h 575"/>
                <a:gd name="T40" fmla="*/ 184 w 395"/>
                <a:gd name="T41" fmla="*/ 12 h 575"/>
                <a:gd name="T42" fmla="*/ 200 w 395"/>
                <a:gd name="T43" fmla="*/ 0 h 575"/>
                <a:gd name="T44" fmla="*/ 256 w 395"/>
                <a:gd name="T45" fmla="*/ 260 h 575"/>
                <a:gd name="T46" fmla="*/ 220 w 395"/>
                <a:gd name="T47" fmla="*/ 220 h 575"/>
                <a:gd name="T48" fmla="*/ 172 w 395"/>
                <a:gd name="T49" fmla="*/ 264 h 575"/>
                <a:gd name="T50" fmla="*/ 164 w 395"/>
                <a:gd name="T51" fmla="*/ 264 h 575"/>
                <a:gd name="T52" fmla="*/ 164 w 395"/>
                <a:gd name="T53" fmla="*/ 296 h 575"/>
                <a:gd name="T54" fmla="*/ 152 w 395"/>
                <a:gd name="T55" fmla="*/ 300 h 575"/>
                <a:gd name="T56" fmla="*/ 188 w 395"/>
                <a:gd name="T57" fmla="*/ 328 h 575"/>
                <a:gd name="T58" fmla="*/ 224 w 395"/>
                <a:gd name="T59" fmla="*/ 348 h 575"/>
                <a:gd name="T60" fmla="*/ 264 w 395"/>
                <a:gd name="T61" fmla="*/ 288 h 575"/>
                <a:gd name="T62" fmla="*/ 268 w 395"/>
                <a:gd name="T63" fmla="*/ 256 h 575"/>
                <a:gd name="T64" fmla="*/ 256 w 395"/>
                <a:gd name="T65" fmla="*/ 26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5" h="575">
                  <a:moveTo>
                    <a:pt x="200" y="0"/>
                  </a:moveTo>
                  <a:cubicBezTo>
                    <a:pt x="217" y="7"/>
                    <a:pt x="231" y="17"/>
                    <a:pt x="240" y="32"/>
                  </a:cubicBezTo>
                  <a:cubicBezTo>
                    <a:pt x="240" y="83"/>
                    <a:pt x="234" y="127"/>
                    <a:pt x="248" y="164"/>
                  </a:cubicBezTo>
                  <a:cubicBezTo>
                    <a:pt x="261" y="200"/>
                    <a:pt x="292" y="217"/>
                    <a:pt x="316" y="240"/>
                  </a:cubicBezTo>
                  <a:cubicBezTo>
                    <a:pt x="347" y="221"/>
                    <a:pt x="395" y="252"/>
                    <a:pt x="376" y="284"/>
                  </a:cubicBezTo>
                  <a:cubicBezTo>
                    <a:pt x="367" y="287"/>
                    <a:pt x="362" y="294"/>
                    <a:pt x="348" y="292"/>
                  </a:cubicBezTo>
                  <a:cubicBezTo>
                    <a:pt x="343" y="307"/>
                    <a:pt x="326" y="303"/>
                    <a:pt x="316" y="312"/>
                  </a:cubicBezTo>
                  <a:cubicBezTo>
                    <a:pt x="294" y="331"/>
                    <a:pt x="288" y="366"/>
                    <a:pt x="260" y="380"/>
                  </a:cubicBezTo>
                  <a:cubicBezTo>
                    <a:pt x="243" y="427"/>
                    <a:pt x="252" y="500"/>
                    <a:pt x="224" y="536"/>
                  </a:cubicBezTo>
                  <a:cubicBezTo>
                    <a:pt x="226" y="542"/>
                    <a:pt x="219" y="557"/>
                    <a:pt x="228" y="556"/>
                  </a:cubicBezTo>
                  <a:cubicBezTo>
                    <a:pt x="218" y="575"/>
                    <a:pt x="198" y="559"/>
                    <a:pt x="180" y="568"/>
                  </a:cubicBezTo>
                  <a:cubicBezTo>
                    <a:pt x="170" y="514"/>
                    <a:pt x="192" y="459"/>
                    <a:pt x="184" y="408"/>
                  </a:cubicBezTo>
                  <a:cubicBezTo>
                    <a:pt x="182" y="393"/>
                    <a:pt x="168" y="381"/>
                    <a:pt x="164" y="368"/>
                  </a:cubicBezTo>
                  <a:cubicBezTo>
                    <a:pt x="159" y="352"/>
                    <a:pt x="168" y="335"/>
                    <a:pt x="156" y="324"/>
                  </a:cubicBezTo>
                  <a:cubicBezTo>
                    <a:pt x="131" y="334"/>
                    <a:pt x="96" y="316"/>
                    <a:pt x="64" y="316"/>
                  </a:cubicBezTo>
                  <a:cubicBezTo>
                    <a:pt x="37" y="316"/>
                    <a:pt x="9" y="325"/>
                    <a:pt x="0" y="296"/>
                  </a:cubicBezTo>
                  <a:cubicBezTo>
                    <a:pt x="6" y="265"/>
                    <a:pt x="45" y="283"/>
                    <a:pt x="56" y="264"/>
                  </a:cubicBezTo>
                  <a:cubicBezTo>
                    <a:pt x="120" y="263"/>
                    <a:pt x="133" y="211"/>
                    <a:pt x="168" y="180"/>
                  </a:cubicBezTo>
                  <a:cubicBezTo>
                    <a:pt x="171" y="170"/>
                    <a:pt x="173" y="159"/>
                    <a:pt x="172" y="144"/>
                  </a:cubicBezTo>
                  <a:cubicBezTo>
                    <a:pt x="182" y="146"/>
                    <a:pt x="170" y="126"/>
                    <a:pt x="184" y="132"/>
                  </a:cubicBezTo>
                  <a:cubicBezTo>
                    <a:pt x="174" y="104"/>
                    <a:pt x="181" y="57"/>
                    <a:pt x="184" y="12"/>
                  </a:cubicBezTo>
                  <a:cubicBezTo>
                    <a:pt x="192" y="10"/>
                    <a:pt x="201" y="11"/>
                    <a:pt x="200" y="0"/>
                  </a:cubicBezTo>
                  <a:close/>
                  <a:moveTo>
                    <a:pt x="256" y="260"/>
                  </a:moveTo>
                  <a:cubicBezTo>
                    <a:pt x="246" y="246"/>
                    <a:pt x="232" y="222"/>
                    <a:pt x="220" y="220"/>
                  </a:cubicBezTo>
                  <a:cubicBezTo>
                    <a:pt x="187" y="215"/>
                    <a:pt x="181" y="248"/>
                    <a:pt x="172" y="264"/>
                  </a:cubicBezTo>
                  <a:cubicBezTo>
                    <a:pt x="171" y="265"/>
                    <a:pt x="164" y="263"/>
                    <a:pt x="164" y="264"/>
                  </a:cubicBezTo>
                  <a:cubicBezTo>
                    <a:pt x="161" y="272"/>
                    <a:pt x="161" y="286"/>
                    <a:pt x="164" y="296"/>
                  </a:cubicBezTo>
                  <a:cubicBezTo>
                    <a:pt x="159" y="297"/>
                    <a:pt x="153" y="295"/>
                    <a:pt x="152" y="300"/>
                  </a:cubicBezTo>
                  <a:cubicBezTo>
                    <a:pt x="169" y="304"/>
                    <a:pt x="194" y="300"/>
                    <a:pt x="188" y="328"/>
                  </a:cubicBezTo>
                  <a:cubicBezTo>
                    <a:pt x="207" y="328"/>
                    <a:pt x="207" y="346"/>
                    <a:pt x="224" y="348"/>
                  </a:cubicBezTo>
                  <a:cubicBezTo>
                    <a:pt x="238" y="331"/>
                    <a:pt x="258" y="312"/>
                    <a:pt x="264" y="288"/>
                  </a:cubicBezTo>
                  <a:cubicBezTo>
                    <a:pt x="267" y="276"/>
                    <a:pt x="257" y="265"/>
                    <a:pt x="268" y="256"/>
                  </a:cubicBezTo>
                  <a:cubicBezTo>
                    <a:pt x="262" y="256"/>
                    <a:pt x="259" y="258"/>
                    <a:pt x="256" y="2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67"/>
            <p:cNvSpPr>
              <a:spLocks/>
            </p:cNvSpPr>
            <p:nvPr/>
          </p:nvSpPr>
          <p:spPr bwMode="auto">
            <a:xfrm>
              <a:off x="8316457" y="4016889"/>
              <a:ext cx="849140" cy="1344250"/>
            </a:xfrm>
            <a:custGeom>
              <a:avLst/>
              <a:gdLst>
                <a:gd name="T0" fmla="*/ 1102 w 1216"/>
                <a:gd name="T1" fmla="*/ 78 h 1926"/>
                <a:gd name="T2" fmla="*/ 1122 w 1216"/>
                <a:gd name="T3" fmla="*/ 150 h 1926"/>
                <a:gd name="T4" fmla="*/ 1150 w 1216"/>
                <a:gd name="T5" fmla="*/ 418 h 1926"/>
                <a:gd name="T6" fmla="*/ 1162 w 1216"/>
                <a:gd name="T7" fmla="*/ 570 h 1926"/>
                <a:gd name="T8" fmla="*/ 1162 w 1216"/>
                <a:gd name="T9" fmla="*/ 626 h 1926"/>
                <a:gd name="T10" fmla="*/ 1166 w 1216"/>
                <a:gd name="T11" fmla="*/ 730 h 1926"/>
                <a:gd name="T12" fmla="*/ 1174 w 1216"/>
                <a:gd name="T13" fmla="*/ 798 h 1926"/>
                <a:gd name="T14" fmla="*/ 1194 w 1216"/>
                <a:gd name="T15" fmla="*/ 1026 h 1926"/>
                <a:gd name="T16" fmla="*/ 1202 w 1216"/>
                <a:gd name="T17" fmla="*/ 1338 h 1926"/>
                <a:gd name="T18" fmla="*/ 1202 w 1216"/>
                <a:gd name="T19" fmla="*/ 1514 h 1926"/>
                <a:gd name="T20" fmla="*/ 1186 w 1216"/>
                <a:gd name="T21" fmla="*/ 1850 h 1926"/>
                <a:gd name="T22" fmla="*/ 902 w 1216"/>
                <a:gd name="T23" fmla="*/ 1898 h 1926"/>
                <a:gd name="T24" fmla="*/ 774 w 1216"/>
                <a:gd name="T25" fmla="*/ 1822 h 1926"/>
                <a:gd name="T26" fmla="*/ 766 w 1216"/>
                <a:gd name="T27" fmla="*/ 1566 h 1926"/>
                <a:gd name="T28" fmla="*/ 782 w 1216"/>
                <a:gd name="T29" fmla="*/ 1350 h 1926"/>
                <a:gd name="T30" fmla="*/ 738 w 1216"/>
                <a:gd name="T31" fmla="*/ 1302 h 1926"/>
                <a:gd name="T32" fmla="*/ 670 w 1216"/>
                <a:gd name="T33" fmla="*/ 1314 h 1926"/>
                <a:gd name="T34" fmla="*/ 598 w 1216"/>
                <a:gd name="T35" fmla="*/ 1314 h 1926"/>
                <a:gd name="T36" fmla="*/ 506 w 1216"/>
                <a:gd name="T37" fmla="*/ 1318 h 1926"/>
                <a:gd name="T38" fmla="*/ 490 w 1216"/>
                <a:gd name="T39" fmla="*/ 1318 h 1926"/>
                <a:gd name="T40" fmla="*/ 422 w 1216"/>
                <a:gd name="T41" fmla="*/ 1346 h 1926"/>
                <a:gd name="T42" fmla="*/ 406 w 1216"/>
                <a:gd name="T43" fmla="*/ 1770 h 1926"/>
                <a:gd name="T44" fmla="*/ 394 w 1216"/>
                <a:gd name="T45" fmla="*/ 1926 h 1926"/>
                <a:gd name="T46" fmla="*/ 98 w 1216"/>
                <a:gd name="T47" fmla="*/ 1906 h 1926"/>
                <a:gd name="T48" fmla="*/ 30 w 1216"/>
                <a:gd name="T49" fmla="*/ 1806 h 1926"/>
                <a:gd name="T50" fmla="*/ 6 w 1216"/>
                <a:gd name="T51" fmla="*/ 1642 h 1926"/>
                <a:gd name="T52" fmla="*/ 2 w 1216"/>
                <a:gd name="T53" fmla="*/ 1538 h 1926"/>
                <a:gd name="T54" fmla="*/ 10 w 1216"/>
                <a:gd name="T55" fmla="*/ 1322 h 1926"/>
                <a:gd name="T56" fmla="*/ 14 w 1216"/>
                <a:gd name="T57" fmla="*/ 1142 h 1926"/>
                <a:gd name="T58" fmla="*/ 10 w 1216"/>
                <a:gd name="T59" fmla="*/ 1010 h 1926"/>
                <a:gd name="T60" fmla="*/ 50 w 1216"/>
                <a:gd name="T61" fmla="*/ 714 h 1926"/>
                <a:gd name="T62" fmla="*/ 66 w 1216"/>
                <a:gd name="T63" fmla="*/ 626 h 1926"/>
                <a:gd name="T64" fmla="*/ 86 w 1216"/>
                <a:gd name="T65" fmla="*/ 506 h 1926"/>
                <a:gd name="T66" fmla="*/ 122 w 1216"/>
                <a:gd name="T67" fmla="*/ 350 h 1926"/>
                <a:gd name="T68" fmla="*/ 170 w 1216"/>
                <a:gd name="T69" fmla="*/ 186 h 1926"/>
                <a:gd name="T70" fmla="*/ 218 w 1216"/>
                <a:gd name="T71" fmla="*/ 34 h 1926"/>
                <a:gd name="T72" fmla="*/ 382 w 1216"/>
                <a:gd name="T73" fmla="*/ 86 h 1926"/>
                <a:gd name="T74" fmla="*/ 438 w 1216"/>
                <a:gd name="T75" fmla="*/ 86 h 1926"/>
                <a:gd name="T76" fmla="*/ 714 w 1216"/>
                <a:gd name="T77" fmla="*/ 126 h 1926"/>
                <a:gd name="T78" fmla="*/ 786 w 1216"/>
                <a:gd name="T79" fmla="*/ 118 h 1926"/>
                <a:gd name="T80" fmla="*/ 910 w 1216"/>
                <a:gd name="T81" fmla="*/ 98 h 1926"/>
                <a:gd name="T82" fmla="*/ 938 w 1216"/>
                <a:gd name="T83" fmla="*/ 86 h 1926"/>
                <a:gd name="T84" fmla="*/ 1094 w 1216"/>
                <a:gd name="T85" fmla="*/ 30 h 1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16" h="1926">
                  <a:moveTo>
                    <a:pt x="1094" y="30"/>
                  </a:moveTo>
                  <a:cubicBezTo>
                    <a:pt x="1101" y="42"/>
                    <a:pt x="1099" y="67"/>
                    <a:pt x="1102" y="78"/>
                  </a:cubicBezTo>
                  <a:cubicBezTo>
                    <a:pt x="1105" y="89"/>
                    <a:pt x="1115" y="99"/>
                    <a:pt x="1118" y="110"/>
                  </a:cubicBezTo>
                  <a:cubicBezTo>
                    <a:pt x="1122" y="122"/>
                    <a:pt x="1119" y="135"/>
                    <a:pt x="1122" y="150"/>
                  </a:cubicBezTo>
                  <a:cubicBezTo>
                    <a:pt x="1128" y="175"/>
                    <a:pt x="1144" y="225"/>
                    <a:pt x="1146" y="262"/>
                  </a:cubicBezTo>
                  <a:cubicBezTo>
                    <a:pt x="1149" y="314"/>
                    <a:pt x="1148" y="367"/>
                    <a:pt x="1150" y="418"/>
                  </a:cubicBezTo>
                  <a:cubicBezTo>
                    <a:pt x="1152" y="462"/>
                    <a:pt x="1158" y="501"/>
                    <a:pt x="1158" y="558"/>
                  </a:cubicBezTo>
                  <a:cubicBezTo>
                    <a:pt x="1158" y="562"/>
                    <a:pt x="1162" y="564"/>
                    <a:pt x="1162" y="570"/>
                  </a:cubicBezTo>
                  <a:cubicBezTo>
                    <a:pt x="1162" y="578"/>
                    <a:pt x="1154" y="581"/>
                    <a:pt x="1154" y="586"/>
                  </a:cubicBezTo>
                  <a:cubicBezTo>
                    <a:pt x="1154" y="592"/>
                    <a:pt x="1159" y="611"/>
                    <a:pt x="1162" y="626"/>
                  </a:cubicBezTo>
                  <a:cubicBezTo>
                    <a:pt x="1165" y="641"/>
                    <a:pt x="1167" y="654"/>
                    <a:pt x="1174" y="666"/>
                  </a:cubicBezTo>
                  <a:cubicBezTo>
                    <a:pt x="1171" y="686"/>
                    <a:pt x="1164" y="709"/>
                    <a:pt x="1166" y="730"/>
                  </a:cubicBezTo>
                  <a:cubicBezTo>
                    <a:pt x="1167" y="742"/>
                    <a:pt x="1177" y="754"/>
                    <a:pt x="1178" y="766"/>
                  </a:cubicBezTo>
                  <a:cubicBezTo>
                    <a:pt x="1179" y="776"/>
                    <a:pt x="1174" y="787"/>
                    <a:pt x="1174" y="798"/>
                  </a:cubicBezTo>
                  <a:cubicBezTo>
                    <a:pt x="1175" y="859"/>
                    <a:pt x="1181" y="925"/>
                    <a:pt x="1190" y="982"/>
                  </a:cubicBezTo>
                  <a:cubicBezTo>
                    <a:pt x="1193" y="1001"/>
                    <a:pt x="1189" y="1009"/>
                    <a:pt x="1194" y="1026"/>
                  </a:cubicBezTo>
                  <a:cubicBezTo>
                    <a:pt x="1201" y="1050"/>
                    <a:pt x="1194" y="1083"/>
                    <a:pt x="1198" y="1114"/>
                  </a:cubicBezTo>
                  <a:cubicBezTo>
                    <a:pt x="1207" y="1184"/>
                    <a:pt x="1209" y="1260"/>
                    <a:pt x="1202" y="1338"/>
                  </a:cubicBezTo>
                  <a:cubicBezTo>
                    <a:pt x="1208" y="1344"/>
                    <a:pt x="1207" y="1357"/>
                    <a:pt x="1214" y="1362"/>
                  </a:cubicBezTo>
                  <a:cubicBezTo>
                    <a:pt x="1198" y="1415"/>
                    <a:pt x="1211" y="1466"/>
                    <a:pt x="1202" y="1514"/>
                  </a:cubicBezTo>
                  <a:cubicBezTo>
                    <a:pt x="1211" y="1537"/>
                    <a:pt x="1216" y="1585"/>
                    <a:pt x="1202" y="1598"/>
                  </a:cubicBezTo>
                  <a:cubicBezTo>
                    <a:pt x="1209" y="1690"/>
                    <a:pt x="1209" y="1783"/>
                    <a:pt x="1186" y="1850"/>
                  </a:cubicBezTo>
                  <a:cubicBezTo>
                    <a:pt x="1115" y="1880"/>
                    <a:pt x="988" y="1875"/>
                    <a:pt x="902" y="1886"/>
                  </a:cubicBezTo>
                  <a:cubicBezTo>
                    <a:pt x="896" y="1888"/>
                    <a:pt x="904" y="1891"/>
                    <a:pt x="902" y="1898"/>
                  </a:cubicBezTo>
                  <a:cubicBezTo>
                    <a:pt x="861" y="1884"/>
                    <a:pt x="816" y="1919"/>
                    <a:pt x="778" y="1894"/>
                  </a:cubicBezTo>
                  <a:cubicBezTo>
                    <a:pt x="771" y="1870"/>
                    <a:pt x="775" y="1846"/>
                    <a:pt x="774" y="1822"/>
                  </a:cubicBezTo>
                  <a:cubicBezTo>
                    <a:pt x="771" y="1765"/>
                    <a:pt x="757" y="1708"/>
                    <a:pt x="770" y="1662"/>
                  </a:cubicBezTo>
                  <a:cubicBezTo>
                    <a:pt x="754" y="1634"/>
                    <a:pt x="765" y="1597"/>
                    <a:pt x="766" y="1566"/>
                  </a:cubicBezTo>
                  <a:cubicBezTo>
                    <a:pt x="768" y="1497"/>
                    <a:pt x="755" y="1421"/>
                    <a:pt x="770" y="1362"/>
                  </a:cubicBezTo>
                  <a:cubicBezTo>
                    <a:pt x="772" y="1352"/>
                    <a:pt x="779" y="1357"/>
                    <a:pt x="782" y="1350"/>
                  </a:cubicBezTo>
                  <a:cubicBezTo>
                    <a:pt x="787" y="1339"/>
                    <a:pt x="779" y="1323"/>
                    <a:pt x="790" y="1318"/>
                  </a:cubicBezTo>
                  <a:cubicBezTo>
                    <a:pt x="785" y="1294"/>
                    <a:pt x="751" y="1300"/>
                    <a:pt x="738" y="1302"/>
                  </a:cubicBezTo>
                  <a:cubicBezTo>
                    <a:pt x="728" y="1304"/>
                    <a:pt x="726" y="1310"/>
                    <a:pt x="722" y="1310"/>
                  </a:cubicBezTo>
                  <a:cubicBezTo>
                    <a:pt x="707" y="1311"/>
                    <a:pt x="687" y="1301"/>
                    <a:pt x="670" y="1314"/>
                  </a:cubicBezTo>
                  <a:cubicBezTo>
                    <a:pt x="661" y="1309"/>
                    <a:pt x="655" y="1307"/>
                    <a:pt x="646" y="1306"/>
                  </a:cubicBezTo>
                  <a:cubicBezTo>
                    <a:pt x="630" y="1304"/>
                    <a:pt x="614" y="1312"/>
                    <a:pt x="598" y="1314"/>
                  </a:cubicBezTo>
                  <a:cubicBezTo>
                    <a:pt x="574" y="1316"/>
                    <a:pt x="548" y="1311"/>
                    <a:pt x="530" y="1314"/>
                  </a:cubicBezTo>
                  <a:cubicBezTo>
                    <a:pt x="521" y="1316"/>
                    <a:pt x="514" y="1333"/>
                    <a:pt x="506" y="1318"/>
                  </a:cubicBezTo>
                  <a:cubicBezTo>
                    <a:pt x="496" y="1316"/>
                    <a:pt x="508" y="1336"/>
                    <a:pt x="494" y="1330"/>
                  </a:cubicBezTo>
                  <a:cubicBezTo>
                    <a:pt x="479" y="1330"/>
                    <a:pt x="482" y="1323"/>
                    <a:pt x="490" y="1318"/>
                  </a:cubicBezTo>
                  <a:cubicBezTo>
                    <a:pt x="475" y="1315"/>
                    <a:pt x="475" y="1327"/>
                    <a:pt x="470" y="1334"/>
                  </a:cubicBezTo>
                  <a:cubicBezTo>
                    <a:pt x="455" y="1313"/>
                    <a:pt x="437" y="1342"/>
                    <a:pt x="422" y="1346"/>
                  </a:cubicBezTo>
                  <a:cubicBezTo>
                    <a:pt x="412" y="1466"/>
                    <a:pt x="410" y="1605"/>
                    <a:pt x="402" y="1722"/>
                  </a:cubicBezTo>
                  <a:cubicBezTo>
                    <a:pt x="402" y="1729"/>
                    <a:pt x="410" y="1762"/>
                    <a:pt x="406" y="1770"/>
                  </a:cubicBezTo>
                  <a:cubicBezTo>
                    <a:pt x="405" y="1773"/>
                    <a:pt x="398" y="1768"/>
                    <a:pt x="398" y="1774"/>
                  </a:cubicBezTo>
                  <a:cubicBezTo>
                    <a:pt x="397" y="1829"/>
                    <a:pt x="417" y="1884"/>
                    <a:pt x="394" y="1926"/>
                  </a:cubicBezTo>
                  <a:cubicBezTo>
                    <a:pt x="320" y="1924"/>
                    <a:pt x="289" y="1909"/>
                    <a:pt x="226" y="1918"/>
                  </a:cubicBezTo>
                  <a:cubicBezTo>
                    <a:pt x="180" y="1895"/>
                    <a:pt x="129" y="1921"/>
                    <a:pt x="98" y="1906"/>
                  </a:cubicBezTo>
                  <a:cubicBezTo>
                    <a:pt x="78" y="1917"/>
                    <a:pt x="68" y="1915"/>
                    <a:pt x="42" y="1910"/>
                  </a:cubicBezTo>
                  <a:cubicBezTo>
                    <a:pt x="31" y="1882"/>
                    <a:pt x="14" y="1837"/>
                    <a:pt x="30" y="1806"/>
                  </a:cubicBezTo>
                  <a:cubicBezTo>
                    <a:pt x="16" y="1769"/>
                    <a:pt x="21" y="1728"/>
                    <a:pt x="14" y="1694"/>
                  </a:cubicBezTo>
                  <a:cubicBezTo>
                    <a:pt x="11" y="1678"/>
                    <a:pt x="4" y="1665"/>
                    <a:pt x="6" y="1642"/>
                  </a:cubicBezTo>
                  <a:cubicBezTo>
                    <a:pt x="7" y="1636"/>
                    <a:pt x="14" y="1630"/>
                    <a:pt x="14" y="1622"/>
                  </a:cubicBezTo>
                  <a:cubicBezTo>
                    <a:pt x="15" y="1595"/>
                    <a:pt x="3" y="1567"/>
                    <a:pt x="2" y="1538"/>
                  </a:cubicBezTo>
                  <a:cubicBezTo>
                    <a:pt x="0" y="1480"/>
                    <a:pt x="0" y="1404"/>
                    <a:pt x="2" y="1362"/>
                  </a:cubicBezTo>
                  <a:cubicBezTo>
                    <a:pt x="3" y="1348"/>
                    <a:pt x="10" y="1336"/>
                    <a:pt x="10" y="1322"/>
                  </a:cubicBezTo>
                  <a:cubicBezTo>
                    <a:pt x="10" y="1307"/>
                    <a:pt x="3" y="1291"/>
                    <a:pt x="2" y="1274"/>
                  </a:cubicBezTo>
                  <a:cubicBezTo>
                    <a:pt x="0" y="1229"/>
                    <a:pt x="13" y="1185"/>
                    <a:pt x="14" y="1142"/>
                  </a:cubicBezTo>
                  <a:cubicBezTo>
                    <a:pt x="15" y="1110"/>
                    <a:pt x="1" y="1074"/>
                    <a:pt x="22" y="1046"/>
                  </a:cubicBezTo>
                  <a:cubicBezTo>
                    <a:pt x="14" y="1038"/>
                    <a:pt x="22" y="1014"/>
                    <a:pt x="10" y="1010"/>
                  </a:cubicBezTo>
                  <a:cubicBezTo>
                    <a:pt x="25" y="936"/>
                    <a:pt x="31" y="846"/>
                    <a:pt x="46" y="758"/>
                  </a:cubicBezTo>
                  <a:cubicBezTo>
                    <a:pt x="49" y="740"/>
                    <a:pt x="49" y="732"/>
                    <a:pt x="50" y="714"/>
                  </a:cubicBezTo>
                  <a:cubicBezTo>
                    <a:pt x="51" y="683"/>
                    <a:pt x="71" y="656"/>
                    <a:pt x="54" y="630"/>
                  </a:cubicBezTo>
                  <a:cubicBezTo>
                    <a:pt x="60" y="630"/>
                    <a:pt x="65" y="631"/>
                    <a:pt x="66" y="626"/>
                  </a:cubicBezTo>
                  <a:cubicBezTo>
                    <a:pt x="58" y="616"/>
                    <a:pt x="73" y="607"/>
                    <a:pt x="62" y="598"/>
                  </a:cubicBezTo>
                  <a:cubicBezTo>
                    <a:pt x="75" y="573"/>
                    <a:pt x="81" y="539"/>
                    <a:pt x="86" y="506"/>
                  </a:cubicBezTo>
                  <a:cubicBezTo>
                    <a:pt x="100" y="504"/>
                    <a:pt x="92" y="480"/>
                    <a:pt x="106" y="478"/>
                  </a:cubicBezTo>
                  <a:cubicBezTo>
                    <a:pt x="103" y="435"/>
                    <a:pt x="113" y="398"/>
                    <a:pt x="122" y="350"/>
                  </a:cubicBezTo>
                  <a:cubicBezTo>
                    <a:pt x="133" y="349"/>
                    <a:pt x="123" y="327"/>
                    <a:pt x="138" y="330"/>
                  </a:cubicBezTo>
                  <a:cubicBezTo>
                    <a:pt x="133" y="281"/>
                    <a:pt x="158" y="233"/>
                    <a:pt x="170" y="186"/>
                  </a:cubicBezTo>
                  <a:cubicBezTo>
                    <a:pt x="176" y="162"/>
                    <a:pt x="175" y="139"/>
                    <a:pt x="182" y="118"/>
                  </a:cubicBezTo>
                  <a:cubicBezTo>
                    <a:pt x="190" y="94"/>
                    <a:pt x="207" y="65"/>
                    <a:pt x="218" y="34"/>
                  </a:cubicBezTo>
                  <a:cubicBezTo>
                    <a:pt x="268" y="21"/>
                    <a:pt x="286" y="54"/>
                    <a:pt x="326" y="54"/>
                  </a:cubicBezTo>
                  <a:cubicBezTo>
                    <a:pt x="338" y="77"/>
                    <a:pt x="372" y="69"/>
                    <a:pt x="382" y="86"/>
                  </a:cubicBezTo>
                  <a:cubicBezTo>
                    <a:pt x="397" y="70"/>
                    <a:pt x="407" y="94"/>
                    <a:pt x="426" y="94"/>
                  </a:cubicBezTo>
                  <a:cubicBezTo>
                    <a:pt x="430" y="94"/>
                    <a:pt x="440" y="86"/>
                    <a:pt x="438" y="86"/>
                  </a:cubicBezTo>
                  <a:cubicBezTo>
                    <a:pt x="452" y="90"/>
                    <a:pt x="464" y="100"/>
                    <a:pt x="474" y="110"/>
                  </a:cubicBezTo>
                  <a:cubicBezTo>
                    <a:pt x="546" y="111"/>
                    <a:pt x="615" y="131"/>
                    <a:pt x="714" y="126"/>
                  </a:cubicBezTo>
                  <a:cubicBezTo>
                    <a:pt x="720" y="126"/>
                    <a:pt x="727" y="130"/>
                    <a:pt x="734" y="130"/>
                  </a:cubicBezTo>
                  <a:cubicBezTo>
                    <a:pt x="750" y="130"/>
                    <a:pt x="768" y="120"/>
                    <a:pt x="786" y="118"/>
                  </a:cubicBezTo>
                  <a:cubicBezTo>
                    <a:pt x="806" y="116"/>
                    <a:pt x="828" y="119"/>
                    <a:pt x="850" y="114"/>
                  </a:cubicBezTo>
                  <a:cubicBezTo>
                    <a:pt x="870" y="109"/>
                    <a:pt x="889" y="101"/>
                    <a:pt x="910" y="98"/>
                  </a:cubicBezTo>
                  <a:cubicBezTo>
                    <a:pt x="918" y="97"/>
                    <a:pt x="923" y="91"/>
                    <a:pt x="930" y="86"/>
                  </a:cubicBezTo>
                  <a:cubicBezTo>
                    <a:pt x="934" y="83"/>
                    <a:pt x="935" y="88"/>
                    <a:pt x="938" y="86"/>
                  </a:cubicBezTo>
                  <a:cubicBezTo>
                    <a:pt x="951" y="76"/>
                    <a:pt x="963" y="63"/>
                    <a:pt x="982" y="54"/>
                  </a:cubicBezTo>
                  <a:cubicBezTo>
                    <a:pt x="1032" y="61"/>
                    <a:pt x="1047" y="0"/>
                    <a:pt x="1094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68"/>
            <p:cNvSpPr>
              <a:spLocks/>
            </p:cNvSpPr>
            <p:nvPr/>
          </p:nvSpPr>
          <p:spPr bwMode="auto">
            <a:xfrm>
              <a:off x="5976662" y="4211206"/>
              <a:ext cx="1601122" cy="58561"/>
            </a:xfrm>
            <a:custGeom>
              <a:avLst/>
              <a:gdLst>
                <a:gd name="T0" fmla="*/ 2294 w 2294"/>
                <a:gd name="T1" fmla="*/ 15 h 84"/>
                <a:gd name="T2" fmla="*/ 2218 w 2294"/>
                <a:gd name="T3" fmla="*/ 43 h 84"/>
                <a:gd name="T4" fmla="*/ 2114 w 2294"/>
                <a:gd name="T5" fmla="*/ 47 h 84"/>
                <a:gd name="T6" fmla="*/ 2090 w 2294"/>
                <a:gd name="T7" fmla="*/ 35 h 84"/>
                <a:gd name="T8" fmla="*/ 2074 w 2294"/>
                <a:gd name="T9" fmla="*/ 51 h 84"/>
                <a:gd name="T10" fmla="*/ 1978 w 2294"/>
                <a:gd name="T11" fmla="*/ 55 h 84"/>
                <a:gd name="T12" fmla="*/ 1898 w 2294"/>
                <a:gd name="T13" fmla="*/ 59 h 84"/>
                <a:gd name="T14" fmla="*/ 1822 w 2294"/>
                <a:gd name="T15" fmla="*/ 51 h 84"/>
                <a:gd name="T16" fmla="*/ 1814 w 2294"/>
                <a:gd name="T17" fmla="*/ 43 h 84"/>
                <a:gd name="T18" fmla="*/ 1742 w 2294"/>
                <a:gd name="T19" fmla="*/ 55 h 84"/>
                <a:gd name="T20" fmla="*/ 1602 w 2294"/>
                <a:gd name="T21" fmla="*/ 51 h 84"/>
                <a:gd name="T22" fmla="*/ 1534 w 2294"/>
                <a:gd name="T23" fmla="*/ 55 h 84"/>
                <a:gd name="T24" fmla="*/ 1498 w 2294"/>
                <a:gd name="T25" fmla="*/ 47 h 84"/>
                <a:gd name="T26" fmla="*/ 1470 w 2294"/>
                <a:gd name="T27" fmla="*/ 55 h 84"/>
                <a:gd name="T28" fmla="*/ 1402 w 2294"/>
                <a:gd name="T29" fmla="*/ 59 h 84"/>
                <a:gd name="T30" fmla="*/ 1310 w 2294"/>
                <a:gd name="T31" fmla="*/ 59 h 84"/>
                <a:gd name="T32" fmla="*/ 1278 w 2294"/>
                <a:gd name="T33" fmla="*/ 47 h 84"/>
                <a:gd name="T34" fmla="*/ 1090 w 2294"/>
                <a:gd name="T35" fmla="*/ 59 h 84"/>
                <a:gd name="T36" fmla="*/ 1058 w 2294"/>
                <a:gd name="T37" fmla="*/ 47 h 84"/>
                <a:gd name="T38" fmla="*/ 986 w 2294"/>
                <a:gd name="T39" fmla="*/ 47 h 84"/>
                <a:gd name="T40" fmla="*/ 810 w 2294"/>
                <a:gd name="T41" fmla="*/ 67 h 84"/>
                <a:gd name="T42" fmla="*/ 798 w 2294"/>
                <a:gd name="T43" fmla="*/ 51 h 84"/>
                <a:gd name="T44" fmla="*/ 730 w 2294"/>
                <a:gd name="T45" fmla="*/ 67 h 84"/>
                <a:gd name="T46" fmla="*/ 674 w 2294"/>
                <a:gd name="T47" fmla="*/ 63 h 84"/>
                <a:gd name="T48" fmla="*/ 606 w 2294"/>
                <a:gd name="T49" fmla="*/ 63 h 84"/>
                <a:gd name="T50" fmla="*/ 518 w 2294"/>
                <a:gd name="T51" fmla="*/ 75 h 84"/>
                <a:gd name="T52" fmla="*/ 498 w 2294"/>
                <a:gd name="T53" fmla="*/ 67 h 84"/>
                <a:gd name="T54" fmla="*/ 406 w 2294"/>
                <a:gd name="T55" fmla="*/ 67 h 84"/>
                <a:gd name="T56" fmla="*/ 398 w 2294"/>
                <a:gd name="T57" fmla="*/ 59 h 84"/>
                <a:gd name="T58" fmla="*/ 370 w 2294"/>
                <a:gd name="T59" fmla="*/ 67 h 84"/>
                <a:gd name="T60" fmla="*/ 314 w 2294"/>
                <a:gd name="T61" fmla="*/ 67 h 84"/>
                <a:gd name="T62" fmla="*/ 286 w 2294"/>
                <a:gd name="T63" fmla="*/ 59 h 84"/>
                <a:gd name="T64" fmla="*/ 222 w 2294"/>
                <a:gd name="T65" fmla="*/ 67 h 84"/>
                <a:gd name="T66" fmla="*/ 110 w 2294"/>
                <a:gd name="T67" fmla="*/ 59 h 84"/>
                <a:gd name="T68" fmla="*/ 78 w 2294"/>
                <a:gd name="T69" fmla="*/ 55 h 84"/>
                <a:gd name="T70" fmla="*/ 18 w 2294"/>
                <a:gd name="T71" fmla="*/ 47 h 84"/>
                <a:gd name="T72" fmla="*/ 10 w 2294"/>
                <a:gd name="T73" fmla="*/ 15 h 84"/>
                <a:gd name="T74" fmla="*/ 110 w 2294"/>
                <a:gd name="T75" fmla="*/ 11 h 84"/>
                <a:gd name="T76" fmla="*/ 118 w 2294"/>
                <a:gd name="T77" fmla="*/ 19 h 84"/>
                <a:gd name="T78" fmla="*/ 338 w 2294"/>
                <a:gd name="T79" fmla="*/ 19 h 84"/>
                <a:gd name="T80" fmla="*/ 414 w 2294"/>
                <a:gd name="T81" fmla="*/ 19 h 84"/>
                <a:gd name="T82" fmla="*/ 434 w 2294"/>
                <a:gd name="T83" fmla="*/ 27 h 84"/>
                <a:gd name="T84" fmla="*/ 534 w 2294"/>
                <a:gd name="T85" fmla="*/ 35 h 84"/>
                <a:gd name="T86" fmla="*/ 654 w 2294"/>
                <a:gd name="T87" fmla="*/ 23 h 84"/>
                <a:gd name="T88" fmla="*/ 842 w 2294"/>
                <a:gd name="T89" fmla="*/ 23 h 84"/>
                <a:gd name="T90" fmla="*/ 1002 w 2294"/>
                <a:gd name="T91" fmla="*/ 23 h 84"/>
                <a:gd name="T92" fmla="*/ 1094 w 2294"/>
                <a:gd name="T93" fmla="*/ 19 h 84"/>
                <a:gd name="T94" fmla="*/ 1166 w 2294"/>
                <a:gd name="T95" fmla="*/ 11 h 84"/>
                <a:gd name="T96" fmla="*/ 1186 w 2294"/>
                <a:gd name="T97" fmla="*/ 23 h 84"/>
                <a:gd name="T98" fmla="*/ 1398 w 2294"/>
                <a:gd name="T99" fmla="*/ 11 h 84"/>
                <a:gd name="T100" fmla="*/ 1546 w 2294"/>
                <a:gd name="T101" fmla="*/ 15 h 84"/>
                <a:gd name="T102" fmla="*/ 1694 w 2294"/>
                <a:gd name="T103" fmla="*/ 11 h 84"/>
                <a:gd name="T104" fmla="*/ 1714 w 2294"/>
                <a:gd name="T105" fmla="*/ 23 h 84"/>
                <a:gd name="T106" fmla="*/ 1790 w 2294"/>
                <a:gd name="T107" fmla="*/ 7 h 84"/>
                <a:gd name="T108" fmla="*/ 1922 w 2294"/>
                <a:gd name="T109" fmla="*/ 19 h 84"/>
                <a:gd name="T110" fmla="*/ 1946 w 2294"/>
                <a:gd name="T111" fmla="*/ 7 h 84"/>
                <a:gd name="T112" fmla="*/ 2090 w 2294"/>
                <a:gd name="T113" fmla="*/ 7 h 84"/>
                <a:gd name="T114" fmla="*/ 2102 w 2294"/>
                <a:gd name="T115" fmla="*/ 15 h 84"/>
                <a:gd name="T116" fmla="*/ 2294 w 2294"/>
                <a:gd name="T117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4" h="84">
                  <a:moveTo>
                    <a:pt x="2294" y="15"/>
                  </a:moveTo>
                  <a:cubicBezTo>
                    <a:pt x="2285" y="56"/>
                    <a:pt x="2245" y="43"/>
                    <a:pt x="2218" y="43"/>
                  </a:cubicBezTo>
                  <a:cubicBezTo>
                    <a:pt x="2183" y="43"/>
                    <a:pt x="2145" y="45"/>
                    <a:pt x="2114" y="47"/>
                  </a:cubicBezTo>
                  <a:cubicBezTo>
                    <a:pt x="2107" y="42"/>
                    <a:pt x="2089" y="48"/>
                    <a:pt x="2090" y="35"/>
                  </a:cubicBezTo>
                  <a:cubicBezTo>
                    <a:pt x="2082" y="37"/>
                    <a:pt x="2076" y="43"/>
                    <a:pt x="2074" y="51"/>
                  </a:cubicBezTo>
                  <a:cubicBezTo>
                    <a:pt x="2043" y="45"/>
                    <a:pt x="2018" y="45"/>
                    <a:pt x="1978" y="55"/>
                  </a:cubicBezTo>
                  <a:cubicBezTo>
                    <a:pt x="1951" y="42"/>
                    <a:pt x="1919" y="52"/>
                    <a:pt x="1898" y="59"/>
                  </a:cubicBezTo>
                  <a:cubicBezTo>
                    <a:pt x="1875" y="40"/>
                    <a:pt x="1849" y="53"/>
                    <a:pt x="1822" y="51"/>
                  </a:cubicBezTo>
                  <a:cubicBezTo>
                    <a:pt x="1813" y="50"/>
                    <a:pt x="1818" y="44"/>
                    <a:pt x="1814" y="43"/>
                  </a:cubicBezTo>
                  <a:cubicBezTo>
                    <a:pt x="1791" y="36"/>
                    <a:pt x="1769" y="52"/>
                    <a:pt x="1742" y="55"/>
                  </a:cubicBezTo>
                  <a:cubicBezTo>
                    <a:pt x="1699" y="59"/>
                    <a:pt x="1652" y="50"/>
                    <a:pt x="1602" y="51"/>
                  </a:cubicBezTo>
                  <a:cubicBezTo>
                    <a:pt x="1579" y="52"/>
                    <a:pt x="1556" y="57"/>
                    <a:pt x="1534" y="55"/>
                  </a:cubicBezTo>
                  <a:cubicBezTo>
                    <a:pt x="1522" y="54"/>
                    <a:pt x="1510" y="46"/>
                    <a:pt x="1498" y="47"/>
                  </a:cubicBezTo>
                  <a:cubicBezTo>
                    <a:pt x="1488" y="47"/>
                    <a:pt x="1479" y="54"/>
                    <a:pt x="1470" y="55"/>
                  </a:cubicBezTo>
                  <a:cubicBezTo>
                    <a:pt x="1447" y="57"/>
                    <a:pt x="1422" y="48"/>
                    <a:pt x="1402" y="59"/>
                  </a:cubicBezTo>
                  <a:cubicBezTo>
                    <a:pt x="1371" y="44"/>
                    <a:pt x="1341" y="50"/>
                    <a:pt x="1310" y="59"/>
                  </a:cubicBezTo>
                  <a:cubicBezTo>
                    <a:pt x="1299" y="55"/>
                    <a:pt x="1287" y="53"/>
                    <a:pt x="1278" y="47"/>
                  </a:cubicBezTo>
                  <a:cubicBezTo>
                    <a:pt x="1217" y="68"/>
                    <a:pt x="1148" y="47"/>
                    <a:pt x="1090" y="59"/>
                  </a:cubicBezTo>
                  <a:cubicBezTo>
                    <a:pt x="1078" y="56"/>
                    <a:pt x="1062" y="58"/>
                    <a:pt x="1058" y="47"/>
                  </a:cubicBezTo>
                  <a:cubicBezTo>
                    <a:pt x="1028" y="61"/>
                    <a:pt x="1013" y="62"/>
                    <a:pt x="986" y="47"/>
                  </a:cubicBezTo>
                  <a:cubicBezTo>
                    <a:pt x="946" y="69"/>
                    <a:pt x="866" y="47"/>
                    <a:pt x="810" y="67"/>
                  </a:cubicBezTo>
                  <a:cubicBezTo>
                    <a:pt x="802" y="66"/>
                    <a:pt x="802" y="56"/>
                    <a:pt x="798" y="51"/>
                  </a:cubicBezTo>
                  <a:cubicBezTo>
                    <a:pt x="781" y="60"/>
                    <a:pt x="756" y="65"/>
                    <a:pt x="730" y="67"/>
                  </a:cubicBezTo>
                  <a:cubicBezTo>
                    <a:pt x="711" y="68"/>
                    <a:pt x="691" y="62"/>
                    <a:pt x="674" y="63"/>
                  </a:cubicBezTo>
                  <a:cubicBezTo>
                    <a:pt x="648" y="65"/>
                    <a:pt x="620" y="84"/>
                    <a:pt x="606" y="63"/>
                  </a:cubicBezTo>
                  <a:cubicBezTo>
                    <a:pt x="578" y="65"/>
                    <a:pt x="551" y="75"/>
                    <a:pt x="518" y="75"/>
                  </a:cubicBezTo>
                  <a:cubicBezTo>
                    <a:pt x="509" y="75"/>
                    <a:pt x="506" y="68"/>
                    <a:pt x="498" y="67"/>
                  </a:cubicBezTo>
                  <a:cubicBezTo>
                    <a:pt x="474" y="63"/>
                    <a:pt x="438" y="73"/>
                    <a:pt x="406" y="67"/>
                  </a:cubicBezTo>
                  <a:cubicBezTo>
                    <a:pt x="401" y="66"/>
                    <a:pt x="397" y="59"/>
                    <a:pt x="398" y="59"/>
                  </a:cubicBezTo>
                  <a:cubicBezTo>
                    <a:pt x="388" y="58"/>
                    <a:pt x="380" y="66"/>
                    <a:pt x="370" y="67"/>
                  </a:cubicBezTo>
                  <a:cubicBezTo>
                    <a:pt x="353" y="68"/>
                    <a:pt x="330" y="67"/>
                    <a:pt x="314" y="67"/>
                  </a:cubicBezTo>
                  <a:cubicBezTo>
                    <a:pt x="304" y="67"/>
                    <a:pt x="297" y="60"/>
                    <a:pt x="286" y="59"/>
                  </a:cubicBezTo>
                  <a:cubicBezTo>
                    <a:pt x="266" y="58"/>
                    <a:pt x="243" y="67"/>
                    <a:pt x="222" y="67"/>
                  </a:cubicBezTo>
                  <a:cubicBezTo>
                    <a:pt x="187" y="67"/>
                    <a:pt x="142" y="65"/>
                    <a:pt x="110" y="59"/>
                  </a:cubicBezTo>
                  <a:cubicBezTo>
                    <a:pt x="90" y="55"/>
                    <a:pt x="94" y="54"/>
                    <a:pt x="78" y="55"/>
                  </a:cubicBezTo>
                  <a:cubicBezTo>
                    <a:pt x="51" y="56"/>
                    <a:pt x="40" y="47"/>
                    <a:pt x="18" y="47"/>
                  </a:cubicBezTo>
                  <a:cubicBezTo>
                    <a:pt x="16" y="32"/>
                    <a:pt x="0" y="32"/>
                    <a:pt x="10" y="15"/>
                  </a:cubicBezTo>
                  <a:cubicBezTo>
                    <a:pt x="55" y="12"/>
                    <a:pt x="68" y="21"/>
                    <a:pt x="110" y="11"/>
                  </a:cubicBezTo>
                  <a:cubicBezTo>
                    <a:pt x="117" y="10"/>
                    <a:pt x="118" y="14"/>
                    <a:pt x="118" y="19"/>
                  </a:cubicBezTo>
                  <a:cubicBezTo>
                    <a:pt x="197" y="9"/>
                    <a:pt x="268" y="19"/>
                    <a:pt x="338" y="19"/>
                  </a:cubicBezTo>
                  <a:cubicBezTo>
                    <a:pt x="363" y="19"/>
                    <a:pt x="389" y="18"/>
                    <a:pt x="414" y="19"/>
                  </a:cubicBezTo>
                  <a:cubicBezTo>
                    <a:pt x="421" y="19"/>
                    <a:pt x="426" y="26"/>
                    <a:pt x="434" y="27"/>
                  </a:cubicBezTo>
                  <a:cubicBezTo>
                    <a:pt x="465" y="32"/>
                    <a:pt x="509" y="18"/>
                    <a:pt x="534" y="35"/>
                  </a:cubicBezTo>
                  <a:cubicBezTo>
                    <a:pt x="570" y="18"/>
                    <a:pt x="620" y="39"/>
                    <a:pt x="654" y="23"/>
                  </a:cubicBezTo>
                  <a:cubicBezTo>
                    <a:pt x="703" y="39"/>
                    <a:pt x="785" y="0"/>
                    <a:pt x="842" y="23"/>
                  </a:cubicBezTo>
                  <a:cubicBezTo>
                    <a:pt x="894" y="9"/>
                    <a:pt x="945" y="12"/>
                    <a:pt x="1002" y="23"/>
                  </a:cubicBezTo>
                  <a:cubicBezTo>
                    <a:pt x="1026" y="12"/>
                    <a:pt x="1061" y="21"/>
                    <a:pt x="1094" y="19"/>
                  </a:cubicBezTo>
                  <a:cubicBezTo>
                    <a:pt x="1122" y="17"/>
                    <a:pt x="1146" y="10"/>
                    <a:pt x="1166" y="11"/>
                  </a:cubicBezTo>
                  <a:cubicBezTo>
                    <a:pt x="1179" y="9"/>
                    <a:pt x="1177" y="22"/>
                    <a:pt x="1186" y="23"/>
                  </a:cubicBezTo>
                  <a:cubicBezTo>
                    <a:pt x="1248" y="3"/>
                    <a:pt x="1321" y="18"/>
                    <a:pt x="1398" y="11"/>
                  </a:cubicBezTo>
                  <a:cubicBezTo>
                    <a:pt x="1447" y="6"/>
                    <a:pt x="1495" y="13"/>
                    <a:pt x="1546" y="15"/>
                  </a:cubicBezTo>
                  <a:cubicBezTo>
                    <a:pt x="1596" y="16"/>
                    <a:pt x="1646" y="15"/>
                    <a:pt x="1694" y="11"/>
                  </a:cubicBezTo>
                  <a:cubicBezTo>
                    <a:pt x="1703" y="13"/>
                    <a:pt x="1707" y="20"/>
                    <a:pt x="1714" y="23"/>
                  </a:cubicBezTo>
                  <a:cubicBezTo>
                    <a:pt x="1729" y="0"/>
                    <a:pt x="1771" y="27"/>
                    <a:pt x="1790" y="7"/>
                  </a:cubicBezTo>
                  <a:cubicBezTo>
                    <a:pt x="1840" y="29"/>
                    <a:pt x="1879" y="10"/>
                    <a:pt x="1922" y="19"/>
                  </a:cubicBezTo>
                  <a:cubicBezTo>
                    <a:pt x="1930" y="15"/>
                    <a:pt x="1940" y="13"/>
                    <a:pt x="1946" y="7"/>
                  </a:cubicBezTo>
                  <a:cubicBezTo>
                    <a:pt x="2000" y="6"/>
                    <a:pt x="2041" y="27"/>
                    <a:pt x="2090" y="7"/>
                  </a:cubicBezTo>
                  <a:cubicBezTo>
                    <a:pt x="2099" y="5"/>
                    <a:pt x="2096" y="15"/>
                    <a:pt x="2102" y="15"/>
                  </a:cubicBezTo>
                  <a:cubicBezTo>
                    <a:pt x="2175" y="14"/>
                    <a:pt x="2224" y="26"/>
                    <a:pt x="2294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69"/>
            <p:cNvSpPr>
              <a:spLocks/>
            </p:cNvSpPr>
            <p:nvPr/>
          </p:nvSpPr>
          <p:spPr bwMode="auto">
            <a:xfrm>
              <a:off x="6350656" y="4515992"/>
              <a:ext cx="1277703" cy="397952"/>
            </a:xfrm>
            <a:custGeom>
              <a:avLst/>
              <a:gdLst>
                <a:gd name="T0" fmla="*/ 1829 w 1829"/>
                <a:gd name="T1" fmla="*/ 6 h 569"/>
                <a:gd name="T2" fmla="*/ 1673 w 1829"/>
                <a:gd name="T3" fmla="*/ 86 h 569"/>
                <a:gd name="T4" fmla="*/ 1633 w 1829"/>
                <a:gd name="T5" fmla="*/ 98 h 569"/>
                <a:gd name="T6" fmla="*/ 1565 w 1829"/>
                <a:gd name="T7" fmla="*/ 110 h 569"/>
                <a:gd name="T8" fmla="*/ 1525 w 1829"/>
                <a:gd name="T9" fmla="*/ 134 h 569"/>
                <a:gd name="T10" fmla="*/ 1509 w 1829"/>
                <a:gd name="T11" fmla="*/ 126 h 569"/>
                <a:gd name="T12" fmla="*/ 1493 w 1829"/>
                <a:gd name="T13" fmla="*/ 142 h 569"/>
                <a:gd name="T14" fmla="*/ 1437 w 1829"/>
                <a:gd name="T15" fmla="*/ 158 h 569"/>
                <a:gd name="T16" fmla="*/ 1309 w 1829"/>
                <a:gd name="T17" fmla="*/ 186 h 569"/>
                <a:gd name="T18" fmla="*/ 1273 w 1829"/>
                <a:gd name="T19" fmla="*/ 194 h 569"/>
                <a:gd name="T20" fmla="*/ 1233 w 1829"/>
                <a:gd name="T21" fmla="*/ 222 h 569"/>
                <a:gd name="T22" fmla="*/ 1189 w 1829"/>
                <a:gd name="T23" fmla="*/ 222 h 569"/>
                <a:gd name="T24" fmla="*/ 1057 w 1829"/>
                <a:gd name="T25" fmla="*/ 270 h 569"/>
                <a:gd name="T26" fmla="*/ 1037 w 1829"/>
                <a:gd name="T27" fmla="*/ 266 h 569"/>
                <a:gd name="T28" fmla="*/ 1005 w 1829"/>
                <a:gd name="T29" fmla="*/ 278 h 569"/>
                <a:gd name="T30" fmla="*/ 945 w 1829"/>
                <a:gd name="T31" fmla="*/ 294 h 569"/>
                <a:gd name="T32" fmla="*/ 953 w 1829"/>
                <a:gd name="T33" fmla="*/ 298 h 569"/>
                <a:gd name="T34" fmla="*/ 853 w 1829"/>
                <a:gd name="T35" fmla="*/ 326 h 569"/>
                <a:gd name="T36" fmla="*/ 757 w 1829"/>
                <a:gd name="T37" fmla="*/ 350 h 569"/>
                <a:gd name="T38" fmla="*/ 745 w 1829"/>
                <a:gd name="T39" fmla="*/ 366 h 569"/>
                <a:gd name="T40" fmla="*/ 733 w 1829"/>
                <a:gd name="T41" fmla="*/ 358 h 569"/>
                <a:gd name="T42" fmla="*/ 577 w 1829"/>
                <a:gd name="T43" fmla="*/ 410 h 569"/>
                <a:gd name="T44" fmla="*/ 557 w 1829"/>
                <a:gd name="T45" fmla="*/ 406 h 569"/>
                <a:gd name="T46" fmla="*/ 529 w 1829"/>
                <a:gd name="T47" fmla="*/ 430 h 569"/>
                <a:gd name="T48" fmla="*/ 321 w 1829"/>
                <a:gd name="T49" fmla="*/ 482 h 569"/>
                <a:gd name="T50" fmla="*/ 297 w 1829"/>
                <a:gd name="T51" fmla="*/ 478 h 569"/>
                <a:gd name="T52" fmla="*/ 257 w 1829"/>
                <a:gd name="T53" fmla="*/ 494 h 569"/>
                <a:gd name="T54" fmla="*/ 141 w 1829"/>
                <a:gd name="T55" fmla="*/ 526 h 569"/>
                <a:gd name="T56" fmla="*/ 109 w 1829"/>
                <a:gd name="T57" fmla="*/ 534 h 569"/>
                <a:gd name="T58" fmla="*/ 85 w 1829"/>
                <a:gd name="T59" fmla="*/ 546 h 569"/>
                <a:gd name="T60" fmla="*/ 53 w 1829"/>
                <a:gd name="T61" fmla="*/ 554 h 569"/>
                <a:gd name="T62" fmla="*/ 9 w 1829"/>
                <a:gd name="T63" fmla="*/ 566 h 569"/>
                <a:gd name="T64" fmla="*/ 1 w 1829"/>
                <a:gd name="T65" fmla="*/ 530 h 569"/>
                <a:gd name="T66" fmla="*/ 13 w 1829"/>
                <a:gd name="T67" fmla="*/ 518 h 569"/>
                <a:gd name="T68" fmla="*/ 85 w 1829"/>
                <a:gd name="T69" fmla="*/ 506 h 569"/>
                <a:gd name="T70" fmla="*/ 93 w 1829"/>
                <a:gd name="T71" fmla="*/ 494 h 569"/>
                <a:gd name="T72" fmla="*/ 161 w 1829"/>
                <a:gd name="T73" fmla="*/ 474 h 569"/>
                <a:gd name="T74" fmla="*/ 277 w 1829"/>
                <a:gd name="T75" fmla="*/ 438 h 569"/>
                <a:gd name="T76" fmla="*/ 293 w 1829"/>
                <a:gd name="T77" fmla="*/ 446 h 569"/>
                <a:gd name="T78" fmla="*/ 301 w 1829"/>
                <a:gd name="T79" fmla="*/ 434 h 569"/>
                <a:gd name="T80" fmla="*/ 385 w 1829"/>
                <a:gd name="T81" fmla="*/ 410 h 569"/>
                <a:gd name="T82" fmla="*/ 489 w 1829"/>
                <a:gd name="T83" fmla="*/ 386 h 569"/>
                <a:gd name="T84" fmla="*/ 513 w 1829"/>
                <a:gd name="T85" fmla="*/ 386 h 569"/>
                <a:gd name="T86" fmla="*/ 689 w 1829"/>
                <a:gd name="T87" fmla="*/ 318 h 569"/>
                <a:gd name="T88" fmla="*/ 733 w 1829"/>
                <a:gd name="T89" fmla="*/ 318 h 569"/>
                <a:gd name="T90" fmla="*/ 917 w 1829"/>
                <a:gd name="T91" fmla="*/ 258 h 569"/>
                <a:gd name="T92" fmla="*/ 973 w 1829"/>
                <a:gd name="T93" fmla="*/ 242 h 569"/>
                <a:gd name="T94" fmla="*/ 985 w 1829"/>
                <a:gd name="T95" fmla="*/ 254 h 569"/>
                <a:gd name="T96" fmla="*/ 1025 w 1829"/>
                <a:gd name="T97" fmla="*/ 222 h 569"/>
                <a:gd name="T98" fmla="*/ 1057 w 1829"/>
                <a:gd name="T99" fmla="*/ 210 h 569"/>
                <a:gd name="T100" fmla="*/ 1085 w 1829"/>
                <a:gd name="T101" fmla="*/ 214 h 569"/>
                <a:gd name="T102" fmla="*/ 1201 w 1829"/>
                <a:gd name="T103" fmla="*/ 170 h 569"/>
                <a:gd name="T104" fmla="*/ 1221 w 1829"/>
                <a:gd name="T105" fmla="*/ 178 h 569"/>
                <a:gd name="T106" fmla="*/ 1405 w 1829"/>
                <a:gd name="T107" fmla="*/ 118 h 569"/>
                <a:gd name="T108" fmla="*/ 1437 w 1829"/>
                <a:gd name="T109" fmla="*/ 110 h 569"/>
                <a:gd name="T110" fmla="*/ 1453 w 1829"/>
                <a:gd name="T111" fmla="*/ 98 h 569"/>
                <a:gd name="T112" fmla="*/ 1517 w 1829"/>
                <a:gd name="T113" fmla="*/ 82 h 569"/>
                <a:gd name="T114" fmla="*/ 1541 w 1829"/>
                <a:gd name="T115" fmla="*/ 74 h 569"/>
                <a:gd name="T116" fmla="*/ 1561 w 1829"/>
                <a:gd name="T117" fmla="*/ 82 h 569"/>
                <a:gd name="T118" fmla="*/ 1637 w 1829"/>
                <a:gd name="T119" fmla="*/ 50 h 569"/>
                <a:gd name="T120" fmla="*/ 1729 w 1829"/>
                <a:gd name="T121" fmla="*/ 30 h 569"/>
                <a:gd name="T122" fmla="*/ 1829 w 1829"/>
                <a:gd name="T123" fmla="*/ 6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9" h="569">
                  <a:moveTo>
                    <a:pt x="1829" y="6"/>
                  </a:moveTo>
                  <a:cubicBezTo>
                    <a:pt x="1795" y="54"/>
                    <a:pt x="1720" y="46"/>
                    <a:pt x="1673" y="86"/>
                  </a:cubicBezTo>
                  <a:cubicBezTo>
                    <a:pt x="1655" y="86"/>
                    <a:pt x="1639" y="86"/>
                    <a:pt x="1633" y="98"/>
                  </a:cubicBezTo>
                  <a:cubicBezTo>
                    <a:pt x="1622" y="87"/>
                    <a:pt x="1591" y="108"/>
                    <a:pt x="1565" y="110"/>
                  </a:cubicBezTo>
                  <a:cubicBezTo>
                    <a:pt x="1545" y="112"/>
                    <a:pt x="1531" y="124"/>
                    <a:pt x="1525" y="134"/>
                  </a:cubicBezTo>
                  <a:cubicBezTo>
                    <a:pt x="1514" y="137"/>
                    <a:pt x="1517" y="126"/>
                    <a:pt x="1509" y="126"/>
                  </a:cubicBezTo>
                  <a:cubicBezTo>
                    <a:pt x="1501" y="129"/>
                    <a:pt x="1500" y="138"/>
                    <a:pt x="1493" y="142"/>
                  </a:cubicBezTo>
                  <a:cubicBezTo>
                    <a:pt x="1468" y="134"/>
                    <a:pt x="1457" y="151"/>
                    <a:pt x="1437" y="158"/>
                  </a:cubicBezTo>
                  <a:cubicBezTo>
                    <a:pt x="1400" y="170"/>
                    <a:pt x="1350" y="174"/>
                    <a:pt x="1309" y="186"/>
                  </a:cubicBezTo>
                  <a:cubicBezTo>
                    <a:pt x="1297" y="189"/>
                    <a:pt x="1286" y="201"/>
                    <a:pt x="1273" y="194"/>
                  </a:cubicBezTo>
                  <a:cubicBezTo>
                    <a:pt x="1264" y="208"/>
                    <a:pt x="1238" y="204"/>
                    <a:pt x="1233" y="222"/>
                  </a:cubicBezTo>
                  <a:cubicBezTo>
                    <a:pt x="1215" y="217"/>
                    <a:pt x="1200" y="234"/>
                    <a:pt x="1189" y="222"/>
                  </a:cubicBezTo>
                  <a:cubicBezTo>
                    <a:pt x="1143" y="256"/>
                    <a:pt x="1097" y="228"/>
                    <a:pt x="1057" y="270"/>
                  </a:cubicBezTo>
                  <a:cubicBezTo>
                    <a:pt x="1048" y="271"/>
                    <a:pt x="1042" y="269"/>
                    <a:pt x="1037" y="266"/>
                  </a:cubicBezTo>
                  <a:cubicBezTo>
                    <a:pt x="1028" y="274"/>
                    <a:pt x="1023" y="274"/>
                    <a:pt x="1005" y="278"/>
                  </a:cubicBezTo>
                  <a:cubicBezTo>
                    <a:pt x="977" y="285"/>
                    <a:pt x="976" y="304"/>
                    <a:pt x="945" y="294"/>
                  </a:cubicBezTo>
                  <a:cubicBezTo>
                    <a:pt x="944" y="296"/>
                    <a:pt x="952" y="299"/>
                    <a:pt x="953" y="298"/>
                  </a:cubicBezTo>
                  <a:cubicBezTo>
                    <a:pt x="934" y="314"/>
                    <a:pt x="892" y="316"/>
                    <a:pt x="853" y="326"/>
                  </a:cubicBezTo>
                  <a:cubicBezTo>
                    <a:pt x="821" y="334"/>
                    <a:pt x="800" y="349"/>
                    <a:pt x="757" y="350"/>
                  </a:cubicBezTo>
                  <a:cubicBezTo>
                    <a:pt x="751" y="353"/>
                    <a:pt x="744" y="356"/>
                    <a:pt x="745" y="366"/>
                  </a:cubicBezTo>
                  <a:cubicBezTo>
                    <a:pt x="740" y="365"/>
                    <a:pt x="739" y="359"/>
                    <a:pt x="733" y="358"/>
                  </a:cubicBezTo>
                  <a:cubicBezTo>
                    <a:pt x="688" y="390"/>
                    <a:pt x="624" y="379"/>
                    <a:pt x="577" y="410"/>
                  </a:cubicBezTo>
                  <a:cubicBezTo>
                    <a:pt x="568" y="411"/>
                    <a:pt x="562" y="409"/>
                    <a:pt x="557" y="406"/>
                  </a:cubicBezTo>
                  <a:cubicBezTo>
                    <a:pt x="548" y="415"/>
                    <a:pt x="535" y="418"/>
                    <a:pt x="529" y="430"/>
                  </a:cubicBezTo>
                  <a:cubicBezTo>
                    <a:pt x="456" y="435"/>
                    <a:pt x="377" y="458"/>
                    <a:pt x="321" y="482"/>
                  </a:cubicBezTo>
                  <a:cubicBezTo>
                    <a:pt x="314" y="480"/>
                    <a:pt x="297" y="487"/>
                    <a:pt x="297" y="478"/>
                  </a:cubicBezTo>
                  <a:cubicBezTo>
                    <a:pt x="291" y="491"/>
                    <a:pt x="277" y="488"/>
                    <a:pt x="257" y="494"/>
                  </a:cubicBezTo>
                  <a:cubicBezTo>
                    <a:pt x="224" y="503"/>
                    <a:pt x="185" y="520"/>
                    <a:pt x="141" y="526"/>
                  </a:cubicBezTo>
                  <a:cubicBezTo>
                    <a:pt x="130" y="527"/>
                    <a:pt x="119" y="531"/>
                    <a:pt x="109" y="534"/>
                  </a:cubicBezTo>
                  <a:cubicBezTo>
                    <a:pt x="101" y="536"/>
                    <a:pt x="94" y="543"/>
                    <a:pt x="85" y="546"/>
                  </a:cubicBezTo>
                  <a:cubicBezTo>
                    <a:pt x="71" y="550"/>
                    <a:pt x="68" y="543"/>
                    <a:pt x="53" y="554"/>
                  </a:cubicBezTo>
                  <a:cubicBezTo>
                    <a:pt x="46" y="559"/>
                    <a:pt x="29" y="569"/>
                    <a:pt x="9" y="566"/>
                  </a:cubicBezTo>
                  <a:cubicBezTo>
                    <a:pt x="1" y="560"/>
                    <a:pt x="0" y="546"/>
                    <a:pt x="1" y="530"/>
                  </a:cubicBezTo>
                  <a:cubicBezTo>
                    <a:pt x="5" y="526"/>
                    <a:pt x="16" y="529"/>
                    <a:pt x="13" y="518"/>
                  </a:cubicBezTo>
                  <a:cubicBezTo>
                    <a:pt x="49" y="520"/>
                    <a:pt x="56" y="503"/>
                    <a:pt x="85" y="506"/>
                  </a:cubicBezTo>
                  <a:cubicBezTo>
                    <a:pt x="89" y="503"/>
                    <a:pt x="91" y="499"/>
                    <a:pt x="93" y="494"/>
                  </a:cubicBezTo>
                  <a:cubicBezTo>
                    <a:pt x="118" y="498"/>
                    <a:pt x="140" y="485"/>
                    <a:pt x="161" y="474"/>
                  </a:cubicBezTo>
                  <a:cubicBezTo>
                    <a:pt x="207" y="476"/>
                    <a:pt x="240" y="455"/>
                    <a:pt x="277" y="438"/>
                  </a:cubicBezTo>
                  <a:cubicBezTo>
                    <a:pt x="286" y="437"/>
                    <a:pt x="292" y="439"/>
                    <a:pt x="293" y="446"/>
                  </a:cubicBezTo>
                  <a:cubicBezTo>
                    <a:pt x="297" y="443"/>
                    <a:pt x="299" y="439"/>
                    <a:pt x="301" y="434"/>
                  </a:cubicBezTo>
                  <a:cubicBezTo>
                    <a:pt x="333" y="438"/>
                    <a:pt x="357" y="418"/>
                    <a:pt x="385" y="410"/>
                  </a:cubicBezTo>
                  <a:cubicBezTo>
                    <a:pt x="417" y="401"/>
                    <a:pt x="455" y="408"/>
                    <a:pt x="489" y="386"/>
                  </a:cubicBezTo>
                  <a:cubicBezTo>
                    <a:pt x="497" y="386"/>
                    <a:pt x="505" y="386"/>
                    <a:pt x="513" y="386"/>
                  </a:cubicBezTo>
                  <a:cubicBezTo>
                    <a:pt x="567" y="349"/>
                    <a:pt x="640" y="358"/>
                    <a:pt x="689" y="318"/>
                  </a:cubicBezTo>
                  <a:cubicBezTo>
                    <a:pt x="709" y="321"/>
                    <a:pt x="713" y="321"/>
                    <a:pt x="733" y="318"/>
                  </a:cubicBezTo>
                  <a:cubicBezTo>
                    <a:pt x="797" y="285"/>
                    <a:pt x="851" y="286"/>
                    <a:pt x="917" y="258"/>
                  </a:cubicBezTo>
                  <a:cubicBezTo>
                    <a:pt x="945" y="260"/>
                    <a:pt x="970" y="267"/>
                    <a:pt x="973" y="242"/>
                  </a:cubicBezTo>
                  <a:cubicBezTo>
                    <a:pt x="977" y="246"/>
                    <a:pt x="981" y="250"/>
                    <a:pt x="985" y="254"/>
                  </a:cubicBezTo>
                  <a:cubicBezTo>
                    <a:pt x="998" y="234"/>
                    <a:pt x="1013" y="241"/>
                    <a:pt x="1025" y="222"/>
                  </a:cubicBezTo>
                  <a:cubicBezTo>
                    <a:pt x="1038" y="228"/>
                    <a:pt x="1054" y="224"/>
                    <a:pt x="1057" y="210"/>
                  </a:cubicBezTo>
                  <a:cubicBezTo>
                    <a:pt x="1070" y="216"/>
                    <a:pt x="1088" y="198"/>
                    <a:pt x="1085" y="214"/>
                  </a:cubicBezTo>
                  <a:cubicBezTo>
                    <a:pt x="1121" y="191"/>
                    <a:pt x="1176" y="191"/>
                    <a:pt x="1201" y="170"/>
                  </a:cubicBezTo>
                  <a:cubicBezTo>
                    <a:pt x="1211" y="169"/>
                    <a:pt x="1218" y="172"/>
                    <a:pt x="1221" y="178"/>
                  </a:cubicBezTo>
                  <a:cubicBezTo>
                    <a:pt x="1279" y="149"/>
                    <a:pt x="1343" y="137"/>
                    <a:pt x="1405" y="118"/>
                  </a:cubicBezTo>
                  <a:cubicBezTo>
                    <a:pt x="1416" y="115"/>
                    <a:pt x="1424" y="100"/>
                    <a:pt x="1437" y="110"/>
                  </a:cubicBezTo>
                  <a:cubicBezTo>
                    <a:pt x="1442" y="106"/>
                    <a:pt x="1449" y="103"/>
                    <a:pt x="1453" y="98"/>
                  </a:cubicBezTo>
                  <a:cubicBezTo>
                    <a:pt x="1475" y="108"/>
                    <a:pt x="1511" y="101"/>
                    <a:pt x="1517" y="82"/>
                  </a:cubicBezTo>
                  <a:cubicBezTo>
                    <a:pt x="1525" y="80"/>
                    <a:pt x="1545" y="88"/>
                    <a:pt x="1541" y="74"/>
                  </a:cubicBezTo>
                  <a:cubicBezTo>
                    <a:pt x="1548" y="76"/>
                    <a:pt x="1558" y="76"/>
                    <a:pt x="1561" y="82"/>
                  </a:cubicBezTo>
                  <a:cubicBezTo>
                    <a:pt x="1581" y="61"/>
                    <a:pt x="1624" y="69"/>
                    <a:pt x="1637" y="50"/>
                  </a:cubicBezTo>
                  <a:cubicBezTo>
                    <a:pt x="1664" y="54"/>
                    <a:pt x="1698" y="22"/>
                    <a:pt x="1729" y="30"/>
                  </a:cubicBezTo>
                  <a:cubicBezTo>
                    <a:pt x="1755" y="6"/>
                    <a:pt x="1791" y="0"/>
                    <a:pt x="1829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7483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矩形 90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2" name="组合 91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9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8" name="文本框 107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3662622" y="3865564"/>
            <a:ext cx="853816" cy="893762"/>
          </a:xfrm>
          <a:custGeom>
            <a:avLst/>
            <a:gdLst>
              <a:gd name="connsiteX0" fmla="*/ 0 w 839788"/>
              <a:gd name="connsiteY0" fmla="*/ 0 h 954087"/>
              <a:gd name="connsiteX1" fmla="*/ 839788 w 839788"/>
              <a:gd name="connsiteY1" fmla="*/ 0 h 954087"/>
              <a:gd name="connsiteX2" fmla="*/ 839788 w 839788"/>
              <a:gd name="connsiteY2" fmla="*/ 954087 h 954087"/>
              <a:gd name="connsiteX3" fmla="*/ 0 w 839788"/>
              <a:gd name="connsiteY3" fmla="*/ 954087 h 954087"/>
              <a:gd name="connsiteX4" fmla="*/ 0 w 839788"/>
              <a:gd name="connsiteY4" fmla="*/ 0 h 954087"/>
              <a:gd name="connsiteX0" fmla="*/ 0 w 839788"/>
              <a:gd name="connsiteY0" fmla="*/ 0 h 954087"/>
              <a:gd name="connsiteX1" fmla="*/ 706438 w 839788"/>
              <a:gd name="connsiteY1" fmla="*/ 28575 h 954087"/>
              <a:gd name="connsiteX2" fmla="*/ 839788 w 839788"/>
              <a:gd name="connsiteY2" fmla="*/ 954087 h 954087"/>
              <a:gd name="connsiteX3" fmla="*/ 0 w 839788"/>
              <a:gd name="connsiteY3" fmla="*/ 954087 h 954087"/>
              <a:gd name="connsiteX4" fmla="*/ 0 w 839788"/>
              <a:gd name="connsiteY4" fmla="*/ 0 h 954087"/>
              <a:gd name="connsiteX0" fmla="*/ 47625 w 839788"/>
              <a:gd name="connsiteY0" fmla="*/ 9525 h 925512"/>
              <a:gd name="connsiteX1" fmla="*/ 706438 w 839788"/>
              <a:gd name="connsiteY1" fmla="*/ 0 h 925512"/>
              <a:gd name="connsiteX2" fmla="*/ 839788 w 839788"/>
              <a:gd name="connsiteY2" fmla="*/ 925512 h 925512"/>
              <a:gd name="connsiteX3" fmla="*/ 0 w 839788"/>
              <a:gd name="connsiteY3" fmla="*/ 925512 h 925512"/>
              <a:gd name="connsiteX4" fmla="*/ 47625 w 839788"/>
              <a:gd name="connsiteY4" fmla="*/ 9525 h 925512"/>
              <a:gd name="connsiteX0" fmla="*/ 47625 w 839788"/>
              <a:gd name="connsiteY0" fmla="*/ 9525 h 925512"/>
              <a:gd name="connsiteX1" fmla="*/ 706438 w 839788"/>
              <a:gd name="connsiteY1" fmla="*/ 0 h 925512"/>
              <a:gd name="connsiteX2" fmla="*/ 839788 w 839788"/>
              <a:gd name="connsiteY2" fmla="*/ 925512 h 925512"/>
              <a:gd name="connsiteX3" fmla="*/ 0 w 839788"/>
              <a:gd name="connsiteY3" fmla="*/ 925512 h 925512"/>
              <a:gd name="connsiteX4" fmla="*/ 47625 w 839788"/>
              <a:gd name="connsiteY4" fmla="*/ 9525 h 925512"/>
              <a:gd name="connsiteX0" fmla="*/ 47625 w 839788"/>
              <a:gd name="connsiteY0" fmla="*/ 0 h 915987"/>
              <a:gd name="connsiteX1" fmla="*/ 611188 w 839788"/>
              <a:gd name="connsiteY1" fmla="*/ 38100 h 915987"/>
              <a:gd name="connsiteX2" fmla="*/ 839788 w 839788"/>
              <a:gd name="connsiteY2" fmla="*/ 915987 h 915987"/>
              <a:gd name="connsiteX3" fmla="*/ 0 w 839788"/>
              <a:gd name="connsiteY3" fmla="*/ 915987 h 915987"/>
              <a:gd name="connsiteX4" fmla="*/ 47625 w 839788"/>
              <a:gd name="connsiteY4" fmla="*/ 0 h 915987"/>
              <a:gd name="connsiteX0" fmla="*/ 57150 w 839788"/>
              <a:gd name="connsiteY0" fmla="*/ 0 h 877887"/>
              <a:gd name="connsiteX1" fmla="*/ 611188 w 839788"/>
              <a:gd name="connsiteY1" fmla="*/ 0 h 877887"/>
              <a:gd name="connsiteX2" fmla="*/ 839788 w 839788"/>
              <a:gd name="connsiteY2" fmla="*/ 877887 h 877887"/>
              <a:gd name="connsiteX3" fmla="*/ 0 w 839788"/>
              <a:gd name="connsiteY3" fmla="*/ 877887 h 877887"/>
              <a:gd name="connsiteX4" fmla="*/ 57150 w 839788"/>
              <a:gd name="connsiteY4" fmla="*/ 0 h 877887"/>
              <a:gd name="connsiteX0" fmla="*/ 57150 w 839788"/>
              <a:gd name="connsiteY0" fmla="*/ 0 h 877887"/>
              <a:gd name="connsiteX1" fmla="*/ 611188 w 839788"/>
              <a:gd name="connsiteY1" fmla="*/ 0 h 877887"/>
              <a:gd name="connsiteX2" fmla="*/ 839788 w 839788"/>
              <a:gd name="connsiteY2" fmla="*/ 877887 h 877887"/>
              <a:gd name="connsiteX3" fmla="*/ 0 w 839788"/>
              <a:gd name="connsiteY3" fmla="*/ 877887 h 877887"/>
              <a:gd name="connsiteX4" fmla="*/ 57150 w 839788"/>
              <a:gd name="connsiteY4" fmla="*/ 0 h 877887"/>
              <a:gd name="connsiteX0" fmla="*/ 57150 w 839788"/>
              <a:gd name="connsiteY0" fmla="*/ 0 h 877887"/>
              <a:gd name="connsiteX1" fmla="*/ 611188 w 839788"/>
              <a:gd name="connsiteY1" fmla="*/ 0 h 877887"/>
              <a:gd name="connsiteX2" fmla="*/ 839788 w 839788"/>
              <a:gd name="connsiteY2" fmla="*/ 877887 h 877887"/>
              <a:gd name="connsiteX3" fmla="*/ 0 w 839788"/>
              <a:gd name="connsiteY3" fmla="*/ 877887 h 877887"/>
              <a:gd name="connsiteX4" fmla="*/ 57150 w 839788"/>
              <a:gd name="connsiteY4" fmla="*/ 0 h 877887"/>
              <a:gd name="connsiteX0" fmla="*/ 57150 w 839788"/>
              <a:gd name="connsiteY0" fmla="*/ 19050 h 896937"/>
              <a:gd name="connsiteX1" fmla="*/ 630238 w 839788"/>
              <a:gd name="connsiteY1" fmla="*/ 0 h 896937"/>
              <a:gd name="connsiteX2" fmla="*/ 839788 w 839788"/>
              <a:gd name="connsiteY2" fmla="*/ 896937 h 896937"/>
              <a:gd name="connsiteX3" fmla="*/ 0 w 839788"/>
              <a:gd name="connsiteY3" fmla="*/ 896937 h 896937"/>
              <a:gd name="connsiteX4" fmla="*/ 57150 w 839788"/>
              <a:gd name="connsiteY4" fmla="*/ 19050 h 896937"/>
              <a:gd name="connsiteX0" fmla="*/ 57150 w 839788"/>
              <a:gd name="connsiteY0" fmla="*/ 19050 h 896937"/>
              <a:gd name="connsiteX1" fmla="*/ 630238 w 839788"/>
              <a:gd name="connsiteY1" fmla="*/ 0 h 896937"/>
              <a:gd name="connsiteX2" fmla="*/ 839788 w 839788"/>
              <a:gd name="connsiteY2" fmla="*/ 896937 h 896937"/>
              <a:gd name="connsiteX3" fmla="*/ 0 w 839788"/>
              <a:gd name="connsiteY3" fmla="*/ 896937 h 896937"/>
              <a:gd name="connsiteX4" fmla="*/ 57150 w 839788"/>
              <a:gd name="connsiteY4" fmla="*/ 19050 h 896937"/>
              <a:gd name="connsiteX0" fmla="*/ 31409 w 861672"/>
              <a:gd name="connsiteY0" fmla="*/ 0 h 906462"/>
              <a:gd name="connsiteX1" fmla="*/ 652122 w 861672"/>
              <a:gd name="connsiteY1" fmla="*/ 9525 h 906462"/>
              <a:gd name="connsiteX2" fmla="*/ 861672 w 861672"/>
              <a:gd name="connsiteY2" fmla="*/ 906462 h 906462"/>
              <a:gd name="connsiteX3" fmla="*/ 21884 w 861672"/>
              <a:gd name="connsiteY3" fmla="*/ 906462 h 906462"/>
              <a:gd name="connsiteX4" fmla="*/ 31409 w 861672"/>
              <a:gd name="connsiteY4" fmla="*/ 0 h 906462"/>
              <a:gd name="connsiteX0" fmla="*/ 10268 w 840531"/>
              <a:gd name="connsiteY0" fmla="*/ 0 h 906462"/>
              <a:gd name="connsiteX1" fmla="*/ 630981 w 840531"/>
              <a:gd name="connsiteY1" fmla="*/ 9525 h 906462"/>
              <a:gd name="connsiteX2" fmla="*/ 840531 w 840531"/>
              <a:gd name="connsiteY2" fmla="*/ 906462 h 906462"/>
              <a:gd name="connsiteX3" fmla="*/ 743 w 840531"/>
              <a:gd name="connsiteY3" fmla="*/ 906462 h 906462"/>
              <a:gd name="connsiteX4" fmla="*/ 10268 w 840531"/>
              <a:gd name="connsiteY4" fmla="*/ 0 h 906462"/>
              <a:gd name="connsiteX0" fmla="*/ 10268 w 831006"/>
              <a:gd name="connsiteY0" fmla="*/ 0 h 906462"/>
              <a:gd name="connsiteX1" fmla="*/ 630981 w 831006"/>
              <a:gd name="connsiteY1" fmla="*/ 9525 h 906462"/>
              <a:gd name="connsiteX2" fmla="*/ 831006 w 831006"/>
              <a:gd name="connsiteY2" fmla="*/ 858837 h 906462"/>
              <a:gd name="connsiteX3" fmla="*/ 743 w 831006"/>
              <a:gd name="connsiteY3" fmla="*/ 906462 h 906462"/>
              <a:gd name="connsiteX4" fmla="*/ 10268 w 831006"/>
              <a:gd name="connsiteY4" fmla="*/ 0 h 906462"/>
              <a:gd name="connsiteX0" fmla="*/ 28575 w 849313"/>
              <a:gd name="connsiteY0" fmla="*/ 0 h 858837"/>
              <a:gd name="connsiteX1" fmla="*/ 649288 w 849313"/>
              <a:gd name="connsiteY1" fmla="*/ 9525 h 858837"/>
              <a:gd name="connsiteX2" fmla="*/ 849313 w 849313"/>
              <a:gd name="connsiteY2" fmla="*/ 858837 h 858837"/>
              <a:gd name="connsiteX3" fmla="*/ 0 w 849313"/>
              <a:gd name="connsiteY3" fmla="*/ 858837 h 858837"/>
              <a:gd name="connsiteX4" fmla="*/ 28575 w 849313"/>
              <a:gd name="connsiteY4" fmla="*/ 0 h 858837"/>
              <a:gd name="connsiteX0" fmla="*/ 7246 w 827984"/>
              <a:gd name="connsiteY0" fmla="*/ 0 h 868362"/>
              <a:gd name="connsiteX1" fmla="*/ 627959 w 827984"/>
              <a:gd name="connsiteY1" fmla="*/ 9525 h 868362"/>
              <a:gd name="connsiteX2" fmla="*/ 827984 w 827984"/>
              <a:gd name="connsiteY2" fmla="*/ 858837 h 868362"/>
              <a:gd name="connsiteX3" fmla="*/ 16771 w 827984"/>
              <a:gd name="connsiteY3" fmla="*/ 868362 h 868362"/>
              <a:gd name="connsiteX4" fmla="*/ 7246 w 827984"/>
              <a:gd name="connsiteY4" fmla="*/ 0 h 868362"/>
              <a:gd name="connsiteX0" fmla="*/ 14028 w 834766"/>
              <a:gd name="connsiteY0" fmla="*/ 0 h 868362"/>
              <a:gd name="connsiteX1" fmla="*/ 634741 w 834766"/>
              <a:gd name="connsiteY1" fmla="*/ 9525 h 868362"/>
              <a:gd name="connsiteX2" fmla="*/ 834766 w 834766"/>
              <a:gd name="connsiteY2" fmla="*/ 858837 h 868362"/>
              <a:gd name="connsiteX3" fmla="*/ 23553 w 834766"/>
              <a:gd name="connsiteY3" fmla="*/ 868362 h 868362"/>
              <a:gd name="connsiteX4" fmla="*/ 14028 w 834766"/>
              <a:gd name="connsiteY4" fmla="*/ 0 h 868362"/>
              <a:gd name="connsiteX0" fmla="*/ 14028 w 853816"/>
              <a:gd name="connsiteY0" fmla="*/ 0 h 868362"/>
              <a:gd name="connsiteX1" fmla="*/ 634741 w 853816"/>
              <a:gd name="connsiteY1" fmla="*/ 9525 h 868362"/>
              <a:gd name="connsiteX2" fmla="*/ 853816 w 853816"/>
              <a:gd name="connsiteY2" fmla="*/ 840328 h 868362"/>
              <a:gd name="connsiteX3" fmla="*/ 23553 w 853816"/>
              <a:gd name="connsiteY3" fmla="*/ 868362 h 868362"/>
              <a:gd name="connsiteX4" fmla="*/ 14028 w 853816"/>
              <a:gd name="connsiteY4" fmla="*/ 0 h 868362"/>
              <a:gd name="connsiteX0" fmla="*/ 14028 w 853816"/>
              <a:gd name="connsiteY0" fmla="*/ 0 h 868362"/>
              <a:gd name="connsiteX1" fmla="*/ 634741 w 853816"/>
              <a:gd name="connsiteY1" fmla="*/ 9525 h 868362"/>
              <a:gd name="connsiteX2" fmla="*/ 853816 w 853816"/>
              <a:gd name="connsiteY2" fmla="*/ 840328 h 868362"/>
              <a:gd name="connsiteX3" fmla="*/ 23553 w 853816"/>
              <a:gd name="connsiteY3" fmla="*/ 868362 h 868362"/>
              <a:gd name="connsiteX4" fmla="*/ 14028 w 853816"/>
              <a:gd name="connsiteY4" fmla="*/ 0 h 86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816" h="868362">
                <a:moveTo>
                  <a:pt x="14028" y="0"/>
                </a:moveTo>
                <a:lnTo>
                  <a:pt x="634741" y="9525"/>
                </a:lnTo>
                <a:cubicBezTo>
                  <a:pt x="749041" y="321204"/>
                  <a:pt x="806191" y="509870"/>
                  <a:pt x="853816" y="840328"/>
                </a:cubicBezTo>
                <a:lnTo>
                  <a:pt x="23553" y="868362"/>
                </a:lnTo>
                <a:cubicBezTo>
                  <a:pt x="1328" y="553508"/>
                  <a:pt x="-11372" y="362479"/>
                  <a:pt x="14028" y="0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736725" y="1447800"/>
            <a:ext cx="8185150" cy="351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5727700" y="2279650"/>
            <a:ext cx="4121150" cy="2216150"/>
          </a:xfrm>
          <a:custGeom>
            <a:avLst/>
            <a:gdLst>
              <a:gd name="T0" fmla="*/ 1335 w 7102"/>
              <a:gd name="T1" fmla="*/ 3361 h 3819"/>
              <a:gd name="T2" fmla="*/ 881 w 7102"/>
              <a:gd name="T3" fmla="*/ 2252 h 3819"/>
              <a:gd name="T4" fmla="*/ 323 w 7102"/>
              <a:gd name="T5" fmla="*/ 2117 h 3819"/>
              <a:gd name="T6" fmla="*/ 1307 w 7102"/>
              <a:gd name="T7" fmla="*/ 1179 h 3819"/>
              <a:gd name="T8" fmla="*/ 1622 w 7102"/>
              <a:gd name="T9" fmla="*/ 14 h 3819"/>
              <a:gd name="T10" fmla="*/ 3013 w 7102"/>
              <a:gd name="T11" fmla="*/ 36 h 3819"/>
              <a:gd name="T12" fmla="*/ 4407 w 7102"/>
              <a:gd name="T13" fmla="*/ 25 h 3819"/>
              <a:gd name="T14" fmla="*/ 5502 w 7102"/>
              <a:gd name="T15" fmla="*/ 20 h 3819"/>
              <a:gd name="T16" fmla="*/ 6985 w 7102"/>
              <a:gd name="T17" fmla="*/ 46 h 3819"/>
              <a:gd name="T18" fmla="*/ 7098 w 7102"/>
              <a:gd name="T19" fmla="*/ 928 h 3819"/>
              <a:gd name="T20" fmla="*/ 7091 w 7102"/>
              <a:gd name="T21" fmla="*/ 2182 h 3819"/>
              <a:gd name="T22" fmla="*/ 7081 w 7102"/>
              <a:gd name="T23" fmla="*/ 3606 h 3819"/>
              <a:gd name="T24" fmla="*/ 5439 w 7102"/>
              <a:gd name="T25" fmla="*/ 3793 h 3819"/>
              <a:gd name="T26" fmla="*/ 3745 w 7102"/>
              <a:gd name="T27" fmla="*/ 3775 h 3819"/>
              <a:gd name="T28" fmla="*/ 6902 w 7102"/>
              <a:gd name="T29" fmla="*/ 3715 h 3819"/>
              <a:gd name="T30" fmla="*/ 7020 w 7102"/>
              <a:gd name="T31" fmla="*/ 2578 h 3819"/>
              <a:gd name="T32" fmla="*/ 6559 w 7102"/>
              <a:gd name="T33" fmla="*/ 2657 h 3819"/>
              <a:gd name="T34" fmla="*/ 5625 w 7102"/>
              <a:gd name="T35" fmla="*/ 2242 h 3819"/>
              <a:gd name="T36" fmla="*/ 5074 w 7102"/>
              <a:gd name="T37" fmla="*/ 2716 h 3819"/>
              <a:gd name="T38" fmla="*/ 6136 w 7102"/>
              <a:gd name="T39" fmla="*/ 3747 h 3819"/>
              <a:gd name="T40" fmla="*/ 6541 w 7102"/>
              <a:gd name="T41" fmla="*/ 2948 h 3819"/>
              <a:gd name="T42" fmla="*/ 3014 w 7102"/>
              <a:gd name="T43" fmla="*/ 612 h 3819"/>
              <a:gd name="T44" fmla="*/ 1908 w 7102"/>
              <a:gd name="T45" fmla="*/ 1208 h 3819"/>
              <a:gd name="T46" fmla="*/ 2474 w 7102"/>
              <a:gd name="T47" fmla="*/ 2176 h 3819"/>
              <a:gd name="T48" fmla="*/ 3455 w 7102"/>
              <a:gd name="T49" fmla="*/ 1476 h 3819"/>
              <a:gd name="T50" fmla="*/ 2576 w 7102"/>
              <a:gd name="T51" fmla="*/ 3710 h 3819"/>
              <a:gd name="T52" fmla="*/ 3464 w 7102"/>
              <a:gd name="T53" fmla="*/ 2921 h 3819"/>
              <a:gd name="T54" fmla="*/ 1935 w 7102"/>
              <a:gd name="T55" fmla="*/ 2208 h 3819"/>
              <a:gd name="T56" fmla="*/ 4999 w 7102"/>
              <a:gd name="T57" fmla="*/ 622 h 3819"/>
              <a:gd name="T58" fmla="*/ 3510 w 7102"/>
              <a:gd name="T59" fmla="*/ 1078 h 3819"/>
              <a:gd name="T60" fmla="*/ 4301 w 7102"/>
              <a:gd name="T61" fmla="*/ 2166 h 3819"/>
              <a:gd name="T62" fmla="*/ 5012 w 7102"/>
              <a:gd name="T63" fmla="*/ 1424 h 3819"/>
              <a:gd name="T64" fmla="*/ 6543 w 7102"/>
              <a:gd name="T65" fmla="*/ 1166 h 3819"/>
              <a:gd name="T66" fmla="*/ 5926 w 7102"/>
              <a:gd name="T67" fmla="*/ 648 h 3819"/>
              <a:gd name="T68" fmla="*/ 5054 w 7102"/>
              <a:gd name="T69" fmla="*/ 1026 h 3819"/>
              <a:gd name="T70" fmla="*/ 5593 w 7102"/>
              <a:gd name="T71" fmla="*/ 2190 h 3819"/>
              <a:gd name="T72" fmla="*/ 6549 w 7102"/>
              <a:gd name="T73" fmla="*/ 1835 h 3819"/>
              <a:gd name="T74" fmla="*/ 4896 w 7102"/>
              <a:gd name="T75" fmla="*/ 2218 h 3819"/>
              <a:gd name="T76" fmla="*/ 3512 w 7102"/>
              <a:gd name="T77" fmla="*/ 2526 h 3819"/>
              <a:gd name="T78" fmla="*/ 3755 w 7102"/>
              <a:gd name="T79" fmla="*/ 3713 h 3819"/>
              <a:gd name="T80" fmla="*/ 311 w 7102"/>
              <a:gd name="T81" fmla="*/ 2229 h 3819"/>
              <a:gd name="T82" fmla="*/ 1677 w 7102"/>
              <a:gd name="T83" fmla="*/ 2152 h 3819"/>
              <a:gd name="T84" fmla="*/ 1847 w 7102"/>
              <a:gd name="T85" fmla="*/ 751 h 3819"/>
              <a:gd name="T86" fmla="*/ 1370 w 7102"/>
              <a:gd name="T87" fmla="*/ 1436 h 3819"/>
              <a:gd name="T88" fmla="*/ 430 w 7102"/>
              <a:gd name="T89" fmla="*/ 2146 h 3819"/>
              <a:gd name="T90" fmla="*/ 6405 w 7102"/>
              <a:gd name="T91" fmla="*/ 102 h 3819"/>
              <a:gd name="T92" fmla="*/ 5094 w 7102"/>
              <a:gd name="T93" fmla="*/ 88 h 3819"/>
              <a:gd name="T94" fmla="*/ 6380 w 7102"/>
              <a:gd name="T95" fmla="*/ 597 h 3819"/>
              <a:gd name="T96" fmla="*/ 2383 w 7102"/>
              <a:gd name="T97" fmla="*/ 69 h 3819"/>
              <a:gd name="T98" fmla="*/ 1899 w 7102"/>
              <a:gd name="T99" fmla="*/ 530 h 3819"/>
              <a:gd name="T100" fmla="*/ 3453 w 7102"/>
              <a:gd name="T101" fmla="*/ 287 h 3819"/>
              <a:gd name="T102" fmla="*/ 3561 w 7102"/>
              <a:gd name="T103" fmla="*/ 567 h 3819"/>
              <a:gd name="T104" fmla="*/ 4995 w 7102"/>
              <a:gd name="T105" fmla="*/ 528 h 3819"/>
              <a:gd name="T106" fmla="*/ 4534 w 7102"/>
              <a:gd name="T107" fmla="*/ 99 h 3819"/>
              <a:gd name="T108" fmla="*/ 6602 w 7102"/>
              <a:gd name="T109" fmla="*/ 1246 h 3819"/>
              <a:gd name="T110" fmla="*/ 7023 w 7102"/>
              <a:gd name="T111" fmla="*/ 1906 h 3819"/>
              <a:gd name="T112" fmla="*/ 1832 w 7102"/>
              <a:gd name="T113" fmla="*/ 2211 h 3819"/>
              <a:gd name="T114" fmla="*/ 1399 w 7102"/>
              <a:gd name="T115" fmla="*/ 3229 h 3819"/>
              <a:gd name="T116" fmla="*/ 1825 w 7102"/>
              <a:gd name="T117" fmla="*/ 3319 h 3819"/>
              <a:gd name="T118" fmla="*/ 1853 w 7102"/>
              <a:gd name="T119" fmla="*/ 459 h 3819"/>
              <a:gd name="T120" fmla="*/ 6599 w 7102"/>
              <a:gd name="T121" fmla="*/ 595 h 3819"/>
              <a:gd name="T122" fmla="*/ 6632 w 7102"/>
              <a:gd name="T123" fmla="*/ 110 h 3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02" h="3819">
                <a:moveTo>
                  <a:pt x="2659" y="3751"/>
                </a:moveTo>
                <a:cubicBezTo>
                  <a:pt x="2613" y="3749"/>
                  <a:pt x="2566" y="3744"/>
                  <a:pt x="2520" y="3744"/>
                </a:cubicBezTo>
                <a:cubicBezTo>
                  <a:pt x="2471" y="3744"/>
                  <a:pt x="2422" y="3748"/>
                  <a:pt x="2373" y="3751"/>
                </a:cubicBezTo>
                <a:cubicBezTo>
                  <a:pt x="2298" y="3754"/>
                  <a:pt x="2224" y="3757"/>
                  <a:pt x="2150" y="3762"/>
                </a:cubicBezTo>
                <a:cubicBezTo>
                  <a:pt x="2070" y="3767"/>
                  <a:pt x="1990" y="3761"/>
                  <a:pt x="1911" y="3757"/>
                </a:cubicBezTo>
                <a:cubicBezTo>
                  <a:pt x="1883" y="3756"/>
                  <a:pt x="1855" y="3758"/>
                  <a:pt x="1827" y="3757"/>
                </a:cubicBezTo>
                <a:cubicBezTo>
                  <a:pt x="1690" y="3753"/>
                  <a:pt x="1553" y="3741"/>
                  <a:pt x="1416" y="3761"/>
                </a:cubicBezTo>
                <a:cubicBezTo>
                  <a:pt x="1352" y="3771"/>
                  <a:pt x="1337" y="3759"/>
                  <a:pt x="1340" y="3686"/>
                </a:cubicBezTo>
                <a:cubicBezTo>
                  <a:pt x="1342" y="3635"/>
                  <a:pt x="1338" y="3586"/>
                  <a:pt x="1334" y="3536"/>
                </a:cubicBezTo>
                <a:cubicBezTo>
                  <a:pt x="1330" y="3478"/>
                  <a:pt x="1335" y="3419"/>
                  <a:pt x="1335" y="3361"/>
                </a:cubicBezTo>
                <a:cubicBezTo>
                  <a:pt x="1336" y="3325"/>
                  <a:pt x="1335" y="3290"/>
                  <a:pt x="1335" y="3254"/>
                </a:cubicBezTo>
                <a:cubicBezTo>
                  <a:pt x="1335" y="3227"/>
                  <a:pt x="1332" y="3199"/>
                  <a:pt x="1336" y="3172"/>
                </a:cubicBezTo>
                <a:cubicBezTo>
                  <a:pt x="1345" y="3108"/>
                  <a:pt x="1354" y="3046"/>
                  <a:pt x="1344" y="2982"/>
                </a:cubicBezTo>
                <a:cubicBezTo>
                  <a:pt x="1339" y="2944"/>
                  <a:pt x="1346" y="2905"/>
                  <a:pt x="1346" y="2867"/>
                </a:cubicBezTo>
                <a:cubicBezTo>
                  <a:pt x="1347" y="2820"/>
                  <a:pt x="1345" y="2774"/>
                  <a:pt x="1344" y="2727"/>
                </a:cubicBezTo>
                <a:cubicBezTo>
                  <a:pt x="1344" y="2719"/>
                  <a:pt x="1341" y="2711"/>
                  <a:pt x="1343" y="2703"/>
                </a:cubicBezTo>
                <a:cubicBezTo>
                  <a:pt x="1363" y="2633"/>
                  <a:pt x="1350" y="2561"/>
                  <a:pt x="1352" y="2489"/>
                </a:cubicBezTo>
                <a:cubicBezTo>
                  <a:pt x="1354" y="2404"/>
                  <a:pt x="1355" y="2319"/>
                  <a:pt x="1343" y="2235"/>
                </a:cubicBezTo>
                <a:cubicBezTo>
                  <a:pt x="1339" y="2205"/>
                  <a:pt x="1335" y="2202"/>
                  <a:pt x="1305" y="2204"/>
                </a:cubicBezTo>
                <a:cubicBezTo>
                  <a:pt x="1163" y="2213"/>
                  <a:pt x="1022" y="2236"/>
                  <a:pt x="881" y="2252"/>
                </a:cubicBezTo>
                <a:cubicBezTo>
                  <a:pt x="814" y="2260"/>
                  <a:pt x="746" y="2263"/>
                  <a:pt x="679" y="2268"/>
                </a:cubicBezTo>
                <a:cubicBezTo>
                  <a:pt x="626" y="2272"/>
                  <a:pt x="573" y="2277"/>
                  <a:pt x="520" y="2281"/>
                </a:cubicBezTo>
                <a:cubicBezTo>
                  <a:pt x="471" y="2284"/>
                  <a:pt x="422" y="2287"/>
                  <a:pt x="372" y="2290"/>
                </a:cubicBezTo>
                <a:cubicBezTo>
                  <a:pt x="308" y="2294"/>
                  <a:pt x="243" y="2299"/>
                  <a:pt x="178" y="2302"/>
                </a:cubicBezTo>
                <a:cubicBezTo>
                  <a:pt x="137" y="2305"/>
                  <a:pt x="95" y="2307"/>
                  <a:pt x="54" y="2305"/>
                </a:cubicBezTo>
                <a:cubicBezTo>
                  <a:pt x="42" y="2305"/>
                  <a:pt x="26" y="2296"/>
                  <a:pt x="18" y="2286"/>
                </a:cubicBezTo>
                <a:cubicBezTo>
                  <a:pt x="0" y="2264"/>
                  <a:pt x="9" y="2243"/>
                  <a:pt x="35" y="2233"/>
                </a:cubicBezTo>
                <a:cubicBezTo>
                  <a:pt x="77" y="2217"/>
                  <a:pt x="120" y="2203"/>
                  <a:pt x="162" y="2186"/>
                </a:cubicBezTo>
                <a:cubicBezTo>
                  <a:pt x="188" y="2176"/>
                  <a:pt x="212" y="2161"/>
                  <a:pt x="237" y="2150"/>
                </a:cubicBezTo>
                <a:cubicBezTo>
                  <a:pt x="265" y="2139"/>
                  <a:pt x="295" y="2129"/>
                  <a:pt x="323" y="2117"/>
                </a:cubicBezTo>
                <a:cubicBezTo>
                  <a:pt x="361" y="2102"/>
                  <a:pt x="397" y="2082"/>
                  <a:pt x="436" y="2069"/>
                </a:cubicBezTo>
                <a:cubicBezTo>
                  <a:pt x="584" y="2019"/>
                  <a:pt x="723" y="1951"/>
                  <a:pt x="867" y="1892"/>
                </a:cubicBezTo>
                <a:cubicBezTo>
                  <a:pt x="931" y="1866"/>
                  <a:pt x="997" y="1843"/>
                  <a:pt x="1059" y="1814"/>
                </a:cubicBezTo>
                <a:cubicBezTo>
                  <a:pt x="1108" y="1792"/>
                  <a:pt x="1156" y="1771"/>
                  <a:pt x="1206" y="1754"/>
                </a:cubicBezTo>
                <a:cubicBezTo>
                  <a:pt x="1230" y="1746"/>
                  <a:pt x="1253" y="1732"/>
                  <a:pt x="1272" y="1716"/>
                </a:cubicBezTo>
                <a:cubicBezTo>
                  <a:pt x="1283" y="1706"/>
                  <a:pt x="1289" y="1687"/>
                  <a:pt x="1291" y="1671"/>
                </a:cubicBezTo>
                <a:cubicBezTo>
                  <a:pt x="1296" y="1638"/>
                  <a:pt x="1297" y="1605"/>
                  <a:pt x="1300" y="1572"/>
                </a:cubicBezTo>
                <a:cubicBezTo>
                  <a:pt x="1304" y="1507"/>
                  <a:pt x="1309" y="1442"/>
                  <a:pt x="1311" y="1377"/>
                </a:cubicBezTo>
                <a:cubicBezTo>
                  <a:pt x="1312" y="1338"/>
                  <a:pt x="1306" y="1298"/>
                  <a:pt x="1305" y="1258"/>
                </a:cubicBezTo>
                <a:cubicBezTo>
                  <a:pt x="1305" y="1232"/>
                  <a:pt x="1306" y="1205"/>
                  <a:pt x="1307" y="1179"/>
                </a:cubicBezTo>
                <a:cubicBezTo>
                  <a:pt x="1309" y="1137"/>
                  <a:pt x="1313" y="1095"/>
                  <a:pt x="1314" y="1052"/>
                </a:cubicBezTo>
                <a:cubicBezTo>
                  <a:pt x="1315" y="1006"/>
                  <a:pt x="1314" y="960"/>
                  <a:pt x="1312" y="914"/>
                </a:cubicBezTo>
                <a:cubicBezTo>
                  <a:pt x="1307" y="822"/>
                  <a:pt x="1299" y="729"/>
                  <a:pt x="1298" y="637"/>
                </a:cubicBezTo>
                <a:cubicBezTo>
                  <a:pt x="1296" y="573"/>
                  <a:pt x="1304" y="510"/>
                  <a:pt x="1305" y="446"/>
                </a:cubicBezTo>
                <a:cubicBezTo>
                  <a:pt x="1306" y="404"/>
                  <a:pt x="1302" y="361"/>
                  <a:pt x="1301" y="319"/>
                </a:cubicBezTo>
                <a:cubicBezTo>
                  <a:pt x="1300" y="283"/>
                  <a:pt x="1302" y="247"/>
                  <a:pt x="1302" y="211"/>
                </a:cubicBezTo>
                <a:cubicBezTo>
                  <a:pt x="1301" y="166"/>
                  <a:pt x="1299" y="121"/>
                  <a:pt x="1296" y="76"/>
                </a:cubicBezTo>
                <a:cubicBezTo>
                  <a:pt x="1292" y="38"/>
                  <a:pt x="1302" y="26"/>
                  <a:pt x="1339" y="22"/>
                </a:cubicBezTo>
                <a:cubicBezTo>
                  <a:pt x="1416" y="15"/>
                  <a:pt x="1493" y="12"/>
                  <a:pt x="1571" y="19"/>
                </a:cubicBezTo>
                <a:cubicBezTo>
                  <a:pt x="1588" y="21"/>
                  <a:pt x="1605" y="16"/>
                  <a:pt x="1622" y="14"/>
                </a:cubicBezTo>
                <a:cubicBezTo>
                  <a:pt x="1674" y="8"/>
                  <a:pt x="1725" y="6"/>
                  <a:pt x="1777" y="15"/>
                </a:cubicBezTo>
                <a:cubicBezTo>
                  <a:pt x="1800" y="18"/>
                  <a:pt x="1825" y="11"/>
                  <a:pt x="1848" y="11"/>
                </a:cubicBezTo>
                <a:cubicBezTo>
                  <a:pt x="1883" y="10"/>
                  <a:pt x="1917" y="11"/>
                  <a:pt x="1951" y="10"/>
                </a:cubicBezTo>
                <a:cubicBezTo>
                  <a:pt x="2027" y="9"/>
                  <a:pt x="2103" y="9"/>
                  <a:pt x="2179" y="7"/>
                </a:cubicBezTo>
                <a:cubicBezTo>
                  <a:pt x="2224" y="6"/>
                  <a:pt x="2268" y="0"/>
                  <a:pt x="2313" y="2"/>
                </a:cubicBezTo>
                <a:cubicBezTo>
                  <a:pt x="2369" y="3"/>
                  <a:pt x="2424" y="10"/>
                  <a:pt x="2480" y="14"/>
                </a:cubicBezTo>
                <a:cubicBezTo>
                  <a:pt x="2497" y="15"/>
                  <a:pt x="2514" y="17"/>
                  <a:pt x="2531" y="17"/>
                </a:cubicBezTo>
                <a:cubicBezTo>
                  <a:pt x="2593" y="17"/>
                  <a:pt x="2654" y="14"/>
                  <a:pt x="2715" y="17"/>
                </a:cubicBezTo>
                <a:cubicBezTo>
                  <a:pt x="2800" y="21"/>
                  <a:pt x="2885" y="29"/>
                  <a:pt x="2969" y="35"/>
                </a:cubicBezTo>
                <a:cubicBezTo>
                  <a:pt x="2984" y="36"/>
                  <a:pt x="2999" y="36"/>
                  <a:pt x="3013" y="36"/>
                </a:cubicBezTo>
                <a:cubicBezTo>
                  <a:pt x="3059" y="36"/>
                  <a:pt x="3105" y="29"/>
                  <a:pt x="3151" y="39"/>
                </a:cubicBezTo>
                <a:cubicBezTo>
                  <a:pt x="3155" y="40"/>
                  <a:pt x="3159" y="39"/>
                  <a:pt x="3163" y="39"/>
                </a:cubicBezTo>
                <a:cubicBezTo>
                  <a:pt x="3284" y="25"/>
                  <a:pt x="3405" y="34"/>
                  <a:pt x="3526" y="32"/>
                </a:cubicBezTo>
                <a:cubicBezTo>
                  <a:pt x="3558" y="31"/>
                  <a:pt x="3589" y="35"/>
                  <a:pt x="3621" y="34"/>
                </a:cubicBezTo>
                <a:cubicBezTo>
                  <a:pt x="3670" y="31"/>
                  <a:pt x="3720" y="41"/>
                  <a:pt x="3770" y="33"/>
                </a:cubicBezTo>
                <a:cubicBezTo>
                  <a:pt x="3809" y="27"/>
                  <a:pt x="3849" y="26"/>
                  <a:pt x="3889" y="24"/>
                </a:cubicBezTo>
                <a:cubicBezTo>
                  <a:pt x="3915" y="23"/>
                  <a:pt x="3942" y="27"/>
                  <a:pt x="3968" y="25"/>
                </a:cubicBezTo>
                <a:cubicBezTo>
                  <a:pt x="4029" y="21"/>
                  <a:pt x="4090" y="14"/>
                  <a:pt x="4150" y="9"/>
                </a:cubicBezTo>
                <a:cubicBezTo>
                  <a:pt x="4157" y="9"/>
                  <a:pt x="4164" y="8"/>
                  <a:pt x="4170" y="9"/>
                </a:cubicBezTo>
                <a:cubicBezTo>
                  <a:pt x="4249" y="14"/>
                  <a:pt x="4328" y="20"/>
                  <a:pt x="4407" y="25"/>
                </a:cubicBezTo>
                <a:cubicBezTo>
                  <a:pt x="4423" y="26"/>
                  <a:pt x="4439" y="25"/>
                  <a:pt x="4455" y="26"/>
                </a:cubicBezTo>
                <a:cubicBezTo>
                  <a:pt x="4514" y="29"/>
                  <a:pt x="4572" y="32"/>
                  <a:pt x="4630" y="36"/>
                </a:cubicBezTo>
                <a:cubicBezTo>
                  <a:pt x="4634" y="36"/>
                  <a:pt x="4639" y="38"/>
                  <a:pt x="4642" y="38"/>
                </a:cubicBezTo>
                <a:cubicBezTo>
                  <a:pt x="4687" y="28"/>
                  <a:pt x="4731" y="31"/>
                  <a:pt x="4776" y="32"/>
                </a:cubicBezTo>
                <a:cubicBezTo>
                  <a:pt x="4793" y="33"/>
                  <a:pt x="4810" y="31"/>
                  <a:pt x="4827" y="31"/>
                </a:cubicBezTo>
                <a:cubicBezTo>
                  <a:pt x="4859" y="31"/>
                  <a:pt x="4891" y="32"/>
                  <a:pt x="4922" y="31"/>
                </a:cubicBezTo>
                <a:cubicBezTo>
                  <a:pt x="4969" y="30"/>
                  <a:pt x="5015" y="28"/>
                  <a:pt x="5062" y="27"/>
                </a:cubicBezTo>
                <a:cubicBezTo>
                  <a:pt x="5132" y="26"/>
                  <a:pt x="5202" y="28"/>
                  <a:pt x="5273" y="25"/>
                </a:cubicBezTo>
                <a:cubicBezTo>
                  <a:pt x="5324" y="22"/>
                  <a:pt x="5376" y="30"/>
                  <a:pt x="5428" y="16"/>
                </a:cubicBezTo>
                <a:cubicBezTo>
                  <a:pt x="5450" y="10"/>
                  <a:pt x="5477" y="20"/>
                  <a:pt x="5502" y="20"/>
                </a:cubicBezTo>
                <a:cubicBezTo>
                  <a:pt x="5539" y="20"/>
                  <a:pt x="5576" y="17"/>
                  <a:pt x="5613" y="15"/>
                </a:cubicBezTo>
                <a:cubicBezTo>
                  <a:pt x="5621" y="15"/>
                  <a:pt x="5630" y="12"/>
                  <a:pt x="5637" y="15"/>
                </a:cubicBezTo>
                <a:cubicBezTo>
                  <a:pt x="5674" y="26"/>
                  <a:pt x="5711" y="17"/>
                  <a:pt x="5748" y="16"/>
                </a:cubicBezTo>
                <a:cubicBezTo>
                  <a:pt x="5773" y="16"/>
                  <a:pt x="5799" y="18"/>
                  <a:pt x="5824" y="19"/>
                </a:cubicBezTo>
                <a:cubicBezTo>
                  <a:pt x="5863" y="21"/>
                  <a:pt x="5903" y="20"/>
                  <a:pt x="5943" y="24"/>
                </a:cubicBezTo>
                <a:cubicBezTo>
                  <a:pt x="6081" y="37"/>
                  <a:pt x="6219" y="39"/>
                  <a:pt x="6357" y="38"/>
                </a:cubicBezTo>
                <a:cubicBezTo>
                  <a:pt x="6422" y="38"/>
                  <a:pt x="6487" y="43"/>
                  <a:pt x="6552" y="44"/>
                </a:cubicBezTo>
                <a:cubicBezTo>
                  <a:pt x="6593" y="44"/>
                  <a:pt x="6634" y="42"/>
                  <a:pt x="6675" y="42"/>
                </a:cubicBezTo>
                <a:cubicBezTo>
                  <a:pt x="6711" y="41"/>
                  <a:pt x="6747" y="43"/>
                  <a:pt x="6782" y="44"/>
                </a:cubicBezTo>
                <a:cubicBezTo>
                  <a:pt x="6850" y="44"/>
                  <a:pt x="6917" y="45"/>
                  <a:pt x="6985" y="46"/>
                </a:cubicBezTo>
                <a:cubicBezTo>
                  <a:pt x="7003" y="46"/>
                  <a:pt x="7022" y="46"/>
                  <a:pt x="7040" y="50"/>
                </a:cubicBezTo>
                <a:cubicBezTo>
                  <a:pt x="7061" y="54"/>
                  <a:pt x="7075" y="71"/>
                  <a:pt x="7076" y="95"/>
                </a:cubicBezTo>
                <a:cubicBezTo>
                  <a:pt x="7078" y="135"/>
                  <a:pt x="7078" y="174"/>
                  <a:pt x="7078" y="214"/>
                </a:cubicBezTo>
                <a:cubicBezTo>
                  <a:pt x="7078" y="225"/>
                  <a:pt x="7077" y="235"/>
                  <a:pt x="7078" y="246"/>
                </a:cubicBezTo>
                <a:cubicBezTo>
                  <a:pt x="7080" y="275"/>
                  <a:pt x="7080" y="304"/>
                  <a:pt x="7085" y="333"/>
                </a:cubicBezTo>
                <a:cubicBezTo>
                  <a:pt x="7097" y="410"/>
                  <a:pt x="7086" y="487"/>
                  <a:pt x="7084" y="564"/>
                </a:cubicBezTo>
                <a:cubicBezTo>
                  <a:pt x="7083" y="615"/>
                  <a:pt x="7087" y="667"/>
                  <a:pt x="7088" y="719"/>
                </a:cubicBezTo>
                <a:cubicBezTo>
                  <a:pt x="7090" y="754"/>
                  <a:pt x="7090" y="790"/>
                  <a:pt x="7091" y="825"/>
                </a:cubicBezTo>
                <a:cubicBezTo>
                  <a:pt x="7092" y="852"/>
                  <a:pt x="7095" y="878"/>
                  <a:pt x="7097" y="905"/>
                </a:cubicBezTo>
                <a:cubicBezTo>
                  <a:pt x="7098" y="912"/>
                  <a:pt x="7100" y="921"/>
                  <a:pt x="7098" y="928"/>
                </a:cubicBezTo>
                <a:cubicBezTo>
                  <a:pt x="7079" y="999"/>
                  <a:pt x="7094" y="1072"/>
                  <a:pt x="7088" y="1143"/>
                </a:cubicBezTo>
                <a:cubicBezTo>
                  <a:pt x="7084" y="1200"/>
                  <a:pt x="7088" y="1257"/>
                  <a:pt x="7088" y="1315"/>
                </a:cubicBezTo>
                <a:cubicBezTo>
                  <a:pt x="7088" y="1317"/>
                  <a:pt x="7088" y="1320"/>
                  <a:pt x="7088" y="1323"/>
                </a:cubicBezTo>
                <a:cubicBezTo>
                  <a:pt x="7101" y="1430"/>
                  <a:pt x="7081" y="1537"/>
                  <a:pt x="7089" y="1645"/>
                </a:cubicBezTo>
                <a:cubicBezTo>
                  <a:pt x="7094" y="1708"/>
                  <a:pt x="7088" y="1772"/>
                  <a:pt x="7088" y="1835"/>
                </a:cubicBezTo>
                <a:cubicBezTo>
                  <a:pt x="7088" y="1853"/>
                  <a:pt x="7093" y="1872"/>
                  <a:pt x="7093" y="1890"/>
                </a:cubicBezTo>
                <a:cubicBezTo>
                  <a:pt x="7094" y="1907"/>
                  <a:pt x="7093" y="1924"/>
                  <a:pt x="7093" y="1942"/>
                </a:cubicBezTo>
                <a:cubicBezTo>
                  <a:pt x="7092" y="1978"/>
                  <a:pt x="7092" y="2015"/>
                  <a:pt x="7092" y="2052"/>
                </a:cubicBezTo>
                <a:cubicBezTo>
                  <a:pt x="7092" y="2089"/>
                  <a:pt x="7093" y="2126"/>
                  <a:pt x="7093" y="2163"/>
                </a:cubicBezTo>
                <a:cubicBezTo>
                  <a:pt x="7093" y="2169"/>
                  <a:pt x="7090" y="2176"/>
                  <a:pt x="7091" y="2182"/>
                </a:cubicBezTo>
                <a:cubicBezTo>
                  <a:pt x="7102" y="2242"/>
                  <a:pt x="7099" y="2301"/>
                  <a:pt x="7091" y="2360"/>
                </a:cubicBezTo>
                <a:cubicBezTo>
                  <a:pt x="7089" y="2380"/>
                  <a:pt x="7087" y="2400"/>
                  <a:pt x="7085" y="2419"/>
                </a:cubicBezTo>
                <a:cubicBezTo>
                  <a:pt x="7084" y="2431"/>
                  <a:pt x="7081" y="2444"/>
                  <a:pt x="7085" y="2455"/>
                </a:cubicBezTo>
                <a:cubicBezTo>
                  <a:pt x="7096" y="2493"/>
                  <a:pt x="7089" y="2531"/>
                  <a:pt x="7087" y="2570"/>
                </a:cubicBezTo>
                <a:cubicBezTo>
                  <a:pt x="7084" y="2638"/>
                  <a:pt x="7088" y="2706"/>
                  <a:pt x="7083" y="2774"/>
                </a:cubicBezTo>
                <a:cubicBezTo>
                  <a:pt x="7079" y="2824"/>
                  <a:pt x="7094" y="2873"/>
                  <a:pt x="7091" y="2923"/>
                </a:cubicBezTo>
                <a:cubicBezTo>
                  <a:pt x="7088" y="2973"/>
                  <a:pt x="7084" y="3022"/>
                  <a:pt x="7083" y="3071"/>
                </a:cubicBezTo>
                <a:cubicBezTo>
                  <a:pt x="7082" y="3120"/>
                  <a:pt x="7085" y="3169"/>
                  <a:pt x="7085" y="3219"/>
                </a:cubicBezTo>
                <a:cubicBezTo>
                  <a:pt x="7085" y="3281"/>
                  <a:pt x="7083" y="3344"/>
                  <a:pt x="7082" y="3406"/>
                </a:cubicBezTo>
                <a:cubicBezTo>
                  <a:pt x="7081" y="3473"/>
                  <a:pt x="7082" y="3539"/>
                  <a:pt x="7081" y="3606"/>
                </a:cubicBezTo>
                <a:cubicBezTo>
                  <a:pt x="7080" y="3652"/>
                  <a:pt x="7077" y="3698"/>
                  <a:pt x="7074" y="3744"/>
                </a:cubicBezTo>
                <a:cubicBezTo>
                  <a:pt x="7072" y="3775"/>
                  <a:pt x="7048" y="3788"/>
                  <a:pt x="7018" y="3783"/>
                </a:cubicBezTo>
                <a:cubicBezTo>
                  <a:pt x="6988" y="3778"/>
                  <a:pt x="6957" y="3778"/>
                  <a:pt x="6927" y="3780"/>
                </a:cubicBezTo>
                <a:cubicBezTo>
                  <a:pt x="6843" y="3785"/>
                  <a:pt x="6758" y="3792"/>
                  <a:pt x="6673" y="3797"/>
                </a:cubicBezTo>
                <a:cubicBezTo>
                  <a:pt x="6621" y="3800"/>
                  <a:pt x="6569" y="3795"/>
                  <a:pt x="6518" y="3801"/>
                </a:cubicBezTo>
                <a:cubicBezTo>
                  <a:pt x="6377" y="3817"/>
                  <a:pt x="6236" y="3813"/>
                  <a:pt x="6095" y="3817"/>
                </a:cubicBezTo>
                <a:cubicBezTo>
                  <a:pt x="6043" y="3819"/>
                  <a:pt x="5990" y="3809"/>
                  <a:pt x="5937" y="3804"/>
                </a:cubicBezTo>
                <a:cubicBezTo>
                  <a:pt x="5910" y="3802"/>
                  <a:pt x="5884" y="3799"/>
                  <a:pt x="5857" y="3800"/>
                </a:cubicBezTo>
                <a:cubicBezTo>
                  <a:pt x="5804" y="3800"/>
                  <a:pt x="5751" y="3803"/>
                  <a:pt x="5698" y="3802"/>
                </a:cubicBezTo>
                <a:cubicBezTo>
                  <a:pt x="5612" y="3800"/>
                  <a:pt x="5525" y="3795"/>
                  <a:pt x="5439" y="3793"/>
                </a:cubicBezTo>
                <a:cubicBezTo>
                  <a:pt x="5383" y="3791"/>
                  <a:pt x="5327" y="3793"/>
                  <a:pt x="5271" y="3791"/>
                </a:cubicBezTo>
                <a:cubicBezTo>
                  <a:pt x="5217" y="3789"/>
                  <a:pt x="5162" y="3783"/>
                  <a:pt x="5108" y="3779"/>
                </a:cubicBezTo>
                <a:cubicBezTo>
                  <a:pt x="5087" y="3778"/>
                  <a:pt x="5066" y="3778"/>
                  <a:pt x="5044" y="3777"/>
                </a:cubicBezTo>
                <a:cubicBezTo>
                  <a:pt x="4943" y="3773"/>
                  <a:pt x="4842" y="3767"/>
                  <a:pt x="4741" y="3765"/>
                </a:cubicBezTo>
                <a:cubicBezTo>
                  <a:pt x="4672" y="3764"/>
                  <a:pt x="4603" y="3769"/>
                  <a:pt x="4534" y="3772"/>
                </a:cubicBezTo>
                <a:cubicBezTo>
                  <a:pt x="4511" y="3773"/>
                  <a:pt x="4489" y="3774"/>
                  <a:pt x="4466" y="3775"/>
                </a:cubicBezTo>
                <a:cubicBezTo>
                  <a:pt x="4412" y="3778"/>
                  <a:pt x="4357" y="3782"/>
                  <a:pt x="4303" y="3784"/>
                </a:cubicBezTo>
                <a:cubicBezTo>
                  <a:pt x="4267" y="3785"/>
                  <a:pt x="4231" y="3783"/>
                  <a:pt x="4196" y="3783"/>
                </a:cubicBezTo>
                <a:cubicBezTo>
                  <a:pt x="4093" y="3782"/>
                  <a:pt x="3991" y="3783"/>
                  <a:pt x="3888" y="3781"/>
                </a:cubicBezTo>
                <a:cubicBezTo>
                  <a:pt x="3841" y="3781"/>
                  <a:pt x="3793" y="3778"/>
                  <a:pt x="3745" y="3775"/>
                </a:cubicBezTo>
                <a:cubicBezTo>
                  <a:pt x="3681" y="3772"/>
                  <a:pt x="3616" y="3768"/>
                  <a:pt x="3551" y="3766"/>
                </a:cubicBezTo>
                <a:cubicBezTo>
                  <a:pt x="3523" y="3765"/>
                  <a:pt x="3495" y="3769"/>
                  <a:pt x="3468" y="3769"/>
                </a:cubicBezTo>
                <a:cubicBezTo>
                  <a:pt x="3366" y="3769"/>
                  <a:pt x="3265" y="3769"/>
                  <a:pt x="3164" y="3768"/>
                </a:cubicBezTo>
                <a:cubicBezTo>
                  <a:pt x="3111" y="3768"/>
                  <a:pt x="3058" y="3765"/>
                  <a:pt x="3005" y="3763"/>
                </a:cubicBezTo>
                <a:cubicBezTo>
                  <a:pt x="2969" y="3762"/>
                  <a:pt x="2934" y="3760"/>
                  <a:pt x="2898" y="3758"/>
                </a:cubicBezTo>
                <a:cubicBezTo>
                  <a:pt x="2819" y="3755"/>
                  <a:pt x="2739" y="3751"/>
                  <a:pt x="2659" y="3748"/>
                </a:cubicBezTo>
                <a:cubicBezTo>
                  <a:pt x="2659" y="3749"/>
                  <a:pt x="2659" y="3750"/>
                  <a:pt x="2659" y="3751"/>
                </a:cubicBezTo>
                <a:close/>
                <a:moveTo>
                  <a:pt x="6570" y="3728"/>
                </a:moveTo>
                <a:cubicBezTo>
                  <a:pt x="6588" y="3730"/>
                  <a:pt x="6604" y="3733"/>
                  <a:pt x="6620" y="3733"/>
                </a:cubicBezTo>
                <a:cubicBezTo>
                  <a:pt x="6714" y="3734"/>
                  <a:pt x="6808" y="3732"/>
                  <a:pt x="6902" y="3715"/>
                </a:cubicBezTo>
                <a:cubicBezTo>
                  <a:pt x="6923" y="3711"/>
                  <a:pt x="6944" y="3713"/>
                  <a:pt x="6965" y="3710"/>
                </a:cubicBezTo>
                <a:cubicBezTo>
                  <a:pt x="6995" y="3705"/>
                  <a:pt x="6998" y="3700"/>
                  <a:pt x="6999" y="3671"/>
                </a:cubicBezTo>
                <a:cubicBezTo>
                  <a:pt x="7000" y="3657"/>
                  <a:pt x="6999" y="3644"/>
                  <a:pt x="7000" y="3631"/>
                </a:cubicBezTo>
                <a:cubicBezTo>
                  <a:pt x="7009" y="3562"/>
                  <a:pt x="7015" y="3494"/>
                  <a:pt x="7007" y="3425"/>
                </a:cubicBezTo>
                <a:cubicBezTo>
                  <a:pt x="7006" y="3417"/>
                  <a:pt x="7006" y="3408"/>
                  <a:pt x="7009" y="3401"/>
                </a:cubicBezTo>
                <a:cubicBezTo>
                  <a:pt x="7021" y="3364"/>
                  <a:pt x="7012" y="3327"/>
                  <a:pt x="7011" y="3290"/>
                </a:cubicBezTo>
                <a:cubicBezTo>
                  <a:pt x="7010" y="3278"/>
                  <a:pt x="7009" y="3266"/>
                  <a:pt x="7009" y="3254"/>
                </a:cubicBezTo>
                <a:cubicBezTo>
                  <a:pt x="7012" y="3193"/>
                  <a:pt x="7017" y="3132"/>
                  <a:pt x="7018" y="3071"/>
                </a:cubicBezTo>
                <a:cubicBezTo>
                  <a:pt x="7019" y="2993"/>
                  <a:pt x="7017" y="2915"/>
                  <a:pt x="7017" y="2837"/>
                </a:cubicBezTo>
                <a:cubicBezTo>
                  <a:pt x="7018" y="2751"/>
                  <a:pt x="7018" y="2664"/>
                  <a:pt x="7020" y="2578"/>
                </a:cubicBezTo>
                <a:cubicBezTo>
                  <a:pt x="7020" y="2546"/>
                  <a:pt x="7026" y="2514"/>
                  <a:pt x="7024" y="2482"/>
                </a:cubicBezTo>
                <a:cubicBezTo>
                  <a:pt x="7019" y="2418"/>
                  <a:pt x="7016" y="2355"/>
                  <a:pt x="7026" y="2292"/>
                </a:cubicBezTo>
                <a:cubicBezTo>
                  <a:pt x="7028" y="2279"/>
                  <a:pt x="7023" y="2264"/>
                  <a:pt x="7022" y="2249"/>
                </a:cubicBezTo>
                <a:cubicBezTo>
                  <a:pt x="6991" y="2246"/>
                  <a:pt x="6965" y="2241"/>
                  <a:pt x="6939" y="2241"/>
                </a:cubicBezTo>
                <a:cubicBezTo>
                  <a:pt x="6855" y="2240"/>
                  <a:pt x="6771" y="2241"/>
                  <a:pt x="6687" y="2241"/>
                </a:cubicBezTo>
                <a:cubicBezTo>
                  <a:pt x="6670" y="2241"/>
                  <a:pt x="6653" y="2242"/>
                  <a:pt x="6635" y="2242"/>
                </a:cubicBezTo>
                <a:cubicBezTo>
                  <a:pt x="6617" y="2242"/>
                  <a:pt x="6605" y="2250"/>
                  <a:pt x="6603" y="2270"/>
                </a:cubicBezTo>
                <a:cubicBezTo>
                  <a:pt x="6600" y="2306"/>
                  <a:pt x="6596" y="2343"/>
                  <a:pt x="6593" y="2380"/>
                </a:cubicBezTo>
                <a:cubicBezTo>
                  <a:pt x="6590" y="2405"/>
                  <a:pt x="6590" y="2430"/>
                  <a:pt x="6587" y="2455"/>
                </a:cubicBezTo>
                <a:cubicBezTo>
                  <a:pt x="6579" y="2522"/>
                  <a:pt x="6569" y="2589"/>
                  <a:pt x="6559" y="2657"/>
                </a:cubicBezTo>
                <a:cubicBezTo>
                  <a:pt x="6555" y="2685"/>
                  <a:pt x="6551" y="2713"/>
                  <a:pt x="6546" y="2750"/>
                </a:cubicBezTo>
                <a:cubicBezTo>
                  <a:pt x="6533" y="2714"/>
                  <a:pt x="6523" y="2688"/>
                  <a:pt x="6534" y="2657"/>
                </a:cubicBezTo>
                <a:cubicBezTo>
                  <a:pt x="6537" y="2648"/>
                  <a:pt x="6535" y="2636"/>
                  <a:pt x="6535" y="2626"/>
                </a:cubicBezTo>
                <a:cubicBezTo>
                  <a:pt x="6537" y="2537"/>
                  <a:pt x="6539" y="2448"/>
                  <a:pt x="6540" y="2359"/>
                </a:cubicBezTo>
                <a:cubicBezTo>
                  <a:pt x="6541" y="2331"/>
                  <a:pt x="6543" y="2303"/>
                  <a:pt x="6543" y="2275"/>
                </a:cubicBezTo>
                <a:cubicBezTo>
                  <a:pt x="6543" y="2252"/>
                  <a:pt x="6536" y="2242"/>
                  <a:pt x="6517" y="2242"/>
                </a:cubicBezTo>
                <a:cubicBezTo>
                  <a:pt x="6464" y="2242"/>
                  <a:pt x="6411" y="2242"/>
                  <a:pt x="6358" y="2242"/>
                </a:cubicBezTo>
                <a:cubicBezTo>
                  <a:pt x="6284" y="2243"/>
                  <a:pt x="6209" y="2247"/>
                  <a:pt x="6135" y="2243"/>
                </a:cubicBezTo>
                <a:cubicBezTo>
                  <a:pt x="6009" y="2237"/>
                  <a:pt x="5883" y="2227"/>
                  <a:pt x="5756" y="2237"/>
                </a:cubicBezTo>
                <a:cubicBezTo>
                  <a:pt x="5713" y="2241"/>
                  <a:pt x="5668" y="2243"/>
                  <a:pt x="5625" y="2242"/>
                </a:cubicBezTo>
                <a:cubicBezTo>
                  <a:pt x="5532" y="2239"/>
                  <a:pt x="5439" y="2237"/>
                  <a:pt x="5346" y="2239"/>
                </a:cubicBezTo>
                <a:cubicBezTo>
                  <a:pt x="5341" y="2239"/>
                  <a:pt x="5336" y="2237"/>
                  <a:pt x="5331" y="2237"/>
                </a:cubicBezTo>
                <a:cubicBezTo>
                  <a:pt x="5312" y="2235"/>
                  <a:pt x="5294" y="2232"/>
                  <a:pt x="5275" y="2232"/>
                </a:cubicBezTo>
                <a:cubicBezTo>
                  <a:pt x="5246" y="2232"/>
                  <a:pt x="5217" y="2236"/>
                  <a:pt x="5188" y="2236"/>
                </a:cubicBezTo>
                <a:cubicBezTo>
                  <a:pt x="5155" y="2236"/>
                  <a:pt x="5122" y="2232"/>
                  <a:pt x="5089" y="2232"/>
                </a:cubicBezTo>
                <a:cubicBezTo>
                  <a:pt x="5062" y="2232"/>
                  <a:pt x="5052" y="2242"/>
                  <a:pt x="5052" y="2268"/>
                </a:cubicBezTo>
                <a:cubicBezTo>
                  <a:pt x="5052" y="2296"/>
                  <a:pt x="5052" y="2324"/>
                  <a:pt x="5054" y="2352"/>
                </a:cubicBezTo>
                <a:cubicBezTo>
                  <a:pt x="5058" y="2420"/>
                  <a:pt x="5070" y="2489"/>
                  <a:pt x="5061" y="2558"/>
                </a:cubicBezTo>
                <a:cubicBezTo>
                  <a:pt x="5060" y="2564"/>
                  <a:pt x="5062" y="2571"/>
                  <a:pt x="5063" y="2578"/>
                </a:cubicBezTo>
                <a:cubicBezTo>
                  <a:pt x="5067" y="2624"/>
                  <a:pt x="5073" y="2670"/>
                  <a:pt x="5074" y="2716"/>
                </a:cubicBezTo>
                <a:cubicBezTo>
                  <a:pt x="5076" y="2835"/>
                  <a:pt x="5075" y="2953"/>
                  <a:pt x="5075" y="3071"/>
                </a:cubicBezTo>
                <a:cubicBezTo>
                  <a:pt x="5076" y="3168"/>
                  <a:pt x="5079" y="3265"/>
                  <a:pt x="5079" y="3362"/>
                </a:cubicBezTo>
                <a:cubicBezTo>
                  <a:pt x="5079" y="3418"/>
                  <a:pt x="5079" y="3475"/>
                  <a:pt x="5068" y="3529"/>
                </a:cubicBezTo>
                <a:cubicBezTo>
                  <a:pt x="5057" y="3589"/>
                  <a:pt x="5064" y="3647"/>
                  <a:pt x="5064" y="3711"/>
                </a:cubicBezTo>
                <a:cubicBezTo>
                  <a:pt x="5100" y="3714"/>
                  <a:pt x="5134" y="3718"/>
                  <a:pt x="5168" y="3721"/>
                </a:cubicBezTo>
                <a:cubicBezTo>
                  <a:pt x="5228" y="3725"/>
                  <a:pt x="5288" y="3727"/>
                  <a:pt x="5347" y="3731"/>
                </a:cubicBezTo>
                <a:cubicBezTo>
                  <a:pt x="5419" y="3735"/>
                  <a:pt x="5491" y="3741"/>
                  <a:pt x="5563" y="3743"/>
                </a:cubicBezTo>
                <a:cubicBezTo>
                  <a:pt x="5685" y="3745"/>
                  <a:pt x="5807" y="3744"/>
                  <a:pt x="5930" y="3743"/>
                </a:cubicBezTo>
                <a:cubicBezTo>
                  <a:pt x="5995" y="3742"/>
                  <a:pt x="6059" y="3758"/>
                  <a:pt x="6124" y="3746"/>
                </a:cubicBezTo>
                <a:cubicBezTo>
                  <a:pt x="6128" y="3745"/>
                  <a:pt x="6132" y="3747"/>
                  <a:pt x="6136" y="3747"/>
                </a:cubicBezTo>
                <a:cubicBezTo>
                  <a:pt x="6175" y="3748"/>
                  <a:pt x="6213" y="3751"/>
                  <a:pt x="6251" y="3750"/>
                </a:cubicBezTo>
                <a:cubicBezTo>
                  <a:pt x="6292" y="3749"/>
                  <a:pt x="6333" y="3745"/>
                  <a:pt x="6374" y="3743"/>
                </a:cubicBezTo>
                <a:cubicBezTo>
                  <a:pt x="6406" y="3741"/>
                  <a:pt x="6438" y="3740"/>
                  <a:pt x="6470" y="3738"/>
                </a:cubicBezTo>
                <a:cubicBezTo>
                  <a:pt x="6510" y="3735"/>
                  <a:pt x="6510" y="3735"/>
                  <a:pt x="6511" y="3696"/>
                </a:cubicBezTo>
                <a:cubicBezTo>
                  <a:pt x="6512" y="3675"/>
                  <a:pt x="6510" y="3654"/>
                  <a:pt x="6510" y="3633"/>
                </a:cubicBezTo>
                <a:cubicBezTo>
                  <a:pt x="6510" y="3582"/>
                  <a:pt x="6512" y="3532"/>
                  <a:pt x="6513" y="3482"/>
                </a:cubicBezTo>
                <a:cubicBezTo>
                  <a:pt x="6514" y="3431"/>
                  <a:pt x="6514" y="3380"/>
                  <a:pt x="6517" y="3330"/>
                </a:cubicBezTo>
                <a:cubicBezTo>
                  <a:pt x="6521" y="3263"/>
                  <a:pt x="6528" y="3196"/>
                  <a:pt x="6531" y="3128"/>
                </a:cubicBezTo>
                <a:cubicBezTo>
                  <a:pt x="6533" y="3091"/>
                  <a:pt x="6531" y="3054"/>
                  <a:pt x="6533" y="3017"/>
                </a:cubicBezTo>
                <a:cubicBezTo>
                  <a:pt x="6534" y="2994"/>
                  <a:pt x="6538" y="2971"/>
                  <a:pt x="6541" y="2948"/>
                </a:cubicBezTo>
                <a:cubicBezTo>
                  <a:pt x="6545" y="2948"/>
                  <a:pt x="6549" y="2948"/>
                  <a:pt x="6553" y="2947"/>
                </a:cubicBezTo>
                <a:cubicBezTo>
                  <a:pt x="6561" y="2967"/>
                  <a:pt x="6576" y="2987"/>
                  <a:pt x="6578" y="3008"/>
                </a:cubicBezTo>
                <a:cubicBezTo>
                  <a:pt x="6582" y="3064"/>
                  <a:pt x="6583" y="3122"/>
                  <a:pt x="6582" y="3179"/>
                </a:cubicBezTo>
                <a:cubicBezTo>
                  <a:pt x="6579" y="3272"/>
                  <a:pt x="6572" y="3364"/>
                  <a:pt x="6569" y="3457"/>
                </a:cubicBezTo>
                <a:cubicBezTo>
                  <a:pt x="6567" y="3510"/>
                  <a:pt x="6569" y="3563"/>
                  <a:pt x="6570" y="3617"/>
                </a:cubicBezTo>
                <a:cubicBezTo>
                  <a:pt x="6570" y="3652"/>
                  <a:pt x="6570" y="3687"/>
                  <a:pt x="6570" y="3728"/>
                </a:cubicBezTo>
                <a:close/>
                <a:moveTo>
                  <a:pt x="3445" y="618"/>
                </a:moveTo>
                <a:cubicBezTo>
                  <a:pt x="3382" y="615"/>
                  <a:pt x="3325" y="610"/>
                  <a:pt x="3268" y="609"/>
                </a:cubicBezTo>
                <a:cubicBezTo>
                  <a:pt x="3206" y="609"/>
                  <a:pt x="3144" y="613"/>
                  <a:pt x="3081" y="614"/>
                </a:cubicBezTo>
                <a:cubicBezTo>
                  <a:pt x="3059" y="615"/>
                  <a:pt x="3036" y="615"/>
                  <a:pt x="3014" y="612"/>
                </a:cubicBezTo>
                <a:cubicBezTo>
                  <a:pt x="2956" y="604"/>
                  <a:pt x="2899" y="601"/>
                  <a:pt x="2840" y="603"/>
                </a:cubicBezTo>
                <a:cubicBezTo>
                  <a:pt x="2784" y="606"/>
                  <a:pt x="2726" y="603"/>
                  <a:pt x="2670" y="601"/>
                </a:cubicBezTo>
                <a:cubicBezTo>
                  <a:pt x="2604" y="599"/>
                  <a:pt x="2539" y="593"/>
                  <a:pt x="2474" y="593"/>
                </a:cubicBezTo>
                <a:cubicBezTo>
                  <a:pt x="2351" y="592"/>
                  <a:pt x="2227" y="594"/>
                  <a:pt x="2104" y="593"/>
                </a:cubicBezTo>
                <a:cubicBezTo>
                  <a:pt x="2043" y="593"/>
                  <a:pt x="1983" y="588"/>
                  <a:pt x="1922" y="585"/>
                </a:cubicBezTo>
                <a:cubicBezTo>
                  <a:pt x="1900" y="584"/>
                  <a:pt x="1892" y="592"/>
                  <a:pt x="1894" y="616"/>
                </a:cubicBezTo>
                <a:cubicBezTo>
                  <a:pt x="1895" y="640"/>
                  <a:pt x="1896" y="664"/>
                  <a:pt x="1897" y="688"/>
                </a:cubicBezTo>
                <a:cubicBezTo>
                  <a:pt x="1899" y="771"/>
                  <a:pt x="1901" y="855"/>
                  <a:pt x="1903" y="939"/>
                </a:cubicBezTo>
                <a:cubicBezTo>
                  <a:pt x="1905" y="980"/>
                  <a:pt x="1908" y="1020"/>
                  <a:pt x="1911" y="1061"/>
                </a:cubicBezTo>
                <a:cubicBezTo>
                  <a:pt x="1914" y="1110"/>
                  <a:pt x="1901" y="1158"/>
                  <a:pt x="1908" y="1208"/>
                </a:cubicBezTo>
                <a:cubicBezTo>
                  <a:pt x="1916" y="1263"/>
                  <a:pt x="1910" y="1319"/>
                  <a:pt x="1910" y="1375"/>
                </a:cubicBezTo>
                <a:cubicBezTo>
                  <a:pt x="1911" y="1412"/>
                  <a:pt x="1912" y="1449"/>
                  <a:pt x="1910" y="1486"/>
                </a:cubicBezTo>
                <a:cubicBezTo>
                  <a:pt x="1909" y="1523"/>
                  <a:pt x="1904" y="1560"/>
                  <a:pt x="1903" y="1597"/>
                </a:cubicBezTo>
                <a:cubicBezTo>
                  <a:pt x="1903" y="1633"/>
                  <a:pt x="1907" y="1668"/>
                  <a:pt x="1906" y="1704"/>
                </a:cubicBezTo>
                <a:cubicBezTo>
                  <a:pt x="1904" y="1769"/>
                  <a:pt x="1900" y="1834"/>
                  <a:pt x="1897" y="1899"/>
                </a:cubicBezTo>
                <a:cubicBezTo>
                  <a:pt x="1895" y="1951"/>
                  <a:pt x="1892" y="2002"/>
                  <a:pt x="1891" y="2054"/>
                </a:cubicBezTo>
                <a:cubicBezTo>
                  <a:pt x="1890" y="2085"/>
                  <a:pt x="1892" y="2117"/>
                  <a:pt x="1892" y="2149"/>
                </a:cubicBezTo>
                <a:cubicBezTo>
                  <a:pt x="1907" y="2150"/>
                  <a:pt x="1918" y="2152"/>
                  <a:pt x="1928" y="2152"/>
                </a:cubicBezTo>
                <a:cubicBezTo>
                  <a:pt x="2050" y="2159"/>
                  <a:pt x="2173" y="2167"/>
                  <a:pt x="2295" y="2173"/>
                </a:cubicBezTo>
                <a:cubicBezTo>
                  <a:pt x="2355" y="2176"/>
                  <a:pt x="2414" y="2176"/>
                  <a:pt x="2474" y="2176"/>
                </a:cubicBezTo>
                <a:cubicBezTo>
                  <a:pt x="2545" y="2175"/>
                  <a:pt x="2615" y="2173"/>
                  <a:pt x="2685" y="2170"/>
                </a:cubicBezTo>
                <a:cubicBezTo>
                  <a:pt x="2711" y="2170"/>
                  <a:pt x="2736" y="2168"/>
                  <a:pt x="2761" y="2167"/>
                </a:cubicBezTo>
                <a:cubicBezTo>
                  <a:pt x="2826" y="2164"/>
                  <a:pt x="2891" y="2159"/>
                  <a:pt x="2956" y="2157"/>
                </a:cubicBezTo>
                <a:cubicBezTo>
                  <a:pt x="2980" y="2156"/>
                  <a:pt x="3003" y="2161"/>
                  <a:pt x="3027" y="2161"/>
                </a:cubicBezTo>
                <a:cubicBezTo>
                  <a:pt x="3091" y="2162"/>
                  <a:pt x="3155" y="2162"/>
                  <a:pt x="3219" y="2163"/>
                </a:cubicBezTo>
                <a:cubicBezTo>
                  <a:pt x="3287" y="2164"/>
                  <a:pt x="3355" y="2168"/>
                  <a:pt x="3422" y="2159"/>
                </a:cubicBezTo>
                <a:cubicBezTo>
                  <a:pt x="3453" y="2154"/>
                  <a:pt x="3459" y="2152"/>
                  <a:pt x="3462" y="2120"/>
                </a:cubicBezTo>
                <a:cubicBezTo>
                  <a:pt x="3464" y="2095"/>
                  <a:pt x="3461" y="2070"/>
                  <a:pt x="3463" y="2045"/>
                </a:cubicBezTo>
                <a:cubicBezTo>
                  <a:pt x="3469" y="1958"/>
                  <a:pt x="3467" y="1870"/>
                  <a:pt x="3463" y="1783"/>
                </a:cubicBezTo>
                <a:cubicBezTo>
                  <a:pt x="3458" y="1681"/>
                  <a:pt x="3456" y="1578"/>
                  <a:pt x="3455" y="1476"/>
                </a:cubicBezTo>
                <a:cubicBezTo>
                  <a:pt x="3454" y="1359"/>
                  <a:pt x="3454" y="1243"/>
                  <a:pt x="3457" y="1126"/>
                </a:cubicBezTo>
                <a:cubicBezTo>
                  <a:pt x="3459" y="1068"/>
                  <a:pt x="3468" y="1010"/>
                  <a:pt x="3459" y="951"/>
                </a:cubicBezTo>
                <a:cubicBezTo>
                  <a:pt x="3455" y="927"/>
                  <a:pt x="3455" y="901"/>
                  <a:pt x="3459" y="876"/>
                </a:cubicBezTo>
                <a:cubicBezTo>
                  <a:pt x="3470" y="807"/>
                  <a:pt x="3457" y="739"/>
                  <a:pt x="3451" y="670"/>
                </a:cubicBezTo>
                <a:cubicBezTo>
                  <a:pt x="3450" y="653"/>
                  <a:pt x="3447" y="637"/>
                  <a:pt x="3445" y="618"/>
                </a:cubicBezTo>
                <a:close/>
                <a:moveTo>
                  <a:pt x="1885" y="3682"/>
                </a:moveTo>
                <a:cubicBezTo>
                  <a:pt x="1950" y="3689"/>
                  <a:pt x="2010" y="3697"/>
                  <a:pt x="2071" y="3701"/>
                </a:cubicBezTo>
                <a:cubicBezTo>
                  <a:pt x="2143" y="3705"/>
                  <a:pt x="2217" y="3696"/>
                  <a:pt x="2289" y="3710"/>
                </a:cubicBezTo>
                <a:cubicBezTo>
                  <a:pt x="2326" y="3718"/>
                  <a:pt x="2364" y="3718"/>
                  <a:pt x="2401" y="3718"/>
                </a:cubicBezTo>
                <a:cubicBezTo>
                  <a:pt x="2459" y="3717"/>
                  <a:pt x="2518" y="3714"/>
                  <a:pt x="2576" y="3710"/>
                </a:cubicBezTo>
                <a:cubicBezTo>
                  <a:pt x="2632" y="3707"/>
                  <a:pt x="2688" y="3699"/>
                  <a:pt x="2743" y="3695"/>
                </a:cubicBezTo>
                <a:cubicBezTo>
                  <a:pt x="2786" y="3691"/>
                  <a:pt x="2828" y="3688"/>
                  <a:pt x="2871" y="3688"/>
                </a:cubicBezTo>
                <a:cubicBezTo>
                  <a:pt x="2919" y="3688"/>
                  <a:pt x="2966" y="3691"/>
                  <a:pt x="3014" y="3693"/>
                </a:cubicBezTo>
                <a:cubicBezTo>
                  <a:pt x="3041" y="3694"/>
                  <a:pt x="3067" y="3693"/>
                  <a:pt x="3094" y="3696"/>
                </a:cubicBezTo>
                <a:cubicBezTo>
                  <a:pt x="3148" y="3702"/>
                  <a:pt x="3202" y="3700"/>
                  <a:pt x="3256" y="3698"/>
                </a:cubicBezTo>
                <a:cubicBezTo>
                  <a:pt x="3304" y="3696"/>
                  <a:pt x="3353" y="3699"/>
                  <a:pt x="3402" y="3700"/>
                </a:cubicBezTo>
                <a:cubicBezTo>
                  <a:pt x="3430" y="3701"/>
                  <a:pt x="3441" y="3693"/>
                  <a:pt x="3443" y="3664"/>
                </a:cubicBezTo>
                <a:cubicBezTo>
                  <a:pt x="3447" y="3593"/>
                  <a:pt x="3450" y="3521"/>
                  <a:pt x="3451" y="3450"/>
                </a:cubicBezTo>
                <a:cubicBezTo>
                  <a:pt x="3453" y="3370"/>
                  <a:pt x="3451" y="3291"/>
                  <a:pt x="3452" y="3211"/>
                </a:cubicBezTo>
                <a:cubicBezTo>
                  <a:pt x="3453" y="3114"/>
                  <a:pt x="3454" y="3017"/>
                  <a:pt x="3464" y="2921"/>
                </a:cubicBezTo>
                <a:cubicBezTo>
                  <a:pt x="3480" y="2768"/>
                  <a:pt x="3459" y="2615"/>
                  <a:pt x="3458" y="2462"/>
                </a:cubicBezTo>
                <a:cubicBezTo>
                  <a:pt x="3458" y="2391"/>
                  <a:pt x="3457" y="2320"/>
                  <a:pt x="3458" y="2249"/>
                </a:cubicBezTo>
                <a:cubicBezTo>
                  <a:pt x="3458" y="2218"/>
                  <a:pt x="3452" y="2208"/>
                  <a:pt x="3423" y="2215"/>
                </a:cubicBezTo>
                <a:cubicBezTo>
                  <a:pt x="3351" y="2230"/>
                  <a:pt x="3280" y="2215"/>
                  <a:pt x="3208" y="2217"/>
                </a:cubicBezTo>
                <a:cubicBezTo>
                  <a:pt x="3173" y="2217"/>
                  <a:pt x="3137" y="2212"/>
                  <a:pt x="3101" y="2213"/>
                </a:cubicBezTo>
                <a:cubicBezTo>
                  <a:pt x="2980" y="2214"/>
                  <a:pt x="2859" y="2218"/>
                  <a:pt x="2738" y="2220"/>
                </a:cubicBezTo>
                <a:cubicBezTo>
                  <a:pt x="2682" y="2221"/>
                  <a:pt x="2626" y="2218"/>
                  <a:pt x="2571" y="2223"/>
                </a:cubicBezTo>
                <a:cubicBezTo>
                  <a:pt x="2470" y="2233"/>
                  <a:pt x="2369" y="2223"/>
                  <a:pt x="2268" y="2220"/>
                </a:cubicBezTo>
                <a:cubicBezTo>
                  <a:pt x="2207" y="2217"/>
                  <a:pt x="2147" y="2210"/>
                  <a:pt x="2086" y="2208"/>
                </a:cubicBezTo>
                <a:cubicBezTo>
                  <a:pt x="2036" y="2206"/>
                  <a:pt x="1985" y="2209"/>
                  <a:pt x="1935" y="2208"/>
                </a:cubicBezTo>
                <a:cubicBezTo>
                  <a:pt x="1926" y="2207"/>
                  <a:pt x="1918" y="2199"/>
                  <a:pt x="1909" y="2194"/>
                </a:cubicBezTo>
                <a:cubicBezTo>
                  <a:pt x="1887" y="2203"/>
                  <a:pt x="1880" y="2221"/>
                  <a:pt x="1882" y="2243"/>
                </a:cubicBezTo>
                <a:cubicBezTo>
                  <a:pt x="1883" y="2272"/>
                  <a:pt x="1888" y="2301"/>
                  <a:pt x="1887" y="2330"/>
                </a:cubicBezTo>
                <a:cubicBezTo>
                  <a:pt x="1886" y="2448"/>
                  <a:pt x="1884" y="2566"/>
                  <a:pt x="1881" y="2685"/>
                </a:cubicBezTo>
                <a:cubicBezTo>
                  <a:pt x="1880" y="2748"/>
                  <a:pt x="1876" y="2812"/>
                  <a:pt x="1876" y="2875"/>
                </a:cubicBezTo>
                <a:cubicBezTo>
                  <a:pt x="1878" y="2980"/>
                  <a:pt x="1879" y="3085"/>
                  <a:pt x="1870" y="3189"/>
                </a:cubicBezTo>
                <a:cubicBezTo>
                  <a:pt x="1862" y="3286"/>
                  <a:pt x="1862" y="3383"/>
                  <a:pt x="1875" y="3480"/>
                </a:cubicBezTo>
                <a:cubicBezTo>
                  <a:pt x="1877" y="3496"/>
                  <a:pt x="1877" y="3512"/>
                  <a:pt x="1877" y="3528"/>
                </a:cubicBezTo>
                <a:cubicBezTo>
                  <a:pt x="1880" y="3578"/>
                  <a:pt x="1882" y="3628"/>
                  <a:pt x="1885" y="3682"/>
                </a:cubicBezTo>
                <a:close/>
                <a:moveTo>
                  <a:pt x="4999" y="622"/>
                </a:moveTo>
                <a:cubicBezTo>
                  <a:pt x="4989" y="620"/>
                  <a:pt x="4984" y="619"/>
                  <a:pt x="4978" y="619"/>
                </a:cubicBezTo>
                <a:cubicBezTo>
                  <a:pt x="4872" y="621"/>
                  <a:pt x="4766" y="624"/>
                  <a:pt x="4660" y="626"/>
                </a:cubicBezTo>
                <a:cubicBezTo>
                  <a:pt x="4580" y="627"/>
                  <a:pt x="4499" y="626"/>
                  <a:pt x="4418" y="626"/>
                </a:cubicBezTo>
                <a:cubicBezTo>
                  <a:pt x="4346" y="626"/>
                  <a:pt x="4275" y="627"/>
                  <a:pt x="4203" y="629"/>
                </a:cubicBezTo>
                <a:cubicBezTo>
                  <a:pt x="4113" y="632"/>
                  <a:pt x="4023" y="621"/>
                  <a:pt x="3933" y="617"/>
                </a:cubicBezTo>
                <a:cubicBezTo>
                  <a:pt x="3827" y="612"/>
                  <a:pt x="3721" y="612"/>
                  <a:pt x="3615" y="616"/>
                </a:cubicBezTo>
                <a:cubicBezTo>
                  <a:pt x="3593" y="617"/>
                  <a:pt x="3570" y="620"/>
                  <a:pt x="3548" y="620"/>
                </a:cubicBezTo>
                <a:cubicBezTo>
                  <a:pt x="3510" y="620"/>
                  <a:pt x="3506" y="623"/>
                  <a:pt x="3507" y="660"/>
                </a:cubicBezTo>
                <a:cubicBezTo>
                  <a:pt x="3509" y="715"/>
                  <a:pt x="3514" y="769"/>
                  <a:pt x="3514" y="824"/>
                </a:cubicBezTo>
                <a:cubicBezTo>
                  <a:pt x="3514" y="908"/>
                  <a:pt x="3511" y="993"/>
                  <a:pt x="3510" y="1078"/>
                </a:cubicBezTo>
                <a:cubicBezTo>
                  <a:pt x="3508" y="1151"/>
                  <a:pt x="3507" y="1224"/>
                  <a:pt x="3506" y="1297"/>
                </a:cubicBezTo>
                <a:cubicBezTo>
                  <a:pt x="3505" y="1353"/>
                  <a:pt x="3500" y="1409"/>
                  <a:pt x="3502" y="1464"/>
                </a:cubicBezTo>
                <a:cubicBezTo>
                  <a:pt x="3504" y="1544"/>
                  <a:pt x="3514" y="1623"/>
                  <a:pt x="3515" y="1702"/>
                </a:cubicBezTo>
                <a:cubicBezTo>
                  <a:pt x="3516" y="1819"/>
                  <a:pt x="3521" y="1936"/>
                  <a:pt x="3515" y="2053"/>
                </a:cubicBezTo>
                <a:cubicBezTo>
                  <a:pt x="3513" y="2087"/>
                  <a:pt x="3514" y="2122"/>
                  <a:pt x="3514" y="2157"/>
                </a:cubicBezTo>
                <a:cubicBezTo>
                  <a:pt x="3560" y="2160"/>
                  <a:pt x="3603" y="2165"/>
                  <a:pt x="3645" y="2164"/>
                </a:cubicBezTo>
                <a:cubicBezTo>
                  <a:pt x="3695" y="2163"/>
                  <a:pt x="3745" y="2162"/>
                  <a:pt x="3795" y="2165"/>
                </a:cubicBezTo>
                <a:cubicBezTo>
                  <a:pt x="3851" y="2168"/>
                  <a:pt x="3907" y="2165"/>
                  <a:pt x="3962" y="2164"/>
                </a:cubicBezTo>
                <a:cubicBezTo>
                  <a:pt x="4017" y="2163"/>
                  <a:pt x="4071" y="2161"/>
                  <a:pt x="4126" y="2161"/>
                </a:cubicBezTo>
                <a:cubicBezTo>
                  <a:pt x="4184" y="2161"/>
                  <a:pt x="4242" y="2165"/>
                  <a:pt x="4301" y="2166"/>
                </a:cubicBezTo>
                <a:cubicBezTo>
                  <a:pt x="4402" y="2167"/>
                  <a:pt x="4503" y="2167"/>
                  <a:pt x="4604" y="2166"/>
                </a:cubicBezTo>
                <a:cubicBezTo>
                  <a:pt x="4668" y="2166"/>
                  <a:pt x="4731" y="2162"/>
                  <a:pt x="4795" y="2162"/>
                </a:cubicBezTo>
                <a:cubicBezTo>
                  <a:pt x="4844" y="2162"/>
                  <a:pt x="4893" y="2165"/>
                  <a:pt x="4942" y="2167"/>
                </a:cubicBezTo>
                <a:cubicBezTo>
                  <a:pt x="4951" y="2167"/>
                  <a:pt x="4961" y="2169"/>
                  <a:pt x="4970" y="2168"/>
                </a:cubicBezTo>
                <a:cubicBezTo>
                  <a:pt x="4987" y="2166"/>
                  <a:pt x="4996" y="2157"/>
                  <a:pt x="4995" y="2139"/>
                </a:cubicBezTo>
                <a:cubicBezTo>
                  <a:pt x="4994" y="2115"/>
                  <a:pt x="4994" y="2091"/>
                  <a:pt x="4995" y="2068"/>
                </a:cubicBezTo>
                <a:cubicBezTo>
                  <a:pt x="4997" y="2004"/>
                  <a:pt x="5001" y="1940"/>
                  <a:pt x="5003" y="1877"/>
                </a:cubicBezTo>
                <a:cubicBezTo>
                  <a:pt x="5005" y="1814"/>
                  <a:pt x="5006" y="1752"/>
                  <a:pt x="5007" y="1690"/>
                </a:cubicBezTo>
                <a:cubicBezTo>
                  <a:pt x="5008" y="1653"/>
                  <a:pt x="5007" y="1615"/>
                  <a:pt x="5008" y="1578"/>
                </a:cubicBezTo>
                <a:cubicBezTo>
                  <a:pt x="5009" y="1527"/>
                  <a:pt x="5013" y="1475"/>
                  <a:pt x="5012" y="1424"/>
                </a:cubicBezTo>
                <a:cubicBezTo>
                  <a:pt x="5011" y="1364"/>
                  <a:pt x="5005" y="1304"/>
                  <a:pt x="5002" y="1245"/>
                </a:cubicBezTo>
                <a:cubicBezTo>
                  <a:pt x="5001" y="1221"/>
                  <a:pt x="5006" y="1197"/>
                  <a:pt x="5006" y="1173"/>
                </a:cubicBezTo>
                <a:cubicBezTo>
                  <a:pt x="5005" y="1111"/>
                  <a:pt x="5001" y="1049"/>
                  <a:pt x="5001" y="987"/>
                </a:cubicBezTo>
                <a:cubicBezTo>
                  <a:pt x="5001" y="910"/>
                  <a:pt x="5006" y="832"/>
                  <a:pt x="5007" y="755"/>
                </a:cubicBezTo>
                <a:cubicBezTo>
                  <a:pt x="5007" y="712"/>
                  <a:pt x="5002" y="668"/>
                  <a:pt x="4999" y="622"/>
                </a:cubicBezTo>
                <a:close/>
                <a:moveTo>
                  <a:pt x="6549" y="1835"/>
                </a:moveTo>
                <a:cubicBezTo>
                  <a:pt x="6548" y="1835"/>
                  <a:pt x="6547" y="1835"/>
                  <a:pt x="6547" y="1835"/>
                </a:cubicBezTo>
                <a:cubicBezTo>
                  <a:pt x="6547" y="1706"/>
                  <a:pt x="6547" y="1577"/>
                  <a:pt x="6547" y="1448"/>
                </a:cubicBezTo>
                <a:cubicBezTo>
                  <a:pt x="6547" y="1399"/>
                  <a:pt x="6550" y="1350"/>
                  <a:pt x="6549" y="1301"/>
                </a:cubicBezTo>
                <a:cubicBezTo>
                  <a:pt x="6548" y="1256"/>
                  <a:pt x="6544" y="1211"/>
                  <a:pt x="6543" y="1166"/>
                </a:cubicBezTo>
                <a:cubicBezTo>
                  <a:pt x="6542" y="1107"/>
                  <a:pt x="6542" y="1047"/>
                  <a:pt x="6542" y="987"/>
                </a:cubicBezTo>
                <a:cubicBezTo>
                  <a:pt x="6542" y="942"/>
                  <a:pt x="6543" y="897"/>
                  <a:pt x="6543" y="852"/>
                </a:cubicBezTo>
                <a:cubicBezTo>
                  <a:pt x="6543" y="824"/>
                  <a:pt x="6539" y="796"/>
                  <a:pt x="6540" y="768"/>
                </a:cubicBezTo>
                <a:cubicBezTo>
                  <a:pt x="6540" y="738"/>
                  <a:pt x="6544" y="707"/>
                  <a:pt x="6544" y="677"/>
                </a:cubicBezTo>
                <a:cubicBezTo>
                  <a:pt x="6543" y="649"/>
                  <a:pt x="6536" y="646"/>
                  <a:pt x="6508" y="650"/>
                </a:cubicBezTo>
                <a:cubicBezTo>
                  <a:pt x="6482" y="653"/>
                  <a:pt x="6456" y="656"/>
                  <a:pt x="6429" y="655"/>
                </a:cubicBezTo>
                <a:cubicBezTo>
                  <a:pt x="6378" y="654"/>
                  <a:pt x="6326" y="642"/>
                  <a:pt x="6275" y="658"/>
                </a:cubicBezTo>
                <a:cubicBezTo>
                  <a:pt x="6269" y="660"/>
                  <a:pt x="6262" y="658"/>
                  <a:pt x="6255" y="658"/>
                </a:cubicBezTo>
                <a:cubicBezTo>
                  <a:pt x="6214" y="656"/>
                  <a:pt x="6173" y="655"/>
                  <a:pt x="6132" y="654"/>
                </a:cubicBezTo>
                <a:cubicBezTo>
                  <a:pt x="6064" y="651"/>
                  <a:pt x="5995" y="649"/>
                  <a:pt x="5926" y="648"/>
                </a:cubicBezTo>
                <a:cubicBezTo>
                  <a:pt x="5885" y="647"/>
                  <a:pt x="5844" y="649"/>
                  <a:pt x="5803" y="649"/>
                </a:cubicBezTo>
                <a:cubicBezTo>
                  <a:pt x="5740" y="649"/>
                  <a:pt x="5678" y="649"/>
                  <a:pt x="5616" y="647"/>
                </a:cubicBezTo>
                <a:cubicBezTo>
                  <a:pt x="5583" y="646"/>
                  <a:pt x="5550" y="638"/>
                  <a:pt x="5517" y="637"/>
                </a:cubicBezTo>
                <a:cubicBezTo>
                  <a:pt x="5422" y="635"/>
                  <a:pt x="5328" y="634"/>
                  <a:pt x="5233" y="633"/>
                </a:cubicBezTo>
                <a:cubicBezTo>
                  <a:pt x="5223" y="633"/>
                  <a:pt x="5212" y="633"/>
                  <a:pt x="5202" y="632"/>
                </a:cubicBezTo>
                <a:cubicBezTo>
                  <a:pt x="5162" y="629"/>
                  <a:pt x="5122" y="625"/>
                  <a:pt x="5083" y="623"/>
                </a:cubicBezTo>
                <a:cubicBezTo>
                  <a:pt x="5059" y="621"/>
                  <a:pt x="5054" y="627"/>
                  <a:pt x="5053" y="650"/>
                </a:cubicBezTo>
                <a:cubicBezTo>
                  <a:pt x="5053" y="683"/>
                  <a:pt x="5054" y="716"/>
                  <a:pt x="5055" y="749"/>
                </a:cubicBezTo>
                <a:cubicBezTo>
                  <a:pt x="5056" y="797"/>
                  <a:pt x="5057" y="846"/>
                  <a:pt x="5057" y="895"/>
                </a:cubicBezTo>
                <a:cubicBezTo>
                  <a:pt x="5057" y="938"/>
                  <a:pt x="5055" y="982"/>
                  <a:pt x="5054" y="1026"/>
                </a:cubicBezTo>
                <a:cubicBezTo>
                  <a:pt x="5054" y="1083"/>
                  <a:pt x="5056" y="1140"/>
                  <a:pt x="5054" y="1197"/>
                </a:cubicBezTo>
                <a:cubicBezTo>
                  <a:pt x="5053" y="1258"/>
                  <a:pt x="5050" y="1319"/>
                  <a:pt x="5059" y="1380"/>
                </a:cubicBezTo>
                <a:cubicBezTo>
                  <a:pt x="5066" y="1428"/>
                  <a:pt x="5065" y="1478"/>
                  <a:pt x="5068" y="1527"/>
                </a:cubicBezTo>
                <a:cubicBezTo>
                  <a:pt x="5072" y="1605"/>
                  <a:pt x="5052" y="1683"/>
                  <a:pt x="5068" y="1761"/>
                </a:cubicBezTo>
                <a:cubicBezTo>
                  <a:pt x="5070" y="1772"/>
                  <a:pt x="5066" y="1784"/>
                  <a:pt x="5065" y="1796"/>
                </a:cubicBezTo>
                <a:cubicBezTo>
                  <a:pt x="5060" y="1833"/>
                  <a:pt x="5054" y="1870"/>
                  <a:pt x="5053" y="1907"/>
                </a:cubicBezTo>
                <a:cubicBezTo>
                  <a:pt x="5049" y="1985"/>
                  <a:pt x="5047" y="2064"/>
                  <a:pt x="5045" y="2142"/>
                </a:cubicBezTo>
                <a:cubicBezTo>
                  <a:pt x="5044" y="2166"/>
                  <a:pt x="5049" y="2173"/>
                  <a:pt x="5074" y="2174"/>
                </a:cubicBezTo>
                <a:cubicBezTo>
                  <a:pt x="5102" y="2176"/>
                  <a:pt x="5130" y="2176"/>
                  <a:pt x="5158" y="2177"/>
                </a:cubicBezTo>
                <a:cubicBezTo>
                  <a:pt x="5303" y="2182"/>
                  <a:pt x="5448" y="2188"/>
                  <a:pt x="5593" y="2190"/>
                </a:cubicBezTo>
                <a:cubicBezTo>
                  <a:pt x="5666" y="2192"/>
                  <a:pt x="5739" y="2187"/>
                  <a:pt x="5812" y="2184"/>
                </a:cubicBezTo>
                <a:cubicBezTo>
                  <a:pt x="5849" y="2182"/>
                  <a:pt x="5886" y="2178"/>
                  <a:pt x="5923" y="2178"/>
                </a:cubicBezTo>
                <a:cubicBezTo>
                  <a:pt x="5962" y="2178"/>
                  <a:pt x="6000" y="2182"/>
                  <a:pt x="6039" y="2185"/>
                </a:cubicBezTo>
                <a:cubicBezTo>
                  <a:pt x="6048" y="2185"/>
                  <a:pt x="6057" y="2187"/>
                  <a:pt x="6066" y="2187"/>
                </a:cubicBezTo>
                <a:cubicBezTo>
                  <a:pt x="6124" y="2190"/>
                  <a:pt x="6181" y="2194"/>
                  <a:pt x="6238" y="2194"/>
                </a:cubicBezTo>
                <a:cubicBezTo>
                  <a:pt x="6299" y="2195"/>
                  <a:pt x="6360" y="2192"/>
                  <a:pt x="6421" y="2191"/>
                </a:cubicBezTo>
                <a:cubicBezTo>
                  <a:pt x="6450" y="2191"/>
                  <a:pt x="6480" y="2192"/>
                  <a:pt x="6509" y="2191"/>
                </a:cubicBezTo>
                <a:cubicBezTo>
                  <a:pt x="6542" y="2190"/>
                  <a:pt x="6546" y="2186"/>
                  <a:pt x="6548" y="2154"/>
                </a:cubicBezTo>
                <a:cubicBezTo>
                  <a:pt x="6549" y="2142"/>
                  <a:pt x="6549" y="2130"/>
                  <a:pt x="6549" y="2118"/>
                </a:cubicBezTo>
                <a:cubicBezTo>
                  <a:pt x="6549" y="2024"/>
                  <a:pt x="6549" y="1929"/>
                  <a:pt x="6549" y="1835"/>
                </a:cubicBezTo>
                <a:close/>
                <a:moveTo>
                  <a:pt x="5002" y="3705"/>
                </a:moveTo>
                <a:cubicBezTo>
                  <a:pt x="5004" y="3671"/>
                  <a:pt x="5005" y="3645"/>
                  <a:pt x="5006" y="3619"/>
                </a:cubicBezTo>
                <a:cubicBezTo>
                  <a:pt x="5007" y="3594"/>
                  <a:pt x="5006" y="3568"/>
                  <a:pt x="5010" y="3543"/>
                </a:cubicBezTo>
                <a:cubicBezTo>
                  <a:pt x="5022" y="3464"/>
                  <a:pt x="5029" y="3386"/>
                  <a:pt x="5028" y="3305"/>
                </a:cubicBezTo>
                <a:cubicBezTo>
                  <a:pt x="5025" y="3108"/>
                  <a:pt x="5031" y="2911"/>
                  <a:pt x="5020" y="2715"/>
                </a:cubicBezTo>
                <a:cubicBezTo>
                  <a:pt x="5019" y="2691"/>
                  <a:pt x="5020" y="2667"/>
                  <a:pt x="5019" y="2643"/>
                </a:cubicBezTo>
                <a:cubicBezTo>
                  <a:pt x="5015" y="2543"/>
                  <a:pt x="5010" y="2444"/>
                  <a:pt x="5005" y="2344"/>
                </a:cubicBezTo>
                <a:cubicBezTo>
                  <a:pt x="5004" y="2313"/>
                  <a:pt x="5002" y="2281"/>
                  <a:pt x="5000" y="2249"/>
                </a:cubicBezTo>
                <a:cubicBezTo>
                  <a:pt x="4999" y="2234"/>
                  <a:pt x="4991" y="2225"/>
                  <a:pt x="4975" y="2224"/>
                </a:cubicBezTo>
                <a:cubicBezTo>
                  <a:pt x="4948" y="2222"/>
                  <a:pt x="4922" y="2223"/>
                  <a:pt x="4896" y="2218"/>
                </a:cubicBezTo>
                <a:cubicBezTo>
                  <a:pt x="4836" y="2209"/>
                  <a:pt x="4777" y="2212"/>
                  <a:pt x="4718" y="2215"/>
                </a:cubicBezTo>
                <a:cubicBezTo>
                  <a:pt x="4666" y="2218"/>
                  <a:pt x="4614" y="2222"/>
                  <a:pt x="4562" y="2221"/>
                </a:cubicBezTo>
                <a:cubicBezTo>
                  <a:pt x="4492" y="2221"/>
                  <a:pt x="4421" y="2216"/>
                  <a:pt x="4351" y="2215"/>
                </a:cubicBezTo>
                <a:cubicBezTo>
                  <a:pt x="4258" y="2215"/>
                  <a:pt x="4165" y="2217"/>
                  <a:pt x="4071" y="2217"/>
                </a:cubicBezTo>
                <a:cubicBezTo>
                  <a:pt x="3992" y="2217"/>
                  <a:pt x="3912" y="2215"/>
                  <a:pt x="3832" y="2214"/>
                </a:cubicBezTo>
                <a:cubicBezTo>
                  <a:pt x="3758" y="2214"/>
                  <a:pt x="3683" y="2216"/>
                  <a:pt x="3609" y="2216"/>
                </a:cubicBezTo>
                <a:cubicBezTo>
                  <a:pt x="3588" y="2216"/>
                  <a:pt x="3567" y="2213"/>
                  <a:pt x="3545" y="2213"/>
                </a:cubicBezTo>
                <a:cubicBezTo>
                  <a:pt x="3520" y="2214"/>
                  <a:pt x="3515" y="2220"/>
                  <a:pt x="3514" y="2244"/>
                </a:cubicBezTo>
                <a:cubicBezTo>
                  <a:pt x="3512" y="2300"/>
                  <a:pt x="3510" y="2355"/>
                  <a:pt x="3509" y="2411"/>
                </a:cubicBezTo>
                <a:cubicBezTo>
                  <a:pt x="3508" y="2449"/>
                  <a:pt x="3511" y="2488"/>
                  <a:pt x="3512" y="2526"/>
                </a:cubicBezTo>
                <a:cubicBezTo>
                  <a:pt x="3513" y="2571"/>
                  <a:pt x="3507" y="2617"/>
                  <a:pt x="3515" y="2661"/>
                </a:cubicBezTo>
                <a:cubicBezTo>
                  <a:pt x="3523" y="2707"/>
                  <a:pt x="3521" y="2753"/>
                  <a:pt x="3520" y="2799"/>
                </a:cubicBezTo>
                <a:cubicBezTo>
                  <a:pt x="3519" y="2887"/>
                  <a:pt x="3509" y="2974"/>
                  <a:pt x="3507" y="3061"/>
                </a:cubicBezTo>
                <a:cubicBezTo>
                  <a:pt x="3505" y="3190"/>
                  <a:pt x="3508" y="3319"/>
                  <a:pt x="3507" y="3448"/>
                </a:cubicBezTo>
                <a:cubicBezTo>
                  <a:pt x="3506" y="3525"/>
                  <a:pt x="3502" y="3602"/>
                  <a:pt x="3500" y="3679"/>
                </a:cubicBezTo>
                <a:cubicBezTo>
                  <a:pt x="3500" y="3686"/>
                  <a:pt x="3504" y="3695"/>
                  <a:pt x="3509" y="3700"/>
                </a:cubicBezTo>
                <a:cubicBezTo>
                  <a:pt x="3519" y="3711"/>
                  <a:pt x="3532" y="3721"/>
                  <a:pt x="3544" y="3732"/>
                </a:cubicBezTo>
                <a:cubicBezTo>
                  <a:pt x="3559" y="3699"/>
                  <a:pt x="3559" y="3700"/>
                  <a:pt x="3592" y="3708"/>
                </a:cubicBezTo>
                <a:cubicBezTo>
                  <a:pt x="3602" y="3710"/>
                  <a:pt x="3613" y="3710"/>
                  <a:pt x="3624" y="3710"/>
                </a:cubicBezTo>
                <a:cubicBezTo>
                  <a:pt x="3668" y="3711"/>
                  <a:pt x="3711" y="3712"/>
                  <a:pt x="3755" y="3713"/>
                </a:cubicBezTo>
                <a:cubicBezTo>
                  <a:pt x="3817" y="3715"/>
                  <a:pt x="3880" y="3717"/>
                  <a:pt x="3942" y="3718"/>
                </a:cubicBezTo>
                <a:cubicBezTo>
                  <a:pt x="3992" y="3718"/>
                  <a:pt x="4042" y="3715"/>
                  <a:pt x="4093" y="3715"/>
                </a:cubicBezTo>
                <a:cubicBezTo>
                  <a:pt x="4129" y="3715"/>
                  <a:pt x="4165" y="3720"/>
                  <a:pt x="4200" y="3719"/>
                </a:cubicBezTo>
                <a:cubicBezTo>
                  <a:pt x="4309" y="3715"/>
                  <a:pt x="4418" y="3711"/>
                  <a:pt x="4527" y="3707"/>
                </a:cubicBezTo>
                <a:cubicBezTo>
                  <a:pt x="4593" y="3704"/>
                  <a:pt x="4660" y="3699"/>
                  <a:pt x="4726" y="3699"/>
                </a:cubicBezTo>
                <a:cubicBezTo>
                  <a:pt x="4782" y="3698"/>
                  <a:pt x="4838" y="3703"/>
                  <a:pt x="4893" y="3704"/>
                </a:cubicBezTo>
                <a:cubicBezTo>
                  <a:pt x="4928" y="3705"/>
                  <a:pt x="4962" y="3705"/>
                  <a:pt x="5002" y="3705"/>
                </a:cubicBezTo>
                <a:close/>
                <a:moveTo>
                  <a:pt x="268" y="2218"/>
                </a:moveTo>
                <a:cubicBezTo>
                  <a:pt x="270" y="2222"/>
                  <a:pt x="271" y="2226"/>
                  <a:pt x="272" y="2230"/>
                </a:cubicBezTo>
                <a:cubicBezTo>
                  <a:pt x="285" y="2230"/>
                  <a:pt x="298" y="2231"/>
                  <a:pt x="311" y="2229"/>
                </a:cubicBezTo>
                <a:cubicBezTo>
                  <a:pt x="349" y="2226"/>
                  <a:pt x="387" y="2219"/>
                  <a:pt x="426" y="2217"/>
                </a:cubicBezTo>
                <a:cubicBezTo>
                  <a:pt x="475" y="2213"/>
                  <a:pt x="524" y="2214"/>
                  <a:pt x="573" y="2210"/>
                </a:cubicBezTo>
                <a:cubicBezTo>
                  <a:pt x="649" y="2205"/>
                  <a:pt x="724" y="2199"/>
                  <a:pt x="799" y="2188"/>
                </a:cubicBezTo>
                <a:cubicBezTo>
                  <a:pt x="873" y="2178"/>
                  <a:pt x="948" y="2185"/>
                  <a:pt x="1020" y="2162"/>
                </a:cubicBezTo>
                <a:cubicBezTo>
                  <a:pt x="1026" y="2160"/>
                  <a:pt x="1033" y="2161"/>
                  <a:pt x="1040" y="2160"/>
                </a:cubicBezTo>
                <a:cubicBezTo>
                  <a:pt x="1077" y="2156"/>
                  <a:pt x="1114" y="2153"/>
                  <a:pt x="1151" y="2148"/>
                </a:cubicBezTo>
                <a:cubicBezTo>
                  <a:pt x="1208" y="2141"/>
                  <a:pt x="1264" y="2134"/>
                  <a:pt x="1321" y="2128"/>
                </a:cubicBezTo>
                <a:cubicBezTo>
                  <a:pt x="1334" y="2126"/>
                  <a:pt x="1349" y="2126"/>
                  <a:pt x="1360" y="2131"/>
                </a:cubicBezTo>
                <a:cubicBezTo>
                  <a:pt x="1394" y="2145"/>
                  <a:pt x="1430" y="2144"/>
                  <a:pt x="1466" y="2145"/>
                </a:cubicBezTo>
                <a:cubicBezTo>
                  <a:pt x="1536" y="2147"/>
                  <a:pt x="1606" y="2150"/>
                  <a:pt x="1677" y="2152"/>
                </a:cubicBezTo>
                <a:cubicBezTo>
                  <a:pt x="1717" y="2153"/>
                  <a:pt x="1757" y="2152"/>
                  <a:pt x="1796" y="2152"/>
                </a:cubicBezTo>
                <a:cubicBezTo>
                  <a:pt x="1828" y="2153"/>
                  <a:pt x="1834" y="2148"/>
                  <a:pt x="1836" y="2117"/>
                </a:cubicBezTo>
                <a:cubicBezTo>
                  <a:pt x="1841" y="2043"/>
                  <a:pt x="1850" y="1968"/>
                  <a:pt x="1849" y="1894"/>
                </a:cubicBezTo>
                <a:cubicBezTo>
                  <a:pt x="1848" y="1846"/>
                  <a:pt x="1854" y="1799"/>
                  <a:pt x="1855" y="1752"/>
                </a:cubicBezTo>
                <a:cubicBezTo>
                  <a:pt x="1855" y="1722"/>
                  <a:pt x="1856" y="1691"/>
                  <a:pt x="1856" y="1661"/>
                </a:cubicBezTo>
                <a:cubicBezTo>
                  <a:pt x="1856" y="1636"/>
                  <a:pt x="1852" y="1610"/>
                  <a:pt x="1853" y="1586"/>
                </a:cubicBezTo>
                <a:cubicBezTo>
                  <a:pt x="1860" y="1505"/>
                  <a:pt x="1863" y="1425"/>
                  <a:pt x="1860" y="1344"/>
                </a:cubicBezTo>
                <a:cubicBezTo>
                  <a:pt x="1856" y="1256"/>
                  <a:pt x="1860" y="1169"/>
                  <a:pt x="1860" y="1081"/>
                </a:cubicBezTo>
                <a:cubicBezTo>
                  <a:pt x="1860" y="1052"/>
                  <a:pt x="1864" y="1021"/>
                  <a:pt x="1857" y="993"/>
                </a:cubicBezTo>
                <a:cubicBezTo>
                  <a:pt x="1838" y="913"/>
                  <a:pt x="1848" y="832"/>
                  <a:pt x="1847" y="751"/>
                </a:cubicBezTo>
                <a:cubicBezTo>
                  <a:pt x="1846" y="713"/>
                  <a:pt x="1852" y="675"/>
                  <a:pt x="1853" y="636"/>
                </a:cubicBezTo>
                <a:cubicBezTo>
                  <a:pt x="1854" y="578"/>
                  <a:pt x="1852" y="576"/>
                  <a:pt x="1792" y="575"/>
                </a:cubicBezTo>
                <a:cubicBezTo>
                  <a:pt x="1760" y="574"/>
                  <a:pt x="1728" y="574"/>
                  <a:pt x="1696" y="574"/>
                </a:cubicBezTo>
                <a:cubicBezTo>
                  <a:pt x="1599" y="572"/>
                  <a:pt x="1502" y="569"/>
                  <a:pt x="1405" y="568"/>
                </a:cubicBezTo>
                <a:cubicBezTo>
                  <a:pt x="1376" y="568"/>
                  <a:pt x="1367" y="578"/>
                  <a:pt x="1366" y="607"/>
                </a:cubicBezTo>
                <a:cubicBezTo>
                  <a:pt x="1364" y="642"/>
                  <a:pt x="1365" y="678"/>
                  <a:pt x="1366" y="714"/>
                </a:cubicBezTo>
                <a:cubicBezTo>
                  <a:pt x="1370" y="805"/>
                  <a:pt x="1375" y="897"/>
                  <a:pt x="1379" y="988"/>
                </a:cubicBezTo>
                <a:cubicBezTo>
                  <a:pt x="1379" y="990"/>
                  <a:pt x="1379" y="993"/>
                  <a:pt x="1379" y="996"/>
                </a:cubicBezTo>
                <a:cubicBezTo>
                  <a:pt x="1363" y="1104"/>
                  <a:pt x="1376" y="1213"/>
                  <a:pt x="1369" y="1321"/>
                </a:cubicBezTo>
                <a:cubicBezTo>
                  <a:pt x="1366" y="1359"/>
                  <a:pt x="1371" y="1398"/>
                  <a:pt x="1370" y="1436"/>
                </a:cubicBezTo>
                <a:cubicBezTo>
                  <a:pt x="1367" y="1525"/>
                  <a:pt x="1363" y="1614"/>
                  <a:pt x="1359" y="1703"/>
                </a:cubicBezTo>
                <a:cubicBezTo>
                  <a:pt x="1358" y="1726"/>
                  <a:pt x="1355" y="1748"/>
                  <a:pt x="1351" y="1770"/>
                </a:cubicBezTo>
                <a:cubicBezTo>
                  <a:pt x="1349" y="1786"/>
                  <a:pt x="1339" y="1791"/>
                  <a:pt x="1324" y="1794"/>
                </a:cubicBezTo>
                <a:cubicBezTo>
                  <a:pt x="1303" y="1797"/>
                  <a:pt x="1283" y="1803"/>
                  <a:pt x="1263" y="1810"/>
                </a:cubicBezTo>
                <a:cubicBezTo>
                  <a:pt x="1246" y="1815"/>
                  <a:pt x="1229" y="1824"/>
                  <a:pt x="1212" y="1831"/>
                </a:cubicBezTo>
                <a:cubicBezTo>
                  <a:pt x="1171" y="1847"/>
                  <a:pt x="1131" y="1864"/>
                  <a:pt x="1090" y="1880"/>
                </a:cubicBezTo>
                <a:cubicBezTo>
                  <a:pt x="1066" y="1890"/>
                  <a:pt x="1042" y="1904"/>
                  <a:pt x="1017" y="1911"/>
                </a:cubicBezTo>
                <a:cubicBezTo>
                  <a:pt x="934" y="1931"/>
                  <a:pt x="861" y="1971"/>
                  <a:pt x="784" y="2003"/>
                </a:cubicBezTo>
                <a:cubicBezTo>
                  <a:pt x="724" y="2029"/>
                  <a:pt x="664" y="2055"/>
                  <a:pt x="604" y="2079"/>
                </a:cubicBezTo>
                <a:cubicBezTo>
                  <a:pt x="546" y="2102"/>
                  <a:pt x="488" y="2124"/>
                  <a:pt x="430" y="2146"/>
                </a:cubicBezTo>
                <a:cubicBezTo>
                  <a:pt x="427" y="2147"/>
                  <a:pt x="425" y="2149"/>
                  <a:pt x="422" y="2150"/>
                </a:cubicBezTo>
                <a:cubicBezTo>
                  <a:pt x="384" y="2167"/>
                  <a:pt x="345" y="2184"/>
                  <a:pt x="306" y="2201"/>
                </a:cubicBezTo>
                <a:cubicBezTo>
                  <a:pt x="293" y="2206"/>
                  <a:pt x="281" y="2212"/>
                  <a:pt x="268" y="2218"/>
                </a:cubicBezTo>
                <a:close/>
                <a:moveTo>
                  <a:pt x="6539" y="594"/>
                </a:moveTo>
                <a:cubicBezTo>
                  <a:pt x="6542" y="582"/>
                  <a:pt x="6543" y="578"/>
                  <a:pt x="6543" y="575"/>
                </a:cubicBezTo>
                <a:cubicBezTo>
                  <a:pt x="6543" y="514"/>
                  <a:pt x="6543" y="453"/>
                  <a:pt x="6543" y="392"/>
                </a:cubicBezTo>
                <a:cubicBezTo>
                  <a:pt x="6543" y="368"/>
                  <a:pt x="6540" y="344"/>
                  <a:pt x="6541" y="321"/>
                </a:cubicBezTo>
                <a:cubicBezTo>
                  <a:pt x="6542" y="265"/>
                  <a:pt x="6545" y="209"/>
                  <a:pt x="6547" y="154"/>
                </a:cubicBezTo>
                <a:cubicBezTo>
                  <a:pt x="6547" y="115"/>
                  <a:pt x="6540" y="107"/>
                  <a:pt x="6501" y="104"/>
                </a:cubicBezTo>
                <a:cubicBezTo>
                  <a:pt x="6469" y="102"/>
                  <a:pt x="6437" y="102"/>
                  <a:pt x="6405" y="102"/>
                </a:cubicBezTo>
                <a:cubicBezTo>
                  <a:pt x="6339" y="102"/>
                  <a:pt x="6272" y="102"/>
                  <a:pt x="6206" y="101"/>
                </a:cubicBezTo>
                <a:cubicBezTo>
                  <a:pt x="6172" y="101"/>
                  <a:pt x="6138" y="99"/>
                  <a:pt x="6103" y="99"/>
                </a:cubicBezTo>
                <a:cubicBezTo>
                  <a:pt x="6020" y="98"/>
                  <a:pt x="5938" y="77"/>
                  <a:pt x="5855" y="86"/>
                </a:cubicBezTo>
                <a:cubicBezTo>
                  <a:pt x="5848" y="87"/>
                  <a:pt x="5842" y="86"/>
                  <a:pt x="5835" y="85"/>
                </a:cubicBezTo>
                <a:cubicBezTo>
                  <a:pt x="5814" y="83"/>
                  <a:pt x="5793" y="79"/>
                  <a:pt x="5772" y="79"/>
                </a:cubicBezTo>
                <a:cubicBezTo>
                  <a:pt x="5710" y="80"/>
                  <a:pt x="5648" y="85"/>
                  <a:pt x="5586" y="85"/>
                </a:cubicBezTo>
                <a:cubicBezTo>
                  <a:pt x="5553" y="85"/>
                  <a:pt x="5520" y="79"/>
                  <a:pt x="5487" y="79"/>
                </a:cubicBezTo>
                <a:cubicBezTo>
                  <a:pt x="5439" y="79"/>
                  <a:pt x="5391" y="82"/>
                  <a:pt x="5344" y="85"/>
                </a:cubicBezTo>
                <a:cubicBezTo>
                  <a:pt x="5315" y="87"/>
                  <a:pt x="5286" y="92"/>
                  <a:pt x="5256" y="92"/>
                </a:cubicBezTo>
                <a:cubicBezTo>
                  <a:pt x="5202" y="92"/>
                  <a:pt x="5148" y="90"/>
                  <a:pt x="5094" y="88"/>
                </a:cubicBezTo>
                <a:cubicBezTo>
                  <a:pt x="5064" y="88"/>
                  <a:pt x="5052" y="97"/>
                  <a:pt x="5051" y="127"/>
                </a:cubicBezTo>
                <a:cubicBezTo>
                  <a:pt x="5050" y="193"/>
                  <a:pt x="5048" y="259"/>
                  <a:pt x="5048" y="325"/>
                </a:cubicBezTo>
                <a:cubicBezTo>
                  <a:pt x="5049" y="390"/>
                  <a:pt x="5052" y="455"/>
                  <a:pt x="5054" y="521"/>
                </a:cubicBezTo>
                <a:cubicBezTo>
                  <a:pt x="5054" y="532"/>
                  <a:pt x="5055" y="544"/>
                  <a:pt x="5056" y="556"/>
                </a:cubicBezTo>
                <a:cubicBezTo>
                  <a:pt x="5063" y="558"/>
                  <a:pt x="5068" y="560"/>
                  <a:pt x="5073" y="561"/>
                </a:cubicBezTo>
                <a:cubicBezTo>
                  <a:pt x="5137" y="566"/>
                  <a:pt x="5200" y="573"/>
                  <a:pt x="5264" y="577"/>
                </a:cubicBezTo>
                <a:cubicBezTo>
                  <a:pt x="5297" y="579"/>
                  <a:pt x="5330" y="576"/>
                  <a:pt x="5364" y="578"/>
                </a:cubicBezTo>
                <a:cubicBezTo>
                  <a:pt x="5438" y="581"/>
                  <a:pt x="5512" y="588"/>
                  <a:pt x="5586" y="591"/>
                </a:cubicBezTo>
                <a:cubicBezTo>
                  <a:pt x="5649" y="594"/>
                  <a:pt x="5712" y="593"/>
                  <a:pt x="5774" y="594"/>
                </a:cubicBezTo>
                <a:cubicBezTo>
                  <a:pt x="5976" y="595"/>
                  <a:pt x="6178" y="596"/>
                  <a:pt x="6380" y="597"/>
                </a:cubicBezTo>
                <a:cubicBezTo>
                  <a:pt x="6406" y="597"/>
                  <a:pt x="6433" y="599"/>
                  <a:pt x="6460" y="598"/>
                </a:cubicBezTo>
                <a:cubicBezTo>
                  <a:pt x="6486" y="597"/>
                  <a:pt x="6512" y="595"/>
                  <a:pt x="6539" y="594"/>
                </a:cubicBezTo>
                <a:close/>
                <a:moveTo>
                  <a:pt x="3457" y="104"/>
                </a:moveTo>
                <a:cubicBezTo>
                  <a:pt x="3391" y="101"/>
                  <a:pt x="3329" y="96"/>
                  <a:pt x="3267" y="96"/>
                </a:cubicBezTo>
                <a:cubicBezTo>
                  <a:pt x="3207" y="96"/>
                  <a:pt x="3146" y="101"/>
                  <a:pt x="3085" y="101"/>
                </a:cubicBezTo>
                <a:cubicBezTo>
                  <a:pt x="3040" y="102"/>
                  <a:pt x="2995" y="98"/>
                  <a:pt x="2949" y="96"/>
                </a:cubicBezTo>
                <a:cubicBezTo>
                  <a:pt x="2917" y="95"/>
                  <a:pt x="2885" y="96"/>
                  <a:pt x="2853" y="94"/>
                </a:cubicBezTo>
                <a:cubicBezTo>
                  <a:pt x="2791" y="90"/>
                  <a:pt x="2729" y="83"/>
                  <a:pt x="2667" y="81"/>
                </a:cubicBezTo>
                <a:cubicBezTo>
                  <a:pt x="2620" y="79"/>
                  <a:pt x="2572" y="75"/>
                  <a:pt x="2525" y="77"/>
                </a:cubicBezTo>
                <a:cubicBezTo>
                  <a:pt x="2478" y="80"/>
                  <a:pt x="2432" y="72"/>
                  <a:pt x="2383" y="69"/>
                </a:cubicBezTo>
                <a:cubicBezTo>
                  <a:pt x="2381" y="54"/>
                  <a:pt x="2379" y="39"/>
                  <a:pt x="2378" y="25"/>
                </a:cubicBezTo>
                <a:cubicBezTo>
                  <a:pt x="2375" y="24"/>
                  <a:pt x="2373" y="23"/>
                  <a:pt x="2370" y="22"/>
                </a:cubicBezTo>
                <a:cubicBezTo>
                  <a:pt x="2363" y="35"/>
                  <a:pt x="2356" y="48"/>
                  <a:pt x="2349" y="61"/>
                </a:cubicBezTo>
                <a:cubicBezTo>
                  <a:pt x="2346" y="61"/>
                  <a:pt x="2344" y="63"/>
                  <a:pt x="2341" y="63"/>
                </a:cubicBezTo>
                <a:cubicBezTo>
                  <a:pt x="2243" y="66"/>
                  <a:pt x="2145" y="68"/>
                  <a:pt x="2047" y="71"/>
                </a:cubicBezTo>
                <a:cubicBezTo>
                  <a:pt x="2008" y="71"/>
                  <a:pt x="1968" y="71"/>
                  <a:pt x="1928" y="71"/>
                </a:cubicBezTo>
                <a:cubicBezTo>
                  <a:pt x="1908" y="71"/>
                  <a:pt x="1899" y="81"/>
                  <a:pt x="1898" y="100"/>
                </a:cubicBezTo>
                <a:cubicBezTo>
                  <a:pt x="1895" y="145"/>
                  <a:pt x="1892" y="190"/>
                  <a:pt x="1892" y="235"/>
                </a:cubicBezTo>
                <a:cubicBezTo>
                  <a:pt x="1891" y="270"/>
                  <a:pt x="1898" y="304"/>
                  <a:pt x="1898" y="338"/>
                </a:cubicBezTo>
                <a:cubicBezTo>
                  <a:pt x="1899" y="402"/>
                  <a:pt x="1899" y="465"/>
                  <a:pt x="1899" y="530"/>
                </a:cubicBezTo>
                <a:cubicBezTo>
                  <a:pt x="1936" y="534"/>
                  <a:pt x="1971" y="542"/>
                  <a:pt x="2006" y="542"/>
                </a:cubicBezTo>
                <a:cubicBezTo>
                  <a:pt x="2155" y="543"/>
                  <a:pt x="2304" y="542"/>
                  <a:pt x="2453" y="542"/>
                </a:cubicBezTo>
                <a:cubicBezTo>
                  <a:pt x="2507" y="542"/>
                  <a:pt x="2562" y="543"/>
                  <a:pt x="2616" y="544"/>
                </a:cubicBezTo>
                <a:cubicBezTo>
                  <a:pt x="2645" y="544"/>
                  <a:pt x="2674" y="547"/>
                  <a:pt x="2704" y="547"/>
                </a:cubicBezTo>
                <a:cubicBezTo>
                  <a:pt x="2729" y="548"/>
                  <a:pt x="2754" y="545"/>
                  <a:pt x="2779" y="546"/>
                </a:cubicBezTo>
                <a:cubicBezTo>
                  <a:pt x="2885" y="550"/>
                  <a:pt x="2991" y="556"/>
                  <a:pt x="3098" y="558"/>
                </a:cubicBezTo>
                <a:cubicBezTo>
                  <a:pt x="3196" y="560"/>
                  <a:pt x="3294" y="559"/>
                  <a:pt x="3392" y="559"/>
                </a:cubicBezTo>
                <a:cubicBezTo>
                  <a:pt x="3448" y="559"/>
                  <a:pt x="3448" y="560"/>
                  <a:pt x="3452" y="506"/>
                </a:cubicBezTo>
                <a:cubicBezTo>
                  <a:pt x="3452" y="501"/>
                  <a:pt x="3454" y="496"/>
                  <a:pt x="3454" y="491"/>
                </a:cubicBezTo>
                <a:cubicBezTo>
                  <a:pt x="3454" y="423"/>
                  <a:pt x="3454" y="355"/>
                  <a:pt x="3453" y="287"/>
                </a:cubicBezTo>
                <a:cubicBezTo>
                  <a:pt x="3453" y="263"/>
                  <a:pt x="3450" y="239"/>
                  <a:pt x="3451" y="216"/>
                </a:cubicBezTo>
                <a:cubicBezTo>
                  <a:pt x="3452" y="180"/>
                  <a:pt x="3455" y="145"/>
                  <a:pt x="3457" y="104"/>
                </a:cubicBezTo>
                <a:close/>
                <a:moveTo>
                  <a:pt x="3687" y="102"/>
                </a:moveTo>
                <a:cubicBezTo>
                  <a:pt x="3687" y="101"/>
                  <a:pt x="3687" y="100"/>
                  <a:pt x="3687" y="99"/>
                </a:cubicBezTo>
                <a:cubicBezTo>
                  <a:pt x="3646" y="99"/>
                  <a:pt x="3604" y="98"/>
                  <a:pt x="3563" y="100"/>
                </a:cubicBezTo>
                <a:cubicBezTo>
                  <a:pt x="3514" y="102"/>
                  <a:pt x="3509" y="109"/>
                  <a:pt x="3510" y="158"/>
                </a:cubicBezTo>
                <a:cubicBezTo>
                  <a:pt x="3510" y="171"/>
                  <a:pt x="3511" y="185"/>
                  <a:pt x="3508" y="197"/>
                </a:cubicBezTo>
                <a:cubicBezTo>
                  <a:pt x="3495" y="254"/>
                  <a:pt x="3505" y="311"/>
                  <a:pt x="3503" y="368"/>
                </a:cubicBezTo>
                <a:cubicBezTo>
                  <a:pt x="3502" y="415"/>
                  <a:pt x="3511" y="463"/>
                  <a:pt x="3508" y="511"/>
                </a:cubicBezTo>
                <a:cubicBezTo>
                  <a:pt x="3504" y="567"/>
                  <a:pt x="3514" y="567"/>
                  <a:pt x="3561" y="567"/>
                </a:cubicBezTo>
                <a:cubicBezTo>
                  <a:pt x="3567" y="567"/>
                  <a:pt x="3572" y="567"/>
                  <a:pt x="3577" y="567"/>
                </a:cubicBezTo>
                <a:cubicBezTo>
                  <a:pt x="3649" y="565"/>
                  <a:pt x="3721" y="560"/>
                  <a:pt x="3792" y="560"/>
                </a:cubicBezTo>
                <a:cubicBezTo>
                  <a:pt x="3863" y="560"/>
                  <a:pt x="3933" y="555"/>
                  <a:pt x="4003" y="568"/>
                </a:cubicBezTo>
                <a:cubicBezTo>
                  <a:pt x="4021" y="572"/>
                  <a:pt x="4040" y="575"/>
                  <a:pt x="4058" y="575"/>
                </a:cubicBezTo>
                <a:cubicBezTo>
                  <a:pt x="4149" y="574"/>
                  <a:pt x="4239" y="571"/>
                  <a:pt x="4329" y="571"/>
                </a:cubicBezTo>
                <a:cubicBezTo>
                  <a:pt x="4400" y="571"/>
                  <a:pt x="4470" y="572"/>
                  <a:pt x="4540" y="573"/>
                </a:cubicBezTo>
                <a:cubicBezTo>
                  <a:pt x="4586" y="573"/>
                  <a:pt x="4633" y="576"/>
                  <a:pt x="4679" y="574"/>
                </a:cubicBezTo>
                <a:cubicBezTo>
                  <a:pt x="4751" y="571"/>
                  <a:pt x="4822" y="564"/>
                  <a:pt x="4894" y="560"/>
                </a:cubicBezTo>
                <a:cubicBezTo>
                  <a:pt x="4917" y="559"/>
                  <a:pt x="4939" y="561"/>
                  <a:pt x="4962" y="560"/>
                </a:cubicBezTo>
                <a:cubicBezTo>
                  <a:pt x="4991" y="559"/>
                  <a:pt x="4994" y="556"/>
                  <a:pt x="4995" y="528"/>
                </a:cubicBezTo>
                <a:cubicBezTo>
                  <a:pt x="4996" y="481"/>
                  <a:pt x="4995" y="433"/>
                  <a:pt x="4996" y="386"/>
                </a:cubicBezTo>
                <a:cubicBezTo>
                  <a:pt x="4997" y="365"/>
                  <a:pt x="5001" y="344"/>
                  <a:pt x="5000" y="323"/>
                </a:cubicBezTo>
                <a:cubicBezTo>
                  <a:pt x="5000" y="284"/>
                  <a:pt x="4993" y="246"/>
                  <a:pt x="4997" y="208"/>
                </a:cubicBezTo>
                <a:cubicBezTo>
                  <a:pt x="5000" y="176"/>
                  <a:pt x="5000" y="145"/>
                  <a:pt x="4996" y="113"/>
                </a:cubicBezTo>
                <a:cubicBezTo>
                  <a:pt x="4991" y="86"/>
                  <a:pt x="4984" y="75"/>
                  <a:pt x="4958" y="79"/>
                </a:cubicBezTo>
                <a:cubicBezTo>
                  <a:pt x="4919" y="86"/>
                  <a:pt x="4881" y="96"/>
                  <a:pt x="4842" y="86"/>
                </a:cubicBezTo>
                <a:cubicBezTo>
                  <a:pt x="4838" y="85"/>
                  <a:pt x="4834" y="88"/>
                  <a:pt x="4830" y="89"/>
                </a:cubicBezTo>
                <a:cubicBezTo>
                  <a:pt x="4784" y="101"/>
                  <a:pt x="4736" y="94"/>
                  <a:pt x="4689" y="95"/>
                </a:cubicBezTo>
                <a:cubicBezTo>
                  <a:pt x="4647" y="96"/>
                  <a:pt x="4604" y="96"/>
                  <a:pt x="4562" y="97"/>
                </a:cubicBezTo>
                <a:cubicBezTo>
                  <a:pt x="4553" y="97"/>
                  <a:pt x="4543" y="99"/>
                  <a:pt x="4534" y="99"/>
                </a:cubicBezTo>
                <a:cubicBezTo>
                  <a:pt x="4425" y="93"/>
                  <a:pt x="4317" y="87"/>
                  <a:pt x="4208" y="82"/>
                </a:cubicBezTo>
                <a:cubicBezTo>
                  <a:pt x="4185" y="80"/>
                  <a:pt x="4163" y="77"/>
                  <a:pt x="4140" y="78"/>
                </a:cubicBezTo>
                <a:cubicBezTo>
                  <a:pt x="4073" y="81"/>
                  <a:pt x="4005" y="86"/>
                  <a:pt x="3937" y="89"/>
                </a:cubicBezTo>
                <a:cubicBezTo>
                  <a:pt x="3912" y="90"/>
                  <a:pt x="3887" y="88"/>
                  <a:pt x="3862" y="89"/>
                </a:cubicBezTo>
                <a:cubicBezTo>
                  <a:pt x="3803" y="93"/>
                  <a:pt x="3745" y="98"/>
                  <a:pt x="3687" y="102"/>
                </a:cubicBezTo>
                <a:close/>
                <a:moveTo>
                  <a:pt x="6606" y="648"/>
                </a:moveTo>
                <a:cubicBezTo>
                  <a:pt x="6604" y="658"/>
                  <a:pt x="6600" y="665"/>
                  <a:pt x="6600" y="673"/>
                </a:cubicBezTo>
                <a:cubicBezTo>
                  <a:pt x="6597" y="725"/>
                  <a:pt x="6591" y="776"/>
                  <a:pt x="6591" y="828"/>
                </a:cubicBezTo>
                <a:cubicBezTo>
                  <a:pt x="6591" y="904"/>
                  <a:pt x="6595" y="980"/>
                  <a:pt x="6597" y="1055"/>
                </a:cubicBezTo>
                <a:cubicBezTo>
                  <a:pt x="6599" y="1119"/>
                  <a:pt x="6601" y="1182"/>
                  <a:pt x="6602" y="1246"/>
                </a:cubicBezTo>
                <a:cubicBezTo>
                  <a:pt x="6603" y="1326"/>
                  <a:pt x="6601" y="1407"/>
                  <a:pt x="6601" y="1488"/>
                </a:cubicBezTo>
                <a:cubicBezTo>
                  <a:pt x="6602" y="1605"/>
                  <a:pt x="6604" y="1722"/>
                  <a:pt x="6604" y="1839"/>
                </a:cubicBezTo>
                <a:cubicBezTo>
                  <a:pt x="6604" y="1929"/>
                  <a:pt x="6602" y="2019"/>
                  <a:pt x="6601" y="2110"/>
                </a:cubicBezTo>
                <a:cubicBezTo>
                  <a:pt x="6601" y="2133"/>
                  <a:pt x="6604" y="2157"/>
                  <a:pt x="6605" y="2181"/>
                </a:cubicBezTo>
                <a:cubicBezTo>
                  <a:pt x="6661" y="2201"/>
                  <a:pt x="6716" y="2188"/>
                  <a:pt x="6770" y="2189"/>
                </a:cubicBezTo>
                <a:cubicBezTo>
                  <a:pt x="6838" y="2191"/>
                  <a:pt x="6905" y="2189"/>
                  <a:pt x="6973" y="2192"/>
                </a:cubicBezTo>
                <a:cubicBezTo>
                  <a:pt x="7018" y="2194"/>
                  <a:pt x="7025" y="2191"/>
                  <a:pt x="7028" y="2148"/>
                </a:cubicBezTo>
                <a:cubicBezTo>
                  <a:pt x="7028" y="2140"/>
                  <a:pt x="7028" y="2132"/>
                  <a:pt x="7028" y="2124"/>
                </a:cubicBezTo>
                <a:cubicBezTo>
                  <a:pt x="7031" y="2059"/>
                  <a:pt x="7009" y="1994"/>
                  <a:pt x="7025" y="1929"/>
                </a:cubicBezTo>
                <a:cubicBezTo>
                  <a:pt x="7027" y="1922"/>
                  <a:pt x="7024" y="1914"/>
                  <a:pt x="7023" y="1906"/>
                </a:cubicBezTo>
                <a:cubicBezTo>
                  <a:pt x="7021" y="1891"/>
                  <a:pt x="7019" y="1877"/>
                  <a:pt x="7019" y="1862"/>
                </a:cubicBezTo>
                <a:cubicBezTo>
                  <a:pt x="7019" y="1790"/>
                  <a:pt x="7019" y="1718"/>
                  <a:pt x="7020" y="1646"/>
                </a:cubicBezTo>
                <a:cubicBezTo>
                  <a:pt x="7021" y="1563"/>
                  <a:pt x="7028" y="1479"/>
                  <a:pt x="7024" y="1395"/>
                </a:cubicBezTo>
                <a:cubicBezTo>
                  <a:pt x="7020" y="1303"/>
                  <a:pt x="7023" y="1212"/>
                  <a:pt x="7030" y="1121"/>
                </a:cubicBezTo>
                <a:cubicBezTo>
                  <a:pt x="7033" y="1078"/>
                  <a:pt x="7038" y="1036"/>
                  <a:pt x="7036" y="993"/>
                </a:cubicBezTo>
                <a:cubicBezTo>
                  <a:pt x="7034" y="933"/>
                  <a:pt x="7026" y="872"/>
                  <a:pt x="7023" y="811"/>
                </a:cubicBezTo>
                <a:cubicBezTo>
                  <a:pt x="7020" y="765"/>
                  <a:pt x="7026" y="718"/>
                  <a:pt x="7008" y="667"/>
                </a:cubicBezTo>
                <a:cubicBezTo>
                  <a:pt x="6944" y="663"/>
                  <a:pt x="6879" y="658"/>
                  <a:pt x="6813" y="655"/>
                </a:cubicBezTo>
                <a:cubicBezTo>
                  <a:pt x="6746" y="652"/>
                  <a:pt x="6678" y="651"/>
                  <a:pt x="6606" y="648"/>
                </a:cubicBezTo>
                <a:close/>
                <a:moveTo>
                  <a:pt x="1832" y="2211"/>
                </a:moveTo>
                <a:cubicBezTo>
                  <a:pt x="1763" y="2209"/>
                  <a:pt x="1701" y="2192"/>
                  <a:pt x="1636" y="2207"/>
                </a:cubicBezTo>
                <a:cubicBezTo>
                  <a:pt x="1619" y="2211"/>
                  <a:pt x="1598" y="2209"/>
                  <a:pt x="1581" y="2204"/>
                </a:cubicBezTo>
                <a:cubicBezTo>
                  <a:pt x="1535" y="2190"/>
                  <a:pt x="1489" y="2198"/>
                  <a:pt x="1442" y="2200"/>
                </a:cubicBezTo>
                <a:cubicBezTo>
                  <a:pt x="1418" y="2201"/>
                  <a:pt x="1411" y="2211"/>
                  <a:pt x="1413" y="2237"/>
                </a:cubicBezTo>
                <a:cubicBezTo>
                  <a:pt x="1414" y="2262"/>
                  <a:pt x="1419" y="2287"/>
                  <a:pt x="1419" y="2312"/>
                </a:cubicBezTo>
                <a:cubicBezTo>
                  <a:pt x="1421" y="2415"/>
                  <a:pt x="1421" y="2519"/>
                  <a:pt x="1421" y="2622"/>
                </a:cubicBezTo>
                <a:cubicBezTo>
                  <a:pt x="1421" y="2672"/>
                  <a:pt x="1415" y="2722"/>
                  <a:pt x="1419" y="2773"/>
                </a:cubicBezTo>
                <a:cubicBezTo>
                  <a:pt x="1424" y="2853"/>
                  <a:pt x="1417" y="2934"/>
                  <a:pt x="1418" y="3015"/>
                </a:cubicBezTo>
                <a:cubicBezTo>
                  <a:pt x="1419" y="3076"/>
                  <a:pt x="1407" y="3136"/>
                  <a:pt x="1401" y="3197"/>
                </a:cubicBezTo>
                <a:cubicBezTo>
                  <a:pt x="1400" y="3208"/>
                  <a:pt x="1399" y="3218"/>
                  <a:pt x="1399" y="3229"/>
                </a:cubicBezTo>
                <a:cubicBezTo>
                  <a:pt x="1400" y="3270"/>
                  <a:pt x="1401" y="3311"/>
                  <a:pt x="1401" y="3352"/>
                </a:cubicBezTo>
                <a:cubicBezTo>
                  <a:pt x="1403" y="3461"/>
                  <a:pt x="1404" y="3570"/>
                  <a:pt x="1406" y="3678"/>
                </a:cubicBezTo>
                <a:cubicBezTo>
                  <a:pt x="1406" y="3683"/>
                  <a:pt x="1410" y="3688"/>
                  <a:pt x="1413" y="3694"/>
                </a:cubicBezTo>
                <a:cubicBezTo>
                  <a:pt x="1473" y="3689"/>
                  <a:pt x="1532" y="3684"/>
                  <a:pt x="1592" y="3680"/>
                </a:cubicBezTo>
                <a:cubicBezTo>
                  <a:pt x="1621" y="3678"/>
                  <a:pt x="1650" y="3678"/>
                  <a:pt x="1679" y="3680"/>
                </a:cubicBezTo>
                <a:cubicBezTo>
                  <a:pt x="1707" y="3682"/>
                  <a:pt x="1734" y="3690"/>
                  <a:pt x="1761" y="3689"/>
                </a:cubicBezTo>
                <a:cubicBezTo>
                  <a:pt x="1822" y="3688"/>
                  <a:pt x="1821" y="3688"/>
                  <a:pt x="1827" y="3621"/>
                </a:cubicBezTo>
                <a:cubicBezTo>
                  <a:pt x="1827" y="3620"/>
                  <a:pt x="1827" y="3618"/>
                  <a:pt x="1827" y="3617"/>
                </a:cubicBezTo>
                <a:cubicBezTo>
                  <a:pt x="1826" y="3560"/>
                  <a:pt x="1826" y="3503"/>
                  <a:pt x="1826" y="3447"/>
                </a:cubicBezTo>
                <a:cubicBezTo>
                  <a:pt x="1826" y="3404"/>
                  <a:pt x="1830" y="3361"/>
                  <a:pt x="1825" y="3319"/>
                </a:cubicBezTo>
                <a:cubicBezTo>
                  <a:pt x="1813" y="3226"/>
                  <a:pt x="1821" y="3133"/>
                  <a:pt x="1828" y="3040"/>
                </a:cubicBezTo>
                <a:cubicBezTo>
                  <a:pt x="1838" y="2932"/>
                  <a:pt x="1832" y="2824"/>
                  <a:pt x="1833" y="2715"/>
                </a:cubicBezTo>
                <a:cubicBezTo>
                  <a:pt x="1833" y="2677"/>
                  <a:pt x="1828" y="2638"/>
                  <a:pt x="1828" y="2600"/>
                </a:cubicBezTo>
                <a:cubicBezTo>
                  <a:pt x="1829" y="2552"/>
                  <a:pt x="1833" y="2505"/>
                  <a:pt x="1834" y="2457"/>
                </a:cubicBezTo>
                <a:cubicBezTo>
                  <a:pt x="1835" y="2395"/>
                  <a:pt x="1835" y="2332"/>
                  <a:pt x="1835" y="2270"/>
                </a:cubicBezTo>
                <a:cubicBezTo>
                  <a:pt x="1835" y="2252"/>
                  <a:pt x="1833" y="2233"/>
                  <a:pt x="1832" y="2211"/>
                </a:cubicBezTo>
                <a:close/>
                <a:moveTo>
                  <a:pt x="1375" y="518"/>
                </a:moveTo>
                <a:cubicBezTo>
                  <a:pt x="1431" y="518"/>
                  <a:pt x="1479" y="517"/>
                  <a:pt x="1528" y="518"/>
                </a:cubicBezTo>
                <a:cubicBezTo>
                  <a:pt x="1613" y="519"/>
                  <a:pt x="1698" y="520"/>
                  <a:pt x="1783" y="525"/>
                </a:cubicBezTo>
                <a:cubicBezTo>
                  <a:pt x="1843" y="528"/>
                  <a:pt x="1852" y="522"/>
                  <a:pt x="1853" y="459"/>
                </a:cubicBezTo>
                <a:cubicBezTo>
                  <a:pt x="1853" y="454"/>
                  <a:pt x="1853" y="449"/>
                  <a:pt x="1853" y="443"/>
                </a:cubicBezTo>
                <a:cubicBezTo>
                  <a:pt x="1848" y="359"/>
                  <a:pt x="1842" y="275"/>
                  <a:pt x="1838" y="190"/>
                </a:cubicBezTo>
                <a:cubicBezTo>
                  <a:pt x="1837" y="172"/>
                  <a:pt x="1840" y="153"/>
                  <a:pt x="1842" y="135"/>
                </a:cubicBezTo>
                <a:cubicBezTo>
                  <a:pt x="1844" y="117"/>
                  <a:pt x="1850" y="99"/>
                  <a:pt x="1834" y="78"/>
                </a:cubicBezTo>
                <a:cubicBezTo>
                  <a:pt x="1785" y="78"/>
                  <a:pt x="1733" y="77"/>
                  <a:pt x="1682" y="78"/>
                </a:cubicBezTo>
                <a:cubicBezTo>
                  <a:pt x="1593" y="78"/>
                  <a:pt x="1504" y="79"/>
                  <a:pt x="1415" y="80"/>
                </a:cubicBezTo>
                <a:cubicBezTo>
                  <a:pt x="1376" y="80"/>
                  <a:pt x="1367" y="91"/>
                  <a:pt x="1367" y="130"/>
                </a:cubicBezTo>
                <a:cubicBezTo>
                  <a:pt x="1368" y="211"/>
                  <a:pt x="1367" y="292"/>
                  <a:pt x="1368" y="373"/>
                </a:cubicBezTo>
                <a:cubicBezTo>
                  <a:pt x="1369" y="420"/>
                  <a:pt x="1373" y="468"/>
                  <a:pt x="1375" y="518"/>
                </a:cubicBezTo>
                <a:close/>
                <a:moveTo>
                  <a:pt x="6599" y="595"/>
                </a:moveTo>
                <a:cubicBezTo>
                  <a:pt x="6636" y="595"/>
                  <a:pt x="6665" y="594"/>
                  <a:pt x="6694" y="595"/>
                </a:cubicBezTo>
                <a:cubicBezTo>
                  <a:pt x="6734" y="596"/>
                  <a:pt x="6774" y="597"/>
                  <a:pt x="6814" y="599"/>
                </a:cubicBezTo>
                <a:cubicBezTo>
                  <a:pt x="6867" y="601"/>
                  <a:pt x="6920" y="605"/>
                  <a:pt x="6973" y="604"/>
                </a:cubicBezTo>
                <a:cubicBezTo>
                  <a:pt x="7017" y="604"/>
                  <a:pt x="7017" y="601"/>
                  <a:pt x="7017" y="557"/>
                </a:cubicBezTo>
                <a:cubicBezTo>
                  <a:pt x="7017" y="503"/>
                  <a:pt x="7012" y="447"/>
                  <a:pt x="7019" y="394"/>
                </a:cubicBezTo>
                <a:cubicBezTo>
                  <a:pt x="7025" y="356"/>
                  <a:pt x="7020" y="320"/>
                  <a:pt x="7015" y="284"/>
                </a:cubicBezTo>
                <a:cubicBezTo>
                  <a:pt x="7013" y="261"/>
                  <a:pt x="7012" y="239"/>
                  <a:pt x="7010" y="216"/>
                </a:cubicBezTo>
                <a:cubicBezTo>
                  <a:pt x="7009" y="185"/>
                  <a:pt x="7013" y="153"/>
                  <a:pt x="7005" y="123"/>
                </a:cubicBezTo>
                <a:cubicBezTo>
                  <a:pt x="6963" y="118"/>
                  <a:pt x="6923" y="112"/>
                  <a:pt x="6884" y="111"/>
                </a:cubicBezTo>
                <a:cubicBezTo>
                  <a:pt x="6800" y="109"/>
                  <a:pt x="6716" y="110"/>
                  <a:pt x="6632" y="110"/>
                </a:cubicBezTo>
                <a:cubicBezTo>
                  <a:pt x="6604" y="110"/>
                  <a:pt x="6600" y="114"/>
                  <a:pt x="6601" y="143"/>
                </a:cubicBezTo>
                <a:cubicBezTo>
                  <a:pt x="6601" y="176"/>
                  <a:pt x="6609" y="210"/>
                  <a:pt x="6605" y="242"/>
                </a:cubicBezTo>
                <a:cubicBezTo>
                  <a:pt x="6595" y="313"/>
                  <a:pt x="6598" y="383"/>
                  <a:pt x="6598" y="453"/>
                </a:cubicBezTo>
                <a:cubicBezTo>
                  <a:pt x="6597" y="498"/>
                  <a:pt x="6598" y="543"/>
                  <a:pt x="6599" y="595"/>
                </a:cubicBezTo>
                <a:close/>
                <a:moveTo>
                  <a:pt x="1178" y="2173"/>
                </a:moveTo>
                <a:cubicBezTo>
                  <a:pt x="1169" y="2188"/>
                  <a:pt x="1164" y="2193"/>
                  <a:pt x="1165" y="2196"/>
                </a:cubicBezTo>
                <a:cubicBezTo>
                  <a:pt x="1166" y="2199"/>
                  <a:pt x="1172" y="2204"/>
                  <a:pt x="1175" y="2204"/>
                </a:cubicBezTo>
                <a:cubicBezTo>
                  <a:pt x="1179" y="2203"/>
                  <a:pt x="1183" y="2197"/>
                  <a:pt x="1184" y="2193"/>
                </a:cubicBezTo>
                <a:cubicBezTo>
                  <a:pt x="1185" y="2189"/>
                  <a:pt x="1182" y="2184"/>
                  <a:pt x="1178" y="21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3211513" y="3057525"/>
            <a:ext cx="2465388" cy="1714500"/>
          </a:xfrm>
          <a:custGeom>
            <a:avLst/>
            <a:gdLst>
              <a:gd name="T0" fmla="*/ 2509 w 4248"/>
              <a:gd name="T1" fmla="*/ 1537 h 2953"/>
              <a:gd name="T2" fmla="*/ 2361 w 4248"/>
              <a:gd name="T3" fmla="*/ 799 h 2953"/>
              <a:gd name="T4" fmla="*/ 2899 w 4248"/>
              <a:gd name="T5" fmla="*/ 267 h 2953"/>
              <a:gd name="T6" fmla="*/ 3554 w 4248"/>
              <a:gd name="T7" fmla="*/ 458 h 2953"/>
              <a:gd name="T8" fmla="*/ 4082 w 4248"/>
              <a:gd name="T9" fmla="*/ 1315 h 2953"/>
              <a:gd name="T10" fmla="*/ 3719 w 4248"/>
              <a:gd name="T11" fmla="*/ 1755 h 2953"/>
              <a:gd name="T12" fmla="*/ 2725 w 4248"/>
              <a:gd name="T13" fmla="*/ 2038 h 2953"/>
              <a:gd name="T14" fmla="*/ 2264 w 4248"/>
              <a:gd name="T15" fmla="*/ 2718 h 2953"/>
              <a:gd name="T16" fmla="*/ 2094 w 4248"/>
              <a:gd name="T17" fmla="*/ 2168 h 2953"/>
              <a:gd name="T18" fmla="*/ 1430 w 4248"/>
              <a:gd name="T19" fmla="*/ 1603 h 2953"/>
              <a:gd name="T20" fmla="*/ 809 w 4248"/>
              <a:gd name="T21" fmla="*/ 2146 h 2953"/>
              <a:gd name="T22" fmla="*/ 778 w 4248"/>
              <a:gd name="T23" fmla="*/ 2931 h 2953"/>
              <a:gd name="T24" fmla="*/ 554 w 4248"/>
              <a:gd name="T25" fmla="*/ 1692 h 2953"/>
              <a:gd name="T26" fmla="*/ 84 w 4248"/>
              <a:gd name="T27" fmla="*/ 1153 h 2953"/>
              <a:gd name="T28" fmla="*/ 1032 w 4248"/>
              <a:gd name="T29" fmla="*/ 91 h 2953"/>
              <a:gd name="T30" fmla="*/ 2189 w 4248"/>
              <a:gd name="T31" fmla="*/ 679 h 2953"/>
              <a:gd name="T32" fmla="*/ 1044 w 4248"/>
              <a:gd name="T33" fmla="*/ 196 h 2953"/>
              <a:gd name="T34" fmla="*/ 1120 w 4248"/>
              <a:gd name="T35" fmla="*/ 1495 h 2953"/>
              <a:gd name="T36" fmla="*/ 1915 w 4248"/>
              <a:gd name="T37" fmla="*/ 258 h 2953"/>
              <a:gd name="T38" fmla="*/ 316 w 4248"/>
              <a:gd name="T39" fmla="*/ 828 h 2953"/>
              <a:gd name="T40" fmla="*/ 766 w 4248"/>
              <a:gd name="T41" fmla="*/ 1552 h 2953"/>
              <a:gd name="T42" fmla="*/ 413 w 4248"/>
              <a:gd name="T43" fmla="*/ 1252 h 2953"/>
              <a:gd name="T44" fmla="*/ 2853 w 4248"/>
              <a:gd name="T45" fmla="*/ 1166 h 2953"/>
              <a:gd name="T46" fmla="*/ 3122 w 4248"/>
              <a:gd name="T47" fmla="*/ 1235 h 2953"/>
              <a:gd name="T48" fmla="*/ 3257 w 4248"/>
              <a:gd name="T49" fmla="*/ 880 h 2953"/>
              <a:gd name="T50" fmla="*/ 3310 w 4248"/>
              <a:gd name="T51" fmla="*/ 686 h 2953"/>
              <a:gd name="T52" fmla="*/ 3146 w 4248"/>
              <a:gd name="T53" fmla="*/ 716 h 2953"/>
              <a:gd name="T54" fmla="*/ 2909 w 4248"/>
              <a:gd name="T55" fmla="*/ 898 h 2953"/>
              <a:gd name="T56" fmla="*/ 3441 w 4248"/>
              <a:gd name="T57" fmla="*/ 1350 h 2953"/>
              <a:gd name="T58" fmla="*/ 3814 w 4248"/>
              <a:gd name="T59" fmla="*/ 1071 h 2953"/>
              <a:gd name="T60" fmla="*/ 3597 w 4248"/>
              <a:gd name="T61" fmla="*/ 784 h 2953"/>
              <a:gd name="T62" fmla="*/ 2432 w 4248"/>
              <a:gd name="T63" fmla="*/ 2183 h 2953"/>
              <a:gd name="T64" fmla="*/ 2305 w 4248"/>
              <a:gd name="T65" fmla="*/ 1859 h 2953"/>
              <a:gd name="T66" fmla="*/ 831 w 4248"/>
              <a:gd name="T67" fmla="*/ 320 h 2953"/>
              <a:gd name="T68" fmla="*/ 3585 w 4248"/>
              <a:gd name="T69" fmla="*/ 602 h 2953"/>
              <a:gd name="T70" fmla="*/ 3930 w 4248"/>
              <a:gd name="T71" fmla="*/ 1496 h 2953"/>
              <a:gd name="T72" fmla="*/ 3228 w 4248"/>
              <a:gd name="T73" fmla="*/ 1491 h 2953"/>
              <a:gd name="T74" fmla="*/ 4067 w 4248"/>
              <a:gd name="T75" fmla="*/ 1135 h 2953"/>
              <a:gd name="T76" fmla="*/ 3653 w 4248"/>
              <a:gd name="T77" fmla="*/ 529 h 2953"/>
              <a:gd name="T78" fmla="*/ 2483 w 4248"/>
              <a:gd name="T79" fmla="*/ 844 h 2953"/>
              <a:gd name="T80" fmla="*/ 3279 w 4248"/>
              <a:gd name="T81" fmla="*/ 493 h 2953"/>
              <a:gd name="T82" fmla="*/ 2438 w 4248"/>
              <a:gd name="T83" fmla="*/ 755 h 2953"/>
              <a:gd name="T84" fmla="*/ 2562 w 4248"/>
              <a:gd name="T85" fmla="*/ 1542 h 2953"/>
              <a:gd name="T86" fmla="*/ 2797 w 4248"/>
              <a:gd name="T87" fmla="*/ 1464 h 2953"/>
              <a:gd name="T88" fmla="*/ 2615 w 4248"/>
              <a:gd name="T89" fmla="*/ 1487 h 2953"/>
              <a:gd name="T90" fmla="*/ 3266 w 4248"/>
              <a:gd name="T91" fmla="*/ 1183 h 2953"/>
              <a:gd name="T92" fmla="*/ 3371 w 4248"/>
              <a:gd name="T93" fmla="*/ 1347 h 2953"/>
              <a:gd name="T94" fmla="*/ 3469 w 4248"/>
              <a:gd name="T95" fmla="*/ 956 h 2953"/>
              <a:gd name="T96" fmla="*/ 3365 w 4248"/>
              <a:gd name="T97" fmla="*/ 727 h 2953"/>
              <a:gd name="T98" fmla="*/ 2508 w 4248"/>
              <a:gd name="T99" fmla="*/ 999 h 2953"/>
              <a:gd name="T100" fmla="*/ 2791 w 4248"/>
              <a:gd name="T101" fmla="*/ 601 h 2953"/>
              <a:gd name="T102" fmla="*/ 2578 w 4248"/>
              <a:gd name="T103" fmla="*/ 723 h 2953"/>
              <a:gd name="T104" fmla="*/ 3881 w 4248"/>
              <a:gd name="T105" fmla="*/ 803 h 2953"/>
              <a:gd name="T106" fmla="*/ 518 w 4248"/>
              <a:gd name="T107" fmla="*/ 1165 h 2953"/>
              <a:gd name="T108" fmla="*/ 3127 w 4248"/>
              <a:gd name="T109" fmla="*/ 1561 h 2953"/>
              <a:gd name="T110" fmla="*/ 2471 w 4248"/>
              <a:gd name="T111" fmla="*/ 1185 h 2953"/>
              <a:gd name="T112" fmla="*/ 3031 w 4248"/>
              <a:gd name="T113" fmla="*/ 1362 h 2953"/>
              <a:gd name="T114" fmla="*/ 2337 w 4248"/>
              <a:gd name="T115" fmla="*/ 1371 h 2953"/>
              <a:gd name="T116" fmla="*/ 2937 w 4248"/>
              <a:gd name="T117" fmla="*/ 1487 h 29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48" h="2953">
                <a:moveTo>
                  <a:pt x="1960" y="1375"/>
                </a:moveTo>
                <a:cubicBezTo>
                  <a:pt x="1973" y="1396"/>
                  <a:pt x="1983" y="1416"/>
                  <a:pt x="1997" y="1434"/>
                </a:cubicBezTo>
                <a:cubicBezTo>
                  <a:pt x="2027" y="1475"/>
                  <a:pt x="2059" y="1516"/>
                  <a:pt x="2091" y="1556"/>
                </a:cubicBezTo>
                <a:cubicBezTo>
                  <a:pt x="2112" y="1582"/>
                  <a:pt x="2136" y="1605"/>
                  <a:pt x="2158" y="1629"/>
                </a:cubicBezTo>
                <a:cubicBezTo>
                  <a:pt x="2183" y="1657"/>
                  <a:pt x="2206" y="1686"/>
                  <a:pt x="2231" y="1713"/>
                </a:cubicBezTo>
                <a:cubicBezTo>
                  <a:pt x="2254" y="1737"/>
                  <a:pt x="2278" y="1760"/>
                  <a:pt x="2302" y="1782"/>
                </a:cubicBezTo>
                <a:cubicBezTo>
                  <a:pt x="2314" y="1793"/>
                  <a:pt x="2329" y="1801"/>
                  <a:pt x="2340" y="1785"/>
                </a:cubicBezTo>
                <a:cubicBezTo>
                  <a:pt x="2391" y="1717"/>
                  <a:pt x="2461" y="1664"/>
                  <a:pt x="2499" y="1586"/>
                </a:cubicBezTo>
                <a:cubicBezTo>
                  <a:pt x="2507" y="1570"/>
                  <a:pt x="2514" y="1556"/>
                  <a:pt x="2509" y="1537"/>
                </a:cubicBezTo>
                <a:cubicBezTo>
                  <a:pt x="2506" y="1525"/>
                  <a:pt x="2508" y="1511"/>
                  <a:pt x="2508" y="1497"/>
                </a:cubicBezTo>
                <a:cubicBezTo>
                  <a:pt x="2510" y="1464"/>
                  <a:pt x="2511" y="1462"/>
                  <a:pt x="2477" y="1455"/>
                </a:cubicBezTo>
                <a:cubicBezTo>
                  <a:pt x="2427" y="1444"/>
                  <a:pt x="2375" y="1437"/>
                  <a:pt x="2324" y="1428"/>
                </a:cubicBezTo>
                <a:cubicBezTo>
                  <a:pt x="2309" y="1426"/>
                  <a:pt x="2293" y="1422"/>
                  <a:pt x="2277" y="1421"/>
                </a:cubicBezTo>
                <a:cubicBezTo>
                  <a:pt x="2235" y="1416"/>
                  <a:pt x="2213" y="1389"/>
                  <a:pt x="2219" y="1348"/>
                </a:cubicBezTo>
                <a:cubicBezTo>
                  <a:pt x="2221" y="1328"/>
                  <a:pt x="2225" y="1308"/>
                  <a:pt x="2232" y="1290"/>
                </a:cubicBezTo>
                <a:cubicBezTo>
                  <a:pt x="2255" y="1227"/>
                  <a:pt x="2273" y="1164"/>
                  <a:pt x="2282" y="1098"/>
                </a:cubicBezTo>
                <a:cubicBezTo>
                  <a:pt x="2284" y="1083"/>
                  <a:pt x="2289" y="1069"/>
                  <a:pt x="2293" y="1055"/>
                </a:cubicBezTo>
                <a:cubicBezTo>
                  <a:pt x="2318" y="971"/>
                  <a:pt x="2348" y="887"/>
                  <a:pt x="2361" y="799"/>
                </a:cubicBezTo>
                <a:cubicBezTo>
                  <a:pt x="2365" y="769"/>
                  <a:pt x="2375" y="739"/>
                  <a:pt x="2383" y="710"/>
                </a:cubicBezTo>
                <a:cubicBezTo>
                  <a:pt x="2407" y="619"/>
                  <a:pt x="2430" y="527"/>
                  <a:pt x="2455" y="437"/>
                </a:cubicBezTo>
                <a:cubicBezTo>
                  <a:pt x="2463" y="406"/>
                  <a:pt x="2478" y="377"/>
                  <a:pt x="2488" y="347"/>
                </a:cubicBezTo>
                <a:cubicBezTo>
                  <a:pt x="2493" y="334"/>
                  <a:pt x="2492" y="318"/>
                  <a:pt x="2497" y="305"/>
                </a:cubicBezTo>
                <a:cubicBezTo>
                  <a:pt x="2501" y="295"/>
                  <a:pt x="2507" y="282"/>
                  <a:pt x="2515" y="277"/>
                </a:cubicBezTo>
                <a:cubicBezTo>
                  <a:pt x="2531" y="269"/>
                  <a:pt x="2550" y="262"/>
                  <a:pt x="2568" y="260"/>
                </a:cubicBezTo>
                <a:cubicBezTo>
                  <a:pt x="2606" y="257"/>
                  <a:pt x="2644" y="257"/>
                  <a:pt x="2683" y="256"/>
                </a:cubicBezTo>
                <a:cubicBezTo>
                  <a:pt x="2718" y="255"/>
                  <a:pt x="2754" y="251"/>
                  <a:pt x="2790" y="252"/>
                </a:cubicBezTo>
                <a:cubicBezTo>
                  <a:pt x="2826" y="254"/>
                  <a:pt x="2863" y="262"/>
                  <a:pt x="2899" y="267"/>
                </a:cubicBezTo>
                <a:cubicBezTo>
                  <a:pt x="2910" y="269"/>
                  <a:pt x="2920" y="271"/>
                  <a:pt x="2930" y="274"/>
                </a:cubicBezTo>
                <a:cubicBezTo>
                  <a:pt x="2949" y="279"/>
                  <a:pt x="2968" y="284"/>
                  <a:pt x="2987" y="290"/>
                </a:cubicBezTo>
                <a:cubicBezTo>
                  <a:pt x="2996" y="293"/>
                  <a:pt x="3004" y="299"/>
                  <a:pt x="3013" y="299"/>
                </a:cubicBezTo>
                <a:cubicBezTo>
                  <a:pt x="3069" y="295"/>
                  <a:pt x="3117" y="319"/>
                  <a:pt x="3164" y="344"/>
                </a:cubicBezTo>
                <a:cubicBezTo>
                  <a:pt x="3202" y="364"/>
                  <a:pt x="3239" y="388"/>
                  <a:pt x="3276" y="410"/>
                </a:cubicBezTo>
                <a:cubicBezTo>
                  <a:pt x="3284" y="414"/>
                  <a:pt x="3292" y="421"/>
                  <a:pt x="3301" y="423"/>
                </a:cubicBezTo>
                <a:cubicBezTo>
                  <a:pt x="3320" y="426"/>
                  <a:pt x="3332" y="436"/>
                  <a:pt x="3342" y="452"/>
                </a:cubicBezTo>
                <a:cubicBezTo>
                  <a:pt x="3358" y="477"/>
                  <a:pt x="3383" y="483"/>
                  <a:pt x="3408" y="473"/>
                </a:cubicBezTo>
                <a:cubicBezTo>
                  <a:pt x="3456" y="455"/>
                  <a:pt x="3505" y="464"/>
                  <a:pt x="3554" y="458"/>
                </a:cubicBezTo>
                <a:cubicBezTo>
                  <a:pt x="3596" y="452"/>
                  <a:pt x="3641" y="458"/>
                  <a:pt x="3684" y="463"/>
                </a:cubicBezTo>
                <a:cubicBezTo>
                  <a:pt x="3762" y="473"/>
                  <a:pt x="3841" y="479"/>
                  <a:pt x="3913" y="510"/>
                </a:cubicBezTo>
                <a:cubicBezTo>
                  <a:pt x="4006" y="550"/>
                  <a:pt x="4105" y="580"/>
                  <a:pt x="4187" y="642"/>
                </a:cubicBezTo>
                <a:cubicBezTo>
                  <a:pt x="4207" y="658"/>
                  <a:pt x="4226" y="678"/>
                  <a:pt x="4241" y="700"/>
                </a:cubicBezTo>
                <a:cubicBezTo>
                  <a:pt x="4248" y="711"/>
                  <a:pt x="4248" y="731"/>
                  <a:pt x="4244" y="745"/>
                </a:cubicBezTo>
                <a:cubicBezTo>
                  <a:pt x="4224" y="841"/>
                  <a:pt x="4202" y="937"/>
                  <a:pt x="4163" y="1028"/>
                </a:cubicBezTo>
                <a:cubicBezTo>
                  <a:pt x="4143" y="1078"/>
                  <a:pt x="4133" y="1132"/>
                  <a:pt x="4118" y="1184"/>
                </a:cubicBezTo>
                <a:cubicBezTo>
                  <a:pt x="4111" y="1210"/>
                  <a:pt x="4103" y="1235"/>
                  <a:pt x="4095" y="1261"/>
                </a:cubicBezTo>
                <a:cubicBezTo>
                  <a:pt x="4090" y="1278"/>
                  <a:pt x="4086" y="1296"/>
                  <a:pt x="4082" y="1315"/>
                </a:cubicBezTo>
                <a:cubicBezTo>
                  <a:pt x="4077" y="1334"/>
                  <a:pt x="4073" y="1353"/>
                  <a:pt x="4068" y="1372"/>
                </a:cubicBezTo>
                <a:cubicBezTo>
                  <a:pt x="4065" y="1382"/>
                  <a:pt x="4062" y="1393"/>
                  <a:pt x="4059" y="1403"/>
                </a:cubicBezTo>
                <a:cubicBezTo>
                  <a:pt x="4052" y="1430"/>
                  <a:pt x="4046" y="1457"/>
                  <a:pt x="4039" y="1484"/>
                </a:cubicBezTo>
                <a:cubicBezTo>
                  <a:pt x="4021" y="1551"/>
                  <a:pt x="4002" y="1619"/>
                  <a:pt x="3983" y="1687"/>
                </a:cubicBezTo>
                <a:cubicBezTo>
                  <a:pt x="3974" y="1722"/>
                  <a:pt x="3965" y="1758"/>
                  <a:pt x="3955" y="1794"/>
                </a:cubicBezTo>
                <a:cubicBezTo>
                  <a:pt x="3952" y="1805"/>
                  <a:pt x="3947" y="1817"/>
                  <a:pt x="3942" y="1827"/>
                </a:cubicBezTo>
                <a:cubicBezTo>
                  <a:pt x="3928" y="1851"/>
                  <a:pt x="3925" y="1852"/>
                  <a:pt x="3897" y="1842"/>
                </a:cubicBezTo>
                <a:cubicBezTo>
                  <a:pt x="3892" y="1841"/>
                  <a:pt x="3887" y="1838"/>
                  <a:pt x="3882" y="1838"/>
                </a:cubicBezTo>
                <a:cubicBezTo>
                  <a:pt x="3815" y="1835"/>
                  <a:pt x="3768" y="1793"/>
                  <a:pt x="3719" y="1755"/>
                </a:cubicBezTo>
                <a:cubicBezTo>
                  <a:pt x="3698" y="1739"/>
                  <a:pt x="3673" y="1725"/>
                  <a:pt x="3644" y="1723"/>
                </a:cubicBezTo>
                <a:cubicBezTo>
                  <a:pt x="3619" y="1720"/>
                  <a:pt x="3594" y="1711"/>
                  <a:pt x="3572" y="1701"/>
                </a:cubicBezTo>
                <a:cubicBezTo>
                  <a:pt x="3515" y="1674"/>
                  <a:pt x="3453" y="1661"/>
                  <a:pt x="3393" y="1650"/>
                </a:cubicBezTo>
                <a:cubicBezTo>
                  <a:pt x="3341" y="1640"/>
                  <a:pt x="3287" y="1640"/>
                  <a:pt x="3235" y="1635"/>
                </a:cubicBezTo>
                <a:cubicBezTo>
                  <a:pt x="3216" y="1634"/>
                  <a:pt x="3206" y="1645"/>
                  <a:pt x="3198" y="1660"/>
                </a:cubicBezTo>
                <a:cubicBezTo>
                  <a:pt x="3178" y="1696"/>
                  <a:pt x="3153" y="1728"/>
                  <a:pt x="3125" y="1759"/>
                </a:cubicBezTo>
                <a:cubicBezTo>
                  <a:pt x="3072" y="1816"/>
                  <a:pt x="3005" y="1839"/>
                  <a:pt x="2933" y="1858"/>
                </a:cubicBezTo>
                <a:cubicBezTo>
                  <a:pt x="2915" y="1863"/>
                  <a:pt x="2895" y="1871"/>
                  <a:pt x="2881" y="1884"/>
                </a:cubicBezTo>
                <a:cubicBezTo>
                  <a:pt x="2828" y="1934"/>
                  <a:pt x="2778" y="1988"/>
                  <a:pt x="2725" y="2038"/>
                </a:cubicBezTo>
                <a:cubicBezTo>
                  <a:pt x="2690" y="2071"/>
                  <a:pt x="2652" y="2100"/>
                  <a:pt x="2615" y="2130"/>
                </a:cubicBezTo>
                <a:cubicBezTo>
                  <a:pt x="2565" y="2171"/>
                  <a:pt x="2515" y="2210"/>
                  <a:pt x="2466" y="2251"/>
                </a:cubicBezTo>
                <a:cubicBezTo>
                  <a:pt x="2420" y="2290"/>
                  <a:pt x="2372" y="2296"/>
                  <a:pt x="2319" y="2266"/>
                </a:cubicBezTo>
                <a:cubicBezTo>
                  <a:pt x="2270" y="2239"/>
                  <a:pt x="2219" y="2217"/>
                  <a:pt x="2181" y="2173"/>
                </a:cubicBezTo>
                <a:cubicBezTo>
                  <a:pt x="2179" y="2171"/>
                  <a:pt x="2174" y="2172"/>
                  <a:pt x="2164" y="2169"/>
                </a:cubicBezTo>
                <a:cubicBezTo>
                  <a:pt x="2164" y="2181"/>
                  <a:pt x="2161" y="2191"/>
                  <a:pt x="2165" y="2199"/>
                </a:cubicBezTo>
                <a:cubicBezTo>
                  <a:pt x="2186" y="2249"/>
                  <a:pt x="2183" y="2304"/>
                  <a:pt x="2194" y="2356"/>
                </a:cubicBezTo>
                <a:cubicBezTo>
                  <a:pt x="2204" y="2406"/>
                  <a:pt x="2217" y="2457"/>
                  <a:pt x="2227" y="2507"/>
                </a:cubicBezTo>
                <a:cubicBezTo>
                  <a:pt x="2240" y="2577"/>
                  <a:pt x="2253" y="2648"/>
                  <a:pt x="2264" y="2718"/>
                </a:cubicBezTo>
                <a:cubicBezTo>
                  <a:pt x="2271" y="2760"/>
                  <a:pt x="2274" y="2803"/>
                  <a:pt x="2279" y="2845"/>
                </a:cubicBezTo>
                <a:cubicBezTo>
                  <a:pt x="2281" y="2860"/>
                  <a:pt x="2285" y="2877"/>
                  <a:pt x="2264" y="2880"/>
                </a:cubicBezTo>
                <a:cubicBezTo>
                  <a:pt x="2245" y="2883"/>
                  <a:pt x="2237" y="2869"/>
                  <a:pt x="2233" y="2851"/>
                </a:cubicBezTo>
                <a:cubicBezTo>
                  <a:pt x="2223" y="2803"/>
                  <a:pt x="2207" y="2755"/>
                  <a:pt x="2205" y="2707"/>
                </a:cubicBezTo>
                <a:cubicBezTo>
                  <a:pt x="2202" y="2648"/>
                  <a:pt x="2184" y="2592"/>
                  <a:pt x="2173" y="2535"/>
                </a:cubicBezTo>
                <a:cubicBezTo>
                  <a:pt x="2161" y="2473"/>
                  <a:pt x="2146" y="2411"/>
                  <a:pt x="2133" y="2349"/>
                </a:cubicBezTo>
                <a:cubicBezTo>
                  <a:pt x="2126" y="2317"/>
                  <a:pt x="2123" y="2284"/>
                  <a:pt x="2117" y="2252"/>
                </a:cubicBezTo>
                <a:cubicBezTo>
                  <a:pt x="2115" y="2239"/>
                  <a:pt x="2111" y="2226"/>
                  <a:pt x="2107" y="2213"/>
                </a:cubicBezTo>
                <a:cubicBezTo>
                  <a:pt x="2103" y="2198"/>
                  <a:pt x="2098" y="2183"/>
                  <a:pt x="2094" y="2168"/>
                </a:cubicBezTo>
                <a:cubicBezTo>
                  <a:pt x="2076" y="2093"/>
                  <a:pt x="2058" y="2018"/>
                  <a:pt x="2040" y="1944"/>
                </a:cubicBezTo>
                <a:cubicBezTo>
                  <a:pt x="2034" y="1918"/>
                  <a:pt x="2029" y="1892"/>
                  <a:pt x="2023" y="1866"/>
                </a:cubicBezTo>
                <a:cubicBezTo>
                  <a:pt x="2007" y="1804"/>
                  <a:pt x="1991" y="1742"/>
                  <a:pt x="1974" y="1681"/>
                </a:cubicBezTo>
                <a:cubicBezTo>
                  <a:pt x="1960" y="1633"/>
                  <a:pt x="1943" y="1585"/>
                  <a:pt x="1928" y="1537"/>
                </a:cubicBezTo>
                <a:cubicBezTo>
                  <a:pt x="1921" y="1513"/>
                  <a:pt x="1917" y="1488"/>
                  <a:pt x="1910" y="1464"/>
                </a:cubicBezTo>
                <a:cubicBezTo>
                  <a:pt x="1908" y="1454"/>
                  <a:pt x="1904" y="1444"/>
                  <a:pt x="1899" y="1428"/>
                </a:cubicBezTo>
                <a:cubicBezTo>
                  <a:pt x="1881" y="1436"/>
                  <a:pt x="1865" y="1442"/>
                  <a:pt x="1852" y="1451"/>
                </a:cubicBezTo>
                <a:cubicBezTo>
                  <a:pt x="1797" y="1485"/>
                  <a:pt x="1742" y="1521"/>
                  <a:pt x="1680" y="1544"/>
                </a:cubicBezTo>
                <a:cubicBezTo>
                  <a:pt x="1599" y="1575"/>
                  <a:pt x="1519" y="1601"/>
                  <a:pt x="1430" y="1603"/>
                </a:cubicBezTo>
                <a:cubicBezTo>
                  <a:pt x="1380" y="1605"/>
                  <a:pt x="1332" y="1600"/>
                  <a:pt x="1283" y="1601"/>
                </a:cubicBezTo>
                <a:cubicBezTo>
                  <a:pt x="1274" y="1601"/>
                  <a:pt x="1264" y="1600"/>
                  <a:pt x="1255" y="1598"/>
                </a:cubicBezTo>
                <a:cubicBezTo>
                  <a:pt x="1198" y="1584"/>
                  <a:pt x="1140" y="1569"/>
                  <a:pt x="1082" y="1554"/>
                </a:cubicBezTo>
                <a:cubicBezTo>
                  <a:pt x="1077" y="1553"/>
                  <a:pt x="1073" y="1550"/>
                  <a:pt x="1068" y="1548"/>
                </a:cubicBezTo>
                <a:cubicBezTo>
                  <a:pt x="1002" y="1513"/>
                  <a:pt x="930" y="1493"/>
                  <a:pt x="871" y="1445"/>
                </a:cubicBezTo>
                <a:cubicBezTo>
                  <a:pt x="866" y="1441"/>
                  <a:pt x="859" y="1440"/>
                  <a:pt x="853" y="1437"/>
                </a:cubicBezTo>
                <a:cubicBezTo>
                  <a:pt x="834" y="1454"/>
                  <a:pt x="833" y="1475"/>
                  <a:pt x="832" y="1496"/>
                </a:cubicBezTo>
                <a:cubicBezTo>
                  <a:pt x="824" y="1628"/>
                  <a:pt x="815" y="1759"/>
                  <a:pt x="810" y="1890"/>
                </a:cubicBezTo>
                <a:cubicBezTo>
                  <a:pt x="806" y="1975"/>
                  <a:pt x="809" y="2061"/>
                  <a:pt x="809" y="2146"/>
                </a:cubicBezTo>
                <a:cubicBezTo>
                  <a:pt x="810" y="2227"/>
                  <a:pt x="811" y="2308"/>
                  <a:pt x="812" y="2389"/>
                </a:cubicBezTo>
                <a:cubicBezTo>
                  <a:pt x="813" y="2408"/>
                  <a:pt x="815" y="2426"/>
                  <a:pt x="817" y="2445"/>
                </a:cubicBezTo>
                <a:cubicBezTo>
                  <a:pt x="818" y="2457"/>
                  <a:pt x="821" y="2469"/>
                  <a:pt x="820" y="2481"/>
                </a:cubicBezTo>
                <a:cubicBezTo>
                  <a:pt x="812" y="2540"/>
                  <a:pt x="817" y="2599"/>
                  <a:pt x="823" y="2658"/>
                </a:cubicBezTo>
                <a:cubicBezTo>
                  <a:pt x="827" y="2691"/>
                  <a:pt x="826" y="2724"/>
                  <a:pt x="827" y="2757"/>
                </a:cubicBezTo>
                <a:cubicBezTo>
                  <a:pt x="828" y="2783"/>
                  <a:pt x="829" y="2810"/>
                  <a:pt x="829" y="2836"/>
                </a:cubicBezTo>
                <a:cubicBezTo>
                  <a:pt x="830" y="2865"/>
                  <a:pt x="832" y="2894"/>
                  <a:pt x="832" y="2923"/>
                </a:cubicBezTo>
                <a:cubicBezTo>
                  <a:pt x="832" y="2938"/>
                  <a:pt x="825" y="2949"/>
                  <a:pt x="809" y="2951"/>
                </a:cubicBezTo>
                <a:cubicBezTo>
                  <a:pt x="793" y="2953"/>
                  <a:pt x="783" y="2945"/>
                  <a:pt x="778" y="2931"/>
                </a:cubicBezTo>
                <a:cubicBezTo>
                  <a:pt x="773" y="2916"/>
                  <a:pt x="768" y="2901"/>
                  <a:pt x="768" y="2885"/>
                </a:cubicBezTo>
                <a:cubicBezTo>
                  <a:pt x="766" y="2803"/>
                  <a:pt x="764" y="2721"/>
                  <a:pt x="763" y="2639"/>
                </a:cubicBezTo>
                <a:cubicBezTo>
                  <a:pt x="762" y="2571"/>
                  <a:pt x="763" y="2504"/>
                  <a:pt x="762" y="2437"/>
                </a:cubicBezTo>
                <a:cubicBezTo>
                  <a:pt x="761" y="2386"/>
                  <a:pt x="757" y="2336"/>
                  <a:pt x="757" y="2286"/>
                </a:cubicBezTo>
                <a:cubicBezTo>
                  <a:pt x="756" y="2199"/>
                  <a:pt x="754" y="2112"/>
                  <a:pt x="750" y="2024"/>
                </a:cubicBezTo>
                <a:cubicBezTo>
                  <a:pt x="748" y="1969"/>
                  <a:pt x="754" y="1914"/>
                  <a:pt x="755" y="1859"/>
                </a:cubicBezTo>
                <a:cubicBezTo>
                  <a:pt x="756" y="1817"/>
                  <a:pt x="755" y="1774"/>
                  <a:pt x="755" y="1727"/>
                </a:cubicBezTo>
                <a:cubicBezTo>
                  <a:pt x="748" y="1724"/>
                  <a:pt x="737" y="1717"/>
                  <a:pt x="726" y="1716"/>
                </a:cubicBezTo>
                <a:cubicBezTo>
                  <a:pt x="669" y="1707"/>
                  <a:pt x="611" y="1700"/>
                  <a:pt x="554" y="1692"/>
                </a:cubicBezTo>
                <a:cubicBezTo>
                  <a:pt x="504" y="1685"/>
                  <a:pt x="453" y="1688"/>
                  <a:pt x="406" y="1665"/>
                </a:cubicBezTo>
                <a:cubicBezTo>
                  <a:pt x="390" y="1658"/>
                  <a:pt x="370" y="1659"/>
                  <a:pt x="352" y="1655"/>
                </a:cubicBezTo>
                <a:cubicBezTo>
                  <a:pt x="300" y="1644"/>
                  <a:pt x="247" y="1634"/>
                  <a:pt x="196" y="1621"/>
                </a:cubicBezTo>
                <a:cubicBezTo>
                  <a:pt x="168" y="1614"/>
                  <a:pt x="142" y="1601"/>
                  <a:pt x="114" y="1592"/>
                </a:cubicBezTo>
                <a:cubicBezTo>
                  <a:pt x="101" y="1587"/>
                  <a:pt x="87" y="1583"/>
                  <a:pt x="73" y="1579"/>
                </a:cubicBezTo>
                <a:cubicBezTo>
                  <a:pt x="19" y="1561"/>
                  <a:pt x="3" y="1518"/>
                  <a:pt x="2" y="1467"/>
                </a:cubicBezTo>
                <a:cubicBezTo>
                  <a:pt x="0" y="1405"/>
                  <a:pt x="14" y="1346"/>
                  <a:pt x="37" y="1288"/>
                </a:cubicBezTo>
                <a:cubicBezTo>
                  <a:pt x="43" y="1273"/>
                  <a:pt x="47" y="1258"/>
                  <a:pt x="52" y="1243"/>
                </a:cubicBezTo>
                <a:cubicBezTo>
                  <a:pt x="62" y="1213"/>
                  <a:pt x="71" y="1182"/>
                  <a:pt x="84" y="1153"/>
                </a:cubicBezTo>
                <a:cubicBezTo>
                  <a:pt x="113" y="1089"/>
                  <a:pt x="144" y="1026"/>
                  <a:pt x="175" y="963"/>
                </a:cubicBezTo>
                <a:cubicBezTo>
                  <a:pt x="187" y="939"/>
                  <a:pt x="205" y="918"/>
                  <a:pt x="214" y="894"/>
                </a:cubicBezTo>
                <a:cubicBezTo>
                  <a:pt x="234" y="837"/>
                  <a:pt x="266" y="787"/>
                  <a:pt x="303" y="740"/>
                </a:cubicBezTo>
                <a:cubicBezTo>
                  <a:pt x="319" y="719"/>
                  <a:pt x="324" y="697"/>
                  <a:pt x="323" y="670"/>
                </a:cubicBezTo>
                <a:cubicBezTo>
                  <a:pt x="317" y="562"/>
                  <a:pt x="342" y="459"/>
                  <a:pt x="392" y="363"/>
                </a:cubicBezTo>
                <a:cubicBezTo>
                  <a:pt x="405" y="336"/>
                  <a:pt x="415" y="308"/>
                  <a:pt x="431" y="284"/>
                </a:cubicBezTo>
                <a:cubicBezTo>
                  <a:pt x="506" y="163"/>
                  <a:pt x="617" y="92"/>
                  <a:pt x="753" y="60"/>
                </a:cubicBezTo>
                <a:cubicBezTo>
                  <a:pt x="819" y="44"/>
                  <a:pt x="883" y="65"/>
                  <a:pt x="941" y="96"/>
                </a:cubicBezTo>
                <a:cubicBezTo>
                  <a:pt x="976" y="114"/>
                  <a:pt x="1003" y="116"/>
                  <a:pt x="1032" y="91"/>
                </a:cubicBezTo>
                <a:cubicBezTo>
                  <a:pt x="1039" y="85"/>
                  <a:pt x="1047" y="80"/>
                  <a:pt x="1056" y="77"/>
                </a:cubicBezTo>
                <a:cubicBezTo>
                  <a:pt x="1138" y="51"/>
                  <a:pt x="1221" y="24"/>
                  <a:pt x="1307" y="14"/>
                </a:cubicBezTo>
                <a:cubicBezTo>
                  <a:pt x="1341" y="9"/>
                  <a:pt x="1375" y="16"/>
                  <a:pt x="1410" y="5"/>
                </a:cubicBezTo>
                <a:cubicBezTo>
                  <a:pt x="1428" y="0"/>
                  <a:pt x="1452" y="15"/>
                  <a:pt x="1474" y="17"/>
                </a:cubicBezTo>
                <a:cubicBezTo>
                  <a:pt x="1597" y="27"/>
                  <a:pt x="1715" y="57"/>
                  <a:pt x="1828" y="106"/>
                </a:cubicBezTo>
                <a:cubicBezTo>
                  <a:pt x="1833" y="108"/>
                  <a:pt x="1838" y="110"/>
                  <a:pt x="1842" y="113"/>
                </a:cubicBezTo>
                <a:cubicBezTo>
                  <a:pt x="1916" y="173"/>
                  <a:pt x="1994" y="229"/>
                  <a:pt x="2048" y="311"/>
                </a:cubicBezTo>
                <a:cubicBezTo>
                  <a:pt x="2091" y="378"/>
                  <a:pt x="2130" y="446"/>
                  <a:pt x="2149" y="525"/>
                </a:cubicBezTo>
                <a:cubicBezTo>
                  <a:pt x="2162" y="577"/>
                  <a:pt x="2185" y="625"/>
                  <a:pt x="2189" y="679"/>
                </a:cubicBezTo>
                <a:cubicBezTo>
                  <a:pt x="2192" y="721"/>
                  <a:pt x="2193" y="763"/>
                  <a:pt x="2194" y="806"/>
                </a:cubicBezTo>
                <a:cubicBezTo>
                  <a:pt x="2194" y="811"/>
                  <a:pt x="2192" y="816"/>
                  <a:pt x="2193" y="822"/>
                </a:cubicBezTo>
                <a:cubicBezTo>
                  <a:pt x="2207" y="928"/>
                  <a:pt x="2175" y="1025"/>
                  <a:pt x="2134" y="1122"/>
                </a:cubicBezTo>
                <a:cubicBezTo>
                  <a:pt x="2097" y="1206"/>
                  <a:pt x="2044" y="1278"/>
                  <a:pt x="1983" y="1346"/>
                </a:cubicBezTo>
                <a:cubicBezTo>
                  <a:pt x="1976" y="1354"/>
                  <a:pt x="1970" y="1362"/>
                  <a:pt x="1960" y="1375"/>
                </a:cubicBezTo>
                <a:close/>
                <a:moveTo>
                  <a:pt x="1376" y="75"/>
                </a:moveTo>
                <a:cubicBezTo>
                  <a:pt x="1335" y="80"/>
                  <a:pt x="1289" y="81"/>
                  <a:pt x="1245" y="91"/>
                </a:cubicBezTo>
                <a:cubicBezTo>
                  <a:pt x="1187" y="105"/>
                  <a:pt x="1131" y="125"/>
                  <a:pt x="1074" y="144"/>
                </a:cubicBezTo>
                <a:cubicBezTo>
                  <a:pt x="1040" y="155"/>
                  <a:pt x="1040" y="161"/>
                  <a:pt x="1044" y="196"/>
                </a:cubicBezTo>
                <a:cubicBezTo>
                  <a:pt x="1053" y="269"/>
                  <a:pt x="1030" y="328"/>
                  <a:pt x="968" y="351"/>
                </a:cubicBezTo>
                <a:cubicBezTo>
                  <a:pt x="927" y="366"/>
                  <a:pt x="884" y="378"/>
                  <a:pt x="841" y="384"/>
                </a:cubicBezTo>
                <a:cubicBezTo>
                  <a:pt x="804" y="388"/>
                  <a:pt x="780" y="409"/>
                  <a:pt x="765" y="435"/>
                </a:cubicBezTo>
                <a:cubicBezTo>
                  <a:pt x="724" y="505"/>
                  <a:pt x="695" y="581"/>
                  <a:pt x="678" y="660"/>
                </a:cubicBezTo>
                <a:cubicBezTo>
                  <a:pt x="673" y="689"/>
                  <a:pt x="670" y="718"/>
                  <a:pt x="666" y="747"/>
                </a:cubicBezTo>
                <a:cubicBezTo>
                  <a:pt x="654" y="839"/>
                  <a:pt x="646" y="930"/>
                  <a:pt x="663" y="1024"/>
                </a:cubicBezTo>
                <a:cubicBezTo>
                  <a:pt x="686" y="1154"/>
                  <a:pt x="752" y="1254"/>
                  <a:pt x="845" y="1341"/>
                </a:cubicBezTo>
                <a:cubicBezTo>
                  <a:pt x="865" y="1359"/>
                  <a:pt x="888" y="1373"/>
                  <a:pt x="907" y="1391"/>
                </a:cubicBezTo>
                <a:cubicBezTo>
                  <a:pt x="968" y="1447"/>
                  <a:pt x="1047" y="1467"/>
                  <a:pt x="1120" y="1495"/>
                </a:cubicBezTo>
                <a:cubicBezTo>
                  <a:pt x="1176" y="1516"/>
                  <a:pt x="1239" y="1520"/>
                  <a:pt x="1299" y="1531"/>
                </a:cubicBezTo>
                <a:cubicBezTo>
                  <a:pt x="1373" y="1546"/>
                  <a:pt x="1448" y="1539"/>
                  <a:pt x="1520" y="1523"/>
                </a:cubicBezTo>
                <a:cubicBezTo>
                  <a:pt x="1622" y="1501"/>
                  <a:pt x="1717" y="1458"/>
                  <a:pt x="1804" y="1401"/>
                </a:cubicBezTo>
                <a:cubicBezTo>
                  <a:pt x="1830" y="1385"/>
                  <a:pt x="1859" y="1372"/>
                  <a:pt x="1880" y="1351"/>
                </a:cubicBezTo>
                <a:cubicBezTo>
                  <a:pt x="1927" y="1304"/>
                  <a:pt x="1976" y="1259"/>
                  <a:pt x="2012" y="1202"/>
                </a:cubicBezTo>
                <a:cubicBezTo>
                  <a:pt x="2054" y="1137"/>
                  <a:pt x="2093" y="1071"/>
                  <a:pt x="2115" y="997"/>
                </a:cubicBezTo>
                <a:cubicBezTo>
                  <a:pt x="2134" y="935"/>
                  <a:pt x="2139" y="868"/>
                  <a:pt x="2135" y="805"/>
                </a:cubicBezTo>
                <a:cubicBezTo>
                  <a:pt x="2130" y="725"/>
                  <a:pt x="2123" y="645"/>
                  <a:pt x="2097" y="566"/>
                </a:cubicBezTo>
                <a:cubicBezTo>
                  <a:pt x="2058" y="449"/>
                  <a:pt x="2006" y="343"/>
                  <a:pt x="1915" y="258"/>
                </a:cubicBezTo>
                <a:cubicBezTo>
                  <a:pt x="1890" y="235"/>
                  <a:pt x="1863" y="212"/>
                  <a:pt x="1834" y="195"/>
                </a:cubicBezTo>
                <a:cubicBezTo>
                  <a:pt x="1766" y="154"/>
                  <a:pt x="1693" y="127"/>
                  <a:pt x="1615" y="113"/>
                </a:cubicBezTo>
                <a:cubicBezTo>
                  <a:pt x="1591" y="108"/>
                  <a:pt x="1567" y="100"/>
                  <a:pt x="1542" y="95"/>
                </a:cubicBezTo>
                <a:cubicBezTo>
                  <a:pt x="1524" y="92"/>
                  <a:pt x="1505" y="91"/>
                  <a:pt x="1487" y="88"/>
                </a:cubicBezTo>
                <a:cubicBezTo>
                  <a:pt x="1451" y="84"/>
                  <a:pt x="1416" y="80"/>
                  <a:pt x="1376" y="75"/>
                </a:cubicBezTo>
                <a:close/>
                <a:moveTo>
                  <a:pt x="609" y="920"/>
                </a:moveTo>
                <a:cubicBezTo>
                  <a:pt x="548" y="947"/>
                  <a:pt x="505" y="912"/>
                  <a:pt x="461" y="900"/>
                </a:cubicBezTo>
                <a:cubicBezTo>
                  <a:pt x="411" y="886"/>
                  <a:pt x="386" y="835"/>
                  <a:pt x="348" y="794"/>
                </a:cubicBezTo>
                <a:cubicBezTo>
                  <a:pt x="336" y="806"/>
                  <a:pt x="324" y="816"/>
                  <a:pt x="316" y="828"/>
                </a:cubicBezTo>
                <a:cubicBezTo>
                  <a:pt x="291" y="871"/>
                  <a:pt x="265" y="915"/>
                  <a:pt x="242" y="960"/>
                </a:cubicBezTo>
                <a:cubicBezTo>
                  <a:pt x="180" y="1082"/>
                  <a:pt x="120" y="1205"/>
                  <a:pt x="82" y="1337"/>
                </a:cubicBezTo>
                <a:cubicBezTo>
                  <a:pt x="71" y="1377"/>
                  <a:pt x="69" y="1420"/>
                  <a:pt x="64" y="1463"/>
                </a:cubicBezTo>
                <a:cubicBezTo>
                  <a:pt x="62" y="1484"/>
                  <a:pt x="72" y="1497"/>
                  <a:pt x="94" y="1508"/>
                </a:cubicBezTo>
                <a:cubicBezTo>
                  <a:pt x="181" y="1552"/>
                  <a:pt x="275" y="1567"/>
                  <a:pt x="368" y="1588"/>
                </a:cubicBezTo>
                <a:cubicBezTo>
                  <a:pt x="439" y="1604"/>
                  <a:pt x="511" y="1613"/>
                  <a:pt x="583" y="1624"/>
                </a:cubicBezTo>
                <a:cubicBezTo>
                  <a:pt x="630" y="1630"/>
                  <a:pt x="677" y="1635"/>
                  <a:pt x="725" y="1639"/>
                </a:cubicBezTo>
                <a:cubicBezTo>
                  <a:pt x="753" y="1641"/>
                  <a:pt x="758" y="1637"/>
                  <a:pt x="763" y="1611"/>
                </a:cubicBezTo>
                <a:cubicBezTo>
                  <a:pt x="766" y="1591"/>
                  <a:pt x="764" y="1571"/>
                  <a:pt x="766" y="1552"/>
                </a:cubicBezTo>
                <a:cubicBezTo>
                  <a:pt x="772" y="1510"/>
                  <a:pt x="779" y="1468"/>
                  <a:pt x="783" y="1426"/>
                </a:cubicBezTo>
                <a:cubicBezTo>
                  <a:pt x="785" y="1410"/>
                  <a:pt x="780" y="1397"/>
                  <a:pt x="761" y="1394"/>
                </a:cubicBezTo>
                <a:cubicBezTo>
                  <a:pt x="714" y="1387"/>
                  <a:pt x="666" y="1379"/>
                  <a:pt x="619" y="1372"/>
                </a:cubicBezTo>
                <a:cubicBezTo>
                  <a:pt x="573" y="1365"/>
                  <a:pt x="527" y="1359"/>
                  <a:pt x="485" y="1336"/>
                </a:cubicBezTo>
                <a:cubicBezTo>
                  <a:pt x="463" y="1324"/>
                  <a:pt x="456" y="1328"/>
                  <a:pt x="445" y="1352"/>
                </a:cubicBezTo>
                <a:cubicBezTo>
                  <a:pt x="437" y="1370"/>
                  <a:pt x="432" y="1389"/>
                  <a:pt x="425" y="1408"/>
                </a:cubicBezTo>
                <a:cubicBezTo>
                  <a:pt x="419" y="1424"/>
                  <a:pt x="407" y="1434"/>
                  <a:pt x="390" y="1438"/>
                </a:cubicBezTo>
                <a:cubicBezTo>
                  <a:pt x="374" y="1441"/>
                  <a:pt x="365" y="1433"/>
                  <a:pt x="366" y="1416"/>
                </a:cubicBezTo>
                <a:cubicBezTo>
                  <a:pt x="372" y="1359"/>
                  <a:pt x="391" y="1304"/>
                  <a:pt x="413" y="1252"/>
                </a:cubicBezTo>
                <a:cubicBezTo>
                  <a:pt x="439" y="1191"/>
                  <a:pt x="471" y="1133"/>
                  <a:pt x="502" y="1075"/>
                </a:cubicBezTo>
                <a:cubicBezTo>
                  <a:pt x="522" y="1038"/>
                  <a:pt x="545" y="1002"/>
                  <a:pt x="569" y="967"/>
                </a:cubicBezTo>
                <a:cubicBezTo>
                  <a:pt x="575" y="957"/>
                  <a:pt x="590" y="953"/>
                  <a:pt x="599" y="944"/>
                </a:cubicBezTo>
                <a:cubicBezTo>
                  <a:pt x="603" y="940"/>
                  <a:pt x="604" y="933"/>
                  <a:pt x="609" y="920"/>
                </a:cubicBezTo>
                <a:close/>
                <a:moveTo>
                  <a:pt x="2654" y="1195"/>
                </a:moveTo>
                <a:cubicBezTo>
                  <a:pt x="2656" y="1196"/>
                  <a:pt x="2659" y="1198"/>
                  <a:pt x="2661" y="1200"/>
                </a:cubicBezTo>
                <a:cubicBezTo>
                  <a:pt x="2675" y="1188"/>
                  <a:pt x="2687" y="1175"/>
                  <a:pt x="2701" y="1163"/>
                </a:cubicBezTo>
                <a:cubicBezTo>
                  <a:pt x="2729" y="1139"/>
                  <a:pt x="2757" y="1123"/>
                  <a:pt x="2798" y="1136"/>
                </a:cubicBezTo>
                <a:cubicBezTo>
                  <a:pt x="2820" y="1142"/>
                  <a:pt x="2833" y="1158"/>
                  <a:pt x="2853" y="1166"/>
                </a:cubicBezTo>
                <a:cubicBezTo>
                  <a:pt x="2883" y="1177"/>
                  <a:pt x="2904" y="1202"/>
                  <a:pt x="2913" y="1231"/>
                </a:cubicBezTo>
                <a:cubicBezTo>
                  <a:pt x="2920" y="1256"/>
                  <a:pt x="2935" y="1265"/>
                  <a:pt x="2955" y="1273"/>
                </a:cubicBezTo>
                <a:cubicBezTo>
                  <a:pt x="3004" y="1290"/>
                  <a:pt x="3052" y="1309"/>
                  <a:pt x="3101" y="1325"/>
                </a:cubicBezTo>
                <a:cubicBezTo>
                  <a:pt x="3111" y="1328"/>
                  <a:pt x="3126" y="1327"/>
                  <a:pt x="3134" y="1321"/>
                </a:cubicBezTo>
                <a:cubicBezTo>
                  <a:pt x="3145" y="1312"/>
                  <a:pt x="3150" y="1297"/>
                  <a:pt x="3140" y="1282"/>
                </a:cubicBezTo>
                <a:cubicBezTo>
                  <a:pt x="3134" y="1282"/>
                  <a:pt x="3128" y="1282"/>
                  <a:pt x="3123" y="1283"/>
                </a:cubicBezTo>
                <a:cubicBezTo>
                  <a:pt x="3117" y="1285"/>
                  <a:pt x="3111" y="1289"/>
                  <a:pt x="3105" y="1289"/>
                </a:cubicBezTo>
                <a:cubicBezTo>
                  <a:pt x="3089" y="1291"/>
                  <a:pt x="3077" y="1277"/>
                  <a:pt x="3086" y="1264"/>
                </a:cubicBezTo>
                <a:cubicBezTo>
                  <a:pt x="3095" y="1252"/>
                  <a:pt x="3108" y="1241"/>
                  <a:pt x="3122" y="1235"/>
                </a:cubicBezTo>
                <a:cubicBezTo>
                  <a:pt x="3165" y="1216"/>
                  <a:pt x="3165" y="1217"/>
                  <a:pt x="3166" y="1166"/>
                </a:cubicBezTo>
                <a:cubicBezTo>
                  <a:pt x="3155" y="1165"/>
                  <a:pt x="3143" y="1163"/>
                  <a:pt x="3133" y="1162"/>
                </a:cubicBezTo>
                <a:cubicBezTo>
                  <a:pt x="3131" y="1126"/>
                  <a:pt x="3131" y="1122"/>
                  <a:pt x="3159" y="1109"/>
                </a:cubicBezTo>
                <a:cubicBezTo>
                  <a:pt x="3202" y="1090"/>
                  <a:pt x="3211" y="1054"/>
                  <a:pt x="3218" y="1008"/>
                </a:cubicBezTo>
                <a:cubicBezTo>
                  <a:pt x="3193" y="1011"/>
                  <a:pt x="3173" y="1014"/>
                  <a:pt x="3154" y="1017"/>
                </a:cubicBezTo>
                <a:cubicBezTo>
                  <a:pt x="3145" y="986"/>
                  <a:pt x="3146" y="981"/>
                  <a:pt x="3169" y="972"/>
                </a:cubicBezTo>
                <a:cubicBezTo>
                  <a:pt x="3180" y="966"/>
                  <a:pt x="3194" y="964"/>
                  <a:pt x="3207" y="962"/>
                </a:cubicBezTo>
                <a:cubicBezTo>
                  <a:pt x="3230" y="958"/>
                  <a:pt x="3242" y="944"/>
                  <a:pt x="3249" y="924"/>
                </a:cubicBezTo>
                <a:cubicBezTo>
                  <a:pt x="3253" y="912"/>
                  <a:pt x="3254" y="898"/>
                  <a:pt x="3257" y="880"/>
                </a:cubicBezTo>
                <a:cubicBezTo>
                  <a:pt x="3241" y="881"/>
                  <a:pt x="3229" y="881"/>
                  <a:pt x="3216" y="883"/>
                </a:cubicBezTo>
                <a:cubicBezTo>
                  <a:pt x="3203" y="885"/>
                  <a:pt x="3189" y="882"/>
                  <a:pt x="3188" y="868"/>
                </a:cubicBezTo>
                <a:cubicBezTo>
                  <a:pt x="3187" y="858"/>
                  <a:pt x="3194" y="844"/>
                  <a:pt x="3202" y="838"/>
                </a:cubicBezTo>
                <a:cubicBezTo>
                  <a:pt x="3213" y="830"/>
                  <a:pt x="3229" y="828"/>
                  <a:pt x="3243" y="824"/>
                </a:cubicBezTo>
                <a:cubicBezTo>
                  <a:pt x="3279" y="815"/>
                  <a:pt x="3288" y="802"/>
                  <a:pt x="3284" y="760"/>
                </a:cubicBezTo>
                <a:cubicBezTo>
                  <a:pt x="3264" y="761"/>
                  <a:pt x="3244" y="762"/>
                  <a:pt x="3224" y="763"/>
                </a:cubicBezTo>
                <a:cubicBezTo>
                  <a:pt x="3218" y="725"/>
                  <a:pt x="3221" y="721"/>
                  <a:pt x="3248" y="713"/>
                </a:cubicBezTo>
                <a:cubicBezTo>
                  <a:pt x="3261" y="709"/>
                  <a:pt x="3275" y="709"/>
                  <a:pt x="3287" y="704"/>
                </a:cubicBezTo>
                <a:cubicBezTo>
                  <a:pt x="3296" y="701"/>
                  <a:pt x="3308" y="694"/>
                  <a:pt x="3310" y="686"/>
                </a:cubicBezTo>
                <a:cubicBezTo>
                  <a:pt x="3315" y="668"/>
                  <a:pt x="3315" y="648"/>
                  <a:pt x="3317" y="628"/>
                </a:cubicBezTo>
                <a:cubicBezTo>
                  <a:pt x="3285" y="634"/>
                  <a:pt x="3259" y="639"/>
                  <a:pt x="3235" y="643"/>
                </a:cubicBezTo>
                <a:cubicBezTo>
                  <a:pt x="3221" y="627"/>
                  <a:pt x="3214" y="611"/>
                  <a:pt x="3201" y="603"/>
                </a:cubicBezTo>
                <a:cubicBezTo>
                  <a:pt x="3166" y="582"/>
                  <a:pt x="3130" y="562"/>
                  <a:pt x="3093" y="545"/>
                </a:cubicBezTo>
                <a:cubicBezTo>
                  <a:pt x="3052" y="526"/>
                  <a:pt x="3009" y="513"/>
                  <a:pt x="2967" y="495"/>
                </a:cubicBezTo>
                <a:cubicBezTo>
                  <a:pt x="2902" y="467"/>
                  <a:pt x="2868" y="484"/>
                  <a:pt x="2853" y="553"/>
                </a:cubicBezTo>
                <a:cubicBezTo>
                  <a:pt x="2853" y="555"/>
                  <a:pt x="2854" y="558"/>
                  <a:pt x="2857" y="565"/>
                </a:cubicBezTo>
                <a:cubicBezTo>
                  <a:pt x="2969" y="594"/>
                  <a:pt x="3082" y="628"/>
                  <a:pt x="3185" y="687"/>
                </a:cubicBezTo>
                <a:cubicBezTo>
                  <a:pt x="3181" y="722"/>
                  <a:pt x="3174" y="727"/>
                  <a:pt x="3146" y="716"/>
                </a:cubicBezTo>
                <a:cubicBezTo>
                  <a:pt x="3101" y="699"/>
                  <a:pt x="3055" y="682"/>
                  <a:pt x="3011" y="660"/>
                </a:cubicBezTo>
                <a:cubicBezTo>
                  <a:pt x="2964" y="636"/>
                  <a:pt x="2913" y="631"/>
                  <a:pt x="2862" y="621"/>
                </a:cubicBezTo>
                <a:cubicBezTo>
                  <a:pt x="2847" y="617"/>
                  <a:pt x="2835" y="625"/>
                  <a:pt x="2830" y="639"/>
                </a:cubicBezTo>
                <a:cubicBezTo>
                  <a:pt x="2822" y="663"/>
                  <a:pt x="2815" y="689"/>
                  <a:pt x="2808" y="712"/>
                </a:cubicBezTo>
                <a:cubicBezTo>
                  <a:pt x="2817" y="728"/>
                  <a:pt x="2843" y="732"/>
                  <a:pt x="2834" y="750"/>
                </a:cubicBezTo>
                <a:cubicBezTo>
                  <a:pt x="2815" y="756"/>
                  <a:pt x="2794" y="757"/>
                  <a:pt x="2789" y="766"/>
                </a:cubicBezTo>
                <a:cubicBezTo>
                  <a:pt x="2774" y="792"/>
                  <a:pt x="2760" y="820"/>
                  <a:pt x="2762" y="852"/>
                </a:cubicBezTo>
                <a:cubicBezTo>
                  <a:pt x="2787" y="858"/>
                  <a:pt x="2811" y="863"/>
                  <a:pt x="2835" y="870"/>
                </a:cubicBezTo>
                <a:cubicBezTo>
                  <a:pt x="2860" y="878"/>
                  <a:pt x="2885" y="887"/>
                  <a:pt x="2909" y="898"/>
                </a:cubicBezTo>
                <a:cubicBezTo>
                  <a:pt x="2930" y="907"/>
                  <a:pt x="2959" y="907"/>
                  <a:pt x="2971" y="941"/>
                </a:cubicBezTo>
                <a:cubicBezTo>
                  <a:pt x="2892" y="937"/>
                  <a:pt x="2825" y="906"/>
                  <a:pt x="2751" y="891"/>
                </a:cubicBezTo>
                <a:cubicBezTo>
                  <a:pt x="2702" y="985"/>
                  <a:pt x="2684" y="1091"/>
                  <a:pt x="2654" y="1195"/>
                </a:cubicBezTo>
                <a:close/>
                <a:moveTo>
                  <a:pt x="3618" y="1033"/>
                </a:moveTo>
                <a:cubicBezTo>
                  <a:pt x="3595" y="1031"/>
                  <a:pt x="3576" y="1028"/>
                  <a:pt x="3557" y="1029"/>
                </a:cubicBezTo>
                <a:cubicBezTo>
                  <a:pt x="3548" y="1029"/>
                  <a:pt x="3534" y="1035"/>
                  <a:pt x="3531" y="1042"/>
                </a:cubicBezTo>
                <a:cubicBezTo>
                  <a:pt x="3514" y="1085"/>
                  <a:pt x="3494" y="1128"/>
                  <a:pt x="3484" y="1173"/>
                </a:cubicBezTo>
                <a:cubicBezTo>
                  <a:pt x="3474" y="1217"/>
                  <a:pt x="3467" y="1261"/>
                  <a:pt x="3446" y="1302"/>
                </a:cubicBezTo>
                <a:cubicBezTo>
                  <a:pt x="3437" y="1319"/>
                  <a:pt x="3434" y="1337"/>
                  <a:pt x="3441" y="1350"/>
                </a:cubicBezTo>
                <a:cubicBezTo>
                  <a:pt x="3517" y="1370"/>
                  <a:pt x="3589" y="1389"/>
                  <a:pt x="3661" y="1408"/>
                </a:cubicBezTo>
                <a:cubicBezTo>
                  <a:pt x="3676" y="1412"/>
                  <a:pt x="3691" y="1415"/>
                  <a:pt x="3706" y="1421"/>
                </a:cubicBezTo>
                <a:cubicBezTo>
                  <a:pt x="3755" y="1438"/>
                  <a:pt x="3803" y="1456"/>
                  <a:pt x="3852" y="1473"/>
                </a:cubicBezTo>
                <a:cubicBezTo>
                  <a:pt x="3869" y="1479"/>
                  <a:pt x="3880" y="1472"/>
                  <a:pt x="3886" y="1455"/>
                </a:cubicBezTo>
                <a:cubicBezTo>
                  <a:pt x="3887" y="1450"/>
                  <a:pt x="3889" y="1445"/>
                  <a:pt x="3890" y="1440"/>
                </a:cubicBezTo>
                <a:cubicBezTo>
                  <a:pt x="3908" y="1354"/>
                  <a:pt x="3927" y="1269"/>
                  <a:pt x="3945" y="1183"/>
                </a:cubicBezTo>
                <a:cubicBezTo>
                  <a:pt x="3951" y="1157"/>
                  <a:pt x="3946" y="1151"/>
                  <a:pt x="3919" y="1144"/>
                </a:cubicBezTo>
                <a:cubicBezTo>
                  <a:pt x="3870" y="1133"/>
                  <a:pt x="3821" y="1122"/>
                  <a:pt x="3774" y="1112"/>
                </a:cubicBezTo>
                <a:cubicBezTo>
                  <a:pt x="3771" y="1066"/>
                  <a:pt x="3778" y="1060"/>
                  <a:pt x="3814" y="1071"/>
                </a:cubicBezTo>
                <a:cubicBezTo>
                  <a:pt x="3823" y="1074"/>
                  <a:pt x="3832" y="1077"/>
                  <a:pt x="3840" y="1081"/>
                </a:cubicBezTo>
                <a:cubicBezTo>
                  <a:pt x="3871" y="1092"/>
                  <a:pt x="3902" y="1104"/>
                  <a:pt x="3934" y="1115"/>
                </a:cubicBezTo>
                <a:cubicBezTo>
                  <a:pt x="3958" y="1123"/>
                  <a:pt x="3963" y="1120"/>
                  <a:pt x="3970" y="1094"/>
                </a:cubicBezTo>
                <a:cubicBezTo>
                  <a:pt x="3975" y="1074"/>
                  <a:pt x="3978" y="1053"/>
                  <a:pt x="3982" y="1032"/>
                </a:cubicBezTo>
                <a:cubicBezTo>
                  <a:pt x="3989" y="1002"/>
                  <a:pt x="3996" y="972"/>
                  <a:pt x="4003" y="943"/>
                </a:cubicBezTo>
                <a:cubicBezTo>
                  <a:pt x="4007" y="927"/>
                  <a:pt x="4001" y="916"/>
                  <a:pt x="3989" y="908"/>
                </a:cubicBezTo>
                <a:cubicBezTo>
                  <a:pt x="3974" y="898"/>
                  <a:pt x="3958" y="888"/>
                  <a:pt x="3941" y="881"/>
                </a:cubicBezTo>
                <a:cubicBezTo>
                  <a:pt x="3881" y="856"/>
                  <a:pt x="3820" y="832"/>
                  <a:pt x="3760" y="809"/>
                </a:cubicBezTo>
                <a:cubicBezTo>
                  <a:pt x="3707" y="789"/>
                  <a:pt x="3650" y="791"/>
                  <a:pt x="3597" y="784"/>
                </a:cubicBezTo>
                <a:cubicBezTo>
                  <a:pt x="3568" y="842"/>
                  <a:pt x="3545" y="940"/>
                  <a:pt x="3549" y="982"/>
                </a:cubicBezTo>
                <a:cubicBezTo>
                  <a:pt x="3568" y="1002"/>
                  <a:pt x="3607" y="994"/>
                  <a:pt x="3618" y="1033"/>
                </a:cubicBezTo>
                <a:close/>
                <a:moveTo>
                  <a:pt x="2003" y="1554"/>
                </a:moveTo>
                <a:cubicBezTo>
                  <a:pt x="2002" y="1565"/>
                  <a:pt x="2000" y="1571"/>
                  <a:pt x="2002" y="1575"/>
                </a:cubicBezTo>
                <a:cubicBezTo>
                  <a:pt x="2012" y="1615"/>
                  <a:pt x="2024" y="1655"/>
                  <a:pt x="2034" y="1694"/>
                </a:cubicBezTo>
                <a:cubicBezTo>
                  <a:pt x="2056" y="1773"/>
                  <a:pt x="2080" y="1852"/>
                  <a:pt x="2099" y="1932"/>
                </a:cubicBezTo>
                <a:cubicBezTo>
                  <a:pt x="2115" y="2003"/>
                  <a:pt x="2142" y="2062"/>
                  <a:pt x="2205" y="2107"/>
                </a:cubicBezTo>
                <a:cubicBezTo>
                  <a:pt x="2242" y="2133"/>
                  <a:pt x="2275" y="2165"/>
                  <a:pt x="2316" y="2187"/>
                </a:cubicBezTo>
                <a:cubicBezTo>
                  <a:pt x="2358" y="2209"/>
                  <a:pt x="2393" y="2210"/>
                  <a:pt x="2432" y="2183"/>
                </a:cubicBezTo>
                <a:cubicBezTo>
                  <a:pt x="2463" y="2161"/>
                  <a:pt x="2495" y="2140"/>
                  <a:pt x="2526" y="2117"/>
                </a:cubicBezTo>
                <a:cubicBezTo>
                  <a:pt x="2576" y="2081"/>
                  <a:pt x="2626" y="2045"/>
                  <a:pt x="2672" y="2006"/>
                </a:cubicBezTo>
                <a:cubicBezTo>
                  <a:pt x="2714" y="1971"/>
                  <a:pt x="2752" y="1932"/>
                  <a:pt x="2790" y="1893"/>
                </a:cubicBezTo>
                <a:cubicBezTo>
                  <a:pt x="2800" y="1884"/>
                  <a:pt x="2806" y="1870"/>
                  <a:pt x="2813" y="1859"/>
                </a:cubicBezTo>
                <a:cubicBezTo>
                  <a:pt x="2809" y="1856"/>
                  <a:pt x="2535" y="1669"/>
                  <a:pt x="2534" y="1667"/>
                </a:cubicBezTo>
                <a:cubicBezTo>
                  <a:pt x="2529" y="1671"/>
                  <a:pt x="2523" y="1674"/>
                  <a:pt x="2519" y="1678"/>
                </a:cubicBezTo>
                <a:cubicBezTo>
                  <a:pt x="2484" y="1717"/>
                  <a:pt x="2449" y="1755"/>
                  <a:pt x="2414" y="1793"/>
                </a:cubicBezTo>
                <a:cubicBezTo>
                  <a:pt x="2394" y="1814"/>
                  <a:pt x="2372" y="1834"/>
                  <a:pt x="2352" y="1855"/>
                </a:cubicBezTo>
                <a:cubicBezTo>
                  <a:pt x="2337" y="1869"/>
                  <a:pt x="2319" y="1871"/>
                  <a:pt x="2305" y="1859"/>
                </a:cubicBezTo>
                <a:cubicBezTo>
                  <a:pt x="2253" y="1816"/>
                  <a:pt x="2200" y="1774"/>
                  <a:pt x="2157" y="1720"/>
                </a:cubicBezTo>
                <a:cubicBezTo>
                  <a:pt x="2115" y="1666"/>
                  <a:pt x="2068" y="1616"/>
                  <a:pt x="2022" y="1564"/>
                </a:cubicBezTo>
                <a:cubicBezTo>
                  <a:pt x="2019" y="1560"/>
                  <a:pt x="2013" y="1559"/>
                  <a:pt x="2003" y="1554"/>
                </a:cubicBezTo>
                <a:close/>
                <a:moveTo>
                  <a:pt x="371" y="622"/>
                </a:moveTo>
                <a:cubicBezTo>
                  <a:pt x="382" y="763"/>
                  <a:pt x="437" y="827"/>
                  <a:pt x="558" y="855"/>
                </a:cubicBezTo>
                <a:cubicBezTo>
                  <a:pt x="587" y="861"/>
                  <a:pt x="599" y="850"/>
                  <a:pt x="603" y="819"/>
                </a:cubicBezTo>
                <a:cubicBezTo>
                  <a:pt x="606" y="794"/>
                  <a:pt x="608" y="769"/>
                  <a:pt x="610" y="744"/>
                </a:cubicBezTo>
                <a:cubicBezTo>
                  <a:pt x="622" y="617"/>
                  <a:pt x="660" y="499"/>
                  <a:pt x="727" y="391"/>
                </a:cubicBezTo>
                <a:cubicBezTo>
                  <a:pt x="751" y="352"/>
                  <a:pt x="780" y="326"/>
                  <a:pt x="831" y="320"/>
                </a:cubicBezTo>
                <a:cubicBezTo>
                  <a:pt x="876" y="314"/>
                  <a:pt x="921" y="295"/>
                  <a:pt x="962" y="276"/>
                </a:cubicBezTo>
                <a:cubicBezTo>
                  <a:pt x="1006" y="255"/>
                  <a:pt x="1006" y="207"/>
                  <a:pt x="966" y="180"/>
                </a:cubicBezTo>
                <a:cubicBezTo>
                  <a:pt x="911" y="143"/>
                  <a:pt x="849" y="126"/>
                  <a:pt x="782" y="128"/>
                </a:cubicBezTo>
                <a:cubicBezTo>
                  <a:pt x="734" y="130"/>
                  <a:pt x="691" y="146"/>
                  <a:pt x="649" y="167"/>
                </a:cubicBezTo>
                <a:cubicBezTo>
                  <a:pt x="579" y="203"/>
                  <a:pt x="521" y="256"/>
                  <a:pt x="481" y="323"/>
                </a:cubicBezTo>
                <a:cubicBezTo>
                  <a:pt x="451" y="373"/>
                  <a:pt x="428" y="429"/>
                  <a:pt x="408" y="485"/>
                </a:cubicBezTo>
                <a:cubicBezTo>
                  <a:pt x="390" y="534"/>
                  <a:pt x="380" y="587"/>
                  <a:pt x="371" y="622"/>
                </a:cubicBezTo>
                <a:close/>
                <a:moveTo>
                  <a:pt x="3438" y="636"/>
                </a:moveTo>
                <a:cubicBezTo>
                  <a:pt x="3482" y="607"/>
                  <a:pt x="3533" y="603"/>
                  <a:pt x="3585" y="602"/>
                </a:cubicBezTo>
                <a:cubicBezTo>
                  <a:pt x="3626" y="602"/>
                  <a:pt x="3668" y="598"/>
                  <a:pt x="3708" y="605"/>
                </a:cubicBezTo>
                <a:cubicBezTo>
                  <a:pt x="3771" y="616"/>
                  <a:pt x="3833" y="632"/>
                  <a:pt x="3894" y="651"/>
                </a:cubicBezTo>
                <a:cubicBezTo>
                  <a:pt x="3936" y="664"/>
                  <a:pt x="3976" y="686"/>
                  <a:pt x="4016" y="707"/>
                </a:cubicBezTo>
                <a:cubicBezTo>
                  <a:pt x="4036" y="717"/>
                  <a:pt x="4053" y="732"/>
                  <a:pt x="4072" y="745"/>
                </a:cubicBezTo>
                <a:cubicBezTo>
                  <a:pt x="4092" y="758"/>
                  <a:pt x="4099" y="777"/>
                  <a:pt x="4094" y="800"/>
                </a:cubicBezTo>
                <a:cubicBezTo>
                  <a:pt x="4079" y="870"/>
                  <a:pt x="4064" y="940"/>
                  <a:pt x="4049" y="1010"/>
                </a:cubicBezTo>
                <a:cubicBezTo>
                  <a:pt x="4043" y="1037"/>
                  <a:pt x="4041" y="1066"/>
                  <a:pt x="4030" y="1091"/>
                </a:cubicBezTo>
                <a:cubicBezTo>
                  <a:pt x="4000" y="1157"/>
                  <a:pt x="3992" y="1229"/>
                  <a:pt x="3974" y="1298"/>
                </a:cubicBezTo>
                <a:cubicBezTo>
                  <a:pt x="3958" y="1364"/>
                  <a:pt x="3946" y="1431"/>
                  <a:pt x="3930" y="1496"/>
                </a:cubicBezTo>
                <a:cubicBezTo>
                  <a:pt x="3920" y="1541"/>
                  <a:pt x="3876" y="1557"/>
                  <a:pt x="3837" y="1534"/>
                </a:cubicBezTo>
                <a:cubicBezTo>
                  <a:pt x="3819" y="1524"/>
                  <a:pt x="3800" y="1515"/>
                  <a:pt x="3780" y="1507"/>
                </a:cubicBezTo>
                <a:cubicBezTo>
                  <a:pt x="3753" y="1496"/>
                  <a:pt x="3726" y="1486"/>
                  <a:pt x="3698" y="1478"/>
                </a:cubicBezTo>
                <a:cubicBezTo>
                  <a:pt x="3637" y="1459"/>
                  <a:pt x="3577" y="1437"/>
                  <a:pt x="3515" y="1425"/>
                </a:cubicBezTo>
                <a:cubicBezTo>
                  <a:pt x="3448" y="1412"/>
                  <a:pt x="3378" y="1410"/>
                  <a:pt x="3310" y="1403"/>
                </a:cubicBezTo>
                <a:cubicBezTo>
                  <a:pt x="3273" y="1399"/>
                  <a:pt x="3238" y="1395"/>
                  <a:pt x="3212" y="1426"/>
                </a:cubicBezTo>
                <a:cubicBezTo>
                  <a:pt x="3198" y="1417"/>
                  <a:pt x="3187" y="1410"/>
                  <a:pt x="3177" y="1403"/>
                </a:cubicBezTo>
                <a:cubicBezTo>
                  <a:pt x="3150" y="1428"/>
                  <a:pt x="3153" y="1458"/>
                  <a:pt x="3147" y="1491"/>
                </a:cubicBezTo>
                <a:cubicBezTo>
                  <a:pt x="3175" y="1491"/>
                  <a:pt x="3202" y="1492"/>
                  <a:pt x="3228" y="1491"/>
                </a:cubicBezTo>
                <a:cubicBezTo>
                  <a:pt x="3326" y="1490"/>
                  <a:pt x="3424" y="1496"/>
                  <a:pt x="3516" y="1536"/>
                </a:cubicBezTo>
                <a:cubicBezTo>
                  <a:pt x="3523" y="1539"/>
                  <a:pt x="3532" y="1540"/>
                  <a:pt x="3540" y="1541"/>
                </a:cubicBezTo>
                <a:cubicBezTo>
                  <a:pt x="3599" y="1548"/>
                  <a:pt x="3657" y="1562"/>
                  <a:pt x="3710" y="1591"/>
                </a:cubicBezTo>
                <a:cubicBezTo>
                  <a:pt x="3764" y="1619"/>
                  <a:pt x="3820" y="1644"/>
                  <a:pt x="3875" y="1671"/>
                </a:cubicBezTo>
                <a:cubicBezTo>
                  <a:pt x="3899" y="1683"/>
                  <a:pt x="3910" y="1679"/>
                  <a:pt x="3921" y="1654"/>
                </a:cubicBezTo>
                <a:cubicBezTo>
                  <a:pt x="3928" y="1637"/>
                  <a:pt x="3935" y="1620"/>
                  <a:pt x="3940" y="1602"/>
                </a:cubicBezTo>
                <a:cubicBezTo>
                  <a:pt x="3959" y="1538"/>
                  <a:pt x="3977" y="1475"/>
                  <a:pt x="3994" y="1411"/>
                </a:cubicBezTo>
                <a:cubicBezTo>
                  <a:pt x="4006" y="1370"/>
                  <a:pt x="4016" y="1329"/>
                  <a:pt x="4026" y="1288"/>
                </a:cubicBezTo>
                <a:cubicBezTo>
                  <a:pt x="4038" y="1236"/>
                  <a:pt x="4060" y="1188"/>
                  <a:pt x="4067" y="1135"/>
                </a:cubicBezTo>
                <a:cubicBezTo>
                  <a:pt x="4071" y="1108"/>
                  <a:pt x="4087" y="1083"/>
                  <a:pt x="4095" y="1056"/>
                </a:cubicBezTo>
                <a:cubicBezTo>
                  <a:pt x="4111" y="1007"/>
                  <a:pt x="4125" y="957"/>
                  <a:pt x="4141" y="908"/>
                </a:cubicBezTo>
                <a:cubicBezTo>
                  <a:pt x="4149" y="883"/>
                  <a:pt x="4167" y="859"/>
                  <a:pt x="4167" y="835"/>
                </a:cubicBezTo>
                <a:cubicBezTo>
                  <a:pt x="4167" y="804"/>
                  <a:pt x="4177" y="775"/>
                  <a:pt x="4176" y="745"/>
                </a:cubicBezTo>
                <a:cubicBezTo>
                  <a:pt x="4176" y="736"/>
                  <a:pt x="4168" y="726"/>
                  <a:pt x="4161" y="720"/>
                </a:cubicBezTo>
                <a:cubicBezTo>
                  <a:pt x="4145" y="706"/>
                  <a:pt x="4127" y="694"/>
                  <a:pt x="4108" y="684"/>
                </a:cubicBezTo>
                <a:cubicBezTo>
                  <a:pt x="4044" y="651"/>
                  <a:pt x="3979" y="616"/>
                  <a:pt x="3912" y="589"/>
                </a:cubicBezTo>
                <a:cubicBezTo>
                  <a:pt x="3863" y="569"/>
                  <a:pt x="3811" y="559"/>
                  <a:pt x="3759" y="546"/>
                </a:cubicBezTo>
                <a:cubicBezTo>
                  <a:pt x="3724" y="538"/>
                  <a:pt x="3689" y="531"/>
                  <a:pt x="3653" y="529"/>
                </a:cubicBezTo>
                <a:cubicBezTo>
                  <a:pt x="3603" y="526"/>
                  <a:pt x="3552" y="526"/>
                  <a:pt x="3502" y="529"/>
                </a:cubicBezTo>
                <a:cubicBezTo>
                  <a:pt x="3467" y="531"/>
                  <a:pt x="3433" y="538"/>
                  <a:pt x="3400" y="548"/>
                </a:cubicBezTo>
                <a:cubicBezTo>
                  <a:pt x="3375" y="554"/>
                  <a:pt x="3373" y="574"/>
                  <a:pt x="3391" y="592"/>
                </a:cubicBezTo>
                <a:cubicBezTo>
                  <a:pt x="3406" y="606"/>
                  <a:pt x="3420" y="619"/>
                  <a:pt x="3438" y="636"/>
                </a:cubicBezTo>
                <a:close/>
                <a:moveTo>
                  <a:pt x="2627" y="1261"/>
                </a:moveTo>
                <a:cubicBezTo>
                  <a:pt x="2567" y="1246"/>
                  <a:pt x="2509" y="1237"/>
                  <a:pt x="2451" y="1240"/>
                </a:cubicBezTo>
                <a:cubicBezTo>
                  <a:pt x="2406" y="1242"/>
                  <a:pt x="2396" y="1229"/>
                  <a:pt x="2410" y="1185"/>
                </a:cubicBezTo>
                <a:cubicBezTo>
                  <a:pt x="2419" y="1155"/>
                  <a:pt x="2432" y="1125"/>
                  <a:pt x="2438" y="1094"/>
                </a:cubicBezTo>
                <a:cubicBezTo>
                  <a:pt x="2454" y="1011"/>
                  <a:pt x="2468" y="927"/>
                  <a:pt x="2483" y="844"/>
                </a:cubicBezTo>
                <a:cubicBezTo>
                  <a:pt x="2487" y="822"/>
                  <a:pt x="2493" y="800"/>
                  <a:pt x="2500" y="779"/>
                </a:cubicBezTo>
                <a:cubicBezTo>
                  <a:pt x="2523" y="704"/>
                  <a:pt x="2561" y="634"/>
                  <a:pt x="2571" y="555"/>
                </a:cubicBezTo>
                <a:cubicBezTo>
                  <a:pt x="2576" y="516"/>
                  <a:pt x="2603" y="482"/>
                  <a:pt x="2597" y="440"/>
                </a:cubicBezTo>
                <a:cubicBezTo>
                  <a:pt x="2595" y="424"/>
                  <a:pt x="2615" y="411"/>
                  <a:pt x="2634" y="411"/>
                </a:cubicBezTo>
                <a:cubicBezTo>
                  <a:pt x="2685" y="411"/>
                  <a:pt x="2735" y="413"/>
                  <a:pt x="2785" y="413"/>
                </a:cubicBezTo>
                <a:cubicBezTo>
                  <a:pt x="2854" y="413"/>
                  <a:pt x="2920" y="429"/>
                  <a:pt x="2984" y="449"/>
                </a:cubicBezTo>
                <a:cubicBezTo>
                  <a:pt x="3078" y="477"/>
                  <a:pt x="3171" y="509"/>
                  <a:pt x="3252" y="569"/>
                </a:cubicBezTo>
                <a:cubicBezTo>
                  <a:pt x="3273" y="585"/>
                  <a:pt x="3317" y="574"/>
                  <a:pt x="3336" y="553"/>
                </a:cubicBezTo>
                <a:cubicBezTo>
                  <a:pt x="3317" y="533"/>
                  <a:pt x="3299" y="512"/>
                  <a:pt x="3279" y="493"/>
                </a:cubicBezTo>
                <a:cubicBezTo>
                  <a:pt x="3258" y="474"/>
                  <a:pt x="3237" y="456"/>
                  <a:pt x="3207" y="446"/>
                </a:cubicBezTo>
                <a:cubicBezTo>
                  <a:pt x="3172" y="436"/>
                  <a:pt x="3141" y="413"/>
                  <a:pt x="3109" y="396"/>
                </a:cubicBezTo>
                <a:cubicBezTo>
                  <a:pt x="3102" y="392"/>
                  <a:pt x="3094" y="389"/>
                  <a:pt x="3087" y="385"/>
                </a:cubicBezTo>
                <a:cubicBezTo>
                  <a:pt x="3041" y="360"/>
                  <a:pt x="2988" y="356"/>
                  <a:pt x="2939" y="343"/>
                </a:cubicBezTo>
                <a:cubicBezTo>
                  <a:pt x="2890" y="330"/>
                  <a:pt x="2840" y="319"/>
                  <a:pt x="2790" y="315"/>
                </a:cubicBezTo>
                <a:cubicBezTo>
                  <a:pt x="2733" y="311"/>
                  <a:pt x="2675" y="314"/>
                  <a:pt x="2618" y="315"/>
                </a:cubicBezTo>
                <a:cubicBezTo>
                  <a:pt x="2585" y="315"/>
                  <a:pt x="2563" y="330"/>
                  <a:pt x="2545" y="360"/>
                </a:cubicBezTo>
                <a:cubicBezTo>
                  <a:pt x="2515" y="414"/>
                  <a:pt x="2510" y="474"/>
                  <a:pt x="2491" y="531"/>
                </a:cubicBezTo>
                <a:cubicBezTo>
                  <a:pt x="2467" y="603"/>
                  <a:pt x="2456" y="680"/>
                  <a:pt x="2438" y="755"/>
                </a:cubicBezTo>
                <a:cubicBezTo>
                  <a:pt x="2418" y="836"/>
                  <a:pt x="2397" y="917"/>
                  <a:pt x="2376" y="998"/>
                </a:cubicBezTo>
                <a:cubicBezTo>
                  <a:pt x="2363" y="1045"/>
                  <a:pt x="2350" y="1092"/>
                  <a:pt x="2338" y="1140"/>
                </a:cubicBezTo>
                <a:cubicBezTo>
                  <a:pt x="2325" y="1189"/>
                  <a:pt x="2313" y="1238"/>
                  <a:pt x="2300" y="1287"/>
                </a:cubicBezTo>
                <a:cubicBezTo>
                  <a:pt x="2299" y="1291"/>
                  <a:pt x="2301" y="1296"/>
                  <a:pt x="2302" y="1304"/>
                </a:cubicBezTo>
                <a:cubicBezTo>
                  <a:pt x="2357" y="1304"/>
                  <a:pt x="2410" y="1302"/>
                  <a:pt x="2463" y="1304"/>
                </a:cubicBezTo>
                <a:cubicBezTo>
                  <a:pt x="2516" y="1307"/>
                  <a:pt x="2568" y="1325"/>
                  <a:pt x="2622" y="1322"/>
                </a:cubicBezTo>
                <a:cubicBezTo>
                  <a:pt x="2624" y="1300"/>
                  <a:pt x="2625" y="1283"/>
                  <a:pt x="2627" y="1261"/>
                </a:cubicBezTo>
                <a:close/>
                <a:moveTo>
                  <a:pt x="2565" y="1477"/>
                </a:moveTo>
                <a:cubicBezTo>
                  <a:pt x="2563" y="1504"/>
                  <a:pt x="2559" y="1524"/>
                  <a:pt x="2562" y="1542"/>
                </a:cubicBezTo>
                <a:cubicBezTo>
                  <a:pt x="2573" y="1610"/>
                  <a:pt x="2613" y="1663"/>
                  <a:pt x="2656" y="1714"/>
                </a:cubicBezTo>
                <a:cubicBezTo>
                  <a:pt x="2661" y="1720"/>
                  <a:pt x="2669" y="1724"/>
                  <a:pt x="2676" y="1727"/>
                </a:cubicBezTo>
                <a:cubicBezTo>
                  <a:pt x="2703" y="1739"/>
                  <a:pt x="2732" y="1749"/>
                  <a:pt x="2759" y="1763"/>
                </a:cubicBezTo>
                <a:cubicBezTo>
                  <a:pt x="2801" y="1785"/>
                  <a:pt x="2847" y="1781"/>
                  <a:pt x="2891" y="1785"/>
                </a:cubicBezTo>
                <a:cubicBezTo>
                  <a:pt x="2942" y="1790"/>
                  <a:pt x="2992" y="1775"/>
                  <a:pt x="3034" y="1745"/>
                </a:cubicBezTo>
                <a:cubicBezTo>
                  <a:pt x="3069" y="1721"/>
                  <a:pt x="3107" y="1698"/>
                  <a:pt x="3123" y="1653"/>
                </a:cubicBezTo>
                <a:cubicBezTo>
                  <a:pt x="3098" y="1641"/>
                  <a:pt x="3074" y="1630"/>
                  <a:pt x="3052" y="1617"/>
                </a:cubicBezTo>
                <a:cubicBezTo>
                  <a:pt x="2984" y="1576"/>
                  <a:pt x="2914" y="1542"/>
                  <a:pt x="2837" y="1523"/>
                </a:cubicBezTo>
                <a:cubicBezTo>
                  <a:pt x="2802" y="1515"/>
                  <a:pt x="2788" y="1497"/>
                  <a:pt x="2797" y="1464"/>
                </a:cubicBezTo>
                <a:cubicBezTo>
                  <a:pt x="2811" y="1414"/>
                  <a:pt x="2818" y="1364"/>
                  <a:pt x="2840" y="1317"/>
                </a:cubicBezTo>
                <a:cubicBezTo>
                  <a:pt x="2843" y="1310"/>
                  <a:pt x="2846" y="1302"/>
                  <a:pt x="2847" y="1294"/>
                </a:cubicBezTo>
                <a:cubicBezTo>
                  <a:pt x="2852" y="1264"/>
                  <a:pt x="2842" y="1238"/>
                  <a:pt x="2818" y="1221"/>
                </a:cubicBezTo>
                <a:cubicBezTo>
                  <a:pt x="2795" y="1205"/>
                  <a:pt x="2768" y="1191"/>
                  <a:pt x="2741" y="1212"/>
                </a:cubicBezTo>
                <a:cubicBezTo>
                  <a:pt x="2712" y="1234"/>
                  <a:pt x="2691" y="1263"/>
                  <a:pt x="2688" y="1301"/>
                </a:cubicBezTo>
                <a:cubicBezTo>
                  <a:pt x="2685" y="1333"/>
                  <a:pt x="2685" y="1365"/>
                  <a:pt x="2684" y="1397"/>
                </a:cubicBezTo>
                <a:cubicBezTo>
                  <a:pt x="2683" y="1414"/>
                  <a:pt x="2686" y="1432"/>
                  <a:pt x="2681" y="1448"/>
                </a:cubicBezTo>
                <a:cubicBezTo>
                  <a:pt x="2675" y="1465"/>
                  <a:pt x="2663" y="1480"/>
                  <a:pt x="2651" y="1493"/>
                </a:cubicBezTo>
                <a:cubicBezTo>
                  <a:pt x="2639" y="1504"/>
                  <a:pt x="2627" y="1493"/>
                  <a:pt x="2615" y="1487"/>
                </a:cubicBezTo>
                <a:cubicBezTo>
                  <a:pt x="2602" y="1482"/>
                  <a:pt x="2587" y="1481"/>
                  <a:pt x="2565" y="1477"/>
                </a:cubicBezTo>
                <a:close/>
                <a:moveTo>
                  <a:pt x="3288" y="955"/>
                </a:moveTo>
                <a:cubicBezTo>
                  <a:pt x="3305" y="969"/>
                  <a:pt x="3322" y="981"/>
                  <a:pt x="3334" y="996"/>
                </a:cubicBezTo>
                <a:cubicBezTo>
                  <a:pt x="3342" y="1005"/>
                  <a:pt x="3347" y="1019"/>
                  <a:pt x="3346" y="1031"/>
                </a:cubicBezTo>
                <a:cubicBezTo>
                  <a:pt x="3346" y="1053"/>
                  <a:pt x="3327" y="1060"/>
                  <a:pt x="3310" y="1045"/>
                </a:cubicBezTo>
                <a:cubicBezTo>
                  <a:pt x="3300" y="1037"/>
                  <a:pt x="3292" y="1028"/>
                  <a:pt x="3278" y="1014"/>
                </a:cubicBezTo>
                <a:cubicBezTo>
                  <a:pt x="3264" y="1042"/>
                  <a:pt x="3253" y="1065"/>
                  <a:pt x="3242" y="1086"/>
                </a:cubicBezTo>
                <a:cubicBezTo>
                  <a:pt x="3258" y="1104"/>
                  <a:pt x="3272" y="1119"/>
                  <a:pt x="3284" y="1134"/>
                </a:cubicBezTo>
                <a:cubicBezTo>
                  <a:pt x="3305" y="1162"/>
                  <a:pt x="3302" y="1169"/>
                  <a:pt x="3266" y="1183"/>
                </a:cubicBezTo>
                <a:cubicBezTo>
                  <a:pt x="3255" y="1175"/>
                  <a:pt x="3245" y="1168"/>
                  <a:pt x="3230" y="1158"/>
                </a:cubicBezTo>
                <a:cubicBezTo>
                  <a:pt x="3214" y="1183"/>
                  <a:pt x="3210" y="1208"/>
                  <a:pt x="3207" y="1233"/>
                </a:cubicBezTo>
                <a:cubicBezTo>
                  <a:pt x="3225" y="1245"/>
                  <a:pt x="3241" y="1256"/>
                  <a:pt x="3259" y="1269"/>
                </a:cubicBezTo>
                <a:cubicBezTo>
                  <a:pt x="3251" y="1289"/>
                  <a:pt x="3269" y="1316"/>
                  <a:pt x="3237" y="1328"/>
                </a:cubicBezTo>
                <a:cubicBezTo>
                  <a:pt x="3231" y="1321"/>
                  <a:pt x="3226" y="1313"/>
                  <a:pt x="3219" y="1307"/>
                </a:cubicBezTo>
                <a:cubicBezTo>
                  <a:pt x="3215" y="1304"/>
                  <a:pt x="3205" y="1300"/>
                  <a:pt x="3202" y="1303"/>
                </a:cubicBezTo>
                <a:cubicBezTo>
                  <a:pt x="3197" y="1307"/>
                  <a:pt x="3193" y="1315"/>
                  <a:pt x="3193" y="1322"/>
                </a:cubicBezTo>
                <a:cubicBezTo>
                  <a:pt x="3192" y="1335"/>
                  <a:pt x="3202" y="1339"/>
                  <a:pt x="3213" y="1343"/>
                </a:cubicBezTo>
                <a:cubicBezTo>
                  <a:pt x="3265" y="1358"/>
                  <a:pt x="3318" y="1350"/>
                  <a:pt x="3371" y="1347"/>
                </a:cubicBezTo>
                <a:cubicBezTo>
                  <a:pt x="3379" y="1346"/>
                  <a:pt x="3389" y="1335"/>
                  <a:pt x="3392" y="1326"/>
                </a:cubicBezTo>
                <a:cubicBezTo>
                  <a:pt x="3406" y="1286"/>
                  <a:pt x="3419" y="1246"/>
                  <a:pt x="3432" y="1206"/>
                </a:cubicBezTo>
                <a:cubicBezTo>
                  <a:pt x="3442" y="1171"/>
                  <a:pt x="3450" y="1134"/>
                  <a:pt x="3460" y="1099"/>
                </a:cubicBezTo>
                <a:cubicBezTo>
                  <a:pt x="3465" y="1084"/>
                  <a:pt x="3472" y="1069"/>
                  <a:pt x="3478" y="1054"/>
                </a:cubicBezTo>
                <a:cubicBezTo>
                  <a:pt x="3494" y="1016"/>
                  <a:pt x="3489" y="1008"/>
                  <a:pt x="3450" y="1000"/>
                </a:cubicBezTo>
                <a:cubicBezTo>
                  <a:pt x="3441" y="999"/>
                  <a:pt x="3430" y="998"/>
                  <a:pt x="3424" y="993"/>
                </a:cubicBezTo>
                <a:cubicBezTo>
                  <a:pt x="3417" y="987"/>
                  <a:pt x="3412" y="976"/>
                  <a:pt x="3412" y="967"/>
                </a:cubicBezTo>
                <a:cubicBezTo>
                  <a:pt x="3411" y="954"/>
                  <a:pt x="3421" y="948"/>
                  <a:pt x="3433" y="949"/>
                </a:cubicBezTo>
                <a:cubicBezTo>
                  <a:pt x="3445" y="951"/>
                  <a:pt x="3457" y="954"/>
                  <a:pt x="3469" y="956"/>
                </a:cubicBezTo>
                <a:cubicBezTo>
                  <a:pt x="3481" y="958"/>
                  <a:pt x="3492" y="956"/>
                  <a:pt x="3498" y="943"/>
                </a:cubicBezTo>
                <a:cubicBezTo>
                  <a:pt x="3520" y="891"/>
                  <a:pt x="3531" y="837"/>
                  <a:pt x="3539" y="777"/>
                </a:cubicBezTo>
                <a:cubicBezTo>
                  <a:pt x="3508" y="777"/>
                  <a:pt x="3480" y="777"/>
                  <a:pt x="3454" y="777"/>
                </a:cubicBezTo>
                <a:cubicBezTo>
                  <a:pt x="3448" y="741"/>
                  <a:pt x="3452" y="735"/>
                  <a:pt x="3478" y="731"/>
                </a:cubicBezTo>
                <a:cubicBezTo>
                  <a:pt x="3493" y="729"/>
                  <a:pt x="3509" y="727"/>
                  <a:pt x="3525" y="725"/>
                </a:cubicBezTo>
                <a:cubicBezTo>
                  <a:pt x="3566" y="721"/>
                  <a:pt x="3577" y="706"/>
                  <a:pt x="3569" y="660"/>
                </a:cubicBezTo>
                <a:cubicBezTo>
                  <a:pt x="3505" y="644"/>
                  <a:pt x="3458" y="694"/>
                  <a:pt x="3399" y="702"/>
                </a:cubicBezTo>
                <a:cubicBezTo>
                  <a:pt x="3391" y="684"/>
                  <a:pt x="3383" y="667"/>
                  <a:pt x="3375" y="648"/>
                </a:cubicBezTo>
                <a:cubicBezTo>
                  <a:pt x="3346" y="677"/>
                  <a:pt x="3344" y="701"/>
                  <a:pt x="3365" y="727"/>
                </a:cubicBezTo>
                <a:cubicBezTo>
                  <a:pt x="3375" y="740"/>
                  <a:pt x="3387" y="754"/>
                  <a:pt x="3394" y="769"/>
                </a:cubicBezTo>
                <a:cubicBezTo>
                  <a:pt x="3407" y="794"/>
                  <a:pt x="3400" y="812"/>
                  <a:pt x="3373" y="829"/>
                </a:cubicBezTo>
                <a:cubicBezTo>
                  <a:pt x="3365" y="815"/>
                  <a:pt x="3356" y="801"/>
                  <a:pt x="3347" y="786"/>
                </a:cubicBezTo>
                <a:cubicBezTo>
                  <a:pt x="3328" y="804"/>
                  <a:pt x="3324" y="817"/>
                  <a:pt x="3343" y="835"/>
                </a:cubicBezTo>
                <a:cubicBezTo>
                  <a:pt x="3358" y="849"/>
                  <a:pt x="3361" y="868"/>
                  <a:pt x="3364" y="889"/>
                </a:cubicBezTo>
                <a:cubicBezTo>
                  <a:pt x="3368" y="913"/>
                  <a:pt x="3359" y="923"/>
                  <a:pt x="3339" y="930"/>
                </a:cubicBezTo>
                <a:cubicBezTo>
                  <a:pt x="3330" y="920"/>
                  <a:pt x="3323" y="912"/>
                  <a:pt x="3315" y="903"/>
                </a:cubicBezTo>
                <a:cubicBezTo>
                  <a:pt x="3292" y="916"/>
                  <a:pt x="3297" y="938"/>
                  <a:pt x="3288" y="955"/>
                </a:cubicBezTo>
                <a:close/>
                <a:moveTo>
                  <a:pt x="2508" y="999"/>
                </a:moveTo>
                <a:cubicBezTo>
                  <a:pt x="2549" y="1011"/>
                  <a:pt x="2587" y="1023"/>
                  <a:pt x="2625" y="1033"/>
                </a:cubicBezTo>
                <a:cubicBezTo>
                  <a:pt x="2645" y="1039"/>
                  <a:pt x="2653" y="1027"/>
                  <a:pt x="2659" y="1010"/>
                </a:cubicBezTo>
                <a:cubicBezTo>
                  <a:pt x="2689" y="927"/>
                  <a:pt x="2718" y="845"/>
                  <a:pt x="2740" y="760"/>
                </a:cubicBezTo>
                <a:cubicBezTo>
                  <a:pt x="2742" y="753"/>
                  <a:pt x="2743" y="745"/>
                  <a:pt x="2745" y="733"/>
                </a:cubicBezTo>
                <a:cubicBezTo>
                  <a:pt x="2727" y="731"/>
                  <a:pt x="2712" y="730"/>
                  <a:pt x="2697" y="727"/>
                </a:cubicBezTo>
                <a:cubicBezTo>
                  <a:pt x="2678" y="724"/>
                  <a:pt x="2666" y="709"/>
                  <a:pt x="2671" y="694"/>
                </a:cubicBezTo>
                <a:cubicBezTo>
                  <a:pt x="2676" y="676"/>
                  <a:pt x="2690" y="680"/>
                  <a:pt x="2704" y="681"/>
                </a:cubicBezTo>
                <a:cubicBezTo>
                  <a:pt x="2724" y="684"/>
                  <a:pt x="2745" y="687"/>
                  <a:pt x="2769" y="690"/>
                </a:cubicBezTo>
                <a:cubicBezTo>
                  <a:pt x="2777" y="658"/>
                  <a:pt x="2784" y="629"/>
                  <a:pt x="2791" y="601"/>
                </a:cubicBezTo>
                <a:cubicBezTo>
                  <a:pt x="2743" y="576"/>
                  <a:pt x="2695" y="593"/>
                  <a:pt x="2646" y="583"/>
                </a:cubicBezTo>
                <a:cubicBezTo>
                  <a:pt x="2648" y="570"/>
                  <a:pt x="2649" y="559"/>
                  <a:pt x="2651" y="547"/>
                </a:cubicBezTo>
                <a:cubicBezTo>
                  <a:pt x="2690" y="547"/>
                  <a:pt x="2725" y="545"/>
                  <a:pt x="2761" y="547"/>
                </a:cubicBezTo>
                <a:cubicBezTo>
                  <a:pt x="2798" y="550"/>
                  <a:pt x="2809" y="545"/>
                  <a:pt x="2820" y="510"/>
                </a:cubicBezTo>
                <a:cubicBezTo>
                  <a:pt x="2823" y="501"/>
                  <a:pt x="2824" y="492"/>
                  <a:pt x="2827" y="479"/>
                </a:cubicBezTo>
                <a:cubicBezTo>
                  <a:pt x="2772" y="458"/>
                  <a:pt x="2718" y="455"/>
                  <a:pt x="2663" y="468"/>
                </a:cubicBezTo>
                <a:cubicBezTo>
                  <a:pt x="2654" y="470"/>
                  <a:pt x="2645" y="481"/>
                  <a:pt x="2642" y="490"/>
                </a:cubicBezTo>
                <a:cubicBezTo>
                  <a:pt x="2634" y="510"/>
                  <a:pt x="2630" y="531"/>
                  <a:pt x="2625" y="551"/>
                </a:cubicBezTo>
                <a:cubicBezTo>
                  <a:pt x="2610" y="609"/>
                  <a:pt x="2599" y="667"/>
                  <a:pt x="2578" y="723"/>
                </a:cubicBezTo>
                <a:cubicBezTo>
                  <a:pt x="2545" y="812"/>
                  <a:pt x="2521" y="902"/>
                  <a:pt x="2508" y="999"/>
                </a:cubicBezTo>
                <a:close/>
                <a:moveTo>
                  <a:pt x="4034" y="790"/>
                </a:moveTo>
                <a:cubicBezTo>
                  <a:pt x="4005" y="769"/>
                  <a:pt x="3981" y="746"/>
                  <a:pt x="3953" y="732"/>
                </a:cubicBezTo>
                <a:cubicBezTo>
                  <a:pt x="3860" y="689"/>
                  <a:pt x="3762" y="667"/>
                  <a:pt x="3660" y="658"/>
                </a:cubicBezTo>
                <a:cubicBezTo>
                  <a:pt x="3650" y="658"/>
                  <a:pt x="3634" y="663"/>
                  <a:pt x="3630" y="670"/>
                </a:cubicBezTo>
                <a:cubicBezTo>
                  <a:pt x="3622" y="688"/>
                  <a:pt x="3613" y="709"/>
                  <a:pt x="3616" y="726"/>
                </a:cubicBezTo>
                <a:cubicBezTo>
                  <a:pt x="3620" y="746"/>
                  <a:pt x="3644" y="747"/>
                  <a:pt x="3663" y="748"/>
                </a:cubicBezTo>
                <a:cubicBezTo>
                  <a:pt x="3667" y="748"/>
                  <a:pt x="3671" y="748"/>
                  <a:pt x="3675" y="748"/>
                </a:cubicBezTo>
                <a:cubicBezTo>
                  <a:pt x="3748" y="751"/>
                  <a:pt x="3814" y="780"/>
                  <a:pt x="3881" y="803"/>
                </a:cubicBezTo>
                <a:cubicBezTo>
                  <a:pt x="3924" y="818"/>
                  <a:pt x="3966" y="838"/>
                  <a:pt x="4007" y="855"/>
                </a:cubicBezTo>
                <a:cubicBezTo>
                  <a:pt x="4032" y="837"/>
                  <a:pt x="4025" y="812"/>
                  <a:pt x="4034" y="790"/>
                </a:cubicBezTo>
                <a:close/>
                <a:moveTo>
                  <a:pt x="481" y="1256"/>
                </a:moveTo>
                <a:cubicBezTo>
                  <a:pt x="549" y="1297"/>
                  <a:pt x="622" y="1291"/>
                  <a:pt x="690" y="1307"/>
                </a:cubicBezTo>
                <a:cubicBezTo>
                  <a:pt x="696" y="1309"/>
                  <a:pt x="703" y="1303"/>
                  <a:pt x="713" y="1300"/>
                </a:cubicBezTo>
                <a:cubicBezTo>
                  <a:pt x="692" y="1255"/>
                  <a:pt x="670" y="1215"/>
                  <a:pt x="653" y="1172"/>
                </a:cubicBezTo>
                <a:cubicBezTo>
                  <a:pt x="635" y="1129"/>
                  <a:pt x="622" y="1084"/>
                  <a:pt x="606" y="1038"/>
                </a:cubicBezTo>
                <a:cubicBezTo>
                  <a:pt x="597" y="1042"/>
                  <a:pt x="590" y="1042"/>
                  <a:pt x="588" y="1046"/>
                </a:cubicBezTo>
                <a:cubicBezTo>
                  <a:pt x="564" y="1085"/>
                  <a:pt x="540" y="1125"/>
                  <a:pt x="518" y="1165"/>
                </a:cubicBezTo>
                <a:cubicBezTo>
                  <a:pt x="504" y="1193"/>
                  <a:pt x="494" y="1223"/>
                  <a:pt x="481" y="1256"/>
                </a:cubicBezTo>
                <a:close/>
                <a:moveTo>
                  <a:pt x="3893" y="1751"/>
                </a:moveTo>
                <a:cubicBezTo>
                  <a:pt x="3887" y="1740"/>
                  <a:pt x="3884" y="1731"/>
                  <a:pt x="3878" y="1727"/>
                </a:cubicBezTo>
                <a:cubicBezTo>
                  <a:pt x="3826" y="1693"/>
                  <a:pt x="3777" y="1654"/>
                  <a:pt x="3715" y="1636"/>
                </a:cubicBezTo>
                <a:cubicBezTo>
                  <a:pt x="3665" y="1621"/>
                  <a:pt x="3616" y="1600"/>
                  <a:pt x="3565" y="1585"/>
                </a:cubicBezTo>
                <a:cubicBezTo>
                  <a:pt x="3510" y="1568"/>
                  <a:pt x="3455" y="1554"/>
                  <a:pt x="3399" y="1544"/>
                </a:cubicBezTo>
                <a:cubicBezTo>
                  <a:pt x="3362" y="1537"/>
                  <a:pt x="3323" y="1538"/>
                  <a:pt x="3285" y="1535"/>
                </a:cubicBezTo>
                <a:cubicBezTo>
                  <a:pt x="3250" y="1533"/>
                  <a:pt x="3216" y="1529"/>
                  <a:pt x="3181" y="1529"/>
                </a:cubicBezTo>
                <a:cubicBezTo>
                  <a:pt x="3159" y="1529"/>
                  <a:pt x="3138" y="1535"/>
                  <a:pt x="3127" y="1561"/>
                </a:cubicBezTo>
                <a:cubicBezTo>
                  <a:pt x="3132" y="1564"/>
                  <a:pt x="3135" y="1568"/>
                  <a:pt x="3139" y="1568"/>
                </a:cubicBezTo>
                <a:cubicBezTo>
                  <a:pt x="3181" y="1570"/>
                  <a:pt x="3223" y="1573"/>
                  <a:pt x="3265" y="1572"/>
                </a:cubicBezTo>
                <a:cubicBezTo>
                  <a:pt x="3309" y="1570"/>
                  <a:pt x="3352" y="1567"/>
                  <a:pt x="3395" y="1583"/>
                </a:cubicBezTo>
                <a:cubicBezTo>
                  <a:pt x="3428" y="1595"/>
                  <a:pt x="3467" y="1586"/>
                  <a:pt x="3495" y="1616"/>
                </a:cubicBezTo>
                <a:cubicBezTo>
                  <a:pt x="3496" y="1617"/>
                  <a:pt x="3500" y="1618"/>
                  <a:pt x="3502" y="1618"/>
                </a:cubicBezTo>
                <a:cubicBezTo>
                  <a:pt x="3573" y="1626"/>
                  <a:pt x="3639" y="1649"/>
                  <a:pt x="3703" y="1677"/>
                </a:cubicBezTo>
                <a:cubicBezTo>
                  <a:pt x="3736" y="1692"/>
                  <a:pt x="3767" y="1713"/>
                  <a:pt x="3800" y="1729"/>
                </a:cubicBezTo>
                <a:cubicBezTo>
                  <a:pt x="3828" y="1742"/>
                  <a:pt x="3854" y="1764"/>
                  <a:pt x="3893" y="1751"/>
                </a:cubicBezTo>
                <a:close/>
                <a:moveTo>
                  <a:pt x="2471" y="1185"/>
                </a:moveTo>
                <a:cubicBezTo>
                  <a:pt x="2511" y="1189"/>
                  <a:pt x="2548" y="1194"/>
                  <a:pt x="2586" y="1196"/>
                </a:cubicBezTo>
                <a:cubicBezTo>
                  <a:pt x="2601" y="1197"/>
                  <a:pt x="2610" y="1186"/>
                  <a:pt x="2614" y="1172"/>
                </a:cubicBezTo>
                <a:cubicBezTo>
                  <a:pt x="2620" y="1153"/>
                  <a:pt x="2626" y="1135"/>
                  <a:pt x="2633" y="1116"/>
                </a:cubicBezTo>
                <a:cubicBezTo>
                  <a:pt x="2642" y="1091"/>
                  <a:pt x="2639" y="1082"/>
                  <a:pt x="2614" y="1074"/>
                </a:cubicBezTo>
                <a:cubicBezTo>
                  <a:pt x="2581" y="1064"/>
                  <a:pt x="2547" y="1057"/>
                  <a:pt x="2514" y="1051"/>
                </a:cubicBezTo>
                <a:cubicBezTo>
                  <a:pt x="2509" y="1050"/>
                  <a:pt x="2498" y="1060"/>
                  <a:pt x="2496" y="1067"/>
                </a:cubicBezTo>
                <a:cubicBezTo>
                  <a:pt x="2487" y="1104"/>
                  <a:pt x="2480" y="1141"/>
                  <a:pt x="2471" y="1185"/>
                </a:cubicBezTo>
                <a:close/>
                <a:moveTo>
                  <a:pt x="3069" y="1397"/>
                </a:moveTo>
                <a:cubicBezTo>
                  <a:pt x="3056" y="1384"/>
                  <a:pt x="3045" y="1370"/>
                  <a:pt x="3031" y="1362"/>
                </a:cubicBezTo>
                <a:cubicBezTo>
                  <a:pt x="3002" y="1347"/>
                  <a:pt x="2971" y="1334"/>
                  <a:pt x="2941" y="1322"/>
                </a:cubicBezTo>
                <a:cubicBezTo>
                  <a:pt x="2933" y="1319"/>
                  <a:pt x="2922" y="1318"/>
                  <a:pt x="2916" y="1321"/>
                </a:cubicBezTo>
                <a:cubicBezTo>
                  <a:pt x="2886" y="1340"/>
                  <a:pt x="2891" y="1386"/>
                  <a:pt x="2922" y="1401"/>
                </a:cubicBezTo>
                <a:cubicBezTo>
                  <a:pt x="2965" y="1422"/>
                  <a:pt x="3008" y="1443"/>
                  <a:pt x="3051" y="1463"/>
                </a:cubicBezTo>
                <a:cubicBezTo>
                  <a:pt x="3063" y="1469"/>
                  <a:pt x="3075" y="1474"/>
                  <a:pt x="3090" y="1481"/>
                </a:cubicBezTo>
                <a:cubicBezTo>
                  <a:pt x="3100" y="1449"/>
                  <a:pt x="3107" y="1423"/>
                  <a:pt x="3116" y="1392"/>
                </a:cubicBezTo>
                <a:cubicBezTo>
                  <a:pt x="3096" y="1394"/>
                  <a:pt x="3081" y="1396"/>
                  <a:pt x="3069" y="1397"/>
                </a:cubicBezTo>
                <a:close/>
                <a:moveTo>
                  <a:pt x="2292" y="1347"/>
                </a:moveTo>
                <a:cubicBezTo>
                  <a:pt x="2302" y="1371"/>
                  <a:pt x="2319" y="1369"/>
                  <a:pt x="2337" y="1371"/>
                </a:cubicBezTo>
                <a:cubicBezTo>
                  <a:pt x="2392" y="1377"/>
                  <a:pt x="2447" y="1384"/>
                  <a:pt x="2502" y="1392"/>
                </a:cubicBezTo>
                <a:cubicBezTo>
                  <a:pt x="2528" y="1396"/>
                  <a:pt x="2554" y="1404"/>
                  <a:pt x="2580" y="1409"/>
                </a:cubicBezTo>
                <a:cubicBezTo>
                  <a:pt x="2591" y="1411"/>
                  <a:pt x="2605" y="1410"/>
                  <a:pt x="2609" y="1395"/>
                </a:cubicBezTo>
                <a:cubicBezTo>
                  <a:pt x="2613" y="1380"/>
                  <a:pt x="2605" y="1369"/>
                  <a:pt x="2591" y="1364"/>
                </a:cubicBezTo>
                <a:cubicBezTo>
                  <a:pt x="2581" y="1360"/>
                  <a:pt x="2571" y="1358"/>
                  <a:pt x="2560" y="1357"/>
                </a:cubicBezTo>
                <a:cubicBezTo>
                  <a:pt x="2500" y="1348"/>
                  <a:pt x="2440" y="1338"/>
                  <a:pt x="2379" y="1331"/>
                </a:cubicBezTo>
                <a:cubicBezTo>
                  <a:pt x="2349" y="1327"/>
                  <a:pt x="2320" y="1332"/>
                  <a:pt x="2292" y="1347"/>
                </a:cubicBezTo>
                <a:close/>
                <a:moveTo>
                  <a:pt x="2884" y="1458"/>
                </a:moveTo>
                <a:cubicBezTo>
                  <a:pt x="2903" y="1468"/>
                  <a:pt x="2920" y="1478"/>
                  <a:pt x="2937" y="1487"/>
                </a:cubicBezTo>
                <a:cubicBezTo>
                  <a:pt x="2970" y="1502"/>
                  <a:pt x="3002" y="1517"/>
                  <a:pt x="3035" y="1531"/>
                </a:cubicBezTo>
                <a:cubicBezTo>
                  <a:pt x="3042" y="1534"/>
                  <a:pt x="3052" y="1529"/>
                  <a:pt x="3060" y="1528"/>
                </a:cubicBezTo>
                <a:cubicBezTo>
                  <a:pt x="3057" y="1519"/>
                  <a:pt x="3056" y="1505"/>
                  <a:pt x="3050" y="1502"/>
                </a:cubicBezTo>
                <a:cubicBezTo>
                  <a:pt x="3005" y="1480"/>
                  <a:pt x="2959" y="1461"/>
                  <a:pt x="2913" y="1441"/>
                </a:cubicBezTo>
                <a:cubicBezTo>
                  <a:pt x="2901" y="1437"/>
                  <a:pt x="2889" y="1439"/>
                  <a:pt x="2884" y="14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1763713" y="1604963"/>
            <a:ext cx="2776538" cy="1497013"/>
          </a:xfrm>
          <a:custGeom>
            <a:avLst/>
            <a:gdLst>
              <a:gd name="T0" fmla="*/ 1829 w 4784"/>
              <a:gd name="T1" fmla="*/ 35 h 2578"/>
              <a:gd name="T2" fmla="*/ 2190 w 4784"/>
              <a:gd name="T3" fmla="*/ 15 h 2578"/>
              <a:gd name="T4" fmla="*/ 2920 w 4784"/>
              <a:gd name="T5" fmla="*/ 21 h 2578"/>
              <a:gd name="T6" fmla="*/ 3391 w 4784"/>
              <a:gd name="T7" fmla="*/ 63 h 2578"/>
              <a:gd name="T8" fmla="*/ 4033 w 4784"/>
              <a:gd name="T9" fmla="*/ 246 h 2578"/>
              <a:gd name="T10" fmla="*/ 4453 w 4784"/>
              <a:gd name="T11" fmla="*/ 483 h 2578"/>
              <a:gd name="T12" fmla="*/ 4763 w 4784"/>
              <a:gd name="T13" fmla="*/ 921 h 2578"/>
              <a:gd name="T14" fmla="*/ 4697 w 4784"/>
              <a:gd name="T15" fmla="*/ 1435 h 2578"/>
              <a:gd name="T16" fmla="*/ 4140 w 4784"/>
              <a:gd name="T17" fmla="*/ 1880 h 2578"/>
              <a:gd name="T18" fmla="*/ 3664 w 4784"/>
              <a:gd name="T19" fmla="*/ 2025 h 2578"/>
              <a:gd name="T20" fmla="*/ 3297 w 4784"/>
              <a:gd name="T21" fmla="*/ 2102 h 2578"/>
              <a:gd name="T22" fmla="*/ 3006 w 4784"/>
              <a:gd name="T23" fmla="*/ 2136 h 2578"/>
              <a:gd name="T24" fmla="*/ 2745 w 4784"/>
              <a:gd name="T25" fmla="*/ 2361 h 2578"/>
              <a:gd name="T26" fmla="*/ 2831 w 4784"/>
              <a:gd name="T27" fmla="*/ 2539 h 2578"/>
              <a:gd name="T28" fmla="*/ 2561 w 4784"/>
              <a:gd name="T29" fmla="*/ 2421 h 2578"/>
              <a:gd name="T30" fmla="*/ 2368 w 4784"/>
              <a:gd name="T31" fmla="*/ 2168 h 2578"/>
              <a:gd name="T32" fmla="*/ 1815 w 4784"/>
              <a:gd name="T33" fmla="*/ 2136 h 2578"/>
              <a:gd name="T34" fmla="*/ 1139 w 4784"/>
              <a:gd name="T35" fmla="*/ 2054 h 2578"/>
              <a:gd name="T36" fmla="*/ 827 w 4784"/>
              <a:gd name="T37" fmla="*/ 1990 h 2578"/>
              <a:gd name="T38" fmla="*/ 381 w 4784"/>
              <a:gd name="T39" fmla="*/ 1802 h 2578"/>
              <a:gd name="T40" fmla="*/ 33 w 4784"/>
              <a:gd name="T41" fmla="*/ 1380 h 2578"/>
              <a:gd name="T42" fmla="*/ 288 w 4784"/>
              <a:gd name="T43" fmla="*/ 556 h 2578"/>
              <a:gd name="T44" fmla="*/ 522 w 4784"/>
              <a:gd name="T45" fmla="*/ 379 h 2578"/>
              <a:gd name="T46" fmla="*/ 1259 w 4784"/>
              <a:gd name="T47" fmla="*/ 106 h 2578"/>
              <a:gd name="T48" fmla="*/ 1711 w 4784"/>
              <a:gd name="T49" fmla="*/ 70 h 2578"/>
              <a:gd name="T50" fmla="*/ 2647 w 4784"/>
              <a:gd name="T51" fmla="*/ 2136 h 2578"/>
              <a:gd name="T52" fmla="*/ 3038 w 4784"/>
              <a:gd name="T53" fmla="*/ 2070 h 2578"/>
              <a:gd name="T54" fmla="*/ 3527 w 4784"/>
              <a:gd name="T55" fmla="*/ 1999 h 2578"/>
              <a:gd name="T56" fmla="*/ 4287 w 4784"/>
              <a:gd name="T57" fmla="*/ 1752 h 2578"/>
              <a:gd name="T58" fmla="*/ 4718 w 4784"/>
              <a:gd name="T59" fmla="*/ 1093 h 2578"/>
              <a:gd name="T60" fmla="*/ 4414 w 4784"/>
              <a:gd name="T61" fmla="*/ 532 h 2578"/>
              <a:gd name="T62" fmla="*/ 3937 w 4784"/>
              <a:gd name="T63" fmla="*/ 271 h 2578"/>
              <a:gd name="T64" fmla="*/ 3345 w 4784"/>
              <a:gd name="T65" fmla="*/ 118 h 2578"/>
              <a:gd name="T66" fmla="*/ 2579 w 4784"/>
              <a:gd name="T67" fmla="*/ 72 h 2578"/>
              <a:gd name="T68" fmla="*/ 1886 w 4784"/>
              <a:gd name="T69" fmla="*/ 86 h 2578"/>
              <a:gd name="T70" fmla="*/ 1438 w 4784"/>
              <a:gd name="T71" fmla="*/ 132 h 2578"/>
              <a:gd name="T72" fmla="*/ 770 w 4784"/>
              <a:gd name="T73" fmla="*/ 327 h 2578"/>
              <a:gd name="T74" fmla="*/ 122 w 4784"/>
              <a:gd name="T75" fmla="*/ 888 h 2578"/>
              <a:gd name="T76" fmla="*/ 197 w 4784"/>
              <a:gd name="T77" fmla="*/ 1558 h 2578"/>
              <a:gd name="T78" fmla="*/ 880 w 4784"/>
              <a:gd name="T79" fmla="*/ 1951 h 2578"/>
              <a:gd name="T80" fmla="*/ 1514 w 4784"/>
              <a:gd name="T81" fmla="*/ 2049 h 2578"/>
              <a:gd name="T82" fmla="*/ 1981 w 4784"/>
              <a:gd name="T83" fmla="*/ 2090 h 2578"/>
              <a:gd name="T84" fmla="*/ 2474 w 4784"/>
              <a:gd name="T85" fmla="*/ 2161 h 2578"/>
              <a:gd name="T86" fmla="*/ 2719 w 4784"/>
              <a:gd name="T87" fmla="*/ 2464 h 2578"/>
              <a:gd name="T88" fmla="*/ 1765 w 4784"/>
              <a:gd name="T89" fmla="*/ 74 h 2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84" h="2578">
                <a:moveTo>
                  <a:pt x="1711" y="70"/>
                </a:moveTo>
                <a:cubicBezTo>
                  <a:pt x="1717" y="56"/>
                  <a:pt x="1721" y="46"/>
                  <a:pt x="1726" y="35"/>
                </a:cubicBezTo>
                <a:cubicBezTo>
                  <a:pt x="1761" y="35"/>
                  <a:pt x="1795" y="35"/>
                  <a:pt x="1829" y="35"/>
                </a:cubicBezTo>
                <a:cubicBezTo>
                  <a:pt x="1841" y="35"/>
                  <a:pt x="1853" y="34"/>
                  <a:pt x="1864" y="33"/>
                </a:cubicBezTo>
                <a:cubicBezTo>
                  <a:pt x="1927" y="27"/>
                  <a:pt x="1989" y="20"/>
                  <a:pt x="2051" y="16"/>
                </a:cubicBezTo>
                <a:cubicBezTo>
                  <a:pt x="2097" y="14"/>
                  <a:pt x="2144" y="20"/>
                  <a:pt x="2190" y="15"/>
                </a:cubicBezTo>
                <a:cubicBezTo>
                  <a:pt x="2321" y="0"/>
                  <a:pt x="2453" y="12"/>
                  <a:pt x="2585" y="9"/>
                </a:cubicBezTo>
                <a:cubicBezTo>
                  <a:pt x="2643" y="7"/>
                  <a:pt x="2702" y="7"/>
                  <a:pt x="2761" y="9"/>
                </a:cubicBezTo>
                <a:cubicBezTo>
                  <a:pt x="2814" y="11"/>
                  <a:pt x="2867" y="17"/>
                  <a:pt x="2920" y="21"/>
                </a:cubicBezTo>
                <a:cubicBezTo>
                  <a:pt x="2938" y="22"/>
                  <a:pt x="2957" y="23"/>
                  <a:pt x="2975" y="24"/>
                </a:cubicBezTo>
                <a:cubicBezTo>
                  <a:pt x="3040" y="29"/>
                  <a:pt x="3105" y="33"/>
                  <a:pt x="3170" y="39"/>
                </a:cubicBezTo>
                <a:cubicBezTo>
                  <a:pt x="3244" y="46"/>
                  <a:pt x="3318" y="52"/>
                  <a:pt x="3391" y="63"/>
                </a:cubicBezTo>
                <a:cubicBezTo>
                  <a:pt x="3470" y="75"/>
                  <a:pt x="3549" y="91"/>
                  <a:pt x="3626" y="110"/>
                </a:cubicBezTo>
                <a:cubicBezTo>
                  <a:pt x="3706" y="129"/>
                  <a:pt x="3785" y="151"/>
                  <a:pt x="3863" y="176"/>
                </a:cubicBezTo>
                <a:cubicBezTo>
                  <a:pt x="3921" y="195"/>
                  <a:pt x="3977" y="222"/>
                  <a:pt x="4033" y="246"/>
                </a:cubicBezTo>
                <a:cubicBezTo>
                  <a:pt x="4073" y="263"/>
                  <a:pt x="4114" y="279"/>
                  <a:pt x="4153" y="299"/>
                </a:cubicBezTo>
                <a:cubicBezTo>
                  <a:pt x="4202" y="324"/>
                  <a:pt x="4251" y="350"/>
                  <a:pt x="4298" y="379"/>
                </a:cubicBezTo>
                <a:cubicBezTo>
                  <a:pt x="4351" y="411"/>
                  <a:pt x="4402" y="447"/>
                  <a:pt x="4453" y="483"/>
                </a:cubicBezTo>
                <a:cubicBezTo>
                  <a:pt x="4506" y="519"/>
                  <a:pt x="4550" y="565"/>
                  <a:pt x="4592" y="612"/>
                </a:cubicBezTo>
                <a:cubicBezTo>
                  <a:pt x="4633" y="657"/>
                  <a:pt x="4672" y="701"/>
                  <a:pt x="4702" y="754"/>
                </a:cubicBezTo>
                <a:cubicBezTo>
                  <a:pt x="4731" y="807"/>
                  <a:pt x="4759" y="859"/>
                  <a:pt x="4763" y="921"/>
                </a:cubicBezTo>
                <a:cubicBezTo>
                  <a:pt x="4765" y="950"/>
                  <a:pt x="4773" y="978"/>
                  <a:pt x="4776" y="1007"/>
                </a:cubicBezTo>
                <a:cubicBezTo>
                  <a:pt x="4784" y="1073"/>
                  <a:pt x="4778" y="1139"/>
                  <a:pt x="4772" y="1205"/>
                </a:cubicBezTo>
                <a:cubicBezTo>
                  <a:pt x="4763" y="1288"/>
                  <a:pt x="4728" y="1360"/>
                  <a:pt x="4697" y="1435"/>
                </a:cubicBezTo>
                <a:cubicBezTo>
                  <a:pt x="4664" y="1514"/>
                  <a:pt x="4605" y="1571"/>
                  <a:pt x="4547" y="1630"/>
                </a:cubicBezTo>
                <a:cubicBezTo>
                  <a:pt x="4460" y="1719"/>
                  <a:pt x="4356" y="1785"/>
                  <a:pt x="4240" y="1832"/>
                </a:cubicBezTo>
                <a:cubicBezTo>
                  <a:pt x="4205" y="1846"/>
                  <a:pt x="4173" y="1865"/>
                  <a:pt x="4140" y="1880"/>
                </a:cubicBezTo>
                <a:cubicBezTo>
                  <a:pt x="4108" y="1894"/>
                  <a:pt x="4077" y="1908"/>
                  <a:pt x="4044" y="1920"/>
                </a:cubicBezTo>
                <a:cubicBezTo>
                  <a:pt x="3962" y="1950"/>
                  <a:pt x="3877" y="1974"/>
                  <a:pt x="3791" y="1992"/>
                </a:cubicBezTo>
                <a:cubicBezTo>
                  <a:pt x="3748" y="2000"/>
                  <a:pt x="3706" y="2013"/>
                  <a:pt x="3664" y="2025"/>
                </a:cubicBezTo>
                <a:cubicBezTo>
                  <a:pt x="3610" y="2039"/>
                  <a:pt x="3557" y="2060"/>
                  <a:pt x="3502" y="2065"/>
                </a:cubicBezTo>
                <a:cubicBezTo>
                  <a:pt x="3466" y="2068"/>
                  <a:pt x="3435" y="2084"/>
                  <a:pt x="3400" y="2088"/>
                </a:cubicBezTo>
                <a:cubicBezTo>
                  <a:pt x="3365" y="2092"/>
                  <a:pt x="3331" y="2098"/>
                  <a:pt x="3297" y="2102"/>
                </a:cubicBezTo>
                <a:cubicBezTo>
                  <a:pt x="3266" y="2105"/>
                  <a:pt x="3234" y="2106"/>
                  <a:pt x="3203" y="2109"/>
                </a:cubicBezTo>
                <a:cubicBezTo>
                  <a:pt x="3184" y="2110"/>
                  <a:pt x="3166" y="2115"/>
                  <a:pt x="3148" y="2117"/>
                </a:cubicBezTo>
                <a:cubicBezTo>
                  <a:pt x="3100" y="2124"/>
                  <a:pt x="3053" y="2128"/>
                  <a:pt x="3006" y="2136"/>
                </a:cubicBezTo>
                <a:cubicBezTo>
                  <a:pt x="2923" y="2150"/>
                  <a:pt x="2841" y="2136"/>
                  <a:pt x="2759" y="2139"/>
                </a:cubicBezTo>
                <a:cubicBezTo>
                  <a:pt x="2725" y="2141"/>
                  <a:pt x="2709" y="2151"/>
                  <a:pt x="2712" y="2185"/>
                </a:cubicBezTo>
                <a:cubicBezTo>
                  <a:pt x="2719" y="2244"/>
                  <a:pt x="2730" y="2303"/>
                  <a:pt x="2745" y="2361"/>
                </a:cubicBezTo>
                <a:cubicBezTo>
                  <a:pt x="2753" y="2396"/>
                  <a:pt x="2771" y="2430"/>
                  <a:pt x="2786" y="2464"/>
                </a:cubicBezTo>
                <a:cubicBezTo>
                  <a:pt x="2794" y="2481"/>
                  <a:pt x="2805" y="2496"/>
                  <a:pt x="2815" y="2511"/>
                </a:cubicBezTo>
                <a:cubicBezTo>
                  <a:pt x="2821" y="2520"/>
                  <a:pt x="2828" y="2529"/>
                  <a:pt x="2831" y="2539"/>
                </a:cubicBezTo>
                <a:cubicBezTo>
                  <a:pt x="2834" y="2548"/>
                  <a:pt x="2836" y="2562"/>
                  <a:pt x="2831" y="2568"/>
                </a:cubicBezTo>
                <a:cubicBezTo>
                  <a:pt x="2827" y="2574"/>
                  <a:pt x="2812" y="2578"/>
                  <a:pt x="2804" y="2575"/>
                </a:cubicBezTo>
                <a:cubicBezTo>
                  <a:pt x="2709" y="2546"/>
                  <a:pt x="2617" y="2511"/>
                  <a:pt x="2561" y="2421"/>
                </a:cubicBezTo>
                <a:cubicBezTo>
                  <a:pt x="2552" y="2407"/>
                  <a:pt x="2536" y="2398"/>
                  <a:pt x="2525" y="2385"/>
                </a:cubicBezTo>
                <a:cubicBezTo>
                  <a:pt x="2480" y="2328"/>
                  <a:pt x="2440" y="2269"/>
                  <a:pt x="2416" y="2201"/>
                </a:cubicBezTo>
                <a:cubicBezTo>
                  <a:pt x="2408" y="2177"/>
                  <a:pt x="2393" y="2168"/>
                  <a:pt x="2368" y="2168"/>
                </a:cubicBezTo>
                <a:cubicBezTo>
                  <a:pt x="2287" y="2167"/>
                  <a:pt x="2206" y="2166"/>
                  <a:pt x="2125" y="2163"/>
                </a:cubicBezTo>
                <a:cubicBezTo>
                  <a:pt x="2089" y="2161"/>
                  <a:pt x="2053" y="2155"/>
                  <a:pt x="2018" y="2152"/>
                </a:cubicBezTo>
                <a:cubicBezTo>
                  <a:pt x="1950" y="2146"/>
                  <a:pt x="1883" y="2141"/>
                  <a:pt x="1815" y="2136"/>
                </a:cubicBezTo>
                <a:cubicBezTo>
                  <a:pt x="1764" y="2132"/>
                  <a:pt x="1712" y="2129"/>
                  <a:pt x="1660" y="2123"/>
                </a:cubicBezTo>
                <a:cubicBezTo>
                  <a:pt x="1573" y="2112"/>
                  <a:pt x="1487" y="2098"/>
                  <a:pt x="1399" y="2087"/>
                </a:cubicBezTo>
                <a:cubicBezTo>
                  <a:pt x="1313" y="2075"/>
                  <a:pt x="1226" y="2065"/>
                  <a:pt x="1139" y="2054"/>
                </a:cubicBezTo>
                <a:cubicBezTo>
                  <a:pt x="1135" y="2053"/>
                  <a:pt x="1131" y="2053"/>
                  <a:pt x="1127" y="2052"/>
                </a:cubicBezTo>
                <a:cubicBezTo>
                  <a:pt x="1031" y="2032"/>
                  <a:pt x="935" y="2012"/>
                  <a:pt x="839" y="1992"/>
                </a:cubicBezTo>
                <a:cubicBezTo>
                  <a:pt x="835" y="1991"/>
                  <a:pt x="831" y="1991"/>
                  <a:pt x="827" y="1990"/>
                </a:cubicBezTo>
                <a:cubicBezTo>
                  <a:pt x="747" y="1962"/>
                  <a:pt x="666" y="1934"/>
                  <a:pt x="587" y="1904"/>
                </a:cubicBezTo>
                <a:cubicBezTo>
                  <a:pt x="540" y="1886"/>
                  <a:pt x="494" y="1866"/>
                  <a:pt x="449" y="1844"/>
                </a:cubicBezTo>
                <a:cubicBezTo>
                  <a:pt x="425" y="1833"/>
                  <a:pt x="403" y="1817"/>
                  <a:pt x="381" y="1802"/>
                </a:cubicBezTo>
                <a:cubicBezTo>
                  <a:pt x="324" y="1761"/>
                  <a:pt x="264" y="1722"/>
                  <a:pt x="217" y="1670"/>
                </a:cubicBezTo>
                <a:cubicBezTo>
                  <a:pt x="179" y="1629"/>
                  <a:pt x="147" y="1583"/>
                  <a:pt x="114" y="1538"/>
                </a:cubicBezTo>
                <a:cubicBezTo>
                  <a:pt x="78" y="1490"/>
                  <a:pt x="49" y="1438"/>
                  <a:pt x="33" y="1380"/>
                </a:cubicBezTo>
                <a:cubicBezTo>
                  <a:pt x="10" y="1292"/>
                  <a:pt x="0" y="1203"/>
                  <a:pt x="12" y="1112"/>
                </a:cubicBezTo>
                <a:cubicBezTo>
                  <a:pt x="25" y="1010"/>
                  <a:pt x="48" y="912"/>
                  <a:pt x="92" y="817"/>
                </a:cubicBezTo>
                <a:cubicBezTo>
                  <a:pt x="139" y="715"/>
                  <a:pt x="202" y="628"/>
                  <a:pt x="288" y="556"/>
                </a:cubicBezTo>
                <a:cubicBezTo>
                  <a:pt x="296" y="549"/>
                  <a:pt x="303" y="540"/>
                  <a:pt x="310" y="533"/>
                </a:cubicBezTo>
                <a:cubicBezTo>
                  <a:pt x="340" y="503"/>
                  <a:pt x="370" y="473"/>
                  <a:pt x="408" y="453"/>
                </a:cubicBezTo>
                <a:cubicBezTo>
                  <a:pt x="448" y="431"/>
                  <a:pt x="482" y="400"/>
                  <a:pt x="522" y="379"/>
                </a:cubicBezTo>
                <a:cubicBezTo>
                  <a:pt x="577" y="350"/>
                  <a:pt x="628" y="315"/>
                  <a:pt x="690" y="297"/>
                </a:cubicBezTo>
                <a:cubicBezTo>
                  <a:pt x="731" y="285"/>
                  <a:pt x="769" y="261"/>
                  <a:pt x="810" y="245"/>
                </a:cubicBezTo>
                <a:cubicBezTo>
                  <a:pt x="956" y="187"/>
                  <a:pt x="1107" y="143"/>
                  <a:pt x="1259" y="106"/>
                </a:cubicBezTo>
                <a:cubicBezTo>
                  <a:pt x="1345" y="85"/>
                  <a:pt x="1432" y="73"/>
                  <a:pt x="1519" y="66"/>
                </a:cubicBezTo>
                <a:cubicBezTo>
                  <a:pt x="1564" y="62"/>
                  <a:pt x="1609" y="57"/>
                  <a:pt x="1653" y="49"/>
                </a:cubicBezTo>
                <a:cubicBezTo>
                  <a:pt x="1676" y="45"/>
                  <a:pt x="1693" y="53"/>
                  <a:pt x="1711" y="70"/>
                </a:cubicBezTo>
                <a:close/>
                <a:moveTo>
                  <a:pt x="2719" y="2464"/>
                </a:moveTo>
                <a:cubicBezTo>
                  <a:pt x="2711" y="2435"/>
                  <a:pt x="2707" y="2409"/>
                  <a:pt x="2698" y="2385"/>
                </a:cubicBezTo>
                <a:cubicBezTo>
                  <a:pt x="2667" y="2305"/>
                  <a:pt x="2660" y="2219"/>
                  <a:pt x="2647" y="2136"/>
                </a:cubicBezTo>
                <a:cubicBezTo>
                  <a:pt x="2641" y="2096"/>
                  <a:pt x="2654" y="2083"/>
                  <a:pt x="2696" y="2081"/>
                </a:cubicBezTo>
                <a:cubicBezTo>
                  <a:pt x="2745" y="2079"/>
                  <a:pt x="2794" y="2080"/>
                  <a:pt x="2843" y="2079"/>
                </a:cubicBezTo>
                <a:cubicBezTo>
                  <a:pt x="2908" y="2077"/>
                  <a:pt x="2973" y="2074"/>
                  <a:pt x="3038" y="2070"/>
                </a:cubicBezTo>
                <a:cubicBezTo>
                  <a:pt x="3076" y="2068"/>
                  <a:pt x="3113" y="2065"/>
                  <a:pt x="3149" y="2060"/>
                </a:cubicBezTo>
                <a:cubicBezTo>
                  <a:pt x="3194" y="2054"/>
                  <a:pt x="3239" y="2046"/>
                  <a:pt x="3283" y="2039"/>
                </a:cubicBezTo>
                <a:cubicBezTo>
                  <a:pt x="3364" y="2025"/>
                  <a:pt x="3446" y="2015"/>
                  <a:pt x="3527" y="1999"/>
                </a:cubicBezTo>
                <a:cubicBezTo>
                  <a:pt x="3614" y="1981"/>
                  <a:pt x="3700" y="1958"/>
                  <a:pt x="3787" y="1936"/>
                </a:cubicBezTo>
                <a:cubicBezTo>
                  <a:pt x="3863" y="1916"/>
                  <a:pt x="3940" y="1899"/>
                  <a:pt x="4013" y="1871"/>
                </a:cubicBezTo>
                <a:cubicBezTo>
                  <a:pt x="4106" y="1836"/>
                  <a:pt x="4196" y="1793"/>
                  <a:pt x="4287" y="1752"/>
                </a:cubicBezTo>
                <a:cubicBezTo>
                  <a:pt x="4407" y="1699"/>
                  <a:pt x="4499" y="1612"/>
                  <a:pt x="4580" y="1512"/>
                </a:cubicBezTo>
                <a:cubicBezTo>
                  <a:pt x="4632" y="1447"/>
                  <a:pt x="4670" y="1374"/>
                  <a:pt x="4690" y="1292"/>
                </a:cubicBezTo>
                <a:cubicBezTo>
                  <a:pt x="4706" y="1226"/>
                  <a:pt x="4725" y="1162"/>
                  <a:pt x="4718" y="1093"/>
                </a:cubicBezTo>
                <a:cubicBezTo>
                  <a:pt x="4713" y="1052"/>
                  <a:pt x="4706" y="1011"/>
                  <a:pt x="4708" y="970"/>
                </a:cubicBezTo>
                <a:cubicBezTo>
                  <a:pt x="4711" y="898"/>
                  <a:pt x="4681" y="838"/>
                  <a:pt x="4643" y="781"/>
                </a:cubicBezTo>
                <a:cubicBezTo>
                  <a:pt x="4579" y="687"/>
                  <a:pt x="4497" y="609"/>
                  <a:pt x="4414" y="532"/>
                </a:cubicBezTo>
                <a:cubicBezTo>
                  <a:pt x="4351" y="474"/>
                  <a:pt x="4272" y="440"/>
                  <a:pt x="4201" y="393"/>
                </a:cubicBezTo>
                <a:cubicBezTo>
                  <a:pt x="4154" y="363"/>
                  <a:pt x="4101" y="343"/>
                  <a:pt x="4050" y="320"/>
                </a:cubicBezTo>
                <a:cubicBezTo>
                  <a:pt x="4013" y="303"/>
                  <a:pt x="3975" y="287"/>
                  <a:pt x="3937" y="271"/>
                </a:cubicBezTo>
                <a:cubicBezTo>
                  <a:pt x="3883" y="250"/>
                  <a:pt x="3830" y="226"/>
                  <a:pt x="3774" y="209"/>
                </a:cubicBezTo>
                <a:cubicBezTo>
                  <a:pt x="3700" y="188"/>
                  <a:pt x="3625" y="170"/>
                  <a:pt x="3550" y="154"/>
                </a:cubicBezTo>
                <a:cubicBezTo>
                  <a:pt x="3482" y="140"/>
                  <a:pt x="3414" y="127"/>
                  <a:pt x="3345" y="118"/>
                </a:cubicBezTo>
                <a:cubicBezTo>
                  <a:pt x="3262" y="107"/>
                  <a:pt x="3179" y="101"/>
                  <a:pt x="3096" y="95"/>
                </a:cubicBezTo>
                <a:cubicBezTo>
                  <a:pt x="3003" y="88"/>
                  <a:pt x="2910" y="83"/>
                  <a:pt x="2817" y="78"/>
                </a:cubicBezTo>
                <a:cubicBezTo>
                  <a:pt x="2738" y="75"/>
                  <a:pt x="2658" y="74"/>
                  <a:pt x="2579" y="72"/>
                </a:cubicBezTo>
                <a:cubicBezTo>
                  <a:pt x="2511" y="70"/>
                  <a:pt x="2444" y="65"/>
                  <a:pt x="2376" y="66"/>
                </a:cubicBezTo>
                <a:cubicBezTo>
                  <a:pt x="2290" y="66"/>
                  <a:pt x="2204" y="77"/>
                  <a:pt x="2117" y="75"/>
                </a:cubicBezTo>
                <a:cubicBezTo>
                  <a:pt x="2040" y="74"/>
                  <a:pt x="1963" y="81"/>
                  <a:pt x="1886" y="86"/>
                </a:cubicBezTo>
                <a:cubicBezTo>
                  <a:pt x="1846" y="88"/>
                  <a:pt x="1806" y="90"/>
                  <a:pt x="1767" y="94"/>
                </a:cubicBezTo>
                <a:cubicBezTo>
                  <a:pt x="1710" y="99"/>
                  <a:pt x="1653" y="106"/>
                  <a:pt x="1596" y="112"/>
                </a:cubicBezTo>
                <a:cubicBezTo>
                  <a:pt x="1543" y="118"/>
                  <a:pt x="1490" y="122"/>
                  <a:pt x="1438" y="132"/>
                </a:cubicBezTo>
                <a:cubicBezTo>
                  <a:pt x="1348" y="149"/>
                  <a:pt x="1259" y="172"/>
                  <a:pt x="1169" y="189"/>
                </a:cubicBezTo>
                <a:cubicBezTo>
                  <a:pt x="1105" y="202"/>
                  <a:pt x="1042" y="218"/>
                  <a:pt x="982" y="244"/>
                </a:cubicBezTo>
                <a:cubicBezTo>
                  <a:pt x="912" y="273"/>
                  <a:pt x="840" y="297"/>
                  <a:pt x="770" y="327"/>
                </a:cubicBezTo>
                <a:cubicBezTo>
                  <a:pt x="648" y="380"/>
                  <a:pt x="527" y="435"/>
                  <a:pt x="420" y="516"/>
                </a:cubicBezTo>
                <a:cubicBezTo>
                  <a:pt x="367" y="556"/>
                  <a:pt x="313" y="596"/>
                  <a:pt x="267" y="643"/>
                </a:cubicBezTo>
                <a:cubicBezTo>
                  <a:pt x="198" y="712"/>
                  <a:pt x="157" y="798"/>
                  <a:pt x="122" y="888"/>
                </a:cubicBezTo>
                <a:cubicBezTo>
                  <a:pt x="95" y="961"/>
                  <a:pt x="79" y="1037"/>
                  <a:pt x="70" y="1113"/>
                </a:cubicBezTo>
                <a:cubicBezTo>
                  <a:pt x="64" y="1169"/>
                  <a:pt x="60" y="1226"/>
                  <a:pt x="73" y="1283"/>
                </a:cubicBezTo>
                <a:cubicBezTo>
                  <a:pt x="96" y="1383"/>
                  <a:pt x="131" y="1476"/>
                  <a:pt x="197" y="1558"/>
                </a:cubicBezTo>
                <a:cubicBezTo>
                  <a:pt x="258" y="1634"/>
                  <a:pt x="325" y="1701"/>
                  <a:pt x="404" y="1754"/>
                </a:cubicBezTo>
                <a:cubicBezTo>
                  <a:pt x="494" y="1814"/>
                  <a:pt x="593" y="1858"/>
                  <a:pt x="694" y="1894"/>
                </a:cubicBezTo>
                <a:cubicBezTo>
                  <a:pt x="755" y="1915"/>
                  <a:pt x="818" y="1934"/>
                  <a:pt x="880" y="1951"/>
                </a:cubicBezTo>
                <a:cubicBezTo>
                  <a:pt x="932" y="1964"/>
                  <a:pt x="984" y="1975"/>
                  <a:pt x="1036" y="1983"/>
                </a:cubicBezTo>
                <a:cubicBezTo>
                  <a:pt x="1155" y="2001"/>
                  <a:pt x="1273" y="2017"/>
                  <a:pt x="1392" y="2033"/>
                </a:cubicBezTo>
                <a:cubicBezTo>
                  <a:pt x="1432" y="2039"/>
                  <a:pt x="1473" y="2044"/>
                  <a:pt x="1514" y="2049"/>
                </a:cubicBezTo>
                <a:cubicBezTo>
                  <a:pt x="1548" y="2053"/>
                  <a:pt x="1583" y="2057"/>
                  <a:pt x="1617" y="2061"/>
                </a:cubicBezTo>
                <a:cubicBezTo>
                  <a:pt x="1672" y="2067"/>
                  <a:pt x="1728" y="2072"/>
                  <a:pt x="1783" y="2077"/>
                </a:cubicBezTo>
                <a:cubicBezTo>
                  <a:pt x="1849" y="2082"/>
                  <a:pt x="1915" y="2086"/>
                  <a:pt x="1981" y="2090"/>
                </a:cubicBezTo>
                <a:cubicBezTo>
                  <a:pt x="2054" y="2096"/>
                  <a:pt x="2127" y="2103"/>
                  <a:pt x="2200" y="2106"/>
                </a:cubicBezTo>
                <a:cubicBezTo>
                  <a:pt x="2268" y="2109"/>
                  <a:pt x="2336" y="2107"/>
                  <a:pt x="2404" y="2108"/>
                </a:cubicBezTo>
                <a:cubicBezTo>
                  <a:pt x="2451" y="2108"/>
                  <a:pt x="2462" y="2117"/>
                  <a:pt x="2474" y="2161"/>
                </a:cubicBezTo>
                <a:cubicBezTo>
                  <a:pt x="2492" y="2223"/>
                  <a:pt x="2523" y="2280"/>
                  <a:pt x="2557" y="2333"/>
                </a:cubicBezTo>
                <a:cubicBezTo>
                  <a:pt x="2581" y="2372"/>
                  <a:pt x="2615" y="2406"/>
                  <a:pt x="2647" y="2438"/>
                </a:cubicBezTo>
                <a:cubicBezTo>
                  <a:pt x="2663" y="2454"/>
                  <a:pt x="2683" y="2471"/>
                  <a:pt x="2719" y="2464"/>
                </a:cubicBezTo>
                <a:close/>
                <a:moveTo>
                  <a:pt x="1732" y="74"/>
                </a:moveTo>
                <a:cubicBezTo>
                  <a:pt x="1733" y="78"/>
                  <a:pt x="1734" y="82"/>
                  <a:pt x="1735" y="86"/>
                </a:cubicBezTo>
                <a:cubicBezTo>
                  <a:pt x="1745" y="82"/>
                  <a:pt x="1755" y="78"/>
                  <a:pt x="1765" y="74"/>
                </a:cubicBezTo>
                <a:cubicBezTo>
                  <a:pt x="1764" y="71"/>
                  <a:pt x="1763" y="68"/>
                  <a:pt x="1762" y="65"/>
                </a:cubicBezTo>
                <a:cubicBezTo>
                  <a:pt x="1752" y="68"/>
                  <a:pt x="1742" y="71"/>
                  <a:pt x="1732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5484813" y="2765425"/>
            <a:ext cx="388938" cy="398463"/>
          </a:xfrm>
          <a:custGeom>
            <a:avLst/>
            <a:gdLst>
              <a:gd name="T0" fmla="*/ 511 w 669"/>
              <a:gd name="T1" fmla="*/ 144 h 687"/>
              <a:gd name="T2" fmla="*/ 622 w 669"/>
              <a:gd name="T3" fmla="*/ 185 h 687"/>
              <a:gd name="T4" fmla="*/ 637 w 669"/>
              <a:gd name="T5" fmla="*/ 321 h 687"/>
              <a:gd name="T6" fmla="*/ 616 w 669"/>
              <a:gd name="T7" fmla="*/ 346 h 687"/>
              <a:gd name="T8" fmla="*/ 613 w 669"/>
              <a:gd name="T9" fmla="*/ 379 h 687"/>
              <a:gd name="T10" fmla="*/ 619 w 669"/>
              <a:gd name="T11" fmla="*/ 532 h 687"/>
              <a:gd name="T12" fmla="*/ 612 w 669"/>
              <a:gd name="T13" fmla="*/ 546 h 687"/>
              <a:gd name="T14" fmla="*/ 493 w 669"/>
              <a:gd name="T15" fmla="*/ 627 h 687"/>
              <a:gd name="T16" fmla="*/ 381 w 669"/>
              <a:gd name="T17" fmla="*/ 592 h 687"/>
              <a:gd name="T18" fmla="*/ 354 w 669"/>
              <a:gd name="T19" fmla="*/ 529 h 687"/>
              <a:gd name="T20" fmla="*/ 282 w 669"/>
              <a:gd name="T21" fmla="*/ 589 h 687"/>
              <a:gd name="T22" fmla="*/ 208 w 669"/>
              <a:gd name="T23" fmla="*/ 661 h 687"/>
              <a:gd name="T24" fmla="*/ 179 w 669"/>
              <a:gd name="T25" fmla="*/ 668 h 687"/>
              <a:gd name="T26" fmla="*/ 272 w 669"/>
              <a:gd name="T27" fmla="*/ 529 h 687"/>
              <a:gd name="T28" fmla="*/ 331 w 669"/>
              <a:gd name="T29" fmla="*/ 460 h 687"/>
              <a:gd name="T30" fmla="*/ 387 w 669"/>
              <a:gd name="T31" fmla="*/ 440 h 687"/>
              <a:gd name="T32" fmla="*/ 400 w 669"/>
              <a:gd name="T33" fmla="*/ 472 h 687"/>
              <a:gd name="T34" fmla="*/ 400 w 669"/>
              <a:gd name="T35" fmla="*/ 546 h 687"/>
              <a:gd name="T36" fmla="*/ 481 w 669"/>
              <a:gd name="T37" fmla="*/ 575 h 687"/>
              <a:gd name="T38" fmla="*/ 500 w 669"/>
              <a:gd name="T39" fmla="*/ 569 h 687"/>
              <a:gd name="T40" fmla="*/ 580 w 669"/>
              <a:gd name="T41" fmla="*/ 441 h 687"/>
              <a:gd name="T42" fmla="*/ 551 w 669"/>
              <a:gd name="T43" fmla="*/ 395 h 687"/>
              <a:gd name="T44" fmla="*/ 559 w 669"/>
              <a:gd name="T45" fmla="*/ 332 h 687"/>
              <a:gd name="T46" fmla="*/ 595 w 669"/>
              <a:gd name="T47" fmla="*/ 307 h 687"/>
              <a:gd name="T48" fmla="*/ 579 w 669"/>
              <a:gd name="T49" fmla="*/ 229 h 687"/>
              <a:gd name="T50" fmla="*/ 475 w 669"/>
              <a:gd name="T51" fmla="*/ 203 h 687"/>
              <a:gd name="T52" fmla="*/ 450 w 669"/>
              <a:gd name="T53" fmla="*/ 199 h 687"/>
              <a:gd name="T54" fmla="*/ 463 w 669"/>
              <a:gd name="T55" fmla="*/ 149 h 687"/>
              <a:gd name="T56" fmla="*/ 432 w 669"/>
              <a:gd name="T57" fmla="*/ 81 h 687"/>
              <a:gd name="T58" fmla="*/ 243 w 669"/>
              <a:gd name="T59" fmla="*/ 97 h 687"/>
              <a:gd name="T60" fmla="*/ 224 w 669"/>
              <a:gd name="T61" fmla="*/ 111 h 687"/>
              <a:gd name="T62" fmla="*/ 214 w 669"/>
              <a:gd name="T63" fmla="*/ 125 h 687"/>
              <a:gd name="T64" fmla="*/ 235 w 669"/>
              <a:gd name="T65" fmla="*/ 183 h 687"/>
              <a:gd name="T66" fmla="*/ 171 w 669"/>
              <a:gd name="T67" fmla="*/ 203 h 687"/>
              <a:gd name="T68" fmla="*/ 145 w 669"/>
              <a:gd name="T69" fmla="*/ 203 h 687"/>
              <a:gd name="T70" fmla="*/ 52 w 669"/>
              <a:gd name="T71" fmla="*/ 292 h 687"/>
              <a:gd name="T72" fmla="*/ 103 w 669"/>
              <a:gd name="T73" fmla="*/ 384 h 687"/>
              <a:gd name="T74" fmla="*/ 144 w 669"/>
              <a:gd name="T75" fmla="*/ 406 h 687"/>
              <a:gd name="T76" fmla="*/ 203 w 669"/>
              <a:gd name="T77" fmla="*/ 382 h 687"/>
              <a:gd name="T78" fmla="*/ 231 w 669"/>
              <a:gd name="T79" fmla="*/ 358 h 687"/>
              <a:gd name="T80" fmla="*/ 254 w 669"/>
              <a:gd name="T81" fmla="*/ 387 h 687"/>
              <a:gd name="T82" fmla="*/ 221 w 669"/>
              <a:gd name="T83" fmla="*/ 445 h 687"/>
              <a:gd name="T84" fmla="*/ 48 w 669"/>
              <a:gd name="T85" fmla="*/ 675 h 687"/>
              <a:gd name="T86" fmla="*/ 30 w 669"/>
              <a:gd name="T87" fmla="*/ 687 h 687"/>
              <a:gd name="T88" fmla="*/ 39 w 669"/>
              <a:gd name="T89" fmla="*/ 651 h 687"/>
              <a:gd name="T90" fmla="*/ 119 w 669"/>
              <a:gd name="T91" fmla="*/ 523 h 687"/>
              <a:gd name="T92" fmla="*/ 151 w 669"/>
              <a:gd name="T93" fmla="*/ 467 h 687"/>
              <a:gd name="T94" fmla="*/ 15 w 669"/>
              <a:gd name="T95" fmla="*/ 298 h 687"/>
              <a:gd name="T96" fmla="*/ 70 w 669"/>
              <a:gd name="T97" fmla="*/ 178 h 687"/>
              <a:gd name="T98" fmla="*/ 105 w 669"/>
              <a:gd name="T99" fmla="*/ 157 h 687"/>
              <a:gd name="T100" fmla="*/ 155 w 669"/>
              <a:gd name="T101" fmla="*/ 114 h 687"/>
              <a:gd name="T102" fmla="*/ 442 w 669"/>
              <a:gd name="T103" fmla="*/ 46 h 687"/>
              <a:gd name="T104" fmla="*/ 503 w 669"/>
              <a:gd name="T105" fmla="*/ 117 h 687"/>
              <a:gd name="T106" fmla="*/ 511 w 669"/>
              <a:gd name="T107" fmla="*/ 144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69" h="687">
                <a:moveTo>
                  <a:pt x="511" y="144"/>
                </a:moveTo>
                <a:cubicBezTo>
                  <a:pt x="551" y="152"/>
                  <a:pt x="590" y="158"/>
                  <a:pt x="622" y="185"/>
                </a:cubicBezTo>
                <a:cubicBezTo>
                  <a:pt x="659" y="216"/>
                  <a:pt x="669" y="284"/>
                  <a:pt x="637" y="321"/>
                </a:cubicBezTo>
                <a:cubicBezTo>
                  <a:pt x="630" y="330"/>
                  <a:pt x="623" y="337"/>
                  <a:pt x="616" y="346"/>
                </a:cubicBezTo>
                <a:cubicBezTo>
                  <a:pt x="609" y="356"/>
                  <a:pt x="607" y="366"/>
                  <a:pt x="613" y="379"/>
                </a:cubicBezTo>
                <a:cubicBezTo>
                  <a:pt x="637" y="429"/>
                  <a:pt x="625" y="481"/>
                  <a:pt x="619" y="532"/>
                </a:cubicBezTo>
                <a:cubicBezTo>
                  <a:pt x="619" y="537"/>
                  <a:pt x="616" y="542"/>
                  <a:pt x="612" y="546"/>
                </a:cubicBezTo>
                <a:cubicBezTo>
                  <a:pt x="579" y="582"/>
                  <a:pt x="545" y="621"/>
                  <a:pt x="493" y="627"/>
                </a:cubicBezTo>
                <a:cubicBezTo>
                  <a:pt x="452" y="632"/>
                  <a:pt x="409" y="628"/>
                  <a:pt x="381" y="592"/>
                </a:cubicBezTo>
                <a:cubicBezTo>
                  <a:pt x="368" y="576"/>
                  <a:pt x="364" y="553"/>
                  <a:pt x="354" y="529"/>
                </a:cubicBezTo>
                <a:cubicBezTo>
                  <a:pt x="326" y="541"/>
                  <a:pt x="306" y="568"/>
                  <a:pt x="282" y="589"/>
                </a:cubicBezTo>
                <a:cubicBezTo>
                  <a:pt x="257" y="612"/>
                  <a:pt x="233" y="638"/>
                  <a:pt x="208" y="661"/>
                </a:cubicBezTo>
                <a:cubicBezTo>
                  <a:pt x="203" y="666"/>
                  <a:pt x="194" y="665"/>
                  <a:pt x="179" y="668"/>
                </a:cubicBezTo>
                <a:cubicBezTo>
                  <a:pt x="207" y="613"/>
                  <a:pt x="239" y="570"/>
                  <a:pt x="272" y="529"/>
                </a:cubicBezTo>
                <a:cubicBezTo>
                  <a:pt x="291" y="505"/>
                  <a:pt x="312" y="483"/>
                  <a:pt x="331" y="460"/>
                </a:cubicBezTo>
                <a:cubicBezTo>
                  <a:pt x="346" y="442"/>
                  <a:pt x="363" y="432"/>
                  <a:pt x="387" y="440"/>
                </a:cubicBezTo>
                <a:cubicBezTo>
                  <a:pt x="406" y="448"/>
                  <a:pt x="413" y="457"/>
                  <a:pt x="400" y="472"/>
                </a:cubicBezTo>
                <a:cubicBezTo>
                  <a:pt x="376" y="498"/>
                  <a:pt x="380" y="521"/>
                  <a:pt x="400" y="546"/>
                </a:cubicBezTo>
                <a:cubicBezTo>
                  <a:pt x="419" y="571"/>
                  <a:pt x="451" y="583"/>
                  <a:pt x="481" y="575"/>
                </a:cubicBezTo>
                <a:cubicBezTo>
                  <a:pt x="488" y="573"/>
                  <a:pt x="494" y="571"/>
                  <a:pt x="500" y="569"/>
                </a:cubicBezTo>
                <a:cubicBezTo>
                  <a:pt x="574" y="551"/>
                  <a:pt x="586" y="513"/>
                  <a:pt x="580" y="441"/>
                </a:cubicBezTo>
                <a:cubicBezTo>
                  <a:pt x="578" y="425"/>
                  <a:pt x="563" y="408"/>
                  <a:pt x="551" y="395"/>
                </a:cubicBezTo>
                <a:cubicBezTo>
                  <a:pt x="528" y="369"/>
                  <a:pt x="529" y="350"/>
                  <a:pt x="559" y="332"/>
                </a:cubicBezTo>
                <a:cubicBezTo>
                  <a:pt x="571" y="324"/>
                  <a:pt x="584" y="317"/>
                  <a:pt x="595" y="307"/>
                </a:cubicBezTo>
                <a:cubicBezTo>
                  <a:pt x="624" y="280"/>
                  <a:pt x="618" y="242"/>
                  <a:pt x="579" y="229"/>
                </a:cubicBezTo>
                <a:cubicBezTo>
                  <a:pt x="545" y="217"/>
                  <a:pt x="510" y="211"/>
                  <a:pt x="475" y="203"/>
                </a:cubicBezTo>
                <a:cubicBezTo>
                  <a:pt x="469" y="202"/>
                  <a:pt x="462" y="201"/>
                  <a:pt x="450" y="199"/>
                </a:cubicBezTo>
                <a:cubicBezTo>
                  <a:pt x="455" y="181"/>
                  <a:pt x="458" y="165"/>
                  <a:pt x="463" y="149"/>
                </a:cubicBezTo>
                <a:cubicBezTo>
                  <a:pt x="475" y="114"/>
                  <a:pt x="466" y="90"/>
                  <a:pt x="432" y="81"/>
                </a:cubicBezTo>
                <a:cubicBezTo>
                  <a:pt x="368" y="63"/>
                  <a:pt x="303" y="59"/>
                  <a:pt x="243" y="97"/>
                </a:cubicBezTo>
                <a:cubicBezTo>
                  <a:pt x="237" y="101"/>
                  <a:pt x="230" y="106"/>
                  <a:pt x="224" y="111"/>
                </a:cubicBezTo>
                <a:cubicBezTo>
                  <a:pt x="220" y="114"/>
                  <a:pt x="218" y="119"/>
                  <a:pt x="214" y="125"/>
                </a:cubicBezTo>
                <a:cubicBezTo>
                  <a:pt x="222" y="143"/>
                  <a:pt x="252" y="154"/>
                  <a:pt x="235" y="183"/>
                </a:cubicBezTo>
                <a:cubicBezTo>
                  <a:pt x="214" y="187"/>
                  <a:pt x="188" y="179"/>
                  <a:pt x="171" y="203"/>
                </a:cubicBezTo>
                <a:cubicBezTo>
                  <a:pt x="169" y="207"/>
                  <a:pt x="154" y="204"/>
                  <a:pt x="145" y="203"/>
                </a:cubicBezTo>
                <a:cubicBezTo>
                  <a:pt x="100" y="195"/>
                  <a:pt x="42" y="247"/>
                  <a:pt x="52" y="292"/>
                </a:cubicBezTo>
                <a:cubicBezTo>
                  <a:pt x="60" y="327"/>
                  <a:pt x="72" y="361"/>
                  <a:pt x="103" y="384"/>
                </a:cubicBezTo>
                <a:cubicBezTo>
                  <a:pt x="115" y="394"/>
                  <a:pt x="129" y="402"/>
                  <a:pt x="144" y="406"/>
                </a:cubicBezTo>
                <a:cubicBezTo>
                  <a:pt x="178" y="416"/>
                  <a:pt x="184" y="412"/>
                  <a:pt x="203" y="382"/>
                </a:cubicBezTo>
                <a:cubicBezTo>
                  <a:pt x="210" y="371"/>
                  <a:pt x="214" y="358"/>
                  <a:pt x="231" y="358"/>
                </a:cubicBezTo>
                <a:cubicBezTo>
                  <a:pt x="251" y="357"/>
                  <a:pt x="262" y="368"/>
                  <a:pt x="254" y="387"/>
                </a:cubicBezTo>
                <a:cubicBezTo>
                  <a:pt x="246" y="408"/>
                  <a:pt x="236" y="429"/>
                  <a:pt x="221" y="445"/>
                </a:cubicBezTo>
                <a:cubicBezTo>
                  <a:pt x="153" y="514"/>
                  <a:pt x="109" y="601"/>
                  <a:pt x="48" y="675"/>
                </a:cubicBezTo>
                <a:cubicBezTo>
                  <a:pt x="44" y="680"/>
                  <a:pt x="41" y="685"/>
                  <a:pt x="30" y="687"/>
                </a:cubicBezTo>
                <a:cubicBezTo>
                  <a:pt x="33" y="675"/>
                  <a:pt x="33" y="661"/>
                  <a:pt x="39" y="651"/>
                </a:cubicBezTo>
                <a:cubicBezTo>
                  <a:pt x="65" y="608"/>
                  <a:pt x="92" y="566"/>
                  <a:pt x="119" y="523"/>
                </a:cubicBezTo>
                <a:cubicBezTo>
                  <a:pt x="130" y="505"/>
                  <a:pt x="139" y="487"/>
                  <a:pt x="151" y="467"/>
                </a:cubicBezTo>
                <a:cubicBezTo>
                  <a:pt x="61" y="442"/>
                  <a:pt x="34" y="374"/>
                  <a:pt x="15" y="298"/>
                </a:cubicBezTo>
                <a:cubicBezTo>
                  <a:pt x="0" y="241"/>
                  <a:pt x="32" y="208"/>
                  <a:pt x="70" y="178"/>
                </a:cubicBezTo>
                <a:cubicBezTo>
                  <a:pt x="81" y="170"/>
                  <a:pt x="93" y="162"/>
                  <a:pt x="105" y="157"/>
                </a:cubicBezTo>
                <a:cubicBezTo>
                  <a:pt x="127" y="148"/>
                  <a:pt x="141" y="133"/>
                  <a:pt x="155" y="114"/>
                </a:cubicBezTo>
                <a:cubicBezTo>
                  <a:pt x="221" y="29"/>
                  <a:pt x="344" y="0"/>
                  <a:pt x="442" y="46"/>
                </a:cubicBezTo>
                <a:cubicBezTo>
                  <a:pt x="472" y="60"/>
                  <a:pt x="500" y="78"/>
                  <a:pt x="503" y="117"/>
                </a:cubicBezTo>
                <a:cubicBezTo>
                  <a:pt x="503" y="126"/>
                  <a:pt x="508" y="135"/>
                  <a:pt x="511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4533900" y="2562225"/>
            <a:ext cx="381000" cy="439738"/>
          </a:xfrm>
          <a:custGeom>
            <a:avLst/>
            <a:gdLst>
              <a:gd name="T0" fmla="*/ 508 w 657"/>
              <a:gd name="T1" fmla="*/ 758 h 758"/>
              <a:gd name="T2" fmla="*/ 492 w 657"/>
              <a:gd name="T3" fmla="*/ 728 h 758"/>
              <a:gd name="T4" fmla="*/ 420 w 657"/>
              <a:gd name="T5" fmla="*/ 427 h 758"/>
              <a:gd name="T6" fmla="*/ 420 w 657"/>
              <a:gd name="T7" fmla="*/ 395 h 758"/>
              <a:gd name="T8" fmla="*/ 433 w 657"/>
              <a:gd name="T9" fmla="*/ 379 h 758"/>
              <a:gd name="T10" fmla="*/ 453 w 657"/>
              <a:gd name="T11" fmla="*/ 388 h 758"/>
              <a:gd name="T12" fmla="*/ 478 w 657"/>
              <a:gd name="T13" fmla="*/ 410 h 758"/>
              <a:gd name="T14" fmla="*/ 545 w 657"/>
              <a:gd name="T15" fmla="*/ 405 h 758"/>
              <a:gd name="T16" fmla="*/ 595 w 657"/>
              <a:gd name="T17" fmla="*/ 270 h 758"/>
              <a:gd name="T18" fmla="*/ 524 w 657"/>
              <a:gd name="T19" fmla="*/ 221 h 758"/>
              <a:gd name="T20" fmla="*/ 495 w 657"/>
              <a:gd name="T21" fmla="*/ 210 h 758"/>
              <a:gd name="T22" fmla="*/ 499 w 657"/>
              <a:gd name="T23" fmla="*/ 160 h 758"/>
              <a:gd name="T24" fmla="*/ 527 w 657"/>
              <a:gd name="T25" fmla="*/ 120 h 758"/>
              <a:gd name="T26" fmla="*/ 476 w 657"/>
              <a:gd name="T27" fmla="*/ 85 h 758"/>
              <a:gd name="T28" fmla="*/ 375 w 657"/>
              <a:gd name="T29" fmla="*/ 137 h 758"/>
              <a:gd name="T30" fmla="*/ 367 w 657"/>
              <a:gd name="T31" fmla="*/ 145 h 758"/>
              <a:gd name="T32" fmla="*/ 358 w 657"/>
              <a:gd name="T33" fmla="*/ 147 h 758"/>
              <a:gd name="T34" fmla="*/ 348 w 657"/>
              <a:gd name="T35" fmla="*/ 117 h 758"/>
              <a:gd name="T36" fmla="*/ 273 w 657"/>
              <a:gd name="T37" fmla="*/ 73 h 758"/>
              <a:gd name="T38" fmla="*/ 164 w 657"/>
              <a:gd name="T39" fmla="*/ 179 h 758"/>
              <a:gd name="T40" fmla="*/ 193 w 657"/>
              <a:gd name="T41" fmla="*/ 241 h 758"/>
              <a:gd name="T42" fmla="*/ 114 w 657"/>
              <a:gd name="T43" fmla="*/ 265 h 758"/>
              <a:gd name="T44" fmla="*/ 63 w 657"/>
              <a:gd name="T45" fmla="*/ 394 h 758"/>
              <a:gd name="T46" fmla="*/ 149 w 657"/>
              <a:gd name="T47" fmla="*/ 468 h 758"/>
              <a:gd name="T48" fmla="*/ 210 w 657"/>
              <a:gd name="T49" fmla="*/ 465 h 758"/>
              <a:gd name="T50" fmla="*/ 266 w 657"/>
              <a:gd name="T51" fmla="*/ 442 h 758"/>
              <a:gd name="T52" fmla="*/ 285 w 657"/>
              <a:gd name="T53" fmla="*/ 371 h 758"/>
              <a:gd name="T54" fmla="*/ 315 w 657"/>
              <a:gd name="T55" fmla="*/ 404 h 758"/>
              <a:gd name="T56" fmla="*/ 340 w 657"/>
              <a:gd name="T57" fmla="*/ 505 h 758"/>
              <a:gd name="T58" fmla="*/ 374 w 657"/>
              <a:gd name="T59" fmla="*/ 648 h 758"/>
              <a:gd name="T60" fmla="*/ 388 w 657"/>
              <a:gd name="T61" fmla="*/ 720 h 758"/>
              <a:gd name="T62" fmla="*/ 370 w 657"/>
              <a:gd name="T63" fmla="*/ 699 h 758"/>
              <a:gd name="T64" fmla="*/ 324 w 657"/>
              <a:gd name="T65" fmla="*/ 585 h 758"/>
              <a:gd name="T66" fmla="*/ 283 w 657"/>
              <a:gd name="T67" fmla="*/ 473 h 758"/>
              <a:gd name="T68" fmla="*/ 269 w 657"/>
              <a:gd name="T69" fmla="*/ 477 h 758"/>
              <a:gd name="T70" fmla="*/ 208 w 657"/>
              <a:gd name="T71" fmla="*/ 521 h 758"/>
              <a:gd name="T72" fmla="*/ 123 w 657"/>
              <a:gd name="T73" fmla="*/ 512 h 758"/>
              <a:gd name="T74" fmla="*/ 23 w 657"/>
              <a:gd name="T75" fmla="*/ 416 h 758"/>
              <a:gd name="T76" fmla="*/ 10 w 657"/>
              <a:gd name="T77" fmla="*/ 324 h 758"/>
              <a:gd name="T78" fmla="*/ 91 w 657"/>
              <a:gd name="T79" fmla="*/ 203 h 758"/>
              <a:gd name="T80" fmla="*/ 111 w 657"/>
              <a:gd name="T81" fmla="*/ 175 h 758"/>
              <a:gd name="T82" fmla="*/ 210 w 657"/>
              <a:gd name="T83" fmla="*/ 49 h 758"/>
              <a:gd name="T84" fmla="*/ 300 w 657"/>
              <a:gd name="T85" fmla="*/ 8 h 758"/>
              <a:gd name="T86" fmla="*/ 351 w 657"/>
              <a:gd name="T87" fmla="*/ 32 h 758"/>
              <a:gd name="T88" fmla="*/ 402 w 657"/>
              <a:gd name="T89" fmla="*/ 44 h 758"/>
              <a:gd name="T90" fmla="*/ 510 w 657"/>
              <a:gd name="T91" fmla="*/ 28 h 758"/>
              <a:gd name="T92" fmla="*/ 549 w 657"/>
              <a:gd name="T93" fmla="*/ 62 h 758"/>
              <a:gd name="T94" fmla="*/ 567 w 657"/>
              <a:gd name="T95" fmla="*/ 143 h 758"/>
              <a:gd name="T96" fmla="*/ 589 w 657"/>
              <a:gd name="T97" fmla="*/ 187 h 758"/>
              <a:gd name="T98" fmla="*/ 631 w 657"/>
              <a:gd name="T99" fmla="*/ 367 h 758"/>
              <a:gd name="T100" fmla="*/ 583 w 657"/>
              <a:gd name="T101" fmla="*/ 442 h 758"/>
              <a:gd name="T102" fmla="*/ 523 w 657"/>
              <a:gd name="T103" fmla="*/ 462 h 758"/>
              <a:gd name="T104" fmla="*/ 484 w 657"/>
              <a:gd name="T105" fmla="*/ 505 h 758"/>
              <a:gd name="T106" fmla="*/ 510 w 657"/>
              <a:gd name="T107" fmla="*/ 705 h 758"/>
              <a:gd name="T108" fmla="*/ 516 w 657"/>
              <a:gd name="T109" fmla="*/ 756 h 758"/>
              <a:gd name="T110" fmla="*/ 508 w 657"/>
              <a:gd name="T111" fmla="*/ 758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57" h="758">
                <a:moveTo>
                  <a:pt x="508" y="758"/>
                </a:moveTo>
                <a:cubicBezTo>
                  <a:pt x="503" y="748"/>
                  <a:pt x="495" y="738"/>
                  <a:pt x="492" y="728"/>
                </a:cubicBezTo>
                <a:cubicBezTo>
                  <a:pt x="468" y="627"/>
                  <a:pt x="444" y="527"/>
                  <a:pt x="420" y="427"/>
                </a:cubicBezTo>
                <a:cubicBezTo>
                  <a:pt x="418" y="417"/>
                  <a:pt x="418" y="405"/>
                  <a:pt x="420" y="395"/>
                </a:cubicBezTo>
                <a:cubicBezTo>
                  <a:pt x="421" y="389"/>
                  <a:pt x="427" y="380"/>
                  <a:pt x="433" y="379"/>
                </a:cubicBezTo>
                <a:cubicBezTo>
                  <a:pt x="439" y="377"/>
                  <a:pt x="447" y="383"/>
                  <a:pt x="453" y="388"/>
                </a:cubicBezTo>
                <a:cubicBezTo>
                  <a:pt x="462" y="395"/>
                  <a:pt x="469" y="409"/>
                  <a:pt x="478" y="410"/>
                </a:cubicBezTo>
                <a:cubicBezTo>
                  <a:pt x="500" y="412"/>
                  <a:pt x="525" y="412"/>
                  <a:pt x="545" y="405"/>
                </a:cubicBezTo>
                <a:cubicBezTo>
                  <a:pt x="591" y="388"/>
                  <a:pt x="619" y="312"/>
                  <a:pt x="595" y="270"/>
                </a:cubicBezTo>
                <a:cubicBezTo>
                  <a:pt x="580" y="243"/>
                  <a:pt x="552" y="231"/>
                  <a:pt x="524" y="221"/>
                </a:cubicBezTo>
                <a:cubicBezTo>
                  <a:pt x="514" y="218"/>
                  <a:pt x="503" y="216"/>
                  <a:pt x="495" y="210"/>
                </a:cubicBezTo>
                <a:cubicBezTo>
                  <a:pt x="473" y="195"/>
                  <a:pt x="475" y="171"/>
                  <a:pt x="499" y="160"/>
                </a:cubicBezTo>
                <a:cubicBezTo>
                  <a:pt x="517" y="152"/>
                  <a:pt x="534" y="146"/>
                  <a:pt x="527" y="120"/>
                </a:cubicBezTo>
                <a:cubicBezTo>
                  <a:pt x="519" y="95"/>
                  <a:pt x="506" y="84"/>
                  <a:pt x="476" y="85"/>
                </a:cubicBezTo>
                <a:cubicBezTo>
                  <a:pt x="435" y="87"/>
                  <a:pt x="397" y="97"/>
                  <a:pt x="375" y="137"/>
                </a:cubicBezTo>
                <a:cubicBezTo>
                  <a:pt x="373" y="140"/>
                  <a:pt x="370" y="143"/>
                  <a:pt x="367" y="145"/>
                </a:cubicBezTo>
                <a:cubicBezTo>
                  <a:pt x="366" y="146"/>
                  <a:pt x="364" y="146"/>
                  <a:pt x="358" y="147"/>
                </a:cubicBezTo>
                <a:cubicBezTo>
                  <a:pt x="355" y="138"/>
                  <a:pt x="351" y="127"/>
                  <a:pt x="348" y="117"/>
                </a:cubicBezTo>
                <a:cubicBezTo>
                  <a:pt x="337" y="72"/>
                  <a:pt x="316" y="60"/>
                  <a:pt x="273" y="73"/>
                </a:cubicBezTo>
                <a:cubicBezTo>
                  <a:pt x="222" y="89"/>
                  <a:pt x="184" y="125"/>
                  <a:pt x="164" y="179"/>
                </a:cubicBezTo>
                <a:cubicBezTo>
                  <a:pt x="175" y="198"/>
                  <a:pt x="204" y="211"/>
                  <a:pt x="193" y="241"/>
                </a:cubicBezTo>
                <a:cubicBezTo>
                  <a:pt x="166" y="249"/>
                  <a:pt x="140" y="258"/>
                  <a:pt x="114" y="265"/>
                </a:cubicBezTo>
                <a:cubicBezTo>
                  <a:pt x="55" y="281"/>
                  <a:pt x="33" y="342"/>
                  <a:pt x="63" y="394"/>
                </a:cubicBezTo>
                <a:cubicBezTo>
                  <a:pt x="83" y="430"/>
                  <a:pt x="114" y="452"/>
                  <a:pt x="149" y="468"/>
                </a:cubicBezTo>
                <a:cubicBezTo>
                  <a:pt x="166" y="475"/>
                  <a:pt x="190" y="469"/>
                  <a:pt x="210" y="465"/>
                </a:cubicBezTo>
                <a:cubicBezTo>
                  <a:pt x="229" y="460"/>
                  <a:pt x="247" y="450"/>
                  <a:pt x="266" y="442"/>
                </a:cubicBezTo>
                <a:cubicBezTo>
                  <a:pt x="277" y="420"/>
                  <a:pt x="241" y="385"/>
                  <a:pt x="285" y="371"/>
                </a:cubicBezTo>
                <a:cubicBezTo>
                  <a:pt x="303" y="375"/>
                  <a:pt x="311" y="389"/>
                  <a:pt x="315" y="404"/>
                </a:cubicBezTo>
                <a:cubicBezTo>
                  <a:pt x="324" y="438"/>
                  <a:pt x="332" y="471"/>
                  <a:pt x="340" y="505"/>
                </a:cubicBezTo>
                <a:cubicBezTo>
                  <a:pt x="351" y="552"/>
                  <a:pt x="362" y="600"/>
                  <a:pt x="374" y="648"/>
                </a:cubicBezTo>
                <a:cubicBezTo>
                  <a:pt x="380" y="671"/>
                  <a:pt x="387" y="693"/>
                  <a:pt x="388" y="720"/>
                </a:cubicBezTo>
                <a:cubicBezTo>
                  <a:pt x="382" y="713"/>
                  <a:pt x="374" y="707"/>
                  <a:pt x="370" y="699"/>
                </a:cubicBezTo>
                <a:cubicBezTo>
                  <a:pt x="354" y="661"/>
                  <a:pt x="339" y="623"/>
                  <a:pt x="324" y="585"/>
                </a:cubicBezTo>
                <a:cubicBezTo>
                  <a:pt x="310" y="548"/>
                  <a:pt x="297" y="511"/>
                  <a:pt x="283" y="473"/>
                </a:cubicBezTo>
                <a:cubicBezTo>
                  <a:pt x="276" y="475"/>
                  <a:pt x="270" y="475"/>
                  <a:pt x="269" y="477"/>
                </a:cubicBezTo>
                <a:cubicBezTo>
                  <a:pt x="256" y="502"/>
                  <a:pt x="235" y="514"/>
                  <a:pt x="208" y="521"/>
                </a:cubicBezTo>
                <a:cubicBezTo>
                  <a:pt x="177" y="529"/>
                  <a:pt x="149" y="525"/>
                  <a:pt x="123" y="512"/>
                </a:cubicBezTo>
                <a:cubicBezTo>
                  <a:pt x="80" y="491"/>
                  <a:pt x="50" y="454"/>
                  <a:pt x="23" y="416"/>
                </a:cubicBezTo>
                <a:cubicBezTo>
                  <a:pt x="5" y="390"/>
                  <a:pt x="0" y="358"/>
                  <a:pt x="10" y="324"/>
                </a:cubicBezTo>
                <a:cubicBezTo>
                  <a:pt x="25" y="275"/>
                  <a:pt x="40" y="228"/>
                  <a:pt x="91" y="203"/>
                </a:cubicBezTo>
                <a:cubicBezTo>
                  <a:pt x="100" y="198"/>
                  <a:pt x="106" y="185"/>
                  <a:pt x="111" y="175"/>
                </a:cubicBezTo>
                <a:cubicBezTo>
                  <a:pt x="133" y="124"/>
                  <a:pt x="160" y="77"/>
                  <a:pt x="210" y="49"/>
                </a:cubicBezTo>
                <a:cubicBezTo>
                  <a:pt x="239" y="33"/>
                  <a:pt x="269" y="20"/>
                  <a:pt x="300" y="8"/>
                </a:cubicBezTo>
                <a:cubicBezTo>
                  <a:pt x="323" y="0"/>
                  <a:pt x="340" y="16"/>
                  <a:pt x="351" y="32"/>
                </a:cubicBezTo>
                <a:cubicBezTo>
                  <a:pt x="366" y="53"/>
                  <a:pt x="380" y="51"/>
                  <a:pt x="402" y="44"/>
                </a:cubicBezTo>
                <a:cubicBezTo>
                  <a:pt x="436" y="31"/>
                  <a:pt x="470" y="15"/>
                  <a:pt x="510" y="28"/>
                </a:cubicBezTo>
                <a:cubicBezTo>
                  <a:pt x="530" y="34"/>
                  <a:pt x="544" y="43"/>
                  <a:pt x="549" y="62"/>
                </a:cubicBezTo>
                <a:cubicBezTo>
                  <a:pt x="557" y="89"/>
                  <a:pt x="564" y="116"/>
                  <a:pt x="567" y="143"/>
                </a:cubicBezTo>
                <a:cubicBezTo>
                  <a:pt x="570" y="161"/>
                  <a:pt x="573" y="175"/>
                  <a:pt x="589" y="187"/>
                </a:cubicBezTo>
                <a:cubicBezTo>
                  <a:pt x="641" y="228"/>
                  <a:pt x="657" y="305"/>
                  <a:pt x="631" y="367"/>
                </a:cubicBezTo>
                <a:cubicBezTo>
                  <a:pt x="619" y="395"/>
                  <a:pt x="612" y="425"/>
                  <a:pt x="583" y="442"/>
                </a:cubicBezTo>
                <a:cubicBezTo>
                  <a:pt x="564" y="453"/>
                  <a:pt x="546" y="461"/>
                  <a:pt x="523" y="462"/>
                </a:cubicBezTo>
                <a:cubicBezTo>
                  <a:pt x="487" y="462"/>
                  <a:pt x="484" y="469"/>
                  <a:pt x="484" y="505"/>
                </a:cubicBezTo>
                <a:cubicBezTo>
                  <a:pt x="485" y="573"/>
                  <a:pt x="498" y="639"/>
                  <a:pt x="510" y="705"/>
                </a:cubicBezTo>
                <a:cubicBezTo>
                  <a:pt x="513" y="722"/>
                  <a:pt x="514" y="739"/>
                  <a:pt x="516" y="756"/>
                </a:cubicBezTo>
                <a:cubicBezTo>
                  <a:pt x="514" y="757"/>
                  <a:pt x="511" y="757"/>
                  <a:pt x="508" y="7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2806700" y="3122613"/>
            <a:ext cx="296863" cy="238125"/>
          </a:xfrm>
          <a:custGeom>
            <a:avLst/>
            <a:gdLst>
              <a:gd name="T0" fmla="*/ 0 w 512"/>
              <a:gd name="T1" fmla="*/ 134 h 409"/>
              <a:gd name="T2" fmla="*/ 150 w 512"/>
              <a:gd name="T3" fmla="*/ 23 h 409"/>
              <a:gd name="T4" fmla="*/ 341 w 512"/>
              <a:gd name="T5" fmla="*/ 147 h 409"/>
              <a:gd name="T6" fmla="*/ 479 w 512"/>
              <a:gd name="T7" fmla="*/ 326 h 409"/>
              <a:gd name="T8" fmla="*/ 500 w 512"/>
              <a:gd name="T9" fmla="*/ 365 h 409"/>
              <a:gd name="T10" fmla="*/ 470 w 512"/>
              <a:gd name="T11" fmla="*/ 403 h 409"/>
              <a:gd name="T12" fmla="*/ 369 w 512"/>
              <a:gd name="T13" fmla="*/ 379 h 409"/>
              <a:gd name="T14" fmla="*/ 145 w 512"/>
              <a:gd name="T15" fmla="*/ 297 h 409"/>
              <a:gd name="T16" fmla="*/ 18 w 512"/>
              <a:gd name="T17" fmla="*/ 194 h 409"/>
              <a:gd name="T18" fmla="*/ 0 w 512"/>
              <a:gd name="T19" fmla="*/ 134 h 409"/>
              <a:gd name="T20" fmla="*/ 384 w 512"/>
              <a:gd name="T21" fmla="*/ 295 h 409"/>
              <a:gd name="T22" fmla="*/ 329 w 512"/>
              <a:gd name="T23" fmla="*/ 220 h 409"/>
              <a:gd name="T24" fmla="*/ 163 w 512"/>
              <a:gd name="T25" fmla="*/ 93 h 409"/>
              <a:gd name="T26" fmla="*/ 94 w 512"/>
              <a:gd name="T27" fmla="*/ 94 h 409"/>
              <a:gd name="T28" fmla="*/ 71 w 512"/>
              <a:gd name="T29" fmla="*/ 155 h 409"/>
              <a:gd name="T30" fmla="*/ 121 w 512"/>
              <a:gd name="T31" fmla="*/ 211 h 409"/>
              <a:gd name="T32" fmla="*/ 352 w 512"/>
              <a:gd name="T33" fmla="*/ 306 h 409"/>
              <a:gd name="T34" fmla="*/ 384 w 512"/>
              <a:gd name="T35" fmla="*/ 295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12" h="409">
                <a:moveTo>
                  <a:pt x="0" y="134"/>
                </a:moveTo>
                <a:cubicBezTo>
                  <a:pt x="2" y="58"/>
                  <a:pt x="79" y="0"/>
                  <a:pt x="150" y="23"/>
                </a:cubicBezTo>
                <a:cubicBezTo>
                  <a:pt x="225" y="47"/>
                  <a:pt x="285" y="94"/>
                  <a:pt x="341" y="147"/>
                </a:cubicBezTo>
                <a:cubicBezTo>
                  <a:pt x="397" y="200"/>
                  <a:pt x="439" y="263"/>
                  <a:pt x="479" y="326"/>
                </a:cubicBezTo>
                <a:cubicBezTo>
                  <a:pt x="487" y="339"/>
                  <a:pt x="494" y="352"/>
                  <a:pt x="500" y="365"/>
                </a:cubicBezTo>
                <a:cubicBezTo>
                  <a:pt x="512" y="394"/>
                  <a:pt x="502" y="409"/>
                  <a:pt x="470" y="403"/>
                </a:cubicBezTo>
                <a:cubicBezTo>
                  <a:pt x="436" y="397"/>
                  <a:pt x="402" y="390"/>
                  <a:pt x="369" y="379"/>
                </a:cubicBezTo>
                <a:cubicBezTo>
                  <a:pt x="294" y="353"/>
                  <a:pt x="219" y="326"/>
                  <a:pt x="145" y="297"/>
                </a:cubicBezTo>
                <a:cubicBezTo>
                  <a:pt x="92" y="277"/>
                  <a:pt x="48" y="243"/>
                  <a:pt x="18" y="194"/>
                </a:cubicBezTo>
                <a:cubicBezTo>
                  <a:pt x="8" y="176"/>
                  <a:pt x="6" y="154"/>
                  <a:pt x="0" y="134"/>
                </a:cubicBezTo>
                <a:close/>
                <a:moveTo>
                  <a:pt x="384" y="295"/>
                </a:moveTo>
                <a:cubicBezTo>
                  <a:pt x="367" y="270"/>
                  <a:pt x="350" y="243"/>
                  <a:pt x="329" y="220"/>
                </a:cubicBezTo>
                <a:cubicBezTo>
                  <a:pt x="282" y="167"/>
                  <a:pt x="230" y="120"/>
                  <a:pt x="163" y="93"/>
                </a:cubicBezTo>
                <a:cubicBezTo>
                  <a:pt x="139" y="83"/>
                  <a:pt x="117" y="86"/>
                  <a:pt x="94" y="94"/>
                </a:cubicBezTo>
                <a:cubicBezTo>
                  <a:pt x="64" y="106"/>
                  <a:pt x="57" y="126"/>
                  <a:pt x="71" y="155"/>
                </a:cubicBezTo>
                <a:cubicBezTo>
                  <a:pt x="82" y="177"/>
                  <a:pt x="101" y="197"/>
                  <a:pt x="121" y="211"/>
                </a:cubicBezTo>
                <a:cubicBezTo>
                  <a:pt x="192" y="257"/>
                  <a:pt x="274" y="277"/>
                  <a:pt x="352" y="306"/>
                </a:cubicBezTo>
                <a:cubicBezTo>
                  <a:pt x="364" y="310"/>
                  <a:pt x="375" y="311"/>
                  <a:pt x="384" y="2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 noEditPoints="1"/>
          </p:cNvSpPr>
          <p:nvPr/>
        </p:nvSpPr>
        <p:spPr bwMode="auto">
          <a:xfrm>
            <a:off x="2767013" y="4052888"/>
            <a:ext cx="284163" cy="182563"/>
          </a:xfrm>
          <a:custGeom>
            <a:avLst/>
            <a:gdLst>
              <a:gd name="T0" fmla="*/ 331 w 489"/>
              <a:gd name="T1" fmla="*/ 23 h 313"/>
              <a:gd name="T2" fmla="*/ 445 w 489"/>
              <a:gd name="T3" fmla="*/ 6 h 313"/>
              <a:gd name="T4" fmla="*/ 481 w 489"/>
              <a:gd name="T5" fmla="*/ 14 h 313"/>
              <a:gd name="T6" fmla="*/ 474 w 489"/>
              <a:gd name="T7" fmla="*/ 58 h 313"/>
              <a:gd name="T8" fmla="*/ 212 w 489"/>
              <a:gd name="T9" fmla="*/ 278 h 313"/>
              <a:gd name="T10" fmla="*/ 82 w 489"/>
              <a:gd name="T11" fmla="*/ 312 h 313"/>
              <a:gd name="T12" fmla="*/ 34 w 489"/>
              <a:gd name="T13" fmla="*/ 276 h 313"/>
              <a:gd name="T14" fmla="*/ 8 w 489"/>
              <a:gd name="T15" fmla="*/ 194 h 313"/>
              <a:gd name="T16" fmla="*/ 8 w 489"/>
              <a:gd name="T17" fmla="*/ 170 h 313"/>
              <a:gd name="T18" fmla="*/ 7 w 489"/>
              <a:gd name="T19" fmla="*/ 125 h 313"/>
              <a:gd name="T20" fmla="*/ 67 w 489"/>
              <a:gd name="T21" fmla="*/ 68 h 313"/>
              <a:gd name="T22" fmla="*/ 181 w 489"/>
              <a:gd name="T23" fmla="*/ 35 h 313"/>
              <a:gd name="T24" fmla="*/ 330 w 489"/>
              <a:gd name="T25" fmla="*/ 14 h 313"/>
              <a:gd name="T26" fmla="*/ 331 w 489"/>
              <a:gd name="T27" fmla="*/ 23 h 313"/>
              <a:gd name="T28" fmla="*/ 354 w 489"/>
              <a:gd name="T29" fmla="*/ 79 h 313"/>
              <a:gd name="T30" fmla="*/ 351 w 489"/>
              <a:gd name="T31" fmla="*/ 69 h 313"/>
              <a:gd name="T32" fmla="*/ 145 w 489"/>
              <a:gd name="T33" fmla="*/ 107 h 313"/>
              <a:gd name="T34" fmla="*/ 113 w 489"/>
              <a:gd name="T35" fmla="*/ 122 h 313"/>
              <a:gd name="T36" fmla="*/ 81 w 489"/>
              <a:gd name="T37" fmla="*/ 209 h 313"/>
              <a:gd name="T38" fmla="*/ 129 w 489"/>
              <a:gd name="T39" fmla="*/ 234 h 313"/>
              <a:gd name="T40" fmla="*/ 259 w 489"/>
              <a:gd name="T41" fmla="*/ 161 h 313"/>
              <a:gd name="T42" fmla="*/ 278 w 489"/>
              <a:gd name="T43" fmla="*/ 147 h 313"/>
              <a:gd name="T44" fmla="*/ 354 w 489"/>
              <a:gd name="T45" fmla="*/ 79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313">
                <a:moveTo>
                  <a:pt x="331" y="23"/>
                </a:moveTo>
                <a:cubicBezTo>
                  <a:pt x="369" y="17"/>
                  <a:pt x="407" y="12"/>
                  <a:pt x="445" y="6"/>
                </a:cubicBezTo>
                <a:cubicBezTo>
                  <a:pt x="458" y="4"/>
                  <a:pt x="473" y="0"/>
                  <a:pt x="481" y="14"/>
                </a:cubicBezTo>
                <a:cubicBezTo>
                  <a:pt x="489" y="30"/>
                  <a:pt x="486" y="45"/>
                  <a:pt x="474" y="58"/>
                </a:cubicBezTo>
                <a:cubicBezTo>
                  <a:pt x="394" y="140"/>
                  <a:pt x="312" y="220"/>
                  <a:pt x="212" y="278"/>
                </a:cubicBezTo>
                <a:cubicBezTo>
                  <a:pt x="172" y="301"/>
                  <a:pt x="128" y="310"/>
                  <a:pt x="82" y="312"/>
                </a:cubicBezTo>
                <a:cubicBezTo>
                  <a:pt x="57" y="313"/>
                  <a:pt x="42" y="294"/>
                  <a:pt x="34" y="276"/>
                </a:cubicBezTo>
                <a:cubicBezTo>
                  <a:pt x="21" y="251"/>
                  <a:pt x="15" y="222"/>
                  <a:pt x="8" y="194"/>
                </a:cubicBezTo>
                <a:cubicBezTo>
                  <a:pt x="6" y="187"/>
                  <a:pt x="8" y="178"/>
                  <a:pt x="8" y="170"/>
                </a:cubicBezTo>
                <a:cubicBezTo>
                  <a:pt x="7" y="155"/>
                  <a:pt x="0" y="135"/>
                  <a:pt x="7" y="125"/>
                </a:cubicBezTo>
                <a:cubicBezTo>
                  <a:pt x="23" y="103"/>
                  <a:pt x="43" y="81"/>
                  <a:pt x="67" y="68"/>
                </a:cubicBezTo>
                <a:cubicBezTo>
                  <a:pt x="101" y="49"/>
                  <a:pt x="140" y="39"/>
                  <a:pt x="181" y="35"/>
                </a:cubicBezTo>
                <a:cubicBezTo>
                  <a:pt x="231" y="30"/>
                  <a:pt x="280" y="21"/>
                  <a:pt x="330" y="14"/>
                </a:cubicBezTo>
                <a:cubicBezTo>
                  <a:pt x="330" y="17"/>
                  <a:pt x="331" y="20"/>
                  <a:pt x="331" y="23"/>
                </a:cubicBezTo>
                <a:close/>
                <a:moveTo>
                  <a:pt x="354" y="79"/>
                </a:moveTo>
                <a:cubicBezTo>
                  <a:pt x="353" y="76"/>
                  <a:pt x="352" y="72"/>
                  <a:pt x="351" y="69"/>
                </a:cubicBezTo>
                <a:cubicBezTo>
                  <a:pt x="283" y="81"/>
                  <a:pt x="214" y="93"/>
                  <a:pt x="145" y="107"/>
                </a:cubicBezTo>
                <a:cubicBezTo>
                  <a:pt x="133" y="109"/>
                  <a:pt x="123" y="117"/>
                  <a:pt x="113" y="122"/>
                </a:cubicBezTo>
                <a:cubicBezTo>
                  <a:pt x="77" y="143"/>
                  <a:pt x="67" y="170"/>
                  <a:pt x="81" y="209"/>
                </a:cubicBezTo>
                <a:cubicBezTo>
                  <a:pt x="90" y="237"/>
                  <a:pt x="101" y="243"/>
                  <a:pt x="129" y="234"/>
                </a:cubicBezTo>
                <a:cubicBezTo>
                  <a:pt x="177" y="218"/>
                  <a:pt x="225" y="202"/>
                  <a:pt x="259" y="161"/>
                </a:cubicBezTo>
                <a:cubicBezTo>
                  <a:pt x="264" y="155"/>
                  <a:pt x="271" y="149"/>
                  <a:pt x="278" y="147"/>
                </a:cubicBezTo>
                <a:cubicBezTo>
                  <a:pt x="313" y="134"/>
                  <a:pt x="331" y="104"/>
                  <a:pt x="354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2728913" y="3616325"/>
            <a:ext cx="311150" cy="141288"/>
          </a:xfrm>
          <a:custGeom>
            <a:avLst/>
            <a:gdLst>
              <a:gd name="T0" fmla="*/ 535 w 535"/>
              <a:gd name="T1" fmla="*/ 146 h 245"/>
              <a:gd name="T2" fmla="*/ 488 w 535"/>
              <a:gd name="T3" fmla="*/ 190 h 245"/>
              <a:gd name="T4" fmla="*/ 258 w 535"/>
              <a:gd name="T5" fmla="*/ 236 h 245"/>
              <a:gd name="T6" fmla="*/ 167 w 535"/>
              <a:gd name="T7" fmla="*/ 245 h 245"/>
              <a:gd name="T8" fmla="*/ 84 w 535"/>
              <a:gd name="T9" fmla="*/ 233 h 245"/>
              <a:gd name="T10" fmla="*/ 33 w 535"/>
              <a:gd name="T11" fmla="*/ 186 h 245"/>
              <a:gd name="T12" fmla="*/ 41 w 535"/>
              <a:gd name="T13" fmla="*/ 35 h 245"/>
              <a:gd name="T14" fmla="*/ 111 w 535"/>
              <a:gd name="T15" fmla="*/ 1 h 245"/>
              <a:gd name="T16" fmla="*/ 211 w 535"/>
              <a:gd name="T17" fmla="*/ 1 h 245"/>
              <a:gd name="T18" fmla="*/ 231 w 535"/>
              <a:gd name="T19" fmla="*/ 4 h 245"/>
              <a:gd name="T20" fmla="*/ 369 w 535"/>
              <a:gd name="T21" fmla="*/ 51 h 245"/>
              <a:gd name="T22" fmla="*/ 535 w 535"/>
              <a:gd name="T23" fmla="*/ 146 h 245"/>
              <a:gd name="T24" fmla="*/ 404 w 535"/>
              <a:gd name="T25" fmla="*/ 143 h 245"/>
              <a:gd name="T26" fmla="*/ 404 w 535"/>
              <a:gd name="T27" fmla="*/ 133 h 245"/>
              <a:gd name="T28" fmla="*/ 378 w 535"/>
              <a:gd name="T29" fmla="*/ 119 h 245"/>
              <a:gd name="T30" fmla="*/ 234 w 535"/>
              <a:gd name="T31" fmla="*/ 73 h 245"/>
              <a:gd name="T32" fmla="*/ 132 w 535"/>
              <a:gd name="T33" fmla="*/ 64 h 245"/>
              <a:gd name="T34" fmla="*/ 78 w 535"/>
              <a:gd name="T35" fmla="*/ 111 h 245"/>
              <a:gd name="T36" fmla="*/ 97 w 535"/>
              <a:gd name="T37" fmla="*/ 164 h 245"/>
              <a:gd name="T38" fmla="*/ 140 w 535"/>
              <a:gd name="T39" fmla="*/ 180 h 245"/>
              <a:gd name="T40" fmla="*/ 337 w 535"/>
              <a:gd name="T41" fmla="*/ 160 h 245"/>
              <a:gd name="T42" fmla="*/ 380 w 535"/>
              <a:gd name="T43" fmla="*/ 152 h 245"/>
              <a:gd name="T44" fmla="*/ 404 w 535"/>
              <a:gd name="T45" fmla="*/ 14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35" h="245">
                <a:moveTo>
                  <a:pt x="535" y="146"/>
                </a:moveTo>
                <a:cubicBezTo>
                  <a:pt x="529" y="176"/>
                  <a:pt x="509" y="183"/>
                  <a:pt x="488" y="190"/>
                </a:cubicBezTo>
                <a:cubicBezTo>
                  <a:pt x="413" y="213"/>
                  <a:pt x="335" y="223"/>
                  <a:pt x="258" y="236"/>
                </a:cubicBezTo>
                <a:cubicBezTo>
                  <a:pt x="228" y="241"/>
                  <a:pt x="197" y="245"/>
                  <a:pt x="167" y="245"/>
                </a:cubicBezTo>
                <a:cubicBezTo>
                  <a:pt x="139" y="245"/>
                  <a:pt x="111" y="239"/>
                  <a:pt x="84" y="233"/>
                </a:cubicBezTo>
                <a:cubicBezTo>
                  <a:pt x="59" y="227"/>
                  <a:pt x="43" y="208"/>
                  <a:pt x="33" y="186"/>
                </a:cubicBezTo>
                <a:cubicBezTo>
                  <a:pt x="0" y="117"/>
                  <a:pt x="2" y="76"/>
                  <a:pt x="41" y="35"/>
                </a:cubicBezTo>
                <a:cubicBezTo>
                  <a:pt x="61" y="14"/>
                  <a:pt x="84" y="2"/>
                  <a:pt x="111" y="1"/>
                </a:cubicBezTo>
                <a:cubicBezTo>
                  <a:pt x="144" y="0"/>
                  <a:pt x="178" y="0"/>
                  <a:pt x="211" y="1"/>
                </a:cubicBezTo>
                <a:cubicBezTo>
                  <a:pt x="218" y="1"/>
                  <a:pt x="224" y="2"/>
                  <a:pt x="231" y="4"/>
                </a:cubicBezTo>
                <a:cubicBezTo>
                  <a:pt x="277" y="19"/>
                  <a:pt x="325" y="31"/>
                  <a:pt x="369" y="51"/>
                </a:cubicBezTo>
                <a:cubicBezTo>
                  <a:pt x="426" y="78"/>
                  <a:pt x="486" y="102"/>
                  <a:pt x="535" y="146"/>
                </a:cubicBezTo>
                <a:close/>
                <a:moveTo>
                  <a:pt x="404" y="143"/>
                </a:moveTo>
                <a:cubicBezTo>
                  <a:pt x="404" y="140"/>
                  <a:pt x="404" y="136"/>
                  <a:pt x="404" y="133"/>
                </a:cubicBezTo>
                <a:cubicBezTo>
                  <a:pt x="395" y="128"/>
                  <a:pt x="387" y="122"/>
                  <a:pt x="378" y="119"/>
                </a:cubicBezTo>
                <a:cubicBezTo>
                  <a:pt x="330" y="103"/>
                  <a:pt x="283" y="84"/>
                  <a:pt x="234" y="73"/>
                </a:cubicBezTo>
                <a:cubicBezTo>
                  <a:pt x="201" y="65"/>
                  <a:pt x="166" y="64"/>
                  <a:pt x="132" y="64"/>
                </a:cubicBezTo>
                <a:cubicBezTo>
                  <a:pt x="104" y="65"/>
                  <a:pt x="87" y="86"/>
                  <a:pt x="78" y="111"/>
                </a:cubicBezTo>
                <a:cubicBezTo>
                  <a:pt x="70" y="133"/>
                  <a:pt x="81" y="151"/>
                  <a:pt x="97" y="164"/>
                </a:cubicBezTo>
                <a:cubicBezTo>
                  <a:pt x="108" y="173"/>
                  <a:pt x="125" y="178"/>
                  <a:pt x="140" y="180"/>
                </a:cubicBezTo>
                <a:cubicBezTo>
                  <a:pt x="207" y="187"/>
                  <a:pt x="271" y="164"/>
                  <a:pt x="337" y="160"/>
                </a:cubicBezTo>
                <a:cubicBezTo>
                  <a:pt x="352" y="160"/>
                  <a:pt x="366" y="156"/>
                  <a:pt x="380" y="152"/>
                </a:cubicBezTo>
                <a:cubicBezTo>
                  <a:pt x="388" y="150"/>
                  <a:pt x="396" y="146"/>
                  <a:pt x="404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8659813" y="3571875"/>
            <a:ext cx="1146175" cy="889000"/>
          </a:xfrm>
          <a:custGeom>
            <a:avLst/>
            <a:gdLst>
              <a:gd name="T0" fmla="*/ 1518 w 1976"/>
              <a:gd name="T1" fmla="*/ 1390 h 1531"/>
              <a:gd name="T2" fmla="*/ 1530 w 1976"/>
              <a:gd name="T3" fmla="*/ 952 h 1531"/>
              <a:gd name="T4" fmla="*/ 1501 w 1976"/>
              <a:gd name="T5" fmla="*/ 720 h 1531"/>
              <a:gd name="T6" fmla="*/ 1481 w 1976"/>
              <a:gd name="T7" fmla="*/ 790 h 1531"/>
              <a:gd name="T8" fmla="*/ 1465 w 1976"/>
              <a:gd name="T9" fmla="*/ 1103 h 1531"/>
              <a:gd name="T10" fmla="*/ 1458 w 1976"/>
              <a:gd name="T11" fmla="*/ 1406 h 1531"/>
              <a:gd name="T12" fmla="*/ 1418 w 1976"/>
              <a:gd name="T13" fmla="*/ 1511 h 1531"/>
              <a:gd name="T14" fmla="*/ 1199 w 1976"/>
              <a:gd name="T15" fmla="*/ 1523 h 1531"/>
              <a:gd name="T16" fmla="*/ 1072 w 1976"/>
              <a:gd name="T17" fmla="*/ 1519 h 1531"/>
              <a:gd name="T18" fmla="*/ 511 w 1976"/>
              <a:gd name="T19" fmla="*/ 1516 h 1531"/>
              <a:gd name="T20" fmla="*/ 116 w 1976"/>
              <a:gd name="T21" fmla="*/ 1494 h 1531"/>
              <a:gd name="T22" fmla="*/ 16 w 1976"/>
              <a:gd name="T23" fmla="*/ 1302 h 1531"/>
              <a:gd name="T24" fmla="*/ 23 w 1976"/>
              <a:gd name="T25" fmla="*/ 844 h 1531"/>
              <a:gd name="T26" fmla="*/ 11 w 1976"/>
              <a:gd name="T27" fmla="*/ 351 h 1531"/>
              <a:gd name="T28" fmla="*/ 2 w 1976"/>
              <a:gd name="T29" fmla="*/ 125 h 1531"/>
              <a:gd name="T30" fmla="*/ 37 w 1976"/>
              <a:gd name="T31" fmla="*/ 5 h 1531"/>
              <a:gd name="T32" fmla="*/ 223 w 1976"/>
              <a:gd name="T33" fmla="*/ 5 h 1531"/>
              <a:gd name="T34" fmla="*/ 294 w 1976"/>
              <a:gd name="T35" fmla="*/ 12 h 1531"/>
              <a:gd name="T36" fmla="*/ 704 w 1976"/>
              <a:gd name="T37" fmla="*/ 10 h 1531"/>
              <a:gd name="T38" fmla="*/ 1306 w 1976"/>
              <a:gd name="T39" fmla="*/ 15 h 1531"/>
              <a:gd name="T40" fmla="*/ 1491 w 1976"/>
              <a:gd name="T41" fmla="*/ 48 h 1531"/>
              <a:gd name="T42" fmla="*/ 1483 w 1976"/>
              <a:gd name="T43" fmla="*/ 399 h 1531"/>
              <a:gd name="T44" fmla="*/ 1494 w 1976"/>
              <a:gd name="T45" fmla="*/ 523 h 1531"/>
              <a:gd name="T46" fmla="*/ 1535 w 1976"/>
              <a:gd name="T47" fmla="*/ 228 h 1531"/>
              <a:gd name="T48" fmla="*/ 1551 w 1976"/>
              <a:gd name="T49" fmla="*/ 43 h 1531"/>
              <a:gd name="T50" fmla="*/ 1635 w 1976"/>
              <a:gd name="T51" fmla="*/ 14 h 1531"/>
              <a:gd name="T52" fmla="*/ 1970 w 1976"/>
              <a:gd name="T53" fmla="*/ 22 h 1531"/>
              <a:gd name="T54" fmla="*/ 1972 w 1976"/>
              <a:gd name="T55" fmla="*/ 255 h 1531"/>
              <a:gd name="T56" fmla="*/ 1965 w 1976"/>
              <a:gd name="T57" fmla="*/ 610 h 1531"/>
              <a:gd name="T58" fmla="*/ 1957 w 1976"/>
              <a:gd name="T59" fmla="*/ 1027 h 1531"/>
              <a:gd name="T60" fmla="*/ 1957 w 1976"/>
              <a:gd name="T61" fmla="*/ 1174 h 1531"/>
              <a:gd name="T62" fmla="*/ 1948 w 1976"/>
              <a:gd name="T63" fmla="*/ 1404 h 1531"/>
              <a:gd name="T64" fmla="*/ 1913 w 1976"/>
              <a:gd name="T65" fmla="*/ 1483 h 1531"/>
              <a:gd name="T66" fmla="*/ 1568 w 1976"/>
              <a:gd name="T67" fmla="*/ 1506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76" h="1531">
                <a:moveTo>
                  <a:pt x="1518" y="1501"/>
                </a:moveTo>
                <a:cubicBezTo>
                  <a:pt x="1518" y="1460"/>
                  <a:pt x="1518" y="1425"/>
                  <a:pt x="1518" y="1390"/>
                </a:cubicBezTo>
                <a:cubicBezTo>
                  <a:pt x="1517" y="1336"/>
                  <a:pt x="1515" y="1283"/>
                  <a:pt x="1517" y="1230"/>
                </a:cubicBezTo>
                <a:cubicBezTo>
                  <a:pt x="1520" y="1137"/>
                  <a:pt x="1527" y="1045"/>
                  <a:pt x="1530" y="952"/>
                </a:cubicBezTo>
                <a:cubicBezTo>
                  <a:pt x="1531" y="895"/>
                  <a:pt x="1530" y="837"/>
                  <a:pt x="1526" y="781"/>
                </a:cubicBezTo>
                <a:cubicBezTo>
                  <a:pt x="1524" y="760"/>
                  <a:pt x="1509" y="740"/>
                  <a:pt x="1501" y="720"/>
                </a:cubicBezTo>
                <a:cubicBezTo>
                  <a:pt x="1497" y="721"/>
                  <a:pt x="1493" y="721"/>
                  <a:pt x="1489" y="721"/>
                </a:cubicBezTo>
                <a:cubicBezTo>
                  <a:pt x="1486" y="744"/>
                  <a:pt x="1482" y="767"/>
                  <a:pt x="1481" y="790"/>
                </a:cubicBezTo>
                <a:cubicBezTo>
                  <a:pt x="1479" y="827"/>
                  <a:pt x="1481" y="864"/>
                  <a:pt x="1479" y="901"/>
                </a:cubicBezTo>
                <a:cubicBezTo>
                  <a:pt x="1476" y="969"/>
                  <a:pt x="1469" y="1036"/>
                  <a:pt x="1465" y="1103"/>
                </a:cubicBezTo>
                <a:cubicBezTo>
                  <a:pt x="1462" y="1153"/>
                  <a:pt x="1462" y="1204"/>
                  <a:pt x="1461" y="1255"/>
                </a:cubicBezTo>
                <a:cubicBezTo>
                  <a:pt x="1460" y="1305"/>
                  <a:pt x="1458" y="1355"/>
                  <a:pt x="1458" y="1406"/>
                </a:cubicBezTo>
                <a:cubicBezTo>
                  <a:pt x="1458" y="1427"/>
                  <a:pt x="1460" y="1448"/>
                  <a:pt x="1459" y="1469"/>
                </a:cubicBezTo>
                <a:cubicBezTo>
                  <a:pt x="1458" y="1508"/>
                  <a:pt x="1458" y="1508"/>
                  <a:pt x="1418" y="1511"/>
                </a:cubicBezTo>
                <a:cubicBezTo>
                  <a:pt x="1386" y="1513"/>
                  <a:pt x="1354" y="1514"/>
                  <a:pt x="1322" y="1516"/>
                </a:cubicBezTo>
                <a:cubicBezTo>
                  <a:pt x="1281" y="1518"/>
                  <a:pt x="1240" y="1522"/>
                  <a:pt x="1199" y="1523"/>
                </a:cubicBezTo>
                <a:cubicBezTo>
                  <a:pt x="1161" y="1524"/>
                  <a:pt x="1123" y="1521"/>
                  <a:pt x="1084" y="1520"/>
                </a:cubicBezTo>
                <a:cubicBezTo>
                  <a:pt x="1080" y="1520"/>
                  <a:pt x="1076" y="1518"/>
                  <a:pt x="1072" y="1519"/>
                </a:cubicBezTo>
                <a:cubicBezTo>
                  <a:pt x="1007" y="1531"/>
                  <a:pt x="943" y="1515"/>
                  <a:pt x="878" y="1516"/>
                </a:cubicBezTo>
                <a:cubicBezTo>
                  <a:pt x="755" y="1517"/>
                  <a:pt x="633" y="1518"/>
                  <a:pt x="511" y="1516"/>
                </a:cubicBezTo>
                <a:cubicBezTo>
                  <a:pt x="439" y="1514"/>
                  <a:pt x="367" y="1508"/>
                  <a:pt x="295" y="1504"/>
                </a:cubicBezTo>
                <a:cubicBezTo>
                  <a:pt x="236" y="1500"/>
                  <a:pt x="176" y="1498"/>
                  <a:pt x="116" y="1494"/>
                </a:cubicBezTo>
                <a:cubicBezTo>
                  <a:pt x="82" y="1491"/>
                  <a:pt x="48" y="1487"/>
                  <a:pt x="12" y="1484"/>
                </a:cubicBezTo>
                <a:cubicBezTo>
                  <a:pt x="12" y="1420"/>
                  <a:pt x="5" y="1362"/>
                  <a:pt x="16" y="1302"/>
                </a:cubicBezTo>
                <a:cubicBezTo>
                  <a:pt x="27" y="1248"/>
                  <a:pt x="27" y="1191"/>
                  <a:pt x="27" y="1135"/>
                </a:cubicBezTo>
                <a:cubicBezTo>
                  <a:pt x="27" y="1038"/>
                  <a:pt x="24" y="941"/>
                  <a:pt x="23" y="844"/>
                </a:cubicBezTo>
                <a:cubicBezTo>
                  <a:pt x="23" y="726"/>
                  <a:pt x="24" y="608"/>
                  <a:pt x="22" y="489"/>
                </a:cubicBezTo>
                <a:cubicBezTo>
                  <a:pt x="21" y="443"/>
                  <a:pt x="15" y="397"/>
                  <a:pt x="11" y="351"/>
                </a:cubicBezTo>
                <a:cubicBezTo>
                  <a:pt x="10" y="344"/>
                  <a:pt x="8" y="337"/>
                  <a:pt x="9" y="331"/>
                </a:cubicBezTo>
                <a:cubicBezTo>
                  <a:pt x="18" y="262"/>
                  <a:pt x="6" y="193"/>
                  <a:pt x="2" y="125"/>
                </a:cubicBezTo>
                <a:cubicBezTo>
                  <a:pt x="0" y="97"/>
                  <a:pt x="0" y="69"/>
                  <a:pt x="0" y="41"/>
                </a:cubicBezTo>
                <a:cubicBezTo>
                  <a:pt x="0" y="15"/>
                  <a:pt x="10" y="5"/>
                  <a:pt x="37" y="5"/>
                </a:cubicBezTo>
                <a:cubicBezTo>
                  <a:pt x="70" y="5"/>
                  <a:pt x="103" y="9"/>
                  <a:pt x="136" y="9"/>
                </a:cubicBezTo>
                <a:cubicBezTo>
                  <a:pt x="165" y="9"/>
                  <a:pt x="194" y="5"/>
                  <a:pt x="223" y="5"/>
                </a:cubicBezTo>
                <a:cubicBezTo>
                  <a:pt x="242" y="5"/>
                  <a:pt x="260" y="8"/>
                  <a:pt x="279" y="10"/>
                </a:cubicBezTo>
                <a:cubicBezTo>
                  <a:pt x="284" y="10"/>
                  <a:pt x="289" y="12"/>
                  <a:pt x="294" y="12"/>
                </a:cubicBezTo>
                <a:cubicBezTo>
                  <a:pt x="387" y="10"/>
                  <a:pt x="480" y="12"/>
                  <a:pt x="573" y="15"/>
                </a:cubicBezTo>
                <a:cubicBezTo>
                  <a:pt x="616" y="16"/>
                  <a:pt x="661" y="14"/>
                  <a:pt x="704" y="10"/>
                </a:cubicBezTo>
                <a:cubicBezTo>
                  <a:pt x="831" y="0"/>
                  <a:pt x="957" y="10"/>
                  <a:pt x="1083" y="16"/>
                </a:cubicBezTo>
                <a:cubicBezTo>
                  <a:pt x="1157" y="20"/>
                  <a:pt x="1232" y="16"/>
                  <a:pt x="1306" y="15"/>
                </a:cubicBezTo>
                <a:cubicBezTo>
                  <a:pt x="1359" y="15"/>
                  <a:pt x="1412" y="15"/>
                  <a:pt x="1465" y="15"/>
                </a:cubicBezTo>
                <a:cubicBezTo>
                  <a:pt x="1484" y="15"/>
                  <a:pt x="1491" y="25"/>
                  <a:pt x="1491" y="48"/>
                </a:cubicBezTo>
                <a:cubicBezTo>
                  <a:pt x="1491" y="76"/>
                  <a:pt x="1489" y="104"/>
                  <a:pt x="1488" y="132"/>
                </a:cubicBezTo>
                <a:cubicBezTo>
                  <a:pt x="1487" y="221"/>
                  <a:pt x="1485" y="310"/>
                  <a:pt x="1483" y="399"/>
                </a:cubicBezTo>
                <a:cubicBezTo>
                  <a:pt x="1483" y="409"/>
                  <a:pt x="1485" y="421"/>
                  <a:pt x="1482" y="430"/>
                </a:cubicBezTo>
                <a:cubicBezTo>
                  <a:pt x="1471" y="461"/>
                  <a:pt x="1481" y="487"/>
                  <a:pt x="1494" y="523"/>
                </a:cubicBezTo>
                <a:cubicBezTo>
                  <a:pt x="1499" y="486"/>
                  <a:pt x="1503" y="458"/>
                  <a:pt x="1507" y="430"/>
                </a:cubicBezTo>
                <a:cubicBezTo>
                  <a:pt x="1517" y="362"/>
                  <a:pt x="1527" y="295"/>
                  <a:pt x="1535" y="228"/>
                </a:cubicBezTo>
                <a:cubicBezTo>
                  <a:pt x="1538" y="203"/>
                  <a:pt x="1538" y="178"/>
                  <a:pt x="1541" y="153"/>
                </a:cubicBezTo>
                <a:cubicBezTo>
                  <a:pt x="1544" y="116"/>
                  <a:pt x="1548" y="79"/>
                  <a:pt x="1551" y="43"/>
                </a:cubicBezTo>
                <a:cubicBezTo>
                  <a:pt x="1553" y="23"/>
                  <a:pt x="1565" y="15"/>
                  <a:pt x="1583" y="15"/>
                </a:cubicBezTo>
                <a:cubicBezTo>
                  <a:pt x="1601" y="15"/>
                  <a:pt x="1618" y="14"/>
                  <a:pt x="1635" y="14"/>
                </a:cubicBezTo>
                <a:cubicBezTo>
                  <a:pt x="1719" y="14"/>
                  <a:pt x="1803" y="13"/>
                  <a:pt x="1887" y="14"/>
                </a:cubicBezTo>
                <a:cubicBezTo>
                  <a:pt x="1913" y="14"/>
                  <a:pt x="1939" y="19"/>
                  <a:pt x="1970" y="22"/>
                </a:cubicBezTo>
                <a:cubicBezTo>
                  <a:pt x="1971" y="37"/>
                  <a:pt x="1976" y="52"/>
                  <a:pt x="1974" y="65"/>
                </a:cubicBezTo>
                <a:cubicBezTo>
                  <a:pt x="1964" y="128"/>
                  <a:pt x="1967" y="191"/>
                  <a:pt x="1972" y="255"/>
                </a:cubicBezTo>
                <a:cubicBezTo>
                  <a:pt x="1974" y="287"/>
                  <a:pt x="1968" y="319"/>
                  <a:pt x="1968" y="351"/>
                </a:cubicBezTo>
                <a:cubicBezTo>
                  <a:pt x="1966" y="437"/>
                  <a:pt x="1966" y="524"/>
                  <a:pt x="1965" y="610"/>
                </a:cubicBezTo>
                <a:cubicBezTo>
                  <a:pt x="1965" y="688"/>
                  <a:pt x="1967" y="766"/>
                  <a:pt x="1966" y="844"/>
                </a:cubicBezTo>
                <a:cubicBezTo>
                  <a:pt x="1965" y="905"/>
                  <a:pt x="1960" y="966"/>
                  <a:pt x="1957" y="1027"/>
                </a:cubicBezTo>
                <a:cubicBezTo>
                  <a:pt x="1957" y="1039"/>
                  <a:pt x="1958" y="1051"/>
                  <a:pt x="1959" y="1063"/>
                </a:cubicBezTo>
                <a:cubicBezTo>
                  <a:pt x="1960" y="1100"/>
                  <a:pt x="1969" y="1137"/>
                  <a:pt x="1957" y="1174"/>
                </a:cubicBezTo>
                <a:cubicBezTo>
                  <a:pt x="1954" y="1181"/>
                  <a:pt x="1954" y="1190"/>
                  <a:pt x="1955" y="1198"/>
                </a:cubicBezTo>
                <a:cubicBezTo>
                  <a:pt x="1963" y="1267"/>
                  <a:pt x="1957" y="1335"/>
                  <a:pt x="1948" y="1404"/>
                </a:cubicBezTo>
                <a:cubicBezTo>
                  <a:pt x="1947" y="1417"/>
                  <a:pt x="1948" y="1430"/>
                  <a:pt x="1947" y="1444"/>
                </a:cubicBezTo>
                <a:cubicBezTo>
                  <a:pt x="1946" y="1473"/>
                  <a:pt x="1943" y="1478"/>
                  <a:pt x="1913" y="1483"/>
                </a:cubicBezTo>
                <a:cubicBezTo>
                  <a:pt x="1892" y="1486"/>
                  <a:pt x="1871" y="1484"/>
                  <a:pt x="1850" y="1488"/>
                </a:cubicBezTo>
                <a:cubicBezTo>
                  <a:pt x="1756" y="1505"/>
                  <a:pt x="1662" y="1507"/>
                  <a:pt x="1568" y="1506"/>
                </a:cubicBezTo>
                <a:cubicBezTo>
                  <a:pt x="1552" y="1506"/>
                  <a:pt x="1536" y="1503"/>
                  <a:pt x="1518" y="15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6824663" y="2619375"/>
            <a:ext cx="915988" cy="923925"/>
          </a:xfrm>
          <a:custGeom>
            <a:avLst/>
            <a:gdLst>
              <a:gd name="T0" fmla="*/ 1555 w 1580"/>
              <a:gd name="T1" fmla="*/ 34 h 1592"/>
              <a:gd name="T2" fmla="*/ 1561 w 1580"/>
              <a:gd name="T3" fmla="*/ 86 h 1592"/>
              <a:gd name="T4" fmla="*/ 1569 w 1580"/>
              <a:gd name="T5" fmla="*/ 292 h 1592"/>
              <a:gd name="T6" fmla="*/ 1569 w 1580"/>
              <a:gd name="T7" fmla="*/ 367 h 1592"/>
              <a:gd name="T8" fmla="*/ 1567 w 1580"/>
              <a:gd name="T9" fmla="*/ 542 h 1592"/>
              <a:gd name="T10" fmla="*/ 1565 w 1580"/>
              <a:gd name="T11" fmla="*/ 892 h 1592"/>
              <a:gd name="T12" fmla="*/ 1573 w 1580"/>
              <a:gd name="T13" fmla="*/ 1199 h 1592"/>
              <a:gd name="T14" fmla="*/ 1573 w 1580"/>
              <a:gd name="T15" fmla="*/ 1461 h 1592"/>
              <a:gd name="T16" fmla="*/ 1572 w 1580"/>
              <a:gd name="T17" fmla="*/ 1536 h 1592"/>
              <a:gd name="T18" fmla="*/ 1532 w 1580"/>
              <a:gd name="T19" fmla="*/ 1575 h 1592"/>
              <a:gd name="T20" fmla="*/ 1329 w 1580"/>
              <a:gd name="T21" fmla="*/ 1579 h 1592"/>
              <a:gd name="T22" fmla="*/ 1137 w 1580"/>
              <a:gd name="T23" fmla="*/ 1577 h 1592"/>
              <a:gd name="T24" fmla="*/ 1066 w 1580"/>
              <a:gd name="T25" fmla="*/ 1573 h 1592"/>
              <a:gd name="T26" fmla="*/ 871 w 1580"/>
              <a:gd name="T27" fmla="*/ 1583 h 1592"/>
              <a:gd name="T28" fmla="*/ 795 w 1580"/>
              <a:gd name="T29" fmla="*/ 1586 h 1592"/>
              <a:gd name="T30" fmla="*/ 584 w 1580"/>
              <a:gd name="T31" fmla="*/ 1592 h 1592"/>
              <a:gd name="T32" fmla="*/ 405 w 1580"/>
              <a:gd name="T33" fmla="*/ 1589 h 1592"/>
              <a:gd name="T34" fmla="*/ 38 w 1580"/>
              <a:gd name="T35" fmla="*/ 1568 h 1592"/>
              <a:gd name="T36" fmla="*/ 2 w 1580"/>
              <a:gd name="T37" fmla="*/ 1565 h 1592"/>
              <a:gd name="T38" fmla="*/ 1 w 1580"/>
              <a:gd name="T39" fmla="*/ 1470 h 1592"/>
              <a:gd name="T40" fmla="*/ 7 w 1580"/>
              <a:gd name="T41" fmla="*/ 1315 h 1592"/>
              <a:gd name="T42" fmla="*/ 16 w 1580"/>
              <a:gd name="T43" fmla="*/ 1120 h 1592"/>
              <a:gd name="T44" fmla="*/ 13 w 1580"/>
              <a:gd name="T45" fmla="*/ 1013 h 1592"/>
              <a:gd name="T46" fmla="*/ 20 w 1580"/>
              <a:gd name="T47" fmla="*/ 902 h 1592"/>
              <a:gd name="T48" fmla="*/ 20 w 1580"/>
              <a:gd name="T49" fmla="*/ 791 h 1592"/>
              <a:gd name="T50" fmla="*/ 18 w 1580"/>
              <a:gd name="T51" fmla="*/ 624 h 1592"/>
              <a:gd name="T52" fmla="*/ 21 w 1580"/>
              <a:gd name="T53" fmla="*/ 477 h 1592"/>
              <a:gd name="T54" fmla="*/ 13 w 1580"/>
              <a:gd name="T55" fmla="*/ 355 h 1592"/>
              <a:gd name="T56" fmla="*/ 7 w 1580"/>
              <a:gd name="T57" fmla="*/ 104 h 1592"/>
              <a:gd name="T58" fmla="*/ 4 w 1580"/>
              <a:gd name="T59" fmla="*/ 32 h 1592"/>
              <a:gd name="T60" fmla="*/ 32 w 1580"/>
              <a:gd name="T61" fmla="*/ 1 h 1592"/>
              <a:gd name="T62" fmla="*/ 214 w 1580"/>
              <a:gd name="T63" fmla="*/ 9 h 1592"/>
              <a:gd name="T64" fmla="*/ 584 w 1580"/>
              <a:gd name="T65" fmla="*/ 9 h 1592"/>
              <a:gd name="T66" fmla="*/ 780 w 1580"/>
              <a:gd name="T67" fmla="*/ 17 h 1592"/>
              <a:gd name="T68" fmla="*/ 950 w 1580"/>
              <a:gd name="T69" fmla="*/ 19 h 1592"/>
              <a:gd name="T70" fmla="*/ 1124 w 1580"/>
              <a:gd name="T71" fmla="*/ 28 h 1592"/>
              <a:gd name="T72" fmla="*/ 1191 w 1580"/>
              <a:gd name="T73" fmla="*/ 30 h 1592"/>
              <a:gd name="T74" fmla="*/ 1378 w 1580"/>
              <a:gd name="T75" fmla="*/ 25 h 1592"/>
              <a:gd name="T76" fmla="*/ 1555 w 1580"/>
              <a:gd name="T77" fmla="*/ 34 h 1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80" h="1592">
                <a:moveTo>
                  <a:pt x="1555" y="34"/>
                </a:moveTo>
                <a:cubicBezTo>
                  <a:pt x="1557" y="53"/>
                  <a:pt x="1560" y="69"/>
                  <a:pt x="1561" y="86"/>
                </a:cubicBezTo>
                <a:cubicBezTo>
                  <a:pt x="1567" y="155"/>
                  <a:pt x="1580" y="223"/>
                  <a:pt x="1569" y="292"/>
                </a:cubicBezTo>
                <a:cubicBezTo>
                  <a:pt x="1565" y="317"/>
                  <a:pt x="1565" y="343"/>
                  <a:pt x="1569" y="367"/>
                </a:cubicBezTo>
                <a:cubicBezTo>
                  <a:pt x="1578" y="426"/>
                  <a:pt x="1569" y="484"/>
                  <a:pt x="1567" y="542"/>
                </a:cubicBezTo>
                <a:cubicBezTo>
                  <a:pt x="1564" y="659"/>
                  <a:pt x="1564" y="775"/>
                  <a:pt x="1565" y="892"/>
                </a:cubicBezTo>
                <a:cubicBezTo>
                  <a:pt x="1566" y="994"/>
                  <a:pt x="1568" y="1097"/>
                  <a:pt x="1573" y="1199"/>
                </a:cubicBezTo>
                <a:cubicBezTo>
                  <a:pt x="1577" y="1286"/>
                  <a:pt x="1579" y="1374"/>
                  <a:pt x="1573" y="1461"/>
                </a:cubicBezTo>
                <a:cubicBezTo>
                  <a:pt x="1571" y="1486"/>
                  <a:pt x="1574" y="1511"/>
                  <a:pt x="1572" y="1536"/>
                </a:cubicBezTo>
                <a:cubicBezTo>
                  <a:pt x="1569" y="1568"/>
                  <a:pt x="1563" y="1570"/>
                  <a:pt x="1532" y="1575"/>
                </a:cubicBezTo>
                <a:cubicBezTo>
                  <a:pt x="1465" y="1584"/>
                  <a:pt x="1397" y="1580"/>
                  <a:pt x="1329" y="1579"/>
                </a:cubicBezTo>
                <a:cubicBezTo>
                  <a:pt x="1265" y="1578"/>
                  <a:pt x="1201" y="1578"/>
                  <a:pt x="1137" y="1577"/>
                </a:cubicBezTo>
                <a:cubicBezTo>
                  <a:pt x="1113" y="1577"/>
                  <a:pt x="1090" y="1572"/>
                  <a:pt x="1066" y="1573"/>
                </a:cubicBezTo>
                <a:cubicBezTo>
                  <a:pt x="1001" y="1575"/>
                  <a:pt x="936" y="1580"/>
                  <a:pt x="871" y="1583"/>
                </a:cubicBezTo>
                <a:cubicBezTo>
                  <a:pt x="846" y="1584"/>
                  <a:pt x="821" y="1586"/>
                  <a:pt x="795" y="1586"/>
                </a:cubicBezTo>
                <a:cubicBezTo>
                  <a:pt x="725" y="1589"/>
                  <a:pt x="655" y="1591"/>
                  <a:pt x="584" y="1592"/>
                </a:cubicBezTo>
                <a:cubicBezTo>
                  <a:pt x="524" y="1592"/>
                  <a:pt x="465" y="1592"/>
                  <a:pt x="405" y="1589"/>
                </a:cubicBezTo>
                <a:cubicBezTo>
                  <a:pt x="283" y="1583"/>
                  <a:pt x="160" y="1575"/>
                  <a:pt x="38" y="1568"/>
                </a:cubicBezTo>
                <a:cubicBezTo>
                  <a:pt x="28" y="1568"/>
                  <a:pt x="17" y="1566"/>
                  <a:pt x="2" y="1565"/>
                </a:cubicBezTo>
                <a:cubicBezTo>
                  <a:pt x="2" y="1533"/>
                  <a:pt x="0" y="1501"/>
                  <a:pt x="1" y="1470"/>
                </a:cubicBezTo>
                <a:cubicBezTo>
                  <a:pt x="2" y="1418"/>
                  <a:pt x="5" y="1367"/>
                  <a:pt x="7" y="1315"/>
                </a:cubicBezTo>
                <a:cubicBezTo>
                  <a:pt x="10" y="1250"/>
                  <a:pt x="14" y="1185"/>
                  <a:pt x="16" y="1120"/>
                </a:cubicBezTo>
                <a:cubicBezTo>
                  <a:pt x="17" y="1084"/>
                  <a:pt x="13" y="1049"/>
                  <a:pt x="13" y="1013"/>
                </a:cubicBezTo>
                <a:cubicBezTo>
                  <a:pt x="14" y="976"/>
                  <a:pt x="19" y="939"/>
                  <a:pt x="20" y="902"/>
                </a:cubicBezTo>
                <a:cubicBezTo>
                  <a:pt x="22" y="865"/>
                  <a:pt x="21" y="828"/>
                  <a:pt x="20" y="791"/>
                </a:cubicBezTo>
                <a:cubicBezTo>
                  <a:pt x="20" y="735"/>
                  <a:pt x="26" y="679"/>
                  <a:pt x="18" y="624"/>
                </a:cubicBezTo>
                <a:cubicBezTo>
                  <a:pt x="11" y="574"/>
                  <a:pt x="24" y="526"/>
                  <a:pt x="21" y="477"/>
                </a:cubicBezTo>
                <a:cubicBezTo>
                  <a:pt x="18" y="436"/>
                  <a:pt x="15" y="396"/>
                  <a:pt x="13" y="355"/>
                </a:cubicBezTo>
                <a:cubicBezTo>
                  <a:pt x="11" y="271"/>
                  <a:pt x="9" y="187"/>
                  <a:pt x="7" y="104"/>
                </a:cubicBezTo>
                <a:cubicBezTo>
                  <a:pt x="6" y="80"/>
                  <a:pt x="5" y="56"/>
                  <a:pt x="4" y="32"/>
                </a:cubicBezTo>
                <a:cubicBezTo>
                  <a:pt x="2" y="8"/>
                  <a:pt x="10" y="0"/>
                  <a:pt x="32" y="1"/>
                </a:cubicBezTo>
                <a:cubicBezTo>
                  <a:pt x="93" y="4"/>
                  <a:pt x="153" y="9"/>
                  <a:pt x="214" y="9"/>
                </a:cubicBezTo>
                <a:cubicBezTo>
                  <a:pt x="337" y="10"/>
                  <a:pt x="461" y="8"/>
                  <a:pt x="584" y="9"/>
                </a:cubicBezTo>
                <a:cubicBezTo>
                  <a:pt x="649" y="9"/>
                  <a:pt x="714" y="15"/>
                  <a:pt x="780" y="17"/>
                </a:cubicBezTo>
                <a:cubicBezTo>
                  <a:pt x="836" y="19"/>
                  <a:pt x="894" y="22"/>
                  <a:pt x="950" y="19"/>
                </a:cubicBezTo>
                <a:cubicBezTo>
                  <a:pt x="1009" y="17"/>
                  <a:pt x="1066" y="20"/>
                  <a:pt x="1124" y="28"/>
                </a:cubicBezTo>
                <a:cubicBezTo>
                  <a:pt x="1146" y="31"/>
                  <a:pt x="1169" y="31"/>
                  <a:pt x="1191" y="30"/>
                </a:cubicBezTo>
                <a:cubicBezTo>
                  <a:pt x="1254" y="29"/>
                  <a:pt x="1316" y="25"/>
                  <a:pt x="1378" y="25"/>
                </a:cubicBezTo>
                <a:cubicBezTo>
                  <a:pt x="1435" y="26"/>
                  <a:pt x="1492" y="31"/>
                  <a:pt x="1555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6808788" y="3552825"/>
            <a:ext cx="938213" cy="885825"/>
          </a:xfrm>
          <a:custGeom>
            <a:avLst/>
            <a:gdLst>
              <a:gd name="T0" fmla="*/ 23 w 1618"/>
              <a:gd name="T1" fmla="*/ 1488 h 1524"/>
              <a:gd name="T2" fmla="*/ 15 w 1618"/>
              <a:gd name="T3" fmla="*/ 1334 h 1524"/>
              <a:gd name="T4" fmla="*/ 13 w 1618"/>
              <a:gd name="T5" fmla="*/ 1286 h 1524"/>
              <a:gd name="T6" fmla="*/ 8 w 1618"/>
              <a:gd name="T7" fmla="*/ 995 h 1524"/>
              <a:gd name="T8" fmla="*/ 14 w 1618"/>
              <a:gd name="T9" fmla="*/ 681 h 1524"/>
              <a:gd name="T10" fmla="*/ 19 w 1618"/>
              <a:gd name="T11" fmla="*/ 491 h 1524"/>
              <a:gd name="T12" fmla="*/ 25 w 1618"/>
              <a:gd name="T13" fmla="*/ 136 h 1524"/>
              <a:gd name="T14" fmla="*/ 20 w 1618"/>
              <a:gd name="T15" fmla="*/ 49 h 1524"/>
              <a:gd name="T16" fmla="*/ 47 w 1618"/>
              <a:gd name="T17" fmla="*/ 0 h 1524"/>
              <a:gd name="T18" fmla="*/ 73 w 1618"/>
              <a:gd name="T19" fmla="*/ 14 h 1524"/>
              <a:gd name="T20" fmla="*/ 224 w 1618"/>
              <a:gd name="T21" fmla="*/ 14 h 1524"/>
              <a:gd name="T22" fmla="*/ 406 w 1618"/>
              <a:gd name="T23" fmla="*/ 26 h 1524"/>
              <a:gd name="T24" fmla="*/ 709 w 1618"/>
              <a:gd name="T25" fmla="*/ 29 h 1524"/>
              <a:gd name="T26" fmla="*/ 876 w 1618"/>
              <a:gd name="T27" fmla="*/ 26 h 1524"/>
              <a:gd name="T28" fmla="*/ 1239 w 1618"/>
              <a:gd name="T29" fmla="*/ 19 h 1524"/>
              <a:gd name="T30" fmla="*/ 1346 w 1618"/>
              <a:gd name="T31" fmla="*/ 23 h 1524"/>
              <a:gd name="T32" fmla="*/ 1561 w 1618"/>
              <a:gd name="T33" fmla="*/ 21 h 1524"/>
              <a:gd name="T34" fmla="*/ 1596 w 1618"/>
              <a:gd name="T35" fmla="*/ 55 h 1524"/>
              <a:gd name="T36" fmla="*/ 1596 w 1618"/>
              <a:gd name="T37" fmla="*/ 268 h 1524"/>
              <a:gd name="T38" fmla="*/ 1602 w 1618"/>
              <a:gd name="T39" fmla="*/ 727 h 1524"/>
              <a:gd name="T40" fmla="*/ 1590 w 1618"/>
              <a:gd name="T41" fmla="*/ 1017 h 1524"/>
              <a:gd name="T42" fmla="*/ 1589 w 1618"/>
              <a:gd name="T43" fmla="*/ 1256 h 1524"/>
              <a:gd name="T44" fmla="*/ 1581 w 1618"/>
              <a:gd name="T45" fmla="*/ 1470 h 1524"/>
              <a:gd name="T46" fmla="*/ 1540 w 1618"/>
              <a:gd name="T47" fmla="*/ 1506 h 1524"/>
              <a:gd name="T48" fmla="*/ 1394 w 1618"/>
              <a:gd name="T49" fmla="*/ 1504 h 1524"/>
              <a:gd name="T50" fmla="*/ 1232 w 1618"/>
              <a:gd name="T51" fmla="*/ 1502 h 1524"/>
              <a:gd name="T52" fmla="*/ 1152 w 1618"/>
              <a:gd name="T53" fmla="*/ 1499 h 1524"/>
              <a:gd name="T54" fmla="*/ 1009 w 1618"/>
              <a:gd name="T55" fmla="*/ 1494 h 1524"/>
              <a:gd name="T56" fmla="*/ 881 w 1618"/>
              <a:gd name="T57" fmla="*/ 1501 h 1524"/>
              <a:gd name="T58" fmla="*/ 714 w 1618"/>
              <a:gd name="T59" fmla="*/ 1516 h 1524"/>
              <a:gd name="T60" fmla="*/ 539 w 1618"/>
              <a:gd name="T61" fmla="*/ 1524 h 1524"/>
              <a:gd name="T62" fmla="*/ 427 w 1618"/>
              <a:gd name="T63" fmla="*/ 1516 h 1524"/>
              <a:gd name="T64" fmla="*/ 209 w 1618"/>
              <a:gd name="T65" fmla="*/ 1507 h 1524"/>
              <a:gd name="T66" fmla="*/ 23 w 1618"/>
              <a:gd name="T67" fmla="*/ 1488 h 1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8" h="1524">
                <a:moveTo>
                  <a:pt x="23" y="1488"/>
                </a:moveTo>
                <a:cubicBezTo>
                  <a:pt x="20" y="1434"/>
                  <a:pt x="18" y="1384"/>
                  <a:pt x="15" y="1334"/>
                </a:cubicBezTo>
                <a:cubicBezTo>
                  <a:pt x="15" y="1318"/>
                  <a:pt x="15" y="1302"/>
                  <a:pt x="13" y="1286"/>
                </a:cubicBezTo>
                <a:cubicBezTo>
                  <a:pt x="0" y="1189"/>
                  <a:pt x="0" y="1092"/>
                  <a:pt x="8" y="995"/>
                </a:cubicBezTo>
                <a:cubicBezTo>
                  <a:pt x="17" y="891"/>
                  <a:pt x="16" y="786"/>
                  <a:pt x="14" y="681"/>
                </a:cubicBezTo>
                <a:cubicBezTo>
                  <a:pt x="14" y="618"/>
                  <a:pt x="18" y="554"/>
                  <a:pt x="19" y="491"/>
                </a:cubicBezTo>
                <a:cubicBezTo>
                  <a:pt x="22" y="372"/>
                  <a:pt x="24" y="254"/>
                  <a:pt x="25" y="136"/>
                </a:cubicBezTo>
                <a:cubicBezTo>
                  <a:pt x="26" y="107"/>
                  <a:pt x="21" y="78"/>
                  <a:pt x="20" y="49"/>
                </a:cubicBezTo>
                <a:cubicBezTo>
                  <a:pt x="18" y="27"/>
                  <a:pt x="25" y="9"/>
                  <a:pt x="47" y="0"/>
                </a:cubicBezTo>
                <a:cubicBezTo>
                  <a:pt x="56" y="5"/>
                  <a:pt x="64" y="13"/>
                  <a:pt x="73" y="14"/>
                </a:cubicBezTo>
                <a:cubicBezTo>
                  <a:pt x="123" y="15"/>
                  <a:pt x="174" y="12"/>
                  <a:pt x="224" y="14"/>
                </a:cubicBezTo>
                <a:cubicBezTo>
                  <a:pt x="285" y="16"/>
                  <a:pt x="345" y="23"/>
                  <a:pt x="406" y="26"/>
                </a:cubicBezTo>
                <a:cubicBezTo>
                  <a:pt x="507" y="29"/>
                  <a:pt x="608" y="39"/>
                  <a:pt x="709" y="29"/>
                </a:cubicBezTo>
                <a:cubicBezTo>
                  <a:pt x="764" y="24"/>
                  <a:pt x="820" y="27"/>
                  <a:pt x="876" y="26"/>
                </a:cubicBezTo>
                <a:cubicBezTo>
                  <a:pt x="997" y="24"/>
                  <a:pt x="1118" y="20"/>
                  <a:pt x="1239" y="19"/>
                </a:cubicBezTo>
                <a:cubicBezTo>
                  <a:pt x="1275" y="18"/>
                  <a:pt x="1311" y="23"/>
                  <a:pt x="1346" y="23"/>
                </a:cubicBezTo>
                <a:cubicBezTo>
                  <a:pt x="1418" y="21"/>
                  <a:pt x="1489" y="36"/>
                  <a:pt x="1561" y="21"/>
                </a:cubicBezTo>
                <a:cubicBezTo>
                  <a:pt x="1590" y="14"/>
                  <a:pt x="1596" y="24"/>
                  <a:pt x="1596" y="55"/>
                </a:cubicBezTo>
                <a:cubicBezTo>
                  <a:pt x="1595" y="126"/>
                  <a:pt x="1596" y="197"/>
                  <a:pt x="1596" y="268"/>
                </a:cubicBezTo>
                <a:cubicBezTo>
                  <a:pt x="1597" y="421"/>
                  <a:pt x="1618" y="574"/>
                  <a:pt x="1602" y="727"/>
                </a:cubicBezTo>
                <a:cubicBezTo>
                  <a:pt x="1592" y="823"/>
                  <a:pt x="1591" y="920"/>
                  <a:pt x="1590" y="1017"/>
                </a:cubicBezTo>
                <a:cubicBezTo>
                  <a:pt x="1589" y="1097"/>
                  <a:pt x="1591" y="1176"/>
                  <a:pt x="1589" y="1256"/>
                </a:cubicBezTo>
                <a:cubicBezTo>
                  <a:pt x="1588" y="1327"/>
                  <a:pt x="1585" y="1399"/>
                  <a:pt x="1581" y="1470"/>
                </a:cubicBezTo>
                <a:cubicBezTo>
                  <a:pt x="1579" y="1499"/>
                  <a:pt x="1568" y="1507"/>
                  <a:pt x="1540" y="1506"/>
                </a:cubicBezTo>
                <a:cubicBezTo>
                  <a:pt x="1491" y="1505"/>
                  <a:pt x="1442" y="1502"/>
                  <a:pt x="1394" y="1504"/>
                </a:cubicBezTo>
                <a:cubicBezTo>
                  <a:pt x="1340" y="1506"/>
                  <a:pt x="1286" y="1508"/>
                  <a:pt x="1232" y="1502"/>
                </a:cubicBezTo>
                <a:cubicBezTo>
                  <a:pt x="1205" y="1499"/>
                  <a:pt x="1179" y="1500"/>
                  <a:pt x="1152" y="1499"/>
                </a:cubicBezTo>
                <a:cubicBezTo>
                  <a:pt x="1104" y="1497"/>
                  <a:pt x="1057" y="1494"/>
                  <a:pt x="1009" y="1494"/>
                </a:cubicBezTo>
                <a:cubicBezTo>
                  <a:pt x="966" y="1494"/>
                  <a:pt x="924" y="1497"/>
                  <a:pt x="881" y="1501"/>
                </a:cubicBezTo>
                <a:cubicBezTo>
                  <a:pt x="826" y="1505"/>
                  <a:pt x="770" y="1513"/>
                  <a:pt x="714" y="1516"/>
                </a:cubicBezTo>
                <a:cubicBezTo>
                  <a:pt x="656" y="1520"/>
                  <a:pt x="597" y="1523"/>
                  <a:pt x="539" y="1524"/>
                </a:cubicBezTo>
                <a:cubicBezTo>
                  <a:pt x="502" y="1524"/>
                  <a:pt x="464" y="1524"/>
                  <a:pt x="427" y="1516"/>
                </a:cubicBezTo>
                <a:cubicBezTo>
                  <a:pt x="355" y="1502"/>
                  <a:pt x="281" y="1511"/>
                  <a:pt x="209" y="1507"/>
                </a:cubicBezTo>
                <a:cubicBezTo>
                  <a:pt x="148" y="1503"/>
                  <a:pt x="88" y="1495"/>
                  <a:pt x="23" y="14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7758113" y="2635250"/>
            <a:ext cx="879475" cy="903288"/>
          </a:xfrm>
          <a:custGeom>
            <a:avLst/>
            <a:gdLst>
              <a:gd name="T0" fmla="*/ 1499 w 1513"/>
              <a:gd name="T1" fmla="*/ 10 h 1557"/>
              <a:gd name="T2" fmla="*/ 1507 w 1513"/>
              <a:gd name="T3" fmla="*/ 143 h 1557"/>
              <a:gd name="T4" fmla="*/ 1501 w 1513"/>
              <a:gd name="T5" fmla="*/ 375 h 1557"/>
              <a:gd name="T6" fmla="*/ 1506 w 1513"/>
              <a:gd name="T7" fmla="*/ 561 h 1557"/>
              <a:gd name="T8" fmla="*/ 1502 w 1513"/>
              <a:gd name="T9" fmla="*/ 633 h 1557"/>
              <a:gd name="T10" fmla="*/ 1512 w 1513"/>
              <a:gd name="T11" fmla="*/ 812 h 1557"/>
              <a:gd name="T12" fmla="*/ 1508 w 1513"/>
              <a:gd name="T13" fmla="*/ 966 h 1557"/>
              <a:gd name="T14" fmla="*/ 1507 w 1513"/>
              <a:gd name="T15" fmla="*/ 1078 h 1557"/>
              <a:gd name="T16" fmla="*/ 1503 w 1513"/>
              <a:gd name="T17" fmla="*/ 1265 h 1557"/>
              <a:gd name="T18" fmla="*/ 1495 w 1513"/>
              <a:gd name="T19" fmla="*/ 1456 h 1557"/>
              <a:gd name="T20" fmla="*/ 1495 w 1513"/>
              <a:gd name="T21" fmla="*/ 1527 h 1557"/>
              <a:gd name="T22" fmla="*/ 1470 w 1513"/>
              <a:gd name="T23" fmla="*/ 1556 h 1557"/>
              <a:gd name="T24" fmla="*/ 1442 w 1513"/>
              <a:gd name="T25" fmla="*/ 1555 h 1557"/>
              <a:gd name="T26" fmla="*/ 1295 w 1513"/>
              <a:gd name="T27" fmla="*/ 1550 h 1557"/>
              <a:gd name="T28" fmla="*/ 1104 w 1513"/>
              <a:gd name="T29" fmla="*/ 1554 h 1557"/>
              <a:gd name="T30" fmla="*/ 801 w 1513"/>
              <a:gd name="T31" fmla="*/ 1554 h 1557"/>
              <a:gd name="T32" fmla="*/ 626 w 1513"/>
              <a:gd name="T33" fmla="*/ 1549 h 1557"/>
              <a:gd name="T34" fmla="*/ 462 w 1513"/>
              <a:gd name="T35" fmla="*/ 1552 h 1557"/>
              <a:gd name="T36" fmla="*/ 295 w 1513"/>
              <a:gd name="T37" fmla="*/ 1553 h 1557"/>
              <a:gd name="T38" fmla="*/ 145 w 1513"/>
              <a:gd name="T39" fmla="*/ 1552 h 1557"/>
              <a:gd name="T40" fmla="*/ 14 w 1513"/>
              <a:gd name="T41" fmla="*/ 1545 h 1557"/>
              <a:gd name="T42" fmla="*/ 15 w 1513"/>
              <a:gd name="T43" fmla="*/ 1441 h 1557"/>
              <a:gd name="T44" fmla="*/ 15 w 1513"/>
              <a:gd name="T45" fmla="*/ 1090 h 1557"/>
              <a:gd name="T46" fmla="*/ 2 w 1513"/>
              <a:gd name="T47" fmla="*/ 852 h 1557"/>
              <a:gd name="T48" fmla="*/ 6 w 1513"/>
              <a:gd name="T49" fmla="*/ 685 h 1557"/>
              <a:gd name="T50" fmla="*/ 10 w 1513"/>
              <a:gd name="T51" fmla="*/ 466 h 1557"/>
              <a:gd name="T52" fmla="*/ 14 w 1513"/>
              <a:gd name="T53" fmla="*/ 212 h 1557"/>
              <a:gd name="T54" fmla="*/ 7 w 1513"/>
              <a:gd name="T55" fmla="*/ 48 h 1557"/>
              <a:gd name="T56" fmla="*/ 48 w 1513"/>
              <a:gd name="T57" fmla="*/ 8 h 1557"/>
              <a:gd name="T58" fmla="*/ 115 w 1513"/>
              <a:gd name="T59" fmla="*/ 4 h 1557"/>
              <a:gd name="T60" fmla="*/ 433 w 1513"/>
              <a:gd name="T61" fmla="*/ 5 h 1557"/>
              <a:gd name="T62" fmla="*/ 703 w 1513"/>
              <a:gd name="T63" fmla="*/ 17 h 1557"/>
              <a:gd name="T64" fmla="*/ 918 w 1513"/>
              <a:gd name="T65" fmla="*/ 14 h 1557"/>
              <a:gd name="T66" fmla="*/ 1160 w 1513"/>
              <a:gd name="T67" fmla="*/ 14 h 1557"/>
              <a:gd name="T68" fmla="*/ 1478 w 1513"/>
              <a:gd name="T69" fmla="*/ 7 h 1557"/>
              <a:gd name="T70" fmla="*/ 1499 w 1513"/>
              <a:gd name="T71" fmla="*/ 10 h 1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13" h="1557">
                <a:moveTo>
                  <a:pt x="1499" y="10"/>
                </a:moveTo>
                <a:cubicBezTo>
                  <a:pt x="1502" y="56"/>
                  <a:pt x="1507" y="100"/>
                  <a:pt x="1507" y="143"/>
                </a:cubicBezTo>
                <a:cubicBezTo>
                  <a:pt x="1506" y="220"/>
                  <a:pt x="1501" y="298"/>
                  <a:pt x="1501" y="375"/>
                </a:cubicBezTo>
                <a:cubicBezTo>
                  <a:pt x="1501" y="437"/>
                  <a:pt x="1505" y="499"/>
                  <a:pt x="1506" y="561"/>
                </a:cubicBezTo>
                <a:cubicBezTo>
                  <a:pt x="1506" y="585"/>
                  <a:pt x="1501" y="609"/>
                  <a:pt x="1502" y="633"/>
                </a:cubicBezTo>
                <a:cubicBezTo>
                  <a:pt x="1505" y="692"/>
                  <a:pt x="1511" y="752"/>
                  <a:pt x="1512" y="812"/>
                </a:cubicBezTo>
                <a:cubicBezTo>
                  <a:pt x="1513" y="863"/>
                  <a:pt x="1509" y="915"/>
                  <a:pt x="1508" y="966"/>
                </a:cubicBezTo>
                <a:cubicBezTo>
                  <a:pt x="1507" y="1003"/>
                  <a:pt x="1508" y="1041"/>
                  <a:pt x="1507" y="1078"/>
                </a:cubicBezTo>
                <a:cubicBezTo>
                  <a:pt x="1506" y="1140"/>
                  <a:pt x="1505" y="1202"/>
                  <a:pt x="1503" y="1265"/>
                </a:cubicBezTo>
                <a:cubicBezTo>
                  <a:pt x="1501" y="1328"/>
                  <a:pt x="1497" y="1392"/>
                  <a:pt x="1495" y="1456"/>
                </a:cubicBezTo>
                <a:cubicBezTo>
                  <a:pt x="1494" y="1479"/>
                  <a:pt x="1494" y="1503"/>
                  <a:pt x="1495" y="1527"/>
                </a:cubicBezTo>
                <a:cubicBezTo>
                  <a:pt x="1496" y="1545"/>
                  <a:pt x="1487" y="1554"/>
                  <a:pt x="1470" y="1556"/>
                </a:cubicBezTo>
                <a:cubicBezTo>
                  <a:pt x="1461" y="1557"/>
                  <a:pt x="1451" y="1555"/>
                  <a:pt x="1442" y="1555"/>
                </a:cubicBezTo>
                <a:cubicBezTo>
                  <a:pt x="1393" y="1553"/>
                  <a:pt x="1344" y="1550"/>
                  <a:pt x="1295" y="1550"/>
                </a:cubicBezTo>
                <a:cubicBezTo>
                  <a:pt x="1231" y="1550"/>
                  <a:pt x="1168" y="1554"/>
                  <a:pt x="1104" y="1554"/>
                </a:cubicBezTo>
                <a:cubicBezTo>
                  <a:pt x="1003" y="1555"/>
                  <a:pt x="902" y="1555"/>
                  <a:pt x="801" y="1554"/>
                </a:cubicBezTo>
                <a:cubicBezTo>
                  <a:pt x="742" y="1553"/>
                  <a:pt x="684" y="1549"/>
                  <a:pt x="626" y="1549"/>
                </a:cubicBezTo>
                <a:cubicBezTo>
                  <a:pt x="571" y="1549"/>
                  <a:pt x="517" y="1551"/>
                  <a:pt x="462" y="1552"/>
                </a:cubicBezTo>
                <a:cubicBezTo>
                  <a:pt x="407" y="1553"/>
                  <a:pt x="351" y="1556"/>
                  <a:pt x="295" y="1553"/>
                </a:cubicBezTo>
                <a:cubicBezTo>
                  <a:pt x="245" y="1550"/>
                  <a:pt x="195" y="1551"/>
                  <a:pt x="145" y="1552"/>
                </a:cubicBezTo>
                <a:cubicBezTo>
                  <a:pt x="103" y="1553"/>
                  <a:pt x="60" y="1548"/>
                  <a:pt x="14" y="1545"/>
                </a:cubicBezTo>
                <a:cubicBezTo>
                  <a:pt x="14" y="1510"/>
                  <a:pt x="13" y="1475"/>
                  <a:pt x="15" y="1441"/>
                </a:cubicBezTo>
                <a:cubicBezTo>
                  <a:pt x="21" y="1324"/>
                  <a:pt x="16" y="1207"/>
                  <a:pt x="15" y="1090"/>
                </a:cubicBezTo>
                <a:cubicBezTo>
                  <a:pt x="14" y="1011"/>
                  <a:pt x="4" y="932"/>
                  <a:pt x="2" y="852"/>
                </a:cubicBezTo>
                <a:cubicBezTo>
                  <a:pt x="0" y="797"/>
                  <a:pt x="5" y="741"/>
                  <a:pt x="6" y="685"/>
                </a:cubicBezTo>
                <a:cubicBezTo>
                  <a:pt x="7" y="612"/>
                  <a:pt x="8" y="539"/>
                  <a:pt x="10" y="466"/>
                </a:cubicBezTo>
                <a:cubicBezTo>
                  <a:pt x="11" y="381"/>
                  <a:pt x="14" y="296"/>
                  <a:pt x="14" y="212"/>
                </a:cubicBezTo>
                <a:cubicBezTo>
                  <a:pt x="14" y="157"/>
                  <a:pt x="9" y="103"/>
                  <a:pt x="7" y="48"/>
                </a:cubicBezTo>
                <a:cubicBezTo>
                  <a:pt x="6" y="11"/>
                  <a:pt x="10" y="8"/>
                  <a:pt x="48" y="8"/>
                </a:cubicBezTo>
                <a:cubicBezTo>
                  <a:pt x="70" y="8"/>
                  <a:pt x="93" y="5"/>
                  <a:pt x="115" y="4"/>
                </a:cubicBezTo>
                <a:cubicBezTo>
                  <a:pt x="221" y="0"/>
                  <a:pt x="327" y="0"/>
                  <a:pt x="433" y="5"/>
                </a:cubicBezTo>
                <a:cubicBezTo>
                  <a:pt x="523" y="9"/>
                  <a:pt x="613" y="20"/>
                  <a:pt x="703" y="17"/>
                </a:cubicBezTo>
                <a:cubicBezTo>
                  <a:pt x="775" y="15"/>
                  <a:pt x="846" y="14"/>
                  <a:pt x="918" y="14"/>
                </a:cubicBezTo>
                <a:cubicBezTo>
                  <a:pt x="999" y="14"/>
                  <a:pt x="1080" y="15"/>
                  <a:pt x="1160" y="14"/>
                </a:cubicBezTo>
                <a:cubicBezTo>
                  <a:pt x="1266" y="12"/>
                  <a:pt x="1372" y="9"/>
                  <a:pt x="1478" y="7"/>
                </a:cubicBezTo>
                <a:cubicBezTo>
                  <a:pt x="1484" y="7"/>
                  <a:pt x="1489" y="8"/>
                  <a:pt x="1499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8655050" y="2640013"/>
            <a:ext cx="873125" cy="914400"/>
          </a:xfrm>
          <a:custGeom>
            <a:avLst/>
            <a:gdLst>
              <a:gd name="T0" fmla="*/ 1505 w 1506"/>
              <a:gd name="T1" fmla="*/ 1214 h 1574"/>
              <a:gd name="T2" fmla="*/ 1505 w 1506"/>
              <a:gd name="T3" fmla="*/ 1497 h 1574"/>
              <a:gd name="T4" fmla="*/ 1504 w 1506"/>
              <a:gd name="T5" fmla="*/ 1533 h 1574"/>
              <a:gd name="T6" fmla="*/ 1465 w 1506"/>
              <a:gd name="T7" fmla="*/ 1570 h 1574"/>
              <a:gd name="T8" fmla="*/ 1377 w 1506"/>
              <a:gd name="T9" fmla="*/ 1570 h 1574"/>
              <a:gd name="T10" fmla="*/ 1194 w 1506"/>
              <a:gd name="T11" fmla="*/ 1573 h 1574"/>
              <a:gd name="T12" fmla="*/ 1022 w 1506"/>
              <a:gd name="T13" fmla="*/ 1566 h 1574"/>
              <a:gd name="T14" fmla="*/ 995 w 1506"/>
              <a:gd name="T15" fmla="*/ 1564 h 1574"/>
              <a:gd name="T16" fmla="*/ 879 w 1506"/>
              <a:gd name="T17" fmla="*/ 1557 h 1574"/>
              <a:gd name="T18" fmla="*/ 768 w 1506"/>
              <a:gd name="T19" fmla="*/ 1563 h 1574"/>
              <a:gd name="T20" fmla="*/ 549 w 1506"/>
              <a:gd name="T21" fmla="*/ 1569 h 1574"/>
              <a:gd name="T22" fmla="*/ 114 w 1506"/>
              <a:gd name="T23" fmla="*/ 1556 h 1574"/>
              <a:gd name="T24" fmla="*/ 30 w 1506"/>
              <a:gd name="T25" fmla="*/ 1553 h 1574"/>
              <a:gd name="T26" fmla="*/ 1 w 1506"/>
              <a:gd name="T27" fmla="*/ 1521 h 1574"/>
              <a:gd name="T28" fmla="*/ 9 w 1506"/>
              <a:gd name="T29" fmla="*/ 1286 h 1574"/>
              <a:gd name="T30" fmla="*/ 21 w 1506"/>
              <a:gd name="T31" fmla="*/ 1175 h 1574"/>
              <a:gd name="T32" fmla="*/ 24 w 1506"/>
              <a:gd name="T33" fmla="*/ 1140 h 1574"/>
              <a:gd name="T34" fmla="*/ 24 w 1506"/>
              <a:gd name="T35" fmla="*/ 906 h 1574"/>
              <a:gd name="T36" fmla="*/ 15 w 1506"/>
              <a:gd name="T37" fmla="*/ 759 h 1574"/>
              <a:gd name="T38" fmla="*/ 10 w 1506"/>
              <a:gd name="T39" fmla="*/ 576 h 1574"/>
              <a:gd name="T40" fmla="*/ 10 w 1506"/>
              <a:gd name="T41" fmla="*/ 405 h 1574"/>
              <a:gd name="T42" fmla="*/ 13 w 1506"/>
              <a:gd name="T43" fmla="*/ 274 h 1574"/>
              <a:gd name="T44" fmla="*/ 11 w 1506"/>
              <a:gd name="T45" fmla="*/ 128 h 1574"/>
              <a:gd name="T46" fmla="*/ 9 w 1506"/>
              <a:gd name="T47" fmla="*/ 29 h 1574"/>
              <a:gd name="T48" fmla="*/ 39 w 1506"/>
              <a:gd name="T49" fmla="*/ 2 h 1574"/>
              <a:gd name="T50" fmla="*/ 158 w 1506"/>
              <a:gd name="T51" fmla="*/ 11 h 1574"/>
              <a:gd name="T52" fmla="*/ 189 w 1506"/>
              <a:gd name="T53" fmla="*/ 12 h 1574"/>
              <a:gd name="T54" fmla="*/ 473 w 1506"/>
              <a:gd name="T55" fmla="*/ 16 h 1574"/>
              <a:gd name="T56" fmla="*/ 572 w 1506"/>
              <a:gd name="T57" fmla="*/ 26 h 1574"/>
              <a:gd name="T58" fmla="*/ 759 w 1506"/>
              <a:gd name="T59" fmla="*/ 28 h 1574"/>
              <a:gd name="T60" fmla="*/ 882 w 1506"/>
              <a:gd name="T61" fmla="*/ 27 h 1574"/>
              <a:gd name="T62" fmla="*/ 1088 w 1506"/>
              <a:gd name="T63" fmla="*/ 33 h 1574"/>
              <a:gd name="T64" fmla="*/ 1211 w 1506"/>
              <a:gd name="T65" fmla="*/ 37 h 1574"/>
              <a:gd name="T66" fmla="*/ 1231 w 1506"/>
              <a:gd name="T67" fmla="*/ 37 h 1574"/>
              <a:gd name="T68" fmla="*/ 1385 w 1506"/>
              <a:gd name="T69" fmla="*/ 34 h 1574"/>
              <a:gd name="T70" fmla="*/ 1464 w 1506"/>
              <a:gd name="T71" fmla="*/ 29 h 1574"/>
              <a:gd name="T72" fmla="*/ 1500 w 1506"/>
              <a:gd name="T73" fmla="*/ 56 h 1574"/>
              <a:gd name="T74" fmla="*/ 1496 w 1506"/>
              <a:gd name="T75" fmla="*/ 147 h 1574"/>
              <a:gd name="T76" fmla="*/ 1499 w 1506"/>
              <a:gd name="T77" fmla="*/ 231 h 1574"/>
              <a:gd name="T78" fmla="*/ 1498 w 1506"/>
              <a:gd name="T79" fmla="*/ 366 h 1574"/>
              <a:gd name="T80" fmla="*/ 1499 w 1506"/>
              <a:gd name="T81" fmla="*/ 545 h 1574"/>
              <a:gd name="T82" fmla="*/ 1505 w 1506"/>
              <a:gd name="T83" fmla="*/ 680 h 1574"/>
              <a:gd name="T84" fmla="*/ 1503 w 1506"/>
              <a:gd name="T85" fmla="*/ 827 h 1574"/>
              <a:gd name="T86" fmla="*/ 1503 w 1506"/>
              <a:gd name="T87" fmla="*/ 1214 h 1574"/>
              <a:gd name="T88" fmla="*/ 1505 w 1506"/>
              <a:gd name="T89" fmla="*/ 1214 h 1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06" h="1574">
                <a:moveTo>
                  <a:pt x="1505" y="1214"/>
                </a:moveTo>
                <a:cubicBezTo>
                  <a:pt x="1505" y="1308"/>
                  <a:pt x="1505" y="1403"/>
                  <a:pt x="1505" y="1497"/>
                </a:cubicBezTo>
                <a:cubicBezTo>
                  <a:pt x="1505" y="1509"/>
                  <a:pt x="1505" y="1521"/>
                  <a:pt x="1504" y="1533"/>
                </a:cubicBezTo>
                <a:cubicBezTo>
                  <a:pt x="1502" y="1565"/>
                  <a:pt x="1498" y="1569"/>
                  <a:pt x="1465" y="1570"/>
                </a:cubicBezTo>
                <a:cubicBezTo>
                  <a:pt x="1436" y="1571"/>
                  <a:pt x="1406" y="1570"/>
                  <a:pt x="1377" y="1570"/>
                </a:cubicBezTo>
                <a:cubicBezTo>
                  <a:pt x="1316" y="1571"/>
                  <a:pt x="1255" y="1574"/>
                  <a:pt x="1194" y="1573"/>
                </a:cubicBezTo>
                <a:cubicBezTo>
                  <a:pt x="1137" y="1573"/>
                  <a:pt x="1080" y="1569"/>
                  <a:pt x="1022" y="1566"/>
                </a:cubicBezTo>
                <a:cubicBezTo>
                  <a:pt x="1013" y="1566"/>
                  <a:pt x="1004" y="1564"/>
                  <a:pt x="995" y="1564"/>
                </a:cubicBezTo>
                <a:cubicBezTo>
                  <a:pt x="956" y="1561"/>
                  <a:pt x="918" y="1557"/>
                  <a:pt x="879" y="1557"/>
                </a:cubicBezTo>
                <a:cubicBezTo>
                  <a:pt x="842" y="1557"/>
                  <a:pt x="805" y="1561"/>
                  <a:pt x="768" y="1563"/>
                </a:cubicBezTo>
                <a:cubicBezTo>
                  <a:pt x="695" y="1566"/>
                  <a:pt x="622" y="1571"/>
                  <a:pt x="549" y="1569"/>
                </a:cubicBezTo>
                <a:cubicBezTo>
                  <a:pt x="404" y="1567"/>
                  <a:pt x="259" y="1561"/>
                  <a:pt x="114" y="1556"/>
                </a:cubicBezTo>
                <a:cubicBezTo>
                  <a:pt x="86" y="1555"/>
                  <a:pt x="58" y="1555"/>
                  <a:pt x="30" y="1553"/>
                </a:cubicBezTo>
                <a:cubicBezTo>
                  <a:pt x="5" y="1552"/>
                  <a:pt x="0" y="1545"/>
                  <a:pt x="1" y="1521"/>
                </a:cubicBezTo>
                <a:cubicBezTo>
                  <a:pt x="3" y="1443"/>
                  <a:pt x="5" y="1364"/>
                  <a:pt x="9" y="1286"/>
                </a:cubicBezTo>
                <a:cubicBezTo>
                  <a:pt x="10" y="1249"/>
                  <a:pt x="16" y="1212"/>
                  <a:pt x="21" y="1175"/>
                </a:cubicBezTo>
                <a:cubicBezTo>
                  <a:pt x="22" y="1163"/>
                  <a:pt x="26" y="1151"/>
                  <a:pt x="24" y="1140"/>
                </a:cubicBezTo>
                <a:cubicBezTo>
                  <a:pt x="8" y="1062"/>
                  <a:pt x="28" y="984"/>
                  <a:pt x="24" y="906"/>
                </a:cubicBezTo>
                <a:cubicBezTo>
                  <a:pt x="21" y="857"/>
                  <a:pt x="22" y="807"/>
                  <a:pt x="15" y="759"/>
                </a:cubicBezTo>
                <a:cubicBezTo>
                  <a:pt x="6" y="698"/>
                  <a:pt x="9" y="637"/>
                  <a:pt x="10" y="576"/>
                </a:cubicBezTo>
                <a:cubicBezTo>
                  <a:pt x="12" y="519"/>
                  <a:pt x="10" y="462"/>
                  <a:pt x="10" y="405"/>
                </a:cubicBezTo>
                <a:cubicBezTo>
                  <a:pt x="11" y="361"/>
                  <a:pt x="13" y="317"/>
                  <a:pt x="13" y="274"/>
                </a:cubicBezTo>
                <a:cubicBezTo>
                  <a:pt x="13" y="225"/>
                  <a:pt x="12" y="176"/>
                  <a:pt x="11" y="128"/>
                </a:cubicBezTo>
                <a:cubicBezTo>
                  <a:pt x="10" y="95"/>
                  <a:pt x="9" y="62"/>
                  <a:pt x="9" y="29"/>
                </a:cubicBezTo>
                <a:cubicBezTo>
                  <a:pt x="10" y="6"/>
                  <a:pt x="15" y="0"/>
                  <a:pt x="39" y="2"/>
                </a:cubicBezTo>
                <a:cubicBezTo>
                  <a:pt x="78" y="4"/>
                  <a:pt x="118" y="8"/>
                  <a:pt x="158" y="11"/>
                </a:cubicBezTo>
                <a:cubicBezTo>
                  <a:pt x="168" y="12"/>
                  <a:pt x="179" y="12"/>
                  <a:pt x="189" y="12"/>
                </a:cubicBezTo>
                <a:cubicBezTo>
                  <a:pt x="284" y="13"/>
                  <a:pt x="378" y="14"/>
                  <a:pt x="473" y="16"/>
                </a:cubicBezTo>
                <a:cubicBezTo>
                  <a:pt x="506" y="17"/>
                  <a:pt x="539" y="25"/>
                  <a:pt x="572" y="26"/>
                </a:cubicBezTo>
                <a:cubicBezTo>
                  <a:pt x="634" y="28"/>
                  <a:pt x="696" y="28"/>
                  <a:pt x="759" y="28"/>
                </a:cubicBezTo>
                <a:cubicBezTo>
                  <a:pt x="800" y="28"/>
                  <a:pt x="841" y="26"/>
                  <a:pt x="882" y="27"/>
                </a:cubicBezTo>
                <a:cubicBezTo>
                  <a:pt x="951" y="28"/>
                  <a:pt x="1020" y="30"/>
                  <a:pt x="1088" y="33"/>
                </a:cubicBezTo>
                <a:cubicBezTo>
                  <a:pt x="1129" y="34"/>
                  <a:pt x="1170" y="35"/>
                  <a:pt x="1211" y="37"/>
                </a:cubicBezTo>
                <a:cubicBezTo>
                  <a:pt x="1218" y="37"/>
                  <a:pt x="1225" y="39"/>
                  <a:pt x="1231" y="37"/>
                </a:cubicBezTo>
                <a:cubicBezTo>
                  <a:pt x="1282" y="21"/>
                  <a:pt x="1334" y="33"/>
                  <a:pt x="1385" y="34"/>
                </a:cubicBezTo>
                <a:cubicBezTo>
                  <a:pt x="1412" y="35"/>
                  <a:pt x="1438" y="32"/>
                  <a:pt x="1464" y="29"/>
                </a:cubicBezTo>
                <a:cubicBezTo>
                  <a:pt x="1492" y="25"/>
                  <a:pt x="1499" y="28"/>
                  <a:pt x="1500" y="56"/>
                </a:cubicBezTo>
                <a:cubicBezTo>
                  <a:pt x="1500" y="86"/>
                  <a:pt x="1496" y="117"/>
                  <a:pt x="1496" y="147"/>
                </a:cubicBezTo>
                <a:cubicBezTo>
                  <a:pt x="1495" y="175"/>
                  <a:pt x="1499" y="203"/>
                  <a:pt x="1499" y="231"/>
                </a:cubicBezTo>
                <a:cubicBezTo>
                  <a:pt x="1499" y="276"/>
                  <a:pt x="1498" y="321"/>
                  <a:pt x="1498" y="366"/>
                </a:cubicBezTo>
                <a:cubicBezTo>
                  <a:pt x="1498" y="426"/>
                  <a:pt x="1498" y="486"/>
                  <a:pt x="1499" y="545"/>
                </a:cubicBezTo>
                <a:cubicBezTo>
                  <a:pt x="1500" y="590"/>
                  <a:pt x="1504" y="635"/>
                  <a:pt x="1505" y="680"/>
                </a:cubicBezTo>
                <a:cubicBezTo>
                  <a:pt x="1506" y="729"/>
                  <a:pt x="1503" y="778"/>
                  <a:pt x="1503" y="827"/>
                </a:cubicBezTo>
                <a:cubicBezTo>
                  <a:pt x="1503" y="956"/>
                  <a:pt x="1503" y="1085"/>
                  <a:pt x="1503" y="1214"/>
                </a:cubicBezTo>
                <a:cubicBezTo>
                  <a:pt x="1503" y="1214"/>
                  <a:pt x="1504" y="1214"/>
                  <a:pt x="1505" y="12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7758113" y="3562350"/>
            <a:ext cx="889000" cy="884238"/>
          </a:xfrm>
          <a:custGeom>
            <a:avLst/>
            <a:gdLst>
              <a:gd name="T0" fmla="*/ 1502 w 1531"/>
              <a:gd name="T1" fmla="*/ 1496 h 1523"/>
              <a:gd name="T2" fmla="*/ 1393 w 1531"/>
              <a:gd name="T3" fmla="*/ 1495 h 1523"/>
              <a:gd name="T4" fmla="*/ 1226 w 1531"/>
              <a:gd name="T5" fmla="*/ 1490 h 1523"/>
              <a:gd name="T6" fmla="*/ 1027 w 1531"/>
              <a:gd name="T7" fmla="*/ 1498 h 1523"/>
              <a:gd name="T8" fmla="*/ 700 w 1531"/>
              <a:gd name="T9" fmla="*/ 1510 h 1523"/>
              <a:gd name="T10" fmla="*/ 593 w 1531"/>
              <a:gd name="T11" fmla="*/ 1506 h 1523"/>
              <a:gd name="T12" fmla="*/ 442 w 1531"/>
              <a:gd name="T13" fmla="*/ 1509 h 1523"/>
              <a:gd name="T14" fmla="*/ 255 w 1531"/>
              <a:gd name="T15" fmla="*/ 1504 h 1523"/>
              <a:gd name="T16" fmla="*/ 124 w 1531"/>
              <a:gd name="T17" fmla="*/ 1501 h 1523"/>
              <a:gd name="T18" fmla="*/ 92 w 1531"/>
              <a:gd name="T19" fmla="*/ 1499 h 1523"/>
              <a:gd name="T20" fmla="*/ 44 w 1531"/>
              <a:gd name="T21" fmla="*/ 1523 h 1523"/>
              <a:gd name="T22" fmla="*/ 9 w 1531"/>
              <a:gd name="T23" fmla="*/ 1491 h 1523"/>
              <a:gd name="T24" fmla="*/ 0 w 1531"/>
              <a:gd name="T25" fmla="*/ 1470 h 1523"/>
              <a:gd name="T26" fmla="*/ 7 w 1531"/>
              <a:gd name="T27" fmla="*/ 1239 h 1523"/>
              <a:gd name="T28" fmla="*/ 7 w 1531"/>
              <a:gd name="T29" fmla="*/ 852 h 1523"/>
              <a:gd name="T30" fmla="*/ 20 w 1531"/>
              <a:gd name="T31" fmla="*/ 590 h 1523"/>
              <a:gd name="T32" fmla="*/ 15 w 1531"/>
              <a:gd name="T33" fmla="*/ 452 h 1523"/>
              <a:gd name="T34" fmla="*/ 12 w 1531"/>
              <a:gd name="T35" fmla="*/ 317 h 1523"/>
              <a:gd name="T36" fmla="*/ 9 w 1531"/>
              <a:gd name="T37" fmla="*/ 202 h 1523"/>
              <a:gd name="T38" fmla="*/ 14 w 1531"/>
              <a:gd name="T39" fmla="*/ 35 h 1523"/>
              <a:gd name="T40" fmla="*/ 45 w 1531"/>
              <a:gd name="T41" fmla="*/ 4 h 1523"/>
              <a:gd name="T42" fmla="*/ 109 w 1531"/>
              <a:gd name="T43" fmla="*/ 7 h 1523"/>
              <a:gd name="T44" fmla="*/ 332 w 1531"/>
              <a:gd name="T45" fmla="*/ 5 h 1523"/>
              <a:gd name="T46" fmla="*/ 571 w 1531"/>
              <a:gd name="T47" fmla="*/ 8 h 1523"/>
              <a:gd name="T48" fmla="*/ 851 w 1531"/>
              <a:gd name="T49" fmla="*/ 6 h 1523"/>
              <a:gd name="T50" fmla="*/ 1062 w 1531"/>
              <a:gd name="T51" fmla="*/ 12 h 1523"/>
              <a:gd name="T52" fmla="*/ 1218 w 1531"/>
              <a:gd name="T53" fmla="*/ 6 h 1523"/>
              <a:gd name="T54" fmla="*/ 1396 w 1531"/>
              <a:gd name="T55" fmla="*/ 9 h 1523"/>
              <a:gd name="T56" fmla="*/ 1475 w 1531"/>
              <a:gd name="T57" fmla="*/ 15 h 1523"/>
              <a:gd name="T58" fmla="*/ 1500 w 1531"/>
              <a:gd name="T59" fmla="*/ 40 h 1523"/>
              <a:gd name="T60" fmla="*/ 1505 w 1531"/>
              <a:gd name="T61" fmla="*/ 135 h 1523"/>
              <a:gd name="T62" fmla="*/ 1519 w 1531"/>
              <a:gd name="T63" fmla="*/ 434 h 1523"/>
              <a:gd name="T64" fmla="*/ 1520 w 1531"/>
              <a:gd name="T65" fmla="*/ 506 h 1523"/>
              <a:gd name="T66" fmla="*/ 1528 w 1531"/>
              <a:gd name="T67" fmla="*/ 1096 h 1523"/>
              <a:gd name="T68" fmla="*/ 1510 w 1531"/>
              <a:gd name="T69" fmla="*/ 1334 h 1523"/>
              <a:gd name="T70" fmla="*/ 1506 w 1531"/>
              <a:gd name="T71" fmla="*/ 1410 h 1523"/>
              <a:gd name="T72" fmla="*/ 1502 w 1531"/>
              <a:gd name="T73" fmla="*/ 1496 h 1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31" h="1523">
                <a:moveTo>
                  <a:pt x="1502" y="1496"/>
                </a:moveTo>
                <a:cubicBezTo>
                  <a:pt x="1462" y="1496"/>
                  <a:pt x="1428" y="1496"/>
                  <a:pt x="1393" y="1495"/>
                </a:cubicBezTo>
                <a:cubicBezTo>
                  <a:pt x="1338" y="1494"/>
                  <a:pt x="1282" y="1489"/>
                  <a:pt x="1226" y="1490"/>
                </a:cubicBezTo>
                <a:cubicBezTo>
                  <a:pt x="1160" y="1490"/>
                  <a:pt x="1093" y="1495"/>
                  <a:pt x="1027" y="1498"/>
                </a:cubicBezTo>
                <a:cubicBezTo>
                  <a:pt x="918" y="1502"/>
                  <a:pt x="809" y="1506"/>
                  <a:pt x="700" y="1510"/>
                </a:cubicBezTo>
                <a:cubicBezTo>
                  <a:pt x="665" y="1511"/>
                  <a:pt x="629" y="1506"/>
                  <a:pt x="593" y="1506"/>
                </a:cubicBezTo>
                <a:cubicBezTo>
                  <a:pt x="542" y="1506"/>
                  <a:pt x="492" y="1509"/>
                  <a:pt x="442" y="1509"/>
                </a:cubicBezTo>
                <a:cubicBezTo>
                  <a:pt x="380" y="1508"/>
                  <a:pt x="317" y="1506"/>
                  <a:pt x="255" y="1504"/>
                </a:cubicBezTo>
                <a:cubicBezTo>
                  <a:pt x="211" y="1503"/>
                  <a:pt x="168" y="1502"/>
                  <a:pt x="124" y="1501"/>
                </a:cubicBezTo>
                <a:cubicBezTo>
                  <a:pt x="113" y="1501"/>
                  <a:pt x="102" y="1501"/>
                  <a:pt x="92" y="1499"/>
                </a:cubicBezTo>
                <a:cubicBezTo>
                  <a:pt x="59" y="1491"/>
                  <a:pt x="59" y="1490"/>
                  <a:pt x="44" y="1523"/>
                </a:cubicBezTo>
                <a:cubicBezTo>
                  <a:pt x="32" y="1512"/>
                  <a:pt x="19" y="1502"/>
                  <a:pt x="9" y="1491"/>
                </a:cubicBezTo>
                <a:cubicBezTo>
                  <a:pt x="4" y="1486"/>
                  <a:pt x="0" y="1477"/>
                  <a:pt x="0" y="1470"/>
                </a:cubicBezTo>
                <a:cubicBezTo>
                  <a:pt x="2" y="1393"/>
                  <a:pt x="6" y="1316"/>
                  <a:pt x="7" y="1239"/>
                </a:cubicBezTo>
                <a:cubicBezTo>
                  <a:pt x="8" y="1110"/>
                  <a:pt x="5" y="981"/>
                  <a:pt x="7" y="852"/>
                </a:cubicBezTo>
                <a:cubicBezTo>
                  <a:pt x="9" y="765"/>
                  <a:pt x="19" y="678"/>
                  <a:pt x="20" y="590"/>
                </a:cubicBezTo>
                <a:cubicBezTo>
                  <a:pt x="21" y="544"/>
                  <a:pt x="23" y="498"/>
                  <a:pt x="15" y="452"/>
                </a:cubicBezTo>
                <a:cubicBezTo>
                  <a:pt x="7" y="408"/>
                  <a:pt x="13" y="362"/>
                  <a:pt x="12" y="317"/>
                </a:cubicBezTo>
                <a:cubicBezTo>
                  <a:pt x="11" y="279"/>
                  <a:pt x="8" y="240"/>
                  <a:pt x="9" y="202"/>
                </a:cubicBezTo>
                <a:cubicBezTo>
                  <a:pt x="10" y="146"/>
                  <a:pt x="12" y="91"/>
                  <a:pt x="14" y="35"/>
                </a:cubicBezTo>
                <a:cubicBezTo>
                  <a:pt x="15" y="11"/>
                  <a:pt x="20" y="5"/>
                  <a:pt x="45" y="4"/>
                </a:cubicBezTo>
                <a:cubicBezTo>
                  <a:pt x="67" y="4"/>
                  <a:pt x="88" y="7"/>
                  <a:pt x="109" y="7"/>
                </a:cubicBezTo>
                <a:cubicBezTo>
                  <a:pt x="183" y="7"/>
                  <a:pt x="258" y="5"/>
                  <a:pt x="332" y="5"/>
                </a:cubicBezTo>
                <a:cubicBezTo>
                  <a:pt x="412" y="6"/>
                  <a:pt x="492" y="8"/>
                  <a:pt x="571" y="8"/>
                </a:cubicBezTo>
                <a:cubicBezTo>
                  <a:pt x="665" y="8"/>
                  <a:pt x="758" y="6"/>
                  <a:pt x="851" y="6"/>
                </a:cubicBezTo>
                <a:cubicBezTo>
                  <a:pt x="921" y="7"/>
                  <a:pt x="992" y="12"/>
                  <a:pt x="1062" y="12"/>
                </a:cubicBezTo>
                <a:cubicBezTo>
                  <a:pt x="1114" y="13"/>
                  <a:pt x="1166" y="9"/>
                  <a:pt x="1218" y="6"/>
                </a:cubicBezTo>
                <a:cubicBezTo>
                  <a:pt x="1277" y="3"/>
                  <a:pt x="1336" y="0"/>
                  <a:pt x="1396" y="9"/>
                </a:cubicBezTo>
                <a:cubicBezTo>
                  <a:pt x="1422" y="14"/>
                  <a:pt x="1448" y="13"/>
                  <a:pt x="1475" y="15"/>
                </a:cubicBezTo>
                <a:cubicBezTo>
                  <a:pt x="1491" y="16"/>
                  <a:pt x="1499" y="25"/>
                  <a:pt x="1500" y="40"/>
                </a:cubicBezTo>
                <a:cubicBezTo>
                  <a:pt x="1502" y="72"/>
                  <a:pt x="1504" y="104"/>
                  <a:pt x="1505" y="135"/>
                </a:cubicBezTo>
                <a:cubicBezTo>
                  <a:pt x="1510" y="235"/>
                  <a:pt x="1515" y="334"/>
                  <a:pt x="1519" y="434"/>
                </a:cubicBezTo>
                <a:cubicBezTo>
                  <a:pt x="1520" y="458"/>
                  <a:pt x="1519" y="482"/>
                  <a:pt x="1520" y="506"/>
                </a:cubicBezTo>
                <a:cubicBezTo>
                  <a:pt x="1531" y="702"/>
                  <a:pt x="1525" y="899"/>
                  <a:pt x="1528" y="1096"/>
                </a:cubicBezTo>
                <a:cubicBezTo>
                  <a:pt x="1529" y="1177"/>
                  <a:pt x="1522" y="1255"/>
                  <a:pt x="1510" y="1334"/>
                </a:cubicBezTo>
                <a:cubicBezTo>
                  <a:pt x="1506" y="1359"/>
                  <a:pt x="1507" y="1385"/>
                  <a:pt x="1506" y="1410"/>
                </a:cubicBezTo>
                <a:cubicBezTo>
                  <a:pt x="1505" y="1436"/>
                  <a:pt x="1504" y="1462"/>
                  <a:pt x="1502" y="14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5883275" y="2609850"/>
            <a:ext cx="925513" cy="965200"/>
          </a:xfrm>
          <a:custGeom>
            <a:avLst/>
            <a:gdLst>
              <a:gd name="T0" fmla="*/ 0 w 1596"/>
              <a:gd name="T1" fmla="*/ 1650 h 1663"/>
              <a:gd name="T2" fmla="*/ 38 w 1596"/>
              <a:gd name="T3" fmla="*/ 1633 h 1663"/>
              <a:gd name="T4" fmla="*/ 154 w 1596"/>
              <a:gd name="T5" fmla="*/ 1582 h 1663"/>
              <a:gd name="T6" fmla="*/ 162 w 1596"/>
              <a:gd name="T7" fmla="*/ 1578 h 1663"/>
              <a:gd name="T8" fmla="*/ 336 w 1596"/>
              <a:gd name="T9" fmla="*/ 1511 h 1663"/>
              <a:gd name="T10" fmla="*/ 516 w 1596"/>
              <a:gd name="T11" fmla="*/ 1435 h 1663"/>
              <a:gd name="T12" fmla="*/ 749 w 1596"/>
              <a:gd name="T13" fmla="*/ 1343 h 1663"/>
              <a:gd name="T14" fmla="*/ 822 w 1596"/>
              <a:gd name="T15" fmla="*/ 1312 h 1663"/>
              <a:gd name="T16" fmla="*/ 944 w 1596"/>
              <a:gd name="T17" fmla="*/ 1263 h 1663"/>
              <a:gd name="T18" fmla="*/ 995 w 1596"/>
              <a:gd name="T19" fmla="*/ 1242 h 1663"/>
              <a:gd name="T20" fmla="*/ 1056 w 1596"/>
              <a:gd name="T21" fmla="*/ 1226 h 1663"/>
              <a:gd name="T22" fmla="*/ 1083 w 1596"/>
              <a:gd name="T23" fmla="*/ 1202 h 1663"/>
              <a:gd name="T24" fmla="*/ 1091 w 1596"/>
              <a:gd name="T25" fmla="*/ 1135 h 1663"/>
              <a:gd name="T26" fmla="*/ 1102 w 1596"/>
              <a:gd name="T27" fmla="*/ 868 h 1663"/>
              <a:gd name="T28" fmla="*/ 1101 w 1596"/>
              <a:gd name="T29" fmla="*/ 753 h 1663"/>
              <a:gd name="T30" fmla="*/ 1111 w 1596"/>
              <a:gd name="T31" fmla="*/ 428 h 1663"/>
              <a:gd name="T32" fmla="*/ 1111 w 1596"/>
              <a:gd name="T33" fmla="*/ 420 h 1663"/>
              <a:gd name="T34" fmla="*/ 1098 w 1596"/>
              <a:gd name="T35" fmla="*/ 146 h 1663"/>
              <a:gd name="T36" fmla="*/ 1098 w 1596"/>
              <a:gd name="T37" fmla="*/ 39 h 1663"/>
              <a:gd name="T38" fmla="*/ 1137 w 1596"/>
              <a:gd name="T39" fmla="*/ 0 h 1663"/>
              <a:gd name="T40" fmla="*/ 1428 w 1596"/>
              <a:gd name="T41" fmla="*/ 6 h 1663"/>
              <a:gd name="T42" fmla="*/ 1524 w 1596"/>
              <a:gd name="T43" fmla="*/ 7 h 1663"/>
              <a:gd name="T44" fmla="*/ 1585 w 1596"/>
              <a:gd name="T45" fmla="*/ 68 h 1663"/>
              <a:gd name="T46" fmla="*/ 1579 w 1596"/>
              <a:gd name="T47" fmla="*/ 183 h 1663"/>
              <a:gd name="T48" fmla="*/ 1589 w 1596"/>
              <a:gd name="T49" fmla="*/ 425 h 1663"/>
              <a:gd name="T50" fmla="*/ 1592 w 1596"/>
              <a:gd name="T51" fmla="*/ 513 h 1663"/>
              <a:gd name="T52" fmla="*/ 1592 w 1596"/>
              <a:gd name="T53" fmla="*/ 776 h 1663"/>
              <a:gd name="T54" fmla="*/ 1585 w 1596"/>
              <a:gd name="T55" fmla="*/ 1018 h 1663"/>
              <a:gd name="T56" fmla="*/ 1588 w 1596"/>
              <a:gd name="T57" fmla="*/ 1093 h 1663"/>
              <a:gd name="T58" fmla="*/ 1587 w 1596"/>
              <a:gd name="T59" fmla="*/ 1184 h 1663"/>
              <a:gd name="T60" fmla="*/ 1581 w 1596"/>
              <a:gd name="T61" fmla="*/ 1326 h 1663"/>
              <a:gd name="T62" fmla="*/ 1568 w 1596"/>
              <a:gd name="T63" fmla="*/ 1549 h 1663"/>
              <a:gd name="T64" fmla="*/ 1528 w 1596"/>
              <a:gd name="T65" fmla="*/ 1584 h 1663"/>
              <a:gd name="T66" fmla="*/ 1409 w 1596"/>
              <a:gd name="T67" fmla="*/ 1584 h 1663"/>
              <a:gd name="T68" fmla="*/ 1198 w 1596"/>
              <a:gd name="T69" fmla="*/ 1577 h 1663"/>
              <a:gd name="T70" fmla="*/ 1092 w 1596"/>
              <a:gd name="T71" fmla="*/ 1563 h 1663"/>
              <a:gd name="T72" fmla="*/ 1053 w 1596"/>
              <a:gd name="T73" fmla="*/ 1560 h 1663"/>
              <a:gd name="T74" fmla="*/ 883 w 1596"/>
              <a:gd name="T75" fmla="*/ 1580 h 1663"/>
              <a:gd name="T76" fmla="*/ 772 w 1596"/>
              <a:gd name="T77" fmla="*/ 1592 h 1663"/>
              <a:gd name="T78" fmla="*/ 752 w 1596"/>
              <a:gd name="T79" fmla="*/ 1594 h 1663"/>
              <a:gd name="T80" fmla="*/ 531 w 1596"/>
              <a:gd name="T81" fmla="*/ 1620 h 1663"/>
              <a:gd name="T82" fmla="*/ 305 w 1596"/>
              <a:gd name="T83" fmla="*/ 1642 h 1663"/>
              <a:gd name="T84" fmla="*/ 158 w 1596"/>
              <a:gd name="T85" fmla="*/ 1649 h 1663"/>
              <a:gd name="T86" fmla="*/ 43 w 1596"/>
              <a:gd name="T87" fmla="*/ 1661 h 1663"/>
              <a:gd name="T88" fmla="*/ 4 w 1596"/>
              <a:gd name="T89" fmla="*/ 1662 h 1663"/>
              <a:gd name="T90" fmla="*/ 0 w 1596"/>
              <a:gd name="T91" fmla="*/ 1650 h 1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96" h="1663">
                <a:moveTo>
                  <a:pt x="0" y="1650"/>
                </a:moveTo>
                <a:cubicBezTo>
                  <a:pt x="13" y="1644"/>
                  <a:pt x="25" y="1638"/>
                  <a:pt x="38" y="1633"/>
                </a:cubicBezTo>
                <a:cubicBezTo>
                  <a:pt x="77" y="1616"/>
                  <a:pt x="116" y="1599"/>
                  <a:pt x="154" y="1582"/>
                </a:cubicBezTo>
                <a:cubicBezTo>
                  <a:pt x="157" y="1581"/>
                  <a:pt x="159" y="1579"/>
                  <a:pt x="162" y="1578"/>
                </a:cubicBezTo>
                <a:cubicBezTo>
                  <a:pt x="220" y="1556"/>
                  <a:pt x="278" y="1534"/>
                  <a:pt x="336" y="1511"/>
                </a:cubicBezTo>
                <a:cubicBezTo>
                  <a:pt x="396" y="1487"/>
                  <a:pt x="456" y="1461"/>
                  <a:pt x="516" y="1435"/>
                </a:cubicBezTo>
                <a:cubicBezTo>
                  <a:pt x="593" y="1403"/>
                  <a:pt x="666" y="1363"/>
                  <a:pt x="749" y="1343"/>
                </a:cubicBezTo>
                <a:cubicBezTo>
                  <a:pt x="774" y="1336"/>
                  <a:pt x="798" y="1322"/>
                  <a:pt x="822" y="1312"/>
                </a:cubicBezTo>
                <a:cubicBezTo>
                  <a:pt x="863" y="1296"/>
                  <a:pt x="903" y="1279"/>
                  <a:pt x="944" y="1263"/>
                </a:cubicBezTo>
                <a:cubicBezTo>
                  <a:pt x="961" y="1256"/>
                  <a:pt x="978" y="1247"/>
                  <a:pt x="995" y="1242"/>
                </a:cubicBezTo>
                <a:cubicBezTo>
                  <a:pt x="1015" y="1235"/>
                  <a:pt x="1035" y="1229"/>
                  <a:pt x="1056" y="1226"/>
                </a:cubicBezTo>
                <a:cubicBezTo>
                  <a:pt x="1071" y="1223"/>
                  <a:pt x="1081" y="1218"/>
                  <a:pt x="1083" y="1202"/>
                </a:cubicBezTo>
                <a:cubicBezTo>
                  <a:pt x="1087" y="1180"/>
                  <a:pt x="1090" y="1158"/>
                  <a:pt x="1091" y="1135"/>
                </a:cubicBezTo>
                <a:cubicBezTo>
                  <a:pt x="1095" y="1046"/>
                  <a:pt x="1099" y="957"/>
                  <a:pt x="1102" y="868"/>
                </a:cubicBezTo>
                <a:cubicBezTo>
                  <a:pt x="1103" y="830"/>
                  <a:pt x="1098" y="791"/>
                  <a:pt x="1101" y="753"/>
                </a:cubicBezTo>
                <a:cubicBezTo>
                  <a:pt x="1108" y="645"/>
                  <a:pt x="1095" y="536"/>
                  <a:pt x="1111" y="428"/>
                </a:cubicBezTo>
                <a:cubicBezTo>
                  <a:pt x="1111" y="425"/>
                  <a:pt x="1111" y="422"/>
                  <a:pt x="1111" y="420"/>
                </a:cubicBezTo>
                <a:cubicBezTo>
                  <a:pt x="1107" y="329"/>
                  <a:pt x="1102" y="237"/>
                  <a:pt x="1098" y="146"/>
                </a:cubicBezTo>
                <a:cubicBezTo>
                  <a:pt x="1097" y="110"/>
                  <a:pt x="1096" y="74"/>
                  <a:pt x="1098" y="39"/>
                </a:cubicBezTo>
                <a:cubicBezTo>
                  <a:pt x="1099" y="10"/>
                  <a:pt x="1108" y="0"/>
                  <a:pt x="1137" y="0"/>
                </a:cubicBezTo>
                <a:cubicBezTo>
                  <a:pt x="1234" y="1"/>
                  <a:pt x="1331" y="4"/>
                  <a:pt x="1428" y="6"/>
                </a:cubicBezTo>
                <a:cubicBezTo>
                  <a:pt x="1460" y="6"/>
                  <a:pt x="1492" y="6"/>
                  <a:pt x="1524" y="7"/>
                </a:cubicBezTo>
                <a:cubicBezTo>
                  <a:pt x="1584" y="8"/>
                  <a:pt x="1586" y="10"/>
                  <a:pt x="1585" y="68"/>
                </a:cubicBezTo>
                <a:cubicBezTo>
                  <a:pt x="1584" y="107"/>
                  <a:pt x="1578" y="145"/>
                  <a:pt x="1579" y="183"/>
                </a:cubicBezTo>
                <a:cubicBezTo>
                  <a:pt x="1580" y="264"/>
                  <a:pt x="1570" y="345"/>
                  <a:pt x="1589" y="425"/>
                </a:cubicBezTo>
                <a:cubicBezTo>
                  <a:pt x="1596" y="453"/>
                  <a:pt x="1592" y="484"/>
                  <a:pt x="1592" y="513"/>
                </a:cubicBezTo>
                <a:cubicBezTo>
                  <a:pt x="1592" y="601"/>
                  <a:pt x="1588" y="688"/>
                  <a:pt x="1592" y="776"/>
                </a:cubicBezTo>
                <a:cubicBezTo>
                  <a:pt x="1595" y="857"/>
                  <a:pt x="1592" y="937"/>
                  <a:pt x="1585" y="1018"/>
                </a:cubicBezTo>
                <a:cubicBezTo>
                  <a:pt x="1584" y="1042"/>
                  <a:pt x="1588" y="1068"/>
                  <a:pt x="1588" y="1093"/>
                </a:cubicBezTo>
                <a:cubicBezTo>
                  <a:pt x="1588" y="1123"/>
                  <a:pt x="1587" y="1154"/>
                  <a:pt x="1587" y="1184"/>
                </a:cubicBezTo>
                <a:cubicBezTo>
                  <a:pt x="1586" y="1231"/>
                  <a:pt x="1580" y="1278"/>
                  <a:pt x="1581" y="1326"/>
                </a:cubicBezTo>
                <a:cubicBezTo>
                  <a:pt x="1582" y="1400"/>
                  <a:pt x="1573" y="1475"/>
                  <a:pt x="1568" y="1549"/>
                </a:cubicBezTo>
                <a:cubicBezTo>
                  <a:pt x="1566" y="1580"/>
                  <a:pt x="1560" y="1585"/>
                  <a:pt x="1528" y="1584"/>
                </a:cubicBezTo>
                <a:cubicBezTo>
                  <a:pt x="1489" y="1584"/>
                  <a:pt x="1449" y="1585"/>
                  <a:pt x="1409" y="1584"/>
                </a:cubicBezTo>
                <a:cubicBezTo>
                  <a:pt x="1338" y="1582"/>
                  <a:pt x="1268" y="1579"/>
                  <a:pt x="1198" y="1577"/>
                </a:cubicBezTo>
                <a:cubicBezTo>
                  <a:pt x="1162" y="1576"/>
                  <a:pt x="1126" y="1577"/>
                  <a:pt x="1092" y="1563"/>
                </a:cubicBezTo>
                <a:cubicBezTo>
                  <a:pt x="1081" y="1558"/>
                  <a:pt x="1066" y="1558"/>
                  <a:pt x="1053" y="1560"/>
                </a:cubicBezTo>
                <a:cubicBezTo>
                  <a:pt x="996" y="1566"/>
                  <a:pt x="940" y="1573"/>
                  <a:pt x="883" y="1580"/>
                </a:cubicBezTo>
                <a:cubicBezTo>
                  <a:pt x="846" y="1585"/>
                  <a:pt x="809" y="1588"/>
                  <a:pt x="772" y="1592"/>
                </a:cubicBezTo>
                <a:cubicBezTo>
                  <a:pt x="765" y="1593"/>
                  <a:pt x="758" y="1592"/>
                  <a:pt x="752" y="1594"/>
                </a:cubicBezTo>
                <a:cubicBezTo>
                  <a:pt x="680" y="1617"/>
                  <a:pt x="605" y="1610"/>
                  <a:pt x="531" y="1620"/>
                </a:cubicBezTo>
                <a:cubicBezTo>
                  <a:pt x="456" y="1631"/>
                  <a:pt x="381" y="1637"/>
                  <a:pt x="305" y="1642"/>
                </a:cubicBezTo>
                <a:cubicBezTo>
                  <a:pt x="256" y="1646"/>
                  <a:pt x="207" y="1645"/>
                  <a:pt x="158" y="1649"/>
                </a:cubicBezTo>
                <a:cubicBezTo>
                  <a:pt x="119" y="1651"/>
                  <a:pt x="81" y="1658"/>
                  <a:pt x="43" y="1661"/>
                </a:cubicBezTo>
                <a:cubicBezTo>
                  <a:pt x="30" y="1663"/>
                  <a:pt x="17" y="1662"/>
                  <a:pt x="4" y="1662"/>
                </a:cubicBezTo>
                <a:cubicBezTo>
                  <a:pt x="3" y="1658"/>
                  <a:pt x="2" y="1654"/>
                  <a:pt x="0" y="16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8656638" y="2324100"/>
            <a:ext cx="869950" cy="303213"/>
          </a:xfrm>
          <a:custGeom>
            <a:avLst/>
            <a:gdLst>
              <a:gd name="T0" fmla="*/ 1491 w 1499"/>
              <a:gd name="T1" fmla="*/ 517 h 522"/>
              <a:gd name="T2" fmla="*/ 1412 w 1499"/>
              <a:gd name="T3" fmla="*/ 521 h 522"/>
              <a:gd name="T4" fmla="*/ 1332 w 1499"/>
              <a:gd name="T5" fmla="*/ 520 h 522"/>
              <a:gd name="T6" fmla="*/ 726 w 1499"/>
              <a:gd name="T7" fmla="*/ 517 h 522"/>
              <a:gd name="T8" fmla="*/ 538 w 1499"/>
              <a:gd name="T9" fmla="*/ 514 h 522"/>
              <a:gd name="T10" fmla="*/ 316 w 1499"/>
              <a:gd name="T11" fmla="*/ 501 h 522"/>
              <a:gd name="T12" fmla="*/ 216 w 1499"/>
              <a:gd name="T13" fmla="*/ 500 h 522"/>
              <a:gd name="T14" fmla="*/ 25 w 1499"/>
              <a:gd name="T15" fmla="*/ 484 h 522"/>
              <a:gd name="T16" fmla="*/ 8 w 1499"/>
              <a:gd name="T17" fmla="*/ 479 h 522"/>
              <a:gd name="T18" fmla="*/ 6 w 1499"/>
              <a:gd name="T19" fmla="*/ 444 h 522"/>
              <a:gd name="T20" fmla="*/ 0 w 1499"/>
              <a:gd name="T21" fmla="*/ 248 h 522"/>
              <a:gd name="T22" fmla="*/ 3 w 1499"/>
              <a:gd name="T23" fmla="*/ 50 h 522"/>
              <a:gd name="T24" fmla="*/ 46 w 1499"/>
              <a:gd name="T25" fmla="*/ 11 h 522"/>
              <a:gd name="T26" fmla="*/ 208 w 1499"/>
              <a:gd name="T27" fmla="*/ 15 h 522"/>
              <a:gd name="T28" fmla="*/ 296 w 1499"/>
              <a:gd name="T29" fmla="*/ 8 h 522"/>
              <a:gd name="T30" fmla="*/ 439 w 1499"/>
              <a:gd name="T31" fmla="*/ 2 h 522"/>
              <a:gd name="T32" fmla="*/ 538 w 1499"/>
              <a:gd name="T33" fmla="*/ 8 h 522"/>
              <a:gd name="T34" fmla="*/ 724 w 1499"/>
              <a:gd name="T35" fmla="*/ 2 h 522"/>
              <a:gd name="T36" fmla="*/ 787 w 1499"/>
              <a:gd name="T37" fmla="*/ 8 h 522"/>
              <a:gd name="T38" fmla="*/ 807 w 1499"/>
              <a:gd name="T39" fmla="*/ 9 h 522"/>
              <a:gd name="T40" fmla="*/ 1055 w 1499"/>
              <a:gd name="T41" fmla="*/ 22 h 522"/>
              <a:gd name="T42" fmla="*/ 1158 w 1499"/>
              <a:gd name="T43" fmla="*/ 24 h 522"/>
              <a:gd name="T44" fmla="*/ 1357 w 1499"/>
              <a:gd name="T45" fmla="*/ 25 h 522"/>
              <a:gd name="T46" fmla="*/ 1453 w 1499"/>
              <a:gd name="T47" fmla="*/ 27 h 522"/>
              <a:gd name="T48" fmla="*/ 1499 w 1499"/>
              <a:gd name="T49" fmla="*/ 77 h 522"/>
              <a:gd name="T50" fmla="*/ 1493 w 1499"/>
              <a:gd name="T51" fmla="*/ 244 h 522"/>
              <a:gd name="T52" fmla="*/ 1495 w 1499"/>
              <a:gd name="T53" fmla="*/ 315 h 522"/>
              <a:gd name="T54" fmla="*/ 1495 w 1499"/>
              <a:gd name="T55" fmla="*/ 498 h 522"/>
              <a:gd name="T56" fmla="*/ 1491 w 1499"/>
              <a:gd name="T57" fmla="*/ 517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99" h="522">
                <a:moveTo>
                  <a:pt x="1491" y="517"/>
                </a:moveTo>
                <a:cubicBezTo>
                  <a:pt x="1464" y="518"/>
                  <a:pt x="1438" y="520"/>
                  <a:pt x="1412" y="521"/>
                </a:cubicBezTo>
                <a:cubicBezTo>
                  <a:pt x="1385" y="522"/>
                  <a:pt x="1358" y="520"/>
                  <a:pt x="1332" y="520"/>
                </a:cubicBezTo>
                <a:cubicBezTo>
                  <a:pt x="1130" y="519"/>
                  <a:pt x="928" y="518"/>
                  <a:pt x="726" y="517"/>
                </a:cubicBezTo>
                <a:cubicBezTo>
                  <a:pt x="664" y="516"/>
                  <a:pt x="601" y="517"/>
                  <a:pt x="538" y="514"/>
                </a:cubicBezTo>
                <a:cubicBezTo>
                  <a:pt x="464" y="511"/>
                  <a:pt x="390" y="504"/>
                  <a:pt x="316" y="501"/>
                </a:cubicBezTo>
                <a:cubicBezTo>
                  <a:pt x="282" y="499"/>
                  <a:pt x="249" y="502"/>
                  <a:pt x="216" y="500"/>
                </a:cubicBezTo>
                <a:cubicBezTo>
                  <a:pt x="152" y="496"/>
                  <a:pt x="89" y="489"/>
                  <a:pt x="25" y="484"/>
                </a:cubicBezTo>
                <a:cubicBezTo>
                  <a:pt x="20" y="483"/>
                  <a:pt x="15" y="481"/>
                  <a:pt x="8" y="479"/>
                </a:cubicBezTo>
                <a:cubicBezTo>
                  <a:pt x="7" y="467"/>
                  <a:pt x="6" y="455"/>
                  <a:pt x="6" y="444"/>
                </a:cubicBezTo>
                <a:cubicBezTo>
                  <a:pt x="4" y="378"/>
                  <a:pt x="1" y="313"/>
                  <a:pt x="0" y="248"/>
                </a:cubicBezTo>
                <a:cubicBezTo>
                  <a:pt x="0" y="182"/>
                  <a:pt x="2" y="116"/>
                  <a:pt x="3" y="50"/>
                </a:cubicBezTo>
                <a:cubicBezTo>
                  <a:pt x="4" y="20"/>
                  <a:pt x="16" y="11"/>
                  <a:pt x="46" y="11"/>
                </a:cubicBezTo>
                <a:cubicBezTo>
                  <a:pt x="100" y="13"/>
                  <a:pt x="154" y="15"/>
                  <a:pt x="208" y="15"/>
                </a:cubicBezTo>
                <a:cubicBezTo>
                  <a:pt x="238" y="15"/>
                  <a:pt x="267" y="10"/>
                  <a:pt x="296" y="8"/>
                </a:cubicBezTo>
                <a:cubicBezTo>
                  <a:pt x="343" y="5"/>
                  <a:pt x="391" y="2"/>
                  <a:pt x="439" y="2"/>
                </a:cubicBezTo>
                <a:cubicBezTo>
                  <a:pt x="472" y="2"/>
                  <a:pt x="505" y="8"/>
                  <a:pt x="538" y="8"/>
                </a:cubicBezTo>
                <a:cubicBezTo>
                  <a:pt x="600" y="8"/>
                  <a:pt x="662" y="3"/>
                  <a:pt x="724" y="2"/>
                </a:cubicBezTo>
                <a:cubicBezTo>
                  <a:pt x="745" y="2"/>
                  <a:pt x="766" y="6"/>
                  <a:pt x="787" y="8"/>
                </a:cubicBezTo>
                <a:cubicBezTo>
                  <a:pt x="794" y="9"/>
                  <a:pt x="800" y="10"/>
                  <a:pt x="807" y="9"/>
                </a:cubicBezTo>
                <a:cubicBezTo>
                  <a:pt x="890" y="0"/>
                  <a:pt x="972" y="21"/>
                  <a:pt x="1055" y="22"/>
                </a:cubicBezTo>
                <a:cubicBezTo>
                  <a:pt x="1090" y="22"/>
                  <a:pt x="1124" y="24"/>
                  <a:pt x="1158" y="24"/>
                </a:cubicBezTo>
                <a:cubicBezTo>
                  <a:pt x="1224" y="25"/>
                  <a:pt x="1291" y="25"/>
                  <a:pt x="1357" y="25"/>
                </a:cubicBezTo>
                <a:cubicBezTo>
                  <a:pt x="1389" y="25"/>
                  <a:pt x="1421" y="25"/>
                  <a:pt x="1453" y="27"/>
                </a:cubicBezTo>
                <a:cubicBezTo>
                  <a:pt x="1492" y="30"/>
                  <a:pt x="1499" y="38"/>
                  <a:pt x="1499" y="77"/>
                </a:cubicBezTo>
                <a:cubicBezTo>
                  <a:pt x="1497" y="132"/>
                  <a:pt x="1494" y="188"/>
                  <a:pt x="1493" y="244"/>
                </a:cubicBezTo>
                <a:cubicBezTo>
                  <a:pt x="1492" y="267"/>
                  <a:pt x="1495" y="291"/>
                  <a:pt x="1495" y="315"/>
                </a:cubicBezTo>
                <a:cubicBezTo>
                  <a:pt x="1495" y="376"/>
                  <a:pt x="1495" y="437"/>
                  <a:pt x="1495" y="498"/>
                </a:cubicBezTo>
                <a:cubicBezTo>
                  <a:pt x="1495" y="501"/>
                  <a:pt x="1494" y="505"/>
                  <a:pt x="1491" y="5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6824663" y="2292350"/>
            <a:ext cx="909638" cy="312738"/>
          </a:xfrm>
          <a:custGeom>
            <a:avLst/>
            <a:gdLst>
              <a:gd name="T0" fmla="*/ 1566 w 1566"/>
              <a:gd name="T1" fmla="*/ 82 h 538"/>
              <a:gd name="T2" fmla="*/ 1560 w 1566"/>
              <a:gd name="T3" fmla="*/ 194 h 538"/>
              <a:gd name="T4" fmla="*/ 1562 w 1566"/>
              <a:gd name="T5" fmla="*/ 265 h 538"/>
              <a:gd name="T6" fmla="*/ 1563 w 1566"/>
              <a:gd name="T7" fmla="*/ 469 h 538"/>
              <a:gd name="T8" fmla="*/ 1561 w 1566"/>
              <a:gd name="T9" fmla="*/ 484 h 538"/>
              <a:gd name="T10" fmla="*/ 1501 w 1566"/>
              <a:gd name="T11" fmla="*/ 537 h 538"/>
              <a:gd name="T12" fmla="*/ 1207 w 1566"/>
              <a:gd name="T13" fmla="*/ 536 h 538"/>
              <a:gd name="T14" fmla="*/ 888 w 1566"/>
              <a:gd name="T15" fmla="*/ 524 h 538"/>
              <a:gd name="T16" fmla="*/ 813 w 1566"/>
              <a:gd name="T17" fmla="*/ 525 h 538"/>
              <a:gd name="T18" fmla="*/ 725 w 1566"/>
              <a:gd name="T19" fmla="*/ 522 h 538"/>
              <a:gd name="T20" fmla="*/ 562 w 1566"/>
              <a:gd name="T21" fmla="*/ 520 h 538"/>
              <a:gd name="T22" fmla="*/ 115 w 1566"/>
              <a:gd name="T23" fmla="*/ 520 h 538"/>
              <a:gd name="T24" fmla="*/ 8 w 1566"/>
              <a:gd name="T25" fmla="*/ 508 h 538"/>
              <a:gd name="T26" fmla="*/ 7 w 1566"/>
              <a:gd name="T27" fmla="*/ 316 h 538"/>
              <a:gd name="T28" fmla="*/ 1 w 1566"/>
              <a:gd name="T29" fmla="*/ 213 h 538"/>
              <a:gd name="T30" fmla="*/ 7 w 1566"/>
              <a:gd name="T31" fmla="*/ 78 h 538"/>
              <a:gd name="T32" fmla="*/ 37 w 1566"/>
              <a:gd name="T33" fmla="*/ 49 h 538"/>
              <a:gd name="T34" fmla="*/ 156 w 1566"/>
              <a:gd name="T35" fmla="*/ 49 h 538"/>
              <a:gd name="T36" fmla="*/ 450 w 1566"/>
              <a:gd name="T37" fmla="*/ 41 h 538"/>
              <a:gd name="T38" fmla="*/ 458 w 1566"/>
              <a:gd name="T39" fmla="*/ 39 h 538"/>
              <a:gd name="T40" fmla="*/ 479 w 1566"/>
              <a:gd name="T41" fmla="*/ 0 h 538"/>
              <a:gd name="T42" fmla="*/ 487 w 1566"/>
              <a:gd name="T43" fmla="*/ 3 h 538"/>
              <a:gd name="T44" fmla="*/ 492 w 1566"/>
              <a:gd name="T45" fmla="*/ 47 h 538"/>
              <a:gd name="T46" fmla="*/ 634 w 1566"/>
              <a:gd name="T47" fmla="*/ 55 h 538"/>
              <a:gd name="T48" fmla="*/ 776 w 1566"/>
              <a:gd name="T49" fmla="*/ 59 h 538"/>
              <a:gd name="T50" fmla="*/ 962 w 1566"/>
              <a:gd name="T51" fmla="*/ 72 h 538"/>
              <a:gd name="T52" fmla="*/ 1058 w 1566"/>
              <a:gd name="T53" fmla="*/ 74 h 538"/>
              <a:gd name="T54" fmla="*/ 1194 w 1566"/>
              <a:gd name="T55" fmla="*/ 79 h 538"/>
              <a:gd name="T56" fmla="*/ 1376 w 1566"/>
              <a:gd name="T57" fmla="*/ 74 h 538"/>
              <a:gd name="T58" fmla="*/ 1566 w 1566"/>
              <a:gd name="T59" fmla="*/ 82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66" h="538">
                <a:moveTo>
                  <a:pt x="1566" y="82"/>
                </a:moveTo>
                <a:cubicBezTo>
                  <a:pt x="1564" y="123"/>
                  <a:pt x="1561" y="158"/>
                  <a:pt x="1560" y="194"/>
                </a:cubicBezTo>
                <a:cubicBezTo>
                  <a:pt x="1559" y="217"/>
                  <a:pt x="1562" y="241"/>
                  <a:pt x="1562" y="265"/>
                </a:cubicBezTo>
                <a:cubicBezTo>
                  <a:pt x="1563" y="333"/>
                  <a:pt x="1563" y="401"/>
                  <a:pt x="1563" y="469"/>
                </a:cubicBezTo>
                <a:cubicBezTo>
                  <a:pt x="1563" y="474"/>
                  <a:pt x="1561" y="479"/>
                  <a:pt x="1561" y="484"/>
                </a:cubicBezTo>
                <a:cubicBezTo>
                  <a:pt x="1557" y="538"/>
                  <a:pt x="1557" y="537"/>
                  <a:pt x="1501" y="537"/>
                </a:cubicBezTo>
                <a:cubicBezTo>
                  <a:pt x="1403" y="537"/>
                  <a:pt x="1305" y="538"/>
                  <a:pt x="1207" y="536"/>
                </a:cubicBezTo>
                <a:cubicBezTo>
                  <a:pt x="1100" y="534"/>
                  <a:pt x="994" y="528"/>
                  <a:pt x="888" y="524"/>
                </a:cubicBezTo>
                <a:cubicBezTo>
                  <a:pt x="863" y="523"/>
                  <a:pt x="838" y="526"/>
                  <a:pt x="813" y="525"/>
                </a:cubicBezTo>
                <a:cubicBezTo>
                  <a:pt x="783" y="525"/>
                  <a:pt x="754" y="522"/>
                  <a:pt x="725" y="522"/>
                </a:cubicBezTo>
                <a:cubicBezTo>
                  <a:pt x="671" y="521"/>
                  <a:pt x="616" y="520"/>
                  <a:pt x="562" y="520"/>
                </a:cubicBezTo>
                <a:cubicBezTo>
                  <a:pt x="413" y="520"/>
                  <a:pt x="264" y="521"/>
                  <a:pt x="115" y="520"/>
                </a:cubicBezTo>
                <a:cubicBezTo>
                  <a:pt x="80" y="520"/>
                  <a:pt x="45" y="512"/>
                  <a:pt x="8" y="508"/>
                </a:cubicBezTo>
                <a:cubicBezTo>
                  <a:pt x="8" y="443"/>
                  <a:pt x="8" y="380"/>
                  <a:pt x="7" y="316"/>
                </a:cubicBezTo>
                <a:cubicBezTo>
                  <a:pt x="7" y="282"/>
                  <a:pt x="0" y="248"/>
                  <a:pt x="1" y="213"/>
                </a:cubicBezTo>
                <a:cubicBezTo>
                  <a:pt x="1" y="168"/>
                  <a:pt x="4" y="123"/>
                  <a:pt x="7" y="78"/>
                </a:cubicBezTo>
                <a:cubicBezTo>
                  <a:pt x="8" y="59"/>
                  <a:pt x="17" y="49"/>
                  <a:pt x="37" y="49"/>
                </a:cubicBezTo>
                <a:cubicBezTo>
                  <a:pt x="77" y="49"/>
                  <a:pt x="117" y="49"/>
                  <a:pt x="156" y="49"/>
                </a:cubicBezTo>
                <a:cubicBezTo>
                  <a:pt x="254" y="46"/>
                  <a:pt x="352" y="44"/>
                  <a:pt x="450" y="41"/>
                </a:cubicBezTo>
                <a:cubicBezTo>
                  <a:pt x="453" y="41"/>
                  <a:pt x="455" y="39"/>
                  <a:pt x="458" y="39"/>
                </a:cubicBezTo>
                <a:cubicBezTo>
                  <a:pt x="465" y="26"/>
                  <a:pt x="472" y="13"/>
                  <a:pt x="479" y="0"/>
                </a:cubicBezTo>
                <a:cubicBezTo>
                  <a:pt x="482" y="1"/>
                  <a:pt x="484" y="2"/>
                  <a:pt x="487" y="3"/>
                </a:cubicBezTo>
                <a:cubicBezTo>
                  <a:pt x="488" y="17"/>
                  <a:pt x="490" y="32"/>
                  <a:pt x="492" y="47"/>
                </a:cubicBezTo>
                <a:cubicBezTo>
                  <a:pt x="541" y="50"/>
                  <a:pt x="587" y="58"/>
                  <a:pt x="634" y="55"/>
                </a:cubicBezTo>
                <a:cubicBezTo>
                  <a:pt x="681" y="53"/>
                  <a:pt x="729" y="57"/>
                  <a:pt x="776" y="59"/>
                </a:cubicBezTo>
                <a:cubicBezTo>
                  <a:pt x="838" y="61"/>
                  <a:pt x="900" y="68"/>
                  <a:pt x="962" y="72"/>
                </a:cubicBezTo>
                <a:cubicBezTo>
                  <a:pt x="994" y="74"/>
                  <a:pt x="1026" y="73"/>
                  <a:pt x="1058" y="74"/>
                </a:cubicBezTo>
                <a:cubicBezTo>
                  <a:pt x="1104" y="76"/>
                  <a:pt x="1149" y="80"/>
                  <a:pt x="1194" y="79"/>
                </a:cubicBezTo>
                <a:cubicBezTo>
                  <a:pt x="1255" y="79"/>
                  <a:pt x="1316" y="74"/>
                  <a:pt x="1376" y="74"/>
                </a:cubicBezTo>
                <a:cubicBezTo>
                  <a:pt x="1438" y="74"/>
                  <a:pt x="1500" y="79"/>
                  <a:pt x="1566" y="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7756525" y="2322513"/>
            <a:ext cx="873125" cy="292100"/>
          </a:xfrm>
          <a:custGeom>
            <a:avLst/>
            <a:gdLst>
              <a:gd name="T0" fmla="*/ 192 w 1506"/>
              <a:gd name="T1" fmla="*/ 27 h 501"/>
              <a:gd name="T2" fmla="*/ 367 w 1506"/>
              <a:gd name="T3" fmla="*/ 14 h 501"/>
              <a:gd name="T4" fmla="*/ 442 w 1506"/>
              <a:gd name="T5" fmla="*/ 14 h 501"/>
              <a:gd name="T6" fmla="*/ 645 w 1506"/>
              <a:gd name="T7" fmla="*/ 3 h 501"/>
              <a:gd name="T8" fmla="*/ 713 w 1506"/>
              <a:gd name="T9" fmla="*/ 7 h 501"/>
              <a:gd name="T10" fmla="*/ 1039 w 1506"/>
              <a:gd name="T11" fmla="*/ 24 h 501"/>
              <a:gd name="T12" fmla="*/ 1067 w 1506"/>
              <a:gd name="T13" fmla="*/ 22 h 501"/>
              <a:gd name="T14" fmla="*/ 1194 w 1506"/>
              <a:gd name="T15" fmla="*/ 20 h 501"/>
              <a:gd name="T16" fmla="*/ 1335 w 1506"/>
              <a:gd name="T17" fmla="*/ 14 h 501"/>
              <a:gd name="T18" fmla="*/ 1347 w 1506"/>
              <a:gd name="T19" fmla="*/ 11 h 501"/>
              <a:gd name="T20" fmla="*/ 1463 w 1506"/>
              <a:gd name="T21" fmla="*/ 4 h 501"/>
              <a:gd name="T22" fmla="*/ 1501 w 1506"/>
              <a:gd name="T23" fmla="*/ 38 h 501"/>
              <a:gd name="T24" fmla="*/ 1502 w 1506"/>
              <a:gd name="T25" fmla="*/ 133 h 501"/>
              <a:gd name="T26" fmla="*/ 1505 w 1506"/>
              <a:gd name="T27" fmla="*/ 248 h 501"/>
              <a:gd name="T28" fmla="*/ 1501 w 1506"/>
              <a:gd name="T29" fmla="*/ 311 h 501"/>
              <a:gd name="T30" fmla="*/ 1500 w 1506"/>
              <a:gd name="T31" fmla="*/ 453 h 501"/>
              <a:gd name="T32" fmla="*/ 1467 w 1506"/>
              <a:gd name="T33" fmla="*/ 485 h 501"/>
              <a:gd name="T34" fmla="*/ 1399 w 1506"/>
              <a:gd name="T35" fmla="*/ 485 h 501"/>
              <a:gd name="T36" fmla="*/ 1184 w 1506"/>
              <a:gd name="T37" fmla="*/ 499 h 501"/>
              <a:gd name="T38" fmla="*/ 1045 w 1506"/>
              <a:gd name="T39" fmla="*/ 498 h 501"/>
              <a:gd name="T40" fmla="*/ 834 w 1506"/>
              <a:gd name="T41" fmla="*/ 496 h 501"/>
              <a:gd name="T42" fmla="*/ 563 w 1506"/>
              <a:gd name="T43" fmla="*/ 500 h 501"/>
              <a:gd name="T44" fmla="*/ 508 w 1506"/>
              <a:gd name="T45" fmla="*/ 493 h 501"/>
              <a:gd name="T46" fmla="*/ 297 w 1506"/>
              <a:gd name="T47" fmla="*/ 485 h 501"/>
              <a:gd name="T48" fmla="*/ 82 w 1506"/>
              <a:gd name="T49" fmla="*/ 492 h 501"/>
              <a:gd name="T50" fmla="*/ 66 w 1506"/>
              <a:gd name="T51" fmla="*/ 492 h 501"/>
              <a:gd name="T52" fmla="*/ 13 w 1506"/>
              <a:gd name="T53" fmla="*/ 436 h 501"/>
              <a:gd name="T54" fmla="*/ 8 w 1506"/>
              <a:gd name="T55" fmla="*/ 293 h 501"/>
              <a:gd name="T56" fmla="*/ 13 w 1506"/>
              <a:gd name="T57" fmla="*/ 122 h 501"/>
              <a:gd name="T58" fmla="*/ 15 w 1506"/>
              <a:gd name="T59" fmla="*/ 83 h 501"/>
              <a:gd name="T60" fmla="*/ 68 w 1506"/>
              <a:gd name="T61" fmla="*/ 25 h 501"/>
              <a:gd name="T62" fmla="*/ 192 w 1506"/>
              <a:gd name="T63" fmla="*/ 24 h 501"/>
              <a:gd name="T64" fmla="*/ 192 w 1506"/>
              <a:gd name="T65" fmla="*/ 27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06" h="501">
                <a:moveTo>
                  <a:pt x="192" y="27"/>
                </a:moveTo>
                <a:cubicBezTo>
                  <a:pt x="250" y="23"/>
                  <a:pt x="308" y="18"/>
                  <a:pt x="367" y="14"/>
                </a:cubicBezTo>
                <a:cubicBezTo>
                  <a:pt x="392" y="13"/>
                  <a:pt x="417" y="15"/>
                  <a:pt x="442" y="14"/>
                </a:cubicBezTo>
                <a:cubicBezTo>
                  <a:pt x="510" y="11"/>
                  <a:pt x="578" y="6"/>
                  <a:pt x="645" y="3"/>
                </a:cubicBezTo>
                <a:cubicBezTo>
                  <a:pt x="668" y="2"/>
                  <a:pt x="690" y="5"/>
                  <a:pt x="713" y="7"/>
                </a:cubicBezTo>
                <a:cubicBezTo>
                  <a:pt x="822" y="12"/>
                  <a:pt x="930" y="18"/>
                  <a:pt x="1039" y="24"/>
                </a:cubicBezTo>
                <a:cubicBezTo>
                  <a:pt x="1048" y="24"/>
                  <a:pt x="1058" y="22"/>
                  <a:pt x="1067" y="22"/>
                </a:cubicBezTo>
                <a:cubicBezTo>
                  <a:pt x="1109" y="21"/>
                  <a:pt x="1152" y="21"/>
                  <a:pt x="1194" y="20"/>
                </a:cubicBezTo>
                <a:cubicBezTo>
                  <a:pt x="1241" y="19"/>
                  <a:pt x="1289" y="26"/>
                  <a:pt x="1335" y="14"/>
                </a:cubicBezTo>
                <a:cubicBezTo>
                  <a:pt x="1339" y="13"/>
                  <a:pt x="1343" y="10"/>
                  <a:pt x="1347" y="11"/>
                </a:cubicBezTo>
                <a:cubicBezTo>
                  <a:pt x="1386" y="21"/>
                  <a:pt x="1424" y="11"/>
                  <a:pt x="1463" y="4"/>
                </a:cubicBezTo>
                <a:cubicBezTo>
                  <a:pt x="1489" y="0"/>
                  <a:pt x="1496" y="11"/>
                  <a:pt x="1501" y="38"/>
                </a:cubicBezTo>
                <a:cubicBezTo>
                  <a:pt x="1505" y="70"/>
                  <a:pt x="1505" y="101"/>
                  <a:pt x="1502" y="133"/>
                </a:cubicBezTo>
                <a:cubicBezTo>
                  <a:pt x="1498" y="171"/>
                  <a:pt x="1505" y="209"/>
                  <a:pt x="1505" y="248"/>
                </a:cubicBezTo>
                <a:cubicBezTo>
                  <a:pt x="1506" y="269"/>
                  <a:pt x="1502" y="290"/>
                  <a:pt x="1501" y="311"/>
                </a:cubicBezTo>
                <a:cubicBezTo>
                  <a:pt x="1500" y="358"/>
                  <a:pt x="1501" y="406"/>
                  <a:pt x="1500" y="453"/>
                </a:cubicBezTo>
                <a:cubicBezTo>
                  <a:pt x="1499" y="481"/>
                  <a:pt x="1496" y="484"/>
                  <a:pt x="1467" y="485"/>
                </a:cubicBezTo>
                <a:cubicBezTo>
                  <a:pt x="1444" y="486"/>
                  <a:pt x="1422" y="484"/>
                  <a:pt x="1399" y="485"/>
                </a:cubicBezTo>
                <a:cubicBezTo>
                  <a:pt x="1327" y="489"/>
                  <a:pt x="1256" y="496"/>
                  <a:pt x="1184" y="499"/>
                </a:cubicBezTo>
                <a:cubicBezTo>
                  <a:pt x="1138" y="501"/>
                  <a:pt x="1091" y="498"/>
                  <a:pt x="1045" y="498"/>
                </a:cubicBezTo>
                <a:cubicBezTo>
                  <a:pt x="975" y="497"/>
                  <a:pt x="905" y="496"/>
                  <a:pt x="834" y="496"/>
                </a:cubicBezTo>
                <a:cubicBezTo>
                  <a:pt x="744" y="496"/>
                  <a:pt x="654" y="499"/>
                  <a:pt x="563" y="500"/>
                </a:cubicBezTo>
                <a:cubicBezTo>
                  <a:pt x="545" y="500"/>
                  <a:pt x="526" y="497"/>
                  <a:pt x="508" y="493"/>
                </a:cubicBezTo>
                <a:cubicBezTo>
                  <a:pt x="438" y="480"/>
                  <a:pt x="368" y="485"/>
                  <a:pt x="297" y="485"/>
                </a:cubicBezTo>
                <a:cubicBezTo>
                  <a:pt x="226" y="485"/>
                  <a:pt x="154" y="490"/>
                  <a:pt x="82" y="492"/>
                </a:cubicBezTo>
                <a:cubicBezTo>
                  <a:pt x="77" y="492"/>
                  <a:pt x="72" y="492"/>
                  <a:pt x="66" y="492"/>
                </a:cubicBezTo>
                <a:cubicBezTo>
                  <a:pt x="19" y="492"/>
                  <a:pt x="9" y="492"/>
                  <a:pt x="13" y="436"/>
                </a:cubicBezTo>
                <a:cubicBezTo>
                  <a:pt x="16" y="388"/>
                  <a:pt x="7" y="340"/>
                  <a:pt x="8" y="293"/>
                </a:cubicBezTo>
                <a:cubicBezTo>
                  <a:pt x="10" y="236"/>
                  <a:pt x="0" y="179"/>
                  <a:pt x="13" y="122"/>
                </a:cubicBezTo>
                <a:cubicBezTo>
                  <a:pt x="16" y="110"/>
                  <a:pt x="15" y="96"/>
                  <a:pt x="15" y="83"/>
                </a:cubicBezTo>
                <a:cubicBezTo>
                  <a:pt x="14" y="34"/>
                  <a:pt x="19" y="27"/>
                  <a:pt x="68" y="25"/>
                </a:cubicBezTo>
                <a:cubicBezTo>
                  <a:pt x="109" y="23"/>
                  <a:pt x="151" y="24"/>
                  <a:pt x="192" y="24"/>
                </a:cubicBezTo>
                <a:cubicBezTo>
                  <a:pt x="192" y="25"/>
                  <a:pt x="192" y="26"/>
                  <a:pt x="192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9551988" y="2655888"/>
            <a:ext cx="260350" cy="901700"/>
          </a:xfrm>
          <a:custGeom>
            <a:avLst/>
            <a:gdLst>
              <a:gd name="T0" fmla="*/ 15 w 447"/>
              <a:gd name="T1" fmla="*/ 0 h 1553"/>
              <a:gd name="T2" fmla="*/ 222 w 447"/>
              <a:gd name="T3" fmla="*/ 7 h 1553"/>
              <a:gd name="T4" fmla="*/ 417 w 447"/>
              <a:gd name="T5" fmla="*/ 19 h 1553"/>
              <a:gd name="T6" fmla="*/ 432 w 447"/>
              <a:gd name="T7" fmla="*/ 163 h 1553"/>
              <a:gd name="T8" fmla="*/ 445 w 447"/>
              <a:gd name="T9" fmla="*/ 345 h 1553"/>
              <a:gd name="T10" fmla="*/ 439 w 447"/>
              <a:gd name="T11" fmla="*/ 473 h 1553"/>
              <a:gd name="T12" fmla="*/ 433 w 447"/>
              <a:gd name="T13" fmla="*/ 747 h 1553"/>
              <a:gd name="T14" fmla="*/ 429 w 447"/>
              <a:gd name="T15" fmla="*/ 998 h 1553"/>
              <a:gd name="T16" fmla="*/ 428 w 447"/>
              <a:gd name="T17" fmla="*/ 1214 h 1553"/>
              <a:gd name="T18" fmla="*/ 432 w 447"/>
              <a:gd name="T19" fmla="*/ 1258 h 1553"/>
              <a:gd name="T20" fmla="*/ 434 w 447"/>
              <a:gd name="T21" fmla="*/ 1281 h 1553"/>
              <a:gd name="T22" fmla="*/ 437 w 447"/>
              <a:gd name="T23" fmla="*/ 1476 h 1553"/>
              <a:gd name="T24" fmla="*/ 437 w 447"/>
              <a:gd name="T25" fmla="*/ 1500 h 1553"/>
              <a:gd name="T26" fmla="*/ 382 w 447"/>
              <a:gd name="T27" fmla="*/ 1544 h 1553"/>
              <a:gd name="T28" fmla="*/ 179 w 447"/>
              <a:gd name="T29" fmla="*/ 1541 h 1553"/>
              <a:gd name="T30" fmla="*/ 14 w 447"/>
              <a:gd name="T31" fmla="*/ 1533 h 1553"/>
              <a:gd name="T32" fmla="*/ 10 w 447"/>
              <a:gd name="T33" fmla="*/ 1462 h 1553"/>
              <a:gd name="T34" fmla="*/ 13 w 447"/>
              <a:gd name="T35" fmla="*/ 1191 h 1553"/>
              <a:gd name="T36" fmla="*/ 10 w 447"/>
              <a:gd name="T37" fmla="*/ 840 h 1553"/>
              <a:gd name="T38" fmla="*/ 11 w 447"/>
              <a:gd name="T39" fmla="*/ 598 h 1553"/>
              <a:gd name="T40" fmla="*/ 6 w 447"/>
              <a:gd name="T41" fmla="*/ 407 h 1553"/>
              <a:gd name="T42" fmla="*/ 0 w 447"/>
              <a:gd name="T43" fmla="*/ 180 h 1553"/>
              <a:gd name="T44" fmla="*/ 9 w 447"/>
              <a:gd name="T45" fmla="*/ 25 h 1553"/>
              <a:gd name="T46" fmla="*/ 15 w 447"/>
              <a:gd name="T47" fmla="*/ 0 h 1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47" h="1553">
                <a:moveTo>
                  <a:pt x="15" y="0"/>
                </a:moveTo>
                <a:cubicBezTo>
                  <a:pt x="87" y="3"/>
                  <a:pt x="155" y="4"/>
                  <a:pt x="222" y="7"/>
                </a:cubicBezTo>
                <a:cubicBezTo>
                  <a:pt x="288" y="10"/>
                  <a:pt x="353" y="15"/>
                  <a:pt x="417" y="19"/>
                </a:cubicBezTo>
                <a:cubicBezTo>
                  <a:pt x="435" y="70"/>
                  <a:pt x="429" y="117"/>
                  <a:pt x="432" y="163"/>
                </a:cubicBezTo>
                <a:cubicBezTo>
                  <a:pt x="435" y="224"/>
                  <a:pt x="443" y="285"/>
                  <a:pt x="445" y="345"/>
                </a:cubicBezTo>
                <a:cubicBezTo>
                  <a:pt x="447" y="388"/>
                  <a:pt x="442" y="430"/>
                  <a:pt x="439" y="473"/>
                </a:cubicBezTo>
                <a:cubicBezTo>
                  <a:pt x="432" y="564"/>
                  <a:pt x="429" y="655"/>
                  <a:pt x="433" y="747"/>
                </a:cubicBezTo>
                <a:cubicBezTo>
                  <a:pt x="437" y="831"/>
                  <a:pt x="430" y="915"/>
                  <a:pt x="429" y="998"/>
                </a:cubicBezTo>
                <a:cubicBezTo>
                  <a:pt x="428" y="1070"/>
                  <a:pt x="428" y="1142"/>
                  <a:pt x="428" y="1214"/>
                </a:cubicBezTo>
                <a:cubicBezTo>
                  <a:pt x="428" y="1229"/>
                  <a:pt x="430" y="1243"/>
                  <a:pt x="432" y="1258"/>
                </a:cubicBezTo>
                <a:cubicBezTo>
                  <a:pt x="433" y="1266"/>
                  <a:pt x="436" y="1274"/>
                  <a:pt x="434" y="1281"/>
                </a:cubicBezTo>
                <a:cubicBezTo>
                  <a:pt x="418" y="1346"/>
                  <a:pt x="440" y="1411"/>
                  <a:pt x="437" y="1476"/>
                </a:cubicBezTo>
                <a:cubicBezTo>
                  <a:pt x="437" y="1484"/>
                  <a:pt x="437" y="1492"/>
                  <a:pt x="437" y="1500"/>
                </a:cubicBezTo>
                <a:cubicBezTo>
                  <a:pt x="434" y="1543"/>
                  <a:pt x="427" y="1546"/>
                  <a:pt x="382" y="1544"/>
                </a:cubicBezTo>
                <a:cubicBezTo>
                  <a:pt x="314" y="1541"/>
                  <a:pt x="247" y="1543"/>
                  <a:pt x="179" y="1541"/>
                </a:cubicBezTo>
                <a:cubicBezTo>
                  <a:pt x="125" y="1540"/>
                  <a:pt x="70" y="1553"/>
                  <a:pt x="14" y="1533"/>
                </a:cubicBezTo>
                <a:cubicBezTo>
                  <a:pt x="13" y="1509"/>
                  <a:pt x="10" y="1485"/>
                  <a:pt x="10" y="1462"/>
                </a:cubicBezTo>
                <a:cubicBezTo>
                  <a:pt x="11" y="1371"/>
                  <a:pt x="13" y="1281"/>
                  <a:pt x="13" y="1191"/>
                </a:cubicBezTo>
                <a:cubicBezTo>
                  <a:pt x="13" y="1074"/>
                  <a:pt x="11" y="957"/>
                  <a:pt x="10" y="840"/>
                </a:cubicBezTo>
                <a:cubicBezTo>
                  <a:pt x="10" y="759"/>
                  <a:pt x="12" y="678"/>
                  <a:pt x="11" y="598"/>
                </a:cubicBezTo>
                <a:cubicBezTo>
                  <a:pt x="10" y="534"/>
                  <a:pt x="8" y="471"/>
                  <a:pt x="6" y="407"/>
                </a:cubicBezTo>
                <a:cubicBezTo>
                  <a:pt x="4" y="332"/>
                  <a:pt x="0" y="256"/>
                  <a:pt x="0" y="180"/>
                </a:cubicBezTo>
                <a:cubicBezTo>
                  <a:pt x="0" y="128"/>
                  <a:pt x="6" y="77"/>
                  <a:pt x="9" y="25"/>
                </a:cubicBezTo>
                <a:cubicBezTo>
                  <a:pt x="9" y="17"/>
                  <a:pt x="13" y="10"/>
                  <a:pt x="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6538913" y="3551238"/>
            <a:ext cx="255588" cy="873125"/>
          </a:xfrm>
          <a:custGeom>
            <a:avLst/>
            <a:gdLst>
              <a:gd name="T0" fmla="*/ 433 w 439"/>
              <a:gd name="T1" fmla="*/ 21 h 1504"/>
              <a:gd name="T2" fmla="*/ 436 w 439"/>
              <a:gd name="T3" fmla="*/ 80 h 1504"/>
              <a:gd name="T4" fmla="*/ 435 w 439"/>
              <a:gd name="T5" fmla="*/ 267 h 1504"/>
              <a:gd name="T6" fmla="*/ 429 w 439"/>
              <a:gd name="T7" fmla="*/ 410 h 1504"/>
              <a:gd name="T8" fmla="*/ 434 w 439"/>
              <a:gd name="T9" fmla="*/ 525 h 1504"/>
              <a:gd name="T10" fmla="*/ 429 w 439"/>
              <a:gd name="T11" fmla="*/ 850 h 1504"/>
              <a:gd name="T12" fmla="*/ 426 w 439"/>
              <a:gd name="T13" fmla="*/ 1129 h 1504"/>
              <a:gd name="T14" fmla="*/ 427 w 439"/>
              <a:gd name="T15" fmla="*/ 1257 h 1504"/>
              <a:gd name="T16" fmla="*/ 428 w 439"/>
              <a:gd name="T17" fmla="*/ 1427 h 1504"/>
              <a:gd name="T18" fmla="*/ 428 w 439"/>
              <a:gd name="T19" fmla="*/ 1431 h 1504"/>
              <a:gd name="T20" fmla="*/ 362 w 439"/>
              <a:gd name="T21" fmla="*/ 1499 h 1504"/>
              <a:gd name="T22" fmla="*/ 280 w 439"/>
              <a:gd name="T23" fmla="*/ 1490 h 1504"/>
              <a:gd name="T24" fmla="*/ 193 w 439"/>
              <a:gd name="T25" fmla="*/ 1490 h 1504"/>
              <a:gd name="T26" fmla="*/ 14 w 439"/>
              <a:gd name="T27" fmla="*/ 1504 h 1504"/>
              <a:gd name="T28" fmla="*/ 7 w 439"/>
              <a:gd name="T29" fmla="*/ 1488 h 1504"/>
              <a:gd name="T30" fmla="*/ 2 w 439"/>
              <a:gd name="T31" fmla="*/ 1162 h 1504"/>
              <a:gd name="T32" fmla="*/ 0 w 439"/>
              <a:gd name="T33" fmla="*/ 1039 h 1504"/>
              <a:gd name="T34" fmla="*/ 2 w 439"/>
              <a:gd name="T35" fmla="*/ 1007 h 1504"/>
              <a:gd name="T36" fmla="*/ 19 w 439"/>
              <a:gd name="T37" fmla="*/ 825 h 1504"/>
              <a:gd name="T38" fmla="*/ 20 w 439"/>
              <a:gd name="T39" fmla="*/ 583 h 1504"/>
              <a:gd name="T40" fmla="*/ 22 w 439"/>
              <a:gd name="T41" fmla="*/ 432 h 1504"/>
              <a:gd name="T42" fmla="*/ 20 w 439"/>
              <a:gd name="T43" fmla="*/ 122 h 1504"/>
              <a:gd name="T44" fmla="*/ 14 w 439"/>
              <a:gd name="T45" fmla="*/ 47 h 1504"/>
              <a:gd name="T46" fmla="*/ 43 w 439"/>
              <a:gd name="T47" fmla="*/ 10 h 1504"/>
              <a:gd name="T48" fmla="*/ 182 w 439"/>
              <a:gd name="T49" fmla="*/ 14 h 1504"/>
              <a:gd name="T50" fmla="*/ 237 w 439"/>
              <a:gd name="T51" fmla="*/ 17 h 1504"/>
              <a:gd name="T52" fmla="*/ 433 w 439"/>
              <a:gd name="T53" fmla="*/ 21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39" h="1504">
                <a:moveTo>
                  <a:pt x="433" y="21"/>
                </a:moveTo>
                <a:cubicBezTo>
                  <a:pt x="434" y="43"/>
                  <a:pt x="436" y="62"/>
                  <a:pt x="436" y="80"/>
                </a:cubicBezTo>
                <a:cubicBezTo>
                  <a:pt x="436" y="142"/>
                  <a:pt x="436" y="205"/>
                  <a:pt x="435" y="267"/>
                </a:cubicBezTo>
                <a:cubicBezTo>
                  <a:pt x="434" y="315"/>
                  <a:pt x="430" y="362"/>
                  <a:pt x="429" y="410"/>
                </a:cubicBezTo>
                <a:cubicBezTo>
                  <a:pt x="429" y="448"/>
                  <a:pt x="434" y="487"/>
                  <a:pt x="434" y="525"/>
                </a:cubicBezTo>
                <a:cubicBezTo>
                  <a:pt x="433" y="634"/>
                  <a:pt x="439" y="742"/>
                  <a:pt x="429" y="850"/>
                </a:cubicBezTo>
                <a:cubicBezTo>
                  <a:pt x="422" y="943"/>
                  <a:pt x="414" y="1036"/>
                  <a:pt x="426" y="1129"/>
                </a:cubicBezTo>
                <a:cubicBezTo>
                  <a:pt x="431" y="1171"/>
                  <a:pt x="427" y="1214"/>
                  <a:pt x="427" y="1257"/>
                </a:cubicBezTo>
                <a:cubicBezTo>
                  <a:pt x="427" y="1313"/>
                  <a:pt x="427" y="1370"/>
                  <a:pt x="428" y="1427"/>
                </a:cubicBezTo>
                <a:cubicBezTo>
                  <a:pt x="428" y="1428"/>
                  <a:pt x="428" y="1430"/>
                  <a:pt x="428" y="1431"/>
                </a:cubicBezTo>
                <a:cubicBezTo>
                  <a:pt x="422" y="1498"/>
                  <a:pt x="423" y="1498"/>
                  <a:pt x="362" y="1499"/>
                </a:cubicBezTo>
                <a:cubicBezTo>
                  <a:pt x="335" y="1500"/>
                  <a:pt x="308" y="1492"/>
                  <a:pt x="280" y="1490"/>
                </a:cubicBezTo>
                <a:cubicBezTo>
                  <a:pt x="251" y="1488"/>
                  <a:pt x="222" y="1488"/>
                  <a:pt x="193" y="1490"/>
                </a:cubicBezTo>
                <a:cubicBezTo>
                  <a:pt x="133" y="1494"/>
                  <a:pt x="74" y="1499"/>
                  <a:pt x="14" y="1504"/>
                </a:cubicBezTo>
                <a:cubicBezTo>
                  <a:pt x="11" y="1498"/>
                  <a:pt x="7" y="1493"/>
                  <a:pt x="7" y="1488"/>
                </a:cubicBezTo>
                <a:cubicBezTo>
                  <a:pt x="5" y="1380"/>
                  <a:pt x="4" y="1271"/>
                  <a:pt x="2" y="1162"/>
                </a:cubicBezTo>
                <a:cubicBezTo>
                  <a:pt x="2" y="1121"/>
                  <a:pt x="1" y="1080"/>
                  <a:pt x="0" y="1039"/>
                </a:cubicBezTo>
                <a:cubicBezTo>
                  <a:pt x="0" y="1028"/>
                  <a:pt x="1" y="1018"/>
                  <a:pt x="2" y="1007"/>
                </a:cubicBezTo>
                <a:cubicBezTo>
                  <a:pt x="8" y="946"/>
                  <a:pt x="20" y="886"/>
                  <a:pt x="19" y="825"/>
                </a:cubicBezTo>
                <a:cubicBezTo>
                  <a:pt x="18" y="744"/>
                  <a:pt x="25" y="663"/>
                  <a:pt x="20" y="583"/>
                </a:cubicBezTo>
                <a:cubicBezTo>
                  <a:pt x="16" y="532"/>
                  <a:pt x="22" y="482"/>
                  <a:pt x="22" y="432"/>
                </a:cubicBezTo>
                <a:cubicBezTo>
                  <a:pt x="22" y="329"/>
                  <a:pt x="22" y="225"/>
                  <a:pt x="20" y="122"/>
                </a:cubicBezTo>
                <a:cubicBezTo>
                  <a:pt x="20" y="97"/>
                  <a:pt x="15" y="72"/>
                  <a:pt x="14" y="47"/>
                </a:cubicBezTo>
                <a:cubicBezTo>
                  <a:pt x="12" y="21"/>
                  <a:pt x="19" y="11"/>
                  <a:pt x="43" y="10"/>
                </a:cubicBezTo>
                <a:cubicBezTo>
                  <a:pt x="90" y="8"/>
                  <a:pt x="136" y="0"/>
                  <a:pt x="182" y="14"/>
                </a:cubicBezTo>
                <a:cubicBezTo>
                  <a:pt x="199" y="19"/>
                  <a:pt x="220" y="21"/>
                  <a:pt x="237" y="17"/>
                </a:cubicBezTo>
                <a:cubicBezTo>
                  <a:pt x="302" y="2"/>
                  <a:pt x="364" y="19"/>
                  <a:pt x="433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/>
          </p:cNvSpPr>
          <p:nvPr/>
        </p:nvSpPr>
        <p:spPr bwMode="auto">
          <a:xfrm>
            <a:off x="6521450" y="2324100"/>
            <a:ext cx="280988" cy="261938"/>
          </a:xfrm>
          <a:custGeom>
            <a:avLst/>
            <a:gdLst>
              <a:gd name="T0" fmla="*/ 8 w 486"/>
              <a:gd name="T1" fmla="*/ 441 h 451"/>
              <a:gd name="T2" fmla="*/ 1 w 486"/>
              <a:gd name="T3" fmla="*/ 296 h 451"/>
              <a:gd name="T4" fmla="*/ 0 w 486"/>
              <a:gd name="T5" fmla="*/ 53 h 451"/>
              <a:gd name="T6" fmla="*/ 48 w 486"/>
              <a:gd name="T7" fmla="*/ 3 h 451"/>
              <a:gd name="T8" fmla="*/ 315 w 486"/>
              <a:gd name="T9" fmla="*/ 1 h 451"/>
              <a:gd name="T10" fmla="*/ 467 w 486"/>
              <a:gd name="T11" fmla="*/ 1 h 451"/>
              <a:gd name="T12" fmla="*/ 475 w 486"/>
              <a:gd name="T13" fmla="*/ 58 h 451"/>
              <a:gd name="T14" fmla="*/ 471 w 486"/>
              <a:gd name="T15" fmla="*/ 113 h 451"/>
              <a:gd name="T16" fmla="*/ 486 w 486"/>
              <a:gd name="T17" fmla="*/ 366 h 451"/>
              <a:gd name="T18" fmla="*/ 486 w 486"/>
              <a:gd name="T19" fmla="*/ 382 h 451"/>
              <a:gd name="T20" fmla="*/ 416 w 486"/>
              <a:gd name="T21" fmla="*/ 448 h 451"/>
              <a:gd name="T22" fmla="*/ 161 w 486"/>
              <a:gd name="T23" fmla="*/ 441 h 451"/>
              <a:gd name="T24" fmla="*/ 8 w 486"/>
              <a:gd name="T25" fmla="*/ 441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86" h="451">
                <a:moveTo>
                  <a:pt x="8" y="441"/>
                </a:moveTo>
                <a:cubicBezTo>
                  <a:pt x="6" y="391"/>
                  <a:pt x="2" y="343"/>
                  <a:pt x="1" y="296"/>
                </a:cubicBezTo>
                <a:cubicBezTo>
                  <a:pt x="0" y="215"/>
                  <a:pt x="1" y="134"/>
                  <a:pt x="0" y="53"/>
                </a:cubicBezTo>
                <a:cubicBezTo>
                  <a:pt x="0" y="14"/>
                  <a:pt x="9" y="3"/>
                  <a:pt x="48" y="3"/>
                </a:cubicBezTo>
                <a:cubicBezTo>
                  <a:pt x="137" y="2"/>
                  <a:pt x="226" y="1"/>
                  <a:pt x="315" y="1"/>
                </a:cubicBezTo>
                <a:cubicBezTo>
                  <a:pt x="366" y="0"/>
                  <a:pt x="418" y="1"/>
                  <a:pt x="467" y="1"/>
                </a:cubicBezTo>
                <a:cubicBezTo>
                  <a:pt x="483" y="22"/>
                  <a:pt x="477" y="40"/>
                  <a:pt x="475" y="58"/>
                </a:cubicBezTo>
                <a:cubicBezTo>
                  <a:pt x="473" y="76"/>
                  <a:pt x="470" y="95"/>
                  <a:pt x="471" y="113"/>
                </a:cubicBezTo>
                <a:cubicBezTo>
                  <a:pt x="475" y="198"/>
                  <a:pt x="481" y="282"/>
                  <a:pt x="486" y="366"/>
                </a:cubicBezTo>
                <a:cubicBezTo>
                  <a:pt x="486" y="372"/>
                  <a:pt x="486" y="377"/>
                  <a:pt x="486" y="382"/>
                </a:cubicBezTo>
                <a:cubicBezTo>
                  <a:pt x="485" y="445"/>
                  <a:pt x="476" y="451"/>
                  <a:pt x="416" y="448"/>
                </a:cubicBezTo>
                <a:cubicBezTo>
                  <a:pt x="331" y="443"/>
                  <a:pt x="246" y="442"/>
                  <a:pt x="161" y="441"/>
                </a:cubicBezTo>
                <a:cubicBezTo>
                  <a:pt x="112" y="440"/>
                  <a:pt x="64" y="441"/>
                  <a:pt x="8" y="4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9555163" y="2343150"/>
            <a:ext cx="249238" cy="287338"/>
          </a:xfrm>
          <a:custGeom>
            <a:avLst/>
            <a:gdLst>
              <a:gd name="T0" fmla="*/ 4 w 430"/>
              <a:gd name="T1" fmla="*/ 486 h 496"/>
              <a:gd name="T2" fmla="*/ 3 w 430"/>
              <a:gd name="T3" fmla="*/ 344 h 496"/>
              <a:gd name="T4" fmla="*/ 10 w 430"/>
              <a:gd name="T5" fmla="*/ 133 h 496"/>
              <a:gd name="T6" fmla="*/ 6 w 430"/>
              <a:gd name="T7" fmla="*/ 34 h 496"/>
              <a:gd name="T8" fmla="*/ 37 w 430"/>
              <a:gd name="T9" fmla="*/ 1 h 496"/>
              <a:gd name="T10" fmla="*/ 289 w 430"/>
              <a:gd name="T11" fmla="*/ 2 h 496"/>
              <a:gd name="T12" fmla="*/ 410 w 430"/>
              <a:gd name="T13" fmla="*/ 14 h 496"/>
              <a:gd name="T14" fmla="*/ 415 w 430"/>
              <a:gd name="T15" fmla="*/ 107 h 496"/>
              <a:gd name="T16" fmla="*/ 420 w 430"/>
              <a:gd name="T17" fmla="*/ 175 h 496"/>
              <a:gd name="T18" fmla="*/ 424 w 430"/>
              <a:gd name="T19" fmla="*/ 285 h 496"/>
              <a:gd name="T20" fmla="*/ 422 w 430"/>
              <a:gd name="T21" fmla="*/ 448 h 496"/>
              <a:gd name="T22" fmla="*/ 378 w 430"/>
              <a:gd name="T23" fmla="*/ 495 h 496"/>
              <a:gd name="T24" fmla="*/ 219 w 430"/>
              <a:gd name="T25" fmla="*/ 490 h 496"/>
              <a:gd name="T26" fmla="*/ 99 w 430"/>
              <a:gd name="T27" fmla="*/ 486 h 496"/>
              <a:gd name="T28" fmla="*/ 4 w 430"/>
              <a:gd name="T29" fmla="*/ 486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30" h="496">
                <a:moveTo>
                  <a:pt x="4" y="486"/>
                </a:moveTo>
                <a:cubicBezTo>
                  <a:pt x="3" y="434"/>
                  <a:pt x="2" y="389"/>
                  <a:pt x="3" y="344"/>
                </a:cubicBezTo>
                <a:cubicBezTo>
                  <a:pt x="3" y="274"/>
                  <a:pt x="0" y="204"/>
                  <a:pt x="10" y="133"/>
                </a:cubicBezTo>
                <a:cubicBezTo>
                  <a:pt x="14" y="101"/>
                  <a:pt x="6" y="67"/>
                  <a:pt x="6" y="34"/>
                </a:cubicBezTo>
                <a:cubicBezTo>
                  <a:pt x="5" y="5"/>
                  <a:pt x="9" y="1"/>
                  <a:pt x="37" y="1"/>
                </a:cubicBezTo>
                <a:cubicBezTo>
                  <a:pt x="121" y="1"/>
                  <a:pt x="205" y="0"/>
                  <a:pt x="289" y="2"/>
                </a:cubicBezTo>
                <a:cubicBezTo>
                  <a:pt x="328" y="3"/>
                  <a:pt x="368" y="9"/>
                  <a:pt x="410" y="14"/>
                </a:cubicBezTo>
                <a:cubicBezTo>
                  <a:pt x="418" y="44"/>
                  <a:pt x="414" y="76"/>
                  <a:pt x="415" y="107"/>
                </a:cubicBezTo>
                <a:cubicBezTo>
                  <a:pt x="417" y="130"/>
                  <a:pt x="418" y="152"/>
                  <a:pt x="420" y="175"/>
                </a:cubicBezTo>
                <a:cubicBezTo>
                  <a:pt x="425" y="211"/>
                  <a:pt x="430" y="247"/>
                  <a:pt x="424" y="285"/>
                </a:cubicBezTo>
                <a:cubicBezTo>
                  <a:pt x="417" y="338"/>
                  <a:pt x="422" y="394"/>
                  <a:pt x="422" y="448"/>
                </a:cubicBezTo>
                <a:cubicBezTo>
                  <a:pt x="422" y="492"/>
                  <a:pt x="422" y="495"/>
                  <a:pt x="378" y="495"/>
                </a:cubicBezTo>
                <a:cubicBezTo>
                  <a:pt x="325" y="496"/>
                  <a:pt x="272" y="492"/>
                  <a:pt x="219" y="490"/>
                </a:cubicBezTo>
                <a:cubicBezTo>
                  <a:pt x="179" y="488"/>
                  <a:pt x="139" y="487"/>
                  <a:pt x="99" y="486"/>
                </a:cubicBezTo>
                <a:cubicBezTo>
                  <a:pt x="70" y="485"/>
                  <a:pt x="41" y="486"/>
                  <a:pt x="4" y="4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/>
          </p:cNvSpPr>
          <p:nvPr/>
        </p:nvSpPr>
        <p:spPr bwMode="auto">
          <a:xfrm>
            <a:off x="6402388" y="3541713"/>
            <a:ext cx="12700" cy="17463"/>
          </a:xfrm>
          <a:custGeom>
            <a:avLst/>
            <a:gdLst>
              <a:gd name="T0" fmla="*/ 14 w 21"/>
              <a:gd name="T1" fmla="*/ 0 h 31"/>
              <a:gd name="T2" fmla="*/ 20 w 21"/>
              <a:gd name="T3" fmla="*/ 20 h 31"/>
              <a:gd name="T4" fmla="*/ 11 w 21"/>
              <a:gd name="T5" fmla="*/ 31 h 31"/>
              <a:gd name="T6" fmla="*/ 1 w 21"/>
              <a:gd name="T7" fmla="*/ 23 h 31"/>
              <a:gd name="T8" fmla="*/ 14 w 21"/>
              <a:gd name="T9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31">
                <a:moveTo>
                  <a:pt x="14" y="0"/>
                </a:moveTo>
                <a:cubicBezTo>
                  <a:pt x="18" y="11"/>
                  <a:pt x="21" y="16"/>
                  <a:pt x="20" y="20"/>
                </a:cubicBezTo>
                <a:cubicBezTo>
                  <a:pt x="19" y="24"/>
                  <a:pt x="15" y="30"/>
                  <a:pt x="11" y="31"/>
                </a:cubicBezTo>
                <a:cubicBezTo>
                  <a:pt x="8" y="31"/>
                  <a:pt x="2" y="26"/>
                  <a:pt x="1" y="23"/>
                </a:cubicBezTo>
                <a:cubicBezTo>
                  <a:pt x="0" y="20"/>
                  <a:pt x="5" y="15"/>
                  <a:pt x="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 noEditPoints="1"/>
          </p:cNvSpPr>
          <p:nvPr/>
        </p:nvSpPr>
        <p:spPr bwMode="auto">
          <a:xfrm>
            <a:off x="3586163" y="3101975"/>
            <a:ext cx="866775" cy="854075"/>
          </a:xfrm>
          <a:custGeom>
            <a:avLst/>
            <a:gdLst>
              <a:gd name="T0" fmla="*/ 841 w 1493"/>
              <a:gd name="T1" fmla="*/ 13 h 1471"/>
              <a:gd name="T2" fmla="*/ 969 w 1493"/>
              <a:gd name="T3" fmla="*/ 38 h 1471"/>
              <a:gd name="T4" fmla="*/ 1269 w 1493"/>
              <a:gd name="T5" fmla="*/ 183 h 1471"/>
              <a:gd name="T6" fmla="*/ 1489 w 1493"/>
              <a:gd name="T7" fmla="*/ 730 h 1471"/>
              <a:gd name="T8" fmla="*/ 1366 w 1493"/>
              <a:gd name="T9" fmla="*/ 1127 h 1471"/>
              <a:gd name="T10" fmla="*/ 1158 w 1493"/>
              <a:gd name="T11" fmla="*/ 1326 h 1471"/>
              <a:gd name="T12" fmla="*/ 653 w 1493"/>
              <a:gd name="T13" fmla="*/ 1456 h 1471"/>
              <a:gd name="T14" fmla="*/ 261 w 1493"/>
              <a:gd name="T15" fmla="*/ 1316 h 1471"/>
              <a:gd name="T16" fmla="*/ 17 w 1493"/>
              <a:gd name="T17" fmla="*/ 949 h 1471"/>
              <a:gd name="T18" fmla="*/ 32 w 1493"/>
              <a:gd name="T19" fmla="*/ 585 h 1471"/>
              <a:gd name="T20" fmla="*/ 195 w 1493"/>
              <a:gd name="T21" fmla="*/ 309 h 1471"/>
              <a:gd name="T22" fmla="*/ 398 w 1493"/>
              <a:gd name="T23" fmla="*/ 121 h 1471"/>
              <a:gd name="T24" fmla="*/ 599 w 1493"/>
              <a:gd name="T25" fmla="*/ 16 h 1471"/>
              <a:gd name="T26" fmla="*/ 618 w 1493"/>
              <a:gd name="T27" fmla="*/ 1382 h 1471"/>
              <a:gd name="T28" fmla="*/ 1047 w 1493"/>
              <a:gd name="T29" fmla="*/ 1219 h 1471"/>
              <a:gd name="T30" fmla="*/ 992 w 1493"/>
              <a:gd name="T31" fmla="*/ 950 h 1471"/>
              <a:gd name="T32" fmla="*/ 643 w 1493"/>
              <a:gd name="T33" fmla="*/ 1016 h 1471"/>
              <a:gd name="T34" fmla="*/ 447 w 1493"/>
              <a:gd name="T35" fmla="*/ 1253 h 1471"/>
              <a:gd name="T36" fmla="*/ 618 w 1493"/>
              <a:gd name="T37" fmla="*/ 1382 h 1471"/>
              <a:gd name="T38" fmla="*/ 428 w 1493"/>
              <a:gd name="T39" fmla="*/ 565 h 1471"/>
              <a:gd name="T40" fmla="*/ 402 w 1493"/>
              <a:gd name="T41" fmla="*/ 667 h 1471"/>
              <a:gd name="T42" fmla="*/ 463 w 1493"/>
              <a:gd name="T43" fmla="*/ 619 h 1471"/>
              <a:gd name="T44" fmla="*/ 542 w 1493"/>
              <a:gd name="T45" fmla="*/ 615 h 1471"/>
              <a:gd name="T46" fmla="*/ 586 w 1493"/>
              <a:gd name="T47" fmla="*/ 584 h 1471"/>
              <a:gd name="T48" fmla="*/ 531 w 1493"/>
              <a:gd name="T49" fmla="*/ 527 h 1471"/>
              <a:gd name="T50" fmla="*/ 573 w 1493"/>
              <a:gd name="T51" fmla="*/ 445 h 1471"/>
              <a:gd name="T52" fmla="*/ 536 w 1493"/>
              <a:gd name="T53" fmla="*/ 420 h 1471"/>
              <a:gd name="T54" fmla="*/ 448 w 1493"/>
              <a:gd name="T55" fmla="*/ 470 h 1471"/>
              <a:gd name="T56" fmla="*/ 344 w 1493"/>
              <a:gd name="T57" fmla="*/ 456 h 1471"/>
              <a:gd name="T58" fmla="*/ 381 w 1493"/>
              <a:gd name="T59" fmla="*/ 509 h 1471"/>
              <a:gd name="T60" fmla="*/ 980 w 1493"/>
              <a:gd name="T61" fmla="*/ 474 h 1471"/>
              <a:gd name="T62" fmla="*/ 940 w 1493"/>
              <a:gd name="T63" fmla="*/ 548 h 1471"/>
              <a:gd name="T64" fmla="*/ 993 w 1493"/>
              <a:gd name="T65" fmla="*/ 555 h 1471"/>
              <a:gd name="T66" fmla="*/ 1062 w 1493"/>
              <a:gd name="T67" fmla="*/ 524 h 1471"/>
              <a:gd name="T68" fmla="*/ 1137 w 1493"/>
              <a:gd name="T69" fmla="*/ 535 h 1471"/>
              <a:gd name="T70" fmla="*/ 1081 w 1493"/>
              <a:gd name="T71" fmla="*/ 454 h 1471"/>
              <a:gd name="T72" fmla="*/ 1136 w 1493"/>
              <a:gd name="T73" fmla="*/ 362 h 1471"/>
              <a:gd name="T74" fmla="*/ 1049 w 1493"/>
              <a:gd name="T75" fmla="*/ 387 h 1471"/>
              <a:gd name="T76" fmla="*/ 960 w 1493"/>
              <a:gd name="T77" fmla="*/ 368 h 1471"/>
              <a:gd name="T78" fmla="*/ 909 w 1493"/>
              <a:gd name="T79" fmla="*/ 390 h 1471"/>
              <a:gd name="T80" fmla="*/ 847 w 1493"/>
              <a:gd name="T81" fmla="*/ 731 h 1471"/>
              <a:gd name="T82" fmla="*/ 788 w 1493"/>
              <a:gd name="T83" fmla="*/ 834 h 1471"/>
              <a:gd name="T84" fmla="*/ 854 w 1493"/>
              <a:gd name="T85" fmla="*/ 832 h 1471"/>
              <a:gd name="T86" fmla="*/ 915 w 1493"/>
              <a:gd name="T87" fmla="*/ 687 h 1471"/>
              <a:gd name="T88" fmla="*/ 738 w 1493"/>
              <a:gd name="T89" fmla="*/ 627 h 1471"/>
              <a:gd name="T90" fmla="*/ 790 w 1493"/>
              <a:gd name="T91" fmla="*/ 703 h 1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93" h="1471">
                <a:moveTo>
                  <a:pt x="730" y="0"/>
                </a:moveTo>
                <a:cubicBezTo>
                  <a:pt x="770" y="5"/>
                  <a:pt x="805" y="9"/>
                  <a:pt x="841" y="13"/>
                </a:cubicBezTo>
                <a:cubicBezTo>
                  <a:pt x="859" y="16"/>
                  <a:pt x="878" y="17"/>
                  <a:pt x="896" y="20"/>
                </a:cubicBezTo>
                <a:cubicBezTo>
                  <a:pt x="921" y="25"/>
                  <a:pt x="945" y="33"/>
                  <a:pt x="969" y="38"/>
                </a:cubicBezTo>
                <a:cubicBezTo>
                  <a:pt x="1047" y="52"/>
                  <a:pt x="1120" y="79"/>
                  <a:pt x="1188" y="120"/>
                </a:cubicBezTo>
                <a:cubicBezTo>
                  <a:pt x="1217" y="137"/>
                  <a:pt x="1244" y="160"/>
                  <a:pt x="1269" y="183"/>
                </a:cubicBezTo>
                <a:cubicBezTo>
                  <a:pt x="1360" y="268"/>
                  <a:pt x="1412" y="374"/>
                  <a:pt x="1451" y="491"/>
                </a:cubicBezTo>
                <a:cubicBezTo>
                  <a:pt x="1477" y="570"/>
                  <a:pt x="1484" y="650"/>
                  <a:pt x="1489" y="730"/>
                </a:cubicBezTo>
                <a:cubicBezTo>
                  <a:pt x="1493" y="793"/>
                  <a:pt x="1488" y="860"/>
                  <a:pt x="1469" y="922"/>
                </a:cubicBezTo>
                <a:cubicBezTo>
                  <a:pt x="1447" y="996"/>
                  <a:pt x="1408" y="1062"/>
                  <a:pt x="1366" y="1127"/>
                </a:cubicBezTo>
                <a:cubicBezTo>
                  <a:pt x="1330" y="1184"/>
                  <a:pt x="1281" y="1229"/>
                  <a:pt x="1234" y="1276"/>
                </a:cubicBezTo>
                <a:cubicBezTo>
                  <a:pt x="1213" y="1297"/>
                  <a:pt x="1184" y="1310"/>
                  <a:pt x="1158" y="1326"/>
                </a:cubicBezTo>
                <a:cubicBezTo>
                  <a:pt x="1071" y="1383"/>
                  <a:pt x="976" y="1426"/>
                  <a:pt x="874" y="1448"/>
                </a:cubicBezTo>
                <a:cubicBezTo>
                  <a:pt x="802" y="1464"/>
                  <a:pt x="727" y="1471"/>
                  <a:pt x="653" y="1456"/>
                </a:cubicBezTo>
                <a:cubicBezTo>
                  <a:pt x="593" y="1445"/>
                  <a:pt x="530" y="1441"/>
                  <a:pt x="474" y="1420"/>
                </a:cubicBezTo>
                <a:cubicBezTo>
                  <a:pt x="401" y="1392"/>
                  <a:pt x="322" y="1372"/>
                  <a:pt x="261" y="1316"/>
                </a:cubicBezTo>
                <a:cubicBezTo>
                  <a:pt x="242" y="1298"/>
                  <a:pt x="219" y="1284"/>
                  <a:pt x="199" y="1266"/>
                </a:cubicBezTo>
                <a:cubicBezTo>
                  <a:pt x="106" y="1179"/>
                  <a:pt x="40" y="1079"/>
                  <a:pt x="17" y="949"/>
                </a:cubicBezTo>
                <a:cubicBezTo>
                  <a:pt x="0" y="855"/>
                  <a:pt x="8" y="764"/>
                  <a:pt x="20" y="672"/>
                </a:cubicBezTo>
                <a:cubicBezTo>
                  <a:pt x="24" y="643"/>
                  <a:pt x="27" y="614"/>
                  <a:pt x="32" y="585"/>
                </a:cubicBezTo>
                <a:cubicBezTo>
                  <a:pt x="49" y="506"/>
                  <a:pt x="78" y="430"/>
                  <a:pt x="119" y="360"/>
                </a:cubicBezTo>
                <a:cubicBezTo>
                  <a:pt x="134" y="334"/>
                  <a:pt x="158" y="313"/>
                  <a:pt x="195" y="309"/>
                </a:cubicBezTo>
                <a:cubicBezTo>
                  <a:pt x="238" y="303"/>
                  <a:pt x="281" y="291"/>
                  <a:pt x="322" y="276"/>
                </a:cubicBezTo>
                <a:cubicBezTo>
                  <a:pt x="384" y="253"/>
                  <a:pt x="407" y="194"/>
                  <a:pt x="398" y="121"/>
                </a:cubicBezTo>
                <a:cubicBezTo>
                  <a:pt x="394" y="86"/>
                  <a:pt x="394" y="80"/>
                  <a:pt x="428" y="69"/>
                </a:cubicBezTo>
                <a:cubicBezTo>
                  <a:pt x="485" y="50"/>
                  <a:pt x="541" y="30"/>
                  <a:pt x="599" y="16"/>
                </a:cubicBezTo>
                <a:cubicBezTo>
                  <a:pt x="643" y="6"/>
                  <a:pt x="689" y="5"/>
                  <a:pt x="730" y="0"/>
                </a:cubicBezTo>
                <a:close/>
                <a:moveTo>
                  <a:pt x="618" y="1382"/>
                </a:moveTo>
                <a:cubicBezTo>
                  <a:pt x="667" y="1390"/>
                  <a:pt x="710" y="1368"/>
                  <a:pt x="755" y="1358"/>
                </a:cubicBezTo>
                <a:cubicBezTo>
                  <a:pt x="863" y="1334"/>
                  <a:pt x="959" y="1287"/>
                  <a:pt x="1047" y="1219"/>
                </a:cubicBezTo>
                <a:cubicBezTo>
                  <a:pt x="1081" y="1193"/>
                  <a:pt x="1102" y="1162"/>
                  <a:pt x="1111" y="1119"/>
                </a:cubicBezTo>
                <a:cubicBezTo>
                  <a:pt x="1134" y="1013"/>
                  <a:pt x="1076" y="969"/>
                  <a:pt x="992" y="950"/>
                </a:cubicBezTo>
                <a:cubicBezTo>
                  <a:pt x="927" y="936"/>
                  <a:pt x="863" y="941"/>
                  <a:pt x="799" y="960"/>
                </a:cubicBezTo>
                <a:cubicBezTo>
                  <a:pt x="746" y="975"/>
                  <a:pt x="691" y="986"/>
                  <a:pt x="643" y="1016"/>
                </a:cubicBezTo>
                <a:cubicBezTo>
                  <a:pt x="617" y="1031"/>
                  <a:pt x="593" y="1051"/>
                  <a:pt x="566" y="1064"/>
                </a:cubicBezTo>
                <a:cubicBezTo>
                  <a:pt x="486" y="1102"/>
                  <a:pt x="454" y="1169"/>
                  <a:pt x="447" y="1253"/>
                </a:cubicBezTo>
                <a:cubicBezTo>
                  <a:pt x="443" y="1301"/>
                  <a:pt x="461" y="1335"/>
                  <a:pt x="504" y="1357"/>
                </a:cubicBezTo>
                <a:cubicBezTo>
                  <a:pt x="540" y="1375"/>
                  <a:pt x="577" y="1389"/>
                  <a:pt x="618" y="1382"/>
                </a:cubicBezTo>
                <a:close/>
                <a:moveTo>
                  <a:pt x="440" y="546"/>
                </a:moveTo>
                <a:cubicBezTo>
                  <a:pt x="433" y="556"/>
                  <a:pt x="430" y="561"/>
                  <a:pt x="428" y="565"/>
                </a:cubicBezTo>
                <a:cubicBezTo>
                  <a:pt x="415" y="589"/>
                  <a:pt x="401" y="613"/>
                  <a:pt x="390" y="638"/>
                </a:cubicBezTo>
                <a:cubicBezTo>
                  <a:pt x="384" y="650"/>
                  <a:pt x="389" y="664"/>
                  <a:pt x="402" y="667"/>
                </a:cubicBezTo>
                <a:cubicBezTo>
                  <a:pt x="410" y="669"/>
                  <a:pt x="423" y="665"/>
                  <a:pt x="430" y="659"/>
                </a:cubicBezTo>
                <a:cubicBezTo>
                  <a:pt x="443" y="647"/>
                  <a:pt x="452" y="632"/>
                  <a:pt x="463" y="619"/>
                </a:cubicBezTo>
                <a:cubicBezTo>
                  <a:pt x="493" y="583"/>
                  <a:pt x="496" y="583"/>
                  <a:pt x="535" y="611"/>
                </a:cubicBezTo>
                <a:cubicBezTo>
                  <a:pt x="537" y="613"/>
                  <a:pt x="540" y="614"/>
                  <a:pt x="542" y="615"/>
                </a:cubicBezTo>
                <a:cubicBezTo>
                  <a:pt x="553" y="616"/>
                  <a:pt x="569" y="623"/>
                  <a:pt x="574" y="618"/>
                </a:cubicBezTo>
                <a:cubicBezTo>
                  <a:pt x="582" y="611"/>
                  <a:pt x="588" y="594"/>
                  <a:pt x="586" y="584"/>
                </a:cubicBezTo>
                <a:cubicBezTo>
                  <a:pt x="584" y="571"/>
                  <a:pt x="573" y="559"/>
                  <a:pt x="564" y="549"/>
                </a:cubicBezTo>
                <a:cubicBezTo>
                  <a:pt x="555" y="540"/>
                  <a:pt x="543" y="535"/>
                  <a:pt x="531" y="527"/>
                </a:cubicBezTo>
                <a:cubicBezTo>
                  <a:pt x="538" y="515"/>
                  <a:pt x="543" y="507"/>
                  <a:pt x="547" y="499"/>
                </a:cubicBezTo>
                <a:cubicBezTo>
                  <a:pt x="556" y="481"/>
                  <a:pt x="565" y="463"/>
                  <a:pt x="573" y="445"/>
                </a:cubicBezTo>
                <a:cubicBezTo>
                  <a:pt x="578" y="434"/>
                  <a:pt x="579" y="422"/>
                  <a:pt x="567" y="413"/>
                </a:cubicBezTo>
                <a:cubicBezTo>
                  <a:pt x="555" y="403"/>
                  <a:pt x="545" y="410"/>
                  <a:pt x="536" y="420"/>
                </a:cubicBezTo>
                <a:cubicBezTo>
                  <a:pt x="524" y="432"/>
                  <a:pt x="512" y="444"/>
                  <a:pt x="502" y="458"/>
                </a:cubicBezTo>
                <a:cubicBezTo>
                  <a:pt x="481" y="488"/>
                  <a:pt x="480" y="488"/>
                  <a:pt x="448" y="470"/>
                </a:cubicBezTo>
                <a:cubicBezTo>
                  <a:pt x="426" y="458"/>
                  <a:pt x="403" y="448"/>
                  <a:pt x="379" y="440"/>
                </a:cubicBezTo>
                <a:cubicBezTo>
                  <a:pt x="365" y="435"/>
                  <a:pt x="350" y="439"/>
                  <a:pt x="344" y="456"/>
                </a:cubicBezTo>
                <a:cubicBezTo>
                  <a:pt x="337" y="473"/>
                  <a:pt x="338" y="487"/>
                  <a:pt x="356" y="497"/>
                </a:cubicBezTo>
                <a:cubicBezTo>
                  <a:pt x="364" y="501"/>
                  <a:pt x="373" y="504"/>
                  <a:pt x="381" y="509"/>
                </a:cubicBezTo>
                <a:cubicBezTo>
                  <a:pt x="400" y="520"/>
                  <a:pt x="419" y="532"/>
                  <a:pt x="440" y="546"/>
                </a:cubicBezTo>
                <a:close/>
                <a:moveTo>
                  <a:pt x="980" y="474"/>
                </a:moveTo>
                <a:cubicBezTo>
                  <a:pt x="976" y="480"/>
                  <a:pt x="972" y="486"/>
                  <a:pt x="969" y="491"/>
                </a:cubicBezTo>
                <a:cubicBezTo>
                  <a:pt x="959" y="510"/>
                  <a:pt x="947" y="528"/>
                  <a:pt x="940" y="548"/>
                </a:cubicBezTo>
                <a:cubicBezTo>
                  <a:pt x="934" y="566"/>
                  <a:pt x="949" y="580"/>
                  <a:pt x="967" y="573"/>
                </a:cubicBezTo>
                <a:cubicBezTo>
                  <a:pt x="977" y="570"/>
                  <a:pt x="985" y="562"/>
                  <a:pt x="993" y="555"/>
                </a:cubicBezTo>
                <a:cubicBezTo>
                  <a:pt x="1002" y="547"/>
                  <a:pt x="1009" y="537"/>
                  <a:pt x="1017" y="528"/>
                </a:cubicBezTo>
                <a:cubicBezTo>
                  <a:pt x="1030" y="514"/>
                  <a:pt x="1045" y="509"/>
                  <a:pt x="1062" y="524"/>
                </a:cubicBezTo>
                <a:cubicBezTo>
                  <a:pt x="1071" y="532"/>
                  <a:pt x="1082" y="538"/>
                  <a:pt x="1093" y="542"/>
                </a:cubicBezTo>
                <a:cubicBezTo>
                  <a:pt x="1108" y="547"/>
                  <a:pt x="1126" y="551"/>
                  <a:pt x="1137" y="535"/>
                </a:cubicBezTo>
                <a:cubicBezTo>
                  <a:pt x="1147" y="520"/>
                  <a:pt x="1138" y="505"/>
                  <a:pt x="1125" y="493"/>
                </a:cubicBezTo>
                <a:cubicBezTo>
                  <a:pt x="1111" y="480"/>
                  <a:pt x="1096" y="467"/>
                  <a:pt x="1081" y="454"/>
                </a:cubicBezTo>
                <a:cubicBezTo>
                  <a:pt x="1091" y="433"/>
                  <a:pt x="1097" y="417"/>
                  <a:pt x="1106" y="402"/>
                </a:cubicBezTo>
                <a:cubicBezTo>
                  <a:pt x="1115" y="388"/>
                  <a:pt x="1126" y="375"/>
                  <a:pt x="1136" y="362"/>
                </a:cubicBezTo>
                <a:cubicBezTo>
                  <a:pt x="1106" y="326"/>
                  <a:pt x="1095" y="326"/>
                  <a:pt x="1070" y="358"/>
                </a:cubicBezTo>
                <a:cubicBezTo>
                  <a:pt x="1063" y="367"/>
                  <a:pt x="1056" y="377"/>
                  <a:pt x="1049" y="387"/>
                </a:cubicBezTo>
                <a:cubicBezTo>
                  <a:pt x="1029" y="410"/>
                  <a:pt x="1029" y="411"/>
                  <a:pt x="1003" y="396"/>
                </a:cubicBezTo>
                <a:cubicBezTo>
                  <a:pt x="989" y="387"/>
                  <a:pt x="973" y="378"/>
                  <a:pt x="960" y="368"/>
                </a:cubicBezTo>
                <a:cubicBezTo>
                  <a:pt x="943" y="354"/>
                  <a:pt x="927" y="351"/>
                  <a:pt x="909" y="366"/>
                </a:cubicBezTo>
                <a:cubicBezTo>
                  <a:pt x="909" y="374"/>
                  <a:pt x="907" y="382"/>
                  <a:pt x="909" y="390"/>
                </a:cubicBezTo>
                <a:cubicBezTo>
                  <a:pt x="919" y="428"/>
                  <a:pt x="959" y="442"/>
                  <a:pt x="980" y="474"/>
                </a:cubicBezTo>
                <a:close/>
                <a:moveTo>
                  <a:pt x="847" y="731"/>
                </a:moveTo>
                <a:cubicBezTo>
                  <a:pt x="838" y="759"/>
                  <a:pt x="818" y="778"/>
                  <a:pt x="804" y="799"/>
                </a:cubicBezTo>
                <a:cubicBezTo>
                  <a:pt x="797" y="810"/>
                  <a:pt x="789" y="822"/>
                  <a:pt x="788" y="834"/>
                </a:cubicBezTo>
                <a:cubicBezTo>
                  <a:pt x="785" y="854"/>
                  <a:pt x="799" y="864"/>
                  <a:pt x="818" y="856"/>
                </a:cubicBezTo>
                <a:cubicBezTo>
                  <a:pt x="831" y="851"/>
                  <a:pt x="844" y="842"/>
                  <a:pt x="854" y="832"/>
                </a:cubicBezTo>
                <a:cubicBezTo>
                  <a:pt x="879" y="807"/>
                  <a:pt x="902" y="779"/>
                  <a:pt x="927" y="754"/>
                </a:cubicBezTo>
                <a:cubicBezTo>
                  <a:pt x="958" y="723"/>
                  <a:pt x="955" y="704"/>
                  <a:pt x="915" y="687"/>
                </a:cubicBezTo>
                <a:cubicBezTo>
                  <a:pt x="869" y="666"/>
                  <a:pt x="823" y="647"/>
                  <a:pt x="777" y="625"/>
                </a:cubicBezTo>
                <a:cubicBezTo>
                  <a:pt x="762" y="618"/>
                  <a:pt x="750" y="615"/>
                  <a:pt x="738" y="627"/>
                </a:cubicBezTo>
                <a:cubicBezTo>
                  <a:pt x="728" y="637"/>
                  <a:pt x="733" y="669"/>
                  <a:pt x="745" y="678"/>
                </a:cubicBezTo>
                <a:cubicBezTo>
                  <a:pt x="759" y="687"/>
                  <a:pt x="775" y="695"/>
                  <a:pt x="790" y="703"/>
                </a:cubicBezTo>
                <a:cubicBezTo>
                  <a:pt x="808" y="713"/>
                  <a:pt x="827" y="721"/>
                  <a:pt x="847" y="7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/>
          </p:cNvSpPr>
          <p:nvPr/>
        </p:nvSpPr>
        <p:spPr bwMode="auto">
          <a:xfrm>
            <a:off x="3248025" y="3519488"/>
            <a:ext cx="419100" cy="490538"/>
          </a:xfrm>
          <a:custGeom>
            <a:avLst/>
            <a:gdLst>
              <a:gd name="T0" fmla="*/ 547 w 723"/>
              <a:gd name="T1" fmla="*/ 126 h 847"/>
              <a:gd name="T2" fmla="*/ 537 w 723"/>
              <a:gd name="T3" fmla="*/ 150 h 847"/>
              <a:gd name="T4" fmla="*/ 507 w 723"/>
              <a:gd name="T5" fmla="*/ 173 h 847"/>
              <a:gd name="T6" fmla="*/ 440 w 723"/>
              <a:gd name="T7" fmla="*/ 281 h 847"/>
              <a:gd name="T8" fmla="*/ 351 w 723"/>
              <a:gd name="T9" fmla="*/ 458 h 847"/>
              <a:gd name="T10" fmla="*/ 304 w 723"/>
              <a:gd name="T11" fmla="*/ 622 h 847"/>
              <a:gd name="T12" fmla="*/ 328 w 723"/>
              <a:gd name="T13" fmla="*/ 644 h 847"/>
              <a:gd name="T14" fmla="*/ 363 w 723"/>
              <a:gd name="T15" fmla="*/ 614 h 847"/>
              <a:gd name="T16" fmla="*/ 383 w 723"/>
              <a:gd name="T17" fmla="*/ 558 h 847"/>
              <a:gd name="T18" fmla="*/ 423 w 723"/>
              <a:gd name="T19" fmla="*/ 542 h 847"/>
              <a:gd name="T20" fmla="*/ 557 w 723"/>
              <a:gd name="T21" fmla="*/ 578 h 847"/>
              <a:gd name="T22" fmla="*/ 699 w 723"/>
              <a:gd name="T23" fmla="*/ 600 h 847"/>
              <a:gd name="T24" fmla="*/ 721 w 723"/>
              <a:gd name="T25" fmla="*/ 632 h 847"/>
              <a:gd name="T26" fmla="*/ 704 w 723"/>
              <a:gd name="T27" fmla="*/ 758 h 847"/>
              <a:gd name="T28" fmla="*/ 701 w 723"/>
              <a:gd name="T29" fmla="*/ 817 h 847"/>
              <a:gd name="T30" fmla="*/ 663 w 723"/>
              <a:gd name="T31" fmla="*/ 845 h 847"/>
              <a:gd name="T32" fmla="*/ 521 w 723"/>
              <a:gd name="T33" fmla="*/ 830 h 847"/>
              <a:gd name="T34" fmla="*/ 306 w 723"/>
              <a:gd name="T35" fmla="*/ 794 h 847"/>
              <a:gd name="T36" fmla="*/ 32 w 723"/>
              <a:gd name="T37" fmla="*/ 714 h 847"/>
              <a:gd name="T38" fmla="*/ 2 w 723"/>
              <a:gd name="T39" fmla="*/ 669 h 847"/>
              <a:gd name="T40" fmla="*/ 20 w 723"/>
              <a:gd name="T41" fmla="*/ 543 h 847"/>
              <a:gd name="T42" fmla="*/ 180 w 723"/>
              <a:gd name="T43" fmla="*/ 166 h 847"/>
              <a:gd name="T44" fmla="*/ 254 w 723"/>
              <a:gd name="T45" fmla="*/ 34 h 847"/>
              <a:gd name="T46" fmla="*/ 286 w 723"/>
              <a:gd name="T47" fmla="*/ 0 h 847"/>
              <a:gd name="T48" fmla="*/ 399 w 723"/>
              <a:gd name="T49" fmla="*/ 106 h 847"/>
              <a:gd name="T50" fmla="*/ 547 w 723"/>
              <a:gd name="T51" fmla="*/ 126 h 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23" h="847">
                <a:moveTo>
                  <a:pt x="547" y="126"/>
                </a:moveTo>
                <a:cubicBezTo>
                  <a:pt x="542" y="139"/>
                  <a:pt x="541" y="146"/>
                  <a:pt x="537" y="150"/>
                </a:cubicBezTo>
                <a:cubicBezTo>
                  <a:pt x="528" y="159"/>
                  <a:pt x="513" y="163"/>
                  <a:pt x="507" y="173"/>
                </a:cubicBezTo>
                <a:cubicBezTo>
                  <a:pt x="483" y="208"/>
                  <a:pt x="460" y="244"/>
                  <a:pt x="440" y="281"/>
                </a:cubicBezTo>
                <a:cubicBezTo>
                  <a:pt x="409" y="339"/>
                  <a:pt x="377" y="397"/>
                  <a:pt x="351" y="458"/>
                </a:cubicBezTo>
                <a:cubicBezTo>
                  <a:pt x="329" y="510"/>
                  <a:pt x="310" y="565"/>
                  <a:pt x="304" y="622"/>
                </a:cubicBezTo>
                <a:cubicBezTo>
                  <a:pt x="303" y="639"/>
                  <a:pt x="312" y="647"/>
                  <a:pt x="328" y="644"/>
                </a:cubicBezTo>
                <a:cubicBezTo>
                  <a:pt x="345" y="640"/>
                  <a:pt x="357" y="630"/>
                  <a:pt x="363" y="614"/>
                </a:cubicBezTo>
                <a:cubicBezTo>
                  <a:pt x="370" y="595"/>
                  <a:pt x="375" y="576"/>
                  <a:pt x="383" y="558"/>
                </a:cubicBezTo>
                <a:cubicBezTo>
                  <a:pt x="394" y="534"/>
                  <a:pt x="401" y="530"/>
                  <a:pt x="423" y="542"/>
                </a:cubicBezTo>
                <a:cubicBezTo>
                  <a:pt x="465" y="565"/>
                  <a:pt x="511" y="571"/>
                  <a:pt x="557" y="578"/>
                </a:cubicBezTo>
                <a:cubicBezTo>
                  <a:pt x="604" y="585"/>
                  <a:pt x="652" y="593"/>
                  <a:pt x="699" y="600"/>
                </a:cubicBezTo>
                <a:cubicBezTo>
                  <a:pt x="718" y="603"/>
                  <a:pt x="723" y="616"/>
                  <a:pt x="721" y="632"/>
                </a:cubicBezTo>
                <a:cubicBezTo>
                  <a:pt x="717" y="674"/>
                  <a:pt x="710" y="716"/>
                  <a:pt x="704" y="758"/>
                </a:cubicBezTo>
                <a:cubicBezTo>
                  <a:pt x="702" y="777"/>
                  <a:pt x="704" y="797"/>
                  <a:pt x="701" y="817"/>
                </a:cubicBezTo>
                <a:cubicBezTo>
                  <a:pt x="696" y="843"/>
                  <a:pt x="691" y="847"/>
                  <a:pt x="663" y="845"/>
                </a:cubicBezTo>
                <a:cubicBezTo>
                  <a:pt x="615" y="841"/>
                  <a:pt x="568" y="836"/>
                  <a:pt x="521" y="830"/>
                </a:cubicBezTo>
                <a:cubicBezTo>
                  <a:pt x="449" y="819"/>
                  <a:pt x="377" y="810"/>
                  <a:pt x="306" y="794"/>
                </a:cubicBezTo>
                <a:cubicBezTo>
                  <a:pt x="213" y="773"/>
                  <a:pt x="119" y="758"/>
                  <a:pt x="32" y="714"/>
                </a:cubicBezTo>
                <a:cubicBezTo>
                  <a:pt x="10" y="703"/>
                  <a:pt x="0" y="690"/>
                  <a:pt x="2" y="669"/>
                </a:cubicBezTo>
                <a:cubicBezTo>
                  <a:pt x="7" y="626"/>
                  <a:pt x="9" y="583"/>
                  <a:pt x="20" y="543"/>
                </a:cubicBezTo>
                <a:cubicBezTo>
                  <a:pt x="58" y="411"/>
                  <a:pt x="118" y="288"/>
                  <a:pt x="180" y="166"/>
                </a:cubicBezTo>
                <a:cubicBezTo>
                  <a:pt x="203" y="121"/>
                  <a:pt x="229" y="77"/>
                  <a:pt x="254" y="34"/>
                </a:cubicBezTo>
                <a:cubicBezTo>
                  <a:pt x="262" y="22"/>
                  <a:pt x="274" y="12"/>
                  <a:pt x="286" y="0"/>
                </a:cubicBezTo>
                <a:cubicBezTo>
                  <a:pt x="324" y="41"/>
                  <a:pt x="349" y="92"/>
                  <a:pt x="399" y="106"/>
                </a:cubicBezTo>
                <a:cubicBezTo>
                  <a:pt x="443" y="118"/>
                  <a:pt x="486" y="153"/>
                  <a:pt x="547" y="1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 noEditPoints="1"/>
          </p:cNvSpPr>
          <p:nvPr/>
        </p:nvSpPr>
        <p:spPr bwMode="auto">
          <a:xfrm>
            <a:off x="4752975" y="3328988"/>
            <a:ext cx="384175" cy="500063"/>
          </a:xfrm>
          <a:custGeom>
            <a:avLst/>
            <a:gdLst>
              <a:gd name="T0" fmla="*/ 0 w 663"/>
              <a:gd name="T1" fmla="*/ 728 h 861"/>
              <a:gd name="T2" fmla="*/ 97 w 663"/>
              <a:gd name="T3" fmla="*/ 424 h 861"/>
              <a:gd name="T4" fmla="*/ 317 w 663"/>
              <a:gd name="T5" fmla="*/ 474 h 861"/>
              <a:gd name="T6" fmla="*/ 255 w 663"/>
              <a:gd name="T7" fmla="*/ 431 h 861"/>
              <a:gd name="T8" fmla="*/ 181 w 663"/>
              <a:gd name="T9" fmla="*/ 403 h 861"/>
              <a:gd name="T10" fmla="*/ 108 w 663"/>
              <a:gd name="T11" fmla="*/ 385 h 861"/>
              <a:gd name="T12" fmla="*/ 135 w 663"/>
              <a:gd name="T13" fmla="*/ 299 h 861"/>
              <a:gd name="T14" fmla="*/ 180 w 663"/>
              <a:gd name="T15" fmla="*/ 283 h 861"/>
              <a:gd name="T16" fmla="*/ 154 w 663"/>
              <a:gd name="T17" fmla="*/ 245 h 861"/>
              <a:gd name="T18" fmla="*/ 176 w 663"/>
              <a:gd name="T19" fmla="*/ 172 h 861"/>
              <a:gd name="T20" fmla="*/ 208 w 663"/>
              <a:gd name="T21" fmla="*/ 154 h 861"/>
              <a:gd name="T22" fmla="*/ 357 w 663"/>
              <a:gd name="T23" fmla="*/ 193 h 861"/>
              <a:gd name="T24" fmla="*/ 492 w 663"/>
              <a:gd name="T25" fmla="*/ 249 h 861"/>
              <a:gd name="T26" fmla="*/ 531 w 663"/>
              <a:gd name="T27" fmla="*/ 220 h 861"/>
              <a:gd name="T28" fmla="*/ 203 w 663"/>
              <a:gd name="T29" fmla="*/ 98 h 861"/>
              <a:gd name="T30" fmla="*/ 199 w 663"/>
              <a:gd name="T31" fmla="*/ 86 h 861"/>
              <a:gd name="T32" fmla="*/ 313 w 663"/>
              <a:gd name="T33" fmla="*/ 28 h 861"/>
              <a:gd name="T34" fmla="*/ 439 w 663"/>
              <a:gd name="T35" fmla="*/ 78 h 861"/>
              <a:gd name="T36" fmla="*/ 547 w 663"/>
              <a:gd name="T37" fmla="*/ 136 h 861"/>
              <a:gd name="T38" fmla="*/ 581 w 663"/>
              <a:gd name="T39" fmla="*/ 176 h 861"/>
              <a:gd name="T40" fmla="*/ 663 w 663"/>
              <a:gd name="T41" fmla="*/ 161 h 861"/>
              <a:gd name="T42" fmla="*/ 656 w 663"/>
              <a:gd name="T43" fmla="*/ 219 h 861"/>
              <a:gd name="T44" fmla="*/ 633 w 663"/>
              <a:gd name="T45" fmla="*/ 237 h 861"/>
              <a:gd name="T46" fmla="*/ 594 w 663"/>
              <a:gd name="T47" fmla="*/ 246 h 861"/>
              <a:gd name="T48" fmla="*/ 570 w 663"/>
              <a:gd name="T49" fmla="*/ 296 h 861"/>
              <a:gd name="T50" fmla="*/ 630 w 663"/>
              <a:gd name="T51" fmla="*/ 293 h 861"/>
              <a:gd name="T52" fmla="*/ 589 w 663"/>
              <a:gd name="T53" fmla="*/ 357 h 861"/>
              <a:gd name="T54" fmla="*/ 548 w 663"/>
              <a:gd name="T55" fmla="*/ 371 h 861"/>
              <a:gd name="T56" fmla="*/ 534 w 663"/>
              <a:gd name="T57" fmla="*/ 401 h 861"/>
              <a:gd name="T58" fmla="*/ 562 w 663"/>
              <a:gd name="T59" fmla="*/ 416 h 861"/>
              <a:gd name="T60" fmla="*/ 603 w 663"/>
              <a:gd name="T61" fmla="*/ 413 h 861"/>
              <a:gd name="T62" fmla="*/ 595 w 663"/>
              <a:gd name="T63" fmla="*/ 457 h 861"/>
              <a:gd name="T64" fmla="*/ 553 w 663"/>
              <a:gd name="T65" fmla="*/ 495 h 861"/>
              <a:gd name="T66" fmla="*/ 515 w 663"/>
              <a:gd name="T67" fmla="*/ 505 h 861"/>
              <a:gd name="T68" fmla="*/ 500 w 663"/>
              <a:gd name="T69" fmla="*/ 550 h 861"/>
              <a:gd name="T70" fmla="*/ 564 w 663"/>
              <a:gd name="T71" fmla="*/ 541 h 861"/>
              <a:gd name="T72" fmla="*/ 505 w 663"/>
              <a:gd name="T73" fmla="*/ 642 h 861"/>
              <a:gd name="T74" fmla="*/ 479 w 663"/>
              <a:gd name="T75" fmla="*/ 695 h 861"/>
              <a:gd name="T76" fmla="*/ 512 w 663"/>
              <a:gd name="T77" fmla="*/ 699 h 861"/>
              <a:gd name="T78" fmla="*/ 468 w 663"/>
              <a:gd name="T79" fmla="*/ 768 h 861"/>
              <a:gd name="T80" fmla="*/ 432 w 663"/>
              <a:gd name="T81" fmla="*/ 797 h 861"/>
              <a:gd name="T82" fmla="*/ 451 w 663"/>
              <a:gd name="T83" fmla="*/ 822 h 861"/>
              <a:gd name="T84" fmla="*/ 469 w 663"/>
              <a:gd name="T85" fmla="*/ 816 h 861"/>
              <a:gd name="T86" fmla="*/ 486 w 663"/>
              <a:gd name="T87" fmla="*/ 815 h 861"/>
              <a:gd name="T88" fmla="*/ 480 w 663"/>
              <a:gd name="T89" fmla="*/ 854 h 861"/>
              <a:gd name="T90" fmla="*/ 447 w 663"/>
              <a:gd name="T91" fmla="*/ 858 h 861"/>
              <a:gd name="T92" fmla="*/ 301 w 663"/>
              <a:gd name="T93" fmla="*/ 806 h 861"/>
              <a:gd name="T94" fmla="*/ 259 w 663"/>
              <a:gd name="T95" fmla="*/ 764 h 861"/>
              <a:gd name="T96" fmla="*/ 199 w 663"/>
              <a:gd name="T97" fmla="*/ 699 h 861"/>
              <a:gd name="T98" fmla="*/ 144 w 663"/>
              <a:gd name="T99" fmla="*/ 669 h 861"/>
              <a:gd name="T100" fmla="*/ 47 w 663"/>
              <a:gd name="T101" fmla="*/ 696 h 861"/>
              <a:gd name="T102" fmla="*/ 7 w 663"/>
              <a:gd name="T103" fmla="*/ 733 h 861"/>
              <a:gd name="T104" fmla="*/ 0 w 663"/>
              <a:gd name="T105" fmla="*/ 728 h 861"/>
              <a:gd name="T106" fmla="*/ 338 w 663"/>
              <a:gd name="T107" fmla="*/ 604 h 861"/>
              <a:gd name="T108" fmla="*/ 339 w 663"/>
              <a:gd name="T109" fmla="*/ 591 h 861"/>
              <a:gd name="T110" fmla="*/ 253 w 663"/>
              <a:gd name="T111" fmla="*/ 549 h 861"/>
              <a:gd name="T112" fmla="*/ 214 w 663"/>
              <a:gd name="T113" fmla="*/ 530 h 861"/>
              <a:gd name="T114" fmla="*/ 182 w 663"/>
              <a:gd name="T115" fmla="*/ 525 h 861"/>
              <a:gd name="T116" fmla="*/ 181 w 663"/>
              <a:gd name="T117" fmla="*/ 561 h 861"/>
              <a:gd name="T118" fmla="*/ 206 w 663"/>
              <a:gd name="T119" fmla="*/ 580 h 861"/>
              <a:gd name="T120" fmla="*/ 309 w 663"/>
              <a:gd name="T121" fmla="*/ 608 h 861"/>
              <a:gd name="T122" fmla="*/ 338 w 663"/>
              <a:gd name="T123" fmla="*/ 604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63" h="861">
                <a:moveTo>
                  <a:pt x="0" y="728"/>
                </a:moveTo>
                <a:cubicBezTo>
                  <a:pt x="30" y="624"/>
                  <a:pt x="48" y="518"/>
                  <a:pt x="97" y="424"/>
                </a:cubicBezTo>
                <a:cubicBezTo>
                  <a:pt x="171" y="439"/>
                  <a:pt x="238" y="470"/>
                  <a:pt x="317" y="474"/>
                </a:cubicBezTo>
                <a:cubicBezTo>
                  <a:pt x="305" y="440"/>
                  <a:pt x="276" y="440"/>
                  <a:pt x="255" y="431"/>
                </a:cubicBezTo>
                <a:cubicBezTo>
                  <a:pt x="231" y="420"/>
                  <a:pt x="206" y="411"/>
                  <a:pt x="181" y="403"/>
                </a:cubicBezTo>
                <a:cubicBezTo>
                  <a:pt x="157" y="396"/>
                  <a:pt x="133" y="391"/>
                  <a:pt x="108" y="385"/>
                </a:cubicBezTo>
                <a:cubicBezTo>
                  <a:pt x="106" y="353"/>
                  <a:pt x="120" y="325"/>
                  <a:pt x="135" y="299"/>
                </a:cubicBezTo>
                <a:cubicBezTo>
                  <a:pt x="140" y="290"/>
                  <a:pt x="161" y="289"/>
                  <a:pt x="180" y="283"/>
                </a:cubicBezTo>
                <a:cubicBezTo>
                  <a:pt x="189" y="265"/>
                  <a:pt x="163" y="261"/>
                  <a:pt x="154" y="245"/>
                </a:cubicBezTo>
                <a:cubicBezTo>
                  <a:pt x="161" y="222"/>
                  <a:pt x="168" y="196"/>
                  <a:pt x="176" y="172"/>
                </a:cubicBezTo>
                <a:cubicBezTo>
                  <a:pt x="181" y="158"/>
                  <a:pt x="193" y="150"/>
                  <a:pt x="208" y="154"/>
                </a:cubicBezTo>
                <a:cubicBezTo>
                  <a:pt x="259" y="164"/>
                  <a:pt x="310" y="169"/>
                  <a:pt x="357" y="193"/>
                </a:cubicBezTo>
                <a:cubicBezTo>
                  <a:pt x="401" y="215"/>
                  <a:pt x="447" y="232"/>
                  <a:pt x="492" y="249"/>
                </a:cubicBezTo>
                <a:cubicBezTo>
                  <a:pt x="520" y="260"/>
                  <a:pt x="527" y="255"/>
                  <a:pt x="531" y="220"/>
                </a:cubicBezTo>
                <a:cubicBezTo>
                  <a:pt x="428" y="161"/>
                  <a:pt x="315" y="127"/>
                  <a:pt x="203" y="98"/>
                </a:cubicBezTo>
                <a:cubicBezTo>
                  <a:pt x="200" y="91"/>
                  <a:pt x="199" y="88"/>
                  <a:pt x="199" y="86"/>
                </a:cubicBezTo>
                <a:cubicBezTo>
                  <a:pt x="214" y="17"/>
                  <a:pt x="248" y="0"/>
                  <a:pt x="313" y="28"/>
                </a:cubicBezTo>
                <a:cubicBezTo>
                  <a:pt x="355" y="46"/>
                  <a:pt x="398" y="59"/>
                  <a:pt x="439" y="78"/>
                </a:cubicBezTo>
                <a:cubicBezTo>
                  <a:pt x="476" y="95"/>
                  <a:pt x="512" y="115"/>
                  <a:pt x="547" y="136"/>
                </a:cubicBezTo>
                <a:cubicBezTo>
                  <a:pt x="560" y="144"/>
                  <a:pt x="567" y="160"/>
                  <a:pt x="581" y="176"/>
                </a:cubicBezTo>
                <a:cubicBezTo>
                  <a:pt x="605" y="172"/>
                  <a:pt x="631" y="167"/>
                  <a:pt x="663" y="161"/>
                </a:cubicBezTo>
                <a:cubicBezTo>
                  <a:pt x="661" y="181"/>
                  <a:pt x="661" y="201"/>
                  <a:pt x="656" y="219"/>
                </a:cubicBezTo>
                <a:cubicBezTo>
                  <a:pt x="654" y="227"/>
                  <a:pt x="642" y="234"/>
                  <a:pt x="633" y="237"/>
                </a:cubicBezTo>
                <a:cubicBezTo>
                  <a:pt x="621" y="242"/>
                  <a:pt x="607" y="242"/>
                  <a:pt x="594" y="246"/>
                </a:cubicBezTo>
                <a:cubicBezTo>
                  <a:pt x="567" y="254"/>
                  <a:pt x="564" y="258"/>
                  <a:pt x="570" y="296"/>
                </a:cubicBezTo>
                <a:cubicBezTo>
                  <a:pt x="590" y="295"/>
                  <a:pt x="610" y="294"/>
                  <a:pt x="630" y="293"/>
                </a:cubicBezTo>
                <a:cubicBezTo>
                  <a:pt x="634" y="335"/>
                  <a:pt x="625" y="348"/>
                  <a:pt x="589" y="357"/>
                </a:cubicBezTo>
                <a:cubicBezTo>
                  <a:pt x="575" y="361"/>
                  <a:pt x="559" y="363"/>
                  <a:pt x="548" y="371"/>
                </a:cubicBezTo>
                <a:cubicBezTo>
                  <a:pt x="540" y="377"/>
                  <a:pt x="533" y="391"/>
                  <a:pt x="534" y="401"/>
                </a:cubicBezTo>
                <a:cubicBezTo>
                  <a:pt x="535" y="415"/>
                  <a:pt x="549" y="418"/>
                  <a:pt x="562" y="416"/>
                </a:cubicBezTo>
                <a:cubicBezTo>
                  <a:pt x="575" y="414"/>
                  <a:pt x="587" y="414"/>
                  <a:pt x="603" y="413"/>
                </a:cubicBezTo>
                <a:cubicBezTo>
                  <a:pt x="600" y="431"/>
                  <a:pt x="599" y="445"/>
                  <a:pt x="595" y="457"/>
                </a:cubicBezTo>
                <a:cubicBezTo>
                  <a:pt x="588" y="477"/>
                  <a:pt x="576" y="491"/>
                  <a:pt x="553" y="495"/>
                </a:cubicBezTo>
                <a:cubicBezTo>
                  <a:pt x="540" y="497"/>
                  <a:pt x="526" y="499"/>
                  <a:pt x="515" y="505"/>
                </a:cubicBezTo>
                <a:cubicBezTo>
                  <a:pt x="492" y="514"/>
                  <a:pt x="491" y="519"/>
                  <a:pt x="500" y="550"/>
                </a:cubicBezTo>
                <a:cubicBezTo>
                  <a:pt x="519" y="547"/>
                  <a:pt x="539" y="544"/>
                  <a:pt x="564" y="541"/>
                </a:cubicBezTo>
                <a:cubicBezTo>
                  <a:pt x="557" y="587"/>
                  <a:pt x="548" y="623"/>
                  <a:pt x="505" y="642"/>
                </a:cubicBezTo>
                <a:cubicBezTo>
                  <a:pt x="477" y="655"/>
                  <a:pt x="477" y="659"/>
                  <a:pt x="479" y="695"/>
                </a:cubicBezTo>
                <a:cubicBezTo>
                  <a:pt x="489" y="696"/>
                  <a:pt x="501" y="698"/>
                  <a:pt x="512" y="699"/>
                </a:cubicBezTo>
                <a:cubicBezTo>
                  <a:pt x="511" y="750"/>
                  <a:pt x="511" y="749"/>
                  <a:pt x="468" y="768"/>
                </a:cubicBezTo>
                <a:cubicBezTo>
                  <a:pt x="454" y="774"/>
                  <a:pt x="441" y="785"/>
                  <a:pt x="432" y="797"/>
                </a:cubicBezTo>
                <a:cubicBezTo>
                  <a:pt x="423" y="810"/>
                  <a:pt x="435" y="824"/>
                  <a:pt x="451" y="822"/>
                </a:cubicBezTo>
                <a:cubicBezTo>
                  <a:pt x="457" y="822"/>
                  <a:pt x="463" y="818"/>
                  <a:pt x="469" y="816"/>
                </a:cubicBezTo>
                <a:cubicBezTo>
                  <a:pt x="474" y="815"/>
                  <a:pt x="480" y="815"/>
                  <a:pt x="486" y="815"/>
                </a:cubicBezTo>
                <a:cubicBezTo>
                  <a:pt x="496" y="830"/>
                  <a:pt x="491" y="845"/>
                  <a:pt x="480" y="854"/>
                </a:cubicBezTo>
                <a:cubicBezTo>
                  <a:pt x="472" y="860"/>
                  <a:pt x="457" y="861"/>
                  <a:pt x="447" y="858"/>
                </a:cubicBezTo>
                <a:cubicBezTo>
                  <a:pt x="398" y="842"/>
                  <a:pt x="350" y="823"/>
                  <a:pt x="301" y="806"/>
                </a:cubicBezTo>
                <a:cubicBezTo>
                  <a:pt x="281" y="798"/>
                  <a:pt x="266" y="789"/>
                  <a:pt x="259" y="764"/>
                </a:cubicBezTo>
                <a:cubicBezTo>
                  <a:pt x="250" y="735"/>
                  <a:pt x="229" y="710"/>
                  <a:pt x="199" y="699"/>
                </a:cubicBezTo>
                <a:cubicBezTo>
                  <a:pt x="179" y="691"/>
                  <a:pt x="166" y="675"/>
                  <a:pt x="144" y="669"/>
                </a:cubicBezTo>
                <a:cubicBezTo>
                  <a:pt x="103" y="656"/>
                  <a:pt x="75" y="672"/>
                  <a:pt x="47" y="696"/>
                </a:cubicBezTo>
                <a:cubicBezTo>
                  <a:pt x="33" y="708"/>
                  <a:pt x="21" y="721"/>
                  <a:pt x="7" y="733"/>
                </a:cubicBezTo>
                <a:cubicBezTo>
                  <a:pt x="5" y="731"/>
                  <a:pt x="2" y="729"/>
                  <a:pt x="0" y="728"/>
                </a:cubicBezTo>
                <a:close/>
                <a:moveTo>
                  <a:pt x="338" y="604"/>
                </a:moveTo>
                <a:cubicBezTo>
                  <a:pt x="338" y="600"/>
                  <a:pt x="339" y="596"/>
                  <a:pt x="339" y="591"/>
                </a:cubicBezTo>
                <a:cubicBezTo>
                  <a:pt x="313" y="572"/>
                  <a:pt x="283" y="560"/>
                  <a:pt x="253" y="549"/>
                </a:cubicBezTo>
                <a:cubicBezTo>
                  <a:pt x="239" y="544"/>
                  <a:pt x="226" y="538"/>
                  <a:pt x="214" y="530"/>
                </a:cubicBezTo>
                <a:cubicBezTo>
                  <a:pt x="203" y="524"/>
                  <a:pt x="194" y="514"/>
                  <a:pt x="182" y="525"/>
                </a:cubicBezTo>
                <a:cubicBezTo>
                  <a:pt x="169" y="536"/>
                  <a:pt x="174" y="550"/>
                  <a:pt x="181" y="561"/>
                </a:cubicBezTo>
                <a:cubicBezTo>
                  <a:pt x="186" y="569"/>
                  <a:pt x="196" y="577"/>
                  <a:pt x="206" y="580"/>
                </a:cubicBezTo>
                <a:cubicBezTo>
                  <a:pt x="240" y="591"/>
                  <a:pt x="275" y="600"/>
                  <a:pt x="309" y="608"/>
                </a:cubicBezTo>
                <a:cubicBezTo>
                  <a:pt x="318" y="611"/>
                  <a:pt x="328" y="606"/>
                  <a:pt x="338" y="6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5205413" y="3513138"/>
            <a:ext cx="331788" cy="403225"/>
          </a:xfrm>
          <a:custGeom>
            <a:avLst/>
            <a:gdLst>
              <a:gd name="T0" fmla="*/ 184 w 573"/>
              <a:gd name="T1" fmla="*/ 249 h 695"/>
              <a:gd name="T2" fmla="*/ 115 w 573"/>
              <a:gd name="T3" fmla="*/ 198 h 695"/>
              <a:gd name="T4" fmla="*/ 163 w 573"/>
              <a:gd name="T5" fmla="*/ 0 h 695"/>
              <a:gd name="T6" fmla="*/ 326 w 573"/>
              <a:gd name="T7" fmla="*/ 25 h 695"/>
              <a:gd name="T8" fmla="*/ 507 w 573"/>
              <a:gd name="T9" fmla="*/ 97 h 695"/>
              <a:gd name="T10" fmla="*/ 555 w 573"/>
              <a:gd name="T11" fmla="*/ 124 h 695"/>
              <a:gd name="T12" fmla="*/ 569 w 573"/>
              <a:gd name="T13" fmla="*/ 159 h 695"/>
              <a:gd name="T14" fmla="*/ 548 w 573"/>
              <a:gd name="T15" fmla="*/ 248 h 695"/>
              <a:gd name="T16" fmla="*/ 536 w 573"/>
              <a:gd name="T17" fmla="*/ 310 h 695"/>
              <a:gd name="T18" fmla="*/ 500 w 573"/>
              <a:gd name="T19" fmla="*/ 331 h 695"/>
              <a:gd name="T20" fmla="*/ 406 w 573"/>
              <a:gd name="T21" fmla="*/ 297 h 695"/>
              <a:gd name="T22" fmla="*/ 380 w 573"/>
              <a:gd name="T23" fmla="*/ 287 h 695"/>
              <a:gd name="T24" fmla="*/ 340 w 573"/>
              <a:gd name="T25" fmla="*/ 328 h 695"/>
              <a:gd name="T26" fmla="*/ 485 w 573"/>
              <a:gd name="T27" fmla="*/ 360 h 695"/>
              <a:gd name="T28" fmla="*/ 511 w 573"/>
              <a:gd name="T29" fmla="*/ 399 h 695"/>
              <a:gd name="T30" fmla="*/ 456 w 573"/>
              <a:gd name="T31" fmla="*/ 656 h 695"/>
              <a:gd name="T32" fmla="*/ 452 w 573"/>
              <a:gd name="T33" fmla="*/ 671 h 695"/>
              <a:gd name="T34" fmla="*/ 418 w 573"/>
              <a:gd name="T35" fmla="*/ 689 h 695"/>
              <a:gd name="T36" fmla="*/ 272 w 573"/>
              <a:gd name="T37" fmla="*/ 637 h 695"/>
              <a:gd name="T38" fmla="*/ 227 w 573"/>
              <a:gd name="T39" fmla="*/ 624 h 695"/>
              <a:gd name="T40" fmla="*/ 7 w 573"/>
              <a:gd name="T41" fmla="*/ 566 h 695"/>
              <a:gd name="T42" fmla="*/ 12 w 573"/>
              <a:gd name="T43" fmla="*/ 518 h 695"/>
              <a:gd name="T44" fmla="*/ 50 w 573"/>
              <a:gd name="T45" fmla="*/ 389 h 695"/>
              <a:gd name="T46" fmla="*/ 97 w 573"/>
              <a:gd name="T47" fmla="*/ 258 h 695"/>
              <a:gd name="T48" fmla="*/ 123 w 573"/>
              <a:gd name="T49" fmla="*/ 245 h 695"/>
              <a:gd name="T50" fmla="*/ 184 w 573"/>
              <a:gd name="T51" fmla="*/ 249 h 695"/>
              <a:gd name="T52" fmla="*/ 113 w 573"/>
              <a:gd name="T53" fmla="*/ 386 h 695"/>
              <a:gd name="T54" fmla="*/ 144 w 573"/>
              <a:gd name="T55" fmla="*/ 411 h 695"/>
              <a:gd name="T56" fmla="*/ 271 w 573"/>
              <a:gd name="T57" fmla="*/ 456 h 695"/>
              <a:gd name="T58" fmla="*/ 294 w 573"/>
              <a:gd name="T59" fmla="*/ 458 h 695"/>
              <a:gd name="T60" fmla="*/ 309 w 573"/>
              <a:gd name="T61" fmla="*/ 448 h 695"/>
              <a:gd name="T62" fmla="*/ 305 w 573"/>
              <a:gd name="T63" fmla="*/ 430 h 695"/>
              <a:gd name="T64" fmla="*/ 154 w 573"/>
              <a:gd name="T65" fmla="*/ 362 h 695"/>
              <a:gd name="T66" fmla="*/ 113 w 573"/>
              <a:gd name="T67" fmla="*/ 386 h 695"/>
              <a:gd name="T68" fmla="*/ 520 w 573"/>
              <a:gd name="T69" fmla="*/ 196 h 695"/>
              <a:gd name="T70" fmla="*/ 522 w 573"/>
              <a:gd name="T71" fmla="*/ 185 h 695"/>
              <a:gd name="T72" fmla="*/ 509 w 573"/>
              <a:gd name="T73" fmla="*/ 171 h 695"/>
              <a:gd name="T74" fmla="*/ 357 w 573"/>
              <a:gd name="T75" fmla="*/ 106 h 695"/>
              <a:gd name="T76" fmla="*/ 319 w 573"/>
              <a:gd name="T77" fmla="*/ 142 h 695"/>
              <a:gd name="T78" fmla="*/ 484 w 573"/>
              <a:gd name="T79" fmla="*/ 199 h 695"/>
              <a:gd name="T80" fmla="*/ 520 w 573"/>
              <a:gd name="T81" fmla="*/ 196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3" h="695">
                <a:moveTo>
                  <a:pt x="184" y="249"/>
                </a:moveTo>
                <a:cubicBezTo>
                  <a:pt x="173" y="210"/>
                  <a:pt x="134" y="218"/>
                  <a:pt x="115" y="198"/>
                </a:cubicBezTo>
                <a:cubicBezTo>
                  <a:pt x="111" y="156"/>
                  <a:pt x="134" y="58"/>
                  <a:pt x="163" y="0"/>
                </a:cubicBezTo>
                <a:cubicBezTo>
                  <a:pt x="216" y="7"/>
                  <a:pt x="273" y="5"/>
                  <a:pt x="326" y="25"/>
                </a:cubicBezTo>
                <a:cubicBezTo>
                  <a:pt x="386" y="48"/>
                  <a:pt x="447" y="72"/>
                  <a:pt x="507" y="97"/>
                </a:cubicBezTo>
                <a:cubicBezTo>
                  <a:pt x="524" y="104"/>
                  <a:pt x="540" y="114"/>
                  <a:pt x="555" y="124"/>
                </a:cubicBezTo>
                <a:cubicBezTo>
                  <a:pt x="567" y="132"/>
                  <a:pt x="573" y="143"/>
                  <a:pt x="569" y="159"/>
                </a:cubicBezTo>
                <a:cubicBezTo>
                  <a:pt x="562" y="188"/>
                  <a:pt x="555" y="218"/>
                  <a:pt x="548" y="248"/>
                </a:cubicBezTo>
                <a:cubicBezTo>
                  <a:pt x="544" y="269"/>
                  <a:pt x="541" y="290"/>
                  <a:pt x="536" y="310"/>
                </a:cubicBezTo>
                <a:cubicBezTo>
                  <a:pt x="529" y="336"/>
                  <a:pt x="524" y="339"/>
                  <a:pt x="500" y="331"/>
                </a:cubicBezTo>
                <a:cubicBezTo>
                  <a:pt x="468" y="320"/>
                  <a:pt x="437" y="308"/>
                  <a:pt x="406" y="297"/>
                </a:cubicBezTo>
                <a:cubicBezTo>
                  <a:pt x="398" y="293"/>
                  <a:pt x="389" y="290"/>
                  <a:pt x="380" y="287"/>
                </a:cubicBezTo>
                <a:cubicBezTo>
                  <a:pt x="344" y="276"/>
                  <a:pt x="337" y="282"/>
                  <a:pt x="340" y="328"/>
                </a:cubicBezTo>
                <a:cubicBezTo>
                  <a:pt x="387" y="338"/>
                  <a:pt x="436" y="349"/>
                  <a:pt x="485" y="360"/>
                </a:cubicBezTo>
                <a:cubicBezTo>
                  <a:pt x="512" y="367"/>
                  <a:pt x="517" y="373"/>
                  <a:pt x="511" y="399"/>
                </a:cubicBezTo>
                <a:cubicBezTo>
                  <a:pt x="493" y="485"/>
                  <a:pt x="474" y="570"/>
                  <a:pt x="456" y="656"/>
                </a:cubicBezTo>
                <a:cubicBezTo>
                  <a:pt x="455" y="661"/>
                  <a:pt x="453" y="666"/>
                  <a:pt x="452" y="671"/>
                </a:cubicBezTo>
                <a:cubicBezTo>
                  <a:pt x="446" y="688"/>
                  <a:pt x="435" y="695"/>
                  <a:pt x="418" y="689"/>
                </a:cubicBezTo>
                <a:cubicBezTo>
                  <a:pt x="369" y="672"/>
                  <a:pt x="321" y="654"/>
                  <a:pt x="272" y="637"/>
                </a:cubicBezTo>
                <a:cubicBezTo>
                  <a:pt x="257" y="631"/>
                  <a:pt x="242" y="628"/>
                  <a:pt x="227" y="624"/>
                </a:cubicBezTo>
                <a:cubicBezTo>
                  <a:pt x="155" y="605"/>
                  <a:pt x="83" y="586"/>
                  <a:pt x="7" y="566"/>
                </a:cubicBezTo>
                <a:cubicBezTo>
                  <a:pt x="0" y="553"/>
                  <a:pt x="3" y="535"/>
                  <a:pt x="12" y="518"/>
                </a:cubicBezTo>
                <a:cubicBezTo>
                  <a:pt x="33" y="477"/>
                  <a:pt x="40" y="433"/>
                  <a:pt x="50" y="389"/>
                </a:cubicBezTo>
                <a:cubicBezTo>
                  <a:pt x="60" y="344"/>
                  <a:pt x="80" y="301"/>
                  <a:pt x="97" y="258"/>
                </a:cubicBezTo>
                <a:cubicBezTo>
                  <a:pt x="100" y="251"/>
                  <a:pt x="114" y="245"/>
                  <a:pt x="123" y="245"/>
                </a:cubicBezTo>
                <a:cubicBezTo>
                  <a:pt x="142" y="244"/>
                  <a:pt x="161" y="247"/>
                  <a:pt x="184" y="249"/>
                </a:cubicBezTo>
                <a:close/>
                <a:moveTo>
                  <a:pt x="113" y="386"/>
                </a:moveTo>
                <a:cubicBezTo>
                  <a:pt x="123" y="394"/>
                  <a:pt x="132" y="406"/>
                  <a:pt x="144" y="411"/>
                </a:cubicBezTo>
                <a:cubicBezTo>
                  <a:pt x="186" y="428"/>
                  <a:pt x="228" y="442"/>
                  <a:pt x="271" y="456"/>
                </a:cubicBezTo>
                <a:cubicBezTo>
                  <a:pt x="278" y="459"/>
                  <a:pt x="287" y="459"/>
                  <a:pt x="294" y="458"/>
                </a:cubicBezTo>
                <a:cubicBezTo>
                  <a:pt x="300" y="457"/>
                  <a:pt x="307" y="452"/>
                  <a:pt x="309" y="448"/>
                </a:cubicBezTo>
                <a:cubicBezTo>
                  <a:pt x="311" y="443"/>
                  <a:pt x="308" y="433"/>
                  <a:pt x="305" y="430"/>
                </a:cubicBezTo>
                <a:cubicBezTo>
                  <a:pt x="257" y="402"/>
                  <a:pt x="210" y="372"/>
                  <a:pt x="154" y="362"/>
                </a:cubicBezTo>
                <a:cubicBezTo>
                  <a:pt x="137" y="359"/>
                  <a:pt x="123" y="365"/>
                  <a:pt x="113" y="386"/>
                </a:cubicBezTo>
                <a:close/>
                <a:moveTo>
                  <a:pt x="520" y="196"/>
                </a:moveTo>
                <a:cubicBezTo>
                  <a:pt x="521" y="192"/>
                  <a:pt x="521" y="189"/>
                  <a:pt x="522" y="185"/>
                </a:cubicBezTo>
                <a:cubicBezTo>
                  <a:pt x="518" y="180"/>
                  <a:pt x="515" y="174"/>
                  <a:pt x="509" y="171"/>
                </a:cubicBezTo>
                <a:cubicBezTo>
                  <a:pt x="459" y="149"/>
                  <a:pt x="409" y="125"/>
                  <a:pt x="357" y="106"/>
                </a:cubicBezTo>
                <a:cubicBezTo>
                  <a:pt x="322" y="93"/>
                  <a:pt x="313" y="104"/>
                  <a:pt x="319" y="142"/>
                </a:cubicBezTo>
                <a:cubicBezTo>
                  <a:pt x="374" y="162"/>
                  <a:pt x="429" y="181"/>
                  <a:pt x="484" y="199"/>
                </a:cubicBezTo>
                <a:cubicBezTo>
                  <a:pt x="495" y="202"/>
                  <a:pt x="508" y="197"/>
                  <a:pt x="520" y="1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/>
          </p:cNvSpPr>
          <p:nvPr/>
        </p:nvSpPr>
        <p:spPr bwMode="auto">
          <a:xfrm>
            <a:off x="4373563" y="3960813"/>
            <a:ext cx="471488" cy="379413"/>
          </a:xfrm>
          <a:custGeom>
            <a:avLst/>
            <a:gdLst>
              <a:gd name="T0" fmla="*/ 3 w 813"/>
              <a:gd name="T1" fmla="*/ 0 h 656"/>
              <a:gd name="T2" fmla="*/ 22 w 813"/>
              <a:gd name="T3" fmla="*/ 10 h 656"/>
              <a:gd name="T4" fmla="*/ 157 w 813"/>
              <a:gd name="T5" fmla="*/ 166 h 656"/>
              <a:gd name="T6" fmla="*/ 305 w 813"/>
              <a:gd name="T7" fmla="*/ 305 h 656"/>
              <a:gd name="T8" fmla="*/ 352 w 813"/>
              <a:gd name="T9" fmla="*/ 301 h 656"/>
              <a:gd name="T10" fmla="*/ 414 w 813"/>
              <a:gd name="T11" fmla="*/ 239 h 656"/>
              <a:gd name="T12" fmla="*/ 519 w 813"/>
              <a:gd name="T13" fmla="*/ 124 h 656"/>
              <a:gd name="T14" fmla="*/ 534 w 813"/>
              <a:gd name="T15" fmla="*/ 113 h 656"/>
              <a:gd name="T16" fmla="*/ 813 w 813"/>
              <a:gd name="T17" fmla="*/ 305 h 656"/>
              <a:gd name="T18" fmla="*/ 790 w 813"/>
              <a:gd name="T19" fmla="*/ 339 h 656"/>
              <a:gd name="T20" fmla="*/ 672 w 813"/>
              <a:gd name="T21" fmla="*/ 452 h 656"/>
              <a:gd name="T22" fmla="*/ 526 w 813"/>
              <a:gd name="T23" fmla="*/ 563 h 656"/>
              <a:gd name="T24" fmla="*/ 432 w 813"/>
              <a:gd name="T25" fmla="*/ 629 h 656"/>
              <a:gd name="T26" fmla="*/ 316 w 813"/>
              <a:gd name="T27" fmla="*/ 633 h 656"/>
              <a:gd name="T28" fmla="*/ 205 w 813"/>
              <a:gd name="T29" fmla="*/ 553 h 656"/>
              <a:gd name="T30" fmla="*/ 99 w 813"/>
              <a:gd name="T31" fmla="*/ 378 h 656"/>
              <a:gd name="T32" fmla="*/ 34 w 813"/>
              <a:gd name="T33" fmla="*/ 140 h 656"/>
              <a:gd name="T34" fmla="*/ 2 w 813"/>
              <a:gd name="T35" fmla="*/ 21 h 656"/>
              <a:gd name="T36" fmla="*/ 3 w 813"/>
              <a:gd name="T37" fmla="*/ 0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3" h="656">
                <a:moveTo>
                  <a:pt x="3" y="0"/>
                </a:moveTo>
                <a:cubicBezTo>
                  <a:pt x="13" y="5"/>
                  <a:pt x="19" y="6"/>
                  <a:pt x="22" y="10"/>
                </a:cubicBezTo>
                <a:cubicBezTo>
                  <a:pt x="68" y="62"/>
                  <a:pt x="115" y="112"/>
                  <a:pt x="157" y="166"/>
                </a:cubicBezTo>
                <a:cubicBezTo>
                  <a:pt x="200" y="220"/>
                  <a:pt x="253" y="262"/>
                  <a:pt x="305" y="305"/>
                </a:cubicBezTo>
                <a:cubicBezTo>
                  <a:pt x="319" y="317"/>
                  <a:pt x="337" y="315"/>
                  <a:pt x="352" y="301"/>
                </a:cubicBezTo>
                <a:cubicBezTo>
                  <a:pt x="372" y="280"/>
                  <a:pt x="394" y="260"/>
                  <a:pt x="414" y="239"/>
                </a:cubicBezTo>
                <a:cubicBezTo>
                  <a:pt x="449" y="201"/>
                  <a:pt x="484" y="163"/>
                  <a:pt x="519" y="124"/>
                </a:cubicBezTo>
                <a:cubicBezTo>
                  <a:pt x="523" y="120"/>
                  <a:pt x="529" y="117"/>
                  <a:pt x="534" y="113"/>
                </a:cubicBezTo>
                <a:cubicBezTo>
                  <a:pt x="535" y="115"/>
                  <a:pt x="809" y="302"/>
                  <a:pt x="813" y="305"/>
                </a:cubicBezTo>
                <a:cubicBezTo>
                  <a:pt x="806" y="316"/>
                  <a:pt x="800" y="330"/>
                  <a:pt x="790" y="339"/>
                </a:cubicBezTo>
                <a:cubicBezTo>
                  <a:pt x="752" y="378"/>
                  <a:pt x="714" y="417"/>
                  <a:pt x="672" y="452"/>
                </a:cubicBezTo>
                <a:cubicBezTo>
                  <a:pt x="626" y="491"/>
                  <a:pt x="576" y="527"/>
                  <a:pt x="526" y="563"/>
                </a:cubicBezTo>
                <a:cubicBezTo>
                  <a:pt x="495" y="586"/>
                  <a:pt x="463" y="607"/>
                  <a:pt x="432" y="629"/>
                </a:cubicBezTo>
                <a:cubicBezTo>
                  <a:pt x="393" y="656"/>
                  <a:pt x="358" y="655"/>
                  <a:pt x="316" y="633"/>
                </a:cubicBezTo>
                <a:cubicBezTo>
                  <a:pt x="275" y="611"/>
                  <a:pt x="242" y="579"/>
                  <a:pt x="205" y="553"/>
                </a:cubicBezTo>
                <a:cubicBezTo>
                  <a:pt x="142" y="508"/>
                  <a:pt x="115" y="449"/>
                  <a:pt x="99" y="378"/>
                </a:cubicBezTo>
                <a:cubicBezTo>
                  <a:pt x="80" y="298"/>
                  <a:pt x="56" y="219"/>
                  <a:pt x="34" y="140"/>
                </a:cubicBezTo>
                <a:cubicBezTo>
                  <a:pt x="24" y="101"/>
                  <a:pt x="12" y="61"/>
                  <a:pt x="2" y="21"/>
                </a:cubicBezTo>
                <a:cubicBezTo>
                  <a:pt x="0" y="17"/>
                  <a:pt x="2" y="11"/>
                  <a:pt x="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3427413" y="3130550"/>
            <a:ext cx="368300" cy="427038"/>
          </a:xfrm>
          <a:custGeom>
            <a:avLst/>
            <a:gdLst>
              <a:gd name="T0" fmla="*/ 0 w 635"/>
              <a:gd name="T1" fmla="*/ 496 h 735"/>
              <a:gd name="T2" fmla="*/ 37 w 635"/>
              <a:gd name="T3" fmla="*/ 359 h 735"/>
              <a:gd name="T4" fmla="*/ 110 w 635"/>
              <a:gd name="T5" fmla="*/ 197 h 735"/>
              <a:gd name="T6" fmla="*/ 278 w 635"/>
              <a:gd name="T7" fmla="*/ 41 h 735"/>
              <a:gd name="T8" fmla="*/ 411 w 635"/>
              <a:gd name="T9" fmla="*/ 2 h 735"/>
              <a:gd name="T10" fmla="*/ 595 w 635"/>
              <a:gd name="T11" fmla="*/ 54 h 735"/>
              <a:gd name="T12" fmla="*/ 591 w 635"/>
              <a:gd name="T13" fmla="*/ 150 h 735"/>
              <a:gd name="T14" fmla="*/ 460 w 635"/>
              <a:gd name="T15" fmla="*/ 194 h 735"/>
              <a:gd name="T16" fmla="*/ 356 w 635"/>
              <a:gd name="T17" fmla="*/ 265 h 735"/>
              <a:gd name="T18" fmla="*/ 239 w 635"/>
              <a:gd name="T19" fmla="*/ 618 h 735"/>
              <a:gd name="T20" fmla="*/ 232 w 635"/>
              <a:gd name="T21" fmla="*/ 693 h 735"/>
              <a:gd name="T22" fmla="*/ 187 w 635"/>
              <a:gd name="T23" fmla="*/ 729 h 735"/>
              <a:gd name="T24" fmla="*/ 0 w 635"/>
              <a:gd name="T25" fmla="*/ 496 h 7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35" h="735">
                <a:moveTo>
                  <a:pt x="0" y="496"/>
                </a:moveTo>
                <a:cubicBezTo>
                  <a:pt x="9" y="461"/>
                  <a:pt x="19" y="408"/>
                  <a:pt x="37" y="359"/>
                </a:cubicBezTo>
                <a:cubicBezTo>
                  <a:pt x="57" y="303"/>
                  <a:pt x="80" y="247"/>
                  <a:pt x="110" y="197"/>
                </a:cubicBezTo>
                <a:cubicBezTo>
                  <a:pt x="150" y="130"/>
                  <a:pt x="208" y="77"/>
                  <a:pt x="278" y="41"/>
                </a:cubicBezTo>
                <a:cubicBezTo>
                  <a:pt x="320" y="20"/>
                  <a:pt x="363" y="4"/>
                  <a:pt x="411" y="2"/>
                </a:cubicBezTo>
                <a:cubicBezTo>
                  <a:pt x="478" y="0"/>
                  <a:pt x="540" y="17"/>
                  <a:pt x="595" y="54"/>
                </a:cubicBezTo>
                <a:cubicBezTo>
                  <a:pt x="635" y="81"/>
                  <a:pt x="635" y="129"/>
                  <a:pt x="591" y="150"/>
                </a:cubicBezTo>
                <a:cubicBezTo>
                  <a:pt x="550" y="169"/>
                  <a:pt x="505" y="188"/>
                  <a:pt x="460" y="194"/>
                </a:cubicBezTo>
                <a:cubicBezTo>
                  <a:pt x="409" y="200"/>
                  <a:pt x="380" y="226"/>
                  <a:pt x="356" y="265"/>
                </a:cubicBezTo>
                <a:cubicBezTo>
                  <a:pt x="289" y="373"/>
                  <a:pt x="251" y="491"/>
                  <a:pt x="239" y="618"/>
                </a:cubicBezTo>
                <a:cubicBezTo>
                  <a:pt x="237" y="643"/>
                  <a:pt x="235" y="668"/>
                  <a:pt x="232" y="693"/>
                </a:cubicBezTo>
                <a:cubicBezTo>
                  <a:pt x="228" y="724"/>
                  <a:pt x="216" y="735"/>
                  <a:pt x="187" y="729"/>
                </a:cubicBezTo>
                <a:cubicBezTo>
                  <a:pt x="66" y="701"/>
                  <a:pt x="11" y="637"/>
                  <a:pt x="0" y="4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5038725" y="3363913"/>
            <a:ext cx="596900" cy="671513"/>
          </a:xfrm>
          <a:custGeom>
            <a:avLst/>
            <a:gdLst>
              <a:gd name="T0" fmla="*/ 291 w 1030"/>
              <a:gd name="T1" fmla="*/ 110 h 1157"/>
              <a:gd name="T2" fmla="*/ 244 w 1030"/>
              <a:gd name="T3" fmla="*/ 66 h 1157"/>
              <a:gd name="T4" fmla="*/ 253 w 1030"/>
              <a:gd name="T5" fmla="*/ 22 h 1157"/>
              <a:gd name="T6" fmla="*/ 355 w 1030"/>
              <a:gd name="T7" fmla="*/ 3 h 1157"/>
              <a:gd name="T8" fmla="*/ 506 w 1030"/>
              <a:gd name="T9" fmla="*/ 3 h 1157"/>
              <a:gd name="T10" fmla="*/ 612 w 1030"/>
              <a:gd name="T11" fmla="*/ 20 h 1157"/>
              <a:gd name="T12" fmla="*/ 765 w 1030"/>
              <a:gd name="T13" fmla="*/ 63 h 1157"/>
              <a:gd name="T14" fmla="*/ 961 w 1030"/>
              <a:gd name="T15" fmla="*/ 158 h 1157"/>
              <a:gd name="T16" fmla="*/ 1014 w 1030"/>
              <a:gd name="T17" fmla="*/ 194 h 1157"/>
              <a:gd name="T18" fmla="*/ 1029 w 1030"/>
              <a:gd name="T19" fmla="*/ 219 h 1157"/>
              <a:gd name="T20" fmla="*/ 1020 w 1030"/>
              <a:gd name="T21" fmla="*/ 309 h 1157"/>
              <a:gd name="T22" fmla="*/ 994 w 1030"/>
              <a:gd name="T23" fmla="*/ 382 h 1157"/>
              <a:gd name="T24" fmla="*/ 948 w 1030"/>
              <a:gd name="T25" fmla="*/ 530 h 1157"/>
              <a:gd name="T26" fmla="*/ 920 w 1030"/>
              <a:gd name="T27" fmla="*/ 609 h 1157"/>
              <a:gd name="T28" fmla="*/ 879 w 1030"/>
              <a:gd name="T29" fmla="*/ 762 h 1157"/>
              <a:gd name="T30" fmla="*/ 847 w 1030"/>
              <a:gd name="T31" fmla="*/ 885 h 1157"/>
              <a:gd name="T32" fmla="*/ 793 w 1030"/>
              <a:gd name="T33" fmla="*/ 1076 h 1157"/>
              <a:gd name="T34" fmla="*/ 774 w 1030"/>
              <a:gd name="T35" fmla="*/ 1128 h 1157"/>
              <a:gd name="T36" fmla="*/ 728 w 1030"/>
              <a:gd name="T37" fmla="*/ 1145 h 1157"/>
              <a:gd name="T38" fmla="*/ 563 w 1030"/>
              <a:gd name="T39" fmla="*/ 1065 h 1157"/>
              <a:gd name="T40" fmla="*/ 393 w 1030"/>
              <a:gd name="T41" fmla="*/ 1015 h 1157"/>
              <a:gd name="T42" fmla="*/ 369 w 1030"/>
              <a:gd name="T43" fmla="*/ 1010 h 1157"/>
              <a:gd name="T44" fmla="*/ 81 w 1030"/>
              <a:gd name="T45" fmla="*/ 965 h 1157"/>
              <a:gd name="T46" fmla="*/ 0 w 1030"/>
              <a:gd name="T47" fmla="*/ 965 h 1157"/>
              <a:gd name="T48" fmla="*/ 30 w 1030"/>
              <a:gd name="T49" fmla="*/ 877 h 1157"/>
              <a:gd name="T50" fmla="*/ 65 w 1030"/>
              <a:gd name="T51" fmla="*/ 900 h 1157"/>
              <a:gd name="T52" fmla="*/ 163 w 1030"/>
              <a:gd name="T53" fmla="*/ 877 h 1157"/>
              <a:gd name="T54" fmla="*/ 368 w 1030"/>
              <a:gd name="T55" fmla="*/ 899 h 1157"/>
              <a:gd name="T56" fmla="*/ 551 w 1030"/>
              <a:gd name="T57" fmla="*/ 952 h 1157"/>
              <a:gd name="T58" fmla="*/ 633 w 1030"/>
              <a:gd name="T59" fmla="*/ 981 h 1157"/>
              <a:gd name="T60" fmla="*/ 690 w 1030"/>
              <a:gd name="T61" fmla="*/ 1008 h 1157"/>
              <a:gd name="T62" fmla="*/ 783 w 1030"/>
              <a:gd name="T63" fmla="*/ 970 h 1157"/>
              <a:gd name="T64" fmla="*/ 827 w 1030"/>
              <a:gd name="T65" fmla="*/ 772 h 1157"/>
              <a:gd name="T66" fmla="*/ 883 w 1030"/>
              <a:gd name="T67" fmla="*/ 565 h 1157"/>
              <a:gd name="T68" fmla="*/ 902 w 1030"/>
              <a:gd name="T69" fmla="*/ 484 h 1157"/>
              <a:gd name="T70" fmla="*/ 947 w 1030"/>
              <a:gd name="T71" fmla="*/ 274 h 1157"/>
              <a:gd name="T72" fmla="*/ 925 w 1030"/>
              <a:gd name="T73" fmla="*/ 219 h 1157"/>
              <a:gd name="T74" fmla="*/ 869 w 1030"/>
              <a:gd name="T75" fmla="*/ 181 h 1157"/>
              <a:gd name="T76" fmla="*/ 747 w 1030"/>
              <a:gd name="T77" fmla="*/ 125 h 1157"/>
              <a:gd name="T78" fmla="*/ 561 w 1030"/>
              <a:gd name="T79" fmla="*/ 79 h 1157"/>
              <a:gd name="T80" fmla="*/ 438 w 1030"/>
              <a:gd name="T81" fmla="*/ 76 h 1157"/>
              <a:gd name="T82" fmla="*/ 291 w 1030"/>
              <a:gd name="T83" fmla="*/ 110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30" h="1157">
                <a:moveTo>
                  <a:pt x="291" y="110"/>
                </a:moveTo>
                <a:cubicBezTo>
                  <a:pt x="273" y="93"/>
                  <a:pt x="259" y="80"/>
                  <a:pt x="244" y="66"/>
                </a:cubicBezTo>
                <a:cubicBezTo>
                  <a:pt x="226" y="48"/>
                  <a:pt x="228" y="28"/>
                  <a:pt x="253" y="22"/>
                </a:cubicBezTo>
                <a:cubicBezTo>
                  <a:pt x="286" y="12"/>
                  <a:pt x="320" y="5"/>
                  <a:pt x="355" y="3"/>
                </a:cubicBezTo>
                <a:cubicBezTo>
                  <a:pt x="405" y="0"/>
                  <a:pt x="456" y="0"/>
                  <a:pt x="506" y="3"/>
                </a:cubicBezTo>
                <a:cubicBezTo>
                  <a:pt x="542" y="5"/>
                  <a:pt x="577" y="12"/>
                  <a:pt x="612" y="20"/>
                </a:cubicBezTo>
                <a:cubicBezTo>
                  <a:pt x="664" y="33"/>
                  <a:pt x="716" y="43"/>
                  <a:pt x="765" y="63"/>
                </a:cubicBezTo>
                <a:cubicBezTo>
                  <a:pt x="832" y="90"/>
                  <a:pt x="897" y="125"/>
                  <a:pt x="961" y="158"/>
                </a:cubicBezTo>
                <a:cubicBezTo>
                  <a:pt x="980" y="168"/>
                  <a:pt x="998" y="180"/>
                  <a:pt x="1014" y="194"/>
                </a:cubicBezTo>
                <a:cubicBezTo>
                  <a:pt x="1021" y="200"/>
                  <a:pt x="1029" y="210"/>
                  <a:pt x="1029" y="219"/>
                </a:cubicBezTo>
                <a:cubicBezTo>
                  <a:pt x="1030" y="249"/>
                  <a:pt x="1020" y="278"/>
                  <a:pt x="1020" y="309"/>
                </a:cubicBezTo>
                <a:cubicBezTo>
                  <a:pt x="1020" y="333"/>
                  <a:pt x="1002" y="357"/>
                  <a:pt x="994" y="382"/>
                </a:cubicBezTo>
                <a:cubicBezTo>
                  <a:pt x="978" y="431"/>
                  <a:pt x="964" y="481"/>
                  <a:pt x="948" y="530"/>
                </a:cubicBezTo>
                <a:cubicBezTo>
                  <a:pt x="940" y="557"/>
                  <a:pt x="924" y="582"/>
                  <a:pt x="920" y="609"/>
                </a:cubicBezTo>
                <a:cubicBezTo>
                  <a:pt x="913" y="662"/>
                  <a:pt x="891" y="710"/>
                  <a:pt x="879" y="762"/>
                </a:cubicBezTo>
                <a:cubicBezTo>
                  <a:pt x="869" y="803"/>
                  <a:pt x="859" y="844"/>
                  <a:pt x="847" y="885"/>
                </a:cubicBezTo>
                <a:cubicBezTo>
                  <a:pt x="830" y="949"/>
                  <a:pt x="812" y="1012"/>
                  <a:pt x="793" y="1076"/>
                </a:cubicBezTo>
                <a:cubicBezTo>
                  <a:pt x="788" y="1094"/>
                  <a:pt x="781" y="1111"/>
                  <a:pt x="774" y="1128"/>
                </a:cubicBezTo>
                <a:cubicBezTo>
                  <a:pt x="763" y="1153"/>
                  <a:pt x="752" y="1157"/>
                  <a:pt x="728" y="1145"/>
                </a:cubicBezTo>
                <a:cubicBezTo>
                  <a:pt x="673" y="1118"/>
                  <a:pt x="617" y="1093"/>
                  <a:pt x="563" y="1065"/>
                </a:cubicBezTo>
                <a:cubicBezTo>
                  <a:pt x="510" y="1036"/>
                  <a:pt x="452" y="1022"/>
                  <a:pt x="393" y="1015"/>
                </a:cubicBezTo>
                <a:cubicBezTo>
                  <a:pt x="385" y="1014"/>
                  <a:pt x="376" y="1013"/>
                  <a:pt x="369" y="1010"/>
                </a:cubicBezTo>
                <a:cubicBezTo>
                  <a:pt x="277" y="970"/>
                  <a:pt x="179" y="964"/>
                  <a:pt x="81" y="965"/>
                </a:cubicBezTo>
                <a:cubicBezTo>
                  <a:pt x="55" y="966"/>
                  <a:pt x="28" y="965"/>
                  <a:pt x="0" y="965"/>
                </a:cubicBezTo>
                <a:cubicBezTo>
                  <a:pt x="6" y="932"/>
                  <a:pt x="3" y="902"/>
                  <a:pt x="30" y="877"/>
                </a:cubicBezTo>
                <a:cubicBezTo>
                  <a:pt x="40" y="884"/>
                  <a:pt x="51" y="891"/>
                  <a:pt x="65" y="900"/>
                </a:cubicBezTo>
                <a:cubicBezTo>
                  <a:pt x="91" y="869"/>
                  <a:pt x="126" y="873"/>
                  <a:pt x="163" y="877"/>
                </a:cubicBezTo>
                <a:cubicBezTo>
                  <a:pt x="231" y="884"/>
                  <a:pt x="301" y="886"/>
                  <a:pt x="368" y="899"/>
                </a:cubicBezTo>
                <a:cubicBezTo>
                  <a:pt x="430" y="911"/>
                  <a:pt x="490" y="933"/>
                  <a:pt x="551" y="952"/>
                </a:cubicBezTo>
                <a:cubicBezTo>
                  <a:pt x="579" y="960"/>
                  <a:pt x="606" y="970"/>
                  <a:pt x="633" y="981"/>
                </a:cubicBezTo>
                <a:cubicBezTo>
                  <a:pt x="653" y="989"/>
                  <a:pt x="672" y="998"/>
                  <a:pt x="690" y="1008"/>
                </a:cubicBezTo>
                <a:cubicBezTo>
                  <a:pt x="729" y="1031"/>
                  <a:pt x="773" y="1015"/>
                  <a:pt x="783" y="970"/>
                </a:cubicBezTo>
                <a:cubicBezTo>
                  <a:pt x="799" y="905"/>
                  <a:pt x="811" y="838"/>
                  <a:pt x="827" y="772"/>
                </a:cubicBezTo>
                <a:cubicBezTo>
                  <a:pt x="845" y="703"/>
                  <a:pt x="853" y="631"/>
                  <a:pt x="883" y="565"/>
                </a:cubicBezTo>
                <a:cubicBezTo>
                  <a:pt x="894" y="540"/>
                  <a:pt x="896" y="511"/>
                  <a:pt x="902" y="484"/>
                </a:cubicBezTo>
                <a:cubicBezTo>
                  <a:pt x="917" y="414"/>
                  <a:pt x="932" y="344"/>
                  <a:pt x="947" y="274"/>
                </a:cubicBezTo>
                <a:cubicBezTo>
                  <a:pt x="952" y="251"/>
                  <a:pt x="945" y="232"/>
                  <a:pt x="925" y="219"/>
                </a:cubicBezTo>
                <a:cubicBezTo>
                  <a:pt x="906" y="206"/>
                  <a:pt x="889" y="191"/>
                  <a:pt x="869" y="181"/>
                </a:cubicBezTo>
                <a:cubicBezTo>
                  <a:pt x="829" y="160"/>
                  <a:pt x="789" y="138"/>
                  <a:pt x="747" y="125"/>
                </a:cubicBezTo>
                <a:cubicBezTo>
                  <a:pt x="686" y="106"/>
                  <a:pt x="624" y="90"/>
                  <a:pt x="561" y="79"/>
                </a:cubicBezTo>
                <a:cubicBezTo>
                  <a:pt x="521" y="72"/>
                  <a:pt x="479" y="76"/>
                  <a:pt x="438" y="76"/>
                </a:cubicBezTo>
                <a:cubicBezTo>
                  <a:pt x="386" y="77"/>
                  <a:pt x="335" y="81"/>
                  <a:pt x="291" y="1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4546600" y="3238500"/>
            <a:ext cx="601663" cy="588963"/>
          </a:xfrm>
          <a:custGeom>
            <a:avLst/>
            <a:gdLst>
              <a:gd name="T0" fmla="*/ 328 w 1037"/>
              <a:gd name="T1" fmla="*/ 950 h 1014"/>
              <a:gd name="T2" fmla="*/ 323 w 1037"/>
              <a:gd name="T3" fmla="*/ 1011 h 1014"/>
              <a:gd name="T4" fmla="*/ 164 w 1037"/>
              <a:gd name="T5" fmla="*/ 993 h 1014"/>
              <a:gd name="T6" fmla="*/ 3 w 1037"/>
              <a:gd name="T7" fmla="*/ 993 h 1014"/>
              <a:gd name="T8" fmla="*/ 1 w 1037"/>
              <a:gd name="T9" fmla="*/ 976 h 1014"/>
              <a:gd name="T10" fmla="*/ 39 w 1037"/>
              <a:gd name="T11" fmla="*/ 829 h 1014"/>
              <a:gd name="T12" fmla="*/ 77 w 1037"/>
              <a:gd name="T13" fmla="*/ 687 h 1014"/>
              <a:gd name="T14" fmla="*/ 139 w 1037"/>
              <a:gd name="T15" fmla="*/ 444 h 1014"/>
              <a:gd name="T16" fmla="*/ 192 w 1037"/>
              <a:gd name="T17" fmla="*/ 220 h 1014"/>
              <a:gd name="T18" fmla="*/ 246 w 1037"/>
              <a:gd name="T19" fmla="*/ 49 h 1014"/>
              <a:gd name="T20" fmla="*/ 319 w 1037"/>
              <a:gd name="T21" fmla="*/ 4 h 1014"/>
              <a:gd name="T22" fmla="*/ 491 w 1037"/>
              <a:gd name="T23" fmla="*/ 4 h 1014"/>
              <a:gd name="T24" fmla="*/ 640 w 1037"/>
              <a:gd name="T25" fmla="*/ 32 h 1014"/>
              <a:gd name="T26" fmla="*/ 788 w 1037"/>
              <a:gd name="T27" fmla="*/ 74 h 1014"/>
              <a:gd name="T28" fmla="*/ 810 w 1037"/>
              <a:gd name="T29" fmla="*/ 85 h 1014"/>
              <a:gd name="T30" fmla="*/ 908 w 1037"/>
              <a:gd name="T31" fmla="*/ 135 h 1014"/>
              <a:gd name="T32" fmla="*/ 980 w 1037"/>
              <a:gd name="T33" fmla="*/ 182 h 1014"/>
              <a:gd name="T34" fmla="*/ 1037 w 1037"/>
              <a:gd name="T35" fmla="*/ 242 h 1014"/>
              <a:gd name="T36" fmla="*/ 953 w 1037"/>
              <a:gd name="T37" fmla="*/ 258 h 1014"/>
              <a:gd name="T38" fmla="*/ 685 w 1037"/>
              <a:gd name="T39" fmla="*/ 138 h 1014"/>
              <a:gd name="T40" fmla="*/ 486 w 1037"/>
              <a:gd name="T41" fmla="*/ 102 h 1014"/>
              <a:gd name="T42" fmla="*/ 335 w 1037"/>
              <a:gd name="T43" fmla="*/ 100 h 1014"/>
              <a:gd name="T44" fmla="*/ 298 w 1037"/>
              <a:gd name="T45" fmla="*/ 129 h 1014"/>
              <a:gd name="T46" fmla="*/ 272 w 1037"/>
              <a:gd name="T47" fmla="*/ 244 h 1014"/>
              <a:gd name="T48" fmla="*/ 201 w 1037"/>
              <a:gd name="T49" fmla="*/ 468 h 1014"/>
              <a:gd name="T50" fmla="*/ 184 w 1037"/>
              <a:gd name="T51" fmla="*/ 533 h 1014"/>
              <a:gd name="T52" fmla="*/ 139 w 1037"/>
              <a:gd name="T53" fmla="*/ 783 h 1014"/>
              <a:gd name="T54" fmla="*/ 111 w 1037"/>
              <a:gd name="T55" fmla="*/ 874 h 1014"/>
              <a:gd name="T56" fmla="*/ 152 w 1037"/>
              <a:gd name="T57" fmla="*/ 929 h 1014"/>
              <a:gd name="T58" fmla="*/ 328 w 1037"/>
              <a:gd name="T59" fmla="*/ 950 h 1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37" h="1014">
                <a:moveTo>
                  <a:pt x="328" y="950"/>
                </a:moveTo>
                <a:cubicBezTo>
                  <a:pt x="326" y="972"/>
                  <a:pt x="325" y="989"/>
                  <a:pt x="323" y="1011"/>
                </a:cubicBezTo>
                <a:cubicBezTo>
                  <a:pt x="269" y="1014"/>
                  <a:pt x="217" y="996"/>
                  <a:pt x="164" y="993"/>
                </a:cubicBezTo>
                <a:cubicBezTo>
                  <a:pt x="111" y="991"/>
                  <a:pt x="58" y="993"/>
                  <a:pt x="3" y="993"/>
                </a:cubicBezTo>
                <a:cubicBezTo>
                  <a:pt x="2" y="985"/>
                  <a:pt x="0" y="980"/>
                  <a:pt x="1" y="976"/>
                </a:cubicBezTo>
                <a:cubicBezTo>
                  <a:pt x="14" y="927"/>
                  <a:pt x="26" y="878"/>
                  <a:pt x="39" y="829"/>
                </a:cubicBezTo>
                <a:cubicBezTo>
                  <a:pt x="51" y="781"/>
                  <a:pt x="64" y="734"/>
                  <a:pt x="77" y="687"/>
                </a:cubicBezTo>
                <a:cubicBezTo>
                  <a:pt x="98" y="606"/>
                  <a:pt x="119" y="525"/>
                  <a:pt x="139" y="444"/>
                </a:cubicBezTo>
                <a:cubicBezTo>
                  <a:pt x="157" y="369"/>
                  <a:pt x="168" y="292"/>
                  <a:pt x="192" y="220"/>
                </a:cubicBezTo>
                <a:cubicBezTo>
                  <a:pt x="211" y="163"/>
                  <a:pt x="216" y="103"/>
                  <a:pt x="246" y="49"/>
                </a:cubicBezTo>
                <a:cubicBezTo>
                  <a:pt x="264" y="19"/>
                  <a:pt x="286" y="4"/>
                  <a:pt x="319" y="4"/>
                </a:cubicBezTo>
                <a:cubicBezTo>
                  <a:pt x="376" y="3"/>
                  <a:pt x="434" y="0"/>
                  <a:pt x="491" y="4"/>
                </a:cubicBezTo>
                <a:cubicBezTo>
                  <a:pt x="541" y="8"/>
                  <a:pt x="591" y="19"/>
                  <a:pt x="640" y="32"/>
                </a:cubicBezTo>
                <a:cubicBezTo>
                  <a:pt x="689" y="45"/>
                  <a:pt x="742" y="49"/>
                  <a:pt x="788" y="74"/>
                </a:cubicBezTo>
                <a:cubicBezTo>
                  <a:pt x="795" y="78"/>
                  <a:pt x="803" y="81"/>
                  <a:pt x="810" y="85"/>
                </a:cubicBezTo>
                <a:cubicBezTo>
                  <a:pt x="842" y="102"/>
                  <a:pt x="873" y="125"/>
                  <a:pt x="908" y="135"/>
                </a:cubicBezTo>
                <a:cubicBezTo>
                  <a:pt x="938" y="145"/>
                  <a:pt x="959" y="163"/>
                  <a:pt x="980" y="182"/>
                </a:cubicBezTo>
                <a:cubicBezTo>
                  <a:pt x="1000" y="201"/>
                  <a:pt x="1018" y="222"/>
                  <a:pt x="1037" y="242"/>
                </a:cubicBezTo>
                <a:cubicBezTo>
                  <a:pt x="1018" y="263"/>
                  <a:pt x="974" y="274"/>
                  <a:pt x="953" y="258"/>
                </a:cubicBezTo>
                <a:cubicBezTo>
                  <a:pt x="872" y="198"/>
                  <a:pt x="779" y="166"/>
                  <a:pt x="685" y="138"/>
                </a:cubicBezTo>
                <a:cubicBezTo>
                  <a:pt x="621" y="118"/>
                  <a:pt x="555" y="102"/>
                  <a:pt x="486" y="102"/>
                </a:cubicBezTo>
                <a:cubicBezTo>
                  <a:pt x="436" y="102"/>
                  <a:pt x="386" y="100"/>
                  <a:pt x="335" y="100"/>
                </a:cubicBezTo>
                <a:cubicBezTo>
                  <a:pt x="316" y="100"/>
                  <a:pt x="296" y="113"/>
                  <a:pt x="298" y="129"/>
                </a:cubicBezTo>
                <a:cubicBezTo>
                  <a:pt x="304" y="171"/>
                  <a:pt x="277" y="205"/>
                  <a:pt x="272" y="244"/>
                </a:cubicBezTo>
                <a:cubicBezTo>
                  <a:pt x="262" y="323"/>
                  <a:pt x="224" y="393"/>
                  <a:pt x="201" y="468"/>
                </a:cubicBezTo>
                <a:cubicBezTo>
                  <a:pt x="194" y="489"/>
                  <a:pt x="188" y="511"/>
                  <a:pt x="184" y="533"/>
                </a:cubicBezTo>
                <a:cubicBezTo>
                  <a:pt x="169" y="616"/>
                  <a:pt x="155" y="700"/>
                  <a:pt x="139" y="783"/>
                </a:cubicBezTo>
                <a:cubicBezTo>
                  <a:pt x="133" y="814"/>
                  <a:pt x="120" y="844"/>
                  <a:pt x="111" y="874"/>
                </a:cubicBezTo>
                <a:cubicBezTo>
                  <a:pt x="97" y="918"/>
                  <a:pt x="107" y="931"/>
                  <a:pt x="152" y="929"/>
                </a:cubicBezTo>
                <a:cubicBezTo>
                  <a:pt x="210" y="926"/>
                  <a:pt x="268" y="935"/>
                  <a:pt x="328" y="9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4697413" y="3749675"/>
            <a:ext cx="327025" cy="347663"/>
          </a:xfrm>
          <a:custGeom>
            <a:avLst/>
            <a:gdLst>
              <a:gd name="T0" fmla="*/ 6 w 564"/>
              <a:gd name="T1" fmla="*/ 286 h 599"/>
              <a:gd name="T2" fmla="*/ 56 w 564"/>
              <a:gd name="T3" fmla="*/ 296 h 599"/>
              <a:gd name="T4" fmla="*/ 92 w 564"/>
              <a:gd name="T5" fmla="*/ 302 h 599"/>
              <a:gd name="T6" fmla="*/ 122 w 564"/>
              <a:gd name="T7" fmla="*/ 257 h 599"/>
              <a:gd name="T8" fmla="*/ 125 w 564"/>
              <a:gd name="T9" fmla="*/ 206 h 599"/>
              <a:gd name="T10" fmla="*/ 129 w 564"/>
              <a:gd name="T11" fmla="*/ 110 h 599"/>
              <a:gd name="T12" fmla="*/ 182 w 564"/>
              <a:gd name="T13" fmla="*/ 21 h 599"/>
              <a:gd name="T14" fmla="*/ 259 w 564"/>
              <a:gd name="T15" fmla="*/ 30 h 599"/>
              <a:gd name="T16" fmla="*/ 288 w 564"/>
              <a:gd name="T17" fmla="*/ 103 h 599"/>
              <a:gd name="T18" fmla="*/ 281 w 564"/>
              <a:gd name="T19" fmla="*/ 126 h 599"/>
              <a:gd name="T20" fmla="*/ 238 w 564"/>
              <a:gd name="T21" fmla="*/ 273 h 599"/>
              <a:gd name="T22" fmla="*/ 278 w 564"/>
              <a:gd name="T23" fmla="*/ 332 h 599"/>
              <a:gd name="T24" fmla="*/ 493 w 564"/>
              <a:gd name="T25" fmla="*/ 426 h 599"/>
              <a:gd name="T26" fmla="*/ 564 w 564"/>
              <a:gd name="T27" fmla="*/ 462 h 599"/>
              <a:gd name="T28" fmla="*/ 475 w 564"/>
              <a:gd name="T29" fmla="*/ 554 h 599"/>
              <a:gd name="T30" fmla="*/ 332 w 564"/>
              <a:gd name="T31" fmla="*/ 594 h 599"/>
              <a:gd name="T32" fmla="*/ 200 w 564"/>
              <a:gd name="T33" fmla="*/ 572 h 599"/>
              <a:gd name="T34" fmla="*/ 117 w 564"/>
              <a:gd name="T35" fmla="*/ 536 h 599"/>
              <a:gd name="T36" fmla="*/ 97 w 564"/>
              <a:gd name="T37" fmla="*/ 523 h 599"/>
              <a:gd name="T38" fmla="*/ 3 w 564"/>
              <a:gd name="T39" fmla="*/ 351 h 599"/>
              <a:gd name="T40" fmla="*/ 6 w 564"/>
              <a:gd name="T41" fmla="*/ 286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64" h="599">
                <a:moveTo>
                  <a:pt x="6" y="286"/>
                </a:moveTo>
                <a:cubicBezTo>
                  <a:pt x="28" y="290"/>
                  <a:pt x="43" y="291"/>
                  <a:pt x="56" y="296"/>
                </a:cubicBezTo>
                <a:cubicBezTo>
                  <a:pt x="68" y="302"/>
                  <a:pt x="80" y="313"/>
                  <a:pt x="92" y="302"/>
                </a:cubicBezTo>
                <a:cubicBezTo>
                  <a:pt x="104" y="289"/>
                  <a:pt x="116" y="274"/>
                  <a:pt x="122" y="257"/>
                </a:cubicBezTo>
                <a:cubicBezTo>
                  <a:pt x="127" y="241"/>
                  <a:pt x="124" y="223"/>
                  <a:pt x="125" y="206"/>
                </a:cubicBezTo>
                <a:cubicBezTo>
                  <a:pt x="126" y="174"/>
                  <a:pt x="126" y="142"/>
                  <a:pt x="129" y="110"/>
                </a:cubicBezTo>
                <a:cubicBezTo>
                  <a:pt x="132" y="72"/>
                  <a:pt x="153" y="43"/>
                  <a:pt x="182" y="21"/>
                </a:cubicBezTo>
                <a:cubicBezTo>
                  <a:pt x="209" y="0"/>
                  <a:pt x="236" y="14"/>
                  <a:pt x="259" y="30"/>
                </a:cubicBezTo>
                <a:cubicBezTo>
                  <a:pt x="283" y="47"/>
                  <a:pt x="293" y="73"/>
                  <a:pt x="288" y="103"/>
                </a:cubicBezTo>
                <a:cubicBezTo>
                  <a:pt x="287" y="111"/>
                  <a:pt x="284" y="119"/>
                  <a:pt x="281" y="126"/>
                </a:cubicBezTo>
                <a:cubicBezTo>
                  <a:pt x="259" y="173"/>
                  <a:pt x="252" y="223"/>
                  <a:pt x="238" y="273"/>
                </a:cubicBezTo>
                <a:cubicBezTo>
                  <a:pt x="229" y="306"/>
                  <a:pt x="243" y="324"/>
                  <a:pt x="278" y="332"/>
                </a:cubicBezTo>
                <a:cubicBezTo>
                  <a:pt x="355" y="351"/>
                  <a:pt x="425" y="385"/>
                  <a:pt x="493" y="426"/>
                </a:cubicBezTo>
                <a:cubicBezTo>
                  <a:pt x="515" y="439"/>
                  <a:pt x="539" y="450"/>
                  <a:pt x="564" y="462"/>
                </a:cubicBezTo>
                <a:cubicBezTo>
                  <a:pt x="548" y="507"/>
                  <a:pt x="510" y="530"/>
                  <a:pt x="475" y="554"/>
                </a:cubicBezTo>
                <a:cubicBezTo>
                  <a:pt x="433" y="584"/>
                  <a:pt x="383" y="599"/>
                  <a:pt x="332" y="594"/>
                </a:cubicBezTo>
                <a:cubicBezTo>
                  <a:pt x="288" y="590"/>
                  <a:pt x="242" y="594"/>
                  <a:pt x="200" y="572"/>
                </a:cubicBezTo>
                <a:cubicBezTo>
                  <a:pt x="173" y="558"/>
                  <a:pt x="144" y="548"/>
                  <a:pt x="117" y="536"/>
                </a:cubicBezTo>
                <a:cubicBezTo>
                  <a:pt x="110" y="533"/>
                  <a:pt x="102" y="529"/>
                  <a:pt x="97" y="523"/>
                </a:cubicBezTo>
                <a:cubicBezTo>
                  <a:pt x="54" y="472"/>
                  <a:pt x="14" y="419"/>
                  <a:pt x="3" y="351"/>
                </a:cubicBezTo>
                <a:cubicBezTo>
                  <a:pt x="0" y="333"/>
                  <a:pt x="4" y="313"/>
                  <a:pt x="6" y="2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5064125" y="3432175"/>
            <a:ext cx="223838" cy="414338"/>
          </a:xfrm>
          <a:custGeom>
            <a:avLst/>
            <a:gdLst>
              <a:gd name="T0" fmla="*/ 96 w 385"/>
              <a:gd name="T1" fmla="*/ 311 h 714"/>
              <a:gd name="T2" fmla="*/ 123 w 385"/>
              <a:gd name="T3" fmla="*/ 259 h 714"/>
              <a:gd name="T4" fmla="*/ 147 w 385"/>
              <a:gd name="T5" fmla="*/ 286 h 714"/>
              <a:gd name="T6" fmla="*/ 172 w 385"/>
              <a:gd name="T7" fmla="*/ 245 h 714"/>
              <a:gd name="T8" fmla="*/ 151 w 385"/>
              <a:gd name="T9" fmla="*/ 191 h 714"/>
              <a:gd name="T10" fmla="*/ 155 w 385"/>
              <a:gd name="T11" fmla="*/ 142 h 714"/>
              <a:gd name="T12" fmla="*/ 181 w 385"/>
              <a:gd name="T13" fmla="*/ 185 h 714"/>
              <a:gd name="T14" fmla="*/ 202 w 385"/>
              <a:gd name="T15" fmla="*/ 125 h 714"/>
              <a:gd name="T16" fmla="*/ 173 w 385"/>
              <a:gd name="T17" fmla="*/ 83 h 714"/>
              <a:gd name="T18" fmla="*/ 183 w 385"/>
              <a:gd name="T19" fmla="*/ 4 h 714"/>
              <a:gd name="T20" fmla="*/ 207 w 385"/>
              <a:gd name="T21" fmla="*/ 58 h 714"/>
              <a:gd name="T22" fmla="*/ 377 w 385"/>
              <a:gd name="T23" fmla="*/ 16 h 714"/>
              <a:gd name="T24" fmla="*/ 333 w 385"/>
              <a:gd name="T25" fmla="*/ 81 h 714"/>
              <a:gd name="T26" fmla="*/ 286 w 385"/>
              <a:gd name="T27" fmla="*/ 87 h 714"/>
              <a:gd name="T28" fmla="*/ 262 w 385"/>
              <a:gd name="T29" fmla="*/ 133 h 714"/>
              <a:gd name="T30" fmla="*/ 347 w 385"/>
              <a:gd name="T31" fmla="*/ 133 h 714"/>
              <a:gd name="T32" fmla="*/ 306 w 385"/>
              <a:gd name="T33" fmla="*/ 299 h 714"/>
              <a:gd name="T34" fmla="*/ 277 w 385"/>
              <a:gd name="T35" fmla="*/ 312 h 714"/>
              <a:gd name="T36" fmla="*/ 241 w 385"/>
              <a:gd name="T37" fmla="*/ 305 h 714"/>
              <a:gd name="T38" fmla="*/ 220 w 385"/>
              <a:gd name="T39" fmla="*/ 323 h 714"/>
              <a:gd name="T40" fmla="*/ 232 w 385"/>
              <a:gd name="T41" fmla="*/ 349 h 714"/>
              <a:gd name="T42" fmla="*/ 258 w 385"/>
              <a:gd name="T43" fmla="*/ 356 h 714"/>
              <a:gd name="T44" fmla="*/ 286 w 385"/>
              <a:gd name="T45" fmla="*/ 410 h 714"/>
              <a:gd name="T46" fmla="*/ 268 w 385"/>
              <a:gd name="T47" fmla="*/ 455 h 714"/>
              <a:gd name="T48" fmla="*/ 240 w 385"/>
              <a:gd name="T49" fmla="*/ 562 h 714"/>
              <a:gd name="T50" fmla="*/ 200 w 385"/>
              <a:gd name="T51" fmla="*/ 682 h 714"/>
              <a:gd name="T52" fmla="*/ 179 w 385"/>
              <a:gd name="T53" fmla="*/ 703 h 714"/>
              <a:gd name="T54" fmla="*/ 21 w 385"/>
              <a:gd name="T55" fmla="*/ 699 h 714"/>
              <a:gd name="T56" fmla="*/ 1 w 385"/>
              <a:gd name="T57" fmla="*/ 678 h 714"/>
              <a:gd name="T58" fmla="*/ 10 w 385"/>
              <a:gd name="T59" fmla="*/ 659 h 714"/>
              <a:gd name="T60" fmla="*/ 27 w 385"/>
              <a:gd name="T61" fmla="*/ 663 h 714"/>
              <a:gd name="T62" fmla="*/ 45 w 385"/>
              <a:gd name="T63" fmla="*/ 684 h 714"/>
              <a:gd name="T64" fmla="*/ 67 w 385"/>
              <a:gd name="T65" fmla="*/ 625 h 714"/>
              <a:gd name="T66" fmla="*/ 15 w 385"/>
              <a:gd name="T67" fmla="*/ 589 h 714"/>
              <a:gd name="T68" fmla="*/ 38 w 385"/>
              <a:gd name="T69" fmla="*/ 514 h 714"/>
              <a:gd name="T70" fmla="*/ 74 w 385"/>
              <a:gd name="T71" fmla="*/ 539 h 714"/>
              <a:gd name="T72" fmla="*/ 92 w 385"/>
              <a:gd name="T73" fmla="*/ 490 h 714"/>
              <a:gd name="T74" fmla="*/ 50 w 385"/>
              <a:gd name="T75" fmla="*/ 442 h 714"/>
              <a:gd name="T76" fmla="*/ 86 w 385"/>
              <a:gd name="T77" fmla="*/ 370 h 714"/>
              <a:gd name="T78" fmla="*/ 118 w 385"/>
              <a:gd name="T79" fmla="*/ 401 h 714"/>
              <a:gd name="T80" fmla="*/ 154 w 385"/>
              <a:gd name="T81" fmla="*/ 387 h 714"/>
              <a:gd name="T82" fmla="*/ 142 w 385"/>
              <a:gd name="T83" fmla="*/ 352 h 714"/>
              <a:gd name="T84" fmla="*/ 96 w 385"/>
              <a:gd name="T85" fmla="*/ 311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85" h="714">
                <a:moveTo>
                  <a:pt x="96" y="311"/>
                </a:moveTo>
                <a:cubicBezTo>
                  <a:pt x="105" y="294"/>
                  <a:pt x="100" y="272"/>
                  <a:pt x="123" y="259"/>
                </a:cubicBezTo>
                <a:cubicBezTo>
                  <a:pt x="131" y="268"/>
                  <a:pt x="138" y="276"/>
                  <a:pt x="147" y="286"/>
                </a:cubicBezTo>
                <a:cubicBezTo>
                  <a:pt x="167" y="279"/>
                  <a:pt x="176" y="269"/>
                  <a:pt x="172" y="245"/>
                </a:cubicBezTo>
                <a:cubicBezTo>
                  <a:pt x="169" y="224"/>
                  <a:pt x="166" y="205"/>
                  <a:pt x="151" y="191"/>
                </a:cubicBezTo>
                <a:cubicBezTo>
                  <a:pt x="132" y="173"/>
                  <a:pt x="136" y="160"/>
                  <a:pt x="155" y="142"/>
                </a:cubicBezTo>
                <a:cubicBezTo>
                  <a:pt x="164" y="157"/>
                  <a:pt x="173" y="171"/>
                  <a:pt x="181" y="185"/>
                </a:cubicBezTo>
                <a:cubicBezTo>
                  <a:pt x="208" y="168"/>
                  <a:pt x="215" y="150"/>
                  <a:pt x="202" y="125"/>
                </a:cubicBezTo>
                <a:cubicBezTo>
                  <a:pt x="195" y="110"/>
                  <a:pt x="183" y="96"/>
                  <a:pt x="173" y="83"/>
                </a:cubicBezTo>
                <a:cubicBezTo>
                  <a:pt x="152" y="57"/>
                  <a:pt x="154" y="33"/>
                  <a:pt x="183" y="4"/>
                </a:cubicBezTo>
                <a:cubicBezTo>
                  <a:pt x="191" y="23"/>
                  <a:pt x="199" y="40"/>
                  <a:pt x="207" y="58"/>
                </a:cubicBezTo>
                <a:cubicBezTo>
                  <a:pt x="266" y="50"/>
                  <a:pt x="313" y="0"/>
                  <a:pt x="377" y="16"/>
                </a:cubicBezTo>
                <a:cubicBezTo>
                  <a:pt x="385" y="62"/>
                  <a:pt x="374" y="77"/>
                  <a:pt x="333" y="81"/>
                </a:cubicBezTo>
                <a:cubicBezTo>
                  <a:pt x="317" y="83"/>
                  <a:pt x="301" y="85"/>
                  <a:pt x="286" y="87"/>
                </a:cubicBezTo>
                <a:cubicBezTo>
                  <a:pt x="260" y="91"/>
                  <a:pt x="256" y="97"/>
                  <a:pt x="262" y="133"/>
                </a:cubicBezTo>
                <a:cubicBezTo>
                  <a:pt x="288" y="133"/>
                  <a:pt x="316" y="133"/>
                  <a:pt x="347" y="133"/>
                </a:cubicBezTo>
                <a:cubicBezTo>
                  <a:pt x="339" y="193"/>
                  <a:pt x="328" y="247"/>
                  <a:pt x="306" y="299"/>
                </a:cubicBezTo>
                <a:cubicBezTo>
                  <a:pt x="300" y="312"/>
                  <a:pt x="289" y="314"/>
                  <a:pt x="277" y="312"/>
                </a:cubicBezTo>
                <a:cubicBezTo>
                  <a:pt x="265" y="310"/>
                  <a:pt x="253" y="307"/>
                  <a:pt x="241" y="305"/>
                </a:cubicBezTo>
                <a:cubicBezTo>
                  <a:pt x="229" y="304"/>
                  <a:pt x="219" y="310"/>
                  <a:pt x="220" y="323"/>
                </a:cubicBezTo>
                <a:cubicBezTo>
                  <a:pt x="220" y="332"/>
                  <a:pt x="225" y="343"/>
                  <a:pt x="232" y="349"/>
                </a:cubicBezTo>
                <a:cubicBezTo>
                  <a:pt x="238" y="354"/>
                  <a:pt x="249" y="355"/>
                  <a:pt x="258" y="356"/>
                </a:cubicBezTo>
                <a:cubicBezTo>
                  <a:pt x="297" y="364"/>
                  <a:pt x="302" y="372"/>
                  <a:pt x="286" y="410"/>
                </a:cubicBezTo>
                <a:cubicBezTo>
                  <a:pt x="280" y="425"/>
                  <a:pt x="273" y="440"/>
                  <a:pt x="268" y="455"/>
                </a:cubicBezTo>
                <a:cubicBezTo>
                  <a:pt x="258" y="490"/>
                  <a:pt x="250" y="527"/>
                  <a:pt x="240" y="562"/>
                </a:cubicBezTo>
                <a:cubicBezTo>
                  <a:pt x="227" y="602"/>
                  <a:pt x="214" y="642"/>
                  <a:pt x="200" y="682"/>
                </a:cubicBezTo>
                <a:cubicBezTo>
                  <a:pt x="197" y="691"/>
                  <a:pt x="187" y="702"/>
                  <a:pt x="179" y="703"/>
                </a:cubicBezTo>
                <a:cubicBezTo>
                  <a:pt x="126" y="706"/>
                  <a:pt x="73" y="714"/>
                  <a:pt x="21" y="699"/>
                </a:cubicBezTo>
                <a:cubicBezTo>
                  <a:pt x="10" y="695"/>
                  <a:pt x="0" y="691"/>
                  <a:pt x="1" y="678"/>
                </a:cubicBezTo>
                <a:cubicBezTo>
                  <a:pt x="1" y="671"/>
                  <a:pt x="5" y="663"/>
                  <a:pt x="10" y="659"/>
                </a:cubicBezTo>
                <a:cubicBezTo>
                  <a:pt x="13" y="656"/>
                  <a:pt x="23" y="660"/>
                  <a:pt x="27" y="663"/>
                </a:cubicBezTo>
                <a:cubicBezTo>
                  <a:pt x="34" y="669"/>
                  <a:pt x="39" y="677"/>
                  <a:pt x="45" y="684"/>
                </a:cubicBezTo>
                <a:cubicBezTo>
                  <a:pt x="77" y="672"/>
                  <a:pt x="59" y="645"/>
                  <a:pt x="67" y="625"/>
                </a:cubicBezTo>
                <a:cubicBezTo>
                  <a:pt x="49" y="612"/>
                  <a:pt x="33" y="601"/>
                  <a:pt x="15" y="589"/>
                </a:cubicBezTo>
                <a:cubicBezTo>
                  <a:pt x="18" y="564"/>
                  <a:pt x="22" y="539"/>
                  <a:pt x="38" y="514"/>
                </a:cubicBezTo>
                <a:cubicBezTo>
                  <a:pt x="53" y="524"/>
                  <a:pt x="63" y="531"/>
                  <a:pt x="74" y="539"/>
                </a:cubicBezTo>
                <a:cubicBezTo>
                  <a:pt x="110" y="525"/>
                  <a:pt x="113" y="518"/>
                  <a:pt x="92" y="490"/>
                </a:cubicBezTo>
                <a:cubicBezTo>
                  <a:pt x="80" y="475"/>
                  <a:pt x="66" y="460"/>
                  <a:pt x="50" y="442"/>
                </a:cubicBezTo>
                <a:cubicBezTo>
                  <a:pt x="61" y="421"/>
                  <a:pt x="72" y="398"/>
                  <a:pt x="86" y="370"/>
                </a:cubicBezTo>
                <a:cubicBezTo>
                  <a:pt x="100" y="384"/>
                  <a:pt x="108" y="393"/>
                  <a:pt x="118" y="401"/>
                </a:cubicBezTo>
                <a:cubicBezTo>
                  <a:pt x="135" y="416"/>
                  <a:pt x="154" y="409"/>
                  <a:pt x="154" y="387"/>
                </a:cubicBezTo>
                <a:cubicBezTo>
                  <a:pt x="155" y="375"/>
                  <a:pt x="150" y="361"/>
                  <a:pt x="142" y="352"/>
                </a:cubicBezTo>
                <a:cubicBezTo>
                  <a:pt x="130" y="337"/>
                  <a:pt x="113" y="325"/>
                  <a:pt x="96" y="3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/>
          </p:cNvSpPr>
          <p:nvPr/>
        </p:nvSpPr>
        <p:spPr bwMode="auto">
          <a:xfrm>
            <a:off x="4667250" y="3322638"/>
            <a:ext cx="185738" cy="338138"/>
          </a:xfrm>
          <a:custGeom>
            <a:avLst/>
            <a:gdLst>
              <a:gd name="T0" fmla="*/ 0 w 319"/>
              <a:gd name="T1" fmla="*/ 544 h 584"/>
              <a:gd name="T2" fmla="*/ 70 w 319"/>
              <a:gd name="T3" fmla="*/ 268 h 584"/>
              <a:gd name="T4" fmla="*/ 117 w 319"/>
              <a:gd name="T5" fmla="*/ 96 h 584"/>
              <a:gd name="T6" fmla="*/ 134 w 319"/>
              <a:gd name="T7" fmla="*/ 35 h 584"/>
              <a:gd name="T8" fmla="*/ 155 w 319"/>
              <a:gd name="T9" fmla="*/ 13 h 584"/>
              <a:gd name="T10" fmla="*/ 319 w 319"/>
              <a:gd name="T11" fmla="*/ 24 h 584"/>
              <a:gd name="T12" fmla="*/ 312 w 319"/>
              <a:gd name="T13" fmla="*/ 55 h 584"/>
              <a:gd name="T14" fmla="*/ 253 w 319"/>
              <a:gd name="T15" fmla="*/ 92 h 584"/>
              <a:gd name="T16" fmla="*/ 143 w 319"/>
              <a:gd name="T17" fmla="*/ 92 h 584"/>
              <a:gd name="T18" fmla="*/ 138 w 319"/>
              <a:gd name="T19" fmla="*/ 128 h 584"/>
              <a:gd name="T20" fmla="*/ 283 w 319"/>
              <a:gd name="T21" fmla="*/ 146 h 584"/>
              <a:gd name="T22" fmla="*/ 261 w 319"/>
              <a:gd name="T23" fmla="*/ 235 h 584"/>
              <a:gd name="T24" fmla="*/ 196 w 319"/>
              <a:gd name="T25" fmla="*/ 226 h 584"/>
              <a:gd name="T26" fmla="*/ 163 w 319"/>
              <a:gd name="T27" fmla="*/ 239 h 584"/>
              <a:gd name="T28" fmla="*/ 189 w 319"/>
              <a:gd name="T29" fmla="*/ 272 h 584"/>
              <a:gd name="T30" fmla="*/ 237 w 319"/>
              <a:gd name="T31" fmla="*/ 278 h 584"/>
              <a:gd name="T32" fmla="*/ 232 w 319"/>
              <a:gd name="T33" fmla="*/ 305 h 584"/>
              <a:gd name="T34" fmla="*/ 151 w 319"/>
              <a:gd name="T35" fmla="*/ 555 h 584"/>
              <a:gd name="T36" fmla="*/ 117 w 319"/>
              <a:gd name="T37" fmla="*/ 578 h 584"/>
              <a:gd name="T38" fmla="*/ 0 w 319"/>
              <a:gd name="T39" fmla="*/ 54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9" h="584">
                <a:moveTo>
                  <a:pt x="0" y="544"/>
                </a:moveTo>
                <a:cubicBezTo>
                  <a:pt x="13" y="447"/>
                  <a:pt x="37" y="357"/>
                  <a:pt x="70" y="268"/>
                </a:cubicBezTo>
                <a:cubicBezTo>
                  <a:pt x="91" y="212"/>
                  <a:pt x="102" y="154"/>
                  <a:pt x="117" y="96"/>
                </a:cubicBezTo>
                <a:cubicBezTo>
                  <a:pt x="122" y="76"/>
                  <a:pt x="126" y="55"/>
                  <a:pt x="134" y="35"/>
                </a:cubicBezTo>
                <a:cubicBezTo>
                  <a:pt x="137" y="26"/>
                  <a:pt x="146" y="15"/>
                  <a:pt x="155" y="13"/>
                </a:cubicBezTo>
                <a:cubicBezTo>
                  <a:pt x="210" y="0"/>
                  <a:pt x="264" y="3"/>
                  <a:pt x="319" y="24"/>
                </a:cubicBezTo>
                <a:cubicBezTo>
                  <a:pt x="316" y="37"/>
                  <a:pt x="315" y="46"/>
                  <a:pt x="312" y="55"/>
                </a:cubicBezTo>
                <a:cubicBezTo>
                  <a:pt x="301" y="90"/>
                  <a:pt x="290" y="95"/>
                  <a:pt x="253" y="92"/>
                </a:cubicBezTo>
                <a:cubicBezTo>
                  <a:pt x="217" y="90"/>
                  <a:pt x="182" y="92"/>
                  <a:pt x="143" y="92"/>
                </a:cubicBezTo>
                <a:cubicBezTo>
                  <a:pt x="141" y="104"/>
                  <a:pt x="140" y="115"/>
                  <a:pt x="138" y="128"/>
                </a:cubicBezTo>
                <a:cubicBezTo>
                  <a:pt x="187" y="138"/>
                  <a:pt x="235" y="121"/>
                  <a:pt x="283" y="146"/>
                </a:cubicBezTo>
                <a:cubicBezTo>
                  <a:pt x="276" y="174"/>
                  <a:pt x="269" y="203"/>
                  <a:pt x="261" y="235"/>
                </a:cubicBezTo>
                <a:cubicBezTo>
                  <a:pt x="237" y="232"/>
                  <a:pt x="216" y="229"/>
                  <a:pt x="196" y="226"/>
                </a:cubicBezTo>
                <a:cubicBezTo>
                  <a:pt x="182" y="225"/>
                  <a:pt x="168" y="221"/>
                  <a:pt x="163" y="239"/>
                </a:cubicBezTo>
                <a:cubicBezTo>
                  <a:pt x="158" y="254"/>
                  <a:pt x="170" y="269"/>
                  <a:pt x="189" y="272"/>
                </a:cubicBezTo>
                <a:cubicBezTo>
                  <a:pt x="204" y="275"/>
                  <a:pt x="219" y="276"/>
                  <a:pt x="237" y="278"/>
                </a:cubicBezTo>
                <a:cubicBezTo>
                  <a:pt x="235" y="290"/>
                  <a:pt x="234" y="298"/>
                  <a:pt x="232" y="305"/>
                </a:cubicBezTo>
                <a:cubicBezTo>
                  <a:pt x="210" y="390"/>
                  <a:pt x="181" y="472"/>
                  <a:pt x="151" y="555"/>
                </a:cubicBezTo>
                <a:cubicBezTo>
                  <a:pt x="145" y="572"/>
                  <a:pt x="137" y="584"/>
                  <a:pt x="117" y="578"/>
                </a:cubicBezTo>
                <a:cubicBezTo>
                  <a:pt x="79" y="568"/>
                  <a:pt x="41" y="556"/>
                  <a:pt x="0" y="5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5308600" y="3440113"/>
            <a:ext cx="244475" cy="114300"/>
          </a:xfrm>
          <a:custGeom>
            <a:avLst/>
            <a:gdLst>
              <a:gd name="T0" fmla="*/ 421 w 421"/>
              <a:gd name="T1" fmla="*/ 132 h 197"/>
              <a:gd name="T2" fmla="*/ 394 w 421"/>
              <a:gd name="T3" fmla="*/ 197 h 197"/>
              <a:gd name="T4" fmla="*/ 268 w 421"/>
              <a:gd name="T5" fmla="*/ 145 h 197"/>
              <a:gd name="T6" fmla="*/ 62 w 421"/>
              <a:gd name="T7" fmla="*/ 90 h 197"/>
              <a:gd name="T8" fmla="*/ 50 w 421"/>
              <a:gd name="T9" fmla="*/ 90 h 197"/>
              <a:gd name="T10" fmla="*/ 3 w 421"/>
              <a:gd name="T11" fmla="*/ 68 h 197"/>
              <a:gd name="T12" fmla="*/ 17 w 421"/>
              <a:gd name="T13" fmla="*/ 12 h 197"/>
              <a:gd name="T14" fmla="*/ 47 w 421"/>
              <a:gd name="T15" fmla="*/ 0 h 197"/>
              <a:gd name="T16" fmla="*/ 340 w 421"/>
              <a:gd name="T17" fmla="*/ 74 h 197"/>
              <a:gd name="T18" fmla="*/ 421 w 421"/>
              <a:gd name="T19" fmla="*/ 132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1" h="197">
                <a:moveTo>
                  <a:pt x="421" y="132"/>
                </a:moveTo>
                <a:cubicBezTo>
                  <a:pt x="412" y="154"/>
                  <a:pt x="419" y="179"/>
                  <a:pt x="394" y="197"/>
                </a:cubicBezTo>
                <a:cubicBezTo>
                  <a:pt x="353" y="180"/>
                  <a:pt x="311" y="160"/>
                  <a:pt x="268" y="145"/>
                </a:cubicBezTo>
                <a:cubicBezTo>
                  <a:pt x="201" y="122"/>
                  <a:pt x="135" y="93"/>
                  <a:pt x="62" y="90"/>
                </a:cubicBezTo>
                <a:cubicBezTo>
                  <a:pt x="58" y="90"/>
                  <a:pt x="54" y="90"/>
                  <a:pt x="50" y="90"/>
                </a:cubicBezTo>
                <a:cubicBezTo>
                  <a:pt x="31" y="89"/>
                  <a:pt x="7" y="88"/>
                  <a:pt x="3" y="68"/>
                </a:cubicBezTo>
                <a:cubicBezTo>
                  <a:pt x="0" y="51"/>
                  <a:pt x="9" y="30"/>
                  <a:pt x="17" y="12"/>
                </a:cubicBezTo>
                <a:cubicBezTo>
                  <a:pt x="21" y="5"/>
                  <a:pt x="37" y="0"/>
                  <a:pt x="47" y="0"/>
                </a:cubicBezTo>
                <a:cubicBezTo>
                  <a:pt x="149" y="9"/>
                  <a:pt x="247" y="31"/>
                  <a:pt x="340" y="74"/>
                </a:cubicBezTo>
                <a:cubicBezTo>
                  <a:pt x="368" y="88"/>
                  <a:pt x="392" y="111"/>
                  <a:pt x="421" y="1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/>
          </p:cNvSpPr>
          <p:nvPr/>
        </p:nvSpPr>
        <p:spPr bwMode="auto">
          <a:xfrm>
            <a:off x="3490913" y="3660775"/>
            <a:ext cx="134938" cy="157163"/>
          </a:xfrm>
          <a:custGeom>
            <a:avLst/>
            <a:gdLst>
              <a:gd name="T0" fmla="*/ 0 w 232"/>
              <a:gd name="T1" fmla="*/ 218 h 271"/>
              <a:gd name="T2" fmla="*/ 37 w 232"/>
              <a:gd name="T3" fmla="*/ 127 h 271"/>
              <a:gd name="T4" fmla="*/ 107 w 232"/>
              <a:gd name="T5" fmla="*/ 8 h 271"/>
              <a:gd name="T6" fmla="*/ 125 w 232"/>
              <a:gd name="T7" fmla="*/ 0 h 271"/>
              <a:gd name="T8" fmla="*/ 172 w 232"/>
              <a:gd name="T9" fmla="*/ 134 h 271"/>
              <a:gd name="T10" fmla="*/ 232 w 232"/>
              <a:gd name="T11" fmla="*/ 262 h 271"/>
              <a:gd name="T12" fmla="*/ 209 w 232"/>
              <a:gd name="T13" fmla="*/ 269 h 271"/>
              <a:gd name="T14" fmla="*/ 0 w 232"/>
              <a:gd name="T15" fmla="*/ 218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2" h="271">
                <a:moveTo>
                  <a:pt x="0" y="218"/>
                </a:moveTo>
                <a:cubicBezTo>
                  <a:pt x="13" y="185"/>
                  <a:pt x="23" y="155"/>
                  <a:pt x="37" y="127"/>
                </a:cubicBezTo>
                <a:cubicBezTo>
                  <a:pt x="59" y="87"/>
                  <a:pt x="83" y="47"/>
                  <a:pt x="107" y="8"/>
                </a:cubicBezTo>
                <a:cubicBezTo>
                  <a:pt x="109" y="4"/>
                  <a:pt x="116" y="4"/>
                  <a:pt x="125" y="0"/>
                </a:cubicBezTo>
                <a:cubicBezTo>
                  <a:pt x="141" y="46"/>
                  <a:pt x="154" y="91"/>
                  <a:pt x="172" y="134"/>
                </a:cubicBezTo>
                <a:cubicBezTo>
                  <a:pt x="189" y="177"/>
                  <a:pt x="211" y="217"/>
                  <a:pt x="232" y="262"/>
                </a:cubicBezTo>
                <a:cubicBezTo>
                  <a:pt x="222" y="265"/>
                  <a:pt x="215" y="271"/>
                  <a:pt x="209" y="269"/>
                </a:cubicBezTo>
                <a:cubicBezTo>
                  <a:pt x="141" y="253"/>
                  <a:pt x="68" y="259"/>
                  <a:pt x="0" y="218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5027613" y="3944938"/>
            <a:ext cx="444500" cy="136525"/>
          </a:xfrm>
          <a:custGeom>
            <a:avLst/>
            <a:gdLst>
              <a:gd name="T0" fmla="*/ 766 w 766"/>
              <a:gd name="T1" fmla="*/ 222 h 235"/>
              <a:gd name="T2" fmla="*/ 673 w 766"/>
              <a:gd name="T3" fmla="*/ 200 h 235"/>
              <a:gd name="T4" fmla="*/ 576 w 766"/>
              <a:gd name="T5" fmla="*/ 148 h 235"/>
              <a:gd name="T6" fmla="*/ 375 w 766"/>
              <a:gd name="T7" fmla="*/ 89 h 235"/>
              <a:gd name="T8" fmla="*/ 368 w 766"/>
              <a:gd name="T9" fmla="*/ 87 h 235"/>
              <a:gd name="T10" fmla="*/ 268 w 766"/>
              <a:gd name="T11" fmla="*/ 54 h 235"/>
              <a:gd name="T12" fmla="*/ 138 w 766"/>
              <a:gd name="T13" fmla="*/ 43 h 235"/>
              <a:gd name="T14" fmla="*/ 12 w 766"/>
              <a:gd name="T15" fmla="*/ 39 h 235"/>
              <a:gd name="T16" fmla="*/ 0 w 766"/>
              <a:gd name="T17" fmla="*/ 32 h 235"/>
              <a:gd name="T18" fmla="*/ 54 w 766"/>
              <a:gd name="T19" fmla="*/ 0 h 235"/>
              <a:gd name="T20" fmla="*/ 158 w 766"/>
              <a:gd name="T21" fmla="*/ 6 h 235"/>
              <a:gd name="T22" fmla="*/ 272 w 766"/>
              <a:gd name="T23" fmla="*/ 15 h 235"/>
              <a:gd name="T24" fmla="*/ 438 w 766"/>
              <a:gd name="T25" fmla="*/ 56 h 235"/>
              <a:gd name="T26" fmla="*/ 588 w 766"/>
              <a:gd name="T27" fmla="*/ 107 h 235"/>
              <a:gd name="T28" fmla="*/ 751 w 766"/>
              <a:gd name="T29" fmla="*/ 198 h 235"/>
              <a:gd name="T30" fmla="*/ 766 w 766"/>
              <a:gd name="T31" fmla="*/ 222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66" h="235">
                <a:moveTo>
                  <a:pt x="766" y="222"/>
                </a:moveTo>
                <a:cubicBezTo>
                  <a:pt x="727" y="235"/>
                  <a:pt x="701" y="213"/>
                  <a:pt x="673" y="200"/>
                </a:cubicBezTo>
                <a:cubicBezTo>
                  <a:pt x="640" y="184"/>
                  <a:pt x="609" y="163"/>
                  <a:pt x="576" y="148"/>
                </a:cubicBezTo>
                <a:cubicBezTo>
                  <a:pt x="512" y="120"/>
                  <a:pt x="446" y="97"/>
                  <a:pt x="375" y="89"/>
                </a:cubicBezTo>
                <a:cubicBezTo>
                  <a:pt x="373" y="89"/>
                  <a:pt x="369" y="88"/>
                  <a:pt x="368" y="87"/>
                </a:cubicBezTo>
                <a:cubicBezTo>
                  <a:pt x="340" y="57"/>
                  <a:pt x="301" y="66"/>
                  <a:pt x="268" y="54"/>
                </a:cubicBezTo>
                <a:cubicBezTo>
                  <a:pt x="225" y="38"/>
                  <a:pt x="182" y="41"/>
                  <a:pt x="138" y="43"/>
                </a:cubicBezTo>
                <a:cubicBezTo>
                  <a:pt x="96" y="44"/>
                  <a:pt x="54" y="41"/>
                  <a:pt x="12" y="39"/>
                </a:cubicBezTo>
                <a:cubicBezTo>
                  <a:pt x="8" y="39"/>
                  <a:pt x="5" y="35"/>
                  <a:pt x="0" y="32"/>
                </a:cubicBezTo>
                <a:cubicBezTo>
                  <a:pt x="11" y="6"/>
                  <a:pt x="32" y="0"/>
                  <a:pt x="54" y="0"/>
                </a:cubicBezTo>
                <a:cubicBezTo>
                  <a:pt x="89" y="0"/>
                  <a:pt x="123" y="4"/>
                  <a:pt x="158" y="6"/>
                </a:cubicBezTo>
                <a:cubicBezTo>
                  <a:pt x="196" y="9"/>
                  <a:pt x="235" y="8"/>
                  <a:pt x="272" y="15"/>
                </a:cubicBezTo>
                <a:cubicBezTo>
                  <a:pt x="328" y="25"/>
                  <a:pt x="383" y="39"/>
                  <a:pt x="438" y="56"/>
                </a:cubicBezTo>
                <a:cubicBezTo>
                  <a:pt x="489" y="71"/>
                  <a:pt x="538" y="92"/>
                  <a:pt x="588" y="107"/>
                </a:cubicBezTo>
                <a:cubicBezTo>
                  <a:pt x="650" y="125"/>
                  <a:pt x="699" y="164"/>
                  <a:pt x="751" y="198"/>
                </a:cubicBezTo>
                <a:cubicBezTo>
                  <a:pt x="757" y="202"/>
                  <a:pt x="760" y="211"/>
                  <a:pt x="766" y="2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4646613" y="3667125"/>
            <a:ext cx="98425" cy="85725"/>
          </a:xfrm>
          <a:custGeom>
            <a:avLst/>
            <a:gdLst>
              <a:gd name="T0" fmla="*/ 0 w 171"/>
              <a:gd name="T1" fmla="*/ 135 h 147"/>
              <a:gd name="T2" fmla="*/ 25 w 171"/>
              <a:gd name="T3" fmla="*/ 17 h 147"/>
              <a:gd name="T4" fmla="*/ 43 w 171"/>
              <a:gd name="T5" fmla="*/ 1 h 147"/>
              <a:gd name="T6" fmla="*/ 143 w 171"/>
              <a:gd name="T7" fmla="*/ 24 h 147"/>
              <a:gd name="T8" fmla="*/ 162 w 171"/>
              <a:gd name="T9" fmla="*/ 66 h 147"/>
              <a:gd name="T10" fmla="*/ 143 w 171"/>
              <a:gd name="T11" fmla="*/ 122 h 147"/>
              <a:gd name="T12" fmla="*/ 115 w 171"/>
              <a:gd name="T13" fmla="*/ 146 h 147"/>
              <a:gd name="T14" fmla="*/ 0 w 171"/>
              <a:gd name="T15" fmla="*/ 13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" h="147">
                <a:moveTo>
                  <a:pt x="0" y="135"/>
                </a:moveTo>
                <a:cubicBezTo>
                  <a:pt x="9" y="91"/>
                  <a:pt x="16" y="54"/>
                  <a:pt x="25" y="17"/>
                </a:cubicBezTo>
                <a:cubicBezTo>
                  <a:pt x="27" y="10"/>
                  <a:pt x="38" y="0"/>
                  <a:pt x="43" y="1"/>
                </a:cubicBezTo>
                <a:cubicBezTo>
                  <a:pt x="76" y="7"/>
                  <a:pt x="110" y="14"/>
                  <a:pt x="143" y="24"/>
                </a:cubicBezTo>
                <a:cubicBezTo>
                  <a:pt x="168" y="32"/>
                  <a:pt x="171" y="41"/>
                  <a:pt x="162" y="66"/>
                </a:cubicBezTo>
                <a:cubicBezTo>
                  <a:pt x="155" y="85"/>
                  <a:pt x="149" y="103"/>
                  <a:pt x="143" y="122"/>
                </a:cubicBezTo>
                <a:cubicBezTo>
                  <a:pt x="139" y="136"/>
                  <a:pt x="130" y="147"/>
                  <a:pt x="115" y="146"/>
                </a:cubicBezTo>
                <a:cubicBezTo>
                  <a:pt x="77" y="144"/>
                  <a:pt x="40" y="139"/>
                  <a:pt x="0" y="1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4886325" y="3822700"/>
            <a:ext cx="134938" cy="95250"/>
          </a:xfrm>
          <a:custGeom>
            <a:avLst/>
            <a:gdLst>
              <a:gd name="T0" fmla="*/ 183 w 230"/>
              <a:gd name="T1" fmla="*/ 79 h 163"/>
              <a:gd name="T2" fmla="*/ 230 w 230"/>
              <a:gd name="T3" fmla="*/ 74 h 163"/>
              <a:gd name="T4" fmla="*/ 204 w 230"/>
              <a:gd name="T5" fmla="*/ 163 h 163"/>
              <a:gd name="T6" fmla="*/ 165 w 230"/>
              <a:gd name="T7" fmla="*/ 145 h 163"/>
              <a:gd name="T8" fmla="*/ 36 w 230"/>
              <a:gd name="T9" fmla="*/ 83 h 163"/>
              <a:gd name="T10" fmla="*/ 30 w 230"/>
              <a:gd name="T11" fmla="*/ 3 h 163"/>
              <a:gd name="T12" fmla="*/ 55 w 230"/>
              <a:gd name="T13" fmla="*/ 4 h 163"/>
              <a:gd name="T14" fmla="*/ 145 w 230"/>
              <a:gd name="T15" fmla="*/ 44 h 163"/>
              <a:gd name="T16" fmla="*/ 183 w 230"/>
              <a:gd name="T17" fmla="*/ 7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0" h="163">
                <a:moveTo>
                  <a:pt x="183" y="79"/>
                </a:moveTo>
                <a:cubicBezTo>
                  <a:pt x="195" y="78"/>
                  <a:pt x="210" y="76"/>
                  <a:pt x="230" y="74"/>
                </a:cubicBezTo>
                <a:cubicBezTo>
                  <a:pt x="221" y="105"/>
                  <a:pt x="214" y="131"/>
                  <a:pt x="204" y="163"/>
                </a:cubicBezTo>
                <a:cubicBezTo>
                  <a:pt x="189" y="156"/>
                  <a:pt x="177" y="151"/>
                  <a:pt x="165" y="145"/>
                </a:cubicBezTo>
                <a:cubicBezTo>
                  <a:pt x="122" y="125"/>
                  <a:pt x="79" y="104"/>
                  <a:pt x="36" y="83"/>
                </a:cubicBezTo>
                <a:cubicBezTo>
                  <a:pt x="5" y="68"/>
                  <a:pt x="0" y="22"/>
                  <a:pt x="30" y="3"/>
                </a:cubicBezTo>
                <a:cubicBezTo>
                  <a:pt x="36" y="0"/>
                  <a:pt x="47" y="1"/>
                  <a:pt x="55" y="4"/>
                </a:cubicBezTo>
                <a:cubicBezTo>
                  <a:pt x="85" y="16"/>
                  <a:pt x="116" y="29"/>
                  <a:pt x="145" y="44"/>
                </a:cubicBezTo>
                <a:cubicBezTo>
                  <a:pt x="159" y="52"/>
                  <a:pt x="170" y="66"/>
                  <a:pt x="183" y="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4541838" y="3829050"/>
            <a:ext cx="187325" cy="47625"/>
          </a:xfrm>
          <a:custGeom>
            <a:avLst/>
            <a:gdLst>
              <a:gd name="T0" fmla="*/ 0 w 321"/>
              <a:gd name="T1" fmla="*/ 20 h 84"/>
              <a:gd name="T2" fmla="*/ 87 w 321"/>
              <a:gd name="T3" fmla="*/ 4 h 84"/>
              <a:gd name="T4" fmla="*/ 268 w 321"/>
              <a:gd name="T5" fmla="*/ 30 h 84"/>
              <a:gd name="T6" fmla="*/ 299 w 321"/>
              <a:gd name="T7" fmla="*/ 37 h 84"/>
              <a:gd name="T8" fmla="*/ 317 w 321"/>
              <a:gd name="T9" fmla="*/ 68 h 84"/>
              <a:gd name="T10" fmla="*/ 288 w 321"/>
              <a:gd name="T11" fmla="*/ 82 h 84"/>
              <a:gd name="T12" fmla="*/ 210 w 321"/>
              <a:gd name="T13" fmla="*/ 65 h 84"/>
              <a:gd name="T14" fmla="*/ 45 w 321"/>
              <a:gd name="T15" fmla="*/ 44 h 84"/>
              <a:gd name="T16" fmla="*/ 0 w 321"/>
              <a:gd name="T17" fmla="*/ 2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1" h="84">
                <a:moveTo>
                  <a:pt x="0" y="20"/>
                </a:moveTo>
                <a:cubicBezTo>
                  <a:pt x="28" y="5"/>
                  <a:pt x="57" y="0"/>
                  <a:pt x="87" y="4"/>
                </a:cubicBezTo>
                <a:cubicBezTo>
                  <a:pt x="148" y="11"/>
                  <a:pt x="208" y="21"/>
                  <a:pt x="268" y="30"/>
                </a:cubicBezTo>
                <a:cubicBezTo>
                  <a:pt x="279" y="31"/>
                  <a:pt x="289" y="33"/>
                  <a:pt x="299" y="37"/>
                </a:cubicBezTo>
                <a:cubicBezTo>
                  <a:pt x="313" y="42"/>
                  <a:pt x="321" y="53"/>
                  <a:pt x="317" y="68"/>
                </a:cubicBezTo>
                <a:cubicBezTo>
                  <a:pt x="313" y="83"/>
                  <a:pt x="299" y="84"/>
                  <a:pt x="288" y="82"/>
                </a:cubicBezTo>
                <a:cubicBezTo>
                  <a:pt x="262" y="77"/>
                  <a:pt x="236" y="69"/>
                  <a:pt x="210" y="65"/>
                </a:cubicBezTo>
                <a:cubicBezTo>
                  <a:pt x="155" y="57"/>
                  <a:pt x="100" y="50"/>
                  <a:pt x="45" y="44"/>
                </a:cubicBezTo>
                <a:cubicBezTo>
                  <a:pt x="27" y="42"/>
                  <a:pt x="10" y="44"/>
                  <a:pt x="0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4886325" y="3892550"/>
            <a:ext cx="101600" cy="55563"/>
          </a:xfrm>
          <a:custGeom>
            <a:avLst/>
            <a:gdLst>
              <a:gd name="T0" fmla="*/ 0 w 176"/>
              <a:gd name="T1" fmla="*/ 21 h 97"/>
              <a:gd name="T2" fmla="*/ 29 w 176"/>
              <a:gd name="T3" fmla="*/ 4 h 97"/>
              <a:gd name="T4" fmla="*/ 166 w 176"/>
              <a:gd name="T5" fmla="*/ 65 h 97"/>
              <a:gd name="T6" fmla="*/ 176 w 176"/>
              <a:gd name="T7" fmla="*/ 91 h 97"/>
              <a:gd name="T8" fmla="*/ 151 w 176"/>
              <a:gd name="T9" fmla="*/ 94 h 97"/>
              <a:gd name="T10" fmla="*/ 53 w 176"/>
              <a:gd name="T11" fmla="*/ 50 h 97"/>
              <a:gd name="T12" fmla="*/ 0 w 176"/>
              <a:gd name="T13" fmla="*/ 2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6" h="97">
                <a:moveTo>
                  <a:pt x="0" y="21"/>
                </a:moveTo>
                <a:cubicBezTo>
                  <a:pt x="5" y="2"/>
                  <a:pt x="17" y="0"/>
                  <a:pt x="29" y="4"/>
                </a:cubicBezTo>
                <a:cubicBezTo>
                  <a:pt x="75" y="24"/>
                  <a:pt x="121" y="43"/>
                  <a:pt x="166" y="65"/>
                </a:cubicBezTo>
                <a:cubicBezTo>
                  <a:pt x="172" y="68"/>
                  <a:pt x="173" y="82"/>
                  <a:pt x="176" y="91"/>
                </a:cubicBezTo>
                <a:cubicBezTo>
                  <a:pt x="168" y="92"/>
                  <a:pt x="158" y="97"/>
                  <a:pt x="151" y="94"/>
                </a:cubicBezTo>
                <a:cubicBezTo>
                  <a:pt x="118" y="80"/>
                  <a:pt x="86" y="65"/>
                  <a:pt x="53" y="50"/>
                </a:cubicBezTo>
                <a:cubicBezTo>
                  <a:pt x="36" y="41"/>
                  <a:pt x="19" y="31"/>
                  <a:pt x="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1798638" y="1643063"/>
            <a:ext cx="2708275" cy="1397000"/>
          </a:xfrm>
          <a:custGeom>
            <a:avLst/>
            <a:gdLst>
              <a:gd name="T0" fmla="*/ 2659 w 4665"/>
              <a:gd name="T1" fmla="*/ 2399 h 2406"/>
              <a:gd name="T2" fmla="*/ 2587 w 4665"/>
              <a:gd name="T3" fmla="*/ 2373 h 2406"/>
              <a:gd name="T4" fmla="*/ 2497 w 4665"/>
              <a:gd name="T5" fmla="*/ 2268 h 2406"/>
              <a:gd name="T6" fmla="*/ 2414 w 4665"/>
              <a:gd name="T7" fmla="*/ 2096 h 2406"/>
              <a:gd name="T8" fmla="*/ 2344 w 4665"/>
              <a:gd name="T9" fmla="*/ 2043 h 2406"/>
              <a:gd name="T10" fmla="*/ 2140 w 4665"/>
              <a:gd name="T11" fmla="*/ 2041 h 2406"/>
              <a:gd name="T12" fmla="*/ 1921 w 4665"/>
              <a:gd name="T13" fmla="*/ 2025 h 2406"/>
              <a:gd name="T14" fmla="*/ 1723 w 4665"/>
              <a:gd name="T15" fmla="*/ 2012 h 2406"/>
              <a:gd name="T16" fmla="*/ 1557 w 4665"/>
              <a:gd name="T17" fmla="*/ 1996 h 2406"/>
              <a:gd name="T18" fmla="*/ 1454 w 4665"/>
              <a:gd name="T19" fmla="*/ 1984 h 2406"/>
              <a:gd name="T20" fmla="*/ 1332 w 4665"/>
              <a:gd name="T21" fmla="*/ 1968 h 2406"/>
              <a:gd name="T22" fmla="*/ 976 w 4665"/>
              <a:gd name="T23" fmla="*/ 1918 h 2406"/>
              <a:gd name="T24" fmla="*/ 820 w 4665"/>
              <a:gd name="T25" fmla="*/ 1886 h 2406"/>
              <a:gd name="T26" fmla="*/ 634 w 4665"/>
              <a:gd name="T27" fmla="*/ 1829 h 2406"/>
              <a:gd name="T28" fmla="*/ 344 w 4665"/>
              <a:gd name="T29" fmla="*/ 1689 h 2406"/>
              <a:gd name="T30" fmla="*/ 137 w 4665"/>
              <a:gd name="T31" fmla="*/ 1493 h 2406"/>
              <a:gd name="T32" fmla="*/ 13 w 4665"/>
              <a:gd name="T33" fmla="*/ 1218 h 2406"/>
              <a:gd name="T34" fmla="*/ 10 w 4665"/>
              <a:gd name="T35" fmla="*/ 1048 h 2406"/>
              <a:gd name="T36" fmla="*/ 62 w 4665"/>
              <a:gd name="T37" fmla="*/ 823 h 2406"/>
              <a:gd name="T38" fmla="*/ 207 w 4665"/>
              <a:gd name="T39" fmla="*/ 578 h 2406"/>
              <a:gd name="T40" fmla="*/ 360 w 4665"/>
              <a:gd name="T41" fmla="*/ 451 h 2406"/>
              <a:gd name="T42" fmla="*/ 710 w 4665"/>
              <a:gd name="T43" fmla="*/ 262 h 2406"/>
              <a:gd name="T44" fmla="*/ 922 w 4665"/>
              <a:gd name="T45" fmla="*/ 179 h 2406"/>
              <a:gd name="T46" fmla="*/ 1109 w 4665"/>
              <a:gd name="T47" fmla="*/ 124 h 2406"/>
              <a:gd name="T48" fmla="*/ 1378 w 4665"/>
              <a:gd name="T49" fmla="*/ 67 h 2406"/>
              <a:gd name="T50" fmla="*/ 1536 w 4665"/>
              <a:gd name="T51" fmla="*/ 47 h 2406"/>
              <a:gd name="T52" fmla="*/ 1707 w 4665"/>
              <a:gd name="T53" fmla="*/ 29 h 2406"/>
              <a:gd name="T54" fmla="*/ 1826 w 4665"/>
              <a:gd name="T55" fmla="*/ 21 h 2406"/>
              <a:gd name="T56" fmla="*/ 2057 w 4665"/>
              <a:gd name="T57" fmla="*/ 10 h 2406"/>
              <a:gd name="T58" fmla="*/ 2316 w 4665"/>
              <a:gd name="T59" fmla="*/ 1 h 2406"/>
              <a:gd name="T60" fmla="*/ 2519 w 4665"/>
              <a:gd name="T61" fmla="*/ 7 h 2406"/>
              <a:gd name="T62" fmla="*/ 2757 w 4665"/>
              <a:gd name="T63" fmla="*/ 13 h 2406"/>
              <a:gd name="T64" fmla="*/ 3036 w 4665"/>
              <a:gd name="T65" fmla="*/ 30 h 2406"/>
              <a:gd name="T66" fmla="*/ 3285 w 4665"/>
              <a:gd name="T67" fmla="*/ 53 h 2406"/>
              <a:gd name="T68" fmla="*/ 3490 w 4665"/>
              <a:gd name="T69" fmla="*/ 89 h 2406"/>
              <a:gd name="T70" fmla="*/ 3714 w 4665"/>
              <a:gd name="T71" fmla="*/ 144 h 2406"/>
              <a:gd name="T72" fmla="*/ 3877 w 4665"/>
              <a:gd name="T73" fmla="*/ 206 h 2406"/>
              <a:gd name="T74" fmla="*/ 3990 w 4665"/>
              <a:gd name="T75" fmla="*/ 255 h 2406"/>
              <a:gd name="T76" fmla="*/ 4141 w 4665"/>
              <a:gd name="T77" fmla="*/ 328 h 2406"/>
              <a:gd name="T78" fmla="*/ 4354 w 4665"/>
              <a:gd name="T79" fmla="*/ 467 h 2406"/>
              <a:gd name="T80" fmla="*/ 4583 w 4665"/>
              <a:gd name="T81" fmla="*/ 716 h 2406"/>
              <a:gd name="T82" fmla="*/ 4648 w 4665"/>
              <a:gd name="T83" fmla="*/ 905 h 2406"/>
              <a:gd name="T84" fmla="*/ 4658 w 4665"/>
              <a:gd name="T85" fmla="*/ 1028 h 2406"/>
              <a:gd name="T86" fmla="*/ 4630 w 4665"/>
              <a:gd name="T87" fmla="*/ 1227 h 2406"/>
              <a:gd name="T88" fmla="*/ 4520 w 4665"/>
              <a:gd name="T89" fmla="*/ 1447 h 2406"/>
              <a:gd name="T90" fmla="*/ 4227 w 4665"/>
              <a:gd name="T91" fmla="*/ 1687 h 2406"/>
              <a:gd name="T92" fmla="*/ 3953 w 4665"/>
              <a:gd name="T93" fmla="*/ 1806 h 2406"/>
              <a:gd name="T94" fmla="*/ 3727 w 4665"/>
              <a:gd name="T95" fmla="*/ 1871 h 2406"/>
              <a:gd name="T96" fmla="*/ 3467 w 4665"/>
              <a:gd name="T97" fmla="*/ 1934 h 2406"/>
              <a:gd name="T98" fmla="*/ 3223 w 4665"/>
              <a:gd name="T99" fmla="*/ 1974 h 2406"/>
              <a:gd name="T100" fmla="*/ 3089 w 4665"/>
              <a:gd name="T101" fmla="*/ 1995 h 2406"/>
              <a:gd name="T102" fmla="*/ 2978 w 4665"/>
              <a:gd name="T103" fmla="*/ 2005 h 2406"/>
              <a:gd name="T104" fmla="*/ 2783 w 4665"/>
              <a:gd name="T105" fmla="*/ 2014 h 2406"/>
              <a:gd name="T106" fmla="*/ 2636 w 4665"/>
              <a:gd name="T107" fmla="*/ 2016 h 2406"/>
              <a:gd name="T108" fmla="*/ 2587 w 4665"/>
              <a:gd name="T109" fmla="*/ 2071 h 2406"/>
              <a:gd name="T110" fmla="*/ 2638 w 4665"/>
              <a:gd name="T111" fmla="*/ 2320 h 2406"/>
              <a:gd name="T112" fmla="*/ 2659 w 4665"/>
              <a:gd name="T113" fmla="*/ 2399 h 2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65" h="2406">
                <a:moveTo>
                  <a:pt x="2659" y="2399"/>
                </a:moveTo>
                <a:cubicBezTo>
                  <a:pt x="2623" y="2406"/>
                  <a:pt x="2603" y="2389"/>
                  <a:pt x="2587" y="2373"/>
                </a:cubicBezTo>
                <a:cubicBezTo>
                  <a:pt x="2555" y="2341"/>
                  <a:pt x="2521" y="2307"/>
                  <a:pt x="2497" y="2268"/>
                </a:cubicBezTo>
                <a:cubicBezTo>
                  <a:pt x="2463" y="2215"/>
                  <a:pt x="2432" y="2158"/>
                  <a:pt x="2414" y="2096"/>
                </a:cubicBezTo>
                <a:cubicBezTo>
                  <a:pt x="2402" y="2052"/>
                  <a:pt x="2391" y="2043"/>
                  <a:pt x="2344" y="2043"/>
                </a:cubicBezTo>
                <a:cubicBezTo>
                  <a:pt x="2276" y="2042"/>
                  <a:pt x="2208" y="2044"/>
                  <a:pt x="2140" y="2041"/>
                </a:cubicBezTo>
                <a:cubicBezTo>
                  <a:pt x="2067" y="2038"/>
                  <a:pt x="1994" y="2031"/>
                  <a:pt x="1921" y="2025"/>
                </a:cubicBezTo>
                <a:cubicBezTo>
                  <a:pt x="1855" y="2021"/>
                  <a:pt x="1789" y="2017"/>
                  <a:pt x="1723" y="2012"/>
                </a:cubicBezTo>
                <a:cubicBezTo>
                  <a:pt x="1668" y="2007"/>
                  <a:pt x="1612" y="2002"/>
                  <a:pt x="1557" y="1996"/>
                </a:cubicBezTo>
                <a:cubicBezTo>
                  <a:pt x="1523" y="1992"/>
                  <a:pt x="1488" y="1988"/>
                  <a:pt x="1454" y="1984"/>
                </a:cubicBezTo>
                <a:cubicBezTo>
                  <a:pt x="1413" y="1979"/>
                  <a:pt x="1372" y="1974"/>
                  <a:pt x="1332" y="1968"/>
                </a:cubicBezTo>
                <a:cubicBezTo>
                  <a:pt x="1213" y="1952"/>
                  <a:pt x="1095" y="1936"/>
                  <a:pt x="976" y="1918"/>
                </a:cubicBezTo>
                <a:cubicBezTo>
                  <a:pt x="924" y="1910"/>
                  <a:pt x="872" y="1899"/>
                  <a:pt x="820" y="1886"/>
                </a:cubicBezTo>
                <a:cubicBezTo>
                  <a:pt x="758" y="1869"/>
                  <a:pt x="695" y="1850"/>
                  <a:pt x="634" y="1829"/>
                </a:cubicBezTo>
                <a:cubicBezTo>
                  <a:pt x="533" y="1793"/>
                  <a:pt x="434" y="1749"/>
                  <a:pt x="344" y="1689"/>
                </a:cubicBezTo>
                <a:cubicBezTo>
                  <a:pt x="265" y="1636"/>
                  <a:pt x="198" y="1569"/>
                  <a:pt x="137" y="1493"/>
                </a:cubicBezTo>
                <a:cubicBezTo>
                  <a:pt x="71" y="1411"/>
                  <a:pt x="36" y="1318"/>
                  <a:pt x="13" y="1218"/>
                </a:cubicBezTo>
                <a:cubicBezTo>
                  <a:pt x="0" y="1161"/>
                  <a:pt x="4" y="1104"/>
                  <a:pt x="10" y="1048"/>
                </a:cubicBezTo>
                <a:cubicBezTo>
                  <a:pt x="19" y="972"/>
                  <a:pt x="35" y="896"/>
                  <a:pt x="62" y="823"/>
                </a:cubicBezTo>
                <a:cubicBezTo>
                  <a:pt x="97" y="733"/>
                  <a:pt x="138" y="647"/>
                  <a:pt x="207" y="578"/>
                </a:cubicBezTo>
                <a:cubicBezTo>
                  <a:pt x="253" y="531"/>
                  <a:pt x="307" y="491"/>
                  <a:pt x="360" y="451"/>
                </a:cubicBezTo>
                <a:cubicBezTo>
                  <a:pt x="467" y="370"/>
                  <a:pt x="588" y="315"/>
                  <a:pt x="710" y="262"/>
                </a:cubicBezTo>
                <a:cubicBezTo>
                  <a:pt x="780" y="232"/>
                  <a:pt x="852" y="208"/>
                  <a:pt x="922" y="179"/>
                </a:cubicBezTo>
                <a:cubicBezTo>
                  <a:pt x="982" y="153"/>
                  <a:pt x="1045" y="137"/>
                  <a:pt x="1109" y="124"/>
                </a:cubicBezTo>
                <a:cubicBezTo>
                  <a:pt x="1199" y="107"/>
                  <a:pt x="1288" y="84"/>
                  <a:pt x="1378" y="67"/>
                </a:cubicBezTo>
                <a:cubicBezTo>
                  <a:pt x="1430" y="57"/>
                  <a:pt x="1483" y="53"/>
                  <a:pt x="1536" y="47"/>
                </a:cubicBezTo>
                <a:cubicBezTo>
                  <a:pt x="1593" y="41"/>
                  <a:pt x="1650" y="34"/>
                  <a:pt x="1707" y="29"/>
                </a:cubicBezTo>
                <a:cubicBezTo>
                  <a:pt x="1746" y="25"/>
                  <a:pt x="1786" y="23"/>
                  <a:pt x="1826" y="21"/>
                </a:cubicBezTo>
                <a:cubicBezTo>
                  <a:pt x="1903" y="16"/>
                  <a:pt x="1980" y="9"/>
                  <a:pt x="2057" y="10"/>
                </a:cubicBezTo>
                <a:cubicBezTo>
                  <a:pt x="2144" y="12"/>
                  <a:pt x="2230" y="1"/>
                  <a:pt x="2316" y="1"/>
                </a:cubicBezTo>
                <a:cubicBezTo>
                  <a:pt x="2384" y="0"/>
                  <a:pt x="2451" y="5"/>
                  <a:pt x="2519" y="7"/>
                </a:cubicBezTo>
                <a:cubicBezTo>
                  <a:pt x="2598" y="9"/>
                  <a:pt x="2678" y="10"/>
                  <a:pt x="2757" y="13"/>
                </a:cubicBezTo>
                <a:cubicBezTo>
                  <a:pt x="2850" y="18"/>
                  <a:pt x="2943" y="23"/>
                  <a:pt x="3036" y="30"/>
                </a:cubicBezTo>
                <a:cubicBezTo>
                  <a:pt x="3119" y="36"/>
                  <a:pt x="3202" y="42"/>
                  <a:pt x="3285" y="53"/>
                </a:cubicBezTo>
                <a:cubicBezTo>
                  <a:pt x="3354" y="62"/>
                  <a:pt x="3422" y="75"/>
                  <a:pt x="3490" y="89"/>
                </a:cubicBezTo>
                <a:cubicBezTo>
                  <a:pt x="3565" y="105"/>
                  <a:pt x="3640" y="123"/>
                  <a:pt x="3714" y="144"/>
                </a:cubicBezTo>
                <a:cubicBezTo>
                  <a:pt x="3770" y="161"/>
                  <a:pt x="3823" y="185"/>
                  <a:pt x="3877" y="206"/>
                </a:cubicBezTo>
                <a:cubicBezTo>
                  <a:pt x="3915" y="222"/>
                  <a:pt x="3953" y="238"/>
                  <a:pt x="3990" y="255"/>
                </a:cubicBezTo>
                <a:cubicBezTo>
                  <a:pt x="4041" y="278"/>
                  <a:pt x="4094" y="298"/>
                  <a:pt x="4141" y="328"/>
                </a:cubicBezTo>
                <a:cubicBezTo>
                  <a:pt x="4212" y="375"/>
                  <a:pt x="4291" y="409"/>
                  <a:pt x="4354" y="467"/>
                </a:cubicBezTo>
                <a:cubicBezTo>
                  <a:pt x="4437" y="544"/>
                  <a:pt x="4519" y="622"/>
                  <a:pt x="4583" y="716"/>
                </a:cubicBezTo>
                <a:cubicBezTo>
                  <a:pt x="4621" y="773"/>
                  <a:pt x="4651" y="833"/>
                  <a:pt x="4648" y="905"/>
                </a:cubicBezTo>
                <a:cubicBezTo>
                  <a:pt x="4646" y="946"/>
                  <a:pt x="4653" y="987"/>
                  <a:pt x="4658" y="1028"/>
                </a:cubicBezTo>
                <a:cubicBezTo>
                  <a:pt x="4665" y="1097"/>
                  <a:pt x="4646" y="1161"/>
                  <a:pt x="4630" y="1227"/>
                </a:cubicBezTo>
                <a:cubicBezTo>
                  <a:pt x="4610" y="1309"/>
                  <a:pt x="4572" y="1382"/>
                  <a:pt x="4520" y="1447"/>
                </a:cubicBezTo>
                <a:cubicBezTo>
                  <a:pt x="4439" y="1547"/>
                  <a:pt x="4347" y="1634"/>
                  <a:pt x="4227" y="1687"/>
                </a:cubicBezTo>
                <a:cubicBezTo>
                  <a:pt x="4136" y="1728"/>
                  <a:pt x="4046" y="1771"/>
                  <a:pt x="3953" y="1806"/>
                </a:cubicBezTo>
                <a:cubicBezTo>
                  <a:pt x="3880" y="1834"/>
                  <a:pt x="3803" y="1851"/>
                  <a:pt x="3727" y="1871"/>
                </a:cubicBezTo>
                <a:cubicBezTo>
                  <a:pt x="3640" y="1893"/>
                  <a:pt x="3554" y="1916"/>
                  <a:pt x="3467" y="1934"/>
                </a:cubicBezTo>
                <a:cubicBezTo>
                  <a:pt x="3386" y="1950"/>
                  <a:pt x="3304" y="1960"/>
                  <a:pt x="3223" y="1974"/>
                </a:cubicBezTo>
                <a:cubicBezTo>
                  <a:pt x="3179" y="1981"/>
                  <a:pt x="3134" y="1989"/>
                  <a:pt x="3089" y="1995"/>
                </a:cubicBezTo>
                <a:cubicBezTo>
                  <a:pt x="3053" y="2000"/>
                  <a:pt x="3016" y="2003"/>
                  <a:pt x="2978" y="2005"/>
                </a:cubicBezTo>
                <a:cubicBezTo>
                  <a:pt x="2913" y="2009"/>
                  <a:pt x="2848" y="2012"/>
                  <a:pt x="2783" y="2014"/>
                </a:cubicBezTo>
                <a:cubicBezTo>
                  <a:pt x="2734" y="2015"/>
                  <a:pt x="2685" y="2014"/>
                  <a:pt x="2636" y="2016"/>
                </a:cubicBezTo>
                <a:cubicBezTo>
                  <a:pt x="2594" y="2018"/>
                  <a:pt x="2581" y="2031"/>
                  <a:pt x="2587" y="2071"/>
                </a:cubicBezTo>
                <a:cubicBezTo>
                  <a:pt x="2600" y="2154"/>
                  <a:pt x="2607" y="2240"/>
                  <a:pt x="2638" y="2320"/>
                </a:cubicBezTo>
                <a:cubicBezTo>
                  <a:pt x="2647" y="2344"/>
                  <a:pt x="2651" y="2370"/>
                  <a:pt x="2659" y="239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2768600" y="1643063"/>
            <a:ext cx="19050" cy="12700"/>
          </a:xfrm>
          <a:custGeom>
            <a:avLst/>
            <a:gdLst>
              <a:gd name="T0" fmla="*/ 0 w 33"/>
              <a:gd name="T1" fmla="*/ 9 h 21"/>
              <a:gd name="T2" fmla="*/ 30 w 33"/>
              <a:gd name="T3" fmla="*/ 0 h 21"/>
              <a:gd name="T4" fmla="*/ 33 w 33"/>
              <a:gd name="T5" fmla="*/ 9 h 21"/>
              <a:gd name="T6" fmla="*/ 3 w 33"/>
              <a:gd name="T7" fmla="*/ 21 h 21"/>
              <a:gd name="T8" fmla="*/ 0 w 33"/>
              <a:gd name="T9" fmla="*/ 9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21">
                <a:moveTo>
                  <a:pt x="0" y="9"/>
                </a:moveTo>
                <a:cubicBezTo>
                  <a:pt x="10" y="6"/>
                  <a:pt x="20" y="3"/>
                  <a:pt x="30" y="0"/>
                </a:cubicBezTo>
                <a:cubicBezTo>
                  <a:pt x="31" y="3"/>
                  <a:pt x="32" y="6"/>
                  <a:pt x="33" y="9"/>
                </a:cubicBezTo>
                <a:cubicBezTo>
                  <a:pt x="23" y="13"/>
                  <a:pt x="13" y="17"/>
                  <a:pt x="3" y="21"/>
                </a:cubicBezTo>
                <a:cubicBezTo>
                  <a:pt x="2" y="17"/>
                  <a:pt x="1" y="13"/>
                  <a:pt x="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2840038" y="3171825"/>
            <a:ext cx="188913" cy="131763"/>
          </a:xfrm>
          <a:custGeom>
            <a:avLst/>
            <a:gdLst>
              <a:gd name="T0" fmla="*/ 327 w 327"/>
              <a:gd name="T1" fmla="*/ 212 h 228"/>
              <a:gd name="T2" fmla="*/ 295 w 327"/>
              <a:gd name="T3" fmla="*/ 223 h 228"/>
              <a:gd name="T4" fmla="*/ 64 w 327"/>
              <a:gd name="T5" fmla="*/ 128 h 228"/>
              <a:gd name="T6" fmla="*/ 14 w 327"/>
              <a:gd name="T7" fmla="*/ 72 h 228"/>
              <a:gd name="T8" fmla="*/ 37 w 327"/>
              <a:gd name="T9" fmla="*/ 11 h 228"/>
              <a:gd name="T10" fmla="*/ 106 w 327"/>
              <a:gd name="T11" fmla="*/ 10 h 228"/>
              <a:gd name="T12" fmla="*/ 272 w 327"/>
              <a:gd name="T13" fmla="*/ 137 h 228"/>
              <a:gd name="T14" fmla="*/ 327 w 327"/>
              <a:gd name="T15" fmla="*/ 212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7" h="228">
                <a:moveTo>
                  <a:pt x="327" y="212"/>
                </a:moveTo>
                <a:cubicBezTo>
                  <a:pt x="318" y="228"/>
                  <a:pt x="307" y="227"/>
                  <a:pt x="295" y="223"/>
                </a:cubicBezTo>
                <a:cubicBezTo>
                  <a:pt x="217" y="194"/>
                  <a:pt x="135" y="174"/>
                  <a:pt x="64" y="128"/>
                </a:cubicBezTo>
                <a:cubicBezTo>
                  <a:pt x="44" y="114"/>
                  <a:pt x="25" y="94"/>
                  <a:pt x="14" y="72"/>
                </a:cubicBezTo>
                <a:cubicBezTo>
                  <a:pt x="0" y="43"/>
                  <a:pt x="7" y="23"/>
                  <a:pt x="37" y="11"/>
                </a:cubicBezTo>
                <a:cubicBezTo>
                  <a:pt x="60" y="3"/>
                  <a:pt x="82" y="0"/>
                  <a:pt x="106" y="10"/>
                </a:cubicBezTo>
                <a:cubicBezTo>
                  <a:pt x="173" y="37"/>
                  <a:pt x="225" y="84"/>
                  <a:pt x="272" y="137"/>
                </a:cubicBezTo>
                <a:cubicBezTo>
                  <a:pt x="293" y="160"/>
                  <a:pt x="310" y="187"/>
                  <a:pt x="327" y="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2805113" y="4092575"/>
            <a:ext cx="166688" cy="101600"/>
          </a:xfrm>
          <a:custGeom>
            <a:avLst/>
            <a:gdLst>
              <a:gd name="T0" fmla="*/ 287 w 287"/>
              <a:gd name="T1" fmla="*/ 10 h 174"/>
              <a:gd name="T2" fmla="*/ 211 w 287"/>
              <a:gd name="T3" fmla="*/ 78 h 174"/>
              <a:gd name="T4" fmla="*/ 192 w 287"/>
              <a:gd name="T5" fmla="*/ 92 h 174"/>
              <a:gd name="T6" fmla="*/ 62 w 287"/>
              <a:gd name="T7" fmla="*/ 165 h 174"/>
              <a:gd name="T8" fmla="*/ 14 w 287"/>
              <a:gd name="T9" fmla="*/ 140 h 174"/>
              <a:gd name="T10" fmla="*/ 46 w 287"/>
              <a:gd name="T11" fmla="*/ 53 h 174"/>
              <a:gd name="T12" fmla="*/ 78 w 287"/>
              <a:gd name="T13" fmla="*/ 38 h 174"/>
              <a:gd name="T14" fmla="*/ 284 w 287"/>
              <a:gd name="T15" fmla="*/ 0 h 174"/>
              <a:gd name="T16" fmla="*/ 287 w 287"/>
              <a:gd name="T17" fmla="*/ 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7" h="174">
                <a:moveTo>
                  <a:pt x="287" y="10"/>
                </a:moveTo>
                <a:cubicBezTo>
                  <a:pt x="264" y="35"/>
                  <a:pt x="246" y="65"/>
                  <a:pt x="211" y="78"/>
                </a:cubicBezTo>
                <a:cubicBezTo>
                  <a:pt x="204" y="80"/>
                  <a:pt x="197" y="86"/>
                  <a:pt x="192" y="92"/>
                </a:cubicBezTo>
                <a:cubicBezTo>
                  <a:pt x="158" y="133"/>
                  <a:pt x="110" y="149"/>
                  <a:pt x="62" y="165"/>
                </a:cubicBezTo>
                <a:cubicBezTo>
                  <a:pt x="34" y="174"/>
                  <a:pt x="23" y="168"/>
                  <a:pt x="14" y="140"/>
                </a:cubicBezTo>
                <a:cubicBezTo>
                  <a:pt x="0" y="101"/>
                  <a:pt x="10" y="74"/>
                  <a:pt x="46" y="53"/>
                </a:cubicBezTo>
                <a:cubicBezTo>
                  <a:pt x="56" y="48"/>
                  <a:pt x="66" y="40"/>
                  <a:pt x="78" y="38"/>
                </a:cubicBezTo>
                <a:cubicBezTo>
                  <a:pt x="147" y="24"/>
                  <a:pt x="216" y="12"/>
                  <a:pt x="284" y="0"/>
                </a:cubicBezTo>
                <a:cubicBezTo>
                  <a:pt x="285" y="3"/>
                  <a:pt x="286" y="7"/>
                  <a:pt x="287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1"/>
          <p:cNvSpPr>
            <a:spLocks/>
          </p:cNvSpPr>
          <p:nvPr/>
        </p:nvSpPr>
        <p:spPr bwMode="auto">
          <a:xfrm>
            <a:off x="2770188" y="3652838"/>
            <a:ext cx="193675" cy="71438"/>
          </a:xfrm>
          <a:custGeom>
            <a:avLst/>
            <a:gdLst>
              <a:gd name="T0" fmla="*/ 334 w 334"/>
              <a:gd name="T1" fmla="*/ 79 h 123"/>
              <a:gd name="T2" fmla="*/ 310 w 334"/>
              <a:gd name="T3" fmla="*/ 88 h 123"/>
              <a:gd name="T4" fmla="*/ 267 w 334"/>
              <a:gd name="T5" fmla="*/ 96 h 123"/>
              <a:gd name="T6" fmla="*/ 70 w 334"/>
              <a:gd name="T7" fmla="*/ 116 h 123"/>
              <a:gd name="T8" fmla="*/ 27 w 334"/>
              <a:gd name="T9" fmla="*/ 100 h 123"/>
              <a:gd name="T10" fmla="*/ 8 w 334"/>
              <a:gd name="T11" fmla="*/ 47 h 123"/>
              <a:gd name="T12" fmla="*/ 62 w 334"/>
              <a:gd name="T13" fmla="*/ 0 h 123"/>
              <a:gd name="T14" fmla="*/ 164 w 334"/>
              <a:gd name="T15" fmla="*/ 9 h 123"/>
              <a:gd name="T16" fmla="*/ 308 w 334"/>
              <a:gd name="T17" fmla="*/ 55 h 123"/>
              <a:gd name="T18" fmla="*/ 334 w 334"/>
              <a:gd name="T19" fmla="*/ 69 h 123"/>
              <a:gd name="T20" fmla="*/ 334 w 334"/>
              <a:gd name="T21" fmla="*/ 79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4" h="123">
                <a:moveTo>
                  <a:pt x="334" y="79"/>
                </a:moveTo>
                <a:cubicBezTo>
                  <a:pt x="326" y="82"/>
                  <a:pt x="318" y="86"/>
                  <a:pt x="310" y="88"/>
                </a:cubicBezTo>
                <a:cubicBezTo>
                  <a:pt x="296" y="92"/>
                  <a:pt x="282" y="96"/>
                  <a:pt x="267" y="96"/>
                </a:cubicBezTo>
                <a:cubicBezTo>
                  <a:pt x="201" y="100"/>
                  <a:pt x="137" y="123"/>
                  <a:pt x="70" y="116"/>
                </a:cubicBezTo>
                <a:cubicBezTo>
                  <a:pt x="55" y="114"/>
                  <a:pt x="38" y="109"/>
                  <a:pt x="27" y="100"/>
                </a:cubicBezTo>
                <a:cubicBezTo>
                  <a:pt x="11" y="87"/>
                  <a:pt x="0" y="69"/>
                  <a:pt x="8" y="47"/>
                </a:cubicBezTo>
                <a:cubicBezTo>
                  <a:pt x="17" y="22"/>
                  <a:pt x="34" y="1"/>
                  <a:pt x="62" y="0"/>
                </a:cubicBezTo>
                <a:cubicBezTo>
                  <a:pt x="96" y="0"/>
                  <a:pt x="131" y="1"/>
                  <a:pt x="164" y="9"/>
                </a:cubicBezTo>
                <a:cubicBezTo>
                  <a:pt x="213" y="20"/>
                  <a:pt x="260" y="39"/>
                  <a:pt x="308" y="55"/>
                </a:cubicBezTo>
                <a:cubicBezTo>
                  <a:pt x="317" y="58"/>
                  <a:pt x="325" y="64"/>
                  <a:pt x="334" y="69"/>
                </a:cubicBezTo>
                <a:cubicBezTo>
                  <a:pt x="334" y="72"/>
                  <a:pt x="334" y="76"/>
                  <a:pt x="334" y="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 noEditPoints="1"/>
          </p:cNvSpPr>
          <p:nvPr/>
        </p:nvSpPr>
        <p:spPr bwMode="auto">
          <a:xfrm>
            <a:off x="3843338" y="3644900"/>
            <a:ext cx="401638" cy="263525"/>
          </a:xfrm>
          <a:custGeom>
            <a:avLst/>
            <a:gdLst>
              <a:gd name="T0" fmla="*/ 175 w 691"/>
              <a:gd name="T1" fmla="*/ 446 h 454"/>
              <a:gd name="T2" fmla="*/ 61 w 691"/>
              <a:gd name="T3" fmla="*/ 421 h 454"/>
              <a:gd name="T4" fmla="*/ 4 w 691"/>
              <a:gd name="T5" fmla="*/ 317 h 454"/>
              <a:gd name="T6" fmla="*/ 123 w 691"/>
              <a:gd name="T7" fmla="*/ 128 h 454"/>
              <a:gd name="T8" fmla="*/ 200 w 691"/>
              <a:gd name="T9" fmla="*/ 80 h 454"/>
              <a:gd name="T10" fmla="*/ 356 w 691"/>
              <a:gd name="T11" fmla="*/ 24 h 454"/>
              <a:gd name="T12" fmla="*/ 549 w 691"/>
              <a:gd name="T13" fmla="*/ 14 h 454"/>
              <a:gd name="T14" fmla="*/ 668 w 691"/>
              <a:gd name="T15" fmla="*/ 183 h 454"/>
              <a:gd name="T16" fmla="*/ 604 w 691"/>
              <a:gd name="T17" fmla="*/ 283 h 454"/>
              <a:gd name="T18" fmla="*/ 312 w 691"/>
              <a:gd name="T19" fmla="*/ 422 h 454"/>
              <a:gd name="T20" fmla="*/ 175 w 691"/>
              <a:gd name="T21" fmla="*/ 446 h 454"/>
              <a:gd name="T22" fmla="*/ 67 w 691"/>
              <a:gd name="T23" fmla="*/ 317 h 454"/>
              <a:gd name="T24" fmla="*/ 92 w 691"/>
              <a:gd name="T25" fmla="*/ 362 h 454"/>
              <a:gd name="T26" fmla="*/ 172 w 691"/>
              <a:gd name="T27" fmla="*/ 380 h 454"/>
              <a:gd name="T28" fmla="*/ 304 w 691"/>
              <a:gd name="T29" fmla="*/ 353 h 454"/>
              <a:gd name="T30" fmla="*/ 450 w 691"/>
              <a:gd name="T31" fmla="*/ 301 h 454"/>
              <a:gd name="T32" fmla="*/ 570 w 691"/>
              <a:gd name="T33" fmla="*/ 225 h 454"/>
              <a:gd name="T34" fmla="*/ 593 w 691"/>
              <a:gd name="T35" fmla="*/ 198 h 454"/>
              <a:gd name="T36" fmla="*/ 569 w 691"/>
              <a:gd name="T37" fmla="*/ 87 h 454"/>
              <a:gd name="T38" fmla="*/ 456 w 691"/>
              <a:gd name="T39" fmla="*/ 72 h 454"/>
              <a:gd name="T40" fmla="*/ 239 w 691"/>
              <a:gd name="T41" fmla="*/ 133 h 454"/>
              <a:gd name="T42" fmla="*/ 127 w 691"/>
              <a:gd name="T43" fmla="*/ 201 h 454"/>
              <a:gd name="T44" fmla="*/ 67 w 691"/>
              <a:gd name="T45" fmla="*/ 317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91" h="454">
                <a:moveTo>
                  <a:pt x="175" y="446"/>
                </a:moveTo>
                <a:cubicBezTo>
                  <a:pt x="134" y="453"/>
                  <a:pt x="97" y="439"/>
                  <a:pt x="61" y="421"/>
                </a:cubicBezTo>
                <a:cubicBezTo>
                  <a:pt x="18" y="399"/>
                  <a:pt x="0" y="365"/>
                  <a:pt x="4" y="317"/>
                </a:cubicBezTo>
                <a:cubicBezTo>
                  <a:pt x="11" y="233"/>
                  <a:pt x="43" y="166"/>
                  <a:pt x="123" y="128"/>
                </a:cubicBezTo>
                <a:cubicBezTo>
                  <a:pt x="150" y="115"/>
                  <a:pt x="174" y="95"/>
                  <a:pt x="200" y="80"/>
                </a:cubicBezTo>
                <a:cubicBezTo>
                  <a:pt x="248" y="50"/>
                  <a:pt x="303" y="39"/>
                  <a:pt x="356" y="24"/>
                </a:cubicBezTo>
                <a:cubicBezTo>
                  <a:pt x="420" y="5"/>
                  <a:pt x="484" y="0"/>
                  <a:pt x="549" y="14"/>
                </a:cubicBezTo>
                <a:cubicBezTo>
                  <a:pt x="633" y="33"/>
                  <a:pt x="691" y="77"/>
                  <a:pt x="668" y="183"/>
                </a:cubicBezTo>
                <a:cubicBezTo>
                  <a:pt x="659" y="226"/>
                  <a:pt x="638" y="257"/>
                  <a:pt x="604" y="283"/>
                </a:cubicBezTo>
                <a:cubicBezTo>
                  <a:pt x="516" y="351"/>
                  <a:pt x="420" y="398"/>
                  <a:pt x="312" y="422"/>
                </a:cubicBezTo>
                <a:cubicBezTo>
                  <a:pt x="267" y="432"/>
                  <a:pt x="224" y="454"/>
                  <a:pt x="175" y="446"/>
                </a:cubicBezTo>
                <a:close/>
                <a:moveTo>
                  <a:pt x="67" y="317"/>
                </a:moveTo>
                <a:cubicBezTo>
                  <a:pt x="61" y="336"/>
                  <a:pt x="72" y="354"/>
                  <a:pt x="92" y="362"/>
                </a:cubicBezTo>
                <a:cubicBezTo>
                  <a:pt x="117" y="372"/>
                  <a:pt x="146" y="383"/>
                  <a:pt x="172" y="380"/>
                </a:cubicBezTo>
                <a:cubicBezTo>
                  <a:pt x="217" y="377"/>
                  <a:pt x="261" y="365"/>
                  <a:pt x="304" y="353"/>
                </a:cubicBezTo>
                <a:cubicBezTo>
                  <a:pt x="354" y="338"/>
                  <a:pt x="402" y="318"/>
                  <a:pt x="450" y="301"/>
                </a:cubicBezTo>
                <a:cubicBezTo>
                  <a:pt x="495" y="284"/>
                  <a:pt x="532" y="254"/>
                  <a:pt x="570" y="225"/>
                </a:cubicBezTo>
                <a:cubicBezTo>
                  <a:pt x="579" y="218"/>
                  <a:pt x="586" y="208"/>
                  <a:pt x="593" y="198"/>
                </a:cubicBezTo>
                <a:cubicBezTo>
                  <a:pt x="617" y="158"/>
                  <a:pt x="606" y="99"/>
                  <a:pt x="569" y="87"/>
                </a:cubicBezTo>
                <a:cubicBezTo>
                  <a:pt x="533" y="76"/>
                  <a:pt x="493" y="69"/>
                  <a:pt x="456" y="72"/>
                </a:cubicBezTo>
                <a:cubicBezTo>
                  <a:pt x="380" y="76"/>
                  <a:pt x="307" y="100"/>
                  <a:pt x="239" y="133"/>
                </a:cubicBezTo>
                <a:cubicBezTo>
                  <a:pt x="200" y="153"/>
                  <a:pt x="162" y="175"/>
                  <a:pt x="127" y="201"/>
                </a:cubicBezTo>
                <a:cubicBezTo>
                  <a:pt x="90" y="228"/>
                  <a:pt x="68" y="265"/>
                  <a:pt x="67" y="3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/>
          </p:cNvSpPr>
          <p:nvPr/>
        </p:nvSpPr>
        <p:spPr bwMode="auto">
          <a:xfrm>
            <a:off x="3783013" y="3335338"/>
            <a:ext cx="144463" cy="153988"/>
          </a:xfrm>
          <a:custGeom>
            <a:avLst/>
            <a:gdLst>
              <a:gd name="T0" fmla="*/ 103 w 251"/>
              <a:gd name="T1" fmla="*/ 143 h 266"/>
              <a:gd name="T2" fmla="*/ 44 w 251"/>
              <a:gd name="T3" fmla="*/ 106 h 266"/>
              <a:gd name="T4" fmla="*/ 19 w 251"/>
              <a:gd name="T5" fmla="*/ 94 h 266"/>
              <a:gd name="T6" fmla="*/ 7 w 251"/>
              <a:gd name="T7" fmla="*/ 53 h 266"/>
              <a:gd name="T8" fmla="*/ 42 w 251"/>
              <a:gd name="T9" fmla="*/ 37 h 266"/>
              <a:gd name="T10" fmla="*/ 111 w 251"/>
              <a:gd name="T11" fmla="*/ 67 h 266"/>
              <a:gd name="T12" fmla="*/ 165 w 251"/>
              <a:gd name="T13" fmla="*/ 55 h 266"/>
              <a:gd name="T14" fmla="*/ 199 w 251"/>
              <a:gd name="T15" fmla="*/ 17 h 266"/>
              <a:gd name="T16" fmla="*/ 230 w 251"/>
              <a:gd name="T17" fmla="*/ 10 h 266"/>
              <a:gd name="T18" fmla="*/ 236 w 251"/>
              <a:gd name="T19" fmla="*/ 42 h 266"/>
              <a:gd name="T20" fmla="*/ 210 w 251"/>
              <a:gd name="T21" fmla="*/ 96 h 266"/>
              <a:gd name="T22" fmla="*/ 194 w 251"/>
              <a:gd name="T23" fmla="*/ 124 h 266"/>
              <a:gd name="T24" fmla="*/ 227 w 251"/>
              <a:gd name="T25" fmla="*/ 146 h 266"/>
              <a:gd name="T26" fmla="*/ 249 w 251"/>
              <a:gd name="T27" fmla="*/ 181 h 266"/>
              <a:gd name="T28" fmla="*/ 237 w 251"/>
              <a:gd name="T29" fmla="*/ 215 h 266"/>
              <a:gd name="T30" fmla="*/ 205 w 251"/>
              <a:gd name="T31" fmla="*/ 212 h 266"/>
              <a:gd name="T32" fmla="*/ 198 w 251"/>
              <a:gd name="T33" fmla="*/ 208 h 266"/>
              <a:gd name="T34" fmla="*/ 126 w 251"/>
              <a:gd name="T35" fmla="*/ 216 h 266"/>
              <a:gd name="T36" fmla="*/ 93 w 251"/>
              <a:gd name="T37" fmla="*/ 256 h 266"/>
              <a:gd name="T38" fmla="*/ 65 w 251"/>
              <a:gd name="T39" fmla="*/ 264 h 266"/>
              <a:gd name="T40" fmla="*/ 53 w 251"/>
              <a:gd name="T41" fmla="*/ 235 h 266"/>
              <a:gd name="T42" fmla="*/ 91 w 251"/>
              <a:gd name="T43" fmla="*/ 162 h 266"/>
              <a:gd name="T44" fmla="*/ 103 w 251"/>
              <a:gd name="T45" fmla="*/ 143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1" h="266">
                <a:moveTo>
                  <a:pt x="103" y="143"/>
                </a:moveTo>
                <a:cubicBezTo>
                  <a:pt x="82" y="129"/>
                  <a:pt x="63" y="117"/>
                  <a:pt x="44" y="106"/>
                </a:cubicBezTo>
                <a:cubicBezTo>
                  <a:pt x="36" y="101"/>
                  <a:pt x="27" y="98"/>
                  <a:pt x="19" y="94"/>
                </a:cubicBezTo>
                <a:cubicBezTo>
                  <a:pt x="1" y="84"/>
                  <a:pt x="0" y="70"/>
                  <a:pt x="7" y="53"/>
                </a:cubicBezTo>
                <a:cubicBezTo>
                  <a:pt x="13" y="36"/>
                  <a:pt x="28" y="32"/>
                  <a:pt x="42" y="37"/>
                </a:cubicBezTo>
                <a:cubicBezTo>
                  <a:pt x="66" y="45"/>
                  <a:pt x="89" y="55"/>
                  <a:pt x="111" y="67"/>
                </a:cubicBezTo>
                <a:cubicBezTo>
                  <a:pt x="143" y="85"/>
                  <a:pt x="144" y="85"/>
                  <a:pt x="165" y="55"/>
                </a:cubicBezTo>
                <a:cubicBezTo>
                  <a:pt x="175" y="41"/>
                  <a:pt x="187" y="29"/>
                  <a:pt x="199" y="17"/>
                </a:cubicBezTo>
                <a:cubicBezTo>
                  <a:pt x="208" y="7"/>
                  <a:pt x="218" y="0"/>
                  <a:pt x="230" y="10"/>
                </a:cubicBezTo>
                <a:cubicBezTo>
                  <a:pt x="242" y="19"/>
                  <a:pt x="241" y="31"/>
                  <a:pt x="236" y="42"/>
                </a:cubicBezTo>
                <a:cubicBezTo>
                  <a:pt x="228" y="60"/>
                  <a:pt x="219" y="78"/>
                  <a:pt x="210" y="96"/>
                </a:cubicBezTo>
                <a:cubicBezTo>
                  <a:pt x="206" y="104"/>
                  <a:pt x="201" y="112"/>
                  <a:pt x="194" y="124"/>
                </a:cubicBezTo>
                <a:cubicBezTo>
                  <a:pt x="206" y="132"/>
                  <a:pt x="218" y="137"/>
                  <a:pt x="227" y="146"/>
                </a:cubicBezTo>
                <a:cubicBezTo>
                  <a:pt x="236" y="156"/>
                  <a:pt x="247" y="168"/>
                  <a:pt x="249" y="181"/>
                </a:cubicBezTo>
                <a:cubicBezTo>
                  <a:pt x="251" y="191"/>
                  <a:pt x="245" y="208"/>
                  <a:pt x="237" y="215"/>
                </a:cubicBezTo>
                <a:cubicBezTo>
                  <a:pt x="232" y="220"/>
                  <a:pt x="216" y="213"/>
                  <a:pt x="205" y="212"/>
                </a:cubicBezTo>
                <a:cubicBezTo>
                  <a:pt x="203" y="211"/>
                  <a:pt x="200" y="210"/>
                  <a:pt x="198" y="208"/>
                </a:cubicBezTo>
                <a:cubicBezTo>
                  <a:pt x="159" y="180"/>
                  <a:pt x="156" y="180"/>
                  <a:pt x="126" y="216"/>
                </a:cubicBezTo>
                <a:cubicBezTo>
                  <a:pt x="115" y="229"/>
                  <a:pt x="106" y="244"/>
                  <a:pt x="93" y="256"/>
                </a:cubicBezTo>
                <a:cubicBezTo>
                  <a:pt x="86" y="262"/>
                  <a:pt x="73" y="266"/>
                  <a:pt x="65" y="264"/>
                </a:cubicBezTo>
                <a:cubicBezTo>
                  <a:pt x="52" y="261"/>
                  <a:pt x="47" y="247"/>
                  <a:pt x="53" y="235"/>
                </a:cubicBezTo>
                <a:cubicBezTo>
                  <a:pt x="64" y="210"/>
                  <a:pt x="78" y="186"/>
                  <a:pt x="91" y="162"/>
                </a:cubicBezTo>
                <a:cubicBezTo>
                  <a:pt x="93" y="158"/>
                  <a:pt x="96" y="153"/>
                  <a:pt x="103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/>
          </p:cNvSpPr>
          <p:nvPr/>
        </p:nvSpPr>
        <p:spPr bwMode="auto">
          <a:xfrm>
            <a:off x="4113213" y="3290888"/>
            <a:ext cx="139700" cy="147638"/>
          </a:xfrm>
          <a:custGeom>
            <a:avLst/>
            <a:gdLst>
              <a:gd name="T0" fmla="*/ 73 w 240"/>
              <a:gd name="T1" fmla="*/ 148 h 254"/>
              <a:gd name="T2" fmla="*/ 2 w 240"/>
              <a:gd name="T3" fmla="*/ 64 h 254"/>
              <a:gd name="T4" fmla="*/ 2 w 240"/>
              <a:gd name="T5" fmla="*/ 40 h 254"/>
              <a:gd name="T6" fmla="*/ 53 w 240"/>
              <a:gd name="T7" fmla="*/ 42 h 254"/>
              <a:gd name="T8" fmla="*/ 96 w 240"/>
              <a:gd name="T9" fmla="*/ 70 h 254"/>
              <a:gd name="T10" fmla="*/ 142 w 240"/>
              <a:gd name="T11" fmla="*/ 61 h 254"/>
              <a:gd name="T12" fmla="*/ 163 w 240"/>
              <a:gd name="T13" fmla="*/ 32 h 254"/>
              <a:gd name="T14" fmla="*/ 229 w 240"/>
              <a:gd name="T15" fmla="*/ 36 h 254"/>
              <a:gd name="T16" fmla="*/ 199 w 240"/>
              <a:gd name="T17" fmla="*/ 76 h 254"/>
              <a:gd name="T18" fmla="*/ 174 w 240"/>
              <a:gd name="T19" fmla="*/ 128 h 254"/>
              <a:gd name="T20" fmla="*/ 218 w 240"/>
              <a:gd name="T21" fmla="*/ 167 h 254"/>
              <a:gd name="T22" fmla="*/ 230 w 240"/>
              <a:gd name="T23" fmla="*/ 209 h 254"/>
              <a:gd name="T24" fmla="*/ 186 w 240"/>
              <a:gd name="T25" fmla="*/ 216 h 254"/>
              <a:gd name="T26" fmla="*/ 155 w 240"/>
              <a:gd name="T27" fmla="*/ 198 h 254"/>
              <a:gd name="T28" fmla="*/ 110 w 240"/>
              <a:gd name="T29" fmla="*/ 202 h 254"/>
              <a:gd name="T30" fmla="*/ 86 w 240"/>
              <a:gd name="T31" fmla="*/ 229 h 254"/>
              <a:gd name="T32" fmla="*/ 60 w 240"/>
              <a:gd name="T33" fmla="*/ 247 h 254"/>
              <a:gd name="T34" fmla="*/ 33 w 240"/>
              <a:gd name="T35" fmla="*/ 222 h 254"/>
              <a:gd name="T36" fmla="*/ 62 w 240"/>
              <a:gd name="T37" fmla="*/ 165 h 254"/>
              <a:gd name="T38" fmla="*/ 73 w 240"/>
              <a:gd name="T39" fmla="*/ 148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40" h="254">
                <a:moveTo>
                  <a:pt x="73" y="148"/>
                </a:moveTo>
                <a:cubicBezTo>
                  <a:pt x="52" y="116"/>
                  <a:pt x="12" y="102"/>
                  <a:pt x="2" y="64"/>
                </a:cubicBezTo>
                <a:cubicBezTo>
                  <a:pt x="0" y="56"/>
                  <a:pt x="2" y="48"/>
                  <a:pt x="2" y="40"/>
                </a:cubicBezTo>
                <a:cubicBezTo>
                  <a:pt x="20" y="25"/>
                  <a:pt x="36" y="28"/>
                  <a:pt x="53" y="42"/>
                </a:cubicBezTo>
                <a:cubicBezTo>
                  <a:pt x="66" y="52"/>
                  <a:pt x="82" y="61"/>
                  <a:pt x="96" y="70"/>
                </a:cubicBezTo>
                <a:cubicBezTo>
                  <a:pt x="122" y="85"/>
                  <a:pt x="122" y="84"/>
                  <a:pt x="142" y="61"/>
                </a:cubicBezTo>
                <a:cubicBezTo>
                  <a:pt x="149" y="51"/>
                  <a:pt x="156" y="41"/>
                  <a:pt x="163" y="32"/>
                </a:cubicBezTo>
                <a:cubicBezTo>
                  <a:pt x="188" y="0"/>
                  <a:pt x="199" y="0"/>
                  <a:pt x="229" y="36"/>
                </a:cubicBezTo>
                <a:cubicBezTo>
                  <a:pt x="219" y="49"/>
                  <a:pt x="208" y="62"/>
                  <a:pt x="199" y="76"/>
                </a:cubicBezTo>
                <a:cubicBezTo>
                  <a:pt x="190" y="91"/>
                  <a:pt x="184" y="107"/>
                  <a:pt x="174" y="128"/>
                </a:cubicBezTo>
                <a:cubicBezTo>
                  <a:pt x="189" y="141"/>
                  <a:pt x="204" y="154"/>
                  <a:pt x="218" y="167"/>
                </a:cubicBezTo>
                <a:cubicBezTo>
                  <a:pt x="231" y="179"/>
                  <a:pt x="240" y="194"/>
                  <a:pt x="230" y="209"/>
                </a:cubicBezTo>
                <a:cubicBezTo>
                  <a:pt x="219" y="225"/>
                  <a:pt x="201" y="221"/>
                  <a:pt x="186" y="216"/>
                </a:cubicBezTo>
                <a:cubicBezTo>
                  <a:pt x="175" y="212"/>
                  <a:pt x="164" y="206"/>
                  <a:pt x="155" y="198"/>
                </a:cubicBezTo>
                <a:cubicBezTo>
                  <a:pt x="138" y="183"/>
                  <a:pt x="123" y="188"/>
                  <a:pt x="110" y="202"/>
                </a:cubicBezTo>
                <a:cubicBezTo>
                  <a:pt x="102" y="211"/>
                  <a:pt x="95" y="221"/>
                  <a:pt x="86" y="229"/>
                </a:cubicBezTo>
                <a:cubicBezTo>
                  <a:pt x="78" y="236"/>
                  <a:pt x="70" y="244"/>
                  <a:pt x="60" y="247"/>
                </a:cubicBezTo>
                <a:cubicBezTo>
                  <a:pt x="42" y="254"/>
                  <a:pt x="27" y="240"/>
                  <a:pt x="33" y="222"/>
                </a:cubicBezTo>
                <a:cubicBezTo>
                  <a:pt x="40" y="202"/>
                  <a:pt x="52" y="184"/>
                  <a:pt x="62" y="165"/>
                </a:cubicBezTo>
                <a:cubicBezTo>
                  <a:pt x="65" y="160"/>
                  <a:pt x="69" y="154"/>
                  <a:pt x="73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/>
          </p:cNvSpPr>
          <p:nvPr/>
        </p:nvSpPr>
        <p:spPr bwMode="auto">
          <a:xfrm>
            <a:off x="4010025" y="3459163"/>
            <a:ext cx="133350" cy="144463"/>
          </a:xfrm>
          <a:custGeom>
            <a:avLst/>
            <a:gdLst>
              <a:gd name="T0" fmla="*/ 119 w 230"/>
              <a:gd name="T1" fmla="*/ 116 h 249"/>
              <a:gd name="T2" fmla="*/ 62 w 230"/>
              <a:gd name="T3" fmla="*/ 88 h 249"/>
              <a:gd name="T4" fmla="*/ 17 w 230"/>
              <a:gd name="T5" fmla="*/ 63 h 249"/>
              <a:gd name="T6" fmla="*/ 10 w 230"/>
              <a:gd name="T7" fmla="*/ 12 h 249"/>
              <a:gd name="T8" fmla="*/ 49 w 230"/>
              <a:gd name="T9" fmla="*/ 10 h 249"/>
              <a:gd name="T10" fmla="*/ 187 w 230"/>
              <a:gd name="T11" fmla="*/ 72 h 249"/>
              <a:gd name="T12" fmla="*/ 199 w 230"/>
              <a:gd name="T13" fmla="*/ 139 h 249"/>
              <a:gd name="T14" fmla="*/ 126 w 230"/>
              <a:gd name="T15" fmla="*/ 217 h 249"/>
              <a:gd name="T16" fmla="*/ 90 w 230"/>
              <a:gd name="T17" fmla="*/ 241 h 249"/>
              <a:gd name="T18" fmla="*/ 60 w 230"/>
              <a:gd name="T19" fmla="*/ 219 h 249"/>
              <a:gd name="T20" fmla="*/ 76 w 230"/>
              <a:gd name="T21" fmla="*/ 184 h 249"/>
              <a:gd name="T22" fmla="*/ 119 w 230"/>
              <a:gd name="T23" fmla="*/ 116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0" h="249">
                <a:moveTo>
                  <a:pt x="119" y="116"/>
                </a:moveTo>
                <a:cubicBezTo>
                  <a:pt x="99" y="106"/>
                  <a:pt x="80" y="98"/>
                  <a:pt x="62" y="88"/>
                </a:cubicBezTo>
                <a:cubicBezTo>
                  <a:pt x="47" y="80"/>
                  <a:pt x="31" y="72"/>
                  <a:pt x="17" y="63"/>
                </a:cubicBezTo>
                <a:cubicBezTo>
                  <a:pt x="5" y="54"/>
                  <a:pt x="0" y="22"/>
                  <a:pt x="10" y="12"/>
                </a:cubicBezTo>
                <a:cubicBezTo>
                  <a:pt x="22" y="0"/>
                  <a:pt x="34" y="3"/>
                  <a:pt x="49" y="10"/>
                </a:cubicBezTo>
                <a:cubicBezTo>
                  <a:pt x="95" y="32"/>
                  <a:pt x="141" y="51"/>
                  <a:pt x="187" y="72"/>
                </a:cubicBezTo>
                <a:cubicBezTo>
                  <a:pt x="227" y="89"/>
                  <a:pt x="230" y="108"/>
                  <a:pt x="199" y="139"/>
                </a:cubicBezTo>
                <a:cubicBezTo>
                  <a:pt x="174" y="164"/>
                  <a:pt x="151" y="192"/>
                  <a:pt x="126" y="217"/>
                </a:cubicBezTo>
                <a:cubicBezTo>
                  <a:pt x="116" y="227"/>
                  <a:pt x="103" y="236"/>
                  <a:pt x="90" y="241"/>
                </a:cubicBezTo>
                <a:cubicBezTo>
                  <a:pt x="71" y="249"/>
                  <a:pt x="57" y="239"/>
                  <a:pt x="60" y="219"/>
                </a:cubicBezTo>
                <a:cubicBezTo>
                  <a:pt x="61" y="207"/>
                  <a:pt x="69" y="195"/>
                  <a:pt x="76" y="184"/>
                </a:cubicBezTo>
                <a:cubicBezTo>
                  <a:pt x="90" y="163"/>
                  <a:pt x="110" y="144"/>
                  <a:pt x="119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/>
          </p:cNvSpPr>
          <p:nvPr/>
        </p:nvSpPr>
        <p:spPr bwMode="auto">
          <a:xfrm>
            <a:off x="4849813" y="3627438"/>
            <a:ext cx="100013" cy="57150"/>
          </a:xfrm>
          <a:custGeom>
            <a:avLst/>
            <a:gdLst>
              <a:gd name="T0" fmla="*/ 169 w 170"/>
              <a:gd name="T1" fmla="*/ 90 h 97"/>
              <a:gd name="T2" fmla="*/ 140 w 170"/>
              <a:gd name="T3" fmla="*/ 94 h 97"/>
              <a:gd name="T4" fmla="*/ 37 w 170"/>
              <a:gd name="T5" fmla="*/ 66 h 97"/>
              <a:gd name="T6" fmla="*/ 12 w 170"/>
              <a:gd name="T7" fmla="*/ 47 h 97"/>
              <a:gd name="T8" fmla="*/ 13 w 170"/>
              <a:gd name="T9" fmla="*/ 11 h 97"/>
              <a:gd name="T10" fmla="*/ 45 w 170"/>
              <a:gd name="T11" fmla="*/ 16 h 97"/>
              <a:gd name="T12" fmla="*/ 84 w 170"/>
              <a:gd name="T13" fmla="*/ 35 h 97"/>
              <a:gd name="T14" fmla="*/ 170 w 170"/>
              <a:gd name="T15" fmla="*/ 77 h 97"/>
              <a:gd name="T16" fmla="*/ 169 w 170"/>
              <a:gd name="T17" fmla="*/ 9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0" h="97">
                <a:moveTo>
                  <a:pt x="169" y="90"/>
                </a:moveTo>
                <a:cubicBezTo>
                  <a:pt x="159" y="92"/>
                  <a:pt x="149" y="97"/>
                  <a:pt x="140" y="94"/>
                </a:cubicBezTo>
                <a:cubicBezTo>
                  <a:pt x="106" y="86"/>
                  <a:pt x="71" y="77"/>
                  <a:pt x="37" y="66"/>
                </a:cubicBezTo>
                <a:cubicBezTo>
                  <a:pt x="27" y="63"/>
                  <a:pt x="17" y="55"/>
                  <a:pt x="12" y="47"/>
                </a:cubicBezTo>
                <a:cubicBezTo>
                  <a:pt x="5" y="36"/>
                  <a:pt x="0" y="22"/>
                  <a:pt x="13" y="11"/>
                </a:cubicBezTo>
                <a:cubicBezTo>
                  <a:pt x="25" y="0"/>
                  <a:pt x="34" y="10"/>
                  <a:pt x="45" y="16"/>
                </a:cubicBezTo>
                <a:cubicBezTo>
                  <a:pt x="57" y="24"/>
                  <a:pt x="70" y="30"/>
                  <a:pt x="84" y="35"/>
                </a:cubicBezTo>
                <a:cubicBezTo>
                  <a:pt x="114" y="46"/>
                  <a:pt x="144" y="58"/>
                  <a:pt x="170" y="77"/>
                </a:cubicBezTo>
                <a:cubicBezTo>
                  <a:pt x="170" y="82"/>
                  <a:pt x="169" y="86"/>
                  <a:pt x="169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7"/>
          <p:cNvSpPr>
            <a:spLocks/>
          </p:cNvSpPr>
          <p:nvPr/>
        </p:nvSpPr>
        <p:spPr bwMode="auto">
          <a:xfrm>
            <a:off x="5270500" y="3721100"/>
            <a:ext cx="114300" cy="58738"/>
          </a:xfrm>
          <a:custGeom>
            <a:avLst/>
            <a:gdLst>
              <a:gd name="T0" fmla="*/ 0 w 198"/>
              <a:gd name="T1" fmla="*/ 27 h 100"/>
              <a:gd name="T2" fmla="*/ 41 w 198"/>
              <a:gd name="T3" fmla="*/ 3 h 100"/>
              <a:gd name="T4" fmla="*/ 192 w 198"/>
              <a:gd name="T5" fmla="*/ 71 h 100"/>
              <a:gd name="T6" fmla="*/ 196 w 198"/>
              <a:gd name="T7" fmla="*/ 89 h 100"/>
              <a:gd name="T8" fmla="*/ 181 w 198"/>
              <a:gd name="T9" fmla="*/ 99 h 100"/>
              <a:gd name="T10" fmla="*/ 158 w 198"/>
              <a:gd name="T11" fmla="*/ 97 h 100"/>
              <a:gd name="T12" fmla="*/ 31 w 198"/>
              <a:gd name="T13" fmla="*/ 52 h 100"/>
              <a:gd name="T14" fmla="*/ 0 w 198"/>
              <a:gd name="T15" fmla="*/ 27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8" h="100">
                <a:moveTo>
                  <a:pt x="0" y="27"/>
                </a:moveTo>
                <a:cubicBezTo>
                  <a:pt x="10" y="6"/>
                  <a:pt x="24" y="0"/>
                  <a:pt x="41" y="3"/>
                </a:cubicBezTo>
                <a:cubicBezTo>
                  <a:pt x="97" y="13"/>
                  <a:pt x="144" y="43"/>
                  <a:pt x="192" y="71"/>
                </a:cubicBezTo>
                <a:cubicBezTo>
                  <a:pt x="195" y="74"/>
                  <a:pt x="198" y="84"/>
                  <a:pt x="196" y="89"/>
                </a:cubicBezTo>
                <a:cubicBezTo>
                  <a:pt x="194" y="93"/>
                  <a:pt x="187" y="98"/>
                  <a:pt x="181" y="99"/>
                </a:cubicBezTo>
                <a:cubicBezTo>
                  <a:pt x="174" y="100"/>
                  <a:pt x="165" y="100"/>
                  <a:pt x="158" y="97"/>
                </a:cubicBezTo>
                <a:cubicBezTo>
                  <a:pt x="115" y="83"/>
                  <a:pt x="73" y="69"/>
                  <a:pt x="31" y="52"/>
                </a:cubicBezTo>
                <a:cubicBezTo>
                  <a:pt x="19" y="47"/>
                  <a:pt x="10" y="35"/>
                  <a:pt x="0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8"/>
          <p:cNvSpPr>
            <a:spLocks/>
          </p:cNvSpPr>
          <p:nvPr/>
        </p:nvSpPr>
        <p:spPr bwMode="auto">
          <a:xfrm>
            <a:off x="5386388" y="3567113"/>
            <a:ext cx="122238" cy="63500"/>
          </a:xfrm>
          <a:custGeom>
            <a:avLst/>
            <a:gdLst>
              <a:gd name="T0" fmla="*/ 207 w 209"/>
              <a:gd name="T1" fmla="*/ 103 h 109"/>
              <a:gd name="T2" fmla="*/ 171 w 209"/>
              <a:gd name="T3" fmla="*/ 106 h 109"/>
              <a:gd name="T4" fmla="*/ 6 w 209"/>
              <a:gd name="T5" fmla="*/ 49 h 109"/>
              <a:gd name="T6" fmla="*/ 44 w 209"/>
              <a:gd name="T7" fmla="*/ 13 h 109"/>
              <a:gd name="T8" fmla="*/ 196 w 209"/>
              <a:gd name="T9" fmla="*/ 78 h 109"/>
              <a:gd name="T10" fmla="*/ 209 w 209"/>
              <a:gd name="T11" fmla="*/ 92 h 109"/>
              <a:gd name="T12" fmla="*/ 207 w 209"/>
              <a:gd name="T13" fmla="*/ 10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9" h="109">
                <a:moveTo>
                  <a:pt x="207" y="103"/>
                </a:moveTo>
                <a:cubicBezTo>
                  <a:pt x="195" y="104"/>
                  <a:pt x="182" y="109"/>
                  <a:pt x="171" y="106"/>
                </a:cubicBezTo>
                <a:cubicBezTo>
                  <a:pt x="116" y="88"/>
                  <a:pt x="61" y="69"/>
                  <a:pt x="6" y="49"/>
                </a:cubicBezTo>
                <a:cubicBezTo>
                  <a:pt x="0" y="11"/>
                  <a:pt x="9" y="0"/>
                  <a:pt x="44" y="13"/>
                </a:cubicBezTo>
                <a:cubicBezTo>
                  <a:pt x="96" y="32"/>
                  <a:pt x="146" y="56"/>
                  <a:pt x="196" y="78"/>
                </a:cubicBezTo>
                <a:cubicBezTo>
                  <a:pt x="202" y="81"/>
                  <a:pt x="205" y="87"/>
                  <a:pt x="209" y="92"/>
                </a:cubicBezTo>
                <a:cubicBezTo>
                  <a:pt x="208" y="96"/>
                  <a:pt x="208" y="99"/>
                  <a:pt x="207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9"/>
          <p:cNvSpPr>
            <a:spLocks/>
          </p:cNvSpPr>
          <p:nvPr/>
        </p:nvSpPr>
        <p:spPr bwMode="auto">
          <a:xfrm>
            <a:off x="3879850" y="3684588"/>
            <a:ext cx="322263" cy="182563"/>
          </a:xfrm>
          <a:custGeom>
            <a:avLst/>
            <a:gdLst>
              <a:gd name="T0" fmla="*/ 6 w 556"/>
              <a:gd name="T1" fmla="*/ 248 h 314"/>
              <a:gd name="T2" fmla="*/ 66 w 556"/>
              <a:gd name="T3" fmla="*/ 132 h 314"/>
              <a:gd name="T4" fmla="*/ 178 w 556"/>
              <a:gd name="T5" fmla="*/ 64 h 314"/>
              <a:gd name="T6" fmla="*/ 395 w 556"/>
              <a:gd name="T7" fmla="*/ 3 h 314"/>
              <a:gd name="T8" fmla="*/ 508 w 556"/>
              <a:gd name="T9" fmla="*/ 18 h 314"/>
              <a:gd name="T10" fmla="*/ 532 w 556"/>
              <a:gd name="T11" fmla="*/ 129 h 314"/>
              <a:gd name="T12" fmla="*/ 509 w 556"/>
              <a:gd name="T13" fmla="*/ 156 h 314"/>
              <a:gd name="T14" fmla="*/ 389 w 556"/>
              <a:gd name="T15" fmla="*/ 232 h 314"/>
              <a:gd name="T16" fmla="*/ 243 w 556"/>
              <a:gd name="T17" fmla="*/ 284 h 314"/>
              <a:gd name="T18" fmla="*/ 111 w 556"/>
              <a:gd name="T19" fmla="*/ 311 h 314"/>
              <a:gd name="T20" fmla="*/ 31 w 556"/>
              <a:gd name="T21" fmla="*/ 293 h 314"/>
              <a:gd name="T22" fmla="*/ 6 w 556"/>
              <a:gd name="T23" fmla="*/ 248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6" h="314">
                <a:moveTo>
                  <a:pt x="6" y="248"/>
                </a:moveTo>
                <a:cubicBezTo>
                  <a:pt x="7" y="196"/>
                  <a:pt x="29" y="159"/>
                  <a:pt x="66" y="132"/>
                </a:cubicBezTo>
                <a:cubicBezTo>
                  <a:pt x="101" y="106"/>
                  <a:pt x="139" y="84"/>
                  <a:pt x="178" y="64"/>
                </a:cubicBezTo>
                <a:cubicBezTo>
                  <a:pt x="246" y="31"/>
                  <a:pt x="319" y="7"/>
                  <a:pt x="395" y="3"/>
                </a:cubicBezTo>
                <a:cubicBezTo>
                  <a:pt x="432" y="0"/>
                  <a:pt x="472" y="7"/>
                  <a:pt x="508" y="18"/>
                </a:cubicBezTo>
                <a:cubicBezTo>
                  <a:pt x="545" y="30"/>
                  <a:pt x="556" y="89"/>
                  <a:pt x="532" y="129"/>
                </a:cubicBezTo>
                <a:cubicBezTo>
                  <a:pt x="525" y="139"/>
                  <a:pt x="518" y="149"/>
                  <a:pt x="509" y="156"/>
                </a:cubicBezTo>
                <a:cubicBezTo>
                  <a:pt x="471" y="185"/>
                  <a:pt x="434" y="215"/>
                  <a:pt x="389" y="232"/>
                </a:cubicBezTo>
                <a:cubicBezTo>
                  <a:pt x="341" y="249"/>
                  <a:pt x="293" y="269"/>
                  <a:pt x="243" y="284"/>
                </a:cubicBezTo>
                <a:cubicBezTo>
                  <a:pt x="200" y="296"/>
                  <a:pt x="156" y="308"/>
                  <a:pt x="111" y="311"/>
                </a:cubicBezTo>
                <a:cubicBezTo>
                  <a:pt x="85" y="314"/>
                  <a:pt x="56" y="303"/>
                  <a:pt x="31" y="293"/>
                </a:cubicBezTo>
                <a:cubicBezTo>
                  <a:pt x="11" y="285"/>
                  <a:pt x="0" y="267"/>
                  <a:pt x="6" y="2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2194041" y="1818969"/>
            <a:ext cx="19736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为啥参加</a:t>
            </a:r>
            <a:endParaRPr lang="en-US" altLang="zh-CN" sz="24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会议来着</a:t>
            </a:r>
            <a:r>
              <a:rPr lang="en-US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？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6857137" y="307395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销售会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7759268" y="307395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部门会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8674824" y="307395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招聘会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" name="文本框 63"/>
          <p:cNvSpPr txBox="1"/>
          <p:nvPr/>
        </p:nvSpPr>
        <p:spPr>
          <a:xfrm>
            <a:off x="6831014" y="3965853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答谢</a:t>
            </a:r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文本框 64"/>
          <p:cNvSpPr txBox="1"/>
          <p:nvPr/>
        </p:nvSpPr>
        <p:spPr>
          <a:xfrm>
            <a:off x="7769950" y="3965853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讨论会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8670425" y="3965853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招标会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6839675" y="2802493"/>
            <a:ext cx="8290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2:00pm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7791450" y="2802493"/>
            <a:ext cx="8290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:00pm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8683225" y="2817297"/>
            <a:ext cx="8130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9:00am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6854820" y="3732254"/>
            <a:ext cx="918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10:00am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7820418" y="3721100"/>
            <a:ext cx="8130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9:00am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8709418" y="3731697"/>
            <a:ext cx="8290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2:00pm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1617717" y="5641757"/>
            <a:ext cx="57246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参加会议前考虑参加的意义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596566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矩形 14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9" name="组合 148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150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5" name="文本框 164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2925763" y="1598613"/>
            <a:ext cx="7297737" cy="354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3109913" y="2041525"/>
            <a:ext cx="5762625" cy="2897187"/>
          </a:xfrm>
          <a:custGeom>
            <a:avLst/>
            <a:gdLst>
              <a:gd name="T0" fmla="*/ 111 w 12009"/>
              <a:gd name="T1" fmla="*/ 4099 h 6037"/>
              <a:gd name="T2" fmla="*/ 558 w 12009"/>
              <a:gd name="T3" fmla="*/ 1658 h 6037"/>
              <a:gd name="T4" fmla="*/ 2737 w 12009"/>
              <a:gd name="T5" fmla="*/ 2754 h 6037"/>
              <a:gd name="T6" fmla="*/ 4839 w 12009"/>
              <a:gd name="T7" fmla="*/ 890 h 6037"/>
              <a:gd name="T8" fmla="*/ 6835 w 12009"/>
              <a:gd name="T9" fmla="*/ 3141 h 6037"/>
              <a:gd name="T10" fmla="*/ 8959 w 12009"/>
              <a:gd name="T11" fmla="*/ 3451 h 6037"/>
              <a:gd name="T12" fmla="*/ 8341 w 12009"/>
              <a:gd name="T13" fmla="*/ 1375 h 6037"/>
              <a:gd name="T14" fmla="*/ 8638 w 12009"/>
              <a:gd name="T15" fmla="*/ 901 h 6037"/>
              <a:gd name="T16" fmla="*/ 10758 w 12009"/>
              <a:gd name="T17" fmla="*/ 2238 h 6037"/>
              <a:gd name="T18" fmla="*/ 11823 w 12009"/>
              <a:gd name="T19" fmla="*/ 4999 h 6037"/>
              <a:gd name="T20" fmla="*/ 10761 w 12009"/>
              <a:gd name="T21" fmla="*/ 4408 h 6037"/>
              <a:gd name="T22" fmla="*/ 9167 w 12009"/>
              <a:gd name="T23" fmla="*/ 5158 h 6037"/>
              <a:gd name="T24" fmla="*/ 7620 w 12009"/>
              <a:gd name="T25" fmla="*/ 5528 h 6037"/>
              <a:gd name="T26" fmla="*/ 6535 w 12009"/>
              <a:gd name="T27" fmla="*/ 5768 h 6037"/>
              <a:gd name="T28" fmla="*/ 4601 w 12009"/>
              <a:gd name="T29" fmla="*/ 4720 h 6037"/>
              <a:gd name="T30" fmla="*/ 4433 w 12009"/>
              <a:gd name="T31" fmla="*/ 5565 h 6037"/>
              <a:gd name="T32" fmla="*/ 3481 w 12009"/>
              <a:gd name="T33" fmla="*/ 5479 h 6037"/>
              <a:gd name="T34" fmla="*/ 1848 w 12009"/>
              <a:gd name="T35" fmla="*/ 5224 h 6037"/>
              <a:gd name="T36" fmla="*/ 482 w 12009"/>
              <a:gd name="T37" fmla="*/ 4150 h 6037"/>
              <a:gd name="T38" fmla="*/ 1444 w 12009"/>
              <a:gd name="T39" fmla="*/ 4416 h 6037"/>
              <a:gd name="T40" fmla="*/ 2584 w 12009"/>
              <a:gd name="T41" fmla="*/ 4543 h 6037"/>
              <a:gd name="T42" fmla="*/ 1757 w 12009"/>
              <a:gd name="T43" fmla="*/ 4395 h 6037"/>
              <a:gd name="T44" fmla="*/ 677 w 12009"/>
              <a:gd name="T45" fmla="*/ 4200 h 6037"/>
              <a:gd name="T46" fmla="*/ 138 w 12009"/>
              <a:gd name="T47" fmla="*/ 3975 h 6037"/>
              <a:gd name="T48" fmla="*/ 6099 w 12009"/>
              <a:gd name="T49" fmla="*/ 4518 h 6037"/>
              <a:gd name="T50" fmla="*/ 4720 w 12009"/>
              <a:gd name="T51" fmla="*/ 4511 h 6037"/>
              <a:gd name="T52" fmla="*/ 5685 w 12009"/>
              <a:gd name="T53" fmla="*/ 4623 h 6037"/>
              <a:gd name="T54" fmla="*/ 6028 w 12009"/>
              <a:gd name="T55" fmla="*/ 4414 h 6037"/>
              <a:gd name="T56" fmla="*/ 5639 w 12009"/>
              <a:gd name="T57" fmla="*/ 3224 h 6037"/>
              <a:gd name="T58" fmla="*/ 1700 w 12009"/>
              <a:gd name="T59" fmla="*/ 3242 h 6037"/>
              <a:gd name="T60" fmla="*/ 1944 w 12009"/>
              <a:gd name="T61" fmla="*/ 4312 h 6037"/>
              <a:gd name="T62" fmla="*/ 10921 w 12009"/>
              <a:gd name="T63" fmla="*/ 3882 h 6037"/>
              <a:gd name="T64" fmla="*/ 10172 w 12009"/>
              <a:gd name="T65" fmla="*/ 2623 h 6037"/>
              <a:gd name="T66" fmla="*/ 10129 w 12009"/>
              <a:gd name="T67" fmla="*/ 3758 h 6037"/>
              <a:gd name="T68" fmla="*/ 6382 w 12009"/>
              <a:gd name="T69" fmla="*/ 1453 h 6037"/>
              <a:gd name="T70" fmla="*/ 10592 w 12009"/>
              <a:gd name="T71" fmla="*/ 2269 h 6037"/>
              <a:gd name="T72" fmla="*/ 1968 w 12009"/>
              <a:gd name="T73" fmla="*/ 2273 h 6037"/>
              <a:gd name="T74" fmla="*/ 3435 w 12009"/>
              <a:gd name="T75" fmla="*/ 2066 h 6037"/>
              <a:gd name="T76" fmla="*/ 8452 w 12009"/>
              <a:gd name="T77" fmla="*/ 2606 h 6037"/>
              <a:gd name="T78" fmla="*/ 8449 w 12009"/>
              <a:gd name="T79" fmla="*/ 3118 h 6037"/>
              <a:gd name="T80" fmla="*/ 8397 w 12009"/>
              <a:gd name="T81" fmla="*/ 4214 h 6037"/>
              <a:gd name="T82" fmla="*/ 3772 w 12009"/>
              <a:gd name="T83" fmla="*/ 4815 h 6037"/>
              <a:gd name="T84" fmla="*/ 4551 w 12009"/>
              <a:gd name="T85" fmla="*/ 5492 h 6037"/>
              <a:gd name="T86" fmla="*/ 3338 w 12009"/>
              <a:gd name="T87" fmla="*/ 3689 h 6037"/>
              <a:gd name="T88" fmla="*/ 5905 w 12009"/>
              <a:gd name="T89" fmla="*/ 2282 h 6037"/>
              <a:gd name="T90" fmla="*/ 6150 w 12009"/>
              <a:gd name="T91" fmla="*/ 2736 h 6037"/>
              <a:gd name="T92" fmla="*/ 6971 w 12009"/>
              <a:gd name="T93" fmla="*/ 4706 h 6037"/>
              <a:gd name="T94" fmla="*/ 7636 w 12009"/>
              <a:gd name="T95" fmla="*/ 4036 h 6037"/>
              <a:gd name="T96" fmla="*/ 1075 w 12009"/>
              <a:gd name="T97" fmla="*/ 2494 h 6037"/>
              <a:gd name="T98" fmla="*/ 8329 w 12009"/>
              <a:gd name="T99" fmla="*/ 3505 h 6037"/>
              <a:gd name="T100" fmla="*/ 11379 w 12009"/>
              <a:gd name="T101" fmla="*/ 2834 h 6037"/>
              <a:gd name="T102" fmla="*/ 8224 w 12009"/>
              <a:gd name="T103" fmla="*/ 514 h 6037"/>
              <a:gd name="T104" fmla="*/ 8907 w 12009"/>
              <a:gd name="T105" fmla="*/ 1326 h 6037"/>
              <a:gd name="T106" fmla="*/ 4739 w 12009"/>
              <a:gd name="T107" fmla="*/ 2489 h 6037"/>
              <a:gd name="T108" fmla="*/ 9394 w 12009"/>
              <a:gd name="T109" fmla="*/ 5594 h 6037"/>
              <a:gd name="T110" fmla="*/ 9645 w 12009"/>
              <a:gd name="T111" fmla="*/ 4326 h 6037"/>
              <a:gd name="T112" fmla="*/ 1744 w 12009"/>
              <a:gd name="T113" fmla="*/ 4584 h 6037"/>
              <a:gd name="T114" fmla="*/ 11532 w 12009"/>
              <a:gd name="T115" fmla="*/ 4065 h 6037"/>
              <a:gd name="T116" fmla="*/ 10082 w 12009"/>
              <a:gd name="T117" fmla="*/ 4629 h 6037"/>
              <a:gd name="T118" fmla="*/ 887 w 12009"/>
              <a:gd name="T119" fmla="*/ 4561 h 6037"/>
              <a:gd name="T120" fmla="*/ 11057 w 12009"/>
              <a:gd name="T121" fmla="*/ 3609 h 6037"/>
              <a:gd name="T122" fmla="*/ 9528 w 12009"/>
              <a:gd name="T123" fmla="*/ 4710 h 6037"/>
              <a:gd name="T124" fmla="*/ 3885 w 12009"/>
              <a:gd name="T125" fmla="*/ 5339 h 60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009" h="6037">
                <a:moveTo>
                  <a:pt x="1555" y="4559"/>
                </a:moveTo>
                <a:cubicBezTo>
                  <a:pt x="1543" y="4556"/>
                  <a:pt x="1538" y="4554"/>
                  <a:pt x="1533" y="4553"/>
                </a:cubicBezTo>
                <a:cubicBezTo>
                  <a:pt x="1480" y="4544"/>
                  <a:pt x="1426" y="4535"/>
                  <a:pt x="1373" y="4525"/>
                </a:cubicBezTo>
                <a:cubicBezTo>
                  <a:pt x="1318" y="4515"/>
                  <a:pt x="1264" y="4502"/>
                  <a:pt x="1210" y="4491"/>
                </a:cubicBezTo>
                <a:cubicBezTo>
                  <a:pt x="1196" y="4488"/>
                  <a:pt x="1181" y="4485"/>
                  <a:pt x="1167" y="4484"/>
                </a:cubicBezTo>
                <a:cubicBezTo>
                  <a:pt x="1132" y="4482"/>
                  <a:pt x="1099" y="4478"/>
                  <a:pt x="1066" y="4463"/>
                </a:cubicBezTo>
                <a:cubicBezTo>
                  <a:pt x="1004" y="4435"/>
                  <a:pt x="983" y="4451"/>
                  <a:pt x="979" y="4521"/>
                </a:cubicBezTo>
                <a:cubicBezTo>
                  <a:pt x="977" y="4551"/>
                  <a:pt x="970" y="4581"/>
                  <a:pt x="966" y="4611"/>
                </a:cubicBezTo>
                <a:cubicBezTo>
                  <a:pt x="960" y="4663"/>
                  <a:pt x="955" y="4714"/>
                  <a:pt x="949" y="4765"/>
                </a:cubicBezTo>
                <a:cubicBezTo>
                  <a:pt x="947" y="4776"/>
                  <a:pt x="944" y="4788"/>
                  <a:pt x="942" y="4799"/>
                </a:cubicBezTo>
                <a:cubicBezTo>
                  <a:pt x="941" y="4808"/>
                  <a:pt x="936" y="4819"/>
                  <a:pt x="938" y="4826"/>
                </a:cubicBezTo>
                <a:cubicBezTo>
                  <a:pt x="955" y="4881"/>
                  <a:pt x="933" y="4935"/>
                  <a:pt x="935" y="4989"/>
                </a:cubicBezTo>
                <a:cubicBezTo>
                  <a:pt x="937" y="5039"/>
                  <a:pt x="930" y="5089"/>
                  <a:pt x="926" y="5139"/>
                </a:cubicBezTo>
                <a:cubicBezTo>
                  <a:pt x="925" y="5155"/>
                  <a:pt x="921" y="5170"/>
                  <a:pt x="918" y="5186"/>
                </a:cubicBezTo>
                <a:cubicBezTo>
                  <a:pt x="915" y="5208"/>
                  <a:pt x="910" y="5230"/>
                  <a:pt x="908" y="5252"/>
                </a:cubicBezTo>
                <a:cubicBezTo>
                  <a:pt x="905" y="5286"/>
                  <a:pt x="894" y="5302"/>
                  <a:pt x="860" y="5302"/>
                </a:cubicBezTo>
                <a:cubicBezTo>
                  <a:pt x="815" y="5303"/>
                  <a:pt x="769" y="5306"/>
                  <a:pt x="727" y="5282"/>
                </a:cubicBezTo>
                <a:cubicBezTo>
                  <a:pt x="718" y="5277"/>
                  <a:pt x="707" y="5276"/>
                  <a:pt x="697" y="5273"/>
                </a:cubicBezTo>
                <a:cubicBezTo>
                  <a:pt x="636" y="5257"/>
                  <a:pt x="612" y="5218"/>
                  <a:pt x="618" y="5155"/>
                </a:cubicBezTo>
                <a:cubicBezTo>
                  <a:pt x="623" y="5107"/>
                  <a:pt x="621" y="5059"/>
                  <a:pt x="625" y="5012"/>
                </a:cubicBezTo>
                <a:cubicBezTo>
                  <a:pt x="628" y="4965"/>
                  <a:pt x="634" y="4918"/>
                  <a:pt x="639" y="4871"/>
                </a:cubicBezTo>
                <a:cubicBezTo>
                  <a:pt x="640" y="4858"/>
                  <a:pt x="641" y="4844"/>
                  <a:pt x="642" y="4831"/>
                </a:cubicBezTo>
                <a:cubicBezTo>
                  <a:pt x="645" y="4772"/>
                  <a:pt x="646" y="4712"/>
                  <a:pt x="654" y="4653"/>
                </a:cubicBezTo>
                <a:cubicBezTo>
                  <a:pt x="660" y="4600"/>
                  <a:pt x="659" y="4548"/>
                  <a:pt x="661" y="4496"/>
                </a:cubicBezTo>
                <a:cubicBezTo>
                  <a:pt x="663" y="4459"/>
                  <a:pt x="671" y="4422"/>
                  <a:pt x="671" y="4385"/>
                </a:cubicBezTo>
                <a:cubicBezTo>
                  <a:pt x="672" y="4331"/>
                  <a:pt x="669" y="4331"/>
                  <a:pt x="615" y="4317"/>
                </a:cubicBezTo>
                <a:cubicBezTo>
                  <a:pt x="591" y="4312"/>
                  <a:pt x="568" y="4301"/>
                  <a:pt x="544" y="4293"/>
                </a:cubicBezTo>
                <a:cubicBezTo>
                  <a:pt x="513" y="4281"/>
                  <a:pt x="481" y="4272"/>
                  <a:pt x="451" y="4258"/>
                </a:cubicBezTo>
                <a:cubicBezTo>
                  <a:pt x="421" y="4244"/>
                  <a:pt x="391" y="4232"/>
                  <a:pt x="358" y="4228"/>
                </a:cubicBezTo>
                <a:cubicBezTo>
                  <a:pt x="326" y="4224"/>
                  <a:pt x="299" y="4209"/>
                  <a:pt x="275" y="4186"/>
                </a:cubicBezTo>
                <a:cubicBezTo>
                  <a:pt x="262" y="4174"/>
                  <a:pt x="242" y="4168"/>
                  <a:pt x="225" y="4161"/>
                </a:cubicBezTo>
                <a:cubicBezTo>
                  <a:pt x="184" y="4146"/>
                  <a:pt x="145" y="4128"/>
                  <a:pt x="111" y="4099"/>
                </a:cubicBezTo>
                <a:cubicBezTo>
                  <a:pt x="101" y="4091"/>
                  <a:pt x="90" y="4083"/>
                  <a:pt x="78" y="4077"/>
                </a:cubicBezTo>
                <a:cubicBezTo>
                  <a:pt x="36" y="4053"/>
                  <a:pt x="18" y="4017"/>
                  <a:pt x="16" y="3969"/>
                </a:cubicBezTo>
                <a:cubicBezTo>
                  <a:pt x="14" y="3929"/>
                  <a:pt x="7" y="3890"/>
                  <a:pt x="3" y="3851"/>
                </a:cubicBezTo>
                <a:cubicBezTo>
                  <a:pt x="1" y="3832"/>
                  <a:pt x="1" y="3814"/>
                  <a:pt x="1" y="3795"/>
                </a:cubicBezTo>
                <a:cubicBezTo>
                  <a:pt x="1" y="3781"/>
                  <a:pt x="0" y="3766"/>
                  <a:pt x="2" y="3752"/>
                </a:cubicBezTo>
                <a:cubicBezTo>
                  <a:pt x="3" y="3742"/>
                  <a:pt x="6" y="3732"/>
                  <a:pt x="8" y="3722"/>
                </a:cubicBezTo>
                <a:cubicBezTo>
                  <a:pt x="11" y="3713"/>
                  <a:pt x="17" y="3705"/>
                  <a:pt x="17" y="3696"/>
                </a:cubicBezTo>
                <a:cubicBezTo>
                  <a:pt x="17" y="3654"/>
                  <a:pt x="32" y="3619"/>
                  <a:pt x="59" y="3589"/>
                </a:cubicBezTo>
                <a:cubicBezTo>
                  <a:pt x="62" y="3586"/>
                  <a:pt x="65" y="3582"/>
                  <a:pt x="65" y="3579"/>
                </a:cubicBezTo>
                <a:cubicBezTo>
                  <a:pt x="70" y="3536"/>
                  <a:pt x="102" y="3517"/>
                  <a:pt x="133" y="3496"/>
                </a:cubicBezTo>
                <a:cubicBezTo>
                  <a:pt x="164" y="3475"/>
                  <a:pt x="194" y="3450"/>
                  <a:pt x="226" y="3429"/>
                </a:cubicBezTo>
                <a:cubicBezTo>
                  <a:pt x="246" y="3417"/>
                  <a:pt x="269" y="3409"/>
                  <a:pt x="292" y="3400"/>
                </a:cubicBezTo>
                <a:cubicBezTo>
                  <a:pt x="314" y="3392"/>
                  <a:pt x="337" y="3387"/>
                  <a:pt x="359" y="3378"/>
                </a:cubicBezTo>
                <a:cubicBezTo>
                  <a:pt x="391" y="3366"/>
                  <a:pt x="397" y="3354"/>
                  <a:pt x="391" y="3320"/>
                </a:cubicBezTo>
                <a:cubicBezTo>
                  <a:pt x="385" y="3284"/>
                  <a:pt x="380" y="3249"/>
                  <a:pt x="392" y="3213"/>
                </a:cubicBezTo>
                <a:cubicBezTo>
                  <a:pt x="394" y="3205"/>
                  <a:pt x="390" y="3195"/>
                  <a:pt x="390" y="3186"/>
                </a:cubicBezTo>
                <a:cubicBezTo>
                  <a:pt x="390" y="3161"/>
                  <a:pt x="394" y="3136"/>
                  <a:pt x="391" y="3111"/>
                </a:cubicBezTo>
                <a:cubicBezTo>
                  <a:pt x="385" y="3052"/>
                  <a:pt x="419" y="2998"/>
                  <a:pt x="407" y="2938"/>
                </a:cubicBezTo>
                <a:cubicBezTo>
                  <a:pt x="404" y="2925"/>
                  <a:pt x="408" y="2909"/>
                  <a:pt x="413" y="2895"/>
                </a:cubicBezTo>
                <a:cubicBezTo>
                  <a:pt x="428" y="2852"/>
                  <a:pt x="431" y="2806"/>
                  <a:pt x="437" y="2761"/>
                </a:cubicBezTo>
                <a:cubicBezTo>
                  <a:pt x="445" y="2696"/>
                  <a:pt x="457" y="2632"/>
                  <a:pt x="492" y="2577"/>
                </a:cubicBezTo>
                <a:cubicBezTo>
                  <a:pt x="527" y="2520"/>
                  <a:pt x="575" y="2473"/>
                  <a:pt x="639" y="2448"/>
                </a:cubicBezTo>
                <a:cubicBezTo>
                  <a:pt x="660" y="2439"/>
                  <a:pt x="683" y="2438"/>
                  <a:pt x="705" y="2433"/>
                </a:cubicBezTo>
                <a:cubicBezTo>
                  <a:pt x="749" y="2423"/>
                  <a:pt x="774" y="2390"/>
                  <a:pt x="771" y="2345"/>
                </a:cubicBezTo>
                <a:cubicBezTo>
                  <a:pt x="770" y="2339"/>
                  <a:pt x="767" y="2332"/>
                  <a:pt x="763" y="2328"/>
                </a:cubicBezTo>
                <a:cubicBezTo>
                  <a:pt x="728" y="2285"/>
                  <a:pt x="689" y="2245"/>
                  <a:pt x="659" y="2199"/>
                </a:cubicBezTo>
                <a:cubicBezTo>
                  <a:pt x="630" y="2155"/>
                  <a:pt x="604" y="2109"/>
                  <a:pt x="594" y="2055"/>
                </a:cubicBezTo>
                <a:cubicBezTo>
                  <a:pt x="586" y="2015"/>
                  <a:pt x="570" y="1977"/>
                  <a:pt x="561" y="1937"/>
                </a:cubicBezTo>
                <a:cubicBezTo>
                  <a:pt x="555" y="1909"/>
                  <a:pt x="555" y="1880"/>
                  <a:pt x="553" y="1851"/>
                </a:cubicBezTo>
                <a:cubicBezTo>
                  <a:pt x="552" y="1843"/>
                  <a:pt x="555" y="1835"/>
                  <a:pt x="553" y="1828"/>
                </a:cubicBezTo>
                <a:cubicBezTo>
                  <a:pt x="539" y="1777"/>
                  <a:pt x="552" y="1727"/>
                  <a:pt x="556" y="1677"/>
                </a:cubicBezTo>
                <a:cubicBezTo>
                  <a:pt x="556" y="1671"/>
                  <a:pt x="558" y="1664"/>
                  <a:pt x="558" y="1658"/>
                </a:cubicBezTo>
                <a:cubicBezTo>
                  <a:pt x="554" y="1535"/>
                  <a:pt x="596" y="1425"/>
                  <a:pt x="652" y="1320"/>
                </a:cubicBezTo>
                <a:cubicBezTo>
                  <a:pt x="681" y="1267"/>
                  <a:pt x="707" y="1211"/>
                  <a:pt x="754" y="1169"/>
                </a:cubicBezTo>
                <a:cubicBezTo>
                  <a:pt x="766" y="1159"/>
                  <a:pt x="771" y="1142"/>
                  <a:pt x="782" y="1130"/>
                </a:cubicBezTo>
                <a:cubicBezTo>
                  <a:pt x="821" y="1089"/>
                  <a:pt x="856" y="1041"/>
                  <a:pt x="902" y="1011"/>
                </a:cubicBezTo>
                <a:cubicBezTo>
                  <a:pt x="982" y="959"/>
                  <a:pt x="1066" y="911"/>
                  <a:pt x="1154" y="874"/>
                </a:cubicBezTo>
                <a:cubicBezTo>
                  <a:pt x="1229" y="843"/>
                  <a:pt x="1310" y="823"/>
                  <a:pt x="1394" y="819"/>
                </a:cubicBezTo>
                <a:cubicBezTo>
                  <a:pt x="1427" y="818"/>
                  <a:pt x="1460" y="812"/>
                  <a:pt x="1493" y="811"/>
                </a:cubicBezTo>
                <a:cubicBezTo>
                  <a:pt x="1601" y="808"/>
                  <a:pt x="1703" y="834"/>
                  <a:pt x="1807" y="861"/>
                </a:cubicBezTo>
                <a:cubicBezTo>
                  <a:pt x="1885" y="882"/>
                  <a:pt x="1952" y="925"/>
                  <a:pt x="2020" y="966"/>
                </a:cubicBezTo>
                <a:cubicBezTo>
                  <a:pt x="2084" y="1006"/>
                  <a:pt x="2142" y="1055"/>
                  <a:pt x="2190" y="1114"/>
                </a:cubicBezTo>
                <a:cubicBezTo>
                  <a:pt x="2209" y="1139"/>
                  <a:pt x="2227" y="1165"/>
                  <a:pt x="2244" y="1192"/>
                </a:cubicBezTo>
                <a:cubicBezTo>
                  <a:pt x="2264" y="1227"/>
                  <a:pt x="2282" y="1262"/>
                  <a:pt x="2301" y="1297"/>
                </a:cubicBezTo>
                <a:cubicBezTo>
                  <a:pt x="2328" y="1349"/>
                  <a:pt x="2334" y="1406"/>
                  <a:pt x="2349" y="1461"/>
                </a:cubicBezTo>
                <a:cubicBezTo>
                  <a:pt x="2369" y="1539"/>
                  <a:pt x="2356" y="1619"/>
                  <a:pt x="2358" y="1699"/>
                </a:cubicBezTo>
                <a:cubicBezTo>
                  <a:pt x="2359" y="1711"/>
                  <a:pt x="2350" y="1724"/>
                  <a:pt x="2348" y="1737"/>
                </a:cubicBezTo>
                <a:cubicBezTo>
                  <a:pt x="2332" y="1845"/>
                  <a:pt x="2285" y="1944"/>
                  <a:pt x="2248" y="2046"/>
                </a:cubicBezTo>
                <a:cubicBezTo>
                  <a:pt x="2209" y="2149"/>
                  <a:pt x="2144" y="2230"/>
                  <a:pt x="2065" y="2303"/>
                </a:cubicBezTo>
                <a:cubicBezTo>
                  <a:pt x="2055" y="2312"/>
                  <a:pt x="2045" y="2321"/>
                  <a:pt x="2034" y="2331"/>
                </a:cubicBezTo>
                <a:cubicBezTo>
                  <a:pt x="2049" y="2380"/>
                  <a:pt x="2062" y="2428"/>
                  <a:pt x="2077" y="2475"/>
                </a:cubicBezTo>
                <a:cubicBezTo>
                  <a:pt x="2096" y="2534"/>
                  <a:pt x="2112" y="2592"/>
                  <a:pt x="2122" y="2652"/>
                </a:cubicBezTo>
                <a:cubicBezTo>
                  <a:pt x="2127" y="2686"/>
                  <a:pt x="2137" y="2719"/>
                  <a:pt x="2144" y="2752"/>
                </a:cubicBezTo>
                <a:cubicBezTo>
                  <a:pt x="2146" y="2760"/>
                  <a:pt x="2148" y="2768"/>
                  <a:pt x="2150" y="2776"/>
                </a:cubicBezTo>
                <a:cubicBezTo>
                  <a:pt x="2156" y="2808"/>
                  <a:pt x="2162" y="2841"/>
                  <a:pt x="2167" y="2874"/>
                </a:cubicBezTo>
                <a:cubicBezTo>
                  <a:pt x="2176" y="2932"/>
                  <a:pt x="2185" y="2991"/>
                  <a:pt x="2195" y="3050"/>
                </a:cubicBezTo>
                <a:cubicBezTo>
                  <a:pt x="2198" y="3069"/>
                  <a:pt x="2202" y="3089"/>
                  <a:pt x="2206" y="3112"/>
                </a:cubicBezTo>
                <a:cubicBezTo>
                  <a:pt x="2226" y="3112"/>
                  <a:pt x="2244" y="3113"/>
                  <a:pt x="2262" y="3112"/>
                </a:cubicBezTo>
                <a:cubicBezTo>
                  <a:pt x="2318" y="3110"/>
                  <a:pt x="2373" y="3108"/>
                  <a:pt x="2429" y="3104"/>
                </a:cubicBezTo>
                <a:cubicBezTo>
                  <a:pt x="2465" y="3102"/>
                  <a:pt x="2501" y="3099"/>
                  <a:pt x="2536" y="3093"/>
                </a:cubicBezTo>
                <a:cubicBezTo>
                  <a:pt x="2583" y="3086"/>
                  <a:pt x="2630" y="3076"/>
                  <a:pt x="2676" y="3067"/>
                </a:cubicBezTo>
                <a:cubicBezTo>
                  <a:pt x="2678" y="3067"/>
                  <a:pt x="2679" y="3067"/>
                  <a:pt x="2680" y="3066"/>
                </a:cubicBezTo>
                <a:cubicBezTo>
                  <a:pt x="2732" y="3055"/>
                  <a:pt x="2754" y="3031"/>
                  <a:pt x="2741" y="2980"/>
                </a:cubicBezTo>
                <a:cubicBezTo>
                  <a:pt x="2721" y="2904"/>
                  <a:pt x="2730" y="2829"/>
                  <a:pt x="2737" y="2754"/>
                </a:cubicBezTo>
                <a:cubicBezTo>
                  <a:pt x="2746" y="2658"/>
                  <a:pt x="2765" y="2564"/>
                  <a:pt x="2809" y="2475"/>
                </a:cubicBezTo>
                <a:cubicBezTo>
                  <a:pt x="2832" y="2430"/>
                  <a:pt x="2845" y="2379"/>
                  <a:pt x="2875" y="2336"/>
                </a:cubicBezTo>
                <a:cubicBezTo>
                  <a:pt x="2902" y="2298"/>
                  <a:pt x="2922" y="2257"/>
                  <a:pt x="2960" y="2228"/>
                </a:cubicBezTo>
                <a:cubicBezTo>
                  <a:pt x="2964" y="2224"/>
                  <a:pt x="2968" y="2221"/>
                  <a:pt x="2971" y="2216"/>
                </a:cubicBezTo>
                <a:cubicBezTo>
                  <a:pt x="3006" y="2161"/>
                  <a:pt x="3063" y="2132"/>
                  <a:pt x="3116" y="2102"/>
                </a:cubicBezTo>
                <a:cubicBezTo>
                  <a:pt x="3148" y="2084"/>
                  <a:pt x="3179" y="2064"/>
                  <a:pt x="3211" y="2046"/>
                </a:cubicBezTo>
                <a:cubicBezTo>
                  <a:pt x="3237" y="2031"/>
                  <a:pt x="3268" y="2024"/>
                  <a:pt x="3296" y="2014"/>
                </a:cubicBezTo>
                <a:cubicBezTo>
                  <a:pt x="3316" y="2007"/>
                  <a:pt x="3336" y="2001"/>
                  <a:pt x="3357" y="1995"/>
                </a:cubicBezTo>
                <a:cubicBezTo>
                  <a:pt x="3386" y="1986"/>
                  <a:pt x="3415" y="1978"/>
                  <a:pt x="3444" y="1970"/>
                </a:cubicBezTo>
                <a:cubicBezTo>
                  <a:pt x="3449" y="1968"/>
                  <a:pt x="3456" y="1969"/>
                  <a:pt x="3460" y="1967"/>
                </a:cubicBezTo>
                <a:cubicBezTo>
                  <a:pt x="3495" y="1944"/>
                  <a:pt x="3534" y="1949"/>
                  <a:pt x="3572" y="1950"/>
                </a:cubicBezTo>
                <a:cubicBezTo>
                  <a:pt x="3582" y="1950"/>
                  <a:pt x="3592" y="1952"/>
                  <a:pt x="3600" y="1949"/>
                </a:cubicBezTo>
                <a:cubicBezTo>
                  <a:pt x="3672" y="1929"/>
                  <a:pt x="3740" y="1955"/>
                  <a:pt x="3809" y="1965"/>
                </a:cubicBezTo>
                <a:cubicBezTo>
                  <a:pt x="3825" y="1967"/>
                  <a:pt x="3840" y="1969"/>
                  <a:pt x="3856" y="1973"/>
                </a:cubicBezTo>
                <a:cubicBezTo>
                  <a:pt x="3877" y="1978"/>
                  <a:pt x="3899" y="1985"/>
                  <a:pt x="3920" y="1991"/>
                </a:cubicBezTo>
                <a:cubicBezTo>
                  <a:pt x="3939" y="1997"/>
                  <a:pt x="3959" y="2002"/>
                  <a:pt x="3976" y="2011"/>
                </a:cubicBezTo>
                <a:cubicBezTo>
                  <a:pt x="4018" y="2033"/>
                  <a:pt x="4067" y="2040"/>
                  <a:pt x="4103" y="2075"/>
                </a:cubicBezTo>
                <a:cubicBezTo>
                  <a:pt x="4110" y="2082"/>
                  <a:pt x="4120" y="2087"/>
                  <a:pt x="4129" y="2093"/>
                </a:cubicBezTo>
                <a:cubicBezTo>
                  <a:pt x="4147" y="2105"/>
                  <a:pt x="4167" y="2116"/>
                  <a:pt x="4184" y="2131"/>
                </a:cubicBezTo>
                <a:cubicBezTo>
                  <a:pt x="4234" y="2178"/>
                  <a:pt x="4284" y="2225"/>
                  <a:pt x="4316" y="2288"/>
                </a:cubicBezTo>
                <a:cubicBezTo>
                  <a:pt x="4323" y="2301"/>
                  <a:pt x="4334" y="2311"/>
                  <a:pt x="4351" y="2308"/>
                </a:cubicBezTo>
                <a:cubicBezTo>
                  <a:pt x="4368" y="2305"/>
                  <a:pt x="4369" y="2291"/>
                  <a:pt x="4374" y="2279"/>
                </a:cubicBezTo>
                <a:cubicBezTo>
                  <a:pt x="4391" y="2242"/>
                  <a:pt x="4407" y="2204"/>
                  <a:pt x="4427" y="2168"/>
                </a:cubicBezTo>
                <a:cubicBezTo>
                  <a:pt x="4441" y="2141"/>
                  <a:pt x="4470" y="2130"/>
                  <a:pt x="4496" y="2116"/>
                </a:cubicBezTo>
                <a:cubicBezTo>
                  <a:pt x="4559" y="2080"/>
                  <a:pt x="4629" y="2065"/>
                  <a:pt x="4701" y="2058"/>
                </a:cubicBezTo>
                <a:cubicBezTo>
                  <a:pt x="4730" y="2055"/>
                  <a:pt x="4759" y="2050"/>
                  <a:pt x="4794" y="2044"/>
                </a:cubicBezTo>
                <a:cubicBezTo>
                  <a:pt x="4785" y="2030"/>
                  <a:pt x="4780" y="2021"/>
                  <a:pt x="4773" y="2012"/>
                </a:cubicBezTo>
                <a:cubicBezTo>
                  <a:pt x="4714" y="1928"/>
                  <a:pt x="4670" y="1837"/>
                  <a:pt x="4645" y="1737"/>
                </a:cubicBezTo>
                <a:cubicBezTo>
                  <a:pt x="4616" y="1623"/>
                  <a:pt x="4609" y="1506"/>
                  <a:pt x="4622" y="1390"/>
                </a:cubicBezTo>
                <a:cubicBezTo>
                  <a:pt x="4632" y="1301"/>
                  <a:pt x="4652" y="1212"/>
                  <a:pt x="4695" y="1131"/>
                </a:cubicBezTo>
                <a:cubicBezTo>
                  <a:pt x="4717" y="1090"/>
                  <a:pt x="4732" y="1046"/>
                  <a:pt x="4756" y="1006"/>
                </a:cubicBezTo>
                <a:cubicBezTo>
                  <a:pt x="4781" y="966"/>
                  <a:pt x="4818" y="932"/>
                  <a:pt x="4839" y="890"/>
                </a:cubicBezTo>
                <a:cubicBezTo>
                  <a:pt x="4863" y="844"/>
                  <a:pt x="4911" y="829"/>
                  <a:pt x="4941" y="793"/>
                </a:cubicBezTo>
                <a:cubicBezTo>
                  <a:pt x="4972" y="757"/>
                  <a:pt x="5017" y="740"/>
                  <a:pt x="5058" y="718"/>
                </a:cubicBezTo>
                <a:cubicBezTo>
                  <a:pt x="5104" y="691"/>
                  <a:pt x="5152" y="668"/>
                  <a:pt x="5202" y="652"/>
                </a:cubicBezTo>
                <a:cubicBezTo>
                  <a:pt x="5296" y="621"/>
                  <a:pt x="5389" y="588"/>
                  <a:pt x="5490" y="590"/>
                </a:cubicBezTo>
                <a:cubicBezTo>
                  <a:pt x="5511" y="591"/>
                  <a:pt x="5533" y="578"/>
                  <a:pt x="5552" y="581"/>
                </a:cubicBezTo>
                <a:cubicBezTo>
                  <a:pt x="5612" y="594"/>
                  <a:pt x="5674" y="583"/>
                  <a:pt x="5732" y="607"/>
                </a:cubicBezTo>
                <a:cubicBezTo>
                  <a:pt x="5766" y="620"/>
                  <a:pt x="5805" y="620"/>
                  <a:pt x="5841" y="629"/>
                </a:cubicBezTo>
                <a:cubicBezTo>
                  <a:pt x="5967" y="660"/>
                  <a:pt x="6081" y="714"/>
                  <a:pt x="6175" y="806"/>
                </a:cubicBezTo>
                <a:cubicBezTo>
                  <a:pt x="6181" y="812"/>
                  <a:pt x="6190" y="817"/>
                  <a:pt x="6197" y="823"/>
                </a:cubicBezTo>
                <a:cubicBezTo>
                  <a:pt x="6218" y="840"/>
                  <a:pt x="6244" y="853"/>
                  <a:pt x="6254" y="882"/>
                </a:cubicBezTo>
                <a:cubicBezTo>
                  <a:pt x="6256" y="889"/>
                  <a:pt x="6264" y="894"/>
                  <a:pt x="6269" y="900"/>
                </a:cubicBezTo>
                <a:cubicBezTo>
                  <a:pt x="6327" y="962"/>
                  <a:pt x="6372" y="1030"/>
                  <a:pt x="6390" y="1114"/>
                </a:cubicBezTo>
                <a:cubicBezTo>
                  <a:pt x="6397" y="1146"/>
                  <a:pt x="6411" y="1177"/>
                  <a:pt x="6418" y="1209"/>
                </a:cubicBezTo>
                <a:cubicBezTo>
                  <a:pt x="6430" y="1270"/>
                  <a:pt x="6443" y="1331"/>
                  <a:pt x="6448" y="1392"/>
                </a:cubicBezTo>
                <a:cubicBezTo>
                  <a:pt x="6453" y="1455"/>
                  <a:pt x="6462" y="1518"/>
                  <a:pt x="6446" y="1581"/>
                </a:cubicBezTo>
                <a:cubicBezTo>
                  <a:pt x="6435" y="1622"/>
                  <a:pt x="6436" y="1665"/>
                  <a:pt x="6425" y="1706"/>
                </a:cubicBezTo>
                <a:cubicBezTo>
                  <a:pt x="6411" y="1753"/>
                  <a:pt x="6395" y="1800"/>
                  <a:pt x="6372" y="1843"/>
                </a:cubicBezTo>
                <a:cubicBezTo>
                  <a:pt x="6334" y="1908"/>
                  <a:pt x="6291" y="1970"/>
                  <a:pt x="6248" y="2032"/>
                </a:cubicBezTo>
                <a:cubicBezTo>
                  <a:pt x="6229" y="2058"/>
                  <a:pt x="6203" y="2078"/>
                  <a:pt x="6182" y="2102"/>
                </a:cubicBezTo>
                <a:cubicBezTo>
                  <a:pt x="6168" y="2117"/>
                  <a:pt x="6154" y="2134"/>
                  <a:pt x="6144" y="2152"/>
                </a:cubicBezTo>
                <a:cubicBezTo>
                  <a:pt x="6138" y="2163"/>
                  <a:pt x="6135" y="2178"/>
                  <a:pt x="6138" y="2190"/>
                </a:cubicBezTo>
                <a:cubicBezTo>
                  <a:pt x="6151" y="2251"/>
                  <a:pt x="6167" y="2311"/>
                  <a:pt x="6180" y="2371"/>
                </a:cubicBezTo>
                <a:cubicBezTo>
                  <a:pt x="6186" y="2399"/>
                  <a:pt x="6188" y="2429"/>
                  <a:pt x="6193" y="2457"/>
                </a:cubicBezTo>
                <a:cubicBezTo>
                  <a:pt x="6205" y="2536"/>
                  <a:pt x="6214" y="2614"/>
                  <a:pt x="6230" y="2692"/>
                </a:cubicBezTo>
                <a:cubicBezTo>
                  <a:pt x="6243" y="2753"/>
                  <a:pt x="6256" y="2813"/>
                  <a:pt x="6258" y="2875"/>
                </a:cubicBezTo>
                <a:cubicBezTo>
                  <a:pt x="6259" y="2909"/>
                  <a:pt x="6271" y="2942"/>
                  <a:pt x="6277" y="2976"/>
                </a:cubicBezTo>
                <a:cubicBezTo>
                  <a:pt x="6285" y="3026"/>
                  <a:pt x="6291" y="3075"/>
                  <a:pt x="6299" y="3129"/>
                </a:cubicBezTo>
                <a:cubicBezTo>
                  <a:pt x="6308" y="3132"/>
                  <a:pt x="6318" y="3138"/>
                  <a:pt x="6330" y="3140"/>
                </a:cubicBezTo>
                <a:cubicBezTo>
                  <a:pt x="6372" y="3145"/>
                  <a:pt x="6414" y="3151"/>
                  <a:pt x="6456" y="3152"/>
                </a:cubicBezTo>
                <a:cubicBezTo>
                  <a:pt x="6537" y="3153"/>
                  <a:pt x="6618" y="3150"/>
                  <a:pt x="6699" y="3151"/>
                </a:cubicBezTo>
                <a:cubicBezTo>
                  <a:pt x="6734" y="3151"/>
                  <a:pt x="6768" y="3154"/>
                  <a:pt x="6801" y="3147"/>
                </a:cubicBezTo>
                <a:cubicBezTo>
                  <a:pt x="6812" y="3145"/>
                  <a:pt x="6822" y="3144"/>
                  <a:pt x="6835" y="3141"/>
                </a:cubicBezTo>
                <a:cubicBezTo>
                  <a:pt x="6831" y="3119"/>
                  <a:pt x="6827" y="3099"/>
                  <a:pt x="6823" y="3079"/>
                </a:cubicBezTo>
                <a:cubicBezTo>
                  <a:pt x="6813" y="3024"/>
                  <a:pt x="6802" y="2970"/>
                  <a:pt x="6793" y="2915"/>
                </a:cubicBezTo>
                <a:cubicBezTo>
                  <a:pt x="6790" y="2898"/>
                  <a:pt x="6789" y="2880"/>
                  <a:pt x="6791" y="2863"/>
                </a:cubicBezTo>
                <a:cubicBezTo>
                  <a:pt x="6796" y="2819"/>
                  <a:pt x="6799" y="2773"/>
                  <a:pt x="6810" y="2730"/>
                </a:cubicBezTo>
                <a:cubicBezTo>
                  <a:pt x="6834" y="2638"/>
                  <a:pt x="6855" y="2545"/>
                  <a:pt x="6911" y="2465"/>
                </a:cubicBezTo>
                <a:cubicBezTo>
                  <a:pt x="6943" y="2420"/>
                  <a:pt x="6981" y="2378"/>
                  <a:pt x="7016" y="2336"/>
                </a:cubicBezTo>
                <a:cubicBezTo>
                  <a:pt x="7077" y="2263"/>
                  <a:pt x="7154" y="2217"/>
                  <a:pt x="7230" y="2166"/>
                </a:cubicBezTo>
                <a:cubicBezTo>
                  <a:pt x="7305" y="2117"/>
                  <a:pt x="7388" y="2088"/>
                  <a:pt x="7471" y="2061"/>
                </a:cubicBezTo>
                <a:cubicBezTo>
                  <a:pt x="7578" y="2027"/>
                  <a:pt x="7691" y="2025"/>
                  <a:pt x="7803" y="2040"/>
                </a:cubicBezTo>
                <a:cubicBezTo>
                  <a:pt x="7816" y="2041"/>
                  <a:pt x="7829" y="2044"/>
                  <a:pt x="7842" y="2044"/>
                </a:cubicBezTo>
                <a:cubicBezTo>
                  <a:pt x="7894" y="2041"/>
                  <a:pt x="7940" y="2061"/>
                  <a:pt x="7988" y="2078"/>
                </a:cubicBezTo>
                <a:cubicBezTo>
                  <a:pt x="8062" y="2105"/>
                  <a:pt x="8130" y="2144"/>
                  <a:pt x="8196" y="2186"/>
                </a:cubicBezTo>
                <a:cubicBezTo>
                  <a:pt x="8204" y="2191"/>
                  <a:pt x="8212" y="2196"/>
                  <a:pt x="8218" y="2203"/>
                </a:cubicBezTo>
                <a:cubicBezTo>
                  <a:pt x="8252" y="2235"/>
                  <a:pt x="8291" y="2264"/>
                  <a:pt x="8320" y="2302"/>
                </a:cubicBezTo>
                <a:cubicBezTo>
                  <a:pt x="8332" y="2318"/>
                  <a:pt x="8343" y="2336"/>
                  <a:pt x="8355" y="2354"/>
                </a:cubicBezTo>
                <a:cubicBezTo>
                  <a:pt x="8358" y="2358"/>
                  <a:pt x="8358" y="2365"/>
                  <a:pt x="8361" y="2368"/>
                </a:cubicBezTo>
                <a:cubicBezTo>
                  <a:pt x="8399" y="2400"/>
                  <a:pt x="8416" y="2445"/>
                  <a:pt x="8442" y="2485"/>
                </a:cubicBezTo>
                <a:cubicBezTo>
                  <a:pt x="8454" y="2502"/>
                  <a:pt x="8474" y="2519"/>
                  <a:pt x="8494" y="2526"/>
                </a:cubicBezTo>
                <a:cubicBezTo>
                  <a:pt x="8549" y="2545"/>
                  <a:pt x="8599" y="2575"/>
                  <a:pt x="8657" y="2587"/>
                </a:cubicBezTo>
                <a:cubicBezTo>
                  <a:pt x="8704" y="2597"/>
                  <a:pt x="8721" y="2635"/>
                  <a:pt x="8696" y="2676"/>
                </a:cubicBezTo>
                <a:cubicBezTo>
                  <a:pt x="8678" y="2707"/>
                  <a:pt x="8656" y="2736"/>
                  <a:pt x="8634" y="2764"/>
                </a:cubicBezTo>
                <a:cubicBezTo>
                  <a:pt x="8615" y="2789"/>
                  <a:pt x="8602" y="2818"/>
                  <a:pt x="8570" y="2833"/>
                </a:cubicBezTo>
                <a:cubicBezTo>
                  <a:pt x="8554" y="2840"/>
                  <a:pt x="8543" y="2862"/>
                  <a:pt x="8545" y="2884"/>
                </a:cubicBezTo>
                <a:cubicBezTo>
                  <a:pt x="8546" y="2901"/>
                  <a:pt x="8544" y="2919"/>
                  <a:pt x="8545" y="2936"/>
                </a:cubicBezTo>
                <a:cubicBezTo>
                  <a:pt x="8554" y="3054"/>
                  <a:pt x="8515" y="3161"/>
                  <a:pt x="8466" y="3265"/>
                </a:cubicBezTo>
                <a:cubicBezTo>
                  <a:pt x="8448" y="3304"/>
                  <a:pt x="8432" y="3342"/>
                  <a:pt x="8412" y="3387"/>
                </a:cubicBezTo>
                <a:cubicBezTo>
                  <a:pt x="8436" y="3390"/>
                  <a:pt x="8456" y="3398"/>
                  <a:pt x="8473" y="3394"/>
                </a:cubicBezTo>
                <a:cubicBezTo>
                  <a:pt x="8494" y="3389"/>
                  <a:pt x="8512" y="3396"/>
                  <a:pt x="8532" y="3397"/>
                </a:cubicBezTo>
                <a:cubicBezTo>
                  <a:pt x="8586" y="3401"/>
                  <a:pt x="8640" y="3402"/>
                  <a:pt x="8694" y="3406"/>
                </a:cubicBezTo>
                <a:cubicBezTo>
                  <a:pt x="8721" y="3409"/>
                  <a:pt x="8748" y="3416"/>
                  <a:pt x="8775" y="3421"/>
                </a:cubicBezTo>
                <a:cubicBezTo>
                  <a:pt x="8808" y="3426"/>
                  <a:pt x="8841" y="3431"/>
                  <a:pt x="8874" y="3436"/>
                </a:cubicBezTo>
                <a:cubicBezTo>
                  <a:pt x="8902" y="3441"/>
                  <a:pt x="8931" y="3445"/>
                  <a:pt x="8959" y="3451"/>
                </a:cubicBezTo>
                <a:cubicBezTo>
                  <a:pt x="8998" y="3459"/>
                  <a:pt x="9037" y="3467"/>
                  <a:pt x="9076" y="3476"/>
                </a:cubicBezTo>
                <a:cubicBezTo>
                  <a:pt x="9100" y="3481"/>
                  <a:pt x="9124" y="3487"/>
                  <a:pt x="9148" y="3493"/>
                </a:cubicBezTo>
                <a:cubicBezTo>
                  <a:pt x="9171" y="3498"/>
                  <a:pt x="9194" y="3503"/>
                  <a:pt x="9218" y="3508"/>
                </a:cubicBezTo>
                <a:cubicBezTo>
                  <a:pt x="9276" y="3522"/>
                  <a:pt x="9336" y="3536"/>
                  <a:pt x="9394" y="3552"/>
                </a:cubicBezTo>
                <a:cubicBezTo>
                  <a:pt x="9423" y="3560"/>
                  <a:pt x="9451" y="3574"/>
                  <a:pt x="9480" y="3585"/>
                </a:cubicBezTo>
                <a:cubicBezTo>
                  <a:pt x="9509" y="3595"/>
                  <a:pt x="9539" y="3606"/>
                  <a:pt x="9570" y="3615"/>
                </a:cubicBezTo>
                <a:cubicBezTo>
                  <a:pt x="9576" y="3617"/>
                  <a:pt x="9588" y="3615"/>
                  <a:pt x="9592" y="3611"/>
                </a:cubicBezTo>
                <a:cubicBezTo>
                  <a:pt x="9606" y="3591"/>
                  <a:pt x="9621" y="3570"/>
                  <a:pt x="9631" y="3547"/>
                </a:cubicBezTo>
                <a:cubicBezTo>
                  <a:pt x="9638" y="3531"/>
                  <a:pt x="9640" y="3512"/>
                  <a:pt x="9641" y="3493"/>
                </a:cubicBezTo>
                <a:cubicBezTo>
                  <a:pt x="9644" y="3441"/>
                  <a:pt x="9651" y="3389"/>
                  <a:pt x="9642" y="3336"/>
                </a:cubicBezTo>
                <a:cubicBezTo>
                  <a:pt x="9635" y="3300"/>
                  <a:pt x="9635" y="3262"/>
                  <a:pt x="9632" y="3225"/>
                </a:cubicBezTo>
                <a:cubicBezTo>
                  <a:pt x="9630" y="3212"/>
                  <a:pt x="9633" y="3197"/>
                  <a:pt x="9627" y="3187"/>
                </a:cubicBezTo>
                <a:cubicBezTo>
                  <a:pt x="9602" y="3147"/>
                  <a:pt x="9608" y="3102"/>
                  <a:pt x="9599" y="3060"/>
                </a:cubicBezTo>
                <a:cubicBezTo>
                  <a:pt x="9592" y="3026"/>
                  <a:pt x="9595" y="2989"/>
                  <a:pt x="9580" y="2956"/>
                </a:cubicBezTo>
                <a:cubicBezTo>
                  <a:pt x="9578" y="2953"/>
                  <a:pt x="9578" y="2948"/>
                  <a:pt x="9578" y="2944"/>
                </a:cubicBezTo>
                <a:cubicBezTo>
                  <a:pt x="9580" y="2879"/>
                  <a:pt x="9557" y="2820"/>
                  <a:pt x="9540" y="2758"/>
                </a:cubicBezTo>
                <a:cubicBezTo>
                  <a:pt x="9530" y="2723"/>
                  <a:pt x="9529" y="2685"/>
                  <a:pt x="9521" y="2649"/>
                </a:cubicBezTo>
                <a:cubicBezTo>
                  <a:pt x="9512" y="2613"/>
                  <a:pt x="9501" y="2578"/>
                  <a:pt x="9491" y="2542"/>
                </a:cubicBezTo>
                <a:cubicBezTo>
                  <a:pt x="9487" y="2527"/>
                  <a:pt x="9485" y="2511"/>
                  <a:pt x="9482" y="2492"/>
                </a:cubicBezTo>
                <a:cubicBezTo>
                  <a:pt x="9458" y="2478"/>
                  <a:pt x="9432" y="2459"/>
                  <a:pt x="9404" y="2445"/>
                </a:cubicBezTo>
                <a:cubicBezTo>
                  <a:pt x="9351" y="2420"/>
                  <a:pt x="9308" y="2384"/>
                  <a:pt x="9268" y="2343"/>
                </a:cubicBezTo>
                <a:cubicBezTo>
                  <a:pt x="9210" y="2284"/>
                  <a:pt x="9150" y="2226"/>
                  <a:pt x="9101" y="2159"/>
                </a:cubicBezTo>
                <a:cubicBezTo>
                  <a:pt x="9096" y="2153"/>
                  <a:pt x="9088" y="2149"/>
                  <a:pt x="9083" y="2143"/>
                </a:cubicBezTo>
                <a:cubicBezTo>
                  <a:pt x="9066" y="2124"/>
                  <a:pt x="9037" y="2115"/>
                  <a:pt x="9032" y="2085"/>
                </a:cubicBezTo>
                <a:cubicBezTo>
                  <a:pt x="9031" y="2079"/>
                  <a:pt x="9025" y="2074"/>
                  <a:pt x="9020" y="2070"/>
                </a:cubicBezTo>
                <a:cubicBezTo>
                  <a:pt x="8944" y="2006"/>
                  <a:pt x="8875" y="1935"/>
                  <a:pt x="8813" y="1857"/>
                </a:cubicBezTo>
                <a:cubicBezTo>
                  <a:pt x="8802" y="1843"/>
                  <a:pt x="8784" y="1834"/>
                  <a:pt x="8770" y="1821"/>
                </a:cubicBezTo>
                <a:cubicBezTo>
                  <a:pt x="8727" y="1782"/>
                  <a:pt x="8684" y="1743"/>
                  <a:pt x="8642" y="1702"/>
                </a:cubicBezTo>
                <a:cubicBezTo>
                  <a:pt x="8623" y="1682"/>
                  <a:pt x="8608" y="1659"/>
                  <a:pt x="8589" y="1638"/>
                </a:cubicBezTo>
                <a:cubicBezTo>
                  <a:pt x="8572" y="1618"/>
                  <a:pt x="8554" y="1599"/>
                  <a:pt x="8535" y="1581"/>
                </a:cubicBezTo>
                <a:cubicBezTo>
                  <a:pt x="8495" y="1541"/>
                  <a:pt x="8453" y="1503"/>
                  <a:pt x="8421" y="1455"/>
                </a:cubicBezTo>
                <a:cubicBezTo>
                  <a:pt x="8400" y="1424"/>
                  <a:pt x="8367" y="1401"/>
                  <a:pt x="8341" y="1375"/>
                </a:cubicBezTo>
                <a:cubicBezTo>
                  <a:pt x="8331" y="1365"/>
                  <a:pt x="8320" y="1354"/>
                  <a:pt x="8313" y="1342"/>
                </a:cubicBezTo>
                <a:cubicBezTo>
                  <a:pt x="8298" y="1316"/>
                  <a:pt x="8282" y="1289"/>
                  <a:pt x="8253" y="1274"/>
                </a:cubicBezTo>
                <a:cubicBezTo>
                  <a:pt x="8248" y="1272"/>
                  <a:pt x="8242" y="1267"/>
                  <a:pt x="8238" y="1262"/>
                </a:cubicBezTo>
                <a:cubicBezTo>
                  <a:pt x="8209" y="1221"/>
                  <a:pt x="8181" y="1181"/>
                  <a:pt x="8152" y="1140"/>
                </a:cubicBezTo>
                <a:cubicBezTo>
                  <a:pt x="8147" y="1134"/>
                  <a:pt x="8140" y="1130"/>
                  <a:pt x="8134" y="1124"/>
                </a:cubicBezTo>
                <a:cubicBezTo>
                  <a:pt x="8097" y="1086"/>
                  <a:pt x="8059" y="1048"/>
                  <a:pt x="8023" y="1008"/>
                </a:cubicBezTo>
                <a:cubicBezTo>
                  <a:pt x="8005" y="990"/>
                  <a:pt x="7982" y="986"/>
                  <a:pt x="7960" y="977"/>
                </a:cubicBezTo>
                <a:cubicBezTo>
                  <a:pt x="7893" y="952"/>
                  <a:pt x="7821" y="945"/>
                  <a:pt x="7760" y="902"/>
                </a:cubicBezTo>
                <a:cubicBezTo>
                  <a:pt x="7699" y="859"/>
                  <a:pt x="7645" y="811"/>
                  <a:pt x="7601" y="749"/>
                </a:cubicBezTo>
                <a:cubicBezTo>
                  <a:pt x="7588" y="730"/>
                  <a:pt x="7570" y="714"/>
                  <a:pt x="7553" y="697"/>
                </a:cubicBezTo>
                <a:cubicBezTo>
                  <a:pt x="7495" y="640"/>
                  <a:pt x="7469" y="567"/>
                  <a:pt x="7454" y="490"/>
                </a:cubicBezTo>
                <a:cubicBezTo>
                  <a:pt x="7450" y="469"/>
                  <a:pt x="7460" y="446"/>
                  <a:pt x="7456" y="425"/>
                </a:cubicBezTo>
                <a:cubicBezTo>
                  <a:pt x="7446" y="376"/>
                  <a:pt x="7475" y="336"/>
                  <a:pt x="7481" y="291"/>
                </a:cubicBezTo>
                <a:cubicBezTo>
                  <a:pt x="7482" y="276"/>
                  <a:pt x="7495" y="263"/>
                  <a:pt x="7503" y="249"/>
                </a:cubicBezTo>
                <a:cubicBezTo>
                  <a:pt x="7543" y="177"/>
                  <a:pt x="7599" y="125"/>
                  <a:pt x="7676" y="94"/>
                </a:cubicBezTo>
                <a:cubicBezTo>
                  <a:pt x="7688" y="90"/>
                  <a:pt x="7700" y="83"/>
                  <a:pt x="7710" y="74"/>
                </a:cubicBezTo>
                <a:cubicBezTo>
                  <a:pt x="7739" y="48"/>
                  <a:pt x="7776" y="34"/>
                  <a:pt x="7812" y="21"/>
                </a:cubicBezTo>
                <a:cubicBezTo>
                  <a:pt x="7871" y="0"/>
                  <a:pt x="7926" y="16"/>
                  <a:pt x="7973" y="52"/>
                </a:cubicBezTo>
                <a:cubicBezTo>
                  <a:pt x="8022" y="91"/>
                  <a:pt x="8070" y="131"/>
                  <a:pt x="8104" y="184"/>
                </a:cubicBezTo>
                <a:cubicBezTo>
                  <a:pt x="8123" y="214"/>
                  <a:pt x="8138" y="247"/>
                  <a:pt x="8157" y="277"/>
                </a:cubicBezTo>
                <a:cubicBezTo>
                  <a:pt x="8179" y="312"/>
                  <a:pt x="8202" y="346"/>
                  <a:pt x="8226" y="379"/>
                </a:cubicBezTo>
                <a:cubicBezTo>
                  <a:pt x="8236" y="393"/>
                  <a:pt x="8251" y="393"/>
                  <a:pt x="8267" y="378"/>
                </a:cubicBezTo>
                <a:cubicBezTo>
                  <a:pt x="8290" y="355"/>
                  <a:pt x="8315" y="332"/>
                  <a:pt x="8335" y="307"/>
                </a:cubicBezTo>
                <a:cubicBezTo>
                  <a:pt x="8361" y="272"/>
                  <a:pt x="8398" y="257"/>
                  <a:pt x="8436" y="247"/>
                </a:cubicBezTo>
                <a:cubicBezTo>
                  <a:pt x="8475" y="237"/>
                  <a:pt x="8501" y="266"/>
                  <a:pt x="8525" y="290"/>
                </a:cubicBezTo>
                <a:cubicBezTo>
                  <a:pt x="8563" y="328"/>
                  <a:pt x="8582" y="375"/>
                  <a:pt x="8589" y="428"/>
                </a:cubicBezTo>
                <a:cubicBezTo>
                  <a:pt x="8590" y="435"/>
                  <a:pt x="8595" y="443"/>
                  <a:pt x="8596" y="450"/>
                </a:cubicBezTo>
                <a:cubicBezTo>
                  <a:pt x="8597" y="465"/>
                  <a:pt x="8602" y="482"/>
                  <a:pt x="8596" y="493"/>
                </a:cubicBezTo>
                <a:cubicBezTo>
                  <a:pt x="8562" y="560"/>
                  <a:pt x="8543" y="634"/>
                  <a:pt x="8491" y="692"/>
                </a:cubicBezTo>
                <a:cubicBezTo>
                  <a:pt x="8479" y="704"/>
                  <a:pt x="8478" y="718"/>
                  <a:pt x="8489" y="731"/>
                </a:cubicBezTo>
                <a:cubicBezTo>
                  <a:pt x="8514" y="762"/>
                  <a:pt x="8533" y="797"/>
                  <a:pt x="8565" y="822"/>
                </a:cubicBezTo>
                <a:cubicBezTo>
                  <a:pt x="8592" y="845"/>
                  <a:pt x="8614" y="874"/>
                  <a:pt x="8638" y="901"/>
                </a:cubicBezTo>
                <a:cubicBezTo>
                  <a:pt x="8681" y="949"/>
                  <a:pt x="8723" y="998"/>
                  <a:pt x="8765" y="1048"/>
                </a:cubicBezTo>
                <a:cubicBezTo>
                  <a:pt x="8814" y="1107"/>
                  <a:pt x="8862" y="1167"/>
                  <a:pt x="8910" y="1226"/>
                </a:cubicBezTo>
                <a:cubicBezTo>
                  <a:pt x="8931" y="1252"/>
                  <a:pt x="8953" y="1277"/>
                  <a:pt x="8975" y="1302"/>
                </a:cubicBezTo>
                <a:cubicBezTo>
                  <a:pt x="8992" y="1322"/>
                  <a:pt x="9010" y="1342"/>
                  <a:pt x="9027" y="1362"/>
                </a:cubicBezTo>
                <a:cubicBezTo>
                  <a:pt x="9053" y="1392"/>
                  <a:pt x="9067" y="1389"/>
                  <a:pt x="9082" y="1355"/>
                </a:cubicBezTo>
                <a:cubicBezTo>
                  <a:pt x="9107" y="1299"/>
                  <a:pt x="9129" y="1242"/>
                  <a:pt x="9162" y="1191"/>
                </a:cubicBezTo>
                <a:cubicBezTo>
                  <a:pt x="9190" y="1146"/>
                  <a:pt x="9226" y="1104"/>
                  <a:pt x="9267" y="1067"/>
                </a:cubicBezTo>
                <a:cubicBezTo>
                  <a:pt x="9294" y="1043"/>
                  <a:pt x="9318" y="1015"/>
                  <a:pt x="9347" y="991"/>
                </a:cubicBezTo>
                <a:cubicBezTo>
                  <a:pt x="9371" y="970"/>
                  <a:pt x="9397" y="951"/>
                  <a:pt x="9424" y="936"/>
                </a:cubicBezTo>
                <a:cubicBezTo>
                  <a:pt x="9481" y="904"/>
                  <a:pt x="9533" y="864"/>
                  <a:pt x="9600" y="853"/>
                </a:cubicBezTo>
                <a:cubicBezTo>
                  <a:pt x="9616" y="850"/>
                  <a:pt x="9633" y="843"/>
                  <a:pt x="9648" y="835"/>
                </a:cubicBezTo>
                <a:cubicBezTo>
                  <a:pt x="9688" y="814"/>
                  <a:pt x="9732" y="811"/>
                  <a:pt x="9775" y="805"/>
                </a:cubicBezTo>
                <a:cubicBezTo>
                  <a:pt x="9782" y="805"/>
                  <a:pt x="9789" y="806"/>
                  <a:pt x="9795" y="804"/>
                </a:cubicBezTo>
                <a:cubicBezTo>
                  <a:pt x="9864" y="781"/>
                  <a:pt x="9934" y="788"/>
                  <a:pt x="10005" y="791"/>
                </a:cubicBezTo>
                <a:cubicBezTo>
                  <a:pt x="10025" y="792"/>
                  <a:pt x="10045" y="789"/>
                  <a:pt x="10065" y="790"/>
                </a:cubicBezTo>
                <a:cubicBezTo>
                  <a:pt x="10083" y="792"/>
                  <a:pt x="10101" y="797"/>
                  <a:pt x="10119" y="800"/>
                </a:cubicBezTo>
                <a:cubicBezTo>
                  <a:pt x="10133" y="802"/>
                  <a:pt x="10148" y="807"/>
                  <a:pt x="10162" y="805"/>
                </a:cubicBezTo>
                <a:cubicBezTo>
                  <a:pt x="10187" y="801"/>
                  <a:pt x="10209" y="809"/>
                  <a:pt x="10231" y="819"/>
                </a:cubicBezTo>
                <a:cubicBezTo>
                  <a:pt x="10255" y="830"/>
                  <a:pt x="10280" y="837"/>
                  <a:pt x="10305" y="845"/>
                </a:cubicBezTo>
                <a:cubicBezTo>
                  <a:pt x="10311" y="848"/>
                  <a:pt x="10318" y="849"/>
                  <a:pt x="10323" y="853"/>
                </a:cubicBezTo>
                <a:cubicBezTo>
                  <a:pt x="10359" y="880"/>
                  <a:pt x="10406" y="890"/>
                  <a:pt x="10438" y="924"/>
                </a:cubicBezTo>
                <a:cubicBezTo>
                  <a:pt x="10446" y="932"/>
                  <a:pt x="10463" y="931"/>
                  <a:pt x="10474" y="937"/>
                </a:cubicBezTo>
                <a:cubicBezTo>
                  <a:pt x="10521" y="965"/>
                  <a:pt x="10569" y="992"/>
                  <a:pt x="10606" y="1032"/>
                </a:cubicBezTo>
                <a:cubicBezTo>
                  <a:pt x="10615" y="1042"/>
                  <a:pt x="10626" y="1050"/>
                  <a:pt x="10636" y="1058"/>
                </a:cubicBezTo>
                <a:cubicBezTo>
                  <a:pt x="10696" y="1110"/>
                  <a:pt x="10740" y="1174"/>
                  <a:pt x="10785" y="1238"/>
                </a:cubicBezTo>
                <a:cubicBezTo>
                  <a:pt x="10835" y="1306"/>
                  <a:pt x="10850" y="1385"/>
                  <a:pt x="10869" y="1463"/>
                </a:cubicBezTo>
                <a:cubicBezTo>
                  <a:pt x="10887" y="1536"/>
                  <a:pt x="10900" y="1609"/>
                  <a:pt x="10896" y="1684"/>
                </a:cubicBezTo>
                <a:cubicBezTo>
                  <a:pt x="10893" y="1741"/>
                  <a:pt x="10892" y="1798"/>
                  <a:pt x="10875" y="1853"/>
                </a:cubicBezTo>
                <a:cubicBezTo>
                  <a:pt x="10873" y="1861"/>
                  <a:pt x="10870" y="1869"/>
                  <a:pt x="10870" y="1876"/>
                </a:cubicBezTo>
                <a:cubicBezTo>
                  <a:pt x="10871" y="1947"/>
                  <a:pt x="10840" y="2007"/>
                  <a:pt x="10810" y="2068"/>
                </a:cubicBezTo>
                <a:cubicBezTo>
                  <a:pt x="10789" y="2109"/>
                  <a:pt x="10769" y="2150"/>
                  <a:pt x="10748" y="2191"/>
                </a:cubicBezTo>
                <a:cubicBezTo>
                  <a:pt x="10736" y="2214"/>
                  <a:pt x="10736" y="2220"/>
                  <a:pt x="10758" y="2238"/>
                </a:cubicBezTo>
                <a:cubicBezTo>
                  <a:pt x="10796" y="2269"/>
                  <a:pt x="10835" y="2299"/>
                  <a:pt x="10872" y="2332"/>
                </a:cubicBezTo>
                <a:cubicBezTo>
                  <a:pt x="10901" y="2358"/>
                  <a:pt x="10927" y="2389"/>
                  <a:pt x="10955" y="2417"/>
                </a:cubicBezTo>
                <a:cubicBezTo>
                  <a:pt x="11004" y="2465"/>
                  <a:pt x="11056" y="2511"/>
                  <a:pt x="11104" y="2559"/>
                </a:cubicBezTo>
                <a:cubicBezTo>
                  <a:pt x="11151" y="2606"/>
                  <a:pt x="11196" y="2655"/>
                  <a:pt x="11241" y="2703"/>
                </a:cubicBezTo>
                <a:cubicBezTo>
                  <a:pt x="11250" y="2711"/>
                  <a:pt x="11259" y="2720"/>
                  <a:pt x="11269" y="2726"/>
                </a:cubicBezTo>
                <a:cubicBezTo>
                  <a:pt x="11283" y="2736"/>
                  <a:pt x="11296" y="2731"/>
                  <a:pt x="11304" y="2714"/>
                </a:cubicBezTo>
                <a:cubicBezTo>
                  <a:pt x="11307" y="2707"/>
                  <a:pt x="11312" y="2699"/>
                  <a:pt x="11311" y="2692"/>
                </a:cubicBezTo>
                <a:cubicBezTo>
                  <a:pt x="11311" y="2650"/>
                  <a:pt x="11334" y="2616"/>
                  <a:pt x="11347" y="2579"/>
                </a:cubicBezTo>
                <a:cubicBezTo>
                  <a:pt x="11366" y="2525"/>
                  <a:pt x="11403" y="2495"/>
                  <a:pt x="11456" y="2487"/>
                </a:cubicBezTo>
                <a:cubicBezTo>
                  <a:pt x="11490" y="2481"/>
                  <a:pt x="11525" y="2486"/>
                  <a:pt x="11559" y="2483"/>
                </a:cubicBezTo>
                <a:cubicBezTo>
                  <a:pt x="11617" y="2476"/>
                  <a:pt x="11669" y="2493"/>
                  <a:pt x="11723" y="2510"/>
                </a:cubicBezTo>
                <a:cubicBezTo>
                  <a:pt x="11753" y="2520"/>
                  <a:pt x="11783" y="2523"/>
                  <a:pt x="11813" y="2536"/>
                </a:cubicBezTo>
                <a:cubicBezTo>
                  <a:pt x="11849" y="2551"/>
                  <a:pt x="11877" y="2573"/>
                  <a:pt x="11903" y="2598"/>
                </a:cubicBezTo>
                <a:cubicBezTo>
                  <a:pt x="11939" y="2634"/>
                  <a:pt x="11970" y="2674"/>
                  <a:pt x="11988" y="2722"/>
                </a:cubicBezTo>
                <a:cubicBezTo>
                  <a:pt x="12009" y="2775"/>
                  <a:pt x="11999" y="2829"/>
                  <a:pt x="11999" y="2883"/>
                </a:cubicBezTo>
                <a:cubicBezTo>
                  <a:pt x="11998" y="2900"/>
                  <a:pt x="11994" y="2917"/>
                  <a:pt x="11993" y="2934"/>
                </a:cubicBezTo>
                <a:cubicBezTo>
                  <a:pt x="11989" y="2982"/>
                  <a:pt x="11986" y="3030"/>
                  <a:pt x="11984" y="3077"/>
                </a:cubicBezTo>
                <a:cubicBezTo>
                  <a:pt x="11983" y="3129"/>
                  <a:pt x="11986" y="3181"/>
                  <a:pt x="11982" y="3233"/>
                </a:cubicBezTo>
                <a:cubicBezTo>
                  <a:pt x="11979" y="3283"/>
                  <a:pt x="11969" y="3333"/>
                  <a:pt x="11965" y="3383"/>
                </a:cubicBezTo>
                <a:cubicBezTo>
                  <a:pt x="11962" y="3432"/>
                  <a:pt x="11963" y="3481"/>
                  <a:pt x="11960" y="3530"/>
                </a:cubicBezTo>
                <a:cubicBezTo>
                  <a:pt x="11959" y="3552"/>
                  <a:pt x="11952" y="3574"/>
                  <a:pt x="11949" y="3596"/>
                </a:cubicBezTo>
                <a:cubicBezTo>
                  <a:pt x="11944" y="3632"/>
                  <a:pt x="11940" y="3667"/>
                  <a:pt x="11938" y="3703"/>
                </a:cubicBezTo>
                <a:cubicBezTo>
                  <a:pt x="11936" y="3741"/>
                  <a:pt x="11938" y="3780"/>
                  <a:pt x="11937" y="3819"/>
                </a:cubicBezTo>
                <a:cubicBezTo>
                  <a:pt x="11935" y="3864"/>
                  <a:pt x="11931" y="3909"/>
                  <a:pt x="11929" y="3954"/>
                </a:cubicBezTo>
                <a:cubicBezTo>
                  <a:pt x="11928" y="3976"/>
                  <a:pt x="11930" y="3999"/>
                  <a:pt x="11928" y="4021"/>
                </a:cubicBezTo>
                <a:cubicBezTo>
                  <a:pt x="11924" y="4098"/>
                  <a:pt x="11918" y="4175"/>
                  <a:pt x="11913" y="4252"/>
                </a:cubicBezTo>
                <a:cubicBezTo>
                  <a:pt x="11913" y="4258"/>
                  <a:pt x="11911" y="4265"/>
                  <a:pt x="11911" y="4271"/>
                </a:cubicBezTo>
                <a:cubicBezTo>
                  <a:pt x="11908" y="4325"/>
                  <a:pt x="11906" y="4378"/>
                  <a:pt x="11903" y="4431"/>
                </a:cubicBezTo>
                <a:cubicBezTo>
                  <a:pt x="11898" y="4505"/>
                  <a:pt x="11892" y="4579"/>
                  <a:pt x="11887" y="4654"/>
                </a:cubicBezTo>
                <a:cubicBezTo>
                  <a:pt x="11882" y="4723"/>
                  <a:pt x="11878" y="4792"/>
                  <a:pt x="11872" y="4861"/>
                </a:cubicBezTo>
                <a:cubicBezTo>
                  <a:pt x="11870" y="4895"/>
                  <a:pt x="11867" y="4929"/>
                  <a:pt x="11863" y="4964"/>
                </a:cubicBezTo>
                <a:cubicBezTo>
                  <a:pt x="11860" y="4987"/>
                  <a:pt x="11847" y="4999"/>
                  <a:pt x="11823" y="4999"/>
                </a:cubicBezTo>
                <a:cubicBezTo>
                  <a:pt x="11802" y="4999"/>
                  <a:pt x="11791" y="4989"/>
                  <a:pt x="11788" y="4964"/>
                </a:cubicBezTo>
                <a:cubicBezTo>
                  <a:pt x="11786" y="4940"/>
                  <a:pt x="11785" y="4916"/>
                  <a:pt x="11787" y="4892"/>
                </a:cubicBezTo>
                <a:cubicBezTo>
                  <a:pt x="11791" y="4840"/>
                  <a:pt x="11798" y="4789"/>
                  <a:pt x="11804" y="4738"/>
                </a:cubicBezTo>
                <a:cubicBezTo>
                  <a:pt x="11805" y="4731"/>
                  <a:pt x="11806" y="4725"/>
                  <a:pt x="11807" y="4718"/>
                </a:cubicBezTo>
                <a:cubicBezTo>
                  <a:pt x="11809" y="4665"/>
                  <a:pt x="11812" y="4612"/>
                  <a:pt x="11815" y="4559"/>
                </a:cubicBezTo>
                <a:cubicBezTo>
                  <a:pt x="11817" y="4531"/>
                  <a:pt x="11822" y="4504"/>
                  <a:pt x="11825" y="4476"/>
                </a:cubicBezTo>
                <a:cubicBezTo>
                  <a:pt x="11827" y="4455"/>
                  <a:pt x="11828" y="4434"/>
                  <a:pt x="11829" y="4413"/>
                </a:cubicBezTo>
                <a:cubicBezTo>
                  <a:pt x="11829" y="4372"/>
                  <a:pt x="11828" y="4330"/>
                  <a:pt x="11827" y="4289"/>
                </a:cubicBezTo>
                <a:cubicBezTo>
                  <a:pt x="11827" y="4280"/>
                  <a:pt x="11825" y="4271"/>
                  <a:pt x="11824" y="4261"/>
                </a:cubicBezTo>
                <a:cubicBezTo>
                  <a:pt x="11789" y="4261"/>
                  <a:pt x="11756" y="4259"/>
                  <a:pt x="11724" y="4261"/>
                </a:cubicBezTo>
                <a:cubicBezTo>
                  <a:pt x="11675" y="4265"/>
                  <a:pt x="11626" y="4271"/>
                  <a:pt x="11577" y="4277"/>
                </a:cubicBezTo>
                <a:cubicBezTo>
                  <a:pt x="11555" y="4279"/>
                  <a:pt x="11532" y="4281"/>
                  <a:pt x="11510" y="4285"/>
                </a:cubicBezTo>
                <a:cubicBezTo>
                  <a:pt x="11445" y="4298"/>
                  <a:pt x="11380" y="4289"/>
                  <a:pt x="11315" y="4290"/>
                </a:cubicBezTo>
                <a:cubicBezTo>
                  <a:pt x="11296" y="4291"/>
                  <a:pt x="11278" y="4293"/>
                  <a:pt x="11259" y="4294"/>
                </a:cubicBezTo>
                <a:cubicBezTo>
                  <a:pt x="11206" y="4297"/>
                  <a:pt x="11153" y="4300"/>
                  <a:pt x="11100" y="4301"/>
                </a:cubicBezTo>
                <a:cubicBezTo>
                  <a:pt x="11065" y="4302"/>
                  <a:pt x="11031" y="4300"/>
                  <a:pt x="10996" y="4300"/>
                </a:cubicBezTo>
                <a:cubicBezTo>
                  <a:pt x="10963" y="4301"/>
                  <a:pt x="10951" y="4313"/>
                  <a:pt x="10950" y="4346"/>
                </a:cubicBezTo>
                <a:cubicBezTo>
                  <a:pt x="10946" y="4409"/>
                  <a:pt x="10944" y="4473"/>
                  <a:pt x="10940" y="4536"/>
                </a:cubicBezTo>
                <a:cubicBezTo>
                  <a:pt x="10935" y="4592"/>
                  <a:pt x="10927" y="4648"/>
                  <a:pt x="10924" y="4704"/>
                </a:cubicBezTo>
                <a:cubicBezTo>
                  <a:pt x="10921" y="4745"/>
                  <a:pt x="10923" y="4786"/>
                  <a:pt x="10925" y="4826"/>
                </a:cubicBezTo>
                <a:cubicBezTo>
                  <a:pt x="10927" y="4870"/>
                  <a:pt x="10934" y="4914"/>
                  <a:pt x="10922" y="4957"/>
                </a:cubicBezTo>
                <a:cubicBezTo>
                  <a:pt x="10918" y="4973"/>
                  <a:pt x="10911" y="4988"/>
                  <a:pt x="10903" y="5004"/>
                </a:cubicBezTo>
                <a:cubicBezTo>
                  <a:pt x="10897" y="5017"/>
                  <a:pt x="10882" y="5024"/>
                  <a:pt x="10870" y="5018"/>
                </a:cubicBezTo>
                <a:cubicBezTo>
                  <a:pt x="10860" y="5013"/>
                  <a:pt x="10849" y="5000"/>
                  <a:pt x="10848" y="4989"/>
                </a:cubicBezTo>
                <a:cubicBezTo>
                  <a:pt x="10843" y="4943"/>
                  <a:pt x="10840" y="4897"/>
                  <a:pt x="10840" y="4850"/>
                </a:cubicBezTo>
                <a:cubicBezTo>
                  <a:pt x="10840" y="4790"/>
                  <a:pt x="10844" y="4731"/>
                  <a:pt x="10847" y="4671"/>
                </a:cubicBezTo>
                <a:cubicBezTo>
                  <a:pt x="10851" y="4588"/>
                  <a:pt x="10856" y="4504"/>
                  <a:pt x="10860" y="4421"/>
                </a:cubicBezTo>
                <a:cubicBezTo>
                  <a:pt x="10862" y="4393"/>
                  <a:pt x="10863" y="4366"/>
                  <a:pt x="10864" y="4339"/>
                </a:cubicBezTo>
                <a:cubicBezTo>
                  <a:pt x="10864" y="4327"/>
                  <a:pt x="10864" y="4313"/>
                  <a:pt x="10848" y="4310"/>
                </a:cubicBezTo>
                <a:cubicBezTo>
                  <a:pt x="10835" y="4308"/>
                  <a:pt x="10824" y="4311"/>
                  <a:pt x="10819" y="4325"/>
                </a:cubicBezTo>
                <a:cubicBezTo>
                  <a:pt x="10818" y="4327"/>
                  <a:pt x="10818" y="4328"/>
                  <a:pt x="10818" y="4329"/>
                </a:cubicBezTo>
                <a:cubicBezTo>
                  <a:pt x="10802" y="4358"/>
                  <a:pt x="10770" y="4373"/>
                  <a:pt x="10761" y="4408"/>
                </a:cubicBezTo>
                <a:cubicBezTo>
                  <a:pt x="10754" y="4440"/>
                  <a:pt x="10737" y="4469"/>
                  <a:pt x="10722" y="4498"/>
                </a:cubicBezTo>
                <a:cubicBezTo>
                  <a:pt x="10702" y="4538"/>
                  <a:pt x="10678" y="4576"/>
                  <a:pt x="10657" y="4616"/>
                </a:cubicBezTo>
                <a:cubicBezTo>
                  <a:pt x="10637" y="4656"/>
                  <a:pt x="10618" y="4698"/>
                  <a:pt x="10599" y="4739"/>
                </a:cubicBezTo>
                <a:cubicBezTo>
                  <a:pt x="10597" y="4744"/>
                  <a:pt x="10597" y="4751"/>
                  <a:pt x="10598" y="4757"/>
                </a:cubicBezTo>
                <a:cubicBezTo>
                  <a:pt x="10607" y="4828"/>
                  <a:pt x="10564" y="4891"/>
                  <a:pt x="10495" y="4908"/>
                </a:cubicBezTo>
                <a:cubicBezTo>
                  <a:pt x="10469" y="4915"/>
                  <a:pt x="10447" y="4934"/>
                  <a:pt x="10418" y="4936"/>
                </a:cubicBezTo>
                <a:cubicBezTo>
                  <a:pt x="10361" y="4938"/>
                  <a:pt x="10304" y="4946"/>
                  <a:pt x="10247" y="4949"/>
                </a:cubicBezTo>
                <a:cubicBezTo>
                  <a:pt x="10222" y="4951"/>
                  <a:pt x="10196" y="4946"/>
                  <a:pt x="10171" y="4949"/>
                </a:cubicBezTo>
                <a:cubicBezTo>
                  <a:pt x="10118" y="4955"/>
                  <a:pt x="10068" y="4940"/>
                  <a:pt x="10017" y="4936"/>
                </a:cubicBezTo>
                <a:cubicBezTo>
                  <a:pt x="9984" y="4933"/>
                  <a:pt x="9951" y="4926"/>
                  <a:pt x="9919" y="4920"/>
                </a:cubicBezTo>
                <a:cubicBezTo>
                  <a:pt x="9882" y="4913"/>
                  <a:pt x="9845" y="4908"/>
                  <a:pt x="9810" y="4897"/>
                </a:cubicBezTo>
                <a:cubicBezTo>
                  <a:pt x="9782" y="4888"/>
                  <a:pt x="9753" y="4877"/>
                  <a:pt x="9744" y="4840"/>
                </a:cubicBezTo>
                <a:cubicBezTo>
                  <a:pt x="9737" y="4809"/>
                  <a:pt x="9710" y="4800"/>
                  <a:pt x="9676" y="4801"/>
                </a:cubicBezTo>
                <a:cubicBezTo>
                  <a:pt x="9633" y="4804"/>
                  <a:pt x="9589" y="4803"/>
                  <a:pt x="9545" y="4804"/>
                </a:cubicBezTo>
                <a:cubicBezTo>
                  <a:pt x="9532" y="4804"/>
                  <a:pt x="9519" y="4804"/>
                  <a:pt x="9504" y="4804"/>
                </a:cubicBezTo>
                <a:cubicBezTo>
                  <a:pt x="9501" y="4835"/>
                  <a:pt x="9494" y="4863"/>
                  <a:pt x="9495" y="4890"/>
                </a:cubicBezTo>
                <a:cubicBezTo>
                  <a:pt x="9497" y="4935"/>
                  <a:pt x="9483" y="4982"/>
                  <a:pt x="9501" y="5027"/>
                </a:cubicBezTo>
                <a:cubicBezTo>
                  <a:pt x="9503" y="5032"/>
                  <a:pt x="9502" y="5038"/>
                  <a:pt x="9502" y="5043"/>
                </a:cubicBezTo>
                <a:cubicBezTo>
                  <a:pt x="9498" y="5105"/>
                  <a:pt x="9494" y="5167"/>
                  <a:pt x="9491" y="5229"/>
                </a:cubicBezTo>
                <a:cubicBezTo>
                  <a:pt x="9488" y="5294"/>
                  <a:pt x="9487" y="5359"/>
                  <a:pt x="9485" y="5424"/>
                </a:cubicBezTo>
                <a:cubicBezTo>
                  <a:pt x="9484" y="5486"/>
                  <a:pt x="9486" y="5549"/>
                  <a:pt x="9483" y="5612"/>
                </a:cubicBezTo>
                <a:cubicBezTo>
                  <a:pt x="9481" y="5651"/>
                  <a:pt x="9473" y="5691"/>
                  <a:pt x="9464" y="5729"/>
                </a:cubicBezTo>
                <a:cubicBezTo>
                  <a:pt x="9461" y="5743"/>
                  <a:pt x="9449" y="5759"/>
                  <a:pt x="9436" y="5765"/>
                </a:cubicBezTo>
                <a:cubicBezTo>
                  <a:pt x="9394" y="5785"/>
                  <a:pt x="9350" y="5795"/>
                  <a:pt x="9301" y="5778"/>
                </a:cubicBezTo>
                <a:cubicBezTo>
                  <a:pt x="9277" y="5769"/>
                  <a:pt x="9249" y="5768"/>
                  <a:pt x="9223" y="5765"/>
                </a:cubicBezTo>
                <a:cubicBezTo>
                  <a:pt x="9193" y="5762"/>
                  <a:pt x="9191" y="5762"/>
                  <a:pt x="9187" y="5730"/>
                </a:cubicBezTo>
                <a:cubicBezTo>
                  <a:pt x="9183" y="5694"/>
                  <a:pt x="9181" y="5659"/>
                  <a:pt x="9176" y="5623"/>
                </a:cubicBezTo>
                <a:cubicBezTo>
                  <a:pt x="9174" y="5605"/>
                  <a:pt x="9166" y="5587"/>
                  <a:pt x="9166" y="5569"/>
                </a:cubicBezTo>
                <a:cubicBezTo>
                  <a:pt x="9165" y="5540"/>
                  <a:pt x="9170" y="5511"/>
                  <a:pt x="9171" y="5482"/>
                </a:cubicBezTo>
                <a:cubicBezTo>
                  <a:pt x="9173" y="5401"/>
                  <a:pt x="9174" y="5321"/>
                  <a:pt x="9175" y="5240"/>
                </a:cubicBezTo>
                <a:cubicBezTo>
                  <a:pt x="9175" y="5231"/>
                  <a:pt x="9172" y="5222"/>
                  <a:pt x="9171" y="5213"/>
                </a:cubicBezTo>
                <a:cubicBezTo>
                  <a:pt x="9169" y="5194"/>
                  <a:pt x="9163" y="5175"/>
                  <a:pt x="9167" y="5158"/>
                </a:cubicBezTo>
                <a:cubicBezTo>
                  <a:pt x="9176" y="5113"/>
                  <a:pt x="9175" y="5068"/>
                  <a:pt x="9174" y="5024"/>
                </a:cubicBezTo>
                <a:cubicBezTo>
                  <a:pt x="9173" y="4970"/>
                  <a:pt x="9178" y="4915"/>
                  <a:pt x="9175" y="4861"/>
                </a:cubicBezTo>
                <a:cubicBezTo>
                  <a:pt x="9174" y="4843"/>
                  <a:pt x="9172" y="4824"/>
                  <a:pt x="9170" y="4806"/>
                </a:cubicBezTo>
                <a:cubicBezTo>
                  <a:pt x="9170" y="4799"/>
                  <a:pt x="9168" y="4793"/>
                  <a:pt x="9169" y="4786"/>
                </a:cubicBezTo>
                <a:cubicBezTo>
                  <a:pt x="9171" y="4736"/>
                  <a:pt x="9175" y="4685"/>
                  <a:pt x="9176" y="4635"/>
                </a:cubicBezTo>
                <a:cubicBezTo>
                  <a:pt x="9176" y="4612"/>
                  <a:pt x="9191" y="4588"/>
                  <a:pt x="9164" y="4561"/>
                </a:cubicBezTo>
                <a:cubicBezTo>
                  <a:pt x="9156" y="4561"/>
                  <a:pt x="9140" y="4559"/>
                  <a:pt x="9125" y="4561"/>
                </a:cubicBezTo>
                <a:cubicBezTo>
                  <a:pt x="9093" y="4567"/>
                  <a:pt x="9062" y="4572"/>
                  <a:pt x="9031" y="4582"/>
                </a:cubicBezTo>
                <a:cubicBezTo>
                  <a:pt x="8938" y="4611"/>
                  <a:pt x="8840" y="4615"/>
                  <a:pt x="8746" y="4636"/>
                </a:cubicBezTo>
                <a:cubicBezTo>
                  <a:pt x="8685" y="4650"/>
                  <a:pt x="8622" y="4649"/>
                  <a:pt x="8560" y="4656"/>
                </a:cubicBezTo>
                <a:cubicBezTo>
                  <a:pt x="8517" y="4660"/>
                  <a:pt x="8510" y="4668"/>
                  <a:pt x="8510" y="4711"/>
                </a:cubicBezTo>
                <a:cubicBezTo>
                  <a:pt x="8509" y="4756"/>
                  <a:pt x="8510" y="4801"/>
                  <a:pt x="8511" y="4847"/>
                </a:cubicBezTo>
                <a:cubicBezTo>
                  <a:pt x="8511" y="4852"/>
                  <a:pt x="8512" y="4858"/>
                  <a:pt x="8510" y="4862"/>
                </a:cubicBezTo>
                <a:cubicBezTo>
                  <a:pt x="8488" y="4938"/>
                  <a:pt x="8503" y="5016"/>
                  <a:pt x="8499" y="5092"/>
                </a:cubicBezTo>
                <a:cubicBezTo>
                  <a:pt x="8494" y="5190"/>
                  <a:pt x="8493" y="5289"/>
                  <a:pt x="8490" y="5387"/>
                </a:cubicBezTo>
                <a:cubicBezTo>
                  <a:pt x="8487" y="5457"/>
                  <a:pt x="8484" y="5527"/>
                  <a:pt x="8481" y="5598"/>
                </a:cubicBezTo>
                <a:cubicBezTo>
                  <a:pt x="8476" y="5674"/>
                  <a:pt x="8471" y="5751"/>
                  <a:pt x="8466" y="5828"/>
                </a:cubicBezTo>
                <a:cubicBezTo>
                  <a:pt x="8465" y="5854"/>
                  <a:pt x="8464" y="5881"/>
                  <a:pt x="8464" y="5908"/>
                </a:cubicBezTo>
                <a:cubicBezTo>
                  <a:pt x="8463" y="5916"/>
                  <a:pt x="8464" y="5924"/>
                  <a:pt x="8464" y="5932"/>
                </a:cubicBezTo>
                <a:cubicBezTo>
                  <a:pt x="8462" y="5961"/>
                  <a:pt x="8453" y="5977"/>
                  <a:pt x="8436" y="5979"/>
                </a:cubicBezTo>
                <a:cubicBezTo>
                  <a:pt x="8418" y="5981"/>
                  <a:pt x="8397" y="5964"/>
                  <a:pt x="8392" y="5939"/>
                </a:cubicBezTo>
                <a:cubicBezTo>
                  <a:pt x="8388" y="5916"/>
                  <a:pt x="8385" y="5892"/>
                  <a:pt x="8386" y="5868"/>
                </a:cubicBezTo>
                <a:cubicBezTo>
                  <a:pt x="8389" y="5814"/>
                  <a:pt x="8396" y="5760"/>
                  <a:pt x="8399" y="5705"/>
                </a:cubicBezTo>
                <a:cubicBezTo>
                  <a:pt x="8401" y="5672"/>
                  <a:pt x="8400" y="5639"/>
                  <a:pt x="8401" y="5606"/>
                </a:cubicBezTo>
                <a:cubicBezTo>
                  <a:pt x="8403" y="5572"/>
                  <a:pt x="8407" y="5539"/>
                  <a:pt x="8409" y="5506"/>
                </a:cubicBezTo>
                <a:cubicBezTo>
                  <a:pt x="8410" y="5495"/>
                  <a:pt x="8407" y="5483"/>
                  <a:pt x="8406" y="5470"/>
                </a:cubicBezTo>
                <a:cubicBezTo>
                  <a:pt x="8364" y="5466"/>
                  <a:pt x="8327" y="5477"/>
                  <a:pt x="8289" y="5481"/>
                </a:cubicBezTo>
                <a:cubicBezTo>
                  <a:pt x="8229" y="5488"/>
                  <a:pt x="8169" y="5500"/>
                  <a:pt x="8107" y="5494"/>
                </a:cubicBezTo>
                <a:cubicBezTo>
                  <a:pt x="8060" y="5490"/>
                  <a:pt x="8012" y="5503"/>
                  <a:pt x="7965" y="5508"/>
                </a:cubicBezTo>
                <a:cubicBezTo>
                  <a:pt x="7949" y="5510"/>
                  <a:pt x="7933" y="5513"/>
                  <a:pt x="7917" y="5514"/>
                </a:cubicBezTo>
                <a:cubicBezTo>
                  <a:pt x="7848" y="5518"/>
                  <a:pt x="7779" y="5523"/>
                  <a:pt x="7710" y="5527"/>
                </a:cubicBezTo>
                <a:cubicBezTo>
                  <a:pt x="7680" y="5528"/>
                  <a:pt x="7650" y="5527"/>
                  <a:pt x="7620" y="5528"/>
                </a:cubicBezTo>
                <a:cubicBezTo>
                  <a:pt x="7604" y="5529"/>
                  <a:pt x="7588" y="5530"/>
                  <a:pt x="7573" y="5533"/>
                </a:cubicBezTo>
                <a:cubicBezTo>
                  <a:pt x="7551" y="5536"/>
                  <a:pt x="7530" y="5540"/>
                  <a:pt x="7507" y="5533"/>
                </a:cubicBezTo>
                <a:cubicBezTo>
                  <a:pt x="7482" y="5526"/>
                  <a:pt x="7454" y="5533"/>
                  <a:pt x="7427" y="5531"/>
                </a:cubicBezTo>
                <a:cubicBezTo>
                  <a:pt x="7386" y="5528"/>
                  <a:pt x="7345" y="5520"/>
                  <a:pt x="7304" y="5520"/>
                </a:cubicBezTo>
                <a:cubicBezTo>
                  <a:pt x="7245" y="5518"/>
                  <a:pt x="7241" y="5526"/>
                  <a:pt x="7238" y="5586"/>
                </a:cubicBezTo>
                <a:cubicBezTo>
                  <a:pt x="7234" y="5664"/>
                  <a:pt x="7226" y="5741"/>
                  <a:pt x="7222" y="5819"/>
                </a:cubicBezTo>
                <a:cubicBezTo>
                  <a:pt x="7219" y="5872"/>
                  <a:pt x="7221" y="5926"/>
                  <a:pt x="7220" y="5979"/>
                </a:cubicBezTo>
                <a:cubicBezTo>
                  <a:pt x="7220" y="5988"/>
                  <a:pt x="7221" y="5998"/>
                  <a:pt x="7219" y="6007"/>
                </a:cubicBezTo>
                <a:cubicBezTo>
                  <a:pt x="7212" y="6031"/>
                  <a:pt x="7181" y="6037"/>
                  <a:pt x="7165" y="6018"/>
                </a:cubicBezTo>
                <a:cubicBezTo>
                  <a:pt x="7151" y="6000"/>
                  <a:pt x="7143" y="5978"/>
                  <a:pt x="7144" y="5955"/>
                </a:cubicBezTo>
                <a:cubicBezTo>
                  <a:pt x="7145" y="5886"/>
                  <a:pt x="7146" y="5817"/>
                  <a:pt x="7148" y="5748"/>
                </a:cubicBezTo>
                <a:cubicBezTo>
                  <a:pt x="7148" y="5747"/>
                  <a:pt x="7147" y="5745"/>
                  <a:pt x="7148" y="5744"/>
                </a:cubicBezTo>
                <a:cubicBezTo>
                  <a:pt x="7173" y="5698"/>
                  <a:pt x="7150" y="5649"/>
                  <a:pt x="7157" y="5601"/>
                </a:cubicBezTo>
                <a:cubicBezTo>
                  <a:pt x="7160" y="5580"/>
                  <a:pt x="7162" y="5559"/>
                  <a:pt x="7164" y="5538"/>
                </a:cubicBezTo>
                <a:cubicBezTo>
                  <a:pt x="7165" y="5516"/>
                  <a:pt x="7156" y="5501"/>
                  <a:pt x="7134" y="5497"/>
                </a:cubicBezTo>
                <a:cubicBezTo>
                  <a:pt x="7080" y="5489"/>
                  <a:pt x="7030" y="5466"/>
                  <a:pt x="6980" y="5444"/>
                </a:cubicBezTo>
                <a:cubicBezTo>
                  <a:pt x="6944" y="5427"/>
                  <a:pt x="6930" y="5438"/>
                  <a:pt x="6931" y="5480"/>
                </a:cubicBezTo>
                <a:cubicBezTo>
                  <a:pt x="6932" y="5522"/>
                  <a:pt x="6934" y="5564"/>
                  <a:pt x="6933" y="5606"/>
                </a:cubicBezTo>
                <a:cubicBezTo>
                  <a:pt x="6933" y="5650"/>
                  <a:pt x="6928" y="5694"/>
                  <a:pt x="6931" y="5738"/>
                </a:cubicBezTo>
                <a:cubicBezTo>
                  <a:pt x="6934" y="5785"/>
                  <a:pt x="6925" y="5830"/>
                  <a:pt x="6922" y="5876"/>
                </a:cubicBezTo>
                <a:cubicBezTo>
                  <a:pt x="6921" y="5893"/>
                  <a:pt x="6918" y="5909"/>
                  <a:pt x="6896" y="5909"/>
                </a:cubicBezTo>
                <a:cubicBezTo>
                  <a:pt x="6877" y="5909"/>
                  <a:pt x="6862" y="5900"/>
                  <a:pt x="6861" y="5878"/>
                </a:cubicBezTo>
                <a:cubicBezTo>
                  <a:pt x="6857" y="5819"/>
                  <a:pt x="6838" y="5761"/>
                  <a:pt x="6854" y="5701"/>
                </a:cubicBezTo>
                <a:cubicBezTo>
                  <a:pt x="6858" y="5686"/>
                  <a:pt x="6855" y="5669"/>
                  <a:pt x="6856" y="5653"/>
                </a:cubicBezTo>
                <a:cubicBezTo>
                  <a:pt x="6858" y="5585"/>
                  <a:pt x="6861" y="5518"/>
                  <a:pt x="6863" y="5450"/>
                </a:cubicBezTo>
                <a:cubicBezTo>
                  <a:pt x="6863" y="5427"/>
                  <a:pt x="6860" y="5403"/>
                  <a:pt x="6858" y="5376"/>
                </a:cubicBezTo>
                <a:cubicBezTo>
                  <a:pt x="6847" y="5370"/>
                  <a:pt x="6832" y="5362"/>
                  <a:pt x="6817" y="5355"/>
                </a:cubicBezTo>
                <a:cubicBezTo>
                  <a:pt x="6794" y="5346"/>
                  <a:pt x="6784" y="5352"/>
                  <a:pt x="6783" y="5376"/>
                </a:cubicBezTo>
                <a:cubicBezTo>
                  <a:pt x="6781" y="5414"/>
                  <a:pt x="6781" y="5451"/>
                  <a:pt x="6780" y="5488"/>
                </a:cubicBezTo>
                <a:cubicBezTo>
                  <a:pt x="6778" y="5541"/>
                  <a:pt x="6776" y="5594"/>
                  <a:pt x="6772" y="5646"/>
                </a:cubicBezTo>
                <a:cubicBezTo>
                  <a:pt x="6769" y="5697"/>
                  <a:pt x="6726" y="5758"/>
                  <a:pt x="6684" y="5762"/>
                </a:cubicBezTo>
                <a:cubicBezTo>
                  <a:pt x="6634" y="5766"/>
                  <a:pt x="6585" y="5788"/>
                  <a:pt x="6535" y="5768"/>
                </a:cubicBezTo>
                <a:cubicBezTo>
                  <a:pt x="6487" y="5778"/>
                  <a:pt x="6444" y="5757"/>
                  <a:pt x="6400" y="5744"/>
                </a:cubicBezTo>
                <a:cubicBezTo>
                  <a:pt x="6381" y="5738"/>
                  <a:pt x="6361" y="5738"/>
                  <a:pt x="6341" y="5735"/>
                </a:cubicBezTo>
                <a:cubicBezTo>
                  <a:pt x="6311" y="5730"/>
                  <a:pt x="6282" y="5724"/>
                  <a:pt x="6256" y="5704"/>
                </a:cubicBezTo>
                <a:cubicBezTo>
                  <a:pt x="6243" y="5694"/>
                  <a:pt x="6222" y="5694"/>
                  <a:pt x="6204" y="5689"/>
                </a:cubicBezTo>
                <a:cubicBezTo>
                  <a:pt x="6189" y="5685"/>
                  <a:pt x="6172" y="5682"/>
                  <a:pt x="6159" y="5675"/>
                </a:cubicBezTo>
                <a:cubicBezTo>
                  <a:pt x="6112" y="5649"/>
                  <a:pt x="6066" y="5622"/>
                  <a:pt x="6051" y="5565"/>
                </a:cubicBezTo>
                <a:cubicBezTo>
                  <a:pt x="6042" y="5530"/>
                  <a:pt x="6040" y="5497"/>
                  <a:pt x="6066" y="5467"/>
                </a:cubicBezTo>
                <a:cubicBezTo>
                  <a:pt x="6080" y="5451"/>
                  <a:pt x="6090" y="5432"/>
                  <a:pt x="6104" y="5410"/>
                </a:cubicBezTo>
                <a:cubicBezTo>
                  <a:pt x="6185" y="5413"/>
                  <a:pt x="6269" y="5416"/>
                  <a:pt x="6354" y="5418"/>
                </a:cubicBezTo>
                <a:cubicBezTo>
                  <a:pt x="6364" y="5386"/>
                  <a:pt x="6364" y="5355"/>
                  <a:pt x="6356" y="5324"/>
                </a:cubicBezTo>
                <a:cubicBezTo>
                  <a:pt x="6344" y="5280"/>
                  <a:pt x="6339" y="5236"/>
                  <a:pt x="6347" y="5190"/>
                </a:cubicBezTo>
                <a:cubicBezTo>
                  <a:pt x="6350" y="5172"/>
                  <a:pt x="6342" y="5153"/>
                  <a:pt x="6345" y="5135"/>
                </a:cubicBezTo>
                <a:cubicBezTo>
                  <a:pt x="6355" y="5070"/>
                  <a:pt x="6364" y="5004"/>
                  <a:pt x="6388" y="4942"/>
                </a:cubicBezTo>
                <a:cubicBezTo>
                  <a:pt x="6400" y="4910"/>
                  <a:pt x="6418" y="4880"/>
                  <a:pt x="6433" y="4849"/>
                </a:cubicBezTo>
                <a:cubicBezTo>
                  <a:pt x="6440" y="4835"/>
                  <a:pt x="6447" y="4821"/>
                  <a:pt x="6454" y="4806"/>
                </a:cubicBezTo>
                <a:cubicBezTo>
                  <a:pt x="6466" y="4778"/>
                  <a:pt x="6485" y="4760"/>
                  <a:pt x="6517" y="4760"/>
                </a:cubicBezTo>
                <a:cubicBezTo>
                  <a:pt x="6551" y="4759"/>
                  <a:pt x="6582" y="4750"/>
                  <a:pt x="6615" y="4744"/>
                </a:cubicBezTo>
                <a:cubicBezTo>
                  <a:pt x="6656" y="4737"/>
                  <a:pt x="6700" y="4742"/>
                  <a:pt x="6742" y="4743"/>
                </a:cubicBezTo>
                <a:cubicBezTo>
                  <a:pt x="6783" y="4745"/>
                  <a:pt x="6824" y="4750"/>
                  <a:pt x="6865" y="4751"/>
                </a:cubicBezTo>
                <a:cubicBezTo>
                  <a:pt x="6889" y="4751"/>
                  <a:pt x="6894" y="4738"/>
                  <a:pt x="6885" y="4695"/>
                </a:cubicBezTo>
                <a:cubicBezTo>
                  <a:pt x="6849" y="4694"/>
                  <a:pt x="6813" y="4693"/>
                  <a:pt x="6776" y="4693"/>
                </a:cubicBezTo>
                <a:cubicBezTo>
                  <a:pt x="6693" y="4691"/>
                  <a:pt x="6611" y="4697"/>
                  <a:pt x="6529" y="4707"/>
                </a:cubicBezTo>
                <a:cubicBezTo>
                  <a:pt x="6499" y="4711"/>
                  <a:pt x="6468" y="4709"/>
                  <a:pt x="6437" y="4711"/>
                </a:cubicBezTo>
                <a:cubicBezTo>
                  <a:pt x="6347" y="4714"/>
                  <a:pt x="6257" y="4719"/>
                  <a:pt x="6166" y="4721"/>
                </a:cubicBezTo>
                <a:cubicBezTo>
                  <a:pt x="6045" y="4723"/>
                  <a:pt x="5924" y="4722"/>
                  <a:pt x="5803" y="4723"/>
                </a:cubicBezTo>
                <a:cubicBezTo>
                  <a:pt x="5762" y="4723"/>
                  <a:pt x="5721" y="4727"/>
                  <a:pt x="5680" y="4718"/>
                </a:cubicBezTo>
                <a:cubicBezTo>
                  <a:pt x="5660" y="4713"/>
                  <a:pt x="5638" y="4723"/>
                  <a:pt x="5617" y="4724"/>
                </a:cubicBezTo>
                <a:cubicBezTo>
                  <a:pt x="5577" y="4725"/>
                  <a:pt x="5537" y="4723"/>
                  <a:pt x="5498" y="4724"/>
                </a:cubicBezTo>
                <a:cubicBezTo>
                  <a:pt x="5437" y="4726"/>
                  <a:pt x="5376" y="4731"/>
                  <a:pt x="5314" y="4732"/>
                </a:cubicBezTo>
                <a:cubicBezTo>
                  <a:pt x="5193" y="4733"/>
                  <a:pt x="5072" y="4733"/>
                  <a:pt x="4951" y="4732"/>
                </a:cubicBezTo>
                <a:cubicBezTo>
                  <a:pt x="4895" y="4731"/>
                  <a:pt x="4839" y="4720"/>
                  <a:pt x="4784" y="4724"/>
                </a:cubicBezTo>
                <a:cubicBezTo>
                  <a:pt x="4722" y="4729"/>
                  <a:pt x="4662" y="4719"/>
                  <a:pt x="4601" y="4720"/>
                </a:cubicBezTo>
                <a:cubicBezTo>
                  <a:pt x="4552" y="4721"/>
                  <a:pt x="4503" y="4717"/>
                  <a:pt x="4454" y="4714"/>
                </a:cubicBezTo>
                <a:cubicBezTo>
                  <a:pt x="4449" y="4714"/>
                  <a:pt x="4443" y="4713"/>
                  <a:pt x="4438" y="4715"/>
                </a:cubicBezTo>
                <a:cubicBezTo>
                  <a:pt x="4431" y="4719"/>
                  <a:pt x="4425" y="4725"/>
                  <a:pt x="4418" y="4731"/>
                </a:cubicBezTo>
                <a:cubicBezTo>
                  <a:pt x="4425" y="4736"/>
                  <a:pt x="4430" y="4745"/>
                  <a:pt x="4437" y="4747"/>
                </a:cubicBezTo>
                <a:cubicBezTo>
                  <a:pt x="4454" y="4749"/>
                  <a:pt x="4472" y="4751"/>
                  <a:pt x="4489" y="4749"/>
                </a:cubicBezTo>
                <a:cubicBezTo>
                  <a:pt x="4552" y="4741"/>
                  <a:pt x="4612" y="4763"/>
                  <a:pt x="4674" y="4770"/>
                </a:cubicBezTo>
                <a:cubicBezTo>
                  <a:pt x="4689" y="4772"/>
                  <a:pt x="4705" y="4786"/>
                  <a:pt x="4715" y="4798"/>
                </a:cubicBezTo>
                <a:cubicBezTo>
                  <a:pt x="4736" y="4824"/>
                  <a:pt x="4754" y="4851"/>
                  <a:pt x="4762" y="4885"/>
                </a:cubicBezTo>
                <a:cubicBezTo>
                  <a:pt x="4767" y="4911"/>
                  <a:pt x="4782" y="4934"/>
                  <a:pt x="4794" y="4958"/>
                </a:cubicBezTo>
                <a:cubicBezTo>
                  <a:pt x="4804" y="4978"/>
                  <a:pt x="4807" y="4998"/>
                  <a:pt x="4805" y="5020"/>
                </a:cubicBezTo>
                <a:cubicBezTo>
                  <a:pt x="4802" y="5042"/>
                  <a:pt x="4801" y="5064"/>
                  <a:pt x="4817" y="5084"/>
                </a:cubicBezTo>
                <a:cubicBezTo>
                  <a:pt x="4822" y="5090"/>
                  <a:pt x="4823" y="5099"/>
                  <a:pt x="4824" y="5107"/>
                </a:cubicBezTo>
                <a:cubicBezTo>
                  <a:pt x="4828" y="5140"/>
                  <a:pt x="4834" y="5173"/>
                  <a:pt x="4834" y="5206"/>
                </a:cubicBezTo>
                <a:cubicBezTo>
                  <a:pt x="4833" y="5246"/>
                  <a:pt x="4844" y="5286"/>
                  <a:pt x="4836" y="5328"/>
                </a:cubicBezTo>
                <a:cubicBezTo>
                  <a:pt x="4830" y="5358"/>
                  <a:pt x="4841" y="5391"/>
                  <a:pt x="4845" y="5422"/>
                </a:cubicBezTo>
                <a:cubicBezTo>
                  <a:pt x="4846" y="5438"/>
                  <a:pt x="4857" y="5443"/>
                  <a:pt x="4870" y="5443"/>
                </a:cubicBezTo>
                <a:cubicBezTo>
                  <a:pt x="4893" y="5443"/>
                  <a:pt x="4917" y="5440"/>
                  <a:pt x="4941" y="5439"/>
                </a:cubicBezTo>
                <a:cubicBezTo>
                  <a:pt x="4961" y="5439"/>
                  <a:pt x="4981" y="5438"/>
                  <a:pt x="5000" y="5439"/>
                </a:cubicBezTo>
                <a:cubicBezTo>
                  <a:pt x="5015" y="5439"/>
                  <a:pt x="5029" y="5440"/>
                  <a:pt x="5044" y="5444"/>
                </a:cubicBezTo>
                <a:cubicBezTo>
                  <a:pt x="5071" y="5450"/>
                  <a:pt x="5100" y="5453"/>
                  <a:pt x="5123" y="5466"/>
                </a:cubicBezTo>
                <a:cubicBezTo>
                  <a:pt x="5146" y="5479"/>
                  <a:pt x="5156" y="5506"/>
                  <a:pt x="5160" y="5533"/>
                </a:cubicBezTo>
                <a:cubicBezTo>
                  <a:pt x="5162" y="5552"/>
                  <a:pt x="5165" y="5570"/>
                  <a:pt x="5167" y="5588"/>
                </a:cubicBezTo>
                <a:cubicBezTo>
                  <a:pt x="5170" y="5621"/>
                  <a:pt x="5163" y="5650"/>
                  <a:pt x="5141" y="5677"/>
                </a:cubicBezTo>
                <a:cubicBezTo>
                  <a:pt x="5106" y="5722"/>
                  <a:pt x="5061" y="5744"/>
                  <a:pt x="5005" y="5757"/>
                </a:cubicBezTo>
                <a:cubicBezTo>
                  <a:pt x="4928" y="5774"/>
                  <a:pt x="4853" y="5783"/>
                  <a:pt x="4776" y="5777"/>
                </a:cubicBezTo>
                <a:cubicBezTo>
                  <a:pt x="4763" y="5776"/>
                  <a:pt x="4750" y="5773"/>
                  <a:pt x="4737" y="5771"/>
                </a:cubicBezTo>
                <a:cubicBezTo>
                  <a:pt x="4724" y="5769"/>
                  <a:pt x="4710" y="5765"/>
                  <a:pt x="4698" y="5767"/>
                </a:cubicBezTo>
                <a:cubicBezTo>
                  <a:pt x="4670" y="5772"/>
                  <a:pt x="4646" y="5763"/>
                  <a:pt x="4621" y="5753"/>
                </a:cubicBezTo>
                <a:cubicBezTo>
                  <a:pt x="4608" y="5747"/>
                  <a:pt x="4594" y="5741"/>
                  <a:pt x="4580" y="5737"/>
                </a:cubicBezTo>
                <a:cubicBezTo>
                  <a:pt x="4548" y="5728"/>
                  <a:pt x="4515" y="5720"/>
                  <a:pt x="4483" y="5710"/>
                </a:cubicBezTo>
                <a:cubicBezTo>
                  <a:pt x="4460" y="5703"/>
                  <a:pt x="4451" y="5680"/>
                  <a:pt x="4445" y="5662"/>
                </a:cubicBezTo>
                <a:cubicBezTo>
                  <a:pt x="4434" y="5632"/>
                  <a:pt x="4428" y="5599"/>
                  <a:pt x="4433" y="5565"/>
                </a:cubicBezTo>
                <a:cubicBezTo>
                  <a:pt x="4436" y="5548"/>
                  <a:pt x="4429" y="5531"/>
                  <a:pt x="4428" y="5514"/>
                </a:cubicBezTo>
                <a:cubicBezTo>
                  <a:pt x="4421" y="5444"/>
                  <a:pt x="4414" y="5374"/>
                  <a:pt x="4407" y="5304"/>
                </a:cubicBezTo>
                <a:cubicBezTo>
                  <a:pt x="4405" y="5270"/>
                  <a:pt x="4401" y="5262"/>
                  <a:pt x="4379" y="5260"/>
                </a:cubicBezTo>
                <a:cubicBezTo>
                  <a:pt x="4350" y="5256"/>
                  <a:pt x="4319" y="5273"/>
                  <a:pt x="4314" y="5297"/>
                </a:cubicBezTo>
                <a:cubicBezTo>
                  <a:pt x="4311" y="5309"/>
                  <a:pt x="4308" y="5323"/>
                  <a:pt x="4308" y="5335"/>
                </a:cubicBezTo>
                <a:cubicBezTo>
                  <a:pt x="4309" y="5398"/>
                  <a:pt x="4311" y="5460"/>
                  <a:pt x="4314" y="5523"/>
                </a:cubicBezTo>
                <a:cubicBezTo>
                  <a:pt x="4316" y="5580"/>
                  <a:pt x="4320" y="5636"/>
                  <a:pt x="4323" y="5693"/>
                </a:cubicBezTo>
                <a:cubicBezTo>
                  <a:pt x="4325" y="5726"/>
                  <a:pt x="4328" y="5759"/>
                  <a:pt x="4331" y="5792"/>
                </a:cubicBezTo>
                <a:cubicBezTo>
                  <a:pt x="4333" y="5814"/>
                  <a:pt x="4331" y="5834"/>
                  <a:pt x="4315" y="5852"/>
                </a:cubicBezTo>
                <a:cubicBezTo>
                  <a:pt x="4295" y="5874"/>
                  <a:pt x="4268" y="5875"/>
                  <a:pt x="4254" y="5848"/>
                </a:cubicBezTo>
                <a:cubicBezTo>
                  <a:pt x="4246" y="5835"/>
                  <a:pt x="4241" y="5819"/>
                  <a:pt x="4240" y="5804"/>
                </a:cubicBezTo>
                <a:cubicBezTo>
                  <a:pt x="4237" y="5770"/>
                  <a:pt x="4241" y="5736"/>
                  <a:pt x="4231" y="5701"/>
                </a:cubicBezTo>
                <a:cubicBezTo>
                  <a:pt x="4223" y="5676"/>
                  <a:pt x="4231" y="5646"/>
                  <a:pt x="4230" y="5618"/>
                </a:cubicBezTo>
                <a:cubicBezTo>
                  <a:pt x="4229" y="5549"/>
                  <a:pt x="4226" y="5480"/>
                  <a:pt x="4224" y="5412"/>
                </a:cubicBezTo>
                <a:cubicBezTo>
                  <a:pt x="4223" y="5387"/>
                  <a:pt x="4224" y="5362"/>
                  <a:pt x="4224" y="5331"/>
                </a:cubicBezTo>
                <a:cubicBezTo>
                  <a:pt x="4209" y="5333"/>
                  <a:pt x="4195" y="5333"/>
                  <a:pt x="4182" y="5337"/>
                </a:cubicBezTo>
                <a:cubicBezTo>
                  <a:pt x="4146" y="5349"/>
                  <a:pt x="4108" y="5359"/>
                  <a:pt x="4074" y="5375"/>
                </a:cubicBezTo>
                <a:cubicBezTo>
                  <a:pt x="4014" y="5404"/>
                  <a:pt x="3942" y="5410"/>
                  <a:pt x="3894" y="5460"/>
                </a:cubicBezTo>
                <a:cubicBezTo>
                  <a:pt x="3896" y="5504"/>
                  <a:pt x="3896" y="5546"/>
                  <a:pt x="3901" y="5588"/>
                </a:cubicBezTo>
                <a:cubicBezTo>
                  <a:pt x="3906" y="5629"/>
                  <a:pt x="3920" y="5668"/>
                  <a:pt x="3927" y="5709"/>
                </a:cubicBezTo>
                <a:cubicBezTo>
                  <a:pt x="3934" y="5748"/>
                  <a:pt x="3937" y="5787"/>
                  <a:pt x="3942" y="5827"/>
                </a:cubicBezTo>
                <a:cubicBezTo>
                  <a:pt x="3943" y="5835"/>
                  <a:pt x="3942" y="5844"/>
                  <a:pt x="3945" y="5850"/>
                </a:cubicBezTo>
                <a:cubicBezTo>
                  <a:pt x="3957" y="5878"/>
                  <a:pt x="3944" y="5900"/>
                  <a:pt x="3928" y="5921"/>
                </a:cubicBezTo>
                <a:cubicBezTo>
                  <a:pt x="3914" y="5939"/>
                  <a:pt x="3890" y="5940"/>
                  <a:pt x="3879" y="5920"/>
                </a:cubicBezTo>
                <a:cubicBezTo>
                  <a:pt x="3867" y="5896"/>
                  <a:pt x="3852" y="5874"/>
                  <a:pt x="3856" y="5842"/>
                </a:cubicBezTo>
                <a:cubicBezTo>
                  <a:pt x="3861" y="5811"/>
                  <a:pt x="3850" y="5777"/>
                  <a:pt x="3844" y="5745"/>
                </a:cubicBezTo>
                <a:cubicBezTo>
                  <a:pt x="3838" y="5712"/>
                  <a:pt x="3829" y="5680"/>
                  <a:pt x="3823" y="5648"/>
                </a:cubicBezTo>
                <a:cubicBezTo>
                  <a:pt x="3816" y="5601"/>
                  <a:pt x="3809" y="5554"/>
                  <a:pt x="3805" y="5507"/>
                </a:cubicBezTo>
                <a:cubicBezTo>
                  <a:pt x="3803" y="5487"/>
                  <a:pt x="3795" y="5478"/>
                  <a:pt x="3776" y="5477"/>
                </a:cubicBezTo>
                <a:cubicBezTo>
                  <a:pt x="3739" y="5474"/>
                  <a:pt x="3702" y="5470"/>
                  <a:pt x="3665" y="5467"/>
                </a:cubicBezTo>
                <a:cubicBezTo>
                  <a:pt x="3659" y="5467"/>
                  <a:pt x="3651" y="5467"/>
                  <a:pt x="3646" y="5469"/>
                </a:cubicBezTo>
                <a:cubicBezTo>
                  <a:pt x="3592" y="5494"/>
                  <a:pt x="3536" y="5477"/>
                  <a:pt x="3481" y="5479"/>
                </a:cubicBezTo>
                <a:cubicBezTo>
                  <a:pt x="3459" y="5480"/>
                  <a:pt x="3436" y="5477"/>
                  <a:pt x="3413" y="5475"/>
                </a:cubicBezTo>
                <a:cubicBezTo>
                  <a:pt x="3375" y="5472"/>
                  <a:pt x="3337" y="5465"/>
                  <a:pt x="3299" y="5464"/>
                </a:cubicBezTo>
                <a:cubicBezTo>
                  <a:pt x="3247" y="5462"/>
                  <a:pt x="3195" y="5463"/>
                  <a:pt x="3143" y="5463"/>
                </a:cubicBezTo>
                <a:cubicBezTo>
                  <a:pt x="3059" y="5464"/>
                  <a:pt x="2978" y="5446"/>
                  <a:pt x="2896" y="5428"/>
                </a:cubicBezTo>
                <a:cubicBezTo>
                  <a:pt x="2853" y="5419"/>
                  <a:pt x="2809" y="5416"/>
                  <a:pt x="2765" y="5414"/>
                </a:cubicBezTo>
                <a:cubicBezTo>
                  <a:pt x="2734" y="5412"/>
                  <a:pt x="2726" y="5424"/>
                  <a:pt x="2731" y="5457"/>
                </a:cubicBezTo>
                <a:cubicBezTo>
                  <a:pt x="2738" y="5493"/>
                  <a:pt x="2746" y="5529"/>
                  <a:pt x="2752" y="5566"/>
                </a:cubicBezTo>
                <a:cubicBezTo>
                  <a:pt x="2755" y="5579"/>
                  <a:pt x="2759" y="5592"/>
                  <a:pt x="2758" y="5605"/>
                </a:cubicBezTo>
                <a:cubicBezTo>
                  <a:pt x="2757" y="5668"/>
                  <a:pt x="2777" y="5728"/>
                  <a:pt x="2788" y="5789"/>
                </a:cubicBezTo>
                <a:cubicBezTo>
                  <a:pt x="2790" y="5805"/>
                  <a:pt x="2798" y="5821"/>
                  <a:pt x="2803" y="5838"/>
                </a:cubicBezTo>
                <a:cubicBezTo>
                  <a:pt x="2810" y="5866"/>
                  <a:pt x="2800" y="5887"/>
                  <a:pt x="2776" y="5897"/>
                </a:cubicBezTo>
                <a:cubicBezTo>
                  <a:pt x="2757" y="5904"/>
                  <a:pt x="2728" y="5895"/>
                  <a:pt x="2719" y="5871"/>
                </a:cubicBezTo>
                <a:cubicBezTo>
                  <a:pt x="2709" y="5842"/>
                  <a:pt x="2704" y="5810"/>
                  <a:pt x="2698" y="5779"/>
                </a:cubicBezTo>
                <a:cubicBezTo>
                  <a:pt x="2691" y="5742"/>
                  <a:pt x="2685" y="5705"/>
                  <a:pt x="2680" y="5669"/>
                </a:cubicBezTo>
                <a:cubicBezTo>
                  <a:pt x="2676" y="5640"/>
                  <a:pt x="2677" y="5610"/>
                  <a:pt x="2672" y="5582"/>
                </a:cubicBezTo>
                <a:cubicBezTo>
                  <a:pt x="2666" y="5544"/>
                  <a:pt x="2656" y="5506"/>
                  <a:pt x="2650" y="5468"/>
                </a:cubicBezTo>
                <a:cubicBezTo>
                  <a:pt x="2645" y="5432"/>
                  <a:pt x="2645" y="5395"/>
                  <a:pt x="2641" y="5358"/>
                </a:cubicBezTo>
                <a:cubicBezTo>
                  <a:pt x="2639" y="5330"/>
                  <a:pt x="2637" y="5302"/>
                  <a:pt x="2629" y="5275"/>
                </a:cubicBezTo>
                <a:cubicBezTo>
                  <a:pt x="2609" y="5206"/>
                  <a:pt x="2614" y="5135"/>
                  <a:pt x="2608" y="5065"/>
                </a:cubicBezTo>
                <a:cubicBezTo>
                  <a:pt x="2603" y="5017"/>
                  <a:pt x="2605" y="4967"/>
                  <a:pt x="2605" y="4918"/>
                </a:cubicBezTo>
                <a:cubicBezTo>
                  <a:pt x="2605" y="4880"/>
                  <a:pt x="2607" y="4841"/>
                  <a:pt x="2607" y="4803"/>
                </a:cubicBezTo>
                <a:cubicBezTo>
                  <a:pt x="2606" y="4760"/>
                  <a:pt x="2603" y="4717"/>
                  <a:pt x="2614" y="4674"/>
                </a:cubicBezTo>
                <a:cubicBezTo>
                  <a:pt x="2617" y="4659"/>
                  <a:pt x="2602" y="4656"/>
                  <a:pt x="2589" y="4656"/>
                </a:cubicBezTo>
                <a:cubicBezTo>
                  <a:pt x="2539" y="4655"/>
                  <a:pt x="2488" y="4656"/>
                  <a:pt x="2438" y="4653"/>
                </a:cubicBezTo>
                <a:cubicBezTo>
                  <a:pt x="2370" y="4648"/>
                  <a:pt x="2301" y="4638"/>
                  <a:pt x="2233" y="4632"/>
                </a:cubicBezTo>
                <a:cubicBezTo>
                  <a:pt x="2214" y="4630"/>
                  <a:pt x="2196" y="4635"/>
                  <a:pt x="2177" y="4634"/>
                </a:cubicBezTo>
                <a:cubicBezTo>
                  <a:pt x="2126" y="4631"/>
                  <a:pt x="2074" y="4627"/>
                  <a:pt x="2023" y="4622"/>
                </a:cubicBezTo>
                <a:cubicBezTo>
                  <a:pt x="1984" y="4619"/>
                  <a:pt x="1944" y="4615"/>
                  <a:pt x="1905" y="4613"/>
                </a:cubicBezTo>
                <a:cubicBezTo>
                  <a:pt x="1878" y="4612"/>
                  <a:pt x="1872" y="4618"/>
                  <a:pt x="1870" y="4645"/>
                </a:cubicBezTo>
                <a:cubicBezTo>
                  <a:pt x="1868" y="4686"/>
                  <a:pt x="1867" y="4727"/>
                  <a:pt x="1865" y="4768"/>
                </a:cubicBezTo>
                <a:cubicBezTo>
                  <a:pt x="1862" y="4866"/>
                  <a:pt x="1866" y="4964"/>
                  <a:pt x="1852" y="5062"/>
                </a:cubicBezTo>
                <a:cubicBezTo>
                  <a:pt x="1844" y="5115"/>
                  <a:pt x="1850" y="5170"/>
                  <a:pt x="1848" y="5224"/>
                </a:cubicBezTo>
                <a:cubicBezTo>
                  <a:pt x="1847" y="5259"/>
                  <a:pt x="1841" y="5293"/>
                  <a:pt x="1843" y="5327"/>
                </a:cubicBezTo>
                <a:cubicBezTo>
                  <a:pt x="1846" y="5396"/>
                  <a:pt x="1843" y="5464"/>
                  <a:pt x="1833" y="5532"/>
                </a:cubicBezTo>
                <a:cubicBezTo>
                  <a:pt x="1833" y="5534"/>
                  <a:pt x="1832" y="5535"/>
                  <a:pt x="1832" y="5536"/>
                </a:cubicBezTo>
                <a:cubicBezTo>
                  <a:pt x="1849" y="5587"/>
                  <a:pt x="1831" y="5636"/>
                  <a:pt x="1829" y="5686"/>
                </a:cubicBezTo>
                <a:cubicBezTo>
                  <a:pt x="1828" y="5717"/>
                  <a:pt x="1822" y="5746"/>
                  <a:pt x="1811" y="5775"/>
                </a:cubicBezTo>
                <a:cubicBezTo>
                  <a:pt x="1804" y="5795"/>
                  <a:pt x="1790" y="5804"/>
                  <a:pt x="1768" y="5804"/>
                </a:cubicBezTo>
                <a:cubicBezTo>
                  <a:pt x="1719" y="5804"/>
                  <a:pt x="1671" y="5794"/>
                  <a:pt x="1625" y="5777"/>
                </a:cubicBezTo>
                <a:cubicBezTo>
                  <a:pt x="1617" y="5774"/>
                  <a:pt x="1610" y="5770"/>
                  <a:pt x="1603" y="5767"/>
                </a:cubicBezTo>
                <a:cubicBezTo>
                  <a:pt x="1558" y="5752"/>
                  <a:pt x="1531" y="5713"/>
                  <a:pt x="1530" y="5666"/>
                </a:cubicBezTo>
                <a:cubicBezTo>
                  <a:pt x="1530" y="5650"/>
                  <a:pt x="1528" y="5635"/>
                  <a:pt x="1526" y="5619"/>
                </a:cubicBezTo>
                <a:cubicBezTo>
                  <a:pt x="1525" y="5609"/>
                  <a:pt x="1523" y="5600"/>
                  <a:pt x="1523" y="5591"/>
                </a:cubicBezTo>
                <a:cubicBezTo>
                  <a:pt x="1527" y="5492"/>
                  <a:pt x="1531" y="5393"/>
                  <a:pt x="1534" y="5293"/>
                </a:cubicBezTo>
                <a:cubicBezTo>
                  <a:pt x="1535" y="5269"/>
                  <a:pt x="1532" y="5245"/>
                  <a:pt x="1534" y="5222"/>
                </a:cubicBezTo>
                <a:cubicBezTo>
                  <a:pt x="1536" y="5174"/>
                  <a:pt x="1541" y="5127"/>
                  <a:pt x="1544" y="5080"/>
                </a:cubicBezTo>
                <a:cubicBezTo>
                  <a:pt x="1548" y="5013"/>
                  <a:pt x="1552" y="4945"/>
                  <a:pt x="1554" y="4878"/>
                </a:cubicBezTo>
                <a:cubicBezTo>
                  <a:pt x="1555" y="4852"/>
                  <a:pt x="1553" y="4826"/>
                  <a:pt x="1553" y="4800"/>
                </a:cubicBezTo>
                <a:cubicBezTo>
                  <a:pt x="1553" y="4793"/>
                  <a:pt x="1552" y="4786"/>
                  <a:pt x="1554" y="4780"/>
                </a:cubicBezTo>
                <a:cubicBezTo>
                  <a:pt x="1571" y="4731"/>
                  <a:pt x="1564" y="4680"/>
                  <a:pt x="1564" y="4630"/>
                </a:cubicBezTo>
                <a:cubicBezTo>
                  <a:pt x="1564" y="4607"/>
                  <a:pt x="1558" y="4583"/>
                  <a:pt x="1555" y="4559"/>
                </a:cubicBezTo>
                <a:close/>
                <a:moveTo>
                  <a:pt x="229" y="3993"/>
                </a:moveTo>
                <a:cubicBezTo>
                  <a:pt x="214" y="4001"/>
                  <a:pt x="199" y="4009"/>
                  <a:pt x="181" y="4018"/>
                </a:cubicBezTo>
                <a:cubicBezTo>
                  <a:pt x="197" y="4027"/>
                  <a:pt x="210" y="4023"/>
                  <a:pt x="224" y="4019"/>
                </a:cubicBezTo>
                <a:cubicBezTo>
                  <a:pt x="223" y="4026"/>
                  <a:pt x="220" y="4037"/>
                  <a:pt x="222" y="4038"/>
                </a:cubicBezTo>
                <a:cubicBezTo>
                  <a:pt x="238" y="4046"/>
                  <a:pt x="256" y="4053"/>
                  <a:pt x="273" y="4059"/>
                </a:cubicBezTo>
                <a:cubicBezTo>
                  <a:pt x="293" y="4084"/>
                  <a:pt x="315" y="4102"/>
                  <a:pt x="349" y="4086"/>
                </a:cubicBezTo>
                <a:cubicBezTo>
                  <a:pt x="352" y="4105"/>
                  <a:pt x="352" y="4106"/>
                  <a:pt x="361" y="4104"/>
                </a:cubicBezTo>
                <a:cubicBezTo>
                  <a:pt x="385" y="4100"/>
                  <a:pt x="410" y="4096"/>
                  <a:pt x="434" y="4091"/>
                </a:cubicBezTo>
                <a:cubicBezTo>
                  <a:pt x="413" y="4099"/>
                  <a:pt x="392" y="4107"/>
                  <a:pt x="370" y="4115"/>
                </a:cubicBezTo>
                <a:cubicBezTo>
                  <a:pt x="371" y="4118"/>
                  <a:pt x="372" y="4120"/>
                  <a:pt x="372" y="4123"/>
                </a:cubicBezTo>
                <a:cubicBezTo>
                  <a:pt x="389" y="4121"/>
                  <a:pt x="405" y="4119"/>
                  <a:pt x="424" y="4117"/>
                </a:cubicBezTo>
                <a:cubicBezTo>
                  <a:pt x="415" y="4124"/>
                  <a:pt x="409" y="4129"/>
                  <a:pt x="400" y="4135"/>
                </a:cubicBezTo>
                <a:cubicBezTo>
                  <a:pt x="430" y="4142"/>
                  <a:pt x="452" y="4167"/>
                  <a:pt x="482" y="4150"/>
                </a:cubicBezTo>
                <a:cubicBezTo>
                  <a:pt x="482" y="4157"/>
                  <a:pt x="482" y="4161"/>
                  <a:pt x="482" y="4167"/>
                </a:cubicBezTo>
                <a:cubicBezTo>
                  <a:pt x="515" y="4170"/>
                  <a:pt x="545" y="4195"/>
                  <a:pt x="581" y="4171"/>
                </a:cubicBezTo>
                <a:cubicBezTo>
                  <a:pt x="576" y="4181"/>
                  <a:pt x="574" y="4186"/>
                  <a:pt x="569" y="4196"/>
                </a:cubicBezTo>
                <a:cubicBezTo>
                  <a:pt x="594" y="4193"/>
                  <a:pt x="614" y="4190"/>
                  <a:pt x="633" y="4188"/>
                </a:cubicBezTo>
                <a:cubicBezTo>
                  <a:pt x="626" y="4192"/>
                  <a:pt x="619" y="4195"/>
                  <a:pt x="612" y="4200"/>
                </a:cubicBezTo>
                <a:cubicBezTo>
                  <a:pt x="610" y="4201"/>
                  <a:pt x="610" y="4205"/>
                  <a:pt x="608" y="4211"/>
                </a:cubicBezTo>
                <a:cubicBezTo>
                  <a:pt x="622" y="4210"/>
                  <a:pt x="633" y="4208"/>
                  <a:pt x="639" y="4208"/>
                </a:cubicBezTo>
                <a:cubicBezTo>
                  <a:pt x="645" y="4216"/>
                  <a:pt x="650" y="4225"/>
                  <a:pt x="651" y="4224"/>
                </a:cubicBezTo>
                <a:cubicBezTo>
                  <a:pt x="678" y="4214"/>
                  <a:pt x="692" y="4250"/>
                  <a:pt x="717" y="4243"/>
                </a:cubicBezTo>
                <a:cubicBezTo>
                  <a:pt x="724" y="4265"/>
                  <a:pt x="749" y="4244"/>
                  <a:pt x="756" y="4257"/>
                </a:cubicBezTo>
                <a:cubicBezTo>
                  <a:pt x="769" y="4278"/>
                  <a:pt x="787" y="4265"/>
                  <a:pt x="802" y="4268"/>
                </a:cubicBezTo>
                <a:cubicBezTo>
                  <a:pt x="797" y="4279"/>
                  <a:pt x="800" y="4286"/>
                  <a:pt x="813" y="4284"/>
                </a:cubicBezTo>
                <a:cubicBezTo>
                  <a:pt x="831" y="4282"/>
                  <a:pt x="849" y="4278"/>
                  <a:pt x="867" y="4275"/>
                </a:cubicBezTo>
                <a:cubicBezTo>
                  <a:pt x="858" y="4280"/>
                  <a:pt x="849" y="4286"/>
                  <a:pt x="841" y="4291"/>
                </a:cubicBezTo>
                <a:cubicBezTo>
                  <a:pt x="842" y="4293"/>
                  <a:pt x="843" y="4296"/>
                  <a:pt x="844" y="4298"/>
                </a:cubicBezTo>
                <a:cubicBezTo>
                  <a:pt x="866" y="4294"/>
                  <a:pt x="887" y="4290"/>
                  <a:pt x="914" y="4286"/>
                </a:cubicBezTo>
                <a:cubicBezTo>
                  <a:pt x="902" y="4293"/>
                  <a:pt x="893" y="4298"/>
                  <a:pt x="885" y="4303"/>
                </a:cubicBezTo>
                <a:cubicBezTo>
                  <a:pt x="886" y="4306"/>
                  <a:pt x="887" y="4309"/>
                  <a:pt x="888" y="4312"/>
                </a:cubicBezTo>
                <a:cubicBezTo>
                  <a:pt x="918" y="4306"/>
                  <a:pt x="949" y="4301"/>
                  <a:pt x="980" y="4295"/>
                </a:cubicBezTo>
                <a:cubicBezTo>
                  <a:pt x="980" y="4296"/>
                  <a:pt x="980" y="4297"/>
                  <a:pt x="980" y="4297"/>
                </a:cubicBezTo>
                <a:cubicBezTo>
                  <a:pt x="962" y="4303"/>
                  <a:pt x="944" y="4310"/>
                  <a:pt x="924" y="4317"/>
                </a:cubicBezTo>
                <a:cubicBezTo>
                  <a:pt x="958" y="4331"/>
                  <a:pt x="987" y="4354"/>
                  <a:pt x="1015" y="4353"/>
                </a:cubicBezTo>
                <a:cubicBezTo>
                  <a:pt x="1047" y="4353"/>
                  <a:pt x="1077" y="4381"/>
                  <a:pt x="1110" y="4355"/>
                </a:cubicBezTo>
                <a:cubicBezTo>
                  <a:pt x="1108" y="4363"/>
                  <a:pt x="1106" y="4369"/>
                  <a:pt x="1107" y="4370"/>
                </a:cubicBezTo>
                <a:cubicBezTo>
                  <a:pt x="1124" y="4377"/>
                  <a:pt x="1141" y="4390"/>
                  <a:pt x="1158" y="4390"/>
                </a:cubicBezTo>
                <a:cubicBezTo>
                  <a:pt x="1188" y="4390"/>
                  <a:pt x="1217" y="4413"/>
                  <a:pt x="1248" y="4397"/>
                </a:cubicBezTo>
                <a:cubicBezTo>
                  <a:pt x="1252" y="4395"/>
                  <a:pt x="1260" y="4398"/>
                  <a:pt x="1263" y="4401"/>
                </a:cubicBezTo>
                <a:cubicBezTo>
                  <a:pt x="1274" y="4414"/>
                  <a:pt x="1287" y="4410"/>
                  <a:pt x="1300" y="4408"/>
                </a:cubicBezTo>
                <a:cubicBezTo>
                  <a:pt x="1305" y="4407"/>
                  <a:pt x="1314" y="4405"/>
                  <a:pt x="1315" y="4407"/>
                </a:cubicBezTo>
                <a:cubicBezTo>
                  <a:pt x="1323" y="4425"/>
                  <a:pt x="1338" y="4424"/>
                  <a:pt x="1350" y="4417"/>
                </a:cubicBezTo>
                <a:cubicBezTo>
                  <a:pt x="1369" y="4406"/>
                  <a:pt x="1368" y="4435"/>
                  <a:pt x="1383" y="4431"/>
                </a:cubicBezTo>
                <a:cubicBezTo>
                  <a:pt x="1403" y="4425"/>
                  <a:pt x="1424" y="4421"/>
                  <a:pt x="1444" y="4416"/>
                </a:cubicBezTo>
                <a:cubicBezTo>
                  <a:pt x="1444" y="4415"/>
                  <a:pt x="1444" y="4415"/>
                  <a:pt x="1444" y="4415"/>
                </a:cubicBezTo>
                <a:cubicBezTo>
                  <a:pt x="1439" y="4422"/>
                  <a:pt x="1434" y="4429"/>
                  <a:pt x="1430" y="4436"/>
                </a:cubicBezTo>
                <a:cubicBezTo>
                  <a:pt x="1448" y="4452"/>
                  <a:pt x="1468" y="4431"/>
                  <a:pt x="1488" y="4443"/>
                </a:cubicBezTo>
                <a:cubicBezTo>
                  <a:pt x="1502" y="4452"/>
                  <a:pt x="1526" y="4445"/>
                  <a:pt x="1545" y="4443"/>
                </a:cubicBezTo>
                <a:cubicBezTo>
                  <a:pt x="1563" y="4440"/>
                  <a:pt x="1580" y="4434"/>
                  <a:pt x="1598" y="4429"/>
                </a:cubicBezTo>
                <a:cubicBezTo>
                  <a:pt x="1598" y="4431"/>
                  <a:pt x="1598" y="4433"/>
                  <a:pt x="1599" y="4434"/>
                </a:cubicBezTo>
                <a:cubicBezTo>
                  <a:pt x="1581" y="4440"/>
                  <a:pt x="1563" y="4446"/>
                  <a:pt x="1545" y="4451"/>
                </a:cubicBezTo>
                <a:cubicBezTo>
                  <a:pt x="1567" y="4461"/>
                  <a:pt x="1587" y="4467"/>
                  <a:pt x="1607" y="4469"/>
                </a:cubicBezTo>
                <a:cubicBezTo>
                  <a:pt x="1627" y="4471"/>
                  <a:pt x="1649" y="4464"/>
                  <a:pt x="1668" y="4470"/>
                </a:cubicBezTo>
                <a:cubicBezTo>
                  <a:pt x="1683" y="4474"/>
                  <a:pt x="1681" y="4479"/>
                  <a:pt x="1720" y="4472"/>
                </a:cubicBezTo>
                <a:cubicBezTo>
                  <a:pt x="1726" y="4479"/>
                  <a:pt x="1730" y="4486"/>
                  <a:pt x="1734" y="4486"/>
                </a:cubicBezTo>
                <a:cubicBezTo>
                  <a:pt x="1755" y="4487"/>
                  <a:pt x="1776" y="4479"/>
                  <a:pt x="1795" y="4496"/>
                </a:cubicBezTo>
                <a:cubicBezTo>
                  <a:pt x="1799" y="4500"/>
                  <a:pt x="1810" y="4496"/>
                  <a:pt x="1818" y="4495"/>
                </a:cubicBezTo>
                <a:cubicBezTo>
                  <a:pt x="1825" y="4495"/>
                  <a:pt x="1836" y="4492"/>
                  <a:pt x="1837" y="4494"/>
                </a:cubicBezTo>
                <a:cubicBezTo>
                  <a:pt x="1848" y="4518"/>
                  <a:pt x="1865" y="4505"/>
                  <a:pt x="1881" y="4504"/>
                </a:cubicBezTo>
                <a:cubicBezTo>
                  <a:pt x="1884" y="4504"/>
                  <a:pt x="1891" y="4504"/>
                  <a:pt x="1891" y="4505"/>
                </a:cubicBezTo>
                <a:cubicBezTo>
                  <a:pt x="1899" y="4532"/>
                  <a:pt x="1918" y="4516"/>
                  <a:pt x="1930" y="4514"/>
                </a:cubicBezTo>
                <a:cubicBezTo>
                  <a:pt x="1950" y="4512"/>
                  <a:pt x="1970" y="4505"/>
                  <a:pt x="1988" y="4501"/>
                </a:cubicBezTo>
                <a:cubicBezTo>
                  <a:pt x="1990" y="4509"/>
                  <a:pt x="1990" y="4518"/>
                  <a:pt x="1991" y="4518"/>
                </a:cubicBezTo>
                <a:cubicBezTo>
                  <a:pt x="2019" y="4521"/>
                  <a:pt x="2048" y="4524"/>
                  <a:pt x="2076" y="4525"/>
                </a:cubicBezTo>
                <a:cubicBezTo>
                  <a:pt x="2113" y="4526"/>
                  <a:pt x="2149" y="4525"/>
                  <a:pt x="2185" y="4525"/>
                </a:cubicBezTo>
                <a:cubicBezTo>
                  <a:pt x="2188" y="4525"/>
                  <a:pt x="2191" y="4525"/>
                  <a:pt x="2193" y="4527"/>
                </a:cubicBezTo>
                <a:cubicBezTo>
                  <a:pt x="2214" y="4543"/>
                  <a:pt x="2236" y="4533"/>
                  <a:pt x="2258" y="4528"/>
                </a:cubicBezTo>
                <a:cubicBezTo>
                  <a:pt x="2281" y="4524"/>
                  <a:pt x="2304" y="4517"/>
                  <a:pt x="2333" y="4509"/>
                </a:cubicBezTo>
                <a:cubicBezTo>
                  <a:pt x="2315" y="4519"/>
                  <a:pt x="2302" y="4526"/>
                  <a:pt x="2290" y="4532"/>
                </a:cubicBezTo>
                <a:cubicBezTo>
                  <a:pt x="2303" y="4537"/>
                  <a:pt x="2314" y="4536"/>
                  <a:pt x="2325" y="4535"/>
                </a:cubicBezTo>
                <a:cubicBezTo>
                  <a:pt x="2331" y="4535"/>
                  <a:pt x="2341" y="4536"/>
                  <a:pt x="2343" y="4539"/>
                </a:cubicBezTo>
                <a:cubicBezTo>
                  <a:pt x="2351" y="4555"/>
                  <a:pt x="2364" y="4548"/>
                  <a:pt x="2374" y="4547"/>
                </a:cubicBezTo>
                <a:cubicBezTo>
                  <a:pt x="2394" y="4544"/>
                  <a:pt x="2413" y="4539"/>
                  <a:pt x="2430" y="4536"/>
                </a:cubicBezTo>
                <a:cubicBezTo>
                  <a:pt x="2425" y="4540"/>
                  <a:pt x="2418" y="4546"/>
                  <a:pt x="2408" y="4554"/>
                </a:cubicBezTo>
                <a:cubicBezTo>
                  <a:pt x="2447" y="4560"/>
                  <a:pt x="2478" y="4540"/>
                  <a:pt x="2514" y="4554"/>
                </a:cubicBezTo>
                <a:cubicBezTo>
                  <a:pt x="2533" y="4562"/>
                  <a:pt x="2560" y="4548"/>
                  <a:pt x="2584" y="4543"/>
                </a:cubicBezTo>
                <a:cubicBezTo>
                  <a:pt x="2589" y="4541"/>
                  <a:pt x="2593" y="4536"/>
                  <a:pt x="2598" y="4532"/>
                </a:cubicBezTo>
                <a:cubicBezTo>
                  <a:pt x="2598" y="4530"/>
                  <a:pt x="2597" y="4528"/>
                  <a:pt x="2596" y="4526"/>
                </a:cubicBezTo>
                <a:cubicBezTo>
                  <a:pt x="2573" y="4529"/>
                  <a:pt x="2550" y="4533"/>
                  <a:pt x="2526" y="4536"/>
                </a:cubicBezTo>
                <a:cubicBezTo>
                  <a:pt x="2526" y="4536"/>
                  <a:pt x="2526" y="4535"/>
                  <a:pt x="2526" y="4535"/>
                </a:cubicBezTo>
                <a:cubicBezTo>
                  <a:pt x="2551" y="4527"/>
                  <a:pt x="2576" y="4518"/>
                  <a:pt x="2610" y="4507"/>
                </a:cubicBezTo>
                <a:cubicBezTo>
                  <a:pt x="2594" y="4502"/>
                  <a:pt x="2587" y="4499"/>
                  <a:pt x="2581" y="4497"/>
                </a:cubicBezTo>
                <a:cubicBezTo>
                  <a:pt x="2588" y="4491"/>
                  <a:pt x="2596" y="4485"/>
                  <a:pt x="2610" y="4473"/>
                </a:cubicBezTo>
                <a:cubicBezTo>
                  <a:pt x="2592" y="4474"/>
                  <a:pt x="2582" y="4474"/>
                  <a:pt x="2568" y="4475"/>
                </a:cubicBezTo>
                <a:cubicBezTo>
                  <a:pt x="2582" y="4467"/>
                  <a:pt x="2592" y="4462"/>
                  <a:pt x="2602" y="4456"/>
                </a:cubicBezTo>
                <a:cubicBezTo>
                  <a:pt x="2589" y="4451"/>
                  <a:pt x="2579" y="4452"/>
                  <a:pt x="2569" y="4453"/>
                </a:cubicBezTo>
                <a:cubicBezTo>
                  <a:pt x="2557" y="4454"/>
                  <a:pt x="2544" y="4466"/>
                  <a:pt x="2536" y="4445"/>
                </a:cubicBezTo>
                <a:cubicBezTo>
                  <a:pt x="2536" y="4443"/>
                  <a:pt x="2526" y="4442"/>
                  <a:pt x="2522" y="4443"/>
                </a:cubicBezTo>
                <a:cubicBezTo>
                  <a:pt x="2492" y="4451"/>
                  <a:pt x="2462" y="4454"/>
                  <a:pt x="2433" y="4442"/>
                </a:cubicBezTo>
                <a:cubicBezTo>
                  <a:pt x="2394" y="4458"/>
                  <a:pt x="2356" y="4435"/>
                  <a:pt x="2317" y="4439"/>
                </a:cubicBezTo>
                <a:cubicBezTo>
                  <a:pt x="2296" y="4440"/>
                  <a:pt x="2270" y="4443"/>
                  <a:pt x="2254" y="4434"/>
                </a:cubicBezTo>
                <a:cubicBezTo>
                  <a:pt x="2227" y="4417"/>
                  <a:pt x="2204" y="4428"/>
                  <a:pt x="2179" y="4433"/>
                </a:cubicBezTo>
                <a:cubicBezTo>
                  <a:pt x="2163" y="4436"/>
                  <a:pt x="2148" y="4440"/>
                  <a:pt x="2132" y="4443"/>
                </a:cubicBezTo>
                <a:cubicBezTo>
                  <a:pt x="2130" y="4443"/>
                  <a:pt x="2128" y="4441"/>
                  <a:pt x="2126" y="4440"/>
                </a:cubicBezTo>
                <a:cubicBezTo>
                  <a:pt x="2130" y="4436"/>
                  <a:pt x="2135" y="4433"/>
                  <a:pt x="2139" y="4429"/>
                </a:cubicBezTo>
                <a:cubicBezTo>
                  <a:pt x="2120" y="4425"/>
                  <a:pt x="2103" y="4428"/>
                  <a:pt x="2087" y="4431"/>
                </a:cubicBezTo>
                <a:cubicBezTo>
                  <a:pt x="2081" y="4432"/>
                  <a:pt x="2071" y="4435"/>
                  <a:pt x="2068" y="4432"/>
                </a:cubicBezTo>
                <a:cubicBezTo>
                  <a:pt x="2045" y="4407"/>
                  <a:pt x="2022" y="4426"/>
                  <a:pt x="2000" y="4432"/>
                </a:cubicBezTo>
                <a:cubicBezTo>
                  <a:pt x="2000" y="4432"/>
                  <a:pt x="2000" y="4432"/>
                  <a:pt x="2000" y="4432"/>
                </a:cubicBezTo>
                <a:cubicBezTo>
                  <a:pt x="2001" y="4426"/>
                  <a:pt x="2002" y="4420"/>
                  <a:pt x="2005" y="4409"/>
                </a:cubicBezTo>
                <a:cubicBezTo>
                  <a:pt x="1980" y="4413"/>
                  <a:pt x="1958" y="4416"/>
                  <a:pt x="1936" y="4420"/>
                </a:cubicBezTo>
                <a:cubicBezTo>
                  <a:pt x="1928" y="4421"/>
                  <a:pt x="1917" y="4425"/>
                  <a:pt x="1914" y="4422"/>
                </a:cubicBezTo>
                <a:cubicBezTo>
                  <a:pt x="1896" y="4404"/>
                  <a:pt x="1877" y="4414"/>
                  <a:pt x="1858" y="4416"/>
                </a:cubicBezTo>
                <a:cubicBezTo>
                  <a:pt x="1851" y="4417"/>
                  <a:pt x="1843" y="4420"/>
                  <a:pt x="1838" y="4418"/>
                </a:cubicBezTo>
                <a:cubicBezTo>
                  <a:pt x="1805" y="4401"/>
                  <a:pt x="1773" y="4412"/>
                  <a:pt x="1742" y="4423"/>
                </a:cubicBezTo>
                <a:cubicBezTo>
                  <a:pt x="1742" y="4423"/>
                  <a:pt x="1742" y="4423"/>
                  <a:pt x="1742" y="4423"/>
                </a:cubicBezTo>
                <a:cubicBezTo>
                  <a:pt x="1749" y="4416"/>
                  <a:pt x="1755" y="4410"/>
                  <a:pt x="1761" y="4403"/>
                </a:cubicBezTo>
                <a:cubicBezTo>
                  <a:pt x="1760" y="4400"/>
                  <a:pt x="1758" y="4398"/>
                  <a:pt x="1757" y="4395"/>
                </a:cubicBezTo>
                <a:cubicBezTo>
                  <a:pt x="1714" y="4406"/>
                  <a:pt x="1671" y="4416"/>
                  <a:pt x="1627" y="4427"/>
                </a:cubicBezTo>
                <a:cubicBezTo>
                  <a:pt x="1647" y="4407"/>
                  <a:pt x="1678" y="4414"/>
                  <a:pt x="1695" y="4389"/>
                </a:cubicBezTo>
                <a:cubicBezTo>
                  <a:pt x="1671" y="4393"/>
                  <a:pt x="1647" y="4397"/>
                  <a:pt x="1622" y="4402"/>
                </a:cubicBezTo>
                <a:cubicBezTo>
                  <a:pt x="1631" y="4396"/>
                  <a:pt x="1640" y="4390"/>
                  <a:pt x="1656" y="4379"/>
                </a:cubicBezTo>
                <a:cubicBezTo>
                  <a:pt x="1605" y="4376"/>
                  <a:pt x="1562" y="4374"/>
                  <a:pt x="1523" y="4372"/>
                </a:cubicBezTo>
                <a:cubicBezTo>
                  <a:pt x="1524" y="4371"/>
                  <a:pt x="1527" y="4367"/>
                  <a:pt x="1535" y="4357"/>
                </a:cubicBezTo>
                <a:cubicBezTo>
                  <a:pt x="1513" y="4360"/>
                  <a:pt x="1492" y="4369"/>
                  <a:pt x="1483" y="4362"/>
                </a:cubicBezTo>
                <a:cubicBezTo>
                  <a:pt x="1456" y="4342"/>
                  <a:pt x="1433" y="4355"/>
                  <a:pt x="1408" y="4361"/>
                </a:cubicBezTo>
                <a:cubicBezTo>
                  <a:pt x="1406" y="4361"/>
                  <a:pt x="1404" y="4359"/>
                  <a:pt x="1401" y="4358"/>
                </a:cubicBezTo>
                <a:cubicBezTo>
                  <a:pt x="1402" y="4353"/>
                  <a:pt x="1402" y="4348"/>
                  <a:pt x="1403" y="4342"/>
                </a:cubicBezTo>
                <a:cubicBezTo>
                  <a:pt x="1387" y="4344"/>
                  <a:pt x="1363" y="4351"/>
                  <a:pt x="1360" y="4345"/>
                </a:cubicBezTo>
                <a:cubicBezTo>
                  <a:pt x="1349" y="4325"/>
                  <a:pt x="1331" y="4334"/>
                  <a:pt x="1316" y="4331"/>
                </a:cubicBezTo>
                <a:cubicBezTo>
                  <a:pt x="1299" y="4328"/>
                  <a:pt x="1280" y="4326"/>
                  <a:pt x="1262" y="4323"/>
                </a:cubicBezTo>
                <a:cubicBezTo>
                  <a:pt x="1241" y="4320"/>
                  <a:pt x="1214" y="4324"/>
                  <a:pt x="1202" y="4312"/>
                </a:cubicBezTo>
                <a:cubicBezTo>
                  <a:pt x="1181" y="4292"/>
                  <a:pt x="1164" y="4303"/>
                  <a:pt x="1145" y="4306"/>
                </a:cubicBezTo>
                <a:cubicBezTo>
                  <a:pt x="1139" y="4307"/>
                  <a:pt x="1132" y="4308"/>
                  <a:pt x="1125" y="4309"/>
                </a:cubicBezTo>
                <a:cubicBezTo>
                  <a:pt x="1124" y="4309"/>
                  <a:pt x="1122" y="4307"/>
                  <a:pt x="1120" y="4305"/>
                </a:cubicBezTo>
                <a:cubicBezTo>
                  <a:pt x="1123" y="4302"/>
                  <a:pt x="1127" y="4299"/>
                  <a:pt x="1133" y="4292"/>
                </a:cubicBezTo>
                <a:cubicBezTo>
                  <a:pt x="1105" y="4290"/>
                  <a:pt x="1085" y="4268"/>
                  <a:pt x="1057" y="4278"/>
                </a:cubicBezTo>
                <a:cubicBezTo>
                  <a:pt x="1056" y="4278"/>
                  <a:pt x="1054" y="4277"/>
                  <a:pt x="1053" y="4277"/>
                </a:cubicBezTo>
                <a:cubicBezTo>
                  <a:pt x="1037" y="4262"/>
                  <a:pt x="1016" y="4261"/>
                  <a:pt x="1001" y="4270"/>
                </a:cubicBezTo>
                <a:cubicBezTo>
                  <a:pt x="978" y="4283"/>
                  <a:pt x="971" y="4253"/>
                  <a:pt x="953" y="4259"/>
                </a:cubicBezTo>
                <a:cubicBezTo>
                  <a:pt x="933" y="4266"/>
                  <a:pt x="913" y="4270"/>
                  <a:pt x="892" y="4275"/>
                </a:cubicBezTo>
                <a:cubicBezTo>
                  <a:pt x="903" y="4267"/>
                  <a:pt x="915" y="4258"/>
                  <a:pt x="926" y="4250"/>
                </a:cubicBezTo>
                <a:cubicBezTo>
                  <a:pt x="925" y="4248"/>
                  <a:pt x="924" y="4245"/>
                  <a:pt x="923" y="4243"/>
                </a:cubicBezTo>
                <a:cubicBezTo>
                  <a:pt x="888" y="4249"/>
                  <a:pt x="852" y="4255"/>
                  <a:pt x="816" y="4262"/>
                </a:cubicBezTo>
                <a:cubicBezTo>
                  <a:pt x="837" y="4255"/>
                  <a:pt x="857" y="4249"/>
                  <a:pt x="882" y="4241"/>
                </a:cubicBezTo>
                <a:cubicBezTo>
                  <a:pt x="874" y="4235"/>
                  <a:pt x="871" y="4233"/>
                  <a:pt x="868" y="4231"/>
                </a:cubicBezTo>
                <a:cubicBezTo>
                  <a:pt x="842" y="4218"/>
                  <a:pt x="811" y="4220"/>
                  <a:pt x="784" y="4207"/>
                </a:cubicBezTo>
                <a:cubicBezTo>
                  <a:pt x="761" y="4196"/>
                  <a:pt x="731" y="4198"/>
                  <a:pt x="704" y="4196"/>
                </a:cubicBezTo>
                <a:cubicBezTo>
                  <a:pt x="696" y="4195"/>
                  <a:pt x="687" y="4200"/>
                  <a:pt x="678" y="4203"/>
                </a:cubicBezTo>
                <a:cubicBezTo>
                  <a:pt x="678" y="4202"/>
                  <a:pt x="677" y="4201"/>
                  <a:pt x="677" y="4200"/>
                </a:cubicBezTo>
                <a:cubicBezTo>
                  <a:pt x="688" y="4195"/>
                  <a:pt x="699" y="4189"/>
                  <a:pt x="709" y="4184"/>
                </a:cubicBezTo>
                <a:cubicBezTo>
                  <a:pt x="709" y="4182"/>
                  <a:pt x="708" y="4179"/>
                  <a:pt x="707" y="4177"/>
                </a:cubicBezTo>
                <a:cubicBezTo>
                  <a:pt x="688" y="4178"/>
                  <a:pt x="669" y="4180"/>
                  <a:pt x="650" y="4181"/>
                </a:cubicBezTo>
                <a:cubicBezTo>
                  <a:pt x="654" y="4178"/>
                  <a:pt x="658" y="4175"/>
                  <a:pt x="661" y="4171"/>
                </a:cubicBezTo>
                <a:cubicBezTo>
                  <a:pt x="649" y="4164"/>
                  <a:pt x="639" y="4157"/>
                  <a:pt x="628" y="4153"/>
                </a:cubicBezTo>
                <a:cubicBezTo>
                  <a:pt x="620" y="4150"/>
                  <a:pt x="609" y="4153"/>
                  <a:pt x="599" y="4153"/>
                </a:cubicBezTo>
                <a:cubicBezTo>
                  <a:pt x="600" y="4153"/>
                  <a:pt x="600" y="4153"/>
                  <a:pt x="600" y="4153"/>
                </a:cubicBezTo>
                <a:cubicBezTo>
                  <a:pt x="599" y="4147"/>
                  <a:pt x="601" y="4139"/>
                  <a:pt x="598" y="4137"/>
                </a:cubicBezTo>
                <a:cubicBezTo>
                  <a:pt x="580" y="4125"/>
                  <a:pt x="563" y="4108"/>
                  <a:pt x="537" y="4117"/>
                </a:cubicBezTo>
                <a:cubicBezTo>
                  <a:pt x="521" y="4123"/>
                  <a:pt x="504" y="4126"/>
                  <a:pt x="481" y="4132"/>
                </a:cubicBezTo>
                <a:cubicBezTo>
                  <a:pt x="495" y="4122"/>
                  <a:pt x="503" y="4116"/>
                  <a:pt x="516" y="4107"/>
                </a:cubicBezTo>
                <a:cubicBezTo>
                  <a:pt x="498" y="4105"/>
                  <a:pt x="482" y="4108"/>
                  <a:pt x="476" y="4102"/>
                </a:cubicBezTo>
                <a:cubicBezTo>
                  <a:pt x="463" y="4086"/>
                  <a:pt x="448" y="4093"/>
                  <a:pt x="433" y="4092"/>
                </a:cubicBezTo>
                <a:cubicBezTo>
                  <a:pt x="431" y="4069"/>
                  <a:pt x="414" y="4062"/>
                  <a:pt x="395" y="4059"/>
                </a:cubicBezTo>
                <a:cubicBezTo>
                  <a:pt x="386" y="4057"/>
                  <a:pt x="372" y="4060"/>
                  <a:pt x="369" y="4055"/>
                </a:cubicBezTo>
                <a:cubicBezTo>
                  <a:pt x="358" y="4038"/>
                  <a:pt x="343" y="4046"/>
                  <a:pt x="329" y="4045"/>
                </a:cubicBezTo>
                <a:cubicBezTo>
                  <a:pt x="318" y="4025"/>
                  <a:pt x="295" y="4010"/>
                  <a:pt x="277" y="4012"/>
                </a:cubicBezTo>
                <a:cubicBezTo>
                  <a:pt x="259" y="4014"/>
                  <a:pt x="241" y="4017"/>
                  <a:pt x="223" y="4020"/>
                </a:cubicBezTo>
                <a:cubicBezTo>
                  <a:pt x="234" y="4014"/>
                  <a:pt x="246" y="4009"/>
                  <a:pt x="264" y="4000"/>
                </a:cubicBezTo>
                <a:cubicBezTo>
                  <a:pt x="246" y="3997"/>
                  <a:pt x="237" y="3995"/>
                  <a:pt x="229" y="3993"/>
                </a:cubicBezTo>
                <a:cubicBezTo>
                  <a:pt x="225" y="3989"/>
                  <a:pt x="223" y="3981"/>
                  <a:pt x="219" y="3980"/>
                </a:cubicBezTo>
                <a:cubicBezTo>
                  <a:pt x="208" y="3980"/>
                  <a:pt x="197" y="3982"/>
                  <a:pt x="185" y="3982"/>
                </a:cubicBezTo>
                <a:cubicBezTo>
                  <a:pt x="191" y="3977"/>
                  <a:pt x="197" y="3972"/>
                  <a:pt x="203" y="3966"/>
                </a:cubicBezTo>
                <a:cubicBezTo>
                  <a:pt x="192" y="3963"/>
                  <a:pt x="183" y="3960"/>
                  <a:pt x="174" y="3958"/>
                </a:cubicBezTo>
                <a:cubicBezTo>
                  <a:pt x="179" y="3937"/>
                  <a:pt x="164" y="3945"/>
                  <a:pt x="156" y="3946"/>
                </a:cubicBezTo>
                <a:cubicBezTo>
                  <a:pt x="146" y="3946"/>
                  <a:pt x="135" y="3949"/>
                  <a:pt x="125" y="3950"/>
                </a:cubicBezTo>
                <a:cubicBezTo>
                  <a:pt x="134" y="3945"/>
                  <a:pt x="142" y="3939"/>
                  <a:pt x="151" y="3934"/>
                </a:cubicBezTo>
                <a:cubicBezTo>
                  <a:pt x="119" y="3905"/>
                  <a:pt x="109" y="3902"/>
                  <a:pt x="102" y="3914"/>
                </a:cubicBezTo>
                <a:cubicBezTo>
                  <a:pt x="103" y="3925"/>
                  <a:pt x="104" y="3935"/>
                  <a:pt x="105" y="3946"/>
                </a:cubicBezTo>
                <a:cubicBezTo>
                  <a:pt x="113" y="3947"/>
                  <a:pt x="120" y="3948"/>
                  <a:pt x="126" y="3949"/>
                </a:cubicBezTo>
                <a:cubicBezTo>
                  <a:pt x="123" y="3953"/>
                  <a:pt x="119" y="3956"/>
                  <a:pt x="115" y="3960"/>
                </a:cubicBezTo>
                <a:cubicBezTo>
                  <a:pt x="124" y="3965"/>
                  <a:pt x="134" y="3968"/>
                  <a:pt x="138" y="3975"/>
                </a:cubicBezTo>
                <a:cubicBezTo>
                  <a:pt x="158" y="4009"/>
                  <a:pt x="159" y="4010"/>
                  <a:pt x="195" y="4001"/>
                </a:cubicBezTo>
                <a:cubicBezTo>
                  <a:pt x="206" y="3999"/>
                  <a:pt x="218" y="3996"/>
                  <a:pt x="229" y="3993"/>
                </a:cubicBezTo>
                <a:close/>
                <a:moveTo>
                  <a:pt x="6485" y="4609"/>
                </a:moveTo>
                <a:cubicBezTo>
                  <a:pt x="6484" y="4608"/>
                  <a:pt x="6484" y="4608"/>
                  <a:pt x="6484" y="4608"/>
                </a:cubicBezTo>
                <a:cubicBezTo>
                  <a:pt x="6492" y="4621"/>
                  <a:pt x="6502" y="4626"/>
                  <a:pt x="6517" y="4622"/>
                </a:cubicBezTo>
                <a:cubicBezTo>
                  <a:pt x="6538" y="4617"/>
                  <a:pt x="6559" y="4612"/>
                  <a:pt x="6580" y="4608"/>
                </a:cubicBezTo>
                <a:cubicBezTo>
                  <a:pt x="6586" y="4606"/>
                  <a:pt x="6598" y="4607"/>
                  <a:pt x="6598" y="4608"/>
                </a:cubicBezTo>
                <a:cubicBezTo>
                  <a:pt x="6602" y="4635"/>
                  <a:pt x="6620" y="4619"/>
                  <a:pt x="6631" y="4618"/>
                </a:cubicBezTo>
                <a:cubicBezTo>
                  <a:pt x="6656" y="4614"/>
                  <a:pt x="6680" y="4606"/>
                  <a:pt x="6705" y="4601"/>
                </a:cubicBezTo>
                <a:cubicBezTo>
                  <a:pt x="6713" y="4599"/>
                  <a:pt x="6722" y="4596"/>
                  <a:pt x="6728" y="4599"/>
                </a:cubicBezTo>
                <a:cubicBezTo>
                  <a:pt x="6782" y="4625"/>
                  <a:pt x="6828" y="4592"/>
                  <a:pt x="6877" y="4582"/>
                </a:cubicBezTo>
                <a:cubicBezTo>
                  <a:pt x="6881" y="4582"/>
                  <a:pt x="6884" y="4576"/>
                  <a:pt x="6890" y="4570"/>
                </a:cubicBezTo>
                <a:cubicBezTo>
                  <a:pt x="6882" y="4566"/>
                  <a:pt x="6876" y="4563"/>
                  <a:pt x="6871" y="4560"/>
                </a:cubicBezTo>
                <a:cubicBezTo>
                  <a:pt x="6876" y="4554"/>
                  <a:pt x="6881" y="4549"/>
                  <a:pt x="6886" y="4543"/>
                </a:cubicBezTo>
                <a:cubicBezTo>
                  <a:pt x="6877" y="4540"/>
                  <a:pt x="6871" y="4538"/>
                  <a:pt x="6864" y="4536"/>
                </a:cubicBezTo>
                <a:cubicBezTo>
                  <a:pt x="6874" y="4531"/>
                  <a:pt x="6884" y="4527"/>
                  <a:pt x="6892" y="4523"/>
                </a:cubicBezTo>
                <a:cubicBezTo>
                  <a:pt x="6888" y="4504"/>
                  <a:pt x="6883" y="4487"/>
                  <a:pt x="6878" y="4466"/>
                </a:cubicBezTo>
                <a:cubicBezTo>
                  <a:pt x="6850" y="4473"/>
                  <a:pt x="6817" y="4481"/>
                  <a:pt x="6783" y="4488"/>
                </a:cubicBezTo>
                <a:cubicBezTo>
                  <a:pt x="6772" y="4491"/>
                  <a:pt x="6756" y="4497"/>
                  <a:pt x="6749" y="4492"/>
                </a:cubicBezTo>
                <a:cubicBezTo>
                  <a:pt x="6726" y="4477"/>
                  <a:pt x="6706" y="4485"/>
                  <a:pt x="6684" y="4489"/>
                </a:cubicBezTo>
                <a:cubicBezTo>
                  <a:pt x="6667" y="4492"/>
                  <a:pt x="6647" y="4500"/>
                  <a:pt x="6634" y="4494"/>
                </a:cubicBezTo>
                <a:cubicBezTo>
                  <a:pt x="6612" y="4484"/>
                  <a:pt x="6595" y="4490"/>
                  <a:pt x="6576" y="4494"/>
                </a:cubicBezTo>
                <a:cubicBezTo>
                  <a:pt x="6550" y="4499"/>
                  <a:pt x="6524" y="4507"/>
                  <a:pt x="6498" y="4513"/>
                </a:cubicBezTo>
                <a:cubicBezTo>
                  <a:pt x="6493" y="4514"/>
                  <a:pt x="6487" y="4515"/>
                  <a:pt x="6483" y="4513"/>
                </a:cubicBezTo>
                <a:cubicBezTo>
                  <a:pt x="6455" y="4502"/>
                  <a:pt x="6455" y="4503"/>
                  <a:pt x="6444" y="4505"/>
                </a:cubicBezTo>
                <a:cubicBezTo>
                  <a:pt x="6421" y="4509"/>
                  <a:pt x="6395" y="4520"/>
                  <a:pt x="6374" y="4514"/>
                </a:cubicBezTo>
                <a:cubicBezTo>
                  <a:pt x="6344" y="4505"/>
                  <a:pt x="6317" y="4510"/>
                  <a:pt x="6289" y="4518"/>
                </a:cubicBezTo>
                <a:cubicBezTo>
                  <a:pt x="6282" y="4519"/>
                  <a:pt x="6268" y="4520"/>
                  <a:pt x="6268" y="4518"/>
                </a:cubicBezTo>
                <a:cubicBezTo>
                  <a:pt x="6260" y="4499"/>
                  <a:pt x="6245" y="4508"/>
                  <a:pt x="6234" y="4509"/>
                </a:cubicBezTo>
                <a:cubicBezTo>
                  <a:pt x="6215" y="4511"/>
                  <a:pt x="6195" y="4517"/>
                  <a:pt x="6182" y="4520"/>
                </a:cubicBezTo>
                <a:cubicBezTo>
                  <a:pt x="6175" y="4514"/>
                  <a:pt x="6170" y="4507"/>
                  <a:pt x="6166" y="4508"/>
                </a:cubicBezTo>
                <a:cubicBezTo>
                  <a:pt x="6143" y="4510"/>
                  <a:pt x="6121" y="4514"/>
                  <a:pt x="6099" y="4518"/>
                </a:cubicBezTo>
                <a:cubicBezTo>
                  <a:pt x="6091" y="4519"/>
                  <a:pt x="6079" y="4523"/>
                  <a:pt x="6077" y="4520"/>
                </a:cubicBezTo>
                <a:cubicBezTo>
                  <a:pt x="6061" y="4500"/>
                  <a:pt x="6043" y="4511"/>
                  <a:pt x="6026" y="4514"/>
                </a:cubicBezTo>
                <a:cubicBezTo>
                  <a:pt x="6013" y="4516"/>
                  <a:pt x="5994" y="4524"/>
                  <a:pt x="5988" y="4519"/>
                </a:cubicBezTo>
                <a:cubicBezTo>
                  <a:pt x="5961" y="4493"/>
                  <a:pt x="5937" y="4515"/>
                  <a:pt x="5912" y="4520"/>
                </a:cubicBezTo>
                <a:cubicBezTo>
                  <a:pt x="5902" y="4522"/>
                  <a:pt x="5889" y="4526"/>
                  <a:pt x="5881" y="4522"/>
                </a:cubicBezTo>
                <a:cubicBezTo>
                  <a:pt x="5859" y="4509"/>
                  <a:pt x="5838" y="4517"/>
                  <a:pt x="5816" y="4520"/>
                </a:cubicBezTo>
                <a:cubicBezTo>
                  <a:pt x="5806" y="4521"/>
                  <a:pt x="5795" y="4526"/>
                  <a:pt x="5788" y="4522"/>
                </a:cubicBezTo>
                <a:cubicBezTo>
                  <a:pt x="5756" y="4507"/>
                  <a:pt x="5726" y="4521"/>
                  <a:pt x="5695" y="4526"/>
                </a:cubicBezTo>
                <a:cubicBezTo>
                  <a:pt x="5687" y="4528"/>
                  <a:pt x="5679" y="4529"/>
                  <a:pt x="5668" y="4530"/>
                </a:cubicBezTo>
                <a:cubicBezTo>
                  <a:pt x="5677" y="4523"/>
                  <a:pt x="5683" y="4518"/>
                  <a:pt x="5688" y="4514"/>
                </a:cubicBezTo>
                <a:cubicBezTo>
                  <a:pt x="5687" y="4512"/>
                  <a:pt x="5686" y="4509"/>
                  <a:pt x="5686" y="4507"/>
                </a:cubicBezTo>
                <a:cubicBezTo>
                  <a:pt x="5641" y="4517"/>
                  <a:pt x="5597" y="4526"/>
                  <a:pt x="5551" y="4536"/>
                </a:cubicBezTo>
                <a:cubicBezTo>
                  <a:pt x="5562" y="4530"/>
                  <a:pt x="5571" y="4525"/>
                  <a:pt x="5580" y="4519"/>
                </a:cubicBezTo>
                <a:cubicBezTo>
                  <a:pt x="5580" y="4517"/>
                  <a:pt x="5579" y="4514"/>
                  <a:pt x="5578" y="4512"/>
                </a:cubicBezTo>
                <a:cubicBezTo>
                  <a:pt x="5563" y="4514"/>
                  <a:pt x="5548" y="4517"/>
                  <a:pt x="5533" y="4518"/>
                </a:cubicBezTo>
                <a:cubicBezTo>
                  <a:pt x="5520" y="4519"/>
                  <a:pt x="5507" y="4518"/>
                  <a:pt x="5494" y="4518"/>
                </a:cubicBezTo>
                <a:cubicBezTo>
                  <a:pt x="5470" y="4519"/>
                  <a:pt x="5446" y="4519"/>
                  <a:pt x="5424" y="4523"/>
                </a:cubicBezTo>
                <a:cubicBezTo>
                  <a:pt x="5392" y="4529"/>
                  <a:pt x="5361" y="4539"/>
                  <a:pt x="5323" y="4549"/>
                </a:cubicBezTo>
                <a:cubicBezTo>
                  <a:pt x="5338" y="4539"/>
                  <a:pt x="5345" y="4533"/>
                  <a:pt x="5353" y="4528"/>
                </a:cubicBezTo>
                <a:cubicBezTo>
                  <a:pt x="5337" y="4525"/>
                  <a:pt x="5324" y="4528"/>
                  <a:pt x="5311" y="4528"/>
                </a:cubicBezTo>
                <a:cubicBezTo>
                  <a:pt x="5302" y="4529"/>
                  <a:pt x="5292" y="4525"/>
                  <a:pt x="5282" y="4524"/>
                </a:cubicBezTo>
                <a:cubicBezTo>
                  <a:pt x="5271" y="4522"/>
                  <a:pt x="5260" y="4518"/>
                  <a:pt x="5250" y="4519"/>
                </a:cubicBezTo>
                <a:cubicBezTo>
                  <a:pt x="5226" y="4523"/>
                  <a:pt x="5203" y="4537"/>
                  <a:pt x="5180" y="4516"/>
                </a:cubicBezTo>
                <a:cubicBezTo>
                  <a:pt x="5176" y="4512"/>
                  <a:pt x="5165" y="4516"/>
                  <a:pt x="5157" y="4517"/>
                </a:cubicBezTo>
                <a:cubicBezTo>
                  <a:pt x="5150" y="4518"/>
                  <a:pt x="5141" y="4522"/>
                  <a:pt x="5138" y="4520"/>
                </a:cubicBezTo>
                <a:cubicBezTo>
                  <a:pt x="5117" y="4502"/>
                  <a:pt x="5094" y="4516"/>
                  <a:pt x="5073" y="4515"/>
                </a:cubicBezTo>
                <a:cubicBezTo>
                  <a:pt x="5031" y="4513"/>
                  <a:pt x="4989" y="4506"/>
                  <a:pt x="4947" y="4519"/>
                </a:cubicBezTo>
                <a:cubicBezTo>
                  <a:pt x="4946" y="4519"/>
                  <a:pt x="4944" y="4519"/>
                  <a:pt x="4943" y="4518"/>
                </a:cubicBezTo>
                <a:cubicBezTo>
                  <a:pt x="4919" y="4502"/>
                  <a:pt x="4894" y="4515"/>
                  <a:pt x="4870" y="4519"/>
                </a:cubicBezTo>
                <a:cubicBezTo>
                  <a:pt x="4846" y="4522"/>
                  <a:pt x="4827" y="4502"/>
                  <a:pt x="4802" y="4512"/>
                </a:cubicBezTo>
                <a:cubicBezTo>
                  <a:pt x="4783" y="4519"/>
                  <a:pt x="4759" y="4529"/>
                  <a:pt x="4739" y="4510"/>
                </a:cubicBezTo>
                <a:cubicBezTo>
                  <a:pt x="4736" y="4507"/>
                  <a:pt x="4726" y="4509"/>
                  <a:pt x="4720" y="4511"/>
                </a:cubicBezTo>
                <a:cubicBezTo>
                  <a:pt x="4692" y="4516"/>
                  <a:pt x="4665" y="4523"/>
                  <a:pt x="4638" y="4529"/>
                </a:cubicBezTo>
                <a:cubicBezTo>
                  <a:pt x="4635" y="4530"/>
                  <a:pt x="4631" y="4529"/>
                  <a:pt x="4629" y="4529"/>
                </a:cubicBezTo>
                <a:cubicBezTo>
                  <a:pt x="4636" y="4524"/>
                  <a:pt x="4643" y="4519"/>
                  <a:pt x="4650" y="4513"/>
                </a:cubicBezTo>
                <a:cubicBezTo>
                  <a:pt x="4635" y="4509"/>
                  <a:pt x="4624" y="4511"/>
                  <a:pt x="4612" y="4512"/>
                </a:cubicBezTo>
                <a:cubicBezTo>
                  <a:pt x="4605" y="4513"/>
                  <a:pt x="4594" y="4515"/>
                  <a:pt x="4593" y="4513"/>
                </a:cubicBezTo>
                <a:cubicBezTo>
                  <a:pt x="4580" y="4491"/>
                  <a:pt x="4563" y="4504"/>
                  <a:pt x="4548" y="4506"/>
                </a:cubicBezTo>
                <a:cubicBezTo>
                  <a:pt x="4537" y="4508"/>
                  <a:pt x="4525" y="4512"/>
                  <a:pt x="4517" y="4508"/>
                </a:cubicBezTo>
                <a:cubicBezTo>
                  <a:pt x="4473" y="4485"/>
                  <a:pt x="4437" y="4515"/>
                  <a:pt x="4395" y="4521"/>
                </a:cubicBezTo>
                <a:cubicBezTo>
                  <a:pt x="4417" y="4533"/>
                  <a:pt x="4394" y="4546"/>
                  <a:pt x="4401" y="4557"/>
                </a:cubicBezTo>
                <a:cubicBezTo>
                  <a:pt x="4406" y="4567"/>
                  <a:pt x="4409" y="4580"/>
                  <a:pt x="4412" y="4592"/>
                </a:cubicBezTo>
                <a:cubicBezTo>
                  <a:pt x="4415" y="4604"/>
                  <a:pt x="4417" y="4616"/>
                  <a:pt x="4419" y="4627"/>
                </a:cubicBezTo>
                <a:cubicBezTo>
                  <a:pt x="4436" y="4626"/>
                  <a:pt x="4456" y="4618"/>
                  <a:pt x="4463" y="4624"/>
                </a:cubicBezTo>
                <a:cubicBezTo>
                  <a:pt x="4482" y="4640"/>
                  <a:pt x="4498" y="4631"/>
                  <a:pt x="4515" y="4629"/>
                </a:cubicBezTo>
                <a:cubicBezTo>
                  <a:pt x="4530" y="4628"/>
                  <a:pt x="4544" y="4628"/>
                  <a:pt x="4558" y="4628"/>
                </a:cubicBezTo>
                <a:cubicBezTo>
                  <a:pt x="4572" y="4629"/>
                  <a:pt x="4585" y="4632"/>
                  <a:pt x="4599" y="4632"/>
                </a:cubicBezTo>
                <a:cubicBezTo>
                  <a:pt x="4611" y="4633"/>
                  <a:pt x="4624" y="4626"/>
                  <a:pt x="4635" y="4630"/>
                </a:cubicBezTo>
                <a:cubicBezTo>
                  <a:pt x="4663" y="4638"/>
                  <a:pt x="4690" y="4633"/>
                  <a:pt x="4717" y="4628"/>
                </a:cubicBezTo>
                <a:cubicBezTo>
                  <a:pt x="4724" y="4626"/>
                  <a:pt x="4732" y="4623"/>
                  <a:pt x="4737" y="4626"/>
                </a:cubicBezTo>
                <a:cubicBezTo>
                  <a:pt x="4765" y="4644"/>
                  <a:pt x="4794" y="4631"/>
                  <a:pt x="4825" y="4626"/>
                </a:cubicBezTo>
                <a:cubicBezTo>
                  <a:pt x="4818" y="4632"/>
                  <a:pt x="4813" y="4636"/>
                  <a:pt x="4808" y="4640"/>
                </a:cubicBezTo>
                <a:cubicBezTo>
                  <a:pt x="4822" y="4644"/>
                  <a:pt x="4833" y="4642"/>
                  <a:pt x="4845" y="4641"/>
                </a:cubicBezTo>
                <a:cubicBezTo>
                  <a:pt x="4859" y="4639"/>
                  <a:pt x="4874" y="4639"/>
                  <a:pt x="4888" y="4639"/>
                </a:cubicBezTo>
                <a:cubicBezTo>
                  <a:pt x="4906" y="4639"/>
                  <a:pt x="4924" y="4641"/>
                  <a:pt x="4942" y="4640"/>
                </a:cubicBezTo>
                <a:cubicBezTo>
                  <a:pt x="4961" y="4639"/>
                  <a:pt x="4983" y="4627"/>
                  <a:pt x="4996" y="4634"/>
                </a:cubicBezTo>
                <a:cubicBezTo>
                  <a:pt x="5019" y="4647"/>
                  <a:pt x="5038" y="4638"/>
                  <a:pt x="5058" y="4636"/>
                </a:cubicBezTo>
                <a:cubicBezTo>
                  <a:pt x="5074" y="4634"/>
                  <a:pt x="5090" y="4631"/>
                  <a:pt x="5105" y="4631"/>
                </a:cubicBezTo>
                <a:cubicBezTo>
                  <a:pt x="5149" y="4632"/>
                  <a:pt x="5192" y="4636"/>
                  <a:pt x="5235" y="4636"/>
                </a:cubicBezTo>
                <a:cubicBezTo>
                  <a:pt x="5263" y="4637"/>
                  <a:pt x="5289" y="4628"/>
                  <a:pt x="5320" y="4636"/>
                </a:cubicBezTo>
                <a:cubicBezTo>
                  <a:pt x="5347" y="4644"/>
                  <a:pt x="5381" y="4635"/>
                  <a:pt x="5412" y="4635"/>
                </a:cubicBezTo>
                <a:cubicBezTo>
                  <a:pt x="5454" y="4636"/>
                  <a:pt x="5496" y="4624"/>
                  <a:pt x="5540" y="4631"/>
                </a:cubicBezTo>
                <a:cubicBezTo>
                  <a:pt x="5584" y="4639"/>
                  <a:pt x="5630" y="4637"/>
                  <a:pt x="5674" y="4623"/>
                </a:cubicBezTo>
                <a:cubicBezTo>
                  <a:pt x="5678" y="4622"/>
                  <a:pt x="5684" y="4621"/>
                  <a:pt x="5685" y="4623"/>
                </a:cubicBezTo>
                <a:cubicBezTo>
                  <a:pt x="5701" y="4646"/>
                  <a:pt x="5722" y="4630"/>
                  <a:pt x="5739" y="4628"/>
                </a:cubicBezTo>
                <a:cubicBezTo>
                  <a:pt x="5764" y="4625"/>
                  <a:pt x="5788" y="4618"/>
                  <a:pt x="5814" y="4613"/>
                </a:cubicBezTo>
                <a:cubicBezTo>
                  <a:pt x="5811" y="4619"/>
                  <a:pt x="5809" y="4624"/>
                  <a:pt x="5804" y="4635"/>
                </a:cubicBezTo>
                <a:cubicBezTo>
                  <a:pt x="5843" y="4627"/>
                  <a:pt x="5876" y="4620"/>
                  <a:pt x="5913" y="4612"/>
                </a:cubicBezTo>
                <a:cubicBezTo>
                  <a:pt x="5909" y="4620"/>
                  <a:pt x="5906" y="4623"/>
                  <a:pt x="5901" y="4632"/>
                </a:cubicBezTo>
                <a:cubicBezTo>
                  <a:pt x="5921" y="4630"/>
                  <a:pt x="5937" y="4628"/>
                  <a:pt x="5952" y="4626"/>
                </a:cubicBezTo>
                <a:cubicBezTo>
                  <a:pt x="5961" y="4625"/>
                  <a:pt x="5972" y="4619"/>
                  <a:pt x="5979" y="4622"/>
                </a:cubicBezTo>
                <a:cubicBezTo>
                  <a:pt x="6007" y="4634"/>
                  <a:pt x="6035" y="4621"/>
                  <a:pt x="6061" y="4626"/>
                </a:cubicBezTo>
                <a:cubicBezTo>
                  <a:pt x="6094" y="4631"/>
                  <a:pt x="6126" y="4630"/>
                  <a:pt x="6158" y="4622"/>
                </a:cubicBezTo>
                <a:cubicBezTo>
                  <a:pt x="6160" y="4621"/>
                  <a:pt x="6164" y="4621"/>
                  <a:pt x="6166" y="4622"/>
                </a:cubicBezTo>
                <a:cubicBezTo>
                  <a:pt x="6197" y="4643"/>
                  <a:pt x="6227" y="4624"/>
                  <a:pt x="6258" y="4620"/>
                </a:cubicBezTo>
                <a:cubicBezTo>
                  <a:pt x="6271" y="4619"/>
                  <a:pt x="6286" y="4611"/>
                  <a:pt x="6296" y="4615"/>
                </a:cubicBezTo>
                <a:cubicBezTo>
                  <a:pt x="6335" y="4633"/>
                  <a:pt x="6376" y="4606"/>
                  <a:pt x="6416" y="4623"/>
                </a:cubicBezTo>
                <a:cubicBezTo>
                  <a:pt x="6434" y="4630"/>
                  <a:pt x="6462" y="4614"/>
                  <a:pt x="6485" y="4609"/>
                </a:cubicBezTo>
                <a:close/>
                <a:moveTo>
                  <a:pt x="4379" y="4411"/>
                </a:moveTo>
                <a:cubicBezTo>
                  <a:pt x="4405" y="4410"/>
                  <a:pt x="4427" y="4408"/>
                  <a:pt x="4449" y="4408"/>
                </a:cubicBezTo>
                <a:cubicBezTo>
                  <a:pt x="4498" y="4410"/>
                  <a:pt x="4546" y="4429"/>
                  <a:pt x="4595" y="4415"/>
                </a:cubicBezTo>
                <a:cubicBezTo>
                  <a:pt x="4600" y="4413"/>
                  <a:pt x="4605" y="4417"/>
                  <a:pt x="4611" y="4417"/>
                </a:cubicBezTo>
                <a:cubicBezTo>
                  <a:pt x="4660" y="4420"/>
                  <a:pt x="4710" y="4413"/>
                  <a:pt x="4759" y="4427"/>
                </a:cubicBezTo>
                <a:cubicBezTo>
                  <a:pt x="4760" y="4427"/>
                  <a:pt x="4762" y="4427"/>
                  <a:pt x="4763" y="4427"/>
                </a:cubicBezTo>
                <a:cubicBezTo>
                  <a:pt x="4810" y="4422"/>
                  <a:pt x="4856" y="4418"/>
                  <a:pt x="4904" y="4422"/>
                </a:cubicBezTo>
                <a:cubicBezTo>
                  <a:pt x="4974" y="4428"/>
                  <a:pt x="5046" y="4415"/>
                  <a:pt x="5117" y="4421"/>
                </a:cubicBezTo>
                <a:cubicBezTo>
                  <a:pt x="5165" y="4425"/>
                  <a:pt x="5212" y="4424"/>
                  <a:pt x="5260" y="4425"/>
                </a:cubicBezTo>
                <a:cubicBezTo>
                  <a:pt x="5301" y="4425"/>
                  <a:pt x="5342" y="4428"/>
                  <a:pt x="5383" y="4424"/>
                </a:cubicBezTo>
                <a:cubicBezTo>
                  <a:pt x="5432" y="4420"/>
                  <a:pt x="5481" y="4431"/>
                  <a:pt x="5529" y="4415"/>
                </a:cubicBezTo>
                <a:cubicBezTo>
                  <a:pt x="5533" y="4414"/>
                  <a:pt x="5537" y="4415"/>
                  <a:pt x="5541" y="4415"/>
                </a:cubicBezTo>
                <a:cubicBezTo>
                  <a:pt x="5566" y="4415"/>
                  <a:pt x="5591" y="4415"/>
                  <a:pt x="5616" y="4415"/>
                </a:cubicBezTo>
                <a:cubicBezTo>
                  <a:pt x="5624" y="4415"/>
                  <a:pt x="5633" y="4412"/>
                  <a:pt x="5639" y="4415"/>
                </a:cubicBezTo>
                <a:cubicBezTo>
                  <a:pt x="5680" y="4434"/>
                  <a:pt x="5722" y="4415"/>
                  <a:pt x="5764" y="4422"/>
                </a:cubicBezTo>
                <a:cubicBezTo>
                  <a:pt x="5785" y="4425"/>
                  <a:pt x="5808" y="4418"/>
                  <a:pt x="5831" y="4417"/>
                </a:cubicBezTo>
                <a:cubicBezTo>
                  <a:pt x="5857" y="4415"/>
                  <a:pt x="5884" y="4417"/>
                  <a:pt x="5910" y="4412"/>
                </a:cubicBezTo>
                <a:cubicBezTo>
                  <a:pt x="5950" y="4404"/>
                  <a:pt x="5988" y="4418"/>
                  <a:pt x="6028" y="4414"/>
                </a:cubicBezTo>
                <a:cubicBezTo>
                  <a:pt x="6047" y="4412"/>
                  <a:pt x="6067" y="4414"/>
                  <a:pt x="6086" y="4414"/>
                </a:cubicBezTo>
                <a:cubicBezTo>
                  <a:pt x="6110" y="4413"/>
                  <a:pt x="6134" y="4412"/>
                  <a:pt x="6158" y="4411"/>
                </a:cubicBezTo>
                <a:cubicBezTo>
                  <a:pt x="6197" y="4410"/>
                  <a:pt x="6235" y="4424"/>
                  <a:pt x="6275" y="4413"/>
                </a:cubicBezTo>
                <a:cubicBezTo>
                  <a:pt x="6283" y="4410"/>
                  <a:pt x="6293" y="4414"/>
                  <a:pt x="6303" y="4414"/>
                </a:cubicBezTo>
                <a:cubicBezTo>
                  <a:pt x="6350" y="4415"/>
                  <a:pt x="6398" y="4418"/>
                  <a:pt x="6446" y="4417"/>
                </a:cubicBezTo>
                <a:cubicBezTo>
                  <a:pt x="6476" y="4417"/>
                  <a:pt x="6506" y="4409"/>
                  <a:pt x="6536" y="4409"/>
                </a:cubicBezTo>
                <a:cubicBezTo>
                  <a:pt x="6597" y="4408"/>
                  <a:pt x="6657" y="4402"/>
                  <a:pt x="6717" y="4394"/>
                </a:cubicBezTo>
                <a:cubicBezTo>
                  <a:pt x="6772" y="4387"/>
                  <a:pt x="6827" y="4376"/>
                  <a:pt x="6882" y="4365"/>
                </a:cubicBezTo>
                <a:cubicBezTo>
                  <a:pt x="6914" y="4359"/>
                  <a:pt x="6920" y="4348"/>
                  <a:pt x="6921" y="4316"/>
                </a:cubicBezTo>
                <a:cubicBezTo>
                  <a:pt x="6924" y="4262"/>
                  <a:pt x="6926" y="4207"/>
                  <a:pt x="6932" y="4154"/>
                </a:cubicBezTo>
                <a:cubicBezTo>
                  <a:pt x="6939" y="4101"/>
                  <a:pt x="6951" y="4048"/>
                  <a:pt x="6960" y="3996"/>
                </a:cubicBezTo>
                <a:cubicBezTo>
                  <a:pt x="6963" y="3982"/>
                  <a:pt x="6970" y="3967"/>
                  <a:pt x="6969" y="3954"/>
                </a:cubicBezTo>
                <a:cubicBezTo>
                  <a:pt x="6966" y="3908"/>
                  <a:pt x="6983" y="3868"/>
                  <a:pt x="6996" y="3826"/>
                </a:cubicBezTo>
                <a:cubicBezTo>
                  <a:pt x="6998" y="3817"/>
                  <a:pt x="7001" y="3808"/>
                  <a:pt x="7002" y="3799"/>
                </a:cubicBezTo>
                <a:cubicBezTo>
                  <a:pt x="7004" y="3764"/>
                  <a:pt x="7011" y="3730"/>
                  <a:pt x="7031" y="3699"/>
                </a:cubicBezTo>
                <a:cubicBezTo>
                  <a:pt x="7035" y="3693"/>
                  <a:pt x="7041" y="3685"/>
                  <a:pt x="7040" y="3678"/>
                </a:cubicBezTo>
                <a:cubicBezTo>
                  <a:pt x="7037" y="3627"/>
                  <a:pt x="7075" y="3590"/>
                  <a:pt x="7086" y="3543"/>
                </a:cubicBezTo>
                <a:cubicBezTo>
                  <a:pt x="7084" y="3540"/>
                  <a:pt x="7082" y="3535"/>
                  <a:pt x="7078" y="3531"/>
                </a:cubicBezTo>
                <a:cubicBezTo>
                  <a:pt x="7050" y="3499"/>
                  <a:pt x="7020" y="3469"/>
                  <a:pt x="6993" y="3436"/>
                </a:cubicBezTo>
                <a:cubicBezTo>
                  <a:pt x="6975" y="3413"/>
                  <a:pt x="6947" y="3396"/>
                  <a:pt x="6940" y="3367"/>
                </a:cubicBezTo>
                <a:cubicBezTo>
                  <a:pt x="6931" y="3331"/>
                  <a:pt x="6908" y="3302"/>
                  <a:pt x="6892" y="3270"/>
                </a:cubicBezTo>
                <a:cubicBezTo>
                  <a:pt x="6885" y="3255"/>
                  <a:pt x="6872" y="3244"/>
                  <a:pt x="6851" y="3244"/>
                </a:cubicBezTo>
                <a:cubicBezTo>
                  <a:pt x="6820" y="3245"/>
                  <a:pt x="6788" y="3242"/>
                  <a:pt x="6756" y="3241"/>
                </a:cubicBezTo>
                <a:cubicBezTo>
                  <a:pt x="6680" y="3239"/>
                  <a:pt x="6603" y="3234"/>
                  <a:pt x="6527" y="3238"/>
                </a:cubicBezTo>
                <a:cubicBezTo>
                  <a:pt x="6472" y="3241"/>
                  <a:pt x="6418" y="3236"/>
                  <a:pt x="6364" y="3235"/>
                </a:cubicBezTo>
                <a:cubicBezTo>
                  <a:pt x="6330" y="3235"/>
                  <a:pt x="6296" y="3229"/>
                  <a:pt x="6262" y="3229"/>
                </a:cubicBezTo>
                <a:cubicBezTo>
                  <a:pt x="6217" y="3230"/>
                  <a:pt x="6172" y="3233"/>
                  <a:pt x="6127" y="3235"/>
                </a:cubicBezTo>
                <a:cubicBezTo>
                  <a:pt x="6118" y="3235"/>
                  <a:pt x="6109" y="3232"/>
                  <a:pt x="6100" y="3232"/>
                </a:cubicBezTo>
                <a:cubicBezTo>
                  <a:pt x="6088" y="3231"/>
                  <a:pt x="6076" y="3230"/>
                  <a:pt x="6064" y="3231"/>
                </a:cubicBezTo>
                <a:cubicBezTo>
                  <a:pt x="6044" y="3232"/>
                  <a:pt x="6024" y="3236"/>
                  <a:pt x="6005" y="3235"/>
                </a:cubicBezTo>
                <a:cubicBezTo>
                  <a:pt x="5921" y="3233"/>
                  <a:pt x="5838" y="3230"/>
                  <a:pt x="5754" y="3227"/>
                </a:cubicBezTo>
                <a:cubicBezTo>
                  <a:pt x="5716" y="3225"/>
                  <a:pt x="5677" y="3224"/>
                  <a:pt x="5639" y="3224"/>
                </a:cubicBezTo>
                <a:cubicBezTo>
                  <a:pt x="5600" y="3224"/>
                  <a:pt x="5562" y="3226"/>
                  <a:pt x="5523" y="3226"/>
                </a:cubicBezTo>
                <a:cubicBezTo>
                  <a:pt x="5476" y="3226"/>
                  <a:pt x="5428" y="3226"/>
                  <a:pt x="5381" y="3225"/>
                </a:cubicBezTo>
                <a:cubicBezTo>
                  <a:pt x="5340" y="3225"/>
                  <a:pt x="5299" y="3223"/>
                  <a:pt x="5259" y="3222"/>
                </a:cubicBezTo>
                <a:cubicBezTo>
                  <a:pt x="5232" y="3221"/>
                  <a:pt x="5205" y="3222"/>
                  <a:pt x="5179" y="3221"/>
                </a:cubicBezTo>
                <a:cubicBezTo>
                  <a:pt x="5155" y="3220"/>
                  <a:pt x="5131" y="3212"/>
                  <a:pt x="5108" y="3216"/>
                </a:cubicBezTo>
                <a:cubicBezTo>
                  <a:pt x="5072" y="3221"/>
                  <a:pt x="5038" y="3221"/>
                  <a:pt x="5002" y="3215"/>
                </a:cubicBezTo>
                <a:cubicBezTo>
                  <a:pt x="4969" y="3210"/>
                  <a:pt x="4935" y="3216"/>
                  <a:pt x="4901" y="3216"/>
                </a:cubicBezTo>
                <a:cubicBezTo>
                  <a:pt x="4876" y="3216"/>
                  <a:pt x="4850" y="3211"/>
                  <a:pt x="4825" y="3212"/>
                </a:cubicBezTo>
                <a:cubicBezTo>
                  <a:pt x="4768" y="3215"/>
                  <a:pt x="4712" y="3221"/>
                  <a:pt x="4655" y="3223"/>
                </a:cubicBezTo>
                <a:cubicBezTo>
                  <a:pt x="4571" y="3225"/>
                  <a:pt x="4488" y="3225"/>
                  <a:pt x="4404" y="3225"/>
                </a:cubicBezTo>
                <a:cubicBezTo>
                  <a:pt x="4393" y="3244"/>
                  <a:pt x="4386" y="3258"/>
                  <a:pt x="4377" y="3273"/>
                </a:cubicBezTo>
                <a:cubicBezTo>
                  <a:pt x="4357" y="3305"/>
                  <a:pt x="4339" y="3340"/>
                  <a:pt x="4314" y="3368"/>
                </a:cubicBezTo>
                <a:cubicBezTo>
                  <a:pt x="4297" y="3388"/>
                  <a:pt x="4289" y="3407"/>
                  <a:pt x="4293" y="3432"/>
                </a:cubicBezTo>
                <a:cubicBezTo>
                  <a:pt x="4294" y="3440"/>
                  <a:pt x="4293" y="3448"/>
                  <a:pt x="4293" y="3455"/>
                </a:cubicBezTo>
                <a:cubicBezTo>
                  <a:pt x="4292" y="3501"/>
                  <a:pt x="4288" y="3547"/>
                  <a:pt x="4291" y="3592"/>
                </a:cubicBezTo>
                <a:cubicBezTo>
                  <a:pt x="4295" y="3647"/>
                  <a:pt x="4286" y="3703"/>
                  <a:pt x="4303" y="3756"/>
                </a:cubicBezTo>
                <a:cubicBezTo>
                  <a:pt x="4305" y="3761"/>
                  <a:pt x="4304" y="3767"/>
                  <a:pt x="4305" y="3772"/>
                </a:cubicBezTo>
                <a:cubicBezTo>
                  <a:pt x="4312" y="3863"/>
                  <a:pt x="4319" y="3954"/>
                  <a:pt x="4327" y="4045"/>
                </a:cubicBezTo>
                <a:cubicBezTo>
                  <a:pt x="4328" y="4064"/>
                  <a:pt x="4327" y="4084"/>
                  <a:pt x="4332" y="4102"/>
                </a:cubicBezTo>
                <a:cubicBezTo>
                  <a:pt x="4347" y="4159"/>
                  <a:pt x="4343" y="4219"/>
                  <a:pt x="4358" y="4276"/>
                </a:cubicBezTo>
                <a:cubicBezTo>
                  <a:pt x="4370" y="4318"/>
                  <a:pt x="4372" y="4363"/>
                  <a:pt x="4379" y="4411"/>
                </a:cubicBezTo>
                <a:close/>
                <a:moveTo>
                  <a:pt x="2774" y="3156"/>
                </a:moveTo>
                <a:cubicBezTo>
                  <a:pt x="2756" y="3157"/>
                  <a:pt x="2737" y="3158"/>
                  <a:pt x="2719" y="3159"/>
                </a:cubicBezTo>
                <a:cubicBezTo>
                  <a:pt x="2669" y="3162"/>
                  <a:pt x="2619" y="3164"/>
                  <a:pt x="2569" y="3169"/>
                </a:cubicBezTo>
                <a:cubicBezTo>
                  <a:pt x="2526" y="3173"/>
                  <a:pt x="2483" y="3183"/>
                  <a:pt x="2440" y="3188"/>
                </a:cubicBezTo>
                <a:cubicBezTo>
                  <a:pt x="2408" y="3192"/>
                  <a:pt x="2377" y="3192"/>
                  <a:pt x="2345" y="3194"/>
                </a:cubicBezTo>
                <a:cubicBezTo>
                  <a:pt x="2319" y="3196"/>
                  <a:pt x="2292" y="3198"/>
                  <a:pt x="2266" y="3199"/>
                </a:cubicBezTo>
                <a:cubicBezTo>
                  <a:pt x="2254" y="3199"/>
                  <a:pt x="2241" y="3196"/>
                  <a:pt x="2230" y="3199"/>
                </a:cubicBezTo>
                <a:cubicBezTo>
                  <a:pt x="2179" y="3212"/>
                  <a:pt x="2127" y="3207"/>
                  <a:pt x="2076" y="3214"/>
                </a:cubicBezTo>
                <a:cubicBezTo>
                  <a:pt x="2059" y="3216"/>
                  <a:pt x="2042" y="3217"/>
                  <a:pt x="2024" y="3218"/>
                </a:cubicBezTo>
                <a:cubicBezTo>
                  <a:pt x="1973" y="3219"/>
                  <a:pt x="1921" y="3218"/>
                  <a:pt x="1869" y="3223"/>
                </a:cubicBezTo>
                <a:cubicBezTo>
                  <a:pt x="1813" y="3228"/>
                  <a:pt x="1758" y="3249"/>
                  <a:pt x="1700" y="3242"/>
                </a:cubicBezTo>
                <a:cubicBezTo>
                  <a:pt x="1693" y="3241"/>
                  <a:pt x="1685" y="3244"/>
                  <a:pt x="1677" y="3245"/>
                </a:cubicBezTo>
                <a:cubicBezTo>
                  <a:pt x="1632" y="3248"/>
                  <a:pt x="1589" y="3270"/>
                  <a:pt x="1543" y="3261"/>
                </a:cubicBezTo>
                <a:cubicBezTo>
                  <a:pt x="1537" y="3260"/>
                  <a:pt x="1530" y="3263"/>
                  <a:pt x="1524" y="3265"/>
                </a:cubicBezTo>
                <a:cubicBezTo>
                  <a:pt x="1437" y="3283"/>
                  <a:pt x="1350" y="3302"/>
                  <a:pt x="1261" y="3305"/>
                </a:cubicBezTo>
                <a:cubicBezTo>
                  <a:pt x="1232" y="3306"/>
                  <a:pt x="1203" y="3307"/>
                  <a:pt x="1174" y="3311"/>
                </a:cubicBezTo>
                <a:cubicBezTo>
                  <a:pt x="1134" y="3317"/>
                  <a:pt x="1093" y="3325"/>
                  <a:pt x="1053" y="3332"/>
                </a:cubicBezTo>
                <a:cubicBezTo>
                  <a:pt x="1030" y="3336"/>
                  <a:pt x="1008" y="3340"/>
                  <a:pt x="986" y="3343"/>
                </a:cubicBezTo>
                <a:cubicBezTo>
                  <a:pt x="897" y="3353"/>
                  <a:pt x="806" y="3349"/>
                  <a:pt x="718" y="3373"/>
                </a:cubicBezTo>
                <a:cubicBezTo>
                  <a:pt x="616" y="3402"/>
                  <a:pt x="510" y="3416"/>
                  <a:pt x="408" y="3449"/>
                </a:cubicBezTo>
                <a:cubicBezTo>
                  <a:pt x="341" y="3471"/>
                  <a:pt x="275" y="3494"/>
                  <a:pt x="215" y="3531"/>
                </a:cubicBezTo>
                <a:cubicBezTo>
                  <a:pt x="190" y="3546"/>
                  <a:pt x="169" y="3569"/>
                  <a:pt x="147" y="3588"/>
                </a:cubicBezTo>
                <a:cubicBezTo>
                  <a:pt x="126" y="3606"/>
                  <a:pt x="124" y="3633"/>
                  <a:pt x="111" y="3655"/>
                </a:cubicBezTo>
                <a:cubicBezTo>
                  <a:pt x="98" y="3680"/>
                  <a:pt x="106" y="3700"/>
                  <a:pt x="107" y="3724"/>
                </a:cubicBezTo>
                <a:cubicBezTo>
                  <a:pt x="109" y="3749"/>
                  <a:pt x="113" y="3768"/>
                  <a:pt x="137" y="3782"/>
                </a:cubicBezTo>
                <a:cubicBezTo>
                  <a:pt x="153" y="3792"/>
                  <a:pt x="161" y="3811"/>
                  <a:pt x="184" y="3813"/>
                </a:cubicBezTo>
                <a:cubicBezTo>
                  <a:pt x="193" y="3814"/>
                  <a:pt x="201" y="3825"/>
                  <a:pt x="209" y="3832"/>
                </a:cubicBezTo>
                <a:cubicBezTo>
                  <a:pt x="249" y="3868"/>
                  <a:pt x="291" y="3899"/>
                  <a:pt x="343" y="3917"/>
                </a:cubicBezTo>
                <a:cubicBezTo>
                  <a:pt x="360" y="3923"/>
                  <a:pt x="376" y="3933"/>
                  <a:pt x="391" y="3942"/>
                </a:cubicBezTo>
                <a:cubicBezTo>
                  <a:pt x="412" y="3953"/>
                  <a:pt x="430" y="3970"/>
                  <a:pt x="452" y="3978"/>
                </a:cubicBezTo>
                <a:cubicBezTo>
                  <a:pt x="510" y="3999"/>
                  <a:pt x="570" y="4015"/>
                  <a:pt x="629" y="4035"/>
                </a:cubicBezTo>
                <a:cubicBezTo>
                  <a:pt x="653" y="4043"/>
                  <a:pt x="673" y="4059"/>
                  <a:pt x="697" y="4068"/>
                </a:cubicBezTo>
                <a:cubicBezTo>
                  <a:pt x="751" y="4088"/>
                  <a:pt x="806" y="4106"/>
                  <a:pt x="861" y="4125"/>
                </a:cubicBezTo>
                <a:cubicBezTo>
                  <a:pt x="871" y="4128"/>
                  <a:pt x="880" y="4135"/>
                  <a:pt x="890" y="4137"/>
                </a:cubicBezTo>
                <a:cubicBezTo>
                  <a:pt x="939" y="4148"/>
                  <a:pt x="987" y="4157"/>
                  <a:pt x="1036" y="4167"/>
                </a:cubicBezTo>
                <a:cubicBezTo>
                  <a:pt x="1070" y="4175"/>
                  <a:pt x="1103" y="4183"/>
                  <a:pt x="1136" y="4190"/>
                </a:cubicBezTo>
                <a:cubicBezTo>
                  <a:pt x="1151" y="4193"/>
                  <a:pt x="1168" y="4191"/>
                  <a:pt x="1183" y="4195"/>
                </a:cubicBezTo>
                <a:cubicBezTo>
                  <a:pt x="1231" y="4206"/>
                  <a:pt x="1277" y="4219"/>
                  <a:pt x="1324" y="4230"/>
                </a:cubicBezTo>
                <a:cubicBezTo>
                  <a:pt x="1341" y="4234"/>
                  <a:pt x="1358" y="4236"/>
                  <a:pt x="1375" y="4238"/>
                </a:cubicBezTo>
                <a:cubicBezTo>
                  <a:pt x="1421" y="4244"/>
                  <a:pt x="1467" y="4249"/>
                  <a:pt x="1513" y="4257"/>
                </a:cubicBezTo>
                <a:cubicBezTo>
                  <a:pt x="1558" y="4265"/>
                  <a:pt x="1603" y="4280"/>
                  <a:pt x="1649" y="4283"/>
                </a:cubicBezTo>
                <a:cubicBezTo>
                  <a:pt x="1714" y="4287"/>
                  <a:pt x="1777" y="4294"/>
                  <a:pt x="1841" y="4308"/>
                </a:cubicBezTo>
                <a:cubicBezTo>
                  <a:pt x="1874" y="4315"/>
                  <a:pt x="1910" y="4311"/>
                  <a:pt x="1944" y="4312"/>
                </a:cubicBezTo>
                <a:cubicBezTo>
                  <a:pt x="1956" y="4312"/>
                  <a:pt x="1968" y="4312"/>
                  <a:pt x="1980" y="4312"/>
                </a:cubicBezTo>
                <a:cubicBezTo>
                  <a:pt x="2048" y="4316"/>
                  <a:pt x="2115" y="4338"/>
                  <a:pt x="2185" y="4325"/>
                </a:cubicBezTo>
                <a:cubicBezTo>
                  <a:pt x="2193" y="4323"/>
                  <a:pt x="2203" y="4327"/>
                  <a:pt x="2212" y="4328"/>
                </a:cubicBezTo>
                <a:cubicBezTo>
                  <a:pt x="2224" y="4330"/>
                  <a:pt x="2235" y="4331"/>
                  <a:pt x="2247" y="4332"/>
                </a:cubicBezTo>
                <a:cubicBezTo>
                  <a:pt x="2293" y="4335"/>
                  <a:pt x="2340" y="4324"/>
                  <a:pt x="2384" y="4344"/>
                </a:cubicBezTo>
                <a:cubicBezTo>
                  <a:pt x="2390" y="4347"/>
                  <a:pt x="2398" y="4344"/>
                  <a:pt x="2404" y="4344"/>
                </a:cubicBezTo>
                <a:cubicBezTo>
                  <a:pt x="2450" y="4341"/>
                  <a:pt x="2495" y="4338"/>
                  <a:pt x="2541" y="4344"/>
                </a:cubicBezTo>
                <a:cubicBezTo>
                  <a:pt x="2567" y="4347"/>
                  <a:pt x="2595" y="4346"/>
                  <a:pt x="2618" y="4330"/>
                </a:cubicBezTo>
                <a:cubicBezTo>
                  <a:pt x="2623" y="4298"/>
                  <a:pt x="2627" y="4267"/>
                  <a:pt x="2632" y="4236"/>
                </a:cubicBezTo>
                <a:cubicBezTo>
                  <a:pt x="2640" y="4195"/>
                  <a:pt x="2633" y="4151"/>
                  <a:pt x="2654" y="4111"/>
                </a:cubicBezTo>
                <a:cubicBezTo>
                  <a:pt x="2665" y="4090"/>
                  <a:pt x="2664" y="4062"/>
                  <a:pt x="2678" y="4043"/>
                </a:cubicBezTo>
                <a:cubicBezTo>
                  <a:pt x="2710" y="3999"/>
                  <a:pt x="2751" y="3963"/>
                  <a:pt x="2809" y="3955"/>
                </a:cubicBezTo>
                <a:cubicBezTo>
                  <a:pt x="2820" y="3954"/>
                  <a:pt x="2830" y="3952"/>
                  <a:pt x="2844" y="3949"/>
                </a:cubicBezTo>
                <a:cubicBezTo>
                  <a:pt x="2848" y="3925"/>
                  <a:pt x="2853" y="3901"/>
                  <a:pt x="2857" y="3877"/>
                </a:cubicBezTo>
                <a:cubicBezTo>
                  <a:pt x="2859" y="3867"/>
                  <a:pt x="2859" y="3856"/>
                  <a:pt x="2862" y="3846"/>
                </a:cubicBezTo>
                <a:cubicBezTo>
                  <a:pt x="2873" y="3808"/>
                  <a:pt x="2885" y="3769"/>
                  <a:pt x="2896" y="3730"/>
                </a:cubicBezTo>
                <a:cubicBezTo>
                  <a:pt x="2907" y="3693"/>
                  <a:pt x="2916" y="3655"/>
                  <a:pt x="2929" y="3618"/>
                </a:cubicBezTo>
                <a:cubicBezTo>
                  <a:pt x="2947" y="3571"/>
                  <a:pt x="2969" y="3525"/>
                  <a:pt x="2989" y="3481"/>
                </a:cubicBezTo>
                <a:cubicBezTo>
                  <a:pt x="2968" y="3452"/>
                  <a:pt x="2944" y="3427"/>
                  <a:pt x="2930" y="3398"/>
                </a:cubicBezTo>
                <a:cubicBezTo>
                  <a:pt x="2911" y="3358"/>
                  <a:pt x="2882" y="3328"/>
                  <a:pt x="2851" y="3298"/>
                </a:cubicBezTo>
                <a:cubicBezTo>
                  <a:pt x="2835" y="3284"/>
                  <a:pt x="2824" y="3269"/>
                  <a:pt x="2818" y="3248"/>
                </a:cubicBezTo>
                <a:cubicBezTo>
                  <a:pt x="2815" y="3234"/>
                  <a:pt x="2811" y="3216"/>
                  <a:pt x="2801" y="3209"/>
                </a:cubicBezTo>
                <a:cubicBezTo>
                  <a:pt x="2781" y="3196"/>
                  <a:pt x="2779" y="3178"/>
                  <a:pt x="2774" y="3156"/>
                </a:cubicBezTo>
                <a:close/>
                <a:moveTo>
                  <a:pt x="10225" y="4550"/>
                </a:moveTo>
                <a:cubicBezTo>
                  <a:pt x="10271" y="4567"/>
                  <a:pt x="10309" y="4582"/>
                  <a:pt x="10348" y="4594"/>
                </a:cubicBezTo>
                <a:cubicBezTo>
                  <a:pt x="10395" y="4609"/>
                  <a:pt x="10443" y="4621"/>
                  <a:pt x="10490" y="4636"/>
                </a:cubicBezTo>
                <a:cubicBezTo>
                  <a:pt x="10528" y="4649"/>
                  <a:pt x="10540" y="4644"/>
                  <a:pt x="10559" y="4607"/>
                </a:cubicBezTo>
                <a:cubicBezTo>
                  <a:pt x="10594" y="4540"/>
                  <a:pt x="10630" y="4474"/>
                  <a:pt x="10665" y="4407"/>
                </a:cubicBezTo>
                <a:cubicBezTo>
                  <a:pt x="10696" y="4350"/>
                  <a:pt x="10727" y="4293"/>
                  <a:pt x="10759" y="4237"/>
                </a:cubicBezTo>
                <a:cubicBezTo>
                  <a:pt x="10768" y="4219"/>
                  <a:pt x="10781" y="4204"/>
                  <a:pt x="10790" y="4186"/>
                </a:cubicBezTo>
                <a:cubicBezTo>
                  <a:pt x="10810" y="4149"/>
                  <a:pt x="10826" y="4110"/>
                  <a:pt x="10847" y="4074"/>
                </a:cubicBezTo>
                <a:cubicBezTo>
                  <a:pt x="10881" y="4013"/>
                  <a:pt x="10898" y="3947"/>
                  <a:pt x="10921" y="3882"/>
                </a:cubicBezTo>
                <a:cubicBezTo>
                  <a:pt x="10933" y="3850"/>
                  <a:pt x="10941" y="3816"/>
                  <a:pt x="10948" y="3782"/>
                </a:cubicBezTo>
                <a:cubicBezTo>
                  <a:pt x="10958" y="3732"/>
                  <a:pt x="10972" y="3682"/>
                  <a:pt x="10971" y="3630"/>
                </a:cubicBezTo>
                <a:cubicBezTo>
                  <a:pt x="10971" y="3608"/>
                  <a:pt x="10974" y="3585"/>
                  <a:pt x="10980" y="3563"/>
                </a:cubicBezTo>
                <a:cubicBezTo>
                  <a:pt x="10996" y="3500"/>
                  <a:pt x="10990" y="3435"/>
                  <a:pt x="10983" y="3373"/>
                </a:cubicBezTo>
                <a:cubicBezTo>
                  <a:pt x="10973" y="3281"/>
                  <a:pt x="10948" y="3191"/>
                  <a:pt x="10930" y="3100"/>
                </a:cubicBezTo>
                <a:cubicBezTo>
                  <a:pt x="10927" y="3084"/>
                  <a:pt x="10921" y="3074"/>
                  <a:pt x="10908" y="3065"/>
                </a:cubicBezTo>
                <a:cubicBezTo>
                  <a:pt x="10877" y="3045"/>
                  <a:pt x="10846" y="3024"/>
                  <a:pt x="10818" y="3000"/>
                </a:cubicBezTo>
                <a:cubicBezTo>
                  <a:pt x="10777" y="2965"/>
                  <a:pt x="10736" y="2932"/>
                  <a:pt x="10687" y="2911"/>
                </a:cubicBezTo>
                <a:cubicBezTo>
                  <a:pt x="10666" y="2902"/>
                  <a:pt x="10646" y="2891"/>
                  <a:pt x="10627" y="2879"/>
                </a:cubicBezTo>
                <a:cubicBezTo>
                  <a:pt x="10604" y="2864"/>
                  <a:pt x="10598" y="2827"/>
                  <a:pt x="10613" y="2804"/>
                </a:cubicBezTo>
                <a:cubicBezTo>
                  <a:pt x="10625" y="2785"/>
                  <a:pt x="10650" y="2784"/>
                  <a:pt x="10677" y="2802"/>
                </a:cubicBezTo>
                <a:cubicBezTo>
                  <a:pt x="10678" y="2802"/>
                  <a:pt x="10678" y="2804"/>
                  <a:pt x="10679" y="2805"/>
                </a:cubicBezTo>
                <a:cubicBezTo>
                  <a:pt x="10773" y="2861"/>
                  <a:pt x="10852" y="2940"/>
                  <a:pt x="10948" y="2995"/>
                </a:cubicBezTo>
                <a:cubicBezTo>
                  <a:pt x="10950" y="2996"/>
                  <a:pt x="10952" y="2998"/>
                  <a:pt x="10954" y="3000"/>
                </a:cubicBezTo>
                <a:cubicBezTo>
                  <a:pt x="11010" y="3058"/>
                  <a:pt x="11083" y="3092"/>
                  <a:pt x="11147" y="3140"/>
                </a:cubicBezTo>
                <a:cubicBezTo>
                  <a:pt x="11167" y="3156"/>
                  <a:pt x="11181" y="3151"/>
                  <a:pt x="11190" y="3127"/>
                </a:cubicBezTo>
                <a:cubicBezTo>
                  <a:pt x="11209" y="3077"/>
                  <a:pt x="11242" y="3038"/>
                  <a:pt x="11284" y="3007"/>
                </a:cubicBezTo>
                <a:cubicBezTo>
                  <a:pt x="11311" y="2986"/>
                  <a:pt x="11339" y="2967"/>
                  <a:pt x="11369" y="2945"/>
                </a:cubicBezTo>
                <a:cubicBezTo>
                  <a:pt x="11359" y="2930"/>
                  <a:pt x="11353" y="2916"/>
                  <a:pt x="11343" y="2906"/>
                </a:cubicBezTo>
                <a:cubicBezTo>
                  <a:pt x="11299" y="2860"/>
                  <a:pt x="11254" y="2815"/>
                  <a:pt x="11209" y="2770"/>
                </a:cubicBezTo>
                <a:cubicBezTo>
                  <a:pt x="11154" y="2715"/>
                  <a:pt x="11096" y="2663"/>
                  <a:pt x="11042" y="2607"/>
                </a:cubicBezTo>
                <a:cubicBezTo>
                  <a:pt x="10987" y="2551"/>
                  <a:pt x="10920" y="2508"/>
                  <a:pt x="10877" y="2441"/>
                </a:cubicBezTo>
                <a:cubicBezTo>
                  <a:pt x="10872" y="2434"/>
                  <a:pt x="10863" y="2430"/>
                  <a:pt x="10856" y="2423"/>
                </a:cubicBezTo>
                <a:cubicBezTo>
                  <a:pt x="10843" y="2410"/>
                  <a:pt x="10832" y="2395"/>
                  <a:pt x="10818" y="2383"/>
                </a:cubicBezTo>
                <a:cubicBezTo>
                  <a:pt x="10787" y="2355"/>
                  <a:pt x="10756" y="2326"/>
                  <a:pt x="10721" y="2302"/>
                </a:cubicBezTo>
                <a:cubicBezTo>
                  <a:pt x="10697" y="2284"/>
                  <a:pt x="10683" y="2291"/>
                  <a:pt x="10667" y="2319"/>
                </a:cubicBezTo>
                <a:cubicBezTo>
                  <a:pt x="10657" y="2336"/>
                  <a:pt x="10647" y="2354"/>
                  <a:pt x="10635" y="2369"/>
                </a:cubicBezTo>
                <a:cubicBezTo>
                  <a:pt x="10619" y="2389"/>
                  <a:pt x="10603" y="2408"/>
                  <a:pt x="10584" y="2424"/>
                </a:cubicBezTo>
                <a:cubicBezTo>
                  <a:pt x="10563" y="2442"/>
                  <a:pt x="10539" y="2456"/>
                  <a:pt x="10516" y="2472"/>
                </a:cubicBezTo>
                <a:cubicBezTo>
                  <a:pt x="10492" y="2489"/>
                  <a:pt x="10469" y="2509"/>
                  <a:pt x="10443" y="2520"/>
                </a:cubicBezTo>
                <a:cubicBezTo>
                  <a:pt x="10370" y="2553"/>
                  <a:pt x="10296" y="2582"/>
                  <a:pt x="10221" y="2612"/>
                </a:cubicBezTo>
                <a:cubicBezTo>
                  <a:pt x="10206" y="2618"/>
                  <a:pt x="10189" y="2621"/>
                  <a:pt x="10172" y="2623"/>
                </a:cubicBezTo>
                <a:cubicBezTo>
                  <a:pt x="10125" y="2628"/>
                  <a:pt x="10079" y="2632"/>
                  <a:pt x="10033" y="2636"/>
                </a:cubicBezTo>
                <a:cubicBezTo>
                  <a:pt x="9954" y="2644"/>
                  <a:pt x="9876" y="2645"/>
                  <a:pt x="9800" y="2621"/>
                </a:cubicBezTo>
                <a:cubicBezTo>
                  <a:pt x="9786" y="2617"/>
                  <a:pt x="9774" y="2608"/>
                  <a:pt x="9760" y="2604"/>
                </a:cubicBezTo>
                <a:cubicBezTo>
                  <a:pt x="9716" y="2590"/>
                  <a:pt x="9671" y="2576"/>
                  <a:pt x="9626" y="2564"/>
                </a:cubicBezTo>
                <a:cubicBezTo>
                  <a:pt x="9614" y="2561"/>
                  <a:pt x="9600" y="2565"/>
                  <a:pt x="9586" y="2566"/>
                </a:cubicBezTo>
                <a:cubicBezTo>
                  <a:pt x="9590" y="2596"/>
                  <a:pt x="9591" y="2621"/>
                  <a:pt x="9595" y="2646"/>
                </a:cubicBezTo>
                <a:cubicBezTo>
                  <a:pt x="9601" y="2682"/>
                  <a:pt x="9607" y="2719"/>
                  <a:pt x="9614" y="2755"/>
                </a:cubicBezTo>
                <a:cubicBezTo>
                  <a:pt x="9626" y="2809"/>
                  <a:pt x="9642" y="2863"/>
                  <a:pt x="9652" y="2917"/>
                </a:cubicBezTo>
                <a:cubicBezTo>
                  <a:pt x="9663" y="2973"/>
                  <a:pt x="9670" y="3030"/>
                  <a:pt x="9678" y="3086"/>
                </a:cubicBezTo>
                <a:cubicBezTo>
                  <a:pt x="9686" y="3136"/>
                  <a:pt x="9692" y="3186"/>
                  <a:pt x="9701" y="3235"/>
                </a:cubicBezTo>
                <a:cubicBezTo>
                  <a:pt x="9707" y="3272"/>
                  <a:pt x="9710" y="3308"/>
                  <a:pt x="9723" y="3344"/>
                </a:cubicBezTo>
                <a:cubicBezTo>
                  <a:pt x="9742" y="3395"/>
                  <a:pt x="9738" y="3448"/>
                  <a:pt x="9722" y="3500"/>
                </a:cubicBezTo>
                <a:cubicBezTo>
                  <a:pt x="9708" y="3546"/>
                  <a:pt x="9695" y="3592"/>
                  <a:pt x="9682" y="3638"/>
                </a:cubicBezTo>
                <a:cubicBezTo>
                  <a:pt x="9674" y="3664"/>
                  <a:pt x="9677" y="3673"/>
                  <a:pt x="9703" y="3690"/>
                </a:cubicBezTo>
                <a:cubicBezTo>
                  <a:pt x="9738" y="3711"/>
                  <a:pt x="9774" y="3731"/>
                  <a:pt x="9810" y="3751"/>
                </a:cubicBezTo>
                <a:cubicBezTo>
                  <a:pt x="9865" y="3780"/>
                  <a:pt x="9907" y="3823"/>
                  <a:pt x="9943" y="3873"/>
                </a:cubicBezTo>
                <a:cubicBezTo>
                  <a:pt x="9949" y="3883"/>
                  <a:pt x="9952" y="3896"/>
                  <a:pt x="9952" y="3907"/>
                </a:cubicBezTo>
                <a:cubicBezTo>
                  <a:pt x="9948" y="4009"/>
                  <a:pt x="9961" y="4111"/>
                  <a:pt x="9936" y="4213"/>
                </a:cubicBezTo>
                <a:cubicBezTo>
                  <a:pt x="9926" y="4256"/>
                  <a:pt x="9907" y="4287"/>
                  <a:pt x="9874" y="4310"/>
                </a:cubicBezTo>
                <a:cubicBezTo>
                  <a:pt x="9839" y="4333"/>
                  <a:pt x="9800" y="4351"/>
                  <a:pt x="9762" y="4371"/>
                </a:cubicBezTo>
                <a:cubicBezTo>
                  <a:pt x="9736" y="4385"/>
                  <a:pt x="9709" y="4398"/>
                  <a:pt x="9677" y="4415"/>
                </a:cubicBezTo>
                <a:cubicBezTo>
                  <a:pt x="9726" y="4431"/>
                  <a:pt x="9769" y="4446"/>
                  <a:pt x="9812" y="4460"/>
                </a:cubicBezTo>
                <a:cubicBezTo>
                  <a:pt x="9831" y="4467"/>
                  <a:pt x="9850" y="4473"/>
                  <a:pt x="9868" y="4482"/>
                </a:cubicBezTo>
                <a:cubicBezTo>
                  <a:pt x="9879" y="4488"/>
                  <a:pt x="9888" y="4505"/>
                  <a:pt x="9902" y="4494"/>
                </a:cubicBezTo>
                <a:cubicBezTo>
                  <a:pt x="9911" y="4486"/>
                  <a:pt x="9919" y="4474"/>
                  <a:pt x="9923" y="4462"/>
                </a:cubicBezTo>
                <a:cubicBezTo>
                  <a:pt x="9953" y="4372"/>
                  <a:pt x="9981" y="4281"/>
                  <a:pt x="10012" y="4191"/>
                </a:cubicBezTo>
                <a:cubicBezTo>
                  <a:pt x="10021" y="4164"/>
                  <a:pt x="10037" y="4139"/>
                  <a:pt x="10045" y="4111"/>
                </a:cubicBezTo>
                <a:cubicBezTo>
                  <a:pt x="10060" y="4065"/>
                  <a:pt x="10070" y="4018"/>
                  <a:pt x="10095" y="3975"/>
                </a:cubicBezTo>
                <a:cubicBezTo>
                  <a:pt x="10114" y="3942"/>
                  <a:pt x="10126" y="3906"/>
                  <a:pt x="10139" y="3870"/>
                </a:cubicBezTo>
                <a:cubicBezTo>
                  <a:pt x="10142" y="3862"/>
                  <a:pt x="10137" y="3850"/>
                  <a:pt x="10133" y="3841"/>
                </a:cubicBezTo>
                <a:cubicBezTo>
                  <a:pt x="10128" y="3827"/>
                  <a:pt x="10120" y="3815"/>
                  <a:pt x="10116" y="3801"/>
                </a:cubicBezTo>
                <a:cubicBezTo>
                  <a:pt x="10110" y="3785"/>
                  <a:pt x="10117" y="3770"/>
                  <a:pt x="10129" y="3758"/>
                </a:cubicBezTo>
                <a:cubicBezTo>
                  <a:pt x="10141" y="3746"/>
                  <a:pt x="10154" y="3752"/>
                  <a:pt x="10166" y="3757"/>
                </a:cubicBezTo>
                <a:cubicBezTo>
                  <a:pt x="10178" y="3761"/>
                  <a:pt x="10190" y="3770"/>
                  <a:pt x="10203" y="3772"/>
                </a:cubicBezTo>
                <a:cubicBezTo>
                  <a:pt x="10222" y="3775"/>
                  <a:pt x="10234" y="3785"/>
                  <a:pt x="10243" y="3801"/>
                </a:cubicBezTo>
                <a:cubicBezTo>
                  <a:pt x="10246" y="3806"/>
                  <a:pt x="10249" y="3813"/>
                  <a:pt x="10254" y="3817"/>
                </a:cubicBezTo>
                <a:cubicBezTo>
                  <a:pt x="10294" y="3844"/>
                  <a:pt x="10334" y="3872"/>
                  <a:pt x="10374" y="3899"/>
                </a:cubicBezTo>
                <a:cubicBezTo>
                  <a:pt x="10404" y="3919"/>
                  <a:pt x="10420" y="3954"/>
                  <a:pt x="10409" y="3989"/>
                </a:cubicBezTo>
                <a:cubicBezTo>
                  <a:pt x="10396" y="4032"/>
                  <a:pt x="10381" y="4074"/>
                  <a:pt x="10366" y="4116"/>
                </a:cubicBezTo>
                <a:cubicBezTo>
                  <a:pt x="10360" y="4132"/>
                  <a:pt x="10352" y="4148"/>
                  <a:pt x="10347" y="4164"/>
                </a:cubicBezTo>
                <a:cubicBezTo>
                  <a:pt x="10329" y="4222"/>
                  <a:pt x="10311" y="4281"/>
                  <a:pt x="10292" y="4339"/>
                </a:cubicBezTo>
                <a:cubicBezTo>
                  <a:pt x="10281" y="4373"/>
                  <a:pt x="10266" y="4405"/>
                  <a:pt x="10255" y="4439"/>
                </a:cubicBezTo>
                <a:cubicBezTo>
                  <a:pt x="10244" y="4474"/>
                  <a:pt x="10236" y="4510"/>
                  <a:pt x="10225" y="4550"/>
                </a:cubicBezTo>
                <a:close/>
                <a:moveTo>
                  <a:pt x="4692" y="1511"/>
                </a:moveTo>
                <a:cubicBezTo>
                  <a:pt x="4698" y="1624"/>
                  <a:pt x="4716" y="1731"/>
                  <a:pt x="4770" y="1832"/>
                </a:cubicBezTo>
                <a:cubicBezTo>
                  <a:pt x="4813" y="1910"/>
                  <a:pt x="4860" y="1984"/>
                  <a:pt x="4925" y="2046"/>
                </a:cubicBezTo>
                <a:cubicBezTo>
                  <a:pt x="4940" y="2060"/>
                  <a:pt x="4961" y="2068"/>
                  <a:pt x="4975" y="2083"/>
                </a:cubicBezTo>
                <a:cubicBezTo>
                  <a:pt x="5028" y="2138"/>
                  <a:pt x="5092" y="2175"/>
                  <a:pt x="5163" y="2200"/>
                </a:cubicBezTo>
                <a:cubicBezTo>
                  <a:pt x="5204" y="2213"/>
                  <a:pt x="5248" y="2214"/>
                  <a:pt x="5287" y="2237"/>
                </a:cubicBezTo>
                <a:cubicBezTo>
                  <a:pt x="5291" y="2239"/>
                  <a:pt x="5298" y="2238"/>
                  <a:pt x="5303" y="2238"/>
                </a:cubicBezTo>
                <a:cubicBezTo>
                  <a:pt x="5369" y="2242"/>
                  <a:pt x="5433" y="2256"/>
                  <a:pt x="5500" y="2253"/>
                </a:cubicBezTo>
                <a:cubicBezTo>
                  <a:pt x="5526" y="2251"/>
                  <a:pt x="5555" y="2262"/>
                  <a:pt x="5579" y="2255"/>
                </a:cubicBezTo>
                <a:cubicBezTo>
                  <a:pt x="5634" y="2239"/>
                  <a:pt x="5693" y="2247"/>
                  <a:pt x="5746" y="2221"/>
                </a:cubicBezTo>
                <a:cubicBezTo>
                  <a:pt x="5749" y="2219"/>
                  <a:pt x="5754" y="2219"/>
                  <a:pt x="5758" y="2220"/>
                </a:cubicBezTo>
                <a:cubicBezTo>
                  <a:pt x="5797" y="2225"/>
                  <a:pt x="5832" y="2209"/>
                  <a:pt x="5865" y="2195"/>
                </a:cubicBezTo>
                <a:cubicBezTo>
                  <a:pt x="5914" y="2175"/>
                  <a:pt x="5959" y="2144"/>
                  <a:pt x="6007" y="2124"/>
                </a:cubicBezTo>
                <a:cubicBezTo>
                  <a:pt x="6059" y="2103"/>
                  <a:pt x="6091" y="2056"/>
                  <a:pt x="6139" y="2030"/>
                </a:cubicBezTo>
                <a:cubicBezTo>
                  <a:pt x="6167" y="2015"/>
                  <a:pt x="6182" y="1978"/>
                  <a:pt x="6204" y="1952"/>
                </a:cubicBezTo>
                <a:cubicBezTo>
                  <a:pt x="6242" y="1907"/>
                  <a:pt x="6260" y="1847"/>
                  <a:pt x="6309" y="1809"/>
                </a:cubicBezTo>
                <a:cubicBezTo>
                  <a:pt x="6313" y="1807"/>
                  <a:pt x="6315" y="1801"/>
                  <a:pt x="6316" y="1796"/>
                </a:cubicBezTo>
                <a:cubicBezTo>
                  <a:pt x="6325" y="1770"/>
                  <a:pt x="6333" y="1743"/>
                  <a:pt x="6341" y="1717"/>
                </a:cubicBezTo>
                <a:cubicBezTo>
                  <a:pt x="6348" y="1696"/>
                  <a:pt x="6357" y="1675"/>
                  <a:pt x="6362" y="1653"/>
                </a:cubicBezTo>
                <a:cubicBezTo>
                  <a:pt x="6368" y="1621"/>
                  <a:pt x="6391" y="1590"/>
                  <a:pt x="6377" y="1554"/>
                </a:cubicBezTo>
                <a:cubicBezTo>
                  <a:pt x="6394" y="1521"/>
                  <a:pt x="6386" y="1488"/>
                  <a:pt x="6382" y="1453"/>
                </a:cubicBezTo>
                <a:cubicBezTo>
                  <a:pt x="6379" y="1425"/>
                  <a:pt x="6384" y="1394"/>
                  <a:pt x="6376" y="1367"/>
                </a:cubicBezTo>
                <a:cubicBezTo>
                  <a:pt x="6363" y="1325"/>
                  <a:pt x="6367" y="1282"/>
                  <a:pt x="6359" y="1241"/>
                </a:cubicBezTo>
                <a:cubicBezTo>
                  <a:pt x="6351" y="1200"/>
                  <a:pt x="6334" y="1161"/>
                  <a:pt x="6316" y="1124"/>
                </a:cubicBezTo>
                <a:cubicBezTo>
                  <a:pt x="6285" y="1059"/>
                  <a:pt x="6251" y="996"/>
                  <a:pt x="6203" y="942"/>
                </a:cubicBezTo>
                <a:cubicBezTo>
                  <a:pt x="6189" y="927"/>
                  <a:pt x="6174" y="915"/>
                  <a:pt x="6159" y="902"/>
                </a:cubicBezTo>
                <a:cubicBezTo>
                  <a:pt x="6127" y="874"/>
                  <a:pt x="6095" y="845"/>
                  <a:pt x="6061" y="819"/>
                </a:cubicBezTo>
                <a:cubicBezTo>
                  <a:pt x="6004" y="776"/>
                  <a:pt x="5938" y="752"/>
                  <a:pt x="5874" y="725"/>
                </a:cubicBezTo>
                <a:cubicBezTo>
                  <a:pt x="5807" y="696"/>
                  <a:pt x="5735" y="689"/>
                  <a:pt x="5666" y="675"/>
                </a:cubicBezTo>
                <a:cubicBezTo>
                  <a:pt x="5612" y="664"/>
                  <a:pt x="5553" y="661"/>
                  <a:pt x="5496" y="675"/>
                </a:cubicBezTo>
                <a:cubicBezTo>
                  <a:pt x="5484" y="678"/>
                  <a:pt x="5473" y="682"/>
                  <a:pt x="5461" y="682"/>
                </a:cubicBezTo>
                <a:cubicBezTo>
                  <a:pt x="5387" y="684"/>
                  <a:pt x="5317" y="704"/>
                  <a:pt x="5247" y="724"/>
                </a:cubicBezTo>
                <a:cubicBezTo>
                  <a:pt x="5128" y="759"/>
                  <a:pt x="5026" y="821"/>
                  <a:pt x="4936" y="904"/>
                </a:cubicBezTo>
                <a:cubicBezTo>
                  <a:pt x="4890" y="947"/>
                  <a:pt x="4847" y="992"/>
                  <a:pt x="4819" y="1050"/>
                </a:cubicBezTo>
                <a:cubicBezTo>
                  <a:pt x="4794" y="1103"/>
                  <a:pt x="4769" y="1157"/>
                  <a:pt x="4746" y="1212"/>
                </a:cubicBezTo>
                <a:cubicBezTo>
                  <a:pt x="4734" y="1240"/>
                  <a:pt x="4722" y="1269"/>
                  <a:pt x="4717" y="1299"/>
                </a:cubicBezTo>
                <a:cubicBezTo>
                  <a:pt x="4706" y="1369"/>
                  <a:pt x="4700" y="1440"/>
                  <a:pt x="4692" y="1511"/>
                </a:cubicBezTo>
                <a:close/>
                <a:moveTo>
                  <a:pt x="9091" y="1669"/>
                </a:moveTo>
                <a:cubicBezTo>
                  <a:pt x="9094" y="1721"/>
                  <a:pt x="9097" y="1772"/>
                  <a:pt x="9101" y="1824"/>
                </a:cubicBezTo>
                <a:cubicBezTo>
                  <a:pt x="9105" y="1889"/>
                  <a:pt x="9114" y="1954"/>
                  <a:pt x="9140" y="2013"/>
                </a:cubicBezTo>
                <a:cubicBezTo>
                  <a:pt x="9170" y="2082"/>
                  <a:pt x="9210" y="2147"/>
                  <a:pt x="9248" y="2212"/>
                </a:cubicBezTo>
                <a:cubicBezTo>
                  <a:pt x="9259" y="2231"/>
                  <a:pt x="9273" y="2251"/>
                  <a:pt x="9290" y="2264"/>
                </a:cubicBezTo>
                <a:cubicBezTo>
                  <a:pt x="9346" y="2308"/>
                  <a:pt x="9405" y="2349"/>
                  <a:pt x="9463" y="2391"/>
                </a:cubicBezTo>
                <a:cubicBezTo>
                  <a:pt x="9464" y="2392"/>
                  <a:pt x="9465" y="2393"/>
                  <a:pt x="9466" y="2393"/>
                </a:cubicBezTo>
                <a:cubicBezTo>
                  <a:pt x="9551" y="2417"/>
                  <a:pt x="9618" y="2483"/>
                  <a:pt x="9708" y="2494"/>
                </a:cubicBezTo>
                <a:cubicBezTo>
                  <a:pt x="9709" y="2495"/>
                  <a:pt x="9710" y="2495"/>
                  <a:pt x="9712" y="2496"/>
                </a:cubicBezTo>
                <a:cubicBezTo>
                  <a:pt x="9759" y="2510"/>
                  <a:pt x="9807" y="2527"/>
                  <a:pt x="9855" y="2539"/>
                </a:cubicBezTo>
                <a:cubicBezTo>
                  <a:pt x="9938" y="2559"/>
                  <a:pt x="10024" y="2549"/>
                  <a:pt x="10105" y="2536"/>
                </a:cubicBezTo>
                <a:cubicBezTo>
                  <a:pt x="10214" y="2517"/>
                  <a:pt x="10323" y="2489"/>
                  <a:pt x="10420" y="2430"/>
                </a:cubicBezTo>
                <a:cubicBezTo>
                  <a:pt x="10442" y="2417"/>
                  <a:pt x="10463" y="2404"/>
                  <a:pt x="10484" y="2390"/>
                </a:cubicBezTo>
                <a:cubicBezTo>
                  <a:pt x="10498" y="2380"/>
                  <a:pt x="10511" y="2369"/>
                  <a:pt x="10524" y="2358"/>
                </a:cubicBezTo>
                <a:cubicBezTo>
                  <a:pt x="10533" y="2349"/>
                  <a:pt x="10541" y="2337"/>
                  <a:pt x="10551" y="2329"/>
                </a:cubicBezTo>
                <a:cubicBezTo>
                  <a:pt x="10569" y="2312"/>
                  <a:pt x="10591" y="2299"/>
                  <a:pt x="10592" y="2269"/>
                </a:cubicBezTo>
                <a:cubicBezTo>
                  <a:pt x="10592" y="2262"/>
                  <a:pt x="10602" y="2254"/>
                  <a:pt x="10608" y="2247"/>
                </a:cubicBezTo>
                <a:cubicBezTo>
                  <a:pt x="10641" y="2205"/>
                  <a:pt x="10685" y="2169"/>
                  <a:pt x="10694" y="2111"/>
                </a:cubicBezTo>
                <a:cubicBezTo>
                  <a:pt x="10694" y="2107"/>
                  <a:pt x="10699" y="2102"/>
                  <a:pt x="10702" y="2098"/>
                </a:cubicBezTo>
                <a:cubicBezTo>
                  <a:pt x="10745" y="2048"/>
                  <a:pt x="10764" y="1986"/>
                  <a:pt x="10783" y="1924"/>
                </a:cubicBezTo>
                <a:cubicBezTo>
                  <a:pt x="10793" y="1889"/>
                  <a:pt x="10799" y="1852"/>
                  <a:pt x="10806" y="1816"/>
                </a:cubicBezTo>
                <a:cubicBezTo>
                  <a:pt x="10813" y="1779"/>
                  <a:pt x="10820" y="1743"/>
                  <a:pt x="10811" y="1706"/>
                </a:cubicBezTo>
                <a:cubicBezTo>
                  <a:pt x="10808" y="1694"/>
                  <a:pt x="10810" y="1680"/>
                  <a:pt x="10811" y="1667"/>
                </a:cubicBezTo>
                <a:cubicBezTo>
                  <a:pt x="10817" y="1605"/>
                  <a:pt x="10808" y="1545"/>
                  <a:pt x="10787" y="1487"/>
                </a:cubicBezTo>
                <a:cubicBezTo>
                  <a:pt x="10784" y="1479"/>
                  <a:pt x="10781" y="1472"/>
                  <a:pt x="10781" y="1464"/>
                </a:cubicBezTo>
                <a:cubicBezTo>
                  <a:pt x="10783" y="1415"/>
                  <a:pt x="10761" y="1373"/>
                  <a:pt x="10739" y="1333"/>
                </a:cubicBezTo>
                <a:cubicBezTo>
                  <a:pt x="10699" y="1263"/>
                  <a:pt x="10647" y="1204"/>
                  <a:pt x="10592" y="1146"/>
                </a:cubicBezTo>
                <a:cubicBezTo>
                  <a:pt x="10526" y="1075"/>
                  <a:pt x="10452" y="1016"/>
                  <a:pt x="10361" y="979"/>
                </a:cubicBezTo>
                <a:cubicBezTo>
                  <a:pt x="10327" y="965"/>
                  <a:pt x="10297" y="941"/>
                  <a:pt x="10262" y="929"/>
                </a:cubicBezTo>
                <a:cubicBezTo>
                  <a:pt x="10167" y="897"/>
                  <a:pt x="10068" y="882"/>
                  <a:pt x="9968" y="883"/>
                </a:cubicBezTo>
                <a:cubicBezTo>
                  <a:pt x="9898" y="884"/>
                  <a:pt x="9827" y="892"/>
                  <a:pt x="9758" y="901"/>
                </a:cubicBezTo>
                <a:cubicBezTo>
                  <a:pt x="9685" y="911"/>
                  <a:pt x="9614" y="929"/>
                  <a:pt x="9548" y="963"/>
                </a:cubicBezTo>
                <a:cubicBezTo>
                  <a:pt x="9454" y="1013"/>
                  <a:pt x="9366" y="1073"/>
                  <a:pt x="9295" y="1153"/>
                </a:cubicBezTo>
                <a:cubicBezTo>
                  <a:pt x="9240" y="1214"/>
                  <a:pt x="9188" y="1279"/>
                  <a:pt x="9160" y="1358"/>
                </a:cubicBezTo>
                <a:cubicBezTo>
                  <a:pt x="9149" y="1389"/>
                  <a:pt x="9141" y="1421"/>
                  <a:pt x="9129" y="1451"/>
                </a:cubicBezTo>
                <a:cubicBezTo>
                  <a:pt x="9103" y="1522"/>
                  <a:pt x="9087" y="1593"/>
                  <a:pt x="9091" y="1669"/>
                </a:cubicBezTo>
                <a:close/>
                <a:moveTo>
                  <a:pt x="620" y="1776"/>
                </a:moveTo>
                <a:cubicBezTo>
                  <a:pt x="620" y="1804"/>
                  <a:pt x="615" y="1833"/>
                  <a:pt x="621" y="1859"/>
                </a:cubicBezTo>
                <a:cubicBezTo>
                  <a:pt x="635" y="1918"/>
                  <a:pt x="644" y="1978"/>
                  <a:pt x="667" y="2035"/>
                </a:cubicBezTo>
                <a:cubicBezTo>
                  <a:pt x="672" y="2048"/>
                  <a:pt x="670" y="2065"/>
                  <a:pt x="678" y="2077"/>
                </a:cubicBezTo>
                <a:cubicBezTo>
                  <a:pt x="717" y="2138"/>
                  <a:pt x="752" y="2202"/>
                  <a:pt x="805" y="2254"/>
                </a:cubicBezTo>
                <a:cubicBezTo>
                  <a:pt x="846" y="2293"/>
                  <a:pt x="891" y="2324"/>
                  <a:pt x="939" y="2352"/>
                </a:cubicBezTo>
                <a:cubicBezTo>
                  <a:pt x="965" y="2367"/>
                  <a:pt x="994" y="2378"/>
                  <a:pt x="1022" y="2390"/>
                </a:cubicBezTo>
                <a:cubicBezTo>
                  <a:pt x="1073" y="2410"/>
                  <a:pt x="1122" y="2437"/>
                  <a:pt x="1175" y="2445"/>
                </a:cubicBezTo>
                <a:cubicBezTo>
                  <a:pt x="1265" y="2459"/>
                  <a:pt x="1358" y="2460"/>
                  <a:pt x="1449" y="2467"/>
                </a:cubicBezTo>
                <a:cubicBezTo>
                  <a:pt x="1457" y="2467"/>
                  <a:pt x="1465" y="2467"/>
                  <a:pt x="1473" y="2465"/>
                </a:cubicBezTo>
                <a:cubicBezTo>
                  <a:pt x="1558" y="2445"/>
                  <a:pt x="1646" y="2439"/>
                  <a:pt x="1728" y="2404"/>
                </a:cubicBezTo>
                <a:cubicBezTo>
                  <a:pt x="1813" y="2369"/>
                  <a:pt x="1896" y="2332"/>
                  <a:pt x="1968" y="2273"/>
                </a:cubicBezTo>
                <a:cubicBezTo>
                  <a:pt x="2049" y="2206"/>
                  <a:pt x="2122" y="2134"/>
                  <a:pt x="2165" y="2037"/>
                </a:cubicBezTo>
                <a:cubicBezTo>
                  <a:pt x="2193" y="1974"/>
                  <a:pt x="2222" y="1911"/>
                  <a:pt x="2241" y="1845"/>
                </a:cubicBezTo>
                <a:cubicBezTo>
                  <a:pt x="2262" y="1773"/>
                  <a:pt x="2272" y="1698"/>
                  <a:pt x="2287" y="1625"/>
                </a:cubicBezTo>
                <a:cubicBezTo>
                  <a:pt x="2288" y="1620"/>
                  <a:pt x="2286" y="1614"/>
                  <a:pt x="2286" y="1609"/>
                </a:cubicBezTo>
                <a:cubicBezTo>
                  <a:pt x="2283" y="1583"/>
                  <a:pt x="2280" y="1557"/>
                  <a:pt x="2277" y="1530"/>
                </a:cubicBezTo>
                <a:cubicBezTo>
                  <a:pt x="2274" y="1499"/>
                  <a:pt x="2274" y="1467"/>
                  <a:pt x="2268" y="1436"/>
                </a:cubicBezTo>
                <a:cubicBezTo>
                  <a:pt x="2251" y="1355"/>
                  <a:pt x="2216" y="1281"/>
                  <a:pt x="2172" y="1211"/>
                </a:cubicBezTo>
                <a:cubicBezTo>
                  <a:pt x="2129" y="1144"/>
                  <a:pt x="2074" y="1090"/>
                  <a:pt x="2010" y="1043"/>
                </a:cubicBezTo>
                <a:cubicBezTo>
                  <a:pt x="1997" y="1034"/>
                  <a:pt x="1986" y="1022"/>
                  <a:pt x="1972" y="1015"/>
                </a:cubicBezTo>
                <a:cubicBezTo>
                  <a:pt x="1929" y="995"/>
                  <a:pt x="1885" y="974"/>
                  <a:pt x="1841" y="958"/>
                </a:cubicBezTo>
                <a:cubicBezTo>
                  <a:pt x="1800" y="943"/>
                  <a:pt x="1757" y="932"/>
                  <a:pt x="1715" y="923"/>
                </a:cubicBezTo>
                <a:cubicBezTo>
                  <a:pt x="1672" y="913"/>
                  <a:pt x="1629" y="908"/>
                  <a:pt x="1585" y="902"/>
                </a:cubicBezTo>
                <a:cubicBezTo>
                  <a:pt x="1555" y="898"/>
                  <a:pt x="1525" y="894"/>
                  <a:pt x="1494" y="894"/>
                </a:cubicBezTo>
                <a:cubicBezTo>
                  <a:pt x="1461" y="893"/>
                  <a:pt x="1428" y="898"/>
                  <a:pt x="1395" y="900"/>
                </a:cubicBezTo>
                <a:cubicBezTo>
                  <a:pt x="1378" y="901"/>
                  <a:pt x="1360" y="899"/>
                  <a:pt x="1343" y="904"/>
                </a:cubicBezTo>
                <a:cubicBezTo>
                  <a:pt x="1292" y="916"/>
                  <a:pt x="1240" y="927"/>
                  <a:pt x="1190" y="946"/>
                </a:cubicBezTo>
                <a:cubicBezTo>
                  <a:pt x="1125" y="971"/>
                  <a:pt x="1066" y="1007"/>
                  <a:pt x="1004" y="1037"/>
                </a:cubicBezTo>
                <a:cubicBezTo>
                  <a:pt x="919" y="1078"/>
                  <a:pt x="866" y="1157"/>
                  <a:pt x="803" y="1222"/>
                </a:cubicBezTo>
                <a:cubicBezTo>
                  <a:pt x="766" y="1260"/>
                  <a:pt x="742" y="1311"/>
                  <a:pt x="715" y="1358"/>
                </a:cubicBezTo>
                <a:cubicBezTo>
                  <a:pt x="680" y="1418"/>
                  <a:pt x="657" y="1482"/>
                  <a:pt x="645" y="1551"/>
                </a:cubicBezTo>
                <a:cubicBezTo>
                  <a:pt x="633" y="1625"/>
                  <a:pt x="615" y="1699"/>
                  <a:pt x="620" y="1776"/>
                </a:cubicBezTo>
                <a:close/>
                <a:moveTo>
                  <a:pt x="4490" y="2554"/>
                </a:moveTo>
                <a:cubicBezTo>
                  <a:pt x="4454" y="2533"/>
                  <a:pt x="4421" y="2512"/>
                  <a:pt x="4386" y="2493"/>
                </a:cubicBezTo>
                <a:cubicBezTo>
                  <a:pt x="4370" y="2484"/>
                  <a:pt x="4352" y="2479"/>
                  <a:pt x="4335" y="2474"/>
                </a:cubicBezTo>
                <a:cubicBezTo>
                  <a:pt x="4319" y="2469"/>
                  <a:pt x="4305" y="2463"/>
                  <a:pt x="4299" y="2445"/>
                </a:cubicBezTo>
                <a:cubicBezTo>
                  <a:pt x="4296" y="2433"/>
                  <a:pt x="4288" y="2421"/>
                  <a:pt x="4284" y="2409"/>
                </a:cubicBezTo>
                <a:cubicBezTo>
                  <a:pt x="4267" y="2353"/>
                  <a:pt x="4234" y="2307"/>
                  <a:pt x="4197" y="2264"/>
                </a:cubicBezTo>
                <a:cubicBezTo>
                  <a:pt x="4181" y="2246"/>
                  <a:pt x="4161" y="2233"/>
                  <a:pt x="4145" y="2215"/>
                </a:cubicBezTo>
                <a:cubicBezTo>
                  <a:pt x="4105" y="2168"/>
                  <a:pt x="4057" y="2135"/>
                  <a:pt x="3999" y="2115"/>
                </a:cubicBezTo>
                <a:cubicBezTo>
                  <a:pt x="3942" y="2096"/>
                  <a:pt x="3882" y="2083"/>
                  <a:pt x="3824" y="2063"/>
                </a:cubicBezTo>
                <a:cubicBezTo>
                  <a:pt x="3764" y="2043"/>
                  <a:pt x="3701" y="2039"/>
                  <a:pt x="3640" y="2040"/>
                </a:cubicBezTo>
                <a:cubicBezTo>
                  <a:pt x="3571" y="2041"/>
                  <a:pt x="3502" y="2048"/>
                  <a:pt x="3435" y="2066"/>
                </a:cubicBezTo>
                <a:cubicBezTo>
                  <a:pt x="3382" y="2081"/>
                  <a:pt x="3330" y="2093"/>
                  <a:pt x="3280" y="2117"/>
                </a:cubicBezTo>
                <a:cubicBezTo>
                  <a:pt x="3244" y="2135"/>
                  <a:pt x="3208" y="2151"/>
                  <a:pt x="3172" y="2169"/>
                </a:cubicBezTo>
                <a:cubicBezTo>
                  <a:pt x="3142" y="2183"/>
                  <a:pt x="3110" y="2196"/>
                  <a:pt x="3085" y="2217"/>
                </a:cubicBezTo>
                <a:cubicBezTo>
                  <a:pt x="3034" y="2262"/>
                  <a:pt x="2983" y="2305"/>
                  <a:pt x="2946" y="2368"/>
                </a:cubicBezTo>
                <a:cubicBezTo>
                  <a:pt x="2912" y="2426"/>
                  <a:pt x="2883" y="2485"/>
                  <a:pt x="2853" y="2545"/>
                </a:cubicBezTo>
                <a:cubicBezTo>
                  <a:pt x="2847" y="2557"/>
                  <a:pt x="2838" y="2568"/>
                  <a:pt x="2835" y="2580"/>
                </a:cubicBezTo>
                <a:cubicBezTo>
                  <a:pt x="2825" y="2636"/>
                  <a:pt x="2809" y="2692"/>
                  <a:pt x="2808" y="2748"/>
                </a:cubicBezTo>
                <a:cubicBezTo>
                  <a:pt x="2806" y="2846"/>
                  <a:pt x="2813" y="2945"/>
                  <a:pt x="2816" y="3043"/>
                </a:cubicBezTo>
                <a:cubicBezTo>
                  <a:pt x="2816" y="3049"/>
                  <a:pt x="2818" y="3056"/>
                  <a:pt x="2821" y="3062"/>
                </a:cubicBezTo>
                <a:cubicBezTo>
                  <a:pt x="2843" y="3110"/>
                  <a:pt x="2863" y="3159"/>
                  <a:pt x="2889" y="3205"/>
                </a:cubicBezTo>
                <a:cubicBezTo>
                  <a:pt x="2911" y="3242"/>
                  <a:pt x="2919" y="3290"/>
                  <a:pt x="2967" y="3310"/>
                </a:cubicBezTo>
                <a:cubicBezTo>
                  <a:pt x="2976" y="3313"/>
                  <a:pt x="2981" y="3326"/>
                  <a:pt x="2987" y="3334"/>
                </a:cubicBezTo>
                <a:cubicBezTo>
                  <a:pt x="2994" y="3344"/>
                  <a:pt x="3000" y="3354"/>
                  <a:pt x="3008" y="3363"/>
                </a:cubicBezTo>
                <a:cubicBezTo>
                  <a:pt x="3050" y="3410"/>
                  <a:pt x="3095" y="3454"/>
                  <a:pt x="3152" y="3484"/>
                </a:cubicBezTo>
                <a:cubicBezTo>
                  <a:pt x="3177" y="3497"/>
                  <a:pt x="3195" y="3520"/>
                  <a:pt x="3219" y="3534"/>
                </a:cubicBezTo>
                <a:cubicBezTo>
                  <a:pt x="3276" y="3567"/>
                  <a:pt x="3333" y="3598"/>
                  <a:pt x="3401" y="3611"/>
                </a:cubicBezTo>
                <a:cubicBezTo>
                  <a:pt x="3470" y="3623"/>
                  <a:pt x="3539" y="3626"/>
                  <a:pt x="3607" y="3619"/>
                </a:cubicBezTo>
                <a:cubicBezTo>
                  <a:pt x="3673" y="3613"/>
                  <a:pt x="3738" y="3596"/>
                  <a:pt x="3801" y="3578"/>
                </a:cubicBezTo>
                <a:cubicBezTo>
                  <a:pt x="3889" y="3553"/>
                  <a:pt x="3976" y="3524"/>
                  <a:pt x="4056" y="3476"/>
                </a:cubicBezTo>
                <a:cubicBezTo>
                  <a:pt x="4096" y="3451"/>
                  <a:pt x="4141" y="3433"/>
                  <a:pt x="4174" y="3397"/>
                </a:cubicBezTo>
                <a:cubicBezTo>
                  <a:pt x="4211" y="3357"/>
                  <a:pt x="4248" y="3317"/>
                  <a:pt x="4280" y="3274"/>
                </a:cubicBezTo>
                <a:cubicBezTo>
                  <a:pt x="4334" y="3200"/>
                  <a:pt x="4358" y="3112"/>
                  <a:pt x="4387" y="3026"/>
                </a:cubicBezTo>
                <a:cubicBezTo>
                  <a:pt x="4404" y="2976"/>
                  <a:pt x="4395" y="2923"/>
                  <a:pt x="4409" y="2873"/>
                </a:cubicBezTo>
                <a:cubicBezTo>
                  <a:pt x="4411" y="2867"/>
                  <a:pt x="4408" y="2860"/>
                  <a:pt x="4407" y="2854"/>
                </a:cubicBezTo>
                <a:cubicBezTo>
                  <a:pt x="4405" y="2839"/>
                  <a:pt x="4403" y="2825"/>
                  <a:pt x="4401" y="2810"/>
                </a:cubicBezTo>
                <a:cubicBezTo>
                  <a:pt x="4397" y="2777"/>
                  <a:pt x="4394" y="2742"/>
                  <a:pt x="4387" y="2709"/>
                </a:cubicBezTo>
                <a:cubicBezTo>
                  <a:pt x="4378" y="2668"/>
                  <a:pt x="4381" y="2655"/>
                  <a:pt x="4418" y="2633"/>
                </a:cubicBezTo>
                <a:cubicBezTo>
                  <a:pt x="4448" y="2615"/>
                  <a:pt x="4472" y="2591"/>
                  <a:pt x="4490" y="2554"/>
                </a:cubicBezTo>
                <a:close/>
                <a:moveTo>
                  <a:pt x="8596" y="2675"/>
                </a:moveTo>
                <a:cubicBezTo>
                  <a:pt x="8590" y="2667"/>
                  <a:pt x="8587" y="2661"/>
                  <a:pt x="8583" y="2659"/>
                </a:cubicBezTo>
                <a:cubicBezTo>
                  <a:pt x="8562" y="2648"/>
                  <a:pt x="8541" y="2636"/>
                  <a:pt x="8519" y="2627"/>
                </a:cubicBezTo>
                <a:cubicBezTo>
                  <a:pt x="8498" y="2618"/>
                  <a:pt x="8475" y="2605"/>
                  <a:pt x="8452" y="2606"/>
                </a:cubicBezTo>
                <a:cubicBezTo>
                  <a:pt x="8415" y="2606"/>
                  <a:pt x="8398" y="2585"/>
                  <a:pt x="8382" y="2558"/>
                </a:cubicBezTo>
                <a:cubicBezTo>
                  <a:pt x="8341" y="2488"/>
                  <a:pt x="8300" y="2419"/>
                  <a:pt x="8248" y="2356"/>
                </a:cubicBezTo>
                <a:cubicBezTo>
                  <a:pt x="8214" y="2314"/>
                  <a:pt x="8173" y="2286"/>
                  <a:pt x="8133" y="2255"/>
                </a:cubicBezTo>
                <a:cubicBezTo>
                  <a:pt x="8072" y="2207"/>
                  <a:pt x="7995" y="2187"/>
                  <a:pt x="7927" y="2154"/>
                </a:cubicBezTo>
                <a:cubicBezTo>
                  <a:pt x="7894" y="2138"/>
                  <a:pt x="7860" y="2137"/>
                  <a:pt x="7826" y="2135"/>
                </a:cubicBezTo>
                <a:cubicBezTo>
                  <a:pt x="7805" y="2134"/>
                  <a:pt x="7784" y="2130"/>
                  <a:pt x="7763" y="2129"/>
                </a:cubicBezTo>
                <a:cubicBezTo>
                  <a:pt x="7720" y="2128"/>
                  <a:pt x="7677" y="2123"/>
                  <a:pt x="7635" y="2128"/>
                </a:cubicBezTo>
                <a:cubicBezTo>
                  <a:pt x="7559" y="2138"/>
                  <a:pt x="7482" y="2144"/>
                  <a:pt x="7409" y="2171"/>
                </a:cubicBezTo>
                <a:cubicBezTo>
                  <a:pt x="7387" y="2179"/>
                  <a:pt x="7366" y="2185"/>
                  <a:pt x="7346" y="2195"/>
                </a:cubicBezTo>
                <a:cubicBezTo>
                  <a:pt x="7298" y="2219"/>
                  <a:pt x="7248" y="2239"/>
                  <a:pt x="7206" y="2270"/>
                </a:cubicBezTo>
                <a:cubicBezTo>
                  <a:pt x="7164" y="2300"/>
                  <a:pt x="7122" y="2329"/>
                  <a:pt x="7084" y="2365"/>
                </a:cubicBezTo>
                <a:cubicBezTo>
                  <a:pt x="7008" y="2437"/>
                  <a:pt x="6951" y="2519"/>
                  <a:pt x="6911" y="2615"/>
                </a:cubicBezTo>
                <a:cubicBezTo>
                  <a:pt x="6903" y="2634"/>
                  <a:pt x="6902" y="2657"/>
                  <a:pt x="6893" y="2676"/>
                </a:cubicBezTo>
                <a:cubicBezTo>
                  <a:pt x="6874" y="2719"/>
                  <a:pt x="6867" y="2767"/>
                  <a:pt x="6867" y="2811"/>
                </a:cubicBezTo>
                <a:cubicBezTo>
                  <a:pt x="6867" y="2860"/>
                  <a:pt x="6856" y="2911"/>
                  <a:pt x="6871" y="2961"/>
                </a:cubicBezTo>
                <a:cubicBezTo>
                  <a:pt x="6883" y="2998"/>
                  <a:pt x="6884" y="3039"/>
                  <a:pt x="6897" y="3076"/>
                </a:cubicBezTo>
                <a:cubicBezTo>
                  <a:pt x="6915" y="3130"/>
                  <a:pt x="6935" y="3183"/>
                  <a:pt x="6963" y="3234"/>
                </a:cubicBezTo>
                <a:cubicBezTo>
                  <a:pt x="6999" y="3298"/>
                  <a:pt x="7026" y="3368"/>
                  <a:pt x="7083" y="3418"/>
                </a:cubicBezTo>
                <a:cubicBezTo>
                  <a:pt x="7133" y="3462"/>
                  <a:pt x="7167" y="3524"/>
                  <a:pt x="7235" y="3548"/>
                </a:cubicBezTo>
                <a:cubicBezTo>
                  <a:pt x="7306" y="3611"/>
                  <a:pt x="7397" y="3623"/>
                  <a:pt x="7485" y="3645"/>
                </a:cubicBezTo>
                <a:cubicBezTo>
                  <a:pt x="7501" y="3649"/>
                  <a:pt x="7516" y="3659"/>
                  <a:pt x="7532" y="3661"/>
                </a:cubicBezTo>
                <a:cubicBezTo>
                  <a:pt x="7602" y="3670"/>
                  <a:pt x="7672" y="3678"/>
                  <a:pt x="7742" y="3666"/>
                </a:cubicBezTo>
                <a:cubicBezTo>
                  <a:pt x="7836" y="3651"/>
                  <a:pt x="7931" y="3640"/>
                  <a:pt x="8023" y="3609"/>
                </a:cubicBezTo>
                <a:cubicBezTo>
                  <a:pt x="8076" y="3591"/>
                  <a:pt x="8123" y="3562"/>
                  <a:pt x="8172" y="3537"/>
                </a:cubicBezTo>
                <a:cubicBezTo>
                  <a:pt x="8214" y="3516"/>
                  <a:pt x="8235" y="3468"/>
                  <a:pt x="8282" y="3455"/>
                </a:cubicBezTo>
                <a:cubicBezTo>
                  <a:pt x="8286" y="3454"/>
                  <a:pt x="8287" y="3446"/>
                  <a:pt x="8290" y="3442"/>
                </a:cubicBezTo>
                <a:cubicBezTo>
                  <a:pt x="8305" y="3420"/>
                  <a:pt x="8307" y="3388"/>
                  <a:pt x="8336" y="3375"/>
                </a:cubicBezTo>
                <a:cubicBezTo>
                  <a:pt x="8339" y="3374"/>
                  <a:pt x="8340" y="3368"/>
                  <a:pt x="8341" y="3364"/>
                </a:cubicBezTo>
                <a:cubicBezTo>
                  <a:pt x="8345" y="3317"/>
                  <a:pt x="8383" y="3286"/>
                  <a:pt x="8399" y="3244"/>
                </a:cubicBezTo>
                <a:cubicBezTo>
                  <a:pt x="8405" y="3225"/>
                  <a:pt x="8417" y="3209"/>
                  <a:pt x="8426" y="3192"/>
                </a:cubicBezTo>
                <a:cubicBezTo>
                  <a:pt x="8432" y="3180"/>
                  <a:pt x="8436" y="3169"/>
                  <a:pt x="8440" y="3157"/>
                </a:cubicBezTo>
                <a:cubicBezTo>
                  <a:pt x="8444" y="3144"/>
                  <a:pt x="8447" y="3131"/>
                  <a:pt x="8449" y="3118"/>
                </a:cubicBezTo>
                <a:cubicBezTo>
                  <a:pt x="8464" y="3047"/>
                  <a:pt x="8481" y="2975"/>
                  <a:pt x="8467" y="2901"/>
                </a:cubicBezTo>
                <a:cubicBezTo>
                  <a:pt x="8461" y="2867"/>
                  <a:pt x="8483" y="2839"/>
                  <a:pt x="8491" y="2808"/>
                </a:cubicBezTo>
                <a:cubicBezTo>
                  <a:pt x="8492" y="2804"/>
                  <a:pt x="8499" y="2801"/>
                  <a:pt x="8502" y="2797"/>
                </a:cubicBezTo>
                <a:cubicBezTo>
                  <a:pt x="8534" y="2757"/>
                  <a:pt x="8565" y="2716"/>
                  <a:pt x="8596" y="2675"/>
                </a:cubicBezTo>
                <a:close/>
                <a:moveTo>
                  <a:pt x="7320" y="4780"/>
                </a:moveTo>
                <a:cubicBezTo>
                  <a:pt x="7322" y="4807"/>
                  <a:pt x="7329" y="4828"/>
                  <a:pt x="7323" y="4844"/>
                </a:cubicBezTo>
                <a:cubicBezTo>
                  <a:pt x="7309" y="4883"/>
                  <a:pt x="7317" y="4924"/>
                  <a:pt x="7309" y="4962"/>
                </a:cubicBezTo>
                <a:cubicBezTo>
                  <a:pt x="7305" y="4980"/>
                  <a:pt x="7313" y="5001"/>
                  <a:pt x="7307" y="5017"/>
                </a:cubicBezTo>
                <a:cubicBezTo>
                  <a:pt x="7291" y="5059"/>
                  <a:pt x="7304" y="5103"/>
                  <a:pt x="7291" y="5145"/>
                </a:cubicBezTo>
                <a:cubicBezTo>
                  <a:pt x="7281" y="5178"/>
                  <a:pt x="7286" y="5215"/>
                  <a:pt x="7282" y="5250"/>
                </a:cubicBezTo>
                <a:cubicBezTo>
                  <a:pt x="7277" y="5296"/>
                  <a:pt x="7270" y="5343"/>
                  <a:pt x="7264" y="5389"/>
                </a:cubicBezTo>
                <a:cubicBezTo>
                  <a:pt x="7264" y="5398"/>
                  <a:pt x="7267" y="5411"/>
                  <a:pt x="7273" y="5416"/>
                </a:cubicBezTo>
                <a:cubicBezTo>
                  <a:pt x="7290" y="5429"/>
                  <a:pt x="7308" y="5437"/>
                  <a:pt x="7331" y="5437"/>
                </a:cubicBezTo>
                <a:cubicBezTo>
                  <a:pt x="7404" y="5437"/>
                  <a:pt x="7477" y="5441"/>
                  <a:pt x="7550" y="5444"/>
                </a:cubicBezTo>
                <a:cubicBezTo>
                  <a:pt x="7564" y="5444"/>
                  <a:pt x="7579" y="5443"/>
                  <a:pt x="7593" y="5442"/>
                </a:cubicBezTo>
                <a:cubicBezTo>
                  <a:pt x="7654" y="5436"/>
                  <a:pt x="7715" y="5430"/>
                  <a:pt x="7775" y="5424"/>
                </a:cubicBezTo>
                <a:cubicBezTo>
                  <a:pt x="7779" y="5423"/>
                  <a:pt x="7783" y="5425"/>
                  <a:pt x="7787" y="5425"/>
                </a:cubicBezTo>
                <a:cubicBezTo>
                  <a:pt x="7837" y="5423"/>
                  <a:pt x="7888" y="5424"/>
                  <a:pt x="7938" y="5420"/>
                </a:cubicBezTo>
                <a:cubicBezTo>
                  <a:pt x="7997" y="5416"/>
                  <a:pt x="8056" y="5407"/>
                  <a:pt x="8116" y="5405"/>
                </a:cubicBezTo>
                <a:cubicBezTo>
                  <a:pt x="8182" y="5402"/>
                  <a:pt x="8248" y="5391"/>
                  <a:pt x="8313" y="5379"/>
                </a:cubicBezTo>
                <a:cubicBezTo>
                  <a:pt x="8339" y="5374"/>
                  <a:pt x="8364" y="5366"/>
                  <a:pt x="8390" y="5359"/>
                </a:cubicBezTo>
                <a:cubicBezTo>
                  <a:pt x="8404" y="5355"/>
                  <a:pt x="8412" y="5348"/>
                  <a:pt x="8414" y="5332"/>
                </a:cubicBezTo>
                <a:cubicBezTo>
                  <a:pt x="8417" y="5304"/>
                  <a:pt x="8424" y="5278"/>
                  <a:pt x="8418" y="5250"/>
                </a:cubicBezTo>
                <a:cubicBezTo>
                  <a:pt x="8414" y="5232"/>
                  <a:pt x="8417" y="5211"/>
                  <a:pt x="8419" y="5192"/>
                </a:cubicBezTo>
                <a:cubicBezTo>
                  <a:pt x="8423" y="5138"/>
                  <a:pt x="8427" y="5082"/>
                  <a:pt x="8424" y="5030"/>
                </a:cubicBezTo>
                <a:cubicBezTo>
                  <a:pt x="8418" y="4954"/>
                  <a:pt x="8432" y="4880"/>
                  <a:pt x="8428" y="4805"/>
                </a:cubicBezTo>
                <a:cubicBezTo>
                  <a:pt x="8425" y="4755"/>
                  <a:pt x="8429" y="4704"/>
                  <a:pt x="8428" y="4654"/>
                </a:cubicBezTo>
                <a:cubicBezTo>
                  <a:pt x="8427" y="4611"/>
                  <a:pt x="8416" y="4569"/>
                  <a:pt x="8423" y="4526"/>
                </a:cubicBezTo>
                <a:cubicBezTo>
                  <a:pt x="8425" y="4518"/>
                  <a:pt x="8424" y="4508"/>
                  <a:pt x="8424" y="4499"/>
                </a:cubicBezTo>
                <a:cubicBezTo>
                  <a:pt x="8423" y="4455"/>
                  <a:pt x="8423" y="4411"/>
                  <a:pt x="8422" y="4367"/>
                </a:cubicBezTo>
                <a:cubicBezTo>
                  <a:pt x="8422" y="4360"/>
                  <a:pt x="8423" y="4351"/>
                  <a:pt x="8421" y="4344"/>
                </a:cubicBezTo>
                <a:cubicBezTo>
                  <a:pt x="8413" y="4300"/>
                  <a:pt x="8405" y="4257"/>
                  <a:pt x="8397" y="4214"/>
                </a:cubicBezTo>
                <a:cubicBezTo>
                  <a:pt x="8387" y="4160"/>
                  <a:pt x="8351" y="4123"/>
                  <a:pt x="8299" y="4117"/>
                </a:cubicBezTo>
                <a:cubicBezTo>
                  <a:pt x="8248" y="4112"/>
                  <a:pt x="8197" y="4109"/>
                  <a:pt x="8145" y="4109"/>
                </a:cubicBezTo>
                <a:cubicBezTo>
                  <a:pt x="8098" y="4109"/>
                  <a:pt x="8050" y="4100"/>
                  <a:pt x="8004" y="4115"/>
                </a:cubicBezTo>
                <a:cubicBezTo>
                  <a:pt x="7993" y="4119"/>
                  <a:pt x="7980" y="4116"/>
                  <a:pt x="7968" y="4115"/>
                </a:cubicBezTo>
                <a:cubicBezTo>
                  <a:pt x="7919" y="4111"/>
                  <a:pt x="7871" y="4130"/>
                  <a:pt x="7822" y="4118"/>
                </a:cubicBezTo>
                <a:cubicBezTo>
                  <a:pt x="7821" y="4118"/>
                  <a:pt x="7820" y="4119"/>
                  <a:pt x="7818" y="4119"/>
                </a:cubicBezTo>
                <a:cubicBezTo>
                  <a:pt x="7759" y="4123"/>
                  <a:pt x="7699" y="4132"/>
                  <a:pt x="7640" y="4131"/>
                </a:cubicBezTo>
                <a:cubicBezTo>
                  <a:pt x="7572" y="4130"/>
                  <a:pt x="7509" y="4153"/>
                  <a:pt x="7444" y="4164"/>
                </a:cubicBezTo>
                <a:cubicBezTo>
                  <a:pt x="7436" y="4165"/>
                  <a:pt x="7425" y="4172"/>
                  <a:pt x="7423" y="4179"/>
                </a:cubicBezTo>
                <a:cubicBezTo>
                  <a:pt x="7413" y="4206"/>
                  <a:pt x="7405" y="4233"/>
                  <a:pt x="7399" y="4261"/>
                </a:cubicBezTo>
                <a:cubicBezTo>
                  <a:pt x="7391" y="4301"/>
                  <a:pt x="7385" y="4340"/>
                  <a:pt x="7378" y="4380"/>
                </a:cubicBezTo>
                <a:cubicBezTo>
                  <a:pt x="7372" y="4419"/>
                  <a:pt x="7371" y="4459"/>
                  <a:pt x="7366" y="4499"/>
                </a:cubicBezTo>
                <a:cubicBezTo>
                  <a:pt x="7361" y="4532"/>
                  <a:pt x="7351" y="4564"/>
                  <a:pt x="7347" y="4597"/>
                </a:cubicBezTo>
                <a:cubicBezTo>
                  <a:pt x="7342" y="4634"/>
                  <a:pt x="7342" y="4673"/>
                  <a:pt x="7339" y="4711"/>
                </a:cubicBezTo>
                <a:cubicBezTo>
                  <a:pt x="7337" y="4737"/>
                  <a:pt x="7339" y="4764"/>
                  <a:pt x="7320" y="4780"/>
                </a:cubicBezTo>
                <a:close/>
                <a:moveTo>
                  <a:pt x="2742" y="5320"/>
                </a:moveTo>
                <a:cubicBezTo>
                  <a:pt x="2776" y="5320"/>
                  <a:pt x="2807" y="5316"/>
                  <a:pt x="2837" y="5321"/>
                </a:cubicBezTo>
                <a:cubicBezTo>
                  <a:pt x="2874" y="5327"/>
                  <a:pt x="2912" y="5332"/>
                  <a:pt x="2948" y="5345"/>
                </a:cubicBezTo>
                <a:cubicBezTo>
                  <a:pt x="2988" y="5361"/>
                  <a:pt x="3033" y="5352"/>
                  <a:pt x="3077" y="5362"/>
                </a:cubicBezTo>
                <a:cubicBezTo>
                  <a:pt x="3124" y="5372"/>
                  <a:pt x="3174" y="5370"/>
                  <a:pt x="3223" y="5368"/>
                </a:cubicBezTo>
                <a:cubicBezTo>
                  <a:pt x="3249" y="5367"/>
                  <a:pt x="3272" y="5375"/>
                  <a:pt x="3296" y="5377"/>
                </a:cubicBezTo>
                <a:cubicBezTo>
                  <a:pt x="3358" y="5381"/>
                  <a:pt x="3420" y="5380"/>
                  <a:pt x="3482" y="5385"/>
                </a:cubicBezTo>
                <a:cubicBezTo>
                  <a:pt x="3559" y="5391"/>
                  <a:pt x="3638" y="5390"/>
                  <a:pt x="3716" y="5388"/>
                </a:cubicBezTo>
                <a:cubicBezTo>
                  <a:pt x="3743" y="5388"/>
                  <a:pt x="3769" y="5377"/>
                  <a:pt x="3797" y="5371"/>
                </a:cubicBezTo>
                <a:cubicBezTo>
                  <a:pt x="3786" y="5335"/>
                  <a:pt x="3776" y="5305"/>
                  <a:pt x="3781" y="5271"/>
                </a:cubicBezTo>
                <a:cubicBezTo>
                  <a:pt x="3784" y="5247"/>
                  <a:pt x="3781" y="5222"/>
                  <a:pt x="3778" y="5197"/>
                </a:cubicBezTo>
                <a:cubicBezTo>
                  <a:pt x="3777" y="5180"/>
                  <a:pt x="3776" y="5163"/>
                  <a:pt x="3778" y="5145"/>
                </a:cubicBezTo>
                <a:cubicBezTo>
                  <a:pt x="3781" y="5113"/>
                  <a:pt x="3776" y="5080"/>
                  <a:pt x="3783" y="5048"/>
                </a:cubicBezTo>
                <a:cubicBezTo>
                  <a:pt x="3784" y="5042"/>
                  <a:pt x="3783" y="5034"/>
                  <a:pt x="3780" y="5029"/>
                </a:cubicBezTo>
                <a:cubicBezTo>
                  <a:pt x="3769" y="5014"/>
                  <a:pt x="3772" y="4999"/>
                  <a:pt x="3775" y="4984"/>
                </a:cubicBezTo>
                <a:cubicBezTo>
                  <a:pt x="3785" y="4930"/>
                  <a:pt x="3759" y="4877"/>
                  <a:pt x="3774" y="4823"/>
                </a:cubicBezTo>
                <a:cubicBezTo>
                  <a:pt x="3774" y="4821"/>
                  <a:pt x="3772" y="4818"/>
                  <a:pt x="3772" y="4815"/>
                </a:cubicBezTo>
                <a:cubicBezTo>
                  <a:pt x="3767" y="4782"/>
                  <a:pt x="3759" y="4749"/>
                  <a:pt x="3760" y="4716"/>
                </a:cubicBezTo>
                <a:cubicBezTo>
                  <a:pt x="3761" y="4668"/>
                  <a:pt x="3754" y="4621"/>
                  <a:pt x="3759" y="4572"/>
                </a:cubicBezTo>
                <a:cubicBezTo>
                  <a:pt x="3765" y="4516"/>
                  <a:pt x="3750" y="4457"/>
                  <a:pt x="3745" y="4400"/>
                </a:cubicBezTo>
                <a:cubicBezTo>
                  <a:pt x="3744" y="4386"/>
                  <a:pt x="3749" y="4371"/>
                  <a:pt x="3745" y="4358"/>
                </a:cubicBezTo>
                <a:cubicBezTo>
                  <a:pt x="3733" y="4319"/>
                  <a:pt x="3735" y="4279"/>
                  <a:pt x="3737" y="4239"/>
                </a:cubicBezTo>
                <a:cubicBezTo>
                  <a:pt x="3739" y="4170"/>
                  <a:pt x="3715" y="4125"/>
                  <a:pt x="3660" y="4096"/>
                </a:cubicBezTo>
                <a:cubicBezTo>
                  <a:pt x="3637" y="4085"/>
                  <a:pt x="3611" y="4077"/>
                  <a:pt x="3586" y="4069"/>
                </a:cubicBezTo>
                <a:cubicBezTo>
                  <a:pt x="3565" y="4062"/>
                  <a:pt x="3543" y="4053"/>
                  <a:pt x="3522" y="4055"/>
                </a:cubicBezTo>
                <a:cubicBezTo>
                  <a:pt x="3478" y="4058"/>
                  <a:pt x="3437" y="4050"/>
                  <a:pt x="3395" y="4044"/>
                </a:cubicBezTo>
                <a:cubicBezTo>
                  <a:pt x="3377" y="4041"/>
                  <a:pt x="3359" y="4035"/>
                  <a:pt x="3342" y="4030"/>
                </a:cubicBezTo>
                <a:cubicBezTo>
                  <a:pt x="3323" y="4025"/>
                  <a:pt x="3301" y="4011"/>
                  <a:pt x="3286" y="4016"/>
                </a:cubicBezTo>
                <a:cubicBezTo>
                  <a:pt x="3241" y="4032"/>
                  <a:pt x="3198" y="4009"/>
                  <a:pt x="3153" y="4016"/>
                </a:cubicBezTo>
                <a:cubicBezTo>
                  <a:pt x="3108" y="4023"/>
                  <a:pt x="3061" y="4013"/>
                  <a:pt x="3015" y="4015"/>
                </a:cubicBezTo>
                <a:cubicBezTo>
                  <a:pt x="2959" y="4017"/>
                  <a:pt x="2904" y="4024"/>
                  <a:pt x="2848" y="4029"/>
                </a:cubicBezTo>
                <a:cubicBezTo>
                  <a:pt x="2813" y="4032"/>
                  <a:pt x="2783" y="4041"/>
                  <a:pt x="2768" y="4077"/>
                </a:cubicBezTo>
                <a:cubicBezTo>
                  <a:pt x="2757" y="4104"/>
                  <a:pt x="2740" y="4129"/>
                  <a:pt x="2732" y="4157"/>
                </a:cubicBezTo>
                <a:cubicBezTo>
                  <a:pt x="2723" y="4184"/>
                  <a:pt x="2722" y="4213"/>
                  <a:pt x="2717" y="4241"/>
                </a:cubicBezTo>
                <a:cubicBezTo>
                  <a:pt x="2712" y="4276"/>
                  <a:pt x="2694" y="4311"/>
                  <a:pt x="2713" y="4347"/>
                </a:cubicBezTo>
                <a:cubicBezTo>
                  <a:pt x="2715" y="4351"/>
                  <a:pt x="2716" y="4357"/>
                  <a:pt x="2715" y="4361"/>
                </a:cubicBezTo>
                <a:cubicBezTo>
                  <a:pt x="2698" y="4412"/>
                  <a:pt x="2705" y="4465"/>
                  <a:pt x="2704" y="4517"/>
                </a:cubicBezTo>
                <a:cubicBezTo>
                  <a:pt x="2703" y="4553"/>
                  <a:pt x="2718" y="4589"/>
                  <a:pt x="2694" y="4623"/>
                </a:cubicBezTo>
                <a:cubicBezTo>
                  <a:pt x="2693" y="4624"/>
                  <a:pt x="2693" y="4625"/>
                  <a:pt x="2693" y="4627"/>
                </a:cubicBezTo>
                <a:cubicBezTo>
                  <a:pt x="2690" y="4674"/>
                  <a:pt x="2700" y="4723"/>
                  <a:pt x="2687" y="4770"/>
                </a:cubicBezTo>
                <a:cubicBezTo>
                  <a:pt x="2685" y="4775"/>
                  <a:pt x="2689" y="4782"/>
                  <a:pt x="2690" y="4788"/>
                </a:cubicBezTo>
                <a:cubicBezTo>
                  <a:pt x="2691" y="4798"/>
                  <a:pt x="2693" y="4808"/>
                  <a:pt x="2694" y="4819"/>
                </a:cubicBezTo>
                <a:cubicBezTo>
                  <a:pt x="2694" y="4838"/>
                  <a:pt x="2693" y="4858"/>
                  <a:pt x="2693" y="4877"/>
                </a:cubicBezTo>
                <a:cubicBezTo>
                  <a:pt x="2693" y="4890"/>
                  <a:pt x="2694" y="4903"/>
                  <a:pt x="2694" y="4916"/>
                </a:cubicBezTo>
                <a:cubicBezTo>
                  <a:pt x="2693" y="4962"/>
                  <a:pt x="2688" y="5008"/>
                  <a:pt x="2691" y="5053"/>
                </a:cubicBezTo>
                <a:cubicBezTo>
                  <a:pt x="2694" y="5113"/>
                  <a:pt x="2706" y="5171"/>
                  <a:pt x="2712" y="5230"/>
                </a:cubicBezTo>
                <a:cubicBezTo>
                  <a:pt x="2715" y="5263"/>
                  <a:pt x="2724" y="5292"/>
                  <a:pt x="2742" y="5320"/>
                </a:cubicBezTo>
                <a:close/>
                <a:moveTo>
                  <a:pt x="4508" y="5496"/>
                </a:moveTo>
                <a:cubicBezTo>
                  <a:pt x="4521" y="5495"/>
                  <a:pt x="4536" y="5494"/>
                  <a:pt x="4551" y="5492"/>
                </a:cubicBezTo>
                <a:cubicBezTo>
                  <a:pt x="4599" y="5485"/>
                  <a:pt x="4646" y="5477"/>
                  <a:pt x="4693" y="5468"/>
                </a:cubicBezTo>
                <a:cubicBezTo>
                  <a:pt x="4709" y="5466"/>
                  <a:pt x="4724" y="5463"/>
                  <a:pt x="4740" y="5459"/>
                </a:cubicBezTo>
                <a:cubicBezTo>
                  <a:pt x="4752" y="5456"/>
                  <a:pt x="4761" y="5449"/>
                  <a:pt x="4760" y="5434"/>
                </a:cubicBezTo>
                <a:cubicBezTo>
                  <a:pt x="4757" y="5386"/>
                  <a:pt x="4754" y="5337"/>
                  <a:pt x="4752" y="5288"/>
                </a:cubicBezTo>
                <a:cubicBezTo>
                  <a:pt x="4749" y="5238"/>
                  <a:pt x="4750" y="5188"/>
                  <a:pt x="4745" y="5138"/>
                </a:cubicBezTo>
                <a:cubicBezTo>
                  <a:pt x="4742" y="5113"/>
                  <a:pt x="4725" y="5089"/>
                  <a:pt x="4725" y="5065"/>
                </a:cubicBezTo>
                <a:cubicBezTo>
                  <a:pt x="4724" y="5003"/>
                  <a:pt x="4693" y="4950"/>
                  <a:pt x="4671" y="4895"/>
                </a:cubicBezTo>
                <a:cubicBezTo>
                  <a:pt x="4661" y="4870"/>
                  <a:pt x="4638" y="4856"/>
                  <a:pt x="4612" y="4853"/>
                </a:cubicBezTo>
                <a:cubicBezTo>
                  <a:pt x="4554" y="4847"/>
                  <a:pt x="4496" y="4843"/>
                  <a:pt x="4438" y="4841"/>
                </a:cubicBezTo>
                <a:cubicBezTo>
                  <a:pt x="4402" y="4840"/>
                  <a:pt x="4375" y="4821"/>
                  <a:pt x="4348" y="4803"/>
                </a:cubicBezTo>
                <a:cubicBezTo>
                  <a:pt x="4342" y="4799"/>
                  <a:pt x="4339" y="4787"/>
                  <a:pt x="4336" y="4779"/>
                </a:cubicBezTo>
                <a:cubicBezTo>
                  <a:pt x="4329" y="4752"/>
                  <a:pt x="4329" y="4725"/>
                  <a:pt x="4327" y="4698"/>
                </a:cubicBezTo>
                <a:cubicBezTo>
                  <a:pt x="4323" y="4640"/>
                  <a:pt x="4311" y="4583"/>
                  <a:pt x="4303" y="4525"/>
                </a:cubicBezTo>
                <a:cubicBezTo>
                  <a:pt x="4298" y="4483"/>
                  <a:pt x="4292" y="4441"/>
                  <a:pt x="4287" y="4400"/>
                </a:cubicBezTo>
                <a:cubicBezTo>
                  <a:pt x="4282" y="4359"/>
                  <a:pt x="4278" y="4318"/>
                  <a:pt x="4273" y="4277"/>
                </a:cubicBezTo>
                <a:cubicBezTo>
                  <a:pt x="4267" y="4226"/>
                  <a:pt x="4259" y="4175"/>
                  <a:pt x="4253" y="4124"/>
                </a:cubicBezTo>
                <a:cubicBezTo>
                  <a:pt x="4248" y="4078"/>
                  <a:pt x="4244" y="4032"/>
                  <a:pt x="4240" y="3986"/>
                </a:cubicBezTo>
                <a:cubicBezTo>
                  <a:pt x="4235" y="3934"/>
                  <a:pt x="4229" y="3881"/>
                  <a:pt x="4224" y="3829"/>
                </a:cubicBezTo>
                <a:cubicBezTo>
                  <a:pt x="4223" y="3820"/>
                  <a:pt x="4223" y="3810"/>
                  <a:pt x="4221" y="3801"/>
                </a:cubicBezTo>
                <a:cubicBezTo>
                  <a:pt x="4215" y="3768"/>
                  <a:pt x="4204" y="3735"/>
                  <a:pt x="4214" y="3700"/>
                </a:cubicBezTo>
                <a:cubicBezTo>
                  <a:pt x="4218" y="3687"/>
                  <a:pt x="4213" y="3671"/>
                  <a:pt x="4212" y="3657"/>
                </a:cubicBezTo>
                <a:cubicBezTo>
                  <a:pt x="4211" y="3642"/>
                  <a:pt x="4208" y="3628"/>
                  <a:pt x="4208" y="3613"/>
                </a:cubicBezTo>
                <a:cubicBezTo>
                  <a:pt x="4207" y="3586"/>
                  <a:pt x="4208" y="3558"/>
                  <a:pt x="4208" y="3530"/>
                </a:cubicBezTo>
                <a:cubicBezTo>
                  <a:pt x="4208" y="3514"/>
                  <a:pt x="4198" y="3509"/>
                  <a:pt x="4184" y="3512"/>
                </a:cubicBezTo>
                <a:cubicBezTo>
                  <a:pt x="4178" y="3514"/>
                  <a:pt x="4172" y="3518"/>
                  <a:pt x="4167" y="3522"/>
                </a:cubicBezTo>
                <a:cubicBezTo>
                  <a:pt x="4128" y="3544"/>
                  <a:pt x="4091" y="3572"/>
                  <a:pt x="4049" y="3588"/>
                </a:cubicBezTo>
                <a:cubicBezTo>
                  <a:pt x="4004" y="3605"/>
                  <a:pt x="3962" y="3634"/>
                  <a:pt x="3910" y="3634"/>
                </a:cubicBezTo>
                <a:cubicBezTo>
                  <a:pt x="3903" y="3634"/>
                  <a:pt x="3895" y="3639"/>
                  <a:pt x="3889" y="3643"/>
                </a:cubicBezTo>
                <a:cubicBezTo>
                  <a:pt x="3846" y="3678"/>
                  <a:pt x="3790" y="3680"/>
                  <a:pt x="3740" y="3696"/>
                </a:cubicBezTo>
                <a:cubicBezTo>
                  <a:pt x="3703" y="3707"/>
                  <a:pt x="3660" y="3696"/>
                  <a:pt x="3622" y="3714"/>
                </a:cubicBezTo>
                <a:cubicBezTo>
                  <a:pt x="3616" y="3717"/>
                  <a:pt x="3609" y="3716"/>
                  <a:pt x="3602" y="3716"/>
                </a:cubicBezTo>
                <a:cubicBezTo>
                  <a:pt x="3512" y="3721"/>
                  <a:pt x="3424" y="3713"/>
                  <a:pt x="3338" y="3689"/>
                </a:cubicBezTo>
                <a:cubicBezTo>
                  <a:pt x="3286" y="3674"/>
                  <a:pt x="3234" y="3655"/>
                  <a:pt x="3189" y="3622"/>
                </a:cubicBezTo>
                <a:cubicBezTo>
                  <a:pt x="3157" y="3599"/>
                  <a:pt x="3124" y="3577"/>
                  <a:pt x="3090" y="3556"/>
                </a:cubicBezTo>
                <a:cubicBezTo>
                  <a:pt x="3068" y="3542"/>
                  <a:pt x="3057" y="3544"/>
                  <a:pt x="3046" y="3567"/>
                </a:cubicBezTo>
                <a:cubicBezTo>
                  <a:pt x="3028" y="3604"/>
                  <a:pt x="3011" y="3641"/>
                  <a:pt x="2998" y="3680"/>
                </a:cubicBezTo>
                <a:cubicBezTo>
                  <a:pt x="2983" y="3725"/>
                  <a:pt x="2976" y="3773"/>
                  <a:pt x="2960" y="3818"/>
                </a:cubicBezTo>
                <a:cubicBezTo>
                  <a:pt x="2947" y="3855"/>
                  <a:pt x="2942" y="3892"/>
                  <a:pt x="2945" y="3932"/>
                </a:cubicBezTo>
                <a:cubicBezTo>
                  <a:pt x="2974" y="3941"/>
                  <a:pt x="3002" y="3940"/>
                  <a:pt x="3029" y="3936"/>
                </a:cubicBezTo>
                <a:cubicBezTo>
                  <a:pt x="3136" y="3920"/>
                  <a:pt x="3243" y="3938"/>
                  <a:pt x="3349" y="3945"/>
                </a:cubicBezTo>
                <a:cubicBezTo>
                  <a:pt x="3378" y="3947"/>
                  <a:pt x="3406" y="3955"/>
                  <a:pt x="3434" y="3962"/>
                </a:cubicBezTo>
                <a:cubicBezTo>
                  <a:pt x="3491" y="3976"/>
                  <a:pt x="3551" y="3981"/>
                  <a:pt x="3610" y="3989"/>
                </a:cubicBezTo>
                <a:cubicBezTo>
                  <a:pt x="3680" y="3999"/>
                  <a:pt x="3735" y="4036"/>
                  <a:pt x="3784" y="4085"/>
                </a:cubicBezTo>
                <a:cubicBezTo>
                  <a:pt x="3789" y="4090"/>
                  <a:pt x="3794" y="4098"/>
                  <a:pt x="3794" y="4105"/>
                </a:cubicBezTo>
                <a:cubicBezTo>
                  <a:pt x="3796" y="4143"/>
                  <a:pt x="3822" y="4175"/>
                  <a:pt x="3821" y="4214"/>
                </a:cubicBezTo>
                <a:cubicBezTo>
                  <a:pt x="3820" y="4234"/>
                  <a:pt x="3823" y="4254"/>
                  <a:pt x="3824" y="4274"/>
                </a:cubicBezTo>
                <a:cubicBezTo>
                  <a:pt x="3830" y="4336"/>
                  <a:pt x="3836" y="4398"/>
                  <a:pt x="3840" y="4460"/>
                </a:cubicBezTo>
                <a:cubicBezTo>
                  <a:pt x="3843" y="4508"/>
                  <a:pt x="3844" y="4557"/>
                  <a:pt x="3845" y="4606"/>
                </a:cubicBezTo>
                <a:cubicBezTo>
                  <a:pt x="3848" y="4679"/>
                  <a:pt x="3852" y="4751"/>
                  <a:pt x="3848" y="4824"/>
                </a:cubicBezTo>
                <a:cubicBezTo>
                  <a:pt x="3848" y="4833"/>
                  <a:pt x="3850" y="4842"/>
                  <a:pt x="3851" y="4851"/>
                </a:cubicBezTo>
                <a:cubicBezTo>
                  <a:pt x="3854" y="4871"/>
                  <a:pt x="3858" y="4891"/>
                  <a:pt x="3859" y="4910"/>
                </a:cubicBezTo>
                <a:cubicBezTo>
                  <a:pt x="3862" y="4980"/>
                  <a:pt x="3864" y="5051"/>
                  <a:pt x="3867" y="5121"/>
                </a:cubicBezTo>
                <a:cubicBezTo>
                  <a:pt x="3867" y="5131"/>
                  <a:pt x="3871" y="5141"/>
                  <a:pt x="3873" y="5155"/>
                </a:cubicBezTo>
                <a:cubicBezTo>
                  <a:pt x="3901" y="5159"/>
                  <a:pt x="3929" y="5164"/>
                  <a:pt x="3956" y="5166"/>
                </a:cubicBezTo>
                <a:cubicBezTo>
                  <a:pt x="4004" y="5169"/>
                  <a:pt x="4052" y="5167"/>
                  <a:pt x="4100" y="5172"/>
                </a:cubicBezTo>
                <a:cubicBezTo>
                  <a:pt x="4157" y="5179"/>
                  <a:pt x="4213" y="5184"/>
                  <a:pt x="4270" y="5170"/>
                </a:cubicBezTo>
                <a:cubicBezTo>
                  <a:pt x="4289" y="5165"/>
                  <a:pt x="4309" y="5163"/>
                  <a:pt x="4328" y="5157"/>
                </a:cubicBezTo>
                <a:cubicBezTo>
                  <a:pt x="4369" y="5144"/>
                  <a:pt x="4410" y="5160"/>
                  <a:pt x="4451" y="5157"/>
                </a:cubicBezTo>
                <a:cubicBezTo>
                  <a:pt x="4477" y="5155"/>
                  <a:pt x="4488" y="5172"/>
                  <a:pt x="4489" y="5201"/>
                </a:cubicBezTo>
                <a:cubicBezTo>
                  <a:pt x="4490" y="5250"/>
                  <a:pt x="4489" y="5300"/>
                  <a:pt x="4492" y="5349"/>
                </a:cubicBezTo>
                <a:cubicBezTo>
                  <a:pt x="4495" y="5395"/>
                  <a:pt x="4502" y="5442"/>
                  <a:pt x="4508" y="5496"/>
                </a:cubicBezTo>
                <a:close/>
                <a:moveTo>
                  <a:pt x="6053" y="2214"/>
                </a:moveTo>
                <a:cubicBezTo>
                  <a:pt x="6020" y="2218"/>
                  <a:pt x="5998" y="2232"/>
                  <a:pt x="5975" y="2246"/>
                </a:cubicBezTo>
                <a:cubicBezTo>
                  <a:pt x="5953" y="2260"/>
                  <a:pt x="5929" y="2272"/>
                  <a:pt x="5905" y="2282"/>
                </a:cubicBezTo>
                <a:cubicBezTo>
                  <a:pt x="5829" y="2313"/>
                  <a:pt x="5749" y="2325"/>
                  <a:pt x="5669" y="2341"/>
                </a:cubicBezTo>
                <a:cubicBezTo>
                  <a:pt x="5610" y="2353"/>
                  <a:pt x="5552" y="2362"/>
                  <a:pt x="5492" y="2361"/>
                </a:cubicBezTo>
                <a:cubicBezTo>
                  <a:pt x="5426" y="2361"/>
                  <a:pt x="5362" y="2350"/>
                  <a:pt x="5299" y="2337"/>
                </a:cubicBezTo>
                <a:cubicBezTo>
                  <a:pt x="5267" y="2330"/>
                  <a:pt x="5235" y="2320"/>
                  <a:pt x="5203" y="2310"/>
                </a:cubicBezTo>
                <a:cubicBezTo>
                  <a:pt x="5188" y="2306"/>
                  <a:pt x="5175" y="2298"/>
                  <a:pt x="5160" y="2293"/>
                </a:cubicBezTo>
                <a:cubicBezTo>
                  <a:pt x="5131" y="2283"/>
                  <a:pt x="5102" y="2274"/>
                  <a:pt x="5074" y="2263"/>
                </a:cubicBezTo>
                <a:cubicBezTo>
                  <a:pt x="5029" y="2245"/>
                  <a:pt x="4990" y="2219"/>
                  <a:pt x="4953" y="2188"/>
                </a:cubicBezTo>
                <a:cubicBezTo>
                  <a:pt x="4923" y="2163"/>
                  <a:pt x="4902" y="2172"/>
                  <a:pt x="4893" y="2211"/>
                </a:cubicBezTo>
                <a:cubicBezTo>
                  <a:pt x="4891" y="2220"/>
                  <a:pt x="4890" y="2229"/>
                  <a:pt x="4887" y="2238"/>
                </a:cubicBezTo>
                <a:cubicBezTo>
                  <a:pt x="4867" y="2286"/>
                  <a:pt x="4857" y="2337"/>
                  <a:pt x="4848" y="2388"/>
                </a:cubicBezTo>
                <a:cubicBezTo>
                  <a:pt x="4836" y="2458"/>
                  <a:pt x="4818" y="2527"/>
                  <a:pt x="4805" y="2597"/>
                </a:cubicBezTo>
                <a:cubicBezTo>
                  <a:pt x="4794" y="2652"/>
                  <a:pt x="4785" y="2707"/>
                  <a:pt x="4780" y="2762"/>
                </a:cubicBezTo>
                <a:cubicBezTo>
                  <a:pt x="4773" y="2829"/>
                  <a:pt x="4770" y="2897"/>
                  <a:pt x="4766" y="2965"/>
                </a:cubicBezTo>
                <a:cubicBezTo>
                  <a:pt x="4764" y="3007"/>
                  <a:pt x="4762" y="3050"/>
                  <a:pt x="4761" y="3092"/>
                </a:cubicBezTo>
                <a:cubicBezTo>
                  <a:pt x="4761" y="3124"/>
                  <a:pt x="4767" y="3129"/>
                  <a:pt x="4798" y="3129"/>
                </a:cubicBezTo>
                <a:cubicBezTo>
                  <a:pt x="4861" y="3129"/>
                  <a:pt x="4923" y="3128"/>
                  <a:pt x="4986" y="3128"/>
                </a:cubicBezTo>
                <a:cubicBezTo>
                  <a:pt x="5000" y="3128"/>
                  <a:pt x="5015" y="3131"/>
                  <a:pt x="5030" y="3131"/>
                </a:cubicBezTo>
                <a:cubicBezTo>
                  <a:pt x="5046" y="3132"/>
                  <a:pt x="5063" y="3132"/>
                  <a:pt x="5080" y="3132"/>
                </a:cubicBezTo>
                <a:cubicBezTo>
                  <a:pt x="5096" y="3132"/>
                  <a:pt x="5112" y="3129"/>
                  <a:pt x="5128" y="3129"/>
                </a:cubicBezTo>
                <a:cubicBezTo>
                  <a:pt x="5164" y="3130"/>
                  <a:pt x="5200" y="3132"/>
                  <a:pt x="5236" y="3133"/>
                </a:cubicBezTo>
                <a:cubicBezTo>
                  <a:pt x="5277" y="3133"/>
                  <a:pt x="5318" y="3130"/>
                  <a:pt x="5359" y="3133"/>
                </a:cubicBezTo>
                <a:cubicBezTo>
                  <a:pt x="5453" y="3139"/>
                  <a:pt x="5546" y="3153"/>
                  <a:pt x="5640" y="3134"/>
                </a:cubicBezTo>
                <a:cubicBezTo>
                  <a:pt x="5645" y="3133"/>
                  <a:pt x="5651" y="3133"/>
                  <a:pt x="5656" y="3133"/>
                </a:cubicBezTo>
                <a:cubicBezTo>
                  <a:pt x="5736" y="3136"/>
                  <a:pt x="5815" y="3139"/>
                  <a:pt x="5895" y="3141"/>
                </a:cubicBezTo>
                <a:cubicBezTo>
                  <a:pt x="5902" y="3142"/>
                  <a:pt x="5908" y="3143"/>
                  <a:pt x="5915" y="3144"/>
                </a:cubicBezTo>
                <a:cubicBezTo>
                  <a:pt x="5936" y="3145"/>
                  <a:pt x="5957" y="3148"/>
                  <a:pt x="5978" y="3148"/>
                </a:cubicBezTo>
                <a:cubicBezTo>
                  <a:pt x="6018" y="3147"/>
                  <a:pt x="6057" y="3144"/>
                  <a:pt x="6097" y="3143"/>
                </a:cubicBezTo>
                <a:cubicBezTo>
                  <a:pt x="6125" y="3142"/>
                  <a:pt x="6153" y="3143"/>
                  <a:pt x="6181" y="3141"/>
                </a:cubicBezTo>
                <a:cubicBezTo>
                  <a:pt x="6205" y="3139"/>
                  <a:pt x="6215" y="3128"/>
                  <a:pt x="6209" y="3108"/>
                </a:cubicBezTo>
                <a:cubicBezTo>
                  <a:pt x="6194" y="3046"/>
                  <a:pt x="6197" y="2981"/>
                  <a:pt x="6176" y="2920"/>
                </a:cubicBezTo>
                <a:cubicBezTo>
                  <a:pt x="6169" y="2899"/>
                  <a:pt x="6169" y="2875"/>
                  <a:pt x="6168" y="2853"/>
                </a:cubicBezTo>
                <a:cubicBezTo>
                  <a:pt x="6167" y="2813"/>
                  <a:pt x="6162" y="2774"/>
                  <a:pt x="6150" y="2736"/>
                </a:cubicBezTo>
                <a:cubicBezTo>
                  <a:pt x="6141" y="2705"/>
                  <a:pt x="6136" y="2672"/>
                  <a:pt x="6132" y="2639"/>
                </a:cubicBezTo>
                <a:cubicBezTo>
                  <a:pt x="6126" y="2595"/>
                  <a:pt x="6123" y="2550"/>
                  <a:pt x="6119" y="2505"/>
                </a:cubicBezTo>
                <a:cubicBezTo>
                  <a:pt x="6118" y="2502"/>
                  <a:pt x="6115" y="2498"/>
                  <a:pt x="6113" y="2495"/>
                </a:cubicBezTo>
                <a:cubicBezTo>
                  <a:pt x="6107" y="2473"/>
                  <a:pt x="6099" y="2452"/>
                  <a:pt x="6095" y="2430"/>
                </a:cubicBezTo>
                <a:cubicBezTo>
                  <a:pt x="6087" y="2378"/>
                  <a:pt x="6083" y="2325"/>
                  <a:pt x="6074" y="2273"/>
                </a:cubicBezTo>
                <a:cubicBezTo>
                  <a:pt x="6071" y="2253"/>
                  <a:pt x="6060" y="2234"/>
                  <a:pt x="6053" y="2214"/>
                </a:cubicBezTo>
                <a:close/>
                <a:moveTo>
                  <a:pt x="8304" y="4019"/>
                </a:moveTo>
                <a:cubicBezTo>
                  <a:pt x="8306" y="4013"/>
                  <a:pt x="8309" y="4010"/>
                  <a:pt x="8308" y="4008"/>
                </a:cubicBezTo>
                <a:cubicBezTo>
                  <a:pt x="8298" y="3948"/>
                  <a:pt x="8288" y="3889"/>
                  <a:pt x="8277" y="3829"/>
                </a:cubicBezTo>
                <a:cubicBezTo>
                  <a:pt x="8273" y="3805"/>
                  <a:pt x="8268" y="3780"/>
                  <a:pt x="8265" y="3755"/>
                </a:cubicBezTo>
                <a:cubicBezTo>
                  <a:pt x="8261" y="3718"/>
                  <a:pt x="8260" y="3681"/>
                  <a:pt x="8255" y="3644"/>
                </a:cubicBezTo>
                <a:cubicBezTo>
                  <a:pt x="8249" y="3602"/>
                  <a:pt x="8233" y="3599"/>
                  <a:pt x="8196" y="3620"/>
                </a:cubicBezTo>
                <a:cubicBezTo>
                  <a:pt x="8150" y="3646"/>
                  <a:pt x="8106" y="3677"/>
                  <a:pt x="8052" y="3686"/>
                </a:cubicBezTo>
                <a:cubicBezTo>
                  <a:pt x="8037" y="3688"/>
                  <a:pt x="8019" y="3693"/>
                  <a:pt x="8008" y="3702"/>
                </a:cubicBezTo>
                <a:cubicBezTo>
                  <a:pt x="7979" y="3725"/>
                  <a:pt x="7947" y="3733"/>
                  <a:pt x="7911" y="3732"/>
                </a:cubicBezTo>
                <a:cubicBezTo>
                  <a:pt x="7901" y="3731"/>
                  <a:pt x="7890" y="3732"/>
                  <a:pt x="7880" y="3734"/>
                </a:cubicBezTo>
                <a:cubicBezTo>
                  <a:pt x="7843" y="3741"/>
                  <a:pt x="7807" y="3750"/>
                  <a:pt x="7771" y="3755"/>
                </a:cubicBezTo>
                <a:cubicBezTo>
                  <a:pt x="7737" y="3760"/>
                  <a:pt x="7702" y="3764"/>
                  <a:pt x="7668" y="3764"/>
                </a:cubicBezTo>
                <a:cubicBezTo>
                  <a:pt x="7627" y="3764"/>
                  <a:pt x="7586" y="3758"/>
                  <a:pt x="7545" y="3756"/>
                </a:cubicBezTo>
                <a:cubicBezTo>
                  <a:pt x="7519" y="3755"/>
                  <a:pt x="7492" y="3759"/>
                  <a:pt x="7470" y="3739"/>
                </a:cubicBezTo>
                <a:cubicBezTo>
                  <a:pt x="7462" y="3731"/>
                  <a:pt x="7447" y="3728"/>
                  <a:pt x="7436" y="3728"/>
                </a:cubicBezTo>
                <a:cubicBezTo>
                  <a:pt x="7394" y="3731"/>
                  <a:pt x="7359" y="3709"/>
                  <a:pt x="7323" y="3695"/>
                </a:cubicBezTo>
                <a:cubicBezTo>
                  <a:pt x="7289" y="3682"/>
                  <a:pt x="7254" y="3671"/>
                  <a:pt x="7226" y="3643"/>
                </a:cubicBezTo>
                <a:cubicBezTo>
                  <a:pt x="7212" y="3629"/>
                  <a:pt x="7185" y="3628"/>
                  <a:pt x="7163" y="3625"/>
                </a:cubicBezTo>
                <a:cubicBezTo>
                  <a:pt x="7155" y="3624"/>
                  <a:pt x="7142" y="3633"/>
                  <a:pt x="7138" y="3641"/>
                </a:cubicBezTo>
                <a:cubicBezTo>
                  <a:pt x="7126" y="3664"/>
                  <a:pt x="7116" y="3689"/>
                  <a:pt x="7107" y="3714"/>
                </a:cubicBezTo>
                <a:cubicBezTo>
                  <a:pt x="7077" y="3795"/>
                  <a:pt x="7066" y="3881"/>
                  <a:pt x="7048" y="3965"/>
                </a:cubicBezTo>
                <a:cubicBezTo>
                  <a:pt x="7033" y="4037"/>
                  <a:pt x="7025" y="4111"/>
                  <a:pt x="7013" y="4184"/>
                </a:cubicBezTo>
                <a:cubicBezTo>
                  <a:pt x="7008" y="4219"/>
                  <a:pt x="7002" y="4254"/>
                  <a:pt x="7003" y="4290"/>
                </a:cubicBezTo>
                <a:cubicBezTo>
                  <a:pt x="7004" y="4316"/>
                  <a:pt x="6996" y="4342"/>
                  <a:pt x="6994" y="4369"/>
                </a:cubicBezTo>
                <a:cubicBezTo>
                  <a:pt x="6990" y="4423"/>
                  <a:pt x="6987" y="4477"/>
                  <a:pt x="6983" y="4531"/>
                </a:cubicBezTo>
                <a:cubicBezTo>
                  <a:pt x="6979" y="4590"/>
                  <a:pt x="6974" y="4648"/>
                  <a:pt x="6971" y="4706"/>
                </a:cubicBezTo>
                <a:cubicBezTo>
                  <a:pt x="6970" y="4741"/>
                  <a:pt x="6974" y="4777"/>
                  <a:pt x="6973" y="4812"/>
                </a:cubicBezTo>
                <a:cubicBezTo>
                  <a:pt x="6973" y="4837"/>
                  <a:pt x="6957" y="4854"/>
                  <a:pt x="6939" y="4868"/>
                </a:cubicBezTo>
                <a:cubicBezTo>
                  <a:pt x="6923" y="4881"/>
                  <a:pt x="6909" y="4876"/>
                  <a:pt x="6891" y="4868"/>
                </a:cubicBezTo>
                <a:cubicBezTo>
                  <a:pt x="6870" y="4859"/>
                  <a:pt x="6846" y="4854"/>
                  <a:pt x="6822" y="4850"/>
                </a:cubicBezTo>
                <a:cubicBezTo>
                  <a:pt x="6795" y="4845"/>
                  <a:pt x="6767" y="4845"/>
                  <a:pt x="6739" y="4840"/>
                </a:cubicBezTo>
                <a:cubicBezTo>
                  <a:pt x="6676" y="4827"/>
                  <a:pt x="6612" y="4829"/>
                  <a:pt x="6551" y="4847"/>
                </a:cubicBezTo>
                <a:cubicBezTo>
                  <a:pt x="6529" y="4854"/>
                  <a:pt x="6507" y="4871"/>
                  <a:pt x="6495" y="4890"/>
                </a:cubicBezTo>
                <a:cubicBezTo>
                  <a:pt x="6478" y="4913"/>
                  <a:pt x="6468" y="4942"/>
                  <a:pt x="6461" y="4969"/>
                </a:cubicBezTo>
                <a:cubicBezTo>
                  <a:pt x="6449" y="5010"/>
                  <a:pt x="6438" y="5052"/>
                  <a:pt x="6433" y="5094"/>
                </a:cubicBezTo>
                <a:cubicBezTo>
                  <a:pt x="6427" y="5147"/>
                  <a:pt x="6424" y="5202"/>
                  <a:pt x="6426" y="5256"/>
                </a:cubicBezTo>
                <a:cubicBezTo>
                  <a:pt x="6428" y="5306"/>
                  <a:pt x="6440" y="5355"/>
                  <a:pt x="6443" y="5405"/>
                </a:cubicBezTo>
                <a:cubicBezTo>
                  <a:pt x="6446" y="5448"/>
                  <a:pt x="6455" y="5466"/>
                  <a:pt x="6499" y="5472"/>
                </a:cubicBezTo>
                <a:cubicBezTo>
                  <a:pt x="6549" y="5479"/>
                  <a:pt x="6594" y="5496"/>
                  <a:pt x="6638" y="5517"/>
                </a:cubicBezTo>
                <a:cubicBezTo>
                  <a:pt x="6654" y="5524"/>
                  <a:pt x="6671" y="5528"/>
                  <a:pt x="6688" y="5518"/>
                </a:cubicBezTo>
                <a:cubicBezTo>
                  <a:pt x="6692" y="5474"/>
                  <a:pt x="6698" y="5430"/>
                  <a:pt x="6700" y="5386"/>
                </a:cubicBezTo>
                <a:cubicBezTo>
                  <a:pt x="6702" y="5327"/>
                  <a:pt x="6699" y="5267"/>
                  <a:pt x="6702" y="5207"/>
                </a:cubicBezTo>
                <a:cubicBezTo>
                  <a:pt x="6704" y="5168"/>
                  <a:pt x="6698" y="5128"/>
                  <a:pt x="6714" y="5090"/>
                </a:cubicBezTo>
                <a:cubicBezTo>
                  <a:pt x="6731" y="5050"/>
                  <a:pt x="6754" y="5036"/>
                  <a:pt x="6791" y="5056"/>
                </a:cubicBezTo>
                <a:cubicBezTo>
                  <a:pt x="6846" y="5084"/>
                  <a:pt x="6902" y="5110"/>
                  <a:pt x="6955" y="5141"/>
                </a:cubicBezTo>
                <a:cubicBezTo>
                  <a:pt x="6972" y="5152"/>
                  <a:pt x="6993" y="5157"/>
                  <a:pt x="7013" y="5164"/>
                </a:cubicBezTo>
                <a:cubicBezTo>
                  <a:pt x="7034" y="5170"/>
                  <a:pt x="7054" y="5174"/>
                  <a:pt x="7075" y="5179"/>
                </a:cubicBezTo>
                <a:cubicBezTo>
                  <a:pt x="7088" y="5183"/>
                  <a:pt x="7100" y="5187"/>
                  <a:pt x="7113" y="5189"/>
                </a:cubicBezTo>
                <a:cubicBezTo>
                  <a:pt x="7129" y="5191"/>
                  <a:pt x="7143" y="5191"/>
                  <a:pt x="7156" y="5204"/>
                </a:cubicBezTo>
                <a:cubicBezTo>
                  <a:pt x="7173" y="5220"/>
                  <a:pt x="7195" y="5210"/>
                  <a:pt x="7201" y="5187"/>
                </a:cubicBezTo>
                <a:cubicBezTo>
                  <a:pt x="7206" y="5164"/>
                  <a:pt x="7209" y="5140"/>
                  <a:pt x="7213" y="5117"/>
                </a:cubicBezTo>
                <a:cubicBezTo>
                  <a:pt x="7220" y="5080"/>
                  <a:pt x="7230" y="5044"/>
                  <a:pt x="7234" y="5007"/>
                </a:cubicBezTo>
                <a:cubicBezTo>
                  <a:pt x="7241" y="4944"/>
                  <a:pt x="7244" y="4880"/>
                  <a:pt x="7251" y="4816"/>
                </a:cubicBezTo>
                <a:cubicBezTo>
                  <a:pt x="7258" y="4744"/>
                  <a:pt x="7267" y="4673"/>
                  <a:pt x="7275" y="4602"/>
                </a:cubicBezTo>
                <a:cubicBezTo>
                  <a:pt x="7284" y="4528"/>
                  <a:pt x="7294" y="4453"/>
                  <a:pt x="7304" y="4379"/>
                </a:cubicBezTo>
                <a:cubicBezTo>
                  <a:pt x="7313" y="4306"/>
                  <a:pt x="7325" y="4233"/>
                  <a:pt x="7343" y="4161"/>
                </a:cubicBezTo>
                <a:cubicBezTo>
                  <a:pt x="7353" y="4120"/>
                  <a:pt x="7376" y="4091"/>
                  <a:pt x="7411" y="4079"/>
                </a:cubicBezTo>
                <a:cubicBezTo>
                  <a:pt x="7483" y="4055"/>
                  <a:pt x="7557" y="4030"/>
                  <a:pt x="7636" y="4036"/>
                </a:cubicBezTo>
                <a:cubicBezTo>
                  <a:pt x="7659" y="4037"/>
                  <a:pt x="7683" y="4032"/>
                  <a:pt x="7707" y="4029"/>
                </a:cubicBezTo>
                <a:cubicBezTo>
                  <a:pt x="7732" y="4027"/>
                  <a:pt x="7757" y="4020"/>
                  <a:pt x="7782" y="4023"/>
                </a:cubicBezTo>
                <a:cubicBezTo>
                  <a:pt x="7817" y="4026"/>
                  <a:pt x="7850" y="4021"/>
                  <a:pt x="7884" y="4013"/>
                </a:cubicBezTo>
                <a:cubicBezTo>
                  <a:pt x="7903" y="4008"/>
                  <a:pt x="7925" y="4000"/>
                  <a:pt x="7943" y="4005"/>
                </a:cubicBezTo>
                <a:cubicBezTo>
                  <a:pt x="7994" y="4017"/>
                  <a:pt x="8046" y="3997"/>
                  <a:pt x="8096" y="4011"/>
                </a:cubicBezTo>
                <a:cubicBezTo>
                  <a:pt x="8113" y="4016"/>
                  <a:pt x="8131" y="4015"/>
                  <a:pt x="8148" y="4015"/>
                </a:cubicBezTo>
                <a:cubicBezTo>
                  <a:pt x="8185" y="4017"/>
                  <a:pt x="8222" y="4018"/>
                  <a:pt x="8259" y="4019"/>
                </a:cubicBezTo>
                <a:cubicBezTo>
                  <a:pt x="8274" y="4019"/>
                  <a:pt x="8290" y="4019"/>
                  <a:pt x="8304" y="4019"/>
                </a:cubicBezTo>
                <a:close/>
                <a:moveTo>
                  <a:pt x="742" y="3269"/>
                </a:moveTo>
                <a:cubicBezTo>
                  <a:pt x="780" y="3269"/>
                  <a:pt x="817" y="3274"/>
                  <a:pt x="853" y="3269"/>
                </a:cubicBezTo>
                <a:cubicBezTo>
                  <a:pt x="964" y="3252"/>
                  <a:pt x="1077" y="3246"/>
                  <a:pt x="1187" y="3218"/>
                </a:cubicBezTo>
                <a:cubicBezTo>
                  <a:pt x="1235" y="3207"/>
                  <a:pt x="1288" y="3213"/>
                  <a:pt x="1338" y="3212"/>
                </a:cubicBezTo>
                <a:cubicBezTo>
                  <a:pt x="1347" y="3212"/>
                  <a:pt x="1357" y="3214"/>
                  <a:pt x="1365" y="3211"/>
                </a:cubicBezTo>
                <a:cubicBezTo>
                  <a:pt x="1437" y="3185"/>
                  <a:pt x="1514" y="3181"/>
                  <a:pt x="1588" y="3167"/>
                </a:cubicBezTo>
                <a:cubicBezTo>
                  <a:pt x="1614" y="3161"/>
                  <a:pt x="1640" y="3156"/>
                  <a:pt x="1666" y="3158"/>
                </a:cubicBezTo>
                <a:cubicBezTo>
                  <a:pt x="1717" y="3161"/>
                  <a:pt x="1767" y="3154"/>
                  <a:pt x="1816" y="3147"/>
                </a:cubicBezTo>
                <a:cubicBezTo>
                  <a:pt x="1874" y="3140"/>
                  <a:pt x="1933" y="3132"/>
                  <a:pt x="1991" y="3134"/>
                </a:cubicBezTo>
                <a:cubicBezTo>
                  <a:pt x="2023" y="3136"/>
                  <a:pt x="2054" y="3130"/>
                  <a:pt x="2084" y="3125"/>
                </a:cubicBezTo>
                <a:cubicBezTo>
                  <a:pt x="2122" y="3119"/>
                  <a:pt x="2124" y="3111"/>
                  <a:pt x="2111" y="3074"/>
                </a:cubicBezTo>
                <a:cubicBezTo>
                  <a:pt x="2106" y="3059"/>
                  <a:pt x="2104" y="3043"/>
                  <a:pt x="2102" y="3027"/>
                </a:cubicBezTo>
                <a:cubicBezTo>
                  <a:pt x="2100" y="3014"/>
                  <a:pt x="2100" y="3001"/>
                  <a:pt x="2098" y="2988"/>
                </a:cubicBezTo>
                <a:cubicBezTo>
                  <a:pt x="2091" y="2950"/>
                  <a:pt x="2083" y="2913"/>
                  <a:pt x="2077" y="2875"/>
                </a:cubicBezTo>
                <a:cubicBezTo>
                  <a:pt x="2069" y="2823"/>
                  <a:pt x="2064" y="2770"/>
                  <a:pt x="2053" y="2718"/>
                </a:cubicBezTo>
                <a:cubicBezTo>
                  <a:pt x="2041" y="2660"/>
                  <a:pt x="2024" y="2603"/>
                  <a:pt x="2009" y="2545"/>
                </a:cubicBezTo>
                <a:cubicBezTo>
                  <a:pt x="1999" y="2504"/>
                  <a:pt x="1989" y="2463"/>
                  <a:pt x="1978" y="2422"/>
                </a:cubicBezTo>
                <a:cubicBezTo>
                  <a:pt x="1971" y="2395"/>
                  <a:pt x="1964" y="2392"/>
                  <a:pt x="1939" y="2402"/>
                </a:cubicBezTo>
                <a:cubicBezTo>
                  <a:pt x="1918" y="2411"/>
                  <a:pt x="1898" y="2423"/>
                  <a:pt x="1878" y="2433"/>
                </a:cubicBezTo>
                <a:cubicBezTo>
                  <a:pt x="1852" y="2446"/>
                  <a:pt x="1826" y="2459"/>
                  <a:pt x="1799" y="2470"/>
                </a:cubicBezTo>
                <a:cubicBezTo>
                  <a:pt x="1781" y="2477"/>
                  <a:pt x="1761" y="2482"/>
                  <a:pt x="1742" y="2488"/>
                </a:cubicBezTo>
                <a:cubicBezTo>
                  <a:pt x="1621" y="2525"/>
                  <a:pt x="1499" y="2557"/>
                  <a:pt x="1371" y="2549"/>
                </a:cubicBezTo>
                <a:cubicBezTo>
                  <a:pt x="1347" y="2548"/>
                  <a:pt x="1323" y="2541"/>
                  <a:pt x="1299" y="2542"/>
                </a:cubicBezTo>
                <a:cubicBezTo>
                  <a:pt x="1220" y="2544"/>
                  <a:pt x="1147" y="2520"/>
                  <a:pt x="1075" y="2494"/>
                </a:cubicBezTo>
                <a:cubicBezTo>
                  <a:pt x="1008" y="2469"/>
                  <a:pt x="942" y="2441"/>
                  <a:pt x="883" y="2397"/>
                </a:cubicBezTo>
                <a:cubicBezTo>
                  <a:pt x="860" y="2379"/>
                  <a:pt x="831" y="2392"/>
                  <a:pt x="826" y="2420"/>
                </a:cubicBezTo>
                <a:cubicBezTo>
                  <a:pt x="812" y="2491"/>
                  <a:pt x="797" y="2563"/>
                  <a:pt x="785" y="2634"/>
                </a:cubicBezTo>
                <a:cubicBezTo>
                  <a:pt x="774" y="2693"/>
                  <a:pt x="754" y="2750"/>
                  <a:pt x="760" y="2811"/>
                </a:cubicBezTo>
                <a:cubicBezTo>
                  <a:pt x="762" y="2836"/>
                  <a:pt x="759" y="2861"/>
                  <a:pt x="757" y="2886"/>
                </a:cubicBezTo>
                <a:cubicBezTo>
                  <a:pt x="748" y="2965"/>
                  <a:pt x="735" y="3044"/>
                  <a:pt x="731" y="3123"/>
                </a:cubicBezTo>
                <a:cubicBezTo>
                  <a:pt x="728" y="3170"/>
                  <a:pt x="738" y="3217"/>
                  <a:pt x="742" y="3269"/>
                </a:cubicBezTo>
                <a:close/>
                <a:moveTo>
                  <a:pt x="8503" y="4295"/>
                </a:moveTo>
                <a:cubicBezTo>
                  <a:pt x="8524" y="4301"/>
                  <a:pt x="8542" y="4309"/>
                  <a:pt x="8560" y="4309"/>
                </a:cubicBezTo>
                <a:cubicBezTo>
                  <a:pt x="8604" y="4308"/>
                  <a:pt x="8647" y="4305"/>
                  <a:pt x="8691" y="4300"/>
                </a:cubicBezTo>
                <a:cubicBezTo>
                  <a:pt x="8729" y="4296"/>
                  <a:pt x="8765" y="4283"/>
                  <a:pt x="8804" y="4290"/>
                </a:cubicBezTo>
                <a:cubicBezTo>
                  <a:pt x="8809" y="4291"/>
                  <a:pt x="8814" y="4287"/>
                  <a:pt x="8819" y="4286"/>
                </a:cubicBezTo>
                <a:cubicBezTo>
                  <a:pt x="8843" y="4280"/>
                  <a:pt x="8867" y="4273"/>
                  <a:pt x="8892" y="4268"/>
                </a:cubicBezTo>
                <a:cubicBezTo>
                  <a:pt x="8914" y="4264"/>
                  <a:pt x="8937" y="4265"/>
                  <a:pt x="8959" y="4261"/>
                </a:cubicBezTo>
                <a:cubicBezTo>
                  <a:pt x="9024" y="4249"/>
                  <a:pt x="9086" y="4229"/>
                  <a:pt x="9154" y="4226"/>
                </a:cubicBezTo>
                <a:cubicBezTo>
                  <a:pt x="9205" y="4223"/>
                  <a:pt x="9255" y="4205"/>
                  <a:pt x="9305" y="4194"/>
                </a:cubicBezTo>
                <a:cubicBezTo>
                  <a:pt x="9341" y="4185"/>
                  <a:pt x="9377" y="4175"/>
                  <a:pt x="9414" y="4166"/>
                </a:cubicBezTo>
                <a:cubicBezTo>
                  <a:pt x="9526" y="4137"/>
                  <a:pt x="9642" y="4121"/>
                  <a:pt x="9745" y="4059"/>
                </a:cubicBezTo>
                <a:cubicBezTo>
                  <a:pt x="9781" y="4037"/>
                  <a:pt x="9812" y="4011"/>
                  <a:pt x="9836" y="3979"/>
                </a:cubicBezTo>
                <a:cubicBezTo>
                  <a:pt x="9863" y="3944"/>
                  <a:pt x="9867" y="3894"/>
                  <a:pt x="9822" y="3866"/>
                </a:cubicBezTo>
                <a:cubicBezTo>
                  <a:pt x="9803" y="3855"/>
                  <a:pt x="9791" y="3835"/>
                  <a:pt x="9773" y="3823"/>
                </a:cubicBezTo>
                <a:cubicBezTo>
                  <a:pt x="9740" y="3801"/>
                  <a:pt x="9707" y="3776"/>
                  <a:pt x="9670" y="3765"/>
                </a:cubicBezTo>
                <a:cubicBezTo>
                  <a:pt x="9609" y="3747"/>
                  <a:pt x="9559" y="3708"/>
                  <a:pt x="9499" y="3690"/>
                </a:cubicBezTo>
                <a:cubicBezTo>
                  <a:pt x="9452" y="3675"/>
                  <a:pt x="9408" y="3647"/>
                  <a:pt x="9360" y="3638"/>
                </a:cubicBezTo>
                <a:cubicBezTo>
                  <a:pt x="9289" y="3624"/>
                  <a:pt x="9223" y="3592"/>
                  <a:pt x="9149" y="3587"/>
                </a:cubicBezTo>
                <a:cubicBezTo>
                  <a:pt x="9113" y="3584"/>
                  <a:pt x="9078" y="3569"/>
                  <a:pt x="9042" y="3560"/>
                </a:cubicBezTo>
                <a:cubicBezTo>
                  <a:pt x="9017" y="3553"/>
                  <a:pt x="8991" y="3546"/>
                  <a:pt x="8966" y="3541"/>
                </a:cubicBezTo>
                <a:cubicBezTo>
                  <a:pt x="8948" y="3537"/>
                  <a:pt x="8930" y="3534"/>
                  <a:pt x="8911" y="3532"/>
                </a:cubicBezTo>
                <a:cubicBezTo>
                  <a:pt x="8883" y="3527"/>
                  <a:pt x="8853" y="3527"/>
                  <a:pt x="8826" y="3519"/>
                </a:cubicBezTo>
                <a:cubicBezTo>
                  <a:pt x="8775" y="3503"/>
                  <a:pt x="8723" y="3500"/>
                  <a:pt x="8672" y="3494"/>
                </a:cubicBezTo>
                <a:cubicBezTo>
                  <a:pt x="8593" y="3484"/>
                  <a:pt x="8513" y="3483"/>
                  <a:pt x="8435" y="3472"/>
                </a:cubicBezTo>
                <a:cubicBezTo>
                  <a:pt x="8391" y="3466"/>
                  <a:pt x="8358" y="3469"/>
                  <a:pt x="8329" y="3505"/>
                </a:cubicBezTo>
                <a:cubicBezTo>
                  <a:pt x="8314" y="3525"/>
                  <a:pt x="8301" y="3542"/>
                  <a:pt x="8308" y="3568"/>
                </a:cubicBezTo>
                <a:cubicBezTo>
                  <a:pt x="8314" y="3591"/>
                  <a:pt x="8320" y="3614"/>
                  <a:pt x="8325" y="3637"/>
                </a:cubicBezTo>
                <a:cubicBezTo>
                  <a:pt x="8336" y="3687"/>
                  <a:pt x="8338" y="3738"/>
                  <a:pt x="8348" y="3788"/>
                </a:cubicBezTo>
                <a:cubicBezTo>
                  <a:pt x="8363" y="3859"/>
                  <a:pt x="8381" y="3931"/>
                  <a:pt x="8379" y="4005"/>
                </a:cubicBezTo>
                <a:cubicBezTo>
                  <a:pt x="8378" y="4027"/>
                  <a:pt x="8385" y="4050"/>
                  <a:pt x="8414" y="4055"/>
                </a:cubicBezTo>
                <a:cubicBezTo>
                  <a:pt x="8426" y="4058"/>
                  <a:pt x="8439" y="4068"/>
                  <a:pt x="8445" y="4078"/>
                </a:cubicBezTo>
                <a:cubicBezTo>
                  <a:pt x="8460" y="4101"/>
                  <a:pt x="8473" y="4126"/>
                  <a:pt x="8484" y="4151"/>
                </a:cubicBezTo>
                <a:cubicBezTo>
                  <a:pt x="8491" y="4167"/>
                  <a:pt x="8499" y="4187"/>
                  <a:pt x="8495" y="4202"/>
                </a:cubicBezTo>
                <a:cubicBezTo>
                  <a:pt x="8488" y="4234"/>
                  <a:pt x="8502" y="4262"/>
                  <a:pt x="8503" y="4295"/>
                </a:cubicBezTo>
                <a:close/>
                <a:moveTo>
                  <a:pt x="11833" y="4120"/>
                </a:moveTo>
                <a:cubicBezTo>
                  <a:pt x="11835" y="4100"/>
                  <a:pt x="11837" y="4089"/>
                  <a:pt x="11838" y="4077"/>
                </a:cubicBezTo>
                <a:cubicBezTo>
                  <a:pt x="11840" y="4046"/>
                  <a:pt x="11842" y="4015"/>
                  <a:pt x="11843" y="3984"/>
                </a:cubicBezTo>
                <a:cubicBezTo>
                  <a:pt x="11845" y="3944"/>
                  <a:pt x="11849" y="3903"/>
                  <a:pt x="11848" y="3863"/>
                </a:cubicBezTo>
                <a:cubicBezTo>
                  <a:pt x="11847" y="3804"/>
                  <a:pt x="11850" y="3745"/>
                  <a:pt x="11858" y="3687"/>
                </a:cubicBezTo>
                <a:cubicBezTo>
                  <a:pt x="11860" y="3677"/>
                  <a:pt x="11868" y="3667"/>
                  <a:pt x="11868" y="3657"/>
                </a:cubicBezTo>
                <a:cubicBezTo>
                  <a:pt x="11871" y="3594"/>
                  <a:pt x="11872" y="3532"/>
                  <a:pt x="11874" y="3469"/>
                </a:cubicBezTo>
                <a:cubicBezTo>
                  <a:pt x="11874" y="3462"/>
                  <a:pt x="11875" y="3455"/>
                  <a:pt x="11877" y="3449"/>
                </a:cubicBezTo>
                <a:cubicBezTo>
                  <a:pt x="11887" y="3401"/>
                  <a:pt x="11890" y="3351"/>
                  <a:pt x="11893" y="3302"/>
                </a:cubicBezTo>
                <a:cubicBezTo>
                  <a:pt x="11897" y="3260"/>
                  <a:pt x="11906" y="3217"/>
                  <a:pt x="11903" y="3173"/>
                </a:cubicBezTo>
                <a:cubicBezTo>
                  <a:pt x="11901" y="3146"/>
                  <a:pt x="11903" y="3118"/>
                  <a:pt x="11904" y="3091"/>
                </a:cubicBezTo>
                <a:cubicBezTo>
                  <a:pt x="11905" y="3046"/>
                  <a:pt x="11896" y="3001"/>
                  <a:pt x="11909" y="2957"/>
                </a:cubicBezTo>
                <a:cubicBezTo>
                  <a:pt x="11910" y="2956"/>
                  <a:pt x="11909" y="2955"/>
                  <a:pt x="11908" y="2954"/>
                </a:cubicBezTo>
                <a:cubicBezTo>
                  <a:pt x="11898" y="2923"/>
                  <a:pt x="11904" y="2894"/>
                  <a:pt x="11911" y="2864"/>
                </a:cubicBezTo>
                <a:cubicBezTo>
                  <a:pt x="11929" y="2783"/>
                  <a:pt x="11897" y="2718"/>
                  <a:pt x="11838" y="2665"/>
                </a:cubicBezTo>
                <a:cubicBezTo>
                  <a:pt x="11819" y="2648"/>
                  <a:pt x="11796" y="2633"/>
                  <a:pt x="11772" y="2623"/>
                </a:cubicBezTo>
                <a:cubicBezTo>
                  <a:pt x="11742" y="2610"/>
                  <a:pt x="11710" y="2601"/>
                  <a:pt x="11678" y="2595"/>
                </a:cubicBezTo>
                <a:cubicBezTo>
                  <a:pt x="11643" y="2589"/>
                  <a:pt x="11609" y="2575"/>
                  <a:pt x="11572" y="2585"/>
                </a:cubicBezTo>
                <a:cubicBezTo>
                  <a:pt x="11566" y="2586"/>
                  <a:pt x="11558" y="2588"/>
                  <a:pt x="11553" y="2586"/>
                </a:cubicBezTo>
                <a:cubicBezTo>
                  <a:pt x="11518" y="2573"/>
                  <a:pt x="11487" y="2587"/>
                  <a:pt x="11456" y="2597"/>
                </a:cubicBezTo>
                <a:cubicBezTo>
                  <a:pt x="11418" y="2608"/>
                  <a:pt x="11398" y="2633"/>
                  <a:pt x="11392" y="2673"/>
                </a:cubicBezTo>
                <a:cubicBezTo>
                  <a:pt x="11389" y="2694"/>
                  <a:pt x="11386" y="2717"/>
                  <a:pt x="11379" y="2736"/>
                </a:cubicBezTo>
                <a:cubicBezTo>
                  <a:pt x="11367" y="2770"/>
                  <a:pt x="11376" y="2802"/>
                  <a:pt x="11379" y="2834"/>
                </a:cubicBezTo>
                <a:cubicBezTo>
                  <a:pt x="11380" y="2842"/>
                  <a:pt x="11391" y="2850"/>
                  <a:pt x="11399" y="2857"/>
                </a:cubicBezTo>
                <a:cubicBezTo>
                  <a:pt x="11414" y="2869"/>
                  <a:pt x="11434" y="2877"/>
                  <a:pt x="11446" y="2892"/>
                </a:cubicBezTo>
                <a:cubicBezTo>
                  <a:pt x="11456" y="2906"/>
                  <a:pt x="11466" y="2909"/>
                  <a:pt x="11481" y="2911"/>
                </a:cubicBezTo>
                <a:cubicBezTo>
                  <a:pt x="11534" y="2919"/>
                  <a:pt x="11584" y="2936"/>
                  <a:pt x="11629" y="2967"/>
                </a:cubicBezTo>
                <a:cubicBezTo>
                  <a:pt x="11644" y="2977"/>
                  <a:pt x="11656" y="2992"/>
                  <a:pt x="11671" y="3003"/>
                </a:cubicBezTo>
                <a:cubicBezTo>
                  <a:pt x="11728" y="3044"/>
                  <a:pt x="11760" y="3100"/>
                  <a:pt x="11779" y="3166"/>
                </a:cubicBezTo>
                <a:cubicBezTo>
                  <a:pt x="11798" y="3236"/>
                  <a:pt x="11793" y="3307"/>
                  <a:pt x="11778" y="3376"/>
                </a:cubicBezTo>
                <a:cubicBezTo>
                  <a:pt x="11762" y="3443"/>
                  <a:pt x="11722" y="3500"/>
                  <a:pt x="11667" y="3545"/>
                </a:cubicBezTo>
                <a:cubicBezTo>
                  <a:pt x="11631" y="3575"/>
                  <a:pt x="11587" y="3586"/>
                  <a:pt x="11544" y="3599"/>
                </a:cubicBezTo>
                <a:cubicBezTo>
                  <a:pt x="11513" y="3609"/>
                  <a:pt x="11479" y="3614"/>
                  <a:pt x="11446" y="3613"/>
                </a:cubicBezTo>
                <a:cubicBezTo>
                  <a:pt x="11414" y="3612"/>
                  <a:pt x="11381" y="3603"/>
                  <a:pt x="11350" y="3592"/>
                </a:cubicBezTo>
                <a:cubicBezTo>
                  <a:pt x="11298" y="3573"/>
                  <a:pt x="11303" y="3585"/>
                  <a:pt x="11292" y="3629"/>
                </a:cubicBezTo>
                <a:cubicBezTo>
                  <a:pt x="11289" y="3640"/>
                  <a:pt x="11290" y="3652"/>
                  <a:pt x="11289" y="3664"/>
                </a:cubicBezTo>
                <a:cubicBezTo>
                  <a:pt x="11288" y="3684"/>
                  <a:pt x="11286" y="3703"/>
                  <a:pt x="11286" y="3723"/>
                </a:cubicBezTo>
                <a:cubicBezTo>
                  <a:pt x="11287" y="3751"/>
                  <a:pt x="11290" y="3778"/>
                  <a:pt x="11290" y="3806"/>
                </a:cubicBezTo>
                <a:cubicBezTo>
                  <a:pt x="11290" y="3826"/>
                  <a:pt x="11303" y="3839"/>
                  <a:pt x="11317" y="3845"/>
                </a:cubicBezTo>
                <a:cubicBezTo>
                  <a:pt x="11367" y="3870"/>
                  <a:pt x="11418" y="3892"/>
                  <a:pt x="11469" y="3913"/>
                </a:cubicBezTo>
                <a:cubicBezTo>
                  <a:pt x="11516" y="3933"/>
                  <a:pt x="11563" y="3950"/>
                  <a:pt x="11597" y="3993"/>
                </a:cubicBezTo>
                <a:cubicBezTo>
                  <a:pt x="11611" y="4009"/>
                  <a:pt x="11631" y="4023"/>
                  <a:pt x="11650" y="4033"/>
                </a:cubicBezTo>
                <a:cubicBezTo>
                  <a:pt x="11708" y="4062"/>
                  <a:pt x="11768" y="4089"/>
                  <a:pt x="11833" y="4120"/>
                </a:cubicBezTo>
                <a:close/>
                <a:moveTo>
                  <a:pt x="7992" y="894"/>
                </a:moveTo>
                <a:cubicBezTo>
                  <a:pt x="8034" y="890"/>
                  <a:pt x="8070" y="873"/>
                  <a:pt x="8106" y="857"/>
                </a:cubicBezTo>
                <a:cubicBezTo>
                  <a:pt x="8161" y="833"/>
                  <a:pt x="8215" y="807"/>
                  <a:pt x="8268" y="779"/>
                </a:cubicBezTo>
                <a:cubicBezTo>
                  <a:pt x="8290" y="768"/>
                  <a:pt x="8311" y="752"/>
                  <a:pt x="8327" y="734"/>
                </a:cubicBezTo>
                <a:cubicBezTo>
                  <a:pt x="8366" y="692"/>
                  <a:pt x="8401" y="648"/>
                  <a:pt x="8437" y="603"/>
                </a:cubicBezTo>
                <a:cubicBezTo>
                  <a:pt x="8451" y="586"/>
                  <a:pt x="8464" y="567"/>
                  <a:pt x="8474" y="547"/>
                </a:cubicBezTo>
                <a:cubicBezTo>
                  <a:pt x="8483" y="530"/>
                  <a:pt x="8486" y="509"/>
                  <a:pt x="8495" y="492"/>
                </a:cubicBezTo>
                <a:cubicBezTo>
                  <a:pt x="8513" y="456"/>
                  <a:pt x="8505" y="422"/>
                  <a:pt x="8493" y="387"/>
                </a:cubicBezTo>
                <a:cubicBezTo>
                  <a:pt x="8483" y="358"/>
                  <a:pt x="8466" y="352"/>
                  <a:pt x="8437" y="363"/>
                </a:cubicBezTo>
                <a:cubicBezTo>
                  <a:pt x="8385" y="384"/>
                  <a:pt x="8350" y="426"/>
                  <a:pt x="8312" y="464"/>
                </a:cubicBezTo>
                <a:cubicBezTo>
                  <a:pt x="8301" y="475"/>
                  <a:pt x="8296" y="492"/>
                  <a:pt x="8286" y="504"/>
                </a:cubicBezTo>
                <a:cubicBezTo>
                  <a:pt x="8268" y="526"/>
                  <a:pt x="8247" y="531"/>
                  <a:pt x="8224" y="514"/>
                </a:cubicBezTo>
                <a:cubicBezTo>
                  <a:pt x="8210" y="503"/>
                  <a:pt x="8200" y="487"/>
                  <a:pt x="8190" y="472"/>
                </a:cubicBezTo>
                <a:cubicBezTo>
                  <a:pt x="8182" y="460"/>
                  <a:pt x="8176" y="446"/>
                  <a:pt x="8171" y="433"/>
                </a:cubicBezTo>
                <a:cubicBezTo>
                  <a:pt x="8155" y="392"/>
                  <a:pt x="8127" y="359"/>
                  <a:pt x="8105" y="322"/>
                </a:cubicBezTo>
                <a:cubicBezTo>
                  <a:pt x="8087" y="293"/>
                  <a:pt x="8072" y="262"/>
                  <a:pt x="8051" y="236"/>
                </a:cubicBezTo>
                <a:cubicBezTo>
                  <a:pt x="8026" y="205"/>
                  <a:pt x="7998" y="177"/>
                  <a:pt x="7968" y="150"/>
                </a:cubicBezTo>
                <a:cubicBezTo>
                  <a:pt x="7953" y="136"/>
                  <a:pt x="7934" y="126"/>
                  <a:pt x="7915" y="117"/>
                </a:cubicBezTo>
                <a:cubicBezTo>
                  <a:pt x="7866" y="94"/>
                  <a:pt x="7821" y="113"/>
                  <a:pt x="7778" y="135"/>
                </a:cubicBezTo>
                <a:cubicBezTo>
                  <a:pt x="7747" y="152"/>
                  <a:pt x="7717" y="173"/>
                  <a:pt x="7685" y="188"/>
                </a:cubicBezTo>
                <a:cubicBezTo>
                  <a:pt x="7600" y="228"/>
                  <a:pt x="7557" y="300"/>
                  <a:pt x="7525" y="383"/>
                </a:cubicBezTo>
                <a:cubicBezTo>
                  <a:pt x="7511" y="420"/>
                  <a:pt x="7523" y="457"/>
                  <a:pt x="7523" y="493"/>
                </a:cubicBezTo>
                <a:cubicBezTo>
                  <a:pt x="7524" y="542"/>
                  <a:pt x="7548" y="583"/>
                  <a:pt x="7576" y="619"/>
                </a:cubicBezTo>
                <a:cubicBezTo>
                  <a:pt x="7617" y="670"/>
                  <a:pt x="7662" y="720"/>
                  <a:pt x="7709" y="766"/>
                </a:cubicBezTo>
                <a:cubicBezTo>
                  <a:pt x="7751" y="807"/>
                  <a:pt x="7795" y="845"/>
                  <a:pt x="7854" y="860"/>
                </a:cubicBezTo>
                <a:cubicBezTo>
                  <a:pt x="7879" y="867"/>
                  <a:pt x="7902" y="876"/>
                  <a:pt x="7926" y="882"/>
                </a:cubicBezTo>
                <a:cubicBezTo>
                  <a:pt x="7948" y="887"/>
                  <a:pt x="7971" y="890"/>
                  <a:pt x="7992" y="894"/>
                </a:cubicBezTo>
                <a:close/>
                <a:moveTo>
                  <a:pt x="8085" y="965"/>
                </a:moveTo>
                <a:cubicBezTo>
                  <a:pt x="8138" y="1027"/>
                  <a:pt x="8186" y="1083"/>
                  <a:pt x="8234" y="1139"/>
                </a:cubicBezTo>
                <a:cubicBezTo>
                  <a:pt x="8243" y="1150"/>
                  <a:pt x="8253" y="1161"/>
                  <a:pt x="8261" y="1172"/>
                </a:cubicBezTo>
                <a:cubicBezTo>
                  <a:pt x="8280" y="1196"/>
                  <a:pt x="8296" y="1222"/>
                  <a:pt x="8317" y="1244"/>
                </a:cubicBezTo>
                <a:cubicBezTo>
                  <a:pt x="8358" y="1289"/>
                  <a:pt x="8402" y="1331"/>
                  <a:pt x="8443" y="1375"/>
                </a:cubicBezTo>
                <a:cubicBezTo>
                  <a:pt x="8491" y="1425"/>
                  <a:pt x="8535" y="1478"/>
                  <a:pt x="8584" y="1526"/>
                </a:cubicBezTo>
                <a:cubicBezTo>
                  <a:pt x="8640" y="1581"/>
                  <a:pt x="8687" y="1644"/>
                  <a:pt x="8747" y="1694"/>
                </a:cubicBezTo>
                <a:cubicBezTo>
                  <a:pt x="8770" y="1714"/>
                  <a:pt x="8789" y="1738"/>
                  <a:pt x="8811" y="1760"/>
                </a:cubicBezTo>
                <a:cubicBezTo>
                  <a:pt x="8839" y="1788"/>
                  <a:pt x="8869" y="1816"/>
                  <a:pt x="8897" y="1845"/>
                </a:cubicBezTo>
                <a:cubicBezTo>
                  <a:pt x="8935" y="1884"/>
                  <a:pt x="8973" y="1923"/>
                  <a:pt x="9010" y="1962"/>
                </a:cubicBezTo>
                <a:cubicBezTo>
                  <a:pt x="9021" y="1974"/>
                  <a:pt x="9032" y="1976"/>
                  <a:pt x="9045" y="1966"/>
                </a:cubicBezTo>
                <a:cubicBezTo>
                  <a:pt x="9038" y="1927"/>
                  <a:pt x="9027" y="1888"/>
                  <a:pt x="9025" y="1849"/>
                </a:cubicBezTo>
                <a:cubicBezTo>
                  <a:pt x="9022" y="1778"/>
                  <a:pt x="9023" y="1706"/>
                  <a:pt x="9022" y="1634"/>
                </a:cubicBezTo>
                <a:cubicBezTo>
                  <a:pt x="9021" y="1605"/>
                  <a:pt x="9021" y="1576"/>
                  <a:pt x="9033" y="1548"/>
                </a:cubicBezTo>
                <a:cubicBezTo>
                  <a:pt x="9039" y="1534"/>
                  <a:pt x="9039" y="1513"/>
                  <a:pt x="9032" y="1499"/>
                </a:cubicBezTo>
                <a:cubicBezTo>
                  <a:pt x="9021" y="1475"/>
                  <a:pt x="9004" y="1455"/>
                  <a:pt x="8988" y="1433"/>
                </a:cubicBezTo>
                <a:cubicBezTo>
                  <a:pt x="8961" y="1398"/>
                  <a:pt x="8934" y="1362"/>
                  <a:pt x="8907" y="1326"/>
                </a:cubicBezTo>
                <a:cubicBezTo>
                  <a:pt x="8901" y="1319"/>
                  <a:pt x="8893" y="1314"/>
                  <a:pt x="8887" y="1307"/>
                </a:cubicBezTo>
                <a:cubicBezTo>
                  <a:pt x="8857" y="1272"/>
                  <a:pt x="8827" y="1237"/>
                  <a:pt x="8797" y="1202"/>
                </a:cubicBezTo>
                <a:cubicBezTo>
                  <a:pt x="8782" y="1184"/>
                  <a:pt x="8770" y="1163"/>
                  <a:pt x="8754" y="1146"/>
                </a:cubicBezTo>
                <a:cubicBezTo>
                  <a:pt x="8713" y="1101"/>
                  <a:pt x="8663" y="1065"/>
                  <a:pt x="8635" y="1008"/>
                </a:cubicBezTo>
                <a:cubicBezTo>
                  <a:pt x="8631" y="1000"/>
                  <a:pt x="8624" y="994"/>
                  <a:pt x="8617" y="987"/>
                </a:cubicBezTo>
                <a:cubicBezTo>
                  <a:pt x="8590" y="957"/>
                  <a:pt x="8562" y="927"/>
                  <a:pt x="8534" y="897"/>
                </a:cubicBezTo>
                <a:cubicBezTo>
                  <a:pt x="8524" y="886"/>
                  <a:pt x="8516" y="873"/>
                  <a:pt x="8504" y="865"/>
                </a:cubicBezTo>
                <a:cubicBezTo>
                  <a:pt x="8478" y="848"/>
                  <a:pt x="8459" y="826"/>
                  <a:pt x="8447" y="797"/>
                </a:cubicBezTo>
                <a:cubicBezTo>
                  <a:pt x="8441" y="781"/>
                  <a:pt x="8428" y="778"/>
                  <a:pt x="8414" y="783"/>
                </a:cubicBezTo>
                <a:cubicBezTo>
                  <a:pt x="8405" y="787"/>
                  <a:pt x="8396" y="794"/>
                  <a:pt x="8389" y="802"/>
                </a:cubicBezTo>
                <a:cubicBezTo>
                  <a:pt x="8329" y="879"/>
                  <a:pt x="8237" y="905"/>
                  <a:pt x="8153" y="944"/>
                </a:cubicBezTo>
                <a:cubicBezTo>
                  <a:pt x="8146" y="947"/>
                  <a:pt x="8137" y="946"/>
                  <a:pt x="8130" y="949"/>
                </a:cubicBezTo>
                <a:cubicBezTo>
                  <a:pt x="8116" y="953"/>
                  <a:pt x="8103" y="958"/>
                  <a:pt x="8085" y="965"/>
                </a:cubicBezTo>
                <a:close/>
                <a:moveTo>
                  <a:pt x="4422" y="2414"/>
                </a:moveTo>
                <a:cubicBezTo>
                  <a:pt x="4472" y="2423"/>
                  <a:pt x="4507" y="2462"/>
                  <a:pt x="4557" y="2470"/>
                </a:cubicBezTo>
                <a:cubicBezTo>
                  <a:pt x="4570" y="2473"/>
                  <a:pt x="4582" y="2482"/>
                  <a:pt x="4595" y="2489"/>
                </a:cubicBezTo>
                <a:cubicBezTo>
                  <a:pt x="4636" y="2513"/>
                  <a:pt x="4640" y="2572"/>
                  <a:pt x="4600" y="2593"/>
                </a:cubicBezTo>
                <a:cubicBezTo>
                  <a:pt x="4553" y="2618"/>
                  <a:pt x="4525" y="2662"/>
                  <a:pt x="4487" y="2695"/>
                </a:cubicBezTo>
                <a:cubicBezTo>
                  <a:pt x="4473" y="2708"/>
                  <a:pt x="4471" y="2726"/>
                  <a:pt x="4473" y="2733"/>
                </a:cubicBezTo>
                <a:cubicBezTo>
                  <a:pt x="4481" y="2756"/>
                  <a:pt x="4473" y="2778"/>
                  <a:pt x="4480" y="2798"/>
                </a:cubicBezTo>
                <a:cubicBezTo>
                  <a:pt x="4496" y="2850"/>
                  <a:pt x="4485" y="2901"/>
                  <a:pt x="4485" y="2952"/>
                </a:cubicBezTo>
                <a:cubicBezTo>
                  <a:pt x="4485" y="2980"/>
                  <a:pt x="4474" y="3008"/>
                  <a:pt x="4468" y="3036"/>
                </a:cubicBezTo>
                <a:cubicBezTo>
                  <a:pt x="4460" y="3066"/>
                  <a:pt x="4451" y="3096"/>
                  <a:pt x="4442" y="3130"/>
                </a:cubicBezTo>
                <a:cubicBezTo>
                  <a:pt x="4459" y="3132"/>
                  <a:pt x="4475" y="3136"/>
                  <a:pt x="4490" y="3136"/>
                </a:cubicBezTo>
                <a:cubicBezTo>
                  <a:pt x="4540" y="3136"/>
                  <a:pt x="4590" y="3125"/>
                  <a:pt x="4640" y="3131"/>
                </a:cubicBezTo>
                <a:cubicBezTo>
                  <a:pt x="4644" y="3132"/>
                  <a:pt x="4648" y="3131"/>
                  <a:pt x="4651" y="3129"/>
                </a:cubicBezTo>
                <a:cubicBezTo>
                  <a:pt x="4657" y="3126"/>
                  <a:pt x="4664" y="3122"/>
                  <a:pt x="4665" y="3117"/>
                </a:cubicBezTo>
                <a:cubicBezTo>
                  <a:pt x="4669" y="3095"/>
                  <a:pt x="4673" y="3074"/>
                  <a:pt x="4674" y="3052"/>
                </a:cubicBezTo>
                <a:cubicBezTo>
                  <a:pt x="4676" y="2993"/>
                  <a:pt x="4686" y="2935"/>
                  <a:pt x="4681" y="2875"/>
                </a:cubicBezTo>
                <a:cubicBezTo>
                  <a:pt x="4678" y="2846"/>
                  <a:pt x="4684" y="2817"/>
                  <a:pt x="4688" y="2788"/>
                </a:cubicBezTo>
                <a:cubicBezTo>
                  <a:pt x="4695" y="2735"/>
                  <a:pt x="4707" y="2683"/>
                  <a:pt x="4711" y="2630"/>
                </a:cubicBezTo>
                <a:cubicBezTo>
                  <a:pt x="4714" y="2581"/>
                  <a:pt x="4724" y="2534"/>
                  <a:pt x="4739" y="2489"/>
                </a:cubicBezTo>
                <a:cubicBezTo>
                  <a:pt x="4753" y="2446"/>
                  <a:pt x="4754" y="2401"/>
                  <a:pt x="4768" y="2358"/>
                </a:cubicBezTo>
                <a:cubicBezTo>
                  <a:pt x="4783" y="2314"/>
                  <a:pt x="4787" y="2266"/>
                  <a:pt x="4802" y="2221"/>
                </a:cubicBezTo>
                <a:cubicBezTo>
                  <a:pt x="4809" y="2198"/>
                  <a:pt x="4809" y="2178"/>
                  <a:pt x="4804" y="2155"/>
                </a:cubicBezTo>
                <a:cubicBezTo>
                  <a:pt x="4765" y="2155"/>
                  <a:pt x="4727" y="2149"/>
                  <a:pt x="4691" y="2156"/>
                </a:cubicBezTo>
                <a:cubicBezTo>
                  <a:pt x="4622" y="2170"/>
                  <a:pt x="4555" y="2191"/>
                  <a:pt x="4495" y="2230"/>
                </a:cubicBezTo>
                <a:cubicBezTo>
                  <a:pt x="4490" y="2234"/>
                  <a:pt x="4485" y="2239"/>
                  <a:pt x="4481" y="2244"/>
                </a:cubicBezTo>
                <a:cubicBezTo>
                  <a:pt x="4449" y="2295"/>
                  <a:pt x="4411" y="2344"/>
                  <a:pt x="4422" y="2414"/>
                </a:cubicBezTo>
                <a:close/>
                <a:moveTo>
                  <a:pt x="11480" y="3523"/>
                </a:moveTo>
                <a:cubicBezTo>
                  <a:pt x="11511" y="3513"/>
                  <a:pt x="11545" y="3509"/>
                  <a:pt x="11574" y="3493"/>
                </a:cubicBezTo>
                <a:cubicBezTo>
                  <a:pt x="11697" y="3427"/>
                  <a:pt x="11737" y="3290"/>
                  <a:pt x="11682" y="3155"/>
                </a:cubicBezTo>
                <a:cubicBezTo>
                  <a:pt x="11658" y="3096"/>
                  <a:pt x="11616" y="3054"/>
                  <a:pt x="11559" y="3026"/>
                </a:cubicBezTo>
                <a:cubicBezTo>
                  <a:pt x="11539" y="3016"/>
                  <a:pt x="11519" y="3009"/>
                  <a:pt x="11498" y="3014"/>
                </a:cubicBezTo>
                <a:cubicBezTo>
                  <a:pt x="11454" y="3025"/>
                  <a:pt x="11410" y="3035"/>
                  <a:pt x="11368" y="3053"/>
                </a:cubicBezTo>
                <a:cubicBezTo>
                  <a:pt x="11344" y="3063"/>
                  <a:pt x="11321" y="3083"/>
                  <a:pt x="11304" y="3104"/>
                </a:cubicBezTo>
                <a:cubicBezTo>
                  <a:pt x="11265" y="3151"/>
                  <a:pt x="11241" y="3205"/>
                  <a:pt x="11228" y="3267"/>
                </a:cubicBezTo>
                <a:cubicBezTo>
                  <a:pt x="11214" y="3331"/>
                  <a:pt x="11229" y="3384"/>
                  <a:pt x="11260" y="3437"/>
                </a:cubicBezTo>
                <a:cubicBezTo>
                  <a:pt x="11265" y="3446"/>
                  <a:pt x="11275" y="3455"/>
                  <a:pt x="11285" y="3461"/>
                </a:cubicBezTo>
                <a:cubicBezTo>
                  <a:pt x="11344" y="3497"/>
                  <a:pt x="11409" y="3513"/>
                  <a:pt x="11480" y="3523"/>
                </a:cubicBezTo>
                <a:close/>
                <a:moveTo>
                  <a:pt x="9252" y="4540"/>
                </a:moveTo>
                <a:cubicBezTo>
                  <a:pt x="9252" y="4551"/>
                  <a:pt x="9252" y="4557"/>
                  <a:pt x="9252" y="4562"/>
                </a:cubicBezTo>
                <a:cubicBezTo>
                  <a:pt x="9253" y="4608"/>
                  <a:pt x="9256" y="4654"/>
                  <a:pt x="9254" y="4699"/>
                </a:cubicBezTo>
                <a:cubicBezTo>
                  <a:pt x="9251" y="4747"/>
                  <a:pt x="9244" y="4795"/>
                  <a:pt x="9246" y="4844"/>
                </a:cubicBezTo>
                <a:cubicBezTo>
                  <a:pt x="9250" y="4920"/>
                  <a:pt x="9245" y="4997"/>
                  <a:pt x="9244" y="5074"/>
                </a:cubicBezTo>
                <a:cubicBezTo>
                  <a:pt x="9244" y="5099"/>
                  <a:pt x="9248" y="5124"/>
                  <a:pt x="9246" y="5148"/>
                </a:cubicBezTo>
                <a:cubicBezTo>
                  <a:pt x="9243" y="5190"/>
                  <a:pt x="9251" y="5232"/>
                  <a:pt x="9246" y="5274"/>
                </a:cubicBezTo>
                <a:cubicBezTo>
                  <a:pt x="9240" y="5320"/>
                  <a:pt x="9248" y="5368"/>
                  <a:pt x="9250" y="5415"/>
                </a:cubicBezTo>
                <a:cubicBezTo>
                  <a:pt x="9251" y="5430"/>
                  <a:pt x="9255" y="5446"/>
                  <a:pt x="9253" y="5461"/>
                </a:cubicBezTo>
                <a:cubicBezTo>
                  <a:pt x="9248" y="5519"/>
                  <a:pt x="9244" y="5578"/>
                  <a:pt x="9250" y="5636"/>
                </a:cubicBezTo>
                <a:cubicBezTo>
                  <a:pt x="9254" y="5665"/>
                  <a:pt x="9260" y="5672"/>
                  <a:pt x="9288" y="5674"/>
                </a:cubicBezTo>
                <a:cubicBezTo>
                  <a:pt x="9306" y="5675"/>
                  <a:pt x="9324" y="5677"/>
                  <a:pt x="9343" y="5677"/>
                </a:cubicBezTo>
                <a:cubicBezTo>
                  <a:pt x="9353" y="5677"/>
                  <a:pt x="9369" y="5677"/>
                  <a:pt x="9372" y="5671"/>
                </a:cubicBezTo>
                <a:cubicBezTo>
                  <a:pt x="9386" y="5648"/>
                  <a:pt x="9403" y="5621"/>
                  <a:pt x="9394" y="5594"/>
                </a:cubicBezTo>
                <a:cubicBezTo>
                  <a:pt x="9387" y="5575"/>
                  <a:pt x="9386" y="5561"/>
                  <a:pt x="9396" y="5544"/>
                </a:cubicBezTo>
                <a:cubicBezTo>
                  <a:pt x="9400" y="5536"/>
                  <a:pt x="9400" y="5526"/>
                  <a:pt x="9400" y="5517"/>
                </a:cubicBezTo>
                <a:cubicBezTo>
                  <a:pt x="9400" y="5491"/>
                  <a:pt x="9397" y="5465"/>
                  <a:pt x="9399" y="5440"/>
                </a:cubicBezTo>
                <a:cubicBezTo>
                  <a:pt x="9404" y="5373"/>
                  <a:pt x="9398" y="5307"/>
                  <a:pt x="9408" y="5241"/>
                </a:cubicBezTo>
                <a:cubicBezTo>
                  <a:pt x="9414" y="5204"/>
                  <a:pt x="9410" y="5166"/>
                  <a:pt x="9410" y="5128"/>
                </a:cubicBezTo>
                <a:cubicBezTo>
                  <a:pt x="9410" y="5124"/>
                  <a:pt x="9409" y="5119"/>
                  <a:pt x="9411" y="5117"/>
                </a:cubicBezTo>
                <a:cubicBezTo>
                  <a:pt x="9432" y="5103"/>
                  <a:pt x="9420" y="5084"/>
                  <a:pt x="9417" y="5067"/>
                </a:cubicBezTo>
                <a:cubicBezTo>
                  <a:pt x="9415" y="5049"/>
                  <a:pt x="9413" y="5031"/>
                  <a:pt x="9413" y="5013"/>
                </a:cubicBezTo>
                <a:cubicBezTo>
                  <a:pt x="9414" y="4972"/>
                  <a:pt x="9432" y="4933"/>
                  <a:pt x="9416" y="4892"/>
                </a:cubicBezTo>
                <a:cubicBezTo>
                  <a:pt x="9413" y="4885"/>
                  <a:pt x="9417" y="4876"/>
                  <a:pt x="9418" y="4868"/>
                </a:cubicBezTo>
                <a:cubicBezTo>
                  <a:pt x="9419" y="4857"/>
                  <a:pt x="9423" y="4845"/>
                  <a:pt x="9421" y="4834"/>
                </a:cubicBezTo>
                <a:cubicBezTo>
                  <a:pt x="9415" y="4808"/>
                  <a:pt x="9420" y="4782"/>
                  <a:pt x="9420" y="4757"/>
                </a:cubicBezTo>
                <a:cubicBezTo>
                  <a:pt x="9419" y="4731"/>
                  <a:pt x="9424" y="4706"/>
                  <a:pt x="9426" y="4681"/>
                </a:cubicBezTo>
                <a:cubicBezTo>
                  <a:pt x="9427" y="4668"/>
                  <a:pt x="9426" y="4654"/>
                  <a:pt x="9426" y="4641"/>
                </a:cubicBezTo>
                <a:cubicBezTo>
                  <a:pt x="9426" y="4620"/>
                  <a:pt x="9425" y="4599"/>
                  <a:pt x="9425" y="4578"/>
                </a:cubicBezTo>
                <a:cubicBezTo>
                  <a:pt x="9425" y="4553"/>
                  <a:pt x="9425" y="4528"/>
                  <a:pt x="9425" y="4496"/>
                </a:cubicBezTo>
                <a:cubicBezTo>
                  <a:pt x="9364" y="4511"/>
                  <a:pt x="9309" y="4525"/>
                  <a:pt x="9252" y="4540"/>
                </a:cubicBezTo>
                <a:close/>
                <a:moveTo>
                  <a:pt x="8524" y="4570"/>
                </a:moveTo>
                <a:cubicBezTo>
                  <a:pt x="8561" y="4562"/>
                  <a:pt x="8593" y="4555"/>
                  <a:pt x="8626" y="4548"/>
                </a:cubicBezTo>
                <a:cubicBezTo>
                  <a:pt x="8637" y="4546"/>
                  <a:pt x="8651" y="4542"/>
                  <a:pt x="8660" y="4546"/>
                </a:cubicBezTo>
                <a:cubicBezTo>
                  <a:pt x="8676" y="4554"/>
                  <a:pt x="8691" y="4551"/>
                  <a:pt x="8706" y="4547"/>
                </a:cubicBezTo>
                <a:cubicBezTo>
                  <a:pt x="8744" y="4539"/>
                  <a:pt x="8782" y="4531"/>
                  <a:pt x="8820" y="4523"/>
                </a:cubicBezTo>
                <a:cubicBezTo>
                  <a:pt x="8824" y="4522"/>
                  <a:pt x="8833" y="4520"/>
                  <a:pt x="8834" y="4521"/>
                </a:cubicBezTo>
                <a:cubicBezTo>
                  <a:pt x="8844" y="4546"/>
                  <a:pt x="8859" y="4528"/>
                  <a:pt x="8872" y="4526"/>
                </a:cubicBezTo>
                <a:cubicBezTo>
                  <a:pt x="8880" y="4524"/>
                  <a:pt x="8888" y="4521"/>
                  <a:pt x="8895" y="4519"/>
                </a:cubicBezTo>
                <a:cubicBezTo>
                  <a:pt x="8976" y="4500"/>
                  <a:pt x="9056" y="4482"/>
                  <a:pt x="9136" y="4463"/>
                </a:cubicBezTo>
                <a:cubicBezTo>
                  <a:pt x="9211" y="4445"/>
                  <a:pt x="9285" y="4425"/>
                  <a:pt x="9361" y="4406"/>
                </a:cubicBezTo>
                <a:cubicBezTo>
                  <a:pt x="9358" y="4412"/>
                  <a:pt x="9355" y="4416"/>
                  <a:pt x="9350" y="4427"/>
                </a:cubicBezTo>
                <a:cubicBezTo>
                  <a:pt x="9369" y="4420"/>
                  <a:pt x="9384" y="4416"/>
                  <a:pt x="9398" y="4411"/>
                </a:cubicBezTo>
                <a:cubicBezTo>
                  <a:pt x="9392" y="4392"/>
                  <a:pt x="9410" y="4394"/>
                  <a:pt x="9418" y="4391"/>
                </a:cubicBezTo>
                <a:cubicBezTo>
                  <a:pt x="9467" y="4378"/>
                  <a:pt x="9516" y="4366"/>
                  <a:pt x="9565" y="4352"/>
                </a:cubicBezTo>
                <a:cubicBezTo>
                  <a:pt x="9592" y="4345"/>
                  <a:pt x="9618" y="4335"/>
                  <a:pt x="9645" y="4326"/>
                </a:cubicBezTo>
                <a:cubicBezTo>
                  <a:pt x="9645" y="4323"/>
                  <a:pt x="9644" y="4321"/>
                  <a:pt x="9643" y="4318"/>
                </a:cubicBezTo>
                <a:cubicBezTo>
                  <a:pt x="9631" y="4319"/>
                  <a:pt x="9619" y="4320"/>
                  <a:pt x="9607" y="4321"/>
                </a:cubicBezTo>
                <a:cubicBezTo>
                  <a:pt x="9651" y="4305"/>
                  <a:pt x="9697" y="4291"/>
                  <a:pt x="9742" y="4278"/>
                </a:cubicBezTo>
                <a:cubicBezTo>
                  <a:pt x="9752" y="4275"/>
                  <a:pt x="9769" y="4271"/>
                  <a:pt x="9770" y="4265"/>
                </a:cubicBezTo>
                <a:cubicBezTo>
                  <a:pt x="9773" y="4244"/>
                  <a:pt x="9791" y="4245"/>
                  <a:pt x="9804" y="4238"/>
                </a:cubicBezTo>
                <a:cubicBezTo>
                  <a:pt x="9811" y="4234"/>
                  <a:pt x="9817" y="4229"/>
                  <a:pt x="9823" y="4225"/>
                </a:cubicBezTo>
                <a:cubicBezTo>
                  <a:pt x="9822" y="4223"/>
                  <a:pt x="9821" y="4221"/>
                  <a:pt x="9820" y="4219"/>
                </a:cubicBezTo>
                <a:cubicBezTo>
                  <a:pt x="9808" y="4221"/>
                  <a:pt x="9795" y="4223"/>
                  <a:pt x="9783" y="4224"/>
                </a:cubicBezTo>
                <a:cubicBezTo>
                  <a:pt x="9795" y="4203"/>
                  <a:pt x="9827" y="4224"/>
                  <a:pt x="9837" y="4189"/>
                </a:cubicBezTo>
                <a:cubicBezTo>
                  <a:pt x="9844" y="4169"/>
                  <a:pt x="9864" y="4154"/>
                  <a:pt x="9842" y="4133"/>
                </a:cubicBezTo>
                <a:cubicBezTo>
                  <a:pt x="9848" y="4128"/>
                  <a:pt x="9853" y="4122"/>
                  <a:pt x="9859" y="4117"/>
                </a:cubicBezTo>
                <a:cubicBezTo>
                  <a:pt x="9828" y="4122"/>
                  <a:pt x="9791" y="4111"/>
                  <a:pt x="9778" y="4151"/>
                </a:cubicBezTo>
                <a:cubicBezTo>
                  <a:pt x="9777" y="4153"/>
                  <a:pt x="9771" y="4153"/>
                  <a:pt x="9767" y="4155"/>
                </a:cubicBezTo>
                <a:cubicBezTo>
                  <a:pt x="9711" y="4187"/>
                  <a:pt x="9636" y="4175"/>
                  <a:pt x="9589" y="4229"/>
                </a:cubicBezTo>
                <a:cubicBezTo>
                  <a:pt x="9565" y="4233"/>
                  <a:pt x="9539" y="4243"/>
                  <a:pt x="9515" y="4240"/>
                </a:cubicBezTo>
                <a:cubicBezTo>
                  <a:pt x="9483" y="4235"/>
                  <a:pt x="9460" y="4245"/>
                  <a:pt x="9434" y="4260"/>
                </a:cubicBezTo>
                <a:cubicBezTo>
                  <a:pt x="9407" y="4275"/>
                  <a:pt x="9374" y="4280"/>
                  <a:pt x="9344" y="4290"/>
                </a:cubicBezTo>
                <a:cubicBezTo>
                  <a:pt x="9320" y="4267"/>
                  <a:pt x="9298" y="4291"/>
                  <a:pt x="9269" y="4291"/>
                </a:cubicBezTo>
                <a:cubicBezTo>
                  <a:pt x="9279" y="4298"/>
                  <a:pt x="9283" y="4300"/>
                  <a:pt x="9294" y="4308"/>
                </a:cubicBezTo>
                <a:cubicBezTo>
                  <a:pt x="9276" y="4307"/>
                  <a:pt x="9266" y="4306"/>
                  <a:pt x="9255" y="4306"/>
                </a:cubicBezTo>
                <a:cubicBezTo>
                  <a:pt x="9244" y="4305"/>
                  <a:pt x="9232" y="4301"/>
                  <a:pt x="9221" y="4304"/>
                </a:cubicBezTo>
                <a:cubicBezTo>
                  <a:pt x="9166" y="4316"/>
                  <a:pt x="9112" y="4329"/>
                  <a:pt x="9058" y="4342"/>
                </a:cubicBezTo>
                <a:cubicBezTo>
                  <a:pt x="9024" y="4350"/>
                  <a:pt x="8989" y="4364"/>
                  <a:pt x="8956" y="4361"/>
                </a:cubicBezTo>
                <a:cubicBezTo>
                  <a:pt x="8924" y="4359"/>
                  <a:pt x="8894" y="4363"/>
                  <a:pt x="8863" y="4370"/>
                </a:cubicBezTo>
                <a:cubicBezTo>
                  <a:pt x="8838" y="4376"/>
                  <a:pt x="8814" y="4382"/>
                  <a:pt x="8789" y="4386"/>
                </a:cubicBezTo>
                <a:cubicBezTo>
                  <a:pt x="8779" y="4388"/>
                  <a:pt x="8766" y="4391"/>
                  <a:pt x="8758" y="4387"/>
                </a:cubicBezTo>
                <a:cubicBezTo>
                  <a:pt x="8736" y="4376"/>
                  <a:pt x="8717" y="4383"/>
                  <a:pt x="8696" y="4388"/>
                </a:cubicBezTo>
                <a:cubicBezTo>
                  <a:pt x="8642" y="4400"/>
                  <a:pt x="8590" y="4423"/>
                  <a:pt x="8532" y="4408"/>
                </a:cubicBezTo>
                <a:cubicBezTo>
                  <a:pt x="8526" y="4406"/>
                  <a:pt x="8518" y="4411"/>
                  <a:pt x="8510" y="4414"/>
                </a:cubicBezTo>
                <a:cubicBezTo>
                  <a:pt x="8515" y="4466"/>
                  <a:pt x="8519" y="4516"/>
                  <a:pt x="8524" y="4570"/>
                </a:cubicBezTo>
                <a:close/>
                <a:moveTo>
                  <a:pt x="1783" y="4592"/>
                </a:moveTo>
                <a:cubicBezTo>
                  <a:pt x="1770" y="4589"/>
                  <a:pt x="1757" y="4586"/>
                  <a:pt x="1744" y="4584"/>
                </a:cubicBezTo>
                <a:cubicBezTo>
                  <a:pt x="1723" y="4582"/>
                  <a:pt x="1702" y="4580"/>
                  <a:pt x="1681" y="4580"/>
                </a:cubicBezTo>
                <a:cubicBezTo>
                  <a:pt x="1656" y="4581"/>
                  <a:pt x="1653" y="4588"/>
                  <a:pt x="1654" y="4614"/>
                </a:cubicBezTo>
                <a:cubicBezTo>
                  <a:pt x="1654" y="4654"/>
                  <a:pt x="1653" y="4693"/>
                  <a:pt x="1650" y="4732"/>
                </a:cubicBezTo>
                <a:cubicBezTo>
                  <a:pt x="1647" y="4768"/>
                  <a:pt x="1641" y="4805"/>
                  <a:pt x="1638" y="4841"/>
                </a:cubicBezTo>
                <a:cubicBezTo>
                  <a:pt x="1635" y="4878"/>
                  <a:pt x="1635" y="4915"/>
                  <a:pt x="1634" y="4952"/>
                </a:cubicBezTo>
                <a:cubicBezTo>
                  <a:pt x="1634" y="4975"/>
                  <a:pt x="1641" y="5002"/>
                  <a:pt x="1634" y="5022"/>
                </a:cubicBezTo>
                <a:cubicBezTo>
                  <a:pt x="1619" y="5063"/>
                  <a:pt x="1630" y="5103"/>
                  <a:pt x="1624" y="5144"/>
                </a:cubicBezTo>
                <a:cubicBezTo>
                  <a:pt x="1619" y="5176"/>
                  <a:pt x="1642" y="5210"/>
                  <a:pt x="1618" y="5242"/>
                </a:cubicBezTo>
                <a:cubicBezTo>
                  <a:pt x="1614" y="5247"/>
                  <a:pt x="1616" y="5256"/>
                  <a:pt x="1617" y="5264"/>
                </a:cubicBezTo>
                <a:cubicBezTo>
                  <a:pt x="1618" y="5278"/>
                  <a:pt x="1620" y="5292"/>
                  <a:pt x="1621" y="5306"/>
                </a:cubicBezTo>
                <a:cubicBezTo>
                  <a:pt x="1624" y="5335"/>
                  <a:pt x="1611" y="5363"/>
                  <a:pt x="1611" y="5392"/>
                </a:cubicBezTo>
                <a:cubicBezTo>
                  <a:pt x="1611" y="5408"/>
                  <a:pt x="1608" y="5424"/>
                  <a:pt x="1611" y="5438"/>
                </a:cubicBezTo>
                <a:cubicBezTo>
                  <a:pt x="1621" y="5486"/>
                  <a:pt x="1617" y="5534"/>
                  <a:pt x="1612" y="5582"/>
                </a:cubicBezTo>
                <a:cubicBezTo>
                  <a:pt x="1611" y="5594"/>
                  <a:pt x="1612" y="5606"/>
                  <a:pt x="1610" y="5618"/>
                </a:cubicBezTo>
                <a:cubicBezTo>
                  <a:pt x="1602" y="5658"/>
                  <a:pt x="1610" y="5669"/>
                  <a:pt x="1649" y="5681"/>
                </a:cubicBezTo>
                <a:cubicBezTo>
                  <a:pt x="1658" y="5684"/>
                  <a:pt x="1667" y="5686"/>
                  <a:pt x="1676" y="5690"/>
                </a:cubicBezTo>
                <a:cubicBezTo>
                  <a:pt x="1698" y="5699"/>
                  <a:pt x="1719" y="5701"/>
                  <a:pt x="1740" y="5687"/>
                </a:cubicBezTo>
                <a:cubicBezTo>
                  <a:pt x="1755" y="5632"/>
                  <a:pt x="1766" y="5578"/>
                  <a:pt x="1752" y="5521"/>
                </a:cubicBezTo>
                <a:cubicBezTo>
                  <a:pt x="1751" y="5520"/>
                  <a:pt x="1751" y="5519"/>
                  <a:pt x="1752" y="5518"/>
                </a:cubicBezTo>
                <a:cubicBezTo>
                  <a:pt x="1759" y="5454"/>
                  <a:pt x="1764" y="5390"/>
                  <a:pt x="1757" y="5326"/>
                </a:cubicBezTo>
                <a:cubicBezTo>
                  <a:pt x="1756" y="5320"/>
                  <a:pt x="1758" y="5314"/>
                  <a:pt x="1759" y="5308"/>
                </a:cubicBezTo>
                <a:cubicBezTo>
                  <a:pt x="1760" y="5275"/>
                  <a:pt x="1772" y="5242"/>
                  <a:pt x="1767" y="5207"/>
                </a:cubicBezTo>
                <a:cubicBezTo>
                  <a:pt x="1763" y="5181"/>
                  <a:pt x="1762" y="5154"/>
                  <a:pt x="1763" y="5128"/>
                </a:cubicBezTo>
                <a:cubicBezTo>
                  <a:pt x="1765" y="5089"/>
                  <a:pt x="1767" y="5050"/>
                  <a:pt x="1776" y="5012"/>
                </a:cubicBezTo>
                <a:cubicBezTo>
                  <a:pt x="1780" y="4993"/>
                  <a:pt x="1781" y="4977"/>
                  <a:pt x="1779" y="4958"/>
                </a:cubicBezTo>
                <a:cubicBezTo>
                  <a:pt x="1777" y="4948"/>
                  <a:pt x="1780" y="4937"/>
                  <a:pt x="1778" y="4927"/>
                </a:cubicBezTo>
                <a:cubicBezTo>
                  <a:pt x="1770" y="4867"/>
                  <a:pt x="1789" y="4807"/>
                  <a:pt x="1778" y="4748"/>
                </a:cubicBezTo>
                <a:cubicBezTo>
                  <a:pt x="1776" y="4740"/>
                  <a:pt x="1780" y="4731"/>
                  <a:pt x="1783" y="4722"/>
                </a:cubicBezTo>
                <a:cubicBezTo>
                  <a:pt x="1794" y="4679"/>
                  <a:pt x="1800" y="4635"/>
                  <a:pt x="1783" y="4592"/>
                </a:cubicBezTo>
                <a:close/>
                <a:moveTo>
                  <a:pt x="11711" y="4170"/>
                </a:moveTo>
                <a:cubicBezTo>
                  <a:pt x="11654" y="4139"/>
                  <a:pt x="11606" y="4113"/>
                  <a:pt x="11559" y="4086"/>
                </a:cubicBezTo>
                <a:cubicBezTo>
                  <a:pt x="11549" y="4081"/>
                  <a:pt x="11538" y="4074"/>
                  <a:pt x="11532" y="4065"/>
                </a:cubicBezTo>
                <a:cubicBezTo>
                  <a:pt x="11517" y="4041"/>
                  <a:pt x="11493" y="4031"/>
                  <a:pt x="11468" y="4021"/>
                </a:cubicBezTo>
                <a:cubicBezTo>
                  <a:pt x="11420" y="4001"/>
                  <a:pt x="11372" y="3981"/>
                  <a:pt x="11324" y="3960"/>
                </a:cubicBezTo>
                <a:cubicBezTo>
                  <a:pt x="11281" y="3942"/>
                  <a:pt x="11239" y="3918"/>
                  <a:pt x="11189" y="3938"/>
                </a:cubicBezTo>
                <a:cubicBezTo>
                  <a:pt x="11179" y="3942"/>
                  <a:pt x="11165" y="3942"/>
                  <a:pt x="11154" y="3940"/>
                </a:cubicBezTo>
                <a:cubicBezTo>
                  <a:pt x="11112" y="3935"/>
                  <a:pt x="11072" y="3947"/>
                  <a:pt x="11032" y="3954"/>
                </a:cubicBezTo>
                <a:cubicBezTo>
                  <a:pt x="10997" y="3960"/>
                  <a:pt x="10983" y="3980"/>
                  <a:pt x="10972" y="4011"/>
                </a:cubicBezTo>
                <a:cubicBezTo>
                  <a:pt x="10954" y="4061"/>
                  <a:pt x="10930" y="4109"/>
                  <a:pt x="10906" y="4156"/>
                </a:cubicBezTo>
                <a:cubicBezTo>
                  <a:pt x="10898" y="4172"/>
                  <a:pt x="10891" y="4186"/>
                  <a:pt x="10892" y="4202"/>
                </a:cubicBezTo>
                <a:cubicBezTo>
                  <a:pt x="10935" y="4208"/>
                  <a:pt x="10975" y="4213"/>
                  <a:pt x="11016" y="4205"/>
                </a:cubicBezTo>
                <a:cubicBezTo>
                  <a:pt x="11047" y="4200"/>
                  <a:pt x="11081" y="4200"/>
                  <a:pt x="11111" y="4209"/>
                </a:cubicBezTo>
                <a:cubicBezTo>
                  <a:pt x="11139" y="4217"/>
                  <a:pt x="11163" y="4214"/>
                  <a:pt x="11188" y="4208"/>
                </a:cubicBezTo>
                <a:cubicBezTo>
                  <a:pt x="11204" y="4204"/>
                  <a:pt x="11222" y="4198"/>
                  <a:pt x="11235" y="4202"/>
                </a:cubicBezTo>
                <a:cubicBezTo>
                  <a:pt x="11259" y="4211"/>
                  <a:pt x="11280" y="4205"/>
                  <a:pt x="11302" y="4202"/>
                </a:cubicBezTo>
                <a:cubicBezTo>
                  <a:pt x="11316" y="4200"/>
                  <a:pt x="11331" y="4199"/>
                  <a:pt x="11345" y="4198"/>
                </a:cubicBezTo>
                <a:cubicBezTo>
                  <a:pt x="11378" y="4196"/>
                  <a:pt x="11412" y="4195"/>
                  <a:pt x="11445" y="4193"/>
                </a:cubicBezTo>
                <a:cubicBezTo>
                  <a:pt x="11496" y="4189"/>
                  <a:pt x="11548" y="4197"/>
                  <a:pt x="11599" y="4180"/>
                </a:cubicBezTo>
                <a:cubicBezTo>
                  <a:pt x="11634" y="4191"/>
                  <a:pt x="11667" y="4176"/>
                  <a:pt x="11711" y="4170"/>
                </a:cubicBezTo>
                <a:close/>
                <a:moveTo>
                  <a:pt x="9963" y="4629"/>
                </a:moveTo>
                <a:cubicBezTo>
                  <a:pt x="9963" y="4627"/>
                  <a:pt x="9962" y="4625"/>
                  <a:pt x="9962" y="4623"/>
                </a:cubicBezTo>
                <a:cubicBezTo>
                  <a:pt x="9927" y="4631"/>
                  <a:pt x="9892" y="4637"/>
                  <a:pt x="9858" y="4646"/>
                </a:cubicBezTo>
                <a:cubicBezTo>
                  <a:pt x="9813" y="4657"/>
                  <a:pt x="9796" y="4680"/>
                  <a:pt x="9795" y="4726"/>
                </a:cubicBezTo>
                <a:cubicBezTo>
                  <a:pt x="9794" y="4771"/>
                  <a:pt x="9815" y="4809"/>
                  <a:pt x="9854" y="4818"/>
                </a:cubicBezTo>
                <a:cubicBezTo>
                  <a:pt x="9916" y="4832"/>
                  <a:pt x="9979" y="4845"/>
                  <a:pt x="10042" y="4850"/>
                </a:cubicBezTo>
                <a:cubicBezTo>
                  <a:pt x="10118" y="4856"/>
                  <a:pt x="10195" y="4853"/>
                  <a:pt x="10272" y="4852"/>
                </a:cubicBezTo>
                <a:cubicBezTo>
                  <a:pt x="10297" y="4852"/>
                  <a:pt x="10323" y="4844"/>
                  <a:pt x="10347" y="4847"/>
                </a:cubicBezTo>
                <a:cubicBezTo>
                  <a:pt x="10400" y="4853"/>
                  <a:pt x="10441" y="4823"/>
                  <a:pt x="10487" y="4807"/>
                </a:cubicBezTo>
                <a:cubicBezTo>
                  <a:pt x="10511" y="4799"/>
                  <a:pt x="10514" y="4770"/>
                  <a:pt x="10493" y="4756"/>
                </a:cubicBezTo>
                <a:cubicBezTo>
                  <a:pt x="10455" y="4730"/>
                  <a:pt x="10416" y="4705"/>
                  <a:pt x="10374" y="4687"/>
                </a:cubicBezTo>
                <a:cubicBezTo>
                  <a:pt x="10345" y="4675"/>
                  <a:pt x="10311" y="4675"/>
                  <a:pt x="10280" y="4667"/>
                </a:cubicBezTo>
                <a:cubicBezTo>
                  <a:pt x="10243" y="4657"/>
                  <a:pt x="10206" y="4648"/>
                  <a:pt x="10167" y="4648"/>
                </a:cubicBezTo>
                <a:cubicBezTo>
                  <a:pt x="10163" y="4648"/>
                  <a:pt x="10160" y="4644"/>
                  <a:pt x="10156" y="4643"/>
                </a:cubicBezTo>
                <a:cubicBezTo>
                  <a:pt x="10131" y="4638"/>
                  <a:pt x="10107" y="4631"/>
                  <a:pt x="10082" y="4629"/>
                </a:cubicBezTo>
                <a:cubicBezTo>
                  <a:pt x="10043" y="4627"/>
                  <a:pt x="10003" y="4629"/>
                  <a:pt x="9963" y="4629"/>
                </a:cubicBezTo>
                <a:close/>
                <a:moveTo>
                  <a:pt x="715" y="2531"/>
                </a:moveTo>
                <a:cubicBezTo>
                  <a:pt x="698" y="2534"/>
                  <a:pt x="682" y="2535"/>
                  <a:pt x="667" y="2540"/>
                </a:cubicBezTo>
                <a:cubicBezTo>
                  <a:pt x="657" y="2544"/>
                  <a:pt x="647" y="2552"/>
                  <a:pt x="640" y="2560"/>
                </a:cubicBezTo>
                <a:cubicBezTo>
                  <a:pt x="628" y="2574"/>
                  <a:pt x="620" y="2592"/>
                  <a:pt x="608" y="2605"/>
                </a:cubicBezTo>
                <a:cubicBezTo>
                  <a:pt x="575" y="2642"/>
                  <a:pt x="558" y="2687"/>
                  <a:pt x="545" y="2733"/>
                </a:cubicBezTo>
                <a:cubicBezTo>
                  <a:pt x="534" y="2774"/>
                  <a:pt x="534" y="2818"/>
                  <a:pt x="514" y="2857"/>
                </a:cubicBezTo>
                <a:cubicBezTo>
                  <a:pt x="511" y="2861"/>
                  <a:pt x="513" y="2868"/>
                  <a:pt x="513" y="2873"/>
                </a:cubicBezTo>
                <a:cubicBezTo>
                  <a:pt x="510" y="2904"/>
                  <a:pt x="506" y="2935"/>
                  <a:pt x="503" y="2966"/>
                </a:cubicBezTo>
                <a:cubicBezTo>
                  <a:pt x="496" y="3033"/>
                  <a:pt x="473" y="3100"/>
                  <a:pt x="485" y="3169"/>
                </a:cubicBezTo>
                <a:cubicBezTo>
                  <a:pt x="486" y="3174"/>
                  <a:pt x="485" y="3179"/>
                  <a:pt x="485" y="3184"/>
                </a:cubicBezTo>
                <a:cubicBezTo>
                  <a:pt x="483" y="3212"/>
                  <a:pt x="481" y="3240"/>
                  <a:pt x="479" y="3267"/>
                </a:cubicBezTo>
                <a:cubicBezTo>
                  <a:pt x="479" y="3274"/>
                  <a:pt x="480" y="3282"/>
                  <a:pt x="478" y="3289"/>
                </a:cubicBezTo>
                <a:cubicBezTo>
                  <a:pt x="470" y="3318"/>
                  <a:pt x="479" y="3329"/>
                  <a:pt x="508" y="3324"/>
                </a:cubicBezTo>
                <a:cubicBezTo>
                  <a:pt x="555" y="3315"/>
                  <a:pt x="602" y="3306"/>
                  <a:pt x="648" y="3296"/>
                </a:cubicBezTo>
                <a:cubicBezTo>
                  <a:pt x="654" y="3295"/>
                  <a:pt x="659" y="3289"/>
                  <a:pt x="665" y="3285"/>
                </a:cubicBezTo>
                <a:cubicBezTo>
                  <a:pt x="661" y="3274"/>
                  <a:pt x="654" y="3264"/>
                  <a:pt x="653" y="3254"/>
                </a:cubicBezTo>
                <a:cubicBezTo>
                  <a:pt x="651" y="3198"/>
                  <a:pt x="644" y="3140"/>
                  <a:pt x="652" y="3085"/>
                </a:cubicBezTo>
                <a:cubicBezTo>
                  <a:pt x="662" y="3014"/>
                  <a:pt x="655" y="2942"/>
                  <a:pt x="669" y="2871"/>
                </a:cubicBezTo>
                <a:cubicBezTo>
                  <a:pt x="677" y="2830"/>
                  <a:pt x="671" y="2786"/>
                  <a:pt x="683" y="2744"/>
                </a:cubicBezTo>
                <a:cubicBezTo>
                  <a:pt x="688" y="2730"/>
                  <a:pt x="695" y="2716"/>
                  <a:pt x="694" y="2703"/>
                </a:cubicBezTo>
                <a:cubicBezTo>
                  <a:pt x="691" y="2646"/>
                  <a:pt x="711" y="2592"/>
                  <a:pt x="715" y="2531"/>
                </a:cubicBezTo>
                <a:close/>
                <a:moveTo>
                  <a:pt x="708" y="5154"/>
                </a:moveTo>
                <a:cubicBezTo>
                  <a:pt x="719" y="5163"/>
                  <a:pt x="726" y="5171"/>
                  <a:pt x="735" y="5176"/>
                </a:cubicBezTo>
                <a:cubicBezTo>
                  <a:pt x="745" y="5182"/>
                  <a:pt x="757" y="5184"/>
                  <a:pt x="767" y="5189"/>
                </a:cubicBezTo>
                <a:cubicBezTo>
                  <a:pt x="785" y="5196"/>
                  <a:pt x="821" y="5188"/>
                  <a:pt x="824" y="5175"/>
                </a:cubicBezTo>
                <a:cubicBezTo>
                  <a:pt x="829" y="5153"/>
                  <a:pt x="838" y="5133"/>
                  <a:pt x="843" y="5113"/>
                </a:cubicBezTo>
                <a:cubicBezTo>
                  <a:pt x="849" y="5086"/>
                  <a:pt x="847" y="5058"/>
                  <a:pt x="849" y="5030"/>
                </a:cubicBezTo>
                <a:cubicBezTo>
                  <a:pt x="851" y="4979"/>
                  <a:pt x="851" y="4927"/>
                  <a:pt x="854" y="4875"/>
                </a:cubicBezTo>
                <a:cubicBezTo>
                  <a:pt x="857" y="4820"/>
                  <a:pt x="861" y="4764"/>
                  <a:pt x="865" y="4709"/>
                </a:cubicBezTo>
                <a:cubicBezTo>
                  <a:pt x="867" y="4684"/>
                  <a:pt x="873" y="4660"/>
                  <a:pt x="873" y="4635"/>
                </a:cubicBezTo>
                <a:cubicBezTo>
                  <a:pt x="873" y="4609"/>
                  <a:pt x="879" y="4585"/>
                  <a:pt x="887" y="4561"/>
                </a:cubicBezTo>
                <a:cubicBezTo>
                  <a:pt x="897" y="4535"/>
                  <a:pt x="888" y="4508"/>
                  <a:pt x="899" y="4482"/>
                </a:cubicBezTo>
                <a:cubicBezTo>
                  <a:pt x="909" y="4457"/>
                  <a:pt x="894" y="4426"/>
                  <a:pt x="874" y="4410"/>
                </a:cubicBezTo>
                <a:cubicBezTo>
                  <a:pt x="841" y="4384"/>
                  <a:pt x="803" y="4394"/>
                  <a:pt x="766" y="4386"/>
                </a:cubicBezTo>
                <a:cubicBezTo>
                  <a:pt x="759" y="4405"/>
                  <a:pt x="749" y="4422"/>
                  <a:pt x="749" y="4439"/>
                </a:cubicBezTo>
                <a:cubicBezTo>
                  <a:pt x="748" y="4471"/>
                  <a:pt x="752" y="4502"/>
                  <a:pt x="743" y="4534"/>
                </a:cubicBezTo>
                <a:cubicBezTo>
                  <a:pt x="735" y="4564"/>
                  <a:pt x="742" y="4599"/>
                  <a:pt x="741" y="4631"/>
                </a:cubicBezTo>
                <a:cubicBezTo>
                  <a:pt x="740" y="4644"/>
                  <a:pt x="752" y="4659"/>
                  <a:pt x="734" y="4669"/>
                </a:cubicBezTo>
                <a:cubicBezTo>
                  <a:pt x="732" y="4670"/>
                  <a:pt x="733" y="4679"/>
                  <a:pt x="735" y="4684"/>
                </a:cubicBezTo>
                <a:cubicBezTo>
                  <a:pt x="749" y="4730"/>
                  <a:pt x="733" y="4775"/>
                  <a:pt x="733" y="4820"/>
                </a:cubicBezTo>
                <a:cubicBezTo>
                  <a:pt x="733" y="4858"/>
                  <a:pt x="724" y="4896"/>
                  <a:pt x="727" y="4933"/>
                </a:cubicBezTo>
                <a:cubicBezTo>
                  <a:pt x="730" y="4979"/>
                  <a:pt x="727" y="5024"/>
                  <a:pt x="720" y="5069"/>
                </a:cubicBezTo>
                <a:cubicBezTo>
                  <a:pt x="715" y="5097"/>
                  <a:pt x="712" y="5125"/>
                  <a:pt x="708" y="5154"/>
                </a:cubicBezTo>
                <a:close/>
                <a:moveTo>
                  <a:pt x="9989" y="4532"/>
                </a:moveTo>
                <a:cubicBezTo>
                  <a:pt x="10010" y="4552"/>
                  <a:pt x="10033" y="4548"/>
                  <a:pt x="10055" y="4545"/>
                </a:cubicBezTo>
                <a:cubicBezTo>
                  <a:pt x="10070" y="4543"/>
                  <a:pt x="10084" y="4540"/>
                  <a:pt x="10098" y="4540"/>
                </a:cubicBezTo>
                <a:cubicBezTo>
                  <a:pt x="10137" y="4541"/>
                  <a:pt x="10137" y="4542"/>
                  <a:pt x="10151" y="4508"/>
                </a:cubicBezTo>
                <a:cubicBezTo>
                  <a:pt x="10179" y="4439"/>
                  <a:pt x="10188" y="4365"/>
                  <a:pt x="10222" y="4298"/>
                </a:cubicBezTo>
                <a:cubicBezTo>
                  <a:pt x="10224" y="4295"/>
                  <a:pt x="10223" y="4290"/>
                  <a:pt x="10225" y="4287"/>
                </a:cubicBezTo>
                <a:cubicBezTo>
                  <a:pt x="10237" y="4247"/>
                  <a:pt x="10248" y="4206"/>
                  <a:pt x="10262" y="4167"/>
                </a:cubicBezTo>
                <a:cubicBezTo>
                  <a:pt x="10280" y="4113"/>
                  <a:pt x="10302" y="4060"/>
                  <a:pt x="10319" y="4007"/>
                </a:cubicBezTo>
                <a:cubicBezTo>
                  <a:pt x="10323" y="3997"/>
                  <a:pt x="10319" y="3981"/>
                  <a:pt x="10313" y="3975"/>
                </a:cubicBezTo>
                <a:cubicBezTo>
                  <a:pt x="10291" y="3957"/>
                  <a:pt x="10275" y="3931"/>
                  <a:pt x="10246" y="3921"/>
                </a:cubicBezTo>
                <a:cubicBezTo>
                  <a:pt x="10219" y="3911"/>
                  <a:pt x="10199" y="3915"/>
                  <a:pt x="10188" y="3941"/>
                </a:cubicBezTo>
                <a:cubicBezTo>
                  <a:pt x="10170" y="3983"/>
                  <a:pt x="10154" y="4027"/>
                  <a:pt x="10134" y="4068"/>
                </a:cubicBezTo>
                <a:cubicBezTo>
                  <a:pt x="10098" y="4142"/>
                  <a:pt x="10082" y="4223"/>
                  <a:pt x="10051" y="4299"/>
                </a:cubicBezTo>
                <a:cubicBezTo>
                  <a:pt x="10034" y="4340"/>
                  <a:pt x="10027" y="4385"/>
                  <a:pt x="10011" y="4427"/>
                </a:cubicBezTo>
                <a:cubicBezTo>
                  <a:pt x="9997" y="4461"/>
                  <a:pt x="9988" y="4494"/>
                  <a:pt x="9989" y="4532"/>
                </a:cubicBezTo>
                <a:close/>
                <a:moveTo>
                  <a:pt x="11037" y="3176"/>
                </a:moveTo>
                <a:cubicBezTo>
                  <a:pt x="11037" y="3193"/>
                  <a:pt x="11035" y="3204"/>
                  <a:pt x="11037" y="3215"/>
                </a:cubicBezTo>
                <a:cubicBezTo>
                  <a:pt x="11048" y="3298"/>
                  <a:pt x="11059" y="3381"/>
                  <a:pt x="11070" y="3464"/>
                </a:cubicBezTo>
                <a:cubicBezTo>
                  <a:pt x="11072" y="3481"/>
                  <a:pt x="11071" y="3498"/>
                  <a:pt x="11070" y="3515"/>
                </a:cubicBezTo>
                <a:cubicBezTo>
                  <a:pt x="11066" y="3547"/>
                  <a:pt x="11060" y="3578"/>
                  <a:pt x="11057" y="3609"/>
                </a:cubicBezTo>
                <a:cubicBezTo>
                  <a:pt x="11050" y="3686"/>
                  <a:pt x="11050" y="3763"/>
                  <a:pt x="11020" y="3836"/>
                </a:cubicBezTo>
                <a:cubicBezTo>
                  <a:pt x="11018" y="3841"/>
                  <a:pt x="11020" y="3849"/>
                  <a:pt x="11020" y="3856"/>
                </a:cubicBezTo>
                <a:cubicBezTo>
                  <a:pt x="11026" y="3858"/>
                  <a:pt x="11031" y="3860"/>
                  <a:pt x="11036" y="3860"/>
                </a:cubicBezTo>
                <a:cubicBezTo>
                  <a:pt x="11081" y="3855"/>
                  <a:pt x="11126" y="3851"/>
                  <a:pt x="11170" y="3843"/>
                </a:cubicBezTo>
                <a:cubicBezTo>
                  <a:pt x="11182" y="3841"/>
                  <a:pt x="11201" y="3828"/>
                  <a:pt x="11202" y="3818"/>
                </a:cubicBezTo>
                <a:cubicBezTo>
                  <a:pt x="11208" y="3784"/>
                  <a:pt x="11233" y="3752"/>
                  <a:pt x="11213" y="3715"/>
                </a:cubicBezTo>
                <a:cubicBezTo>
                  <a:pt x="11211" y="3712"/>
                  <a:pt x="11212" y="3707"/>
                  <a:pt x="11212" y="3703"/>
                </a:cubicBezTo>
                <a:cubicBezTo>
                  <a:pt x="11213" y="3648"/>
                  <a:pt x="11212" y="3592"/>
                  <a:pt x="11215" y="3537"/>
                </a:cubicBezTo>
                <a:cubicBezTo>
                  <a:pt x="11216" y="3518"/>
                  <a:pt x="11212" y="3505"/>
                  <a:pt x="11201" y="3490"/>
                </a:cubicBezTo>
                <a:cubicBezTo>
                  <a:pt x="11158" y="3430"/>
                  <a:pt x="11136" y="3363"/>
                  <a:pt x="11137" y="3289"/>
                </a:cubicBezTo>
                <a:cubicBezTo>
                  <a:pt x="11137" y="3270"/>
                  <a:pt x="11141" y="3252"/>
                  <a:pt x="11143" y="3233"/>
                </a:cubicBezTo>
                <a:cubicBezTo>
                  <a:pt x="11111" y="3211"/>
                  <a:pt x="11083" y="3185"/>
                  <a:pt x="11037" y="3176"/>
                </a:cubicBezTo>
                <a:close/>
                <a:moveTo>
                  <a:pt x="4525" y="5602"/>
                </a:moveTo>
                <a:cubicBezTo>
                  <a:pt x="4535" y="5624"/>
                  <a:pt x="4547" y="5633"/>
                  <a:pt x="4565" y="5639"/>
                </a:cubicBezTo>
                <a:cubicBezTo>
                  <a:pt x="4640" y="5665"/>
                  <a:pt x="4715" y="5692"/>
                  <a:pt x="4797" y="5684"/>
                </a:cubicBezTo>
                <a:cubicBezTo>
                  <a:pt x="4799" y="5684"/>
                  <a:pt x="4802" y="5685"/>
                  <a:pt x="4805" y="5685"/>
                </a:cubicBezTo>
                <a:cubicBezTo>
                  <a:pt x="4848" y="5688"/>
                  <a:pt x="4892" y="5695"/>
                  <a:pt x="4933" y="5672"/>
                </a:cubicBezTo>
                <a:cubicBezTo>
                  <a:pt x="4939" y="5669"/>
                  <a:pt x="4946" y="5670"/>
                  <a:pt x="4953" y="5669"/>
                </a:cubicBezTo>
                <a:cubicBezTo>
                  <a:pt x="4985" y="5661"/>
                  <a:pt x="5017" y="5654"/>
                  <a:pt x="5048" y="5645"/>
                </a:cubicBezTo>
                <a:cubicBezTo>
                  <a:pt x="5058" y="5642"/>
                  <a:pt x="5066" y="5634"/>
                  <a:pt x="5074" y="5626"/>
                </a:cubicBezTo>
                <a:cubicBezTo>
                  <a:pt x="5092" y="5607"/>
                  <a:pt x="5080" y="5557"/>
                  <a:pt x="5055" y="5550"/>
                </a:cubicBezTo>
                <a:cubicBezTo>
                  <a:pt x="5035" y="5544"/>
                  <a:pt x="5013" y="5539"/>
                  <a:pt x="4993" y="5539"/>
                </a:cubicBezTo>
                <a:cubicBezTo>
                  <a:pt x="4923" y="5539"/>
                  <a:pt x="4852" y="5538"/>
                  <a:pt x="4783" y="5546"/>
                </a:cubicBezTo>
                <a:cubicBezTo>
                  <a:pt x="4707" y="5555"/>
                  <a:pt x="4632" y="5572"/>
                  <a:pt x="4556" y="5587"/>
                </a:cubicBezTo>
                <a:cubicBezTo>
                  <a:pt x="4546" y="5589"/>
                  <a:pt x="4538" y="5596"/>
                  <a:pt x="4525" y="5602"/>
                </a:cubicBezTo>
                <a:close/>
                <a:moveTo>
                  <a:pt x="9824" y="4563"/>
                </a:moveTo>
                <a:cubicBezTo>
                  <a:pt x="9796" y="4547"/>
                  <a:pt x="9773" y="4530"/>
                  <a:pt x="9749" y="4520"/>
                </a:cubicBezTo>
                <a:cubicBezTo>
                  <a:pt x="9728" y="4511"/>
                  <a:pt x="9704" y="4511"/>
                  <a:pt x="9683" y="4502"/>
                </a:cubicBezTo>
                <a:cubicBezTo>
                  <a:pt x="9634" y="4480"/>
                  <a:pt x="9581" y="4490"/>
                  <a:pt x="9530" y="4483"/>
                </a:cubicBezTo>
                <a:cubicBezTo>
                  <a:pt x="9513" y="4480"/>
                  <a:pt x="9500" y="4490"/>
                  <a:pt x="9500" y="4507"/>
                </a:cubicBezTo>
                <a:cubicBezTo>
                  <a:pt x="9501" y="4565"/>
                  <a:pt x="9502" y="4622"/>
                  <a:pt x="9503" y="4679"/>
                </a:cubicBezTo>
                <a:cubicBezTo>
                  <a:pt x="9503" y="4696"/>
                  <a:pt x="9511" y="4704"/>
                  <a:pt x="9528" y="4710"/>
                </a:cubicBezTo>
                <a:cubicBezTo>
                  <a:pt x="9578" y="4731"/>
                  <a:pt x="9630" y="4724"/>
                  <a:pt x="9681" y="4719"/>
                </a:cubicBezTo>
                <a:cubicBezTo>
                  <a:pt x="9697" y="4717"/>
                  <a:pt x="9708" y="4708"/>
                  <a:pt x="9713" y="4692"/>
                </a:cubicBezTo>
                <a:cubicBezTo>
                  <a:pt x="9719" y="4673"/>
                  <a:pt x="9728" y="4655"/>
                  <a:pt x="9733" y="4636"/>
                </a:cubicBezTo>
                <a:cubicBezTo>
                  <a:pt x="9741" y="4605"/>
                  <a:pt x="9762" y="4590"/>
                  <a:pt x="9789" y="4579"/>
                </a:cubicBezTo>
                <a:cubicBezTo>
                  <a:pt x="9800" y="4575"/>
                  <a:pt x="9810" y="4570"/>
                  <a:pt x="9824" y="4563"/>
                </a:cubicBezTo>
                <a:close/>
                <a:moveTo>
                  <a:pt x="6687" y="5640"/>
                </a:moveTo>
                <a:cubicBezTo>
                  <a:pt x="6669" y="5620"/>
                  <a:pt x="6651" y="5610"/>
                  <a:pt x="6627" y="5609"/>
                </a:cubicBezTo>
                <a:cubicBezTo>
                  <a:pt x="6613" y="5608"/>
                  <a:pt x="6599" y="5602"/>
                  <a:pt x="6586" y="5597"/>
                </a:cubicBezTo>
                <a:cubicBezTo>
                  <a:pt x="6563" y="5587"/>
                  <a:pt x="6541" y="5574"/>
                  <a:pt x="6518" y="5566"/>
                </a:cubicBezTo>
                <a:cubicBezTo>
                  <a:pt x="6492" y="5557"/>
                  <a:pt x="6464" y="5552"/>
                  <a:pt x="6437" y="5546"/>
                </a:cubicBezTo>
                <a:cubicBezTo>
                  <a:pt x="6419" y="5541"/>
                  <a:pt x="6401" y="5537"/>
                  <a:pt x="6383" y="5533"/>
                </a:cubicBezTo>
                <a:cubicBezTo>
                  <a:pt x="6364" y="5529"/>
                  <a:pt x="6345" y="5524"/>
                  <a:pt x="6326" y="5520"/>
                </a:cubicBezTo>
                <a:cubicBezTo>
                  <a:pt x="6284" y="5512"/>
                  <a:pt x="6243" y="5503"/>
                  <a:pt x="6201" y="5497"/>
                </a:cubicBezTo>
                <a:cubicBezTo>
                  <a:pt x="6188" y="5495"/>
                  <a:pt x="6171" y="5500"/>
                  <a:pt x="6159" y="5507"/>
                </a:cubicBezTo>
                <a:cubicBezTo>
                  <a:pt x="6148" y="5513"/>
                  <a:pt x="6136" y="5527"/>
                  <a:pt x="6135" y="5539"/>
                </a:cubicBezTo>
                <a:cubicBezTo>
                  <a:pt x="6134" y="5547"/>
                  <a:pt x="6147" y="5561"/>
                  <a:pt x="6157" y="5568"/>
                </a:cubicBezTo>
                <a:cubicBezTo>
                  <a:pt x="6210" y="5605"/>
                  <a:pt x="6270" y="5625"/>
                  <a:pt x="6333" y="5637"/>
                </a:cubicBezTo>
                <a:cubicBezTo>
                  <a:pt x="6376" y="5645"/>
                  <a:pt x="6420" y="5651"/>
                  <a:pt x="6461" y="5665"/>
                </a:cubicBezTo>
                <a:cubicBezTo>
                  <a:pt x="6507" y="5681"/>
                  <a:pt x="6554" y="5682"/>
                  <a:pt x="6601" y="5683"/>
                </a:cubicBezTo>
                <a:cubicBezTo>
                  <a:pt x="6637" y="5684"/>
                  <a:pt x="6662" y="5663"/>
                  <a:pt x="6687" y="5640"/>
                </a:cubicBezTo>
                <a:close/>
                <a:moveTo>
                  <a:pt x="7166" y="5313"/>
                </a:moveTo>
                <a:cubicBezTo>
                  <a:pt x="7105" y="5294"/>
                  <a:pt x="7043" y="5275"/>
                  <a:pt x="6982" y="5256"/>
                </a:cubicBezTo>
                <a:cubicBezTo>
                  <a:pt x="6954" y="5247"/>
                  <a:pt x="6926" y="5240"/>
                  <a:pt x="6901" y="5218"/>
                </a:cubicBezTo>
                <a:cubicBezTo>
                  <a:pt x="6873" y="5193"/>
                  <a:pt x="6839" y="5168"/>
                  <a:pt x="6797" y="5174"/>
                </a:cubicBezTo>
                <a:cubicBezTo>
                  <a:pt x="6783" y="5194"/>
                  <a:pt x="6785" y="5212"/>
                  <a:pt x="6805" y="5218"/>
                </a:cubicBezTo>
                <a:cubicBezTo>
                  <a:pt x="6826" y="5224"/>
                  <a:pt x="6838" y="5237"/>
                  <a:pt x="6852" y="5251"/>
                </a:cubicBezTo>
                <a:cubicBezTo>
                  <a:pt x="6863" y="5262"/>
                  <a:pt x="6879" y="5267"/>
                  <a:pt x="6890" y="5277"/>
                </a:cubicBezTo>
                <a:cubicBezTo>
                  <a:pt x="6917" y="5300"/>
                  <a:pt x="6955" y="5307"/>
                  <a:pt x="6981" y="5329"/>
                </a:cubicBezTo>
                <a:cubicBezTo>
                  <a:pt x="7036" y="5374"/>
                  <a:pt x="7104" y="5382"/>
                  <a:pt x="7168" y="5402"/>
                </a:cubicBezTo>
                <a:cubicBezTo>
                  <a:pt x="7170" y="5402"/>
                  <a:pt x="7172" y="5399"/>
                  <a:pt x="7180" y="5395"/>
                </a:cubicBezTo>
                <a:cubicBezTo>
                  <a:pt x="7176" y="5371"/>
                  <a:pt x="7171" y="5344"/>
                  <a:pt x="7166" y="5313"/>
                </a:cubicBezTo>
                <a:close/>
                <a:moveTo>
                  <a:pt x="3885" y="5339"/>
                </a:moveTo>
                <a:cubicBezTo>
                  <a:pt x="3962" y="5337"/>
                  <a:pt x="4018" y="5294"/>
                  <a:pt x="4083" y="5278"/>
                </a:cubicBezTo>
                <a:cubicBezTo>
                  <a:pt x="4085" y="5278"/>
                  <a:pt x="4086" y="5269"/>
                  <a:pt x="4089" y="5260"/>
                </a:cubicBezTo>
                <a:cubicBezTo>
                  <a:pt x="4076" y="5260"/>
                  <a:pt x="4066" y="5261"/>
                  <a:pt x="4056" y="5260"/>
                </a:cubicBezTo>
                <a:cubicBezTo>
                  <a:pt x="4041" y="5260"/>
                  <a:pt x="4025" y="5258"/>
                  <a:pt x="4009" y="5257"/>
                </a:cubicBezTo>
                <a:cubicBezTo>
                  <a:pt x="3971" y="5255"/>
                  <a:pt x="3934" y="5253"/>
                  <a:pt x="3896" y="5251"/>
                </a:cubicBezTo>
                <a:cubicBezTo>
                  <a:pt x="3891" y="5251"/>
                  <a:pt x="3885" y="5257"/>
                  <a:pt x="3879" y="5261"/>
                </a:cubicBezTo>
                <a:cubicBezTo>
                  <a:pt x="3881" y="5287"/>
                  <a:pt x="3883" y="5311"/>
                  <a:pt x="3885" y="5339"/>
                </a:cubicBezTo>
                <a:close/>
                <a:moveTo>
                  <a:pt x="9862" y="4096"/>
                </a:moveTo>
                <a:cubicBezTo>
                  <a:pt x="9861" y="4094"/>
                  <a:pt x="9860" y="4091"/>
                  <a:pt x="9859" y="4088"/>
                </a:cubicBezTo>
                <a:cubicBezTo>
                  <a:pt x="9852" y="4090"/>
                  <a:pt x="9845" y="4093"/>
                  <a:pt x="9837" y="4095"/>
                </a:cubicBezTo>
                <a:cubicBezTo>
                  <a:pt x="9838" y="4097"/>
                  <a:pt x="9839" y="4100"/>
                  <a:pt x="9839" y="4102"/>
                </a:cubicBezTo>
                <a:cubicBezTo>
                  <a:pt x="9847" y="4100"/>
                  <a:pt x="9854" y="4098"/>
                  <a:pt x="9862" y="40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8366125" y="1835150"/>
            <a:ext cx="1577975" cy="1036637"/>
          </a:xfrm>
          <a:custGeom>
            <a:avLst/>
            <a:gdLst>
              <a:gd name="T0" fmla="*/ 1692 w 3291"/>
              <a:gd name="T1" fmla="*/ 1840 h 2158"/>
              <a:gd name="T2" fmla="*/ 1062 w 3291"/>
              <a:gd name="T3" fmla="*/ 1786 h 2158"/>
              <a:gd name="T4" fmla="*/ 720 w 3291"/>
              <a:gd name="T5" fmla="*/ 1913 h 2158"/>
              <a:gd name="T6" fmla="*/ 414 w 3291"/>
              <a:gd name="T7" fmla="*/ 2145 h 2158"/>
              <a:gd name="T8" fmla="*/ 402 w 3291"/>
              <a:gd name="T9" fmla="*/ 2023 h 2158"/>
              <a:gd name="T10" fmla="*/ 527 w 3291"/>
              <a:gd name="T11" fmla="*/ 1749 h 2158"/>
              <a:gd name="T12" fmla="*/ 435 w 3291"/>
              <a:gd name="T13" fmla="*/ 1584 h 2158"/>
              <a:gd name="T14" fmla="*/ 265 w 3291"/>
              <a:gd name="T15" fmla="*/ 1504 h 2158"/>
              <a:gd name="T16" fmla="*/ 7 w 3291"/>
              <a:gd name="T17" fmla="*/ 1034 h 2158"/>
              <a:gd name="T18" fmla="*/ 67 w 3291"/>
              <a:gd name="T19" fmla="*/ 642 h 2158"/>
              <a:gd name="T20" fmla="*/ 227 w 3291"/>
              <a:gd name="T21" fmla="*/ 377 h 2158"/>
              <a:gd name="T22" fmla="*/ 509 w 3291"/>
              <a:gd name="T23" fmla="*/ 202 h 2158"/>
              <a:gd name="T24" fmla="*/ 831 w 3291"/>
              <a:gd name="T25" fmla="*/ 90 h 2158"/>
              <a:gd name="T26" fmla="*/ 1581 w 3291"/>
              <a:gd name="T27" fmla="*/ 1 h 2158"/>
              <a:gd name="T28" fmla="*/ 2120 w 3291"/>
              <a:gd name="T29" fmla="*/ 45 h 2158"/>
              <a:gd name="T30" fmla="*/ 2496 w 3291"/>
              <a:gd name="T31" fmla="*/ 125 h 2158"/>
              <a:gd name="T32" fmla="*/ 2881 w 3291"/>
              <a:gd name="T33" fmla="*/ 271 h 2158"/>
              <a:gd name="T34" fmla="*/ 3132 w 3291"/>
              <a:gd name="T35" fmla="*/ 473 h 2158"/>
              <a:gd name="T36" fmla="*/ 3278 w 3291"/>
              <a:gd name="T37" fmla="*/ 811 h 2158"/>
              <a:gd name="T38" fmla="*/ 3243 w 3291"/>
              <a:gd name="T39" fmla="*/ 1190 h 2158"/>
              <a:gd name="T40" fmla="*/ 2932 w 3291"/>
              <a:gd name="T41" fmla="*/ 1551 h 2158"/>
              <a:gd name="T42" fmla="*/ 2691 w 3291"/>
              <a:gd name="T43" fmla="*/ 1670 h 2158"/>
              <a:gd name="T44" fmla="*/ 2428 w 3291"/>
              <a:gd name="T45" fmla="*/ 1757 h 2158"/>
              <a:gd name="T46" fmla="*/ 2157 w 3291"/>
              <a:gd name="T47" fmla="*/ 1821 h 2158"/>
              <a:gd name="T48" fmla="*/ 516 w 3291"/>
              <a:gd name="T49" fmla="*/ 1964 h 2158"/>
              <a:gd name="T50" fmla="*/ 706 w 3291"/>
              <a:gd name="T51" fmla="*/ 1808 h 2158"/>
              <a:gd name="T52" fmla="*/ 1122 w 3291"/>
              <a:gd name="T53" fmla="*/ 1700 h 2158"/>
              <a:gd name="T54" fmla="*/ 1764 w 3291"/>
              <a:gd name="T55" fmla="*/ 1746 h 2158"/>
              <a:gd name="T56" fmla="*/ 2082 w 3291"/>
              <a:gd name="T57" fmla="*/ 1735 h 2158"/>
              <a:gd name="T58" fmla="*/ 2586 w 3291"/>
              <a:gd name="T59" fmla="*/ 1615 h 2158"/>
              <a:gd name="T60" fmla="*/ 3066 w 3291"/>
              <a:gd name="T61" fmla="*/ 1331 h 2158"/>
              <a:gd name="T62" fmla="*/ 3176 w 3291"/>
              <a:gd name="T63" fmla="*/ 1118 h 2158"/>
              <a:gd name="T64" fmla="*/ 3165 w 3291"/>
              <a:gd name="T65" fmla="*/ 684 h 2158"/>
              <a:gd name="T66" fmla="*/ 2914 w 3291"/>
              <a:gd name="T67" fmla="*/ 399 h 2158"/>
              <a:gd name="T68" fmla="*/ 2491 w 3291"/>
              <a:gd name="T69" fmla="*/ 216 h 2158"/>
              <a:gd name="T70" fmla="*/ 2048 w 3291"/>
              <a:gd name="T71" fmla="*/ 123 h 2158"/>
              <a:gd name="T72" fmla="*/ 1720 w 3291"/>
              <a:gd name="T73" fmla="*/ 93 h 2158"/>
              <a:gd name="T74" fmla="*/ 1025 w 3291"/>
              <a:gd name="T75" fmla="*/ 130 h 2158"/>
              <a:gd name="T76" fmla="*/ 591 w 3291"/>
              <a:gd name="T77" fmla="*/ 246 h 2158"/>
              <a:gd name="T78" fmla="*/ 231 w 3291"/>
              <a:gd name="T79" fmla="*/ 482 h 2158"/>
              <a:gd name="T80" fmla="*/ 85 w 3291"/>
              <a:gd name="T81" fmla="*/ 825 h 2158"/>
              <a:gd name="T82" fmla="*/ 100 w 3291"/>
              <a:gd name="T83" fmla="*/ 1119 h 2158"/>
              <a:gd name="T84" fmla="*/ 608 w 3291"/>
              <a:gd name="T85" fmla="*/ 1574 h 2158"/>
              <a:gd name="T86" fmla="*/ 580 w 3291"/>
              <a:gd name="T87" fmla="*/ 1807 h 2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91" h="2158">
                <a:moveTo>
                  <a:pt x="2007" y="1834"/>
                </a:moveTo>
                <a:cubicBezTo>
                  <a:pt x="1948" y="1837"/>
                  <a:pt x="1890" y="1842"/>
                  <a:pt x="1832" y="1843"/>
                </a:cubicBezTo>
                <a:cubicBezTo>
                  <a:pt x="1785" y="1844"/>
                  <a:pt x="1739" y="1842"/>
                  <a:pt x="1692" y="1840"/>
                </a:cubicBezTo>
                <a:cubicBezTo>
                  <a:pt x="1656" y="1839"/>
                  <a:pt x="1621" y="1836"/>
                  <a:pt x="1585" y="1834"/>
                </a:cubicBezTo>
                <a:cubicBezTo>
                  <a:pt x="1516" y="1831"/>
                  <a:pt x="1447" y="1831"/>
                  <a:pt x="1378" y="1824"/>
                </a:cubicBezTo>
                <a:cubicBezTo>
                  <a:pt x="1272" y="1814"/>
                  <a:pt x="1167" y="1800"/>
                  <a:pt x="1062" y="1786"/>
                </a:cubicBezTo>
                <a:cubicBezTo>
                  <a:pt x="1011" y="1780"/>
                  <a:pt x="960" y="1769"/>
                  <a:pt x="909" y="1761"/>
                </a:cubicBezTo>
                <a:cubicBezTo>
                  <a:pt x="886" y="1757"/>
                  <a:pt x="867" y="1764"/>
                  <a:pt x="851" y="1780"/>
                </a:cubicBezTo>
                <a:cubicBezTo>
                  <a:pt x="807" y="1824"/>
                  <a:pt x="765" y="1870"/>
                  <a:pt x="720" y="1913"/>
                </a:cubicBezTo>
                <a:cubicBezTo>
                  <a:pt x="687" y="1945"/>
                  <a:pt x="649" y="1973"/>
                  <a:pt x="613" y="2002"/>
                </a:cubicBezTo>
                <a:cubicBezTo>
                  <a:pt x="569" y="2038"/>
                  <a:pt x="525" y="2074"/>
                  <a:pt x="479" y="2108"/>
                </a:cubicBezTo>
                <a:cubicBezTo>
                  <a:pt x="459" y="2123"/>
                  <a:pt x="436" y="2133"/>
                  <a:pt x="414" y="2145"/>
                </a:cubicBezTo>
                <a:cubicBezTo>
                  <a:pt x="396" y="2155"/>
                  <a:pt x="379" y="2158"/>
                  <a:pt x="363" y="2140"/>
                </a:cubicBezTo>
                <a:cubicBezTo>
                  <a:pt x="349" y="2124"/>
                  <a:pt x="347" y="2097"/>
                  <a:pt x="361" y="2077"/>
                </a:cubicBezTo>
                <a:cubicBezTo>
                  <a:pt x="374" y="2059"/>
                  <a:pt x="390" y="2043"/>
                  <a:pt x="402" y="2023"/>
                </a:cubicBezTo>
                <a:cubicBezTo>
                  <a:pt x="426" y="1982"/>
                  <a:pt x="450" y="1941"/>
                  <a:pt x="470" y="1898"/>
                </a:cubicBezTo>
                <a:cubicBezTo>
                  <a:pt x="488" y="1857"/>
                  <a:pt x="501" y="1813"/>
                  <a:pt x="516" y="1770"/>
                </a:cubicBezTo>
                <a:cubicBezTo>
                  <a:pt x="518" y="1763"/>
                  <a:pt x="521" y="1755"/>
                  <a:pt x="527" y="1749"/>
                </a:cubicBezTo>
                <a:cubicBezTo>
                  <a:pt x="550" y="1724"/>
                  <a:pt x="546" y="1690"/>
                  <a:pt x="556" y="1660"/>
                </a:cubicBezTo>
                <a:cubicBezTo>
                  <a:pt x="563" y="1640"/>
                  <a:pt x="548" y="1622"/>
                  <a:pt x="524" y="1619"/>
                </a:cubicBezTo>
                <a:cubicBezTo>
                  <a:pt x="491" y="1614"/>
                  <a:pt x="462" y="1603"/>
                  <a:pt x="435" y="1584"/>
                </a:cubicBezTo>
                <a:cubicBezTo>
                  <a:pt x="431" y="1581"/>
                  <a:pt x="425" y="1579"/>
                  <a:pt x="421" y="1579"/>
                </a:cubicBezTo>
                <a:cubicBezTo>
                  <a:pt x="381" y="1582"/>
                  <a:pt x="353" y="1558"/>
                  <a:pt x="323" y="1539"/>
                </a:cubicBezTo>
                <a:cubicBezTo>
                  <a:pt x="304" y="1527"/>
                  <a:pt x="284" y="1517"/>
                  <a:pt x="265" y="1504"/>
                </a:cubicBezTo>
                <a:cubicBezTo>
                  <a:pt x="201" y="1461"/>
                  <a:pt x="155" y="1402"/>
                  <a:pt x="113" y="1339"/>
                </a:cubicBezTo>
                <a:cubicBezTo>
                  <a:pt x="73" y="1281"/>
                  <a:pt x="51" y="1217"/>
                  <a:pt x="37" y="1149"/>
                </a:cubicBezTo>
                <a:cubicBezTo>
                  <a:pt x="29" y="1110"/>
                  <a:pt x="15" y="1073"/>
                  <a:pt x="7" y="1034"/>
                </a:cubicBezTo>
                <a:cubicBezTo>
                  <a:pt x="2" y="1010"/>
                  <a:pt x="0" y="984"/>
                  <a:pt x="3" y="959"/>
                </a:cubicBezTo>
                <a:cubicBezTo>
                  <a:pt x="11" y="885"/>
                  <a:pt x="19" y="811"/>
                  <a:pt x="32" y="738"/>
                </a:cubicBezTo>
                <a:cubicBezTo>
                  <a:pt x="38" y="705"/>
                  <a:pt x="54" y="674"/>
                  <a:pt x="67" y="642"/>
                </a:cubicBezTo>
                <a:cubicBezTo>
                  <a:pt x="80" y="609"/>
                  <a:pt x="93" y="577"/>
                  <a:pt x="109" y="546"/>
                </a:cubicBezTo>
                <a:cubicBezTo>
                  <a:pt x="124" y="516"/>
                  <a:pt x="141" y="488"/>
                  <a:pt x="160" y="461"/>
                </a:cubicBezTo>
                <a:cubicBezTo>
                  <a:pt x="181" y="432"/>
                  <a:pt x="206" y="406"/>
                  <a:pt x="227" y="377"/>
                </a:cubicBezTo>
                <a:cubicBezTo>
                  <a:pt x="251" y="344"/>
                  <a:pt x="288" y="326"/>
                  <a:pt x="319" y="302"/>
                </a:cubicBezTo>
                <a:cubicBezTo>
                  <a:pt x="345" y="281"/>
                  <a:pt x="374" y="264"/>
                  <a:pt x="403" y="249"/>
                </a:cubicBezTo>
                <a:cubicBezTo>
                  <a:pt x="438" y="232"/>
                  <a:pt x="474" y="218"/>
                  <a:pt x="509" y="202"/>
                </a:cubicBezTo>
                <a:cubicBezTo>
                  <a:pt x="526" y="195"/>
                  <a:pt x="544" y="189"/>
                  <a:pt x="560" y="179"/>
                </a:cubicBezTo>
                <a:cubicBezTo>
                  <a:pt x="611" y="149"/>
                  <a:pt x="667" y="136"/>
                  <a:pt x="724" y="122"/>
                </a:cubicBezTo>
                <a:cubicBezTo>
                  <a:pt x="760" y="113"/>
                  <a:pt x="795" y="99"/>
                  <a:pt x="831" y="90"/>
                </a:cubicBezTo>
                <a:cubicBezTo>
                  <a:pt x="900" y="74"/>
                  <a:pt x="969" y="57"/>
                  <a:pt x="1038" y="46"/>
                </a:cubicBezTo>
                <a:cubicBezTo>
                  <a:pt x="1144" y="30"/>
                  <a:pt x="1250" y="9"/>
                  <a:pt x="1358" y="7"/>
                </a:cubicBezTo>
                <a:cubicBezTo>
                  <a:pt x="1432" y="6"/>
                  <a:pt x="1507" y="0"/>
                  <a:pt x="1581" y="1"/>
                </a:cubicBezTo>
                <a:cubicBezTo>
                  <a:pt x="1641" y="2"/>
                  <a:pt x="1700" y="9"/>
                  <a:pt x="1760" y="13"/>
                </a:cubicBezTo>
                <a:cubicBezTo>
                  <a:pt x="1793" y="16"/>
                  <a:pt x="1826" y="15"/>
                  <a:pt x="1859" y="19"/>
                </a:cubicBezTo>
                <a:cubicBezTo>
                  <a:pt x="1946" y="31"/>
                  <a:pt x="2034" y="26"/>
                  <a:pt x="2120" y="45"/>
                </a:cubicBezTo>
                <a:cubicBezTo>
                  <a:pt x="2168" y="56"/>
                  <a:pt x="2217" y="60"/>
                  <a:pt x="2265" y="67"/>
                </a:cubicBezTo>
                <a:cubicBezTo>
                  <a:pt x="2281" y="70"/>
                  <a:pt x="2297" y="72"/>
                  <a:pt x="2312" y="78"/>
                </a:cubicBezTo>
                <a:cubicBezTo>
                  <a:pt x="2371" y="102"/>
                  <a:pt x="2433" y="114"/>
                  <a:pt x="2496" y="125"/>
                </a:cubicBezTo>
                <a:cubicBezTo>
                  <a:pt x="2526" y="131"/>
                  <a:pt x="2555" y="142"/>
                  <a:pt x="2584" y="151"/>
                </a:cubicBezTo>
                <a:cubicBezTo>
                  <a:pt x="2623" y="163"/>
                  <a:pt x="2662" y="175"/>
                  <a:pt x="2702" y="186"/>
                </a:cubicBezTo>
                <a:cubicBezTo>
                  <a:pt x="2766" y="205"/>
                  <a:pt x="2826" y="232"/>
                  <a:pt x="2881" y="271"/>
                </a:cubicBezTo>
                <a:cubicBezTo>
                  <a:pt x="2894" y="280"/>
                  <a:pt x="2910" y="285"/>
                  <a:pt x="2922" y="294"/>
                </a:cubicBezTo>
                <a:cubicBezTo>
                  <a:pt x="2950" y="314"/>
                  <a:pt x="2976" y="336"/>
                  <a:pt x="3004" y="357"/>
                </a:cubicBezTo>
                <a:cubicBezTo>
                  <a:pt x="3051" y="391"/>
                  <a:pt x="3081" y="443"/>
                  <a:pt x="3132" y="473"/>
                </a:cubicBezTo>
                <a:cubicBezTo>
                  <a:pt x="3155" y="486"/>
                  <a:pt x="3174" y="511"/>
                  <a:pt x="3187" y="535"/>
                </a:cubicBezTo>
                <a:cubicBezTo>
                  <a:pt x="3208" y="574"/>
                  <a:pt x="3221" y="618"/>
                  <a:pt x="3240" y="658"/>
                </a:cubicBezTo>
                <a:cubicBezTo>
                  <a:pt x="3264" y="707"/>
                  <a:pt x="3267" y="760"/>
                  <a:pt x="3278" y="811"/>
                </a:cubicBezTo>
                <a:cubicBezTo>
                  <a:pt x="3291" y="867"/>
                  <a:pt x="3283" y="922"/>
                  <a:pt x="3284" y="978"/>
                </a:cubicBezTo>
                <a:cubicBezTo>
                  <a:pt x="3285" y="998"/>
                  <a:pt x="3278" y="1018"/>
                  <a:pt x="3279" y="1037"/>
                </a:cubicBezTo>
                <a:cubicBezTo>
                  <a:pt x="3283" y="1092"/>
                  <a:pt x="3256" y="1140"/>
                  <a:pt x="3243" y="1190"/>
                </a:cubicBezTo>
                <a:cubicBezTo>
                  <a:pt x="3226" y="1254"/>
                  <a:pt x="3192" y="1313"/>
                  <a:pt x="3147" y="1363"/>
                </a:cubicBezTo>
                <a:cubicBezTo>
                  <a:pt x="3108" y="1405"/>
                  <a:pt x="3069" y="1447"/>
                  <a:pt x="3027" y="1485"/>
                </a:cubicBezTo>
                <a:cubicBezTo>
                  <a:pt x="2998" y="1511"/>
                  <a:pt x="2964" y="1530"/>
                  <a:pt x="2932" y="1551"/>
                </a:cubicBezTo>
                <a:cubicBezTo>
                  <a:pt x="2898" y="1574"/>
                  <a:pt x="2864" y="1597"/>
                  <a:pt x="2827" y="1616"/>
                </a:cubicBezTo>
                <a:cubicBezTo>
                  <a:pt x="2795" y="1632"/>
                  <a:pt x="2760" y="1642"/>
                  <a:pt x="2727" y="1654"/>
                </a:cubicBezTo>
                <a:cubicBezTo>
                  <a:pt x="2715" y="1659"/>
                  <a:pt x="2703" y="1665"/>
                  <a:pt x="2691" y="1670"/>
                </a:cubicBezTo>
                <a:cubicBezTo>
                  <a:pt x="2661" y="1683"/>
                  <a:pt x="2631" y="1698"/>
                  <a:pt x="2599" y="1708"/>
                </a:cubicBezTo>
                <a:cubicBezTo>
                  <a:pt x="2552" y="1723"/>
                  <a:pt x="2503" y="1735"/>
                  <a:pt x="2454" y="1749"/>
                </a:cubicBezTo>
                <a:cubicBezTo>
                  <a:pt x="2445" y="1751"/>
                  <a:pt x="2436" y="1758"/>
                  <a:pt x="2428" y="1757"/>
                </a:cubicBezTo>
                <a:cubicBezTo>
                  <a:pt x="2391" y="1754"/>
                  <a:pt x="2361" y="1772"/>
                  <a:pt x="2328" y="1783"/>
                </a:cubicBezTo>
                <a:cubicBezTo>
                  <a:pt x="2309" y="1789"/>
                  <a:pt x="2290" y="1792"/>
                  <a:pt x="2270" y="1796"/>
                </a:cubicBezTo>
                <a:cubicBezTo>
                  <a:pt x="2233" y="1805"/>
                  <a:pt x="2195" y="1815"/>
                  <a:pt x="2157" y="1821"/>
                </a:cubicBezTo>
                <a:cubicBezTo>
                  <a:pt x="2107" y="1828"/>
                  <a:pt x="2057" y="1831"/>
                  <a:pt x="2007" y="1837"/>
                </a:cubicBezTo>
                <a:cubicBezTo>
                  <a:pt x="2007" y="1836"/>
                  <a:pt x="2007" y="1835"/>
                  <a:pt x="2007" y="1834"/>
                </a:cubicBezTo>
                <a:close/>
                <a:moveTo>
                  <a:pt x="516" y="1964"/>
                </a:moveTo>
                <a:cubicBezTo>
                  <a:pt x="527" y="1962"/>
                  <a:pt x="535" y="1963"/>
                  <a:pt x="539" y="1959"/>
                </a:cubicBezTo>
                <a:cubicBezTo>
                  <a:pt x="577" y="1929"/>
                  <a:pt x="616" y="1900"/>
                  <a:pt x="653" y="1867"/>
                </a:cubicBezTo>
                <a:cubicBezTo>
                  <a:pt x="673" y="1850"/>
                  <a:pt x="688" y="1827"/>
                  <a:pt x="706" y="1808"/>
                </a:cubicBezTo>
                <a:cubicBezTo>
                  <a:pt x="754" y="1757"/>
                  <a:pt x="803" y="1707"/>
                  <a:pt x="851" y="1655"/>
                </a:cubicBezTo>
                <a:cubicBezTo>
                  <a:pt x="865" y="1639"/>
                  <a:pt x="880" y="1633"/>
                  <a:pt x="900" y="1640"/>
                </a:cubicBezTo>
                <a:cubicBezTo>
                  <a:pt x="973" y="1666"/>
                  <a:pt x="1046" y="1688"/>
                  <a:pt x="1122" y="1700"/>
                </a:cubicBezTo>
                <a:cubicBezTo>
                  <a:pt x="1192" y="1711"/>
                  <a:pt x="1263" y="1724"/>
                  <a:pt x="1334" y="1731"/>
                </a:cubicBezTo>
                <a:cubicBezTo>
                  <a:pt x="1407" y="1738"/>
                  <a:pt x="1480" y="1740"/>
                  <a:pt x="1554" y="1740"/>
                </a:cubicBezTo>
                <a:cubicBezTo>
                  <a:pt x="1624" y="1741"/>
                  <a:pt x="1694" y="1756"/>
                  <a:pt x="1764" y="1746"/>
                </a:cubicBezTo>
                <a:cubicBezTo>
                  <a:pt x="1771" y="1745"/>
                  <a:pt x="1778" y="1747"/>
                  <a:pt x="1784" y="1747"/>
                </a:cubicBezTo>
                <a:cubicBezTo>
                  <a:pt x="1813" y="1750"/>
                  <a:pt x="1842" y="1755"/>
                  <a:pt x="1871" y="1753"/>
                </a:cubicBezTo>
                <a:cubicBezTo>
                  <a:pt x="1941" y="1749"/>
                  <a:pt x="2011" y="1741"/>
                  <a:pt x="2082" y="1735"/>
                </a:cubicBezTo>
                <a:cubicBezTo>
                  <a:pt x="2107" y="1733"/>
                  <a:pt x="2132" y="1733"/>
                  <a:pt x="2157" y="1728"/>
                </a:cubicBezTo>
                <a:cubicBezTo>
                  <a:pt x="2223" y="1714"/>
                  <a:pt x="2288" y="1694"/>
                  <a:pt x="2354" y="1684"/>
                </a:cubicBezTo>
                <a:cubicBezTo>
                  <a:pt x="2435" y="1671"/>
                  <a:pt x="2510" y="1641"/>
                  <a:pt x="2586" y="1615"/>
                </a:cubicBezTo>
                <a:cubicBezTo>
                  <a:pt x="2653" y="1592"/>
                  <a:pt x="2718" y="1564"/>
                  <a:pt x="2782" y="1536"/>
                </a:cubicBezTo>
                <a:cubicBezTo>
                  <a:pt x="2867" y="1499"/>
                  <a:pt x="2945" y="1452"/>
                  <a:pt x="3011" y="1388"/>
                </a:cubicBezTo>
                <a:cubicBezTo>
                  <a:pt x="3030" y="1369"/>
                  <a:pt x="3046" y="1348"/>
                  <a:pt x="3066" y="1331"/>
                </a:cubicBezTo>
                <a:cubicBezTo>
                  <a:pt x="3114" y="1291"/>
                  <a:pt x="3139" y="1236"/>
                  <a:pt x="3165" y="1183"/>
                </a:cubicBezTo>
                <a:cubicBezTo>
                  <a:pt x="3168" y="1175"/>
                  <a:pt x="3169" y="1165"/>
                  <a:pt x="3170" y="1156"/>
                </a:cubicBezTo>
                <a:cubicBezTo>
                  <a:pt x="3172" y="1143"/>
                  <a:pt x="3174" y="1131"/>
                  <a:pt x="3176" y="1118"/>
                </a:cubicBezTo>
                <a:cubicBezTo>
                  <a:pt x="3184" y="1083"/>
                  <a:pt x="3195" y="1049"/>
                  <a:pt x="3198" y="1013"/>
                </a:cubicBezTo>
                <a:cubicBezTo>
                  <a:pt x="3203" y="935"/>
                  <a:pt x="3207" y="857"/>
                  <a:pt x="3190" y="779"/>
                </a:cubicBezTo>
                <a:cubicBezTo>
                  <a:pt x="3183" y="747"/>
                  <a:pt x="3177" y="714"/>
                  <a:pt x="3165" y="684"/>
                </a:cubicBezTo>
                <a:cubicBezTo>
                  <a:pt x="3150" y="649"/>
                  <a:pt x="3129" y="616"/>
                  <a:pt x="3110" y="583"/>
                </a:cubicBezTo>
                <a:cubicBezTo>
                  <a:pt x="3103" y="570"/>
                  <a:pt x="3095" y="558"/>
                  <a:pt x="3084" y="548"/>
                </a:cubicBezTo>
                <a:cubicBezTo>
                  <a:pt x="3030" y="496"/>
                  <a:pt x="2979" y="440"/>
                  <a:pt x="2914" y="399"/>
                </a:cubicBezTo>
                <a:cubicBezTo>
                  <a:pt x="2873" y="373"/>
                  <a:pt x="2836" y="340"/>
                  <a:pt x="2790" y="320"/>
                </a:cubicBezTo>
                <a:cubicBezTo>
                  <a:pt x="2740" y="297"/>
                  <a:pt x="2691" y="268"/>
                  <a:pt x="2637" y="259"/>
                </a:cubicBezTo>
                <a:cubicBezTo>
                  <a:pt x="2586" y="250"/>
                  <a:pt x="2539" y="233"/>
                  <a:pt x="2491" y="216"/>
                </a:cubicBezTo>
                <a:cubicBezTo>
                  <a:pt x="2485" y="214"/>
                  <a:pt x="2479" y="210"/>
                  <a:pt x="2472" y="210"/>
                </a:cubicBezTo>
                <a:cubicBezTo>
                  <a:pt x="2390" y="204"/>
                  <a:pt x="2314" y="166"/>
                  <a:pt x="2233" y="154"/>
                </a:cubicBezTo>
                <a:cubicBezTo>
                  <a:pt x="2171" y="145"/>
                  <a:pt x="2110" y="132"/>
                  <a:pt x="2048" y="123"/>
                </a:cubicBezTo>
                <a:cubicBezTo>
                  <a:pt x="2012" y="117"/>
                  <a:pt x="1974" y="118"/>
                  <a:pt x="1937" y="111"/>
                </a:cubicBezTo>
                <a:cubicBezTo>
                  <a:pt x="1883" y="101"/>
                  <a:pt x="1828" y="91"/>
                  <a:pt x="1772" y="92"/>
                </a:cubicBezTo>
                <a:cubicBezTo>
                  <a:pt x="1755" y="93"/>
                  <a:pt x="1736" y="97"/>
                  <a:pt x="1720" y="93"/>
                </a:cubicBezTo>
                <a:cubicBezTo>
                  <a:pt x="1661" y="80"/>
                  <a:pt x="1601" y="85"/>
                  <a:pt x="1541" y="83"/>
                </a:cubicBezTo>
                <a:cubicBezTo>
                  <a:pt x="1485" y="82"/>
                  <a:pt x="1429" y="80"/>
                  <a:pt x="1373" y="85"/>
                </a:cubicBezTo>
                <a:cubicBezTo>
                  <a:pt x="1257" y="97"/>
                  <a:pt x="1141" y="114"/>
                  <a:pt x="1025" y="130"/>
                </a:cubicBezTo>
                <a:cubicBezTo>
                  <a:pt x="969" y="137"/>
                  <a:pt x="914" y="144"/>
                  <a:pt x="862" y="168"/>
                </a:cubicBezTo>
                <a:cubicBezTo>
                  <a:pt x="853" y="173"/>
                  <a:pt x="841" y="173"/>
                  <a:pt x="831" y="176"/>
                </a:cubicBezTo>
                <a:cubicBezTo>
                  <a:pt x="750" y="195"/>
                  <a:pt x="667" y="208"/>
                  <a:pt x="591" y="246"/>
                </a:cubicBezTo>
                <a:cubicBezTo>
                  <a:pt x="526" y="279"/>
                  <a:pt x="455" y="300"/>
                  <a:pt x="395" y="345"/>
                </a:cubicBezTo>
                <a:cubicBezTo>
                  <a:pt x="382" y="356"/>
                  <a:pt x="368" y="366"/>
                  <a:pt x="353" y="374"/>
                </a:cubicBezTo>
                <a:cubicBezTo>
                  <a:pt x="303" y="400"/>
                  <a:pt x="265" y="440"/>
                  <a:pt x="231" y="482"/>
                </a:cubicBezTo>
                <a:cubicBezTo>
                  <a:pt x="195" y="527"/>
                  <a:pt x="166" y="579"/>
                  <a:pt x="136" y="629"/>
                </a:cubicBezTo>
                <a:cubicBezTo>
                  <a:pt x="122" y="651"/>
                  <a:pt x="110" y="675"/>
                  <a:pt x="104" y="700"/>
                </a:cubicBezTo>
                <a:cubicBezTo>
                  <a:pt x="94" y="741"/>
                  <a:pt x="90" y="783"/>
                  <a:pt x="85" y="825"/>
                </a:cubicBezTo>
                <a:cubicBezTo>
                  <a:pt x="80" y="864"/>
                  <a:pt x="88" y="904"/>
                  <a:pt x="76" y="943"/>
                </a:cubicBezTo>
                <a:cubicBezTo>
                  <a:pt x="72" y="953"/>
                  <a:pt x="72" y="964"/>
                  <a:pt x="74" y="975"/>
                </a:cubicBezTo>
                <a:cubicBezTo>
                  <a:pt x="82" y="1023"/>
                  <a:pt x="88" y="1072"/>
                  <a:pt x="100" y="1119"/>
                </a:cubicBezTo>
                <a:cubicBezTo>
                  <a:pt x="114" y="1177"/>
                  <a:pt x="136" y="1232"/>
                  <a:pt x="178" y="1276"/>
                </a:cubicBezTo>
                <a:cubicBezTo>
                  <a:pt x="226" y="1381"/>
                  <a:pt x="319" y="1435"/>
                  <a:pt x="417" y="1481"/>
                </a:cubicBezTo>
                <a:cubicBezTo>
                  <a:pt x="481" y="1512"/>
                  <a:pt x="552" y="1527"/>
                  <a:pt x="608" y="1574"/>
                </a:cubicBezTo>
                <a:cubicBezTo>
                  <a:pt x="637" y="1599"/>
                  <a:pt x="644" y="1602"/>
                  <a:pt x="635" y="1637"/>
                </a:cubicBezTo>
                <a:cubicBezTo>
                  <a:pt x="623" y="1679"/>
                  <a:pt x="609" y="1720"/>
                  <a:pt x="595" y="1762"/>
                </a:cubicBezTo>
                <a:cubicBezTo>
                  <a:pt x="591" y="1777"/>
                  <a:pt x="586" y="1792"/>
                  <a:pt x="580" y="1807"/>
                </a:cubicBezTo>
                <a:cubicBezTo>
                  <a:pt x="560" y="1857"/>
                  <a:pt x="539" y="1908"/>
                  <a:pt x="516" y="19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7424738" y="1914525"/>
            <a:ext cx="176212" cy="254000"/>
          </a:xfrm>
          <a:custGeom>
            <a:avLst/>
            <a:gdLst>
              <a:gd name="T0" fmla="*/ 51 w 368"/>
              <a:gd name="T1" fmla="*/ 2 h 530"/>
              <a:gd name="T2" fmla="*/ 91 w 368"/>
              <a:gd name="T3" fmla="*/ 26 h 530"/>
              <a:gd name="T4" fmla="*/ 169 w 368"/>
              <a:gd name="T5" fmla="*/ 145 h 530"/>
              <a:gd name="T6" fmla="*/ 216 w 368"/>
              <a:gd name="T7" fmla="*/ 223 h 530"/>
              <a:gd name="T8" fmla="*/ 275 w 368"/>
              <a:gd name="T9" fmla="*/ 331 h 530"/>
              <a:gd name="T10" fmla="*/ 362 w 368"/>
              <a:gd name="T11" fmla="*/ 491 h 530"/>
              <a:gd name="T12" fmla="*/ 368 w 368"/>
              <a:gd name="T13" fmla="*/ 510 h 530"/>
              <a:gd name="T14" fmla="*/ 362 w 368"/>
              <a:gd name="T15" fmla="*/ 527 h 530"/>
              <a:gd name="T16" fmla="*/ 344 w 368"/>
              <a:gd name="T17" fmla="*/ 526 h 530"/>
              <a:gd name="T18" fmla="*/ 287 w 368"/>
              <a:gd name="T19" fmla="*/ 463 h 530"/>
              <a:gd name="T20" fmla="*/ 259 w 368"/>
              <a:gd name="T21" fmla="*/ 429 h 530"/>
              <a:gd name="T22" fmla="*/ 204 w 368"/>
              <a:gd name="T23" fmla="*/ 353 h 530"/>
              <a:gd name="T24" fmla="*/ 169 w 368"/>
              <a:gd name="T25" fmla="*/ 295 h 530"/>
              <a:gd name="T26" fmla="*/ 155 w 368"/>
              <a:gd name="T27" fmla="*/ 277 h 530"/>
              <a:gd name="T28" fmla="*/ 102 w 368"/>
              <a:gd name="T29" fmla="*/ 183 h 530"/>
              <a:gd name="T30" fmla="*/ 48 w 368"/>
              <a:gd name="T31" fmla="*/ 91 h 530"/>
              <a:gd name="T32" fmla="*/ 32 w 368"/>
              <a:gd name="T33" fmla="*/ 74 h 530"/>
              <a:gd name="T34" fmla="*/ 18 w 368"/>
              <a:gd name="T35" fmla="*/ 55 h 530"/>
              <a:gd name="T36" fmla="*/ 51 w 368"/>
              <a:gd name="T37" fmla="*/ 2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8" h="530">
                <a:moveTo>
                  <a:pt x="51" y="2"/>
                </a:moveTo>
                <a:cubicBezTo>
                  <a:pt x="69" y="0"/>
                  <a:pt x="81" y="9"/>
                  <a:pt x="91" y="26"/>
                </a:cubicBezTo>
                <a:cubicBezTo>
                  <a:pt x="115" y="67"/>
                  <a:pt x="139" y="108"/>
                  <a:pt x="169" y="145"/>
                </a:cubicBezTo>
                <a:cubicBezTo>
                  <a:pt x="188" y="168"/>
                  <a:pt x="201" y="197"/>
                  <a:pt x="216" y="223"/>
                </a:cubicBezTo>
                <a:cubicBezTo>
                  <a:pt x="236" y="259"/>
                  <a:pt x="255" y="295"/>
                  <a:pt x="275" y="331"/>
                </a:cubicBezTo>
                <a:cubicBezTo>
                  <a:pt x="304" y="384"/>
                  <a:pt x="333" y="437"/>
                  <a:pt x="362" y="491"/>
                </a:cubicBezTo>
                <a:cubicBezTo>
                  <a:pt x="365" y="496"/>
                  <a:pt x="368" y="503"/>
                  <a:pt x="368" y="510"/>
                </a:cubicBezTo>
                <a:cubicBezTo>
                  <a:pt x="368" y="516"/>
                  <a:pt x="366" y="524"/>
                  <a:pt x="362" y="527"/>
                </a:cubicBezTo>
                <a:cubicBezTo>
                  <a:pt x="358" y="530"/>
                  <a:pt x="349" y="528"/>
                  <a:pt x="344" y="526"/>
                </a:cubicBezTo>
                <a:cubicBezTo>
                  <a:pt x="318" y="512"/>
                  <a:pt x="297" y="491"/>
                  <a:pt x="287" y="463"/>
                </a:cubicBezTo>
                <a:cubicBezTo>
                  <a:pt x="281" y="447"/>
                  <a:pt x="270" y="439"/>
                  <a:pt x="259" y="429"/>
                </a:cubicBezTo>
                <a:cubicBezTo>
                  <a:pt x="236" y="408"/>
                  <a:pt x="221" y="379"/>
                  <a:pt x="204" y="353"/>
                </a:cubicBezTo>
                <a:cubicBezTo>
                  <a:pt x="191" y="334"/>
                  <a:pt x="181" y="314"/>
                  <a:pt x="169" y="295"/>
                </a:cubicBezTo>
                <a:cubicBezTo>
                  <a:pt x="165" y="289"/>
                  <a:pt x="158" y="283"/>
                  <a:pt x="155" y="277"/>
                </a:cubicBezTo>
                <a:cubicBezTo>
                  <a:pt x="137" y="246"/>
                  <a:pt x="120" y="214"/>
                  <a:pt x="102" y="183"/>
                </a:cubicBezTo>
                <a:cubicBezTo>
                  <a:pt x="85" y="152"/>
                  <a:pt x="67" y="122"/>
                  <a:pt x="48" y="91"/>
                </a:cubicBezTo>
                <a:cubicBezTo>
                  <a:pt x="44" y="84"/>
                  <a:pt x="37" y="80"/>
                  <a:pt x="32" y="74"/>
                </a:cubicBezTo>
                <a:cubicBezTo>
                  <a:pt x="27" y="68"/>
                  <a:pt x="21" y="62"/>
                  <a:pt x="18" y="55"/>
                </a:cubicBezTo>
                <a:cubicBezTo>
                  <a:pt x="0" y="19"/>
                  <a:pt x="10" y="3"/>
                  <a:pt x="5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7697788" y="1851025"/>
            <a:ext cx="58737" cy="231775"/>
          </a:xfrm>
          <a:custGeom>
            <a:avLst/>
            <a:gdLst>
              <a:gd name="T0" fmla="*/ 89 w 120"/>
              <a:gd name="T1" fmla="*/ 483 h 483"/>
              <a:gd name="T2" fmla="*/ 59 w 120"/>
              <a:gd name="T3" fmla="*/ 403 h 483"/>
              <a:gd name="T4" fmla="*/ 40 w 120"/>
              <a:gd name="T5" fmla="*/ 338 h 483"/>
              <a:gd name="T6" fmla="*/ 26 w 120"/>
              <a:gd name="T7" fmla="*/ 233 h 483"/>
              <a:gd name="T8" fmla="*/ 18 w 120"/>
              <a:gd name="T9" fmla="*/ 159 h 483"/>
              <a:gd name="T10" fmla="*/ 1 w 120"/>
              <a:gd name="T11" fmla="*/ 41 h 483"/>
              <a:gd name="T12" fmla="*/ 40 w 120"/>
              <a:gd name="T13" fmla="*/ 3 h 483"/>
              <a:gd name="T14" fmla="*/ 84 w 120"/>
              <a:gd name="T15" fmla="*/ 28 h 483"/>
              <a:gd name="T16" fmla="*/ 100 w 120"/>
              <a:gd name="T17" fmla="*/ 122 h 483"/>
              <a:gd name="T18" fmla="*/ 110 w 120"/>
              <a:gd name="T19" fmla="*/ 223 h 483"/>
              <a:gd name="T20" fmla="*/ 103 w 120"/>
              <a:gd name="T21" fmla="*/ 281 h 483"/>
              <a:gd name="T22" fmla="*/ 102 w 120"/>
              <a:gd name="T23" fmla="*/ 292 h 483"/>
              <a:gd name="T24" fmla="*/ 115 w 120"/>
              <a:gd name="T25" fmla="*/ 353 h 483"/>
              <a:gd name="T26" fmla="*/ 118 w 120"/>
              <a:gd name="T27" fmla="*/ 443 h 483"/>
              <a:gd name="T28" fmla="*/ 100 w 120"/>
              <a:gd name="T29" fmla="*/ 482 h 483"/>
              <a:gd name="T30" fmla="*/ 89 w 120"/>
              <a:gd name="T31" fmla="*/ 483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0" h="483">
                <a:moveTo>
                  <a:pt x="89" y="483"/>
                </a:moveTo>
                <a:cubicBezTo>
                  <a:pt x="79" y="456"/>
                  <a:pt x="68" y="430"/>
                  <a:pt x="59" y="403"/>
                </a:cubicBezTo>
                <a:cubicBezTo>
                  <a:pt x="52" y="381"/>
                  <a:pt x="46" y="360"/>
                  <a:pt x="40" y="338"/>
                </a:cubicBezTo>
                <a:cubicBezTo>
                  <a:pt x="30" y="304"/>
                  <a:pt x="22" y="270"/>
                  <a:pt x="26" y="233"/>
                </a:cubicBezTo>
                <a:cubicBezTo>
                  <a:pt x="29" y="209"/>
                  <a:pt x="21" y="184"/>
                  <a:pt x="18" y="159"/>
                </a:cubicBezTo>
                <a:cubicBezTo>
                  <a:pt x="12" y="120"/>
                  <a:pt x="6" y="80"/>
                  <a:pt x="1" y="41"/>
                </a:cubicBezTo>
                <a:cubicBezTo>
                  <a:pt x="0" y="24"/>
                  <a:pt x="20" y="5"/>
                  <a:pt x="40" y="3"/>
                </a:cubicBezTo>
                <a:cubicBezTo>
                  <a:pt x="62" y="0"/>
                  <a:pt x="79" y="8"/>
                  <a:pt x="84" y="28"/>
                </a:cubicBezTo>
                <a:cubicBezTo>
                  <a:pt x="91" y="59"/>
                  <a:pt x="96" y="90"/>
                  <a:pt x="100" y="122"/>
                </a:cubicBezTo>
                <a:cubicBezTo>
                  <a:pt x="105" y="155"/>
                  <a:pt x="107" y="189"/>
                  <a:pt x="110" y="223"/>
                </a:cubicBezTo>
                <a:cubicBezTo>
                  <a:pt x="111" y="243"/>
                  <a:pt x="118" y="263"/>
                  <a:pt x="103" y="281"/>
                </a:cubicBezTo>
                <a:cubicBezTo>
                  <a:pt x="101" y="283"/>
                  <a:pt x="101" y="288"/>
                  <a:pt x="102" y="292"/>
                </a:cubicBezTo>
                <a:cubicBezTo>
                  <a:pt x="106" y="312"/>
                  <a:pt x="113" y="332"/>
                  <a:pt x="115" y="353"/>
                </a:cubicBezTo>
                <a:cubicBezTo>
                  <a:pt x="118" y="383"/>
                  <a:pt x="120" y="413"/>
                  <a:pt x="118" y="443"/>
                </a:cubicBezTo>
                <a:cubicBezTo>
                  <a:pt x="117" y="456"/>
                  <a:pt x="106" y="469"/>
                  <a:pt x="100" y="482"/>
                </a:cubicBezTo>
                <a:cubicBezTo>
                  <a:pt x="96" y="482"/>
                  <a:pt x="92" y="483"/>
                  <a:pt x="89" y="4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5165725" y="3582988"/>
            <a:ext cx="1344612" cy="587375"/>
          </a:xfrm>
          <a:custGeom>
            <a:avLst/>
            <a:gdLst>
              <a:gd name="T0" fmla="*/ 72 w 2800"/>
              <a:gd name="T1" fmla="*/ 1066 h 1224"/>
              <a:gd name="T2" fmla="*/ 41 w 2800"/>
              <a:gd name="T3" fmla="*/ 835 h 1224"/>
              <a:gd name="T4" fmla="*/ 17 w 2800"/>
              <a:gd name="T5" fmla="*/ 546 h 1224"/>
              <a:gd name="T6" fmla="*/ 7 w 2800"/>
              <a:gd name="T7" fmla="*/ 245 h 1224"/>
              <a:gd name="T8" fmla="*/ 28 w 2800"/>
              <a:gd name="T9" fmla="*/ 158 h 1224"/>
              <a:gd name="T10" fmla="*/ 118 w 2800"/>
              <a:gd name="T11" fmla="*/ 15 h 1224"/>
              <a:gd name="T12" fmla="*/ 539 w 2800"/>
              <a:gd name="T13" fmla="*/ 2 h 1224"/>
              <a:gd name="T14" fmla="*/ 716 w 2800"/>
              <a:gd name="T15" fmla="*/ 5 h 1224"/>
              <a:gd name="T16" fmla="*/ 893 w 2800"/>
              <a:gd name="T17" fmla="*/ 11 h 1224"/>
              <a:gd name="T18" fmla="*/ 1095 w 2800"/>
              <a:gd name="T19" fmla="*/ 15 h 1224"/>
              <a:gd name="T20" fmla="*/ 1353 w 2800"/>
              <a:gd name="T21" fmla="*/ 14 h 1224"/>
              <a:gd name="T22" fmla="*/ 1719 w 2800"/>
              <a:gd name="T23" fmla="*/ 25 h 1224"/>
              <a:gd name="T24" fmla="*/ 1814 w 2800"/>
              <a:gd name="T25" fmla="*/ 22 h 1224"/>
              <a:gd name="T26" fmla="*/ 1976 w 2800"/>
              <a:gd name="T27" fmla="*/ 19 h 1224"/>
              <a:gd name="T28" fmla="*/ 2241 w 2800"/>
              <a:gd name="T29" fmla="*/ 28 h 1224"/>
              <a:gd name="T30" fmla="*/ 2565 w 2800"/>
              <a:gd name="T31" fmla="*/ 34 h 1224"/>
              <a:gd name="T32" fmla="*/ 2654 w 2800"/>
              <a:gd name="T33" fmla="*/ 157 h 1224"/>
              <a:gd name="T34" fmla="*/ 2792 w 2800"/>
              <a:gd name="T35" fmla="*/ 321 h 1224"/>
              <a:gd name="T36" fmla="*/ 2754 w 2800"/>
              <a:gd name="T37" fmla="*/ 468 h 1224"/>
              <a:gd name="T38" fmla="*/ 2716 w 2800"/>
              <a:gd name="T39" fmla="*/ 589 h 1224"/>
              <a:gd name="T40" fmla="*/ 2683 w 2800"/>
              <a:gd name="T41" fmla="*/ 744 h 1224"/>
              <a:gd name="T42" fmla="*/ 2646 w 2800"/>
              <a:gd name="T43" fmla="*/ 944 h 1224"/>
              <a:gd name="T44" fmla="*/ 2596 w 2800"/>
              <a:gd name="T45" fmla="*/ 1155 h 1224"/>
              <a:gd name="T46" fmla="*/ 2250 w 2800"/>
              <a:gd name="T47" fmla="*/ 1199 h 1224"/>
              <a:gd name="T48" fmla="*/ 2017 w 2800"/>
              <a:gd name="T49" fmla="*/ 1204 h 1224"/>
              <a:gd name="T50" fmla="*/ 1872 w 2800"/>
              <a:gd name="T51" fmla="*/ 1201 h 1224"/>
              <a:gd name="T52" fmla="*/ 1742 w 2800"/>
              <a:gd name="T53" fmla="*/ 1204 h 1224"/>
              <a:gd name="T54" fmla="*/ 1545 w 2800"/>
              <a:gd name="T55" fmla="*/ 1207 h 1224"/>
              <a:gd name="T56" fmla="*/ 1353 w 2800"/>
              <a:gd name="T57" fmla="*/ 1205 h 1224"/>
              <a:gd name="T58" fmla="*/ 1255 w 2800"/>
              <a:gd name="T59" fmla="*/ 1205 h 1224"/>
              <a:gd name="T60" fmla="*/ 1097 w 2800"/>
              <a:gd name="T61" fmla="*/ 1214 h 1224"/>
              <a:gd name="T62" fmla="*/ 831 w 2800"/>
              <a:gd name="T63" fmla="*/ 1211 h 1224"/>
              <a:gd name="T64" fmla="*/ 477 w 2800"/>
              <a:gd name="T65" fmla="*/ 1217 h 1224"/>
              <a:gd name="T66" fmla="*/ 325 w 2800"/>
              <a:gd name="T67" fmla="*/ 1207 h 1224"/>
              <a:gd name="T68" fmla="*/ 163 w 2800"/>
              <a:gd name="T69" fmla="*/ 1198 h 1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00" h="1224">
                <a:moveTo>
                  <a:pt x="93" y="1201"/>
                </a:moveTo>
                <a:cubicBezTo>
                  <a:pt x="86" y="1153"/>
                  <a:pt x="84" y="1108"/>
                  <a:pt x="72" y="1066"/>
                </a:cubicBezTo>
                <a:cubicBezTo>
                  <a:pt x="57" y="1009"/>
                  <a:pt x="61" y="949"/>
                  <a:pt x="46" y="892"/>
                </a:cubicBezTo>
                <a:cubicBezTo>
                  <a:pt x="41" y="874"/>
                  <a:pt x="42" y="854"/>
                  <a:pt x="41" y="835"/>
                </a:cubicBezTo>
                <a:cubicBezTo>
                  <a:pt x="33" y="744"/>
                  <a:pt x="26" y="653"/>
                  <a:pt x="19" y="562"/>
                </a:cubicBezTo>
                <a:cubicBezTo>
                  <a:pt x="18" y="557"/>
                  <a:pt x="19" y="551"/>
                  <a:pt x="17" y="546"/>
                </a:cubicBezTo>
                <a:cubicBezTo>
                  <a:pt x="0" y="493"/>
                  <a:pt x="9" y="437"/>
                  <a:pt x="5" y="382"/>
                </a:cubicBezTo>
                <a:cubicBezTo>
                  <a:pt x="2" y="337"/>
                  <a:pt x="6" y="291"/>
                  <a:pt x="7" y="245"/>
                </a:cubicBezTo>
                <a:cubicBezTo>
                  <a:pt x="7" y="238"/>
                  <a:pt x="8" y="230"/>
                  <a:pt x="7" y="222"/>
                </a:cubicBezTo>
                <a:cubicBezTo>
                  <a:pt x="3" y="197"/>
                  <a:pt x="11" y="178"/>
                  <a:pt x="28" y="158"/>
                </a:cubicBezTo>
                <a:cubicBezTo>
                  <a:pt x="53" y="130"/>
                  <a:pt x="71" y="95"/>
                  <a:pt x="91" y="63"/>
                </a:cubicBezTo>
                <a:cubicBezTo>
                  <a:pt x="100" y="48"/>
                  <a:pt x="107" y="34"/>
                  <a:pt x="118" y="15"/>
                </a:cubicBezTo>
                <a:cubicBezTo>
                  <a:pt x="202" y="15"/>
                  <a:pt x="285" y="15"/>
                  <a:pt x="369" y="13"/>
                </a:cubicBezTo>
                <a:cubicBezTo>
                  <a:pt x="426" y="11"/>
                  <a:pt x="482" y="5"/>
                  <a:pt x="539" y="2"/>
                </a:cubicBezTo>
                <a:cubicBezTo>
                  <a:pt x="564" y="1"/>
                  <a:pt x="590" y="6"/>
                  <a:pt x="615" y="6"/>
                </a:cubicBezTo>
                <a:cubicBezTo>
                  <a:pt x="649" y="6"/>
                  <a:pt x="683" y="0"/>
                  <a:pt x="716" y="5"/>
                </a:cubicBezTo>
                <a:cubicBezTo>
                  <a:pt x="752" y="11"/>
                  <a:pt x="786" y="11"/>
                  <a:pt x="822" y="6"/>
                </a:cubicBezTo>
                <a:cubicBezTo>
                  <a:pt x="845" y="2"/>
                  <a:pt x="869" y="10"/>
                  <a:pt x="893" y="11"/>
                </a:cubicBezTo>
                <a:cubicBezTo>
                  <a:pt x="919" y="12"/>
                  <a:pt x="946" y="11"/>
                  <a:pt x="973" y="12"/>
                </a:cubicBezTo>
                <a:cubicBezTo>
                  <a:pt x="1013" y="13"/>
                  <a:pt x="1054" y="15"/>
                  <a:pt x="1095" y="15"/>
                </a:cubicBezTo>
                <a:cubicBezTo>
                  <a:pt x="1142" y="16"/>
                  <a:pt x="1190" y="16"/>
                  <a:pt x="1237" y="16"/>
                </a:cubicBezTo>
                <a:cubicBezTo>
                  <a:pt x="1276" y="16"/>
                  <a:pt x="1314" y="14"/>
                  <a:pt x="1353" y="14"/>
                </a:cubicBezTo>
                <a:cubicBezTo>
                  <a:pt x="1391" y="14"/>
                  <a:pt x="1430" y="15"/>
                  <a:pt x="1468" y="17"/>
                </a:cubicBezTo>
                <a:cubicBezTo>
                  <a:pt x="1552" y="20"/>
                  <a:pt x="1635" y="23"/>
                  <a:pt x="1719" y="25"/>
                </a:cubicBezTo>
                <a:cubicBezTo>
                  <a:pt x="1738" y="26"/>
                  <a:pt x="1758" y="22"/>
                  <a:pt x="1778" y="21"/>
                </a:cubicBezTo>
                <a:cubicBezTo>
                  <a:pt x="1790" y="20"/>
                  <a:pt x="1802" y="21"/>
                  <a:pt x="1814" y="22"/>
                </a:cubicBezTo>
                <a:cubicBezTo>
                  <a:pt x="1823" y="22"/>
                  <a:pt x="1832" y="25"/>
                  <a:pt x="1841" y="25"/>
                </a:cubicBezTo>
                <a:cubicBezTo>
                  <a:pt x="1886" y="23"/>
                  <a:pt x="1931" y="20"/>
                  <a:pt x="1976" y="19"/>
                </a:cubicBezTo>
                <a:cubicBezTo>
                  <a:pt x="2010" y="19"/>
                  <a:pt x="2044" y="25"/>
                  <a:pt x="2078" y="25"/>
                </a:cubicBezTo>
                <a:cubicBezTo>
                  <a:pt x="2132" y="26"/>
                  <a:pt x="2186" y="31"/>
                  <a:pt x="2241" y="28"/>
                </a:cubicBezTo>
                <a:cubicBezTo>
                  <a:pt x="2317" y="24"/>
                  <a:pt x="2394" y="29"/>
                  <a:pt x="2470" y="31"/>
                </a:cubicBezTo>
                <a:cubicBezTo>
                  <a:pt x="2502" y="32"/>
                  <a:pt x="2534" y="35"/>
                  <a:pt x="2565" y="34"/>
                </a:cubicBezTo>
                <a:cubicBezTo>
                  <a:pt x="2586" y="34"/>
                  <a:pt x="2599" y="45"/>
                  <a:pt x="2606" y="60"/>
                </a:cubicBezTo>
                <a:cubicBezTo>
                  <a:pt x="2622" y="92"/>
                  <a:pt x="2645" y="121"/>
                  <a:pt x="2654" y="157"/>
                </a:cubicBezTo>
                <a:cubicBezTo>
                  <a:pt x="2661" y="186"/>
                  <a:pt x="2689" y="203"/>
                  <a:pt x="2707" y="226"/>
                </a:cubicBezTo>
                <a:cubicBezTo>
                  <a:pt x="2734" y="259"/>
                  <a:pt x="2764" y="289"/>
                  <a:pt x="2792" y="321"/>
                </a:cubicBezTo>
                <a:cubicBezTo>
                  <a:pt x="2796" y="325"/>
                  <a:pt x="2798" y="330"/>
                  <a:pt x="2800" y="333"/>
                </a:cubicBezTo>
                <a:cubicBezTo>
                  <a:pt x="2789" y="380"/>
                  <a:pt x="2751" y="417"/>
                  <a:pt x="2754" y="468"/>
                </a:cubicBezTo>
                <a:cubicBezTo>
                  <a:pt x="2755" y="475"/>
                  <a:pt x="2749" y="483"/>
                  <a:pt x="2745" y="489"/>
                </a:cubicBezTo>
                <a:cubicBezTo>
                  <a:pt x="2725" y="520"/>
                  <a:pt x="2718" y="554"/>
                  <a:pt x="2716" y="589"/>
                </a:cubicBezTo>
                <a:cubicBezTo>
                  <a:pt x="2715" y="598"/>
                  <a:pt x="2712" y="607"/>
                  <a:pt x="2710" y="616"/>
                </a:cubicBezTo>
                <a:cubicBezTo>
                  <a:pt x="2697" y="658"/>
                  <a:pt x="2680" y="698"/>
                  <a:pt x="2683" y="744"/>
                </a:cubicBezTo>
                <a:cubicBezTo>
                  <a:pt x="2684" y="757"/>
                  <a:pt x="2677" y="772"/>
                  <a:pt x="2674" y="786"/>
                </a:cubicBezTo>
                <a:cubicBezTo>
                  <a:pt x="2665" y="838"/>
                  <a:pt x="2653" y="891"/>
                  <a:pt x="2646" y="944"/>
                </a:cubicBezTo>
                <a:cubicBezTo>
                  <a:pt x="2640" y="997"/>
                  <a:pt x="2638" y="1052"/>
                  <a:pt x="2635" y="1106"/>
                </a:cubicBezTo>
                <a:cubicBezTo>
                  <a:pt x="2634" y="1138"/>
                  <a:pt x="2628" y="1149"/>
                  <a:pt x="2596" y="1155"/>
                </a:cubicBezTo>
                <a:cubicBezTo>
                  <a:pt x="2541" y="1166"/>
                  <a:pt x="2486" y="1177"/>
                  <a:pt x="2431" y="1184"/>
                </a:cubicBezTo>
                <a:cubicBezTo>
                  <a:pt x="2371" y="1192"/>
                  <a:pt x="2311" y="1198"/>
                  <a:pt x="2250" y="1199"/>
                </a:cubicBezTo>
                <a:cubicBezTo>
                  <a:pt x="2220" y="1199"/>
                  <a:pt x="2190" y="1207"/>
                  <a:pt x="2160" y="1207"/>
                </a:cubicBezTo>
                <a:cubicBezTo>
                  <a:pt x="2112" y="1208"/>
                  <a:pt x="2064" y="1205"/>
                  <a:pt x="2017" y="1204"/>
                </a:cubicBezTo>
                <a:cubicBezTo>
                  <a:pt x="2007" y="1204"/>
                  <a:pt x="1997" y="1200"/>
                  <a:pt x="1989" y="1203"/>
                </a:cubicBezTo>
                <a:cubicBezTo>
                  <a:pt x="1949" y="1214"/>
                  <a:pt x="1911" y="1200"/>
                  <a:pt x="1872" y="1201"/>
                </a:cubicBezTo>
                <a:cubicBezTo>
                  <a:pt x="1848" y="1202"/>
                  <a:pt x="1824" y="1203"/>
                  <a:pt x="1800" y="1204"/>
                </a:cubicBezTo>
                <a:cubicBezTo>
                  <a:pt x="1781" y="1204"/>
                  <a:pt x="1761" y="1202"/>
                  <a:pt x="1742" y="1204"/>
                </a:cubicBezTo>
                <a:cubicBezTo>
                  <a:pt x="1702" y="1208"/>
                  <a:pt x="1664" y="1194"/>
                  <a:pt x="1624" y="1202"/>
                </a:cubicBezTo>
                <a:cubicBezTo>
                  <a:pt x="1598" y="1207"/>
                  <a:pt x="1571" y="1205"/>
                  <a:pt x="1545" y="1207"/>
                </a:cubicBezTo>
                <a:cubicBezTo>
                  <a:pt x="1522" y="1208"/>
                  <a:pt x="1499" y="1215"/>
                  <a:pt x="1478" y="1212"/>
                </a:cubicBezTo>
                <a:cubicBezTo>
                  <a:pt x="1436" y="1205"/>
                  <a:pt x="1394" y="1224"/>
                  <a:pt x="1353" y="1205"/>
                </a:cubicBezTo>
                <a:cubicBezTo>
                  <a:pt x="1347" y="1202"/>
                  <a:pt x="1338" y="1205"/>
                  <a:pt x="1330" y="1205"/>
                </a:cubicBezTo>
                <a:cubicBezTo>
                  <a:pt x="1305" y="1205"/>
                  <a:pt x="1280" y="1205"/>
                  <a:pt x="1255" y="1205"/>
                </a:cubicBezTo>
                <a:cubicBezTo>
                  <a:pt x="1251" y="1205"/>
                  <a:pt x="1247" y="1204"/>
                  <a:pt x="1243" y="1205"/>
                </a:cubicBezTo>
                <a:cubicBezTo>
                  <a:pt x="1195" y="1221"/>
                  <a:pt x="1146" y="1210"/>
                  <a:pt x="1097" y="1214"/>
                </a:cubicBezTo>
                <a:cubicBezTo>
                  <a:pt x="1056" y="1218"/>
                  <a:pt x="1015" y="1215"/>
                  <a:pt x="974" y="1215"/>
                </a:cubicBezTo>
                <a:cubicBezTo>
                  <a:pt x="926" y="1214"/>
                  <a:pt x="879" y="1215"/>
                  <a:pt x="831" y="1211"/>
                </a:cubicBezTo>
                <a:cubicBezTo>
                  <a:pt x="760" y="1205"/>
                  <a:pt x="688" y="1218"/>
                  <a:pt x="618" y="1212"/>
                </a:cubicBezTo>
                <a:cubicBezTo>
                  <a:pt x="570" y="1208"/>
                  <a:pt x="524" y="1212"/>
                  <a:pt x="477" y="1217"/>
                </a:cubicBezTo>
                <a:cubicBezTo>
                  <a:pt x="476" y="1217"/>
                  <a:pt x="474" y="1217"/>
                  <a:pt x="473" y="1217"/>
                </a:cubicBezTo>
                <a:cubicBezTo>
                  <a:pt x="424" y="1203"/>
                  <a:pt x="374" y="1210"/>
                  <a:pt x="325" y="1207"/>
                </a:cubicBezTo>
                <a:cubicBezTo>
                  <a:pt x="319" y="1207"/>
                  <a:pt x="314" y="1203"/>
                  <a:pt x="309" y="1205"/>
                </a:cubicBezTo>
                <a:cubicBezTo>
                  <a:pt x="260" y="1219"/>
                  <a:pt x="212" y="1200"/>
                  <a:pt x="163" y="1198"/>
                </a:cubicBezTo>
                <a:cubicBezTo>
                  <a:pt x="141" y="1198"/>
                  <a:pt x="119" y="1200"/>
                  <a:pt x="93" y="12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3155950" y="3556000"/>
            <a:ext cx="1387475" cy="571500"/>
          </a:xfrm>
          <a:custGeom>
            <a:avLst/>
            <a:gdLst>
              <a:gd name="T0" fmla="*/ 2703 w 2891"/>
              <a:gd name="T1" fmla="*/ 53 h 1191"/>
              <a:gd name="T2" fmla="*/ 2753 w 2891"/>
              <a:gd name="T3" fmla="*/ 142 h 1191"/>
              <a:gd name="T4" fmla="*/ 2891 w 2891"/>
              <a:gd name="T5" fmla="*/ 325 h 1191"/>
              <a:gd name="T6" fmla="*/ 2798 w 2891"/>
              <a:gd name="T7" fmla="*/ 574 h 1191"/>
              <a:gd name="T8" fmla="*/ 2759 w 2891"/>
              <a:gd name="T9" fmla="*/ 721 h 1191"/>
              <a:gd name="T10" fmla="*/ 2711 w 2891"/>
              <a:gd name="T11" fmla="*/ 799 h 1191"/>
              <a:gd name="T12" fmla="*/ 2556 w 2891"/>
              <a:gd name="T13" fmla="*/ 955 h 1191"/>
              <a:gd name="T14" fmla="*/ 2520 w 2891"/>
              <a:gd name="T15" fmla="*/ 1174 h 1191"/>
              <a:gd name="T16" fmla="*/ 2306 w 2891"/>
              <a:gd name="T17" fmla="*/ 1188 h 1191"/>
              <a:gd name="T18" fmla="*/ 2149 w 2891"/>
              <a:gd name="T19" fmla="*/ 1176 h 1191"/>
              <a:gd name="T20" fmla="*/ 2087 w 2891"/>
              <a:gd name="T21" fmla="*/ 1169 h 1191"/>
              <a:gd name="T22" fmla="*/ 1846 w 2891"/>
              <a:gd name="T23" fmla="*/ 1156 h 1191"/>
              <a:gd name="T24" fmla="*/ 1551 w 2891"/>
              <a:gd name="T25" fmla="*/ 1127 h 1191"/>
              <a:gd name="T26" fmla="*/ 1277 w 2891"/>
              <a:gd name="T27" fmla="*/ 1082 h 1191"/>
              <a:gd name="T28" fmla="*/ 1085 w 2891"/>
              <a:gd name="T29" fmla="*/ 1039 h 1191"/>
              <a:gd name="T30" fmla="*/ 938 w 2891"/>
              <a:gd name="T31" fmla="*/ 1011 h 1191"/>
              <a:gd name="T32" fmla="*/ 763 w 2891"/>
              <a:gd name="T33" fmla="*/ 969 h 1191"/>
              <a:gd name="T34" fmla="*/ 531 w 2891"/>
              <a:gd name="T35" fmla="*/ 879 h 1191"/>
              <a:gd name="T36" fmla="*/ 293 w 2891"/>
              <a:gd name="T37" fmla="*/ 786 h 1191"/>
              <a:gd name="T38" fmla="*/ 111 w 2891"/>
              <a:gd name="T39" fmla="*/ 676 h 1191"/>
              <a:gd name="T40" fmla="*/ 39 w 2891"/>
              <a:gd name="T41" fmla="*/ 626 h 1191"/>
              <a:gd name="T42" fmla="*/ 13 w 2891"/>
              <a:gd name="T43" fmla="*/ 499 h 1191"/>
              <a:gd name="T44" fmla="*/ 117 w 2891"/>
              <a:gd name="T45" fmla="*/ 375 h 1191"/>
              <a:gd name="T46" fmla="*/ 620 w 2891"/>
              <a:gd name="T47" fmla="*/ 217 h 1191"/>
              <a:gd name="T48" fmla="*/ 955 w 2891"/>
              <a:gd name="T49" fmla="*/ 176 h 1191"/>
              <a:gd name="T50" fmla="*/ 1163 w 2891"/>
              <a:gd name="T51" fmla="*/ 149 h 1191"/>
              <a:gd name="T52" fmla="*/ 1445 w 2891"/>
              <a:gd name="T53" fmla="*/ 105 h 1191"/>
              <a:gd name="T54" fmla="*/ 1602 w 2891"/>
              <a:gd name="T55" fmla="*/ 86 h 1191"/>
              <a:gd name="T56" fmla="*/ 1926 w 2891"/>
              <a:gd name="T57" fmla="*/ 62 h 1191"/>
              <a:gd name="T58" fmla="*/ 2132 w 2891"/>
              <a:gd name="T59" fmla="*/ 43 h 1191"/>
              <a:gd name="T60" fmla="*/ 2247 w 2891"/>
              <a:gd name="T61" fmla="*/ 38 h 1191"/>
              <a:gd name="T62" fmla="*/ 2471 w 2891"/>
              <a:gd name="T63" fmla="*/ 13 h 1191"/>
              <a:gd name="T64" fmla="*/ 2676 w 2891"/>
              <a:gd name="T65" fmla="*/ 0 h 1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91" h="1191">
                <a:moveTo>
                  <a:pt x="2676" y="0"/>
                </a:moveTo>
                <a:cubicBezTo>
                  <a:pt x="2681" y="22"/>
                  <a:pt x="2683" y="40"/>
                  <a:pt x="2703" y="53"/>
                </a:cubicBezTo>
                <a:cubicBezTo>
                  <a:pt x="2713" y="60"/>
                  <a:pt x="2717" y="78"/>
                  <a:pt x="2720" y="92"/>
                </a:cubicBezTo>
                <a:cubicBezTo>
                  <a:pt x="2726" y="113"/>
                  <a:pt x="2737" y="128"/>
                  <a:pt x="2753" y="142"/>
                </a:cubicBezTo>
                <a:cubicBezTo>
                  <a:pt x="2784" y="172"/>
                  <a:pt x="2813" y="202"/>
                  <a:pt x="2832" y="242"/>
                </a:cubicBezTo>
                <a:cubicBezTo>
                  <a:pt x="2846" y="271"/>
                  <a:pt x="2870" y="296"/>
                  <a:pt x="2891" y="325"/>
                </a:cubicBezTo>
                <a:cubicBezTo>
                  <a:pt x="2871" y="369"/>
                  <a:pt x="2849" y="415"/>
                  <a:pt x="2831" y="462"/>
                </a:cubicBezTo>
                <a:cubicBezTo>
                  <a:pt x="2818" y="499"/>
                  <a:pt x="2809" y="537"/>
                  <a:pt x="2798" y="574"/>
                </a:cubicBezTo>
                <a:cubicBezTo>
                  <a:pt x="2787" y="613"/>
                  <a:pt x="2775" y="652"/>
                  <a:pt x="2764" y="690"/>
                </a:cubicBezTo>
                <a:cubicBezTo>
                  <a:pt x="2761" y="700"/>
                  <a:pt x="2761" y="711"/>
                  <a:pt x="2759" y="721"/>
                </a:cubicBezTo>
                <a:cubicBezTo>
                  <a:pt x="2755" y="745"/>
                  <a:pt x="2750" y="769"/>
                  <a:pt x="2746" y="793"/>
                </a:cubicBezTo>
                <a:cubicBezTo>
                  <a:pt x="2732" y="796"/>
                  <a:pt x="2722" y="798"/>
                  <a:pt x="2711" y="799"/>
                </a:cubicBezTo>
                <a:cubicBezTo>
                  <a:pt x="2653" y="807"/>
                  <a:pt x="2612" y="843"/>
                  <a:pt x="2580" y="887"/>
                </a:cubicBezTo>
                <a:cubicBezTo>
                  <a:pt x="2566" y="906"/>
                  <a:pt x="2567" y="934"/>
                  <a:pt x="2556" y="955"/>
                </a:cubicBezTo>
                <a:cubicBezTo>
                  <a:pt x="2535" y="995"/>
                  <a:pt x="2542" y="1039"/>
                  <a:pt x="2534" y="1080"/>
                </a:cubicBezTo>
                <a:cubicBezTo>
                  <a:pt x="2529" y="1111"/>
                  <a:pt x="2525" y="1142"/>
                  <a:pt x="2520" y="1174"/>
                </a:cubicBezTo>
                <a:cubicBezTo>
                  <a:pt x="2497" y="1190"/>
                  <a:pt x="2469" y="1191"/>
                  <a:pt x="2443" y="1188"/>
                </a:cubicBezTo>
                <a:cubicBezTo>
                  <a:pt x="2397" y="1182"/>
                  <a:pt x="2352" y="1185"/>
                  <a:pt x="2306" y="1188"/>
                </a:cubicBezTo>
                <a:cubicBezTo>
                  <a:pt x="2300" y="1188"/>
                  <a:pt x="2292" y="1191"/>
                  <a:pt x="2286" y="1188"/>
                </a:cubicBezTo>
                <a:cubicBezTo>
                  <a:pt x="2242" y="1168"/>
                  <a:pt x="2195" y="1179"/>
                  <a:pt x="2149" y="1176"/>
                </a:cubicBezTo>
                <a:cubicBezTo>
                  <a:pt x="2137" y="1175"/>
                  <a:pt x="2126" y="1174"/>
                  <a:pt x="2114" y="1172"/>
                </a:cubicBezTo>
                <a:cubicBezTo>
                  <a:pt x="2105" y="1171"/>
                  <a:pt x="2095" y="1167"/>
                  <a:pt x="2087" y="1169"/>
                </a:cubicBezTo>
                <a:cubicBezTo>
                  <a:pt x="2017" y="1182"/>
                  <a:pt x="1950" y="1160"/>
                  <a:pt x="1882" y="1156"/>
                </a:cubicBezTo>
                <a:cubicBezTo>
                  <a:pt x="1870" y="1156"/>
                  <a:pt x="1858" y="1156"/>
                  <a:pt x="1846" y="1156"/>
                </a:cubicBezTo>
                <a:cubicBezTo>
                  <a:pt x="1812" y="1155"/>
                  <a:pt x="1776" y="1159"/>
                  <a:pt x="1743" y="1152"/>
                </a:cubicBezTo>
                <a:cubicBezTo>
                  <a:pt x="1679" y="1138"/>
                  <a:pt x="1616" y="1131"/>
                  <a:pt x="1551" y="1127"/>
                </a:cubicBezTo>
                <a:cubicBezTo>
                  <a:pt x="1505" y="1124"/>
                  <a:pt x="1460" y="1109"/>
                  <a:pt x="1415" y="1101"/>
                </a:cubicBezTo>
                <a:cubicBezTo>
                  <a:pt x="1369" y="1093"/>
                  <a:pt x="1323" y="1088"/>
                  <a:pt x="1277" y="1082"/>
                </a:cubicBezTo>
                <a:cubicBezTo>
                  <a:pt x="1260" y="1080"/>
                  <a:pt x="1243" y="1078"/>
                  <a:pt x="1226" y="1074"/>
                </a:cubicBezTo>
                <a:cubicBezTo>
                  <a:pt x="1179" y="1063"/>
                  <a:pt x="1133" y="1050"/>
                  <a:pt x="1085" y="1039"/>
                </a:cubicBezTo>
                <a:cubicBezTo>
                  <a:pt x="1070" y="1035"/>
                  <a:pt x="1053" y="1037"/>
                  <a:pt x="1038" y="1034"/>
                </a:cubicBezTo>
                <a:cubicBezTo>
                  <a:pt x="1005" y="1027"/>
                  <a:pt x="972" y="1019"/>
                  <a:pt x="938" y="1011"/>
                </a:cubicBezTo>
                <a:cubicBezTo>
                  <a:pt x="889" y="1001"/>
                  <a:pt x="841" y="992"/>
                  <a:pt x="792" y="981"/>
                </a:cubicBezTo>
                <a:cubicBezTo>
                  <a:pt x="782" y="979"/>
                  <a:pt x="773" y="972"/>
                  <a:pt x="763" y="969"/>
                </a:cubicBezTo>
                <a:cubicBezTo>
                  <a:pt x="708" y="950"/>
                  <a:pt x="653" y="932"/>
                  <a:pt x="599" y="912"/>
                </a:cubicBezTo>
                <a:cubicBezTo>
                  <a:pt x="575" y="903"/>
                  <a:pt x="555" y="887"/>
                  <a:pt x="531" y="879"/>
                </a:cubicBezTo>
                <a:cubicBezTo>
                  <a:pt x="472" y="859"/>
                  <a:pt x="412" y="843"/>
                  <a:pt x="354" y="822"/>
                </a:cubicBezTo>
                <a:cubicBezTo>
                  <a:pt x="332" y="814"/>
                  <a:pt x="314" y="797"/>
                  <a:pt x="293" y="786"/>
                </a:cubicBezTo>
                <a:cubicBezTo>
                  <a:pt x="278" y="777"/>
                  <a:pt x="262" y="767"/>
                  <a:pt x="245" y="761"/>
                </a:cubicBezTo>
                <a:cubicBezTo>
                  <a:pt x="193" y="743"/>
                  <a:pt x="151" y="712"/>
                  <a:pt x="111" y="676"/>
                </a:cubicBezTo>
                <a:cubicBezTo>
                  <a:pt x="103" y="669"/>
                  <a:pt x="95" y="658"/>
                  <a:pt x="86" y="657"/>
                </a:cubicBezTo>
                <a:cubicBezTo>
                  <a:pt x="63" y="655"/>
                  <a:pt x="55" y="636"/>
                  <a:pt x="39" y="626"/>
                </a:cubicBezTo>
                <a:cubicBezTo>
                  <a:pt x="15" y="612"/>
                  <a:pt x="11" y="593"/>
                  <a:pt x="9" y="568"/>
                </a:cubicBezTo>
                <a:cubicBezTo>
                  <a:pt x="8" y="544"/>
                  <a:pt x="0" y="524"/>
                  <a:pt x="13" y="499"/>
                </a:cubicBezTo>
                <a:cubicBezTo>
                  <a:pt x="26" y="477"/>
                  <a:pt x="28" y="450"/>
                  <a:pt x="49" y="432"/>
                </a:cubicBezTo>
                <a:cubicBezTo>
                  <a:pt x="71" y="413"/>
                  <a:pt x="92" y="390"/>
                  <a:pt x="117" y="375"/>
                </a:cubicBezTo>
                <a:cubicBezTo>
                  <a:pt x="177" y="338"/>
                  <a:pt x="243" y="315"/>
                  <a:pt x="310" y="293"/>
                </a:cubicBezTo>
                <a:cubicBezTo>
                  <a:pt x="412" y="260"/>
                  <a:pt x="518" y="246"/>
                  <a:pt x="620" y="217"/>
                </a:cubicBezTo>
                <a:cubicBezTo>
                  <a:pt x="708" y="193"/>
                  <a:pt x="799" y="197"/>
                  <a:pt x="888" y="187"/>
                </a:cubicBezTo>
                <a:cubicBezTo>
                  <a:pt x="910" y="184"/>
                  <a:pt x="932" y="180"/>
                  <a:pt x="955" y="176"/>
                </a:cubicBezTo>
                <a:cubicBezTo>
                  <a:pt x="995" y="169"/>
                  <a:pt x="1036" y="161"/>
                  <a:pt x="1076" y="155"/>
                </a:cubicBezTo>
                <a:cubicBezTo>
                  <a:pt x="1105" y="151"/>
                  <a:pt x="1134" y="150"/>
                  <a:pt x="1163" y="149"/>
                </a:cubicBezTo>
                <a:cubicBezTo>
                  <a:pt x="1252" y="146"/>
                  <a:pt x="1339" y="127"/>
                  <a:pt x="1426" y="109"/>
                </a:cubicBezTo>
                <a:cubicBezTo>
                  <a:pt x="1432" y="107"/>
                  <a:pt x="1439" y="104"/>
                  <a:pt x="1445" y="105"/>
                </a:cubicBezTo>
                <a:cubicBezTo>
                  <a:pt x="1491" y="114"/>
                  <a:pt x="1534" y="92"/>
                  <a:pt x="1579" y="89"/>
                </a:cubicBezTo>
                <a:cubicBezTo>
                  <a:pt x="1587" y="88"/>
                  <a:pt x="1595" y="85"/>
                  <a:pt x="1602" y="86"/>
                </a:cubicBezTo>
                <a:cubicBezTo>
                  <a:pt x="1660" y="93"/>
                  <a:pt x="1715" y="72"/>
                  <a:pt x="1771" y="67"/>
                </a:cubicBezTo>
                <a:cubicBezTo>
                  <a:pt x="1823" y="62"/>
                  <a:pt x="1875" y="63"/>
                  <a:pt x="1926" y="62"/>
                </a:cubicBezTo>
                <a:cubicBezTo>
                  <a:pt x="1944" y="61"/>
                  <a:pt x="1961" y="60"/>
                  <a:pt x="1978" y="58"/>
                </a:cubicBezTo>
                <a:cubicBezTo>
                  <a:pt x="2029" y="51"/>
                  <a:pt x="2081" y="56"/>
                  <a:pt x="2132" y="43"/>
                </a:cubicBezTo>
                <a:cubicBezTo>
                  <a:pt x="2143" y="40"/>
                  <a:pt x="2156" y="43"/>
                  <a:pt x="2168" y="43"/>
                </a:cubicBezTo>
                <a:cubicBezTo>
                  <a:pt x="2194" y="42"/>
                  <a:pt x="2221" y="40"/>
                  <a:pt x="2247" y="38"/>
                </a:cubicBezTo>
                <a:cubicBezTo>
                  <a:pt x="2279" y="36"/>
                  <a:pt x="2310" y="36"/>
                  <a:pt x="2342" y="32"/>
                </a:cubicBezTo>
                <a:cubicBezTo>
                  <a:pt x="2385" y="27"/>
                  <a:pt x="2428" y="17"/>
                  <a:pt x="2471" y="13"/>
                </a:cubicBezTo>
                <a:cubicBezTo>
                  <a:pt x="2521" y="8"/>
                  <a:pt x="2571" y="6"/>
                  <a:pt x="2621" y="3"/>
                </a:cubicBezTo>
                <a:cubicBezTo>
                  <a:pt x="2639" y="2"/>
                  <a:pt x="2658" y="1"/>
                  <a:pt x="26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7710488" y="3138488"/>
            <a:ext cx="855662" cy="1135062"/>
          </a:xfrm>
          <a:custGeom>
            <a:avLst/>
            <a:gdLst>
              <a:gd name="T0" fmla="*/ 669 w 1783"/>
              <a:gd name="T1" fmla="*/ 2155 h 2365"/>
              <a:gd name="T2" fmla="*/ 761 w 1783"/>
              <a:gd name="T3" fmla="*/ 1880 h 2365"/>
              <a:gd name="T4" fmla="*/ 823 w 1783"/>
              <a:gd name="T5" fmla="*/ 1705 h 2365"/>
              <a:gd name="T6" fmla="*/ 668 w 1783"/>
              <a:gd name="T7" fmla="*/ 1533 h 2365"/>
              <a:gd name="T8" fmla="*/ 617 w 1783"/>
              <a:gd name="T9" fmla="*/ 1488 h 2365"/>
              <a:gd name="T10" fmla="*/ 543 w 1783"/>
              <a:gd name="T11" fmla="*/ 1474 h 2365"/>
              <a:gd name="T12" fmla="*/ 547 w 1783"/>
              <a:gd name="T13" fmla="*/ 1557 h 2365"/>
              <a:gd name="T14" fmla="*/ 509 w 1783"/>
              <a:gd name="T15" fmla="*/ 1691 h 2365"/>
              <a:gd name="T16" fmla="*/ 426 w 1783"/>
              <a:gd name="T17" fmla="*/ 1907 h 2365"/>
              <a:gd name="T18" fmla="*/ 316 w 1783"/>
              <a:gd name="T19" fmla="*/ 2210 h 2365"/>
              <a:gd name="T20" fmla="*/ 226 w 1783"/>
              <a:gd name="T21" fmla="*/ 2176 h 2365"/>
              <a:gd name="T22" fmla="*/ 176 w 1783"/>
              <a:gd name="T23" fmla="*/ 2087 h 2365"/>
              <a:gd name="T24" fmla="*/ 350 w 1783"/>
              <a:gd name="T25" fmla="*/ 1929 h 2365"/>
              <a:gd name="T26" fmla="*/ 357 w 1783"/>
              <a:gd name="T27" fmla="*/ 1589 h 2365"/>
              <a:gd name="T28" fmla="*/ 117 w 1783"/>
              <a:gd name="T29" fmla="*/ 1406 h 2365"/>
              <a:gd name="T30" fmla="*/ 136 w 1783"/>
              <a:gd name="T31" fmla="*/ 1216 h 2365"/>
              <a:gd name="T32" fmla="*/ 115 w 1783"/>
              <a:gd name="T33" fmla="*/ 951 h 2365"/>
              <a:gd name="T34" fmla="*/ 66 w 1783"/>
              <a:gd name="T35" fmla="*/ 633 h 2365"/>
              <a:gd name="T36" fmla="*/ 9 w 1783"/>
              <a:gd name="T37" fmla="*/ 362 h 2365"/>
              <a:gd name="T38" fmla="*/ 40 w 1783"/>
              <a:gd name="T39" fmla="*/ 280 h 2365"/>
              <a:gd name="T40" fmla="*/ 214 w 1783"/>
              <a:gd name="T41" fmla="*/ 337 h 2365"/>
              <a:gd name="T42" fmla="*/ 586 w 1783"/>
              <a:gd name="T43" fmla="*/ 339 h 2365"/>
              <a:gd name="T44" fmla="*/ 857 w 1783"/>
              <a:gd name="T45" fmla="*/ 236 h 2365"/>
              <a:gd name="T46" fmla="*/ 998 w 1783"/>
              <a:gd name="T47" fmla="*/ 140 h 2365"/>
              <a:gd name="T48" fmla="*/ 1081 w 1783"/>
              <a:gd name="T49" fmla="*/ 35 h 2365"/>
              <a:gd name="T50" fmla="*/ 1232 w 1783"/>
              <a:gd name="T51" fmla="*/ 99 h 2365"/>
              <a:gd name="T52" fmla="*/ 1291 w 1783"/>
              <a:gd name="T53" fmla="*/ 157 h 2365"/>
              <a:gd name="T54" fmla="*/ 1623 w 1783"/>
              <a:gd name="T55" fmla="*/ 486 h 2365"/>
              <a:gd name="T56" fmla="*/ 1783 w 1783"/>
              <a:gd name="T57" fmla="*/ 661 h 2365"/>
              <a:gd name="T58" fmla="*/ 1604 w 1783"/>
              <a:gd name="T59" fmla="*/ 843 h 2365"/>
              <a:gd name="T60" fmla="*/ 1368 w 1783"/>
              <a:gd name="T61" fmla="*/ 716 h 2365"/>
              <a:gd name="T62" fmla="*/ 1093 w 1783"/>
              <a:gd name="T63" fmla="*/ 521 h 2365"/>
              <a:gd name="T64" fmla="*/ 1027 w 1783"/>
              <a:gd name="T65" fmla="*/ 520 h 2365"/>
              <a:gd name="T66" fmla="*/ 1101 w 1783"/>
              <a:gd name="T67" fmla="*/ 627 h 2365"/>
              <a:gd name="T68" fmla="*/ 1322 w 1783"/>
              <a:gd name="T69" fmla="*/ 781 h 2365"/>
              <a:gd name="T70" fmla="*/ 1397 w 1783"/>
              <a:gd name="T71" fmla="*/ 1089 h 2365"/>
              <a:gd name="T72" fmla="*/ 1385 w 1783"/>
              <a:gd name="T73" fmla="*/ 1346 h 2365"/>
              <a:gd name="T74" fmla="*/ 1335 w 1783"/>
              <a:gd name="T75" fmla="*/ 1598 h 2365"/>
              <a:gd name="T76" fmla="*/ 1204 w 1783"/>
              <a:gd name="T77" fmla="*/ 1902 h 2365"/>
              <a:gd name="T78" fmla="*/ 1079 w 1783"/>
              <a:gd name="T79" fmla="*/ 2123 h 2365"/>
              <a:gd name="T80" fmla="*/ 904 w 1783"/>
              <a:gd name="T81" fmla="*/ 2352 h 2365"/>
              <a:gd name="T82" fmla="*/ 639 w 1783"/>
              <a:gd name="T83" fmla="*/ 2266 h 2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83" h="2365">
                <a:moveTo>
                  <a:pt x="639" y="2266"/>
                </a:moveTo>
                <a:cubicBezTo>
                  <a:pt x="650" y="2226"/>
                  <a:pt x="658" y="2190"/>
                  <a:pt x="669" y="2155"/>
                </a:cubicBezTo>
                <a:cubicBezTo>
                  <a:pt x="680" y="2121"/>
                  <a:pt x="695" y="2089"/>
                  <a:pt x="706" y="2055"/>
                </a:cubicBezTo>
                <a:cubicBezTo>
                  <a:pt x="725" y="1997"/>
                  <a:pt x="743" y="1938"/>
                  <a:pt x="761" y="1880"/>
                </a:cubicBezTo>
                <a:cubicBezTo>
                  <a:pt x="766" y="1864"/>
                  <a:pt x="774" y="1848"/>
                  <a:pt x="780" y="1832"/>
                </a:cubicBezTo>
                <a:cubicBezTo>
                  <a:pt x="795" y="1790"/>
                  <a:pt x="810" y="1748"/>
                  <a:pt x="823" y="1705"/>
                </a:cubicBezTo>
                <a:cubicBezTo>
                  <a:pt x="834" y="1670"/>
                  <a:pt x="818" y="1635"/>
                  <a:pt x="788" y="1615"/>
                </a:cubicBezTo>
                <a:cubicBezTo>
                  <a:pt x="748" y="1588"/>
                  <a:pt x="708" y="1560"/>
                  <a:pt x="668" y="1533"/>
                </a:cubicBezTo>
                <a:cubicBezTo>
                  <a:pt x="663" y="1529"/>
                  <a:pt x="660" y="1522"/>
                  <a:pt x="657" y="1517"/>
                </a:cubicBezTo>
                <a:cubicBezTo>
                  <a:pt x="648" y="1501"/>
                  <a:pt x="636" y="1491"/>
                  <a:pt x="617" y="1488"/>
                </a:cubicBezTo>
                <a:cubicBezTo>
                  <a:pt x="604" y="1486"/>
                  <a:pt x="592" y="1477"/>
                  <a:pt x="580" y="1473"/>
                </a:cubicBezTo>
                <a:cubicBezTo>
                  <a:pt x="568" y="1468"/>
                  <a:pt x="555" y="1462"/>
                  <a:pt x="543" y="1474"/>
                </a:cubicBezTo>
                <a:cubicBezTo>
                  <a:pt x="531" y="1486"/>
                  <a:pt x="524" y="1501"/>
                  <a:pt x="530" y="1517"/>
                </a:cubicBezTo>
                <a:cubicBezTo>
                  <a:pt x="534" y="1531"/>
                  <a:pt x="542" y="1543"/>
                  <a:pt x="547" y="1557"/>
                </a:cubicBezTo>
                <a:cubicBezTo>
                  <a:pt x="551" y="1566"/>
                  <a:pt x="556" y="1578"/>
                  <a:pt x="553" y="1586"/>
                </a:cubicBezTo>
                <a:cubicBezTo>
                  <a:pt x="540" y="1622"/>
                  <a:pt x="528" y="1658"/>
                  <a:pt x="509" y="1691"/>
                </a:cubicBezTo>
                <a:cubicBezTo>
                  <a:pt x="484" y="1734"/>
                  <a:pt x="474" y="1781"/>
                  <a:pt x="459" y="1827"/>
                </a:cubicBezTo>
                <a:cubicBezTo>
                  <a:pt x="451" y="1855"/>
                  <a:pt x="435" y="1880"/>
                  <a:pt x="426" y="1907"/>
                </a:cubicBezTo>
                <a:cubicBezTo>
                  <a:pt x="395" y="1997"/>
                  <a:pt x="367" y="2088"/>
                  <a:pt x="337" y="2178"/>
                </a:cubicBezTo>
                <a:cubicBezTo>
                  <a:pt x="333" y="2190"/>
                  <a:pt x="325" y="2202"/>
                  <a:pt x="316" y="2210"/>
                </a:cubicBezTo>
                <a:cubicBezTo>
                  <a:pt x="302" y="2221"/>
                  <a:pt x="293" y="2204"/>
                  <a:pt x="282" y="2198"/>
                </a:cubicBezTo>
                <a:cubicBezTo>
                  <a:pt x="264" y="2189"/>
                  <a:pt x="245" y="2183"/>
                  <a:pt x="226" y="2176"/>
                </a:cubicBezTo>
                <a:cubicBezTo>
                  <a:pt x="183" y="2162"/>
                  <a:pt x="140" y="2147"/>
                  <a:pt x="91" y="2131"/>
                </a:cubicBezTo>
                <a:cubicBezTo>
                  <a:pt x="123" y="2114"/>
                  <a:pt x="150" y="2101"/>
                  <a:pt x="176" y="2087"/>
                </a:cubicBezTo>
                <a:cubicBezTo>
                  <a:pt x="214" y="2067"/>
                  <a:pt x="253" y="2049"/>
                  <a:pt x="288" y="2026"/>
                </a:cubicBezTo>
                <a:cubicBezTo>
                  <a:pt x="321" y="2003"/>
                  <a:pt x="340" y="1972"/>
                  <a:pt x="350" y="1929"/>
                </a:cubicBezTo>
                <a:cubicBezTo>
                  <a:pt x="375" y="1827"/>
                  <a:pt x="362" y="1725"/>
                  <a:pt x="366" y="1623"/>
                </a:cubicBezTo>
                <a:cubicBezTo>
                  <a:pt x="366" y="1612"/>
                  <a:pt x="363" y="1599"/>
                  <a:pt x="357" y="1589"/>
                </a:cubicBezTo>
                <a:cubicBezTo>
                  <a:pt x="321" y="1539"/>
                  <a:pt x="279" y="1496"/>
                  <a:pt x="224" y="1467"/>
                </a:cubicBezTo>
                <a:cubicBezTo>
                  <a:pt x="188" y="1447"/>
                  <a:pt x="152" y="1427"/>
                  <a:pt x="117" y="1406"/>
                </a:cubicBezTo>
                <a:cubicBezTo>
                  <a:pt x="91" y="1389"/>
                  <a:pt x="88" y="1380"/>
                  <a:pt x="96" y="1354"/>
                </a:cubicBezTo>
                <a:cubicBezTo>
                  <a:pt x="109" y="1308"/>
                  <a:pt x="122" y="1262"/>
                  <a:pt x="136" y="1216"/>
                </a:cubicBezTo>
                <a:cubicBezTo>
                  <a:pt x="152" y="1164"/>
                  <a:pt x="156" y="1111"/>
                  <a:pt x="137" y="1060"/>
                </a:cubicBezTo>
                <a:cubicBezTo>
                  <a:pt x="124" y="1024"/>
                  <a:pt x="121" y="988"/>
                  <a:pt x="115" y="951"/>
                </a:cubicBezTo>
                <a:cubicBezTo>
                  <a:pt x="106" y="902"/>
                  <a:pt x="100" y="852"/>
                  <a:pt x="92" y="802"/>
                </a:cubicBezTo>
                <a:cubicBezTo>
                  <a:pt x="84" y="746"/>
                  <a:pt x="77" y="689"/>
                  <a:pt x="66" y="633"/>
                </a:cubicBezTo>
                <a:cubicBezTo>
                  <a:pt x="56" y="579"/>
                  <a:pt x="40" y="525"/>
                  <a:pt x="28" y="471"/>
                </a:cubicBezTo>
                <a:cubicBezTo>
                  <a:pt x="21" y="435"/>
                  <a:pt x="15" y="398"/>
                  <a:pt x="9" y="362"/>
                </a:cubicBezTo>
                <a:cubicBezTo>
                  <a:pt x="5" y="337"/>
                  <a:pt x="4" y="312"/>
                  <a:pt x="0" y="282"/>
                </a:cubicBezTo>
                <a:cubicBezTo>
                  <a:pt x="14" y="281"/>
                  <a:pt x="28" y="277"/>
                  <a:pt x="40" y="280"/>
                </a:cubicBezTo>
                <a:cubicBezTo>
                  <a:pt x="85" y="292"/>
                  <a:pt x="130" y="306"/>
                  <a:pt x="174" y="320"/>
                </a:cubicBezTo>
                <a:cubicBezTo>
                  <a:pt x="188" y="324"/>
                  <a:pt x="200" y="333"/>
                  <a:pt x="214" y="337"/>
                </a:cubicBezTo>
                <a:cubicBezTo>
                  <a:pt x="290" y="361"/>
                  <a:pt x="368" y="360"/>
                  <a:pt x="447" y="352"/>
                </a:cubicBezTo>
                <a:cubicBezTo>
                  <a:pt x="493" y="348"/>
                  <a:pt x="539" y="344"/>
                  <a:pt x="586" y="339"/>
                </a:cubicBezTo>
                <a:cubicBezTo>
                  <a:pt x="603" y="337"/>
                  <a:pt x="620" y="334"/>
                  <a:pt x="635" y="328"/>
                </a:cubicBezTo>
                <a:cubicBezTo>
                  <a:pt x="710" y="298"/>
                  <a:pt x="784" y="269"/>
                  <a:pt x="857" y="236"/>
                </a:cubicBezTo>
                <a:cubicBezTo>
                  <a:pt x="883" y="225"/>
                  <a:pt x="906" y="205"/>
                  <a:pt x="930" y="188"/>
                </a:cubicBezTo>
                <a:cubicBezTo>
                  <a:pt x="953" y="172"/>
                  <a:pt x="977" y="158"/>
                  <a:pt x="998" y="140"/>
                </a:cubicBezTo>
                <a:cubicBezTo>
                  <a:pt x="1017" y="124"/>
                  <a:pt x="1033" y="105"/>
                  <a:pt x="1049" y="85"/>
                </a:cubicBezTo>
                <a:cubicBezTo>
                  <a:pt x="1061" y="70"/>
                  <a:pt x="1071" y="52"/>
                  <a:pt x="1081" y="35"/>
                </a:cubicBezTo>
                <a:cubicBezTo>
                  <a:pt x="1097" y="7"/>
                  <a:pt x="1111" y="0"/>
                  <a:pt x="1135" y="18"/>
                </a:cubicBezTo>
                <a:cubicBezTo>
                  <a:pt x="1170" y="42"/>
                  <a:pt x="1201" y="71"/>
                  <a:pt x="1232" y="99"/>
                </a:cubicBezTo>
                <a:cubicBezTo>
                  <a:pt x="1246" y="111"/>
                  <a:pt x="1257" y="126"/>
                  <a:pt x="1270" y="139"/>
                </a:cubicBezTo>
                <a:cubicBezTo>
                  <a:pt x="1277" y="146"/>
                  <a:pt x="1286" y="150"/>
                  <a:pt x="1291" y="157"/>
                </a:cubicBezTo>
                <a:cubicBezTo>
                  <a:pt x="1334" y="224"/>
                  <a:pt x="1401" y="267"/>
                  <a:pt x="1456" y="323"/>
                </a:cubicBezTo>
                <a:cubicBezTo>
                  <a:pt x="1510" y="379"/>
                  <a:pt x="1568" y="431"/>
                  <a:pt x="1623" y="486"/>
                </a:cubicBezTo>
                <a:cubicBezTo>
                  <a:pt x="1668" y="531"/>
                  <a:pt x="1713" y="576"/>
                  <a:pt x="1757" y="622"/>
                </a:cubicBezTo>
                <a:cubicBezTo>
                  <a:pt x="1767" y="632"/>
                  <a:pt x="1773" y="646"/>
                  <a:pt x="1783" y="661"/>
                </a:cubicBezTo>
                <a:cubicBezTo>
                  <a:pt x="1753" y="683"/>
                  <a:pt x="1725" y="702"/>
                  <a:pt x="1698" y="723"/>
                </a:cubicBezTo>
                <a:cubicBezTo>
                  <a:pt x="1656" y="754"/>
                  <a:pt x="1623" y="793"/>
                  <a:pt x="1604" y="843"/>
                </a:cubicBezTo>
                <a:cubicBezTo>
                  <a:pt x="1595" y="867"/>
                  <a:pt x="1581" y="872"/>
                  <a:pt x="1561" y="856"/>
                </a:cubicBezTo>
                <a:cubicBezTo>
                  <a:pt x="1497" y="808"/>
                  <a:pt x="1424" y="774"/>
                  <a:pt x="1368" y="716"/>
                </a:cubicBezTo>
                <a:cubicBezTo>
                  <a:pt x="1366" y="714"/>
                  <a:pt x="1364" y="712"/>
                  <a:pt x="1362" y="711"/>
                </a:cubicBezTo>
                <a:cubicBezTo>
                  <a:pt x="1266" y="656"/>
                  <a:pt x="1187" y="577"/>
                  <a:pt x="1093" y="521"/>
                </a:cubicBezTo>
                <a:cubicBezTo>
                  <a:pt x="1092" y="520"/>
                  <a:pt x="1092" y="518"/>
                  <a:pt x="1091" y="518"/>
                </a:cubicBezTo>
                <a:cubicBezTo>
                  <a:pt x="1064" y="500"/>
                  <a:pt x="1039" y="501"/>
                  <a:pt x="1027" y="520"/>
                </a:cubicBezTo>
                <a:cubicBezTo>
                  <a:pt x="1012" y="543"/>
                  <a:pt x="1018" y="580"/>
                  <a:pt x="1041" y="595"/>
                </a:cubicBezTo>
                <a:cubicBezTo>
                  <a:pt x="1060" y="607"/>
                  <a:pt x="1080" y="618"/>
                  <a:pt x="1101" y="627"/>
                </a:cubicBezTo>
                <a:cubicBezTo>
                  <a:pt x="1150" y="648"/>
                  <a:pt x="1191" y="681"/>
                  <a:pt x="1232" y="716"/>
                </a:cubicBezTo>
                <a:cubicBezTo>
                  <a:pt x="1260" y="740"/>
                  <a:pt x="1291" y="761"/>
                  <a:pt x="1322" y="781"/>
                </a:cubicBezTo>
                <a:cubicBezTo>
                  <a:pt x="1335" y="790"/>
                  <a:pt x="1341" y="800"/>
                  <a:pt x="1344" y="816"/>
                </a:cubicBezTo>
                <a:cubicBezTo>
                  <a:pt x="1362" y="907"/>
                  <a:pt x="1387" y="997"/>
                  <a:pt x="1397" y="1089"/>
                </a:cubicBezTo>
                <a:cubicBezTo>
                  <a:pt x="1404" y="1151"/>
                  <a:pt x="1410" y="1216"/>
                  <a:pt x="1394" y="1279"/>
                </a:cubicBezTo>
                <a:cubicBezTo>
                  <a:pt x="1388" y="1301"/>
                  <a:pt x="1385" y="1324"/>
                  <a:pt x="1385" y="1346"/>
                </a:cubicBezTo>
                <a:cubicBezTo>
                  <a:pt x="1386" y="1398"/>
                  <a:pt x="1372" y="1448"/>
                  <a:pt x="1362" y="1498"/>
                </a:cubicBezTo>
                <a:cubicBezTo>
                  <a:pt x="1355" y="1532"/>
                  <a:pt x="1347" y="1566"/>
                  <a:pt x="1335" y="1598"/>
                </a:cubicBezTo>
                <a:cubicBezTo>
                  <a:pt x="1312" y="1663"/>
                  <a:pt x="1295" y="1729"/>
                  <a:pt x="1261" y="1790"/>
                </a:cubicBezTo>
                <a:cubicBezTo>
                  <a:pt x="1240" y="1826"/>
                  <a:pt x="1224" y="1865"/>
                  <a:pt x="1204" y="1902"/>
                </a:cubicBezTo>
                <a:cubicBezTo>
                  <a:pt x="1195" y="1920"/>
                  <a:pt x="1182" y="1935"/>
                  <a:pt x="1173" y="1953"/>
                </a:cubicBezTo>
                <a:cubicBezTo>
                  <a:pt x="1141" y="2009"/>
                  <a:pt x="1110" y="2066"/>
                  <a:pt x="1079" y="2123"/>
                </a:cubicBezTo>
                <a:cubicBezTo>
                  <a:pt x="1044" y="2190"/>
                  <a:pt x="1008" y="2256"/>
                  <a:pt x="973" y="2323"/>
                </a:cubicBezTo>
                <a:cubicBezTo>
                  <a:pt x="954" y="2360"/>
                  <a:pt x="942" y="2365"/>
                  <a:pt x="904" y="2352"/>
                </a:cubicBezTo>
                <a:cubicBezTo>
                  <a:pt x="857" y="2337"/>
                  <a:pt x="809" y="2325"/>
                  <a:pt x="762" y="2310"/>
                </a:cubicBezTo>
                <a:cubicBezTo>
                  <a:pt x="723" y="2298"/>
                  <a:pt x="685" y="2283"/>
                  <a:pt x="639" y="22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5360988" y="2359025"/>
            <a:ext cx="817562" cy="768350"/>
          </a:xfrm>
          <a:custGeom>
            <a:avLst/>
            <a:gdLst>
              <a:gd name="T0" fmla="*/ 0 w 1702"/>
              <a:gd name="T1" fmla="*/ 850 h 1601"/>
              <a:gd name="T2" fmla="*/ 25 w 1702"/>
              <a:gd name="T3" fmla="*/ 638 h 1601"/>
              <a:gd name="T4" fmla="*/ 54 w 1702"/>
              <a:gd name="T5" fmla="*/ 551 h 1601"/>
              <a:gd name="T6" fmla="*/ 127 w 1702"/>
              <a:gd name="T7" fmla="*/ 389 h 1601"/>
              <a:gd name="T8" fmla="*/ 244 w 1702"/>
              <a:gd name="T9" fmla="*/ 243 h 1601"/>
              <a:gd name="T10" fmla="*/ 555 w 1702"/>
              <a:gd name="T11" fmla="*/ 63 h 1601"/>
              <a:gd name="T12" fmla="*/ 769 w 1702"/>
              <a:gd name="T13" fmla="*/ 21 h 1601"/>
              <a:gd name="T14" fmla="*/ 804 w 1702"/>
              <a:gd name="T15" fmla="*/ 14 h 1601"/>
              <a:gd name="T16" fmla="*/ 974 w 1702"/>
              <a:gd name="T17" fmla="*/ 14 h 1601"/>
              <a:gd name="T18" fmla="*/ 1182 w 1702"/>
              <a:gd name="T19" fmla="*/ 64 h 1601"/>
              <a:gd name="T20" fmla="*/ 1369 w 1702"/>
              <a:gd name="T21" fmla="*/ 158 h 1601"/>
              <a:gd name="T22" fmla="*/ 1467 w 1702"/>
              <a:gd name="T23" fmla="*/ 241 h 1601"/>
              <a:gd name="T24" fmla="*/ 1511 w 1702"/>
              <a:gd name="T25" fmla="*/ 281 h 1601"/>
              <a:gd name="T26" fmla="*/ 1624 w 1702"/>
              <a:gd name="T27" fmla="*/ 463 h 1601"/>
              <a:gd name="T28" fmla="*/ 1667 w 1702"/>
              <a:gd name="T29" fmla="*/ 580 h 1601"/>
              <a:gd name="T30" fmla="*/ 1684 w 1702"/>
              <a:gd name="T31" fmla="*/ 706 h 1601"/>
              <a:gd name="T32" fmla="*/ 1690 w 1702"/>
              <a:gd name="T33" fmla="*/ 792 h 1601"/>
              <a:gd name="T34" fmla="*/ 1685 w 1702"/>
              <a:gd name="T35" fmla="*/ 893 h 1601"/>
              <a:gd name="T36" fmla="*/ 1670 w 1702"/>
              <a:gd name="T37" fmla="*/ 992 h 1601"/>
              <a:gd name="T38" fmla="*/ 1649 w 1702"/>
              <a:gd name="T39" fmla="*/ 1056 h 1601"/>
              <a:gd name="T40" fmla="*/ 1624 w 1702"/>
              <a:gd name="T41" fmla="*/ 1135 h 1601"/>
              <a:gd name="T42" fmla="*/ 1617 w 1702"/>
              <a:gd name="T43" fmla="*/ 1148 h 1601"/>
              <a:gd name="T44" fmla="*/ 1512 w 1702"/>
              <a:gd name="T45" fmla="*/ 1291 h 1601"/>
              <a:gd name="T46" fmla="*/ 1447 w 1702"/>
              <a:gd name="T47" fmla="*/ 1369 h 1601"/>
              <a:gd name="T48" fmla="*/ 1315 w 1702"/>
              <a:gd name="T49" fmla="*/ 1463 h 1601"/>
              <a:gd name="T50" fmla="*/ 1173 w 1702"/>
              <a:gd name="T51" fmla="*/ 1534 h 1601"/>
              <a:gd name="T52" fmla="*/ 1066 w 1702"/>
              <a:gd name="T53" fmla="*/ 1559 h 1601"/>
              <a:gd name="T54" fmla="*/ 1054 w 1702"/>
              <a:gd name="T55" fmla="*/ 1560 h 1601"/>
              <a:gd name="T56" fmla="*/ 887 w 1702"/>
              <a:gd name="T57" fmla="*/ 1594 h 1601"/>
              <a:gd name="T58" fmla="*/ 808 w 1702"/>
              <a:gd name="T59" fmla="*/ 1592 h 1601"/>
              <a:gd name="T60" fmla="*/ 611 w 1702"/>
              <a:gd name="T61" fmla="*/ 1577 h 1601"/>
              <a:gd name="T62" fmla="*/ 595 w 1702"/>
              <a:gd name="T63" fmla="*/ 1576 h 1601"/>
              <a:gd name="T64" fmla="*/ 471 w 1702"/>
              <a:gd name="T65" fmla="*/ 1539 h 1601"/>
              <a:gd name="T66" fmla="*/ 283 w 1702"/>
              <a:gd name="T67" fmla="*/ 1422 h 1601"/>
              <a:gd name="T68" fmla="*/ 233 w 1702"/>
              <a:gd name="T69" fmla="*/ 1385 h 1601"/>
              <a:gd name="T70" fmla="*/ 78 w 1702"/>
              <a:gd name="T71" fmla="*/ 1171 h 1601"/>
              <a:gd name="T72" fmla="*/ 0 w 1702"/>
              <a:gd name="T73" fmla="*/ 850 h 1601"/>
              <a:gd name="T74" fmla="*/ 1321 w 1702"/>
              <a:gd name="T75" fmla="*/ 864 h 1601"/>
              <a:gd name="T76" fmla="*/ 1305 w 1702"/>
              <a:gd name="T77" fmla="*/ 897 h 1601"/>
              <a:gd name="T78" fmla="*/ 1250 w 1702"/>
              <a:gd name="T79" fmla="*/ 981 h 1601"/>
              <a:gd name="T80" fmla="*/ 1253 w 1702"/>
              <a:gd name="T81" fmla="*/ 1035 h 1601"/>
              <a:gd name="T82" fmla="*/ 1313 w 1702"/>
              <a:gd name="T83" fmla="*/ 1031 h 1601"/>
              <a:gd name="T84" fmla="*/ 1334 w 1702"/>
              <a:gd name="T85" fmla="*/ 1007 h 1601"/>
              <a:gd name="T86" fmla="*/ 1418 w 1702"/>
              <a:gd name="T87" fmla="*/ 902 h 1601"/>
              <a:gd name="T88" fmla="*/ 1392 w 1702"/>
              <a:gd name="T89" fmla="*/ 791 h 1601"/>
              <a:gd name="T90" fmla="*/ 1269 w 1702"/>
              <a:gd name="T91" fmla="*/ 722 h 1601"/>
              <a:gd name="T92" fmla="*/ 1220 w 1702"/>
              <a:gd name="T93" fmla="*/ 708 h 1601"/>
              <a:gd name="T94" fmla="*/ 1183 w 1702"/>
              <a:gd name="T95" fmla="*/ 761 h 1601"/>
              <a:gd name="T96" fmla="*/ 1224 w 1702"/>
              <a:gd name="T97" fmla="*/ 808 h 1601"/>
              <a:gd name="T98" fmla="*/ 1321 w 1702"/>
              <a:gd name="T99" fmla="*/ 864 h 1601"/>
              <a:gd name="T100" fmla="*/ 1439 w 1702"/>
              <a:gd name="T101" fmla="*/ 503 h 1601"/>
              <a:gd name="T102" fmla="*/ 1391 w 1702"/>
              <a:gd name="T103" fmla="*/ 554 h 1601"/>
              <a:gd name="T104" fmla="*/ 1441 w 1702"/>
              <a:gd name="T105" fmla="*/ 615 h 1601"/>
              <a:gd name="T106" fmla="*/ 1491 w 1702"/>
              <a:gd name="T107" fmla="*/ 562 h 1601"/>
              <a:gd name="T108" fmla="*/ 1439 w 1702"/>
              <a:gd name="T109" fmla="*/ 503 h 1601"/>
              <a:gd name="T110" fmla="*/ 855 w 1702"/>
              <a:gd name="T111" fmla="*/ 598 h 1601"/>
              <a:gd name="T112" fmla="*/ 899 w 1702"/>
              <a:gd name="T113" fmla="*/ 651 h 1601"/>
              <a:gd name="T114" fmla="*/ 943 w 1702"/>
              <a:gd name="T115" fmla="*/ 593 h 1601"/>
              <a:gd name="T116" fmla="*/ 897 w 1702"/>
              <a:gd name="T117" fmla="*/ 541 h 1601"/>
              <a:gd name="T118" fmla="*/ 855 w 1702"/>
              <a:gd name="T119" fmla="*/ 598 h 1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02" h="1601">
                <a:moveTo>
                  <a:pt x="0" y="850"/>
                </a:moveTo>
                <a:cubicBezTo>
                  <a:pt x="8" y="779"/>
                  <a:pt x="14" y="708"/>
                  <a:pt x="25" y="638"/>
                </a:cubicBezTo>
                <a:cubicBezTo>
                  <a:pt x="30" y="608"/>
                  <a:pt x="42" y="579"/>
                  <a:pt x="54" y="551"/>
                </a:cubicBezTo>
                <a:cubicBezTo>
                  <a:pt x="77" y="496"/>
                  <a:pt x="102" y="442"/>
                  <a:pt x="127" y="389"/>
                </a:cubicBezTo>
                <a:cubicBezTo>
                  <a:pt x="155" y="331"/>
                  <a:pt x="198" y="286"/>
                  <a:pt x="244" y="243"/>
                </a:cubicBezTo>
                <a:cubicBezTo>
                  <a:pt x="334" y="160"/>
                  <a:pt x="436" y="98"/>
                  <a:pt x="555" y="63"/>
                </a:cubicBezTo>
                <a:cubicBezTo>
                  <a:pt x="625" y="43"/>
                  <a:pt x="695" y="23"/>
                  <a:pt x="769" y="21"/>
                </a:cubicBezTo>
                <a:cubicBezTo>
                  <a:pt x="781" y="21"/>
                  <a:pt x="792" y="17"/>
                  <a:pt x="804" y="14"/>
                </a:cubicBezTo>
                <a:cubicBezTo>
                  <a:pt x="861" y="0"/>
                  <a:pt x="920" y="3"/>
                  <a:pt x="974" y="14"/>
                </a:cubicBezTo>
                <a:cubicBezTo>
                  <a:pt x="1043" y="28"/>
                  <a:pt x="1115" y="35"/>
                  <a:pt x="1182" y="64"/>
                </a:cubicBezTo>
                <a:cubicBezTo>
                  <a:pt x="1246" y="91"/>
                  <a:pt x="1312" y="115"/>
                  <a:pt x="1369" y="158"/>
                </a:cubicBezTo>
                <a:cubicBezTo>
                  <a:pt x="1403" y="184"/>
                  <a:pt x="1435" y="213"/>
                  <a:pt x="1467" y="241"/>
                </a:cubicBezTo>
                <a:cubicBezTo>
                  <a:pt x="1482" y="254"/>
                  <a:pt x="1497" y="266"/>
                  <a:pt x="1511" y="281"/>
                </a:cubicBezTo>
                <a:cubicBezTo>
                  <a:pt x="1559" y="335"/>
                  <a:pt x="1593" y="398"/>
                  <a:pt x="1624" y="463"/>
                </a:cubicBezTo>
                <a:cubicBezTo>
                  <a:pt x="1642" y="500"/>
                  <a:pt x="1659" y="539"/>
                  <a:pt x="1667" y="580"/>
                </a:cubicBezTo>
                <a:cubicBezTo>
                  <a:pt x="1675" y="621"/>
                  <a:pt x="1671" y="664"/>
                  <a:pt x="1684" y="706"/>
                </a:cubicBezTo>
                <a:cubicBezTo>
                  <a:pt x="1692" y="733"/>
                  <a:pt x="1687" y="764"/>
                  <a:pt x="1690" y="792"/>
                </a:cubicBezTo>
                <a:cubicBezTo>
                  <a:pt x="1694" y="827"/>
                  <a:pt x="1702" y="860"/>
                  <a:pt x="1685" y="893"/>
                </a:cubicBezTo>
                <a:cubicBezTo>
                  <a:pt x="1699" y="929"/>
                  <a:pt x="1676" y="960"/>
                  <a:pt x="1670" y="992"/>
                </a:cubicBezTo>
                <a:cubicBezTo>
                  <a:pt x="1665" y="1014"/>
                  <a:pt x="1656" y="1035"/>
                  <a:pt x="1649" y="1056"/>
                </a:cubicBezTo>
                <a:cubicBezTo>
                  <a:pt x="1641" y="1082"/>
                  <a:pt x="1633" y="1109"/>
                  <a:pt x="1624" y="1135"/>
                </a:cubicBezTo>
                <a:cubicBezTo>
                  <a:pt x="1623" y="1140"/>
                  <a:pt x="1621" y="1146"/>
                  <a:pt x="1617" y="1148"/>
                </a:cubicBezTo>
                <a:cubicBezTo>
                  <a:pt x="1568" y="1186"/>
                  <a:pt x="1550" y="1246"/>
                  <a:pt x="1512" y="1291"/>
                </a:cubicBezTo>
                <a:cubicBezTo>
                  <a:pt x="1490" y="1317"/>
                  <a:pt x="1475" y="1354"/>
                  <a:pt x="1447" y="1369"/>
                </a:cubicBezTo>
                <a:cubicBezTo>
                  <a:pt x="1399" y="1395"/>
                  <a:pt x="1367" y="1442"/>
                  <a:pt x="1315" y="1463"/>
                </a:cubicBezTo>
                <a:cubicBezTo>
                  <a:pt x="1267" y="1483"/>
                  <a:pt x="1222" y="1514"/>
                  <a:pt x="1173" y="1534"/>
                </a:cubicBezTo>
                <a:cubicBezTo>
                  <a:pt x="1140" y="1548"/>
                  <a:pt x="1105" y="1564"/>
                  <a:pt x="1066" y="1559"/>
                </a:cubicBezTo>
                <a:cubicBezTo>
                  <a:pt x="1062" y="1558"/>
                  <a:pt x="1057" y="1558"/>
                  <a:pt x="1054" y="1560"/>
                </a:cubicBezTo>
                <a:cubicBezTo>
                  <a:pt x="1001" y="1586"/>
                  <a:pt x="942" y="1578"/>
                  <a:pt x="887" y="1594"/>
                </a:cubicBezTo>
                <a:cubicBezTo>
                  <a:pt x="863" y="1601"/>
                  <a:pt x="834" y="1590"/>
                  <a:pt x="808" y="1592"/>
                </a:cubicBezTo>
                <a:cubicBezTo>
                  <a:pt x="741" y="1595"/>
                  <a:pt x="677" y="1581"/>
                  <a:pt x="611" y="1577"/>
                </a:cubicBezTo>
                <a:cubicBezTo>
                  <a:pt x="606" y="1577"/>
                  <a:pt x="599" y="1578"/>
                  <a:pt x="595" y="1576"/>
                </a:cubicBezTo>
                <a:cubicBezTo>
                  <a:pt x="556" y="1553"/>
                  <a:pt x="512" y="1552"/>
                  <a:pt x="471" y="1539"/>
                </a:cubicBezTo>
                <a:cubicBezTo>
                  <a:pt x="400" y="1514"/>
                  <a:pt x="336" y="1477"/>
                  <a:pt x="283" y="1422"/>
                </a:cubicBezTo>
                <a:cubicBezTo>
                  <a:pt x="269" y="1407"/>
                  <a:pt x="248" y="1399"/>
                  <a:pt x="233" y="1385"/>
                </a:cubicBezTo>
                <a:cubicBezTo>
                  <a:pt x="168" y="1323"/>
                  <a:pt x="121" y="1249"/>
                  <a:pt x="78" y="1171"/>
                </a:cubicBezTo>
                <a:cubicBezTo>
                  <a:pt x="24" y="1070"/>
                  <a:pt x="6" y="963"/>
                  <a:pt x="0" y="850"/>
                </a:cubicBezTo>
                <a:close/>
                <a:moveTo>
                  <a:pt x="1321" y="864"/>
                </a:moveTo>
                <a:cubicBezTo>
                  <a:pt x="1314" y="879"/>
                  <a:pt x="1310" y="888"/>
                  <a:pt x="1305" y="897"/>
                </a:cubicBezTo>
                <a:cubicBezTo>
                  <a:pt x="1287" y="925"/>
                  <a:pt x="1268" y="953"/>
                  <a:pt x="1250" y="981"/>
                </a:cubicBezTo>
                <a:cubicBezTo>
                  <a:pt x="1238" y="1000"/>
                  <a:pt x="1240" y="1024"/>
                  <a:pt x="1253" y="1035"/>
                </a:cubicBezTo>
                <a:cubicBezTo>
                  <a:pt x="1271" y="1051"/>
                  <a:pt x="1292" y="1050"/>
                  <a:pt x="1313" y="1031"/>
                </a:cubicBezTo>
                <a:cubicBezTo>
                  <a:pt x="1321" y="1024"/>
                  <a:pt x="1327" y="1016"/>
                  <a:pt x="1334" y="1007"/>
                </a:cubicBezTo>
                <a:cubicBezTo>
                  <a:pt x="1362" y="972"/>
                  <a:pt x="1386" y="933"/>
                  <a:pt x="1418" y="902"/>
                </a:cubicBezTo>
                <a:cubicBezTo>
                  <a:pt x="1461" y="861"/>
                  <a:pt x="1436" y="812"/>
                  <a:pt x="1392" y="791"/>
                </a:cubicBezTo>
                <a:cubicBezTo>
                  <a:pt x="1349" y="771"/>
                  <a:pt x="1307" y="751"/>
                  <a:pt x="1269" y="722"/>
                </a:cubicBezTo>
                <a:cubicBezTo>
                  <a:pt x="1256" y="712"/>
                  <a:pt x="1237" y="709"/>
                  <a:pt x="1220" y="708"/>
                </a:cubicBezTo>
                <a:cubicBezTo>
                  <a:pt x="1189" y="706"/>
                  <a:pt x="1169" y="734"/>
                  <a:pt x="1183" y="761"/>
                </a:cubicBezTo>
                <a:cubicBezTo>
                  <a:pt x="1193" y="779"/>
                  <a:pt x="1207" y="797"/>
                  <a:pt x="1224" y="808"/>
                </a:cubicBezTo>
                <a:cubicBezTo>
                  <a:pt x="1253" y="828"/>
                  <a:pt x="1285" y="844"/>
                  <a:pt x="1321" y="864"/>
                </a:cubicBezTo>
                <a:close/>
                <a:moveTo>
                  <a:pt x="1439" y="503"/>
                </a:moveTo>
                <a:cubicBezTo>
                  <a:pt x="1409" y="503"/>
                  <a:pt x="1392" y="521"/>
                  <a:pt x="1391" y="554"/>
                </a:cubicBezTo>
                <a:cubicBezTo>
                  <a:pt x="1390" y="585"/>
                  <a:pt x="1415" y="615"/>
                  <a:pt x="1441" y="615"/>
                </a:cubicBezTo>
                <a:cubicBezTo>
                  <a:pt x="1464" y="614"/>
                  <a:pt x="1490" y="587"/>
                  <a:pt x="1491" y="562"/>
                </a:cubicBezTo>
                <a:cubicBezTo>
                  <a:pt x="1492" y="535"/>
                  <a:pt x="1470" y="500"/>
                  <a:pt x="1439" y="503"/>
                </a:cubicBezTo>
                <a:close/>
                <a:moveTo>
                  <a:pt x="855" y="598"/>
                </a:moveTo>
                <a:cubicBezTo>
                  <a:pt x="855" y="632"/>
                  <a:pt x="872" y="653"/>
                  <a:pt x="899" y="651"/>
                </a:cubicBezTo>
                <a:cubicBezTo>
                  <a:pt x="921" y="650"/>
                  <a:pt x="943" y="621"/>
                  <a:pt x="943" y="593"/>
                </a:cubicBezTo>
                <a:cubicBezTo>
                  <a:pt x="944" y="560"/>
                  <a:pt x="926" y="540"/>
                  <a:pt x="897" y="541"/>
                </a:cubicBezTo>
                <a:cubicBezTo>
                  <a:pt x="873" y="542"/>
                  <a:pt x="854" y="567"/>
                  <a:pt x="855" y="5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7470775" y="2465388"/>
            <a:ext cx="831850" cy="804862"/>
          </a:xfrm>
          <a:custGeom>
            <a:avLst/>
            <a:gdLst>
              <a:gd name="T0" fmla="*/ 42 w 1733"/>
              <a:gd name="T1" fmla="*/ 569 h 1677"/>
              <a:gd name="T2" fmla="*/ 208 w 1733"/>
              <a:gd name="T3" fmla="*/ 271 h 1677"/>
              <a:gd name="T4" fmla="*/ 671 w 1733"/>
              <a:gd name="T5" fmla="*/ 19 h 1677"/>
              <a:gd name="T6" fmla="*/ 1175 w 1733"/>
              <a:gd name="T7" fmla="*/ 47 h 1677"/>
              <a:gd name="T8" fmla="*/ 1505 w 1733"/>
              <a:gd name="T9" fmla="*/ 264 h 1677"/>
              <a:gd name="T10" fmla="*/ 1694 w 1733"/>
              <a:gd name="T11" fmla="*/ 582 h 1677"/>
              <a:gd name="T12" fmla="*/ 1724 w 1733"/>
              <a:gd name="T13" fmla="*/ 785 h 1677"/>
              <a:gd name="T14" fmla="*/ 1719 w 1733"/>
              <a:gd name="T15" fmla="*/ 934 h 1677"/>
              <a:gd name="T16" fmla="*/ 1615 w 1733"/>
              <a:gd name="T17" fmla="*/ 1216 h 1677"/>
              <a:gd name="T18" fmla="*/ 1521 w 1733"/>
              <a:gd name="T19" fmla="*/ 1365 h 1677"/>
              <a:gd name="T20" fmla="*/ 1464 w 1733"/>
              <a:gd name="T21" fmla="*/ 1447 h 1677"/>
              <a:gd name="T22" fmla="*/ 1397 w 1733"/>
              <a:gd name="T23" fmla="*/ 1508 h 1677"/>
              <a:gd name="T24" fmla="*/ 1018 w 1733"/>
              <a:gd name="T25" fmla="*/ 1654 h 1677"/>
              <a:gd name="T26" fmla="*/ 625 w 1733"/>
              <a:gd name="T27" fmla="*/ 1614 h 1677"/>
              <a:gd name="T28" fmla="*/ 379 w 1733"/>
              <a:gd name="T29" fmla="*/ 1511 h 1677"/>
              <a:gd name="T30" fmla="*/ 203 w 1733"/>
              <a:gd name="T31" fmla="*/ 1382 h 1677"/>
              <a:gd name="T32" fmla="*/ 53 w 1733"/>
              <a:gd name="T33" fmla="*/ 1131 h 1677"/>
              <a:gd name="T34" fmla="*/ 4 w 1733"/>
              <a:gd name="T35" fmla="*/ 787 h 1677"/>
              <a:gd name="T36" fmla="*/ 1124 w 1733"/>
              <a:gd name="T37" fmla="*/ 1081 h 1677"/>
              <a:gd name="T38" fmla="*/ 825 w 1733"/>
              <a:gd name="T39" fmla="*/ 1062 h 1677"/>
              <a:gd name="T40" fmla="*/ 725 w 1733"/>
              <a:gd name="T41" fmla="*/ 1066 h 1677"/>
              <a:gd name="T42" fmla="*/ 527 w 1733"/>
              <a:gd name="T43" fmla="*/ 1051 h 1677"/>
              <a:gd name="T44" fmla="*/ 493 w 1733"/>
              <a:gd name="T45" fmla="*/ 1166 h 1677"/>
              <a:gd name="T46" fmla="*/ 596 w 1733"/>
              <a:gd name="T47" fmla="*/ 1281 h 1677"/>
              <a:gd name="T48" fmla="*/ 867 w 1733"/>
              <a:gd name="T49" fmla="*/ 1426 h 1677"/>
              <a:gd name="T50" fmla="*/ 1016 w 1733"/>
              <a:gd name="T51" fmla="*/ 1323 h 1677"/>
              <a:gd name="T52" fmla="*/ 1176 w 1733"/>
              <a:gd name="T53" fmla="*/ 1145 h 1677"/>
              <a:gd name="T54" fmla="*/ 579 w 1733"/>
              <a:gd name="T55" fmla="*/ 707 h 1677"/>
              <a:gd name="T56" fmla="*/ 532 w 1733"/>
              <a:gd name="T57" fmla="*/ 627 h 1677"/>
              <a:gd name="T58" fmla="*/ 461 w 1733"/>
              <a:gd name="T59" fmla="*/ 688 h 1677"/>
              <a:gd name="T60" fmla="*/ 365 w 1733"/>
              <a:gd name="T61" fmla="*/ 819 h 1677"/>
              <a:gd name="T62" fmla="*/ 488 w 1733"/>
              <a:gd name="T63" fmla="*/ 930 h 1677"/>
              <a:gd name="T64" fmla="*/ 570 w 1733"/>
              <a:gd name="T65" fmla="*/ 940 h 1677"/>
              <a:gd name="T66" fmla="*/ 481 w 1733"/>
              <a:gd name="T67" fmla="*/ 787 h 1677"/>
              <a:gd name="T68" fmla="*/ 859 w 1733"/>
              <a:gd name="T69" fmla="*/ 525 h 1677"/>
              <a:gd name="T70" fmla="*/ 855 w 1733"/>
              <a:gd name="T71" fmla="*/ 640 h 1677"/>
              <a:gd name="T72" fmla="*/ 344 w 1733"/>
              <a:gd name="T73" fmla="*/ 552 h 1677"/>
              <a:gd name="T74" fmla="*/ 301 w 1733"/>
              <a:gd name="T75" fmla="*/ 484 h 1677"/>
              <a:gd name="T76" fmla="*/ 271 w 1733"/>
              <a:gd name="T77" fmla="*/ 589 h 1677"/>
              <a:gd name="T78" fmla="*/ 344 w 1733"/>
              <a:gd name="T79" fmla="*/ 552 h 16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33" h="1677">
                <a:moveTo>
                  <a:pt x="4" y="787"/>
                </a:moveTo>
                <a:cubicBezTo>
                  <a:pt x="0" y="711"/>
                  <a:pt x="16" y="640"/>
                  <a:pt x="42" y="569"/>
                </a:cubicBezTo>
                <a:cubicBezTo>
                  <a:pt x="54" y="539"/>
                  <a:pt x="62" y="507"/>
                  <a:pt x="73" y="476"/>
                </a:cubicBezTo>
                <a:cubicBezTo>
                  <a:pt x="101" y="397"/>
                  <a:pt x="153" y="332"/>
                  <a:pt x="208" y="271"/>
                </a:cubicBezTo>
                <a:cubicBezTo>
                  <a:pt x="279" y="191"/>
                  <a:pt x="367" y="131"/>
                  <a:pt x="461" y="81"/>
                </a:cubicBezTo>
                <a:cubicBezTo>
                  <a:pt x="527" y="47"/>
                  <a:pt x="598" y="29"/>
                  <a:pt x="671" y="19"/>
                </a:cubicBezTo>
                <a:cubicBezTo>
                  <a:pt x="740" y="10"/>
                  <a:pt x="811" y="2"/>
                  <a:pt x="881" y="1"/>
                </a:cubicBezTo>
                <a:cubicBezTo>
                  <a:pt x="981" y="0"/>
                  <a:pt x="1080" y="15"/>
                  <a:pt x="1175" y="47"/>
                </a:cubicBezTo>
                <a:cubicBezTo>
                  <a:pt x="1210" y="59"/>
                  <a:pt x="1240" y="83"/>
                  <a:pt x="1274" y="97"/>
                </a:cubicBezTo>
                <a:cubicBezTo>
                  <a:pt x="1365" y="134"/>
                  <a:pt x="1439" y="193"/>
                  <a:pt x="1505" y="264"/>
                </a:cubicBezTo>
                <a:cubicBezTo>
                  <a:pt x="1560" y="322"/>
                  <a:pt x="1612" y="381"/>
                  <a:pt x="1652" y="451"/>
                </a:cubicBezTo>
                <a:cubicBezTo>
                  <a:pt x="1674" y="491"/>
                  <a:pt x="1696" y="533"/>
                  <a:pt x="1694" y="582"/>
                </a:cubicBezTo>
                <a:cubicBezTo>
                  <a:pt x="1694" y="590"/>
                  <a:pt x="1697" y="597"/>
                  <a:pt x="1700" y="605"/>
                </a:cubicBezTo>
                <a:cubicBezTo>
                  <a:pt x="1721" y="663"/>
                  <a:pt x="1730" y="723"/>
                  <a:pt x="1724" y="785"/>
                </a:cubicBezTo>
                <a:cubicBezTo>
                  <a:pt x="1723" y="798"/>
                  <a:pt x="1721" y="812"/>
                  <a:pt x="1724" y="824"/>
                </a:cubicBezTo>
                <a:cubicBezTo>
                  <a:pt x="1733" y="861"/>
                  <a:pt x="1726" y="897"/>
                  <a:pt x="1719" y="934"/>
                </a:cubicBezTo>
                <a:cubicBezTo>
                  <a:pt x="1712" y="970"/>
                  <a:pt x="1706" y="1007"/>
                  <a:pt x="1696" y="1042"/>
                </a:cubicBezTo>
                <a:cubicBezTo>
                  <a:pt x="1677" y="1104"/>
                  <a:pt x="1658" y="1166"/>
                  <a:pt x="1615" y="1216"/>
                </a:cubicBezTo>
                <a:cubicBezTo>
                  <a:pt x="1612" y="1220"/>
                  <a:pt x="1607" y="1225"/>
                  <a:pt x="1607" y="1229"/>
                </a:cubicBezTo>
                <a:cubicBezTo>
                  <a:pt x="1598" y="1287"/>
                  <a:pt x="1554" y="1323"/>
                  <a:pt x="1521" y="1365"/>
                </a:cubicBezTo>
                <a:cubicBezTo>
                  <a:pt x="1515" y="1372"/>
                  <a:pt x="1505" y="1380"/>
                  <a:pt x="1505" y="1387"/>
                </a:cubicBezTo>
                <a:cubicBezTo>
                  <a:pt x="1504" y="1417"/>
                  <a:pt x="1482" y="1430"/>
                  <a:pt x="1464" y="1447"/>
                </a:cubicBezTo>
                <a:cubicBezTo>
                  <a:pt x="1454" y="1455"/>
                  <a:pt x="1446" y="1467"/>
                  <a:pt x="1437" y="1476"/>
                </a:cubicBezTo>
                <a:cubicBezTo>
                  <a:pt x="1424" y="1487"/>
                  <a:pt x="1411" y="1498"/>
                  <a:pt x="1397" y="1508"/>
                </a:cubicBezTo>
                <a:cubicBezTo>
                  <a:pt x="1376" y="1522"/>
                  <a:pt x="1355" y="1535"/>
                  <a:pt x="1333" y="1548"/>
                </a:cubicBezTo>
                <a:cubicBezTo>
                  <a:pt x="1236" y="1607"/>
                  <a:pt x="1127" y="1635"/>
                  <a:pt x="1018" y="1654"/>
                </a:cubicBezTo>
                <a:cubicBezTo>
                  <a:pt x="937" y="1667"/>
                  <a:pt x="851" y="1677"/>
                  <a:pt x="768" y="1657"/>
                </a:cubicBezTo>
                <a:cubicBezTo>
                  <a:pt x="720" y="1645"/>
                  <a:pt x="672" y="1628"/>
                  <a:pt x="625" y="1614"/>
                </a:cubicBezTo>
                <a:cubicBezTo>
                  <a:pt x="623" y="1613"/>
                  <a:pt x="622" y="1613"/>
                  <a:pt x="621" y="1612"/>
                </a:cubicBezTo>
                <a:cubicBezTo>
                  <a:pt x="531" y="1601"/>
                  <a:pt x="464" y="1535"/>
                  <a:pt x="379" y="1511"/>
                </a:cubicBezTo>
                <a:cubicBezTo>
                  <a:pt x="378" y="1511"/>
                  <a:pt x="377" y="1510"/>
                  <a:pt x="376" y="1509"/>
                </a:cubicBezTo>
                <a:cubicBezTo>
                  <a:pt x="318" y="1467"/>
                  <a:pt x="259" y="1426"/>
                  <a:pt x="203" y="1382"/>
                </a:cubicBezTo>
                <a:cubicBezTo>
                  <a:pt x="186" y="1369"/>
                  <a:pt x="172" y="1349"/>
                  <a:pt x="161" y="1330"/>
                </a:cubicBezTo>
                <a:cubicBezTo>
                  <a:pt x="123" y="1265"/>
                  <a:pt x="83" y="1200"/>
                  <a:pt x="53" y="1131"/>
                </a:cubicBezTo>
                <a:cubicBezTo>
                  <a:pt x="27" y="1072"/>
                  <a:pt x="18" y="1007"/>
                  <a:pt x="14" y="942"/>
                </a:cubicBezTo>
                <a:cubicBezTo>
                  <a:pt x="10" y="890"/>
                  <a:pt x="7" y="839"/>
                  <a:pt x="4" y="787"/>
                </a:cubicBezTo>
                <a:close/>
                <a:moveTo>
                  <a:pt x="1176" y="1145"/>
                </a:moveTo>
                <a:cubicBezTo>
                  <a:pt x="1172" y="1107"/>
                  <a:pt x="1161" y="1088"/>
                  <a:pt x="1124" y="1081"/>
                </a:cubicBezTo>
                <a:cubicBezTo>
                  <a:pt x="1063" y="1071"/>
                  <a:pt x="1001" y="1063"/>
                  <a:pt x="939" y="1061"/>
                </a:cubicBezTo>
                <a:cubicBezTo>
                  <a:pt x="901" y="1060"/>
                  <a:pt x="863" y="1070"/>
                  <a:pt x="825" y="1062"/>
                </a:cubicBezTo>
                <a:cubicBezTo>
                  <a:pt x="818" y="1060"/>
                  <a:pt x="811" y="1064"/>
                  <a:pt x="805" y="1064"/>
                </a:cubicBezTo>
                <a:cubicBezTo>
                  <a:pt x="778" y="1065"/>
                  <a:pt x="752" y="1067"/>
                  <a:pt x="725" y="1066"/>
                </a:cubicBezTo>
                <a:cubicBezTo>
                  <a:pt x="684" y="1064"/>
                  <a:pt x="643" y="1060"/>
                  <a:pt x="602" y="1057"/>
                </a:cubicBezTo>
                <a:cubicBezTo>
                  <a:pt x="577" y="1055"/>
                  <a:pt x="552" y="1053"/>
                  <a:pt x="527" y="1051"/>
                </a:cubicBezTo>
                <a:cubicBezTo>
                  <a:pt x="503" y="1049"/>
                  <a:pt x="477" y="1066"/>
                  <a:pt x="467" y="1089"/>
                </a:cubicBezTo>
                <a:cubicBezTo>
                  <a:pt x="454" y="1122"/>
                  <a:pt x="471" y="1147"/>
                  <a:pt x="493" y="1166"/>
                </a:cubicBezTo>
                <a:cubicBezTo>
                  <a:pt x="529" y="1196"/>
                  <a:pt x="558" y="1231"/>
                  <a:pt x="586" y="1268"/>
                </a:cubicBezTo>
                <a:cubicBezTo>
                  <a:pt x="589" y="1272"/>
                  <a:pt x="592" y="1277"/>
                  <a:pt x="596" y="1281"/>
                </a:cubicBezTo>
                <a:cubicBezTo>
                  <a:pt x="651" y="1322"/>
                  <a:pt x="705" y="1365"/>
                  <a:pt x="761" y="1405"/>
                </a:cubicBezTo>
                <a:cubicBezTo>
                  <a:pt x="792" y="1427"/>
                  <a:pt x="829" y="1439"/>
                  <a:pt x="867" y="1426"/>
                </a:cubicBezTo>
                <a:cubicBezTo>
                  <a:pt x="906" y="1412"/>
                  <a:pt x="942" y="1393"/>
                  <a:pt x="971" y="1361"/>
                </a:cubicBezTo>
                <a:cubicBezTo>
                  <a:pt x="984" y="1346"/>
                  <a:pt x="1000" y="1333"/>
                  <a:pt x="1016" y="1323"/>
                </a:cubicBezTo>
                <a:cubicBezTo>
                  <a:pt x="1070" y="1288"/>
                  <a:pt x="1115" y="1244"/>
                  <a:pt x="1154" y="1195"/>
                </a:cubicBezTo>
                <a:cubicBezTo>
                  <a:pt x="1165" y="1181"/>
                  <a:pt x="1169" y="1162"/>
                  <a:pt x="1176" y="1145"/>
                </a:cubicBezTo>
                <a:close/>
                <a:moveTo>
                  <a:pt x="481" y="787"/>
                </a:moveTo>
                <a:cubicBezTo>
                  <a:pt x="514" y="760"/>
                  <a:pt x="547" y="734"/>
                  <a:pt x="579" y="707"/>
                </a:cubicBezTo>
                <a:cubicBezTo>
                  <a:pt x="599" y="690"/>
                  <a:pt x="604" y="657"/>
                  <a:pt x="590" y="635"/>
                </a:cubicBezTo>
                <a:cubicBezTo>
                  <a:pt x="581" y="622"/>
                  <a:pt x="553" y="617"/>
                  <a:pt x="532" y="627"/>
                </a:cubicBezTo>
                <a:cubicBezTo>
                  <a:pt x="525" y="630"/>
                  <a:pt x="519" y="636"/>
                  <a:pt x="514" y="641"/>
                </a:cubicBezTo>
                <a:cubicBezTo>
                  <a:pt x="496" y="657"/>
                  <a:pt x="480" y="675"/>
                  <a:pt x="461" y="688"/>
                </a:cubicBezTo>
                <a:cubicBezTo>
                  <a:pt x="433" y="709"/>
                  <a:pt x="403" y="725"/>
                  <a:pt x="375" y="746"/>
                </a:cubicBezTo>
                <a:cubicBezTo>
                  <a:pt x="351" y="763"/>
                  <a:pt x="347" y="795"/>
                  <a:pt x="365" y="819"/>
                </a:cubicBezTo>
                <a:cubicBezTo>
                  <a:pt x="373" y="829"/>
                  <a:pt x="383" y="839"/>
                  <a:pt x="393" y="848"/>
                </a:cubicBezTo>
                <a:cubicBezTo>
                  <a:pt x="424" y="876"/>
                  <a:pt x="456" y="903"/>
                  <a:pt x="488" y="930"/>
                </a:cubicBezTo>
                <a:cubicBezTo>
                  <a:pt x="495" y="936"/>
                  <a:pt x="502" y="942"/>
                  <a:pt x="510" y="947"/>
                </a:cubicBezTo>
                <a:cubicBezTo>
                  <a:pt x="534" y="962"/>
                  <a:pt x="558" y="959"/>
                  <a:pt x="570" y="940"/>
                </a:cubicBezTo>
                <a:cubicBezTo>
                  <a:pt x="592" y="903"/>
                  <a:pt x="590" y="893"/>
                  <a:pt x="564" y="869"/>
                </a:cubicBezTo>
                <a:cubicBezTo>
                  <a:pt x="536" y="844"/>
                  <a:pt x="499" y="828"/>
                  <a:pt x="481" y="787"/>
                </a:cubicBezTo>
                <a:close/>
                <a:moveTo>
                  <a:pt x="904" y="579"/>
                </a:moveTo>
                <a:cubicBezTo>
                  <a:pt x="909" y="547"/>
                  <a:pt x="882" y="525"/>
                  <a:pt x="859" y="525"/>
                </a:cubicBezTo>
                <a:cubicBezTo>
                  <a:pt x="829" y="526"/>
                  <a:pt x="807" y="549"/>
                  <a:pt x="807" y="580"/>
                </a:cubicBezTo>
                <a:cubicBezTo>
                  <a:pt x="807" y="608"/>
                  <a:pt x="831" y="639"/>
                  <a:pt x="855" y="640"/>
                </a:cubicBezTo>
                <a:cubicBezTo>
                  <a:pt x="880" y="640"/>
                  <a:pt x="904" y="610"/>
                  <a:pt x="904" y="579"/>
                </a:cubicBezTo>
                <a:close/>
                <a:moveTo>
                  <a:pt x="344" y="552"/>
                </a:moveTo>
                <a:cubicBezTo>
                  <a:pt x="344" y="540"/>
                  <a:pt x="344" y="536"/>
                  <a:pt x="344" y="532"/>
                </a:cubicBezTo>
                <a:cubicBezTo>
                  <a:pt x="342" y="503"/>
                  <a:pt x="328" y="488"/>
                  <a:pt x="301" y="484"/>
                </a:cubicBezTo>
                <a:cubicBezTo>
                  <a:pt x="283" y="481"/>
                  <a:pt x="263" y="498"/>
                  <a:pt x="255" y="521"/>
                </a:cubicBezTo>
                <a:cubicBezTo>
                  <a:pt x="246" y="548"/>
                  <a:pt x="254" y="580"/>
                  <a:pt x="271" y="589"/>
                </a:cubicBezTo>
                <a:cubicBezTo>
                  <a:pt x="276" y="592"/>
                  <a:pt x="281" y="593"/>
                  <a:pt x="286" y="594"/>
                </a:cubicBezTo>
                <a:cubicBezTo>
                  <a:pt x="317" y="597"/>
                  <a:pt x="343" y="575"/>
                  <a:pt x="344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3405188" y="2470150"/>
            <a:ext cx="801687" cy="755650"/>
          </a:xfrm>
          <a:custGeom>
            <a:avLst/>
            <a:gdLst>
              <a:gd name="T0" fmla="*/ 5 w 1673"/>
              <a:gd name="T1" fmla="*/ 883 h 1574"/>
              <a:gd name="T2" fmla="*/ 30 w 1673"/>
              <a:gd name="T3" fmla="*/ 658 h 1574"/>
              <a:gd name="T4" fmla="*/ 100 w 1673"/>
              <a:gd name="T5" fmla="*/ 465 h 1574"/>
              <a:gd name="T6" fmla="*/ 188 w 1673"/>
              <a:gd name="T7" fmla="*/ 329 h 1574"/>
              <a:gd name="T8" fmla="*/ 389 w 1673"/>
              <a:gd name="T9" fmla="*/ 144 h 1574"/>
              <a:gd name="T10" fmla="*/ 575 w 1673"/>
              <a:gd name="T11" fmla="*/ 53 h 1574"/>
              <a:gd name="T12" fmla="*/ 728 w 1673"/>
              <a:gd name="T13" fmla="*/ 11 h 1574"/>
              <a:gd name="T14" fmla="*/ 780 w 1673"/>
              <a:gd name="T15" fmla="*/ 7 h 1574"/>
              <a:gd name="T16" fmla="*/ 879 w 1673"/>
              <a:gd name="T17" fmla="*/ 1 h 1574"/>
              <a:gd name="T18" fmla="*/ 970 w 1673"/>
              <a:gd name="T19" fmla="*/ 9 h 1574"/>
              <a:gd name="T20" fmla="*/ 1100 w 1673"/>
              <a:gd name="T21" fmla="*/ 30 h 1574"/>
              <a:gd name="T22" fmla="*/ 1226 w 1673"/>
              <a:gd name="T23" fmla="*/ 65 h 1574"/>
              <a:gd name="T24" fmla="*/ 1357 w 1673"/>
              <a:gd name="T25" fmla="*/ 122 h 1574"/>
              <a:gd name="T26" fmla="*/ 1395 w 1673"/>
              <a:gd name="T27" fmla="*/ 150 h 1574"/>
              <a:gd name="T28" fmla="*/ 1557 w 1673"/>
              <a:gd name="T29" fmla="*/ 318 h 1574"/>
              <a:gd name="T30" fmla="*/ 1653 w 1673"/>
              <a:gd name="T31" fmla="*/ 543 h 1574"/>
              <a:gd name="T32" fmla="*/ 1662 w 1673"/>
              <a:gd name="T33" fmla="*/ 637 h 1574"/>
              <a:gd name="T34" fmla="*/ 1671 w 1673"/>
              <a:gd name="T35" fmla="*/ 716 h 1574"/>
              <a:gd name="T36" fmla="*/ 1672 w 1673"/>
              <a:gd name="T37" fmla="*/ 732 h 1574"/>
              <a:gd name="T38" fmla="*/ 1626 w 1673"/>
              <a:gd name="T39" fmla="*/ 952 h 1574"/>
              <a:gd name="T40" fmla="*/ 1550 w 1673"/>
              <a:gd name="T41" fmla="*/ 1144 h 1574"/>
              <a:gd name="T42" fmla="*/ 1353 w 1673"/>
              <a:gd name="T43" fmla="*/ 1380 h 1574"/>
              <a:gd name="T44" fmla="*/ 1113 w 1673"/>
              <a:gd name="T45" fmla="*/ 1511 h 1574"/>
              <a:gd name="T46" fmla="*/ 858 w 1673"/>
              <a:gd name="T47" fmla="*/ 1572 h 1574"/>
              <a:gd name="T48" fmla="*/ 834 w 1673"/>
              <a:gd name="T49" fmla="*/ 1574 h 1574"/>
              <a:gd name="T50" fmla="*/ 560 w 1673"/>
              <a:gd name="T51" fmla="*/ 1552 h 1574"/>
              <a:gd name="T52" fmla="*/ 407 w 1673"/>
              <a:gd name="T53" fmla="*/ 1497 h 1574"/>
              <a:gd name="T54" fmla="*/ 324 w 1673"/>
              <a:gd name="T55" fmla="*/ 1459 h 1574"/>
              <a:gd name="T56" fmla="*/ 190 w 1673"/>
              <a:gd name="T57" fmla="*/ 1361 h 1574"/>
              <a:gd name="T58" fmla="*/ 63 w 1673"/>
              <a:gd name="T59" fmla="*/ 1184 h 1574"/>
              <a:gd name="T60" fmla="*/ 52 w 1673"/>
              <a:gd name="T61" fmla="*/ 1142 h 1574"/>
              <a:gd name="T62" fmla="*/ 6 w 1673"/>
              <a:gd name="T63" fmla="*/ 966 h 1574"/>
              <a:gd name="T64" fmla="*/ 5 w 1673"/>
              <a:gd name="T65" fmla="*/ 883 h 1574"/>
              <a:gd name="T66" fmla="*/ 1256 w 1673"/>
              <a:gd name="T67" fmla="*/ 867 h 1574"/>
              <a:gd name="T68" fmla="*/ 1208 w 1673"/>
              <a:gd name="T69" fmla="*/ 941 h 1574"/>
              <a:gd name="T70" fmla="*/ 1179 w 1673"/>
              <a:gd name="T71" fmla="*/ 973 h 1574"/>
              <a:gd name="T72" fmla="*/ 1190 w 1673"/>
              <a:gd name="T73" fmla="*/ 1034 h 1574"/>
              <a:gd name="T74" fmla="*/ 1236 w 1673"/>
              <a:gd name="T75" fmla="*/ 1034 h 1574"/>
              <a:gd name="T76" fmla="*/ 1263 w 1673"/>
              <a:gd name="T77" fmla="*/ 1006 h 1574"/>
              <a:gd name="T78" fmla="*/ 1350 w 1673"/>
              <a:gd name="T79" fmla="*/ 898 h 1574"/>
              <a:gd name="T80" fmla="*/ 1370 w 1673"/>
              <a:gd name="T81" fmla="*/ 868 h 1574"/>
              <a:gd name="T82" fmla="*/ 1347 w 1673"/>
              <a:gd name="T83" fmla="*/ 809 h 1574"/>
              <a:gd name="T84" fmla="*/ 1190 w 1673"/>
              <a:gd name="T85" fmla="*/ 725 h 1574"/>
              <a:gd name="T86" fmla="*/ 1137 w 1673"/>
              <a:gd name="T87" fmla="*/ 723 h 1574"/>
              <a:gd name="T88" fmla="*/ 1136 w 1673"/>
              <a:gd name="T89" fmla="*/ 788 h 1574"/>
              <a:gd name="T90" fmla="*/ 1206 w 1673"/>
              <a:gd name="T91" fmla="*/ 840 h 1574"/>
              <a:gd name="T92" fmla="*/ 1256 w 1673"/>
              <a:gd name="T93" fmla="*/ 867 h 1574"/>
              <a:gd name="T94" fmla="*/ 1410 w 1673"/>
              <a:gd name="T95" fmla="*/ 494 h 1574"/>
              <a:gd name="T96" fmla="*/ 1368 w 1673"/>
              <a:gd name="T97" fmla="*/ 548 h 1574"/>
              <a:gd name="T98" fmla="*/ 1416 w 1673"/>
              <a:gd name="T99" fmla="*/ 605 h 1574"/>
              <a:gd name="T100" fmla="*/ 1468 w 1673"/>
              <a:gd name="T101" fmla="*/ 544 h 1574"/>
              <a:gd name="T102" fmla="*/ 1410 w 1673"/>
              <a:gd name="T103" fmla="*/ 494 h 1574"/>
              <a:gd name="T104" fmla="*/ 824 w 1673"/>
              <a:gd name="T105" fmla="*/ 527 h 1574"/>
              <a:gd name="T106" fmla="*/ 773 w 1673"/>
              <a:gd name="T107" fmla="*/ 577 h 1574"/>
              <a:gd name="T108" fmla="*/ 820 w 1673"/>
              <a:gd name="T109" fmla="*/ 637 h 1574"/>
              <a:gd name="T110" fmla="*/ 868 w 1673"/>
              <a:gd name="T111" fmla="*/ 582 h 1574"/>
              <a:gd name="T112" fmla="*/ 824 w 1673"/>
              <a:gd name="T113" fmla="*/ 527 h 1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73" h="1574">
                <a:moveTo>
                  <a:pt x="5" y="883"/>
                </a:moveTo>
                <a:cubicBezTo>
                  <a:pt x="0" y="806"/>
                  <a:pt x="18" y="732"/>
                  <a:pt x="30" y="658"/>
                </a:cubicBezTo>
                <a:cubicBezTo>
                  <a:pt x="42" y="589"/>
                  <a:pt x="65" y="525"/>
                  <a:pt x="100" y="465"/>
                </a:cubicBezTo>
                <a:cubicBezTo>
                  <a:pt x="127" y="418"/>
                  <a:pt x="151" y="367"/>
                  <a:pt x="188" y="329"/>
                </a:cubicBezTo>
                <a:cubicBezTo>
                  <a:pt x="251" y="264"/>
                  <a:pt x="304" y="185"/>
                  <a:pt x="389" y="144"/>
                </a:cubicBezTo>
                <a:cubicBezTo>
                  <a:pt x="451" y="114"/>
                  <a:pt x="510" y="78"/>
                  <a:pt x="575" y="53"/>
                </a:cubicBezTo>
                <a:cubicBezTo>
                  <a:pt x="625" y="34"/>
                  <a:pt x="677" y="23"/>
                  <a:pt x="728" y="11"/>
                </a:cubicBezTo>
                <a:cubicBezTo>
                  <a:pt x="745" y="6"/>
                  <a:pt x="763" y="8"/>
                  <a:pt x="780" y="7"/>
                </a:cubicBezTo>
                <a:cubicBezTo>
                  <a:pt x="813" y="5"/>
                  <a:pt x="846" y="0"/>
                  <a:pt x="879" y="1"/>
                </a:cubicBezTo>
                <a:cubicBezTo>
                  <a:pt x="910" y="1"/>
                  <a:pt x="940" y="5"/>
                  <a:pt x="970" y="9"/>
                </a:cubicBezTo>
                <a:cubicBezTo>
                  <a:pt x="1014" y="15"/>
                  <a:pt x="1057" y="20"/>
                  <a:pt x="1100" y="30"/>
                </a:cubicBezTo>
                <a:cubicBezTo>
                  <a:pt x="1142" y="39"/>
                  <a:pt x="1185" y="50"/>
                  <a:pt x="1226" y="65"/>
                </a:cubicBezTo>
                <a:cubicBezTo>
                  <a:pt x="1270" y="81"/>
                  <a:pt x="1314" y="102"/>
                  <a:pt x="1357" y="122"/>
                </a:cubicBezTo>
                <a:cubicBezTo>
                  <a:pt x="1371" y="129"/>
                  <a:pt x="1382" y="141"/>
                  <a:pt x="1395" y="150"/>
                </a:cubicBezTo>
                <a:cubicBezTo>
                  <a:pt x="1459" y="197"/>
                  <a:pt x="1514" y="251"/>
                  <a:pt x="1557" y="318"/>
                </a:cubicBezTo>
                <a:cubicBezTo>
                  <a:pt x="1601" y="388"/>
                  <a:pt x="1636" y="462"/>
                  <a:pt x="1653" y="543"/>
                </a:cubicBezTo>
                <a:cubicBezTo>
                  <a:pt x="1659" y="574"/>
                  <a:pt x="1659" y="606"/>
                  <a:pt x="1662" y="637"/>
                </a:cubicBezTo>
                <a:cubicBezTo>
                  <a:pt x="1665" y="664"/>
                  <a:pt x="1668" y="690"/>
                  <a:pt x="1671" y="716"/>
                </a:cubicBezTo>
                <a:cubicBezTo>
                  <a:pt x="1671" y="721"/>
                  <a:pt x="1673" y="727"/>
                  <a:pt x="1672" y="732"/>
                </a:cubicBezTo>
                <a:cubicBezTo>
                  <a:pt x="1657" y="805"/>
                  <a:pt x="1647" y="880"/>
                  <a:pt x="1626" y="952"/>
                </a:cubicBezTo>
                <a:cubicBezTo>
                  <a:pt x="1607" y="1018"/>
                  <a:pt x="1578" y="1081"/>
                  <a:pt x="1550" y="1144"/>
                </a:cubicBezTo>
                <a:cubicBezTo>
                  <a:pt x="1507" y="1241"/>
                  <a:pt x="1434" y="1313"/>
                  <a:pt x="1353" y="1380"/>
                </a:cubicBezTo>
                <a:cubicBezTo>
                  <a:pt x="1281" y="1439"/>
                  <a:pt x="1198" y="1476"/>
                  <a:pt x="1113" y="1511"/>
                </a:cubicBezTo>
                <a:cubicBezTo>
                  <a:pt x="1031" y="1546"/>
                  <a:pt x="943" y="1552"/>
                  <a:pt x="858" y="1572"/>
                </a:cubicBezTo>
                <a:cubicBezTo>
                  <a:pt x="850" y="1574"/>
                  <a:pt x="842" y="1574"/>
                  <a:pt x="834" y="1574"/>
                </a:cubicBezTo>
                <a:cubicBezTo>
                  <a:pt x="743" y="1567"/>
                  <a:pt x="650" y="1566"/>
                  <a:pt x="560" y="1552"/>
                </a:cubicBezTo>
                <a:cubicBezTo>
                  <a:pt x="507" y="1544"/>
                  <a:pt x="458" y="1517"/>
                  <a:pt x="407" y="1497"/>
                </a:cubicBezTo>
                <a:cubicBezTo>
                  <a:pt x="379" y="1485"/>
                  <a:pt x="350" y="1474"/>
                  <a:pt x="324" y="1459"/>
                </a:cubicBezTo>
                <a:cubicBezTo>
                  <a:pt x="276" y="1431"/>
                  <a:pt x="231" y="1400"/>
                  <a:pt x="190" y="1361"/>
                </a:cubicBezTo>
                <a:cubicBezTo>
                  <a:pt x="137" y="1309"/>
                  <a:pt x="102" y="1245"/>
                  <a:pt x="63" y="1184"/>
                </a:cubicBezTo>
                <a:cubicBezTo>
                  <a:pt x="55" y="1172"/>
                  <a:pt x="57" y="1155"/>
                  <a:pt x="52" y="1142"/>
                </a:cubicBezTo>
                <a:cubicBezTo>
                  <a:pt x="29" y="1085"/>
                  <a:pt x="20" y="1025"/>
                  <a:pt x="6" y="966"/>
                </a:cubicBezTo>
                <a:cubicBezTo>
                  <a:pt x="0" y="940"/>
                  <a:pt x="5" y="911"/>
                  <a:pt x="5" y="883"/>
                </a:cubicBezTo>
                <a:close/>
                <a:moveTo>
                  <a:pt x="1256" y="867"/>
                </a:moveTo>
                <a:cubicBezTo>
                  <a:pt x="1244" y="899"/>
                  <a:pt x="1232" y="923"/>
                  <a:pt x="1208" y="941"/>
                </a:cubicBezTo>
                <a:cubicBezTo>
                  <a:pt x="1197" y="949"/>
                  <a:pt x="1188" y="962"/>
                  <a:pt x="1179" y="973"/>
                </a:cubicBezTo>
                <a:cubicBezTo>
                  <a:pt x="1167" y="989"/>
                  <a:pt x="1173" y="1018"/>
                  <a:pt x="1190" y="1034"/>
                </a:cubicBezTo>
                <a:cubicBezTo>
                  <a:pt x="1205" y="1049"/>
                  <a:pt x="1215" y="1049"/>
                  <a:pt x="1236" y="1034"/>
                </a:cubicBezTo>
                <a:cubicBezTo>
                  <a:pt x="1246" y="1026"/>
                  <a:pt x="1255" y="1016"/>
                  <a:pt x="1263" y="1006"/>
                </a:cubicBezTo>
                <a:cubicBezTo>
                  <a:pt x="1291" y="969"/>
                  <a:pt x="1314" y="928"/>
                  <a:pt x="1350" y="898"/>
                </a:cubicBezTo>
                <a:cubicBezTo>
                  <a:pt x="1359" y="890"/>
                  <a:pt x="1365" y="879"/>
                  <a:pt x="1370" y="868"/>
                </a:cubicBezTo>
                <a:cubicBezTo>
                  <a:pt x="1385" y="841"/>
                  <a:pt x="1377" y="818"/>
                  <a:pt x="1347" y="809"/>
                </a:cubicBezTo>
                <a:cubicBezTo>
                  <a:pt x="1289" y="790"/>
                  <a:pt x="1240" y="756"/>
                  <a:pt x="1190" y="725"/>
                </a:cubicBezTo>
                <a:cubicBezTo>
                  <a:pt x="1167" y="710"/>
                  <a:pt x="1149" y="708"/>
                  <a:pt x="1137" y="723"/>
                </a:cubicBezTo>
                <a:cubicBezTo>
                  <a:pt x="1123" y="740"/>
                  <a:pt x="1121" y="776"/>
                  <a:pt x="1136" y="788"/>
                </a:cubicBezTo>
                <a:cubicBezTo>
                  <a:pt x="1158" y="807"/>
                  <a:pt x="1182" y="824"/>
                  <a:pt x="1206" y="840"/>
                </a:cubicBezTo>
                <a:cubicBezTo>
                  <a:pt x="1221" y="850"/>
                  <a:pt x="1238" y="857"/>
                  <a:pt x="1256" y="867"/>
                </a:cubicBezTo>
                <a:close/>
                <a:moveTo>
                  <a:pt x="1410" y="494"/>
                </a:moveTo>
                <a:cubicBezTo>
                  <a:pt x="1381" y="494"/>
                  <a:pt x="1368" y="512"/>
                  <a:pt x="1368" y="548"/>
                </a:cubicBezTo>
                <a:cubicBezTo>
                  <a:pt x="1368" y="580"/>
                  <a:pt x="1388" y="604"/>
                  <a:pt x="1416" y="605"/>
                </a:cubicBezTo>
                <a:cubicBezTo>
                  <a:pt x="1443" y="605"/>
                  <a:pt x="1469" y="575"/>
                  <a:pt x="1468" y="544"/>
                </a:cubicBezTo>
                <a:cubicBezTo>
                  <a:pt x="1467" y="519"/>
                  <a:pt x="1438" y="494"/>
                  <a:pt x="1410" y="494"/>
                </a:cubicBezTo>
                <a:close/>
                <a:moveTo>
                  <a:pt x="824" y="527"/>
                </a:moveTo>
                <a:cubicBezTo>
                  <a:pt x="795" y="527"/>
                  <a:pt x="774" y="547"/>
                  <a:pt x="773" y="577"/>
                </a:cubicBezTo>
                <a:cubicBezTo>
                  <a:pt x="772" y="605"/>
                  <a:pt x="797" y="636"/>
                  <a:pt x="820" y="637"/>
                </a:cubicBezTo>
                <a:cubicBezTo>
                  <a:pt x="842" y="637"/>
                  <a:pt x="868" y="607"/>
                  <a:pt x="868" y="582"/>
                </a:cubicBezTo>
                <a:cubicBezTo>
                  <a:pt x="869" y="551"/>
                  <a:pt x="849" y="528"/>
                  <a:pt x="824" y="5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 noEditPoints="1"/>
          </p:cNvSpPr>
          <p:nvPr/>
        </p:nvSpPr>
        <p:spPr bwMode="auto">
          <a:xfrm>
            <a:off x="4456113" y="3021013"/>
            <a:ext cx="808037" cy="760412"/>
          </a:xfrm>
          <a:custGeom>
            <a:avLst/>
            <a:gdLst>
              <a:gd name="T0" fmla="*/ 1684 w 1684"/>
              <a:gd name="T1" fmla="*/ 515 h 1587"/>
              <a:gd name="T2" fmla="*/ 1612 w 1684"/>
              <a:gd name="T3" fmla="*/ 594 h 1587"/>
              <a:gd name="T4" fmla="*/ 1581 w 1684"/>
              <a:gd name="T5" fmla="*/ 670 h 1587"/>
              <a:gd name="T6" fmla="*/ 1595 w 1684"/>
              <a:gd name="T7" fmla="*/ 771 h 1587"/>
              <a:gd name="T8" fmla="*/ 1601 w 1684"/>
              <a:gd name="T9" fmla="*/ 815 h 1587"/>
              <a:gd name="T10" fmla="*/ 1603 w 1684"/>
              <a:gd name="T11" fmla="*/ 834 h 1587"/>
              <a:gd name="T12" fmla="*/ 1581 w 1684"/>
              <a:gd name="T13" fmla="*/ 987 h 1587"/>
              <a:gd name="T14" fmla="*/ 1474 w 1684"/>
              <a:gd name="T15" fmla="*/ 1235 h 1587"/>
              <a:gd name="T16" fmla="*/ 1368 w 1684"/>
              <a:gd name="T17" fmla="*/ 1358 h 1587"/>
              <a:gd name="T18" fmla="*/ 1250 w 1684"/>
              <a:gd name="T19" fmla="*/ 1437 h 1587"/>
              <a:gd name="T20" fmla="*/ 995 w 1684"/>
              <a:gd name="T21" fmla="*/ 1539 h 1587"/>
              <a:gd name="T22" fmla="*/ 801 w 1684"/>
              <a:gd name="T23" fmla="*/ 1580 h 1587"/>
              <a:gd name="T24" fmla="*/ 595 w 1684"/>
              <a:gd name="T25" fmla="*/ 1572 h 1587"/>
              <a:gd name="T26" fmla="*/ 413 w 1684"/>
              <a:gd name="T27" fmla="*/ 1495 h 1587"/>
              <a:gd name="T28" fmla="*/ 346 w 1684"/>
              <a:gd name="T29" fmla="*/ 1445 h 1587"/>
              <a:gd name="T30" fmla="*/ 202 w 1684"/>
              <a:gd name="T31" fmla="*/ 1324 h 1587"/>
              <a:gd name="T32" fmla="*/ 181 w 1684"/>
              <a:gd name="T33" fmla="*/ 1295 h 1587"/>
              <a:gd name="T34" fmla="*/ 161 w 1684"/>
              <a:gd name="T35" fmla="*/ 1271 h 1587"/>
              <a:gd name="T36" fmla="*/ 83 w 1684"/>
              <a:gd name="T37" fmla="*/ 1166 h 1587"/>
              <a:gd name="T38" fmla="*/ 15 w 1684"/>
              <a:gd name="T39" fmla="*/ 1023 h 1587"/>
              <a:gd name="T40" fmla="*/ 10 w 1684"/>
              <a:gd name="T41" fmla="*/ 1004 h 1587"/>
              <a:gd name="T42" fmla="*/ 2 w 1684"/>
              <a:gd name="T43" fmla="*/ 709 h 1587"/>
              <a:gd name="T44" fmla="*/ 29 w 1684"/>
              <a:gd name="T45" fmla="*/ 541 h 1587"/>
              <a:gd name="T46" fmla="*/ 47 w 1684"/>
              <a:gd name="T47" fmla="*/ 506 h 1587"/>
              <a:gd name="T48" fmla="*/ 140 w 1684"/>
              <a:gd name="T49" fmla="*/ 329 h 1587"/>
              <a:gd name="T50" fmla="*/ 279 w 1684"/>
              <a:gd name="T51" fmla="*/ 178 h 1587"/>
              <a:gd name="T52" fmla="*/ 366 w 1684"/>
              <a:gd name="T53" fmla="*/ 130 h 1587"/>
              <a:gd name="T54" fmla="*/ 474 w 1684"/>
              <a:gd name="T55" fmla="*/ 78 h 1587"/>
              <a:gd name="T56" fmla="*/ 629 w 1684"/>
              <a:gd name="T57" fmla="*/ 27 h 1587"/>
              <a:gd name="T58" fmla="*/ 834 w 1684"/>
              <a:gd name="T59" fmla="*/ 1 h 1587"/>
              <a:gd name="T60" fmla="*/ 1018 w 1684"/>
              <a:gd name="T61" fmla="*/ 24 h 1587"/>
              <a:gd name="T62" fmla="*/ 1193 w 1684"/>
              <a:gd name="T63" fmla="*/ 76 h 1587"/>
              <a:gd name="T64" fmla="*/ 1339 w 1684"/>
              <a:gd name="T65" fmla="*/ 176 h 1587"/>
              <a:gd name="T66" fmla="*/ 1391 w 1684"/>
              <a:gd name="T67" fmla="*/ 225 h 1587"/>
              <a:gd name="T68" fmla="*/ 1478 w 1684"/>
              <a:gd name="T69" fmla="*/ 370 h 1587"/>
              <a:gd name="T70" fmla="*/ 1493 w 1684"/>
              <a:gd name="T71" fmla="*/ 406 h 1587"/>
              <a:gd name="T72" fmla="*/ 1529 w 1684"/>
              <a:gd name="T73" fmla="*/ 435 h 1587"/>
              <a:gd name="T74" fmla="*/ 1580 w 1684"/>
              <a:gd name="T75" fmla="*/ 454 h 1587"/>
              <a:gd name="T76" fmla="*/ 1684 w 1684"/>
              <a:gd name="T77" fmla="*/ 515 h 1587"/>
              <a:gd name="T78" fmla="*/ 1199 w 1684"/>
              <a:gd name="T79" fmla="*/ 423 h 1587"/>
              <a:gd name="T80" fmla="*/ 1244 w 1684"/>
              <a:gd name="T81" fmla="*/ 374 h 1587"/>
              <a:gd name="T82" fmla="*/ 1193 w 1684"/>
              <a:gd name="T83" fmla="*/ 323 h 1587"/>
              <a:gd name="T84" fmla="*/ 1153 w 1684"/>
              <a:gd name="T85" fmla="*/ 369 h 1587"/>
              <a:gd name="T86" fmla="*/ 1199 w 1684"/>
              <a:gd name="T87" fmla="*/ 423 h 1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84" h="1587">
                <a:moveTo>
                  <a:pt x="1684" y="515"/>
                </a:moveTo>
                <a:cubicBezTo>
                  <a:pt x="1666" y="552"/>
                  <a:pt x="1642" y="576"/>
                  <a:pt x="1612" y="594"/>
                </a:cubicBezTo>
                <a:cubicBezTo>
                  <a:pt x="1575" y="616"/>
                  <a:pt x="1572" y="629"/>
                  <a:pt x="1581" y="670"/>
                </a:cubicBezTo>
                <a:cubicBezTo>
                  <a:pt x="1588" y="703"/>
                  <a:pt x="1591" y="738"/>
                  <a:pt x="1595" y="771"/>
                </a:cubicBezTo>
                <a:cubicBezTo>
                  <a:pt x="1597" y="786"/>
                  <a:pt x="1599" y="800"/>
                  <a:pt x="1601" y="815"/>
                </a:cubicBezTo>
                <a:cubicBezTo>
                  <a:pt x="1602" y="821"/>
                  <a:pt x="1605" y="828"/>
                  <a:pt x="1603" y="834"/>
                </a:cubicBezTo>
                <a:cubicBezTo>
                  <a:pt x="1589" y="884"/>
                  <a:pt x="1598" y="937"/>
                  <a:pt x="1581" y="987"/>
                </a:cubicBezTo>
                <a:cubicBezTo>
                  <a:pt x="1552" y="1073"/>
                  <a:pt x="1528" y="1161"/>
                  <a:pt x="1474" y="1235"/>
                </a:cubicBezTo>
                <a:cubicBezTo>
                  <a:pt x="1442" y="1278"/>
                  <a:pt x="1405" y="1318"/>
                  <a:pt x="1368" y="1358"/>
                </a:cubicBezTo>
                <a:cubicBezTo>
                  <a:pt x="1335" y="1394"/>
                  <a:pt x="1290" y="1412"/>
                  <a:pt x="1250" y="1437"/>
                </a:cubicBezTo>
                <a:cubicBezTo>
                  <a:pt x="1170" y="1485"/>
                  <a:pt x="1083" y="1514"/>
                  <a:pt x="995" y="1539"/>
                </a:cubicBezTo>
                <a:cubicBezTo>
                  <a:pt x="932" y="1557"/>
                  <a:pt x="867" y="1574"/>
                  <a:pt x="801" y="1580"/>
                </a:cubicBezTo>
                <a:cubicBezTo>
                  <a:pt x="733" y="1587"/>
                  <a:pt x="664" y="1584"/>
                  <a:pt x="595" y="1572"/>
                </a:cubicBezTo>
                <a:cubicBezTo>
                  <a:pt x="527" y="1559"/>
                  <a:pt x="470" y="1528"/>
                  <a:pt x="413" y="1495"/>
                </a:cubicBezTo>
                <a:cubicBezTo>
                  <a:pt x="389" y="1481"/>
                  <a:pt x="371" y="1458"/>
                  <a:pt x="346" y="1445"/>
                </a:cubicBezTo>
                <a:cubicBezTo>
                  <a:pt x="289" y="1415"/>
                  <a:pt x="244" y="1371"/>
                  <a:pt x="202" y="1324"/>
                </a:cubicBezTo>
                <a:cubicBezTo>
                  <a:pt x="194" y="1315"/>
                  <a:pt x="188" y="1305"/>
                  <a:pt x="181" y="1295"/>
                </a:cubicBezTo>
                <a:cubicBezTo>
                  <a:pt x="175" y="1287"/>
                  <a:pt x="170" y="1274"/>
                  <a:pt x="161" y="1271"/>
                </a:cubicBezTo>
                <a:cubicBezTo>
                  <a:pt x="113" y="1251"/>
                  <a:pt x="105" y="1203"/>
                  <a:pt x="83" y="1166"/>
                </a:cubicBezTo>
                <a:cubicBezTo>
                  <a:pt x="57" y="1120"/>
                  <a:pt x="37" y="1071"/>
                  <a:pt x="15" y="1023"/>
                </a:cubicBezTo>
                <a:cubicBezTo>
                  <a:pt x="12" y="1017"/>
                  <a:pt x="10" y="1010"/>
                  <a:pt x="10" y="1004"/>
                </a:cubicBezTo>
                <a:cubicBezTo>
                  <a:pt x="7" y="906"/>
                  <a:pt x="0" y="807"/>
                  <a:pt x="2" y="709"/>
                </a:cubicBezTo>
                <a:cubicBezTo>
                  <a:pt x="3" y="653"/>
                  <a:pt x="19" y="597"/>
                  <a:pt x="29" y="541"/>
                </a:cubicBezTo>
                <a:cubicBezTo>
                  <a:pt x="32" y="529"/>
                  <a:pt x="41" y="518"/>
                  <a:pt x="47" y="506"/>
                </a:cubicBezTo>
                <a:cubicBezTo>
                  <a:pt x="77" y="446"/>
                  <a:pt x="106" y="387"/>
                  <a:pt x="140" y="329"/>
                </a:cubicBezTo>
                <a:cubicBezTo>
                  <a:pt x="177" y="266"/>
                  <a:pt x="228" y="223"/>
                  <a:pt x="279" y="178"/>
                </a:cubicBezTo>
                <a:cubicBezTo>
                  <a:pt x="304" y="157"/>
                  <a:pt x="336" y="144"/>
                  <a:pt x="366" y="130"/>
                </a:cubicBezTo>
                <a:cubicBezTo>
                  <a:pt x="402" y="112"/>
                  <a:pt x="438" y="96"/>
                  <a:pt x="474" y="78"/>
                </a:cubicBezTo>
                <a:cubicBezTo>
                  <a:pt x="524" y="54"/>
                  <a:pt x="576" y="42"/>
                  <a:pt x="629" y="27"/>
                </a:cubicBezTo>
                <a:cubicBezTo>
                  <a:pt x="696" y="9"/>
                  <a:pt x="765" y="2"/>
                  <a:pt x="834" y="1"/>
                </a:cubicBezTo>
                <a:cubicBezTo>
                  <a:pt x="895" y="0"/>
                  <a:pt x="958" y="4"/>
                  <a:pt x="1018" y="24"/>
                </a:cubicBezTo>
                <a:cubicBezTo>
                  <a:pt x="1076" y="44"/>
                  <a:pt x="1136" y="57"/>
                  <a:pt x="1193" y="76"/>
                </a:cubicBezTo>
                <a:cubicBezTo>
                  <a:pt x="1251" y="96"/>
                  <a:pt x="1299" y="129"/>
                  <a:pt x="1339" y="176"/>
                </a:cubicBezTo>
                <a:cubicBezTo>
                  <a:pt x="1355" y="194"/>
                  <a:pt x="1375" y="207"/>
                  <a:pt x="1391" y="225"/>
                </a:cubicBezTo>
                <a:cubicBezTo>
                  <a:pt x="1428" y="268"/>
                  <a:pt x="1461" y="314"/>
                  <a:pt x="1478" y="370"/>
                </a:cubicBezTo>
                <a:cubicBezTo>
                  <a:pt x="1482" y="382"/>
                  <a:pt x="1490" y="394"/>
                  <a:pt x="1493" y="406"/>
                </a:cubicBezTo>
                <a:cubicBezTo>
                  <a:pt x="1499" y="424"/>
                  <a:pt x="1513" y="430"/>
                  <a:pt x="1529" y="435"/>
                </a:cubicBezTo>
                <a:cubicBezTo>
                  <a:pt x="1546" y="440"/>
                  <a:pt x="1564" y="445"/>
                  <a:pt x="1580" y="454"/>
                </a:cubicBezTo>
                <a:cubicBezTo>
                  <a:pt x="1615" y="473"/>
                  <a:pt x="1648" y="494"/>
                  <a:pt x="1684" y="515"/>
                </a:cubicBezTo>
                <a:close/>
                <a:moveTo>
                  <a:pt x="1199" y="423"/>
                </a:moveTo>
                <a:cubicBezTo>
                  <a:pt x="1219" y="423"/>
                  <a:pt x="1243" y="397"/>
                  <a:pt x="1244" y="374"/>
                </a:cubicBezTo>
                <a:cubicBezTo>
                  <a:pt x="1244" y="348"/>
                  <a:pt x="1220" y="324"/>
                  <a:pt x="1193" y="323"/>
                </a:cubicBezTo>
                <a:cubicBezTo>
                  <a:pt x="1171" y="322"/>
                  <a:pt x="1153" y="344"/>
                  <a:pt x="1153" y="369"/>
                </a:cubicBezTo>
                <a:cubicBezTo>
                  <a:pt x="1153" y="392"/>
                  <a:pt x="1180" y="422"/>
                  <a:pt x="1199" y="4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 noEditPoints="1"/>
          </p:cNvSpPr>
          <p:nvPr/>
        </p:nvSpPr>
        <p:spPr bwMode="auto">
          <a:xfrm>
            <a:off x="6399213" y="3060700"/>
            <a:ext cx="835025" cy="746125"/>
          </a:xfrm>
          <a:custGeom>
            <a:avLst/>
            <a:gdLst>
              <a:gd name="T0" fmla="*/ 1740 w 1740"/>
              <a:gd name="T1" fmla="*/ 552 h 1555"/>
              <a:gd name="T2" fmla="*/ 1646 w 1740"/>
              <a:gd name="T3" fmla="*/ 674 h 1555"/>
              <a:gd name="T4" fmla="*/ 1635 w 1740"/>
              <a:gd name="T5" fmla="*/ 685 h 1555"/>
              <a:gd name="T6" fmla="*/ 1611 w 1740"/>
              <a:gd name="T7" fmla="*/ 778 h 1555"/>
              <a:gd name="T8" fmla="*/ 1593 w 1740"/>
              <a:gd name="T9" fmla="*/ 995 h 1555"/>
              <a:gd name="T10" fmla="*/ 1584 w 1740"/>
              <a:gd name="T11" fmla="*/ 1034 h 1555"/>
              <a:gd name="T12" fmla="*/ 1570 w 1740"/>
              <a:gd name="T13" fmla="*/ 1069 h 1555"/>
              <a:gd name="T14" fmla="*/ 1543 w 1740"/>
              <a:gd name="T15" fmla="*/ 1121 h 1555"/>
              <a:gd name="T16" fmla="*/ 1485 w 1740"/>
              <a:gd name="T17" fmla="*/ 1241 h 1555"/>
              <a:gd name="T18" fmla="*/ 1480 w 1740"/>
              <a:gd name="T19" fmla="*/ 1252 h 1555"/>
              <a:gd name="T20" fmla="*/ 1434 w 1740"/>
              <a:gd name="T21" fmla="*/ 1319 h 1555"/>
              <a:gd name="T22" fmla="*/ 1426 w 1740"/>
              <a:gd name="T23" fmla="*/ 1332 h 1555"/>
              <a:gd name="T24" fmla="*/ 1316 w 1740"/>
              <a:gd name="T25" fmla="*/ 1414 h 1555"/>
              <a:gd name="T26" fmla="*/ 1167 w 1740"/>
              <a:gd name="T27" fmla="*/ 1486 h 1555"/>
              <a:gd name="T28" fmla="*/ 886 w 1740"/>
              <a:gd name="T29" fmla="*/ 1543 h 1555"/>
              <a:gd name="T30" fmla="*/ 676 w 1740"/>
              <a:gd name="T31" fmla="*/ 1538 h 1555"/>
              <a:gd name="T32" fmla="*/ 629 w 1740"/>
              <a:gd name="T33" fmla="*/ 1522 h 1555"/>
              <a:gd name="T34" fmla="*/ 379 w 1740"/>
              <a:gd name="T35" fmla="*/ 1425 h 1555"/>
              <a:gd name="T36" fmla="*/ 227 w 1740"/>
              <a:gd name="T37" fmla="*/ 1295 h 1555"/>
              <a:gd name="T38" fmla="*/ 107 w 1740"/>
              <a:gd name="T39" fmla="*/ 1111 h 1555"/>
              <a:gd name="T40" fmla="*/ 41 w 1740"/>
              <a:gd name="T41" fmla="*/ 953 h 1555"/>
              <a:gd name="T42" fmla="*/ 15 w 1740"/>
              <a:gd name="T43" fmla="*/ 838 h 1555"/>
              <a:gd name="T44" fmla="*/ 11 w 1740"/>
              <a:gd name="T45" fmla="*/ 688 h 1555"/>
              <a:gd name="T46" fmla="*/ 37 w 1740"/>
              <a:gd name="T47" fmla="*/ 553 h 1555"/>
              <a:gd name="T48" fmla="*/ 55 w 1740"/>
              <a:gd name="T49" fmla="*/ 492 h 1555"/>
              <a:gd name="T50" fmla="*/ 228 w 1740"/>
              <a:gd name="T51" fmla="*/ 242 h 1555"/>
              <a:gd name="T52" fmla="*/ 350 w 1740"/>
              <a:gd name="T53" fmla="*/ 147 h 1555"/>
              <a:gd name="T54" fmla="*/ 490 w 1740"/>
              <a:gd name="T55" fmla="*/ 72 h 1555"/>
              <a:gd name="T56" fmla="*/ 553 w 1740"/>
              <a:gd name="T57" fmla="*/ 48 h 1555"/>
              <a:gd name="T58" fmla="*/ 779 w 1740"/>
              <a:gd name="T59" fmla="*/ 5 h 1555"/>
              <a:gd name="T60" fmla="*/ 907 w 1740"/>
              <a:gd name="T61" fmla="*/ 6 h 1555"/>
              <a:gd name="T62" fmla="*/ 970 w 1740"/>
              <a:gd name="T63" fmla="*/ 12 h 1555"/>
              <a:gd name="T64" fmla="*/ 1071 w 1740"/>
              <a:gd name="T65" fmla="*/ 31 h 1555"/>
              <a:gd name="T66" fmla="*/ 1277 w 1740"/>
              <a:gd name="T67" fmla="*/ 132 h 1555"/>
              <a:gd name="T68" fmla="*/ 1392 w 1740"/>
              <a:gd name="T69" fmla="*/ 233 h 1555"/>
              <a:gd name="T70" fmla="*/ 1526 w 1740"/>
              <a:gd name="T71" fmla="*/ 435 h 1555"/>
              <a:gd name="T72" fmla="*/ 1596 w 1740"/>
              <a:gd name="T73" fmla="*/ 483 h 1555"/>
              <a:gd name="T74" fmla="*/ 1663 w 1740"/>
              <a:gd name="T75" fmla="*/ 504 h 1555"/>
              <a:gd name="T76" fmla="*/ 1727 w 1740"/>
              <a:gd name="T77" fmla="*/ 536 h 1555"/>
              <a:gd name="T78" fmla="*/ 1740 w 1740"/>
              <a:gd name="T79" fmla="*/ 552 h 1555"/>
              <a:gd name="T80" fmla="*/ 1278 w 1740"/>
              <a:gd name="T81" fmla="*/ 360 h 1555"/>
              <a:gd name="T82" fmla="*/ 1232 w 1740"/>
              <a:gd name="T83" fmla="*/ 398 h 1555"/>
              <a:gd name="T84" fmla="*/ 1285 w 1740"/>
              <a:gd name="T85" fmla="*/ 462 h 1555"/>
              <a:gd name="T86" fmla="*/ 1330 w 1740"/>
              <a:gd name="T87" fmla="*/ 405 h 1555"/>
              <a:gd name="T88" fmla="*/ 1278 w 1740"/>
              <a:gd name="T89" fmla="*/ 360 h 1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40" h="1555">
                <a:moveTo>
                  <a:pt x="1740" y="552"/>
                </a:moveTo>
                <a:cubicBezTo>
                  <a:pt x="1709" y="593"/>
                  <a:pt x="1678" y="634"/>
                  <a:pt x="1646" y="674"/>
                </a:cubicBezTo>
                <a:cubicBezTo>
                  <a:pt x="1643" y="678"/>
                  <a:pt x="1636" y="681"/>
                  <a:pt x="1635" y="685"/>
                </a:cubicBezTo>
                <a:cubicBezTo>
                  <a:pt x="1627" y="716"/>
                  <a:pt x="1605" y="744"/>
                  <a:pt x="1611" y="778"/>
                </a:cubicBezTo>
                <a:cubicBezTo>
                  <a:pt x="1625" y="852"/>
                  <a:pt x="1608" y="924"/>
                  <a:pt x="1593" y="995"/>
                </a:cubicBezTo>
                <a:cubicBezTo>
                  <a:pt x="1591" y="1008"/>
                  <a:pt x="1588" y="1021"/>
                  <a:pt x="1584" y="1034"/>
                </a:cubicBezTo>
                <a:cubicBezTo>
                  <a:pt x="1580" y="1046"/>
                  <a:pt x="1576" y="1057"/>
                  <a:pt x="1570" y="1069"/>
                </a:cubicBezTo>
                <a:cubicBezTo>
                  <a:pt x="1561" y="1086"/>
                  <a:pt x="1549" y="1102"/>
                  <a:pt x="1543" y="1121"/>
                </a:cubicBezTo>
                <a:cubicBezTo>
                  <a:pt x="1527" y="1163"/>
                  <a:pt x="1489" y="1194"/>
                  <a:pt x="1485" y="1241"/>
                </a:cubicBezTo>
                <a:cubicBezTo>
                  <a:pt x="1484" y="1245"/>
                  <a:pt x="1483" y="1251"/>
                  <a:pt x="1480" y="1252"/>
                </a:cubicBezTo>
                <a:cubicBezTo>
                  <a:pt x="1451" y="1265"/>
                  <a:pt x="1449" y="1297"/>
                  <a:pt x="1434" y="1319"/>
                </a:cubicBezTo>
                <a:cubicBezTo>
                  <a:pt x="1431" y="1323"/>
                  <a:pt x="1430" y="1331"/>
                  <a:pt x="1426" y="1332"/>
                </a:cubicBezTo>
                <a:cubicBezTo>
                  <a:pt x="1379" y="1345"/>
                  <a:pt x="1358" y="1393"/>
                  <a:pt x="1316" y="1414"/>
                </a:cubicBezTo>
                <a:cubicBezTo>
                  <a:pt x="1267" y="1439"/>
                  <a:pt x="1220" y="1468"/>
                  <a:pt x="1167" y="1486"/>
                </a:cubicBezTo>
                <a:cubicBezTo>
                  <a:pt x="1075" y="1517"/>
                  <a:pt x="980" y="1528"/>
                  <a:pt x="886" y="1543"/>
                </a:cubicBezTo>
                <a:cubicBezTo>
                  <a:pt x="816" y="1555"/>
                  <a:pt x="746" y="1547"/>
                  <a:pt x="676" y="1538"/>
                </a:cubicBezTo>
                <a:cubicBezTo>
                  <a:pt x="660" y="1536"/>
                  <a:pt x="645" y="1526"/>
                  <a:pt x="629" y="1522"/>
                </a:cubicBezTo>
                <a:cubicBezTo>
                  <a:pt x="541" y="1500"/>
                  <a:pt x="450" y="1488"/>
                  <a:pt x="379" y="1425"/>
                </a:cubicBezTo>
                <a:cubicBezTo>
                  <a:pt x="311" y="1401"/>
                  <a:pt x="277" y="1339"/>
                  <a:pt x="227" y="1295"/>
                </a:cubicBezTo>
                <a:cubicBezTo>
                  <a:pt x="170" y="1245"/>
                  <a:pt x="143" y="1175"/>
                  <a:pt x="107" y="1111"/>
                </a:cubicBezTo>
                <a:cubicBezTo>
                  <a:pt x="79" y="1060"/>
                  <a:pt x="59" y="1007"/>
                  <a:pt x="41" y="953"/>
                </a:cubicBezTo>
                <a:cubicBezTo>
                  <a:pt x="28" y="916"/>
                  <a:pt x="27" y="875"/>
                  <a:pt x="15" y="838"/>
                </a:cubicBezTo>
                <a:cubicBezTo>
                  <a:pt x="0" y="788"/>
                  <a:pt x="11" y="737"/>
                  <a:pt x="11" y="688"/>
                </a:cubicBezTo>
                <a:cubicBezTo>
                  <a:pt x="11" y="644"/>
                  <a:pt x="18" y="596"/>
                  <a:pt x="37" y="553"/>
                </a:cubicBezTo>
                <a:cubicBezTo>
                  <a:pt x="46" y="534"/>
                  <a:pt x="47" y="511"/>
                  <a:pt x="55" y="492"/>
                </a:cubicBezTo>
                <a:cubicBezTo>
                  <a:pt x="95" y="396"/>
                  <a:pt x="152" y="314"/>
                  <a:pt x="228" y="242"/>
                </a:cubicBezTo>
                <a:cubicBezTo>
                  <a:pt x="266" y="206"/>
                  <a:pt x="308" y="177"/>
                  <a:pt x="350" y="147"/>
                </a:cubicBezTo>
                <a:cubicBezTo>
                  <a:pt x="392" y="116"/>
                  <a:pt x="442" y="96"/>
                  <a:pt x="490" y="72"/>
                </a:cubicBezTo>
                <a:cubicBezTo>
                  <a:pt x="510" y="62"/>
                  <a:pt x="531" y="56"/>
                  <a:pt x="553" y="48"/>
                </a:cubicBezTo>
                <a:cubicBezTo>
                  <a:pt x="626" y="21"/>
                  <a:pt x="703" y="15"/>
                  <a:pt x="779" y="5"/>
                </a:cubicBezTo>
                <a:cubicBezTo>
                  <a:pt x="821" y="0"/>
                  <a:pt x="864" y="5"/>
                  <a:pt x="907" y="6"/>
                </a:cubicBezTo>
                <a:cubicBezTo>
                  <a:pt x="928" y="7"/>
                  <a:pt x="949" y="11"/>
                  <a:pt x="970" y="12"/>
                </a:cubicBezTo>
                <a:cubicBezTo>
                  <a:pt x="1004" y="14"/>
                  <a:pt x="1038" y="15"/>
                  <a:pt x="1071" y="31"/>
                </a:cubicBezTo>
                <a:cubicBezTo>
                  <a:pt x="1139" y="64"/>
                  <a:pt x="1216" y="84"/>
                  <a:pt x="1277" y="132"/>
                </a:cubicBezTo>
                <a:cubicBezTo>
                  <a:pt x="1317" y="163"/>
                  <a:pt x="1358" y="191"/>
                  <a:pt x="1392" y="233"/>
                </a:cubicBezTo>
                <a:cubicBezTo>
                  <a:pt x="1444" y="296"/>
                  <a:pt x="1485" y="365"/>
                  <a:pt x="1526" y="435"/>
                </a:cubicBezTo>
                <a:cubicBezTo>
                  <a:pt x="1542" y="462"/>
                  <a:pt x="1559" y="483"/>
                  <a:pt x="1596" y="483"/>
                </a:cubicBezTo>
                <a:cubicBezTo>
                  <a:pt x="1619" y="482"/>
                  <a:pt x="1642" y="495"/>
                  <a:pt x="1663" y="504"/>
                </a:cubicBezTo>
                <a:cubicBezTo>
                  <a:pt x="1685" y="513"/>
                  <a:pt x="1706" y="525"/>
                  <a:pt x="1727" y="536"/>
                </a:cubicBezTo>
                <a:cubicBezTo>
                  <a:pt x="1731" y="538"/>
                  <a:pt x="1734" y="544"/>
                  <a:pt x="1740" y="552"/>
                </a:cubicBezTo>
                <a:close/>
                <a:moveTo>
                  <a:pt x="1278" y="360"/>
                </a:moveTo>
                <a:cubicBezTo>
                  <a:pt x="1248" y="360"/>
                  <a:pt x="1233" y="372"/>
                  <a:pt x="1232" y="398"/>
                </a:cubicBezTo>
                <a:cubicBezTo>
                  <a:pt x="1232" y="431"/>
                  <a:pt x="1257" y="462"/>
                  <a:pt x="1285" y="462"/>
                </a:cubicBezTo>
                <a:cubicBezTo>
                  <a:pt x="1305" y="462"/>
                  <a:pt x="1330" y="430"/>
                  <a:pt x="1330" y="405"/>
                </a:cubicBezTo>
                <a:cubicBezTo>
                  <a:pt x="1330" y="383"/>
                  <a:pt x="1303" y="360"/>
                  <a:pt x="1278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6596063" y="4010025"/>
            <a:ext cx="560387" cy="644525"/>
          </a:xfrm>
          <a:custGeom>
            <a:avLst/>
            <a:gdLst>
              <a:gd name="T0" fmla="*/ 56 w 1168"/>
              <a:gd name="T1" fmla="*/ 680 h 1344"/>
              <a:gd name="T2" fmla="*/ 75 w 1168"/>
              <a:gd name="T3" fmla="*/ 611 h 1344"/>
              <a:gd name="T4" fmla="*/ 83 w 1168"/>
              <a:gd name="T5" fmla="*/ 497 h 1344"/>
              <a:gd name="T6" fmla="*/ 102 w 1168"/>
              <a:gd name="T7" fmla="*/ 399 h 1344"/>
              <a:gd name="T8" fmla="*/ 114 w 1168"/>
              <a:gd name="T9" fmla="*/ 280 h 1344"/>
              <a:gd name="T10" fmla="*/ 135 w 1168"/>
              <a:gd name="T11" fmla="*/ 161 h 1344"/>
              <a:gd name="T12" fmla="*/ 159 w 1168"/>
              <a:gd name="T13" fmla="*/ 79 h 1344"/>
              <a:gd name="T14" fmla="*/ 180 w 1168"/>
              <a:gd name="T15" fmla="*/ 64 h 1344"/>
              <a:gd name="T16" fmla="*/ 376 w 1168"/>
              <a:gd name="T17" fmla="*/ 31 h 1344"/>
              <a:gd name="T18" fmla="*/ 554 w 1168"/>
              <a:gd name="T19" fmla="*/ 19 h 1344"/>
              <a:gd name="T20" fmla="*/ 558 w 1168"/>
              <a:gd name="T21" fmla="*/ 18 h 1344"/>
              <a:gd name="T22" fmla="*/ 704 w 1168"/>
              <a:gd name="T23" fmla="*/ 15 h 1344"/>
              <a:gd name="T24" fmla="*/ 740 w 1168"/>
              <a:gd name="T25" fmla="*/ 15 h 1344"/>
              <a:gd name="T26" fmla="*/ 881 w 1168"/>
              <a:gd name="T27" fmla="*/ 9 h 1344"/>
              <a:gd name="T28" fmla="*/ 1035 w 1168"/>
              <a:gd name="T29" fmla="*/ 17 h 1344"/>
              <a:gd name="T30" fmla="*/ 1133 w 1168"/>
              <a:gd name="T31" fmla="*/ 114 h 1344"/>
              <a:gd name="T32" fmla="*/ 1157 w 1168"/>
              <a:gd name="T33" fmla="*/ 244 h 1344"/>
              <a:gd name="T34" fmla="*/ 1158 w 1168"/>
              <a:gd name="T35" fmla="*/ 267 h 1344"/>
              <a:gd name="T36" fmla="*/ 1160 w 1168"/>
              <a:gd name="T37" fmla="*/ 399 h 1344"/>
              <a:gd name="T38" fmla="*/ 1159 w 1168"/>
              <a:gd name="T39" fmla="*/ 426 h 1344"/>
              <a:gd name="T40" fmla="*/ 1164 w 1168"/>
              <a:gd name="T41" fmla="*/ 554 h 1344"/>
              <a:gd name="T42" fmla="*/ 1164 w 1168"/>
              <a:gd name="T43" fmla="*/ 705 h 1344"/>
              <a:gd name="T44" fmla="*/ 1160 w 1168"/>
              <a:gd name="T45" fmla="*/ 930 h 1344"/>
              <a:gd name="T46" fmla="*/ 1155 w 1168"/>
              <a:gd name="T47" fmla="*/ 1092 h 1344"/>
              <a:gd name="T48" fmla="*/ 1154 w 1168"/>
              <a:gd name="T49" fmla="*/ 1150 h 1344"/>
              <a:gd name="T50" fmla="*/ 1150 w 1168"/>
              <a:gd name="T51" fmla="*/ 1232 h 1344"/>
              <a:gd name="T52" fmla="*/ 1126 w 1168"/>
              <a:gd name="T53" fmla="*/ 1259 h 1344"/>
              <a:gd name="T54" fmla="*/ 1049 w 1168"/>
              <a:gd name="T55" fmla="*/ 1279 h 1344"/>
              <a:gd name="T56" fmla="*/ 852 w 1168"/>
              <a:gd name="T57" fmla="*/ 1305 h 1344"/>
              <a:gd name="T58" fmla="*/ 674 w 1168"/>
              <a:gd name="T59" fmla="*/ 1320 h 1344"/>
              <a:gd name="T60" fmla="*/ 523 w 1168"/>
              <a:gd name="T61" fmla="*/ 1325 h 1344"/>
              <a:gd name="T62" fmla="*/ 511 w 1168"/>
              <a:gd name="T63" fmla="*/ 1324 h 1344"/>
              <a:gd name="T64" fmla="*/ 329 w 1168"/>
              <a:gd name="T65" fmla="*/ 1342 h 1344"/>
              <a:gd name="T66" fmla="*/ 286 w 1168"/>
              <a:gd name="T67" fmla="*/ 1344 h 1344"/>
              <a:gd name="T68" fmla="*/ 67 w 1168"/>
              <a:gd name="T69" fmla="*/ 1337 h 1344"/>
              <a:gd name="T70" fmla="*/ 9 w 1168"/>
              <a:gd name="T71" fmla="*/ 1316 h 1344"/>
              <a:gd name="T72" fmla="*/ 0 w 1168"/>
              <a:gd name="T73" fmla="*/ 1289 h 1344"/>
              <a:gd name="T74" fmla="*/ 18 w 1168"/>
              <a:gd name="T75" fmla="*/ 1150 h 1344"/>
              <a:gd name="T76" fmla="*/ 27 w 1168"/>
              <a:gd name="T77" fmla="*/ 1045 h 1344"/>
              <a:gd name="T78" fmla="*/ 43 w 1168"/>
              <a:gd name="T79" fmla="*/ 917 h 1344"/>
              <a:gd name="T80" fmla="*/ 45 w 1168"/>
              <a:gd name="T81" fmla="*/ 862 h 1344"/>
              <a:gd name="T82" fmla="*/ 59 w 1168"/>
              <a:gd name="T83" fmla="*/ 744 h 1344"/>
              <a:gd name="T84" fmla="*/ 56 w 1168"/>
              <a:gd name="T85" fmla="*/ 680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68" h="1344">
                <a:moveTo>
                  <a:pt x="56" y="680"/>
                </a:moveTo>
                <a:cubicBezTo>
                  <a:pt x="75" y="664"/>
                  <a:pt x="73" y="637"/>
                  <a:pt x="75" y="611"/>
                </a:cubicBezTo>
                <a:cubicBezTo>
                  <a:pt x="78" y="573"/>
                  <a:pt x="78" y="534"/>
                  <a:pt x="83" y="497"/>
                </a:cubicBezTo>
                <a:cubicBezTo>
                  <a:pt x="87" y="464"/>
                  <a:pt x="97" y="432"/>
                  <a:pt x="102" y="399"/>
                </a:cubicBezTo>
                <a:cubicBezTo>
                  <a:pt x="107" y="359"/>
                  <a:pt x="108" y="319"/>
                  <a:pt x="114" y="280"/>
                </a:cubicBezTo>
                <a:cubicBezTo>
                  <a:pt x="121" y="240"/>
                  <a:pt x="127" y="201"/>
                  <a:pt x="135" y="161"/>
                </a:cubicBezTo>
                <a:cubicBezTo>
                  <a:pt x="141" y="133"/>
                  <a:pt x="149" y="106"/>
                  <a:pt x="159" y="79"/>
                </a:cubicBezTo>
                <a:cubicBezTo>
                  <a:pt x="161" y="72"/>
                  <a:pt x="172" y="65"/>
                  <a:pt x="180" y="64"/>
                </a:cubicBezTo>
                <a:cubicBezTo>
                  <a:pt x="245" y="53"/>
                  <a:pt x="308" y="30"/>
                  <a:pt x="376" y="31"/>
                </a:cubicBezTo>
                <a:cubicBezTo>
                  <a:pt x="435" y="32"/>
                  <a:pt x="495" y="23"/>
                  <a:pt x="554" y="19"/>
                </a:cubicBezTo>
                <a:cubicBezTo>
                  <a:pt x="556" y="19"/>
                  <a:pt x="557" y="18"/>
                  <a:pt x="558" y="18"/>
                </a:cubicBezTo>
                <a:cubicBezTo>
                  <a:pt x="607" y="30"/>
                  <a:pt x="655" y="11"/>
                  <a:pt x="704" y="15"/>
                </a:cubicBezTo>
                <a:cubicBezTo>
                  <a:pt x="716" y="16"/>
                  <a:pt x="729" y="19"/>
                  <a:pt x="740" y="15"/>
                </a:cubicBezTo>
                <a:cubicBezTo>
                  <a:pt x="786" y="0"/>
                  <a:pt x="834" y="9"/>
                  <a:pt x="881" y="9"/>
                </a:cubicBezTo>
                <a:cubicBezTo>
                  <a:pt x="933" y="9"/>
                  <a:pt x="984" y="12"/>
                  <a:pt x="1035" y="17"/>
                </a:cubicBezTo>
                <a:cubicBezTo>
                  <a:pt x="1087" y="23"/>
                  <a:pt x="1123" y="60"/>
                  <a:pt x="1133" y="114"/>
                </a:cubicBezTo>
                <a:cubicBezTo>
                  <a:pt x="1141" y="157"/>
                  <a:pt x="1149" y="200"/>
                  <a:pt x="1157" y="244"/>
                </a:cubicBezTo>
                <a:cubicBezTo>
                  <a:pt x="1159" y="251"/>
                  <a:pt x="1158" y="260"/>
                  <a:pt x="1158" y="267"/>
                </a:cubicBezTo>
                <a:cubicBezTo>
                  <a:pt x="1159" y="311"/>
                  <a:pt x="1159" y="355"/>
                  <a:pt x="1160" y="399"/>
                </a:cubicBezTo>
                <a:cubicBezTo>
                  <a:pt x="1160" y="408"/>
                  <a:pt x="1161" y="418"/>
                  <a:pt x="1159" y="426"/>
                </a:cubicBezTo>
                <a:cubicBezTo>
                  <a:pt x="1152" y="469"/>
                  <a:pt x="1163" y="511"/>
                  <a:pt x="1164" y="554"/>
                </a:cubicBezTo>
                <a:cubicBezTo>
                  <a:pt x="1165" y="604"/>
                  <a:pt x="1161" y="655"/>
                  <a:pt x="1164" y="705"/>
                </a:cubicBezTo>
                <a:cubicBezTo>
                  <a:pt x="1168" y="780"/>
                  <a:pt x="1154" y="854"/>
                  <a:pt x="1160" y="930"/>
                </a:cubicBezTo>
                <a:cubicBezTo>
                  <a:pt x="1163" y="982"/>
                  <a:pt x="1159" y="1038"/>
                  <a:pt x="1155" y="1092"/>
                </a:cubicBezTo>
                <a:cubicBezTo>
                  <a:pt x="1153" y="1111"/>
                  <a:pt x="1150" y="1132"/>
                  <a:pt x="1154" y="1150"/>
                </a:cubicBezTo>
                <a:cubicBezTo>
                  <a:pt x="1160" y="1178"/>
                  <a:pt x="1153" y="1204"/>
                  <a:pt x="1150" y="1232"/>
                </a:cubicBezTo>
                <a:cubicBezTo>
                  <a:pt x="1148" y="1248"/>
                  <a:pt x="1140" y="1255"/>
                  <a:pt x="1126" y="1259"/>
                </a:cubicBezTo>
                <a:cubicBezTo>
                  <a:pt x="1100" y="1266"/>
                  <a:pt x="1075" y="1274"/>
                  <a:pt x="1049" y="1279"/>
                </a:cubicBezTo>
                <a:cubicBezTo>
                  <a:pt x="984" y="1291"/>
                  <a:pt x="918" y="1302"/>
                  <a:pt x="852" y="1305"/>
                </a:cubicBezTo>
                <a:cubicBezTo>
                  <a:pt x="792" y="1307"/>
                  <a:pt x="733" y="1316"/>
                  <a:pt x="674" y="1320"/>
                </a:cubicBezTo>
                <a:cubicBezTo>
                  <a:pt x="624" y="1324"/>
                  <a:pt x="573" y="1323"/>
                  <a:pt x="523" y="1325"/>
                </a:cubicBezTo>
                <a:cubicBezTo>
                  <a:pt x="519" y="1325"/>
                  <a:pt x="515" y="1323"/>
                  <a:pt x="511" y="1324"/>
                </a:cubicBezTo>
                <a:cubicBezTo>
                  <a:pt x="451" y="1330"/>
                  <a:pt x="390" y="1336"/>
                  <a:pt x="329" y="1342"/>
                </a:cubicBezTo>
                <a:cubicBezTo>
                  <a:pt x="315" y="1343"/>
                  <a:pt x="300" y="1344"/>
                  <a:pt x="286" y="1344"/>
                </a:cubicBezTo>
                <a:cubicBezTo>
                  <a:pt x="213" y="1341"/>
                  <a:pt x="140" y="1337"/>
                  <a:pt x="67" y="1337"/>
                </a:cubicBezTo>
                <a:cubicBezTo>
                  <a:pt x="44" y="1337"/>
                  <a:pt x="26" y="1329"/>
                  <a:pt x="9" y="1316"/>
                </a:cubicBezTo>
                <a:cubicBezTo>
                  <a:pt x="3" y="1311"/>
                  <a:pt x="0" y="1298"/>
                  <a:pt x="0" y="1289"/>
                </a:cubicBezTo>
                <a:cubicBezTo>
                  <a:pt x="6" y="1243"/>
                  <a:pt x="13" y="1196"/>
                  <a:pt x="18" y="1150"/>
                </a:cubicBezTo>
                <a:cubicBezTo>
                  <a:pt x="22" y="1115"/>
                  <a:pt x="17" y="1078"/>
                  <a:pt x="27" y="1045"/>
                </a:cubicBezTo>
                <a:cubicBezTo>
                  <a:pt x="40" y="1003"/>
                  <a:pt x="27" y="959"/>
                  <a:pt x="43" y="917"/>
                </a:cubicBezTo>
                <a:cubicBezTo>
                  <a:pt x="49" y="901"/>
                  <a:pt x="41" y="880"/>
                  <a:pt x="45" y="862"/>
                </a:cubicBezTo>
                <a:cubicBezTo>
                  <a:pt x="53" y="824"/>
                  <a:pt x="45" y="783"/>
                  <a:pt x="59" y="744"/>
                </a:cubicBezTo>
                <a:cubicBezTo>
                  <a:pt x="65" y="728"/>
                  <a:pt x="58" y="707"/>
                  <a:pt x="56" y="6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4397375" y="3965575"/>
            <a:ext cx="534987" cy="663575"/>
          </a:xfrm>
          <a:custGeom>
            <a:avLst/>
            <a:gdLst>
              <a:gd name="T0" fmla="*/ 57 w 1112"/>
              <a:gd name="T1" fmla="*/ 1311 h 1382"/>
              <a:gd name="T2" fmla="*/ 27 w 1112"/>
              <a:gd name="T3" fmla="*/ 1221 h 1382"/>
              <a:gd name="T4" fmla="*/ 6 w 1112"/>
              <a:gd name="T5" fmla="*/ 1044 h 1382"/>
              <a:gd name="T6" fmla="*/ 9 w 1112"/>
              <a:gd name="T7" fmla="*/ 907 h 1382"/>
              <a:gd name="T8" fmla="*/ 8 w 1112"/>
              <a:gd name="T9" fmla="*/ 868 h 1382"/>
              <a:gd name="T10" fmla="*/ 9 w 1112"/>
              <a:gd name="T11" fmla="*/ 810 h 1382"/>
              <a:gd name="T12" fmla="*/ 5 w 1112"/>
              <a:gd name="T13" fmla="*/ 779 h 1382"/>
              <a:gd name="T14" fmla="*/ 2 w 1112"/>
              <a:gd name="T15" fmla="*/ 761 h 1382"/>
              <a:gd name="T16" fmla="*/ 8 w 1112"/>
              <a:gd name="T17" fmla="*/ 618 h 1382"/>
              <a:gd name="T18" fmla="*/ 9 w 1112"/>
              <a:gd name="T19" fmla="*/ 614 h 1382"/>
              <a:gd name="T20" fmla="*/ 19 w 1112"/>
              <a:gd name="T21" fmla="*/ 508 h 1382"/>
              <a:gd name="T22" fmla="*/ 30 w 1112"/>
              <a:gd name="T23" fmla="*/ 352 h 1382"/>
              <a:gd name="T24" fmla="*/ 28 w 1112"/>
              <a:gd name="T25" fmla="*/ 338 h 1382"/>
              <a:gd name="T26" fmla="*/ 32 w 1112"/>
              <a:gd name="T27" fmla="*/ 232 h 1382"/>
              <a:gd name="T28" fmla="*/ 47 w 1112"/>
              <a:gd name="T29" fmla="*/ 148 h 1382"/>
              <a:gd name="T30" fmla="*/ 83 w 1112"/>
              <a:gd name="T31" fmla="*/ 68 h 1382"/>
              <a:gd name="T32" fmla="*/ 163 w 1112"/>
              <a:gd name="T33" fmla="*/ 20 h 1382"/>
              <a:gd name="T34" fmla="*/ 330 w 1112"/>
              <a:gd name="T35" fmla="*/ 6 h 1382"/>
              <a:gd name="T36" fmla="*/ 468 w 1112"/>
              <a:gd name="T37" fmla="*/ 7 h 1382"/>
              <a:gd name="T38" fmla="*/ 601 w 1112"/>
              <a:gd name="T39" fmla="*/ 7 h 1382"/>
              <a:gd name="T40" fmla="*/ 657 w 1112"/>
              <a:gd name="T41" fmla="*/ 21 h 1382"/>
              <a:gd name="T42" fmla="*/ 710 w 1112"/>
              <a:gd name="T43" fmla="*/ 35 h 1382"/>
              <a:gd name="T44" fmla="*/ 837 w 1112"/>
              <a:gd name="T45" fmla="*/ 46 h 1382"/>
              <a:gd name="T46" fmla="*/ 901 w 1112"/>
              <a:gd name="T47" fmla="*/ 60 h 1382"/>
              <a:gd name="T48" fmla="*/ 975 w 1112"/>
              <a:gd name="T49" fmla="*/ 87 h 1382"/>
              <a:gd name="T50" fmla="*/ 1052 w 1112"/>
              <a:gd name="T51" fmla="*/ 230 h 1382"/>
              <a:gd name="T52" fmla="*/ 1060 w 1112"/>
              <a:gd name="T53" fmla="*/ 349 h 1382"/>
              <a:gd name="T54" fmla="*/ 1060 w 1112"/>
              <a:gd name="T55" fmla="*/ 391 h 1382"/>
              <a:gd name="T56" fmla="*/ 1074 w 1112"/>
              <a:gd name="T57" fmla="*/ 563 h 1382"/>
              <a:gd name="T58" fmla="*/ 1075 w 1112"/>
              <a:gd name="T59" fmla="*/ 707 h 1382"/>
              <a:gd name="T60" fmla="*/ 1087 w 1112"/>
              <a:gd name="T61" fmla="*/ 806 h 1382"/>
              <a:gd name="T62" fmla="*/ 1089 w 1112"/>
              <a:gd name="T63" fmla="*/ 814 h 1382"/>
              <a:gd name="T64" fmla="*/ 1090 w 1112"/>
              <a:gd name="T65" fmla="*/ 975 h 1382"/>
              <a:gd name="T66" fmla="*/ 1095 w 1112"/>
              <a:gd name="T67" fmla="*/ 1020 h 1382"/>
              <a:gd name="T68" fmla="*/ 1098 w 1112"/>
              <a:gd name="T69" fmla="*/ 1039 h 1382"/>
              <a:gd name="T70" fmla="*/ 1093 w 1112"/>
              <a:gd name="T71" fmla="*/ 1136 h 1382"/>
              <a:gd name="T72" fmla="*/ 1093 w 1112"/>
              <a:gd name="T73" fmla="*/ 1188 h 1382"/>
              <a:gd name="T74" fmla="*/ 1096 w 1112"/>
              <a:gd name="T75" fmla="*/ 1262 h 1382"/>
              <a:gd name="T76" fmla="*/ 1112 w 1112"/>
              <a:gd name="T77" fmla="*/ 1362 h 1382"/>
              <a:gd name="T78" fmla="*/ 1031 w 1112"/>
              <a:gd name="T79" fmla="*/ 1379 h 1382"/>
              <a:gd name="T80" fmla="*/ 797 w 1112"/>
              <a:gd name="T81" fmla="*/ 1376 h 1382"/>
              <a:gd name="T82" fmla="*/ 611 w 1112"/>
              <a:gd name="T83" fmla="*/ 1368 h 1382"/>
              <a:gd name="T84" fmla="*/ 538 w 1112"/>
              <a:gd name="T85" fmla="*/ 1359 h 1382"/>
              <a:gd name="T86" fmla="*/ 392 w 1112"/>
              <a:gd name="T87" fmla="*/ 1353 h 1382"/>
              <a:gd name="T88" fmla="*/ 263 w 1112"/>
              <a:gd name="T89" fmla="*/ 1336 h 1382"/>
              <a:gd name="T90" fmla="*/ 152 w 1112"/>
              <a:gd name="T91" fmla="*/ 1312 h 1382"/>
              <a:gd name="T92" fmla="*/ 57 w 1112"/>
              <a:gd name="T93" fmla="*/ 1311 h 1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12" h="1382">
                <a:moveTo>
                  <a:pt x="57" y="1311"/>
                </a:moveTo>
                <a:cubicBezTo>
                  <a:pt x="39" y="1283"/>
                  <a:pt x="30" y="1254"/>
                  <a:pt x="27" y="1221"/>
                </a:cubicBezTo>
                <a:cubicBezTo>
                  <a:pt x="21" y="1162"/>
                  <a:pt x="9" y="1104"/>
                  <a:pt x="6" y="1044"/>
                </a:cubicBezTo>
                <a:cubicBezTo>
                  <a:pt x="3" y="999"/>
                  <a:pt x="8" y="953"/>
                  <a:pt x="9" y="907"/>
                </a:cubicBezTo>
                <a:cubicBezTo>
                  <a:pt x="9" y="894"/>
                  <a:pt x="8" y="881"/>
                  <a:pt x="8" y="868"/>
                </a:cubicBezTo>
                <a:cubicBezTo>
                  <a:pt x="8" y="849"/>
                  <a:pt x="9" y="829"/>
                  <a:pt x="9" y="810"/>
                </a:cubicBezTo>
                <a:cubicBezTo>
                  <a:pt x="8" y="799"/>
                  <a:pt x="6" y="789"/>
                  <a:pt x="5" y="779"/>
                </a:cubicBezTo>
                <a:cubicBezTo>
                  <a:pt x="4" y="773"/>
                  <a:pt x="0" y="766"/>
                  <a:pt x="2" y="761"/>
                </a:cubicBezTo>
                <a:cubicBezTo>
                  <a:pt x="15" y="714"/>
                  <a:pt x="5" y="665"/>
                  <a:pt x="8" y="618"/>
                </a:cubicBezTo>
                <a:cubicBezTo>
                  <a:pt x="8" y="616"/>
                  <a:pt x="8" y="615"/>
                  <a:pt x="9" y="614"/>
                </a:cubicBezTo>
                <a:cubicBezTo>
                  <a:pt x="33" y="580"/>
                  <a:pt x="18" y="544"/>
                  <a:pt x="19" y="508"/>
                </a:cubicBezTo>
                <a:cubicBezTo>
                  <a:pt x="20" y="456"/>
                  <a:pt x="13" y="403"/>
                  <a:pt x="30" y="352"/>
                </a:cubicBezTo>
                <a:cubicBezTo>
                  <a:pt x="31" y="348"/>
                  <a:pt x="30" y="342"/>
                  <a:pt x="28" y="338"/>
                </a:cubicBezTo>
                <a:cubicBezTo>
                  <a:pt x="9" y="302"/>
                  <a:pt x="27" y="267"/>
                  <a:pt x="32" y="232"/>
                </a:cubicBezTo>
                <a:cubicBezTo>
                  <a:pt x="37" y="204"/>
                  <a:pt x="38" y="175"/>
                  <a:pt x="47" y="148"/>
                </a:cubicBezTo>
                <a:cubicBezTo>
                  <a:pt x="55" y="120"/>
                  <a:pt x="72" y="95"/>
                  <a:pt x="83" y="68"/>
                </a:cubicBezTo>
                <a:cubicBezTo>
                  <a:pt x="98" y="32"/>
                  <a:pt x="128" y="23"/>
                  <a:pt x="163" y="20"/>
                </a:cubicBezTo>
                <a:cubicBezTo>
                  <a:pt x="219" y="15"/>
                  <a:pt x="274" y="8"/>
                  <a:pt x="330" y="6"/>
                </a:cubicBezTo>
                <a:cubicBezTo>
                  <a:pt x="376" y="4"/>
                  <a:pt x="423" y="14"/>
                  <a:pt x="468" y="7"/>
                </a:cubicBezTo>
                <a:cubicBezTo>
                  <a:pt x="513" y="0"/>
                  <a:pt x="556" y="23"/>
                  <a:pt x="601" y="7"/>
                </a:cubicBezTo>
                <a:cubicBezTo>
                  <a:pt x="616" y="2"/>
                  <a:pt x="638" y="16"/>
                  <a:pt x="657" y="21"/>
                </a:cubicBezTo>
                <a:cubicBezTo>
                  <a:pt x="674" y="26"/>
                  <a:pt x="692" y="32"/>
                  <a:pt x="710" y="35"/>
                </a:cubicBezTo>
                <a:cubicBezTo>
                  <a:pt x="752" y="41"/>
                  <a:pt x="793" y="49"/>
                  <a:pt x="837" y="46"/>
                </a:cubicBezTo>
                <a:cubicBezTo>
                  <a:pt x="858" y="44"/>
                  <a:pt x="880" y="53"/>
                  <a:pt x="901" y="60"/>
                </a:cubicBezTo>
                <a:cubicBezTo>
                  <a:pt x="926" y="68"/>
                  <a:pt x="952" y="76"/>
                  <a:pt x="975" y="87"/>
                </a:cubicBezTo>
                <a:cubicBezTo>
                  <a:pt x="1030" y="116"/>
                  <a:pt x="1054" y="161"/>
                  <a:pt x="1052" y="230"/>
                </a:cubicBezTo>
                <a:cubicBezTo>
                  <a:pt x="1050" y="270"/>
                  <a:pt x="1048" y="310"/>
                  <a:pt x="1060" y="349"/>
                </a:cubicBezTo>
                <a:cubicBezTo>
                  <a:pt x="1064" y="362"/>
                  <a:pt x="1059" y="377"/>
                  <a:pt x="1060" y="391"/>
                </a:cubicBezTo>
                <a:cubicBezTo>
                  <a:pt x="1065" y="448"/>
                  <a:pt x="1080" y="507"/>
                  <a:pt x="1074" y="563"/>
                </a:cubicBezTo>
                <a:cubicBezTo>
                  <a:pt x="1069" y="612"/>
                  <a:pt x="1076" y="659"/>
                  <a:pt x="1075" y="707"/>
                </a:cubicBezTo>
                <a:cubicBezTo>
                  <a:pt x="1074" y="740"/>
                  <a:pt x="1082" y="773"/>
                  <a:pt x="1087" y="806"/>
                </a:cubicBezTo>
                <a:cubicBezTo>
                  <a:pt x="1087" y="809"/>
                  <a:pt x="1089" y="812"/>
                  <a:pt x="1089" y="814"/>
                </a:cubicBezTo>
                <a:cubicBezTo>
                  <a:pt x="1074" y="868"/>
                  <a:pt x="1100" y="921"/>
                  <a:pt x="1090" y="975"/>
                </a:cubicBezTo>
                <a:cubicBezTo>
                  <a:pt x="1087" y="990"/>
                  <a:pt x="1084" y="1005"/>
                  <a:pt x="1095" y="1020"/>
                </a:cubicBezTo>
                <a:cubicBezTo>
                  <a:pt x="1098" y="1025"/>
                  <a:pt x="1099" y="1033"/>
                  <a:pt x="1098" y="1039"/>
                </a:cubicBezTo>
                <a:cubicBezTo>
                  <a:pt x="1091" y="1071"/>
                  <a:pt x="1096" y="1104"/>
                  <a:pt x="1093" y="1136"/>
                </a:cubicBezTo>
                <a:cubicBezTo>
                  <a:pt x="1091" y="1154"/>
                  <a:pt x="1092" y="1171"/>
                  <a:pt x="1093" y="1188"/>
                </a:cubicBezTo>
                <a:cubicBezTo>
                  <a:pt x="1096" y="1213"/>
                  <a:pt x="1099" y="1238"/>
                  <a:pt x="1096" y="1262"/>
                </a:cubicBezTo>
                <a:cubicBezTo>
                  <a:pt x="1091" y="1296"/>
                  <a:pt x="1101" y="1326"/>
                  <a:pt x="1112" y="1362"/>
                </a:cubicBezTo>
                <a:cubicBezTo>
                  <a:pt x="1084" y="1368"/>
                  <a:pt x="1058" y="1379"/>
                  <a:pt x="1031" y="1379"/>
                </a:cubicBezTo>
                <a:cubicBezTo>
                  <a:pt x="953" y="1381"/>
                  <a:pt x="874" y="1382"/>
                  <a:pt x="797" y="1376"/>
                </a:cubicBezTo>
                <a:cubicBezTo>
                  <a:pt x="735" y="1371"/>
                  <a:pt x="673" y="1372"/>
                  <a:pt x="611" y="1368"/>
                </a:cubicBezTo>
                <a:cubicBezTo>
                  <a:pt x="587" y="1366"/>
                  <a:pt x="564" y="1358"/>
                  <a:pt x="538" y="1359"/>
                </a:cubicBezTo>
                <a:cubicBezTo>
                  <a:pt x="489" y="1361"/>
                  <a:pt x="439" y="1363"/>
                  <a:pt x="392" y="1353"/>
                </a:cubicBezTo>
                <a:cubicBezTo>
                  <a:pt x="348" y="1343"/>
                  <a:pt x="303" y="1352"/>
                  <a:pt x="263" y="1336"/>
                </a:cubicBezTo>
                <a:cubicBezTo>
                  <a:pt x="227" y="1323"/>
                  <a:pt x="189" y="1318"/>
                  <a:pt x="152" y="1312"/>
                </a:cubicBezTo>
                <a:cubicBezTo>
                  <a:pt x="122" y="1307"/>
                  <a:pt x="91" y="1311"/>
                  <a:pt x="57" y="13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4521200" y="3725863"/>
            <a:ext cx="873125" cy="954087"/>
          </a:xfrm>
          <a:custGeom>
            <a:avLst/>
            <a:gdLst>
              <a:gd name="T0" fmla="*/ 1566 w 1819"/>
              <a:gd name="T1" fmla="*/ 1987 h 1987"/>
              <a:gd name="T2" fmla="*/ 1550 w 1819"/>
              <a:gd name="T3" fmla="*/ 1840 h 1987"/>
              <a:gd name="T4" fmla="*/ 1547 w 1819"/>
              <a:gd name="T5" fmla="*/ 1692 h 1987"/>
              <a:gd name="T6" fmla="*/ 1509 w 1819"/>
              <a:gd name="T7" fmla="*/ 1648 h 1987"/>
              <a:gd name="T8" fmla="*/ 1386 w 1819"/>
              <a:gd name="T9" fmla="*/ 1648 h 1987"/>
              <a:gd name="T10" fmla="*/ 1328 w 1819"/>
              <a:gd name="T11" fmla="*/ 1661 h 1987"/>
              <a:gd name="T12" fmla="*/ 1158 w 1819"/>
              <a:gd name="T13" fmla="*/ 1663 h 1987"/>
              <a:gd name="T14" fmla="*/ 1014 w 1819"/>
              <a:gd name="T15" fmla="*/ 1657 h 1987"/>
              <a:gd name="T16" fmla="*/ 931 w 1819"/>
              <a:gd name="T17" fmla="*/ 1646 h 1987"/>
              <a:gd name="T18" fmla="*/ 925 w 1819"/>
              <a:gd name="T19" fmla="*/ 1612 h 1987"/>
              <a:gd name="T20" fmla="*/ 917 w 1819"/>
              <a:gd name="T21" fmla="*/ 1401 h 1987"/>
              <a:gd name="T22" fmla="*/ 909 w 1819"/>
              <a:gd name="T23" fmla="*/ 1342 h 1987"/>
              <a:gd name="T24" fmla="*/ 906 w 1819"/>
              <a:gd name="T25" fmla="*/ 1315 h 1987"/>
              <a:gd name="T26" fmla="*/ 903 w 1819"/>
              <a:gd name="T27" fmla="*/ 1097 h 1987"/>
              <a:gd name="T28" fmla="*/ 898 w 1819"/>
              <a:gd name="T29" fmla="*/ 951 h 1987"/>
              <a:gd name="T30" fmla="*/ 882 w 1819"/>
              <a:gd name="T31" fmla="*/ 765 h 1987"/>
              <a:gd name="T32" fmla="*/ 879 w 1819"/>
              <a:gd name="T33" fmla="*/ 705 h 1987"/>
              <a:gd name="T34" fmla="*/ 852 w 1819"/>
              <a:gd name="T35" fmla="*/ 596 h 1987"/>
              <a:gd name="T36" fmla="*/ 842 w 1819"/>
              <a:gd name="T37" fmla="*/ 576 h 1987"/>
              <a:gd name="T38" fmla="*/ 668 w 1819"/>
              <a:gd name="T39" fmla="*/ 480 h 1987"/>
              <a:gd name="T40" fmla="*/ 492 w 1819"/>
              <a:gd name="T41" fmla="*/ 453 h 1987"/>
              <a:gd name="T42" fmla="*/ 407 w 1819"/>
              <a:gd name="T43" fmla="*/ 436 h 1987"/>
              <a:gd name="T44" fmla="*/ 87 w 1819"/>
              <a:gd name="T45" fmla="*/ 427 h 1987"/>
              <a:gd name="T46" fmla="*/ 3 w 1819"/>
              <a:gd name="T47" fmla="*/ 423 h 1987"/>
              <a:gd name="T48" fmla="*/ 18 w 1819"/>
              <a:gd name="T49" fmla="*/ 309 h 1987"/>
              <a:gd name="T50" fmla="*/ 56 w 1819"/>
              <a:gd name="T51" fmla="*/ 171 h 1987"/>
              <a:gd name="T52" fmla="*/ 104 w 1819"/>
              <a:gd name="T53" fmla="*/ 58 h 1987"/>
              <a:gd name="T54" fmla="*/ 148 w 1819"/>
              <a:gd name="T55" fmla="*/ 47 h 1987"/>
              <a:gd name="T56" fmla="*/ 247 w 1819"/>
              <a:gd name="T57" fmla="*/ 113 h 1987"/>
              <a:gd name="T58" fmla="*/ 396 w 1819"/>
              <a:gd name="T59" fmla="*/ 180 h 1987"/>
              <a:gd name="T60" fmla="*/ 660 w 1819"/>
              <a:gd name="T61" fmla="*/ 207 h 1987"/>
              <a:gd name="T62" fmla="*/ 680 w 1819"/>
              <a:gd name="T63" fmla="*/ 205 h 1987"/>
              <a:gd name="T64" fmla="*/ 798 w 1819"/>
              <a:gd name="T65" fmla="*/ 187 h 1987"/>
              <a:gd name="T66" fmla="*/ 947 w 1819"/>
              <a:gd name="T67" fmla="*/ 134 h 1987"/>
              <a:gd name="T68" fmla="*/ 968 w 1819"/>
              <a:gd name="T69" fmla="*/ 125 h 1987"/>
              <a:gd name="T70" fmla="*/ 1107 w 1819"/>
              <a:gd name="T71" fmla="*/ 79 h 1987"/>
              <a:gd name="T72" fmla="*/ 1225 w 1819"/>
              <a:gd name="T73" fmla="*/ 13 h 1987"/>
              <a:gd name="T74" fmla="*/ 1242 w 1819"/>
              <a:gd name="T75" fmla="*/ 3 h 1987"/>
              <a:gd name="T76" fmla="*/ 1266 w 1819"/>
              <a:gd name="T77" fmla="*/ 21 h 1987"/>
              <a:gd name="T78" fmla="*/ 1266 w 1819"/>
              <a:gd name="T79" fmla="*/ 104 h 1987"/>
              <a:gd name="T80" fmla="*/ 1270 w 1819"/>
              <a:gd name="T81" fmla="*/ 148 h 1987"/>
              <a:gd name="T82" fmla="*/ 1272 w 1819"/>
              <a:gd name="T83" fmla="*/ 191 h 1987"/>
              <a:gd name="T84" fmla="*/ 1279 w 1819"/>
              <a:gd name="T85" fmla="*/ 292 h 1987"/>
              <a:gd name="T86" fmla="*/ 1282 w 1819"/>
              <a:gd name="T87" fmla="*/ 320 h 1987"/>
              <a:gd name="T88" fmla="*/ 1298 w 1819"/>
              <a:gd name="T89" fmla="*/ 477 h 1987"/>
              <a:gd name="T90" fmla="*/ 1311 w 1819"/>
              <a:gd name="T91" fmla="*/ 615 h 1987"/>
              <a:gd name="T92" fmla="*/ 1331 w 1819"/>
              <a:gd name="T93" fmla="*/ 768 h 1987"/>
              <a:gd name="T94" fmla="*/ 1345 w 1819"/>
              <a:gd name="T95" fmla="*/ 891 h 1987"/>
              <a:gd name="T96" fmla="*/ 1361 w 1819"/>
              <a:gd name="T97" fmla="*/ 1016 h 1987"/>
              <a:gd name="T98" fmla="*/ 1385 w 1819"/>
              <a:gd name="T99" fmla="*/ 1189 h 1987"/>
              <a:gd name="T100" fmla="*/ 1394 w 1819"/>
              <a:gd name="T101" fmla="*/ 1270 h 1987"/>
              <a:gd name="T102" fmla="*/ 1406 w 1819"/>
              <a:gd name="T103" fmla="*/ 1294 h 1987"/>
              <a:gd name="T104" fmla="*/ 1496 w 1819"/>
              <a:gd name="T105" fmla="*/ 1332 h 1987"/>
              <a:gd name="T106" fmla="*/ 1670 w 1819"/>
              <a:gd name="T107" fmla="*/ 1344 h 1987"/>
              <a:gd name="T108" fmla="*/ 1729 w 1819"/>
              <a:gd name="T109" fmla="*/ 1386 h 1987"/>
              <a:gd name="T110" fmla="*/ 1783 w 1819"/>
              <a:gd name="T111" fmla="*/ 1556 h 1987"/>
              <a:gd name="T112" fmla="*/ 1803 w 1819"/>
              <a:gd name="T113" fmla="*/ 1629 h 1987"/>
              <a:gd name="T114" fmla="*/ 1810 w 1819"/>
              <a:gd name="T115" fmla="*/ 1779 h 1987"/>
              <a:gd name="T116" fmla="*/ 1818 w 1819"/>
              <a:gd name="T117" fmla="*/ 1925 h 1987"/>
              <a:gd name="T118" fmla="*/ 1798 w 1819"/>
              <a:gd name="T119" fmla="*/ 1950 h 1987"/>
              <a:gd name="T120" fmla="*/ 1751 w 1819"/>
              <a:gd name="T121" fmla="*/ 1959 h 1987"/>
              <a:gd name="T122" fmla="*/ 1609 w 1819"/>
              <a:gd name="T123" fmla="*/ 1983 h 1987"/>
              <a:gd name="T124" fmla="*/ 1566 w 1819"/>
              <a:gd name="T125" fmla="*/ 1987 h 1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9" h="1987">
                <a:moveTo>
                  <a:pt x="1566" y="1987"/>
                </a:moveTo>
                <a:cubicBezTo>
                  <a:pt x="1560" y="1933"/>
                  <a:pt x="1553" y="1886"/>
                  <a:pt x="1550" y="1840"/>
                </a:cubicBezTo>
                <a:cubicBezTo>
                  <a:pt x="1547" y="1791"/>
                  <a:pt x="1548" y="1741"/>
                  <a:pt x="1547" y="1692"/>
                </a:cubicBezTo>
                <a:cubicBezTo>
                  <a:pt x="1546" y="1663"/>
                  <a:pt x="1535" y="1646"/>
                  <a:pt x="1509" y="1648"/>
                </a:cubicBezTo>
                <a:cubicBezTo>
                  <a:pt x="1468" y="1651"/>
                  <a:pt x="1427" y="1635"/>
                  <a:pt x="1386" y="1648"/>
                </a:cubicBezTo>
                <a:cubicBezTo>
                  <a:pt x="1367" y="1654"/>
                  <a:pt x="1347" y="1656"/>
                  <a:pt x="1328" y="1661"/>
                </a:cubicBezTo>
                <a:cubicBezTo>
                  <a:pt x="1271" y="1675"/>
                  <a:pt x="1215" y="1670"/>
                  <a:pt x="1158" y="1663"/>
                </a:cubicBezTo>
                <a:cubicBezTo>
                  <a:pt x="1110" y="1658"/>
                  <a:pt x="1062" y="1660"/>
                  <a:pt x="1014" y="1657"/>
                </a:cubicBezTo>
                <a:cubicBezTo>
                  <a:pt x="987" y="1655"/>
                  <a:pt x="959" y="1650"/>
                  <a:pt x="931" y="1646"/>
                </a:cubicBezTo>
                <a:cubicBezTo>
                  <a:pt x="929" y="1632"/>
                  <a:pt x="925" y="1622"/>
                  <a:pt x="925" y="1612"/>
                </a:cubicBezTo>
                <a:cubicBezTo>
                  <a:pt x="922" y="1542"/>
                  <a:pt x="920" y="1471"/>
                  <a:pt x="917" y="1401"/>
                </a:cubicBezTo>
                <a:cubicBezTo>
                  <a:pt x="916" y="1382"/>
                  <a:pt x="912" y="1362"/>
                  <a:pt x="909" y="1342"/>
                </a:cubicBezTo>
                <a:cubicBezTo>
                  <a:pt x="908" y="1333"/>
                  <a:pt x="906" y="1324"/>
                  <a:pt x="906" y="1315"/>
                </a:cubicBezTo>
                <a:cubicBezTo>
                  <a:pt x="910" y="1242"/>
                  <a:pt x="906" y="1170"/>
                  <a:pt x="903" y="1097"/>
                </a:cubicBezTo>
                <a:cubicBezTo>
                  <a:pt x="902" y="1048"/>
                  <a:pt x="901" y="999"/>
                  <a:pt x="898" y="951"/>
                </a:cubicBezTo>
                <a:cubicBezTo>
                  <a:pt x="894" y="889"/>
                  <a:pt x="888" y="827"/>
                  <a:pt x="882" y="765"/>
                </a:cubicBezTo>
                <a:cubicBezTo>
                  <a:pt x="881" y="745"/>
                  <a:pt x="878" y="725"/>
                  <a:pt x="879" y="705"/>
                </a:cubicBezTo>
                <a:cubicBezTo>
                  <a:pt x="880" y="666"/>
                  <a:pt x="854" y="634"/>
                  <a:pt x="852" y="596"/>
                </a:cubicBezTo>
                <a:cubicBezTo>
                  <a:pt x="852" y="589"/>
                  <a:pt x="847" y="581"/>
                  <a:pt x="842" y="576"/>
                </a:cubicBezTo>
                <a:cubicBezTo>
                  <a:pt x="793" y="527"/>
                  <a:pt x="738" y="490"/>
                  <a:pt x="668" y="480"/>
                </a:cubicBezTo>
                <a:cubicBezTo>
                  <a:pt x="609" y="472"/>
                  <a:pt x="549" y="467"/>
                  <a:pt x="492" y="453"/>
                </a:cubicBezTo>
                <a:cubicBezTo>
                  <a:pt x="464" y="446"/>
                  <a:pt x="436" y="438"/>
                  <a:pt x="407" y="436"/>
                </a:cubicBezTo>
                <a:cubicBezTo>
                  <a:pt x="301" y="429"/>
                  <a:pt x="194" y="411"/>
                  <a:pt x="87" y="427"/>
                </a:cubicBezTo>
                <a:cubicBezTo>
                  <a:pt x="60" y="431"/>
                  <a:pt x="32" y="432"/>
                  <a:pt x="3" y="423"/>
                </a:cubicBezTo>
                <a:cubicBezTo>
                  <a:pt x="0" y="383"/>
                  <a:pt x="5" y="346"/>
                  <a:pt x="18" y="309"/>
                </a:cubicBezTo>
                <a:cubicBezTo>
                  <a:pt x="34" y="264"/>
                  <a:pt x="41" y="216"/>
                  <a:pt x="56" y="171"/>
                </a:cubicBezTo>
                <a:cubicBezTo>
                  <a:pt x="69" y="132"/>
                  <a:pt x="86" y="95"/>
                  <a:pt x="104" y="58"/>
                </a:cubicBezTo>
                <a:cubicBezTo>
                  <a:pt x="115" y="35"/>
                  <a:pt x="126" y="33"/>
                  <a:pt x="148" y="47"/>
                </a:cubicBezTo>
                <a:cubicBezTo>
                  <a:pt x="182" y="68"/>
                  <a:pt x="215" y="90"/>
                  <a:pt x="247" y="113"/>
                </a:cubicBezTo>
                <a:cubicBezTo>
                  <a:pt x="292" y="146"/>
                  <a:pt x="344" y="165"/>
                  <a:pt x="396" y="180"/>
                </a:cubicBezTo>
                <a:cubicBezTo>
                  <a:pt x="482" y="204"/>
                  <a:pt x="570" y="212"/>
                  <a:pt x="660" y="207"/>
                </a:cubicBezTo>
                <a:cubicBezTo>
                  <a:pt x="667" y="207"/>
                  <a:pt x="674" y="208"/>
                  <a:pt x="680" y="205"/>
                </a:cubicBezTo>
                <a:cubicBezTo>
                  <a:pt x="718" y="187"/>
                  <a:pt x="761" y="198"/>
                  <a:pt x="798" y="187"/>
                </a:cubicBezTo>
                <a:cubicBezTo>
                  <a:pt x="848" y="171"/>
                  <a:pt x="904" y="169"/>
                  <a:pt x="947" y="134"/>
                </a:cubicBezTo>
                <a:cubicBezTo>
                  <a:pt x="953" y="130"/>
                  <a:pt x="961" y="125"/>
                  <a:pt x="968" y="125"/>
                </a:cubicBezTo>
                <a:cubicBezTo>
                  <a:pt x="1020" y="125"/>
                  <a:pt x="1062" y="96"/>
                  <a:pt x="1107" y="79"/>
                </a:cubicBezTo>
                <a:cubicBezTo>
                  <a:pt x="1149" y="63"/>
                  <a:pt x="1186" y="35"/>
                  <a:pt x="1225" y="13"/>
                </a:cubicBezTo>
                <a:cubicBezTo>
                  <a:pt x="1230" y="9"/>
                  <a:pt x="1236" y="5"/>
                  <a:pt x="1242" y="3"/>
                </a:cubicBezTo>
                <a:cubicBezTo>
                  <a:pt x="1256" y="0"/>
                  <a:pt x="1266" y="5"/>
                  <a:pt x="1266" y="21"/>
                </a:cubicBezTo>
                <a:cubicBezTo>
                  <a:pt x="1266" y="49"/>
                  <a:pt x="1265" y="77"/>
                  <a:pt x="1266" y="104"/>
                </a:cubicBezTo>
                <a:cubicBezTo>
                  <a:pt x="1266" y="119"/>
                  <a:pt x="1269" y="133"/>
                  <a:pt x="1270" y="148"/>
                </a:cubicBezTo>
                <a:cubicBezTo>
                  <a:pt x="1271" y="162"/>
                  <a:pt x="1276" y="178"/>
                  <a:pt x="1272" y="191"/>
                </a:cubicBezTo>
                <a:cubicBezTo>
                  <a:pt x="1262" y="226"/>
                  <a:pt x="1273" y="259"/>
                  <a:pt x="1279" y="292"/>
                </a:cubicBezTo>
                <a:cubicBezTo>
                  <a:pt x="1281" y="301"/>
                  <a:pt x="1281" y="311"/>
                  <a:pt x="1282" y="320"/>
                </a:cubicBezTo>
                <a:cubicBezTo>
                  <a:pt x="1287" y="372"/>
                  <a:pt x="1293" y="425"/>
                  <a:pt x="1298" y="477"/>
                </a:cubicBezTo>
                <a:cubicBezTo>
                  <a:pt x="1302" y="523"/>
                  <a:pt x="1306" y="569"/>
                  <a:pt x="1311" y="615"/>
                </a:cubicBezTo>
                <a:cubicBezTo>
                  <a:pt x="1317" y="666"/>
                  <a:pt x="1325" y="717"/>
                  <a:pt x="1331" y="768"/>
                </a:cubicBezTo>
                <a:cubicBezTo>
                  <a:pt x="1336" y="809"/>
                  <a:pt x="1340" y="850"/>
                  <a:pt x="1345" y="891"/>
                </a:cubicBezTo>
                <a:cubicBezTo>
                  <a:pt x="1350" y="932"/>
                  <a:pt x="1356" y="974"/>
                  <a:pt x="1361" y="1016"/>
                </a:cubicBezTo>
                <a:cubicBezTo>
                  <a:pt x="1369" y="1074"/>
                  <a:pt x="1381" y="1131"/>
                  <a:pt x="1385" y="1189"/>
                </a:cubicBezTo>
                <a:cubicBezTo>
                  <a:pt x="1387" y="1216"/>
                  <a:pt x="1387" y="1243"/>
                  <a:pt x="1394" y="1270"/>
                </a:cubicBezTo>
                <a:cubicBezTo>
                  <a:pt x="1397" y="1278"/>
                  <a:pt x="1400" y="1290"/>
                  <a:pt x="1406" y="1294"/>
                </a:cubicBezTo>
                <a:cubicBezTo>
                  <a:pt x="1433" y="1312"/>
                  <a:pt x="1460" y="1331"/>
                  <a:pt x="1496" y="1332"/>
                </a:cubicBezTo>
                <a:cubicBezTo>
                  <a:pt x="1554" y="1334"/>
                  <a:pt x="1612" y="1338"/>
                  <a:pt x="1670" y="1344"/>
                </a:cubicBezTo>
                <a:cubicBezTo>
                  <a:pt x="1696" y="1347"/>
                  <a:pt x="1719" y="1361"/>
                  <a:pt x="1729" y="1386"/>
                </a:cubicBezTo>
                <a:cubicBezTo>
                  <a:pt x="1751" y="1441"/>
                  <a:pt x="1782" y="1494"/>
                  <a:pt x="1783" y="1556"/>
                </a:cubicBezTo>
                <a:cubicBezTo>
                  <a:pt x="1783" y="1580"/>
                  <a:pt x="1800" y="1604"/>
                  <a:pt x="1803" y="1629"/>
                </a:cubicBezTo>
                <a:cubicBezTo>
                  <a:pt x="1808" y="1679"/>
                  <a:pt x="1807" y="1729"/>
                  <a:pt x="1810" y="1779"/>
                </a:cubicBezTo>
                <a:cubicBezTo>
                  <a:pt x="1812" y="1828"/>
                  <a:pt x="1815" y="1877"/>
                  <a:pt x="1818" y="1925"/>
                </a:cubicBezTo>
                <a:cubicBezTo>
                  <a:pt x="1819" y="1940"/>
                  <a:pt x="1810" y="1947"/>
                  <a:pt x="1798" y="1950"/>
                </a:cubicBezTo>
                <a:cubicBezTo>
                  <a:pt x="1782" y="1954"/>
                  <a:pt x="1767" y="1957"/>
                  <a:pt x="1751" y="1959"/>
                </a:cubicBezTo>
                <a:cubicBezTo>
                  <a:pt x="1704" y="1968"/>
                  <a:pt x="1657" y="1976"/>
                  <a:pt x="1609" y="1983"/>
                </a:cubicBezTo>
                <a:cubicBezTo>
                  <a:pt x="1594" y="1985"/>
                  <a:pt x="1579" y="1986"/>
                  <a:pt x="1566" y="19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5394325" y="3079750"/>
            <a:ext cx="698500" cy="474662"/>
          </a:xfrm>
          <a:custGeom>
            <a:avLst/>
            <a:gdLst>
              <a:gd name="T0" fmla="*/ 1292 w 1454"/>
              <a:gd name="T1" fmla="*/ 51 h 990"/>
              <a:gd name="T2" fmla="*/ 1313 w 1454"/>
              <a:gd name="T3" fmla="*/ 110 h 990"/>
              <a:gd name="T4" fmla="*/ 1334 w 1454"/>
              <a:gd name="T5" fmla="*/ 267 h 990"/>
              <a:gd name="T6" fmla="*/ 1352 w 1454"/>
              <a:gd name="T7" fmla="*/ 332 h 990"/>
              <a:gd name="T8" fmla="*/ 1358 w 1454"/>
              <a:gd name="T9" fmla="*/ 342 h 990"/>
              <a:gd name="T10" fmla="*/ 1371 w 1454"/>
              <a:gd name="T11" fmla="*/ 476 h 990"/>
              <a:gd name="T12" fmla="*/ 1389 w 1454"/>
              <a:gd name="T13" fmla="*/ 573 h 990"/>
              <a:gd name="T14" fmla="*/ 1407 w 1454"/>
              <a:gd name="T15" fmla="*/ 690 h 990"/>
              <a:gd name="T16" fmla="*/ 1415 w 1454"/>
              <a:gd name="T17" fmla="*/ 757 h 990"/>
              <a:gd name="T18" fmla="*/ 1448 w 1454"/>
              <a:gd name="T19" fmla="*/ 945 h 990"/>
              <a:gd name="T20" fmla="*/ 1420 w 1454"/>
              <a:gd name="T21" fmla="*/ 978 h 990"/>
              <a:gd name="T22" fmla="*/ 1336 w 1454"/>
              <a:gd name="T23" fmla="*/ 980 h 990"/>
              <a:gd name="T24" fmla="*/ 1217 w 1454"/>
              <a:gd name="T25" fmla="*/ 985 h 990"/>
              <a:gd name="T26" fmla="*/ 1154 w 1454"/>
              <a:gd name="T27" fmla="*/ 981 h 990"/>
              <a:gd name="T28" fmla="*/ 1134 w 1454"/>
              <a:gd name="T29" fmla="*/ 978 h 990"/>
              <a:gd name="T30" fmla="*/ 895 w 1454"/>
              <a:gd name="T31" fmla="*/ 970 h 990"/>
              <a:gd name="T32" fmla="*/ 879 w 1454"/>
              <a:gd name="T33" fmla="*/ 971 h 990"/>
              <a:gd name="T34" fmla="*/ 598 w 1454"/>
              <a:gd name="T35" fmla="*/ 970 h 990"/>
              <a:gd name="T36" fmla="*/ 475 w 1454"/>
              <a:gd name="T37" fmla="*/ 970 h 990"/>
              <a:gd name="T38" fmla="*/ 367 w 1454"/>
              <a:gd name="T39" fmla="*/ 966 h 990"/>
              <a:gd name="T40" fmla="*/ 319 w 1454"/>
              <a:gd name="T41" fmla="*/ 969 h 990"/>
              <a:gd name="T42" fmla="*/ 269 w 1454"/>
              <a:gd name="T43" fmla="*/ 968 h 990"/>
              <a:gd name="T44" fmla="*/ 225 w 1454"/>
              <a:gd name="T45" fmla="*/ 965 h 990"/>
              <a:gd name="T46" fmla="*/ 37 w 1454"/>
              <a:gd name="T47" fmla="*/ 966 h 990"/>
              <a:gd name="T48" fmla="*/ 0 w 1454"/>
              <a:gd name="T49" fmla="*/ 929 h 990"/>
              <a:gd name="T50" fmla="*/ 5 w 1454"/>
              <a:gd name="T51" fmla="*/ 802 h 990"/>
              <a:gd name="T52" fmla="*/ 19 w 1454"/>
              <a:gd name="T53" fmla="*/ 599 h 990"/>
              <a:gd name="T54" fmla="*/ 44 w 1454"/>
              <a:gd name="T55" fmla="*/ 434 h 990"/>
              <a:gd name="T56" fmla="*/ 87 w 1454"/>
              <a:gd name="T57" fmla="*/ 225 h 990"/>
              <a:gd name="T58" fmla="*/ 126 w 1454"/>
              <a:gd name="T59" fmla="*/ 75 h 990"/>
              <a:gd name="T60" fmla="*/ 132 w 1454"/>
              <a:gd name="T61" fmla="*/ 48 h 990"/>
              <a:gd name="T62" fmla="*/ 192 w 1454"/>
              <a:gd name="T63" fmla="*/ 25 h 990"/>
              <a:gd name="T64" fmla="*/ 313 w 1454"/>
              <a:gd name="T65" fmla="*/ 100 h 990"/>
              <a:gd name="T66" fmla="*/ 399 w 1454"/>
              <a:gd name="T67" fmla="*/ 130 h 990"/>
              <a:gd name="T68" fmla="*/ 442 w 1454"/>
              <a:gd name="T69" fmla="*/ 147 h 990"/>
              <a:gd name="T70" fmla="*/ 538 w 1454"/>
              <a:gd name="T71" fmla="*/ 174 h 990"/>
              <a:gd name="T72" fmla="*/ 731 w 1454"/>
              <a:gd name="T73" fmla="*/ 198 h 990"/>
              <a:gd name="T74" fmla="*/ 908 w 1454"/>
              <a:gd name="T75" fmla="*/ 178 h 990"/>
              <a:gd name="T76" fmla="*/ 1144 w 1454"/>
              <a:gd name="T77" fmla="*/ 119 h 990"/>
              <a:gd name="T78" fmla="*/ 1214 w 1454"/>
              <a:gd name="T79" fmla="*/ 83 h 990"/>
              <a:gd name="T80" fmla="*/ 1292 w 1454"/>
              <a:gd name="T81" fmla="*/ 51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54" h="990">
                <a:moveTo>
                  <a:pt x="1292" y="51"/>
                </a:moveTo>
                <a:cubicBezTo>
                  <a:pt x="1299" y="71"/>
                  <a:pt x="1310" y="90"/>
                  <a:pt x="1313" y="110"/>
                </a:cubicBezTo>
                <a:cubicBezTo>
                  <a:pt x="1322" y="162"/>
                  <a:pt x="1326" y="215"/>
                  <a:pt x="1334" y="267"/>
                </a:cubicBezTo>
                <a:cubicBezTo>
                  <a:pt x="1338" y="289"/>
                  <a:pt x="1346" y="310"/>
                  <a:pt x="1352" y="332"/>
                </a:cubicBezTo>
                <a:cubicBezTo>
                  <a:pt x="1354" y="335"/>
                  <a:pt x="1357" y="339"/>
                  <a:pt x="1358" y="342"/>
                </a:cubicBezTo>
                <a:cubicBezTo>
                  <a:pt x="1362" y="387"/>
                  <a:pt x="1365" y="432"/>
                  <a:pt x="1371" y="476"/>
                </a:cubicBezTo>
                <a:cubicBezTo>
                  <a:pt x="1375" y="509"/>
                  <a:pt x="1380" y="542"/>
                  <a:pt x="1389" y="573"/>
                </a:cubicBezTo>
                <a:cubicBezTo>
                  <a:pt x="1401" y="611"/>
                  <a:pt x="1406" y="650"/>
                  <a:pt x="1407" y="690"/>
                </a:cubicBezTo>
                <a:cubicBezTo>
                  <a:pt x="1408" y="712"/>
                  <a:pt x="1408" y="736"/>
                  <a:pt x="1415" y="757"/>
                </a:cubicBezTo>
                <a:cubicBezTo>
                  <a:pt x="1436" y="818"/>
                  <a:pt x="1433" y="883"/>
                  <a:pt x="1448" y="945"/>
                </a:cubicBezTo>
                <a:cubicBezTo>
                  <a:pt x="1454" y="965"/>
                  <a:pt x="1444" y="976"/>
                  <a:pt x="1420" y="978"/>
                </a:cubicBezTo>
                <a:cubicBezTo>
                  <a:pt x="1392" y="980"/>
                  <a:pt x="1364" y="979"/>
                  <a:pt x="1336" y="980"/>
                </a:cubicBezTo>
                <a:cubicBezTo>
                  <a:pt x="1296" y="981"/>
                  <a:pt x="1257" y="984"/>
                  <a:pt x="1217" y="985"/>
                </a:cubicBezTo>
                <a:cubicBezTo>
                  <a:pt x="1196" y="985"/>
                  <a:pt x="1175" y="982"/>
                  <a:pt x="1154" y="981"/>
                </a:cubicBezTo>
                <a:cubicBezTo>
                  <a:pt x="1147" y="980"/>
                  <a:pt x="1141" y="979"/>
                  <a:pt x="1134" y="978"/>
                </a:cubicBezTo>
                <a:cubicBezTo>
                  <a:pt x="1054" y="976"/>
                  <a:pt x="975" y="973"/>
                  <a:pt x="895" y="970"/>
                </a:cubicBezTo>
                <a:cubicBezTo>
                  <a:pt x="890" y="970"/>
                  <a:pt x="884" y="970"/>
                  <a:pt x="879" y="971"/>
                </a:cubicBezTo>
                <a:cubicBezTo>
                  <a:pt x="785" y="990"/>
                  <a:pt x="692" y="976"/>
                  <a:pt x="598" y="970"/>
                </a:cubicBezTo>
                <a:cubicBezTo>
                  <a:pt x="557" y="967"/>
                  <a:pt x="516" y="970"/>
                  <a:pt x="475" y="970"/>
                </a:cubicBezTo>
                <a:cubicBezTo>
                  <a:pt x="439" y="969"/>
                  <a:pt x="403" y="967"/>
                  <a:pt x="367" y="966"/>
                </a:cubicBezTo>
                <a:cubicBezTo>
                  <a:pt x="351" y="966"/>
                  <a:pt x="335" y="969"/>
                  <a:pt x="319" y="969"/>
                </a:cubicBezTo>
                <a:cubicBezTo>
                  <a:pt x="302" y="969"/>
                  <a:pt x="285" y="969"/>
                  <a:pt x="269" y="968"/>
                </a:cubicBezTo>
                <a:cubicBezTo>
                  <a:pt x="254" y="968"/>
                  <a:pt x="239" y="965"/>
                  <a:pt x="225" y="965"/>
                </a:cubicBezTo>
                <a:cubicBezTo>
                  <a:pt x="162" y="965"/>
                  <a:pt x="100" y="966"/>
                  <a:pt x="37" y="966"/>
                </a:cubicBezTo>
                <a:cubicBezTo>
                  <a:pt x="6" y="966"/>
                  <a:pt x="0" y="961"/>
                  <a:pt x="0" y="929"/>
                </a:cubicBezTo>
                <a:cubicBezTo>
                  <a:pt x="1" y="887"/>
                  <a:pt x="3" y="844"/>
                  <a:pt x="5" y="802"/>
                </a:cubicBezTo>
                <a:cubicBezTo>
                  <a:pt x="9" y="734"/>
                  <a:pt x="12" y="666"/>
                  <a:pt x="19" y="599"/>
                </a:cubicBezTo>
                <a:cubicBezTo>
                  <a:pt x="24" y="544"/>
                  <a:pt x="33" y="489"/>
                  <a:pt x="44" y="434"/>
                </a:cubicBezTo>
                <a:cubicBezTo>
                  <a:pt x="57" y="364"/>
                  <a:pt x="75" y="295"/>
                  <a:pt x="87" y="225"/>
                </a:cubicBezTo>
                <a:cubicBezTo>
                  <a:pt x="96" y="174"/>
                  <a:pt x="106" y="123"/>
                  <a:pt x="126" y="75"/>
                </a:cubicBezTo>
                <a:cubicBezTo>
                  <a:pt x="129" y="66"/>
                  <a:pt x="130" y="57"/>
                  <a:pt x="132" y="48"/>
                </a:cubicBezTo>
                <a:cubicBezTo>
                  <a:pt x="141" y="9"/>
                  <a:pt x="162" y="0"/>
                  <a:pt x="192" y="25"/>
                </a:cubicBezTo>
                <a:cubicBezTo>
                  <a:pt x="229" y="56"/>
                  <a:pt x="268" y="82"/>
                  <a:pt x="313" y="100"/>
                </a:cubicBezTo>
                <a:cubicBezTo>
                  <a:pt x="341" y="111"/>
                  <a:pt x="370" y="120"/>
                  <a:pt x="399" y="130"/>
                </a:cubicBezTo>
                <a:cubicBezTo>
                  <a:pt x="414" y="135"/>
                  <a:pt x="427" y="143"/>
                  <a:pt x="442" y="147"/>
                </a:cubicBezTo>
                <a:cubicBezTo>
                  <a:pt x="474" y="157"/>
                  <a:pt x="506" y="167"/>
                  <a:pt x="538" y="174"/>
                </a:cubicBezTo>
                <a:cubicBezTo>
                  <a:pt x="601" y="187"/>
                  <a:pt x="665" y="198"/>
                  <a:pt x="731" y="198"/>
                </a:cubicBezTo>
                <a:cubicBezTo>
                  <a:pt x="791" y="199"/>
                  <a:pt x="849" y="190"/>
                  <a:pt x="908" y="178"/>
                </a:cubicBezTo>
                <a:cubicBezTo>
                  <a:pt x="988" y="162"/>
                  <a:pt x="1068" y="150"/>
                  <a:pt x="1144" y="119"/>
                </a:cubicBezTo>
                <a:cubicBezTo>
                  <a:pt x="1168" y="109"/>
                  <a:pt x="1192" y="97"/>
                  <a:pt x="1214" y="83"/>
                </a:cubicBezTo>
                <a:cubicBezTo>
                  <a:pt x="1237" y="69"/>
                  <a:pt x="1259" y="55"/>
                  <a:pt x="1292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6192838" y="3768725"/>
            <a:ext cx="904875" cy="925512"/>
          </a:xfrm>
          <a:custGeom>
            <a:avLst/>
            <a:gdLst>
              <a:gd name="T0" fmla="*/ 1835 w 1885"/>
              <a:gd name="T1" fmla="*/ 420 h 1929"/>
              <a:gd name="T2" fmla="*/ 1672 w 1885"/>
              <a:gd name="T3" fmla="*/ 412 h 1929"/>
              <a:gd name="T4" fmla="*/ 1460 w 1885"/>
              <a:gd name="T5" fmla="*/ 414 h 1929"/>
              <a:gd name="T6" fmla="*/ 1283 w 1885"/>
              <a:gd name="T7" fmla="*/ 430 h 1929"/>
              <a:gd name="T8" fmla="*/ 987 w 1885"/>
              <a:gd name="T9" fmla="*/ 480 h 1929"/>
              <a:gd name="T10" fmla="*/ 880 w 1885"/>
              <a:gd name="T11" fmla="*/ 780 h 1929"/>
              <a:gd name="T12" fmla="*/ 827 w 1885"/>
              <a:gd name="T13" fmla="*/ 1217 h 1929"/>
              <a:gd name="T14" fmla="*/ 789 w 1885"/>
              <a:gd name="T15" fmla="*/ 1518 h 1929"/>
              <a:gd name="T16" fmla="*/ 732 w 1885"/>
              <a:gd name="T17" fmla="*/ 1605 h 1929"/>
              <a:gd name="T18" fmla="*/ 651 w 1885"/>
              <a:gd name="T19" fmla="*/ 1580 h 1929"/>
              <a:gd name="T20" fmla="*/ 531 w 1885"/>
              <a:gd name="T21" fmla="*/ 1542 h 1929"/>
              <a:gd name="T22" fmla="*/ 290 w 1885"/>
              <a:gd name="T23" fmla="*/ 1491 h 1929"/>
              <a:gd name="T24" fmla="*/ 276 w 1885"/>
              <a:gd name="T25" fmla="*/ 1787 h 1929"/>
              <a:gd name="T26" fmla="*/ 214 w 1885"/>
              <a:gd name="T27" fmla="*/ 1918 h 1929"/>
              <a:gd name="T28" fmla="*/ 19 w 1885"/>
              <a:gd name="T29" fmla="*/ 1806 h 1929"/>
              <a:gd name="T30" fmla="*/ 9 w 1885"/>
              <a:gd name="T31" fmla="*/ 1495 h 1929"/>
              <a:gd name="T32" fmla="*/ 71 w 1885"/>
              <a:gd name="T33" fmla="*/ 1291 h 1929"/>
              <a:gd name="T34" fmla="*/ 315 w 1885"/>
              <a:gd name="T35" fmla="*/ 1241 h 1929"/>
              <a:gd name="T36" fmla="*/ 467 w 1885"/>
              <a:gd name="T37" fmla="*/ 1269 h 1929"/>
              <a:gd name="T38" fmla="*/ 549 w 1885"/>
              <a:gd name="T39" fmla="*/ 1213 h 1929"/>
              <a:gd name="T40" fmla="*/ 559 w 1885"/>
              <a:gd name="T41" fmla="*/ 932 h 1929"/>
              <a:gd name="T42" fmla="*/ 579 w 1885"/>
              <a:gd name="T43" fmla="*/ 691 h 1929"/>
              <a:gd name="T44" fmla="*/ 624 w 1885"/>
              <a:gd name="T45" fmla="*/ 366 h 1929"/>
              <a:gd name="T46" fmla="*/ 714 w 1885"/>
              <a:gd name="T47" fmla="*/ 42 h 1929"/>
              <a:gd name="T48" fmla="*/ 802 w 1885"/>
              <a:gd name="T49" fmla="*/ 44 h 1929"/>
              <a:gd name="T50" fmla="*/ 1012 w 1885"/>
              <a:gd name="T51" fmla="*/ 129 h 1929"/>
              <a:gd name="T52" fmla="*/ 1121 w 1885"/>
              <a:gd name="T53" fmla="*/ 157 h 1929"/>
              <a:gd name="T54" fmla="*/ 1347 w 1885"/>
              <a:gd name="T55" fmla="*/ 156 h 1929"/>
              <a:gd name="T56" fmla="*/ 1487 w 1885"/>
              <a:gd name="T57" fmla="*/ 133 h 1929"/>
              <a:gd name="T58" fmla="*/ 1628 w 1885"/>
              <a:gd name="T59" fmla="*/ 87 h 1929"/>
              <a:gd name="T60" fmla="*/ 1831 w 1885"/>
              <a:gd name="T61" fmla="*/ 45 h 1929"/>
              <a:gd name="T62" fmla="*/ 1853 w 1885"/>
              <a:gd name="T63" fmla="*/ 230 h 1929"/>
              <a:gd name="T64" fmla="*/ 1880 w 1885"/>
              <a:gd name="T65" fmla="*/ 420 h 1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85" h="1929">
                <a:moveTo>
                  <a:pt x="1880" y="420"/>
                </a:moveTo>
                <a:cubicBezTo>
                  <a:pt x="1866" y="420"/>
                  <a:pt x="1850" y="420"/>
                  <a:pt x="1835" y="420"/>
                </a:cubicBezTo>
                <a:cubicBezTo>
                  <a:pt x="1798" y="419"/>
                  <a:pt x="1761" y="418"/>
                  <a:pt x="1724" y="416"/>
                </a:cubicBezTo>
                <a:cubicBezTo>
                  <a:pt x="1707" y="416"/>
                  <a:pt x="1689" y="417"/>
                  <a:pt x="1672" y="412"/>
                </a:cubicBezTo>
                <a:cubicBezTo>
                  <a:pt x="1622" y="398"/>
                  <a:pt x="1570" y="418"/>
                  <a:pt x="1519" y="406"/>
                </a:cubicBezTo>
                <a:cubicBezTo>
                  <a:pt x="1501" y="401"/>
                  <a:pt x="1479" y="409"/>
                  <a:pt x="1460" y="414"/>
                </a:cubicBezTo>
                <a:cubicBezTo>
                  <a:pt x="1426" y="422"/>
                  <a:pt x="1393" y="427"/>
                  <a:pt x="1358" y="424"/>
                </a:cubicBezTo>
                <a:cubicBezTo>
                  <a:pt x="1333" y="421"/>
                  <a:pt x="1308" y="428"/>
                  <a:pt x="1283" y="430"/>
                </a:cubicBezTo>
                <a:cubicBezTo>
                  <a:pt x="1259" y="433"/>
                  <a:pt x="1235" y="438"/>
                  <a:pt x="1212" y="437"/>
                </a:cubicBezTo>
                <a:cubicBezTo>
                  <a:pt x="1133" y="431"/>
                  <a:pt x="1059" y="456"/>
                  <a:pt x="987" y="480"/>
                </a:cubicBezTo>
                <a:cubicBezTo>
                  <a:pt x="952" y="492"/>
                  <a:pt x="929" y="521"/>
                  <a:pt x="919" y="562"/>
                </a:cubicBezTo>
                <a:cubicBezTo>
                  <a:pt x="901" y="634"/>
                  <a:pt x="889" y="707"/>
                  <a:pt x="880" y="780"/>
                </a:cubicBezTo>
                <a:cubicBezTo>
                  <a:pt x="870" y="854"/>
                  <a:pt x="860" y="929"/>
                  <a:pt x="851" y="1003"/>
                </a:cubicBezTo>
                <a:cubicBezTo>
                  <a:pt x="843" y="1074"/>
                  <a:pt x="834" y="1145"/>
                  <a:pt x="827" y="1217"/>
                </a:cubicBezTo>
                <a:cubicBezTo>
                  <a:pt x="820" y="1281"/>
                  <a:pt x="817" y="1345"/>
                  <a:pt x="810" y="1408"/>
                </a:cubicBezTo>
                <a:cubicBezTo>
                  <a:pt x="806" y="1445"/>
                  <a:pt x="796" y="1481"/>
                  <a:pt x="789" y="1518"/>
                </a:cubicBezTo>
                <a:cubicBezTo>
                  <a:pt x="785" y="1541"/>
                  <a:pt x="782" y="1565"/>
                  <a:pt x="777" y="1588"/>
                </a:cubicBezTo>
                <a:cubicBezTo>
                  <a:pt x="771" y="1611"/>
                  <a:pt x="749" y="1621"/>
                  <a:pt x="732" y="1605"/>
                </a:cubicBezTo>
                <a:cubicBezTo>
                  <a:pt x="719" y="1592"/>
                  <a:pt x="705" y="1592"/>
                  <a:pt x="689" y="1590"/>
                </a:cubicBezTo>
                <a:cubicBezTo>
                  <a:pt x="676" y="1588"/>
                  <a:pt x="664" y="1584"/>
                  <a:pt x="651" y="1580"/>
                </a:cubicBezTo>
                <a:cubicBezTo>
                  <a:pt x="630" y="1575"/>
                  <a:pt x="610" y="1571"/>
                  <a:pt x="589" y="1565"/>
                </a:cubicBezTo>
                <a:cubicBezTo>
                  <a:pt x="569" y="1558"/>
                  <a:pt x="548" y="1553"/>
                  <a:pt x="531" y="1542"/>
                </a:cubicBezTo>
                <a:cubicBezTo>
                  <a:pt x="478" y="1511"/>
                  <a:pt x="422" y="1485"/>
                  <a:pt x="367" y="1457"/>
                </a:cubicBezTo>
                <a:cubicBezTo>
                  <a:pt x="330" y="1437"/>
                  <a:pt x="307" y="1451"/>
                  <a:pt x="290" y="1491"/>
                </a:cubicBezTo>
                <a:cubicBezTo>
                  <a:pt x="274" y="1529"/>
                  <a:pt x="280" y="1569"/>
                  <a:pt x="278" y="1608"/>
                </a:cubicBezTo>
                <a:cubicBezTo>
                  <a:pt x="275" y="1668"/>
                  <a:pt x="278" y="1728"/>
                  <a:pt x="276" y="1787"/>
                </a:cubicBezTo>
                <a:cubicBezTo>
                  <a:pt x="274" y="1831"/>
                  <a:pt x="268" y="1875"/>
                  <a:pt x="264" y="1919"/>
                </a:cubicBezTo>
                <a:cubicBezTo>
                  <a:pt x="247" y="1929"/>
                  <a:pt x="230" y="1925"/>
                  <a:pt x="214" y="1918"/>
                </a:cubicBezTo>
                <a:cubicBezTo>
                  <a:pt x="170" y="1897"/>
                  <a:pt x="125" y="1880"/>
                  <a:pt x="75" y="1873"/>
                </a:cubicBezTo>
                <a:cubicBezTo>
                  <a:pt x="31" y="1867"/>
                  <a:pt x="22" y="1849"/>
                  <a:pt x="19" y="1806"/>
                </a:cubicBezTo>
                <a:cubicBezTo>
                  <a:pt x="16" y="1756"/>
                  <a:pt x="4" y="1707"/>
                  <a:pt x="2" y="1657"/>
                </a:cubicBezTo>
                <a:cubicBezTo>
                  <a:pt x="0" y="1603"/>
                  <a:pt x="3" y="1548"/>
                  <a:pt x="9" y="1495"/>
                </a:cubicBezTo>
                <a:cubicBezTo>
                  <a:pt x="14" y="1453"/>
                  <a:pt x="25" y="1411"/>
                  <a:pt x="37" y="1370"/>
                </a:cubicBezTo>
                <a:cubicBezTo>
                  <a:pt x="44" y="1343"/>
                  <a:pt x="54" y="1314"/>
                  <a:pt x="71" y="1291"/>
                </a:cubicBezTo>
                <a:cubicBezTo>
                  <a:pt x="83" y="1272"/>
                  <a:pt x="105" y="1255"/>
                  <a:pt x="127" y="1248"/>
                </a:cubicBezTo>
                <a:cubicBezTo>
                  <a:pt x="188" y="1230"/>
                  <a:pt x="252" y="1228"/>
                  <a:pt x="315" y="1241"/>
                </a:cubicBezTo>
                <a:cubicBezTo>
                  <a:pt x="343" y="1246"/>
                  <a:pt x="371" y="1246"/>
                  <a:pt x="398" y="1251"/>
                </a:cubicBezTo>
                <a:cubicBezTo>
                  <a:pt x="422" y="1255"/>
                  <a:pt x="446" y="1260"/>
                  <a:pt x="467" y="1269"/>
                </a:cubicBezTo>
                <a:cubicBezTo>
                  <a:pt x="485" y="1277"/>
                  <a:pt x="499" y="1282"/>
                  <a:pt x="515" y="1269"/>
                </a:cubicBezTo>
                <a:cubicBezTo>
                  <a:pt x="533" y="1255"/>
                  <a:pt x="549" y="1238"/>
                  <a:pt x="549" y="1213"/>
                </a:cubicBezTo>
                <a:cubicBezTo>
                  <a:pt x="550" y="1178"/>
                  <a:pt x="546" y="1142"/>
                  <a:pt x="547" y="1107"/>
                </a:cubicBezTo>
                <a:cubicBezTo>
                  <a:pt x="550" y="1049"/>
                  <a:pt x="555" y="991"/>
                  <a:pt x="559" y="932"/>
                </a:cubicBezTo>
                <a:cubicBezTo>
                  <a:pt x="563" y="878"/>
                  <a:pt x="566" y="824"/>
                  <a:pt x="570" y="770"/>
                </a:cubicBezTo>
                <a:cubicBezTo>
                  <a:pt x="572" y="743"/>
                  <a:pt x="580" y="717"/>
                  <a:pt x="579" y="691"/>
                </a:cubicBezTo>
                <a:cubicBezTo>
                  <a:pt x="578" y="655"/>
                  <a:pt x="584" y="620"/>
                  <a:pt x="589" y="585"/>
                </a:cubicBezTo>
                <a:cubicBezTo>
                  <a:pt x="601" y="512"/>
                  <a:pt x="609" y="438"/>
                  <a:pt x="624" y="366"/>
                </a:cubicBezTo>
                <a:cubicBezTo>
                  <a:pt x="642" y="282"/>
                  <a:pt x="653" y="196"/>
                  <a:pt x="683" y="115"/>
                </a:cubicBezTo>
                <a:cubicBezTo>
                  <a:pt x="692" y="90"/>
                  <a:pt x="702" y="65"/>
                  <a:pt x="714" y="42"/>
                </a:cubicBezTo>
                <a:cubicBezTo>
                  <a:pt x="718" y="34"/>
                  <a:pt x="731" y="25"/>
                  <a:pt x="739" y="26"/>
                </a:cubicBezTo>
                <a:cubicBezTo>
                  <a:pt x="761" y="29"/>
                  <a:pt x="788" y="30"/>
                  <a:pt x="802" y="44"/>
                </a:cubicBezTo>
                <a:cubicBezTo>
                  <a:pt x="830" y="72"/>
                  <a:pt x="865" y="83"/>
                  <a:pt x="899" y="96"/>
                </a:cubicBezTo>
                <a:cubicBezTo>
                  <a:pt x="935" y="110"/>
                  <a:pt x="970" y="132"/>
                  <a:pt x="1012" y="129"/>
                </a:cubicBezTo>
                <a:cubicBezTo>
                  <a:pt x="1023" y="129"/>
                  <a:pt x="1038" y="132"/>
                  <a:pt x="1046" y="140"/>
                </a:cubicBezTo>
                <a:cubicBezTo>
                  <a:pt x="1068" y="160"/>
                  <a:pt x="1095" y="156"/>
                  <a:pt x="1121" y="157"/>
                </a:cubicBezTo>
                <a:cubicBezTo>
                  <a:pt x="1162" y="159"/>
                  <a:pt x="1203" y="165"/>
                  <a:pt x="1244" y="165"/>
                </a:cubicBezTo>
                <a:cubicBezTo>
                  <a:pt x="1278" y="165"/>
                  <a:pt x="1313" y="161"/>
                  <a:pt x="1347" y="156"/>
                </a:cubicBezTo>
                <a:cubicBezTo>
                  <a:pt x="1383" y="151"/>
                  <a:pt x="1419" y="142"/>
                  <a:pt x="1456" y="135"/>
                </a:cubicBezTo>
                <a:cubicBezTo>
                  <a:pt x="1466" y="133"/>
                  <a:pt x="1477" y="132"/>
                  <a:pt x="1487" y="133"/>
                </a:cubicBezTo>
                <a:cubicBezTo>
                  <a:pt x="1523" y="134"/>
                  <a:pt x="1555" y="126"/>
                  <a:pt x="1584" y="103"/>
                </a:cubicBezTo>
                <a:cubicBezTo>
                  <a:pt x="1595" y="94"/>
                  <a:pt x="1613" y="89"/>
                  <a:pt x="1628" y="87"/>
                </a:cubicBezTo>
                <a:cubicBezTo>
                  <a:pt x="1682" y="78"/>
                  <a:pt x="1726" y="47"/>
                  <a:pt x="1772" y="21"/>
                </a:cubicBezTo>
                <a:cubicBezTo>
                  <a:pt x="1809" y="0"/>
                  <a:pt x="1825" y="3"/>
                  <a:pt x="1831" y="45"/>
                </a:cubicBezTo>
                <a:cubicBezTo>
                  <a:pt x="1836" y="82"/>
                  <a:pt x="1837" y="119"/>
                  <a:pt x="1841" y="156"/>
                </a:cubicBezTo>
                <a:cubicBezTo>
                  <a:pt x="1844" y="181"/>
                  <a:pt x="1849" y="206"/>
                  <a:pt x="1853" y="230"/>
                </a:cubicBezTo>
                <a:cubicBezTo>
                  <a:pt x="1864" y="290"/>
                  <a:pt x="1874" y="349"/>
                  <a:pt x="1884" y="409"/>
                </a:cubicBezTo>
                <a:cubicBezTo>
                  <a:pt x="1885" y="411"/>
                  <a:pt x="1882" y="414"/>
                  <a:pt x="1880" y="4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3459163" y="3182938"/>
            <a:ext cx="669925" cy="430212"/>
          </a:xfrm>
          <a:custGeom>
            <a:avLst/>
            <a:gdLst>
              <a:gd name="T0" fmla="*/ 14 w 1396"/>
              <a:gd name="T1" fmla="*/ 890 h 895"/>
              <a:gd name="T2" fmla="*/ 3 w 1396"/>
              <a:gd name="T3" fmla="*/ 744 h 895"/>
              <a:gd name="T4" fmla="*/ 29 w 1396"/>
              <a:gd name="T5" fmla="*/ 507 h 895"/>
              <a:gd name="T6" fmla="*/ 32 w 1396"/>
              <a:gd name="T7" fmla="*/ 432 h 895"/>
              <a:gd name="T8" fmla="*/ 57 w 1396"/>
              <a:gd name="T9" fmla="*/ 255 h 895"/>
              <a:gd name="T10" fmla="*/ 98 w 1396"/>
              <a:gd name="T11" fmla="*/ 41 h 895"/>
              <a:gd name="T12" fmla="*/ 155 w 1396"/>
              <a:gd name="T13" fmla="*/ 18 h 895"/>
              <a:gd name="T14" fmla="*/ 347 w 1396"/>
              <a:gd name="T15" fmla="*/ 115 h 895"/>
              <a:gd name="T16" fmla="*/ 571 w 1396"/>
              <a:gd name="T17" fmla="*/ 163 h 895"/>
              <a:gd name="T18" fmla="*/ 643 w 1396"/>
              <a:gd name="T19" fmla="*/ 170 h 895"/>
              <a:gd name="T20" fmla="*/ 1014 w 1396"/>
              <a:gd name="T21" fmla="*/ 109 h 895"/>
              <a:gd name="T22" fmla="*/ 1071 w 1396"/>
              <a:gd name="T23" fmla="*/ 91 h 895"/>
              <a:gd name="T24" fmla="*/ 1150 w 1396"/>
              <a:gd name="T25" fmla="*/ 54 h 895"/>
              <a:gd name="T26" fmla="*/ 1211 w 1396"/>
              <a:gd name="T27" fmla="*/ 23 h 895"/>
              <a:gd name="T28" fmla="*/ 1250 w 1396"/>
              <a:gd name="T29" fmla="*/ 43 h 895"/>
              <a:gd name="T30" fmla="*/ 1281 w 1396"/>
              <a:gd name="T31" fmla="*/ 166 h 895"/>
              <a:gd name="T32" fmla="*/ 1325 w 1396"/>
              <a:gd name="T33" fmla="*/ 339 h 895"/>
              <a:gd name="T34" fmla="*/ 1349 w 1396"/>
              <a:gd name="T35" fmla="*/ 496 h 895"/>
              <a:gd name="T36" fmla="*/ 1370 w 1396"/>
              <a:gd name="T37" fmla="*/ 609 h 895"/>
              <a:gd name="T38" fmla="*/ 1374 w 1396"/>
              <a:gd name="T39" fmla="*/ 648 h 895"/>
              <a:gd name="T40" fmla="*/ 1383 w 1396"/>
              <a:gd name="T41" fmla="*/ 695 h 895"/>
              <a:gd name="T42" fmla="*/ 1356 w 1396"/>
              <a:gd name="T43" fmla="*/ 746 h 895"/>
              <a:gd name="T44" fmla="*/ 1263 w 1396"/>
              <a:gd name="T45" fmla="*/ 755 h 895"/>
              <a:gd name="T46" fmla="*/ 1088 w 1396"/>
              <a:gd name="T47" fmla="*/ 768 h 895"/>
              <a:gd name="T48" fmla="*/ 938 w 1396"/>
              <a:gd name="T49" fmla="*/ 779 h 895"/>
              <a:gd name="T50" fmla="*/ 860 w 1396"/>
              <a:gd name="T51" fmla="*/ 788 h 895"/>
              <a:gd name="T52" fmla="*/ 637 w 1396"/>
              <a:gd name="T53" fmla="*/ 832 h 895"/>
              <a:gd name="T54" fmla="*/ 610 w 1396"/>
              <a:gd name="T55" fmla="*/ 833 h 895"/>
              <a:gd name="T56" fmla="*/ 459 w 1396"/>
              <a:gd name="T57" fmla="*/ 839 h 895"/>
              <a:gd name="T58" fmla="*/ 125 w 1396"/>
              <a:gd name="T59" fmla="*/ 890 h 895"/>
              <a:gd name="T60" fmla="*/ 14 w 1396"/>
              <a:gd name="T61" fmla="*/ 890 h 8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96" h="895">
                <a:moveTo>
                  <a:pt x="14" y="890"/>
                </a:moveTo>
                <a:cubicBezTo>
                  <a:pt x="10" y="838"/>
                  <a:pt x="0" y="791"/>
                  <a:pt x="3" y="744"/>
                </a:cubicBezTo>
                <a:cubicBezTo>
                  <a:pt x="7" y="665"/>
                  <a:pt x="20" y="586"/>
                  <a:pt x="29" y="507"/>
                </a:cubicBezTo>
                <a:cubicBezTo>
                  <a:pt x="31" y="482"/>
                  <a:pt x="34" y="457"/>
                  <a:pt x="32" y="432"/>
                </a:cubicBezTo>
                <a:cubicBezTo>
                  <a:pt x="26" y="371"/>
                  <a:pt x="46" y="314"/>
                  <a:pt x="57" y="255"/>
                </a:cubicBezTo>
                <a:cubicBezTo>
                  <a:pt x="69" y="184"/>
                  <a:pt x="84" y="112"/>
                  <a:pt x="98" y="41"/>
                </a:cubicBezTo>
                <a:cubicBezTo>
                  <a:pt x="103" y="13"/>
                  <a:pt x="132" y="0"/>
                  <a:pt x="155" y="18"/>
                </a:cubicBezTo>
                <a:cubicBezTo>
                  <a:pt x="214" y="62"/>
                  <a:pt x="280" y="90"/>
                  <a:pt x="347" y="115"/>
                </a:cubicBezTo>
                <a:cubicBezTo>
                  <a:pt x="419" y="141"/>
                  <a:pt x="492" y="165"/>
                  <a:pt x="571" y="163"/>
                </a:cubicBezTo>
                <a:cubicBezTo>
                  <a:pt x="595" y="162"/>
                  <a:pt x="619" y="169"/>
                  <a:pt x="643" y="170"/>
                </a:cubicBezTo>
                <a:cubicBezTo>
                  <a:pt x="771" y="178"/>
                  <a:pt x="893" y="146"/>
                  <a:pt x="1014" y="109"/>
                </a:cubicBezTo>
                <a:cubicBezTo>
                  <a:pt x="1033" y="103"/>
                  <a:pt x="1053" y="98"/>
                  <a:pt x="1071" y="91"/>
                </a:cubicBezTo>
                <a:cubicBezTo>
                  <a:pt x="1098" y="80"/>
                  <a:pt x="1124" y="67"/>
                  <a:pt x="1150" y="54"/>
                </a:cubicBezTo>
                <a:cubicBezTo>
                  <a:pt x="1170" y="44"/>
                  <a:pt x="1190" y="32"/>
                  <a:pt x="1211" y="23"/>
                </a:cubicBezTo>
                <a:cubicBezTo>
                  <a:pt x="1236" y="13"/>
                  <a:pt x="1243" y="16"/>
                  <a:pt x="1250" y="43"/>
                </a:cubicBezTo>
                <a:cubicBezTo>
                  <a:pt x="1261" y="84"/>
                  <a:pt x="1271" y="125"/>
                  <a:pt x="1281" y="166"/>
                </a:cubicBezTo>
                <a:cubicBezTo>
                  <a:pt x="1296" y="224"/>
                  <a:pt x="1313" y="281"/>
                  <a:pt x="1325" y="339"/>
                </a:cubicBezTo>
                <a:cubicBezTo>
                  <a:pt x="1336" y="391"/>
                  <a:pt x="1341" y="444"/>
                  <a:pt x="1349" y="496"/>
                </a:cubicBezTo>
                <a:cubicBezTo>
                  <a:pt x="1355" y="534"/>
                  <a:pt x="1363" y="571"/>
                  <a:pt x="1370" y="609"/>
                </a:cubicBezTo>
                <a:cubicBezTo>
                  <a:pt x="1372" y="622"/>
                  <a:pt x="1372" y="635"/>
                  <a:pt x="1374" y="648"/>
                </a:cubicBezTo>
                <a:cubicBezTo>
                  <a:pt x="1376" y="664"/>
                  <a:pt x="1378" y="680"/>
                  <a:pt x="1383" y="695"/>
                </a:cubicBezTo>
                <a:cubicBezTo>
                  <a:pt x="1396" y="732"/>
                  <a:pt x="1394" y="740"/>
                  <a:pt x="1356" y="746"/>
                </a:cubicBezTo>
                <a:cubicBezTo>
                  <a:pt x="1326" y="751"/>
                  <a:pt x="1295" y="757"/>
                  <a:pt x="1263" y="755"/>
                </a:cubicBezTo>
                <a:cubicBezTo>
                  <a:pt x="1205" y="753"/>
                  <a:pt x="1146" y="761"/>
                  <a:pt x="1088" y="768"/>
                </a:cubicBezTo>
                <a:cubicBezTo>
                  <a:pt x="1039" y="775"/>
                  <a:pt x="989" y="782"/>
                  <a:pt x="938" y="779"/>
                </a:cubicBezTo>
                <a:cubicBezTo>
                  <a:pt x="912" y="777"/>
                  <a:pt x="886" y="782"/>
                  <a:pt x="860" y="788"/>
                </a:cubicBezTo>
                <a:cubicBezTo>
                  <a:pt x="786" y="802"/>
                  <a:pt x="709" y="806"/>
                  <a:pt x="637" y="832"/>
                </a:cubicBezTo>
                <a:cubicBezTo>
                  <a:pt x="629" y="835"/>
                  <a:pt x="619" y="833"/>
                  <a:pt x="610" y="833"/>
                </a:cubicBezTo>
                <a:cubicBezTo>
                  <a:pt x="560" y="834"/>
                  <a:pt x="507" y="828"/>
                  <a:pt x="459" y="839"/>
                </a:cubicBezTo>
                <a:cubicBezTo>
                  <a:pt x="349" y="867"/>
                  <a:pt x="236" y="873"/>
                  <a:pt x="125" y="890"/>
                </a:cubicBezTo>
                <a:cubicBezTo>
                  <a:pt x="89" y="895"/>
                  <a:pt x="52" y="890"/>
                  <a:pt x="14" y="8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7092950" y="3705225"/>
            <a:ext cx="752475" cy="404812"/>
          </a:xfrm>
          <a:custGeom>
            <a:avLst/>
            <a:gdLst>
              <a:gd name="T0" fmla="*/ 202 w 1566"/>
              <a:gd name="T1" fmla="*/ 829 h 843"/>
              <a:gd name="T2" fmla="*/ 194 w 1566"/>
              <a:gd name="T3" fmla="*/ 736 h 843"/>
              <a:gd name="T4" fmla="*/ 183 w 1566"/>
              <a:gd name="T5" fmla="*/ 685 h 843"/>
              <a:gd name="T6" fmla="*/ 144 w 1566"/>
              <a:gd name="T7" fmla="*/ 612 h 843"/>
              <a:gd name="T8" fmla="*/ 113 w 1566"/>
              <a:gd name="T9" fmla="*/ 589 h 843"/>
              <a:gd name="T10" fmla="*/ 78 w 1566"/>
              <a:gd name="T11" fmla="*/ 539 h 843"/>
              <a:gd name="T12" fmla="*/ 47 w 1566"/>
              <a:gd name="T13" fmla="*/ 322 h 843"/>
              <a:gd name="T14" fmla="*/ 24 w 1566"/>
              <a:gd name="T15" fmla="*/ 171 h 843"/>
              <a:gd name="T16" fmla="*/ 7 w 1566"/>
              <a:gd name="T17" fmla="*/ 102 h 843"/>
              <a:gd name="T18" fmla="*/ 28 w 1566"/>
              <a:gd name="T19" fmla="*/ 39 h 843"/>
              <a:gd name="T20" fmla="*/ 134 w 1566"/>
              <a:gd name="T21" fmla="*/ 6 h 843"/>
              <a:gd name="T22" fmla="*/ 371 w 1566"/>
              <a:gd name="T23" fmla="*/ 28 h 843"/>
              <a:gd name="T24" fmla="*/ 525 w 1566"/>
              <a:gd name="T25" fmla="*/ 53 h 843"/>
              <a:gd name="T26" fmla="*/ 610 w 1566"/>
              <a:gd name="T27" fmla="*/ 66 h 843"/>
              <a:gd name="T28" fmla="*/ 665 w 1566"/>
              <a:gd name="T29" fmla="*/ 75 h 843"/>
              <a:gd name="T30" fmla="*/ 741 w 1566"/>
              <a:gd name="T31" fmla="*/ 94 h 843"/>
              <a:gd name="T32" fmla="*/ 848 w 1566"/>
              <a:gd name="T33" fmla="*/ 121 h 843"/>
              <a:gd name="T34" fmla="*/ 1059 w 1566"/>
              <a:gd name="T35" fmla="*/ 172 h 843"/>
              <a:gd name="T36" fmla="*/ 1198 w 1566"/>
              <a:gd name="T37" fmla="*/ 224 h 843"/>
              <a:gd name="T38" fmla="*/ 1369 w 1566"/>
              <a:gd name="T39" fmla="*/ 299 h 843"/>
              <a:gd name="T40" fmla="*/ 1472 w 1566"/>
              <a:gd name="T41" fmla="*/ 357 h 843"/>
              <a:gd name="T42" fmla="*/ 1521 w 1566"/>
              <a:gd name="T43" fmla="*/ 400 h 843"/>
              <a:gd name="T44" fmla="*/ 1535 w 1566"/>
              <a:gd name="T45" fmla="*/ 513 h 843"/>
              <a:gd name="T46" fmla="*/ 1444 w 1566"/>
              <a:gd name="T47" fmla="*/ 593 h 843"/>
              <a:gd name="T48" fmla="*/ 1113 w 1566"/>
              <a:gd name="T49" fmla="*/ 700 h 843"/>
              <a:gd name="T50" fmla="*/ 1004 w 1566"/>
              <a:gd name="T51" fmla="*/ 728 h 843"/>
              <a:gd name="T52" fmla="*/ 853 w 1566"/>
              <a:gd name="T53" fmla="*/ 760 h 843"/>
              <a:gd name="T54" fmla="*/ 658 w 1566"/>
              <a:gd name="T55" fmla="*/ 795 h 843"/>
              <a:gd name="T56" fmla="*/ 591 w 1566"/>
              <a:gd name="T57" fmla="*/ 802 h 843"/>
              <a:gd name="T58" fmla="*/ 518 w 1566"/>
              <a:gd name="T59" fmla="*/ 820 h 843"/>
              <a:gd name="T60" fmla="*/ 503 w 1566"/>
              <a:gd name="T61" fmla="*/ 824 h 843"/>
              <a:gd name="T62" fmla="*/ 390 w 1566"/>
              <a:gd name="T63" fmla="*/ 834 h 843"/>
              <a:gd name="T64" fmla="*/ 259 w 1566"/>
              <a:gd name="T65" fmla="*/ 843 h 843"/>
              <a:gd name="T66" fmla="*/ 202 w 1566"/>
              <a:gd name="T67" fmla="*/ 829 h 8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66" h="843">
                <a:moveTo>
                  <a:pt x="202" y="829"/>
                </a:moveTo>
                <a:cubicBezTo>
                  <a:pt x="201" y="796"/>
                  <a:pt x="187" y="768"/>
                  <a:pt x="194" y="736"/>
                </a:cubicBezTo>
                <a:cubicBezTo>
                  <a:pt x="198" y="721"/>
                  <a:pt x="190" y="701"/>
                  <a:pt x="183" y="685"/>
                </a:cubicBezTo>
                <a:cubicBezTo>
                  <a:pt x="172" y="660"/>
                  <a:pt x="159" y="635"/>
                  <a:pt x="144" y="612"/>
                </a:cubicBezTo>
                <a:cubicBezTo>
                  <a:pt x="138" y="602"/>
                  <a:pt x="125" y="592"/>
                  <a:pt x="113" y="589"/>
                </a:cubicBezTo>
                <a:cubicBezTo>
                  <a:pt x="84" y="584"/>
                  <a:pt x="77" y="561"/>
                  <a:pt x="78" y="539"/>
                </a:cubicBezTo>
                <a:cubicBezTo>
                  <a:pt x="80" y="465"/>
                  <a:pt x="62" y="393"/>
                  <a:pt x="47" y="322"/>
                </a:cubicBezTo>
                <a:cubicBezTo>
                  <a:pt x="37" y="272"/>
                  <a:pt x="35" y="221"/>
                  <a:pt x="24" y="171"/>
                </a:cubicBezTo>
                <a:cubicBezTo>
                  <a:pt x="19" y="148"/>
                  <a:pt x="13" y="125"/>
                  <a:pt x="7" y="102"/>
                </a:cubicBezTo>
                <a:cubicBezTo>
                  <a:pt x="0" y="76"/>
                  <a:pt x="13" y="59"/>
                  <a:pt x="28" y="39"/>
                </a:cubicBezTo>
                <a:cubicBezTo>
                  <a:pt x="57" y="3"/>
                  <a:pt x="90" y="0"/>
                  <a:pt x="134" y="6"/>
                </a:cubicBezTo>
                <a:cubicBezTo>
                  <a:pt x="212" y="17"/>
                  <a:pt x="292" y="18"/>
                  <a:pt x="371" y="28"/>
                </a:cubicBezTo>
                <a:cubicBezTo>
                  <a:pt x="422" y="34"/>
                  <a:pt x="474" y="37"/>
                  <a:pt x="525" y="53"/>
                </a:cubicBezTo>
                <a:cubicBezTo>
                  <a:pt x="552" y="61"/>
                  <a:pt x="582" y="61"/>
                  <a:pt x="610" y="66"/>
                </a:cubicBezTo>
                <a:cubicBezTo>
                  <a:pt x="629" y="68"/>
                  <a:pt x="647" y="71"/>
                  <a:pt x="665" y="75"/>
                </a:cubicBezTo>
                <a:cubicBezTo>
                  <a:pt x="690" y="80"/>
                  <a:pt x="716" y="87"/>
                  <a:pt x="741" y="94"/>
                </a:cubicBezTo>
                <a:cubicBezTo>
                  <a:pt x="777" y="103"/>
                  <a:pt x="812" y="118"/>
                  <a:pt x="848" y="121"/>
                </a:cubicBezTo>
                <a:cubicBezTo>
                  <a:pt x="922" y="126"/>
                  <a:pt x="988" y="158"/>
                  <a:pt x="1059" y="172"/>
                </a:cubicBezTo>
                <a:cubicBezTo>
                  <a:pt x="1107" y="181"/>
                  <a:pt x="1151" y="209"/>
                  <a:pt x="1198" y="224"/>
                </a:cubicBezTo>
                <a:cubicBezTo>
                  <a:pt x="1258" y="242"/>
                  <a:pt x="1308" y="281"/>
                  <a:pt x="1369" y="299"/>
                </a:cubicBezTo>
                <a:cubicBezTo>
                  <a:pt x="1406" y="310"/>
                  <a:pt x="1439" y="335"/>
                  <a:pt x="1472" y="357"/>
                </a:cubicBezTo>
                <a:cubicBezTo>
                  <a:pt x="1490" y="369"/>
                  <a:pt x="1502" y="389"/>
                  <a:pt x="1521" y="400"/>
                </a:cubicBezTo>
                <a:cubicBezTo>
                  <a:pt x="1566" y="428"/>
                  <a:pt x="1562" y="478"/>
                  <a:pt x="1535" y="513"/>
                </a:cubicBezTo>
                <a:cubicBezTo>
                  <a:pt x="1511" y="545"/>
                  <a:pt x="1480" y="571"/>
                  <a:pt x="1444" y="593"/>
                </a:cubicBezTo>
                <a:cubicBezTo>
                  <a:pt x="1341" y="655"/>
                  <a:pt x="1225" y="671"/>
                  <a:pt x="1113" y="700"/>
                </a:cubicBezTo>
                <a:cubicBezTo>
                  <a:pt x="1076" y="709"/>
                  <a:pt x="1040" y="719"/>
                  <a:pt x="1004" y="728"/>
                </a:cubicBezTo>
                <a:cubicBezTo>
                  <a:pt x="954" y="739"/>
                  <a:pt x="904" y="757"/>
                  <a:pt x="853" y="760"/>
                </a:cubicBezTo>
                <a:cubicBezTo>
                  <a:pt x="785" y="763"/>
                  <a:pt x="723" y="783"/>
                  <a:pt x="658" y="795"/>
                </a:cubicBezTo>
                <a:cubicBezTo>
                  <a:pt x="636" y="799"/>
                  <a:pt x="613" y="798"/>
                  <a:pt x="591" y="802"/>
                </a:cubicBezTo>
                <a:cubicBezTo>
                  <a:pt x="566" y="807"/>
                  <a:pt x="542" y="814"/>
                  <a:pt x="518" y="820"/>
                </a:cubicBezTo>
                <a:cubicBezTo>
                  <a:pt x="513" y="821"/>
                  <a:pt x="508" y="825"/>
                  <a:pt x="503" y="824"/>
                </a:cubicBezTo>
                <a:cubicBezTo>
                  <a:pt x="464" y="817"/>
                  <a:pt x="428" y="830"/>
                  <a:pt x="390" y="834"/>
                </a:cubicBezTo>
                <a:cubicBezTo>
                  <a:pt x="346" y="839"/>
                  <a:pt x="303" y="842"/>
                  <a:pt x="259" y="843"/>
                </a:cubicBezTo>
                <a:cubicBezTo>
                  <a:pt x="241" y="843"/>
                  <a:pt x="223" y="835"/>
                  <a:pt x="202" y="8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8526463" y="3276600"/>
            <a:ext cx="307975" cy="742950"/>
          </a:xfrm>
          <a:custGeom>
            <a:avLst/>
            <a:gdLst>
              <a:gd name="T0" fmla="*/ 547 w 643"/>
              <a:gd name="T1" fmla="*/ 1547 h 1547"/>
              <a:gd name="T2" fmla="*/ 364 w 643"/>
              <a:gd name="T3" fmla="*/ 1460 h 1547"/>
              <a:gd name="T4" fmla="*/ 311 w 643"/>
              <a:gd name="T5" fmla="*/ 1420 h 1547"/>
              <a:gd name="T6" fmla="*/ 183 w 643"/>
              <a:gd name="T7" fmla="*/ 1340 h 1547"/>
              <a:gd name="T8" fmla="*/ 31 w 643"/>
              <a:gd name="T9" fmla="*/ 1272 h 1547"/>
              <a:gd name="T10" fmla="*/ 4 w 643"/>
              <a:gd name="T11" fmla="*/ 1233 h 1547"/>
              <a:gd name="T12" fmla="*/ 0 w 643"/>
              <a:gd name="T13" fmla="*/ 1150 h 1547"/>
              <a:gd name="T14" fmla="*/ 3 w 643"/>
              <a:gd name="T15" fmla="*/ 1091 h 1547"/>
              <a:gd name="T16" fmla="*/ 6 w 643"/>
              <a:gd name="T17" fmla="*/ 1056 h 1547"/>
              <a:gd name="T18" fmla="*/ 64 w 643"/>
              <a:gd name="T19" fmla="*/ 1019 h 1547"/>
              <a:gd name="T20" fmla="*/ 160 w 643"/>
              <a:gd name="T21" fmla="*/ 1040 h 1547"/>
              <a:gd name="T22" fmla="*/ 258 w 643"/>
              <a:gd name="T23" fmla="*/ 1026 h 1547"/>
              <a:gd name="T24" fmla="*/ 381 w 643"/>
              <a:gd name="T25" fmla="*/ 972 h 1547"/>
              <a:gd name="T26" fmla="*/ 492 w 643"/>
              <a:gd name="T27" fmla="*/ 803 h 1547"/>
              <a:gd name="T28" fmla="*/ 493 w 643"/>
              <a:gd name="T29" fmla="*/ 593 h 1547"/>
              <a:gd name="T30" fmla="*/ 385 w 643"/>
              <a:gd name="T31" fmla="*/ 430 h 1547"/>
              <a:gd name="T32" fmla="*/ 343 w 643"/>
              <a:gd name="T33" fmla="*/ 394 h 1547"/>
              <a:gd name="T34" fmla="*/ 195 w 643"/>
              <a:gd name="T35" fmla="*/ 338 h 1547"/>
              <a:gd name="T36" fmla="*/ 160 w 643"/>
              <a:gd name="T37" fmla="*/ 319 h 1547"/>
              <a:gd name="T38" fmla="*/ 113 w 643"/>
              <a:gd name="T39" fmla="*/ 284 h 1547"/>
              <a:gd name="T40" fmla="*/ 93 w 643"/>
              <a:gd name="T41" fmla="*/ 261 h 1547"/>
              <a:gd name="T42" fmla="*/ 93 w 643"/>
              <a:gd name="T43" fmla="*/ 163 h 1547"/>
              <a:gd name="T44" fmla="*/ 106 w 643"/>
              <a:gd name="T45" fmla="*/ 100 h 1547"/>
              <a:gd name="T46" fmla="*/ 170 w 643"/>
              <a:gd name="T47" fmla="*/ 24 h 1547"/>
              <a:gd name="T48" fmla="*/ 267 w 643"/>
              <a:gd name="T49" fmla="*/ 13 h 1547"/>
              <a:gd name="T50" fmla="*/ 286 w 643"/>
              <a:gd name="T51" fmla="*/ 12 h 1547"/>
              <a:gd name="T52" fmla="*/ 392 w 643"/>
              <a:gd name="T53" fmla="*/ 22 h 1547"/>
              <a:gd name="T54" fmla="*/ 486 w 643"/>
              <a:gd name="T55" fmla="*/ 50 h 1547"/>
              <a:gd name="T56" fmla="*/ 552 w 643"/>
              <a:gd name="T57" fmla="*/ 92 h 1547"/>
              <a:gd name="T58" fmla="*/ 625 w 643"/>
              <a:gd name="T59" fmla="*/ 291 h 1547"/>
              <a:gd name="T60" fmla="*/ 622 w 643"/>
              <a:gd name="T61" fmla="*/ 381 h 1547"/>
              <a:gd name="T62" fmla="*/ 623 w 643"/>
              <a:gd name="T63" fmla="*/ 384 h 1547"/>
              <a:gd name="T64" fmla="*/ 618 w 643"/>
              <a:gd name="T65" fmla="*/ 518 h 1547"/>
              <a:gd name="T66" fmla="*/ 617 w 643"/>
              <a:gd name="T67" fmla="*/ 600 h 1547"/>
              <a:gd name="T68" fmla="*/ 607 w 643"/>
              <a:gd name="T69" fmla="*/ 729 h 1547"/>
              <a:gd name="T70" fmla="*/ 591 w 643"/>
              <a:gd name="T71" fmla="*/ 876 h 1547"/>
              <a:gd name="T72" fmla="*/ 588 w 643"/>
              <a:gd name="T73" fmla="*/ 896 h 1547"/>
              <a:gd name="T74" fmla="*/ 582 w 643"/>
              <a:gd name="T75" fmla="*/ 1084 h 1547"/>
              <a:gd name="T76" fmla="*/ 572 w 643"/>
              <a:gd name="T77" fmla="*/ 1114 h 1547"/>
              <a:gd name="T78" fmla="*/ 562 w 643"/>
              <a:gd name="T79" fmla="*/ 1290 h 1547"/>
              <a:gd name="T80" fmla="*/ 557 w 643"/>
              <a:gd name="T81" fmla="*/ 1411 h 1547"/>
              <a:gd name="T82" fmla="*/ 552 w 643"/>
              <a:gd name="T83" fmla="*/ 1504 h 1547"/>
              <a:gd name="T84" fmla="*/ 547 w 643"/>
              <a:gd name="T85" fmla="*/ 1547 h 1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43" h="1547">
                <a:moveTo>
                  <a:pt x="547" y="1547"/>
                </a:moveTo>
                <a:cubicBezTo>
                  <a:pt x="482" y="1516"/>
                  <a:pt x="422" y="1489"/>
                  <a:pt x="364" y="1460"/>
                </a:cubicBezTo>
                <a:cubicBezTo>
                  <a:pt x="345" y="1450"/>
                  <a:pt x="325" y="1436"/>
                  <a:pt x="311" y="1420"/>
                </a:cubicBezTo>
                <a:cubicBezTo>
                  <a:pt x="277" y="1377"/>
                  <a:pt x="230" y="1360"/>
                  <a:pt x="183" y="1340"/>
                </a:cubicBezTo>
                <a:cubicBezTo>
                  <a:pt x="132" y="1319"/>
                  <a:pt x="81" y="1297"/>
                  <a:pt x="31" y="1272"/>
                </a:cubicBezTo>
                <a:cubicBezTo>
                  <a:pt x="17" y="1266"/>
                  <a:pt x="4" y="1253"/>
                  <a:pt x="4" y="1233"/>
                </a:cubicBezTo>
                <a:cubicBezTo>
                  <a:pt x="4" y="1205"/>
                  <a:pt x="1" y="1178"/>
                  <a:pt x="0" y="1150"/>
                </a:cubicBezTo>
                <a:cubicBezTo>
                  <a:pt x="0" y="1130"/>
                  <a:pt x="2" y="1111"/>
                  <a:pt x="3" y="1091"/>
                </a:cubicBezTo>
                <a:cubicBezTo>
                  <a:pt x="4" y="1079"/>
                  <a:pt x="3" y="1067"/>
                  <a:pt x="6" y="1056"/>
                </a:cubicBezTo>
                <a:cubicBezTo>
                  <a:pt x="17" y="1012"/>
                  <a:pt x="12" y="1000"/>
                  <a:pt x="64" y="1019"/>
                </a:cubicBezTo>
                <a:cubicBezTo>
                  <a:pt x="95" y="1030"/>
                  <a:pt x="128" y="1039"/>
                  <a:pt x="160" y="1040"/>
                </a:cubicBezTo>
                <a:cubicBezTo>
                  <a:pt x="193" y="1041"/>
                  <a:pt x="227" y="1036"/>
                  <a:pt x="258" y="1026"/>
                </a:cubicBezTo>
                <a:cubicBezTo>
                  <a:pt x="301" y="1013"/>
                  <a:pt x="345" y="1002"/>
                  <a:pt x="381" y="972"/>
                </a:cubicBezTo>
                <a:cubicBezTo>
                  <a:pt x="436" y="927"/>
                  <a:pt x="476" y="870"/>
                  <a:pt x="492" y="803"/>
                </a:cubicBezTo>
                <a:cubicBezTo>
                  <a:pt x="507" y="734"/>
                  <a:pt x="512" y="663"/>
                  <a:pt x="493" y="593"/>
                </a:cubicBezTo>
                <a:cubicBezTo>
                  <a:pt x="474" y="527"/>
                  <a:pt x="442" y="471"/>
                  <a:pt x="385" y="430"/>
                </a:cubicBezTo>
                <a:cubicBezTo>
                  <a:pt x="370" y="419"/>
                  <a:pt x="358" y="404"/>
                  <a:pt x="343" y="394"/>
                </a:cubicBezTo>
                <a:cubicBezTo>
                  <a:pt x="298" y="363"/>
                  <a:pt x="248" y="346"/>
                  <a:pt x="195" y="338"/>
                </a:cubicBezTo>
                <a:cubicBezTo>
                  <a:pt x="180" y="336"/>
                  <a:pt x="170" y="333"/>
                  <a:pt x="160" y="319"/>
                </a:cubicBezTo>
                <a:cubicBezTo>
                  <a:pt x="148" y="304"/>
                  <a:pt x="128" y="296"/>
                  <a:pt x="113" y="284"/>
                </a:cubicBezTo>
                <a:cubicBezTo>
                  <a:pt x="105" y="277"/>
                  <a:pt x="94" y="269"/>
                  <a:pt x="93" y="261"/>
                </a:cubicBezTo>
                <a:cubicBezTo>
                  <a:pt x="90" y="229"/>
                  <a:pt x="81" y="197"/>
                  <a:pt x="93" y="163"/>
                </a:cubicBezTo>
                <a:cubicBezTo>
                  <a:pt x="100" y="144"/>
                  <a:pt x="103" y="121"/>
                  <a:pt x="106" y="100"/>
                </a:cubicBezTo>
                <a:cubicBezTo>
                  <a:pt x="112" y="60"/>
                  <a:pt x="132" y="35"/>
                  <a:pt x="170" y="24"/>
                </a:cubicBezTo>
                <a:cubicBezTo>
                  <a:pt x="201" y="14"/>
                  <a:pt x="232" y="0"/>
                  <a:pt x="267" y="13"/>
                </a:cubicBezTo>
                <a:cubicBezTo>
                  <a:pt x="272" y="15"/>
                  <a:pt x="280" y="13"/>
                  <a:pt x="286" y="12"/>
                </a:cubicBezTo>
                <a:cubicBezTo>
                  <a:pt x="323" y="2"/>
                  <a:pt x="357" y="16"/>
                  <a:pt x="392" y="22"/>
                </a:cubicBezTo>
                <a:cubicBezTo>
                  <a:pt x="424" y="28"/>
                  <a:pt x="456" y="37"/>
                  <a:pt x="486" y="50"/>
                </a:cubicBezTo>
                <a:cubicBezTo>
                  <a:pt x="510" y="60"/>
                  <a:pt x="533" y="75"/>
                  <a:pt x="552" y="92"/>
                </a:cubicBezTo>
                <a:cubicBezTo>
                  <a:pt x="611" y="145"/>
                  <a:pt x="643" y="210"/>
                  <a:pt x="625" y="291"/>
                </a:cubicBezTo>
                <a:cubicBezTo>
                  <a:pt x="618" y="321"/>
                  <a:pt x="612" y="350"/>
                  <a:pt x="622" y="381"/>
                </a:cubicBezTo>
                <a:cubicBezTo>
                  <a:pt x="623" y="382"/>
                  <a:pt x="624" y="383"/>
                  <a:pt x="623" y="384"/>
                </a:cubicBezTo>
                <a:cubicBezTo>
                  <a:pt x="610" y="428"/>
                  <a:pt x="619" y="473"/>
                  <a:pt x="618" y="518"/>
                </a:cubicBezTo>
                <a:cubicBezTo>
                  <a:pt x="617" y="545"/>
                  <a:pt x="615" y="573"/>
                  <a:pt x="617" y="600"/>
                </a:cubicBezTo>
                <a:cubicBezTo>
                  <a:pt x="620" y="644"/>
                  <a:pt x="611" y="687"/>
                  <a:pt x="607" y="729"/>
                </a:cubicBezTo>
                <a:cubicBezTo>
                  <a:pt x="604" y="778"/>
                  <a:pt x="601" y="828"/>
                  <a:pt x="591" y="876"/>
                </a:cubicBezTo>
                <a:cubicBezTo>
                  <a:pt x="589" y="882"/>
                  <a:pt x="588" y="889"/>
                  <a:pt x="588" y="896"/>
                </a:cubicBezTo>
                <a:cubicBezTo>
                  <a:pt x="586" y="959"/>
                  <a:pt x="585" y="1021"/>
                  <a:pt x="582" y="1084"/>
                </a:cubicBezTo>
                <a:cubicBezTo>
                  <a:pt x="582" y="1094"/>
                  <a:pt x="574" y="1104"/>
                  <a:pt x="572" y="1114"/>
                </a:cubicBezTo>
                <a:cubicBezTo>
                  <a:pt x="564" y="1172"/>
                  <a:pt x="561" y="1231"/>
                  <a:pt x="562" y="1290"/>
                </a:cubicBezTo>
                <a:cubicBezTo>
                  <a:pt x="563" y="1330"/>
                  <a:pt x="559" y="1371"/>
                  <a:pt x="557" y="1411"/>
                </a:cubicBezTo>
                <a:cubicBezTo>
                  <a:pt x="556" y="1442"/>
                  <a:pt x="554" y="1473"/>
                  <a:pt x="552" y="1504"/>
                </a:cubicBezTo>
                <a:cubicBezTo>
                  <a:pt x="551" y="1516"/>
                  <a:pt x="549" y="1527"/>
                  <a:pt x="547" y="15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/>
          </p:cNvSpPr>
          <p:nvPr/>
        </p:nvSpPr>
        <p:spPr bwMode="auto">
          <a:xfrm>
            <a:off x="6713538" y="2085975"/>
            <a:ext cx="481012" cy="384175"/>
          </a:xfrm>
          <a:custGeom>
            <a:avLst/>
            <a:gdLst>
              <a:gd name="T0" fmla="*/ 481 w 1002"/>
              <a:gd name="T1" fmla="*/ 800 h 800"/>
              <a:gd name="T2" fmla="*/ 415 w 1002"/>
              <a:gd name="T3" fmla="*/ 788 h 800"/>
              <a:gd name="T4" fmla="*/ 343 w 1002"/>
              <a:gd name="T5" fmla="*/ 766 h 800"/>
              <a:gd name="T6" fmla="*/ 198 w 1002"/>
              <a:gd name="T7" fmla="*/ 672 h 800"/>
              <a:gd name="T8" fmla="*/ 65 w 1002"/>
              <a:gd name="T9" fmla="*/ 525 h 800"/>
              <a:gd name="T10" fmla="*/ 12 w 1002"/>
              <a:gd name="T11" fmla="*/ 399 h 800"/>
              <a:gd name="T12" fmla="*/ 14 w 1002"/>
              <a:gd name="T13" fmla="*/ 289 h 800"/>
              <a:gd name="T14" fmla="*/ 174 w 1002"/>
              <a:gd name="T15" fmla="*/ 94 h 800"/>
              <a:gd name="T16" fmla="*/ 267 w 1002"/>
              <a:gd name="T17" fmla="*/ 41 h 800"/>
              <a:gd name="T18" fmla="*/ 404 w 1002"/>
              <a:gd name="T19" fmla="*/ 23 h 800"/>
              <a:gd name="T20" fmla="*/ 457 w 1002"/>
              <a:gd name="T21" fmla="*/ 56 h 800"/>
              <a:gd name="T22" fmla="*/ 540 w 1002"/>
              <a:gd name="T23" fmla="*/ 142 h 800"/>
              <a:gd name="T24" fmla="*/ 594 w 1002"/>
              <a:gd name="T25" fmla="*/ 228 h 800"/>
              <a:gd name="T26" fmla="*/ 660 w 1002"/>
              <a:gd name="T27" fmla="*/ 339 h 800"/>
              <a:gd name="T28" fmla="*/ 679 w 1002"/>
              <a:gd name="T29" fmla="*/ 378 h 800"/>
              <a:gd name="T30" fmla="*/ 713 w 1002"/>
              <a:gd name="T31" fmla="*/ 420 h 800"/>
              <a:gd name="T32" fmla="*/ 775 w 1002"/>
              <a:gd name="T33" fmla="*/ 410 h 800"/>
              <a:gd name="T34" fmla="*/ 801 w 1002"/>
              <a:gd name="T35" fmla="*/ 370 h 800"/>
              <a:gd name="T36" fmla="*/ 926 w 1002"/>
              <a:gd name="T37" fmla="*/ 269 h 800"/>
              <a:gd name="T38" fmla="*/ 982 w 1002"/>
              <a:gd name="T39" fmla="*/ 293 h 800"/>
              <a:gd name="T40" fmla="*/ 984 w 1002"/>
              <a:gd name="T41" fmla="*/ 398 h 800"/>
              <a:gd name="T42" fmla="*/ 963 w 1002"/>
              <a:gd name="T43" fmla="*/ 453 h 800"/>
              <a:gd name="T44" fmla="*/ 926 w 1002"/>
              <a:gd name="T45" fmla="*/ 509 h 800"/>
              <a:gd name="T46" fmla="*/ 816 w 1002"/>
              <a:gd name="T47" fmla="*/ 640 h 800"/>
              <a:gd name="T48" fmla="*/ 757 w 1002"/>
              <a:gd name="T49" fmla="*/ 685 h 800"/>
              <a:gd name="T50" fmla="*/ 595 w 1002"/>
              <a:gd name="T51" fmla="*/ 763 h 800"/>
              <a:gd name="T52" fmla="*/ 481 w 1002"/>
              <a:gd name="T53" fmla="*/ 800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02" h="800">
                <a:moveTo>
                  <a:pt x="481" y="800"/>
                </a:moveTo>
                <a:cubicBezTo>
                  <a:pt x="460" y="796"/>
                  <a:pt x="437" y="793"/>
                  <a:pt x="415" y="788"/>
                </a:cubicBezTo>
                <a:cubicBezTo>
                  <a:pt x="391" y="782"/>
                  <a:pt x="368" y="773"/>
                  <a:pt x="343" y="766"/>
                </a:cubicBezTo>
                <a:cubicBezTo>
                  <a:pt x="284" y="751"/>
                  <a:pt x="240" y="713"/>
                  <a:pt x="198" y="672"/>
                </a:cubicBezTo>
                <a:cubicBezTo>
                  <a:pt x="151" y="626"/>
                  <a:pt x="106" y="576"/>
                  <a:pt x="65" y="525"/>
                </a:cubicBezTo>
                <a:cubicBezTo>
                  <a:pt x="37" y="489"/>
                  <a:pt x="13" y="448"/>
                  <a:pt x="12" y="399"/>
                </a:cubicBezTo>
                <a:cubicBezTo>
                  <a:pt x="12" y="363"/>
                  <a:pt x="0" y="326"/>
                  <a:pt x="14" y="289"/>
                </a:cubicBezTo>
                <a:cubicBezTo>
                  <a:pt x="46" y="206"/>
                  <a:pt x="89" y="134"/>
                  <a:pt x="174" y="94"/>
                </a:cubicBezTo>
                <a:cubicBezTo>
                  <a:pt x="206" y="79"/>
                  <a:pt x="236" y="58"/>
                  <a:pt x="267" y="41"/>
                </a:cubicBezTo>
                <a:cubicBezTo>
                  <a:pt x="310" y="19"/>
                  <a:pt x="355" y="0"/>
                  <a:pt x="404" y="23"/>
                </a:cubicBezTo>
                <a:cubicBezTo>
                  <a:pt x="423" y="32"/>
                  <a:pt x="442" y="42"/>
                  <a:pt x="457" y="56"/>
                </a:cubicBezTo>
                <a:cubicBezTo>
                  <a:pt x="487" y="83"/>
                  <a:pt x="515" y="111"/>
                  <a:pt x="540" y="142"/>
                </a:cubicBezTo>
                <a:cubicBezTo>
                  <a:pt x="561" y="168"/>
                  <a:pt x="576" y="199"/>
                  <a:pt x="594" y="228"/>
                </a:cubicBezTo>
                <a:cubicBezTo>
                  <a:pt x="616" y="265"/>
                  <a:pt x="644" y="298"/>
                  <a:pt x="660" y="339"/>
                </a:cubicBezTo>
                <a:cubicBezTo>
                  <a:pt x="665" y="352"/>
                  <a:pt x="671" y="366"/>
                  <a:pt x="679" y="378"/>
                </a:cubicBezTo>
                <a:cubicBezTo>
                  <a:pt x="689" y="393"/>
                  <a:pt x="699" y="409"/>
                  <a:pt x="713" y="420"/>
                </a:cubicBezTo>
                <a:cubicBezTo>
                  <a:pt x="736" y="437"/>
                  <a:pt x="757" y="432"/>
                  <a:pt x="775" y="410"/>
                </a:cubicBezTo>
                <a:cubicBezTo>
                  <a:pt x="785" y="398"/>
                  <a:pt x="790" y="381"/>
                  <a:pt x="801" y="370"/>
                </a:cubicBezTo>
                <a:cubicBezTo>
                  <a:pt x="839" y="332"/>
                  <a:pt x="874" y="290"/>
                  <a:pt x="926" y="269"/>
                </a:cubicBezTo>
                <a:cubicBezTo>
                  <a:pt x="955" y="258"/>
                  <a:pt x="972" y="264"/>
                  <a:pt x="982" y="293"/>
                </a:cubicBezTo>
                <a:cubicBezTo>
                  <a:pt x="994" y="328"/>
                  <a:pt x="1002" y="362"/>
                  <a:pt x="984" y="398"/>
                </a:cubicBezTo>
                <a:cubicBezTo>
                  <a:pt x="975" y="415"/>
                  <a:pt x="972" y="436"/>
                  <a:pt x="963" y="453"/>
                </a:cubicBezTo>
                <a:cubicBezTo>
                  <a:pt x="953" y="473"/>
                  <a:pt x="940" y="492"/>
                  <a:pt x="926" y="509"/>
                </a:cubicBezTo>
                <a:cubicBezTo>
                  <a:pt x="890" y="554"/>
                  <a:pt x="855" y="598"/>
                  <a:pt x="816" y="640"/>
                </a:cubicBezTo>
                <a:cubicBezTo>
                  <a:pt x="800" y="658"/>
                  <a:pt x="779" y="674"/>
                  <a:pt x="757" y="685"/>
                </a:cubicBezTo>
                <a:cubicBezTo>
                  <a:pt x="704" y="713"/>
                  <a:pt x="650" y="739"/>
                  <a:pt x="595" y="763"/>
                </a:cubicBezTo>
                <a:cubicBezTo>
                  <a:pt x="559" y="779"/>
                  <a:pt x="523" y="796"/>
                  <a:pt x="481" y="8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6989763" y="2414588"/>
            <a:ext cx="460375" cy="576262"/>
          </a:xfrm>
          <a:custGeom>
            <a:avLst/>
            <a:gdLst>
              <a:gd name="T0" fmla="*/ 0 w 960"/>
              <a:gd name="T1" fmla="*/ 187 h 1198"/>
              <a:gd name="T2" fmla="*/ 45 w 960"/>
              <a:gd name="T3" fmla="*/ 171 h 1198"/>
              <a:gd name="T4" fmla="*/ 68 w 960"/>
              <a:gd name="T5" fmla="*/ 166 h 1198"/>
              <a:gd name="T6" fmla="*/ 304 w 960"/>
              <a:gd name="T7" fmla="*/ 24 h 1198"/>
              <a:gd name="T8" fmla="*/ 329 w 960"/>
              <a:gd name="T9" fmla="*/ 5 h 1198"/>
              <a:gd name="T10" fmla="*/ 362 w 960"/>
              <a:gd name="T11" fmla="*/ 19 h 1198"/>
              <a:gd name="T12" fmla="*/ 419 w 960"/>
              <a:gd name="T13" fmla="*/ 87 h 1198"/>
              <a:gd name="T14" fmla="*/ 449 w 960"/>
              <a:gd name="T15" fmla="*/ 119 h 1198"/>
              <a:gd name="T16" fmla="*/ 532 w 960"/>
              <a:gd name="T17" fmla="*/ 209 h 1198"/>
              <a:gd name="T18" fmla="*/ 550 w 960"/>
              <a:gd name="T19" fmla="*/ 230 h 1198"/>
              <a:gd name="T20" fmla="*/ 669 w 960"/>
              <a:gd name="T21" fmla="*/ 368 h 1198"/>
              <a:gd name="T22" fmla="*/ 712 w 960"/>
              <a:gd name="T23" fmla="*/ 424 h 1198"/>
              <a:gd name="T24" fmla="*/ 802 w 960"/>
              <a:gd name="T25" fmla="*/ 529 h 1198"/>
              <a:gd name="T26" fmla="*/ 822 w 960"/>
              <a:gd name="T27" fmla="*/ 548 h 1198"/>
              <a:gd name="T28" fmla="*/ 903 w 960"/>
              <a:gd name="T29" fmla="*/ 655 h 1198"/>
              <a:gd name="T30" fmla="*/ 947 w 960"/>
              <a:gd name="T31" fmla="*/ 721 h 1198"/>
              <a:gd name="T32" fmla="*/ 948 w 960"/>
              <a:gd name="T33" fmla="*/ 770 h 1198"/>
              <a:gd name="T34" fmla="*/ 937 w 960"/>
              <a:gd name="T35" fmla="*/ 856 h 1198"/>
              <a:gd name="T36" fmla="*/ 940 w 960"/>
              <a:gd name="T37" fmla="*/ 1071 h 1198"/>
              <a:gd name="T38" fmla="*/ 960 w 960"/>
              <a:gd name="T39" fmla="*/ 1188 h 1198"/>
              <a:gd name="T40" fmla="*/ 925 w 960"/>
              <a:gd name="T41" fmla="*/ 1184 h 1198"/>
              <a:gd name="T42" fmla="*/ 812 w 960"/>
              <a:gd name="T43" fmla="*/ 1067 h 1198"/>
              <a:gd name="T44" fmla="*/ 726 w 960"/>
              <a:gd name="T45" fmla="*/ 982 h 1198"/>
              <a:gd name="T46" fmla="*/ 662 w 960"/>
              <a:gd name="T47" fmla="*/ 916 h 1198"/>
              <a:gd name="T48" fmla="*/ 499 w 960"/>
              <a:gd name="T49" fmla="*/ 748 h 1198"/>
              <a:gd name="T50" fmla="*/ 358 w 960"/>
              <a:gd name="T51" fmla="*/ 597 h 1198"/>
              <a:gd name="T52" fmla="*/ 232 w 960"/>
              <a:gd name="T53" fmla="*/ 466 h 1198"/>
              <a:gd name="T54" fmla="*/ 176 w 960"/>
              <a:gd name="T55" fmla="*/ 394 h 1198"/>
              <a:gd name="T56" fmla="*/ 149 w 960"/>
              <a:gd name="T57" fmla="*/ 361 h 1198"/>
              <a:gd name="T58" fmla="*/ 0 w 960"/>
              <a:gd name="T59" fmla="*/ 187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60" h="1198">
                <a:moveTo>
                  <a:pt x="0" y="187"/>
                </a:moveTo>
                <a:cubicBezTo>
                  <a:pt x="18" y="180"/>
                  <a:pt x="31" y="175"/>
                  <a:pt x="45" y="171"/>
                </a:cubicBezTo>
                <a:cubicBezTo>
                  <a:pt x="52" y="168"/>
                  <a:pt x="61" y="169"/>
                  <a:pt x="68" y="166"/>
                </a:cubicBezTo>
                <a:cubicBezTo>
                  <a:pt x="152" y="127"/>
                  <a:pt x="244" y="101"/>
                  <a:pt x="304" y="24"/>
                </a:cubicBezTo>
                <a:cubicBezTo>
                  <a:pt x="311" y="16"/>
                  <a:pt x="320" y="9"/>
                  <a:pt x="329" y="5"/>
                </a:cubicBezTo>
                <a:cubicBezTo>
                  <a:pt x="343" y="0"/>
                  <a:pt x="356" y="3"/>
                  <a:pt x="362" y="19"/>
                </a:cubicBezTo>
                <a:cubicBezTo>
                  <a:pt x="374" y="48"/>
                  <a:pt x="393" y="70"/>
                  <a:pt x="419" y="87"/>
                </a:cubicBezTo>
                <a:cubicBezTo>
                  <a:pt x="431" y="95"/>
                  <a:pt x="439" y="108"/>
                  <a:pt x="449" y="119"/>
                </a:cubicBezTo>
                <a:cubicBezTo>
                  <a:pt x="477" y="149"/>
                  <a:pt x="505" y="179"/>
                  <a:pt x="532" y="209"/>
                </a:cubicBezTo>
                <a:cubicBezTo>
                  <a:pt x="539" y="216"/>
                  <a:pt x="546" y="222"/>
                  <a:pt x="550" y="230"/>
                </a:cubicBezTo>
                <a:cubicBezTo>
                  <a:pt x="578" y="287"/>
                  <a:pt x="628" y="323"/>
                  <a:pt x="669" y="368"/>
                </a:cubicBezTo>
                <a:cubicBezTo>
                  <a:pt x="685" y="385"/>
                  <a:pt x="697" y="406"/>
                  <a:pt x="712" y="424"/>
                </a:cubicBezTo>
                <a:cubicBezTo>
                  <a:pt x="742" y="459"/>
                  <a:pt x="772" y="494"/>
                  <a:pt x="802" y="529"/>
                </a:cubicBezTo>
                <a:cubicBezTo>
                  <a:pt x="808" y="536"/>
                  <a:pt x="816" y="541"/>
                  <a:pt x="822" y="548"/>
                </a:cubicBezTo>
                <a:cubicBezTo>
                  <a:pt x="849" y="584"/>
                  <a:pt x="876" y="620"/>
                  <a:pt x="903" y="655"/>
                </a:cubicBezTo>
                <a:cubicBezTo>
                  <a:pt x="919" y="677"/>
                  <a:pt x="936" y="697"/>
                  <a:pt x="947" y="721"/>
                </a:cubicBezTo>
                <a:cubicBezTo>
                  <a:pt x="954" y="735"/>
                  <a:pt x="954" y="756"/>
                  <a:pt x="948" y="770"/>
                </a:cubicBezTo>
                <a:cubicBezTo>
                  <a:pt x="936" y="798"/>
                  <a:pt x="936" y="827"/>
                  <a:pt x="937" y="856"/>
                </a:cubicBezTo>
                <a:cubicBezTo>
                  <a:pt x="938" y="928"/>
                  <a:pt x="937" y="1000"/>
                  <a:pt x="940" y="1071"/>
                </a:cubicBezTo>
                <a:cubicBezTo>
                  <a:pt x="942" y="1110"/>
                  <a:pt x="953" y="1149"/>
                  <a:pt x="960" y="1188"/>
                </a:cubicBezTo>
                <a:cubicBezTo>
                  <a:pt x="947" y="1198"/>
                  <a:pt x="936" y="1196"/>
                  <a:pt x="925" y="1184"/>
                </a:cubicBezTo>
                <a:cubicBezTo>
                  <a:pt x="888" y="1145"/>
                  <a:pt x="850" y="1106"/>
                  <a:pt x="812" y="1067"/>
                </a:cubicBezTo>
                <a:cubicBezTo>
                  <a:pt x="784" y="1038"/>
                  <a:pt x="754" y="1010"/>
                  <a:pt x="726" y="982"/>
                </a:cubicBezTo>
                <a:cubicBezTo>
                  <a:pt x="704" y="960"/>
                  <a:pt x="685" y="936"/>
                  <a:pt x="662" y="916"/>
                </a:cubicBezTo>
                <a:cubicBezTo>
                  <a:pt x="602" y="866"/>
                  <a:pt x="555" y="803"/>
                  <a:pt x="499" y="748"/>
                </a:cubicBezTo>
                <a:cubicBezTo>
                  <a:pt x="450" y="700"/>
                  <a:pt x="406" y="647"/>
                  <a:pt x="358" y="597"/>
                </a:cubicBezTo>
                <a:cubicBezTo>
                  <a:pt x="317" y="553"/>
                  <a:pt x="273" y="511"/>
                  <a:pt x="232" y="466"/>
                </a:cubicBezTo>
                <a:cubicBezTo>
                  <a:pt x="211" y="444"/>
                  <a:pt x="195" y="418"/>
                  <a:pt x="176" y="394"/>
                </a:cubicBezTo>
                <a:cubicBezTo>
                  <a:pt x="168" y="383"/>
                  <a:pt x="158" y="372"/>
                  <a:pt x="149" y="361"/>
                </a:cubicBezTo>
                <a:cubicBezTo>
                  <a:pt x="101" y="305"/>
                  <a:pt x="53" y="249"/>
                  <a:pt x="0" y="1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 noEditPoints="1"/>
          </p:cNvSpPr>
          <p:nvPr/>
        </p:nvSpPr>
        <p:spPr bwMode="auto">
          <a:xfrm>
            <a:off x="5218113" y="4184650"/>
            <a:ext cx="1198562" cy="87312"/>
          </a:xfrm>
          <a:custGeom>
            <a:avLst/>
            <a:gdLst>
              <a:gd name="T0" fmla="*/ 1864 w 2498"/>
              <a:gd name="T1" fmla="*/ 154 h 181"/>
              <a:gd name="T2" fmla="*/ 1585 w 2498"/>
              <a:gd name="T3" fmla="*/ 156 h 181"/>
              <a:gd name="T4" fmla="*/ 1410 w 2498"/>
              <a:gd name="T5" fmla="*/ 169 h 181"/>
              <a:gd name="T6" fmla="*/ 1280 w 2498"/>
              <a:gd name="T7" fmla="*/ 157 h 181"/>
              <a:gd name="T8" fmla="*/ 841 w 2498"/>
              <a:gd name="T9" fmla="*/ 170 h 181"/>
              <a:gd name="T10" fmla="*/ 548 w 2498"/>
              <a:gd name="T11" fmla="*/ 174 h 181"/>
              <a:gd name="T12" fmla="*/ 431 w 2498"/>
              <a:gd name="T13" fmla="*/ 160 h 181"/>
              <a:gd name="T14" fmla="*/ 205 w 2498"/>
              <a:gd name="T15" fmla="*/ 166 h 181"/>
              <a:gd name="T16" fmla="*/ 25 w 2498"/>
              <a:gd name="T17" fmla="*/ 161 h 181"/>
              <a:gd name="T18" fmla="*/ 123 w 2498"/>
              <a:gd name="T19" fmla="*/ 42 h 181"/>
              <a:gd name="T20" fmla="*/ 256 w 2498"/>
              <a:gd name="T21" fmla="*/ 47 h 181"/>
              <a:gd name="T22" fmla="*/ 345 w 2498"/>
              <a:gd name="T23" fmla="*/ 44 h 181"/>
              <a:gd name="T24" fmla="*/ 553 w 2498"/>
              <a:gd name="T25" fmla="*/ 53 h 181"/>
              <a:gd name="T26" fmla="*/ 786 w 2498"/>
              <a:gd name="T27" fmla="*/ 50 h 181"/>
              <a:gd name="T28" fmla="*/ 959 w 2498"/>
              <a:gd name="T29" fmla="*/ 62 h 181"/>
              <a:gd name="T30" fmla="*/ 1139 w 2498"/>
              <a:gd name="T31" fmla="*/ 52 h 181"/>
              <a:gd name="T32" fmla="*/ 1292 w 2498"/>
              <a:gd name="T33" fmla="*/ 41 h 181"/>
              <a:gd name="T34" fmla="*/ 1394 w 2498"/>
              <a:gd name="T35" fmla="*/ 56 h 181"/>
              <a:gd name="T36" fmla="*/ 1594 w 2498"/>
              <a:gd name="T37" fmla="*/ 53 h 181"/>
              <a:gd name="T38" fmla="*/ 1772 w 2498"/>
              <a:gd name="T39" fmla="*/ 42 h 181"/>
              <a:gd name="T40" fmla="*/ 1895 w 2498"/>
              <a:gd name="T41" fmla="*/ 52 h 181"/>
              <a:gd name="T42" fmla="*/ 2104 w 2498"/>
              <a:gd name="T43" fmla="*/ 47 h 181"/>
              <a:gd name="T44" fmla="*/ 2355 w 2498"/>
              <a:gd name="T45" fmla="*/ 26 h 181"/>
              <a:gd name="T46" fmla="*/ 2470 w 2498"/>
              <a:gd name="T47" fmla="*/ 70 h 181"/>
              <a:gd name="T48" fmla="*/ 2483 w 2498"/>
              <a:gd name="T49" fmla="*/ 116 h 181"/>
              <a:gd name="T50" fmla="*/ 2204 w 2498"/>
              <a:gd name="T51" fmla="*/ 142 h 181"/>
              <a:gd name="T52" fmla="*/ 2165 w 2498"/>
              <a:gd name="T53" fmla="*/ 125 h 181"/>
              <a:gd name="T54" fmla="*/ 844 w 2498"/>
              <a:gd name="T55" fmla="*/ 124 h 181"/>
              <a:gd name="T56" fmla="*/ 1092 w 2498"/>
              <a:gd name="T57" fmla="*/ 113 h 181"/>
              <a:gd name="T58" fmla="*/ 1530 w 2498"/>
              <a:gd name="T59" fmla="*/ 73 h 181"/>
              <a:gd name="T60" fmla="*/ 1530 w 2498"/>
              <a:gd name="T61" fmla="*/ 73 h 181"/>
              <a:gd name="T62" fmla="*/ 150 w 2498"/>
              <a:gd name="T63" fmla="*/ 88 h 181"/>
              <a:gd name="T64" fmla="*/ 504 w 2498"/>
              <a:gd name="T65" fmla="*/ 95 h 181"/>
              <a:gd name="T66" fmla="*/ 180 w 2498"/>
              <a:gd name="T67" fmla="*/ 100 h 181"/>
              <a:gd name="T68" fmla="*/ 180 w 2498"/>
              <a:gd name="T69" fmla="*/ 100 h 181"/>
              <a:gd name="T70" fmla="*/ 1350 w 2498"/>
              <a:gd name="T71" fmla="*/ 90 h 181"/>
              <a:gd name="T72" fmla="*/ 241 w 2498"/>
              <a:gd name="T73" fmla="*/ 108 h 181"/>
              <a:gd name="T74" fmla="*/ 530 w 2498"/>
              <a:gd name="T75" fmla="*/ 106 h 181"/>
              <a:gd name="T76" fmla="*/ 1472 w 2498"/>
              <a:gd name="T77" fmla="*/ 111 h 181"/>
              <a:gd name="T78" fmla="*/ 1472 w 2498"/>
              <a:gd name="T79" fmla="*/ 111 h 181"/>
              <a:gd name="T80" fmla="*/ 1947 w 2498"/>
              <a:gd name="T81" fmla="*/ 106 h 181"/>
              <a:gd name="T82" fmla="*/ 1259 w 2498"/>
              <a:gd name="T83" fmla="*/ 118 h 181"/>
              <a:gd name="T84" fmla="*/ 65 w 2498"/>
              <a:gd name="T85" fmla="*/ 136 h 181"/>
              <a:gd name="T86" fmla="*/ 1388 w 2498"/>
              <a:gd name="T87" fmla="*/ 136 h 181"/>
              <a:gd name="T88" fmla="*/ 1388 w 2498"/>
              <a:gd name="T89" fmla="*/ 136 h 181"/>
              <a:gd name="T90" fmla="*/ 1457 w 2498"/>
              <a:gd name="T91" fmla="*/ 144 h 181"/>
              <a:gd name="T92" fmla="*/ 1851 w 2498"/>
              <a:gd name="T93" fmla="*/ 139 h 181"/>
              <a:gd name="T94" fmla="*/ 1010 w 2498"/>
              <a:gd name="T95" fmla="*/ 136 h 181"/>
              <a:gd name="T96" fmla="*/ 2379 w 2498"/>
              <a:gd name="T97" fmla="*/ 47 h 181"/>
              <a:gd name="T98" fmla="*/ 2379 w 2498"/>
              <a:gd name="T99" fmla="*/ 47 h 181"/>
              <a:gd name="T100" fmla="*/ 2173 w 2498"/>
              <a:gd name="T101" fmla="*/ 96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498" h="181">
                <a:moveTo>
                  <a:pt x="2091" y="143"/>
                </a:moveTo>
                <a:cubicBezTo>
                  <a:pt x="2068" y="148"/>
                  <a:pt x="2040" y="164"/>
                  <a:pt x="2022" y="157"/>
                </a:cubicBezTo>
                <a:cubicBezTo>
                  <a:pt x="1982" y="140"/>
                  <a:pt x="1941" y="167"/>
                  <a:pt x="1902" y="149"/>
                </a:cubicBezTo>
                <a:cubicBezTo>
                  <a:pt x="1892" y="145"/>
                  <a:pt x="1877" y="153"/>
                  <a:pt x="1864" y="154"/>
                </a:cubicBezTo>
                <a:cubicBezTo>
                  <a:pt x="1833" y="158"/>
                  <a:pt x="1803" y="177"/>
                  <a:pt x="1772" y="156"/>
                </a:cubicBezTo>
                <a:cubicBezTo>
                  <a:pt x="1770" y="155"/>
                  <a:pt x="1766" y="155"/>
                  <a:pt x="1764" y="156"/>
                </a:cubicBezTo>
                <a:cubicBezTo>
                  <a:pt x="1732" y="164"/>
                  <a:pt x="1700" y="165"/>
                  <a:pt x="1667" y="160"/>
                </a:cubicBezTo>
                <a:cubicBezTo>
                  <a:pt x="1641" y="155"/>
                  <a:pt x="1613" y="168"/>
                  <a:pt x="1585" y="156"/>
                </a:cubicBezTo>
                <a:cubicBezTo>
                  <a:pt x="1578" y="153"/>
                  <a:pt x="1567" y="159"/>
                  <a:pt x="1558" y="160"/>
                </a:cubicBezTo>
                <a:cubicBezTo>
                  <a:pt x="1543" y="162"/>
                  <a:pt x="1527" y="164"/>
                  <a:pt x="1507" y="166"/>
                </a:cubicBezTo>
                <a:cubicBezTo>
                  <a:pt x="1512" y="157"/>
                  <a:pt x="1515" y="154"/>
                  <a:pt x="1519" y="146"/>
                </a:cubicBezTo>
                <a:cubicBezTo>
                  <a:pt x="1482" y="154"/>
                  <a:pt x="1449" y="161"/>
                  <a:pt x="1410" y="169"/>
                </a:cubicBezTo>
                <a:cubicBezTo>
                  <a:pt x="1415" y="158"/>
                  <a:pt x="1417" y="153"/>
                  <a:pt x="1420" y="147"/>
                </a:cubicBezTo>
                <a:cubicBezTo>
                  <a:pt x="1394" y="152"/>
                  <a:pt x="1370" y="159"/>
                  <a:pt x="1345" y="162"/>
                </a:cubicBezTo>
                <a:cubicBezTo>
                  <a:pt x="1328" y="164"/>
                  <a:pt x="1307" y="180"/>
                  <a:pt x="1291" y="157"/>
                </a:cubicBezTo>
                <a:cubicBezTo>
                  <a:pt x="1290" y="155"/>
                  <a:pt x="1284" y="156"/>
                  <a:pt x="1280" y="157"/>
                </a:cubicBezTo>
                <a:cubicBezTo>
                  <a:pt x="1236" y="171"/>
                  <a:pt x="1190" y="173"/>
                  <a:pt x="1146" y="165"/>
                </a:cubicBezTo>
                <a:cubicBezTo>
                  <a:pt x="1102" y="158"/>
                  <a:pt x="1060" y="170"/>
                  <a:pt x="1018" y="169"/>
                </a:cubicBezTo>
                <a:cubicBezTo>
                  <a:pt x="987" y="169"/>
                  <a:pt x="953" y="178"/>
                  <a:pt x="926" y="170"/>
                </a:cubicBezTo>
                <a:cubicBezTo>
                  <a:pt x="895" y="162"/>
                  <a:pt x="869" y="171"/>
                  <a:pt x="841" y="170"/>
                </a:cubicBezTo>
                <a:cubicBezTo>
                  <a:pt x="798" y="170"/>
                  <a:pt x="755" y="166"/>
                  <a:pt x="711" y="165"/>
                </a:cubicBezTo>
                <a:cubicBezTo>
                  <a:pt x="696" y="165"/>
                  <a:pt x="680" y="168"/>
                  <a:pt x="664" y="170"/>
                </a:cubicBezTo>
                <a:cubicBezTo>
                  <a:pt x="644" y="172"/>
                  <a:pt x="625" y="181"/>
                  <a:pt x="602" y="168"/>
                </a:cubicBezTo>
                <a:cubicBezTo>
                  <a:pt x="589" y="161"/>
                  <a:pt x="567" y="173"/>
                  <a:pt x="548" y="174"/>
                </a:cubicBezTo>
                <a:cubicBezTo>
                  <a:pt x="530" y="175"/>
                  <a:pt x="512" y="173"/>
                  <a:pt x="494" y="173"/>
                </a:cubicBezTo>
                <a:cubicBezTo>
                  <a:pt x="480" y="173"/>
                  <a:pt x="465" y="173"/>
                  <a:pt x="451" y="175"/>
                </a:cubicBezTo>
                <a:cubicBezTo>
                  <a:pt x="439" y="176"/>
                  <a:pt x="428" y="178"/>
                  <a:pt x="414" y="174"/>
                </a:cubicBezTo>
                <a:cubicBezTo>
                  <a:pt x="419" y="170"/>
                  <a:pt x="424" y="166"/>
                  <a:pt x="431" y="160"/>
                </a:cubicBezTo>
                <a:cubicBezTo>
                  <a:pt x="400" y="165"/>
                  <a:pt x="371" y="178"/>
                  <a:pt x="343" y="160"/>
                </a:cubicBezTo>
                <a:cubicBezTo>
                  <a:pt x="338" y="157"/>
                  <a:pt x="330" y="160"/>
                  <a:pt x="323" y="162"/>
                </a:cubicBezTo>
                <a:cubicBezTo>
                  <a:pt x="296" y="167"/>
                  <a:pt x="269" y="172"/>
                  <a:pt x="241" y="164"/>
                </a:cubicBezTo>
                <a:cubicBezTo>
                  <a:pt x="230" y="160"/>
                  <a:pt x="217" y="167"/>
                  <a:pt x="205" y="166"/>
                </a:cubicBezTo>
                <a:cubicBezTo>
                  <a:pt x="191" y="166"/>
                  <a:pt x="178" y="163"/>
                  <a:pt x="164" y="162"/>
                </a:cubicBezTo>
                <a:cubicBezTo>
                  <a:pt x="150" y="162"/>
                  <a:pt x="136" y="162"/>
                  <a:pt x="121" y="163"/>
                </a:cubicBezTo>
                <a:cubicBezTo>
                  <a:pt x="104" y="165"/>
                  <a:pt x="88" y="174"/>
                  <a:pt x="69" y="158"/>
                </a:cubicBezTo>
                <a:cubicBezTo>
                  <a:pt x="62" y="152"/>
                  <a:pt x="42" y="160"/>
                  <a:pt x="25" y="161"/>
                </a:cubicBezTo>
                <a:cubicBezTo>
                  <a:pt x="23" y="150"/>
                  <a:pt x="21" y="138"/>
                  <a:pt x="18" y="126"/>
                </a:cubicBezTo>
                <a:cubicBezTo>
                  <a:pt x="15" y="114"/>
                  <a:pt x="12" y="101"/>
                  <a:pt x="7" y="91"/>
                </a:cubicBezTo>
                <a:cubicBezTo>
                  <a:pt x="0" y="80"/>
                  <a:pt x="23" y="67"/>
                  <a:pt x="1" y="55"/>
                </a:cubicBezTo>
                <a:cubicBezTo>
                  <a:pt x="43" y="49"/>
                  <a:pt x="79" y="19"/>
                  <a:pt x="123" y="42"/>
                </a:cubicBezTo>
                <a:cubicBezTo>
                  <a:pt x="131" y="46"/>
                  <a:pt x="143" y="42"/>
                  <a:pt x="154" y="40"/>
                </a:cubicBezTo>
                <a:cubicBezTo>
                  <a:pt x="169" y="38"/>
                  <a:pt x="186" y="25"/>
                  <a:pt x="199" y="47"/>
                </a:cubicBezTo>
                <a:cubicBezTo>
                  <a:pt x="200" y="49"/>
                  <a:pt x="211" y="47"/>
                  <a:pt x="218" y="46"/>
                </a:cubicBezTo>
                <a:cubicBezTo>
                  <a:pt x="230" y="45"/>
                  <a:pt x="241" y="43"/>
                  <a:pt x="256" y="47"/>
                </a:cubicBezTo>
                <a:cubicBezTo>
                  <a:pt x="249" y="53"/>
                  <a:pt x="242" y="58"/>
                  <a:pt x="235" y="63"/>
                </a:cubicBezTo>
                <a:cubicBezTo>
                  <a:pt x="237" y="63"/>
                  <a:pt x="241" y="64"/>
                  <a:pt x="244" y="63"/>
                </a:cubicBezTo>
                <a:cubicBezTo>
                  <a:pt x="271" y="57"/>
                  <a:pt x="298" y="50"/>
                  <a:pt x="326" y="45"/>
                </a:cubicBezTo>
                <a:cubicBezTo>
                  <a:pt x="332" y="43"/>
                  <a:pt x="342" y="41"/>
                  <a:pt x="345" y="44"/>
                </a:cubicBezTo>
                <a:cubicBezTo>
                  <a:pt x="365" y="63"/>
                  <a:pt x="389" y="53"/>
                  <a:pt x="408" y="46"/>
                </a:cubicBezTo>
                <a:cubicBezTo>
                  <a:pt x="433" y="36"/>
                  <a:pt x="452" y="56"/>
                  <a:pt x="476" y="53"/>
                </a:cubicBezTo>
                <a:cubicBezTo>
                  <a:pt x="500" y="49"/>
                  <a:pt x="525" y="36"/>
                  <a:pt x="549" y="52"/>
                </a:cubicBezTo>
                <a:cubicBezTo>
                  <a:pt x="550" y="53"/>
                  <a:pt x="552" y="53"/>
                  <a:pt x="553" y="53"/>
                </a:cubicBezTo>
                <a:cubicBezTo>
                  <a:pt x="595" y="40"/>
                  <a:pt x="637" y="47"/>
                  <a:pt x="679" y="49"/>
                </a:cubicBezTo>
                <a:cubicBezTo>
                  <a:pt x="700" y="50"/>
                  <a:pt x="723" y="36"/>
                  <a:pt x="744" y="54"/>
                </a:cubicBezTo>
                <a:cubicBezTo>
                  <a:pt x="747" y="56"/>
                  <a:pt x="756" y="52"/>
                  <a:pt x="763" y="51"/>
                </a:cubicBezTo>
                <a:cubicBezTo>
                  <a:pt x="771" y="50"/>
                  <a:pt x="782" y="46"/>
                  <a:pt x="786" y="50"/>
                </a:cubicBezTo>
                <a:cubicBezTo>
                  <a:pt x="809" y="71"/>
                  <a:pt x="832" y="57"/>
                  <a:pt x="856" y="53"/>
                </a:cubicBezTo>
                <a:cubicBezTo>
                  <a:pt x="866" y="52"/>
                  <a:pt x="877" y="56"/>
                  <a:pt x="888" y="58"/>
                </a:cubicBezTo>
                <a:cubicBezTo>
                  <a:pt x="898" y="59"/>
                  <a:pt x="908" y="63"/>
                  <a:pt x="917" y="62"/>
                </a:cubicBezTo>
                <a:cubicBezTo>
                  <a:pt x="930" y="62"/>
                  <a:pt x="943" y="59"/>
                  <a:pt x="959" y="62"/>
                </a:cubicBezTo>
                <a:cubicBezTo>
                  <a:pt x="951" y="67"/>
                  <a:pt x="944" y="73"/>
                  <a:pt x="929" y="83"/>
                </a:cubicBezTo>
                <a:cubicBezTo>
                  <a:pt x="967" y="73"/>
                  <a:pt x="998" y="63"/>
                  <a:pt x="1030" y="57"/>
                </a:cubicBezTo>
                <a:cubicBezTo>
                  <a:pt x="1052" y="53"/>
                  <a:pt x="1076" y="53"/>
                  <a:pt x="1100" y="52"/>
                </a:cubicBezTo>
                <a:cubicBezTo>
                  <a:pt x="1113" y="52"/>
                  <a:pt x="1126" y="53"/>
                  <a:pt x="1139" y="52"/>
                </a:cubicBezTo>
                <a:cubicBezTo>
                  <a:pt x="1154" y="51"/>
                  <a:pt x="1169" y="48"/>
                  <a:pt x="1184" y="46"/>
                </a:cubicBezTo>
                <a:cubicBezTo>
                  <a:pt x="1185" y="48"/>
                  <a:pt x="1186" y="51"/>
                  <a:pt x="1186" y="53"/>
                </a:cubicBezTo>
                <a:cubicBezTo>
                  <a:pt x="1177" y="59"/>
                  <a:pt x="1168" y="64"/>
                  <a:pt x="1157" y="70"/>
                </a:cubicBezTo>
                <a:cubicBezTo>
                  <a:pt x="1203" y="60"/>
                  <a:pt x="1247" y="51"/>
                  <a:pt x="1292" y="41"/>
                </a:cubicBezTo>
                <a:cubicBezTo>
                  <a:pt x="1292" y="43"/>
                  <a:pt x="1293" y="46"/>
                  <a:pt x="1294" y="48"/>
                </a:cubicBezTo>
                <a:cubicBezTo>
                  <a:pt x="1289" y="52"/>
                  <a:pt x="1283" y="57"/>
                  <a:pt x="1274" y="64"/>
                </a:cubicBezTo>
                <a:cubicBezTo>
                  <a:pt x="1285" y="63"/>
                  <a:pt x="1293" y="62"/>
                  <a:pt x="1301" y="60"/>
                </a:cubicBezTo>
                <a:cubicBezTo>
                  <a:pt x="1332" y="55"/>
                  <a:pt x="1362" y="41"/>
                  <a:pt x="1394" y="56"/>
                </a:cubicBezTo>
                <a:cubicBezTo>
                  <a:pt x="1401" y="60"/>
                  <a:pt x="1412" y="55"/>
                  <a:pt x="1422" y="54"/>
                </a:cubicBezTo>
                <a:cubicBezTo>
                  <a:pt x="1444" y="51"/>
                  <a:pt x="1465" y="43"/>
                  <a:pt x="1487" y="56"/>
                </a:cubicBezTo>
                <a:cubicBezTo>
                  <a:pt x="1495" y="60"/>
                  <a:pt x="1508" y="56"/>
                  <a:pt x="1518" y="54"/>
                </a:cubicBezTo>
                <a:cubicBezTo>
                  <a:pt x="1543" y="49"/>
                  <a:pt x="1567" y="27"/>
                  <a:pt x="1594" y="53"/>
                </a:cubicBezTo>
                <a:cubicBezTo>
                  <a:pt x="1600" y="58"/>
                  <a:pt x="1619" y="50"/>
                  <a:pt x="1632" y="48"/>
                </a:cubicBezTo>
                <a:cubicBezTo>
                  <a:pt x="1649" y="45"/>
                  <a:pt x="1667" y="34"/>
                  <a:pt x="1683" y="54"/>
                </a:cubicBezTo>
                <a:cubicBezTo>
                  <a:pt x="1685" y="57"/>
                  <a:pt x="1697" y="53"/>
                  <a:pt x="1705" y="52"/>
                </a:cubicBezTo>
                <a:cubicBezTo>
                  <a:pt x="1727" y="48"/>
                  <a:pt x="1749" y="44"/>
                  <a:pt x="1772" y="42"/>
                </a:cubicBezTo>
                <a:cubicBezTo>
                  <a:pt x="1776" y="41"/>
                  <a:pt x="1781" y="48"/>
                  <a:pt x="1788" y="54"/>
                </a:cubicBezTo>
                <a:cubicBezTo>
                  <a:pt x="1801" y="51"/>
                  <a:pt x="1821" y="45"/>
                  <a:pt x="1840" y="43"/>
                </a:cubicBezTo>
                <a:cubicBezTo>
                  <a:pt x="1851" y="42"/>
                  <a:pt x="1866" y="33"/>
                  <a:pt x="1874" y="52"/>
                </a:cubicBezTo>
                <a:cubicBezTo>
                  <a:pt x="1874" y="54"/>
                  <a:pt x="1888" y="53"/>
                  <a:pt x="1895" y="52"/>
                </a:cubicBezTo>
                <a:cubicBezTo>
                  <a:pt x="1923" y="44"/>
                  <a:pt x="1950" y="39"/>
                  <a:pt x="1980" y="48"/>
                </a:cubicBezTo>
                <a:cubicBezTo>
                  <a:pt x="2001" y="54"/>
                  <a:pt x="2027" y="43"/>
                  <a:pt x="2050" y="39"/>
                </a:cubicBezTo>
                <a:cubicBezTo>
                  <a:pt x="2061" y="37"/>
                  <a:pt x="2061" y="36"/>
                  <a:pt x="2089" y="47"/>
                </a:cubicBezTo>
                <a:cubicBezTo>
                  <a:pt x="2093" y="49"/>
                  <a:pt x="2099" y="48"/>
                  <a:pt x="2104" y="47"/>
                </a:cubicBezTo>
                <a:cubicBezTo>
                  <a:pt x="2130" y="41"/>
                  <a:pt x="2156" y="33"/>
                  <a:pt x="2182" y="28"/>
                </a:cubicBezTo>
                <a:cubicBezTo>
                  <a:pt x="2201" y="24"/>
                  <a:pt x="2218" y="18"/>
                  <a:pt x="2240" y="28"/>
                </a:cubicBezTo>
                <a:cubicBezTo>
                  <a:pt x="2253" y="34"/>
                  <a:pt x="2273" y="26"/>
                  <a:pt x="2290" y="23"/>
                </a:cubicBezTo>
                <a:cubicBezTo>
                  <a:pt x="2312" y="19"/>
                  <a:pt x="2332" y="11"/>
                  <a:pt x="2355" y="26"/>
                </a:cubicBezTo>
                <a:cubicBezTo>
                  <a:pt x="2362" y="31"/>
                  <a:pt x="2378" y="25"/>
                  <a:pt x="2389" y="22"/>
                </a:cubicBezTo>
                <a:cubicBezTo>
                  <a:pt x="2423" y="15"/>
                  <a:pt x="2456" y="7"/>
                  <a:pt x="2484" y="0"/>
                </a:cubicBezTo>
                <a:cubicBezTo>
                  <a:pt x="2489" y="21"/>
                  <a:pt x="2494" y="38"/>
                  <a:pt x="2498" y="57"/>
                </a:cubicBezTo>
                <a:cubicBezTo>
                  <a:pt x="2490" y="61"/>
                  <a:pt x="2480" y="65"/>
                  <a:pt x="2470" y="70"/>
                </a:cubicBezTo>
                <a:cubicBezTo>
                  <a:pt x="2477" y="72"/>
                  <a:pt x="2483" y="74"/>
                  <a:pt x="2492" y="77"/>
                </a:cubicBezTo>
                <a:cubicBezTo>
                  <a:pt x="2487" y="83"/>
                  <a:pt x="2482" y="88"/>
                  <a:pt x="2477" y="94"/>
                </a:cubicBezTo>
                <a:cubicBezTo>
                  <a:pt x="2482" y="97"/>
                  <a:pt x="2488" y="100"/>
                  <a:pt x="2496" y="104"/>
                </a:cubicBezTo>
                <a:cubicBezTo>
                  <a:pt x="2490" y="110"/>
                  <a:pt x="2487" y="116"/>
                  <a:pt x="2483" y="116"/>
                </a:cubicBezTo>
                <a:cubicBezTo>
                  <a:pt x="2434" y="126"/>
                  <a:pt x="2388" y="159"/>
                  <a:pt x="2334" y="133"/>
                </a:cubicBezTo>
                <a:cubicBezTo>
                  <a:pt x="2328" y="130"/>
                  <a:pt x="2319" y="133"/>
                  <a:pt x="2311" y="135"/>
                </a:cubicBezTo>
                <a:cubicBezTo>
                  <a:pt x="2286" y="140"/>
                  <a:pt x="2262" y="148"/>
                  <a:pt x="2237" y="152"/>
                </a:cubicBezTo>
                <a:cubicBezTo>
                  <a:pt x="2226" y="153"/>
                  <a:pt x="2208" y="169"/>
                  <a:pt x="2204" y="142"/>
                </a:cubicBezTo>
                <a:cubicBezTo>
                  <a:pt x="2204" y="141"/>
                  <a:pt x="2192" y="140"/>
                  <a:pt x="2186" y="142"/>
                </a:cubicBezTo>
                <a:cubicBezTo>
                  <a:pt x="2165" y="146"/>
                  <a:pt x="2144" y="151"/>
                  <a:pt x="2123" y="156"/>
                </a:cubicBezTo>
                <a:cubicBezTo>
                  <a:pt x="2108" y="160"/>
                  <a:pt x="2098" y="155"/>
                  <a:pt x="2090" y="142"/>
                </a:cubicBezTo>
                <a:cubicBezTo>
                  <a:pt x="2118" y="150"/>
                  <a:pt x="2142" y="139"/>
                  <a:pt x="2165" y="125"/>
                </a:cubicBezTo>
                <a:cubicBezTo>
                  <a:pt x="2140" y="131"/>
                  <a:pt x="2116" y="137"/>
                  <a:pt x="2091" y="143"/>
                </a:cubicBezTo>
                <a:close/>
                <a:moveTo>
                  <a:pt x="891" y="118"/>
                </a:moveTo>
                <a:cubicBezTo>
                  <a:pt x="878" y="116"/>
                  <a:pt x="874" y="115"/>
                  <a:pt x="870" y="116"/>
                </a:cubicBezTo>
                <a:cubicBezTo>
                  <a:pt x="861" y="118"/>
                  <a:pt x="852" y="121"/>
                  <a:pt x="844" y="124"/>
                </a:cubicBezTo>
                <a:cubicBezTo>
                  <a:pt x="843" y="124"/>
                  <a:pt x="843" y="127"/>
                  <a:pt x="841" y="132"/>
                </a:cubicBezTo>
                <a:cubicBezTo>
                  <a:pt x="856" y="128"/>
                  <a:pt x="869" y="124"/>
                  <a:pt x="891" y="118"/>
                </a:cubicBezTo>
                <a:close/>
                <a:moveTo>
                  <a:pt x="1090" y="108"/>
                </a:moveTo>
                <a:cubicBezTo>
                  <a:pt x="1091" y="110"/>
                  <a:pt x="1092" y="112"/>
                  <a:pt x="1092" y="113"/>
                </a:cubicBezTo>
                <a:cubicBezTo>
                  <a:pt x="1105" y="110"/>
                  <a:pt x="1118" y="106"/>
                  <a:pt x="1131" y="103"/>
                </a:cubicBezTo>
                <a:cubicBezTo>
                  <a:pt x="1131" y="101"/>
                  <a:pt x="1131" y="100"/>
                  <a:pt x="1130" y="98"/>
                </a:cubicBezTo>
                <a:cubicBezTo>
                  <a:pt x="1117" y="101"/>
                  <a:pt x="1103" y="105"/>
                  <a:pt x="1090" y="108"/>
                </a:cubicBezTo>
                <a:close/>
                <a:moveTo>
                  <a:pt x="1530" y="73"/>
                </a:moveTo>
                <a:cubicBezTo>
                  <a:pt x="1530" y="71"/>
                  <a:pt x="1529" y="69"/>
                  <a:pt x="1528" y="67"/>
                </a:cubicBezTo>
                <a:cubicBezTo>
                  <a:pt x="1518" y="70"/>
                  <a:pt x="1508" y="74"/>
                  <a:pt x="1498" y="77"/>
                </a:cubicBezTo>
                <a:cubicBezTo>
                  <a:pt x="1499" y="78"/>
                  <a:pt x="1499" y="80"/>
                  <a:pt x="1500" y="82"/>
                </a:cubicBezTo>
                <a:cubicBezTo>
                  <a:pt x="1510" y="79"/>
                  <a:pt x="1520" y="76"/>
                  <a:pt x="1530" y="73"/>
                </a:cubicBezTo>
                <a:close/>
                <a:moveTo>
                  <a:pt x="178" y="79"/>
                </a:moveTo>
                <a:cubicBezTo>
                  <a:pt x="177" y="78"/>
                  <a:pt x="176" y="77"/>
                  <a:pt x="175" y="76"/>
                </a:cubicBezTo>
                <a:cubicBezTo>
                  <a:pt x="167" y="79"/>
                  <a:pt x="158" y="82"/>
                  <a:pt x="149" y="85"/>
                </a:cubicBezTo>
                <a:cubicBezTo>
                  <a:pt x="149" y="86"/>
                  <a:pt x="150" y="87"/>
                  <a:pt x="150" y="88"/>
                </a:cubicBezTo>
                <a:cubicBezTo>
                  <a:pt x="159" y="85"/>
                  <a:pt x="169" y="82"/>
                  <a:pt x="178" y="79"/>
                </a:cubicBezTo>
                <a:close/>
                <a:moveTo>
                  <a:pt x="488" y="93"/>
                </a:moveTo>
                <a:cubicBezTo>
                  <a:pt x="488" y="94"/>
                  <a:pt x="489" y="96"/>
                  <a:pt x="489" y="97"/>
                </a:cubicBezTo>
                <a:cubicBezTo>
                  <a:pt x="494" y="97"/>
                  <a:pt x="499" y="97"/>
                  <a:pt x="504" y="95"/>
                </a:cubicBezTo>
                <a:cubicBezTo>
                  <a:pt x="509" y="94"/>
                  <a:pt x="514" y="91"/>
                  <a:pt x="518" y="89"/>
                </a:cubicBezTo>
                <a:cubicBezTo>
                  <a:pt x="519" y="89"/>
                  <a:pt x="518" y="86"/>
                  <a:pt x="518" y="84"/>
                </a:cubicBezTo>
                <a:cubicBezTo>
                  <a:pt x="508" y="87"/>
                  <a:pt x="498" y="90"/>
                  <a:pt x="488" y="93"/>
                </a:cubicBezTo>
                <a:close/>
                <a:moveTo>
                  <a:pt x="180" y="100"/>
                </a:moveTo>
                <a:cubicBezTo>
                  <a:pt x="182" y="102"/>
                  <a:pt x="183" y="104"/>
                  <a:pt x="184" y="106"/>
                </a:cubicBezTo>
                <a:cubicBezTo>
                  <a:pt x="193" y="102"/>
                  <a:pt x="201" y="98"/>
                  <a:pt x="210" y="94"/>
                </a:cubicBezTo>
                <a:cubicBezTo>
                  <a:pt x="210" y="93"/>
                  <a:pt x="209" y="93"/>
                  <a:pt x="209" y="92"/>
                </a:cubicBezTo>
                <a:cubicBezTo>
                  <a:pt x="200" y="94"/>
                  <a:pt x="190" y="97"/>
                  <a:pt x="180" y="100"/>
                </a:cubicBezTo>
                <a:close/>
                <a:moveTo>
                  <a:pt x="1315" y="101"/>
                </a:moveTo>
                <a:cubicBezTo>
                  <a:pt x="1315" y="102"/>
                  <a:pt x="1316" y="103"/>
                  <a:pt x="1316" y="105"/>
                </a:cubicBezTo>
                <a:cubicBezTo>
                  <a:pt x="1328" y="101"/>
                  <a:pt x="1339" y="98"/>
                  <a:pt x="1351" y="95"/>
                </a:cubicBezTo>
                <a:cubicBezTo>
                  <a:pt x="1350" y="94"/>
                  <a:pt x="1350" y="92"/>
                  <a:pt x="1350" y="90"/>
                </a:cubicBezTo>
                <a:cubicBezTo>
                  <a:pt x="1338" y="94"/>
                  <a:pt x="1327" y="97"/>
                  <a:pt x="1315" y="101"/>
                </a:cubicBezTo>
                <a:close/>
                <a:moveTo>
                  <a:pt x="276" y="105"/>
                </a:moveTo>
                <a:cubicBezTo>
                  <a:pt x="275" y="103"/>
                  <a:pt x="274" y="100"/>
                  <a:pt x="273" y="98"/>
                </a:cubicBezTo>
                <a:cubicBezTo>
                  <a:pt x="263" y="101"/>
                  <a:pt x="252" y="105"/>
                  <a:pt x="241" y="108"/>
                </a:cubicBezTo>
                <a:cubicBezTo>
                  <a:pt x="242" y="110"/>
                  <a:pt x="242" y="112"/>
                  <a:pt x="243" y="113"/>
                </a:cubicBezTo>
                <a:cubicBezTo>
                  <a:pt x="254" y="111"/>
                  <a:pt x="265" y="108"/>
                  <a:pt x="276" y="105"/>
                </a:cubicBezTo>
                <a:close/>
                <a:moveTo>
                  <a:pt x="533" y="112"/>
                </a:moveTo>
                <a:cubicBezTo>
                  <a:pt x="532" y="110"/>
                  <a:pt x="531" y="108"/>
                  <a:pt x="530" y="106"/>
                </a:cubicBezTo>
                <a:cubicBezTo>
                  <a:pt x="520" y="110"/>
                  <a:pt x="509" y="113"/>
                  <a:pt x="498" y="117"/>
                </a:cubicBezTo>
                <a:cubicBezTo>
                  <a:pt x="499" y="118"/>
                  <a:pt x="499" y="119"/>
                  <a:pt x="499" y="120"/>
                </a:cubicBezTo>
                <a:cubicBezTo>
                  <a:pt x="510" y="118"/>
                  <a:pt x="522" y="115"/>
                  <a:pt x="533" y="112"/>
                </a:cubicBezTo>
                <a:close/>
                <a:moveTo>
                  <a:pt x="1472" y="111"/>
                </a:moveTo>
                <a:cubicBezTo>
                  <a:pt x="1472" y="110"/>
                  <a:pt x="1472" y="109"/>
                  <a:pt x="1471" y="108"/>
                </a:cubicBezTo>
                <a:cubicBezTo>
                  <a:pt x="1462" y="111"/>
                  <a:pt x="1453" y="114"/>
                  <a:pt x="1444" y="117"/>
                </a:cubicBezTo>
                <a:cubicBezTo>
                  <a:pt x="1445" y="118"/>
                  <a:pt x="1445" y="119"/>
                  <a:pt x="1445" y="120"/>
                </a:cubicBezTo>
                <a:cubicBezTo>
                  <a:pt x="1454" y="117"/>
                  <a:pt x="1463" y="114"/>
                  <a:pt x="1472" y="111"/>
                </a:cubicBezTo>
                <a:close/>
                <a:moveTo>
                  <a:pt x="1921" y="117"/>
                </a:moveTo>
                <a:cubicBezTo>
                  <a:pt x="1921" y="118"/>
                  <a:pt x="1921" y="119"/>
                  <a:pt x="1922" y="119"/>
                </a:cubicBezTo>
                <a:cubicBezTo>
                  <a:pt x="1931" y="116"/>
                  <a:pt x="1940" y="114"/>
                  <a:pt x="1949" y="111"/>
                </a:cubicBezTo>
                <a:cubicBezTo>
                  <a:pt x="1948" y="109"/>
                  <a:pt x="1948" y="108"/>
                  <a:pt x="1947" y="106"/>
                </a:cubicBezTo>
                <a:cubicBezTo>
                  <a:pt x="1938" y="110"/>
                  <a:pt x="1929" y="113"/>
                  <a:pt x="1921" y="117"/>
                </a:cubicBezTo>
                <a:close/>
                <a:moveTo>
                  <a:pt x="1231" y="119"/>
                </a:moveTo>
                <a:cubicBezTo>
                  <a:pt x="1231" y="121"/>
                  <a:pt x="1231" y="124"/>
                  <a:pt x="1232" y="126"/>
                </a:cubicBezTo>
                <a:cubicBezTo>
                  <a:pt x="1241" y="123"/>
                  <a:pt x="1250" y="121"/>
                  <a:pt x="1259" y="118"/>
                </a:cubicBezTo>
                <a:cubicBezTo>
                  <a:pt x="1259" y="117"/>
                  <a:pt x="1259" y="116"/>
                  <a:pt x="1259" y="114"/>
                </a:cubicBezTo>
                <a:cubicBezTo>
                  <a:pt x="1249" y="116"/>
                  <a:pt x="1240" y="117"/>
                  <a:pt x="1231" y="119"/>
                </a:cubicBezTo>
                <a:close/>
                <a:moveTo>
                  <a:pt x="62" y="133"/>
                </a:moveTo>
                <a:cubicBezTo>
                  <a:pt x="63" y="134"/>
                  <a:pt x="64" y="135"/>
                  <a:pt x="65" y="136"/>
                </a:cubicBezTo>
                <a:cubicBezTo>
                  <a:pt x="74" y="133"/>
                  <a:pt x="83" y="130"/>
                  <a:pt x="92" y="127"/>
                </a:cubicBezTo>
                <a:cubicBezTo>
                  <a:pt x="91" y="125"/>
                  <a:pt x="91" y="124"/>
                  <a:pt x="90" y="123"/>
                </a:cubicBezTo>
                <a:cubicBezTo>
                  <a:pt x="81" y="126"/>
                  <a:pt x="71" y="129"/>
                  <a:pt x="62" y="133"/>
                </a:cubicBezTo>
                <a:close/>
                <a:moveTo>
                  <a:pt x="1388" y="136"/>
                </a:moveTo>
                <a:cubicBezTo>
                  <a:pt x="1387" y="134"/>
                  <a:pt x="1386" y="132"/>
                  <a:pt x="1385" y="130"/>
                </a:cubicBezTo>
                <a:cubicBezTo>
                  <a:pt x="1375" y="133"/>
                  <a:pt x="1364" y="137"/>
                  <a:pt x="1354" y="140"/>
                </a:cubicBezTo>
                <a:cubicBezTo>
                  <a:pt x="1355" y="142"/>
                  <a:pt x="1355" y="144"/>
                  <a:pt x="1356" y="146"/>
                </a:cubicBezTo>
                <a:cubicBezTo>
                  <a:pt x="1367" y="143"/>
                  <a:pt x="1378" y="139"/>
                  <a:pt x="1388" y="136"/>
                </a:cubicBezTo>
                <a:close/>
                <a:moveTo>
                  <a:pt x="1483" y="135"/>
                </a:moveTo>
                <a:cubicBezTo>
                  <a:pt x="1482" y="133"/>
                  <a:pt x="1481" y="132"/>
                  <a:pt x="1480" y="131"/>
                </a:cubicBezTo>
                <a:cubicBezTo>
                  <a:pt x="1471" y="134"/>
                  <a:pt x="1463" y="137"/>
                  <a:pt x="1455" y="140"/>
                </a:cubicBezTo>
                <a:cubicBezTo>
                  <a:pt x="1456" y="141"/>
                  <a:pt x="1456" y="143"/>
                  <a:pt x="1457" y="144"/>
                </a:cubicBezTo>
                <a:cubicBezTo>
                  <a:pt x="1465" y="141"/>
                  <a:pt x="1474" y="138"/>
                  <a:pt x="1483" y="135"/>
                </a:cubicBezTo>
                <a:close/>
                <a:moveTo>
                  <a:pt x="1817" y="141"/>
                </a:moveTo>
                <a:cubicBezTo>
                  <a:pt x="1817" y="143"/>
                  <a:pt x="1817" y="145"/>
                  <a:pt x="1818" y="146"/>
                </a:cubicBezTo>
                <a:cubicBezTo>
                  <a:pt x="1829" y="144"/>
                  <a:pt x="1840" y="141"/>
                  <a:pt x="1851" y="139"/>
                </a:cubicBezTo>
                <a:cubicBezTo>
                  <a:pt x="1850" y="137"/>
                  <a:pt x="1850" y="134"/>
                  <a:pt x="1849" y="132"/>
                </a:cubicBezTo>
                <a:cubicBezTo>
                  <a:pt x="1838" y="135"/>
                  <a:pt x="1827" y="138"/>
                  <a:pt x="1817" y="141"/>
                </a:cubicBezTo>
                <a:close/>
                <a:moveTo>
                  <a:pt x="1007" y="132"/>
                </a:moveTo>
                <a:cubicBezTo>
                  <a:pt x="1008" y="133"/>
                  <a:pt x="1009" y="135"/>
                  <a:pt x="1010" y="136"/>
                </a:cubicBezTo>
                <a:cubicBezTo>
                  <a:pt x="1018" y="133"/>
                  <a:pt x="1026" y="129"/>
                  <a:pt x="1034" y="126"/>
                </a:cubicBezTo>
                <a:cubicBezTo>
                  <a:pt x="1033" y="125"/>
                  <a:pt x="1033" y="124"/>
                  <a:pt x="1033" y="123"/>
                </a:cubicBezTo>
                <a:cubicBezTo>
                  <a:pt x="1024" y="126"/>
                  <a:pt x="1016" y="129"/>
                  <a:pt x="1007" y="132"/>
                </a:cubicBezTo>
                <a:close/>
                <a:moveTo>
                  <a:pt x="2379" y="47"/>
                </a:moveTo>
                <a:cubicBezTo>
                  <a:pt x="2379" y="46"/>
                  <a:pt x="2378" y="44"/>
                  <a:pt x="2378" y="43"/>
                </a:cubicBezTo>
                <a:cubicBezTo>
                  <a:pt x="2367" y="46"/>
                  <a:pt x="2357" y="49"/>
                  <a:pt x="2347" y="52"/>
                </a:cubicBezTo>
                <a:cubicBezTo>
                  <a:pt x="2347" y="54"/>
                  <a:pt x="2348" y="55"/>
                  <a:pt x="2348" y="57"/>
                </a:cubicBezTo>
                <a:cubicBezTo>
                  <a:pt x="2359" y="54"/>
                  <a:pt x="2369" y="50"/>
                  <a:pt x="2379" y="47"/>
                </a:cubicBezTo>
                <a:close/>
                <a:moveTo>
                  <a:pt x="2154" y="101"/>
                </a:moveTo>
                <a:cubicBezTo>
                  <a:pt x="2154" y="102"/>
                  <a:pt x="2154" y="104"/>
                  <a:pt x="2155" y="105"/>
                </a:cubicBezTo>
                <a:cubicBezTo>
                  <a:pt x="2161" y="104"/>
                  <a:pt x="2168" y="103"/>
                  <a:pt x="2174" y="102"/>
                </a:cubicBezTo>
                <a:cubicBezTo>
                  <a:pt x="2174" y="100"/>
                  <a:pt x="2173" y="98"/>
                  <a:pt x="2173" y="96"/>
                </a:cubicBezTo>
                <a:cubicBezTo>
                  <a:pt x="2167" y="98"/>
                  <a:pt x="2160" y="99"/>
                  <a:pt x="2154" y="1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/>
          </p:cNvSpPr>
          <p:nvPr/>
        </p:nvSpPr>
        <p:spPr bwMode="auto">
          <a:xfrm>
            <a:off x="5226050" y="3073400"/>
            <a:ext cx="192087" cy="473075"/>
          </a:xfrm>
          <a:custGeom>
            <a:avLst/>
            <a:gdLst>
              <a:gd name="T0" fmla="*/ 11 w 398"/>
              <a:gd name="T1" fmla="*/ 265 h 987"/>
              <a:gd name="T2" fmla="*/ 70 w 398"/>
              <a:gd name="T3" fmla="*/ 95 h 987"/>
              <a:gd name="T4" fmla="*/ 84 w 398"/>
              <a:gd name="T5" fmla="*/ 81 h 987"/>
              <a:gd name="T6" fmla="*/ 280 w 398"/>
              <a:gd name="T7" fmla="*/ 7 h 987"/>
              <a:gd name="T8" fmla="*/ 393 w 398"/>
              <a:gd name="T9" fmla="*/ 6 h 987"/>
              <a:gd name="T10" fmla="*/ 391 w 398"/>
              <a:gd name="T11" fmla="*/ 72 h 987"/>
              <a:gd name="T12" fmla="*/ 357 w 398"/>
              <a:gd name="T13" fmla="*/ 209 h 987"/>
              <a:gd name="T14" fmla="*/ 328 w 398"/>
              <a:gd name="T15" fmla="*/ 340 h 987"/>
              <a:gd name="T16" fmla="*/ 300 w 398"/>
              <a:gd name="T17" fmla="*/ 481 h 987"/>
              <a:gd name="T18" fmla="*/ 277 w 398"/>
              <a:gd name="T19" fmla="*/ 639 h 987"/>
              <a:gd name="T20" fmla="*/ 270 w 398"/>
              <a:gd name="T21" fmla="*/ 726 h 987"/>
              <a:gd name="T22" fmla="*/ 263 w 398"/>
              <a:gd name="T23" fmla="*/ 903 h 987"/>
              <a:gd name="T24" fmla="*/ 254 w 398"/>
              <a:gd name="T25" fmla="*/ 968 h 987"/>
              <a:gd name="T26" fmla="*/ 240 w 398"/>
              <a:gd name="T27" fmla="*/ 980 h 987"/>
              <a:gd name="T28" fmla="*/ 229 w 398"/>
              <a:gd name="T29" fmla="*/ 982 h 987"/>
              <a:gd name="T30" fmla="*/ 79 w 398"/>
              <a:gd name="T31" fmla="*/ 987 h 987"/>
              <a:gd name="T32" fmla="*/ 31 w 398"/>
              <a:gd name="T33" fmla="*/ 981 h 987"/>
              <a:gd name="T34" fmla="*/ 57 w 398"/>
              <a:gd name="T35" fmla="*/ 887 h 987"/>
              <a:gd name="T36" fmla="*/ 74 w 398"/>
              <a:gd name="T37" fmla="*/ 803 h 987"/>
              <a:gd name="T38" fmla="*/ 69 w 398"/>
              <a:gd name="T39" fmla="*/ 649 h 987"/>
              <a:gd name="T40" fmla="*/ 62 w 398"/>
              <a:gd name="T41" fmla="*/ 584 h 987"/>
              <a:gd name="T42" fmla="*/ 76 w 398"/>
              <a:gd name="T43" fmla="*/ 546 h 987"/>
              <a:gd name="T44" fmla="*/ 189 w 398"/>
              <a:gd name="T45" fmla="*/ 444 h 987"/>
              <a:gd name="T46" fmla="*/ 184 w 398"/>
              <a:gd name="T47" fmla="*/ 340 h 987"/>
              <a:gd name="T48" fmla="*/ 146 w 398"/>
              <a:gd name="T49" fmla="*/ 321 h 987"/>
              <a:gd name="T50" fmla="*/ 11 w 398"/>
              <a:gd name="T51" fmla="*/ 265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8" h="987">
                <a:moveTo>
                  <a:pt x="11" y="265"/>
                </a:moveTo>
                <a:cubicBezTo>
                  <a:pt x="0" y="195"/>
                  <a:pt x="38" y="146"/>
                  <a:pt x="70" y="95"/>
                </a:cubicBezTo>
                <a:cubicBezTo>
                  <a:pt x="74" y="90"/>
                  <a:pt x="79" y="85"/>
                  <a:pt x="84" y="81"/>
                </a:cubicBezTo>
                <a:cubicBezTo>
                  <a:pt x="144" y="42"/>
                  <a:pt x="211" y="21"/>
                  <a:pt x="280" y="7"/>
                </a:cubicBezTo>
                <a:cubicBezTo>
                  <a:pt x="316" y="0"/>
                  <a:pt x="354" y="6"/>
                  <a:pt x="393" y="6"/>
                </a:cubicBezTo>
                <a:cubicBezTo>
                  <a:pt x="398" y="29"/>
                  <a:pt x="398" y="49"/>
                  <a:pt x="391" y="72"/>
                </a:cubicBezTo>
                <a:cubicBezTo>
                  <a:pt x="376" y="117"/>
                  <a:pt x="372" y="165"/>
                  <a:pt x="357" y="209"/>
                </a:cubicBezTo>
                <a:cubicBezTo>
                  <a:pt x="343" y="252"/>
                  <a:pt x="342" y="297"/>
                  <a:pt x="328" y="340"/>
                </a:cubicBezTo>
                <a:cubicBezTo>
                  <a:pt x="313" y="385"/>
                  <a:pt x="303" y="432"/>
                  <a:pt x="300" y="481"/>
                </a:cubicBezTo>
                <a:cubicBezTo>
                  <a:pt x="296" y="534"/>
                  <a:pt x="284" y="586"/>
                  <a:pt x="277" y="639"/>
                </a:cubicBezTo>
                <a:cubicBezTo>
                  <a:pt x="273" y="668"/>
                  <a:pt x="267" y="697"/>
                  <a:pt x="270" y="726"/>
                </a:cubicBezTo>
                <a:cubicBezTo>
                  <a:pt x="275" y="786"/>
                  <a:pt x="265" y="844"/>
                  <a:pt x="263" y="903"/>
                </a:cubicBezTo>
                <a:cubicBezTo>
                  <a:pt x="262" y="925"/>
                  <a:pt x="258" y="946"/>
                  <a:pt x="254" y="968"/>
                </a:cubicBezTo>
                <a:cubicBezTo>
                  <a:pt x="253" y="973"/>
                  <a:pt x="246" y="977"/>
                  <a:pt x="240" y="980"/>
                </a:cubicBezTo>
                <a:cubicBezTo>
                  <a:pt x="237" y="982"/>
                  <a:pt x="233" y="983"/>
                  <a:pt x="229" y="982"/>
                </a:cubicBezTo>
                <a:cubicBezTo>
                  <a:pt x="179" y="976"/>
                  <a:pt x="129" y="987"/>
                  <a:pt x="79" y="987"/>
                </a:cubicBezTo>
                <a:cubicBezTo>
                  <a:pt x="64" y="987"/>
                  <a:pt x="48" y="983"/>
                  <a:pt x="31" y="981"/>
                </a:cubicBezTo>
                <a:cubicBezTo>
                  <a:pt x="40" y="947"/>
                  <a:pt x="49" y="917"/>
                  <a:pt x="57" y="887"/>
                </a:cubicBezTo>
                <a:cubicBezTo>
                  <a:pt x="63" y="859"/>
                  <a:pt x="74" y="831"/>
                  <a:pt x="74" y="803"/>
                </a:cubicBezTo>
                <a:cubicBezTo>
                  <a:pt x="74" y="752"/>
                  <a:pt x="85" y="701"/>
                  <a:pt x="69" y="649"/>
                </a:cubicBezTo>
                <a:cubicBezTo>
                  <a:pt x="62" y="629"/>
                  <a:pt x="70" y="607"/>
                  <a:pt x="62" y="584"/>
                </a:cubicBezTo>
                <a:cubicBezTo>
                  <a:pt x="60" y="577"/>
                  <a:pt x="62" y="559"/>
                  <a:pt x="76" y="546"/>
                </a:cubicBezTo>
                <a:cubicBezTo>
                  <a:pt x="114" y="513"/>
                  <a:pt x="142" y="469"/>
                  <a:pt x="189" y="444"/>
                </a:cubicBezTo>
                <a:cubicBezTo>
                  <a:pt x="229" y="423"/>
                  <a:pt x="225" y="364"/>
                  <a:pt x="184" y="340"/>
                </a:cubicBezTo>
                <a:cubicBezTo>
                  <a:pt x="171" y="333"/>
                  <a:pt x="159" y="324"/>
                  <a:pt x="146" y="321"/>
                </a:cubicBezTo>
                <a:cubicBezTo>
                  <a:pt x="96" y="313"/>
                  <a:pt x="61" y="274"/>
                  <a:pt x="11" y="2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/>
          </p:cNvSpPr>
          <p:nvPr/>
        </p:nvSpPr>
        <p:spPr bwMode="auto">
          <a:xfrm>
            <a:off x="8491538" y="3486150"/>
            <a:ext cx="250825" cy="246062"/>
          </a:xfrm>
          <a:custGeom>
            <a:avLst/>
            <a:gdLst>
              <a:gd name="T0" fmla="*/ 266 w 523"/>
              <a:gd name="T1" fmla="*/ 514 h 514"/>
              <a:gd name="T2" fmla="*/ 71 w 523"/>
              <a:gd name="T3" fmla="*/ 452 h 514"/>
              <a:gd name="T4" fmla="*/ 46 w 523"/>
              <a:gd name="T5" fmla="*/ 428 h 514"/>
              <a:gd name="T6" fmla="*/ 14 w 523"/>
              <a:gd name="T7" fmla="*/ 258 h 514"/>
              <a:gd name="T8" fmla="*/ 90 w 523"/>
              <a:gd name="T9" fmla="*/ 95 h 514"/>
              <a:gd name="T10" fmla="*/ 154 w 523"/>
              <a:gd name="T11" fmla="*/ 44 h 514"/>
              <a:gd name="T12" fmla="*/ 284 w 523"/>
              <a:gd name="T13" fmla="*/ 5 h 514"/>
              <a:gd name="T14" fmla="*/ 345 w 523"/>
              <a:gd name="T15" fmla="*/ 17 h 514"/>
              <a:gd name="T16" fmla="*/ 468 w 523"/>
              <a:gd name="T17" fmla="*/ 146 h 514"/>
              <a:gd name="T18" fmla="*/ 360 w 523"/>
              <a:gd name="T19" fmla="*/ 484 h 514"/>
              <a:gd name="T20" fmla="*/ 266 w 523"/>
              <a:gd name="T21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23" h="514">
                <a:moveTo>
                  <a:pt x="266" y="514"/>
                </a:moveTo>
                <a:cubicBezTo>
                  <a:pt x="195" y="504"/>
                  <a:pt x="130" y="488"/>
                  <a:pt x="71" y="452"/>
                </a:cubicBezTo>
                <a:cubicBezTo>
                  <a:pt x="61" y="446"/>
                  <a:pt x="51" y="437"/>
                  <a:pt x="46" y="428"/>
                </a:cubicBezTo>
                <a:cubicBezTo>
                  <a:pt x="15" y="375"/>
                  <a:pt x="0" y="322"/>
                  <a:pt x="14" y="258"/>
                </a:cubicBezTo>
                <a:cubicBezTo>
                  <a:pt x="27" y="196"/>
                  <a:pt x="51" y="142"/>
                  <a:pt x="90" y="95"/>
                </a:cubicBezTo>
                <a:cubicBezTo>
                  <a:pt x="107" y="74"/>
                  <a:pt x="130" y="54"/>
                  <a:pt x="154" y="44"/>
                </a:cubicBezTo>
                <a:cubicBezTo>
                  <a:pt x="196" y="26"/>
                  <a:pt x="240" y="16"/>
                  <a:pt x="284" y="5"/>
                </a:cubicBezTo>
                <a:cubicBezTo>
                  <a:pt x="305" y="0"/>
                  <a:pt x="325" y="7"/>
                  <a:pt x="345" y="17"/>
                </a:cubicBezTo>
                <a:cubicBezTo>
                  <a:pt x="402" y="45"/>
                  <a:pt x="444" y="87"/>
                  <a:pt x="468" y="146"/>
                </a:cubicBezTo>
                <a:cubicBezTo>
                  <a:pt x="523" y="281"/>
                  <a:pt x="483" y="418"/>
                  <a:pt x="360" y="484"/>
                </a:cubicBezTo>
                <a:cubicBezTo>
                  <a:pt x="331" y="500"/>
                  <a:pt x="297" y="504"/>
                  <a:pt x="266" y="5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/>
          </p:cNvSpPr>
          <p:nvPr/>
        </p:nvSpPr>
        <p:spPr bwMode="auto">
          <a:xfrm>
            <a:off x="7543800" y="4198938"/>
            <a:ext cx="92075" cy="568325"/>
          </a:xfrm>
          <a:custGeom>
            <a:avLst/>
            <a:gdLst>
              <a:gd name="T0" fmla="*/ 12 w 192"/>
              <a:gd name="T1" fmla="*/ 44 h 1181"/>
              <a:gd name="T2" fmla="*/ 185 w 192"/>
              <a:gd name="T3" fmla="*/ 0 h 1181"/>
              <a:gd name="T4" fmla="*/ 185 w 192"/>
              <a:gd name="T5" fmla="*/ 82 h 1181"/>
              <a:gd name="T6" fmla="*/ 186 w 192"/>
              <a:gd name="T7" fmla="*/ 145 h 1181"/>
              <a:gd name="T8" fmla="*/ 186 w 192"/>
              <a:gd name="T9" fmla="*/ 185 h 1181"/>
              <a:gd name="T10" fmla="*/ 180 w 192"/>
              <a:gd name="T11" fmla="*/ 261 h 1181"/>
              <a:gd name="T12" fmla="*/ 181 w 192"/>
              <a:gd name="T13" fmla="*/ 338 h 1181"/>
              <a:gd name="T14" fmla="*/ 178 w 192"/>
              <a:gd name="T15" fmla="*/ 372 h 1181"/>
              <a:gd name="T16" fmla="*/ 176 w 192"/>
              <a:gd name="T17" fmla="*/ 396 h 1181"/>
              <a:gd name="T18" fmla="*/ 173 w 192"/>
              <a:gd name="T19" fmla="*/ 517 h 1181"/>
              <a:gd name="T20" fmla="*/ 177 w 192"/>
              <a:gd name="T21" fmla="*/ 571 h 1181"/>
              <a:gd name="T22" fmla="*/ 171 w 192"/>
              <a:gd name="T23" fmla="*/ 621 h 1181"/>
              <a:gd name="T24" fmla="*/ 170 w 192"/>
              <a:gd name="T25" fmla="*/ 632 h 1181"/>
              <a:gd name="T26" fmla="*/ 168 w 192"/>
              <a:gd name="T27" fmla="*/ 745 h 1181"/>
              <a:gd name="T28" fmla="*/ 159 w 192"/>
              <a:gd name="T29" fmla="*/ 944 h 1181"/>
              <a:gd name="T30" fmla="*/ 160 w 192"/>
              <a:gd name="T31" fmla="*/ 1021 h 1181"/>
              <a:gd name="T32" fmla="*/ 156 w 192"/>
              <a:gd name="T33" fmla="*/ 1048 h 1181"/>
              <a:gd name="T34" fmla="*/ 154 w 192"/>
              <a:gd name="T35" fmla="*/ 1098 h 1181"/>
              <a:gd name="T36" fmla="*/ 132 w 192"/>
              <a:gd name="T37" fmla="*/ 1175 h 1181"/>
              <a:gd name="T38" fmla="*/ 103 w 192"/>
              <a:gd name="T39" fmla="*/ 1181 h 1181"/>
              <a:gd name="T40" fmla="*/ 48 w 192"/>
              <a:gd name="T41" fmla="*/ 1178 h 1181"/>
              <a:gd name="T42" fmla="*/ 10 w 192"/>
              <a:gd name="T43" fmla="*/ 1140 h 1181"/>
              <a:gd name="T44" fmla="*/ 13 w 192"/>
              <a:gd name="T45" fmla="*/ 965 h 1181"/>
              <a:gd name="T46" fmla="*/ 10 w 192"/>
              <a:gd name="T47" fmla="*/ 919 h 1181"/>
              <a:gd name="T48" fmla="*/ 6 w 192"/>
              <a:gd name="T49" fmla="*/ 778 h 1181"/>
              <a:gd name="T50" fmla="*/ 6 w 192"/>
              <a:gd name="T51" fmla="*/ 652 h 1181"/>
              <a:gd name="T52" fmla="*/ 4 w 192"/>
              <a:gd name="T53" fmla="*/ 578 h 1181"/>
              <a:gd name="T54" fmla="*/ 6 w 192"/>
              <a:gd name="T55" fmla="*/ 348 h 1181"/>
              <a:gd name="T56" fmla="*/ 14 w 192"/>
              <a:gd name="T57" fmla="*/ 203 h 1181"/>
              <a:gd name="T58" fmla="*/ 12 w 192"/>
              <a:gd name="T59" fmla="*/ 66 h 1181"/>
              <a:gd name="T60" fmla="*/ 12 w 192"/>
              <a:gd name="T61" fmla="*/ 44 h 1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2" h="1181">
                <a:moveTo>
                  <a:pt x="12" y="44"/>
                </a:moveTo>
                <a:cubicBezTo>
                  <a:pt x="69" y="29"/>
                  <a:pt x="124" y="15"/>
                  <a:pt x="185" y="0"/>
                </a:cubicBezTo>
                <a:cubicBezTo>
                  <a:pt x="185" y="32"/>
                  <a:pt x="185" y="57"/>
                  <a:pt x="185" y="82"/>
                </a:cubicBezTo>
                <a:cubicBezTo>
                  <a:pt x="185" y="103"/>
                  <a:pt x="186" y="124"/>
                  <a:pt x="186" y="145"/>
                </a:cubicBezTo>
                <a:cubicBezTo>
                  <a:pt x="186" y="158"/>
                  <a:pt x="187" y="172"/>
                  <a:pt x="186" y="185"/>
                </a:cubicBezTo>
                <a:cubicBezTo>
                  <a:pt x="184" y="210"/>
                  <a:pt x="179" y="235"/>
                  <a:pt x="180" y="261"/>
                </a:cubicBezTo>
                <a:cubicBezTo>
                  <a:pt x="180" y="286"/>
                  <a:pt x="175" y="312"/>
                  <a:pt x="181" y="338"/>
                </a:cubicBezTo>
                <a:cubicBezTo>
                  <a:pt x="183" y="349"/>
                  <a:pt x="179" y="361"/>
                  <a:pt x="178" y="372"/>
                </a:cubicBezTo>
                <a:cubicBezTo>
                  <a:pt x="177" y="380"/>
                  <a:pt x="173" y="389"/>
                  <a:pt x="176" y="396"/>
                </a:cubicBezTo>
                <a:cubicBezTo>
                  <a:pt x="192" y="437"/>
                  <a:pt x="174" y="476"/>
                  <a:pt x="173" y="517"/>
                </a:cubicBezTo>
                <a:cubicBezTo>
                  <a:pt x="173" y="535"/>
                  <a:pt x="175" y="553"/>
                  <a:pt x="177" y="571"/>
                </a:cubicBezTo>
                <a:cubicBezTo>
                  <a:pt x="180" y="588"/>
                  <a:pt x="192" y="607"/>
                  <a:pt x="171" y="621"/>
                </a:cubicBezTo>
                <a:cubicBezTo>
                  <a:pt x="169" y="623"/>
                  <a:pt x="170" y="628"/>
                  <a:pt x="170" y="632"/>
                </a:cubicBezTo>
                <a:cubicBezTo>
                  <a:pt x="170" y="670"/>
                  <a:pt x="174" y="708"/>
                  <a:pt x="168" y="745"/>
                </a:cubicBezTo>
                <a:cubicBezTo>
                  <a:pt x="158" y="811"/>
                  <a:pt x="164" y="877"/>
                  <a:pt x="159" y="944"/>
                </a:cubicBezTo>
                <a:cubicBezTo>
                  <a:pt x="157" y="969"/>
                  <a:pt x="160" y="995"/>
                  <a:pt x="160" y="1021"/>
                </a:cubicBezTo>
                <a:cubicBezTo>
                  <a:pt x="160" y="1030"/>
                  <a:pt x="160" y="1040"/>
                  <a:pt x="156" y="1048"/>
                </a:cubicBezTo>
                <a:cubicBezTo>
                  <a:pt x="146" y="1065"/>
                  <a:pt x="147" y="1079"/>
                  <a:pt x="154" y="1098"/>
                </a:cubicBezTo>
                <a:cubicBezTo>
                  <a:pt x="163" y="1125"/>
                  <a:pt x="146" y="1152"/>
                  <a:pt x="132" y="1175"/>
                </a:cubicBezTo>
                <a:cubicBezTo>
                  <a:pt x="129" y="1181"/>
                  <a:pt x="113" y="1181"/>
                  <a:pt x="103" y="1181"/>
                </a:cubicBezTo>
                <a:cubicBezTo>
                  <a:pt x="84" y="1181"/>
                  <a:pt x="66" y="1179"/>
                  <a:pt x="48" y="1178"/>
                </a:cubicBezTo>
                <a:cubicBezTo>
                  <a:pt x="20" y="1176"/>
                  <a:pt x="14" y="1169"/>
                  <a:pt x="10" y="1140"/>
                </a:cubicBezTo>
                <a:cubicBezTo>
                  <a:pt x="4" y="1082"/>
                  <a:pt x="8" y="1023"/>
                  <a:pt x="13" y="965"/>
                </a:cubicBezTo>
                <a:cubicBezTo>
                  <a:pt x="15" y="950"/>
                  <a:pt x="11" y="934"/>
                  <a:pt x="10" y="919"/>
                </a:cubicBezTo>
                <a:cubicBezTo>
                  <a:pt x="8" y="872"/>
                  <a:pt x="0" y="824"/>
                  <a:pt x="6" y="778"/>
                </a:cubicBezTo>
                <a:cubicBezTo>
                  <a:pt x="11" y="736"/>
                  <a:pt x="3" y="694"/>
                  <a:pt x="6" y="652"/>
                </a:cubicBezTo>
                <a:cubicBezTo>
                  <a:pt x="8" y="628"/>
                  <a:pt x="4" y="603"/>
                  <a:pt x="4" y="578"/>
                </a:cubicBezTo>
                <a:cubicBezTo>
                  <a:pt x="5" y="501"/>
                  <a:pt x="10" y="424"/>
                  <a:pt x="6" y="348"/>
                </a:cubicBezTo>
                <a:cubicBezTo>
                  <a:pt x="4" y="299"/>
                  <a:pt x="11" y="251"/>
                  <a:pt x="14" y="203"/>
                </a:cubicBezTo>
                <a:cubicBezTo>
                  <a:pt x="16" y="158"/>
                  <a:pt x="13" y="112"/>
                  <a:pt x="12" y="66"/>
                </a:cubicBezTo>
                <a:cubicBezTo>
                  <a:pt x="12" y="61"/>
                  <a:pt x="12" y="55"/>
                  <a:pt x="12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7192963" y="4014788"/>
            <a:ext cx="650875" cy="220662"/>
          </a:xfrm>
          <a:custGeom>
            <a:avLst/>
            <a:gdLst>
              <a:gd name="T0" fmla="*/ 22 w 1354"/>
              <a:gd name="T1" fmla="*/ 297 h 459"/>
              <a:gd name="T2" fmla="*/ 279 w 1354"/>
              <a:gd name="T3" fmla="*/ 275 h 459"/>
              <a:gd name="T4" fmla="*/ 548 w 1354"/>
              <a:gd name="T5" fmla="*/ 231 h 459"/>
              <a:gd name="T6" fmla="*/ 784 w 1354"/>
              <a:gd name="T7" fmla="*/ 197 h 459"/>
              <a:gd name="T8" fmla="*/ 924 w 1354"/>
              <a:gd name="T9" fmla="*/ 149 h 459"/>
              <a:gd name="T10" fmla="*/ 1257 w 1354"/>
              <a:gd name="T11" fmla="*/ 44 h 459"/>
              <a:gd name="T12" fmla="*/ 1332 w 1354"/>
              <a:gd name="T13" fmla="*/ 22 h 459"/>
              <a:gd name="T14" fmla="*/ 1310 w 1354"/>
              <a:gd name="T15" fmla="*/ 108 h 459"/>
              <a:gd name="T16" fmla="*/ 1260 w 1354"/>
              <a:gd name="T17" fmla="*/ 154 h 459"/>
              <a:gd name="T18" fmla="*/ 1133 w 1354"/>
              <a:gd name="T19" fmla="*/ 207 h 459"/>
              <a:gd name="T20" fmla="*/ 908 w 1354"/>
              <a:gd name="T21" fmla="*/ 280 h 459"/>
              <a:gd name="T22" fmla="*/ 851 w 1354"/>
              <a:gd name="T23" fmla="*/ 295 h 459"/>
              <a:gd name="T24" fmla="*/ 362 w 1354"/>
              <a:gd name="T25" fmla="*/ 415 h 459"/>
              <a:gd name="T26" fmla="*/ 196 w 1354"/>
              <a:gd name="T27" fmla="*/ 436 h 459"/>
              <a:gd name="T28" fmla="*/ 14 w 1354"/>
              <a:gd name="T29" fmla="*/ 459 h 459"/>
              <a:gd name="T30" fmla="*/ 894 w 1354"/>
              <a:gd name="T31" fmla="*/ 191 h 459"/>
              <a:gd name="T32" fmla="*/ 909 w 1354"/>
              <a:gd name="T33" fmla="*/ 176 h 459"/>
              <a:gd name="T34" fmla="*/ 438 w 1354"/>
              <a:gd name="T35" fmla="*/ 360 h 459"/>
              <a:gd name="T36" fmla="*/ 531 w 1354"/>
              <a:gd name="T37" fmla="*/ 328 h 459"/>
              <a:gd name="T38" fmla="*/ 131 w 1354"/>
              <a:gd name="T39" fmla="*/ 407 h 459"/>
              <a:gd name="T40" fmla="*/ 76 w 1354"/>
              <a:gd name="T41" fmla="*/ 428 h 459"/>
              <a:gd name="T42" fmla="*/ 455 w 1354"/>
              <a:gd name="T43" fmla="*/ 373 h 459"/>
              <a:gd name="T44" fmla="*/ 456 w 1354"/>
              <a:gd name="T45" fmla="*/ 378 h 459"/>
              <a:gd name="T46" fmla="*/ 343 w 1354"/>
              <a:gd name="T47" fmla="*/ 302 h 459"/>
              <a:gd name="T48" fmla="*/ 63 w 1354"/>
              <a:gd name="T49" fmla="*/ 376 h 459"/>
              <a:gd name="T50" fmla="*/ 102 w 1354"/>
              <a:gd name="T51" fmla="*/ 364 h 459"/>
              <a:gd name="T52" fmla="*/ 401 w 1354"/>
              <a:gd name="T53" fmla="*/ 317 h 459"/>
              <a:gd name="T54" fmla="*/ 400 w 1354"/>
              <a:gd name="T55" fmla="*/ 313 h 459"/>
              <a:gd name="T56" fmla="*/ 596 w 1354"/>
              <a:gd name="T57" fmla="*/ 287 h 459"/>
              <a:gd name="T58" fmla="*/ 1188 w 1354"/>
              <a:gd name="T59" fmla="*/ 164 h 459"/>
              <a:gd name="T60" fmla="*/ 1158 w 1354"/>
              <a:gd name="T61" fmla="*/ 172 h 459"/>
              <a:gd name="T62" fmla="*/ 1244 w 1354"/>
              <a:gd name="T63" fmla="*/ 98 h 459"/>
              <a:gd name="T64" fmla="*/ 1243 w 1354"/>
              <a:gd name="T65" fmla="*/ 93 h 459"/>
              <a:gd name="T66" fmla="*/ 326 w 1354"/>
              <a:gd name="T67" fmla="*/ 386 h 459"/>
              <a:gd name="T68" fmla="*/ 499 w 1354"/>
              <a:gd name="T69" fmla="*/ 286 h 459"/>
              <a:gd name="T70" fmla="*/ 526 w 1354"/>
              <a:gd name="T71" fmla="*/ 279 h 459"/>
              <a:gd name="T72" fmla="*/ 802 w 1354"/>
              <a:gd name="T73" fmla="*/ 206 h 459"/>
              <a:gd name="T74" fmla="*/ 804 w 1354"/>
              <a:gd name="T75" fmla="*/ 210 h 459"/>
              <a:gd name="T76" fmla="*/ 465 w 1354"/>
              <a:gd name="T77" fmla="*/ 272 h 459"/>
              <a:gd name="T78" fmla="*/ 1064 w 1354"/>
              <a:gd name="T79" fmla="*/ 171 h 459"/>
              <a:gd name="T80" fmla="*/ 1029 w 1354"/>
              <a:gd name="T81" fmla="*/ 181 h 459"/>
              <a:gd name="T82" fmla="*/ 250 w 1354"/>
              <a:gd name="T83" fmla="*/ 350 h 459"/>
              <a:gd name="T84" fmla="*/ 252 w 1354"/>
              <a:gd name="T85" fmla="*/ 357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54" h="459">
                <a:moveTo>
                  <a:pt x="14" y="459"/>
                </a:moveTo>
                <a:cubicBezTo>
                  <a:pt x="9" y="405"/>
                  <a:pt x="5" y="355"/>
                  <a:pt x="0" y="303"/>
                </a:cubicBezTo>
                <a:cubicBezTo>
                  <a:pt x="8" y="300"/>
                  <a:pt x="16" y="295"/>
                  <a:pt x="22" y="297"/>
                </a:cubicBezTo>
                <a:cubicBezTo>
                  <a:pt x="80" y="312"/>
                  <a:pt x="132" y="289"/>
                  <a:pt x="186" y="277"/>
                </a:cubicBezTo>
                <a:cubicBezTo>
                  <a:pt x="207" y="272"/>
                  <a:pt x="226" y="265"/>
                  <a:pt x="248" y="276"/>
                </a:cubicBezTo>
                <a:cubicBezTo>
                  <a:pt x="256" y="280"/>
                  <a:pt x="269" y="277"/>
                  <a:pt x="279" y="275"/>
                </a:cubicBezTo>
                <a:cubicBezTo>
                  <a:pt x="304" y="271"/>
                  <a:pt x="328" y="265"/>
                  <a:pt x="353" y="259"/>
                </a:cubicBezTo>
                <a:cubicBezTo>
                  <a:pt x="384" y="252"/>
                  <a:pt x="414" y="248"/>
                  <a:pt x="446" y="250"/>
                </a:cubicBezTo>
                <a:cubicBezTo>
                  <a:pt x="479" y="253"/>
                  <a:pt x="514" y="239"/>
                  <a:pt x="548" y="231"/>
                </a:cubicBezTo>
                <a:cubicBezTo>
                  <a:pt x="602" y="218"/>
                  <a:pt x="656" y="205"/>
                  <a:pt x="711" y="193"/>
                </a:cubicBezTo>
                <a:cubicBezTo>
                  <a:pt x="722" y="190"/>
                  <a:pt x="734" y="194"/>
                  <a:pt x="745" y="195"/>
                </a:cubicBezTo>
                <a:cubicBezTo>
                  <a:pt x="756" y="195"/>
                  <a:pt x="766" y="196"/>
                  <a:pt x="784" y="197"/>
                </a:cubicBezTo>
                <a:cubicBezTo>
                  <a:pt x="773" y="189"/>
                  <a:pt x="769" y="187"/>
                  <a:pt x="759" y="180"/>
                </a:cubicBezTo>
                <a:cubicBezTo>
                  <a:pt x="788" y="180"/>
                  <a:pt x="810" y="156"/>
                  <a:pt x="834" y="179"/>
                </a:cubicBezTo>
                <a:cubicBezTo>
                  <a:pt x="864" y="169"/>
                  <a:pt x="897" y="164"/>
                  <a:pt x="924" y="149"/>
                </a:cubicBezTo>
                <a:cubicBezTo>
                  <a:pt x="950" y="134"/>
                  <a:pt x="973" y="124"/>
                  <a:pt x="1005" y="129"/>
                </a:cubicBezTo>
                <a:cubicBezTo>
                  <a:pt x="1029" y="132"/>
                  <a:pt x="1055" y="122"/>
                  <a:pt x="1079" y="118"/>
                </a:cubicBezTo>
                <a:cubicBezTo>
                  <a:pt x="1126" y="64"/>
                  <a:pt x="1201" y="76"/>
                  <a:pt x="1257" y="44"/>
                </a:cubicBezTo>
                <a:cubicBezTo>
                  <a:pt x="1261" y="42"/>
                  <a:pt x="1267" y="42"/>
                  <a:pt x="1268" y="40"/>
                </a:cubicBezTo>
                <a:cubicBezTo>
                  <a:pt x="1281" y="0"/>
                  <a:pt x="1318" y="11"/>
                  <a:pt x="1349" y="6"/>
                </a:cubicBezTo>
                <a:cubicBezTo>
                  <a:pt x="1343" y="11"/>
                  <a:pt x="1338" y="17"/>
                  <a:pt x="1332" y="22"/>
                </a:cubicBezTo>
                <a:cubicBezTo>
                  <a:pt x="1354" y="43"/>
                  <a:pt x="1334" y="58"/>
                  <a:pt x="1327" y="78"/>
                </a:cubicBezTo>
                <a:cubicBezTo>
                  <a:pt x="1317" y="113"/>
                  <a:pt x="1285" y="92"/>
                  <a:pt x="1273" y="113"/>
                </a:cubicBezTo>
                <a:cubicBezTo>
                  <a:pt x="1285" y="112"/>
                  <a:pt x="1298" y="110"/>
                  <a:pt x="1310" y="108"/>
                </a:cubicBezTo>
                <a:cubicBezTo>
                  <a:pt x="1311" y="110"/>
                  <a:pt x="1312" y="112"/>
                  <a:pt x="1313" y="114"/>
                </a:cubicBezTo>
                <a:cubicBezTo>
                  <a:pt x="1307" y="118"/>
                  <a:pt x="1301" y="123"/>
                  <a:pt x="1294" y="127"/>
                </a:cubicBezTo>
                <a:cubicBezTo>
                  <a:pt x="1281" y="134"/>
                  <a:pt x="1263" y="133"/>
                  <a:pt x="1260" y="154"/>
                </a:cubicBezTo>
                <a:cubicBezTo>
                  <a:pt x="1259" y="160"/>
                  <a:pt x="1242" y="164"/>
                  <a:pt x="1232" y="167"/>
                </a:cubicBezTo>
                <a:cubicBezTo>
                  <a:pt x="1187" y="180"/>
                  <a:pt x="1141" y="194"/>
                  <a:pt x="1097" y="210"/>
                </a:cubicBezTo>
                <a:cubicBezTo>
                  <a:pt x="1109" y="209"/>
                  <a:pt x="1121" y="208"/>
                  <a:pt x="1133" y="207"/>
                </a:cubicBezTo>
                <a:cubicBezTo>
                  <a:pt x="1134" y="210"/>
                  <a:pt x="1135" y="212"/>
                  <a:pt x="1135" y="215"/>
                </a:cubicBezTo>
                <a:cubicBezTo>
                  <a:pt x="1108" y="224"/>
                  <a:pt x="1082" y="234"/>
                  <a:pt x="1055" y="241"/>
                </a:cubicBezTo>
                <a:cubicBezTo>
                  <a:pt x="1006" y="255"/>
                  <a:pt x="957" y="267"/>
                  <a:pt x="908" y="280"/>
                </a:cubicBezTo>
                <a:cubicBezTo>
                  <a:pt x="900" y="283"/>
                  <a:pt x="882" y="281"/>
                  <a:pt x="888" y="300"/>
                </a:cubicBezTo>
                <a:cubicBezTo>
                  <a:pt x="874" y="305"/>
                  <a:pt x="859" y="309"/>
                  <a:pt x="840" y="316"/>
                </a:cubicBezTo>
                <a:cubicBezTo>
                  <a:pt x="845" y="305"/>
                  <a:pt x="848" y="301"/>
                  <a:pt x="851" y="295"/>
                </a:cubicBezTo>
                <a:cubicBezTo>
                  <a:pt x="775" y="314"/>
                  <a:pt x="701" y="334"/>
                  <a:pt x="626" y="352"/>
                </a:cubicBezTo>
                <a:cubicBezTo>
                  <a:pt x="546" y="371"/>
                  <a:pt x="466" y="389"/>
                  <a:pt x="385" y="408"/>
                </a:cubicBezTo>
                <a:cubicBezTo>
                  <a:pt x="378" y="410"/>
                  <a:pt x="370" y="413"/>
                  <a:pt x="362" y="415"/>
                </a:cubicBezTo>
                <a:cubicBezTo>
                  <a:pt x="349" y="417"/>
                  <a:pt x="334" y="435"/>
                  <a:pt x="324" y="410"/>
                </a:cubicBezTo>
                <a:cubicBezTo>
                  <a:pt x="323" y="409"/>
                  <a:pt x="314" y="411"/>
                  <a:pt x="310" y="412"/>
                </a:cubicBezTo>
                <a:cubicBezTo>
                  <a:pt x="272" y="420"/>
                  <a:pt x="234" y="428"/>
                  <a:pt x="196" y="436"/>
                </a:cubicBezTo>
                <a:cubicBezTo>
                  <a:pt x="181" y="440"/>
                  <a:pt x="166" y="443"/>
                  <a:pt x="150" y="435"/>
                </a:cubicBezTo>
                <a:cubicBezTo>
                  <a:pt x="141" y="431"/>
                  <a:pt x="127" y="435"/>
                  <a:pt x="116" y="437"/>
                </a:cubicBezTo>
                <a:cubicBezTo>
                  <a:pt x="83" y="444"/>
                  <a:pt x="51" y="451"/>
                  <a:pt x="14" y="459"/>
                </a:cubicBezTo>
                <a:close/>
                <a:moveTo>
                  <a:pt x="909" y="176"/>
                </a:moveTo>
                <a:cubicBezTo>
                  <a:pt x="885" y="183"/>
                  <a:pt x="861" y="191"/>
                  <a:pt x="837" y="198"/>
                </a:cubicBezTo>
                <a:cubicBezTo>
                  <a:pt x="858" y="201"/>
                  <a:pt x="876" y="197"/>
                  <a:pt x="894" y="191"/>
                </a:cubicBezTo>
                <a:cubicBezTo>
                  <a:pt x="900" y="189"/>
                  <a:pt x="904" y="181"/>
                  <a:pt x="909" y="176"/>
                </a:cubicBezTo>
                <a:cubicBezTo>
                  <a:pt x="927" y="185"/>
                  <a:pt x="943" y="180"/>
                  <a:pt x="959" y="168"/>
                </a:cubicBezTo>
                <a:cubicBezTo>
                  <a:pt x="942" y="171"/>
                  <a:pt x="926" y="173"/>
                  <a:pt x="909" y="176"/>
                </a:cubicBezTo>
                <a:close/>
                <a:moveTo>
                  <a:pt x="465" y="347"/>
                </a:moveTo>
                <a:cubicBezTo>
                  <a:pt x="429" y="356"/>
                  <a:pt x="393" y="364"/>
                  <a:pt x="357" y="373"/>
                </a:cubicBezTo>
                <a:cubicBezTo>
                  <a:pt x="385" y="373"/>
                  <a:pt x="412" y="367"/>
                  <a:pt x="438" y="360"/>
                </a:cubicBezTo>
                <a:cubicBezTo>
                  <a:pt x="447" y="358"/>
                  <a:pt x="455" y="351"/>
                  <a:pt x="464" y="347"/>
                </a:cubicBezTo>
                <a:cubicBezTo>
                  <a:pt x="487" y="342"/>
                  <a:pt x="510" y="338"/>
                  <a:pt x="533" y="334"/>
                </a:cubicBezTo>
                <a:cubicBezTo>
                  <a:pt x="532" y="332"/>
                  <a:pt x="532" y="330"/>
                  <a:pt x="531" y="328"/>
                </a:cubicBezTo>
                <a:cubicBezTo>
                  <a:pt x="509" y="334"/>
                  <a:pt x="487" y="341"/>
                  <a:pt x="465" y="347"/>
                </a:cubicBezTo>
                <a:close/>
                <a:moveTo>
                  <a:pt x="133" y="413"/>
                </a:moveTo>
                <a:cubicBezTo>
                  <a:pt x="133" y="411"/>
                  <a:pt x="132" y="409"/>
                  <a:pt x="131" y="407"/>
                </a:cubicBezTo>
                <a:cubicBezTo>
                  <a:pt x="122" y="410"/>
                  <a:pt x="112" y="412"/>
                  <a:pt x="103" y="415"/>
                </a:cubicBezTo>
                <a:cubicBezTo>
                  <a:pt x="93" y="418"/>
                  <a:pt x="84" y="422"/>
                  <a:pt x="75" y="425"/>
                </a:cubicBezTo>
                <a:cubicBezTo>
                  <a:pt x="75" y="426"/>
                  <a:pt x="76" y="427"/>
                  <a:pt x="76" y="428"/>
                </a:cubicBezTo>
                <a:cubicBezTo>
                  <a:pt x="95" y="423"/>
                  <a:pt x="114" y="418"/>
                  <a:pt x="133" y="413"/>
                </a:cubicBezTo>
                <a:close/>
                <a:moveTo>
                  <a:pt x="456" y="378"/>
                </a:moveTo>
                <a:cubicBezTo>
                  <a:pt x="456" y="376"/>
                  <a:pt x="456" y="375"/>
                  <a:pt x="455" y="373"/>
                </a:cubicBezTo>
                <a:cubicBezTo>
                  <a:pt x="446" y="376"/>
                  <a:pt x="437" y="378"/>
                  <a:pt x="428" y="381"/>
                </a:cubicBezTo>
                <a:cubicBezTo>
                  <a:pt x="427" y="381"/>
                  <a:pt x="428" y="384"/>
                  <a:pt x="427" y="388"/>
                </a:cubicBezTo>
                <a:cubicBezTo>
                  <a:pt x="438" y="384"/>
                  <a:pt x="447" y="381"/>
                  <a:pt x="456" y="378"/>
                </a:cubicBezTo>
                <a:close/>
                <a:moveTo>
                  <a:pt x="382" y="298"/>
                </a:moveTo>
                <a:cubicBezTo>
                  <a:pt x="381" y="297"/>
                  <a:pt x="381" y="295"/>
                  <a:pt x="380" y="293"/>
                </a:cubicBezTo>
                <a:cubicBezTo>
                  <a:pt x="368" y="296"/>
                  <a:pt x="355" y="299"/>
                  <a:pt x="343" y="302"/>
                </a:cubicBezTo>
                <a:cubicBezTo>
                  <a:pt x="343" y="304"/>
                  <a:pt x="344" y="306"/>
                  <a:pt x="344" y="309"/>
                </a:cubicBezTo>
                <a:cubicBezTo>
                  <a:pt x="357" y="305"/>
                  <a:pt x="369" y="302"/>
                  <a:pt x="382" y="298"/>
                </a:cubicBezTo>
                <a:close/>
                <a:moveTo>
                  <a:pt x="63" y="376"/>
                </a:moveTo>
                <a:cubicBezTo>
                  <a:pt x="64" y="377"/>
                  <a:pt x="66" y="378"/>
                  <a:pt x="67" y="380"/>
                </a:cubicBezTo>
                <a:cubicBezTo>
                  <a:pt x="79" y="377"/>
                  <a:pt x="91" y="373"/>
                  <a:pt x="104" y="370"/>
                </a:cubicBezTo>
                <a:cubicBezTo>
                  <a:pt x="103" y="368"/>
                  <a:pt x="103" y="366"/>
                  <a:pt x="102" y="364"/>
                </a:cubicBezTo>
                <a:cubicBezTo>
                  <a:pt x="89" y="368"/>
                  <a:pt x="76" y="372"/>
                  <a:pt x="63" y="376"/>
                </a:cubicBezTo>
                <a:close/>
                <a:moveTo>
                  <a:pt x="400" y="313"/>
                </a:moveTo>
                <a:cubicBezTo>
                  <a:pt x="400" y="314"/>
                  <a:pt x="400" y="316"/>
                  <a:pt x="401" y="317"/>
                </a:cubicBezTo>
                <a:cubicBezTo>
                  <a:pt x="411" y="314"/>
                  <a:pt x="422" y="311"/>
                  <a:pt x="432" y="308"/>
                </a:cubicBezTo>
                <a:cubicBezTo>
                  <a:pt x="431" y="307"/>
                  <a:pt x="431" y="305"/>
                  <a:pt x="431" y="304"/>
                </a:cubicBezTo>
                <a:cubicBezTo>
                  <a:pt x="420" y="307"/>
                  <a:pt x="410" y="310"/>
                  <a:pt x="400" y="313"/>
                </a:cubicBezTo>
                <a:close/>
                <a:moveTo>
                  <a:pt x="631" y="281"/>
                </a:moveTo>
                <a:cubicBezTo>
                  <a:pt x="630" y="280"/>
                  <a:pt x="630" y="278"/>
                  <a:pt x="629" y="277"/>
                </a:cubicBezTo>
                <a:cubicBezTo>
                  <a:pt x="618" y="280"/>
                  <a:pt x="607" y="284"/>
                  <a:pt x="596" y="287"/>
                </a:cubicBezTo>
                <a:cubicBezTo>
                  <a:pt x="596" y="288"/>
                  <a:pt x="597" y="289"/>
                  <a:pt x="597" y="290"/>
                </a:cubicBezTo>
                <a:cubicBezTo>
                  <a:pt x="608" y="287"/>
                  <a:pt x="619" y="284"/>
                  <a:pt x="631" y="281"/>
                </a:cubicBezTo>
                <a:close/>
                <a:moveTo>
                  <a:pt x="1188" y="164"/>
                </a:moveTo>
                <a:cubicBezTo>
                  <a:pt x="1188" y="161"/>
                  <a:pt x="1188" y="159"/>
                  <a:pt x="1188" y="157"/>
                </a:cubicBezTo>
                <a:cubicBezTo>
                  <a:pt x="1178" y="160"/>
                  <a:pt x="1169" y="162"/>
                  <a:pt x="1159" y="165"/>
                </a:cubicBezTo>
                <a:cubicBezTo>
                  <a:pt x="1158" y="165"/>
                  <a:pt x="1158" y="168"/>
                  <a:pt x="1158" y="172"/>
                </a:cubicBezTo>
                <a:cubicBezTo>
                  <a:pt x="1169" y="169"/>
                  <a:pt x="1179" y="166"/>
                  <a:pt x="1188" y="164"/>
                </a:cubicBezTo>
                <a:close/>
                <a:moveTo>
                  <a:pt x="1243" y="93"/>
                </a:moveTo>
                <a:cubicBezTo>
                  <a:pt x="1243" y="95"/>
                  <a:pt x="1244" y="96"/>
                  <a:pt x="1244" y="98"/>
                </a:cubicBezTo>
                <a:cubicBezTo>
                  <a:pt x="1253" y="95"/>
                  <a:pt x="1263" y="93"/>
                  <a:pt x="1272" y="91"/>
                </a:cubicBezTo>
                <a:cubicBezTo>
                  <a:pt x="1271" y="89"/>
                  <a:pt x="1271" y="88"/>
                  <a:pt x="1271" y="86"/>
                </a:cubicBezTo>
                <a:cubicBezTo>
                  <a:pt x="1261" y="88"/>
                  <a:pt x="1252" y="91"/>
                  <a:pt x="1243" y="93"/>
                </a:cubicBezTo>
                <a:close/>
                <a:moveTo>
                  <a:pt x="295" y="391"/>
                </a:moveTo>
                <a:cubicBezTo>
                  <a:pt x="296" y="393"/>
                  <a:pt x="296" y="394"/>
                  <a:pt x="296" y="395"/>
                </a:cubicBezTo>
                <a:cubicBezTo>
                  <a:pt x="306" y="392"/>
                  <a:pt x="316" y="389"/>
                  <a:pt x="326" y="386"/>
                </a:cubicBezTo>
                <a:cubicBezTo>
                  <a:pt x="326" y="385"/>
                  <a:pt x="326" y="384"/>
                  <a:pt x="325" y="383"/>
                </a:cubicBezTo>
                <a:cubicBezTo>
                  <a:pt x="315" y="386"/>
                  <a:pt x="305" y="389"/>
                  <a:pt x="295" y="391"/>
                </a:cubicBezTo>
                <a:close/>
                <a:moveTo>
                  <a:pt x="499" y="286"/>
                </a:moveTo>
                <a:cubicBezTo>
                  <a:pt x="499" y="288"/>
                  <a:pt x="500" y="290"/>
                  <a:pt x="501" y="292"/>
                </a:cubicBezTo>
                <a:cubicBezTo>
                  <a:pt x="510" y="289"/>
                  <a:pt x="519" y="286"/>
                  <a:pt x="528" y="283"/>
                </a:cubicBezTo>
                <a:cubicBezTo>
                  <a:pt x="527" y="281"/>
                  <a:pt x="527" y="280"/>
                  <a:pt x="526" y="279"/>
                </a:cubicBezTo>
                <a:cubicBezTo>
                  <a:pt x="517" y="281"/>
                  <a:pt x="508" y="283"/>
                  <a:pt x="499" y="286"/>
                </a:cubicBezTo>
                <a:close/>
                <a:moveTo>
                  <a:pt x="804" y="210"/>
                </a:moveTo>
                <a:cubicBezTo>
                  <a:pt x="803" y="209"/>
                  <a:pt x="803" y="207"/>
                  <a:pt x="802" y="206"/>
                </a:cubicBezTo>
                <a:cubicBezTo>
                  <a:pt x="793" y="209"/>
                  <a:pt x="784" y="212"/>
                  <a:pt x="775" y="215"/>
                </a:cubicBezTo>
                <a:cubicBezTo>
                  <a:pt x="775" y="217"/>
                  <a:pt x="776" y="218"/>
                  <a:pt x="776" y="219"/>
                </a:cubicBezTo>
                <a:cubicBezTo>
                  <a:pt x="786" y="216"/>
                  <a:pt x="795" y="213"/>
                  <a:pt x="804" y="210"/>
                </a:cubicBezTo>
                <a:close/>
                <a:moveTo>
                  <a:pt x="496" y="266"/>
                </a:moveTo>
                <a:cubicBezTo>
                  <a:pt x="495" y="265"/>
                  <a:pt x="493" y="263"/>
                  <a:pt x="492" y="262"/>
                </a:cubicBezTo>
                <a:cubicBezTo>
                  <a:pt x="483" y="265"/>
                  <a:pt x="474" y="269"/>
                  <a:pt x="465" y="272"/>
                </a:cubicBezTo>
                <a:cubicBezTo>
                  <a:pt x="466" y="273"/>
                  <a:pt x="467" y="275"/>
                  <a:pt x="467" y="276"/>
                </a:cubicBezTo>
                <a:cubicBezTo>
                  <a:pt x="477" y="273"/>
                  <a:pt x="486" y="270"/>
                  <a:pt x="496" y="266"/>
                </a:cubicBezTo>
                <a:close/>
                <a:moveTo>
                  <a:pt x="1064" y="171"/>
                </a:moveTo>
                <a:cubicBezTo>
                  <a:pt x="1063" y="169"/>
                  <a:pt x="1063" y="167"/>
                  <a:pt x="1062" y="165"/>
                </a:cubicBezTo>
                <a:cubicBezTo>
                  <a:pt x="1050" y="168"/>
                  <a:pt x="1039" y="171"/>
                  <a:pt x="1028" y="174"/>
                </a:cubicBezTo>
                <a:cubicBezTo>
                  <a:pt x="1028" y="177"/>
                  <a:pt x="1029" y="179"/>
                  <a:pt x="1029" y="181"/>
                </a:cubicBezTo>
                <a:cubicBezTo>
                  <a:pt x="1041" y="178"/>
                  <a:pt x="1052" y="175"/>
                  <a:pt x="1064" y="171"/>
                </a:cubicBezTo>
                <a:close/>
                <a:moveTo>
                  <a:pt x="252" y="357"/>
                </a:moveTo>
                <a:cubicBezTo>
                  <a:pt x="251" y="355"/>
                  <a:pt x="251" y="353"/>
                  <a:pt x="250" y="350"/>
                </a:cubicBezTo>
                <a:cubicBezTo>
                  <a:pt x="240" y="353"/>
                  <a:pt x="230" y="356"/>
                  <a:pt x="220" y="359"/>
                </a:cubicBezTo>
                <a:cubicBezTo>
                  <a:pt x="221" y="361"/>
                  <a:pt x="222" y="363"/>
                  <a:pt x="222" y="365"/>
                </a:cubicBezTo>
                <a:cubicBezTo>
                  <a:pt x="232" y="362"/>
                  <a:pt x="242" y="360"/>
                  <a:pt x="252" y="3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/>
          </p:cNvSpPr>
          <p:nvPr/>
        </p:nvSpPr>
        <p:spPr bwMode="auto">
          <a:xfrm>
            <a:off x="3878263" y="4240213"/>
            <a:ext cx="95250" cy="538162"/>
          </a:xfrm>
          <a:custGeom>
            <a:avLst/>
            <a:gdLst>
              <a:gd name="T0" fmla="*/ 181 w 198"/>
              <a:gd name="T1" fmla="*/ 12 h 1121"/>
              <a:gd name="T2" fmla="*/ 181 w 198"/>
              <a:gd name="T3" fmla="*/ 142 h 1121"/>
              <a:gd name="T4" fmla="*/ 176 w 198"/>
              <a:gd name="T5" fmla="*/ 168 h 1121"/>
              <a:gd name="T6" fmla="*/ 176 w 198"/>
              <a:gd name="T7" fmla="*/ 347 h 1121"/>
              <a:gd name="T8" fmla="*/ 177 w 198"/>
              <a:gd name="T9" fmla="*/ 378 h 1121"/>
              <a:gd name="T10" fmla="*/ 174 w 198"/>
              <a:gd name="T11" fmla="*/ 432 h 1121"/>
              <a:gd name="T12" fmla="*/ 161 w 198"/>
              <a:gd name="T13" fmla="*/ 548 h 1121"/>
              <a:gd name="T14" fmla="*/ 165 w 198"/>
              <a:gd name="T15" fmla="*/ 627 h 1121"/>
              <a:gd name="T16" fmla="*/ 157 w 198"/>
              <a:gd name="T17" fmla="*/ 728 h 1121"/>
              <a:gd name="T18" fmla="*/ 155 w 198"/>
              <a:gd name="T19" fmla="*/ 746 h 1121"/>
              <a:gd name="T20" fmla="*/ 150 w 198"/>
              <a:gd name="T21" fmla="*/ 938 h 1121"/>
              <a:gd name="T22" fmla="*/ 150 w 198"/>
              <a:gd name="T23" fmla="*/ 941 h 1121"/>
              <a:gd name="T24" fmla="*/ 138 w 198"/>
              <a:gd name="T25" fmla="*/ 1107 h 1121"/>
              <a:gd name="T26" fmla="*/ 74 w 198"/>
              <a:gd name="T27" fmla="*/ 1110 h 1121"/>
              <a:gd name="T28" fmla="*/ 47 w 198"/>
              <a:gd name="T29" fmla="*/ 1101 h 1121"/>
              <a:gd name="T30" fmla="*/ 8 w 198"/>
              <a:gd name="T31" fmla="*/ 1038 h 1121"/>
              <a:gd name="T32" fmla="*/ 10 w 198"/>
              <a:gd name="T33" fmla="*/ 1002 h 1121"/>
              <a:gd name="T34" fmla="*/ 9 w 198"/>
              <a:gd name="T35" fmla="*/ 858 h 1121"/>
              <a:gd name="T36" fmla="*/ 9 w 198"/>
              <a:gd name="T37" fmla="*/ 812 h 1121"/>
              <a:gd name="T38" fmla="*/ 19 w 198"/>
              <a:gd name="T39" fmla="*/ 726 h 1121"/>
              <a:gd name="T40" fmla="*/ 15 w 198"/>
              <a:gd name="T41" fmla="*/ 684 h 1121"/>
              <a:gd name="T42" fmla="*/ 16 w 198"/>
              <a:gd name="T43" fmla="*/ 662 h 1121"/>
              <a:gd name="T44" fmla="*/ 22 w 198"/>
              <a:gd name="T45" fmla="*/ 564 h 1121"/>
              <a:gd name="T46" fmla="*/ 32 w 198"/>
              <a:gd name="T47" fmla="*/ 442 h 1121"/>
              <a:gd name="T48" fmla="*/ 32 w 198"/>
              <a:gd name="T49" fmla="*/ 372 h 1121"/>
              <a:gd name="T50" fmla="*/ 36 w 198"/>
              <a:gd name="T51" fmla="*/ 261 h 1121"/>
              <a:gd name="T52" fmla="*/ 48 w 198"/>
              <a:gd name="T53" fmla="*/ 152 h 1121"/>
              <a:gd name="T54" fmla="*/ 52 w 198"/>
              <a:gd name="T55" fmla="*/ 34 h 1121"/>
              <a:gd name="T56" fmla="*/ 79 w 198"/>
              <a:gd name="T57" fmla="*/ 0 h 1121"/>
              <a:gd name="T58" fmla="*/ 142 w 198"/>
              <a:gd name="T59" fmla="*/ 4 h 1121"/>
              <a:gd name="T60" fmla="*/ 181 w 198"/>
              <a:gd name="T61" fmla="*/ 12 h 1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8" h="1121">
                <a:moveTo>
                  <a:pt x="181" y="12"/>
                </a:moveTo>
                <a:cubicBezTo>
                  <a:pt x="198" y="55"/>
                  <a:pt x="192" y="99"/>
                  <a:pt x="181" y="142"/>
                </a:cubicBezTo>
                <a:cubicBezTo>
                  <a:pt x="178" y="151"/>
                  <a:pt x="174" y="160"/>
                  <a:pt x="176" y="168"/>
                </a:cubicBezTo>
                <a:cubicBezTo>
                  <a:pt x="187" y="227"/>
                  <a:pt x="168" y="287"/>
                  <a:pt x="176" y="347"/>
                </a:cubicBezTo>
                <a:cubicBezTo>
                  <a:pt x="178" y="357"/>
                  <a:pt x="175" y="368"/>
                  <a:pt x="177" y="378"/>
                </a:cubicBezTo>
                <a:cubicBezTo>
                  <a:pt x="179" y="397"/>
                  <a:pt x="178" y="413"/>
                  <a:pt x="174" y="432"/>
                </a:cubicBezTo>
                <a:cubicBezTo>
                  <a:pt x="165" y="470"/>
                  <a:pt x="163" y="509"/>
                  <a:pt x="161" y="548"/>
                </a:cubicBezTo>
                <a:cubicBezTo>
                  <a:pt x="160" y="574"/>
                  <a:pt x="161" y="601"/>
                  <a:pt x="165" y="627"/>
                </a:cubicBezTo>
                <a:cubicBezTo>
                  <a:pt x="170" y="662"/>
                  <a:pt x="158" y="695"/>
                  <a:pt x="157" y="728"/>
                </a:cubicBezTo>
                <a:cubicBezTo>
                  <a:pt x="156" y="734"/>
                  <a:pt x="154" y="740"/>
                  <a:pt x="155" y="746"/>
                </a:cubicBezTo>
                <a:cubicBezTo>
                  <a:pt x="162" y="810"/>
                  <a:pt x="157" y="874"/>
                  <a:pt x="150" y="938"/>
                </a:cubicBezTo>
                <a:cubicBezTo>
                  <a:pt x="149" y="939"/>
                  <a:pt x="149" y="940"/>
                  <a:pt x="150" y="941"/>
                </a:cubicBezTo>
                <a:cubicBezTo>
                  <a:pt x="164" y="998"/>
                  <a:pt x="153" y="1052"/>
                  <a:pt x="138" y="1107"/>
                </a:cubicBezTo>
                <a:cubicBezTo>
                  <a:pt x="117" y="1121"/>
                  <a:pt x="96" y="1119"/>
                  <a:pt x="74" y="1110"/>
                </a:cubicBezTo>
                <a:cubicBezTo>
                  <a:pt x="65" y="1106"/>
                  <a:pt x="56" y="1104"/>
                  <a:pt x="47" y="1101"/>
                </a:cubicBezTo>
                <a:cubicBezTo>
                  <a:pt x="8" y="1089"/>
                  <a:pt x="0" y="1078"/>
                  <a:pt x="8" y="1038"/>
                </a:cubicBezTo>
                <a:cubicBezTo>
                  <a:pt x="10" y="1026"/>
                  <a:pt x="9" y="1014"/>
                  <a:pt x="10" y="1002"/>
                </a:cubicBezTo>
                <a:cubicBezTo>
                  <a:pt x="15" y="954"/>
                  <a:pt x="19" y="906"/>
                  <a:pt x="9" y="858"/>
                </a:cubicBezTo>
                <a:cubicBezTo>
                  <a:pt x="6" y="844"/>
                  <a:pt x="9" y="828"/>
                  <a:pt x="9" y="812"/>
                </a:cubicBezTo>
                <a:cubicBezTo>
                  <a:pt x="9" y="783"/>
                  <a:pt x="22" y="755"/>
                  <a:pt x="19" y="726"/>
                </a:cubicBezTo>
                <a:cubicBezTo>
                  <a:pt x="18" y="712"/>
                  <a:pt x="16" y="698"/>
                  <a:pt x="15" y="684"/>
                </a:cubicBezTo>
                <a:cubicBezTo>
                  <a:pt x="14" y="676"/>
                  <a:pt x="12" y="667"/>
                  <a:pt x="16" y="662"/>
                </a:cubicBezTo>
                <a:cubicBezTo>
                  <a:pt x="40" y="630"/>
                  <a:pt x="17" y="596"/>
                  <a:pt x="22" y="564"/>
                </a:cubicBezTo>
                <a:cubicBezTo>
                  <a:pt x="28" y="523"/>
                  <a:pt x="17" y="483"/>
                  <a:pt x="32" y="442"/>
                </a:cubicBezTo>
                <a:cubicBezTo>
                  <a:pt x="39" y="422"/>
                  <a:pt x="32" y="395"/>
                  <a:pt x="32" y="372"/>
                </a:cubicBezTo>
                <a:cubicBezTo>
                  <a:pt x="33" y="335"/>
                  <a:pt x="33" y="298"/>
                  <a:pt x="36" y="261"/>
                </a:cubicBezTo>
                <a:cubicBezTo>
                  <a:pt x="39" y="225"/>
                  <a:pt x="45" y="188"/>
                  <a:pt x="48" y="152"/>
                </a:cubicBezTo>
                <a:cubicBezTo>
                  <a:pt x="51" y="113"/>
                  <a:pt x="52" y="74"/>
                  <a:pt x="52" y="34"/>
                </a:cubicBezTo>
                <a:cubicBezTo>
                  <a:pt x="51" y="8"/>
                  <a:pt x="54" y="1"/>
                  <a:pt x="79" y="0"/>
                </a:cubicBezTo>
                <a:cubicBezTo>
                  <a:pt x="100" y="0"/>
                  <a:pt x="121" y="2"/>
                  <a:pt x="142" y="4"/>
                </a:cubicBezTo>
                <a:cubicBezTo>
                  <a:pt x="155" y="6"/>
                  <a:pt x="168" y="9"/>
                  <a:pt x="181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8335963" y="3922713"/>
            <a:ext cx="393700" cy="142875"/>
          </a:xfrm>
          <a:custGeom>
            <a:avLst/>
            <a:gdLst>
              <a:gd name="T0" fmla="*/ 820 w 820"/>
              <a:gd name="T1" fmla="*/ 252 h 299"/>
              <a:gd name="T2" fmla="*/ 708 w 820"/>
              <a:gd name="T3" fmla="*/ 262 h 299"/>
              <a:gd name="T4" fmla="*/ 554 w 820"/>
              <a:gd name="T5" fmla="*/ 275 h 299"/>
              <a:gd name="T6" fmla="*/ 454 w 820"/>
              <a:gd name="T7" fmla="*/ 280 h 299"/>
              <a:gd name="T8" fmla="*/ 411 w 820"/>
              <a:gd name="T9" fmla="*/ 284 h 299"/>
              <a:gd name="T10" fmla="*/ 344 w 820"/>
              <a:gd name="T11" fmla="*/ 284 h 299"/>
              <a:gd name="T12" fmla="*/ 297 w 820"/>
              <a:gd name="T13" fmla="*/ 290 h 299"/>
              <a:gd name="T14" fmla="*/ 220 w 820"/>
              <a:gd name="T15" fmla="*/ 291 h 299"/>
              <a:gd name="T16" fmla="*/ 125 w 820"/>
              <a:gd name="T17" fmla="*/ 287 h 299"/>
              <a:gd name="T18" fmla="*/ 1 w 820"/>
              <a:gd name="T19" fmla="*/ 284 h 299"/>
              <a:gd name="T20" fmla="*/ 15 w 820"/>
              <a:gd name="T21" fmla="*/ 238 h 299"/>
              <a:gd name="T22" fmla="*/ 81 w 820"/>
              <a:gd name="T23" fmla="*/ 93 h 299"/>
              <a:gd name="T24" fmla="*/ 141 w 820"/>
              <a:gd name="T25" fmla="*/ 36 h 299"/>
              <a:gd name="T26" fmla="*/ 263 w 820"/>
              <a:gd name="T27" fmla="*/ 22 h 299"/>
              <a:gd name="T28" fmla="*/ 298 w 820"/>
              <a:gd name="T29" fmla="*/ 20 h 299"/>
              <a:gd name="T30" fmla="*/ 433 w 820"/>
              <a:gd name="T31" fmla="*/ 42 h 299"/>
              <a:gd name="T32" fmla="*/ 577 w 820"/>
              <a:gd name="T33" fmla="*/ 103 h 299"/>
              <a:gd name="T34" fmla="*/ 641 w 820"/>
              <a:gd name="T35" fmla="*/ 147 h 299"/>
              <a:gd name="T36" fmla="*/ 668 w 820"/>
              <a:gd name="T37" fmla="*/ 168 h 299"/>
              <a:gd name="T38" fmla="*/ 820 w 820"/>
              <a:gd name="T39" fmla="*/ 25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20" h="299">
                <a:moveTo>
                  <a:pt x="820" y="252"/>
                </a:moveTo>
                <a:cubicBezTo>
                  <a:pt x="776" y="258"/>
                  <a:pt x="743" y="273"/>
                  <a:pt x="708" y="262"/>
                </a:cubicBezTo>
                <a:cubicBezTo>
                  <a:pt x="657" y="279"/>
                  <a:pt x="605" y="271"/>
                  <a:pt x="554" y="275"/>
                </a:cubicBezTo>
                <a:cubicBezTo>
                  <a:pt x="521" y="277"/>
                  <a:pt x="487" y="278"/>
                  <a:pt x="454" y="280"/>
                </a:cubicBezTo>
                <a:cubicBezTo>
                  <a:pt x="440" y="281"/>
                  <a:pt x="425" y="282"/>
                  <a:pt x="411" y="284"/>
                </a:cubicBezTo>
                <a:cubicBezTo>
                  <a:pt x="389" y="287"/>
                  <a:pt x="368" y="293"/>
                  <a:pt x="344" y="284"/>
                </a:cubicBezTo>
                <a:cubicBezTo>
                  <a:pt x="331" y="280"/>
                  <a:pt x="313" y="286"/>
                  <a:pt x="297" y="290"/>
                </a:cubicBezTo>
                <a:cubicBezTo>
                  <a:pt x="272" y="296"/>
                  <a:pt x="248" y="299"/>
                  <a:pt x="220" y="291"/>
                </a:cubicBezTo>
                <a:cubicBezTo>
                  <a:pt x="190" y="282"/>
                  <a:pt x="156" y="282"/>
                  <a:pt x="125" y="287"/>
                </a:cubicBezTo>
                <a:cubicBezTo>
                  <a:pt x="84" y="295"/>
                  <a:pt x="44" y="290"/>
                  <a:pt x="1" y="284"/>
                </a:cubicBezTo>
                <a:cubicBezTo>
                  <a:pt x="0" y="268"/>
                  <a:pt x="7" y="254"/>
                  <a:pt x="15" y="238"/>
                </a:cubicBezTo>
                <a:cubicBezTo>
                  <a:pt x="39" y="191"/>
                  <a:pt x="63" y="143"/>
                  <a:pt x="81" y="93"/>
                </a:cubicBezTo>
                <a:cubicBezTo>
                  <a:pt x="92" y="62"/>
                  <a:pt x="106" y="42"/>
                  <a:pt x="141" y="36"/>
                </a:cubicBezTo>
                <a:cubicBezTo>
                  <a:pt x="181" y="29"/>
                  <a:pt x="221" y="17"/>
                  <a:pt x="263" y="22"/>
                </a:cubicBezTo>
                <a:cubicBezTo>
                  <a:pt x="274" y="24"/>
                  <a:pt x="288" y="24"/>
                  <a:pt x="298" y="20"/>
                </a:cubicBezTo>
                <a:cubicBezTo>
                  <a:pt x="348" y="0"/>
                  <a:pt x="390" y="24"/>
                  <a:pt x="433" y="42"/>
                </a:cubicBezTo>
                <a:cubicBezTo>
                  <a:pt x="481" y="63"/>
                  <a:pt x="529" y="83"/>
                  <a:pt x="577" y="103"/>
                </a:cubicBezTo>
                <a:cubicBezTo>
                  <a:pt x="602" y="113"/>
                  <a:pt x="626" y="123"/>
                  <a:pt x="641" y="147"/>
                </a:cubicBezTo>
                <a:cubicBezTo>
                  <a:pt x="647" y="156"/>
                  <a:pt x="658" y="163"/>
                  <a:pt x="668" y="168"/>
                </a:cubicBezTo>
                <a:cubicBezTo>
                  <a:pt x="715" y="195"/>
                  <a:pt x="763" y="221"/>
                  <a:pt x="820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 noEditPoints="1"/>
          </p:cNvSpPr>
          <p:nvPr/>
        </p:nvSpPr>
        <p:spPr bwMode="auto">
          <a:xfrm>
            <a:off x="3513138" y="4083050"/>
            <a:ext cx="849312" cy="147637"/>
          </a:xfrm>
          <a:custGeom>
            <a:avLst/>
            <a:gdLst>
              <a:gd name="T0" fmla="*/ 1298 w 1769"/>
              <a:gd name="T1" fmla="*/ 176 h 309"/>
              <a:gd name="T2" fmla="*/ 1413 w 1769"/>
              <a:gd name="T3" fmla="*/ 181 h 309"/>
              <a:gd name="T4" fmla="*/ 1695 w 1769"/>
              <a:gd name="T5" fmla="*/ 192 h 309"/>
              <a:gd name="T6" fmla="*/ 1769 w 1769"/>
              <a:gd name="T7" fmla="*/ 220 h 309"/>
              <a:gd name="T8" fmla="*/ 1685 w 1769"/>
              <a:gd name="T9" fmla="*/ 283 h 309"/>
              <a:gd name="T10" fmla="*/ 1673 w 1769"/>
              <a:gd name="T11" fmla="*/ 301 h 309"/>
              <a:gd name="T12" fmla="*/ 1502 w 1769"/>
              <a:gd name="T13" fmla="*/ 286 h 309"/>
              <a:gd name="T14" fmla="*/ 1417 w 1769"/>
              <a:gd name="T15" fmla="*/ 275 h 309"/>
              <a:gd name="T16" fmla="*/ 1150 w 1769"/>
              <a:gd name="T17" fmla="*/ 265 h 309"/>
              <a:gd name="T18" fmla="*/ 1040 w 1769"/>
              <a:gd name="T19" fmla="*/ 251 h 309"/>
              <a:gd name="T20" fmla="*/ 893 w 1769"/>
              <a:gd name="T21" fmla="*/ 233 h 309"/>
              <a:gd name="T22" fmla="*/ 704 w 1769"/>
              <a:gd name="T23" fmla="*/ 198 h 309"/>
              <a:gd name="T24" fmla="*/ 647 w 1769"/>
              <a:gd name="T25" fmla="*/ 190 h 309"/>
              <a:gd name="T26" fmla="*/ 603 w 1769"/>
              <a:gd name="T27" fmla="*/ 163 h 309"/>
              <a:gd name="T28" fmla="*/ 459 w 1769"/>
              <a:gd name="T29" fmla="*/ 155 h 309"/>
              <a:gd name="T30" fmla="*/ 266 w 1769"/>
              <a:gd name="T31" fmla="*/ 117 h 309"/>
              <a:gd name="T32" fmla="*/ 139 w 1769"/>
              <a:gd name="T33" fmla="*/ 44 h 309"/>
              <a:gd name="T34" fmla="*/ 73 w 1769"/>
              <a:gd name="T35" fmla="*/ 33 h 309"/>
              <a:gd name="T36" fmla="*/ 51 w 1769"/>
              <a:gd name="T37" fmla="*/ 22 h 309"/>
              <a:gd name="T38" fmla="*/ 216 w 1769"/>
              <a:gd name="T39" fmla="*/ 25 h 309"/>
              <a:gd name="T40" fmla="*/ 304 w 1769"/>
              <a:gd name="T41" fmla="*/ 53 h 309"/>
              <a:gd name="T42" fmla="*/ 519 w 1769"/>
              <a:gd name="T43" fmla="*/ 92 h 309"/>
              <a:gd name="T44" fmla="*/ 642 w 1769"/>
              <a:gd name="T45" fmla="*/ 109 h 309"/>
              <a:gd name="T46" fmla="*/ 781 w 1769"/>
              <a:gd name="T47" fmla="*/ 149 h 309"/>
              <a:gd name="T48" fmla="*/ 920 w 1769"/>
              <a:gd name="T49" fmla="*/ 150 h 309"/>
              <a:gd name="T50" fmla="*/ 997 w 1769"/>
              <a:gd name="T51" fmla="*/ 165 h 309"/>
              <a:gd name="T52" fmla="*/ 1164 w 1769"/>
              <a:gd name="T53" fmla="*/ 156 h 309"/>
              <a:gd name="T54" fmla="*/ 1094 w 1769"/>
              <a:gd name="T55" fmla="*/ 195 h 309"/>
              <a:gd name="T56" fmla="*/ 1426 w 1769"/>
              <a:gd name="T57" fmla="*/ 233 h 309"/>
              <a:gd name="T58" fmla="*/ 1468 w 1769"/>
              <a:gd name="T59" fmla="*/ 212 h 309"/>
              <a:gd name="T60" fmla="*/ 1156 w 1769"/>
              <a:gd name="T61" fmla="*/ 226 h 309"/>
              <a:gd name="T62" fmla="*/ 1372 w 1769"/>
              <a:gd name="T63" fmla="*/ 244 h 309"/>
              <a:gd name="T64" fmla="*/ 1372 w 1769"/>
              <a:gd name="T65" fmla="*/ 244 h 309"/>
              <a:gd name="T66" fmla="*/ 459 w 1769"/>
              <a:gd name="T67" fmla="*/ 105 h 309"/>
              <a:gd name="T68" fmla="*/ 491 w 1769"/>
              <a:gd name="T69" fmla="*/ 125 h 309"/>
              <a:gd name="T70" fmla="*/ 1208 w 1769"/>
              <a:gd name="T71" fmla="*/ 238 h 309"/>
              <a:gd name="T72" fmla="*/ 1674 w 1769"/>
              <a:gd name="T73" fmla="*/ 212 h 309"/>
              <a:gd name="T74" fmla="*/ 1674 w 1769"/>
              <a:gd name="T75" fmla="*/ 212 h 309"/>
              <a:gd name="T76" fmla="*/ 142 w 1769"/>
              <a:gd name="T77" fmla="*/ 70 h 309"/>
              <a:gd name="T78" fmla="*/ 947 w 1769"/>
              <a:gd name="T79" fmla="*/ 181 h 309"/>
              <a:gd name="T80" fmla="*/ 1428 w 1769"/>
              <a:gd name="T81" fmla="*/ 256 h 309"/>
              <a:gd name="T82" fmla="*/ 1557 w 1769"/>
              <a:gd name="T83" fmla="*/ 265 h 309"/>
              <a:gd name="T84" fmla="*/ 1557 w 1769"/>
              <a:gd name="T85" fmla="*/ 265 h 309"/>
              <a:gd name="T86" fmla="*/ 1684 w 1769"/>
              <a:gd name="T87" fmla="*/ 260 h 309"/>
              <a:gd name="T88" fmla="*/ 400 w 1769"/>
              <a:gd name="T89" fmla="*/ 101 h 309"/>
              <a:gd name="T90" fmla="*/ 946 w 1769"/>
              <a:gd name="T91" fmla="*/ 200 h 309"/>
              <a:gd name="T92" fmla="*/ 946 w 1769"/>
              <a:gd name="T93" fmla="*/ 200 h 309"/>
              <a:gd name="T94" fmla="*/ 1175 w 1769"/>
              <a:gd name="T95" fmla="*/ 198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9" h="309">
                <a:moveTo>
                  <a:pt x="1159" y="179"/>
                </a:moveTo>
                <a:cubicBezTo>
                  <a:pt x="1181" y="173"/>
                  <a:pt x="1204" y="154"/>
                  <a:pt x="1227" y="179"/>
                </a:cubicBezTo>
                <a:cubicBezTo>
                  <a:pt x="1230" y="182"/>
                  <a:pt x="1240" y="179"/>
                  <a:pt x="1246" y="178"/>
                </a:cubicBezTo>
                <a:cubicBezTo>
                  <a:pt x="1262" y="175"/>
                  <a:pt x="1279" y="172"/>
                  <a:pt x="1298" y="176"/>
                </a:cubicBezTo>
                <a:cubicBezTo>
                  <a:pt x="1294" y="180"/>
                  <a:pt x="1289" y="183"/>
                  <a:pt x="1285" y="187"/>
                </a:cubicBezTo>
                <a:cubicBezTo>
                  <a:pt x="1287" y="188"/>
                  <a:pt x="1289" y="190"/>
                  <a:pt x="1291" y="190"/>
                </a:cubicBezTo>
                <a:cubicBezTo>
                  <a:pt x="1307" y="187"/>
                  <a:pt x="1322" y="183"/>
                  <a:pt x="1338" y="180"/>
                </a:cubicBezTo>
                <a:cubicBezTo>
                  <a:pt x="1363" y="175"/>
                  <a:pt x="1386" y="164"/>
                  <a:pt x="1413" y="181"/>
                </a:cubicBezTo>
                <a:cubicBezTo>
                  <a:pt x="1429" y="190"/>
                  <a:pt x="1455" y="187"/>
                  <a:pt x="1476" y="186"/>
                </a:cubicBezTo>
                <a:cubicBezTo>
                  <a:pt x="1515" y="182"/>
                  <a:pt x="1553" y="205"/>
                  <a:pt x="1592" y="189"/>
                </a:cubicBezTo>
                <a:cubicBezTo>
                  <a:pt x="1621" y="201"/>
                  <a:pt x="1651" y="198"/>
                  <a:pt x="1681" y="190"/>
                </a:cubicBezTo>
                <a:cubicBezTo>
                  <a:pt x="1685" y="189"/>
                  <a:pt x="1695" y="190"/>
                  <a:pt x="1695" y="192"/>
                </a:cubicBezTo>
                <a:cubicBezTo>
                  <a:pt x="1703" y="213"/>
                  <a:pt x="1716" y="201"/>
                  <a:pt x="1728" y="200"/>
                </a:cubicBezTo>
                <a:cubicBezTo>
                  <a:pt x="1738" y="199"/>
                  <a:pt x="1748" y="198"/>
                  <a:pt x="1761" y="203"/>
                </a:cubicBezTo>
                <a:cubicBezTo>
                  <a:pt x="1751" y="209"/>
                  <a:pt x="1741" y="214"/>
                  <a:pt x="1727" y="222"/>
                </a:cubicBezTo>
                <a:cubicBezTo>
                  <a:pt x="1741" y="221"/>
                  <a:pt x="1751" y="221"/>
                  <a:pt x="1769" y="220"/>
                </a:cubicBezTo>
                <a:cubicBezTo>
                  <a:pt x="1755" y="232"/>
                  <a:pt x="1747" y="238"/>
                  <a:pt x="1740" y="244"/>
                </a:cubicBezTo>
                <a:cubicBezTo>
                  <a:pt x="1746" y="246"/>
                  <a:pt x="1753" y="249"/>
                  <a:pt x="1769" y="254"/>
                </a:cubicBezTo>
                <a:cubicBezTo>
                  <a:pt x="1735" y="265"/>
                  <a:pt x="1710" y="274"/>
                  <a:pt x="1685" y="282"/>
                </a:cubicBezTo>
                <a:cubicBezTo>
                  <a:pt x="1685" y="282"/>
                  <a:pt x="1685" y="283"/>
                  <a:pt x="1685" y="283"/>
                </a:cubicBezTo>
                <a:cubicBezTo>
                  <a:pt x="1709" y="280"/>
                  <a:pt x="1732" y="276"/>
                  <a:pt x="1755" y="273"/>
                </a:cubicBezTo>
                <a:cubicBezTo>
                  <a:pt x="1756" y="275"/>
                  <a:pt x="1757" y="277"/>
                  <a:pt x="1757" y="279"/>
                </a:cubicBezTo>
                <a:cubicBezTo>
                  <a:pt x="1752" y="283"/>
                  <a:pt x="1748" y="288"/>
                  <a:pt x="1743" y="290"/>
                </a:cubicBezTo>
                <a:cubicBezTo>
                  <a:pt x="1719" y="295"/>
                  <a:pt x="1692" y="309"/>
                  <a:pt x="1673" y="301"/>
                </a:cubicBezTo>
                <a:cubicBezTo>
                  <a:pt x="1637" y="287"/>
                  <a:pt x="1606" y="307"/>
                  <a:pt x="1567" y="301"/>
                </a:cubicBezTo>
                <a:cubicBezTo>
                  <a:pt x="1577" y="293"/>
                  <a:pt x="1584" y="287"/>
                  <a:pt x="1589" y="283"/>
                </a:cubicBezTo>
                <a:cubicBezTo>
                  <a:pt x="1572" y="286"/>
                  <a:pt x="1553" y="291"/>
                  <a:pt x="1533" y="294"/>
                </a:cubicBezTo>
                <a:cubicBezTo>
                  <a:pt x="1523" y="295"/>
                  <a:pt x="1510" y="302"/>
                  <a:pt x="1502" y="286"/>
                </a:cubicBezTo>
                <a:cubicBezTo>
                  <a:pt x="1500" y="283"/>
                  <a:pt x="1490" y="282"/>
                  <a:pt x="1484" y="282"/>
                </a:cubicBezTo>
                <a:cubicBezTo>
                  <a:pt x="1473" y="283"/>
                  <a:pt x="1462" y="284"/>
                  <a:pt x="1449" y="279"/>
                </a:cubicBezTo>
                <a:cubicBezTo>
                  <a:pt x="1461" y="273"/>
                  <a:pt x="1474" y="266"/>
                  <a:pt x="1492" y="256"/>
                </a:cubicBezTo>
                <a:cubicBezTo>
                  <a:pt x="1463" y="264"/>
                  <a:pt x="1440" y="271"/>
                  <a:pt x="1417" y="275"/>
                </a:cubicBezTo>
                <a:cubicBezTo>
                  <a:pt x="1395" y="280"/>
                  <a:pt x="1373" y="290"/>
                  <a:pt x="1352" y="274"/>
                </a:cubicBezTo>
                <a:cubicBezTo>
                  <a:pt x="1350" y="272"/>
                  <a:pt x="1347" y="272"/>
                  <a:pt x="1344" y="272"/>
                </a:cubicBezTo>
                <a:cubicBezTo>
                  <a:pt x="1308" y="272"/>
                  <a:pt x="1272" y="273"/>
                  <a:pt x="1235" y="272"/>
                </a:cubicBezTo>
                <a:cubicBezTo>
                  <a:pt x="1207" y="271"/>
                  <a:pt x="1178" y="268"/>
                  <a:pt x="1150" y="265"/>
                </a:cubicBezTo>
                <a:cubicBezTo>
                  <a:pt x="1149" y="265"/>
                  <a:pt x="1149" y="256"/>
                  <a:pt x="1147" y="248"/>
                </a:cubicBezTo>
                <a:cubicBezTo>
                  <a:pt x="1129" y="252"/>
                  <a:pt x="1109" y="259"/>
                  <a:pt x="1089" y="261"/>
                </a:cubicBezTo>
                <a:cubicBezTo>
                  <a:pt x="1077" y="263"/>
                  <a:pt x="1058" y="279"/>
                  <a:pt x="1050" y="252"/>
                </a:cubicBezTo>
                <a:cubicBezTo>
                  <a:pt x="1050" y="251"/>
                  <a:pt x="1043" y="251"/>
                  <a:pt x="1040" y="251"/>
                </a:cubicBezTo>
                <a:cubicBezTo>
                  <a:pt x="1024" y="252"/>
                  <a:pt x="1007" y="265"/>
                  <a:pt x="996" y="241"/>
                </a:cubicBezTo>
                <a:cubicBezTo>
                  <a:pt x="995" y="239"/>
                  <a:pt x="984" y="242"/>
                  <a:pt x="977" y="242"/>
                </a:cubicBezTo>
                <a:cubicBezTo>
                  <a:pt x="969" y="243"/>
                  <a:pt x="958" y="247"/>
                  <a:pt x="954" y="243"/>
                </a:cubicBezTo>
                <a:cubicBezTo>
                  <a:pt x="935" y="226"/>
                  <a:pt x="914" y="234"/>
                  <a:pt x="893" y="233"/>
                </a:cubicBezTo>
                <a:cubicBezTo>
                  <a:pt x="889" y="233"/>
                  <a:pt x="885" y="226"/>
                  <a:pt x="879" y="219"/>
                </a:cubicBezTo>
                <a:cubicBezTo>
                  <a:pt x="840" y="226"/>
                  <a:pt x="842" y="221"/>
                  <a:pt x="827" y="217"/>
                </a:cubicBezTo>
                <a:cubicBezTo>
                  <a:pt x="808" y="211"/>
                  <a:pt x="786" y="218"/>
                  <a:pt x="766" y="216"/>
                </a:cubicBezTo>
                <a:cubicBezTo>
                  <a:pt x="746" y="214"/>
                  <a:pt x="726" y="208"/>
                  <a:pt x="704" y="198"/>
                </a:cubicBezTo>
                <a:cubicBezTo>
                  <a:pt x="722" y="193"/>
                  <a:pt x="740" y="187"/>
                  <a:pt x="758" y="181"/>
                </a:cubicBezTo>
                <a:cubicBezTo>
                  <a:pt x="757" y="180"/>
                  <a:pt x="757" y="178"/>
                  <a:pt x="757" y="176"/>
                </a:cubicBezTo>
                <a:cubicBezTo>
                  <a:pt x="739" y="181"/>
                  <a:pt x="722" y="187"/>
                  <a:pt x="704" y="190"/>
                </a:cubicBezTo>
                <a:cubicBezTo>
                  <a:pt x="685" y="192"/>
                  <a:pt x="661" y="199"/>
                  <a:pt x="647" y="190"/>
                </a:cubicBezTo>
                <a:cubicBezTo>
                  <a:pt x="627" y="178"/>
                  <a:pt x="607" y="199"/>
                  <a:pt x="589" y="183"/>
                </a:cubicBezTo>
                <a:cubicBezTo>
                  <a:pt x="593" y="176"/>
                  <a:pt x="598" y="169"/>
                  <a:pt x="603" y="162"/>
                </a:cubicBezTo>
                <a:cubicBezTo>
                  <a:pt x="636" y="178"/>
                  <a:pt x="663" y="155"/>
                  <a:pt x="691" y="144"/>
                </a:cubicBezTo>
                <a:cubicBezTo>
                  <a:pt x="662" y="150"/>
                  <a:pt x="632" y="156"/>
                  <a:pt x="603" y="163"/>
                </a:cubicBezTo>
                <a:cubicBezTo>
                  <a:pt x="583" y="168"/>
                  <a:pt x="562" y="172"/>
                  <a:pt x="542" y="178"/>
                </a:cubicBezTo>
                <a:cubicBezTo>
                  <a:pt x="527" y="182"/>
                  <a:pt x="528" y="153"/>
                  <a:pt x="509" y="164"/>
                </a:cubicBezTo>
                <a:cubicBezTo>
                  <a:pt x="497" y="171"/>
                  <a:pt x="482" y="172"/>
                  <a:pt x="474" y="154"/>
                </a:cubicBezTo>
                <a:cubicBezTo>
                  <a:pt x="473" y="152"/>
                  <a:pt x="464" y="154"/>
                  <a:pt x="459" y="155"/>
                </a:cubicBezTo>
                <a:cubicBezTo>
                  <a:pt x="446" y="157"/>
                  <a:pt x="433" y="161"/>
                  <a:pt x="422" y="148"/>
                </a:cubicBezTo>
                <a:cubicBezTo>
                  <a:pt x="419" y="145"/>
                  <a:pt x="411" y="142"/>
                  <a:pt x="407" y="144"/>
                </a:cubicBezTo>
                <a:cubicBezTo>
                  <a:pt x="376" y="160"/>
                  <a:pt x="347" y="137"/>
                  <a:pt x="317" y="137"/>
                </a:cubicBezTo>
                <a:cubicBezTo>
                  <a:pt x="300" y="137"/>
                  <a:pt x="283" y="124"/>
                  <a:pt x="266" y="117"/>
                </a:cubicBezTo>
                <a:cubicBezTo>
                  <a:pt x="265" y="116"/>
                  <a:pt x="267" y="110"/>
                  <a:pt x="269" y="102"/>
                </a:cubicBezTo>
                <a:cubicBezTo>
                  <a:pt x="236" y="128"/>
                  <a:pt x="206" y="100"/>
                  <a:pt x="174" y="100"/>
                </a:cubicBezTo>
                <a:cubicBezTo>
                  <a:pt x="146" y="101"/>
                  <a:pt x="117" y="78"/>
                  <a:pt x="83" y="64"/>
                </a:cubicBezTo>
                <a:cubicBezTo>
                  <a:pt x="103" y="57"/>
                  <a:pt x="121" y="50"/>
                  <a:pt x="139" y="44"/>
                </a:cubicBezTo>
                <a:cubicBezTo>
                  <a:pt x="139" y="44"/>
                  <a:pt x="139" y="43"/>
                  <a:pt x="139" y="42"/>
                </a:cubicBezTo>
                <a:cubicBezTo>
                  <a:pt x="108" y="48"/>
                  <a:pt x="77" y="53"/>
                  <a:pt x="47" y="59"/>
                </a:cubicBezTo>
                <a:cubicBezTo>
                  <a:pt x="46" y="56"/>
                  <a:pt x="45" y="53"/>
                  <a:pt x="44" y="50"/>
                </a:cubicBezTo>
                <a:cubicBezTo>
                  <a:pt x="52" y="45"/>
                  <a:pt x="61" y="40"/>
                  <a:pt x="73" y="33"/>
                </a:cubicBezTo>
                <a:cubicBezTo>
                  <a:pt x="46" y="37"/>
                  <a:pt x="25" y="41"/>
                  <a:pt x="3" y="45"/>
                </a:cubicBezTo>
                <a:cubicBezTo>
                  <a:pt x="2" y="43"/>
                  <a:pt x="1" y="40"/>
                  <a:pt x="0" y="38"/>
                </a:cubicBezTo>
                <a:cubicBezTo>
                  <a:pt x="8" y="33"/>
                  <a:pt x="17" y="27"/>
                  <a:pt x="26" y="22"/>
                </a:cubicBezTo>
                <a:cubicBezTo>
                  <a:pt x="34" y="22"/>
                  <a:pt x="43" y="22"/>
                  <a:pt x="51" y="22"/>
                </a:cubicBezTo>
                <a:cubicBezTo>
                  <a:pt x="72" y="17"/>
                  <a:pt x="92" y="13"/>
                  <a:pt x="112" y="6"/>
                </a:cubicBezTo>
                <a:cubicBezTo>
                  <a:pt x="130" y="0"/>
                  <a:pt x="137" y="30"/>
                  <a:pt x="160" y="17"/>
                </a:cubicBezTo>
                <a:cubicBezTo>
                  <a:pt x="175" y="8"/>
                  <a:pt x="196" y="9"/>
                  <a:pt x="212" y="24"/>
                </a:cubicBezTo>
                <a:cubicBezTo>
                  <a:pt x="213" y="24"/>
                  <a:pt x="215" y="25"/>
                  <a:pt x="216" y="25"/>
                </a:cubicBezTo>
                <a:cubicBezTo>
                  <a:pt x="244" y="15"/>
                  <a:pt x="264" y="37"/>
                  <a:pt x="292" y="39"/>
                </a:cubicBezTo>
                <a:cubicBezTo>
                  <a:pt x="286" y="46"/>
                  <a:pt x="282" y="49"/>
                  <a:pt x="279" y="52"/>
                </a:cubicBezTo>
                <a:cubicBezTo>
                  <a:pt x="281" y="54"/>
                  <a:pt x="283" y="56"/>
                  <a:pt x="284" y="56"/>
                </a:cubicBezTo>
                <a:cubicBezTo>
                  <a:pt x="291" y="55"/>
                  <a:pt x="298" y="54"/>
                  <a:pt x="304" y="53"/>
                </a:cubicBezTo>
                <a:cubicBezTo>
                  <a:pt x="323" y="50"/>
                  <a:pt x="340" y="39"/>
                  <a:pt x="361" y="59"/>
                </a:cubicBezTo>
                <a:cubicBezTo>
                  <a:pt x="373" y="71"/>
                  <a:pt x="400" y="67"/>
                  <a:pt x="421" y="70"/>
                </a:cubicBezTo>
                <a:cubicBezTo>
                  <a:pt x="439" y="73"/>
                  <a:pt x="458" y="75"/>
                  <a:pt x="475" y="78"/>
                </a:cubicBezTo>
                <a:cubicBezTo>
                  <a:pt x="490" y="81"/>
                  <a:pt x="508" y="72"/>
                  <a:pt x="519" y="92"/>
                </a:cubicBezTo>
                <a:cubicBezTo>
                  <a:pt x="522" y="98"/>
                  <a:pt x="546" y="91"/>
                  <a:pt x="562" y="89"/>
                </a:cubicBezTo>
                <a:cubicBezTo>
                  <a:pt x="561" y="95"/>
                  <a:pt x="561" y="100"/>
                  <a:pt x="560" y="105"/>
                </a:cubicBezTo>
                <a:cubicBezTo>
                  <a:pt x="563" y="106"/>
                  <a:pt x="565" y="108"/>
                  <a:pt x="567" y="108"/>
                </a:cubicBezTo>
                <a:cubicBezTo>
                  <a:pt x="592" y="102"/>
                  <a:pt x="615" y="89"/>
                  <a:pt x="642" y="109"/>
                </a:cubicBezTo>
                <a:cubicBezTo>
                  <a:pt x="651" y="116"/>
                  <a:pt x="672" y="107"/>
                  <a:pt x="694" y="104"/>
                </a:cubicBezTo>
                <a:cubicBezTo>
                  <a:pt x="686" y="114"/>
                  <a:pt x="683" y="118"/>
                  <a:pt x="682" y="119"/>
                </a:cubicBezTo>
                <a:cubicBezTo>
                  <a:pt x="721" y="121"/>
                  <a:pt x="764" y="123"/>
                  <a:pt x="815" y="126"/>
                </a:cubicBezTo>
                <a:cubicBezTo>
                  <a:pt x="799" y="137"/>
                  <a:pt x="790" y="143"/>
                  <a:pt x="781" y="149"/>
                </a:cubicBezTo>
                <a:cubicBezTo>
                  <a:pt x="806" y="144"/>
                  <a:pt x="830" y="140"/>
                  <a:pt x="854" y="136"/>
                </a:cubicBezTo>
                <a:cubicBezTo>
                  <a:pt x="837" y="161"/>
                  <a:pt x="806" y="154"/>
                  <a:pt x="786" y="174"/>
                </a:cubicBezTo>
                <a:cubicBezTo>
                  <a:pt x="830" y="163"/>
                  <a:pt x="873" y="153"/>
                  <a:pt x="916" y="142"/>
                </a:cubicBezTo>
                <a:cubicBezTo>
                  <a:pt x="917" y="145"/>
                  <a:pt x="919" y="147"/>
                  <a:pt x="920" y="150"/>
                </a:cubicBezTo>
                <a:cubicBezTo>
                  <a:pt x="914" y="157"/>
                  <a:pt x="908" y="163"/>
                  <a:pt x="901" y="170"/>
                </a:cubicBezTo>
                <a:cubicBezTo>
                  <a:pt x="870" y="165"/>
                  <a:pt x="841" y="176"/>
                  <a:pt x="814" y="192"/>
                </a:cubicBezTo>
                <a:cubicBezTo>
                  <a:pt x="843" y="185"/>
                  <a:pt x="872" y="178"/>
                  <a:pt x="901" y="170"/>
                </a:cubicBezTo>
                <a:cubicBezTo>
                  <a:pt x="932" y="159"/>
                  <a:pt x="964" y="148"/>
                  <a:pt x="997" y="165"/>
                </a:cubicBezTo>
                <a:cubicBezTo>
                  <a:pt x="1002" y="167"/>
                  <a:pt x="1010" y="164"/>
                  <a:pt x="1017" y="163"/>
                </a:cubicBezTo>
                <a:cubicBezTo>
                  <a:pt x="1036" y="161"/>
                  <a:pt x="1055" y="151"/>
                  <a:pt x="1073" y="169"/>
                </a:cubicBezTo>
                <a:cubicBezTo>
                  <a:pt x="1076" y="172"/>
                  <a:pt x="1087" y="168"/>
                  <a:pt x="1095" y="167"/>
                </a:cubicBezTo>
                <a:cubicBezTo>
                  <a:pt x="1117" y="163"/>
                  <a:pt x="1139" y="160"/>
                  <a:pt x="1164" y="156"/>
                </a:cubicBezTo>
                <a:cubicBezTo>
                  <a:pt x="1161" y="167"/>
                  <a:pt x="1160" y="173"/>
                  <a:pt x="1159" y="179"/>
                </a:cubicBezTo>
                <a:cubicBezTo>
                  <a:pt x="1135" y="177"/>
                  <a:pt x="1110" y="168"/>
                  <a:pt x="1094" y="196"/>
                </a:cubicBezTo>
                <a:cubicBezTo>
                  <a:pt x="1077" y="191"/>
                  <a:pt x="1061" y="189"/>
                  <a:pt x="1048" y="204"/>
                </a:cubicBezTo>
                <a:cubicBezTo>
                  <a:pt x="1063" y="201"/>
                  <a:pt x="1079" y="198"/>
                  <a:pt x="1094" y="195"/>
                </a:cubicBezTo>
                <a:cubicBezTo>
                  <a:pt x="1115" y="190"/>
                  <a:pt x="1137" y="184"/>
                  <a:pt x="1159" y="179"/>
                </a:cubicBezTo>
                <a:close/>
                <a:moveTo>
                  <a:pt x="1468" y="212"/>
                </a:moveTo>
                <a:cubicBezTo>
                  <a:pt x="1453" y="216"/>
                  <a:pt x="1438" y="221"/>
                  <a:pt x="1422" y="225"/>
                </a:cubicBezTo>
                <a:cubicBezTo>
                  <a:pt x="1423" y="228"/>
                  <a:pt x="1425" y="231"/>
                  <a:pt x="1426" y="233"/>
                </a:cubicBezTo>
                <a:cubicBezTo>
                  <a:pt x="1440" y="226"/>
                  <a:pt x="1454" y="219"/>
                  <a:pt x="1468" y="212"/>
                </a:cubicBezTo>
                <a:cubicBezTo>
                  <a:pt x="1482" y="211"/>
                  <a:pt x="1496" y="210"/>
                  <a:pt x="1509" y="209"/>
                </a:cubicBezTo>
                <a:cubicBezTo>
                  <a:pt x="1509" y="207"/>
                  <a:pt x="1509" y="204"/>
                  <a:pt x="1508" y="202"/>
                </a:cubicBezTo>
                <a:cubicBezTo>
                  <a:pt x="1495" y="205"/>
                  <a:pt x="1482" y="209"/>
                  <a:pt x="1468" y="212"/>
                </a:cubicBezTo>
                <a:close/>
                <a:moveTo>
                  <a:pt x="1155" y="225"/>
                </a:moveTo>
                <a:cubicBezTo>
                  <a:pt x="1171" y="221"/>
                  <a:pt x="1187" y="217"/>
                  <a:pt x="1203" y="213"/>
                </a:cubicBezTo>
                <a:cubicBezTo>
                  <a:pt x="1202" y="210"/>
                  <a:pt x="1201" y="208"/>
                  <a:pt x="1200" y="206"/>
                </a:cubicBezTo>
                <a:cubicBezTo>
                  <a:pt x="1186" y="212"/>
                  <a:pt x="1171" y="219"/>
                  <a:pt x="1156" y="226"/>
                </a:cubicBezTo>
                <a:cubicBezTo>
                  <a:pt x="1145" y="226"/>
                  <a:pt x="1133" y="226"/>
                  <a:pt x="1122" y="226"/>
                </a:cubicBezTo>
                <a:cubicBezTo>
                  <a:pt x="1122" y="228"/>
                  <a:pt x="1123" y="230"/>
                  <a:pt x="1123" y="232"/>
                </a:cubicBezTo>
                <a:cubicBezTo>
                  <a:pt x="1134" y="230"/>
                  <a:pt x="1145" y="228"/>
                  <a:pt x="1155" y="225"/>
                </a:cubicBezTo>
                <a:close/>
                <a:moveTo>
                  <a:pt x="1372" y="244"/>
                </a:moveTo>
                <a:cubicBezTo>
                  <a:pt x="1371" y="242"/>
                  <a:pt x="1371" y="240"/>
                  <a:pt x="1370" y="238"/>
                </a:cubicBezTo>
                <a:cubicBezTo>
                  <a:pt x="1350" y="244"/>
                  <a:pt x="1331" y="250"/>
                  <a:pt x="1311" y="256"/>
                </a:cubicBezTo>
                <a:cubicBezTo>
                  <a:pt x="1312" y="258"/>
                  <a:pt x="1312" y="260"/>
                  <a:pt x="1313" y="262"/>
                </a:cubicBezTo>
                <a:cubicBezTo>
                  <a:pt x="1333" y="256"/>
                  <a:pt x="1352" y="250"/>
                  <a:pt x="1372" y="244"/>
                </a:cubicBezTo>
                <a:close/>
                <a:moveTo>
                  <a:pt x="396" y="123"/>
                </a:moveTo>
                <a:cubicBezTo>
                  <a:pt x="397" y="124"/>
                  <a:pt x="397" y="125"/>
                  <a:pt x="397" y="127"/>
                </a:cubicBezTo>
                <a:cubicBezTo>
                  <a:pt x="418" y="121"/>
                  <a:pt x="439" y="115"/>
                  <a:pt x="460" y="109"/>
                </a:cubicBezTo>
                <a:cubicBezTo>
                  <a:pt x="460" y="108"/>
                  <a:pt x="459" y="106"/>
                  <a:pt x="459" y="105"/>
                </a:cubicBezTo>
                <a:cubicBezTo>
                  <a:pt x="438" y="111"/>
                  <a:pt x="417" y="117"/>
                  <a:pt x="396" y="123"/>
                </a:cubicBezTo>
                <a:close/>
                <a:moveTo>
                  <a:pt x="449" y="131"/>
                </a:moveTo>
                <a:cubicBezTo>
                  <a:pt x="450" y="134"/>
                  <a:pt x="450" y="136"/>
                  <a:pt x="451" y="139"/>
                </a:cubicBezTo>
                <a:cubicBezTo>
                  <a:pt x="464" y="134"/>
                  <a:pt x="478" y="130"/>
                  <a:pt x="491" y="125"/>
                </a:cubicBezTo>
                <a:cubicBezTo>
                  <a:pt x="490" y="124"/>
                  <a:pt x="490" y="122"/>
                  <a:pt x="489" y="121"/>
                </a:cubicBezTo>
                <a:cubicBezTo>
                  <a:pt x="476" y="124"/>
                  <a:pt x="462" y="128"/>
                  <a:pt x="449" y="131"/>
                </a:cubicBezTo>
                <a:close/>
                <a:moveTo>
                  <a:pt x="1205" y="233"/>
                </a:moveTo>
                <a:cubicBezTo>
                  <a:pt x="1206" y="235"/>
                  <a:pt x="1207" y="237"/>
                  <a:pt x="1208" y="238"/>
                </a:cubicBezTo>
                <a:cubicBezTo>
                  <a:pt x="1220" y="235"/>
                  <a:pt x="1232" y="231"/>
                  <a:pt x="1244" y="228"/>
                </a:cubicBezTo>
                <a:cubicBezTo>
                  <a:pt x="1243" y="226"/>
                  <a:pt x="1243" y="224"/>
                  <a:pt x="1243" y="223"/>
                </a:cubicBezTo>
                <a:cubicBezTo>
                  <a:pt x="1230" y="226"/>
                  <a:pt x="1218" y="229"/>
                  <a:pt x="1205" y="233"/>
                </a:cubicBezTo>
                <a:close/>
                <a:moveTo>
                  <a:pt x="1674" y="212"/>
                </a:moveTo>
                <a:cubicBezTo>
                  <a:pt x="1674" y="211"/>
                  <a:pt x="1673" y="209"/>
                  <a:pt x="1673" y="207"/>
                </a:cubicBezTo>
                <a:cubicBezTo>
                  <a:pt x="1661" y="211"/>
                  <a:pt x="1648" y="215"/>
                  <a:pt x="1636" y="218"/>
                </a:cubicBezTo>
                <a:cubicBezTo>
                  <a:pt x="1636" y="220"/>
                  <a:pt x="1637" y="221"/>
                  <a:pt x="1637" y="223"/>
                </a:cubicBezTo>
                <a:cubicBezTo>
                  <a:pt x="1650" y="220"/>
                  <a:pt x="1662" y="216"/>
                  <a:pt x="1674" y="212"/>
                </a:cubicBezTo>
                <a:close/>
                <a:moveTo>
                  <a:pt x="180" y="61"/>
                </a:moveTo>
                <a:cubicBezTo>
                  <a:pt x="179" y="59"/>
                  <a:pt x="179" y="57"/>
                  <a:pt x="178" y="55"/>
                </a:cubicBezTo>
                <a:cubicBezTo>
                  <a:pt x="166" y="58"/>
                  <a:pt x="153" y="62"/>
                  <a:pt x="141" y="66"/>
                </a:cubicBezTo>
                <a:cubicBezTo>
                  <a:pt x="141" y="67"/>
                  <a:pt x="142" y="69"/>
                  <a:pt x="142" y="70"/>
                </a:cubicBezTo>
                <a:cubicBezTo>
                  <a:pt x="155" y="67"/>
                  <a:pt x="167" y="64"/>
                  <a:pt x="180" y="61"/>
                </a:cubicBezTo>
                <a:close/>
                <a:moveTo>
                  <a:pt x="907" y="186"/>
                </a:moveTo>
                <a:cubicBezTo>
                  <a:pt x="907" y="188"/>
                  <a:pt x="908" y="189"/>
                  <a:pt x="908" y="191"/>
                </a:cubicBezTo>
                <a:cubicBezTo>
                  <a:pt x="921" y="188"/>
                  <a:pt x="934" y="184"/>
                  <a:pt x="947" y="181"/>
                </a:cubicBezTo>
                <a:cubicBezTo>
                  <a:pt x="947" y="179"/>
                  <a:pt x="947" y="178"/>
                  <a:pt x="946" y="176"/>
                </a:cubicBezTo>
                <a:cubicBezTo>
                  <a:pt x="933" y="179"/>
                  <a:pt x="920" y="183"/>
                  <a:pt x="907" y="186"/>
                </a:cubicBezTo>
                <a:close/>
                <a:moveTo>
                  <a:pt x="1423" y="250"/>
                </a:moveTo>
                <a:cubicBezTo>
                  <a:pt x="1425" y="252"/>
                  <a:pt x="1426" y="254"/>
                  <a:pt x="1428" y="256"/>
                </a:cubicBezTo>
                <a:cubicBezTo>
                  <a:pt x="1437" y="252"/>
                  <a:pt x="1447" y="248"/>
                  <a:pt x="1457" y="245"/>
                </a:cubicBezTo>
                <a:cubicBezTo>
                  <a:pt x="1456" y="243"/>
                  <a:pt x="1456" y="242"/>
                  <a:pt x="1455" y="241"/>
                </a:cubicBezTo>
                <a:cubicBezTo>
                  <a:pt x="1445" y="244"/>
                  <a:pt x="1434" y="247"/>
                  <a:pt x="1423" y="250"/>
                </a:cubicBezTo>
                <a:close/>
                <a:moveTo>
                  <a:pt x="1557" y="265"/>
                </a:moveTo>
                <a:cubicBezTo>
                  <a:pt x="1558" y="267"/>
                  <a:pt x="1559" y="268"/>
                  <a:pt x="1560" y="269"/>
                </a:cubicBezTo>
                <a:cubicBezTo>
                  <a:pt x="1569" y="266"/>
                  <a:pt x="1579" y="263"/>
                  <a:pt x="1588" y="260"/>
                </a:cubicBezTo>
                <a:cubicBezTo>
                  <a:pt x="1588" y="259"/>
                  <a:pt x="1587" y="258"/>
                  <a:pt x="1587" y="257"/>
                </a:cubicBezTo>
                <a:cubicBezTo>
                  <a:pt x="1577" y="260"/>
                  <a:pt x="1567" y="262"/>
                  <a:pt x="1557" y="265"/>
                </a:cubicBezTo>
                <a:close/>
                <a:moveTo>
                  <a:pt x="1653" y="266"/>
                </a:moveTo>
                <a:cubicBezTo>
                  <a:pt x="1653" y="268"/>
                  <a:pt x="1653" y="269"/>
                  <a:pt x="1654" y="271"/>
                </a:cubicBezTo>
                <a:cubicBezTo>
                  <a:pt x="1663" y="268"/>
                  <a:pt x="1672" y="265"/>
                  <a:pt x="1681" y="262"/>
                </a:cubicBezTo>
                <a:cubicBezTo>
                  <a:pt x="1682" y="262"/>
                  <a:pt x="1683" y="260"/>
                  <a:pt x="1684" y="260"/>
                </a:cubicBezTo>
                <a:cubicBezTo>
                  <a:pt x="1683" y="259"/>
                  <a:pt x="1682" y="258"/>
                  <a:pt x="1680" y="256"/>
                </a:cubicBezTo>
                <a:cubicBezTo>
                  <a:pt x="1671" y="259"/>
                  <a:pt x="1662" y="263"/>
                  <a:pt x="1653" y="266"/>
                </a:cubicBezTo>
                <a:close/>
                <a:moveTo>
                  <a:pt x="397" y="99"/>
                </a:moveTo>
                <a:cubicBezTo>
                  <a:pt x="398" y="100"/>
                  <a:pt x="399" y="100"/>
                  <a:pt x="400" y="101"/>
                </a:cubicBezTo>
                <a:cubicBezTo>
                  <a:pt x="407" y="98"/>
                  <a:pt x="415" y="95"/>
                  <a:pt x="422" y="92"/>
                </a:cubicBezTo>
                <a:cubicBezTo>
                  <a:pt x="422" y="92"/>
                  <a:pt x="422" y="91"/>
                  <a:pt x="422" y="90"/>
                </a:cubicBezTo>
                <a:cubicBezTo>
                  <a:pt x="413" y="93"/>
                  <a:pt x="405" y="96"/>
                  <a:pt x="397" y="99"/>
                </a:cubicBezTo>
                <a:close/>
                <a:moveTo>
                  <a:pt x="946" y="200"/>
                </a:moveTo>
                <a:cubicBezTo>
                  <a:pt x="947" y="203"/>
                  <a:pt x="947" y="205"/>
                  <a:pt x="948" y="207"/>
                </a:cubicBezTo>
                <a:cubicBezTo>
                  <a:pt x="959" y="204"/>
                  <a:pt x="969" y="200"/>
                  <a:pt x="980" y="197"/>
                </a:cubicBezTo>
                <a:cubicBezTo>
                  <a:pt x="979" y="195"/>
                  <a:pt x="979" y="193"/>
                  <a:pt x="978" y="192"/>
                </a:cubicBezTo>
                <a:cubicBezTo>
                  <a:pt x="967" y="195"/>
                  <a:pt x="957" y="197"/>
                  <a:pt x="946" y="200"/>
                </a:cubicBezTo>
                <a:close/>
                <a:moveTo>
                  <a:pt x="1196" y="189"/>
                </a:moveTo>
                <a:cubicBezTo>
                  <a:pt x="1195" y="188"/>
                  <a:pt x="1195" y="187"/>
                  <a:pt x="1194" y="186"/>
                </a:cubicBezTo>
                <a:cubicBezTo>
                  <a:pt x="1187" y="188"/>
                  <a:pt x="1180" y="191"/>
                  <a:pt x="1173" y="194"/>
                </a:cubicBezTo>
                <a:cubicBezTo>
                  <a:pt x="1173" y="195"/>
                  <a:pt x="1174" y="197"/>
                  <a:pt x="1175" y="198"/>
                </a:cubicBezTo>
                <a:cubicBezTo>
                  <a:pt x="1182" y="195"/>
                  <a:pt x="1189" y="192"/>
                  <a:pt x="1196" y="1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7808913" y="4260850"/>
            <a:ext cx="346075" cy="111125"/>
          </a:xfrm>
          <a:custGeom>
            <a:avLst/>
            <a:gdLst>
              <a:gd name="T0" fmla="*/ 169 w 720"/>
              <a:gd name="T1" fmla="*/ 6 h 233"/>
              <a:gd name="T2" fmla="*/ 288 w 720"/>
              <a:gd name="T3" fmla="*/ 6 h 233"/>
              <a:gd name="T4" fmla="*/ 362 w 720"/>
              <a:gd name="T5" fmla="*/ 20 h 233"/>
              <a:gd name="T6" fmla="*/ 373 w 720"/>
              <a:gd name="T7" fmla="*/ 25 h 233"/>
              <a:gd name="T8" fmla="*/ 486 w 720"/>
              <a:gd name="T9" fmla="*/ 44 h 233"/>
              <a:gd name="T10" fmla="*/ 580 w 720"/>
              <a:gd name="T11" fmla="*/ 64 h 233"/>
              <a:gd name="T12" fmla="*/ 699 w 720"/>
              <a:gd name="T13" fmla="*/ 133 h 233"/>
              <a:gd name="T14" fmla="*/ 693 w 720"/>
              <a:gd name="T15" fmla="*/ 184 h 233"/>
              <a:gd name="T16" fmla="*/ 553 w 720"/>
              <a:gd name="T17" fmla="*/ 224 h 233"/>
              <a:gd name="T18" fmla="*/ 478 w 720"/>
              <a:gd name="T19" fmla="*/ 229 h 233"/>
              <a:gd name="T20" fmla="*/ 248 w 720"/>
              <a:gd name="T21" fmla="*/ 227 h 233"/>
              <a:gd name="T22" fmla="*/ 60 w 720"/>
              <a:gd name="T23" fmla="*/ 195 h 233"/>
              <a:gd name="T24" fmla="*/ 1 w 720"/>
              <a:gd name="T25" fmla="*/ 103 h 233"/>
              <a:gd name="T26" fmla="*/ 64 w 720"/>
              <a:gd name="T27" fmla="*/ 23 h 233"/>
              <a:gd name="T28" fmla="*/ 168 w 720"/>
              <a:gd name="T29" fmla="*/ 0 h 233"/>
              <a:gd name="T30" fmla="*/ 169 w 720"/>
              <a:gd name="T31" fmla="*/ 6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0" h="233">
                <a:moveTo>
                  <a:pt x="169" y="6"/>
                </a:moveTo>
                <a:cubicBezTo>
                  <a:pt x="209" y="6"/>
                  <a:pt x="249" y="4"/>
                  <a:pt x="288" y="6"/>
                </a:cubicBezTo>
                <a:cubicBezTo>
                  <a:pt x="313" y="8"/>
                  <a:pt x="337" y="15"/>
                  <a:pt x="362" y="20"/>
                </a:cubicBezTo>
                <a:cubicBezTo>
                  <a:pt x="366" y="21"/>
                  <a:pt x="369" y="25"/>
                  <a:pt x="373" y="25"/>
                </a:cubicBezTo>
                <a:cubicBezTo>
                  <a:pt x="412" y="25"/>
                  <a:pt x="449" y="34"/>
                  <a:pt x="486" y="44"/>
                </a:cubicBezTo>
                <a:cubicBezTo>
                  <a:pt x="517" y="52"/>
                  <a:pt x="551" y="52"/>
                  <a:pt x="580" y="64"/>
                </a:cubicBezTo>
                <a:cubicBezTo>
                  <a:pt x="622" y="82"/>
                  <a:pt x="661" y="107"/>
                  <a:pt x="699" y="133"/>
                </a:cubicBezTo>
                <a:cubicBezTo>
                  <a:pt x="720" y="147"/>
                  <a:pt x="717" y="176"/>
                  <a:pt x="693" y="184"/>
                </a:cubicBezTo>
                <a:cubicBezTo>
                  <a:pt x="647" y="200"/>
                  <a:pt x="606" y="230"/>
                  <a:pt x="553" y="224"/>
                </a:cubicBezTo>
                <a:cubicBezTo>
                  <a:pt x="529" y="221"/>
                  <a:pt x="503" y="229"/>
                  <a:pt x="478" y="229"/>
                </a:cubicBezTo>
                <a:cubicBezTo>
                  <a:pt x="401" y="230"/>
                  <a:pt x="324" y="233"/>
                  <a:pt x="248" y="227"/>
                </a:cubicBezTo>
                <a:cubicBezTo>
                  <a:pt x="185" y="222"/>
                  <a:pt x="122" y="209"/>
                  <a:pt x="60" y="195"/>
                </a:cubicBezTo>
                <a:cubicBezTo>
                  <a:pt x="21" y="186"/>
                  <a:pt x="0" y="148"/>
                  <a:pt x="1" y="103"/>
                </a:cubicBezTo>
                <a:cubicBezTo>
                  <a:pt x="2" y="57"/>
                  <a:pt x="19" y="34"/>
                  <a:pt x="64" y="23"/>
                </a:cubicBezTo>
                <a:cubicBezTo>
                  <a:pt x="98" y="14"/>
                  <a:pt x="133" y="8"/>
                  <a:pt x="168" y="0"/>
                </a:cubicBezTo>
                <a:cubicBezTo>
                  <a:pt x="168" y="2"/>
                  <a:pt x="169" y="4"/>
                  <a:pt x="169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3335338" y="3255963"/>
            <a:ext cx="117475" cy="384175"/>
          </a:xfrm>
          <a:custGeom>
            <a:avLst/>
            <a:gdLst>
              <a:gd name="T0" fmla="*/ 245 w 245"/>
              <a:gd name="T1" fmla="*/ 0 h 798"/>
              <a:gd name="T2" fmla="*/ 224 w 245"/>
              <a:gd name="T3" fmla="*/ 172 h 798"/>
              <a:gd name="T4" fmla="*/ 213 w 245"/>
              <a:gd name="T5" fmla="*/ 213 h 798"/>
              <a:gd name="T6" fmla="*/ 199 w 245"/>
              <a:gd name="T7" fmla="*/ 340 h 798"/>
              <a:gd name="T8" fmla="*/ 182 w 245"/>
              <a:gd name="T9" fmla="*/ 554 h 798"/>
              <a:gd name="T10" fmla="*/ 183 w 245"/>
              <a:gd name="T11" fmla="*/ 723 h 798"/>
              <a:gd name="T12" fmla="*/ 195 w 245"/>
              <a:gd name="T13" fmla="*/ 754 h 798"/>
              <a:gd name="T14" fmla="*/ 178 w 245"/>
              <a:gd name="T15" fmla="*/ 765 h 798"/>
              <a:gd name="T16" fmla="*/ 38 w 245"/>
              <a:gd name="T17" fmla="*/ 793 h 798"/>
              <a:gd name="T18" fmla="*/ 8 w 245"/>
              <a:gd name="T19" fmla="*/ 758 h 798"/>
              <a:gd name="T20" fmla="*/ 9 w 245"/>
              <a:gd name="T21" fmla="*/ 736 h 798"/>
              <a:gd name="T22" fmla="*/ 15 w 245"/>
              <a:gd name="T23" fmla="*/ 653 h 798"/>
              <a:gd name="T24" fmla="*/ 15 w 245"/>
              <a:gd name="T25" fmla="*/ 638 h 798"/>
              <a:gd name="T26" fmla="*/ 33 w 245"/>
              <a:gd name="T27" fmla="*/ 435 h 798"/>
              <a:gd name="T28" fmla="*/ 43 w 245"/>
              <a:gd name="T29" fmla="*/ 342 h 798"/>
              <a:gd name="T30" fmla="*/ 44 w 245"/>
              <a:gd name="T31" fmla="*/ 326 h 798"/>
              <a:gd name="T32" fmla="*/ 75 w 245"/>
              <a:gd name="T33" fmla="*/ 202 h 798"/>
              <a:gd name="T34" fmla="*/ 138 w 245"/>
              <a:gd name="T35" fmla="*/ 74 h 798"/>
              <a:gd name="T36" fmla="*/ 170 w 245"/>
              <a:gd name="T37" fmla="*/ 29 h 798"/>
              <a:gd name="T38" fmla="*/ 197 w 245"/>
              <a:gd name="T39" fmla="*/ 9 h 798"/>
              <a:gd name="T40" fmla="*/ 245 w 245"/>
              <a:gd name="T41" fmla="*/ 0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5" h="798">
                <a:moveTo>
                  <a:pt x="245" y="0"/>
                </a:moveTo>
                <a:cubicBezTo>
                  <a:pt x="241" y="61"/>
                  <a:pt x="221" y="115"/>
                  <a:pt x="224" y="172"/>
                </a:cubicBezTo>
                <a:cubicBezTo>
                  <a:pt x="225" y="185"/>
                  <a:pt x="218" y="199"/>
                  <a:pt x="213" y="213"/>
                </a:cubicBezTo>
                <a:cubicBezTo>
                  <a:pt x="201" y="255"/>
                  <a:pt x="207" y="299"/>
                  <a:pt x="199" y="340"/>
                </a:cubicBezTo>
                <a:cubicBezTo>
                  <a:pt x="185" y="411"/>
                  <a:pt x="192" y="483"/>
                  <a:pt x="182" y="554"/>
                </a:cubicBezTo>
                <a:cubicBezTo>
                  <a:pt x="174" y="609"/>
                  <a:pt x="181" y="667"/>
                  <a:pt x="183" y="723"/>
                </a:cubicBezTo>
                <a:cubicBezTo>
                  <a:pt x="184" y="733"/>
                  <a:pt x="191" y="743"/>
                  <a:pt x="195" y="754"/>
                </a:cubicBezTo>
                <a:cubicBezTo>
                  <a:pt x="189" y="758"/>
                  <a:pt x="184" y="764"/>
                  <a:pt x="178" y="765"/>
                </a:cubicBezTo>
                <a:cubicBezTo>
                  <a:pt x="132" y="775"/>
                  <a:pt x="85" y="784"/>
                  <a:pt x="38" y="793"/>
                </a:cubicBezTo>
                <a:cubicBezTo>
                  <a:pt x="9" y="798"/>
                  <a:pt x="0" y="787"/>
                  <a:pt x="8" y="758"/>
                </a:cubicBezTo>
                <a:cubicBezTo>
                  <a:pt x="10" y="751"/>
                  <a:pt x="9" y="743"/>
                  <a:pt x="9" y="736"/>
                </a:cubicBezTo>
                <a:cubicBezTo>
                  <a:pt x="11" y="709"/>
                  <a:pt x="13" y="681"/>
                  <a:pt x="15" y="653"/>
                </a:cubicBezTo>
                <a:cubicBezTo>
                  <a:pt x="15" y="648"/>
                  <a:pt x="16" y="643"/>
                  <a:pt x="15" y="638"/>
                </a:cubicBezTo>
                <a:cubicBezTo>
                  <a:pt x="3" y="569"/>
                  <a:pt x="26" y="502"/>
                  <a:pt x="33" y="435"/>
                </a:cubicBezTo>
                <a:cubicBezTo>
                  <a:pt x="36" y="404"/>
                  <a:pt x="40" y="373"/>
                  <a:pt x="43" y="342"/>
                </a:cubicBezTo>
                <a:cubicBezTo>
                  <a:pt x="43" y="337"/>
                  <a:pt x="41" y="330"/>
                  <a:pt x="44" y="326"/>
                </a:cubicBezTo>
                <a:cubicBezTo>
                  <a:pt x="64" y="287"/>
                  <a:pt x="64" y="243"/>
                  <a:pt x="75" y="202"/>
                </a:cubicBezTo>
                <a:cubicBezTo>
                  <a:pt x="88" y="156"/>
                  <a:pt x="105" y="111"/>
                  <a:pt x="138" y="74"/>
                </a:cubicBezTo>
                <a:cubicBezTo>
                  <a:pt x="150" y="61"/>
                  <a:pt x="158" y="43"/>
                  <a:pt x="170" y="29"/>
                </a:cubicBezTo>
                <a:cubicBezTo>
                  <a:pt x="177" y="21"/>
                  <a:pt x="187" y="13"/>
                  <a:pt x="197" y="9"/>
                </a:cubicBezTo>
                <a:cubicBezTo>
                  <a:pt x="212" y="4"/>
                  <a:pt x="228" y="3"/>
                  <a:pt x="24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3449638" y="4146550"/>
            <a:ext cx="96837" cy="388937"/>
          </a:xfrm>
          <a:custGeom>
            <a:avLst/>
            <a:gdLst>
              <a:gd name="T0" fmla="*/ 0 w 201"/>
              <a:gd name="T1" fmla="*/ 770 h 812"/>
              <a:gd name="T2" fmla="*/ 12 w 201"/>
              <a:gd name="T3" fmla="*/ 685 h 812"/>
              <a:gd name="T4" fmla="*/ 19 w 201"/>
              <a:gd name="T5" fmla="*/ 549 h 812"/>
              <a:gd name="T6" fmla="*/ 25 w 201"/>
              <a:gd name="T7" fmla="*/ 436 h 812"/>
              <a:gd name="T8" fmla="*/ 27 w 201"/>
              <a:gd name="T9" fmla="*/ 300 h 812"/>
              <a:gd name="T10" fmla="*/ 26 w 201"/>
              <a:gd name="T11" fmla="*/ 285 h 812"/>
              <a:gd name="T12" fmla="*/ 33 w 201"/>
              <a:gd name="T13" fmla="*/ 247 h 812"/>
              <a:gd name="T14" fmla="*/ 35 w 201"/>
              <a:gd name="T15" fmla="*/ 150 h 812"/>
              <a:gd name="T16" fmla="*/ 41 w 201"/>
              <a:gd name="T17" fmla="*/ 55 h 812"/>
              <a:gd name="T18" fmla="*/ 58 w 201"/>
              <a:gd name="T19" fmla="*/ 2 h 812"/>
              <a:gd name="T20" fmla="*/ 166 w 201"/>
              <a:gd name="T21" fmla="*/ 26 h 812"/>
              <a:gd name="T22" fmla="*/ 191 w 201"/>
              <a:gd name="T23" fmla="*/ 98 h 812"/>
              <a:gd name="T24" fmla="*/ 179 w 201"/>
              <a:gd name="T25" fmla="*/ 177 h 812"/>
              <a:gd name="T26" fmla="*/ 165 w 201"/>
              <a:gd name="T27" fmla="*/ 251 h 812"/>
              <a:gd name="T28" fmla="*/ 157 w 201"/>
              <a:gd name="T29" fmla="*/ 325 h 812"/>
              <a:gd name="T30" fmla="*/ 146 w 201"/>
              <a:gd name="T31" fmla="*/ 491 h 812"/>
              <a:gd name="T32" fmla="*/ 141 w 201"/>
              <a:gd name="T33" fmla="*/ 646 h 812"/>
              <a:gd name="T34" fmla="*/ 135 w 201"/>
              <a:gd name="T35" fmla="*/ 729 h 812"/>
              <a:gd name="T36" fmla="*/ 116 w 201"/>
              <a:gd name="T37" fmla="*/ 791 h 812"/>
              <a:gd name="T38" fmla="*/ 59 w 201"/>
              <a:gd name="T39" fmla="*/ 805 h 812"/>
              <a:gd name="T40" fmla="*/ 27 w 201"/>
              <a:gd name="T41" fmla="*/ 792 h 812"/>
              <a:gd name="T42" fmla="*/ 0 w 201"/>
              <a:gd name="T43" fmla="*/ 770 h 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1" h="812">
                <a:moveTo>
                  <a:pt x="0" y="770"/>
                </a:moveTo>
                <a:cubicBezTo>
                  <a:pt x="4" y="741"/>
                  <a:pt x="7" y="713"/>
                  <a:pt x="12" y="685"/>
                </a:cubicBezTo>
                <a:cubicBezTo>
                  <a:pt x="19" y="640"/>
                  <a:pt x="22" y="595"/>
                  <a:pt x="19" y="549"/>
                </a:cubicBezTo>
                <a:cubicBezTo>
                  <a:pt x="16" y="512"/>
                  <a:pt x="25" y="474"/>
                  <a:pt x="25" y="436"/>
                </a:cubicBezTo>
                <a:cubicBezTo>
                  <a:pt x="25" y="391"/>
                  <a:pt x="41" y="346"/>
                  <a:pt x="27" y="300"/>
                </a:cubicBezTo>
                <a:cubicBezTo>
                  <a:pt x="25" y="295"/>
                  <a:pt x="24" y="286"/>
                  <a:pt x="26" y="285"/>
                </a:cubicBezTo>
                <a:cubicBezTo>
                  <a:pt x="44" y="275"/>
                  <a:pt x="32" y="260"/>
                  <a:pt x="33" y="247"/>
                </a:cubicBezTo>
                <a:cubicBezTo>
                  <a:pt x="34" y="215"/>
                  <a:pt x="27" y="180"/>
                  <a:pt x="35" y="150"/>
                </a:cubicBezTo>
                <a:cubicBezTo>
                  <a:pt x="44" y="118"/>
                  <a:pt x="40" y="87"/>
                  <a:pt x="41" y="55"/>
                </a:cubicBezTo>
                <a:cubicBezTo>
                  <a:pt x="41" y="38"/>
                  <a:pt x="51" y="21"/>
                  <a:pt x="58" y="2"/>
                </a:cubicBezTo>
                <a:cubicBezTo>
                  <a:pt x="95" y="10"/>
                  <a:pt x="133" y="0"/>
                  <a:pt x="166" y="26"/>
                </a:cubicBezTo>
                <a:cubicBezTo>
                  <a:pt x="186" y="42"/>
                  <a:pt x="201" y="73"/>
                  <a:pt x="191" y="98"/>
                </a:cubicBezTo>
                <a:cubicBezTo>
                  <a:pt x="180" y="124"/>
                  <a:pt x="189" y="151"/>
                  <a:pt x="179" y="177"/>
                </a:cubicBezTo>
                <a:cubicBezTo>
                  <a:pt x="171" y="201"/>
                  <a:pt x="165" y="225"/>
                  <a:pt x="165" y="251"/>
                </a:cubicBezTo>
                <a:cubicBezTo>
                  <a:pt x="165" y="276"/>
                  <a:pt x="159" y="300"/>
                  <a:pt x="157" y="325"/>
                </a:cubicBezTo>
                <a:cubicBezTo>
                  <a:pt x="153" y="380"/>
                  <a:pt x="149" y="436"/>
                  <a:pt x="146" y="491"/>
                </a:cubicBezTo>
                <a:cubicBezTo>
                  <a:pt x="143" y="543"/>
                  <a:pt x="143" y="595"/>
                  <a:pt x="141" y="646"/>
                </a:cubicBezTo>
                <a:cubicBezTo>
                  <a:pt x="139" y="674"/>
                  <a:pt x="141" y="702"/>
                  <a:pt x="135" y="729"/>
                </a:cubicBezTo>
                <a:cubicBezTo>
                  <a:pt x="130" y="749"/>
                  <a:pt x="121" y="769"/>
                  <a:pt x="116" y="791"/>
                </a:cubicBezTo>
                <a:cubicBezTo>
                  <a:pt x="113" y="804"/>
                  <a:pt x="77" y="812"/>
                  <a:pt x="59" y="805"/>
                </a:cubicBezTo>
                <a:cubicBezTo>
                  <a:pt x="49" y="800"/>
                  <a:pt x="37" y="798"/>
                  <a:pt x="27" y="792"/>
                </a:cubicBezTo>
                <a:cubicBezTo>
                  <a:pt x="18" y="787"/>
                  <a:pt x="11" y="779"/>
                  <a:pt x="0" y="7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/>
          </p:cNvSpPr>
          <p:nvPr/>
        </p:nvSpPr>
        <p:spPr bwMode="auto">
          <a:xfrm>
            <a:off x="7902575" y="3919538"/>
            <a:ext cx="160337" cy="306387"/>
          </a:xfrm>
          <a:custGeom>
            <a:avLst/>
            <a:gdLst>
              <a:gd name="T0" fmla="*/ 1 w 335"/>
              <a:gd name="T1" fmla="*/ 621 h 641"/>
              <a:gd name="T2" fmla="*/ 23 w 335"/>
              <a:gd name="T3" fmla="*/ 516 h 641"/>
              <a:gd name="T4" fmla="*/ 63 w 335"/>
              <a:gd name="T5" fmla="*/ 388 h 641"/>
              <a:gd name="T6" fmla="*/ 146 w 335"/>
              <a:gd name="T7" fmla="*/ 157 h 641"/>
              <a:gd name="T8" fmla="*/ 200 w 335"/>
              <a:gd name="T9" fmla="*/ 30 h 641"/>
              <a:gd name="T10" fmla="*/ 258 w 335"/>
              <a:gd name="T11" fmla="*/ 10 h 641"/>
              <a:gd name="T12" fmla="*/ 325 w 335"/>
              <a:gd name="T13" fmla="*/ 64 h 641"/>
              <a:gd name="T14" fmla="*/ 331 w 335"/>
              <a:gd name="T15" fmla="*/ 96 h 641"/>
              <a:gd name="T16" fmla="*/ 274 w 335"/>
              <a:gd name="T17" fmla="*/ 256 h 641"/>
              <a:gd name="T18" fmla="*/ 237 w 335"/>
              <a:gd name="T19" fmla="*/ 376 h 641"/>
              <a:gd name="T20" fmla="*/ 234 w 335"/>
              <a:gd name="T21" fmla="*/ 387 h 641"/>
              <a:gd name="T22" fmla="*/ 163 w 335"/>
              <a:gd name="T23" fmla="*/ 597 h 641"/>
              <a:gd name="T24" fmla="*/ 110 w 335"/>
              <a:gd name="T25" fmla="*/ 629 h 641"/>
              <a:gd name="T26" fmla="*/ 67 w 335"/>
              <a:gd name="T27" fmla="*/ 634 h 641"/>
              <a:gd name="T28" fmla="*/ 1 w 335"/>
              <a:gd name="T29" fmla="*/ 621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5" h="641">
                <a:moveTo>
                  <a:pt x="1" y="621"/>
                </a:moveTo>
                <a:cubicBezTo>
                  <a:pt x="0" y="583"/>
                  <a:pt x="9" y="550"/>
                  <a:pt x="23" y="516"/>
                </a:cubicBezTo>
                <a:cubicBezTo>
                  <a:pt x="39" y="474"/>
                  <a:pt x="46" y="429"/>
                  <a:pt x="63" y="388"/>
                </a:cubicBezTo>
                <a:cubicBezTo>
                  <a:pt x="94" y="312"/>
                  <a:pt x="110" y="231"/>
                  <a:pt x="146" y="157"/>
                </a:cubicBezTo>
                <a:cubicBezTo>
                  <a:pt x="166" y="116"/>
                  <a:pt x="182" y="72"/>
                  <a:pt x="200" y="30"/>
                </a:cubicBezTo>
                <a:cubicBezTo>
                  <a:pt x="211" y="4"/>
                  <a:pt x="231" y="0"/>
                  <a:pt x="258" y="10"/>
                </a:cubicBezTo>
                <a:cubicBezTo>
                  <a:pt x="287" y="20"/>
                  <a:pt x="303" y="46"/>
                  <a:pt x="325" y="64"/>
                </a:cubicBezTo>
                <a:cubicBezTo>
                  <a:pt x="331" y="70"/>
                  <a:pt x="335" y="86"/>
                  <a:pt x="331" y="96"/>
                </a:cubicBezTo>
                <a:cubicBezTo>
                  <a:pt x="314" y="149"/>
                  <a:pt x="292" y="202"/>
                  <a:pt x="274" y="256"/>
                </a:cubicBezTo>
                <a:cubicBezTo>
                  <a:pt x="260" y="295"/>
                  <a:pt x="249" y="336"/>
                  <a:pt x="237" y="376"/>
                </a:cubicBezTo>
                <a:cubicBezTo>
                  <a:pt x="235" y="379"/>
                  <a:pt x="236" y="384"/>
                  <a:pt x="234" y="387"/>
                </a:cubicBezTo>
                <a:cubicBezTo>
                  <a:pt x="200" y="454"/>
                  <a:pt x="191" y="528"/>
                  <a:pt x="163" y="597"/>
                </a:cubicBezTo>
                <a:cubicBezTo>
                  <a:pt x="149" y="631"/>
                  <a:pt x="149" y="630"/>
                  <a:pt x="110" y="629"/>
                </a:cubicBezTo>
                <a:cubicBezTo>
                  <a:pt x="96" y="629"/>
                  <a:pt x="82" y="632"/>
                  <a:pt x="67" y="634"/>
                </a:cubicBezTo>
                <a:cubicBezTo>
                  <a:pt x="45" y="637"/>
                  <a:pt x="22" y="641"/>
                  <a:pt x="1" y="621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8396288" y="3565525"/>
            <a:ext cx="103187" cy="328612"/>
          </a:xfrm>
          <a:custGeom>
            <a:avLst/>
            <a:gdLst>
              <a:gd name="T0" fmla="*/ 19 w 215"/>
              <a:gd name="T1" fmla="*/ 0 h 684"/>
              <a:gd name="T2" fmla="*/ 125 w 215"/>
              <a:gd name="T3" fmla="*/ 57 h 684"/>
              <a:gd name="T4" fmla="*/ 119 w 215"/>
              <a:gd name="T5" fmla="*/ 113 h 684"/>
              <a:gd name="T6" fmla="*/ 183 w 215"/>
              <a:gd name="T7" fmla="*/ 314 h 684"/>
              <a:gd name="T8" fmla="*/ 197 w 215"/>
              <a:gd name="T9" fmla="*/ 361 h 684"/>
              <a:gd name="T10" fmla="*/ 194 w 215"/>
              <a:gd name="T11" fmla="*/ 527 h 684"/>
              <a:gd name="T12" fmla="*/ 195 w 215"/>
              <a:gd name="T13" fmla="*/ 539 h 684"/>
              <a:gd name="T14" fmla="*/ 184 w 215"/>
              <a:gd name="T15" fmla="*/ 642 h 684"/>
              <a:gd name="T16" fmla="*/ 152 w 215"/>
              <a:gd name="T17" fmla="*/ 667 h 684"/>
              <a:gd name="T18" fmla="*/ 18 w 215"/>
              <a:gd name="T19" fmla="*/ 684 h 684"/>
              <a:gd name="T20" fmla="*/ 2 w 215"/>
              <a:gd name="T21" fmla="*/ 680 h 684"/>
              <a:gd name="T22" fmla="*/ 2 w 215"/>
              <a:gd name="T23" fmla="*/ 660 h 684"/>
              <a:gd name="T24" fmla="*/ 39 w 215"/>
              <a:gd name="T25" fmla="*/ 433 h 684"/>
              <a:gd name="T26" fmla="*/ 52 w 215"/>
              <a:gd name="T27" fmla="*/ 339 h 684"/>
              <a:gd name="T28" fmla="*/ 52 w 215"/>
              <a:gd name="T29" fmla="*/ 288 h 684"/>
              <a:gd name="T30" fmla="*/ 19 w 215"/>
              <a:gd name="T31" fmla="*/ 39 h 684"/>
              <a:gd name="T32" fmla="*/ 19 w 215"/>
              <a:gd name="T33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15" h="684">
                <a:moveTo>
                  <a:pt x="19" y="0"/>
                </a:moveTo>
                <a:cubicBezTo>
                  <a:pt x="65" y="9"/>
                  <a:pt x="93" y="35"/>
                  <a:pt x="125" y="57"/>
                </a:cubicBezTo>
                <a:cubicBezTo>
                  <a:pt x="123" y="76"/>
                  <a:pt x="119" y="94"/>
                  <a:pt x="119" y="113"/>
                </a:cubicBezTo>
                <a:cubicBezTo>
                  <a:pt x="118" y="187"/>
                  <a:pt x="140" y="254"/>
                  <a:pt x="183" y="314"/>
                </a:cubicBezTo>
                <a:cubicBezTo>
                  <a:pt x="194" y="329"/>
                  <a:pt x="198" y="342"/>
                  <a:pt x="197" y="361"/>
                </a:cubicBezTo>
                <a:cubicBezTo>
                  <a:pt x="194" y="416"/>
                  <a:pt x="195" y="472"/>
                  <a:pt x="194" y="527"/>
                </a:cubicBezTo>
                <a:cubicBezTo>
                  <a:pt x="194" y="531"/>
                  <a:pt x="193" y="536"/>
                  <a:pt x="195" y="539"/>
                </a:cubicBezTo>
                <a:cubicBezTo>
                  <a:pt x="215" y="576"/>
                  <a:pt x="190" y="608"/>
                  <a:pt x="184" y="642"/>
                </a:cubicBezTo>
                <a:cubicBezTo>
                  <a:pt x="183" y="652"/>
                  <a:pt x="164" y="665"/>
                  <a:pt x="152" y="667"/>
                </a:cubicBezTo>
                <a:cubicBezTo>
                  <a:pt x="108" y="675"/>
                  <a:pt x="63" y="679"/>
                  <a:pt x="18" y="684"/>
                </a:cubicBezTo>
                <a:cubicBezTo>
                  <a:pt x="13" y="684"/>
                  <a:pt x="8" y="682"/>
                  <a:pt x="2" y="680"/>
                </a:cubicBezTo>
                <a:cubicBezTo>
                  <a:pt x="2" y="673"/>
                  <a:pt x="0" y="665"/>
                  <a:pt x="2" y="660"/>
                </a:cubicBezTo>
                <a:cubicBezTo>
                  <a:pt x="32" y="587"/>
                  <a:pt x="32" y="510"/>
                  <a:pt x="39" y="433"/>
                </a:cubicBezTo>
                <a:cubicBezTo>
                  <a:pt x="42" y="402"/>
                  <a:pt x="48" y="371"/>
                  <a:pt x="52" y="339"/>
                </a:cubicBezTo>
                <a:cubicBezTo>
                  <a:pt x="53" y="322"/>
                  <a:pt x="54" y="305"/>
                  <a:pt x="52" y="288"/>
                </a:cubicBezTo>
                <a:cubicBezTo>
                  <a:pt x="41" y="205"/>
                  <a:pt x="30" y="122"/>
                  <a:pt x="19" y="39"/>
                </a:cubicBezTo>
                <a:cubicBezTo>
                  <a:pt x="17" y="28"/>
                  <a:pt x="19" y="17"/>
                  <a:pt x="19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/>
          </p:cNvSpPr>
          <p:nvPr/>
        </p:nvSpPr>
        <p:spPr bwMode="auto">
          <a:xfrm>
            <a:off x="5281613" y="4699000"/>
            <a:ext cx="271462" cy="76200"/>
          </a:xfrm>
          <a:custGeom>
            <a:avLst/>
            <a:gdLst>
              <a:gd name="T0" fmla="*/ 0 w 567"/>
              <a:gd name="T1" fmla="*/ 64 h 157"/>
              <a:gd name="T2" fmla="*/ 31 w 567"/>
              <a:gd name="T3" fmla="*/ 49 h 157"/>
              <a:gd name="T4" fmla="*/ 258 w 567"/>
              <a:gd name="T5" fmla="*/ 8 h 157"/>
              <a:gd name="T6" fmla="*/ 468 w 567"/>
              <a:gd name="T7" fmla="*/ 1 h 157"/>
              <a:gd name="T8" fmla="*/ 530 w 567"/>
              <a:gd name="T9" fmla="*/ 12 h 157"/>
              <a:gd name="T10" fmla="*/ 549 w 567"/>
              <a:gd name="T11" fmla="*/ 88 h 157"/>
              <a:gd name="T12" fmla="*/ 523 w 567"/>
              <a:gd name="T13" fmla="*/ 107 h 157"/>
              <a:gd name="T14" fmla="*/ 428 w 567"/>
              <a:gd name="T15" fmla="*/ 131 h 157"/>
              <a:gd name="T16" fmla="*/ 408 w 567"/>
              <a:gd name="T17" fmla="*/ 134 h 157"/>
              <a:gd name="T18" fmla="*/ 280 w 567"/>
              <a:gd name="T19" fmla="*/ 147 h 157"/>
              <a:gd name="T20" fmla="*/ 272 w 567"/>
              <a:gd name="T21" fmla="*/ 146 h 157"/>
              <a:gd name="T22" fmla="*/ 40 w 567"/>
              <a:gd name="T23" fmla="*/ 101 h 157"/>
              <a:gd name="T24" fmla="*/ 0 w 567"/>
              <a:gd name="T25" fmla="*/ 64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67" h="157">
                <a:moveTo>
                  <a:pt x="0" y="64"/>
                </a:moveTo>
                <a:cubicBezTo>
                  <a:pt x="13" y="58"/>
                  <a:pt x="21" y="51"/>
                  <a:pt x="31" y="49"/>
                </a:cubicBezTo>
                <a:cubicBezTo>
                  <a:pt x="107" y="34"/>
                  <a:pt x="182" y="17"/>
                  <a:pt x="258" y="8"/>
                </a:cubicBezTo>
                <a:cubicBezTo>
                  <a:pt x="327" y="0"/>
                  <a:pt x="398" y="1"/>
                  <a:pt x="468" y="1"/>
                </a:cubicBezTo>
                <a:cubicBezTo>
                  <a:pt x="488" y="1"/>
                  <a:pt x="510" y="6"/>
                  <a:pt x="530" y="12"/>
                </a:cubicBezTo>
                <a:cubicBezTo>
                  <a:pt x="555" y="19"/>
                  <a:pt x="567" y="69"/>
                  <a:pt x="549" y="88"/>
                </a:cubicBezTo>
                <a:cubicBezTo>
                  <a:pt x="541" y="96"/>
                  <a:pt x="533" y="104"/>
                  <a:pt x="523" y="107"/>
                </a:cubicBezTo>
                <a:cubicBezTo>
                  <a:pt x="492" y="116"/>
                  <a:pt x="460" y="123"/>
                  <a:pt x="428" y="131"/>
                </a:cubicBezTo>
                <a:cubicBezTo>
                  <a:pt x="421" y="132"/>
                  <a:pt x="414" y="131"/>
                  <a:pt x="408" y="134"/>
                </a:cubicBezTo>
                <a:cubicBezTo>
                  <a:pt x="367" y="157"/>
                  <a:pt x="323" y="150"/>
                  <a:pt x="280" y="147"/>
                </a:cubicBezTo>
                <a:cubicBezTo>
                  <a:pt x="277" y="147"/>
                  <a:pt x="274" y="146"/>
                  <a:pt x="272" y="146"/>
                </a:cubicBezTo>
                <a:cubicBezTo>
                  <a:pt x="190" y="154"/>
                  <a:pt x="115" y="127"/>
                  <a:pt x="40" y="101"/>
                </a:cubicBezTo>
                <a:cubicBezTo>
                  <a:pt x="22" y="95"/>
                  <a:pt x="10" y="86"/>
                  <a:pt x="0" y="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7669213" y="4192588"/>
            <a:ext cx="155575" cy="119062"/>
          </a:xfrm>
          <a:custGeom>
            <a:avLst/>
            <a:gdLst>
              <a:gd name="T0" fmla="*/ 324 w 324"/>
              <a:gd name="T1" fmla="*/ 83 h 251"/>
              <a:gd name="T2" fmla="*/ 289 w 324"/>
              <a:gd name="T3" fmla="*/ 99 h 251"/>
              <a:gd name="T4" fmla="*/ 233 w 324"/>
              <a:gd name="T5" fmla="*/ 156 h 251"/>
              <a:gd name="T6" fmla="*/ 213 w 324"/>
              <a:gd name="T7" fmla="*/ 212 h 251"/>
              <a:gd name="T8" fmla="*/ 181 w 324"/>
              <a:gd name="T9" fmla="*/ 239 h 251"/>
              <a:gd name="T10" fmla="*/ 28 w 324"/>
              <a:gd name="T11" fmla="*/ 230 h 251"/>
              <a:gd name="T12" fmla="*/ 3 w 324"/>
              <a:gd name="T13" fmla="*/ 199 h 251"/>
              <a:gd name="T14" fmla="*/ 0 w 324"/>
              <a:gd name="T15" fmla="*/ 27 h 251"/>
              <a:gd name="T16" fmla="*/ 30 w 324"/>
              <a:gd name="T17" fmla="*/ 3 h 251"/>
              <a:gd name="T18" fmla="*/ 183 w 324"/>
              <a:gd name="T19" fmla="*/ 22 h 251"/>
              <a:gd name="T20" fmla="*/ 249 w 324"/>
              <a:gd name="T21" fmla="*/ 40 h 251"/>
              <a:gd name="T22" fmla="*/ 324 w 324"/>
              <a:gd name="T23" fmla="*/ 83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4" h="251">
                <a:moveTo>
                  <a:pt x="324" y="83"/>
                </a:moveTo>
                <a:cubicBezTo>
                  <a:pt x="310" y="90"/>
                  <a:pt x="300" y="95"/>
                  <a:pt x="289" y="99"/>
                </a:cubicBezTo>
                <a:cubicBezTo>
                  <a:pt x="262" y="110"/>
                  <a:pt x="241" y="125"/>
                  <a:pt x="233" y="156"/>
                </a:cubicBezTo>
                <a:cubicBezTo>
                  <a:pt x="228" y="175"/>
                  <a:pt x="219" y="193"/>
                  <a:pt x="213" y="212"/>
                </a:cubicBezTo>
                <a:cubicBezTo>
                  <a:pt x="208" y="228"/>
                  <a:pt x="197" y="237"/>
                  <a:pt x="181" y="239"/>
                </a:cubicBezTo>
                <a:cubicBezTo>
                  <a:pt x="130" y="244"/>
                  <a:pt x="78" y="251"/>
                  <a:pt x="28" y="230"/>
                </a:cubicBezTo>
                <a:cubicBezTo>
                  <a:pt x="11" y="224"/>
                  <a:pt x="3" y="216"/>
                  <a:pt x="3" y="199"/>
                </a:cubicBezTo>
                <a:cubicBezTo>
                  <a:pt x="2" y="142"/>
                  <a:pt x="1" y="85"/>
                  <a:pt x="0" y="27"/>
                </a:cubicBezTo>
                <a:cubicBezTo>
                  <a:pt x="0" y="10"/>
                  <a:pt x="13" y="0"/>
                  <a:pt x="30" y="3"/>
                </a:cubicBezTo>
                <a:cubicBezTo>
                  <a:pt x="81" y="10"/>
                  <a:pt x="134" y="0"/>
                  <a:pt x="183" y="22"/>
                </a:cubicBezTo>
                <a:cubicBezTo>
                  <a:pt x="204" y="31"/>
                  <a:pt x="228" y="31"/>
                  <a:pt x="249" y="40"/>
                </a:cubicBezTo>
                <a:cubicBezTo>
                  <a:pt x="273" y="50"/>
                  <a:pt x="296" y="67"/>
                  <a:pt x="324" y="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6053138" y="4678363"/>
            <a:ext cx="265112" cy="92075"/>
          </a:xfrm>
          <a:custGeom>
            <a:avLst/>
            <a:gdLst>
              <a:gd name="T0" fmla="*/ 553 w 553"/>
              <a:gd name="T1" fmla="*/ 145 h 189"/>
              <a:gd name="T2" fmla="*/ 467 w 553"/>
              <a:gd name="T3" fmla="*/ 188 h 189"/>
              <a:gd name="T4" fmla="*/ 327 w 553"/>
              <a:gd name="T5" fmla="*/ 170 h 189"/>
              <a:gd name="T6" fmla="*/ 199 w 553"/>
              <a:gd name="T7" fmla="*/ 142 h 189"/>
              <a:gd name="T8" fmla="*/ 23 w 553"/>
              <a:gd name="T9" fmla="*/ 73 h 189"/>
              <a:gd name="T10" fmla="*/ 1 w 553"/>
              <a:gd name="T11" fmla="*/ 44 h 189"/>
              <a:gd name="T12" fmla="*/ 25 w 553"/>
              <a:gd name="T13" fmla="*/ 12 h 189"/>
              <a:gd name="T14" fmla="*/ 67 w 553"/>
              <a:gd name="T15" fmla="*/ 2 h 189"/>
              <a:gd name="T16" fmla="*/ 192 w 553"/>
              <a:gd name="T17" fmla="*/ 25 h 189"/>
              <a:gd name="T18" fmla="*/ 249 w 553"/>
              <a:gd name="T19" fmla="*/ 38 h 189"/>
              <a:gd name="T20" fmla="*/ 303 w 553"/>
              <a:gd name="T21" fmla="*/ 51 h 189"/>
              <a:gd name="T22" fmla="*/ 384 w 553"/>
              <a:gd name="T23" fmla="*/ 71 h 189"/>
              <a:gd name="T24" fmla="*/ 452 w 553"/>
              <a:gd name="T25" fmla="*/ 102 h 189"/>
              <a:gd name="T26" fmla="*/ 493 w 553"/>
              <a:gd name="T27" fmla="*/ 114 h 189"/>
              <a:gd name="T28" fmla="*/ 553 w 553"/>
              <a:gd name="T29" fmla="*/ 145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53" h="189">
                <a:moveTo>
                  <a:pt x="553" y="145"/>
                </a:moveTo>
                <a:cubicBezTo>
                  <a:pt x="528" y="168"/>
                  <a:pt x="503" y="189"/>
                  <a:pt x="467" y="188"/>
                </a:cubicBezTo>
                <a:cubicBezTo>
                  <a:pt x="420" y="187"/>
                  <a:pt x="373" y="186"/>
                  <a:pt x="327" y="170"/>
                </a:cubicBezTo>
                <a:cubicBezTo>
                  <a:pt x="286" y="156"/>
                  <a:pt x="242" y="150"/>
                  <a:pt x="199" y="142"/>
                </a:cubicBezTo>
                <a:cubicBezTo>
                  <a:pt x="136" y="130"/>
                  <a:pt x="76" y="110"/>
                  <a:pt x="23" y="73"/>
                </a:cubicBezTo>
                <a:cubicBezTo>
                  <a:pt x="13" y="66"/>
                  <a:pt x="0" y="52"/>
                  <a:pt x="1" y="44"/>
                </a:cubicBezTo>
                <a:cubicBezTo>
                  <a:pt x="2" y="32"/>
                  <a:pt x="14" y="18"/>
                  <a:pt x="25" y="12"/>
                </a:cubicBezTo>
                <a:cubicBezTo>
                  <a:pt x="37" y="5"/>
                  <a:pt x="54" y="0"/>
                  <a:pt x="67" y="2"/>
                </a:cubicBezTo>
                <a:cubicBezTo>
                  <a:pt x="109" y="8"/>
                  <a:pt x="150" y="17"/>
                  <a:pt x="192" y="25"/>
                </a:cubicBezTo>
                <a:cubicBezTo>
                  <a:pt x="211" y="29"/>
                  <a:pt x="230" y="34"/>
                  <a:pt x="249" y="38"/>
                </a:cubicBezTo>
                <a:cubicBezTo>
                  <a:pt x="267" y="42"/>
                  <a:pt x="285" y="46"/>
                  <a:pt x="303" y="51"/>
                </a:cubicBezTo>
                <a:cubicBezTo>
                  <a:pt x="330" y="57"/>
                  <a:pt x="358" y="62"/>
                  <a:pt x="384" y="71"/>
                </a:cubicBezTo>
                <a:cubicBezTo>
                  <a:pt x="407" y="79"/>
                  <a:pt x="429" y="92"/>
                  <a:pt x="452" y="102"/>
                </a:cubicBezTo>
                <a:cubicBezTo>
                  <a:pt x="465" y="107"/>
                  <a:pt x="479" y="113"/>
                  <a:pt x="493" y="114"/>
                </a:cubicBezTo>
                <a:cubicBezTo>
                  <a:pt x="517" y="115"/>
                  <a:pt x="535" y="125"/>
                  <a:pt x="553" y="1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6364288" y="4522788"/>
            <a:ext cx="190500" cy="111125"/>
          </a:xfrm>
          <a:custGeom>
            <a:avLst/>
            <a:gdLst>
              <a:gd name="T0" fmla="*/ 383 w 397"/>
              <a:gd name="T1" fmla="*/ 145 h 234"/>
              <a:gd name="T2" fmla="*/ 397 w 397"/>
              <a:gd name="T3" fmla="*/ 227 h 234"/>
              <a:gd name="T4" fmla="*/ 385 w 397"/>
              <a:gd name="T5" fmla="*/ 234 h 234"/>
              <a:gd name="T6" fmla="*/ 198 w 397"/>
              <a:gd name="T7" fmla="*/ 161 h 234"/>
              <a:gd name="T8" fmla="*/ 107 w 397"/>
              <a:gd name="T9" fmla="*/ 109 h 234"/>
              <a:gd name="T10" fmla="*/ 69 w 397"/>
              <a:gd name="T11" fmla="*/ 83 h 234"/>
              <a:gd name="T12" fmla="*/ 22 w 397"/>
              <a:gd name="T13" fmla="*/ 50 h 234"/>
              <a:gd name="T14" fmla="*/ 14 w 397"/>
              <a:gd name="T15" fmla="*/ 6 h 234"/>
              <a:gd name="T16" fmla="*/ 118 w 397"/>
              <a:gd name="T17" fmla="*/ 50 h 234"/>
              <a:gd name="T18" fmla="*/ 199 w 397"/>
              <a:gd name="T19" fmla="*/ 88 h 234"/>
              <a:gd name="T20" fmla="*/ 383 w 397"/>
              <a:gd name="T21" fmla="*/ 145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7" h="234">
                <a:moveTo>
                  <a:pt x="383" y="145"/>
                </a:moveTo>
                <a:cubicBezTo>
                  <a:pt x="388" y="176"/>
                  <a:pt x="393" y="203"/>
                  <a:pt x="397" y="227"/>
                </a:cubicBezTo>
                <a:cubicBezTo>
                  <a:pt x="389" y="231"/>
                  <a:pt x="387" y="234"/>
                  <a:pt x="385" y="234"/>
                </a:cubicBezTo>
                <a:cubicBezTo>
                  <a:pt x="321" y="214"/>
                  <a:pt x="253" y="206"/>
                  <a:pt x="198" y="161"/>
                </a:cubicBezTo>
                <a:cubicBezTo>
                  <a:pt x="172" y="139"/>
                  <a:pt x="134" y="132"/>
                  <a:pt x="107" y="109"/>
                </a:cubicBezTo>
                <a:cubicBezTo>
                  <a:pt x="96" y="99"/>
                  <a:pt x="80" y="94"/>
                  <a:pt x="69" y="83"/>
                </a:cubicBezTo>
                <a:cubicBezTo>
                  <a:pt x="55" y="69"/>
                  <a:pt x="43" y="56"/>
                  <a:pt x="22" y="50"/>
                </a:cubicBezTo>
                <a:cubicBezTo>
                  <a:pt x="2" y="44"/>
                  <a:pt x="0" y="26"/>
                  <a:pt x="14" y="6"/>
                </a:cubicBezTo>
                <a:cubicBezTo>
                  <a:pt x="56" y="0"/>
                  <a:pt x="90" y="25"/>
                  <a:pt x="118" y="50"/>
                </a:cubicBezTo>
                <a:cubicBezTo>
                  <a:pt x="143" y="72"/>
                  <a:pt x="171" y="79"/>
                  <a:pt x="199" y="88"/>
                </a:cubicBezTo>
                <a:cubicBezTo>
                  <a:pt x="260" y="107"/>
                  <a:pt x="322" y="126"/>
                  <a:pt x="383" y="1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3287713" y="4002088"/>
            <a:ext cx="139700" cy="53975"/>
          </a:xfrm>
          <a:custGeom>
            <a:avLst/>
            <a:gdLst>
              <a:gd name="T0" fmla="*/ 263 w 291"/>
              <a:gd name="T1" fmla="*/ 102 h 110"/>
              <a:gd name="T2" fmla="*/ 199 w 291"/>
              <a:gd name="T3" fmla="*/ 110 h 110"/>
              <a:gd name="T4" fmla="*/ 211 w 291"/>
              <a:gd name="T5" fmla="*/ 85 h 110"/>
              <a:gd name="T6" fmla="*/ 112 w 291"/>
              <a:gd name="T7" fmla="*/ 81 h 110"/>
              <a:gd name="T8" fmla="*/ 112 w 291"/>
              <a:gd name="T9" fmla="*/ 64 h 110"/>
              <a:gd name="T10" fmla="*/ 30 w 291"/>
              <a:gd name="T11" fmla="*/ 49 h 110"/>
              <a:gd name="T12" fmla="*/ 54 w 291"/>
              <a:gd name="T13" fmla="*/ 31 h 110"/>
              <a:gd name="T14" fmla="*/ 2 w 291"/>
              <a:gd name="T15" fmla="*/ 37 h 110"/>
              <a:gd name="T16" fmla="*/ 0 w 291"/>
              <a:gd name="T17" fmla="*/ 29 h 110"/>
              <a:gd name="T18" fmla="*/ 64 w 291"/>
              <a:gd name="T19" fmla="*/ 5 h 110"/>
              <a:gd name="T20" fmla="*/ 63 w 291"/>
              <a:gd name="T21" fmla="*/ 6 h 110"/>
              <a:gd name="T22" fmla="*/ 106 w 291"/>
              <a:gd name="T23" fmla="*/ 16 h 110"/>
              <a:gd name="T24" fmla="*/ 146 w 291"/>
              <a:gd name="T25" fmla="*/ 21 h 110"/>
              <a:gd name="T26" fmla="*/ 111 w 291"/>
              <a:gd name="T27" fmla="*/ 46 h 110"/>
              <a:gd name="T28" fmla="*/ 167 w 291"/>
              <a:gd name="T29" fmla="*/ 31 h 110"/>
              <a:gd name="T30" fmla="*/ 228 w 291"/>
              <a:gd name="T31" fmla="*/ 51 h 110"/>
              <a:gd name="T32" fmla="*/ 229 w 291"/>
              <a:gd name="T33" fmla="*/ 66 h 110"/>
              <a:gd name="T34" fmla="*/ 180 w 291"/>
              <a:gd name="T35" fmla="*/ 76 h 110"/>
              <a:gd name="T36" fmla="*/ 229 w 291"/>
              <a:gd name="T37" fmla="*/ 67 h 110"/>
              <a:gd name="T38" fmla="*/ 258 w 291"/>
              <a:gd name="T39" fmla="*/ 67 h 110"/>
              <a:gd name="T40" fmla="*/ 291 w 291"/>
              <a:gd name="T41" fmla="*/ 85 h 110"/>
              <a:gd name="T42" fmla="*/ 280 w 291"/>
              <a:gd name="T43" fmla="*/ 95 h 110"/>
              <a:gd name="T44" fmla="*/ 263 w 291"/>
              <a:gd name="T45" fmla="*/ 102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91" h="110">
                <a:moveTo>
                  <a:pt x="263" y="102"/>
                </a:moveTo>
                <a:cubicBezTo>
                  <a:pt x="244" y="104"/>
                  <a:pt x="224" y="107"/>
                  <a:pt x="199" y="110"/>
                </a:cubicBezTo>
                <a:cubicBezTo>
                  <a:pt x="204" y="100"/>
                  <a:pt x="206" y="95"/>
                  <a:pt x="211" y="85"/>
                </a:cubicBezTo>
                <a:cubicBezTo>
                  <a:pt x="175" y="109"/>
                  <a:pt x="145" y="84"/>
                  <a:pt x="112" y="81"/>
                </a:cubicBezTo>
                <a:cubicBezTo>
                  <a:pt x="112" y="75"/>
                  <a:pt x="112" y="71"/>
                  <a:pt x="112" y="64"/>
                </a:cubicBezTo>
                <a:cubicBezTo>
                  <a:pt x="82" y="81"/>
                  <a:pt x="60" y="56"/>
                  <a:pt x="30" y="49"/>
                </a:cubicBezTo>
                <a:cubicBezTo>
                  <a:pt x="39" y="43"/>
                  <a:pt x="45" y="38"/>
                  <a:pt x="54" y="31"/>
                </a:cubicBezTo>
                <a:cubicBezTo>
                  <a:pt x="35" y="33"/>
                  <a:pt x="19" y="35"/>
                  <a:pt x="2" y="37"/>
                </a:cubicBezTo>
                <a:cubicBezTo>
                  <a:pt x="2" y="34"/>
                  <a:pt x="1" y="32"/>
                  <a:pt x="0" y="29"/>
                </a:cubicBezTo>
                <a:cubicBezTo>
                  <a:pt x="22" y="21"/>
                  <a:pt x="43" y="13"/>
                  <a:pt x="64" y="5"/>
                </a:cubicBezTo>
                <a:cubicBezTo>
                  <a:pt x="64" y="5"/>
                  <a:pt x="63" y="6"/>
                  <a:pt x="63" y="6"/>
                </a:cubicBezTo>
                <a:cubicBezTo>
                  <a:pt x="78" y="7"/>
                  <a:pt x="93" y="0"/>
                  <a:pt x="106" y="16"/>
                </a:cubicBezTo>
                <a:cubicBezTo>
                  <a:pt x="112" y="22"/>
                  <a:pt x="128" y="19"/>
                  <a:pt x="146" y="21"/>
                </a:cubicBezTo>
                <a:cubicBezTo>
                  <a:pt x="133" y="30"/>
                  <a:pt x="125" y="36"/>
                  <a:pt x="111" y="46"/>
                </a:cubicBezTo>
                <a:cubicBezTo>
                  <a:pt x="134" y="40"/>
                  <a:pt x="151" y="37"/>
                  <a:pt x="167" y="31"/>
                </a:cubicBezTo>
                <a:cubicBezTo>
                  <a:pt x="193" y="22"/>
                  <a:pt x="210" y="39"/>
                  <a:pt x="228" y="51"/>
                </a:cubicBezTo>
                <a:cubicBezTo>
                  <a:pt x="231" y="53"/>
                  <a:pt x="229" y="61"/>
                  <a:pt x="229" y="66"/>
                </a:cubicBezTo>
                <a:cubicBezTo>
                  <a:pt x="212" y="62"/>
                  <a:pt x="195" y="62"/>
                  <a:pt x="180" y="76"/>
                </a:cubicBezTo>
                <a:cubicBezTo>
                  <a:pt x="197" y="73"/>
                  <a:pt x="213" y="70"/>
                  <a:pt x="229" y="67"/>
                </a:cubicBezTo>
                <a:cubicBezTo>
                  <a:pt x="239" y="67"/>
                  <a:pt x="250" y="64"/>
                  <a:pt x="258" y="67"/>
                </a:cubicBezTo>
                <a:cubicBezTo>
                  <a:pt x="269" y="71"/>
                  <a:pt x="279" y="78"/>
                  <a:pt x="291" y="85"/>
                </a:cubicBezTo>
                <a:cubicBezTo>
                  <a:pt x="288" y="89"/>
                  <a:pt x="284" y="92"/>
                  <a:pt x="280" y="95"/>
                </a:cubicBezTo>
                <a:cubicBezTo>
                  <a:pt x="275" y="98"/>
                  <a:pt x="269" y="100"/>
                  <a:pt x="263" y="10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4970463" y="4562475"/>
            <a:ext cx="101600" cy="41275"/>
          </a:xfrm>
          <a:custGeom>
            <a:avLst/>
            <a:gdLst>
              <a:gd name="T0" fmla="*/ 6 w 210"/>
              <a:gd name="T1" fmla="*/ 88 h 88"/>
              <a:gd name="T2" fmla="*/ 0 w 210"/>
              <a:gd name="T3" fmla="*/ 10 h 88"/>
              <a:gd name="T4" fmla="*/ 17 w 210"/>
              <a:gd name="T5" fmla="*/ 0 h 88"/>
              <a:gd name="T6" fmla="*/ 130 w 210"/>
              <a:gd name="T7" fmla="*/ 6 h 88"/>
              <a:gd name="T8" fmla="*/ 177 w 210"/>
              <a:gd name="T9" fmla="*/ 9 h 88"/>
              <a:gd name="T10" fmla="*/ 210 w 210"/>
              <a:gd name="T11" fmla="*/ 9 h 88"/>
              <a:gd name="T12" fmla="*/ 204 w 210"/>
              <a:gd name="T13" fmla="*/ 27 h 88"/>
              <a:gd name="T14" fmla="*/ 6 w 210"/>
              <a:gd name="T15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0" h="88">
                <a:moveTo>
                  <a:pt x="6" y="88"/>
                </a:moveTo>
                <a:cubicBezTo>
                  <a:pt x="4" y="60"/>
                  <a:pt x="2" y="36"/>
                  <a:pt x="0" y="10"/>
                </a:cubicBezTo>
                <a:cubicBezTo>
                  <a:pt x="6" y="6"/>
                  <a:pt x="12" y="0"/>
                  <a:pt x="17" y="0"/>
                </a:cubicBezTo>
                <a:cubicBezTo>
                  <a:pt x="55" y="2"/>
                  <a:pt x="92" y="4"/>
                  <a:pt x="130" y="6"/>
                </a:cubicBezTo>
                <a:cubicBezTo>
                  <a:pt x="146" y="7"/>
                  <a:pt x="162" y="9"/>
                  <a:pt x="177" y="9"/>
                </a:cubicBezTo>
                <a:cubicBezTo>
                  <a:pt x="187" y="10"/>
                  <a:pt x="197" y="9"/>
                  <a:pt x="210" y="9"/>
                </a:cubicBezTo>
                <a:cubicBezTo>
                  <a:pt x="207" y="18"/>
                  <a:pt x="206" y="27"/>
                  <a:pt x="204" y="27"/>
                </a:cubicBezTo>
                <a:cubicBezTo>
                  <a:pt x="139" y="43"/>
                  <a:pt x="83" y="86"/>
                  <a:pt x="6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3402013" y="4046538"/>
            <a:ext cx="130175" cy="49212"/>
          </a:xfrm>
          <a:custGeom>
            <a:avLst/>
            <a:gdLst>
              <a:gd name="T0" fmla="*/ 25 w 274"/>
              <a:gd name="T1" fmla="*/ 11 h 101"/>
              <a:gd name="T2" fmla="*/ 42 w 274"/>
              <a:gd name="T3" fmla="*/ 4 h 101"/>
              <a:gd name="T4" fmla="*/ 99 w 274"/>
              <a:gd name="T5" fmla="*/ 0 h 101"/>
              <a:gd name="T6" fmla="*/ 101 w 274"/>
              <a:gd name="T7" fmla="*/ 7 h 101"/>
              <a:gd name="T8" fmla="*/ 69 w 274"/>
              <a:gd name="T9" fmla="*/ 23 h 101"/>
              <a:gd name="T10" fmla="*/ 70 w 274"/>
              <a:gd name="T11" fmla="*/ 26 h 101"/>
              <a:gd name="T12" fmla="*/ 96 w 274"/>
              <a:gd name="T13" fmla="*/ 19 h 101"/>
              <a:gd name="T14" fmla="*/ 176 w 274"/>
              <a:gd name="T15" fmla="*/ 30 h 101"/>
              <a:gd name="T16" fmla="*/ 260 w 274"/>
              <a:gd name="T17" fmla="*/ 54 h 101"/>
              <a:gd name="T18" fmla="*/ 274 w 274"/>
              <a:gd name="T19" fmla="*/ 64 h 101"/>
              <a:gd name="T20" fmla="*/ 208 w 274"/>
              <a:gd name="T21" fmla="*/ 85 h 101"/>
              <a:gd name="T22" fmla="*/ 194 w 274"/>
              <a:gd name="T23" fmla="*/ 91 h 101"/>
              <a:gd name="T24" fmla="*/ 148 w 274"/>
              <a:gd name="T25" fmla="*/ 80 h 101"/>
              <a:gd name="T26" fmla="*/ 109 w 274"/>
              <a:gd name="T27" fmla="*/ 66 h 101"/>
              <a:gd name="T28" fmla="*/ 43 w 274"/>
              <a:gd name="T29" fmla="*/ 47 h 101"/>
              <a:gd name="T30" fmla="*/ 31 w 274"/>
              <a:gd name="T31" fmla="*/ 31 h 101"/>
              <a:gd name="T32" fmla="*/ 0 w 274"/>
              <a:gd name="T33" fmla="*/ 34 h 101"/>
              <a:gd name="T34" fmla="*/ 4 w 274"/>
              <a:gd name="T35" fmla="*/ 23 h 101"/>
              <a:gd name="T36" fmla="*/ 25 w 274"/>
              <a:gd name="T37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" h="101">
                <a:moveTo>
                  <a:pt x="25" y="11"/>
                </a:moveTo>
                <a:cubicBezTo>
                  <a:pt x="31" y="9"/>
                  <a:pt x="37" y="7"/>
                  <a:pt x="42" y="4"/>
                </a:cubicBezTo>
                <a:cubicBezTo>
                  <a:pt x="61" y="3"/>
                  <a:pt x="80" y="1"/>
                  <a:pt x="99" y="0"/>
                </a:cubicBezTo>
                <a:cubicBezTo>
                  <a:pt x="100" y="2"/>
                  <a:pt x="101" y="5"/>
                  <a:pt x="101" y="7"/>
                </a:cubicBezTo>
                <a:cubicBezTo>
                  <a:pt x="91" y="12"/>
                  <a:pt x="80" y="18"/>
                  <a:pt x="69" y="23"/>
                </a:cubicBezTo>
                <a:cubicBezTo>
                  <a:pt x="69" y="24"/>
                  <a:pt x="70" y="25"/>
                  <a:pt x="70" y="26"/>
                </a:cubicBezTo>
                <a:cubicBezTo>
                  <a:pt x="79" y="23"/>
                  <a:pt x="88" y="18"/>
                  <a:pt x="96" y="19"/>
                </a:cubicBezTo>
                <a:cubicBezTo>
                  <a:pt x="123" y="21"/>
                  <a:pt x="153" y="19"/>
                  <a:pt x="176" y="30"/>
                </a:cubicBezTo>
                <a:cubicBezTo>
                  <a:pt x="203" y="43"/>
                  <a:pt x="234" y="41"/>
                  <a:pt x="260" y="54"/>
                </a:cubicBezTo>
                <a:cubicBezTo>
                  <a:pt x="263" y="56"/>
                  <a:pt x="266" y="58"/>
                  <a:pt x="274" y="64"/>
                </a:cubicBezTo>
                <a:cubicBezTo>
                  <a:pt x="249" y="72"/>
                  <a:pt x="229" y="78"/>
                  <a:pt x="208" y="85"/>
                </a:cubicBezTo>
                <a:cubicBezTo>
                  <a:pt x="203" y="87"/>
                  <a:pt x="199" y="89"/>
                  <a:pt x="194" y="91"/>
                </a:cubicBezTo>
                <a:cubicBezTo>
                  <a:pt x="179" y="88"/>
                  <a:pt x="161" y="101"/>
                  <a:pt x="148" y="80"/>
                </a:cubicBezTo>
                <a:cubicBezTo>
                  <a:pt x="141" y="67"/>
                  <a:pt x="116" y="88"/>
                  <a:pt x="109" y="66"/>
                </a:cubicBezTo>
                <a:cubicBezTo>
                  <a:pt x="84" y="73"/>
                  <a:pt x="70" y="37"/>
                  <a:pt x="43" y="47"/>
                </a:cubicBezTo>
                <a:cubicBezTo>
                  <a:pt x="42" y="48"/>
                  <a:pt x="37" y="39"/>
                  <a:pt x="31" y="31"/>
                </a:cubicBezTo>
                <a:cubicBezTo>
                  <a:pt x="25" y="31"/>
                  <a:pt x="14" y="33"/>
                  <a:pt x="0" y="34"/>
                </a:cubicBezTo>
                <a:cubicBezTo>
                  <a:pt x="2" y="28"/>
                  <a:pt x="2" y="24"/>
                  <a:pt x="4" y="23"/>
                </a:cubicBezTo>
                <a:cubicBezTo>
                  <a:pt x="11" y="18"/>
                  <a:pt x="18" y="15"/>
                  <a:pt x="25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3240088" y="3979863"/>
            <a:ext cx="77787" cy="33337"/>
          </a:xfrm>
          <a:custGeom>
            <a:avLst/>
            <a:gdLst>
              <a:gd name="T0" fmla="*/ 57 w 162"/>
              <a:gd name="T1" fmla="*/ 7 h 68"/>
              <a:gd name="T2" fmla="*/ 97 w 162"/>
              <a:gd name="T3" fmla="*/ 17 h 68"/>
              <a:gd name="T4" fmla="*/ 123 w 162"/>
              <a:gd name="T5" fmla="*/ 21 h 68"/>
              <a:gd name="T6" fmla="*/ 161 w 162"/>
              <a:gd name="T7" fmla="*/ 54 h 68"/>
              <a:gd name="T8" fmla="*/ 162 w 162"/>
              <a:gd name="T9" fmla="*/ 53 h 68"/>
              <a:gd name="T10" fmla="*/ 89 w 162"/>
              <a:gd name="T11" fmla="*/ 66 h 68"/>
              <a:gd name="T12" fmla="*/ 77 w 162"/>
              <a:gd name="T13" fmla="*/ 48 h 68"/>
              <a:gd name="T14" fmla="*/ 1 w 162"/>
              <a:gd name="T15" fmla="*/ 21 h 68"/>
              <a:gd name="T16" fmla="*/ 0 w 162"/>
              <a:gd name="T17" fmla="*/ 22 h 68"/>
              <a:gd name="T18" fmla="*/ 58 w 162"/>
              <a:gd name="T19" fmla="*/ 6 h 68"/>
              <a:gd name="T20" fmla="*/ 57 w 162"/>
              <a:gd name="T21" fmla="*/ 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2" h="68">
                <a:moveTo>
                  <a:pt x="57" y="7"/>
                </a:moveTo>
                <a:cubicBezTo>
                  <a:pt x="71" y="8"/>
                  <a:pt x="86" y="0"/>
                  <a:pt x="97" y="17"/>
                </a:cubicBezTo>
                <a:cubicBezTo>
                  <a:pt x="100" y="22"/>
                  <a:pt x="114" y="19"/>
                  <a:pt x="123" y="21"/>
                </a:cubicBezTo>
                <a:cubicBezTo>
                  <a:pt x="142" y="24"/>
                  <a:pt x="159" y="31"/>
                  <a:pt x="161" y="54"/>
                </a:cubicBezTo>
                <a:cubicBezTo>
                  <a:pt x="161" y="54"/>
                  <a:pt x="162" y="53"/>
                  <a:pt x="162" y="53"/>
                </a:cubicBezTo>
                <a:cubicBezTo>
                  <a:pt x="138" y="58"/>
                  <a:pt x="113" y="62"/>
                  <a:pt x="89" y="66"/>
                </a:cubicBezTo>
                <a:cubicBezTo>
                  <a:pt x="80" y="68"/>
                  <a:pt x="80" y="67"/>
                  <a:pt x="77" y="48"/>
                </a:cubicBezTo>
                <a:cubicBezTo>
                  <a:pt x="43" y="64"/>
                  <a:pt x="21" y="46"/>
                  <a:pt x="1" y="21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17"/>
                  <a:pt x="39" y="11"/>
                  <a:pt x="58" y="6"/>
                </a:cubicBezTo>
                <a:lnTo>
                  <a:pt x="57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3214688" y="3965575"/>
            <a:ext cx="53975" cy="25400"/>
          </a:xfrm>
          <a:custGeom>
            <a:avLst/>
            <a:gdLst>
              <a:gd name="T0" fmla="*/ 3 w 110"/>
              <a:gd name="T1" fmla="*/ 10 h 50"/>
              <a:gd name="T2" fmla="*/ 57 w 110"/>
              <a:gd name="T3" fmla="*/ 2 h 50"/>
              <a:gd name="T4" fmla="*/ 109 w 110"/>
              <a:gd name="T5" fmla="*/ 35 h 50"/>
              <a:gd name="T6" fmla="*/ 110 w 110"/>
              <a:gd name="T7" fmla="*/ 34 h 50"/>
              <a:gd name="T8" fmla="*/ 52 w 110"/>
              <a:gd name="T9" fmla="*/ 50 h 50"/>
              <a:gd name="T10" fmla="*/ 53 w 110"/>
              <a:gd name="T11" fmla="*/ 49 h 50"/>
              <a:gd name="T12" fmla="*/ 2 w 110"/>
              <a:gd name="T13" fmla="*/ 28 h 50"/>
              <a:gd name="T14" fmla="*/ 4 w 110"/>
              <a:gd name="T15" fmla="*/ 9 h 50"/>
              <a:gd name="T16" fmla="*/ 3 w 110"/>
              <a:gd name="T17" fmla="*/ 1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0" h="50">
                <a:moveTo>
                  <a:pt x="3" y="10"/>
                </a:moveTo>
                <a:cubicBezTo>
                  <a:pt x="21" y="7"/>
                  <a:pt x="39" y="4"/>
                  <a:pt x="57" y="2"/>
                </a:cubicBezTo>
                <a:cubicBezTo>
                  <a:pt x="75" y="0"/>
                  <a:pt x="98" y="15"/>
                  <a:pt x="109" y="35"/>
                </a:cubicBezTo>
                <a:cubicBezTo>
                  <a:pt x="109" y="35"/>
                  <a:pt x="110" y="34"/>
                  <a:pt x="110" y="34"/>
                </a:cubicBezTo>
                <a:cubicBezTo>
                  <a:pt x="91" y="39"/>
                  <a:pt x="71" y="45"/>
                  <a:pt x="52" y="50"/>
                </a:cubicBezTo>
                <a:cubicBezTo>
                  <a:pt x="53" y="49"/>
                  <a:pt x="53" y="49"/>
                  <a:pt x="53" y="49"/>
                </a:cubicBezTo>
                <a:cubicBezTo>
                  <a:pt x="36" y="43"/>
                  <a:pt x="18" y="36"/>
                  <a:pt x="2" y="28"/>
                </a:cubicBezTo>
                <a:cubicBezTo>
                  <a:pt x="0" y="27"/>
                  <a:pt x="3" y="16"/>
                  <a:pt x="4" y="9"/>
                </a:cubicBezTo>
                <a:lnTo>
                  <a:pt x="3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3165475" y="3930650"/>
            <a:ext cx="53975" cy="34925"/>
          </a:xfrm>
          <a:custGeom>
            <a:avLst/>
            <a:gdLst>
              <a:gd name="T0" fmla="*/ 10 w 114"/>
              <a:gd name="T1" fmla="*/ 13 h 73"/>
              <a:gd name="T2" fmla="*/ 41 w 114"/>
              <a:gd name="T3" fmla="*/ 9 h 73"/>
              <a:gd name="T4" fmla="*/ 59 w 114"/>
              <a:gd name="T5" fmla="*/ 21 h 73"/>
              <a:gd name="T6" fmla="*/ 88 w 114"/>
              <a:gd name="T7" fmla="*/ 29 h 73"/>
              <a:gd name="T8" fmla="*/ 70 w 114"/>
              <a:gd name="T9" fmla="*/ 45 h 73"/>
              <a:gd name="T10" fmla="*/ 104 w 114"/>
              <a:gd name="T11" fmla="*/ 43 h 73"/>
              <a:gd name="T12" fmla="*/ 113 w 114"/>
              <a:gd name="T13" fmla="*/ 57 h 73"/>
              <a:gd name="T14" fmla="*/ 114 w 114"/>
              <a:gd name="T15" fmla="*/ 56 h 73"/>
              <a:gd name="T16" fmla="*/ 80 w 114"/>
              <a:gd name="T17" fmla="*/ 64 h 73"/>
              <a:gd name="T18" fmla="*/ 23 w 114"/>
              <a:gd name="T19" fmla="*/ 38 h 73"/>
              <a:gd name="T20" fmla="*/ 0 w 114"/>
              <a:gd name="T21" fmla="*/ 23 h 73"/>
              <a:gd name="T22" fmla="*/ 11 w 114"/>
              <a:gd name="T23" fmla="*/ 12 h 73"/>
              <a:gd name="T24" fmla="*/ 10 w 114"/>
              <a:gd name="T25" fmla="*/ 1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73">
                <a:moveTo>
                  <a:pt x="10" y="13"/>
                </a:moveTo>
                <a:cubicBezTo>
                  <a:pt x="20" y="12"/>
                  <a:pt x="31" y="9"/>
                  <a:pt x="41" y="9"/>
                </a:cubicBezTo>
                <a:cubicBezTo>
                  <a:pt x="49" y="8"/>
                  <a:pt x="64" y="0"/>
                  <a:pt x="59" y="21"/>
                </a:cubicBezTo>
                <a:cubicBezTo>
                  <a:pt x="68" y="23"/>
                  <a:pt x="77" y="26"/>
                  <a:pt x="88" y="29"/>
                </a:cubicBezTo>
                <a:cubicBezTo>
                  <a:pt x="82" y="35"/>
                  <a:pt x="76" y="40"/>
                  <a:pt x="70" y="45"/>
                </a:cubicBezTo>
                <a:cubicBezTo>
                  <a:pt x="82" y="45"/>
                  <a:pt x="93" y="43"/>
                  <a:pt x="104" y="43"/>
                </a:cubicBezTo>
                <a:cubicBezTo>
                  <a:pt x="108" y="44"/>
                  <a:pt x="110" y="52"/>
                  <a:pt x="113" y="57"/>
                </a:cubicBezTo>
                <a:cubicBezTo>
                  <a:pt x="113" y="57"/>
                  <a:pt x="114" y="56"/>
                  <a:pt x="114" y="56"/>
                </a:cubicBezTo>
                <a:cubicBezTo>
                  <a:pt x="103" y="59"/>
                  <a:pt x="91" y="62"/>
                  <a:pt x="80" y="64"/>
                </a:cubicBezTo>
                <a:cubicBezTo>
                  <a:pt x="44" y="73"/>
                  <a:pt x="43" y="72"/>
                  <a:pt x="23" y="38"/>
                </a:cubicBezTo>
                <a:cubicBezTo>
                  <a:pt x="19" y="31"/>
                  <a:pt x="9" y="28"/>
                  <a:pt x="0" y="23"/>
                </a:cubicBezTo>
                <a:cubicBezTo>
                  <a:pt x="4" y="19"/>
                  <a:pt x="8" y="16"/>
                  <a:pt x="11" y="12"/>
                </a:cubicBezTo>
                <a:lnTo>
                  <a:pt x="10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1"/>
          <p:cNvSpPr>
            <a:spLocks/>
          </p:cNvSpPr>
          <p:nvPr/>
        </p:nvSpPr>
        <p:spPr bwMode="auto">
          <a:xfrm>
            <a:off x="3492500" y="4078288"/>
            <a:ext cx="61912" cy="20637"/>
          </a:xfrm>
          <a:custGeom>
            <a:avLst/>
            <a:gdLst>
              <a:gd name="T0" fmla="*/ 5 w 129"/>
              <a:gd name="T1" fmla="*/ 25 h 43"/>
              <a:gd name="T2" fmla="*/ 19 w 129"/>
              <a:gd name="T3" fmla="*/ 19 h 43"/>
              <a:gd name="T4" fmla="*/ 126 w 129"/>
              <a:gd name="T5" fmla="*/ 0 h 43"/>
              <a:gd name="T6" fmla="*/ 129 w 129"/>
              <a:gd name="T7" fmla="*/ 7 h 43"/>
              <a:gd name="T8" fmla="*/ 95 w 129"/>
              <a:gd name="T9" fmla="*/ 32 h 43"/>
              <a:gd name="T10" fmla="*/ 70 w 129"/>
              <a:gd name="T11" fmla="*/ 32 h 43"/>
              <a:gd name="T12" fmla="*/ 16 w 129"/>
              <a:gd name="T13" fmla="*/ 41 h 43"/>
              <a:gd name="T14" fmla="*/ 5 w 129"/>
              <a:gd name="T15" fmla="*/ 2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9" h="43">
                <a:moveTo>
                  <a:pt x="5" y="25"/>
                </a:moveTo>
                <a:cubicBezTo>
                  <a:pt x="10" y="23"/>
                  <a:pt x="14" y="21"/>
                  <a:pt x="19" y="19"/>
                </a:cubicBezTo>
                <a:cubicBezTo>
                  <a:pt x="55" y="12"/>
                  <a:pt x="91" y="6"/>
                  <a:pt x="126" y="0"/>
                </a:cubicBezTo>
                <a:cubicBezTo>
                  <a:pt x="127" y="2"/>
                  <a:pt x="128" y="5"/>
                  <a:pt x="129" y="7"/>
                </a:cubicBezTo>
                <a:cubicBezTo>
                  <a:pt x="118" y="15"/>
                  <a:pt x="106" y="24"/>
                  <a:pt x="95" y="32"/>
                </a:cubicBezTo>
                <a:cubicBezTo>
                  <a:pt x="87" y="32"/>
                  <a:pt x="78" y="32"/>
                  <a:pt x="70" y="32"/>
                </a:cubicBezTo>
                <a:cubicBezTo>
                  <a:pt x="52" y="35"/>
                  <a:pt x="34" y="39"/>
                  <a:pt x="16" y="41"/>
                </a:cubicBezTo>
                <a:cubicBezTo>
                  <a:pt x="3" y="43"/>
                  <a:pt x="0" y="36"/>
                  <a:pt x="5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/>
          </p:cNvSpPr>
          <p:nvPr/>
        </p:nvSpPr>
        <p:spPr bwMode="auto">
          <a:xfrm>
            <a:off x="3159125" y="3914775"/>
            <a:ext cx="22225" cy="22225"/>
          </a:xfrm>
          <a:custGeom>
            <a:avLst/>
            <a:gdLst>
              <a:gd name="T0" fmla="*/ 24 w 49"/>
              <a:gd name="T1" fmla="*/ 47 h 48"/>
              <a:gd name="T2" fmla="*/ 3 w 49"/>
              <a:gd name="T3" fmla="*/ 44 h 48"/>
              <a:gd name="T4" fmla="*/ 0 w 49"/>
              <a:gd name="T5" fmla="*/ 12 h 48"/>
              <a:gd name="T6" fmla="*/ 49 w 49"/>
              <a:gd name="T7" fmla="*/ 32 h 48"/>
              <a:gd name="T8" fmla="*/ 23 w 49"/>
              <a:gd name="T9" fmla="*/ 48 h 48"/>
              <a:gd name="T10" fmla="*/ 24 w 49"/>
              <a:gd name="T11" fmla="*/ 4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48">
                <a:moveTo>
                  <a:pt x="24" y="47"/>
                </a:moveTo>
                <a:cubicBezTo>
                  <a:pt x="18" y="46"/>
                  <a:pt x="11" y="45"/>
                  <a:pt x="3" y="44"/>
                </a:cubicBezTo>
                <a:cubicBezTo>
                  <a:pt x="2" y="33"/>
                  <a:pt x="1" y="23"/>
                  <a:pt x="0" y="12"/>
                </a:cubicBezTo>
                <a:cubicBezTo>
                  <a:pt x="7" y="0"/>
                  <a:pt x="17" y="3"/>
                  <a:pt x="49" y="32"/>
                </a:cubicBezTo>
                <a:cubicBezTo>
                  <a:pt x="40" y="37"/>
                  <a:pt x="32" y="43"/>
                  <a:pt x="23" y="48"/>
                </a:cubicBezTo>
                <a:cubicBezTo>
                  <a:pt x="23" y="48"/>
                  <a:pt x="24" y="47"/>
                  <a:pt x="24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/>
          </p:cNvSpPr>
          <p:nvPr/>
        </p:nvSpPr>
        <p:spPr bwMode="auto">
          <a:xfrm>
            <a:off x="3197225" y="3957638"/>
            <a:ext cx="39687" cy="17462"/>
          </a:xfrm>
          <a:custGeom>
            <a:avLst/>
            <a:gdLst>
              <a:gd name="T0" fmla="*/ 43 w 83"/>
              <a:gd name="T1" fmla="*/ 26 h 34"/>
              <a:gd name="T2" fmla="*/ 0 w 83"/>
              <a:gd name="T3" fmla="*/ 25 h 34"/>
              <a:gd name="T4" fmla="*/ 48 w 83"/>
              <a:gd name="T5" fmla="*/ 0 h 34"/>
              <a:gd name="T6" fmla="*/ 47 w 83"/>
              <a:gd name="T7" fmla="*/ 1 h 34"/>
              <a:gd name="T8" fmla="*/ 83 w 83"/>
              <a:gd name="T9" fmla="*/ 7 h 34"/>
              <a:gd name="T10" fmla="*/ 42 w 83"/>
              <a:gd name="T11" fmla="*/ 27 h 34"/>
              <a:gd name="T12" fmla="*/ 43 w 83"/>
              <a:gd name="T13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34">
                <a:moveTo>
                  <a:pt x="43" y="26"/>
                </a:moveTo>
                <a:cubicBezTo>
                  <a:pt x="29" y="30"/>
                  <a:pt x="16" y="34"/>
                  <a:pt x="0" y="25"/>
                </a:cubicBezTo>
                <a:cubicBezTo>
                  <a:pt x="18" y="16"/>
                  <a:pt x="33" y="8"/>
                  <a:pt x="48" y="0"/>
                </a:cubicBezTo>
                <a:cubicBezTo>
                  <a:pt x="48" y="0"/>
                  <a:pt x="47" y="1"/>
                  <a:pt x="47" y="1"/>
                </a:cubicBezTo>
                <a:cubicBezTo>
                  <a:pt x="56" y="2"/>
                  <a:pt x="65" y="4"/>
                  <a:pt x="83" y="7"/>
                </a:cubicBezTo>
                <a:cubicBezTo>
                  <a:pt x="65" y="16"/>
                  <a:pt x="53" y="21"/>
                  <a:pt x="42" y="27"/>
                </a:cubicBezTo>
                <a:cubicBezTo>
                  <a:pt x="42" y="27"/>
                  <a:pt x="43" y="26"/>
                  <a:pt x="43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/>
          </p:cNvSpPr>
          <p:nvPr/>
        </p:nvSpPr>
        <p:spPr bwMode="auto">
          <a:xfrm>
            <a:off x="7829550" y="4003675"/>
            <a:ext cx="12700" cy="6350"/>
          </a:xfrm>
          <a:custGeom>
            <a:avLst/>
            <a:gdLst>
              <a:gd name="T0" fmla="*/ 25 w 25"/>
              <a:gd name="T1" fmla="*/ 8 h 14"/>
              <a:gd name="T2" fmla="*/ 2 w 25"/>
              <a:gd name="T3" fmla="*/ 14 h 14"/>
              <a:gd name="T4" fmla="*/ 0 w 25"/>
              <a:gd name="T5" fmla="*/ 7 h 14"/>
              <a:gd name="T6" fmla="*/ 22 w 25"/>
              <a:gd name="T7" fmla="*/ 0 h 14"/>
              <a:gd name="T8" fmla="*/ 25 w 25"/>
              <a:gd name="T9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4">
                <a:moveTo>
                  <a:pt x="25" y="8"/>
                </a:moveTo>
                <a:cubicBezTo>
                  <a:pt x="17" y="10"/>
                  <a:pt x="10" y="12"/>
                  <a:pt x="2" y="14"/>
                </a:cubicBezTo>
                <a:cubicBezTo>
                  <a:pt x="2" y="12"/>
                  <a:pt x="1" y="9"/>
                  <a:pt x="0" y="7"/>
                </a:cubicBezTo>
                <a:cubicBezTo>
                  <a:pt x="8" y="5"/>
                  <a:pt x="15" y="2"/>
                  <a:pt x="22" y="0"/>
                </a:cubicBezTo>
                <a:cubicBezTo>
                  <a:pt x="23" y="3"/>
                  <a:pt x="24" y="6"/>
                  <a:pt x="25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/>
          </p:cNvSpPr>
          <p:nvPr/>
        </p:nvSpPr>
        <p:spPr bwMode="auto">
          <a:xfrm>
            <a:off x="8399463" y="1873250"/>
            <a:ext cx="1504950" cy="904875"/>
          </a:xfrm>
          <a:custGeom>
            <a:avLst/>
            <a:gdLst>
              <a:gd name="T0" fmla="*/ 444 w 3135"/>
              <a:gd name="T1" fmla="*/ 1884 h 1884"/>
              <a:gd name="T2" fmla="*/ 508 w 3135"/>
              <a:gd name="T3" fmla="*/ 1727 h 1884"/>
              <a:gd name="T4" fmla="*/ 523 w 3135"/>
              <a:gd name="T5" fmla="*/ 1682 h 1884"/>
              <a:gd name="T6" fmla="*/ 563 w 3135"/>
              <a:gd name="T7" fmla="*/ 1557 h 1884"/>
              <a:gd name="T8" fmla="*/ 536 w 3135"/>
              <a:gd name="T9" fmla="*/ 1494 h 1884"/>
              <a:gd name="T10" fmla="*/ 345 w 3135"/>
              <a:gd name="T11" fmla="*/ 1401 h 1884"/>
              <a:gd name="T12" fmla="*/ 106 w 3135"/>
              <a:gd name="T13" fmla="*/ 1196 h 1884"/>
              <a:gd name="T14" fmla="*/ 28 w 3135"/>
              <a:gd name="T15" fmla="*/ 1039 h 1884"/>
              <a:gd name="T16" fmla="*/ 2 w 3135"/>
              <a:gd name="T17" fmla="*/ 895 h 1884"/>
              <a:gd name="T18" fmla="*/ 4 w 3135"/>
              <a:gd name="T19" fmla="*/ 863 h 1884"/>
              <a:gd name="T20" fmla="*/ 13 w 3135"/>
              <a:gd name="T21" fmla="*/ 745 h 1884"/>
              <a:gd name="T22" fmla="*/ 32 w 3135"/>
              <a:gd name="T23" fmla="*/ 620 h 1884"/>
              <a:gd name="T24" fmla="*/ 64 w 3135"/>
              <a:gd name="T25" fmla="*/ 549 h 1884"/>
              <a:gd name="T26" fmla="*/ 159 w 3135"/>
              <a:gd name="T27" fmla="*/ 402 h 1884"/>
              <a:gd name="T28" fmla="*/ 281 w 3135"/>
              <a:gd name="T29" fmla="*/ 294 h 1884"/>
              <a:gd name="T30" fmla="*/ 323 w 3135"/>
              <a:gd name="T31" fmla="*/ 265 h 1884"/>
              <a:gd name="T32" fmla="*/ 519 w 3135"/>
              <a:gd name="T33" fmla="*/ 166 h 1884"/>
              <a:gd name="T34" fmla="*/ 759 w 3135"/>
              <a:gd name="T35" fmla="*/ 96 h 1884"/>
              <a:gd name="T36" fmla="*/ 790 w 3135"/>
              <a:gd name="T37" fmla="*/ 88 h 1884"/>
              <a:gd name="T38" fmla="*/ 953 w 3135"/>
              <a:gd name="T39" fmla="*/ 50 h 1884"/>
              <a:gd name="T40" fmla="*/ 1301 w 3135"/>
              <a:gd name="T41" fmla="*/ 5 h 1884"/>
              <a:gd name="T42" fmla="*/ 1469 w 3135"/>
              <a:gd name="T43" fmla="*/ 3 h 1884"/>
              <a:gd name="T44" fmla="*/ 1648 w 3135"/>
              <a:gd name="T45" fmla="*/ 13 h 1884"/>
              <a:gd name="T46" fmla="*/ 1700 w 3135"/>
              <a:gd name="T47" fmla="*/ 12 h 1884"/>
              <a:gd name="T48" fmla="*/ 1865 w 3135"/>
              <a:gd name="T49" fmla="*/ 31 h 1884"/>
              <a:gd name="T50" fmla="*/ 1976 w 3135"/>
              <a:gd name="T51" fmla="*/ 43 h 1884"/>
              <a:gd name="T52" fmla="*/ 2161 w 3135"/>
              <a:gd name="T53" fmla="*/ 74 h 1884"/>
              <a:gd name="T54" fmla="*/ 2400 w 3135"/>
              <a:gd name="T55" fmla="*/ 130 h 1884"/>
              <a:gd name="T56" fmla="*/ 2419 w 3135"/>
              <a:gd name="T57" fmla="*/ 136 h 1884"/>
              <a:gd name="T58" fmla="*/ 2565 w 3135"/>
              <a:gd name="T59" fmla="*/ 179 h 1884"/>
              <a:gd name="T60" fmla="*/ 2718 w 3135"/>
              <a:gd name="T61" fmla="*/ 240 h 1884"/>
              <a:gd name="T62" fmla="*/ 2842 w 3135"/>
              <a:gd name="T63" fmla="*/ 319 h 1884"/>
              <a:gd name="T64" fmla="*/ 3012 w 3135"/>
              <a:gd name="T65" fmla="*/ 468 h 1884"/>
              <a:gd name="T66" fmla="*/ 3038 w 3135"/>
              <a:gd name="T67" fmla="*/ 503 h 1884"/>
              <a:gd name="T68" fmla="*/ 3093 w 3135"/>
              <a:gd name="T69" fmla="*/ 604 h 1884"/>
              <a:gd name="T70" fmla="*/ 3118 w 3135"/>
              <a:gd name="T71" fmla="*/ 699 h 1884"/>
              <a:gd name="T72" fmla="*/ 3126 w 3135"/>
              <a:gd name="T73" fmla="*/ 933 h 1884"/>
              <a:gd name="T74" fmla="*/ 3104 w 3135"/>
              <a:gd name="T75" fmla="*/ 1038 h 1884"/>
              <a:gd name="T76" fmla="*/ 3098 w 3135"/>
              <a:gd name="T77" fmla="*/ 1076 h 1884"/>
              <a:gd name="T78" fmla="*/ 3093 w 3135"/>
              <a:gd name="T79" fmla="*/ 1103 h 1884"/>
              <a:gd name="T80" fmla="*/ 2994 w 3135"/>
              <a:gd name="T81" fmla="*/ 1251 h 1884"/>
              <a:gd name="T82" fmla="*/ 2939 w 3135"/>
              <a:gd name="T83" fmla="*/ 1308 h 1884"/>
              <a:gd name="T84" fmla="*/ 2710 w 3135"/>
              <a:gd name="T85" fmla="*/ 1456 h 1884"/>
              <a:gd name="T86" fmla="*/ 2514 w 3135"/>
              <a:gd name="T87" fmla="*/ 1535 h 1884"/>
              <a:gd name="T88" fmla="*/ 2282 w 3135"/>
              <a:gd name="T89" fmla="*/ 1604 h 1884"/>
              <a:gd name="T90" fmla="*/ 2085 w 3135"/>
              <a:gd name="T91" fmla="*/ 1648 h 1884"/>
              <a:gd name="T92" fmla="*/ 2010 w 3135"/>
              <a:gd name="T93" fmla="*/ 1655 h 1884"/>
              <a:gd name="T94" fmla="*/ 1799 w 3135"/>
              <a:gd name="T95" fmla="*/ 1673 h 1884"/>
              <a:gd name="T96" fmla="*/ 1712 w 3135"/>
              <a:gd name="T97" fmla="*/ 1667 h 1884"/>
              <a:gd name="T98" fmla="*/ 1692 w 3135"/>
              <a:gd name="T99" fmla="*/ 1666 h 1884"/>
              <a:gd name="T100" fmla="*/ 1482 w 3135"/>
              <a:gd name="T101" fmla="*/ 1660 h 1884"/>
              <a:gd name="T102" fmla="*/ 1262 w 3135"/>
              <a:gd name="T103" fmla="*/ 1651 h 1884"/>
              <a:gd name="T104" fmla="*/ 1050 w 3135"/>
              <a:gd name="T105" fmla="*/ 1620 h 1884"/>
              <a:gd name="T106" fmla="*/ 828 w 3135"/>
              <a:gd name="T107" fmla="*/ 1560 h 1884"/>
              <a:gd name="T108" fmla="*/ 779 w 3135"/>
              <a:gd name="T109" fmla="*/ 1575 h 1884"/>
              <a:gd name="T110" fmla="*/ 634 w 3135"/>
              <a:gd name="T111" fmla="*/ 1728 h 1884"/>
              <a:gd name="T112" fmla="*/ 581 w 3135"/>
              <a:gd name="T113" fmla="*/ 1787 h 1884"/>
              <a:gd name="T114" fmla="*/ 467 w 3135"/>
              <a:gd name="T115" fmla="*/ 1879 h 1884"/>
              <a:gd name="T116" fmla="*/ 444 w 3135"/>
              <a:gd name="T117" fmla="*/ 1884 h 1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35" h="1884">
                <a:moveTo>
                  <a:pt x="444" y="1884"/>
                </a:moveTo>
                <a:cubicBezTo>
                  <a:pt x="467" y="1828"/>
                  <a:pt x="488" y="1777"/>
                  <a:pt x="508" y="1727"/>
                </a:cubicBezTo>
                <a:cubicBezTo>
                  <a:pt x="514" y="1712"/>
                  <a:pt x="519" y="1697"/>
                  <a:pt x="523" y="1682"/>
                </a:cubicBezTo>
                <a:cubicBezTo>
                  <a:pt x="537" y="1640"/>
                  <a:pt x="551" y="1599"/>
                  <a:pt x="563" y="1557"/>
                </a:cubicBezTo>
                <a:cubicBezTo>
                  <a:pt x="572" y="1522"/>
                  <a:pt x="565" y="1519"/>
                  <a:pt x="536" y="1494"/>
                </a:cubicBezTo>
                <a:cubicBezTo>
                  <a:pt x="480" y="1447"/>
                  <a:pt x="409" y="1432"/>
                  <a:pt x="345" y="1401"/>
                </a:cubicBezTo>
                <a:cubicBezTo>
                  <a:pt x="247" y="1355"/>
                  <a:pt x="154" y="1301"/>
                  <a:pt x="106" y="1196"/>
                </a:cubicBezTo>
                <a:cubicBezTo>
                  <a:pt x="64" y="1152"/>
                  <a:pt x="42" y="1097"/>
                  <a:pt x="28" y="1039"/>
                </a:cubicBezTo>
                <a:cubicBezTo>
                  <a:pt x="16" y="992"/>
                  <a:pt x="10" y="943"/>
                  <a:pt x="2" y="895"/>
                </a:cubicBezTo>
                <a:cubicBezTo>
                  <a:pt x="0" y="884"/>
                  <a:pt x="0" y="873"/>
                  <a:pt x="4" y="863"/>
                </a:cubicBezTo>
                <a:cubicBezTo>
                  <a:pt x="16" y="824"/>
                  <a:pt x="8" y="784"/>
                  <a:pt x="13" y="745"/>
                </a:cubicBezTo>
                <a:cubicBezTo>
                  <a:pt x="18" y="703"/>
                  <a:pt x="22" y="661"/>
                  <a:pt x="32" y="620"/>
                </a:cubicBezTo>
                <a:cubicBezTo>
                  <a:pt x="38" y="595"/>
                  <a:pt x="50" y="571"/>
                  <a:pt x="64" y="549"/>
                </a:cubicBezTo>
                <a:cubicBezTo>
                  <a:pt x="94" y="499"/>
                  <a:pt x="123" y="447"/>
                  <a:pt x="159" y="402"/>
                </a:cubicBezTo>
                <a:cubicBezTo>
                  <a:pt x="193" y="360"/>
                  <a:pt x="231" y="320"/>
                  <a:pt x="281" y="294"/>
                </a:cubicBezTo>
                <a:cubicBezTo>
                  <a:pt x="296" y="286"/>
                  <a:pt x="310" y="276"/>
                  <a:pt x="323" y="265"/>
                </a:cubicBezTo>
                <a:cubicBezTo>
                  <a:pt x="383" y="220"/>
                  <a:pt x="454" y="199"/>
                  <a:pt x="519" y="166"/>
                </a:cubicBezTo>
                <a:cubicBezTo>
                  <a:pt x="595" y="128"/>
                  <a:pt x="678" y="115"/>
                  <a:pt x="759" y="96"/>
                </a:cubicBezTo>
                <a:cubicBezTo>
                  <a:pt x="769" y="93"/>
                  <a:pt x="781" y="93"/>
                  <a:pt x="790" y="88"/>
                </a:cubicBezTo>
                <a:cubicBezTo>
                  <a:pt x="842" y="64"/>
                  <a:pt x="897" y="57"/>
                  <a:pt x="953" y="50"/>
                </a:cubicBezTo>
                <a:cubicBezTo>
                  <a:pt x="1069" y="34"/>
                  <a:pt x="1185" y="17"/>
                  <a:pt x="1301" y="5"/>
                </a:cubicBezTo>
                <a:cubicBezTo>
                  <a:pt x="1357" y="0"/>
                  <a:pt x="1413" y="2"/>
                  <a:pt x="1469" y="3"/>
                </a:cubicBezTo>
                <a:cubicBezTo>
                  <a:pt x="1529" y="5"/>
                  <a:pt x="1589" y="0"/>
                  <a:pt x="1648" y="13"/>
                </a:cubicBezTo>
                <a:cubicBezTo>
                  <a:pt x="1664" y="17"/>
                  <a:pt x="1683" y="13"/>
                  <a:pt x="1700" y="12"/>
                </a:cubicBezTo>
                <a:cubicBezTo>
                  <a:pt x="1756" y="11"/>
                  <a:pt x="1811" y="21"/>
                  <a:pt x="1865" y="31"/>
                </a:cubicBezTo>
                <a:cubicBezTo>
                  <a:pt x="1902" y="38"/>
                  <a:pt x="1940" y="37"/>
                  <a:pt x="1976" y="43"/>
                </a:cubicBezTo>
                <a:cubicBezTo>
                  <a:pt x="2038" y="52"/>
                  <a:pt x="2099" y="65"/>
                  <a:pt x="2161" y="74"/>
                </a:cubicBezTo>
                <a:cubicBezTo>
                  <a:pt x="2242" y="86"/>
                  <a:pt x="2318" y="124"/>
                  <a:pt x="2400" y="130"/>
                </a:cubicBezTo>
                <a:cubicBezTo>
                  <a:pt x="2407" y="130"/>
                  <a:pt x="2413" y="134"/>
                  <a:pt x="2419" y="136"/>
                </a:cubicBezTo>
                <a:cubicBezTo>
                  <a:pt x="2467" y="153"/>
                  <a:pt x="2514" y="170"/>
                  <a:pt x="2565" y="179"/>
                </a:cubicBezTo>
                <a:cubicBezTo>
                  <a:pt x="2619" y="188"/>
                  <a:pt x="2668" y="217"/>
                  <a:pt x="2718" y="240"/>
                </a:cubicBezTo>
                <a:cubicBezTo>
                  <a:pt x="2764" y="260"/>
                  <a:pt x="2801" y="293"/>
                  <a:pt x="2842" y="319"/>
                </a:cubicBezTo>
                <a:cubicBezTo>
                  <a:pt x="2907" y="360"/>
                  <a:pt x="2958" y="416"/>
                  <a:pt x="3012" y="468"/>
                </a:cubicBezTo>
                <a:cubicBezTo>
                  <a:pt x="3023" y="478"/>
                  <a:pt x="3031" y="490"/>
                  <a:pt x="3038" y="503"/>
                </a:cubicBezTo>
                <a:cubicBezTo>
                  <a:pt x="3057" y="536"/>
                  <a:pt x="3078" y="569"/>
                  <a:pt x="3093" y="604"/>
                </a:cubicBezTo>
                <a:cubicBezTo>
                  <a:pt x="3105" y="634"/>
                  <a:pt x="3111" y="667"/>
                  <a:pt x="3118" y="699"/>
                </a:cubicBezTo>
                <a:cubicBezTo>
                  <a:pt x="3135" y="777"/>
                  <a:pt x="3131" y="855"/>
                  <a:pt x="3126" y="933"/>
                </a:cubicBezTo>
                <a:cubicBezTo>
                  <a:pt x="3123" y="969"/>
                  <a:pt x="3112" y="1003"/>
                  <a:pt x="3104" y="1038"/>
                </a:cubicBezTo>
                <a:cubicBezTo>
                  <a:pt x="3102" y="1051"/>
                  <a:pt x="3100" y="1063"/>
                  <a:pt x="3098" y="1076"/>
                </a:cubicBezTo>
                <a:cubicBezTo>
                  <a:pt x="3097" y="1085"/>
                  <a:pt x="3096" y="1095"/>
                  <a:pt x="3093" y="1103"/>
                </a:cubicBezTo>
                <a:cubicBezTo>
                  <a:pt x="3067" y="1156"/>
                  <a:pt x="3042" y="1211"/>
                  <a:pt x="2994" y="1251"/>
                </a:cubicBezTo>
                <a:cubicBezTo>
                  <a:pt x="2974" y="1268"/>
                  <a:pt x="2958" y="1289"/>
                  <a:pt x="2939" y="1308"/>
                </a:cubicBezTo>
                <a:cubicBezTo>
                  <a:pt x="2873" y="1372"/>
                  <a:pt x="2795" y="1419"/>
                  <a:pt x="2710" y="1456"/>
                </a:cubicBezTo>
                <a:cubicBezTo>
                  <a:pt x="2646" y="1484"/>
                  <a:pt x="2581" y="1512"/>
                  <a:pt x="2514" y="1535"/>
                </a:cubicBezTo>
                <a:cubicBezTo>
                  <a:pt x="2438" y="1561"/>
                  <a:pt x="2363" y="1591"/>
                  <a:pt x="2282" y="1604"/>
                </a:cubicBezTo>
                <a:cubicBezTo>
                  <a:pt x="2216" y="1614"/>
                  <a:pt x="2151" y="1634"/>
                  <a:pt x="2085" y="1648"/>
                </a:cubicBezTo>
                <a:cubicBezTo>
                  <a:pt x="2060" y="1653"/>
                  <a:pt x="2035" y="1653"/>
                  <a:pt x="2010" y="1655"/>
                </a:cubicBezTo>
                <a:cubicBezTo>
                  <a:pt x="1939" y="1661"/>
                  <a:pt x="1869" y="1669"/>
                  <a:pt x="1799" y="1673"/>
                </a:cubicBezTo>
                <a:cubicBezTo>
                  <a:pt x="1770" y="1675"/>
                  <a:pt x="1741" y="1670"/>
                  <a:pt x="1712" y="1667"/>
                </a:cubicBezTo>
                <a:cubicBezTo>
                  <a:pt x="1706" y="1667"/>
                  <a:pt x="1699" y="1665"/>
                  <a:pt x="1692" y="1666"/>
                </a:cubicBezTo>
                <a:cubicBezTo>
                  <a:pt x="1622" y="1676"/>
                  <a:pt x="1552" y="1661"/>
                  <a:pt x="1482" y="1660"/>
                </a:cubicBezTo>
                <a:cubicBezTo>
                  <a:pt x="1408" y="1660"/>
                  <a:pt x="1335" y="1658"/>
                  <a:pt x="1262" y="1651"/>
                </a:cubicBezTo>
                <a:cubicBezTo>
                  <a:pt x="1191" y="1644"/>
                  <a:pt x="1120" y="1631"/>
                  <a:pt x="1050" y="1620"/>
                </a:cubicBezTo>
                <a:cubicBezTo>
                  <a:pt x="974" y="1608"/>
                  <a:pt x="901" y="1586"/>
                  <a:pt x="828" y="1560"/>
                </a:cubicBezTo>
                <a:cubicBezTo>
                  <a:pt x="808" y="1553"/>
                  <a:pt x="793" y="1559"/>
                  <a:pt x="779" y="1575"/>
                </a:cubicBezTo>
                <a:cubicBezTo>
                  <a:pt x="731" y="1627"/>
                  <a:pt x="682" y="1677"/>
                  <a:pt x="634" y="1728"/>
                </a:cubicBezTo>
                <a:cubicBezTo>
                  <a:pt x="616" y="1747"/>
                  <a:pt x="601" y="1770"/>
                  <a:pt x="581" y="1787"/>
                </a:cubicBezTo>
                <a:cubicBezTo>
                  <a:pt x="544" y="1820"/>
                  <a:pt x="505" y="1849"/>
                  <a:pt x="467" y="1879"/>
                </a:cubicBezTo>
                <a:cubicBezTo>
                  <a:pt x="463" y="1883"/>
                  <a:pt x="455" y="1882"/>
                  <a:pt x="444" y="18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/>
          </p:cNvSpPr>
          <p:nvPr/>
        </p:nvSpPr>
        <p:spPr bwMode="auto">
          <a:xfrm>
            <a:off x="5922963" y="2697163"/>
            <a:ext cx="139700" cy="166687"/>
          </a:xfrm>
          <a:custGeom>
            <a:avLst/>
            <a:gdLst>
              <a:gd name="T0" fmla="*/ 152 w 292"/>
              <a:gd name="T1" fmla="*/ 158 h 345"/>
              <a:gd name="T2" fmla="*/ 55 w 292"/>
              <a:gd name="T3" fmla="*/ 102 h 345"/>
              <a:gd name="T4" fmla="*/ 14 w 292"/>
              <a:gd name="T5" fmla="*/ 55 h 345"/>
              <a:gd name="T6" fmla="*/ 51 w 292"/>
              <a:gd name="T7" fmla="*/ 2 h 345"/>
              <a:gd name="T8" fmla="*/ 100 w 292"/>
              <a:gd name="T9" fmla="*/ 16 h 345"/>
              <a:gd name="T10" fmla="*/ 223 w 292"/>
              <a:gd name="T11" fmla="*/ 85 h 345"/>
              <a:gd name="T12" fmla="*/ 249 w 292"/>
              <a:gd name="T13" fmla="*/ 196 h 345"/>
              <a:gd name="T14" fmla="*/ 165 w 292"/>
              <a:gd name="T15" fmla="*/ 301 h 345"/>
              <a:gd name="T16" fmla="*/ 144 w 292"/>
              <a:gd name="T17" fmla="*/ 325 h 345"/>
              <a:gd name="T18" fmla="*/ 84 w 292"/>
              <a:gd name="T19" fmla="*/ 329 h 345"/>
              <a:gd name="T20" fmla="*/ 81 w 292"/>
              <a:gd name="T21" fmla="*/ 275 h 345"/>
              <a:gd name="T22" fmla="*/ 136 w 292"/>
              <a:gd name="T23" fmla="*/ 191 h 345"/>
              <a:gd name="T24" fmla="*/ 152 w 292"/>
              <a:gd name="T25" fmla="*/ 158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2" h="345">
                <a:moveTo>
                  <a:pt x="152" y="158"/>
                </a:moveTo>
                <a:cubicBezTo>
                  <a:pt x="116" y="138"/>
                  <a:pt x="84" y="122"/>
                  <a:pt x="55" y="102"/>
                </a:cubicBezTo>
                <a:cubicBezTo>
                  <a:pt x="38" y="91"/>
                  <a:pt x="24" y="73"/>
                  <a:pt x="14" y="55"/>
                </a:cubicBezTo>
                <a:cubicBezTo>
                  <a:pt x="0" y="28"/>
                  <a:pt x="20" y="0"/>
                  <a:pt x="51" y="2"/>
                </a:cubicBezTo>
                <a:cubicBezTo>
                  <a:pt x="68" y="3"/>
                  <a:pt x="87" y="6"/>
                  <a:pt x="100" y="16"/>
                </a:cubicBezTo>
                <a:cubicBezTo>
                  <a:pt x="138" y="45"/>
                  <a:pt x="180" y="65"/>
                  <a:pt x="223" y="85"/>
                </a:cubicBezTo>
                <a:cubicBezTo>
                  <a:pt x="267" y="106"/>
                  <a:pt x="292" y="155"/>
                  <a:pt x="249" y="196"/>
                </a:cubicBezTo>
                <a:cubicBezTo>
                  <a:pt x="217" y="227"/>
                  <a:pt x="193" y="266"/>
                  <a:pt x="165" y="301"/>
                </a:cubicBezTo>
                <a:cubicBezTo>
                  <a:pt x="158" y="310"/>
                  <a:pt x="152" y="318"/>
                  <a:pt x="144" y="325"/>
                </a:cubicBezTo>
                <a:cubicBezTo>
                  <a:pt x="123" y="344"/>
                  <a:pt x="102" y="345"/>
                  <a:pt x="84" y="329"/>
                </a:cubicBezTo>
                <a:cubicBezTo>
                  <a:pt x="71" y="318"/>
                  <a:pt x="69" y="294"/>
                  <a:pt x="81" y="275"/>
                </a:cubicBezTo>
                <a:cubicBezTo>
                  <a:pt x="99" y="247"/>
                  <a:pt x="118" y="219"/>
                  <a:pt x="136" y="191"/>
                </a:cubicBezTo>
                <a:cubicBezTo>
                  <a:pt x="141" y="182"/>
                  <a:pt x="145" y="173"/>
                  <a:pt x="152" y="1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7"/>
          <p:cNvSpPr>
            <a:spLocks/>
          </p:cNvSpPr>
          <p:nvPr/>
        </p:nvSpPr>
        <p:spPr bwMode="auto">
          <a:xfrm>
            <a:off x="6027738" y="2598738"/>
            <a:ext cx="49212" cy="55562"/>
          </a:xfrm>
          <a:custGeom>
            <a:avLst/>
            <a:gdLst>
              <a:gd name="T0" fmla="*/ 49 w 102"/>
              <a:gd name="T1" fmla="*/ 3 h 115"/>
              <a:gd name="T2" fmla="*/ 101 w 102"/>
              <a:gd name="T3" fmla="*/ 62 h 115"/>
              <a:gd name="T4" fmla="*/ 51 w 102"/>
              <a:gd name="T5" fmla="*/ 115 h 115"/>
              <a:gd name="T6" fmla="*/ 1 w 102"/>
              <a:gd name="T7" fmla="*/ 54 h 115"/>
              <a:gd name="T8" fmla="*/ 49 w 102"/>
              <a:gd name="T9" fmla="*/ 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15">
                <a:moveTo>
                  <a:pt x="49" y="3"/>
                </a:moveTo>
                <a:cubicBezTo>
                  <a:pt x="80" y="0"/>
                  <a:pt x="102" y="35"/>
                  <a:pt x="101" y="62"/>
                </a:cubicBezTo>
                <a:cubicBezTo>
                  <a:pt x="100" y="87"/>
                  <a:pt x="74" y="114"/>
                  <a:pt x="51" y="115"/>
                </a:cubicBezTo>
                <a:cubicBezTo>
                  <a:pt x="25" y="115"/>
                  <a:pt x="0" y="85"/>
                  <a:pt x="1" y="54"/>
                </a:cubicBezTo>
                <a:cubicBezTo>
                  <a:pt x="2" y="21"/>
                  <a:pt x="19" y="3"/>
                  <a:pt x="4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8"/>
          <p:cNvSpPr>
            <a:spLocks/>
          </p:cNvSpPr>
          <p:nvPr/>
        </p:nvSpPr>
        <p:spPr bwMode="auto">
          <a:xfrm>
            <a:off x="5770563" y="2617788"/>
            <a:ext cx="44450" cy="53975"/>
          </a:xfrm>
          <a:custGeom>
            <a:avLst/>
            <a:gdLst>
              <a:gd name="T0" fmla="*/ 1 w 90"/>
              <a:gd name="T1" fmla="*/ 58 h 113"/>
              <a:gd name="T2" fmla="*/ 43 w 90"/>
              <a:gd name="T3" fmla="*/ 1 h 113"/>
              <a:gd name="T4" fmla="*/ 89 w 90"/>
              <a:gd name="T5" fmla="*/ 53 h 113"/>
              <a:gd name="T6" fmla="*/ 45 w 90"/>
              <a:gd name="T7" fmla="*/ 111 h 113"/>
              <a:gd name="T8" fmla="*/ 1 w 90"/>
              <a:gd name="T9" fmla="*/ 58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13">
                <a:moveTo>
                  <a:pt x="1" y="58"/>
                </a:moveTo>
                <a:cubicBezTo>
                  <a:pt x="0" y="27"/>
                  <a:pt x="19" y="2"/>
                  <a:pt x="43" y="1"/>
                </a:cubicBezTo>
                <a:cubicBezTo>
                  <a:pt x="72" y="0"/>
                  <a:pt x="90" y="20"/>
                  <a:pt x="89" y="53"/>
                </a:cubicBezTo>
                <a:cubicBezTo>
                  <a:pt x="89" y="81"/>
                  <a:pt x="67" y="110"/>
                  <a:pt x="45" y="111"/>
                </a:cubicBezTo>
                <a:cubicBezTo>
                  <a:pt x="18" y="113"/>
                  <a:pt x="1" y="92"/>
                  <a:pt x="1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9"/>
          <p:cNvSpPr>
            <a:spLocks noEditPoints="1"/>
          </p:cNvSpPr>
          <p:nvPr/>
        </p:nvSpPr>
        <p:spPr bwMode="auto">
          <a:xfrm>
            <a:off x="7688263" y="2968625"/>
            <a:ext cx="346075" cy="187325"/>
          </a:xfrm>
          <a:custGeom>
            <a:avLst/>
            <a:gdLst>
              <a:gd name="T0" fmla="*/ 722 w 722"/>
              <a:gd name="T1" fmla="*/ 96 h 390"/>
              <a:gd name="T2" fmla="*/ 700 w 722"/>
              <a:gd name="T3" fmla="*/ 146 h 390"/>
              <a:gd name="T4" fmla="*/ 562 w 722"/>
              <a:gd name="T5" fmla="*/ 274 h 390"/>
              <a:gd name="T6" fmla="*/ 517 w 722"/>
              <a:gd name="T7" fmla="*/ 312 h 390"/>
              <a:gd name="T8" fmla="*/ 413 w 722"/>
              <a:gd name="T9" fmla="*/ 377 h 390"/>
              <a:gd name="T10" fmla="*/ 307 w 722"/>
              <a:gd name="T11" fmla="*/ 356 h 390"/>
              <a:gd name="T12" fmla="*/ 142 w 722"/>
              <a:gd name="T13" fmla="*/ 232 h 390"/>
              <a:gd name="T14" fmla="*/ 132 w 722"/>
              <a:gd name="T15" fmla="*/ 219 h 390"/>
              <a:gd name="T16" fmla="*/ 39 w 722"/>
              <a:gd name="T17" fmla="*/ 117 h 390"/>
              <a:gd name="T18" fmla="*/ 13 w 722"/>
              <a:gd name="T19" fmla="*/ 40 h 390"/>
              <a:gd name="T20" fmla="*/ 73 w 722"/>
              <a:gd name="T21" fmla="*/ 2 h 390"/>
              <a:gd name="T22" fmla="*/ 148 w 722"/>
              <a:gd name="T23" fmla="*/ 8 h 390"/>
              <a:gd name="T24" fmla="*/ 271 w 722"/>
              <a:gd name="T25" fmla="*/ 17 h 390"/>
              <a:gd name="T26" fmla="*/ 351 w 722"/>
              <a:gd name="T27" fmla="*/ 15 h 390"/>
              <a:gd name="T28" fmla="*/ 371 w 722"/>
              <a:gd name="T29" fmla="*/ 13 h 390"/>
              <a:gd name="T30" fmla="*/ 485 w 722"/>
              <a:gd name="T31" fmla="*/ 12 h 390"/>
              <a:gd name="T32" fmla="*/ 670 w 722"/>
              <a:gd name="T33" fmla="*/ 32 h 390"/>
              <a:gd name="T34" fmla="*/ 722 w 722"/>
              <a:gd name="T35" fmla="*/ 96 h 390"/>
              <a:gd name="T36" fmla="*/ 180 w 722"/>
              <a:gd name="T37" fmla="*/ 112 h 390"/>
              <a:gd name="T38" fmla="*/ 175 w 722"/>
              <a:gd name="T39" fmla="*/ 121 h 390"/>
              <a:gd name="T40" fmla="*/ 205 w 722"/>
              <a:gd name="T41" fmla="*/ 157 h 390"/>
              <a:gd name="T42" fmla="*/ 276 w 722"/>
              <a:gd name="T43" fmla="*/ 213 h 390"/>
              <a:gd name="T44" fmla="*/ 344 w 722"/>
              <a:gd name="T45" fmla="*/ 261 h 390"/>
              <a:gd name="T46" fmla="*/ 450 w 722"/>
              <a:gd name="T47" fmla="*/ 249 h 390"/>
              <a:gd name="T48" fmla="*/ 498 w 722"/>
              <a:gd name="T49" fmla="*/ 208 h 390"/>
              <a:gd name="T50" fmla="*/ 583 w 722"/>
              <a:gd name="T51" fmla="*/ 123 h 390"/>
              <a:gd name="T52" fmla="*/ 180 w 722"/>
              <a:gd name="T53" fmla="*/ 112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22" h="390">
                <a:moveTo>
                  <a:pt x="722" y="96"/>
                </a:moveTo>
                <a:cubicBezTo>
                  <a:pt x="715" y="113"/>
                  <a:pt x="711" y="132"/>
                  <a:pt x="700" y="146"/>
                </a:cubicBezTo>
                <a:cubicBezTo>
                  <a:pt x="661" y="195"/>
                  <a:pt x="616" y="239"/>
                  <a:pt x="562" y="274"/>
                </a:cubicBezTo>
                <a:cubicBezTo>
                  <a:pt x="546" y="284"/>
                  <a:pt x="530" y="297"/>
                  <a:pt x="517" y="312"/>
                </a:cubicBezTo>
                <a:cubicBezTo>
                  <a:pt x="488" y="344"/>
                  <a:pt x="452" y="363"/>
                  <a:pt x="413" y="377"/>
                </a:cubicBezTo>
                <a:cubicBezTo>
                  <a:pt x="375" y="390"/>
                  <a:pt x="338" y="378"/>
                  <a:pt x="307" y="356"/>
                </a:cubicBezTo>
                <a:cubicBezTo>
                  <a:pt x="251" y="316"/>
                  <a:pt x="197" y="273"/>
                  <a:pt x="142" y="232"/>
                </a:cubicBezTo>
                <a:cubicBezTo>
                  <a:pt x="138" y="228"/>
                  <a:pt x="135" y="223"/>
                  <a:pt x="132" y="219"/>
                </a:cubicBezTo>
                <a:cubicBezTo>
                  <a:pt x="104" y="182"/>
                  <a:pt x="75" y="147"/>
                  <a:pt x="39" y="117"/>
                </a:cubicBezTo>
                <a:cubicBezTo>
                  <a:pt x="17" y="98"/>
                  <a:pt x="0" y="73"/>
                  <a:pt x="13" y="40"/>
                </a:cubicBezTo>
                <a:cubicBezTo>
                  <a:pt x="23" y="17"/>
                  <a:pt x="49" y="0"/>
                  <a:pt x="73" y="2"/>
                </a:cubicBezTo>
                <a:cubicBezTo>
                  <a:pt x="98" y="4"/>
                  <a:pt x="123" y="6"/>
                  <a:pt x="148" y="8"/>
                </a:cubicBezTo>
                <a:cubicBezTo>
                  <a:pt x="189" y="11"/>
                  <a:pt x="230" y="15"/>
                  <a:pt x="271" y="17"/>
                </a:cubicBezTo>
                <a:cubicBezTo>
                  <a:pt x="298" y="18"/>
                  <a:pt x="324" y="16"/>
                  <a:pt x="351" y="15"/>
                </a:cubicBezTo>
                <a:cubicBezTo>
                  <a:pt x="357" y="15"/>
                  <a:pt x="364" y="11"/>
                  <a:pt x="371" y="13"/>
                </a:cubicBezTo>
                <a:cubicBezTo>
                  <a:pt x="409" y="21"/>
                  <a:pt x="447" y="11"/>
                  <a:pt x="485" y="12"/>
                </a:cubicBezTo>
                <a:cubicBezTo>
                  <a:pt x="547" y="14"/>
                  <a:pt x="609" y="22"/>
                  <a:pt x="670" y="32"/>
                </a:cubicBezTo>
                <a:cubicBezTo>
                  <a:pt x="707" y="39"/>
                  <a:pt x="718" y="58"/>
                  <a:pt x="722" y="96"/>
                </a:cubicBezTo>
                <a:close/>
                <a:moveTo>
                  <a:pt x="180" y="112"/>
                </a:moveTo>
                <a:cubicBezTo>
                  <a:pt x="179" y="115"/>
                  <a:pt x="177" y="118"/>
                  <a:pt x="175" y="121"/>
                </a:cubicBezTo>
                <a:cubicBezTo>
                  <a:pt x="185" y="133"/>
                  <a:pt x="193" y="147"/>
                  <a:pt x="205" y="157"/>
                </a:cubicBezTo>
                <a:cubicBezTo>
                  <a:pt x="228" y="177"/>
                  <a:pt x="252" y="195"/>
                  <a:pt x="276" y="213"/>
                </a:cubicBezTo>
                <a:cubicBezTo>
                  <a:pt x="298" y="230"/>
                  <a:pt x="321" y="246"/>
                  <a:pt x="344" y="261"/>
                </a:cubicBezTo>
                <a:cubicBezTo>
                  <a:pt x="377" y="281"/>
                  <a:pt x="422" y="274"/>
                  <a:pt x="450" y="249"/>
                </a:cubicBezTo>
                <a:cubicBezTo>
                  <a:pt x="466" y="235"/>
                  <a:pt x="480" y="216"/>
                  <a:pt x="498" y="208"/>
                </a:cubicBezTo>
                <a:cubicBezTo>
                  <a:pt x="535" y="190"/>
                  <a:pt x="550" y="155"/>
                  <a:pt x="583" y="123"/>
                </a:cubicBezTo>
                <a:cubicBezTo>
                  <a:pt x="443" y="103"/>
                  <a:pt x="311" y="117"/>
                  <a:pt x="180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0"/>
          <p:cNvSpPr>
            <a:spLocks/>
          </p:cNvSpPr>
          <p:nvPr/>
        </p:nvSpPr>
        <p:spPr bwMode="auto">
          <a:xfrm>
            <a:off x="7637463" y="2760663"/>
            <a:ext cx="122237" cy="166687"/>
          </a:xfrm>
          <a:custGeom>
            <a:avLst/>
            <a:gdLst>
              <a:gd name="T0" fmla="*/ 134 w 257"/>
              <a:gd name="T1" fmla="*/ 170 h 345"/>
              <a:gd name="T2" fmla="*/ 217 w 257"/>
              <a:gd name="T3" fmla="*/ 252 h 345"/>
              <a:gd name="T4" fmla="*/ 223 w 257"/>
              <a:gd name="T5" fmla="*/ 323 h 345"/>
              <a:gd name="T6" fmla="*/ 163 w 257"/>
              <a:gd name="T7" fmla="*/ 330 h 345"/>
              <a:gd name="T8" fmla="*/ 141 w 257"/>
              <a:gd name="T9" fmla="*/ 313 h 345"/>
              <a:gd name="T10" fmla="*/ 46 w 257"/>
              <a:gd name="T11" fmla="*/ 231 h 345"/>
              <a:gd name="T12" fmla="*/ 18 w 257"/>
              <a:gd name="T13" fmla="*/ 202 h 345"/>
              <a:gd name="T14" fmla="*/ 28 w 257"/>
              <a:gd name="T15" fmla="*/ 129 h 345"/>
              <a:gd name="T16" fmla="*/ 114 w 257"/>
              <a:gd name="T17" fmla="*/ 71 h 345"/>
              <a:gd name="T18" fmla="*/ 167 w 257"/>
              <a:gd name="T19" fmla="*/ 24 h 345"/>
              <a:gd name="T20" fmla="*/ 185 w 257"/>
              <a:gd name="T21" fmla="*/ 10 h 345"/>
              <a:gd name="T22" fmla="*/ 243 w 257"/>
              <a:gd name="T23" fmla="*/ 18 h 345"/>
              <a:gd name="T24" fmla="*/ 232 w 257"/>
              <a:gd name="T25" fmla="*/ 90 h 345"/>
              <a:gd name="T26" fmla="*/ 134 w 257"/>
              <a:gd name="T27" fmla="*/ 17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345">
                <a:moveTo>
                  <a:pt x="134" y="170"/>
                </a:moveTo>
                <a:cubicBezTo>
                  <a:pt x="152" y="211"/>
                  <a:pt x="189" y="227"/>
                  <a:pt x="217" y="252"/>
                </a:cubicBezTo>
                <a:cubicBezTo>
                  <a:pt x="243" y="276"/>
                  <a:pt x="245" y="286"/>
                  <a:pt x="223" y="323"/>
                </a:cubicBezTo>
                <a:cubicBezTo>
                  <a:pt x="211" y="342"/>
                  <a:pt x="187" y="345"/>
                  <a:pt x="163" y="330"/>
                </a:cubicBezTo>
                <a:cubicBezTo>
                  <a:pt x="155" y="325"/>
                  <a:pt x="148" y="319"/>
                  <a:pt x="141" y="313"/>
                </a:cubicBezTo>
                <a:cubicBezTo>
                  <a:pt x="109" y="286"/>
                  <a:pt x="77" y="259"/>
                  <a:pt x="46" y="231"/>
                </a:cubicBezTo>
                <a:cubicBezTo>
                  <a:pt x="36" y="222"/>
                  <a:pt x="26" y="212"/>
                  <a:pt x="18" y="202"/>
                </a:cubicBezTo>
                <a:cubicBezTo>
                  <a:pt x="0" y="178"/>
                  <a:pt x="4" y="146"/>
                  <a:pt x="28" y="129"/>
                </a:cubicBezTo>
                <a:cubicBezTo>
                  <a:pt x="56" y="108"/>
                  <a:pt x="86" y="92"/>
                  <a:pt x="114" y="71"/>
                </a:cubicBezTo>
                <a:cubicBezTo>
                  <a:pt x="133" y="58"/>
                  <a:pt x="149" y="40"/>
                  <a:pt x="167" y="24"/>
                </a:cubicBezTo>
                <a:cubicBezTo>
                  <a:pt x="172" y="19"/>
                  <a:pt x="178" y="13"/>
                  <a:pt x="185" y="10"/>
                </a:cubicBezTo>
                <a:cubicBezTo>
                  <a:pt x="206" y="0"/>
                  <a:pt x="234" y="5"/>
                  <a:pt x="243" y="18"/>
                </a:cubicBezTo>
                <a:cubicBezTo>
                  <a:pt x="257" y="40"/>
                  <a:pt x="252" y="73"/>
                  <a:pt x="232" y="90"/>
                </a:cubicBezTo>
                <a:cubicBezTo>
                  <a:pt x="200" y="117"/>
                  <a:pt x="167" y="143"/>
                  <a:pt x="134" y="1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1"/>
          <p:cNvSpPr>
            <a:spLocks/>
          </p:cNvSpPr>
          <p:nvPr/>
        </p:nvSpPr>
        <p:spPr bwMode="auto">
          <a:xfrm>
            <a:off x="7858125" y="2716213"/>
            <a:ext cx="49212" cy="55562"/>
          </a:xfrm>
          <a:custGeom>
            <a:avLst/>
            <a:gdLst>
              <a:gd name="T0" fmla="*/ 97 w 102"/>
              <a:gd name="T1" fmla="*/ 54 h 115"/>
              <a:gd name="T2" fmla="*/ 48 w 102"/>
              <a:gd name="T3" fmla="*/ 115 h 115"/>
              <a:gd name="T4" fmla="*/ 0 w 102"/>
              <a:gd name="T5" fmla="*/ 55 h 115"/>
              <a:gd name="T6" fmla="*/ 52 w 102"/>
              <a:gd name="T7" fmla="*/ 0 h 115"/>
              <a:gd name="T8" fmla="*/ 97 w 102"/>
              <a:gd name="T9" fmla="*/ 5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15">
                <a:moveTo>
                  <a:pt x="97" y="54"/>
                </a:moveTo>
                <a:cubicBezTo>
                  <a:pt x="97" y="85"/>
                  <a:pt x="73" y="115"/>
                  <a:pt x="48" y="115"/>
                </a:cubicBezTo>
                <a:cubicBezTo>
                  <a:pt x="24" y="114"/>
                  <a:pt x="0" y="83"/>
                  <a:pt x="0" y="55"/>
                </a:cubicBezTo>
                <a:cubicBezTo>
                  <a:pt x="0" y="24"/>
                  <a:pt x="22" y="1"/>
                  <a:pt x="52" y="0"/>
                </a:cubicBezTo>
                <a:cubicBezTo>
                  <a:pt x="75" y="0"/>
                  <a:pt x="102" y="22"/>
                  <a:pt x="97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2"/>
          <p:cNvSpPr>
            <a:spLocks/>
          </p:cNvSpPr>
          <p:nvPr/>
        </p:nvSpPr>
        <p:spPr bwMode="auto">
          <a:xfrm>
            <a:off x="7588250" y="2695575"/>
            <a:ext cx="47625" cy="55562"/>
          </a:xfrm>
          <a:custGeom>
            <a:avLst/>
            <a:gdLst>
              <a:gd name="T0" fmla="*/ 98 w 98"/>
              <a:gd name="T1" fmla="*/ 71 h 116"/>
              <a:gd name="T2" fmla="*/ 40 w 98"/>
              <a:gd name="T3" fmla="*/ 113 h 116"/>
              <a:gd name="T4" fmla="*/ 25 w 98"/>
              <a:gd name="T5" fmla="*/ 108 h 116"/>
              <a:gd name="T6" fmla="*/ 9 w 98"/>
              <a:gd name="T7" fmla="*/ 40 h 116"/>
              <a:gd name="T8" fmla="*/ 55 w 98"/>
              <a:gd name="T9" fmla="*/ 3 h 116"/>
              <a:gd name="T10" fmla="*/ 98 w 98"/>
              <a:gd name="T11" fmla="*/ 51 h 116"/>
              <a:gd name="T12" fmla="*/ 98 w 98"/>
              <a:gd name="T13" fmla="*/ 71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116">
                <a:moveTo>
                  <a:pt x="98" y="71"/>
                </a:moveTo>
                <a:cubicBezTo>
                  <a:pt x="97" y="94"/>
                  <a:pt x="71" y="116"/>
                  <a:pt x="40" y="113"/>
                </a:cubicBezTo>
                <a:cubicBezTo>
                  <a:pt x="35" y="112"/>
                  <a:pt x="30" y="111"/>
                  <a:pt x="25" y="108"/>
                </a:cubicBezTo>
                <a:cubicBezTo>
                  <a:pt x="8" y="99"/>
                  <a:pt x="0" y="67"/>
                  <a:pt x="9" y="40"/>
                </a:cubicBezTo>
                <a:cubicBezTo>
                  <a:pt x="17" y="17"/>
                  <a:pt x="37" y="0"/>
                  <a:pt x="55" y="3"/>
                </a:cubicBezTo>
                <a:cubicBezTo>
                  <a:pt x="82" y="7"/>
                  <a:pt x="96" y="22"/>
                  <a:pt x="98" y="51"/>
                </a:cubicBezTo>
                <a:cubicBezTo>
                  <a:pt x="98" y="55"/>
                  <a:pt x="98" y="59"/>
                  <a:pt x="98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3"/>
          <p:cNvSpPr>
            <a:spLocks/>
          </p:cNvSpPr>
          <p:nvPr/>
        </p:nvSpPr>
        <p:spPr bwMode="auto">
          <a:xfrm>
            <a:off x="3943350" y="2809875"/>
            <a:ext cx="125412" cy="163512"/>
          </a:xfrm>
          <a:custGeom>
            <a:avLst/>
            <a:gdLst>
              <a:gd name="T0" fmla="*/ 135 w 264"/>
              <a:gd name="T1" fmla="*/ 159 h 341"/>
              <a:gd name="T2" fmla="*/ 85 w 264"/>
              <a:gd name="T3" fmla="*/ 132 h 341"/>
              <a:gd name="T4" fmla="*/ 15 w 264"/>
              <a:gd name="T5" fmla="*/ 80 h 341"/>
              <a:gd name="T6" fmla="*/ 16 w 264"/>
              <a:gd name="T7" fmla="*/ 15 h 341"/>
              <a:gd name="T8" fmla="*/ 69 w 264"/>
              <a:gd name="T9" fmla="*/ 17 h 341"/>
              <a:gd name="T10" fmla="*/ 226 w 264"/>
              <a:gd name="T11" fmla="*/ 101 h 341"/>
              <a:gd name="T12" fmla="*/ 249 w 264"/>
              <a:gd name="T13" fmla="*/ 160 h 341"/>
              <a:gd name="T14" fmla="*/ 229 w 264"/>
              <a:gd name="T15" fmla="*/ 190 h 341"/>
              <a:gd name="T16" fmla="*/ 142 w 264"/>
              <a:gd name="T17" fmla="*/ 298 h 341"/>
              <a:gd name="T18" fmla="*/ 115 w 264"/>
              <a:gd name="T19" fmla="*/ 326 h 341"/>
              <a:gd name="T20" fmla="*/ 69 w 264"/>
              <a:gd name="T21" fmla="*/ 326 h 341"/>
              <a:gd name="T22" fmla="*/ 58 w 264"/>
              <a:gd name="T23" fmla="*/ 265 h 341"/>
              <a:gd name="T24" fmla="*/ 87 w 264"/>
              <a:gd name="T25" fmla="*/ 233 h 341"/>
              <a:gd name="T26" fmla="*/ 135 w 264"/>
              <a:gd name="T27" fmla="*/ 159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4" h="341">
                <a:moveTo>
                  <a:pt x="135" y="159"/>
                </a:moveTo>
                <a:cubicBezTo>
                  <a:pt x="117" y="149"/>
                  <a:pt x="100" y="142"/>
                  <a:pt x="85" y="132"/>
                </a:cubicBezTo>
                <a:cubicBezTo>
                  <a:pt x="61" y="116"/>
                  <a:pt x="37" y="99"/>
                  <a:pt x="15" y="80"/>
                </a:cubicBezTo>
                <a:cubicBezTo>
                  <a:pt x="0" y="68"/>
                  <a:pt x="2" y="32"/>
                  <a:pt x="16" y="15"/>
                </a:cubicBezTo>
                <a:cubicBezTo>
                  <a:pt x="28" y="0"/>
                  <a:pt x="46" y="2"/>
                  <a:pt x="69" y="17"/>
                </a:cubicBezTo>
                <a:cubicBezTo>
                  <a:pt x="119" y="48"/>
                  <a:pt x="168" y="82"/>
                  <a:pt x="226" y="101"/>
                </a:cubicBezTo>
                <a:cubicBezTo>
                  <a:pt x="256" y="110"/>
                  <a:pt x="264" y="133"/>
                  <a:pt x="249" y="160"/>
                </a:cubicBezTo>
                <a:cubicBezTo>
                  <a:pt x="244" y="171"/>
                  <a:pt x="238" y="182"/>
                  <a:pt x="229" y="190"/>
                </a:cubicBezTo>
                <a:cubicBezTo>
                  <a:pt x="193" y="220"/>
                  <a:pt x="170" y="261"/>
                  <a:pt x="142" y="298"/>
                </a:cubicBezTo>
                <a:cubicBezTo>
                  <a:pt x="134" y="308"/>
                  <a:pt x="125" y="318"/>
                  <a:pt x="115" y="326"/>
                </a:cubicBezTo>
                <a:cubicBezTo>
                  <a:pt x="94" y="341"/>
                  <a:pt x="84" y="341"/>
                  <a:pt x="69" y="326"/>
                </a:cubicBezTo>
                <a:cubicBezTo>
                  <a:pt x="52" y="310"/>
                  <a:pt x="46" y="281"/>
                  <a:pt x="58" y="265"/>
                </a:cubicBezTo>
                <a:cubicBezTo>
                  <a:pt x="67" y="254"/>
                  <a:pt x="76" y="241"/>
                  <a:pt x="87" y="233"/>
                </a:cubicBezTo>
                <a:cubicBezTo>
                  <a:pt x="111" y="215"/>
                  <a:pt x="123" y="191"/>
                  <a:pt x="135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4"/>
          <p:cNvSpPr>
            <a:spLocks/>
          </p:cNvSpPr>
          <p:nvPr/>
        </p:nvSpPr>
        <p:spPr bwMode="auto">
          <a:xfrm>
            <a:off x="4060825" y="2706688"/>
            <a:ext cx="49212" cy="53975"/>
          </a:xfrm>
          <a:custGeom>
            <a:avLst/>
            <a:gdLst>
              <a:gd name="T0" fmla="*/ 42 w 101"/>
              <a:gd name="T1" fmla="*/ 0 h 111"/>
              <a:gd name="T2" fmla="*/ 100 w 101"/>
              <a:gd name="T3" fmla="*/ 50 h 111"/>
              <a:gd name="T4" fmla="*/ 48 w 101"/>
              <a:gd name="T5" fmla="*/ 111 h 111"/>
              <a:gd name="T6" fmla="*/ 0 w 101"/>
              <a:gd name="T7" fmla="*/ 54 h 111"/>
              <a:gd name="T8" fmla="*/ 42 w 101"/>
              <a:gd name="T9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11">
                <a:moveTo>
                  <a:pt x="42" y="0"/>
                </a:moveTo>
                <a:cubicBezTo>
                  <a:pt x="70" y="0"/>
                  <a:pt x="99" y="25"/>
                  <a:pt x="100" y="50"/>
                </a:cubicBezTo>
                <a:cubicBezTo>
                  <a:pt x="101" y="81"/>
                  <a:pt x="75" y="111"/>
                  <a:pt x="48" y="111"/>
                </a:cubicBezTo>
                <a:cubicBezTo>
                  <a:pt x="20" y="110"/>
                  <a:pt x="0" y="86"/>
                  <a:pt x="0" y="54"/>
                </a:cubicBezTo>
                <a:cubicBezTo>
                  <a:pt x="0" y="18"/>
                  <a:pt x="13" y="0"/>
                  <a:pt x="4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5"/>
          <p:cNvSpPr>
            <a:spLocks/>
          </p:cNvSpPr>
          <p:nvPr/>
        </p:nvSpPr>
        <p:spPr bwMode="auto">
          <a:xfrm>
            <a:off x="3775075" y="2722563"/>
            <a:ext cx="46037" cy="53975"/>
          </a:xfrm>
          <a:custGeom>
            <a:avLst/>
            <a:gdLst>
              <a:gd name="T0" fmla="*/ 52 w 97"/>
              <a:gd name="T1" fmla="*/ 0 h 110"/>
              <a:gd name="T2" fmla="*/ 96 w 97"/>
              <a:gd name="T3" fmla="*/ 55 h 110"/>
              <a:gd name="T4" fmla="*/ 48 w 97"/>
              <a:gd name="T5" fmla="*/ 110 h 110"/>
              <a:gd name="T6" fmla="*/ 1 w 97"/>
              <a:gd name="T7" fmla="*/ 50 h 110"/>
              <a:gd name="T8" fmla="*/ 52 w 97"/>
              <a:gd name="T9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110">
                <a:moveTo>
                  <a:pt x="52" y="0"/>
                </a:moveTo>
                <a:cubicBezTo>
                  <a:pt x="77" y="1"/>
                  <a:pt x="97" y="24"/>
                  <a:pt x="96" y="55"/>
                </a:cubicBezTo>
                <a:cubicBezTo>
                  <a:pt x="96" y="80"/>
                  <a:pt x="70" y="110"/>
                  <a:pt x="48" y="110"/>
                </a:cubicBezTo>
                <a:cubicBezTo>
                  <a:pt x="25" y="109"/>
                  <a:pt x="0" y="78"/>
                  <a:pt x="1" y="50"/>
                </a:cubicBezTo>
                <a:cubicBezTo>
                  <a:pt x="2" y="20"/>
                  <a:pt x="23" y="0"/>
                  <a:pt x="5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6"/>
          <p:cNvSpPr>
            <a:spLocks/>
          </p:cNvSpPr>
          <p:nvPr/>
        </p:nvSpPr>
        <p:spPr bwMode="auto">
          <a:xfrm>
            <a:off x="5010150" y="3175000"/>
            <a:ext cx="42862" cy="47625"/>
          </a:xfrm>
          <a:custGeom>
            <a:avLst/>
            <a:gdLst>
              <a:gd name="T0" fmla="*/ 46 w 91"/>
              <a:gd name="T1" fmla="*/ 101 h 101"/>
              <a:gd name="T2" fmla="*/ 0 w 91"/>
              <a:gd name="T3" fmla="*/ 47 h 101"/>
              <a:gd name="T4" fmla="*/ 40 w 91"/>
              <a:gd name="T5" fmla="*/ 1 h 101"/>
              <a:gd name="T6" fmla="*/ 91 w 91"/>
              <a:gd name="T7" fmla="*/ 52 h 101"/>
              <a:gd name="T8" fmla="*/ 46 w 91"/>
              <a:gd name="T9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01">
                <a:moveTo>
                  <a:pt x="46" y="101"/>
                </a:moveTo>
                <a:cubicBezTo>
                  <a:pt x="27" y="100"/>
                  <a:pt x="0" y="70"/>
                  <a:pt x="0" y="47"/>
                </a:cubicBezTo>
                <a:cubicBezTo>
                  <a:pt x="0" y="22"/>
                  <a:pt x="18" y="0"/>
                  <a:pt x="40" y="1"/>
                </a:cubicBezTo>
                <a:cubicBezTo>
                  <a:pt x="67" y="2"/>
                  <a:pt x="91" y="26"/>
                  <a:pt x="91" y="52"/>
                </a:cubicBezTo>
                <a:cubicBezTo>
                  <a:pt x="90" y="75"/>
                  <a:pt x="66" y="101"/>
                  <a:pt x="46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7"/>
          <p:cNvSpPr>
            <a:spLocks/>
          </p:cNvSpPr>
          <p:nvPr/>
        </p:nvSpPr>
        <p:spPr bwMode="auto">
          <a:xfrm>
            <a:off x="6991350" y="3233738"/>
            <a:ext cx="46037" cy="49212"/>
          </a:xfrm>
          <a:custGeom>
            <a:avLst/>
            <a:gdLst>
              <a:gd name="T0" fmla="*/ 46 w 98"/>
              <a:gd name="T1" fmla="*/ 0 h 102"/>
              <a:gd name="T2" fmla="*/ 98 w 98"/>
              <a:gd name="T3" fmla="*/ 45 h 102"/>
              <a:gd name="T4" fmla="*/ 53 w 98"/>
              <a:gd name="T5" fmla="*/ 102 h 102"/>
              <a:gd name="T6" fmla="*/ 0 w 98"/>
              <a:gd name="T7" fmla="*/ 38 h 102"/>
              <a:gd name="T8" fmla="*/ 46 w 98"/>
              <a:gd name="T9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102">
                <a:moveTo>
                  <a:pt x="46" y="0"/>
                </a:moveTo>
                <a:cubicBezTo>
                  <a:pt x="71" y="0"/>
                  <a:pt x="98" y="23"/>
                  <a:pt x="98" y="45"/>
                </a:cubicBezTo>
                <a:cubicBezTo>
                  <a:pt x="98" y="70"/>
                  <a:pt x="73" y="102"/>
                  <a:pt x="53" y="102"/>
                </a:cubicBezTo>
                <a:cubicBezTo>
                  <a:pt x="25" y="102"/>
                  <a:pt x="0" y="71"/>
                  <a:pt x="0" y="38"/>
                </a:cubicBezTo>
                <a:cubicBezTo>
                  <a:pt x="1" y="12"/>
                  <a:pt x="16" y="0"/>
                  <a:pt x="4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8"/>
          <p:cNvSpPr>
            <a:spLocks/>
          </p:cNvSpPr>
          <p:nvPr/>
        </p:nvSpPr>
        <p:spPr bwMode="auto">
          <a:xfrm>
            <a:off x="6221413" y="4244975"/>
            <a:ext cx="36512" cy="12700"/>
          </a:xfrm>
          <a:custGeom>
            <a:avLst/>
            <a:gdLst>
              <a:gd name="T0" fmla="*/ 1 w 75"/>
              <a:gd name="T1" fmla="*/ 18 h 25"/>
              <a:gd name="T2" fmla="*/ 75 w 75"/>
              <a:gd name="T3" fmla="*/ 0 h 25"/>
              <a:gd name="T4" fmla="*/ 0 w 75"/>
              <a:gd name="T5" fmla="*/ 17 h 25"/>
              <a:gd name="T6" fmla="*/ 1 w 75"/>
              <a:gd name="T7" fmla="*/ 18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25">
                <a:moveTo>
                  <a:pt x="1" y="18"/>
                </a:moveTo>
                <a:cubicBezTo>
                  <a:pt x="26" y="12"/>
                  <a:pt x="50" y="6"/>
                  <a:pt x="75" y="0"/>
                </a:cubicBezTo>
                <a:cubicBezTo>
                  <a:pt x="52" y="14"/>
                  <a:pt x="28" y="25"/>
                  <a:pt x="0" y="17"/>
                </a:cubicBezTo>
                <a:cubicBezTo>
                  <a:pt x="0" y="17"/>
                  <a:pt x="1" y="18"/>
                  <a:pt x="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69"/>
          <p:cNvSpPr>
            <a:spLocks/>
          </p:cNvSpPr>
          <p:nvPr/>
        </p:nvSpPr>
        <p:spPr bwMode="auto">
          <a:xfrm>
            <a:off x="5621338" y="4240213"/>
            <a:ext cx="23812" cy="7937"/>
          </a:xfrm>
          <a:custGeom>
            <a:avLst/>
            <a:gdLst>
              <a:gd name="T0" fmla="*/ 50 w 50"/>
              <a:gd name="T1" fmla="*/ 3 h 17"/>
              <a:gd name="T2" fmla="*/ 0 w 50"/>
              <a:gd name="T3" fmla="*/ 17 h 17"/>
              <a:gd name="T4" fmla="*/ 3 w 50"/>
              <a:gd name="T5" fmla="*/ 9 h 17"/>
              <a:gd name="T6" fmla="*/ 29 w 50"/>
              <a:gd name="T7" fmla="*/ 1 h 17"/>
              <a:gd name="T8" fmla="*/ 50 w 50"/>
              <a:gd name="T9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17">
                <a:moveTo>
                  <a:pt x="50" y="3"/>
                </a:moveTo>
                <a:cubicBezTo>
                  <a:pt x="28" y="9"/>
                  <a:pt x="15" y="13"/>
                  <a:pt x="0" y="17"/>
                </a:cubicBezTo>
                <a:cubicBezTo>
                  <a:pt x="2" y="12"/>
                  <a:pt x="2" y="9"/>
                  <a:pt x="3" y="9"/>
                </a:cubicBezTo>
                <a:cubicBezTo>
                  <a:pt x="11" y="6"/>
                  <a:pt x="20" y="3"/>
                  <a:pt x="29" y="1"/>
                </a:cubicBezTo>
                <a:cubicBezTo>
                  <a:pt x="33" y="0"/>
                  <a:pt x="37" y="1"/>
                  <a:pt x="5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0"/>
          <p:cNvSpPr>
            <a:spLocks/>
          </p:cNvSpPr>
          <p:nvPr/>
        </p:nvSpPr>
        <p:spPr bwMode="auto">
          <a:xfrm>
            <a:off x="5741988" y="4232275"/>
            <a:ext cx="19050" cy="7937"/>
          </a:xfrm>
          <a:custGeom>
            <a:avLst/>
            <a:gdLst>
              <a:gd name="T0" fmla="*/ 0 w 41"/>
              <a:gd name="T1" fmla="*/ 10 h 15"/>
              <a:gd name="T2" fmla="*/ 40 w 41"/>
              <a:gd name="T3" fmla="*/ 0 h 15"/>
              <a:gd name="T4" fmla="*/ 41 w 41"/>
              <a:gd name="T5" fmla="*/ 5 h 15"/>
              <a:gd name="T6" fmla="*/ 2 w 41"/>
              <a:gd name="T7" fmla="*/ 15 h 15"/>
              <a:gd name="T8" fmla="*/ 0 w 41"/>
              <a:gd name="T9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15">
                <a:moveTo>
                  <a:pt x="0" y="10"/>
                </a:moveTo>
                <a:cubicBezTo>
                  <a:pt x="13" y="7"/>
                  <a:pt x="27" y="3"/>
                  <a:pt x="40" y="0"/>
                </a:cubicBezTo>
                <a:cubicBezTo>
                  <a:pt x="41" y="2"/>
                  <a:pt x="41" y="3"/>
                  <a:pt x="41" y="5"/>
                </a:cubicBezTo>
                <a:cubicBezTo>
                  <a:pt x="28" y="8"/>
                  <a:pt x="15" y="12"/>
                  <a:pt x="2" y="15"/>
                </a:cubicBezTo>
                <a:cubicBezTo>
                  <a:pt x="2" y="14"/>
                  <a:pt x="1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1"/>
          <p:cNvSpPr>
            <a:spLocks/>
          </p:cNvSpPr>
          <p:nvPr/>
        </p:nvSpPr>
        <p:spPr bwMode="auto">
          <a:xfrm>
            <a:off x="5937250" y="4217988"/>
            <a:ext cx="15875" cy="6350"/>
          </a:xfrm>
          <a:custGeom>
            <a:avLst/>
            <a:gdLst>
              <a:gd name="T0" fmla="*/ 32 w 32"/>
              <a:gd name="T1" fmla="*/ 6 h 15"/>
              <a:gd name="T2" fmla="*/ 2 w 32"/>
              <a:gd name="T3" fmla="*/ 15 h 15"/>
              <a:gd name="T4" fmla="*/ 0 w 32"/>
              <a:gd name="T5" fmla="*/ 10 h 15"/>
              <a:gd name="T6" fmla="*/ 30 w 32"/>
              <a:gd name="T7" fmla="*/ 0 h 15"/>
              <a:gd name="T8" fmla="*/ 32 w 32"/>
              <a:gd name="T9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15">
                <a:moveTo>
                  <a:pt x="32" y="6"/>
                </a:moveTo>
                <a:cubicBezTo>
                  <a:pt x="22" y="9"/>
                  <a:pt x="12" y="12"/>
                  <a:pt x="2" y="15"/>
                </a:cubicBezTo>
                <a:cubicBezTo>
                  <a:pt x="1" y="13"/>
                  <a:pt x="1" y="11"/>
                  <a:pt x="0" y="10"/>
                </a:cubicBezTo>
                <a:cubicBezTo>
                  <a:pt x="10" y="7"/>
                  <a:pt x="20" y="3"/>
                  <a:pt x="30" y="0"/>
                </a:cubicBezTo>
                <a:cubicBezTo>
                  <a:pt x="31" y="2"/>
                  <a:pt x="32" y="4"/>
                  <a:pt x="3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2"/>
          <p:cNvSpPr>
            <a:spLocks/>
          </p:cNvSpPr>
          <p:nvPr/>
        </p:nvSpPr>
        <p:spPr bwMode="auto">
          <a:xfrm>
            <a:off x="5289550" y="4221163"/>
            <a:ext cx="14287" cy="6350"/>
          </a:xfrm>
          <a:custGeom>
            <a:avLst/>
            <a:gdLst>
              <a:gd name="T0" fmla="*/ 29 w 29"/>
              <a:gd name="T1" fmla="*/ 3 h 12"/>
              <a:gd name="T2" fmla="*/ 1 w 29"/>
              <a:gd name="T3" fmla="*/ 12 h 12"/>
              <a:gd name="T4" fmla="*/ 0 w 29"/>
              <a:gd name="T5" fmla="*/ 9 h 12"/>
              <a:gd name="T6" fmla="*/ 26 w 29"/>
              <a:gd name="T7" fmla="*/ 0 h 12"/>
              <a:gd name="T8" fmla="*/ 29 w 29"/>
              <a:gd name="T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2">
                <a:moveTo>
                  <a:pt x="29" y="3"/>
                </a:moveTo>
                <a:cubicBezTo>
                  <a:pt x="20" y="6"/>
                  <a:pt x="10" y="9"/>
                  <a:pt x="1" y="12"/>
                </a:cubicBezTo>
                <a:cubicBezTo>
                  <a:pt x="1" y="11"/>
                  <a:pt x="0" y="10"/>
                  <a:pt x="0" y="9"/>
                </a:cubicBezTo>
                <a:cubicBezTo>
                  <a:pt x="9" y="6"/>
                  <a:pt x="18" y="3"/>
                  <a:pt x="26" y="0"/>
                </a:cubicBezTo>
                <a:cubicBezTo>
                  <a:pt x="27" y="1"/>
                  <a:pt x="28" y="2"/>
                  <a:pt x="2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3"/>
          <p:cNvSpPr>
            <a:spLocks/>
          </p:cNvSpPr>
          <p:nvPr/>
        </p:nvSpPr>
        <p:spPr bwMode="auto">
          <a:xfrm>
            <a:off x="5453063" y="4225925"/>
            <a:ext cx="14287" cy="6350"/>
          </a:xfrm>
          <a:custGeom>
            <a:avLst/>
            <a:gdLst>
              <a:gd name="T0" fmla="*/ 0 w 31"/>
              <a:gd name="T1" fmla="*/ 9 h 13"/>
              <a:gd name="T2" fmla="*/ 30 w 31"/>
              <a:gd name="T3" fmla="*/ 0 h 13"/>
              <a:gd name="T4" fmla="*/ 30 w 31"/>
              <a:gd name="T5" fmla="*/ 5 h 13"/>
              <a:gd name="T6" fmla="*/ 16 w 31"/>
              <a:gd name="T7" fmla="*/ 11 h 13"/>
              <a:gd name="T8" fmla="*/ 1 w 31"/>
              <a:gd name="T9" fmla="*/ 13 h 13"/>
              <a:gd name="T10" fmla="*/ 0 w 31"/>
              <a:gd name="T11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13">
                <a:moveTo>
                  <a:pt x="0" y="9"/>
                </a:moveTo>
                <a:cubicBezTo>
                  <a:pt x="10" y="6"/>
                  <a:pt x="20" y="3"/>
                  <a:pt x="30" y="0"/>
                </a:cubicBezTo>
                <a:cubicBezTo>
                  <a:pt x="30" y="2"/>
                  <a:pt x="31" y="5"/>
                  <a:pt x="30" y="5"/>
                </a:cubicBezTo>
                <a:cubicBezTo>
                  <a:pt x="26" y="7"/>
                  <a:pt x="21" y="10"/>
                  <a:pt x="16" y="11"/>
                </a:cubicBezTo>
                <a:cubicBezTo>
                  <a:pt x="11" y="13"/>
                  <a:pt x="6" y="13"/>
                  <a:pt x="1" y="13"/>
                </a:cubicBezTo>
                <a:cubicBezTo>
                  <a:pt x="1" y="12"/>
                  <a:pt x="0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4"/>
          <p:cNvSpPr>
            <a:spLocks/>
          </p:cNvSpPr>
          <p:nvPr/>
        </p:nvSpPr>
        <p:spPr bwMode="auto">
          <a:xfrm>
            <a:off x="5305425" y="4229100"/>
            <a:ext cx="14287" cy="6350"/>
          </a:xfrm>
          <a:custGeom>
            <a:avLst/>
            <a:gdLst>
              <a:gd name="T0" fmla="*/ 0 w 30"/>
              <a:gd name="T1" fmla="*/ 8 h 14"/>
              <a:gd name="T2" fmla="*/ 29 w 30"/>
              <a:gd name="T3" fmla="*/ 0 h 14"/>
              <a:gd name="T4" fmla="*/ 30 w 30"/>
              <a:gd name="T5" fmla="*/ 2 h 14"/>
              <a:gd name="T6" fmla="*/ 4 w 30"/>
              <a:gd name="T7" fmla="*/ 14 h 14"/>
              <a:gd name="T8" fmla="*/ 0 w 30"/>
              <a:gd name="T9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4">
                <a:moveTo>
                  <a:pt x="0" y="8"/>
                </a:moveTo>
                <a:cubicBezTo>
                  <a:pt x="10" y="5"/>
                  <a:pt x="20" y="2"/>
                  <a:pt x="29" y="0"/>
                </a:cubicBezTo>
                <a:cubicBezTo>
                  <a:pt x="29" y="1"/>
                  <a:pt x="30" y="1"/>
                  <a:pt x="30" y="2"/>
                </a:cubicBezTo>
                <a:cubicBezTo>
                  <a:pt x="21" y="6"/>
                  <a:pt x="13" y="10"/>
                  <a:pt x="4" y="14"/>
                </a:cubicBezTo>
                <a:cubicBezTo>
                  <a:pt x="3" y="12"/>
                  <a:pt x="2" y="10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5"/>
          <p:cNvSpPr>
            <a:spLocks/>
          </p:cNvSpPr>
          <p:nvPr/>
        </p:nvSpPr>
        <p:spPr bwMode="auto">
          <a:xfrm>
            <a:off x="5849938" y="4229100"/>
            <a:ext cx="15875" cy="6350"/>
          </a:xfrm>
          <a:custGeom>
            <a:avLst/>
            <a:gdLst>
              <a:gd name="T0" fmla="*/ 0 w 36"/>
              <a:gd name="T1" fmla="*/ 11 h 15"/>
              <a:gd name="T2" fmla="*/ 35 w 36"/>
              <a:gd name="T3" fmla="*/ 0 h 15"/>
              <a:gd name="T4" fmla="*/ 36 w 36"/>
              <a:gd name="T5" fmla="*/ 5 h 15"/>
              <a:gd name="T6" fmla="*/ 1 w 36"/>
              <a:gd name="T7" fmla="*/ 15 h 15"/>
              <a:gd name="T8" fmla="*/ 0 w 36"/>
              <a:gd name="T9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15">
                <a:moveTo>
                  <a:pt x="0" y="11"/>
                </a:moveTo>
                <a:cubicBezTo>
                  <a:pt x="12" y="7"/>
                  <a:pt x="23" y="4"/>
                  <a:pt x="35" y="0"/>
                </a:cubicBezTo>
                <a:cubicBezTo>
                  <a:pt x="35" y="2"/>
                  <a:pt x="35" y="4"/>
                  <a:pt x="36" y="5"/>
                </a:cubicBezTo>
                <a:cubicBezTo>
                  <a:pt x="24" y="8"/>
                  <a:pt x="13" y="11"/>
                  <a:pt x="1" y="15"/>
                </a:cubicBezTo>
                <a:cubicBezTo>
                  <a:pt x="1" y="13"/>
                  <a:pt x="0" y="12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6"/>
          <p:cNvSpPr>
            <a:spLocks/>
          </p:cNvSpPr>
          <p:nvPr/>
        </p:nvSpPr>
        <p:spPr bwMode="auto">
          <a:xfrm>
            <a:off x="5334000" y="4232275"/>
            <a:ext cx="17462" cy="7937"/>
          </a:xfrm>
          <a:custGeom>
            <a:avLst/>
            <a:gdLst>
              <a:gd name="T0" fmla="*/ 35 w 35"/>
              <a:gd name="T1" fmla="*/ 7 h 15"/>
              <a:gd name="T2" fmla="*/ 2 w 35"/>
              <a:gd name="T3" fmla="*/ 15 h 15"/>
              <a:gd name="T4" fmla="*/ 0 w 35"/>
              <a:gd name="T5" fmla="*/ 10 h 15"/>
              <a:gd name="T6" fmla="*/ 32 w 35"/>
              <a:gd name="T7" fmla="*/ 0 h 15"/>
              <a:gd name="T8" fmla="*/ 35 w 35"/>
              <a:gd name="T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5">
                <a:moveTo>
                  <a:pt x="35" y="7"/>
                </a:moveTo>
                <a:cubicBezTo>
                  <a:pt x="24" y="10"/>
                  <a:pt x="13" y="13"/>
                  <a:pt x="2" y="15"/>
                </a:cubicBezTo>
                <a:cubicBezTo>
                  <a:pt x="1" y="14"/>
                  <a:pt x="1" y="12"/>
                  <a:pt x="0" y="10"/>
                </a:cubicBezTo>
                <a:cubicBezTo>
                  <a:pt x="11" y="7"/>
                  <a:pt x="22" y="3"/>
                  <a:pt x="32" y="0"/>
                </a:cubicBezTo>
                <a:cubicBezTo>
                  <a:pt x="33" y="2"/>
                  <a:pt x="34" y="5"/>
                  <a:pt x="35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7"/>
          <p:cNvSpPr>
            <a:spLocks/>
          </p:cNvSpPr>
          <p:nvPr/>
        </p:nvSpPr>
        <p:spPr bwMode="auto">
          <a:xfrm>
            <a:off x="5457825" y="4235450"/>
            <a:ext cx="15875" cy="7937"/>
          </a:xfrm>
          <a:custGeom>
            <a:avLst/>
            <a:gdLst>
              <a:gd name="T0" fmla="*/ 35 w 35"/>
              <a:gd name="T1" fmla="*/ 6 h 14"/>
              <a:gd name="T2" fmla="*/ 1 w 35"/>
              <a:gd name="T3" fmla="*/ 14 h 14"/>
              <a:gd name="T4" fmla="*/ 0 w 35"/>
              <a:gd name="T5" fmla="*/ 11 h 14"/>
              <a:gd name="T6" fmla="*/ 32 w 35"/>
              <a:gd name="T7" fmla="*/ 0 h 14"/>
              <a:gd name="T8" fmla="*/ 35 w 35"/>
              <a:gd name="T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4">
                <a:moveTo>
                  <a:pt x="35" y="6"/>
                </a:moveTo>
                <a:cubicBezTo>
                  <a:pt x="24" y="9"/>
                  <a:pt x="12" y="12"/>
                  <a:pt x="1" y="14"/>
                </a:cubicBezTo>
                <a:cubicBezTo>
                  <a:pt x="1" y="13"/>
                  <a:pt x="1" y="12"/>
                  <a:pt x="0" y="11"/>
                </a:cubicBezTo>
                <a:cubicBezTo>
                  <a:pt x="11" y="7"/>
                  <a:pt x="22" y="4"/>
                  <a:pt x="32" y="0"/>
                </a:cubicBezTo>
                <a:cubicBezTo>
                  <a:pt x="33" y="2"/>
                  <a:pt x="34" y="4"/>
                  <a:pt x="3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8"/>
          <p:cNvSpPr>
            <a:spLocks/>
          </p:cNvSpPr>
          <p:nvPr/>
        </p:nvSpPr>
        <p:spPr bwMode="auto">
          <a:xfrm>
            <a:off x="5911850" y="4237038"/>
            <a:ext cx="12700" cy="6350"/>
          </a:xfrm>
          <a:custGeom>
            <a:avLst/>
            <a:gdLst>
              <a:gd name="T0" fmla="*/ 28 w 28"/>
              <a:gd name="T1" fmla="*/ 3 h 12"/>
              <a:gd name="T2" fmla="*/ 1 w 28"/>
              <a:gd name="T3" fmla="*/ 12 h 12"/>
              <a:gd name="T4" fmla="*/ 0 w 28"/>
              <a:gd name="T5" fmla="*/ 9 h 12"/>
              <a:gd name="T6" fmla="*/ 27 w 28"/>
              <a:gd name="T7" fmla="*/ 0 h 12"/>
              <a:gd name="T8" fmla="*/ 28 w 28"/>
              <a:gd name="T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12">
                <a:moveTo>
                  <a:pt x="28" y="3"/>
                </a:moveTo>
                <a:cubicBezTo>
                  <a:pt x="19" y="6"/>
                  <a:pt x="10" y="9"/>
                  <a:pt x="1" y="12"/>
                </a:cubicBezTo>
                <a:cubicBezTo>
                  <a:pt x="1" y="11"/>
                  <a:pt x="1" y="10"/>
                  <a:pt x="0" y="9"/>
                </a:cubicBezTo>
                <a:cubicBezTo>
                  <a:pt x="9" y="6"/>
                  <a:pt x="18" y="3"/>
                  <a:pt x="27" y="0"/>
                </a:cubicBezTo>
                <a:cubicBezTo>
                  <a:pt x="28" y="1"/>
                  <a:pt x="28" y="2"/>
                  <a:pt x="2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9"/>
          <p:cNvSpPr>
            <a:spLocks/>
          </p:cNvSpPr>
          <p:nvPr/>
        </p:nvSpPr>
        <p:spPr bwMode="auto">
          <a:xfrm>
            <a:off x="6140450" y="4235450"/>
            <a:ext cx="12700" cy="6350"/>
          </a:xfrm>
          <a:custGeom>
            <a:avLst/>
            <a:gdLst>
              <a:gd name="T0" fmla="*/ 0 w 28"/>
              <a:gd name="T1" fmla="*/ 11 h 13"/>
              <a:gd name="T2" fmla="*/ 26 w 28"/>
              <a:gd name="T3" fmla="*/ 0 h 13"/>
              <a:gd name="T4" fmla="*/ 28 w 28"/>
              <a:gd name="T5" fmla="*/ 5 h 13"/>
              <a:gd name="T6" fmla="*/ 1 w 28"/>
              <a:gd name="T7" fmla="*/ 13 h 13"/>
              <a:gd name="T8" fmla="*/ 0 w 28"/>
              <a:gd name="T9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13">
                <a:moveTo>
                  <a:pt x="0" y="11"/>
                </a:moveTo>
                <a:cubicBezTo>
                  <a:pt x="8" y="7"/>
                  <a:pt x="17" y="4"/>
                  <a:pt x="26" y="0"/>
                </a:cubicBezTo>
                <a:cubicBezTo>
                  <a:pt x="27" y="2"/>
                  <a:pt x="27" y="3"/>
                  <a:pt x="28" y="5"/>
                </a:cubicBezTo>
                <a:cubicBezTo>
                  <a:pt x="19" y="8"/>
                  <a:pt x="10" y="10"/>
                  <a:pt x="1" y="13"/>
                </a:cubicBezTo>
                <a:cubicBezTo>
                  <a:pt x="0" y="13"/>
                  <a:pt x="0" y="12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0"/>
          <p:cNvSpPr>
            <a:spLocks/>
          </p:cNvSpPr>
          <p:nvPr/>
        </p:nvSpPr>
        <p:spPr bwMode="auto">
          <a:xfrm>
            <a:off x="5808663" y="4240213"/>
            <a:ext cx="14287" cy="4762"/>
          </a:xfrm>
          <a:custGeom>
            <a:avLst/>
            <a:gdLst>
              <a:gd name="T0" fmla="*/ 0 w 28"/>
              <a:gd name="T1" fmla="*/ 5 h 12"/>
              <a:gd name="T2" fmla="*/ 28 w 28"/>
              <a:gd name="T3" fmla="*/ 0 h 12"/>
              <a:gd name="T4" fmla="*/ 28 w 28"/>
              <a:gd name="T5" fmla="*/ 4 h 12"/>
              <a:gd name="T6" fmla="*/ 1 w 28"/>
              <a:gd name="T7" fmla="*/ 12 h 12"/>
              <a:gd name="T8" fmla="*/ 0 w 28"/>
              <a:gd name="T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12">
                <a:moveTo>
                  <a:pt x="0" y="5"/>
                </a:moveTo>
                <a:cubicBezTo>
                  <a:pt x="9" y="3"/>
                  <a:pt x="18" y="2"/>
                  <a:pt x="28" y="0"/>
                </a:cubicBezTo>
                <a:cubicBezTo>
                  <a:pt x="28" y="2"/>
                  <a:pt x="28" y="3"/>
                  <a:pt x="28" y="4"/>
                </a:cubicBezTo>
                <a:cubicBezTo>
                  <a:pt x="19" y="7"/>
                  <a:pt x="10" y="9"/>
                  <a:pt x="1" y="12"/>
                </a:cubicBezTo>
                <a:cubicBezTo>
                  <a:pt x="0" y="10"/>
                  <a:pt x="0" y="7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1"/>
          <p:cNvSpPr>
            <a:spLocks/>
          </p:cNvSpPr>
          <p:nvPr/>
        </p:nvSpPr>
        <p:spPr bwMode="auto">
          <a:xfrm>
            <a:off x="5248275" y="4244975"/>
            <a:ext cx="14287" cy="4762"/>
          </a:xfrm>
          <a:custGeom>
            <a:avLst/>
            <a:gdLst>
              <a:gd name="T0" fmla="*/ 0 w 30"/>
              <a:gd name="T1" fmla="*/ 10 h 13"/>
              <a:gd name="T2" fmla="*/ 28 w 30"/>
              <a:gd name="T3" fmla="*/ 0 h 13"/>
              <a:gd name="T4" fmla="*/ 30 w 30"/>
              <a:gd name="T5" fmla="*/ 4 h 13"/>
              <a:gd name="T6" fmla="*/ 3 w 30"/>
              <a:gd name="T7" fmla="*/ 13 h 13"/>
              <a:gd name="T8" fmla="*/ 0 w 30"/>
              <a:gd name="T9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3">
                <a:moveTo>
                  <a:pt x="0" y="10"/>
                </a:moveTo>
                <a:cubicBezTo>
                  <a:pt x="9" y="6"/>
                  <a:pt x="19" y="3"/>
                  <a:pt x="28" y="0"/>
                </a:cubicBezTo>
                <a:cubicBezTo>
                  <a:pt x="29" y="1"/>
                  <a:pt x="29" y="2"/>
                  <a:pt x="30" y="4"/>
                </a:cubicBezTo>
                <a:cubicBezTo>
                  <a:pt x="21" y="7"/>
                  <a:pt x="12" y="10"/>
                  <a:pt x="3" y="13"/>
                </a:cubicBezTo>
                <a:cubicBezTo>
                  <a:pt x="2" y="12"/>
                  <a:pt x="1" y="11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2"/>
          <p:cNvSpPr>
            <a:spLocks/>
          </p:cNvSpPr>
          <p:nvPr/>
        </p:nvSpPr>
        <p:spPr bwMode="auto">
          <a:xfrm>
            <a:off x="5867400" y="4248150"/>
            <a:ext cx="17462" cy="7937"/>
          </a:xfrm>
          <a:custGeom>
            <a:avLst/>
            <a:gdLst>
              <a:gd name="T0" fmla="*/ 34 w 34"/>
              <a:gd name="T1" fmla="*/ 6 h 16"/>
              <a:gd name="T2" fmla="*/ 2 w 34"/>
              <a:gd name="T3" fmla="*/ 16 h 16"/>
              <a:gd name="T4" fmla="*/ 0 w 34"/>
              <a:gd name="T5" fmla="*/ 10 h 16"/>
              <a:gd name="T6" fmla="*/ 31 w 34"/>
              <a:gd name="T7" fmla="*/ 0 h 16"/>
              <a:gd name="T8" fmla="*/ 34 w 34"/>
              <a:gd name="T9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16">
                <a:moveTo>
                  <a:pt x="34" y="6"/>
                </a:moveTo>
                <a:cubicBezTo>
                  <a:pt x="24" y="9"/>
                  <a:pt x="13" y="13"/>
                  <a:pt x="2" y="16"/>
                </a:cubicBezTo>
                <a:cubicBezTo>
                  <a:pt x="1" y="14"/>
                  <a:pt x="1" y="12"/>
                  <a:pt x="0" y="10"/>
                </a:cubicBezTo>
                <a:cubicBezTo>
                  <a:pt x="10" y="7"/>
                  <a:pt x="21" y="3"/>
                  <a:pt x="31" y="0"/>
                </a:cubicBezTo>
                <a:cubicBezTo>
                  <a:pt x="32" y="2"/>
                  <a:pt x="33" y="4"/>
                  <a:pt x="3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3"/>
          <p:cNvSpPr>
            <a:spLocks/>
          </p:cNvSpPr>
          <p:nvPr/>
        </p:nvSpPr>
        <p:spPr bwMode="auto">
          <a:xfrm>
            <a:off x="5916613" y="4248150"/>
            <a:ext cx="12700" cy="6350"/>
          </a:xfrm>
          <a:custGeom>
            <a:avLst/>
            <a:gdLst>
              <a:gd name="T0" fmla="*/ 28 w 28"/>
              <a:gd name="T1" fmla="*/ 4 h 13"/>
              <a:gd name="T2" fmla="*/ 2 w 28"/>
              <a:gd name="T3" fmla="*/ 13 h 13"/>
              <a:gd name="T4" fmla="*/ 0 w 28"/>
              <a:gd name="T5" fmla="*/ 9 h 13"/>
              <a:gd name="T6" fmla="*/ 25 w 28"/>
              <a:gd name="T7" fmla="*/ 0 h 13"/>
              <a:gd name="T8" fmla="*/ 28 w 28"/>
              <a:gd name="T9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13">
                <a:moveTo>
                  <a:pt x="28" y="4"/>
                </a:moveTo>
                <a:cubicBezTo>
                  <a:pt x="19" y="7"/>
                  <a:pt x="10" y="10"/>
                  <a:pt x="2" y="13"/>
                </a:cubicBezTo>
                <a:cubicBezTo>
                  <a:pt x="1" y="12"/>
                  <a:pt x="1" y="10"/>
                  <a:pt x="0" y="9"/>
                </a:cubicBezTo>
                <a:cubicBezTo>
                  <a:pt x="8" y="6"/>
                  <a:pt x="16" y="3"/>
                  <a:pt x="25" y="0"/>
                </a:cubicBezTo>
                <a:cubicBezTo>
                  <a:pt x="26" y="1"/>
                  <a:pt x="27" y="2"/>
                  <a:pt x="2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4"/>
          <p:cNvSpPr>
            <a:spLocks/>
          </p:cNvSpPr>
          <p:nvPr/>
        </p:nvSpPr>
        <p:spPr bwMode="auto">
          <a:xfrm>
            <a:off x="6089650" y="4248150"/>
            <a:ext cx="17462" cy="7937"/>
          </a:xfrm>
          <a:custGeom>
            <a:avLst/>
            <a:gdLst>
              <a:gd name="T0" fmla="*/ 0 w 34"/>
              <a:gd name="T1" fmla="*/ 9 h 14"/>
              <a:gd name="T2" fmla="*/ 32 w 34"/>
              <a:gd name="T3" fmla="*/ 0 h 14"/>
              <a:gd name="T4" fmla="*/ 34 w 34"/>
              <a:gd name="T5" fmla="*/ 7 h 14"/>
              <a:gd name="T6" fmla="*/ 1 w 34"/>
              <a:gd name="T7" fmla="*/ 14 h 14"/>
              <a:gd name="T8" fmla="*/ 0 w 34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14">
                <a:moveTo>
                  <a:pt x="0" y="9"/>
                </a:moveTo>
                <a:cubicBezTo>
                  <a:pt x="10" y="6"/>
                  <a:pt x="21" y="3"/>
                  <a:pt x="32" y="0"/>
                </a:cubicBezTo>
                <a:cubicBezTo>
                  <a:pt x="33" y="2"/>
                  <a:pt x="33" y="5"/>
                  <a:pt x="34" y="7"/>
                </a:cubicBezTo>
                <a:cubicBezTo>
                  <a:pt x="23" y="9"/>
                  <a:pt x="12" y="12"/>
                  <a:pt x="1" y="14"/>
                </a:cubicBezTo>
                <a:cubicBezTo>
                  <a:pt x="0" y="13"/>
                  <a:pt x="0" y="11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5"/>
          <p:cNvSpPr>
            <a:spLocks/>
          </p:cNvSpPr>
          <p:nvPr/>
        </p:nvSpPr>
        <p:spPr bwMode="auto">
          <a:xfrm>
            <a:off x="5702300" y="4244975"/>
            <a:ext cx="12700" cy="4762"/>
          </a:xfrm>
          <a:custGeom>
            <a:avLst/>
            <a:gdLst>
              <a:gd name="T0" fmla="*/ 0 w 27"/>
              <a:gd name="T1" fmla="*/ 9 h 13"/>
              <a:gd name="T2" fmla="*/ 26 w 27"/>
              <a:gd name="T3" fmla="*/ 0 h 13"/>
              <a:gd name="T4" fmla="*/ 27 w 27"/>
              <a:gd name="T5" fmla="*/ 3 h 13"/>
              <a:gd name="T6" fmla="*/ 3 w 27"/>
              <a:gd name="T7" fmla="*/ 13 h 13"/>
              <a:gd name="T8" fmla="*/ 0 w 27"/>
              <a:gd name="T9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13">
                <a:moveTo>
                  <a:pt x="0" y="9"/>
                </a:moveTo>
                <a:cubicBezTo>
                  <a:pt x="9" y="6"/>
                  <a:pt x="17" y="3"/>
                  <a:pt x="26" y="0"/>
                </a:cubicBezTo>
                <a:cubicBezTo>
                  <a:pt x="26" y="1"/>
                  <a:pt x="26" y="2"/>
                  <a:pt x="27" y="3"/>
                </a:cubicBezTo>
                <a:cubicBezTo>
                  <a:pt x="19" y="6"/>
                  <a:pt x="11" y="10"/>
                  <a:pt x="3" y="13"/>
                </a:cubicBezTo>
                <a:cubicBezTo>
                  <a:pt x="2" y="12"/>
                  <a:pt x="1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6"/>
          <p:cNvSpPr>
            <a:spLocks/>
          </p:cNvSpPr>
          <p:nvPr/>
        </p:nvSpPr>
        <p:spPr bwMode="auto">
          <a:xfrm>
            <a:off x="6345238" y="4205288"/>
            <a:ext cx="14287" cy="7937"/>
          </a:xfrm>
          <a:custGeom>
            <a:avLst/>
            <a:gdLst>
              <a:gd name="T0" fmla="*/ 32 w 32"/>
              <a:gd name="T1" fmla="*/ 4 h 14"/>
              <a:gd name="T2" fmla="*/ 1 w 32"/>
              <a:gd name="T3" fmla="*/ 14 h 14"/>
              <a:gd name="T4" fmla="*/ 0 w 32"/>
              <a:gd name="T5" fmla="*/ 9 h 14"/>
              <a:gd name="T6" fmla="*/ 31 w 32"/>
              <a:gd name="T7" fmla="*/ 0 h 14"/>
              <a:gd name="T8" fmla="*/ 32 w 32"/>
              <a:gd name="T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14">
                <a:moveTo>
                  <a:pt x="32" y="4"/>
                </a:moveTo>
                <a:cubicBezTo>
                  <a:pt x="22" y="7"/>
                  <a:pt x="12" y="11"/>
                  <a:pt x="1" y="14"/>
                </a:cubicBezTo>
                <a:cubicBezTo>
                  <a:pt x="1" y="12"/>
                  <a:pt x="0" y="11"/>
                  <a:pt x="0" y="9"/>
                </a:cubicBezTo>
                <a:cubicBezTo>
                  <a:pt x="10" y="6"/>
                  <a:pt x="20" y="3"/>
                  <a:pt x="31" y="0"/>
                </a:cubicBezTo>
                <a:cubicBezTo>
                  <a:pt x="31" y="1"/>
                  <a:pt x="32" y="3"/>
                  <a:pt x="3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7"/>
          <p:cNvSpPr>
            <a:spLocks/>
          </p:cNvSpPr>
          <p:nvPr/>
        </p:nvSpPr>
        <p:spPr bwMode="auto">
          <a:xfrm>
            <a:off x="6251575" y="4230688"/>
            <a:ext cx="9525" cy="4762"/>
          </a:xfrm>
          <a:custGeom>
            <a:avLst/>
            <a:gdLst>
              <a:gd name="T0" fmla="*/ 0 w 20"/>
              <a:gd name="T1" fmla="*/ 5 h 9"/>
              <a:gd name="T2" fmla="*/ 19 w 20"/>
              <a:gd name="T3" fmla="*/ 0 h 9"/>
              <a:gd name="T4" fmla="*/ 20 w 20"/>
              <a:gd name="T5" fmla="*/ 6 h 9"/>
              <a:gd name="T6" fmla="*/ 1 w 20"/>
              <a:gd name="T7" fmla="*/ 9 h 9"/>
              <a:gd name="T8" fmla="*/ 0 w 20"/>
              <a:gd name="T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9">
                <a:moveTo>
                  <a:pt x="0" y="5"/>
                </a:moveTo>
                <a:cubicBezTo>
                  <a:pt x="6" y="3"/>
                  <a:pt x="13" y="2"/>
                  <a:pt x="19" y="0"/>
                </a:cubicBezTo>
                <a:cubicBezTo>
                  <a:pt x="19" y="2"/>
                  <a:pt x="20" y="4"/>
                  <a:pt x="20" y="6"/>
                </a:cubicBezTo>
                <a:cubicBezTo>
                  <a:pt x="14" y="7"/>
                  <a:pt x="7" y="8"/>
                  <a:pt x="1" y="9"/>
                </a:cubicBezTo>
                <a:cubicBezTo>
                  <a:pt x="0" y="8"/>
                  <a:pt x="0" y="6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8"/>
          <p:cNvSpPr>
            <a:spLocks/>
          </p:cNvSpPr>
          <p:nvPr/>
        </p:nvSpPr>
        <p:spPr bwMode="auto">
          <a:xfrm>
            <a:off x="7364413" y="4181475"/>
            <a:ext cx="52387" cy="12700"/>
          </a:xfrm>
          <a:custGeom>
            <a:avLst/>
            <a:gdLst>
              <a:gd name="T0" fmla="*/ 107 w 108"/>
              <a:gd name="T1" fmla="*/ 0 h 27"/>
              <a:gd name="T2" fmla="*/ 81 w 108"/>
              <a:gd name="T3" fmla="*/ 14 h 27"/>
              <a:gd name="T4" fmla="*/ 0 w 108"/>
              <a:gd name="T5" fmla="*/ 27 h 27"/>
              <a:gd name="T6" fmla="*/ 108 w 108"/>
              <a:gd name="T7" fmla="*/ 1 h 27"/>
              <a:gd name="T8" fmla="*/ 107 w 108"/>
              <a:gd name="T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27">
                <a:moveTo>
                  <a:pt x="107" y="0"/>
                </a:moveTo>
                <a:cubicBezTo>
                  <a:pt x="98" y="5"/>
                  <a:pt x="90" y="12"/>
                  <a:pt x="81" y="14"/>
                </a:cubicBezTo>
                <a:cubicBezTo>
                  <a:pt x="55" y="21"/>
                  <a:pt x="28" y="27"/>
                  <a:pt x="0" y="27"/>
                </a:cubicBezTo>
                <a:cubicBezTo>
                  <a:pt x="36" y="18"/>
                  <a:pt x="72" y="10"/>
                  <a:pt x="108" y="1"/>
                </a:cubicBezTo>
                <a:lnTo>
                  <a:pt x="10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9"/>
          <p:cNvSpPr>
            <a:spLocks/>
          </p:cNvSpPr>
          <p:nvPr/>
        </p:nvSpPr>
        <p:spPr bwMode="auto">
          <a:xfrm>
            <a:off x="7594600" y="4098925"/>
            <a:ext cx="34925" cy="12700"/>
          </a:xfrm>
          <a:custGeom>
            <a:avLst/>
            <a:gdLst>
              <a:gd name="T0" fmla="*/ 72 w 72"/>
              <a:gd name="T1" fmla="*/ 0 h 26"/>
              <a:gd name="T2" fmla="*/ 57 w 72"/>
              <a:gd name="T3" fmla="*/ 16 h 26"/>
              <a:gd name="T4" fmla="*/ 0 w 72"/>
              <a:gd name="T5" fmla="*/ 23 h 26"/>
              <a:gd name="T6" fmla="*/ 72 w 72"/>
              <a:gd name="T7" fmla="*/ 1 h 26"/>
              <a:gd name="T8" fmla="*/ 72 w 72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6">
                <a:moveTo>
                  <a:pt x="72" y="0"/>
                </a:moveTo>
                <a:cubicBezTo>
                  <a:pt x="67" y="6"/>
                  <a:pt x="63" y="14"/>
                  <a:pt x="57" y="16"/>
                </a:cubicBezTo>
                <a:cubicBezTo>
                  <a:pt x="39" y="22"/>
                  <a:pt x="21" y="26"/>
                  <a:pt x="0" y="23"/>
                </a:cubicBezTo>
                <a:cubicBezTo>
                  <a:pt x="24" y="16"/>
                  <a:pt x="48" y="8"/>
                  <a:pt x="72" y="1"/>
                </a:cubicBezTo>
                <a:lnTo>
                  <a:pt x="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0"/>
          <p:cNvSpPr>
            <a:spLocks/>
          </p:cNvSpPr>
          <p:nvPr/>
        </p:nvSpPr>
        <p:spPr bwMode="auto">
          <a:xfrm>
            <a:off x="7229475" y="4210050"/>
            <a:ext cx="28575" cy="9525"/>
          </a:xfrm>
          <a:custGeom>
            <a:avLst/>
            <a:gdLst>
              <a:gd name="T0" fmla="*/ 58 w 58"/>
              <a:gd name="T1" fmla="*/ 6 h 21"/>
              <a:gd name="T2" fmla="*/ 1 w 58"/>
              <a:gd name="T3" fmla="*/ 21 h 21"/>
              <a:gd name="T4" fmla="*/ 0 w 58"/>
              <a:gd name="T5" fmla="*/ 18 h 21"/>
              <a:gd name="T6" fmla="*/ 28 w 58"/>
              <a:gd name="T7" fmla="*/ 8 h 21"/>
              <a:gd name="T8" fmla="*/ 56 w 58"/>
              <a:gd name="T9" fmla="*/ 0 h 21"/>
              <a:gd name="T10" fmla="*/ 58 w 58"/>
              <a:gd name="T11" fmla="*/ 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21">
                <a:moveTo>
                  <a:pt x="58" y="6"/>
                </a:moveTo>
                <a:cubicBezTo>
                  <a:pt x="39" y="11"/>
                  <a:pt x="20" y="16"/>
                  <a:pt x="1" y="21"/>
                </a:cubicBezTo>
                <a:cubicBezTo>
                  <a:pt x="1" y="20"/>
                  <a:pt x="0" y="19"/>
                  <a:pt x="0" y="18"/>
                </a:cubicBezTo>
                <a:cubicBezTo>
                  <a:pt x="9" y="15"/>
                  <a:pt x="18" y="11"/>
                  <a:pt x="28" y="8"/>
                </a:cubicBezTo>
                <a:cubicBezTo>
                  <a:pt x="37" y="5"/>
                  <a:pt x="47" y="3"/>
                  <a:pt x="56" y="0"/>
                </a:cubicBezTo>
                <a:cubicBezTo>
                  <a:pt x="57" y="2"/>
                  <a:pt x="58" y="4"/>
                  <a:pt x="5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1"/>
          <p:cNvSpPr>
            <a:spLocks/>
          </p:cNvSpPr>
          <p:nvPr/>
        </p:nvSpPr>
        <p:spPr bwMode="auto">
          <a:xfrm>
            <a:off x="7416800" y="4171950"/>
            <a:ext cx="31750" cy="9525"/>
          </a:xfrm>
          <a:custGeom>
            <a:avLst/>
            <a:gdLst>
              <a:gd name="T0" fmla="*/ 1 w 69"/>
              <a:gd name="T1" fmla="*/ 19 h 19"/>
              <a:gd name="T2" fmla="*/ 67 w 69"/>
              <a:gd name="T3" fmla="*/ 0 h 19"/>
              <a:gd name="T4" fmla="*/ 69 w 69"/>
              <a:gd name="T5" fmla="*/ 6 h 19"/>
              <a:gd name="T6" fmla="*/ 0 w 69"/>
              <a:gd name="T7" fmla="*/ 18 h 19"/>
              <a:gd name="T8" fmla="*/ 1 w 69"/>
              <a:gd name="T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19">
                <a:moveTo>
                  <a:pt x="1" y="19"/>
                </a:moveTo>
                <a:cubicBezTo>
                  <a:pt x="23" y="13"/>
                  <a:pt x="45" y="6"/>
                  <a:pt x="67" y="0"/>
                </a:cubicBezTo>
                <a:cubicBezTo>
                  <a:pt x="68" y="2"/>
                  <a:pt x="68" y="4"/>
                  <a:pt x="69" y="6"/>
                </a:cubicBezTo>
                <a:cubicBezTo>
                  <a:pt x="46" y="10"/>
                  <a:pt x="23" y="14"/>
                  <a:pt x="0" y="18"/>
                </a:cubicBezTo>
                <a:cubicBezTo>
                  <a:pt x="0" y="18"/>
                  <a:pt x="1" y="19"/>
                  <a:pt x="1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2"/>
          <p:cNvSpPr>
            <a:spLocks/>
          </p:cNvSpPr>
          <p:nvPr/>
        </p:nvSpPr>
        <p:spPr bwMode="auto">
          <a:xfrm>
            <a:off x="7397750" y="4194175"/>
            <a:ext cx="14287" cy="6350"/>
          </a:xfrm>
          <a:custGeom>
            <a:avLst/>
            <a:gdLst>
              <a:gd name="T0" fmla="*/ 29 w 29"/>
              <a:gd name="T1" fmla="*/ 5 h 15"/>
              <a:gd name="T2" fmla="*/ 0 w 29"/>
              <a:gd name="T3" fmla="*/ 15 h 15"/>
              <a:gd name="T4" fmla="*/ 1 w 29"/>
              <a:gd name="T5" fmla="*/ 8 h 15"/>
              <a:gd name="T6" fmla="*/ 28 w 29"/>
              <a:gd name="T7" fmla="*/ 0 h 15"/>
              <a:gd name="T8" fmla="*/ 29 w 29"/>
              <a:gd name="T9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5">
                <a:moveTo>
                  <a:pt x="29" y="5"/>
                </a:moveTo>
                <a:cubicBezTo>
                  <a:pt x="20" y="8"/>
                  <a:pt x="11" y="11"/>
                  <a:pt x="0" y="15"/>
                </a:cubicBezTo>
                <a:cubicBezTo>
                  <a:pt x="1" y="11"/>
                  <a:pt x="0" y="8"/>
                  <a:pt x="1" y="8"/>
                </a:cubicBezTo>
                <a:cubicBezTo>
                  <a:pt x="10" y="5"/>
                  <a:pt x="19" y="3"/>
                  <a:pt x="28" y="0"/>
                </a:cubicBezTo>
                <a:cubicBezTo>
                  <a:pt x="29" y="2"/>
                  <a:pt x="29" y="3"/>
                  <a:pt x="2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3"/>
          <p:cNvSpPr>
            <a:spLocks/>
          </p:cNvSpPr>
          <p:nvPr/>
        </p:nvSpPr>
        <p:spPr bwMode="auto">
          <a:xfrm>
            <a:off x="7358063" y="4156075"/>
            <a:ext cx="19050" cy="6350"/>
          </a:xfrm>
          <a:custGeom>
            <a:avLst/>
            <a:gdLst>
              <a:gd name="T0" fmla="*/ 39 w 39"/>
              <a:gd name="T1" fmla="*/ 5 h 16"/>
              <a:gd name="T2" fmla="*/ 1 w 39"/>
              <a:gd name="T3" fmla="*/ 16 h 16"/>
              <a:gd name="T4" fmla="*/ 0 w 39"/>
              <a:gd name="T5" fmla="*/ 9 h 16"/>
              <a:gd name="T6" fmla="*/ 37 w 39"/>
              <a:gd name="T7" fmla="*/ 0 h 16"/>
              <a:gd name="T8" fmla="*/ 39 w 39"/>
              <a:gd name="T9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16">
                <a:moveTo>
                  <a:pt x="39" y="5"/>
                </a:moveTo>
                <a:cubicBezTo>
                  <a:pt x="26" y="9"/>
                  <a:pt x="14" y="12"/>
                  <a:pt x="1" y="16"/>
                </a:cubicBezTo>
                <a:cubicBezTo>
                  <a:pt x="1" y="13"/>
                  <a:pt x="0" y="11"/>
                  <a:pt x="0" y="9"/>
                </a:cubicBezTo>
                <a:cubicBezTo>
                  <a:pt x="12" y="6"/>
                  <a:pt x="25" y="3"/>
                  <a:pt x="37" y="0"/>
                </a:cubicBezTo>
                <a:cubicBezTo>
                  <a:pt x="38" y="2"/>
                  <a:pt x="38" y="4"/>
                  <a:pt x="3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4"/>
          <p:cNvSpPr>
            <a:spLocks/>
          </p:cNvSpPr>
          <p:nvPr/>
        </p:nvSpPr>
        <p:spPr bwMode="auto">
          <a:xfrm>
            <a:off x="7223125" y="4189413"/>
            <a:ext cx="20637" cy="7937"/>
          </a:xfrm>
          <a:custGeom>
            <a:avLst/>
            <a:gdLst>
              <a:gd name="T0" fmla="*/ 0 w 41"/>
              <a:gd name="T1" fmla="*/ 12 h 16"/>
              <a:gd name="T2" fmla="*/ 39 w 41"/>
              <a:gd name="T3" fmla="*/ 0 h 16"/>
              <a:gd name="T4" fmla="*/ 41 w 41"/>
              <a:gd name="T5" fmla="*/ 6 h 16"/>
              <a:gd name="T6" fmla="*/ 4 w 41"/>
              <a:gd name="T7" fmla="*/ 16 h 16"/>
              <a:gd name="T8" fmla="*/ 0 w 41"/>
              <a:gd name="T9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16">
                <a:moveTo>
                  <a:pt x="0" y="12"/>
                </a:moveTo>
                <a:cubicBezTo>
                  <a:pt x="13" y="8"/>
                  <a:pt x="26" y="4"/>
                  <a:pt x="39" y="0"/>
                </a:cubicBezTo>
                <a:cubicBezTo>
                  <a:pt x="40" y="2"/>
                  <a:pt x="40" y="4"/>
                  <a:pt x="41" y="6"/>
                </a:cubicBezTo>
                <a:cubicBezTo>
                  <a:pt x="28" y="9"/>
                  <a:pt x="16" y="13"/>
                  <a:pt x="4" y="16"/>
                </a:cubicBezTo>
                <a:cubicBezTo>
                  <a:pt x="3" y="14"/>
                  <a:pt x="1" y="13"/>
                  <a:pt x="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5"/>
          <p:cNvSpPr>
            <a:spLocks/>
          </p:cNvSpPr>
          <p:nvPr/>
        </p:nvSpPr>
        <p:spPr bwMode="auto">
          <a:xfrm>
            <a:off x="7385050" y="4160838"/>
            <a:ext cx="15875" cy="6350"/>
          </a:xfrm>
          <a:custGeom>
            <a:avLst/>
            <a:gdLst>
              <a:gd name="T0" fmla="*/ 0 w 32"/>
              <a:gd name="T1" fmla="*/ 9 h 13"/>
              <a:gd name="T2" fmla="*/ 31 w 32"/>
              <a:gd name="T3" fmla="*/ 0 h 13"/>
              <a:gd name="T4" fmla="*/ 32 w 32"/>
              <a:gd name="T5" fmla="*/ 4 h 13"/>
              <a:gd name="T6" fmla="*/ 1 w 32"/>
              <a:gd name="T7" fmla="*/ 13 h 13"/>
              <a:gd name="T8" fmla="*/ 0 w 32"/>
              <a:gd name="T9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13">
                <a:moveTo>
                  <a:pt x="0" y="9"/>
                </a:moveTo>
                <a:cubicBezTo>
                  <a:pt x="10" y="6"/>
                  <a:pt x="20" y="3"/>
                  <a:pt x="31" y="0"/>
                </a:cubicBezTo>
                <a:cubicBezTo>
                  <a:pt x="31" y="1"/>
                  <a:pt x="31" y="3"/>
                  <a:pt x="32" y="4"/>
                </a:cubicBezTo>
                <a:cubicBezTo>
                  <a:pt x="22" y="7"/>
                  <a:pt x="11" y="10"/>
                  <a:pt x="1" y="13"/>
                </a:cubicBezTo>
                <a:cubicBezTo>
                  <a:pt x="0" y="12"/>
                  <a:pt x="0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6"/>
          <p:cNvSpPr>
            <a:spLocks/>
          </p:cNvSpPr>
          <p:nvPr/>
        </p:nvSpPr>
        <p:spPr bwMode="auto">
          <a:xfrm>
            <a:off x="7480300" y="4148138"/>
            <a:ext cx="15875" cy="6350"/>
          </a:xfrm>
          <a:custGeom>
            <a:avLst/>
            <a:gdLst>
              <a:gd name="T0" fmla="*/ 35 w 35"/>
              <a:gd name="T1" fmla="*/ 4 h 13"/>
              <a:gd name="T2" fmla="*/ 1 w 35"/>
              <a:gd name="T3" fmla="*/ 13 h 13"/>
              <a:gd name="T4" fmla="*/ 0 w 35"/>
              <a:gd name="T5" fmla="*/ 10 h 13"/>
              <a:gd name="T6" fmla="*/ 33 w 35"/>
              <a:gd name="T7" fmla="*/ 0 h 13"/>
              <a:gd name="T8" fmla="*/ 35 w 35"/>
              <a:gd name="T9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3">
                <a:moveTo>
                  <a:pt x="35" y="4"/>
                </a:moveTo>
                <a:cubicBezTo>
                  <a:pt x="23" y="7"/>
                  <a:pt x="12" y="10"/>
                  <a:pt x="1" y="13"/>
                </a:cubicBezTo>
                <a:cubicBezTo>
                  <a:pt x="1" y="12"/>
                  <a:pt x="0" y="11"/>
                  <a:pt x="0" y="10"/>
                </a:cubicBezTo>
                <a:cubicBezTo>
                  <a:pt x="11" y="7"/>
                  <a:pt x="22" y="3"/>
                  <a:pt x="33" y="0"/>
                </a:cubicBezTo>
                <a:cubicBezTo>
                  <a:pt x="34" y="1"/>
                  <a:pt x="34" y="3"/>
                  <a:pt x="3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7"/>
          <p:cNvSpPr>
            <a:spLocks/>
          </p:cNvSpPr>
          <p:nvPr/>
        </p:nvSpPr>
        <p:spPr bwMode="auto">
          <a:xfrm>
            <a:off x="7748588" y="4089400"/>
            <a:ext cx="14287" cy="7937"/>
          </a:xfrm>
          <a:custGeom>
            <a:avLst/>
            <a:gdLst>
              <a:gd name="T0" fmla="*/ 30 w 30"/>
              <a:gd name="T1" fmla="*/ 7 h 15"/>
              <a:gd name="T2" fmla="*/ 0 w 30"/>
              <a:gd name="T3" fmla="*/ 15 h 15"/>
              <a:gd name="T4" fmla="*/ 1 w 30"/>
              <a:gd name="T5" fmla="*/ 8 h 15"/>
              <a:gd name="T6" fmla="*/ 30 w 30"/>
              <a:gd name="T7" fmla="*/ 0 h 15"/>
              <a:gd name="T8" fmla="*/ 30 w 30"/>
              <a:gd name="T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5">
                <a:moveTo>
                  <a:pt x="30" y="7"/>
                </a:moveTo>
                <a:cubicBezTo>
                  <a:pt x="21" y="9"/>
                  <a:pt x="11" y="12"/>
                  <a:pt x="0" y="15"/>
                </a:cubicBezTo>
                <a:cubicBezTo>
                  <a:pt x="0" y="11"/>
                  <a:pt x="0" y="8"/>
                  <a:pt x="1" y="8"/>
                </a:cubicBezTo>
                <a:cubicBezTo>
                  <a:pt x="11" y="5"/>
                  <a:pt x="20" y="3"/>
                  <a:pt x="30" y="0"/>
                </a:cubicBezTo>
                <a:cubicBezTo>
                  <a:pt x="30" y="2"/>
                  <a:pt x="30" y="4"/>
                  <a:pt x="3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98"/>
          <p:cNvSpPr>
            <a:spLocks/>
          </p:cNvSpPr>
          <p:nvPr/>
        </p:nvSpPr>
        <p:spPr bwMode="auto">
          <a:xfrm>
            <a:off x="7629525" y="4095750"/>
            <a:ext cx="23812" cy="7937"/>
          </a:xfrm>
          <a:custGeom>
            <a:avLst/>
            <a:gdLst>
              <a:gd name="T0" fmla="*/ 0 w 50"/>
              <a:gd name="T1" fmla="*/ 8 h 17"/>
              <a:gd name="T2" fmla="*/ 50 w 50"/>
              <a:gd name="T3" fmla="*/ 0 h 17"/>
              <a:gd name="T4" fmla="*/ 0 w 50"/>
              <a:gd name="T5" fmla="*/ 7 h 17"/>
              <a:gd name="T6" fmla="*/ 0 w 50"/>
              <a:gd name="T7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17">
                <a:moveTo>
                  <a:pt x="0" y="8"/>
                </a:moveTo>
                <a:cubicBezTo>
                  <a:pt x="17" y="5"/>
                  <a:pt x="33" y="3"/>
                  <a:pt x="50" y="0"/>
                </a:cubicBezTo>
                <a:cubicBezTo>
                  <a:pt x="34" y="12"/>
                  <a:pt x="18" y="17"/>
                  <a:pt x="0" y="7"/>
                </a:cubicBezTo>
                <a:cubicBezTo>
                  <a:pt x="0" y="7"/>
                  <a:pt x="0" y="8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99"/>
          <p:cNvSpPr>
            <a:spLocks/>
          </p:cNvSpPr>
          <p:nvPr/>
        </p:nvSpPr>
        <p:spPr bwMode="auto">
          <a:xfrm>
            <a:off x="7789863" y="4056063"/>
            <a:ext cx="14287" cy="6350"/>
          </a:xfrm>
          <a:custGeom>
            <a:avLst/>
            <a:gdLst>
              <a:gd name="T0" fmla="*/ 0 w 29"/>
              <a:gd name="T1" fmla="*/ 7 h 12"/>
              <a:gd name="T2" fmla="*/ 28 w 29"/>
              <a:gd name="T3" fmla="*/ 0 h 12"/>
              <a:gd name="T4" fmla="*/ 29 w 29"/>
              <a:gd name="T5" fmla="*/ 5 h 12"/>
              <a:gd name="T6" fmla="*/ 1 w 29"/>
              <a:gd name="T7" fmla="*/ 12 h 12"/>
              <a:gd name="T8" fmla="*/ 0 w 29"/>
              <a:gd name="T9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2">
                <a:moveTo>
                  <a:pt x="0" y="7"/>
                </a:moveTo>
                <a:cubicBezTo>
                  <a:pt x="9" y="5"/>
                  <a:pt x="18" y="2"/>
                  <a:pt x="28" y="0"/>
                </a:cubicBezTo>
                <a:cubicBezTo>
                  <a:pt x="28" y="2"/>
                  <a:pt x="28" y="3"/>
                  <a:pt x="29" y="5"/>
                </a:cubicBezTo>
                <a:cubicBezTo>
                  <a:pt x="20" y="7"/>
                  <a:pt x="10" y="9"/>
                  <a:pt x="1" y="12"/>
                </a:cubicBezTo>
                <a:cubicBezTo>
                  <a:pt x="1" y="10"/>
                  <a:pt x="0" y="9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0"/>
          <p:cNvSpPr>
            <a:spLocks/>
          </p:cNvSpPr>
          <p:nvPr/>
        </p:nvSpPr>
        <p:spPr bwMode="auto">
          <a:xfrm>
            <a:off x="7335838" y="4198938"/>
            <a:ext cx="14287" cy="4762"/>
          </a:xfrm>
          <a:custGeom>
            <a:avLst/>
            <a:gdLst>
              <a:gd name="T0" fmla="*/ 0 w 31"/>
              <a:gd name="T1" fmla="*/ 8 h 12"/>
              <a:gd name="T2" fmla="*/ 30 w 31"/>
              <a:gd name="T3" fmla="*/ 0 h 12"/>
              <a:gd name="T4" fmla="*/ 31 w 31"/>
              <a:gd name="T5" fmla="*/ 3 h 12"/>
              <a:gd name="T6" fmla="*/ 1 w 31"/>
              <a:gd name="T7" fmla="*/ 12 h 12"/>
              <a:gd name="T8" fmla="*/ 0 w 3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2">
                <a:moveTo>
                  <a:pt x="0" y="8"/>
                </a:moveTo>
                <a:cubicBezTo>
                  <a:pt x="10" y="6"/>
                  <a:pt x="20" y="3"/>
                  <a:pt x="30" y="0"/>
                </a:cubicBezTo>
                <a:cubicBezTo>
                  <a:pt x="31" y="1"/>
                  <a:pt x="31" y="2"/>
                  <a:pt x="31" y="3"/>
                </a:cubicBezTo>
                <a:cubicBezTo>
                  <a:pt x="21" y="6"/>
                  <a:pt x="11" y="9"/>
                  <a:pt x="1" y="12"/>
                </a:cubicBezTo>
                <a:cubicBezTo>
                  <a:pt x="1" y="11"/>
                  <a:pt x="1" y="10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1"/>
          <p:cNvSpPr>
            <a:spLocks/>
          </p:cNvSpPr>
          <p:nvPr/>
        </p:nvSpPr>
        <p:spPr bwMode="auto">
          <a:xfrm>
            <a:off x="7432675" y="4148138"/>
            <a:ext cx="14287" cy="6350"/>
          </a:xfrm>
          <a:custGeom>
            <a:avLst/>
            <a:gdLst>
              <a:gd name="T0" fmla="*/ 0 w 29"/>
              <a:gd name="T1" fmla="*/ 7 h 13"/>
              <a:gd name="T2" fmla="*/ 27 w 29"/>
              <a:gd name="T3" fmla="*/ 0 h 13"/>
              <a:gd name="T4" fmla="*/ 29 w 29"/>
              <a:gd name="T5" fmla="*/ 4 h 13"/>
              <a:gd name="T6" fmla="*/ 2 w 29"/>
              <a:gd name="T7" fmla="*/ 13 h 13"/>
              <a:gd name="T8" fmla="*/ 0 w 29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3">
                <a:moveTo>
                  <a:pt x="0" y="7"/>
                </a:moveTo>
                <a:cubicBezTo>
                  <a:pt x="9" y="4"/>
                  <a:pt x="18" y="2"/>
                  <a:pt x="27" y="0"/>
                </a:cubicBezTo>
                <a:cubicBezTo>
                  <a:pt x="28" y="1"/>
                  <a:pt x="28" y="2"/>
                  <a:pt x="29" y="4"/>
                </a:cubicBezTo>
                <a:cubicBezTo>
                  <a:pt x="20" y="7"/>
                  <a:pt x="11" y="10"/>
                  <a:pt x="2" y="13"/>
                </a:cubicBezTo>
                <a:cubicBezTo>
                  <a:pt x="1" y="11"/>
                  <a:pt x="0" y="9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2"/>
          <p:cNvSpPr>
            <a:spLocks/>
          </p:cNvSpPr>
          <p:nvPr/>
        </p:nvSpPr>
        <p:spPr bwMode="auto">
          <a:xfrm>
            <a:off x="7566025" y="4113213"/>
            <a:ext cx="12700" cy="6350"/>
          </a:xfrm>
          <a:custGeom>
            <a:avLst/>
            <a:gdLst>
              <a:gd name="T0" fmla="*/ 29 w 29"/>
              <a:gd name="T1" fmla="*/ 4 h 13"/>
              <a:gd name="T2" fmla="*/ 1 w 29"/>
              <a:gd name="T3" fmla="*/ 13 h 13"/>
              <a:gd name="T4" fmla="*/ 0 w 29"/>
              <a:gd name="T5" fmla="*/ 9 h 13"/>
              <a:gd name="T6" fmla="*/ 27 w 29"/>
              <a:gd name="T7" fmla="*/ 0 h 13"/>
              <a:gd name="T8" fmla="*/ 29 w 29"/>
              <a:gd name="T9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3">
                <a:moveTo>
                  <a:pt x="29" y="4"/>
                </a:moveTo>
                <a:cubicBezTo>
                  <a:pt x="20" y="7"/>
                  <a:pt x="11" y="10"/>
                  <a:pt x="1" y="13"/>
                </a:cubicBezTo>
                <a:cubicBezTo>
                  <a:pt x="1" y="12"/>
                  <a:pt x="0" y="11"/>
                  <a:pt x="0" y="9"/>
                </a:cubicBezTo>
                <a:cubicBezTo>
                  <a:pt x="9" y="6"/>
                  <a:pt x="18" y="3"/>
                  <a:pt x="27" y="0"/>
                </a:cubicBezTo>
                <a:cubicBezTo>
                  <a:pt x="28" y="1"/>
                  <a:pt x="28" y="3"/>
                  <a:pt x="2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3"/>
          <p:cNvSpPr>
            <a:spLocks/>
          </p:cNvSpPr>
          <p:nvPr/>
        </p:nvSpPr>
        <p:spPr bwMode="auto">
          <a:xfrm>
            <a:off x="7416800" y="4140200"/>
            <a:ext cx="14287" cy="6350"/>
          </a:xfrm>
          <a:custGeom>
            <a:avLst/>
            <a:gdLst>
              <a:gd name="T0" fmla="*/ 31 w 31"/>
              <a:gd name="T1" fmla="*/ 4 h 14"/>
              <a:gd name="T2" fmla="*/ 2 w 31"/>
              <a:gd name="T3" fmla="*/ 14 h 14"/>
              <a:gd name="T4" fmla="*/ 0 w 31"/>
              <a:gd name="T5" fmla="*/ 10 h 14"/>
              <a:gd name="T6" fmla="*/ 27 w 31"/>
              <a:gd name="T7" fmla="*/ 0 h 14"/>
              <a:gd name="T8" fmla="*/ 31 w 31"/>
              <a:gd name="T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4">
                <a:moveTo>
                  <a:pt x="31" y="4"/>
                </a:moveTo>
                <a:cubicBezTo>
                  <a:pt x="21" y="8"/>
                  <a:pt x="12" y="11"/>
                  <a:pt x="2" y="14"/>
                </a:cubicBezTo>
                <a:cubicBezTo>
                  <a:pt x="2" y="13"/>
                  <a:pt x="1" y="11"/>
                  <a:pt x="0" y="10"/>
                </a:cubicBezTo>
                <a:cubicBezTo>
                  <a:pt x="9" y="7"/>
                  <a:pt x="18" y="3"/>
                  <a:pt x="27" y="0"/>
                </a:cubicBezTo>
                <a:cubicBezTo>
                  <a:pt x="28" y="1"/>
                  <a:pt x="30" y="3"/>
                  <a:pt x="3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4"/>
          <p:cNvSpPr>
            <a:spLocks/>
          </p:cNvSpPr>
          <p:nvPr/>
        </p:nvSpPr>
        <p:spPr bwMode="auto">
          <a:xfrm>
            <a:off x="7686675" y="4094163"/>
            <a:ext cx="17462" cy="7937"/>
          </a:xfrm>
          <a:custGeom>
            <a:avLst/>
            <a:gdLst>
              <a:gd name="T0" fmla="*/ 36 w 36"/>
              <a:gd name="T1" fmla="*/ 6 h 16"/>
              <a:gd name="T2" fmla="*/ 1 w 36"/>
              <a:gd name="T3" fmla="*/ 16 h 16"/>
              <a:gd name="T4" fmla="*/ 0 w 36"/>
              <a:gd name="T5" fmla="*/ 9 h 16"/>
              <a:gd name="T6" fmla="*/ 34 w 36"/>
              <a:gd name="T7" fmla="*/ 0 h 16"/>
              <a:gd name="T8" fmla="*/ 36 w 36"/>
              <a:gd name="T9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16">
                <a:moveTo>
                  <a:pt x="36" y="6"/>
                </a:moveTo>
                <a:cubicBezTo>
                  <a:pt x="24" y="10"/>
                  <a:pt x="13" y="13"/>
                  <a:pt x="1" y="16"/>
                </a:cubicBezTo>
                <a:cubicBezTo>
                  <a:pt x="1" y="14"/>
                  <a:pt x="0" y="12"/>
                  <a:pt x="0" y="9"/>
                </a:cubicBezTo>
                <a:cubicBezTo>
                  <a:pt x="11" y="6"/>
                  <a:pt x="22" y="3"/>
                  <a:pt x="34" y="0"/>
                </a:cubicBezTo>
                <a:cubicBezTo>
                  <a:pt x="35" y="2"/>
                  <a:pt x="35" y="4"/>
                  <a:pt x="36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5"/>
          <p:cNvSpPr>
            <a:spLocks/>
          </p:cNvSpPr>
          <p:nvPr/>
        </p:nvSpPr>
        <p:spPr bwMode="auto">
          <a:xfrm>
            <a:off x="7299325" y="4183063"/>
            <a:ext cx="15875" cy="6350"/>
          </a:xfrm>
          <a:custGeom>
            <a:avLst/>
            <a:gdLst>
              <a:gd name="T0" fmla="*/ 32 w 32"/>
              <a:gd name="T1" fmla="*/ 7 h 15"/>
              <a:gd name="T2" fmla="*/ 2 w 32"/>
              <a:gd name="T3" fmla="*/ 15 h 15"/>
              <a:gd name="T4" fmla="*/ 0 w 32"/>
              <a:gd name="T5" fmla="*/ 9 h 15"/>
              <a:gd name="T6" fmla="*/ 30 w 32"/>
              <a:gd name="T7" fmla="*/ 0 h 15"/>
              <a:gd name="T8" fmla="*/ 32 w 32"/>
              <a:gd name="T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15">
                <a:moveTo>
                  <a:pt x="32" y="7"/>
                </a:moveTo>
                <a:cubicBezTo>
                  <a:pt x="22" y="10"/>
                  <a:pt x="12" y="12"/>
                  <a:pt x="2" y="15"/>
                </a:cubicBezTo>
                <a:cubicBezTo>
                  <a:pt x="2" y="13"/>
                  <a:pt x="1" y="11"/>
                  <a:pt x="0" y="9"/>
                </a:cubicBezTo>
                <a:cubicBezTo>
                  <a:pt x="10" y="6"/>
                  <a:pt x="20" y="3"/>
                  <a:pt x="30" y="0"/>
                </a:cubicBezTo>
                <a:cubicBezTo>
                  <a:pt x="31" y="3"/>
                  <a:pt x="31" y="5"/>
                  <a:pt x="32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6"/>
          <p:cNvSpPr>
            <a:spLocks/>
          </p:cNvSpPr>
          <p:nvPr/>
        </p:nvSpPr>
        <p:spPr bwMode="auto">
          <a:xfrm>
            <a:off x="3903663" y="4162425"/>
            <a:ext cx="41275" cy="12700"/>
          </a:xfrm>
          <a:custGeom>
            <a:avLst/>
            <a:gdLst>
              <a:gd name="T0" fmla="*/ 87 w 87"/>
              <a:gd name="T1" fmla="*/ 5 h 27"/>
              <a:gd name="T2" fmla="*/ 0 w 87"/>
              <a:gd name="T3" fmla="*/ 27 h 27"/>
              <a:gd name="T4" fmla="*/ 87 w 87"/>
              <a:gd name="T5" fmla="*/ 5 h 27"/>
              <a:gd name="T6" fmla="*/ 87 w 87"/>
              <a:gd name="T7" fmla="*/ 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27">
                <a:moveTo>
                  <a:pt x="87" y="5"/>
                </a:moveTo>
                <a:cubicBezTo>
                  <a:pt x="58" y="13"/>
                  <a:pt x="29" y="20"/>
                  <a:pt x="0" y="27"/>
                </a:cubicBezTo>
                <a:cubicBezTo>
                  <a:pt x="27" y="11"/>
                  <a:pt x="56" y="0"/>
                  <a:pt x="87" y="5"/>
                </a:cubicBezTo>
                <a:cubicBezTo>
                  <a:pt x="87" y="5"/>
                  <a:pt x="87" y="5"/>
                  <a:pt x="8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7"/>
          <p:cNvSpPr>
            <a:spLocks/>
          </p:cNvSpPr>
          <p:nvPr/>
        </p:nvSpPr>
        <p:spPr bwMode="auto">
          <a:xfrm>
            <a:off x="3802063" y="4152900"/>
            <a:ext cx="42862" cy="15875"/>
          </a:xfrm>
          <a:custGeom>
            <a:avLst/>
            <a:gdLst>
              <a:gd name="T0" fmla="*/ 0 w 88"/>
              <a:gd name="T1" fmla="*/ 19 h 34"/>
              <a:gd name="T2" fmla="*/ 88 w 88"/>
              <a:gd name="T3" fmla="*/ 0 h 34"/>
              <a:gd name="T4" fmla="*/ 0 w 88"/>
              <a:gd name="T5" fmla="*/ 18 h 34"/>
              <a:gd name="T6" fmla="*/ 0 w 88"/>
              <a:gd name="T7" fmla="*/ 1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8" h="34">
                <a:moveTo>
                  <a:pt x="0" y="19"/>
                </a:moveTo>
                <a:cubicBezTo>
                  <a:pt x="29" y="12"/>
                  <a:pt x="59" y="6"/>
                  <a:pt x="88" y="0"/>
                </a:cubicBezTo>
                <a:cubicBezTo>
                  <a:pt x="60" y="11"/>
                  <a:pt x="33" y="34"/>
                  <a:pt x="0" y="18"/>
                </a:cubicBezTo>
                <a:cubicBezTo>
                  <a:pt x="0" y="18"/>
                  <a:pt x="0" y="19"/>
                  <a:pt x="0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08"/>
          <p:cNvSpPr>
            <a:spLocks/>
          </p:cNvSpPr>
          <p:nvPr/>
        </p:nvSpPr>
        <p:spPr bwMode="auto">
          <a:xfrm>
            <a:off x="4141788" y="4197350"/>
            <a:ext cx="30162" cy="11112"/>
          </a:xfrm>
          <a:custGeom>
            <a:avLst/>
            <a:gdLst>
              <a:gd name="T0" fmla="*/ 61 w 61"/>
              <a:gd name="T1" fmla="*/ 6 h 24"/>
              <a:gd name="T2" fmla="*/ 2 w 61"/>
              <a:gd name="T3" fmla="*/ 24 h 24"/>
              <a:gd name="T4" fmla="*/ 0 w 61"/>
              <a:gd name="T5" fmla="*/ 18 h 24"/>
              <a:gd name="T6" fmla="*/ 59 w 61"/>
              <a:gd name="T7" fmla="*/ 0 h 24"/>
              <a:gd name="T8" fmla="*/ 61 w 61"/>
              <a:gd name="T9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24">
                <a:moveTo>
                  <a:pt x="61" y="6"/>
                </a:moveTo>
                <a:cubicBezTo>
                  <a:pt x="41" y="12"/>
                  <a:pt x="22" y="18"/>
                  <a:pt x="2" y="24"/>
                </a:cubicBezTo>
                <a:cubicBezTo>
                  <a:pt x="1" y="22"/>
                  <a:pt x="1" y="20"/>
                  <a:pt x="0" y="18"/>
                </a:cubicBezTo>
                <a:cubicBezTo>
                  <a:pt x="20" y="12"/>
                  <a:pt x="39" y="6"/>
                  <a:pt x="59" y="0"/>
                </a:cubicBezTo>
                <a:cubicBezTo>
                  <a:pt x="60" y="2"/>
                  <a:pt x="60" y="4"/>
                  <a:pt x="6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09"/>
          <p:cNvSpPr>
            <a:spLocks/>
          </p:cNvSpPr>
          <p:nvPr/>
        </p:nvSpPr>
        <p:spPr bwMode="auto">
          <a:xfrm>
            <a:off x="3703638" y="4133850"/>
            <a:ext cx="30162" cy="9525"/>
          </a:xfrm>
          <a:custGeom>
            <a:avLst/>
            <a:gdLst>
              <a:gd name="T0" fmla="*/ 0 w 64"/>
              <a:gd name="T1" fmla="*/ 18 h 22"/>
              <a:gd name="T2" fmla="*/ 63 w 64"/>
              <a:gd name="T3" fmla="*/ 0 h 22"/>
              <a:gd name="T4" fmla="*/ 64 w 64"/>
              <a:gd name="T5" fmla="*/ 4 h 22"/>
              <a:gd name="T6" fmla="*/ 1 w 64"/>
              <a:gd name="T7" fmla="*/ 22 h 22"/>
              <a:gd name="T8" fmla="*/ 0 w 64"/>
              <a:gd name="T9" fmla="*/ 1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22">
                <a:moveTo>
                  <a:pt x="0" y="18"/>
                </a:moveTo>
                <a:cubicBezTo>
                  <a:pt x="21" y="12"/>
                  <a:pt x="42" y="6"/>
                  <a:pt x="63" y="0"/>
                </a:cubicBezTo>
                <a:cubicBezTo>
                  <a:pt x="63" y="1"/>
                  <a:pt x="64" y="3"/>
                  <a:pt x="64" y="4"/>
                </a:cubicBezTo>
                <a:cubicBezTo>
                  <a:pt x="43" y="10"/>
                  <a:pt x="22" y="16"/>
                  <a:pt x="1" y="22"/>
                </a:cubicBezTo>
                <a:cubicBezTo>
                  <a:pt x="1" y="20"/>
                  <a:pt x="1" y="19"/>
                  <a:pt x="0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0"/>
          <p:cNvSpPr>
            <a:spLocks/>
          </p:cNvSpPr>
          <p:nvPr/>
        </p:nvSpPr>
        <p:spPr bwMode="auto">
          <a:xfrm>
            <a:off x="3729038" y="4141788"/>
            <a:ext cx="19050" cy="7937"/>
          </a:xfrm>
          <a:custGeom>
            <a:avLst/>
            <a:gdLst>
              <a:gd name="T0" fmla="*/ 0 w 42"/>
              <a:gd name="T1" fmla="*/ 10 h 18"/>
              <a:gd name="T2" fmla="*/ 40 w 42"/>
              <a:gd name="T3" fmla="*/ 0 h 18"/>
              <a:gd name="T4" fmla="*/ 42 w 42"/>
              <a:gd name="T5" fmla="*/ 4 h 18"/>
              <a:gd name="T6" fmla="*/ 2 w 42"/>
              <a:gd name="T7" fmla="*/ 18 h 18"/>
              <a:gd name="T8" fmla="*/ 0 w 42"/>
              <a:gd name="T9" fmla="*/ 1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18">
                <a:moveTo>
                  <a:pt x="0" y="10"/>
                </a:moveTo>
                <a:cubicBezTo>
                  <a:pt x="13" y="7"/>
                  <a:pt x="27" y="3"/>
                  <a:pt x="40" y="0"/>
                </a:cubicBezTo>
                <a:cubicBezTo>
                  <a:pt x="41" y="1"/>
                  <a:pt x="41" y="3"/>
                  <a:pt x="42" y="4"/>
                </a:cubicBezTo>
                <a:cubicBezTo>
                  <a:pt x="29" y="9"/>
                  <a:pt x="15" y="13"/>
                  <a:pt x="2" y="18"/>
                </a:cubicBezTo>
                <a:cubicBezTo>
                  <a:pt x="1" y="15"/>
                  <a:pt x="1" y="13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1"/>
          <p:cNvSpPr>
            <a:spLocks/>
          </p:cNvSpPr>
          <p:nvPr/>
        </p:nvSpPr>
        <p:spPr bwMode="auto">
          <a:xfrm>
            <a:off x="4090988" y="4189413"/>
            <a:ext cx="19050" cy="7937"/>
          </a:xfrm>
          <a:custGeom>
            <a:avLst/>
            <a:gdLst>
              <a:gd name="T0" fmla="*/ 0 w 39"/>
              <a:gd name="T1" fmla="*/ 10 h 15"/>
              <a:gd name="T2" fmla="*/ 38 w 39"/>
              <a:gd name="T3" fmla="*/ 0 h 15"/>
              <a:gd name="T4" fmla="*/ 39 w 39"/>
              <a:gd name="T5" fmla="*/ 5 h 15"/>
              <a:gd name="T6" fmla="*/ 3 w 39"/>
              <a:gd name="T7" fmla="*/ 15 h 15"/>
              <a:gd name="T8" fmla="*/ 0 w 39"/>
              <a:gd name="T9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15">
                <a:moveTo>
                  <a:pt x="0" y="10"/>
                </a:moveTo>
                <a:cubicBezTo>
                  <a:pt x="13" y="6"/>
                  <a:pt x="25" y="3"/>
                  <a:pt x="38" y="0"/>
                </a:cubicBezTo>
                <a:cubicBezTo>
                  <a:pt x="38" y="1"/>
                  <a:pt x="38" y="3"/>
                  <a:pt x="39" y="5"/>
                </a:cubicBezTo>
                <a:cubicBezTo>
                  <a:pt x="27" y="8"/>
                  <a:pt x="15" y="12"/>
                  <a:pt x="3" y="15"/>
                </a:cubicBezTo>
                <a:cubicBezTo>
                  <a:pt x="2" y="14"/>
                  <a:pt x="1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2"/>
          <p:cNvSpPr>
            <a:spLocks/>
          </p:cNvSpPr>
          <p:nvPr/>
        </p:nvSpPr>
        <p:spPr bwMode="auto">
          <a:xfrm>
            <a:off x="4298950" y="4183063"/>
            <a:ext cx="17462" cy="6350"/>
          </a:xfrm>
          <a:custGeom>
            <a:avLst/>
            <a:gdLst>
              <a:gd name="T0" fmla="*/ 38 w 38"/>
              <a:gd name="T1" fmla="*/ 5 h 16"/>
              <a:gd name="T2" fmla="*/ 1 w 38"/>
              <a:gd name="T3" fmla="*/ 16 h 16"/>
              <a:gd name="T4" fmla="*/ 0 w 38"/>
              <a:gd name="T5" fmla="*/ 11 h 16"/>
              <a:gd name="T6" fmla="*/ 37 w 38"/>
              <a:gd name="T7" fmla="*/ 0 h 16"/>
              <a:gd name="T8" fmla="*/ 38 w 38"/>
              <a:gd name="T9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16">
                <a:moveTo>
                  <a:pt x="38" y="5"/>
                </a:moveTo>
                <a:cubicBezTo>
                  <a:pt x="26" y="9"/>
                  <a:pt x="14" y="13"/>
                  <a:pt x="1" y="16"/>
                </a:cubicBezTo>
                <a:cubicBezTo>
                  <a:pt x="1" y="14"/>
                  <a:pt x="0" y="13"/>
                  <a:pt x="0" y="11"/>
                </a:cubicBezTo>
                <a:cubicBezTo>
                  <a:pt x="12" y="8"/>
                  <a:pt x="25" y="4"/>
                  <a:pt x="37" y="0"/>
                </a:cubicBezTo>
                <a:cubicBezTo>
                  <a:pt x="37" y="2"/>
                  <a:pt x="38" y="4"/>
                  <a:pt x="38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3"/>
          <p:cNvSpPr>
            <a:spLocks/>
          </p:cNvSpPr>
          <p:nvPr/>
        </p:nvSpPr>
        <p:spPr bwMode="auto">
          <a:xfrm>
            <a:off x="4067175" y="4181475"/>
            <a:ext cx="23812" cy="9525"/>
          </a:xfrm>
          <a:custGeom>
            <a:avLst/>
            <a:gdLst>
              <a:gd name="T0" fmla="*/ 1 w 48"/>
              <a:gd name="T1" fmla="*/ 20 h 20"/>
              <a:gd name="T2" fmla="*/ 45 w 48"/>
              <a:gd name="T3" fmla="*/ 0 h 20"/>
              <a:gd name="T4" fmla="*/ 48 w 48"/>
              <a:gd name="T5" fmla="*/ 7 h 20"/>
              <a:gd name="T6" fmla="*/ 0 w 48"/>
              <a:gd name="T7" fmla="*/ 19 h 20"/>
              <a:gd name="T8" fmla="*/ 1 w 48"/>
              <a:gd name="T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20">
                <a:moveTo>
                  <a:pt x="1" y="20"/>
                </a:moveTo>
                <a:cubicBezTo>
                  <a:pt x="16" y="13"/>
                  <a:pt x="31" y="6"/>
                  <a:pt x="45" y="0"/>
                </a:cubicBezTo>
                <a:cubicBezTo>
                  <a:pt x="46" y="2"/>
                  <a:pt x="47" y="4"/>
                  <a:pt x="48" y="7"/>
                </a:cubicBezTo>
                <a:cubicBezTo>
                  <a:pt x="32" y="11"/>
                  <a:pt x="16" y="15"/>
                  <a:pt x="0" y="19"/>
                </a:cubicBezTo>
                <a:lnTo>
                  <a:pt x="1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4"/>
          <p:cNvSpPr>
            <a:spLocks/>
          </p:cNvSpPr>
          <p:nvPr/>
        </p:nvSpPr>
        <p:spPr bwMode="auto">
          <a:xfrm>
            <a:off x="4195763" y="4184650"/>
            <a:ext cx="22225" cy="9525"/>
          </a:xfrm>
          <a:custGeom>
            <a:avLst/>
            <a:gdLst>
              <a:gd name="T0" fmla="*/ 46 w 46"/>
              <a:gd name="T1" fmla="*/ 0 h 21"/>
              <a:gd name="T2" fmla="*/ 4 w 46"/>
              <a:gd name="T3" fmla="*/ 21 h 21"/>
              <a:gd name="T4" fmla="*/ 0 w 46"/>
              <a:gd name="T5" fmla="*/ 13 h 21"/>
              <a:gd name="T6" fmla="*/ 46 w 46"/>
              <a:gd name="T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21">
                <a:moveTo>
                  <a:pt x="46" y="0"/>
                </a:moveTo>
                <a:cubicBezTo>
                  <a:pt x="32" y="7"/>
                  <a:pt x="18" y="14"/>
                  <a:pt x="4" y="21"/>
                </a:cubicBezTo>
                <a:cubicBezTo>
                  <a:pt x="3" y="19"/>
                  <a:pt x="1" y="16"/>
                  <a:pt x="0" y="13"/>
                </a:cubicBezTo>
                <a:cubicBezTo>
                  <a:pt x="16" y="9"/>
                  <a:pt x="31" y="4"/>
                  <a:pt x="4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5"/>
          <p:cNvSpPr>
            <a:spLocks/>
          </p:cNvSpPr>
          <p:nvPr/>
        </p:nvSpPr>
        <p:spPr bwMode="auto">
          <a:xfrm>
            <a:off x="3581400" y="4110038"/>
            <a:ext cx="17462" cy="6350"/>
          </a:xfrm>
          <a:custGeom>
            <a:avLst/>
            <a:gdLst>
              <a:gd name="T0" fmla="*/ 39 w 39"/>
              <a:gd name="T1" fmla="*/ 6 h 15"/>
              <a:gd name="T2" fmla="*/ 1 w 39"/>
              <a:gd name="T3" fmla="*/ 15 h 15"/>
              <a:gd name="T4" fmla="*/ 0 w 39"/>
              <a:gd name="T5" fmla="*/ 11 h 15"/>
              <a:gd name="T6" fmla="*/ 37 w 39"/>
              <a:gd name="T7" fmla="*/ 0 h 15"/>
              <a:gd name="T8" fmla="*/ 39 w 39"/>
              <a:gd name="T9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15">
                <a:moveTo>
                  <a:pt x="39" y="6"/>
                </a:moveTo>
                <a:cubicBezTo>
                  <a:pt x="26" y="9"/>
                  <a:pt x="14" y="12"/>
                  <a:pt x="1" y="15"/>
                </a:cubicBezTo>
                <a:cubicBezTo>
                  <a:pt x="1" y="14"/>
                  <a:pt x="0" y="12"/>
                  <a:pt x="0" y="11"/>
                </a:cubicBezTo>
                <a:cubicBezTo>
                  <a:pt x="12" y="7"/>
                  <a:pt x="25" y="3"/>
                  <a:pt x="37" y="0"/>
                </a:cubicBezTo>
                <a:cubicBezTo>
                  <a:pt x="38" y="2"/>
                  <a:pt x="38" y="4"/>
                  <a:pt x="3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6"/>
          <p:cNvSpPr>
            <a:spLocks/>
          </p:cNvSpPr>
          <p:nvPr/>
        </p:nvSpPr>
        <p:spPr bwMode="auto">
          <a:xfrm>
            <a:off x="3948113" y="4167188"/>
            <a:ext cx="19050" cy="7937"/>
          </a:xfrm>
          <a:custGeom>
            <a:avLst/>
            <a:gdLst>
              <a:gd name="T0" fmla="*/ 0 w 40"/>
              <a:gd name="T1" fmla="*/ 10 h 15"/>
              <a:gd name="T2" fmla="*/ 39 w 40"/>
              <a:gd name="T3" fmla="*/ 0 h 15"/>
              <a:gd name="T4" fmla="*/ 40 w 40"/>
              <a:gd name="T5" fmla="*/ 5 h 15"/>
              <a:gd name="T6" fmla="*/ 1 w 40"/>
              <a:gd name="T7" fmla="*/ 15 h 15"/>
              <a:gd name="T8" fmla="*/ 0 w 40"/>
              <a:gd name="T9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15">
                <a:moveTo>
                  <a:pt x="0" y="10"/>
                </a:moveTo>
                <a:cubicBezTo>
                  <a:pt x="13" y="7"/>
                  <a:pt x="26" y="3"/>
                  <a:pt x="39" y="0"/>
                </a:cubicBezTo>
                <a:cubicBezTo>
                  <a:pt x="40" y="2"/>
                  <a:pt x="40" y="3"/>
                  <a:pt x="40" y="5"/>
                </a:cubicBezTo>
                <a:cubicBezTo>
                  <a:pt x="27" y="8"/>
                  <a:pt x="14" y="12"/>
                  <a:pt x="1" y="15"/>
                </a:cubicBezTo>
                <a:cubicBezTo>
                  <a:pt x="1" y="13"/>
                  <a:pt x="0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17"/>
          <p:cNvSpPr>
            <a:spLocks/>
          </p:cNvSpPr>
          <p:nvPr/>
        </p:nvSpPr>
        <p:spPr bwMode="auto">
          <a:xfrm>
            <a:off x="4038600" y="4164013"/>
            <a:ext cx="30162" cy="12700"/>
          </a:xfrm>
          <a:custGeom>
            <a:avLst/>
            <a:gdLst>
              <a:gd name="T0" fmla="*/ 0 w 65"/>
              <a:gd name="T1" fmla="*/ 28 h 28"/>
              <a:gd name="T2" fmla="*/ 65 w 65"/>
              <a:gd name="T3" fmla="*/ 11 h 28"/>
              <a:gd name="T4" fmla="*/ 65 w 65"/>
              <a:gd name="T5" fmla="*/ 11 h 28"/>
              <a:gd name="T6" fmla="*/ 0 w 65"/>
              <a:gd name="T7" fmla="*/ 27 h 28"/>
              <a:gd name="T8" fmla="*/ 0 w 65"/>
              <a:gd name="T9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28">
                <a:moveTo>
                  <a:pt x="0" y="28"/>
                </a:moveTo>
                <a:cubicBezTo>
                  <a:pt x="16" y="0"/>
                  <a:pt x="41" y="9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43" y="16"/>
                  <a:pt x="21" y="22"/>
                  <a:pt x="0" y="27"/>
                </a:cubicBez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8"/>
          <p:cNvSpPr>
            <a:spLocks/>
          </p:cNvSpPr>
          <p:nvPr/>
        </p:nvSpPr>
        <p:spPr bwMode="auto">
          <a:xfrm>
            <a:off x="4195763" y="4198938"/>
            <a:ext cx="15875" cy="6350"/>
          </a:xfrm>
          <a:custGeom>
            <a:avLst/>
            <a:gdLst>
              <a:gd name="T0" fmla="*/ 0 w 34"/>
              <a:gd name="T1" fmla="*/ 9 h 15"/>
              <a:gd name="T2" fmla="*/ 32 w 34"/>
              <a:gd name="T3" fmla="*/ 0 h 15"/>
              <a:gd name="T4" fmla="*/ 34 w 34"/>
              <a:gd name="T5" fmla="*/ 4 h 15"/>
              <a:gd name="T6" fmla="*/ 5 w 34"/>
              <a:gd name="T7" fmla="*/ 15 h 15"/>
              <a:gd name="T8" fmla="*/ 0 w 34"/>
              <a:gd name="T9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15">
                <a:moveTo>
                  <a:pt x="0" y="9"/>
                </a:moveTo>
                <a:cubicBezTo>
                  <a:pt x="11" y="6"/>
                  <a:pt x="22" y="3"/>
                  <a:pt x="32" y="0"/>
                </a:cubicBezTo>
                <a:cubicBezTo>
                  <a:pt x="33" y="1"/>
                  <a:pt x="33" y="2"/>
                  <a:pt x="34" y="4"/>
                </a:cubicBezTo>
                <a:cubicBezTo>
                  <a:pt x="24" y="7"/>
                  <a:pt x="14" y="11"/>
                  <a:pt x="5" y="15"/>
                </a:cubicBezTo>
                <a:cubicBezTo>
                  <a:pt x="3" y="13"/>
                  <a:pt x="2" y="11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9"/>
          <p:cNvSpPr>
            <a:spLocks/>
          </p:cNvSpPr>
          <p:nvPr/>
        </p:nvSpPr>
        <p:spPr bwMode="auto">
          <a:xfrm>
            <a:off x="4260850" y="4206875"/>
            <a:ext cx="14287" cy="4762"/>
          </a:xfrm>
          <a:custGeom>
            <a:avLst/>
            <a:gdLst>
              <a:gd name="T0" fmla="*/ 0 w 31"/>
              <a:gd name="T1" fmla="*/ 8 h 12"/>
              <a:gd name="T2" fmla="*/ 30 w 31"/>
              <a:gd name="T3" fmla="*/ 0 h 12"/>
              <a:gd name="T4" fmla="*/ 31 w 31"/>
              <a:gd name="T5" fmla="*/ 3 h 12"/>
              <a:gd name="T6" fmla="*/ 3 w 31"/>
              <a:gd name="T7" fmla="*/ 12 h 12"/>
              <a:gd name="T8" fmla="*/ 0 w 3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2">
                <a:moveTo>
                  <a:pt x="0" y="8"/>
                </a:moveTo>
                <a:cubicBezTo>
                  <a:pt x="10" y="5"/>
                  <a:pt x="20" y="3"/>
                  <a:pt x="30" y="0"/>
                </a:cubicBezTo>
                <a:cubicBezTo>
                  <a:pt x="30" y="1"/>
                  <a:pt x="31" y="2"/>
                  <a:pt x="31" y="3"/>
                </a:cubicBezTo>
                <a:cubicBezTo>
                  <a:pt x="22" y="6"/>
                  <a:pt x="12" y="9"/>
                  <a:pt x="3" y="12"/>
                </a:cubicBezTo>
                <a:cubicBezTo>
                  <a:pt x="2" y="11"/>
                  <a:pt x="1" y="10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0"/>
          <p:cNvSpPr>
            <a:spLocks/>
          </p:cNvSpPr>
          <p:nvPr/>
        </p:nvSpPr>
        <p:spPr bwMode="auto">
          <a:xfrm>
            <a:off x="4306888" y="4205288"/>
            <a:ext cx="14287" cy="7937"/>
          </a:xfrm>
          <a:custGeom>
            <a:avLst/>
            <a:gdLst>
              <a:gd name="T0" fmla="*/ 0 w 31"/>
              <a:gd name="T1" fmla="*/ 10 h 15"/>
              <a:gd name="T2" fmla="*/ 27 w 31"/>
              <a:gd name="T3" fmla="*/ 0 h 15"/>
              <a:gd name="T4" fmla="*/ 31 w 31"/>
              <a:gd name="T5" fmla="*/ 4 h 15"/>
              <a:gd name="T6" fmla="*/ 28 w 31"/>
              <a:gd name="T7" fmla="*/ 6 h 15"/>
              <a:gd name="T8" fmla="*/ 1 w 31"/>
              <a:gd name="T9" fmla="*/ 15 h 15"/>
              <a:gd name="T10" fmla="*/ 0 w 31"/>
              <a:gd name="T11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15">
                <a:moveTo>
                  <a:pt x="0" y="10"/>
                </a:moveTo>
                <a:cubicBezTo>
                  <a:pt x="9" y="7"/>
                  <a:pt x="18" y="3"/>
                  <a:pt x="27" y="0"/>
                </a:cubicBezTo>
                <a:cubicBezTo>
                  <a:pt x="29" y="2"/>
                  <a:pt x="30" y="3"/>
                  <a:pt x="31" y="4"/>
                </a:cubicBezTo>
                <a:cubicBezTo>
                  <a:pt x="30" y="4"/>
                  <a:pt x="29" y="6"/>
                  <a:pt x="28" y="6"/>
                </a:cubicBezTo>
                <a:cubicBezTo>
                  <a:pt x="19" y="9"/>
                  <a:pt x="10" y="12"/>
                  <a:pt x="1" y="15"/>
                </a:cubicBezTo>
                <a:cubicBezTo>
                  <a:pt x="0" y="13"/>
                  <a:pt x="0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1"/>
          <p:cNvSpPr>
            <a:spLocks/>
          </p:cNvSpPr>
          <p:nvPr/>
        </p:nvSpPr>
        <p:spPr bwMode="auto">
          <a:xfrm>
            <a:off x="3703638" y="4125913"/>
            <a:ext cx="12700" cy="6350"/>
          </a:xfrm>
          <a:custGeom>
            <a:avLst/>
            <a:gdLst>
              <a:gd name="T0" fmla="*/ 0 w 25"/>
              <a:gd name="T1" fmla="*/ 9 h 11"/>
              <a:gd name="T2" fmla="*/ 25 w 25"/>
              <a:gd name="T3" fmla="*/ 0 h 11"/>
              <a:gd name="T4" fmla="*/ 25 w 25"/>
              <a:gd name="T5" fmla="*/ 2 h 11"/>
              <a:gd name="T6" fmla="*/ 3 w 25"/>
              <a:gd name="T7" fmla="*/ 11 h 11"/>
              <a:gd name="T8" fmla="*/ 0 w 25"/>
              <a:gd name="T9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1">
                <a:moveTo>
                  <a:pt x="0" y="9"/>
                </a:moveTo>
                <a:cubicBezTo>
                  <a:pt x="8" y="6"/>
                  <a:pt x="16" y="3"/>
                  <a:pt x="25" y="0"/>
                </a:cubicBezTo>
                <a:cubicBezTo>
                  <a:pt x="25" y="1"/>
                  <a:pt x="25" y="2"/>
                  <a:pt x="25" y="2"/>
                </a:cubicBezTo>
                <a:cubicBezTo>
                  <a:pt x="18" y="5"/>
                  <a:pt x="10" y="8"/>
                  <a:pt x="3" y="11"/>
                </a:cubicBezTo>
                <a:cubicBezTo>
                  <a:pt x="2" y="10"/>
                  <a:pt x="1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2"/>
          <p:cNvSpPr>
            <a:spLocks/>
          </p:cNvSpPr>
          <p:nvPr/>
        </p:nvSpPr>
        <p:spPr bwMode="auto">
          <a:xfrm>
            <a:off x="4016375" y="4173538"/>
            <a:ext cx="22225" cy="7937"/>
          </a:xfrm>
          <a:custGeom>
            <a:avLst/>
            <a:gdLst>
              <a:gd name="T0" fmla="*/ 46 w 46"/>
              <a:gd name="T1" fmla="*/ 6 h 15"/>
              <a:gd name="T2" fmla="*/ 0 w 46"/>
              <a:gd name="T3" fmla="*/ 15 h 15"/>
              <a:gd name="T4" fmla="*/ 46 w 46"/>
              <a:gd name="T5" fmla="*/ 7 h 15"/>
              <a:gd name="T6" fmla="*/ 46 w 46"/>
              <a:gd name="T7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15">
                <a:moveTo>
                  <a:pt x="46" y="6"/>
                </a:moveTo>
                <a:cubicBezTo>
                  <a:pt x="31" y="9"/>
                  <a:pt x="15" y="12"/>
                  <a:pt x="0" y="15"/>
                </a:cubicBezTo>
                <a:cubicBezTo>
                  <a:pt x="13" y="0"/>
                  <a:pt x="29" y="2"/>
                  <a:pt x="46" y="7"/>
                </a:cubicBezTo>
                <a:cubicBezTo>
                  <a:pt x="46" y="7"/>
                  <a:pt x="46" y="6"/>
                  <a:pt x="46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3"/>
          <p:cNvSpPr>
            <a:spLocks/>
          </p:cNvSpPr>
          <p:nvPr/>
        </p:nvSpPr>
        <p:spPr bwMode="auto">
          <a:xfrm>
            <a:off x="3967163" y="4175125"/>
            <a:ext cx="15875" cy="7937"/>
          </a:xfrm>
          <a:custGeom>
            <a:avLst/>
            <a:gdLst>
              <a:gd name="T0" fmla="*/ 0 w 34"/>
              <a:gd name="T1" fmla="*/ 8 h 15"/>
              <a:gd name="T2" fmla="*/ 32 w 34"/>
              <a:gd name="T3" fmla="*/ 0 h 15"/>
              <a:gd name="T4" fmla="*/ 34 w 34"/>
              <a:gd name="T5" fmla="*/ 5 h 15"/>
              <a:gd name="T6" fmla="*/ 2 w 34"/>
              <a:gd name="T7" fmla="*/ 15 h 15"/>
              <a:gd name="T8" fmla="*/ 0 w 34"/>
              <a:gd name="T9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15">
                <a:moveTo>
                  <a:pt x="0" y="8"/>
                </a:moveTo>
                <a:cubicBezTo>
                  <a:pt x="11" y="5"/>
                  <a:pt x="21" y="3"/>
                  <a:pt x="32" y="0"/>
                </a:cubicBezTo>
                <a:cubicBezTo>
                  <a:pt x="33" y="1"/>
                  <a:pt x="33" y="3"/>
                  <a:pt x="34" y="5"/>
                </a:cubicBezTo>
                <a:cubicBezTo>
                  <a:pt x="23" y="8"/>
                  <a:pt x="13" y="12"/>
                  <a:pt x="2" y="15"/>
                </a:cubicBezTo>
                <a:cubicBezTo>
                  <a:pt x="1" y="13"/>
                  <a:pt x="1" y="11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4"/>
          <p:cNvSpPr>
            <a:spLocks/>
          </p:cNvSpPr>
          <p:nvPr/>
        </p:nvSpPr>
        <p:spPr bwMode="auto">
          <a:xfrm>
            <a:off x="4076700" y="4171950"/>
            <a:ext cx="11112" cy="6350"/>
          </a:xfrm>
          <a:custGeom>
            <a:avLst/>
            <a:gdLst>
              <a:gd name="T0" fmla="*/ 23 w 23"/>
              <a:gd name="T1" fmla="*/ 3 h 12"/>
              <a:gd name="T2" fmla="*/ 2 w 23"/>
              <a:gd name="T3" fmla="*/ 12 h 12"/>
              <a:gd name="T4" fmla="*/ 0 w 23"/>
              <a:gd name="T5" fmla="*/ 8 h 12"/>
              <a:gd name="T6" fmla="*/ 21 w 23"/>
              <a:gd name="T7" fmla="*/ 0 h 12"/>
              <a:gd name="T8" fmla="*/ 23 w 23"/>
              <a:gd name="T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12">
                <a:moveTo>
                  <a:pt x="23" y="3"/>
                </a:moveTo>
                <a:cubicBezTo>
                  <a:pt x="16" y="6"/>
                  <a:pt x="9" y="9"/>
                  <a:pt x="2" y="12"/>
                </a:cubicBezTo>
                <a:cubicBezTo>
                  <a:pt x="1" y="11"/>
                  <a:pt x="0" y="9"/>
                  <a:pt x="0" y="8"/>
                </a:cubicBezTo>
                <a:cubicBezTo>
                  <a:pt x="7" y="5"/>
                  <a:pt x="14" y="2"/>
                  <a:pt x="21" y="0"/>
                </a:cubicBezTo>
                <a:cubicBezTo>
                  <a:pt x="22" y="1"/>
                  <a:pt x="22" y="2"/>
                  <a:pt x="2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5"/>
          <p:cNvSpPr>
            <a:spLocks/>
          </p:cNvSpPr>
          <p:nvPr/>
        </p:nvSpPr>
        <p:spPr bwMode="auto">
          <a:xfrm>
            <a:off x="4217988" y="4179888"/>
            <a:ext cx="19050" cy="4762"/>
          </a:xfrm>
          <a:custGeom>
            <a:avLst/>
            <a:gdLst>
              <a:gd name="T0" fmla="*/ 0 w 41"/>
              <a:gd name="T1" fmla="*/ 10 h 10"/>
              <a:gd name="T2" fmla="*/ 40 w 41"/>
              <a:gd name="T3" fmla="*/ 0 h 10"/>
              <a:gd name="T4" fmla="*/ 41 w 41"/>
              <a:gd name="T5" fmla="*/ 7 h 10"/>
              <a:gd name="T6" fmla="*/ 0 w 41"/>
              <a:gd name="T7" fmla="*/ 10 h 10"/>
              <a:gd name="T8" fmla="*/ 0 w 41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10">
                <a:moveTo>
                  <a:pt x="0" y="10"/>
                </a:moveTo>
                <a:cubicBezTo>
                  <a:pt x="14" y="7"/>
                  <a:pt x="27" y="3"/>
                  <a:pt x="40" y="0"/>
                </a:cubicBezTo>
                <a:cubicBezTo>
                  <a:pt x="41" y="2"/>
                  <a:pt x="41" y="5"/>
                  <a:pt x="41" y="7"/>
                </a:cubicBezTo>
                <a:cubicBezTo>
                  <a:pt x="28" y="8"/>
                  <a:pt x="14" y="9"/>
                  <a:pt x="0" y="10"/>
                </a:cubicBezTo>
                <a:cubicBezTo>
                  <a:pt x="0" y="10"/>
                  <a:pt x="0" y="10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6"/>
          <p:cNvSpPr>
            <a:spLocks/>
          </p:cNvSpPr>
          <p:nvPr/>
        </p:nvSpPr>
        <p:spPr bwMode="auto">
          <a:xfrm>
            <a:off x="4051300" y="4191000"/>
            <a:ext cx="15875" cy="3175"/>
          </a:xfrm>
          <a:custGeom>
            <a:avLst/>
            <a:gdLst>
              <a:gd name="T0" fmla="*/ 33 w 34"/>
              <a:gd name="T1" fmla="*/ 0 h 7"/>
              <a:gd name="T2" fmla="*/ 1 w 34"/>
              <a:gd name="T3" fmla="*/ 7 h 7"/>
              <a:gd name="T4" fmla="*/ 0 w 34"/>
              <a:gd name="T5" fmla="*/ 1 h 7"/>
              <a:gd name="T6" fmla="*/ 34 w 34"/>
              <a:gd name="T7" fmla="*/ 1 h 7"/>
              <a:gd name="T8" fmla="*/ 33 w 34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7">
                <a:moveTo>
                  <a:pt x="33" y="0"/>
                </a:moveTo>
                <a:cubicBezTo>
                  <a:pt x="23" y="3"/>
                  <a:pt x="12" y="5"/>
                  <a:pt x="1" y="7"/>
                </a:cubicBezTo>
                <a:cubicBezTo>
                  <a:pt x="1" y="5"/>
                  <a:pt x="0" y="3"/>
                  <a:pt x="0" y="1"/>
                </a:cubicBezTo>
                <a:cubicBezTo>
                  <a:pt x="11" y="1"/>
                  <a:pt x="23" y="1"/>
                  <a:pt x="34" y="1"/>
                </a:cubicBezTo>
                <a:cubicBezTo>
                  <a:pt x="34" y="1"/>
                  <a:pt x="33" y="0"/>
                  <a:pt x="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27"/>
          <p:cNvSpPr>
            <a:spLocks/>
          </p:cNvSpPr>
          <p:nvPr/>
        </p:nvSpPr>
        <p:spPr bwMode="auto">
          <a:xfrm>
            <a:off x="3373438" y="4032250"/>
            <a:ext cx="23812" cy="6350"/>
          </a:xfrm>
          <a:custGeom>
            <a:avLst/>
            <a:gdLst>
              <a:gd name="T0" fmla="*/ 49 w 50"/>
              <a:gd name="T1" fmla="*/ 5 h 14"/>
              <a:gd name="T2" fmla="*/ 0 w 50"/>
              <a:gd name="T3" fmla="*/ 14 h 14"/>
              <a:gd name="T4" fmla="*/ 49 w 50"/>
              <a:gd name="T5" fmla="*/ 4 h 14"/>
              <a:gd name="T6" fmla="*/ 49 w 50"/>
              <a:gd name="T7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14">
                <a:moveTo>
                  <a:pt x="49" y="5"/>
                </a:moveTo>
                <a:cubicBezTo>
                  <a:pt x="33" y="8"/>
                  <a:pt x="17" y="11"/>
                  <a:pt x="0" y="14"/>
                </a:cubicBezTo>
                <a:cubicBezTo>
                  <a:pt x="15" y="0"/>
                  <a:pt x="32" y="0"/>
                  <a:pt x="49" y="4"/>
                </a:cubicBezTo>
                <a:cubicBezTo>
                  <a:pt x="50" y="5"/>
                  <a:pt x="49" y="5"/>
                  <a:pt x="4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28"/>
          <p:cNvSpPr>
            <a:spLocks/>
          </p:cNvSpPr>
          <p:nvPr/>
        </p:nvSpPr>
        <p:spPr bwMode="auto">
          <a:xfrm>
            <a:off x="3240088" y="3983038"/>
            <a:ext cx="28575" cy="7937"/>
          </a:xfrm>
          <a:custGeom>
            <a:avLst/>
            <a:gdLst>
              <a:gd name="T0" fmla="*/ 0 w 58"/>
              <a:gd name="T1" fmla="*/ 16 h 16"/>
              <a:gd name="T2" fmla="*/ 58 w 58"/>
              <a:gd name="T3" fmla="*/ 0 h 16"/>
              <a:gd name="T4" fmla="*/ 0 w 58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8" h="16">
                <a:moveTo>
                  <a:pt x="0" y="16"/>
                </a:moveTo>
                <a:cubicBezTo>
                  <a:pt x="19" y="11"/>
                  <a:pt x="39" y="5"/>
                  <a:pt x="58" y="0"/>
                </a:cubicBezTo>
                <a:cubicBezTo>
                  <a:pt x="39" y="5"/>
                  <a:pt x="19" y="11"/>
                  <a:pt x="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9"/>
          <p:cNvSpPr>
            <a:spLocks/>
          </p:cNvSpPr>
          <p:nvPr/>
        </p:nvSpPr>
        <p:spPr bwMode="auto">
          <a:xfrm>
            <a:off x="7772400" y="3017838"/>
            <a:ext cx="195262" cy="85725"/>
          </a:xfrm>
          <a:custGeom>
            <a:avLst/>
            <a:gdLst>
              <a:gd name="T0" fmla="*/ 5 w 408"/>
              <a:gd name="T1" fmla="*/ 9 h 178"/>
              <a:gd name="T2" fmla="*/ 408 w 408"/>
              <a:gd name="T3" fmla="*/ 20 h 178"/>
              <a:gd name="T4" fmla="*/ 323 w 408"/>
              <a:gd name="T5" fmla="*/ 105 h 178"/>
              <a:gd name="T6" fmla="*/ 275 w 408"/>
              <a:gd name="T7" fmla="*/ 146 h 178"/>
              <a:gd name="T8" fmla="*/ 169 w 408"/>
              <a:gd name="T9" fmla="*/ 158 h 178"/>
              <a:gd name="T10" fmla="*/ 101 w 408"/>
              <a:gd name="T11" fmla="*/ 110 h 178"/>
              <a:gd name="T12" fmla="*/ 30 w 408"/>
              <a:gd name="T13" fmla="*/ 54 h 178"/>
              <a:gd name="T14" fmla="*/ 0 w 408"/>
              <a:gd name="T15" fmla="*/ 18 h 178"/>
              <a:gd name="T16" fmla="*/ 5 w 408"/>
              <a:gd name="T17" fmla="*/ 9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8" h="178">
                <a:moveTo>
                  <a:pt x="5" y="9"/>
                </a:moveTo>
                <a:cubicBezTo>
                  <a:pt x="136" y="14"/>
                  <a:pt x="268" y="0"/>
                  <a:pt x="408" y="20"/>
                </a:cubicBezTo>
                <a:cubicBezTo>
                  <a:pt x="375" y="52"/>
                  <a:pt x="360" y="87"/>
                  <a:pt x="323" y="105"/>
                </a:cubicBezTo>
                <a:cubicBezTo>
                  <a:pt x="305" y="113"/>
                  <a:pt x="291" y="132"/>
                  <a:pt x="275" y="146"/>
                </a:cubicBezTo>
                <a:cubicBezTo>
                  <a:pt x="247" y="171"/>
                  <a:pt x="202" y="178"/>
                  <a:pt x="169" y="158"/>
                </a:cubicBezTo>
                <a:cubicBezTo>
                  <a:pt x="146" y="143"/>
                  <a:pt x="123" y="127"/>
                  <a:pt x="101" y="110"/>
                </a:cubicBezTo>
                <a:cubicBezTo>
                  <a:pt x="77" y="92"/>
                  <a:pt x="53" y="74"/>
                  <a:pt x="30" y="54"/>
                </a:cubicBezTo>
                <a:cubicBezTo>
                  <a:pt x="18" y="44"/>
                  <a:pt x="10" y="30"/>
                  <a:pt x="0" y="18"/>
                </a:cubicBezTo>
                <a:cubicBezTo>
                  <a:pt x="2" y="15"/>
                  <a:pt x="4" y="12"/>
                  <a:pt x="5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文本框 130"/>
          <p:cNvSpPr txBox="1"/>
          <p:nvPr/>
        </p:nvSpPr>
        <p:spPr>
          <a:xfrm>
            <a:off x="1602621" y="5661084"/>
            <a:ext cx="84946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主动担当，承担未明确责任人的工作任务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8516937" y="204152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我来做！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88970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5" name="矩形 4034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036" name="组合 4035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4037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8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9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0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1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2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3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4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5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6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7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8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9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0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1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052" name="文本框 4051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231900" y="1174750"/>
            <a:ext cx="10058400" cy="4141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6" name="Freeform 6"/>
          <p:cNvSpPr>
            <a:spLocks noEditPoints="1"/>
          </p:cNvSpPr>
          <p:nvPr/>
        </p:nvSpPr>
        <p:spPr bwMode="auto">
          <a:xfrm>
            <a:off x="1931988" y="1466851"/>
            <a:ext cx="2481263" cy="2913063"/>
          </a:xfrm>
          <a:custGeom>
            <a:avLst/>
            <a:gdLst>
              <a:gd name="T0" fmla="*/ 2876 w 3017"/>
              <a:gd name="T1" fmla="*/ 990 h 3540"/>
              <a:gd name="T2" fmla="*/ 2864 w 3017"/>
              <a:gd name="T3" fmla="*/ 1698 h 3540"/>
              <a:gd name="T4" fmla="*/ 2888 w 3017"/>
              <a:gd name="T5" fmla="*/ 2078 h 3540"/>
              <a:gd name="T6" fmla="*/ 2868 w 3017"/>
              <a:gd name="T7" fmla="*/ 2842 h 3540"/>
              <a:gd name="T8" fmla="*/ 2376 w 3017"/>
              <a:gd name="T9" fmla="*/ 3402 h 3540"/>
              <a:gd name="T10" fmla="*/ 1548 w 3017"/>
              <a:gd name="T11" fmla="*/ 3298 h 3540"/>
              <a:gd name="T12" fmla="*/ 800 w 3017"/>
              <a:gd name="T13" fmla="*/ 3438 h 3540"/>
              <a:gd name="T14" fmla="*/ 16 w 3017"/>
              <a:gd name="T15" fmla="*/ 3298 h 3540"/>
              <a:gd name="T16" fmla="*/ 8 w 3017"/>
              <a:gd name="T17" fmla="*/ 1506 h 3540"/>
              <a:gd name="T18" fmla="*/ 380 w 3017"/>
              <a:gd name="T19" fmla="*/ 26 h 3540"/>
              <a:gd name="T20" fmla="*/ 1560 w 3017"/>
              <a:gd name="T21" fmla="*/ 62 h 3540"/>
              <a:gd name="T22" fmla="*/ 2292 w 3017"/>
              <a:gd name="T23" fmla="*/ 26 h 3540"/>
              <a:gd name="T24" fmla="*/ 1804 w 3017"/>
              <a:gd name="T25" fmla="*/ 350 h 3540"/>
              <a:gd name="T26" fmla="*/ 2064 w 3017"/>
              <a:gd name="T27" fmla="*/ 1350 h 3540"/>
              <a:gd name="T28" fmla="*/ 1904 w 3017"/>
              <a:gd name="T29" fmla="*/ 2114 h 3540"/>
              <a:gd name="T30" fmla="*/ 2216 w 3017"/>
              <a:gd name="T31" fmla="*/ 2466 h 3540"/>
              <a:gd name="T32" fmla="*/ 1804 w 3017"/>
              <a:gd name="T33" fmla="*/ 2958 h 3540"/>
              <a:gd name="T34" fmla="*/ 2212 w 3017"/>
              <a:gd name="T35" fmla="*/ 3310 h 3540"/>
              <a:gd name="T36" fmla="*/ 2676 w 3017"/>
              <a:gd name="T37" fmla="*/ 2678 h 3540"/>
              <a:gd name="T38" fmla="*/ 2680 w 3017"/>
              <a:gd name="T39" fmla="*/ 1630 h 3540"/>
              <a:gd name="T40" fmla="*/ 2212 w 3017"/>
              <a:gd name="T41" fmla="*/ 1354 h 3540"/>
              <a:gd name="T42" fmla="*/ 2528 w 3017"/>
              <a:gd name="T43" fmla="*/ 1086 h 3540"/>
              <a:gd name="T44" fmla="*/ 2680 w 3017"/>
              <a:gd name="T45" fmla="*/ 386 h 3540"/>
              <a:gd name="T46" fmla="*/ 2740 w 3017"/>
              <a:gd name="T47" fmla="*/ 354 h 3540"/>
              <a:gd name="T48" fmla="*/ 2740 w 3017"/>
              <a:gd name="T49" fmla="*/ 774 h 3540"/>
              <a:gd name="T50" fmla="*/ 2800 w 3017"/>
              <a:gd name="T51" fmla="*/ 294 h 3540"/>
              <a:gd name="T52" fmla="*/ 1236 w 3017"/>
              <a:gd name="T53" fmla="*/ 118 h 3540"/>
              <a:gd name="T54" fmla="*/ 576 w 3017"/>
              <a:gd name="T55" fmla="*/ 98 h 3540"/>
              <a:gd name="T56" fmla="*/ 80 w 3017"/>
              <a:gd name="T57" fmla="*/ 1002 h 3540"/>
              <a:gd name="T58" fmla="*/ 72 w 3017"/>
              <a:gd name="T59" fmla="*/ 1874 h 3540"/>
              <a:gd name="T60" fmla="*/ 84 w 3017"/>
              <a:gd name="T61" fmla="*/ 3250 h 3540"/>
              <a:gd name="T62" fmla="*/ 560 w 3017"/>
              <a:gd name="T63" fmla="*/ 2630 h 3540"/>
              <a:gd name="T64" fmla="*/ 636 w 3017"/>
              <a:gd name="T65" fmla="*/ 1774 h 3540"/>
              <a:gd name="T66" fmla="*/ 496 w 3017"/>
              <a:gd name="T67" fmla="*/ 1306 h 3540"/>
              <a:gd name="T68" fmla="*/ 724 w 3017"/>
              <a:gd name="T69" fmla="*/ 950 h 3540"/>
              <a:gd name="T70" fmla="*/ 1304 w 3017"/>
              <a:gd name="T71" fmla="*/ 762 h 3540"/>
              <a:gd name="T72" fmla="*/ 848 w 3017"/>
              <a:gd name="T73" fmla="*/ 858 h 3540"/>
              <a:gd name="T74" fmla="*/ 1204 w 3017"/>
              <a:gd name="T75" fmla="*/ 858 h 3540"/>
              <a:gd name="T76" fmla="*/ 1376 w 3017"/>
              <a:gd name="T77" fmla="*/ 1922 h 3540"/>
              <a:gd name="T78" fmla="*/ 1976 w 3017"/>
              <a:gd name="T79" fmla="*/ 1146 h 3540"/>
              <a:gd name="T80" fmla="*/ 1284 w 3017"/>
              <a:gd name="T81" fmla="*/ 842 h 3540"/>
              <a:gd name="T82" fmla="*/ 2732 w 3017"/>
              <a:gd name="T83" fmla="*/ 1210 h 3540"/>
              <a:gd name="T84" fmla="*/ 2740 w 3017"/>
              <a:gd name="T85" fmla="*/ 1830 h 3540"/>
              <a:gd name="T86" fmla="*/ 2740 w 3017"/>
              <a:gd name="T87" fmla="*/ 2738 h 3540"/>
              <a:gd name="T88" fmla="*/ 2796 w 3017"/>
              <a:gd name="T89" fmla="*/ 3370 h 3540"/>
              <a:gd name="T90" fmla="*/ 2808 w 3017"/>
              <a:gd name="T91" fmla="*/ 2950 h 3540"/>
              <a:gd name="T92" fmla="*/ 2812 w 3017"/>
              <a:gd name="T93" fmla="*/ 2362 h 3540"/>
              <a:gd name="T94" fmla="*/ 2808 w 3017"/>
              <a:gd name="T95" fmla="*/ 1610 h 3540"/>
              <a:gd name="T96" fmla="*/ 2740 w 3017"/>
              <a:gd name="T97" fmla="*/ 986 h 3540"/>
              <a:gd name="T98" fmla="*/ 600 w 3017"/>
              <a:gd name="T99" fmla="*/ 1682 h 3540"/>
              <a:gd name="T100" fmla="*/ 628 w 3017"/>
              <a:gd name="T101" fmla="*/ 2682 h 3540"/>
              <a:gd name="T102" fmla="*/ 1020 w 3017"/>
              <a:gd name="T103" fmla="*/ 2870 h 3540"/>
              <a:gd name="T104" fmla="*/ 1320 w 3017"/>
              <a:gd name="T105" fmla="*/ 2758 h 3540"/>
              <a:gd name="T106" fmla="*/ 1076 w 3017"/>
              <a:gd name="T107" fmla="*/ 1878 h 3540"/>
              <a:gd name="T108" fmla="*/ 748 w 3017"/>
              <a:gd name="T109" fmla="*/ 1230 h 3540"/>
              <a:gd name="T110" fmla="*/ 1676 w 3017"/>
              <a:gd name="T111" fmla="*/ 1994 h 3540"/>
              <a:gd name="T112" fmla="*/ 1988 w 3017"/>
              <a:gd name="T113" fmla="*/ 2374 h 3540"/>
              <a:gd name="T114" fmla="*/ 1676 w 3017"/>
              <a:gd name="T115" fmla="*/ 1994 h 3540"/>
              <a:gd name="T116" fmla="*/ 2372 w 3017"/>
              <a:gd name="T117" fmla="*/ 2102 h 3540"/>
              <a:gd name="T118" fmla="*/ 1352 w 3017"/>
              <a:gd name="T119" fmla="*/ 2830 h 3540"/>
              <a:gd name="T120" fmla="*/ 1736 w 3017"/>
              <a:gd name="T121" fmla="*/ 3230 h 3540"/>
              <a:gd name="T122" fmla="*/ 976 w 3017"/>
              <a:gd name="T123" fmla="*/ 3438 h 3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17" h="3540">
                <a:moveTo>
                  <a:pt x="2856" y="14"/>
                </a:moveTo>
                <a:cubicBezTo>
                  <a:pt x="2878" y="86"/>
                  <a:pt x="2847" y="159"/>
                  <a:pt x="2872" y="226"/>
                </a:cubicBezTo>
                <a:cubicBezTo>
                  <a:pt x="2854" y="313"/>
                  <a:pt x="2874" y="445"/>
                  <a:pt x="2864" y="546"/>
                </a:cubicBezTo>
                <a:cubicBezTo>
                  <a:pt x="2860" y="582"/>
                  <a:pt x="2859" y="623"/>
                  <a:pt x="2860" y="654"/>
                </a:cubicBezTo>
                <a:cubicBezTo>
                  <a:pt x="2860" y="670"/>
                  <a:pt x="2868" y="684"/>
                  <a:pt x="2868" y="698"/>
                </a:cubicBezTo>
                <a:cubicBezTo>
                  <a:pt x="2869" y="722"/>
                  <a:pt x="2860" y="748"/>
                  <a:pt x="2864" y="778"/>
                </a:cubicBezTo>
                <a:cubicBezTo>
                  <a:pt x="2865" y="790"/>
                  <a:pt x="2871" y="802"/>
                  <a:pt x="2872" y="814"/>
                </a:cubicBezTo>
                <a:cubicBezTo>
                  <a:pt x="2875" y="858"/>
                  <a:pt x="2849" y="913"/>
                  <a:pt x="2908" y="918"/>
                </a:cubicBezTo>
                <a:cubicBezTo>
                  <a:pt x="2928" y="948"/>
                  <a:pt x="2914" y="993"/>
                  <a:pt x="2876" y="990"/>
                </a:cubicBezTo>
                <a:cubicBezTo>
                  <a:pt x="2865" y="1083"/>
                  <a:pt x="2880" y="1164"/>
                  <a:pt x="2860" y="1230"/>
                </a:cubicBezTo>
                <a:cubicBezTo>
                  <a:pt x="2884" y="1268"/>
                  <a:pt x="2852" y="1319"/>
                  <a:pt x="2872" y="1362"/>
                </a:cubicBezTo>
                <a:cubicBezTo>
                  <a:pt x="2913" y="1374"/>
                  <a:pt x="2978" y="1362"/>
                  <a:pt x="3016" y="1378"/>
                </a:cubicBezTo>
                <a:cubicBezTo>
                  <a:pt x="3016" y="1401"/>
                  <a:pt x="3017" y="1425"/>
                  <a:pt x="3008" y="1438"/>
                </a:cubicBezTo>
                <a:cubicBezTo>
                  <a:pt x="2967" y="1450"/>
                  <a:pt x="2915" y="1430"/>
                  <a:pt x="2876" y="1438"/>
                </a:cubicBezTo>
                <a:cubicBezTo>
                  <a:pt x="2859" y="1480"/>
                  <a:pt x="2877" y="1524"/>
                  <a:pt x="2876" y="1566"/>
                </a:cubicBezTo>
                <a:cubicBezTo>
                  <a:pt x="2876" y="1582"/>
                  <a:pt x="2868" y="1595"/>
                  <a:pt x="2868" y="1610"/>
                </a:cubicBezTo>
                <a:cubicBezTo>
                  <a:pt x="2868" y="1627"/>
                  <a:pt x="2876" y="1641"/>
                  <a:pt x="2876" y="1658"/>
                </a:cubicBezTo>
                <a:cubicBezTo>
                  <a:pt x="2876" y="1673"/>
                  <a:pt x="2865" y="1684"/>
                  <a:pt x="2864" y="1698"/>
                </a:cubicBezTo>
                <a:cubicBezTo>
                  <a:pt x="2863" y="1708"/>
                  <a:pt x="2872" y="1720"/>
                  <a:pt x="2872" y="1730"/>
                </a:cubicBezTo>
                <a:cubicBezTo>
                  <a:pt x="2873" y="1745"/>
                  <a:pt x="2864" y="1762"/>
                  <a:pt x="2864" y="1774"/>
                </a:cubicBezTo>
                <a:cubicBezTo>
                  <a:pt x="2864" y="1798"/>
                  <a:pt x="2875" y="1822"/>
                  <a:pt x="2880" y="1846"/>
                </a:cubicBezTo>
                <a:cubicBezTo>
                  <a:pt x="2919" y="1849"/>
                  <a:pt x="2955" y="1856"/>
                  <a:pt x="2996" y="1858"/>
                </a:cubicBezTo>
                <a:cubicBezTo>
                  <a:pt x="3000" y="1880"/>
                  <a:pt x="3000" y="1900"/>
                  <a:pt x="2992" y="1918"/>
                </a:cubicBezTo>
                <a:cubicBezTo>
                  <a:pt x="2959" y="1930"/>
                  <a:pt x="2923" y="1913"/>
                  <a:pt x="2884" y="1918"/>
                </a:cubicBezTo>
                <a:cubicBezTo>
                  <a:pt x="2873" y="1943"/>
                  <a:pt x="2888" y="1969"/>
                  <a:pt x="2884" y="1998"/>
                </a:cubicBezTo>
                <a:cubicBezTo>
                  <a:pt x="2883" y="2006"/>
                  <a:pt x="2876" y="2009"/>
                  <a:pt x="2876" y="2018"/>
                </a:cubicBezTo>
                <a:cubicBezTo>
                  <a:pt x="2876" y="2037"/>
                  <a:pt x="2888" y="2058"/>
                  <a:pt x="2888" y="2078"/>
                </a:cubicBezTo>
                <a:cubicBezTo>
                  <a:pt x="2888" y="2101"/>
                  <a:pt x="2882" y="2122"/>
                  <a:pt x="2880" y="2146"/>
                </a:cubicBezTo>
                <a:cubicBezTo>
                  <a:pt x="2879" y="2154"/>
                  <a:pt x="2885" y="2164"/>
                  <a:pt x="2884" y="2174"/>
                </a:cubicBezTo>
                <a:cubicBezTo>
                  <a:pt x="2883" y="2183"/>
                  <a:pt x="2876" y="2193"/>
                  <a:pt x="2876" y="2202"/>
                </a:cubicBezTo>
                <a:cubicBezTo>
                  <a:pt x="2874" y="2239"/>
                  <a:pt x="2880" y="2276"/>
                  <a:pt x="2880" y="2314"/>
                </a:cubicBezTo>
                <a:cubicBezTo>
                  <a:pt x="2880" y="2347"/>
                  <a:pt x="2876" y="2378"/>
                  <a:pt x="2876" y="2414"/>
                </a:cubicBezTo>
                <a:cubicBezTo>
                  <a:pt x="2876" y="2450"/>
                  <a:pt x="2865" y="2483"/>
                  <a:pt x="2864" y="2518"/>
                </a:cubicBezTo>
                <a:cubicBezTo>
                  <a:pt x="2864" y="2539"/>
                  <a:pt x="2871" y="2557"/>
                  <a:pt x="2872" y="2578"/>
                </a:cubicBezTo>
                <a:cubicBezTo>
                  <a:pt x="2872" y="2595"/>
                  <a:pt x="2865" y="2612"/>
                  <a:pt x="2864" y="2630"/>
                </a:cubicBezTo>
                <a:cubicBezTo>
                  <a:pt x="2860" y="2698"/>
                  <a:pt x="2872" y="2775"/>
                  <a:pt x="2868" y="2842"/>
                </a:cubicBezTo>
                <a:cubicBezTo>
                  <a:pt x="2867" y="2856"/>
                  <a:pt x="2860" y="2869"/>
                  <a:pt x="2860" y="2882"/>
                </a:cubicBezTo>
                <a:cubicBezTo>
                  <a:pt x="2860" y="2907"/>
                  <a:pt x="2873" y="2932"/>
                  <a:pt x="2872" y="2958"/>
                </a:cubicBezTo>
                <a:cubicBezTo>
                  <a:pt x="2872" y="2970"/>
                  <a:pt x="2865" y="2983"/>
                  <a:pt x="2864" y="2994"/>
                </a:cubicBezTo>
                <a:cubicBezTo>
                  <a:pt x="2860" y="3036"/>
                  <a:pt x="2861" y="3074"/>
                  <a:pt x="2860" y="3114"/>
                </a:cubicBezTo>
                <a:cubicBezTo>
                  <a:pt x="2858" y="3214"/>
                  <a:pt x="2871" y="3316"/>
                  <a:pt x="2844" y="3410"/>
                </a:cubicBezTo>
                <a:cubicBezTo>
                  <a:pt x="2786" y="3440"/>
                  <a:pt x="2697" y="3479"/>
                  <a:pt x="2624" y="3438"/>
                </a:cubicBezTo>
                <a:cubicBezTo>
                  <a:pt x="2577" y="3440"/>
                  <a:pt x="2530" y="3425"/>
                  <a:pt x="2484" y="3418"/>
                </a:cubicBezTo>
                <a:cubicBezTo>
                  <a:pt x="2460" y="3414"/>
                  <a:pt x="2435" y="3410"/>
                  <a:pt x="2412" y="3406"/>
                </a:cubicBezTo>
                <a:cubicBezTo>
                  <a:pt x="2401" y="3404"/>
                  <a:pt x="2387" y="3404"/>
                  <a:pt x="2376" y="3402"/>
                </a:cubicBezTo>
                <a:cubicBezTo>
                  <a:pt x="2366" y="3400"/>
                  <a:pt x="2358" y="3391"/>
                  <a:pt x="2348" y="3390"/>
                </a:cubicBezTo>
                <a:cubicBezTo>
                  <a:pt x="2333" y="3388"/>
                  <a:pt x="2319" y="3392"/>
                  <a:pt x="2304" y="3390"/>
                </a:cubicBezTo>
                <a:cubicBezTo>
                  <a:pt x="2294" y="3388"/>
                  <a:pt x="2286" y="3381"/>
                  <a:pt x="2276" y="3378"/>
                </a:cubicBezTo>
                <a:cubicBezTo>
                  <a:pt x="2265" y="3375"/>
                  <a:pt x="2251" y="3376"/>
                  <a:pt x="2240" y="3374"/>
                </a:cubicBezTo>
                <a:cubicBezTo>
                  <a:pt x="2172" y="3360"/>
                  <a:pt x="2078" y="3342"/>
                  <a:pt x="2000" y="3330"/>
                </a:cubicBezTo>
                <a:cubicBezTo>
                  <a:pt x="1942" y="3321"/>
                  <a:pt x="1884" y="3304"/>
                  <a:pt x="1828" y="3298"/>
                </a:cubicBezTo>
                <a:cubicBezTo>
                  <a:pt x="1763" y="3291"/>
                  <a:pt x="1692" y="3302"/>
                  <a:pt x="1628" y="3298"/>
                </a:cubicBezTo>
                <a:cubicBezTo>
                  <a:pt x="1616" y="3297"/>
                  <a:pt x="1604" y="3290"/>
                  <a:pt x="1592" y="3290"/>
                </a:cubicBezTo>
                <a:cubicBezTo>
                  <a:pt x="1578" y="3290"/>
                  <a:pt x="1562" y="3298"/>
                  <a:pt x="1548" y="3298"/>
                </a:cubicBezTo>
                <a:cubicBezTo>
                  <a:pt x="1537" y="3298"/>
                  <a:pt x="1522" y="3291"/>
                  <a:pt x="1512" y="3290"/>
                </a:cubicBezTo>
                <a:cubicBezTo>
                  <a:pt x="1463" y="3285"/>
                  <a:pt x="1410" y="3287"/>
                  <a:pt x="1360" y="3286"/>
                </a:cubicBezTo>
                <a:cubicBezTo>
                  <a:pt x="1285" y="3285"/>
                  <a:pt x="1212" y="3292"/>
                  <a:pt x="1140" y="3286"/>
                </a:cubicBezTo>
                <a:cubicBezTo>
                  <a:pt x="1146" y="3308"/>
                  <a:pt x="1183" y="3307"/>
                  <a:pt x="1204" y="3302"/>
                </a:cubicBezTo>
                <a:cubicBezTo>
                  <a:pt x="1262" y="3321"/>
                  <a:pt x="1327" y="3334"/>
                  <a:pt x="1372" y="3370"/>
                </a:cubicBezTo>
                <a:cubicBezTo>
                  <a:pt x="1426" y="3413"/>
                  <a:pt x="1409" y="3459"/>
                  <a:pt x="1356" y="3494"/>
                </a:cubicBezTo>
                <a:cubicBezTo>
                  <a:pt x="1300" y="3531"/>
                  <a:pt x="1235" y="3540"/>
                  <a:pt x="1140" y="3534"/>
                </a:cubicBezTo>
                <a:cubicBezTo>
                  <a:pt x="1060" y="3529"/>
                  <a:pt x="980" y="3515"/>
                  <a:pt x="900" y="3490"/>
                </a:cubicBezTo>
                <a:cubicBezTo>
                  <a:pt x="854" y="3475"/>
                  <a:pt x="824" y="3470"/>
                  <a:pt x="800" y="3438"/>
                </a:cubicBezTo>
                <a:cubicBezTo>
                  <a:pt x="797" y="3399"/>
                  <a:pt x="776" y="3379"/>
                  <a:pt x="780" y="3334"/>
                </a:cubicBezTo>
                <a:cubicBezTo>
                  <a:pt x="744" y="3311"/>
                  <a:pt x="705" y="3331"/>
                  <a:pt x="664" y="3330"/>
                </a:cubicBezTo>
                <a:cubicBezTo>
                  <a:pt x="653" y="3330"/>
                  <a:pt x="639" y="3323"/>
                  <a:pt x="628" y="3322"/>
                </a:cubicBezTo>
                <a:cubicBezTo>
                  <a:pt x="604" y="3320"/>
                  <a:pt x="582" y="3326"/>
                  <a:pt x="556" y="3326"/>
                </a:cubicBezTo>
                <a:cubicBezTo>
                  <a:pt x="532" y="3326"/>
                  <a:pt x="505" y="3319"/>
                  <a:pt x="480" y="3318"/>
                </a:cubicBezTo>
                <a:cubicBezTo>
                  <a:pt x="408" y="3315"/>
                  <a:pt x="333" y="3319"/>
                  <a:pt x="264" y="3314"/>
                </a:cubicBezTo>
                <a:cubicBezTo>
                  <a:pt x="224" y="3311"/>
                  <a:pt x="198" y="3310"/>
                  <a:pt x="160" y="3314"/>
                </a:cubicBezTo>
                <a:cubicBezTo>
                  <a:pt x="136" y="3316"/>
                  <a:pt x="108" y="3315"/>
                  <a:pt x="84" y="3314"/>
                </a:cubicBezTo>
                <a:cubicBezTo>
                  <a:pt x="60" y="3313"/>
                  <a:pt x="33" y="3317"/>
                  <a:pt x="16" y="3298"/>
                </a:cubicBezTo>
                <a:cubicBezTo>
                  <a:pt x="17" y="3184"/>
                  <a:pt x="3" y="3074"/>
                  <a:pt x="4" y="2966"/>
                </a:cubicBezTo>
                <a:cubicBezTo>
                  <a:pt x="4" y="2941"/>
                  <a:pt x="11" y="2915"/>
                  <a:pt x="12" y="2890"/>
                </a:cubicBezTo>
                <a:cubicBezTo>
                  <a:pt x="14" y="2809"/>
                  <a:pt x="12" y="2716"/>
                  <a:pt x="12" y="2630"/>
                </a:cubicBezTo>
                <a:cubicBezTo>
                  <a:pt x="12" y="2590"/>
                  <a:pt x="1" y="2549"/>
                  <a:pt x="4" y="2510"/>
                </a:cubicBezTo>
                <a:cubicBezTo>
                  <a:pt x="5" y="2498"/>
                  <a:pt x="12" y="2486"/>
                  <a:pt x="12" y="2474"/>
                </a:cubicBezTo>
                <a:cubicBezTo>
                  <a:pt x="11" y="2454"/>
                  <a:pt x="0" y="2437"/>
                  <a:pt x="0" y="2418"/>
                </a:cubicBezTo>
                <a:cubicBezTo>
                  <a:pt x="0" y="2404"/>
                  <a:pt x="6" y="2380"/>
                  <a:pt x="8" y="2354"/>
                </a:cubicBezTo>
                <a:cubicBezTo>
                  <a:pt x="12" y="2290"/>
                  <a:pt x="4" y="2219"/>
                  <a:pt x="4" y="2150"/>
                </a:cubicBezTo>
                <a:cubicBezTo>
                  <a:pt x="4" y="1934"/>
                  <a:pt x="11" y="1717"/>
                  <a:pt x="8" y="1506"/>
                </a:cubicBezTo>
                <a:cubicBezTo>
                  <a:pt x="6" y="1384"/>
                  <a:pt x="20" y="1265"/>
                  <a:pt x="20" y="1146"/>
                </a:cubicBezTo>
                <a:cubicBezTo>
                  <a:pt x="20" y="1125"/>
                  <a:pt x="12" y="1103"/>
                  <a:pt x="12" y="1082"/>
                </a:cubicBezTo>
                <a:cubicBezTo>
                  <a:pt x="10" y="905"/>
                  <a:pt x="17" y="729"/>
                  <a:pt x="16" y="558"/>
                </a:cubicBezTo>
                <a:cubicBezTo>
                  <a:pt x="15" y="486"/>
                  <a:pt x="18" y="417"/>
                  <a:pt x="20" y="350"/>
                </a:cubicBezTo>
                <a:cubicBezTo>
                  <a:pt x="21" y="329"/>
                  <a:pt x="25" y="306"/>
                  <a:pt x="24" y="286"/>
                </a:cubicBezTo>
                <a:cubicBezTo>
                  <a:pt x="22" y="261"/>
                  <a:pt x="13" y="239"/>
                  <a:pt x="12" y="214"/>
                </a:cubicBezTo>
                <a:cubicBezTo>
                  <a:pt x="10" y="182"/>
                  <a:pt x="18" y="150"/>
                  <a:pt x="20" y="118"/>
                </a:cubicBezTo>
                <a:cubicBezTo>
                  <a:pt x="22" y="90"/>
                  <a:pt x="14" y="55"/>
                  <a:pt x="36" y="30"/>
                </a:cubicBezTo>
                <a:cubicBezTo>
                  <a:pt x="152" y="33"/>
                  <a:pt x="266" y="23"/>
                  <a:pt x="380" y="26"/>
                </a:cubicBezTo>
                <a:cubicBezTo>
                  <a:pt x="404" y="27"/>
                  <a:pt x="427" y="37"/>
                  <a:pt x="452" y="38"/>
                </a:cubicBezTo>
                <a:cubicBezTo>
                  <a:pt x="481" y="39"/>
                  <a:pt x="510" y="33"/>
                  <a:pt x="540" y="34"/>
                </a:cubicBezTo>
                <a:cubicBezTo>
                  <a:pt x="562" y="35"/>
                  <a:pt x="586" y="42"/>
                  <a:pt x="608" y="42"/>
                </a:cubicBezTo>
                <a:cubicBezTo>
                  <a:pt x="663" y="43"/>
                  <a:pt x="717" y="34"/>
                  <a:pt x="772" y="34"/>
                </a:cubicBezTo>
                <a:cubicBezTo>
                  <a:pt x="849" y="33"/>
                  <a:pt x="930" y="46"/>
                  <a:pt x="1012" y="46"/>
                </a:cubicBezTo>
                <a:cubicBezTo>
                  <a:pt x="1094" y="46"/>
                  <a:pt x="1177" y="43"/>
                  <a:pt x="1256" y="50"/>
                </a:cubicBezTo>
                <a:cubicBezTo>
                  <a:pt x="1268" y="51"/>
                  <a:pt x="1280" y="57"/>
                  <a:pt x="1292" y="58"/>
                </a:cubicBezTo>
                <a:cubicBezTo>
                  <a:pt x="1332" y="61"/>
                  <a:pt x="1372" y="52"/>
                  <a:pt x="1412" y="54"/>
                </a:cubicBezTo>
                <a:cubicBezTo>
                  <a:pt x="1455" y="57"/>
                  <a:pt x="1508" y="61"/>
                  <a:pt x="1560" y="62"/>
                </a:cubicBezTo>
                <a:cubicBezTo>
                  <a:pt x="1597" y="63"/>
                  <a:pt x="1636" y="62"/>
                  <a:pt x="1672" y="66"/>
                </a:cubicBezTo>
                <a:cubicBezTo>
                  <a:pt x="1686" y="68"/>
                  <a:pt x="1698" y="73"/>
                  <a:pt x="1712" y="74"/>
                </a:cubicBezTo>
                <a:cubicBezTo>
                  <a:pt x="1761" y="76"/>
                  <a:pt x="1817" y="65"/>
                  <a:pt x="1872" y="62"/>
                </a:cubicBezTo>
                <a:cubicBezTo>
                  <a:pt x="1897" y="61"/>
                  <a:pt x="1923" y="64"/>
                  <a:pt x="1948" y="62"/>
                </a:cubicBezTo>
                <a:cubicBezTo>
                  <a:pt x="1973" y="60"/>
                  <a:pt x="1996" y="51"/>
                  <a:pt x="2020" y="50"/>
                </a:cubicBezTo>
                <a:cubicBezTo>
                  <a:pt x="2036" y="50"/>
                  <a:pt x="2053" y="55"/>
                  <a:pt x="2068" y="54"/>
                </a:cubicBezTo>
                <a:cubicBezTo>
                  <a:pt x="2088" y="53"/>
                  <a:pt x="2107" y="44"/>
                  <a:pt x="2128" y="42"/>
                </a:cubicBezTo>
                <a:cubicBezTo>
                  <a:pt x="2150" y="40"/>
                  <a:pt x="2173" y="44"/>
                  <a:pt x="2196" y="42"/>
                </a:cubicBezTo>
                <a:cubicBezTo>
                  <a:pt x="2227" y="39"/>
                  <a:pt x="2260" y="29"/>
                  <a:pt x="2292" y="26"/>
                </a:cubicBezTo>
                <a:cubicBezTo>
                  <a:pt x="2353" y="20"/>
                  <a:pt x="2423" y="22"/>
                  <a:pt x="2476" y="14"/>
                </a:cubicBezTo>
                <a:cubicBezTo>
                  <a:pt x="2526" y="7"/>
                  <a:pt x="2577" y="17"/>
                  <a:pt x="2620" y="10"/>
                </a:cubicBezTo>
                <a:cubicBezTo>
                  <a:pt x="2684" y="0"/>
                  <a:pt x="2778" y="0"/>
                  <a:pt x="2856" y="14"/>
                </a:cubicBezTo>
                <a:close/>
                <a:moveTo>
                  <a:pt x="2552" y="74"/>
                </a:moveTo>
                <a:cubicBezTo>
                  <a:pt x="2462" y="81"/>
                  <a:pt x="2387" y="75"/>
                  <a:pt x="2300" y="82"/>
                </a:cubicBezTo>
                <a:cubicBezTo>
                  <a:pt x="2278" y="84"/>
                  <a:pt x="2258" y="92"/>
                  <a:pt x="2236" y="94"/>
                </a:cubicBezTo>
                <a:cubicBezTo>
                  <a:pt x="2089" y="107"/>
                  <a:pt x="1945" y="112"/>
                  <a:pt x="1816" y="130"/>
                </a:cubicBezTo>
                <a:cubicBezTo>
                  <a:pt x="1806" y="192"/>
                  <a:pt x="1818" y="253"/>
                  <a:pt x="1812" y="314"/>
                </a:cubicBezTo>
                <a:cubicBezTo>
                  <a:pt x="1811" y="326"/>
                  <a:pt x="1805" y="337"/>
                  <a:pt x="1804" y="350"/>
                </a:cubicBezTo>
                <a:cubicBezTo>
                  <a:pt x="1802" y="392"/>
                  <a:pt x="1809" y="438"/>
                  <a:pt x="1808" y="474"/>
                </a:cubicBezTo>
                <a:cubicBezTo>
                  <a:pt x="1808" y="485"/>
                  <a:pt x="1800" y="498"/>
                  <a:pt x="1800" y="510"/>
                </a:cubicBezTo>
                <a:cubicBezTo>
                  <a:pt x="1799" y="585"/>
                  <a:pt x="1815" y="665"/>
                  <a:pt x="1808" y="734"/>
                </a:cubicBezTo>
                <a:cubicBezTo>
                  <a:pt x="1807" y="748"/>
                  <a:pt x="1797" y="761"/>
                  <a:pt x="1796" y="774"/>
                </a:cubicBezTo>
                <a:cubicBezTo>
                  <a:pt x="1795" y="795"/>
                  <a:pt x="1803" y="818"/>
                  <a:pt x="1804" y="838"/>
                </a:cubicBezTo>
                <a:cubicBezTo>
                  <a:pt x="1844" y="869"/>
                  <a:pt x="1894" y="902"/>
                  <a:pt x="1932" y="946"/>
                </a:cubicBezTo>
                <a:cubicBezTo>
                  <a:pt x="1956" y="974"/>
                  <a:pt x="1970" y="1002"/>
                  <a:pt x="1988" y="1034"/>
                </a:cubicBezTo>
                <a:cubicBezTo>
                  <a:pt x="2001" y="1058"/>
                  <a:pt x="2008" y="1072"/>
                  <a:pt x="2020" y="1098"/>
                </a:cubicBezTo>
                <a:cubicBezTo>
                  <a:pt x="2049" y="1159"/>
                  <a:pt x="2064" y="1256"/>
                  <a:pt x="2064" y="1350"/>
                </a:cubicBezTo>
                <a:cubicBezTo>
                  <a:pt x="2064" y="1420"/>
                  <a:pt x="2047" y="1459"/>
                  <a:pt x="2040" y="1518"/>
                </a:cubicBezTo>
                <a:cubicBezTo>
                  <a:pt x="2010" y="1568"/>
                  <a:pt x="2001" y="1624"/>
                  <a:pt x="1972" y="1670"/>
                </a:cubicBezTo>
                <a:cubicBezTo>
                  <a:pt x="1951" y="1703"/>
                  <a:pt x="1915" y="1744"/>
                  <a:pt x="1892" y="1770"/>
                </a:cubicBezTo>
                <a:cubicBezTo>
                  <a:pt x="1869" y="1797"/>
                  <a:pt x="1856" y="1824"/>
                  <a:pt x="1828" y="1842"/>
                </a:cubicBezTo>
                <a:cubicBezTo>
                  <a:pt x="1832" y="1878"/>
                  <a:pt x="1824" y="1912"/>
                  <a:pt x="1824" y="1942"/>
                </a:cubicBezTo>
                <a:cubicBezTo>
                  <a:pt x="1824" y="1952"/>
                  <a:pt x="1831" y="1964"/>
                  <a:pt x="1832" y="1974"/>
                </a:cubicBezTo>
                <a:cubicBezTo>
                  <a:pt x="1834" y="1998"/>
                  <a:pt x="1825" y="2018"/>
                  <a:pt x="1828" y="2038"/>
                </a:cubicBezTo>
                <a:cubicBezTo>
                  <a:pt x="1831" y="2062"/>
                  <a:pt x="1873" y="2089"/>
                  <a:pt x="1888" y="2098"/>
                </a:cubicBezTo>
                <a:cubicBezTo>
                  <a:pt x="1895" y="2102"/>
                  <a:pt x="1898" y="2110"/>
                  <a:pt x="1904" y="2114"/>
                </a:cubicBezTo>
                <a:cubicBezTo>
                  <a:pt x="1960" y="2152"/>
                  <a:pt x="2049" y="2178"/>
                  <a:pt x="2136" y="2166"/>
                </a:cubicBezTo>
                <a:cubicBezTo>
                  <a:pt x="2148" y="2159"/>
                  <a:pt x="2154" y="2146"/>
                  <a:pt x="2164" y="2138"/>
                </a:cubicBezTo>
                <a:cubicBezTo>
                  <a:pt x="2167" y="2121"/>
                  <a:pt x="2187" y="2121"/>
                  <a:pt x="2188" y="2102"/>
                </a:cubicBezTo>
                <a:cubicBezTo>
                  <a:pt x="2222" y="2070"/>
                  <a:pt x="2280" y="2032"/>
                  <a:pt x="2344" y="2034"/>
                </a:cubicBezTo>
                <a:cubicBezTo>
                  <a:pt x="2391" y="2036"/>
                  <a:pt x="2427" y="2066"/>
                  <a:pt x="2468" y="2074"/>
                </a:cubicBezTo>
                <a:cubicBezTo>
                  <a:pt x="2494" y="2106"/>
                  <a:pt x="2532" y="2146"/>
                  <a:pt x="2548" y="2186"/>
                </a:cubicBezTo>
                <a:cubicBezTo>
                  <a:pt x="2600" y="2314"/>
                  <a:pt x="2521" y="2472"/>
                  <a:pt x="2424" y="2506"/>
                </a:cubicBezTo>
                <a:cubicBezTo>
                  <a:pt x="2378" y="2504"/>
                  <a:pt x="2334" y="2516"/>
                  <a:pt x="2284" y="2502"/>
                </a:cubicBezTo>
                <a:cubicBezTo>
                  <a:pt x="2258" y="2495"/>
                  <a:pt x="2239" y="2473"/>
                  <a:pt x="2216" y="2466"/>
                </a:cubicBezTo>
                <a:cubicBezTo>
                  <a:pt x="2200" y="2461"/>
                  <a:pt x="2176" y="2460"/>
                  <a:pt x="2160" y="2458"/>
                </a:cubicBezTo>
                <a:cubicBezTo>
                  <a:pt x="2128" y="2454"/>
                  <a:pt x="2097" y="2458"/>
                  <a:pt x="2064" y="2454"/>
                </a:cubicBezTo>
                <a:cubicBezTo>
                  <a:pt x="1976" y="2444"/>
                  <a:pt x="1894" y="2405"/>
                  <a:pt x="1816" y="2402"/>
                </a:cubicBezTo>
                <a:cubicBezTo>
                  <a:pt x="1807" y="2449"/>
                  <a:pt x="1812" y="2501"/>
                  <a:pt x="1808" y="2550"/>
                </a:cubicBezTo>
                <a:cubicBezTo>
                  <a:pt x="1807" y="2564"/>
                  <a:pt x="1800" y="2577"/>
                  <a:pt x="1800" y="2590"/>
                </a:cubicBezTo>
                <a:cubicBezTo>
                  <a:pt x="1800" y="2602"/>
                  <a:pt x="1807" y="2614"/>
                  <a:pt x="1808" y="2626"/>
                </a:cubicBezTo>
                <a:cubicBezTo>
                  <a:pt x="1810" y="2662"/>
                  <a:pt x="1799" y="2699"/>
                  <a:pt x="1800" y="2738"/>
                </a:cubicBezTo>
                <a:cubicBezTo>
                  <a:pt x="1801" y="2785"/>
                  <a:pt x="1808" y="2833"/>
                  <a:pt x="1808" y="2874"/>
                </a:cubicBezTo>
                <a:cubicBezTo>
                  <a:pt x="1808" y="2902"/>
                  <a:pt x="1804" y="2930"/>
                  <a:pt x="1804" y="2958"/>
                </a:cubicBezTo>
                <a:cubicBezTo>
                  <a:pt x="1803" y="3002"/>
                  <a:pt x="1796" y="3041"/>
                  <a:pt x="1796" y="3082"/>
                </a:cubicBezTo>
                <a:cubicBezTo>
                  <a:pt x="1796" y="3103"/>
                  <a:pt x="1805" y="3125"/>
                  <a:pt x="1804" y="3146"/>
                </a:cubicBezTo>
                <a:cubicBezTo>
                  <a:pt x="1803" y="3161"/>
                  <a:pt x="1795" y="3172"/>
                  <a:pt x="1796" y="3190"/>
                </a:cubicBezTo>
                <a:cubicBezTo>
                  <a:pt x="1797" y="3202"/>
                  <a:pt x="1802" y="3213"/>
                  <a:pt x="1804" y="3226"/>
                </a:cubicBezTo>
                <a:cubicBezTo>
                  <a:pt x="1845" y="3234"/>
                  <a:pt x="1887" y="3250"/>
                  <a:pt x="1928" y="3258"/>
                </a:cubicBezTo>
                <a:cubicBezTo>
                  <a:pt x="1946" y="3261"/>
                  <a:pt x="1965" y="3258"/>
                  <a:pt x="1984" y="3262"/>
                </a:cubicBezTo>
                <a:cubicBezTo>
                  <a:pt x="1998" y="3265"/>
                  <a:pt x="2010" y="3272"/>
                  <a:pt x="2024" y="3274"/>
                </a:cubicBezTo>
                <a:cubicBezTo>
                  <a:pt x="2036" y="3276"/>
                  <a:pt x="2047" y="3273"/>
                  <a:pt x="2060" y="3274"/>
                </a:cubicBezTo>
                <a:cubicBezTo>
                  <a:pt x="2112" y="3280"/>
                  <a:pt x="2160" y="3301"/>
                  <a:pt x="2212" y="3310"/>
                </a:cubicBezTo>
                <a:cubicBezTo>
                  <a:pt x="2223" y="3312"/>
                  <a:pt x="2236" y="3308"/>
                  <a:pt x="2248" y="3310"/>
                </a:cubicBezTo>
                <a:cubicBezTo>
                  <a:pt x="2275" y="3314"/>
                  <a:pt x="2301" y="3325"/>
                  <a:pt x="2328" y="3330"/>
                </a:cubicBezTo>
                <a:cubicBezTo>
                  <a:pt x="2363" y="3336"/>
                  <a:pt x="2397" y="3338"/>
                  <a:pt x="2432" y="3346"/>
                </a:cubicBezTo>
                <a:cubicBezTo>
                  <a:pt x="2502" y="3361"/>
                  <a:pt x="2576" y="3378"/>
                  <a:pt x="2652" y="3386"/>
                </a:cubicBezTo>
                <a:cubicBezTo>
                  <a:pt x="2669" y="3348"/>
                  <a:pt x="2651" y="3276"/>
                  <a:pt x="2668" y="3238"/>
                </a:cubicBezTo>
                <a:cubicBezTo>
                  <a:pt x="2647" y="3167"/>
                  <a:pt x="2683" y="3084"/>
                  <a:pt x="2660" y="2994"/>
                </a:cubicBezTo>
                <a:cubicBezTo>
                  <a:pt x="2674" y="2957"/>
                  <a:pt x="2662" y="2906"/>
                  <a:pt x="2664" y="2862"/>
                </a:cubicBezTo>
                <a:cubicBezTo>
                  <a:pt x="2666" y="2821"/>
                  <a:pt x="2676" y="2781"/>
                  <a:pt x="2676" y="2742"/>
                </a:cubicBezTo>
                <a:cubicBezTo>
                  <a:pt x="2676" y="2714"/>
                  <a:pt x="2674" y="2695"/>
                  <a:pt x="2676" y="2678"/>
                </a:cubicBezTo>
                <a:cubicBezTo>
                  <a:pt x="2681" y="2633"/>
                  <a:pt x="2674" y="2576"/>
                  <a:pt x="2680" y="2530"/>
                </a:cubicBezTo>
                <a:cubicBezTo>
                  <a:pt x="2681" y="2522"/>
                  <a:pt x="2688" y="2511"/>
                  <a:pt x="2688" y="2502"/>
                </a:cubicBezTo>
                <a:cubicBezTo>
                  <a:pt x="2691" y="2436"/>
                  <a:pt x="2666" y="2370"/>
                  <a:pt x="2688" y="2306"/>
                </a:cubicBezTo>
                <a:cubicBezTo>
                  <a:pt x="2677" y="2259"/>
                  <a:pt x="2675" y="2172"/>
                  <a:pt x="2688" y="2118"/>
                </a:cubicBezTo>
                <a:cubicBezTo>
                  <a:pt x="2671" y="2053"/>
                  <a:pt x="2693" y="1972"/>
                  <a:pt x="2680" y="1906"/>
                </a:cubicBezTo>
                <a:cubicBezTo>
                  <a:pt x="2642" y="1888"/>
                  <a:pt x="2571" y="1903"/>
                  <a:pt x="2536" y="1882"/>
                </a:cubicBezTo>
                <a:cubicBezTo>
                  <a:pt x="2536" y="1861"/>
                  <a:pt x="2538" y="1841"/>
                  <a:pt x="2544" y="1826"/>
                </a:cubicBezTo>
                <a:cubicBezTo>
                  <a:pt x="2577" y="1822"/>
                  <a:pt x="2644" y="1842"/>
                  <a:pt x="2680" y="1822"/>
                </a:cubicBezTo>
                <a:cubicBezTo>
                  <a:pt x="2661" y="1763"/>
                  <a:pt x="2684" y="1694"/>
                  <a:pt x="2680" y="1630"/>
                </a:cubicBezTo>
                <a:cubicBezTo>
                  <a:pt x="2679" y="1614"/>
                  <a:pt x="2672" y="1597"/>
                  <a:pt x="2672" y="1582"/>
                </a:cubicBezTo>
                <a:cubicBezTo>
                  <a:pt x="2672" y="1571"/>
                  <a:pt x="2679" y="1557"/>
                  <a:pt x="2680" y="1546"/>
                </a:cubicBezTo>
                <a:cubicBezTo>
                  <a:pt x="2684" y="1510"/>
                  <a:pt x="2682" y="1473"/>
                  <a:pt x="2684" y="1434"/>
                </a:cubicBezTo>
                <a:cubicBezTo>
                  <a:pt x="2606" y="1411"/>
                  <a:pt x="2498" y="1422"/>
                  <a:pt x="2408" y="1426"/>
                </a:cubicBezTo>
                <a:cubicBezTo>
                  <a:pt x="2416" y="1460"/>
                  <a:pt x="2520" y="1502"/>
                  <a:pt x="2520" y="1538"/>
                </a:cubicBezTo>
                <a:cubicBezTo>
                  <a:pt x="2520" y="1557"/>
                  <a:pt x="2498" y="1573"/>
                  <a:pt x="2476" y="1582"/>
                </a:cubicBezTo>
                <a:cubicBezTo>
                  <a:pt x="2417" y="1537"/>
                  <a:pt x="2368" y="1482"/>
                  <a:pt x="2296" y="1450"/>
                </a:cubicBezTo>
                <a:cubicBezTo>
                  <a:pt x="2285" y="1432"/>
                  <a:pt x="2266" y="1421"/>
                  <a:pt x="2248" y="1410"/>
                </a:cubicBezTo>
                <a:cubicBezTo>
                  <a:pt x="2245" y="1382"/>
                  <a:pt x="2212" y="1385"/>
                  <a:pt x="2212" y="1354"/>
                </a:cubicBezTo>
                <a:cubicBezTo>
                  <a:pt x="2270" y="1313"/>
                  <a:pt x="2338" y="1283"/>
                  <a:pt x="2396" y="1242"/>
                </a:cubicBezTo>
                <a:cubicBezTo>
                  <a:pt x="2409" y="1241"/>
                  <a:pt x="2414" y="1233"/>
                  <a:pt x="2428" y="1234"/>
                </a:cubicBezTo>
                <a:cubicBezTo>
                  <a:pt x="2454" y="1202"/>
                  <a:pt x="2531" y="1157"/>
                  <a:pt x="2552" y="1222"/>
                </a:cubicBezTo>
                <a:cubicBezTo>
                  <a:pt x="2510" y="1283"/>
                  <a:pt x="2409" y="1284"/>
                  <a:pt x="2368" y="1346"/>
                </a:cubicBezTo>
                <a:cubicBezTo>
                  <a:pt x="2466" y="1353"/>
                  <a:pt x="2592" y="1347"/>
                  <a:pt x="2684" y="1354"/>
                </a:cubicBezTo>
                <a:cubicBezTo>
                  <a:pt x="2685" y="1217"/>
                  <a:pt x="2682" y="1132"/>
                  <a:pt x="2680" y="982"/>
                </a:cubicBezTo>
                <a:cubicBezTo>
                  <a:pt x="2634" y="990"/>
                  <a:pt x="2567" y="978"/>
                  <a:pt x="2528" y="994"/>
                </a:cubicBezTo>
                <a:cubicBezTo>
                  <a:pt x="2557" y="1035"/>
                  <a:pt x="2606" y="1054"/>
                  <a:pt x="2636" y="1094"/>
                </a:cubicBezTo>
                <a:cubicBezTo>
                  <a:pt x="2615" y="1162"/>
                  <a:pt x="2563" y="1113"/>
                  <a:pt x="2528" y="1086"/>
                </a:cubicBezTo>
                <a:cubicBezTo>
                  <a:pt x="2463" y="1036"/>
                  <a:pt x="2373" y="987"/>
                  <a:pt x="2336" y="934"/>
                </a:cubicBezTo>
                <a:cubicBezTo>
                  <a:pt x="2358" y="897"/>
                  <a:pt x="2402" y="884"/>
                  <a:pt x="2436" y="862"/>
                </a:cubicBezTo>
                <a:cubicBezTo>
                  <a:pt x="2471" y="839"/>
                  <a:pt x="2504" y="808"/>
                  <a:pt x="2548" y="798"/>
                </a:cubicBezTo>
                <a:cubicBezTo>
                  <a:pt x="2562" y="775"/>
                  <a:pt x="2599" y="756"/>
                  <a:pt x="2624" y="758"/>
                </a:cubicBezTo>
                <a:cubicBezTo>
                  <a:pt x="2688" y="838"/>
                  <a:pt x="2512" y="851"/>
                  <a:pt x="2492" y="910"/>
                </a:cubicBezTo>
                <a:cubicBezTo>
                  <a:pt x="2546" y="920"/>
                  <a:pt x="2628" y="912"/>
                  <a:pt x="2672" y="910"/>
                </a:cubicBezTo>
                <a:cubicBezTo>
                  <a:pt x="2696" y="778"/>
                  <a:pt x="2671" y="638"/>
                  <a:pt x="2676" y="502"/>
                </a:cubicBezTo>
                <a:cubicBezTo>
                  <a:pt x="2677" y="486"/>
                  <a:pt x="2683" y="469"/>
                  <a:pt x="2684" y="454"/>
                </a:cubicBezTo>
                <a:cubicBezTo>
                  <a:pt x="2685" y="431"/>
                  <a:pt x="2679" y="409"/>
                  <a:pt x="2680" y="386"/>
                </a:cubicBezTo>
                <a:cubicBezTo>
                  <a:pt x="2681" y="351"/>
                  <a:pt x="2689" y="316"/>
                  <a:pt x="2688" y="282"/>
                </a:cubicBezTo>
                <a:cubicBezTo>
                  <a:pt x="2688" y="258"/>
                  <a:pt x="2680" y="237"/>
                  <a:pt x="2680" y="214"/>
                </a:cubicBezTo>
                <a:cubicBezTo>
                  <a:pt x="2679" y="177"/>
                  <a:pt x="2689" y="141"/>
                  <a:pt x="2676" y="118"/>
                </a:cubicBezTo>
                <a:cubicBezTo>
                  <a:pt x="2679" y="102"/>
                  <a:pt x="2685" y="89"/>
                  <a:pt x="2684" y="70"/>
                </a:cubicBezTo>
                <a:cubicBezTo>
                  <a:pt x="2644" y="53"/>
                  <a:pt x="2599" y="70"/>
                  <a:pt x="2552" y="74"/>
                </a:cubicBezTo>
                <a:close/>
                <a:moveTo>
                  <a:pt x="2744" y="66"/>
                </a:moveTo>
                <a:cubicBezTo>
                  <a:pt x="2744" y="70"/>
                  <a:pt x="2741" y="71"/>
                  <a:pt x="2740" y="74"/>
                </a:cubicBezTo>
                <a:cubicBezTo>
                  <a:pt x="2736" y="138"/>
                  <a:pt x="2743" y="205"/>
                  <a:pt x="2736" y="258"/>
                </a:cubicBezTo>
                <a:cubicBezTo>
                  <a:pt x="2733" y="280"/>
                  <a:pt x="2744" y="324"/>
                  <a:pt x="2740" y="354"/>
                </a:cubicBezTo>
                <a:cubicBezTo>
                  <a:pt x="2739" y="361"/>
                  <a:pt x="2732" y="370"/>
                  <a:pt x="2732" y="378"/>
                </a:cubicBezTo>
                <a:cubicBezTo>
                  <a:pt x="2732" y="397"/>
                  <a:pt x="2741" y="416"/>
                  <a:pt x="2740" y="434"/>
                </a:cubicBezTo>
                <a:cubicBezTo>
                  <a:pt x="2740" y="440"/>
                  <a:pt x="2733" y="448"/>
                  <a:pt x="2732" y="454"/>
                </a:cubicBezTo>
                <a:cubicBezTo>
                  <a:pt x="2727" y="491"/>
                  <a:pt x="2742" y="529"/>
                  <a:pt x="2740" y="566"/>
                </a:cubicBezTo>
                <a:cubicBezTo>
                  <a:pt x="2739" y="590"/>
                  <a:pt x="2732" y="614"/>
                  <a:pt x="2732" y="638"/>
                </a:cubicBezTo>
                <a:cubicBezTo>
                  <a:pt x="2732" y="658"/>
                  <a:pt x="2729" y="692"/>
                  <a:pt x="2732" y="702"/>
                </a:cubicBezTo>
                <a:cubicBezTo>
                  <a:pt x="2733" y="705"/>
                  <a:pt x="2740" y="705"/>
                  <a:pt x="2740" y="710"/>
                </a:cubicBezTo>
                <a:cubicBezTo>
                  <a:pt x="2740" y="711"/>
                  <a:pt x="2733" y="719"/>
                  <a:pt x="2732" y="722"/>
                </a:cubicBezTo>
                <a:cubicBezTo>
                  <a:pt x="2727" y="746"/>
                  <a:pt x="2738" y="758"/>
                  <a:pt x="2740" y="774"/>
                </a:cubicBezTo>
                <a:cubicBezTo>
                  <a:pt x="2745" y="815"/>
                  <a:pt x="2736" y="861"/>
                  <a:pt x="2736" y="902"/>
                </a:cubicBezTo>
                <a:cubicBezTo>
                  <a:pt x="2763" y="900"/>
                  <a:pt x="2771" y="913"/>
                  <a:pt x="2804" y="914"/>
                </a:cubicBezTo>
                <a:cubicBezTo>
                  <a:pt x="2815" y="857"/>
                  <a:pt x="2806" y="801"/>
                  <a:pt x="2804" y="754"/>
                </a:cubicBezTo>
                <a:cubicBezTo>
                  <a:pt x="2803" y="737"/>
                  <a:pt x="2809" y="740"/>
                  <a:pt x="2808" y="726"/>
                </a:cubicBezTo>
                <a:cubicBezTo>
                  <a:pt x="2808" y="726"/>
                  <a:pt x="2801" y="720"/>
                  <a:pt x="2800" y="718"/>
                </a:cubicBezTo>
                <a:cubicBezTo>
                  <a:pt x="2798" y="711"/>
                  <a:pt x="2804" y="704"/>
                  <a:pt x="2804" y="702"/>
                </a:cubicBezTo>
                <a:cubicBezTo>
                  <a:pt x="2802" y="668"/>
                  <a:pt x="2799" y="615"/>
                  <a:pt x="2800" y="574"/>
                </a:cubicBezTo>
                <a:cubicBezTo>
                  <a:pt x="2801" y="535"/>
                  <a:pt x="2812" y="492"/>
                  <a:pt x="2812" y="446"/>
                </a:cubicBezTo>
                <a:cubicBezTo>
                  <a:pt x="2812" y="398"/>
                  <a:pt x="2809" y="345"/>
                  <a:pt x="2800" y="294"/>
                </a:cubicBezTo>
                <a:cubicBezTo>
                  <a:pt x="2821" y="231"/>
                  <a:pt x="2803" y="144"/>
                  <a:pt x="2808" y="74"/>
                </a:cubicBezTo>
                <a:cubicBezTo>
                  <a:pt x="2793" y="66"/>
                  <a:pt x="2757" y="63"/>
                  <a:pt x="2744" y="66"/>
                </a:cubicBezTo>
                <a:close/>
                <a:moveTo>
                  <a:pt x="1620" y="134"/>
                </a:moveTo>
                <a:cubicBezTo>
                  <a:pt x="1608" y="133"/>
                  <a:pt x="1595" y="127"/>
                  <a:pt x="1584" y="126"/>
                </a:cubicBezTo>
                <a:cubicBezTo>
                  <a:pt x="1550" y="122"/>
                  <a:pt x="1513" y="128"/>
                  <a:pt x="1480" y="126"/>
                </a:cubicBezTo>
                <a:cubicBezTo>
                  <a:pt x="1445" y="124"/>
                  <a:pt x="1414" y="113"/>
                  <a:pt x="1380" y="110"/>
                </a:cubicBezTo>
                <a:cubicBezTo>
                  <a:pt x="1354" y="108"/>
                  <a:pt x="1331" y="114"/>
                  <a:pt x="1304" y="114"/>
                </a:cubicBezTo>
                <a:cubicBezTo>
                  <a:pt x="1293" y="114"/>
                  <a:pt x="1284" y="109"/>
                  <a:pt x="1272" y="110"/>
                </a:cubicBezTo>
                <a:cubicBezTo>
                  <a:pt x="1259" y="111"/>
                  <a:pt x="1248" y="118"/>
                  <a:pt x="1236" y="118"/>
                </a:cubicBezTo>
                <a:cubicBezTo>
                  <a:pt x="1223" y="118"/>
                  <a:pt x="1209" y="111"/>
                  <a:pt x="1196" y="110"/>
                </a:cubicBezTo>
                <a:cubicBezTo>
                  <a:pt x="1155" y="107"/>
                  <a:pt x="1110" y="115"/>
                  <a:pt x="1068" y="114"/>
                </a:cubicBezTo>
                <a:cubicBezTo>
                  <a:pt x="1045" y="114"/>
                  <a:pt x="1025" y="103"/>
                  <a:pt x="1004" y="102"/>
                </a:cubicBezTo>
                <a:cubicBezTo>
                  <a:pt x="982" y="101"/>
                  <a:pt x="961" y="108"/>
                  <a:pt x="940" y="106"/>
                </a:cubicBezTo>
                <a:cubicBezTo>
                  <a:pt x="911" y="104"/>
                  <a:pt x="885" y="93"/>
                  <a:pt x="856" y="94"/>
                </a:cubicBezTo>
                <a:cubicBezTo>
                  <a:pt x="840" y="95"/>
                  <a:pt x="824" y="101"/>
                  <a:pt x="808" y="102"/>
                </a:cubicBezTo>
                <a:cubicBezTo>
                  <a:pt x="771" y="104"/>
                  <a:pt x="734" y="94"/>
                  <a:pt x="696" y="98"/>
                </a:cubicBezTo>
                <a:cubicBezTo>
                  <a:pt x="684" y="99"/>
                  <a:pt x="672" y="106"/>
                  <a:pt x="660" y="106"/>
                </a:cubicBezTo>
                <a:cubicBezTo>
                  <a:pt x="632" y="107"/>
                  <a:pt x="605" y="99"/>
                  <a:pt x="576" y="98"/>
                </a:cubicBezTo>
                <a:cubicBezTo>
                  <a:pt x="416" y="91"/>
                  <a:pt x="256" y="98"/>
                  <a:pt x="104" y="90"/>
                </a:cubicBezTo>
                <a:cubicBezTo>
                  <a:pt x="99" y="92"/>
                  <a:pt x="95" y="94"/>
                  <a:pt x="92" y="98"/>
                </a:cubicBezTo>
                <a:cubicBezTo>
                  <a:pt x="60" y="149"/>
                  <a:pt x="92" y="269"/>
                  <a:pt x="92" y="326"/>
                </a:cubicBezTo>
                <a:cubicBezTo>
                  <a:pt x="92" y="390"/>
                  <a:pt x="76" y="455"/>
                  <a:pt x="76" y="518"/>
                </a:cubicBezTo>
                <a:cubicBezTo>
                  <a:pt x="76" y="540"/>
                  <a:pt x="80" y="559"/>
                  <a:pt x="80" y="578"/>
                </a:cubicBezTo>
                <a:cubicBezTo>
                  <a:pt x="79" y="612"/>
                  <a:pt x="68" y="646"/>
                  <a:pt x="68" y="674"/>
                </a:cubicBezTo>
                <a:cubicBezTo>
                  <a:pt x="68" y="695"/>
                  <a:pt x="79" y="718"/>
                  <a:pt x="80" y="738"/>
                </a:cubicBezTo>
                <a:cubicBezTo>
                  <a:pt x="81" y="770"/>
                  <a:pt x="71" y="800"/>
                  <a:pt x="84" y="830"/>
                </a:cubicBezTo>
                <a:cubicBezTo>
                  <a:pt x="61" y="892"/>
                  <a:pt x="79" y="945"/>
                  <a:pt x="80" y="1002"/>
                </a:cubicBezTo>
                <a:cubicBezTo>
                  <a:pt x="81" y="1054"/>
                  <a:pt x="72" y="1108"/>
                  <a:pt x="76" y="1162"/>
                </a:cubicBezTo>
                <a:cubicBezTo>
                  <a:pt x="77" y="1181"/>
                  <a:pt x="84" y="1199"/>
                  <a:pt x="84" y="1218"/>
                </a:cubicBezTo>
                <a:cubicBezTo>
                  <a:pt x="84" y="1242"/>
                  <a:pt x="77" y="1265"/>
                  <a:pt x="76" y="1290"/>
                </a:cubicBezTo>
                <a:cubicBezTo>
                  <a:pt x="74" y="1333"/>
                  <a:pt x="76" y="1377"/>
                  <a:pt x="76" y="1422"/>
                </a:cubicBezTo>
                <a:cubicBezTo>
                  <a:pt x="76" y="1526"/>
                  <a:pt x="68" y="1605"/>
                  <a:pt x="68" y="1690"/>
                </a:cubicBezTo>
                <a:cubicBezTo>
                  <a:pt x="68" y="1710"/>
                  <a:pt x="77" y="1728"/>
                  <a:pt x="76" y="1746"/>
                </a:cubicBezTo>
                <a:cubicBezTo>
                  <a:pt x="75" y="1762"/>
                  <a:pt x="68" y="1778"/>
                  <a:pt x="68" y="1794"/>
                </a:cubicBezTo>
                <a:cubicBezTo>
                  <a:pt x="68" y="1809"/>
                  <a:pt x="75" y="1823"/>
                  <a:pt x="76" y="1838"/>
                </a:cubicBezTo>
                <a:cubicBezTo>
                  <a:pt x="76" y="1849"/>
                  <a:pt x="72" y="1863"/>
                  <a:pt x="72" y="1874"/>
                </a:cubicBezTo>
                <a:cubicBezTo>
                  <a:pt x="71" y="2009"/>
                  <a:pt x="62" y="2143"/>
                  <a:pt x="64" y="2278"/>
                </a:cubicBezTo>
                <a:cubicBezTo>
                  <a:pt x="64" y="2302"/>
                  <a:pt x="71" y="2326"/>
                  <a:pt x="72" y="2350"/>
                </a:cubicBezTo>
                <a:cubicBezTo>
                  <a:pt x="73" y="2392"/>
                  <a:pt x="63" y="2437"/>
                  <a:pt x="64" y="2478"/>
                </a:cubicBezTo>
                <a:cubicBezTo>
                  <a:pt x="65" y="2495"/>
                  <a:pt x="72" y="2514"/>
                  <a:pt x="72" y="2530"/>
                </a:cubicBezTo>
                <a:cubicBezTo>
                  <a:pt x="72" y="2548"/>
                  <a:pt x="64" y="2564"/>
                  <a:pt x="64" y="2582"/>
                </a:cubicBezTo>
                <a:cubicBezTo>
                  <a:pt x="64" y="2636"/>
                  <a:pt x="81" y="2690"/>
                  <a:pt x="64" y="2742"/>
                </a:cubicBezTo>
                <a:cubicBezTo>
                  <a:pt x="92" y="2839"/>
                  <a:pt x="62" y="2945"/>
                  <a:pt x="68" y="3050"/>
                </a:cubicBezTo>
                <a:cubicBezTo>
                  <a:pt x="70" y="3079"/>
                  <a:pt x="80" y="3109"/>
                  <a:pt x="80" y="3138"/>
                </a:cubicBezTo>
                <a:cubicBezTo>
                  <a:pt x="81" y="3176"/>
                  <a:pt x="65" y="3214"/>
                  <a:pt x="84" y="3250"/>
                </a:cubicBezTo>
                <a:cubicBezTo>
                  <a:pt x="141" y="3260"/>
                  <a:pt x="203" y="3262"/>
                  <a:pt x="260" y="3262"/>
                </a:cubicBezTo>
                <a:cubicBezTo>
                  <a:pt x="336" y="3262"/>
                  <a:pt x="402" y="3260"/>
                  <a:pt x="464" y="3262"/>
                </a:cubicBezTo>
                <a:cubicBezTo>
                  <a:pt x="552" y="3265"/>
                  <a:pt x="642" y="3274"/>
                  <a:pt x="736" y="3262"/>
                </a:cubicBezTo>
                <a:cubicBezTo>
                  <a:pt x="716" y="3184"/>
                  <a:pt x="674" y="3110"/>
                  <a:pt x="644" y="3030"/>
                </a:cubicBezTo>
                <a:cubicBezTo>
                  <a:pt x="622" y="2970"/>
                  <a:pt x="607" y="2901"/>
                  <a:pt x="592" y="2846"/>
                </a:cubicBezTo>
                <a:cubicBezTo>
                  <a:pt x="585" y="2821"/>
                  <a:pt x="576" y="2802"/>
                  <a:pt x="572" y="2782"/>
                </a:cubicBezTo>
                <a:cubicBezTo>
                  <a:pt x="566" y="2756"/>
                  <a:pt x="574" y="2731"/>
                  <a:pt x="572" y="2706"/>
                </a:cubicBezTo>
                <a:cubicBezTo>
                  <a:pt x="571" y="2694"/>
                  <a:pt x="562" y="2685"/>
                  <a:pt x="560" y="2670"/>
                </a:cubicBezTo>
                <a:cubicBezTo>
                  <a:pt x="559" y="2659"/>
                  <a:pt x="560" y="2641"/>
                  <a:pt x="560" y="2630"/>
                </a:cubicBezTo>
                <a:cubicBezTo>
                  <a:pt x="557" y="2554"/>
                  <a:pt x="557" y="2470"/>
                  <a:pt x="564" y="2410"/>
                </a:cubicBezTo>
                <a:cubicBezTo>
                  <a:pt x="568" y="2372"/>
                  <a:pt x="570" y="2351"/>
                  <a:pt x="576" y="2322"/>
                </a:cubicBezTo>
                <a:cubicBezTo>
                  <a:pt x="589" y="2263"/>
                  <a:pt x="605" y="2215"/>
                  <a:pt x="620" y="2162"/>
                </a:cubicBezTo>
                <a:cubicBezTo>
                  <a:pt x="640" y="2089"/>
                  <a:pt x="651" y="2014"/>
                  <a:pt x="684" y="1954"/>
                </a:cubicBezTo>
                <a:cubicBezTo>
                  <a:pt x="693" y="1943"/>
                  <a:pt x="680" y="1930"/>
                  <a:pt x="692" y="1918"/>
                </a:cubicBezTo>
                <a:cubicBezTo>
                  <a:pt x="708" y="1897"/>
                  <a:pt x="721" y="1873"/>
                  <a:pt x="728" y="1842"/>
                </a:cubicBezTo>
                <a:cubicBezTo>
                  <a:pt x="722" y="1832"/>
                  <a:pt x="714" y="1828"/>
                  <a:pt x="704" y="1822"/>
                </a:cubicBezTo>
                <a:cubicBezTo>
                  <a:pt x="696" y="1818"/>
                  <a:pt x="676" y="1816"/>
                  <a:pt x="668" y="1810"/>
                </a:cubicBezTo>
                <a:cubicBezTo>
                  <a:pt x="656" y="1801"/>
                  <a:pt x="650" y="1782"/>
                  <a:pt x="636" y="1774"/>
                </a:cubicBezTo>
                <a:cubicBezTo>
                  <a:pt x="619" y="1764"/>
                  <a:pt x="594" y="1764"/>
                  <a:pt x="576" y="1754"/>
                </a:cubicBezTo>
                <a:cubicBezTo>
                  <a:pt x="564" y="1747"/>
                  <a:pt x="550" y="1735"/>
                  <a:pt x="536" y="1726"/>
                </a:cubicBezTo>
                <a:cubicBezTo>
                  <a:pt x="520" y="1717"/>
                  <a:pt x="506" y="1707"/>
                  <a:pt x="492" y="1698"/>
                </a:cubicBezTo>
                <a:cubicBezTo>
                  <a:pt x="436" y="1662"/>
                  <a:pt x="385" y="1638"/>
                  <a:pt x="388" y="1570"/>
                </a:cubicBezTo>
                <a:cubicBezTo>
                  <a:pt x="390" y="1521"/>
                  <a:pt x="422" y="1466"/>
                  <a:pt x="436" y="1434"/>
                </a:cubicBezTo>
                <a:cubicBezTo>
                  <a:pt x="442" y="1422"/>
                  <a:pt x="443" y="1412"/>
                  <a:pt x="448" y="1402"/>
                </a:cubicBezTo>
                <a:cubicBezTo>
                  <a:pt x="453" y="1392"/>
                  <a:pt x="462" y="1385"/>
                  <a:pt x="468" y="1374"/>
                </a:cubicBezTo>
                <a:cubicBezTo>
                  <a:pt x="471" y="1368"/>
                  <a:pt x="467" y="1361"/>
                  <a:pt x="472" y="1354"/>
                </a:cubicBezTo>
                <a:cubicBezTo>
                  <a:pt x="481" y="1339"/>
                  <a:pt x="499" y="1327"/>
                  <a:pt x="496" y="1306"/>
                </a:cubicBezTo>
                <a:cubicBezTo>
                  <a:pt x="525" y="1277"/>
                  <a:pt x="545" y="1228"/>
                  <a:pt x="568" y="1198"/>
                </a:cubicBezTo>
                <a:cubicBezTo>
                  <a:pt x="571" y="1194"/>
                  <a:pt x="580" y="1191"/>
                  <a:pt x="584" y="1186"/>
                </a:cubicBezTo>
                <a:cubicBezTo>
                  <a:pt x="587" y="1181"/>
                  <a:pt x="584" y="1172"/>
                  <a:pt x="588" y="1166"/>
                </a:cubicBezTo>
                <a:cubicBezTo>
                  <a:pt x="592" y="1161"/>
                  <a:pt x="600" y="1159"/>
                  <a:pt x="604" y="1154"/>
                </a:cubicBezTo>
                <a:cubicBezTo>
                  <a:pt x="620" y="1131"/>
                  <a:pt x="634" y="1113"/>
                  <a:pt x="648" y="1094"/>
                </a:cubicBezTo>
                <a:cubicBezTo>
                  <a:pt x="656" y="1083"/>
                  <a:pt x="660" y="1067"/>
                  <a:pt x="668" y="1058"/>
                </a:cubicBezTo>
                <a:cubicBezTo>
                  <a:pt x="670" y="1055"/>
                  <a:pt x="680" y="1054"/>
                  <a:pt x="684" y="1050"/>
                </a:cubicBezTo>
                <a:cubicBezTo>
                  <a:pt x="698" y="1036"/>
                  <a:pt x="709" y="1024"/>
                  <a:pt x="716" y="1006"/>
                </a:cubicBezTo>
                <a:cubicBezTo>
                  <a:pt x="723" y="988"/>
                  <a:pt x="718" y="969"/>
                  <a:pt x="724" y="950"/>
                </a:cubicBezTo>
                <a:cubicBezTo>
                  <a:pt x="727" y="941"/>
                  <a:pt x="738" y="930"/>
                  <a:pt x="744" y="918"/>
                </a:cubicBezTo>
                <a:cubicBezTo>
                  <a:pt x="762" y="883"/>
                  <a:pt x="768" y="872"/>
                  <a:pt x="788" y="846"/>
                </a:cubicBezTo>
                <a:cubicBezTo>
                  <a:pt x="817" y="809"/>
                  <a:pt x="846" y="777"/>
                  <a:pt x="876" y="746"/>
                </a:cubicBezTo>
                <a:cubicBezTo>
                  <a:pt x="920" y="732"/>
                  <a:pt x="962" y="715"/>
                  <a:pt x="1004" y="710"/>
                </a:cubicBezTo>
                <a:cubicBezTo>
                  <a:pt x="1029" y="707"/>
                  <a:pt x="1066" y="702"/>
                  <a:pt x="1096" y="706"/>
                </a:cubicBezTo>
                <a:cubicBezTo>
                  <a:pt x="1120" y="709"/>
                  <a:pt x="1143" y="731"/>
                  <a:pt x="1168" y="742"/>
                </a:cubicBezTo>
                <a:cubicBezTo>
                  <a:pt x="1180" y="747"/>
                  <a:pt x="1195" y="751"/>
                  <a:pt x="1208" y="758"/>
                </a:cubicBezTo>
                <a:cubicBezTo>
                  <a:pt x="1224" y="767"/>
                  <a:pt x="1231" y="777"/>
                  <a:pt x="1244" y="778"/>
                </a:cubicBezTo>
                <a:cubicBezTo>
                  <a:pt x="1261" y="780"/>
                  <a:pt x="1282" y="766"/>
                  <a:pt x="1304" y="762"/>
                </a:cubicBezTo>
                <a:cubicBezTo>
                  <a:pt x="1337" y="756"/>
                  <a:pt x="1379" y="752"/>
                  <a:pt x="1412" y="750"/>
                </a:cubicBezTo>
                <a:cubicBezTo>
                  <a:pt x="1542" y="743"/>
                  <a:pt x="1631" y="773"/>
                  <a:pt x="1740" y="794"/>
                </a:cubicBezTo>
                <a:cubicBezTo>
                  <a:pt x="1732" y="725"/>
                  <a:pt x="1749" y="671"/>
                  <a:pt x="1748" y="606"/>
                </a:cubicBezTo>
                <a:cubicBezTo>
                  <a:pt x="1746" y="496"/>
                  <a:pt x="1740" y="387"/>
                  <a:pt x="1744" y="278"/>
                </a:cubicBezTo>
                <a:cubicBezTo>
                  <a:pt x="1745" y="233"/>
                  <a:pt x="1754" y="188"/>
                  <a:pt x="1748" y="142"/>
                </a:cubicBezTo>
                <a:cubicBezTo>
                  <a:pt x="1706" y="123"/>
                  <a:pt x="1661" y="136"/>
                  <a:pt x="1620" y="134"/>
                </a:cubicBezTo>
                <a:close/>
                <a:moveTo>
                  <a:pt x="1104" y="782"/>
                </a:moveTo>
                <a:cubicBezTo>
                  <a:pt x="1059" y="764"/>
                  <a:pt x="1022" y="768"/>
                  <a:pt x="976" y="778"/>
                </a:cubicBezTo>
                <a:cubicBezTo>
                  <a:pt x="900" y="794"/>
                  <a:pt x="895" y="800"/>
                  <a:pt x="848" y="858"/>
                </a:cubicBezTo>
                <a:cubicBezTo>
                  <a:pt x="827" y="884"/>
                  <a:pt x="803" y="911"/>
                  <a:pt x="792" y="938"/>
                </a:cubicBezTo>
                <a:cubicBezTo>
                  <a:pt x="789" y="946"/>
                  <a:pt x="791" y="961"/>
                  <a:pt x="788" y="970"/>
                </a:cubicBezTo>
                <a:cubicBezTo>
                  <a:pt x="784" y="981"/>
                  <a:pt x="778" y="986"/>
                  <a:pt x="776" y="994"/>
                </a:cubicBezTo>
                <a:cubicBezTo>
                  <a:pt x="764" y="1052"/>
                  <a:pt x="782" y="1101"/>
                  <a:pt x="776" y="1146"/>
                </a:cubicBezTo>
                <a:cubicBezTo>
                  <a:pt x="802" y="1173"/>
                  <a:pt x="804" y="1222"/>
                  <a:pt x="840" y="1230"/>
                </a:cubicBezTo>
                <a:cubicBezTo>
                  <a:pt x="903" y="1244"/>
                  <a:pt x="954" y="1168"/>
                  <a:pt x="992" y="1138"/>
                </a:cubicBezTo>
                <a:cubicBezTo>
                  <a:pt x="996" y="1089"/>
                  <a:pt x="1029" y="1045"/>
                  <a:pt x="1040" y="994"/>
                </a:cubicBezTo>
                <a:cubicBezTo>
                  <a:pt x="1045" y="971"/>
                  <a:pt x="1039" y="943"/>
                  <a:pt x="1048" y="922"/>
                </a:cubicBezTo>
                <a:cubicBezTo>
                  <a:pt x="1074" y="862"/>
                  <a:pt x="1144" y="885"/>
                  <a:pt x="1204" y="858"/>
                </a:cubicBezTo>
                <a:cubicBezTo>
                  <a:pt x="1195" y="813"/>
                  <a:pt x="1139" y="796"/>
                  <a:pt x="1104" y="782"/>
                </a:cubicBezTo>
                <a:close/>
                <a:moveTo>
                  <a:pt x="860" y="1406"/>
                </a:moveTo>
                <a:cubicBezTo>
                  <a:pt x="857" y="1506"/>
                  <a:pt x="900" y="1587"/>
                  <a:pt x="932" y="1658"/>
                </a:cubicBezTo>
                <a:cubicBezTo>
                  <a:pt x="956" y="1679"/>
                  <a:pt x="976" y="1708"/>
                  <a:pt x="1000" y="1734"/>
                </a:cubicBezTo>
                <a:cubicBezTo>
                  <a:pt x="1022" y="1758"/>
                  <a:pt x="1044" y="1787"/>
                  <a:pt x="1072" y="1806"/>
                </a:cubicBezTo>
                <a:cubicBezTo>
                  <a:pt x="1095" y="1821"/>
                  <a:pt x="1131" y="1835"/>
                  <a:pt x="1160" y="1850"/>
                </a:cubicBezTo>
                <a:cubicBezTo>
                  <a:pt x="1190" y="1866"/>
                  <a:pt x="1224" y="1886"/>
                  <a:pt x="1252" y="1894"/>
                </a:cubicBezTo>
                <a:cubicBezTo>
                  <a:pt x="1283" y="1903"/>
                  <a:pt x="1312" y="1903"/>
                  <a:pt x="1336" y="1910"/>
                </a:cubicBezTo>
                <a:cubicBezTo>
                  <a:pt x="1350" y="1914"/>
                  <a:pt x="1363" y="1920"/>
                  <a:pt x="1376" y="1922"/>
                </a:cubicBezTo>
                <a:cubicBezTo>
                  <a:pt x="1421" y="1929"/>
                  <a:pt x="1469" y="1913"/>
                  <a:pt x="1512" y="1926"/>
                </a:cubicBezTo>
                <a:cubicBezTo>
                  <a:pt x="1569" y="1908"/>
                  <a:pt x="1625" y="1903"/>
                  <a:pt x="1668" y="1882"/>
                </a:cubicBezTo>
                <a:cubicBezTo>
                  <a:pt x="1707" y="1863"/>
                  <a:pt x="1724" y="1845"/>
                  <a:pt x="1756" y="1818"/>
                </a:cubicBezTo>
                <a:cubicBezTo>
                  <a:pt x="1775" y="1802"/>
                  <a:pt x="1801" y="1790"/>
                  <a:pt x="1816" y="1774"/>
                </a:cubicBezTo>
                <a:cubicBezTo>
                  <a:pt x="1824" y="1766"/>
                  <a:pt x="1828" y="1752"/>
                  <a:pt x="1836" y="1742"/>
                </a:cubicBezTo>
                <a:cubicBezTo>
                  <a:pt x="1878" y="1693"/>
                  <a:pt x="1924" y="1643"/>
                  <a:pt x="1948" y="1582"/>
                </a:cubicBezTo>
                <a:cubicBezTo>
                  <a:pt x="1959" y="1554"/>
                  <a:pt x="1974" y="1523"/>
                  <a:pt x="1980" y="1502"/>
                </a:cubicBezTo>
                <a:cubicBezTo>
                  <a:pt x="1995" y="1449"/>
                  <a:pt x="1990" y="1392"/>
                  <a:pt x="2004" y="1338"/>
                </a:cubicBezTo>
                <a:cubicBezTo>
                  <a:pt x="1991" y="1269"/>
                  <a:pt x="1987" y="1215"/>
                  <a:pt x="1976" y="1146"/>
                </a:cubicBezTo>
                <a:cubicBezTo>
                  <a:pt x="1946" y="1125"/>
                  <a:pt x="1948" y="1083"/>
                  <a:pt x="1932" y="1054"/>
                </a:cubicBezTo>
                <a:cubicBezTo>
                  <a:pt x="1916" y="1024"/>
                  <a:pt x="1884" y="1006"/>
                  <a:pt x="1876" y="974"/>
                </a:cubicBezTo>
                <a:cubicBezTo>
                  <a:pt x="1850" y="960"/>
                  <a:pt x="1829" y="941"/>
                  <a:pt x="1812" y="918"/>
                </a:cubicBezTo>
                <a:cubicBezTo>
                  <a:pt x="1797" y="912"/>
                  <a:pt x="1785" y="907"/>
                  <a:pt x="1772" y="898"/>
                </a:cubicBezTo>
                <a:cubicBezTo>
                  <a:pt x="1760" y="890"/>
                  <a:pt x="1753" y="878"/>
                  <a:pt x="1740" y="870"/>
                </a:cubicBezTo>
                <a:cubicBezTo>
                  <a:pt x="1728" y="863"/>
                  <a:pt x="1707" y="861"/>
                  <a:pt x="1688" y="854"/>
                </a:cubicBezTo>
                <a:cubicBezTo>
                  <a:pt x="1672" y="848"/>
                  <a:pt x="1659" y="835"/>
                  <a:pt x="1644" y="830"/>
                </a:cubicBezTo>
                <a:cubicBezTo>
                  <a:pt x="1606" y="818"/>
                  <a:pt x="1548" y="817"/>
                  <a:pt x="1508" y="814"/>
                </a:cubicBezTo>
                <a:cubicBezTo>
                  <a:pt x="1422" y="808"/>
                  <a:pt x="1348" y="830"/>
                  <a:pt x="1284" y="842"/>
                </a:cubicBezTo>
                <a:cubicBezTo>
                  <a:pt x="1258" y="907"/>
                  <a:pt x="1203" y="935"/>
                  <a:pt x="1112" y="934"/>
                </a:cubicBezTo>
                <a:cubicBezTo>
                  <a:pt x="1102" y="949"/>
                  <a:pt x="1092" y="964"/>
                  <a:pt x="1096" y="994"/>
                </a:cubicBezTo>
                <a:cubicBezTo>
                  <a:pt x="1059" y="1082"/>
                  <a:pt x="1049" y="1183"/>
                  <a:pt x="980" y="1238"/>
                </a:cubicBezTo>
                <a:cubicBezTo>
                  <a:pt x="967" y="1248"/>
                  <a:pt x="946" y="1254"/>
                  <a:pt x="932" y="1262"/>
                </a:cubicBezTo>
                <a:cubicBezTo>
                  <a:pt x="916" y="1271"/>
                  <a:pt x="901" y="1280"/>
                  <a:pt x="884" y="1290"/>
                </a:cubicBezTo>
                <a:cubicBezTo>
                  <a:pt x="878" y="1330"/>
                  <a:pt x="861" y="1365"/>
                  <a:pt x="860" y="1406"/>
                </a:cubicBezTo>
                <a:close/>
                <a:moveTo>
                  <a:pt x="2740" y="986"/>
                </a:moveTo>
                <a:cubicBezTo>
                  <a:pt x="2743" y="1028"/>
                  <a:pt x="2735" y="1079"/>
                  <a:pt x="2736" y="1126"/>
                </a:cubicBezTo>
                <a:cubicBezTo>
                  <a:pt x="2737" y="1157"/>
                  <a:pt x="2750" y="1188"/>
                  <a:pt x="2732" y="1210"/>
                </a:cubicBezTo>
                <a:cubicBezTo>
                  <a:pt x="2736" y="1230"/>
                  <a:pt x="2747" y="1256"/>
                  <a:pt x="2744" y="1278"/>
                </a:cubicBezTo>
                <a:cubicBezTo>
                  <a:pt x="2743" y="1284"/>
                  <a:pt x="2736" y="1287"/>
                  <a:pt x="2736" y="1294"/>
                </a:cubicBezTo>
                <a:cubicBezTo>
                  <a:pt x="2737" y="1336"/>
                  <a:pt x="2746" y="1383"/>
                  <a:pt x="2744" y="1422"/>
                </a:cubicBezTo>
                <a:cubicBezTo>
                  <a:pt x="2742" y="1463"/>
                  <a:pt x="2747" y="1512"/>
                  <a:pt x="2740" y="1550"/>
                </a:cubicBezTo>
                <a:cubicBezTo>
                  <a:pt x="2738" y="1559"/>
                  <a:pt x="2733" y="1565"/>
                  <a:pt x="2732" y="1574"/>
                </a:cubicBezTo>
                <a:cubicBezTo>
                  <a:pt x="2731" y="1591"/>
                  <a:pt x="2737" y="1612"/>
                  <a:pt x="2736" y="1630"/>
                </a:cubicBezTo>
                <a:cubicBezTo>
                  <a:pt x="2735" y="1642"/>
                  <a:pt x="2728" y="1652"/>
                  <a:pt x="2728" y="1662"/>
                </a:cubicBezTo>
                <a:cubicBezTo>
                  <a:pt x="2728" y="1676"/>
                  <a:pt x="2735" y="1690"/>
                  <a:pt x="2736" y="1706"/>
                </a:cubicBezTo>
                <a:cubicBezTo>
                  <a:pt x="2738" y="1747"/>
                  <a:pt x="2722" y="1795"/>
                  <a:pt x="2740" y="1830"/>
                </a:cubicBezTo>
                <a:cubicBezTo>
                  <a:pt x="2747" y="1913"/>
                  <a:pt x="2732" y="2003"/>
                  <a:pt x="2736" y="2082"/>
                </a:cubicBezTo>
                <a:cubicBezTo>
                  <a:pt x="2737" y="2093"/>
                  <a:pt x="2735" y="2114"/>
                  <a:pt x="2736" y="2118"/>
                </a:cubicBezTo>
                <a:cubicBezTo>
                  <a:pt x="2737" y="2120"/>
                  <a:pt x="2744" y="2121"/>
                  <a:pt x="2744" y="2126"/>
                </a:cubicBezTo>
                <a:cubicBezTo>
                  <a:pt x="2744" y="2130"/>
                  <a:pt x="2736" y="2139"/>
                  <a:pt x="2736" y="2142"/>
                </a:cubicBezTo>
                <a:cubicBezTo>
                  <a:pt x="2734" y="2164"/>
                  <a:pt x="2745" y="2189"/>
                  <a:pt x="2744" y="2206"/>
                </a:cubicBezTo>
                <a:cubicBezTo>
                  <a:pt x="2743" y="2217"/>
                  <a:pt x="2736" y="2224"/>
                  <a:pt x="2736" y="2234"/>
                </a:cubicBezTo>
                <a:cubicBezTo>
                  <a:pt x="2736" y="2270"/>
                  <a:pt x="2740" y="2304"/>
                  <a:pt x="2740" y="2338"/>
                </a:cubicBezTo>
                <a:cubicBezTo>
                  <a:pt x="2741" y="2438"/>
                  <a:pt x="2752" y="2530"/>
                  <a:pt x="2732" y="2614"/>
                </a:cubicBezTo>
                <a:cubicBezTo>
                  <a:pt x="2744" y="2655"/>
                  <a:pt x="2741" y="2696"/>
                  <a:pt x="2740" y="2738"/>
                </a:cubicBezTo>
                <a:cubicBezTo>
                  <a:pt x="2740" y="2747"/>
                  <a:pt x="2733" y="2755"/>
                  <a:pt x="2732" y="2766"/>
                </a:cubicBezTo>
                <a:cubicBezTo>
                  <a:pt x="2731" y="2783"/>
                  <a:pt x="2738" y="2802"/>
                  <a:pt x="2736" y="2818"/>
                </a:cubicBezTo>
                <a:cubicBezTo>
                  <a:pt x="2732" y="2843"/>
                  <a:pt x="2731" y="2858"/>
                  <a:pt x="2732" y="2886"/>
                </a:cubicBezTo>
                <a:cubicBezTo>
                  <a:pt x="2733" y="2918"/>
                  <a:pt x="2725" y="2951"/>
                  <a:pt x="2724" y="2986"/>
                </a:cubicBezTo>
                <a:cubicBezTo>
                  <a:pt x="2723" y="3003"/>
                  <a:pt x="2730" y="2993"/>
                  <a:pt x="2724" y="3006"/>
                </a:cubicBezTo>
                <a:cubicBezTo>
                  <a:pt x="2717" y="3021"/>
                  <a:pt x="2732" y="3041"/>
                  <a:pt x="2732" y="3050"/>
                </a:cubicBezTo>
                <a:cubicBezTo>
                  <a:pt x="2734" y="3098"/>
                  <a:pt x="2723" y="3146"/>
                  <a:pt x="2720" y="3194"/>
                </a:cubicBezTo>
                <a:cubicBezTo>
                  <a:pt x="2716" y="3260"/>
                  <a:pt x="2727" y="3340"/>
                  <a:pt x="2724" y="3390"/>
                </a:cubicBezTo>
                <a:cubicBezTo>
                  <a:pt x="2756" y="3391"/>
                  <a:pt x="2776" y="3381"/>
                  <a:pt x="2796" y="3370"/>
                </a:cubicBezTo>
                <a:cubicBezTo>
                  <a:pt x="2794" y="3345"/>
                  <a:pt x="2804" y="3320"/>
                  <a:pt x="2804" y="3294"/>
                </a:cubicBezTo>
                <a:cubicBezTo>
                  <a:pt x="2804" y="3275"/>
                  <a:pt x="2795" y="3257"/>
                  <a:pt x="2796" y="3238"/>
                </a:cubicBezTo>
                <a:cubicBezTo>
                  <a:pt x="2797" y="3225"/>
                  <a:pt x="2804" y="3214"/>
                  <a:pt x="2804" y="3202"/>
                </a:cubicBezTo>
                <a:cubicBezTo>
                  <a:pt x="2804" y="3189"/>
                  <a:pt x="2798" y="3178"/>
                  <a:pt x="2796" y="3166"/>
                </a:cubicBezTo>
                <a:cubicBezTo>
                  <a:pt x="2790" y="3120"/>
                  <a:pt x="2809" y="3073"/>
                  <a:pt x="2792" y="3030"/>
                </a:cubicBezTo>
                <a:cubicBezTo>
                  <a:pt x="2814" y="3019"/>
                  <a:pt x="2800" y="2997"/>
                  <a:pt x="2800" y="2982"/>
                </a:cubicBezTo>
                <a:cubicBezTo>
                  <a:pt x="2800" y="2976"/>
                  <a:pt x="2807" y="2978"/>
                  <a:pt x="2808" y="2970"/>
                </a:cubicBezTo>
                <a:cubicBezTo>
                  <a:pt x="2808" y="2966"/>
                  <a:pt x="2800" y="2960"/>
                  <a:pt x="2800" y="2954"/>
                </a:cubicBezTo>
                <a:cubicBezTo>
                  <a:pt x="2800" y="2954"/>
                  <a:pt x="2808" y="2951"/>
                  <a:pt x="2808" y="2950"/>
                </a:cubicBezTo>
                <a:cubicBezTo>
                  <a:pt x="2816" y="2933"/>
                  <a:pt x="2800" y="2898"/>
                  <a:pt x="2800" y="2882"/>
                </a:cubicBezTo>
                <a:cubicBezTo>
                  <a:pt x="2800" y="2878"/>
                  <a:pt x="2808" y="2870"/>
                  <a:pt x="2808" y="2866"/>
                </a:cubicBezTo>
                <a:cubicBezTo>
                  <a:pt x="2812" y="2834"/>
                  <a:pt x="2800" y="2800"/>
                  <a:pt x="2808" y="2770"/>
                </a:cubicBezTo>
                <a:cubicBezTo>
                  <a:pt x="2809" y="2759"/>
                  <a:pt x="2792" y="2767"/>
                  <a:pt x="2796" y="2754"/>
                </a:cubicBezTo>
                <a:cubicBezTo>
                  <a:pt x="2811" y="2755"/>
                  <a:pt x="2804" y="2738"/>
                  <a:pt x="2804" y="2734"/>
                </a:cubicBezTo>
                <a:cubicBezTo>
                  <a:pt x="2806" y="2662"/>
                  <a:pt x="2803" y="2583"/>
                  <a:pt x="2800" y="2510"/>
                </a:cubicBezTo>
                <a:cubicBezTo>
                  <a:pt x="2818" y="2496"/>
                  <a:pt x="2808" y="2479"/>
                  <a:pt x="2808" y="2458"/>
                </a:cubicBezTo>
                <a:cubicBezTo>
                  <a:pt x="2808" y="2443"/>
                  <a:pt x="2816" y="2428"/>
                  <a:pt x="2816" y="2414"/>
                </a:cubicBezTo>
                <a:cubicBezTo>
                  <a:pt x="2817" y="2396"/>
                  <a:pt x="2811" y="2379"/>
                  <a:pt x="2812" y="2362"/>
                </a:cubicBezTo>
                <a:cubicBezTo>
                  <a:pt x="2812" y="2356"/>
                  <a:pt x="2819" y="2352"/>
                  <a:pt x="2820" y="2346"/>
                </a:cubicBezTo>
                <a:cubicBezTo>
                  <a:pt x="2825" y="2303"/>
                  <a:pt x="2811" y="2249"/>
                  <a:pt x="2816" y="2202"/>
                </a:cubicBezTo>
                <a:cubicBezTo>
                  <a:pt x="2819" y="2177"/>
                  <a:pt x="2821" y="2161"/>
                  <a:pt x="2820" y="2138"/>
                </a:cubicBezTo>
                <a:cubicBezTo>
                  <a:pt x="2818" y="2060"/>
                  <a:pt x="2834" y="1982"/>
                  <a:pt x="2816" y="1914"/>
                </a:cubicBezTo>
                <a:cubicBezTo>
                  <a:pt x="2802" y="1907"/>
                  <a:pt x="2790" y="1919"/>
                  <a:pt x="2780" y="1906"/>
                </a:cubicBezTo>
                <a:cubicBezTo>
                  <a:pt x="2773" y="1890"/>
                  <a:pt x="2777" y="1864"/>
                  <a:pt x="2776" y="1842"/>
                </a:cubicBezTo>
                <a:cubicBezTo>
                  <a:pt x="2789" y="1830"/>
                  <a:pt x="2807" y="1845"/>
                  <a:pt x="2812" y="1830"/>
                </a:cubicBezTo>
                <a:cubicBezTo>
                  <a:pt x="2817" y="1803"/>
                  <a:pt x="2818" y="1748"/>
                  <a:pt x="2808" y="1714"/>
                </a:cubicBezTo>
                <a:cubicBezTo>
                  <a:pt x="2828" y="1687"/>
                  <a:pt x="2809" y="1640"/>
                  <a:pt x="2808" y="1610"/>
                </a:cubicBezTo>
                <a:cubicBezTo>
                  <a:pt x="2807" y="1582"/>
                  <a:pt x="2818" y="1554"/>
                  <a:pt x="2816" y="1526"/>
                </a:cubicBezTo>
                <a:cubicBezTo>
                  <a:pt x="2816" y="1521"/>
                  <a:pt x="2809" y="1516"/>
                  <a:pt x="2808" y="1510"/>
                </a:cubicBezTo>
                <a:cubicBezTo>
                  <a:pt x="2805" y="1489"/>
                  <a:pt x="2813" y="1469"/>
                  <a:pt x="2812" y="1446"/>
                </a:cubicBezTo>
                <a:cubicBezTo>
                  <a:pt x="2803" y="1437"/>
                  <a:pt x="2792" y="1429"/>
                  <a:pt x="2780" y="1422"/>
                </a:cubicBezTo>
                <a:cubicBezTo>
                  <a:pt x="2781" y="1382"/>
                  <a:pt x="2784" y="1368"/>
                  <a:pt x="2804" y="1350"/>
                </a:cubicBezTo>
                <a:cubicBezTo>
                  <a:pt x="2802" y="1324"/>
                  <a:pt x="2799" y="1313"/>
                  <a:pt x="2812" y="1298"/>
                </a:cubicBezTo>
                <a:cubicBezTo>
                  <a:pt x="2801" y="1265"/>
                  <a:pt x="2801" y="1224"/>
                  <a:pt x="2812" y="1190"/>
                </a:cubicBezTo>
                <a:cubicBezTo>
                  <a:pt x="2795" y="1131"/>
                  <a:pt x="2812" y="1065"/>
                  <a:pt x="2808" y="986"/>
                </a:cubicBezTo>
                <a:cubicBezTo>
                  <a:pt x="2793" y="980"/>
                  <a:pt x="2755" y="980"/>
                  <a:pt x="2740" y="986"/>
                </a:cubicBezTo>
                <a:close/>
                <a:moveTo>
                  <a:pt x="748" y="1230"/>
                </a:moveTo>
                <a:cubicBezTo>
                  <a:pt x="729" y="1201"/>
                  <a:pt x="720" y="1166"/>
                  <a:pt x="708" y="1130"/>
                </a:cubicBezTo>
                <a:cubicBezTo>
                  <a:pt x="705" y="1130"/>
                  <a:pt x="703" y="1130"/>
                  <a:pt x="700" y="1130"/>
                </a:cubicBezTo>
                <a:cubicBezTo>
                  <a:pt x="695" y="1132"/>
                  <a:pt x="691" y="1134"/>
                  <a:pt x="688" y="1138"/>
                </a:cubicBezTo>
                <a:cubicBezTo>
                  <a:pt x="661" y="1171"/>
                  <a:pt x="631" y="1201"/>
                  <a:pt x="616" y="1246"/>
                </a:cubicBezTo>
                <a:cubicBezTo>
                  <a:pt x="602" y="1245"/>
                  <a:pt x="603" y="1260"/>
                  <a:pt x="592" y="1262"/>
                </a:cubicBezTo>
                <a:cubicBezTo>
                  <a:pt x="563" y="1339"/>
                  <a:pt x="498" y="1414"/>
                  <a:pt x="468" y="1490"/>
                </a:cubicBezTo>
                <a:cubicBezTo>
                  <a:pt x="442" y="1555"/>
                  <a:pt x="451" y="1584"/>
                  <a:pt x="496" y="1618"/>
                </a:cubicBezTo>
                <a:cubicBezTo>
                  <a:pt x="537" y="1648"/>
                  <a:pt x="560" y="1659"/>
                  <a:pt x="600" y="1682"/>
                </a:cubicBezTo>
                <a:cubicBezTo>
                  <a:pt x="653" y="1712"/>
                  <a:pt x="704" y="1743"/>
                  <a:pt x="748" y="1774"/>
                </a:cubicBezTo>
                <a:cubicBezTo>
                  <a:pt x="785" y="1783"/>
                  <a:pt x="856" y="1795"/>
                  <a:pt x="856" y="1834"/>
                </a:cubicBezTo>
                <a:cubicBezTo>
                  <a:pt x="856" y="1863"/>
                  <a:pt x="823" y="1867"/>
                  <a:pt x="788" y="1866"/>
                </a:cubicBezTo>
                <a:cubicBezTo>
                  <a:pt x="766" y="1906"/>
                  <a:pt x="743" y="1953"/>
                  <a:pt x="728" y="1998"/>
                </a:cubicBezTo>
                <a:cubicBezTo>
                  <a:pt x="718" y="2028"/>
                  <a:pt x="704" y="2057"/>
                  <a:pt x="696" y="2086"/>
                </a:cubicBezTo>
                <a:cubicBezTo>
                  <a:pt x="694" y="2094"/>
                  <a:pt x="698" y="2106"/>
                  <a:pt x="696" y="2114"/>
                </a:cubicBezTo>
                <a:cubicBezTo>
                  <a:pt x="694" y="2123"/>
                  <a:pt x="687" y="2133"/>
                  <a:pt x="684" y="2142"/>
                </a:cubicBezTo>
                <a:cubicBezTo>
                  <a:pt x="666" y="2201"/>
                  <a:pt x="654" y="2244"/>
                  <a:pt x="640" y="2306"/>
                </a:cubicBezTo>
                <a:cubicBezTo>
                  <a:pt x="617" y="2407"/>
                  <a:pt x="614" y="2562"/>
                  <a:pt x="628" y="2682"/>
                </a:cubicBezTo>
                <a:cubicBezTo>
                  <a:pt x="632" y="2712"/>
                  <a:pt x="627" y="2746"/>
                  <a:pt x="632" y="2766"/>
                </a:cubicBezTo>
                <a:cubicBezTo>
                  <a:pt x="656" y="2862"/>
                  <a:pt x="682" y="2963"/>
                  <a:pt x="720" y="3050"/>
                </a:cubicBezTo>
                <a:cubicBezTo>
                  <a:pt x="724" y="3059"/>
                  <a:pt x="732" y="3068"/>
                  <a:pt x="736" y="3078"/>
                </a:cubicBezTo>
                <a:cubicBezTo>
                  <a:pt x="751" y="3115"/>
                  <a:pt x="765" y="3143"/>
                  <a:pt x="780" y="3174"/>
                </a:cubicBezTo>
                <a:cubicBezTo>
                  <a:pt x="800" y="3218"/>
                  <a:pt x="815" y="3267"/>
                  <a:pt x="844" y="3298"/>
                </a:cubicBezTo>
                <a:cubicBezTo>
                  <a:pt x="914" y="3318"/>
                  <a:pt x="988" y="3294"/>
                  <a:pt x="1064" y="3290"/>
                </a:cubicBezTo>
                <a:cubicBezTo>
                  <a:pt x="1060" y="3258"/>
                  <a:pt x="1061" y="3222"/>
                  <a:pt x="1056" y="3186"/>
                </a:cubicBezTo>
                <a:cubicBezTo>
                  <a:pt x="1050" y="3144"/>
                  <a:pt x="1033" y="3101"/>
                  <a:pt x="1028" y="3058"/>
                </a:cubicBezTo>
                <a:cubicBezTo>
                  <a:pt x="1019" y="2986"/>
                  <a:pt x="1021" y="2918"/>
                  <a:pt x="1020" y="2870"/>
                </a:cubicBezTo>
                <a:cubicBezTo>
                  <a:pt x="1019" y="2826"/>
                  <a:pt x="1009" y="2799"/>
                  <a:pt x="1040" y="2782"/>
                </a:cubicBezTo>
                <a:cubicBezTo>
                  <a:pt x="1088" y="2790"/>
                  <a:pt x="1065" y="2847"/>
                  <a:pt x="1068" y="2886"/>
                </a:cubicBezTo>
                <a:cubicBezTo>
                  <a:pt x="1070" y="2913"/>
                  <a:pt x="1073" y="2943"/>
                  <a:pt x="1076" y="2970"/>
                </a:cubicBezTo>
                <a:cubicBezTo>
                  <a:pt x="1080" y="3009"/>
                  <a:pt x="1087" y="3047"/>
                  <a:pt x="1100" y="3074"/>
                </a:cubicBezTo>
                <a:cubicBezTo>
                  <a:pt x="1131" y="3067"/>
                  <a:pt x="1132" y="3035"/>
                  <a:pt x="1148" y="3014"/>
                </a:cubicBezTo>
                <a:cubicBezTo>
                  <a:pt x="1157" y="3002"/>
                  <a:pt x="1170" y="2993"/>
                  <a:pt x="1180" y="2982"/>
                </a:cubicBezTo>
                <a:cubicBezTo>
                  <a:pt x="1205" y="2953"/>
                  <a:pt x="1232" y="2921"/>
                  <a:pt x="1248" y="2890"/>
                </a:cubicBezTo>
                <a:cubicBezTo>
                  <a:pt x="1263" y="2860"/>
                  <a:pt x="1282" y="2844"/>
                  <a:pt x="1296" y="2818"/>
                </a:cubicBezTo>
                <a:cubicBezTo>
                  <a:pt x="1306" y="2800"/>
                  <a:pt x="1310" y="2777"/>
                  <a:pt x="1320" y="2758"/>
                </a:cubicBezTo>
                <a:cubicBezTo>
                  <a:pt x="1329" y="2750"/>
                  <a:pt x="1338" y="2741"/>
                  <a:pt x="1348" y="2734"/>
                </a:cubicBezTo>
                <a:cubicBezTo>
                  <a:pt x="1372" y="2643"/>
                  <a:pt x="1433" y="2590"/>
                  <a:pt x="1452" y="2494"/>
                </a:cubicBezTo>
                <a:cubicBezTo>
                  <a:pt x="1484" y="2471"/>
                  <a:pt x="1486" y="2418"/>
                  <a:pt x="1512" y="2390"/>
                </a:cubicBezTo>
                <a:cubicBezTo>
                  <a:pt x="1521" y="2314"/>
                  <a:pt x="1567" y="2253"/>
                  <a:pt x="1584" y="2178"/>
                </a:cubicBezTo>
                <a:cubicBezTo>
                  <a:pt x="1600" y="2110"/>
                  <a:pt x="1611" y="2040"/>
                  <a:pt x="1628" y="1966"/>
                </a:cubicBezTo>
                <a:cubicBezTo>
                  <a:pt x="1573" y="1978"/>
                  <a:pt x="1532" y="1992"/>
                  <a:pt x="1468" y="1990"/>
                </a:cubicBezTo>
                <a:cubicBezTo>
                  <a:pt x="1387" y="1988"/>
                  <a:pt x="1338" y="1982"/>
                  <a:pt x="1276" y="1966"/>
                </a:cubicBezTo>
                <a:cubicBezTo>
                  <a:pt x="1247" y="1958"/>
                  <a:pt x="1214" y="1951"/>
                  <a:pt x="1188" y="1942"/>
                </a:cubicBezTo>
                <a:cubicBezTo>
                  <a:pt x="1144" y="1926"/>
                  <a:pt x="1112" y="1901"/>
                  <a:pt x="1076" y="1878"/>
                </a:cubicBezTo>
                <a:cubicBezTo>
                  <a:pt x="985" y="1818"/>
                  <a:pt x="899" y="1737"/>
                  <a:pt x="856" y="1638"/>
                </a:cubicBezTo>
                <a:cubicBezTo>
                  <a:pt x="795" y="1605"/>
                  <a:pt x="722" y="1585"/>
                  <a:pt x="668" y="1550"/>
                </a:cubicBezTo>
                <a:cubicBezTo>
                  <a:pt x="648" y="1537"/>
                  <a:pt x="634" y="1531"/>
                  <a:pt x="632" y="1514"/>
                </a:cubicBezTo>
                <a:cubicBezTo>
                  <a:pt x="628" y="1488"/>
                  <a:pt x="651" y="1467"/>
                  <a:pt x="660" y="1454"/>
                </a:cubicBezTo>
                <a:cubicBezTo>
                  <a:pt x="666" y="1445"/>
                  <a:pt x="670" y="1433"/>
                  <a:pt x="676" y="1426"/>
                </a:cubicBezTo>
                <a:cubicBezTo>
                  <a:pt x="682" y="1418"/>
                  <a:pt x="693" y="1414"/>
                  <a:pt x="700" y="1406"/>
                </a:cubicBezTo>
                <a:cubicBezTo>
                  <a:pt x="707" y="1397"/>
                  <a:pt x="710" y="1386"/>
                  <a:pt x="716" y="1378"/>
                </a:cubicBezTo>
                <a:cubicBezTo>
                  <a:pt x="744" y="1345"/>
                  <a:pt x="783" y="1320"/>
                  <a:pt x="796" y="1282"/>
                </a:cubicBezTo>
                <a:cubicBezTo>
                  <a:pt x="783" y="1262"/>
                  <a:pt x="761" y="1250"/>
                  <a:pt x="748" y="1230"/>
                </a:cubicBezTo>
                <a:close/>
                <a:moveTo>
                  <a:pt x="712" y="1490"/>
                </a:moveTo>
                <a:cubicBezTo>
                  <a:pt x="735" y="1513"/>
                  <a:pt x="763" y="1532"/>
                  <a:pt x="808" y="1534"/>
                </a:cubicBezTo>
                <a:cubicBezTo>
                  <a:pt x="790" y="1485"/>
                  <a:pt x="799" y="1434"/>
                  <a:pt x="796" y="1394"/>
                </a:cubicBezTo>
                <a:cubicBezTo>
                  <a:pt x="753" y="1411"/>
                  <a:pt x="731" y="1449"/>
                  <a:pt x="712" y="1490"/>
                </a:cubicBezTo>
                <a:close/>
                <a:moveTo>
                  <a:pt x="1736" y="1934"/>
                </a:moveTo>
                <a:cubicBezTo>
                  <a:pt x="1749" y="1945"/>
                  <a:pt x="1753" y="1965"/>
                  <a:pt x="1772" y="1970"/>
                </a:cubicBezTo>
                <a:cubicBezTo>
                  <a:pt x="1771" y="1947"/>
                  <a:pt x="1776" y="1918"/>
                  <a:pt x="1764" y="1906"/>
                </a:cubicBezTo>
                <a:cubicBezTo>
                  <a:pt x="1745" y="1906"/>
                  <a:pt x="1740" y="1919"/>
                  <a:pt x="1736" y="1934"/>
                </a:cubicBezTo>
                <a:close/>
                <a:moveTo>
                  <a:pt x="1676" y="1994"/>
                </a:moveTo>
                <a:cubicBezTo>
                  <a:pt x="1682" y="2026"/>
                  <a:pt x="1669" y="2041"/>
                  <a:pt x="1664" y="2058"/>
                </a:cubicBezTo>
                <a:cubicBezTo>
                  <a:pt x="1662" y="2065"/>
                  <a:pt x="1666" y="2073"/>
                  <a:pt x="1664" y="2082"/>
                </a:cubicBezTo>
                <a:cubicBezTo>
                  <a:pt x="1656" y="2123"/>
                  <a:pt x="1632" y="2176"/>
                  <a:pt x="1636" y="2198"/>
                </a:cubicBezTo>
                <a:cubicBezTo>
                  <a:pt x="1641" y="2228"/>
                  <a:pt x="1679" y="2240"/>
                  <a:pt x="1704" y="2258"/>
                </a:cubicBezTo>
                <a:cubicBezTo>
                  <a:pt x="1716" y="2266"/>
                  <a:pt x="1725" y="2283"/>
                  <a:pt x="1736" y="2290"/>
                </a:cubicBezTo>
                <a:cubicBezTo>
                  <a:pt x="1754" y="2302"/>
                  <a:pt x="1779" y="2305"/>
                  <a:pt x="1800" y="2314"/>
                </a:cubicBezTo>
                <a:cubicBezTo>
                  <a:pt x="1817" y="2321"/>
                  <a:pt x="1832" y="2334"/>
                  <a:pt x="1844" y="2338"/>
                </a:cubicBezTo>
                <a:cubicBezTo>
                  <a:pt x="1868" y="2346"/>
                  <a:pt x="1898" y="2344"/>
                  <a:pt x="1924" y="2350"/>
                </a:cubicBezTo>
                <a:cubicBezTo>
                  <a:pt x="1947" y="2355"/>
                  <a:pt x="1967" y="2369"/>
                  <a:pt x="1988" y="2374"/>
                </a:cubicBezTo>
                <a:cubicBezTo>
                  <a:pt x="2048" y="2389"/>
                  <a:pt x="2108" y="2385"/>
                  <a:pt x="2156" y="2398"/>
                </a:cubicBezTo>
                <a:cubicBezTo>
                  <a:pt x="2164" y="2372"/>
                  <a:pt x="2140" y="2354"/>
                  <a:pt x="2132" y="2330"/>
                </a:cubicBezTo>
                <a:cubicBezTo>
                  <a:pt x="2124" y="2304"/>
                  <a:pt x="2125" y="2277"/>
                  <a:pt x="2124" y="2242"/>
                </a:cubicBezTo>
                <a:cubicBezTo>
                  <a:pt x="2059" y="2228"/>
                  <a:pt x="1979" y="2234"/>
                  <a:pt x="1928" y="2198"/>
                </a:cubicBezTo>
                <a:cubicBezTo>
                  <a:pt x="1915" y="2200"/>
                  <a:pt x="1909" y="2195"/>
                  <a:pt x="1900" y="2194"/>
                </a:cubicBezTo>
                <a:cubicBezTo>
                  <a:pt x="1845" y="2161"/>
                  <a:pt x="1809" y="2109"/>
                  <a:pt x="1756" y="2074"/>
                </a:cubicBezTo>
                <a:cubicBezTo>
                  <a:pt x="1742" y="2036"/>
                  <a:pt x="1710" y="2016"/>
                  <a:pt x="1692" y="1982"/>
                </a:cubicBezTo>
                <a:cubicBezTo>
                  <a:pt x="1692" y="1980"/>
                  <a:pt x="1691" y="1977"/>
                  <a:pt x="1688" y="1978"/>
                </a:cubicBezTo>
                <a:cubicBezTo>
                  <a:pt x="1684" y="1983"/>
                  <a:pt x="1684" y="1993"/>
                  <a:pt x="1676" y="1994"/>
                </a:cubicBezTo>
                <a:close/>
                <a:moveTo>
                  <a:pt x="2372" y="2102"/>
                </a:moveTo>
                <a:cubicBezTo>
                  <a:pt x="2326" y="2092"/>
                  <a:pt x="2285" y="2104"/>
                  <a:pt x="2252" y="2122"/>
                </a:cubicBezTo>
                <a:cubicBezTo>
                  <a:pt x="2215" y="2161"/>
                  <a:pt x="2179" y="2211"/>
                  <a:pt x="2188" y="2286"/>
                </a:cubicBezTo>
                <a:cubicBezTo>
                  <a:pt x="2193" y="2324"/>
                  <a:pt x="2219" y="2354"/>
                  <a:pt x="2228" y="2386"/>
                </a:cubicBezTo>
                <a:cubicBezTo>
                  <a:pt x="2243" y="2396"/>
                  <a:pt x="2259" y="2406"/>
                  <a:pt x="2268" y="2422"/>
                </a:cubicBezTo>
                <a:cubicBezTo>
                  <a:pt x="2310" y="2442"/>
                  <a:pt x="2361" y="2449"/>
                  <a:pt x="2420" y="2442"/>
                </a:cubicBezTo>
                <a:cubicBezTo>
                  <a:pt x="2478" y="2411"/>
                  <a:pt x="2518" y="2306"/>
                  <a:pt x="2496" y="2230"/>
                </a:cubicBezTo>
                <a:cubicBezTo>
                  <a:pt x="2484" y="2188"/>
                  <a:pt x="2452" y="2162"/>
                  <a:pt x="2440" y="2130"/>
                </a:cubicBezTo>
                <a:cubicBezTo>
                  <a:pt x="2416" y="2133"/>
                  <a:pt x="2397" y="2108"/>
                  <a:pt x="2372" y="2102"/>
                </a:cubicBezTo>
                <a:close/>
                <a:moveTo>
                  <a:pt x="1612" y="2274"/>
                </a:moveTo>
                <a:cubicBezTo>
                  <a:pt x="1611" y="2280"/>
                  <a:pt x="1605" y="2281"/>
                  <a:pt x="1604" y="2286"/>
                </a:cubicBezTo>
                <a:cubicBezTo>
                  <a:pt x="1581" y="2326"/>
                  <a:pt x="1575" y="2369"/>
                  <a:pt x="1560" y="2410"/>
                </a:cubicBezTo>
                <a:cubicBezTo>
                  <a:pt x="1553" y="2429"/>
                  <a:pt x="1537" y="2449"/>
                  <a:pt x="1532" y="2462"/>
                </a:cubicBezTo>
                <a:cubicBezTo>
                  <a:pt x="1529" y="2471"/>
                  <a:pt x="1531" y="2478"/>
                  <a:pt x="1528" y="2486"/>
                </a:cubicBezTo>
                <a:cubicBezTo>
                  <a:pt x="1519" y="2506"/>
                  <a:pt x="1502" y="2521"/>
                  <a:pt x="1492" y="2542"/>
                </a:cubicBezTo>
                <a:cubicBezTo>
                  <a:pt x="1489" y="2549"/>
                  <a:pt x="1490" y="2560"/>
                  <a:pt x="1488" y="2566"/>
                </a:cubicBezTo>
                <a:cubicBezTo>
                  <a:pt x="1463" y="2630"/>
                  <a:pt x="1418" y="2684"/>
                  <a:pt x="1404" y="2754"/>
                </a:cubicBezTo>
                <a:cubicBezTo>
                  <a:pt x="1381" y="2773"/>
                  <a:pt x="1368" y="2810"/>
                  <a:pt x="1352" y="2830"/>
                </a:cubicBezTo>
                <a:cubicBezTo>
                  <a:pt x="1327" y="2862"/>
                  <a:pt x="1313" y="2904"/>
                  <a:pt x="1292" y="2938"/>
                </a:cubicBezTo>
                <a:cubicBezTo>
                  <a:pt x="1254" y="2998"/>
                  <a:pt x="1205" y="3050"/>
                  <a:pt x="1160" y="3102"/>
                </a:cubicBezTo>
                <a:cubicBezTo>
                  <a:pt x="1151" y="3145"/>
                  <a:pt x="1115" y="3161"/>
                  <a:pt x="1120" y="3218"/>
                </a:cubicBezTo>
                <a:cubicBezTo>
                  <a:pt x="1164" y="3227"/>
                  <a:pt x="1212" y="3233"/>
                  <a:pt x="1260" y="3230"/>
                </a:cubicBezTo>
                <a:cubicBezTo>
                  <a:pt x="1278" y="3229"/>
                  <a:pt x="1294" y="3222"/>
                  <a:pt x="1312" y="3222"/>
                </a:cubicBezTo>
                <a:cubicBezTo>
                  <a:pt x="1327" y="3222"/>
                  <a:pt x="1341" y="3229"/>
                  <a:pt x="1356" y="3230"/>
                </a:cubicBezTo>
                <a:cubicBezTo>
                  <a:pt x="1410" y="3233"/>
                  <a:pt x="1472" y="3216"/>
                  <a:pt x="1520" y="3242"/>
                </a:cubicBezTo>
                <a:cubicBezTo>
                  <a:pt x="1542" y="3227"/>
                  <a:pt x="1570" y="3234"/>
                  <a:pt x="1596" y="3234"/>
                </a:cubicBezTo>
                <a:cubicBezTo>
                  <a:pt x="1643" y="3233"/>
                  <a:pt x="1690" y="3232"/>
                  <a:pt x="1736" y="3230"/>
                </a:cubicBezTo>
                <a:cubicBezTo>
                  <a:pt x="1753" y="2947"/>
                  <a:pt x="1730" y="2679"/>
                  <a:pt x="1756" y="2370"/>
                </a:cubicBezTo>
                <a:cubicBezTo>
                  <a:pt x="1700" y="2346"/>
                  <a:pt x="1659" y="2307"/>
                  <a:pt x="1612" y="2274"/>
                </a:cubicBezTo>
                <a:close/>
                <a:moveTo>
                  <a:pt x="1316" y="3406"/>
                </a:moveTo>
                <a:cubicBezTo>
                  <a:pt x="1304" y="3394"/>
                  <a:pt x="1286" y="3398"/>
                  <a:pt x="1260" y="3390"/>
                </a:cubicBezTo>
                <a:cubicBezTo>
                  <a:pt x="1248" y="3386"/>
                  <a:pt x="1239" y="3376"/>
                  <a:pt x="1228" y="3374"/>
                </a:cubicBezTo>
                <a:cubicBezTo>
                  <a:pt x="1207" y="3369"/>
                  <a:pt x="1185" y="3373"/>
                  <a:pt x="1164" y="3370"/>
                </a:cubicBezTo>
                <a:cubicBezTo>
                  <a:pt x="1152" y="3368"/>
                  <a:pt x="1140" y="3360"/>
                  <a:pt x="1128" y="3358"/>
                </a:cubicBezTo>
                <a:cubicBezTo>
                  <a:pt x="1040" y="3342"/>
                  <a:pt x="932" y="3360"/>
                  <a:pt x="856" y="3366"/>
                </a:cubicBezTo>
                <a:cubicBezTo>
                  <a:pt x="858" y="3430"/>
                  <a:pt x="909" y="3423"/>
                  <a:pt x="976" y="3438"/>
                </a:cubicBezTo>
                <a:cubicBezTo>
                  <a:pt x="992" y="3441"/>
                  <a:pt x="1006" y="3446"/>
                  <a:pt x="1024" y="3450"/>
                </a:cubicBezTo>
                <a:cubicBezTo>
                  <a:pt x="1039" y="3454"/>
                  <a:pt x="1054" y="3462"/>
                  <a:pt x="1068" y="3466"/>
                </a:cubicBezTo>
                <a:cubicBezTo>
                  <a:pt x="1157" y="3489"/>
                  <a:pt x="1281" y="3476"/>
                  <a:pt x="1332" y="3442"/>
                </a:cubicBezTo>
                <a:cubicBezTo>
                  <a:pt x="1328" y="3432"/>
                  <a:pt x="1325" y="3415"/>
                  <a:pt x="1316" y="34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7" name="Freeform 7"/>
          <p:cNvSpPr>
            <a:spLocks noEditPoints="1"/>
          </p:cNvSpPr>
          <p:nvPr/>
        </p:nvSpPr>
        <p:spPr bwMode="auto">
          <a:xfrm>
            <a:off x="3408363" y="1509713"/>
            <a:ext cx="741363" cy="2743201"/>
          </a:xfrm>
          <a:custGeom>
            <a:avLst/>
            <a:gdLst>
              <a:gd name="T0" fmla="*/ 881 w 901"/>
              <a:gd name="T1" fmla="*/ 65 h 3333"/>
              <a:gd name="T2" fmla="*/ 893 w 901"/>
              <a:gd name="T3" fmla="*/ 229 h 3333"/>
              <a:gd name="T4" fmla="*/ 889 w 901"/>
              <a:gd name="T5" fmla="*/ 401 h 3333"/>
              <a:gd name="T6" fmla="*/ 877 w 901"/>
              <a:gd name="T7" fmla="*/ 857 h 3333"/>
              <a:gd name="T8" fmla="*/ 829 w 901"/>
              <a:gd name="T9" fmla="*/ 705 h 3333"/>
              <a:gd name="T10" fmla="*/ 641 w 901"/>
              <a:gd name="T11" fmla="*/ 809 h 3333"/>
              <a:gd name="T12" fmla="*/ 733 w 901"/>
              <a:gd name="T13" fmla="*/ 1033 h 3333"/>
              <a:gd name="T14" fmla="*/ 733 w 901"/>
              <a:gd name="T15" fmla="*/ 941 h 3333"/>
              <a:gd name="T16" fmla="*/ 889 w 901"/>
              <a:gd name="T17" fmla="*/ 1301 h 3333"/>
              <a:gd name="T18" fmla="*/ 757 w 901"/>
              <a:gd name="T19" fmla="*/ 1169 h 3333"/>
              <a:gd name="T20" fmla="*/ 601 w 901"/>
              <a:gd name="T21" fmla="*/ 1189 h 3333"/>
              <a:gd name="T22" fmla="*/ 453 w 901"/>
              <a:gd name="T23" fmla="*/ 1357 h 3333"/>
              <a:gd name="T24" fmla="*/ 681 w 901"/>
              <a:gd name="T25" fmla="*/ 1529 h 3333"/>
              <a:gd name="T26" fmla="*/ 613 w 901"/>
              <a:gd name="T27" fmla="*/ 1373 h 3333"/>
              <a:gd name="T28" fmla="*/ 885 w 901"/>
              <a:gd name="T29" fmla="*/ 1493 h 3333"/>
              <a:gd name="T30" fmla="*/ 885 w 901"/>
              <a:gd name="T31" fmla="*/ 1577 h 3333"/>
              <a:gd name="T32" fmla="*/ 749 w 901"/>
              <a:gd name="T33" fmla="*/ 1773 h 3333"/>
              <a:gd name="T34" fmla="*/ 885 w 901"/>
              <a:gd name="T35" fmla="*/ 1853 h 3333"/>
              <a:gd name="T36" fmla="*/ 893 w 901"/>
              <a:gd name="T37" fmla="*/ 2253 h 3333"/>
              <a:gd name="T38" fmla="*/ 885 w 901"/>
              <a:gd name="T39" fmla="*/ 2477 h 3333"/>
              <a:gd name="T40" fmla="*/ 881 w 901"/>
              <a:gd name="T41" fmla="*/ 2689 h 3333"/>
              <a:gd name="T42" fmla="*/ 865 w 901"/>
              <a:gd name="T43" fmla="*/ 2941 h 3333"/>
              <a:gd name="T44" fmla="*/ 857 w 901"/>
              <a:gd name="T45" fmla="*/ 3333 h 3333"/>
              <a:gd name="T46" fmla="*/ 533 w 901"/>
              <a:gd name="T47" fmla="*/ 3277 h 3333"/>
              <a:gd name="T48" fmla="*/ 417 w 901"/>
              <a:gd name="T49" fmla="*/ 3257 h 3333"/>
              <a:gd name="T50" fmla="*/ 229 w 901"/>
              <a:gd name="T51" fmla="*/ 3221 h 3333"/>
              <a:gd name="T52" fmla="*/ 133 w 901"/>
              <a:gd name="T53" fmla="*/ 3205 h 3333"/>
              <a:gd name="T54" fmla="*/ 1 w 901"/>
              <a:gd name="T55" fmla="*/ 3137 h 3333"/>
              <a:gd name="T56" fmla="*/ 1 w 901"/>
              <a:gd name="T57" fmla="*/ 3029 h 3333"/>
              <a:gd name="T58" fmla="*/ 13 w 901"/>
              <a:gd name="T59" fmla="*/ 2821 h 3333"/>
              <a:gd name="T60" fmla="*/ 13 w 901"/>
              <a:gd name="T61" fmla="*/ 2573 h 3333"/>
              <a:gd name="T62" fmla="*/ 13 w 901"/>
              <a:gd name="T63" fmla="*/ 2497 h 3333"/>
              <a:gd name="T64" fmla="*/ 269 w 901"/>
              <a:gd name="T65" fmla="*/ 2401 h 3333"/>
              <a:gd name="T66" fmla="*/ 421 w 901"/>
              <a:gd name="T67" fmla="*/ 2413 h 3333"/>
              <a:gd name="T68" fmla="*/ 629 w 901"/>
              <a:gd name="T69" fmla="*/ 2453 h 3333"/>
              <a:gd name="T70" fmla="*/ 673 w 901"/>
              <a:gd name="T71" fmla="*/ 2021 h 3333"/>
              <a:gd name="T72" fmla="*/ 393 w 901"/>
              <a:gd name="T73" fmla="*/ 2049 h 3333"/>
              <a:gd name="T74" fmla="*/ 341 w 901"/>
              <a:gd name="T75" fmla="*/ 2113 h 3333"/>
              <a:gd name="T76" fmla="*/ 93 w 901"/>
              <a:gd name="T77" fmla="*/ 2045 h 3333"/>
              <a:gd name="T78" fmla="*/ 37 w 901"/>
              <a:gd name="T79" fmla="*/ 1921 h 3333"/>
              <a:gd name="T80" fmla="*/ 33 w 901"/>
              <a:gd name="T81" fmla="*/ 1789 h 3333"/>
              <a:gd name="T82" fmla="*/ 177 w 901"/>
              <a:gd name="T83" fmla="*/ 1617 h 3333"/>
              <a:gd name="T84" fmla="*/ 269 w 901"/>
              <a:gd name="T85" fmla="*/ 1297 h 3333"/>
              <a:gd name="T86" fmla="*/ 193 w 901"/>
              <a:gd name="T87" fmla="*/ 981 h 3333"/>
              <a:gd name="T88" fmla="*/ 9 w 901"/>
              <a:gd name="T89" fmla="*/ 785 h 3333"/>
              <a:gd name="T90" fmla="*/ 13 w 901"/>
              <a:gd name="T91" fmla="*/ 681 h 3333"/>
              <a:gd name="T92" fmla="*/ 13 w 901"/>
              <a:gd name="T93" fmla="*/ 421 h 3333"/>
              <a:gd name="T94" fmla="*/ 17 w 901"/>
              <a:gd name="T95" fmla="*/ 261 h 3333"/>
              <a:gd name="T96" fmla="*/ 441 w 901"/>
              <a:gd name="T97" fmla="*/ 41 h 3333"/>
              <a:gd name="T98" fmla="*/ 757 w 901"/>
              <a:gd name="T99" fmla="*/ 21 h 3333"/>
              <a:gd name="T100" fmla="*/ 393 w 901"/>
              <a:gd name="T101" fmla="*/ 1717 h 3333"/>
              <a:gd name="T102" fmla="*/ 517 w 901"/>
              <a:gd name="T103" fmla="*/ 1641 h 3333"/>
              <a:gd name="T104" fmla="*/ 317 w 901"/>
              <a:gd name="T105" fmla="*/ 1685 h 3333"/>
              <a:gd name="T106" fmla="*/ 225 w 901"/>
              <a:gd name="T107" fmla="*/ 1813 h 3333"/>
              <a:gd name="T108" fmla="*/ 309 w 901"/>
              <a:gd name="T109" fmla="*/ 1893 h 3333"/>
              <a:gd name="T110" fmla="*/ 381 w 901"/>
              <a:gd name="T111" fmla="*/ 1937 h 3333"/>
              <a:gd name="T112" fmla="*/ 473 w 901"/>
              <a:gd name="T113" fmla="*/ 1917 h 3333"/>
              <a:gd name="T114" fmla="*/ 341 w 901"/>
              <a:gd name="T115" fmla="*/ 1813 h 3333"/>
              <a:gd name="T116" fmla="*/ 673 w 901"/>
              <a:gd name="T117" fmla="*/ 1773 h 3333"/>
              <a:gd name="T118" fmla="*/ 405 w 901"/>
              <a:gd name="T119" fmla="*/ 1749 h 3333"/>
              <a:gd name="T120" fmla="*/ 393 w 901"/>
              <a:gd name="T121" fmla="*/ 1717 h 3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01" h="3333">
                <a:moveTo>
                  <a:pt x="889" y="17"/>
                </a:moveTo>
                <a:cubicBezTo>
                  <a:pt x="890" y="36"/>
                  <a:pt x="884" y="49"/>
                  <a:pt x="881" y="65"/>
                </a:cubicBezTo>
                <a:cubicBezTo>
                  <a:pt x="894" y="88"/>
                  <a:pt x="884" y="124"/>
                  <a:pt x="885" y="161"/>
                </a:cubicBezTo>
                <a:cubicBezTo>
                  <a:pt x="885" y="184"/>
                  <a:pt x="893" y="205"/>
                  <a:pt x="893" y="229"/>
                </a:cubicBezTo>
                <a:cubicBezTo>
                  <a:pt x="894" y="263"/>
                  <a:pt x="886" y="298"/>
                  <a:pt x="885" y="333"/>
                </a:cubicBezTo>
                <a:cubicBezTo>
                  <a:pt x="884" y="356"/>
                  <a:pt x="890" y="378"/>
                  <a:pt x="889" y="401"/>
                </a:cubicBezTo>
                <a:cubicBezTo>
                  <a:pt x="888" y="416"/>
                  <a:pt x="882" y="433"/>
                  <a:pt x="881" y="449"/>
                </a:cubicBezTo>
                <a:cubicBezTo>
                  <a:pt x="876" y="585"/>
                  <a:pt x="901" y="725"/>
                  <a:pt x="877" y="857"/>
                </a:cubicBezTo>
                <a:cubicBezTo>
                  <a:pt x="833" y="859"/>
                  <a:pt x="751" y="867"/>
                  <a:pt x="697" y="857"/>
                </a:cubicBezTo>
                <a:cubicBezTo>
                  <a:pt x="717" y="798"/>
                  <a:pt x="893" y="785"/>
                  <a:pt x="829" y="705"/>
                </a:cubicBezTo>
                <a:cubicBezTo>
                  <a:pt x="804" y="703"/>
                  <a:pt x="767" y="722"/>
                  <a:pt x="753" y="745"/>
                </a:cubicBezTo>
                <a:cubicBezTo>
                  <a:pt x="709" y="755"/>
                  <a:pt x="676" y="786"/>
                  <a:pt x="641" y="809"/>
                </a:cubicBezTo>
                <a:cubicBezTo>
                  <a:pt x="607" y="831"/>
                  <a:pt x="563" y="844"/>
                  <a:pt x="541" y="881"/>
                </a:cubicBezTo>
                <a:cubicBezTo>
                  <a:pt x="578" y="934"/>
                  <a:pt x="668" y="983"/>
                  <a:pt x="733" y="1033"/>
                </a:cubicBezTo>
                <a:cubicBezTo>
                  <a:pt x="768" y="1060"/>
                  <a:pt x="820" y="1109"/>
                  <a:pt x="841" y="1041"/>
                </a:cubicBezTo>
                <a:cubicBezTo>
                  <a:pt x="811" y="1001"/>
                  <a:pt x="762" y="982"/>
                  <a:pt x="733" y="941"/>
                </a:cubicBezTo>
                <a:cubicBezTo>
                  <a:pt x="772" y="925"/>
                  <a:pt x="839" y="937"/>
                  <a:pt x="885" y="929"/>
                </a:cubicBezTo>
                <a:cubicBezTo>
                  <a:pt x="887" y="1079"/>
                  <a:pt x="890" y="1164"/>
                  <a:pt x="889" y="1301"/>
                </a:cubicBezTo>
                <a:cubicBezTo>
                  <a:pt x="797" y="1294"/>
                  <a:pt x="671" y="1300"/>
                  <a:pt x="573" y="1293"/>
                </a:cubicBezTo>
                <a:cubicBezTo>
                  <a:pt x="614" y="1231"/>
                  <a:pt x="715" y="1230"/>
                  <a:pt x="757" y="1169"/>
                </a:cubicBezTo>
                <a:cubicBezTo>
                  <a:pt x="736" y="1104"/>
                  <a:pt x="659" y="1149"/>
                  <a:pt x="633" y="1181"/>
                </a:cubicBezTo>
                <a:cubicBezTo>
                  <a:pt x="619" y="1180"/>
                  <a:pt x="614" y="1188"/>
                  <a:pt x="601" y="1189"/>
                </a:cubicBezTo>
                <a:cubicBezTo>
                  <a:pt x="543" y="1230"/>
                  <a:pt x="475" y="1260"/>
                  <a:pt x="417" y="1301"/>
                </a:cubicBezTo>
                <a:cubicBezTo>
                  <a:pt x="417" y="1332"/>
                  <a:pt x="450" y="1329"/>
                  <a:pt x="453" y="1357"/>
                </a:cubicBezTo>
                <a:cubicBezTo>
                  <a:pt x="471" y="1368"/>
                  <a:pt x="490" y="1379"/>
                  <a:pt x="501" y="1397"/>
                </a:cubicBezTo>
                <a:cubicBezTo>
                  <a:pt x="573" y="1429"/>
                  <a:pt x="622" y="1484"/>
                  <a:pt x="681" y="1529"/>
                </a:cubicBezTo>
                <a:cubicBezTo>
                  <a:pt x="703" y="1520"/>
                  <a:pt x="725" y="1504"/>
                  <a:pt x="725" y="1485"/>
                </a:cubicBezTo>
                <a:cubicBezTo>
                  <a:pt x="725" y="1449"/>
                  <a:pt x="621" y="1407"/>
                  <a:pt x="613" y="1373"/>
                </a:cubicBezTo>
                <a:cubicBezTo>
                  <a:pt x="703" y="1369"/>
                  <a:pt x="811" y="1358"/>
                  <a:pt x="889" y="1381"/>
                </a:cubicBezTo>
                <a:cubicBezTo>
                  <a:pt x="887" y="1420"/>
                  <a:pt x="889" y="1457"/>
                  <a:pt x="885" y="1493"/>
                </a:cubicBezTo>
                <a:cubicBezTo>
                  <a:pt x="884" y="1504"/>
                  <a:pt x="877" y="1518"/>
                  <a:pt x="877" y="1529"/>
                </a:cubicBezTo>
                <a:cubicBezTo>
                  <a:pt x="877" y="1544"/>
                  <a:pt x="884" y="1561"/>
                  <a:pt x="885" y="1577"/>
                </a:cubicBezTo>
                <a:cubicBezTo>
                  <a:pt x="889" y="1641"/>
                  <a:pt x="866" y="1710"/>
                  <a:pt x="885" y="1769"/>
                </a:cubicBezTo>
                <a:cubicBezTo>
                  <a:pt x="849" y="1789"/>
                  <a:pt x="782" y="1769"/>
                  <a:pt x="749" y="1773"/>
                </a:cubicBezTo>
                <a:cubicBezTo>
                  <a:pt x="743" y="1788"/>
                  <a:pt x="741" y="1808"/>
                  <a:pt x="741" y="1829"/>
                </a:cubicBezTo>
                <a:cubicBezTo>
                  <a:pt x="776" y="1850"/>
                  <a:pt x="847" y="1835"/>
                  <a:pt x="885" y="1853"/>
                </a:cubicBezTo>
                <a:cubicBezTo>
                  <a:pt x="898" y="1919"/>
                  <a:pt x="876" y="2000"/>
                  <a:pt x="893" y="2065"/>
                </a:cubicBezTo>
                <a:cubicBezTo>
                  <a:pt x="880" y="2119"/>
                  <a:pt x="882" y="2206"/>
                  <a:pt x="893" y="2253"/>
                </a:cubicBezTo>
                <a:cubicBezTo>
                  <a:pt x="871" y="2317"/>
                  <a:pt x="896" y="2383"/>
                  <a:pt x="893" y="2449"/>
                </a:cubicBezTo>
                <a:cubicBezTo>
                  <a:pt x="893" y="2458"/>
                  <a:pt x="886" y="2469"/>
                  <a:pt x="885" y="2477"/>
                </a:cubicBezTo>
                <a:cubicBezTo>
                  <a:pt x="879" y="2523"/>
                  <a:pt x="886" y="2580"/>
                  <a:pt x="881" y="2625"/>
                </a:cubicBezTo>
                <a:cubicBezTo>
                  <a:pt x="879" y="2642"/>
                  <a:pt x="881" y="2661"/>
                  <a:pt x="881" y="2689"/>
                </a:cubicBezTo>
                <a:cubicBezTo>
                  <a:pt x="881" y="2728"/>
                  <a:pt x="871" y="2768"/>
                  <a:pt x="869" y="2809"/>
                </a:cubicBezTo>
                <a:cubicBezTo>
                  <a:pt x="867" y="2853"/>
                  <a:pt x="879" y="2904"/>
                  <a:pt x="865" y="2941"/>
                </a:cubicBezTo>
                <a:cubicBezTo>
                  <a:pt x="888" y="3031"/>
                  <a:pt x="852" y="3114"/>
                  <a:pt x="873" y="3185"/>
                </a:cubicBezTo>
                <a:cubicBezTo>
                  <a:pt x="856" y="3223"/>
                  <a:pt x="874" y="3295"/>
                  <a:pt x="857" y="3333"/>
                </a:cubicBezTo>
                <a:cubicBezTo>
                  <a:pt x="781" y="3325"/>
                  <a:pt x="707" y="3308"/>
                  <a:pt x="637" y="3293"/>
                </a:cubicBezTo>
                <a:cubicBezTo>
                  <a:pt x="602" y="3285"/>
                  <a:pt x="568" y="3283"/>
                  <a:pt x="533" y="3277"/>
                </a:cubicBezTo>
                <a:cubicBezTo>
                  <a:pt x="506" y="3272"/>
                  <a:pt x="480" y="3261"/>
                  <a:pt x="453" y="3257"/>
                </a:cubicBezTo>
                <a:cubicBezTo>
                  <a:pt x="441" y="3255"/>
                  <a:pt x="428" y="3259"/>
                  <a:pt x="417" y="3257"/>
                </a:cubicBezTo>
                <a:cubicBezTo>
                  <a:pt x="365" y="3248"/>
                  <a:pt x="317" y="3227"/>
                  <a:pt x="265" y="3221"/>
                </a:cubicBezTo>
                <a:cubicBezTo>
                  <a:pt x="252" y="3220"/>
                  <a:pt x="241" y="3223"/>
                  <a:pt x="229" y="3221"/>
                </a:cubicBezTo>
                <a:cubicBezTo>
                  <a:pt x="215" y="3219"/>
                  <a:pt x="203" y="3212"/>
                  <a:pt x="189" y="3209"/>
                </a:cubicBezTo>
                <a:cubicBezTo>
                  <a:pt x="170" y="3205"/>
                  <a:pt x="151" y="3208"/>
                  <a:pt x="133" y="3205"/>
                </a:cubicBezTo>
                <a:cubicBezTo>
                  <a:pt x="92" y="3197"/>
                  <a:pt x="50" y="3181"/>
                  <a:pt x="9" y="3173"/>
                </a:cubicBezTo>
                <a:cubicBezTo>
                  <a:pt x="7" y="3160"/>
                  <a:pt x="2" y="3149"/>
                  <a:pt x="1" y="3137"/>
                </a:cubicBezTo>
                <a:cubicBezTo>
                  <a:pt x="0" y="3119"/>
                  <a:pt x="8" y="3108"/>
                  <a:pt x="9" y="3093"/>
                </a:cubicBezTo>
                <a:cubicBezTo>
                  <a:pt x="10" y="3072"/>
                  <a:pt x="1" y="3050"/>
                  <a:pt x="1" y="3029"/>
                </a:cubicBezTo>
                <a:cubicBezTo>
                  <a:pt x="1" y="2988"/>
                  <a:pt x="8" y="2949"/>
                  <a:pt x="9" y="2905"/>
                </a:cubicBezTo>
                <a:cubicBezTo>
                  <a:pt x="9" y="2877"/>
                  <a:pt x="13" y="2849"/>
                  <a:pt x="13" y="2821"/>
                </a:cubicBezTo>
                <a:cubicBezTo>
                  <a:pt x="13" y="2780"/>
                  <a:pt x="6" y="2732"/>
                  <a:pt x="5" y="2685"/>
                </a:cubicBezTo>
                <a:cubicBezTo>
                  <a:pt x="4" y="2646"/>
                  <a:pt x="15" y="2609"/>
                  <a:pt x="13" y="2573"/>
                </a:cubicBezTo>
                <a:cubicBezTo>
                  <a:pt x="12" y="2561"/>
                  <a:pt x="5" y="2549"/>
                  <a:pt x="5" y="2537"/>
                </a:cubicBezTo>
                <a:cubicBezTo>
                  <a:pt x="5" y="2524"/>
                  <a:pt x="12" y="2511"/>
                  <a:pt x="13" y="2497"/>
                </a:cubicBezTo>
                <a:cubicBezTo>
                  <a:pt x="17" y="2448"/>
                  <a:pt x="12" y="2396"/>
                  <a:pt x="21" y="2349"/>
                </a:cubicBezTo>
                <a:cubicBezTo>
                  <a:pt x="99" y="2352"/>
                  <a:pt x="181" y="2391"/>
                  <a:pt x="269" y="2401"/>
                </a:cubicBezTo>
                <a:cubicBezTo>
                  <a:pt x="302" y="2405"/>
                  <a:pt x="333" y="2401"/>
                  <a:pt x="365" y="2405"/>
                </a:cubicBezTo>
                <a:cubicBezTo>
                  <a:pt x="381" y="2407"/>
                  <a:pt x="405" y="2408"/>
                  <a:pt x="421" y="2413"/>
                </a:cubicBezTo>
                <a:cubicBezTo>
                  <a:pt x="444" y="2420"/>
                  <a:pt x="463" y="2442"/>
                  <a:pt x="489" y="2449"/>
                </a:cubicBezTo>
                <a:cubicBezTo>
                  <a:pt x="539" y="2463"/>
                  <a:pt x="583" y="2451"/>
                  <a:pt x="629" y="2453"/>
                </a:cubicBezTo>
                <a:cubicBezTo>
                  <a:pt x="726" y="2419"/>
                  <a:pt x="805" y="2261"/>
                  <a:pt x="753" y="2133"/>
                </a:cubicBezTo>
                <a:cubicBezTo>
                  <a:pt x="737" y="2093"/>
                  <a:pt x="699" y="2053"/>
                  <a:pt x="673" y="2021"/>
                </a:cubicBezTo>
                <a:cubicBezTo>
                  <a:pt x="632" y="2013"/>
                  <a:pt x="596" y="1983"/>
                  <a:pt x="549" y="1981"/>
                </a:cubicBezTo>
                <a:cubicBezTo>
                  <a:pt x="485" y="1979"/>
                  <a:pt x="427" y="2017"/>
                  <a:pt x="393" y="2049"/>
                </a:cubicBezTo>
                <a:cubicBezTo>
                  <a:pt x="392" y="2068"/>
                  <a:pt x="372" y="2068"/>
                  <a:pt x="369" y="2085"/>
                </a:cubicBezTo>
                <a:cubicBezTo>
                  <a:pt x="359" y="2093"/>
                  <a:pt x="353" y="2106"/>
                  <a:pt x="341" y="2113"/>
                </a:cubicBezTo>
                <a:cubicBezTo>
                  <a:pt x="254" y="2125"/>
                  <a:pt x="165" y="2099"/>
                  <a:pt x="109" y="2061"/>
                </a:cubicBezTo>
                <a:cubicBezTo>
                  <a:pt x="103" y="2057"/>
                  <a:pt x="100" y="2049"/>
                  <a:pt x="93" y="2045"/>
                </a:cubicBezTo>
                <a:cubicBezTo>
                  <a:pt x="78" y="2036"/>
                  <a:pt x="36" y="2009"/>
                  <a:pt x="33" y="1985"/>
                </a:cubicBezTo>
                <a:cubicBezTo>
                  <a:pt x="30" y="1965"/>
                  <a:pt x="39" y="1945"/>
                  <a:pt x="37" y="1921"/>
                </a:cubicBezTo>
                <a:cubicBezTo>
                  <a:pt x="36" y="1911"/>
                  <a:pt x="29" y="1899"/>
                  <a:pt x="29" y="1889"/>
                </a:cubicBezTo>
                <a:cubicBezTo>
                  <a:pt x="29" y="1859"/>
                  <a:pt x="37" y="1825"/>
                  <a:pt x="33" y="1789"/>
                </a:cubicBezTo>
                <a:cubicBezTo>
                  <a:pt x="61" y="1771"/>
                  <a:pt x="74" y="1744"/>
                  <a:pt x="97" y="1717"/>
                </a:cubicBezTo>
                <a:cubicBezTo>
                  <a:pt x="120" y="1691"/>
                  <a:pt x="156" y="1650"/>
                  <a:pt x="177" y="1617"/>
                </a:cubicBezTo>
                <a:cubicBezTo>
                  <a:pt x="206" y="1571"/>
                  <a:pt x="215" y="1515"/>
                  <a:pt x="245" y="1465"/>
                </a:cubicBezTo>
                <a:cubicBezTo>
                  <a:pt x="252" y="1406"/>
                  <a:pt x="269" y="1367"/>
                  <a:pt x="269" y="1297"/>
                </a:cubicBezTo>
                <a:cubicBezTo>
                  <a:pt x="269" y="1203"/>
                  <a:pt x="254" y="1106"/>
                  <a:pt x="225" y="1045"/>
                </a:cubicBezTo>
                <a:cubicBezTo>
                  <a:pt x="213" y="1019"/>
                  <a:pt x="206" y="1005"/>
                  <a:pt x="193" y="981"/>
                </a:cubicBezTo>
                <a:cubicBezTo>
                  <a:pt x="175" y="949"/>
                  <a:pt x="161" y="921"/>
                  <a:pt x="137" y="893"/>
                </a:cubicBezTo>
                <a:cubicBezTo>
                  <a:pt x="99" y="849"/>
                  <a:pt x="49" y="816"/>
                  <a:pt x="9" y="785"/>
                </a:cubicBezTo>
                <a:cubicBezTo>
                  <a:pt x="8" y="765"/>
                  <a:pt x="0" y="742"/>
                  <a:pt x="1" y="721"/>
                </a:cubicBezTo>
                <a:cubicBezTo>
                  <a:pt x="2" y="708"/>
                  <a:pt x="12" y="695"/>
                  <a:pt x="13" y="681"/>
                </a:cubicBezTo>
                <a:cubicBezTo>
                  <a:pt x="20" y="612"/>
                  <a:pt x="4" y="532"/>
                  <a:pt x="5" y="457"/>
                </a:cubicBezTo>
                <a:cubicBezTo>
                  <a:pt x="5" y="445"/>
                  <a:pt x="13" y="432"/>
                  <a:pt x="13" y="421"/>
                </a:cubicBezTo>
                <a:cubicBezTo>
                  <a:pt x="14" y="385"/>
                  <a:pt x="7" y="339"/>
                  <a:pt x="9" y="297"/>
                </a:cubicBezTo>
                <a:cubicBezTo>
                  <a:pt x="10" y="284"/>
                  <a:pt x="16" y="273"/>
                  <a:pt x="17" y="261"/>
                </a:cubicBezTo>
                <a:cubicBezTo>
                  <a:pt x="23" y="200"/>
                  <a:pt x="11" y="139"/>
                  <a:pt x="21" y="77"/>
                </a:cubicBezTo>
                <a:cubicBezTo>
                  <a:pt x="150" y="59"/>
                  <a:pt x="294" y="54"/>
                  <a:pt x="441" y="41"/>
                </a:cubicBezTo>
                <a:cubicBezTo>
                  <a:pt x="463" y="39"/>
                  <a:pt x="483" y="31"/>
                  <a:pt x="505" y="29"/>
                </a:cubicBezTo>
                <a:cubicBezTo>
                  <a:pt x="592" y="22"/>
                  <a:pt x="667" y="28"/>
                  <a:pt x="757" y="21"/>
                </a:cubicBezTo>
                <a:cubicBezTo>
                  <a:pt x="804" y="17"/>
                  <a:pt x="849" y="0"/>
                  <a:pt x="889" y="17"/>
                </a:cubicBezTo>
                <a:close/>
                <a:moveTo>
                  <a:pt x="393" y="1717"/>
                </a:moveTo>
                <a:cubicBezTo>
                  <a:pt x="407" y="1710"/>
                  <a:pt x="421" y="1700"/>
                  <a:pt x="437" y="1693"/>
                </a:cubicBezTo>
                <a:cubicBezTo>
                  <a:pt x="462" y="1682"/>
                  <a:pt x="517" y="1673"/>
                  <a:pt x="517" y="1641"/>
                </a:cubicBezTo>
                <a:cubicBezTo>
                  <a:pt x="517" y="1633"/>
                  <a:pt x="494" y="1598"/>
                  <a:pt x="473" y="1609"/>
                </a:cubicBezTo>
                <a:cubicBezTo>
                  <a:pt x="420" y="1637"/>
                  <a:pt x="373" y="1661"/>
                  <a:pt x="317" y="1685"/>
                </a:cubicBezTo>
                <a:cubicBezTo>
                  <a:pt x="274" y="1703"/>
                  <a:pt x="191" y="1732"/>
                  <a:pt x="189" y="1769"/>
                </a:cubicBezTo>
                <a:cubicBezTo>
                  <a:pt x="188" y="1796"/>
                  <a:pt x="212" y="1802"/>
                  <a:pt x="225" y="1813"/>
                </a:cubicBezTo>
                <a:cubicBezTo>
                  <a:pt x="232" y="1819"/>
                  <a:pt x="235" y="1832"/>
                  <a:pt x="241" y="1837"/>
                </a:cubicBezTo>
                <a:cubicBezTo>
                  <a:pt x="263" y="1857"/>
                  <a:pt x="295" y="1868"/>
                  <a:pt x="309" y="1893"/>
                </a:cubicBezTo>
                <a:cubicBezTo>
                  <a:pt x="326" y="1890"/>
                  <a:pt x="328" y="1901"/>
                  <a:pt x="341" y="1901"/>
                </a:cubicBezTo>
                <a:cubicBezTo>
                  <a:pt x="349" y="1917"/>
                  <a:pt x="365" y="1927"/>
                  <a:pt x="381" y="1937"/>
                </a:cubicBezTo>
                <a:cubicBezTo>
                  <a:pt x="386" y="1940"/>
                  <a:pt x="392" y="1946"/>
                  <a:pt x="397" y="1949"/>
                </a:cubicBezTo>
                <a:cubicBezTo>
                  <a:pt x="442" y="1980"/>
                  <a:pt x="457" y="1968"/>
                  <a:pt x="473" y="1917"/>
                </a:cubicBezTo>
                <a:cubicBezTo>
                  <a:pt x="447" y="1894"/>
                  <a:pt x="417" y="1874"/>
                  <a:pt x="381" y="1861"/>
                </a:cubicBezTo>
                <a:cubicBezTo>
                  <a:pt x="374" y="1839"/>
                  <a:pt x="347" y="1836"/>
                  <a:pt x="341" y="1813"/>
                </a:cubicBezTo>
                <a:cubicBezTo>
                  <a:pt x="445" y="1808"/>
                  <a:pt x="556" y="1828"/>
                  <a:pt x="665" y="1829"/>
                </a:cubicBezTo>
                <a:cubicBezTo>
                  <a:pt x="668" y="1811"/>
                  <a:pt x="675" y="1796"/>
                  <a:pt x="673" y="1773"/>
                </a:cubicBezTo>
                <a:cubicBezTo>
                  <a:pt x="613" y="1763"/>
                  <a:pt x="554" y="1761"/>
                  <a:pt x="501" y="1761"/>
                </a:cubicBezTo>
                <a:cubicBezTo>
                  <a:pt x="470" y="1761"/>
                  <a:pt x="436" y="1751"/>
                  <a:pt x="405" y="1749"/>
                </a:cubicBezTo>
                <a:cubicBezTo>
                  <a:pt x="385" y="1748"/>
                  <a:pt x="365" y="1756"/>
                  <a:pt x="349" y="1741"/>
                </a:cubicBezTo>
                <a:cubicBezTo>
                  <a:pt x="358" y="1727"/>
                  <a:pt x="378" y="1724"/>
                  <a:pt x="393" y="17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8" name="Freeform 8"/>
          <p:cNvSpPr>
            <a:spLocks/>
          </p:cNvSpPr>
          <p:nvPr/>
        </p:nvSpPr>
        <p:spPr bwMode="auto">
          <a:xfrm>
            <a:off x="4175126" y="1519238"/>
            <a:ext cx="77788" cy="700088"/>
          </a:xfrm>
          <a:custGeom>
            <a:avLst/>
            <a:gdLst>
              <a:gd name="T0" fmla="*/ 81 w 94"/>
              <a:gd name="T1" fmla="*/ 11 h 851"/>
              <a:gd name="T2" fmla="*/ 73 w 94"/>
              <a:gd name="T3" fmla="*/ 231 h 851"/>
              <a:gd name="T4" fmla="*/ 85 w 94"/>
              <a:gd name="T5" fmla="*/ 383 h 851"/>
              <a:gd name="T6" fmla="*/ 73 w 94"/>
              <a:gd name="T7" fmla="*/ 511 h 851"/>
              <a:gd name="T8" fmla="*/ 77 w 94"/>
              <a:gd name="T9" fmla="*/ 639 h 851"/>
              <a:gd name="T10" fmla="*/ 73 w 94"/>
              <a:gd name="T11" fmla="*/ 655 h 851"/>
              <a:gd name="T12" fmla="*/ 81 w 94"/>
              <a:gd name="T13" fmla="*/ 663 h 851"/>
              <a:gd name="T14" fmla="*/ 77 w 94"/>
              <a:gd name="T15" fmla="*/ 691 h 851"/>
              <a:gd name="T16" fmla="*/ 77 w 94"/>
              <a:gd name="T17" fmla="*/ 851 h 851"/>
              <a:gd name="T18" fmla="*/ 9 w 94"/>
              <a:gd name="T19" fmla="*/ 839 h 851"/>
              <a:gd name="T20" fmla="*/ 13 w 94"/>
              <a:gd name="T21" fmla="*/ 711 h 851"/>
              <a:gd name="T22" fmla="*/ 5 w 94"/>
              <a:gd name="T23" fmla="*/ 659 h 851"/>
              <a:gd name="T24" fmla="*/ 13 w 94"/>
              <a:gd name="T25" fmla="*/ 647 h 851"/>
              <a:gd name="T26" fmla="*/ 5 w 94"/>
              <a:gd name="T27" fmla="*/ 639 h 851"/>
              <a:gd name="T28" fmla="*/ 5 w 94"/>
              <a:gd name="T29" fmla="*/ 575 h 851"/>
              <a:gd name="T30" fmla="*/ 13 w 94"/>
              <a:gd name="T31" fmla="*/ 503 h 851"/>
              <a:gd name="T32" fmla="*/ 5 w 94"/>
              <a:gd name="T33" fmla="*/ 391 h 851"/>
              <a:gd name="T34" fmla="*/ 13 w 94"/>
              <a:gd name="T35" fmla="*/ 371 h 851"/>
              <a:gd name="T36" fmla="*/ 5 w 94"/>
              <a:gd name="T37" fmla="*/ 315 h 851"/>
              <a:gd name="T38" fmla="*/ 13 w 94"/>
              <a:gd name="T39" fmla="*/ 291 h 851"/>
              <a:gd name="T40" fmla="*/ 9 w 94"/>
              <a:gd name="T41" fmla="*/ 195 h 851"/>
              <a:gd name="T42" fmla="*/ 13 w 94"/>
              <a:gd name="T43" fmla="*/ 11 h 851"/>
              <a:gd name="T44" fmla="*/ 17 w 94"/>
              <a:gd name="T45" fmla="*/ 3 h 851"/>
              <a:gd name="T46" fmla="*/ 81 w 94"/>
              <a:gd name="T47" fmla="*/ 11 h 8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4" h="851">
                <a:moveTo>
                  <a:pt x="81" y="11"/>
                </a:moveTo>
                <a:cubicBezTo>
                  <a:pt x="76" y="81"/>
                  <a:pt x="94" y="168"/>
                  <a:pt x="73" y="231"/>
                </a:cubicBezTo>
                <a:cubicBezTo>
                  <a:pt x="82" y="282"/>
                  <a:pt x="85" y="335"/>
                  <a:pt x="85" y="383"/>
                </a:cubicBezTo>
                <a:cubicBezTo>
                  <a:pt x="85" y="429"/>
                  <a:pt x="74" y="472"/>
                  <a:pt x="73" y="511"/>
                </a:cubicBezTo>
                <a:cubicBezTo>
                  <a:pt x="72" y="552"/>
                  <a:pt x="75" y="605"/>
                  <a:pt x="77" y="639"/>
                </a:cubicBezTo>
                <a:cubicBezTo>
                  <a:pt x="77" y="641"/>
                  <a:pt x="71" y="648"/>
                  <a:pt x="73" y="655"/>
                </a:cubicBezTo>
                <a:cubicBezTo>
                  <a:pt x="74" y="657"/>
                  <a:pt x="81" y="663"/>
                  <a:pt x="81" y="663"/>
                </a:cubicBezTo>
                <a:cubicBezTo>
                  <a:pt x="82" y="677"/>
                  <a:pt x="76" y="674"/>
                  <a:pt x="77" y="691"/>
                </a:cubicBezTo>
                <a:cubicBezTo>
                  <a:pt x="79" y="738"/>
                  <a:pt x="88" y="794"/>
                  <a:pt x="77" y="851"/>
                </a:cubicBezTo>
                <a:cubicBezTo>
                  <a:pt x="44" y="850"/>
                  <a:pt x="36" y="837"/>
                  <a:pt x="9" y="839"/>
                </a:cubicBezTo>
                <a:cubicBezTo>
                  <a:pt x="9" y="798"/>
                  <a:pt x="18" y="752"/>
                  <a:pt x="13" y="711"/>
                </a:cubicBezTo>
                <a:cubicBezTo>
                  <a:pt x="11" y="695"/>
                  <a:pt x="0" y="683"/>
                  <a:pt x="5" y="659"/>
                </a:cubicBezTo>
                <a:cubicBezTo>
                  <a:pt x="6" y="656"/>
                  <a:pt x="13" y="648"/>
                  <a:pt x="13" y="647"/>
                </a:cubicBezTo>
                <a:cubicBezTo>
                  <a:pt x="13" y="642"/>
                  <a:pt x="6" y="642"/>
                  <a:pt x="5" y="639"/>
                </a:cubicBezTo>
                <a:cubicBezTo>
                  <a:pt x="2" y="629"/>
                  <a:pt x="5" y="595"/>
                  <a:pt x="5" y="575"/>
                </a:cubicBezTo>
                <a:cubicBezTo>
                  <a:pt x="5" y="551"/>
                  <a:pt x="12" y="527"/>
                  <a:pt x="13" y="503"/>
                </a:cubicBezTo>
                <a:cubicBezTo>
                  <a:pt x="15" y="466"/>
                  <a:pt x="0" y="428"/>
                  <a:pt x="5" y="391"/>
                </a:cubicBezTo>
                <a:cubicBezTo>
                  <a:pt x="6" y="385"/>
                  <a:pt x="13" y="377"/>
                  <a:pt x="13" y="371"/>
                </a:cubicBezTo>
                <a:cubicBezTo>
                  <a:pt x="14" y="353"/>
                  <a:pt x="5" y="334"/>
                  <a:pt x="5" y="315"/>
                </a:cubicBezTo>
                <a:cubicBezTo>
                  <a:pt x="5" y="307"/>
                  <a:pt x="12" y="298"/>
                  <a:pt x="13" y="291"/>
                </a:cubicBezTo>
                <a:cubicBezTo>
                  <a:pt x="17" y="261"/>
                  <a:pt x="6" y="217"/>
                  <a:pt x="9" y="195"/>
                </a:cubicBezTo>
                <a:cubicBezTo>
                  <a:pt x="16" y="142"/>
                  <a:pt x="9" y="75"/>
                  <a:pt x="13" y="11"/>
                </a:cubicBezTo>
                <a:cubicBezTo>
                  <a:pt x="14" y="8"/>
                  <a:pt x="17" y="7"/>
                  <a:pt x="17" y="3"/>
                </a:cubicBezTo>
                <a:cubicBezTo>
                  <a:pt x="30" y="0"/>
                  <a:pt x="66" y="3"/>
                  <a:pt x="81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9" name="Freeform 9"/>
          <p:cNvSpPr>
            <a:spLocks noEditPoints="1"/>
          </p:cNvSpPr>
          <p:nvPr/>
        </p:nvSpPr>
        <p:spPr bwMode="auto">
          <a:xfrm>
            <a:off x="1981201" y="1541463"/>
            <a:ext cx="1393825" cy="2619376"/>
          </a:xfrm>
          <a:custGeom>
            <a:avLst/>
            <a:gdLst>
              <a:gd name="T0" fmla="*/ 1684 w 1694"/>
              <a:gd name="T1" fmla="*/ 188 h 3184"/>
              <a:gd name="T2" fmla="*/ 1680 w 1694"/>
              <a:gd name="T3" fmla="*/ 704 h 3184"/>
              <a:gd name="T4" fmla="*/ 1244 w 1694"/>
              <a:gd name="T5" fmla="*/ 672 h 3184"/>
              <a:gd name="T6" fmla="*/ 1148 w 1694"/>
              <a:gd name="T7" fmla="*/ 668 h 3184"/>
              <a:gd name="T8" fmla="*/ 1036 w 1694"/>
              <a:gd name="T9" fmla="*/ 616 h 3184"/>
              <a:gd name="T10" fmla="*/ 816 w 1694"/>
              <a:gd name="T11" fmla="*/ 656 h 3184"/>
              <a:gd name="T12" fmla="*/ 684 w 1694"/>
              <a:gd name="T13" fmla="*/ 828 h 3184"/>
              <a:gd name="T14" fmla="*/ 656 w 1694"/>
              <a:gd name="T15" fmla="*/ 916 h 3184"/>
              <a:gd name="T16" fmla="*/ 608 w 1694"/>
              <a:gd name="T17" fmla="*/ 968 h 3184"/>
              <a:gd name="T18" fmla="*/ 544 w 1694"/>
              <a:gd name="T19" fmla="*/ 1064 h 3184"/>
              <a:gd name="T20" fmla="*/ 524 w 1694"/>
              <a:gd name="T21" fmla="*/ 1096 h 3184"/>
              <a:gd name="T22" fmla="*/ 436 w 1694"/>
              <a:gd name="T23" fmla="*/ 1216 h 3184"/>
              <a:gd name="T24" fmla="*/ 408 w 1694"/>
              <a:gd name="T25" fmla="*/ 1284 h 3184"/>
              <a:gd name="T26" fmla="*/ 376 w 1694"/>
              <a:gd name="T27" fmla="*/ 1344 h 3184"/>
              <a:gd name="T28" fmla="*/ 432 w 1694"/>
              <a:gd name="T29" fmla="*/ 1608 h 3184"/>
              <a:gd name="T30" fmla="*/ 516 w 1694"/>
              <a:gd name="T31" fmla="*/ 1664 h 3184"/>
              <a:gd name="T32" fmla="*/ 608 w 1694"/>
              <a:gd name="T33" fmla="*/ 1720 h 3184"/>
              <a:gd name="T34" fmla="*/ 668 w 1694"/>
              <a:gd name="T35" fmla="*/ 1752 h 3184"/>
              <a:gd name="T36" fmla="*/ 624 w 1694"/>
              <a:gd name="T37" fmla="*/ 1864 h 3184"/>
              <a:gd name="T38" fmla="*/ 516 w 1694"/>
              <a:gd name="T39" fmla="*/ 2232 h 3184"/>
              <a:gd name="T40" fmla="*/ 500 w 1694"/>
              <a:gd name="T41" fmla="*/ 2540 h 3184"/>
              <a:gd name="T42" fmla="*/ 512 w 1694"/>
              <a:gd name="T43" fmla="*/ 2616 h 3184"/>
              <a:gd name="T44" fmla="*/ 532 w 1694"/>
              <a:gd name="T45" fmla="*/ 2756 h 3184"/>
              <a:gd name="T46" fmla="*/ 676 w 1694"/>
              <a:gd name="T47" fmla="*/ 3172 h 3184"/>
              <a:gd name="T48" fmla="*/ 200 w 1694"/>
              <a:gd name="T49" fmla="*/ 3172 h 3184"/>
              <a:gd name="T50" fmla="*/ 20 w 1694"/>
              <a:gd name="T51" fmla="*/ 3048 h 3184"/>
              <a:gd name="T52" fmla="*/ 4 w 1694"/>
              <a:gd name="T53" fmla="*/ 2652 h 3184"/>
              <a:gd name="T54" fmla="*/ 12 w 1694"/>
              <a:gd name="T55" fmla="*/ 2440 h 3184"/>
              <a:gd name="T56" fmla="*/ 12 w 1694"/>
              <a:gd name="T57" fmla="*/ 2260 h 3184"/>
              <a:gd name="T58" fmla="*/ 12 w 1694"/>
              <a:gd name="T59" fmla="*/ 1784 h 3184"/>
              <a:gd name="T60" fmla="*/ 8 w 1694"/>
              <a:gd name="T61" fmla="*/ 1704 h 3184"/>
              <a:gd name="T62" fmla="*/ 8 w 1694"/>
              <a:gd name="T63" fmla="*/ 1600 h 3184"/>
              <a:gd name="T64" fmla="*/ 16 w 1694"/>
              <a:gd name="T65" fmla="*/ 1200 h 3184"/>
              <a:gd name="T66" fmla="*/ 16 w 1694"/>
              <a:gd name="T67" fmla="*/ 1072 h 3184"/>
              <a:gd name="T68" fmla="*/ 24 w 1694"/>
              <a:gd name="T69" fmla="*/ 740 h 3184"/>
              <a:gd name="T70" fmla="*/ 8 w 1694"/>
              <a:gd name="T71" fmla="*/ 584 h 3184"/>
              <a:gd name="T72" fmla="*/ 16 w 1694"/>
              <a:gd name="T73" fmla="*/ 428 h 3184"/>
              <a:gd name="T74" fmla="*/ 32 w 1694"/>
              <a:gd name="T75" fmla="*/ 8 h 3184"/>
              <a:gd name="T76" fmla="*/ 516 w 1694"/>
              <a:gd name="T77" fmla="*/ 8 h 3184"/>
              <a:gd name="T78" fmla="*/ 636 w 1694"/>
              <a:gd name="T79" fmla="*/ 8 h 3184"/>
              <a:gd name="T80" fmla="*/ 796 w 1694"/>
              <a:gd name="T81" fmla="*/ 4 h 3184"/>
              <a:gd name="T82" fmla="*/ 944 w 1694"/>
              <a:gd name="T83" fmla="*/ 12 h 3184"/>
              <a:gd name="T84" fmla="*/ 1136 w 1694"/>
              <a:gd name="T85" fmla="*/ 20 h 3184"/>
              <a:gd name="T86" fmla="*/ 1212 w 1694"/>
              <a:gd name="T87" fmla="*/ 20 h 3184"/>
              <a:gd name="T88" fmla="*/ 1320 w 1694"/>
              <a:gd name="T89" fmla="*/ 20 h 3184"/>
              <a:gd name="T90" fmla="*/ 1524 w 1694"/>
              <a:gd name="T91" fmla="*/ 36 h 3184"/>
              <a:gd name="T92" fmla="*/ 1688 w 1694"/>
              <a:gd name="T93" fmla="*/ 52 h 3184"/>
              <a:gd name="T94" fmla="*/ 900 w 1694"/>
              <a:gd name="T95" fmla="*/ 292 h 3184"/>
              <a:gd name="T96" fmla="*/ 828 w 1694"/>
              <a:gd name="T97" fmla="*/ 156 h 3184"/>
              <a:gd name="T98" fmla="*/ 632 w 1694"/>
              <a:gd name="T99" fmla="*/ 196 h 3184"/>
              <a:gd name="T100" fmla="*/ 720 w 1694"/>
              <a:gd name="T101" fmla="*/ 360 h 3184"/>
              <a:gd name="T102" fmla="*/ 912 w 1694"/>
              <a:gd name="T103" fmla="*/ 508 h 3184"/>
              <a:gd name="T104" fmla="*/ 348 w 1694"/>
              <a:gd name="T105" fmla="*/ 528 h 3184"/>
              <a:gd name="T106" fmla="*/ 192 w 1694"/>
              <a:gd name="T107" fmla="*/ 632 h 3184"/>
              <a:gd name="T108" fmla="*/ 320 w 1694"/>
              <a:gd name="T109" fmla="*/ 716 h 3184"/>
              <a:gd name="T110" fmla="*/ 496 w 1694"/>
              <a:gd name="T111" fmla="*/ 736 h 3184"/>
              <a:gd name="T112" fmla="*/ 504 w 1694"/>
              <a:gd name="T113" fmla="*/ 644 h 3184"/>
              <a:gd name="T114" fmla="*/ 348 w 1694"/>
              <a:gd name="T115" fmla="*/ 528 h 3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94" h="3184">
                <a:moveTo>
                  <a:pt x="1688" y="52"/>
                </a:moveTo>
                <a:cubicBezTo>
                  <a:pt x="1694" y="98"/>
                  <a:pt x="1685" y="143"/>
                  <a:pt x="1684" y="188"/>
                </a:cubicBezTo>
                <a:cubicBezTo>
                  <a:pt x="1680" y="297"/>
                  <a:pt x="1686" y="406"/>
                  <a:pt x="1688" y="516"/>
                </a:cubicBezTo>
                <a:cubicBezTo>
                  <a:pt x="1689" y="581"/>
                  <a:pt x="1672" y="635"/>
                  <a:pt x="1680" y="704"/>
                </a:cubicBezTo>
                <a:cubicBezTo>
                  <a:pt x="1571" y="683"/>
                  <a:pt x="1482" y="653"/>
                  <a:pt x="1352" y="660"/>
                </a:cubicBezTo>
                <a:cubicBezTo>
                  <a:pt x="1319" y="662"/>
                  <a:pt x="1277" y="666"/>
                  <a:pt x="1244" y="672"/>
                </a:cubicBezTo>
                <a:cubicBezTo>
                  <a:pt x="1222" y="676"/>
                  <a:pt x="1201" y="690"/>
                  <a:pt x="1184" y="688"/>
                </a:cubicBezTo>
                <a:cubicBezTo>
                  <a:pt x="1171" y="687"/>
                  <a:pt x="1164" y="677"/>
                  <a:pt x="1148" y="668"/>
                </a:cubicBezTo>
                <a:cubicBezTo>
                  <a:pt x="1135" y="661"/>
                  <a:pt x="1120" y="657"/>
                  <a:pt x="1108" y="652"/>
                </a:cubicBezTo>
                <a:cubicBezTo>
                  <a:pt x="1083" y="641"/>
                  <a:pt x="1060" y="619"/>
                  <a:pt x="1036" y="616"/>
                </a:cubicBezTo>
                <a:cubicBezTo>
                  <a:pt x="1006" y="612"/>
                  <a:pt x="969" y="617"/>
                  <a:pt x="944" y="620"/>
                </a:cubicBezTo>
                <a:cubicBezTo>
                  <a:pt x="902" y="625"/>
                  <a:pt x="860" y="642"/>
                  <a:pt x="816" y="656"/>
                </a:cubicBezTo>
                <a:cubicBezTo>
                  <a:pt x="786" y="687"/>
                  <a:pt x="757" y="719"/>
                  <a:pt x="728" y="756"/>
                </a:cubicBezTo>
                <a:cubicBezTo>
                  <a:pt x="708" y="782"/>
                  <a:pt x="702" y="793"/>
                  <a:pt x="684" y="828"/>
                </a:cubicBezTo>
                <a:cubicBezTo>
                  <a:pt x="678" y="840"/>
                  <a:pt x="667" y="851"/>
                  <a:pt x="664" y="860"/>
                </a:cubicBezTo>
                <a:cubicBezTo>
                  <a:pt x="658" y="879"/>
                  <a:pt x="663" y="898"/>
                  <a:pt x="656" y="916"/>
                </a:cubicBezTo>
                <a:cubicBezTo>
                  <a:pt x="649" y="934"/>
                  <a:pt x="638" y="946"/>
                  <a:pt x="624" y="960"/>
                </a:cubicBezTo>
                <a:cubicBezTo>
                  <a:pt x="620" y="964"/>
                  <a:pt x="610" y="965"/>
                  <a:pt x="608" y="968"/>
                </a:cubicBezTo>
                <a:cubicBezTo>
                  <a:pt x="600" y="977"/>
                  <a:pt x="596" y="993"/>
                  <a:pt x="588" y="1004"/>
                </a:cubicBezTo>
                <a:cubicBezTo>
                  <a:pt x="574" y="1023"/>
                  <a:pt x="560" y="1041"/>
                  <a:pt x="544" y="1064"/>
                </a:cubicBezTo>
                <a:cubicBezTo>
                  <a:pt x="540" y="1069"/>
                  <a:pt x="532" y="1071"/>
                  <a:pt x="528" y="1076"/>
                </a:cubicBezTo>
                <a:cubicBezTo>
                  <a:pt x="524" y="1082"/>
                  <a:pt x="527" y="1091"/>
                  <a:pt x="524" y="1096"/>
                </a:cubicBezTo>
                <a:cubicBezTo>
                  <a:pt x="520" y="1101"/>
                  <a:pt x="511" y="1104"/>
                  <a:pt x="508" y="1108"/>
                </a:cubicBezTo>
                <a:cubicBezTo>
                  <a:pt x="485" y="1138"/>
                  <a:pt x="465" y="1187"/>
                  <a:pt x="436" y="1216"/>
                </a:cubicBezTo>
                <a:cubicBezTo>
                  <a:pt x="439" y="1237"/>
                  <a:pt x="421" y="1249"/>
                  <a:pt x="412" y="1264"/>
                </a:cubicBezTo>
                <a:cubicBezTo>
                  <a:pt x="407" y="1271"/>
                  <a:pt x="411" y="1278"/>
                  <a:pt x="408" y="1284"/>
                </a:cubicBezTo>
                <a:cubicBezTo>
                  <a:pt x="402" y="1295"/>
                  <a:pt x="393" y="1302"/>
                  <a:pt x="388" y="1312"/>
                </a:cubicBezTo>
                <a:cubicBezTo>
                  <a:pt x="383" y="1322"/>
                  <a:pt x="382" y="1332"/>
                  <a:pt x="376" y="1344"/>
                </a:cubicBezTo>
                <a:cubicBezTo>
                  <a:pt x="362" y="1376"/>
                  <a:pt x="330" y="1431"/>
                  <a:pt x="328" y="1480"/>
                </a:cubicBezTo>
                <a:cubicBezTo>
                  <a:pt x="325" y="1548"/>
                  <a:pt x="376" y="1572"/>
                  <a:pt x="432" y="1608"/>
                </a:cubicBezTo>
                <a:cubicBezTo>
                  <a:pt x="446" y="1617"/>
                  <a:pt x="460" y="1627"/>
                  <a:pt x="476" y="1636"/>
                </a:cubicBezTo>
                <a:cubicBezTo>
                  <a:pt x="490" y="1645"/>
                  <a:pt x="504" y="1657"/>
                  <a:pt x="516" y="1664"/>
                </a:cubicBezTo>
                <a:cubicBezTo>
                  <a:pt x="534" y="1674"/>
                  <a:pt x="559" y="1674"/>
                  <a:pt x="576" y="1684"/>
                </a:cubicBezTo>
                <a:cubicBezTo>
                  <a:pt x="590" y="1692"/>
                  <a:pt x="596" y="1711"/>
                  <a:pt x="608" y="1720"/>
                </a:cubicBezTo>
                <a:cubicBezTo>
                  <a:pt x="616" y="1726"/>
                  <a:pt x="636" y="1728"/>
                  <a:pt x="644" y="1732"/>
                </a:cubicBezTo>
                <a:cubicBezTo>
                  <a:pt x="654" y="1738"/>
                  <a:pt x="662" y="1742"/>
                  <a:pt x="668" y="1752"/>
                </a:cubicBezTo>
                <a:cubicBezTo>
                  <a:pt x="661" y="1783"/>
                  <a:pt x="648" y="1807"/>
                  <a:pt x="632" y="1828"/>
                </a:cubicBezTo>
                <a:cubicBezTo>
                  <a:pt x="620" y="1840"/>
                  <a:pt x="633" y="1853"/>
                  <a:pt x="624" y="1864"/>
                </a:cubicBezTo>
                <a:cubicBezTo>
                  <a:pt x="591" y="1924"/>
                  <a:pt x="580" y="1999"/>
                  <a:pt x="560" y="2072"/>
                </a:cubicBezTo>
                <a:cubicBezTo>
                  <a:pt x="545" y="2125"/>
                  <a:pt x="529" y="2173"/>
                  <a:pt x="516" y="2232"/>
                </a:cubicBezTo>
                <a:cubicBezTo>
                  <a:pt x="510" y="2261"/>
                  <a:pt x="508" y="2282"/>
                  <a:pt x="504" y="2320"/>
                </a:cubicBezTo>
                <a:cubicBezTo>
                  <a:pt x="497" y="2380"/>
                  <a:pt x="497" y="2464"/>
                  <a:pt x="500" y="2540"/>
                </a:cubicBezTo>
                <a:cubicBezTo>
                  <a:pt x="500" y="2551"/>
                  <a:pt x="499" y="2569"/>
                  <a:pt x="500" y="2580"/>
                </a:cubicBezTo>
                <a:cubicBezTo>
                  <a:pt x="502" y="2595"/>
                  <a:pt x="511" y="2604"/>
                  <a:pt x="512" y="2616"/>
                </a:cubicBezTo>
                <a:cubicBezTo>
                  <a:pt x="514" y="2641"/>
                  <a:pt x="506" y="2666"/>
                  <a:pt x="512" y="2692"/>
                </a:cubicBezTo>
                <a:cubicBezTo>
                  <a:pt x="516" y="2712"/>
                  <a:pt x="525" y="2731"/>
                  <a:pt x="532" y="2756"/>
                </a:cubicBezTo>
                <a:cubicBezTo>
                  <a:pt x="547" y="2811"/>
                  <a:pt x="562" y="2880"/>
                  <a:pt x="584" y="2940"/>
                </a:cubicBezTo>
                <a:cubicBezTo>
                  <a:pt x="614" y="3020"/>
                  <a:pt x="656" y="3094"/>
                  <a:pt x="676" y="3172"/>
                </a:cubicBezTo>
                <a:cubicBezTo>
                  <a:pt x="582" y="3184"/>
                  <a:pt x="492" y="3175"/>
                  <a:pt x="404" y="3172"/>
                </a:cubicBezTo>
                <a:cubicBezTo>
                  <a:pt x="342" y="3170"/>
                  <a:pt x="276" y="3172"/>
                  <a:pt x="200" y="3172"/>
                </a:cubicBezTo>
                <a:cubicBezTo>
                  <a:pt x="143" y="3172"/>
                  <a:pt x="81" y="3170"/>
                  <a:pt x="24" y="3160"/>
                </a:cubicBezTo>
                <a:cubicBezTo>
                  <a:pt x="5" y="3124"/>
                  <a:pt x="21" y="3086"/>
                  <a:pt x="20" y="3048"/>
                </a:cubicBezTo>
                <a:cubicBezTo>
                  <a:pt x="20" y="3019"/>
                  <a:pt x="10" y="2989"/>
                  <a:pt x="8" y="2960"/>
                </a:cubicBezTo>
                <a:cubicBezTo>
                  <a:pt x="2" y="2855"/>
                  <a:pt x="32" y="2749"/>
                  <a:pt x="4" y="2652"/>
                </a:cubicBezTo>
                <a:cubicBezTo>
                  <a:pt x="21" y="2600"/>
                  <a:pt x="4" y="2546"/>
                  <a:pt x="4" y="2492"/>
                </a:cubicBezTo>
                <a:cubicBezTo>
                  <a:pt x="4" y="2474"/>
                  <a:pt x="12" y="2458"/>
                  <a:pt x="12" y="2440"/>
                </a:cubicBezTo>
                <a:cubicBezTo>
                  <a:pt x="12" y="2424"/>
                  <a:pt x="5" y="2405"/>
                  <a:pt x="4" y="2388"/>
                </a:cubicBezTo>
                <a:cubicBezTo>
                  <a:pt x="3" y="2347"/>
                  <a:pt x="13" y="2302"/>
                  <a:pt x="12" y="2260"/>
                </a:cubicBezTo>
                <a:cubicBezTo>
                  <a:pt x="11" y="2236"/>
                  <a:pt x="4" y="2212"/>
                  <a:pt x="4" y="2188"/>
                </a:cubicBezTo>
                <a:cubicBezTo>
                  <a:pt x="2" y="2053"/>
                  <a:pt x="11" y="1919"/>
                  <a:pt x="12" y="1784"/>
                </a:cubicBezTo>
                <a:cubicBezTo>
                  <a:pt x="12" y="1773"/>
                  <a:pt x="16" y="1759"/>
                  <a:pt x="16" y="1748"/>
                </a:cubicBezTo>
                <a:cubicBezTo>
                  <a:pt x="15" y="1733"/>
                  <a:pt x="8" y="1719"/>
                  <a:pt x="8" y="1704"/>
                </a:cubicBezTo>
                <a:cubicBezTo>
                  <a:pt x="8" y="1688"/>
                  <a:pt x="15" y="1672"/>
                  <a:pt x="16" y="1656"/>
                </a:cubicBezTo>
                <a:cubicBezTo>
                  <a:pt x="17" y="1638"/>
                  <a:pt x="8" y="1620"/>
                  <a:pt x="8" y="1600"/>
                </a:cubicBezTo>
                <a:cubicBezTo>
                  <a:pt x="8" y="1515"/>
                  <a:pt x="16" y="1436"/>
                  <a:pt x="16" y="1332"/>
                </a:cubicBezTo>
                <a:cubicBezTo>
                  <a:pt x="16" y="1287"/>
                  <a:pt x="14" y="1243"/>
                  <a:pt x="16" y="1200"/>
                </a:cubicBezTo>
                <a:cubicBezTo>
                  <a:pt x="17" y="1175"/>
                  <a:pt x="24" y="1152"/>
                  <a:pt x="24" y="1128"/>
                </a:cubicBezTo>
                <a:cubicBezTo>
                  <a:pt x="24" y="1109"/>
                  <a:pt x="17" y="1091"/>
                  <a:pt x="16" y="1072"/>
                </a:cubicBezTo>
                <a:cubicBezTo>
                  <a:pt x="12" y="1018"/>
                  <a:pt x="21" y="964"/>
                  <a:pt x="20" y="912"/>
                </a:cubicBezTo>
                <a:cubicBezTo>
                  <a:pt x="19" y="855"/>
                  <a:pt x="1" y="802"/>
                  <a:pt x="24" y="740"/>
                </a:cubicBezTo>
                <a:cubicBezTo>
                  <a:pt x="11" y="710"/>
                  <a:pt x="21" y="680"/>
                  <a:pt x="20" y="648"/>
                </a:cubicBezTo>
                <a:cubicBezTo>
                  <a:pt x="19" y="628"/>
                  <a:pt x="8" y="605"/>
                  <a:pt x="8" y="584"/>
                </a:cubicBezTo>
                <a:cubicBezTo>
                  <a:pt x="8" y="556"/>
                  <a:pt x="19" y="522"/>
                  <a:pt x="20" y="488"/>
                </a:cubicBezTo>
                <a:cubicBezTo>
                  <a:pt x="20" y="469"/>
                  <a:pt x="16" y="450"/>
                  <a:pt x="16" y="428"/>
                </a:cubicBezTo>
                <a:cubicBezTo>
                  <a:pt x="16" y="365"/>
                  <a:pt x="32" y="300"/>
                  <a:pt x="32" y="236"/>
                </a:cubicBezTo>
                <a:cubicBezTo>
                  <a:pt x="32" y="179"/>
                  <a:pt x="0" y="59"/>
                  <a:pt x="32" y="8"/>
                </a:cubicBezTo>
                <a:cubicBezTo>
                  <a:pt x="35" y="4"/>
                  <a:pt x="39" y="2"/>
                  <a:pt x="44" y="0"/>
                </a:cubicBezTo>
                <a:cubicBezTo>
                  <a:pt x="196" y="8"/>
                  <a:pt x="356" y="1"/>
                  <a:pt x="516" y="8"/>
                </a:cubicBezTo>
                <a:cubicBezTo>
                  <a:pt x="545" y="9"/>
                  <a:pt x="572" y="17"/>
                  <a:pt x="600" y="16"/>
                </a:cubicBezTo>
                <a:cubicBezTo>
                  <a:pt x="612" y="16"/>
                  <a:pt x="624" y="9"/>
                  <a:pt x="636" y="8"/>
                </a:cubicBezTo>
                <a:cubicBezTo>
                  <a:pt x="674" y="4"/>
                  <a:pt x="711" y="14"/>
                  <a:pt x="748" y="12"/>
                </a:cubicBezTo>
                <a:cubicBezTo>
                  <a:pt x="764" y="11"/>
                  <a:pt x="780" y="5"/>
                  <a:pt x="796" y="4"/>
                </a:cubicBezTo>
                <a:cubicBezTo>
                  <a:pt x="825" y="3"/>
                  <a:pt x="851" y="14"/>
                  <a:pt x="880" y="16"/>
                </a:cubicBezTo>
                <a:cubicBezTo>
                  <a:pt x="901" y="18"/>
                  <a:pt x="922" y="11"/>
                  <a:pt x="944" y="12"/>
                </a:cubicBezTo>
                <a:cubicBezTo>
                  <a:pt x="965" y="13"/>
                  <a:pt x="985" y="24"/>
                  <a:pt x="1008" y="24"/>
                </a:cubicBezTo>
                <a:cubicBezTo>
                  <a:pt x="1050" y="25"/>
                  <a:pt x="1095" y="17"/>
                  <a:pt x="1136" y="20"/>
                </a:cubicBezTo>
                <a:cubicBezTo>
                  <a:pt x="1149" y="21"/>
                  <a:pt x="1163" y="28"/>
                  <a:pt x="1176" y="28"/>
                </a:cubicBezTo>
                <a:cubicBezTo>
                  <a:pt x="1188" y="28"/>
                  <a:pt x="1199" y="21"/>
                  <a:pt x="1212" y="20"/>
                </a:cubicBezTo>
                <a:cubicBezTo>
                  <a:pt x="1224" y="19"/>
                  <a:pt x="1233" y="24"/>
                  <a:pt x="1244" y="24"/>
                </a:cubicBezTo>
                <a:cubicBezTo>
                  <a:pt x="1271" y="24"/>
                  <a:pt x="1294" y="18"/>
                  <a:pt x="1320" y="20"/>
                </a:cubicBezTo>
                <a:cubicBezTo>
                  <a:pt x="1354" y="23"/>
                  <a:pt x="1385" y="34"/>
                  <a:pt x="1420" y="36"/>
                </a:cubicBezTo>
                <a:cubicBezTo>
                  <a:pt x="1453" y="38"/>
                  <a:pt x="1490" y="32"/>
                  <a:pt x="1524" y="36"/>
                </a:cubicBezTo>
                <a:cubicBezTo>
                  <a:pt x="1535" y="37"/>
                  <a:pt x="1548" y="43"/>
                  <a:pt x="1560" y="44"/>
                </a:cubicBezTo>
                <a:cubicBezTo>
                  <a:pt x="1601" y="46"/>
                  <a:pt x="1646" y="33"/>
                  <a:pt x="1688" y="52"/>
                </a:cubicBezTo>
                <a:close/>
                <a:moveTo>
                  <a:pt x="928" y="380"/>
                </a:moveTo>
                <a:cubicBezTo>
                  <a:pt x="922" y="348"/>
                  <a:pt x="907" y="317"/>
                  <a:pt x="900" y="292"/>
                </a:cubicBezTo>
                <a:cubicBezTo>
                  <a:pt x="896" y="277"/>
                  <a:pt x="896" y="258"/>
                  <a:pt x="892" y="248"/>
                </a:cubicBezTo>
                <a:cubicBezTo>
                  <a:pt x="878" y="215"/>
                  <a:pt x="838" y="187"/>
                  <a:pt x="828" y="156"/>
                </a:cubicBezTo>
                <a:cubicBezTo>
                  <a:pt x="784" y="127"/>
                  <a:pt x="708" y="110"/>
                  <a:pt x="660" y="148"/>
                </a:cubicBezTo>
                <a:cubicBezTo>
                  <a:pt x="649" y="163"/>
                  <a:pt x="641" y="179"/>
                  <a:pt x="632" y="196"/>
                </a:cubicBezTo>
                <a:cubicBezTo>
                  <a:pt x="634" y="217"/>
                  <a:pt x="645" y="245"/>
                  <a:pt x="640" y="260"/>
                </a:cubicBezTo>
                <a:cubicBezTo>
                  <a:pt x="661" y="302"/>
                  <a:pt x="687" y="328"/>
                  <a:pt x="720" y="360"/>
                </a:cubicBezTo>
                <a:cubicBezTo>
                  <a:pt x="757" y="395"/>
                  <a:pt x="782" y="426"/>
                  <a:pt x="820" y="456"/>
                </a:cubicBezTo>
                <a:cubicBezTo>
                  <a:pt x="846" y="477"/>
                  <a:pt x="874" y="505"/>
                  <a:pt x="912" y="508"/>
                </a:cubicBezTo>
                <a:cubicBezTo>
                  <a:pt x="944" y="480"/>
                  <a:pt x="935" y="421"/>
                  <a:pt x="928" y="380"/>
                </a:cubicBezTo>
                <a:close/>
                <a:moveTo>
                  <a:pt x="348" y="528"/>
                </a:moveTo>
                <a:cubicBezTo>
                  <a:pt x="320" y="517"/>
                  <a:pt x="251" y="522"/>
                  <a:pt x="228" y="532"/>
                </a:cubicBezTo>
                <a:cubicBezTo>
                  <a:pt x="205" y="542"/>
                  <a:pt x="185" y="592"/>
                  <a:pt x="192" y="632"/>
                </a:cubicBezTo>
                <a:cubicBezTo>
                  <a:pt x="195" y="650"/>
                  <a:pt x="226" y="686"/>
                  <a:pt x="244" y="696"/>
                </a:cubicBezTo>
                <a:cubicBezTo>
                  <a:pt x="261" y="705"/>
                  <a:pt x="292" y="709"/>
                  <a:pt x="320" y="716"/>
                </a:cubicBezTo>
                <a:cubicBezTo>
                  <a:pt x="345" y="722"/>
                  <a:pt x="374" y="733"/>
                  <a:pt x="396" y="736"/>
                </a:cubicBezTo>
                <a:cubicBezTo>
                  <a:pt x="430" y="740"/>
                  <a:pt x="461" y="733"/>
                  <a:pt x="496" y="736"/>
                </a:cubicBezTo>
                <a:cubicBezTo>
                  <a:pt x="515" y="738"/>
                  <a:pt x="530" y="748"/>
                  <a:pt x="548" y="744"/>
                </a:cubicBezTo>
                <a:cubicBezTo>
                  <a:pt x="634" y="727"/>
                  <a:pt x="526" y="662"/>
                  <a:pt x="504" y="644"/>
                </a:cubicBezTo>
                <a:cubicBezTo>
                  <a:pt x="471" y="618"/>
                  <a:pt x="454" y="594"/>
                  <a:pt x="416" y="584"/>
                </a:cubicBezTo>
                <a:cubicBezTo>
                  <a:pt x="400" y="569"/>
                  <a:pt x="376" y="539"/>
                  <a:pt x="348" y="5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0" name="Freeform 10"/>
          <p:cNvSpPr>
            <a:spLocks noEditPoints="1"/>
          </p:cNvSpPr>
          <p:nvPr/>
        </p:nvSpPr>
        <p:spPr bwMode="auto">
          <a:xfrm>
            <a:off x="2501901" y="1631951"/>
            <a:ext cx="255588" cy="327025"/>
          </a:xfrm>
          <a:custGeom>
            <a:avLst/>
            <a:gdLst>
              <a:gd name="T0" fmla="*/ 280 w 312"/>
              <a:gd name="T1" fmla="*/ 398 h 398"/>
              <a:gd name="T2" fmla="*/ 188 w 312"/>
              <a:gd name="T3" fmla="*/ 346 h 398"/>
              <a:gd name="T4" fmla="*/ 88 w 312"/>
              <a:gd name="T5" fmla="*/ 250 h 398"/>
              <a:gd name="T6" fmla="*/ 8 w 312"/>
              <a:gd name="T7" fmla="*/ 150 h 398"/>
              <a:gd name="T8" fmla="*/ 0 w 312"/>
              <a:gd name="T9" fmla="*/ 86 h 398"/>
              <a:gd name="T10" fmla="*/ 28 w 312"/>
              <a:gd name="T11" fmla="*/ 38 h 398"/>
              <a:gd name="T12" fmla="*/ 196 w 312"/>
              <a:gd name="T13" fmla="*/ 46 h 398"/>
              <a:gd name="T14" fmla="*/ 260 w 312"/>
              <a:gd name="T15" fmla="*/ 138 h 398"/>
              <a:gd name="T16" fmla="*/ 268 w 312"/>
              <a:gd name="T17" fmla="*/ 182 h 398"/>
              <a:gd name="T18" fmla="*/ 296 w 312"/>
              <a:gd name="T19" fmla="*/ 270 h 398"/>
              <a:gd name="T20" fmla="*/ 280 w 312"/>
              <a:gd name="T21" fmla="*/ 398 h 398"/>
              <a:gd name="T22" fmla="*/ 84 w 312"/>
              <a:gd name="T23" fmla="*/ 70 h 398"/>
              <a:gd name="T24" fmla="*/ 64 w 312"/>
              <a:gd name="T25" fmla="*/ 102 h 398"/>
              <a:gd name="T26" fmla="*/ 96 w 312"/>
              <a:gd name="T27" fmla="*/ 178 h 398"/>
              <a:gd name="T28" fmla="*/ 188 w 312"/>
              <a:gd name="T29" fmla="*/ 262 h 398"/>
              <a:gd name="T30" fmla="*/ 236 w 312"/>
              <a:gd name="T31" fmla="*/ 306 h 398"/>
              <a:gd name="T32" fmla="*/ 84 w 312"/>
              <a:gd name="T33" fmla="*/ 70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2" h="398">
                <a:moveTo>
                  <a:pt x="280" y="398"/>
                </a:moveTo>
                <a:cubicBezTo>
                  <a:pt x="242" y="395"/>
                  <a:pt x="214" y="367"/>
                  <a:pt x="188" y="346"/>
                </a:cubicBezTo>
                <a:cubicBezTo>
                  <a:pt x="150" y="316"/>
                  <a:pt x="125" y="285"/>
                  <a:pt x="88" y="250"/>
                </a:cubicBezTo>
                <a:cubicBezTo>
                  <a:pt x="55" y="218"/>
                  <a:pt x="29" y="192"/>
                  <a:pt x="8" y="150"/>
                </a:cubicBezTo>
                <a:cubicBezTo>
                  <a:pt x="13" y="135"/>
                  <a:pt x="2" y="107"/>
                  <a:pt x="0" y="86"/>
                </a:cubicBezTo>
                <a:cubicBezTo>
                  <a:pt x="9" y="69"/>
                  <a:pt x="17" y="53"/>
                  <a:pt x="28" y="38"/>
                </a:cubicBezTo>
                <a:cubicBezTo>
                  <a:pt x="76" y="0"/>
                  <a:pt x="152" y="17"/>
                  <a:pt x="196" y="46"/>
                </a:cubicBezTo>
                <a:cubicBezTo>
                  <a:pt x="206" y="77"/>
                  <a:pt x="246" y="105"/>
                  <a:pt x="260" y="138"/>
                </a:cubicBezTo>
                <a:cubicBezTo>
                  <a:pt x="264" y="148"/>
                  <a:pt x="264" y="167"/>
                  <a:pt x="268" y="182"/>
                </a:cubicBezTo>
                <a:cubicBezTo>
                  <a:pt x="275" y="207"/>
                  <a:pt x="290" y="238"/>
                  <a:pt x="296" y="270"/>
                </a:cubicBezTo>
                <a:cubicBezTo>
                  <a:pt x="303" y="311"/>
                  <a:pt x="312" y="370"/>
                  <a:pt x="280" y="398"/>
                </a:cubicBezTo>
                <a:close/>
                <a:moveTo>
                  <a:pt x="84" y="70"/>
                </a:moveTo>
                <a:cubicBezTo>
                  <a:pt x="72" y="78"/>
                  <a:pt x="65" y="89"/>
                  <a:pt x="64" y="102"/>
                </a:cubicBezTo>
                <a:cubicBezTo>
                  <a:pt x="63" y="120"/>
                  <a:pt x="83" y="161"/>
                  <a:pt x="96" y="178"/>
                </a:cubicBezTo>
                <a:cubicBezTo>
                  <a:pt x="116" y="206"/>
                  <a:pt x="160" y="234"/>
                  <a:pt x="188" y="262"/>
                </a:cubicBezTo>
                <a:cubicBezTo>
                  <a:pt x="207" y="281"/>
                  <a:pt x="214" y="307"/>
                  <a:pt x="236" y="306"/>
                </a:cubicBezTo>
                <a:cubicBezTo>
                  <a:pt x="212" y="201"/>
                  <a:pt x="197" y="86"/>
                  <a:pt x="84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1" name="Freeform 11"/>
          <p:cNvSpPr>
            <a:spLocks/>
          </p:cNvSpPr>
          <p:nvPr/>
        </p:nvSpPr>
        <p:spPr bwMode="auto">
          <a:xfrm>
            <a:off x="2552701" y="1689101"/>
            <a:ext cx="142875" cy="195263"/>
          </a:xfrm>
          <a:custGeom>
            <a:avLst/>
            <a:gdLst>
              <a:gd name="T0" fmla="*/ 173 w 173"/>
              <a:gd name="T1" fmla="*/ 236 h 237"/>
              <a:gd name="T2" fmla="*/ 125 w 173"/>
              <a:gd name="T3" fmla="*/ 192 h 237"/>
              <a:gd name="T4" fmla="*/ 33 w 173"/>
              <a:gd name="T5" fmla="*/ 108 h 237"/>
              <a:gd name="T6" fmla="*/ 1 w 173"/>
              <a:gd name="T7" fmla="*/ 32 h 237"/>
              <a:gd name="T8" fmla="*/ 21 w 173"/>
              <a:gd name="T9" fmla="*/ 0 h 237"/>
              <a:gd name="T10" fmla="*/ 173 w 173"/>
              <a:gd name="T11" fmla="*/ 236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3" h="237">
                <a:moveTo>
                  <a:pt x="173" y="236"/>
                </a:moveTo>
                <a:cubicBezTo>
                  <a:pt x="151" y="237"/>
                  <a:pt x="144" y="211"/>
                  <a:pt x="125" y="192"/>
                </a:cubicBezTo>
                <a:cubicBezTo>
                  <a:pt x="97" y="164"/>
                  <a:pt x="53" y="136"/>
                  <a:pt x="33" y="108"/>
                </a:cubicBezTo>
                <a:cubicBezTo>
                  <a:pt x="20" y="91"/>
                  <a:pt x="0" y="50"/>
                  <a:pt x="1" y="32"/>
                </a:cubicBezTo>
                <a:cubicBezTo>
                  <a:pt x="2" y="19"/>
                  <a:pt x="9" y="8"/>
                  <a:pt x="21" y="0"/>
                </a:cubicBezTo>
                <a:cubicBezTo>
                  <a:pt x="134" y="16"/>
                  <a:pt x="149" y="131"/>
                  <a:pt x="173" y="2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2" name="Freeform 12"/>
          <p:cNvSpPr>
            <a:spLocks noEditPoints="1"/>
          </p:cNvSpPr>
          <p:nvPr/>
        </p:nvSpPr>
        <p:spPr bwMode="auto">
          <a:xfrm>
            <a:off x="8221663" y="1708151"/>
            <a:ext cx="1077913" cy="896938"/>
          </a:xfrm>
          <a:custGeom>
            <a:avLst/>
            <a:gdLst>
              <a:gd name="T0" fmla="*/ 1021 w 1312"/>
              <a:gd name="T1" fmla="*/ 816 h 1089"/>
              <a:gd name="T2" fmla="*/ 1101 w 1312"/>
              <a:gd name="T3" fmla="*/ 992 h 1089"/>
              <a:gd name="T4" fmla="*/ 1109 w 1312"/>
              <a:gd name="T5" fmla="*/ 1076 h 1089"/>
              <a:gd name="T6" fmla="*/ 889 w 1312"/>
              <a:gd name="T7" fmla="*/ 952 h 1089"/>
              <a:gd name="T8" fmla="*/ 805 w 1312"/>
              <a:gd name="T9" fmla="*/ 852 h 1089"/>
              <a:gd name="T10" fmla="*/ 673 w 1312"/>
              <a:gd name="T11" fmla="*/ 792 h 1089"/>
              <a:gd name="T12" fmla="*/ 597 w 1312"/>
              <a:gd name="T13" fmla="*/ 796 h 1089"/>
              <a:gd name="T14" fmla="*/ 309 w 1312"/>
              <a:gd name="T15" fmla="*/ 744 h 1089"/>
              <a:gd name="T16" fmla="*/ 181 w 1312"/>
              <a:gd name="T17" fmla="*/ 684 h 1089"/>
              <a:gd name="T18" fmla="*/ 13 w 1312"/>
              <a:gd name="T19" fmla="*/ 500 h 1089"/>
              <a:gd name="T20" fmla="*/ 9 w 1312"/>
              <a:gd name="T21" fmla="*/ 420 h 1089"/>
              <a:gd name="T22" fmla="*/ 13 w 1312"/>
              <a:gd name="T23" fmla="*/ 360 h 1089"/>
              <a:gd name="T24" fmla="*/ 137 w 1312"/>
              <a:gd name="T25" fmla="*/ 148 h 1089"/>
              <a:gd name="T26" fmla="*/ 257 w 1312"/>
              <a:gd name="T27" fmla="*/ 72 h 1089"/>
              <a:gd name="T28" fmla="*/ 325 w 1312"/>
              <a:gd name="T29" fmla="*/ 48 h 1089"/>
              <a:gd name="T30" fmla="*/ 409 w 1312"/>
              <a:gd name="T31" fmla="*/ 28 h 1089"/>
              <a:gd name="T32" fmla="*/ 509 w 1312"/>
              <a:gd name="T33" fmla="*/ 8 h 1089"/>
              <a:gd name="T34" fmla="*/ 633 w 1312"/>
              <a:gd name="T35" fmla="*/ 0 h 1089"/>
              <a:gd name="T36" fmla="*/ 849 w 1312"/>
              <a:gd name="T37" fmla="*/ 32 h 1089"/>
              <a:gd name="T38" fmla="*/ 1033 w 1312"/>
              <a:gd name="T39" fmla="*/ 68 h 1089"/>
              <a:gd name="T40" fmla="*/ 1285 w 1312"/>
              <a:gd name="T41" fmla="*/ 488 h 1089"/>
              <a:gd name="T42" fmla="*/ 1001 w 1312"/>
              <a:gd name="T43" fmla="*/ 740 h 1089"/>
              <a:gd name="T44" fmla="*/ 1141 w 1312"/>
              <a:gd name="T45" fmla="*/ 576 h 1089"/>
              <a:gd name="T46" fmla="*/ 1213 w 1312"/>
              <a:gd name="T47" fmla="*/ 496 h 1089"/>
              <a:gd name="T48" fmla="*/ 1177 w 1312"/>
              <a:gd name="T49" fmla="*/ 236 h 1089"/>
              <a:gd name="T50" fmla="*/ 1097 w 1312"/>
              <a:gd name="T51" fmla="*/ 172 h 1089"/>
              <a:gd name="T52" fmla="*/ 857 w 1312"/>
              <a:gd name="T53" fmla="*/ 88 h 1089"/>
              <a:gd name="T54" fmla="*/ 681 w 1312"/>
              <a:gd name="T55" fmla="*/ 60 h 1089"/>
              <a:gd name="T56" fmla="*/ 461 w 1312"/>
              <a:gd name="T57" fmla="*/ 68 h 1089"/>
              <a:gd name="T58" fmla="*/ 285 w 1312"/>
              <a:gd name="T59" fmla="*/ 124 h 1089"/>
              <a:gd name="T60" fmla="*/ 209 w 1312"/>
              <a:gd name="T61" fmla="*/ 172 h 1089"/>
              <a:gd name="T62" fmla="*/ 109 w 1312"/>
              <a:gd name="T63" fmla="*/ 264 h 1089"/>
              <a:gd name="T64" fmla="*/ 149 w 1312"/>
              <a:gd name="T65" fmla="*/ 580 h 1089"/>
              <a:gd name="T66" fmla="*/ 285 w 1312"/>
              <a:gd name="T67" fmla="*/ 664 h 1089"/>
              <a:gd name="T68" fmla="*/ 749 w 1312"/>
              <a:gd name="T69" fmla="*/ 720 h 1089"/>
              <a:gd name="T70" fmla="*/ 861 w 1312"/>
              <a:gd name="T71" fmla="*/ 824 h 1089"/>
              <a:gd name="T72" fmla="*/ 945 w 1312"/>
              <a:gd name="T73" fmla="*/ 688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12" h="1089">
                <a:moveTo>
                  <a:pt x="1001" y="740"/>
                </a:moveTo>
                <a:cubicBezTo>
                  <a:pt x="1002" y="767"/>
                  <a:pt x="1013" y="791"/>
                  <a:pt x="1021" y="816"/>
                </a:cubicBezTo>
                <a:cubicBezTo>
                  <a:pt x="1035" y="857"/>
                  <a:pt x="1050" y="915"/>
                  <a:pt x="1073" y="956"/>
                </a:cubicBezTo>
                <a:cubicBezTo>
                  <a:pt x="1081" y="969"/>
                  <a:pt x="1095" y="979"/>
                  <a:pt x="1101" y="992"/>
                </a:cubicBezTo>
                <a:cubicBezTo>
                  <a:pt x="1103" y="996"/>
                  <a:pt x="1101" y="1009"/>
                  <a:pt x="1105" y="1020"/>
                </a:cubicBezTo>
                <a:cubicBezTo>
                  <a:pt x="1112" y="1039"/>
                  <a:pt x="1122" y="1048"/>
                  <a:pt x="1109" y="1076"/>
                </a:cubicBezTo>
                <a:cubicBezTo>
                  <a:pt x="1064" y="1089"/>
                  <a:pt x="1035" y="1055"/>
                  <a:pt x="1017" y="1028"/>
                </a:cubicBezTo>
                <a:cubicBezTo>
                  <a:pt x="967" y="1010"/>
                  <a:pt x="941" y="968"/>
                  <a:pt x="889" y="952"/>
                </a:cubicBezTo>
                <a:cubicBezTo>
                  <a:pt x="882" y="937"/>
                  <a:pt x="878" y="918"/>
                  <a:pt x="857" y="916"/>
                </a:cubicBezTo>
                <a:cubicBezTo>
                  <a:pt x="844" y="890"/>
                  <a:pt x="830" y="865"/>
                  <a:pt x="805" y="852"/>
                </a:cubicBezTo>
                <a:cubicBezTo>
                  <a:pt x="791" y="825"/>
                  <a:pt x="778" y="796"/>
                  <a:pt x="753" y="780"/>
                </a:cubicBezTo>
                <a:cubicBezTo>
                  <a:pt x="724" y="781"/>
                  <a:pt x="700" y="794"/>
                  <a:pt x="673" y="792"/>
                </a:cubicBezTo>
                <a:cubicBezTo>
                  <a:pt x="666" y="791"/>
                  <a:pt x="657" y="784"/>
                  <a:pt x="649" y="784"/>
                </a:cubicBezTo>
                <a:cubicBezTo>
                  <a:pt x="631" y="785"/>
                  <a:pt x="615" y="796"/>
                  <a:pt x="597" y="796"/>
                </a:cubicBezTo>
                <a:cubicBezTo>
                  <a:pt x="555" y="796"/>
                  <a:pt x="516" y="770"/>
                  <a:pt x="465" y="776"/>
                </a:cubicBezTo>
                <a:cubicBezTo>
                  <a:pt x="417" y="759"/>
                  <a:pt x="357" y="751"/>
                  <a:pt x="309" y="744"/>
                </a:cubicBezTo>
                <a:cubicBezTo>
                  <a:pt x="281" y="719"/>
                  <a:pt x="230" y="716"/>
                  <a:pt x="209" y="684"/>
                </a:cubicBezTo>
                <a:cubicBezTo>
                  <a:pt x="200" y="684"/>
                  <a:pt x="190" y="684"/>
                  <a:pt x="181" y="684"/>
                </a:cubicBezTo>
                <a:cubicBezTo>
                  <a:pt x="159" y="661"/>
                  <a:pt x="130" y="644"/>
                  <a:pt x="101" y="628"/>
                </a:cubicBezTo>
                <a:cubicBezTo>
                  <a:pt x="67" y="590"/>
                  <a:pt x="44" y="541"/>
                  <a:pt x="13" y="500"/>
                </a:cubicBezTo>
                <a:cubicBezTo>
                  <a:pt x="14" y="476"/>
                  <a:pt x="5" y="459"/>
                  <a:pt x="5" y="436"/>
                </a:cubicBezTo>
                <a:cubicBezTo>
                  <a:pt x="5" y="427"/>
                  <a:pt x="10" y="424"/>
                  <a:pt x="9" y="420"/>
                </a:cubicBezTo>
                <a:cubicBezTo>
                  <a:pt x="8" y="412"/>
                  <a:pt x="0" y="406"/>
                  <a:pt x="1" y="396"/>
                </a:cubicBezTo>
                <a:cubicBezTo>
                  <a:pt x="2" y="385"/>
                  <a:pt x="10" y="372"/>
                  <a:pt x="13" y="360"/>
                </a:cubicBezTo>
                <a:cubicBezTo>
                  <a:pt x="16" y="347"/>
                  <a:pt x="14" y="333"/>
                  <a:pt x="17" y="324"/>
                </a:cubicBezTo>
                <a:cubicBezTo>
                  <a:pt x="36" y="261"/>
                  <a:pt x="84" y="185"/>
                  <a:pt x="137" y="148"/>
                </a:cubicBezTo>
                <a:cubicBezTo>
                  <a:pt x="158" y="133"/>
                  <a:pt x="179" y="118"/>
                  <a:pt x="205" y="104"/>
                </a:cubicBezTo>
                <a:cubicBezTo>
                  <a:pt x="220" y="96"/>
                  <a:pt x="242" y="78"/>
                  <a:pt x="257" y="72"/>
                </a:cubicBezTo>
                <a:cubicBezTo>
                  <a:pt x="269" y="67"/>
                  <a:pt x="284" y="69"/>
                  <a:pt x="297" y="64"/>
                </a:cubicBezTo>
                <a:cubicBezTo>
                  <a:pt x="307" y="60"/>
                  <a:pt x="316" y="51"/>
                  <a:pt x="325" y="48"/>
                </a:cubicBezTo>
                <a:cubicBezTo>
                  <a:pt x="343" y="43"/>
                  <a:pt x="365" y="43"/>
                  <a:pt x="377" y="40"/>
                </a:cubicBezTo>
                <a:cubicBezTo>
                  <a:pt x="388" y="37"/>
                  <a:pt x="398" y="30"/>
                  <a:pt x="409" y="28"/>
                </a:cubicBezTo>
                <a:cubicBezTo>
                  <a:pt x="428" y="24"/>
                  <a:pt x="447" y="28"/>
                  <a:pt x="465" y="24"/>
                </a:cubicBezTo>
                <a:cubicBezTo>
                  <a:pt x="480" y="21"/>
                  <a:pt x="494" y="10"/>
                  <a:pt x="509" y="8"/>
                </a:cubicBezTo>
                <a:cubicBezTo>
                  <a:pt x="528" y="5"/>
                  <a:pt x="549" y="12"/>
                  <a:pt x="561" y="0"/>
                </a:cubicBezTo>
                <a:cubicBezTo>
                  <a:pt x="579" y="14"/>
                  <a:pt x="613" y="6"/>
                  <a:pt x="633" y="0"/>
                </a:cubicBezTo>
                <a:cubicBezTo>
                  <a:pt x="676" y="14"/>
                  <a:pt x="725" y="5"/>
                  <a:pt x="781" y="12"/>
                </a:cubicBezTo>
                <a:cubicBezTo>
                  <a:pt x="803" y="15"/>
                  <a:pt x="826" y="28"/>
                  <a:pt x="849" y="32"/>
                </a:cubicBezTo>
                <a:cubicBezTo>
                  <a:pt x="861" y="34"/>
                  <a:pt x="872" y="30"/>
                  <a:pt x="885" y="32"/>
                </a:cubicBezTo>
                <a:cubicBezTo>
                  <a:pt x="933" y="38"/>
                  <a:pt x="980" y="65"/>
                  <a:pt x="1033" y="68"/>
                </a:cubicBezTo>
                <a:cubicBezTo>
                  <a:pt x="1158" y="125"/>
                  <a:pt x="1281" y="224"/>
                  <a:pt x="1305" y="364"/>
                </a:cubicBezTo>
                <a:cubicBezTo>
                  <a:pt x="1312" y="404"/>
                  <a:pt x="1300" y="455"/>
                  <a:pt x="1285" y="488"/>
                </a:cubicBezTo>
                <a:cubicBezTo>
                  <a:pt x="1269" y="525"/>
                  <a:pt x="1250" y="542"/>
                  <a:pt x="1225" y="576"/>
                </a:cubicBezTo>
                <a:cubicBezTo>
                  <a:pt x="1170" y="649"/>
                  <a:pt x="1080" y="684"/>
                  <a:pt x="1001" y="740"/>
                </a:cubicBezTo>
                <a:close/>
                <a:moveTo>
                  <a:pt x="1049" y="644"/>
                </a:moveTo>
                <a:cubicBezTo>
                  <a:pt x="1089" y="622"/>
                  <a:pt x="1108" y="607"/>
                  <a:pt x="1141" y="576"/>
                </a:cubicBezTo>
                <a:cubicBezTo>
                  <a:pt x="1160" y="558"/>
                  <a:pt x="1179" y="542"/>
                  <a:pt x="1193" y="524"/>
                </a:cubicBezTo>
                <a:cubicBezTo>
                  <a:pt x="1202" y="511"/>
                  <a:pt x="1205" y="508"/>
                  <a:pt x="1213" y="496"/>
                </a:cubicBezTo>
                <a:cubicBezTo>
                  <a:pt x="1239" y="456"/>
                  <a:pt x="1240" y="384"/>
                  <a:pt x="1233" y="320"/>
                </a:cubicBezTo>
                <a:cubicBezTo>
                  <a:pt x="1231" y="297"/>
                  <a:pt x="1189" y="247"/>
                  <a:pt x="1177" y="236"/>
                </a:cubicBezTo>
                <a:cubicBezTo>
                  <a:pt x="1165" y="226"/>
                  <a:pt x="1163" y="225"/>
                  <a:pt x="1153" y="212"/>
                </a:cubicBezTo>
                <a:cubicBezTo>
                  <a:pt x="1138" y="192"/>
                  <a:pt x="1121" y="187"/>
                  <a:pt x="1097" y="172"/>
                </a:cubicBezTo>
                <a:cubicBezTo>
                  <a:pt x="1068" y="154"/>
                  <a:pt x="1049" y="142"/>
                  <a:pt x="1017" y="128"/>
                </a:cubicBezTo>
                <a:cubicBezTo>
                  <a:pt x="962" y="104"/>
                  <a:pt x="919" y="97"/>
                  <a:pt x="857" y="88"/>
                </a:cubicBezTo>
                <a:cubicBezTo>
                  <a:pt x="824" y="83"/>
                  <a:pt x="792" y="71"/>
                  <a:pt x="757" y="68"/>
                </a:cubicBezTo>
                <a:cubicBezTo>
                  <a:pt x="725" y="66"/>
                  <a:pt x="699" y="63"/>
                  <a:pt x="681" y="60"/>
                </a:cubicBezTo>
                <a:cubicBezTo>
                  <a:pt x="620" y="50"/>
                  <a:pt x="549" y="62"/>
                  <a:pt x="501" y="68"/>
                </a:cubicBezTo>
                <a:cubicBezTo>
                  <a:pt x="488" y="70"/>
                  <a:pt x="472" y="66"/>
                  <a:pt x="461" y="68"/>
                </a:cubicBezTo>
                <a:cubicBezTo>
                  <a:pt x="444" y="71"/>
                  <a:pt x="429" y="82"/>
                  <a:pt x="413" y="84"/>
                </a:cubicBezTo>
                <a:cubicBezTo>
                  <a:pt x="350" y="91"/>
                  <a:pt x="327" y="102"/>
                  <a:pt x="285" y="124"/>
                </a:cubicBezTo>
                <a:cubicBezTo>
                  <a:pt x="267" y="133"/>
                  <a:pt x="244" y="138"/>
                  <a:pt x="229" y="148"/>
                </a:cubicBezTo>
                <a:cubicBezTo>
                  <a:pt x="222" y="153"/>
                  <a:pt x="219" y="164"/>
                  <a:pt x="209" y="172"/>
                </a:cubicBezTo>
                <a:cubicBezTo>
                  <a:pt x="200" y="180"/>
                  <a:pt x="186" y="181"/>
                  <a:pt x="177" y="188"/>
                </a:cubicBezTo>
                <a:cubicBezTo>
                  <a:pt x="147" y="212"/>
                  <a:pt x="127" y="236"/>
                  <a:pt x="109" y="264"/>
                </a:cubicBezTo>
                <a:cubicBezTo>
                  <a:pt x="56" y="345"/>
                  <a:pt x="62" y="454"/>
                  <a:pt x="109" y="536"/>
                </a:cubicBezTo>
                <a:cubicBezTo>
                  <a:pt x="131" y="542"/>
                  <a:pt x="136" y="565"/>
                  <a:pt x="149" y="580"/>
                </a:cubicBezTo>
                <a:cubicBezTo>
                  <a:pt x="170" y="586"/>
                  <a:pt x="181" y="601"/>
                  <a:pt x="193" y="616"/>
                </a:cubicBezTo>
                <a:cubicBezTo>
                  <a:pt x="226" y="630"/>
                  <a:pt x="263" y="643"/>
                  <a:pt x="285" y="664"/>
                </a:cubicBezTo>
                <a:cubicBezTo>
                  <a:pt x="323" y="667"/>
                  <a:pt x="352" y="680"/>
                  <a:pt x="377" y="696"/>
                </a:cubicBezTo>
                <a:cubicBezTo>
                  <a:pt x="511" y="702"/>
                  <a:pt x="610" y="740"/>
                  <a:pt x="749" y="720"/>
                </a:cubicBezTo>
                <a:cubicBezTo>
                  <a:pt x="763" y="716"/>
                  <a:pt x="769" y="703"/>
                  <a:pt x="793" y="708"/>
                </a:cubicBezTo>
                <a:cubicBezTo>
                  <a:pt x="824" y="739"/>
                  <a:pt x="838" y="786"/>
                  <a:pt x="861" y="824"/>
                </a:cubicBezTo>
                <a:cubicBezTo>
                  <a:pt x="910" y="860"/>
                  <a:pt x="935" y="920"/>
                  <a:pt x="997" y="944"/>
                </a:cubicBezTo>
                <a:cubicBezTo>
                  <a:pt x="976" y="860"/>
                  <a:pt x="944" y="793"/>
                  <a:pt x="945" y="688"/>
                </a:cubicBezTo>
                <a:cubicBezTo>
                  <a:pt x="985" y="672"/>
                  <a:pt x="1016" y="662"/>
                  <a:pt x="1049" y="6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3" name="Freeform 13"/>
          <p:cNvSpPr>
            <a:spLocks noEditPoints="1"/>
          </p:cNvSpPr>
          <p:nvPr/>
        </p:nvSpPr>
        <p:spPr bwMode="auto">
          <a:xfrm>
            <a:off x="8267701" y="1749426"/>
            <a:ext cx="973138" cy="736600"/>
          </a:xfrm>
          <a:custGeom>
            <a:avLst/>
            <a:gdLst>
              <a:gd name="T0" fmla="*/ 889 w 1184"/>
              <a:gd name="T1" fmla="*/ 638 h 894"/>
              <a:gd name="T2" fmla="*/ 941 w 1184"/>
              <a:gd name="T3" fmla="*/ 894 h 894"/>
              <a:gd name="T4" fmla="*/ 805 w 1184"/>
              <a:gd name="T5" fmla="*/ 774 h 894"/>
              <a:gd name="T6" fmla="*/ 737 w 1184"/>
              <a:gd name="T7" fmla="*/ 658 h 894"/>
              <a:gd name="T8" fmla="*/ 693 w 1184"/>
              <a:gd name="T9" fmla="*/ 670 h 894"/>
              <a:gd name="T10" fmla="*/ 321 w 1184"/>
              <a:gd name="T11" fmla="*/ 646 h 894"/>
              <a:gd name="T12" fmla="*/ 229 w 1184"/>
              <a:gd name="T13" fmla="*/ 614 h 894"/>
              <a:gd name="T14" fmla="*/ 137 w 1184"/>
              <a:gd name="T15" fmla="*/ 566 h 894"/>
              <a:gd name="T16" fmla="*/ 93 w 1184"/>
              <a:gd name="T17" fmla="*/ 530 h 894"/>
              <a:gd name="T18" fmla="*/ 53 w 1184"/>
              <a:gd name="T19" fmla="*/ 486 h 894"/>
              <a:gd name="T20" fmla="*/ 53 w 1184"/>
              <a:gd name="T21" fmla="*/ 214 h 894"/>
              <a:gd name="T22" fmla="*/ 121 w 1184"/>
              <a:gd name="T23" fmla="*/ 138 h 894"/>
              <a:gd name="T24" fmla="*/ 153 w 1184"/>
              <a:gd name="T25" fmla="*/ 122 h 894"/>
              <a:gd name="T26" fmla="*/ 173 w 1184"/>
              <a:gd name="T27" fmla="*/ 98 h 894"/>
              <a:gd name="T28" fmla="*/ 229 w 1184"/>
              <a:gd name="T29" fmla="*/ 74 h 894"/>
              <a:gd name="T30" fmla="*/ 357 w 1184"/>
              <a:gd name="T31" fmla="*/ 34 h 894"/>
              <a:gd name="T32" fmla="*/ 405 w 1184"/>
              <a:gd name="T33" fmla="*/ 18 h 894"/>
              <a:gd name="T34" fmla="*/ 445 w 1184"/>
              <a:gd name="T35" fmla="*/ 18 h 894"/>
              <a:gd name="T36" fmla="*/ 625 w 1184"/>
              <a:gd name="T37" fmla="*/ 10 h 894"/>
              <a:gd name="T38" fmla="*/ 701 w 1184"/>
              <a:gd name="T39" fmla="*/ 18 h 894"/>
              <a:gd name="T40" fmla="*/ 801 w 1184"/>
              <a:gd name="T41" fmla="*/ 38 h 894"/>
              <a:gd name="T42" fmla="*/ 961 w 1184"/>
              <a:gd name="T43" fmla="*/ 78 h 894"/>
              <a:gd name="T44" fmla="*/ 1041 w 1184"/>
              <a:gd name="T45" fmla="*/ 122 h 894"/>
              <a:gd name="T46" fmla="*/ 1097 w 1184"/>
              <a:gd name="T47" fmla="*/ 162 h 894"/>
              <a:gd name="T48" fmla="*/ 1121 w 1184"/>
              <a:gd name="T49" fmla="*/ 186 h 894"/>
              <a:gd name="T50" fmla="*/ 1177 w 1184"/>
              <a:gd name="T51" fmla="*/ 270 h 894"/>
              <a:gd name="T52" fmla="*/ 1157 w 1184"/>
              <a:gd name="T53" fmla="*/ 446 h 894"/>
              <a:gd name="T54" fmla="*/ 1137 w 1184"/>
              <a:gd name="T55" fmla="*/ 474 h 894"/>
              <a:gd name="T56" fmla="*/ 1085 w 1184"/>
              <a:gd name="T57" fmla="*/ 526 h 894"/>
              <a:gd name="T58" fmla="*/ 993 w 1184"/>
              <a:gd name="T59" fmla="*/ 594 h 894"/>
              <a:gd name="T60" fmla="*/ 889 w 1184"/>
              <a:gd name="T61" fmla="*/ 638 h 894"/>
              <a:gd name="T62" fmla="*/ 341 w 1184"/>
              <a:gd name="T63" fmla="*/ 350 h 894"/>
              <a:gd name="T64" fmla="*/ 353 w 1184"/>
              <a:gd name="T65" fmla="*/ 270 h 894"/>
              <a:gd name="T66" fmla="*/ 341 w 1184"/>
              <a:gd name="T67" fmla="*/ 350 h 894"/>
              <a:gd name="T68" fmla="*/ 645 w 1184"/>
              <a:gd name="T69" fmla="*/ 302 h 894"/>
              <a:gd name="T70" fmla="*/ 565 w 1184"/>
              <a:gd name="T71" fmla="*/ 298 h 894"/>
              <a:gd name="T72" fmla="*/ 577 w 1184"/>
              <a:gd name="T73" fmla="*/ 354 h 894"/>
              <a:gd name="T74" fmla="*/ 645 w 1184"/>
              <a:gd name="T75" fmla="*/ 302 h 894"/>
              <a:gd name="T76" fmla="*/ 817 w 1184"/>
              <a:gd name="T77" fmla="*/ 366 h 894"/>
              <a:gd name="T78" fmla="*/ 869 w 1184"/>
              <a:gd name="T79" fmla="*/ 294 h 894"/>
              <a:gd name="T80" fmla="*/ 817 w 1184"/>
              <a:gd name="T81" fmla="*/ 366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84" h="894">
                <a:moveTo>
                  <a:pt x="889" y="638"/>
                </a:moveTo>
                <a:cubicBezTo>
                  <a:pt x="888" y="743"/>
                  <a:pt x="920" y="810"/>
                  <a:pt x="941" y="894"/>
                </a:cubicBezTo>
                <a:cubicBezTo>
                  <a:pt x="879" y="870"/>
                  <a:pt x="854" y="810"/>
                  <a:pt x="805" y="774"/>
                </a:cubicBezTo>
                <a:cubicBezTo>
                  <a:pt x="782" y="736"/>
                  <a:pt x="768" y="689"/>
                  <a:pt x="737" y="658"/>
                </a:cubicBezTo>
                <a:cubicBezTo>
                  <a:pt x="713" y="653"/>
                  <a:pt x="707" y="666"/>
                  <a:pt x="693" y="670"/>
                </a:cubicBezTo>
                <a:cubicBezTo>
                  <a:pt x="554" y="690"/>
                  <a:pt x="455" y="652"/>
                  <a:pt x="321" y="646"/>
                </a:cubicBezTo>
                <a:cubicBezTo>
                  <a:pt x="296" y="630"/>
                  <a:pt x="267" y="617"/>
                  <a:pt x="229" y="614"/>
                </a:cubicBezTo>
                <a:cubicBezTo>
                  <a:pt x="207" y="593"/>
                  <a:pt x="170" y="580"/>
                  <a:pt x="137" y="566"/>
                </a:cubicBezTo>
                <a:cubicBezTo>
                  <a:pt x="125" y="551"/>
                  <a:pt x="114" y="536"/>
                  <a:pt x="93" y="530"/>
                </a:cubicBezTo>
                <a:cubicBezTo>
                  <a:pt x="80" y="515"/>
                  <a:pt x="75" y="492"/>
                  <a:pt x="53" y="486"/>
                </a:cubicBezTo>
                <a:cubicBezTo>
                  <a:pt x="6" y="404"/>
                  <a:pt x="0" y="295"/>
                  <a:pt x="53" y="214"/>
                </a:cubicBezTo>
                <a:cubicBezTo>
                  <a:pt x="71" y="186"/>
                  <a:pt x="91" y="162"/>
                  <a:pt x="121" y="138"/>
                </a:cubicBezTo>
                <a:cubicBezTo>
                  <a:pt x="130" y="131"/>
                  <a:pt x="144" y="130"/>
                  <a:pt x="153" y="122"/>
                </a:cubicBezTo>
                <a:cubicBezTo>
                  <a:pt x="163" y="114"/>
                  <a:pt x="166" y="103"/>
                  <a:pt x="173" y="98"/>
                </a:cubicBezTo>
                <a:cubicBezTo>
                  <a:pt x="188" y="88"/>
                  <a:pt x="211" y="83"/>
                  <a:pt x="229" y="74"/>
                </a:cubicBezTo>
                <a:cubicBezTo>
                  <a:pt x="271" y="52"/>
                  <a:pt x="294" y="41"/>
                  <a:pt x="357" y="34"/>
                </a:cubicBezTo>
                <a:cubicBezTo>
                  <a:pt x="373" y="32"/>
                  <a:pt x="388" y="21"/>
                  <a:pt x="405" y="18"/>
                </a:cubicBezTo>
                <a:cubicBezTo>
                  <a:pt x="416" y="16"/>
                  <a:pt x="432" y="20"/>
                  <a:pt x="445" y="18"/>
                </a:cubicBezTo>
                <a:cubicBezTo>
                  <a:pt x="493" y="12"/>
                  <a:pt x="564" y="0"/>
                  <a:pt x="625" y="10"/>
                </a:cubicBezTo>
                <a:cubicBezTo>
                  <a:pt x="643" y="13"/>
                  <a:pt x="669" y="16"/>
                  <a:pt x="701" y="18"/>
                </a:cubicBezTo>
                <a:cubicBezTo>
                  <a:pt x="736" y="21"/>
                  <a:pt x="768" y="33"/>
                  <a:pt x="801" y="38"/>
                </a:cubicBezTo>
                <a:cubicBezTo>
                  <a:pt x="863" y="47"/>
                  <a:pt x="906" y="54"/>
                  <a:pt x="961" y="78"/>
                </a:cubicBezTo>
                <a:cubicBezTo>
                  <a:pt x="993" y="92"/>
                  <a:pt x="1012" y="104"/>
                  <a:pt x="1041" y="122"/>
                </a:cubicBezTo>
                <a:cubicBezTo>
                  <a:pt x="1065" y="137"/>
                  <a:pt x="1082" y="142"/>
                  <a:pt x="1097" y="162"/>
                </a:cubicBezTo>
                <a:cubicBezTo>
                  <a:pt x="1107" y="175"/>
                  <a:pt x="1109" y="176"/>
                  <a:pt x="1121" y="186"/>
                </a:cubicBezTo>
                <a:cubicBezTo>
                  <a:pt x="1133" y="197"/>
                  <a:pt x="1175" y="247"/>
                  <a:pt x="1177" y="270"/>
                </a:cubicBezTo>
                <a:cubicBezTo>
                  <a:pt x="1184" y="334"/>
                  <a:pt x="1183" y="406"/>
                  <a:pt x="1157" y="446"/>
                </a:cubicBezTo>
                <a:cubicBezTo>
                  <a:pt x="1149" y="458"/>
                  <a:pt x="1146" y="461"/>
                  <a:pt x="1137" y="474"/>
                </a:cubicBezTo>
                <a:cubicBezTo>
                  <a:pt x="1123" y="492"/>
                  <a:pt x="1104" y="508"/>
                  <a:pt x="1085" y="526"/>
                </a:cubicBezTo>
                <a:cubicBezTo>
                  <a:pt x="1052" y="557"/>
                  <a:pt x="1033" y="572"/>
                  <a:pt x="993" y="594"/>
                </a:cubicBezTo>
                <a:cubicBezTo>
                  <a:pt x="960" y="612"/>
                  <a:pt x="929" y="622"/>
                  <a:pt x="889" y="638"/>
                </a:cubicBezTo>
                <a:close/>
                <a:moveTo>
                  <a:pt x="341" y="350"/>
                </a:moveTo>
                <a:cubicBezTo>
                  <a:pt x="393" y="359"/>
                  <a:pt x="415" y="261"/>
                  <a:pt x="353" y="270"/>
                </a:cubicBezTo>
                <a:cubicBezTo>
                  <a:pt x="309" y="276"/>
                  <a:pt x="299" y="342"/>
                  <a:pt x="341" y="350"/>
                </a:cubicBezTo>
                <a:close/>
                <a:moveTo>
                  <a:pt x="645" y="302"/>
                </a:moveTo>
                <a:cubicBezTo>
                  <a:pt x="637" y="269"/>
                  <a:pt x="589" y="279"/>
                  <a:pt x="565" y="298"/>
                </a:cubicBezTo>
                <a:cubicBezTo>
                  <a:pt x="561" y="324"/>
                  <a:pt x="568" y="340"/>
                  <a:pt x="577" y="354"/>
                </a:cubicBezTo>
                <a:cubicBezTo>
                  <a:pt x="624" y="361"/>
                  <a:pt x="652" y="330"/>
                  <a:pt x="645" y="302"/>
                </a:cubicBezTo>
                <a:close/>
                <a:moveTo>
                  <a:pt x="817" y="366"/>
                </a:moveTo>
                <a:cubicBezTo>
                  <a:pt x="870" y="398"/>
                  <a:pt x="915" y="325"/>
                  <a:pt x="869" y="294"/>
                </a:cubicBezTo>
                <a:cubicBezTo>
                  <a:pt x="815" y="286"/>
                  <a:pt x="802" y="340"/>
                  <a:pt x="817" y="3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4" name="Freeform 14"/>
          <p:cNvSpPr>
            <a:spLocks noEditPoints="1"/>
          </p:cNvSpPr>
          <p:nvPr/>
        </p:nvSpPr>
        <p:spPr bwMode="auto">
          <a:xfrm>
            <a:off x="2133601" y="1966913"/>
            <a:ext cx="369888" cy="188913"/>
          </a:xfrm>
          <a:custGeom>
            <a:avLst/>
            <a:gdLst>
              <a:gd name="T0" fmla="*/ 231 w 449"/>
              <a:gd name="T1" fmla="*/ 67 h 231"/>
              <a:gd name="T2" fmla="*/ 319 w 449"/>
              <a:gd name="T3" fmla="*/ 127 h 231"/>
              <a:gd name="T4" fmla="*/ 363 w 449"/>
              <a:gd name="T5" fmla="*/ 227 h 231"/>
              <a:gd name="T6" fmla="*/ 311 w 449"/>
              <a:gd name="T7" fmla="*/ 219 h 231"/>
              <a:gd name="T8" fmla="*/ 211 w 449"/>
              <a:gd name="T9" fmla="*/ 219 h 231"/>
              <a:gd name="T10" fmla="*/ 135 w 449"/>
              <a:gd name="T11" fmla="*/ 199 h 231"/>
              <a:gd name="T12" fmla="*/ 59 w 449"/>
              <a:gd name="T13" fmla="*/ 179 h 231"/>
              <a:gd name="T14" fmla="*/ 7 w 449"/>
              <a:gd name="T15" fmla="*/ 115 h 231"/>
              <a:gd name="T16" fmla="*/ 43 w 449"/>
              <a:gd name="T17" fmla="*/ 15 h 231"/>
              <a:gd name="T18" fmla="*/ 163 w 449"/>
              <a:gd name="T19" fmla="*/ 11 h 231"/>
              <a:gd name="T20" fmla="*/ 231 w 449"/>
              <a:gd name="T21" fmla="*/ 67 h 231"/>
              <a:gd name="T22" fmla="*/ 171 w 449"/>
              <a:gd name="T23" fmla="*/ 83 h 231"/>
              <a:gd name="T24" fmla="*/ 83 w 449"/>
              <a:gd name="T25" fmla="*/ 103 h 231"/>
              <a:gd name="T26" fmla="*/ 251 w 449"/>
              <a:gd name="T27" fmla="*/ 155 h 231"/>
              <a:gd name="T28" fmla="*/ 171 w 449"/>
              <a:gd name="T29" fmla="*/ 83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49" h="231">
                <a:moveTo>
                  <a:pt x="231" y="67"/>
                </a:moveTo>
                <a:cubicBezTo>
                  <a:pt x="269" y="77"/>
                  <a:pt x="286" y="101"/>
                  <a:pt x="319" y="127"/>
                </a:cubicBezTo>
                <a:cubicBezTo>
                  <a:pt x="341" y="145"/>
                  <a:pt x="449" y="210"/>
                  <a:pt x="363" y="227"/>
                </a:cubicBezTo>
                <a:cubicBezTo>
                  <a:pt x="345" y="231"/>
                  <a:pt x="330" y="221"/>
                  <a:pt x="311" y="219"/>
                </a:cubicBezTo>
                <a:cubicBezTo>
                  <a:pt x="276" y="216"/>
                  <a:pt x="245" y="223"/>
                  <a:pt x="211" y="219"/>
                </a:cubicBezTo>
                <a:cubicBezTo>
                  <a:pt x="189" y="216"/>
                  <a:pt x="160" y="205"/>
                  <a:pt x="135" y="199"/>
                </a:cubicBezTo>
                <a:cubicBezTo>
                  <a:pt x="107" y="192"/>
                  <a:pt x="76" y="188"/>
                  <a:pt x="59" y="179"/>
                </a:cubicBezTo>
                <a:cubicBezTo>
                  <a:pt x="41" y="169"/>
                  <a:pt x="10" y="133"/>
                  <a:pt x="7" y="115"/>
                </a:cubicBezTo>
                <a:cubicBezTo>
                  <a:pt x="0" y="75"/>
                  <a:pt x="20" y="25"/>
                  <a:pt x="43" y="15"/>
                </a:cubicBezTo>
                <a:cubicBezTo>
                  <a:pt x="66" y="5"/>
                  <a:pt x="135" y="0"/>
                  <a:pt x="163" y="11"/>
                </a:cubicBezTo>
                <a:cubicBezTo>
                  <a:pt x="191" y="22"/>
                  <a:pt x="215" y="52"/>
                  <a:pt x="231" y="67"/>
                </a:cubicBezTo>
                <a:close/>
                <a:moveTo>
                  <a:pt x="171" y="83"/>
                </a:moveTo>
                <a:cubicBezTo>
                  <a:pt x="140" y="66"/>
                  <a:pt x="73" y="46"/>
                  <a:pt x="83" y="103"/>
                </a:cubicBezTo>
                <a:cubicBezTo>
                  <a:pt x="89" y="139"/>
                  <a:pt x="197" y="158"/>
                  <a:pt x="251" y="155"/>
                </a:cubicBezTo>
                <a:cubicBezTo>
                  <a:pt x="242" y="133"/>
                  <a:pt x="204" y="102"/>
                  <a:pt x="171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5" name="Freeform 15"/>
          <p:cNvSpPr>
            <a:spLocks/>
          </p:cNvSpPr>
          <p:nvPr/>
        </p:nvSpPr>
        <p:spPr bwMode="auto">
          <a:xfrm>
            <a:off x="8513763" y="1965326"/>
            <a:ext cx="95250" cy="79375"/>
          </a:xfrm>
          <a:custGeom>
            <a:avLst/>
            <a:gdLst>
              <a:gd name="T0" fmla="*/ 54 w 116"/>
              <a:gd name="T1" fmla="*/ 9 h 98"/>
              <a:gd name="T2" fmla="*/ 42 w 116"/>
              <a:gd name="T3" fmla="*/ 89 h 98"/>
              <a:gd name="T4" fmla="*/ 54 w 116"/>
              <a:gd name="T5" fmla="*/ 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6" h="98">
                <a:moveTo>
                  <a:pt x="54" y="9"/>
                </a:moveTo>
                <a:cubicBezTo>
                  <a:pt x="116" y="0"/>
                  <a:pt x="94" y="98"/>
                  <a:pt x="42" y="89"/>
                </a:cubicBezTo>
                <a:cubicBezTo>
                  <a:pt x="0" y="81"/>
                  <a:pt x="10" y="15"/>
                  <a:pt x="5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6" name="Freeform 16"/>
          <p:cNvSpPr>
            <a:spLocks/>
          </p:cNvSpPr>
          <p:nvPr/>
        </p:nvSpPr>
        <p:spPr bwMode="auto">
          <a:xfrm>
            <a:off x="8728076" y="1971676"/>
            <a:ext cx="74613" cy="74613"/>
          </a:xfrm>
          <a:custGeom>
            <a:avLst/>
            <a:gdLst>
              <a:gd name="T0" fmla="*/ 16 w 91"/>
              <a:gd name="T1" fmla="*/ 85 h 92"/>
              <a:gd name="T2" fmla="*/ 4 w 91"/>
              <a:gd name="T3" fmla="*/ 29 h 92"/>
              <a:gd name="T4" fmla="*/ 84 w 91"/>
              <a:gd name="T5" fmla="*/ 33 h 92"/>
              <a:gd name="T6" fmla="*/ 16 w 91"/>
              <a:gd name="T7" fmla="*/ 8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92">
                <a:moveTo>
                  <a:pt x="16" y="85"/>
                </a:moveTo>
                <a:cubicBezTo>
                  <a:pt x="7" y="71"/>
                  <a:pt x="0" y="55"/>
                  <a:pt x="4" y="29"/>
                </a:cubicBezTo>
                <a:cubicBezTo>
                  <a:pt x="28" y="10"/>
                  <a:pt x="76" y="0"/>
                  <a:pt x="84" y="33"/>
                </a:cubicBezTo>
                <a:cubicBezTo>
                  <a:pt x="91" y="61"/>
                  <a:pt x="63" y="92"/>
                  <a:pt x="16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7" name="Freeform 17"/>
          <p:cNvSpPr>
            <a:spLocks/>
          </p:cNvSpPr>
          <p:nvPr/>
        </p:nvSpPr>
        <p:spPr bwMode="auto">
          <a:xfrm>
            <a:off x="8926513" y="1985963"/>
            <a:ext cx="93663" cy="92075"/>
          </a:xfrm>
          <a:custGeom>
            <a:avLst/>
            <a:gdLst>
              <a:gd name="T0" fmla="*/ 67 w 113"/>
              <a:gd name="T1" fmla="*/ 8 h 112"/>
              <a:gd name="T2" fmla="*/ 15 w 113"/>
              <a:gd name="T3" fmla="*/ 80 h 112"/>
              <a:gd name="T4" fmla="*/ 67 w 113"/>
              <a:gd name="T5" fmla="*/ 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3" h="112">
                <a:moveTo>
                  <a:pt x="67" y="8"/>
                </a:moveTo>
                <a:cubicBezTo>
                  <a:pt x="113" y="39"/>
                  <a:pt x="68" y="112"/>
                  <a:pt x="15" y="80"/>
                </a:cubicBezTo>
                <a:cubicBezTo>
                  <a:pt x="0" y="54"/>
                  <a:pt x="13" y="0"/>
                  <a:pt x="6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8" name="Freeform 18"/>
          <p:cNvSpPr>
            <a:spLocks/>
          </p:cNvSpPr>
          <p:nvPr/>
        </p:nvSpPr>
        <p:spPr bwMode="auto">
          <a:xfrm>
            <a:off x="2193926" y="2003426"/>
            <a:ext cx="146050" cy="92075"/>
          </a:xfrm>
          <a:custGeom>
            <a:avLst/>
            <a:gdLst>
              <a:gd name="T0" fmla="*/ 178 w 178"/>
              <a:gd name="T1" fmla="*/ 109 h 112"/>
              <a:gd name="T2" fmla="*/ 10 w 178"/>
              <a:gd name="T3" fmla="*/ 57 h 112"/>
              <a:gd name="T4" fmla="*/ 98 w 178"/>
              <a:gd name="T5" fmla="*/ 37 h 112"/>
              <a:gd name="T6" fmla="*/ 178 w 178"/>
              <a:gd name="T7" fmla="*/ 10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8" h="112">
                <a:moveTo>
                  <a:pt x="178" y="109"/>
                </a:moveTo>
                <a:cubicBezTo>
                  <a:pt x="124" y="112"/>
                  <a:pt x="16" y="93"/>
                  <a:pt x="10" y="57"/>
                </a:cubicBezTo>
                <a:cubicBezTo>
                  <a:pt x="0" y="0"/>
                  <a:pt x="67" y="20"/>
                  <a:pt x="98" y="37"/>
                </a:cubicBezTo>
                <a:cubicBezTo>
                  <a:pt x="131" y="56"/>
                  <a:pt x="169" y="87"/>
                  <a:pt x="178" y="1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9" name="Freeform 19"/>
          <p:cNvSpPr>
            <a:spLocks noEditPoints="1"/>
          </p:cNvSpPr>
          <p:nvPr/>
        </p:nvSpPr>
        <p:spPr bwMode="auto">
          <a:xfrm>
            <a:off x="6940551" y="2058988"/>
            <a:ext cx="971550" cy="927100"/>
          </a:xfrm>
          <a:custGeom>
            <a:avLst/>
            <a:gdLst>
              <a:gd name="T0" fmla="*/ 1003 w 1183"/>
              <a:gd name="T1" fmla="*/ 103 h 1127"/>
              <a:gd name="T2" fmla="*/ 1107 w 1183"/>
              <a:gd name="T3" fmla="*/ 215 h 1127"/>
              <a:gd name="T4" fmla="*/ 1123 w 1183"/>
              <a:gd name="T5" fmla="*/ 267 h 1127"/>
              <a:gd name="T6" fmla="*/ 1139 w 1183"/>
              <a:gd name="T7" fmla="*/ 283 h 1127"/>
              <a:gd name="T8" fmla="*/ 1179 w 1183"/>
              <a:gd name="T9" fmla="*/ 403 h 1127"/>
              <a:gd name="T10" fmla="*/ 1171 w 1183"/>
              <a:gd name="T11" fmla="*/ 439 h 1127"/>
              <a:gd name="T12" fmla="*/ 1183 w 1183"/>
              <a:gd name="T13" fmla="*/ 475 h 1127"/>
              <a:gd name="T14" fmla="*/ 1167 w 1183"/>
              <a:gd name="T15" fmla="*/ 631 h 1127"/>
              <a:gd name="T16" fmla="*/ 1143 w 1183"/>
              <a:gd name="T17" fmla="*/ 739 h 1127"/>
              <a:gd name="T18" fmla="*/ 1119 w 1183"/>
              <a:gd name="T19" fmla="*/ 811 h 1127"/>
              <a:gd name="T20" fmla="*/ 1091 w 1183"/>
              <a:gd name="T21" fmla="*/ 871 h 1127"/>
              <a:gd name="T22" fmla="*/ 1007 w 1183"/>
              <a:gd name="T23" fmla="*/ 971 h 1127"/>
              <a:gd name="T24" fmla="*/ 915 w 1183"/>
              <a:gd name="T25" fmla="*/ 1043 h 1127"/>
              <a:gd name="T26" fmla="*/ 891 w 1183"/>
              <a:gd name="T27" fmla="*/ 1039 h 1127"/>
              <a:gd name="T28" fmla="*/ 647 w 1183"/>
              <a:gd name="T29" fmla="*/ 1123 h 1127"/>
              <a:gd name="T30" fmla="*/ 403 w 1183"/>
              <a:gd name="T31" fmla="*/ 1091 h 1127"/>
              <a:gd name="T32" fmla="*/ 155 w 1183"/>
              <a:gd name="T33" fmla="*/ 971 h 1127"/>
              <a:gd name="T34" fmla="*/ 119 w 1183"/>
              <a:gd name="T35" fmla="*/ 915 h 1127"/>
              <a:gd name="T36" fmla="*/ 51 w 1183"/>
              <a:gd name="T37" fmla="*/ 787 h 1127"/>
              <a:gd name="T38" fmla="*/ 35 w 1183"/>
              <a:gd name="T39" fmla="*/ 395 h 1127"/>
              <a:gd name="T40" fmla="*/ 47 w 1183"/>
              <a:gd name="T41" fmla="*/ 363 h 1127"/>
              <a:gd name="T42" fmla="*/ 103 w 1183"/>
              <a:gd name="T43" fmla="*/ 267 h 1127"/>
              <a:gd name="T44" fmla="*/ 195 w 1183"/>
              <a:gd name="T45" fmla="*/ 167 h 1127"/>
              <a:gd name="T46" fmla="*/ 339 w 1183"/>
              <a:gd name="T47" fmla="*/ 75 h 1127"/>
              <a:gd name="T48" fmla="*/ 467 w 1183"/>
              <a:gd name="T49" fmla="*/ 27 h 1127"/>
              <a:gd name="T50" fmla="*/ 479 w 1183"/>
              <a:gd name="T51" fmla="*/ 19 h 1127"/>
              <a:gd name="T52" fmla="*/ 539 w 1183"/>
              <a:gd name="T53" fmla="*/ 19 h 1127"/>
              <a:gd name="T54" fmla="*/ 591 w 1183"/>
              <a:gd name="T55" fmla="*/ 3 h 1127"/>
              <a:gd name="T56" fmla="*/ 679 w 1183"/>
              <a:gd name="T57" fmla="*/ 7 h 1127"/>
              <a:gd name="T58" fmla="*/ 743 w 1183"/>
              <a:gd name="T59" fmla="*/ 3 h 1127"/>
              <a:gd name="T60" fmla="*/ 759 w 1183"/>
              <a:gd name="T61" fmla="*/ 11 h 1127"/>
              <a:gd name="T62" fmla="*/ 775 w 1183"/>
              <a:gd name="T63" fmla="*/ 7 h 1127"/>
              <a:gd name="T64" fmla="*/ 807 w 1183"/>
              <a:gd name="T65" fmla="*/ 19 h 1127"/>
              <a:gd name="T66" fmla="*/ 827 w 1183"/>
              <a:gd name="T67" fmla="*/ 19 h 1127"/>
              <a:gd name="T68" fmla="*/ 835 w 1183"/>
              <a:gd name="T69" fmla="*/ 31 h 1127"/>
              <a:gd name="T70" fmla="*/ 867 w 1183"/>
              <a:gd name="T71" fmla="*/ 39 h 1127"/>
              <a:gd name="T72" fmla="*/ 1003 w 1183"/>
              <a:gd name="T73" fmla="*/ 103 h 1127"/>
              <a:gd name="T74" fmla="*/ 479 w 1183"/>
              <a:gd name="T75" fmla="*/ 211 h 1127"/>
              <a:gd name="T76" fmla="*/ 491 w 1183"/>
              <a:gd name="T77" fmla="*/ 155 h 1127"/>
              <a:gd name="T78" fmla="*/ 431 w 1183"/>
              <a:gd name="T79" fmla="*/ 267 h 1127"/>
              <a:gd name="T80" fmla="*/ 479 w 1183"/>
              <a:gd name="T81" fmla="*/ 211 h 1127"/>
              <a:gd name="T82" fmla="*/ 551 w 1183"/>
              <a:gd name="T83" fmla="*/ 159 h 1127"/>
              <a:gd name="T84" fmla="*/ 523 w 1183"/>
              <a:gd name="T85" fmla="*/ 275 h 1127"/>
              <a:gd name="T86" fmla="*/ 587 w 1183"/>
              <a:gd name="T87" fmla="*/ 171 h 1127"/>
              <a:gd name="T88" fmla="*/ 551 w 1183"/>
              <a:gd name="T89" fmla="*/ 159 h 1127"/>
              <a:gd name="T90" fmla="*/ 199 w 1183"/>
              <a:gd name="T91" fmla="*/ 327 h 1127"/>
              <a:gd name="T92" fmla="*/ 275 w 1183"/>
              <a:gd name="T93" fmla="*/ 291 h 1127"/>
              <a:gd name="T94" fmla="*/ 199 w 1183"/>
              <a:gd name="T95" fmla="*/ 327 h 1127"/>
              <a:gd name="T96" fmla="*/ 631 w 1183"/>
              <a:gd name="T97" fmla="*/ 339 h 1127"/>
              <a:gd name="T98" fmla="*/ 675 w 1183"/>
              <a:gd name="T99" fmla="*/ 411 h 1127"/>
              <a:gd name="T100" fmla="*/ 631 w 1183"/>
              <a:gd name="T101" fmla="*/ 339 h 1127"/>
              <a:gd name="T102" fmla="*/ 423 w 1183"/>
              <a:gd name="T103" fmla="*/ 511 h 1127"/>
              <a:gd name="T104" fmla="*/ 415 w 1183"/>
              <a:gd name="T105" fmla="*/ 459 h 1127"/>
              <a:gd name="T106" fmla="*/ 375 w 1183"/>
              <a:gd name="T107" fmla="*/ 467 h 1127"/>
              <a:gd name="T108" fmla="*/ 255 w 1183"/>
              <a:gd name="T109" fmla="*/ 531 h 1127"/>
              <a:gd name="T110" fmla="*/ 247 w 1183"/>
              <a:gd name="T111" fmla="*/ 583 h 1127"/>
              <a:gd name="T112" fmla="*/ 363 w 1183"/>
              <a:gd name="T113" fmla="*/ 679 h 1127"/>
              <a:gd name="T114" fmla="*/ 411 w 1183"/>
              <a:gd name="T115" fmla="*/ 631 h 1127"/>
              <a:gd name="T116" fmla="*/ 335 w 1183"/>
              <a:gd name="T117" fmla="*/ 567 h 1127"/>
              <a:gd name="T118" fmla="*/ 423 w 1183"/>
              <a:gd name="T119" fmla="*/ 511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83" h="1127">
                <a:moveTo>
                  <a:pt x="1003" y="103"/>
                </a:moveTo>
                <a:cubicBezTo>
                  <a:pt x="1029" y="136"/>
                  <a:pt x="1080" y="164"/>
                  <a:pt x="1107" y="215"/>
                </a:cubicBezTo>
                <a:cubicBezTo>
                  <a:pt x="1114" y="229"/>
                  <a:pt x="1114" y="249"/>
                  <a:pt x="1123" y="267"/>
                </a:cubicBezTo>
                <a:cubicBezTo>
                  <a:pt x="1127" y="274"/>
                  <a:pt x="1135" y="276"/>
                  <a:pt x="1139" y="283"/>
                </a:cubicBezTo>
                <a:cubicBezTo>
                  <a:pt x="1151" y="305"/>
                  <a:pt x="1179" y="379"/>
                  <a:pt x="1179" y="403"/>
                </a:cubicBezTo>
                <a:cubicBezTo>
                  <a:pt x="1179" y="414"/>
                  <a:pt x="1172" y="428"/>
                  <a:pt x="1171" y="439"/>
                </a:cubicBezTo>
                <a:cubicBezTo>
                  <a:pt x="1169" y="457"/>
                  <a:pt x="1182" y="460"/>
                  <a:pt x="1183" y="475"/>
                </a:cubicBezTo>
                <a:cubicBezTo>
                  <a:pt x="1180" y="531"/>
                  <a:pt x="1175" y="581"/>
                  <a:pt x="1167" y="631"/>
                </a:cubicBezTo>
                <a:cubicBezTo>
                  <a:pt x="1161" y="671"/>
                  <a:pt x="1155" y="698"/>
                  <a:pt x="1143" y="739"/>
                </a:cubicBezTo>
                <a:cubicBezTo>
                  <a:pt x="1135" y="767"/>
                  <a:pt x="1132" y="789"/>
                  <a:pt x="1119" y="811"/>
                </a:cubicBezTo>
                <a:cubicBezTo>
                  <a:pt x="1112" y="824"/>
                  <a:pt x="1100" y="856"/>
                  <a:pt x="1091" y="871"/>
                </a:cubicBezTo>
                <a:cubicBezTo>
                  <a:pt x="1068" y="909"/>
                  <a:pt x="1021" y="926"/>
                  <a:pt x="1007" y="971"/>
                </a:cubicBezTo>
                <a:cubicBezTo>
                  <a:pt x="966" y="984"/>
                  <a:pt x="945" y="1018"/>
                  <a:pt x="915" y="1043"/>
                </a:cubicBezTo>
                <a:cubicBezTo>
                  <a:pt x="903" y="1046"/>
                  <a:pt x="900" y="1039"/>
                  <a:pt x="891" y="1039"/>
                </a:cubicBezTo>
                <a:cubicBezTo>
                  <a:pt x="831" y="1088"/>
                  <a:pt x="729" y="1096"/>
                  <a:pt x="647" y="1123"/>
                </a:cubicBezTo>
                <a:cubicBezTo>
                  <a:pt x="572" y="1125"/>
                  <a:pt x="466" y="1127"/>
                  <a:pt x="403" y="1091"/>
                </a:cubicBezTo>
                <a:cubicBezTo>
                  <a:pt x="299" y="1072"/>
                  <a:pt x="228" y="1020"/>
                  <a:pt x="155" y="971"/>
                </a:cubicBezTo>
                <a:cubicBezTo>
                  <a:pt x="144" y="951"/>
                  <a:pt x="132" y="934"/>
                  <a:pt x="119" y="915"/>
                </a:cubicBezTo>
                <a:cubicBezTo>
                  <a:pt x="92" y="876"/>
                  <a:pt x="69" y="847"/>
                  <a:pt x="51" y="787"/>
                </a:cubicBezTo>
                <a:cubicBezTo>
                  <a:pt x="19" y="682"/>
                  <a:pt x="0" y="515"/>
                  <a:pt x="35" y="395"/>
                </a:cubicBezTo>
                <a:cubicBezTo>
                  <a:pt x="38" y="386"/>
                  <a:pt x="44" y="373"/>
                  <a:pt x="47" y="363"/>
                </a:cubicBezTo>
                <a:cubicBezTo>
                  <a:pt x="61" y="322"/>
                  <a:pt x="73" y="307"/>
                  <a:pt x="103" y="267"/>
                </a:cubicBezTo>
                <a:cubicBezTo>
                  <a:pt x="133" y="227"/>
                  <a:pt x="156" y="200"/>
                  <a:pt x="195" y="167"/>
                </a:cubicBezTo>
                <a:cubicBezTo>
                  <a:pt x="238" y="131"/>
                  <a:pt x="279" y="106"/>
                  <a:pt x="339" y="75"/>
                </a:cubicBezTo>
                <a:cubicBezTo>
                  <a:pt x="383" y="52"/>
                  <a:pt x="421" y="37"/>
                  <a:pt x="467" y="27"/>
                </a:cubicBezTo>
                <a:cubicBezTo>
                  <a:pt x="470" y="26"/>
                  <a:pt x="478" y="19"/>
                  <a:pt x="479" y="19"/>
                </a:cubicBezTo>
                <a:cubicBezTo>
                  <a:pt x="500" y="17"/>
                  <a:pt x="519" y="23"/>
                  <a:pt x="539" y="19"/>
                </a:cubicBezTo>
                <a:cubicBezTo>
                  <a:pt x="558" y="16"/>
                  <a:pt x="575" y="5"/>
                  <a:pt x="591" y="3"/>
                </a:cubicBezTo>
                <a:cubicBezTo>
                  <a:pt x="617" y="0"/>
                  <a:pt x="651" y="10"/>
                  <a:pt x="679" y="7"/>
                </a:cubicBezTo>
                <a:cubicBezTo>
                  <a:pt x="694" y="5"/>
                  <a:pt x="716" y="0"/>
                  <a:pt x="743" y="3"/>
                </a:cubicBezTo>
                <a:cubicBezTo>
                  <a:pt x="748" y="4"/>
                  <a:pt x="754" y="11"/>
                  <a:pt x="759" y="11"/>
                </a:cubicBezTo>
                <a:cubicBezTo>
                  <a:pt x="763" y="11"/>
                  <a:pt x="768" y="6"/>
                  <a:pt x="775" y="7"/>
                </a:cubicBezTo>
                <a:cubicBezTo>
                  <a:pt x="786" y="9"/>
                  <a:pt x="796" y="16"/>
                  <a:pt x="807" y="19"/>
                </a:cubicBezTo>
                <a:cubicBezTo>
                  <a:pt x="813" y="21"/>
                  <a:pt x="821" y="17"/>
                  <a:pt x="827" y="19"/>
                </a:cubicBezTo>
                <a:cubicBezTo>
                  <a:pt x="830" y="20"/>
                  <a:pt x="832" y="30"/>
                  <a:pt x="835" y="31"/>
                </a:cubicBezTo>
                <a:cubicBezTo>
                  <a:pt x="847" y="35"/>
                  <a:pt x="855" y="35"/>
                  <a:pt x="867" y="39"/>
                </a:cubicBezTo>
                <a:cubicBezTo>
                  <a:pt x="910" y="54"/>
                  <a:pt x="954" y="87"/>
                  <a:pt x="1003" y="103"/>
                </a:cubicBezTo>
                <a:close/>
                <a:moveTo>
                  <a:pt x="479" y="211"/>
                </a:moveTo>
                <a:cubicBezTo>
                  <a:pt x="486" y="194"/>
                  <a:pt x="497" y="181"/>
                  <a:pt x="491" y="155"/>
                </a:cubicBezTo>
                <a:cubicBezTo>
                  <a:pt x="443" y="121"/>
                  <a:pt x="426" y="209"/>
                  <a:pt x="431" y="267"/>
                </a:cubicBezTo>
                <a:cubicBezTo>
                  <a:pt x="467" y="276"/>
                  <a:pt x="466" y="242"/>
                  <a:pt x="479" y="211"/>
                </a:cubicBezTo>
                <a:close/>
                <a:moveTo>
                  <a:pt x="551" y="159"/>
                </a:moveTo>
                <a:cubicBezTo>
                  <a:pt x="534" y="193"/>
                  <a:pt x="513" y="235"/>
                  <a:pt x="523" y="275"/>
                </a:cubicBezTo>
                <a:cubicBezTo>
                  <a:pt x="577" y="273"/>
                  <a:pt x="576" y="216"/>
                  <a:pt x="587" y="171"/>
                </a:cubicBezTo>
                <a:cubicBezTo>
                  <a:pt x="582" y="160"/>
                  <a:pt x="560" y="166"/>
                  <a:pt x="551" y="159"/>
                </a:cubicBezTo>
                <a:close/>
                <a:moveTo>
                  <a:pt x="199" y="327"/>
                </a:moveTo>
                <a:cubicBezTo>
                  <a:pt x="207" y="376"/>
                  <a:pt x="303" y="356"/>
                  <a:pt x="275" y="291"/>
                </a:cubicBezTo>
                <a:cubicBezTo>
                  <a:pt x="241" y="263"/>
                  <a:pt x="194" y="291"/>
                  <a:pt x="199" y="327"/>
                </a:cubicBezTo>
                <a:close/>
                <a:moveTo>
                  <a:pt x="631" y="339"/>
                </a:moveTo>
                <a:cubicBezTo>
                  <a:pt x="599" y="369"/>
                  <a:pt x="607" y="423"/>
                  <a:pt x="675" y="411"/>
                </a:cubicBezTo>
                <a:cubicBezTo>
                  <a:pt x="713" y="383"/>
                  <a:pt x="689" y="314"/>
                  <a:pt x="631" y="339"/>
                </a:cubicBezTo>
                <a:close/>
                <a:moveTo>
                  <a:pt x="423" y="511"/>
                </a:moveTo>
                <a:cubicBezTo>
                  <a:pt x="434" y="495"/>
                  <a:pt x="427" y="465"/>
                  <a:pt x="415" y="459"/>
                </a:cubicBezTo>
                <a:cubicBezTo>
                  <a:pt x="397" y="449"/>
                  <a:pt x="381" y="463"/>
                  <a:pt x="375" y="467"/>
                </a:cubicBezTo>
                <a:cubicBezTo>
                  <a:pt x="345" y="488"/>
                  <a:pt x="281" y="521"/>
                  <a:pt x="255" y="531"/>
                </a:cubicBezTo>
                <a:cubicBezTo>
                  <a:pt x="252" y="548"/>
                  <a:pt x="246" y="562"/>
                  <a:pt x="247" y="583"/>
                </a:cubicBezTo>
                <a:cubicBezTo>
                  <a:pt x="285" y="615"/>
                  <a:pt x="325" y="646"/>
                  <a:pt x="363" y="679"/>
                </a:cubicBezTo>
                <a:cubicBezTo>
                  <a:pt x="379" y="663"/>
                  <a:pt x="408" y="660"/>
                  <a:pt x="411" y="631"/>
                </a:cubicBezTo>
                <a:cubicBezTo>
                  <a:pt x="389" y="606"/>
                  <a:pt x="353" y="596"/>
                  <a:pt x="335" y="567"/>
                </a:cubicBezTo>
                <a:cubicBezTo>
                  <a:pt x="344" y="538"/>
                  <a:pt x="404" y="539"/>
                  <a:pt x="423" y="5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0" name="Freeform 20"/>
          <p:cNvSpPr>
            <a:spLocks/>
          </p:cNvSpPr>
          <p:nvPr/>
        </p:nvSpPr>
        <p:spPr bwMode="auto">
          <a:xfrm>
            <a:off x="2560638" y="2095501"/>
            <a:ext cx="361950" cy="395288"/>
          </a:xfrm>
          <a:custGeom>
            <a:avLst/>
            <a:gdLst>
              <a:gd name="T0" fmla="*/ 440 w 440"/>
              <a:gd name="T1" fmla="*/ 94 h 480"/>
              <a:gd name="T2" fmla="*/ 284 w 440"/>
              <a:gd name="T3" fmla="*/ 158 h 480"/>
              <a:gd name="T4" fmla="*/ 276 w 440"/>
              <a:gd name="T5" fmla="*/ 230 h 480"/>
              <a:gd name="T6" fmla="*/ 228 w 440"/>
              <a:gd name="T7" fmla="*/ 374 h 480"/>
              <a:gd name="T8" fmla="*/ 76 w 440"/>
              <a:gd name="T9" fmla="*/ 466 h 480"/>
              <a:gd name="T10" fmla="*/ 12 w 440"/>
              <a:gd name="T11" fmla="*/ 382 h 480"/>
              <a:gd name="T12" fmla="*/ 12 w 440"/>
              <a:gd name="T13" fmla="*/ 230 h 480"/>
              <a:gd name="T14" fmla="*/ 24 w 440"/>
              <a:gd name="T15" fmla="*/ 206 h 480"/>
              <a:gd name="T16" fmla="*/ 28 w 440"/>
              <a:gd name="T17" fmla="*/ 174 h 480"/>
              <a:gd name="T18" fmla="*/ 84 w 440"/>
              <a:gd name="T19" fmla="*/ 94 h 480"/>
              <a:gd name="T20" fmla="*/ 212 w 440"/>
              <a:gd name="T21" fmla="*/ 14 h 480"/>
              <a:gd name="T22" fmla="*/ 340 w 440"/>
              <a:gd name="T23" fmla="*/ 18 h 480"/>
              <a:gd name="T24" fmla="*/ 440 w 440"/>
              <a:gd name="T25" fmla="*/ 94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0" h="480">
                <a:moveTo>
                  <a:pt x="440" y="94"/>
                </a:moveTo>
                <a:cubicBezTo>
                  <a:pt x="380" y="121"/>
                  <a:pt x="310" y="98"/>
                  <a:pt x="284" y="158"/>
                </a:cubicBezTo>
                <a:cubicBezTo>
                  <a:pt x="275" y="179"/>
                  <a:pt x="281" y="207"/>
                  <a:pt x="276" y="230"/>
                </a:cubicBezTo>
                <a:cubicBezTo>
                  <a:pt x="265" y="281"/>
                  <a:pt x="232" y="325"/>
                  <a:pt x="228" y="374"/>
                </a:cubicBezTo>
                <a:cubicBezTo>
                  <a:pt x="190" y="404"/>
                  <a:pt x="139" y="480"/>
                  <a:pt x="76" y="466"/>
                </a:cubicBezTo>
                <a:cubicBezTo>
                  <a:pt x="40" y="458"/>
                  <a:pt x="38" y="409"/>
                  <a:pt x="12" y="382"/>
                </a:cubicBezTo>
                <a:cubicBezTo>
                  <a:pt x="18" y="337"/>
                  <a:pt x="0" y="288"/>
                  <a:pt x="12" y="230"/>
                </a:cubicBezTo>
                <a:cubicBezTo>
                  <a:pt x="14" y="222"/>
                  <a:pt x="20" y="217"/>
                  <a:pt x="24" y="206"/>
                </a:cubicBezTo>
                <a:cubicBezTo>
                  <a:pt x="27" y="197"/>
                  <a:pt x="25" y="182"/>
                  <a:pt x="28" y="174"/>
                </a:cubicBezTo>
                <a:cubicBezTo>
                  <a:pt x="39" y="147"/>
                  <a:pt x="63" y="120"/>
                  <a:pt x="84" y="94"/>
                </a:cubicBezTo>
                <a:cubicBezTo>
                  <a:pt x="131" y="36"/>
                  <a:pt x="136" y="30"/>
                  <a:pt x="212" y="14"/>
                </a:cubicBezTo>
                <a:cubicBezTo>
                  <a:pt x="258" y="4"/>
                  <a:pt x="295" y="0"/>
                  <a:pt x="340" y="18"/>
                </a:cubicBezTo>
                <a:cubicBezTo>
                  <a:pt x="375" y="32"/>
                  <a:pt x="431" y="49"/>
                  <a:pt x="440" y="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1" name="Freeform 21"/>
          <p:cNvSpPr>
            <a:spLocks noEditPoints="1"/>
          </p:cNvSpPr>
          <p:nvPr/>
        </p:nvSpPr>
        <p:spPr bwMode="auto">
          <a:xfrm>
            <a:off x="2636838" y="2132013"/>
            <a:ext cx="942975" cy="922338"/>
          </a:xfrm>
          <a:custGeom>
            <a:avLst/>
            <a:gdLst>
              <a:gd name="T0" fmla="*/ 27 w 1147"/>
              <a:gd name="T1" fmla="*/ 482 h 1121"/>
              <a:gd name="T2" fmla="*/ 75 w 1147"/>
              <a:gd name="T3" fmla="*/ 454 h 1121"/>
              <a:gd name="T4" fmla="*/ 123 w 1147"/>
              <a:gd name="T5" fmla="*/ 430 h 1121"/>
              <a:gd name="T6" fmla="*/ 239 w 1147"/>
              <a:gd name="T7" fmla="*/ 186 h 1121"/>
              <a:gd name="T8" fmla="*/ 255 w 1147"/>
              <a:gd name="T9" fmla="*/ 126 h 1121"/>
              <a:gd name="T10" fmla="*/ 427 w 1147"/>
              <a:gd name="T11" fmla="*/ 34 h 1121"/>
              <a:gd name="T12" fmla="*/ 651 w 1147"/>
              <a:gd name="T13" fmla="*/ 6 h 1121"/>
              <a:gd name="T14" fmla="*/ 787 w 1147"/>
              <a:gd name="T15" fmla="*/ 22 h 1121"/>
              <a:gd name="T16" fmla="*/ 831 w 1147"/>
              <a:gd name="T17" fmla="*/ 46 h 1121"/>
              <a:gd name="T18" fmla="*/ 883 w 1147"/>
              <a:gd name="T19" fmla="*/ 62 h 1121"/>
              <a:gd name="T20" fmla="*/ 915 w 1147"/>
              <a:gd name="T21" fmla="*/ 90 h 1121"/>
              <a:gd name="T22" fmla="*/ 955 w 1147"/>
              <a:gd name="T23" fmla="*/ 110 h 1121"/>
              <a:gd name="T24" fmla="*/ 1019 w 1147"/>
              <a:gd name="T25" fmla="*/ 166 h 1121"/>
              <a:gd name="T26" fmla="*/ 1075 w 1147"/>
              <a:gd name="T27" fmla="*/ 246 h 1121"/>
              <a:gd name="T28" fmla="*/ 1119 w 1147"/>
              <a:gd name="T29" fmla="*/ 338 h 1121"/>
              <a:gd name="T30" fmla="*/ 1147 w 1147"/>
              <a:gd name="T31" fmla="*/ 530 h 1121"/>
              <a:gd name="T32" fmla="*/ 1123 w 1147"/>
              <a:gd name="T33" fmla="*/ 694 h 1121"/>
              <a:gd name="T34" fmla="*/ 1091 w 1147"/>
              <a:gd name="T35" fmla="*/ 774 h 1121"/>
              <a:gd name="T36" fmla="*/ 979 w 1147"/>
              <a:gd name="T37" fmla="*/ 934 h 1121"/>
              <a:gd name="T38" fmla="*/ 959 w 1147"/>
              <a:gd name="T39" fmla="*/ 966 h 1121"/>
              <a:gd name="T40" fmla="*/ 899 w 1147"/>
              <a:gd name="T41" fmla="*/ 1010 h 1121"/>
              <a:gd name="T42" fmla="*/ 811 w 1147"/>
              <a:gd name="T43" fmla="*/ 1074 h 1121"/>
              <a:gd name="T44" fmla="*/ 655 w 1147"/>
              <a:gd name="T45" fmla="*/ 1118 h 1121"/>
              <a:gd name="T46" fmla="*/ 519 w 1147"/>
              <a:gd name="T47" fmla="*/ 1114 h 1121"/>
              <a:gd name="T48" fmla="*/ 479 w 1147"/>
              <a:gd name="T49" fmla="*/ 1102 h 1121"/>
              <a:gd name="T50" fmla="*/ 395 w 1147"/>
              <a:gd name="T51" fmla="*/ 1086 h 1121"/>
              <a:gd name="T52" fmla="*/ 303 w 1147"/>
              <a:gd name="T53" fmla="*/ 1042 h 1121"/>
              <a:gd name="T54" fmla="*/ 215 w 1147"/>
              <a:gd name="T55" fmla="*/ 998 h 1121"/>
              <a:gd name="T56" fmla="*/ 143 w 1147"/>
              <a:gd name="T57" fmla="*/ 926 h 1121"/>
              <a:gd name="T58" fmla="*/ 75 w 1147"/>
              <a:gd name="T59" fmla="*/ 850 h 1121"/>
              <a:gd name="T60" fmla="*/ 3 w 1147"/>
              <a:gd name="T61" fmla="*/ 598 h 1121"/>
              <a:gd name="T62" fmla="*/ 27 w 1147"/>
              <a:gd name="T63" fmla="*/ 482 h 1121"/>
              <a:gd name="T64" fmla="*/ 543 w 1147"/>
              <a:gd name="T65" fmla="*/ 374 h 1121"/>
              <a:gd name="T66" fmla="*/ 411 w 1147"/>
              <a:gd name="T67" fmla="*/ 426 h 1121"/>
              <a:gd name="T68" fmla="*/ 415 w 1147"/>
              <a:gd name="T69" fmla="*/ 462 h 1121"/>
              <a:gd name="T70" fmla="*/ 543 w 1147"/>
              <a:gd name="T71" fmla="*/ 438 h 1121"/>
              <a:gd name="T72" fmla="*/ 639 w 1147"/>
              <a:gd name="T73" fmla="*/ 342 h 1121"/>
              <a:gd name="T74" fmla="*/ 543 w 1147"/>
              <a:gd name="T75" fmla="*/ 374 h 1121"/>
              <a:gd name="T76" fmla="*/ 875 w 1147"/>
              <a:gd name="T77" fmla="*/ 418 h 1121"/>
              <a:gd name="T78" fmla="*/ 895 w 1147"/>
              <a:gd name="T79" fmla="*/ 506 h 1121"/>
              <a:gd name="T80" fmla="*/ 987 w 1147"/>
              <a:gd name="T81" fmla="*/ 614 h 1121"/>
              <a:gd name="T82" fmla="*/ 1003 w 1147"/>
              <a:gd name="T83" fmla="*/ 558 h 1121"/>
              <a:gd name="T84" fmla="*/ 931 w 1147"/>
              <a:gd name="T85" fmla="*/ 410 h 1121"/>
              <a:gd name="T86" fmla="*/ 875 w 1147"/>
              <a:gd name="T87" fmla="*/ 418 h 1121"/>
              <a:gd name="T88" fmla="*/ 779 w 1147"/>
              <a:gd name="T89" fmla="*/ 606 h 1121"/>
              <a:gd name="T90" fmla="*/ 751 w 1147"/>
              <a:gd name="T91" fmla="*/ 590 h 1121"/>
              <a:gd name="T92" fmla="*/ 715 w 1147"/>
              <a:gd name="T93" fmla="*/ 558 h 1121"/>
              <a:gd name="T94" fmla="*/ 683 w 1147"/>
              <a:gd name="T95" fmla="*/ 570 h 1121"/>
              <a:gd name="T96" fmla="*/ 751 w 1147"/>
              <a:gd name="T97" fmla="*/ 678 h 1121"/>
              <a:gd name="T98" fmla="*/ 683 w 1147"/>
              <a:gd name="T99" fmla="*/ 722 h 1121"/>
              <a:gd name="T100" fmla="*/ 675 w 1147"/>
              <a:gd name="T101" fmla="*/ 766 h 1121"/>
              <a:gd name="T102" fmla="*/ 823 w 1147"/>
              <a:gd name="T103" fmla="*/ 706 h 1121"/>
              <a:gd name="T104" fmla="*/ 843 w 1147"/>
              <a:gd name="T105" fmla="*/ 670 h 1121"/>
              <a:gd name="T106" fmla="*/ 779 w 1147"/>
              <a:gd name="T107" fmla="*/ 606 h 1121"/>
              <a:gd name="T108" fmla="*/ 595 w 1147"/>
              <a:gd name="T109" fmla="*/ 894 h 1121"/>
              <a:gd name="T110" fmla="*/ 415 w 1147"/>
              <a:gd name="T111" fmla="*/ 806 h 1121"/>
              <a:gd name="T112" fmla="*/ 299 w 1147"/>
              <a:gd name="T113" fmla="*/ 898 h 1121"/>
              <a:gd name="T114" fmla="*/ 319 w 1147"/>
              <a:gd name="T115" fmla="*/ 958 h 1121"/>
              <a:gd name="T116" fmla="*/ 475 w 1147"/>
              <a:gd name="T117" fmla="*/ 994 h 1121"/>
              <a:gd name="T118" fmla="*/ 567 w 1147"/>
              <a:gd name="T119" fmla="*/ 950 h 1121"/>
              <a:gd name="T120" fmla="*/ 595 w 1147"/>
              <a:gd name="T121" fmla="*/ 894 h 1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7" h="1121">
                <a:moveTo>
                  <a:pt x="27" y="482"/>
                </a:moveTo>
                <a:cubicBezTo>
                  <a:pt x="44" y="472"/>
                  <a:pt x="59" y="463"/>
                  <a:pt x="75" y="454"/>
                </a:cubicBezTo>
                <a:cubicBezTo>
                  <a:pt x="89" y="446"/>
                  <a:pt x="110" y="440"/>
                  <a:pt x="123" y="430"/>
                </a:cubicBezTo>
                <a:cubicBezTo>
                  <a:pt x="192" y="375"/>
                  <a:pt x="202" y="274"/>
                  <a:pt x="239" y="186"/>
                </a:cubicBezTo>
                <a:cubicBezTo>
                  <a:pt x="235" y="156"/>
                  <a:pt x="245" y="141"/>
                  <a:pt x="255" y="126"/>
                </a:cubicBezTo>
                <a:cubicBezTo>
                  <a:pt x="346" y="127"/>
                  <a:pt x="401" y="99"/>
                  <a:pt x="427" y="34"/>
                </a:cubicBezTo>
                <a:cubicBezTo>
                  <a:pt x="491" y="22"/>
                  <a:pt x="565" y="0"/>
                  <a:pt x="651" y="6"/>
                </a:cubicBezTo>
                <a:cubicBezTo>
                  <a:pt x="691" y="9"/>
                  <a:pt x="749" y="10"/>
                  <a:pt x="787" y="22"/>
                </a:cubicBezTo>
                <a:cubicBezTo>
                  <a:pt x="802" y="27"/>
                  <a:pt x="815" y="40"/>
                  <a:pt x="831" y="46"/>
                </a:cubicBezTo>
                <a:cubicBezTo>
                  <a:pt x="850" y="53"/>
                  <a:pt x="871" y="55"/>
                  <a:pt x="883" y="62"/>
                </a:cubicBezTo>
                <a:cubicBezTo>
                  <a:pt x="896" y="70"/>
                  <a:pt x="903" y="82"/>
                  <a:pt x="915" y="90"/>
                </a:cubicBezTo>
                <a:cubicBezTo>
                  <a:pt x="928" y="99"/>
                  <a:pt x="940" y="104"/>
                  <a:pt x="955" y="110"/>
                </a:cubicBezTo>
                <a:cubicBezTo>
                  <a:pt x="972" y="133"/>
                  <a:pt x="993" y="152"/>
                  <a:pt x="1019" y="166"/>
                </a:cubicBezTo>
                <a:cubicBezTo>
                  <a:pt x="1027" y="198"/>
                  <a:pt x="1059" y="216"/>
                  <a:pt x="1075" y="246"/>
                </a:cubicBezTo>
                <a:cubicBezTo>
                  <a:pt x="1091" y="275"/>
                  <a:pt x="1089" y="317"/>
                  <a:pt x="1119" y="338"/>
                </a:cubicBezTo>
                <a:cubicBezTo>
                  <a:pt x="1130" y="407"/>
                  <a:pt x="1134" y="461"/>
                  <a:pt x="1147" y="530"/>
                </a:cubicBezTo>
                <a:cubicBezTo>
                  <a:pt x="1133" y="584"/>
                  <a:pt x="1138" y="641"/>
                  <a:pt x="1123" y="694"/>
                </a:cubicBezTo>
                <a:cubicBezTo>
                  <a:pt x="1117" y="715"/>
                  <a:pt x="1102" y="746"/>
                  <a:pt x="1091" y="774"/>
                </a:cubicBezTo>
                <a:cubicBezTo>
                  <a:pt x="1067" y="835"/>
                  <a:pt x="1021" y="885"/>
                  <a:pt x="979" y="934"/>
                </a:cubicBezTo>
                <a:cubicBezTo>
                  <a:pt x="971" y="944"/>
                  <a:pt x="967" y="958"/>
                  <a:pt x="959" y="966"/>
                </a:cubicBezTo>
                <a:cubicBezTo>
                  <a:pt x="944" y="982"/>
                  <a:pt x="918" y="994"/>
                  <a:pt x="899" y="1010"/>
                </a:cubicBezTo>
                <a:cubicBezTo>
                  <a:pt x="867" y="1037"/>
                  <a:pt x="850" y="1055"/>
                  <a:pt x="811" y="1074"/>
                </a:cubicBezTo>
                <a:cubicBezTo>
                  <a:pt x="768" y="1095"/>
                  <a:pt x="712" y="1100"/>
                  <a:pt x="655" y="1118"/>
                </a:cubicBezTo>
                <a:cubicBezTo>
                  <a:pt x="612" y="1105"/>
                  <a:pt x="564" y="1121"/>
                  <a:pt x="519" y="1114"/>
                </a:cubicBezTo>
                <a:cubicBezTo>
                  <a:pt x="506" y="1112"/>
                  <a:pt x="493" y="1106"/>
                  <a:pt x="479" y="1102"/>
                </a:cubicBezTo>
                <a:cubicBezTo>
                  <a:pt x="455" y="1095"/>
                  <a:pt x="426" y="1095"/>
                  <a:pt x="395" y="1086"/>
                </a:cubicBezTo>
                <a:cubicBezTo>
                  <a:pt x="367" y="1078"/>
                  <a:pt x="333" y="1058"/>
                  <a:pt x="303" y="1042"/>
                </a:cubicBezTo>
                <a:cubicBezTo>
                  <a:pt x="274" y="1027"/>
                  <a:pt x="238" y="1013"/>
                  <a:pt x="215" y="998"/>
                </a:cubicBezTo>
                <a:cubicBezTo>
                  <a:pt x="187" y="979"/>
                  <a:pt x="165" y="950"/>
                  <a:pt x="143" y="926"/>
                </a:cubicBezTo>
                <a:cubicBezTo>
                  <a:pt x="119" y="900"/>
                  <a:pt x="99" y="871"/>
                  <a:pt x="75" y="850"/>
                </a:cubicBezTo>
                <a:cubicBezTo>
                  <a:pt x="43" y="779"/>
                  <a:pt x="0" y="698"/>
                  <a:pt x="3" y="598"/>
                </a:cubicBezTo>
                <a:cubicBezTo>
                  <a:pt x="4" y="557"/>
                  <a:pt x="21" y="522"/>
                  <a:pt x="27" y="482"/>
                </a:cubicBezTo>
                <a:close/>
                <a:moveTo>
                  <a:pt x="543" y="374"/>
                </a:moveTo>
                <a:cubicBezTo>
                  <a:pt x="499" y="394"/>
                  <a:pt x="451" y="396"/>
                  <a:pt x="411" y="426"/>
                </a:cubicBezTo>
                <a:cubicBezTo>
                  <a:pt x="408" y="442"/>
                  <a:pt x="415" y="449"/>
                  <a:pt x="415" y="462"/>
                </a:cubicBezTo>
                <a:cubicBezTo>
                  <a:pt x="448" y="471"/>
                  <a:pt x="497" y="453"/>
                  <a:pt x="543" y="438"/>
                </a:cubicBezTo>
                <a:cubicBezTo>
                  <a:pt x="589" y="423"/>
                  <a:pt x="664" y="399"/>
                  <a:pt x="639" y="342"/>
                </a:cubicBezTo>
                <a:cubicBezTo>
                  <a:pt x="597" y="330"/>
                  <a:pt x="571" y="361"/>
                  <a:pt x="543" y="374"/>
                </a:cubicBezTo>
                <a:close/>
                <a:moveTo>
                  <a:pt x="875" y="418"/>
                </a:moveTo>
                <a:cubicBezTo>
                  <a:pt x="872" y="457"/>
                  <a:pt x="895" y="470"/>
                  <a:pt x="895" y="506"/>
                </a:cubicBezTo>
                <a:cubicBezTo>
                  <a:pt x="936" y="532"/>
                  <a:pt x="931" y="604"/>
                  <a:pt x="987" y="614"/>
                </a:cubicBezTo>
                <a:cubicBezTo>
                  <a:pt x="1010" y="598"/>
                  <a:pt x="1013" y="579"/>
                  <a:pt x="1003" y="558"/>
                </a:cubicBezTo>
                <a:cubicBezTo>
                  <a:pt x="979" y="509"/>
                  <a:pt x="948" y="453"/>
                  <a:pt x="931" y="410"/>
                </a:cubicBezTo>
                <a:cubicBezTo>
                  <a:pt x="911" y="404"/>
                  <a:pt x="886" y="404"/>
                  <a:pt x="875" y="418"/>
                </a:cubicBezTo>
                <a:close/>
                <a:moveTo>
                  <a:pt x="779" y="606"/>
                </a:moveTo>
                <a:cubicBezTo>
                  <a:pt x="771" y="599"/>
                  <a:pt x="759" y="596"/>
                  <a:pt x="751" y="590"/>
                </a:cubicBezTo>
                <a:cubicBezTo>
                  <a:pt x="737" y="578"/>
                  <a:pt x="729" y="559"/>
                  <a:pt x="715" y="558"/>
                </a:cubicBezTo>
                <a:cubicBezTo>
                  <a:pt x="704" y="557"/>
                  <a:pt x="693" y="569"/>
                  <a:pt x="683" y="570"/>
                </a:cubicBezTo>
                <a:cubicBezTo>
                  <a:pt x="664" y="633"/>
                  <a:pt x="745" y="627"/>
                  <a:pt x="751" y="678"/>
                </a:cubicBezTo>
                <a:cubicBezTo>
                  <a:pt x="732" y="696"/>
                  <a:pt x="703" y="705"/>
                  <a:pt x="683" y="722"/>
                </a:cubicBezTo>
                <a:cubicBezTo>
                  <a:pt x="680" y="742"/>
                  <a:pt x="683" y="748"/>
                  <a:pt x="675" y="766"/>
                </a:cubicBezTo>
                <a:cubicBezTo>
                  <a:pt x="733" y="783"/>
                  <a:pt x="778" y="727"/>
                  <a:pt x="823" y="706"/>
                </a:cubicBezTo>
                <a:cubicBezTo>
                  <a:pt x="829" y="694"/>
                  <a:pt x="835" y="681"/>
                  <a:pt x="843" y="670"/>
                </a:cubicBezTo>
                <a:cubicBezTo>
                  <a:pt x="832" y="648"/>
                  <a:pt x="799" y="622"/>
                  <a:pt x="779" y="606"/>
                </a:cubicBezTo>
                <a:close/>
                <a:moveTo>
                  <a:pt x="595" y="894"/>
                </a:moveTo>
                <a:cubicBezTo>
                  <a:pt x="604" y="800"/>
                  <a:pt x="486" y="787"/>
                  <a:pt x="415" y="806"/>
                </a:cubicBezTo>
                <a:cubicBezTo>
                  <a:pt x="361" y="821"/>
                  <a:pt x="301" y="860"/>
                  <a:pt x="299" y="898"/>
                </a:cubicBezTo>
                <a:cubicBezTo>
                  <a:pt x="298" y="922"/>
                  <a:pt x="314" y="933"/>
                  <a:pt x="319" y="958"/>
                </a:cubicBezTo>
                <a:cubicBezTo>
                  <a:pt x="356" y="982"/>
                  <a:pt x="415" y="1004"/>
                  <a:pt x="475" y="994"/>
                </a:cubicBezTo>
                <a:cubicBezTo>
                  <a:pt x="512" y="988"/>
                  <a:pt x="540" y="958"/>
                  <a:pt x="567" y="950"/>
                </a:cubicBezTo>
                <a:cubicBezTo>
                  <a:pt x="579" y="921"/>
                  <a:pt x="592" y="921"/>
                  <a:pt x="595" y="8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2" name="Freeform 22"/>
          <p:cNvSpPr>
            <a:spLocks/>
          </p:cNvSpPr>
          <p:nvPr/>
        </p:nvSpPr>
        <p:spPr bwMode="auto">
          <a:xfrm>
            <a:off x="7289801" y="2157413"/>
            <a:ext cx="58738" cy="128588"/>
          </a:xfrm>
          <a:custGeom>
            <a:avLst/>
            <a:gdLst>
              <a:gd name="T0" fmla="*/ 5 w 71"/>
              <a:gd name="T1" fmla="*/ 146 h 155"/>
              <a:gd name="T2" fmla="*/ 65 w 71"/>
              <a:gd name="T3" fmla="*/ 34 h 155"/>
              <a:gd name="T4" fmla="*/ 53 w 71"/>
              <a:gd name="T5" fmla="*/ 90 h 155"/>
              <a:gd name="T6" fmla="*/ 5 w 71"/>
              <a:gd name="T7" fmla="*/ 146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1" h="155">
                <a:moveTo>
                  <a:pt x="5" y="146"/>
                </a:moveTo>
                <a:cubicBezTo>
                  <a:pt x="0" y="88"/>
                  <a:pt x="17" y="0"/>
                  <a:pt x="65" y="34"/>
                </a:cubicBezTo>
                <a:cubicBezTo>
                  <a:pt x="71" y="60"/>
                  <a:pt x="60" y="73"/>
                  <a:pt x="53" y="90"/>
                </a:cubicBezTo>
                <a:cubicBezTo>
                  <a:pt x="40" y="121"/>
                  <a:pt x="41" y="155"/>
                  <a:pt x="5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3" name="Freeform 23"/>
          <p:cNvSpPr>
            <a:spLocks/>
          </p:cNvSpPr>
          <p:nvPr/>
        </p:nvSpPr>
        <p:spPr bwMode="auto">
          <a:xfrm>
            <a:off x="7361238" y="2189163"/>
            <a:ext cx="61913" cy="95250"/>
          </a:xfrm>
          <a:custGeom>
            <a:avLst/>
            <a:gdLst>
              <a:gd name="T0" fmla="*/ 74 w 74"/>
              <a:gd name="T1" fmla="*/ 12 h 116"/>
              <a:gd name="T2" fmla="*/ 10 w 74"/>
              <a:gd name="T3" fmla="*/ 116 h 116"/>
              <a:gd name="T4" fmla="*/ 38 w 74"/>
              <a:gd name="T5" fmla="*/ 0 h 116"/>
              <a:gd name="T6" fmla="*/ 74 w 74"/>
              <a:gd name="T7" fmla="*/ 12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4" h="116">
                <a:moveTo>
                  <a:pt x="74" y="12"/>
                </a:moveTo>
                <a:cubicBezTo>
                  <a:pt x="63" y="57"/>
                  <a:pt x="64" y="114"/>
                  <a:pt x="10" y="116"/>
                </a:cubicBezTo>
                <a:cubicBezTo>
                  <a:pt x="0" y="76"/>
                  <a:pt x="21" y="34"/>
                  <a:pt x="38" y="0"/>
                </a:cubicBezTo>
                <a:cubicBezTo>
                  <a:pt x="47" y="7"/>
                  <a:pt x="69" y="1"/>
                  <a:pt x="74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4" name="Freeform 24"/>
          <p:cNvSpPr>
            <a:spLocks/>
          </p:cNvSpPr>
          <p:nvPr/>
        </p:nvSpPr>
        <p:spPr bwMode="auto">
          <a:xfrm>
            <a:off x="4383088" y="2211388"/>
            <a:ext cx="168275" cy="73025"/>
          </a:xfrm>
          <a:custGeom>
            <a:avLst/>
            <a:gdLst>
              <a:gd name="T0" fmla="*/ 197 w 205"/>
              <a:gd name="T1" fmla="*/ 18 h 89"/>
              <a:gd name="T2" fmla="*/ 197 w 205"/>
              <a:gd name="T3" fmla="*/ 78 h 89"/>
              <a:gd name="T4" fmla="*/ 5 w 205"/>
              <a:gd name="T5" fmla="*/ 82 h 89"/>
              <a:gd name="T6" fmla="*/ 13 w 205"/>
              <a:gd name="T7" fmla="*/ 10 h 89"/>
              <a:gd name="T8" fmla="*/ 197 w 205"/>
              <a:gd name="T9" fmla="*/ 1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5" h="89">
                <a:moveTo>
                  <a:pt x="197" y="18"/>
                </a:moveTo>
                <a:cubicBezTo>
                  <a:pt x="205" y="39"/>
                  <a:pt x="197" y="54"/>
                  <a:pt x="197" y="78"/>
                </a:cubicBezTo>
                <a:cubicBezTo>
                  <a:pt x="135" y="89"/>
                  <a:pt x="68" y="72"/>
                  <a:pt x="5" y="82"/>
                </a:cubicBezTo>
                <a:cubicBezTo>
                  <a:pt x="0" y="60"/>
                  <a:pt x="3" y="28"/>
                  <a:pt x="13" y="10"/>
                </a:cubicBezTo>
                <a:cubicBezTo>
                  <a:pt x="81" y="14"/>
                  <a:pt x="143" y="0"/>
                  <a:pt x="197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5" name="Freeform 25"/>
          <p:cNvSpPr>
            <a:spLocks/>
          </p:cNvSpPr>
          <p:nvPr/>
        </p:nvSpPr>
        <p:spPr bwMode="auto">
          <a:xfrm>
            <a:off x="4846638" y="2216151"/>
            <a:ext cx="179388" cy="65088"/>
          </a:xfrm>
          <a:custGeom>
            <a:avLst/>
            <a:gdLst>
              <a:gd name="T0" fmla="*/ 209 w 219"/>
              <a:gd name="T1" fmla="*/ 0 h 80"/>
              <a:gd name="T2" fmla="*/ 217 w 219"/>
              <a:gd name="T3" fmla="*/ 56 h 80"/>
              <a:gd name="T4" fmla="*/ 149 w 219"/>
              <a:gd name="T5" fmla="*/ 68 h 80"/>
              <a:gd name="T6" fmla="*/ 13 w 219"/>
              <a:gd name="T7" fmla="*/ 68 h 80"/>
              <a:gd name="T8" fmla="*/ 25 w 219"/>
              <a:gd name="T9" fmla="*/ 4 h 80"/>
              <a:gd name="T10" fmla="*/ 209 w 219"/>
              <a:gd name="T11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9" h="80">
                <a:moveTo>
                  <a:pt x="209" y="0"/>
                </a:moveTo>
                <a:cubicBezTo>
                  <a:pt x="214" y="16"/>
                  <a:pt x="219" y="32"/>
                  <a:pt x="217" y="56"/>
                </a:cubicBezTo>
                <a:cubicBezTo>
                  <a:pt x="203" y="80"/>
                  <a:pt x="175" y="68"/>
                  <a:pt x="149" y="68"/>
                </a:cubicBezTo>
                <a:cubicBezTo>
                  <a:pt x="105" y="69"/>
                  <a:pt x="54" y="79"/>
                  <a:pt x="13" y="68"/>
                </a:cubicBezTo>
                <a:cubicBezTo>
                  <a:pt x="0" y="43"/>
                  <a:pt x="9" y="19"/>
                  <a:pt x="25" y="4"/>
                </a:cubicBezTo>
                <a:cubicBezTo>
                  <a:pt x="93" y="5"/>
                  <a:pt x="143" y="2"/>
                  <a:pt x="20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6" name="Freeform 26"/>
          <p:cNvSpPr>
            <a:spLocks/>
          </p:cNvSpPr>
          <p:nvPr/>
        </p:nvSpPr>
        <p:spPr bwMode="auto">
          <a:xfrm>
            <a:off x="5080001" y="2214563"/>
            <a:ext cx="190500" cy="66675"/>
          </a:xfrm>
          <a:custGeom>
            <a:avLst/>
            <a:gdLst>
              <a:gd name="T0" fmla="*/ 224 w 231"/>
              <a:gd name="T1" fmla="*/ 10 h 81"/>
              <a:gd name="T2" fmla="*/ 224 w 231"/>
              <a:gd name="T3" fmla="*/ 70 h 81"/>
              <a:gd name="T4" fmla="*/ 8 w 231"/>
              <a:gd name="T5" fmla="*/ 70 h 81"/>
              <a:gd name="T6" fmla="*/ 8 w 231"/>
              <a:gd name="T7" fmla="*/ 14 h 81"/>
              <a:gd name="T8" fmla="*/ 156 w 231"/>
              <a:gd name="T9" fmla="*/ 6 h 81"/>
              <a:gd name="T10" fmla="*/ 224 w 231"/>
              <a:gd name="T11" fmla="*/ 1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1" h="81">
                <a:moveTo>
                  <a:pt x="224" y="10"/>
                </a:moveTo>
                <a:cubicBezTo>
                  <a:pt x="229" y="24"/>
                  <a:pt x="231" y="57"/>
                  <a:pt x="224" y="70"/>
                </a:cubicBezTo>
                <a:cubicBezTo>
                  <a:pt x="159" y="74"/>
                  <a:pt x="62" y="81"/>
                  <a:pt x="8" y="70"/>
                </a:cubicBezTo>
                <a:cubicBezTo>
                  <a:pt x="3" y="57"/>
                  <a:pt x="0" y="26"/>
                  <a:pt x="8" y="14"/>
                </a:cubicBezTo>
                <a:cubicBezTo>
                  <a:pt x="58" y="2"/>
                  <a:pt x="110" y="5"/>
                  <a:pt x="156" y="6"/>
                </a:cubicBezTo>
                <a:cubicBezTo>
                  <a:pt x="179" y="7"/>
                  <a:pt x="204" y="0"/>
                  <a:pt x="224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7" name="Freeform 27"/>
          <p:cNvSpPr>
            <a:spLocks/>
          </p:cNvSpPr>
          <p:nvPr/>
        </p:nvSpPr>
        <p:spPr bwMode="auto">
          <a:xfrm>
            <a:off x="5329238" y="2211388"/>
            <a:ext cx="206375" cy="71438"/>
          </a:xfrm>
          <a:custGeom>
            <a:avLst/>
            <a:gdLst>
              <a:gd name="T0" fmla="*/ 238 w 252"/>
              <a:gd name="T1" fmla="*/ 10 h 88"/>
              <a:gd name="T2" fmla="*/ 250 w 252"/>
              <a:gd name="T3" fmla="*/ 70 h 88"/>
              <a:gd name="T4" fmla="*/ 18 w 252"/>
              <a:gd name="T5" fmla="*/ 78 h 88"/>
              <a:gd name="T6" fmla="*/ 10 w 252"/>
              <a:gd name="T7" fmla="*/ 18 h 88"/>
              <a:gd name="T8" fmla="*/ 238 w 252"/>
              <a:gd name="T9" fmla="*/ 1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2" h="88">
                <a:moveTo>
                  <a:pt x="238" y="10"/>
                </a:moveTo>
                <a:cubicBezTo>
                  <a:pt x="247" y="25"/>
                  <a:pt x="252" y="44"/>
                  <a:pt x="250" y="70"/>
                </a:cubicBezTo>
                <a:cubicBezTo>
                  <a:pt x="177" y="88"/>
                  <a:pt x="104" y="76"/>
                  <a:pt x="18" y="78"/>
                </a:cubicBezTo>
                <a:cubicBezTo>
                  <a:pt x="7" y="67"/>
                  <a:pt x="0" y="36"/>
                  <a:pt x="10" y="18"/>
                </a:cubicBezTo>
                <a:cubicBezTo>
                  <a:pt x="91" y="0"/>
                  <a:pt x="163" y="12"/>
                  <a:pt x="238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8" name="Freeform 28"/>
          <p:cNvSpPr>
            <a:spLocks/>
          </p:cNvSpPr>
          <p:nvPr/>
        </p:nvSpPr>
        <p:spPr bwMode="auto">
          <a:xfrm>
            <a:off x="5607051" y="2214563"/>
            <a:ext cx="173038" cy="65088"/>
          </a:xfrm>
          <a:custGeom>
            <a:avLst/>
            <a:gdLst>
              <a:gd name="T0" fmla="*/ 203 w 210"/>
              <a:gd name="T1" fmla="*/ 10 h 79"/>
              <a:gd name="T2" fmla="*/ 203 w 210"/>
              <a:gd name="T3" fmla="*/ 70 h 79"/>
              <a:gd name="T4" fmla="*/ 11 w 210"/>
              <a:gd name="T5" fmla="*/ 66 h 79"/>
              <a:gd name="T6" fmla="*/ 31 w 210"/>
              <a:gd name="T7" fmla="*/ 6 h 79"/>
              <a:gd name="T8" fmla="*/ 203 w 210"/>
              <a:gd name="T9" fmla="*/ 1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0" h="79">
                <a:moveTo>
                  <a:pt x="203" y="10"/>
                </a:moveTo>
                <a:cubicBezTo>
                  <a:pt x="208" y="24"/>
                  <a:pt x="210" y="57"/>
                  <a:pt x="203" y="70"/>
                </a:cubicBezTo>
                <a:cubicBezTo>
                  <a:pt x="147" y="76"/>
                  <a:pt x="61" y="79"/>
                  <a:pt x="11" y="66"/>
                </a:cubicBezTo>
                <a:cubicBezTo>
                  <a:pt x="0" y="39"/>
                  <a:pt x="12" y="15"/>
                  <a:pt x="31" y="6"/>
                </a:cubicBezTo>
                <a:cubicBezTo>
                  <a:pt x="88" y="10"/>
                  <a:pt x="152" y="0"/>
                  <a:pt x="20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9" name="Freeform 29"/>
          <p:cNvSpPr>
            <a:spLocks/>
          </p:cNvSpPr>
          <p:nvPr/>
        </p:nvSpPr>
        <p:spPr bwMode="auto">
          <a:xfrm>
            <a:off x="5849938" y="2217738"/>
            <a:ext cx="180975" cy="60325"/>
          </a:xfrm>
          <a:custGeom>
            <a:avLst/>
            <a:gdLst>
              <a:gd name="T0" fmla="*/ 200 w 220"/>
              <a:gd name="T1" fmla="*/ 1 h 73"/>
              <a:gd name="T2" fmla="*/ 208 w 220"/>
              <a:gd name="T3" fmla="*/ 65 h 73"/>
              <a:gd name="T4" fmla="*/ 12 w 220"/>
              <a:gd name="T5" fmla="*/ 65 h 73"/>
              <a:gd name="T6" fmla="*/ 12 w 220"/>
              <a:gd name="T7" fmla="*/ 9 h 73"/>
              <a:gd name="T8" fmla="*/ 200 w 220"/>
              <a:gd name="T9" fmla="*/ 1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0" h="73">
                <a:moveTo>
                  <a:pt x="200" y="1"/>
                </a:moveTo>
                <a:cubicBezTo>
                  <a:pt x="210" y="20"/>
                  <a:pt x="220" y="46"/>
                  <a:pt x="208" y="65"/>
                </a:cubicBezTo>
                <a:cubicBezTo>
                  <a:pt x="143" y="71"/>
                  <a:pt x="73" y="73"/>
                  <a:pt x="12" y="65"/>
                </a:cubicBezTo>
                <a:cubicBezTo>
                  <a:pt x="0" y="46"/>
                  <a:pt x="3" y="27"/>
                  <a:pt x="12" y="9"/>
                </a:cubicBezTo>
                <a:cubicBezTo>
                  <a:pt x="72" y="1"/>
                  <a:pt x="125" y="0"/>
                  <a:pt x="20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0" name="Freeform 30"/>
          <p:cNvSpPr>
            <a:spLocks/>
          </p:cNvSpPr>
          <p:nvPr/>
        </p:nvSpPr>
        <p:spPr bwMode="auto">
          <a:xfrm>
            <a:off x="6065838" y="2182813"/>
            <a:ext cx="225425" cy="101600"/>
          </a:xfrm>
          <a:custGeom>
            <a:avLst/>
            <a:gdLst>
              <a:gd name="T0" fmla="*/ 261 w 274"/>
              <a:gd name="T1" fmla="*/ 52 h 123"/>
              <a:gd name="T2" fmla="*/ 257 w 274"/>
              <a:gd name="T3" fmla="*/ 112 h 123"/>
              <a:gd name="T4" fmla="*/ 169 w 274"/>
              <a:gd name="T5" fmla="*/ 108 h 123"/>
              <a:gd name="T6" fmla="*/ 49 w 274"/>
              <a:gd name="T7" fmla="*/ 108 h 123"/>
              <a:gd name="T8" fmla="*/ 261 w 274"/>
              <a:gd name="T9" fmla="*/ 5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123">
                <a:moveTo>
                  <a:pt x="261" y="52"/>
                </a:moveTo>
                <a:cubicBezTo>
                  <a:pt x="274" y="69"/>
                  <a:pt x="269" y="98"/>
                  <a:pt x="257" y="112"/>
                </a:cubicBezTo>
                <a:cubicBezTo>
                  <a:pt x="235" y="116"/>
                  <a:pt x="184" y="123"/>
                  <a:pt x="169" y="108"/>
                </a:cubicBezTo>
                <a:cubicBezTo>
                  <a:pt x="129" y="121"/>
                  <a:pt x="91" y="104"/>
                  <a:pt x="49" y="108"/>
                </a:cubicBezTo>
                <a:cubicBezTo>
                  <a:pt x="0" y="0"/>
                  <a:pt x="193" y="58"/>
                  <a:pt x="261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1" name="Freeform 31"/>
          <p:cNvSpPr>
            <a:spLocks/>
          </p:cNvSpPr>
          <p:nvPr/>
        </p:nvSpPr>
        <p:spPr bwMode="auto">
          <a:xfrm>
            <a:off x="6354763" y="2219326"/>
            <a:ext cx="192088" cy="74613"/>
          </a:xfrm>
          <a:custGeom>
            <a:avLst/>
            <a:gdLst>
              <a:gd name="T0" fmla="*/ 223 w 234"/>
              <a:gd name="T1" fmla="*/ 72 h 91"/>
              <a:gd name="T2" fmla="*/ 7 w 234"/>
              <a:gd name="T3" fmla="*/ 52 h 91"/>
              <a:gd name="T4" fmla="*/ 3 w 234"/>
              <a:gd name="T5" fmla="*/ 12 h 91"/>
              <a:gd name="T6" fmla="*/ 191 w 234"/>
              <a:gd name="T7" fmla="*/ 4 h 91"/>
              <a:gd name="T8" fmla="*/ 231 w 234"/>
              <a:gd name="T9" fmla="*/ 24 h 91"/>
              <a:gd name="T10" fmla="*/ 223 w 234"/>
              <a:gd name="T11" fmla="*/ 7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4" h="91">
                <a:moveTo>
                  <a:pt x="223" y="72"/>
                </a:moveTo>
                <a:cubicBezTo>
                  <a:pt x="143" y="65"/>
                  <a:pt x="55" y="91"/>
                  <a:pt x="7" y="52"/>
                </a:cubicBezTo>
                <a:cubicBezTo>
                  <a:pt x="0" y="44"/>
                  <a:pt x="4" y="26"/>
                  <a:pt x="3" y="12"/>
                </a:cubicBezTo>
                <a:cubicBezTo>
                  <a:pt x="40" y="0"/>
                  <a:pt x="137" y="7"/>
                  <a:pt x="191" y="4"/>
                </a:cubicBezTo>
                <a:cubicBezTo>
                  <a:pt x="205" y="3"/>
                  <a:pt x="222" y="9"/>
                  <a:pt x="231" y="24"/>
                </a:cubicBezTo>
                <a:cubicBezTo>
                  <a:pt x="228" y="41"/>
                  <a:pt x="234" y="56"/>
                  <a:pt x="223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2" name="Freeform 32"/>
          <p:cNvSpPr>
            <a:spLocks/>
          </p:cNvSpPr>
          <p:nvPr/>
        </p:nvSpPr>
        <p:spPr bwMode="auto">
          <a:xfrm>
            <a:off x="4600576" y="2219326"/>
            <a:ext cx="193675" cy="61913"/>
          </a:xfrm>
          <a:custGeom>
            <a:avLst/>
            <a:gdLst>
              <a:gd name="T0" fmla="*/ 223 w 234"/>
              <a:gd name="T1" fmla="*/ 63 h 75"/>
              <a:gd name="T2" fmla="*/ 11 w 234"/>
              <a:gd name="T3" fmla="*/ 67 h 75"/>
              <a:gd name="T4" fmla="*/ 23 w 234"/>
              <a:gd name="T5" fmla="*/ 7 h 75"/>
              <a:gd name="T6" fmla="*/ 159 w 234"/>
              <a:gd name="T7" fmla="*/ 7 h 75"/>
              <a:gd name="T8" fmla="*/ 199 w 234"/>
              <a:gd name="T9" fmla="*/ 3 h 75"/>
              <a:gd name="T10" fmla="*/ 223 w 234"/>
              <a:gd name="T11" fmla="*/ 63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4" h="75">
                <a:moveTo>
                  <a:pt x="223" y="63"/>
                </a:moveTo>
                <a:cubicBezTo>
                  <a:pt x="161" y="75"/>
                  <a:pt x="77" y="75"/>
                  <a:pt x="11" y="67"/>
                </a:cubicBezTo>
                <a:cubicBezTo>
                  <a:pt x="0" y="47"/>
                  <a:pt x="9" y="15"/>
                  <a:pt x="23" y="7"/>
                </a:cubicBezTo>
                <a:cubicBezTo>
                  <a:pt x="62" y="3"/>
                  <a:pt x="113" y="8"/>
                  <a:pt x="159" y="7"/>
                </a:cubicBezTo>
                <a:cubicBezTo>
                  <a:pt x="169" y="7"/>
                  <a:pt x="189" y="0"/>
                  <a:pt x="199" y="3"/>
                </a:cubicBezTo>
                <a:cubicBezTo>
                  <a:pt x="222" y="9"/>
                  <a:pt x="234" y="32"/>
                  <a:pt x="223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3" name="Freeform 33"/>
          <p:cNvSpPr>
            <a:spLocks/>
          </p:cNvSpPr>
          <p:nvPr/>
        </p:nvSpPr>
        <p:spPr bwMode="auto">
          <a:xfrm>
            <a:off x="6597651" y="2220913"/>
            <a:ext cx="209550" cy="66675"/>
          </a:xfrm>
          <a:custGeom>
            <a:avLst/>
            <a:gdLst>
              <a:gd name="T0" fmla="*/ 243 w 255"/>
              <a:gd name="T1" fmla="*/ 10 h 82"/>
              <a:gd name="T2" fmla="*/ 243 w 255"/>
              <a:gd name="T3" fmla="*/ 70 h 82"/>
              <a:gd name="T4" fmla="*/ 19 w 255"/>
              <a:gd name="T5" fmla="*/ 70 h 82"/>
              <a:gd name="T6" fmla="*/ 23 w 255"/>
              <a:gd name="T7" fmla="*/ 2 h 82"/>
              <a:gd name="T8" fmla="*/ 243 w 255"/>
              <a:gd name="T9" fmla="*/ 1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5" h="82">
                <a:moveTo>
                  <a:pt x="243" y="10"/>
                </a:moveTo>
                <a:cubicBezTo>
                  <a:pt x="252" y="24"/>
                  <a:pt x="255" y="57"/>
                  <a:pt x="243" y="70"/>
                </a:cubicBezTo>
                <a:cubicBezTo>
                  <a:pt x="165" y="82"/>
                  <a:pt x="105" y="69"/>
                  <a:pt x="19" y="70"/>
                </a:cubicBezTo>
                <a:cubicBezTo>
                  <a:pt x="5" y="55"/>
                  <a:pt x="0" y="11"/>
                  <a:pt x="23" y="2"/>
                </a:cubicBezTo>
                <a:cubicBezTo>
                  <a:pt x="108" y="0"/>
                  <a:pt x="176" y="6"/>
                  <a:pt x="24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4" name="Freeform 34"/>
          <p:cNvSpPr>
            <a:spLocks/>
          </p:cNvSpPr>
          <p:nvPr/>
        </p:nvSpPr>
        <p:spPr bwMode="auto">
          <a:xfrm>
            <a:off x="4165601" y="2273301"/>
            <a:ext cx="96838" cy="1982788"/>
          </a:xfrm>
          <a:custGeom>
            <a:avLst/>
            <a:gdLst>
              <a:gd name="T0" fmla="*/ 96 w 118"/>
              <a:gd name="T1" fmla="*/ 210 h 2411"/>
              <a:gd name="T2" fmla="*/ 88 w 118"/>
              <a:gd name="T3" fmla="*/ 370 h 2411"/>
              <a:gd name="T4" fmla="*/ 96 w 118"/>
              <a:gd name="T5" fmla="*/ 466 h 2411"/>
              <a:gd name="T6" fmla="*/ 100 w 118"/>
              <a:gd name="T7" fmla="*/ 546 h 2411"/>
              <a:gd name="T8" fmla="*/ 92 w 118"/>
              <a:gd name="T9" fmla="*/ 734 h 2411"/>
              <a:gd name="T10" fmla="*/ 60 w 118"/>
              <a:gd name="T11" fmla="*/ 862 h 2411"/>
              <a:gd name="T12" fmla="*/ 100 w 118"/>
              <a:gd name="T13" fmla="*/ 934 h 2411"/>
              <a:gd name="T14" fmla="*/ 100 w 118"/>
              <a:gd name="T15" fmla="*/ 1222 h 2411"/>
              <a:gd name="T16" fmla="*/ 96 w 118"/>
              <a:gd name="T17" fmla="*/ 1382 h 2411"/>
              <a:gd name="T18" fmla="*/ 92 w 118"/>
              <a:gd name="T19" fmla="*/ 1478 h 2411"/>
              <a:gd name="T20" fmla="*/ 88 w 118"/>
              <a:gd name="T21" fmla="*/ 1754 h 2411"/>
              <a:gd name="T22" fmla="*/ 92 w 118"/>
              <a:gd name="T23" fmla="*/ 1790 h 2411"/>
              <a:gd name="T24" fmla="*/ 84 w 118"/>
              <a:gd name="T25" fmla="*/ 1902 h 2411"/>
              <a:gd name="T26" fmla="*/ 84 w 118"/>
              <a:gd name="T27" fmla="*/ 1974 h 2411"/>
              <a:gd name="T28" fmla="*/ 84 w 118"/>
              <a:gd name="T29" fmla="*/ 2002 h 2411"/>
              <a:gd name="T30" fmla="*/ 80 w 118"/>
              <a:gd name="T31" fmla="*/ 2186 h 2411"/>
              <a:gd name="T32" fmla="*/ 80 w 118"/>
              <a:gd name="T33" fmla="*/ 2258 h 2411"/>
              <a:gd name="T34" fmla="*/ 80 w 118"/>
              <a:gd name="T35" fmla="*/ 2390 h 2411"/>
              <a:gd name="T36" fmla="*/ 4 w 118"/>
              <a:gd name="T37" fmla="*/ 2214 h 2411"/>
              <a:gd name="T38" fmla="*/ 8 w 118"/>
              <a:gd name="T39" fmla="*/ 2026 h 2411"/>
              <a:gd name="T40" fmla="*/ 16 w 118"/>
              <a:gd name="T41" fmla="*/ 1906 h 2411"/>
              <a:gd name="T42" fmla="*/ 16 w 118"/>
              <a:gd name="T43" fmla="*/ 1786 h 2411"/>
              <a:gd name="T44" fmla="*/ 16 w 118"/>
              <a:gd name="T45" fmla="*/ 1634 h 2411"/>
              <a:gd name="T46" fmla="*/ 20 w 118"/>
              <a:gd name="T47" fmla="*/ 1254 h 2411"/>
              <a:gd name="T48" fmla="*/ 20 w 118"/>
              <a:gd name="T49" fmla="*/ 1162 h 2411"/>
              <a:gd name="T50" fmla="*/ 20 w 118"/>
              <a:gd name="T51" fmla="*/ 1138 h 2411"/>
              <a:gd name="T52" fmla="*/ 24 w 118"/>
              <a:gd name="T53" fmla="*/ 850 h 2411"/>
              <a:gd name="T54" fmla="*/ 12 w 118"/>
              <a:gd name="T55" fmla="*/ 682 h 2411"/>
              <a:gd name="T56" fmla="*/ 16 w 118"/>
              <a:gd name="T57" fmla="*/ 594 h 2411"/>
              <a:gd name="T58" fmla="*/ 28 w 118"/>
              <a:gd name="T59" fmla="*/ 442 h 2411"/>
              <a:gd name="T60" fmla="*/ 28 w 118"/>
              <a:gd name="T61" fmla="*/ 298 h 2411"/>
              <a:gd name="T62" fmla="*/ 20 w 118"/>
              <a:gd name="T63" fmla="*/ 146 h 2411"/>
              <a:gd name="T64" fmla="*/ 92 w 118"/>
              <a:gd name="T65" fmla="*/ 6 h 2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8" h="2411">
                <a:moveTo>
                  <a:pt x="92" y="6"/>
                </a:moveTo>
                <a:cubicBezTo>
                  <a:pt x="96" y="85"/>
                  <a:pt x="79" y="151"/>
                  <a:pt x="96" y="210"/>
                </a:cubicBezTo>
                <a:cubicBezTo>
                  <a:pt x="85" y="244"/>
                  <a:pt x="85" y="285"/>
                  <a:pt x="96" y="318"/>
                </a:cubicBezTo>
                <a:cubicBezTo>
                  <a:pt x="83" y="333"/>
                  <a:pt x="86" y="344"/>
                  <a:pt x="88" y="370"/>
                </a:cubicBezTo>
                <a:cubicBezTo>
                  <a:pt x="68" y="388"/>
                  <a:pt x="65" y="402"/>
                  <a:pt x="64" y="442"/>
                </a:cubicBezTo>
                <a:cubicBezTo>
                  <a:pt x="76" y="449"/>
                  <a:pt x="87" y="457"/>
                  <a:pt x="96" y="466"/>
                </a:cubicBezTo>
                <a:cubicBezTo>
                  <a:pt x="97" y="489"/>
                  <a:pt x="89" y="509"/>
                  <a:pt x="92" y="530"/>
                </a:cubicBezTo>
                <a:cubicBezTo>
                  <a:pt x="93" y="536"/>
                  <a:pt x="100" y="541"/>
                  <a:pt x="100" y="546"/>
                </a:cubicBezTo>
                <a:cubicBezTo>
                  <a:pt x="102" y="574"/>
                  <a:pt x="91" y="602"/>
                  <a:pt x="92" y="630"/>
                </a:cubicBezTo>
                <a:cubicBezTo>
                  <a:pt x="93" y="660"/>
                  <a:pt x="112" y="707"/>
                  <a:pt x="92" y="734"/>
                </a:cubicBezTo>
                <a:cubicBezTo>
                  <a:pt x="102" y="768"/>
                  <a:pt x="101" y="823"/>
                  <a:pt x="96" y="850"/>
                </a:cubicBezTo>
                <a:cubicBezTo>
                  <a:pt x="91" y="865"/>
                  <a:pt x="73" y="850"/>
                  <a:pt x="60" y="862"/>
                </a:cubicBezTo>
                <a:cubicBezTo>
                  <a:pt x="61" y="884"/>
                  <a:pt x="57" y="910"/>
                  <a:pt x="64" y="926"/>
                </a:cubicBezTo>
                <a:cubicBezTo>
                  <a:pt x="74" y="939"/>
                  <a:pt x="86" y="927"/>
                  <a:pt x="100" y="934"/>
                </a:cubicBezTo>
                <a:cubicBezTo>
                  <a:pt x="118" y="1002"/>
                  <a:pt x="102" y="1080"/>
                  <a:pt x="104" y="1158"/>
                </a:cubicBezTo>
                <a:cubicBezTo>
                  <a:pt x="105" y="1181"/>
                  <a:pt x="103" y="1197"/>
                  <a:pt x="100" y="1222"/>
                </a:cubicBezTo>
                <a:cubicBezTo>
                  <a:pt x="95" y="1269"/>
                  <a:pt x="109" y="1323"/>
                  <a:pt x="104" y="1366"/>
                </a:cubicBezTo>
                <a:cubicBezTo>
                  <a:pt x="103" y="1372"/>
                  <a:pt x="96" y="1376"/>
                  <a:pt x="96" y="1382"/>
                </a:cubicBezTo>
                <a:cubicBezTo>
                  <a:pt x="95" y="1399"/>
                  <a:pt x="101" y="1416"/>
                  <a:pt x="100" y="1434"/>
                </a:cubicBezTo>
                <a:cubicBezTo>
                  <a:pt x="100" y="1448"/>
                  <a:pt x="92" y="1463"/>
                  <a:pt x="92" y="1478"/>
                </a:cubicBezTo>
                <a:cubicBezTo>
                  <a:pt x="92" y="1499"/>
                  <a:pt x="102" y="1516"/>
                  <a:pt x="84" y="1530"/>
                </a:cubicBezTo>
                <a:cubicBezTo>
                  <a:pt x="87" y="1603"/>
                  <a:pt x="90" y="1682"/>
                  <a:pt x="88" y="1754"/>
                </a:cubicBezTo>
                <a:cubicBezTo>
                  <a:pt x="88" y="1758"/>
                  <a:pt x="95" y="1775"/>
                  <a:pt x="80" y="1774"/>
                </a:cubicBezTo>
                <a:cubicBezTo>
                  <a:pt x="76" y="1787"/>
                  <a:pt x="93" y="1779"/>
                  <a:pt x="92" y="1790"/>
                </a:cubicBezTo>
                <a:cubicBezTo>
                  <a:pt x="84" y="1820"/>
                  <a:pt x="96" y="1854"/>
                  <a:pt x="92" y="1886"/>
                </a:cubicBezTo>
                <a:cubicBezTo>
                  <a:pt x="92" y="1890"/>
                  <a:pt x="84" y="1898"/>
                  <a:pt x="84" y="1902"/>
                </a:cubicBezTo>
                <a:cubicBezTo>
                  <a:pt x="84" y="1918"/>
                  <a:pt x="100" y="1953"/>
                  <a:pt x="92" y="1970"/>
                </a:cubicBezTo>
                <a:cubicBezTo>
                  <a:pt x="92" y="1971"/>
                  <a:pt x="84" y="1974"/>
                  <a:pt x="84" y="1974"/>
                </a:cubicBezTo>
                <a:cubicBezTo>
                  <a:pt x="84" y="1980"/>
                  <a:pt x="92" y="1986"/>
                  <a:pt x="92" y="1990"/>
                </a:cubicBezTo>
                <a:cubicBezTo>
                  <a:pt x="91" y="1998"/>
                  <a:pt x="84" y="1996"/>
                  <a:pt x="84" y="2002"/>
                </a:cubicBezTo>
                <a:cubicBezTo>
                  <a:pt x="84" y="2017"/>
                  <a:pt x="98" y="2039"/>
                  <a:pt x="76" y="2050"/>
                </a:cubicBezTo>
                <a:cubicBezTo>
                  <a:pt x="93" y="2093"/>
                  <a:pt x="74" y="2140"/>
                  <a:pt x="80" y="2186"/>
                </a:cubicBezTo>
                <a:cubicBezTo>
                  <a:pt x="82" y="2198"/>
                  <a:pt x="88" y="2209"/>
                  <a:pt x="88" y="2222"/>
                </a:cubicBezTo>
                <a:cubicBezTo>
                  <a:pt x="88" y="2234"/>
                  <a:pt x="81" y="2245"/>
                  <a:pt x="80" y="2258"/>
                </a:cubicBezTo>
                <a:cubicBezTo>
                  <a:pt x="79" y="2277"/>
                  <a:pt x="88" y="2295"/>
                  <a:pt x="88" y="2314"/>
                </a:cubicBezTo>
                <a:cubicBezTo>
                  <a:pt x="88" y="2340"/>
                  <a:pt x="78" y="2365"/>
                  <a:pt x="80" y="2390"/>
                </a:cubicBezTo>
                <a:cubicBezTo>
                  <a:pt x="60" y="2401"/>
                  <a:pt x="40" y="2411"/>
                  <a:pt x="8" y="2410"/>
                </a:cubicBezTo>
                <a:cubicBezTo>
                  <a:pt x="11" y="2360"/>
                  <a:pt x="0" y="2280"/>
                  <a:pt x="4" y="2214"/>
                </a:cubicBezTo>
                <a:cubicBezTo>
                  <a:pt x="7" y="2166"/>
                  <a:pt x="18" y="2118"/>
                  <a:pt x="16" y="2070"/>
                </a:cubicBezTo>
                <a:cubicBezTo>
                  <a:pt x="16" y="2061"/>
                  <a:pt x="1" y="2041"/>
                  <a:pt x="8" y="2026"/>
                </a:cubicBezTo>
                <a:cubicBezTo>
                  <a:pt x="14" y="2013"/>
                  <a:pt x="7" y="2023"/>
                  <a:pt x="8" y="2006"/>
                </a:cubicBezTo>
                <a:cubicBezTo>
                  <a:pt x="9" y="1971"/>
                  <a:pt x="17" y="1938"/>
                  <a:pt x="16" y="1906"/>
                </a:cubicBezTo>
                <a:cubicBezTo>
                  <a:pt x="15" y="1878"/>
                  <a:pt x="16" y="1863"/>
                  <a:pt x="20" y="1838"/>
                </a:cubicBezTo>
                <a:cubicBezTo>
                  <a:pt x="22" y="1822"/>
                  <a:pt x="15" y="1803"/>
                  <a:pt x="16" y="1786"/>
                </a:cubicBezTo>
                <a:cubicBezTo>
                  <a:pt x="17" y="1775"/>
                  <a:pt x="24" y="1767"/>
                  <a:pt x="24" y="1758"/>
                </a:cubicBezTo>
                <a:cubicBezTo>
                  <a:pt x="25" y="1716"/>
                  <a:pt x="28" y="1675"/>
                  <a:pt x="16" y="1634"/>
                </a:cubicBezTo>
                <a:cubicBezTo>
                  <a:pt x="36" y="1550"/>
                  <a:pt x="25" y="1458"/>
                  <a:pt x="24" y="1358"/>
                </a:cubicBezTo>
                <a:cubicBezTo>
                  <a:pt x="24" y="1324"/>
                  <a:pt x="20" y="1290"/>
                  <a:pt x="20" y="1254"/>
                </a:cubicBezTo>
                <a:cubicBezTo>
                  <a:pt x="20" y="1244"/>
                  <a:pt x="27" y="1237"/>
                  <a:pt x="28" y="1226"/>
                </a:cubicBezTo>
                <a:cubicBezTo>
                  <a:pt x="29" y="1209"/>
                  <a:pt x="18" y="1184"/>
                  <a:pt x="20" y="1162"/>
                </a:cubicBezTo>
                <a:cubicBezTo>
                  <a:pt x="20" y="1159"/>
                  <a:pt x="28" y="1150"/>
                  <a:pt x="28" y="1146"/>
                </a:cubicBezTo>
                <a:cubicBezTo>
                  <a:pt x="28" y="1141"/>
                  <a:pt x="21" y="1140"/>
                  <a:pt x="20" y="1138"/>
                </a:cubicBezTo>
                <a:cubicBezTo>
                  <a:pt x="19" y="1134"/>
                  <a:pt x="21" y="1113"/>
                  <a:pt x="20" y="1102"/>
                </a:cubicBezTo>
                <a:cubicBezTo>
                  <a:pt x="16" y="1023"/>
                  <a:pt x="31" y="933"/>
                  <a:pt x="24" y="850"/>
                </a:cubicBezTo>
                <a:cubicBezTo>
                  <a:pt x="6" y="815"/>
                  <a:pt x="22" y="767"/>
                  <a:pt x="20" y="726"/>
                </a:cubicBezTo>
                <a:cubicBezTo>
                  <a:pt x="19" y="710"/>
                  <a:pt x="12" y="696"/>
                  <a:pt x="12" y="682"/>
                </a:cubicBezTo>
                <a:cubicBezTo>
                  <a:pt x="12" y="672"/>
                  <a:pt x="19" y="662"/>
                  <a:pt x="20" y="650"/>
                </a:cubicBezTo>
                <a:cubicBezTo>
                  <a:pt x="21" y="632"/>
                  <a:pt x="15" y="611"/>
                  <a:pt x="16" y="594"/>
                </a:cubicBezTo>
                <a:cubicBezTo>
                  <a:pt x="17" y="585"/>
                  <a:pt x="22" y="579"/>
                  <a:pt x="24" y="570"/>
                </a:cubicBezTo>
                <a:cubicBezTo>
                  <a:pt x="31" y="532"/>
                  <a:pt x="26" y="483"/>
                  <a:pt x="28" y="442"/>
                </a:cubicBezTo>
                <a:cubicBezTo>
                  <a:pt x="30" y="403"/>
                  <a:pt x="21" y="356"/>
                  <a:pt x="20" y="314"/>
                </a:cubicBezTo>
                <a:cubicBezTo>
                  <a:pt x="20" y="307"/>
                  <a:pt x="27" y="304"/>
                  <a:pt x="28" y="298"/>
                </a:cubicBezTo>
                <a:cubicBezTo>
                  <a:pt x="31" y="276"/>
                  <a:pt x="20" y="250"/>
                  <a:pt x="16" y="230"/>
                </a:cubicBezTo>
                <a:cubicBezTo>
                  <a:pt x="34" y="208"/>
                  <a:pt x="21" y="177"/>
                  <a:pt x="20" y="146"/>
                </a:cubicBezTo>
                <a:cubicBezTo>
                  <a:pt x="19" y="99"/>
                  <a:pt x="27" y="48"/>
                  <a:pt x="24" y="6"/>
                </a:cubicBezTo>
                <a:cubicBezTo>
                  <a:pt x="39" y="0"/>
                  <a:pt x="77" y="0"/>
                  <a:pt x="92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5" name="Freeform 35"/>
          <p:cNvSpPr>
            <a:spLocks/>
          </p:cNvSpPr>
          <p:nvPr/>
        </p:nvSpPr>
        <p:spPr bwMode="auto">
          <a:xfrm>
            <a:off x="7099301" y="2274888"/>
            <a:ext cx="90488" cy="92075"/>
          </a:xfrm>
          <a:custGeom>
            <a:avLst/>
            <a:gdLst>
              <a:gd name="T0" fmla="*/ 81 w 109"/>
              <a:gd name="T1" fmla="*/ 28 h 113"/>
              <a:gd name="T2" fmla="*/ 5 w 109"/>
              <a:gd name="T3" fmla="*/ 64 h 113"/>
              <a:gd name="T4" fmla="*/ 81 w 109"/>
              <a:gd name="T5" fmla="*/ 28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9" h="113">
                <a:moveTo>
                  <a:pt x="81" y="28"/>
                </a:moveTo>
                <a:cubicBezTo>
                  <a:pt x="109" y="93"/>
                  <a:pt x="13" y="113"/>
                  <a:pt x="5" y="64"/>
                </a:cubicBezTo>
                <a:cubicBezTo>
                  <a:pt x="0" y="28"/>
                  <a:pt x="47" y="0"/>
                  <a:pt x="81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6" name="Freeform 36"/>
          <p:cNvSpPr>
            <a:spLocks/>
          </p:cNvSpPr>
          <p:nvPr/>
        </p:nvSpPr>
        <p:spPr bwMode="auto">
          <a:xfrm>
            <a:off x="7432676" y="2316163"/>
            <a:ext cx="93663" cy="90488"/>
          </a:xfrm>
          <a:custGeom>
            <a:avLst/>
            <a:gdLst>
              <a:gd name="T0" fmla="*/ 76 w 114"/>
              <a:gd name="T1" fmla="*/ 97 h 109"/>
              <a:gd name="T2" fmla="*/ 32 w 114"/>
              <a:gd name="T3" fmla="*/ 25 h 109"/>
              <a:gd name="T4" fmla="*/ 76 w 114"/>
              <a:gd name="T5" fmla="*/ 9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4" h="109">
                <a:moveTo>
                  <a:pt x="76" y="97"/>
                </a:moveTo>
                <a:cubicBezTo>
                  <a:pt x="8" y="109"/>
                  <a:pt x="0" y="55"/>
                  <a:pt x="32" y="25"/>
                </a:cubicBezTo>
                <a:cubicBezTo>
                  <a:pt x="90" y="0"/>
                  <a:pt x="114" y="69"/>
                  <a:pt x="76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7" name="Freeform 37"/>
          <p:cNvSpPr>
            <a:spLocks noEditPoints="1"/>
          </p:cNvSpPr>
          <p:nvPr/>
        </p:nvSpPr>
        <p:spPr bwMode="auto">
          <a:xfrm>
            <a:off x="9293226" y="2382838"/>
            <a:ext cx="922338" cy="900113"/>
          </a:xfrm>
          <a:custGeom>
            <a:avLst/>
            <a:gdLst>
              <a:gd name="T0" fmla="*/ 625 w 1121"/>
              <a:gd name="T1" fmla="*/ 0 h 1093"/>
              <a:gd name="T2" fmla="*/ 777 w 1121"/>
              <a:gd name="T3" fmla="*/ 44 h 1093"/>
              <a:gd name="T4" fmla="*/ 869 w 1121"/>
              <a:gd name="T5" fmla="*/ 88 h 1093"/>
              <a:gd name="T6" fmla="*/ 925 w 1121"/>
              <a:gd name="T7" fmla="*/ 132 h 1093"/>
              <a:gd name="T8" fmla="*/ 997 w 1121"/>
              <a:gd name="T9" fmla="*/ 212 h 1093"/>
              <a:gd name="T10" fmla="*/ 1021 w 1121"/>
              <a:gd name="T11" fmla="*/ 220 h 1093"/>
              <a:gd name="T12" fmla="*/ 1061 w 1121"/>
              <a:gd name="T13" fmla="*/ 312 h 1093"/>
              <a:gd name="T14" fmla="*/ 1077 w 1121"/>
              <a:gd name="T15" fmla="*/ 368 h 1093"/>
              <a:gd name="T16" fmla="*/ 1017 w 1121"/>
              <a:gd name="T17" fmla="*/ 836 h 1093"/>
              <a:gd name="T18" fmla="*/ 933 w 1121"/>
              <a:gd name="T19" fmla="*/ 932 h 1093"/>
              <a:gd name="T20" fmla="*/ 885 w 1121"/>
              <a:gd name="T21" fmla="*/ 968 h 1093"/>
              <a:gd name="T22" fmla="*/ 829 w 1121"/>
              <a:gd name="T23" fmla="*/ 992 h 1093"/>
              <a:gd name="T24" fmla="*/ 805 w 1121"/>
              <a:gd name="T25" fmla="*/ 1008 h 1093"/>
              <a:gd name="T26" fmla="*/ 725 w 1121"/>
              <a:gd name="T27" fmla="*/ 1040 h 1093"/>
              <a:gd name="T28" fmla="*/ 673 w 1121"/>
              <a:gd name="T29" fmla="*/ 1064 h 1093"/>
              <a:gd name="T30" fmla="*/ 585 w 1121"/>
              <a:gd name="T31" fmla="*/ 1072 h 1093"/>
              <a:gd name="T32" fmla="*/ 557 w 1121"/>
              <a:gd name="T33" fmla="*/ 1080 h 1093"/>
              <a:gd name="T34" fmla="*/ 189 w 1121"/>
              <a:gd name="T35" fmla="*/ 988 h 1093"/>
              <a:gd name="T36" fmla="*/ 121 w 1121"/>
              <a:gd name="T37" fmla="*/ 924 h 1093"/>
              <a:gd name="T38" fmla="*/ 89 w 1121"/>
              <a:gd name="T39" fmla="*/ 884 h 1093"/>
              <a:gd name="T40" fmla="*/ 13 w 1121"/>
              <a:gd name="T41" fmla="*/ 680 h 1093"/>
              <a:gd name="T42" fmla="*/ 13 w 1121"/>
              <a:gd name="T43" fmla="*/ 628 h 1093"/>
              <a:gd name="T44" fmla="*/ 13 w 1121"/>
              <a:gd name="T45" fmla="*/ 416 h 1093"/>
              <a:gd name="T46" fmla="*/ 25 w 1121"/>
              <a:gd name="T47" fmla="*/ 392 h 1093"/>
              <a:gd name="T48" fmla="*/ 29 w 1121"/>
              <a:gd name="T49" fmla="*/ 364 h 1093"/>
              <a:gd name="T50" fmla="*/ 97 w 1121"/>
              <a:gd name="T51" fmla="*/ 228 h 1093"/>
              <a:gd name="T52" fmla="*/ 485 w 1121"/>
              <a:gd name="T53" fmla="*/ 4 h 1093"/>
              <a:gd name="T54" fmla="*/ 625 w 1121"/>
              <a:gd name="T55" fmla="*/ 0 h 1093"/>
              <a:gd name="T56" fmla="*/ 409 w 1121"/>
              <a:gd name="T57" fmla="*/ 240 h 1093"/>
              <a:gd name="T58" fmla="*/ 437 w 1121"/>
              <a:gd name="T59" fmla="*/ 216 h 1093"/>
              <a:gd name="T60" fmla="*/ 453 w 1121"/>
              <a:gd name="T61" fmla="*/ 148 h 1093"/>
              <a:gd name="T62" fmla="*/ 409 w 1121"/>
              <a:gd name="T63" fmla="*/ 240 h 1093"/>
              <a:gd name="T64" fmla="*/ 477 w 1121"/>
              <a:gd name="T65" fmla="*/ 256 h 1093"/>
              <a:gd name="T66" fmla="*/ 537 w 1121"/>
              <a:gd name="T67" fmla="*/ 176 h 1093"/>
              <a:gd name="T68" fmla="*/ 505 w 1121"/>
              <a:gd name="T69" fmla="*/ 156 h 1093"/>
              <a:gd name="T70" fmla="*/ 477 w 1121"/>
              <a:gd name="T71" fmla="*/ 256 h 1093"/>
              <a:gd name="T72" fmla="*/ 177 w 1121"/>
              <a:gd name="T73" fmla="*/ 320 h 1093"/>
              <a:gd name="T74" fmla="*/ 201 w 1121"/>
              <a:gd name="T75" fmla="*/ 344 h 1093"/>
              <a:gd name="T76" fmla="*/ 237 w 1121"/>
              <a:gd name="T77" fmla="*/ 336 h 1093"/>
              <a:gd name="T78" fmla="*/ 245 w 1121"/>
              <a:gd name="T79" fmla="*/ 272 h 1093"/>
              <a:gd name="T80" fmla="*/ 177 w 1121"/>
              <a:gd name="T81" fmla="*/ 320 h 1093"/>
              <a:gd name="T82" fmla="*/ 601 w 1121"/>
              <a:gd name="T83" fmla="*/ 412 h 1093"/>
              <a:gd name="T84" fmla="*/ 661 w 1121"/>
              <a:gd name="T85" fmla="*/ 348 h 1093"/>
              <a:gd name="T86" fmla="*/ 601 w 1121"/>
              <a:gd name="T87" fmla="*/ 412 h 1093"/>
              <a:gd name="T88" fmla="*/ 429 w 1121"/>
              <a:gd name="T89" fmla="*/ 420 h 1093"/>
              <a:gd name="T90" fmla="*/ 337 w 1121"/>
              <a:gd name="T91" fmla="*/ 464 h 1093"/>
              <a:gd name="T92" fmla="*/ 253 w 1121"/>
              <a:gd name="T93" fmla="*/ 500 h 1093"/>
              <a:gd name="T94" fmla="*/ 229 w 1121"/>
              <a:gd name="T95" fmla="*/ 556 h 1093"/>
              <a:gd name="T96" fmla="*/ 381 w 1121"/>
              <a:gd name="T97" fmla="*/ 672 h 1093"/>
              <a:gd name="T98" fmla="*/ 329 w 1121"/>
              <a:gd name="T99" fmla="*/ 536 h 1093"/>
              <a:gd name="T100" fmla="*/ 429 w 1121"/>
              <a:gd name="T101" fmla="*/ 42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1" h="1093">
                <a:moveTo>
                  <a:pt x="625" y="0"/>
                </a:moveTo>
                <a:cubicBezTo>
                  <a:pt x="680" y="17"/>
                  <a:pt x="727" y="25"/>
                  <a:pt x="777" y="44"/>
                </a:cubicBezTo>
                <a:cubicBezTo>
                  <a:pt x="816" y="58"/>
                  <a:pt x="838" y="68"/>
                  <a:pt x="869" y="88"/>
                </a:cubicBezTo>
                <a:cubicBezTo>
                  <a:pt x="894" y="104"/>
                  <a:pt x="904" y="112"/>
                  <a:pt x="925" y="132"/>
                </a:cubicBezTo>
                <a:cubicBezTo>
                  <a:pt x="949" y="155"/>
                  <a:pt x="975" y="182"/>
                  <a:pt x="997" y="212"/>
                </a:cubicBezTo>
                <a:cubicBezTo>
                  <a:pt x="1001" y="219"/>
                  <a:pt x="1014" y="216"/>
                  <a:pt x="1021" y="220"/>
                </a:cubicBezTo>
                <a:cubicBezTo>
                  <a:pt x="1019" y="257"/>
                  <a:pt x="1048" y="282"/>
                  <a:pt x="1061" y="312"/>
                </a:cubicBezTo>
                <a:cubicBezTo>
                  <a:pt x="1068" y="328"/>
                  <a:pt x="1072" y="350"/>
                  <a:pt x="1077" y="368"/>
                </a:cubicBezTo>
                <a:cubicBezTo>
                  <a:pt x="1121" y="516"/>
                  <a:pt x="1088" y="708"/>
                  <a:pt x="1017" y="836"/>
                </a:cubicBezTo>
                <a:cubicBezTo>
                  <a:pt x="989" y="868"/>
                  <a:pt x="955" y="894"/>
                  <a:pt x="933" y="932"/>
                </a:cubicBezTo>
                <a:cubicBezTo>
                  <a:pt x="911" y="933"/>
                  <a:pt x="904" y="955"/>
                  <a:pt x="885" y="968"/>
                </a:cubicBezTo>
                <a:cubicBezTo>
                  <a:pt x="872" y="977"/>
                  <a:pt x="848" y="981"/>
                  <a:pt x="829" y="992"/>
                </a:cubicBezTo>
                <a:cubicBezTo>
                  <a:pt x="819" y="997"/>
                  <a:pt x="814" y="1003"/>
                  <a:pt x="805" y="1008"/>
                </a:cubicBezTo>
                <a:cubicBezTo>
                  <a:pt x="784" y="1019"/>
                  <a:pt x="753" y="1029"/>
                  <a:pt x="725" y="1040"/>
                </a:cubicBezTo>
                <a:cubicBezTo>
                  <a:pt x="706" y="1048"/>
                  <a:pt x="688" y="1060"/>
                  <a:pt x="673" y="1064"/>
                </a:cubicBezTo>
                <a:cubicBezTo>
                  <a:pt x="646" y="1070"/>
                  <a:pt x="613" y="1067"/>
                  <a:pt x="585" y="1072"/>
                </a:cubicBezTo>
                <a:cubicBezTo>
                  <a:pt x="576" y="1074"/>
                  <a:pt x="566" y="1079"/>
                  <a:pt x="557" y="1080"/>
                </a:cubicBezTo>
                <a:cubicBezTo>
                  <a:pt x="417" y="1093"/>
                  <a:pt x="286" y="1043"/>
                  <a:pt x="189" y="988"/>
                </a:cubicBezTo>
                <a:cubicBezTo>
                  <a:pt x="171" y="963"/>
                  <a:pt x="141" y="947"/>
                  <a:pt x="121" y="924"/>
                </a:cubicBezTo>
                <a:cubicBezTo>
                  <a:pt x="110" y="911"/>
                  <a:pt x="108" y="889"/>
                  <a:pt x="89" y="884"/>
                </a:cubicBezTo>
                <a:cubicBezTo>
                  <a:pt x="67" y="823"/>
                  <a:pt x="23" y="759"/>
                  <a:pt x="13" y="680"/>
                </a:cubicBezTo>
                <a:cubicBezTo>
                  <a:pt x="11" y="664"/>
                  <a:pt x="16" y="645"/>
                  <a:pt x="13" y="628"/>
                </a:cubicBezTo>
                <a:cubicBezTo>
                  <a:pt x="4" y="573"/>
                  <a:pt x="0" y="476"/>
                  <a:pt x="13" y="416"/>
                </a:cubicBezTo>
                <a:cubicBezTo>
                  <a:pt x="15" y="407"/>
                  <a:pt x="22" y="402"/>
                  <a:pt x="25" y="392"/>
                </a:cubicBezTo>
                <a:cubicBezTo>
                  <a:pt x="28" y="383"/>
                  <a:pt x="26" y="372"/>
                  <a:pt x="29" y="364"/>
                </a:cubicBezTo>
                <a:cubicBezTo>
                  <a:pt x="45" y="317"/>
                  <a:pt x="76" y="272"/>
                  <a:pt x="97" y="228"/>
                </a:cubicBezTo>
                <a:cubicBezTo>
                  <a:pt x="194" y="118"/>
                  <a:pt x="300" y="17"/>
                  <a:pt x="485" y="4"/>
                </a:cubicBezTo>
                <a:cubicBezTo>
                  <a:pt x="525" y="1"/>
                  <a:pt x="588" y="10"/>
                  <a:pt x="625" y="0"/>
                </a:cubicBezTo>
                <a:close/>
                <a:moveTo>
                  <a:pt x="409" y="240"/>
                </a:moveTo>
                <a:cubicBezTo>
                  <a:pt x="421" y="239"/>
                  <a:pt x="431" y="227"/>
                  <a:pt x="437" y="216"/>
                </a:cubicBezTo>
                <a:cubicBezTo>
                  <a:pt x="447" y="196"/>
                  <a:pt x="450" y="162"/>
                  <a:pt x="453" y="148"/>
                </a:cubicBezTo>
                <a:cubicBezTo>
                  <a:pt x="415" y="122"/>
                  <a:pt x="367" y="222"/>
                  <a:pt x="409" y="240"/>
                </a:cubicBezTo>
                <a:close/>
                <a:moveTo>
                  <a:pt x="477" y="256"/>
                </a:moveTo>
                <a:cubicBezTo>
                  <a:pt x="521" y="253"/>
                  <a:pt x="523" y="208"/>
                  <a:pt x="537" y="176"/>
                </a:cubicBezTo>
                <a:cubicBezTo>
                  <a:pt x="528" y="167"/>
                  <a:pt x="523" y="156"/>
                  <a:pt x="505" y="156"/>
                </a:cubicBezTo>
                <a:cubicBezTo>
                  <a:pt x="493" y="184"/>
                  <a:pt x="460" y="212"/>
                  <a:pt x="477" y="256"/>
                </a:cubicBezTo>
                <a:close/>
                <a:moveTo>
                  <a:pt x="177" y="320"/>
                </a:moveTo>
                <a:cubicBezTo>
                  <a:pt x="188" y="325"/>
                  <a:pt x="196" y="333"/>
                  <a:pt x="201" y="344"/>
                </a:cubicBezTo>
                <a:cubicBezTo>
                  <a:pt x="214" y="342"/>
                  <a:pt x="223" y="336"/>
                  <a:pt x="237" y="336"/>
                </a:cubicBezTo>
                <a:cubicBezTo>
                  <a:pt x="244" y="313"/>
                  <a:pt x="251" y="300"/>
                  <a:pt x="245" y="272"/>
                </a:cubicBezTo>
                <a:cubicBezTo>
                  <a:pt x="214" y="248"/>
                  <a:pt x="167" y="268"/>
                  <a:pt x="177" y="320"/>
                </a:cubicBezTo>
                <a:close/>
                <a:moveTo>
                  <a:pt x="601" y="412"/>
                </a:moveTo>
                <a:cubicBezTo>
                  <a:pt x="639" y="459"/>
                  <a:pt x="707" y="385"/>
                  <a:pt x="661" y="348"/>
                </a:cubicBezTo>
                <a:cubicBezTo>
                  <a:pt x="609" y="335"/>
                  <a:pt x="588" y="370"/>
                  <a:pt x="601" y="412"/>
                </a:cubicBezTo>
                <a:close/>
                <a:moveTo>
                  <a:pt x="429" y="420"/>
                </a:moveTo>
                <a:cubicBezTo>
                  <a:pt x="395" y="410"/>
                  <a:pt x="365" y="447"/>
                  <a:pt x="337" y="464"/>
                </a:cubicBezTo>
                <a:cubicBezTo>
                  <a:pt x="309" y="481"/>
                  <a:pt x="282" y="493"/>
                  <a:pt x="253" y="500"/>
                </a:cubicBezTo>
                <a:cubicBezTo>
                  <a:pt x="246" y="519"/>
                  <a:pt x="225" y="526"/>
                  <a:pt x="229" y="556"/>
                </a:cubicBezTo>
                <a:cubicBezTo>
                  <a:pt x="279" y="595"/>
                  <a:pt x="323" y="640"/>
                  <a:pt x="381" y="672"/>
                </a:cubicBezTo>
                <a:cubicBezTo>
                  <a:pt x="467" y="620"/>
                  <a:pt x="348" y="578"/>
                  <a:pt x="329" y="536"/>
                </a:cubicBezTo>
                <a:cubicBezTo>
                  <a:pt x="370" y="507"/>
                  <a:pt x="464" y="487"/>
                  <a:pt x="429" y="4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8" name="Freeform 38"/>
          <p:cNvSpPr>
            <a:spLocks/>
          </p:cNvSpPr>
          <p:nvPr/>
        </p:nvSpPr>
        <p:spPr bwMode="auto">
          <a:xfrm>
            <a:off x="2295526" y="2397126"/>
            <a:ext cx="976313" cy="1800225"/>
          </a:xfrm>
          <a:custGeom>
            <a:avLst/>
            <a:gdLst>
              <a:gd name="T0" fmla="*/ 354 w 1186"/>
              <a:gd name="T1" fmla="*/ 152 h 2188"/>
              <a:gd name="T2" fmla="*/ 274 w 1186"/>
              <a:gd name="T3" fmla="*/ 248 h 2188"/>
              <a:gd name="T4" fmla="*/ 258 w 1186"/>
              <a:gd name="T5" fmla="*/ 276 h 2188"/>
              <a:gd name="T6" fmla="*/ 234 w 1186"/>
              <a:gd name="T7" fmla="*/ 296 h 2188"/>
              <a:gd name="T8" fmla="*/ 218 w 1186"/>
              <a:gd name="T9" fmla="*/ 324 h 2188"/>
              <a:gd name="T10" fmla="*/ 190 w 1186"/>
              <a:gd name="T11" fmla="*/ 384 h 2188"/>
              <a:gd name="T12" fmla="*/ 226 w 1186"/>
              <a:gd name="T13" fmla="*/ 420 h 2188"/>
              <a:gd name="T14" fmla="*/ 414 w 1186"/>
              <a:gd name="T15" fmla="*/ 508 h 2188"/>
              <a:gd name="T16" fmla="*/ 634 w 1186"/>
              <a:gd name="T17" fmla="*/ 748 h 2188"/>
              <a:gd name="T18" fmla="*/ 746 w 1186"/>
              <a:gd name="T19" fmla="*/ 812 h 2188"/>
              <a:gd name="T20" fmla="*/ 834 w 1186"/>
              <a:gd name="T21" fmla="*/ 836 h 2188"/>
              <a:gd name="T22" fmla="*/ 1026 w 1186"/>
              <a:gd name="T23" fmla="*/ 860 h 2188"/>
              <a:gd name="T24" fmla="*/ 1186 w 1186"/>
              <a:gd name="T25" fmla="*/ 836 h 2188"/>
              <a:gd name="T26" fmla="*/ 1142 w 1186"/>
              <a:gd name="T27" fmla="*/ 1048 h 2188"/>
              <a:gd name="T28" fmla="*/ 1070 w 1186"/>
              <a:gd name="T29" fmla="*/ 1260 h 2188"/>
              <a:gd name="T30" fmla="*/ 1010 w 1186"/>
              <a:gd name="T31" fmla="*/ 1364 h 2188"/>
              <a:gd name="T32" fmla="*/ 906 w 1186"/>
              <a:gd name="T33" fmla="*/ 1604 h 2188"/>
              <a:gd name="T34" fmla="*/ 878 w 1186"/>
              <a:gd name="T35" fmla="*/ 1628 h 2188"/>
              <a:gd name="T36" fmla="*/ 854 w 1186"/>
              <a:gd name="T37" fmla="*/ 1688 h 2188"/>
              <a:gd name="T38" fmla="*/ 806 w 1186"/>
              <a:gd name="T39" fmla="*/ 1760 h 2188"/>
              <a:gd name="T40" fmla="*/ 738 w 1186"/>
              <a:gd name="T41" fmla="*/ 1852 h 2188"/>
              <a:gd name="T42" fmla="*/ 706 w 1186"/>
              <a:gd name="T43" fmla="*/ 1884 h 2188"/>
              <a:gd name="T44" fmla="*/ 658 w 1186"/>
              <a:gd name="T45" fmla="*/ 1944 h 2188"/>
              <a:gd name="T46" fmla="*/ 634 w 1186"/>
              <a:gd name="T47" fmla="*/ 1840 h 2188"/>
              <a:gd name="T48" fmla="*/ 626 w 1186"/>
              <a:gd name="T49" fmla="*/ 1756 h 2188"/>
              <a:gd name="T50" fmla="*/ 598 w 1186"/>
              <a:gd name="T51" fmla="*/ 1652 h 2188"/>
              <a:gd name="T52" fmla="*/ 578 w 1186"/>
              <a:gd name="T53" fmla="*/ 1740 h 2188"/>
              <a:gd name="T54" fmla="*/ 586 w 1186"/>
              <a:gd name="T55" fmla="*/ 1928 h 2188"/>
              <a:gd name="T56" fmla="*/ 614 w 1186"/>
              <a:gd name="T57" fmla="*/ 2056 h 2188"/>
              <a:gd name="T58" fmla="*/ 622 w 1186"/>
              <a:gd name="T59" fmla="*/ 2160 h 2188"/>
              <a:gd name="T60" fmla="*/ 402 w 1186"/>
              <a:gd name="T61" fmla="*/ 2168 h 2188"/>
              <a:gd name="T62" fmla="*/ 338 w 1186"/>
              <a:gd name="T63" fmla="*/ 2044 h 2188"/>
              <a:gd name="T64" fmla="*/ 294 w 1186"/>
              <a:gd name="T65" fmla="*/ 1948 h 2188"/>
              <a:gd name="T66" fmla="*/ 278 w 1186"/>
              <a:gd name="T67" fmla="*/ 1920 h 2188"/>
              <a:gd name="T68" fmla="*/ 190 w 1186"/>
              <a:gd name="T69" fmla="*/ 1636 h 2188"/>
              <a:gd name="T70" fmla="*/ 186 w 1186"/>
              <a:gd name="T71" fmla="*/ 1552 h 2188"/>
              <a:gd name="T72" fmla="*/ 198 w 1186"/>
              <a:gd name="T73" fmla="*/ 1176 h 2188"/>
              <a:gd name="T74" fmla="*/ 242 w 1186"/>
              <a:gd name="T75" fmla="*/ 1012 h 2188"/>
              <a:gd name="T76" fmla="*/ 254 w 1186"/>
              <a:gd name="T77" fmla="*/ 984 h 2188"/>
              <a:gd name="T78" fmla="*/ 254 w 1186"/>
              <a:gd name="T79" fmla="*/ 956 h 2188"/>
              <a:gd name="T80" fmla="*/ 286 w 1186"/>
              <a:gd name="T81" fmla="*/ 868 h 2188"/>
              <a:gd name="T82" fmla="*/ 346 w 1186"/>
              <a:gd name="T83" fmla="*/ 736 h 2188"/>
              <a:gd name="T84" fmla="*/ 414 w 1186"/>
              <a:gd name="T85" fmla="*/ 704 h 2188"/>
              <a:gd name="T86" fmla="*/ 306 w 1186"/>
              <a:gd name="T87" fmla="*/ 644 h 2188"/>
              <a:gd name="T88" fmla="*/ 158 w 1186"/>
              <a:gd name="T89" fmla="*/ 552 h 2188"/>
              <a:gd name="T90" fmla="*/ 54 w 1186"/>
              <a:gd name="T91" fmla="*/ 488 h 2188"/>
              <a:gd name="T92" fmla="*/ 26 w 1186"/>
              <a:gd name="T93" fmla="*/ 360 h 2188"/>
              <a:gd name="T94" fmla="*/ 150 w 1186"/>
              <a:gd name="T95" fmla="*/ 132 h 2188"/>
              <a:gd name="T96" fmla="*/ 174 w 1186"/>
              <a:gd name="T97" fmla="*/ 116 h 2188"/>
              <a:gd name="T98" fmla="*/ 246 w 1186"/>
              <a:gd name="T99" fmla="*/ 8 h 2188"/>
              <a:gd name="T100" fmla="*/ 258 w 1186"/>
              <a:gd name="T101" fmla="*/ 0 h 2188"/>
              <a:gd name="T102" fmla="*/ 266 w 1186"/>
              <a:gd name="T103" fmla="*/ 0 h 2188"/>
              <a:gd name="T104" fmla="*/ 306 w 1186"/>
              <a:gd name="T105" fmla="*/ 100 h 2188"/>
              <a:gd name="T106" fmla="*/ 354 w 1186"/>
              <a:gd name="T107" fmla="*/ 152 h 2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86" h="2188">
                <a:moveTo>
                  <a:pt x="354" y="152"/>
                </a:moveTo>
                <a:cubicBezTo>
                  <a:pt x="341" y="190"/>
                  <a:pt x="302" y="215"/>
                  <a:pt x="274" y="248"/>
                </a:cubicBezTo>
                <a:cubicBezTo>
                  <a:pt x="268" y="256"/>
                  <a:pt x="265" y="267"/>
                  <a:pt x="258" y="276"/>
                </a:cubicBezTo>
                <a:cubicBezTo>
                  <a:pt x="251" y="284"/>
                  <a:pt x="240" y="288"/>
                  <a:pt x="234" y="296"/>
                </a:cubicBezTo>
                <a:cubicBezTo>
                  <a:pt x="228" y="303"/>
                  <a:pt x="224" y="315"/>
                  <a:pt x="218" y="324"/>
                </a:cubicBezTo>
                <a:cubicBezTo>
                  <a:pt x="209" y="337"/>
                  <a:pt x="186" y="358"/>
                  <a:pt x="190" y="384"/>
                </a:cubicBezTo>
                <a:cubicBezTo>
                  <a:pt x="192" y="401"/>
                  <a:pt x="206" y="407"/>
                  <a:pt x="226" y="420"/>
                </a:cubicBezTo>
                <a:cubicBezTo>
                  <a:pt x="280" y="455"/>
                  <a:pt x="353" y="475"/>
                  <a:pt x="414" y="508"/>
                </a:cubicBezTo>
                <a:cubicBezTo>
                  <a:pt x="457" y="607"/>
                  <a:pt x="543" y="688"/>
                  <a:pt x="634" y="748"/>
                </a:cubicBezTo>
                <a:cubicBezTo>
                  <a:pt x="670" y="771"/>
                  <a:pt x="702" y="796"/>
                  <a:pt x="746" y="812"/>
                </a:cubicBezTo>
                <a:cubicBezTo>
                  <a:pt x="772" y="821"/>
                  <a:pt x="805" y="828"/>
                  <a:pt x="834" y="836"/>
                </a:cubicBezTo>
                <a:cubicBezTo>
                  <a:pt x="896" y="852"/>
                  <a:pt x="945" y="858"/>
                  <a:pt x="1026" y="860"/>
                </a:cubicBezTo>
                <a:cubicBezTo>
                  <a:pt x="1090" y="862"/>
                  <a:pt x="1131" y="848"/>
                  <a:pt x="1186" y="836"/>
                </a:cubicBezTo>
                <a:cubicBezTo>
                  <a:pt x="1169" y="910"/>
                  <a:pt x="1158" y="980"/>
                  <a:pt x="1142" y="1048"/>
                </a:cubicBezTo>
                <a:cubicBezTo>
                  <a:pt x="1125" y="1123"/>
                  <a:pt x="1079" y="1184"/>
                  <a:pt x="1070" y="1260"/>
                </a:cubicBezTo>
                <a:cubicBezTo>
                  <a:pt x="1044" y="1288"/>
                  <a:pt x="1042" y="1341"/>
                  <a:pt x="1010" y="1364"/>
                </a:cubicBezTo>
                <a:cubicBezTo>
                  <a:pt x="991" y="1460"/>
                  <a:pt x="930" y="1513"/>
                  <a:pt x="906" y="1604"/>
                </a:cubicBezTo>
                <a:cubicBezTo>
                  <a:pt x="896" y="1611"/>
                  <a:pt x="887" y="1620"/>
                  <a:pt x="878" y="1628"/>
                </a:cubicBezTo>
                <a:cubicBezTo>
                  <a:pt x="868" y="1647"/>
                  <a:pt x="864" y="1670"/>
                  <a:pt x="854" y="1688"/>
                </a:cubicBezTo>
                <a:cubicBezTo>
                  <a:pt x="840" y="1714"/>
                  <a:pt x="821" y="1730"/>
                  <a:pt x="806" y="1760"/>
                </a:cubicBezTo>
                <a:cubicBezTo>
                  <a:pt x="790" y="1791"/>
                  <a:pt x="763" y="1823"/>
                  <a:pt x="738" y="1852"/>
                </a:cubicBezTo>
                <a:cubicBezTo>
                  <a:pt x="728" y="1863"/>
                  <a:pt x="715" y="1872"/>
                  <a:pt x="706" y="1884"/>
                </a:cubicBezTo>
                <a:cubicBezTo>
                  <a:pt x="690" y="1905"/>
                  <a:pt x="689" y="1937"/>
                  <a:pt x="658" y="1944"/>
                </a:cubicBezTo>
                <a:cubicBezTo>
                  <a:pt x="645" y="1917"/>
                  <a:pt x="638" y="1879"/>
                  <a:pt x="634" y="1840"/>
                </a:cubicBezTo>
                <a:cubicBezTo>
                  <a:pt x="631" y="1813"/>
                  <a:pt x="628" y="1783"/>
                  <a:pt x="626" y="1756"/>
                </a:cubicBezTo>
                <a:cubicBezTo>
                  <a:pt x="623" y="1717"/>
                  <a:pt x="646" y="1660"/>
                  <a:pt x="598" y="1652"/>
                </a:cubicBezTo>
                <a:cubicBezTo>
                  <a:pt x="567" y="1669"/>
                  <a:pt x="577" y="1696"/>
                  <a:pt x="578" y="1740"/>
                </a:cubicBezTo>
                <a:cubicBezTo>
                  <a:pt x="579" y="1788"/>
                  <a:pt x="577" y="1856"/>
                  <a:pt x="586" y="1928"/>
                </a:cubicBezTo>
                <a:cubicBezTo>
                  <a:pt x="591" y="1971"/>
                  <a:pt x="608" y="2014"/>
                  <a:pt x="614" y="2056"/>
                </a:cubicBezTo>
                <a:cubicBezTo>
                  <a:pt x="619" y="2092"/>
                  <a:pt x="618" y="2128"/>
                  <a:pt x="622" y="2160"/>
                </a:cubicBezTo>
                <a:cubicBezTo>
                  <a:pt x="546" y="2164"/>
                  <a:pt x="472" y="2188"/>
                  <a:pt x="402" y="2168"/>
                </a:cubicBezTo>
                <a:cubicBezTo>
                  <a:pt x="373" y="2137"/>
                  <a:pt x="358" y="2088"/>
                  <a:pt x="338" y="2044"/>
                </a:cubicBezTo>
                <a:cubicBezTo>
                  <a:pt x="323" y="2013"/>
                  <a:pt x="309" y="1985"/>
                  <a:pt x="294" y="1948"/>
                </a:cubicBezTo>
                <a:cubicBezTo>
                  <a:pt x="290" y="1938"/>
                  <a:pt x="282" y="1929"/>
                  <a:pt x="278" y="1920"/>
                </a:cubicBezTo>
                <a:cubicBezTo>
                  <a:pt x="240" y="1833"/>
                  <a:pt x="214" y="1732"/>
                  <a:pt x="190" y="1636"/>
                </a:cubicBezTo>
                <a:cubicBezTo>
                  <a:pt x="185" y="1616"/>
                  <a:pt x="190" y="1582"/>
                  <a:pt x="186" y="1552"/>
                </a:cubicBezTo>
                <a:cubicBezTo>
                  <a:pt x="172" y="1432"/>
                  <a:pt x="175" y="1277"/>
                  <a:pt x="198" y="1176"/>
                </a:cubicBezTo>
                <a:cubicBezTo>
                  <a:pt x="212" y="1114"/>
                  <a:pt x="224" y="1071"/>
                  <a:pt x="242" y="1012"/>
                </a:cubicBezTo>
                <a:cubicBezTo>
                  <a:pt x="245" y="1003"/>
                  <a:pt x="252" y="993"/>
                  <a:pt x="254" y="984"/>
                </a:cubicBezTo>
                <a:cubicBezTo>
                  <a:pt x="256" y="976"/>
                  <a:pt x="252" y="964"/>
                  <a:pt x="254" y="956"/>
                </a:cubicBezTo>
                <a:cubicBezTo>
                  <a:pt x="262" y="927"/>
                  <a:pt x="276" y="898"/>
                  <a:pt x="286" y="868"/>
                </a:cubicBezTo>
                <a:cubicBezTo>
                  <a:pt x="301" y="823"/>
                  <a:pt x="324" y="776"/>
                  <a:pt x="346" y="736"/>
                </a:cubicBezTo>
                <a:cubicBezTo>
                  <a:pt x="381" y="737"/>
                  <a:pt x="414" y="733"/>
                  <a:pt x="414" y="704"/>
                </a:cubicBezTo>
                <a:cubicBezTo>
                  <a:pt x="414" y="665"/>
                  <a:pt x="343" y="653"/>
                  <a:pt x="306" y="644"/>
                </a:cubicBezTo>
                <a:cubicBezTo>
                  <a:pt x="262" y="613"/>
                  <a:pt x="211" y="582"/>
                  <a:pt x="158" y="552"/>
                </a:cubicBezTo>
                <a:cubicBezTo>
                  <a:pt x="118" y="529"/>
                  <a:pt x="95" y="518"/>
                  <a:pt x="54" y="488"/>
                </a:cubicBezTo>
                <a:cubicBezTo>
                  <a:pt x="9" y="454"/>
                  <a:pt x="0" y="425"/>
                  <a:pt x="26" y="360"/>
                </a:cubicBezTo>
                <a:cubicBezTo>
                  <a:pt x="56" y="284"/>
                  <a:pt x="121" y="209"/>
                  <a:pt x="150" y="132"/>
                </a:cubicBezTo>
                <a:cubicBezTo>
                  <a:pt x="161" y="130"/>
                  <a:pt x="160" y="115"/>
                  <a:pt x="174" y="116"/>
                </a:cubicBezTo>
                <a:cubicBezTo>
                  <a:pt x="189" y="71"/>
                  <a:pt x="219" y="41"/>
                  <a:pt x="246" y="8"/>
                </a:cubicBezTo>
                <a:cubicBezTo>
                  <a:pt x="249" y="4"/>
                  <a:pt x="253" y="2"/>
                  <a:pt x="258" y="0"/>
                </a:cubicBezTo>
                <a:cubicBezTo>
                  <a:pt x="261" y="0"/>
                  <a:pt x="263" y="0"/>
                  <a:pt x="266" y="0"/>
                </a:cubicBezTo>
                <a:cubicBezTo>
                  <a:pt x="278" y="36"/>
                  <a:pt x="287" y="71"/>
                  <a:pt x="306" y="100"/>
                </a:cubicBezTo>
                <a:cubicBezTo>
                  <a:pt x="319" y="120"/>
                  <a:pt x="341" y="132"/>
                  <a:pt x="354" y="1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9" name="Freeform 39"/>
          <p:cNvSpPr>
            <a:spLocks/>
          </p:cNvSpPr>
          <p:nvPr/>
        </p:nvSpPr>
        <p:spPr bwMode="auto">
          <a:xfrm>
            <a:off x="2973388" y="2403476"/>
            <a:ext cx="209550" cy="115888"/>
          </a:xfrm>
          <a:custGeom>
            <a:avLst/>
            <a:gdLst>
              <a:gd name="T0" fmla="*/ 231 w 256"/>
              <a:gd name="T1" fmla="*/ 12 h 141"/>
              <a:gd name="T2" fmla="*/ 135 w 256"/>
              <a:gd name="T3" fmla="*/ 108 h 141"/>
              <a:gd name="T4" fmla="*/ 7 w 256"/>
              <a:gd name="T5" fmla="*/ 132 h 141"/>
              <a:gd name="T6" fmla="*/ 3 w 256"/>
              <a:gd name="T7" fmla="*/ 96 h 141"/>
              <a:gd name="T8" fmla="*/ 135 w 256"/>
              <a:gd name="T9" fmla="*/ 44 h 141"/>
              <a:gd name="T10" fmla="*/ 231 w 256"/>
              <a:gd name="T11" fmla="*/ 12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6" h="141">
                <a:moveTo>
                  <a:pt x="231" y="12"/>
                </a:moveTo>
                <a:cubicBezTo>
                  <a:pt x="256" y="69"/>
                  <a:pt x="181" y="93"/>
                  <a:pt x="135" y="108"/>
                </a:cubicBezTo>
                <a:cubicBezTo>
                  <a:pt x="89" y="123"/>
                  <a:pt x="40" y="141"/>
                  <a:pt x="7" y="132"/>
                </a:cubicBezTo>
                <a:cubicBezTo>
                  <a:pt x="7" y="119"/>
                  <a:pt x="0" y="112"/>
                  <a:pt x="3" y="96"/>
                </a:cubicBezTo>
                <a:cubicBezTo>
                  <a:pt x="43" y="66"/>
                  <a:pt x="91" y="64"/>
                  <a:pt x="135" y="44"/>
                </a:cubicBezTo>
                <a:cubicBezTo>
                  <a:pt x="163" y="31"/>
                  <a:pt x="189" y="0"/>
                  <a:pt x="231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0" name="Freeform 40"/>
          <p:cNvSpPr>
            <a:spLocks/>
          </p:cNvSpPr>
          <p:nvPr/>
        </p:nvSpPr>
        <p:spPr bwMode="auto">
          <a:xfrm>
            <a:off x="7142163" y="2427288"/>
            <a:ext cx="153988" cy="190500"/>
          </a:xfrm>
          <a:custGeom>
            <a:avLst/>
            <a:gdLst>
              <a:gd name="T0" fmla="*/ 89 w 188"/>
              <a:gd name="T1" fmla="*/ 118 h 230"/>
              <a:gd name="T2" fmla="*/ 165 w 188"/>
              <a:gd name="T3" fmla="*/ 182 h 230"/>
              <a:gd name="T4" fmla="*/ 117 w 188"/>
              <a:gd name="T5" fmla="*/ 230 h 230"/>
              <a:gd name="T6" fmla="*/ 1 w 188"/>
              <a:gd name="T7" fmla="*/ 134 h 230"/>
              <a:gd name="T8" fmla="*/ 9 w 188"/>
              <a:gd name="T9" fmla="*/ 82 h 230"/>
              <a:gd name="T10" fmla="*/ 129 w 188"/>
              <a:gd name="T11" fmla="*/ 18 h 230"/>
              <a:gd name="T12" fmla="*/ 169 w 188"/>
              <a:gd name="T13" fmla="*/ 10 h 230"/>
              <a:gd name="T14" fmla="*/ 177 w 188"/>
              <a:gd name="T15" fmla="*/ 62 h 230"/>
              <a:gd name="T16" fmla="*/ 89 w 188"/>
              <a:gd name="T17" fmla="*/ 118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30">
                <a:moveTo>
                  <a:pt x="89" y="118"/>
                </a:moveTo>
                <a:cubicBezTo>
                  <a:pt x="107" y="147"/>
                  <a:pt x="143" y="157"/>
                  <a:pt x="165" y="182"/>
                </a:cubicBezTo>
                <a:cubicBezTo>
                  <a:pt x="162" y="211"/>
                  <a:pt x="133" y="214"/>
                  <a:pt x="117" y="230"/>
                </a:cubicBezTo>
                <a:cubicBezTo>
                  <a:pt x="79" y="197"/>
                  <a:pt x="39" y="166"/>
                  <a:pt x="1" y="134"/>
                </a:cubicBezTo>
                <a:cubicBezTo>
                  <a:pt x="0" y="113"/>
                  <a:pt x="6" y="99"/>
                  <a:pt x="9" y="82"/>
                </a:cubicBezTo>
                <a:cubicBezTo>
                  <a:pt x="35" y="72"/>
                  <a:pt x="99" y="39"/>
                  <a:pt x="129" y="18"/>
                </a:cubicBezTo>
                <a:cubicBezTo>
                  <a:pt x="135" y="14"/>
                  <a:pt x="151" y="0"/>
                  <a:pt x="169" y="10"/>
                </a:cubicBezTo>
                <a:cubicBezTo>
                  <a:pt x="181" y="16"/>
                  <a:pt x="188" y="46"/>
                  <a:pt x="177" y="62"/>
                </a:cubicBezTo>
                <a:cubicBezTo>
                  <a:pt x="158" y="90"/>
                  <a:pt x="98" y="89"/>
                  <a:pt x="89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1" name="Freeform 41"/>
          <p:cNvSpPr>
            <a:spLocks/>
          </p:cNvSpPr>
          <p:nvPr/>
        </p:nvSpPr>
        <p:spPr bwMode="auto">
          <a:xfrm>
            <a:off x="3354388" y="2463801"/>
            <a:ext cx="115888" cy="173038"/>
          </a:xfrm>
          <a:custGeom>
            <a:avLst/>
            <a:gdLst>
              <a:gd name="T0" fmla="*/ 59 w 141"/>
              <a:gd name="T1" fmla="*/ 6 h 210"/>
              <a:gd name="T2" fmla="*/ 131 w 141"/>
              <a:gd name="T3" fmla="*/ 154 h 210"/>
              <a:gd name="T4" fmla="*/ 115 w 141"/>
              <a:gd name="T5" fmla="*/ 210 h 210"/>
              <a:gd name="T6" fmla="*/ 23 w 141"/>
              <a:gd name="T7" fmla="*/ 102 h 210"/>
              <a:gd name="T8" fmla="*/ 3 w 141"/>
              <a:gd name="T9" fmla="*/ 14 h 210"/>
              <a:gd name="T10" fmla="*/ 59 w 141"/>
              <a:gd name="T11" fmla="*/ 6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1" h="210">
                <a:moveTo>
                  <a:pt x="59" y="6"/>
                </a:moveTo>
                <a:cubicBezTo>
                  <a:pt x="76" y="49"/>
                  <a:pt x="107" y="105"/>
                  <a:pt x="131" y="154"/>
                </a:cubicBezTo>
                <a:cubicBezTo>
                  <a:pt x="141" y="175"/>
                  <a:pt x="138" y="194"/>
                  <a:pt x="115" y="210"/>
                </a:cubicBezTo>
                <a:cubicBezTo>
                  <a:pt x="59" y="200"/>
                  <a:pt x="64" y="128"/>
                  <a:pt x="23" y="102"/>
                </a:cubicBezTo>
                <a:cubicBezTo>
                  <a:pt x="23" y="66"/>
                  <a:pt x="0" y="53"/>
                  <a:pt x="3" y="14"/>
                </a:cubicBezTo>
                <a:cubicBezTo>
                  <a:pt x="14" y="0"/>
                  <a:pt x="39" y="0"/>
                  <a:pt x="5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2" name="Freeform 42"/>
          <p:cNvSpPr>
            <a:spLocks/>
          </p:cNvSpPr>
          <p:nvPr/>
        </p:nvSpPr>
        <p:spPr bwMode="auto">
          <a:xfrm>
            <a:off x="9594851" y="2484438"/>
            <a:ext cx="71438" cy="96838"/>
          </a:xfrm>
          <a:custGeom>
            <a:avLst/>
            <a:gdLst>
              <a:gd name="T0" fmla="*/ 86 w 86"/>
              <a:gd name="T1" fmla="*/ 26 h 118"/>
              <a:gd name="T2" fmla="*/ 70 w 86"/>
              <a:gd name="T3" fmla="*/ 94 h 118"/>
              <a:gd name="T4" fmla="*/ 42 w 86"/>
              <a:gd name="T5" fmla="*/ 118 h 118"/>
              <a:gd name="T6" fmla="*/ 86 w 86"/>
              <a:gd name="T7" fmla="*/ 2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118">
                <a:moveTo>
                  <a:pt x="86" y="26"/>
                </a:moveTo>
                <a:cubicBezTo>
                  <a:pt x="83" y="40"/>
                  <a:pt x="80" y="74"/>
                  <a:pt x="70" y="94"/>
                </a:cubicBezTo>
                <a:cubicBezTo>
                  <a:pt x="64" y="105"/>
                  <a:pt x="54" y="117"/>
                  <a:pt x="42" y="118"/>
                </a:cubicBezTo>
                <a:cubicBezTo>
                  <a:pt x="0" y="100"/>
                  <a:pt x="48" y="0"/>
                  <a:pt x="86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3" name="Freeform 43"/>
          <p:cNvSpPr>
            <a:spLocks/>
          </p:cNvSpPr>
          <p:nvPr/>
        </p:nvSpPr>
        <p:spPr bwMode="auto">
          <a:xfrm>
            <a:off x="9672638" y="2511426"/>
            <a:ext cx="61913" cy="82550"/>
          </a:xfrm>
          <a:custGeom>
            <a:avLst/>
            <a:gdLst>
              <a:gd name="T0" fmla="*/ 45 w 77"/>
              <a:gd name="T1" fmla="*/ 0 h 100"/>
              <a:gd name="T2" fmla="*/ 77 w 77"/>
              <a:gd name="T3" fmla="*/ 20 h 100"/>
              <a:gd name="T4" fmla="*/ 17 w 77"/>
              <a:gd name="T5" fmla="*/ 100 h 100"/>
              <a:gd name="T6" fmla="*/ 45 w 77"/>
              <a:gd name="T7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7" h="100">
                <a:moveTo>
                  <a:pt x="45" y="0"/>
                </a:moveTo>
                <a:cubicBezTo>
                  <a:pt x="63" y="0"/>
                  <a:pt x="68" y="11"/>
                  <a:pt x="77" y="20"/>
                </a:cubicBezTo>
                <a:cubicBezTo>
                  <a:pt x="63" y="52"/>
                  <a:pt x="61" y="97"/>
                  <a:pt x="17" y="100"/>
                </a:cubicBezTo>
                <a:cubicBezTo>
                  <a:pt x="0" y="56"/>
                  <a:pt x="33" y="28"/>
                  <a:pt x="4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4" name="Freeform 44"/>
          <p:cNvSpPr>
            <a:spLocks/>
          </p:cNvSpPr>
          <p:nvPr/>
        </p:nvSpPr>
        <p:spPr bwMode="auto">
          <a:xfrm>
            <a:off x="3182938" y="2589213"/>
            <a:ext cx="147638" cy="187325"/>
          </a:xfrm>
          <a:custGeom>
            <a:avLst/>
            <a:gdLst>
              <a:gd name="T0" fmla="*/ 179 w 179"/>
              <a:gd name="T1" fmla="*/ 113 h 226"/>
              <a:gd name="T2" fmla="*/ 159 w 179"/>
              <a:gd name="T3" fmla="*/ 149 h 226"/>
              <a:gd name="T4" fmla="*/ 11 w 179"/>
              <a:gd name="T5" fmla="*/ 209 h 226"/>
              <a:gd name="T6" fmla="*/ 19 w 179"/>
              <a:gd name="T7" fmla="*/ 165 h 226"/>
              <a:gd name="T8" fmla="*/ 87 w 179"/>
              <a:gd name="T9" fmla="*/ 121 h 226"/>
              <a:gd name="T10" fmla="*/ 19 w 179"/>
              <a:gd name="T11" fmla="*/ 13 h 226"/>
              <a:gd name="T12" fmla="*/ 51 w 179"/>
              <a:gd name="T13" fmla="*/ 1 h 226"/>
              <a:gd name="T14" fmla="*/ 87 w 179"/>
              <a:gd name="T15" fmla="*/ 33 h 226"/>
              <a:gd name="T16" fmla="*/ 115 w 179"/>
              <a:gd name="T17" fmla="*/ 49 h 226"/>
              <a:gd name="T18" fmla="*/ 179 w 179"/>
              <a:gd name="T19" fmla="*/ 113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9" h="226">
                <a:moveTo>
                  <a:pt x="179" y="113"/>
                </a:moveTo>
                <a:cubicBezTo>
                  <a:pt x="171" y="124"/>
                  <a:pt x="165" y="137"/>
                  <a:pt x="159" y="149"/>
                </a:cubicBezTo>
                <a:cubicBezTo>
                  <a:pt x="114" y="170"/>
                  <a:pt x="69" y="226"/>
                  <a:pt x="11" y="209"/>
                </a:cubicBezTo>
                <a:cubicBezTo>
                  <a:pt x="19" y="191"/>
                  <a:pt x="16" y="185"/>
                  <a:pt x="19" y="165"/>
                </a:cubicBezTo>
                <a:cubicBezTo>
                  <a:pt x="39" y="148"/>
                  <a:pt x="68" y="139"/>
                  <a:pt x="87" y="121"/>
                </a:cubicBezTo>
                <a:cubicBezTo>
                  <a:pt x="81" y="70"/>
                  <a:pt x="0" y="76"/>
                  <a:pt x="19" y="13"/>
                </a:cubicBezTo>
                <a:cubicBezTo>
                  <a:pt x="29" y="12"/>
                  <a:pt x="40" y="0"/>
                  <a:pt x="51" y="1"/>
                </a:cubicBezTo>
                <a:cubicBezTo>
                  <a:pt x="65" y="2"/>
                  <a:pt x="73" y="21"/>
                  <a:pt x="87" y="33"/>
                </a:cubicBezTo>
                <a:cubicBezTo>
                  <a:pt x="95" y="39"/>
                  <a:pt x="107" y="42"/>
                  <a:pt x="115" y="49"/>
                </a:cubicBezTo>
                <a:cubicBezTo>
                  <a:pt x="135" y="65"/>
                  <a:pt x="168" y="91"/>
                  <a:pt x="179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5" name="Freeform 45"/>
          <p:cNvSpPr>
            <a:spLocks/>
          </p:cNvSpPr>
          <p:nvPr/>
        </p:nvSpPr>
        <p:spPr bwMode="auto">
          <a:xfrm>
            <a:off x="9431338" y="2587626"/>
            <a:ext cx="68263" cy="79375"/>
          </a:xfrm>
          <a:custGeom>
            <a:avLst/>
            <a:gdLst>
              <a:gd name="T0" fmla="*/ 78 w 84"/>
              <a:gd name="T1" fmla="*/ 24 h 96"/>
              <a:gd name="T2" fmla="*/ 70 w 84"/>
              <a:gd name="T3" fmla="*/ 88 h 96"/>
              <a:gd name="T4" fmla="*/ 34 w 84"/>
              <a:gd name="T5" fmla="*/ 96 h 96"/>
              <a:gd name="T6" fmla="*/ 10 w 84"/>
              <a:gd name="T7" fmla="*/ 72 h 96"/>
              <a:gd name="T8" fmla="*/ 78 w 84"/>
              <a:gd name="T9" fmla="*/ 2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" h="96">
                <a:moveTo>
                  <a:pt x="78" y="24"/>
                </a:moveTo>
                <a:cubicBezTo>
                  <a:pt x="84" y="52"/>
                  <a:pt x="77" y="65"/>
                  <a:pt x="70" y="88"/>
                </a:cubicBezTo>
                <a:cubicBezTo>
                  <a:pt x="56" y="88"/>
                  <a:pt x="47" y="94"/>
                  <a:pt x="34" y="96"/>
                </a:cubicBezTo>
                <a:cubicBezTo>
                  <a:pt x="29" y="85"/>
                  <a:pt x="21" y="77"/>
                  <a:pt x="10" y="72"/>
                </a:cubicBezTo>
                <a:cubicBezTo>
                  <a:pt x="0" y="20"/>
                  <a:pt x="47" y="0"/>
                  <a:pt x="78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6" name="Freeform 46"/>
          <p:cNvSpPr>
            <a:spLocks/>
          </p:cNvSpPr>
          <p:nvPr/>
        </p:nvSpPr>
        <p:spPr bwMode="auto">
          <a:xfrm>
            <a:off x="4481513" y="2603501"/>
            <a:ext cx="198438" cy="74613"/>
          </a:xfrm>
          <a:custGeom>
            <a:avLst/>
            <a:gdLst>
              <a:gd name="T0" fmla="*/ 233 w 241"/>
              <a:gd name="T1" fmla="*/ 4 h 90"/>
              <a:gd name="T2" fmla="*/ 241 w 241"/>
              <a:gd name="T3" fmla="*/ 60 h 90"/>
              <a:gd name="T4" fmla="*/ 13 w 241"/>
              <a:gd name="T5" fmla="*/ 68 h 90"/>
              <a:gd name="T6" fmla="*/ 13 w 241"/>
              <a:gd name="T7" fmla="*/ 0 h 90"/>
              <a:gd name="T8" fmla="*/ 233 w 241"/>
              <a:gd name="T9" fmla="*/ 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90">
                <a:moveTo>
                  <a:pt x="233" y="4"/>
                </a:moveTo>
                <a:cubicBezTo>
                  <a:pt x="237" y="22"/>
                  <a:pt x="240" y="40"/>
                  <a:pt x="241" y="60"/>
                </a:cubicBezTo>
                <a:cubicBezTo>
                  <a:pt x="176" y="90"/>
                  <a:pt x="88" y="56"/>
                  <a:pt x="13" y="68"/>
                </a:cubicBezTo>
                <a:cubicBezTo>
                  <a:pt x="0" y="49"/>
                  <a:pt x="0" y="17"/>
                  <a:pt x="13" y="0"/>
                </a:cubicBezTo>
                <a:cubicBezTo>
                  <a:pt x="100" y="1"/>
                  <a:pt x="168" y="4"/>
                  <a:pt x="23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7" name="Freeform 47"/>
          <p:cNvSpPr>
            <a:spLocks/>
          </p:cNvSpPr>
          <p:nvPr/>
        </p:nvSpPr>
        <p:spPr bwMode="auto">
          <a:xfrm>
            <a:off x="4749801" y="2600326"/>
            <a:ext cx="195263" cy="73025"/>
          </a:xfrm>
          <a:custGeom>
            <a:avLst/>
            <a:gdLst>
              <a:gd name="T0" fmla="*/ 226 w 238"/>
              <a:gd name="T1" fmla="*/ 20 h 88"/>
              <a:gd name="T2" fmla="*/ 218 w 238"/>
              <a:gd name="T3" fmla="*/ 88 h 88"/>
              <a:gd name="T4" fmla="*/ 10 w 238"/>
              <a:gd name="T5" fmla="*/ 72 h 88"/>
              <a:gd name="T6" fmla="*/ 22 w 238"/>
              <a:gd name="T7" fmla="*/ 4 h 88"/>
              <a:gd name="T8" fmla="*/ 226 w 238"/>
              <a:gd name="T9" fmla="*/ 2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8" h="88">
                <a:moveTo>
                  <a:pt x="226" y="20"/>
                </a:moveTo>
                <a:cubicBezTo>
                  <a:pt x="238" y="42"/>
                  <a:pt x="224" y="70"/>
                  <a:pt x="218" y="88"/>
                </a:cubicBezTo>
                <a:cubicBezTo>
                  <a:pt x="146" y="79"/>
                  <a:pt x="70" y="85"/>
                  <a:pt x="10" y="72"/>
                </a:cubicBezTo>
                <a:cubicBezTo>
                  <a:pt x="4" y="52"/>
                  <a:pt x="0" y="8"/>
                  <a:pt x="22" y="4"/>
                </a:cubicBezTo>
                <a:cubicBezTo>
                  <a:pt x="77" y="22"/>
                  <a:pt x="172" y="0"/>
                  <a:pt x="226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8" name="Freeform 48"/>
          <p:cNvSpPr>
            <a:spLocks/>
          </p:cNvSpPr>
          <p:nvPr/>
        </p:nvSpPr>
        <p:spPr bwMode="auto">
          <a:xfrm>
            <a:off x="2517776" y="2613026"/>
            <a:ext cx="79375" cy="115888"/>
          </a:xfrm>
          <a:custGeom>
            <a:avLst/>
            <a:gdLst>
              <a:gd name="T0" fmla="*/ 84 w 96"/>
              <a:gd name="T1" fmla="*/ 0 h 140"/>
              <a:gd name="T2" fmla="*/ 96 w 96"/>
              <a:gd name="T3" fmla="*/ 140 h 140"/>
              <a:gd name="T4" fmla="*/ 0 w 96"/>
              <a:gd name="T5" fmla="*/ 96 h 140"/>
              <a:gd name="T6" fmla="*/ 84 w 96"/>
              <a:gd name="T7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6" h="140">
                <a:moveTo>
                  <a:pt x="84" y="0"/>
                </a:moveTo>
                <a:cubicBezTo>
                  <a:pt x="87" y="40"/>
                  <a:pt x="78" y="91"/>
                  <a:pt x="96" y="140"/>
                </a:cubicBezTo>
                <a:cubicBezTo>
                  <a:pt x="51" y="138"/>
                  <a:pt x="23" y="119"/>
                  <a:pt x="0" y="96"/>
                </a:cubicBezTo>
                <a:cubicBezTo>
                  <a:pt x="19" y="55"/>
                  <a:pt x="41" y="17"/>
                  <a:pt x="8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9" name="Freeform 49"/>
          <p:cNvSpPr>
            <a:spLocks/>
          </p:cNvSpPr>
          <p:nvPr/>
        </p:nvSpPr>
        <p:spPr bwMode="auto">
          <a:xfrm>
            <a:off x="4983163" y="2606676"/>
            <a:ext cx="192088" cy="76200"/>
          </a:xfrm>
          <a:custGeom>
            <a:avLst/>
            <a:gdLst>
              <a:gd name="T0" fmla="*/ 222 w 233"/>
              <a:gd name="T1" fmla="*/ 24 h 92"/>
              <a:gd name="T2" fmla="*/ 206 w 233"/>
              <a:gd name="T3" fmla="*/ 92 h 92"/>
              <a:gd name="T4" fmla="*/ 10 w 233"/>
              <a:gd name="T5" fmla="*/ 80 h 92"/>
              <a:gd name="T6" fmla="*/ 6 w 233"/>
              <a:gd name="T7" fmla="*/ 28 h 92"/>
              <a:gd name="T8" fmla="*/ 222 w 233"/>
              <a:gd name="T9" fmla="*/ 2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3" h="92">
                <a:moveTo>
                  <a:pt x="222" y="24"/>
                </a:moveTo>
                <a:cubicBezTo>
                  <a:pt x="233" y="51"/>
                  <a:pt x="230" y="81"/>
                  <a:pt x="206" y="92"/>
                </a:cubicBezTo>
                <a:cubicBezTo>
                  <a:pt x="154" y="80"/>
                  <a:pt x="75" y="89"/>
                  <a:pt x="10" y="80"/>
                </a:cubicBezTo>
                <a:cubicBezTo>
                  <a:pt x="2" y="65"/>
                  <a:pt x="0" y="46"/>
                  <a:pt x="6" y="28"/>
                </a:cubicBezTo>
                <a:cubicBezTo>
                  <a:pt x="69" y="0"/>
                  <a:pt x="149" y="15"/>
                  <a:pt x="222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0" name="Freeform 50"/>
          <p:cNvSpPr>
            <a:spLocks/>
          </p:cNvSpPr>
          <p:nvPr/>
        </p:nvSpPr>
        <p:spPr bwMode="auto">
          <a:xfrm>
            <a:off x="5214938" y="2619376"/>
            <a:ext cx="211138" cy="76200"/>
          </a:xfrm>
          <a:custGeom>
            <a:avLst/>
            <a:gdLst>
              <a:gd name="T0" fmla="*/ 248 w 257"/>
              <a:gd name="T1" fmla="*/ 22 h 93"/>
              <a:gd name="T2" fmla="*/ 252 w 257"/>
              <a:gd name="T3" fmla="*/ 82 h 93"/>
              <a:gd name="T4" fmla="*/ 20 w 257"/>
              <a:gd name="T5" fmla="*/ 66 h 93"/>
              <a:gd name="T6" fmla="*/ 128 w 257"/>
              <a:gd name="T7" fmla="*/ 10 h 93"/>
              <a:gd name="T8" fmla="*/ 248 w 257"/>
              <a:gd name="T9" fmla="*/ 2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7" h="93">
                <a:moveTo>
                  <a:pt x="248" y="22"/>
                </a:moveTo>
                <a:cubicBezTo>
                  <a:pt x="256" y="44"/>
                  <a:pt x="257" y="64"/>
                  <a:pt x="252" y="82"/>
                </a:cubicBezTo>
                <a:cubicBezTo>
                  <a:pt x="176" y="79"/>
                  <a:pt x="68" y="93"/>
                  <a:pt x="20" y="66"/>
                </a:cubicBezTo>
                <a:cubicBezTo>
                  <a:pt x="0" y="0"/>
                  <a:pt x="49" y="10"/>
                  <a:pt x="128" y="10"/>
                </a:cubicBezTo>
                <a:cubicBezTo>
                  <a:pt x="180" y="10"/>
                  <a:pt x="214" y="11"/>
                  <a:pt x="248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1" name="Freeform 51"/>
          <p:cNvSpPr>
            <a:spLocks/>
          </p:cNvSpPr>
          <p:nvPr/>
        </p:nvSpPr>
        <p:spPr bwMode="auto">
          <a:xfrm>
            <a:off x="5468938" y="2632076"/>
            <a:ext cx="184150" cy="65088"/>
          </a:xfrm>
          <a:custGeom>
            <a:avLst/>
            <a:gdLst>
              <a:gd name="T0" fmla="*/ 23 w 224"/>
              <a:gd name="T1" fmla="*/ 1 h 78"/>
              <a:gd name="T2" fmla="*/ 219 w 224"/>
              <a:gd name="T3" fmla="*/ 9 h 78"/>
              <a:gd name="T4" fmla="*/ 215 w 224"/>
              <a:gd name="T5" fmla="*/ 73 h 78"/>
              <a:gd name="T6" fmla="*/ 11 w 224"/>
              <a:gd name="T7" fmla="*/ 61 h 78"/>
              <a:gd name="T8" fmla="*/ 23 w 224"/>
              <a:gd name="T9" fmla="*/ 1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4" h="78">
                <a:moveTo>
                  <a:pt x="23" y="1"/>
                </a:moveTo>
                <a:cubicBezTo>
                  <a:pt x="93" y="0"/>
                  <a:pt x="163" y="8"/>
                  <a:pt x="219" y="9"/>
                </a:cubicBezTo>
                <a:cubicBezTo>
                  <a:pt x="224" y="25"/>
                  <a:pt x="223" y="51"/>
                  <a:pt x="215" y="73"/>
                </a:cubicBezTo>
                <a:cubicBezTo>
                  <a:pt x="151" y="77"/>
                  <a:pt x="58" y="78"/>
                  <a:pt x="11" y="61"/>
                </a:cubicBezTo>
                <a:cubicBezTo>
                  <a:pt x="0" y="39"/>
                  <a:pt x="11" y="13"/>
                  <a:pt x="2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2" name="Freeform 52"/>
          <p:cNvSpPr>
            <a:spLocks/>
          </p:cNvSpPr>
          <p:nvPr/>
        </p:nvSpPr>
        <p:spPr bwMode="auto">
          <a:xfrm>
            <a:off x="5718176" y="2635251"/>
            <a:ext cx="177800" cy="80963"/>
          </a:xfrm>
          <a:custGeom>
            <a:avLst/>
            <a:gdLst>
              <a:gd name="T0" fmla="*/ 216 w 216"/>
              <a:gd name="T1" fmla="*/ 22 h 99"/>
              <a:gd name="T2" fmla="*/ 216 w 216"/>
              <a:gd name="T3" fmla="*/ 78 h 99"/>
              <a:gd name="T4" fmla="*/ 0 w 216"/>
              <a:gd name="T5" fmla="*/ 62 h 99"/>
              <a:gd name="T6" fmla="*/ 16 w 216"/>
              <a:gd name="T7" fmla="*/ 14 h 99"/>
              <a:gd name="T8" fmla="*/ 216 w 216"/>
              <a:gd name="T9" fmla="*/ 2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99">
                <a:moveTo>
                  <a:pt x="216" y="22"/>
                </a:moveTo>
                <a:cubicBezTo>
                  <a:pt x="216" y="41"/>
                  <a:pt x="216" y="59"/>
                  <a:pt x="216" y="78"/>
                </a:cubicBezTo>
                <a:cubicBezTo>
                  <a:pt x="144" y="81"/>
                  <a:pt x="46" y="99"/>
                  <a:pt x="0" y="62"/>
                </a:cubicBezTo>
                <a:cubicBezTo>
                  <a:pt x="2" y="40"/>
                  <a:pt x="1" y="28"/>
                  <a:pt x="16" y="14"/>
                </a:cubicBezTo>
                <a:cubicBezTo>
                  <a:pt x="69" y="24"/>
                  <a:pt x="164" y="0"/>
                  <a:pt x="216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3" name="Freeform 53"/>
          <p:cNvSpPr>
            <a:spLocks/>
          </p:cNvSpPr>
          <p:nvPr/>
        </p:nvSpPr>
        <p:spPr bwMode="auto">
          <a:xfrm>
            <a:off x="5946776" y="2652713"/>
            <a:ext cx="184150" cy="69850"/>
          </a:xfrm>
          <a:custGeom>
            <a:avLst/>
            <a:gdLst>
              <a:gd name="T0" fmla="*/ 11 w 225"/>
              <a:gd name="T1" fmla="*/ 0 h 85"/>
              <a:gd name="T2" fmla="*/ 195 w 225"/>
              <a:gd name="T3" fmla="*/ 4 h 85"/>
              <a:gd name="T4" fmla="*/ 223 w 225"/>
              <a:gd name="T5" fmla="*/ 64 h 85"/>
              <a:gd name="T6" fmla="*/ 7 w 225"/>
              <a:gd name="T7" fmla="*/ 64 h 85"/>
              <a:gd name="T8" fmla="*/ 11 w 225"/>
              <a:gd name="T9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5" h="85">
                <a:moveTo>
                  <a:pt x="11" y="0"/>
                </a:moveTo>
                <a:cubicBezTo>
                  <a:pt x="86" y="0"/>
                  <a:pt x="126" y="2"/>
                  <a:pt x="195" y="4"/>
                </a:cubicBezTo>
                <a:cubicBezTo>
                  <a:pt x="210" y="18"/>
                  <a:pt x="225" y="32"/>
                  <a:pt x="223" y="64"/>
                </a:cubicBezTo>
                <a:cubicBezTo>
                  <a:pt x="163" y="85"/>
                  <a:pt x="76" y="59"/>
                  <a:pt x="7" y="64"/>
                </a:cubicBezTo>
                <a:cubicBezTo>
                  <a:pt x="0" y="43"/>
                  <a:pt x="4" y="18"/>
                  <a:pt x="1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4" name="Freeform 54"/>
          <p:cNvSpPr>
            <a:spLocks/>
          </p:cNvSpPr>
          <p:nvPr/>
        </p:nvSpPr>
        <p:spPr bwMode="auto">
          <a:xfrm>
            <a:off x="6189663" y="2663826"/>
            <a:ext cx="200025" cy="69850"/>
          </a:xfrm>
          <a:custGeom>
            <a:avLst/>
            <a:gdLst>
              <a:gd name="T0" fmla="*/ 227 w 242"/>
              <a:gd name="T1" fmla="*/ 8 h 86"/>
              <a:gd name="T2" fmla="*/ 227 w 242"/>
              <a:gd name="T3" fmla="*/ 80 h 86"/>
              <a:gd name="T4" fmla="*/ 195 w 242"/>
              <a:gd name="T5" fmla="*/ 72 h 86"/>
              <a:gd name="T6" fmla="*/ 19 w 242"/>
              <a:gd name="T7" fmla="*/ 72 h 86"/>
              <a:gd name="T8" fmla="*/ 27 w 242"/>
              <a:gd name="T9" fmla="*/ 0 h 86"/>
              <a:gd name="T10" fmla="*/ 227 w 242"/>
              <a:gd name="T11" fmla="*/ 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2" h="86">
                <a:moveTo>
                  <a:pt x="227" y="8"/>
                </a:moveTo>
                <a:cubicBezTo>
                  <a:pt x="239" y="30"/>
                  <a:pt x="242" y="60"/>
                  <a:pt x="227" y="80"/>
                </a:cubicBezTo>
                <a:cubicBezTo>
                  <a:pt x="211" y="83"/>
                  <a:pt x="211" y="69"/>
                  <a:pt x="195" y="72"/>
                </a:cubicBezTo>
                <a:cubicBezTo>
                  <a:pt x="153" y="86"/>
                  <a:pt x="89" y="64"/>
                  <a:pt x="19" y="72"/>
                </a:cubicBezTo>
                <a:cubicBezTo>
                  <a:pt x="0" y="52"/>
                  <a:pt x="5" y="11"/>
                  <a:pt x="27" y="0"/>
                </a:cubicBezTo>
                <a:cubicBezTo>
                  <a:pt x="90" y="7"/>
                  <a:pt x="161" y="10"/>
                  <a:pt x="22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5" name="Freeform 55"/>
          <p:cNvSpPr>
            <a:spLocks/>
          </p:cNvSpPr>
          <p:nvPr/>
        </p:nvSpPr>
        <p:spPr bwMode="auto">
          <a:xfrm>
            <a:off x="9777413" y="2659063"/>
            <a:ext cx="96838" cy="101600"/>
          </a:xfrm>
          <a:custGeom>
            <a:avLst/>
            <a:gdLst>
              <a:gd name="T0" fmla="*/ 73 w 119"/>
              <a:gd name="T1" fmla="*/ 13 h 124"/>
              <a:gd name="T2" fmla="*/ 13 w 119"/>
              <a:gd name="T3" fmla="*/ 77 h 124"/>
              <a:gd name="T4" fmla="*/ 73 w 119"/>
              <a:gd name="T5" fmla="*/ 1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9" h="124">
                <a:moveTo>
                  <a:pt x="73" y="13"/>
                </a:moveTo>
                <a:cubicBezTo>
                  <a:pt x="119" y="50"/>
                  <a:pt x="51" y="124"/>
                  <a:pt x="13" y="77"/>
                </a:cubicBezTo>
                <a:cubicBezTo>
                  <a:pt x="0" y="35"/>
                  <a:pt x="21" y="0"/>
                  <a:pt x="73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6" name="Freeform 56"/>
          <p:cNvSpPr>
            <a:spLocks/>
          </p:cNvSpPr>
          <p:nvPr/>
        </p:nvSpPr>
        <p:spPr bwMode="auto">
          <a:xfrm>
            <a:off x="6438901" y="2671763"/>
            <a:ext cx="158750" cy="65088"/>
          </a:xfrm>
          <a:custGeom>
            <a:avLst/>
            <a:gdLst>
              <a:gd name="T0" fmla="*/ 184 w 192"/>
              <a:gd name="T1" fmla="*/ 13 h 79"/>
              <a:gd name="T2" fmla="*/ 180 w 192"/>
              <a:gd name="T3" fmla="*/ 69 h 79"/>
              <a:gd name="T4" fmla="*/ 12 w 192"/>
              <a:gd name="T5" fmla="*/ 65 h 79"/>
              <a:gd name="T6" fmla="*/ 8 w 192"/>
              <a:gd name="T7" fmla="*/ 1 h 79"/>
              <a:gd name="T8" fmla="*/ 184 w 192"/>
              <a:gd name="T9" fmla="*/ 13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79">
                <a:moveTo>
                  <a:pt x="184" y="13"/>
                </a:moveTo>
                <a:cubicBezTo>
                  <a:pt x="192" y="27"/>
                  <a:pt x="189" y="59"/>
                  <a:pt x="180" y="69"/>
                </a:cubicBezTo>
                <a:cubicBezTo>
                  <a:pt x="129" y="79"/>
                  <a:pt x="62" y="69"/>
                  <a:pt x="12" y="65"/>
                </a:cubicBezTo>
                <a:cubicBezTo>
                  <a:pt x="0" y="56"/>
                  <a:pt x="2" y="16"/>
                  <a:pt x="8" y="1"/>
                </a:cubicBezTo>
                <a:cubicBezTo>
                  <a:pt x="65" y="0"/>
                  <a:pt x="125" y="6"/>
                  <a:pt x="18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7" name="Freeform 57"/>
          <p:cNvSpPr>
            <a:spLocks/>
          </p:cNvSpPr>
          <p:nvPr/>
        </p:nvSpPr>
        <p:spPr bwMode="auto">
          <a:xfrm>
            <a:off x="6632576" y="2681288"/>
            <a:ext cx="196850" cy="73025"/>
          </a:xfrm>
          <a:custGeom>
            <a:avLst/>
            <a:gdLst>
              <a:gd name="T0" fmla="*/ 16 w 238"/>
              <a:gd name="T1" fmla="*/ 74 h 88"/>
              <a:gd name="T2" fmla="*/ 0 w 238"/>
              <a:gd name="T3" fmla="*/ 54 h 88"/>
              <a:gd name="T4" fmla="*/ 12 w 238"/>
              <a:gd name="T5" fmla="*/ 6 h 88"/>
              <a:gd name="T6" fmla="*/ 224 w 238"/>
              <a:gd name="T7" fmla="*/ 26 h 88"/>
              <a:gd name="T8" fmla="*/ 216 w 238"/>
              <a:gd name="T9" fmla="*/ 82 h 88"/>
              <a:gd name="T10" fmla="*/ 16 w 238"/>
              <a:gd name="T11" fmla="*/ 7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8" h="88">
                <a:moveTo>
                  <a:pt x="16" y="74"/>
                </a:moveTo>
                <a:cubicBezTo>
                  <a:pt x="10" y="68"/>
                  <a:pt x="9" y="57"/>
                  <a:pt x="0" y="54"/>
                </a:cubicBezTo>
                <a:cubicBezTo>
                  <a:pt x="6" y="31"/>
                  <a:pt x="3" y="21"/>
                  <a:pt x="12" y="6"/>
                </a:cubicBezTo>
                <a:cubicBezTo>
                  <a:pt x="66" y="0"/>
                  <a:pt x="161" y="8"/>
                  <a:pt x="224" y="26"/>
                </a:cubicBezTo>
                <a:cubicBezTo>
                  <a:pt x="238" y="43"/>
                  <a:pt x="232" y="72"/>
                  <a:pt x="216" y="82"/>
                </a:cubicBezTo>
                <a:cubicBezTo>
                  <a:pt x="140" y="88"/>
                  <a:pt x="78" y="76"/>
                  <a:pt x="16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8" name="Freeform 58"/>
          <p:cNvSpPr>
            <a:spLocks/>
          </p:cNvSpPr>
          <p:nvPr/>
        </p:nvSpPr>
        <p:spPr bwMode="auto">
          <a:xfrm>
            <a:off x="9478963" y="2720976"/>
            <a:ext cx="198438" cy="215900"/>
          </a:xfrm>
          <a:custGeom>
            <a:avLst/>
            <a:gdLst>
              <a:gd name="T0" fmla="*/ 104 w 242"/>
              <a:gd name="T1" fmla="*/ 126 h 262"/>
              <a:gd name="T2" fmla="*/ 156 w 242"/>
              <a:gd name="T3" fmla="*/ 262 h 262"/>
              <a:gd name="T4" fmla="*/ 4 w 242"/>
              <a:gd name="T5" fmla="*/ 146 h 262"/>
              <a:gd name="T6" fmla="*/ 28 w 242"/>
              <a:gd name="T7" fmla="*/ 90 h 262"/>
              <a:gd name="T8" fmla="*/ 112 w 242"/>
              <a:gd name="T9" fmla="*/ 54 h 262"/>
              <a:gd name="T10" fmla="*/ 204 w 242"/>
              <a:gd name="T11" fmla="*/ 10 h 262"/>
              <a:gd name="T12" fmla="*/ 104 w 242"/>
              <a:gd name="T13" fmla="*/ 126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2" h="262">
                <a:moveTo>
                  <a:pt x="104" y="126"/>
                </a:moveTo>
                <a:cubicBezTo>
                  <a:pt x="123" y="168"/>
                  <a:pt x="242" y="210"/>
                  <a:pt x="156" y="262"/>
                </a:cubicBezTo>
                <a:cubicBezTo>
                  <a:pt x="98" y="230"/>
                  <a:pt x="54" y="185"/>
                  <a:pt x="4" y="146"/>
                </a:cubicBezTo>
                <a:cubicBezTo>
                  <a:pt x="0" y="116"/>
                  <a:pt x="21" y="109"/>
                  <a:pt x="28" y="90"/>
                </a:cubicBezTo>
                <a:cubicBezTo>
                  <a:pt x="57" y="83"/>
                  <a:pt x="84" y="71"/>
                  <a:pt x="112" y="54"/>
                </a:cubicBezTo>
                <a:cubicBezTo>
                  <a:pt x="140" y="37"/>
                  <a:pt x="170" y="0"/>
                  <a:pt x="204" y="10"/>
                </a:cubicBezTo>
                <a:cubicBezTo>
                  <a:pt x="239" y="77"/>
                  <a:pt x="145" y="97"/>
                  <a:pt x="104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9" name="Freeform 59"/>
          <p:cNvSpPr>
            <a:spLocks noEditPoints="1"/>
          </p:cNvSpPr>
          <p:nvPr/>
        </p:nvSpPr>
        <p:spPr bwMode="auto">
          <a:xfrm>
            <a:off x="2882901" y="2779713"/>
            <a:ext cx="250825" cy="177800"/>
          </a:xfrm>
          <a:custGeom>
            <a:avLst/>
            <a:gdLst>
              <a:gd name="T0" fmla="*/ 269 w 306"/>
              <a:gd name="T1" fmla="*/ 163 h 217"/>
              <a:gd name="T2" fmla="*/ 177 w 306"/>
              <a:gd name="T3" fmla="*/ 207 h 217"/>
              <a:gd name="T4" fmla="*/ 21 w 306"/>
              <a:gd name="T5" fmla="*/ 171 h 217"/>
              <a:gd name="T6" fmla="*/ 1 w 306"/>
              <a:gd name="T7" fmla="*/ 111 h 217"/>
              <a:gd name="T8" fmla="*/ 117 w 306"/>
              <a:gd name="T9" fmla="*/ 19 h 217"/>
              <a:gd name="T10" fmla="*/ 297 w 306"/>
              <a:gd name="T11" fmla="*/ 107 h 217"/>
              <a:gd name="T12" fmla="*/ 269 w 306"/>
              <a:gd name="T13" fmla="*/ 163 h 217"/>
              <a:gd name="T14" fmla="*/ 137 w 306"/>
              <a:gd name="T15" fmla="*/ 71 h 217"/>
              <a:gd name="T16" fmla="*/ 69 w 306"/>
              <a:gd name="T17" fmla="*/ 111 h 217"/>
              <a:gd name="T18" fmla="*/ 229 w 306"/>
              <a:gd name="T19" fmla="*/ 99 h 217"/>
              <a:gd name="T20" fmla="*/ 137 w 306"/>
              <a:gd name="T21" fmla="*/ 71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6" h="217">
                <a:moveTo>
                  <a:pt x="269" y="163"/>
                </a:moveTo>
                <a:cubicBezTo>
                  <a:pt x="242" y="171"/>
                  <a:pt x="214" y="201"/>
                  <a:pt x="177" y="207"/>
                </a:cubicBezTo>
                <a:cubicBezTo>
                  <a:pt x="117" y="217"/>
                  <a:pt x="58" y="195"/>
                  <a:pt x="21" y="171"/>
                </a:cubicBezTo>
                <a:cubicBezTo>
                  <a:pt x="16" y="146"/>
                  <a:pt x="0" y="135"/>
                  <a:pt x="1" y="111"/>
                </a:cubicBezTo>
                <a:cubicBezTo>
                  <a:pt x="3" y="73"/>
                  <a:pt x="63" y="34"/>
                  <a:pt x="117" y="19"/>
                </a:cubicBezTo>
                <a:cubicBezTo>
                  <a:pt x="188" y="0"/>
                  <a:pt x="306" y="13"/>
                  <a:pt x="297" y="107"/>
                </a:cubicBezTo>
                <a:cubicBezTo>
                  <a:pt x="294" y="134"/>
                  <a:pt x="281" y="134"/>
                  <a:pt x="269" y="163"/>
                </a:cubicBezTo>
                <a:close/>
                <a:moveTo>
                  <a:pt x="137" y="71"/>
                </a:moveTo>
                <a:cubicBezTo>
                  <a:pt x="119" y="89"/>
                  <a:pt x="77" y="83"/>
                  <a:pt x="69" y="111"/>
                </a:cubicBezTo>
                <a:cubicBezTo>
                  <a:pt x="91" y="157"/>
                  <a:pt x="217" y="146"/>
                  <a:pt x="229" y="99"/>
                </a:cubicBezTo>
                <a:cubicBezTo>
                  <a:pt x="216" y="72"/>
                  <a:pt x="171" y="77"/>
                  <a:pt x="137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0" name="Freeform 60"/>
          <p:cNvSpPr>
            <a:spLocks noEditPoints="1"/>
          </p:cNvSpPr>
          <p:nvPr/>
        </p:nvSpPr>
        <p:spPr bwMode="auto">
          <a:xfrm>
            <a:off x="8054976" y="2822576"/>
            <a:ext cx="1025525" cy="882650"/>
          </a:xfrm>
          <a:custGeom>
            <a:avLst/>
            <a:gdLst>
              <a:gd name="T0" fmla="*/ 140 w 1248"/>
              <a:gd name="T1" fmla="*/ 538 h 1072"/>
              <a:gd name="T2" fmla="*/ 0 w 1248"/>
              <a:gd name="T3" fmla="*/ 458 h 1072"/>
              <a:gd name="T4" fmla="*/ 100 w 1248"/>
              <a:gd name="T5" fmla="*/ 398 h 1072"/>
              <a:gd name="T6" fmla="*/ 156 w 1248"/>
              <a:gd name="T7" fmla="*/ 358 h 1072"/>
              <a:gd name="T8" fmla="*/ 180 w 1248"/>
              <a:gd name="T9" fmla="*/ 310 h 1072"/>
              <a:gd name="T10" fmla="*/ 184 w 1248"/>
              <a:gd name="T11" fmla="*/ 290 h 1072"/>
              <a:gd name="T12" fmla="*/ 264 w 1248"/>
              <a:gd name="T13" fmla="*/ 190 h 1072"/>
              <a:gd name="T14" fmla="*/ 332 w 1248"/>
              <a:gd name="T15" fmla="*/ 142 h 1072"/>
              <a:gd name="T16" fmla="*/ 364 w 1248"/>
              <a:gd name="T17" fmla="*/ 110 h 1072"/>
              <a:gd name="T18" fmla="*/ 412 w 1248"/>
              <a:gd name="T19" fmla="*/ 86 h 1072"/>
              <a:gd name="T20" fmla="*/ 468 w 1248"/>
              <a:gd name="T21" fmla="*/ 58 h 1072"/>
              <a:gd name="T22" fmla="*/ 540 w 1248"/>
              <a:gd name="T23" fmla="*/ 22 h 1072"/>
              <a:gd name="T24" fmla="*/ 556 w 1248"/>
              <a:gd name="T25" fmla="*/ 22 h 1072"/>
              <a:gd name="T26" fmla="*/ 772 w 1248"/>
              <a:gd name="T27" fmla="*/ 2 h 1072"/>
              <a:gd name="T28" fmla="*/ 828 w 1248"/>
              <a:gd name="T29" fmla="*/ 6 h 1072"/>
              <a:gd name="T30" fmla="*/ 852 w 1248"/>
              <a:gd name="T31" fmla="*/ 18 h 1072"/>
              <a:gd name="T32" fmla="*/ 888 w 1248"/>
              <a:gd name="T33" fmla="*/ 22 h 1072"/>
              <a:gd name="T34" fmla="*/ 904 w 1248"/>
              <a:gd name="T35" fmla="*/ 34 h 1072"/>
              <a:gd name="T36" fmla="*/ 924 w 1248"/>
              <a:gd name="T37" fmla="*/ 34 h 1072"/>
              <a:gd name="T38" fmla="*/ 964 w 1248"/>
              <a:gd name="T39" fmla="*/ 46 h 1072"/>
              <a:gd name="T40" fmla="*/ 1060 w 1248"/>
              <a:gd name="T41" fmla="*/ 98 h 1072"/>
              <a:gd name="T42" fmla="*/ 1168 w 1248"/>
              <a:gd name="T43" fmla="*/ 218 h 1072"/>
              <a:gd name="T44" fmla="*/ 1224 w 1248"/>
              <a:gd name="T45" fmla="*/ 326 h 1072"/>
              <a:gd name="T46" fmla="*/ 1216 w 1248"/>
              <a:gd name="T47" fmla="*/ 362 h 1072"/>
              <a:gd name="T48" fmla="*/ 1236 w 1248"/>
              <a:gd name="T49" fmla="*/ 450 h 1072"/>
              <a:gd name="T50" fmla="*/ 1244 w 1248"/>
              <a:gd name="T51" fmla="*/ 474 h 1072"/>
              <a:gd name="T52" fmla="*/ 1232 w 1248"/>
              <a:gd name="T53" fmla="*/ 618 h 1072"/>
              <a:gd name="T54" fmla="*/ 1156 w 1248"/>
              <a:gd name="T55" fmla="*/ 806 h 1072"/>
              <a:gd name="T56" fmla="*/ 1040 w 1248"/>
              <a:gd name="T57" fmla="*/ 978 h 1072"/>
              <a:gd name="T58" fmla="*/ 988 w 1248"/>
              <a:gd name="T59" fmla="*/ 1006 h 1072"/>
              <a:gd name="T60" fmla="*/ 968 w 1248"/>
              <a:gd name="T61" fmla="*/ 1010 h 1072"/>
              <a:gd name="T62" fmla="*/ 916 w 1248"/>
              <a:gd name="T63" fmla="*/ 1042 h 1072"/>
              <a:gd name="T64" fmla="*/ 792 w 1248"/>
              <a:gd name="T65" fmla="*/ 1070 h 1072"/>
              <a:gd name="T66" fmla="*/ 716 w 1248"/>
              <a:gd name="T67" fmla="*/ 1070 h 1072"/>
              <a:gd name="T68" fmla="*/ 584 w 1248"/>
              <a:gd name="T69" fmla="*/ 1062 h 1072"/>
              <a:gd name="T70" fmla="*/ 500 w 1248"/>
              <a:gd name="T71" fmla="*/ 1030 h 1072"/>
              <a:gd name="T72" fmla="*/ 480 w 1248"/>
              <a:gd name="T73" fmla="*/ 1034 h 1072"/>
              <a:gd name="T74" fmla="*/ 436 w 1248"/>
              <a:gd name="T75" fmla="*/ 1010 h 1072"/>
              <a:gd name="T76" fmla="*/ 420 w 1248"/>
              <a:gd name="T77" fmla="*/ 994 h 1072"/>
              <a:gd name="T78" fmla="*/ 288 w 1248"/>
              <a:gd name="T79" fmla="*/ 906 h 1072"/>
              <a:gd name="T80" fmla="*/ 248 w 1248"/>
              <a:gd name="T81" fmla="*/ 866 h 1072"/>
              <a:gd name="T82" fmla="*/ 196 w 1248"/>
              <a:gd name="T83" fmla="*/ 746 h 1072"/>
              <a:gd name="T84" fmla="*/ 184 w 1248"/>
              <a:gd name="T85" fmla="*/ 738 h 1072"/>
              <a:gd name="T86" fmla="*/ 168 w 1248"/>
              <a:gd name="T87" fmla="*/ 694 h 1072"/>
              <a:gd name="T88" fmla="*/ 144 w 1248"/>
              <a:gd name="T89" fmla="*/ 594 h 1072"/>
              <a:gd name="T90" fmla="*/ 140 w 1248"/>
              <a:gd name="T91" fmla="*/ 538 h 1072"/>
              <a:gd name="T92" fmla="*/ 344 w 1248"/>
              <a:gd name="T93" fmla="*/ 174 h 1072"/>
              <a:gd name="T94" fmla="*/ 288 w 1248"/>
              <a:gd name="T95" fmla="*/ 254 h 1072"/>
              <a:gd name="T96" fmla="*/ 364 w 1248"/>
              <a:gd name="T97" fmla="*/ 190 h 1072"/>
              <a:gd name="T98" fmla="*/ 344 w 1248"/>
              <a:gd name="T99" fmla="*/ 174 h 1072"/>
              <a:gd name="T100" fmla="*/ 372 w 1248"/>
              <a:gd name="T101" fmla="*/ 378 h 1072"/>
              <a:gd name="T102" fmla="*/ 396 w 1248"/>
              <a:gd name="T103" fmla="*/ 318 h 1072"/>
              <a:gd name="T104" fmla="*/ 372 w 1248"/>
              <a:gd name="T105" fmla="*/ 378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48" h="1072">
                <a:moveTo>
                  <a:pt x="140" y="538"/>
                </a:moveTo>
                <a:cubicBezTo>
                  <a:pt x="98" y="506"/>
                  <a:pt x="26" y="505"/>
                  <a:pt x="0" y="458"/>
                </a:cubicBezTo>
                <a:cubicBezTo>
                  <a:pt x="38" y="444"/>
                  <a:pt x="65" y="422"/>
                  <a:pt x="100" y="398"/>
                </a:cubicBezTo>
                <a:cubicBezTo>
                  <a:pt x="120" y="385"/>
                  <a:pt x="146" y="372"/>
                  <a:pt x="156" y="358"/>
                </a:cubicBezTo>
                <a:cubicBezTo>
                  <a:pt x="165" y="346"/>
                  <a:pt x="173" y="322"/>
                  <a:pt x="180" y="310"/>
                </a:cubicBezTo>
                <a:cubicBezTo>
                  <a:pt x="184" y="303"/>
                  <a:pt x="182" y="292"/>
                  <a:pt x="184" y="290"/>
                </a:cubicBezTo>
                <a:cubicBezTo>
                  <a:pt x="207" y="257"/>
                  <a:pt x="247" y="232"/>
                  <a:pt x="264" y="190"/>
                </a:cubicBezTo>
                <a:cubicBezTo>
                  <a:pt x="289" y="177"/>
                  <a:pt x="307" y="159"/>
                  <a:pt x="332" y="142"/>
                </a:cubicBezTo>
                <a:cubicBezTo>
                  <a:pt x="345" y="133"/>
                  <a:pt x="353" y="118"/>
                  <a:pt x="364" y="110"/>
                </a:cubicBezTo>
                <a:cubicBezTo>
                  <a:pt x="376" y="101"/>
                  <a:pt x="397" y="95"/>
                  <a:pt x="412" y="86"/>
                </a:cubicBezTo>
                <a:cubicBezTo>
                  <a:pt x="433" y="73"/>
                  <a:pt x="440" y="66"/>
                  <a:pt x="468" y="58"/>
                </a:cubicBezTo>
                <a:cubicBezTo>
                  <a:pt x="486" y="53"/>
                  <a:pt x="518" y="30"/>
                  <a:pt x="540" y="22"/>
                </a:cubicBezTo>
                <a:cubicBezTo>
                  <a:pt x="545" y="20"/>
                  <a:pt x="552" y="24"/>
                  <a:pt x="556" y="22"/>
                </a:cubicBezTo>
                <a:cubicBezTo>
                  <a:pt x="599" y="0"/>
                  <a:pt x="706" y="1"/>
                  <a:pt x="772" y="2"/>
                </a:cubicBezTo>
                <a:cubicBezTo>
                  <a:pt x="790" y="2"/>
                  <a:pt x="811" y="2"/>
                  <a:pt x="828" y="6"/>
                </a:cubicBezTo>
                <a:cubicBezTo>
                  <a:pt x="837" y="8"/>
                  <a:pt x="842" y="15"/>
                  <a:pt x="852" y="18"/>
                </a:cubicBezTo>
                <a:cubicBezTo>
                  <a:pt x="862" y="21"/>
                  <a:pt x="877" y="19"/>
                  <a:pt x="888" y="22"/>
                </a:cubicBezTo>
                <a:cubicBezTo>
                  <a:pt x="893" y="23"/>
                  <a:pt x="897" y="32"/>
                  <a:pt x="904" y="34"/>
                </a:cubicBezTo>
                <a:cubicBezTo>
                  <a:pt x="910" y="36"/>
                  <a:pt x="918" y="32"/>
                  <a:pt x="924" y="34"/>
                </a:cubicBezTo>
                <a:cubicBezTo>
                  <a:pt x="935" y="38"/>
                  <a:pt x="940" y="52"/>
                  <a:pt x="964" y="46"/>
                </a:cubicBezTo>
                <a:cubicBezTo>
                  <a:pt x="994" y="66"/>
                  <a:pt x="1028" y="80"/>
                  <a:pt x="1060" y="98"/>
                </a:cubicBezTo>
                <a:cubicBezTo>
                  <a:pt x="1095" y="139"/>
                  <a:pt x="1128" y="182"/>
                  <a:pt x="1168" y="218"/>
                </a:cubicBezTo>
                <a:cubicBezTo>
                  <a:pt x="1181" y="260"/>
                  <a:pt x="1205" y="290"/>
                  <a:pt x="1224" y="326"/>
                </a:cubicBezTo>
                <a:cubicBezTo>
                  <a:pt x="1224" y="341"/>
                  <a:pt x="1226" y="358"/>
                  <a:pt x="1216" y="362"/>
                </a:cubicBezTo>
                <a:cubicBezTo>
                  <a:pt x="1239" y="374"/>
                  <a:pt x="1230" y="414"/>
                  <a:pt x="1236" y="450"/>
                </a:cubicBezTo>
                <a:cubicBezTo>
                  <a:pt x="1238" y="459"/>
                  <a:pt x="1243" y="467"/>
                  <a:pt x="1244" y="474"/>
                </a:cubicBezTo>
                <a:cubicBezTo>
                  <a:pt x="1248" y="523"/>
                  <a:pt x="1226" y="573"/>
                  <a:pt x="1232" y="618"/>
                </a:cubicBezTo>
                <a:cubicBezTo>
                  <a:pt x="1200" y="664"/>
                  <a:pt x="1206" y="766"/>
                  <a:pt x="1156" y="806"/>
                </a:cubicBezTo>
                <a:cubicBezTo>
                  <a:pt x="1144" y="890"/>
                  <a:pt x="1077" y="919"/>
                  <a:pt x="1040" y="978"/>
                </a:cubicBezTo>
                <a:cubicBezTo>
                  <a:pt x="1021" y="983"/>
                  <a:pt x="1006" y="999"/>
                  <a:pt x="988" y="1006"/>
                </a:cubicBezTo>
                <a:cubicBezTo>
                  <a:pt x="982" y="1008"/>
                  <a:pt x="975" y="1007"/>
                  <a:pt x="968" y="1010"/>
                </a:cubicBezTo>
                <a:cubicBezTo>
                  <a:pt x="950" y="1018"/>
                  <a:pt x="934" y="1035"/>
                  <a:pt x="916" y="1042"/>
                </a:cubicBezTo>
                <a:cubicBezTo>
                  <a:pt x="885" y="1054"/>
                  <a:pt x="826" y="1068"/>
                  <a:pt x="792" y="1070"/>
                </a:cubicBezTo>
                <a:cubicBezTo>
                  <a:pt x="762" y="1072"/>
                  <a:pt x="742" y="1053"/>
                  <a:pt x="716" y="1070"/>
                </a:cubicBezTo>
                <a:cubicBezTo>
                  <a:pt x="680" y="1057"/>
                  <a:pt x="625" y="1062"/>
                  <a:pt x="584" y="1062"/>
                </a:cubicBezTo>
                <a:cubicBezTo>
                  <a:pt x="562" y="1045"/>
                  <a:pt x="514" y="1055"/>
                  <a:pt x="500" y="1030"/>
                </a:cubicBezTo>
                <a:cubicBezTo>
                  <a:pt x="489" y="1027"/>
                  <a:pt x="490" y="1036"/>
                  <a:pt x="480" y="1034"/>
                </a:cubicBezTo>
                <a:cubicBezTo>
                  <a:pt x="474" y="1017"/>
                  <a:pt x="450" y="1019"/>
                  <a:pt x="436" y="1010"/>
                </a:cubicBezTo>
                <a:cubicBezTo>
                  <a:pt x="425" y="1011"/>
                  <a:pt x="426" y="999"/>
                  <a:pt x="420" y="994"/>
                </a:cubicBezTo>
                <a:cubicBezTo>
                  <a:pt x="364" y="982"/>
                  <a:pt x="326" y="944"/>
                  <a:pt x="288" y="906"/>
                </a:cubicBezTo>
                <a:cubicBezTo>
                  <a:pt x="275" y="892"/>
                  <a:pt x="256" y="877"/>
                  <a:pt x="248" y="866"/>
                </a:cubicBezTo>
                <a:cubicBezTo>
                  <a:pt x="231" y="842"/>
                  <a:pt x="218" y="791"/>
                  <a:pt x="196" y="746"/>
                </a:cubicBezTo>
                <a:cubicBezTo>
                  <a:pt x="194" y="741"/>
                  <a:pt x="186" y="742"/>
                  <a:pt x="184" y="738"/>
                </a:cubicBezTo>
                <a:cubicBezTo>
                  <a:pt x="179" y="729"/>
                  <a:pt x="173" y="708"/>
                  <a:pt x="168" y="694"/>
                </a:cubicBezTo>
                <a:cubicBezTo>
                  <a:pt x="157" y="664"/>
                  <a:pt x="147" y="633"/>
                  <a:pt x="144" y="594"/>
                </a:cubicBezTo>
                <a:cubicBezTo>
                  <a:pt x="143" y="575"/>
                  <a:pt x="152" y="555"/>
                  <a:pt x="140" y="538"/>
                </a:cubicBezTo>
                <a:close/>
                <a:moveTo>
                  <a:pt x="344" y="174"/>
                </a:moveTo>
                <a:cubicBezTo>
                  <a:pt x="319" y="192"/>
                  <a:pt x="273" y="209"/>
                  <a:pt x="288" y="254"/>
                </a:cubicBezTo>
                <a:cubicBezTo>
                  <a:pt x="334" y="253"/>
                  <a:pt x="347" y="220"/>
                  <a:pt x="364" y="190"/>
                </a:cubicBezTo>
                <a:cubicBezTo>
                  <a:pt x="356" y="186"/>
                  <a:pt x="358" y="172"/>
                  <a:pt x="344" y="174"/>
                </a:cubicBezTo>
                <a:close/>
                <a:moveTo>
                  <a:pt x="372" y="378"/>
                </a:moveTo>
                <a:cubicBezTo>
                  <a:pt x="384" y="362"/>
                  <a:pt x="401" y="351"/>
                  <a:pt x="396" y="318"/>
                </a:cubicBezTo>
                <a:cubicBezTo>
                  <a:pt x="345" y="258"/>
                  <a:pt x="276" y="387"/>
                  <a:pt x="372" y="3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1" name="Freeform 61"/>
          <p:cNvSpPr>
            <a:spLocks/>
          </p:cNvSpPr>
          <p:nvPr/>
        </p:nvSpPr>
        <p:spPr bwMode="auto">
          <a:xfrm>
            <a:off x="3563938" y="2825751"/>
            <a:ext cx="400050" cy="314325"/>
          </a:xfrm>
          <a:custGeom>
            <a:avLst/>
            <a:gdLst>
              <a:gd name="T0" fmla="*/ 161 w 487"/>
              <a:gd name="T1" fmla="*/ 143 h 382"/>
              <a:gd name="T2" fmla="*/ 217 w 487"/>
              <a:gd name="T3" fmla="*/ 151 h 382"/>
              <a:gd name="T4" fmla="*/ 313 w 487"/>
              <a:gd name="T5" fmla="*/ 163 h 382"/>
              <a:gd name="T6" fmla="*/ 485 w 487"/>
              <a:gd name="T7" fmla="*/ 175 h 382"/>
              <a:gd name="T8" fmla="*/ 477 w 487"/>
              <a:gd name="T9" fmla="*/ 231 h 382"/>
              <a:gd name="T10" fmla="*/ 153 w 487"/>
              <a:gd name="T11" fmla="*/ 215 h 382"/>
              <a:gd name="T12" fmla="*/ 193 w 487"/>
              <a:gd name="T13" fmla="*/ 263 h 382"/>
              <a:gd name="T14" fmla="*/ 285 w 487"/>
              <a:gd name="T15" fmla="*/ 319 h 382"/>
              <a:gd name="T16" fmla="*/ 209 w 487"/>
              <a:gd name="T17" fmla="*/ 351 h 382"/>
              <a:gd name="T18" fmla="*/ 193 w 487"/>
              <a:gd name="T19" fmla="*/ 339 h 382"/>
              <a:gd name="T20" fmla="*/ 153 w 487"/>
              <a:gd name="T21" fmla="*/ 303 h 382"/>
              <a:gd name="T22" fmla="*/ 121 w 487"/>
              <a:gd name="T23" fmla="*/ 295 h 382"/>
              <a:gd name="T24" fmla="*/ 53 w 487"/>
              <a:gd name="T25" fmla="*/ 239 h 382"/>
              <a:gd name="T26" fmla="*/ 37 w 487"/>
              <a:gd name="T27" fmla="*/ 215 h 382"/>
              <a:gd name="T28" fmla="*/ 1 w 487"/>
              <a:gd name="T29" fmla="*/ 171 h 382"/>
              <a:gd name="T30" fmla="*/ 129 w 487"/>
              <a:gd name="T31" fmla="*/ 87 h 382"/>
              <a:gd name="T32" fmla="*/ 285 w 487"/>
              <a:gd name="T33" fmla="*/ 11 h 382"/>
              <a:gd name="T34" fmla="*/ 329 w 487"/>
              <a:gd name="T35" fmla="*/ 43 h 382"/>
              <a:gd name="T36" fmla="*/ 249 w 487"/>
              <a:gd name="T37" fmla="*/ 95 h 382"/>
              <a:gd name="T38" fmla="*/ 205 w 487"/>
              <a:gd name="T39" fmla="*/ 119 h 382"/>
              <a:gd name="T40" fmla="*/ 161 w 487"/>
              <a:gd name="T41" fmla="*/ 143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7" h="382">
                <a:moveTo>
                  <a:pt x="161" y="143"/>
                </a:moveTo>
                <a:cubicBezTo>
                  <a:pt x="177" y="158"/>
                  <a:pt x="197" y="150"/>
                  <a:pt x="217" y="151"/>
                </a:cubicBezTo>
                <a:cubicBezTo>
                  <a:pt x="248" y="153"/>
                  <a:pt x="282" y="163"/>
                  <a:pt x="313" y="163"/>
                </a:cubicBezTo>
                <a:cubicBezTo>
                  <a:pt x="366" y="163"/>
                  <a:pt x="425" y="165"/>
                  <a:pt x="485" y="175"/>
                </a:cubicBezTo>
                <a:cubicBezTo>
                  <a:pt x="487" y="198"/>
                  <a:pt x="480" y="213"/>
                  <a:pt x="477" y="231"/>
                </a:cubicBezTo>
                <a:cubicBezTo>
                  <a:pt x="368" y="230"/>
                  <a:pt x="257" y="210"/>
                  <a:pt x="153" y="215"/>
                </a:cubicBezTo>
                <a:cubicBezTo>
                  <a:pt x="159" y="238"/>
                  <a:pt x="186" y="241"/>
                  <a:pt x="193" y="263"/>
                </a:cubicBezTo>
                <a:cubicBezTo>
                  <a:pt x="229" y="276"/>
                  <a:pt x="259" y="296"/>
                  <a:pt x="285" y="319"/>
                </a:cubicBezTo>
                <a:cubicBezTo>
                  <a:pt x="269" y="370"/>
                  <a:pt x="254" y="382"/>
                  <a:pt x="209" y="351"/>
                </a:cubicBezTo>
                <a:cubicBezTo>
                  <a:pt x="204" y="348"/>
                  <a:pt x="198" y="342"/>
                  <a:pt x="193" y="339"/>
                </a:cubicBezTo>
                <a:cubicBezTo>
                  <a:pt x="177" y="329"/>
                  <a:pt x="161" y="319"/>
                  <a:pt x="153" y="303"/>
                </a:cubicBezTo>
                <a:cubicBezTo>
                  <a:pt x="140" y="303"/>
                  <a:pt x="138" y="292"/>
                  <a:pt x="121" y="295"/>
                </a:cubicBezTo>
                <a:cubicBezTo>
                  <a:pt x="107" y="270"/>
                  <a:pt x="75" y="259"/>
                  <a:pt x="53" y="239"/>
                </a:cubicBezTo>
                <a:cubicBezTo>
                  <a:pt x="47" y="234"/>
                  <a:pt x="44" y="221"/>
                  <a:pt x="37" y="215"/>
                </a:cubicBezTo>
                <a:cubicBezTo>
                  <a:pt x="24" y="204"/>
                  <a:pt x="0" y="198"/>
                  <a:pt x="1" y="171"/>
                </a:cubicBezTo>
                <a:cubicBezTo>
                  <a:pt x="3" y="134"/>
                  <a:pt x="86" y="105"/>
                  <a:pt x="129" y="87"/>
                </a:cubicBezTo>
                <a:cubicBezTo>
                  <a:pt x="185" y="63"/>
                  <a:pt x="232" y="39"/>
                  <a:pt x="285" y="11"/>
                </a:cubicBezTo>
                <a:cubicBezTo>
                  <a:pt x="306" y="0"/>
                  <a:pt x="329" y="35"/>
                  <a:pt x="329" y="43"/>
                </a:cubicBezTo>
                <a:cubicBezTo>
                  <a:pt x="329" y="75"/>
                  <a:pt x="274" y="84"/>
                  <a:pt x="249" y="95"/>
                </a:cubicBezTo>
                <a:cubicBezTo>
                  <a:pt x="233" y="102"/>
                  <a:pt x="219" y="112"/>
                  <a:pt x="205" y="119"/>
                </a:cubicBezTo>
                <a:cubicBezTo>
                  <a:pt x="190" y="126"/>
                  <a:pt x="170" y="129"/>
                  <a:pt x="161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2" name="Freeform 62"/>
          <p:cNvSpPr>
            <a:spLocks/>
          </p:cNvSpPr>
          <p:nvPr/>
        </p:nvSpPr>
        <p:spPr bwMode="auto">
          <a:xfrm>
            <a:off x="2938463" y="2836863"/>
            <a:ext cx="131763" cy="71438"/>
          </a:xfrm>
          <a:custGeom>
            <a:avLst/>
            <a:gdLst>
              <a:gd name="T0" fmla="*/ 160 w 160"/>
              <a:gd name="T1" fmla="*/ 28 h 86"/>
              <a:gd name="T2" fmla="*/ 0 w 160"/>
              <a:gd name="T3" fmla="*/ 40 h 86"/>
              <a:gd name="T4" fmla="*/ 68 w 160"/>
              <a:gd name="T5" fmla="*/ 0 h 86"/>
              <a:gd name="T6" fmla="*/ 160 w 160"/>
              <a:gd name="T7" fmla="*/ 2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0" h="86">
                <a:moveTo>
                  <a:pt x="160" y="28"/>
                </a:moveTo>
                <a:cubicBezTo>
                  <a:pt x="148" y="75"/>
                  <a:pt x="22" y="86"/>
                  <a:pt x="0" y="40"/>
                </a:cubicBezTo>
                <a:cubicBezTo>
                  <a:pt x="8" y="12"/>
                  <a:pt x="50" y="18"/>
                  <a:pt x="68" y="0"/>
                </a:cubicBezTo>
                <a:cubicBezTo>
                  <a:pt x="102" y="6"/>
                  <a:pt x="147" y="1"/>
                  <a:pt x="160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3" name="Freeform 63"/>
          <p:cNvSpPr>
            <a:spLocks noEditPoints="1"/>
          </p:cNvSpPr>
          <p:nvPr/>
        </p:nvSpPr>
        <p:spPr bwMode="auto">
          <a:xfrm>
            <a:off x="5708651" y="2844801"/>
            <a:ext cx="1014413" cy="944563"/>
          </a:xfrm>
          <a:custGeom>
            <a:avLst/>
            <a:gdLst>
              <a:gd name="T0" fmla="*/ 132 w 1234"/>
              <a:gd name="T1" fmla="*/ 572 h 1148"/>
              <a:gd name="T2" fmla="*/ 0 w 1234"/>
              <a:gd name="T3" fmla="*/ 440 h 1148"/>
              <a:gd name="T4" fmla="*/ 32 w 1234"/>
              <a:gd name="T5" fmla="*/ 424 h 1148"/>
              <a:gd name="T6" fmla="*/ 168 w 1234"/>
              <a:gd name="T7" fmla="*/ 344 h 1148"/>
              <a:gd name="T8" fmla="*/ 204 w 1234"/>
              <a:gd name="T9" fmla="*/ 280 h 1148"/>
              <a:gd name="T10" fmla="*/ 240 w 1234"/>
              <a:gd name="T11" fmla="*/ 220 h 1148"/>
              <a:gd name="T12" fmla="*/ 260 w 1234"/>
              <a:gd name="T13" fmla="*/ 208 h 1148"/>
              <a:gd name="T14" fmla="*/ 344 w 1234"/>
              <a:gd name="T15" fmla="*/ 132 h 1148"/>
              <a:gd name="T16" fmla="*/ 456 w 1234"/>
              <a:gd name="T17" fmla="*/ 64 h 1148"/>
              <a:gd name="T18" fmla="*/ 824 w 1234"/>
              <a:gd name="T19" fmla="*/ 36 h 1148"/>
              <a:gd name="T20" fmla="*/ 852 w 1234"/>
              <a:gd name="T21" fmla="*/ 32 h 1148"/>
              <a:gd name="T22" fmla="*/ 876 w 1234"/>
              <a:gd name="T23" fmla="*/ 52 h 1148"/>
              <a:gd name="T24" fmla="*/ 932 w 1234"/>
              <a:gd name="T25" fmla="*/ 68 h 1148"/>
              <a:gd name="T26" fmla="*/ 980 w 1234"/>
              <a:gd name="T27" fmla="*/ 96 h 1148"/>
              <a:gd name="T28" fmla="*/ 1072 w 1234"/>
              <a:gd name="T29" fmla="*/ 164 h 1148"/>
              <a:gd name="T30" fmla="*/ 1092 w 1234"/>
              <a:gd name="T31" fmla="*/ 196 h 1148"/>
              <a:gd name="T32" fmla="*/ 1128 w 1234"/>
              <a:gd name="T33" fmla="*/ 240 h 1148"/>
              <a:gd name="T34" fmla="*/ 1192 w 1234"/>
              <a:gd name="T35" fmla="*/ 316 h 1148"/>
              <a:gd name="T36" fmla="*/ 1220 w 1234"/>
              <a:gd name="T37" fmla="*/ 436 h 1148"/>
              <a:gd name="T38" fmla="*/ 1232 w 1234"/>
              <a:gd name="T39" fmla="*/ 576 h 1148"/>
              <a:gd name="T40" fmla="*/ 1216 w 1234"/>
              <a:gd name="T41" fmla="*/ 648 h 1148"/>
              <a:gd name="T42" fmla="*/ 1192 w 1234"/>
              <a:gd name="T43" fmla="*/ 772 h 1148"/>
              <a:gd name="T44" fmla="*/ 1180 w 1234"/>
              <a:gd name="T45" fmla="*/ 792 h 1148"/>
              <a:gd name="T46" fmla="*/ 1152 w 1234"/>
              <a:gd name="T47" fmla="*/ 848 h 1148"/>
              <a:gd name="T48" fmla="*/ 1072 w 1234"/>
              <a:gd name="T49" fmla="*/ 952 h 1148"/>
              <a:gd name="T50" fmla="*/ 1072 w 1234"/>
              <a:gd name="T51" fmla="*/ 976 h 1148"/>
              <a:gd name="T52" fmla="*/ 1012 w 1234"/>
              <a:gd name="T53" fmla="*/ 1036 h 1148"/>
              <a:gd name="T54" fmla="*/ 984 w 1234"/>
              <a:gd name="T55" fmla="*/ 1056 h 1148"/>
              <a:gd name="T56" fmla="*/ 932 w 1234"/>
              <a:gd name="T57" fmla="*/ 1076 h 1148"/>
              <a:gd name="T58" fmla="*/ 928 w 1234"/>
              <a:gd name="T59" fmla="*/ 1088 h 1148"/>
              <a:gd name="T60" fmla="*/ 860 w 1234"/>
              <a:gd name="T61" fmla="*/ 1112 h 1148"/>
              <a:gd name="T62" fmla="*/ 792 w 1234"/>
              <a:gd name="T63" fmla="*/ 1136 h 1148"/>
              <a:gd name="T64" fmla="*/ 684 w 1234"/>
              <a:gd name="T65" fmla="*/ 1148 h 1148"/>
              <a:gd name="T66" fmla="*/ 640 w 1234"/>
              <a:gd name="T67" fmla="*/ 1128 h 1148"/>
              <a:gd name="T68" fmla="*/ 584 w 1234"/>
              <a:gd name="T69" fmla="*/ 1128 h 1148"/>
              <a:gd name="T70" fmla="*/ 548 w 1234"/>
              <a:gd name="T71" fmla="*/ 1116 h 1148"/>
              <a:gd name="T72" fmla="*/ 468 w 1234"/>
              <a:gd name="T73" fmla="*/ 1108 h 1148"/>
              <a:gd name="T74" fmla="*/ 456 w 1234"/>
              <a:gd name="T75" fmla="*/ 1096 h 1148"/>
              <a:gd name="T76" fmla="*/ 436 w 1234"/>
              <a:gd name="T77" fmla="*/ 1096 h 1148"/>
              <a:gd name="T78" fmla="*/ 340 w 1234"/>
              <a:gd name="T79" fmla="*/ 1044 h 1148"/>
              <a:gd name="T80" fmla="*/ 320 w 1234"/>
              <a:gd name="T81" fmla="*/ 1012 h 1148"/>
              <a:gd name="T82" fmla="*/ 260 w 1234"/>
              <a:gd name="T83" fmla="*/ 964 h 1148"/>
              <a:gd name="T84" fmla="*/ 232 w 1234"/>
              <a:gd name="T85" fmla="*/ 948 h 1148"/>
              <a:gd name="T86" fmla="*/ 192 w 1234"/>
              <a:gd name="T87" fmla="*/ 900 h 1148"/>
              <a:gd name="T88" fmla="*/ 192 w 1234"/>
              <a:gd name="T89" fmla="*/ 880 h 1148"/>
              <a:gd name="T90" fmla="*/ 116 w 1234"/>
              <a:gd name="T91" fmla="*/ 592 h 1148"/>
              <a:gd name="T92" fmla="*/ 132 w 1234"/>
              <a:gd name="T93" fmla="*/ 572 h 1148"/>
              <a:gd name="T94" fmla="*/ 308 w 1234"/>
              <a:gd name="T95" fmla="*/ 224 h 1148"/>
              <a:gd name="T96" fmla="*/ 344 w 1234"/>
              <a:gd name="T97" fmla="*/ 240 h 1148"/>
              <a:gd name="T98" fmla="*/ 392 w 1234"/>
              <a:gd name="T99" fmla="*/ 148 h 1148"/>
              <a:gd name="T100" fmla="*/ 308 w 1234"/>
              <a:gd name="T101" fmla="*/ 224 h 1148"/>
              <a:gd name="T102" fmla="*/ 404 w 1234"/>
              <a:gd name="T103" fmla="*/ 296 h 1148"/>
              <a:gd name="T104" fmla="*/ 340 w 1234"/>
              <a:gd name="T105" fmla="*/ 360 h 1148"/>
              <a:gd name="T106" fmla="*/ 404 w 1234"/>
              <a:gd name="T107" fmla="*/ 296 h 1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34" h="1148">
                <a:moveTo>
                  <a:pt x="132" y="572"/>
                </a:moveTo>
                <a:cubicBezTo>
                  <a:pt x="113" y="503"/>
                  <a:pt x="43" y="485"/>
                  <a:pt x="0" y="440"/>
                </a:cubicBezTo>
                <a:cubicBezTo>
                  <a:pt x="0" y="424"/>
                  <a:pt x="17" y="425"/>
                  <a:pt x="32" y="424"/>
                </a:cubicBezTo>
                <a:cubicBezTo>
                  <a:pt x="72" y="392"/>
                  <a:pt x="131" y="379"/>
                  <a:pt x="168" y="344"/>
                </a:cubicBezTo>
                <a:cubicBezTo>
                  <a:pt x="168" y="318"/>
                  <a:pt x="190" y="300"/>
                  <a:pt x="204" y="280"/>
                </a:cubicBezTo>
                <a:cubicBezTo>
                  <a:pt x="217" y="261"/>
                  <a:pt x="226" y="237"/>
                  <a:pt x="240" y="220"/>
                </a:cubicBezTo>
                <a:cubicBezTo>
                  <a:pt x="243" y="216"/>
                  <a:pt x="255" y="213"/>
                  <a:pt x="260" y="208"/>
                </a:cubicBezTo>
                <a:cubicBezTo>
                  <a:pt x="286" y="180"/>
                  <a:pt x="308" y="157"/>
                  <a:pt x="344" y="132"/>
                </a:cubicBezTo>
                <a:cubicBezTo>
                  <a:pt x="378" y="108"/>
                  <a:pt x="418" y="89"/>
                  <a:pt x="456" y="64"/>
                </a:cubicBezTo>
                <a:cubicBezTo>
                  <a:pt x="564" y="31"/>
                  <a:pt x="712" y="0"/>
                  <a:pt x="824" y="36"/>
                </a:cubicBezTo>
                <a:cubicBezTo>
                  <a:pt x="837" y="38"/>
                  <a:pt x="843" y="33"/>
                  <a:pt x="852" y="32"/>
                </a:cubicBezTo>
                <a:cubicBezTo>
                  <a:pt x="858" y="41"/>
                  <a:pt x="872" y="41"/>
                  <a:pt x="876" y="52"/>
                </a:cubicBezTo>
                <a:cubicBezTo>
                  <a:pt x="902" y="49"/>
                  <a:pt x="911" y="59"/>
                  <a:pt x="932" y="68"/>
                </a:cubicBezTo>
                <a:cubicBezTo>
                  <a:pt x="956" y="78"/>
                  <a:pt x="957" y="79"/>
                  <a:pt x="980" y="96"/>
                </a:cubicBezTo>
                <a:cubicBezTo>
                  <a:pt x="1006" y="115"/>
                  <a:pt x="1048" y="138"/>
                  <a:pt x="1072" y="164"/>
                </a:cubicBezTo>
                <a:cubicBezTo>
                  <a:pt x="1079" y="172"/>
                  <a:pt x="1083" y="186"/>
                  <a:pt x="1092" y="196"/>
                </a:cubicBezTo>
                <a:cubicBezTo>
                  <a:pt x="1105" y="212"/>
                  <a:pt x="1115" y="219"/>
                  <a:pt x="1128" y="240"/>
                </a:cubicBezTo>
                <a:cubicBezTo>
                  <a:pt x="1146" y="268"/>
                  <a:pt x="1180" y="294"/>
                  <a:pt x="1192" y="316"/>
                </a:cubicBezTo>
                <a:cubicBezTo>
                  <a:pt x="1208" y="346"/>
                  <a:pt x="1213" y="399"/>
                  <a:pt x="1220" y="436"/>
                </a:cubicBezTo>
                <a:cubicBezTo>
                  <a:pt x="1225" y="464"/>
                  <a:pt x="1234" y="529"/>
                  <a:pt x="1232" y="576"/>
                </a:cubicBezTo>
                <a:cubicBezTo>
                  <a:pt x="1231" y="597"/>
                  <a:pt x="1220" y="622"/>
                  <a:pt x="1216" y="648"/>
                </a:cubicBezTo>
                <a:cubicBezTo>
                  <a:pt x="1209" y="696"/>
                  <a:pt x="1207" y="733"/>
                  <a:pt x="1192" y="772"/>
                </a:cubicBezTo>
                <a:cubicBezTo>
                  <a:pt x="1189" y="779"/>
                  <a:pt x="1182" y="784"/>
                  <a:pt x="1180" y="792"/>
                </a:cubicBezTo>
                <a:cubicBezTo>
                  <a:pt x="1172" y="817"/>
                  <a:pt x="1165" y="825"/>
                  <a:pt x="1152" y="848"/>
                </a:cubicBezTo>
                <a:cubicBezTo>
                  <a:pt x="1130" y="886"/>
                  <a:pt x="1105" y="922"/>
                  <a:pt x="1072" y="952"/>
                </a:cubicBezTo>
                <a:cubicBezTo>
                  <a:pt x="1069" y="966"/>
                  <a:pt x="1079" y="969"/>
                  <a:pt x="1072" y="976"/>
                </a:cubicBezTo>
                <a:cubicBezTo>
                  <a:pt x="1049" y="993"/>
                  <a:pt x="1024" y="1008"/>
                  <a:pt x="1012" y="1036"/>
                </a:cubicBezTo>
                <a:cubicBezTo>
                  <a:pt x="998" y="1038"/>
                  <a:pt x="987" y="1043"/>
                  <a:pt x="984" y="1056"/>
                </a:cubicBezTo>
                <a:cubicBezTo>
                  <a:pt x="957" y="1053"/>
                  <a:pt x="954" y="1074"/>
                  <a:pt x="932" y="1076"/>
                </a:cubicBezTo>
                <a:cubicBezTo>
                  <a:pt x="927" y="1077"/>
                  <a:pt x="929" y="1083"/>
                  <a:pt x="928" y="1088"/>
                </a:cubicBezTo>
                <a:cubicBezTo>
                  <a:pt x="904" y="1087"/>
                  <a:pt x="883" y="1103"/>
                  <a:pt x="860" y="1112"/>
                </a:cubicBezTo>
                <a:cubicBezTo>
                  <a:pt x="839" y="1120"/>
                  <a:pt x="813" y="1132"/>
                  <a:pt x="792" y="1136"/>
                </a:cubicBezTo>
                <a:cubicBezTo>
                  <a:pt x="755" y="1143"/>
                  <a:pt x="718" y="1136"/>
                  <a:pt x="684" y="1148"/>
                </a:cubicBezTo>
                <a:cubicBezTo>
                  <a:pt x="676" y="1129"/>
                  <a:pt x="654" y="1144"/>
                  <a:pt x="640" y="1128"/>
                </a:cubicBezTo>
                <a:cubicBezTo>
                  <a:pt x="621" y="1131"/>
                  <a:pt x="605" y="1131"/>
                  <a:pt x="584" y="1128"/>
                </a:cubicBezTo>
                <a:cubicBezTo>
                  <a:pt x="572" y="1126"/>
                  <a:pt x="560" y="1118"/>
                  <a:pt x="548" y="1116"/>
                </a:cubicBezTo>
                <a:cubicBezTo>
                  <a:pt x="522" y="1111"/>
                  <a:pt x="494" y="1115"/>
                  <a:pt x="468" y="1108"/>
                </a:cubicBezTo>
                <a:cubicBezTo>
                  <a:pt x="464" y="1107"/>
                  <a:pt x="461" y="1098"/>
                  <a:pt x="456" y="1096"/>
                </a:cubicBezTo>
                <a:cubicBezTo>
                  <a:pt x="450" y="1094"/>
                  <a:pt x="442" y="1098"/>
                  <a:pt x="436" y="1096"/>
                </a:cubicBezTo>
                <a:cubicBezTo>
                  <a:pt x="401" y="1081"/>
                  <a:pt x="371" y="1050"/>
                  <a:pt x="340" y="1044"/>
                </a:cubicBezTo>
                <a:cubicBezTo>
                  <a:pt x="338" y="1029"/>
                  <a:pt x="322" y="1028"/>
                  <a:pt x="320" y="1012"/>
                </a:cubicBezTo>
                <a:cubicBezTo>
                  <a:pt x="286" y="1015"/>
                  <a:pt x="279" y="981"/>
                  <a:pt x="260" y="964"/>
                </a:cubicBezTo>
                <a:cubicBezTo>
                  <a:pt x="253" y="957"/>
                  <a:pt x="240" y="956"/>
                  <a:pt x="232" y="948"/>
                </a:cubicBezTo>
                <a:cubicBezTo>
                  <a:pt x="217" y="933"/>
                  <a:pt x="210" y="912"/>
                  <a:pt x="192" y="900"/>
                </a:cubicBezTo>
                <a:cubicBezTo>
                  <a:pt x="187" y="895"/>
                  <a:pt x="187" y="885"/>
                  <a:pt x="192" y="880"/>
                </a:cubicBezTo>
                <a:cubicBezTo>
                  <a:pt x="131" y="812"/>
                  <a:pt x="117" y="688"/>
                  <a:pt x="116" y="592"/>
                </a:cubicBezTo>
                <a:cubicBezTo>
                  <a:pt x="115" y="579"/>
                  <a:pt x="132" y="584"/>
                  <a:pt x="132" y="572"/>
                </a:cubicBezTo>
                <a:close/>
                <a:moveTo>
                  <a:pt x="308" y="224"/>
                </a:moveTo>
                <a:cubicBezTo>
                  <a:pt x="320" y="229"/>
                  <a:pt x="324" y="243"/>
                  <a:pt x="344" y="240"/>
                </a:cubicBezTo>
                <a:cubicBezTo>
                  <a:pt x="365" y="214"/>
                  <a:pt x="396" y="198"/>
                  <a:pt x="392" y="148"/>
                </a:cubicBezTo>
                <a:cubicBezTo>
                  <a:pt x="335" y="144"/>
                  <a:pt x="330" y="192"/>
                  <a:pt x="308" y="224"/>
                </a:cubicBezTo>
                <a:close/>
                <a:moveTo>
                  <a:pt x="404" y="296"/>
                </a:moveTo>
                <a:cubicBezTo>
                  <a:pt x="359" y="247"/>
                  <a:pt x="287" y="321"/>
                  <a:pt x="340" y="360"/>
                </a:cubicBezTo>
                <a:cubicBezTo>
                  <a:pt x="389" y="366"/>
                  <a:pt x="415" y="338"/>
                  <a:pt x="404" y="2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4" name="Freeform 64"/>
          <p:cNvSpPr>
            <a:spLocks/>
          </p:cNvSpPr>
          <p:nvPr/>
        </p:nvSpPr>
        <p:spPr bwMode="auto">
          <a:xfrm>
            <a:off x="7115176" y="2879726"/>
            <a:ext cx="752475" cy="582613"/>
          </a:xfrm>
          <a:custGeom>
            <a:avLst/>
            <a:gdLst>
              <a:gd name="T0" fmla="*/ 849 w 915"/>
              <a:gd name="T1" fmla="*/ 1 h 708"/>
              <a:gd name="T2" fmla="*/ 857 w 915"/>
              <a:gd name="T3" fmla="*/ 5 h 708"/>
              <a:gd name="T4" fmla="*/ 857 w 915"/>
              <a:gd name="T5" fmla="*/ 33 h 708"/>
              <a:gd name="T6" fmla="*/ 869 w 915"/>
              <a:gd name="T7" fmla="*/ 49 h 708"/>
              <a:gd name="T8" fmla="*/ 881 w 915"/>
              <a:gd name="T9" fmla="*/ 145 h 708"/>
              <a:gd name="T10" fmla="*/ 905 w 915"/>
              <a:gd name="T11" fmla="*/ 505 h 708"/>
              <a:gd name="T12" fmla="*/ 897 w 915"/>
              <a:gd name="T13" fmla="*/ 529 h 708"/>
              <a:gd name="T14" fmla="*/ 909 w 915"/>
              <a:gd name="T15" fmla="*/ 701 h 708"/>
              <a:gd name="T16" fmla="*/ 833 w 915"/>
              <a:gd name="T17" fmla="*/ 705 h 708"/>
              <a:gd name="T18" fmla="*/ 777 w 915"/>
              <a:gd name="T19" fmla="*/ 697 h 708"/>
              <a:gd name="T20" fmla="*/ 749 w 915"/>
              <a:gd name="T21" fmla="*/ 705 h 708"/>
              <a:gd name="T22" fmla="*/ 681 w 915"/>
              <a:gd name="T23" fmla="*/ 697 h 708"/>
              <a:gd name="T24" fmla="*/ 621 w 915"/>
              <a:gd name="T25" fmla="*/ 693 h 708"/>
              <a:gd name="T26" fmla="*/ 541 w 915"/>
              <a:gd name="T27" fmla="*/ 693 h 708"/>
              <a:gd name="T28" fmla="*/ 481 w 915"/>
              <a:gd name="T29" fmla="*/ 701 h 708"/>
              <a:gd name="T30" fmla="*/ 465 w 915"/>
              <a:gd name="T31" fmla="*/ 693 h 708"/>
              <a:gd name="T32" fmla="*/ 337 w 915"/>
              <a:gd name="T33" fmla="*/ 701 h 708"/>
              <a:gd name="T34" fmla="*/ 297 w 915"/>
              <a:gd name="T35" fmla="*/ 685 h 708"/>
              <a:gd name="T36" fmla="*/ 9 w 915"/>
              <a:gd name="T37" fmla="*/ 693 h 708"/>
              <a:gd name="T38" fmla="*/ 21 w 915"/>
              <a:gd name="T39" fmla="*/ 509 h 708"/>
              <a:gd name="T40" fmla="*/ 17 w 915"/>
              <a:gd name="T41" fmla="*/ 445 h 708"/>
              <a:gd name="T42" fmla="*/ 25 w 915"/>
              <a:gd name="T43" fmla="*/ 413 h 708"/>
              <a:gd name="T44" fmla="*/ 17 w 915"/>
              <a:gd name="T45" fmla="*/ 349 h 708"/>
              <a:gd name="T46" fmla="*/ 37 w 915"/>
              <a:gd name="T47" fmla="*/ 233 h 708"/>
              <a:gd name="T48" fmla="*/ 45 w 915"/>
              <a:gd name="T49" fmla="*/ 137 h 708"/>
              <a:gd name="T50" fmla="*/ 157 w 915"/>
              <a:gd name="T51" fmla="*/ 161 h 708"/>
              <a:gd name="T52" fmla="*/ 521 w 915"/>
              <a:gd name="T53" fmla="*/ 173 h 708"/>
              <a:gd name="T54" fmla="*/ 545 w 915"/>
              <a:gd name="T55" fmla="*/ 161 h 708"/>
              <a:gd name="T56" fmla="*/ 609 w 915"/>
              <a:gd name="T57" fmla="*/ 141 h 708"/>
              <a:gd name="T58" fmla="*/ 849 w 915"/>
              <a:gd name="T59" fmla="*/ 1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15" h="708">
                <a:moveTo>
                  <a:pt x="849" y="1"/>
                </a:moveTo>
                <a:cubicBezTo>
                  <a:pt x="854" y="0"/>
                  <a:pt x="856" y="2"/>
                  <a:pt x="857" y="5"/>
                </a:cubicBezTo>
                <a:cubicBezTo>
                  <a:pt x="863" y="14"/>
                  <a:pt x="853" y="21"/>
                  <a:pt x="857" y="33"/>
                </a:cubicBezTo>
                <a:cubicBezTo>
                  <a:pt x="859" y="38"/>
                  <a:pt x="868" y="42"/>
                  <a:pt x="869" y="49"/>
                </a:cubicBezTo>
                <a:cubicBezTo>
                  <a:pt x="873" y="77"/>
                  <a:pt x="858" y="123"/>
                  <a:pt x="881" y="145"/>
                </a:cubicBezTo>
                <a:cubicBezTo>
                  <a:pt x="881" y="272"/>
                  <a:pt x="892" y="402"/>
                  <a:pt x="905" y="505"/>
                </a:cubicBezTo>
                <a:cubicBezTo>
                  <a:pt x="908" y="519"/>
                  <a:pt x="901" y="522"/>
                  <a:pt x="897" y="529"/>
                </a:cubicBezTo>
                <a:cubicBezTo>
                  <a:pt x="915" y="589"/>
                  <a:pt x="908" y="645"/>
                  <a:pt x="909" y="701"/>
                </a:cubicBezTo>
                <a:cubicBezTo>
                  <a:pt x="885" y="697"/>
                  <a:pt x="862" y="705"/>
                  <a:pt x="833" y="705"/>
                </a:cubicBezTo>
                <a:cubicBezTo>
                  <a:pt x="815" y="705"/>
                  <a:pt x="795" y="695"/>
                  <a:pt x="777" y="697"/>
                </a:cubicBezTo>
                <a:cubicBezTo>
                  <a:pt x="767" y="698"/>
                  <a:pt x="759" y="705"/>
                  <a:pt x="749" y="705"/>
                </a:cubicBezTo>
                <a:cubicBezTo>
                  <a:pt x="729" y="706"/>
                  <a:pt x="708" y="695"/>
                  <a:pt x="681" y="697"/>
                </a:cubicBezTo>
                <a:cubicBezTo>
                  <a:pt x="659" y="699"/>
                  <a:pt x="645" y="708"/>
                  <a:pt x="621" y="693"/>
                </a:cubicBezTo>
                <a:cubicBezTo>
                  <a:pt x="595" y="708"/>
                  <a:pt x="568" y="693"/>
                  <a:pt x="541" y="693"/>
                </a:cubicBezTo>
                <a:cubicBezTo>
                  <a:pt x="524" y="693"/>
                  <a:pt x="506" y="704"/>
                  <a:pt x="481" y="701"/>
                </a:cubicBezTo>
                <a:cubicBezTo>
                  <a:pt x="473" y="700"/>
                  <a:pt x="472" y="693"/>
                  <a:pt x="465" y="693"/>
                </a:cubicBezTo>
                <a:cubicBezTo>
                  <a:pt x="424" y="691"/>
                  <a:pt x="373" y="691"/>
                  <a:pt x="337" y="701"/>
                </a:cubicBezTo>
                <a:cubicBezTo>
                  <a:pt x="330" y="689"/>
                  <a:pt x="305" y="695"/>
                  <a:pt x="297" y="685"/>
                </a:cubicBezTo>
                <a:cubicBezTo>
                  <a:pt x="197" y="695"/>
                  <a:pt x="119" y="678"/>
                  <a:pt x="9" y="693"/>
                </a:cubicBezTo>
                <a:cubicBezTo>
                  <a:pt x="0" y="629"/>
                  <a:pt x="18" y="570"/>
                  <a:pt x="21" y="509"/>
                </a:cubicBezTo>
                <a:cubicBezTo>
                  <a:pt x="22" y="489"/>
                  <a:pt x="16" y="467"/>
                  <a:pt x="17" y="445"/>
                </a:cubicBezTo>
                <a:cubicBezTo>
                  <a:pt x="17" y="435"/>
                  <a:pt x="25" y="424"/>
                  <a:pt x="25" y="413"/>
                </a:cubicBezTo>
                <a:cubicBezTo>
                  <a:pt x="26" y="393"/>
                  <a:pt x="16" y="369"/>
                  <a:pt x="17" y="349"/>
                </a:cubicBezTo>
                <a:cubicBezTo>
                  <a:pt x="19" y="310"/>
                  <a:pt x="34" y="273"/>
                  <a:pt x="37" y="233"/>
                </a:cubicBezTo>
                <a:cubicBezTo>
                  <a:pt x="40" y="201"/>
                  <a:pt x="31" y="168"/>
                  <a:pt x="45" y="137"/>
                </a:cubicBezTo>
                <a:cubicBezTo>
                  <a:pt x="97" y="131"/>
                  <a:pt x="104" y="169"/>
                  <a:pt x="157" y="161"/>
                </a:cubicBezTo>
                <a:cubicBezTo>
                  <a:pt x="257" y="209"/>
                  <a:pt x="419" y="192"/>
                  <a:pt x="521" y="173"/>
                </a:cubicBezTo>
                <a:cubicBezTo>
                  <a:pt x="536" y="176"/>
                  <a:pt x="535" y="163"/>
                  <a:pt x="545" y="161"/>
                </a:cubicBezTo>
                <a:cubicBezTo>
                  <a:pt x="572" y="171"/>
                  <a:pt x="598" y="160"/>
                  <a:pt x="609" y="141"/>
                </a:cubicBezTo>
                <a:cubicBezTo>
                  <a:pt x="709" y="115"/>
                  <a:pt x="790" y="69"/>
                  <a:pt x="84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5" name="Freeform 65"/>
          <p:cNvSpPr>
            <a:spLocks/>
          </p:cNvSpPr>
          <p:nvPr/>
        </p:nvSpPr>
        <p:spPr bwMode="auto">
          <a:xfrm>
            <a:off x="7059613" y="2946401"/>
            <a:ext cx="11113" cy="9525"/>
          </a:xfrm>
          <a:custGeom>
            <a:avLst/>
            <a:gdLst>
              <a:gd name="T0" fmla="*/ 5 w 13"/>
              <a:gd name="T1" fmla="*/ 0 h 12"/>
              <a:gd name="T2" fmla="*/ 13 w 13"/>
              <a:gd name="T3" fmla="*/ 0 h 12"/>
              <a:gd name="T4" fmla="*/ 13 w 13"/>
              <a:gd name="T5" fmla="*/ 12 h 12"/>
              <a:gd name="T6" fmla="*/ 1 w 13"/>
              <a:gd name="T7" fmla="*/ 12 h 12"/>
              <a:gd name="T8" fmla="*/ 5 w 13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8" y="0"/>
                  <a:pt x="10" y="0"/>
                  <a:pt x="13" y="0"/>
                </a:cubicBezTo>
                <a:cubicBezTo>
                  <a:pt x="13" y="4"/>
                  <a:pt x="13" y="8"/>
                  <a:pt x="13" y="12"/>
                </a:cubicBezTo>
                <a:cubicBezTo>
                  <a:pt x="9" y="12"/>
                  <a:pt x="5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6" name="Freeform 66"/>
          <p:cNvSpPr>
            <a:spLocks/>
          </p:cNvSpPr>
          <p:nvPr/>
        </p:nvSpPr>
        <p:spPr bwMode="auto">
          <a:xfrm>
            <a:off x="7042151" y="2952751"/>
            <a:ext cx="17463" cy="19050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7" name="Freeform 67"/>
          <p:cNvSpPr>
            <a:spLocks/>
          </p:cNvSpPr>
          <p:nvPr/>
        </p:nvSpPr>
        <p:spPr bwMode="auto">
          <a:xfrm>
            <a:off x="5962651" y="2962276"/>
            <a:ext cx="71438" cy="82550"/>
          </a:xfrm>
          <a:custGeom>
            <a:avLst/>
            <a:gdLst>
              <a:gd name="T0" fmla="*/ 84 w 88"/>
              <a:gd name="T1" fmla="*/ 4 h 99"/>
              <a:gd name="T2" fmla="*/ 36 w 88"/>
              <a:gd name="T3" fmla="*/ 96 h 99"/>
              <a:gd name="T4" fmla="*/ 0 w 88"/>
              <a:gd name="T5" fmla="*/ 80 h 99"/>
              <a:gd name="T6" fmla="*/ 84 w 88"/>
              <a:gd name="T7" fmla="*/ 4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8" h="99">
                <a:moveTo>
                  <a:pt x="84" y="4"/>
                </a:moveTo>
                <a:cubicBezTo>
                  <a:pt x="88" y="54"/>
                  <a:pt x="57" y="70"/>
                  <a:pt x="36" y="96"/>
                </a:cubicBezTo>
                <a:cubicBezTo>
                  <a:pt x="16" y="99"/>
                  <a:pt x="12" y="85"/>
                  <a:pt x="0" y="80"/>
                </a:cubicBezTo>
                <a:cubicBezTo>
                  <a:pt x="22" y="48"/>
                  <a:pt x="27" y="0"/>
                  <a:pt x="8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8" name="Freeform 68"/>
          <p:cNvSpPr>
            <a:spLocks/>
          </p:cNvSpPr>
          <p:nvPr/>
        </p:nvSpPr>
        <p:spPr bwMode="auto">
          <a:xfrm>
            <a:off x="8278813" y="2963863"/>
            <a:ext cx="74613" cy="68263"/>
          </a:xfrm>
          <a:custGeom>
            <a:avLst/>
            <a:gdLst>
              <a:gd name="T0" fmla="*/ 91 w 91"/>
              <a:gd name="T1" fmla="*/ 18 h 82"/>
              <a:gd name="T2" fmla="*/ 15 w 91"/>
              <a:gd name="T3" fmla="*/ 82 h 82"/>
              <a:gd name="T4" fmla="*/ 71 w 91"/>
              <a:gd name="T5" fmla="*/ 2 h 82"/>
              <a:gd name="T6" fmla="*/ 91 w 91"/>
              <a:gd name="T7" fmla="*/ 1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82">
                <a:moveTo>
                  <a:pt x="91" y="18"/>
                </a:moveTo>
                <a:cubicBezTo>
                  <a:pt x="74" y="48"/>
                  <a:pt x="61" y="81"/>
                  <a:pt x="15" y="82"/>
                </a:cubicBezTo>
                <a:cubicBezTo>
                  <a:pt x="0" y="37"/>
                  <a:pt x="46" y="20"/>
                  <a:pt x="71" y="2"/>
                </a:cubicBezTo>
                <a:cubicBezTo>
                  <a:pt x="85" y="0"/>
                  <a:pt x="83" y="14"/>
                  <a:pt x="9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9" name="Freeform 69"/>
          <p:cNvSpPr>
            <a:spLocks/>
          </p:cNvSpPr>
          <p:nvPr/>
        </p:nvSpPr>
        <p:spPr bwMode="auto">
          <a:xfrm>
            <a:off x="7045326" y="2971801"/>
            <a:ext cx="15875" cy="11113"/>
          </a:xfrm>
          <a:custGeom>
            <a:avLst/>
            <a:gdLst>
              <a:gd name="T0" fmla="*/ 3 w 19"/>
              <a:gd name="T1" fmla="*/ 5 h 14"/>
              <a:gd name="T2" fmla="*/ 15 w 19"/>
              <a:gd name="T3" fmla="*/ 5 h 14"/>
              <a:gd name="T4" fmla="*/ 3 w 19"/>
              <a:gd name="T5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4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0" name="Freeform 70"/>
          <p:cNvSpPr>
            <a:spLocks/>
          </p:cNvSpPr>
          <p:nvPr/>
        </p:nvSpPr>
        <p:spPr bwMode="auto">
          <a:xfrm>
            <a:off x="7027863" y="2979738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1" name="Freeform 71"/>
          <p:cNvSpPr>
            <a:spLocks/>
          </p:cNvSpPr>
          <p:nvPr/>
        </p:nvSpPr>
        <p:spPr bwMode="auto">
          <a:xfrm>
            <a:off x="7072313" y="2986088"/>
            <a:ext cx="15875" cy="19050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2" name="Freeform 72"/>
          <p:cNvSpPr>
            <a:spLocks/>
          </p:cNvSpPr>
          <p:nvPr/>
        </p:nvSpPr>
        <p:spPr bwMode="auto">
          <a:xfrm>
            <a:off x="6991351" y="29892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3" name="Freeform 73"/>
          <p:cNvSpPr>
            <a:spLocks/>
          </p:cNvSpPr>
          <p:nvPr/>
        </p:nvSpPr>
        <p:spPr bwMode="auto">
          <a:xfrm>
            <a:off x="7054851" y="299243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4" name="Freeform 74"/>
          <p:cNvSpPr>
            <a:spLocks/>
          </p:cNvSpPr>
          <p:nvPr/>
        </p:nvSpPr>
        <p:spPr bwMode="auto">
          <a:xfrm>
            <a:off x="9290051" y="2982913"/>
            <a:ext cx="20638" cy="33338"/>
          </a:xfrm>
          <a:custGeom>
            <a:avLst/>
            <a:gdLst>
              <a:gd name="T0" fmla="*/ 5 w 24"/>
              <a:gd name="T1" fmla="*/ 19 h 41"/>
              <a:gd name="T2" fmla="*/ 1 w 24"/>
              <a:gd name="T3" fmla="*/ 23 h 41"/>
              <a:gd name="T4" fmla="*/ 5 w 24"/>
              <a:gd name="T5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1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5" name="Freeform 75"/>
          <p:cNvSpPr>
            <a:spLocks/>
          </p:cNvSpPr>
          <p:nvPr/>
        </p:nvSpPr>
        <p:spPr bwMode="auto">
          <a:xfrm>
            <a:off x="4441826" y="2998788"/>
            <a:ext cx="168275" cy="60325"/>
          </a:xfrm>
          <a:custGeom>
            <a:avLst/>
            <a:gdLst>
              <a:gd name="T0" fmla="*/ 196 w 203"/>
              <a:gd name="T1" fmla="*/ 8 h 74"/>
              <a:gd name="T2" fmla="*/ 192 w 203"/>
              <a:gd name="T3" fmla="*/ 72 h 74"/>
              <a:gd name="T4" fmla="*/ 4 w 203"/>
              <a:gd name="T5" fmla="*/ 56 h 74"/>
              <a:gd name="T6" fmla="*/ 8 w 203"/>
              <a:gd name="T7" fmla="*/ 0 h 74"/>
              <a:gd name="T8" fmla="*/ 196 w 203"/>
              <a:gd name="T9" fmla="*/ 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3" h="74">
                <a:moveTo>
                  <a:pt x="196" y="8"/>
                </a:moveTo>
                <a:cubicBezTo>
                  <a:pt x="203" y="26"/>
                  <a:pt x="201" y="58"/>
                  <a:pt x="192" y="72"/>
                </a:cubicBezTo>
                <a:cubicBezTo>
                  <a:pt x="133" y="74"/>
                  <a:pt x="62" y="73"/>
                  <a:pt x="4" y="56"/>
                </a:cubicBezTo>
                <a:cubicBezTo>
                  <a:pt x="6" y="38"/>
                  <a:pt x="0" y="12"/>
                  <a:pt x="8" y="0"/>
                </a:cubicBezTo>
                <a:cubicBezTo>
                  <a:pt x="77" y="5"/>
                  <a:pt x="125" y="6"/>
                  <a:pt x="196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6" name="Freeform 76"/>
          <p:cNvSpPr>
            <a:spLocks/>
          </p:cNvSpPr>
          <p:nvPr/>
        </p:nvSpPr>
        <p:spPr bwMode="auto">
          <a:xfrm>
            <a:off x="7034213" y="299878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7" name="Freeform 77"/>
          <p:cNvSpPr>
            <a:spLocks/>
          </p:cNvSpPr>
          <p:nvPr/>
        </p:nvSpPr>
        <p:spPr bwMode="auto">
          <a:xfrm>
            <a:off x="6997701" y="3008313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8" name="Freeform 78"/>
          <p:cNvSpPr>
            <a:spLocks/>
          </p:cNvSpPr>
          <p:nvPr/>
        </p:nvSpPr>
        <p:spPr bwMode="auto">
          <a:xfrm>
            <a:off x="7077076" y="30083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9" name="Freeform 79"/>
          <p:cNvSpPr>
            <a:spLocks/>
          </p:cNvSpPr>
          <p:nvPr/>
        </p:nvSpPr>
        <p:spPr bwMode="auto">
          <a:xfrm>
            <a:off x="4651376" y="3014663"/>
            <a:ext cx="200025" cy="69850"/>
          </a:xfrm>
          <a:custGeom>
            <a:avLst/>
            <a:gdLst>
              <a:gd name="T0" fmla="*/ 233 w 242"/>
              <a:gd name="T1" fmla="*/ 20 h 84"/>
              <a:gd name="T2" fmla="*/ 225 w 242"/>
              <a:gd name="T3" fmla="*/ 84 h 84"/>
              <a:gd name="T4" fmla="*/ 13 w 242"/>
              <a:gd name="T5" fmla="*/ 64 h 84"/>
              <a:gd name="T6" fmla="*/ 17 w 242"/>
              <a:gd name="T7" fmla="*/ 0 h 84"/>
              <a:gd name="T8" fmla="*/ 233 w 242"/>
              <a:gd name="T9" fmla="*/ 2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2" h="84">
                <a:moveTo>
                  <a:pt x="233" y="20"/>
                </a:moveTo>
                <a:cubicBezTo>
                  <a:pt x="242" y="38"/>
                  <a:pt x="238" y="75"/>
                  <a:pt x="225" y="84"/>
                </a:cubicBezTo>
                <a:cubicBezTo>
                  <a:pt x="153" y="78"/>
                  <a:pt x="84" y="70"/>
                  <a:pt x="13" y="64"/>
                </a:cubicBezTo>
                <a:cubicBezTo>
                  <a:pt x="0" y="50"/>
                  <a:pt x="3" y="11"/>
                  <a:pt x="17" y="0"/>
                </a:cubicBezTo>
                <a:cubicBezTo>
                  <a:pt x="85" y="5"/>
                  <a:pt x="176" y="9"/>
                  <a:pt x="233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0" name="Freeform 80"/>
          <p:cNvSpPr>
            <a:spLocks/>
          </p:cNvSpPr>
          <p:nvPr/>
        </p:nvSpPr>
        <p:spPr bwMode="auto">
          <a:xfrm>
            <a:off x="6977063" y="3011488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1" name="Freeform 81"/>
          <p:cNvSpPr>
            <a:spLocks/>
          </p:cNvSpPr>
          <p:nvPr/>
        </p:nvSpPr>
        <p:spPr bwMode="auto">
          <a:xfrm>
            <a:off x="7061201" y="301148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2" name="Freeform 82"/>
          <p:cNvSpPr>
            <a:spLocks/>
          </p:cNvSpPr>
          <p:nvPr/>
        </p:nvSpPr>
        <p:spPr bwMode="auto">
          <a:xfrm>
            <a:off x="7021513" y="30226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3" name="Freeform 83"/>
          <p:cNvSpPr>
            <a:spLocks/>
          </p:cNvSpPr>
          <p:nvPr/>
        </p:nvSpPr>
        <p:spPr bwMode="auto">
          <a:xfrm>
            <a:off x="7000876" y="3028951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4" name="Freeform 84"/>
          <p:cNvSpPr>
            <a:spLocks/>
          </p:cNvSpPr>
          <p:nvPr/>
        </p:nvSpPr>
        <p:spPr bwMode="auto">
          <a:xfrm>
            <a:off x="7064376" y="30321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5" name="Freeform 85"/>
          <p:cNvSpPr>
            <a:spLocks/>
          </p:cNvSpPr>
          <p:nvPr/>
        </p:nvSpPr>
        <p:spPr bwMode="auto">
          <a:xfrm>
            <a:off x="3360738" y="3035301"/>
            <a:ext cx="31750" cy="52388"/>
          </a:xfrm>
          <a:custGeom>
            <a:avLst/>
            <a:gdLst>
              <a:gd name="T0" fmla="*/ 28 w 40"/>
              <a:gd name="T1" fmla="*/ 0 h 64"/>
              <a:gd name="T2" fmla="*/ 36 w 40"/>
              <a:gd name="T3" fmla="*/ 64 h 64"/>
              <a:gd name="T4" fmla="*/ 0 w 40"/>
              <a:gd name="T5" fmla="*/ 28 h 64"/>
              <a:gd name="T6" fmla="*/ 28 w 40"/>
              <a:gd name="T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0" h="64">
                <a:moveTo>
                  <a:pt x="28" y="0"/>
                </a:moveTo>
                <a:cubicBezTo>
                  <a:pt x="40" y="12"/>
                  <a:pt x="35" y="41"/>
                  <a:pt x="36" y="64"/>
                </a:cubicBezTo>
                <a:cubicBezTo>
                  <a:pt x="17" y="59"/>
                  <a:pt x="13" y="39"/>
                  <a:pt x="0" y="28"/>
                </a:cubicBezTo>
                <a:cubicBezTo>
                  <a:pt x="4" y="13"/>
                  <a:pt x="9" y="0"/>
                  <a:pt x="2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6" name="Freeform 86"/>
          <p:cNvSpPr>
            <a:spLocks/>
          </p:cNvSpPr>
          <p:nvPr/>
        </p:nvSpPr>
        <p:spPr bwMode="auto">
          <a:xfrm>
            <a:off x="4884738" y="3036888"/>
            <a:ext cx="207963" cy="80963"/>
          </a:xfrm>
          <a:custGeom>
            <a:avLst/>
            <a:gdLst>
              <a:gd name="T0" fmla="*/ 250 w 253"/>
              <a:gd name="T1" fmla="*/ 37 h 98"/>
              <a:gd name="T2" fmla="*/ 242 w 253"/>
              <a:gd name="T3" fmla="*/ 89 h 98"/>
              <a:gd name="T4" fmla="*/ 94 w 253"/>
              <a:gd name="T5" fmla="*/ 73 h 98"/>
              <a:gd name="T6" fmla="*/ 6 w 253"/>
              <a:gd name="T7" fmla="*/ 65 h 98"/>
              <a:gd name="T8" fmla="*/ 14 w 253"/>
              <a:gd name="T9" fmla="*/ 5 h 98"/>
              <a:gd name="T10" fmla="*/ 250 w 253"/>
              <a:gd name="T11" fmla="*/ 3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3" h="98">
                <a:moveTo>
                  <a:pt x="250" y="37"/>
                </a:moveTo>
                <a:cubicBezTo>
                  <a:pt x="253" y="50"/>
                  <a:pt x="251" y="77"/>
                  <a:pt x="242" y="89"/>
                </a:cubicBezTo>
                <a:cubicBezTo>
                  <a:pt x="193" y="98"/>
                  <a:pt x="136" y="84"/>
                  <a:pt x="94" y="73"/>
                </a:cubicBezTo>
                <a:cubicBezTo>
                  <a:pt x="64" y="84"/>
                  <a:pt x="39" y="71"/>
                  <a:pt x="6" y="65"/>
                </a:cubicBezTo>
                <a:cubicBezTo>
                  <a:pt x="1" y="46"/>
                  <a:pt x="0" y="16"/>
                  <a:pt x="14" y="5"/>
                </a:cubicBezTo>
                <a:cubicBezTo>
                  <a:pt x="88" y="0"/>
                  <a:pt x="172" y="16"/>
                  <a:pt x="250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7" name="Freeform 87"/>
          <p:cNvSpPr>
            <a:spLocks/>
          </p:cNvSpPr>
          <p:nvPr/>
        </p:nvSpPr>
        <p:spPr bwMode="auto">
          <a:xfrm>
            <a:off x="7024688" y="3040063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8" name="Freeform 88"/>
          <p:cNvSpPr>
            <a:spLocks/>
          </p:cNvSpPr>
          <p:nvPr/>
        </p:nvSpPr>
        <p:spPr bwMode="auto">
          <a:xfrm>
            <a:off x="10175876" y="3041651"/>
            <a:ext cx="9525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9" name="Freeform 89"/>
          <p:cNvSpPr>
            <a:spLocks/>
          </p:cNvSpPr>
          <p:nvPr/>
        </p:nvSpPr>
        <p:spPr bwMode="auto">
          <a:xfrm>
            <a:off x="7005638" y="3048001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0" name="Freeform 90"/>
          <p:cNvSpPr>
            <a:spLocks/>
          </p:cNvSpPr>
          <p:nvPr/>
        </p:nvSpPr>
        <p:spPr bwMode="auto">
          <a:xfrm>
            <a:off x="7067551" y="3048001"/>
            <a:ext cx="9525" cy="11113"/>
          </a:xfrm>
          <a:custGeom>
            <a:avLst/>
            <a:gdLst>
              <a:gd name="T0" fmla="*/ 4 w 12"/>
              <a:gd name="T1" fmla="*/ 0 h 13"/>
              <a:gd name="T2" fmla="*/ 12 w 12"/>
              <a:gd name="T3" fmla="*/ 12 h 13"/>
              <a:gd name="T4" fmla="*/ 0 w 12"/>
              <a:gd name="T5" fmla="*/ 8 h 13"/>
              <a:gd name="T6" fmla="*/ 4 w 12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1" name="Freeform 91"/>
          <p:cNvSpPr>
            <a:spLocks/>
          </p:cNvSpPr>
          <p:nvPr/>
        </p:nvSpPr>
        <p:spPr bwMode="auto">
          <a:xfrm>
            <a:off x="6988176" y="305117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2" name="Freeform 92"/>
          <p:cNvSpPr>
            <a:spLocks/>
          </p:cNvSpPr>
          <p:nvPr/>
        </p:nvSpPr>
        <p:spPr bwMode="auto">
          <a:xfrm>
            <a:off x="7051676" y="305435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3" name="Freeform 93"/>
          <p:cNvSpPr>
            <a:spLocks/>
          </p:cNvSpPr>
          <p:nvPr/>
        </p:nvSpPr>
        <p:spPr bwMode="auto">
          <a:xfrm>
            <a:off x="6969126" y="30575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4" name="Freeform 94"/>
          <p:cNvSpPr>
            <a:spLocks/>
          </p:cNvSpPr>
          <p:nvPr/>
        </p:nvSpPr>
        <p:spPr bwMode="auto">
          <a:xfrm>
            <a:off x="7031038" y="3060701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5" name="Freeform 95"/>
          <p:cNvSpPr>
            <a:spLocks/>
          </p:cNvSpPr>
          <p:nvPr/>
        </p:nvSpPr>
        <p:spPr bwMode="auto">
          <a:xfrm>
            <a:off x="5133976" y="3063876"/>
            <a:ext cx="211138" cy="77788"/>
          </a:xfrm>
          <a:custGeom>
            <a:avLst/>
            <a:gdLst>
              <a:gd name="T0" fmla="*/ 251 w 257"/>
              <a:gd name="T1" fmla="*/ 24 h 94"/>
              <a:gd name="T2" fmla="*/ 251 w 257"/>
              <a:gd name="T3" fmla="*/ 76 h 94"/>
              <a:gd name="T4" fmla="*/ 87 w 257"/>
              <a:gd name="T5" fmla="*/ 68 h 94"/>
              <a:gd name="T6" fmla="*/ 11 w 257"/>
              <a:gd name="T7" fmla="*/ 64 h 94"/>
              <a:gd name="T8" fmla="*/ 27 w 257"/>
              <a:gd name="T9" fmla="*/ 0 h 94"/>
              <a:gd name="T10" fmla="*/ 251 w 257"/>
              <a:gd name="T11" fmla="*/ 2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7" h="94">
                <a:moveTo>
                  <a:pt x="251" y="24"/>
                </a:moveTo>
                <a:cubicBezTo>
                  <a:pt x="257" y="37"/>
                  <a:pt x="257" y="63"/>
                  <a:pt x="251" y="76"/>
                </a:cubicBezTo>
                <a:cubicBezTo>
                  <a:pt x="200" y="94"/>
                  <a:pt x="139" y="70"/>
                  <a:pt x="87" y="68"/>
                </a:cubicBezTo>
                <a:cubicBezTo>
                  <a:pt x="57" y="67"/>
                  <a:pt x="28" y="77"/>
                  <a:pt x="11" y="64"/>
                </a:cubicBezTo>
                <a:cubicBezTo>
                  <a:pt x="0" y="37"/>
                  <a:pt x="3" y="10"/>
                  <a:pt x="27" y="0"/>
                </a:cubicBezTo>
                <a:cubicBezTo>
                  <a:pt x="98" y="12"/>
                  <a:pt x="183" y="4"/>
                  <a:pt x="251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6" name="Freeform 96"/>
          <p:cNvSpPr>
            <a:spLocks/>
          </p:cNvSpPr>
          <p:nvPr/>
        </p:nvSpPr>
        <p:spPr bwMode="auto">
          <a:xfrm>
            <a:off x="7011988" y="3062288"/>
            <a:ext cx="6350" cy="12700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7" name="Freeform 97"/>
          <p:cNvSpPr>
            <a:spLocks/>
          </p:cNvSpPr>
          <p:nvPr/>
        </p:nvSpPr>
        <p:spPr bwMode="auto">
          <a:xfrm>
            <a:off x="6991351" y="30718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8" name="Freeform 98"/>
          <p:cNvSpPr>
            <a:spLocks/>
          </p:cNvSpPr>
          <p:nvPr/>
        </p:nvSpPr>
        <p:spPr bwMode="auto">
          <a:xfrm>
            <a:off x="8281988" y="3035301"/>
            <a:ext cx="101600" cy="106363"/>
          </a:xfrm>
          <a:custGeom>
            <a:avLst/>
            <a:gdLst>
              <a:gd name="T0" fmla="*/ 120 w 125"/>
              <a:gd name="T1" fmla="*/ 60 h 129"/>
              <a:gd name="T2" fmla="*/ 96 w 125"/>
              <a:gd name="T3" fmla="*/ 120 h 129"/>
              <a:gd name="T4" fmla="*/ 120 w 125"/>
              <a:gd name="T5" fmla="*/ 6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5" h="129">
                <a:moveTo>
                  <a:pt x="120" y="60"/>
                </a:moveTo>
                <a:cubicBezTo>
                  <a:pt x="125" y="93"/>
                  <a:pt x="108" y="104"/>
                  <a:pt x="96" y="120"/>
                </a:cubicBezTo>
                <a:cubicBezTo>
                  <a:pt x="0" y="129"/>
                  <a:pt x="69" y="0"/>
                  <a:pt x="12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9" name="Freeform 99"/>
          <p:cNvSpPr>
            <a:spLocks/>
          </p:cNvSpPr>
          <p:nvPr/>
        </p:nvSpPr>
        <p:spPr bwMode="auto">
          <a:xfrm>
            <a:off x="5945188" y="3048001"/>
            <a:ext cx="104775" cy="96838"/>
          </a:xfrm>
          <a:custGeom>
            <a:avLst/>
            <a:gdLst>
              <a:gd name="T0" fmla="*/ 53 w 128"/>
              <a:gd name="T1" fmla="*/ 113 h 119"/>
              <a:gd name="T2" fmla="*/ 117 w 128"/>
              <a:gd name="T3" fmla="*/ 49 h 119"/>
              <a:gd name="T4" fmla="*/ 53 w 128"/>
              <a:gd name="T5" fmla="*/ 113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8" h="119">
                <a:moveTo>
                  <a:pt x="53" y="113"/>
                </a:moveTo>
                <a:cubicBezTo>
                  <a:pt x="0" y="74"/>
                  <a:pt x="72" y="0"/>
                  <a:pt x="117" y="49"/>
                </a:cubicBezTo>
                <a:cubicBezTo>
                  <a:pt x="128" y="91"/>
                  <a:pt x="102" y="119"/>
                  <a:pt x="53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0" name="Freeform 100"/>
          <p:cNvSpPr>
            <a:spLocks/>
          </p:cNvSpPr>
          <p:nvPr/>
        </p:nvSpPr>
        <p:spPr bwMode="auto">
          <a:xfrm>
            <a:off x="7053263" y="3073401"/>
            <a:ext cx="11113" cy="7938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1" name="Freeform 101"/>
          <p:cNvSpPr>
            <a:spLocks/>
          </p:cNvSpPr>
          <p:nvPr/>
        </p:nvSpPr>
        <p:spPr bwMode="auto">
          <a:xfrm>
            <a:off x="7026276" y="3078163"/>
            <a:ext cx="30163" cy="15875"/>
          </a:xfrm>
          <a:custGeom>
            <a:avLst/>
            <a:gdLst>
              <a:gd name="T0" fmla="*/ 14 w 37"/>
              <a:gd name="T1" fmla="*/ 0 h 19"/>
              <a:gd name="T2" fmla="*/ 14 w 37"/>
              <a:gd name="T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7" h="19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2" name="Freeform 102"/>
          <p:cNvSpPr>
            <a:spLocks/>
          </p:cNvSpPr>
          <p:nvPr/>
        </p:nvSpPr>
        <p:spPr bwMode="auto">
          <a:xfrm>
            <a:off x="7018338" y="30845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3" name="Freeform 103"/>
          <p:cNvSpPr>
            <a:spLocks/>
          </p:cNvSpPr>
          <p:nvPr/>
        </p:nvSpPr>
        <p:spPr bwMode="auto">
          <a:xfrm>
            <a:off x="5397501" y="3090863"/>
            <a:ext cx="212725" cy="65088"/>
          </a:xfrm>
          <a:custGeom>
            <a:avLst/>
            <a:gdLst>
              <a:gd name="T0" fmla="*/ 255 w 260"/>
              <a:gd name="T1" fmla="*/ 21 h 80"/>
              <a:gd name="T2" fmla="*/ 243 w 260"/>
              <a:gd name="T3" fmla="*/ 77 h 80"/>
              <a:gd name="T4" fmla="*/ 3 w 260"/>
              <a:gd name="T5" fmla="*/ 57 h 80"/>
              <a:gd name="T6" fmla="*/ 11 w 260"/>
              <a:gd name="T7" fmla="*/ 1 h 80"/>
              <a:gd name="T8" fmla="*/ 255 w 260"/>
              <a:gd name="T9" fmla="*/ 2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80">
                <a:moveTo>
                  <a:pt x="255" y="21"/>
                </a:moveTo>
                <a:cubicBezTo>
                  <a:pt x="260" y="43"/>
                  <a:pt x="257" y="64"/>
                  <a:pt x="243" y="77"/>
                </a:cubicBezTo>
                <a:cubicBezTo>
                  <a:pt x="178" y="80"/>
                  <a:pt x="84" y="68"/>
                  <a:pt x="3" y="57"/>
                </a:cubicBezTo>
                <a:cubicBezTo>
                  <a:pt x="0" y="33"/>
                  <a:pt x="10" y="21"/>
                  <a:pt x="11" y="1"/>
                </a:cubicBezTo>
                <a:cubicBezTo>
                  <a:pt x="86" y="0"/>
                  <a:pt x="180" y="4"/>
                  <a:pt x="255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4" name="Freeform 104"/>
          <p:cNvSpPr>
            <a:spLocks/>
          </p:cNvSpPr>
          <p:nvPr/>
        </p:nvSpPr>
        <p:spPr bwMode="auto">
          <a:xfrm>
            <a:off x="6997701" y="3090863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5" name="Freeform 105"/>
          <p:cNvSpPr>
            <a:spLocks/>
          </p:cNvSpPr>
          <p:nvPr/>
        </p:nvSpPr>
        <p:spPr bwMode="auto">
          <a:xfrm>
            <a:off x="7061201" y="3086101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6" name="Freeform 106"/>
          <p:cNvSpPr>
            <a:spLocks/>
          </p:cNvSpPr>
          <p:nvPr/>
        </p:nvSpPr>
        <p:spPr bwMode="auto">
          <a:xfrm>
            <a:off x="3275013" y="3094038"/>
            <a:ext cx="436563" cy="346075"/>
          </a:xfrm>
          <a:custGeom>
            <a:avLst/>
            <a:gdLst>
              <a:gd name="T0" fmla="*/ 56 w 532"/>
              <a:gd name="T1" fmla="*/ 1 h 421"/>
              <a:gd name="T2" fmla="*/ 60 w 532"/>
              <a:gd name="T3" fmla="*/ 5 h 421"/>
              <a:gd name="T4" fmla="*/ 124 w 532"/>
              <a:gd name="T5" fmla="*/ 97 h 421"/>
              <a:gd name="T6" fmla="*/ 268 w 532"/>
              <a:gd name="T7" fmla="*/ 217 h 421"/>
              <a:gd name="T8" fmla="*/ 296 w 532"/>
              <a:gd name="T9" fmla="*/ 221 h 421"/>
              <a:gd name="T10" fmla="*/ 492 w 532"/>
              <a:gd name="T11" fmla="*/ 265 h 421"/>
              <a:gd name="T12" fmla="*/ 500 w 532"/>
              <a:gd name="T13" fmla="*/ 353 h 421"/>
              <a:gd name="T14" fmla="*/ 524 w 532"/>
              <a:gd name="T15" fmla="*/ 421 h 421"/>
              <a:gd name="T16" fmla="*/ 356 w 532"/>
              <a:gd name="T17" fmla="*/ 397 h 421"/>
              <a:gd name="T18" fmla="*/ 292 w 532"/>
              <a:gd name="T19" fmla="*/ 373 h 421"/>
              <a:gd name="T20" fmla="*/ 212 w 532"/>
              <a:gd name="T21" fmla="*/ 361 h 421"/>
              <a:gd name="T22" fmla="*/ 168 w 532"/>
              <a:gd name="T23" fmla="*/ 337 h 421"/>
              <a:gd name="T24" fmla="*/ 104 w 532"/>
              <a:gd name="T25" fmla="*/ 313 h 421"/>
              <a:gd name="T26" fmla="*/ 72 w 532"/>
              <a:gd name="T27" fmla="*/ 281 h 421"/>
              <a:gd name="T28" fmla="*/ 4 w 532"/>
              <a:gd name="T29" fmla="*/ 221 h 421"/>
              <a:gd name="T30" fmla="*/ 32 w 532"/>
              <a:gd name="T31" fmla="*/ 105 h 421"/>
              <a:gd name="T32" fmla="*/ 32 w 532"/>
              <a:gd name="T33" fmla="*/ 81 h 421"/>
              <a:gd name="T34" fmla="*/ 44 w 532"/>
              <a:gd name="T35" fmla="*/ 17 h 421"/>
              <a:gd name="T36" fmla="*/ 56 w 532"/>
              <a:gd name="T37" fmla="*/ 1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32" h="421">
                <a:moveTo>
                  <a:pt x="56" y="1"/>
                </a:moveTo>
                <a:cubicBezTo>
                  <a:pt x="59" y="0"/>
                  <a:pt x="60" y="3"/>
                  <a:pt x="60" y="5"/>
                </a:cubicBezTo>
                <a:cubicBezTo>
                  <a:pt x="78" y="39"/>
                  <a:pt x="110" y="59"/>
                  <a:pt x="124" y="97"/>
                </a:cubicBezTo>
                <a:cubicBezTo>
                  <a:pt x="177" y="132"/>
                  <a:pt x="213" y="184"/>
                  <a:pt x="268" y="217"/>
                </a:cubicBezTo>
                <a:cubicBezTo>
                  <a:pt x="277" y="218"/>
                  <a:pt x="283" y="223"/>
                  <a:pt x="296" y="221"/>
                </a:cubicBezTo>
                <a:cubicBezTo>
                  <a:pt x="347" y="257"/>
                  <a:pt x="427" y="251"/>
                  <a:pt x="492" y="265"/>
                </a:cubicBezTo>
                <a:cubicBezTo>
                  <a:pt x="493" y="300"/>
                  <a:pt x="492" y="327"/>
                  <a:pt x="500" y="353"/>
                </a:cubicBezTo>
                <a:cubicBezTo>
                  <a:pt x="508" y="377"/>
                  <a:pt x="532" y="395"/>
                  <a:pt x="524" y="421"/>
                </a:cubicBezTo>
                <a:cubicBezTo>
                  <a:pt x="476" y="408"/>
                  <a:pt x="416" y="412"/>
                  <a:pt x="356" y="397"/>
                </a:cubicBezTo>
                <a:cubicBezTo>
                  <a:pt x="335" y="392"/>
                  <a:pt x="315" y="378"/>
                  <a:pt x="292" y="373"/>
                </a:cubicBezTo>
                <a:cubicBezTo>
                  <a:pt x="266" y="367"/>
                  <a:pt x="236" y="369"/>
                  <a:pt x="212" y="361"/>
                </a:cubicBezTo>
                <a:cubicBezTo>
                  <a:pt x="200" y="357"/>
                  <a:pt x="185" y="344"/>
                  <a:pt x="168" y="337"/>
                </a:cubicBezTo>
                <a:cubicBezTo>
                  <a:pt x="147" y="328"/>
                  <a:pt x="122" y="325"/>
                  <a:pt x="104" y="313"/>
                </a:cubicBezTo>
                <a:cubicBezTo>
                  <a:pt x="93" y="306"/>
                  <a:pt x="84" y="289"/>
                  <a:pt x="72" y="281"/>
                </a:cubicBezTo>
                <a:cubicBezTo>
                  <a:pt x="47" y="263"/>
                  <a:pt x="9" y="251"/>
                  <a:pt x="4" y="221"/>
                </a:cubicBezTo>
                <a:cubicBezTo>
                  <a:pt x="0" y="199"/>
                  <a:pt x="24" y="146"/>
                  <a:pt x="32" y="105"/>
                </a:cubicBezTo>
                <a:cubicBezTo>
                  <a:pt x="34" y="96"/>
                  <a:pt x="30" y="88"/>
                  <a:pt x="32" y="81"/>
                </a:cubicBezTo>
                <a:cubicBezTo>
                  <a:pt x="37" y="64"/>
                  <a:pt x="50" y="49"/>
                  <a:pt x="44" y="17"/>
                </a:cubicBezTo>
                <a:cubicBezTo>
                  <a:pt x="52" y="16"/>
                  <a:pt x="52" y="6"/>
                  <a:pt x="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7" name="Freeform 107"/>
          <p:cNvSpPr>
            <a:spLocks/>
          </p:cNvSpPr>
          <p:nvPr/>
        </p:nvSpPr>
        <p:spPr bwMode="auto">
          <a:xfrm>
            <a:off x="7040563" y="30972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8" name="Freeform 108"/>
          <p:cNvSpPr>
            <a:spLocks/>
          </p:cNvSpPr>
          <p:nvPr/>
        </p:nvSpPr>
        <p:spPr bwMode="auto">
          <a:xfrm>
            <a:off x="7064376" y="3109913"/>
            <a:ext cx="9525" cy="11113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9" name="Freeform 109"/>
          <p:cNvSpPr>
            <a:spLocks/>
          </p:cNvSpPr>
          <p:nvPr/>
        </p:nvSpPr>
        <p:spPr bwMode="auto">
          <a:xfrm>
            <a:off x="6981826" y="3114676"/>
            <a:ext cx="11113" cy="6350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0" name="Freeform 110"/>
          <p:cNvSpPr>
            <a:spLocks/>
          </p:cNvSpPr>
          <p:nvPr/>
        </p:nvSpPr>
        <p:spPr bwMode="auto">
          <a:xfrm>
            <a:off x="6962776" y="3117851"/>
            <a:ext cx="9525" cy="9525"/>
          </a:xfrm>
          <a:custGeom>
            <a:avLst/>
            <a:gdLst>
              <a:gd name="T0" fmla="*/ 4 w 12"/>
              <a:gd name="T1" fmla="*/ 0 h 13"/>
              <a:gd name="T2" fmla="*/ 12 w 12"/>
              <a:gd name="T3" fmla="*/ 12 h 13"/>
              <a:gd name="T4" fmla="*/ 0 w 12"/>
              <a:gd name="T5" fmla="*/ 8 h 13"/>
              <a:gd name="T6" fmla="*/ 4 w 12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1" name="Freeform 111"/>
          <p:cNvSpPr>
            <a:spLocks/>
          </p:cNvSpPr>
          <p:nvPr/>
        </p:nvSpPr>
        <p:spPr bwMode="auto">
          <a:xfrm>
            <a:off x="7043738" y="3117851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2" name="Freeform 112"/>
          <p:cNvSpPr>
            <a:spLocks/>
          </p:cNvSpPr>
          <p:nvPr/>
        </p:nvSpPr>
        <p:spPr bwMode="auto">
          <a:xfrm>
            <a:off x="7027863" y="31242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3" name="Freeform 113"/>
          <p:cNvSpPr>
            <a:spLocks/>
          </p:cNvSpPr>
          <p:nvPr/>
        </p:nvSpPr>
        <p:spPr bwMode="auto">
          <a:xfrm>
            <a:off x="7008813" y="312737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4" name="Freeform 114"/>
          <p:cNvSpPr>
            <a:spLocks/>
          </p:cNvSpPr>
          <p:nvPr/>
        </p:nvSpPr>
        <p:spPr bwMode="auto">
          <a:xfrm>
            <a:off x="7064376" y="3130551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5" name="Freeform 115"/>
          <p:cNvSpPr>
            <a:spLocks/>
          </p:cNvSpPr>
          <p:nvPr/>
        </p:nvSpPr>
        <p:spPr bwMode="auto">
          <a:xfrm>
            <a:off x="6988176" y="31337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6" name="Freeform 116"/>
          <p:cNvSpPr>
            <a:spLocks/>
          </p:cNvSpPr>
          <p:nvPr/>
        </p:nvSpPr>
        <p:spPr bwMode="auto">
          <a:xfrm>
            <a:off x="7024688" y="3140076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7" name="Freeform 117"/>
          <p:cNvSpPr>
            <a:spLocks/>
          </p:cNvSpPr>
          <p:nvPr/>
        </p:nvSpPr>
        <p:spPr bwMode="auto">
          <a:xfrm>
            <a:off x="7011988" y="3146426"/>
            <a:ext cx="11113" cy="7938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8" name="Freeform 118"/>
          <p:cNvSpPr>
            <a:spLocks/>
          </p:cNvSpPr>
          <p:nvPr/>
        </p:nvSpPr>
        <p:spPr bwMode="auto">
          <a:xfrm>
            <a:off x="6994526" y="3144838"/>
            <a:ext cx="11113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9" name="Freeform 119"/>
          <p:cNvSpPr>
            <a:spLocks/>
          </p:cNvSpPr>
          <p:nvPr/>
        </p:nvSpPr>
        <p:spPr bwMode="auto">
          <a:xfrm>
            <a:off x="6965951" y="3149601"/>
            <a:ext cx="15875" cy="20638"/>
          </a:xfrm>
          <a:custGeom>
            <a:avLst/>
            <a:gdLst>
              <a:gd name="T0" fmla="*/ 20 w 20"/>
              <a:gd name="T1" fmla="*/ 13 h 25"/>
              <a:gd name="T2" fmla="*/ 20 w 20"/>
              <a:gd name="T3" fmla="*/ 21 h 25"/>
              <a:gd name="T4" fmla="*/ 20 w 20"/>
              <a:gd name="T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5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0" name="Freeform 120"/>
          <p:cNvSpPr>
            <a:spLocks/>
          </p:cNvSpPr>
          <p:nvPr/>
        </p:nvSpPr>
        <p:spPr bwMode="auto">
          <a:xfrm>
            <a:off x="7058026" y="315753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1" name="Freeform 121"/>
          <p:cNvSpPr>
            <a:spLocks/>
          </p:cNvSpPr>
          <p:nvPr/>
        </p:nvSpPr>
        <p:spPr bwMode="auto">
          <a:xfrm>
            <a:off x="7035801" y="3160713"/>
            <a:ext cx="17463" cy="19050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2" name="Freeform 122"/>
          <p:cNvSpPr>
            <a:spLocks/>
          </p:cNvSpPr>
          <p:nvPr/>
        </p:nvSpPr>
        <p:spPr bwMode="auto">
          <a:xfrm>
            <a:off x="6954838" y="3163888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3" name="Freeform 123"/>
          <p:cNvSpPr>
            <a:spLocks/>
          </p:cNvSpPr>
          <p:nvPr/>
        </p:nvSpPr>
        <p:spPr bwMode="auto">
          <a:xfrm>
            <a:off x="7018338" y="31670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4" name="Freeform 124"/>
          <p:cNvSpPr>
            <a:spLocks/>
          </p:cNvSpPr>
          <p:nvPr/>
        </p:nvSpPr>
        <p:spPr bwMode="auto">
          <a:xfrm>
            <a:off x="6996113" y="3171826"/>
            <a:ext cx="12700" cy="7938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5" name="Freeform 125"/>
          <p:cNvSpPr>
            <a:spLocks/>
          </p:cNvSpPr>
          <p:nvPr/>
        </p:nvSpPr>
        <p:spPr bwMode="auto">
          <a:xfrm>
            <a:off x="7061201" y="3168651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6" name="Freeform 126"/>
          <p:cNvSpPr>
            <a:spLocks/>
          </p:cNvSpPr>
          <p:nvPr/>
        </p:nvSpPr>
        <p:spPr bwMode="auto">
          <a:xfrm>
            <a:off x="6978651" y="3176588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7" name="Freeform 127"/>
          <p:cNvSpPr>
            <a:spLocks/>
          </p:cNvSpPr>
          <p:nvPr/>
        </p:nvSpPr>
        <p:spPr bwMode="auto">
          <a:xfrm>
            <a:off x="7040563" y="3179763"/>
            <a:ext cx="11113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8" name="Freeform 128"/>
          <p:cNvSpPr>
            <a:spLocks/>
          </p:cNvSpPr>
          <p:nvPr/>
        </p:nvSpPr>
        <p:spPr bwMode="auto">
          <a:xfrm>
            <a:off x="6958013" y="3182938"/>
            <a:ext cx="11113" cy="6350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9" name="Freeform 129"/>
          <p:cNvSpPr>
            <a:spLocks/>
          </p:cNvSpPr>
          <p:nvPr/>
        </p:nvSpPr>
        <p:spPr bwMode="auto">
          <a:xfrm>
            <a:off x="7021513" y="3182938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0" name="Freeform 130"/>
          <p:cNvSpPr>
            <a:spLocks/>
          </p:cNvSpPr>
          <p:nvPr/>
        </p:nvSpPr>
        <p:spPr bwMode="auto">
          <a:xfrm>
            <a:off x="7004051" y="3189288"/>
            <a:ext cx="7938" cy="9525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1" name="Freeform 131"/>
          <p:cNvSpPr>
            <a:spLocks/>
          </p:cNvSpPr>
          <p:nvPr/>
        </p:nvSpPr>
        <p:spPr bwMode="auto">
          <a:xfrm>
            <a:off x="3724276" y="3187701"/>
            <a:ext cx="279400" cy="293688"/>
          </a:xfrm>
          <a:custGeom>
            <a:avLst/>
            <a:gdLst>
              <a:gd name="T0" fmla="*/ 261 w 339"/>
              <a:gd name="T1" fmla="*/ 38 h 357"/>
              <a:gd name="T2" fmla="*/ 317 w 339"/>
              <a:gd name="T3" fmla="*/ 138 h 357"/>
              <a:gd name="T4" fmla="*/ 241 w 339"/>
              <a:gd name="T5" fmla="*/ 350 h 357"/>
              <a:gd name="T6" fmla="*/ 89 w 339"/>
              <a:gd name="T7" fmla="*/ 330 h 357"/>
              <a:gd name="T8" fmla="*/ 49 w 339"/>
              <a:gd name="T9" fmla="*/ 294 h 357"/>
              <a:gd name="T10" fmla="*/ 9 w 339"/>
              <a:gd name="T11" fmla="*/ 194 h 357"/>
              <a:gd name="T12" fmla="*/ 73 w 339"/>
              <a:gd name="T13" fmla="*/ 30 h 357"/>
              <a:gd name="T14" fmla="*/ 193 w 339"/>
              <a:gd name="T15" fmla="*/ 10 h 357"/>
              <a:gd name="T16" fmla="*/ 261 w 339"/>
              <a:gd name="T17" fmla="*/ 38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9" h="357">
                <a:moveTo>
                  <a:pt x="261" y="38"/>
                </a:moveTo>
                <a:cubicBezTo>
                  <a:pt x="273" y="70"/>
                  <a:pt x="305" y="96"/>
                  <a:pt x="317" y="138"/>
                </a:cubicBezTo>
                <a:cubicBezTo>
                  <a:pt x="339" y="214"/>
                  <a:pt x="299" y="319"/>
                  <a:pt x="241" y="350"/>
                </a:cubicBezTo>
                <a:cubicBezTo>
                  <a:pt x="182" y="357"/>
                  <a:pt x="131" y="350"/>
                  <a:pt x="89" y="330"/>
                </a:cubicBezTo>
                <a:cubicBezTo>
                  <a:pt x="80" y="314"/>
                  <a:pt x="64" y="304"/>
                  <a:pt x="49" y="294"/>
                </a:cubicBezTo>
                <a:cubicBezTo>
                  <a:pt x="40" y="262"/>
                  <a:pt x="14" y="232"/>
                  <a:pt x="9" y="194"/>
                </a:cubicBezTo>
                <a:cubicBezTo>
                  <a:pt x="0" y="119"/>
                  <a:pt x="36" y="69"/>
                  <a:pt x="73" y="30"/>
                </a:cubicBezTo>
                <a:cubicBezTo>
                  <a:pt x="106" y="12"/>
                  <a:pt x="147" y="0"/>
                  <a:pt x="193" y="10"/>
                </a:cubicBezTo>
                <a:cubicBezTo>
                  <a:pt x="218" y="16"/>
                  <a:pt x="237" y="41"/>
                  <a:pt x="261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2" name="Freeform 132"/>
          <p:cNvSpPr>
            <a:spLocks/>
          </p:cNvSpPr>
          <p:nvPr/>
        </p:nvSpPr>
        <p:spPr bwMode="auto">
          <a:xfrm>
            <a:off x="7067551" y="31924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3" name="Freeform 133"/>
          <p:cNvSpPr>
            <a:spLocks/>
          </p:cNvSpPr>
          <p:nvPr/>
        </p:nvSpPr>
        <p:spPr bwMode="auto">
          <a:xfrm>
            <a:off x="6985001" y="3195638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4" name="Freeform 134"/>
          <p:cNvSpPr>
            <a:spLocks/>
          </p:cNvSpPr>
          <p:nvPr/>
        </p:nvSpPr>
        <p:spPr bwMode="auto">
          <a:xfrm>
            <a:off x="6965951" y="3194051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5" name="Freeform 135"/>
          <p:cNvSpPr>
            <a:spLocks/>
          </p:cNvSpPr>
          <p:nvPr/>
        </p:nvSpPr>
        <p:spPr bwMode="auto">
          <a:xfrm>
            <a:off x="7046913" y="3198813"/>
            <a:ext cx="7938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6" name="Freeform 136"/>
          <p:cNvSpPr>
            <a:spLocks/>
          </p:cNvSpPr>
          <p:nvPr/>
        </p:nvSpPr>
        <p:spPr bwMode="auto">
          <a:xfrm>
            <a:off x="7027863" y="3201988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7" name="Freeform 137"/>
          <p:cNvSpPr>
            <a:spLocks/>
          </p:cNvSpPr>
          <p:nvPr/>
        </p:nvSpPr>
        <p:spPr bwMode="auto">
          <a:xfrm>
            <a:off x="7008813" y="3205163"/>
            <a:ext cx="9525" cy="15875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8" name="Freeform 138"/>
          <p:cNvSpPr>
            <a:spLocks/>
          </p:cNvSpPr>
          <p:nvPr/>
        </p:nvSpPr>
        <p:spPr bwMode="auto">
          <a:xfrm>
            <a:off x="6988176" y="3213101"/>
            <a:ext cx="9525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9" name="Freeform 139"/>
          <p:cNvSpPr>
            <a:spLocks/>
          </p:cNvSpPr>
          <p:nvPr/>
        </p:nvSpPr>
        <p:spPr bwMode="auto">
          <a:xfrm>
            <a:off x="7043738" y="3216276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0" name="Freeform 140"/>
          <p:cNvSpPr>
            <a:spLocks/>
          </p:cNvSpPr>
          <p:nvPr/>
        </p:nvSpPr>
        <p:spPr bwMode="auto">
          <a:xfrm>
            <a:off x="6970713" y="3217863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1" name="Freeform 141"/>
          <p:cNvSpPr>
            <a:spLocks/>
          </p:cNvSpPr>
          <p:nvPr/>
        </p:nvSpPr>
        <p:spPr bwMode="auto">
          <a:xfrm>
            <a:off x="7034213" y="32226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2" name="Freeform 142"/>
          <p:cNvSpPr>
            <a:spLocks/>
          </p:cNvSpPr>
          <p:nvPr/>
        </p:nvSpPr>
        <p:spPr bwMode="auto">
          <a:xfrm>
            <a:off x="7015163" y="3221038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3" name="Freeform 143"/>
          <p:cNvSpPr>
            <a:spLocks/>
          </p:cNvSpPr>
          <p:nvPr/>
        </p:nvSpPr>
        <p:spPr bwMode="auto">
          <a:xfrm>
            <a:off x="9399588" y="3225801"/>
            <a:ext cx="708025" cy="484188"/>
          </a:xfrm>
          <a:custGeom>
            <a:avLst/>
            <a:gdLst>
              <a:gd name="T0" fmla="*/ 856 w 860"/>
              <a:gd name="T1" fmla="*/ 581 h 590"/>
              <a:gd name="T2" fmla="*/ 800 w 860"/>
              <a:gd name="T3" fmla="*/ 565 h 590"/>
              <a:gd name="T4" fmla="*/ 772 w 860"/>
              <a:gd name="T5" fmla="*/ 565 h 590"/>
              <a:gd name="T6" fmla="*/ 744 w 860"/>
              <a:gd name="T7" fmla="*/ 553 h 590"/>
              <a:gd name="T8" fmla="*/ 700 w 860"/>
              <a:gd name="T9" fmla="*/ 545 h 590"/>
              <a:gd name="T10" fmla="*/ 644 w 860"/>
              <a:gd name="T11" fmla="*/ 529 h 590"/>
              <a:gd name="T12" fmla="*/ 616 w 860"/>
              <a:gd name="T13" fmla="*/ 529 h 590"/>
              <a:gd name="T14" fmla="*/ 560 w 860"/>
              <a:gd name="T15" fmla="*/ 517 h 590"/>
              <a:gd name="T16" fmla="*/ 484 w 860"/>
              <a:gd name="T17" fmla="*/ 505 h 590"/>
              <a:gd name="T18" fmla="*/ 416 w 860"/>
              <a:gd name="T19" fmla="*/ 485 h 590"/>
              <a:gd name="T20" fmla="*/ 304 w 860"/>
              <a:gd name="T21" fmla="*/ 465 h 590"/>
              <a:gd name="T22" fmla="*/ 208 w 860"/>
              <a:gd name="T23" fmla="*/ 445 h 590"/>
              <a:gd name="T24" fmla="*/ 148 w 860"/>
              <a:gd name="T25" fmla="*/ 441 h 590"/>
              <a:gd name="T26" fmla="*/ 108 w 860"/>
              <a:gd name="T27" fmla="*/ 429 h 590"/>
              <a:gd name="T28" fmla="*/ 52 w 860"/>
              <a:gd name="T29" fmla="*/ 417 h 590"/>
              <a:gd name="T30" fmla="*/ 4 w 860"/>
              <a:gd name="T31" fmla="*/ 417 h 590"/>
              <a:gd name="T32" fmla="*/ 8 w 860"/>
              <a:gd name="T33" fmla="*/ 293 h 590"/>
              <a:gd name="T34" fmla="*/ 16 w 860"/>
              <a:gd name="T35" fmla="*/ 277 h 590"/>
              <a:gd name="T36" fmla="*/ 16 w 860"/>
              <a:gd name="T37" fmla="*/ 237 h 590"/>
              <a:gd name="T38" fmla="*/ 28 w 860"/>
              <a:gd name="T39" fmla="*/ 205 h 590"/>
              <a:gd name="T40" fmla="*/ 48 w 860"/>
              <a:gd name="T41" fmla="*/ 25 h 590"/>
              <a:gd name="T42" fmla="*/ 128 w 860"/>
              <a:gd name="T43" fmla="*/ 73 h 590"/>
              <a:gd name="T44" fmla="*/ 272 w 860"/>
              <a:gd name="T45" fmla="*/ 113 h 590"/>
              <a:gd name="T46" fmla="*/ 400 w 860"/>
              <a:gd name="T47" fmla="*/ 125 h 590"/>
              <a:gd name="T48" fmla="*/ 460 w 860"/>
              <a:gd name="T49" fmla="*/ 117 h 590"/>
              <a:gd name="T50" fmla="*/ 772 w 860"/>
              <a:gd name="T51" fmla="*/ 1 h 590"/>
              <a:gd name="T52" fmla="*/ 784 w 860"/>
              <a:gd name="T53" fmla="*/ 5 h 590"/>
              <a:gd name="T54" fmla="*/ 792 w 860"/>
              <a:gd name="T55" fmla="*/ 65 h 590"/>
              <a:gd name="T56" fmla="*/ 808 w 860"/>
              <a:gd name="T57" fmla="*/ 101 h 590"/>
              <a:gd name="T58" fmla="*/ 820 w 860"/>
              <a:gd name="T59" fmla="*/ 157 h 590"/>
              <a:gd name="T60" fmla="*/ 820 w 860"/>
              <a:gd name="T61" fmla="*/ 257 h 590"/>
              <a:gd name="T62" fmla="*/ 832 w 860"/>
              <a:gd name="T63" fmla="*/ 289 h 590"/>
              <a:gd name="T64" fmla="*/ 832 w 860"/>
              <a:gd name="T65" fmla="*/ 325 h 590"/>
              <a:gd name="T66" fmla="*/ 848 w 860"/>
              <a:gd name="T67" fmla="*/ 409 h 590"/>
              <a:gd name="T68" fmla="*/ 860 w 860"/>
              <a:gd name="T69" fmla="*/ 505 h 590"/>
              <a:gd name="T70" fmla="*/ 856 w 860"/>
              <a:gd name="T71" fmla="*/ 581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60" h="590">
                <a:moveTo>
                  <a:pt x="856" y="581"/>
                </a:moveTo>
                <a:cubicBezTo>
                  <a:pt x="834" y="590"/>
                  <a:pt x="819" y="570"/>
                  <a:pt x="800" y="565"/>
                </a:cubicBezTo>
                <a:cubicBezTo>
                  <a:pt x="791" y="563"/>
                  <a:pt x="781" y="567"/>
                  <a:pt x="772" y="565"/>
                </a:cubicBezTo>
                <a:cubicBezTo>
                  <a:pt x="762" y="563"/>
                  <a:pt x="754" y="556"/>
                  <a:pt x="744" y="553"/>
                </a:cubicBezTo>
                <a:cubicBezTo>
                  <a:pt x="728" y="548"/>
                  <a:pt x="720" y="551"/>
                  <a:pt x="700" y="545"/>
                </a:cubicBezTo>
                <a:cubicBezTo>
                  <a:pt x="688" y="541"/>
                  <a:pt x="662" y="532"/>
                  <a:pt x="644" y="529"/>
                </a:cubicBezTo>
                <a:cubicBezTo>
                  <a:pt x="635" y="528"/>
                  <a:pt x="624" y="531"/>
                  <a:pt x="616" y="529"/>
                </a:cubicBezTo>
                <a:cubicBezTo>
                  <a:pt x="599" y="525"/>
                  <a:pt x="588" y="520"/>
                  <a:pt x="560" y="517"/>
                </a:cubicBezTo>
                <a:cubicBezTo>
                  <a:pt x="535" y="514"/>
                  <a:pt x="508" y="509"/>
                  <a:pt x="484" y="505"/>
                </a:cubicBezTo>
                <a:cubicBezTo>
                  <a:pt x="460" y="501"/>
                  <a:pt x="439" y="489"/>
                  <a:pt x="416" y="485"/>
                </a:cubicBezTo>
                <a:cubicBezTo>
                  <a:pt x="379" y="478"/>
                  <a:pt x="336" y="489"/>
                  <a:pt x="304" y="465"/>
                </a:cubicBezTo>
                <a:cubicBezTo>
                  <a:pt x="271" y="472"/>
                  <a:pt x="241" y="450"/>
                  <a:pt x="208" y="445"/>
                </a:cubicBezTo>
                <a:cubicBezTo>
                  <a:pt x="189" y="442"/>
                  <a:pt x="169" y="445"/>
                  <a:pt x="148" y="441"/>
                </a:cubicBezTo>
                <a:cubicBezTo>
                  <a:pt x="135" y="438"/>
                  <a:pt x="122" y="431"/>
                  <a:pt x="108" y="429"/>
                </a:cubicBezTo>
                <a:cubicBezTo>
                  <a:pt x="87" y="426"/>
                  <a:pt x="62" y="438"/>
                  <a:pt x="52" y="417"/>
                </a:cubicBezTo>
                <a:cubicBezTo>
                  <a:pt x="40" y="429"/>
                  <a:pt x="18" y="424"/>
                  <a:pt x="4" y="417"/>
                </a:cubicBezTo>
                <a:cubicBezTo>
                  <a:pt x="0" y="379"/>
                  <a:pt x="6" y="336"/>
                  <a:pt x="8" y="293"/>
                </a:cubicBezTo>
                <a:cubicBezTo>
                  <a:pt x="8" y="286"/>
                  <a:pt x="15" y="282"/>
                  <a:pt x="16" y="277"/>
                </a:cubicBezTo>
                <a:cubicBezTo>
                  <a:pt x="18" y="263"/>
                  <a:pt x="13" y="251"/>
                  <a:pt x="16" y="237"/>
                </a:cubicBezTo>
                <a:cubicBezTo>
                  <a:pt x="18" y="226"/>
                  <a:pt x="26" y="217"/>
                  <a:pt x="28" y="205"/>
                </a:cubicBezTo>
                <a:cubicBezTo>
                  <a:pt x="37" y="150"/>
                  <a:pt x="25" y="85"/>
                  <a:pt x="48" y="25"/>
                </a:cubicBezTo>
                <a:cubicBezTo>
                  <a:pt x="71" y="45"/>
                  <a:pt x="109" y="49"/>
                  <a:pt x="128" y="73"/>
                </a:cubicBezTo>
                <a:cubicBezTo>
                  <a:pt x="177" y="86"/>
                  <a:pt x="228" y="95"/>
                  <a:pt x="272" y="113"/>
                </a:cubicBezTo>
                <a:cubicBezTo>
                  <a:pt x="313" y="106"/>
                  <a:pt x="354" y="128"/>
                  <a:pt x="400" y="125"/>
                </a:cubicBezTo>
                <a:cubicBezTo>
                  <a:pt x="418" y="124"/>
                  <a:pt x="442" y="120"/>
                  <a:pt x="460" y="117"/>
                </a:cubicBezTo>
                <a:cubicBezTo>
                  <a:pt x="577" y="95"/>
                  <a:pt x="696" y="57"/>
                  <a:pt x="772" y="1"/>
                </a:cubicBezTo>
                <a:cubicBezTo>
                  <a:pt x="778" y="0"/>
                  <a:pt x="779" y="5"/>
                  <a:pt x="784" y="5"/>
                </a:cubicBezTo>
                <a:cubicBezTo>
                  <a:pt x="793" y="24"/>
                  <a:pt x="788" y="46"/>
                  <a:pt x="792" y="65"/>
                </a:cubicBezTo>
                <a:cubicBezTo>
                  <a:pt x="795" y="79"/>
                  <a:pt x="804" y="88"/>
                  <a:pt x="808" y="101"/>
                </a:cubicBezTo>
                <a:cubicBezTo>
                  <a:pt x="814" y="121"/>
                  <a:pt x="806" y="144"/>
                  <a:pt x="820" y="157"/>
                </a:cubicBezTo>
                <a:cubicBezTo>
                  <a:pt x="823" y="191"/>
                  <a:pt x="816" y="225"/>
                  <a:pt x="820" y="257"/>
                </a:cubicBezTo>
                <a:cubicBezTo>
                  <a:pt x="821" y="269"/>
                  <a:pt x="830" y="279"/>
                  <a:pt x="832" y="289"/>
                </a:cubicBezTo>
                <a:cubicBezTo>
                  <a:pt x="834" y="301"/>
                  <a:pt x="831" y="314"/>
                  <a:pt x="832" y="325"/>
                </a:cubicBezTo>
                <a:cubicBezTo>
                  <a:pt x="835" y="355"/>
                  <a:pt x="848" y="382"/>
                  <a:pt x="848" y="409"/>
                </a:cubicBezTo>
                <a:cubicBezTo>
                  <a:pt x="849" y="441"/>
                  <a:pt x="843" y="477"/>
                  <a:pt x="860" y="505"/>
                </a:cubicBezTo>
                <a:cubicBezTo>
                  <a:pt x="850" y="527"/>
                  <a:pt x="851" y="563"/>
                  <a:pt x="856" y="5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4" name="Freeform 144"/>
          <p:cNvSpPr>
            <a:spLocks/>
          </p:cNvSpPr>
          <p:nvPr/>
        </p:nvSpPr>
        <p:spPr bwMode="auto">
          <a:xfrm>
            <a:off x="6994526" y="323215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5" name="Freeform 145"/>
          <p:cNvSpPr>
            <a:spLocks/>
          </p:cNvSpPr>
          <p:nvPr/>
        </p:nvSpPr>
        <p:spPr bwMode="auto">
          <a:xfrm>
            <a:off x="7058026" y="3230563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6" name="Freeform 146"/>
          <p:cNvSpPr>
            <a:spLocks/>
          </p:cNvSpPr>
          <p:nvPr/>
        </p:nvSpPr>
        <p:spPr bwMode="auto">
          <a:xfrm>
            <a:off x="6975476" y="32385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7" name="Freeform 147"/>
          <p:cNvSpPr>
            <a:spLocks/>
          </p:cNvSpPr>
          <p:nvPr/>
        </p:nvSpPr>
        <p:spPr bwMode="auto">
          <a:xfrm>
            <a:off x="6954838" y="3241676"/>
            <a:ext cx="11113" cy="11113"/>
          </a:xfrm>
          <a:custGeom>
            <a:avLst/>
            <a:gdLst>
              <a:gd name="T0" fmla="*/ 0 w 12"/>
              <a:gd name="T1" fmla="*/ 1 h 13"/>
              <a:gd name="T2" fmla="*/ 12 w 12"/>
              <a:gd name="T3" fmla="*/ 5 h 13"/>
              <a:gd name="T4" fmla="*/ 8 w 12"/>
              <a:gd name="T5" fmla="*/ 13 h 13"/>
              <a:gd name="T6" fmla="*/ 0 w 12"/>
              <a:gd name="T7" fmla="*/ 13 h 13"/>
              <a:gd name="T8" fmla="*/ 0 w 12"/>
              <a:gd name="T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3">
                <a:moveTo>
                  <a:pt x="0" y="1"/>
                </a:moveTo>
                <a:cubicBezTo>
                  <a:pt x="6" y="0"/>
                  <a:pt x="7" y="5"/>
                  <a:pt x="12" y="5"/>
                </a:cubicBezTo>
                <a:cubicBezTo>
                  <a:pt x="11" y="8"/>
                  <a:pt x="8" y="9"/>
                  <a:pt x="8" y="13"/>
                </a:cubicBezTo>
                <a:cubicBezTo>
                  <a:pt x="5" y="13"/>
                  <a:pt x="3" y="13"/>
                  <a:pt x="0" y="13"/>
                </a:cubicBezTo>
                <a:cubicBezTo>
                  <a:pt x="0" y="9"/>
                  <a:pt x="0" y="5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8" name="Freeform 148"/>
          <p:cNvSpPr>
            <a:spLocks/>
          </p:cNvSpPr>
          <p:nvPr/>
        </p:nvSpPr>
        <p:spPr bwMode="auto">
          <a:xfrm>
            <a:off x="7037388" y="3241676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9" name="Freeform 149"/>
          <p:cNvSpPr>
            <a:spLocks/>
          </p:cNvSpPr>
          <p:nvPr/>
        </p:nvSpPr>
        <p:spPr bwMode="auto">
          <a:xfrm>
            <a:off x="7016751" y="3244851"/>
            <a:ext cx="11113" cy="11113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0" name="Freeform 150"/>
          <p:cNvSpPr>
            <a:spLocks/>
          </p:cNvSpPr>
          <p:nvPr/>
        </p:nvSpPr>
        <p:spPr bwMode="auto">
          <a:xfrm>
            <a:off x="7064376" y="3255964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1" name="Freeform 151"/>
          <p:cNvSpPr>
            <a:spLocks/>
          </p:cNvSpPr>
          <p:nvPr/>
        </p:nvSpPr>
        <p:spPr bwMode="auto">
          <a:xfrm>
            <a:off x="7043738" y="3262314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2" name="Freeform 152"/>
          <p:cNvSpPr>
            <a:spLocks/>
          </p:cNvSpPr>
          <p:nvPr/>
        </p:nvSpPr>
        <p:spPr bwMode="auto">
          <a:xfrm>
            <a:off x="6962776" y="326548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3" name="Freeform 153"/>
          <p:cNvSpPr>
            <a:spLocks/>
          </p:cNvSpPr>
          <p:nvPr/>
        </p:nvSpPr>
        <p:spPr bwMode="auto">
          <a:xfrm>
            <a:off x="7023101" y="3263901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4" name="Freeform 154"/>
          <p:cNvSpPr>
            <a:spLocks/>
          </p:cNvSpPr>
          <p:nvPr/>
        </p:nvSpPr>
        <p:spPr bwMode="auto">
          <a:xfrm>
            <a:off x="7005638" y="327183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5" name="Freeform 155"/>
          <p:cNvSpPr>
            <a:spLocks/>
          </p:cNvSpPr>
          <p:nvPr/>
        </p:nvSpPr>
        <p:spPr bwMode="auto">
          <a:xfrm>
            <a:off x="7046913" y="3276601"/>
            <a:ext cx="11113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6" name="Freeform 156"/>
          <p:cNvSpPr>
            <a:spLocks/>
          </p:cNvSpPr>
          <p:nvPr/>
        </p:nvSpPr>
        <p:spPr bwMode="auto">
          <a:xfrm>
            <a:off x="6965951" y="3281364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7" name="Freeform 157"/>
          <p:cNvSpPr>
            <a:spLocks/>
          </p:cNvSpPr>
          <p:nvPr/>
        </p:nvSpPr>
        <p:spPr bwMode="auto">
          <a:xfrm>
            <a:off x="7011988" y="329247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8" name="Freeform 158"/>
          <p:cNvSpPr>
            <a:spLocks/>
          </p:cNvSpPr>
          <p:nvPr/>
        </p:nvSpPr>
        <p:spPr bwMode="auto">
          <a:xfrm>
            <a:off x="6991351" y="3289301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9" name="Freeform 159"/>
          <p:cNvSpPr>
            <a:spLocks/>
          </p:cNvSpPr>
          <p:nvPr/>
        </p:nvSpPr>
        <p:spPr bwMode="auto">
          <a:xfrm>
            <a:off x="6972301" y="33020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0" name="Freeform 160"/>
          <p:cNvSpPr>
            <a:spLocks/>
          </p:cNvSpPr>
          <p:nvPr/>
        </p:nvSpPr>
        <p:spPr bwMode="auto">
          <a:xfrm>
            <a:off x="6945313" y="3305176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1" name="Freeform 161"/>
          <p:cNvSpPr>
            <a:spLocks/>
          </p:cNvSpPr>
          <p:nvPr/>
        </p:nvSpPr>
        <p:spPr bwMode="auto">
          <a:xfrm>
            <a:off x="7034213" y="330517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2" name="Freeform 162"/>
          <p:cNvSpPr>
            <a:spLocks/>
          </p:cNvSpPr>
          <p:nvPr/>
        </p:nvSpPr>
        <p:spPr bwMode="auto">
          <a:xfrm>
            <a:off x="7015163" y="3306764"/>
            <a:ext cx="9525" cy="15875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3" name="Freeform 163"/>
          <p:cNvSpPr>
            <a:spLocks/>
          </p:cNvSpPr>
          <p:nvPr/>
        </p:nvSpPr>
        <p:spPr bwMode="auto">
          <a:xfrm>
            <a:off x="6994526" y="3314701"/>
            <a:ext cx="11113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4" name="Freeform 164"/>
          <p:cNvSpPr>
            <a:spLocks/>
          </p:cNvSpPr>
          <p:nvPr/>
        </p:nvSpPr>
        <p:spPr bwMode="auto">
          <a:xfrm>
            <a:off x="10129838" y="33147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5" name="Freeform 165"/>
          <p:cNvSpPr>
            <a:spLocks/>
          </p:cNvSpPr>
          <p:nvPr/>
        </p:nvSpPr>
        <p:spPr bwMode="auto">
          <a:xfrm>
            <a:off x="7058026" y="3317876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6" name="Freeform 166"/>
          <p:cNvSpPr>
            <a:spLocks/>
          </p:cNvSpPr>
          <p:nvPr/>
        </p:nvSpPr>
        <p:spPr bwMode="auto">
          <a:xfrm>
            <a:off x="6958013" y="3324226"/>
            <a:ext cx="7938" cy="9525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7" name="Freeform 167"/>
          <p:cNvSpPr>
            <a:spLocks/>
          </p:cNvSpPr>
          <p:nvPr/>
        </p:nvSpPr>
        <p:spPr bwMode="auto">
          <a:xfrm>
            <a:off x="7000876" y="3333751"/>
            <a:ext cx="7938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8" name="Freeform 168"/>
          <p:cNvSpPr>
            <a:spLocks/>
          </p:cNvSpPr>
          <p:nvPr/>
        </p:nvSpPr>
        <p:spPr bwMode="auto">
          <a:xfrm>
            <a:off x="10133013" y="3333751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9" name="Freeform 169"/>
          <p:cNvSpPr>
            <a:spLocks/>
          </p:cNvSpPr>
          <p:nvPr/>
        </p:nvSpPr>
        <p:spPr bwMode="auto">
          <a:xfrm>
            <a:off x="2849563" y="3338514"/>
            <a:ext cx="527050" cy="795338"/>
          </a:xfrm>
          <a:custGeom>
            <a:avLst/>
            <a:gdLst>
              <a:gd name="T0" fmla="*/ 641 w 641"/>
              <a:gd name="T1" fmla="*/ 96 h 968"/>
              <a:gd name="T2" fmla="*/ 621 w 641"/>
              <a:gd name="T3" fmla="*/ 956 h 968"/>
              <a:gd name="T4" fmla="*/ 481 w 641"/>
              <a:gd name="T5" fmla="*/ 960 h 968"/>
              <a:gd name="T6" fmla="*/ 405 w 641"/>
              <a:gd name="T7" fmla="*/ 968 h 968"/>
              <a:gd name="T8" fmla="*/ 241 w 641"/>
              <a:gd name="T9" fmla="*/ 956 h 968"/>
              <a:gd name="T10" fmla="*/ 197 w 641"/>
              <a:gd name="T11" fmla="*/ 948 h 968"/>
              <a:gd name="T12" fmla="*/ 145 w 641"/>
              <a:gd name="T13" fmla="*/ 956 h 968"/>
              <a:gd name="T14" fmla="*/ 5 w 641"/>
              <a:gd name="T15" fmla="*/ 944 h 968"/>
              <a:gd name="T16" fmla="*/ 45 w 641"/>
              <a:gd name="T17" fmla="*/ 828 h 968"/>
              <a:gd name="T18" fmla="*/ 177 w 641"/>
              <a:gd name="T19" fmla="*/ 664 h 968"/>
              <a:gd name="T20" fmla="*/ 237 w 641"/>
              <a:gd name="T21" fmla="*/ 556 h 968"/>
              <a:gd name="T22" fmla="*/ 289 w 641"/>
              <a:gd name="T23" fmla="*/ 480 h 968"/>
              <a:gd name="T24" fmla="*/ 373 w 641"/>
              <a:gd name="T25" fmla="*/ 292 h 968"/>
              <a:gd name="T26" fmla="*/ 377 w 641"/>
              <a:gd name="T27" fmla="*/ 268 h 968"/>
              <a:gd name="T28" fmla="*/ 413 w 641"/>
              <a:gd name="T29" fmla="*/ 212 h 968"/>
              <a:gd name="T30" fmla="*/ 417 w 641"/>
              <a:gd name="T31" fmla="*/ 188 h 968"/>
              <a:gd name="T32" fmla="*/ 445 w 641"/>
              <a:gd name="T33" fmla="*/ 136 h 968"/>
              <a:gd name="T34" fmla="*/ 489 w 641"/>
              <a:gd name="T35" fmla="*/ 12 h 968"/>
              <a:gd name="T36" fmla="*/ 497 w 641"/>
              <a:gd name="T37" fmla="*/ 0 h 968"/>
              <a:gd name="T38" fmla="*/ 641 w 641"/>
              <a:gd name="T39" fmla="*/ 96 h 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1" h="968">
                <a:moveTo>
                  <a:pt x="641" y="96"/>
                </a:moveTo>
                <a:cubicBezTo>
                  <a:pt x="615" y="405"/>
                  <a:pt x="638" y="673"/>
                  <a:pt x="621" y="956"/>
                </a:cubicBezTo>
                <a:cubicBezTo>
                  <a:pt x="575" y="958"/>
                  <a:pt x="528" y="959"/>
                  <a:pt x="481" y="960"/>
                </a:cubicBezTo>
                <a:cubicBezTo>
                  <a:pt x="455" y="960"/>
                  <a:pt x="427" y="953"/>
                  <a:pt x="405" y="968"/>
                </a:cubicBezTo>
                <a:cubicBezTo>
                  <a:pt x="357" y="942"/>
                  <a:pt x="295" y="959"/>
                  <a:pt x="241" y="956"/>
                </a:cubicBezTo>
                <a:cubicBezTo>
                  <a:pt x="226" y="955"/>
                  <a:pt x="212" y="948"/>
                  <a:pt x="197" y="948"/>
                </a:cubicBezTo>
                <a:cubicBezTo>
                  <a:pt x="179" y="948"/>
                  <a:pt x="163" y="955"/>
                  <a:pt x="145" y="956"/>
                </a:cubicBezTo>
                <a:cubicBezTo>
                  <a:pt x="97" y="959"/>
                  <a:pt x="49" y="953"/>
                  <a:pt x="5" y="944"/>
                </a:cubicBezTo>
                <a:cubicBezTo>
                  <a:pt x="0" y="887"/>
                  <a:pt x="36" y="871"/>
                  <a:pt x="45" y="828"/>
                </a:cubicBezTo>
                <a:cubicBezTo>
                  <a:pt x="90" y="776"/>
                  <a:pt x="139" y="724"/>
                  <a:pt x="177" y="664"/>
                </a:cubicBezTo>
                <a:cubicBezTo>
                  <a:pt x="198" y="630"/>
                  <a:pt x="212" y="588"/>
                  <a:pt x="237" y="556"/>
                </a:cubicBezTo>
                <a:cubicBezTo>
                  <a:pt x="253" y="536"/>
                  <a:pt x="266" y="499"/>
                  <a:pt x="289" y="480"/>
                </a:cubicBezTo>
                <a:cubicBezTo>
                  <a:pt x="303" y="410"/>
                  <a:pt x="348" y="356"/>
                  <a:pt x="373" y="292"/>
                </a:cubicBezTo>
                <a:cubicBezTo>
                  <a:pt x="375" y="286"/>
                  <a:pt x="374" y="275"/>
                  <a:pt x="377" y="268"/>
                </a:cubicBezTo>
                <a:cubicBezTo>
                  <a:pt x="387" y="247"/>
                  <a:pt x="404" y="232"/>
                  <a:pt x="413" y="212"/>
                </a:cubicBezTo>
                <a:cubicBezTo>
                  <a:pt x="416" y="204"/>
                  <a:pt x="414" y="197"/>
                  <a:pt x="417" y="188"/>
                </a:cubicBezTo>
                <a:cubicBezTo>
                  <a:pt x="422" y="175"/>
                  <a:pt x="438" y="155"/>
                  <a:pt x="445" y="136"/>
                </a:cubicBezTo>
                <a:cubicBezTo>
                  <a:pt x="460" y="95"/>
                  <a:pt x="466" y="52"/>
                  <a:pt x="489" y="12"/>
                </a:cubicBezTo>
                <a:cubicBezTo>
                  <a:pt x="490" y="7"/>
                  <a:pt x="496" y="6"/>
                  <a:pt x="497" y="0"/>
                </a:cubicBezTo>
                <a:cubicBezTo>
                  <a:pt x="544" y="33"/>
                  <a:pt x="585" y="72"/>
                  <a:pt x="641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0" name="Freeform 170"/>
          <p:cNvSpPr>
            <a:spLocks/>
          </p:cNvSpPr>
          <p:nvPr/>
        </p:nvSpPr>
        <p:spPr bwMode="auto">
          <a:xfrm>
            <a:off x="6978651" y="3336926"/>
            <a:ext cx="15875" cy="11113"/>
          </a:xfrm>
          <a:custGeom>
            <a:avLst/>
            <a:gdLst>
              <a:gd name="T0" fmla="*/ 3 w 19"/>
              <a:gd name="T1" fmla="*/ 5 h 14"/>
              <a:gd name="T2" fmla="*/ 15 w 19"/>
              <a:gd name="T3" fmla="*/ 5 h 14"/>
              <a:gd name="T4" fmla="*/ 3 w 19"/>
              <a:gd name="T5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4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1" name="Freeform 171"/>
          <p:cNvSpPr>
            <a:spLocks/>
          </p:cNvSpPr>
          <p:nvPr/>
        </p:nvSpPr>
        <p:spPr bwMode="auto">
          <a:xfrm>
            <a:off x="7043738" y="3341689"/>
            <a:ext cx="11113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2" name="Freeform 172"/>
          <p:cNvSpPr>
            <a:spLocks/>
          </p:cNvSpPr>
          <p:nvPr/>
        </p:nvSpPr>
        <p:spPr bwMode="auto">
          <a:xfrm>
            <a:off x="10174288" y="3341689"/>
            <a:ext cx="15875" cy="9525"/>
          </a:xfrm>
          <a:custGeom>
            <a:avLst/>
            <a:gdLst>
              <a:gd name="T0" fmla="*/ 2 w 20"/>
              <a:gd name="T1" fmla="*/ 8 h 12"/>
              <a:gd name="T2" fmla="*/ 14 w 20"/>
              <a:gd name="T3" fmla="*/ 12 h 12"/>
              <a:gd name="T4" fmla="*/ 6 w 20"/>
              <a:gd name="T5" fmla="*/ 12 h 12"/>
              <a:gd name="T6" fmla="*/ 2 w 20"/>
              <a:gd name="T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2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3" name="Freeform 173"/>
          <p:cNvSpPr>
            <a:spLocks/>
          </p:cNvSpPr>
          <p:nvPr/>
        </p:nvSpPr>
        <p:spPr bwMode="auto">
          <a:xfrm>
            <a:off x="7024688" y="3348039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4" name="Freeform 174"/>
          <p:cNvSpPr>
            <a:spLocks/>
          </p:cNvSpPr>
          <p:nvPr/>
        </p:nvSpPr>
        <p:spPr bwMode="auto">
          <a:xfrm>
            <a:off x="7004051" y="3351214"/>
            <a:ext cx="11113" cy="9525"/>
          </a:xfrm>
          <a:custGeom>
            <a:avLst/>
            <a:gdLst>
              <a:gd name="T0" fmla="*/ 5 w 14"/>
              <a:gd name="T1" fmla="*/ 0 h 12"/>
              <a:gd name="T2" fmla="*/ 13 w 14"/>
              <a:gd name="T3" fmla="*/ 0 h 12"/>
              <a:gd name="T4" fmla="*/ 9 w 14"/>
              <a:gd name="T5" fmla="*/ 12 h 12"/>
              <a:gd name="T6" fmla="*/ 1 w 14"/>
              <a:gd name="T7" fmla="*/ 12 h 12"/>
              <a:gd name="T8" fmla="*/ 5 w 14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2">
                <a:moveTo>
                  <a:pt x="5" y="0"/>
                </a:moveTo>
                <a:cubicBezTo>
                  <a:pt x="8" y="0"/>
                  <a:pt x="10" y="0"/>
                  <a:pt x="13" y="0"/>
                </a:cubicBezTo>
                <a:cubicBezTo>
                  <a:pt x="14" y="6"/>
                  <a:pt x="9" y="7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5" name="Freeform 175"/>
          <p:cNvSpPr>
            <a:spLocks/>
          </p:cNvSpPr>
          <p:nvPr/>
        </p:nvSpPr>
        <p:spPr bwMode="auto">
          <a:xfrm>
            <a:off x="10139363" y="335438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6" name="Freeform 176"/>
          <p:cNvSpPr>
            <a:spLocks/>
          </p:cNvSpPr>
          <p:nvPr/>
        </p:nvSpPr>
        <p:spPr bwMode="auto">
          <a:xfrm>
            <a:off x="10202863" y="3357564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7" name="Freeform 177"/>
          <p:cNvSpPr>
            <a:spLocks/>
          </p:cNvSpPr>
          <p:nvPr/>
        </p:nvSpPr>
        <p:spPr bwMode="auto">
          <a:xfrm>
            <a:off x="6969126" y="3363914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8" name="Freeform 178"/>
          <p:cNvSpPr>
            <a:spLocks/>
          </p:cNvSpPr>
          <p:nvPr/>
        </p:nvSpPr>
        <p:spPr bwMode="auto">
          <a:xfrm>
            <a:off x="6948488" y="336708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9" name="Freeform 179"/>
          <p:cNvSpPr>
            <a:spLocks/>
          </p:cNvSpPr>
          <p:nvPr/>
        </p:nvSpPr>
        <p:spPr bwMode="auto">
          <a:xfrm>
            <a:off x="7031038" y="336708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0" name="Freeform 180"/>
          <p:cNvSpPr>
            <a:spLocks/>
          </p:cNvSpPr>
          <p:nvPr/>
        </p:nvSpPr>
        <p:spPr bwMode="auto">
          <a:xfrm>
            <a:off x="6991351" y="3376614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1" name="Freeform 181"/>
          <p:cNvSpPr>
            <a:spLocks/>
          </p:cNvSpPr>
          <p:nvPr/>
        </p:nvSpPr>
        <p:spPr bwMode="auto">
          <a:xfrm>
            <a:off x="6972301" y="3379789"/>
            <a:ext cx="9525" cy="11113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2" name="Freeform 182"/>
          <p:cNvSpPr>
            <a:spLocks/>
          </p:cNvSpPr>
          <p:nvPr/>
        </p:nvSpPr>
        <p:spPr bwMode="auto">
          <a:xfrm>
            <a:off x="6951663" y="3375026"/>
            <a:ext cx="19050" cy="33338"/>
          </a:xfrm>
          <a:custGeom>
            <a:avLst/>
            <a:gdLst>
              <a:gd name="T0" fmla="*/ 5 w 24"/>
              <a:gd name="T1" fmla="*/ 19 h 41"/>
              <a:gd name="T2" fmla="*/ 1 w 24"/>
              <a:gd name="T3" fmla="*/ 23 h 41"/>
              <a:gd name="T4" fmla="*/ 5 w 24"/>
              <a:gd name="T5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1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3" name="Freeform 183"/>
          <p:cNvSpPr>
            <a:spLocks/>
          </p:cNvSpPr>
          <p:nvPr/>
        </p:nvSpPr>
        <p:spPr bwMode="auto">
          <a:xfrm>
            <a:off x="10164763" y="3384551"/>
            <a:ext cx="15875" cy="9525"/>
          </a:xfrm>
          <a:custGeom>
            <a:avLst/>
            <a:gdLst>
              <a:gd name="T0" fmla="*/ 2 w 20"/>
              <a:gd name="T1" fmla="*/ 8 h 12"/>
              <a:gd name="T2" fmla="*/ 14 w 20"/>
              <a:gd name="T3" fmla="*/ 12 h 12"/>
              <a:gd name="T4" fmla="*/ 6 w 20"/>
              <a:gd name="T5" fmla="*/ 12 h 12"/>
              <a:gd name="T6" fmla="*/ 2 w 20"/>
              <a:gd name="T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2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4" name="Freeform 184"/>
          <p:cNvSpPr>
            <a:spLocks/>
          </p:cNvSpPr>
          <p:nvPr/>
        </p:nvSpPr>
        <p:spPr bwMode="auto">
          <a:xfrm>
            <a:off x="10231438" y="33909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5" name="Freeform 185"/>
          <p:cNvSpPr>
            <a:spLocks/>
          </p:cNvSpPr>
          <p:nvPr/>
        </p:nvSpPr>
        <p:spPr bwMode="auto">
          <a:xfrm>
            <a:off x="10128251" y="3394076"/>
            <a:ext cx="14288" cy="15875"/>
          </a:xfrm>
          <a:custGeom>
            <a:avLst/>
            <a:gdLst>
              <a:gd name="T0" fmla="*/ 6 w 18"/>
              <a:gd name="T1" fmla="*/ 0 h 19"/>
              <a:gd name="T2" fmla="*/ 2 w 18"/>
              <a:gd name="T3" fmla="*/ 16 h 19"/>
              <a:gd name="T4" fmla="*/ 6 w 18"/>
              <a:gd name="T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9">
                <a:moveTo>
                  <a:pt x="6" y="0"/>
                </a:moveTo>
                <a:cubicBezTo>
                  <a:pt x="18" y="1"/>
                  <a:pt x="16" y="19"/>
                  <a:pt x="2" y="16"/>
                </a:cubicBezTo>
                <a:cubicBezTo>
                  <a:pt x="0" y="8"/>
                  <a:pt x="5" y="5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6" name="Freeform 186"/>
          <p:cNvSpPr>
            <a:spLocks/>
          </p:cNvSpPr>
          <p:nvPr/>
        </p:nvSpPr>
        <p:spPr bwMode="auto">
          <a:xfrm>
            <a:off x="6997701" y="3397251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7" name="Freeform 187"/>
          <p:cNvSpPr>
            <a:spLocks/>
          </p:cNvSpPr>
          <p:nvPr/>
        </p:nvSpPr>
        <p:spPr bwMode="auto">
          <a:xfrm>
            <a:off x="6978651" y="3395664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8" name="Freeform 188"/>
          <p:cNvSpPr>
            <a:spLocks/>
          </p:cNvSpPr>
          <p:nvPr/>
        </p:nvSpPr>
        <p:spPr bwMode="auto">
          <a:xfrm>
            <a:off x="6951663" y="3406776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9" name="Freeform 189"/>
          <p:cNvSpPr>
            <a:spLocks/>
          </p:cNvSpPr>
          <p:nvPr/>
        </p:nvSpPr>
        <p:spPr bwMode="auto">
          <a:xfrm>
            <a:off x="7021513" y="340995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0" name="Freeform 190"/>
          <p:cNvSpPr>
            <a:spLocks/>
          </p:cNvSpPr>
          <p:nvPr/>
        </p:nvSpPr>
        <p:spPr bwMode="auto">
          <a:xfrm>
            <a:off x="10145713" y="3409951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1" name="Freeform 191"/>
          <p:cNvSpPr>
            <a:spLocks/>
          </p:cNvSpPr>
          <p:nvPr/>
        </p:nvSpPr>
        <p:spPr bwMode="auto">
          <a:xfrm>
            <a:off x="10133013" y="34163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2" name="Freeform 192"/>
          <p:cNvSpPr>
            <a:spLocks/>
          </p:cNvSpPr>
          <p:nvPr/>
        </p:nvSpPr>
        <p:spPr bwMode="auto">
          <a:xfrm>
            <a:off x="10199688" y="3419476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3" name="Freeform 193"/>
          <p:cNvSpPr>
            <a:spLocks/>
          </p:cNvSpPr>
          <p:nvPr/>
        </p:nvSpPr>
        <p:spPr bwMode="auto">
          <a:xfrm>
            <a:off x="7046913" y="3422651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4" name="Freeform 194"/>
          <p:cNvSpPr>
            <a:spLocks/>
          </p:cNvSpPr>
          <p:nvPr/>
        </p:nvSpPr>
        <p:spPr bwMode="auto">
          <a:xfrm>
            <a:off x="6965951" y="3427414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5" name="Freeform 195"/>
          <p:cNvSpPr>
            <a:spLocks/>
          </p:cNvSpPr>
          <p:nvPr/>
        </p:nvSpPr>
        <p:spPr bwMode="auto">
          <a:xfrm>
            <a:off x="7027863" y="3424239"/>
            <a:ext cx="9525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6" name="Freeform 196"/>
          <p:cNvSpPr>
            <a:spLocks/>
          </p:cNvSpPr>
          <p:nvPr/>
        </p:nvSpPr>
        <p:spPr bwMode="auto">
          <a:xfrm>
            <a:off x="10242551" y="343058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7" name="Freeform 197"/>
          <p:cNvSpPr>
            <a:spLocks/>
          </p:cNvSpPr>
          <p:nvPr/>
        </p:nvSpPr>
        <p:spPr bwMode="auto">
          <a:xfrm>
            <a:off x="10139363" y="343693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8" name="Freeform 198"/>
          <p:cNvSpPr>
            <a:spLocks/>
          </p:cNvSpPr>
          <p:nvPr/>
        </p:nvSpPr>
        <p:spPr bwMode="auto">
          <a:xfrm>
            <a:off x="10228263" y="3452814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9" name="Freeform 199"/>
          <p:cNvSpPr>
            <a:spLocks/>
          </p:cNvSpPr>
          <p:nvPr/>
        </p:nvSpPr>
        <p:spPr bwMode="auto">
          <a:xfrm>
            <a:off x="10169526" y="3468689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0" name="Freeform 200"/>
          <p:cNvSpPr>
            <a:spLocks/>
          </p:cNvSpPr>
          <p:nvPr/>
        </p:nvSpPr>
        <p:spPr bwMode="auto">
          <a:xfrm>
            <a:off x="10231438" y="347345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1" name="Freeform 201"/>
          <p:cNvSpPr>
            <a:spLocks/>
          </p:cNvSpPr>
          <p:nvPr/>
        </p:nvSpPr>
        <p:spPr bwMode="auto">
          <a:xfrm>
            <a:off x="10234613" y="3489326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2" name="Freeform 202"/>
          <p:cNvSpPr>
            <a:spLocks/>
          </p:cNvSpPr>
          <p:nvPr/>
        </p:nvSpPr>
        <p:spPr bwMode="auto">
          <a:xfrm>
            <a:off x="7208838" y="35020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3" name="Freeform 203"/>
          <p:cNvSpPr>
            <a:spLocks/>
          </p:cNvSpPr>
          <p:nvPr/>
        </p:nvSpPr>
        <p:spPr bwMode="auto">
          <a:xfrm>
            <a:off x="7353301" y="3502026"/>
            <a:ext cx="9525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4" name="Freeform 204"/>
          <p:cNvSpPr>
            <a:spLocks/>
          </p:cNvSpPr>
          <p:nvPr/>
        </p:nvSpPr>
        <p:spPr bwMode="auto">
          <a:xfrm>
            <a:off x="10199688" y="35020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Group 406"/>
          <p:cNvGrpSpPr>
            <a:grpSpLocks/>
          </p:cNvGrpSpPr>
          <p:nvPr/>
        </p:nvGrpSpPr>
        <p:grpSpPr bwMode="auto">
          <a:xfrm>
            <a:off x="6732588" y="3505200"/>
            <a:ext cx="3463925" cy="88900"/>
            <a:chOff x="4241" y="2208"/>
            <a:chExt cx="2182" cy="56"/>
          </a:xfrm>
        </p:grpSpPr>
        <p:sp>
          <p:nvSpPr>
            <p:cNvPr id="3615" name="Freeform 206"/>
            <p:cNvSpPr>
              <a:spLocks/>
            </p:cNvSpPr>
            <p:nvPr/>
          </p:nvSpPr>
          <p:spPr bwMode="auto">
            <a:xfrm>
              <a:off x="4580" y="220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6" name="Freeform 207"/>
            <p:cNvSpPr>
              <a:spLocks/>
            </p:cNvSpPr>
            <p:nvPr/>
          </p:nvSpPr>
          <p:spPr bwMode="auto">
            <a:xfrm>
              <a:off x="4671" y="2208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7" name="Freeform 208"/>
            <p:cNvSpPr>
              <a:spLocks/>
            </p:cNvSpPr>
            <p:nvPr/>
          </p:nvSpPr>
          <p:spPr bwMode="auto">
            <a:xfrm>
              <a:off x="4903" y="2208"/>
              <a:ext cx="5" cy="9"/>
            </a:xfrm>
            <a:custGeom>
              <a:avLst/>
              <a:gdLst>
                <a:gd name="T0" fmla="*/ 1 w 10"/>
                <a:gd name="T1" fmla="*/ 0 h 16"/>
                <a:gd name="T2" fmla="*/ 9 w 10"/>
                <a:gd name="T3" fmla="*/ 16 h 16"/>
                <a:gd name="T4" fmla="*/ 1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1" y="0"/>
                  </a:moveTo>
                  <a:cubicBezTo>
                    <a:pt x="8" y="1"/>
                    <a:pt x="10" y="7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8" name="Freeform 209"/>
            <p:cNvSpPr>
              <a:spLocks/>
            </p:cNvSpPr>
            <p:nvPr/>
          </p:nvSpPr>
          <p:spPr bwMode="auto">
            <a:xfrm>
              <a:off x="4479" y="22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9" name="Freeform 210"/>
            <p:cNvSpPr>
              <a:spLocks/>
            </p:cNvSpPr>
            <p:nvPr/>
          </p:nvSpPr>
          <p:spPr bwMode="auto">
            <a:xfrm>
              <a:off x="4531" y="22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" name="Freeform 211"/>
            <p:cNvSpPr>
              <a:spLocks/>
            </p:cNvSpPr>
            <p:nvPr/>
          </p:nvSpPr>
          <p:spPr bwMode="auto">
            <a:xfrm>
              <a:off x="4617" y="2210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" name="Freeform 212"/>
            <p:cNvSpPr>
              <a:spLocks/>
            </p:cNvSpPr>
            <p:nvPr/>
          </p:nvSpPr>
          <p:spPr bwMode="auto">
            <a:xfrm>
              <a:off x="4851" y="2210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" name="Freeform 213"/>
            <p:cNvSpPr>
              <a:spLocks/>
            </p:cNvSpPr>
            <p:nvPr/>
          </p:nvSpPr>
          <p:spPr bwMode="auto">
            <a:xfrm>
              <a:off x="4518" y="2212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" name="Freeform 214"/>
            <p:cNvSpPr>
              <a:spLocks/>
            </p:cNvSpPr>
            <p:nvPr/>
          </p:nvSpPr>
          <p:spPr bwMode="auto">
            <a:xfrm>
              <a:off x="4568" y="2210"/>
              <a:ext cx="10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" name="Freeform 215"/>
            <p:cNvSpPr>
              <a:spLocks/>
            </p:cNvSpPr>
            <p:nvPr/>
          </p:nvSpPr>
          <p:spPr bwMode="auto">
            <a:xfrm>
              <a:off x="4606" y="2212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" name="Freeform 216"/>
            <p:cNvSpPr>
              <a:spLocks/>
            </p:cNvSpPr>
            <p:nvPr/>
          </p:nvSpPr>
          <p:spPr bwMode="auto">
            <a:xfrm>
              <a:off x="4711" y="221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" name="Freeform 217"/>
            <p:cNvSpPr>
              <a:spLocks/>
            </p:cNvSpPr>
            <p:nvPr/>
          </p:nvSpPr>
          <p:spPr bwMode="auto">
            <a:xfrm>
              <a:off x="4750" y="2209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7" name="Freeform 218"/>
            <p:cNvSpPr>
              <a:spLocks/>
            </p:cNvSpPr>
            <p:nvPr/>
          </p:nvSpPr>
          <p:spPr bwMode="auto">
            <a:xfrm>
              <a:off x="4797" y="2211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" name="Freeform 219"/>
            <p:cNvSpPr>
              <a:spLocks/>
            </p:cNvSpPr>
            <p:nvPr/>
          </p:nvSpPr>
          <p:spPr bwMode="auto">
            <a:xfrm>
              <a:off x="4891" y="2212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" name="Freeform 220"/>
            <p:cNvSpPr>
              <a:spLocks/>
            </p:cNvSpPr>
            <p:nvPr/>
          </p:nvSpPr>
          <p:spPr bwMode="auto">
            <a:xfrm>
              <a:off x="6400" y="221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" name="Freeform 221"/>
            <p:cNvSpPr>
              <a:spLocks/>
            </p:cNvSpPr>
            <p:nvPr/>
          </p:nvSpPr>
          <p:spPr bwMode="auto">
            <a:xfrm>
              <a:off x="4415" y="2214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" name="Freeform 222"/>
            <p:cNvSpPr>
              <a:spLocks/>
            </p:cNvSpPr>
            <p:nvPr/>
          </p:nvSpPr>
          <p:spPr bwMode="auto">
            <a:xfrm>
              <a:off x="4466" y="221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2" name="Freeform 223"/>
            <p:cNvSpPr>
              <a:spLocks/>
            </p:cNvSpPr>
            <p:nvPr/>
          </p:nvSpPr>
          <p:spPr bwMode="auto">
            <a:xfrm>
              <a:off x="4558" y="221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3" name="Freeform 224"/>
            <p:cNvSpPr>
              <a:spLocks/>
            </p:cNvSpPr>
            <p:nvPr/>
          </p:nvSpPr>
          <p:spPr bwMode="auto">
            <a:xfrm>
              <a:off x="4699" y="2213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4" name="Freeform 225"/>
            <p:cNvSpPr>
              <a:spLocks/>
            </p:cNvSpPr>
            <p:nvPr/>
          </p:nvSpPr>
          <p:spPr bwMode="auto">
            <a:xfrm>
              <a:off x="4790" y="2211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5" name="Freeform 226"/>
            <p:cNvSpPr>
              <a:spLocks/>
            </p:cNvSpPr>
            <p:nvPr/>
          </p:nvSpPr>
          <p:spPr bwMode="auto">
            <a:xfrm>
              <a:off x="4839" y="2214"/>
              <a:ext cx="7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6" name="Freeform 227"/>
            <p:cNvSpPr>
              <a:spLocks/>
            </p:cNvSpPr>
            <p:nvPr/>
          </p:nvSpPr>
          <p:spPr bwMode="auto">
            <a:xfrm>
              <a:off x="4402" y="2217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7" name="Freeform 228"/>
            <p:cNvSpPr>
              <a:spLocks/>
            </p:cNvSpPr>
            <p:nvPr/>
          </p:nvSpPr>
          <p:spPr bwMode="auto">
            <a:xfrm>
              <a:off x="4452" y="2216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8" name="Freeform 229"/>
            <p:cNvSpPr>
              <a:spLocks/>
            </p:cNvSpPr>
            <p:nvPr/>
          </p:nvSpPr>
          <p:spPr bwMode="auto">
            <a:xfrm>
              <a:off x="4506" y="22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9" name="Freeform 230"/>
            <p:cNvSpPr>
              <a:spLocks/>
            </p:cNvSpPr>
            <p:nvPr/>
          </p:nvSpPr>
          <p:spPr bwMode="auto">
            <a:xfrm>
              <a:off x="4738" y="22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0" name="Freeform 231"/>
            <p:cNvSpPr>
              <a:spLocks/>
            </p:cNvSpPr>
            <p:nvPr/>
          </p:nvSpPr>
          <p:spPr bwMode="auto">
            <a:xfrm>
              <a:off x="4879" y="221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1" name="Freeform 232"/>
            <p:cNvSpPr>
              <a:spLocks/>
            </p:cNvSpPr>
            <p:nvPr/>
          </p:nvSpPr>
          <p:spPr bwMode="auto">
            <a:xfrm>
              <a:off x="4931" y="22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2" name="Freeform 233"/>
            <p:cNvSpPr>
              <a:spLocks/>
            </p:cNvSpPr>
            <p:nvPr/>
          </p:nvSpPr>
          <p:spPr bwMode="auto">
            <a:xfrm>
              <a:off x="5017" y="2216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3" name="Freeform 234"/>
            <p:cNvSpPr>
              <a:spLocks/>
            </p:cNvSpPr>
            <p:nvPr/>
          </p:nvSpPr>
          <p:spPr bwMode="auto">
            <a:xfrm>
              <a:off x="4301" y="2218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4" name="Freeform 235"/>
            <p:cNvSpPr>
              <a:spLocks/>
            </p:cNvSpPr>
            <p:nvPr/>
          </p:nvSpPr>
          <p:spPr bwMode="auto">
            <a:xfrm>
              <a:off x="4352" y="221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5" name="Freeform 236"/>
            <p:cNvSpPr>
              <a:spLocks/>
            </p:cNvSpPr>
            <p:nvPr/>
          </p:nvSpPr>
          <p:spPr bwMode="auto">
            <a:xfrm>
              <a:off x="4492" y="2218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6" name="Freeform 237"/>
            <p:cNvSpPr>
              <a:spLocks/>
            </p:cNvSpPr>
            <p:nvPr/>
          </p:nvSpPr>
          <p:spPr bwMode="auto">
            <a:xfrm>
              <a:off x="4545" y="22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7" name="Freeform 238"/>
            <p:cNvSpPr>
              <a:spLocks/>
            </p:cNvSpPr>
            <p:nvPr/>
          </p:nvSpPr>
          <p:spPr bwMode="auto">
            <a:xfrm>
              <a:off x="4686" y="22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8" name="Freeform 239"/>
            <p:cNvSpPr>
              <a:spLocks/>
            </p:cNvSpPr>
            <p:nvPr/>
          </p:nvSpPr>
          <p:spPr bwMode="auto">
            <a:xfrm>
              <a:off x="4725" y="2218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9" name="Freeform 240"/>
            <p:cNvSpPr>
              <a:spLocks/>
            </p:cNvSpPr>
            <p:nvPr/>
          </p:nvSpPr>
          <p:spPr bwMode="auto">
            <a:xfrm>
              <a:off x="4826" y="2217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0" name="Freeform 241"/>
            <p:cNvSpPr>
              <a:spLocks/>
            </p:cNvSpPr>
            <p:nvPr/>
          </p:nvSpPr>
          <p:spPr bwMode="auto">
            <a:xfrm>
              <a:off x="4392" y="221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1" name="Freeform 242"/>
            <p:cNvSpPr>
              <a:spLocks/>
            </p:cNvSpPr>
            <p:nvPr/>
          </p:nvSpPr>
          <p:spPr bwMode="auto">
            <a:xfrm>
              <a:off x="4442" y="222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2" name="Freeform 243"/>
            <p:cNvSpPr>
              <a:spLocks/>
            </p:cNvSpPr>
            <p:nvPr/>
          </p:nvSpPr>
          <p:spPr bwMode="auto">
            <a:xfrm>
              <a:off x="4481" y="2221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3" name="Freeform 244"/>
            <p:cNvSpPr>
              <a:spLocks/>
            </p:cNvSpPr>
            <p:nvPr/>
          </p:nvSpPr>
          <p:spPr bwMode="auto">
            <a:xfrm>
              <a:off x="4533" y="22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4" name="Freeform 245"/>
            <p:cNvSpPr>
              <a:spLocks/>
            </p:cNvSpPr>
            <p:nvPr/>
          </p:nvSpPr>
          <p:spPr bwMode="auto">
            <a:xfrm>
              <a:off x="4585" y="22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5" name="Freeform 246"/>
            <p:cNvSpPr>
              <a:spLocks/>
            </p:cNvSpPr>
            <p:nvPr/>
          </p:nvSpPr>
          <p:spPr bwMode="auto">
            <a:xfrm>
              <a:off x="4673" y="2213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6" name="Freeform 247"/>
            <p:cNvSpPr>
              <a:spLocks/>
            </p:cNvSpPr>
            <p:nvPr/>
          </p:nvSpPr>
          <p:spPr bwMode="auto">
            <a:xfrm>
              <a:off x="4866" y="2221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7" name="Freeform 248"/>
            <p:cNvSpPr>
              <a:spLocks/>
            </p:cNvSpPr>
            <p:nvPr/>
          </p:nvSpPr>
          <p:spPr bwMode="auto">
            <a:xfrm>
              <a:off x="4918" y="2215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8" name="Freeform 249"/>
            <p:cNvSpPr>
              <a:spLocks/>
            </p:cNvSpPr>
            <p:nvPr/>
          </p:nvSpPr>
          <p:spPr bwMode="auto">
            <a:xfrm>
              <a:off x="4958" y="2220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9" name="Freeform 250"/>
            <p:cNvSpPr>
              <a:spLocks/>
            </p:cNvSpPr>
            <p:nvPr/>
          </p:nvSpPr>
          <p:spPr bwMode="auto">
            <a:xfrm>
              <a:off x="5009" y="22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0" name="Freeform 251"/>
            <p:cNvSpPr>
              <a:spLocks/>
            </p:cNvSpPr>
            <p:nvPr/>
          </p:nvSpPr>
          <p:spPr bwMode="auto">
            <a:xfrm>
              <a:off x="5095" y="2220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1" name="Freeform 252"/>
            <p:cNvSpPr>
              <a:spLocks/>
            </p:cNvSpPr>
            <p:nvPr/>
          </p:nvSpPr>
          <p:spPr bwMode="auto">
            <a:xfrm>
              <a:off x="4340" y="22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2" name="Freeform 253"/>
            <p:cNvSpPr>
              <a:spLocks/>
            </p:cNvSpPr>
            <p:nvPr/>
          </p:nvSpPr>
          <p:spPr bwMode="auto">
            <a:xfrm>
              <a:off x="4431" y="22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3" name="Freeform 254"/>
            <p:cNvSpPr>
              <a:spLocks/>
            </p:cNvSpPr>
            <p:nvPr/>
          </p:nvSpPr>
          <p:spPr bwMode="auto">
            <a:xfrm>
              <a:off x="4572" y="222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4" name="Freeform 255"/>
            <p:cNvSpPr>
              <a:spLocks/>
            </p:cNvSpPr>
            <p:nvPr/>
          </p:nvSpPr>
          <p:spPr bwMode="auto">
            <a:xfrm>
              <a:off x="4624" y="22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5" name="Freeform 256"/>
            <p:cNvSpPr>
              <a:spLocks/>
            </p:cNvSpPr>
            <p:nvPr/>
          </p:nvSpPr>
          <p:spPr bwMode="auto">
            <a:xfrm>
              <a:off x="4856" y="2220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6" name="Freeform 257"/>
            <p:cNvSpPr>
              <a:spLocks/>
            </p:cNvSpPr>
            <p:nvPr/>
          </p:nvSpPr>
          <p:spPr bwMode="auto">
            <a:xfrm>
              <a:off x="4906" y="2223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7" name="Freeform 258"/>
            <p:cNvSpPr>
              <a:spLocks/>
            </p:cNvSpPr>
            <p:nvPr/>
          </p:nvSpPr>
          <p:spPr bwMode="auto">
            <a:xfrm>
              <a:off x="4994" y="2215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8" name="Freeform 259"/>
            <p:cNvSpPr>
              <a:spLocks/>
            </p:cNvSpPr>
            <p:nvPr/>
          </p:nvSpPr>
          <p:spPr bwMode="auto">
            <a:xfrm>
              <a:off x="5047" y="222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9" name="Freeform 260"/>
            <p:cNvSpPr>
              <a:spLocks/>
            </p:cNvSpPr>
            <p:nvPr/>
          </p:nvSpPr>
          <p:spPr bwMode="auto">
            <a:xfrm>
              <a:off x="4324" y="2225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0" name="Freeform 261"/>
            <p:cNvSpPr>
              <a:spLocks/>
            </p:cNvSpPr>
            <p:nvPr/>
          </p:nvSpPr>
          <p:spPr bwMode="auto">
            <a:xfrm>
              <a:off x="4379" y="222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1" name="Freeform 262"/>
            <p:cNvSpPr>
              <a:spLocks/>
            </p:cNvSpPr>
            <p:nvPr/>
          </p:nvSpPr>
          <p:spPr bwMode="auto">
            <a:xfrm>
              <a:off x="4520" y="22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2" name="Freeform 263"/>
            <p:cNvSpPr>
              <a:spLocks/>
            </p:cNvSpPr>
            <p:nvPr/>
          </p:nvSpPr>
          <p:spPr bwMode="auto">
            <a:xfrm>
              <a:off x="4611" y="2222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3" name="Freeform 264"/>
            <p:cNvSpPr>
              <a:spLocks/>
            </p:cNvSpPr>
            <p:nvPr/>
          </p:nvSpPr>
          <p:spPr bwMode="auto">
            <a:xfrm>
              <a:off x="4663" y="22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4" name="Freeform 265"/>
            <p:cNvSpPr>
              <a:spLocks/>
            </p:cNvSpPr>
            <p:nvPr/>
          </p:nvSpPr>
          <p:spPr bwMode="auto">
            <a:xfrm>
              <a:off x="4804" y="22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5" name="Freeform 266"/>
            <p:cNvSpPr>
              <a:spLocks/>
            </p:cNvSpPr>
            <p:nvPr/>
          </p:nvSpPr>
          <p:spPr bwMode="auto">
            <a:xfrm>
              <a:off x="4888" y="2225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6" name="Freeform 267"/>
            <p:cNvSpPr>
              <a:spLocks/>
            </p:cNvSpPr>
            <p:nvPr/>
          </p:nvSpPr>
          <p:spPr bwMode="auto">
            <a:xfrm>
              <a:off x="4945" y="22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7" name="Freeform 268"/>
            <p:cNvSpPr>
              <a:spLocks/>
            </p:cNvSpPr>
            <p:nvPr/>
          </p:nvSpPr>
          <p:spPr bwMode="auto">
            <a:xfrm>
              <a:off x="4984" y="2224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8" name="Freeform 269"/>
            <p:cNvSpPr>
              <a:spLocks/>
            </p:cNvSpPr>
            <p:nvPr/>
          </p:nvSpPr>
          <p:spPr bwMode="auto">
            <a:xfrm>
              <a:off x="5036" y="22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9" name="Freeform 270"/>
            <p:cNvSpPr>
              <a:spLocks/>
            </p:cNvSpPr>
            <p:nvPr/>
          </p:nvSpPr>
          <p:spPr bwMode="auto">
            <a:xfrm>
              <a:off x="5086" y="221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" name="Freeform 271"/>
            <p:cNvSpPr>
              <a:spLocks/>
            </p:cNvSpPr>
            <p:nvPr/>
          </p:nvSpPr>
          <p:spPr bwMode="auto">
            <a:xfrm>
              <a:off x="5124" y="2224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" name="Freeform 272"/>
            <p:cNvSpPr>
              <a:spLocks/>
            </p:cNvSpPr>
            <p:nvPr/>
          </p:nvSpPr>
          <p:spPr bwMode="auto">
            <a:xfrm>
              <a:off x="4276" y="2227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" name="Freeform 273"/>
            <p:cNvSpPr>
              <a:spLocks/>
            </p:cNvSpPr>
            <p:nvPr/>
          </p:nvSpPr>
          <p:spPr bwMode="auto">
            <a:xfrm>
              <a:off x="4367" y="2227"/>
              <a:ext cx="7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" name="Freeform 274"/>
            <p:cNvSpPr>
              <a:spLocks/>
            </p:cNvSpPr>
            <p:nvPr/>
          </p:nvSpPr>
          <p:spPr bwMode="auto">
            <a:xfrm>
              <a:off x="4419" y="22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" name="Freeform 275"/>
            <p:cNvSpPr>
              <a:spLocks/>
            </p:cNvSpPr>
            <p:nvPr/>
          </p:nvSpPr>
          <p:spPr bwMode="auto">
            <a:xfrm>
              <a:off x="4560" y="22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" name="Freeform 276"/>
            <p:cNvSpPr>
              <a:spLocks/>
            </p:cNvSpPr>
            <p:nvPr/>
          </p:nvSpPr>
          <p:spPr bwMode="auto">
            <a:xfrm>
              <a:off x="4651" y="22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" name="Freeform 277"/>
            <p:cNvSpPr>
              <a:spLocks/>
            </p:cNvSpPr>
            <p:nvPr/>
          </p:nvSpPr>
          <p:spPr bwMode="auto">
            <a:xfrm>
              <a:off x="4702" y="222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" name="Freeform 278"/>
            <p:cNvSpPr>
              <a:spLocks/>
            </p:cNvSpPr>
            <p:nvPr/>
          </p:nvSpPr>
          <p:spPr bwMode="auto">
            <a:xfrm>
              <a:off x="4792" y="2226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" name="Freeform 279"/>
            <p:cNvSpPr>
              <a:spLocks/>
            </p:cNvSpPr>
            <p:nvPr/>
          </p:nvSpPr>
          <p:spPr bwMode="auto">
            <a:xfrm>
              <a:off x="4844" y="22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" name="Freeform 280"/>
            <p:cNvSpPr>
              <a:spLocks/>
            </p:cNvSpPr>
            <p:nvPr/>
          </p:nvSpPr>
          <p:spPr bwMode="auto">
            <a:xfrm>
              <a:off x="4934" y="222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" name="Freeform 281"/>
            <p:cNvSpPr>
              <a:spLocks/>
            </p:cNvSpPr>
            <p:nvPr/>
          </p:nvSpPr>
          <p:spPr bwMode="auto">
            <a:xfrm>
              <a:off x="5076" y="22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1" name="Freeform 282"/>
            <p:cNvSpPr>
              <a:spLocks/>
            </p:cNvSpPr>
            <p:nvPr/>
          </p:nvSpPr>
          <p:spPr bwMode="auto">
            <a:xfrm>
              <a:off x="4315" y="222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2" name="Freeform 283"/>
            <p:cNvSpPr>
              <a:spLocks/>
            </p:cNvSpPr>
            <p:nvPr/>
          </p:nvSpPr>
          <p:spPr bwMode="auto">
            <a:xfrm>
              <a:off x="4406" y="2228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3" name="Freeform 284"/>
            <p:cNvSpPr>
              <a:spLocks/>
            </p:cNvSpPr>
            <p:nvPr/>
          </p:nvSpPr>
          <p:spPr bwMode="auto">
            <a:xfrm>
              <a:off x="4458" y="22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4" name="Freeform 285"/>
            <p:cNvSpPr>
              <a:spLocks/>
            </p:cNvSpPr>
            <p:nvPr/>
          </p:nvSpPr>
          <p:spPr bwMode="auto">
            <a:xfrm>
              <a:off x="4547" y="222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5" name="Freeform 286"/>
            <p:cNvSpPr>
              <a:spLocks/>
            </p:cNvSpPr>
            <p:nvPr/>
          </p:nvSpPr>
          <p:spPr bwMode="auto">
            <a:xfrm>
              <a:off x="4599" y="22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6" name="Freeform 287"/>
            <p:cNvSpPr>
              <a:spLocks/>
            </p:cNvSpPr>
            <p:nvPr/>
          </p:nvSpPr>
          <p:spPr bwMode="auto">
            <a:xfrm>
              <a:off x="4689" y="2229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7" name="Freeform 288"/>
            <p:cNvSpPr>
              <a:spLocks/>
            </p:cNvSpPr>
            <p:nvPr/>
          </p:nvSpPr>
          <p:spPr bwMode="auto">
            <a:xfrm>
              <a:off x="4739" y="2221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8" name="Freeform 289"/>
            <p:cNvSpPr>
              <a:spLocks/>
            </p:cNvSpPr>
            <p:nvPr/>
          </p:nvSpPr>
          <p:spPr bwMode="auto">
            <a:xfrm>
              <a:off x="4830" y="2228"/>
              <a:ext cx="9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9" name="Freeform 290"/>
            <p:cNvSpPr>
              <a:spLocks/>
            </p:cNvSpPr>
            <p:nvPr/>
          </p:nvSpPr>
          <p:spPr bwMode="auto">
            <a:xfrm>
              <a:off x="4883" y="22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0" name="Freeform 291"/>
            <p:cNvSpPr>
              <a:spLocks/>
            </p:cNvSpPr>
            <p:nvPr/>
          </p:nvSpPr>
          <p:spPr bwMode="auto">
            <a:xfrm>
              <a:off x="4968" y="222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1" name="Freeform 292"/>
            <p:cNvSpPr>
              <a:spLocks/>
            </p:cNvSpPr>
            <p:nvPr/>
          </p:nvSpPr>
          <p:spPr bwMode="auto">
            <a:xfrm>
              <a:off x="5024" y="22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2" name="Freeform 293"/>
            <p:cNvSpPr>
              <a:spLocks/>
            </p:cNvSpPr>
            <p:nvPr/>
          </p:nvSpPr>
          <p:spPr bwMode="auto">
            <a:xfrm>
              <a:off x="4305" y="222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3" name="Freeform 294"/>
            <p:cNvSpPr>
              <a:spLocks/>
            </p:cNvSpPr>
            <p:nvPr/>
          </p:nvSpPr>
          <p:spPr bwMode="auto">
            <a:xfrm>
              <a:off x="4355" y="2231"/>
              <a:ext cx="6" cy="6"/>
            </a:xfrm>
            <a:custGeom>
              <a:avLst/>
              <a:gdLst>
                <a:gd name="T0" fmla="*/ 0 w 13"/>
                <a:gd name="T1" fmla="*/ 5 h 13"/>
                <a:gd name="T2" fmla="*/ 12 w 13"/>
                <a:gd name="T3" fmla="*/ 1 h 13"/>
                <a:gd name="T4" fmla="*/ 8 w 13"/>
                <a:gd name="T5" fmla="*/ 13 h 13"/>
                <a:gd name="T6" fmla="*/ 0 w 13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5"/>
                  </a:moveTo>
                  <a:cubicBezTo>
                    <a:pt x="1" y="0"/>
                    <a:pt x="7" y="2"/>
                    <a:pt x="12" y="1"/>
                  </a:cubicBezTo>
                  <a:cubicBezTo>
                    <a:pt x="13" y="7"/>
                    <a:pt x="8" y="8"/>
                    <a:pt x="8" y="13"/>
                  </a:cubicBezTo>
                  <a:cubicBezTo>
                    <a:pt x="4" y="12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4" name="Freeform 295"/>
            <p:cNvSpPr>
              <a:spLocks/>
            </p:cNvSpPr>
            <p:nvPr/>
          </p:nvSpPr>
          <p:spPr bwMode="auto">
            <a:xfrm>
              <a:off x="4587" y="2231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" name="Freeform 296"/>
            <p:cNvSpPr>
              <a:spLocks/>
            </p:cNvSpPr>
            <p:nvPr/>
          </p:nvSpPr>
          <p:spPr bwMode="auto">
            <a:xfrm>
              <a:off x="4728" y="223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" name="Freeform 297"/>
            <p:cNvSpPr>
              <a:spLocks/>
            </p:cNvSpPr>
            <p:nvPr/>
          </p:nvSpPr>
          <p:spPr bwMode="auto">
            <a:xfrm>
              <a:off x="4778" y="2231"/>
              <a:ext cx="8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" name="Freeform 298"/>
            <p:cNvSpPr>
              <a:spLocks/>
            </p:cNvSpPr>
            <p:nvPr/>
          </p:nvSpPr>
          <p:spPr bwMode="auto">
            <a:xfrm>
              <a:off x="4870" y="222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" name="Freeform 299"/>
            <p:cNvSpPr>
              <a:spLocks/>
            </p:cNvSpPr>
            <p:nvPr/>
          </p:nvSpPr>
          <p:spPr bwMode="auto">
            <a:xfrm>
              <a:off x="4922" y="22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" name="Freeform 300"/>
            <p:cNvSpPr>
              <a:spLocks/>
            </p:cNvSpPr>
            <p:nvPr/>
          </p:nvSpPr>
          <p:spPr bwMode="auto">
            <a:xfrm>
              <a:off x="5011" y="223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" name="Freeform 301"/>
            <p:cNvSpPr>
              <a:spLocks/>
            </p:cNvSpPr>
            <p:nvPr/>
          </p:nvSpPr>
          <p:spPr bwMode="auto">
            <a:xfrm>
              <a:off x="5063" y="22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" name="Freeform 302"/>
            <p:cNvSpPr>
              <a:spLocks/>
            </p:cNvSpPr>
            <p:nvPr/>
          </p:nvSpPr>
          <p:spPr bwMode="auto">
            <a:xfrm>
              <a:off x="5147" y="2231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" name="Freeform 303"/>
            <p:cNvSpPr>
              <a:spLocks/>
            </p:cNvSpPr>
            <p:nvPr/>
          </p:nvSpPr>
          <p:spPr bwMode="auto">
            <a:xfrm>
              <a:off x="4253" y="2232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" name="Freeform 304"/>
            <p:cNvSpPr>
              <a:spLocks/>
            </p:cNvSpPr>
            <p:nvPr/>
          </p:nvSpPr>
          <p:spPr bwMode="auto">
            <a:xfrm>
              <a:off x="4342" y="223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" name="Freeform 305"/>
            <p:cNvSpPr>
              <a:spLocks/>
            </p:cNvSpPr>
            <p:nvPr/>
          </p:nvSpPr>
          <p:spPr bwMode="auto">
            <a:xfrm>
              <a:off x="4394" y="2232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" name="Freeform 306"/>
            <p:cNvSpPr>
              <a:spLocks/>
            </p:cNvSpPr>
            <p:nvPr/>
          </p:nvSpPr>
          <p:spPr bwMode="auto">
            <a:xfrm>
              <a:off x="4537" y="22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" name="Freeform 307"/>
            <p:cNvSpPr>
              <a:spLocks/>
            </p:cNvSpPr>
            <p:nvPr/>
          </p:nvSpPr>
          <p:spPr bwMode="auto">
            <a:xfrm>
              <a:off x="4678" y="22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" name="Freeform 308"/>
            <p:cNvSpPr>
              <a:spLocks/>
            </p:cNvSpPr>
            <p:nvPr/>
          </p:nvSpPr>
          <p:spPr bwMode="auto">
            <a:xfrm>
              <a:off x="4767" y="223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" name="Freeform 309"/>
            <p:cNvSpPr>
              <a:spLocks/>
            </p:cNvSpPr>
            <p:nvPr/>
          </p:nvSpPr>
          <p:spPr bwMode="auto">
            <a:xfrm>
              <a:off x="4819" y="223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" name="Freeform 310"/>
            <p:cNvSpPr>
              <a:spLocks/>
            </p:cNvSpPr>
            <p:nvPr/>
          </p:nvSpPr>
          <p:spPr bwMode="auto">
            <a:xfrm>
              <a:off x="4910" y="223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" name="Freeform 311"/>
            <p:cNvSpPr>
              <a:spLocks/>
            </p:cNvSpPr>
            <p:nvPr/>
          </p:nvSpPr>
          <p:spPr bwMode="auto">
            <a:xfrm>
              <a:off x="4960" y="223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" name="Freeform 312"/>
            <p:cNvSpPr>
              <a:spLocks/>
            </p:cNvSpPr>
            <p:nvPr/>
          </p:nvSpPr>
          <p:spPr bwMode="auto">
            <a:xfrm>
              <a:off x="5103" y="22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" name="Freeform 313"/>
            <p:cNvSpPr>
              <a:spLocks/>
            </p:cNvSpPr>
            <p:nvPr/>
          </p:nvSpPr>
          <p:spPr bwMode="auto">
            <a:xfrm>
              <a:off x="6418" y="223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" name="Freeform 314"/>
            <p:cNvSpPr>
              <a:spLocks/>
            </p:cNvSpPr>
            <p:nvPr/>
          </p:nvSpPr>
          <p:spPr bwMode="auto">
            <a:xfrm>
              <a:off x="4292" y="223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" name="Freeform 315"/>
            <p:cNvSpPr>
              <a:spLocks/>
            </p:cNvSpPr>
            <p:nvPr/>
          </p:nvSpPr>
          <p:spPr bwMode="auto">
            <a:xfrm>
              <a:off x="4381" y="223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" name="Freeform 316"/>
            <p:cNvSpPr>
              <a:spLocks/>
            </p:cNvSpPr>
            <p:nvPr/>
          </p:nvSpPr>
          <p:spPr bwMode="auto">
            <a:xfrm>
              <a:off x="4485" y="22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" name="Freeform 317"/>
            <p:cNvSpPr>
              <a:spLocks/>
            </p:cNvSpPr>
            <p:nvPr/>
          </p:nvSpPr>
          <p:spPr bwMode="auto">
            <a:xfrm>
              <a:off x="4574" y="2227"/>
              <a:ext cx="12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" name="Freeform 318"/>
            <p:cNvSpPr>
              <a:spLocks/>
            </p:cNvSpPr>
            <p:nvPr/>
          </p:nvSpPr>
          <p:spPr bwMode="auto">
            <a:xfrm>
              <a:off x="4626" y="22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" name="Freeform 319"/>
            <p:cNvSpPr>
              <a:spLocks/>
            </p:cNvSpPr>
            <p:nvPr/>
          </p:nvSpPr>
          <p:spPr bwMode="auto">
            <a:xfrm>
              <a:off x="4717" y="223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" name="Freeform 320"/>
            <p:cNvSpPr>
              <a:spLocks/>
            </p:cNvSpPr>
            <p:nvPr/>
          </p:nvSpPr>
          <p:spPr bwMode="auto">
            <a:xfrm>
              <a:off x="4949" y="223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" name="Freeform 321"/>
            <p:cNvSpPr>
              <a:spLocks/>
            </p:cNvSpPr>
            <p:nvPr/>
          </p:nvSpPr>
          <p:spPr bwMode="auto">
            <a:xfrm>
              <a:off x="5090" y="2234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" name="Freeform 322"/>
            <p:cNvSpPr>
              <a:spLocks/>
            </p:cNvSpPr>
            <p:nvPr/>
          </p:nvSpPr>
          <p:spPr bwMode="auto">
            <a:xfrm>
              <a:off x="5142" y="22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" name="Freeform 323"/>
            <p:cNvSpPr>
              <a:spLocks/>
            </p:cNvSpPr>
            <p:nvPr/>
          </p:nvSpPr>
          <p:spPr bwMode="auto">
            <a:xfrm>
              <a:off x="4241" y="22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" name="Freeform 324"/>
            <p:cNvSpPr>
              <a:spLocks/>
            </p:cNvSpPr>
            <p:nvPr/>
          </p:nvSpPr>
          <p:spPr bwMode="auto">
            <a:xfrm>
              <a:off x="4331" y="223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" name="Freeform 325"/>
            <p:cNvSpPr>
              <a:spLocks/>
            </p:cNvSpPr>
            <p:nvPr/>
          </p:nvSpPr>
          <p:spPr bwMode="auto">
            <a:xfrm>
              <a:off x="4524" y="223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" name="Freeform 326"/>
            <p:cNvSpPr>
              <a:spLocks/>
            </p:cNvSpPr>
            <p:nvPr/>
          </p:nvSpPr>
          <p:spPr bwMode="auto">
            <a:xfrm>
              <a:off x="4613" y="223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6" name="Freeform 327"/>
            <p:cNvSpPr>
              <a:spLocks/>
            </p:cNvSpPr>
            <p:nvPr/>
          </p:nvSpPr>
          <p:spPr bwMode="auto">
            <a:xfrm>
              <a:off x="4665" y="22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" name="Freeform 328"/>
            <p:cNvSpPr>
              <a:spLocks/>
            </p:cNvSpPr>
            <p:nvPr/>
          </p:nvSpPr>
          <p:spPr bwMode="auto">
            <a:xfrm>
              <a:off x="4705" y="2236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" name="Freeform 329"/>
            <p:cNvSpPr>
              <a:spLocks/>
            </p:cNvSpPr>
            <p:nvPr/>
          </p:nvSpPr>
          <p:spPr bwMode="auto">
            <a:xfrm>
              <a:off x="4757" y="22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" name="Freeform 330"/>
            <p:cNvSpPr>
              <a:spLocks/>
            </p:cNvSpPr>
            <p:nvPr/>
          </p:nvSpPr>
          <p:spPr bwMode="auto">
            <a:xfrm>
              <a:off x="5038" y="22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" name="Freeform 331"/>
            <p:cNvSpPr>
              <a:spLocks/>
            </p:cNvSpPr>
            <p:nvPr/>
          </p:nvSpPr>
          <p:spPr bwMode="auto">
            <a:xfrm>
              <a:off x="6406" y="22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" name="Freeform 332"/>
            <p:cNvSpPr>
              <a:spLocks/>
            </p:cNvSpPr>
            <p:nvPr/>
          </p:nvSpPr>
          <p:spPr bwMode="auto">
            <a:xfrm>
              <a:off x="4280" y="22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" name="Freeform 333"/>
            <p:cNvSpPr>
              <a:spLocks/>
            </p:cNvSpPr>
            <p:nvPr/>
          </p:nvSpPr>
          <p:spPr bwMode="auto">
            <a:xfrm>
              <a:off x="4371" y="223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" name="Freeform 334"/>
            <p:cNvSpPr>
              <a:spLocks/>
            </p:cNvSpPr>
            <p:nvPr/>
          </p:nvSpPr>
          <p:spPr bwMode="auto">
            <a:xfrm>
              <a:off x="4512" y="223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" name="Freeform 335"/>
            <p:cNvSpPr>
              <a:spLocks/>
            </p:cNvSpPr>
            <p:nvPr/>
          </p:nvSpPr>
          <p:spPr bwMode="auto">
            <a:xfrm>
              <a:off x="4564" y="22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" name="Freeform 336"/>
            <p:cNvSpPr>
              <a:spLocks/>
            </p:cNvSpPr>
            <p:nvPr/>
          </p:nvSpPr>
          <p:spPr bwMode="auto">
            <a:xfrm>
              <a:off x="4653" y="2238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" name="Freeform 337"/>
            <p:cNvSpPr>
              <a:spLocks/>
            </p:cNvSpPr>
            <p:nvPr/>
          </p:nvSpPr>
          <p:spPr bwMode="auto">
            <a:xfrm>
              <a:off x="4848" y="22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7" name="Freeform 338"/>
            <p:cNvSpPr>
              <a:spLocks/>
            </p:cNvSpPr>
            <p:nvPr/>
          </p:nvSpPr>
          <p:spPr bwMode="auto">
            <a:xfrm>
              <a:off x="4937" y="2238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8" name="Freeform 339"/>
            <p:cNvSpPr>
              <a:spLocks/>
            </p:cNvSpPr>
            <p:nvPr/>
          </p:nvSpPr>
          <p:spPr bwMode="auto">
            <a:xfrm>
              <a:off x="4989" y="22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9" name="Freeform 340"/>
            <p:cNvSpPr>
              <a:spLocks/>
            </p:cNvSpPr>
            <p:nvPr/>
          </p:nvSpPr>
          <p:spPr bwMode="auto">
            <a:xfrm>
              <a:off x="5026" y="223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0" name="Freeform 341"/>
            <p:cNvSpPr>
              <a:spLocks/>
            </p:cNvSpPr>
            <p:nvPr/>
          </p:nvSpPr>
          <p:spPr bwMode="auto">
            <a:xfrm>
              <a:off x="5078" y="2238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1" name="Freeform 342"/>
            <p:cNvSpPr>
              <a:spLocks/>
            </p:cNvSpPr>
            <p:nvPr/>
          </p:nvSpPr>
          <p:spPr bwMode="auto">
            <a:xfrm>
              <a:off x="5130" y="22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2" name="Freeform 343"/>
            <p:cNvSpPr>
              <a:spLocks/>
            </p:cNvSpPr>
            <p:nvPr/>
          </p:nvSpPr>
          <p:spPr bwMode="auto">
            <a:xfrm>
              <a:off x="4263" y="224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3" name="Freeform 344"/>
            <p:cNvSpPr>
              <a:spLocks/>
            </p:cNvSpPr>
            <p:nvPr/>
          </p:nvSpPr>
          <p:spPr bwMode="auto">
            <a:xfrm>
              <a:off x="4319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4" name="Freeform 345"/>
            <p:cNvSpPr>
              <a:spLocks/>
            </p:cNvSpPr>
            <p:nvPr/>
          </p:nvSpPr>
          <p:spPr bwMode="auto">
            <a:xfrm>
              <a:off x="4408" y="2241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5" name="Freeform 346"/>
            <p:cNvSpPr>
              <a:spLocks/>
            </p:cNvSpPr>
            <p:nvPr/>
          </p:nvSpPr>
          <p:spPr bwMode="auto">
            <a:xfrm>
              <a:off x="4460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6" name="Freeform 347"/>
            <p:cNvSpPr>
              <a:spLocks/>
            </p:cNvSpPr>
            <p:nvPr/>
          </p:nvSpPr>
          <p:spPr bwMode="auto">
            <a:xfrm>
              <a:off x="4551" y="2241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7" name="Freeform 348"/>
            <p:cNvSpPr>
              <a:spLocks/>
            </p:cNvSpPr>
            <p:nvPr/>
          </p:nvSpPr>
          <p:spPr bwMode="auto">
            <a:xfrm>
              <a:off x="4603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8" name="Freeform 349"/>
            <p:cNvSpPr>
              <a:spLocks/>
            </p:cNvSpPr>
            <p:nvPr/>
          </p:nvSpPr>
          <p:spPr bwMode="auto">
            <a:xfrm>
              <a:off x="4692" y="2240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9" name="Freeform 350"/>
            <p:cNvSpPr>
              <a:spLocks/>
            </p:cNvSpPr>
            <p:nvPr/>
          </p:nvSpPr>
          <p:spPr bwMode="auto">
            <a:xfrm>
              <a:off x="4744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0" name="Freeform 351"/>
            <p:cNvSpPr>
              <a:spLocks/>
            </p:cNvSpPr>
            <p:nvPr/>
          </p:nvSpPr>
          <p:spPr bwMode="auto">
            <a:xfrm>
              <a:off x="4782" y="224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1" name="Freeform 352"/>
            <p:cNvSpPr>
              <a:spLocks/>
            </p:cNvSpPr>
            <p:nvPr/>
          </p:nvSpPr>
          <p:spPr bwMode="auto">
            <a:xfrm>
              <a:off x="4835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2" name="Freeform 353"/>
            <p:cNvSpPr>
              <a:spLocks/>
            </p:cNvSpPr>
            <p:nvPr/>
          </p:nvSpPr>
          <p:spPr bwMode="auto">
            <a:xfrm>
              <a:off x="4885" y="2241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3" name="Freeform 354"/>
            <p:cNvSpPr>
              <a:spLocks/>
            </p:cNvSpPr>
            <p:nvPr/>
          </p:nvSpPr>
          <p:spPr bwMode="auto">
            <a:xfrm>
              <a:off x="4976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4" name="Freeform 355"/>
            <p:cNvSpPr>
              <a:spLocks/>
            </p:cNvSpPr>
            <p:nvPr/>
          </p:nvSpPr>
          <p:spPr bwMode="auto">
            <a:xfrm>
              <a:off x="5117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5" name="Freeform 356"/>
            <p:cNvSpPr>
              <a:spLocks/>
            </p:cNvSpPr>
            <p:nvPr/>
          </p:nvSpPr>
          <p:spPr bwMode="auto">
            <a:xfrm>
              <a:off x="4307" y="2242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6" name="Freeform 357"/>
            <p:cNvSpPr>
              <a:spLocks/>
            </p:cNvSpPr>
            <p:nvPr/>
          </p:nvSpPr>
          <p:spPr bwMode="auto">
            <a:xfrm>
              <a:off x="4359" y="22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7" name="Freeform 358"/>
            <p:cNvSpPr>
              <a:spLocks/>
            </p:cNvSpPr>
            <p:nvPr/>
          </p:nvSpPr>
          <p:spPr bwMode="auto">
            <a:xfrm>
              <a:off x="4450" y="22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8" name="Freeform 359"/>
            <p:cNvSpPr>
              <a:spLocks/>
            </p:cNvSpPr>
            <p:nvPr/>
          </p:nvSpPr>
          <p:spPr bwMode="auto">
            <a:xfrm>
              <a:off x="4500" y="22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9" name="Freeform 360"/>
            <p:cNvSpPr>
              <a:spLocks/>
            </p:cNvSpPr>
            <p:nvPr/>
          </p:nvSpPr>
          <p:spPr bwMode="auto">
            <a:xfrm>
              <a:off x="4591" y="2240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0" name="Freeform 361"/>
            <p:cNvSpPr>
              <a:spLocks/>
            </p:cNvSpPr>
            <p:nvPr/>
          </p:nvSpPr>
          <p:spPr bwMode="auto">
            <a:xfrm>
              <a:off x="4643" y="22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1" name="Freeform 362"/>
            <p:cNvSpPr>
              <a:spLocks/>
            </p:cNvSpPr>
            <p:nvPr/>
          </p:nvSpPr>
          <p:spPr bwMode="auto">
            <a:xfrm>
              <a:off x="4676" y="2239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2" name="Freeform 363"/>
            <p:cNvSpPr>
              <a:spLocks/>
            </p:cNvSpPr>
            <p:nvPr/>
          </p:nvSpPr>
          <p:spPr bwMode="auto">
            <a:xfrm>
              <a:off x="4728" y="2244"/>
              <a:ext cx="13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3" name="Freeform 364"/>
            <p:cNvSpPr>
              <a:spLocks/>
            </p:cNvSpPr>
            <p:nvPr/>
          </p:nvSpPr>
          <p:spPr bwMode="auto">
            <a:xfrm>
              <a:off x="4873" y="2244"/>
              <a:ext cx="10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4" name="Freeform 365"/>
            <p:cNvSpPr>
              <a:spLocks/>
            </p:cNvSpPr>
            <p:nvPr/>
          </p:nvSpPr>
          <p:spPr bwMode="auto">
            <a:xfrm>
              <a:off x="5065" y="2238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5" name="Freeform 366"/>
            <p:cNvSpPr>
              <a:spLocks/>
            </p:cNvSpPr>
            <p:nvPr/>
          </p:nvSpPr>
          <p:spPr bwMode="auto">
            <a:xfrm>
              <a:off x="4342" y="224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6" name="Freeform 367"/>
            <p:cNvSpPr>
              <a:spLocks/>
            </p:cNvSpPr>
            <p:nvPr/>
          </p:nvSpPr>
          <p:spPr bwMode="auto">
            <a:xfrm>
              <a:off x="4398" y="22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7" name="Freeform 368"/>
            <p:cNvSpPr>
              <a:spLocks/>
            </p:cNvSpPr>
            <p:nvPr/>
          </p:nvSpPr>
          <p:spPr bwMode="auto">
            <a:xfrm>
              <a:off x="4487" y="224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8" name="Freeform 369"/>
            <p:cNvSpPr>
              <a:spLocks/>
            </p:cNvSpPr>
            <p:nvPr/>
          </p:nvSpPr>
          <p:spPr bwMode="auto">
            <a:xfrm>
              <a:off x="4539" y="22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9" name="Freeform 370"/>
            <p:cNvSpPr>
              <a:spLocks/>
            </p:cNvSpPr>
            <p:nvPr/>
          </p:nvSpPr>
          <p:spPr bwMode="auto">
            <a:xfrm>
              <a:off x="4630" y="2245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0" name="Freeform 371"/>
            <p:cNvSpPr>
              <a:spLocks/>
            </p:cNvSpPr>
            <p:nvPr/>
          </p:nvSpPr>
          <p:spPr bwMode="auto">
            <a:xfrm>
              <a:off x="4771" y="2245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1" name="Freeform 372"/>
            <p:cNvSpPr>
              <a:spLocks/>
            </p:cNvSpPr>
            <p:nvPr/>
          </p:nvSpPr>
          <p:spPr bwMode="auto">
            <a:xfrm>
              <a:off x="4823" y="22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2" name="Freeform 373"/>
            <p:cNvSpPr>
              <a:spLocks/>
            </p:cNvSpPr>
            <p:nvPr/>
          </p:nvSpPr>
          <p:spPr bwMode="auto">
            <a:xfrm>
              <a:off x="4908" y="224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3" name="Freeform 374"/>
            <p:cNvSpPr>
              <a:spLocks/>
            </p:cNvSpPr>
            <p:nvPr/>
          </p:nvSpPr>
          <p:spPr bwMode="auto">
            <a:xfrm>
              <a:off x="4964" y="22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4" name="Freeform 375"/>
            <p:cNvSpPr>
              <a:spLocks/>
            </p:cNvSpPr>
            <p:nvPr/>
          </p:nvSpPr>
          <p:spPr bwMode="auto">
            <a:xfrm>
              <a:off x="5054" y="224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5" name="Freeform 376"/>
            <p:cNvSpPr>
              <a:spLocks/>
            </p:cNvSpPr>
            <p:nvPr/>
          </p:nvSpPr>
          <p:spPr bwMode="auto">
            <a:xfrm>
              <a:off x="5105" y="2240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6" name="Freeform 377"/>
            <p:cNvSpPr>
              <a:spLocks/>
            </p:cNvSpPr>
            <p:nvPr/>
          </p:nvSpPr>
          <p:spPr bwMode="auto">
            <a:xfrm>
              <a:off x="4243" y="2248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7" name="Freeform 378"/>
            <p:cNvSpPr>
              <a:spLocks/>
            </p:cNvSpPr>
            <p:nvPr/>
          </p:nvSpPr>
          <p:spPr bwMode="auto">
            <a:xfrm>
              <a:off x="4294" y="2248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8" name="Freeform 379"/>
            <p:cNvSpPr>
              <a:spLocks/>
            </p:cNvSpPr>
            <p:nvPr/>
          </p:nvSpPr>
          <p:spPr bwMode="auto">
            <a:xfrm>
              <a:off x="4386" y="2247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9" name="Freeform 380"/>
            <p:cNvSpPr>
              <a:spLocks/>
            </p:cNvSpPr>
            <p:nvPr/>
          </p:nvSpPr>
          <p:spPr bwMode="auto">
            <a:xfrm>
              <a:off x="4437" y="224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0" name="Freeform 381"/>
            <p:cNvSpPr>
              <a:spLocks/>
            </p:cNvSpPr>
            <p:nvPr/>
          </p:nvSpPr>
          <p:spPr bwMode="auto">
            <a:xfrm>
              <a:off x="4578" y="22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1" name="Freeform 382"/>
            <p:cNvSpPr>
              <a:spLocks/>
            </p:cNvSpPr>
            <p:nvPr/>
          </p:nvSpPr>
          <p:spPr bwMode="auto">
            <a:xfrm>
              <a:off x="4721" y="22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2" name="Freeform 383"/>
            <p:cNvSpPr>
              <a:spLocks/>
            </p:cNvSpPr>
            <p:nvPr/>
          </p:nvSpPr>
          <p:spPr bwMode="auto">
            <a:xfrm>
              <a:off x="4810" y="2248"/>
              <a:ext cx="7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3" name="Freeform 384"/>
            <p:cNvSpPr>
              <a:spLocks/>
            </p:cNvSpPr>
            <p:nvPr/>
          </p:nvSpPr>
          <p:spPr bwMode="auto">
            <a:xfrm>
              <a:off x="4862" y="22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4" name="Freeform 385"/>
            <p:cNvSpPr>
              <a:spLocks/>
            </p:cNvSpPr>
            <p:nvPr/>
          </p:nvSpPr>
          <p:spPr bwMode="auto">
            <a:xfrm>
              <a:off x="4947" y="2248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5" name="Freeform 386"/>
            <p:cNvSpPr>
              <a:spLocks/>
            </p:cNvSpPr>
            <p:nvPr/>
          </p:nvSpPr>
          <p:spPr bwMode="auto">
            <a:xfrm>
              <a:off x="5003" y="22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6" name="Freeform 387"/>
            <p:cNvSpPr>
              <a:spLocks/>
            </p:cNvSpPr>
            <p:nvPr/>
          </p:nvSpPr>
          <p:spPr bwMode="auto">
            <a:xfrm>
              <a:off x="5092" y="224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7" name="Freeform 388"/>
            <p:cNvSpPr>
              <a:spLocks/>
            </p:cNvSpPr>
            <p:nvPr/>
          </p:nvSpPr>
          <p:spPr bwMode="auto">
            <a:xfrm>
              <a:off x="4618" y="22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8" name="Freeform 389"/>
            <p:cNvSpPr>
              <a:spLocks/>
            </p:cNvSpPr>
            <p:nvPr/>
          </p:nvSpPr>
          <p:spPr bwMode="auto">
            <a:xfrm>
              <a:off x="4707" y="225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9" name="Freeform 390"/>
            <p:cNvSpPr>
              <a:spLocks/>
            </p:cNvSpPr>
            <p:nvPr/>
          </p:nvSpPr>
          <p:spPr bwMode="auto">
            <a:xfrm>
              <a:off x="4902" y="22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0" name="Freeform 391"/>
            <p:cNvSpPr>
              <a:spLocks/>
            </p:cNvSpPr>
            <p:nvPr/>
          </p:nvSpPr>
          <p:spPr bwMode="auto">
            <a:xfrm>
              <a:off x="4991" y="2249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1" name="Freeform 392"/>
            <p:cNvSpPr>
              <a:spLocks/>
            </p:cNvSpPr>
            <p:nvPr/>
          </p:nvSpPr>
          <p:spPr bwMode="auto">
            <a:xfrm>
              <a:off x="5042" y="225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2" name="Freeform 393"/>
            <p:cNvSpPr>
              <a:spLocks/>
            </p:cNvSpPr>
            <p:nvPr/>
          </p:nvSpPr>
          <p:spPr bwMode="auto">
            <a:xfrm>
              <a:off x="5128" y="2248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3" name="Freeform 394"/>
            <p:cNvSpPr>
              <a:spLocks/>
            </p:cNvSpPr>
            <p:nvPr/>
          </p:nvSpPr>
          <p:spPr bwMode="auto">
            <a:xfrm>
              <a:off x="4514" y="2252"/>
              <a:ext cx="6" cy="4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2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4" name="Freeform 395"/>
            <p:cNvSpPr>
              <a:spLocks/>
            </p:cNvSpPr>
            <p:nvPr/>
          </p:nvSpPr>
          <p:spPr bwMode="auto">
            <a:xfrm>
              <a:off x="4657" y="22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5" name="Freeform 396"/>
            <p:cNvSpPr>
              <a:spLocks/>
            </p:cNvSpPr>
            <p:nvPr/>
          </p:nvSpPr>
          <p:spPr bwMode="auto">
            <a:xfrm>
              <a:off x="4746" y="225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6" name="Freeform 397"/>
            <p:cNvSpPr>
              <a:spLocks/>
            </p:cNvSpPr>
            <p:nvPr/>
          </p:nvSpPr>
          <p:spPr bwMode="auto">
            <a:xfrm>
              <a:off x="4798" y="22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7" name="Freeform 398"/>
            <p:cNvSpPr>
              <a:spLocks/>
            </p:cNvSpPr>
            <p:nvPr/>
          </p:nvSpPr>
          <p:spPr bwMode="auto">
            <a:xfrm>
              <a:off x="4889" y="2249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8" name="Freeform 399"/>
            <p:cNvSpPr>
              <a:spLocks/>
            </p:cNvSpPr>
            <p:nvPr/>
          </p:nvSpPr>
          <p:spPr bwMode="auto">
            <a:xfrm>
              <a:off x="4941" y="22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9" name="Freeform 400"/>
            <p:cNvSpPr>
              <a:spLocks/>
            </p:cNvSpPr>
            <p:nvPr/>
          </p:nvSpPr>
          <p:spPr bwMode="auto">
            <a:xfrm>
              <a:off x="5030" y="2251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0" name="Freeform 401"/>
            <p:cNvSpPr>
              <a:spLocks/>
            </p:cNvSpPr>
            <p:nvPr/>
          </p:nvSpPr>
          <p:spPr bwMode="auto">
            <a:xfrm>
              <a:off x="6396" y="225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9" y="10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1" name="Freeform 402"/>
            <p:cNvSpPr>
              <a:spLocks/>
            </p:cNvSpPr>
            <p:nvPr/>
          </p:nvSpPr>
          <p:spPr bwMode="auto">
            <a:xfrm>
              <a:off x="4272" y="225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2" name="Freeform 403"/>
            <p:cNvSpPr>
              <a:spLocks/>
            </p:cNvSpPr>
            <p:nvPr/>
          </p:nvSpPr>
          <p:spPr bwMode="auto">
            <a:xfrm>
              <a:off x="4412" y="2253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3" name="Freeform 404"/>
            <p:cNvSpPr>
              <a:spLocks/>
            </p:cNvSpPr>
            <p:nvPr/>
          </p:nvSpPr>
          <p:spPr bwMode="auto">
            <a:xfrm>
              <a:off x="4464" y="225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4" name="Freeform 405"/>
            <p:cNvSpPr>
              <a:spLocks/>
            </p:cNvSpPr>
            <p:nvPr/>
          </p:nvSpPr>
          <p:spPr bwMode="auto">
            <a:xfrm>
              <a:off x="4696" y="2253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Group 607"/>
          <p:cNvGrpSpPr>
            <a:grpSpLocks/>
          </p:cNvGrpSpPr>
          <p:nvPr/>
        </p:nvGrpSpPr>
        <p:grpSpPr bwMode="auto">
          <a:xfrm>
            <a:off x="5607050" y="3573463"/>
            <a:ext cx="4627563" cy="407988"/>
            <a:chOff x="3532" y="2251"/>
            <a:chExt cx="2915" cy="257"/>
          </a:xfrm>
        </p:grpSpPr>
        <p:sp>
          <p:nvSpPr>
            <p:cNvPr id="3415" name="Freeform 407"/>
            <p:cNvSpPr>
              <a:spLocks/>
            </p:cNvSpPr>
            <p:nvPr/>
          </p:nvSpPr>
          <p:spPr bwMode="auto">
            <a:xfrm>
              <a:off x="4975" y="2253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6" name="Freeform 408"/>
            <p:cNvSpPr>
              <a:spLocks/>
            </p:cNvSpPr>
            <p:nvPr/>
          </p:nvSpPr>
          <p:spPr bwMode="auto">
            <a:xfrm>
              <a:off x="5069" y="2251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7" name="Freeform 409"/>
            <p:cNvSpPr>
              <a:spLocks/>
            </p:cNvSpPr>
            <p:nvPr/>
          </p:nvSpPr>
          <p:spPr bwMode="auto">
            <a:xfrm>
              <a:off x="5121" y="225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8" name="Freeform 410"/>
            <p:cNvSpPr>
              <a:spLocks/>
            </p:cNvSpPr>
            <p:nvPr/>
          </p:nvSpPr>
          <p:spPr bwMode="auto">
            <a:xfrm>
              <a:off x="4309" y="225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9" name="Freeform 411"/>
            <p:cNvSpPr>
              <a:spLocks/>
            </p:cNvSpPr>
            <p:nvPr/>
          </p:nvSpPr>
          <p:spPr bwMode="auto">
            <a:xfrm>
              <a:off x="4452" y="225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0" name="Freeform 412"/>
            <p:cNvSpPr>
              <a:spLocks/>
            </p:cNvSpPr>
            <p:nvPr/>
          </p:nvSpPr>
          <p:spPr bwMode="auto">
            <a:xfrm>
              <a:off x="4504" y="22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1" name="Freeform 413"/>
            <p:cNvSpPr>
              <a:spLocks/>
            </p:cNvSpPr>
            <p:nvPr/>
          </p:nvSpPr>
          <p:spPr bwMode="auto">
            <a:xfrm>
              <a:off x="4593" y="2256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2" name="Freeform 414"/>
            <p:cNvSpPr>
              <a:spLocks/>
            </p:cNvSpPr>
            <p:nvPr/>
          </p:nvSpPr>
          <p:spPr bwMode="auto">
            <a:xfrm>
              <a:off x="4645" y="22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3" name="Freeform 415"/>
            <p:cNvSpPr>
              <a:spLocks/>
            </p:cNvSpPr>
            <p:nvPr/>
          </p:nvSpPr>
          <p:spPr bwMode="auto">
            <a:xfrm>
              <a:off x="4736" y="22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4" name="Freeform 416"/>
            <p:cNvSpPr>
              <a:spLocks/>
            </p:cNvSpPr>
            <p:nvPr/>
          </p:nvSpPr>
          <p:spPr bwMode="auto">
            <a:xfrm>
              <a:off x="4786" y="2253"/>
              <a:ext cx="9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5" name="Freeform 417"/>
            <p:cNvSpPr>
              <a:spLocks/>
            </p:cNvSpPr>
            <p:nvPr/>
          </p:nvSpPr>
          <p:spPr bwMode="auto">
            <a:xfrm>
              <a:off x="4824" y="2256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6" name="Freeform 418"/>
            <p:cNvSpPr>
              <a:spLocks/>
            </p:cNvSpPr>
            <p:nvPr/>
          </p:nvSpPr>
          <p:spPr bwMode="auto">
            <a:xfrm>
              <a:off x="4873" y="225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7" name="Freeform 419"/>
            <p:cNvSpPr>
              <a:spLocks/>
            </p:cNvSpPr>
            <p:nvPr/>
          </p:nvSpPr>
          <p:spPr bwMode="auto">
            <a:xfrm>
              <a:off x="5018" y="22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8" name="Freeform 420"/>
            <p:cNvSpPr>
              <a:spLocks/>
            </p:cNvSpPr>
            <p:nvPr/>
          </p:nvSpPr>
          <p:spPr bwMode="auto">
            <a:xfrm>
              <a:off x="5161" y="22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9" name="Freeform 421"/>
            <p:cNvSpPr>
              <a:spLocks/>
            </p:cNvSpPr>
            <p:nvPr/>
          </p:nvSpPr>
          <p:spPr bwMode="auto">
            <a:xfrm>
              <a:off x="4259" y="22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0" name="Freeform 422"/>
            <p:cNvSpPr>
              <a:spLocks/>
            </p:cNvSpPr>
            <p:nvPr/>
          </p:nvSpPr>
          <p:spPr bwMode="auto">
            <a:xfrm>
              <a:off x="4350" y="225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1" name="Freeform 423"/>
            <p:cNvSpPr>
              <a:spLocks/>
            </p:cNvSpPr>
            <p:nvPr/>
          </p:nvSpPr>
          <p:spPr bwMode="auto">
            <a:xfrm>
              <a:off x="4491" y="2255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2" name="Freeform 424"/>
            <p:cNvSpPr>
              <a:spLocks/>
            </p:cNvSpPr>
            <p:nvPr/>
          </p:nvSpPr>
          <p:spPr bwMode="auto">
            <a:xfrm>
              <a:off x="4543" y="22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3" name="Freeform 425"/>
            <p:cNvSpPr>
              <a:spLocks/>
            </p:cNvSpPr>
            <p:nvPr/>
          </p:nvSpPr>
          <p:spPr bwMode="auto">
            <a:xfrm>
              <a:off x="4632" y="225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4" name="Freeform 426"/>
            <p:cNvSpPr>
              <a:spLocks/>
            </p:cNvSpPr>
            <p:nvPr/>
          </p:nvSpPr>
          <p:spPr bwMode="auto">
            <a:xfrm>
              <a:off x="4683" y="2258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5" name="Freeform 427"/>
            <p:cNvSpPr>
              <a:spLocks/>
            </p:cNvSpPr>
            <p:nvPr/>
          </p:nvSpPr>
          <p:spPr bwMode="auto">
            <a:xfrm>
              <a:off x="4775" y="2258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6" name="Freeform 428"/>
            <p:cNvSpPr>
              <a:spLocks/>
            </p:cNvSpPr>
            <p:nvPr/>
          </p:nvSpPr>
          <p:spPr bwMode="auto">
            <a:xfrm>
              <a:off x="4916" y="22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7" name="Freeform 429"/>
            <p:cNvSpPr>
              <a:spLocks/>
            </p:cNvSpPr>
            <p:nvPr/>
          </p:nvSpPr>
          <p:spPr bwMode="auto">
            <a:xfrm>
              <a:off x="5057" y="2258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8" name="Freeform 430"/>
            <p:cNvSpPr>
              <a:spLocks/>
            </p:cNvSpPr>
            <p:nvPr/>
          </p:nvSpPr>
          <p:spPr bwMode="auto">
            <a:xfrm>
              <a:off x="5109" y="22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9" name="Freeform 431"/>
            <p:cNvSpPr>
              <a:spLocks/>
            </p:cNvSpPr>
            <p:nvPr/>
          </p:nvSpPr>
          <p:spPr bwMode="auto">
            <a:xfrm>
              <a:off x="5147" y="2258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0" name="Freeform 432"/>
            <p:cNvSpPr>
              <a:spLocks/>
            </p:cNvSpPr>
            <p:nvPr/>
          </p:nvSpPr>
          <p:spPr bwMode="auto">
            <a:xfrm>
              <a:off x="4244" y="2260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1" name="Freeform 433"/>
            <p:cNvSpPr>
              <a:spLocks/>
            </p:cNvSpPr>
            <p:nvPr/>
          </p:nvSpPr>
          <p:spPr bwMode="auto">
            <a:xfrm>
              <a:off x="4388" y="226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2" name="Freeform 434"/>
            <p:cNvSpPr>
              <a:spLocks/>
            </p:cNvSpPr>
            <p:nvPr/>
          </p:nvSpPr>
          <p:spPr bwMode="auto">
            <a:xfrm>
              <a:off x="4531" y="22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3" name="Freeform 435"/>
            <p:cNvSpPr>
              <a:spLocks/>
            </p:cNvSpPr>
            <p:nvPr/>
          </p:nvSpPr>
          <p:spPr bwMode="auto">
            <a:xfrm>
              <a:off x="4582" y="226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4" name="Freeform 436"/>
            <p:cNvSpPr>
              <a:spLocks/>
            </p:cNvSpPr>
            <p:nvPr/>
          </p:nvSpPr>
          <p:spPr bwMode="auto">
            <a:xfrm>
              <a:off x="4672" y="2257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5" name="Freeform 437"/>
            <p:cNvSpPr>
              <a:spLocks/>
            </p:cNvSpPr>
            <p:nvPr/>
          </p:nvSpPr>
          <p:spPr bwMode="auto">
            <a:xfrm>
              <a:off x="4723" y="226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6" name="Freeform 438"/>
            <p:cNvSpPr>
              <a:spLocks/>
            </p:cNvSpPr>
            <p:nvPr/>
          </p:nvSpPr>
          <p:spPr bwMode="auto">
            <a:xfrm>
              <a:off x="4812" y="226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7" name="Freeform 439"/>
            <p:cNvSpPr>
              <a:spLocks/>
            </p:cNvSpPr>
            <p:nvPr/>
          </p:nvSpPr>
          <p:spPr bwMode="auto">
            <a:xfrm>
              <a:off x="4899" y="226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8" name="Freeform 440"/>
            <p:cNvSpPr>
              <a:spLocks/>
            </p:cNvSpPr>
            <p:nvPr/>
          </p:nvSpPr>
          <p:spPr bwMode="auto">
            <a:xfrm>
              <a:off x="4955" y="2260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9" name="Freeform 441"/>
            <p:cNvSpPr>
              <a:spLocks/>
            </p:cNvSpPr>
            <p:nvPr/>
          </p:nvSpPr>
          <p:spPr bwMode="auto">
            <a:xfrm>
              <a:off x="5044" y="2260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0" name="Freeform 442"/>
            <p:cNvSpPr>
              <a:spLocks/>
            </p:cNvSpPr>
            <p:nvPr/>
          </p:nvSpPr>
          <p:spPr bwMode="auto">
            <a:xfrm>
              <a:off x="5096" y="22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1" name="Freeform 443"/>
            <p:cNvSpPr>
              <a:spLocks/>
            </p:cNvSpPr>
            <p:nvPr/>
          </p:nvSpPr>
          <p:spPr bwMode="auto">
            <a:xfrm>
              <a:off x="4233" y="2262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2" name="Freeform 444"/>
            <p:cNvSpPr>
              <a:spLocks/>
            </p:cNvSpPr>
            <p:nvPr/>
          </p:nvSpPr>
          <p:spPr bwMode="auto">
            <a:xfrm>
              <a:off x="4338" y="22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3" name="Freeform 445"/>
            <p:cNvSpPr>
              <a:spLocks/>
            </p:cNvSpPr>
            <p:nvPr/>
          </p:nvSpPr>
          <p:spPr bwMode="auto">
            <a:xfrm>
              <a:off x="4479" y="22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4" name="Freeform 446"/>
            <p:cNvSpPr>
              <a:spLocks/>
            </p:cNvSpPr>
            <p:nvPr/>
          </p:nvSpPr>
          <p:spPr bwMode="auto">
            <a:xfrm>
              <a:off x="4570" y="2259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5" name="Freeform 447"/>
            <p:cNvSpPr>
              <a:spLocks/>
            </p:cNvSpPr>
            <p:nvPr/>
          </p:nvSpPr>
          <p:spPr bwMode="auto">
            <a:xfrm>
              <a:off x="4620" y="2262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6" name="Freeform 448"/>
            <p:cNvSpPr>
              <a:spLocks/>
            </p:cNvSpPr>
            <p:nvPr/>
          </p:nvSpPr>
          <p:spPr bwMode="auto">
            <a:xfrm>
              <a:off x="4707" y="226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7" name="Freeform 449"/>
            <p:cNvSpPr>
              <a:spLocks/>
            </p:cNvSpPr>
            <p:nvPr/>
          </p:nvSpPr>
          <p:spPr bwMode="auto">
            <a:xfrm>
              <a:off x="4763" y="22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8" name="Freeform 450"/>
            <p:cNvSpPr>
              <a:spLocks/>
            </p:cNvSpPr>
            <p:nvPr/>
          </p:nvSpPr>
          <p:spPr bwMode="auto">
            <a:xfrm>
              <a:off x="4995" y="22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9" name="Freeform 451"/>
            <p:cNvSpPr>
              <a:spLocks/>
            </p:cNvSpPr>
            <p:nvPr/>
          </p:nvSpPr>
          <p:spPr bwMode="auto">
            <a:xfrm>
              <a:off x="5136" y="22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0" name="Freeform 452"/>
            <p:cNvSpPr>
              <a:spLocks/>
            </p:cNvSpPr>
            <p:nvPr/>
          </p:nvSpPr>
          <p:spPr bwMode="auto">
            <a:xfrm>
              <a:off x="4377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1" name="Freeform 453"/>
            <p:cNvSpPr>
              <a:spLocks/>
            </p:cNvSpPr>
            <p:nvPr/>
          </p:nvSpPr>
          <p:spPr bwMode="auto">
            <a:xfrm>
              <a:off x="4518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2" name="Freeform 454"/>
            <p:cNvSpPr>
              <a:spLocks/>
            </p:cNvSpPr>
            <p:nvPr/>
          </p:nvSpPr>
          <p:spPr bwMode="auto">
            <a:xfrm>
              <a:off x="4608" y="2264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3" name="Freeform 455"/>
            <p:cNvSpPr>
              <a:spLocks/>
            </p:cNvSpPr>
            <p:nvPr/>
          </p:nvSpPr>
          <p:spPr bwMode="auto">
            <a:xfrm>
              <a:off x="4659" y="2264"/>
              <a:ext cx="6" cy="4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2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4" name="Freeform 456"/>
            <p:cNvSpPr>
              <a:spLocks/>
            </p:cNvSpPr>
            <p:nvPr/>
          </p:nvSpPr>
          <p:spPr bwMode="auto">
            <a:xfrm>
              <a:off x="4802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5" name="Freeform 457"/>
            <p:cNvSpPr>
              <a:spLocks/>
            </p:cNvSpPr>
            <p:nvPr/>
          </p:nvSpPr>
          <p:spPr bwMode="auto">
            <a:xfrm>
              <a:off x="4891" y="226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6" name="Freeform 458"/>
            <p:cNvSpPr>
              <a:spLocks/>
            </p:cNvSpPr>
            <p:nvPr/>
          </p:nvSpPr>
          <p:spPr bwMode="auto">
            <a:xfrm>
              <a:off x="4943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7" name="Freeform 459"/>
            <p:cNvSpPr>
              <a:spLocks/>
            </p:cNvSpPr>
            <p:nvPr/>
          </p:nvSpPr>
          <p:spPr bwMode="auto">
            <a:xfrm>
              <a:off x="5029" y="2263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8" name="Freeform 460"/>
            <p:cNvSpPr>
              <a:spLocks/>
            </p:cNvSpPr>
            <p:nvPr/>
          </p:nvSpPr>
          <p:spPr bwMode="auto">
            <a:xfrm>
              <a:off x="5084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9" name="Freeform 461"/>
            <p:cNvSpPr>
              <a:spLocks/>
            </p:cNvSpPr>
            <p:nvPr/>
          </p:nvSpPr>
          <p:spPr bwMode="auto">
            <a:xfrm>
              <a:off x="5175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0" name="Freeform 462"/>
            <p:cNvSpPr>
              <a:spLocks/>
            </p:cNvSpPr>
            <p:nvPr/>
          </p:nvSpPr>
          <p:spPr bwMode="auto">
            <a:xfrm>
              <a:off x="4222" y="2266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1" name="Freeform 463"/>
            <p:cNvSpPr>
              <a:spLocks/>
            </p:cNvSpPr>
            <p:nvPr/>
          </p:nvSpPr>
          <p:spPr bwMode="auto">
            <a:xfrm>
              <a:off x="4274" y="226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2" name="Freeform 464"/>
            <p:cNvSpPr>
              <a:spLocks/>
            </p:cNvSpPr>
            <p:nvPr/>
          </p:nvSpPr>
          <p:spPr bwMode="auto">
            <a:xfrm>
              <a:off x="4417" y="22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3" name="Freeform 465"/>
            <p:cNvSpPr>
              <a:spLocks/>
            </p:cNvSpPr>
            <p:nvPr/>
          </p:nvSpPr>
          <p:spPr bwMode="auto">
            <a:xfrm>
              <a:off x="4506" y="2265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4" name="Freeform 466"/>
            <p:cNvSpPr>
              <a:spLocks/>
            </p:cNvSpPr>
            <p:nvPr/>
          </p:nvSpPr>
          <p:spPr bwMode="auto">
            <a:xfrm>
              <a:off x="4558" y="22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5" name="Freeform 467"/>
            <p:cNvSpPr>
              <a:spLocks/>
            </p:cNvSpPr>
            <p:nvPr/>
          </p:nvSpPr>
          <p:spPr bwMode="auto">
            <a:xfrm>
              <a:off x="4649" y="226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6" name="Freeform 468"/>
            <p:cNvSpPr>
              <a:spLocks/>
            </p:cNvSpPr>
            <p:nvPr/>
          </p:nvSpPr>
          <p:spPr bwMode="auto">
            <a:xfrm>
              <a:off x="4841" y="226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7" name="Freeform 469"/>
            <p:cNvSpPr>
              <a:spLocks/>
            </p:cNvSpPr>
            <p:nvPr/>
          </p:nvSpPr>
          <p:spPr bwMode="auto">
            <a:xfrm>
              <a:off x="4931" y="226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8" name="Freeform 470"/>
            <p:cNvSpPr>
              <a:spLocks/>
            </p:cNvSpPr>
            <p:nvPr/>
          </p:nvSpPr>
          <p:spPr bwMode="auto">
            <a:xfrm>
              <a:off x="4982" y="226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9" name="Freeform 471"/>
            <p:cNvSpPr>
              <a:spLocks/>
            </p:cNvSpPr>
            <p:nvPr/>
          </p:nvSpPr>
          <p:spPr bwMode="auto">
            <a:xfrm>
              <a:off x="5020" y="2266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0" name="Freeform 472"/>
            <p:cNvSpPr>
              <a:spLocks/>
            </p:cNvSpPr>
            <p:nvPr/>
          </p:nvSpPr>
          <p:spPr bwMode="auto">
            <a:xfrm>
              <a:off x="5066" y="2266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1" name="Freeform 473"/>
            <p:cNvSpPr>
              <a:spLocks/>
            </p:cNvSpPr>
            <p:nvPr/>
          </p:nvSpPr>
          <p:spPr bwMode="auto">
            <a:xfrm>
              <a:off x="4261" y="226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2" name="Freeform 474"/>
            <p:cNvSpPr>
              <a:spLocks/>
            </p:cNvSpPr>
            <p:nvPr/>
          </p:nvSpPr>
          <p:spPr bwMode="auto">
            <a:xfrm>
              <a:off x="4313" y="2268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3" name="Freeform 475"/>
            <p:cNvSpPr>
              <a:spLocks/>
            </p:cNvSpPr>
            <p:nvPr/>
          </p:nvSpPr>
          <p:spPr bwMode="auto">
            <a:xfrm>
              <a:off x="4404" y="2265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4" name="Freeform 476"/>
            <p:cNvSpPr>
              <a:spLocks/>
            </p:cNvSpPr>
            <p:nvPr/>
          </p:nvSpPr>
          <p:spPr bwMode="auto">
            <a:xfrm>
              <a:off x="4456" y="22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5" name="Freeform 477"/>
            <p:cNvSpPr>
              <a:spLocks/>
            </p:cNvSpPr>
            <p:nvPr/>
          </p:nvSpPr>
          <p:spPr bwMode="auto">
            <a:xfrm>
              <a:off x="4545" y="2267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6" name="Freeform 478"/>
            <p:cNvSpPr>
              <a:spLocks/>
            </p:cNvSpPr>
            <p:nvPr/>
          </p:nvSpPr>
          <p:spPr bwMode="auto">
            <a:xfrm>
              <a:off x="4597" y="22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7" name="Freeform 479"/>
            <p:cNvSpPr>
              <a:spLocks/>
            </p:cNvSpPr>
            <p:nvPr/>
          </p:nvSpPr>
          <p:spPr bwMode="auto">
            <a:xfrm>
              <a:off x="4790" y="22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8" name="Freeform 480"/>
            <p:cNvSpPr>
              <a:spLocks/>
            </p:cNvSpPr>
            <p:nvPr/>
          </p:nvSpPr>
          <p:spPr bwMode="auto">
            <a:xfrm>
              <a:off x="4970" y="2268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9" name="Freeform 481"/>
            <p:cNvSpPr>
              <a:spLocks/>
            </p:cNvSpPr>
            <p:nvPr/>
          </p:nvSpPr>
          <p:spPr bwMode="auto">
            <a:xfrm>
              <a:off x="5163" y="22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0" name="Freeform 482"/>
            <p:cNvSpPr>
              <a:spLocks/>
            </p:cNvSpPr>
            <p:nvPr/>
          </p:nvSpPr>
          <p:spPr bwMode="auto">
            <a:xfrm>
              <a:off x="5639" y="2267"/>
              <a:ext cx="746" cy="241"/>
            </a:xfrm>
            <a:custGeom>
              <a:avLst/>
              <a:gdLst>
                <a:gd name="T0" fmla="*/ 1441 w 1441"/>
                <a:gd name="T1" fmla="*/ 263 h 465"/>
                <a:gd name="T2" fmla="*/ 1361 w 1441"/>
                <a:gd name="T3" fmla="*/ 327 h 465"/>
                <a:gd name="T4" fmla="*/ 1269 w 1441"/>
                <a:gd name="T5" fmla="*/ 347 h 465"/>
                <a:gd name="T6" fmla="*/ 1129 w 1441"/>
                <a:gd name="T7" fmla="*/ 375 h 465"/>
                <a:gd name="T8" fmla="*/ 1057 w 1441"/>
                <a:gd name="T9" fmla="*/ 379 h 465"/>
                <a:gd name="T10" fmla="*/ 977 w 1441"/>
                <a:gd name="T11" fmla="*/ 395 h 465"/>
                <a:gd name="T12" fmla="*/ 921 w 1441"/>
                <a:gd name="T13" fmla="*/ 395 h 465"/>
                <a:gd name="T14" fmla="*/ 857 w 1441"/>
                <a:gd name="T15" fmla="*/ 407 h 465"/>
                <a:gd name="T16" fmla="*/ 801 w 1441"/>
                <a:gd name="T17" fmla="*/ 403 h 465"/>
                <a:gd name="T18" fmla="*/ 737 w 1441"/>
                <a:gd name="T19" fmla="*/ 419 h 465"/>
                <a:gd name="T20" fmla="*/ 577 w 1441"/>
                <a:gd name="T21" fmla="*/ 431 h 465"/>
                <a:gd name="T22" fmla="*/ 537 w 1441"/>
                <a:gd name="T23" fmla="*/ 439 h 465"/>
                <a:gd name="T24" fmla="*/ 481 w 1441"/>
                <a:gd name="T25" fmla="*/ 439 h 465"/>
                <a:gd name="T26" fmla="*/ 449 w 1441"/>
                <a:gd name="T27" fmla="*/ 447 h 465"/>
                <a:gd name="T28" fmla="*/ 273 w 1441"/>
                <a:gd name="T29" fmla="*/ 451 h 465"/>
                <a:gd name="T30" fmla="*/ 93 w 1441"/>
                <a:gd name="T31" fmla="*/ 459 h 465"/>
                <a:gd name="T32" fmla="*/ 29 w 1441"/>
                <a:gd name="T33" fmla="*/ 411 h 465"/>
                <a:gd name="T34" fmla="*/ 17 w 1441"/>
                <a:gd name="T35" fmla="*/ 195 h 465"/>
                <a:gd name="T36" fmla="*/ 9 w 1441"/>
                <a:gd name="T37" fmla="*/ 131 h 465"/>
                <a:gd name="T38" fmla="*/ 1 w 1441"/>
                <a:gd name="T39" fmla="*/ 87 h 465"/>
                <a:gd name="T40" fmla="*/ 65 w 1441"/>
                <a:gd name="T41" fmla="*/ 11 h 465"/>
                <a:gd name="T42" fmla="*/ 197 w 1441"/>
                <a:gd name="T43" fmla="*/ 3 h 465"/>
                <a:gd name="T44" fmla="*/ 289 w 1441"/>
                <a:gd name="T45" fmla="*/ 3 h 465"/>
                <a:gd name="T46" fmla="*/ 329 w 1441"/>
                <a:gd name="T47" fmla="*/ 19 h 465"/>
                <a:gd name="T48" fmla="*/ 353 w 1441"/>
                <a:gd name="T49" fmla="*/ 11 h 465"/>
                <a:gd name="T50" fmla="*/ 401 w 1441"/>
                <a:gd name="T51" fmla="*/ 23 h 465"/>
                <a:gd name="T52" fmla="*/ 437 w 1441"/>
                <a:gd name="T53" fmla="*/ 15 h 465"/>
                <a:gd name="T54" fmla="*/ 497 w 1441"/>
                <a:gd name="T55" fmla="*/ 23 h 465"/>
                <a:gd name="T56" fmla="*/ 521 w 1441"/>
                <a:gd name="T57" fmla="*/ 23 h 465"/>
                <a:gd name="T58" fmla="*/ 545 w 1441"/>
                <a:gd name="T59" fmla="*/ 31 h 465"/>
                <a:gd name="T60" fmla="*/ 573 w 1441"/>
                <a:gd name="T61" fmla="*/ 27 h 465"/>
                <a:gd name="T62" fmla="*/ 621 w 1441"/>
                <a:gd name="T63" fmla="*/ 39 h 465"/>
                <a:gd name="T64" fmla="*/ 653 w 1441"/>
                <a:gd name="T65" fmla="*/ 35 h 465"/>
                <a:gd name="T66" fmla="*/ 673 w 1441"/>
                <a:gd name="T67" fmla="*/ 47 h 465"/>
                <a:gd name="T68" fmla="*/ 717 w 1441"/>
                <a:gd name="T69" fmla="*/ 47 h 465"/>
                <a:gd name="T70" fmla="*/ 761 w 1441"/>
                <a:gd name="T71" fmla="*/ 67 h 465"/>
                <a:gd name="T72" fmla="*/ 813 w 1441"/>
                <a:gd name="T73" fmla="*/ 71 h 465"/>
                <a:gd name="T74" fmla="*/ 853 w 1441"/>
                <a:gd name="T75" fmla="*/ 87 h 465"/>
                <a:gd name="T76" fmla="*/ 905 w 1441"/>
                <a:gd name="T77" fmla="*/ 91 h 465"/>
                <a:gd name="T78" fmla="*/ 957 w 1441"/>
                <a:gd name="T79" fmla="*/ 107 h 465"/>
                <a:gd name="T80" fmla="*/ 1013 w 1441"/>
                <a:gd name="T81" fmla="*/ 111 h 465"/>
                <a:gd name="T82" fmla="*/ 1085 w 1441"/>
                <a:gd name="T83" fmla="*/ 131 h 465"/>
                <a:gd name="T84" fmla="*/ 1209 w 1441"/>
                <a:gd name="T85" fmla="*/ 151 h 465"/>
                <a:gd name="T86" fmla="*/ 1253 w 1441"/>
                <a:gd name="T87" fmla="*/ 159 h 465"/>
                <a:gd name="T88" fmla="*/ 1277 w 1441"/>
                <a:gd name="T89" fmla="*/ 171 h 465"/>
                <a:gd name="T90" fmla="*/ 1329 w 1441"/>
                <a:gd name="T91" fmla="*/ 175 h 465"/>
                <a:gd name="T92" fmla="*/ 1441 w 1441"/>
                <a:gd name="T93" fmla="*/ 26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1" h="465">
                  <a:moveTo>
                    <a:pt x="1441" y="263"/>
                  </a:moveTo>
                  <a:cubicBezTo>
                    <a:pt x="1426" y="296"/>
                    <a:pt x="1381" y="299"/>
                    <a:pt x="1361" y="327"/>
                  </a:cubicBezTo>
                  <a:cubicBezTo>
                    <a:pt x="1329" y="329"/>
                    <a:pt x="1300" y="340"/>
                    <a:pt x="1269" y="347"/>
                  </a:cubicBezTo>
                  <a:cubicBezTo>
                    <a:pt x="1224" y="357"/>
                    <a:pt x="1187" y="369"/>
                    <a:pt x="1129" y="375"/>
                  </a:cubicBezTo>
                  <a:cubicBezTo>
                    <a:pt x="1102" y="378"/>
                    <a:pt x="1076" y="377"/>
                    <a:pt x="1057" y="379"/>
                  </a:cubicBezTo>
                  <a:cubicBezTo>
                    <a:pt x="1030" y="382"/>
                    <a:pt x="1004" y="393"/>
                    <a:pt x="977" y="395"/>
                  </a:cubicBezTo>
                  <a:cubicBezTo>
                    <a:pt x="958" y="397"/>
                    <a:pt x="940" y="393"/>
                    <a:pt x="921" y="395"/>
                  </a:cubicBezTo>
                  <a:cubicBezTo>
                    <a:pt x="900" y="397"/>
                    <a:pt x="879" y="406"/>
                    <a:pt x="857" y="407"/>
                  </a:cubicBezTo>
                  <a:cubicBezTo>
                    <a:pt x="838" y="408"/>
                    <a:pt x="820" y="402"/>
                    <a:pt x="801" y="403"/>
                  </a:cubicBezTo>
                  <a:cubicBezTo>
                    <a:pt x="779" y="404"/>
                    <a:pt x="760" y="415"/>
                    <a:pt x="737" y="419"/>
                  </a:cubicBezTo>
                  <a:cubicBezTo>
                    <a:pt x="688" y="428"/>
                    <a:pt x="631" y="425"/>
                    <a:pt x="577" y="431"/>
                  </a:cubicBezTo>
                  <a:cubicBezTo>
                    <a:pt x="564" y="433"/>
                    <a:pt x="550" y="438"/>
                    <a:pt x="537" y="439"/>
                  </a:cubicBezTo>
                  <a:cubicBezTo>
                    <a:pt x="518" y="440"/>
                    <a:pt x="499" y="437"/>
                    <a:pt x="481" y="439"/>
                  </a:cubicBezTo>
                  <a:cubicBezTo>
                    <a:pt x="471" y="440"/>
                    <a:pt x="460" y="446"/>
                    <a:pt x="449" y="447"/>
                  </a:cubicBezTo>
                  <a:cubicBezTo>
                    <a:pt x="392" y="452"/>
                    <a:pt x="332" y="447"/>
                    <a:pt x="273" y="451"/>
                  </a:cubicBezTo>
                  <a:cubicBezTo>
                    <a:pt x="214" y="455"/>
                    <a:pt x="155" y="465"/>
                    <a:pt x="93" y="459"/>
                  </a:cubicBezTo>
                  <a:cubicBezTo>
                    <a:pt x="71" y="443"/>
                    <a:pt x="52" y="426"/>
                    <a:pt x="29" y="411"/>
                  </a:cubicBezTo>
                  <a:cubicBezTo>
                    <a:pt x="19" y="343"/>
                    <a:pt x="35" y="262"/>
                    <a:pt x="17" y="195"/>
                  </a:cubicBezTo>
                  <a:cubicBezTo>
                    <a:pt x="12" y="177"/>
                    <a:pt x="12" y="159"/>
                    <a:pt x="9" y="131"/>
                  </a:cubicBezTo>
                  <a:cubicBezTo>
                    <a:pt x="7" y="115"/>
                    <a:pt x="0" y="95"/>
                    <a:pt x="1" y="87"/>
                  </a:cubicBezTo>
                  <a:cubicBezTo>
                    <a:pt x="6" y="51"/>
                    <a:pt x="44" y="37"/>
                    <a:pt x="65" y="11"/>
                  </a:cubicBezTo>
                  <a:cubicBezTo>
                    <a:pt x="110" y="10"/>
                    <a:pt x="148" y="3"/>
                    <a:pt x="197" y="3"/>
                  </a:cubicBezTo>
                  <a:cubicBezTo>
                    <a:pt x="226" y="3"/>
                    <a:pt x="264" y="0"/>
                    <a:pt x="289" y="3"/>
                  </a:cubicBezTo>
                  <a:cubicBezTo>
                    <a:pt x="303" y="5"/>
                    <a:pt x="317" y="17"/>
                    <a:pt x="329" y="19"/>
                  </a:cubicBezTo>
                  <a:cubicBezTo>
                    <a:pt x="336" y="20"/>
                    <a:pt x="346" y="11"/>
                    <a:pt x="353" y="11"/>
                  </a:cubicBezTo>
                  <a:cubicBezTo>
                    <a:pt x="370" y="11"/>
                    <a:pt x="388" y="24"/>
                    <a:pt x="401" y="23"/>
                  </a:cubicBezTo>
                  <a:cubicBezTo>
                    <a:pt x="414" y="22"/>
                    <a:pt x="425" y="15"/>
                    <a:pt x="437" y="15"/>
                  </a:cubicBezTo>
                  <a:cubicBezTo>
                    <a:pt x="454" y="15"/>
                    <a:pt x="477" y="21"/>
                    <a:pt x="497" y="23"/>
                  </a:cubicBezTo>
                  <a:cubicBezTo>
                    <a:pt x="505" y="24"/>
                    <a:pt x="514" y="22"/>
                    <a:pt x="521" y="23"/>
                  </a:cubicBezTo>
                  <a:cubicBezTo>
                    <a:pt x="532" y="24"/>
                    <a:pt x="537" y="31"/>
                    <a:pt x="545" y="31"/>
                  </a:cubicBezTo>
                  <a:cubicBezTo>
                    <a:pt x="554" y="31"/>
                    <a:pt x="564" y="26"/>
                    <a:pt x="573" y="27"/>
                  </a:cubicBezTo>
                  <a:cubicBezTo>
                    <a:pt x="587" y="29"/>
                    <a:pt x="605" y="38"/>
                    <a:pt x="621" y="39"/>
                  </a:cubicBezTo>
                  <a:cubicBezTo>
                    <a:pt x="631" y="40"/>
                    <a:pt x="645" y="33"/>
                    <a:pt x="653" y="35"/>
                  </a:cubicBezTo>
                  <a:cubicBezTo>
                    <a:pt x="662" y="37"/>
                    <a:pt x="665" y="46"/>
                    <a:pt x="673" y="47"/>
                  </a:cubicBezTo>
                  <a:cubicBezTo>
                    <a:pt x="686" y="49"/>
                    <a:pt x="703" y="44"/>
                    <a:pt x="717" y="47"/>
                  </a:cubicBezTo>
                  <a:cubicBezTo>
                    <a:pt x="732" y="50"/>
                    <a:pt x="745" y="63"/>
                    <a:pt x="761" y="67"/>
                  </a:cubicBezTo>
                  <a:cubicBezTo>
                    <a:pt x="776" y="71"/>
                    <a:pt x="796" y="67"/>
                    <a:pt x="813" y="71"/>
                  </a:cubicBezTo>
                  <a:cubicBezTo>
                    <a:pt x="827" y="74"/>
                    <a:pt x="840" y="84"/>
                    <a:pt x="853" y="87"/>
                  </a:cubicBezTo>
                  <a:cubicBezTo>
                    <a:pt x="871" y="91"/>
                    <a:pt x="888" y="88"/>
                    <a:pt x="905" y="91"/>
                  </a:cubicBezTo>
                  <a:cubicBezTo>
                    <a:pt x="923" y="94"/>
                    <a:pt x="940" y="104"/>
                    <a:pt x="957" y="107"/>
                  </a:cubicBezTo>
                  <a:cubicBezTo>
                    <a:pt x="975" y="111"/>
                    <a:pt x="994" y="108"/>
                    <a:pt x="1013" y="111"/>
                  </a:cubicBezTo>
                  <a:cubicBezTo>
                    <a:pt x="1037" y="115"/>
                    <a:pt x="1061" y="127"/>
                    <a:pt x="1085" y="131"/>
                  </a:cubicBezTo>
                  <a:cubicBezTo>
                    <a:pt x="1128" y="139"/>
                    <a:pt x="1167" y="140"/>
                    <a:pt x="1209" y="151"/>
                  </a:cubicBezTo>
                  <a:cubicBezTo>
                    <a:pt x="1223" y="155"/>
                    <a:pt x="1238" y="155"/>
                    <a:pt x="1253" y="159"/>
                  </a:cubicBezTo>
                  <a:cubicBezTo>
                    <a:pt x="1261" y="161"/>
                    <a:pt x="1268" y="169"/>
                    <a:pt x="1277" y="171"/>
                  </a:cubicBezTo>
                  <a:cubicBezTo>
                    <a:pt x="1294" y="174"/>
                    <a:pt x="1312" y="171"/>
                    <a:pt x="1329" y="175"/>
                  </a:cubicBezTo>
                  <a:cubicBezTo>
                    <a:pt x="1376" y="186"/>
                    <a:pt x="1425" y="214"/>
                    <a:pt x="1441" y="2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1" name="Freeform 483"/>
            <p:cNvSpPr>
              <a:spLocks/>
            </p:cNvSpPr>
            <p:nvPr/>
          </p:nvSpPr>
          <p:spPr bwMode="auto">
            <a:xfrm>
              <a:off x="4584" y="2270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2" name="Freeform 484"/>
            <p:cNvSpPr>
              <a:spLocks/>
            </p:cNvSpPr>
            <p:nvPr/>
          </p:nvSpPr>
          <p:spPr bwMode="auto">
            <a:xfrm>
              <a:off x="4636" y="227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3" name="Freeform 485"/>
            <p:cNvSpPr>
              <a:spLocks/>
            </p:cNvSpPr>
            <p:nvPr/>
          </p:nvSpPr>
          <p:spPr bwMode="auto">
            <a:xfrm>
              <a:off x="4688" y="227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4" name="Freeform 486"/>
            <p:cNvSpPr>
              <a:spLocks/>
            </p:cNvSpPr>
            <p:nvPr/>
          </p:nvSpPr>
          <p:spPr bwMode="auto">
            <a:xfrm>
              <a:off x="4725" y="2270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5" name="Freeform 487"/>
            <p:cNvSpPr>
              <a:spLocks/>
            </p:cNvSpPr>
            <p:nvPr/>
          </p:nvSpPr>
          <p:spPr bwMode="auto">
            <a:xfrm>
              <a:off x="4777" y="2269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6" name="Freeform 488"/>
            <p:cNvSpPr>
              <a:spLocks/>
            </p:cNvSpPr>
            <p:nvPr/>
          </p:nvSpPr>
          <p:spPr bwMode="auto">
            <a:xfrm>
              <a:off x="4829" y="227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7" name="Freeform 489"/>
            <p:cNvSpPr>
              <a:spLocks/>
            </p:cNvSpPr>
            <p:nvPr/>
          </p:nvSpPr>
          <p:spPr bwMode="auto">
            <a:xfrm>
              <a:off x="4920" y="227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8" name="Freeform 490"/>
            <p:cNvSpPr>
              <a:spLocks/>
            </p:cNvSpPr>
            <p:nvPr/>
          </p:nvSpPr>
          <p:spPr bwMode="auto">
            <a:xfrm>
              <a:off x="5061" y="227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9" name="Freeform 491"/>
            <p:cNvSpPr>
              <a:spLocks/>
            </p:cNvSpPr>
            <p:nvPr/>
          </p:nvSpPr>
          <p:spPr bwMode="auto">
            <a:xfrm>
              <a:off x="5098" y="2270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0" name="Freeform 492"/>
            <p:cNvSpPr>
              <a:spLocks/>
            </p:cNvSpPr>
            <p:nvPr/>
          </p:nvSpPr>
          <p:spPr bwMode="auto">
            <a:xfrm>
              <a:off x="5150" y="2270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1" name="Freeform 493"/>
            <p:cNvSpPr>
              <a:spLocks/>
            </p:cNvSpPr>
            <p:nvPr/>
          </p:nvSpPr>
          <p:spPr bwMode="auto">
            <a:xfrm>
              <a:off x="4251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2" name="Freeform 494"/>
            <p:cNvSpPr>
              <a:spLocks/>
            </p:cNvSpPr>
            <p:nvPr/>
          </p:nvSpPr>
          <p:spPr bwMode="auto">
            <a:xfrm>
              <a:off x="4336" y="2273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3" name="Freeform 495"/>
            <p:cNvSpPr>
              <a:spLocks/>
            </p:cNvSpPr>
            <p:nvPr/>
          </p:nvSpPr>
          <p:spPr bwMode="auto">
            <a:xfrm>
              <a:off x="4392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4" name="Freeform 496"/>
            <p:cNvSpPr>
              <a:spLocks/>
            </p:cNvSpPr>
            <p:nvPr/>
          </p:nvSpPr>
          <p:spPr bwMode="auto">
            <a:xfrm>
              <a:off x="4444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5" name="Freeform 497"/>
            <p:cNvSpPr>
              <a:spLocks/>
            </p:cNvSpPr>
            <p:nvPr/>
          </p:nvSpPr>
          <p:spPr bwMode="auto">
            <a:xfrm>
              <a:off x="4533" y="227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6" name="Freeform 498"/>
            <p:cNvSpPr>
              <a:spLocks/>
            </p:cNvSpPr>
            <p:nvPr/>
          </p:nvSpPr>
          <p:spPr bwMode="auto">
            <a:xfrm>
              <a:off x="4676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7" name="Freeform 499"/>
            <p:cNvSpPr>
              <a:spLocks/>
            </p:cNvSpPr>
            <p:nvPr/>
          </p:nvSpPr>
          <p:spPr bwMode="auto">
            <a:xfrm>
              <a:off x="4817" y="2271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8" name="Freeform 500"/>
            <p:cNvSpPr>
              <a:spLocks/>
            </p:cNvSpPr>
            <p:nvPr/>
          </p:nvSpPr>
          <p:spPr bwMode="auto">
            <a:xfrm>
              <a:off x="4868" y="227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9" name="Freeform 501"/>
            <p:cNvSpPr>
              <a:spLocks/>
            </p:cNvSpPr>
            <p:nvPr/>
          </p:nvSpPr>
          <p:spPr bwMode="auto">
            <a:xfrm>
              <a:off x="4906" y="227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0" name="Freeform 502"/>
            <p:cNvSpPr>
              <a:spLocks/>
            </p:cNvSpPr>
            <p:nvPr/>
          </p:nvSpPr>
          <p:spPr bwMode="auto">
            <a:xfrm>
              <a:off x="4953" y="2273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1" name="Freeform 503"/>
            <p:cNvSpPr>
              <a:spLocks/>
            </p:cNvSpPr>
            <p:nvPr/>
          </p:nvSpPr>
          <p:spPr bwMode="auto">
            <a:xfrm>
              <a:off x="5009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2" name="Freeform 504"/>
            <p:cNvSpPr>
              <a:spLocks/>
            </p:cNvSpPr>
            <p:nvPr/>
          </p:nvSpPr>
          <p:spPr bwMode="auto">
            <a:xfrm>
              <a:off x="5049" y="226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3" name="Freeform 505"/>
            <p:cNvSpPr>
              <a:spLocks/>
            </p:cNvSpPr>
            <p:nvPr/>
          </p:nvSpPr>
          <p:spPr bwMode="auto">
            <a:xfrm>
              <a:off x="5190" y="227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4" name="Freeform 506"/>
            <p:cNvSpPr>
              <a:spLocks/>
            </p:cNvSpPr>
            <p:nvPr/>
          </p:nvSpPr>
          <p:spPr bwMode="auto">
            <a:xfrm>
              <a:off x="6416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5" name="Freeform 507"/>
            <p:cNvSpPr>
              <a:spLocks/>
            </p:cNvSpPr>
            <p:nvPr/>
          </p:nvSpPr>
          <p:spPr bwMode="auto">
            <a:xfrm>
              <a:off x="4431" y="22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6" name="Freeform 508"/>
            <p:cNvSpPr>
              <a:spLocks/>
            </p:cNvSpPr>
            <p:nvPr/>
          </p:nvSpPr>
          <p:spPr bwMode="auto">
            <a:xfrm>
              <a:off x="4715" y="22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7" name="Freeform 509"/>
            <p:cNvSpPr>
              <a:spLocks/>
            </p:cNvSpPr>
            <p:nvPr/>
          </p:nvSpPr>
          <p:spPr bwMode="auto">
            <a:xfrm>
              <a:off x="4767" y="22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8" name="Freeform 510"/>
            <p:cNvSpPr>
              <a:spLocks/>
            </p:cNvSpPr>
            <p:nvPr/>
          </p:nvSpPr>
          <p:spPr bwMode="auto">
            <a:xfrm>
              <a:off x="4856" y="2274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9" name="Freeform 511"/>
            <p:cNvSpPr>
              <a:spLocks/>
            </p:cNvSpPr>
            <p:nvPr/>
          </p:nvSpPr>
          <p:spPr bwMode="auto">
            <a:xfrm>
              <a:off x="4945" y="2275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0" name="Freeform 512"/>
            <p:cNvSpPr>
              <a:spLocks/>
            </p:cNvSpPr>
            <p:nvPr/>
          </p:nvSpPr>
          <p:spPr bwMode="auto">
            <a:xfrm>
              <a:off x="4997" y="22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1" name="Freeform 513"/>
            <p:cNvSpPr>
              <a:spLocks/>
            </p:cNvSpPr>
            <p:nvPr/>
          </p:nvSpPr>
          <p:spPr bwMode="auto">
            <a:xfrm>
              <a:off x="4238" y="227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2" name="Freeform 514"/>
            <p:cNvSpPr>
              <a:spLocks/>
            </p:cNvSpPr>
            <p:nvPr/>
          </p:nvSpPr>
          <p:spPr bwMode="auto">
            <a:xfrm>
              <a:off x="4328" y="227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3" name="Freeform 515"/>
            <p:cNvSpPr>
              <a:spLocks/>
            </p:cNvSpPr>
            <p:nvPr/>
          </p:nvSpPr>
          <p:spPr bwMode="auto">
            <a:xfrm>
              <a:off x="4379" y="2271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4" name="Freeform 516"/>
            <p:cNvSpPr>
              <a:spLocks/>
            </p:cNvSpPr>
            <p:nvPr/>
          </p:nvSpPr>
          <p:spPr bwMode="auto">
            <a:xfrm>
              <a:off x="4471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5" name="Freeform 517"/>
            <p:cNvSpPr>
              <a:spLocks/>
            </p:cNvSpPr>
            <p:nvPr/>
          </p:nvSpPr>
          <p:spPr bwMode="auto">
            <a:xfrm>
              <a:off x="4522" y="227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6" name="Freeform 518"/>
            <p:cNvSpPr>
              <a:spLocks/>
            </p:cNvSpPr>
            <p:nvPr/>
          </p:nvSpPr>
          <p:spPr bwMode="auto">
            <a:xfrm>
              <a:off x="4611" y="227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7" name="Freeform 519"/>
            <p:cNvSpPr>
              <a:spLocks/>
            </p:cNvSpPr>
            <p:nvPr/>
          </p:nvSpPr>
          <p:spPr bwMode="auto">
            <a:xfrm>
              <a:off x="4663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8" name="Freeform 520"/>
            <p:cNvSpPr>
              <a:spLocks/>
            </p:cNvSpPr>
            <p:nvPr/>
          </p:nvSpPr>
          <p:spPr bwMode="auto">
            <a:xfrm>
              <a:off x="4703" y="2276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9" name="Freeform 521"/>
            <p:cNvSpPr>
              <a:spLocks/>
            </p:cNvSpPr>
            <p:nvPr/>
          </p:nvSpPr>
          <p:spPr bwMode="auto">
            <a:xfrm>
              <a:off x="4804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0" name="Freeform 522"/>
            <p:cNvSpPr>
              <a:spLocks/>
            </p:cNvSpPr>
            <p:nvPr/>
          </p:nvSpPr>
          <p:spPr bwMode="auto">
            <a:xfrm>
              <a:off x="4895" y="227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1" name="Freeform 523"/>
            <p:cNvSpPr>
              <a:spLocks/>
            </p:cNvSpPr>
            <p:nvPr/>
          </p:nvSpPr>
          <p:spPr bwMode="auto">
            <a:xfrm>
              <a:off x="5036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2" name="Freeform 524"/>
            <p:cNvSpPr>
              <a:spLocks/>
            </p:cNvSpPr>
            <p:nvPr/>
          </p:nvSpPr>
          <p:spPr bwMode="auto">
            <a:xfrm>
              <a:off x="5088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3" name="Freeform 525"/>
            <p:cNvSpPr>
              <a:spLocks/>
            </p:cNvSpPr>
            <p:nvPr/>
          </p:nvSpPr>
          <p:spPr bwMode="auto">
            <a:xfrm>
              <a:off x="5126" y="2277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4" name="Freeform 526"/>
            <p:cNvSpPr>
              <a:spLocks/>
            </p:cNvSpPr>
            <p:nvPr/>
          </p:nvSpPr>
          <p:spPr bwMode="auto">
            <a:xfrm>
              <a:off x="6404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5" name="Freeform 527"/>
            <p:cNvSpPr>
              <a:spLocks/>
            </p:cNvSpPr>
            <p:nvPr/>
          </p:nvSpPr>
          <p:spPr bwMode="auto">
            <a:xfrm>
              <a:off x="3660" y="227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6" name="Freeform 528"/>
            <p:cNvSpPr>
              <a:spLocks/>
            </p:cNvSpPr>
            <p:nvPr/>
          </p:nvSpPr>
          <p:spPr bwMode="auto">
            <a:xfrm>
              <a:off x="4226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7" name="Freeform 529"/>
            <p:cNvSpPr>
              <a:spLocks/>
            </p:cNvSpPr>
            <p:nvPr/>
          </p:nvSpPr>
          <p:spPr bwMode="auto">
            <a:xfrm>
              <a:off x="4278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8" name="Freeform 530"/>
            <p:cNvSpPr>
              <a:spLocks/>
            </p:cNvSpPr>
            <p:nvPr/>
          </p:nvSpPr>
          <p:spPr bwMode="auto">
            <a:xfrm>
              <a:off x="4367" y="2279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9" name="Freeform 531"/>
            <p:cNvSpPr>
              <a:spLocks/>
            </p:cNvSpPr>
            <p:nvPr/>
          </p:nvSpPr>
          <p:spPr bwMode="auto">
            <a:xfrm>
              <a:off x="4510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0" name="Freeform 532"/>
            <p:cNvSpPr>
              <a:spLocks/>
            </p:cNvSpPr>
            <p:nvPr/>
          </p:nvSpPr>
          <p:spPr bwMode="auto">
            <a:xfrm>
              <a:off x="4560" y="2273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1" name="Freeform 533"/>
            <p:cNvSpPr>
              <a:spLocks/>
            </p:cNvSpPr>
            <p:nvPr/>
          </p:nvSpPr>
          <p:spPr bwMode="auto">
            <a:xfrm>
              <a:off x="4651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2" name="Freeform 534"/>
            <p:cNvSpPr>
              <a:spLocks/>
            </p:cNvSpPr>
            <p:nvPr/>
          </p:nvSpPr>
          <p:spPr bwMode="auto">
            <a:xfrm>
              <a:off x="4791" y="2275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3" name="Freeform 535"/>
            <p:cNvSpPr>
              <a:spLocks/>
            </p:cNvSpPr>
            <p:nvPr/>
          </p:nvSpPr>
          <p:spPr bwMode="auto">
            <a:xfrm>
              <a:off x="4844" y="2273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4" name="Freeform 536"/>
            <p:cNvSpPr>
              <a:spLocks/>
            </p:cNvSpPr>
            <p:nvPr/>
          </p:nvSpPr>
          <p:spPr bwMode="auto">
            <a:xfrm>
              <a:off x="4984" y="2273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5" name="Freeform 537"/>
            <p:cNvSpPr>
              <a:spLocks/>
            </p:cNvSpPr>
            <p:nvPr/>
          </p:nvSpPr>
          <p:spPr bwMode="auto">
            <a:xfrm>
              <a:off x="5076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6" name="Freeform 538"/>
            <p:cNvSpPr>
              <a:spLocks/>
            </p:cNvSpPr>
            <p:nvPr/>
          </p:nvSpPr>
          <p:spPr bwMode="auto">
            <a:xfrm>
              <a:off x="5164" y="2279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7" name="Freeform 539"/>
            <p:cNvSpPr>
              <a:spLocks/>
            </p:cNvSpPr>
            <p:nvPr/>
          </p:nvSpPr>
          <p:spPr bwMode="auto">
            <a:xfrm>
              <a:off x="6443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8" name="Freeform 540"/>
            <p:cNvSpPr>
              <a:spLocks/>
            </p:cNvSpPr>
            <p:nvPr/>
          </p:nvSpPr>
          <p:spPr bwMode="auto">
            <a:xfrm>
              <a:off x="4265" y="228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9" name="Freeform 541"/>
            <p:cNvSpPr>
              <a:spLocks/>
            </p:cNvSpPr>
            <p:nvPr/>
          </p:nvSpPr>
          <p:spPr bwMode="auto">
            <a:xfrm>
              <a:off x="4317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0" name="Freeform 542"/>
            <p:cNvSpPr>
              <a:spLocks/>
            </p:cNvSpPr>
            <p:nvPr/>
          </p:nvSpPr>
          <p:spPr bwMode="auto">
            <a:xfrm>
              <a:off x="4458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1" name="Freeform 543"/>
            <p:cNvSpPr>
              <a:spLocks/>
            </p:cNvSpPr>
            <p:nvPr/>
          </p:nvSpPr>
          <p:spPr bwMode="auto">
            <a:xfrm>
              <a:off x="4549" y="2280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2" name="Freeform 544"/>
            <p:cNvSpPr>
              <a:spLocks/>
            </p:cNvSpPr>
            <p:nvPr/>
          </p:nvSpPr>
          <p:spPr bwMode="auto">
            <a:xfrm>
              <a:off x="4601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3" name="Freeform 545"/>
            <p:cNvSpPr>
              <a:spLocks/>
            </p:cNvSpPr>
            <p:nvPr/>
          </p:nvSpPr>
          <p:spPr bwMode="auto">
            <a:xfrm>
              <a:off x="4686" y="228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4" name="Freeform 546"/>
            <p:cNvSpPr>
              <a:spLocks/>
            </p:cNvSpPr>
            <p:nvPr/>
          </p:nvSpPr>
          <p:spPr bwMode="auto">
            <a:xfrm>
              <a:off x="4742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" name="Freeform 547"/>
            <p:cNvSpPr>
              <a:spLocks/>
            </p:cNvSpPr>
            <p:nvPr/>
          </p:nvSpPr>
          <p:spPr bwMode="auto">
            <a:xfrm>
              <a:off x="4827" y="228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" name="Freeform 548"/>
            <p:cNvSpPr>
              <a:spLocks/>
            </p:cNvSpPr>
            <p:nvPr/>
          </p:nvSpPr>
          <p:spPr bwMode="auto">
            <a:xfrm>
              <a:off x="4883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" name="Freeform 549"/>
            <p:cNvSpPr>
              <a:spLocks/>
            </p:cNvSpPr>
            <p:nvPr/>
          </p:nvSpPr>
          <p:spPr bwMode="auto">
            <a:xfrm>
              <a:off x="5024" y="228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" name="Freeform 550"/>
            <p:cNvSpPr>
              <a:spLocks/>
            </p:cNvSpPr>
            <p:nvPr/>
          </p:nvSpPr>
          <p:spPr bwMode="auto">
            <a:xfrm>
              <a:off x="5063" y="2280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" name="Freeform 551"/>
            <p:cNvSpPr>
              <a:spLocks/>
            </p:cNvSpPr>
            <p:nvPr/>
          </p:nvSpPr>
          <p:spPr bwMode="auto">
            <a:xfrm>
              <a:off x="5115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" name="Freeform 552"/>
            <p:cNvSpPr>
              <a:spLocks/>
            </p:cNvSpPr>
            <p:nvPr/>
          </p:nvSpPr>
          <p:spPr bwMode="auto">
            <a:xfrm>
              <a:off x="3596" y="22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" name="Freeform 553"/>
            <p:cNvSpPr>
              <a:spLocks/>
            </p:cNvSpPr>
            <p:nvPr/>
          </p:nvSpPr>
          <p:spPr bwMode="auto">
            <a:xfrm>
              <a:off x="4305" y="2280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" name="Freeform 554"/>
            <p:cNvSpPr>
              <a:spLocks/>
            </p:cNvSpPr>
            <p:nvPr/>
          </p:nvSpPr>
          <p:spPr bwMode="auto">
            <a:xfrm>
              <a:off x="4357" y="22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" name="Freeform 555"/>
            <p:cNvSpPr>
              <a:spLocks/>
            </p:cNvSpPr>
            <p:nvPr/>
          </p:nvSpPr>
          <p:spPr bwMode="auto">
            <a:xfrm>
              <a:off x="4442" y="228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" name="Freeform 556"/>
            <p:cNvSpPr>
              <a:spLocks/>
            </p:cNvSpPr>
            <p:nvPr/>
          </p:nvSpPr>
          <p:spPr bwMode="auto">
            <a:xfrm>
              <a:off x="4498" y="22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5" name="Freeform 557"/>
            <p:cNvSpPr>
              <a:spLocks/>
            </p:cNvSpPr>
            <p:nvPr/>
          </p:nvSpPr>
          <p:spPr bwMode="auto">
            <a:xfrm>
              <a:off x="4638" y="227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6" name="Freeform 558"/>
            <p:cNvSpPr>
              <a:spLocks/>
            </p:cNvSpPr>
            <p:nvPr/>
          </p:nvSpPr>
          <p:spPr bwMode="auto">
            <a:xfrm>
              <a:off x="4779" y="2283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7" name="Freeform 559"/>
            <p:cNvSpPr>
              <a:spLocks/>
            </p:cNvSpPr>
            <p:nvPr/>
          </p:nvSpPr>
          <p:spPr bwMode="auto">
            <a:xfrm>
              <a:off x="4870" y="2283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8" name="Freeform 560"/>
            <p:cNvSpPr>
              <a:spLocks/>
            </p:cNvSpPr>
            <p:nvPr/>
          </p:nvSpPr>
          <p:spPr bwMode="auto">
            <a:xfrm>
              <a:off x="4922" y="22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9" name="Freeform 561"/>
            <p:cNvSpPr>
              <a:spLocks/>
            </p:cNvSpPr>
            <p:nvPr/>
          </p:nvSpPr>
          <p:spPr bwMode="auto">
            <a:xfrm>
              <a:off x="5011" y="2283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0" name="Freeform 562"/>
            <p:cNvSpPr>
              <a:spLocks/>
            </p:cNvSpPr>
            <p:nvPr/>
          </p:nvSpPr>
          <p:spPr bwMode="auto">
            <a:xfrm>
              <a:off x="5103" y="228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1" name="Freeform 563"/>
            <p:cNvSpPr>
              <a:spLocks/>
            </p:cNvSpPr>
            <p:nvPr/>
          </p:nvSpPr>
          <p:spPr bwMode="auto">
            <a:xfrm>
              <a:off x="5154" y="2282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2" name="Freeform 564"/>
            <p:cNvSpPr>
              <a:spLocks/>
            </p:cNvSpPr>
            <p:nvPr/>
          </p:nvSpPr>
          <p:spPr bwMode="auto">
            <a:xfrm>
              <a:off x="3532" y="228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3" name="Freeform 565"/>
            <p:cNvSpPr>
              <a:spLocks/>
            </p:cNvSpPr>
            <p:nvPr/>
          </p:nvSpPr>
          <p:spPr bwMode="auto">
            <a:xfrm>
              <a:off x="3584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" name="Freeform 566"/>
            <p:cNvSpPr>
              <a:spLocks/>
            </p:cNvSpPr>
            <p:nvPr/>
          </p:nvSpPr>
          <p:spPr bwMode="auto">
            <a:xfrm>
              <a:off x="3636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" name="Freeform 567"/>
            <p:cNvSpPr>
              <a:spLocks/>
            </p:cNvSpPr>
            <p:nvPr/>
          </p:nvSpPr>
          <p:spPr bwMode="auto">
            <a:xfrm>
              <a:off x="4252" y="2284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" name="Freeform 568"/>
            <p:cNvSpPr>
              <a:spLocks/>
            </p:cNvSpPr>
            <p:nvPr/>
          </p:nvSpPr>
          <p:spPr bwMode="auto">
            <a:xfrm>
              <a:off x="4344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" name="Freeform 569"/>
            <p:cNvSpPr>
              <a:spLocks/>
            </p:cNvSpPr>
            <p:nvPr/>
          </p:nvSpPr>
          <p:spPr bwMode="auto">
            <a:xfrm>
              <a:off x="4485" y="2284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" name="Freeform 570"/>
            <p:cNvSpPr>
              <a:spLocks/>
            </p:cNvSpPr>
            <p:nvPr/>
          </p:nvSpPr>
          <p:spPr bwMode="auto">
            <a:xfrm>
              <a:off x="4537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" name="Freeform 571"/>
            <p:cNvSpPr>
              <a:spLocks/>
            </p:cNvSpPr>
            <p:nvPr/>
          </p:nvSpPr>
          <p:spPr bwMode="auto">
            <a:xfrm>
              <a:off x="4587" y="2282"/>
              <a:ext cx="9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" name="Freeform 572"/>
            <p:cNvSpPr>
              <a:spLocks/>
            </p:cNvSpPr>
            <p:nvPr/>
          </p:nvSpPr>
          <p:spPr bwMode="auto">
            <a:xfrm>
              <a:off x="4730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" name="Freeform 573"/>
            <p:cNvSpPr>
              <a:spLocks/>
            </p:cNvSpPr>
            <p:nvPr/>
          </p:nvSpPr>
          <p:spPr bwMode="auto">
            <a:xfrm>
              <a:off x="4769" y="228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" name="Freeform 574"/>
            <p:cNvSpPr>
              <a:spLocks/>
            </p:cNvSpPr>
            <p:nvPr/>
          </p:nvSpPr>
          <p:spPr bwMode="auto">
            <a:xfrm>
              <a:off x="4821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" name="Freeform 575"/>
            <p:cNvSpPr>
              <a:spLocks/>
            </p:cNvSpPr>
            <p:nvPr/>
          </p:nvSpPr>
          <p:spPr bwMode="auto">
            <a:xfrm>
              <a:off x="4910" y="2284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" name="Freeform 576"/>
            <p:cNvSpPr>
              <a:spLocks/>
            </p:cNvSpPr>
            <p:nvPr/>
          </p:nvSpPr>
          <p:spPr bwMode="auto">
            <a:xfrm>
              <a:off x="4962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" name="Freeform 577"/>
            <p:cNvSpPr>
              <a:spLocks/>
            </p:cNvSpPr>
            <p:nvPr/>
          </p:nvSpPr>
          <p:spPr bwMode="auto">
            <a:xfrm>
              <a:off x="5047" y="228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" name="Freeform 578"/>
            <p:cNvSpPr>
              <a:spLocks/>
            </p:cNvSpPr>
            <p:nvPr/>
          </p:nvSpPr>
          <p:spPr bwMode="auto">
            <a:xfrm>
              <a:off x="5194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" name="Freeform 579"/>
            <p:cNvSpPr>
              <a:spLocks/>
            </p:cNvSpPr>
            <p:nvPr/>
          </p:nvSpPr>
          <p:spPr bwMode="auto">
            <a:xfrm>
              <a:off x="3623" y="2287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" name="Freeform 580"/>
            <p:cNvSpPr>
              <a:spLocks/>
            </p:cNvSpPr>
            <p:nvPr/>
          </p:nvSpPr>
          <p:spPr bwMode="auto">
            <a:xfrm>
              <a:off x="4241" y="228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" name="Freeform 581"/>
            <p:cNvSpPr>
              <a:spLocks/>
            </p:cNvSpPr>
            <p:nvPr/>
          </p:nvSpPr>
          <p:spPr bwMode="auto">
            <a:xfrm>
              <a:off x="4292" y="2287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" name="Freeform 582"/>
            <p:cNvSpPr>
              <a:spLocks/>
            </p:cNvSpPr>
            <p:nvPr/>
          </p:nvSpPr>
          <p:spPr bwMode="auto">
            <a:xfrm>
              <a:off x="4435" y="22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" name="Freeform 583"/>
            <p:cNvSpPr>
              <a:spLocks/>
            </p:cNvSpPr>
            <p:nvPr/>
          </p:nvSpPr>
          <p:spPr bwMode="auto">
            <a:xfrm>
              <a:off x="4576" y="22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" name="Freeform 584"/>
            <p:cNvSpPr>
              <a:spLocks/>
            </p:cNvSpPr>
            <p:nvPr/>
          </p:nvSpPr>
          <p:spPr bwMode="auto">
            <a:xfrm>
              <a:off x="4717" y="22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" name="Freeform 585"/>
            <p:cNvSpPr>
              <a:spLocks/>
            </p:cNvSpPr>
            <p:nvPr/>
          </p:nvSpPr>
          <p:spPr bwMode="auto">
            <a:xfrm>
              <a:off x="4807" y="2287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" name="Freeform 586"/>
            <p:cNvSpPr>
              <a:spLocks/>
            </p:cNvSpPr>
            <p:nvPr/>
          </p:nvSpPr>
          <p:spPr bwMode="auto">
            <a:xfrm>
              <a:off x="5001" y="22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" name="Freeform 587"/>
            <p:cNvSpPr>
              <a:spLocks/>
            </p:cNvSpPr>
            <p:nvPr/>
          </p:nvSpPr>
          <p:spPr bwMode="auto">
            <a:xfrm>
              <a:off x="5142" y="22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" name="Freeform 588"/>
            <p:cNvSpPr>
              <a:spLocks/>
            </p:cNvSpPr>
            <p:nvPr/>
          </p:nvSpPr>
          <p:spPr bwMode="auto">
            <a:xfrm>
              <a:off x="6407" y="2287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" name="Freeform 589"/>
            <p:cNvSpPr>
              <a:spLocks/>
            </p:cNvSpPr>
            <p:nvPr/>
          </p:nvSpPr>
          <p:spPr bwMode="auto">
            <a:xfrm>
              <a:off x="3662" y="2289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" name="Freeform 590"/>
            <p:cNvSpPr>
              <a:spLocks/>
            </p:cNvSpPr>
            <p:nvPr/>
          </p:nvSpPr>
          <p:spPr bwMode="auto">
            <a:xfrm>
              <a:off x="4275" y="2289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" name="Freeform 591"/>
            <p:cNvSpPr>
              <a:spLocks/>
            </p:cNvSpPr>
            <p:nvPr/>
          </p:nvSpPr>
          <p:spPr bwMode="auto">
            <a:xfrm>
              <a:off x="4332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" name="Freeform 592"/>
            <p:cNvSpPr>
              <a:spLocks/>
            </p:cNvSpPr>
            <p:nvPr/>
          </p:nvSpPr>
          <p:spPr bwMode="auto">
            <a:xfrm>
              <a:off x="4384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1" name="Freeform 593"/>
            <p:cNvSpPr>
              <a:spLocks/>
            </p:cNvSpPr>
            <p:nvPr/>
          </p:nvSpPr>
          <p:spPr bwMode="auto">
            <a:xfrm>
              <a:off x="4469" y="2289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" name="Freeform 594"/>
            <p:cNvSpPr>
              <a:spLocks/>
            </p:cNvSpPr>
            <p:nvPr/>
          </p:nvSpPr>
          <p:spPr bwMode="auto">
            <a:xfrm>
              <a:off x="4616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" name="Freeform 595"/>
            <p:cNvSpPr>
              <a:spLocks/>
            </p:cNvSpPr>
            <p:nvPr/>
          </p:nvSpPr>
          <p:spPr bwMode="auto">
            <a:xfrm>
              <a:off x="4757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" name="Freeform 596"/>
            <p:cNvSpPr>
              <a:spLocks/>
            </p:cNvSpPr>
            <p:nvPr/>
          </p:nvSpPr>
          <p:spPr bwMode="auto">
            <a:xfrm>
              <a:off x="4848" y="228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" name="Freeform 597"/>
            <p:cNvSpPr>
              <a:spLocks/>
            </p:cNvSpPr>
            <p:nvPr/>
          </p:nvSpPr>
          <p:spPr bwMode="auto">
            <a:xfrm>
              <a:off x="4897" y="2289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6" name="Freeform 598"/>
            <p:cNvSpPr>
              <a:spLocks/>
            </p:cNvSpPr>
            <p:nvPr/>
          </p:nvSpPr>
          <p:spPr bwMode="auto">
            <a:xfrm>
              <a:off x="4949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7" name="Freeform 599"/>
            <p:cNvSpPr>
              <a:spLocks/>
            </p:cNvSpPr>
            <p:nvPr/>
          </p:nvSpPr>
          <p:spPr bwMode="auto">
            <a:xfrm>
              <a:off x="4989" y="228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8" name="Freeform 600"/>
            <p:cNvSpPr>
              <a:spLocks/>
            </p:cNvSpPr>
            <p:nvPr/>
          </p:nvSpPr>
          <p:spPr bwMode="auto">
            <a:xfrm>
              <a:off x="5040" y="228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9" name="Freeform 601"/>
            <p:cNvSpPr>
              <a:spLocks/>
            </p:cNvSpPr>
            <p:nvPr/>
          </p:nvSpPr>
          <p:spPr bwMode="auto">
            <a:xfrm>
              <a:off x="5130" y="2288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" name="Freeform 602"/>
            <p:cNvSpPr>
              <a:spLocks/>
            </p:cNvSpPr>
            <p:nvPr/>
          </p:nvSpPr>
          <p:spPr bwMode="auto">
            <a:xfrm>
              <a:off x="5181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" name="Freeform 603"/>
            <p:cNvSpPr>
              <a:spLocks/>
            </p:cNvSpPr>
            <p:nvPr/>
          </p:nvSpPr>
          <p:spPr bwMode="auto">
            <a:xfrm>
              <a:off x="3561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" name="Freeform 604"/>
            <p:cNvSpPr>
              <a:spLocks/>
            </p:cNvSpPr>
            <p:nvPr/>
          </p:nvSpPr>
          <p:spPr bwMode="auto">
            <a:xfrm>
              <a:off x="4230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" name="Freeform 605"/>
            <p:cNvSpPr>
              <a:spLocks/>
            </p:cNvSpPr>
            <p:nvPr/>
          </p:nvSpPr>
          <p:spPr bwMode="auto">
            <a:xfrm>
              <a:off x="4315" y="229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" name="Freeform 606"/>
            <p:cNvSpPr>
              <a:spLocks/>
            </p:cNvSpPr>
            <p:nvPr/>
          </p:nvSpPr>
          <p:spPr bwMode="auto">
            <a:xfrm>
              <a:off x="4371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Group 808"/>
          <p:cNvGrpSpPr>
            <a:grpSpLocks/>
          </p:cNvGrpSpPr>
          <p:nvPr/>
        </p:nvGrpSpPr>
        <p:grpSpPr bwMode="auto">
          <a:xfrm>
            <a:off x="5294313" y="3636963"/>
            <a:ext cx="4937125" cy="1011238"/>
            <a:chOff x="3335" y="2291"/>
            <a:chExt cx="3110" cy="637"/>
          </a:xfrm>
        </p:grpSpPr>
        <p:sp>
          <p:nvSpPr>
            <p:cNvPr id="3215" name="Freeform 608"/>
            <p:cNvSpPr>
              <a:spLocks/>
            </p:cNvSpPr>
            <p:nvPr/>
          </p:nvSpPr>
          <p:spPr bwMode="auto">
            <a:xfrm>
              <a:off x="4460" y="2291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6" name="Freeform 609"/>
            <p:cNvSpPr>
              <a:spLocks/>
            </p:cNvSpPr>
            <p:nvPr/>
          </p:nvSpPr>
          <p:spPr bwMode="auto">
            <a:xfrm>
              <a:off x="4564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7" name="Freeform 610"/>
            <p:cNvSpPr>
              <a:spLocks/>
            </p:cNvSpPr>
            <p:nvPr/>
          </p:nvSpPr>
          <p:spPr bwMode="auto">
            <a:xfrm>
              <a:off x="4655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8" name="Freeform 611"/>
            <p:cNvSpPr>
              <a:spLocks/>
            </p:cNvSpPr>
            <p:nvPr/>
          </p:nvSpPr>
          <p:spPr bwMode="auto">
            <a:xfrm>
              <a:off x="4740" y="229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9" name="Freeform 612"/>
            <p:cNvSpPr>
              <a:spLocks/>
            </p:cNvSpPr>
            <p:nvPr/>
          </p:nvSpPr>
          <p:spPr bwMode="auto">
            <a:xfrm>
              <a:off x="4937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0" name="Freeform 613"/>
            <p:cNvSpPr>
              <a:spLocks/>
            </p:cNvSpPr>
            <p:nvPr/>
          </p:nvSpPr>
          <p:spPr bwMode="auto">
            <a:xfrm>
              <a:off x="5021" y="2291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1" name="Freeform 614"/>
            <p:cNvSpPr>
              <a:spLocks/>
            </p:cNvSpPr>
            <p:nvPr/>
          </p:nvSpPr>
          <p:spPr bwMode="auto">
            <a:xfrm>
              <a:off x="5080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2" name="Freeform 615"/>
            <p:cNvSpPr>
              <a:spLocks/>
            </p:cNvSpPr>
            <p:nvPr/>
          </p:nvSpPr>
          <p:spPr bwMode="auto">
            <a:xfrm>
              <a:off x="3509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3" name="Freeform 616"/>
            <p:cNvSpPr>
              <a:spLocks/>
            </p:cNvSpPr>
            <p:nvPr/>
          </p:nvSpPr>
          <p:spPr bwMode="auto">
            <a:xfrm>
              <a:off x="3598" y="229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4" name="Freeform 617"/>
            <p:cNvSpPr>
              <a:spLocks/>
            </p:cNvSpPr>
            <p:nvPr/>
          </p:nvSpPr>
          <p:spPr bwMode="auto">
            <a:xfrm>
              <a:off x="3649" y="2293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5" name="Freeform 618"/>
            <p:cNvSpPr>
              <a:spLocks/>
            </p:cNvSpPr>
            <p:nvPr/>
          </p:nvSpPr>
          <p:spPr bwMode="auto">
            <a:xfrm>
              <a:off x="4270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6" name="Freeform 619"/>
            <p:cNvSpPr>
              <a:spLocks/>
            </p:cNvSpPr>
            <p:nvPr/>
          </p:nvSpPr>
          <p:spPr bwMode="auto">
            <a:xfrm>
              <a:off x="4410" y="229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7" name="Freeform 620"/>
            <p:cNvSpPr>
              <a:spLocks/>
            </p:cNvSpPr>
            <p:nvPr/>
          </p:nvSpPr>
          <p:spPr bwMode="auto">
            <a:xfrm>
              <a:off x="4500" y="229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8" name="Freeform 621"/>
            <p:cNvSpPr>
              <a:spLocks/>
            </p:cNvSpPr>
            <p:nvPr/>
          </p:nvSpPr>
          <p:spPr bwMode="auto">
            <a:xfrm>
              <a:off x="4603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9" name="Freeform 622"/>
            <p:cNvSpPr>
              <a:spLocks/>
            </p:cNvSpPr>
            <p:nvPr/>
          </p:nvSpPr>
          <p:spPr bwMode="auto">
            <a:xfrm>
              <a:off x="4643" y="2292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0" name="Freeform 623"/>
            <p:cNvSpPr>
              <a:spLocks/>
            </p:cNvSpPr>
            <p:nvPr/>
          </p:nvSpPr>
          <p:spPr bwMode="auto">
            <a:xfrm>
              <a:off x="4694" y="229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1" name="Freeform 624"/>
            <p:cNvSpPr>
              <a:spLocks/>
            </p:cNvSpPr>
            <p:nvPr/>
          </p:nvSpPr>
          <p:spPr bwMode="auto">
            <a:xfrm>
              <a:off x="4835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2" name="Freeform 625"/>
            <p:cNvSpPr>
              <a:spLocks/>
            </p:cNvSpPr>
            <p:nvPr/>
          </p:nvSpPr>
          <p:spPr bwMode="auto">
            <a:xfrm>
              <a:off x="4887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3" name="Freeform 626"/>
            <p:cNvSpPr>
              <a:spLocks/>
            </p:cNvSpPr>
            <p:nvPr/>
          </p:nvSpPr>
          <p:spPr bwMode="auto">
            <a:xfrm>
              <a:off x="4924" y="2293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4" name="Freeform 627"/>
            <p:cNvSpPr>
              <a:spLocks/>
            </p:cNvSpPr>
            <p:nvPr/>
          </p:nvSpPr>
          <p:spPr bwMode="auto">
            <a:xfrm>
              <a:off x="4976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5" name="Freeform 628"/>
            <p:cNvSpPr>
              <a:spLocks/>
            </p:cNvSpPr>
            <p:nvPr/>
          </p:nvSpPr>
          <p:spPr bwMode="auto">
            <a:xfrm>
              <a:off x="5066" y="2293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6" name="Freeform 629"/>
            <p:cNvSpPr>
              <a:spLocks/>
            </p:cNvSpPr>
            <p:nvPr/>
          </p:nvSpPr>
          <p:spPr bwMode="auto">
            <a:xfrm>
              <a:off x="5117" y="229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7" name="Freeform 630"/>
            <p:cNvSpPr>
              <a:spLocks/>
            </p:cNvSpPr>
            <p:nvPr/>
          </p:nvSpPr>
          <p:spPr bwMode="auto">
            <a:xfrm>
              <a:off x="6435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8" name="Freeform 631"/>
            <p:cNvSpPr>
              <a:spLocks/>
            </p:cNvSpPr>
            <p:nvPr/>
          </p:nvSpPr>
          <p:spPr bwMode="auto">
            <a:xfrm>
              <a:off x="3447" y="229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9" name="Freeform 632"/>
            <p:cNvSpPr>
              <a:spLocks/>
            </p:cNvSpPr>
            <p:nvPr/>
          </p:nvSpPr>
          <p:spPr bwMode="auto">
            <a:xfrm>
              <a:off x="3493" y="229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0" name="Freeform 633"/>
            <p:cNvSpPr>
              <a:spLocks/>
            </p:cNvSpPr>
            <p:nvPr/>
          </p:nvSpPr>
          <p:spPr bwMode="auto">
            <a:xfrm>
              <a:off x="3548" y="229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1" name="Freeform 634"/>
            <p:cNvSpPr>
              <a:spLocks/>
            </p:cNvSpPr>
            <p:nvPr/>
          </p:nvSpPr>
          <p:spPr bwMode="auto">
            <a:xfrm>
              <a:off x="3638" y="229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2" name="Freeform 635"/>
            <p:cNvSpPr>
              <a:spLocks/>
            </p:cNvSpPr>
            <p:nvPr/>
          </p:nvSpPr>
          <p:spPr bwMode="auto">
            <a:xfrm>
              <a:off x="4218" y="22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3" name="Freeform 636"/>
            <p:cNvSpPr>
              <a:spLocks/>
            </p:cNvSpPr>
            <p:nvPr/>
          </p:nvSpPr>
          <p:spPr bwMode="auto">
            <a:xfrm>
              <a:off x="4256" y="2295"/>
              <a:ext cx="10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4" name="Freeform 637"/>
            <p:cNvSpPr>
              <a:spLocks/>
            </p:cNvSpPr>
            <p:nvPr/>
          </p:nvSpPr>
          <p:spPr bwMode="auto">
            <a:xfrm>
              <a:off x="4307" y="2295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5" name="Freeform 638"/>
            <p:cNvSpPr>
              <a:spLocks/>
            </p:cNvSpPr>
            <p:nvPr/>
          </p:nvSpPr>
          <p:spPr bwMode="auto">
            <a:xfrm>
              <a:off x="4359" y="22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6" name="Freeform 639"/>
            <p:cNvSpPr>
              <a:spLocks/>
            </p:cNvSpPr>
            <p:nvPr/>
          </p:nvSpPr>
          <p:spPr bwMode="auto">
            <a:xfrm>
              <a:off x="4449" y="229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7" name="Freeform 640"/>
            <p:cNvSpPr>
              <a:spLocks/>
            </p:cNvSpPr>
            <p:nvPr/>
          </p:nvSpPr>
          <p:spPr bwMode="auto">
            <a:xfrm>
              <a:off x="4538" y="2295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8" name="Freeform 641"/>
            <p:cNvSpPr>
              <a:spLocks/>
            </p:cNvSpPr>
            <p:nvPr/>
          </p:nvSpPr>
          <p:spPr bwMode="auto">
            <a:xfrm>
              <a:off x="4783" y="229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9" name="Freeform 642"/>
            <p:cNvSpPr>
              <a:spLocks/>
            </p:cNvSpPr>
            <p:nvPr/>
          </p:nvSpPr>
          <p:spPr bwMode="auto">
            <a:xfrm>
              <a:off x="4875" y="22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0" name="Freeform 643"/>
            <p:cNvSpPr>
              <a:spLocks/>
            </p:cNvSpPr>
            <p:nvPr/>
          </p:nvSpPr>
          <p:spPr bwMode="auto">
            <a:xfrm>
              <a:off x="5016" y="2294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1" name="Freeform 644"/>
            <p:cNvSpPr>
              <a:spLocks/>
            </p:cNvSpPr>
            <p:nvPr/>
          </p:nvSpPr>
          <p:spPr bwMode="auto">
            <a:xfrm>
              <a:off x="3395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2" name="Freeform 645"/>
            <p:cNvSpPr>
              <a:spLocks/>
            </p:cNvSpPr>
            <p:nvPr/>
          </p:nvSpPr>
          <p:spPr bwMode="auto">
            <a:xfrm>
              <a:off x="3486" y="2294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3" name="Freeform 646"/>
            <p:cNvSpPr>
              <a:spLocks/>
            </p:cNvSpPr>
            <p:nvPr/>
          </p:nvSpPr>
          <p:spPr bwMode="auto">
            <a:xfrm>
              <a:off x="3588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4" name="Freeform 647"/>
            <p:cNvSpPr>
              <a:spLocks/>
            </p:cNvSpPr>
            <p:nvPr/>
          </p:nvSpPr>
          <p:spPr bwMode="auto">
            <a:xfrm>
              <a:off x="4205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5" name="Freeform 648"/>
            <p:cNvSpPr>
              <a:spLocks/>
            </p:cNvSpPr>
            <p:nvPr/>
          </p:nvSpPr>
          <p:spPr bwMode="auto">
            <a:xfrm>
              <a:off x="4397" y="2297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6" name="Freeform 649"/>
            <p:cNvSpPr>
              <a:spLocks/>
            </p:cNvSpPr>
            <p:nvPr/>
          </p:nvSpPr>
          <p:spPr bwMode="auto">
            <a:xfrm>
              <a:off x="4487" y="229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7" name="Freeform 650"/>
            <p:cNvSpPr>
              <a:spLocks/>
            </p:cNvSpPr>
            <p:nvPr/>
          </p:nvSpPr>
          <p:spPr bwMode="auto">
            <a:xfrm>
              <a:off x="4682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8" name="Freeform 651"/>
            <p:cNvSpPr>
              <a:spLocks/>
            </p:cNvSpPr>
            <p:nvPr/>
          </p:nvSpPr>
          <p:spPr bwMode="auto">
            <a:xfrm>
              <a:off x="4771" y="2293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9" name="Freeform 652"/>
            <p:cNvSpPr>
              <a:spLocks/>
            </p:cNvSpPr>
            <p:nvPr/>
          </p:nvSpPr>
          <p:spPr bwMode="auto">
            <a:xfrm>
              <a:off x="4823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0" name="Freeform 653"/>
            <p:cNvSpPr>
              <a:spLocks/>
            </p:cNvSpPr>
            <p:nvPr/>
          </p:nvSpPr>
          <p:spPr bwMode="auto">
            <a:xfrm>
              <a:off x="4914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1" name="Freeform 654"/>
            <p:cNvSpPr>
              <a:spLocks/>
            </p:cNvSpPr>
            <p:nvPr/>
          </p:nvSpPr>
          <p:spPr bwMode="auto">
            <a:xfrm>
              <a:off x="4963" y="2297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2" name="Freeform 655"/>
            <p:cNvSpPr>
              <a:spLocks/>
            </p:cNvSpPr>
            <p:nvPr/>
          </p:nvSpPr>
          <p:spPr bwMode="auto">
            <a:xfrm>
              <a:off x="5055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3" name="Freeform 656"/>
            <p:cNvSpPr>
              <a:spLocks/>
            </p:cNvSpPr>
            <p:nvPr/>
          </p:nvSpPr>
          <p:spPr bwMode="auto">
            <a:xfrm>
              <a:off x="5104" y="2295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4" name="Freeform 657"/>
            <p:cNvSpPr>
              <a:spLocks/>
            </p:cNvSpPr>
            <p:nvPr/>
          </p:nvSpPr>
          <p:spPr bwMode="auto">
            <a:xfrm>
              <a:off x="6423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5" name="Freeform 658"/>
            <p:cNvSpPr>
              <a:spLocks/>
            </p:cNvSpPr>
            <p:nvPr/>
          </p:nvSpPr>
          <p:spPr bwMode="auto">
            <a:xfrm>
              <a:off x="3434" y="229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6" name="Freeform 659"/>
            <p:cNvSpPr>
              <a:spLocks/>
            </p:cNvSpPr>
            <p:nvPr/>
          </p:nvSpPr>
          <p:spPr bwMode="auto">
            <a:xfrm>
              <a:off x="3575" y="2298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7" name="Freeform 660"/>
            <p:cNvSpPr>
              <a:spLocks/>
            </p:cNvSpPr>
            <p:nvPr/>
          </p:nvSpPr>
          <p:spPr bwMode="auto">
            <a:xfrm>
              <a:off x="3627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8" name="Freeform 661"/>
            <p:cNvSpPr>
              <a:spLocks/>
            </p:cNvSpPr>
            <p:nvPr/>
          </p:nvSpPr>
          <p:spPr bwMode="auto">
            <a:xfrm>
              <a:off x="4245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9" name="Freeform 662"/>
            <p:cNvSpPr>
              <a:spLocks/>
            </p:cNvSpPr>
            <p:nvPr/>
          </p:nvSpPr>
          <p:spPr bwMode="auto">
            <a:xfrm>
              <a:off x="4297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0" name="Freeform 663"/>
            <p:cNvSpPr>
              <a:spLocks/>
            </p:cNvSpPr>
            <p:nvPr/>
          </p:nvSpPr>
          <p:spPr bwMode="auto">
            <a:xfrm>
              <a:off x="4382" y="2299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1" name="Freeform 664"/>
            <p:cNvSpPr>
              <a:spLocks/>
            </p:cNvSpPr>
            <p:nvPr/>
          </p:nvSpPr>
          <p:spPr bwMode="auto">
            <a:xfrm>
              <a:off x="4437" y="229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2" name="Freeform 665"/>
            <p:cNvSpPr>
              <a:spLocks/>
            </p:cNvSpPr>
            <p:nvPr/>
          </p:nvSpPr>
          <p:spPr bwMode="auto">
            <a:xfrm>
              <a:off x="4528" y="229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3" name="Freeform 666"/>
            <p:cNvSpPr>
              <a:spLocks/>
            </p:cNvSpPr>
            <p:nvPr/>
          </p:nvSpPr>
          <p:spPr bwMode="auto">
            <a:xfrm>
              <a:off x="4580" y="229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4" name="Freeform 667"/>
            <p:cNvSpPr>
              <a:spLocks/>
            </p:cNvSpPr>
            <p:nvPr/>
          </p:nvSpPr>
          <p:spPr bwMode="auto">
            <a:xfrm>
              <a:off x="4721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5" name="Freeform 668"/>
            <p:cNvSpPr>
              <a:spLocks/>
            </p:cNvSpPr>
            <p:nvPr/>
          </p:nvSpPr>
          <p:spPr bwMode="auto">
            <a:xfrm>
              <a:off x="4810" y="2296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6" name="Freeform 669"/>
            <p:cNvSpPr>
              <a:spLocks/>
            </p:cNvSpPr>
            <p:nvPr/>
          </p:nvSpPr>
          <p:spPr bwMode="auto">
            <a:xfrm>
              <a:off x="4862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7" name="Freeform 670"/>
            <p:cNvSpPr>
              <a:spLocks/>
            </p:cNvSpPr>
            <p:nvPr/>
          </p:nvSpPr>
          <p:spPr bwMode="auto">
            <a:xfrm>
              <a:off x="4948" y="2299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8" name="Freeform 671"/>
            <p:cNvSpPr>
              <a:spLocks/>
            </p:cNvSpPr>
            <p:nvPr/>
          </p:nvSpPr>
          <p:spPr bwMode="auto">
            <a:xfrm>
              <a:off x="5094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9" name="Freeform 672"/>
            <p:cNvSpPr>
              <a:spLocks/>
            </p:cNvSpPr>
            <p:nvPr/>
          </p:nvSpPr>
          <p:spPr bwMode="auto">
            <a:xfrm>
              <a:off x="5183" y="2299"/>
              <a:ext cx="7" cy="7"/>
            </a:xfrm>
            <a:custGeom>
              <a:avLst/>
              <a:gdLst>
                <a:gd name="T0" fmla="*/ 5 w 14"/>
                <a:gd name="T1" fmla="*/ 0 h 12"/>
                <a:gd name="T2" fmla="*/ 13 w 14"/>
                <a:gd name="T3" fmla="*/ 0 h 12"/>
                <a:gd name="T4" fmla="*/ 9 w 14"/>
                <a:gd name="T5" fmla="*/ 12 h 12"/>
                <a:gd name="T6" fmla="*/ 1 w 14"/>
                <a:gd name="T7" fmla="*/ 12 h 12"/>
                <a:gd name="T8" fmla="*/ 5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0" name="Freeform 673"/>
            <p:cNvSpPr>
              <a:spLocks/>
            </p:cNvSpPr>
            <p:nvPr/>
          </p:nvSpPr>
          <p:spPr bwMode="auto">
            <a:xfrm>
              <a:off x="3473" y="230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1" name="Freeform 674"/>
            <p:cNvSpPr>
              <a:spLocks/>
            </p:cNvSpPr>
            <p:nvPr/>
          </p:nvSpPr>
          <p:spPr bwMode="auto">
            <a:xfrm>
              <a:off x="3524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2" name="Freeform 675"/>
            <p:cNvSpPr>
              <a:spLocks/>
            </p:cNvSpPr>
            <p:nvPr/>
          </p:nvSpPr>
          <p:spPr bwMode="auto">
            <a:xfrm>
              <a:off x="3667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3" name="Freeform 676"/>
            <p:cNvSpPr>
              <a:spLocks/>
            </p:cNvSpPr>
            <p:nvPr/>
          </p:nvSpPr>
          <p:spPr bwMode="auto">
            <a:xfrm>
              <a:off x="4193" y="230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4" name="Freeform 677"/>
            <p:cNvSpPr>
              <a:spLocks/>
            </p:cNvSpPr>
            <p:nvPr/>
          </p:nvSpPr>
          <p:spPr bwMode="auto">
            <a:xfrm>
              <a:off x="4336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5" name="Freeform 678"/>
            <p:cNvSpPr>
              <a:spLocks/>
            </p:cNvSpPr>
            <p:nvPr/>
          </p:nvSpPr>
          <p:spPr bwMode="auto">
            <a:xfrm>
              <a:off x="4425" y="230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6" name="Freeform 679"/>
            <p:cNvSpPr>
              <a:spLocks/>
            </p:cNvSpPr>
            <p:nvPr/>
          </p:nvSpPr>
          <p:spPr bwMode="auto">
            <a:xfrm>
              <a:off x="4474" y="2301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7" name="Freeform 680"/>
            <p:cNvSpPr>
              <a:spLocks/>
            </p:cNvSpPr>
            <p:nvPr/>
          </p:nvSpPr>
          <p:spPr bwMode="auto">
            <a:xfrm>
              <a:off x="4566" y="2302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8" name="Freeform 681"/>
            <p:cNvSpPr>
              <a:spLocks/>
            </p:cNvSpPr>
            <p:nvPr/>
          </p:nvSpPr>
          <p:spPr bwMode="auto">
            <a:xfrm>
              <a:off x="4618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9" name="Freeform 682"/>
            <p:cNvSpPr>
              <a:spLocks/>
            </p:cNvSpPr>
            <p:nvPr/>
          </p:nvSpPr>
          <p:spPr bwMode="auto">
            <a:xfrm>
              <a:off x="4708" y="230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0" name="Freeform 683"/>
            <p:cNvSpPr>
              <a:spLocks/>
            </p:cNvSpPr>
            <p:nvPr/>
          </p:nvSpPr>
          <p:spPr bwMode="auto">
            <a:xfrm>
              <a:off x="4761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1" name="Freeform 684"/>
            <p:cNvSpPr>
              <a:spLocks/>
            </p:cNvSpPr>
            <p:nvPr/>
          </p:nvSpPr>
          <p:spPr bwMode="auto">
            <a:xfrm>
              <a:off x="4849" y="2297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2" name="Freeform 685"/>
            <p:cNvSpPr>
              <a:spLocks/>
            </p:cNvSpPr>
            <p:nvPr/>
          </p:nvSpPr>
          <p:spPr bwMode="auto">
            <a:xfrm>
              <a:off x="4902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3" name="Freeform 686"/>
            <p:cNvSpPr>
              <a:spLocks/>
            </p:cNvSpPr>
            <p:nvPr/>
          </p:nvSpPr>
          <p:spPr bwMode="auto">
            <a:xfrm>
              <a:off x="5042" y="230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4" name="Freeform 687"/>
            <p:cNvSpPr>
              <a:spLocks/>
            </p:cNvSpPr>
            <p:nvPr/>
          </p:nvSpPr>
          <p:spPr bwMode="auto">
            <a:xfrm>
              <a:off x="5134" y="2298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5" name="Freeform 688"/>
            <p:cNvSpPr>
              <a:spLocks/>
            </p:cNvSpPr>
            <p:nvPr/>
          </p:nvSpPr>
          <p:spPr bwMode="auto">
            <a:xfrm>
              <a:off x="3422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6" name="Freeform 689"/>
            <p:cNvSpPr>
              <a:spLocks/>
            </p:cNvSpPr>
            <p:nvPr/>
          </p:nvSpPr>
          <p:spPr bwMode="auto">
            <a:xfrm>
              <a:off x="3511" y="230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7" name="Freeform 690"/>
            <p:cNvSpPr>
              <a:spLocks/>
            </p:cNvSpPr>
            <p:nvPr/>
          </p:nvSpPr>
          <p:spPr bwMode="auto">
            <a:xfrm>
              <a:off x="3565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8" name="Freeform 691"/>
            <p:cNvSpPr>
              <a:spLocks/>
            </p:cNvSpPr>
            <p:nvPr/>
          </p:nvSpPr>
          <p:spPr bwMode="auto">
            <a:xfrm>
              <a:off x="3615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9" name="Freeform 692"/>
            <p:cNvSpPr>
              <a:spLocks/>
            </p:cNvSpPr>
            <p:nvPr/>
          </p:nvSpPr>
          <p:spPr bwMode="auto">
            <a:xfrm>
              <a:off x="4232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0" name="Freeform 693"/>
            <p:cNvSpPr>
              <a:spLocks/>
            </p:cNvSpPr>
            <p:nvPr/>
          </p:nvSpPr>
          <p:spPr bwMode="auto">
            <a:xfrm>
              <a:off x="4321" y="230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1" name="Freeform 694"/>
            <p:cNvSpPr>
              <a:spLocks/>
            </p:cNvSpPr>
            <p:nvPr/>
          </p:nvSpPr>
          <p:spPr bwMode="auto">
            <a:xfrm>
              <a:off x="4372" y="2303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2" name="Freeform 695"/>
            <p:cNvSpPr>
              <a:spLocks/>
            </p:cNvSpPr>
            <p:nvPr/>
          </p:nvSpPr>
          <p:spPr bwMode="auto">
            <a:xfrm>
              <a:off x="4516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3" name="Freeform 696"/>
            <p:cNvSpPr>
              <a:spLocks/>
            </p:cNvSpPr>
            <p:nvPr/>
          </p:nvSpPr>
          <p:spPr bwMode="auto">
            <a:xfrm>
              <a:off x="4607" y="2303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4" name="Freeform 697"/>
            <p:cNvSpPr>
              <a:spLocks/>
            </p:cNvSpPr>
            <p:nvPr/>
          </p:nvSpPr>
          <p:spPr bwMode="auto">
            <a:xfrm>
              <a:off x="4748" y="230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5" name="Freeform 698"/>
            <p:cNvSpPr>
              <a:spLocks/>
            </p:cNvSpPr>
            <p:nvPr/>
          </p:nvSpPr>
          <p:spPr bwMode="auto">
            <a:xfrm>
              <a:off x="4798" y="2304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6" name="Freeform 699"/>
            <p:cNvSpPr>
              <a:spLocks/>
            </p:cNvSpPr>
            <p:nvPr/>
          </p:nvSpPr>
          <p:spPr bwMode="auto">
            <a:xfrm>
              <a:off x="4941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7" name="Freeform 700"/>
            <p:cNvSpPr>
              <a:spLocks/>
            </p:cNvSpPr>
            <p:nvPr/>
          </p:nvSpPr>
          <p:spPr bwMode="auto">
            <a:xfrm>
              <a:off x="5030" y="230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8" name="Freeform 701"/>
            <p:cNvSpPr>
              <a:spLocks/>
            </p:cNvSpPr>
            <p:nvPr/>
          </p:nvSpPr>
          <p:spPr bwMode="auto">
            <a:xfrm>
              <a:off x="5082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9" name="Freeform 702"/>
            <p:cNvSpPr>
              <a:spLocks/>
            </p:cNvSpPr>
            <p:nvPr/>
          </p:nvSpPr>
          <p:spPr bwMode="auto">
            <a:xfrm>
              <a:off x="5171" y="230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0" name="Freeform 703"/>
            <p:cNvSpPr>
              <a:spLocks/>
            </p:cNvSpPr>
            <p:nvPr/>
          </p:nvSpPr>
          <p:spPr bwMode="auto">
            <a:xfrm>
              <a:off x="3461" y="230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1" name="Freeform 704"/>
            <p:cNvSpPr>
              <a:spLocks/>
            </p:cNvSpPr>
            <p:nvPr/>
          </p:nvSpPr>
          <p:spPr bwMode="auto">
            <a:xfrm>
              <a:off x="3654" y="23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2" name="Freeform 705"/>
            <p:cNvSpPr>
              <a:spLocks/>
            </p:cNvSpPr>
            <p:nvPr/>
          </p:nvSpPr>
          <p:spPr bwMode="auto">
            <a:xfrm>
              <a:off x="4272" y="23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3" name="Freeform 706"/>
            <p:cNvSpPr>
              <a:spLocks/>
            </p:cNvSpPr>
            <p:nvPr/>
          </p:nvSpPr>
          <p:spPr bwMode="auto">
            <a:xfrm>
              <a:off x="4363" y="230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4" name="Freeform 707"/>
            <p:cNvSpPr>
              <a:spLocks/>
            </p:cNvSpPr>
            <p:nvPr/>
          </p:nvSpPr>
          <p:spPr bwMode="auto">
            <a:xfrm>
              <a:off x="4504" y="2305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5" name="Freeform 708"/>
            <p:cNvSpPr>
              <a:spLocks/>
            </p:cNvSpPr>
            <p:nvPr/>
          </p:nvSpPr>
          <p:spPr bwMode="auto">
            <a:xfrm>
              <a:off x="4556" y="23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6" name="Freeform 709"/>
            <p:cNvSpPr>
              <a:spLocks/>
            </p:cNvSpPr>
            <p:nvPr/>
          </p:nvSpPr>
          <p:spPr bwMode="auto">
            <a:xfrm>
              <a:off x="4644" y="2298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7" name="Freeform 710"/>
            <p:cNvSpPr>
              <a:spLocks/>
            </p:cNvSpPr>
            <p:nvPr/>
          </p:nvSpPr>
          <p:spPr bwMode="auto">
            <a:xfrm>
              <a:off x="4696" y="230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8" name="Freeform 711"/>
            <p:cNvSpPr>
              <a:spLocks/>
            </p:cNvSpPr>
            <p:nvPr/>
          </p:nvSpPr>
          <p:spPr bwMode="auto">
            <a:xfrm>
              <a:off x="4839" y="230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9" name="Freeform 712"/>
            <p:cNvSpPr>
              <a:spLocks/>
            </p:cNvSpPr>
            <p:nvPr/>
          </p:nvSpPr>
          <p:spPr bwMode="auto">
            <a:xfrm>
              <a:off x="4980" y="2305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0" name="Freeform 713"/>
            <p:cNvSpPr>
              <a:spLocks/>
            </p:cNvSpPr>
            <p:nvPr/>
          </p:nvSpPr>
          <p:spPr bwMode="auto">
            <a:xfrm>
              <a:off x="5065" y="230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1" name="Freeform 714"/>
            <p:cNvSpPr>
              <a:spLocks/>
            </p:cNvSpPr>
            <p:nvPr/>
          </p:nvSpPr>
          <p:spPr bwMode="auto">
            <a:xfrm>
              <a:off x="5121" y="23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2" name="Freeform 715"/>
            <p:cNvSpPr>
              <a:spLocks/>
            </p:cNvSpPr>
            <p:nvPr/>
          </p:nvSpPr>
          <p:spPr bwMode="auto">
            <a:xfrm>
              <a:off x="5161" y="230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3" name="Freeform 716"/>
            <p:cNvSpPr>
              <a:spLocks/>
            </p:cNvSpPr>
            <p:nvPr/>
          </p:nvSpPr>
          <p:spPr bwMode="auto">
            <a:xfrm>
              <a:off x="3501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4" name="Freeform 717"/>
            <p:cNvSpPr>
              <a:spLocks/>
            </p:cNvSpPr>
            <p:nvPr/>
          </p:nvSpPr>
          <p:spPr bwMode="auto">
            <a:xfrm>
              <a:off x="3642" y="2307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5" name="Freeform 718"/>
            <p:cNvSpPr>
              <a:spLocks/>
            </p:cNvSpPr>
            <p:nvPr/>
          </p:nvSpPr>
          <p:spPr bwMode="auto">
            <a:xfrm>
              <a:off x="4311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6" name="Freeform 719"/>
            <p:cNvSpPr>
              <a:spLocks/>
            </p:cNvSpPr>
            <p:nvPr/>
          </p:nvSpPr>
          <p:spPr bwMode="auto">
            <a:xfrm>
              <a:off x="4396" y="2303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7" name="Freeform 720"/>
            <p:cNvSpPr>
              <a:spLocks/>
            </p:cNvSpPr>
            <p:nvPr/>
          </p:nvSpPr>
          <p:spPr bwMode="auto">
            <a:xfrm>
              <a:off x="4595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8" name="Freeform 721"/>
            <p:cNvSpPr>
              <a:spLocks/>
            </p:cNvSpPr>
            <p:nvPr/>
          </p:nvSpPr>
          <p:spPr bwMode="auto">
            <a:xfrm>
              <a:off x="4736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9" name="Freeform 722"/>
            <p:cNvSpPr>
              <a:spLocks/>
            </p:cNvSpPr>
            <p:nvPr/>
          </p:nvSpPr>
          <p:spPr bwMode="auto">
            <a:xfrm>
              <a:off x="4788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0" name="Freeform 723"/>
            <p:cNvSpPr>
              <a:spLocks/>
            </p:cNvSpPr>
            <p:nvPr/>
          </p:nvSpPr>
          <p:spPr bwMode="auto">
            <a:xfrm>
              <a:off x="5020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1" name="Freeform 724"/>
            <p:cNvSpPr>
              <a:spLocks/>
            </p:cNvSpPr>
            <p:nvPr/>
          </p:nvSpPr>
          <p:spPr bwMode="auto">
            <a:xfrm>
              <a:off x="4982" y="2307"/>
              <a:ext cx="639" cy="621"/>
            </a:xfrm>
            <a:custGeom>
              <a:avLst/>
              <a:gdLst>
                <a:gd name="T0" fmla="*/ 1229 w 1233"/>
                <a:gd name="T1" fmla="*/ 337 h 1197"/>
                <a:gd name="T2" fmla="*/ 1025 w 1233"/>
                <a:gd name="T3" fmla="*/ 333 h 1197"/>
                <a:gd name="T4" fmla="*/ 849 w 1233"/>
                <a:gd name="T5" fmla="*/ 329 h 1197"/>
                <a:gd name="T6" fmla="*/ 717 w 1233"/>
                <a:gd name="T7" fmla="*/ 341 h 1197"/>
                <a:gd name="T8" fmla="*/ 605 w 1233"/>
                <a:gd name="T9" fmla="*/ 349 h 1197"/>
                <a:gd name="T10" fmla="*/ 501 w 1233"/>
                <a:gd name="T11" fmla="*/ 485 h 1197"/>
                <a:gd name="T12" fmla="*/ 477 w 1233"/>
                <a:gd name="T13" fmla="*/ 693 h 1197"/>
                <a:gd name="T14" fmla="*/ 449 w 1233"/>
                <a:gd name="T15" fmla="*/ 897 h 1197"/>
                <a:gd name="T16" fmla="*/ 377 w 1233"/>
                <a:gd name="T17" fmla="*/ 1005 h 1197"/>
                <a:gd name="T18" fmla="*/ 317 w 1233"/>
                <a:gd name="T19" fmla="*/ 981 h 1197"/>
                <a:gd name="T20" fmla="*/ 237 w 1233"/>
                <a:gd name="T21" fmla="*/ 949 h 1197"/>
                <a:gd name="T22" fmla="*/ 145 w 1233"/>
                <a:gd name="T23" fmla="*/ 953 h 1197"/>
                <a:gd name="T24" fmla="*/ 29 w 1233"/>
                <a:gd name="T25" fmla="*/ 1153 h 1197"/>
                <a:gd name="T26" fmla="*/ 1 w 1233"/>
                <a:gd name="T27" fmla="*/ 1105 h 1197"/>
                <a:gd name="T28" fmla="*/ 1 w 1233"/>
                <a:gd name="T29" fmla="*/ 1077 h 1197"/>
                <a:gd name="T30" fmla="*/ 5 w 1233"/>
                <a:gd name="T31" fmla="*/ 985 h 1197"/>
                <a:gd name="T32" fmla="*/ 17 w 1233"/>
                <a:gd name="T33" fmla="*/ 877 h 1197"/>
                <a:gd name="T34" fmla="*/ 93 w 1233"/>
                <a:gd name="T35" fmla="*/ 765 h 1197"/>
                <a:gd name="T36" fmla="*/ 185 w 1233"/>
                <a:gd name="T37" fmla="*/ 753 h 1197"/>
                <a:gd name="T38" fmla="*/ 249 w 1233"/>
                <a:gd name="T39" fmla="*/ 757 h 1197"/>
                <a:gd name="T40" fmla="*/ 341 w 1233"/>
                <a:gd name="T41" fmla="*/ 733 h 1197"/>
                <a:gd name="T42" fmla="*/ 357 w 1233"/>
                <a:gd name="T43" fmla="*/ 577 h 1197"/>
                <a:gd name="T44" fmla="*/ 369 w 1233"/>
                <a:gd name="T45" fmla="*/ 509 h 1197"/>
                <a:gd name="T46" fmla="*/ 385 w 1233"/>
                <a:gd name="T47" fmla="*/ 365 h 1197"/>
                <a:gd name="T48" fmla="*/ 437 w 1233"/>
                <a:gd name="T49" fmla="*/ 153 h 1197"/>
                <a:gd name="T50" fmla="*/ 477 w 1233"/>
                <a:gd name="T51" fmla="*/ 1 h 1197"/>
                <a:gd name="T52" fmla="*/ 525 w 1233"/>
                <a:gd name="T53" fmla="*/ 29 h 1197"/>
                <a:gd name="T54" fmla="*/ 557 w 1233"/>
                <a:gd name="T55" fmla="*/ 41 h 1197"/>
                <a:gd name="T56" fmla="*/ 665 w 1233"/>
                <a:gd name="T57" fmla="*/ 93 h 1197"/>
                <a:gd name="T58" fmla="*/ 761 w 1233"/>
                <a:gd name="T59" fmla="*/ 105 h 1197"/>
                <a:gd name="T60" fmla="*/ 809 w 1233"/>
                <a:gd name="T61" fmla="*/ 109 h 1197"/>
                <a:gd name="T62" fmla="*/ 1001 w 1233"/>
                <a:gd name="T63" fmla="*/ 113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3" h="1197">
                  <a:moveTo>
                    <a:pt x="1213" y="45"/>
                  </a:moveTo>
                  <a:cubicBezTo>
                    <a:pt x="1220" y="127"/>
                    <a:pt x="1233" y="263"/>
                    <a:pt x="1229" y="337"/>
                  </a:cubicBezTo>
                  <a:cubicBezTo>
                    <a:pt x="1203" y="348"/>
                    <a:pt x="1171" y="331"/>
                    <a:pt x="1149" y="329"/>
                  </a:cubicBezTo>
                  <a:cubicBezTo>
                    <a:pt x="1107" y="326"/>
                    <a:pt x="1066" y="338"/>
                    <a:pt x="1025" y="333"/>
                  </a:cubicBezTo>
                  <a:cubicBezTo>
                    <a:pt x="1019" y="332"/>
                    <a:pt x="1014" y="325"/>
                    <a:pt x="1009" y="325"/>
                  </a:cubicBezTo>
                  <a:cubicBezTo>
                    <a:pt x="956" y="321"/>
                    <a:pt x="901" y="331"/>
                    <a:pt x="849" y="329"/>
                  </a:cubicBezTo>
                  <a:cubicBezTo>
                    <a:pt x="837" y="329"/>
                    <a:pt x="824" y="320"/>
                    <a:pt x="809" y="321"/>
                  </a:cubicBezTo>
                  <a:cubicBezTo>
                    <a:pt x="785" y="323"/>
                    <a:pt x="752" y="335"/>
                    <a:pt x="717" y="341"/>
                  </a:cubicBezTo>
                  <a:cubicBezTo>
                    <a:pt x="702" y="344"/>
                    <a:pt x="702" y="332"/>
                    <a:pt x="689" y="333"/>
                  </a:cubicBezTo>
                  <a:cubicBezTo>
                    <a:pt x="663" y="343"/>
                    <a:pt x="631" y="342"/>
                    <a:pt x="605" y="349"/>
                  </a:cubicBezTo>
                  <a:cubicBezTo>
                    <a:pt x="588" y="354"/>
                    <a:pt x="566" y="360"/>
                    <a:pt x="553" y="369"/>
                  </a:cubicBezTo>
                  <a:cubicBezTo>
                    <a:pt x="514" y="396"/>
                    <a:pt x="523" y="446"/>
                    <a:pt x="501" y="485"/>
                  </a:cubicBezTo>
                  <a:cubicBezTo>
                    <a:pt x="511" y="510"/>
                    <a:pt x="493" y="531"/>
                    <a:pt x="489" y="549"/>
                  </a:cubicBezTo>
                  <a:cubicBezTo>
                    <a:pt x="479" y="598"/>
                    <a:pt x="481" y="647"/>
                    <a:pt x="477" y="693"/>
                  </a:cubicBezTo>
                  <a:cubicBezTo>
                    <a:pt x="473" y="738"/>
                    <a:pt x="454" y="785"/>
                    <a:pt x="453" y="833"/>
                  </a:cubicBezTo>
                  <a:cubicBezTo>
                    <a:pt x="452" y="851"/>
                    <a:pt x="451" y="871"/>
                    <a:pt x="449" y="897"/>
                  </a:cubicBezTo>
                  <a:cubicBezTo>
                    <a:pt x="445" y="938"/>
                    <a:pt x="457" y="985"/>
                    <a:pt x="437" y="1013"/>
                  </a:cubicBezTo>
                  <a:cubicBezTo>
                    <a:pt x="421" y="1013"/>
                    <a:pt x="399" y="1013"/>
                    <a:pt x="377" y="1005"/>
                  </a:cubicBezTo>
                  <a:cubicBezTo>
                    <a:pt x="373" y="1003"/>
                    <a:pt x="369" y="994"/>
                    <a:pt x="365" y="993"/>
                  </a:cubicBezTo>
                  <a:cubicBezTo>
                    <a:pt x="345" y="987"/>
                    <a:pt x="338" y="989"/>
                    <a:pt x="317" y="981"/>
                  </a:cubicBezTo>
                  <a:cubicBezTo>
                    <a:pt x="296" y="972"/>
                    <a:pt x="284" y="966"/>
                    <a:pt x="265" y="957"/>
                  </a:cubicBezTo>
                  <a:cubicBezTo>
                    <a:pt x="255" y="952"/>
                    <a:pt x="242" y="952"/>
                    <a:pt x="237" y="949"/>
                  </a:cubicBezTo>
                  <a:cubicBezTo>
                    <a:pt x="216" y="938"/>
                    <a:pt x="205" y="913"/>
                    <a:pt x="177" y="921"/>
                  </a:cubicBezTo>
                  <a:cubicBezTo>
                    <a:pt x="163" y="925"/>
                    <a:pt x="155" y="942"/>
                    <a:pt x="145" y="953"/>
                  </a:cubicBezTo>
                  <a:cubicBezTo>
                    <a:pt x="181" y="1020"/>
                    <a:pt x="128" y="1096"/>
                    <a:pt x="157" y="1173"/>
                  </a:cubicBezTo>
                  <a:cubicBezTo>
                    <a:pt x="105" y="1197"/>
                    <a:pt x="83" y="1149"/>
                    <a:pt x="29" y="1153"/>
                  </a:cubicBezTo>
                  <a:cubicBezTo>
                    <a:pt x="26" y="1144"/>
                    <a:pt x="17" y="1141"/>
                    <a:pt x="9" y="1137"/>
                  </a:cubicBezTo>
                  <a:cubicBezTo>
                    <a:pt x="17" y="1126"/>
                    <a:pt x="2" y="1115"/>
                    <a:pt x="1" y="1105"/>
                  </a:cubicBezTo>
                  <a:cubicBezTo>
                    <a:pt x="0" y="1100"/>
                    <a:pt x="10" y="1094"/>
                    <a:pt x="9" y="1089"/>
                  </a:cubicBezTo>
                  <a:cubicBezTo>
                    <a:pt x="8" y="1085"/>
                    <a:pt x="1" y="1085"/>
                    <a:pt x="1" y="1077"/>
                  </a:cubicBezTo>
                  <a:cubicBezTo>
                    <a:pt x="1" y="1076"/>
                    <a:pt x="8" y="1071"/>
                    <a:pt x="9" y="1065"/>
                  </a:cubicBezTo>
                  <a:cubicBezTo>
                    <a:pt x="13" y="1037"/>
                    <a:pt x="3" y="1012"/>
                    <a:pt x="5" y="985"/>
                  </a:cubicBezTo>
                  <a:cubicBezTo>
                    <a:pt x="5" y="980"/>
                    <a:pt x="13" y="974"/>
                    <a:pt x="13" y="969"/>
                  </a:cubicBezTo>
                  <a:cubicBezTo>
                    <a:pt x="14" y="931"/>
                    <a:pt x="9" y="907"/>
                    <a:pt x="17" y="877"/>
                  </a:cubicBezTo>
                  <a:cubicBezTo>
                    <a:pt x="23" y="856"/>
                    <a:pt x="31" y="827"/>
                    <a:pt x="29" y="797"/>
                  </a:cubicBezTo>
                  <a:cubicBezTo>
                    <a:pt x="50" y="793"/>
                    <a:pt x="65" y="769"/>
                    <a:pt x="93" y="765"/>
                  </a:cubicBezTo>
                  <a:cubicBezTo>
                    <a:pt x="104" y="763"/>
                    <a:pt x="114" y="768"/>
                    <a:pt x="125" y="765"/>
                  </a:cubicBezTo>
                  <a:cubicBezTo>
                    <a:pt x="137" y="761"/>
                    <a:pt x="160" y="753"/>
                    <a:pt x="185" y="753"/>
                  </a:cubicBezTo>
                  <a:cubicBezTo>
                    <a:pt x="197" y="753"/>
                    <a:pt x="212" y="761"/>
                    <a:pt x="225" y="761"/>
                  </a:cubicBezTo>
                  <a:cubicBezTo>
                    <a:pt x="235" y="761"/>
                    <a:pt x="242" y="756"/>
                    <a:pt x="249" y="757"/>
                  </a:cubicBezTo>
                  <a:cubicBezTo>
                    <a:pt x="267" y="760"/>
                    <a:pt x="279" y="774"/>
                    <a:pt x="305" y="765"/>
                  </a:cubicBezTo>
                  <a:cubicBezTo>
                    <a:pt x="322" y="759"/>
                    <a:pt x="328" y="742"/>
                    <a:pt x="341" y="733"/>
                  </a:cubicBezTo>
                  <a:cubicBezTo>
                    <a:pt x="342" y="716"/>
                    <a:pt x="349" y="700"/>
                    <a:pt x="341" y="685"/>
                  </a:cubicBezTo>
                  <a:cubicBezTo>
                    <a:pt x="360" y="651"/>
                    <a:pt x="351" y="613"/>
                    <a:pt x="357" y="577"/>
                  </a:cubicBezTo>
                  <a:cubicBezTo>
                    <a:pt x="360" y="560"/>
                    <a:pt x="370" y="543"/>
                    <a:pt x="373" y="525"/>
                  </a:cubicBezTo>
                  <a:cubicBezTo>
                    <a:pt x="374" y="518"/>
                    <a:pt x="369" y="516"/>
                    <a:pt x="369" y="509"/>
                  </a:cubicBezTo>
                  <a:cubicBezTo>
                    <a:pt x="370" y="496"/>
                    <a:pt x="376" y="484"/>
                    <a:pt x="377" y="469"/>
                  </a:cubicBezTo>
                  <a:cubicBezTo>
                    <a:pt x="380" y="430"/>
                    <a:pt x="378" y="389"/>
                    <a:pt x="385" y="365"/>
                  </a:cubicBezTo>
                  <a:cubicBezTo>
                    <a:pt x="391" y="347"/>
                    <a:pt x="389" y="323"/>
                    <a:pt x="385" y="301"/>
                  </a:cubicBezTo>
                  <a:cubicBezTo>
                    <a:pt x="413" y="262"/>
                    <a:pt x="411" y="193"/>
                    <a:pt x="437" y="153"/>
                  </a:cubicBezTo>
                  <a:cubicBezTo>
                    <a:pt x="441" y="95"/>
                    <a:pt x="467" y="60"/>
                    <a:pt x="469" y="1"/>
                  </a:cubicBezTo>
                  <a:cubicBezTo>
                    <a:pt x="472" y="1"/>
                    <a:pt x="474" y="1"/>
                    <a:pt x="477" y="1"/>
                  </a:cubicBezTo>
                  <a:cubicBezTo>
                    <a:pt x="495" y="0"/>
                    <a:pt x="505" y="11"/>
                    <a:pt x="517" y="21"/>
                  </a:cubicBezTo>
                  <a:cubicBezTo>
                    <a:pt x="518" y="22"/>
                    <a:pt x="525" y="29"/>
                    <a:pt x="525" y="29"/>
                  </a:cubicBezTo>
                  <a:cubicBezTo>
                    <a:pt x="532" y="33"/>
                    <a:pt x="537" y="26"/>
                    <a:pt x="545" y="29"/>
                  </a:cubicBezTo>
                  <a:cubicBezTo>
                    <a:pt x="547" y="30"/>
                    <a:pt x="550" y="38"/>
                    <a:pt x="557" y="41"/>
                  </a:cubicBezTo>
                  <a:cubicBezTo>
                    <a:pt x="584" y="55"/>
                    <a:pt x="623" y="75"/>
                    <a:pt x="657" y="77"/>
                  </a:cubicBezTo>
                  <a:cubicBezTo>
                    <a:pt x="657" y="85"/>
                    <a:pt x="668" y="82"/>
                    <a:pt x="665" y="93"/>
                  </a:cubicBezTo>
                  <a:cubicBezTo>
                    <a:pt x="688" y="79"/>
                    <a:pt x="703" y="100"/>
                    <a:pt x="721" y="105"/>
                  </a:cubicBezTo>
                  <a:cubicBezTo>
                    <a:pt x="730" y="107"/>
                    <a:pt x="746" y="103"/>
                    <a:pt x="761" y="105"/>
                  </a:cubicBezTo>
                  <a:cubicBezTo>
                    <a:pt x="773" y="107"/>
                    <a:pt x="787" y="116"/>
                    <a:pt x="797" y="117"/>
                  </a:cubicBezTo>
                  <a:cubicBezTo>
                    <a:pt x="802" y="117"/>
                    <a:pt x="804" y="109"/>
                    <a:pt x="809" y="109"/>
                  </a:cubicBezTo>
                  <a:cubicBezTo>
                    <a:pt x="813" y="109"/>
                    <a:pt x="825" y="112"/>
                    <a:pt x="833" y="113"/>
                  </a:cubicBezTo>
                  <a:cubicBezTo>
                    <a:pt x="876" y="116"/>
                    <a:pt x="940" y="121"/>
                    <a:pt x="1001" y="113"/>
                  </a:cubicBezTo>
                  <a:cubicBezTo>
                    <a:pt x="1083" y="102"/>
                    <a:pt x="1135" y="62"/>
                    <a:pt x="121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2" name="Freeform 725"/>
            <p:cNvSpPr>
              <a:spLocks/>
            </p:cNvSpPr>
            <p:nvPr/>
          </p:nvSpPr>
          <p:spPr bwMode="auto">
            <a:xfrm>
              <a:off x="3449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3" name="Freeform 726"/>
            <p:cNvSpPr>
              <a:spLocks/>
            </p:cNvSpPr>
            <p:nvPr/>
          </p:nvSpPr>
          <p:spPr bwMode="auto">
            <a:xfrm>
              <a:off x="3592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4" name="Freeform 727"/>
            <p:cNvSpPr>
              <a:spLocks/>
            </p:cNvSpPr>
            <p:nvPr/>
          </p:nvSpPr>
          <p:spPr bwMode="auto">
            <a:xfrm>
              <a:off x="4209" y="231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5" name="Freeform 728"/>
            <p:cNvSpPr>
              <a:spLocks/>
            </p:cNvSpPr>
            <p:nvPr/>
          </p:nvSpPr>
          <p:spPr bwMode="auto">
            <a:xfrm>
              <a:off x="4350" y="231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6" name="Freeform 729"/>
            <p:cNvSpPr>
              <a:spLocks/>
            </p:cNvSpPr>
            <p:nvPr/>
          </p:nvSpPr>
          <p:spPr bwMode="auto">
            <a:xfrm>
              <a:off x="4490" y="2309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7" name="Freeform 730"/>
            <p:cNvSpPr>
              <a:spLocks/>
            </p:cNvSpPr>
            <p:nvPr/>
          </p:nvSpPr>
          <p:spPr bwMode="auto">
            <a:xfrm>
              <a:off x="4582" y="2307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8" name="Freeform 731"/>
            <p:cNvSpPr>
              <a:spLocks/>
            </p:cNvSpPr>
            <p:nvPr/>
          </p:nvSpPr>
          <p:spPr bwMode="auto">
            <a:xfrm>
              <a:off x="4634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9" name="Freeform 732"/>
            <p:cNvSpPr>
              <a:spLocks/>
            </p:cNvSpPr>
            <p:nvPr/>
          </p:nvSpPr>
          <p:spPr bwMode="auto">
            <a:xfrm>
              <a:off x="4723" y="2310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0" name="Freeform 733"/>
            <p:cNvSpPr>
              <a:spLocks/>
            </p:cNvSpPr>
            <p:nvPr/>
          </p:nvSpPr>
          <p:spPr bwMode="auto">
            <a:xfrm>
              <a:off x="4775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1" name="Freeform 734"/>
            <p:cNvSpPr>
              <a:spLocks/>
            </p:cNvSpPr>
            <p:nvPr/>
          </p:nvSpPr>
          <p:spPr bwMode="auto">
            <a:xfrm>
              <a:off x="4825" y="2310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2" name="Freeform 735"/>
            <p:cNvSpPr>
              <a:spLocks/>
            </p:cNvSpPr>
            <p:nvPr/>
          </p:nvSpPr>
          <p:spPr bwMode="auto">
            <a:xfrm>
              <a:off x="4916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3" name="Freeform 736"/>
            <p:cNvSpPr>
              <a:spLocks/>
            </p:cNvSpPr>
            <p:nvPr/>
          </p:nvSpPr>
          <p:spPr bwMode="auto">
            <a:xfrm>
              <a:off x="4968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4" name="Freeform 737"/>
            <p:cNvSpPr>
              <a:spLocks/>
            </p:cNvSpPr>
            <p:nvPr/>
          </p:nvSpPr>
          <p:spPr bwMode="auto">
            <a:xfrm>
              <a:off x="5007" y="230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5" name="Freeform 738"/>
            <p:cNvSpPr>
              <a:spLocks/>
            </p:cNvSpPr>
            <p:nvPr/>
          </p:nvSpPr>
          <p:spPr bwMode="auto">
            <a:xfrm>
              <a:off x="3488" y="231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6" name="Freeform 739"/>
            <p:cNvSpPr>
              <a:spLocks/>
            </p:cNvSpPr>
            <p:nvPr/>
          </p:nvSpPr>
          <p:spPr bwMode="auto">
            <a:xfrm>
              <a:off x="4338" y="231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7" name="Freeform 740"/>
            <p:cNvSpPr>
              <a:spLocks/>
            </p:cNvSpPr>
            <p:nvPr/>
          </p:nvSpPr>
          <p:spPr bwMode="auto">
            <a:xfrm>
              <a:off x="4479" y="231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8" name="Freeform 741"/>
            <p:cNvSpPr>
              <a:spLocks/>
            </p:cNvSpPr>
            <p:nvPr/>
          </p:nvSpPr>
          <p:spPr bwMode="auto">
            <a:xfrm>
              <a:off x="4528" y="2311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9" name="Freeform 742"/>
            <p:cNvSpPr>
              <a:spLocks/>
            </p:cNvSpPr>
            <p:nvPr/>
          </p:nvSpPr>
          <p:spPr bwMode="auto">
            <a:xfrm>
              <a:off x="4622" y="231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0" name="Freeform 743"/>
            <p:cNvSpPr>
              <a:spLocks/>
            </p:cNvSpPr>
            <p:nvPr/>
          </p:nvSpPr>
          <p:spPr bwMode="auto">
            <a:xfrm>
              <a:off x="4666" y="2312"/>
              <a:ext cx="20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1" name="Freeform 744"/>
            <p:cNvSpPr>
              <a:spLocks/>
            </p:cNvSpPr>
            <p:nvPr/>
          </p:nvSpPr>
          <p:spPr bwMode="auto">
            <a:xfrm>
              <a:off x="4815" y="23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2" name="Freeform 745"/>
            <p:cNvSpPr>
              <a:spLocks/>
            </p:cNvSpPr>
            <p:nvPr/>
          </p:nvSpPr>
          <p:spPr bwMode="auto">
            <a:xfrm>
              <a:off x="4866" y="23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3" name="Freeform 746"/>
            <p:cNvSpPr>
              <a:spLocks/>
            </p:cNvSpPr>
            <p:nvPr/>
          </p:nvSpPr>
          <p:spPr bwMode="auto">
            <a:xfrm>
              <a:off x="4955" y="231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4" name="Freeform 747"/>
            <p:cNvSpPr>
              <a:spLocks/>
            </p:cNvSpPr>
            <p:nvPr/>
          </p:nvSpPr>
          <p:spPr bwMode="auto">
            <a:xfrm>
              <a:off x="5046" y="231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5" name="Freeform 748"/>
            <p:cNvSpPr>
              <a:spLocks/>
            </p:cNvSpPr>
            <p:nvPr/>
          </p:nvSpPr>
          <p:spPr bwMode="auto">
            <a:xfrm>
              <a:off x="5148" y="23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6" name="Freeform 749"/>
            <p:cNvSpPr>
              <a:spLocks/>
            </p:cNvSpPr>
            <p:nvPr/>
          </p:nvSpPr>
          <p:spPr bwMode="auto">
            <a:xfrm>
              <a:off x="6414" y="23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7" name="Freeform 750"/>
            <p:cNvSpPr>
              <a:spLocks/>
            </p:cNvSpPr>
            <p:nvPr/>
          </p:nvSpPr>
          <p:spPr bwMode="auto">
            <a:xfrm>
              <a:off x="3335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8" name="Freeform 751"/>
            <p:cNvSpPr>
              <a:spLocks/>
            </p:cNvSpPr>
            <p:nvPr/>
          </p:nvSpPr>
          <p:spPr bwMode="auto">
            <a:xfrm>
              <a:off x="3387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9" name="Freeform 752"/>
            <p:cNvSpPr>
              <a:spLocks/>
            </p:cNvSpPr>
            <p:nvPr/>
          </p:nvSpPr>
          <p:spPr bwMode="auto">
            <a:xfrm>
              <a:off x="3528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0" name="Freeform 753"/>
            <p:cNvSpPr>
              <a:spLocks/>
            </p:cNvSpPr>
            <p:nvPr/>
          </p:nvSpPr>
          <p:spPr bwMode="auto">
            <a:xfrm>
              <a:off x="3617" y="231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1" name="Freeform 754"/>
            <p:cNvSpPr>
              <a:spLocks/>
            </p:cNvSpPr>
            <p:nvPr/>
          </p:nvSpPr>
          <p:spPr bwMode="auto">
            <a:xfrm>
              <a:off x="3669" y="231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2" name="Freeform 755"/>
            <p:cNvSpPr>
              <a:spLocks/>
            </p:cNvSpPr>
            <p:nvPr/>
          </p:nvSpPr>
          <p:spPr bwMode="auto">
            <a:xfrm>
              <a:off x="4197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3" name="Freeform 756"/>
            <p:cNvSpPr>
              <a:spLocks/>
            </p:cNvSpPr>
            <p:nvPr/>
          </p:nvSpPr>
          <p:spPr bwMode="auto">
            <a:xfrm>
              <a:off x="4288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4" name="Freeform 757"/>
            <p:cNvSpPr>
              <a:spLocks/>
            </p:cNvSpPr>
            <p:nvPr/>
          </p:nvSpPr>
          <p:spPr bwMode="auto">
            <a:xfrm>
              <a:off x="4429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5" name="Freeform 758"/>
            <p:cNvSpPr>
              <a:spLocks/>
            </p:cNvSpPr>
            <p:nvPr/>
          </p:nvSpPr>
          <p:spPr bwMode="auto">
            <a:xfrm>
              <a:off x="4518" y="231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6" name="Freeform 759"/>
            <p:cNvSpPr>
              <a:spLocks/>
            </p:cNvSpPr>
            <p:nvPr/>
          </p:nvSpPr>
          <p:spPr bwMode="auto">
            <a:xfrm>
              <a:off x="4570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7" name="Freeform 760"/>
            <p:cNvSpPr>
              <a:spLocks/>
            </p:cNvSpPr>
            <p:nvPr/>
          </p:nvSpPr>
          <p:spPr bwMode="auto">
            <a:xfrm>
              <a:off x="4659" y="2314"/>
              <a:ext cx="7" cy="6"/>
            </a:xfrm>
            <a:custGeom>
              <a:avLst/>
              <a:gdLst>
                <a:gd name="T0" fmla="*/ 8 w 13"/>
                <a:gd name="T1" fmla="*/ 0 h 12"/>
                <a:gd name="T2" fmla="*/ 12 w 13"/>
                <a:gd name="T3" fmla="*/ 12 h 12"/>
                <a:gd name="T4" fmla="*/ 0 w 13"/>
                <a:gd name="T5" fmla="*/ 12 h 12"/>
                <a:gd name="T6" fmla="*/ 8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8" y="0"/>
                  </a:moveTo>
                  <a:cubicBezTo>
                    <a:pt x="13" y="1"/>
                    <a:pt x="11" y="7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8" name="Freeform 761"/>
            <p:cNvSpPr>
              <a:spLocks/>
            </p:cNvSpPr>
            <p:nvPr/>
          </p:nvSpPr>
          <p:spPr bwMode="auto">
            <a:xfrm>
              <a:off x="4710" y="231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9" name="Freeform 762"/>
            <p:cNvSpPr>
              <a:spLocks/>
            </p:cNvSpPr>
            <p:nvPr/>
          </p:nvSpPr>
          <p:spPr bwMode="auto">
            <a:xfrm>
              <a:off x="4802" y="2313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0" name="Freeform 763"/>
            <p:cNvSpPr>
              <a:spLocks/>
            </p:cNvSpPr>
            <p:nvPr/>
          </p:nvSpPr>
          <p:spPr bwMode="auto">
            <a:xfrm>
              <a:off x="4854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1" name="Freeform 764"/>
            <p:cNvSpPr>
              <a:spLocks/>
            </p:cNvSpPr>
            <p:nvPr/>
          </p:nvSpPr>
          <p:spPr bwMode="auto">
            <a:xfrm>
              <a:off x="4904" y="2308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2" name="Freeform 765"/>
            <p:cNvSpPr>
              <a:spLocks/>
            </p:cNvSpPr>
            <p:nvPr/>
          </p:nvSpPr>
          <p:spPr bwMode="auto">
            <a:xfrm>
              <a:off x="4943" y="2314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3" name="Freeform 766"/>
            <p:cNvSpPr>
              <a:spLocks/>
            </p:cNvSpPr>
            <p:nvPr/>
          </p:nvSpPr>
          <p:spPr bwMode="auto">
            <a:xfrm>
              <a:off x="4995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4" name="Freeform 767"/>
            <p:cNvSpPr>
              <a:spLocks/>
            </p:cNvSpPr>
            <p:nvPr/>
          </p:nvSpPr>
          <p:spPr bwMode="auto">
            <a:xfrm>
              <a:off x="5084" y="2314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5" name="Freeform 768"/>
            <p:cNvSpPr>
              <a:spLocks/>
            </p:cNvSpPr>
            <p:nvPr/>
          </p:nvSpPr>
          <p:spPr bwMode="auto">
            <a:xfrm>
              <a:off x="5133" y="2313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6" name="Freeform 769"/>
            <p:cNvSpPr>
              <a:spLocks/>
            </p:cNvSpPr>
            <p:nvPr/>
          </p:nvSpPr>
          <p:spPr bwMode="auto">
            <a:xfrm>
              <a:off x="3515" y="23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7" name="Freeform 770"/>
            <p:cNvSpPr>
              <a:spLocks/>
            </p:cNvSpPr>
            <p:nvPr/>
          </p:nvSpPr>
          <p:spPr bwMode="auto">
            <a:xfrm>
              <a:off x="4185" y="23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8" name="Freeform 771"/>
            <p:cNvSpPr>
              <a:spLocks/>
            </p:cNvSpPr>
            <p:nvPr/>
          </p:nvSpPr>
          <p:spPr bwMode="auto">
            <a:xfrm>
              <a:off x="4322" y="2315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9" name="Freeform 772"/>
            <p:cNvSpPr>
              <a:spLocks/>
            </p:cNvSpPr>
            <p:nvPr/>
          </p:nvSpPr>
          <p:spPr bwMode="auto">
            <a:xfrm>
              <a:off x="4377" y="23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0" name="Freeform 773"/>
            <p:cNvSpPr>
              <a:spLocks/>
            </p:cNvSpPr>
            <p:nvPr/>
          </p:nvSpPr>
          <p:spPr bwMode="auto">
            <a:xfrm>
              <a:off x="4468" y="231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1" name="Freeform 774"/>
            <p:cNvSpPr>
              <a:spLocks/>
            </p:cNvSpPr>
            <p:nvPr/>
          </p:nvSpPr>
          <p:spPr bwMode="auto">
            <a:xfrm>
              <a:off x="4557" y="2316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2" name="Freeform 775"/>
            <p:cNvSpPr>
              <a:spLocks/>
            </p:cNvSpPr>
            <p:nvPr/>
          </p:nvSpPr>
          <p:spPr bwMode="auto">
            <a:xfrm>
              <a:off x="4609" y="2315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3" name="Freeform 776"/>
            <p:cNvSpPr>
              <a:spLocks/>
            </p:cNvSpPr>
            <p:nvPr/>
          </p:nvSpPr>
          <p:spPr bwMode="auto">
            <a:xfrm>
              <a:off x="4750" y="2312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4" name="Freeform 777"/>
            <p:cNvSpPr>
              <a:spLocks/>
            </p:cNvSpPr>
            <p:nvPr/>
          </p:nvSpPr>
          <p:spPr bwMode="auto">
            <a:xfrm>
              <a:off x="4978" y="231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5" name="Freeform 778"/>
            <p:cNvSpPr>
              <a:spLocks/>
            </p:cNvSpPr>
            <p:nvPr/>
          </p:nvSpPr>
          <p:spPr bwMode="auto">
            <a:xfrm>
              <a:off x="5034" y="23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6" name="Freeform 779"/>
            <p:cNvSpPr>
              <a:spLocks/>
            </p:cNvSpPr>
            <p:nvPr/>
          </p:nvSpPr>
          <p:spPr bwMode="auto">
            <a:xfrm>
              <a:off x="3466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7" name="Freeform 780"/>
            <p:cNvSpPr>
              <a:spLocks/>
            </p:cNvSpPr>
            <p:nvPr/>
          </p:nvSpPr>
          <p:spPr bwMode="auto">
            <a:xfrm>
              <a:off x="3555" y="231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8" name="Freeform 781"/>
            <p:cNvSpPr>
              <a:spLocks/>
            </p:cNvSpPr>
            <p:nvPr/>
          </p:nvSpPr>
          <p:spPr bwMode="auto">
            <a:xfrm>
              <a:off x="3606" y="231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9" name="Freeform 782"/>
            <p:cNvSpPr>
              <a:spLocks/>
            </p:cNvSpPr>
            <p:nvPr/>
          </p:nvSpPr>
          <p:spPr bwMode="auto">
            <a:xfrm>
              <a:off x="3658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0" name="Freeform 783"/>
            <p:cNvSpPr>
              <a:spLocks/>
            </p:cNvSpPr>
            <p:nvPr/>
          </p:nvSpPr>
          <p:spPr bwMode="auto">
            <a:xfrm>
              <a:off x="4224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1" name="Freeform 784"/>
            <p:cNvSpPr>
              <a:spLocks/>
            </p:cNvSpPr>
            <p:nvPr/>
          </p:nvSpPr>
          <p:spPr bwMode="auto">
            <a:xfrm>
              <a:off x="4361" y="231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2" name="Freeform 785"/>
            <p:cNvSpPr>
              <a:spLocks/>
            </p:cNvSpPr>
            <p:nvPr/>
          </p:nvSpPr>
          <p:spPr bwMode="auto">
            <a:xfrm>
              <a:off x="4417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3" name="Freeform 786"/>
            <p:cNvSpPr>
              <a:spLocks/>
            </p:cNvSpPr>
            <p:nvPr/>
          </p:nvSpPr>
          <p:spPr bwMode="auto">
            <a:xfrm>
              <a:off x="4597" y="2317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4" name="Freeform 787"/>
            <p:cNvSpPr>
              <a:spLocks/>
            </p:cNvSpPr>
            <p:nvPr/>
          </p:nvSpPr>
          <p:spPr bwMode="auto">
            <a:xfrm>
              <a:off x="4645" y="231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5" name="Freeform 788"/>
            <p:cNvSpPr>
              <a:spLocks/>
            </p:cNvSpPr>
            <p:nvPr/>
          </p:nvSpPr>
          <p:spPr bwMode="auto">
            <a:xfrm>
              <a:off x="4701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6" name="Freeform 789"/>
            <p:cNvSpPr>
              <a:spLocks/>
            </p:cNvSpPr>
            <p:nvPr/>
          </p:nvSpPr>
          <p:spPr bwMode="auto">
            <a:xfrm>
              <a:off x="4790" y="231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7" name="Freeform 790"/>
            <p:cNvSpPr>
              <a:spLocks/>
            </p:cNvSpPr>
            <p:nvPr/>
          </p:nvSpPr>
          <p:spPr bwMode="auto">
            <a:xfrm>
              <a:off x="4841" y="231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8" name="Freeform 791"/>
            <p:cNvSpPr>
              <a:spLocks/>
            </p:cNvSpPr>
            <p:nvPr/>
          </p:nvSpPr>
          <p:spPr bwMode="auto">
            <a:xfrm>
              <a:off x="4930" y="231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9" name="Freeform 792"/>
            <p:cNvSpPr>
              <a:spLocks/>
            </p:cNvSpPr>
            <p:nvPr/>
          </p:nvSpPr>
          <p:spPr bwMode="auto">
            <a:xfrm>
              <a:off x="5074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0" name="Freeform 793"/>
            <p:cNvSpPr>
              <a:spLocks/>
            </p:cNvSpPr>
            <p:nvPr/>
          </p:nvSpPr>
          <p:spPr bwMode="auto">
            <a:xfrm>
              <a:off x="5123" y="2312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1" name="Freeform 794"/>
            <p:cNvSpPr>
              <a:spLocks/>
            </p:cNvSpPr>
            <p:nvPr/>
          </p:nvSpPr>
          <p:spPr bwMode="auto">
            <a:xfrm>
              <a:off x="6441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2" name="Freeform 795"/>
            <p:cNvSpPr>
              <a:spLocks/>
            </p:cNvSpPr>
            <p:nvPr/>
          </p:nvSpPr>
          <p:spPr bwMode="auto">
            <a:xfrm>
              <a:off x="3542" y="2320"/>
              <a:ext cx="7" cy="9"/>
            </a:xfrm>
            <a:custGeom>
              <a:avLst/>
              <a:gdLst>
                <a:gd name="T0" fmla="*/ 5 w 14"/>
                <a:gd name="T1" fmla="*/ 0 h 16"/>
                <a:gd name="T2" fmla="*/ 9 w 14"/>
                <a:gd name="T3" fmla="*/ 16 h 16"/>
                <a:gd name="T4" fmla="*/ 5 w 1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3" name="Freeform 796"/>
            <p:cNvSpPr>
              <a:spLocks/>
            </p:cNvSpPr>
            <p:nvPr/>
          </p:nvSpPr>
          <p:spPr bwMode="auto">
            <a:xfrm>
              <a:off x="3590" y="232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4" name="Freeform 797"/>
            <p:cNvSpPr>
              <a:spLocks/>
            </p:cNvSpPr>
            <p:nvPr/>
          </p:nvSpPr>
          <p:spPr bwMode="auto">
            <a:xfrm>
              <a:off x="3646" y="23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5" name="Freeform 798"/>
            <p:cNvSpPr>
              <a:spLocks/>
            </p:cNvSpPr>
            <p:nvPr/>
          </p:nvSpPr>
          <p:spPr bwMode="auto">
            <a:xfrm>
              <a:off x="4211" y="2320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6" name="Freeform 799"/>
            <p:cNvSpPr>
              <a:spLocks/>
            </p:cNvSpPr>
            <p:nvPr/>
          </p:nvSpPr>
          <p:spPr bwMode="auto">
            <a:xfrm>
              <a:off x="4263" y="232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7" name="Freeform 800"/>
            <p:cNvSpPr>
              <a:spLocks/>
            </p:cNvSpPr>
            <p:nvPr/>
          </p:nvSpPr>
          <p:spPr bwMode="auto">
            <a:xfrm>
              <a:off x="4313" y="2320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8" name="Freeform 801"/>
            <p:cNvSpPr>
              <a:spLocks/>
            </p:cNvSpPr>
            <p:nvPr/>
          </p:nvSpPr>
          <p:spPr bwMode="auto">
            <a:xfrm>
              <a:off x="4404" y="23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9" name="Freeform 802"/>
            <p:cNvSpPr>
              <a:spLocks/>
            </p:cNvSpPr>
            <p:nvPr/>
          </p:nvSpPr>
          <p:spPr bwMode="auto">
            <a:xfrm>
              <a:off x="4545" y="232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0" name="Freeform 803"/>
            <p:cNvSpPr>
              <a:spLocks/>
            </p:cNvSpPr>
            <p:nvPr/>
          </p:nvSpPr>
          <p:spPr bwMode="auto">
            <a:xfrm>
              <a:off x="4688" y="231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1" name="Freeform 804"/>
            <p:cNvSpPr>
              <a:spLocks/>
            </p:cNvSpPr>
            <p:nvPr/>
          </p:nvSpPr>
          <p:spPr bwMode="auto">
            <a:xfrm>
              <a:off x="4740" y="23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2" name="Freeform 805"/>
            <p:cNvSpPr>
              <a:spLocks/>
            </p:cNvSpPr>
            <p:nvPr/>
          </p:nvSpPr>
          <p:spPr bwMode="auto">
            <a:xfrm>
              <a:off x="4825" y="2320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3" name="Freeform 806"/>
            <p:cNvSpPr>
              <a:spLocks/>
            </p:cNvSpPr>
            <p:nvPr/>
          </p:nvSpPr>
          <p:spPr bwMode="auto">
            <a:xfrm>
              <a:off x="4881" y="23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4" name="Freeform 807"/>
            <p:cNvSpPr>
              <a:spLocks/>
            </p:cNvSpPr>
            <p:nvPr/>
          </p:nvSpPr>
          <p:spPr bwMode="auto">
            <a:xfrm>
              <a:off x="5113" y="23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Group 1009"/>
          <p:cNvGrpSpPr>
            <a:grpSpLocks/>
          </p:cNvGrpSpPr>
          <p:nvPr/>
        </p:nvGrpSpPr>
        <p:grpSpPr bwMode="auto">
          <a:xfrm>
            <a:off x="5218113" y="3678238"/>
            <a:ext cx="5021263" cy="962025"/>
            <a:chOff x="3287" y="2317"/>
            <a:chExt cx="3163" cy="606"/>
          </a:xfrm>
        </p:grpSpPr>
        <p:sp>
          <p:nvSpPr>
            <p:cNvPr id="3015" name="Freeform 809"/>
            <p:cNvSpPr>
              <a:spLocks/>
            </p:cNvSpPr>
            <p:nvPr/>
          </p:nvSpPr>
          <p:spPr bwMode="auto">
            <a:xfrm>
              <a:off x="3294" y="232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6" name="Freeform 810"/>
            <p:cNvSpPr>
              <a:spLocks/>
            </p:cNvSpPr>
            <p:nvPr/>
          </p:nvSpPr>
          <p:spPr bwMode="auto">
            <a:xfrm>
              <a:off x="3401" y="232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7" name="Freeform 811"/>
            <p:cNvSpPr>
              <a:spLocks/>
            </p:cNvSpPr>
            <p:nvPr/>
          </p:nvSpPr>
          <p:spPr bwMode="auto">
            <a:xfrm>
              <a:off x="3491" y="2322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8" name="Freeform 812"/>
            <p:cNvSpPr>
              <a:spLocks/>
            </p:cNvSpPr>
            <p:nvPr/>
          </p:nvSpPr>
          <p:spPr bwMode="auto">
            <a:xfrm>
              <a:off x="4303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9" name="Freeform 813"/>
            <p:cNvSpPr>
              <a:spLocks/>
            </p:cNvSpPr>
            <p:nvPr/>
          </p:nvSpPr>
          <p:spPr bwMode="auto">
            <a:xfrm>
              <a:off x="4352" y="2317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0" name="Freeform 814"/>
            <p:cNvSpPr>
              <a:spLocks/>
            </p:cNvSpPr>
            <p:nvPr/>
          </p:nvSpPr>
          <p:spPr bwMode="auto">
            <a:xfrm>
              <a:off x="4495" y="232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1" name="Freeform 815"/>
            <p:cNvSpPr>
              <a:spLocks/>
            </p:cNvSpPr>
            <p:nvPr/>
          </p:nvSpPr>
          <p:spPr bwMode="auto">
            <a:xfrm>
              <a:off x="4585" y="2322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2" name="Freeform 816"/>
            <p:cNvSpPr>
              <a:spLocks/>
            </p:cNvSpPr>
            <p:nvPr/>
          </p:nvSpPr>
          <p:spPr bwMode="auto">
            <a:xfrm>
              <a:off x="4636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3" name="Freeform 817"/>
            <p:cNvSpPr>
              <a:spLocks/>
            </p:cNvSpPr>
            <p:nvPr/>
          </p:nvSpPr>
          <p:spPr bwMode="auto">
            <a:xfrm>
              <a:off x="4721" y="2318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4" name="Freeform 818"/>
            <p:cNvSpPr>
              <a:spLocks/>
            </p:cNvSpPr>
            <p:nvPr/>
          </p:nvSpPr>
          <p:spPr bwMode="auto">
            <a:xfrm>
              <a:off x="4776" y="2322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5" name="Freeform 819"/>
            <p:cNvSpPr>
              <a:spLocks/>
            </p:cNvSpPr>
            <p:nvPr/>
          </p:nvSpPr>
          <p:spPr bwMode="auto">
            <a:xfrm>
              <a:off x="4868" y="2322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6" name="Freeform 820"/>
            <p:cNvSpPr>
              <a:spLocks/>
            </p:cNvSpPr>
            <p:nvPr/>
          </p:nvSpPr>
          <p:spPr bwMode="auto">
            <a:xfrm>
              <a:off x="4920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7" name="Freeform 821"/>
            <p:cNvSpPr>
              <a:spLocks/>
            </p:cNvSpPr>
            <p:nvPr/>
          </p:nvSpPr>
          <p:spPr bwMode="auto">
            <a:xfrm>
              <a:off x="5009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8" name="Freeform 822"/>
            <p:cNvSpPr>
              <a:spLocks/>
            </p:cNvSpPr>
            <p:nvPr/>
          </p:nvSpPr>
          <p:spPr bwMode="auto">
            <a:xfrm>
              <a:off x="5061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9" name="Freeform 823"/>
            <p:cNvSpPr>
              <a:spLocks/>
            </p:cNvSpPr>
            <p:nvPr/>
          </p:nvSpPr>
          <p:spPr bwMode="auto">
            <a:xfrm>
              <a:off x="5152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0" name="Freeform 824"/>
            <p:cNvSpPr>
              <a:spLocks/>
            </p:cNvSpPr>
            <p:nvPr/>
          </p:nvSpPr>
          <p:spPr bwMode="auto">
            <a:xfrm>
              <a:off x="3385" y="232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1" name="Freeform 825"/>
            <p:cNvSpPr>
              <a:spLocks/>
            </p:cNvSpPr>
            <p:nvPr/>
          </p:nvSpPr>
          <p:spPr bwMode="auto">
            <a:xfrm>
              <a:off x="3633" y="232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2" name="Freeform 826"/>
            <p:cNvSpPr>
              <a:spLocks/>
            </p:cNvSpPr>
            <p:nvPr/>
          </p:nvSpPr>
          <p:spPr bwMode="auto">
            <a:xfrm>
              <a:off x="4251" y="23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3" name="Freeform 827"/>
            <p:cNvSpPr>
              <a:spLocks/>
            </p:cNvSpPr>
            <p:nvPr/>
          </p:nvSpPr>
          <p:spPr bwMode="auto">
            <a:xfrm>
              <a:off x="4342" y="2321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4" name="Freeform 828"/>
            <p:cNvSpPr>
              <a:spLocks/>
            </p:cNvSpPr>
            <p:nvPr/>
          </p:nvSpPr>
          <p:spPr bwMode="auto">
            <a:xfrm>
              <a:off x="4391" y="2324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5" name="Freeform 829"/>
            <p:cNvSpPr>
              <a:spLocks/>
            </p:cNvSpPr>
            <p:nvPr/>
          </p:nvSpPr>
          <p:spPr bwMode="auto">
            <a:xfrm>
              <a:off x="4479" y="232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6" name="Freeform 830"/>
            <p:cNvSpPr>
              <a:spLocks/>
            </p:cNvSpPr>
            <p:nvPr/>
          </p:nvSpPr>
          <p:spPr bwMode="auto">
            <a:xfrm>
              <a:off x="4532" y="2322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7" name="Freeform 831"/>
            <p:cNvSpPr>
              <a:spLocks/>
            </p:cNvSpPr>
            <p:nvPr/>
          </p:nvSpPr>
          <p:spPr bwMode="auto">
            <a:xfrm>
              <a:off x="4624" y="2324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8" name="Freeform 832"/>
            <p:cNvSpPr>
              <a:spLocks/>
            </p:cNvSpPr>
            <p:nvPr/>
          </p:nvSpPr>
          <p:spPr bwMode="auto">
            <a:xfrm>
              <a:off x="4676" y="23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9" name="Freeform 833"/>
            <p:cNvSpPr>
              <a:spLocks/>
            </p:cNvSpPr>
            <p:nvPr/>
          </p:nvSpPr>
          <p:spPr bwMode="auto">
            <a:xfrm>
              <a:off x="4819" y="23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834"/>
            <p:cNvSpPr>
              <a:spLocks/>
            </p:cNvSpPr>
            <p:nvPr/>
          </p:nvSpPr>
          <p:spPr bwMode="auto">
            <a:xfrm>
              <a:off x="4908" y="23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Freeform 835"/>
            <p:cNvSpPr>
              <a:spLocks/>
            </p:cNvSpPr>
            <p:nvPr/>
          </p:nvSpPr>
          <p:spPr bwMode="auto">
            <a:xfrm>
              <a:off x="4960" y="23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Freeform 836"/>
            <p:cNvSpPr>
              <a:spLocks/>
            </p:cNvSpPr>
            <p:nvPr/>
          </p:nvSpPr>
          <p:spPr bwMode="auto">
            <a:xfrm>
              <a:off x="5046" y="2324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Freeform 837"/>
            <p:cNvSpPr>
              <a:spLocks/>
            </p:cNvSpPr>
            <p:nvPr/>
          </p:nvSpPr>
          <p:spPr bwMode="auto">
            <a:xfrm>
              <a:off x="5100" y="232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Freeform 838"/>
            <p:cNvSpPr>
              <a:spLocks/>
            </p:cNvSpPr>
            <p:nvPr/>
          </p:nvSpPr>
          <p:spPr bwMode="auto">
            <a:xfrm>
              <a:off x="6415" y="2324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839"/>
            <p:cNvSpPr>
              <a:spLocks/>
            </p:cNvSpPr>
            <p:nvPr/>
          </p:nvSpPr>
          <p:spPr bwMode="auto">
            <a:xfrm>
              <a:off x="3287" y="2326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840"/>
            <p:cNvSpPr>
              <a:spLocks/>
            </p:cNvSpPr>
            <p:nvPr/>
          </p:nvSpPr>
          <p:spPr bwMode="auto">
            <a:xfrm>
              <a:off x="3694" y="2326"/>
              <a:ext cx="609" cy="597"/>
            </a:xfrm>
            <a:custGeom>
              <a:avLst/>
              <a:gdLst>
                <a:gd name="T0" fmla="*/ 27 w 1175"/>
                <a:gd name="T1" fmla="*/ 0 h 1152"/>
                <a:gd name="T2" fmla="*/ 267 w 1175"/>
                <a:gd name="T3" fmla="*/ 132 h 1152"/>
                <a:gd name="T4" fmla="*/ 315 w 1175"/>
                <a:gd name="T5" fmla="*/ 156 h 1152"/>
                <a:gd name="T6" fmla="*/ 379 w 1175"/>
                <a:gd name="T7" fmla="*/ 164 h 1152"/>
                <a:gd name="T8" fmla="*/ 499 w 1175"/>
                <a:gd name="T9" fmla="*/ 180 h 1152"/>
                <a:gd name="T10" fmla="*/ 655 w 1175"/>
                <a:gd name="T11" fmla="*/ 148 h 1152"/>
                <a:gd name="T12" fmla="*/ 791 w 1175"/>
                <a:gd name="T13" fmla="*/ 88 h 1152"/>
                <a:gd name="T14" fmla="*/ 875 w 1175"/>
                <a:gd name="T15" fmla="*/ 44 h 1152"/>
                <a:gd name="T16" fmla="*/ 887 w 1175"/>
                <a:gd name="T17" fmla="*/ 336 h 1152"/>
                <a:gd name="T18" fmla="*/ 895 w 1175"/>
                <a:gd name="T19" fmla="*/ 356 h 1152"/>
                <a:gd name="T20" fmla="*/ 879 w 1175"/>
                <a:gd name="T21" fmla="*/ 700 h 1152"/>
                <a:gd name="T22" fmla="*/ 951 w 1175"/>
                <a:gd name="T23" fmla="*/ 696 h 1152"/>
                <a:gd name="T24" fmla="*/ 1147 w 1175"/>
                <a:gd name="T25" fmla="*/ 756 h 1152"/>
                <a:gd name="T26" fmla="*/ 1175 w 1175"/>
                <a:gd name="T27" fmla="*/ 860 h 1152"/>
                <a:gd name="T28" fmla="*/ 1167 w 1175"/>
                <a:gd name="T29" fmla="*/ 896 h 1152"/>
                <a:gd name="T30" fmla="*/ 1163 w 1175"/>
                <a:gd name="T31" fmla="*/ 1052 h 1152"/>
                <a:gd name="T32" fmla="*/ 1143 w 1175"/>
                <a:gd name="T33" fmla="*/ 1128 h 1152"/>
                <a:gd name="T34" fmla="*/ 1011 w 1175"/>
                <a:gd name="T35" fmla="*/ 1148 h 1152"/>
                <a:gd name="T36" fmla="*/ 987 w 1175"/>
                <a:gd name="T37" fmla="*/ 1016 h 1152"/>
                <a:gd name="T38" fmla="*/ 955 w 1175"/>
                <a:gd name="T39" fmla="*/ 928 h 1152"/>
                <a:gd name="T40" fmla="*/ 727 w 1175"/>
                <a:gd name="T41" fmla="*/ 952 h 1152"/>
                <a:gd name="T42" fmla="*/ 619 w 1175"/>
                <a:gd name="T43" fmla="*/ 936 h 1152"/>
                <a:gd name="T44" fmla="*/ 619 w 1175"/>
                <a:gd name="T45" fmla="*/ 840 h 1152"/>
                <a:gd name="T46" fmla="*/ 623 w 1175"/>
                <a:gd name="T47" fmla="*/ 760 h 1152"/>
                <a:gd name="T48" fmla="*/ 623 w 1175"/>
                <a:gd name="T49" fmla="*/ 612 h 1152"/>
                <a:gd name="T50" fmla="*/ 635 w 1175"/>
                <a:gd name="T51" fmla="*/ 420 h 1152"/>
                <a:gd name="T52" fmla="*/ 619 w 1175"/>
                <a:gd name="T53" fmla="*/ 312 h 1152"/>
                <a:gd name="T54" fmla="*/ 575 w 1175"/>
                <a:gd name="T55" fmla="*/ 300 h 1152"/>
                <a:gd name="T56" fmla="*/ 395 w 1175"/>
                <a:gd name="T57" fmla="*/ 256 h 1152"/>
                <a:gd name="T58" fmla="*/ 331 w 1175"/>
                <a:gd name="T59" fmla="*/ 252 h 1152"/>
                <a:gd name="T60" fmla="*/ 299 w 1175"/>
                <a:gd name="T61" fmla="*/ 240 h 1152"/>
                <a:gd name="T62" fmla="*/ 3 w 1175"/>
                <a:gd name="T63" fmla="*/ 232 h 1152"/>
                <a:gd name="T64" fmla="*/ 27 w 1175"/>
                <a:gd name="T6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5" h="1152">
                  <a:moveTo>
                    <a:pt x="27" y="0"/>
                  </a:moveTo>
                  <a:cubicBezTo>
                    <a:pt x="99" y="50"/>
                    <a:pt x="163" y="127"/>
                    <a:pt x="267" y="132"/>
                  </a:cubicBezTo>
                  <a:cubicBezTo>
                    <a:pt x="281" y="142"/>
                    <a:pt x="301" y="146"/>
                    <a:pt x="315" y="156"/>
                  </a:cubicBezTo>
                  <a:cubicBezTo>
                    <a:pt x="335" y="147"/>
                    <a:pt x="354" y="160"/>
                    <a:pt x="379" y="164"/>
                  </a:cubicBezTo>
                  <a:cubicBezTo>
                    <a:pt x="420" y="170"/>
                    <a:pt x="473" y="158"/>
                    <a:pt x="499" y="180"/>
                  </a:cubicBezTo>
                  <a:cubicBezTo>
                    <a:pt x="550" y="171"/>
                    <a:pt x="604" y="164"/>
                    <a:pt x="655" y="148"/>
                  </a:cubicBezTo>
                  <a:cubicBezTo>
                    <a:pt x="705" y="132"/>
                    <a:pt x="752" y="111"/>
                    <a:pt x="791" y="88"/>
                  </a:cubicBezTo>
                  <a:cubicBezTo>
                    <a:pt x="827" y="81"/>
                    <a:pt x="837" y="48"/>
                    <a:pt x="875" y="44"/>
                  </a:cubicBezTo>
                  <a:cubicBezTo>
                    <a:pt x="879" y="134"/>
                    <a:pt x="884" y="238"/>
                    <a:pt x="887" y="336"/>
                  </a:cubicBezTo>
                  <a:cubicBezTo>
                    <a:pt x="881" y="351"/>
                    <a:pt x="898" y="344"/>
                    <a:pt x="895" y="356"/>
                  </a:cubicBezTo>
                  <a:cubicBezTo>
                    <a:pt x="882" y="465"/>
                    <a:pt x="874" y="569"/>
                    <a:pt x="879" y="700"/>
                  </a:cubicBezTo>
                  <a:cubicBezTo>
                    <a:pt x="899" y="712"/>
                    <a:pt x="935" y="709"/>
                    <a:pt x="951" y="696"/>
                  </a:cubicBezTo>
                  <a:cubicBezTo>
                    <a:pt x="1023" y="711"/>
                    <a:pt x="1090" y="715"/>
                    <a:pt x="1147" y="756"/>
                  </a:cubicBezTo>
                  <a:cubicBezTo>
                    <a:pt x="1155" y="787"/>
                    <a:pt x="1174" y="821"/>
                    <a:pt x="1175" y="860"/>
                  </a:cubicBezTo>
                  <a:cubicBezTo>
                    <a:pt x="1175" y="873"/>
                    <a:pt x="1169" y="882"/>
                    <a:pt x="1167" y="896"/>
                  </a:cubicBezTo>
                  <a:cubicBezTo>
                    <a:pt x="1160" y="946"/>
                    <a:pt x="1168" y="1005"/>
                    <a:pt x="1163" y="1052"/>
                  </a:cubicBezTo>
                  <a:cubicBezTo>
                    <a:pt x="1161" y="1069"/>
                    <a:pt x="1150" y="1105"/>
                    <a:pt x="1143" y="1128"/>
                  </a:cubicBezTo>
                  <a:cubicBezTo>
                    <a:pt x="1100" y="1135"/>
                    <a:pt x="1052" y="1152"/>
                    <a:pt x="1011" y="1148"/>
                  </a:cubicBezTo>
                  <a:cubicBezTo>
                    <a:pt x="999" y="1112"/>
                    <a:pt x="1012" y="1053"/>
                    <a:pt x="987" y="1016"/>
                  </a:cubicBezTo>
                  <a:cubicBezTo>
                    <a:pt x="1013" y="986"/>
                    <a:pt x="995" y="929"/>
                    <a:pt x="955" y="928"/>
                  </a:cubicBezTo>
                  <a:cubicBezTo>
                    <a:pt x="888" y="956"/>
                    <a:pt x="803" y="929"/>
                    <a:pt x="727" y="952"/>
                  </a:cubicBezTo>
                  <a:cubicBezTo>
                    <a:pt x="692" y="934"/>
                    <a:pt x="649" y="959"/>
                    <a:pt x="619" y="936"/>
                  </a:cubicBezTo>
                  <a:cubicBezTo>
                    <a:pt x="621" y="903"/>
                    <a:pt x="618" y="872"/>
                    <a:pt x="619" y="840"/>
                  </a:cubicBezTo>
                  <a:cubicBezTo>
                    <a:pt x="620" y="814"/>
                    <a:pt x="620" y="784"/>
                    <a:pt x="623" y="760"/>
                  </a:cubicBezTo>
                  <a:cubicBezTo>
                    <a:pt x="627" y="727"/>
                    <a:pt x="643" y="659"/>
                    <a:pt x="623" y="612"/>
                  </a:cubicBezTo>
                  <a:cubicBezTo>
                    <a:pt x="639" y="563"/>
                    <a:pt x="627" y="484"/>
                    <a:pt x="635" y="420"/>
                  </a:cubicBezTo>
                  <a:cubicBezTo>
                    <a:pt x="639" y="388"/>
                    <a:pt x="642" y="340"/>
                    <a:pt x="619" y="312"/>
                  </a:cubicBezTo>
                  <a:cubicBezTo>
                    <a:pt x="603" y="310"/>
                    <a:pt x="596" y="298"/>
                    <a:pt x="575" y="300"/>
                  </a:cubicBezTo>
                  <a:cubicBezTo>
                    <a:pt x="532" y="262"/>
                    <a:pt x="462" y="265"/>
                    <a:pt x="395" y="256"/>
                  </a:cubicBezTo>
                  <a:cubicBezTo>
                    <a:pt x="373" y="253"/>
                    <a:pt x="355" y="254"/>
                    <a:pt x="331" y="252"/>
                  </a:cubicBezTo>
                  <a:cubicBezTo>
                    <a:pt x="319" y="251"/>
                    <a:pt x="312" y="243"/>
                    <a:pt x="299" y="240"/>
                  </a:cubicBezTo>
                  <a:cubicBezTo>
                    <a:pt x="218" y="224"/>
                    <a:pt x="104" y="250"/>
                    <a:pt x="3" y="232"/>
                  </a:cubicBezTo>
                  <a:cubicBezTo>
                    <a:pt x="0" y="150"/>
                    <a:pt x="24" y="93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841"/>
            <p:cNvSpPr>
              <a:spLocks/>
            </p:cNvSpPr>
            <p:nvPr/>
          </p:nvSpPr>
          <p:spPr bwMode="auto">
            <a:xfrm>
              <a:off x="4186" y="2326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842"/>
            <p:cNvSpPr>
              <a:spLocks/>
            </p:cNvSpPr>
            <p:nvPr/>
          </p:nvSpPr>
          <p:spPr bwMode="auto">
            <a:xfrm>
              <a:off x="4290" y="232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843"/>
            <p:cNvSpPr>
              <a:spLocks/>
            </p:cNvSpPr>
            <p:nvPr/>
          </p:nvSpPr>
          <p:spPr bwMode="auto">
            <a:xfrm>
              <a:off x="4381" y="2326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844"/>
            <p:cNvSpPr>
              <a:spLocks/>
            </p:cNvSpPr>
            <p:nvPr/>
          </p:nvSpPr>
          <p:spPr bwMode="auto">
            <a:xfrm>
              <a:off x="4522" y="2323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845"/>
            <p:cNvSpPr>
              <a:spLocks/>
            </p:cNvSpPr>
            <p:nvPr/>
          </p:nvSpPr>
          <p:spPr bwMode="auto">
            <a:xfrm>
              <a:off x="4574" y="232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846"/>
            <p:cNvSpPr>
              <a:spLocks/>
            </p:cNvSpPr>
            <p:nvPr/>
          </p:nvSpPr>
          <p:spPr bwMode="auto">
            <a:xfrm>
              <a:off x="4663" y="2326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847"/>
            <p:cNvSpPr>
              <a:spLocks/>
            </p:cNvSpPr>
            <p:nvPr/>
          </p:nvSpPr>
          <p:spPr bwMode="auto">
            <a:xfrm>
              <a:off x="4714" y="2326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848"/>
            <p:cNvSpPr>
              <a:spLocks/>
            </p:cNvSpPr>
            <p:nvPr/>
          </p:nvSpPr>
          <p:spPr bwMode="auto">
            <a:xfrm>
              <a:off x="4804" y="232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849"/>
            <p:cNvSpPr>
              <a:spLocks/>
            </p:cNvSpPr>
            <p:nvPr/>
          </p:nvSpPr>
          <p:spPr bwMode="auto">
            <a:xfrm>
              <a:off x="4947" y="232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850"/>
            <p:cNvSpPr>
              <a:spLocks/>
            </p:cNvSpPr>
            <p:nvPr/>
          </p:nvSpPr>
          <p:spPr bwMode="auto">
            <a:xfrm>
              <a:off x="4999" y="232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851"/>
            <p:cNvSpPr>
              <a:spLocks/>
            </p:cNvSpPr>
            <p:nvPr/>
          </p:nvSpPr>
          <p:spPr bwMode="auto">
            <a:xfrm>
              <a:off x="5088" y="2322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852"/>
            <p:cNvSpPr>
              <a:spLocks/>
            </p:cNvSpPr>
            <p:nvPr/>
          </p:nvSpPr>
          <p:spPr bwMode="auto">
            <a:xfrm>
              <a:off x="5140" y="232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853"/>
            <p:cNvSpPr>
              <a:spLocks/>
            </p:cNvSpPr>
            <p:nvPr/>
          </p:nvSpPr>
          <p:spPr bwMode="auto">
            <a:xfrm>
              <a:off x="6400" y="232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854"/>
            <p:cNvSpPr>
              <a:spLocks/>
            </p:cNvSpPr>
            <p:nvPr/>
          </p:nvSpPr>
          <p:spPr bwMode="auto">
            <a:xfrm>
              <a:off x="3325" y="2329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855"/>
            <p:cNvSpPr>
              <a:spLocks/>
            </p:cNvSpPr>
            <p:nvPr/>
          </p:nvSpPr>
          <p:spPr bwMode="auto">
            <a:xfrm>
              <a:off x="3519" y="232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856"/>
            <p:cNvSpPr>
              <a:spLocks/>
            </p:cNvSpPr>
            <p:nvPr/>
          </p:nvSpPr>
          <p:spPr bwMode="auto">
            <a:xfrm>
              <a:off x="3660" y="2327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857"/>
            <p:cNvSpPr>
              <a:spLocks/>
            </p:cNvSpPr>
            <p:nvPr/>
          </p:nvSpPr>
          <p:spPr bwMode="auto">
            <a:xfrm>
              <a:off x="4278" y="232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858"/>
            <p:cNvSpPr>
              <a:spLocks/>
            </p:cNvSpPr>
            <p:nvPr/>
          </p:nvSpPr>
          <p:spPr bwMode="auto">
            <a:xfrm>
              <a:off x="4330" y="23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859"/>
            <p:cNvSpPr>
              <a:spLocks/>
            </p:cNvSpPr>
            <p:nvPr/>
          </p:nvSpPr>
          <p:spPr bwMode="auto">
            <a:xfrm>
              <a:off x="4418" y="2329"/>
              <a:ext cx="7" cy="6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860"/>
            <p:cNvSpPr>
              <a:spLocks/>
            </p:cNvSpPr>
            <p:nvPr/>
          </p:nvSpPr>
          <p:spPr bwMode="auto">
            <a:xfrm>
              <a:off x="4467" y="2327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861"/>
            <p:cNvSpPr>
              <a:spLocks/>
            </p:cNvSpPr>
            <p:nvPr/>
          </p:nvSpPr>
          <p:spPr bwMode="auto">
            <a:xfrm>
              <a:off x="4562" y="2325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862"/>
            <p:cNvSpPr>
              <a:spLocks/>
            </p:cNvSpPr>
            <p:nvPr/>
          </p:nvSpPr>
          <p:spPr bwMode="auto">
            <a:xfrm>
              <a:off x="4614" y="23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863"/>
            <p:cNvSpPr>
              <a:spLocks/>
            </p:cNvSpPr>
            <p:nvPr/>
          </p:nvSpPr>
          <p:spPr bwMode="auto">
            <a:xfrm>
              <a:off x="4703" y="2329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864"/>
            <p:cNvSpPr>
              <a:spLocks/>
            </p:cNvSpPr>
            <p:nvPr/>
          </p:nvSpPr>
          <p:spPr bwMode="auto">
            <a:xfrm>
              <a:off x="4754" y="232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865"/>
            <p:cNvSpPr>
              <a:spLocks/>
            </p:cNvSpPr>
            <p:nvPr/>
          </p:nvSpPr>
          <p:spPr bwMode="auto">
            <a:xfrm>
              <a:off x="4845" y="2328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2" name="Freeform 866"/>
            <p:cNvSpPr>
              <a:spLocks/>
            </p:cNvSpPr>
            <p:nvPr/>
          </p:nvSpPr>
          <p:spPr bwMode="auto">
            <a:xfrm>
              <a:off x="4895" y="23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3" name="Freeform 867"/>
            <p:cNvSpPr>
              <a:spLocks/>
            </p:cNvSpPr>
            <p:nvPr/>
          </p:nvSpPr>
          <p:spPr bwMode="auto">
            <a:xfrm>
              <a:off x="4985" y="2329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4" name="Freeform 868"/>
            <p:cNvSpPr>
              <a:spLocks/>
            </p:cNvSpPr>
            <p:nvPr/>
          </p:nvSpPr>
          <p:spPr bwMode="auto">
            <a:xfrm>
              <a:off x="5036" y="232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5" name="Freeform 869"/>
            <p:cNvSpPr>
              <a:spLocks/>
            </p:cNvSpPr>
            <p:nvPr/>
          </p:nvSpPr>
          <p:spPr bwMode="auto">
            <a:xfrm>
              <a:off x="5127" y="2327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6" name="Freeform 870"/>
            <p:cNvSpPr>
              <a:spLocks/>
            </p:cNvSpPr>
            <p:nvPr/>
          </p:nvSpPr>
          <p:spPr bwMode="auto">
            <a:xfrm>
              <a:off x="3364" y="2331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7" name="Freeform 871"/>
            <p:cNvSpPr>
              <a:spLocks/>
            </p:cNvSpPr>
            <p:nvPr/>
          </p:nvSpPr>
          <p:spPr bwMode="auto">
            <a:xfrm>
              <a:off x="3416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8" name="Freeform 872"/>
            <p:cNvSpPr>
              <a:spLocks/>
            </p:cNvSpPr>
            <p:nvPr/>
          </p:nvSpPr>
          <p:spPr bwMode="auto">
            <a:xfrm>
              <a:off x="3468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9" name="Freeform 873"/>
            <p:cNvSpPr>
              <a:spLocks/>
            </p:cNvSpPr>
            <p:nvPr/>
          </p:nvSpPr>
          <p:spPr bwMode="auto">
            <a:xfrm>
              <a:off x="3559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0" name="Freeform 874"/>
            <p:cNvSpPr>
              <a:spLocks/>
            </p:cNvSpPr>
            <p:nvPr/>
          </p:nvSpPr>
          <p:spPr bwMode="auto">
            <a:xfrm>
              <a:off x="4313" y="2331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1" name="Freeform 875"/>
            <p:cNvSpPr>
              <a:spLocks/>
            </p:cNvSpPr>
            <p:nvPr/>
          </p:nvSpPr>
          <p:spPr bwMode="auto">
            <a:xfrm>
              <a:off x="4369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2" name="Freeform 876"/>
            <p:cNvSpPr>
              <a:spLocks/>
            </p:cNvSpPr>
            <p:nvPr/>
          </p:nvSpPr>
          <p:spPr bwMode="auto">
            <a:xfrm>
              <a:off x="4407" y="2331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3" name="Freeform 877"/>
            <p:cNvSpPr>
              <a:spLocks/>
            </p:cNvSpPr>
            <p:nvPr/>
          </p:nvSpPr>
          <p:spPr bwMode="auto">
            <a:xfrm>
              <a:off x="4454" y="2331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4" name="Freeform 878"/>
            <p:cNvSpPr>
              <a:spLocks/>
            </p:cNvSpPr>
            <p:nvPr/>
          </p:nvSpPr>
          <p:spPr bwMode="auto">
            <a:xfrm>
              <a:off x="4508" y="2330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5" name="Freeform 879"/>
            <p:cNvSpPr>
              <a:spLocks/>
            </p:cNvSpPr>
            <p:nvPr/>
          </p:nvSpPr>
          <p:spPr bwMode="auto">
            <a:xfrm>
              <a:off x="4601" y="232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6" name="Freeform 880"/>
            <p:cNvSpPr>
              <a:spLocks/>
            </p:cNvSpPr>
            <p:nvPr/>
          </p:nvSpPr>
          <p:spPr bwMode="auto">
            <a:xfrm>
              <a:off x="4650" y="2326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7" name="Freeform 881"/>
            <p:cNvSpPr>
              <a:spLocks/>
            </p:cNvSpPr>
            <p:nvPr/>
          </p:nvSpPr>
          <p:spPr bwMode="auto">
            <a:xfrm>
              <a:off x="4741" y="233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8" name="Freeform 882"/>
            <p:cNvSpPr>
              <a:spLocks/>
            </p:cNvSpPr>
            <p:nvPr/>
          </p:nvSpPr>
          <p:spPr bwMode="auto">
            <a:xfrm>
              <a:off x="4794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9" name="Freeform 883"/>
            <p:cNvSpPr>
              <a:spLocks/>
            </p:cNvSpPr>
            <p:nvPr/>
          </p:nvSpPr>
          <p:spPr bwMode="auto">
            <a:xfrm>
              <a:off x="4879" y="2326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0" name="Freeform 884"/>
            <p:cNvSpPr>
              <a:spLocks/>
            </p:cNvSpPr>
            <p:nvPr/>
          </p:nvSpPr>
          <p:spPr bwMode="auto">
            <a:xfrm>
              <a:off x="4935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1" name="Freeform 885"/>
            <p:cNvSpPr>
              <a:spLocks/>
            </p:cNvSpPr>
            <p:nvPr/>
          </p:nvSpPr>
          <p:spPr bwMode="auto">
            <a:xfrm>
              <a:off x="5024" y="233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2" name="Freeform 886"/>
            <p:cNvSpPr>
              <a:spLocks/>
            </p:cNvSpPr>
            <p:nvPr/>
          </p:nvSpPr>
          <p:spPr bwMode="auto">
            <a:xfrm>
              <a:off x="5076" y="233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3" name="Freeform 887"/>
            <p:cNvSpPr>
              <a:spLocks/>
            </p:cNvSpPr>
            <p:nvPr/>
          </p:nvSpPr>
          <p:spPr bwMode="auto">
            <a:xfrm>
              <a:off x="5167" y="2330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4" name="Freeform 888"/>
            <p:cNvSpPr>
              <a:spLocks/>
            </p:cNvSpPr>
            <p:nvPr/>
          </p:nvSpPr>
          <p:spPr bwMode="auto">
            <a:xfrm>
              <a:off x="6443" y="2325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5" name="Freeform 889"/>
            <p:cNvSpPr>
              <a:spLocks/>
            </p:cNvSpPr>
            <p:nvPr/>
          </p:nvSpPr>
          <p:spPr bwMode="auto">
            <a:xfrm>
              <a:off x="3455" y="23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6" name="Freeform 890"/>
            <p:cNvSpPr>
              <a:spLocks/>
            </p:cNvSpPr>
            <p:nvPr/>
          </p:nvSpPr>
          <p:spPr bwMode="auto">
            <a:xfrm>
              <a:off x="3596" y="233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7" name="Freeform 891"/>
            <p:cNvSpPr>
              <a:spLocks/>
            </p:cNvSpPr>
            <p:nvPr/>
          </p:nvSpPr>
          <p:spPr bwMode="auto">
            <a:xfrm>
              <a:off x="4214" y="233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8" name="Freeform 892"/>
            <p:cNvSpPr>
              <a:spLocks/>
            </p:cNvSpPr>
            <p:nvPr/>
          </p:nvSpPr>
          <p:spPr bwMode="auto">
            <a:xfrm>
              <a:off x="4265" y="233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9" name="Freeform 893"/>
            <p:cNvSpPr>
              <a:spLocks/>
            </p:cNvSpPr>
            <p:nvPr/>
          </p:nvSpPr>
          <p:spPr bwMode="auto">
            <a:xfrm>
              <a:off x="4357" y="2332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0" name="Freeform 894"/>
            <p:cNvSpPr>
              <a:spLocks/>
            </p:cNvSpPr>
            <p:nvPr/>
          </p:nvSpPr>
          <p:spPr bwMode="auto">
            <a:xfrm>
              <a:off x="4639" y="233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1" name="Freeform 895"/>
            <p:cNvSpPr>
              <a:spLocks/>
            </p:cNvSpPr>
            <p:nvPr/>
          </p:nvSpPr>
          <p:spPr bwMode="auto">
            <a:xfrm>
              <a:off x="4689" y="2332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2" name="Freeform 896"/>
            <p:cNvSpPr>
              <a:spLocks/>
            </p:cNvSpPr>
            <p:nvPr/>
          </p:nvSpPr>
          <p:spPr bwMode="auto">
            <a:xfrm>
              <a:off x="4833" y="23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3" name="Freeform 897"/>
            <p:cNvSpPr>
              <a:spLocks/>
            </p:cNvSpPr>
            <p:nvPr/>
          </p:nvSpPr>
          <p:spPr bwMode="auto">
            <a:xfrm>
              <a:off x="4974" y="23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4" name="Freeform 898"/>
            <p:cNvSpPr>
              <a:spLocks/>
            </p:cNvSpPr>
            <p:nvPr/>
          </p:nvSpPr>
          <p:spPr bwMode="auto">
            <a:xfrm>
              <a:off x="5063" y="2333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5" name="Freeform 899"/>
            <p:cNvSpPr>
              <a:spLocks/>
            </p:cNvSpPr>
            <p:nvPr/>
          </p:nvSpPr>
          <p:spPr bwMode="auto">
            <a:xfrm>
              <a:off x="5115" y="23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6" name="Freeform 900"/>
            <p:cNvSpPr>
              <a:spLocks/>
            </p:cNvSpPr>
            <p:nvPr/>
          </p:nvSpPr>
          <p:spPr bwMode="auto">
            <a:xfrm>
              <a:off x="6433" y="23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7" name="Freeform 901"/>
            <p:cNvSpPr>
              <a:spLocks/>
            </p:cNvSpPr>
            <p:nvPr/>
          </p:nvSpPr>
          <p:spPr bwMode="auto">
            <a:xfrm>
              <a:off x="3354" y="23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8" name="Freeform 902"/>
            <p:cNvSpPr>
              <a:spLocks/>
            </p:cNvSpPr>
            <p:nvPr/>
          </p:nvSpPr>
          <p:spPr bwMode="auto">
            <a:xfrm>
              <a:off x="3495" y="23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9" name="Freeform 903"/>
            <p:cNvSpPr>
              <a:spLocks/>
            </p:cNvSpPr>
            <p:nvPr/>
          </p:nvSpPr>
          <p:spPr bwMode="auto">
            <a:xfrm>
              <a:off x="3635" y="233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0" name="Freeform 904"/>
            <p:cNvSpPr>
              <a:spLocks/>
            </p:cNvSpPr>
            <p:nvPr/>
          </p:nvSpPr>
          <p:spPr bwMode="auto">
            <a:xfrm>
              <a:off x="4253" y="233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1" name="Freeform 905"/>
            <p:cNvSpPr>
              <a:spLocks/>
            </p:cNvSpPr>
            <p:nvPr/>
          </p:nvSpPr>
          <p:spPr bwMode="auto">
            <a:xfrm>
              <a:off x="4307" y="23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2" name="Freeform 906"/>
            <p:cNvSpPr>
              <a:spLocks/>
            </p:cNvSpPr>
            <p:nvPr/>
          </p:nvSpPr>
          <p:spPr bwMode="auto">
            <a:xfrm>
              <a:off x="4396" y="233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3" name="Freeform 907"/>
            <p:cNvSpPr>
              <a:spLocks/>
            </p:cNvSpPr>
            <p:nvPr/>
          </p:nvSpPr>
          <p:spPr bwMode="auto">
            <a:xfrm>
              <a:off x="4448" y="23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4" name="Freeform 908"/>
            <p:cNvSpPr>
              <a:spLocks/>
            </p:cNvSpPr>
            <p:nvPr/>
          </p:nvSpPr>
          <p:spPr bwMode="auto">
            <a:xfrm>
              <a:off x="4496" y="2333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5" name="Freeform 909"/>
            <p:cNvSpPr>
              <a:spLocks/>
            </p:cNvSpPr>
            <p:nvPr/>
          </p:nvSpPr>
          <p:spPr bwMode="auto">
            <a:xfrm>
              <a:off x="4536" y="233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6" name="Freeform 910"/>
            <p:cNvSpPr>
              <a:spLocks/>
            </p:cNvSpPr>
            <p:nvPr/>
          </p:nvSpPr>
          <p:spPr bwMode="auto">
            <a:xfrm>
              <a:off x="4680" y="233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7" name="Freeform 911"/>
            <p:cNvSpPr>
              <a:spLocks/>
            </p:cNvSpPr>
            <p:nvPr/>
          </p:nvSpPr>
          <p:spPr bwMode="auto">
            <a:xfrm>
              <a:off x="4728" y="2334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8" name="Freeform 912"/>
            <p:cNvSpPr>
              <a:spLocks/>
            </p:cNvSpPr>
            <p:nvPr/>
          </p:nvSpPr>
          <p:spPr bwMode="auto">
            <a:xfrm>
              <a:off x="4781" y="233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9" name="Freeform 913"/>
            <p:cNvSpPr>
              <a:spLocks/>
            </p:cNvSpPr>
            <p:nvPr/>
          </p:nvSpPr>
          <p:spPr bwMode="auto">
            <a:xfrm>
              <a:off x="4872" y="2334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0" name="Freeform 914"/>
            <p:cNvSpPr>
              <a:spLocks/>
            </p:cNvSpPr>
            <p:nvPr/>
          </p:nvSpPr>
          <p:spPr bwMode="auto">
            <a:xfrm>
              <a:off x="4922" y="23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1" name="Freeform 915"/>
            <p:cNvSpPr>
              <a:spLocks/>
            </p:cNvSpPr>
            <p:nvPr/>
          </p:nvSpPr>
          <p:spPr bwMode="auto">
            <a:xfrm>
              <a:off x="4962" y="2334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2" name="Freeform 916"/>
            <p:cNvSpPr>
              <a:spLocks/>
            </p:cNvSpPr>
            <p:nvPr/>
          </p:nvSpPr>
          <p:spPr bwMode="auto">
            <a:xfrm>
              <a:off x="5013" y="233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3" name="Freeform 917"/>
            <p:cNvSpPr>
              <a:spLocks/>
            </p:cNvSpPr>
            <p:nvPr/>
          </p:nvSpPr>
          <p:spPr bwMode="auto">
            <a:xfrm>
              <a:off x="5097" y="2335"/>
              <a:ext cx="20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4" name="Freeform 918"/>
            <p:cNvSpPr>
              <a:spLocks/>
            </p:cNvSpPr>
            <p:nvPr/>
          </p:nvSpPr>
          <p:spPr bwMode="auto">
            <a:xfrm>
              <a:off x="5154" y="233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5" name="Freeform 919"/>
            <p:cNvSpPr>
              <a:spLocks/>
            </p:cNvSpPr>
            <p:nvPr/>
          </p:nvSpPr>
          <p:spPr bwMode="auto">
            <a:xfrm>
              <a:off x="3302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6" name="Freeform 920"/>
            <p:cNvSpPr>
              <a:spLocks/>
            </p:cNvSpPr>
            <p:nvPr/>
          </p:nvSpPr>
          <p:spPr bwMode="auto">
            <a:xfrm>
              <a:off x="3393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7" name="Freeform 921"/>
            <p:cNvSpPr>
              <a:spLocks/>
            </p:cNvSpPr>
            <p:nvPr/>
          </p:nvSpPr>
          <p:spPr bwMode="auto">
            <a:xfrm>
              <a:off x="3534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8" name="Freeform 922"/>
            <p:cNvSpPr>
              <a:spLocks/>
            </p:cNvSpPr>
            <p:nvPr/>
          </p:nvSpPr>
          <p:spPr bwMode="auto">
            <a:xfrm>
              <a:off x="3586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9" name="Freeform 923"/>
            <p:cNvSpPr>
              <a:spLocks/>
            </p:cNvSpPr>
            <p:nvPr/>
          </p:nvSpPr>
          <p:spPr bwMode="auto">
            <a:xfrm>
              <a:off x="4203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0" name="Freeform 924"/>
            <p:cNvSpPr>
              <a:spLocks/>
            </p:cNvSpPr>
            <p:nvPr/>
          </p:nvSpPr>
          <p:spPr bwMode="auto">
            <a:xfrm>
              <a:off x="4487" y="233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Freeform 925"/>
            <p:cNvSpPr>
              <a:spLocks/>
            </p:cNvSpPr>
            <p:nvPr/>
          </p:nvSpPr>
          <p:spPr bwMode="auto">
            <a:xfrm>
              <a:off x="4628" y="233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2" name="Freeform 926"/>
            <p:cNvSpPr>
              <a:spLocks/>
            </p:cNvSpPr>
            <p:nvPr/>
          </p:nvSpPr>
          <p:spPr bwMode="auto">
            <a:xfrm>
              <a:off x="4769" y="2336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Freeform 927"/>
            <p:cNvSpPr>
              <a:spLocks/>
            </p:cNvSpPr>
            <p:nvPr/>
          </p:nvSpPr>
          <p:spPr bwMode="auto">
            <a:xfrm>
              <a:off x="4821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4" name="Freeform 928"/>
            <p:cNvSpPr>
              <a:spLocks/>
            </p:cNvSpPr>
            <p:nvPr/>
          </p:nvSpPr>
          <p:spPr bwMode="auto">
            <a:xfrm>
              <a:off x="5053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Freeform 929"/>
            <p:cNvSpPr>
              <a:spLocks/>
            </p:cNvSpPr>
            <p:nvPr/>
          </p:nvSpPr>
          <p:spPr bwMode="auto">
            <a:xfrm>
              <a:off x="5142" y="233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6" name="Freeform 930"/>
            <p:cNvSpPr>
              <a:spLocks/>
            </p:cNvSpPr>
            <p:nvPr/>
          </p:nvSpPr>
          <p:spPr bwMode="auto">
            <a:xfrm>
              <a:off x="6420" y="233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Freeform 931"/>
            <p:cNvSpPr>
              <a:spLocks/>
            </p:cNvSpPr>
            <p:nvPr/>
          </p:nvSpPr>
          <p:spPr bwMode="auto">
            <a:xfrm>
              <a:off x="3341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8" name="Freeform 932"/>
            <p:cNvSpPr>
              <a:spLocks/>
            </p:cNvSpPr>
            <p:nvPr/>
          </p:nvSpPr>
          <p:spPr bwMode="auto">
            <a:xfrm>
              <a:off x="3625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Freeform 933"/>
            <p:cNvSpPr>
              <a:spLocks/>
            </p:cNvSpPr>
            <p:nvPr/>
          </p:nvSpPr>
          <p:spPr bwMode="auto">
            <a:xfrm>
              <a:off x="4243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0" name="Freeform 934"/>
            <p:cNvSpPr>
              <a:spLocks/>
            </p:cNvSpPr>
            <p:nvPr/>
          </p:nvSpPr>
          <p:spPr bwMode="auto">
            <a:xfrm>
              <a:off x="4383" y="233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Freeform 935"/>
            <p:cNvSpPr>
              <a:spLocks/>
            </p:cNvSpPr>
            <p:nvPr/>
          </p:nvSpPr>
          <p:spPr bwMode="auto">
            <a:xfrm>
              <a:off x="4435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2" name="Freeform 936"/>
            <p:cNvSpPr>
              <a:spLocks/>
            </p:cNvSpPr>
            <p:nvPr/>
          </p:nvSpPr>
          <p:spPr bwMode="auto">
            <a:xfrm>
              <a:off x="4475" y="2338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Freeform 937"/>
            <p:cNvSpPr>
              <a:spLocks/>
            </p:cNvSpPr>
            <p:nvPr/>
          </p:nvSpPr>
          <p:spPr bwMode="auto">
            <a:xfrm>
              <a:off x="4524" y="2339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4" name="Freeform 938"/>
            <p:cNvSpPr>
              <a:spLocks/>
            </p:cNvSpPr>
            <p:nvPr/>
          </p:nvSpPr>
          <p:spPr bwMode="auto">
            <a:xfrm>
              <a:off x="4576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Freeform 939"/>
            <p:cNvSpPr>
              <a:spLocks/>
            </p:cNvSpPr>
            <p:nvPr/>
          </p:nvSpPr>
          <p:spPr bwMode="auto">
            <a:xfrm>
              <a:off x="4615" y="233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6" name="Freeform 940"/>
            <p:cNvSpPr>
              <a:spLocks/>
            </p:cNvSpPr>
            <p:nvPr/>
          </p:nvSpPr>
          <p:spPr bwMode="auto">
            <a:xfrm>
              <a:off x="4667" y="2338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7" name="Freeform 941"/>
            <p:cNvSpPr>
              <a:spLocks/>
            </p:cNvSpPr>
            <p:nvPr/>
          </p:nvSpPr>
          <p:spPr bwMode="auto">
            <a:xfrm>
              <a:off x="4808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8" name="Freeform 942"/>
            <p:cNvSpPr>
              <a:spLocks/>
            </p:cNvSpPr>
            <p:nvPr/>
          </p:nvSpPr>
          <p:spPr bwMode="auto">
            <a:xfrm>
              <a:off x="4860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Freeform 943"/>
            <p:cNvSpPr>
              <a:spLocks/>
            </p:cNvSpPr>
            <p:nvPr/>
          </p:nvSpPr>
          <p:spPr bwMode="auto">
            <a:xfrm>
              <a:off x="4949" y="2335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0" name="Freeform 944"/>
            <p:cNvSpPr>
              <a:spLocks/>
            </p:cNvSpPr>
            <p:nvPr/>
          </p:nvSpPr>
          <p:spPr bwMode="auto">
            <a:xfrm>
              <a:off x="5001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1" name="Freeform 945"/>
            <p:cNvSpPr>
              <a:spLocks/>
            </p:cNvSpPr>
            <p:nvPr/>
          </p:nvSpPr>
          <p:spPr bwMode="auto">
            <a:xfrm>
              <a:off x="5040" y="2338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2" name="Freeform 946"/>
            <p:cNvSpPr>
              <a:spLocks/>
            </p:cNvSpPr>
            <p:nvPr/>
          </p:nvSpPr>
          <p:spPr bwMode="auto">
            <a:xfrm>
              <a:off x="5090" y="233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Freeform 947"/>
            <p:cNvSpPr>
              <a:spLocks/>
            </p:cNvSpPr>
            <p:nvPr/>
          </p:nvSpPr>
          <p:spPr bwMode="auto">
            <a:xfrm>
              <a:off x="6408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4" name="Freeform 948"/>
            <p:cNvSpPr>
              <a:spLocks/>
            </p:cNvSpPr>
            <p:nvPr/>
          </p:nvSpPr>
          <p:spPr bwMode="auto">
            <a:xfrm>
              <a:off x="3381" y="23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5" name="Freeform 949"/>
            <p:cNvSpPr>
              <a:spLocks/>
            </p:cNvSpPr>
            <p:nvPr/>
          </p:nvSpPr>
          <p:spPr bwMode="auto">
            <a:xfrm>
              <a:off x="3470" y="234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6" name="Freeform 950"/>
            <p:cNvSpPr>
              <a:spLocks/>
            </p:cNvSpPr>
            <p:nvPr/>
          </p:nvSpPr>
          <p:spPr bwMode="auto">
            <a:xfrm>
              <a:off x="3522" y="23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7" name="Freeform 951"/>
            <p:cNvSpPr>
              <a:spLocks/>
            </p:cNvSpPr>
            <p:nvPr/>
          </p:nvSpPr>
          <p:spPr bwMode="auto">
            <a:xfrm>
              <a:off x="3613" y="233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8" name="Freeform 952"/>
            <p:cNvSpPr>
              <a:spLocks/>
            </p:cNvSpPr>
            <p:nvPr/>
          </p:nvSpPr>
          <p:spPr bwMode="auto">
            <a:xfrm>
              <a:off x="3665" y="23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9" name="Freeform 953"/>
            <p:cNvSpPr>
              <a:spLocks/>
            </p:cNvSpPr>
            <p:nvPr/>
          </p:nvSpPr>
          <p:spPr bwMode="auto">
            <a:xfrm>
              <a:off x="4191" y="23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0" name="Freeform 954"/>
            <p:cNvSpPr>
              <a:spLocks/>
            </p:cNvSpPr>
            <p:nvPr/>
          </p:nvSpPr>
          <p:spPr bwMode="auto">
            <a:xfrm>
              <a:off x="4282" y="233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1" name="Freeform 955"/>
            <p:cNvSpPr>
              <a:spLocks/>
            </p:cNvSpPr>
            <p:nvPr/>
          </p:nvSpPr>
          <p:spPr bwMode="auto">
            <a:xfrm>
              <a:off x="4423" y="233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2" name="Freeform 956"/>
            <p:cNvSpPr>
              <a:spLocks/>
            </p:cNvSpPr>
            <p:nvPr/>
          </p:nvSpPr>
          <p:spPr bwMode="auto">
            <a:xfrm>
              <a:off x="4565" y="2340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3" name="Freeform 957"/>
            <p:cNvSpPr>
              <a:spLocks/>
            </p:cNvSpPr>
            <p:nvPr/>
          </p:nvSpPr>
          <p:spPr bwMode="auto">
            <a:xfrm>
              <a:off x="4899" y="234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4" name="Freeform 958"/>
            <p:cNvSpPr>
              <a:spLocks/>
            </p:cNvSpPr>
            <p:nvPr/>
          </p:nvSpPr>
          <p:spPr bwMode="auto">
            <a:xfrm>
              <a:off x="4989" y="234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5" name="Freeform 959"/>
            <p:cNvSpPr>
              <a:spLocks/>
            </p:cNvSpPr>
            <p:nvPr/>
          </p:nvSpPr>
          <p:spPr bwMode="auto">
            <a:xfrm>
              <a:off x="5130" y="2341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6" name="Freeform 960"/>
            <p:cNvSpPr>
              <a:spLocks/>
            </p:cNvSpPr>
            <p:nvPr/>
          </p:nvSpPr>
          <p:spPr bwMode="auto">
            <a:xfrm>
              <a:off x="3420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7" name="Freeform 961"/>
            <p:cNvSpPr>
              <a:spLocks/>
            </p:cNvSpPr>
            <p:nvPr/>
          </p:nvSpPr>
          <p:spPr bwMode="auto">
            <a:xfrm>
              <a:off x="4230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8" name="Freeform 962"/>
            <p:cNvSpPr>
              <a:spLocks/>
            </p:cNvSpPr>
            <p:nvPr/>
          </p:nvSpPr>
          <p:spPr bwMode="auto">
            <a:xfrm>
              <a:off x="4321" y="2342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9" name="Freeform 963"/>
            <p:cNvSpPr>
              <a:spLocks/>
            </p:cNvSpPr>
            <p:nvPr/>
          </p:nvSpPr>
          <p:spPr bwMode="auto">
            <a:xfrm>
              <a:off x="4371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0" name="Freeform 964"/>
            <p:cNvSpPr>
              <a:spLocks/>
            </p:cNvSpPr>
            <p:nvPr/>
          </p:nvSpPr>
          <p:spPr bwMode="auto">
            <a:xfrm>
              <a:off x="4462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1" name="Freeform 965"/>
            <p:cNvSpPr>
              <a:spLocks/>
            </p:cNvSpPr>
            <p:nvPr/>
          </p:nvSpPr>
          <p:spPr bwMode="auto">
            <a:xfrm>
              <a:off x="4514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2" name="Freeform 966"/>
            <p:cNvSpPr>
              <a:spLocks/>
            </p:cNvSpPr>
            <p:nvPr/>
          </p:nvSpPr>
          <p:spPr bwMode="auto">
            <a:xfrm>
              <a:off x="4603" y="2343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3" name="Freeform 967"/>
            <p:cNvSpPr>
              <a:spLocks/>
            </p:cNvSpPr>
            <p:nvPr/>
          </p:nvSpPr>
          <p:spPr bwMode="auto">
            <a:xfrm>
              <a:off x="4655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4" name="Freeform 968"/>
            <p:cNvSpPr>
              <a:spLocks/>
            </p:cNvSpPr>
            <p:nvPr/>
          </p:nvSpPr>
          <p:spPr bwMode="auto">
            <a:xfrm>
              <a:off x="4939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5" name="Freeform 969"/>
            <p:cNvSpPr>
              <a:spLocks/>
            </p:cNvSpPr>
            <p:nvPr/>
          </p:nvSpPr>
          <p:spPr bwMode="auto">
            <a:xfrm>
              <a:off x="5028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6" name="Freeform 970"/>
            <p:cNvSpPr>
              <a:spLocks/>
            </p:cNvSpPr>
            <p:nvPr/>
          </p:nvSpPr>
          <p:spPr bwMode="auto">
            <a:xfrm>
              <a:off x="5080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7" name="Freeform 971"/>
            <p:cNvSpPr>
              <a:spLocks/>
            </p:cNvSpPr>
            <p:nvPr/>
          </p:nvSpPr>
          <p:spPr bwMode="auto">
            <a:xfrm>
              <a:off x="5170" y="2342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8" name="Freeform 972"/>
            <p:cNvSpPr>
              <a:spLocks/>
            </p:cNvSpPr>
            <p:nvPr/>
          </p:nvSpPr>
          <p:spPr bwMode="auto">
            <a:xfrm>
              <a:off x="6434" y="2343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9" name="Freeform 973"/>
            <p:cNvSpPr>
              <a:spLocks/>
            </p:cNvSpPr>
            <p:nvPr/>
          </p:nvSpPr>
          <p:spPr bwMode="auto">
            <a:xfrm>
              <a:off x="3459" y="234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0" name="Freeform 974"/>
            <p:cNvSpPr>
              <a:spLocks/>
            </p:cNvSpPr>
            <p:nvPr/>
          </p:nvSpPr>
          <p:spPr bwMode="auto">
            <a:xfrm>
              <a:off x="3652" y="23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1" name="Freeform 975"/>
            <p:cNvSpPr>
              <a:spLocks/>
            </p:cNvSpPr>
            <p:nvPr/>
          </p:nvSpPr>
          <p:spPr bwMode="auto">
            <a:xfrm>
              <a:off x="4218" y="2344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2" name="Freeform 976"/>
            <p:cNvSpPr>
              <a:spLocks/>
            </p:cNvSpPr>
            <p:nvPr/>
          </p:nvSpPr>
          <p:spPr bwMode="auto">
            <a:xfrm>
              <a:off x="4270" y="23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3" name="Freeform 977"/>
            <p:cNvSpPr>
              <a:spLocks/>
            </p:cNvSpPr>
            <p:nvPr/>
          </p:nvSpPr>
          <p:spPr bwMode="auto">
            <a:xfrm>
              <a:off x="4359" y="234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4" name="Freeform 978"/>
            <p:cNvSpPr>
              <a:spLocks/>
            </p:cNvSpPr>
            <p:nvPr/>
          </p:nvSpPr>
          <p:spPr bwMode="auto">
            <a:xfrm>
              <a:off x="4410" y="233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5" name="Freeform 979"/>
            <p:cNvSpPr>
              <a:spLocks/>
            </p:cNvSpPr>
            <p:nvPr/>
          </p:nvSpPr>
          <p:spPr bwMode="auto">
            <a:xfrm>
              <a:off x="4502" y="234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6" name="Freeform 980"/>
            <p:cNvSpPr>
              <a:spLocks/>
            </p:cNvSpPr>
            <p:nvPr/>
          </p:nvSpPr>
          <p:spPr bwMode="auto">
            <a:xfrm>
              <a:off x="4553" y="2345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7" name="Freeform 981"/>
            <p:cNvSpPr>
              <a:spLocks/>
            </p:cNvSpPr>
            <p:nvPr/>
          </p:nvSpPr>
          <p:spPr bwMode="auto">
            <a:xfrm>
              <a:off x="4694" y="234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8" name="Freeform 982"/>
            <p:cNvSpPr>
              <a:spLocks/>
            </p:cNvSpPr>
            <p:nvPr/>
          </p:nvSpPr>
          <p:spPr bwMode="auto">
            <a:xfrm>
              <a:off x="4783" y="234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9" name="Freeform 983"/>
            <p:cNvSpPr>
              <a:spLocks/>
            </p:cNvSpPr>
            <p:nvPr/>
          </p:nvSpPr>
          <p:spPr bwMode="auto">
            <a:xfrm>
              <a:off x="4926" y="2345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0" name="Freeform 984"/>
            <p:cNvSpPr>
              <a:spLocks/>
            </p:cNvSpPr>
            <p:nvPr/>
          </p:nvSpPr>
          <p:spPr bwMode="auto">
            <a:xfrm>
              <a:off x="4976" y="2345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1" name="Freeform 985"/>
            <p:cNvSpPr>
              <a:spLocks/>
            </p:cNvSpPr>
            <p:nvPr/>
          </p:nvSpPr>
          <p:spPr bwMode="auto">
            <a:xfrm>
              <a:off x="5014" y="2345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2" name="Freeform 986"/>
            <p:cNvSpPr>
              <a:spLocks/>
            </p:cNvSpPr>
            <p:nvPr/>
          </p:nvSpPr>
          <p:spPr bwMode="auto">
            <a:xfrm>
              <a:off x="5067" y="2344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3" name="Freeform 987"/>
            <p:cNvSpPr>
              <a:spLocks/>
            </p:cNvSpPr>
            <p:nvPr/>
          </p:nvSpPr>
          <p:spPr bwMode="auto">
            <a:xfrm>
              <a:off x="5119" y="23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4" name="Freeform 988"/>
            <p:cNvSpPr>
              <a:spLocks/>
            </p:cNvSpPr>
            <p:nvPr/>
          </p:nvSpPr>
          <p:spPr bwMode="auto">
            <a:xfrm>
              <a:off x="3306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5" name="Freeform 989"/>
            <p:cNvSpPr>
              <a:spLocks/>
            </p:cNvSpPr>
            <p:nvPr/>
          </p:nvSpPr>
          <p:spPr bwMode="auto">
            <a:xfrm>
              <a:off x="3636" y="2347"/>
              <a:ext cx="13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6" name="Freeform 990"/>
            <p:cNvSpPr>
              <a:spLocks/>
            </p:cNvSpPr>
            <p:nvPr/>
          </p:nvSpPr>
          <p:spPr bwMode="auto">
            <a:xfrm>
              <a:off x="4205" y="2347"/>
              <a:ext cx="7" cy="8"/>
            </a:xfrm>
            <a:custGeom>
              <a:avLst/>
              <a:gdLst>
                <a:gd name="T0" fmla="*/ 5 w 14"/>
                <a:gd name="T1" fmla="*/ 0 h 16"/>
                <a:gd name="T2" fmla="*/ 9 w 14"/>
                <a:gd name="T3" fmla="*/ 16 h 16"/>
                <a:gd name="T4" fmla="*/ 5 w 1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7" name="Freeform 991"/>
            <p:cNvSpPr>
              <a:spLocks/>
            </p:cNvSpPr>
            <p:nvPr/>
          </p:nvSpPr>
          <p:spPr bwMode="auto">
            <a:xfrm>
              <a:off x="4257" y="234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8" name="Freeform 992"/>
            <p:cNvSpPr>
              <a:spLocks/>
            </p:cNvSpPr>
            <p:nvPr/>
          </p:nvSpPr>
          <p:spPr bwMode="auto">
            <a:xfrm>
              <a:off x="4309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9" name="Freeform 993"/>
            <p:cNvSpPr>
              <a:spLocks/>
            </p:cNvSpPr>
            <p:nvPr/>
          </p:nvSpPr>
          <p:spPr bwMode="auto">
            <a:xfrm>
              <a:off x="4398" y="2339"/>
              <a:ext cx="12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994"/>
            <p:cNvSpPr>
              <a:spLocks/>
            </p:cNvSpPr>
            <p:nvPr/>
          </p:nvSpPr>
          <p:spPr bwMode="auto">
            <a:xfrm>
              <a:off x="4541" y="234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1" name="Freeform 995"/>
            <p:cNvSpPr>
              <a:spLocks/>
            </p:cNvSpPr>
            <p:nvPr/>
          </p:nvSpPr>
          <p:spPr bwMode="auto">
            <a:xfrm>
              <a:off x="4593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2" name="Freeform 996"/>
            <p:cNvSpPr>
              <a:spLocks/>
            </p:cNvSpPr>
            <p:nvPr/>
          </p:nvSpPr>
          <p:spPr bwMode="auto">
            <a:xfrm>
              <a:off x="4682" y="2347"/>
              <a:ext cx="6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3" name="Freeform 997"/>
            <p:cNvSpPr>
              <a:spLocks/>
            </p:cNvSpPr>
            <p:nvPr/>
          </p:nvSpPr>
          <p:spPr bwMode="auto">
            <a:xfrm>
              <a:off x="4734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4" name="Freeform 998"/>
            <p:cNvSpPr>
              <a:spLocks/>
            </p:cNvSpPr>
            <p:nvPr/>
          </p:nvSpPr>
          <p:spPr bwMode="auto">
            <a:xfrm>
              <a:off x="4823" y="234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5" name="Freeform 999"/>
            <p:cNvSpPr>
              <a:spLocks/>
            </p:cNvSpPr>
            <p:nvPr/>
          </p:nvSpPr>
          <p:spPr bwMode="auto">
            <a:xfrm>
              <a:off x="4875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6" name="Freeform 1000"/>
            <p:cNvSpPr>
              <a:spLocks/>
            </p:cNvSpPr>
            <p:nvPr/>
          </p:nvSpPr>
          <p:spPr bwMode="auto">
            <a:xfrm>
              <a:off x="4914" y="2346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7" name="Freeform 1001"/>
            <p:cNvSpPr>
              <a:spLocks/>
            </p:cNvSpPr>
            <p:nvPr/>
          </p:nvSpPr>
          <p:spPr bwMode="auto">
            <a:xfrm>
              <a:off x="4966" y="2347"/>
              <a:ext cx="6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8" name="Freeform 1002"/>
            <p:cNvSpPr>
              <a:spLocks/>
            </p:cNvSpPr>
            <p:nvPr/>
          </p:nvSpPr>
          <p:spPr bwMode="auto">
            <a:xfrm>
              <a:off x="5107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9" name="Freeform 1003"/>
            <p:cNvSpPr>
              <a:spLocks/>
            </p:cNvSpPr>
            <p:nvPr/>
          </p:nvSpPr>
          <p:spPr bwMode="auto">
            <a:xfrm>
              <a:off x="6418" y="234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0" name="Freeform 1004"/>
            <p:cNvSpPr>
              <a:spLocks/>
            </p:cNvSpPr>
            <p:nvPr/>
          </p:nvSpPr>
          <p:spPr bwMode="auto">
            <a:xfrm>
              <a:off x="3292" y="234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1" name="Freeform 1005"/>
            <p:cNvSpPr>
              <a:spLocks/>
            </p:cNvSpPr>
            <p:nvPr/>
          </p:nvSpPr>
          <p:spPr bwMode="auto">
            <a:xfrm>
              <a:off x="3447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2" name="Freeform 1006"/>
            <p:cNvSpPr>
              <a:spLocks/>
            </p:cNvSpPr>
            <p:nvPr/>
          </p:nvSpPr>
          <p:spPr bwMode="auto">
            <a:xfrm>
              <a:off x="3588" y="2344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3" name="Freeform 1007"/>
            <p:cNvSpPr>
              <a:spLocks/>
            </p:cNvSpPr>
            <p:nvPr/>
          </p:nvSpPr>
          <p:spPr bwMode="auto">
            <a:xfrm>
              <a:off x="4297" y="234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4" name="Freeform 1008"/>
            <p:cNvSpPr>
              <a:spLocks/>
            </p:cNvSpPr>
            <p:nvPr/>
          </p:nvSpPr>
          <p:spPr bwMode="auto">
            <a:xfrm>
              <a:off x="4348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Group 1210"/>
          <p:cNvGrpSpPr>
            <a:grpSpLocks/>
          </p:cNvGrpSpPr>
          <p:nvPr/>
        </p:nvGrpSpPr>
        <p:grpSpPr bwMode="auto">
          <a:xfrm>
            <a:off x="5105400" y="3724275"/>
            <a:ext cx="5135563" cy="63500"/>
            <a:chOff x="3216" y="2346"/>
            <a:chExt cx="3235" cy="40"/>
          </a:xfrm>
        </p:grpSpPr>
        <p:sp>
          <p:nvSpPr>
            <p:cNvPr id="2815" name="Freeform 1010"/>
            <p:cNvSpPr>
              <a:spLocks/>
            </p:cNvSpPr>
            <p:nvPr/>
          </p:nvSpPr>
          <p:spPr bwMode="auto">
            <a:xfrm>
              <a:off x="4489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6" name="Freeform 1011"/>
            <p:cNvSpPr>
              <a:spLocks/>
            </p:cNvSpPr>
            <p:nvPr/>
          </p:nvSpPr>
          <p:spPr bwMode="auto">
            <a:xfrm>
              <a:off x="4632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7" name="Freeform 1012"/>
            <p:cNvSpPr>
              <a:spLocks/>
            </p:cNvSpPr>
            <p:nvPr/>
          </p:nvSpPr>
          <p:spPr bwMode="auto">
            <a:xfrm>
              <a:off x="4773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8" name="Freeform 1013"/>
            <p:cNvSpPr>
              <a:spLocks/>
            </p:cNvSpPr>
            <p:nvPr/>
          </p:nvSpPr>
          <p:spPr bwMode="auto">
            <a:xfrm>
              <a:off x="4864" y="2349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9" name="Freeform 1014"/>
            <p:cNvSpPr>
              <a:spLocks/>
            </p:cNvSpPr>
            <p:nvPr/>
          </p:nvSpPr>
          <p:spPr bwMode="auto">
            <a:xfrm>
              <a:off x="5055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0" name="Freeform 1015"/>
            <p:cNvSpPr>
              <a:spLocks/>
            </p:cNvSpPr>
            <p:nvPr/>
          </p:nvSpPr>
          <p:spPr bwMode="auto">
            <a:xfrm>
              <a:off x="5146" y="234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1" name="Freeform 1016"/>
            <p:cNvSpPr>
              <a:spLocks/>
            </p:cNvSpPr>
            <p:nvPr/>
          </p:nvSpPr>
          <p:spPr bwMode="auto">
            <a:xfrm>
              <a:off x="3241" y="235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2" name="Freeform 1017"/>
            <p:cNvSpPr>
              <a:spLocks/>
            </p:cNvSpPr>
            <p:nvPr/>
          </p:nvSpPr>
          <p:spPr bwMode="auto">
            <a:xfrm>
              <a:off x="3486" y="23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3" name="Freeform 1018"/>
            <p:cNvSpPr>
              <a:spLocks/>
            </p:cNvSpPr>
            <p:nvPr/>
          </p:nvSpPr>
          <p:spPr bwMode="auto">
            <a:xfrm>
              <a:off x="4193" y="235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4" name="Freeform 1019"/>
            <p:cNvSpPr>
              <a:spLocks/>
            </p:cNvSpPr>
            <p:nvPr/>
          </p:nvSpPr>
          <p:spPr bwMode="auto">
            <a:xfrm>
              <a:off x="4336" y="2348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5" name="Freeform 1020"/>
            <p:cNvSpPr>
              <a:spLocks/>
            </p:cNvSpPr>
            <p:nvPr/>
          </p:nvSpPr>
          <p:spPr bwMode="auto">
            <a:xfrm>
              <a:off x="4388" y="23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6" name="Freeform 1021"/>
            <p:cNvSpPr>
              <a:spLocks/>
            </p:cNvSpPr>
            <p:nvPr/>
          </p:nvSpPr>
          <p:spPr bwMode="auto">
            <a:xfrm>
              <a:off x="4478" y="235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7" name="Freeform 1022"/>
            <p:cNvSpPr>
              <a:spLocks/>
            </p:cNvSpPr>
            <p:nvPr/>
          </p:nvSpPr>
          <p:spPr bwMode="auto">
            <a:xfrm>
              <a:off x="4529" y="23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8" name="Freeform 1023"/>
            <p:cNvSpPr>
              <a:spLocks/>
            </p:cNvSpPr>
            <p:nvPr/>
          </p:nvSpPr>
          <p:spPr bwMode="auto">
            <a:xfrm>
              <a:off x="4580" y="235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9" name="Freeform 1024"/>
            <p:cNvSpPr>
              <a:spLocks/>
            </p:cNvSpPr>
            <p:nvPr/>
          </p:nvSpPr>
          <p:spPr bwMode="auto">
            <a:xfrm>
              <a:off x="4721" y="23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0" name="Freeform 1025"/>
            <p:cNvSpPr>
              <a:spLocks/>
            </p:cNvSpPr>
            <p:nvPr/>
          </p:nvSpPr>
          <p:spPr bwMode="auto">
            <a:xfrm>
              <a:off x="4761" y="2348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1" name="Freeform 1026"/>
            <p:cNvSpPr>
              <a:spLocks/>
            </p:cNvSpPr>
            <p:nvPr/>
          </p:nvSpPr>
          <p:spPr bwMode="auto">
            <a:xfrm>
              <a:off x="4812" y="235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2" name="Freeform 1027"/>
            <p:cNvSpPr>
              <a:spLocks/>
            </p:cNvSpPr>
            <p:nvPr/>
          </p:nvSpPr>
          <p:spPr bwMode="auto">
            <a:xfrm>
              <a:off x="4902" y="2351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3" name="Freeform 1028"/>
            <p:cNvSpPr>
              <a:spLocks/>
            </p:cNvSpPr>
            <p:nvPr/>
          </p:nvSpPr>
          <p:spPr bwMode="auto">
            <a:xfrm>
              <a:off x="4953" y="235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4" name="Freeform 1029"/>
            <p:cNvSpPr>
              <a:spLocks/>
            </p:cNvSpPr>
            <p:nvPr/>
          </p:nvSpPr>
          <p:spPr bwMode="auto">
            <a:xfrm>
              <a:off x="5043" y="235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5" name="Freeform 1030"/>
            <p:cNvSpPr>
              <a:spLocks/>
            </p:cNvSpPr>
            <p:nvPr/>
          </p:nvSpPr>
          <p:spPr bwMode="auto">
            <a:xfrm>
              <a:off x="5093" y="2351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6" name="Freeform 1031"/>
            <p:cNvSpPr>
              <a:spLocks/>
            </p:cNvSpPr>
            <p:nvPr/>
          </p:nvSpPr>
          <p:spPr bwMode="auto">
            <a:xfrm>
              <a:off x="6412" y="23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7" name="Freeform 1032"/>
            <p:cNvSpPr>
              <a:spLocks/>
            </p:cNvSpPr>
            <p:nvPr/>
          </p:nvSpPr>
          <p:spPr bwMode="auto">
            <a:xfrm>
              <a:off x="3333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8" name="Freeform 1033"/>
            <p:cNvSpPr>
              <a:spLocks/>
            </p:cNvSpPr>
            <p:nvPr/>
          </p:nvSpPr>
          <p:spPr bwMode="auto">
            <a:xfrm>
              <a:off x="3471" y="2353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9" name="Freeform 1034"/>
            <p:cNvSpPr>
              <a:spLocks/>
            </p:cNvSpPr>
            <p:nvPr/>
          </p:nvSpPr>
          <p:spPr bwMode="auto">
            <a:xfrm>
              <a:off x="3526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0" name="Freeform 1035"/>
            <p:cNvSpPr>
              <a:spLocks/>
            </p:cNvSpPr>
            <p:nvPr/>
          </p:nvSpPr>
          <p:spPr bwMode="auto">
            <a:xfrm>
              <a:off x="3615" y="2353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1" name="Freeform 1036"/>
            <p:cNvSpPr>
              <a:spLocks/>
            </p:cNvSpPr>
            <p:nvPr/>
          </p:nvSpPr>
          <p:spPr bwMode="auto">
            <a:xfrm>
              <a:off x="4375" y="2352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2" name="Freeform 1037"/>
            <p:cNvSpPr>
              <a:spLocks/>
            </p:cNvSpPr>
            <p:nvPr/>
          </p:nvSpPr>
          <p:spPr bwMode="auto">
            <a:xfrm>
              <a:off x="4427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3" name="Freeform 1038"/>
            <p:cNvSpPr>
              <a:spLocks/>
            </p:cNvSpPr>
            <p:nvPr/>
          </p:nvSpPr>
          <p:spPr bwMode="auto">
            <a:xfrm>
              <a:off x="4516" y="2352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4" name="Freeform 1039"/>
            <p:cNvSpPr>
              <a:spLocks/>
            </p:cNvSpPr>
            <p:nvPr/>
          </p:nvSpPr>
          <p:spPr bwMode="auto">
            <a:xfrm>
              <a:off x="4567" y="2353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5" name="Freeform 1040"/>
            <p:cNvSpPr>
              <a:spLocks/>
            </p:cNvSpPr>
            <p:nvPr/>
          </p:nvSpPr>
          <p:spPr bwMode="auto">
            <a:xfrm>
              <a:off x="4620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6" name="Freeform 1041"/>
            <p:cNvSpPr>
              <a:spLocks/>
            </p:cNvSpPr>
            <p:nvPr/>
          </p:nvSpPr>
          <p:spPr bwMode="auto">
            <a:xfrm>
              <a:off x="4852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7" name="Freeform 1042"/>
            <p:cNvSpPr>
              <a:spLocks/>
            </p:cNvSpPr>
            <p:nvPr/>
          </p:nvSpPr>
          <p:spPr bwMode="auto">
            <a:xfrm>
              <a:off x="4941" y="2353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8" name="Freeform 1043"/>
            <p:cNvSpPr>
              <a:spLocks/>
            </p:cNvSpPr>
            <p:nvPr/>
          </p:nvSpPr>
          <p:spPr bwMode="auto">
            <a:xfrm>
              <a:off x="4993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9" name="Freeform 1044"/>
            <p:cNvSpPr>
              <a:spLocks/>
            </p:cNvSpPr>
            <p:nvPr/>
          </p:nvSpPr>
          <p:spPr bwMode="auto">
            <a:xfrm>
              <a:off x="5082" y="2353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0" name="Freeform 1045"/>
            <p:cNvSpPr>
              <a:spLocks/>
            </p:cNvSpPr>
            <p:nvPr/>
          </p:nvSpPr>
          <p:spPr bwMode="auto">
            <a:xfrm>
              <a:off x="5134" y="2353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1" name="Freeform 1046"/>
            <p:cNvSpPr>
              <a:spLocks/>
            </p:cNvSpPr>
            <p:nvPr/>
          </p:nvSpPr>
          <p:spPr bwMode="auto">
            <a:xfrm>
              <a:off x="3228" y="2355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2" name="Freeform 1047"/>
            <p:cNvSpPr>
              <a:spLocks/>
            </p:cNvSpPr>
            <p:nvPr/>
          </p:nvSpPr>
          <p:spPr bwMode="auto">
            <a:xfrm>
              <a:off x="3461" y="2355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3" name="Freeform 1048"/>
            <p:cNvSpPr>
              <a:spLocks/>
            </p:cNvSpPr>
            <p:nvPr/>
          </p:nvSpPr>
          <p:spPr bwMode="auto">
            <a:xfrm>
              <a:off x="3565" y="235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4" name="Freeform 1049"/>
            <p:cNvSpPr>
              <a:spLocks/>
            </p:cNvSpPr>
            <p:nvPr/>
          </p:nvSpPr>
          <p:spPr bwMode="auto">
            <a:xfrm>
              <a:off x="4272" y="2355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5" name="Freeform 1050"/>
            <p:cNvSpPr>
              <a:spLocks/>
            </p:cNvSpPr>
            <p:nvPr/>
          </p:nvSpPr>
          <p:spPr bwMode="auto">
            <a:xfrm>
              <a:off x="4323" y="2355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6" name="Freeform 1051"/>
            <p:cNvSpPr>
              <a:spLocks/>
            </p:cNvSpPr>
            <p:nvPr/>
          </p:nvSpPr>
          <p:spPr bwMode="auto">
            <a:xfrm>
              <a:off x="4466" y="235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7" name="Freeform 1052"/>
            <p:cNvSpPr>
              <a:spLocks/>
            </p:cNvSpPr>
            <p:nvPr/>
          </p:nvSpPr>
          <p:spPr bwMode="auto">
            <a:xfrm>
              <a:off x="4555" y="2355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8" name="Freeform 1053"/>
            <p:cNvSpPr>
              <a:spLocks/>
            </p:cNvSpPr>
            <p:nvPr/>
          </p:nvSpPr>
          <p:spPr bwMode="auto">
            <a:xfrm>
              <a:off x="4607" y="2352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9" name="Freeform 1054"/>
            <p:cNvSpPr>
              <a:spLocks/>
            </p:cNvSpPr>
            <p:nvPr/>
          </p:nvSpPr>
          <p:spPr bwMode="auto">
            <a:xfrm>
              <a:off x="4744" y="235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0" name="Freeform 1055"/>
            <p:cNvSpPr>
              <a:spLocks/>
            </p:cNvSpPr>
            <p:nvPr/>
          </p:nvSpPr>
          <p:spPr bwMode="auto">
            <a:xfrm>
              <a:off x="4800" y="235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1" name="Freeform 1056"/>
            <p:cNvSpPr>
              <a:spLocks/>
            </p:cNvSpPr>
            <p:nvPr/>
          </p:nvSpPr>
          <p:spPr bwMode="auto">
            <a:xfrm>
              <a:off x="4889" y="2355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2" name="Freeform 1057"/>
            <p:cNvSpPr>
              <a:spLocks/>
            </p:cNvSpPr>
            <p:nvPr/>
          </p:nvSpPr>
          <p:spPr bwMode="auto">
            <a:xfrm>
              <a:off x="5032" y="2355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3" name="Freeform 1058"/>
            <p:cNvSpPr>
              <a:spLocks/>
            </p:cNvSpPr>
            <p:nvPr/>
          </p:nvSpPr>
          <p:spPr bwMode="auto">
            <a:xfrm>
              <a:off x="5121" y="2355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4" name="Freeform 1059"/>
            <p:cNvSpPr>
              <a:spLocks/>
            </p:cNvSpPr>
            <p:nvPr/>
          </p:nvSpPr>
          <p:spPr bwMode="auto">
            <a:xfrm>
              <a:off x="5172" y="2355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5" name="Freeform 1060"/>
            <p:cNvSpPr>
              <a:spLocks/>
            </p:cNvSpPr>
            <p:nvPr/>
          </p:nvSpPr>
          <p:spPr bwMode="auto">
            <a:xfrm>
              <a:off x="3216" y="2350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6" name="Freeform 1061"/>
            <p:cNvSpPr>
              <a:spLocks/>
            </p:cNvSpPr>
            <p:nvPr/>
          </p:nvSpPr>
          <p:spPr bwMode="auto">
            <a:xfrm>
              <a:off x="3548" y="2358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7" name="Freeform 1062"/>
            <p:cNvSpPr>
              <a:spLocks/>
            </p:cNvSpPr>
            <p:nvPr/>
          </p:nvSpPr>
          <p:spPr bwMode="auto">
            <a:xfrm>
              <a:off x="3604" y="235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" name="Freeform 1063"/>
            <p:cNvSpPr>
              <a:spLocks/>
            </p:cNvSpPr>
            <p:nvPr/>
          </p:nvSpPr>
          <p:spPr bwMode="auto">
            <a:xfrm>
              <a:off x="4363" y="23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" name="Freeform 1064"/>
            <p:cNvSpPr>
              <a:spLocks/>
            </p:cNvSpPr>
            <p:nvPr/>
          </p:nvSpPr>
          <p:spPr bwMode="auto">
            <a:xfrm>
              <a:off x="4415" y="23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" name="Freeform 1065"/>
            <p:cNvSpPr>
              <a:spLocks/>
            </p:cNvSpPr>
            <p:nvPr/>
          </p:nvSpPr>
          <p:spPr bwMode="auto">
            <a:xfrm>
              <a:off x="4501" y="2356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" name="Freeform 1066"/>
            <p:cNvSpPr>
              <a:spLocks/>
            </p:cNvSpPr>
            <p:nvPr/>
          </p:nvSpPr>
          <p:spPr bwMode="auto">
            <a:xfrm>
              <a:off x="4647" y="235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" name="Freeform 1067"/>
            <p:cNvSpPr>
              <a:spLocks/>
            </p:cNvSpPr>
            <p:nvPr/>
          </p:nvSpPr>
          <p:spPr bwMode="auto">
            <a:xfrm>
              <a:off x="4699" y="23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" name="Freeform 1068"/>
            <p:cNvSpPr>
              <a:spLocks/>
            </p:cNvSpPr>
            <p:nvPr/>
          </p:nvSpPr>
          <p:spPr bwMode="auto">
            <a:xfrm>
              <a:off x="4929" y="23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" name="Freeform 1069"/>
            <p:cNvSpPr>
              <a:spLocks/>
            </p:cNvSpPr>
            <p:nvPr/>
          </p:nvSpPr>
          <p:spPr bwMode="auto">
            <a:xfrm>
              <a:off x="4980" y="23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" name="Freeform 1070"/>
            <p:cNvSpPr>
              <a:spLocks/>
            </p:cNvSpPr>
            <p:nvPr/>
          </p:nvSpPr>
          <p:spPr bwMode="auto">
            <a:xfrm>
              <a:off x="5020" y="2356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6" name="Freeform 1071"/>
            <p:cNvSpPr>
              <a:spLocks/>
            </p:cNvSpPr>
            <p:nvPr/>
          </p:nvSpPr>
          <p:spPr bwMode="auto">
            <a:xfrm>
              <a:off x="5071" y="235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7" name="Freeform 1072"/>
            <p:cNvSpPr>
              <a:spLocks/>
            </p:cNvSpPr>
            <p:nvPr/>
          </p:nvSpPr>
          <p:spPr bwMode="auto">
            <a:xfrm>
              <a:off x="5157" y="2357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8" name="Freeform 1073"/>
            <p:cNvSpPr>
              <a:spLocks/>
            </p:cNvSpPr>
            <p:nvPr/>
          </p:nvSpPr>
          <p:spPr bwMode="auto">
            <a:xfrm>
              <a:off x="3308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" name="Freeform 1074"/>
            <p:cNvSpPr>
              <a:spLocks/>
            </p:cNvSpPr>
            <p:nvPr/>
          </p:nvSpPr>
          <p:spPr bwMode="auto">
            <a:xfrm>
              <a:off x="3501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1075"/>
            <p:cNvSpPr>
              <a:spLocks/>
            </p:cNvSpPr>
            <p:nvPr/>
          </p:nvSpPr>
          <p:spPr bwMode="auto">
            <a:xfrm>
              <a:off x="3644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1076"/>
            <p:cNvSpPr>
              <a:spLocks/>
            </p:cNvSpPr>
            <p:nvPr/>
          </p:nvSpPr>
          <p:spPr bwMode="auto">
            <a:xfrm>
              <a:off x="4261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1077"/>
            <p:cNvSpPr>
              <a:spLocks/>
            </p:cNvSpPr>
            <p:nvPr/>
          </p:nvSpPr>
          <p:spPr bwMode="auto">
            <a:xfrm>
              <a:off x="4313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1078"/>
            <p:cNvSpPr>
              <a:spLocks/>
            </p:cNvSpPr>
            <p:nvPr/>
          </p:nvSpPr>
          <p:spPr bwMode="auto">
            <a:xfrm>
              <a:off x="4402" y="235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1079"/>
            <p:cNvSpPr>
              <a:spLocks/>
            </p:cNvSpPr>
            <p:nvPr/>
          </p:nvSpPr>
          <p:spPr bwMode="auto">
            <a:xfrm>
              <a:off x="4454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1080"/>
            <p:cNvSpPr>
              <a:spLocks/>
            </p:cNvSpPr>
            <p:nvPr/>
          </p:nvSpPr>
          <p:spPr bwMode="auto">
            <a:xfrm>
              <a:off x="4539" y="2360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1081"/>
            <p:cNvSpPr>
              <a:spLocks/>
            </p:cNvSpPr>
            <p:nvPr/>
          </p:nvSpPr>
          <p:spPr bwMode="auto">
            <a:xfrm>
              <a:off x="4595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1082"/>
            <p:cNvSpPr>
              <a:spLocks/>
            </p:cNvSpPr>
            <p:nvPr/>
          </p:nvSpPr>
          <p:spPr bwMode="auto">
            <a:xfrm>
              <a:off x="4686" y="235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1083"/>
            <p:cNvSpPr>
              <a:spLocks/>
            </p:cNvSpPr>
            <p:nvPr/>
          </p:nvSpPr>
          <p:spPr bwMode="auto">
            <a:xfrm>
              <a:off x="4736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1084"/>
            <p:cNvSpPr>
              <a:spLocks/>
            </p:cNvSpPr>
            <p:nvPr/>
          </p:nvSpPr>
          <p:spPr bwMode="auto">
            <a:xfrm>
              <a:off x="4827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1085"/>
            <p:cNvSpPr>
              <a:spLocks/>
            </p:cNvSpPr>
            <p:nvPr/>
          </p:nvSpPr>
          <p:spPr bwMode="auto">
            <a:xfrm>
              <a:off x="4879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1086"/>
            <p:cNvSpPr>
              <a:spLocks/>
            </p:cNvSpPr>
            <p:nvPr/>
          </p:nvSpPr>
          <p:spPr bwMode="auto">
            <a:xfrm>
              <a:off x="5111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1087"/>
            <p:cNvSpPr>
              <a:spLocks/>
            </p:cNvSpPr>
            <p:nvPr/>
          </p:nvSpPr>
          <p:spPr bwMode="auto">
            <a:xfrm>
              <a:off x="6420" y="2355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1088"/>
            <p:cNvSpPr>
              <a:spLocks/>
            </p:cNvSpPr>
            <p:nvPr/>
          </p:nvSpPr>
          <p:spPr bwMode="auto">
            <a:xfrm>
              <a:off x="3296" y="2362"/>
              <a:ext cx="6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1089"/>
            <p:cNvSpPr>
              <a:spLocks/>
            </p:cNvSpPr>
            <p:nvPr/>
          </p:nvSpPr>
          <p:spPr bwMode="auto">
            <a:xfrm>
              <a:off x="3399" y="23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1090"/>
            <p:cNvSpPr>
              <a:spLocks/>
            </p:cNvSpPr>
            <p:nvPr/>
          </p:nvSpPr>
          <p:spPr bwMode="auto">
            <a:xfrm>
              <a:off x="3540" y="23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1091"/>
            <p:cNvSpPr>
              <a:spLocks/>
            </p:cNvSpPr>
            <p:nvPr/>
          </p:nvSpPr>
          <p:spPr bwMode="auto">
            <a:xfrm>
              <a:off x="3592" y="23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1092"/>
            <p:cNvSpPr>
              <a:spLocks/>
            </p:cNvSpPr>
            <p:nvPr/>
          </p:nvSpPr>
          <p:spPr bwMode="auto">
            <a:xfrm>
              <a:off x="4209" y="236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1093"/>
            <p:cNvSpPr>
              <a:spLocks/>
            </p:cNvSpPr>
            <p:nvPr/>
          </p:nvSpPr>
          <p:spPr bwMode="auto">
            <a:xfrm>
              <a:off x="4441" y="236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1094"/>
            <p:cNvSpPr>
              <a:spLocks/>
            </p:cNvSpPr>
            <p:nvPr/>
          </p:nvSpPr>
          <p:spPr bwMode="auto">
            <a:xfrm>
              <a:off x="4493" y="236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Freeform 1095"/>
            <p:cNvSpPr>
              <a:spLocks/>
            </p:cNvSpPr>
            <p:nvPr/>
          </p:nvSpPr>
          <p:spPr bwMode="auto">
            <a:xfrm>
              <a:off x="4578" y="2362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1096"/>
            <p:cNvSpPr>
              <a:spLocks/>
            </p:cNvSpPr>
            <p:nvPr/>
          </p:nvSpPr>
          <p:spPr bwMode="auto">
            <a:xfrm>
              <a:off x="4866" y="2359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1097"/>
            <p:cNvSpPr>
              <a:spLocks/>
            </p:cNvSpPr>
            <p:nvPr/>
          </p:nvSpPr>
          <p:spPr bwMode="auto">
            <a:xfrm>
              <a:off x="5006" y="2361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1098"/>
            <p:cNvSpPr>
              <a:spLocks/>
            </p:cNvSpPr>
            <p:nvPr/>
          </p:nvSpPr>
          <p:spPr bwMode="auto">
            <a:xfrm>
              <a:off x="5059" y="23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1099"/>
            <p:cNvSpPr>
              <a:spLocks/>
            </p:cNvSpPr>
            <p:nvPr/>
          </p:nvSpPr>
          <p:spPr bwMode="auto">
            <a:xfrm>
              <a:off x="5148" y="236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1100"/>
            <p:cNvSpPr>
              <a:spLocks/>
            </p:cNvSpPr>
            <p:nvPr/>
          </p:nvSpPr>
          <p:spPr bwMode="auto">
            <a:xfrm>
              <a:off x="3439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1101"/>
            <p:cNvSpPr>
              <a:spLocks/>
            </p:cNvSpPr>
            <p:nvPr/>
          </p:nvSpPr>
          <p:spPr bwMode="auto">
            <a:xfrm>
              <a:off x="3528" y="236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1102"/>
            <p:cNvSpPr>
              <a:spLocks/>
            </p:cNvSpPr>
            <p:nvPr/>
          </p:nvSpPr>
          <p:spPr bwMode="auto">
            <a:xfrm>
              <a:off x="3580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1103"/>
            <p:cNvSpPr>
              <a:spLocks/>
            </p:cNvSpPr>
            <p:nvPr/>
          </p:nvSpPr>
          <p:spPr bwMode="auto">
            <a:xfrm>
              <a:off x="4249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1104"/>
            <p:cNvSpPr>
              <a:spLocks/>
            </p:cNvSpPr>
            <p:nvPr/>
          </p:nvSpPr>
          <p:spPr bwMode="auto">
            <a:xfrm>
              <a:off x="4390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1105"/>
            <p:cNvSpPr>
              <a:spLocks/>
            </p:cNvSpPr>
            <p:nvPr/>
          </p:nvSpPr>
          <p:spPr bwMode="auto">
            <a:xfrm>
              <a:off x="4481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1106"/>
            <p:cNvSpPr>
              <a:spLocks/>
            </p:cNvSpPr>
            <p:nvPr/>
          </p:nvSpPr>
          <p:spPr bwMode="auto">
            <a:xfrm>
              <a:off x="4533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1107"/>
            <p:cNvSpPr>
              <a:spLocks/>
            </p:cNvSpPr>
            <p:nvPr/>
          </p:nvSpPr>
          <p:spPr bwMode="auto">
            <a:xfrm>
              <a:off x="4621" y="2364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1108"/>
            <p:cNvSpPr>
              <a:spLocks/>
            </p:cNvSpPr>
            <p:nvPr/>
          </p:nvSpPr>
          <p:spPr bwMode="auto">
            <a:xfrm>
              <a:off x="4673" y="2363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1109"/>
            <p:cNvSpPr>
              <a:spLocks/>
            </p:cNvSpPr>
            <p:nvPr/>
          </p:nvSpPr>
          <p:spPr bwMode="auto">
            <a:xfrm>
              <a:off x="4765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1110"/>
            <p:cNvSpPr>
              <a:spLocks/>
            </p:cNvSpPr>
            <p:nvPr/>
          </p:nvSpPr>
          <p:spPr bwMode="auto">
            <a:xfrm>
              <a:off x="4815" y="2358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1111"/>
            <p:cNvSpPr>
              <a:spLocks/>
            </p:cNvSpPr>
            <p:nvPr/>
          </p:nvSpPr>
          <p:spPr bwMode="auto">
            <a:xfrm>
              <a:off x="5047" y="2363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1112"/>
            <p:cNvSpPr>
              <a:spLocks/>
            </p:cNvSpPr>
            <p:nvPr/>
          </p:nvSpPr>
          <p:spPr bwMode="auto">
            <a:xfrm>
              <a:off x="5098" y="236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1113"/>
            <p:cNvSpPr>
              <a:spLocks/>
            </p:cNvSpPr>
            <p:nvPr/>
          </p:nvSpPr>
          <p:spPr bwMode="auto">
            <a:xfrm>
              <a:off x="5136" y="236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1114"/>
            <p:cNvSpPr>
              <a:spLocks/>
            </p:cNvSpPr>
            <p:nvPr/>
          </p:nvSpPr>
          <p:spPr bwMode="auto">
            <a:xfrm>
              <a:off x="6412" y="2364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1115"/>
            <p:cNvSpPr>
              <a:spLocks/>
            </p:cNvSpPr>
            <p:nvPr/>
          </p:nvSpPr>
          <p:spPr bwMode="auto">
            <a:xfrm>
              <a:off x="3619" y="23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1116"/>
            <p:cNvSpPr>
              <a:spLocks/>
            </p:cNvSpPr>
            <p:nvPr/>
          </p:nvSpPr>
          <p:spPr bwMode="auto">
            <a:xfrm>
              <a:off x="4236" y="236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1117"/>
            <p:cNvSpPr>
              <a:spLocks/>
            </p:cNvSpPr>
            <p:nvPr/>
          </p:nvSpPr>
          <p:spPr bwMode="auto">
            <a:xfrm>
              <a:off x="4288" y="23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1118"/>
            <p:cNvSpPr>
              <a:spLocks/>
            </p:cNvSpPr>
            <p:nvPr/>
          </p:nvSpPr>
          <p:spPr bwMode="auto">
            <a:xfrm>
              <a:off x="4377" y="2366"/>
              <a:ext cx="7" cy="7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1119"/>
            <p:cNvSpPr>
              <a:spLocks/>
            </p:cNvSpPr>
            <p:nvPr/>
          </p:nvSpPr>
          <p:spPr bwMode="auto">
            <a:xfrm>
              <a:off x="4429" y="23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1120"/>
            <p:cNvSpPr>
              <a:spLocks/>
            </p:cNvSpPr>
            <p:nvPr/>
          </p:nvSpPr>
          <p:spPr bwMode="auto">
            <a:xfrm>
              <a:off x="4520" y="2365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1121"/>
            <p:cNvSpPr>
              <a:spLocks/>
            </p:cNvSpPr>
            <p:nvPr/>
          </p:nvSpPr>
          <p:spPr bwMode="auto">
            <a:xfrm>
              <a:off x="4570" y="23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1122"/>
            <p:cNvSpPr>
              <a:spLocks/>
            </p:cNvSpPr>
            <p:nvPr/>
          </p:nvSpPr>
          <p:spPr bwMode="auto">
            <a:xfrm>
              <a:off x="4661" y="2365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1123"/>
            <p:cNvSpPr>
              <a:spLocks/>
            </p:cNvSpPr>
            <p:nvPr/>
          </p:nvSpPr>
          <p:spPr bwMode="auto">
            <a:xfrm>
              <a:off x="4713" y="23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1124"/>
            <p:cNvSpPr>
              <a:spLocks/>
            </p:cNvSpPr>
            <p:nvPr/>
          </p:nvSpPr>
          <p:spPr bwMode="auto">
            <a:xfrm>
              <a:off x="4802" y="236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1125"/>
            <p:cNvSpPr>
              <a:spLocks/>
            </p:cNvSpPr>
            <p:nvPr/>
          </p:nvSpPr>
          <p:spPr bwMode="auto">
            <a:xfrm>
              <a:off x="4851" y="2365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1126"/>
            <p:cNvSpPr>
              <a:spLocks/>
            </p:cNvSpPr>
            <p:nvPr/>
          </p:nvSpPr>
          <p:spPr bwMode="auto">
            <a:xfrm>
              <a:off x="4943" y="2366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1127"/>
            <p:cNvSpPr>
              <a:spLocks/>
            </p:cNvSpPr>
            <p:nvPr/>
          </p:nvSpPr>
          <p:spPr bwMode="auto">
            <a:xfrm>
              <a:off x="4995" y="2360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1128"/>
            <p:cNvSpPr>
              <a:spLocks/>
            </p:cNvSpPr>
            <p:nvPr/>
          </p:nvSpPr>
          <p:spPr bwMode="auto">
            <a:xfrm>
              <a:off x="5086" y="236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1129"/>
            <p:cNvSpPr>
              <a:spLocks/>
            </p:cNvSpPr>
            <p:nvPr/>
          </p:nvSpPr>
          <p:spPr bwMode="auto">
            <a:xfrm>
              <a:off x="3374" y="2362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1130"/>
            <p:cNvSpPr>
              <a:spLocks/>
            </p:cNvSpPr>
            <p:nvPr/>
          </p:nvSpPr>
          <p:spPr bwMode="auto">
            <a:xfrm>
              <a:off x="3658" y="2368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1131"/>
            <p:cNvSpPr>
              <a:spLocks/>
            </p:cNvSpPr>
            <p:nvPr/>
          </p:nvSpPr>
          <p:spPr bwMode="auto">
            <a:xfrm>
              <a:off x="4184" y="2367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1132"/>
            <p:cNvSpPr>
              <a:spLocks/>
            </p:cNvSpPr>
            <p:nvPr/>
          </p:nvSpPr>
          <p:spPr bwMode="auto">
            <a:xfrm>
              <a:off x="4276" y="2368"/>
              <a:ext cx="7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1133"/>
            <p:cNvSpPr>
              <a:spLocks/>
            </p:cNvSpPr>
            <p:nvPr/>
          </p:nvSpPr>
          <p:spPr bwMode="auto">
            <a:xfrm>
              <a:off x="4328" y="23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1134"/>
            <p:cNvSpPr>
              <a:spLocks/>
            </p:cNvSpPr>
            <p:nvPr/>
          </p:nvSpPr>
          <p:spPr bwMode="auto">
            <a:xfrm>
              <a:off x="4417" y="236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1135"/>
            <p:cNvSpPr>
              <a:spLocks/>
            </p:cNvSpPr>
            <p:nvPr/>
          </p:nvSpPr>
          <p:spPr bwMode="auto">
            <a:xfrm>
              <a:off x="4468" y="236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1136"/>
            <p:cNvSpPr>
              <a:spLocks/>
            </p:cNvSpPr>
            <p:nvPr/>
          </p:nvSpPr>
          <p:spPr bwMode="auto">
            <a:xfrm>
              <a:off x="4609" y="2368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1137"/>
            <p:cNvSpPr>
              <a:spLocks/>
            </p:cNvSpPr>
            <p:nvPr/>
          </p:nvSpPr>
          <p:spPr bwMode="auto">
            <a:xfrm>
              <a:off x="4752" y="236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1138"/>
            <p:cNvSpPr>
              <a:spLocks/>
            </p:cNvSpPr>
            <p:nvPr/>
          </p:nvSpPr>
          <p:spPr bwMode="auto">
            <a:xfrm>
              <a:off x="4841" y="2368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1139"/>
            <p:cNvSpPr>
              <a:spLocks/>
            </p:cNvSpPr>
            <p:nvPr/>
          </p:nvSpPr>
          <p:spPr bwMode="auto">
            <a:xfrm>
              <a:off x="4893" y="23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1140"/>
            <p:cNvSpPr>
              <a:spLocks/>
            </p:cNvSpPr>
            <p:nvPr/>
          </p:nvSpPr>
          <p:spPr bwMode="auto">
            <a:xfrm>
              <a:off x="4982" y="236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1141"/>
            <p:cNvSpPr>
              <a:spLocks/>
            </p:cNvSpPr>
            <p:nvPr/>
          </p:nvSpPr>
          <p:spPr bwMode="auto">
            <a:xfrm>
              <a:off x="5034" y="23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1142"/>
            <p:cNvSpPr>
              <a:spLocks/>
            </p:cNvSpPr>
            <p:nvPr/>
          </p:nvSpPr>
          <p:spPr bwMode="auto">
            <a:xfrm>
              <a:off x="5125" y="236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1143"/>
            <p:cNvSpPr>
              <a:spLocks/>
            </p:cNvSpPr>
            <p:nvPr/>
          </p:nvSpPr>
          <p:spPr bwMode="auto">
            <a:xfrm>
              <a:off x="6437" y="236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1144"/>
            <p:cNvSpPr>
              <a:spLocks/>
            </p:cNvSpPr>
            <p:nvPr/>
          </p:nvSpPr>
          <p:spPr bwMode="auto">
            <a:xfrm>
              <a:off x="3358" y="237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1145"/>
            <p:cNvSpPr>
              <a:spLocks/>
            </p:cNvSpPr>
            <p:nvPr/>
          </p:nvSpPr>
          <p:spPr bwMode="auto">
            <a:xfrm>
              <a:off x="3414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1146"/>
            <p:cNvSpPr>
              <a:spLocks/>
            </p:cNvSpPr>
            <p:nvPr/>
          </p:nvSpPr>
          <p:spPr bwMode="auto">
            <a:xfrm>
              <a:off x="3505" y="2369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1147"/>
            <p:cNvSpPr>
              <a:spLocks/>
            </p:cNvSpPr>
            <p:nvPr/>
          </p:nvSpPr>
          <p:spPr bwMode="auto">
            <a:xfrm>
              <a:off x="3557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1148"/>
            <p:cNvSpPr>
              <a:spLocks/>
            </p:cNvSpPr>
            <p:nvPr/>
          </p:nvSpPr>
          <p:spPr bwMode="auto">
            <a:xfrm>
              <a:off x="4223" y="2369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1149"/>
            <p:cNvSpPr>
              <a:spLocks/>
            </p:cNvSpPr>
            <p:nvPr/>
          </p:nvSpPr>
          <p:spPr bwMode="auto">
            <a:xfrm>
              <a:off x="4367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1150"/>
            <p:cNvSpPr>
              <a:spLocks/>
            </p:cNvSpPr>
            <p:nvPr/>
          </p:nvSpPr>
          <p:spPr bwMode="auto">
            <a:xfrm>
              <a:off x="4456" y="2370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1151"/>
            <p:cNvSpPr>
              <a:spLocks/>
            </p:cNvSpPr>
            <p:nvPr/>
          </p:nvSpPr>
          <p:spPr bwMode="auto">
            <a:xfrm>
              <a:off x="4508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1152"/>
            <p:cNvSpPr>
              <a:spLocks/>
            </p:cNvSpPr>
            <p:nvPr/>
          </p:nvSpPr>
          <p:spPr bwMode="auto">
            <a:xfrm>
              <a:off x="4560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1153"/>
            <p:cNvSpPr>
              <a:spLocks/>
            </p:cNvSpPr>
            <p:nvPr/>
          </p:nvSpPr>
          <p:spPr bwMode="auto">
            <a:xfrm>
              <a:off x="4597" y="2370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1154"/>
            <p:cNvSpPr>
              <a:spLocks/>
            </p:cNvSpPr>
            <p:nvPr/>
          </p:nvSpPr>
          <p:spPr bwMode="auto">
            <a:xfrm>
              <a:off x="4646" y="2368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1155"/>
            <p:cNvSpPr>
              <a:spLocks/>
            </p:cNvSpPr>
            <p:nvPr/>
          </p:nvSpPr>
          <p:spPr bwMode="auto">
            <a:xfrm>
              <a:off x="4740" y="2367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1156"/>
            <p:cNvSpPr>
              <a:spLocks/>
            </p:cNvSpPr>
            <p:nvPr/>
          </p:nvSpPr>
          <p:spPr bwMode="auto">
            <a:xfrm>
              <a:off x="4877" y="237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1157"/>
            <p:cNvSpPr>
              <a:spLocks/>
            </p:cNvSpPr>
            <p:nvPr/>
          </p:nvSpPr>
          <p:spPr bwMode="auto">
            <a:xfrm>
              <a:off x="4933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1158"/>
            <p:cNvSpPr>
              <a:spLocks/>
            </p:cNvSpPr>
            <p:nvPr/>
          </p:nvSpPr>
          <p:spPr bwMode="auto">
            <a:xfrm>
              <a:off x="5022" y="237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1159"/>
            <p:cNvSpPr>
              <a:spLocks/>
            </p:cNvSpPr>
            <p:nvPr/>
          </p:nvSpPr>
          <p:spPr bwMode="auto">
            <a:xfrm>
              <a:off x="5074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1160"/>
            <p:cNvSpPr>
              <a:spLocks/>
            </p:cNvSpPr>
            <p:nvPr/>
          </p:nvSpPr>
          <p:spPr bwMode="auto">
            <a:xfrm>
              <a:off x="5165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1161"/>
            <p:cNvSpPr>
              <a:spLocks/>
            </p:cNvSpPr>
            <p:nvPr/>
          </p:nvSpPr>
          <p:spPr bwMode="auto">
            <a:xfrm>
              <a:off x="3312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1162"/>
            <p:cNvSpPr>
              <a:spLocks/>
            </p:cNvSpPr>
            <p:nvPr/>
          </p:nvSpPr>
          <p:spPr bwMode="auto">
            <a:xfrm>
              <a:off x="3594" y="2368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1163"/>
            <p:cNvSpPr>
              <a:spLocks/>
            </p:cNvSpPr>
            <p:nvPr/>
          </p:nvSpPr>
          <p:spPr bwMode="auto">
            <a:xfrm>
              <a:off x="3646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1164"/>
            <p:cNvSpPr>
              <a:spLocks/>
            </p:cNvSpPr>
            <p:nvPr/>
          </p:nvSpPr>
          <p:spPr bwMode="auto">
            <a:xfrm>
              <a:off x="4263" y="2372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1165"/>
            <p:cNvSpPr>
              <a:spLocks/>
            </p:cNvSpPr>
            <p:nvPr/>
          </p:nvSpPr>
          <p:spPr bwMode="auto">
            <a:xfrm>
              <a:off x="4406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1166"/>
            <p:cNvSpPr>
              <a:spLocks/>
            </p:cNvSpPr>
            <p:nvPr/>
          </p:nvSpPr>
          <p:spPr bwMode="auto">
            <a:xfrm>
              <a:off x="4494" y="2372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1167"/>
            <p:cNvSpPr>
              <a:spLocks/>
            </p:cNvSpPr>
            <p:nvPr/>
          </p:nvSpPr>
          <p:spPr bwMode="auto">
            <a:xfrm>
              <a:off x="4547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1168"/>
            <p:cNvSpPr>
              <a:spLocks/>
            </p:cNvSpPr>
            <p:nvPr/>
          </p:nvSpPr>
          <p:spPr bwMode="auto">
            <a:xfrm>
              <a:off x="4688" y="237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4" name="Freeform 1169"/>
            <p:cNvSpPr>
              <a:spLocks/>
            </p:cNvSpPr>
            <p:nvPr/>
          </p:nvSpPr>
          <p:spPr bwMode="auto">
            <a:xfrm>
              <a:off x="4920" y="237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5" name="Freeform 1170"/>
            <p:cNvSpPr>
              <a:spLocks/>
            </p:cNvSpPr>
            <p:nvPr/>
          </p:nvSpPr>
          <p:spPr bwMode="auto">
            <a:xfrm>
              <a:off x="4972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1171"/>
            <p:cNvSpPr>
              <a:spLocks/>
            </p:cNvSpPr>
            <p:nvPr/>
          </p:nvSpPr>
          <p:spPr bwMode="auto">
            <a:xfrm>
              <a:off x="5061" y="237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1172"/>
            <p:cNvSpPr>
              <a:spLocks/>
            </p:cNvSpPr>
            <p:nvPr/>
          </p:nvSpPr>
          <p:spPr bwMode="auto">
            <a:xfrm>
              <a:off x="5113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1173"/>
            <p:cNvSpPr>
              <a:spLocks/>
            </p:cNvSpPr>
            <p:nvPr/>
          </p:nvSpPr>
          <p:spPr bwMode="auto">
            <a:xfrm>
              <a:off x="6428" y="2368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1174"/>
            <p:cNvSpPr>
              <a:spLocks/>
            </p:cNvSpPr>
            <p:nvPr/>
          </p:nvSpPr>
          <p:spPr bwMode="auto">
            <a:xfrm>
              <a:off x="3352" y="23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1175"/>
            <p:cNvSpPr>
              <a:spLocks/>
            </p:cNvSpPr>
            <p:nvPr/>
          </p:nvSpPr>
          <p:spPr bwMode="auto">
            <a:xfrm>
              <a:off x="3544" y="23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1176"/>
            <p:cNvSpPr>
              <a:spLocks/>
            </p:cNvSpPr>
            <p:nvPr/>
          </p:nvSpPr>
          <p:spPr bwMode="auto">
            <a:xfrm>
              <a:off x="3633" y="2374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1177"/>
            <p:cNvSpPr>
              <a:spLocks/>
            </p:cNvSpPr>
            <p:nvPr/>
          </p:nvSpPr>
          <p:spPr bwMode="auto">
            <a:xfrm>
              <a:off x="4251" y="2374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1178"/>
            <p:cNvSpPr>
              <a:spLocks/>
            </p:cNvSpPr>
            <p:nvPr/>
          </p:nvSpPr>
          <p:spPr bwMode="auto">
            <a:xfrm>
              <a:off x="4303" y="237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Freeform 1179"/>
            <p:cNvSpPr>
              <a:spLocks/>
            </p:cNvSpPr>
            <p:nvPr/>
          </p:nvSpPr>
          <p:spPr bwMode="auto">
            <a:xfrm>
              <a:off x="4355" y="23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Freeform 1180"/>
            <p:cNvSpPr>
              <a:spLocks/>
            </p:cNvSpPr>
            <p:nvPr/>
          </p:nvSpPr>
          <p:spPr bwMode="auto">
            <a:xfrm>
              <a:off x="4535" y="237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Freeform 1181"/>
            <p:cNvSpPr>
              <a:spLocks/>
            </p:cNvSpPr>
            <p:nvPr/>
          </p:nvSpPr>
          <p:spPr bwMode="auto">
            <a:xfrm>
              <a:off x="4586" y="2374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Freeform 1182"/>
            <p:cNvSpPr>
              <a:spLocks/>
            </p:cNvSpPr>
            <p:nvPr/>
          </p:nvSpPr>
          <p:spPr bwMode="auto">
            <a:xfrm>
              <a:off x="4635" y="2372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Freeform 1183"/>
            <p:cNvSpPr>
              <a:spLocks/>
            </p:cNvSpPr>
            <p:nvPr/>
          </p:nvSpPr>
          <p:spPr bwMode="auto">
            <a:xfrm>
              <a:off x="4728" y="2373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Freeform 1184"/>
            <p:cNvSpPr>
              <a:spLocks/>
            </p:cNvSpPr>
            <p:nvPr/>
          </p:nvSpPr>
          <p:spPr bwMode="auto">
            <a:xfrm>
              <a:off x="4779" y="23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Freeform 1185"/>
            <p:cNvSpPr>
              <a:spLocks/>
            </p:cNvSpPr>
            <p:nvPr/>
          </p:nvSpPr>
          <p:spPr bwMode="auto">
            <a:xfrm>
              <a:off x="5096" y="237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Freeform 1186"/>
            <p:cNvSpPr>
              <a:spLocks/>
            </p:cNvSpPr>
            <p:nvPr/>
          </p:nvSpPr>
          <p:spPr bwMode="auto">
            <a:xfrm>
              <a:off x="5152" y="23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Freeform 1187"/>
            <p:cNvSpPr>
              <a:spLocks/>
            </p:cNvSpPr>
            <p:nvPr/>
          </p:nvSpPr>
          <p:spPr bwMode="auto">
            <a:xfrm>
              <a:off x="3391" y="23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Freeform 1188"/>
            <p:cNvSpPr>
              <a:spLocks/>
            </p:cNvSpPr>
            <p:nvPr/>
          </p:nvSpPr>
          <p:spPr bwMode="auto">
            <a:xfrm>
              <a:off x="4196" y="2375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Freeform 1189"/>
            <p:cNvSpPr>
              <a:spLocks/>
            </p:cNvSpPr>
            <p:nvPr/>
          </p:nvSpPr>
          <p:spPr bwMode="auto">
            <a:xfrm>
              <a:off x="4342" y="2376"/>
              <a:ext cx="7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Freeform 1190"/>
            <p:cNvSpPr>
              <a:spLocks/>
            </p:cNvSpPr>
            <p:nvPr/>
          </p:nvSpPr>
          <p:spPr bwMode="auto">
            <a:xfrm>
              <a:off x="4394" y="23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1191"/>
            <p:cNvSpPr>
              <a:spLocks/>
            </p:cNvSpPr>
            <p:nvPr/>
          </p:nvSpPr>
          <p:spPr bwMode="auto">
            <a:xfrm>
              <a:off x="4431" y="2376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1192"/>
            <p:cNvSpPr>
              <a:spLocks/>
            </p:cNvSpPr>
            <p:nvPr/>
          </p:nvSpPr>
          <p:spPr bwMode="auto">
            <a:xfrm>
              <a:off x="4479" y="2376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1193"/>
            <p:cNvSpPr>
              <a:spLocks/>
            </p:cNvSpPr>
            <p:nvPr/>
          </p:nvSpPr>
          <p:spPr bwMode="auto">
            <a:xfrm>
              <a:off x="4626" y="23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1194"/>
            <p:cNvSpPr>
              <a:spLocks/>
            </p:cNvSpPr>
            <p:nvPr/>
          </p:nvSpPr>
          <p:spPr bwMode="auto">
            <a:xfrm>
              <a:off x="4715" y="237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1195"/>
            <p:cNvSpPr>
              <a:spLocks/>
            </p:cNvSpPr>
            <p:nvPr/>
          </p:nvSpPr>
          <p:spPr bwMode="auto">
            <a:xfrm>
              <a:off x="4767" y="2375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1196"/>
            <p:cNvSpPr>
              <a:spLocks/>
            </p:cNvSpPr>
            <p:nvPr/>
          </p:nvSpPr>
          <p:spPr bwMode="auto">
            <a:xfrm>
              <a:off x="4908" y="23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1197"/>
            <p:cNvSpPr>
              <a:spLocks/>
            </p:cNvSpPr>
            <p:nvPr/>
          </p:nvSpPr>
          <p:spPr bwMode="auto">
            <a:xfrm>
              <a:off x="4960" y="23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1198"/>
            <p:cNvSpPr>
              <a:spLocks/>
            </p:cNvSpPr>
            <p:nvPr/>
          </p:nvSpPr>
          <p:spPr bwMode="auto">
            <a:xfrm>
              <a:off x="4999" y="2375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1199"/>
            <p:cNvSpPr>
              <a:spLocks/>
            </p:cNvSpPr>
            <p:nvPr/>
          </p:nvSpPr>
          <p:spPr bwMode="auto">
            <a:xfrm>
              <a:off x="5049" y="2376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1200"/>
            <p:cNvSpPr>
              <a:spLocks/>
            </p:cNvSpPr>
            <p:nvPr/>
          </p:nvSpPr>
          <p:spPr bwMode="auto">
            <a:xfrm>
              <a:off x="5139" y="2376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1201"/>
            <p:cNvSpPr>
              <a:spLocks/>
            </p:cNvSpPr>
            <p:nvPr/>
          </p:nvSpPr>
          <p:spPr bwMode="auto">
            <a:xfrm>
              <a:off x="3287" y="237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1202"/>
            <p:cNvSpPr>
              <a:spLocks/>
            </p:cNvSpPr>
            <p:nvPr/>
          </p:nvSpPr>
          <p:spPr bwMode="auto">
            <a:xfrm>
              <a:off x="3428" y="2378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8" name="Freeform 1203"/>
            <p:cNvSpPr>
              <a:spLocks/>
            </p:cNvSpPr>
            <p:nvPr/>
          </p:nvSpPr>
          <p:spPr bwMode="auto">
            <a:xfrm>
              <a:off x="3571" y="23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9" name="Freeform 1204"/>
            <p:cNvSpPr>
              <a:spLocks/>
            </p:cNvSpPr>
            <p:nvPr/>
          </p:nvSpPr>
          <p:spPr bwMode="auto">
            <a:xfrm>
              <a:off x="3623" y="23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0" name="Freeform 1205"/>
            <p:cNvSpPr>
              <a:spLocks/>
            </p:cNvSpPr>
            <p:nvPr/>
          </p:nvSpPr>
          <p:spPr bwMode="auto">
            <a:xfrm>
              <a:off x="4240" y="2378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1" name="Freeform 1206"/>
            <p:cNvSpPr>
              <a:spLocks/>
            </p:cNvSpPr>
            <p:nvPr/>
          </p:nvSpPr>
          <p:spPr bwMode="auto">
            <a:xfrm>
              <a:off x="4522" y="2378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2" name="Freeform 1207"/>
            <p:cNvSpPr>
              <a:spLocks/>
            </p:cNvSpPr>
            <p:nvPr/>
          </p:nvSpPr>
          <p:spPr bwMode="auto">
            <a:xfrm>
              <a:off x="4574" y="23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3" name="Freeform 1208"/>
            <p:cNvSpPr>
              <a:spLocks/>
            </p:cNvSpPr>
            <p:nvPr/>
          </p:nvSpPr>
          <p:spPr bwMode="auto">
            <a:xfrm>
              <a:off x="4665" y="2378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4" name="Freeform 1209"/>
            <p:cNvSpPr>
              <a:spLocks/>
            </p:cNvSpPr>
            <p:nvPr/>
          </p:nvSpPr>
          <p:spPr bwMode="auto">
            <a:xfrm>
              <a:off x="4858" y="23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Group 1411"/>
          <p:cNvGrpSpPr>
            <a:grpSpLocks/>
          </p:cNvGrpSpPr>
          <p:nvPr/>
        </p:nvGrpSpPr>
        <p:grpSpPr bwMode="auto">
          <a:xfrm>
            <a:off x="5070475" y="3773488"/>
            <a:ext cx="5148263" cy="234950"/>
            <a:chOff x="3194" y="2377"/>
            <a:chExt cx="3243" cy="148"/>
          </a:xfrm>
        </p:grpSpPr>
        <p:sp>
          <p:nvSpPr>
            <p:cNvPr id="2615" name="Freeform 1211"/>
            <p:cNvSpPr>
              <a:spLocks/>
            </p:cNvSpPr>
            <p:nvPr/>
          </p:nvSpPr>
          <p:spPr bwMode="auto">
            <a:xfrm>
              <a:off x="4944" y="2378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212"/>
            <p:cNvSpPr>
              <a:spLocks/>
            </p:cNvSpPr>
            <p:nvPr/>
          </p:nvSpPr>
          <p:spPr bwMode="auto">
            <a:xfrm>
              <a:off x="5037" y="2378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1213"/>
            <p:cNvSpPr>
              <a:spLocks/>
            </p:cNvSpPr>
            <p:nvPr/>
          </p:nvSpPr>
          <p:spPr bwMode="auto">
            <a:xfrm>
              <a:off x="5085" y="2377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1214"/>
            <p:cNvSpPr>
              <a:spLocks/>
            </p:cNvSpPr>
            <p:nvPr/>
          </p:nvSpPr>
          <p:spPr bwMode="auto">
            <a:xfrm>
              <a:off x="3327" y="23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215"/>
            <p:cNvSpPr>
              <a:spLocks/>
            </p:cNvSpPr>
            <p:nvPr/>
          </p:nvSpPr>
          <p:spPr bwMode="auto">
            <a:xfrm>
              <a:off x="3519" y="238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216"/>
            <p:cNvSpPr>
              <a:spLocks/>
            </p:cNvSpPr>
            <p:nvPr/>
          </p:nvSpPr>
          <p:spPr bwMode="auto">
            <a:xfrm>
              <a:off x="3611" y="237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217"/>
            <p:cNvSpPr>
              <a:spLocks/>
            </p:cNvSpPr>
            <p:nvPr/>
          </p:nvSpPr>
          <p:spPr bwMode="auto">
            <a:xfrm>
              <a:off x="4189" y="23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218"/>
            <p:cNvSpPr>
              <a:spLocks/>
            </p:cNvSpPr>
            <p:nvPr/>
          </p:nvSpPr>
          <p:spPr bwMode="auto">
            <a:xfrm>
              <a:off x="4278" y="2380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219"/>
            <p:cNvSpPr>
              <a:spLocks/>
            </p:cNvSpPr>
            <p:nvPr/>
          </p:nvSpPr>
          <p:spPr bwMode="auto">
            <a:xfrm>
              <a:off x="4471" y="2380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220"/>
            <p:cNvSpPr>
              <a:spLocks/>
            </p:cNvSpPr>
            <p:nvPr/>
          </p:nvSpPr>
          <p:spPr bwMode="auto">
            <a:xfrm>
              <a:off x="4562" y="2380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221"/>
            <p:cNvSpPr>
              <a:spLocks/>
            </p:cNvSpPr>
            <p:nvPr/>
          </p:nvSpPr>
          <p:spPr bwMode="auto">
            <a:xfrm>
              <a:off x="4614" y="23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222"/>
            <p:cNvSpPr>
              <a:spLocks/>
            </p:cNvSpPr>
            <p:nvPr/>
          </p:nvSpPr>
          <p:spPr bwMode="auto">
            <a:xfrm>
              <a:off x="4704" y="2380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223"/>
            <p:cNvSpPr>
              <a:spLocks/>
            </p:cNvSpPr>
            <p:nvPr/>
          </p:nvSpPr>
          <p:spPr bwMode="auto">
            <a:xfrm>
              <a:off x="4754" y="2380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224"/>
            <p:cNvSpPr>
              <a:spLocks/>
            </p:cNvSpPr>
            <p:nvPr/>
          </p:nvSpPr>
          <p:spPr bwMode="auto">
            <a:xfrm>
              <a:off x="4846" y="23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225"/>
            <p:cNvSpPr>
              <a:spLocks/>
            </p:cNvSpPr>
            <p:nvPr/>
          </p:nvSpPr>
          <p:spPr bwMode="auto">
            <a:xfrm>
              <a:off x="4897" y="238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226"/>
            <p:cNvSpPr>
              <a:spLocks/>
            </p:cNvSpPr>
            <p:nvPr/>
          </p:nvSpPr>
          <p:spPr bwMode="auto">
            <a:xfrm>
              <a:off x="5076" y="2380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227"/>
            <p:cNvSpPr>
              <a:spLocks/>
            </p:cNvSpPr>
            <p:nvPr/>
          </p:nvSpPr>
          <p:spPr bwMode="auto">
            <a:xfrm>
              <a:off x="3366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228"/>
            <p:cNvSpPr>
              <a:spLocks/>
            </p:cNvSpPr>
            <p:nvPr/>
          </p:nvSpPr>
          <p:spPr bwMode="auto">
            <a:xfrm>
              <a:off x="3418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229"/>
            <p:cNvSpPr>
              <a:spLocks/>
            </p:cNvSpPr>
            <p:nvPr/>
          </p:nvSpPr>
          <p:spPr bwMode="auto">
            <a:xfrm>
              <a:off x="3507" y="238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230"/>
            <p:cNvSpPr>
              <a:spLocks/>
            </p:cNvSpPr>
            <p:nvPr/>
          </p:nvSpPr>
          <p:spPr bwMode="auto">
            <a:xfrm>
              <a:off x="3559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231"/>
            <p:cNvSpPr>
              <a:spLocks/>
            </p:cNvSpPr>
            <p:nvPr/>
          </p:nvSpPr>
          <p:spPr bwMode="auto">
            <a:xfrm>
              <a:off x="4369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232"/>
            <p:cNvSpPr>
              <a:spLocks/>
            </p:cNvSpPr>
            <p:nvPr/>
          </p:nvSpPr>
          <p:spPr bwMode="auto">
            <a:xfrm>
              <a:off x="4408" y="2381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233"/>
            <p:cNvSpPr>
              <a:spLocks/>
            </p:cNvSpPr>
            <p:nvPr/>
          </p:nvSpPr>
          <p:spPr bwMode="auto">
            <a:xfrm>
              <a:off x="4460" y="237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234"/>
            <p:cNvSpPr>
              <a:spLocks/>
            </p:cNvSpPr>
            <p:nvPr/>
          </p:nvSpPr>
          <p:spPr bwMode="auto">
            <a:xfrm>
              <a:off x="4509" y="2380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235"/>
            <p:cNvSpPr>
              <a:spLocks/>
            </p:cNvSpPr>
            <p:nvPr/>
          </p:nvSpPr>
          <p:spPr bwMode="auto">
            <a:xfrm>
              <a:off x="4597" y="238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236"/>
            <p:cNvSpPr>
              <a:spLocks/>
            </p:cNvSpPr>
            <p:nvPr/>
          </p:nvSpPr>
          <p:spPr bwMode="auto">
            <a:xfrm>
              <a:off x="4653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237"/>
            <p:cNvSpPr>
              <a:spLocks/>
            </p:cNvSpPr>
            <p:nvPr/>
          </p:nvSpPr>
          <p:spPr bwMode="auto">
            <a:xfrm>
              <a:off x="4742" y="2382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238"/>
            <p:cNvSpPr>
              <a:spLocks/>
            </p:cNvSpPr>
            <p:nvPr/>
          </p:nvSpPr>
          <p:spPr bwMode="auto">
            <a:xfrm>
              <a:off x="4794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239"/>
            <p:cNvSpPr>
              <a:spLocks/>
            </p:cNvSpPr>
            <p:nvPr/>
          </p:nvSpPr>
          <p:spPr bwMode="auto">
            <a:xfrm>
              <a:off x="4832" y="2382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240"/>
            <p:cNvSpPr>
              <a:spLocks/>
            </p:cNvSpPr>
            <p:nvPr/>
          </p:nvSpPr>
          <p:spPr bwMode="auto">
            <a:xfrm>
              <a:off x="4937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241"/>
            <p:cNvSpPr>
              <a:spLocks/>
            </p:cNvSpPr>
            <p:nvPr/>
          </p:nvSpPr>
          <p:spPr bwMode="auto">
            <a:xfrm>
              <a:off x="4974" y="2382"/>
              <a:ext cx="6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242"/>
            <p:cNvSpPr>
              <a:spLocks/>
            </p:cNvSpPr>
            <p:nvPr/>
          </p:nvSpPr>
          <p:spPr bwMode="auto">
            <a:xfrm>
              <a:off x="5026" y="2381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243"/>
            <p:cNvSpPr>
              <a:spLocks/>
            </p:cNvSpPr>
            <p:nvPr/>
          </p:nvSpPr>
          <p:spPr bwMode="auto">
            <a:xfrm>
              <a:off x="5115" y="238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244"/>
            <p:cNvSpPr>
              <a:spLocks/>
            </p:cNvSpPr>
            <p:nvPr/>
          </p:nvSpPr>
          <p:spPr bwMode="auto">
            <a:xfrm>
              <a:off x="3406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245"/>
            <p:cNvSpPr>
              <a:spLocks/>
            </p:cNvSpPr>
            <p:nvPr/>
          </p:nvSpPr>
          <p:spPr bwMode="auto">
            <a:xfrm>
              <a:off x="3546" y="2384"/>
              <a:ext cx="7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246"/>
            <p:cNvSpPr>
              <a:spLocks/>
            </p:cNvSpPr>
            <p:nvPr/>
          </p:nvSpPr>
          <p:spPr bwMode="auto">
            <a:xfrm>
              <a:off x="3650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247"/>
            <p:cNvSpPr>
              <a:spLocks/>
            </p:cNvSpPr>
            <p:nvPr/>
          </p:nvSpPr>
          <p:spPr bwMode="auto">
            <a:xfrm>
              <a:off x="4216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248"/>
            <p:cNvSpPr>
              <a:spLocks/>
            </p:cNvSpPr>
            <p:nvPr/>
          </p:nvSpPr>
          <p:spPr bwMode="auto">
            <a:xfrm>
              <a:off x="4268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249"/>
            <p:cNvSpPr>
              <a:spLocks/>
            </p:cNvSpPr>
            <p:nvPr/>
          </p:nvSpPr>
          <p:spPr bwMode="auto">
            <a:xfrm>
              <a:off x="4357" y="2384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250"/>
            <p:cNvSpPr>
              <a:spLocks/>
            </p:cNvSpPr>
            <p:nvPr/>
          </p:nvSpPr>
          <p:spPr bwMode="auto">
            <a:xfrm>
              <a:off x="4551" y="238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251"/>
            <p:cNvSpPr>
              <a:spLocks/>
            </p:cNvSpPr>
            <p:nvPr/>
          </p:nvSpPr>
          <p:spPr bwMode="auto">
            <a:xfrm>
              <a:off x="4692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252"/>
            <p:cNvSpPr>
              <a:spLocks/>
            </p:cNvSpPr>
            <p:nvPr/>
          </p:nvSpPr>
          <p:spPr bwMode="auto">
            <a:xfrm>
              <a:off x="4781" y="2384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253"/>
            <p:cNvSpPr>
              <a:spLocks/>
            </p:cNvSpPr>
            <p:nvPr/>
          </p:nvSpPr>
          <p:spPr bwMode="auto">
            <a:xfrm>
              <a:off x="4924" y="238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254"/>
            <p:cNvSpPr>
              <a:spLocks/>
            </p:cNvSpPr>
            <p:nvPr/>
          </p:nvSpPr>
          <p:spPr bwMode="auto">
            <a:xfrm>
              <a:off x="5065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255"/>
            <p:cNvSpPr>
              <a:spLocks/>
            </p:cNvSpPr>
            <p:nvPr/>
          </p:nvSpPr>
          <p:spPr bwMode="auto">
            <a:xfrm>
              <a:off x="5154" y="2384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256"/>
            <p:cNvSpPr>
              <a:spLocks/>
            </p:cNvSpPr>
            <p:nvPr/>
          </p:nvSpPr>
          <p:spPr bwMode="auto">
            <a:xfrm>
              <a:off x="6433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257"/>
            <p:cNvSpPr>
              <a:spLocks/>
            </p:cNvSpPr>
            <p:nvPr/>
          </p:nvSpPr>
          <p:spPr bwMode="auto">
            <a:xfrm>
              <a:off x="3586" y="2387"/>
              <a:ext cx="7" cy="9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258"/>
            <p:cNvSpPr>
              <a:spLocks/>
            </p:cNvSpPr>
            <p:nvPr/>
          </p:nvSpPr>
          <p:spPr bwMode="auto">
            <a:xfrm>
              <a:off x="4203" y="2387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259"/>
            <p:cNvSpPr>
              <a:spLocks/>
            </p:cNvSpPr>
            <p:nvPr/>
          </p:nvSpPr>
          <p:spPr bwMode="auto">
            <a:xfrm>
              <a:off x="4255" y="238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260"/>
            <p:cNvSpPr>
              <a:spLocks/>
            </p:cNvSpPr>
            <p:nvPr/>
          </p:nvSpPr>
          <p:spPr bwMode="auto">
            <a:xfrm>
              <a:off x="4307" y="23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261"/>
            <p:cNvSpPr>
              <a:spLocks/>
            </p:cNvSpPr>
            <p:nvPr/>
          </p:nvSpPr>
          <p:spPr bwMode="auto">
            <a:xfrm>
              <a:off x="4395" y="2387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262"/>
            <p:cNvSpPr>
              <a:spLocks/>
            </p:cNvSpPr>
            <p:nvPr/>
          </p:nvSpPr>
          <p:spPr bwMode="auto">
            <a:xfrm>
              <a:off x="4448" y="23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263"/>
            <p:cNvSpPr>
              <a:spLocks/>
            </p:cNvSpPr>
            <p:nvPr/>
          </p:nvSpPr>
          <p:spPr bwMode="auto">
            <a:xfrm>
              <a:off x="4640" y="238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264"/>
            <p:cNvSpPr>
              <a:spLocks/>
            </p:cNvSpPr>
            <p:nvPr/>
          </p:nvSpPr>
          <p:spPr bwMode="auto">
            <a:xfrm>
              <a:off x="4676" y="2387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265"/>
            <p:cNvSpPr>
              <a:spLocks/>
            </p:cNvSpPr>
            <p:nvPr/>
          </p:nvSpPr>
          <p:spPr bwMode="auto">
            <a:xfrm>
              <a:off x="4817" y="2387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266"/>
            <p:cNvSpPr>
              <a:spLocks/>
            </p:cNvSpPr>
            <p:nvPr/>
          </p:nvSpPr>
          <p:spPr bwMode="auto">
            <a:xfrm>
              <a:off x="4873" y="23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267"/>
            <p:cNvSpPr>
              <a:spLocks/>
            </p:cNvSpPr>
            <p:nvPr/>
          </p:nvSpPr>
          <p:spPr bwMode="auto">
            <a:xfrm>
              <a:off x="4962" y="238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268"/>
            <p:cNvSpPr>
              <a:spLocks/>
            </p:cNvSpPr>
            <p:nvPr/>
          </p:nvSpPr>
          <p:spPr bwMode="auto">
            <a:xfrm>
              <a:off x="5013" y="238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269"/>
            <p:cNvSpPr>
              <a:spLocks/>
            </p:cNvSpPr>
            <p:nvPr/>
          </p:nvSpPr>
          <p:spPr bwMode="auto">
            <a:xfrm>
              <a:off x="5053" y="2386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270"/>
            <p:cNvSpPr>
              <a:spLocks/>
            </p:cNvSpPr>
            <p:nvPr/>
          </p:nvSpPr>
          <p:spPr bwMode="auto">
            <a:xfrm>
              <a:off x="5105" y="23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271"/>
            <p:cNvSpPr>
              <a:spLocks/>
            </p:cNvSpPr>
            <p:nvPr/>
          </p:nvSpPr>
          <p:spPr bwMode="auto">
            <a:xfrm>
              <a:off x="3625" y="2389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1272"/>
            <p:cNvSpPr>
              <a:spLocks/>
            </p:cNvSpPr>
            <p:nvPr/>
          </p:nvSpPr>
          <p:spPr bwMode="auto">
            <a:xfrm>
              <a:off x="4294" y="2386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1273"/>
            <p:cNvSpPr>
              <a:spLocks/>
            </p:cNvSpPr>
            <p:nvPr/>
          </p:nvSpPr>
          <p:spPr bwMode="auto">
            <a:xfrm>
              <a:off x="4346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1274"/>
            <p:cNvSpPr>
              <a:spLocks/>
            </p:cNvSpPr>
            <p:nvPr/>
          </p:nvSpPr>
          <p:spPr bwMode="auto">
            <a:xfrm>
              <a:off x="4435" y="238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1275"/>
            <p:cNvSpPr>
              <a:spLocks/>
            </p:cNvSpPr>
            <p:nvPr/>
          </p:nvSpPr>
          <p:spPr bwMode="auto">
            <a:xfrm>
              <a:off x="4487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1276"/>
            <p:cNvSpPr>
              <a:spLocks/>
            </p:cNvSpPr>
            <p:nvPr/>
          </p:nvSpPr>
          <p:spPr bwMode="auto">
            <a:xfrm>
              <a:off x="4539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1277"/>
            <p:cNvSpPr>
              <a:spLocks/>
            </p:cNvSpPr>
            <p:nvPr/>
          </p:nvSpPr>
          <p:spPr bwMode="auto">
            <a:xfrm>
              <a:off x="4576" y="238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1278"/>
            <p:cNvSpPr>
              <a:spLocks/>
            </p:cNvSpPr>
            <p:nvPr/>
          </p:nvSpPr>
          <p:spPr bwMode="auto">
            <a:xfrm>
              <a:off x="4719" y="2388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1279"/>
            <p:cNvSpPr>
              <a:spLocks/>
            </p:cNvSpPr>
            <p:nvPr/>
          </p:nvSpPr>
          <p:spPr bwMode="auto">
            <a:xfrm>
              <a:off x="4771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1280"/>
            <p:cNvSpPr>
              <a:spLocks/>
            </p:cNvSpPr>
            <p:nvPr/>
          </p:nvSpPr>
          <p:spPr bwMode="auto">
            <a:xfrm>
              <a:off x="4860" y="2388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1281"/>
            <p:cNvSpPr>
              <a:spLocks/>
            </p:cNvSpPr>
            <p:nvPr/>
          </p:nvSpPr>
          <p:spPr bwMode="auto">
            <a:xfrm>
              <a:off x="4912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1282"/>
            <p:cNvSpPr>
              <a:spLocks/>
            </p:cNvSpPr>
            <p:nvPr/>
          </p:nvSpPr>
          <p:spPr bwMode="auto">
            <a:xfrm>
              <a:off x="5144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1283"/>
            <p:cNvSpPr>
              <a:spLocks/>
            </p:cNvSpPr>
            <p:nvPr/>
          </p:nvSpPr>
          <p:spPr bwMode="auto">
            <a:xfrm>
              <a:off x="3570" y="2389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1284"/>
            <p:cNvSpPr>
              <a:spLocks/>
            </p:cNvSpPr>
            <p:nvPr/>
          </p:nvSpPr>
          <p:spPr bwMode="auto">
            <a:xfrm>
              <a:off x="4186" y="2391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1285"/>
            <p:cNvSpPr>
              <a:spLocks/>
            </p:cNvSpPr>
            <p:nvPr/>
          </p:nvSpPr>
          <p:spPr bwMode="auto">
            <a:xfrm>
              <a:off x="4243" y="23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1286"/>
            <p:cNvSpPr>
              <a:spLocks/>
            </p:cNvSpPr>
            <p:nvPr/>
          </p:nvSpPr>
          <p:spPr bwMode="auto">
            <a:xfrm>
              <a:off x="4380" y="2390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1287"/>
            <p:cNvSpPr>
              <a:spLocks/>
            </p:cNvSpPr>
            <p:nvPr/>
          </p:nvSpPr>
          <p:spPr bwMode="auto">
            <a:xfrm>
              <a:off x="4473" y="2390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1288"/>
            <p:cNvSpPr>
              <a:spLocks/>
            </p:cNvSpPr>
            <p:nvPr/>
          </p:nvSpPr>
          <p:spPr bwMode="auto">
            <a:xfrm>
              <a:off x="4527" y="23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1289"/>
            <p:cNvSpPr>
              <a:spLocks/>
            </p:cNvSpPr>
            <p:nvPr/>
          </p:nvSpPr>
          <p:spPr bwMode="auto">
            <a:xfrm>
              <a:off x="4616" y="2391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1290"/>
            <p:cNvSpPr>
              <a:spLocks/>
            </p:cNvSpPr>
            <p:nvPr/>
          </p:nvSpPr>
          <p:spPr bwMode="auto">
            <a:xfrm>
              <a:off x="4667" y="239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1291"/>
            <p:cNvSpPr>
              <a:spLocks/>
            </p:cNvSpPr>
            <p:nvPr/>
          </p:nvSpPr>
          <p:spPr bwMode="auto">
            <a:xfrm>
              <a:off x="4808" y="2391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1292"/>
            <p:cNvSpPr>
              <a:spLocks/>
            </p:cNvSpPr>
            <p:nvPr/>
          </p:nvSpPr>
          <p:spPr bwMode="auto">
            <a:xfrm>
              <a:off x="4951" y="23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1293"/>
            <p:cNvSpPr>
              <a:spLocks/>
            </p:cNvSpPr>
            <p:nvPr/>
          </p:nvSpPr>
          <p:spPr bwMode="auto">
            <a:xfrm>
              <a:off x="5040" y="2391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1294"/>
            <p:cNvSpPr>
              <a:spLocks/>
            </p:cNvSpPr>
            <p:nvPr/>
          </p:nvSpPr>
          <p:spPr bwMode="auto">
            <a:xfrm>
              <a:off x="5092" y="23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1295"/>
            <p:cNvSpPr>
              <a:spLocks/>
            </p:cNvSpPr>
            <p:nvPr/>
          </p:nvSpPr>
          <p:spPr bwMode="auto">
            <a:xfrm>
              <a:off x="3331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1296"/>
            <p:cNvSpPr>
              <a:spLocks/>
            </p:cNvSpPr>
            <p:nvPr/>
          </p:nvSpPr>
          <p:spPr bwMode="auto">
            <a:xfrm>
              <a:off x="3420" y="239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1297"/>
            <p:cNvSpPr>
              <a:spLocks/>
            </p:cNvSpPr>
            <p:nvPr/>
          </p:nvSpPr>
          <p:spPr bwMode="auto">
            <a:xfrm>
              <a:off x="3524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1298"/>
            <p:cNvSpPr>
              <a:spLocks/>
            </p:cNvSpPr>
            <p:nvPr/>
          </p:nvSpPr>
          <p:spPr bwMode="auto">
            <a:xfrm>
              <a:off x="4230" y="239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1299"/>
            <p:cNvSpPr>
              <a:spLocks/>
            </p:cNvSpPr>
            <p:nvPr/>
          </p:nvSpPr>
          <p:spPr bwMode="auto">
            <a:xfrm>
              <a:off x="4282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1300"/>
            <p:cNvSpPr>
              <a:spLocks/>
            </p:cNvSpPr>
            <p:nvPr/>
          </p:nvSpPr>
          <p:spPr bwMode="auto">
            <a:xfrm>
              <a:off x="4373" y="2390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1301"/>
            <p:cNvSpPr>
              <a:spLocks/>
            </p:cNvSpPr>
            <p:nvPr/>
          </p:nvSpPr>
          <p:spPr bwMode="auto">
            <a:xfrm>
              <a:off x="4423" y="239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1302"/>
            <p:cNvSpPr>
              <a:spLocks/>
            </p:cNvSpPr>
            <p:nvPr/>
          </p:nvSpPr>
          <p:spPr bwMode="auto">
            <a:xfrm>
              <a:off x="4566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1303"/>
            <p:cNvSpPr>
              <a:spLocks/>
            </p:cNvSpPr>
            <p:nvPr/>
          </p:nvSpPr>
          <p:spPr bwMode="auto">
            <a:xfrm>
              <a:off x="4707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1304"/>
            <p:cNvSpPr>
              <a:spLocks/>
            </p:cNvSpPr>
            <p:nvPr/>
          </p:nvSpPr>
          <p:spPr bwMode="auto">
            <a:xfrm>
              <a:off x="4759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1305"/>
            <p:cNvSpPr>
              <a:spLocks/>
            </p:cNvSpPr>
            <p:nvPr/>
          </p:nvSpPr>
          <p:spPr bwMode="auto">
            <a:xfrm>
              <a:off x="4899" y="239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1306"/>
            <p:cNvSpPr>
              <a:spLocks/>
            </p:cNvSpPr>
            <p:nvPr/>
          </p:nvSpPr>
          <p:spPr bwMode="auto">
            <a:xfrm>
              <a:off x="5080" y="239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1307"/>
            <p:cNvSpPr>
              <a:spLocks/>
            </p:cNvSpPr>
            <p:nvPr/>
          </p:nvSpPr>
          <p:spPr bwMode="auto">
            <a:xfrm>
              <a:off x="5132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1308"/>
            <p:cNvSpPr>
              <a:spLocks/>
            </p:cNvSpPr>
            <p:nvPr/>
          </p:nvSpPr>
          <p:spPr bwMode="auto">
            <a:xfrm>
              <a:off x="3652" y="239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1309"/>
            <p:cNvSpPr>
              <a:spLocks/>
            </p:cNvSpPr>
            <p:nvPr/>
          </p:nvSpPr>
          <p:spPr bwMode="auto">
            <a:xfrm>
              <a:off x="4269" y="239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1310"/>
            <p:cNvSpPr>
              <a:spLocks/>
            </p:cNvSpPr>
            <p:nvPr/>
          </p:nvSpPr>
          <p:spPr bwMode="auto">
            <a:xfrm>
              <a:off x="4321" y="239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1311"/>
            <p:cNvSpPr>
              <a:spLocks/>
            </p:cNvSpPr>
            <p:nvPr/>
          </p:nvSpPr>
          <p:spPr bwMode="auto">
            <a:xfrm>
              <a:off x="4411" y="2395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1312"/>
            <p:cNvSpPr>
              <a:spLocks/>
            </p:cNvSpPr>
            <p:nvPr/>
          </p:nvSpPr>
          <p:spPr bwMode="auto">
            <a:xfrm>
              <a:off x="4464" y="23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1313"/>
            <p:cNvSpPr>
              <a:spLocks/>
            </p:cNvSpPr>
            <p:nvPr/>
          </p:nvSpPr>
          <p:spPr bwMode="auto">
            <a:xfrm>
              <a:off x="4605" y="23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1314"/>
            <p:cNvSpPr>
              <a:spLocks/>
            </p:cNvSpPr>
            <p:nvPr/>
          </p:nvSpPr>
          <p:spPr bwMode="auto">
            <a:xfrm>
              <a:off x="4694" y="2395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1315"/>
            <p:cNvSpPr>
              <a:spLocks/>
            </p:cNvSpPr>
            <p:nvPr/>
          </p:nvSpPr>
          <p:spPr bwMode="auto">
            <a:xfrm>
              <a:off x="4798" y="23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1316"/>
            <p:cNvSpPr>
              <a:spLocks/>
            </p:cNvSpPr>
            <p:nvPr/>
          </p:nvSpPr>
          <p:spPr bwMode="auto">
            <a:xfrm>
              <a:off x="4939" y="23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1317"/>
            <p:cNvSpPr>
              <a:spLocks/>
            </p:cNvSpPr>
            <p:nvPr/>
          </p:nvSpPr>
          <p:spPr bwMode="auto">
            <a:xfrm>
              <a:off x="4978" y="239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1318"/>
            <p:cNvSpPr>
              <a:spLocks/>
            </p:cNvSpPr>
            <p:nvPr/>
          </p:nvSpPr>
          <p:spPr bwMode="auto">
            <a:xfrm>
              <a:off x="5027" y="239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1319"/>
            <p:cNvSpPr>
              <a:spLocks/>
            </p:cNvSpPr>
            <p:nvPr/>
          </p:nvSpPr>
          <p:spPr bwMode="auto">
            <a:xfrm>
              <a:off x="5118" y="2394"/>
              <a:ext cx="9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1320"/>
            <p:cNvSpPr>
              <a:spLocks/>
            </p:cNvSpPr>
            <p:nvPr/>
          </p:nvSpPr>
          <p:spPr bwMode="auto">
            <a:xfrm>
              <a:off x="3459" y="239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1321"/>
            <p:cNvSpPr>
              <a:spLocks/>
            </p:cNvSpPr>
            <p:nvPr/>
          </p:nvSpPr>
          <p:spPr bwMode="auto">
            <a:xfrm>
              <a:off x="3551" y="239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1322"/>
            <p:cNvSpPr>
              <a:spLocks/>
            </p:cNvSpPr>
            <p:nvPr/>
          </p:nvSpPr>
          <p:spPr bwMode="auto">
            <a:xfrm>
              <a:off x="4215" y="2395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1323"/>
            <p:cNvSpPr>
              <a:spLocks/>
            </p:cNvSpPr>
            <p:nvPr/>
          </p:nvSpPr>
          <p:spPr bwMode="auto">
            <a:xfrm>
              <a:off x="4358" y="2396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1324"/>
            <p:cNvSpPr>
              <a:spLocks/>
            </p:cNvSpPr>
            <p:nvPr/>
          </p:nvSpPr>
          <p:spPr bwMode="auto">
            <a:xfrm>
              <a:off x="4502" y="23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1325"/>
            <p:cNvSpPr>
              <a:spLocks/>
            </p:cNvSpPr>
            <p:nvPr/>
          </p:nvSpPr>
          <p:spPr bwMode="auto">
            <a:xfrm>
              <a:off x="4553" y="239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1326"/>
            <p:cNvSpPr>
              <a:spLocks/>
            </p:cNvSpPr>
            <p:nvPr/>
          </p:nvSpPr>
          <p:spPr bwMode="auto">
            <a:xfrm>
              <a:off x="4644" y="239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1327"/>
            <p:cNvSpPr>
              <a:spLocks/>
            </p:cNvSpPr>
            <p:nvPr/>
          </p:nvSpPr>
          <p:spPr bwMode="auto">
            <a:xfrm>
              <a:off x="4786" y="23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1328"/>
            <p:cNvSpPr>
              <a:spLocks/>
            </p:cNvSpPr>
            <p:nvPr/>
          </p:nvSpPr>
          <p:spPr bwMode="auto">
            <a:xfrm>
              <a:off x="4837" y="23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1329"/>
            <p:cNvSpPr>
              <a:spLocks/>
            </p:cNvSpPr>
            <p:nvPr/>
          </p:nvSpPr>
          <p:spPr bwMode="auto">
            <a:xfrm>
              <a:off x="4923" y="2396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1330"/>
            <p:cNvSpPr>
              <a:spLocks/>
            </p:cNvSpPr>
            <p:nvPr/>
          </p:nvSpPr>
          <p:spPr bwMode="auto">
            <a:xfrm>
              <a:off x="5018" y="239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1331"/>
            <p:cNvSpPr>
              <a:spLocks/>
            </p:cNvSpPr>
            <p:nvPr/>
          </p:nvSpPr>
          <p:spPr bwMode="auto">
            <a:xfrm>
              <a:off x="5067" y="23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1332"/>
            <p:cNvSpPr>
              <a:spLocks/>
            </p:cNvSpPr>
            <p:nvPr/>
          </p:nvSpPr>
          <p:spPr bwMode="auto">
            <a:xfrm>
              <a:off x="3446" y="2395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1333"/>
            <p:cNvSpPr>
              <a:spLocks/>
            </p:cNvSpPr>
            <p:nvPr/>
          </p:nvSpPr>
          <p:spPr bwMode="auto">
            <a:xfrm>
              <a:off x="3499" y="23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1334"/>
            <p:cNvSpPr>
              <a:spLocks/>
            </p:cNvSpPr>
            <p:nvPr/>
          </p:nvSpPr>
          <p:spPr bwMode="auto">
            <a:xfrm>
              <a:off x="3588" y="2399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1335"/>
            <p:cNvSpPr>
              <a:spLocks/>
            </p:cNvSpPr>
            <p:nvPr/>
          </p:nvSpPr>
          <p:spPr bwMode="auto">
            <a:xfrm>
              <a:off x="4207" y="2396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1336"/>
            <p:cNvSpPr>
              <a:spLocks/>
            </p:cNvSpPr>
            <p:nvPr/>
          </p:nvSpPr>
          <p:spPr bwMode="auto">
            <a:xfrm>
              <a:off x="4257" y="239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1337"/>
            <p:cNvSpPr>
              <a:spLocks/>
            </p:cNvSpPr>
            <p:nvPr/>
          </p:nvSpPr>
          <p:spPr bwMode="auto">
            <a:xfrm>
              <a:off x="4309" y="239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1338"/>
            <p:cNvSpPr>
              <a:spLocks/>
            </p:cNvSpPr>
            <p:nvPr/>
          </p:nvSpPr>
          <p:spPr bwMode="auto">
            <a:xfrm>
              <a:off x="4348" y="239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1339"/>
            <p:cNvSpPr>
              <a:spLocks/>
            </p:cNvSpPr>
            <p:nvPr/>
          </p:nvSpPr>
          <p:spPr bwMode="auto">
            <a:xfrm>
              <a:off x="4400" y="2398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1340"/>
            <p:cNvSpPr>
              <a:spLocks/>
            </p:cNvSpPr>
            <p:nvPr/>
          </p:nvSpPr>
          <p:spPr bwMode="auto">
            <a:xfrm>
              <a:off x="4541" y="239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1341"/>
            <p:cNvSpPr>
              <a:spLocks/>
            </p:cNvSpPr>
            <p:nvPr/>
          </p:nvSpPr>
          <p:spPr bwMode="auto">
            <a:xfrm>
              <a:off x="4593" y="23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1342"/>
            <p:cNvSpPr>
              <a:spLocks/>
            </p:cNvSpPr>
            <p:nvPr/>
          </p:nvSpPr>
          <p:spPr bwMode="auto">
            <a:xfrm>
              <a:off x="4682" y="2399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1343"/>
            <p:cNvSpPr>
              <a:spLocks/>
            </p:cNvSpPr>
            <p:nvPr/>
          </p:nvSpPr>
          <p:spPr bwMode="auto">
            <a:xfrm>
              <a:off x="4733" y="2397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1344"/>
            <p:cNvSpPr>
              <a:spLocks/>
            </p:cNvSpPr>
            <p:nvPr/>
          </p:nvSpPr>
          <p:spPr bwMode="auto">
            <a:xfrm>
              <a:off x="4825" y="23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1345"/>
            <p:cNvSpPr>
              <a:spLocks/>
            </p:cNvSpPr>
            <p:nvPr/>
          </p:nvSpPr>
          <p:spPr bwMode="auto">
            <a:xfrm>
              <a:off x="4877" y="23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1346"/>
            <p:cNvSpPr>
              <a:spLocks/>
            </p:cNvSpPr>
            <p:nvPr/>
          </p:nvSpPr>
          <p:spPr bwMode="auto">
            <a:xfrm>
              <a:off x="4966" y="23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1347"/>
            <p:cNvSpPr>
              <a:spLocks/>
            </p:cNvSpPr>
            <p:nvPr/>
          </p:nvSpPr>
          <p:spPr bwMode="auto">
            <a:xfrm>
              <a:off x="5105" y="2398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2" name="Freeform 1348"/>
            <p:cNvSpPr>
              <a:spLocks/>
            </p:cNvSpPr>
            <p:nvPr/>
          </p:nvSpPr>
          <p:spPr bwMode="auto">
            <a:xfrm>
              <a:off x="3345" y="240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3" name="Freeform 1349"/>
            <p:cNvSpPr>
              <a:spLocks/>
            </p:cNvSpPr>
            <p:nvPr/>
          </p:nvSpPr>
          <p:spPr bwMode="auto">
            <a:xfrm>
              <a:off x="3538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4" name="Freeform 1350"/>
            <p:cNvSpPr>
              <a:spLocks/>
            </p:cNvSpPr>
            <p:nvPr/>
          </p:nvSpPr>
          <p:spPr bwMode="auto">
            <a:xfrm>
              <a:off x="3627" y="240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5" name="Freeform 1351"/>
            <p:cNvSpPr>
              <a:spLocks/>
            </p:cNvSpPr>
            <p:nvPr/>
          </p:nvSpPr>
          <p:spPr bwMode="auto">
            <a:xfrm>
              <a:off x="4388" y="2401"/>
              <a:ext cx="6" cy="6"/>
            </a:xfrm>
            <a:custGeom>
              <a:avLst/>
              <a:gdLst>
                <a:gd name="T0" fmla="*/ 0 w 13"/>
                <a:gd name="T1" fmla="*/ 1 h 13"/>
                <a:gd name="T2" fmla="*/ 12 w 13"/>
                <a:gd name="T3" fmla="*/ 13 h 13"/>
                <a:gd name="T4" fmla="*/ 0 w 13"/>
                <a:gd name="T5" fmla="*/ 13 h 13"/>
                <a:gd name="T6" fmla="*/ 0 w 1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6" name="Freeform 1352"/>
            <p:cNvSpPr>
              <a:spLocks/>
            </p:cNvSpPr>
            <p:nvPr/>
          </p:nvSpPr>
          <p:spPr bwMode="auto">
            <a:xfrm>
              <a:off x="4580" y="2400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7" name="Freeform 1353"/>
            <p:cNvSpPr>
              <a:spLocks/>
            </p:cNvSpPr>
            <p:nvPr/>
          </p:nvSpPr>
          <p:spPr bwMode="auto">
            <a:xfrm>
              <a:off x="4632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8" name="Freeform 1354"/>
            <p:cNvSpPr>
              <a:spLocks/>
            </p:cNvSpPr>
            <p:nvPr/>
          </p:nvSpPr>
          <p:spPr bwMode="auto">
            <a:xfrm>
              <a:off x="4670" y="240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9" name="Freeform 1355"/>
            <p:cNvSpPr>
              <a:spLocks/>
            </p:cNvSpPr>
            <p:nvPr/>
          </p:nvSpPr>
          <p:spPr bwMode="auto">
            <a:xfrm>
              <a:off x="4723" y="2401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0" name="Freeform 1356"/>
            <p:cNvSpPr>
              <a:spLocks/>
            </p:cNvSpPr>
            <p:nvPr/>
          </p:nvSpPr>
          <p:spPr bwMode="auto">
            <a:xfrm>
              <a:off x="4773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1" name="Freeform 1357"/>
            <p:cNvSpPr>
              <a:spLocks/>
            </p:cNvSpPr>
            <p:nvPr/>
          </p:nvSpPr>
          <p:spPr bwMode="auto">
            <a:xfrm>
              <a:off x="4864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2" name="Freeform 1358"/>
            <p:cNvSpPr>
              <a:spLocks/>
            </p:cNvSpPr>
            <p:nvPr/>
          </p:nvSpPr>
          <p:spPr bwMode="auto">
            <a:xfrm>
              <a:off x="5005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3" name="Freeform 1359"/>
            <p:cNvSpPr>
              <a:spLocks/>
            </p:cNvSpPr>
            <p:nvPr/>
          </p:nvSpPr>
          <p:spPr bwMode="auto">
            <a:xfrm>
              <a:off x="5057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4" name="Freeform 1360"/>
            <p:cNvSpPr>
              <a:spLocks/>
            </p:cNvSpPr>
            <p:nvPr/>
          </p:nvSpPr>
          <p:spPr bwMode="auto">
            <a:xfrm>
              <a:off x="5094" y="2401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5" name="Freeform 1361"/>
            <p:cNvSpPr>
              <a:spLocks/>
            </p:cNvSpPr>
            <p:nvPr/>
          </p:nvSpPr>
          <p:spPr bwMode="auto">
            <a:xfrm>
              <a:off x="5146" y="240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6" name="Freeform 1362"/>
            <p:cNvSpPr>
              <a:spLocks/>
            </p:cNvSpPr>
            <p:nvPr/>
          </p:nvSpPr>
          <p:spPr bwMode="auto">
            <a:xfrm>
              <a:off x="3437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7" name="Freeform 1363"/>
            <p:cNvSpPr>
              <a:spLocks/>
            </p:cNvSpPr>
            <p:nvPr/>
          </p:nvSpPr>
          <p:spPr bwMode="auto">
            <a:xfrm>
              <a:off x="3524" y="2403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8" name="Freeform 1364"/>
            <p:cNvSpPr>
              <a:spLocks/>
            </p:cNvSpPr>
            <p:nvPr/>
          </p:nvSpPr>
          <p:spPr bwMode="auto">
            <a:xfrm>
              <a:off x="3577" y="240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9" name="Freeform 1365"/>
            <p:cNvSpPr>
              <a:spLocks/>
            </p:cNvSpPr>
            <p:nvPr/>
          </p:nvSpPr>
          <p:spPr bwMode="auto">
            <a:xfrm>
              <a:off x="4195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0" name="Freeform 1366"/>
            <p:cNvSpPr>
              <a:spLocks/>
            </p:cNvSpPr>
            <p:nvPr/>
          </p:nvSpPr>
          <p:spPr bwMode="auto">
            <a:xfrm>
              <a:off x="4247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1" name="Freeform 1367"/>
            <p:cNvSpPr>
              <a:spLocks/>
            </p:cNvSpPr>
            <p:nvPr/>
          </p:nvSpPr>
          <p:spPr bwMode="auto">
            <a:xfrm>
              <a:off x="4284" y="240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2" name="Freeform 1368"/>
            <p:cNvSpPr>
              <a:spLocks/>
            </p:cNvSpPr>
            <p:nvPr/>
          </p:nvSpPr>
          <p:spPr bwMode="auto">
            <a:xfrm>
              <a:off x="4531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3" name="Freeform 1369"/>
            <p:cNvSpPr>
              <a:spLocks/>
            </p:cNvSpPr>
            <p:nvPr/>
          </p:nvSpPr>
          <p:spPr bwMode="auto">
            <a:xfrm>
              <a:off x="4618" y="2403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4" name="Freeform 1370"/>
            <p:cNvSpPr>
              <a:spLocks/>
            </p:cNvSpPr>
            <p:nvPr/>
          </p:nvSpPr>
          <p:spPr bwMode="auto">
            <a:xfrm>
              <a:off x="4761" y="240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5" name="Freeform 1371"/>
            <p:cNvSpPr>
              <a:spLocks/>
            </p:cNvSpPr>
            <p:nvPr/>
          </p:nvSpPr>
          <p:spPr bwMode="auto">
            <a:xfrm>
              <a:off x="4812" y="240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6" name="Freeform 1372"/>
            <p:cNvSpPr>
              <a:spLocks/>
            </p:cNvSpPr>
            <p:nvPr/>
          </p:nvSpPr>
          <p:spPr bwMode="auto">
            <a:xfrm>
              <a:off x="4904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7" name="Freeform 1373"/>
            <p:cNvSpPr>
              <a:spLocks/>
            </p:cNvSpPr>
            <p:nvPr/>
          </p:nvSpPr>
          <p:spPr bwMode="auto">
            <a:xfrm>
              <a:off x="4953" y="240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8" name="Freeform 1374"/>
            <p:cNvSpPr>
              <a:spLocks/>
            </p:cNvSpPr>
            <p:nvPr/>
          </p:nvSpPr>
          <p:spPr bwMode="auto">
            <a:xfrm>
              <a:off x="4992" y="2403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9" name="Freeform 1375"/>
            <p:cNvSpPr>
              <a:spLocks/>
            </p:cNvSpPr>
            <p:nvPr/>
          </p:nvSpPr>
          <p:spPr bwMode="auto">
            <a:xfrm>
              <a:off x="5045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0" name="Freeform 1376"/>
            <p:cNvSpPr>
              <a:spLocks/>
            </p:cNvSpPr>
            <p:nvPr/>
          </p:nvSpPr>
          <p:spPr bwMode="auto">
            <a:xfrm>
              <a:off x="5134" y="2403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1" name="Freeform 1377"/>
            <p:cNvSpPr>
              <a:spLocks/>
            </p:cNvSpPr>
            <p:nvPr/>
          </p:nvSpPr>
          <p:spPr bwMode="auto">
            <a:xfrm>
              <a:off x="3617" y="24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2" name="Freeform 1378"/>
            <p:cNvSpPr>
              <a:spLocks/>
            </p:cNvSpPr>
            <p:nvPr/>
          </p:nvSpPr>
          <p:spPr bwMode="auto">
            <a:xfrm>
              <a:off x="4427" y="24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3" name="Freeform 1379"/>
            <p:cNvSpPr>
              <a:spLocks/>
            </p:cNvSpPr>
            <p:nvPr/>
          </p:nvSpPr>
          <p:spPr bwMode="auto">
            <a:xfrm>
              <a:off x="4518" y="2405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4" name="Freeform 1380"/>
            <p:cNvSpPr>
              <a:spLocks/>
            </p:cNvSpPr>
            <p:nvPr/>
          </p:nvSpPr>
          <p:spPr bwMode="auto">
            <a:xfrm>
              <a:off x="4567" y="2403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5" name="Freeform 1381"/>
            <p:cNvSpPr>
              <a:spLocks/>
            </p:cNvSpPr>
            <p:nvPr/>
          </p:nvSpPr>
          <p:spPr bwMode="auto">
            <a:xfrm>
              <a:off x="4659" y="240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6" name="Freeform 1382"/>
            <p:cNvSpPr>
              <a:spLocks/>
            </p:cNvSpPr>
            <p:nvPr/>
          </p:nvSpPr>
          <p:spPr bwMode="auto">
            <a:xfrm>
              <a:off x="4711" y="24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7" name="Freeform 1383"/>
            <p:cNvSpPr>
              <a:spLocks/>
            </p:cNvSpPr>
            <p:nvPr/>
          </p:nvSpPr>
          <p:spPr bwMode="auto">
            <a:xfrm>
              <a:off x="4800" y="240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8" name="Freeform 1384"/>
            <p:cNvSpPr>
              <a:spLocks/>
            </p:cNvSpPr>
            <p:nvPr/>
          </p:nvSpPr>
          <p:spPr bwMode="auto">
            <a:xfrm>
              <a:off x="4852" y="24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9" name="Freeform 1385"/>
            <p:cNvSpPr>
              <a:spLocks/>
            </p:cNvSpPr>
            <p:nvPr/>
          </p:nvSpPr>
          <p:spPr bwMode="auto">
            <a:xfrm>
              <a:off x="4941" y="240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0" name="Freeform 1386"/>
            <p:cNvSpPr>
              <a:spLocks/>
            </p:cNvSpPr>
            <p:nvPr/>
          </p:nvSpPr>
          <p:spPr bwMode="auto">
            <a:xfrm>
              <a:off x="5084" y="24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1" name="Freeform 1387"/>
            <p:cNvSpPr>
              <a:spLocks noEditPoints="1"/>
            </p:cNvSpPr>
            <p:nvPr/>
          </p:nvSpPr>
          <p:spPr bwMode="auto">
            <a:xfrm>
              <a:off x="3194" y="2407"/>
              <a:ext cx="391" cy="118"/>
            </a:xfrm>
            <a:custGeom>
              <a:avLst/>
              <a:gdLst>
                <a:gd name="T0" fmla="*/ 260 w 754"/>
                <a:gd name="T1" fmla="*/ 165 h 228"/>
                <a:gd name="T2" fmla="*/ 188 w 754"/>
                <a:gd name="T3" fmla="*/ 121 h 228"/>
                <a:gd name="T4" fmla="*/ 112 w 754"/>
                <a:gd name="T5" fmla="*/ 117 h 228"/>
                <a:gd name="T6" fmla="*/ 76 w 754"/>
                <a:gd name="T7" fmla="*/ 73 h 228"/>
                <a:gd name="T8" fmla="*/ 4 w 754"/>
                <a:gd name="T9" fmla="*/ 89 h 228"/>
                <a:gd name="T10" fmla="*/ 4 w 754"/>
                <a:gd name="T11" fmla="*/ 37 h 228"/>
                <a:gd name="T12" fmla="*/ 72 w 754"/>
                <a:gd name="T13" fmla="*/ 13 h 228"/>
                <a:gd name="T14" fmla="*/ 156 w 754"/>
                <a:gd name="T15" fmla="*/ 61 h 228"/>
                <a:gd name="T16" fmla="*/ 232 w 754"/>
                <a:gd name="T17" fmla="*/ 65 h 228"/>
                <a:gd name="T18" fmla="*/ 344 w 754"/>
                <a:gd name="T19" fmla="*/ 109 h 228"/>
                <a:gd name="T20" fmla="*/ 504 w 754"/>
                <a:gd name="T21" fmla="*/ 121 h 228"/>
                <a:gd name="T22" fmla="*/ 572 w 754"/>
                <a:gd name="T23" fmla="*/ 125 h 228"/>
                <a:gd name="T24" fmla="*/ 612 w 754"/>
                <a:gd name="T25" fmla="*/ 137 h 228"/>
                <a:gd name="T26" fmla="*/ 712 w 754"/>
                <a:gd name="T27" fmla="*/ 165 h 228"/>
                <a:gd name="T28" fmla="*/ 684 w 754"/>
                <a:gd name="T29" fmla="*/ 225 h 228"/>
                <a:gd name="T30" fmla="*/ 648 w 754"/>
                <a:gd name="T31" fmla="*/ 221 h 228"/>
                <a:gd name="T32" fmla="*/ 540 w 754"/>
                <a:gd name="T33" fmla="*/ 213 h 228"/>
                <a:gd name="T34" fmla="*/ 428 w 754"/>
                <a:gd name="T35" fmla="*/ 201 h 228"/>
                <a:gd name="T36" fmla="*/ 28 w 754"/>
                <a:gd name="T37" fmla="*/ 29 h 228"/>
                <a:gd name="T38" fmla="*/ 80 w 754"/>
                <a:gd name="T39" fmla="*/ 41 h 228"/>
                <a:gd name="T40" fmla="*/ 56 w 754"/>
                <a:gd name="T41" fmla="*/ 53 h 228"/>
                <a:gd name="T42" fmla="*/ 148 w 754"/>
                <a:gd name="T43" fmla="*/ 65 h 228"/>
                <a:gd name="T44" fmla="*/ 32 w 754"/>
                <a:gd name="T45" fmla="*/ 61 h 228"/>
                <a:gd name="T46" fmla="*/ 124 w 754"/>
                <a:gd name="T47" fmla="*/ 61 h 228"/>
                <a:gd name="T48" fmla="*/ 84 w 754"/>
                <a:gd name="T49" fmla="*/ 69 h 228"/>
                <a:gd name="T50" fmla="*/ 152 w 754"/>
                <a:gd name="T51" fmla="*/ 93 h 228"/>
                <a:gd name="T52" fmla="*/ 120 w 754"/>
                <a:gd name="T53" fmla="*/ 81 h 228"/>
                <a:gd name="T54" fmla="*/ 228 w 754"/>
                <a:gd name="T55" fmla="*/ 97 h 228"/>
                <a:gd name="T56" fmla="*/ 268 w 754"/>
                <a:gd name="T57" fmla="*/ 105 h 228"/>
                <a:gd name="T58" fmla="*/ 184 w 754"/>
                <a:gd name="T59" fmla="*/ 97 h 228"/>
                <a:gd name="T60" fmla="*/ 256 w 754"/>
                <a:gd name="T61" fmla="*/ 113 h 228"/>
                <a:gd name="T62" fmla="*/ 224 w 754"/>
                <a:gd name="T63" fmla="*/ 101 h 228"/>
                <a:gd name="T64" fmla="*/ 320 w 754"/>
                <a:gd name="T65" fmla="*/ 117 h 228"/>
                <a:gd name="T66" fmla="*/ 312 w 754"/>
                <a:gd name="T67" fmla="*/ 113 h 228"/>
                <a:gd name="T68" fmla="*/ 272 w 754"/>
                <a:gd name="T69" fmla="*/ 117 h 228"/>
                <a:gd name="T70" fmla="*/ 264 w 754"/>
                <a:gd name="T71" fmla="*/ 121 h 228"/>
                <a:gd name="T72" fmla="*/ 336 w 754"/>
                <a:gd name="T73" fmla="*/ 141 h 228"/>
                <a:gd name="T74" fmla="*/ 240 w 754"/>
                <a:gd name="T75" fmla="*/ 141 h 228"/>
                <a:gd name="T76" fmla="*/ 300 w 754"/>
                <a:gd name="T77" fmla="*/ 133 h 228"/>
                <a:gd name="T78" fmla="*/ 488 w 754"/>
                <a:gd name="T79" fmla="*/ 153 h 228"/>
                <a:gd name="T80" fmla="*/ 292 w 754"/>
                <a:gd name="T81" fmla="*/ 153 h 228"/>
                <a:gd name="T82" fmla="*/ 380 w 754"/>
                <a:gd name="T83" fmla="*/ 149 h 228"/>
                <a:gd name="T84" fmla="*/ 368 w 754"/>
                <a:gd name="T85" fmla="*/ 157 h 228"/>
                <a:gd name="T86" fmla="*/ 456 w 754"/>
                <a:gd name="T87" fmla="*/ 141 h 228"/>
                <a:gd name="T88" fmla="*/ 528 w 754"/>
                <a:gd name="T89" fmla="*/ 149 h 228"/>
                <a:gd name="T90" fmla="*/ 316 w 754"/>
                <a:gd name="T91" fmla="*/ 153 h 228"/>
                <a:gd name="T92" fmla="*/ 508 w 754"/>
                <a:gd name="T93" fmla="*/ 165 h 228"/>
                <a:gd name="T94" fmla="*/ 580 w 754"/>
                <a:gd name="T95" fmla="*/ 157 h 228"/>
                <a:gd name="T96" fmla="*/ 684 w 754"/>
                <a:gd name="T97" fmla="*/ 153 h 228"/>
                <a:gd name="T98" fmla="*/ 496 w 754"/>
                <a:gd name="T99" fmla="*/ 173 h 228"/>
                <a:gd name="T100" fmla="*/ 460 w 754"/>
                <a:gd name="T101" fmla="*/ 161 h 228"/>
                <a:gd name="T102" fmla="*/ 572 w 754"/>
                <a:gd name="T103" fmla="*/ 177 h 228"/>
                <a:gd name="T104" fmla="*/ 372 w 754"/>
                <a:gd name="T105" fmla="*/ 181 h 228"/>
                <a:gd name="T106" fmla="*/ 552 w 754"/>
                <a:gd name="T107" fmla="*/ 193 h 228"/>
                <a:gd name="T108" fmla="*/ 652 w 754"/>
                <a:gd name="T109" fmla="*/ 177 h 228"/>
                <a:gd name="T110" fmla="*/ 440 w 754"/>
                <a:gd name="T111" fmla="*/ 169 h 228"/>
                <a:gd name="T112" fmla="*/ 612 w 754"/>
                <a:gd name="T113" fmla="*/ 177 h 228"/>
                <a:gd name="T114" fmla="*/ 692 w 754"/>
                <a:gd name="T115" fmla="*/ 173 h 228"/>
                <a:gd name="T116" fmla="*/ 588 w 754"/>
                <a:gd name="T117" fmla="*/ 193 h 228"/>
                <a:gd name="T118" fmla="*/ 504 w 754"/>
                <a:gd name="T119" fmla="*/ 193 h 228"/>
                <a:gd name="T120" fmla="*/ 664 w 754"/>
                <a:gd name="T121" fmla="*/ 185 h 228"/>
                <a:gd name="T122" fmla="*/ 716 w 754"/>
                <a:gd name="T123" fmla="*/ 2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4" h="228">
                  <a:moveTo>
                    <a:pt x="332" y="149"/>
                  </a:moveTo>
                  <a:cubicBezTo>
                    <a:pt x="333" y="158"/>
                    <a:pt x="336" y="166"/>
                    <a:pt x="344" y="169"/>
                  </a:cubicBezTo>
                  <a:cubicBezTo>
                    <a:pt x="321" y="200"/>
                    <a:pt x="301" y="150"/>
                    <a:pt x="268" y="165"/>
                  </a:cubicBezTo>
                  <a:cubicBezTo>
                    <a:pt x="271" y="155"/>
                    <a:pt x="276" y="144"/>
                    <a:pt x="260" y="145"/>
                  </a:cubicBezTo>
                  <a:cubicBezTo>
                    <a:pt x="248" y="148"/>
                    <a:pt x="262" y="158"/>
                    <a:pt x="260" y="165"/>
                  </a:cubicBezTo>
                  <a:cubicBezTo>
                    <a:pt x="245" y="152"/>
                    <a:pt x="240" y="148"/>
                    <a:pt x="220" y="157"/>
                  </a:cubicBezTo>
                  <a:cubicBezTo>
                    <a:pt x="211" y="149"/>
                    <a:pt x="225" y="141"/>
                    <a:pt x="216" y="133"/>
                  </a:cubicBezTo>
                  <a:cubicBezTo>
                    <a:pt x="204" y="131"/>
                    <a:pt x="203" y="142"/>
                    <a:pt x="204" y="153"/>
                  </a:cubicBezTo>
                  <a:cubicBezTo>
                    <a:pt x="195" y="150"/>
                    <a:pt x="195" y="138"/>
                    <a:pt x="184" y="137"/>
                  </a:cubicBezTo>
                  <a:cubicBezTo>
                    <a:pt x="187" y="133"/>
                    <a:pt x="188" y="128"/>
                    <a:pt x="188" y="121"/>
                  </a:cubicBezTo>
                  <a:cubicBezTo>
                    <a:pt x="187" y="117"/>
                    <a:pt x="180" y="118"/>
                    <a:pt x="180" y="113"/>
                  </a:cubicBezTo>
                  <a:cubicBezTo>
                    <a:pt x="174" y="116"/>
                    <a:pt x="171" y="123"/>
                    <a:pt x="172" y="133"/>
                  </a:cubicBezTo>
                  <a:cubicBezTo>
                    <a:pt x="162" y="116"/>
                    <a:pt x="155" y="127"/>
                    <a:pt x="136" y="129"/>
                  </a:cubicBezTo>
                  <a:cubicBezTo>
                    <a:pt x="128" y="123"/>
                    <a:pt x="142" y="113"/>
                    <a:pt x="132" y="105"/>
                  </a:cubicBezTo>
                  <a:cubicBezTo>
                    <a:pt x="121" y="105"/>
                    <a:pt x="123" y="118"/>
                    <a:pt x="112" y="117"/>
                  </a:cubicBezTo>
                  <a:cubicBezTo>
                    <a:pt x="112" y="113"/>
                    <a:pt x="107" y="114"/>
                    <a:pt x="104" y="113"/>
                  </a:cubicBezTo>
                  <a:cubicBezTo>
                    <a:pt x="101" y="102"/>
                    <a:pt x="110" y="103"/>
                    <a:pt x="108" y="93"/>
                  </a:cubicBezTo>
                  <a:cubicBezTo>
                    <a:pt x="107" y="88"/>
                    <a:pt x="98" y="90"/>
                    <a:pt x="92" y="89"/>
                  </a:cubicBezTo>
                  <a:cubicBezTo>
                    <a:pt x="86" y="105"/>
                    <a:pt x="101" y="102"/>
                    <a:pt x="100" y="113"/>
                  </a:cubicBezTo>
                  <a:cubicBezTo>
                    <a:pt x="79" y="112"/>
                    <a:pt x="77" y="93"/>
                    <a:pt x="76" y="73"/>
                  </a:cubicBezTo>
                  <a:cubicBezTo>
                    <a:pt x="73" y="73"/>
                    <a:pt x="71" y="73"/>
                    <a:pt x="68" y="73"/>
                  </a:cubicBezTo>
                  <a:cubicBezTo>
                    <a:pt x="55" y="82"/>
                    <a:pt x="88" y="103"/>
                    <a:pt x="56" y="101"/>
                  </a:cubicBezTo>
                  <a:cubicBezTo>
                    <a:pt x="59" y="87"/>
                    <a:pt x="52" y="84"/>
                    <a:pt x="48" y="77"/>
                  </a:cubicBezTo>
                  <a:cubicBezTo>
                    <a:pt x="18" y="81"/>
                    <a:pt x="32" y="104"/>
                    <a:pt x="40" y="121"/>
                  </a:cubicBezTo>
                  <a:cubicBezTo>
                    <a:pt x="7" y="123"/>
                    <a:pt x="30" y="91"/>
                    <a:pt x="4" y="89"/>
                  </a:cubicBezTo>
                  <a:cubicBezTo>
                    <a:pt x="4" y="82"/>
                    <a:pt x="4" y="76"/>
                    <a:pt x="4" y="69"/>
                  </a:cubicBezTo>
                  <a:cubicBezTo>
                    <a:pt x="14" y="67"/>
                    <a:pt x="13" y="76"/>
                    <a:pt x="24" y="73"/>
                  </a:cubicBezTo>
                  <a:cubicBezTo>
                    <a:pt x="30" y="62"/>
                    <a:pt x="14" y="55"/>
                    <a:pt x="12" y="65"/>
                  </a:cubicBezTo>
                  <a:cubicBezTo>
                    <a:pt x="0" y="59"/>
                    <a:pt x="22" y="54"/>
                    <a:pt x="20" y="45"/>
                  </a:cubicBezTo>
                  <a:cubicBezTo>
                    <a:pt x="19" y="29"/>
                    <a:pt x="8" y="48"/>
                    <a:pt x="4" y="37"/>
                  </a:cubicBezTo>
                  <a:cubicBezTo>
                    <a:pt x="16" y="20"/>
                    <a:pt x="14" y="22"/>
                    <a:pt x="4" y="5"/>
                  </a:cubicBezTo>
                  <a:cubicBezTo>
                    <a:pt x="9" y="2"/>
                    <a:pt x="15" y="0"/>
                    <a:pt x="24" y="1"/>
                  </a:cubicBezTo>
                  <a:cubicBezTo>
                    <a:pt x="26" y="14"/>
                    <a:pt x="15" y="17"/>
                    <a:pt x="24" y="25"/>
                  </a:cubicBezTo>
                  <a:cubicBezTo>
                    <a:pt x="35" y="26"/>
                    <a:pt x="37" y="19"/>
                    <a:pt x="36" y="9"/>
                  </a:cubicBezTo>
                  <a:cubicBezTo>
                    <a:pt x="54" y="18"/>
                    <a:pt x="51" y="21"/>
                    <a:pt x="72" y="13"/>
                  </a:cubicBezTo>
                  <a:cubicBezTo>
                    <a:pt x="69" y="24"/>
                    <a:pt x="78" y="23"/>
                    <a:pt x="76" y="33"/>
                  </a:cubicBezTo>
                  <a:cubicBezTo>
                    <a:pt x="89" y="35"/>
                    <a:pt x="90" y="26"/>
                    <a:pt x="104" y="29"/>
                  </a:cubicBezTo>
                  <a:cubicBezTo>
                    <a:pt x="104" y="36"/>
                    <a:pt x="104" y="42"/>
                    <a:pt x="104" y="49"/>
                  </a:cubicBezTo>
                  <a:cubicBezTo>
                    <a:pt x="125" y="42"/>
                    <a:pt x="131" y="44"/>
                    <a:pt x="156" y="41"/>
                  </a:cubicBezTo>
                  <a:cubicBezTo>
                    <a:pt x="156" y="48"/>
                    <a:pt x="156" y="54"/>
                    <a:pt x="156" y="61"/>
                  </a:cubicBezTo>
                  <a:cubicBezTo>
                    <a:pt x="173" y="66"/>
                    <a:pt x="165" y="46"/>
                    <a:pt x="180" y="49"/>
                  </a:cubicBezTo>
                  <a:cubicBezTo>
                    <a:pt x="185" y="55"/>
                    <a:pt x="193" y="65"/>
                    <a:pt x="184" y="73"/>
                  </a:cubicBezTo>
                  <a:cubicBezTo>
                    <a:pt x="185" y="77"/>
                    <a:pt x="192" y="76"/>
                    <a:pt x="192" y="81"/>
                  </a:cubicBezTo>
                  <a:cubicBezTo>
                    <a:pt x="208" y="78"/>
                    <a:pt x="192" y="62"/>
                    <a:pt x="200" y="57"/>
                  </a:cubicBezTo>
                  <a:cubicBezTo>
                    <a:pt x="211" y="69"/>
                    <a:pt x="215" y="77"/>
                    <a:pt x="232" y="65"/>
                  </a:cubicBezTo>
                  <a:cubicBezTo>
                    <a:pt x="235" y="72"/>
                    <a:pt x="239" y="80"/>
                    <a:pt x="240" y="89"/>
                  </a:cubicBezTo>
                  <a:cubicBezTo>
                    <a:pt x="259" y="73"/>
                    <a:pt x="263" y="88"/>
                    <a:pt x="288" y="77"/>
                  </a:cubicBezTo>
                  <a:cubicBezTo>
                    <a:pt x="294" y="84"/>
                    <a:pt x="283" y="95"/>
                    <a:pt x="296" y="101"/>
                  </a:cubicBezTo>
                  <a:cubicBezTo>
                    <a:pt x="307" y="87"/>
                    <a:pt x="318" y="95"/>
                    <a:pt x="332" y="89"/>
                  </a:cubicBezTo>
                  <a:cubicBezTo>
                    <a:pt x="339" y="93"/>
                    <a:pt x="346" y="96"/>
                    <a:pt x="344" y="109"/>
                  </a:cubicBezTo>
                  <a:cubicBezTo>
                    <a:pt x="363" y="102"/>
                    <a:pt x="368" y="101"/>
                    <a:pt x="392" y="105"/>
                  </a:cubicBezTo>
                  <a:cubicBezTo>
                    <a:pt x="395" y="112"/>
                    <a:pt x="397" y="121"/>
                    <a:pt x="404" y="125"/>
                  </a:cubicBezTo>
                  <a:cubicBezTo>
                    <a:pt x="408" y="110"/>
                    <a:pt x="429" y="112"/>
                    <a:pt x="448" y="113"/>
                  </a:cubicBezTo>
                  <a:cubicBezTo>
                    <a:pt x="447" y="122"/>
                    <a:pt x="449" y="128"/>
                    <a:pt x="452" y="133"/>
                  </a:cubicBezTo>
                  <a:cubicBezTo>
                    <a:pt x="467" y="127"/>
                    <a:pt x="482" y="120"/>
                    <a:pt x="504" y="121"/>
                  </a:cubicBezTo>
                  <a:cubicBezTo>
                    <a:pt x="505" y="131"/>
                    <a:pt x="498" y="133"/>
                    <a:pt x="496" y="141"/>
                  </a:cubicBezTo>
                  <a:cubicBezTo>
                    <a:pt x="505" y="142"/>
                    <a:pt x="511" y="140"/>
                    <a:pt x="516" y="137"/>
                  </a:cubicBezTo>
                  <a:cubicBezTo>
                    <a:pt x="514" y="129"/>
                    <a:pt x="505" y="124"/>
                    <a:pt x="512" y="117"/>
                  </a:cubicBezTo>
                  <a:cubicBezTo>
                    <a:pt x="525" y="116"/>
                    <a:pt x="522" y="131"/>
                    <a:pt x="528" y="137"/>
                  </a:cubicBezTo>
                  <a:cubicBezTo>
                    <a:pt x="544" y="126"/>
                    <a:pt x="551" y="130"/>
                    <a:pt x="572" y="125"/>
                  </a:cubicBezTo>
                  <a:cubicBezTo>
                    <a:pt x="578" y="130"/>
                    <a:pt x="574" y="144"/>
                    <a:pt x="580" y="149"/>
                  </a:cubicBezTo>
                  <a:cubicBezTo>
                    <a:pt x="596" y="149"/>
                    <a:pt x="592" y="132"/>
                    <a:pt x="608" y="141"/>
                  </a:cubicBezTo>
                  <a:cubicBezTo>
                    <a:pt x="610" y="149"/>
                    <a:pt x="605" y="152"/>
                    <a:pt x="604" y="157"/>
                  </a:cubicBezTo>
                  <a:cubicBezTo>
                    <a:pt x="608" y="163"/>
                    <a:pt x="615" y="166"/>
                    <a:pt x="620" y="161"/>
                  </a:cubicBezTo>
                  <a:cubicBezTo>
                    <a:pt x="622" y="148"/>
                    <a:pt x="608" y="152"/>
                    <a:pt x="612" y="137"/>
                  </a:cubicBezTo>
                  <a:cubicBezTo>
                    <a:pt x="620" y="137"/>
                    <a:pt x="628" y="137"/>
                    <a:pt x="636" y="137"/>
                  </a:cubicBezTo>
                  <a:cubicBezTo>
                    <a:pt x="630" y="148"/>
                    <a:pt x="627" y="152"/>
                    <a:pt x="636" y="161"/>
                  </a:cubicBezTo>
                  <a:cubicBezTo>
                    <a:pt x="641" y="140"/>
                    <a:pt x="666" y="162"/>
                    <a:pt x="668" y="141"/>
                  </a:cubicBezTo>
                  <a:cubicBezTo>
                    <a:pt x="685" y="148"/>
                    <a:pt x="687" y="148"/>
                    <a:pt x="704" y="141"/>
                  </a:cubicBezTo>
                  <a:cubicBezTo>
                    <a:pt x="712" y="146"/>
                    <a:pt x="696" y="162"/>
                    <a:pt x="712" y="165"/>
                  </a:cubicBezTo>
                  <a:cubicBezTo>
                    <a:pt x="718" y="162"/>
                    <a:pt x="721" y="155"/>
                    <a:pt x="720" y="145"/>
                  </a:cubicBezTo>
                  <a:cubicBezTo>
                    <a:pt x="730" y="162"/>
                    <a:pt x="743" y="143"/>
                    <a:pt x="752" y="149"/>
                  </a:cubicBezTo>
                  <a:cubicBezTo>
                    <a:pt x="754" y="162"/>
                    <a:pt x="749" y="167"/>
                    <a:pt x="736" y="165"/>
                  </a:cubicBezTo>
                  <a:cubicBezTo>
                    <a:pt x="742" y="185"/>
                    <a:pt x="737" y="196"/>
                    <a:pt x="740" y="213"/>
                  </a:cubicBezTo>
                  <a:cubicBezTo>
                    <a:pt x="728" y="224"/>
                    <a:pt x="709" y="228"/>
                    <a:pt x="684" y="225"/>
                  </a:cubicBezTo>
                  <a:cubicBezTo>
                    <a:pt x="685" y="215"/>
                    <a:pt x="685" y="206"/>
                    <a:pt x="676" y="205"/>
                  </a:cubicBezTo>
                  <a:cubicBezTo>
                    <a:pt x="669" y="206"/>
                    <a:pt x="674" y="219"/>
                    <a:pt x="668" y="221"/>
                  </a:cubicBezTo>
                  <a:cubicBezTo>
                    <a:pt x="651" y="221"/>
                    <a:pt x="662" y="192"/>
                    <a:pt x="648" y="189"/>
                  </a:cubicBezTo>
                  <a:cubicBezTo>
                    <a:pt x="645" y="190"/>
                    <a:pt x="644" y="193"/>
                    <a:pt x="640" y="193"/>
                  </a:cubicBezTo>
                  <a:cubicBezTo>
                    <a:pt x="640" y="205"/>
                    <a:pt x="653" y="204"/>
                    <a:pt x="648" y="221"/>
                  </a:cubicBezTo>
                  <a:cubicBezTo>
                    <a:pt x="643" y="221"/>
                    <a:pt x="637" y="221"/>
                    <a:pt x="632" y="221"/>
                  </a:cubicBezTo>
                  <a:cubicBezTo>
                    <a:pt x="625" y="214"/>
                    <a:pt x="635" y="211"/>
                    <a:pt x="632" y="197"/>
                  </a:cubicBezTo>
                  <a:cubicBezTo>
                    <a:pt x="609" y="190"/>
                    <a:pt x="628" y="218"/>
                    <a:pt x="620" y="217"/>
                  </a:cubicBezTo>
                  <a:cubicBezTo>
                    <a:pt x="608" y="219"/>
                    <a:pt x="613" y="202"/>
                    <a:pt x="604" y="201"/>
                  </a:cubicBezTo>
                  <a:cubicBezTo>
                    <a:pt x="591" y="219"/>
                    <a:pt x="569" y="208"/>
                    <a:pt x="540" y="213"/>
                  </a:cubicBezTo>
                  <a:cubicBezTo>
                    <a:pt x="521" y="200"/>
                    <a:pt x="538" y="176"/>
                    <a:pt x="512" y="173"/>
                  </a:cubicBezTo>
                  <a:cubicBezTo>
                    <a:pt x="508" y="189"/>
                    <a:pt x="524" y="185"/>
                    <a:pt x="520" y="201"/>
                  </a:cubicBezTo>
                  <a:cubicBezTo>
                    <a:pt x="512" y="208"/>
                    <a:pt x="494" y="204"/>
                    <a:pt x="480" y="205"/>
                  </a:cubicBezTo>
                  <a:cubicBezTo>
                    <a:pt x="480" y="200"/>
                    <a:pt x="480" y="194"/>
                    <a:pt x="480" y="189"/>
                  </a:cubicBezTo>
                  <a:cubicBezTo>
                    <a:pt x="458" y="197"/>
                    <a:pt x="453" y="197"/>
                    <a:pt x="428" y="201"/>
                  </a:cubicBezTo>
                  <a:cubicBezTo>
                    <a:pt x="418" y="194"/>
                    <a:pt x="437" y="176"/>
                    <a:pt x="420" y="173"/>
                  </a:cubicBezTo>
                  <a:cubicBezTo>
                    <a:pt x="411" y="173"/>
                    <a:pt x="418" y="190"/>
                    <a:pt x="416" y="197"/>
                  </a:cubicBezTo>
                  <a:cubicBezTo>
                    <a:pt x="403" y="179"/>
                    <a:pt x="385" y="191"/>
                    <a:pt x="356" y="189"/>
                  </a:cubicBezTo>
                  <a:cubicBezTo>
                    <a:pt x="344" y="171"/>
                    <a:pt x="354" y="154"/>
                    <a:pt x="332" y="149"/>
                  </a:cubicBezTo>
                  <a:close/>
                  <a:moveTo>
                    <a:pt x="28" y="29"/>
                  </a:moveTo>
                  <a:cubicBezTo>
                    <a:pt x="25" y="43"/>
                    <a:pt x="32" y="47"/>
                    <a:pt x="40" y="49"/>
                  </a:cubicBezTo>
                  <a:cubicBezTo>
                    <a:pt x="39" y="28"/>
                    <a:pt x="59" y="44"/>
                    <a:pt x="64" y="37"/>
                  </a:cubicBezTo>
                  <a:cubicBezTo>
                    <a:pt x="61" y="10"/>
                    <a:pt x="43" y="44"/>
                    <a:pt x="28" y="29"/>
                  </a:cubicBezTo>
                  <a:close/>
                  <a:moveTo>
                    <a:pt x="96" y="53"/>
                  </a:moveTo>
                  <a:cubicBezTo>
                    <a:pt x="97" y="42"/>
                    <a:pt x="90" y="40"/>
                    <a:pt x="80" y="41"/>
                  </a:cubicBezTo>
                  <a:cubicBezTo>
                    <a:pt x="77" y="55"/>
                    <a:pt x="89" y="61"/>
                    <a:pt x="96" y="53"/>
                  </a:cubicBezTo>
                  <a:close/>
                  <a:moveTo>
                    <a:pt x="56" y="53"/>
                  </a:moveTo>
                  <a:cubicBezTo>
                    <a:pt x="56" y="59"/>
                    <a:pt x="58" y="62"/>
                    <a:pt x="60" y="65"/>
                  </a:cubicBezTo>
                  <a:cubicBezTo>
                    <a:pt x="71" y="66"/>
                    <a:pt x="73" y="59"/>
                    <a:pt x="72" y="49"/>
                  </a:cubicBezTo>
                  <a:cubicBezTo>
                    <a:pt x="65" y="49"/>
                    <a:pt x="60" y="50"/>
                    <a:pt x="56" y="53"/>
                  </a:cubicBezTo>
                  <a:close/>
                  <a:moveTo>
                    <a:pt x="132" y="57"/>
                  </a:moveTo>
                  <a:cubicBezTo>
                    <a:pt x="132" y="60"/>
                    <a:pt x="132" y="62"/>
                    <a:pt x="132" y="65"/>
                  </a:cubicBezTo>
                  <a:cubicBezTo>
                    <a:pt x="134" y="65"/>
                    <a:pt x="137" y="66"/>
                    <a:pt x="136" y="69"/>
                  </a:cubicBezTo>
                  <a:cubicBezTo>
                    <a:pt x="139" y="69"/>
                    <a:pt x="141" y="69"/>
                    <a:pt x="144" y="69"/>
                  </a:cubicBezTo>
                  <a:cubicBezTo>
                    <a:pt x="144" y="67"/>
                    <a:pt x="145" y="64"/>
                    <a:pt x="148" y="65"/>
                  </a:cubicBezTo>
                  <a:cubicBezTo>
                    <a:pt x="148" y="62"/>
                    <a:pt x="148" y="60"/>
                    <a:pt x="148" y="57"/>
                  </a:cubicBezTo>
                  <a:cubicBezTo>
                    <a:pt x="146" y="57"/>
                    <a:pt x="143" y="56"/>
                    <a:pt x="144" y="53"/>
                  </a:cubicBezTo>
                  <a:cubicBezTo>
                    <a:pt x="141" y="53"/>
                    <a:pt x="139" y="53"/>
                    <a:pt x="136" y="53"/>
                  </a:cubicBezTo>
                  <a:cubicBezTo>
                    <a:pt x="136" y="55"/>
                    <a:pt x="135" y="58"/>
                    <a:pt x="132" y="57"/>
                  </a:cubicBezTo>
                  <a:close/>
                  <a:moveTo>
                    <a:pt x="32" y="61"/>
                  </a:moveTo>
                  <a:cubicBezTo>
                    <a:pt x="28" y="73"/>
                    <a:pt x="41" y="68"/>
                    <a:pt x="48" y="69"/>
                  </a:cubicBezTo>
                  <a:cubicBezTo>
                    <a:pt x="48" y="65"/>
                    <a:pt x="48" y="61"/>
                    <a:pt x="48" y="57"/>
                  </a:cubicBezTo>
                  <a:cubicBezTo>
                    <a:pt x="41" y="57"/>
                    <a:pt x="36" y="58"/>
                    <a:pt x="32" y="61"/>
                  </a:cubicBezTo>
                  <a:close/>
                  <a:moveTo>
                    <a:pt x="108" y="69"/>
                  </a:moveTo>
                  <a:cubicBezTo>
                    <a:pt x="114" y="75"/>
                    <a:pt x="126" y="73"/>
                    <a:pt x="124" y="61"/>
                  </a:cubicBezTo>
                  <a:cubicBezTo>
                    <a:pt x="115" y="60"/>
                    <a:pt x="109" y="62"/>
                    <a:pt x="108" y="69"/>
                  </a:cubicBezTo>
                  <a:close/>
                  <a:moveTo>
                    <a:pt x="84" y="69"/>
                  </a:moveTo>
                  <a:cubicBezTo>
                    <a:pt x="83" y="80"/>
                    <a:pt x="90" y="82"/>
                    <a:pt x="100" y="81"/>
                  </a:cubicBezTo>
                  <a:cubicBezTo>
                    <a:pt x="100" y="76"/>
                    <a:pt x="100" y="70"/>
                    <a:pt x="100" y="65"/>
                  </a:cubicBezTo>
                  <a:cubicBezTo>
                    <a:pt x="93" y="65"/>
                    <a:pt x="88" y="66"/>
                    <a:pt x="84" y="69"/>
                  </a:cubicBezTo>
                  <a:close/>
                  <a:moveTo>
                    <a:pt x="176" y="85"/>
                  </a:moveTo>
                  <a:cubicBezTo>
                    <a:pt x="176" y="80"/>
                    <a:pt x="176" y="74"/>
                    <a:pt x="176" y="69"/>
                  </a:cubicBezTo>
                  <a:cubicBezTo>
                    <a:pt x="172" y="69"/>
                    <a:pt x="168" y="69"/>
                    <a:pt x="164" y="69"/>
                  </a:cubicBezTo>
                  <a:cubicBezTo>
                    <a:pt x="163" y="79"/>
                    <a:pt x="165" y="86"/>
                    <a:pt x="176" y="85"/>
                  </a:cubicBezTo>
                  <a:close/>
                  <a:moveTo>
                    <a:pt x="152" y="93"/>
                  </a:moveTo>
                  <a:cubicBezTo>
                    <a:pt x="157" y="81"/>
                    <a:pt x="154" y="78"/>
                    <a:pt x="144" y="73"/>
                  </a:cubicBezTo>
                  <a:cubicBezTo>
                    <a:pt x="138" y="79"/>
                    <a:pt x="138" y="96"/>
                    <a:pt x="152" y="93"/>
                  </a:cubicBezTo>
                  <a:close/>
                  <a:moveTo>
                    <a:pt x="112" y="93"/>
                  </a:moveTo>
                  <a:cubicBezTo>
                    <a:pt x="118" y="99"/>
                    <a:pt x="135" y="99"/>
                    <a:pt x="132" y="85"/>
                  </a:cubicBezTo>
                  <a:cubicBezTo>
                    <a:pt x="126" y="85"/>
                    <a:pt x="123" y="83"/>
                    <a:pt x="120" y="81"/>
                  </a:cubicBezTo>
                  <a:cubicBezTo>
                    <a:pt x="119" y="87"/>
                    <a:pt x="113" y="88"/>
                    <a:pt x="112" y="93"/>
                  </a:cubicBezTo>
                  <a:close/>
                  <a:moveTo>
                    <a:pt x="228" y="97"/>
                  </a:moveTo>
                  <a:cubicBezTo>
                    <a:pt x="228" y="92"/>
                    <a:pt x="228" y="86"/>
                    <a:pt x="228" y="81"/>
                  </a:cubicBezTo>
                  <a:cubicBezTo>
                    <a:pt x="224" y="81"/>
                    <a:pt x="220" y="81"/>
                    <a:pt x="216" y="81"/>
                  </a:cubicBezTo>
                  <a:cubicBezTo>
                    <a:pt x="215" y="91"/>
                    <a:pt x="217" y="98"/>
                    <a:pt x="228" y="97"/>
                  </a:cubicBezTo>
                  <a:close/>
                  <a:moveTo>
                    <a:pt x="192" y="101"/>
                  </a:moveTo>
                  <a:cubicBezTo>
                    <a:pt x="196" y="101"/>
                    <a:pt x="200" y="101"/>
                    <a:pt x="204" y="101"/>
                  </a:cubicBezTo>
                  <a:cubicBezTo>
                    <a:pt x="205" y="91"/>
                    <a:pt x="203" y="84"/>
                    <a:pt x="192" y="85"/>
                  </a:cubicBezTo>
                  <a:cubicBezTo>
                    <a:pt x="192" y="90"/>
                    <a:pt x="192" y="96"/>
                    <a:pt x="192" y="101"/>
                  </a:cubicBezTo>
                  <a:close/>
                  <a:moveTo>
                    <a:pt x="268" y="105"/>
                  </a:moveTo>
                  <a:cubicBezTo>
                    <a:pt x="272" y="105"/>
                    <a:pt x="276" y="105"/>
                    <a:pt x="280" y="105"/>
                  </a:cubicBezTo>
                  <a:cubicBezTo>
                    <a:pt x="281" y="96"/>
                    <a:pt x="279" y="90"/>
                    <a:pt x="272" y="89"/>
                  </a:cubicBezTo>
                  <a:cubicBezTo>
                    <a:pt x="271" y="94"/>
                    <a:pt x="266" y="97"/>
                    <a:pt x="268" y="105"/>
                  </a:cubicBezTo>
                  <a:close/>
                  <a:moveTo>
                    <a:pt x="168" y="97"/>
                  </a:moveTo>
                  <a:cubicBezTo>
                    <a:pt x="165" y="112"/>
                    <a:pt x="187" y="112"/>
                    <a:pt x="184" y="97"/>
                  </a:cubicBezTo>
                  <a:cubicBezTo>
                    <a:pt x="173" y="97"/>
                    <a:pt x="176" y="90"/>
                    <a:pt x="168" y="97"/>
                  </a:cubicBezTo>
                  <a:close/>
                  <a:moveTo>
                    <a:pt x="156" y="117"/>
                  </a:moveTo>
                  <a:cubicBezTo>
                    <a:pt x="158" y="107"/>
                    <a:pt x="162" y="98"/>
                    <a:pt x="148" y="97"/>
                  </a:cubicBezTo>
                  <a:cubicBezTo>
                    <a:pt x="140" y="105"/>
                    <a:pt x="148" y="114"/>
                    <a:pt x="156" y="117"/>
                  </a:cubicBezTo>
                  <a:close/>
                  <a:moveTo>
                    <a:pt x="256" y="113"/>
                  </a:moveTo>
                  <a:cubicBezTo>
                    <a:pt x="257" y="108"/>
                    <a:pt x="262" y="105"/>
                    <a:pt x="260" y="97"/>
                  </a:cubicBezTo>
                  <a:cubicBezTo>
                    <a:pt x="255" y="97"/>
                    <a:pt x="249" y="97"/>
                    <a:pt x="244" y="97"/>
                  </a:cubicBezTo>
                  <a:cubicBezTo>
                    <a:pt x="243" y="107"/>
                    <a:pt x="245" y="114"/>
                    <a:pt x="256" y="113"/>
                  </a:cubicBezTo>
                  <a:close/>
                  <a:moveTo>
                    <a:pt x="232" y="121"/>
                  </a:moveTo>
                  <a:cubicBezTo>
                    <a:pt x="237" y="109"/>
                    <a:pt x="234" y="106"/>
                    <a:pt x="224" y="101"/>
                  </a:cubicBezTo>
                  <a:cubicBezTo>
                    <a:pt x="223" y="111"/>
                    <a:pt x="223" y="120"/>
                    <a:pt x="232" y="121"/>
                  </a:cubicBezTo>
                  <a:close/>
                  <a:moveTo>
                    <a:pt x="320" y="117"/>
                  </a:moveTo>
                  <a:cubicBezTo>
                    <a:pt x="330" y="118"/>
                    <a:pt x="337" y="116"/>
                    <a:pt x="336" y="105"/>
                  </a:cubicBezTo>
                  <a:cubicBezTo>
                    <a:pt x="331" y="105"/>
                    <a:pt x="330" y="100"/>
                    <a:pt x="324" y="101"/>
                  </a:cubicBezTo>
                  <a:cubicBezTo>
                    <a:pt x="323" y="106"/>
                    <a:pt x="318" y="109"/>
                    <a:pt x="320" y="117"/>
                  </a:cubicBezTo>
                  <a:close/>
                  <a:moveTo>
                    <a:pt x="200" y="125"/>
                  </a:moveTo>
                  <a:cubicBezTo>
                    <a:pt x="215" y="128"/>
                    <a:pt x="215" y="106"/>
                    <a:pt x="200" y="109"/>
                  </a:cubicBezTo>
                  <a:cubicBezTo>
                    <a:pt x="200" y="120"/>
                    <a:pt x="193" y="117"/>
                    <a:pt x="200" y="125"/>
                  </a:cubicBezTo>
                  <a:close/>
                  <a:moveTo>
                    <a:pt x="308" y="125"/>
                  </a:moveTo>
                  <a:cubicBezTo>
                    <a:pt x="308" y="119"/>
                    <a:pt x="310" y="116"/>
                    <a:pt x="312" y="113"/>
                  </a:cubicBezTo>
                  <a:cubicBezTo>
                    <a:pt x="307" y="112"/>
                    <a:pt x="304" y="107"/>
                    <a:pt x="296" y="109"/>
                  </a:cubicBezTo>
                  <a:cubicBezTo>
                    <a:pt x="295" y="119"/>
                    <a:pt x="297" y="126"/>
                    <a:pt x="308" y="125"/>
                  </a:cubicBezTo>
                  <a:close/>
                  <a:moveTo>
                    <a:pt x="272" y="117"/>
                  </a:moveTo>
                  <a:cubicBezTo>
                    <a:pt x="269" y="132"/>
                    <a:pt x="291" y="132"/>
                    <a:pt x="288" y="117"/>
                  </a:cubicBezTo>
                  <a:cubicBezTo>
                    <a:pt x="280" y="110"/>
                    <a:pt x="283" y="117"/>
                    <a:pt x="272" y="117"/>
                  </a:cubicBezTo>
                  <a:close/>
                  <a:moveTo>
                    <a:pt x="348" y="121"/>
                  </a:moveTo>
                  <a:cubicBezTo>
                    <a:pt x="353" y="148"/>
                    <a:pt x="379" y="125"/>
                    <a:pt x="388" y="117"/>
                  </a:cubicBezTo>
                  <a:cubicBezTo>
                    <a:pt x="376" y="113"/>
                    <a:pt x="362" y="122"/>
                    <a:pt x="348" y="121"/>
                  </a:cubicBezTo>
                  <a:close/>
                  <a:moveTo>
                    <a:pt x="260" y="137"/>
                  </a:moveTo>
                  <a:cubicBezTo>
                    <a:pt x="261" y="132"/>
                    <a:pt x="266" y="129"/>
                    <a:pt x="264" y="121"/>
                  </a:cubicBezTo>
                  <a:cubicBezTo>
                    <a:pt x="260" y="121"/>
                    <a:pt x="256" y="121"/>
                    <a:pt x="252" y="121"/>
                  </a:cubicBezTo>
                  <a:cubicBezTo>
                    <a:pt x="251" y="130"/>
                    <a:pt x="253" y="136"/>
                    <a:pt x="260" y="137"/>
                  </a:cubicBezTo>
                  <a:close/>
                  <a:moveTo>
                    <a:pt x="336" y="141"/>
                  </a:moveTo>
                  <a:cubicBezTo>
                    <a:pt x="345" y="139"/>
                    <a:pt x="340" y="119"/>
                    <a:pt x="332" y="121"/>
                  </a:cubicBezTo>
                  <a:cubicBezTo>
                    <a:pt x="329" y="124"/>
                    <a:pt x="322" y="145"/>
                    <a:pt x="336" y="141"/>
                  </a:cubicBezTo>
                  <a:close/>
                  <a:moveTo>
                    <a:pt x="440" y="137"/>
                  </a:moveTo>
                  <a:cubicBezTo>
                    <a:pt x="441" y="126"/>
                    <a:pt x="434" y="124"/>
                    <a:pt x="424" y="125"/>
                  </a:cubicBezTo>
                  <a:cubicBezTo>
                    <a:pt x="424" y="136"/>
                    <a:pt x="433" y="144"/>
                    <a:pt x="440" y="137"/>
                  </a:cubicBezTo>
                  <a:close/>
                  <a:moveTo>
                    <a:pt x="224" y="137"/>
                  </a:moveTo>
                  <a:cubicBezTo>
                    <a:pt x="229" y="138"/>
                    <a:pt x="232" y="143"/>
                    <a:pt x="240" y="141"/>
                  </a:cubicBezTo>
                  <a:cubicBezTo>
                    <a:pt x="240" y="137"/>
                    <a:pt x="240" y="133"/>
                    <a:pt x="240" y="129"/>
                  </a:cubicBezTo>
                  <a:cubicBezTo>
                    <a:pt x="231" y="128"/>
                    <a:pt x="225" y="130"/>
                    <a:pt x="224" y="137"/>
                  </a:cubicBezTo>
                  <a:close/>
                  <a:moveTo>
                    <a:pt x="300" y="133"/>
                  </a:moveTo>
                  <a:cubicBezTo>
                    <a:pt x="296" y="148"/>
                    <a:pt x="320" y="149"/>
                    <a:pt x="320" y="137"/>
                  </a:cubicBezTo>
                  <a:cubicBezTo>
                    <a:pt x="313" y="133"/>
                    <a:pt x="308" y="124"/>
                    <a:pt x="300" y="133"/>
                  </a:cubicBezTo>
                  <a:close/>
                  <a:moveTo>
                    <a:pt x="400" y="133"/>
                  </a:moveTo>
                  <a:cubicBezTo>
                    <a:pt x="400" y="139"/>
                    <a:pt x="402" y="142"/>
                    <a:pt x="404" y="145"/>
                  </a:cubicBezTo>
                  <a:cubicBezTo>
                    <a:pt x="415" y="146"/>
                    <a:pt x="417" y="139"/>
                    <a:pt x="416" y="129"/>
                  </a:cubicBezTo>
                  <a:cubicBezTo>
                    <a:pt x="409" y="129"/>
                    <a:pt x="404" y="130"/>
                    <a:pt x="400" y="133"/>
                  </a:cubicBezTo>
                  <a:close/>
                  <a:moveTo>
                    <a:pt x="488" y="153"/>
                  </a:moveTo>
                  <a:cubicBezTo>
                    <a:pt x="494" y="147"/>
                    <a:pt x="494" y="130"/>
                    <a:pt x="480" y="133"/>
                  </a:cubicBezTo>
                  <a:cubicBezTo>
                    <a:pt x="472" y="141"/>
                    <a:pt x="480" y="150"/>
                    <a:pt x="488" y="153"/>
                  </a:cubicBezTo>
                  <a:close/>
                  <a:moveTo>
                    <a:pt x="292" y="153"/>
                  </a:moveTo>
                  <a:cubicBezTo>
                    <a:pt x="292" y="142"/>
                    <a:pt x="299" y="145"/>
                    <a:pt x="292" y="137"/>
                  </a:cubicBezTo>
                  <a:cubicBezTo>
                    <a:pt x="277" y="134"/>
                    <a:pt x="277" y="156"/>
                    <a:pt x="292" y="153"/>
                  </a:cubicBezTo>
                  <a:close/>
                  <a:moveTo>
                    <a:pt x="380" y="149"/>
                  </a:moveTo>
                  <a:cubicBezTo>
                    <a:pt x="384" y="149"/>
                    <a:pt x="388" y="149"/>
                    <a:pt x="392" y="149"/>
                  </a:cubicBezTo>
                  <a:cubicBezTo>
                    <a:pt x="392" y="145"/>
                    <a:pt x="392" y="141"/>
                    <a:pt x="392" y="137"/>
                  </a:cubicBezTo>
                  <a:cubicBezTo>
                    <a:pt x="388" y="137"/>
                    <a:pt x="384" y="137"/>
                    <a:pt x="380" y="137"/>
                  </a:cubicBezTo>
                  <a:cubicBezTo>
                    <a:pt x="380" y="141"/>
                    <a:pt x="380" y="145"/>
                    <a:pt x="380" y="149"/>
                  </a:cubicBezTo>
                  <a:close/>
                  <a:moveTo>
                    <a:pt x="552" y="141"/>
                  </a:moveTo>
                  <a:cubicBezTo>
                    <a:pt x="551" y="152"/>
                    <a:pt x="558" y="154"/>
                    <a:pt x="568" y="153"/>
                  </a:cubicBezTo>
                  <a:cubicBezTo>
                    <a:pt x="569" y="143"/>
                    <a:pt x="567" y="136"/>
                    <a:pt x="556" y="137"/>
                  </a:cubicBezTo>
                  <a:cubicBezTo>
                    <a:pt x="556" y="139"/>
                    <a:pt x="555" y="142"/>
                    <a:pt x="552" y="141"/>
                  </a:cubicBezTo>
                  <a:close/>
                  <a:moveTo>
                    <a:pt x="368" y="157"/>
                  </a:moveTo>
                  <a:cubicBezTo>
                    <a:pt x="375" y="150"/>
                    <a:pt x="367" y="141"/>
                    <a:pt x="356" y="141"/>
                  </a:cubicBezTo>
                  <a:cubicBezTo>
                    <a:pt x="355" y="151"/>
                    <a:pt x="357" y="158"/>
                    <a:pt x="368" y="157"/>
                  </a:cubicBezTo>
                  <a:close/>
                  <a:moveTo>
                    <a:pt x="468" y="157"/>
                  </a:moveTo>
                  <a:cubicBezTo>
                    <a:pt x="468" y="152"/>
                    <a:pt x="468" y="146"/>
                    <a:pt x="468" y="141"/>
                  </a:cubicBezTo>
                  <a:cubicBezTo>
                    <a:pt x="464" y="141"/>
                    <a:pt x="460" y="141"/>
                    <a:pt x="456" y="141"/>
                  </a:cubicBezTo>
                  <a:cubicBezTo>
                    <a:pt x="455" y="151"/>
                    <a:pt x="455" y="161"/>
                    <a:pt x="468" y="157"/>
                  </a:cubicBezTo>
                  <a:close/>
                  <a:moveTo>
                    <a:pt x="444" y="161"/>
                  </a:moveTo>
                  <a:cubicBezTo>
                    <a:pt x="444" y="156"/>
                    <a:pt x="444" y="150"/>
                    <a:pt x="444" y="145"/>
                  </a:cubicBezTo>
                  <a:cubicBezTo>
                    <a:pt x="429" y="142"/>
                    <a:pt x="429" y="164"/>
                    <a:pt x="444" y="161"/>
                  </a:cubicBezTo>
                  <a:close/>
                  <a:moveTo>
                    <a:pt x="528" y="149"/>
                  </a:moveTo>
                  <a:cubicBezTo>
                    <a:pt x="525" y="160"/>
                    <a:pt x="536" y="157"/>
                    <a:pt x="540" y="161"/>
                  </a:cubicBezTo>
                  <a:cubicBezTo>
                    <a:pt x="541" y="156"/>
                    <a:pt x="546" y="153"/>
                    <a:pt x="544" y="145"/>
                  </a:cubicBezTo>
                  <a:cubicBezTo>
                    <a:pt x="537" y="145"/>
                    <a:pt x="532" y="146"/>
                    <a:pt x="528" y="149"/>
                  </a:cubicBezTo>
                  <a:close/>
                  <a:moveTo>
                    <a:pt x="320" y="173"/>
                  </a:moveTo>
                  <a:cubicBezTo>
                    <a:pt x="325" y="168"/>
                    <a:pt x="326" y="153"/>
                    <a:pt x="316" y="153"/>
                  </a:cubicBezTo>
                  <a:cubicBezTo>
                    <a:pt x="306" y="156"/>
                    <a:pt x="304" y="175"/>
                    <a:pt x="320" y="173"/>
                  </a:cubicBezTo>
                  <a:close/>
                  <a:moveTo>
                    <a:pt x="420" y="169"/>
                  </a:moveTo>
                  <a:cubicBezTo>
                    <a:pt x="420" y="158"/>
                    <a:pt x="427" y="161"/>
                    <a:pt x="420" y="153"/>
                  </a:cubicBezTo>
                  <a:cubicBezTo>
                    <a:pt x="405" y="150"/>
                    <a:pt x="405" y="172"/>
                    <a:pt x="420" y="169"/>
                  </a:cubicBezTo>
                  <a:close/>
                  <a:moveTo>
                    <a:pt x="508" y="165"/>
                  </a:moveTo>
                  <a:cubicBezTo>
                    <a:pt x="512" y="165"/>
                    <a:pt x="516" y="165"/>
                    <a:pt x="520" y="165"/>
                  </a:cubicBezTo>
                  <a:cubicBezTo>
                    <a:pt x="520" y="161"/>
                    <a:pt x="520" y="157"/>
                    <a:pt x="520" y="153"/>
                  </a:cubicBezTo>
                  <a:cubicBezTo>
                    <a:pt x="516" y="153"/>
                    <a:pt x="512" y="153"/>
                    <a:pt x="508" y="153"/>
                  </a:cubicBezTo>
                  <a:cubicBezTo>
                    <a:pt x="508" y="157"/>
                    <a:pt x="508" y="161"/>
                    <a:pt x="508" y="165"/>
                  </a:cubicBezTo>
                  <a:close/>
                  <a:moveTo>
                    <a:pt x="580" y="157"/>
                  </a:moveTo>
                  <a:cubicBezTo>
                    <a:pt x="579" y="168"/>
                    <a:pt x="586" y="170"/>
                    <a:pt x="596" y="169"/>
                  </a:cubicBezTo>
                  <a:cubicBezTo>
                    <a:pt x="597" y="152"/>
                    <a:pt x="591" y="153"/>
                    <a:pt x="580" y="157"/>
                  </a:cubicBezTo>
                  <a:close/>
                  <a:moveTo>
                    <a:pt x="684" y="169"/>
                  </a:moveTo>
                  <a:cubicBezTo>
                    <a:pt x="695" y="170"/>
                    <a:pt x="697" y="163"/>
                    <a:pt x="696" y="153"/>
                  </a:cubicBezTo>
                  <a:cubicBezTo>
                    <a:pt x="692" y="153"/>
                    <a:pt x="688" y="153"/>
                    <a:pt x="684" y="153"/>
                  </a:cubicBezTo>
                  <a:cubicBezTo>
                    <a:pt x="684" y="158"/>
                    <a:pt x="684" y="164"/>
                    <a:pt x="684" y="169"/>
                  </a:cubicBezTo>
                  <a:close/>
                  <a:moveTo>
                    <a:pt x="384" y="173"/>
                  </a:moveTo>
                  <a:cubicBezTo>
                    <a:pt x="403" y="178"/>
                    <a:pt x="403" y="157"/>
                    <a:pt x="388" y="157"/>
                  </a:cubicBezTo>
                  <a:cubicBezTo>
                    <a:pt x="389" y="165"/>
                    <a:pt x="383" y="166"/>
                    <a:pt x="384" y="173"/>
                  </a:cubicBezTo>
                  <a:close/>
                  <a:moveTo>
                    <a:pt x="496" y="173"/>
                  </a:moveTo>
                  <a:cubicBezTo>
                    <a:pt x="496" y="167"/>
                    <a:pt x="498" y="164"/>
                    <a:pt x="500" y="161"/>
                  </a:cubicBezTo>
                  <a:cubicBezTo>
                    <a:pt x="495" y="160"/>
                    <a:pt x="492" y="155"/>
                    <a:pt x="484" y="157"/>
                  </a:cubicBezTo>
                  <a:cubicBezTo>
                    <a:pt x="483" y="167"/>
                    <a:pt x="485" y="174"/>
                    <a:pt x="496" y="173"/>
                  </a:cubicBezTo>
                  <a:close/>
                  <a:moveTo>
                    <a:pt x="472" y="177"/>
                  </a:moveTo>
                  <a:cubicBezTo>
                    <a:pt x="473" y="167"/>
                    <a:pt x="471" y="160"/>
                    <a:pt x="460" y="161"/>
                  </a:cubicBezTo>
                  <a:cubicBezTo>
                    <a:pt x="459" y="171"/>
                    <a:pt x="461" y="178"/>
                    <a:pt x="472" y="177"/>
                  </a:cubicBezTo>
                  <a:close/>
                  <a:moveTo>
                    <a:pt x="572" y="177"/>
                  </a:moveTo>
                  <a:cubicBezTo>
                    <a:pt x="573" y="172"/>
                    <a:pt x="578" y="169"/>
                    <a:pt x="576" y="161"/>
                  </a:cubicBezTo>
                  <a:cubicBezTo>
                    <a:pt x="571" y="161"/>
                    <a:pt x="565" y="161"/>
                    <a:pt x="560" y="161"/>
                  </a:cubicBezTo>
                  <a:cubicBezTo>
                    <a:pt x="559" y="171"/>
                    <a:pt x="561" y="178"/>
                    <a:pt x="572" y="177"/>
                  </a:cubicBezTo>
                  <a:close/>
                  <a:moveTo>
                    <a:pt x="656" y="165"/>
                  </a:moveTo>
                  <a:cubicBezTo>
                    <a:pt x="657" y="181"/>
                    <a:pt x="674" y="176"/>
                    <a:pt x="676" y="165"/>
                  </a:cubicBezTo>
                  <a:cubicBezTo>
                    <a:pt x="671" y="160"/>
                    <a:pt x="661" y="160"/>
                    <a:pt x="656" y="165"/>
                  </a:cubicBezTo>
                  <a:close/>
                  <a:moveTo>
                    <a:pt x="360" y="177"/>
                  </a:moveTo>
                  <a:cubicBezTo>
                    <a:pt x="366" y="177"/>
                    <a:pt x="369" y="179"/>
                    <a:pt x="372" y="181"/>
                  </a:cubicBezTo>
                  <a:cubicBezTo>
                    <a:pt x="378" y="175"/>
                    <a:pt x="376" y="163"/>
                    <a:pt x="364" y="165"/>
                  </a:cubicBezTo>
                  <a:cubicBezTo>
                    <a:pt x="364" y="171"/>
                    <a:pt x="362" y="174"/>
                    <a:pt x="360" y="177"/>
                  </a:cubicBezTo>
                  <a:close/>
                  <a:moveTo>
                    <a:pt x="544" y="209"/>
                  </a:moveTo>
                  <a:cubicBezTo>
                    <a:pt x="561" y="197"/>
                    <a:pt x="573" y="205"/>
                    <a:pt x="584" y="189"/>
                  </a:cubicBezTo>
                  <a:cubicBezTo>
                    <a:pt x="571" y="177"/>
                    <a:pt x="567" y="196"/>
                    <a:pt x="552" y="193"/>
                  </a:cubicBezTo>
                  <a:cubicBezTo>
                    <a:pt x="543" y="185"/>
                    <a:pt x="554" y="182"/>
                    <a:pt x="552" y="169"/>
                  </a:cubicBezTo>
                  <a:cubicBezTo>
                    <a:pt x="547" y="169"/>
                    <a:pt x="546" y="164"/>
                    <a:pt x="540" y="165"/>
                  </a:cubicBezTo>
                  <a:cubicBezTo>
                    <a:pt x="528" y="180"/>
                    <a:pt x="551" y="187"/>
                    <a:pt x="544" y="209"/>
                  </a:cubicBezTo>
                  <a:close/>
                  <a:moveTo>
                    <a:pt x="636" y="181"/>
                  </a:moveTo>
                  <a:cubicBezTo>
                    <a:pt x="643" y="181"/>
                    <a:pt x="648" y="180"/>
                    <a:pt x="652" y="177"/>
                  </a:cubicBezTo>
                  <a:cubicBezTo>
                    <a:pt x="653" y="166"/>
                    <a:pt x="646" y="164"/>
                    <a:pt x="636" y="165"/>
                  </a:cubicBezTo>
                  <a:cubicBezTo>
                    <a:pt x="636" y="170"/>
                    <a:pt x="636" y="176"/>
                    <a:pt x="636" y="181"/>
                  </a:cubicBezTo>
                  <a:close/>
                  <a:moveTo>
                    <a:pt x="436" y="173"/>
                  </a:moveTo>
                  <a:cubicBezTo>
                    <a:pt x="435" y="184"/>
                    <a:pt x="442" y="186"/>
                    <a:pt x="452" y="185"/>
                  </a:cubicBezTo>
                  <a:cubicBezTo>
                    <a:pt x="453" y="175"/>
                    <a:pt x="451" y="168"/>
                    <a:pt x="440" y="169"/>
                  </a:cubicBezTo>
                  <a:cubicBezTo>
                    <a:pt x="440" y="171"/>
                    <a:pt x="439" y="174"/>
                    <a:pt x="436" y="173"/>
                  </a:cubicBezTo>
                  <a:close/>
                  <a:moveTo>
                    <a:pt x="724" y="189"/>
                  </a:moveTo>
                  <a:cubicBezTo>
                    <a:pt x="725" y="178"/>
                    <a:pt x="724" y="167"/>
                    <a:pt x="712" y="169"/>
                  </a:cubicBezTo>
                  <a:cubicBezTo>
                    <a:pt x="711" y="180"/>
                    <a:pt x="712" y="191"/>
                    <a:pt x="724" y="189"/>
                  </a:cubicBezTo>
                  <a:close/>
                  <a:moveTo>
                    <a:pt x="612" y="177"/>
                  </a:moveTo>
                  <a:cubicBezTo>
                    <a:pt x="608" y="189"/>
                    <a:pt x="621" y="184"/>
                    <a:pt x="628" y="185"/>
                  </a:cubicBezTo>
                  <a:cubicBezTo>
                    <a:pt x="628" y="181"/>
                    <a:pt x="628" y="177"/>
                    <a:pt x="628" y="173"/>
                  </a:cubicBezTo>
                  <a:cubicBezTo>
                    <a:pt x="621" y="173"/>
                    <a:pt x="616" y="174"/>
                    <a:pt x="612" y="177"/>
                  </a:cubicBezTo>
                  <a:close/>
                  <a:moveTo>
                    <a:pt x="696" y="217"/>
                  </a:moveTo>
                  <a:cubicBezTo>
                    <a:pt x="716" y="213"/>
                    <a:pt x="702" y="177"/>
                    <a:pt x="692" y="173"/>
                  </a:cubicBezTo>
                  <a:cubicBezTo>
                    <a:pt x="680" y="188"/>
                    <a:pt x="703" y="195"/>
                    <a:pt x="696" y="217"/>
                  </a:cubicBezTo>
                  <a:close/>
                  <a:moveTo>
                    <a:pt x="588" y="193"/>
                  </a:moveTo>
                  <a:cubicBezTo>
                    <a:pt x="593" y="193"/>
                    <a:pt x="599" y="193"/>
                    <a:pt x="604" y="193"/>
                  </a:cubicBezTo>
                  <a:cubicBezTo>
                    <a:pt x="605" y="183"/>
                    <a:pt x="603" y="176"/>
                    <a:pt x="592" y="177"/>
                  </a:cubicBezTo>
                  <a:cubicBezTo>
                    <a:pt x="591" y="182"/>
                    <a:pt x="586" y="185"/>
                    <a:pt x="588" y="193"/>
                  </a:cubicBezTo>
                  <a:close/>
                  <a:moveTo>
                    <a:pt x="488" y="185"/>
                  </a:moveTo>
                  <a:cubicBezTo>
                    <a:pt x="488" y="188"/>
                    <a:pt x="488" y="190"/>
                    <a:pt x="488" y="193"/>
                  </a:cubicBezTo>
                  <a:cubicBezTo>
                    <a:pt x="490" y="193"/>
                    <a:pt x="493" y="194"/>
                    <a:pt x="492" y="197"/>
                  </a:cubicBezTo>
                  <a:cubicBezTo>
                    <a:pt x="495" y="197"/>
                    <a:pt x="497" y="197"/>
                    <a:pt x="500" y="197"/>
                  </a:cubicBezTo>
                  <a:cubicBezTo>
                    <a:pt x="500" y="195"/>
                    <a:pt x="501" y="192"/>
                    <a:pt x="504" y="193"/>
                  </a:cubicBezTo>
                  <a:cubicBezTo>
                    <a:pt x="504" y="190"/>
                    <a:pt x="504" y="188"/>
                    <a:pt x="504" y="185"/>
                  </a:cubicBezTo>
                  <a:cubicBezTo>
                    <a:pt x="502" y="185"/>
                    <a:pt x="499" y="184"/>
                    <a:pt x="500" y="181"/>
                  </a:cubicBezTo>
                  <a:cubicBezTo>
                    <a:pt x="497" y="181"/>
                    <a:pt x="495" y="181"/>
                    <a:pt x="492" y="181"/>
                  </a:cubicBezTo>
                  <a:cubicBezTo>
                    <a:pt x="492" y="183"/>
                    <a:pt x="491" y="186"/>
                    <a:pt x="488" y="185"/>
                  </a:cubicBezTo>
                  <a:close/>
                  <a:moveTo>
                    <a:pt x="664" y="185"/>
                  </a:moveTo>
                  <a:cubicBezTo>
                    <a:pt x="664" y="189"/>
                    <a:pt x="664" y="193"/>
                    <a:pt x="664" y="197"/>
                  </a:cubicBezTo>
                  <a:cubicBezTo>
                    <a:pt x="667" y="197"/>
                    <a:pt x="669" y="197"/>
                    <a:pt x="672" y="197"/>
                  </a:cubicBezTo>
                  <a:cubicBezTo>
                    <a:pt x="679" y="193"/>
                    <a:pt x="683" y="182"/>
                    <a:pt x="672" y="181"/>
                  </a:cubicBezTo>
                  <a:cubicBezTo>
                    <a:pt x="671" y="184"/>
                    <a:pt x="669" y="186"/>
                    <a:pt x="664" y="185"/>
                  </a:cubicBezTo>
                  <a:close/>
                  <a:moveTo>
                    <a:pt x="716" y="209"/>
                  </a:moveTo>
                  <a:cubicBezTo>
                    <a:pt x="726" y="210"/>
                    <a:pt x="733" y="208"/>
                    <a:pt x="732" y="197"/>
                  </a:cubicBezTo>
                  <a:cubicBezTo>
                    <a:pt x="727" y="197"/>
                    <a:pt x="726" y="192"/>
                    <a:pt x="720" y="193"/>
                  </a:cubicBezTo>
                  <a:cubicBezTo>
                    <a:pt x="719" y="198"/>
                    <a:pt x="714" y="201"/>
                    <a:pt x="716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2" name="Freeform 1388"/>
            <p:cNvSpPr>
              <a:spLocks/>
            </p:cNvSpPr>
            <p:nvPr/>
          </p:nvSpPr>
          <p:spPr bwMode="auto">
            <a:xfrm>
              <a:off x="3464" y="240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3" name="Freeform 1389"/>
            <p:cNvSpPr>
              <a:spLocks/>
            </p:cNvSpPr>
            <p:nvPr/>
          </p:nvSpPr>
          <p:spPr bwMode="auto">
            <a:xfrm>
              <a:off x="3565" y="24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4" name="Freeform 1390"/>
            <p:cNvSpPr>
              <a:spLocks/>
            </p:cNvSpPr>
            <p:nvPr/>
          </p:nvSpPr>
          <p:spPr bwMode="auto">
            <a:xfrm>
              <a:off x="3604" y="2406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5" name="Freeform 1391"/>
            <p:cNvSpPr>
              <a:spLocks/>
            </p:cNvSpPr>
            <p:nvPr/>
          </p:nvSpPr>
          <p:spPr bwMode="auto">
            <a:xfrm>
              <a:off x="4273" y="240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6" name="Freeform 1392"/>
            <p:cNvSpPr>
              <a:spLocks/>
            </p:cNvSpPr>
            <p:nvPr/>
          </p:nvSpPr>
          <p:spPr bwMode="auto">
            <a:xfrm>
              <a:off x="4326" y="24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7" name="Freeform 1393"/>
            <p:cNvSpPr>
              <a:spLocks/>
            </p:cNvSpPr>
            <p:nvPr/>
          </p:nvSpPr>
          <p:spPr bwMode="auto">
            <a:xfrm>
              <a:off x="4415" y="2406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8" name="Freeform 1394"/>
            <p:cNvSpPr>
              <a:spLocks/>
            </p:cNvSpPr>
            <p:nvPr/>
          </p:nvSpPr>
          <p:spPr bwMode="auto">
            <a:xfrm>
              <a:off x="4466" y="240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9" name="Freeform 1395"/>
            <p:cNvSpPr>
              <a:spLocks/>
            </p:cNvSpPr>
            <p:nvPr/>
          </p:nvSpPr>
          <p:spPr bwMode="auto">
            <a:xfrm>
              <a:off x="4556" y="2407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0" name="Freeform 1396"/>
            <p:cNvSpPr>
              <a:spLocks/>
            </p:cNvSpPr>
            <p:nvPr/>
          </p:nvSpPr>
          <p:spPr bwMode="auto">
            <a:xfrm>
              <a:off x="4604" y="2407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1" name="Freeform 1397"/>
            <p:cNvSpPr>
              <a:spLocks/>
            </p:cNvSpPr>
            <p:nvPr/>
          </p:nvSpPr>
          <p:spPr bwMode="auto">
            <a:xfrm>
              <a:off x="4699" y="240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2" name="Freeform 1398"/>
            <p:cNvSpPr>
              <a:spLocks/>
            </p:cNvSpPr>
            <p:nvPr/>
          </p:nvSpPr>
          <p:spPr bwMode="auto">
            <a:xfrm>
              <a:off x="4839" y="2404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3" name="Freeform 1399"/>
            <p:cNvSpPr>
              <a:spLocks/>
            </p:cNvSpPr>
            <p:nvPr/>
          </p:nvSpPr>
          <p:spPr bwMode="auto">
            <a:xfrm>
              <a:off x="4891" y="24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4" name="Freeform 1400"/>
            <p:cNvSpPr>
              <a:spLocks/>
            </p:cNvSpPr>
            <p:nvPr/>
          </p:nvSpPr>
          <p:spPr bwMode="auto">
            <a:xfrm>
              <a:off x="4977" y="2406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5" name="Freeform 1401"/>
            <p:cNvSpPr>
              <a:spLocks/>
            </p:cNvSpPr>
            <p:nvPr/>
          </p:nvSpPr>
          <p:spPr bwMode="auto">
            <a:xfrm>
              <a:off x="5032" y="24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6" name="Freeform 1402"/>
            <p:cNvSpPr>
              <a:spLocks/>
            </p:cNvSpPr>
            <p:nvPr/>
          </p:nvSpPr>
          <p:spPr bwMode="auto">
            <a:xfrm>
              <a:off x="5123" y="2407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7" name="Freeform 1403"/>
            <p:cNvSpPr>
              <a:spLocks/>
            </p:cNvSpPr>
            <p:nvPr/>
          </p:nvSpPr>
          <p:spPr bwMode="auto">
            <a:xfrm>
              <a:off x="3358" y="240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8" name="Freeform 1404"/>
            <p:cNvSpPr>
              <a:spLocks/>
            </p:cNvSpPr>
            <p:nvPr/>
          </p:nvSpPr>
          <p:spPr bwMode="auto">
            <a:xfrm>
              <a:off x="3554" y="240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9" name="Freeform 1405"/>
            <p:cNvSpPr>
              <a:spLocks/>
            </p:cNvSpPr>
            <p:nvPr/>
          </p:nvSpPr>
          <p:spPr bwMode="auto">
            <a:xfrm>
              <a:off x="3644" y="240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0" name="Freeform 1406"/>
            <p:cNvSpPr>
              <a:spLocks/>
            </p:cNvSpPr>
            <p:nvPr/>
          </p:nvSpPr>
          <p:spPr bwMode="auto">
            <a:xfrm>
              <a:off x="4313" y="240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1" name="Freeform 1407"/>
            <p:cNvSpPr>
              <a:spLocks/>
            </p:cNvSpPr>
            <p:nvPr/>
          </p:nvSpPr>
          <p:spPr bwMode="auto">
            <a:xfrm>
              <a:off x="4365" y="24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2" name="Freeform 1408"/>
            <p:cNvSpPr>
              <a:spLocks/>
            </p:cNvSpPr>
            <p:nvPr/>
          </p:nvSpPr>
          <p:spPr bwMode="auto">
            <a:xfrm>
              <a:off x="4454" y="2408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3" name="Freeform 1409"/>
            <p:cNvSpPr>
              <a:spLocks/>
            </p:cNvSpPr>
            <p:nvPr/>
          </p:nvSpPr>
          <p:spPr bwMode="auto">
            <a:xfrm>
              <a:off x="4506" y="24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4" name="Freeform 1410"/>
            <p:cNvSpPr>
              <a:spLocks/>
            </p:cNvSpPr>
            <p:nvPr/>
          </p:nvSpPr>
          <p:spPr bwMode="auto">
            <a:xfrm>
              <a:off x="4595" y="2409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Group 1612"/>
          <p:cNvGrpSpPr>
            <a:grpSpLocks/>
          </p:cNvGrpSpPr>
          <p:nvPr/>
        </p:nvGrpSpPr>
        <p:grpSpPr bwMode="auto">
          <a:xfrm>
            <a:off x="5091113" y="3822700"/>
            <a:ext cx="5137150" cy="66675"/>
            <a:chOff x="3207" y="2408"/>
            <a:chExt cx="3236" cy="42"/>
          </a:xfrm>
        </p:grpSpPr>
        <p:sp>
          <p:nvSpPr>
            <p:cNvPr id="2415" name="Freeform 1412"/>
            <p:cNvSpPr>
              <a:spLocks/>
            </p:cNvSpPr>
            <p:nvPr/>
          </p:nvSpPr>
          <p:spPr bwMode="auto">
            <a:xfrm>
              <a:off x="4647" y="2409"/>
              <a:ext cx="6" cy="5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2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1413"/>
            <p:cNvSpPr>
              <a:spLocks/>
            </p:cNvSpPr>
            <p:nvPr/>
          </p:nvSpPr>
          <p:spPr bwMode="auto">
            <a:xfrm>
              <a:off x="4738" y="2408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1414"/>
            <p:cNvSpPr>
              <a:spLocks/>
            </p:cNvSpPr>
            <p:nvPr/>
          </p:nvSpPr>
          <p:spPr bwMode="auto">
            <a:xfrm>
              <a:off x="4931" y="24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1415"/>
            <p:cNvSpPr>
              <a:spLocks/>
            </p:cNvSpPr>
            <p:nvPr/>
          </p:nvSpPr>
          <p:spPr bwMode="auto">
            <a:xfrm>
              <a:off x="5020" y="2409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1416"/>
            <p:cNvSpPr>
              <a:spLocks/>
            </p:cNvSpPr>
            <p:nvPr/>
          </p:nvSpPr>
          <p:spPr bwMode="auto">
            <a:xfrm>
              <a:off x="5071" y="240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1417"/>
            <p:cNvSpPr>
              <a:spLocks/>
            </p:cNvSpPr>
            <p:nvPr/>
          </p:nvSpPr>
          <p:spPr bwMode="auto">
            <a:xfrm>
              <a:off x="6439" y="24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Freeform 1418"/>
            <p:cNvSpPr>
              <a:spLocks/>
            </p:cNvSpPr>
            <p:nvPr/>
          </p:nvSpPr>
          <p:spPr bwMode="auto">
            <a:xfrm>
              <a:off x="3451" y="2408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Freeform 1419"/>
            <p:cNvSpPr>
              <a:spLocks/>
            </p:cNvSpPr>
            <p:nvPr/>
          </p:nvSpPr>
          <p:spPr bwMode="auto">
            <a:xfrm>
              <a:off x="3503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1420"/>
            <p:cNvSpPr>
              <a:spLocks/>
            </p:cNvSpPr>
            <p:nvPr/>
          </p:nvSpPr>
          <p:spPr bwMode="auto">
            <a:xfrm>
              <a:off x="4212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1421"/>
            <p:cNvSpPr>
              <a:spLocks/>
            </p:cNvSpPr>
            <p:nvPr/>
          </p:nvSpPr>
          <p:spPr bwMode="auto">
            <a:xfrm>
              <a:off x="4261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1422"/>
            <p:cNvSpPr>
              <a:spLocks/>
            </p:cNvSpPr>
            <p:nvPr/>
          </p:nvSpPr>
          <p:spPr bwMode="auto">
            <a:xfrm>
              <a:off x="4402" y="2411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1423"/>
            <p:cNvSpPr>
              <a:spLocks/>
            </p:cNvSpPr>
            <p:nvPr/>
          </p:nvSpPr>
          <p:spPr bwMode="auto">
            <a:xfrm>
              <a:off x="4489" y="241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1424"/>
            <p:cNvSpPr>
              <a:spLocks/>
            </p:cNvSpPr>
            <p:nvPr/>
          </p:nvSpPr>
          <p:spPr bwMode="auto">
            <a:xfrm>
              <a:off x="4545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1425"/>
            <p:cNvSpPr>
              <a:spLocks/>
            </p:cNvSpPr>
            <p:nvPr/>
          </p:nvSpPr>
          <p:spPr bwMode="auto">
            <a:xfrm>
              <a:off x="4686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1426"/>
            <p:cNvSpPr>
              <a:spLocks/>
            </p:cNvSpPr>
            <p:nvPr/>
          </p:nvSpPr>
          <p:spPr bwMode="auto">
            <a:xfrm>
              <a:off x="4776" y="241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1427"/>
            <p:cNvSpPr>
              <a:spLocks/>
            </p:cNvSpPr>
            <p:nvPr/>
          </p:nvSpPr>
          <p:spPr bwMode="auto">
            <a:xfrm>
              <a:off x="4827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1428"/>
            <p:cNvSpPr>
              <a:spLocks/>
            </p:cNvSpPr>
            <p:nvPr/>
          </p:nvSpPr>
          <p:spPr bwMode="auto">
            <a:xfrm>
              <a:off x="4968" y="2411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1429"/>
            <p:cNvSpPr>
              <a:spLocks/>
            </p:cNvSpPr>
            <p:nvPr/>
          </p:nvSpPr>
          <p:spPr bwMode="auto">
            <a:xfrm>
              <a:off x="5059" y="2411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1430"/>
            <p:cNvSpPr>
              <a:spLocks/>
            </p:cNvSpPr>
            <p:nvPr/>
          </p:nvSpPr>
          <p:spPr bwMode="auto">
            <a:xfrm>
              <a:off x="5111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1431"/>
            <p:cNvSpPr>
              <a:spLocks/>
            </p:cNvSpPr>
            <p:nvPr/>
          </p:nvSpPr>
          <p:spPr bwMode="auto">
            <a:xfrm>
              <a:off x="3490" y="241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1432"/>
            <p:cNvSpPr>
              <a:spLocks/>
            </p:cNvSpPr>
            <p:nvPr/>
          </p:nvSpPr>
          <p:spPr bwMode="auto">
            <a:xfrm>
              <a:off x="3542" y="24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1433"/>
            <p:cNvSpPr>
              <a:spLocks/>
            </p:cNvSpPr>
            <p:nvPr/>
          </p:nvSpPr>
          <p:spPr bwMode="auto">
            <a:xfrm>
              <a:off x="3631" y="2412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1434"/>
            <p:cNvSpPr>
              <a:spLocks/>
            </p:cNvSpPr>
            <p:nvPr/>
          </p:nvSpPr>
          <p:spPr bwMode="auto">
            <a:xfrm>
              <a:off x="4245" y="2414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1435"/>
            <p:cNvSpPr>
              <a:spLocks/>
            </p:cNvSpPr>
            <p:nvPr/>
          </p:nvSpPr>
          <p:spPr bwMode="auto">
            <a:xfrm>
              <a:off x="4301" y="24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1436"/>
            <p:cNvSpPr>
              <a:spLocks/>
            </p:cNvSpPr>
            <p:nvPr/>
          </p:nvSpPr>
          <p:spPr bwMode="auto">
            <a:xfrm>
              <a:off x="4390" y="2414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1437"/>
            <p:cNvSpPr>
              <a:spLocks/>
            </p:cNvSpPr>
            <p:nvPr/>
          </p:nvSpPr>
          <p:spPr bwMode="auto">
            <a:xfrm>
              <a:off x="4442" y="241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1438"/>
            <p:cNvSpPr>
              <a:spLocks/>
            </p:cNvSpPr>
            <p:nvPr/>
          </p:nvSpPr>
          <p:spPr bwMode="auto">
            <a:xfrm>
              <a:off x="4533" y="2410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1439"/>
            <p:cNvSpPr>
              <a:spLocks/>
            </p:cNvSpPr>
            <p:nvPr/>
          </p:nvSpPr>
          <p:spPr bwMode="auto">
            <a:xfrm>
              <a:off x="4582" y="2414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Freeform 1440"/>
            <p:cNvSpPr>
              <a:spLocks/>
            </p:cNvSpPr>
            <p:nvPr/>
          </p:nvSpPr>
          <p:spPr bwMode="auto">
            <a:xfrm>
              <a:off x="4674" y="241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1441"/>
            <p:cNvSpPr>
              <a:spLocks/>
            </p:cNvSpPr>
            <p:nvPr/>
          </p:nvSpPr>
          <p:spPr bwMode="auto">
            <a:xfrm>
              <a:off x="4725" y="241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1442"/>
            <p:cNvSpPr>
              <a:spLocks/>
            </p:cNvSpPr>
            <p:nvPr/>
          </p:nvSpPr>
          <p:spPr bwMode="auto">
            <a:xfrm>
              <a:off x="4866" y="2414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1443"/>
            <p:cNvSpPr>
              <a:spLocks/>
            </p:cNvSpPr>
            <p:nvPr/>
          </p:nvSpPr>
          <p:spPr bwMode="auto">
            <a:xfrm>
              <a:off x="4958" y="2410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Freeform 1444"/>
            <p:cNvSpPr>
              <a:spLocks/>
            </p:cNvSpPr>
            <p:nvPr/>
          </p:nvSpPr>
          <p:spPr bwMode="auto">
            <a:xfrm>
              <a:off x="5009" y="24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1445"/>
            <p:cNvSpPr>
              <a:spLocks/>
            </p:cNvSpPr>
            <p:nvPr/>
          </p:nvSpPr>
          <p:spPr bwMode="auto">
            <a:xfrm>
              <a:off x="5098" y="2412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1446"/>
            <p:cNvSpPr>
              <a:spLocks/>
            </p:cNvSpPr>
            <p:nvPr/>
          </p:nvSpPr>
          <p:spPr bwMode="auto">
            <a:xfrm>
              <a:off x="5150" y="24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1447"/>
            <p:cNvSpPr>
              <a:spLocks/>
            </p:cNvSpPr>
            <p:nvPr/>
          </p:nvSpPr>
          <p:spPr bwMode="auto">
            <a:xfrm>
              <a:off x="3439" y="24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Freeform 1448"/>
            <p:cNvSpPr>
              <a:spLocks/>
            </p:cNvSpPr>
            <p:nvPr/>
          </p:nvSpPr>
          <p:spPr bwMode="auto">
            <a:xfrm>
              <a:off x="3530" y="241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1449"/>
            <p:cNvSpPr>
              <a:spLocks/>
            </p:cNvSpPr>
            <p:nvPr/>
          </p:nvSpPr>
          <p:spPr bwMode="auto">
            <a:xfrm>
              <a:off x="4199" y="24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1450"/>
            <p:cNvSpPr>
              <a:spLocks/>
            </p:cNvSpPr>
            <p:nvPr/>
          </p:nvSpPr>
          <p:spPr bwMode="auto">
            <a:xfrm>
              <a:off x="4288" y="241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1451"/>
            <p:cNvSpPr>
              <a:spLocks/>
            </p:cNvSpPr>
            <p:nvPr/>
          </p:nvSpPr>
          <p:spPr bwMode="auto">
            <a:xfrm>
              <a:off x="4340" y="24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1452"/>
            <p:cNvSpPr>
              <a:spLocks/>
            </p:cNvSpPr>
            <p:nvPr/>
          </p:nvSpPr>
          <p:spPr bwMode="auto">
            <a:xfrm>
              <a:off x="4429" y="2416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Freeform 1453"/>
            <p:cNvSpPr>
              <a:spLocks/>
            </p:cNvSpPr>
            <p:nvPr/>
          </p:nvSpPr>
          <p:spPr bwMode="auto">
            <a:xfrm>
              <a:off x="4480" y="241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1454"/>
            <p:cNvSpPr>
              <a:spLocks/>
            </p:cNvSpPr>
            <p:nvPr/>
          </p:nvSpPr>
          <p:spPr bwMode="auto">
            <a:xfrm>
              <a:off x="4763" y="2416"/>
              <a:ext cx="8" cy="6"/>
            </a:xfrm>
            <a:custGeom>
              <a:avLst/>
              <a:gdLst>
                <a:gd name="T0" fmla="*/ 7 w 14"/>
                <a:gd name="T1" fmla="*/ 0 h 12"/>
                <a:gd name="T2" fmla="*/ 7 w 14"/>
                <a:gd name="T3" fmla="*/ 12 h 12"/>
                <a:gd name="T4" fmla="*/ 7 w 1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Freeform 1455"/>
            <p:cNvSpPr>
              <a:spLocks/>
            </p:cNvSpPr>
            <p:nvPr/>
          </p:nvSpPr>
          <p:spPr bwMode="auto">
            <a:xfrm>
              <a:off x="4906" y="241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Freeform 1456"/>
            <p:cNvSpPr>
              <a:spLocks/>
            </p:cNvSpPr>
            <p:nvPr/>
          </p:nvSpPr>
          <p:spPr bwMode="auto">
            <a:xfrm>
              <a:off x="4996" y="241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1457"/>
            <p:cNvSpPr>
              <a:spLocks/>
            </p:cNvSpPr>
            <p:nvPr/>
          </p:nvSpPr>
          <p:spPr bwMode="auto">
            <a:xfrm>
              <a:off x="5047" y="241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1" name="Freeform 1458"/>
            <p:cNvSpPr>
              <a:spLocks/>
            </p:cNvSpPr>
            <p:nvPr/>
          </p:nvSpPr>
          <p:spPr bwMode="auto">
            <a:xfrm>
              <a:off x="5138" y="241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Freeform 1459"/>
            <p:cNvSpPr>
              <a:spLocks/>
            </p:cNvSpPr>
            <p:nvPr/>
          </p:nvSpPr>
          <p:spPr bwMode="auto">
            <a:xfrm>
              <a:off x="3478" y="24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Freeform 1460"/>
            <p:cNvSpPr>
              <a:spLocks/>
            </p:cNvSpPr>
            <p:nvPr/>
          </p:nvSpPr>
          <p:spPr bwMode="auto">
            <a:xfrm>
              <a:off x="3569" y="2417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Freeform 1461"/>
            <p:cNvSpPr>
              <a:spLocks/>
            </p:cNvSpPr>
            <p:nvPr/>
          </p:nvSpPr>
          <p:spPr bwMode="auto">
            <a:xfrm>
              <a:off x="4236" y="2418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Freeform 1462"/>
            <p:cNvSpPr>
              <a:spLocks/>
            </p:cNvSpPr>
            <p:nvPr/>
          </p:nvSpPr>
          <p:spPr bwMode="auto">
            <a:xfrm>
              <a:off x="4379" y="241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Freeform 1463"/>
            <p:cNvSpPr>
              <a:spLocks/>
            </p:cNvSpPr>
            <p:nvPr/>
          </p:nvSpPr>
          <p:spPr bwMode="auto">
            <a:xfrm>
              <a:off x="4468" y="2418"/>
              <a:ext cx="7" cy="6"/>
            </a:xfrm>
            <a:custGeom>
              <a:avLst/>
              <a:gdLst>
                <a:gd name="T0" fmla="*/ 5 w 14"/>
                <a:gd name="T1" fmla="*/ 0 h 12"/>
                <a:gd name="T2" fmla="*/ 13 w 14"/>
                <a:gd name="T3" fmla="*/ 0 h 12"/>
                <a:gd name="T4" fmla="*/ 9 w 14"/>
                <a:gd name="T5" fmla="*/ 12 h 12"/>
                <a:gd name="T6" fmla="*/ 1 w 14"/>
                <a:gd name="T7" fmla="*/ 12 h 12"/>
                <a:gd name="T8" fmla="*/ 5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1464"/>
            <p:cNvSpPr>
              <a:spLocks/>
            </p:cNvSpPr>
            <p:nvPr/>
          </p:nvSpPr>
          <p:spPr bwMode="auto">
            <a:xfrm>
              <a:off x="4519" y="241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Freeform 1465"/>
            <p:cNvSpPr>
              <a:spLocks/>
            </p:cNvSpPr>
            <p:nvPr/>
          </p:nvSpPr>
          <p:spPr bwMode="auto">
            <a:xfrm>
              <a:off x="4572" y="24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1466"/>
            <p:cNvSpPr>
              <a:spLocks/>
            </p:cNvSpPr>
            <p:nvPr/>
          </p:nvSpPr>
          <p:spPr bwMode="auto">
            <a:xfrm>
              <a:off x="4712" y="2416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1467"/>
            <p:cNvSpPr>
              <a:spLocks/>
            </p:cNvSpPr>
            <p:nvPr/>
          </p:nvSpPr>
          <p:spPr bwMode="auto">
            <a:xfrm>
              <a:off x="4752" y="2418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Freeform 1468"/>
            <p:cNvSpPr>
              <a:spLocks/>
            </p:cNvSpPr>
            <p:nvPr/>
          </p:nvSpPr>
          <p:spPr bwMode="auto">
            <a:xfrm>
              <a:off x="4802" y="241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1469"/>
            <p:cNvSpPr>
              <a:spLocks/>
            </p:cNvSpPr>
            <p:nvPr/>
          </p:nvSpPr>
          <p:spPr bwMode="auto">
            <a:xfrm>
              <a:off x="4856" y="24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Freeform 1470"/>
            <p:cNvSpPr>
              <a:spLocks/>
            </p:cNvSpPr>
            <p:nvPr/>
          </p:nvSpPr>
          <p:spPr bwMode="auto">
            <a:xfrm>
              <a:off x="4945" y="24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Freeform 1471"/>
            <p:cNvSpPr>
              <a:spLocks/>
            </p:cNvSpPr>
            <p:nvPr/>
          </p:nvSpPr>
          <p:spPr bwMode="auto">
            <a:xfrm>
              <a:off x="5034" y="241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Freeform 1472"/>
            <p:cNvSpPr>
              <a:spLocks/>
            </p:cNvSpPr>
            <p:nvPr/>
          </p:nvSpPr>
          <p:spPr bwMode="auto">
            <a:xfrm>
              <a:off x="5085" y="241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Freeform 1473"/>
            <p:cNvSpPr>
              <a:spLocks/>
            </p:cNvSpPr>
            <p:nvPr/>
          </p:nvSpPr>
          <p:spPr bwMode="auto">
            <a:xfrm>
              <a:off x="3207" y="2412"/>
              <a:ext cx="20" cy="20"/>
            </a:xfrm>
            <a:custGeom>
              <a:avLst/>
              <a:gdLst>
                <a:gd name="T0" fmla="*/ 39 w 39"/>
                <a:gd name="T1" fmla="*/ 27 h 39"/>
                <a:gd name="T2" fmla="*/ 15 w 39"/>
                <a:gd name="T3" fmla="*/ 39 h 39"/>
                <a:gd name="T4" fmla="*/ 3 w 39"/>
                <a:gd name="T5" fmla="*/ 19 h 39"/>
                <a:gd name="T6" fmla="*/ 39 w 39"/>
                <a:gd name="T7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9">
                  <a:moveTo>
                    <a:pt x="39" y="27"/>
                  </a:moveTo>
                  <a:cubicBezTo>
                    <a:pt x="34" y="34"/>
                    <a:pt x="14" y="18"/>
                    <a:pt x="15" y="39"/>
                  </a:cubicBezTo>
                  <a:cubicBezTo>
                    <a:pt x="7" y="37"/>
                    <a:pt x="0" y="33"/>
                    <a:pt x="3" y="19"/>
                  </a:cubicBezTo>
                  <a:cubicBezTo>
                    <a:pt x="18" y="34"/>
                    <a:pt x="36" y="0"/>
                    <a:pt x="3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Freeform 1474"/>
            <p:cNvSpPr>
              <a:spLocks/>
            </p:cNvSpPr>
            <p:nvPr/>
          </p:nvSpPr>
          <p:spPr bwMode="auto">
            <a:xfrm>
              <a:off x="3414" y="242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12 h 12"/>
                <a:gd name="T4" fmla="*/ 0 w 12"/>
                <a:gd name="T5" fmla="*/ 12 h 12"/>
                <a:gd name="T6" fmla="*/ 4 w 1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1475"/>
            <p:cNvSpPr>
              <a:spLocks/>
            </p:cNvSpPr>
            <p:nvPr/>
          </p:nvSpPr>
          <p:spPr bwMode="auto">
            <a:xfrm>
              <a:off x="3465" y="2412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9" name="Freeform 1476"/>
            <p:cNvSpPr>
              <a:spLocks/>
            </p:cNvSpPr>
            <p:nvPr/>
          </p:nvSpPr>
          <p:spPr bwMode="auto">
            <a:xfrm>
              <a:off x="3517" y="242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0" name="Freeform 1477"/>
            <p:cNvSpPr>
              <a:spLocks/>
            </p:cNvSpPr>
            <p:nvPr/>
          </p:nvSpPr>
          <p:spPr bwMode="auto">
            <a:xfrm>
              <a:off x="4276" y="2420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1" name="Freeform 1478"/>
            <p:cNvSpPr>
              <a:spLocks/>
            </p:cNvSpPr>
            <p:nvPr/>
          </p:nvSpPr>
          <p:spPr bwMode="auto">
            <a:xfrm>
              <a:off x="4419" y="24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1479"/>
            <p:cNvSpPr>
              <a:spLocks/>
            </p:cNvSpPr>
            <p:nvPr/>
          </p:nvSpPr>
          <p:spPr bwMode="auto">
            <a:xfrm>
              <a:off x="4560" y="24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1480"/>
            <p:cNvSpPr>
              <a:spLocks/>
            </p:cNvSpPr>
            <p:nvPr/>
          </p:nvSpPr>
          <p:spPr bwMode="auto">
            <a:xfrm>
              <a:off x="4611" y="242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1481"/>
            <p:cNvSpPr>
              <a:spLocks/>
            </p:cNvSpPr>
            <p:nvPr/>
          </p:nvSpPr>
          <p:spPr bwMode="auto">
            <a:xfrm>
              <a:off x="4843" y="241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1482"/>
            <p:cNvSpPr>
              <a:spLocks/>
            </p:cNvSpPr>
            <p:nvPr/>
          </p:nvSpPr>
          <p:spPr bwMode="auto">
            <a:xfrm>
              <a:off x="4893" y="2417"/>
              <a:ext cx="10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483"/>
            <p:cNvSpPr>
              <a:spLocks/>
            </p:cNvSpPr>
            <p:nvPr/>
          </p:nvSpPr>
          <p:spPr bwMode="auto">
            <a:xfrm>
              <a:off x="4984" y="242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484"/>
            <p:cNvSpPr>
              <a:spLocks/>
            </p:cNvSpPr>
            <p:nvPr/>
          </p:nvSpPr>
          <p:spPr bwMode="auto">
            <a:xfrm>
              <a:off x="5074" y="242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485"/>
            <p:cNvSpPr>
              <a:spLocks/>
            </p:cNvSpPr>
            <p:nvPr/>
          </p:nvSpPr>
          <p:spPr bwMode="auto">
            <a:xfrm>
              <a:off x="5125" y="242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486"/>
            <p:cNvSpPr>
              <a:spLocks/>
            </p:cNvSpPr>
            <p:nvPr/>
          </p:nvSpPr>
          <p:spPr bwMode="auto">
            <a:xfrm>
              <a:off x="3501" y="242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487"/>
            <p:cNvSpPr>
              <a:spLocks/>
            </p:cNvSpPr>
            <p:nvPr/>
          </p:nvSpPr>
          <p:spPr bwMode="auto">
            <a:xfrm>
              <a:off x="3557" y="24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488"/>
            <p:cNvSpPr>
              <a:spLocks/>
            </p:cNvSpPr>
            <p:nvPr/>
          </p:nvSpPr>
          <p:spPr bwMode="auto">
            <a:xfrm>
              <a:off x="3646" y="242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489"/>
            <p:cNvSpPr>
              <a:spLocks/>
            </p:cNvSpPr>
            <p:nvPr/>
          </p:nvSpPr>
          <p:spPr bwMode="auto">
            <a:xfrm>
              <a:off x="4265" y="2419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490"/>
            <p:cNvSpPr>
              <a:spLocks/>
            </p:cNvSpPr>
            <p:nvPr/>
          </p:nvSpPr>
          <p:spPr bwMode="auto">
            <a:xfrm>
              <a:off x="4453" y="2420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491"/>
            <p:cNvSpPr>
              <a:spLocks/>
            </p:cNvSpPr>
            <p:nvPr/>
          </p:nvSpPr>
          <p:spPr bwMode="auto">
            <a:xfrm>
              <a:off x="4510" y="24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492"/>
            <p:cNvSpPr>
              <a:spLocks/>
            </p:cNvSpPr>
            <p:nvPr/>
          </p:nvSpPr>
          <p:spPr bwMode="auto">
            <a:xfrm>
              <a:off x="4651" y="24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1493"/>
            <p:cNvSpPr>
              <a:spLocks/>
            </p:cNvSpPr>
            <p:nvPr/>
          </p:nvSpPr>
          <p:spPr bwMode="auto">
            <a:xfrm>
              <a:off x="4740" y="242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1494"/>
            <p:cNvSpPr>
              <a:spLocks/>
            </p:cNvSpPr>
            <p:nvPr/>
          </p:nvSpPr>
          <p:spPr bwMode="auto">
            <a:xfrm>
              <a:off x="4792" y="24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1495"/>
            <p:cNvSpPr>
              <a:spLocks/>
            </p:cNvSpPr>
            <p:nvPr/>
          </p:nvSpPr>
          <p:spPr bwMode="auto">
            <a:xfrm>
              <a:off x="4882" y="242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1496"/>
            <p:cNvSpPr>
              <a:spLocks/>
            </p:cNvSpPr>
            <p:nvPr/>
          </p:nvSpPr>
          <p:spPr bwMode="auto">
            <a:xfrm>
              <a:off x="4972" y="242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1497"/>
            <p:cNvSpPr>
              <a:spLocks/>
            </p:cNvSpPr>
            <p:nvPr/>
          </p:nvSpPr>
          <p:spPr bwMode="auto">
            <a:xfrm>
              <a:off x="5024" y="24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1498"/>
            <p:cNvSpPr>
              <a:spLocks/>
            </p:cNvSpPr>
            <p:nvPr/>
          </p:nvSpPr>
          <p:spPr bwMode="auto">
            <a:xfrm>
              <a:off x="5113" y="2422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1499"/>
            <p:cNvSpPr>
              <a:spLocks/>
            </p:cNvSpPr>
            <p:nvPr/>
          </p:nvSpPr>
          <p:spPr bwMode="auto">
            <a:xfrm>
              <a:off x="3544" y="2423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1500"/>
            <p:cNvSpPr>
              <a:spLocks/>
            </p:cNvSpPr>
            <p:nvPr/>
          </p:nvSpPr>
          <p:spPr bwMode="auto">
            <a:xfrm>
              <a:off x="3594" y="242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1501"/>
            <p:cNvSpPr>
              <a:spLocks/>
            </p:cNvSpPr>
            <p:nvPr/>
          </p:nvSpPr>
          <p:spPr bwMode="auto">
            <a:xfrm>
              <a:off x="4214" y="2423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1502"/>
            <p:cNvSpPr>
              <a:spLocks/>
            </p:cNvSpPr>
            <p:nvPr/>
          </p:nvSpPr>
          <p:spPr bwMode="auto">
            <a:xfrm>
              <a:off x="4303" y="2424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1503"/>
            <p:cNvSpPr>
              <a:spLocks/>
            </p:cNvSpPr>
            <p:nvPr/>
          </p:nvSpPr>
          <p:spPr bwMode="auto">
            <a:xfrm>
              <a:off x="4351" y="2423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1504"/>
            <p:cNvSpPr>
              <a:spLocks/>
            </p:cNvSpPr>
            <p:nvPr/>
          </p:nvSpPr>
          <p:spPr bwMode="auto">
            <a:xfrm>
              <a:off x="4406" y="24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1505"/>
            <p:cNvSpPr>
              <a:spLocks/>
            </p:cNvSpPr>
            <p:nvPr/>
          </p:nvSpPr>
          <p:spPr bwMode="auto">
            <a:xfrm>
              <a:off x="4498" y="242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1506"/>
            <p:cNvSpPr>
              <a:spLocks/>
            </p:cNvSpPr>
            <p:nvPr/>
          </p:nvSpPr>
          <p:spPr bwMode="auto">
            <a:xfrm>
              <a:off x="4638" y="2421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1507"/>
            <p:cNvSpPr>
              <a:spLocks/>
            </p:cNvSpPr>
            <p:nvPr/>
          </p:nvSpPr>
          <p:spPr bwMode="auto">
            <a:xfrm>
              <a:off x="4690" y="24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1508"/>
            <p:cNvSpPr>
              <a:spLocks/>
            </p:cNvSpPr>
            <p:nvPr/>
          </p:nvSpPr>
          <p:spPr bwMode="auto">
            <a:xfrm>
              <a:off x="4775" y="242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1509"/>
            <p:cNvSpPr>
              <a:spLocks/>
            </p:cNvSpPr>
            <p:nvPr/>
          </p:nvSpPr>
          <p:spPr bwMode="auto">
            <a:xfrm>
              <a:off x="4831" y="24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1510"/>
            <p:cNvSpPr>
              <a:spLocks/>
            </p:cNvSpPr>
            <p:nvPr/>
          </p:nvSpPr>
          <p:spPr bwMode="auto">
            <a:xfrm>
              <a:off x="5063" y="24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1511"/>
            <p:cNvSpPr>
              <a:spLocks/>
            </p:cNvSpPr>
            <p:nvPr/>
          </p:nvSpPr>
          <p:spPr bwMode="auto">
            <a:xfrm>
              <a:off x="3488" y="242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1512"/>
            <p:cNvSpPr>
              <a:spLocks/>
            </p:cNvSpPr>
            <p:nvPr/>
          </p:nvSpPr>
          <p:spPr bwMode="auto">
            <a:xfrm>
              <a:off x="3636" y="242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1513"/>
            <p:cNvSpPr>
              <a:spLocks/>
            </p:cNvSpPr>
            <p:nvPr/>
          </p:nvSpPr>
          <p:spPr bwMode="auto">
            <a:xfrm>
              <a:off x="4253" y="2425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1514"/>
            <p:cNvSpPr>
              <a:spLocks/>
            </p:cNvSpPr>
            <p:nvPr/>
          </p:nvSpPr>
          <p:spPr bwMode="auto">
            <a:xfrm>
              <a:off x="4446" y="242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1515"/>
            <p:cNvSpPr>
              <a:spLocks/>
            </p:cNvSpPr>
            <p:nvPr/>
          </p:nvSpPr>
          <p:spPr bwMode="auto">
            <a:xfrm>
              <a:off x="4534" y="2418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1516"/>
            <p:cNvSpPr>
              <a:spLocks/>
            </p:cNvSpPr>
            <p:nvPr/>
          </p:nvSpPr>
          <p:spPr bwMode="auto">
            <a:xfrm>
              <a:off x="4587" y="2425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1517"/>
            <p:cNvSpPr>
              <a:spLocks/>
            </p:cNvSpPr>
            <p:nvPr/>
          </p:nvSpPr>
          <p:spPr bwMode="auto">
            <a:xfrm>
              <a:off x="4678" y="242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1518"/>
            <p:cNvSpPr>
              <a:spLocks/>
            </p:cNvSpPr>
            <p:nvPr/>
          </p:nvSpPr>
          <p:spPr bwMode="auto">
            <a:xfrm>
              <a:off x="4819" y="2425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1519"/>
            <p:cNvSpPr>
              <a:spLocks/>
            </p:cNvSpPr>
            <p:nvPr/>
          </p:nvSpPr>
          <p:spPr bwMode="auto">
            <a:xfrm>
              <a:off x="4870" y="242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1520"/>
            <p:cNvSpPr>
              <a:spLocks/>
            </p:cNvSpPr>
            <p:nvPr/>
          </p:nvSpPr>
          <p:spPr bwMode="auto">
            <a:xfrm>
              <a:off x="4955" y="242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1521"/>
            <p:cNvSpPr>
              <a:spLocks/>
            </p:cNvSpPr>
            <p:nvPr/>
          </p:nvSpPr>
          <p:spPr bwMode="auto">
            <a:xfrm>
              <a:off x="5011" y="242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1522"/>
            <p:cNvSpPr>
              <a:spLocks/>
            </p:cNvSpPr>
            <p:nvPr/>
          </p:nvSpPr>
          <p:spPr bwMode="auto">
            <a:xfrm>
              <a:off x="5103" y="242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1523"/>
            <p:cNvSpPr>
              <a:spLocks/>
            </p:cNvSpPr>
            <p:nvPr/>
          </p:nvSpPr>
          <p:spPr bwMode="auto">
            <a:xfrm>
              <a:off x="3234" y="2427"/>
              <a:ext cx="10" cy="11"/>
            </a:xfrm>
            <a:custGeom>
              <a:avLst/>
              <a:gdLst>
                <a:gd name="T0" fmla="*/ 3 w 20"/>
                <a:gd name="T1" fmla="*/ 1 h 21"/>
                <a:gd name="T2" fmla="*/ 19 w 20"/>
                <a:gd name="T3" fmla="*/ 13 h 21"/>
                <a:gd name="T4" fmla="*/ 3 w 20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1524"/>
            <p:cNvSpPr>
              <a:spLocks/>
            </p:cNvSpPr>
            <p:nvPr/>
          </p:nvSpPr>
          <p:spPr bwMode="auto">
            <a:xfrm>
              <a:off x="3530" y="2427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1525"/>
            <p:cNvSpPr>
              <a:spLocks/>
            </p:cNvSpPr>
            <p:nvPr/>
          </p:nvSpPr>
          <p:spPr bwMode="auto">
            <a:xfrm>
              <a:off x="4201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1526"/>
            <p:cNvSpPr>
              <a:spLocks/>
            </p:cNvSpPr>
            <p:nvPr/>
          </p:nvSpPr>
          <p:spPr bwMode="auto">
            <a:xfrm>
              <a:off x="4292" y="242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1527"/>
            <p:cNvSpPr>
              <a:spLocks/>
            </p:cNvSpPr>
            <p:nvPr/>
          </p:nvSpPr>
          <p:spPr bwMode="auto">
            <a:xfrm>
              <a:off x="4344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1528"/>
            <p:cNvSpPr>
              <a:spLocks/>
            </p:cNvSpPr>
            <p:nvPr/>
          </p:nvSpPr>
          <p:spPr bwMode="auto">
            <a:xfrm>
              <a:off x="4429" y="242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1529"/>
            <p:cNvSpPr>
              <a:spLocks/>
            </p:cNvSpPr>
            <p:nvPr/>
          </p:nvSpPr>
          <p:spPr bwMode="auto">
            <a:xfrm>
              <a:off x="4485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1530"/>
            <p:cNvSpPr>
              <a:spLocks/>
            </p:cNvSpPr>
            <p:nvPr/>
          </p:nvSpPr>
          <p:spPr bwMode="auto">
            <a:xfrm>
              <a:off x="4574" y="242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1531"/>
            <p:cNvSpPr>
              <a:spLocks/>
            </p:cNvSpPr>
            <p:nvPr/>
          </p:nvSpPr>
          <p:spPr bwMode="auto">
            <a:xfrm>
              <a:off x="4626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1532"/>
            <p:cNvSpPr>
              <a:spLocks/>
            </p:cNvSpPr>
            <p:nvPr/>
          </p:nvSpPr>
          <p:spPr bwMode="auto">
            <a:xfrm>
              <a:off x="4664" y="2428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1533"/>
            <p:cNvSpPr>
              <a:spLocks/>
            </p:cNvSpPr>
            <p:nvPr/>
          </p:nvSpPr>
          <p:spPr bwMode="auto">
            <a:xfrm>
              <a:off x="4717" y="242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1534"/>
            <p:cNvSpPr>
              <a:spLocks/>
            </p:cNvSpPr>
            <p:nvPr/>
          </p:nvSpPr>
          <p:spPr bwMode="auto">
            <a:xfrm>
              <a:off x="4767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1535"/>
            <p:cNvSpPr>
              <a:spLocks/>
            </p:cNvSpPr>
            <p:nvPr/>
          </p:nvSpPr>
          <p:spPr bwMode="auto">
            <a:xfrm>
              <a:off x="4858" y="2427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1536"/>
            <p:cNvSpPr>
              <a:spLocks/>
            </p:cNvSpPr>
            <p:nvPr/>
          </p:nvSpPr>
          <p:spPr bwMode="auto">
            <a:xfrm>
              <a:off x="5051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1537"/>
            <p:cNvSpPr>
              <a:spLocks/>
            </p:cNvSpPr>
            <p:nvPr/>
          </p:nvSpPr>
          <p:spPr bwMode="auto">
            <a:xfrm>
              <a:off x="3571" y="2429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1538"/>
            <p:cNvSpPr>
              <a:spLocks/>
            </p:cNvSpPr>
            <p:nvPr/>
          </p:nvSpPr>
          <p:spPr bwMode="auto">
            <a:xfrm>
              <a:off x="4189" y="2430"/>
              <a:ext cx="6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1539"/>
            <p:cNvSpPr>
              <a:spLocks/>
            </p:cNvSpPr>
            <p:nvPr/>
          </p:nvSpPr>
          <p:spPr bwMode="auto">
            <a:xfrm>
              <a:off x="4241" y="24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1540"/>
            <p:cNvSpPr>
              <a:spLocks/>
            </p:cNvSpPr>
            <p:nvPr/>
          </p:nvSpPr>
          <p:spPr bwMode="auto">
            <a:xfrm>
              <a:off x="4330" y="243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1541"/>
            <p:cNvSpPr>
              <a:spLocks/>
            </p:cNvSpPr>
            <p:nvPr/>
          </p:nvSpPr>
          <p:spPr bwMode="auto">
            <a:xfrm>
              <a:off x="4473" y="24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1542"/>
            <p:cNvSpPr>
              <a:spLocks/>
            </p:cNvSpPr>
            <p:nvPr/>
          </p:nvSpPr>
          <p:spPr bwMode="auto">
            <a:xfrm>
              <a:off x="4524" y="243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1543"/>
            <p:cNvSpPr>
              <a:spLocks/>
            </p:cNvSpPr>
            <p:nvPr/>
          </p:nvSpPr>
          <p:spPr bwMode="auto">
            <a:xfrm>
              <a:off x="4614" y="243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1544"/>
            <p:cNvSpPr>
              <a:spLocks/>
            </p:cNvSpPr>
            <p:nvPr/>
          </p:nvSpPr>
          <p:spPr bwMode="auto">
            <a:xfrm>
              <a:off x="4803" y="2429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1545"/>
            <p:cNvSpPr>
              <a:spLocks/>
            </p:cNvSpPr>
            <p:nvPr/>
          </p:nvSpPr>
          <p:spPr bwMode="auto">
            <a:xfrm>
              <a:off x="4897" y="2430"/>
              <a:ext cx="7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1546"/>
            <p:cNvSpPr>
              <a:spLocks/>
            </p:cNvSpPr>
            <p:nvPr/>
          </p:nvSpPr>
          <p:spPr bwMode="auto">
            <a:xfrm>
              <a:off x="4946" y="2428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1547"/>
            <p:cNvSpPr>
              <a:spLocks/>
            </p:cNvSpPr>
            <p:nvPr/>
          </p:nvSpPr>
          <p:spPr bwMode="auto">
            <a:xfrm>
              <a:off x="5037" y="2430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1548"/>
            <p:cNvSpPr>
              <a:spLocks/>
            </p:cNvSpPr>
            <p:nvPr/>
          </p:nvSpPr>
          <p:spPr bwMode="auto">
            <a:xfrm>
              <a:off x="5090" y="24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1549"/>
            <p:cNvSpPr>
              <a:spLocks/>
            </p:cNvSpPr>
            <p:nvPr/>
          </p:nvSpPr>
          <p:spPr bwMode="auto">
            <a:xfrm>
              <a:off x="3223" y="2432"/>
              <a:ext cx="9" cy="9"/>
            </a:xfrm>
            <a:custGeom>
              <a:avLst/>
              <a:gdLst>
                <a:gd name="T0" fmla="*/ 16 w 17"/>
                <a:gd name="T1" fmla="*/ 0 h 17"/>
                <a:gd name="T2" fmla="*/ 4 w 17"/>
                <a:gd name="T3" fmla="*/ 16 h 17"/>
                <a:gd name="T4" fmla="*/ 0 w 17"/>
                <a:gd name="T5" fmla="*/ 4 h 17"/>
                <a:gd name="T6" fmla="*/ 16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1550"/>
            <p:cNvSpPr>
              <a:spLocks/>
            </p:cNvSpPr>
            <p:nvPr/>
          </p:nvSpPr>
          <p:spPr bwMode="auto">
            <a:xfrm>
              <a:off x="4228" y="2428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1551"/>
            <p:cNvSpPr>
              <a:spLocks/>
            </p:cNvSpPr>
            <p:nvPr/>
          </p:nvSpPr>
          <p:spPr bwMode="auto">
            <a:xfrm>
              <a:off x="4280" y="24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1552"/>
            <p:cNvSpPr>
              <a:spLocks/>
            </p:cNvSpPr>
            <p:nvPr/>
          </p:nvSpPr>
          <p:spPr bwMode="auto">
            <a:xfrm>
              <a:off x="4369" y="243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1553"/>
            <p:cNvSpPr>
              <a:spLocks/>
            </p:cNvSpPr>
            <p:nvPr/>
          </p:nvSpPr>
          <p:spPr bwMode="auto">
            <a:xfrm>
              <a:off x="4421" y="2431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1554"/>
            <p:cNvSpPr>
              <a:spLocks/>
            </p:cNvSpPr>
            <p:nvPr/>
          </p:nvSpPr>
          <p:spPr bwMode="auto">
            <a:xfrm>
              <a:off x="4512" y="243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1555"/>
            <p:cNvSpPr>
              <a:spLocks/>
            </p:cNvSpPr>
            <p:nvPr/>
          </p:nvSpPr>
          <p:spPr bwMode="auto">
            <a:xfrm>
              <a:off x="4564" y="24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1556"/>
            <p:cNvSpPr>
              <a:spLocks/>
            </p:cNvSpPr>
            <p:nvPr/>
          </p:nvSpPr>
          <p:spPr bwMode="auto">
            <a:xfrm>
              <a:off x="4649" y="243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1557"/>
            <p:cNvSpPr>
              <a:spLocks/>
            </p:cNvSpPr>
            <p:nvPr/>
          </p:nvSpPr>
          <p:spPr bwMode="auto">
            <a:xfrm>
              <a:off x="4705" y="24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1558"/>
            <p:cNvSpPr>
              <a:spLocks/>
            </p:cNvSpPr>
            <p:nvPr/>
          </p:nvSpPr>
          <p:spPr bwMode="auto">
            <a:xfrm>
              <a:off x="4846" y="243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1559"/>
            <p:cNvSpPr>
              <a:spLocks/>
            </p:cNvSpPr>
            <p:nvPr/>
          </p:nvSpPr>
          <p:spPr bwMode="auto">
            <a:xfrm>
              <a:off x="4936" y="2432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1560"/>
            <p:cNvSpPr>
              <a:spLocks/>
            </p:cNvSpPr>
            <p:nvPr/>
          </p:nvSpPr>
          <p:spPr bwMode="auto">
            <a:xfrm>
              <a:off x="4989" y="24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1561"/>
            <p:cNvSpPr>
              <a:spLocks/>
            </p:cNvSpPr>
            <p:nvPr/>
          </p:nvSpPr>
          <p:spPr bwMode="auto">
            <a:xfrm>
              <a:off x="5025" y="2432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1562"/>
            <p:cNvSpPr>
              <a:spLocks/>
            </p:cNvSpPr>
            <p:nvPr/>
          </p:nvSpPr>
          <p:spPr bwMode="auto">
            <a:xfrm>
              <a:off x="5078" y="243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1563"/>
            <p:cNvSpPr>
              <a:spLocks/>
            </p:cNvSpPr>
            <p:nvPr/>
          </p:nvSpPr>
          <p:spPr bwMode="auto">
            <a:xfrm>
              <a:off x="5126" y="2430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1564"/>
            <p:cNvSpPr>
              <a:spLocks/>
            </p:cNvSpPr>
            <p:nvPr/>
          </p:nvSpPr>
          <p:spPr bwMode="auto">
            <a:xfrm>
              <a:off x="3263" y="2434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1565"/>
            <p:cNvSpPr>
              <a:spLocks/>
            </p:cNvSpPr>
            <p:nvPr/>
          </p:nvSpPr>
          <p:spPr bwMode="auto">
            <a:xfrm>
              <a:off x="3598" y="2434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1566"/>
            <p:cNvSpPr>
              <a:spLocks/>
            </p:cNvSpPr>
            <p:nvPr/>
          </p:nvSpPr>
          <p:spPr bwMode="auto">
            <a:xfrm>
              <a:off x="3611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1567"/>
            <p:cNvSpPr>
              <a:spLocks/>
            </p:cNvSpPr>
            <p:nvPr/>
          </p:nvSpPr>
          <p:spPr bwMode="auto">
            <a:xfrm>
              <a:off x="3646" y="243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1568"/>
            <p:cNvSpPr>
              <a:spLocks/>
            </p:cNvSpPr>
            <p:nvPr/>
          </p:nvSpPr>
          <p:spPr bwMode="auto">
            <a:xfrm>
              <a:off x="4263" y="243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1569"/>
            <p:cNvSpPr>
              <a:spLocks/>
            </p:cNvSpPr>
            <p:nvPr/>
          </p:nvSpPr>
          <p:spPr bwMode="auto">
            <a:xfrm>
              <a:off x="4319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1570"/>
            <p:cNvSpPr>
              <a:spLocks/>
            </p:cNvSpPr>
            <p:nvPr/>
          </p:nvSpPr>
          <p:spPr bwMode="auto">
            <a:xfrm>
              <a:off x="4409" y="2434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1571"/>
            <p:cNvSpPr>
              <a:spLocks/>
            </p:cNvSpPr>
            <p:nvPr/>
          </p:nvSpPr>
          <p:spPr bwMode="auto">
            <a:xfrm>
              <a:off x="4460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1572"/>
            <p:cNvSpPr>
              <a:spLocks/>
            </p:cNvSpPr>
            <p:nvPr/>
          </p:nvSpPr>
          <p:spPr bwMode="auto">
            <a:xfrm>
              <a:off x="4692" y="2434"/>
              <a:ext cx="5" cy="9"/>
            </a:xfrm>
            <a:custGeom>
              <a:avLst/>
              <a:gdLst>
                <a:gd name="T0" fmla="*/ 5 w 10"/>
                <a:gd name="T1" fmla="*/ 0 h 16"/>
                <a:gd name="T2" fmla="*/ 9 w 10"/>
                <a:gd name="T3" fmla="*/ 16 h 16"/>
                <a:gd name="T4" fmla="*/ 5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5" y="0"/>
                  </a:moveTo>
                  <a:cubicBezTo>
                    <a:pt x="10" y="1"/>
                    <a:pt x="8" y="10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573"/>
            <p:cNvSpPr>
              <a:spLocks/>
            </p:cNvSpPr>
            <p:nvPr/>
          </p:nvSpPr>
          <p:spPr bwMode="auto">
            <a:xfrm>
              <a:off x="4744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574"/>
            <p:cNvSpPr>
              <a:spLocks/>
            </p:cNvSpPr>
            <p:nvPr/>
          </p:nvSpPr>
          <p:spPr bwMode="auto">
            <a:xfrm>
              <a:off x="4796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575"/>
            <p:cNvSpPr>
              <a:spLocks/>
            </p:cNvSpPr>
            <p:nvPr/>
          </p:nvSpPr>
          <p:spPr bwMode="auto">
            <a:xfrm>
              <a:off x="4834" y="2434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Freeform 1576"/>
            <p:cNvSpPr>
              <a:spLocks/>
            </p:cNvSpPr>
            <p:nvPr/>
          </p:nvSpPr>
          <p:spPr bwMode="auto">
            <a:xfrm>
              <a:off x="4885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Freeform 1577"/>
            <p:cNvSpPr>
              <a:spLocks/>
            </p:cNvSpPr>
            <p:nvPr/>
          </p:nvSpPr>
          <p:spPr bwMode="auto">
            <a:xfrm>
              <a:off x="4970" y="2430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578"/>
            <p:cNvSpPr>
              <a:spLocks/>
            </p:cNvSpPr>
            <p:nvPr/>
          </p:nvSpPr>
          <p:spPr bwMode="auto">
            <a:xfrm>
              <a:off x="3209" y="2436"/>
              <a:ext cx="10" cy="9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579"/>
            <p:cNvSpPr>
              <a:spLocks/>
            </p:cNvSpPr>
            <p:nvPr/>
          </p:nvSpPr>
          <p:spPr bwMode="auto">
            <a:xfrm>
              <a:off x="4218" y="24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580"/>
            <p:cNvSpPr>
              <a:spLocks/>
            </p:cNvSpPr>
            <p:nvPr/>
          </p:nvSpPr>
          <p:spPr bwMode="auto">
            <a:xfrm>
              <a:off x="4359" y="24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581"/>
            <p:cNvSpPr>
              <a:spLocks/>
            </p:cNvSpPr>
            <p:nvPr/>
          </p:nvSpPr>
          <p:spPr bwMode="auto">
            <a:xfrm>
              <a:off x="4448" y="2436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582"/>
            <p:cNvSpPr>
              <a:spLocks/>
            </p:cNvSpPr>
            <p:nvPr/>
          </p:nvSpPr>
          <p:spPr bwMode="auto">
            <a:xfrm>
              <a:off x="4551" y="243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583"/>
            <p:cNvSpPr>
              <a:spLocks/>
            </p:cNvSpPr>
            <p:nvPr/>
          </p:nvSpPr>
          <p:spPr bwMode="auto">
            <a:xfrm>
              <a:off x="4591" y="243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584"/>
            <p:cNvSpPr>
              <a:spLocks/>
            </p:cNvSpPr>
            <p:nvPr/>
          </p:nvSpPr>
          <p:spPr bwMode="auto">
            <a:xfrm>
              <a:off x="4639" y="2436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585"/>
            <p:cNvSpPr>
              <a:spLocks/>
            </p:cNvSpPr>
            <p:nvPr/>
          </p:nvSpPr>
          <p:spPr bwMode="auto">
            <a:xfrm>
              <a:off x="4783" y="243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586"/>
            <p:cNvSpPr>
              <a:spLocks/>
            </p:cNvSpPr>
            <p:nvPr/>
          </p:nvSpPr>
          <p:spPr bwMode="auto">
            <a:xfrm>
              <a:off x="4924" y="243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587"/>
            <p:cNvSpPr>
              <a:spLocks/>
            </p:cNvSpPr>
            <p:nvPr/>
          </p:nvSpPr>
          <p:spPr bwMode="auto">
            <a:xfrm>
              <a:off x="5016" y="243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588"/>
            <p:cNvSpPr>
              <a:spLocks/>
            </p:cNvSpPr>
            <p:nvPr/>
          </p:nvSpPr>
          <p:spPr bwMode="auto">
            <a:xfrm>
              <a:off x="5065" y="2431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589"/>
            <p:cNvSpPr>
              <a:spLocks/>
            </p:cNvSpPr>
            <p:nvPr/>
          </p:nvSpPr>
          <p:spPr bwMode="auto">
            <a:xfrm>
              <a:off x="6433" y="24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590"/>
            <p:cNvSpPr>
              <a:spLocks/>
            </p:cNvSpPr>
            <p:nvPr/>
          </p:nvSpPr>
          <p:spPr bwMode="auto">
            <a:xfrm>
              <a:off x="3250" y="2438"/>
              <a:ext cx="9" cy="8"/>
            </a:xfrm>
            <a:custGeom>
              <a:avLst/>
              <a:gdLst>
                <a:gd name="T0" fmla="*/ 16 w 18"/>
                <a:gd name="T1" fmla="*/ 1 h 15"/>
                <a:gd name="T2" fmla="*/ 0 w 18"/>
                <a:gd name="T3" fmla="*/ 9 h 15"/>
                <a:gd name="T4" fmla="*/ 16 w 18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6" y="1"/>
                  </a:moveTo>
                  <a:cubicBezTo>
                    <a:pt x="18" y="13"/>
                    <a:pt x="6" y="15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591"/>
            <p:cNvSpPr>
              <a:spLocks/>
            </p:cNvSpPr>
            <p:nvPr/>
          </p:nvSpPr>
          <p:spPr bwMode="auto">
            <a:xfrm>
              <a:off x="4255" y="2438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592"/>
            <p:cNvSpPr>
              <a:spLocks/>
            </p:cNvSpPr>
            <p:nvPr/>
          </p:nvSpPr>
          <p:spPr bwMode="auto">
            <a:xfrm>
              <a:off x="4307" y="24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1593"/>
            <p:cNvSpPr>
              <a:spLocks/>
            </p:cNvSpPr>
            <p:nvPr/>
          </p:nvSpPr>
          <p:spPr bwMode="auto">
            <a:xfrm>
              <a:off x="4398" y="2438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1594"/>
            <p:cNvSpPr>
              <a:spLocks/>
            </p:cNvSpPr>
            <p:nvPr/>
          </p:nvSpPr>
          <p:spPr bwMode="auto">
            <a:xfrm>
              <a:off x="4486" y="2438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1595"/>
            <p:cNvSpPr>
              <a:spLocks/>
            </p:cNvSpPr>
            <p:nvPr/>
          </p:nvSpPr>
          <p:spPr bwMode="auto">
            <a:xfrm>
              <a:off x="4539" y="2437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1596"/>
            <p:cNvSpPr>
              <a:spLocks/>
            </p:cNvSpPr>
            <p:nvPr/>
          </p:nvSpPr>
          <p:spPr bwMode="auto">
            <a:xfrm>
              <a:off x="4678" y="2438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597"/>
            <p:cNvSpPr>
              <a:spLocks/>
            </p:cNvSpPr>
            <p:nvPr/>
          </p:nvSpPr>
          <p:spPr bwMode="auto">
            <a:xfrm>
              <a:off x="4732" y="24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598"/>
            <p:cNvSpPr>
              <a:spLocks/>
            </p:cNvSpPr>
            <p:nvPr/>
          </p:nvSpPr>
          <p:spPr bwMode="auto">
            <a:xfrm>
              <a:off x="4771" y="2435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Freeform 1599"/>
            <p:cNvSpPr>
              <a:spLocks/>
            </p:cNvSpPr>
            <p:nvPr/>
          </p:nvSpPr>
          <p:spPr bwMode="auto">
            <a:xfrm>
              <a:off x="4873" y="24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Freeform 1600"/>
            <p:cNvSpPr>
              <a:spLocks/>
            </p:cNvSpPr>
            <p:nvPr/>
          </p:nvSpPr>
          <p:spPr bwMode="auto">
            <a:xfrm>
              <a:off x="4964" y="24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Freeform 1601"/>
            <p:cNvSpPr>
              <a:spLocks/>
            </p:cNvSpPr>
            <p:nvPr/>
          </p:nvSpPr>
          <p:spPr bwMode="auto">
            <a:xfrm>
              <a:off x="5053" y="2438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Freeform 1602"/>
            <p:cNvSpPr>
              <a:spLocks/>
            </p:cNvSpPr>
            <p:nvPr/>
          </p:nvSpPr>
          <p:spPr bwMode="auto">
            <a:xfrm>
              <a:off x="5105" y="24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Freeform 1603"/>
            <p:cNvSpPr>
              <a:spLocks/>
            </p:cNvSpPr>
            <p:nvPr/>
          </p:nvSpPr>
          <p:spPr bwMode="auto">
            <a:xfrm>
              <a:off x="3237" y="2440"/>
              <a:ext cx="9" cy="9"/>
            </a:xfrm>
            <a:custGeom>
              <a:avLst/>
              <a:gdLst>
                <a:gd name="T0" fmla="*/ 17 w 17"/>
                <a:gd name="T1" fmla="*/ 0 h 17"/>
                <a:gd name="T2" fmla="*/ 17 w 17"/>
                <a:gd name="T3" fmla="*/ 16 h 17"/>
                <a:gd name="T4" fmla="*/ 1 w 17"/>
                <a:gd name="T5" fmla="*/ 4 h 17"/>
                <a:gd name="T6" fmla="*/ 17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7" y="5"/>
                    <a:pt x="17" y="11"/>
                    <a:pt x="17" y="16"/>
                  </a:cubicBezTo>
                  <a:cubicBezTo>
                    <a:pt x="7" y="17"/>
                    <a:pt x="0" y="15"/>
                    <a:pt x="1" y="4"/>
                  </a:cubicBezTo>
                  <a:cubicBezTo>
                    <a:pt x="5" y="1"/>
                    <a:pt x="10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Freeform 1604"/>
            <p:cNvSpPr>
              <a:spLocks/>
            </p:cNvSpPr>
            <p:nvPr/>
          </p:nvSpPr>
          <p:spPr bwMode="auto">
            <a:xfrm>
              <a:off x="4245" y="243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605"/>
            <p:cNvSpPr>
              <a:spLocks/>
            </p:cNvSpPr>
            <p:nvPr/>
          </p:nvSpPr>
          <p:spPr bwMode="auto">
            <a:xfrm>
              <a:off x="4291" y="2439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606"/>
            <p:cNvSpPr>
              <a:spLocks/>
            </p:cNvSpPr>
            <p:nvPr/>
          </p:nvSpPr>
          <p:spPr bwMode="auto">
            <a:xfrm>
              <a:off x="4346" y="244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607"/>
            <p:cNvSpPr>
              <a:spLocks/>
            </p:cNvSpPr>
            <p:nvPr/>
          </p:nvSpPr>
          <p:spPr bwMode="auto">
            <a:xfrm>
              <a:off x="4386" y="2440"/>
              <a:ext cx="6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608"/>
            <p:cNvSpPr>
              <a:spLocks/>
            </p:cNvSpPr>
            <p:nvPr/>
          </p:nvSpPr>
          <p:spPr bwMode="auto">
            <a:xfrm>
              <a:off x="4432" y="2439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609"/>
            <p:cNvSpPr>
              <a:spLocks/>
            </p:cNvSpPr>
            <p:nvPr/>
          </p:nvSpPr>
          <p:spPr bwMode="auto">
            <a:xfrm>
              <a:off x="4525" y="2440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610"/>
            <p:cNvSpPr>
              <a:spLocks/>
            </p:cNvSpPr>
            <p:nvPr/>
          </p:nvSpPr>
          <p:spPr bwMode="auto">
            <a:xfrm>
              <a:off x="4578" y="244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611"/>
            <p:cNvSpPr>
              <a:spLocks/>
            </p:cNvSpPr>
            <p:nvPr/>
          </p:nvSpPr>
          <p:spPr bwMode="auto">
            <a:xfrm>
              <a:off x="4630" y="244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Group 1813"/>
          <p:cNvGrpSpPr>
            <a:grpSpLocks/>
          </p:cNvGrpSpPr>
          <p:nvPr/>
        </p:nvGrpSpPr>
        <p:grpSpPr bwMode="auto">
          <a:xfrm>
            <a:off x="5162550" y="3868738"/>
            <a:ext cx="5078413" cy="250825"/>
            <a:chOff x="3252" y="2437"/>
            <a:chExt cx="3199" cy="158"/>
          </a:xfrm>
        </p:grpSpPr>
        <p:sp>
          <p:nvSpPr>
            <p:cNvPr id="2215" name="Freeform 1613"/>
            <p:cNvSpPr>
              <a:spLocks/>
            </p:cNvSpPr>
            <p:nvPr/>
          </p:nvSpPr>
          <p:spPr bwMode="auto">
            <a:xfrm>
              <a:off x="4715" y="244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1614"/>
            <p:cNvSpPr>
              <a:spLocks/>
            </p:cNvSpPr>
            <p:nvPr/>
          </p:nvSpPr>
          <p:spPr bwMode="auto">
            <a:xfrm>
              <a:off x="4810" y="2437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1615"/>
            <p:cNvSpPr>
              <a:spLocks/>
            </p:cNvSpPr>
            <p:nvPr/>
          </p:nvSpPr>
          <p:spPr bwMode="auto">
            <a:xfrm>
              <a:off x="4951" y="2440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1616"/>
            <p:cNvSpPr>
              <a:spLocks/>
            </p:cNvSpPr>
            <p:nvPr/>
          </p:nvSpPr>
          <p:spPr bwMode="auto">
            <a:xfrm>
              <a:off x="5003" y="244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1617"/>
            <p:cNvSpPr>
              <a:spLocks/>
            </p:cNvSpPr>
            <p:nvPr/>
          </p:nvSpPr>
          <p:spPr bwMode="auto">
            <a:xfrm>
              <a:off x="5092" y="2440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1618"/>
            <p:cNvSpPr>
              <a:spLocks/>
            </p:cNvSpPr>
            <p:nvPr/>
          </p:nvSpPr>
          <p:spPr bwMode="auto">
            <a:xfrm>
              <a:off x="5144" y="244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1619"/>
            <p:cNvSpPr>
              <a:spLocks/>
            </p:cNvSpPr>
            <p:nvPr/>
          </p:nvSpPr>
          <p:spPr bwMode="auto">
            <a:xfrm>
              <a:off x="3279" y="2443"/>
              <a:ext cx="6" cy="8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1620"/>
            <p:cNvSpPr>
              <a:spLocks/>
            </p:cNvSpPr>
            <p:nvPr/>
          </p:nvSpPr>
          <p:spPr bwMode="auto">
            <a:xfrm>
              <a:off x="4193" y="24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1621"/>
            <p:cNvSpPr>
              <a:spLocks/>
            </p:cNvSpPr>
            <p:nvPr/>
          </p:nvSpPr>
          <p:spPr bwMode="auto">
            <a:xfrm>
              <a:off x="4334" y="24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1622"/>
            <p:cNvSpPr>
              <a:spLocks/>
            </p:cNvSpPr>
            <p:nvPr/>
          </p:nvSpPr>
          <p:spPr bwMode="auto">
            <a:xfrm>
              <a:off x="4425" y="243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1623"/>
            <p:cNvSpPr>
              <a:spLocks/>
            </p:cNvSpPr>
            <p:nvPr/>
          </p:nvSpPr>
          <p:spPr bwMode="auto">
            <a:xfrm>
              <a:off x="4471" y="2438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1624"/>
            <p:cNvSpPr>
              <a:spLocks/>
            </p:cNvSpPr>
            <p:nvPr/>
          </p:nvSpPr>
          <p:spPr bwMode="auto">
            <a:xfrm>
              <a:off x="4618" y="243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1625"/>
            <p:cNvSpPr>
              <a:spLocks/>
            </p:cNvSpPr>
            <p:nvPr/>
          </p:nvSpPr>
          <p:spPr bwMode="auto">
            <a:xfrm>
              <a:off x="4669" y="244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1626"/>
            <p:cNvSpPr>
              <a:spLocks/>
            </p:cNvSpPr>
            <p:nvPr/>
          </p:nvSpPr>
          <p:spPr bwMode="auto">
            <a:xfrm>
              <a:off x="4759" y="2441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1627"/>
            <p:cNvSpPr>
              <a:spLocks/>
            </p:cNvSpPr>
            <p:nvPr/>
          </p:nvSpPr>
          <p:spPr bwMode="auto">
            <a:xfrm>
              <a:off x="3266" y="2445"/>
              <a:ext cx="9" cy="12"/>
            </a:xfrm>
            <a:custGeom>
              <a:avLst/>
              <a:gdLst>
                <a:gd name="T0" fmla="*/ 6 w 19"/>
                <a:gd name="T1" fmla="*/ 0 h 23"/>
                <a:gd name="T2" fmla="*/ 14 w 19"/>
                <a:gd name="T3" fmla="*/ 20 h 23"/>
                <a:gd name="T4" fmla="*/ 6 w 1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1628"/>
            <p:cNvSpPr>
              <a:spLocks/>
            </p:cNvSpPr>
            <p:nvPr/>
          </p:nvSpPr>
          <p:spPr bwMode="auto">
            <a:xfrm>
              <a:off x="4230" y="244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1629"/>
            <p:cNvSpPr>
              <a:spLocks/>
            </p:cNvSpPr>
            <p:nvPr/>
          </p:nvSpPr>
          <p:spPr bwMode="auto">
            <a:xfrm>
              <a:off x="4282" y="2445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1630"/>
            <p:cNvSpPr>
              <a:spLocks/>
            </p:cNvSpPr>
            <p:nvPr/>
          </p:nvSpPr>
          <p:spPr bwMode="auto">
            <a:xfrm>
              <a:off x="4321" y="244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1631"/>
            <p:cNvSpPr>
              <a:spLocks/>
            </p:cNvSpPr>
            <p:nvPr/>
          </p:nvSpPr>
          <p:spPr bwMode="auto">
            <a:xfrm>
              <a:off x="4369" y="2445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1632"/>
            <p:cNvSpPr>
              <a:spLocks/>
            </p:cNvSpPr>
            <p:nvPr/>
          </p:nvSpPr>
          <p:spPr bwMode="auto">
            <a:xfrm>
              <a:off x="4509" y="2445"/>
              <a:ext cx="19" cy="9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1633"/>
            <p:cNvSpPr>
              <a:spLocks/>
            </p:cNvSpPr>
            <p:nvPr/>
          </p:nvSpPr>
          <p:spPr bwMode="auto">
            <a:xfrm>
              <a:off x="4566" y="24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1634"/>
            <p:cNvSpPr>
              <a:spLocks/>
            </p:cNvSpPr>
            <p:nvPr/>
          </p:nvSpPr>
          <p:spPr bwMode="auto">
            <a:xfrm>
              <a:off x="4709" y="24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1635"/>
            <p:cNvSpPr>
              <a:spLocks/>
            </p:cNvSpPr>
            <p:nvPr/>
          </p:nvSpPr>
          <p:spPr bwMode="auto">
            <a:xfrm>
              <a:off x="4798" y="2441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1636"/>
            <p:cNvSpPr>
              <a:spLocks/>
            </p:cNvSpPr>
            <p:nvPr/>
          </p:nvSpPr>
          <p:spPr bwMode="auto">
            <a:xfrm>
              <a:off x="4850" y="24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1637"/>
            <p:cNvSpPr>
              <a:spLocks/>
            </p:cNvSpPr>
            <p:nvPr/>
          </p:nvSpPr>
          <p:spPr bwMode="auto">
            <a:xfrm>
              <a:off x="4935" y="2445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1638"/>
            <p:cNvSpPr>
              <a:spLocks/>
            </p:cNvSpPr>
            <p:nvPr/>
          </p:nvSpPr>
          <p:spPr bwMode="auto">
            <a:xfrm>
              <a:off x="4991" y="24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1639"/>
            <p:cNvSpPr>
              <a:spLocks/>
            </p:cNvSpPr>
            <p:nvPr/>
          </p:nvSpPr>
          <p:spPr bwMode="auto">
            <a:xfrm>
              <a:off x="4271" y="244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1640"/>
            <p:cNvSpPr>
              <a:spLocks/>
            </p:cNvSpPr>
            <p:nvPr/>
          </p:nvSpPr>
          <p:spPr bwMode="auto">
            <a:xfrm>
              <a:off x="4413" y="2446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1641"/>
            <p:cNvSpPr>
              <a:spLocks/>
            </p:cNvSpPr>
            <p:nvPr/>
          </p:nvSpPr>
          <p:spPr bwMode="auto">
            <a:xfrm>
              <a:off x="4464" y="244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1642"/>
            <p:cNvSpPr>
              <a:spLocks/>
            </p:cNvSpPr>
            <p:nvPr/>
          </p:nvSpPr>
          <p:spPr bwMode="auto">
            <a:xfrm>
              <a:off x="4605" y="24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1643"/>
            <p:cNvSpPr>
              <a:spLocks/>
            </p:cNvSpPr>
            <p:nvPr/>
          </p:nvSpPr>
          <p:spPr bwMode="auto">
            <a:xfrm>
              <a:off x="4696" y="2444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1644"/>
            <p:cNvSpPr>
              <a:spLocks/>
            </p:cNvSpPr>
            <p:nvPr/>
          </p:nvSpPr>
          <p:spPr bwMode="auto">
            <a:xfrm>
              <a:off x="4837" y="2446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1645"/>
            <p:cNvSpPr>
              <a:spLocks/>
            </p:cNvSpPr>
            <p:nvPr/>
          </p:nvSpPr>
          <p:spPr bwMode="auto">
            <a:xfrm>
              <a:off x="4889" y="24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1646"/>
            <p:cNvSpPr>
              <a:spLocks/>
            </p:cNvSpPr>
            <p:nvPr/>
          </p:nvSpPr>
          <p:spPr bwMode="auto">
            <a:xfrm>
              <a:off x="4926" y="244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1647"/>
            <p:cNvSpPr>
              <a:spLocks/>
            </p:cNvSpPr>
            <p:nvPr/>
          </p:nvSpPr>
          <p:spPr bwMode="auto">
            <a:xfrm>
              <a:off x="4978" y="2447"/>
              <a:ext cx="7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1648"/>
            <p:cNvSpPr>
              <a:spLocks/>
            </p:cNvSpPr>
            <p:nvPr/>
          </p:nvSpPr>
          <p:spPr bwMode="auto">
            <a:xfrm>
              <a:off x="5030" y="24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1649"/>
            <p:cNvSpPr>
              <a:spLocks/>
            </p:cNvSpPr>
            <p:nvPr/>
          </p:nvSpPr>
          <p:spPr bwMode="auto">
            <a:xfrm>
              <a:off x="5114" y="2447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1650"/>
            <p:cNvSpPr>
              <a:spLocks/>
            </p:cNvSpPr>
            <p:nvPr/>
          </p:nvSpPr>
          <p:spPr bwMode="auto">
            <a:xfrm>
              <a:off x="3252" y="2449"/>
              <a:ext cx="12" cy="9"/>
            </a:xfrm>
            <a:custGeom>
              <a:avLst/>
              <a:gdLst>
                <a:gd name="T0" fmla="*/ 8 w 23"/>
                <a:gd name="T1" fmla="*/ 0 h 18"/>
                <a:gd name="T2" fmla="*/ 20 w 23"/>
                <a:gd name="T3" fmla="*/ 4 h 18"/>
                <a:gd name="T4" fmla="*/ 0 w 23"/>
                <a:gd name="T5" fmla="*/ 12 h 18"/>
                <a:gd name="T6" fmla="*/ 8 w 2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8">
                  <a:moveTo>
                    <a:pt x="8" y="0"/>
                  </a:moveTo>
                  <a:cubicBezTo>
                    <a:pt x="11" y="2"/>
                    <a:pt x="14" y="4"/>
                    <a:pt x="20" y="4"/>
                  </a:cubicBezTo>
                  <a:cubicBezTo>
                    <a:pt x="23" y="18"/>
                    <a:pt x="6" y="18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1651"/>
            <p:cNvSpPr>
              <a:spLocks/>
            </p:cNvSpPr>
            <p:nvPr/>
          </p:nvSpPr>
          <p:spPr bwMode="auto">
            <a:xfrm>
              <a:off x="3306" y="2449"/>
              <a:ext cx="6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1652"/>
            <p:cNvSpPr>
              <a:spLocks/>
            </p:cNvSpPr>
            <p:nvPr/>
          </p:nvSpPr>
          <p:spPr bwMode="auto">
            <a:xfrm>
              <a:off x="4220" y="2448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1653"/>
            <p:cNvSpPr>
              <a:spLocks/>
            </p:cNvSpPr>
            <p:nvPr/>
          </p:nvSpPr>
          <p:spPr bwMode="auto">
            <a:xfrm>
              <a:off x="4309" y="244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1654"/>
            <p:cNvSpPr>
              <a:spLocks/>
            </p:cNvSpPr>
            <p:nvPr/>
          </p:nvSpPr>
          <p:spPr bwMode="auto">
            <a:xfrm>
              <a:off x="4363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1655"/>
            <p:cNvSpPr>
              <a:spLocks/>
            </p:cNvSpPr>
            <p:nvPr/>
          </p:nvSpPr>
          <p:spPr bwMode="auto">
            <a:xfrm>
              <a:off x="4448" y="2449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1656"/>
            <p:cNvSpPr>
              <a:spLocks/>
            </p:cNvSpPr>
            <p:nvPr/>
          </p:nvSpPr>
          <p:spPr bwMode="auto">
            <a:xfrm>
              <a:off x="4504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1657"/>
            <p:cNvSpPr>
              <a:spLocks/>
            </p:cNvSpPr>
            <p:nvPr/>
          </p:nvSpPr>
          <p:spPr bwMode="auto">
            <a:xfrm>
              <a:off x="4595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1658"/>
            <p:cNvSpPr>
              <a:spLocks/>
            </p:cNvSpPr>
            <p:nvPr/>
          </p:nvSpPr>
          <p:spPr bwMode="auto">
            <a:xfrm>
              <a:off x="4645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1659"/>
            <p:cNvSpPr>
              <a:spLocks/>
            </p:cNvSpPr>
            <p:nvPr/>
          </p:nvSpPr>
          <p:spPr bwMode="auto">
            <a:xfrm>
              <a:off x="4735" y="2448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1660"/>
            <p:cNvSpPr>
              <a:spLocks/>
            </p:cNvSpPr>
            <p:nvPr/>
          </p:nvSpPr>
          <p:spPr bwMode="auto">
            <a:xfrm>
              <a:off x="4786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1661"/>
            <p:cNvSpPr>
              <a:spLocks/>
            </p:cNvSpPr>
            <p:nvPr/>
          </p:nvSpPr>
          <p:spPr bwMode="auto">
            <a:xfrm>
              <a:off x="4875" y="244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1662"/>
            <p:cNvSpPr>
              <a:spLocks/>
            </p:cNvSpPr>
            <p:nvPr/>
          </p:nvSpPr>
          <p:spPr bwMode="auto">
            <a:xfrm>
              <a:off x="5018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1663"/>
            <p:cNvSpPr>
              <a:spLocks/>
            </p:cNvSpPr>
            <p:nvPr/>
          </p:nvSpPr>
          <p:spPr bwMode="auto">
            <a:xfrm>
              <a:off x="5106" y="244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1664"/>
            <p:cNvSpPr>
              <a:spLocks/>
            </p:cNvSpPr>
            <p:nvPr/>
          </p:nvSpPr>
          <p:spPr bwMode="auto">
            <a:xfrm>
              <a:off x="6437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1665"/>
            <p:cNvSpPr>
              <a:spLocks/>
            </p:cNvSpPr>
            <p:nvPr/>
          </p:nvSpPr>
          <p:spPr bwMode="auto">
            <a:xfrm>
              <a:off x="3294" y="2450"/>
              <a:ext cx="6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1666"/>
            <p:cNvSpPr>
              <a:spLocks/>
            </p:cNvSpPr>
            <p:nvPr/>
          </p:nvSpPr>
          <p:spPr bwMode="auto">
            <a:xfrm>
              <a:off x="4206" y="2450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1667"/>
            <p:cNvSpPr>
              <a:spLocks/>
            </p:cNvSpPr>
            <p:nvPr/>
          </p:nvSpPr>
          <p:spPr bwMode="auto">
            <a:xfrm>
              <a:off x="4259" y="24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1668"/>
            <p:cNvSpPr>
              <a:spLocks/>
            </p:cNvSpPr>
            <p:nvPr/>
          </p:nvSpPr>
          <p:spPr bwMode="auto">
            <a:xfrm>
              <a:off x="4344" y="2446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1669"/>
            <p:cNvSpPr>
              <a:spLocks/>
            </p:cNvSpPr>
            <p:nvPr/>
          </p:nvSpPr>
          <p:spPr bwMode="auto">
            <a:xfrm>
              <a:off x="4399" y="2450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1670"/>
            <p:cNvSpPr>
              <a:spLocks/>
            </p:cNvSpPr>
            <p:nvPr/>
          </p:nvSpPr>
          <p:spPr bwMode="auto">
            <a:xfrm>
              <a:off x="4491" y="244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1671"/>
            <p:cNvSpPr>
              <a:spLocks/>
            </p:cNvSpPr>
            <p:nvPr/>
          </p:nvSpPr>
          <p:spPr bwMode="auto">
            <a:xfrm>
              <a:off x="4541" y="245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1672"/>
            <p:cNvSpPr>
              <a:spLocks/>
            </p:cNvSpPr>
            <p:nvPr/>
          </p:nvSpPr>
          <p:spPr bwMode="auto">
            <a:xfrm>
              <a:off x="4632" y="2450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1673"/>
            <p:cNvSpPr>
              <a:spLocks/>
            </p:cNvSpPr>
            <p:nvPr/>
          </p:nvSpPr>
          <p:spPr bwMode="auto">
            <a:xfrm>
              <a:off x="4684" y="244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1674"/>
            <p:cNvSpPr>
              <a:spLocks/>
            </p:cNvSpPr>
            <p:nvPr/>
          </p:nvSpPr>
          <p:spPr bwMode="auto">
            <a:xfrm>
              <a:off x="4916" y="24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1675"/>
            <p:cNvSpPr>
              <a:spLocks/>
            </p:cNvSpPr>
            <p:nvPr/>
          </p:nvSpPr>
          <p:spPr bwMode="auto">
            <a:xfrm>
              <a:off x="4968" y="24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1676"/>
            <p:cNvSpPr>
              <a:spLocks/>
            </p:cNvSpPr>
            <p:nvPr/>
          </p:nvSpPr>
          <p:spPr bwMode="auto">
            <a:xfrm>
              <a:off x="5057" y="244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1677"/>
            <p:cNvSpPr>
              <a:spLocks/>
            </p:cNvSpPr>
            <p:nvPr/>
          </p:nvSpPr>
          <p:spPr bwMode="auto">
            <a:xfrm>
              <a:off x="3332" y="2453"/>
              <a:ext cx="8" cy="8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1678"/>
            <p:cNvSpPr>
              <a:spLocks/>
            </p:cNvSpPr>
            <p:nvPr/>
          </p:nvSpPr>
          <p:spPr bwMode="auto">
            <a:xfrm>
              <a:off x="4299" y="245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1679"/>
            <p:cNvSpPr>
              <a:spLocks/>
            </p:cNvSpPr>
            <p:nvPr/>
          </p:nvSpPr>
          <p:spPr bwMode="auto">
            <a:xfrm>
              <a:off x="4384" y="245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1680"/>
            <p:cNvSpPr>
              <a:spLocks/>
            </p:cNvSpPr>
            <p:nvPr/>
          </p:nvSpPr>
          <p:spPr bwMode="auto">
            <a:xfrm>
              <a:off x="4439" y="2450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1681"/>
            <p:cNvSpPr>
              <a:spLocks/>
            </p:cNvSpPr>
            <p:nvPr/>
          </p:nvSpPr>
          <p:spPr bwMode="auto">
            <a:xfrm>
              <a:off x="4478" y="2453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1682"/>
            <p:cNvSpPr>
              <a:spLocks/>
            </p:cNvSpPr>
            <p:nvPr/>
          </p:nvSpPr>
          <p:spPr bwMode="auto">
            <a:xfrm>
              <a:off x="4580" y="2453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1683"/>
            <p:cNvSpPr>
              <a:spLocks/>
            </p:cNvSpPr>
            <p:nvPr/>
          </p:nvSpPr>
          <p:spPr bwMode="auto">
            <a:xfrm>
              <a:off x="4671" y="2453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1684"/>
            <p:cNvSpPr>
              <a:spLocks/>
            </p:cNvSpPr>
            <p:nvPr/>
          </p:nvSpPr>
          <p:spPr bwMode="auto">
            <a:xfrm>
              <a:off x="4723" y="245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1685"/>
            <p:cNvSpPr>
              <a:spLocks/>
            </p:cNvSpPr>
            <p:nvPr/>
          </p:nvSpPr>
          <p:spPr bwMode="auto">
            <a:xfrm>
              <a:off x="4812" y="245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1686"/>
            <p:cNvSpPr>
              <a:spLocks/>
            </p:cNvSpPr>
            <p:nvPr/>
          </p:nvSpPr>
          <p:spPr bwMode="auto">
            <a:xfrm>
              <a:off x="4864" y="245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1687"/>
            <p:cNvSpPr>
              <a:spLocks/>
            </p:cNvSpPr>
            <p:nvPr/>
          </p:nvSpPr>
          <p:spPr bwMode="auto">
            <a:xfrm>
              <a:off x="5005" y="245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1688"/>
            <p:cNvSpPr>
              <a:spLocks/>
            </p:cNvSpPr>
            <p:nvPr/>
          </p:nvSpPr>
          <p:spPr bwMode="auto">
            <a:xfrm>
              <a:off x="5096" y="2450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1689"/>
            <p:cNvSpPr>
              <a:spLocks noEditPoints="1"/>
            </p:cNvSpPr>
            <p:nvPr/>
          </p:nvSpPr>
          <p:spPr bwMode="auto">
            <a:xfrm>
              <a:off x="5693" y="2453"/>
              <a:ext cx="694" cy="142"/>
            </a:xfrm>
            <a:custGeom>
              <a:avLst/>
              <a:gdLst>
                <a:gd name="T0" fmla="*/ 36 w 1340"/>
                <a:gd name="T1" fmla="*/ 164 h 274"/>
                <a:gd name="T2" fmla="*/ 172 w 1340"/>
                <a:gd name="T3" fmla="*/ 152 h 274"/>
                <a:gd name="T4" fmla="*/ 368 w 1340"/>
                <a:gd name="T5" fmla="*/ 144 h 274"/>
                <a:gd name="T6" fmla="*/ 648 w 1340"/>
                <a:gd name="T7" fmla="*/ 120 h 274"/>
                <a:gd name="T8" fmla="*/ 844 w 1340"/>
                <a:gd name="T9" fmla="*/ 116 h 274"/>
                <a:gd name="T10" fmla="*/ 1316 w 1340"/>
                <a:gd name="T11" fmla="*/ 12 h 274"/>
                <a:gd name="T12" fmla="*/ 1240 w 1340"/>
                <a:gd name="T13" fmla="*/ 92 h 274"/>
                <a:gd name="T14" fmla="*/ 992 w 1340"/>
                <a:gd name="T15" fmla="*/ 156 h 274"/>
                <a:gd name="T16" fmla="*/ 840 w 1340"/>
                <a:gd name="T17" fmla="*/ 176 h 274"/>
                <a:gd name="T18" fmla="*/ 672 w 1340"/>
                <a:gd name="T19" fmla="*/ 176 h 274"/>
                <a:gd name="T20" fmla="*/ 500 w 1340"/>
                <a:gd name="T21" fmla="*/ 196 h 274"/>
                <a:gd name="T22" fmla="*/ 252 w 1340"/>
                <a:gd name="T23" fmla="*/ 212 h 274"/>
                <a:gd name="T24" fmla="*/ 1292 w 1340"/>
                <a:gd name="T25" fmla="*/ 40 h 274"/>
                <a:gd name="T26" fmla="*/ 1260 w 1340"/>
                <a:gd name="T27" fmla="*/ 40 h 274"/>
                <a:gd name="T28" fmla="*/ 1200 w 1340"/>
                <a:gd name="T29" fmla="*/ 52 h 274"/>
                <a:gd name="T30" fmla="*/ 1188 w 1340"/>
                <a:gd name="T31" fmla="*/ 72 h 274"/>
                <a:gd name="T32" fmla="*/ 1252 w 1340"/>
                <a:gd name="T33" fmla="*/ 72 h 274"/>
                <a:gd name="T34" fmla="*/ 1144 w 1340"/>
                <a:gd name="T35" fmla="*/ 84 h 274"/>
                <a:gd name="T36" fmla="*/ 1108 w 1340"/>
                <a:gd name="T37" fmla="*/ 88 h 274"/>
                <a:gd name="T38" fmla="*/ 996 w 1340"/>
                <a:gd name="T39" fmla="*/ 100 h 274"/>
                <a:gd name="T40" fmla="*/ 1072 w 1340"/>
                <a:gd name="T41" fmla="*/ 104 h 274"/>
                <a:gd name="T42" fmla="*/ 976 w 1340"/>
                <a:gd name="T43" fmla="*/ 104 h 274"/>
                <a:gd name="T44" fmla="*/ 1128 w 1340"/>
                <a:gd name="T45" fmla="*/ 100 h 274"/>
                <a:gd name="T46" fmla="*/ 988 w 1340"/>
                <a:gd name="T47" fmla="*/ 112 h 274"/>
                <a:gd name="T48" fmla="*/ 792 w 1340"/>
                <a:gd name="T49" fmla="*/ 112 h 274"/>
                <a:gd name="T50" fmla="*/ 1080 w 1340"/>
                <a:gd name="T51" fmla="*/ 112 h 274"/>
                <a:gd name="T52" fmla="*/ 980 w 1340"/>
                <a:gd name="T53" fmla="*/ 116 h 274"/>
                <a:gd name="T54" fmla="*/ 780 w 1340"/>
                <a:gd name="T55" fmla="*/ 136 h 274"/>
                <a:gd name="T56" fmla="*/ 744 w 1340"/>
                <a:gd name="T57" fmla="*/ 128 h 274"/>
                <a:gd name="T58" fmla="*/ 852 w 1340"/>
                <a:gd name="T59" fmla="*/ 140 h 274"/>
                <a:gd name="T60" fmla="*/ 920 w 1340"/>
                <a:gd name="T61" fmla="*/ 136 h 274"/>
                <a:gd name="T62" fmla="*/ 1012 w 1340"/>
                <a:gd name="T63" fmla="*/ 132 h 274"/>
                <a:gd name="T64" fmla="*/ 808 w 1340"/>
                <a:gd name="T65" fmla="*/ 136 h 274"/>
                <a:gd name="T66" fmla="*/ 876 w 1340"/>
                <a:gd name="T67" fmla="*/ 140 h 274"/>
                <a:gd name="T68" fmla="*/ 688 w 1340"/>
                <a:gd name="T69" fmla="*/ 160 h 274"/>
                <a:gd name="T70" fmla="*/ 852 w 1340"/>
                <a:gd name="T71" fmla="*/ 160 h 274"/>
                <a:gd name="T72" fmla="*/ 760 w 1340"/>
                <a:gd name="T73" fmla="*/ 164 h 274"/>
                <a:gd name="T74" fmla="*/ 508 w 1340"/>
                <a:gd name="T75" fmla="*/ 168 h 274"/>
                <a:gd name="T76" fmla="*/ 468 w 1340"/>
                <a:gd name="T77" fmla="*/ 156 h 274"/>
                <a:gd name="T78" fmla="*/ 256 w 1340"/>
                <a:gd name="T79" fmla="*/ 172 h 274"/>
                <a:gd name="T80" fmla="*/ 332 w 1340"/>
                <a:gd name="T81" fmla="*/ 164 h 274"/>
                <a:gd name="T82" fmla="*/ 232 w 1340"/>
                <a:gd name="T83" fmla="*/ 168 h 274"/>
                <a:gd name="T84" fmla="*/ 684 w 1340"/>
                <a:gd name="T85" fmla="*/ 168 h 274"/>
                <a:gd name="T86" fmla="*/ 496 w 1340"/>
                <a:gd name="T87" fmla="*/ 188 h 274"/>
                <a:gd name="T88" fmla="*/ 188 w 1340"/>
                <a:gd name="T89" fmla="*/ 176 h 274"/>
                <a:gd name="T90" fmla="*/ 84 w 1340"/>
                <a:gd name="T91" fmla="*/ 184 h 274"/>
                <a:gd name="T92" fmla="*/ 536 w 1340"/>
                <a:gd name="T93" fmla="*/ 196 h 274"/>
                <a:gd name="T94" fmla="*/ 272 w 1340"/>
                <a:gd name="T95" fmla="*/ 196 h 274"/>
                <a:gd name="T96" fmla="*/ 452 w 1340"/>
                <a:gd name="T97" fmla="*/ 188 h 274"/>
                <a:gd name="T98" fmla="*/ 244 w 1340"/>
                <a:gd name="T99" fmla="*/ 188 h 274"/>
                <a:gd name="T100" fmla="*/ 44 w 1340"/>
                <a:gd name="T101" fmla="*/ 208 h 274"/>
                <a:gd name="T102" fmla="*/ 152 w 1340"/>
                <a:gd name="T103" fmla="*/ 192 h 274"/>
                <a:gd name="T104" fmla="*/ 28 w 1340"/>
                <a:gd name="T105" fmla="*/ 216 h 274"/>
                <a:gd name="T106" fmla="*/ 216 w 1340"/>
                <a:gd name="T107" fmla="*/ 196 h 274"/>
                <a:gd name="T108" fmla="*/ 208 w 1340"/>
                <a:gd name="T109" fmla="*/ 212 h 274"/>
                <a:gd name="T110" fmla="*/ 292 w 1340"/>
                <a:gd name="T111" fmla="*/ 212 h 274"/>
                <a:gd name="T112" fmla="*/ 180 w 1340"/>
                <a:gd name="T113" fmla="*/ 22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40" h="274">
                  <a:moveTo>
                    <a:pt x="160" y="228"/>
                  </a:moveTo>
                  <a:cubicBezTo>
                    <a:pt x="160" y="225"/>
                    <a:pt x="160" y="223"/>
                    <a:pt x="160" y="220"/>
                  </a:cubicBezTo>
                  <a:cubicBezTo>
                    <a:pt x="138" y="221"/>
                    <a:pt x="114" y="222"/>
                    <a:pt x="100" y="240"/>
                  </a:cubicBezTo>
                  <a:cubicBezTo>
                    <a:pt x="74" y="220"/>
                    <a:pt x="26" y="274"/>
                    <a:pt x="16" y="232"/>
                  </a:cubicBezTo>
                  <a:cubicBezTo>
                    <a:pt x="21" y="235"/>
                    <a:pt x="27" y="237"/>
                    <a:pt x="36" y="236"/>
                  </a:cubicBezTo>
                  <a:cubicBezTo>
                    <a:pt x="36" y="233"/>
                    <a:pt x="36" y="231"/>
                    <a:pt x="36" y="228"/>
                  </a:cubicBezTo>
                  <a:cubicBezTo>
                    <a:pt x="30" y="217"/>
                    <a:pt x="18" y="234"/>
                    <a:pt x="4" y="228"/>
                  </a:cubicBezTo>
                  <a:cubicBezTo>
                    <a:pt x="8" y="206"/>
                    <a:pt x="0" y="196"/>
                    <a:pt x="0" y="168"/>
                  </a:cubicBezTo>
                  <a:cubicBezTo>
                    <a:pt x="20" y="171"/>
                    <a:pt x="21" y="156"/>
                    <a:pt x="36" y="164"/>
                  </a:cubicBezTo>
                  <a:cubicBezTo>
                    <a:pt x="36" y="171"/>
                    <a:pt x="36" y="177"/>
                    <a:pt x="36" y="184"/>
                  </a:cubicBezTo>
                  <a:cubicBezTo>
                    <a:pt x="55" y="184"/>
                    <a:pt x="44" y="173"/>
                    <a:pt x="44" y="160"/>
                  </a:cubicBezTo>
                  <a:cubicBezTo>
                    <a:pt x="60" y="158"/>
                    <a:pt x="53" y="177"/>
                    <a:pt x="64" y="180"/>
                  </a:cubicBezTo>
                  <a:cubicBezTo>
                    <a:pt x="72" y="179"/>
                    <a:pt x="72" y="169"/>
                    <a:pt x="76" y="164"/>
                  </a:cubicBezTo>
                  <a:cubicBezTo>
                    <a:pt x="90" y="173"/>
                    <a:pt x="109" y="159"/>
                    <a:pt x="132" y="164"/>
                  </a:cubicBezTo>
                  <a:cubicBezTo>
                    <a:pt x="131" y="173"/>
                    <a:pt x="133" y="179"/>
                    <a:pt x="140" y="180"/>
                  </a:cubicBezTo>
                  <a:cubicBezTo>
                    <a:pt x="151" y="179"/>
                    <a:pt x="148" y="166"/>
                    <a:pt x="136" y="168"/>
                  </a:cubicBezTo>
                  <a:cubicBezTo>
                    <a:pt x="144" y="148"/>
                    <a:pt x="157" y="171"/>
                    <a:pt x="164" y="176"/>
                  </a:cubicBezTo>
                  <a:cubicBezTo>
                    <a:pt x="180" y="173"/>
                    <a:pt x="162" y="160"/>
                    <a:pt x="172" y="152"/>
                  </a:cubicBezTo>
                  <a:cubicBezTo>
                    <a:pt x="183" y="150"/>
                    <a:pt x="176" y="167"/>
                    <a:pt x="184" y="168"/>
                  </a:cubicBezTo>
                  <a:cubicBezTo>
                    <a:pt x="195" y="171"/>
                    <a:pt x="192" y="160"/>
                    <a:pt x="196" y="156"/>
                  </a:cubicBezTo>
                  <a:cubicBezTo>
                    <a:pt x="213" y="171"/>
                    <a:pt x="241" y="144"/>
                    <a:pt x="276" y="152"/>
                  </a:cubicBezTo>
                  <a:cubicBezTo>
                    <a:pt x="274" y="160"/>
                    <a:pt x="279" y="163"/>
                    <a:pt x="280" y="168"/>
                  </a:cubicBezTo>
                  <a:cubicBezTo>
                    <a:pt x="291" y="169"/>
                    <a:pt x="293" y="162"/>
                    <a:pt x="292" y="152"/>
                  </a:cubicBezTo>
                  <a:cubicBezTo>
                    <a:pt x="304" y="149"/>
                    <a:pt x="300" y="163"/>
                    <a:pt x="312" y="160"/>
                  </a:cubicBezTo>
                  <a:cubicBezTo>
                    <a:pt x="314" y="172"/>
                    <a:pt x="301" y="180"/>
                    <a:pt x="316" y="184"/>
                  </a:cubicBezTo>
                  <a:cubicBezTo>
                    <a:pt x="332" y="180"/>
                    <a:pt x="315" y="172"/>
                    <a:pt x="316" y="160"/>
                  </a:cubicBezTo>
                  <a:cubicBezTo>
                    <a:pt x="329" y="149"/>
                    <a:pt x="346" y="153"/>
                    <a:pt x="368" y="144"/>
                  </a:cubicBezTo>
                  <a:cubicBezTo>
                    <a:pt x="378" y="149"/>
                    <a:pt x="381" y="152"/>
                    <a:pt x="376" y="164"/>
                  </a:cubicBezTo>
                  <a:cubicBezTo>
                    <a:pt x="399" y="164"/>
                    <a:pt x="392" y="145"/>
                    <a:pt x="412" y="160"/>
                  </a:cubicBezTo>
                  <a:cubicBezTo>
                    <a:pt x="417" y="159"/>
                    <a:pt x="415" y="150"/>
                    <a:pt x="416" y="144"/>
                  </a:cubicBezTo>
                  <a:cubicBezTo>
                    <a:pt x="442" y="157"/>
                    <a:pt x="485" y="130"/>
                    <a:pt x="524" y="132"/>
                  </a:cubicBezTo>
                  <a:cubicBezTo>
                    <a:pt x="523" y="142"/>
                    <a:pt x="523" y="151"/>
                    <a:pt x="532" y="152"/>
                  </a:cubicBezTo>
                  <a:cubicBezTo>
                    <a:pt x="549" y="144"/>
                    <a:pt x="527" y="133"/>
                    <a:pt x="536" y="124"/>
                  </a:cubicBezTo>
                  <a:cubicBezTo>
                    <a:pt x="547" y="128"/>
                    <a:pt x="546" y="143"/>
                    <a:pt x="556" y="148"/>
                  </a:cubicBezTo>
                  <a:cubicBezTo>
                    <a:pt x="561" y="147"/>
                    <a:pt x="559" y="141"/>
                    <a:pt x="560" y="136"/>
                  </a:cubicBezTo>
                  <a:cubicBezTo>
                    <a:pt x="593" y="144"/>
                    <a:pt x="610" y="118"/>
                    <a:pt x="648" y="120"/>
                  </a:cubicBezTo>
                  <a:cubicBezTo>
                    <a:pt x="649" y="133"/>
                    <a:pt x="639" y="139"/>
                    <a:pt x="656" y="140"/>
                  </a:cubicBezTo>
                  <a:cubicBezTo>
                    <a:pt x="671" y="132"/>
                    <a:pt x="644" y="123"/>
                    <a:pt x="656" y="116"/>
                  </a:cubicBezTo>
                  <a:cubicBezTo>
                    <a:pt x="671" y="119"/>
                    <a:pt x="675" y="111"/>
                    <a:pt x="688" y="112"/>
                  </a:cubicBezTo>
                  <a:cubicBezTo>
                    <a:pt x="691" y="116"/>
                    <a:pt x="692" y="121"/>
                    <a:pt x="692" y="128"/>
                  </a:cubicBezTo>
                  <a:cubicBezTo>
                    <a:pt x="702" y="129"/>
                    <a:pt x="709" y="127"/>
                    <a:pt x="708" y="116"/>
                  </a:cubicBezTo>
                  <a:cubicBezTo>
                    <a:pt x="735" y="132"/>
                    <a:pt x="779" y="96"/>
                    <a:pt x="812" y="104"/>
                  </a:cubicBezTo>
                  <a:cubicBezTo>
                    <a:pt x="819" y="111"/>
                    <a:pt x="806" y="120"/>
                    <a:pt x="824" y="120"/>
                  </a:cubicBezTo>
                  <a:cubicBezTo>
                    <a:pt x="836" y="117"/>
                    <a:pt x="822" y="107"/>
                    <a:pt x="824" y="100"/>
                  </a:cubicBezTo>
                  <a:cubicBezTo>
                    <a:pt x="837" y="90"/>
                    <a:pt x="835" y="114"/>
                    <a:pt x="844" y="116"/>
                  </a:cubicBezTo>
                  <a:cubicBezTo>
                    <a:pt x="851" y="117"/>
                    <a:pt x="849" y="107"/>
                    <a:pt x="856" y="104"/>
                  </a:cubicBezTo>
                  <a:cubicBezTo>
                    <a:pt x="862" y="102"/>
                    <a:pt x="863" y="109"/>
                    <a:pt x="868" y="108"/>
                  </a:cubicBezTo>
                  <a:cubicBezTo>
                    <a:pt x="901" y="101"/>
                    <a:pt x="965" y="75"/>
                    <a:pt x="1004" y="76"/>
                  </a:cubicBezTo>
                  <a:cubicBezTo>
                    <a:pt x="1008" y="81"/>
                    <a:pt x="1008" y="91"/>
                    <a:pt x="1016" y="92"/>
                  </a:cubicBezTo>
                  <a:cubicBezTo>
                    <a:pt x="1025" y="93"/>
                    <a:pt x="1018" y="78"/>
                    <a:pt x="1020" y="72"/>
                  </a:cubicBezTo>
                  <a:cubicBezTo>
                    <a:pt x="1033" y="70"/>
                    <a:pt x="1031" y="82"/>
                    <a:pt x="1036" y="88"/>
                  </a:cubicBezTo>
                  <a:cubicBezTo>
                    <a:pt x="1043" y="68"/>
                    <a:pt x="1068" y="91"/>
                    <a:pt x="1068" y="68"/>
                  </a:cubicBezTo>
                  <a:cubicBezTo>
                    <a:pt x="1136" y="64"/>
                    <a:pt x="1234" y="38"/>
                    <a:pt x="1300" y="8"/>
                  </a:cubicBezTo>
                  <a:cubicBezTo>
                    <a:pt x="1308" y="6"/>
                    <a:pt x="1311" y="11"/>
                    <a:pt x="1316" y="12"/>
                  </a:cubicBezTo>
                  <a:cubicBezTo>
                    <a:pt x="1321" y="10"/>
                    <a:pt x="1324" y="7"/>
                    <a:pt x="1324" y="0"/>
                  </a:cubicBezTo>
                  <a:cubicBezTo>
                    <a:pt x="1334" y="0"/>
                    <a:pt x="1340" y="6"/>
                    <a:pt x="1340" y="16"/>
                  </a:cubicBezTo>
                  <a:cubicBezTo>
                    <a:pt x="1335" y="21"/>
                    <a:pt x="1326" y="21"/>
                    <a:pt x="1316" y="20"/>
                  </a:cubicBezTo>
                  <a:cubicBezTo>
                    <a:pt x="1312" y="30"/>
                    <a:pt x="1324" y="43"/>
                    <a:pt x="1328" y="32"/>
                  </a:cubicBezTo>
                  <a:cubicBezTo>
                    <a:pt x="1337" y="39"/>
                    <a:pt x="1316" y="49"/>
                    <a:pt x="1324" y="68"/>
                  </a:cubicBezTo>
                  <a:cubicBezTo>
                    <a:pt x="1310" y="77"/>
                    <a:pt x="1286" y="76"/>
                    <a:pt x="1280" y="92"/>
                  </a:cubicBezTo>
                  <a:cubicBezTo>
                    <a:pt x="1269" y="95"/>
                    <a:pt x="1272" y="84"/>
                    <a:pt x="1264" y="84"/>
                  </a:cubicBezTo>
                  <a:cubicBezTo>
                    <a:pt x="1249" y="88"/>
                    <a:pt x="1272" y="107"/>
                    <a:pt x="1260" y="108"/>
                  </a:cubicBezTo>
                  <a:cubicBezTo>
                    <a:pt x="1245" y="111"/>
                    <a:pt x="1257" y="87"/>
                    <a:pt x="1240" y="92"/>
                  </a:cubicBezTo>
                  <a:cubicBezTo>
                    <a:pt x="1231" y="91"/>
                    <a:pt x="1238" y="106"/>
                    <a:pt x="1236" y="112"/>
                  </a:cubicBezTo>
                  <a:cubicBezTo>
                    <a:pt x="1225" y="113"/>
                    <a:pt x="1226" y="104"/>
                    <a:pt x="1224" y="96"/>
                  </a:cubicBezTo>
                  <a:cubicBezTo>
                    <a:pt x="1212" y="94"/>
                    <a:pt x="1211" y="105"/>
                    <a:pt x="1212" y="116"/>
                  </a:cubicBezTo>
                  <a:cubicBezTo>
                    <a:pt x="1199" y="120"/>
                    <a:pt x="1204" y="106"/>
                    <a:pt x="1196" y="104"/>
                  </a:cubicBezTo>
                  <a:cubicBezTo>
                    <a:pt x="1178" y="106"/>
                    <a:pt x="1200" y="123"/>
                    <a:pt x="1188" y="128"/>
                  </a:cubicBezTo>
                  <a:cubicBezTo>
                    <a:pt x="1175" y="129"/>
                    <a:pt x="1180" y="112"/>
                    <a:pt x="1172" y="108"/>
                  </a:cubicBezTo>
                  <a:cubicBezTo>
                    <a:pt x="1165" y="109"/>
                    <a:pt x="1170" y="122"/>
                    <a:pt x="1164" y="124"/>
                  </a:cubicBezTo>
                  <a:cubicBezTo>
                    <a:pt x="1156" y="119"/>
                    <a:pt x="1139" y="109"/>
                    <a:pt x="1140" y="128"/>
                  </a:cubicBezTo>
                  <a:cubicBezTo>
                    <a:pt x="1095" y="122"/>
                    <a:pt x="1050" y="152"/>
                    <a:pt x="992" y="156"/>
                  </a:cubicBezTo>
                  <a:cubicBezTo>
                    <a:pt x="988" y="151"/>
                    <a:pt x="988" y="141"/>
                    <a:pt x="984" y="136"/>
                  </a:cubicBezTo>
                  <a:cubicBezTo>
                    <a:pt x="973" y="137"/>
                    <a:pt x="970" y="146"/>
                    <a:pt x="972" y="160"/>
                  </a:cubicBezTo>
                  <a:cubicBezTo>
                    <a:pt x="959" y="164"/>
                    <a:pt x="966" y="147"/>
                    <a:pt x="960" y="144"/>
                  </a:cubicBezTo>
                  <a:cubicBezTo>
                    <a:pt x="945" y="157"/>
                    <a:pt x="935" y="151"/>
                    <a:pt x="916" y="160"/>
                  </a:cubicBezTo>
                  <a:cubicBezTo>
                    <a:pt x="911" y="151"/>
                    <a:pt x="912" y="138"/>
                    <a:pt x="904" y="132"/>
                  </a:cubicBezTo>
                  <a:cubicBezTo>
                    <a:pt x="900" y="133"/>
                    <a:pt x="901" y="140"/>
                    <a:pt x="896" y="140"/>
                  </a:cubicBezTo>
                  <a:cubicBezTo>
                    <a:pt x="893" y="151"/>
                    <a:pt x="904" y="148"/>
                    <a:pt x="908" y="152"/>
                  </a:cubicBezTo>
                  <a:cubicBezTo>
                    <a:pt x="906" y="155"/>
                    <a:pt x="904" y="158"/>
                    <a:pt x="904" y="164"/>
                  </a:cubicBezTo>
                  <a:cubicBezTo>
                    <a:pt x="873" y="167"/>
                    <a:pt x="868" y="170"/>
                    <a:pt x="840" y="176"/>
                  </a:cubicBezTo>
                  <a:cubicBezTo>
                    <a:pt x="837" y="161"/>
                    <a:pt x="851" y="153"/>
                    <a:pt x="832" y="152"/>
                  </a:cubicBezTo>
                  <a:cubicBezTo>
                    <a:pt x="817" y="156"/>
                    <a:pt x="840" y="175"/>
                    <a:pt x="828" y="176"/>
                  </a:cubicBezTo>
                  <a:cubicBezTo>
                    <a:pt x="813" y="180"/>
                    <a:pt x="825" y="158"/>
                    <a:pt x="812" y="160"/>
                  </a:cubicBezTo>
                  <a:cubicBezTo>
                    <a:pt x="803" y="161"/>
                    <a:pt x="803" y="170"/>
                    <a:pt x="804" y="180"/>
                  </a:cubicBezTo>
                  <a:cubicBezTo>
                    <a:pt x="793" y="181"/>
                    <a:pt x="794" y="169"/>
                    <a:pt x="788" y="164"/>
                  </a:cubicBezTo>
                  <a:cubicBezTo>
                    <a:pt x="781" y="174"/>
                    <a:pt x="778" y="172"/>
                    <a:pt x="768" y="172"/>
                  </a:cubicBezTo>
                  <a:cubicBezTo>
                    <a:pt x="754" y="173"/>
                    <a:pt x="739" y="186"/>
                    <a:pt x="728" y="188"/>
                  </a:cubicBezTo>
                  <a:cubicBezTo>
                    <a:pt x="711" y="191"/>
                    <a:pt x="692" y="186"/>
                    <a:pt x="676" y="192"/>
                  </a:cubicBezTo>
                  <a:cubicBezTo>
                    <a:pt x="673" y="188"/>
                    <a:pt x="672" y="183"/>
                    <a:pt x="672" y="176"/>
                  </a:cubicBezTo>
                  <a:cubicBezTo>
                    <a:pt x="659" y="174"/>
                    <a:pt x="654" y="179"/>
                    <a:pt x="656" y="192"/>
                  </a:cubicBezTo>
                  <a:cubicBezTo>
                    <a:pt x="648" y="191"/>
                    <a:pt x="648" y="181"/>
                    <a:pt x="640" y="180"/>
                  </a:cubicBezTo>
                  <a:cubicBezTo>
                    <a:pt x="632" y="200"/>
                    <a:pt x="592" y="188"/>
                    <a:pt x="572" y="196"/>
                  </a:cubicBezTo>
                  <a:cubicBezTo>
                    <a:pt x="570" y="188"/>
                    <a:pt x="577" y="172"/>
                    <a:pt x="564" y="176"/>
                  </a:cubicBezTo>
                  <a:cubicBezTo>
                    <a:pt x="552" y="182"/>
                    <a:pt x="569" y="192"/>
                    <a:pt x="564" y="204"/>
                  </a:cubicBezTo>
                  <a:cubicBezTo>
                    <a:pt x="546" y="206"/>
                    <a:pt x="544" y="198"/>
                    <a:pt x="532" y="204"/>
                  </a:cubicBezTo>
                  <a:cubicBezTo>
                    <a:pt x="528" y="199"/>
                    <a:pt x="528" y="189"/>
                    <a:pt x="520" y="188"/>
                  </a:cubicBezTo>
                  <a:cubicBezTo>
                    <a:pt x="505" y="190"/>
                    <a:pt x="523" y="203"/>
                    <a:pt x="512" y="212"/>
                  </a:cubicBezTo>
                  <a:cubicBezTo>
                    <a:pt x="504" y="211"/>
                    <a:pt x="508" y="197"/>
                    <a:pt x="500" y="196"/>
                  </a:cubicBezTo>
                  <a:cubicBezTo>
                    <a:pt x="488" y="194"/>
                    <a:pt x="487" y="205"/>
                    <a:pt x="488" y="216"/>
                  </a:cubicBezTo>
                  <a:cubicBezTo>
                    <a:pt x="483" y="214"/>
                    <a:pt x="480" y="211"/>
                    <a:pt x="480" y="204"/>
                  </a:cubicBezTo>
                  <a:cubicBezTo>
                    <a:pt x="446" y="213"/>
                    <a:pt x="412" y="218"/>
                    <a:pt x="384" y="224"/>
                  </a:cubicBezTo>
                  <a:cubicBezTo>
                    <a:pt x="377" y="216"/>
                    <a:pt x="384" y="214"/>
                    <a:pt x="384" y="204"/>
                  </a:cubicBezTo>
                  <a:cubicBezTo>
                    <a:pt x="366" y="216"/>
                    <a:pt x="346" y="203"/>
                    <a:pt x="344" y="228"/>
                  </a:cubicBezTo>
                  <a:cubicBezTo>
                    <a:pt x="334" y="234"/>
                    <a:pt x="335" y="217"/>
                    <a:pt x="328" y="216"/>
                  </a:cubicBezTo>
                  <a:cubicBezTo>
                    <a:pt x="320" y="215"/>
                    <a:pt x="323" y="227"/>
                    <a:pt x="320" y="228"/>
                  </a:cubicBezTo>
                  <a:cubicBezTo>
                    <a:pt x="310" y="232"/>
                    <a:pt x="277" y="227"/>
                    <a:pt x="260" y="232"/>
                  </a:cubicBezTo>
                  <a:cubicBezTo>
                    <a:pt x="261" y="222"/>
                    <a:pt x="261" y="213"/>
                    <a:pt x="252" y="212"/>
                  </a:cubicBezTo>
                  <a:cubicBezTo>
                    <a:pt x="249" y="213"/>
                    <a:pt x="248" y="216"/>
                    <a:pt x="244" y="216"/>
                  </a:cubicBezTo>
                  <a:cubicBezTo>
                    <a:pt x="241" y="228"/>
                    <a:pt x="255" y="224"/>
                    <a:pt x="252" y="236"/>
                  </a:cubicBezTo>
                  <a:cubicBezTo>
                    <a:pt x="238" y="239"/>
                    <a:pt x="233" y="234"/>
                    <a:pt x="236" y="220"/>
                  </a:cubicBezTo>
                  <a:cubicBezTo>
                    <a:pt x="226" y="219"/>
                    <a:pt x="219" y="221"/>
                    <a:pt x="220" y="232"/>
                  </a:cubicBezTo>
                  <a:cubicBezTo>
                    <a:pt x="213" y="232"/>
                    <a:pt x="210" y="229"/>
                    <a:pt x="208" y="224"/>
                  </a:cubicBezTo>
                  <a:cubicBezTo>
                    <a:pt x="199" y="233"/>
                    <a:pt x="199" y="232"/>
                    <a:pt x="180" y="232"/>
                  </a:cubicBezTo>
                  <a:cubicBezTo>
                    <a:pt x="165" y="232"/>
                    <a:pt x="135" y="259"/>
                    <a:pt x="116" y="236"/>
                  </a:cubicBezTo>
                  <a:cubicBezTo>
                    <a:pt x="129" y="237"/>
                    <a:pt x="137" y="227"/>
                    <a:pt x="160" y="228"/>
                  </a:cubicBezTo>
                  <a:close/>
                  <a:moveTo>
                    <a:pt x="1292" y="40"/>
                  </a:moveTo>
                  <a:cubicBezTo>
                    <a:pt x="1301" y="41"/>
                    <a:pt x="1307" y="39"/>
                    <a:pt x="1308" y="32"/>
                  </a:cubicBezTo>
                  <a:cubicBezTo>
                    <a:pt x="1303" y="31"/>
                    <a:pt x="1300" y="26"/>
                    <a:pt x="1292" y="28"/>
                  </a:cubicBezTo>
                  <a:cubicBezTo>
                    <a:pt x="1292" y="32"/>
                    <a:pt x="1292" y="36"/>
                    <a:pt x="1292" y="40"/>
                  </a:cubicBezTo>
                  <a:close/>
                  <a:moveTo>
                    <a:pt x="1268" y="40"/>
                  </a:moveTo>
                  <a:cubicBezTo>
                    <a:pt x="1273" y="41"/>
                    <a:pt x="1276" y="46"/>
                    <a:pt x="1284" y="44"/>
                  </a:cubicBezTo>
                  <a:cubicBezTo>
                    <a:pt x="1287" y="30"/>
                    <a:pt x="1269" y="28"/>
                    <a:pt x="1268" y="40"/>
                  </a:cubicBezTo>
                  <a:close/>
                  <a:moveTo>
                    <a:pt x="1248" y="52"/>
                  </a:moveTo>
                  <a:cubicBezTo>
                    <a:pt x="1252" y="52"/>
                    <a:pt x="1256" y="52"/>
                    <a:pt x="1260" y="52"/>
                  </a:cubicBezTo>
                  <a:cubicBezTo>
                    <a:pt x="1260" y="48"/>
                    <a:pt x="1260" y="44"/>
                    <a:pt x="1260" y="40"/>
                  </a:cubicBezTo>
                  <a:cubicBezTo>
                    <a:pt x="1256" y="40"/>
                    <a:pt x="1252" y="40"/>
                    <a:pt x="1248" y="40"/>
                  </a:cubicBezTo>
                  <a:cubicBezTo>
                    <a:pt x="1248" y="44"/>
                    <a:pt x="1248" y="48"/>
                    <a:pt x="1248" y="52"/>
                  </a:cubicBezTo>
                  <a:close/>
                  <a:moveTo>
                    <a:pt x="1236" y="60"/>
                  </a:moveTo>
                  <a:cubicBezTo>
                    <a:pt x="1236" y="55"/>
                    <a:pt x="1236" y="49"/>
                    <a:pt x="1236" y="44"/>
                  </a:cubicBezTo>
                  <a:cubicBezTo>
                    <a:pt x="1232" y="44"/>
                    <a:pt x="1228" y="44"/>
                    <a:pt x="1224" y="44"/>
                  </a:cubicBezTo>
                  <a:cubicBezTo>
                    <a:pt x="1223" y="54"/>
                    <a:pt x="1225" y="61"/>
                    <a:pt x="1236" y="60"/>
                  </a:cubicBezTo>
                  <a:close/>
                  <a:moveTo>
                    <a:pt x="1200" y="64"/>
                  </a:moveTo>
                  <a:cubicBezTo>
                    <a:pt x="1209" y="65"/>
                    <a:pt x="1215" y="63"/>
                    <a:pt x="1216" y="56"/>
                  </a:cubicBezTo>
                  <a:cubicBezTo>
                    <a:pt x="1211" y="55"/>
                    <a:pt x="1208" y="50"/>
                    <a:pt x="1200" y="52"/>
                  </a:cubicBezTo>
                  <a:cubicBezTo>
                    <a:pt x="1200" y="56"/>
                    <a:pt x="1200" y="60"/>
                    <a:pt x="1200" y="64"/>
                  </a:cubicBezTo>
                  <a:close/>
                  <a:moveTo>
                    <a:pt x="1300" y="64"/>
                  </a:moveTo>
                  <a:cubicBezTo>
                    <a:pt x="1304" y="64"/>
                    <a:pt x="1308" y="64"/>
                    <a:pt x="1312" y="64"/>
                  </a:cubicBezTo>
                  <a:cubicBezTo>
                    <a:pt x="1312" y="58"/>
                    <a:pt x="1314" y="55"/>
                    <a:pt x="1316" y="52"/>
                  </a:cubicBezTo>
                  <a:cubicBezTo>
                    <a:pt x="1311" y="52"/>
                    <a:pt x="1305" y="52"/>
                    <a:pt x="1300" y="52"/>
                  </a:cubicBezTo>
                  <a:cubicBezTo>
                    <a:pt x="1300" y="56"/>
                    <a:pt x="1300" y="60"/>
                    <a:pt x="1300" y="64"/>
                  </a:cubicBezTo>
                  <a:close/>
                  <a:moveTo>
                    <a:pt x="1188" y="72"/>
                  </a:moveTo>
                  <a:cubicBezTo>
                    <a:pt x="1195" y="65"/>
                    <a:pt x="1187" y="60"/>
                    <a:pt x="1180" y="56"/>
                  </a:cubicBezTo>
                  <a:cubicBezTo>
                    <a:pt x="1174" y="62"/>
                    <a:pt x="1176" y="74"/>
                    <a:pt x="1188" y="72"/>
                  </a:cubicBezTo>
                  <a:close/>
                  <a:moveTo>
                    <a:pt x="1276" y="68"/>
                  </a:moveTo>
                  <a:cubicBezTo>
                    <a:pt x="1285" y="69"/>
                    <a:pt x="1291" y="67"/>
                    <a:pt x="1292" y="60"/>
                  </a:cubicBezTo>
                  <a:cubicBezTo>
                    <a:pt x="1287" y="59"/>
                    <a:pt x="1284" y="54"/>
                    <a:pt x="1276" y="56"/>
                  </a:cubicBezTo>
                  <a:cubicBezTo>
                    <a:pt x="1276" y="60"/>
                    <a:pt x="1276" y="64"/>
                    <a:pt x="1276" y="68"/>
                  </a:cubicBezTo>
                  <a:close/>
                  <a:moveTo>
                    <a:pt x="1164" y="76"/>
                  </a:moveTo>
                  <a:cubicBezTo>
                    <a:pt x="1171" y="69"/>
                    <a:pt x="1163" y="64"/>
                    <a:pt x="1156" y="60"/>
                  </a:cubicBezTo>
                  <a:cubicBezTo>
                    <a:pt x="1150" y="66"/>
                    <a:pt x="1152" y="78"/>
                    <a:pt x="1164" y="76"/>
                  </a:cubicBezTo>
                  <a:close/>
                  <a:moveTo>
                    <a:pt x="1252" y="64"/>
                  </a:moveTo>
                  <a:cubicBezTo>
                    <a:pt x="1252" y="67"/>
                    <a:pt x="1252" y="69"/>
                    <a:pt x="1252" y="72"/>
                  </a:cubicBezTo>
                  <a:cubicBezTo>
                    <a:pt x="1254" y="72"/>
                    <a:pt x="1257" y="73"/>
                    <a:pt x="1256" y="76"/>
                  </a:cubicBezTo>
                  <a:cubicBezTo>
                    <a:pt x="1259" y="76"/>
                    <a:pt x="1261" y="76"/>
                    <a:pt x="1264" y="76"/>
                  </a:cubicBezTo>
                  <a:cubicBezTo>
                    <a:pt x="1264" y="74"/>
                    <a:pt x="1265" y="71"/>
                    <a:pt x="1268" y="72"/>
                  </a:cubicBezTo>
                  <a:cubicBezTo>
                    <a:pt x="1268" y="69"/>
                    <a:pt x="1268" y="67"/>
                    <a:pt x="1268" y="64"/>
                  </a:cubicBezTo>
                  <a:cubicBezTo>
                    <a:pt x="1266" y="64"/>
                    <a:pt x="1263" y="63"/>
                    <a:pt x="1264" y="60"/>
                  </a:cubicBezTo>
                  <a:cubicBezTo>
                    <a:pt x="1261" y="60"/>
                    <a:pt x="1259" y="60"/>
                    <a:pt x="1256" y="60"/>
                  </a:cubicBezTo>
                  <a:cubicBezTo>
                    <a:pt x="1256" y="62"/>
                    <a:pt x="1255" y="65"/>
                    <a:pt x="1252" y="64"/>
                  </a:cubicBezTo>
                  <a:close/>
                  <a:moveTo>
                    <a:pt x="1128" y="72"/>
                  </a:moveTo>
                  <a:cubicBezTo>
                    <a:pt x="1127" y="83"/>
                    <a:pt x="1134" y="85"/>
                    <a:pt x="1144" y="84"/>
                  </a:cubicBezTo>
                  <a:cubicBezTo>
                    <a:pt x="1147" y="70"/>
                    <a:pt x="1134" y="66"/>
                    <a:pt x="1128" y="72"/>
                  </a:cubicBezTo>
                  <a:close/>
                  <a:moveTo>
                    <a:pt x="1228" y="80"/>
                  </a:moveTo>
                  <a:cubicBezTo>
                    <a:pt x="1237" y="81"/>
                    <a:pt x="1243" y="79"/>
                    <a:pt x="1244" y="72"/>
                  </a:cubicBezTo>
                  <a:cubicBezTo>
                    <a:pt x="1238" y="66"/>
                    <a:pt x="1226" y="68"/>
                    <a:pt x="1228" y="80"/>
                  </a:cubicBezTo>
                  <a:close/>
                  <a:moveTo>
                    <a:pt x="1108" y="88"/>
                  </a:moveTo>
                  <a:cubicBezTo>
                    <a:pt x="1112" y="88"/>
                    <a:pt x="1116" y="88"/>
                    <a:pt x="1120" y="88"/>
                  </a:cubicBezTo>
                  <a:cubicBezTo>
                    <a:pt x="1120" y="84"/>
                    <a:pt x="1120" y="80"/>
                    <a:pt x="1120" y="76"/>
                  </a:cubicBezTo>
                  <a:cubicBezTo>
                    <a:pt x="1116" y="76"/>
                    <a:pt x="1112" y="76"/>
                    <a:pt x="1108" y="76"/>
                  </a:cubicBezTo>
                  <a:cubicBezTo>
                    <a:pt x="1108" y="80"/>
                    <a:pt x="1108" y="84"/>
                    <a:pt x="1108" y="88"/>
                  </a:cubicBezTo>
                  <a:close/>
                  <a:moveTo>
                    <a:pt x="1204" y="84"/>
                  </a:moveTo>
                  <a:cubicBezTo>
                    <a:pt x="1209" y="85"/>
                    <a:pt x="1212" y="90"/>
                    <a:pt x="1220" y="88"/>
                  </a:cubicBezTo>
                  <a:cubicBezTo>
                    <a:pt x="1220" y="84"/>
                    <a:pt x="1220" y="80"/>
                    <a:pt x="1220" y="76"/>
                  </a:cubicBezTo>
                  <a:cubicBezTo>
                    <a:pt x="1211" y="75"/>
                    <a:pt x="1205" y="77"/>
                    <a:pt x="1204" y="84"/>
                  </a:cubicBezTo>
                  <a:close/>
                  <a:moveTo>
                    <a:pt x="1184" y="96"/>
                  </a:moveTo>
                  <a:cubicBezTo>
                    <a:pt x="1195" y="97"/>
                    <a:pt x="1197" y="90"/>
                    <a:pt x="1196" y="80"/>
                  </a:cubicBezTo>
                  <a:cubicBezTo>
                    <a:pt x="1192" y="80"/>
                    <a:pt x="1188" y="80"/>
                    <a:pt x="1184" y="80"/>
                  </a:cubicBezTo>
                  <a:cubicBezTo>
                    <a:pt x="1184" y="85"/>
                    <a:pt x="1184" y="91"/>
                    <a:pt x="1184" y="96"/>
                  </a:cubicBezTo>
                  <a:close/>
                  <a:moveTo>
                    <a:pt x="996" y="100"/>
                  </a:moveTo>
                  <a:cubicBezTo>
                    <a:pt x="996" y="95"/>
                    <a:pt x="996" y="89"/>
                    <a:pt x="996" y="84"/>
                  </a:cubicBezTo>
                  <a:cubicBezTo>
                    <a:pt x="992" y="84"/>
                    <a:pt x="988" y="84"/>
                    <a:pt x="984" y="84"/>
                  </a:cubicBezTo>
                  <a:cubicBezTo>
                    <a:pt x="983" y="94"/>
                    <a:pt x="985" y="101"/>
                    <a:pt x="996" y="100"/>
                  </a:cubicBezTo>
                  <a:close/>
                  <a:moveTo>
                    <a:pt x="1084" y="96"/>
                  </a:moveTo>
                  <a:cubicBezTo>
                    <a:pt x="1088" y="96"/>
                    <a:pt x="1092" y="96"/>
                    <a:pt x="1096" y="96"/>
                  </a:cubicBezTo>
                  <a:cubicBezTo>
                    <a:pt x="1096" y="92"/>
                    <a:pt x="1096" y="88"/>
                    <a:pt x="1096" y="84"/>
                  </a:cubicBezTo>
                  <a:cubicBezTo>
                    <a:pt x="1092" y="84"/>
                    <a:pt x="1088" y="84"/>
                    <a:pt x="1084" y="84"/>
                  </a:cubicBezTo>
                  <a:cubicBezTo>
                    <a:pt x="1084" y="88"/>
                    <a:pt x="1084" y="92"/>
                    <a:pt x="1084" y="96"/>
                  </a:cubicBezTo>
                  <a:close/>
                  <a:moveTo>
                    <a:pt x="1072" y="104"/>
                  </a:moveTo>
                  <a:cubicBezTo>
                    <a:pt x="1072" y="99"/>
                    <a:pt x="1072" y="93"/>
                    <a:pt x="1072" y="88"/>
                  </a:cubicBezTo>
                  <a:cubicBezTo>
                    <a:pt x="1057" y="85"/>
                    <a:pt x="1057" y="107"/>
                    <a:pt x="1072" y="104"/>
                  </a:cubicBezTo>
                  <a:close/>
                  <a:moveTo>
                    <a:pt x="1160" y="100"/>
                  </a:moveTo>
                  <a:cubicBezTo>
                    <a:pt x="1164" y="100"/>
                    <a:pt x="1168" y="100"/>
                    <a:pt x="1172" y="100"/>
                  </a:cubicBezTo>
                  <a:cubicBezTo>
                    <a:pt x="1172" y="96"/>
                    <a:pt x="1172" y="92"/>
                    <a:pt x="1172" y="88"/>
                  </a:cubicBezTo>
                  <a:cubicBezTo>
                    <a:pt x="1168" y="88"/>
                    <a:pt x="1164" y="88"/>
                    <a:pt x="1160" y="88"/>
                  </a:cubicBezTo>
                  <a:cubicBezTo>
                    <a:pt x="1160" y="92"/>
                    <a:pt x="1160" y="96"/>
                    <a:pt x="1160" y="100"/>
                  </a:cubicBezTo>
                  <a:close/>
                  <a:moveTo>
                    <a:pt x="936" y="108"/>
                  </a:moveTo>
                  <a:cubicBezTo>
                    <a:pt x="947" y="113"/>
                    <a:pt x="965" y="101"/>
                    <a:pt x="976" y="104"/>
                  </a:cubicBezTo>
                  <a:cubicBezTo>
                    <a:pt x="972" y="84"/>
                    <a:pt x="939" y="96"/>
                    <a:pt x="936" y="108"/>
                  </a:cubicBezTo>
                  <a:close/>
                  <a:moveTo>
                    <a:pt x="1036" y="108"/>
                  </a:moveTo>
                  <a:cubicBezTo>
                    <a:pt x="1041" y="108"/>
                    <a:pt x="1047" y="108"/>
                    <a:pt x="1052" y="108"/>
                  </a:cubicBezTo>
                  <a:cubicBezTo>
                    <a:pt x="1055" y="93"/>
                    <a:pt x="1033" y="93"/>
                    <a:pt x="1036" y="108"/>
                  </a:cubicBezTo>
                  <a:close/>
                  <a:moveTo>
                    <a:pt x="1152" y="96"/>
                  </a:moveTo>
                  <a:cubicBezTo>
                    <a:pt x="1147" y="96"/>
                    <a:pt x="1141" y="96"/>
                    <a:pt x="1136" y="96"/>
                  </a:cubicBezTo>
                  <a:cubicBezTo>
                    <a:pt x="1130" y="115"/>
                    <a:pt x="1157" y="110"/>
                    <a:pt x="1152" y="96"/>
                  </a:cubicBezTo>
                  <a:close/>
                  <a:moveTo>
                    <a:pt x="1112" y="108"/>
                  </a:moveTo>
                  <a:cubicBezTo>
                    <a:pt x="1118" y="114"/>
                    <a:pt x="1130" y="112"/>
                    <a:pt x="1128" y="100"/>
                  </a:cubicBezTo>
                  <a:cubicBezTo>
                    <a:pt x="1119" y="99"/>
                    <a:pt x="1113" y="101"/>
                    <a:pt x="1112" y="108"/>
                  </a:cubicBezTo>
                  <a:close/>
                  <a:moveTo>
                    <a:pt x="916" y="120"/>
                  </a:moveTo>
                  <a:cubicBezTo>
                    <a:pt x="931" y="123"/>
                    <a:pt x="931" y="101"/>
                    <a:pt x="916" y="104"/>
                  </a:cubicBezTo>
                  <a:cubicBezTo>
                    <a:pt x="916" y="109"/>
                    <a:pt x="916" y="115"/>
                    <a:pt x="916" y="120"/>
                  </a:cubicBezTo>
                  <a:close/>
                  <a:moveTo>
                    <a:pt x="1012" y="112"/>
                  </a:moveTo>
                  <a:cubicBezTo>
                    <a:pt x="1017" y="113"/>
                    <a:pt x="1020" y="118"/>
                    <a:pt x="1028" y="116"/>
                  </a:cubicBezTo>
                  <a:cubicBezTo>
                    <a:pt x="1028" y="112"/>
                    <a:pt x="1028" y="108"/>
                    <a:pt x="1028" y="104"/>
                  </a:cubicBezTo>
                  <a:cubicBezTo>
                    <a:pt x="1019" y="103"/>
                    <a:pt x="1013" y="105"/>
                    <a:pt x="1012" y="112"/>
                  </a:cubicBezTo>
                  <a:close/>
                  <a:moveTo>
                    <a:pt x="988" y="112"/>
                  </a:moveTo>
                  <a:cubicBezTo>
                    <a:pt x="984" y="124"/>
                    <a:pt x="997" y="119"/>
                    <a:pt x="1004" y="120"/>
                  </a:cubicBezTo>
                  <a:cubicBezTo>
                    <a:pt x="1004" y="116"/>
                    <a:pt x="1004" y="112"/>
                    <a:pt x="1004" y="108"/>
                  </a:cubicBezTo>
                  <a:cubicBezTo>
                    <a:pt x="997" y="108"/>
                    <a:pt x="992" y="109"/>
                    <a:pt x="988" y="112"/>
                  </a:cubicBezTo>
                  <a:close/>
                  <a:moveTo>
                    <a:pt x="1104" y="108"/>
                  </a:moveTo>
                  <a:cubicBezTo>
                    <a:pt x="1099" y="108"/>
                    <a:pt x="1093" y="108"/>
                    <a:pt x="1088" y="108"/>
                  </a:cubicBezTo>
                  <a:cubicBezTo>
                    <a:pt x="1085" y="123"/>
                    <a:pt x="1107" y="123"/>
                    <a:pt x="1104" y="108"/>
                  </a:cubicBezTo>
                  <a:close/>
                  <a:moveTo>
                    <a:pt x="800" y="128"/>
                  </a:moveTo>
                  <a:cubicBezTo>
                    <a:pt x="801" y="122"/>
                    <a:pt x="807" y="121"/>
                    <a:pt x="808" y="116"/>
                  </a:cubicBezTo>
                  <a:cubicBezTo>
                    <a:pt x="803" y="115"/>
                    <a:pt x="800" y="110"/>
                    <a:pt x="792" y="112"/>
                  </a:cubicBezTo>
                  <a:cubicBezTo>
                    <a:pt x="791" y="121"/>
                    <a:pt x="793" y="127"/>
                    <a:pt x="800" y="128"/>
                  </a:cubicBezTo>
                  <a:close/>
                  <a:moveTo>
                    <a:pt x="892" y="124"/>
                  </a:moveTo>
                  <a:cubicBezTo>
                    <a:pt x="896" y="124"/>
                    <a:pt x="900" y="124"/>
                    <a:pt x="904" y="124"/>
                  </a:cubicBezTo>
                  <a:cubicBezTo>
                    <a:pt x="904" y="120"/>
                    <a:pt x="904" y="116"/>
                    <a:pt x="904" y="112"/>
                  </a:cubicBezTo>
                  <a:cubicBezTo>
                    <a:pt x="900" y="112"/>
                    <a:pt x="896" y="112"/>
                    <a:pt x="892" y="112"/>
                  </a:cubicBezTo>
                  <a:cubicBezTo>
                    <a:pt x="892" y="116"/>
                    <a:pt x="892" y="120"/>
                    <a:pt x="892" y="124"/>
                  </a:cubicBezTo>
                  <a:close/>
                  <a:moveTo>
                    <a:pt x="1064" y="124"/>
                  </a:moveTo>
                  <a:cubicBezTo>
                    <a:pt x="1069" y="125"/>
                    <a:pt x="1072" y="130"/>
                    <a:pt x="1080" y="128"/>
                  </a:cubicBezTo>
                  <a:cubicBezTo>
                    <a:pt x="1080" y="123"/>
                    <a:pt x="1080" y="117"/>
                    <a:pt x="1080" y="112"/>
                  </a:cubicBezTo>
                  <a:cubicBezTo>
                    <a:pt x="1076" y="112"/>
                    <a:pt x="1072" y="112"/>
                    <a:pt x="1068" y="112"/>
                  </a:cubicBezTo>
                  <a:cubicBezTo>
                    <a:pt x="1068" y="118"/>
                    <a:pt x="1066" y="121"/>
                    <a:pt x="1064" y="124"/>
                  </a:cubicBezTo>
                  <a:close/>
                  <a:moveTo>
                    <a:pt x="880" y="132"/>
                  </a:moveTo>
                  <a:cubicBezTo>
                    <a:pt x="880" y="126"/>
                    <a:pt x="882" y="123"/>
                    <a:pt x="884" y="120"/>
                  </a:cubicBezTo>
                  <a:cubicBezTo>
                    <a:pt x="879" y="119"/>
                    <a:pt x="876" y="114"/>
                    <a:pt x="868" y="116"/>
                  </a:cubicBezTo>
                  <a:cubicBezTo>
                    <a:pt x="867" y="126"/>
                    <a:pt x="869" y="133"/>
                    <a:pt x="880" y="132"/>
                  </a:cubicBezTo>
                  <a:close/>
                  <a:moveTo>
                    <a:pt x="968" y="128"/>
                  </a:moveTo>
                  <a:cubicBezTo>
                    <a:pt x="972" y="128"/>
                    <a:pt x="976" y="128"/>
                    <a:pt x="980" y="128"/>
                  </a:cubicBezTo>
                  <a:cubicBezTo>
                    <a:pt x="980" y="124"/>
                    <a:pt x="980" y="120"/>
                    <a:pt x="980" y="116"/>
                  </a:cubicBezTo>
                  <a:cubicBezTo>
                    <a:pt x="976" y="116"/>
                    <a:pt x="972" y="116"/>
                    <a:pt x="968" y="116"/>
                  </a:cubicBezTo>
                  <a:cubicBezTo>
                    <a:pt x="968" y="120"/>
                    <a:pt x="968" y="124"/>
                    <a:pt x="968" y="128"/>
                  </a:cubicBezTo>
                  <a:close/>
                  <a:moveTo>
                    <a:pt x="684" y="132"/>
                  </a:moveTo>
                  <a:cubicBezTo>
                    <a:pt x="685" y="121"/>
                    <a:pt x="678" y="119"/>
                    <a:pt x="668" y="120"/>
                  </a:cubicBezTo>
                  <a:cubicBezTo>
                    <a:pt x="665" y="134"/>
                    <a:pt x="677" y="140"/>
                    <a:pt x="684" y="132"/>
                  </a:cubicBezTo>
                  <a:close/>
                  <a:moveTo>
                    <a:pt x="780" y="136"/>
                  </a:moveTo>
                  <a:cubicBezTo>
                    <a:pt x="779" y="128"/>
                    <a:pt x="785" y="127"/>
                    <a:pt x="784" y="120"/>
                  </a:cubicBezTo>
                  <a:cubicBezTo>
                    <a:pt x="779" y="120"/>
                    <a:pt x="773" y="120"/>
                    <a:pt x="768" y="120"/>
                  </a:cubicBezTo>
                  <a:cubicBezTo>
                    <a:pt x="765" y="133"/>
                    <a:pt x="774" y="133"/>
                    <a:pt x="780" y="136"/>
                  </a:cubicBezTo>
                  <a:close/>
                  <a:moveTo>
                    <a:pt x="956" y="136"/>
                  </a:moveTo>
                  <a:cubicBezTo>
                    <a:pt x="963" y="129"/>
                    <a:pt x="955" y="124"/>
                    <a:pt x="948" y="120"/>
                  </a:cubicBezTo>
                  <a:cubicBezTo>
                    <a:pt x="942" y="126"/>
                    <a:pt x="944" y="138"/>
                    <a:pt x="956" y="136"/>
                  </a:cubicBezTo>
                  <a:close/>
                  <a:moveTo>
                    <a:pt x="1044" y="132"/>
                  </a:moveTo>
                  <a:cubicBezTo>
                    <a:pt x="1048" y="132"/>
                    <a:pt x="1052" y="132"/>
                    <a:pt x="1056" y="132"/>
                  </a:cubicBezTo>
                  <a:cubicBezTo>
                    <a:pt x="1056" y="128"/>
                    <a:pt x="1056" y="124"/>
                    <a:pt x="1056" y="120"/>
                  </a:cubicBezTo>
                  <a:cubicBezTo>
                    <a:pt x="1052" y="120"/>
                    <a:pt x="1048" y="120"/>
                    <a:pt x="1044" y="120"/>
                  </a:cubicBezTo>
                  <a:cubicBezTo>
                    <a:pt x="1044" y="124"/>
                    <a:pt x="1044" y="128"/>
                    <a:pt x="1044" y="132"/>
                  </a:cubicBezTo>
                  <a:close/>
                  <a:moveTo>
                    <a:pt x="744" y="128"/>
                  </a:moveTo>
                  <a:cubicBezTo>
                    <a:pt x="744" y="131"/>
                    <a:pt x="744" y="133"/>
                    <a:pt x="744" y="136"/>
                  </a:cubicBezTo>
                  <a:cubicBezTo>
                    <a:pt x="746" y="136"/>
                    <a:pt x="749" y="137"/>
                    <a:pt x="748" y="140"/>
                  </a:cubicBezTo>
                  <a:cubicBezTo>
                    <a:pt x="751" y="140"/>
                    <a:pt x="753" y="140"/>
                    <a:pt x="756" y="140"/>
                  </a:cubicBezTo>
                  <a:cubicBezTo>
                    <a:pt x="756" y="138"/>
                    <a:pt x="757" y="135"/>
                    <a:pt x="760" y="136"/>
                  </a:cubicBezTo>
                  <a:cubicBezTo>
                    <a:pt x="760" y="133"/>
                    <a:pt x="760" y="131"/>
                    <a:pt x="760" y="128"/>
                  </a:cubicBezTo>
                  <a:cubicBezTo>
                    <a:pt x="758" y="128"/>
                    <a:pt x="755" y="127"/>
                    <a:pt x="756" y="124"/>
                  </a:cubicBezTo>
                  <a:cubicBezTo>
                    <a:pt x="753" y="124"/>
                    <a:pt x="751" y="124"/>
                    <a:pt x="748" y="124"/>
                  </a:cubicBezTo>
                  <a:cubicBezTo>
                    <a:pt x="748" y="126"/>
                    <a:pt x="747" y="129"/>
                    <a:pt x="744" y="128"/>
                  </a:cubicBezTo>
                  <a:close/>
                  <a:moveTo>
                    <a:pt x="852" y="140"/>
                  </a:moveTo>
                  <a:cubicBezTo>
                    <a:pt x="853" y="134"/>
                    <a:pt x="859" y="133"/>
                    <a:pt x="860" y="128"/>
                  </a:cubicBezTo>
                  <a:cubicBezTo>
                    <a:pt x="850" y="115"/>
                    <a:pt x="835" y="137"/>
                    <a:pt x="852" y="140"/>
                  </a:cubicBezTo>
                  <a:close/>
                  <a:moveTo>
                    <a:pt x="1020" y="140"/>
                  </a:moveTo>
                  <a:cubicBezTo>
                    <a:pt x="1031" y="140"/>
                    <a:pt x="1039" y="131"/>
                    <a:pt x="1032" y="124"/>
                  </a:cubicBezTo>
                  <a:cubicBezTo>
                    <a:pt x="1021" y="123"/>
                    <a:pt x="1019" y="130"/>
                    <a:pt x="1020" y="140"/>
                  </a:cubicBezTo>
                  <a:close/>
                  <a:moveTo>
                    <a:pt x="836" y="144"/>
                  </a:moveTo>
                  <a:cubicBezTo>
                    <a:pt x="837" y="134"/>
                    <a:pt x="835" y="127"/>
                    <a:pt x="824" y="128"/>
                  </a:cubicBezTo>
                  <a:cubicBezTo>
                    <a:pt x="823" y="138"/>
                    <a:pt x="825" y="145"/>
                    <a:pt x="836" y="144"/>
                  </a:cubicBezTo>
                  <a:close/>
                  <a:moveTo>
                    <a:pt x="920" y="136"/>
                  </a:moveTo>
                  <a:cubicBezTo>
                    <a:pt x="925" y="141"/>
                    <a:pt x="935" y="141"/>
                    <a:pt x="936" y="132"/>
                  </a:cubicBezTo>
                  <a:cubicBezTo>
                    <a:pt x="931" y="127"/>
                    <a:pt x="921" y="127"/>
                    <a:pt x="920" y="136"/>
                  </a:cubicBezTo>
                  <a:close/>
                  <a:moveTo>
                    <a:pt x="624" y="148"/>
                  </a:moveTo>
                  <a:cubicBezTo>
                    <a:pt x="643" y="153"/>
                    <a:pt x="643" y="132"/>
                    <a:pt x="628" y="132"/>
                  </a:cubicBezTo>
                  <a:cubicBezTo>
                    <a:pt x="627" y="137"/>
                    <a:pt x="622" y="140"/>
                    <a:pt x="624" y="148"/>
                  </a:cubicBezTo>
                  <a:close/>
                  <a:moveTo>
                    <a:pt x="700" y="152"/>
                  </a:moveTo>
                  <a:cubicBezTo>
                    <a:pt x="717" y="147"/>
                    <a:pt x="722" y="147"/>
                    <a:pt x="736" y="144"/>
                  </a:cubicBezTo>
                  <a:cubicBezTo>
                    <a:pt x="738" y="124"/>
                    <a:pt x="700" y="138"/>
                    <a:pt x="700" y="152"/>
                  </a:cubicBezTo>
                  <a:close/>
                  <a:moveTo>
                    <a:pt x="1012" y="132"/>
                  </a:moveTo>
                  <a:cubicBezTo>
                    <a:pt x="1007" y="132"/>
                    <a:pt x="1001" y="132"/>
                    <a:pt x="996" y="132"/>
                  </a:cubicBezTo>
                  <a:cubicBezTo>
                    <a:pt x="990" y="151"/>
                    <a:pt x="1017" y="146"/>
                    <a:pt x="1012" y="132"/>
                  </a:cubicBezTo>
                  <a:close/>
                  <a:moveTo>
                    <a:pt x="796" y="140"/>
                  </a:moveTo>
                  <a:cubicBezTo>
                    <a:pt x="796" y="143"/>
                    <a:pt x="796" y="145"/>
                    <a:pt x="796" y="148"/>
                  </a:cubicBezTo>
                  <a:cubicBezTo>
                    <a:pt x="798" y="148"/>
                    <a:pt x="801" y="149"/>
                    <a:pt x="800" y="152"/>
                  </a:cubicBezTo>
                  <a:cubicBezTo>
                    <a:pt x="803" y="152"/>
                    <a:pt x="805" y="152"/>
                    <a:pt x="808" y="152"/>
                  </a:cubicBezTo>
                  <a:cubicBezTo>
                    <a:pt x="808" y="150"/>
                    <a:pt x="809" y="147"/>
                    <a:pt x="812" y="148"/>
                  </a:cubicBezTo>
                  <a:cubicBezTo>
                    <a:pt x="812" y="145"/>
                    <a:pt x="812" y="143"/>
                    <a:pt x="812" y="140"/>
                  </a:cubicBezTo>
                  <a:cubicBezTo>
                    <a:pt x="810" y="140"/>
                    <a:pt x="807" y="139"/>
                    <a:pt x="808" y="136"/>
                  </a:cubicBezTo>
                  <a:cubicBezTo>
                    <a:pt x="805" y="136"/>
                    <a:pt x="803" y="136"/>
                    <a:pt x="800" y="136"/>
                  </a:cubicBezTo>
                  <a:cubicBezTo>
                    <a:pt x="800" y="138"/>
                    <a:pt x="799" y="141"/>
                    <a:pt x="796" y="140"/>
                  </a:cubicBezTo>
                  <a:close/>
                  <a:moveTo>
                    <a:pt x="600" y="156"/>
                  </a:moveTo>
                  <a:cubicBezTo>
                    <a:pt x="604" y="156"/>
                    <a:pt x="608" y="156"/>
                    <a:pt x="612" y="156"/>
                  </a:cubicBezTo>
                  <a:cubicBezTo>
                    <a:pt x="613" y="147"/>
                    <a:pt x="611" y="141"/>
                    <a:pt x="604" y="140"/>
                  </a:cubicBezTo>
                  <a:cubicBezTo>
                    <a:pt x="603" y="145"/>
                    <a:pt x="598" y="148"/>
                    <a:pt x="600" y="156"/>
                  </a:cubicBezTo>
                  <a:close/>
                  <a:moveTo>
                    <a:pt x="884" y="156"/>
                  </a:moveTo>
                  <a:cubicBezTo>
                    <a:pt x="885" y="151"/>
                    <a:pt x="890" y="148"/>
                    <a:pt x="888" y="140"/>
                  </a:cubicBezTo>
                  <a:cubicBezTo>
                    <a:pt x="884" y="140"/>
                    <a:pt x="880" y="140"/>
                    <a:pt x="876" y="140"/>
                  </a:cubicBezTo>
                  <a:cubicBezTo>
                    <a:pt x="875" y="149"/>
                    <a:pt x="877" y="155"/>
                    <a:pt x="884" y="156"/>
                  </a:cubicBezTo>
                  <a:close/>
                  <a:moveTo>
                    <a:pt x="512" y="160"/>
                  </a:moveTo>
                  <a:cubicBezTo>
                    <a:pt x="512" y="154"/>
                    <a:pt x="514" y="151"/>
                    <a:pt x="516" y="148"/>
                  </a:cubicBezTo>
                  <a:cubicBezTo>
                    <a:pt x="511" y="147"/>
                    <a:pt x="508" y="142"/>
                    <a:pt x="500" y="144"/>
                  </a:cubicBezTo>
                  <a:cubicBezTo>
                    <a:pt x="499" y="154"/>
                    <a:pt x="501" y="161"/>
                    <a:pt x="512" y="160"/>
                  </a:cubicBezTo>
                  <a:close/>
                  <a:moveTo>
                    <a:pt x="688" y="160"/>
                  </a:moveTo>
                  <a:cubicBezTo>
                    <a:pt x="688" y="155"/>
                    <a:pt x="688" y="149"/>
                    <a:pt x="688" y="144"/>
                  </a:cubicBezTo>
                  <a:cubicBezTo>
                    <a:pt x="684" y="144"/>
                    <a:pt x="680" y="144"/>
                    <a:pt x="676" y="144"/>
                  </a:cubicBezTo>
                  <a:cubicBezTo>
                    <a:pt x="675" y="154"/>
                    <a:pt x="675" y="164"/>
                    <a:pt x="688" y="160"/>
                  </a:cubicBezTo>
                  <a:close/>
                  <a:moveTo>
                    <a:pt x="776" y="156"/>
                  </a:moveTo>
                  <a:cubicBezTo>
                    <a:pt x="780" y="156"/>
                    <a:pt x="784" y="156"/>
                    <a:pt x="788" y="156"/>
                  </a:cubicBezTo>
                  <a:cubicBezTo>
                    <a:pt x="788" y="152"/>
                    <a:pt x="788" y="148"/>
                    <a:pt x="788" y="144"/>
                  </a:cubicBezTo>
                  <a:cubicBezTo>
                    <a:pt x="784" y="144"/>
                    <a:pt x="780" y="144"/>
                    <a:pt x="776" y="144"/>
                  </a:cubicBezTo>
                  <a:cubicBezTo>
                    <a:pt x="776" y="148"/>
                    <a:pt x="776" y="152"/>
                    <a:pt x="776" y="156"/>
                  </a:cubicBezTo>
                  <a:close/>
                  <a:moveTo>
                    <a:pt x="852" y="160"/>
                  </a:moveTo>
                  <a:cubicBezTo>
                    <a:pt x="856" y="160"/>
                    <a:pt x="860" y="160"/>
                    <a:pt x="864" y="160"/>
                  </a:cubicBezTo>
                  <a:cubicBezTo>
                    <a:pt x="865" y="150"/>
                    <a:pt x="863" y="143"/>
                    <a:pt x="852" y="144"/>
                  </a:cubicBezTo>
                  <a:cubicBezTo>
                    <a:pt x="852" y="149"/>
                    <a:pt x="852" y="155"/>
                    <a:pt x="852" y="160"/>
                  </a:cubicBezTo>
                  <a:close/>
                  <a:moveTo>
                    <a:pt x="580" y="160"/>
                  </a:moveTo>
                  <a:cubicBezTo>
                    <a:pt x="583" y="160"/>
                    <a:pt x="585" y="160"/>
                    <a:pt x="588" y="160"/>
                  </a:cubicBezTo>
                  <a:cubicBezTo>
                    <a:pt x="588" y="156"/>
                    <a:pt x="591" y="155"/>
                    <a:pt x="592" y="152"/>
                  </a:cubicBezTo>
                  <a:cubicBezTo>
                    <a:pt x="587" y="152"/>
                    <a:pt x="586" y="147"/>
                    <a:pt x="580" y="148"/>
                  </a:cubicBezTo>
                  <a:cubicBezTo>
                    <a:pt x="580" y="152"/>
                    <a:pt x="580" y="156"/>
                    <a:pt x="580" y="160"/>
                  </a:cubicBezTo>
                  <a:close/>
                  <a:moveTo>
                    <a:pt x="664" y="164"/>
                  </a:moveTo>
                  <a:cubicBezTo>
                    <a:pt x="665" y="155"/>
                    <a:pt x="663" y="149"/>
                    <a:pt x="656" y="148"/>
                  </a:cubicBezTo>
                  <a:cubicBezTo>
                    <a:pt x="650" y="154"/>
                    <a:pt x="652" y="166"/>
                    <a:pt x="664" y="164"/>
                  </a:cubicBezTo>
                  <a:close/>
                  <a:moveTo>
                    <a:pt x="760" y="164"/>
                  </a:moveTo>
                  <a:cubicBezTo>
                    <a:pt x="761" y="159"/>
                    <a:pt x="766" y="156"/>
                    <a:pt x="764" y="148"/>
                  </a:cubicBezTo>
                  <a:cubicBezTo>
                    <a:pt x="750" y="145"/>
                    <a:pt x="748" y="163"/>
                    <a:pt x="760" y="164"/>
                  </a:cubicBezTo>
                  <a:close/>
                  <a:moveTo>
                    <a:pt x="480" y="160"/>
                  </a:moveTo>
                  <a:cubicBezTo>
                    <a:pt x="489" y="161"/>
                    <a:pt x="495" y="159"/>
                    <a:pt x="496" y="152"/>
                  </a:cubicBezTo>
                  <a:cubicBezTo>
                    <a:pt x="489" y="153"/>
                    <a:pt x="476" y="148"/>
                    <a:pt x="480" y="160"/>
                  </a:cubicBezTo>
                  <a:close/>
                  <a:moveTo>
                    <a:pt x="508" y="168"/>
                  </a:moveTo>
                  <a:cubicBezTo>
                    <a:pt x="522" y="195"/>
                    <a:pt x="544" y="157"/>
                    <a:pt x="568" y="168"/>
                  </a:cubicBezTo>
                  <a:cubicBezTo>
                    <a:pt x="568" y="161"/>
                    <a:pt x="567" y="156"/>
                    <a:pt x="564" y="152"/>
                  </a:cubicBezTo>
                  <a:cubicBezTo>
                    <a:pt x="545" y="157"/>
                    <a:pt x="532" y="168"/>
                    <a:pt x="508" y="168"/>
                  </a:cubicBezTo>
                  <a:close/>
                  <a:moveTo>
                    <a:pt x="740" y="172"/>
                  </a:moveTo>
                  <a:cubicBezTo>
                    <a:pt x="741" y="162"/>
                    <a:pt x="741" y="153"/>
                    <a:pt x="732" y="152"/>
                  </a:cubicBezTo>
                  <a:cubicBezTo>
                    <a:pt x="726" y="158"/>
                    <a:pt x="726" y="175"/>
                    <a:pt x="740" y="172"/>
                  </a:cubicBezTo>
                  <a:close/>
                  <a:moveTo>
                    <a:pt x="364" y="172"/>
                  </a:moveTo>
                  <a:cubicBezTo>
                    <a:pt x="365" y="167"/>
                    <a:pt x="370" y="164"/>
                    <a:pt x="368" y="156"/>
                  </a:cubicBezTo>
                  <a:cubicBezTo>
                    <a:pt x="364" y="156"/>
                    <a:pt x="360" y="156"/>
                    <a:pt x="356" y="156"/>
                  </a:cubicBezTo>
                  <a:cubicBezTo>
                    <a:pt x="355" y="165"/>
                    <a:pt x="357" y="171"/>
                    <a:pt x="364" y="172"/>
                  </a:cubicBezTo>
                  <a:close/>
                  <a:moveTo>
                    <a:pt x="464" y="172"/>
                  </a:moveTo>
                  <a:cubicBezTo>
                    <a:pt x="465" y="167"/>
                    <a:pt x="470" y="164"/>
                    <a:pt x="468" y="156"/>
                  </a:cubicBezTo>
                  <a:cubicBezTo>
                    <a:pt x="464" y="156"/>
                    <a:pt x="460" y="156"/>
                    <a:pt x="456" y="156"/>
                  </a:cubicBezTo>
                  <a:cubicBezTo>
                    <a:pt x="455" y="165"/>
                    <a:pt x="457" y="171"/>
                    <a:pt x="464" y="172"/>
                  </a:cubicBezTo>
                  <a:close/>
                  <a:moveTo>
                    <a:pt x="628" y="172"/>
                  </a:moveTo>
                  <a:cubicBezTo>
                    <a:pt x="638" y="173"/>
                    <a:pt x="645" y="171"/>
                    <a:pt x="644" y="160"/>
                  </a:cubicBezTo>
                  <a:cubicBezTo>
                    <a:pt x="639" y="160"/>
                    <a:pt x="638" y="155"/>
                    <a:pt x="632" y="156"/>
                  </a:cubicBezTo>
                  <a:cubicBezTo>
                    <a:pt x="631" y="161"/>
                    <a:pt x="626" y="164"/>
                    <a:pt x="628" y="172"/>
                  </a:cubicBezTo>
                  <a:close/>
                  <a:moveTo>
                    <a:pt x="256" y="172"/>
                  </a:moveTo>
                  <a:cubicBezTo>
                    <a:pt x="265" y="173"/>
                    <a:pt x="271" y="171"/>
                    <a:pt x="272" y="164"/>
                  </a:cubicBezTo>
                  <a:cubicBezTo>
                    <a:pt x="266" y="158"/>
                    <a:pt x="254" y="160"/>
                    <a:pt x="256" y="172"/>
                  </a:cubicBezTo>
                  <a:close/>
                  <a:moveTo>
                    <a:pt x="440" y="176"/>
                  </a:moveTo>
                  <a:cubicBezTo>
                    <a:pt x="446" y="170"/>
                    <a:pt x="444" y="158"/>
                    <a:pt x="432" y="160"/>
                  </a:cubicBezTo>
                  <a:cubicBezTo>
                    <a:pt x="431" y="169"/>
                    <a:pt x="433" y="175"/>
                    <a:pt x="440" y="176"/>
                  </a:cubicBezTo>
                  <a:close/>
                  <a:moveTo>
                    <a:pt x="704" y="164"/>
                  </a:moveTo>
                  <a:cubicBezTo>
                    <a:pt x="701" y="179"/>
                    <a:pt x="723" y="179"/>
                    <a:pt x="720" y="164"/>
                  </a:cubicBezTo>
                  <a:cubicBezTo>
                    <a:pt x="712" y="157"/>
                    <a:pt x="715" y="164"/>
                    <a:pt x="704" y="164"/>
                  </a:cubicBezTo>
                  <a:close/>
                  <a:moveTo>
                    <a:pt x="336" y="180"/>
                  </a:moveTo>
                  <a:cubicBezTo>
                    <a:pt x="338" y="172"/>
                    <a:pt x="352" y="177"/>
                    <a:pt x="348" y="164"/>
                  </a:cubicBezTo>
                  <a:cubicBezTo>
                    <a:pt x="343" y="164"/>
                    <a:pt x="337" y="164"/>
                    <a:pt x="332" y="164"/>
                  </a:cubicBezTo>
                  <a:cubicBezTo>
                    <a:pt x="333" y="170"/>
                    <a:pt x="331" y="179"/>
                    <a:pt x="336" y="180"/>
                  </a:cubicBezTo>
                  <a:close/>
                  <a:moveTo>
                    <a:pt x="424" y="180"/>
                  </a:moveTo>
                  <a:cubicBezTo>
                    <a:pt x="423" y="171"/>
                    <a:pt x="421" y="161"/>
                    <a:pt x="408" y="164"/>
                  </a:cubicBezTo>
                  <a:cubicBezTo>
                    <a:pt x="406" y="181"/>
                    <a:pt x="411" y="186"/>
                    <a:pt x="424" y="180"/>
                  </a:cubicBezTo>
                  <a:close/>
                  <a:moveTo>
                    <a:pt x="584" y="184"/>
                  </a:moveTo>
                  <a:cubicBezTo>
                    <a:pt x="602" y="178"/>
                    <a:pt x="604" y="181"/>
                    <a:pt x="620" y="176"/>
                  </a:cubicBezTo>
                  <a:cubicBezTo>
                    <a:pt x="622" y="156"/>
                    <a:pt x="584" y="170"/>
                    <a:pt x="584" y="184"/>
                  </a:cubicBezTo>
                  <a:close/>
                  <a:moveTo>
                    <a:pt x="248" y="168"/>
                  </a:moveTo>
                  <a:cubicBezTo>
                    <a:pt x="243" y="168"/>
                    <a:pt x="237" y="168"/>
                    <a:pt x="232" y="168"/>
                  </a:cubicBezTo>
                  <a:cubicBezTo>
                    <a:pt x="229" y="183"/>
                    <a:pt x="251" y="183"/>
                    <a:pt x="248" y="168"/>
                  </a:cubicBezTo>
                  <a:close/>
                  <a:moveTo>
                    <a:pt x="680" y="172"/>
                  </a:moveTo>
                  <a:cubicBezTo>
                    <a:pt x="680" y="175"/>
                    <a:pt x="680" y="177"/>
                    <a:pt x="680" y="180"/>
                  </a:cubicBezTo>
                  <a:cubicBezTo>
                    <a:pt x="682" y="180"/>
                    <a:pt x="685" y="181"/>
                    <a:pt x="684" y="184"/>
                  </a:cubicBezTo>
                  <a:cubicBezTo>
                    <a:pt x="687" y="184"/>
                    <a:pt x="689" y="184"/>
                    <a:pt x="692" y="184"/>
                  </a:cubicBezTo>
                  <a:cubicBezTo>
                    <a:pt x="692" y="182"/>
                    <a:pt x="693" y="179"/>
                    <a:pt x="696" y="180"/>
                  </a:cubicBezTo>
                  <a:cubicBezTo>
                    <a:pt x="696" y="177"/>
                    <a:pt x="696" y="175"/>
                    <a:pt x="696" y="172"/>
                  </a:cubicBezTo>
                  <a:cubicBezTo>
                    <a:pt x="694" y="172"/>
                    <a:pt x="691" y="171"/>
                    <a:pt x="692" y="168"/>
                  </a:cubicBezTo>
                  <a:cubicBezTo>
                    <a:pt x="689" y="168"/>
                    <a:pt x="687" y="168"/>
                    <a:pt x="684" y="168"/>
                  </a:cubicBezTo>
                  <a:cubicBezTo>
                    <a:pt x="684" y="170"/>
                    <a:pt x="683" y="173"/>
                    <a:pt x="680" y="172"/>
                  </a:cubicBezTo>
                  <a:close/>
                  <a:moveTo>
                    <a:pt x="108" y="188"/>
                  </a:moveTo>
                  <a:cubicBezTo>
                    <a:pt x="113" y="188"/>
                    <a:pt x="119" y="188"/>
                    <a:pt x="124" y="188"/>
                  </a:cubicBezTo>
                  <a:cubicBezTo>
                    <a:pt x="125" y="178"/>
                    <a:pt x="123" y="171"/>
                    <a:pt x="112" y="172"/>
                  </a:cubicBezTo>
                  <a:cubicBezTo>
                    <a:pt x="111" y="177"/>
                    <a:pt x="106" y="180"/>
                    <a:pt x="108" y="188"/>
                  </a:cubicBezTo>
                  <a:close/>
                  <a:moveTo>
                    <a:pt x="208" y="180"/>
                  </a:moveTo>
                  <a:cubicBezTo>
                    <a:pt x="213" y="181"/>
                    <a:pt x="216" y="186"/>
                    <a:pt x="224" y="184"/>
                  </a:cubicBezTo>
                  <a:cubicBezTo>
                    <a:pt x="227" y="170"/>
                    <a:pt x="209" y="168"/>
                    <a:pt x="208" y="180"/>
                  </a:cubicBezTo>
                  <a:close/>
                  <a:moveTo>
                    <a:pt x="496" y="188"/>
                  </a:moveTo>
                  <a:cubicBezTo>
                    <a:pt x="496" y="183"/>
                    <a:pt x="496" y="177"/>
                    <a:pt x="496" y="172"/>
                  </a:cubicBezTo>
                  <a:cubicBezTo>
                    <a:pt x="492" y="172"/>
                    <a:pt x="488" y="172"/>
                    <a:pt x="484" y="172"/>
                  </a:cubicBezTo>
                  <a:cubicBezTo>
                    <a:pt x="483" y="182"/>
                    <a:pt x="485" y="189"/>
                    <a:pt x="496" y="188"/>
                  </a:cubicBezTo>
                  <a:close/>
                  <a:moveTo>
                    <a:pt x="24" y="192"/>
                  </a:moveTo>
                  <a:cubicBezTo>
                    <a:pt x="25" y="182"/>
                    <a:pt x="23" y="175"/>
                    <a:pt x="12" y="176"/>
                  </a:cubicBezTo>
                  <a:cubicBezTo>
                    <a:pt x="11" y="186"/>
                    <a:pt x="13" y="193"/>
                    <a:pt x="24" y="192"/>
                  </a:cubicBezTo>
                  <a:close/>
                  <a:moveTo>
                    <a:pt x="188" y="192"/>
                  </a:moveTo>
                  <a:cubicBezTo>
                    <a:pt x="192" y="192"/>
                    <a:pt x="196" y="192"/>
                    <a:pt x="200" y="192"/>
                  </a:cubicBezTo>
                  <a:cubicBezTo>
                    <a:pt x="201" y="182"/>
                    <a:pt x="199" y="175"/>
                    <a:pt x="188" y="176"/>
                  </a:cubicBezTo>
                  <a:cubicBezTo>
                    <a:pt x="188" y="181"/>
                    <a:pt x="188" y="187"/>
                    <a:pt x="188" y="192"/>
                  </a:cubicBezTo>
                  <a:close/>
                  <a:moveTo>
                    <a:pt x="284" y="184"/>
                  </a:moveTo>
                  <a:cubicBezTo>
                    <a:pt x="289" y="185"/>
                    <a:pt x="292" y="190"/>
                    <a:pt x="300" y="188"/>
                  </a:cubicBezTo>
                  <a:cubicBezTo>
                    <a:pt x="300" y="184"/>
                    <a:pt x="300" y="180"/>
                    <a:pt x="300" y="176"/>
                  </a:cubicBezTo>
                  <a:cubicBezTo>
                    <a:pt x="291" y="175"/>
                    <a:pt x="285" y="177"/>
                    <a:pt x="284" y="184"/>
                  </a:cubicBezTo>
                  <a:close/>
                  <a:moveTo>
                    <a:pt x="384" y="184"/>
                  </a:moveTo>
                  <a:cubicBezTo>
                    <a:pt x="389" y="189"/>
                    <a:pt x="399" y="189"/>
                    <a:pt x="400" y="180"/>
                  </a:cubicBezTo>
                  <a:cubicBezTo>
                    <a:pt x="395" y="175"/>
                    <a:pt x="385" y="175"/>
                    <a:pt x="384" y="184"/>
                  </a:cubicBezTo>
                  <a:close/>
                  <a:moveTo>
                    <a:pt x="84" y="184"/>
                  </a:moveTo>
                  <a:cubicBezTo>
                    <a:pt x="81" y="198"/>
                    <a:pt x="98" y="198"/>
                    <a:pt x="104" y="192"/>
                  </a:cubicBezTo>
                  <a:cubicBezTo>
                    <a:pt x="107" y="178"/>
                    <a:pt x="90" y="178"/>
                    <a:pt x="84" y="184"/>
                  </a:cubicBezTo>
                  <a:close/>
                  <a:moveTo>
                    <a:pt x="364" y="196"/>
                  </a:moveTo>
                  <a:cubicBezTo>
                    <a:pt x="378" y="199"/>
                    <a:pt x="380" y="181"/>
                    <a:pt x="368" y="180"/>
                  </a:cubicBezTo>
                  <a:cubicBezTo>
                    <a:pt x="367" y="185"/>
                    <a:pt x="362" y="188"/>
                    <a:pt x="364" y="196"/>
                  </a:cubicBezTo>
                  <a:close/>
                  <a:moveTo>
                    <a:pt x="460" y="192"/>
                  </a:moveTo>
                  <a:cubicBezTo>
                    <a:pt x="470" y="193"/>
                    <a:pt x="477" y="191"/>
                    <a:pt x="476" y="180"/>
                  </a:cubicBezTo>
                  <a:cubicBezTo>
                    <a:pt x="466" y="179"/>
                    <a:pt x="459" y="181"/>
                    <a:pt x="460" y="192"/>
                  </a:cubicBezTo>
                  <a:close/>
                  <a:moveTo>
                    <a:pt x="536" y="196"/>
                  </a:moveTo>
                  <a:cubicBezTo>
                    <a:pt x="546" y="197"/>
                    <a:pt x="553" y="195"/>
                    <a:pt x="552" y="184"/>
                  </a:cubicBezTo>
                  <a:cubicBezTo>
                    <a:pt x="546" y="184"/>
                    <a:pt x="543" y="182"/>
                    <a:pt x="540" y="180"/>
                  </a:cubicBezTo>
                  <a:cubicBezTo>
                    <a:pt x="539" y="185"/>
                    <a:pt x="534" y="188"/>
                    <a:pt x="536" y="196"/>
                  </a:cubicBezTo>
                  <a:close/>
                  <a:moveTo>
                    <a:pt x="172" y="200"/>
                  </a:moveTo>
                  <a:cubicBezTo>
                    <a:pt x="173" y="194"/>
                    <a:pt x="179" y="193"/>
                    <a:pt x="180" y="188"/>
                  </a:cubicBezTo>
                  <a:cubicBezTo>
                    <a:pt x="175" y="187"/>
                    <a:pt x="172" y="182"/>
                    <a:pt x="164" y="184"/>
                  </a:cubicBezTo>
                  <a:cubicBezTo>
                    <a:pt x="163" y="193"/>
                    <a:pt x="165" y="199"/>
                    <a:pt x="172" y="200"/>
                  </a:cubicBezTo>
                  <a:close/>
                  <a:moveTo>
                    <a:pt x="264" y="196"/>
                  </a:moveTo>
                  <a:cubicBezTo>
                    <a:pt x="267" y="196"/>
                    <a:pt x="269" y="196"/>
                    <a:pt x="272" y="196"/>
                  </a:cubicBezTo>
                  <a:cubicBezTo>
                    <a:pt x="272" y="191"/>
                    <a:pt x="277" y="190"/>
                    <a:pt x="276" y="184"/>
                  </a:cubicBezTo>
                  <a:cubicBezTo>
                    <a:pt x="272" y="184"/>
                    <a:pt x="268" y="184"/>
                    <a:pt x="264" y="184"/>
                  </a:cubicBezTo>
                  <a:cubicBezTo>
                    <a:pt x="264" y="188"/>
                    <a:pt x="264" y="192"/>
                    <a:pt x="264" y="196"/>
                  </a:cubicBezTo>
                  <a:close/>
                  <a:moveTo>
                    <a:pt x="436" y="188"/>
                  </a:moveTo>
                  <a:cubicBezTo>
                    <a:pt x="436" y="191"/>
                    <a:pt x="436" y="193"/>
                    <a:pt x="436" y="196"/>
                  </a:cubicBezTo>
                  <a:cubicBezTo>
                    <a:pt x="438" y="196"/>
                    <a:pt x="441" y="197"/>
                    <a:pt x="440" y="200"/>
                  </a:cubicBezTo>
                  <a:cubicBezTo>
                    <a:pt x="443" y="200"/>
                    <a:pt x="445" y="200"/>
                    <a:pt x="448" y="200"/>
                  </a:cubicBezTo>
                  <a:cubicBezTo>
                    <a:pt x="448" y="198"/>
                    <a:pt x="449" y="195"/>
                    <a:pt x="452" y="196"/>
                  </a:cubicBezTo>
                  <a:cubicBezTo>
                    <a:pt x="452" y="193"/>
                    <a:pt x="452" y="191"/>
                    <a:pt x="452" y="188"/>
                  </a:cubicBezTo>
                  <a:cubicBezTo>
                    <a:pt x="450" y="188"/>
                    <a:pt x="447" y="187"/>
                    <a:pt x="448" y="184"/>
                  </a:cubicBezTo>
                  <a:cubicBezTo>
                    <a:pt x="445" y="184"/>
                    <a:pt x="443" y="184"/>
                    <a:pt x="440" y="184"/>
                  </a:cubicBezTo>
                  <a:cubicBezTo>
                    <a:pt x="440" y="186"/>
                    <a:pt x="439" y="189"/>
                    <a:pt x="436" y="188"/>
                  </a:cubicBezTo>
                  <a:close/>
                  <a:moveTo>
                    <a:pt x="80" y="188"/>
                  </a:moveTo>
                  <a:cubicBezTo>
                    <a:pt x="75" y="188"/>
                    <a:pt x="69" y="188"/>
                    <a:pt x="64" y="188"/>
                  </a:cubicBezTo>
                  <a:cubicBezTo>
                    <a:pt x="59" y="209"/>
                    <a:pt x="84" y="207"/>
                    <a:pt x="80" y="188"/>
                  </a:cubicBezTo>
                  <a:close/>
                  <a:moveTo>
                    <a:pt x="236" y="200"/>
                  </a:moveTo>
                  <a:cubicBezTo>
                    <a:pt x="241" y="201"/>
                    <a:pt x="244" y="206"/>
                    <a:pt x="252" y="204"/>
                  </a:cubicBezTo>
                  <a:cubicBezTo>
                    <a:pt x="253" y="195"/>
                    <a:pt x="251" y="189"/>
                    <a:pt x="244" y="188"/>
                  </a:cubicBezTo>
                  <a:cubicBezTo>
                    <a:pt x="243" y="194"/>
                    <a:pt x="237" y="195"/>
                    <a:pt x="236" y="200"/>
                  </a:cubicBezTo>
                  <a:close/>
                  <a:moveTo>
                    <a:pt x="340" y="200"/>
                  </a:moveTo>
                  <a:cubicBezTo>
                    <a:pt x="343" y="200"/>
                    <a:pt x="345" y="200"/>
                    <a:pt x="348" y="200"/>
                  </a:cubicBezTo>
                  <a:cubicBezTo>
                    <a:pt x="348" y="195"/>
                    <a:pt x="353" y="194"/>
                    <a:pt x="352" y="188"/>
                  </a:cubicBezTo>
                  <a:cubicBezTo>
                    <a:pt x="348" y="188"/>
                    <a:pt x="344" y="188"/>
                    <a:pt x="340" y="188"/>
                  </a:cubicBezTo>
                  <a:cubicBezTo>
                    <a:pt x="340" y="192"/>
                    <a:pt x="340" y="196"/>
                    <a:pt x="340" y="200"/>
                  </a:cubicBezTo>
                  <a:close/>
                  <a:moveTo>
                    <a:pt x="40" y="196"/>
                  </a:moveTo>
                  <a:cubicBezTo>
                    <a:pt x="40" y="199"/>
                    <a:pt x="40" y="201"/>
                    <a:pt x="40" y="204"/>
                  </a:cubicBezTo>
                  <a:cubicBezTo>
                    <a:pt x="42" y="204"/>
                    <a:pt x="45" y="205"/>
                    <a:pt x="44" y="208"/>
                  </a:cubicBezTo>
                  <a:cubicBezTo>
                    <a:pt x="47" y="208"/>
                    <a:pt x="49" y="208"/>
                    <a:pt x="52" y="208"/>
                  </a:cubicBezTo>
                  <a:cubicBezTo>
                    <a:pt x="52" y="206"/>
                    <a:pt x="53" y="203"/>
                    <a:pt x="56" y="204"/>
                  </a:cubicBezTo>
                  <a:cubicBezTo>
                    <a:pt x="56" y="201"/>
                    <a:pt x="56" y="199"/>
                    <a:pt x="56" y="196"/>
                  </a:cubicBezTo>
                  <a:cubicBezTo>
                    <a:pt x="54" y="196"/>
                    <a:pt x="51" y="195"/>
                    <a:pt x="52" y="192"/>
                  </a:cubicBezTo>
                  <a:cubicBezTo>
                    <a:pt x="49" y="192"/>
                    <a:pt x="47" y="192"/>
                    <a:pt x="44" y="192"/>
                  </a:cubicBezTo>
                  <a:cubicBezTo>
                    <a:pt x="44" y="194"/>
                    <a:pt x="43" y="197"/>
                    <a:pt x="40" y="196"/>
                  </a:cubicBezTo>
                  <a:close/>
                  <a:moveTo>
                    <a:pt x="140" y="204"/>
                  </a:moveTo>
                  <a:cubicBezTo>
                    <a:pt x="144" y="204"/>
                    <a:pt x="148" y="204"/>
                    <a:pt x="152" y="204"/>
                  </a:cubicBezTo>
                  <a:cubicBezTo>
                    <a:pt x="152" y="200"/>
                    <a:pt x="152" y="196"/>
                    <a:pt x="152" y="192"/>
                  </a:cubicBezTo>
                  <a:cubicBezTo>
                    <a:pt x="148" y="192"/>
                    <a:pt x="144" y="192"/>
                    <a:pt x="140" y="192"/>
                  </a:cubicBezTo>
                  <a:cubicBezTo>
                    <a:pt x="140" y="196"/>
                    <a:pt x="140" y="200"/>
                    <a:pt x="140" y="204"/>
                  </a:cubicBezTo>
                  <a:close/>
                  <a:moveTo>
                    <a:pt x="316" y="208"/>
                  </a:moveTo>
                  <a:cubicBezTo>
                    <a:pt x="330" y="211"/>
                    <a:pt x="332" y="193"/>
                    <a:pt x="320" y="192"/>
                  </a:cubicBezTo>
                  <a:cubicBezTo>
                    <a:pt x="319" y="197"/>
                    <a:pt x="314" y="200"/>
                    <a:pt x="316" y="208"/>
                  </a:cubicBezTo>
                  <a:close/>
                  <a:moveTo>
                    <a:pt x="412" y="204"/>
                  </a:moveTo>
                  <a:cubicBezTo>
                    <a:pt x="421" y="205"/>
                    <a:pt x="427" y="203"/>
                    <a:pt x="428" y="196"/>
                  </a:cubicBezTo>
                  <a:cubicBezTo>
                    <a:pt x="422" y="190"/>
                    <a:pt x="410" y="192"/>
                    <a:pt x="412" y="204"/>
                  </a:cubicBezTo>
                  <a:close/>
                  <a:moveTo>
                    <a:pt x="28" y="216"/>
                  </a:moveTo>
                  <a:cubicBezTo>
                    <a:pt x="29" y="206"/>
                    <a:pt x="29" y="197"/>
                    <a:pt x="20" y="196"/>
                  </a:cubicBezTo>
                  <a:cubicBezTo>
                    <a:pt x="15" y="208"/>
                    <a:pt x="18" y="211"/>
                    <a:pt x="28" y="216"/>
                  </a:cubicBezTo>
                  <a:close/>
                  <a:moveTo>
                    <a:pt x="116" y="212"/>
                  </a:moveTo>
                  <a:cubicBezTo>
                    <a:pt x="124" y="210"/>
                    <a:pt x="133" y="211"/>
                    <a:pt x="132" y="200"/>
                  </a:cubicBezTo>
                  <a:cubicBezTo>
                    <a:pt x="126" y="200"/>
                    <a:pt x="123" y="198"/>
                    <a:pt x="120" y="196"/>
                  </a:cubicBezTo>
                  <a:cubicBezTo>
                    <a:pt x="119" y="201"/>
                    <a:pt x="114" y="204"/>
                    <a:pt x="116" y="212"/>
                  </a:cubicBezTo>
                  <a:close/>
                  <a:moveTo>
                    <a:pt x="224" y="212"/>
                  </a:moveTo>
                  <a:cubicBezTo>
                    <a:pt x="225" y="206"/>
                    <a:pt x="231" y="205"/>
                    <a:pt x="232" y="200"/>
                  </a:cubicBezTo>
                  <a:cubicBezTo>
                    <a:pt x="227" y="199"/>
                    <a:pt x="224" y="194"/>
                    <a:pt x="216" y="196"/>
                  </a:cubicBezTo>
                  <a:cubicBezTo>
                    <a:pt x="215" y="205"/>
                    <a:pt x="217" y="211"/>
                    <a:pt x="224" y="212"/>
                  </a:cubicBezTo>
                  <a:close/>
                  <a:moveTo>
                    <a:pt x="388" y="200"/>
                  </a:moveTo>
                  <a:cubicBezTo>
                    <a:pt x="387" y="211"/>
                    <a:pt x="396" y="210"/>
                    <a:pt x="404" y="212"/>
                  </a:cubicBezTo>
                  <a:cubicBezTo>
                    <a:pt x="407" y="198"/>
                    <a:pt x="395" y="192"/>
                    <a:pt x="388" y="200"/>
                  </a:cubicBezTo>
                  <a:close/>
                  <a:moveTo>
                    <a:pt x="192" y="204"/>
                  </a:moveTo>
                  <a:cubicBezTo>
                    <a:pt x="192" y="207"/>
                    <a:pt x="192" y="209"/>
                    <a:pt x="192" y="212"/>
                  </a:cubicBezTo>
                  <a:cubicBezTo>
                    <a:pt x="194" y="212"/>
                    <a:pt x="197" y="213"/>
                    <a:pt x="196" y="216"/>
                  </a:cubicBezTo>
                  <a:cubicBezTo>
                    <a:pt x="199" y="216"/>
                    <a:pt x="201" y="216"/>
                    <a:pt x="204" y="216"/>
                  </a:cubicBezTo>
                  <a:cubicBezTo>
                    <a:pt x="204" y="214"/>
                    <a:pt x="205" y="211"/>
                    <a:pt x="208" y="212"/>
                  </a:cubicBezTo>
                  <a:cubicBezTo>
                    <a:pt x="208" y="209"/>
                    <a:pt x="208" y="207"/>
                    <a:pt x="208" y="204"/>
                  </a:cubicBezTo>
                  <a:cubicBezTo>
                    <a:pt x="206" y="204"/>
                    <a:pt x="203" y="203"/>
                    <a:pt x="204" y="200"/>
                  </a:cubicBezTo>
                  <a:cubicBezTo>
                    <a:pt x="201" y="200"/>
                    <a:pt x="199" y="200"/>
                    <a:pt x="196" y="200"/>
                  </a:cubicBezTo>
                  <a:cubicBezTo>
                    <a:pt x="196" y="202"/>
                    <a:pt x="195" y="205"/>
                    <a:pt x="192" y="204"/>
                  </a:cubicBezTo>
                  <a:close/>
                  <a:moveTo>
                    <a:pt x="292" y="212"/>
                  </a:moveTo>
                  <a:cubicBezTo>
                    <a:pt x="296" y="212"/>
                    <a:pt x="300" y="212"/>
                    <a:pt x="304" y="212"/>
                  </a:cubicBezTo>
                  <a:cubicBezTo>
                    <a:pt x="304" y="208"/>
                    <a:pt x="304" y="204"/>
                    <a:pt x="304" y="200"/>
                  </a:cubicBezTo>
                  <a:cubicBezTo>
                    <a:pt x="301" y="200"/>
                    <a:pt x="299" y="200"/>
                    <a:pt x="296" y="200"/>
                  </a:cubicBezTo>
                  <a:cubicBezTo>
                    <a:pt x="296" y="205"/>
                    <a:pt x="291" y="206"/>
                    <a:pt x="292" y="212"/>
                  </a:cubicBezTo>
                  <a:close/>
                  <a:moveTo>
                    <a:pt x="92" y="216"/>
                  </a:moveTo>
                  <a:cubicBezTo>
                    <a:pt x="97" y="216"/>
                    <a:pt x="103" y="216"/>
                    <a:pt x="108" y="216"/>
                  </a:cubicBezTo>
                  <a:cubicBezTo>
                    <a:pt x="111" y="201"/>
                    <a:pt x="89" y="201"/>
                    <a:pt x="92" y="216"/>
                  </a:cubicBezTo>
                  <a:close/>
                  <a:moveTo>
                    <a:pt x="72" y="224"/>
                  </a:moveTo>
                  <a:cubicBezTo>
                    <a:pt x="86" y="227"/>
                    <a:pt x="88" y="209"/>
                    <a:pt x="76" y="208"/>
                  </a:cubicBezTo>
                  <a:cubicBezTo>
                    <a:pt x="75" y="213"/>
                    <a:pt x="70" y="216"/>
                    <a:pt x="72" y="224"/>
                  </a:cubicBezTo>
                  <a:close/>
                  <a:moveTo>
                    <a:pt x="180" y="224"/>
                  </a:moveTo>
                  <a:cubicBezTo>
                    <a:pt x="180" y="213"/>
                    <a:pt x="187" y="216"/>
                    <a:pt x="180" y="208"/>
                  </a:cubicBezTo>
                  <a:cubicBezTo>
                    <a:pt x="165" y="205"/>
                    <a:pt x="165" y="227"/>
                    <a:pt x="180" y="224"/>
                  </a:cubicBezTo>
                  <a:close/>
                  <a:moveTo>
                    <a:pt x="284" y="220"/>
                  </a:moveTo>
                  <a:cubicBezTo>
                    <a:pt x="288" y="207"/>
                    <a:pt x="278" y="207"/>
                    <a:pt x="268" y="208"/>
                  </a:cubicBezTo>
                  <a:cubicBezTo>
                    <a:pt x="267" y="219"/>
                    <a:pt x="274" y="221"/>
                    <a:pt x="284" y="220"/>
                  </a:cubicBezTo>
                  <a:close/>
                  <a:moveTo>
                    <a:pt x="48" y="232"/>
                  </a:moveTo>
                  <a:cubicBezTo>
                    <a:pt x="63" y="235"/>
                    <a:pt x="63" y="213"/>
                    <a:pt x="48" y="216"/>
                  </a:cubicBezTo>
                  <a:cubicBezTo>
                    <a:pt x="48" y="221"/>
                    <a:pt x="48" y="227"/>
                    <a:pt x="48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1690"/>
            <p:cNvSpPr>
              <a:spLocks/>
            </p:cNvSpPr>
            <p:nvPr/>
          </p:nvSpPr>
          <p:spPr bwMode="auto">
            <a:xfrm>
              <a:off x="3280" y="2453"/>
              <a:ext cx="11" cy="12"/>
            </a:xfrm>
            <a:custGeom>
              <a:avLst/>
              <a:gdLst>
                <a:gd name="T0" fmla="*/ 19 w 22"/>
                <a:gd name="T1" fmla="*/ 7 h 22"/>
                <a:gd name="T2" fmla="*/ 3 w 22"/>
                <a:gd name="T3" fmla="*/ 7 h 22"/>
                <a:gd name="T4" fmla="*/ 19 w 22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1" y="0"/>
                    <a:pt x="8" y="7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1691"/>
            <p:cNvSpPr>
              <a:spLocks/>
            </p:cNvSpPr>
            <p:nvPr/>
          </p:nvSpPr>
          <p:spPr bwMode="auto">
            <a:xfrm>
              <a:off x="4192" y="2453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1692"/>
            <p:cNvSpPr>
              <a:spLocks/>
            </p:cNvSpPr>
            <p:nvPr/>
          </p:nvSpPr>
          <p:spPr bwMode="auto">
            <a:xfrm>
              <a:off x="4427" y="245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1693"/>
            <p:cNvSpPr>
              <a:spLocks/>
            </p:cNvSpPr>
            <p:nvPr/>
          </p:nvSpPr>
          <p:spPr bwMode="auto">
            <a:xfrm>
              <a:off x="4531" y="24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1694"/>
            <p:cNvSpPr>
              <a:spLocks/>
            </p:cNvSpPr>
            <p:nvPr/>
          </p:nvSpPr>
          <p:spPr bwMode="auto">
            <a:xfrm>
              <a:off x="4619" y="245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1695"/>
            <p:cNvSpPr>
              <a:spLocks/>
            </p:cNvSpPr>
            <p:nvPr/>
          </p:nvSpPr>
          <p:spPr bwMode="auto">
            <a:xfrm>
              <a:off x="4711" y="2454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1696"/>
            <p:cNvSpPr>
              <a:spLocks/>
            </p:cNvSpPr>
            <p:nvPr/>
          </p:nvSpPr>
          <p:spPr bwMode="auto">
            <a:xfrm>
              <a:off x="4763" y="24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1697"/>
            <p:cNvSpPr>
              <a:spLocks/>
            </p:cNvSpPr>
            <p:nvPr/>
          </p:nvSpPr>
          <p:spPr bwMode="auto">
            <a:xfrm>
              <a:off x="4904" y="24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1698"/>
            <p:cNvSpPr>
              <a:spLocks/>
            </p:cNvSpPr>
            <p:nvPr/>
          </p:nvSpPr>
          <p:spPr bwMode="auto">
            <a:xfrm>
              <a:off x="4992" y="245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1699"/>
            <p:cNvSpPr>
              <a:spLocks/>
            </p:cNvSpPr>
            <p:nvPr/>
          </p:nvSpPr>
          <p:spPr bwMode="auto">
            <a:xfrm>
              <a:off x="5045" y="24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1700"/>
            <p:cNvSpPr>
              <a:spLocks/>
            </p:cNvSpPr>
            <p:nvPr/>
          </p:nvSpPr>
          <p:spPr bwMode="auto">
            <a:xfrm>
              <a:off x="5136" y="2455"/>
              <a:ext cx="4" cy="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1701"/>
            <p:cNvSpPr>
              <a:spLocks/>
            </p:cNvSpPr>
            <p:nvPr/>
          </p:nvSpPr>
          <p:spPr bwMode="auto">
            <a:xfrm>
              <a:off x="3267" y="2457"/>
              <a:ext cx="11" cy="10"/>
            </a:xfrm>
            <a:custGeom>
              <a:avLst/>
              <a:gdLst>
                <a:gd name="T0" fmla="*/ 8 w 22"/>
                <a:gd name="T1" fmla="*/ 0 h 20"/>
                <a:gd name="T2" fmla="*/ 16 w 22"/>
                <a:gd name="T3" fmla="*/ 20 h 20"/>
                <a:gd name="T4" fmla="*/ 8 w 2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8" y="0"/>
                  </a:moveTo>
                  <a:cubicBezTo>
                    <a:pt x="22" y="1"/>
                    <a:pt x="18" y="10"/>
                    <a:pt x="16" y="20"/>
                  </a:cubicBezTo>
                  <a:cubicBezTo>
                    <a:pt x="8" y="17"/>
                    <a:pt x="0" y="8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1702"/>
            <p:cNvSpPr>
              <a:spLocks/>
            </p:cNvSpPr>
            <p:nvPr/>
          </p:nvSpPr>
          <p:spPr bwMode="auto">
            <a:xfrm>
              <a:off x="3320" y="2457"/>
              <a:ext cx="10" cy="9"/>
            </a:xfrm>
            <a:custGeom>
              <a:avLst/>
              <a:gdLst>
                <a:gd name="T0" fmla="*/ 1 w 19"/>
                <a:gd name="T1" fmla="*/ 0 h 17"/>
                <a:gd name="T2" fmla="*/ 17 w 19"/>
                <a:gd name="T3" fmla="*/ 0 h 17"/>
                <a:gd name="T4" fmla="*/ 13 w 19"/>
                <a:gd name="T5" fmla="*/ 16 h 17"/>
                <a:gd name="T6" fmla="*/ 1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19" y="8"/>
                    <a:pt x="14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1703"/>
            <p:cNvSpPr>
              <a:spLocks/>
            </p:cNvSpPr>
            <p:nvPr/>
          </p:nvSpPr>
          <p:spPr bwMode="auto">
            <a:xfrm>
              <a:off x="4234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1704"/>
            <p:cNvSpPr>
              <a:spLocks/>
            </p:cNvSpPr>
            <p:nvPr/>
          </p:nvSpPr>
          <p:spPr bwMode="auto">
            <a:xfrm>
              <a:off x="4377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1705"/>
            <p:cNvSpPr>
              <a:spLocks/>
            </p:cNvSpPr>
            <p:nvPr/>
          </p:nvSpPr>
          <p:spPr bwMode="auto">
            <a:xfrm>
              <a:off x="4466" y="245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1706"/>
            <p:cNvSpPr>
              <a:spLocks/>
            </p:cNvSpPr>
            <p:nvPr/>
          </p:nvSpPr>
          <p:spPr bwMode="auto">
            <a:xfrm>
              <a:off x="4518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1707"/>
            <p:cNvSpPr>
              <a:spLocks/>
            </p:cNvSpPr>
            <p:nvPr/>
          </p:nvSpPr>
          <p:spPr bwMode="auto">
            <a:xfrm>
              <a:off x="4570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1708"/>
            <p:cNvSpPr>
              <a:spLocks/>
            </p:cNvSpPr>
            <p:nvPr/>
          </p:nvSpPr>
          <p:spPr bwMode="auto">
            <a:xfrm>
              <a:off x="4608" y="2457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Freeform 1709"/>
            <p:cNvSpPr>
              <a:spLocks/>
            </p:cNvSpPr>
            <p:nvPr/>
          </p:nvSpPr>
          <p:spPr bwMode="auto">
            <a:xfrm>
              <a:off x="4659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Freeform 1710"/>
            <p:cNvSpPr>
              <a:spLocks/>
            </p:cNvSpPr>
            <p:nvPr/>
          </p:nvSpPr>
          <p:spPr bwMode="auto">
            <a:xfrm>
              <a:off x="4750" y="2456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1711"/>
            <p:cNvSpPr>
              <a:spLocks/>
            </p:cNvSpPr>
            <p:nvPr/>
          </p:nvSpPr>
          <p:spPr bwMode="auto">
            <a:xfrm>
              <a:off x="4852" y="2451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1712"/>
            <p:cNvSpPr>
              <a:spLocks/>
            </p:cNvSpPr>
            <p:nvPr/>
          </p:nvSpPr>
          <p:spPr bwMode="auto">
            <a:xfrm>
              <a:off x="4943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1713"/>
            <p:cNvSpPr>
              <a:spLocks/>
            </p:cNvSpPr>
            <p:nvPr/>
          </p:nvSpPr>
          <p:spPr bwMode="auto">
            <a:xfrm>
              <a:off x="5027" y="2457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1714"/>
            <p:cNvSpPr>
              <a:spLocks/>
            </p:cNvSpPr>
            <p:nvPr/>
          </p:nvSpPr>
          <p:spPr bwMode="auto">
            <a:xfrm>
              <a:off x="5084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1715"/>
            <p:cNvSpPr>
              <a:spLocks/>
            </p:cNvSpPr>
            <p:nvPr/>
          </p:nvSpPr>
          <p:spPr bwMode="auto">
            <a:xfrm>
              <a:off x="3310" y="2459"/>
              <a:ext cx="7" cy="10"/>
            </a:xfrm>
            <a:custGeom>
              <a:avLst/>
              <a:gdLst>
                <a:gd name="T0" fmla="*/ 1 w 14"/>
                <a:gd name="T1" fmla="*/ 0 h 20"/>
                <a:gd name="T2" fmla="*/ 9 w 14"/>
                <a:gd name="T3" fmla="*/ 20 h 20"/>
                <a:gd name="T4" fmla="*/ 1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" y="0"/>
                  </a:moveTo>
                  <a:cubicBezTo>
                    <a:pt x="11" y="5"/>
                    <a:pt x="14" y="8"/>
                    <a:pt x="9" y="20"/>
                  </a:cubicBezTo>
                  <a:cubicBezTo>
                    <a:pt x="0" y="19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1716"/>
            <p:cNvSpPr>
              <a:spLocks/>
            </p:cNvSpPr>
            <p:nvPr/>
          </p:nvSpPr>
          <p:spPr bwMode="auto">
            <a:xfrm>
              <a:off x="3359" y="2459"/>
              <a:ext cx="10" cy="9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1717"/>
            <p:cNvSpPr>
              <a:spLocks/>
            </p:cNvSpPr>
            <p:nvPr/>
          </p:nvSpPr>
          <p:spPr bwMode="auto">
            <a:xfrm>
              <a:off x="4224" y="245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1718"/>
            <p:cNvSpPr>
              <a:spLocks/>
            </p:cNvSpPr>
            <p:nvPr/>
          </p:nvSpPr>
          <p:spPr bwMode="auto">
            <a:xfrm>
              <a:off x="4271" y="2459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1719"/>
            <p:cNvSpPr>
              <a:spLocks/>
            </p:cNvSpPr>
            <p:nvPr/>
          </p:nvSpPr>
          <p:spPr bwMode="auto">
            <a:xfrm>
              <a:off x="4365" y="2458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1720"/>
            <p:cNvSpPr>
              <a:spLocks/>
            </p:cNvSpPr>
            <p:nvPr/>
          </p:nvSpPr>
          <p:spPr bwMode="auto">
            <a:xfrm>
              <a:off x="4410" y="2454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1721"/>
            <p:cNvSpPr>
              <a:spLocks/>
            </p:cNvSpPr>
            <p:nvPr/>
          </p:nvSpPr>
          <p:spPr bwMode="auto">
            <a:xfrm>
              <a:off x="4505" y="2459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1722"/>
            <p:cNvSpPr>
              <a:spLocks/>
            </p:cNvSpPr>
            <p:nvPr/>
          </p:nvSpPr>
          <p:spPr bwMode="auto">
            <a:xfrm>
              <a:off x="4558" y="245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1723"/>
            <p:cNvSpPr>
              <a:spLocks/>
            </p:cNvSpPr>
            <p:nvPr/>
          </p:nvSpPr>
          <p:spPr bwMode="auto">
            <a:xfrm>
              <a:off x="4694" y="245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1724"/>
            <p:cNvSpPr>
              <a:spLocks/>
            </p:cNvSpPr>
            <p:nvPr/>
          </p:nvSpPr>
          <p:spPr bwMode="auto">
            <a:xfrm>
              <a:off x="4839" y="2459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1725"/>
            <p:cNvSpPr>
              <a:spLocks/>
            </p:cNvSpPr>
            <p:nvPr/>
          </p:nvSpPr>
          <p:spPr bwMode="auto">
            <a:xfrm>
              <a:off x="4891" y="245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1726"/>
            <p:cNvSpPr>
              <a:spLocks/>
            </p:cNvSpPr>
            <p:nvPr/>
          </p:nvSpPr>
          <p:spPr bwMode="auto">
            <a:xfrm>
              <a:off x="4982" y="245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1727"/>
            <p:cNvSpPr>
              <a:spLocks/>
            </p:cNvSpPr>
            <p:nvPr/>
          </p:nvSpPr>
          <p:spPr bwMode="auto">
            <a:xfrm>
              <a:off x="5123" y="245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1728"/>
            <p:cNvSpPr>
              <a:spLocks/>
            </p:cNvSpPr>
            <p:nvPr/>
          </p:nvSpPr>
          <p:spPr bwMode="auto">
            <a:xfrm>
              <a:off x="6439" y="2451"/>
              <a:ext cx="12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1729"/>
            <p:cNvSpPr>
              <a:spLocks/>
            </p:cNvSpPr>
            <p:nvPr/>
          </p:nvSpPr>
          <p:spPr bwMode="auto">
            <a:xfrm>
              <a:off x="4313" y="246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1730"/>
            <p:cNvSpPr>
              <a:spLocks/>
            </p:cNvSpPr>
            <p:nvPr/>
          </p:nvSpPr>
          <p:spPr bwMode="auto">
            <a:xfrm>
              <a:off x="4454" y="2461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1731"/>
            <p:cNvSpPr>
              <a:spLocks/>
            </p:cNvSpPr>
            <p:nvPr/>
          </p:nvSpPr>
          <p:spPr bwMode="auto">
            <a:xfrm>
              <a:off x="4597" y="24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1732"/>
            <p:cNvSpPr>
              <a:spLocks/>
            </p:cNvSpPr>
            <p:nvPr/>
          </p:nvSpPr>
          <p:spPr bwMode="auto">
            <a:xfrm>
              <a:off x="4649" y="24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1733"/>
            <p:cNvSpPr>
              <a:spLocks/>
            </p:cNvSpPr>
            <p:nvPr/>
          </p:nvSpPr>
          <p:spPr bwMode="auto">
            <a:xfrm>
              <a:off x="4790" y="24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Freeform 1734"/>
            <p:cNvSpPr>
              <a:spLocks/>
            </p:cNvSpPr>
            <p:nvPr/>
          </p:nvSpPr>
          <p:spPr bwMode="auto">
            <a:xfrm>
              <a:off x="4931" y="24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1735"/>
            <p:cNvSpPr>
              <a:spLocks/>
            </p:cNvSpPr>
            <p:nvPr/>
          </p:nvSpPr>
          <p:spPr bwMode="auto">
            <a:xfrm>
              <a:off x="4969" y="246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Freeform 1736"/>
            <p:cNvSpPr>
              <a:spLocks/>
            </p:cNvSpPr>
            <p:nvPr/>
          </p:nvSpPr>
          <p:spPr bwMode="auto">
            <a:xfrm>
              <a:off x="5022" y="24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Freeform 1737"/>
            <p:cNvSpPr>
              <a:spLocks/>
            </p:cNvSpPr>
            <p:nvPr/>
          </p:nvSpPr>
          <p:spPr bwMode="auto">
            <a:xfrm>
              <a:off x="3294" y="2462"/>
              <a:ext cx="12" cy="11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Freeform 1738"/>
            <p:cNvSpPr>
              <a:spLocks/>
            </p:cNvSpPr>
            <p:nvPr/>
          </p:nvSpPr>
          <p:spPr bwMode="auto">
            <a:xfrm>
              <a:off x="3347" y="2462"/>
              <a:ext cx="9" cy="1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1739"/>
            <p:cNvSpPr>
              <a:spLocks/>
            </p:cNvSpPr>
            <p:nvPr/>
          </p:nvSpPr>
          <p:spPr bwMode="auto">
            <a:xfrm>
              <a:off x="4212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1740"/>
            <p:cNvSpPr>
              <a:spLocks/>
            </p:cNvSpPr>
            <p:nvPr/>
          </p:nvSpPr>
          <p:spPr bwMode="auto">
            <a:xfrm>
              <a:off x="4348" y="246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1741"/>
            <p:cNvSpPr>
              <a:spLocks/>
            </p:cNvSpPr>
            <p:nvPr/>
          </p:nvSpPr>
          <p:spPr bwMode="auto">
            <a:xfrm>
              <a:off x="4404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1742"/>
            <p:cNvSpPr>
              <a:spLocks/>
            </p:cNvSpPr>
            <p:nvPr/>
          </p:nvSpPr>
          <p:spPr bwMode="auto">
            <a:xfrm>
              <a:off x="4488" y="2463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1743"/>
            <p:cNvSpPr>
              <a:spLocks/>
            </p:cNvSpPr>
            <p:nvPr/>
          </p:nvSpPr>
          <p:spPr bwMode="auto">
            <a:xfrm>
              <a:off x="4545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1744"/>
            <p:cNvSpPr>
              <a:spLocks/>
            </p:cNvSpPr>
            <p:nvPr/>
          </p:nvSpPr>
          <p:spPr bwMode="auto">
            <a:xfrm>
              <a:off x="4636" y="2460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1745"/>
            <p:cNvSpPr>
              <a:spLocks/>
            </p:cNvSpPr>
            <p:nvPr/>
          </p:nvSpPr>
          <p:spPr bwMode="auto">
            <a:xfrm>
              <a:off x="4686" y="246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1746"/>
            <p:cNvSpPr>
              <a:spLocks/>
            </p:cNvSpPr>
            <p:nvPr/>
          </p:nvSpPr>
          <p:spPr bwMode="auto">
            <a:xfrm>
              <a:off x="4725" y="2463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1747"/>
            <p:cNvSpPr>
              <a:spLocks/>
            </p:cNvSpPr>
            <p:nvPr/>
          </p:nvSpPr>
          <p:spPr bwMode="auto">
            <a:xfrm>
              <a:off x="4777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1748"/>
            <p:cNvSpPr>
              <a:spLocks/>
            </p:cNvSpPr>
            <p:nvPr/>
          </p:nvSpPr>
          <p:spPr bwMode="auto">
            <a:xfrm>
              <a:off x="4829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1749"/>
            <p:cNvSpPr>
              <a:spLocks/>
            </p:cNvSpPr>
            <p:nvPr/>
          </p:nvSpPr>
          <p:spPr bwMode="auto">
            <a:xfrm>
              <a:off x="4915" y="2463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1750"/>
            <p:cNvSpPr>
              <a:spLocks/>
            </p:cNvSpPr>
            <p:nvPr/>
          </p:nvSpPr>
          <p:spPr bwMode="auto">
            <a:xfrm>
              <a:off x="5061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1751"/>
            <p:cNvSpPr>
              <a:spLocks/>
            </p:cNvSpPr>
            <p:nvPr/>
          </p:nvSpPr>
          <p:spPr bwMode="auto">
            <a:xfrm>
              <a:off x="6426" y="2463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1752"/>
            <p:cNvSpPr>
              <a:spLocks/>
            </p:cNvSpPr>
            <p:nvPr/>
          </p:nvSpPr>
          <p:spPr bwMode="auto">
            <a:xfrm>
              <a:off x="3333" y="2464"/>
              <a:ext cx="12" cy="11"/>
            </a:xfrm>
            <a:custGeom>
              <a:avLst/>
              <a:gdLst>
                <a:gd name="T0" fmla="*/ 19 w 22"/>
                <a:gd name="T1" fmla="*/ 7 h 22"/>
                <a:gd name="T2" fmla="*/ 3 w 22"/>
                <a:gd name="T3" fmla="*/ 7 h 22"/>
                <a:gd name="T4" fmla="*/ 19 w 22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4" y="7"/>
                    <a:pt x="11" y="0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1753"/>
            <p:cNvSpPr>
              <a:spLocks/>
            </p:cNvSpPr>
            <p:nvPr/>
          </p:nvSpPr>
          <p:spPr bwMode="auto">
            <a:xfrm>
              <a:off x="3374" y="2465"/>
              <a:ext cx="21" cy="18"/>
            </a:xfrm>
            <a:custGeom>
              <a:avLst/>
              <a:gdLst>
                <a:gd name="T0" fmla="*/ 40 w 40"/>
                <a:gd name="T1" fmla="*/ 4 h 35"/>
                <a:gd name="T2" fmla="*/ 0 w 40"/>
                <a:gd name="T3" fmla="*/ 8 h 35"/>
                <a:gd name="T4" fmla="*/ 40 w 40"/>
                <a:gd name="T5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5">
                  <a:moveTo>
                    <a:pt x="40" y="4"/>
                  </a:moveTo>
                  <a:cubicBezTo>
                    <a:pt x="31" y="12"/>
                    <a:pt x="5" y="35"/>
                    <a:pt x="0" y="8"/>
                  </a:cubicBezTo>
                  <a:cubicBezTo>
                    <a:pt x="14" y="9"/>
                    <a:pt x="28" y="0"/>
                    <a:pt x="4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1754"/>
            <p:cNvSpPr>
              <a:spLocks/>
            </p:cNvSpPr>
            <p:nvPr/>
          </p:nvSpPr>
          <p:spPr bwMode="auto">
            <a:xfrm>
              <a:off x="4199" y="2464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1755"/>
            <p:cNvSpPr>
              <a:spLocks/>
            </p:cNvSpPr>
            <p:nvPr/>
          </p:nvSpPr>
          <p:spPr bwMode="auto">
            <a:xfrm>
              <a:off x="4249" y="246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1756"/>
            <p:cNvSpPr>
              <a:spLocks/>
            </p:cNvSpPr>
            <p:nvPr/>
          </p:nvSpPr>
          <p:spPr bwMode="auto">
            <a:xfrm>
              <a:off x="4392" y="2464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1757"/>
            <p:cNvSpPr>
              <a:spLocks/>
            </p:cNvSpPr>
            <p:nvPr/>
          </p:nvSpPr>
          <p:spPr bwMode="auto">
            <a:xfrm>
              <a:off x="4532" y="2465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1758"/>
            <p:cNvSpPr>
              <a:spLocks/>
            </p:cNvSpPr>
            <p:nvPr/>
          </p:nvSpPr>
          <p:spPr bwMode="auto">
            <a:xfrm>
              <a:off x="4585" y="24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1759"/>
            <p:cNvSpPr>
              <a:spLocks/>
            </p:cNvSpPr>
            <p:nvPr/>
          </p:nvSpPr>
          <p:spPr bwMode="auto">
            <a:xfrm>
              <a:off x="4676" y="246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1760"/>
            <p:cNvSpPr>
              <a:spLocks/>
            </p:cNvSpPr>
            <p:nvPr/>
          </p:nvSpPr>
          <p:spPr bwMode="auto">
            <a:xfrm>
              <a:off x="4958" y="2464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1761"/>
            <p:cNvSpPr>
              <a:spLocks/>
            </p:cNvSpPr>
            <p:nvPr/>
          </p:nvSpPr>
          <p:spPr bwMode="auto">
            <a:xfrm>
              <a:off x="5009" y="24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1762"/>
            <p:cNvSpPr>
              <a:spLocks/>
            </p:cNvSpPr>
            <p:nvPr/>
          </p:nvSpPr>
          <p:spPr bwMode="auto">
            <a:xfrm>
              <a:off x="5100" y="246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1763"/>
            <p:cNvSpPr>
              <a:spLocks/>
            </p:cNvSpPr>
            <p:nvPr/>
          </p:nvSpPr>
          <p:spPr bwMode="auto">
            <a:xfrm>
              <a:off x="4290" y="246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1764"/>
            <p:cNvSpPr>
              <a:spLocks/>
            </p:cNvSpPr>
            <p:nvPr/>
          </p:nvSpPr>
          <p:spPr bwMode="auto">
            <a:xfrm>
              <a:off x="4340" y="2460"/>
              <a:ext cx="12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1765"/>
            <p:cNvSpPr>
              <a:spLocks/>
            </p:cNvSpPr>
            <p:nvPr/>
          </p:nvSpPr>
          <p:spPr bwMode="auto">
            <a:xfrm>
              <a:off x="4431" y="2466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1766"/>
            <p:cNvSpPr>
              <a:spLocks/>
            </p:cNvSpPr>
            <p:nvPr/>
          </p:nvSpPr>
          <p:spPr bwMode="auto">
            <a:xfrm>
              <a:off x="4481" y="2467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1767"/>
            <p:cNvSpPr>
              <a:spLocks/>
            </p:cNvSpPr>
            <p:nvPr/>
          </p:nvSpPr>
          <p:spPr bwMode="auto">
            <a:xfrm>
              <a:off x="4572" y="2467"/>
              <a:ext cx="6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1768"/>
            <p:cNvSpPr>
              <a:spLocks/>
            </p:cNvSpPr>
            <p:nvPr/>
          </p:nvSpPr>
          <p:spPr bwMode="auto">
            <a:xfrm>
              <a:off x="4623" y="2467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1769"/>
            <p:cNvSpPr>
              <a:spLocks/>
            </p:cNvSpPr>
            <p:nvPr/>
          </p:nvSpPr>
          <p:spPr bwMode="auto">
            <a:xfrm>
              <a:off x="4713" y="246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1770"/>
            <p:cNvSpPr>
              <a:spLocks/>
            </p:cNvSpPr>
            <p:nvPr/>
          </p:nvSpPr>
          <p:spPr bwMode="auto">
            <a:xfrm>
              <a:off x="4765" y="246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1771"/>
            <p:cNvSpPr>
              <a:spLocks/>
            </p:cNvSpPr>
            <p:nvPr/>
          </p:nvSpPr>
          <p:spPr bwMode="auto">
            <a:xfrm>
              <a:off x="4854" y="2467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1772"/>
            <p:cNvSpPr>
              <a:spLocks/>
            </p:cNvSpPr>
            <p:nvPr/>
          </p:nvSpPr>
          <p:spPr bwMode="auto">
            <a:xfrm>
              <a:off x="4906" y="246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1773"/>
            <p:cNvSpPr>
              <a:spLocks/>
            </p:cNvSpPr>
            <p:nvPr/>
          </p:nvSpPr>
          <p:spPr bwMode="auto">
            <a:xfrm>
              <a:off x="4995" y="246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1774"/>
            <p:cNvSpPr>
              <a:spLocks/>
            </p:cNvSpPr>
            <p:nvPr/>
          </p:nvSpPr>
          <p:spPr bwMode="auto">
            <a:xfrm>
              <a:off x="5049" y="246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1775"/>
            <p:cNvSpPr>
              <a:spLocks/>
            </p:cNvSpPr>
            <p:nvPr/>
          </p:nvSpPr>
          <p:spPr bwMode="auto">
            <a:xfrm>
              <a:off x="5088" y="246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1776"/>
            <p:cNvSpPr>
              <a:spLocks/>
            </p:cNvSpPr>
            <p:nvPr/>
          </p:nvSpPr>
          <p:spPr bwMode="auto">
            <a:xfrm>
              <a:off x="5138" y="246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1777"/>
            <p:cNvSpPr>
              <a:spLocks/>
            </p:cNvSpPr>
            <p:nvPr/>
          </p:nvSpPr>
          <p:spPr bwMode="auto">
            <a:xfrm>
              <a:off x="6362" y="2466"/>
              <a:ext cx="9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1778"/>
            <p:cNvSpPr>
              <a:spLocks/>
            </p:cNvSpPr>
            <p:nvPr/>
          </p:nvSpPr>
          <p:spPr bwMode="auto">
            <a:xfrm>
              <a:off x="3324" y="2469"/>
              <a:ext cx="8" cy="9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9 w 15"/>
                <a:gd name="T5" fmla="*/ 16 h 16"/>
                <a:gd name="T6" fmla="*/ 1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1779"/>
            <p:cNvSpPr>
              <a:spLocks/>
            </p:cNvSpPr>
            <p:nvPr/>
          </p:nvSpPr>
          <p:spPr bwMode="auto">
            <a:xfrm>
              <a:off x="3361" y="2468"/>
              <a:ext cx="12" cy="14"/>
            </a:xfrm>
            <a:custGeom>
              <a:avLst/>
              <a:gdLst>
                <a:gd name="T0" fmla="*/ 10 w 23"/>
                <a:gd name="T1" fmla="*/ 2 h 26"/>
                <a:gd name="T2" fmla="*/ 14 w 23"/>
                <a:gd name="T3" fmla="*/ 22 h 26"/>
                <a:gd name="T4" fmla="*/ 10 w 23"/>
                <a:gd name="T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6">
                  <a:moveTo>
                    <a:pt x="10" y="2"/>
                  </a:moveTo>
                  <a:cubicBezTo>
                    <a:pt x="18" y="0"/>
                    <a:pt x="23" y="20"/>
                    <a:pt x="14" y="22"/>
                  </a:cubicBezTo>
                  <a:cubicBezTo>
                    <a:pt x="0" y="26"/>
                    <a:pt x="7" y="5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1780"/>
            <p:cNvSpPr>
              <a:spLocks/>
            </p:cNvSpPr>
            <p:nvPr/>
          </p:nvSpPr>
          <p:spPr bwMode="auto">
            <a:xfrm>
              <a:off x="4238" y="246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1781"/>
            <p:cNvSpPr>
              <a:spLocks/>
            </p:cNvSpPr>
            <p:nvPr/>
          </p:nvSpPr>
          <p:spPr bwMode="auto">
            <a:xfrm>
              <a:off x="4328" y="2469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1782"/>
            <p:cNvSpPr>
              <a:spLocks/>
            </p:cNvSpPr>
            <p:nvPr/>
          </p:nvSpPr>
          <p:spPr bwMode="auto">
            <a:xfrm>
              <a:off x="4379" y="2469"/>
              <a:ext cx="7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1783"/>
            <p:cNvSpPr>
              <a:spLocks/>
            </p:cNvSpPr>
            <p:nvPr/>
          </p:nvSpPr>
          <p:spPr bwMode="auto">
            <a:xfrm>
              <a:off x="4470" y="246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1784"/>
            <p:cNvSpPr>
              <a:spLocks/>
            </p:cNvSpPr>
            <p:nvPr/>
          </p:nvSpPr>
          <p:spPr bwMode="auto">
            <a:xfrm>
              <a:off x="4522" y="246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1785"/>
            <p:cNvSpPr>
              <a:spLocks/>
            </p:cNvSpPr>
            <p:nvPr/>
          </p:nvSpPr>
          <p:spPr bwMode="auto">
            <a:xfrm>
              <a:off x="4663" y="246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1786"/>
            <p:cNvSpPr>
              <a:spLocks/>
            </p:cNvSpPr>
            <p:nvPr/>
          </p:nvSpPr>
          <p:spPr bwMode="auto">
            <a:xfrm>
              <a:off x="4752" y="2469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1787"/>
            <p:cNvSpPr>
              <a:spLocks/>
            </p:cNvSpPr>
            <p:nvPr/>
          </p:nvSpPr>
          <p:spPr bwMode="auto">
            <a:xfrm>
              <a:off x="4804" y="246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1788"/>
            <p:cNvSpPr>
              <a:spLocks/>
            </p:cNvSpPr>
            <p:nvPr/>
          </p:nvSpPr>
          <p:spPr bwMode="auto">
            <a:xfrm>
              <a:off x="4893" y="246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1789"/>
            <p:cNvSpPr>
              <a:spLocks/>
            </p:cNvSpPr>
            <p:nvPr/>
          </p:nvSpPr>
          <p:spPr bwMode="auto">
            <a:xfrm>
              <a:off x="4945" y="246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1790"/>
            <p:cNvSpPr>
              <a:spLocks/>
            </p:cNvSpPr>
            <p:nvPr/>
          </p:nvSpPr>
          <p:spPr bwMode="auto">
            <a:xfrm>
              <a:off x="5036" y="246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1791"/>
            <p:cNvSpPr>
              <a:spLocks/>
            </p:cNvSpPr>
            <p:nvPr/>
          </p:nvSpPr>
          <p:spPr bwMode="auto">
            <a:xfrm>
              <a:off x="6350" y="2467"/>
              <a:ext cx="10" cy="10"/>
            </a:xfrm>
            <a:custGeom>
              <a:avLst/>
              <a:gdLst>
                <a:gd name="T0" fmla="*/ 16 w 19"/>
                <a:gd name="T1" fmla="*/ 16 h 18"/>
                <a:gd name="T2" fmla="*/ 0 w 19"/>
                <a:gd name="T3" fmla="*/ 12 h 18"/>
                <a:gd name="T4" fmla="*/ 16 w 19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1792"/>
            <p:cNvSpPr>
              <a:spLocks/>
            </p:cNvSpPr>
            <p:nvPr/>
          </p:nvSpPr>
          <p:spPr bwMode="auto">
            <a:xfrm>
              <a:off x="3414" y="2471"/>
              <a:ext cx="9" cy="10"/>
            </a:xfrm>
            <a:custGeom>
              <a:avLst/>
              <a:gdLst>
                <a:gd name="T0" fmla="*/ 0 w 17"/>
                <a:gd name="T1" fmla="*/ 1 h 20"/>
                <a:gd name="T2" fmla="*/ 16 w 17"/>
                <a:gd name="T3" fmla="*/ 13 h 20"/>
                <a:gd name="T4" fmla="*/ 0 w 17"/>
                <a:gd name="T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0">
                  <a:moveTo>
                    <a:pt x="0" y="1"/>
                  </a:moveTo>
                  <a:cubicBezTo>
                    <a:pt x="10" y="0"/>
                    <a:pt x="17" y="2"/>
                    <a:pt x="16" y="13"/>
                  </a:cubicBezTo>
                  <a:cubicBezTo>
                    <a:pt x="9" y="20"/>
                    <a:pt x="0" y="1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1793"/>
            <p:cNvSpPr>
              <a:spLocks/>
            </p:cNvSpPr>
            <p:nvPr/>
          </p:nvSpPr>
          <p:spPr bwMode="auto">
            <a:xfrm>
              <a:off x="4226" y="2468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1794"/>
            <p:cNvSpPr>
              <a:spLocks/>
            </p:cNvSpPr>
            <p:nvPr/>
          </p:nvSpPr>
          <p:spPr bwMode="auto">
            <a:xfrm>
              <a:off x="4278" y="24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1795"/>
            <p:cNvSpPr>
              <a:spLocks/>
            </p:cNvSpPr>
            <p:nvPr/>
          </p:nvSpPr>
          <p:spPr bwMode="auto">
            <a:xfrm>
              <a:off x="4419" y="24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1796"/>
            <p:cNvSpPr>
              <a:spLocks/>
            </p:cNvSpPr>
            <p:nvPr/>
          </p:nvSpPr>
          <p:spPr bwMode="auto">
            <a:xfrm>
              <a:off x="4510" y="247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Freeform 1797"/>
            <p:cNvSpPr>
              <a:spLocks/>
            </p:cNvSpPr>
            <p:nvPr/>
          </p:nvSpPr>
          <p:spPr bwMode="auto">
            <a:xfrm>
              <a:off x="4556" y="2472"/>
              <a:ext cx="10" cy="6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1798"/>
            <p:cNvSpPr>
              <a:spLocks/>
            </p:cNvSpPr>
            <p:nvPr/>
          </p:nvSpPr>
          <p:spPr bwMode="auto">
            <a:xfrm>
              <a:off x="4611" y="247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Freeform 1799"/>
            <p:cNvSpPr>
              <a:spLocks/>
            </p:cNvSpPr>
            <p:nvPr/>
          </p:nvSpPr>
          <p:spPr bwMode="auto">
            <a:xfrm>
              <a:off x="4703" y="24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1800"/>
            <p:cNvSpPr>
              <a:spLocks/>
            </p:cNvSpPr>
            <p:nvPr/>
          </p:nvSpPr>
          <p:spPr bwMode="auto">
            <a:xfrm>
              <a:off x="4792" y="247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1801"/>
            <p:cNvSpPr>
              <a:spLocks/>
            </p:cNvSpPr>
            <p:nvPr/>
          </p:nvSpPr>
          <p:spPr bwMode="auto">
            <a:xfrm>
              <a:off x="4844" y="24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1802"/>
            <p:cNvSpPr>
              <a:spLocks/>
            </p:cNvSpPr>
            <p:nvPr/>
          </p:nvSpPr>
          <p:spPr bwMode="auto">
            <a:xfrm>
              <a:off x="4934" y="247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1803"/>
            <p:cNvSpPr>
              <a:spLocks/>
            </p:cNvSpPr>
            <p:nvPr/>
          </p:nvSpPr>
          <p:spPr bwMode="auto">
            <a:xfrm>
              <a:off x="4984" y="2472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1804"/>
            <p:cNvSpPr>
              <a:spLocks/>
            </p:cNvSpPr>
            <p:nvPr/>
          </p:nvSpPr>
          <p:spPr bwMode="auto">
            <a:xfrm>
              <a:off x="5075" y="247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1805"/>
            <p:cNvSpPr>
              <a:spLocks/>
            </p:cNvSpPr>
            <p:nvPr/>
          </p:nvSpPr>
          <p:spPr bwMode="auto">
            <a:xfrm>
              <a:off x="3310" y="2473"/>
              <a:ext cx="8" cy="8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1806"/>
            <p:cNvSpPr>
              <a:spLocks/>
            </p:cNvSpPr>
            <p:nvPr/>
          </p:nvSpPr>
          <p:spPr bwMode="auto">
            <a:xfrm>
              <a:off x="3347" y="2471"/>
              <a:ext cx="13" cy="13"/>
            </a:xfrm>
            <a:custGeom>
              <a:avLst/>
              <a:gdLst>
                <a:gd name="T0" fmla="*/ 24 w 24"/>
                <a:gd name="T1" fmla="*/ 13 h 25"/>
                <a:gd name="T2" fmla="*/ 4 w 24"/>
                <a:gd name="T3" fmla="*/ 9 h 25"/>
                <a:gd name="T4" fmla="*/ 24 w 24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13"/>
                  </a:moveTo>
                  <a:cubicBezTo>
                    <a:pt x="24" y="25"/>
                    <a:pt x="0" y="24"/>
                    <a:pt x="4" y="9"/>
                  </a:cubicBezTo>
                  <a:cubicBezTo>
                    <a:pt x="12" y="0"/>
                    <a:pt x="17" y="9"/>
                    <a:pt x="2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Freeform 1807"/>
            <p:cNvSpPr>
              <a:spLocks/>
            </p:cNvSpPr>
            <p:nvPr/>
          </p:nvSpPr>
          <p:spPr bwMode="auto">
            <a:xfrm>
              <a:off x="3401" y="2474"/>
              <a:ext cx="9" cy="8"/>
            </a:xfrm>
            <a:custGeom>
              <a:avLst/>
              <a:gdLst>
                <a:gd name="T0" fmla="*/ 16 w 17"/>
                <a:gd name="T1" fmla="*/ 0 h 17"/>
                <a:gd name="T2" fmla="*/ 4 w 17"/>
                <a:gd name="T3" fmla="*/ 16 h 17"/>
                <a:gd name="T4" fmla="*/ 0 w 17"/>
                <a:gd name="T5" fmla="*/ 4 h 17"/>
                <a:gd name="T6" fmla="*/ 16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1808"/>
            <p:cNvSpPr>
              <a:spLocks/>
            </p:cNvSpPr>
            <p:nvPr/>
          </p:nvSpPr>
          <p:spPr bwMode="auto">
            <a:xfrm>
              <a:off x="4265" y="2471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1809"/>
            <p:cNvSpPr>
              <a:spLocks/>
            </p:cNvSpPr>
            <p:nvPr/>
          </p:nvSpPr>
          <p:spPr bwMode="auto">
            <a:xfrm>
              <a:off x="4317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1810"/>
            <p:cNvSpPr>
              <a:spLocks/>
            </p:cNvSpPr>
            <p:nvPr/>
          </p:nvSpPr>
          <p:spPr bwMode="auto">
            <a:xfrm>
              <a:off x="4406" y="2474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1811"/>
            <p:cNvSpPr>
              <a:spLocks/>
            </p:cNvSpPr>
            <p:nvPr/>
          </p:nvSpPr>
          <p:spPr bwMode="auto">
            <a:xfrm>
              <a:off x="4458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1812"/>
            <p:cNvSpPr>
              <a:spLocks/>
            </p:cNvSpPr>
            <p:nvPr/>
          </p:nvSpPr>
          <p:spPr bwMode="auto">
            <a:xfrm>
              <a:off x="4599" y="2469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Group 2014"/>
          <p:cNvGrpSpPr>
            <a:grpSpLocks/>
          </p:cNvGrpSpPr>
          <p:nvPr/>
        </p:nvGrpSpPr>
        <p:grpSpPr bwMode="auto">
          <a:xfrm>
            <a:off x="5299075" y="3927475"/>
            <a:ext cx="4929188" cy="71438"/>
            <a:chOff x="3338" y="2474"/>
            <a:chExt cx="3105" cy="45"/>
          </a:xfrm>
        </p:grpSpPr>
        <p:sp>
          <p:nvSpPr>
            <p:cNvPr id="2015" name="Freeform 1814"/>
            <p:cNvSpPr>
              <a:spLocks/>
            </p:cNvSpPr>
            <p:nvPr/>
          </p:nvSpPr>
          <p:spPr bwMode="auto">
            <a:xfrm>
              <a:off x="4651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6" name="Freeform 1815"/>
            <p:cNvSpPr>
              <a:spLocks/>
            </p:cNvSpPr>
            <p:nvPr/>
          </p:nvSpPr>
          <p:spPr bwMode="auto">
            <a:xfrm>
              <a:off x="4742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7" name="Freeform 1816"/>
            <p:cNvSpPr>
              <a:spLocks/>
            </p:cNvSpPr>
            <p:nvPr/>
          </p:nvSpPr>
          <p:spPr bwMode="auto">
            <a:xfrm>
              <a:off x="4883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8" name="Freeform 1817"/>
            <p:cNvSpPr>
              <a:spLocks/>
            </p:cNvSpPr>
            <p:nvPr/>
          </p:nvSpPr>
          <p:spPr bwMode="auto">
            <a:xfrm>
              <a:off x="5024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9" name="Freeform 1818"/>
            <p:cNvSpPr>
              <a:spLocks/>
            </p:cNvSpPr>
            <p:nvPr/>
          </p:nvSpPr>
          <p:spPr bwMode="auto">
            <a:xfrm>
              <a:off x="6340" y="2474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0" name="Freeform 1819"/>
            <p:cNvSpPr>
              <a:spLocks/>
            </p:cNvSpPr>
            <p:nvPr/>
          </p:nvSpPr>
          <p:spPr bwMode="auto">
            <a:xfrm>
              <a:off x="3439" y="2474"/>
              <a:ext cx="11" cy="12"/>
            </a:xfrm>
            <a:custGeom>
              <a:avLst/>
              <a:gdLst>
                <a:gd name="T0" fmla="*/ 8 w 22"/>
                <a:gd name="T1" fmla="*/ 3 h 23"/>
                <a:gd name="T2" fmla="*/ 16 w 22"/>
                <a:gd name="T3" fmla="*/ 23 h 23"/>
                <a:gd name="T4" fmla="*/ 8 w 22"/>
                <a:gd name="T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8" y="3"/>
                  </a:moveTo>
                  <a:cubicBezTo>
                    <a:pt x="22" y="0"/>
                    <a:pt x="22" y="17"/>
                    <a:pt x="16" y="23"/>
                  </a:cubicBezTo>
                  <a:cubicBezTo>
                    <a:pt x="8" y="20"/>
                    <a:pt x="0" y="11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1" name="Freeform 1820"/>
            <p:cNvSpPr>
              <a:spLocks/>
            </p:cNvSpPr>
            <p:nvPr/>
          </p:nvSpPr>
          <p:spPr bwMode="auto">
            <a:xfrm>
              <a:off x="4498" y="24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2" name="Freeform 1821"/>
            <p:cNvSpPr>
              <a:spLocks/>
            </p:cNvSpPr>
            <p:nvPr/>
          </p:nvSpPr>
          <p:spPr bwMode="auto">
            <a:xfrm>
              <a:off x="4549" y="24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3" name="Freeform 1822"/>
            <p:cNvSpPr>
              <a:spLocks/>
            </p:cNvSpPr>
            <p:nvPr/>
          </p:nvSpPr>
          <p:spPr bwMode="auto">
            <a:xfrm>
              <a:off x="4587" y="2476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4" name="Freeform 1823"/>
            <p:cNvSpPr>
              <a:spLocks/>
            </p:cNvSpPr>
            <p:nvPr/>
          </p:nvSpPr>
          <p:spPr bwMode="auto">
            <a:xfrm>
              <a:off x="4781" y="247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5" name="Freeform 1824"/>
            <p:cNvSpPr>
              <a:spLocks/>
            </p:cNvSpPr>
            <p:nvPr/>
          </p:nvSpPr>
          <p:spPr bwMode="auto">
            <a:xfrm>
              <a:off x="4830" y="2475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6" name="Freeform 1825"/>
            <p:cNvSpPr>
              <a:spLocks/>
            </p:cNvSpPr>
            <p:nvPr/>
          </p:nvSpPr>
          <p:spPr bwMode="auto">
            <a:xfrm>
              <a:off x="4922" y="24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7" name="Freeform 1826"/>
            <p:cNvSpPr>
              <a:spLocks/>
            </p:cNvSpPr>
            <p:nvPr/>
          </p:nvSpPr>
          <p:spPr bwMode="auto">
            <a:xfrm>
              <a:off x="5007" y="247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8" name="Freeform 1827"/>
            <p:cNvSpPr>
              <a:spLocks/>
            </p:cNvSpPr>
            <p:nvPr/>
          </p:nvSpPr>
          <p:spPr bwMode="auto">
            <a:xfrm>
              <a:off x="5062" y="2475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9" name="Freeform 1828"/>
            <p:cNvSpPr>
              <a:spLocks/>
            </p:cNvSpPr>
            <p:nvPr/>
          </p:nvSpPr>
          <p:spPr bwMode="auto">
            <a:xfrm>
              <a:off x="6327" y="2476"/>
              <a:ext cx="6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0" name="Freeform 1829"/>
            <p:cNvSpPr>
              <a:spLocks/>
            </p:cNvSpPr>
            <p:nvPr/>
          </p:nvSpPr>
          <p:spPr bwMode="auto">
            <a:xfrm>
              <a:off x="6431" y="247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1" name="Freeform 1830"/>
            <p:cNvSpPr>
              <a:spLocks/>
            </p:cNvSpPr>
            <p:nvPr/>
          </p:nvSpPr>
          <p:spPr bwMode="auto">
            <a:xfrm>
              <a:off x="3338" y="2476"/>
              <a:ext cx="11" cy="12"/>
            </a:xfrm>
            <a:custGeom>
              <a:avLst/>
              <a:gdLst>
                <a:gd name="T0" fmla="*/ 15 w 22"/>
                <a:gd name="T1" fmla="*/ 3 h 22"/>
                <a:gd name="T2" fmla="*/ 15 w 22"/>
                <a:gd name="T3" fmla="*/ 19 h 22"/>
                <a:gd name="T4" fmla="*/ 15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5" y="3"/>
                  </a:moveTo>
                  <a:cubicBezTo>
                    <a:pt x="22" y="11"/>
                    <a:pt x="15" y="8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2" name="Freeform 1831"/>
            <p:cNvSpPr>
              <a:spLocks/>
            </p:cNvSpPr>
            <p:nvPr/>
          </p:nvSpPr>
          <p:spPr bwMode="auto">
            <a:xfrm>
              <a:off x="3391" y="2478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1832"/>
            <p:cNvSpPr>
              <a:spLocks/>
            </p:cNvSpPr>
            <p:nvPr/>
          </p:nvSpPr>
          <p:spPr bwMode="auto">
            <a:xfrm>
              <a:off x="3480" y="2477"/>
              <a:ext cx="9" cy="10"/>
            </a:xfrm>
            <a:custGeom>
              <a:avLst/>
              <a:gdLst>
                <a:gd name="T0" fmla="*/ 5 w 18"/>
                <a:gd name="T1" fmla="*/ 1 h 18"/>
                <a:gd name="T2" fmla="*/ 17 w 18"/>
                <a:gd name="T3" fmla="*/ 17 h 18"/>
                <a:gd name="T4" fmla="*/ 1 w 18"/>
                <a:gd name="T5" fmla="*/ 5 h 18"/>
                <a:gd name="T6" fmla="*/ 5 w 18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4" name="Freeform 1833"/>
            <p:cNvSpPr>
              <a:spLocks/>
            </p:cNvSpPr>
            <p:nvPr/>
          </p:nvSpPr>
          <p:spPr bwMode="auto">
            <a:xfrm>
              <a:off x="4253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1834"/>
            <p:cNvSpPr>
              <a:spLocks/>
            </p:cNvSpPr>
            <p:nvPr/>
          </p:nvSpPr>
          <p:spPr bwMode="auto">
            <a:xfrm>
              <a:off x="4305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6" name="Freeform 1835"/>
            <p:cNvSpPr>
              <a:spLocks/>
            </p:cNvSpPr>
            <p:nvPr/>
          </p:nvSpPr>
          <p:spPr bwMode="auto">
            <a:xfrm>
              <a:off x="4344" y="2477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7" name="Freeform 1836"/>
            <p:cNvSpPr>
              <a:spLocks/>
            </p:cNvSpPr>
            <p:nvPr/>
          </p:nvSpPr>
          <p:spPr bwMode="auto">
            <a:xfrm>
              <a:off x="4396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1837"/>
            <p:cNvSpPr>
              <a:spLocks/>
            </p:cNvSpPr>
            <p:nvPr/>
          </p:nvSpPr>
          <p:spPr bwMode="auto">
            <a:xfrm>
              <a:off x="4446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Freeform 1838"/>
            <p:cNvSpPr>
              <a:spLocks/>
            </p:cNvSpPr>
            <p:nvPr/>
          </p:nvSpPr>
          <p:spPr bwMode="auto">
            <a:xfrm>
              <a:off x="4534" y="2477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Freeform 1839"/>
            <p:cNvSpPr>
              <a:spLocks/>
            </p:cNvSpPr>
            <p:nvPr/>
          </p:nvSpPr>
          <p:spPr bwMode="auto">
            <a:xfrm>
              <a:off x="4730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Freeform 1840"/>
            <p:cNvSpPr>
              <a:spLocks/>
            </p:cNvSpPr>
            <p:nvPr/>
          </p:nvSpPr>
          <p:spPr bwMode="auto">
            <a:xfrm>
              <a:off x="4820" y="247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Freeform 1841"/>
            <p:cNvSpPr>
              <a:spLocks/>
            </p:cNvSpPr>
            <p:nvPr/>
          </p:nvSpPr>
          <p:spPr bwMode="auto">
            <a:xfrm>
              <a:off x="4870" y="247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Freeform 1842"/>
            <p:cNvSpPr>
              <a:spLocks/>
            </p:cNvSpPr>
            <p:nvPr/>
          </p:nvSpPr>
          <p:spPr bwMode="auto">
            <a:xfrm>
              <a:off x="4962" y="2477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Freeform 1843"/>
            <p:cNvSpPr>
              <a:spLocks/>
            </p:cNvSpPr>
            <p:nvPr/>
          </p:nvSpPr>
          <p:spPr bwMode="auto">
            <a:xfrm>
              <a:off x="5050" y="2478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Freeform 1844"/>
            <p:cNvSpPr>
              <a:spLocks/>
            </p:cNvSpPr>
            <p:nvPr/>
          </p:nvSpPr>
          <p:spPr bwMode="auto">
            <a:xfrm>
              <a:off x="5103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Freeform 1845"/>
            <p:cNvSpPr>
              <a:spLocks/>
            </p:cNvSpPr>
            <p:nvPr/>
          </p:nvSpPr>
          <p:spPr bwMode="auto">
            <a:xfrm>
              <a:off x="3378" y="2480"/>
              <a:ext cx="10" cy="9"/>
            </a:xfrm>
            <a:custGeom>
              <a:avLst/>
              <a:gdLst>
                <a:gd name="T0" fmla="*/ 1 w 20"/>
                <a:gd name="T1" fmla="*/ 0 h 17"/>
                <a:gd name="T2" fmla="*/ 13 w 20"/>
                <a:gd name="T3" fmla="*/ 16 h 17"/>
                <a:gd name="T4" fmla="*/ 1 w 2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7">
                  <a:moveTo>
                    <a:pt x="1" y="0"/>
                  </a:moveTo>
                  <a:cubicBezTo>
                    <a:pt x="12" y="0"/>
                    <a:pt x="20" y="9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Freeform 1846"/>
            <p:cNvSpPr>
              <a:spLocks/>
            </p:cNvSpPr>
            <p:nvPr/>
          </p:nvSpPr>
          <p:spPr bwMode="auto">
            <a:xfrm>
              <a:off x="3430" y="2480"/>
              <a:ext cx="7" cy="10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1847"/>
            <p:cNvSpPr>
              <a:spLocks/>
            </p:cNvSpPr>
            <p:nvPr/>
          </p:nvSpPr>
          <p:spPr bwMode="auto">
            <a:xfrm>
              <a:off x="4236" y="2475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1848"/>
            <p:cNvSpPr>
              <a:spLocks/>
            </p:cNvSpPr>
            <p:nvPr/>
          </p:nvSpPr>
          <p:spPr bwMode="auto">
            <a:xfrm>
              <a:off x="4292" y="248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Freeform 1849"/>
            <p:cNvSpPr>
              <a:spLocks/>
            </p:cNvSpPr>
            <p:nvPr/>
          </p:nvSpPr>
          <p:spPr bwMode="auto">
            <a:xfrm>
              <a:off x="4428" y="2480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1850"/>
            <p:cNvSpPr>
              <a:spLocks/>
            </p:cNvSpPr>
            <p:nvPr/>
          </p:nvSpPr>
          <p:spPr bwMode="auto">
            <a:xfrm>
              <a:off x="4485" y="24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1851"/>
            <p:cNvSpPr>
              <a:spLocks/>
            </p:cNvSpPr>
            <p:nvPr/>
          </p:nvSpPr>
          <p:spPr bwMode="auto">
            <a:xfrm>
              <a:off x="4576" y="247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1852"/>
            <p:cNvSpPr>
              <a:spLocks/>
            </p:cNvSpPr>
            <p:nvPr/>
          </p:nvSpPr>
          <p:spPr bwMode="auto">
            <a:xfrm>
              <a:off x="4717" y="2477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1853"/>
            <p:cNvSpPr>
              <a:spLocks/>
            </p:cNvSpPr>
            <p:nvPr/>
          </p:nvSpPr>
          <p:spPr bwMode="auto">
            <a:xfrm>
              <a:off x="4769" y="24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1854"/>
            <p:cNvSpPr>
              <a:spLocks/>
            </p:cNvSpPr>
            <p:nvPr/>
          </p:nvSpPr>
          <p:spPr bwMode="auto">
            <a:xfrm>
              <a:off x="4855" y="2479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1855"/>
            <p:cNvSpPr>
              <a:spLocks/>
            </p:cNvSpPr>
            <p:nvPr/>
          </p:nvSpPr>
          <p:spPr bwMode="auto">
            <a:xfrm>
              <a:off x="4910" y="24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1856"/>
            <p:cNvSpPr>
              <a:spLocks/>
            </p:cNvSpPr>
            <p:nvPr/>
          </p:nvSpPr>
          <p:spPr bwMode="auto">
            <a:xfrm>
              <a:off x="5001" y="247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1857"/>
            <p:cNvSpPr>
              <a:spLocks/>
            </p:cNvSpPr>
            <p:nvPr/>
          </p:nvSpPr>
          <p:spPr bwMode="auto">
            <a:xfrm>
              <a:off x="5090" y="2480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1858"/>
            <p:cNvSpPr>
              <a:spLocks/>
            </p:cNvSpPr>
            <p:nvPr/>
          </p:nvSpPr>
          <p:spPr bwMode="auto">
            <a:xfrm>
              <a:off x="6315" y="2479"/>
              <a:ext cx="8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1859"/>
            <p:cNvSpPr>
              <a:spLocks/>
            </p:cNvSpPr>
            <p:nvPr/>
          </p:nvSpPr>
          <p:spPr bwMode="auto">
            <a:xfrm>
              <a:off x="6367" y="2480"/>
              <a:ext cx="8" cy="6"/>
            </a:xfrm>
            <a:custGeom>
              <a:avLst/>
              <a:gdLst>
                <a:gd name="T0" fmla="*/ 0 w 16"/>
                <a:gd name="T1" fmla="*/ 0 h 12"/>
                <a:gd name="T2" fmla="*/ 16 w 16"/>
                <a:gd name="T3" fmla="*/ 0 h 12"/>
                <a:gd name="T4" fmla="*/ 12 w 16"/>
                <a:gd name="T5" fmla="*/ 12 h 12"/>
                <a:gd name="T6" fmla="*/ 0 w 16"/>
                <a:gd name="T7" fmla="*/ 12 h 12"/>
                <a:gd name="T8" fmla="*/ 0 w 1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14" y="3"/>
                    <a:pt x="12" y="6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1860"/>
            <p:cNvSpPr>
              <a:spLocks/>
            </p:cNvSpPr>
            <p:nvPr/>
          </p:nvSpPr>
          <p:spPr bwMode="auto">
            <a:xfrm>
              <a:off x="3416" y="2480"/>
              <a:ext cx="8" cy="12"/>
            </a:xfrm>
            <a:custGeom>
              <a:avLst/>
              <a:gdLst>
                <a:gd name="T0" fmla="*/ 15 w 15"/>
                <a:gd name="T1" fmla="*/ 3 h 22"/>
                <a:gd name="T2" fmla="*/ 15 w 15"/>
                <a:gd name="T3" fmla="*/ 19 h 22"/>
                <a:gd name="T4" fmla="*/ 15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1861"/>
            <p:cNvSpPr>
              <a:spLocks/>
            </p:cNvSpPr>
            <p:nvPr/>
          </p:nvSpPr>
          <p:spPr bwMode="auto">
            <a:xfrm>
              <a:off x="3466" y="2482"/>
              <a:ext cx="11" cy="8"/>
            </a:xfrm>
            <a:custGeom>
              <a:avLst/>
              <a:gdLst>
                <a:gd name="T0" fmla="*/ 19 w 21"/>
                <a:gd name="T1" fmla="*/ 0 h 16"/>
                <a:gd name="T2" fmla="*/ 15 w 21"/>
                <a:gd name="T3" fmla="*/ 16 h 16"/>
                <a:gd name="T4" fmla="*/ 3 w 21"/>
                <a:gd name="T5" fmla="*/ 4 h 16"/>
                <a:gd name="T6" fmla="*/ 19 w 2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6">
                  <a:moveTo>
                    <a:pt x="19" y="0"/>
                  </a:moveTo>
                  <a:cubicBezTo>
                    <a:pt x="21" y="8"/>
                    <a:pt x="16" y="11"/>
                    <a:pt x="15" y="16"/>
                  </a:cubicBezTo>
                  <a:cubicBezTo>
                    <a:pt x="11" y="12"/>
                    <a:pt x="0" y="15"/>
                    <a:pt x="3" y="4"/>
                  </a:cubicBezTo>
                  <a:cubicBezTo>
                    <a:pt x="7" y="1"/>
                    <a:pt x="12" y="0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1862"/>
            <p:cNvSpPr>
              <a:spLocks/>
            </p:cNvSpPr>
            <p:nvPr/>
          </p:nvSpPr>
          <p:spPr bwMode="auto">
            <a:xfrm>
              <a:off x="4191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1863"/>
            <p:cNvSpPr>
              <a:spLocks/>
            </p:cNvSpPr>
            <p:nvPr/>
          </p:nvSpPr>
          <p:spPr bwMode="auto">
            <a:xfrm>
              <a:off x="4280" y="248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1864"/>
            <p:cNvSpPr>
              <a:spLocks/>
            </p:cNvSpPr>
            <p:nvPr/>
          </p:nvSpPr>
          <p:spPr bwMode="auto">
            <a:xfrm>
              <a:off x="4328" y="248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1865"/>
            <p:cNvSpPr>
              <a:spLocks/>
            </p:cNvSpPr>
            <p:nvPr/>
          </p:nvSpPr>
          <p:spPr bwMode="auto">
            <a:xfrm>
              <a:off x="4384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1866"/>
            <p:cNvSpPr>
              <a:spLocks/>
            </p:cNvSpPr>
            <p:nvPr/>
          </p:nvSpPr>
          <p:spPr bwMode="auto">
            <a:xfrm>
              <a:off x="4473" y="248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1867"/>
            <p:cNvSpPr>
              <a:spLocks/>
            </p:cNvSpPr>
            <p:nvPr/>
          </p:nvSpPr>
          <p:spPr bwMode="auto">
            <a:xfrm>
              <a:off x="4524" y="248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1868"/>
            <p:cNvSpPr>
              <a:spLocks/>
            </p:cNvSpPr>
            <p:nvPr/>
          </p:nvSpPr>
          <p:spPr bwMode="auto">
            <a:xfrm>
              <a:off x="4616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1869"/>
            <p:cNvSpPr>
              <a:spLocks/>
            </p:cNvSpPr>
            <p:nvPr/>
          </p:nvSpPr>
          <p:spPr bwMode="auto">
            <a:xfrm>
              <a:off x="4667" y="248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1870"/>
            <p:cNvSpPr>
              <a:spLocks/>
            </p:cNvSpPr>
            <p:nvPr/>
          </p:nvSpPr>
          <p:spPr bwMode="auto">
            <a:xfrm>
              <a:off x="4757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1871"/>
            <p:cNvSpPr>
              <a:spLocks/>
            </p:cNvSpPr>
            <p:nvPr/>
          </p:nvSpPr>
          <p:spPr bwMode="auto">
            <a:xfrm>
              <a:off x="4808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1872"/>
            <p:cNvSpPr>
              <a:spLocks/>
            </p:cNvSpPr>
            <p:nvPr/>
          </p:nvSpPr>
          <p:spPr bwMode="auto">
            <a:xfrm>
              <a:off x="4897" y="2481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1873"/>
            <p:cNvSpPr>
              <a:spLocks/>
            </p:cNvSpPr>
            <p:nvPr/>
          </p:nvSpPr>
          <p:spPr bwMode="auto">
            <a:xfrm>
              <a:off x="4949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1874"/>
            <p:cNvSpPr>
              <a:spLocks/>
            </p:cNvSpPr>
            <p:nvPr/>
          </p:nvSpPr>
          <p:spPr bwMode="auto">
            <a:xfrm>
              <a:off x="5038" y="2482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1875"/>
            <p:cNvSpPr>
              <a:spLocks/>
            </p:cNvSpPr>
            <p:nvPr/>
          </p:nvSpPr>
          <p:spPr bwMode="auto">
            <a:xfrm>
              <a:off x="5130" y="248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1876"/>
            <p:cNvSpPr>
              <a:spLocks/>
            </p:cNvSpPr>
            <p:nvPr/>
          </p:nvSpPr>
          <p:spPr bwMode="auto">
            <a:xfrm>
              <a:off x="6301" y="2482"/>
              <a:ext cx="11" cy="9"/>
            </a:xfrm>
            <a:custGeom>
              <a:avLst/>
              <a:gdLst>
                <a:gd name="T0" fmla="*/ 6 w 21"/>
                <a:gd name="T1" fmla="*/ 0 h 18"/>
                <a:gd name="T2" fmla="*/ 14 w 21"/>
                <a:gd name="T3" fmla="*/ 16 h 18"/>
                <a:gd name="T4" fmla="*/ 6 w 21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6" y="0"/>
                  </a:moveTo>
                  <a:cubicBezTo>
                    <a:pt x="13" y="4"/>
                    <a:pt x="21" y="9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1877"/>
            <p:cNvSpPr>
              <a:spLocks/>
            </p:cNvSpPr>
            <p:nvPr/>
          </p:nvSpPr>
          <p:spPr bwMode="auto">
            <a:xfrm>
              <a:off x="6354" y="2481"/>
              <a:ext cx="8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1878"/>
            <p:cNvSpPr>
              <a:spLocks/>
            </p:cNvSpPr>
            <p:nvPr/>
          </p:nvSpPr>
          <p:spPr bwMode="auto">
            <a:xfrm>
              <a:off x="4230" y="2483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1879"/>
            <p:cNvSpPr>
              <a:spLocks/>
            </p:cNvSpPr>
            <p:nvPr/>
          </p:nvSpPr>
          <p:spPr bwMode="auto">
            <a:xfrm>
              <a:off x="4319" y="2484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1880"/>
            <p:cNvSpPr>
              <a:spLocks/>
            </p:cNvSpPr>
            <p:nvPr/>
          </p:nvSpPr>
          <p:spPr bwMode="auto">
            <a:xfrm>
              <a:off x="4367" y="248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1881"/>
            <p:cNvSpPr>
              <a:spLocks/>
            </p:cNvSpPr>
            <p:nvPr/>
          </p:nvSpPr>
          <p:spPr bwMode="auto">
            <a:xfrm>
              <a:off x="4423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1882"/>
            <p:cNvSpPr>
              <a:spLocks/>
            </p:cNvSpPr>
            <p:nvPr/>
          </p:nvSpPr>
          <p:spPr bwMode="auto">
            <a:xfrm>
              <a:off x="4512" y="248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1883"/>
            <p:cNvSpPr>
              <a:spLocks/>
            </p:cNvSpPr>
            <p:nvPr/>
          </p:nvSpPr>
          <p:spPr bwMode="auto">
            <a:xfrm>
              <a:off x="4564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1884"/>
            <p:cNvSpPr>
              <a:spLocks/>
            </p:cNvSpPr>
            <p:nvPr/>
          </p:nvSpPr>
          <p:spPr bwMode="auto">
            <a:xfrm>
              <a:off x="4705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1885"/>
            <p:cNvSpPr>
              <a:spLocks/>
            </p:cNvSpPr>
            <p:nvPr/>
          </p:nvSpPr>
          <p:spPr bwMode="auto">
            <a:xfrm>
              <a:off x="4796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1886"/>
            <p:cNvSpPr>
              <a:spLocks/>
            </p:cNvSpPr>
            <p:nvPr/>
          </p:nvSpPr>
          <p:spPr bwMode="auto">
            <a:xfrm>
              <a:off x="4845" y="2482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1887"/>
            <p:cNvSpPr>
              <a:spLocks/>
            </p:cNvSpPr>
            <p:nvPr/>
          </p:nvSpPr>
          <p:spPr bwMode="auto">
            <a:xfrm>
              <a:off x="4937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1888"/>
            <p:cNvSpPr>
              <a:spLocks/>
            </p:cNvSpPr>
            <p:nvPr/>
          </p:nvSpPr>
          <p:spPr bwMode="auto">
            <a:xfrm>
              <a:off x="4989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1889"/>
            <p:cNvSpPr>
              <a:spLocks/>
            </p:cNvSpPr>
            <p:nvPr/>
          </p:nvSpPr>
          <p:spPr bwMode="auto">
            <a:xfrm>
              <a:off x="5080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1890"/>
            <p:cNvSpPr>
              <a:spLocks/>
            </p:cNvSpPr>
            <p:nvPr/>
          </p:nvSpPr>
          <p:spPr bwMode="auto">
            <a:xfrm>
              <a:off x="6289" y="2484"/>
              <a:ext cx="11" cy="9"/>
            </a:xfrm>
            <a:custGeom>
              <a:avLst/>
              <a:gdLst>
                <a:gd name="T0" fmla="*/ 6 w 21"/>
                <a:gd name="T1" fmla="*/ 0 h 18"/>
                <a:gd name="T2" fmla="*/ 14 w 21"/>
                <a:gd name="T3" fmla="*/ 16 h 18"/>
                <a:gd name="T4" fmla="*/ 6 w 21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6" y="0"/>
                  </a:moveTo>
                  <a:cubicBezTo>
                    <a:pt x="13" y="4"/>
                    <a:pt x="21" y="9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1891"/>
            <p:cNvSpPr>
              <a:spLocks/>
            </p:cNvSpPr>
            <p:nvPr/>
          </p:nvSpPr>
          <p:spPr bwMode="auto">
            <a:xfrm>
              <a:off x="6342" y="2484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1892"/>
            <p:cNvSpPr>
              <a:spLocks/>
            </p:cNvSpPr>
            <p:nvPr/>
          </p:nvSpPr>
          <p:spPr bwMode="auto">
            <a:xfrm>
              <a:off x="3352" y="2486"/>
              <a:ext cx="11" cy="11"/>
            </a:xfrm>
            <a:custGeom>
              <a:avLst/>
              <a:gdLst>
                <a:gd name="T0" fmla="*/ 12 w 22"/>
                <a:gd name="T1" fmla="*/ 0 h 22"/>
                <a:gd name="T2" fmla="*/ 16 w 22"/>
                <a:gd name="T3" fmla="*/ 20 h 22"/>
                <a:gd name="T4" fmla="*/ 12 w 2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cubicBezTo>
                    <a:pt x="22" y="0"/>
                    <a:pt x="21" y="15"/>
                    <a:pt x="16" y="20"/>
                  </a:cubicBezTo>
                  <a:cubicBezTo>
                    <a:pt x="0" y="22"/>
                    <a:pt x="2" y="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1893"/>
            <p:cNvSpPr>
              <a:spLocks/>
            </p:cNvSpPr>
            <p:nvPr/>
          </p:nvSpPr>
          <p:spPr bwMode="auto">
            <a:xfrm>
              <a:off x="3404" y="2485"/>
              <a:ext cx="11" cy="11"/>
            </a:xfrm>
            <a:custGeom>
              <a:avLst/>
              <a:gdLst>
                <a:gd name="T0" fmla="*/ 15 w 22"/>
                <a:gd name="T1" fmla="*/ 3 h 22"/>
                <a:gd name="T2" fmla="*/ 15 w 22"/>
                <a:gd name="T3" fmla="*/ 19 h 22"/>
                <a:gd name="T4" fmla="*/ 15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5" y="3"/>
                  </a:moveTo>
                  <a:cubicBezTo>
                    <a:pt x="22" y="11"/>
                    <a:pt x="15" y="8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1894"/>
            <p:cNvSpPr>
              <a:spLocks/>
            </p:cNvSpPr>
            <p:nvPr/>
          </p:nvSpPr>
          <p:spPr bwMode="auto">
            <a:xfrm>
              <a:off x="3457" y="2486"/>
              <a:ext cx="7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1895"/>
            <p:cNvSpPr>
              <a:spLocks/>
            </p:cNvSpPr>
            <p:nvPr/>
          </p:nvSpPr>
          <p:spPr bwMode="auto">
            <a:xfrm>
              <a:off x="3494" y="2486"/>
              <a:ext cx="9" cy="9"/>
            </a:xfrm>
            <a:custGeom>
              <a:avLst/>
              <a:gdLst>
                <a:gd name="T0" fmla="*/ 17 w 18"/>
                <a:gd name="T1" fmla="*/ 17 h 18"/>
                <a:gd name="T2" fmla="*/ 1 w 18"/>
                <a:gd name="T3" fmla="*/ 5 h 18"/>
                <a:gd name="T4" fmla="*/ 17 w 18"/>
                <a:gd name="T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8">
                  <a:moveTo>
                    <a:pt x="17" y="17"/>
                  </a:moveTo>
                  <a:cubicBezTo>
                    <a:pt x="7" y="18"/>
                    <a:pt x="0" y="16"/>
                    <a:pt x="1" y="5"/>
                  </a:cubicBezTo>
                  <a:cubicBezTo>
                    <a:pt x="12" y="1"/>
                    <a:pt x="18" y="0"/>
                    <a:pt x="1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1896"/>
            <p:cNvSpPr>
              <a:spLocks/>
            </p:cNvSpPr>
            <p:nvPr/>
          </p:nvSpPr>
          <p:spPr bwMode="auto">
            <a:xfrm>
              <a:off x="3548" y="2486"/>
              <a:ext cx="7" cy="9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1897"/>
            <p:cNvSpPr>
              <a:spLocks/>
            </p:cNvSpPr>
            <p:nvPr/>
          </p:nvSpPr>
          <p:spPr bwMode="auto">
            <a:xfrm>
              <a:off x="4270" y="24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1898"/>
            <p:cNvSpPr>
              <a:spLocks/>
            </p:cNvSpPr>
            <p:nvPr/>
          </p:nvSpPr>
          <p:spPr bwMode="auto">
            <a:xfrm>
              <a:off x="4462" y="2486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1899"/>
            <p:cNvSpPr>
              <a:spLocks/>
            </p:cNvSpPr>
            <p:nvPr/>
          </p:nvSpPr>
          <p:spPr bwMode="auto">
            <a:xfrm>
              <a:off x="4551" y="2485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1900"/>
            <p:cNvSpPr>
              <a:spLocks/>
            </p:cNvSpPr>
            <p:nvPr/>
          </p:nvSpPr>
          <p:spPr bwMode="auto">
            <a:xfrm>
              <a:off x="4603" y="24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1901"/>
            <p:cNvSpPr>
              <a:spLocks/>
            </p:cNvSpPr>
            <p:nvPr/>
          </p:nvSpPr>
          <p:spPr bwMode="auto">
            <a:xfrm>
              <a:off x="4692" y="248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1902"/>
            <p:cNvSpPr>
              <a:spLocks/>
            </p:cNvSpPr>
            <p:nvPr/>
          </p:nvSpPr>
          <p:spPr bwMode="auto">
            <a:xfrm>
              <a:off x="4744" y="24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1903"/>
            <p:cNvSpPr>
              <a:spLocks/>
            </p:cNvSpPr>
            <p:nvPr/>
          </p:nvSpPr>
          <p:spPr bwMode="auto">
            <a:xfrm>
              <a:off x="4835" y="24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1904"/>
            <p:cNvSpPr>
              <a:spLocks/>
            </p:cNvSpPr>
            <p:nvPr/>
          </p:nvSpPr>
          <p:spPr bwMode="auto">
            <a:xfrm>
              <a:off x="5028" y="24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1905"/>
            <p:cNvSpPr>
              <a:spLocks/>
            </p:cNvSpPr>
            <p:nvPr/>
          </p:nvSpPr>
          <p:spPr bwMode="auto">
            <a:xfrm>
              <a:off x="3393" y="2488"/>
              <a:ext cx="10" cy="11"/>
            </a:xfrm>
            <a:custGeom>
              <a:avLst/>
              <a:gdLst>
                <a:gd name="T0" fmla="*/ 5 w 20"/>
                <a:gd name="T1" fmla="*/ 0 h 21"/>
                <a:gd name="T2" fmla="*/ 1 w 20"/>
                <a:gd name="T3" fmla="*/ 16 h 21"/>
                <a:gd name="T4" fmla="*/ 5 w 20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5" y="0"/>
                  </a:moveTo>
                  <a:cubicBezTo>
                    <a:pt x="20" y="0"/>
                    <a:pt x="20" y="21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1906"/>
            <p:cNvSpPr>
              <a:spLocks/>
            </p:cNvSpPr>
            <p:nvPr/>
          </p:nvSpPr>
          <p:spPr bwMode="auto">
            <a:xfrm>
              <a:off x="3444" y="2487"/>
              <a:ext cx="9" cy="1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1907"/>
            <p:cNvSpPr>
              <a:spLocks/>
            </p:cNvSpPr>
            <p:nvPr/>
          </p:nvSpPr>
          <p:spPr bwMode="auto">
            <a:xfrm>
              <a:off x="3691" y="248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1908"/>
            <p:cNvSpPr>
              <a:spLocks/>
            </p:cNvSpPr>
            <p:nvPr/>
          </p:nvSpPr>
          <p:spPr bwMode="auto">
            <a:xfrm>
              <a:off x="3781" y="2487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1909"/>
            <p:cNvSpPr>
              <a:spLocks/>
            </p:cNvSpPr>
            <p:nvPr/>
          </p:nvSpPr>
          <p:spPr bwMode="auto">
            <a:xfrm>
              <a:off x="3832" y="2487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Freeform 1910"/>
            <p:cNvSpPr>
              <a:spLocks/>
            </p:cNvSpPr>
            <p:nvPr/>
          </p:nvSpPr>
          <p:spPr bwMode="auto">
            <a:xfrm>
              <a:off x="4218" y="24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Freeform 1911"/>
            <p:cNvSpPr>
              <a:spLocks/>
            </p:cNvSpPr>
            <p:nvPr/>
          </p:nvSpPr>
          <p:spPr bwMode="auto">
            <a:xfrm>
              <a:off x="4307" y="248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1912"/>
            <p:cNvSpPr>
              <a:spLocks/>
            </p:cNvSpPr>
            <p:nvPr/>
          </p:nvSpPr>
          <p:spPr bwMode="auto">
            <a:xfrm>
              <a:off x="4359" y="24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Freeform 1913"/>
            <p:cNvSpPr>
              <a:spLocks/>
            </p:cNvSpPr>
            <p:nvPr/>
          </p:nvSpPr>
          <p:spPr bwMode="auto">
            <a:xfrm>
              <a:off x="4450" y="248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1914"/>
            <p:cNvSpPr>
              <a:spLocks/>
            </p:cNvSpPr>
            <p:nvPr/>
          </p:nvSpPr>
          <p:spPr bwMode="auto">
            <a:xfrm>
              <a:off x="4500" y="248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Freeform 1915"/>
            <p:cNvSpPr>
              <a:spLocks/>
            </p:cNvSpPr>
            <p:nvPr/>
          </p:nvSpPr>
          <p:spPr bwMode="auto">
            <a:xfrm>
              <a:off x="4590" y="2488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Freeform 1916"/>
            <p:cNvSpPr>
              <a:spLocks/>
            </p:cNvSpPr>
            <p:nvPr/>
          </p:nvSpPr>
          <p:spPr bwMode="auto">
            <a:xfrm>
              <a:off x="4732" y="248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1917"/>
            <p:cNvSpPr>
              <a:spLocks/>
            </p:cNvSpPr>
            <p:nvPr/>
          </p:nvSpPr>
          <p:spPr bwMode="auto">
            <a:xfrm>
              <a:off x="4783" y="248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1918"/>
            <p:cNvSpPr>
              <a:spLocks/>
            </p:cNvSpPr>
            <p:nvPr/>
          </p:nvSpPr>
          <p:spPr bwMode="auto">
            <a:xfrm>
              <a:off x="4873" y="2488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Freeform 1919"/>
            <p:cNvSpPr>
              <a:spLocks/>
            </p:cNvSpPr>
            <p:nvPr/>
          </p:nvSpPr>
          <p:spPr bwMode="auto">
            <a:xfrm>
              <a:off x="5016" y="24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Freeform 1920"/>
            <p:cNvSpPr>
              <a:spLocks/>
            </p:cNvSpPr>
            <p:nvPr/>
          </p:nvSpPr>
          <p:spPr bwMode="auto">
            <a:xfrm>
              <a:off x="5067" y="24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1921"/>
            <p:cNvSpPr>
              <a:spLocks/>
            </p:cNvSpPr>
            <p:nvPr/>
          </p:nvSpPr>
          <p:spPr bwMode="auto">
            <a:xfrm>
              <a:off x="6277" y="2487"/>
              <a:ext cx="10" cy="10"/>
            </a:xfrm>
            <a:custGeom>
              <a:avLst/>
              <a:gdLst>
                <a:gd name="T0" fmla="*/ 17 w 20"/>
                <a:gd name="T1" fmla="*/ 18 h 19"/>
                <a:gd name="T2" fmla="*/ 1 w 20"/>
                <a:gd name="T3" fmla="*/ 6 h 19"/>
                <a:gd name="T4" fmla="*/ 17 w 20"/>
                <a:gd name="T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17" y="18"/>
                  </a:moveTo>
                  <a:cubicBezTo>
                    <a:pt x="7" y="19"/>
                    <a:pt x="0" y="17"/>
                    <a:pt x="1" y="6"/>
                  </a:cubicBezTo>
                  <a:cubicBezTo>
                    <a:pt x="7" y="0"/>
                    <a:pt x="20" y="4"/>
                    <a:pt x="1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1922"/>
            <p:cNvSpPr>
              <a:spLocks/>
            </p:cNvSpPr>
            <p:nvPr/>
          </p:nvSpPr>
          <p:spPr bwMode="auto">
            <a:xfrm>
              <a:off x="6328" y="2487"/>
              <a:ext cx="10" cy="8"/>
            </a:xfrm>
            <a:custGeom>
              <a:avLst/>
              <a:gdLst>
                <a:gd name="T0" fmla="*/ 18 w 18"/>
                <a:gd name="T1" fmla="*/ 6 h 15"/>
                <a:gd name="T2" fmla="*/ 2 w 18"/>
                <a:gd name="T3" fmla="*/ 14 h 15"/>
                <a:gd name="T4" fmla="*/ 18 w 18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Freeform 1923"/>
            <p:cNvSpPr>
              <a:spLocks/>
            </p:cNvSpPr>
            <p:nvPr/>
          </p:nvSpPr>
          <p:spPr bwMode="auto">
            <a:xfrm>
              <a:off x="6432" y="2486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1924"/>
            <p:cNvSpPr>
              <a:spLocks/>
            </p:cNvSpPr>
            <p:nvPr/>
          </p:nvSpPr>
          <p:spPr bwMode="auto">
            <a:xfrm>
              <a:off x="3432" y="2490"/>
              <a:ext cx="7" cy="9"/>
            </a:xfrm>
            <a:custGeom>
              <a:avLst/>
              <a:gdLst>
                <a:gd name="T0" fmla="*/ 1 w 14"/>
                <a:gd name="T1" fmla="*/ 1 h 18"/>
                <a:gd name="T2" fmla="*/ 13 w 14"/>
                <a:gd name="T3" fmla="*/ 17 h 18"/>
                <a:gd name="T4" fmla="*/ 1 w 1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1925"/>
            <p:cNvSpPr>
              <a:spLocks/>
            </p:cNvSpPr>
            <p:nvPr/>
          </p:nvSpPr>
          <p:spPr bwMode="auto">
            <a:xfrm>
              <a:off x="3484" y="2490"/>
              <a:ext cx="10" cy="9"/>
            </a:xfrm>
            <a:custGeom>
              <a:avLst/>
              <a:gdLst>
                <a:gd name="T0" fmla="*/ 1 w 19"/>
                <a:gd name="T1" fmla="*/ 0 h 17"/>
                <a:gd name="T2" fmla="*/ 17 w 19"/>
                <a:gd name="T3" fmla="*/ 0 h 17"/>
                <a:gd name="T4" fmla="*/ 13 w 19"/>
                <a:gd name="T5" fmla="*/ 16 h 17"/>
                <a:gd name="T6" fmla="*/ 1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19" y="8"/>
                    <a:pt x="14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1926"/>
            <p:cNvSpPr>
              <a:spLocks/>
            </p:cNvSpPr>
            <p:nvPr/>
          </p:nvSpPr>
          <p:spPr bwMode="auto">
            <a:xfrm>
              <a:off x="3534" y="2490"/>
              <a:ext cx="10" cy="11"/>
            </a:xfrm>
            <a:custGeom>
              <a:avLst/>
              <a:gdLst>
                <a:gd name="T0" fmla="*/ 20 w 20"/>
                <a:gd name="T1" fmla="*/ 5 h 21"/>
                <a:gd name="T2" fmla="*/ 0 w 20"/>
                <a:gd name="T3" fmla="*/ 5 h 21"/>
                <a:gd name="T4" fmla="*/ 20 w 20"/>
                <a:gd name="T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20" y="5"/>
                  </a:moveTo>
                  <a:cubicBezTo>
                    <a:pt x="18" y="16"/>
                    <a:pt x="1" y="21"/>
                    <a:pt x="0" y="5"/>
                  </a:cubicBezTo>
                  <a:cubicBezTo>
                    <a:pt x="5" y="0"/>
                    <a:pt x="15" y="0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1927"/>
            <p:cNvSpPr>
              <a:spLocks/>
            </p:cNvSpPr>
            <p:nvPr/>
          </p:nvSpPr>
          <p:spPr bwMode="auto">
            <a:xfrm>
              <a:off x="3729" y="24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1928"/>
            <p:cNvSpPr>
              <a:spLocks/>
            </p:cNvSpPr>
            <p:nvPr/>
          </p:nvSpPr>
          <p:spPr bwMode="auto">
            <a:xfrm>
              <a:off x="4342" y="249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1929"/>
            <p:cNvSpPr>
              <a:spLocks/>
            </p:cNvSpPr>
            <p:nvPr/>
          </p:nvSpPr>
          <p:spPr bwMode="auto">
            <a:xfrm>
              <a:off x="4398" y="24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1930"/>
            <p:cNvSpPr>
              <a:spLocks/>
            </p:cNvSpPr>
            <p:nvPr/>
          </p:nvSpPr>
          <p:spPr bwMode="auto">
            <a:xfrm>
              <a:off x="4437" y="2489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1931"/>
            <p:cNvSpPr>
              <a:spLocks/>
            </p:cNvSpPr>
            <p:nvPr/>
          </p:nvSpPr>
          <p:spPr bwMode="auto">
            <a:xfrm>
              <a:off x="4489" y="2490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Freeform 1932"/>
            <p:cNvSpPr>
              <a:spLocks/>
            </p:cNvSpPr>
            <p:nvPr/>
          </p:nvSpPr>
          <p:spPr bwMode="auto">
            <a:xfrm>
              <a:off x="4630" y="2489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1933"/>
            <p:cNvSpPr>
              <a:spLocks/>
            </p:cNvSpPr>
            <p:nvPr/>
          </p:nvSpPr>
          <p:spPr bwMode="auto">
            <a:xfrm>
              <a:off x="4682" y="24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Freeform 1934"/>
            <p:cNvSpPr>
              <a:spLocks/>
            </p:cNvSpPr>
            <p:nvPr/>
          </p:nvSpPr>
          <p:spPr bwMode="auto">
            <a:xfrm>
              <a:off x="4771" y="249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1935"/>
            <p:cNvSpPr>
              <a:spLocks/>
            </p:cNvSpPr>
            <p:nvPr/>
          </p:nvSpPr>
          <p:spPr bwMode="auto">
            <a:xfrm>
              <a:off x="4821" y="2490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1936"/>
            <p:cNvSpPr>
              <a:spLocks/>
            </p:cNvSpPr>
            <p:nvPr/>
          </p:nvSpPr>
          <p:spPr bwMode="auto">
            <a:xfrm>
              <a:off x="5054" y="2490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8" name="Freeform 1937"/>
            <p:cNvSpPr>
              <a:spLocks/>
            </p:cNvSpPr>
            <p:nvPr/>
          </p:nvSpPr>
          <p:spPr bwMode="auto">
            <a:xfrm>
              <a:off x="5105" y="2490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1938"/>
            <p:cNvSpPr>
              <a:spLocks/>
            </p:cNvSpPr>
            <p:nvPr/>
          </p:nvSpPr>
          <p:spPr bwMode="auto">
            <a:xfrm>
              <a:off x="6423" y="24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1939"/>
            <p:cNvSpPr>
              <a:spLocks/>
            </p:cNvSpPr>
            <p:nvPr/>
          </p:nvSpPr>
          <p:spPr bwMode="auto">
            <a:xfrm>
              <a:off x="3381" y="2491"/>
              <a:ext cx="9" cy="10"/>
            </a:xfrm>
            <a:custGeom>
              <a:avLst/>
              <a:gdLst>
                <a:gd name="T0" fmla="*/ 4 w 18"/>
                <a:gd name="T1" fmla="*/ 2 h 18"/>
                <a:gd name="T2" fmla="*/ 12 w 18"/>
                <a:gd name="T3" fmla="*/ 18 h 18"/>
                <a:gd name="T4" fmla="*/ 0 w 18"/>
                <a:gd name="T5" fmla="*/ 14 h 18"/>
                <a:gd name="T6" fmla="*/ 4 w 18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4" y="2"/>
                  </a:moveTo>
                  <a:cubicBezTo>
                    <a:pt x="16" y="0"/>
                    <a:pt x="18" y="12"/>
                    <a:pt x="12" y="18"/>
                  </a:cubicBezTo>
                  <a:cubicBezTo>
                    <a:pt x="9" y="16"/>
                    <a:pt x="6" y="14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1940"/>
            <p:cNvSpPr>
              <a:spLocks/>
            </p:cNvSpPr>
            <p:nvPr/>
          </p:nvSpPr>
          <p:spPr bwMode="auto">
            <a:xfrm>
              <a:off x="3468" y="2492"/>
              <a:ext cx="29" cy="23"/>
            </a:xfrm>
            <a:custGeom>
              <a:avLst/>
              <a:gdLst>
                <a:gd name="T0" fmla="*/ 12 w 56"/>
                <a:gd name="T1" fmla="*/ 1 h 45"/>
                <a:gd name="T2" fmla="*/ 24 w 56"/>
                <a:gd name="T3" fmla="*/ 5 h 45"/>
                <a:gd name="T4" fmla="*/ 24 w 56"/>
                <a:gd name="T5" fmla="*/ 29 h 45"/>
                <a:gd name="T6" fmla="*/ 56 w 56"/>
                <a:gd name="T7" fmla="*/ 25 h 45"/>
                <a:gd name="T8" fmla="*/ 16 w 56"/>
                <a:gd name="T9" fmla="*/ 45 h 45"/>
                <a:gd name="T10" fmla="*/ 12 w 56"/>
                <a:gd name="T1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12" y="1"/>
                  </a:moveTo>
                  <a:cubicBezTo>
                    <a:pt x="18" y="0"/>
                    <a:pt x="19" y="5"/>
                    <a:pt x="24" y="5"/>
                  </a:cubicBezTo>
                  <a:cubicBezTo>
                    <a:pt x="26" y="18"/>
                    <a:pt x="15" y="21"/>
                    <a:pt x="24" y="29"/>
                  </a:cubicBezTo>
                  <a:cubicBezTo>
                    <a:pt x="39" y="32"/>
                    <a:pt x="43" y="13"/>
                    <a:pt x="56" y="25"/>
                  </a:cubicBezTo>
                  <a:cubicBezTo>
                    <a:pt x="45" y="41"/>
                    <a:pt x="33" y="33"/>
                    <a:pt x="16" y="45"/>
                  </a:cubicBezTo>
                  <a:cubicBezTo>
                    <a:pt x="23" y="23"/>
                    <a:pt x="0" y="16"/>
                    <a:pt x="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1941"/>
            <p:cNvSpPr>
              <a:spLocks/>
            </p:cNvSpPr>
            <p:nvPr/>
          </p:nvSpPr>
          <p:spPr bwMode="auto">
            <a:xfrm>
              <a:off x="3524" y="2492"/>
              <a:ext cx="8" cy="9"/>
            </a:xfrm>
            <a:custGeom>
              <a:avLst/>
              <a:gdLst>
                <a:gd name="T0" fmla="*/ 0 w 17"/>
                <a:gd name="T1" fmla="*/ 1 h 17"/>
                <a:gd name="T2" fmla="*/ 16 w 17"/>
                <a:gd name="T3" fmla="*/ 13 h 17"/>
                <a:gd name="T4" fmla="*/ 0 w 17"/>
                <a:gd name="T5" fmla="*/ 17 h 17"/>
                <a:gd name="T6" fmla="*/ 0 w 17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0" y="1"/>
                  </a:moveTo>
                  <a:cubicBezTo>
                    <a:pt x="10" y="0"/>
                    <a:pt x="17" y="2"/>
                    <a:pt x="16" y="13"/>
                  </a:cubicBezTo>
                  <a:cubicBezTo>
                    <a:pt x="12" y="16"/>
                    <a:pt x="7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1942"/>
            <p:cNvSpPr>
              <a:spLocks/>
            </p:cNvSpPr>
            <p:nvPr/>
          </p:nvSpPr>
          <p:spPr bwMode="auto">
            <a:xfrm>
              <a:off x="3679" y="24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1943"/>
            <p:cNvSpPr>
              <a:spLocks/>
            </p:cNvSpPr>
            <p:nvPr/>
          </p:nvSpPr>
          <p:spPr bwMode="auto">
            <a:xfrm>
              <a:off x="3820" y="24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1944"/>
            <p:cNvSpPr>
              <a:spLocks/>
            </p:cNvSpPr>
            <p:nvPr/>
          </p:nvSpPr>
          <p:spPr bwMode="auto">
            <a:xfrm>
              <a:off x="4297" y="24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1945"/>
            <p:cNvSpPr>
              <a:spLocks/>
            </p:cNvSpPr>
            <p:nvPr/>
          </p:nvSpPr>
          <p:spPr bwMode="auto">
            <a:xfrm>
              <a:off x="4386" y="249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1946"/>
            <p:cNvSpPr>
              <a:spLocks/>
            </p:cNvSpPr>
            <p:nvPr/>
          </p:nvSpPr>
          <p:spPr bwMode="auto">
            <a:xfrm>
              <a:off x="4527" y="2492"/>
              <a:ext cx="7" cy="6"/>
            </a:xfrm>
            <a:custGeom>
              <a:avLst/>
              <a:gdLst>
                <a:gd name="T0" fmla="*/ 7 w 14"/>
                <a:gd name="T1" fmla="*/ 0 h 12"/>
                <a:gd name="T2" fmla="*/ 7 w 14"/>
                <a:gd name="T3" fmla="*/ 12 h 12"/>
                <a:gd name="T4" fmla="*/ 7 w 1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1947"/>
            <p:cNvSpPr>
              <a:spLocks/>
            </p:cNvSpPr>
            <p:nvPr/>
          </p:nvSpPr>
          <p:spPr bwMode="auto">
            <a:xfrm>
              <a:off x="4578" y="2492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1948"/>
            <p:cNvSpPr>
              <a:spLocks/>
            </p:cNvSpPr>
            <p:nvPr/>
          </p:nvSpPr>
          <p:spPr bwMode="auto">
            <a:xfrm>
              <a:off x="4669" y="2491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1949"/>
            <p:cNvSpPr>
              <a:spLocks/>
            </p:cNvSpPr>
            <p:nvPr/>
          </p:nvSpPr>
          <p:spPr bwMode="auto">
            <a:xfrm>
              <a:off x="4721" y="24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1950"/>
            <p:cNvSpPr>
              <a:spLocks/>
            </p:cNvSpPr>
            <p:nvPr/>
          </p:nvSpPr>
          <p:spPr bwMode="auto">
            <a:xfrm>
              <a:off x="4810" y="2492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1951"/>
            <p:cNvSpPr>
              <a:spLocks/>
            </p:cNvSpPr>
            <p:nvPr/>
          </p:nvSpPr>
          <p:spPr bwMode="auto">
            <a:xfrm>
              <a:off x="4862" y="248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1952"/>
            <p:cNvSpPr>
              <a:spLocks/>
            </p:cNvSpPr>
            <p:nvPr/>
          </p:nvSpPr>
          <p:spPr bwMode="auto">
            <a:xfrm>
              <a:off x="4951" y="2492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1953"/>
            <p:cNvSpPr>
              <a:spLocks/>
            </p:cNvSpPr>
            <p:nvPr/>
          </p:nvSpPr>
          <p:spPr bwMode="auto">
            <a:xfrm>
              <a:off x="5003" y="24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1954"/>
            <p:cNvSpPr>
              <a:spLocks/>
            </p:cNvSpPr>
            <p:nvPr/>
          </p:nvSpPr>
          <p:spPr bwMode="auto">
            <a:xfrm>
              <a:off x="5094" y="2492"/>
              <a:ext cx="4" cy="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1955"/>
            <p:cNvSpPr>
              <a:spLocks/>
            </p:cNvSpPr>
            <p:nvPr/>
          </p:nvSpPr>
          <p:spPr bwMode="auto">
            <a:xfrm>
              <a:off x="6267" y="2492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1956"/>
            <p:cNvSpPr>
              <a:spLocks/>
            </p:cNvSpPr>
            <p:nvPr/>
          </p:nvSpPr>
          <p:spPr bwMode="auto">
            <a:xfrm>
              <a:off x="6317" y="2492"/>
              <a:ext cx="8" cy="8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1957"/>
            <p:cNvSpPr>
              <a:spLocks/>
            </p:cNvSpPr>
            <p:nvPr/>
          </p:nvSpPr>
          <p:spPr bwMode="auto">
            <a:xfrm>
              <a:off x="3419" y="2494"/>
              <a:ext cx="10" cy="9"/>
            </a:xfrm>
            <a:custGeom>
              <a:avLst/>
              <a:gdLst>
                <a:gd name="T0" fmla="*/ 5 w 18"/>
                <a:gd name="T1" fmla="*/ 1 h 18"/>
                <a:gd name="T2" fmla="*/ 17 w 18"/>
                <a:gd name="T3" fmla="*/ 17 h 18"/>
                <a:gd name="T4" fmla="*/ 1 w 18"/>
                <a:gd name="T5" fmla="*/ 5 h 18"/>
                <a:gd name="T6" fmla="*/ 5 w 18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1958"/>
            <p:cNvSpPr>
              <a:spLocks/>
            </p:cNvSpPr>
            <p:nvPr/>
          </p:nvSpPr>
          <p:spPr bwMode="auto">
            <a:xfrm>
              <a:off x="3562" y="2493"/>
              <a:ext cx="8" cy="13"/>
            </a:xfrm>
            <a:custGeom>
              <a:avLst/>
              <a:gdLst>
                <a:gd name="T0" fmla="*/ 1 w 14"/>
                <a:gd name="T1" fmla="*/ 2 h 24"/>
                <a:gd name="T2" fmla="*/ 13 w 14"/>
                <a:gd name="T3" fmla="*/ 22 h 24"/>
                <a:gd name="T4" fmla="*/ 1 w 14"/>
                <a:gd name="T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1959"/>
            <p:cNvSpPr>
              <a:spLocks/>
            </p:cNvSpPr>
            <p:nvPr/>
          </p:nvSpPr>
          <p:spPr bwMode="auto">
            <a:xfrm>
              <a:off x="3667" y="2493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1960"/>
            <p:cNvSpPr>
              <a:spLocks/>
            </p:cNvSpPr>
            <p:nvPr/>
          </p:nvSpPr>
          <p:spPr bwMode="auto">
            <a:xfrm>
              <a:off x="3718" y="249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1961"/>
            <p:cNvSpPr>
              <a:spLocks/>
            </p:cNvSpPr>
            <p:nvPr/>
          </p:nvSpPr>
          <p:spPr bwMode="auto">
            <a:xfrm>
              <a:off x="3755" y="2494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1962"/>
            <p:cNvSpPr>
              <a:spLocks/>
            </p:cNvSpPr>
            <p:nvPr/>
          </p:nvSpPr>
          <p:spPr bwMode="auto">
            <a:xfrm>
              <a:off x="3859" y="24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1963"/>
            <p:cNvSpPr>
              <a:spLocks/>
            </p:cNvSpPr>
            <p:nvPr/>
          </p:nvSpPr>
          <p:spPr bwMode="auto">
            <a:xfrm>
              <a:off x="4284" y="2491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1964"/>
            <p:cNvSpPr>
              <a:spLocks/>
            </p:cNvSpPr>
            <p:nvPr/>
          </p:nvSpPr>
          <p:spPr bwMode="auto">
            <a:xfrm>
              <a:off x="4336" y="24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1965"/>
            <p:cNvSpPr>
              <a:spLocks/>
            </p:cNvSpPr>
            <p:nvPr/>
          </p:nvSpPr>
          <p:spPr bwMode="auto">
            <a:xfrm>
              <a:off x="4425" y="2494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1966"/>
            <p:cNvSpPr>
              <a:spLocks/>
            </p:cNvSpPr>
            <p:nvPr/>
          </p:nvSpPr>
          <p:spPr bwMode="auto">
            <a:xfrm>
              <a:off x="4477" y="249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1967"/>
            <p:cNvSpPr>
              <a:spLocks/>
            </p:cNvSpPr>
            <p:nvPr/>
          </p:nvSpPr>
          <p:spPr bwMode="auto">
            <a:xfrm>
              <a:off x="4618" y="24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1968"/>
            <p:cNvSpPr>
              <a:spLocks/>
            </p:cNvSpPr>
            <p:nvPr/>
          </p:nvSpPr>
          <p:spPr bwMode="auto">
            <a:xfrm>
              <a:off x="4761" y="24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1969"/>
            <p:cNvSpPr>
              <a:spLocks/>
            </p:cNvSpPr>
            <p:nvPr/>
          </p:nvSpPr>
          <p:spPr bwMode="auto">
            <a:xfrm>
              <a:off x="4849" y="2494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1970"/>
            <p:cNvSpPr>
              <a:spLocks/>
            </p:cNvSpPr>
            <p:nvPr/>
          </p:nvSpPr>
          <p:spPr bwMode="auto">
            <a:xfrm>
              <a:off x="4902" y="24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1971"/>
            <p:cNvSpPr>
              <a:spLocks/>
            </p:cNvSpPr>
            <p:nvPr/>
          </p:nvSpPr>
          <p:spPr bwMode="auto">
            <a:xfrm>
              <a:off x="5042" y="2494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1972"/>
            <p:cNvSpPr>
              <a:spLocks/>
            </p:cNvSpPr>
            <p:nvPr/>
          </p:nvSpPr>
          <p:spPr bwMode="auto">
            <a:xfrm>
              <a:off x="6306" y="2494"/>
              <a:ext cx="7" cy="9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1973"/>
            <p:cNvSpPr>
              <a:spLocks/>
            </p:cNvSpPr>
            <p:nvPr/>
          </p:nvSpPr>
          <p:spPr bwMode="auto">
            <a:xfrm>
              <a:off x="3509" y="2496"/>
              <a:ext cx="10" cy="9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1974"/>
            <p:cNvSpPr>
              <a:spLocks/>
            </p:cNvSpPr>
            <p:nvPr/>
          </p:nvSpPr>
          <p:spPr bwMode="auto">
            <a:xfrm>
              <a:off x="3546" y="2496"/>
              <a:ext cx="19" cy="23"/>
            </a:xfrm>
            <a:custGeom>
              <a:avLst/>
              <a:gdLst>
                <a:gd name="T0" fmla="*/ 12 w 36"/>
                <a:gd name="T1" fmla="*/ 0 h 44"/>
                <a:gd name="T2" fmla="*/ 16 w 36"/>
                <a:gd name="T3" fmla="*/ 44 h 44"/>
                <a:gd name="T4" fmla="*/ 12 w 36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4">
                  <a:moveTo>
                    <a:pt x="12" y="0"/>
                  </a:moveTo>
                  <a:cubicBezTo>
                    <a:pt x="22" y="4"/>
                    <a:pt x="36" y="40"/>
                    <a:pt x="16" y="44"/>
                  </a:cubicBezTo>
                  <a:cubicBezTo>
                    <a:pt x="23" y="22"/>
                    <a:pt x="0" y="15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1975"/>
            <p:cNvSpPr>
              <a:spLocks/>
            </p:cNvSpPr>
            <p:nvPr/>
          </p:nvSpPr>
          <p:spPr bwMode="auto">
            <a:xfrm>
              <a:off x="3704" y="2496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1976"/>
            <p:cNvSpPr>
              <a:spLocks/>
            </p:cNvSpPr>
            <p:nvPr/>
          </p:nvSpPr>
          <p:spPr bwMode="auto">
            <a:xfrm>
              <a:off x="3807" y="2496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1977"/>
            <p:cNvSpPr>
              <a:spLocks/>
            </p:cNvSpPr>
            <p:nvPr/>
          </p:nvSpPr>
          <p:spPr bwMode="auto">
            <a:xfrm>
              <a:off x="3847" y="2495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1978"/>
            <p:cNvSpPr>
              <a:spLocks/>
            </p:cNvSpPr>
            <p:nvPr/>
          </p:nvSpPr>
          <p:spPr bwMode="auto">
            <a:xfrm>
              <a:off x="4373" y="2496"/>
              <a:ext cx="7" cy="7"/>
            </a:xfrm>
            <a:custGeom>
              <a:avLst/>
              <a:gdLst>
                <a:gd name="T0" fmla="*/ 0 w 13"/>
                <a:gd name="T1" fmla="*/ 5 h 13"/>
                <a:gd name="T2" fmla="*/ 12 w 13"/>
                <a:gd name="T3" fmla="*/ 1 h 13"/>
                <a:gd name="T4" fmla="*/ 8 w 13"/>
                <a:gd name="T5" fmla="*/ 13 h 13"/>
                <a:gd name="T6" fmla="*/ 0 w 13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5"/>
                  </a:moveTo>
                  <a:cubicBezTo>
                    <a:pt x="1" y="0"/>
                    <a:pt x="7" y="2"/>
                    <a:pt x="12" y="1"/>
                  </a:cubicBezTo>
                  <a:cubicBezTo>
                    <a:pt x="13" y="7"/>
                    <a:pt x="8" y="8"/>
                    <a:pt x="8" y="13"/>
                  </a:cubicBezTo>
                  <a:cubicBezTo>
                    <a:pt x="4" y="12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1979"/>
            <p:cNvSpPr>
              <a:spLocks/>
            </p:cNvSpPr>
            <p:nvPr/>
          </p:nvSpPr>
          <p:spPr bwMode="auto">
            <a:xfrm>
              <a:off x="4463" y="2496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1980"/>
            <p:cNvSpPr>
              <a:spLocks/>
            </p:cNvSpPr>
            <p:nvPr/>
          </p:nvSpPr>
          <p:spPr bwMode="auto">
            <a:xfrm>
              <a:off x="4516" y="249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1981"/>
            <p:cNvSpPr>
              <a:spLocks/>
            </p:cNvSpPr>
            <p:nvPr/>
          </p:nvSpPr>
          <p:spPr bwMode="auto">
            <a:xfrm>
              <a:off x="4565" y="2496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1982"/>
            <p:cNvSpPr>
              <a:spLocks/>
            </p:cNvSpPr>
            <p:nvPr/>
          </p:nvSpPr>
          <p:spPr bwMode="auto">
            <a:xfrm>
              <a:off x="4657" y="249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1983"/>
            <p:cNvSpPr>
              <a:spLocks/>
            </p:cNvSpPr>
            <p:nvPr/>
          </p:nvSpPr>
          <p:spPr bwMode="auto">
            <a:xfrm>
              <a:off x="4709" y="249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1984"/>
            <p:cNvSpPr>
              <a:spLocks/>
            </p:cNvSpPr>
            <p:nvPr/>
          </p:nvSpPr>
          <p:spPr bwMode="auto">
            <a:xfrm>
              <a:off x="4747" y="2496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1985"/>
            <p:cNvSpPr>
              <a:spLocks/>
            </p:cNvSpPr>
            <p:nvPr/>
          </p:nvSpPr>
          <p:spPr bwMode="auto">
            <a:xfrm>
              <a:off x="4797" y="2489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1986"/>
            <p:cNvSpPr>
              <a:spLocks/>
            </p:cNvSpPr>
            <p:nvPr/>
          </p:nvSpPr>
          <p:spPr bwMode="auto">
            <a:xfrm>
              <a:off x="4938" y="2489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1987"/>
            <p:cNvSpPr>
              <a:spLocks/>
            </p:cNvSpPr>
            <p:nvPr/>
          </p:nvSpPr>
          <p:spPr bwMode="auto">
            <a:xfrm>
              <a:off x="4990" y="2496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1988"/>
            <p:cNvSpPr>
              <a:spLocks/>
            </p:cNvSpPr>
            <p:nvPr/>
          </p:nvSpPr>
          <p:spPr bwMode="auto">
            <a:xfrm>
              <a:off x="5026" y="249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1989"/>
            <p:cNvSpPr>
              <a:spLocks/>
            </p:cNvSpPr>
            <p:nvPr/>
          </p:nvSpPr>
          <p:spPr bwMode="auto">
            <a:xfrm>
              <a:off x="5082" y="249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1990"/>
            <p:cNvSpPr>
              <a:spLocks/>
            </p:cNvSpPr>
            <p:nvPr/>
          </p:nvSpPr>
          <p:spPr bwMode="auto">
            <a:xfrm>
              <a:off x="6202" y="2496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1991"/>
            <p:cNvSpPr>
              <a:spLocks/>
            </p:cNvSpPr>
            <p:nvPr/>
          </p:nvSpPr>
          <p:spPr bwMode="auto">
            <a:xfrm>
              <a:off x="6255" y="2496"/>
              <a:ext cx="6" cy="7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1992"/>
            <p:cNvSpPr>
              <a:spLocks/>
            </p:cNvSpPr>
            <p:nvPr/>
          </p:nvSpPr>
          <p:spPr bwMode="auto">
            <a:xfrm>
              <a:off x="3498" y="2498"/>
              <a:ext cx="10" cy="9"/>
            </a:xfrm>
            <a:custGeom>
              <a:avLst/>
              <a:gdLst>
                <a:gd name="T0" fmla="*/ 6 w 19"/>
                <a:gd name="T1" fmla="*/ 1 h 17"/>
                <a:gd name="T2" fmla="*/ 18 w 19"/>
                <a:gd name="T3" fmla="*/ 17 h 17"/>
                <a:gd name="T4" fmla="*/ 2 w 19"/>
                <a:gd name="T5" fmla="*/ 17 h 17"/>
                <a:gd name="T6" fmla="*/ 6 w 19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1"/>
                  </a:moveTo>
                  <a:cubicBezTo>
                    <a:pt x="17" y="0"/>
                    <a:pt x="19" y="7"/>
                    <a:pt x="18" y="17"/>
                  </a:cubicBezTo>
                  <a:cubicBezTo>
                    <a:pt x="13" y="17"/>
                    <a:pt x="7" y="17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1993"/>
            <p:cNvSpPr>
              <a:spLocks/>
            </p:cNvSpPr>
            <p:nvPr/>
          </p:nvSpPr>
          <p:spPr bwMode="auto">
            <a:xfrm>
              <a:off x="3654" y="249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1994"/>
            <p:cNvSpPr>
              <a:spLocks/>
            </p:cNvSpPr>
            <p:nvPr/>
          </p:nvSpPr>
          <p:spPr bwMode="auto">
            <a:xfrm>
              <a:off x="3744" y="2498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1995"/>
            <p:cNvSpPr>
              <a:spLocks/>
            </p:cNvSpPr>
            <p:nvPr/>
          </p:nvSpPr>
          <p:spPr bwMode="auto">
            <a:xfrm>
              <a:off x="3794" y="2498"/>
              <a:ext cx="9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1996"/>
            <p:cNvSpPr>
              <a:spLocks/>
            </p:cNvSpPr>
            <p:nvPr/>
          </p:nvSpPr>
          <p:spPr bwMode="auto">
            <a:xfrm>
              <a:off x="3886" y="2497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1997"/>
            <p:cNvSpPr>
              <a:spLocks/>
            </p:cNvSpPr>
            <p:nvPr/>
          </p:nvSpPr>
          <p:spPr bwMode="auto">
            <a:xfrm>
              <a:off x="4323" y="2498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1998"/>
            <p:cNvSpPr>
              <a:spLocks/>
            </p:cNvSpPr>
            <p:nvPr/>
          </p:nvSpPr>
          <p:spPr bwMode="auto">
            <a:xfrm>
              <a:off x="4413" y="249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1999"/>
            <p:cNvSpPr>
              <a:spLocks/>
            </p:cNvSpPr>
            <p:nvPr/>
          </p:nvSpPr>
          <p:spPr bwMode="auto">
            <a:xfrm>
              <a:off x="4504" y="2497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2000"/>
            <p:cNvSpPr>
              <a:spLocks/>
            </p:cNvSpPr>
            <p:nvPr/>
          </p:nvSpPr>
          <p:spPr bwMode="auto">
            <a:xfrm>
              <a:off x="4555" y="2498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2001"/>
            <p:cNvSpPr>
              <a:spLocks/>
            </p:cNvSpPr>
            <p:nvPr/>
          </p:nvSpPr>
          <p:spPr bwMode="auto">
            <a:xfrm>
              <a:off x="4607" y="249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2002"/>
            <p:cNvSpPr>
              <a:spLocks/>
            </p:cNvSpPr>
            <p:nvPr/>
          </p:nvSpPr>
          <p:spPr bwMode="auto">
            <a:xfrm>
              <a:off x="4696" y="2498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2003"/>
            <p:cNvSpPr>
              <a:spLocks/>
            </p:cNvSpPr>
            <p:nvPr/>
          </p:nvSpPr>
          <p:spPr bwMode="auto">
            <a:xfrm>
              <a:off x="4836" y="2498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2004"/>
            <p:cNvSpPr>
              <a:spLocks/>
            </p:cNvSpPr>
            <p:nvPr/>
          </p:nvSpPr>
          <p:spPr bwMode="auto">
            <a:xfrm>
              <a:off x="4889" y="249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2005"/>
            <p:cNvSpPr>
              <a:spLocks/>
            </p:cNvSpPr>
            <p:nvPr/>
          </p:nvSpPr>
          <p:spPr bwMode="auto">
            <a:xfrm>
              <a:off x="4929" y="2498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2006"/>
            <p:cNvSpPr>
              <a:spLocks/>
            </p:cNvSpPr>
            <p:nvPr/>
          </p:nvSpPr>
          <p:spPr bwMode="auto">
            <a:xfrm>
              <a:off x="4978" y="2498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2007"/>
            <p:cNvSpPr>
              <a:spLocks/>
            </p:cNvSpPr>
            <p:nvPr/>
          </p:nvSpPr>
          <p:spPr bwMode="auto">
            <a:xfrm>
              <a:off x="5121" y="249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2008"/>
            <p:cNvSpPr>
              <a:spLocks/>
            </p:cNvSpPr>
            <p:nvPr/>
          </p:nvSpPr>
          <p:spPr bwMode="auto">
            <a:xfrm>
              <a:off x="6241" y="2497"/>
              <a:ext cx="7" cy="11"/>
            </a:xfrm>
            <a:custGeom>
              <a:avLst/>
              <a:gdLst>
                <a:gd name="T0" fmla="*/ 15 w 15"/>
                <a:gd name="T1" fmla="*/ 3 h 22"/>
                <a:gd name="T2" fmla="*/ 15 w 15"/>
                <a:gd name="T3" fmla="*/ 19 h 22"/>
                <a:gd name="T4" fmla="*/ 15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2009"/>
            <p:cNvSpPr>
              <a:spLocks/>
            </p:cNvSpPr>
            <p:nvPr/>
          </p:nvSpPr>
          <p:spPr bwMode="auto">
            <a:xfrm>
              <a:off x="6294" y="2498"/>
              <a:ext cx="6" cy="7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2010"/>
            <p:cNvSpPr>
              <a:spLocks/>
            </p:cNvSpPr>
            <p:nvPr/>
          </p:nvSpPr>
          <p:spPr bwMode="auto">
            <a:xfrm>
              <a:off x="6436" y="249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2011"/>
            <p:cNvSpPr>
              <a:spLocks/>
            </p:cNvSpPr>
            <p:nvPr/>
          </p:nvSpPr>
          <p:spPr bwMode="auto">
            <a:xfrm>
              <a:off x="3447" y="2501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2012"/>
            <p:cNvSpPr>
              <a:spLocks/>
            </p:cNvSpPr>
            <p:nvPr/>
          </p:nvSpPr>
          <p:spPr bwMode="auto">
            <a:xfrm>
              <a:off x="3538" y="2501"/>
              <a:ext cx="10" cy="8"/>
            </a:xfrm>
            <a:custGeom>
              <a:avLst/>
              <a:gdLst>
                <a:gd name="T0" fmla="*/ 8 w 19"/>
                <a:gd name="T1" fmla="*/ 0 h 16"/>
                <a:gd name="T2" fmla="*/ 8 w 19"/>
                <a:gd name="T3" fmla="*/ 16 h 16"/>
                <a:gd name="T4" fmla="*/ 0 w 19"/>
                <a:gd name="T5" fmla="*/ 16 h 16"/>
                <a:gd name="T6" fmla="*/ 0 w 19"/>
                <a:gd name="T7" fmla="*/ 4 h 16"/>
                <a:gd name="T8" fmla="*/ 8 w 1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8" y="0"/>
                  </a:moveTo>
                  <a:cubicBezTo>
                    <a:pt x="19" y="1"/>
                    <a:pt x="15" y="12"/>
                    <a:pt x="8" y="16"/>
                  </a:cubicBezTo>
                  <a:cubicBezTo>
                    <a:pt x="5" y="16"/>
                    <a:pt x="3" y="16"/>
                    <a:pt x="0" y="16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5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2013"/>
            <p:cNvSpPr>
              <a:spLocks/>
            </p:cNvSpPr>
            <p:nvPr/>
          </p:nvSpPr>
          <p:spPr bwMode="auto">
            <a:xfrm>
              <a:off x="3694" y="25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2215"/>
          <p:cNvGrpSpPr>
            <a:grpSpLocks/>
          </p:cNvGrpSpPr>
          <p:nvPr/>
        </p:nvGrpSpPr>
        <p:grpSpPr bwMode="auto">
          <a:xfrm>
            <a:off x="5278438" y="3960813"/>
            <a:ext cx="4933950" cy="182563"/>
            <a:chOff x="3325" y="2495"/>
            <a:chExt cx="3108" cy="115"/>
          </a:xfrm>
        </p:grpSpPr>
        <p:sp>
          <p:nvSpPr>
            <p:cNvPr id="1815" name="Freeform 2015"/>
            <p:cNvSpPr>
              <a:spLocks/>
            </p:cNvSpPr>
            <p:nvPr/>
          </p:nvSpPr>
          <p:spPr bwMode="auto">
            <a:xfrm>
              <a:off x="3834" y="2501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2016"/>
            <p:cNvSpPr>
              <a:spLocks/>
            </p:cNvSpPr>
            <p:nvPr/>
          </p:nvSpPr>
          <p:spPr bwMode="auto">
            <a:xfrm>
              <a:off x="3924" y="2501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2017"/>
            <p:cNvSpPr>
              <a:spLocks/>
            </p:cNvSpPr>
            <p:nvPr/>
          </p:nvSpPr>
          <p:spPr bwMode="auto">
            <a:xfrm>
              <a:off x="4452" y="2501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2018"/>
            <p:cNvSpPr>
              <a:spLocks/>
            </p:cNvSpPr>
            <p:nvPr/>
          </p:nvSpPr>
          <p:spPr bwMode="auto">
            <a:xfrm>
              <a:off x="4595" y="25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2019"/>
            <p:cNvSpPr>
              <a:spLocks/>
            </p:cNvSpPr>
            <p:nvPr/>
          </p:nvSpPr>
          <p:spPr bwMode="auto">
            <a:xfrm>
              <a:off x="4645" y="25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2020"/>
            <p:cNvSpPr>
              <a:spLocks/>
            </p:cNvSpPr>
            <p:nvPr/>
          </p:nvSpPr>
          <p:spPr bwMode="auto">
            <a:xfrm>
              <a:off x="4683" y="2501"/>
              <a:ext cx="7" cy="7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2021"/>
            <p:cNvSpPr>
              <a:spLocks/>
            </p:cNvSpPr>
            <p:nvPr/>
          </p:nvSpPr>
          <p:spPr bwMode="auto">
            <a:xfrm>
              <a:off x="4736" y="249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2022"/>
            <p:cNvSpPr>
              <a:spLocks/>
            </p:cNvSpPr>
            <p:nvPr/>
          </p:nvSpPr>
          <p:spPr bwMode="auto">
            <a:xfrm>
              <a:off x="4877" y="25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2023"/>
            <p:cNvSpPr>
              <a:spLocks/>
            </p:cNvSpPr>
            <p:nvPr/>
          </p:nvSpPr>
          <p:spPr bwMode="auto">
            <a:xfrm>
              <a:off x="5069" y="250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2024"/>
            <p:cNvSpPr>
              <a:spLocks/>
            </p:cNvSpPr>
            <p:nvPr/>
          </p:nvSpPr>
          <p:spPr bwMode="auto">
            <a:xfrm>
              <a:off x="6178" y="2496"/>
              <a:ext cx="21" cy="15"/>
            </a:xfrm>
            <a:custGeom>
              <a:avLst/>
              <a:gdLst>
                <a:gd name="T0" fmla="*/ 40 w 40"/>
                <a:gd name="T1" fmla="*/ 20 h 29"/>
                <a:gd name="T2" fmla="*/ 0 w 40"/>
                <a:gd name="T3" fmla="*/ 24 h 29"/>
                <a:gd name="T4" fmla="*/ 40 w 40"/>
                <a:gd name="T5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40" y="20"/>
                  </a:moveTo>
                  <a:cubicBezTo>
                    <a:pt x="29" y="17"/>
                    <a:pt x="11" y="29"/>
                    <a:pt x="0" y="24"/>
                  </a:cubicBezTo>
                  <a:cubicBezTo>
                    <a:pt x="3" y="12"/>
                    <a:pt x="36" y="0"/>
                    <a:pt x="4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2025"/>
            <p:cNvSpPr>
              <a:spLocks/>
            </p:cNvSpPr>
            <p:nvPr/>
          </p:nvSpPr>
          <p:spPr bwMode="auto">
            <a:xfrm>
              <a:off x="3681" y="2498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2026"/>
            <p:cNvSpPr>
              <a:spLocks/>
            </p:cNvSpPr>
            <p:nvPr/>
          </p:nvSpPr>
          <p:spPr bwMode="auto">
            <a:xfrm>
              <a:off x="3733" y="25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2027"/>
            <p:cNvSpPr>
              <a:spLocks/>
            </p:cNvSpPr>
            <p:nvPr/>
          </p:nvSpPr>
          <p:spPr bwMode="auto">
            <a:xfrm>
              <a:off x="3783" y="2497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2028"/>
            <p:cNvSpPr>
              <a:spLocks/>
            </p:cNvSpPr>
            <p:nvPr/>
          </p:nvSpPr>
          <p:spPr bwMode="auto">
            <a:xfrm>
              <a:off x="3873" y="2498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2029"/>
            <p:cNvSpPr>
              <a:spLocks/>
            </p:cNvSpPr>
            <p:nvPr/>
          </p:nvSpPr>
          <p:spPr bwMode="auto">
            <a:xfrm>
              <a:off x="4491" y="2503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2030"/>
            <p:cNvSpPr>
              <a:spLocks/>
            </p:cNvSpPr>
            <p:nvPr/>
          </p:nvSpPr>
          <p:spPr bwMode="auto">
            <a:xfrm>
              <a:off x="4543" y="25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2031"/>
            <p:cNvSpPr>
              <a:spLocks/>
            </p:cNvSpPr>
            <p:nvPr/>
          </p:nvSpPr>
          <p:spPr bwMode="auto">
            <a:xfrm>
              <a:off x="4632" y="2495"/>
              <a:ext cx="12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2032"/>
            <p:cNvSpPr>
              <a:spLocks/>
            </p:cNvSpPr>
            <p:nvPr/>
          </p:nvSpPr>
          <p:spPr bwMode="auto">
            <a:xfrm>
              <a:off x="4775" y="2502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2033"/>
            <p:cNvSpPr>
              <a:spLocks/>
            </p:cNvSpPr>
            <p:nvPr/>
          </p:nvSpPr>
          <p:spPr bwMode="auto">
            <a:xfrm>
              <a:off x="4827" y="25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2034"/>
            <p:cNvSpPr>
              <a:spLocks/>
            </p:cNvSpPr>
            <p:nvPr/>
          </p:nvSpPr>
          <p:spPr bwMode="auto">
            <a:xfrm>
              <a:off x="4968" y="25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2035"/>
            <p:cNvSpPr>
              <a:spLocks/>
            </p:cNvSpPr>
            <p:nvPr/>
          </p:nvSpPr>
          <p:spPr bwMode="auto">
            <a:xfrm>
              <a:off x="5057" y="250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2036"/>
            <p:cNvSpPr>
              <a:spLocks/>
            </p:cNvSpPr>
            <p:nvPr/>
          </p:nvSpPr>
          <p:spPr bwMode="auto">
            <a:xfrm>
              <a:off x="5109" y="25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2037"/>
            <p:cNvSpPr>
              <a:spLocks/>
            </p:cNvSpPr>
            <p:nvPr/>
          </p:nvSpPr>
          <p:spPr bwMode="auto">
            <a:xfrm>
              <a:off x="6228" y="2501"/>
              <a:ext cx="12" cy="8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2038"/>
            <p:cNvSpPr>
              <a:spLocks/>
            </p:cNvSpPr>
            <p:nvPr/>
          </p:nvSpPr>
          <p:spPr bwMode="auto">
            <a:xfrm>
              <a:off x="6278" y="2503"/>
              <a:ext cx="14" cy="9"/>
            </a:xfrm>
            <a:custGeom>
              <a:avLst/>
              <a:gdLst>
                <a:gd name="T0" fmla="*/ 6 w 27"/>
                <a:gd name="T1" fmla="*/ 0 h 19"/>
                <a:gd name="T2" fmla="*/ 22 w 27"/>
                <a:gd name="T3" fmla="*/ 0 h 19"/>
                <a:gd name="T4" fmla="*/ 6 w 2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2039"/>
            <p:cNvSpPr>
              <a:spLocks/>
            </p:cNvSpPr>
            <p:nvPr/>
          </p:nvSpPr>
          <p:spPr bwMode="auto">
            <a:xfrm>
              <a:off x="3628" y="2504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2040"/>
            <p:cNvSpPr>
              <a:spLocks/>
            </p:cNvSpPr>
            <p:nvPr/>
          </p:nvSpPr>
          <p:spPr bwMode="auto">
            <a:xfrm>
              <a:off x="3720" y="2504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2041"/>
            <p:cNvSpPr>
              <a:spLocks/>
            </p:cNvSpPr>
            <p:nvPr/>
          </p:nvSpPr>
          <p:spPr bwMode="auto">
            <a:xfrm>
              <a:off x="3772" y="25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2042"/>
            <p:cNvSpPr>
              <a:spLocks/>
            </p:cNvSpPr>
            <p:nvPr/>
          </p:nvSpPr>
          <p:spPr bwMode="auto">
            <a:xfrm>
              <a:off x="3912" y="2504"/>
              <a:ext cx="9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2043"/>
            <p:cNvSpPr>
              <a:spLocks/>
            </p:cNvSpPr>
            <p:nvPr/>
          </p:nvSpPr>
          <p:spPr bwMode="auto">
            <a:xfrm>
              <a:off x="4531" y="250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2044"/>
            <p:cNvSpPr>
              <a:spLocks/>
            </p:cNvSpPr>
            <p:nvPr/>
          </p:nvSpPr>
          <p:spPr bwMode="auto">
            <a:xfrm>
              <a:off x="4582" y="250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2045"/>
            <p:cNvSpPr>
              <a:spLocks/>
            </p:cNvSpPr>
            <p:nvPr/>
          </p:nvSpPr>
          <p:spPr bwMode="auto">
            <a:xfrm>
              <a:off x="4672" y="2505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2046"/>
            <p:cNvSpPr>
              <a:spLocks/>
            </p:cNvSpPr>
            <p:nvPr/>
          </p:nvSpPr>
          <p:spPr bwMode="auto">
            <a:xfrm>
              <a:off x="4723" y="250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2047"/>
            <p:cNvSpPr>
              <a:spLocks/>
            </p:cNvSpPr>
            <p:nvPr/>
          </p:nvSpPr>
          <p:spPr bwMode="auto">
            <a:xfrm>
              <a:off x="4812" y="250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2048"/>
            <p:cNvSpPr>
              <a:spLocks/>
            </p:cNvSpPr>
            <p:nvPr/>
          </p:nvSpPr>
          <p:spPr bwMode="auto">
            <a:xfrm>
              <a:off x="4866" y="25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2049"/>
            <p:cNvSpPr>
              <a:spLocks/>
            </p:cNvSpPr>
            <p:nvPr/>
          </p:nvSpPr>
          <p:spPr bwMode="auto">
            <a:xfrm>
              <a:off x="4955" y="2502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2050"/>
            <p:cNvSpPr>
              <a:spLocks/>
            </p:cNvSpPr>
            <p:nvPr/>
          </p:nvSpPr>
          <p:spPr bwMode="auto">
            <a:xfrm>
              <a:off x="5005" y="249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2051"/>
            <p:cNvSpPr>
              <a:spLocks/>
            </p:cNvSpPr>
            <p:nvPr/>
          </p:nvSpPr>
          <p:spPr bwMode="auto">
            <a:xfrm>
              <a:off x="5045" y="2505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2052"/>
            <p:cNvSpPr>
              <a:spLocks/>
            </p:cNvSpPr>
            <p:nvPr/>
          </p:nvSpPr>
          <p:spPr bwMode="auto">
            <a:xfrm>
              <a:off x="6269" y="2504"/>
              <a:ext cx="9" cy="8"/>
            </a:xfrm>
            <a:custGeom>
              <a:avLst/>
              <a:gdLst>
                <a:gd name="T0" fmla="*/ 16 w 18"/>
                <a:gd name="T1" fmla="*/ 1 h 15"/>
                <a:gd name="T2" fmla="*/ 0 w 18"/>
                <a:gd name="T3" fmla="*/ 9 h 15"/>
                <a:gd name="T4" fmla="*/ 16 w 18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6" y="1"/>
                  </a:moveTo>
                  <a:cubicBezTo>
                    <a:pt x="18" y="13"/>
                    <a:pt x="6" y="15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2053"/>
            <p:cNvSpPr>
              <a:spLocks/>
            </p:cNvSpPr>
            <p:nvPr/>
          </p:nvSpPr>
          <p:spPr bwMode="auto">
            <a:xfrm>
              <a:off x="3564" y="2506"/>
              <a:ext cx="10" cy="10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2054"/>
            <p:cNvSpPr>
              <a:spLocks/>
            </p:cNvSpPr>
            <p:nvPr/>
          </p:nvSpPr>
          <p:spPr bwMode="auto">
            <a:xfrm>
              <a:off x="3812" y="25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2055"/>
            <p:cNvSpPr>
              <a:spLocks/>
            </p:cNvSpPr>
            <p:nvPr/>
          </p:nvSpPr>
          <p:spPr bwMode="auto">
            <a:xfrm>
              <a:off x="3860" y="2505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2056"/>
            <p:cNvSpPr>
              <a:spLocks/>
            </p:cNvSpPr>
            <p:nvPr/>
          </p:nvSpPr>
          <p:spPr bwMode="auto">
            <a:xfrm>
              <a:off x="4478" y="2505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2057"/>
            <p:cNvSpPr>
              <a:spLocks/>
            </p:cNvSpPr>
            <p:nvPr/>
          </p:nvSpPr>
          <p:spPr bwMode="auto">
            <a:xfrm>
              <a:off x="4570" y="250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2058"/>
            <p:cNvSpPr>
              <a:spLocks/>
            </p:cNvSpPr>
            <p:nvPr/>
          </p:nvSpPr>
          <p:spPr bwMode="auto">
            <a:xfrm>
              <a:off x="4622" y="25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2059"/>
            <p:cNvSpPr>
              <a:spLocks/>
            </p:cNvSpPr>
            <p:nvPr/>
          </p:nvSpPr>
          <p:spPr bwMode="auto">
            <a:xfrm>
              <a:off x="4852" y="250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2060"/>
            <p:cNvSpPr>
              <a:spLocks/>
            </p:cNvSpPr>
            <p:nvPr/>
          </p:nvSpPr>
          <p:spPr bwMode="auto">
            <a:xfrm>
              <a:off x="4995" y="25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2061"/>
            <p:cNvSpPr>
              <a:spLocks/>
            </p:cNvSpPr>
            <p:nvPr/>
          </p:nvSpPr>
          <p:spPr bwMode="auto">
            <a:xfrm>
              <a:off x="6168" y="2505"/>
              <a:ext cx="7" cy="12"/>
            </a:xfrm>
            <a:custGeom>
              <a:avLst/>
              <a:gdLst>
                <a:gd name="T0" fmla="*/ 0 w 15"/>
                <a:gd name="T1" fmla="*/ 3 h 22"/>
                <a:gd name="T2" fmla="*/ 0 w 15"/>
                <a:gd name="T3" fmla="*/ 19 h 22"/>
                <a:gd name="T4" fmla="*/ 0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2062"/>
            <p:cNvSpPr>
              <a:spLocks/>
            </p:cNvSpPr>
            <p:nvPr/>
          </p:nvSpPr>
          <p:spPr bwMode="auto">
            <a:xfrm>
              <a:off x="6217" y="2506"/>
              <a:ext cx="9" cy="8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2063"/>
            <p:cNvSpPr>
              <a:spLocks/>
            </p:cNvSpPr>
            <p:nvPr/>
          </p:nvSpPr>
          <p:spPr bwMode="auto">
            <a:xfrm>
              <a:off x="3760" y="250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2064"/>
            <p:cNvSpPr>
              <a:spLocks/>
            </p:cNvSpPr>
            <p:nvPr/>
          </p:nvSpPr>
          <p:spPr bwMode="auto">
            <a:xfrm>
              <a:off x="3851" y="250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2065"/>
            <p:cNvSpPr>
              <a:spLocks/>
            </p:cNvSpPr>
            <p:nvPr/>
          </p:nvSpPr>
          <p:spPr bwMode="auto">
            <a:xfrm>
              <a:off x="3903" y="250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2066"/>
            <p:cNvSpPr>
              <a:spLocks/>
            </p:cNvSpPr>
            <p:nvPr/>
          </p:nvSpPr>
          <p:spPr bwMode="auto">
            <a:xfrm>
              <a:off x="4609" y="2506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2067"/>
            <p:cNvSpPr>
              <a:spLocks/>
            </p:cNvSpPr>
            <p:nvPr/>
          </p:nvSpPr>
          <p:spPr bwMode="auto">
            <a:xfrm>
              <a:off x="4661" y="2508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2068"/>
            <p:cNvSpPr>
              <a:spLocks/>
            </p:cNvSpPr>
            <p:nvPr/>
          </p:nvSpPr>
          <p:spPr bwMode="auto">
            <a:xfrm>
              <a:off x="4713" y="250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2069"/>
            <p:cNvSpPr>
              <a:spLocks/>
            </p:cNvSpPr>
            <p:nvPr/>
          </p:nvSpPr>
          <p:spPr bwMode="auto">
            <a:xfrm>
              <a:off x="4750" y="250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2070"/>
            <p:cNvSpPr>
              <a:spLocks/>
            </p:cNvSpPr>
            <p:nvPr/>
          </p:nvSpPr>
          <p:spPr bwMode="auto">
            <a:xfrm>
              <a:off x="4802" y="250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2071"/>
            <p:cNvSpPr>
              <a:spLocks/>
            </p:cNvSpPr>
            <p:nvPr/>
          </p:nvSpPr>
          <p:spPr bwMode="auto">
            <a:xfrm>
              <a:off x="4891" y="250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2072"/>
            <p:cNvSpPr>
              <a:spLocks/>
            </p:cNvSpPr>
            <p:nvPr/>
          </p:nvSpPr>
          <p:spPr bwMode="auto">
            <a:xfrm>
              <a:off x="4943" y="250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2073"/>
            <p:cNvSpPr>
              <a:spLocks/>
            </p:cNvSpPr>
            <p:nvPr/>
          </p:nvSpPr>
          <p:spPr bwMode="auto">
            <a:xfrm>
              <a:off x="5028" y="2504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2074"/>
            <p:cNvSpPr>
              <a:spLocks/>
            </p:cNvSpPr>
            <p:nvPr/>
          </p:nvSpPr>
          <p:spPr bwMode="auto">
            <a:xfrm>
              <a:off x="6203" y="2509"/>
              <a:ext cx="10" cy="8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2075"/>
            <p:cNvSpPr>
              <a:spLocks/>
            </p:cNvSpPr>
            <p:nvPr/>
          </p:nvSpPr>
          <p:spPr bwMode="auto">
            <a:xfrm>
              <a:off x="6255" y="2509"/>
              <a:ext cx="12" cy="8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2076"/>
            <p:cNvSpPr>
              <a:spLocks/>
            </p:cNvSpPr>
            <p:nvPr/>
          </p:nvSpPr>
          <p:spPr bwMode="auto">
            <a:xfrm>
              <a:off x="3656" y="2505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2077"/>
            <p:cNvSpPr>
              <a:spLocks/>
            </p:cNvSpPr>
            <p:nvPr/>
          </p:nvSpPr>
          <p:spPr bwMode="auto">
            <a:xfrm>
              <a:off x="3747" y="251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2078"/>
            <p:cNvSpPr>
              <a:spLocks/>
            </p:cNvSpPr>
            <p:nvPr/>
          </p:nvSpPr>
          <p:spPr bwMode="auto">
            <a:xfrm>
              <a:off x="3799" y="251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2079"/>
            <p:cNvSpPr>
              <a:spLocks/>
            </p:cNvSpPr>
            <p:nvPr/>
          </p:nvSpPr>
          <p:spPr bwMode="auto">
            <a:xfrm>
              <a:off x="3888" y="251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2080"/>
            <p:cNvSpPr>
              <a:spLocks/>
            </p:cNvSpPr>
            <p:nvPr/>
          </p:nvSpPr>
          <p:spPr bwMode="auto">
            <a:xfrm>
              <a:off x="3940" y="251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2081"/>
            <p:cNvSpPr>
              <a:spLocks/>
            </p:cNvSpPr>
            <p:nvPr/>
          </p:nvSpPr>
          <p:spPr bwMode="auto">
            <a:xfrm>
              <a:off x="4649" y="2510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2082"/>
            <p:cNvSpPr>
              <a:spLocks/>
            </p:cNvSpPr>
            <p:nvPr/>
          </p:nvSpPr>
          <p:spPr bwMode="auto">
            <a:xfrm>
              <a:off x="4701" y="251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2083"/>
            <p:cNvSpPr>
              <a:spLocks/>
            </p:cNvSpPr>
            <p:nvPr/>
          </p:nvSpPr>
          <p:spPr bwMode="auto">
            <a:xfrm>
              <a:off x="4790" y="251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2084"/>
            <p:cNvSpPr>
              <a:spLocks/>
            </p:cNvSpPr>
            <p:nvPr/>
          </p:nvSpPr>
          <p:spPr bwMode="auto">
            <a:xfrm>
              <a:off x="4841" y="251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2085"/>
            <p:cNvSpPr>
              <a:spLocks/>
            </p:cNvSpPr>
            <p:nvPr/>
          </p:nvSpPr>
          <p:spPr bwMode="auto">
            <a:xfrm>
              <a:off x="4931" y="2510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2086"/>
            <p:cNvSpPr>
              <a:spLocks/>
            </p:cNvSpPr>
            <p:nvPr/>
          </p:nvSpPr>
          <p:spPr bwMode="auto">
            <a:xfrm>
              <a:off x="4982" y="251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2087"/>
            <p:cNvSpPr>
              <a:spLocks/>
            </p:cNvSpPr>
            <p:nvPr/>
          </p:nvSpPr>
          <p:spPr bwMode="auto">
            <a:xfrm>
              <a:off x="5022" y="2510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2088"/>
            <p:cNvSpPr>
              <a:spLocks/>
            </p:cNvSpPr>
            <p:nvPr/>
          </p:nvSpPr>
          <p:spPr bwMode="auto">
            <a:xfrm>
              <a:off x="5070" y="2511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2089"/>
            <p:cNvSpPr>
              <a:spLocks/>
            </p:cNvSpPr>
            <p:nvPr/>
          </p:nvSpPr>
          <p:spPr bwMode="auto">
            <a:xfrm>
              <a:off x="5123" y="251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2090"/>
            <p:cNvSpPr>
              <a:spLocks/>
            </p:cNvSpPr>
            <p:nvPr/>
          </p:nvSpPr>
          <p:spPr bwMode="auto">
            <a:xfrm>
              <a:off x="5447" y="250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2091"/>
            <p:cNvSpPr>
              <a:spLocks/>
            </p:cNvSpPr>
            <p:nvPr/>
          </p:nvSpPr>
          <p:spPr bwMode="auto">
            <a:xfrm>
              <a:off x="6103" y="2510"/>
              <a:ext cx="9" cy="9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2092"/>
            <p:cNvSpPr>
              <a:spLocks/>
            </p:cNvSpPr>
            <p:nvPr/>
          </p:nvSpPr>
          <p:spPr bwMode="auto">
            <a:xfrm>
              <a:off x="6155" y="2511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2093"/>
            <p:cNvSpPr>
              <a:spLocks/>
            </p:cNvSpPr>
            <p:nvPr/>
          </p:nvSpPr>
          <p:spPr bwMode="auto">
            <a:xfrm>
              <a:off x="6244" y="2511"/>
              <a:ext cx="9" cy="9"/>
            </a:xfrm>
            <a:custGeom>
              <a:avLst/>
              <a:gdLst>
                <a:gd name="T0" fmla="*/ 4 w 16"/>
                <a:gd name="T1" fmla="*/ 0 h 18"/>
                <a:gd name="T2" fmla="*/ 16 w 16"/>
                <a:gd name="T3" fmla="*/ 0 h 18"/>
                <a:gd name="T4" fmla="*/ 16 w 16"/>
                <a:gd name="T5" fmla="*/ 16 h 18"/>
                <a:gd name="T6" fmla="*/ 0 w 16"/>
                <a:gd name="T7" fmla="*/ 12 h 18"/>
                <a:gd name="T8" fmla="*/ 4 w 1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6" y="5"/>
                    <a:pt x="16" y="11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2094"/>
            <p:cNvSpPr>
              <a:spLocks/>
            </p:cNvSpPr>
            <p:nvPr/>
          </p:nvSpPr>
          <p:spPr bwMode="auto">
            <a:xfrm>
              <a:off x="3645" y="2512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2095"/>
            <p:cNvSpPr>
              <a:spLocks/>
            </p:cNvSpPr>
            <p:nvPr/>
          </p:nvSpPr>
          <p:spPr bwMode="auto">
            <a:xfrm>
              <a:off x="3695" y="2511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2096"/>
            <p:cNvSpPr>
              <a:spLocks/>
            </p:cNvSpPr>
            <p:nvPr/>
          </p:nvSpPr>
          <p:spPr bwMode="auto">
            <a:xfrm>
              <a:off x="3787" y="2512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2097"/>
            <p:cNvSpPr>
              <a:spLocks/>
            </p:cNvSpPr>
            <p:nvPr/>
          </p:nvSpPr>
          <p:spPr bwMode="auto">
            <a:xfrm>
              <a:off x="3839" y="25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2098"/>
            <p:cNvSpPr>
              <a:spLocks/>
            </p:cNvSpPr>
            <p:nvPr/>
          </p:nvSpPr>
          <p:spPr bwMode="auto">
            <a:xfrm>
              <a:off x="3928" y="251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2099"/>
            <p:cNvSpPr>
              <a:spLocks/>
            </p:cNvSpPr>
            <p:nvPr/>
          </p:nvSpPr>
          <p:spPr bwMode="auto">
            <a:xfrm>
              <a:off x="4597" y="2513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8 w 12"/>
                <a:gd name="T5" fmla="*/ 12 h 12"/>
                <a:gd name="T6" fmla="*/ 0 w 1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0" y="3"/>
                    <a:pt x="8" y="6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2100"/>
            <p:cNvSpPr>
              <a:spLocks/>
            </p:cNvSpPr>
            <p:nvPr/>
          </p:nvSpPr>
          <p:spPr bwMode="auto">
            <a:xfrm>
              <a:off x="4687" y="2513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2101"/>
            <p:cNvSpPr>
              <a:spLocks/>
            </p:cNvSpPr>
            <p:nvPr/>
          </p:nvSpPr>
          <p:spPr bwMode="auto">
            <a:xfrm>
              <a:off x="4738" y="2513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2102"/>
            <p:cNvSpPr>
              <a:spLocks/>
            </p:cNvSpPr>
            <p:nvPr/>
          </p:nvSpPr>
          <p:spPr bwMode="auto">
            <a:xfrm>
              <a:off x="4881" y="25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2103"/>
            <p:cNvSpPr>
              <a:spLocks/>
            </p:cNvSpPr>
            <p:nvPr/>
          </p:nvSpPr>
          <p:spPr bwMode="auto">
            <a:xfrm>
              <a:off x="5111" y="251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2104"/>
            <p:cNvSpPr>
              <a:spLocks/>
            </p:cNvSpPr>
            <p:nvPr/>
          </p:nvSpPr>
          <p:spPr bwMode="auto">
            <a:xfrm>
              <a:off x="5486" y="251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2105"/>
            <p:cNvSpPr>
              <a:spLocks/>
            </p:cNvSpPr>
            <p:nvPr/>
          </p:nvSpPr>
          <p:spPr bwMode="auto">
            <a:xfrm>
              <a:off x="6142" y="2512"/>
              <a:ext cx="9" cy="1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2106"/>
            <p:cNvSpPr>
              <a:spLocks/>
            </p:cNvSpPr>
            <p:nvPr/>
          </p:nvSpPr>
          <p:spPr bwMode="auto">
            <a:xfrm>
              <a:off x="6195" y="2513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2107"/>
            <p:cNvSpPr>
              <a:spLocks/>
            </p:cNvSpPr>
            <p:nvPr/>
          </p:nvSpPr>
          <p:spPr bwMode="auto">
            <a:xfrm>
              <a:off x="3632" y="251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2108"/>
            <p:cNvSpPr>
              <a:spLocks/>
            </p:cNvSpPr>
            <p:nvPr/>
          </p:nvSpPr>
          <p:spPr bwMode="auto">
            <a:xfrm>
              <a:off x="3685" y="251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2109"/>
            <p:cNvSpPr>
              <a:spLocks/>
            </p:cNvSpPr>
            <p:nvPr/>
          </p:nvSpPr>
          <p:spPr bwMode="auto">
            <a:xfrm>
              <a:off x="3734" y="2513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2110"/>
            <p:cNvSpPr>
              <a:spLocks/>
            </p:cNvSpPr>
            <p:nvPr/>
          </p:nvSpPr>
          <p:spPr bwMode="auto">
            <a:xfrm>
              <a:off x="3826" y="251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2111"/>
            <p:cNvSpPr>
              <a:spLocks/>
            </p:cNvSpPr>
            <p:nvPr/>
          </p:nvSpPr>
          <p:spPr bwMode="auto">
            <a:xfrm>
              <a:off x="3878" y="251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2112"/>
            <p:cNvSpPr>
              <a:spLocks/>
            </p:cNvSpPr>
            <p:nvPr/>
          </p:nvSpPr>
          <p:spPr bwMode="auto">
            <a:xfrm>
              <a:off x="4774" y="2514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2113"/>
            <p:cNvSpPr>
              <a:spLocks/>
            </p:cNvSpPr>
            <p:nvPr/>
          </p:nvSpPr>
          <p:spPr bwMode="auto">
            <a:xfrm>
              <a:off x="4829" y="251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2114"/>
            <p:cNvSpPr>
              <a:spLocks/>
            </p:cNvSpPr>
            <p:nvPr/>
          </p:nvSpPr>
          <p:spPr bwMode="auto">
            <a:xfrm>
              <a:off x="4920" y="2515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2115"/>
            <p:cNvSpPr>
              <a:spLocks/>
            </p:cNvSpPr>
            <p:nvPr/>
          </p:nvSpPr>
          <p:spPr bwMode="auto">
            <a:xfrm>
              <a:off x="5008" y="251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2116"/>
            <p:cNvSpPr>
              <a:spLocks/>
            </p:cNvSpPr>
            <p:nvPr/>
          </p:nvSpPr>
          <p:spPr bwMode="auto">
            <a:xfrm>
              <a:off x="5061" y="2514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2117"/>
            <p:cNvSpPr>
              <a:spLocks/>
            </p:cNvSpPr>
            <p:nvPr/>
          </p:nvSpPr>
          <p:spPr bwMode="auto">
            <a:xfrm>
              <a:off x="5434" y="2515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2118"/>
            <p:cNvSpPr>
              <a:spLocks/>
            </p:cNvSpPr>
            <p:nvPr/>
          </p:nvSpPr>
          <p:spPr bwMode="auto">
            <a:xfrm>
              <a:off x="6038" y="2515"/>
              <a:ext cx="10" cy="10"/>
            </a:xfrm>
            <a:custGeom>
              <a:avLst/>
              <a:gdLst>
                <a:gd name="T0" fmla="*/ 3 w 20"/>
                <a:gd name="T1" fmla="*/ 1 h 21"/>
                <a:gd name="T2" fmla="*/ 19 w 20"/>
                <a:gd name="T3" fmla="*/ 13 h 21"/>
                <a:gd name="T4" fmla="*/ 3 w 20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2119"/>
            <p:cNvSpPr>
              <a:spLocks/>
            </p:cNvSpPr>
            <p:nvPr/>
          </p:nvSpPr>
          <p:spPr bwMode="auto">
            <a:xfrm>
              <a:off x="6089" y="2515"/>
              <a:ext cx="11" cy="8"/>
            </a:xfrm>
            <a:custGeom>
              <a:avLst/>
              <a:gdLst>
                <a:gd name="T0" fmla="*/ 3 w 20"/>
                <a:gd name="T1" fmla="*/ 0 h 16"/>
                <a:gd name="T2" fmla="*/ 19 w 20"/>
                <a:gd name="T3" fmla="*/ 0 h 16"/>
                <a:gd name="T4" fmla="*/ 15 w 20"/>
                <a:gd name="T5" fmla="*/ 16 h 16"/>
                <a:gd name="T6" fmla="*/ 3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0" y="7"/>
                    <a:pt x="14" y="8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2120"/>
            <p:cNvSpPr>
              <a:spLocks/>
            </p:cNvSpPr>
            <p:nvPr/>
          </p:nvSpPr>
          <p:spPr bwMode="auto">
            <a:xfrm>
              <a:off x="6181" y="2515"/>
              <a:ext cx="11" cy="9"/>
            </a:xfrm>
            <a:custGeom>
              <a:avLst/>
              <a:gdLst>
                <a:gd name="T0" fmla="*/ 6 w 21"/>
                <a:gd name="T1" fmla="*/ 0 h 18"/>
                <a:gd name="T2" fmla="*/ 14 w 21"/>
                <a:gd name="T3" fmla="*/ 16 h 18"/>
                <a:gd name="T4" fmla="*/ 6 w 21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6" y="0"/>
                  </a:moveTo>
                  <a:cubicBezTo>
                    <a:pt x="13" y="4"/>
                    <a:pt x="21" y="9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2121"/>
            <p:cNvSpPr>
              <a:spLocks/>
            </p:cNvSpPr>
            <p:nvPr/>
          </p:nvSpPr>
          <p:spPr bwMode="auto">
            <a:xfrm>
              <a:off x="6234" y="2515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2122"/>
            <p:cNvSpPr>
              <a:spLocks/>
            </p:cNvSpPr>
            <p:nvPr/>
          </p:nvSpPr>
          <p:spPr bwMode="auto">
            <a:xfrm>
              <a:off x="6429" y="251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2123"/>
            <p:cNvSpPr>
              <a:spLocks/>
            </p:cNvSpPr>
            <p:nvPr/>
          </p:nvSpPr>
          <p:spPr bwMode="auto">
            <a:xfrm>
              <a:off x="3723" y="2517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2124"/>
            <p:cNvSpPr>
              <a:spLocks/>
            </p:cNvSpPr>
            <p:nvPr/>
          </p:nvSpPr>
          <p:spPr bwMode="auto">
            <a:xfrm>
              <a:off x="3774" y="2517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2125"/>
            <p:cNvSpPr>
              <a:spLocks/>
            </p:cNvSpPr>
            <p:nvPr/>
          </p:nvSpPr>
          <p:spPr bwMode="auto">
            <a:xfrm>
              <a:off x="3917" y="25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2126"/>
            <p:cNvSpPr>
              <a:spLocks/>
            </p:cNvSpPr>
            <p:nvPr/>
          </p:nvSpPr>
          <p:spPr bwMode="auto">
            <a:xfrm>
              <a:off x="3967" y="2511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2127"/>
            <p:cNvSpPr>
              <a:spLocks/>
            </p:cNvSpPr>
            <p:nvPr/>
          </p:nvSpPr>
          <p:spPr bwMode="auto">
            <a:xfrm>
              <a:off x="4816" y="2509"/>
              <a:ext cx="13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2128"/>
            <p:cNvSpPr>
              <a:spLocks/>
            </p:cNvSpPr>
            <p:nvPr/>
          </p:nvSpPr>
          <p:spPr bwMode="auto">
            <a:xfrm>
              <a:off x="4868" y="251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2129"/>
            <p:cNvSpPr>
              <a:spLocks/>
            </p:cNvSpPr>
            <p:nvPr/>
          </p:nvSpPr>
          <p:spPr bwMode="auto">
            <a:xfrm>
              <a:off x="4957" y="2517"/>
              <a:ext cx="7" cy="7"/>
            </a:xfrm>
            <a:custGeom>
              <a:avLst/>
              <a:gdLst>
                <a:gd name="T0" fmla="*/ 1 w 14"/>
                <a:gd name="T1" fmla="*/ 1 h 14"/>
                <a:gd name="T2" fmla="*/ 13 w 14"/>
                <a:gd name="T3" fmla="*/ 13 h 14"/>
                <a:gd name="T4" fmla="*/ 1 w 14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1" y="1"/>
                  </a:moveTo>
                  <a:cubicBezTo>
                    <a:pt x="10" y="0"/>
                    <a:pt x="14" y="4"/>
                    <a:pt x="13" y="13"/>
                  </a:cubicBezTo>
                  <a:cubicBezTo>
                    <a:pt x="4" y="14"/>
                    <a:pt x="0" y="10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2130"/>
            <p:cNvSpPr>
              <a:spLocks/>
            </p:cNvSpPr>
            <p:nvPr/>
          </p:nvSpPr>
          <p:spPr bwMode="auto">
            <a:xfrm>
              <a:off x="5045" y="251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2131"/>
            <p:cNvSpPr>
              <a:spLocks/>
            </p:cNvSpPr>
            <p:nvPr/>
          </p:nvSpPr>
          <p:spPr bwMode="auto">
            <a:xfrm>
              <a:off x="5333" y="251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2132"/>
            <p:cNvSpPr>
              <a:spLocks/>
            </p:cNvSpPr>
            <p:nvPr/>
          </p:nvSpPr>
          <p:spPr bwMode="auto">
            <a:xfrm>
              <a:off x="5384" y="251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2133"/>
            <p:cNvSpPr>
              <a:spLocks/>
            </p:cNvSpPr>
            <p:nvPr/>
          </p:nvSpPr>
          <p:spPr bwMode="auto">
            <a:xfrm>
              <a:off x="5469" y="251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2134"/>
            <p:cNvSpPr>
              <a:spLocks/>
            </p:cNvSpPr>
            <p:nvPr/>
          </p:nvSpPr>
          <p:spPr bwMode="auto">
            <a:xfrm>
              <a:off x="5525" y="25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2135"/>
            <p:cNvSpPr>
              <a:spLocks/>
            </p:cNvSpPr>
            <p:nvPr/>
          </p:nvSpPr>
          <p:spPr bwMode="auto">
            <a:xfrm>
              <a:off x="6079" y="2517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2136"/>
            <p:cNvSpPr>
              <a:spLocks/>
            </p:cNvSpPr>
            <p:nvPr/>
          </p:nvSpPr>
          <p:spPr bwMode="auto">
            <a:xfrm>
              <a:off x="6126" y="2512"/>
              <a:ext cx="13" cy="13"/>
            </a:xfrm>
            <a:custGeom>
              <a:avLst/>
              <a:gdLst>
                <a:gd name="T0" fmla="*/ 25 w 25"/>
                <a:gd name="T1" fmla="*/ 13 h 25"/>
                <a:gd name="T2" fmla="*/ 17 w 25"/>
                <a:gd name="T3" fmla="*/ 25 h 25"/>
                <a:gd name="T4" fmla="*/ 25 w 25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5">
                  <a:moveTo>
                    <a:pt x="25" y="13"/>
                  </a:moveTo>
                  <a:cubicBezTo>
                    <a:pt x="24" y="18"/>
                    <a:pt x="18" y="19"/>
                    <a:pt x="17" y="25"/>
                  </a:cubicBezTo>
                  <a:cubicBezTo>
                    <a:pt x="0" y="22"/>
                    <a:pt x="15" y="0"/>
                    <a:pt x="2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2137"/>
            <p:cNvSpPr>
              <a:spLocks/>
            </p:cNvSpPr>
            <p:nvPr/>
          </p:nvSpPr>
          <p:spPr bwMode="auto">
            <a:xfrm>
              <a:off x="6221" y="2517"/>
              <a:ext cx="10" cy="8"/>
            </a:xfrm>
            <a:custGeom>
              <a:avLst/>
              <a:gdLst>
                <a:gd name="T0" fmla="*/ 13 w 20"/>
                <a:gd name="T1" fmla="*/ 1 h 17"/>
                <a:gd name="T2" fmla="*/ 1 w 20"/>
                <a:gd name="T3" fmla="*/ 17 h 17"/>
                <a:gd name="T4" fmla="*/ 13 w 20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7">
                  <a:moveTo>
                    <a:pt x="13" y="1"/>
                  </a:moveTo>
                  <a:cubicBezTo>
                    <a:pt x="20" y="8"/>
                    <a:pt x="12" y="17"/>
                    <a:pt x="1" y="17"/>
                  </a:cubicBezTo>
                  <a:cubicBezTo>
                    <a:pt x="0" y="7"/>
                    <a:pt x="2" y="0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2138"/>
            <p:cNvSpPr>
              <a:spLocks/>
            </p:cNvSpPr>
            <p:nvPr/>
          </p:nvSpPr>
          <p:spPr bwMode="auto">
            <a:xfrm>
              <a:off x="3673" y="25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2139"/>
            <p:cNvSpPr>
              <a:spLocks/>
            </p:cNvSpPr>
            <p:nvPr/>
          </p:nvSpPr>
          <p:spPr bwMode="auto">
            <a:xfrm>
              <a:off x="3814" y="25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2140"/>
            <p:cNvSpPr>
              <a:spLocks/>
            </p:cNvSpPr>
            <p:nvPr/>
          </p:nvSpPr>
          <p:spPr bwMode="auto">
            <a:xfrm>
              <a:off x="3866" y="25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2141"/>
            <p:cNvSpPr>
              <a:spLocks/>
            </p:cNvSpPr>
            <p:nvPr/>
          </p:nvSpPr>
          <p:spPr bwMode="auto">
            <a:xfrm>
              <a:off x="3905" y="2518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2142"/>
            <p:cNvSpPr>
              <a:spLocks/>
            </p:cNvSpPr>
            <p:nvPr/>
          </p:nvSpPr>
          <p:spPr bwMode="auto">
            <a:xfrm>
              <a:off x="3955" y="2519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2143"/>
            <p:cNvSpPr>
              <a:spLocks/>
            </p:cNvSpPr>
            <p:nvPr/>
          </p:nvSpPr>
          <p:spPr bwMode="auto">
            <a:xfrm>
              <a:off x="5513" y="251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2144"/>
            <p:cNvSpPr>
              <a:spLocks/>
            </p:cNvSpPr>
            <p:nvPr/>
          </p:nvSpPr>
          <p:spPr bwMode="auto">
            <a:xfrm>
              <a:off x="5565" y="25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2145"/>
            <p:cNvSpPr>
              <a:spLocks/>
            </p:cNvSpPr>
            <p:nvPr/>
          </p:nvSpPr>
          <p:spPr bwMode="auto">
            <a:xfrm>
              <a:off x="5604" y="251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2146"/>
            <p:cNvSpPr>
              <a:spLocks/>
            </p:cNvSpPr>
            <p:nvPr/>
          </p:nvSpPr>
          <p:spPr bwMode="auto">
            <a:xfrm>
              <a:off x="6119" y="2519"/>
              <a:ext cx="8" cy="9"/>
            </a:xfrm>
            <a:custGeom>
              <a:avLst/>
              <a:gdLst>
                <a:gd name="T0" fmla="*/ 1 w 14"/>
                <a:gd name="T1" fmla="*/ 1 h 18"/>
                <a:gd name="T2" fmla="*/ 13 w 14"/>
                <a:gd name="T3" fmla="*/ 17 h 18"/>
                <a:gd name="T4" fmla="*/ 1 w 1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2147"/>
            <p:cNvSpPr>
              <a:spLocks/>
            </p:cNvSpPr>
            <p:nvPr/>
          </p:nvSpPr>
          <p:spPr bwMode="auto">
            <a:xfrm>
              <a:off x="6170" y="2519"/>
              <a:ext cx="8" cy="7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2148"/>
            <p:cNvSpPr>
              <a:spLocks/>
            </p:cNvSpPr>
            <p:nvPr/>
          </p:nvSpPr>
          <p:spPr bwMode="auto">
            <a:xfrm>
              <a:off x="3660" y="2520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2149"/>
            <p:cNvSpPr>
              <a:spLocks/>
            </p:cNvSpPr>
            <p:nvPr/>
          </p:nvSpPr>
          <p:spPr bwMode="auto">
            <a:xfrm>
              <a:off x="3712" y="25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2150"/>
            <p:cNvSpPr>
              <a:spLocks/>
            </p:cNvSpPr>
            <p:nvPr/>
          </p:nvSpPr>
          <p:spPr bwMode="auto">
            <a:xfrm>
              <a:off x="3849" y="2521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2151"/>
            <p:cNvSpPr>
              <a:spLocks/>
            </p:cNvSpPr>
            <p:nvPr/>
          </p:nvSpPr>
          <p:spPr bwMode="auto">
            <a:xfrm>
              <a:off x="5320" y="25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2152"/>
            <p:cNvSpPr>
              <a:spLocks/>
            </p:cNvSpPr>
            <p:nvPr/>
          </p:nvSpPr>
          <p:spPr bwMode="auto">
            <a:xfrm>
              <a:off x="5458" y="2521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2153"/>
            <p:cNvSpPr>
              <a:spLocks/>
            </p:cNvSpPr>
            <p:nvPr/>
          </p:nvSpPr>
          <p:spPr bwMode="auto">
            <a:xfrm>
              <a:off x="6015" y="2521"/>
              <a:ext cx="11" cy="11"/>
            </a:xfrm>
            <a:custGeom>
              <a:avLst/>
              <a:gdLst>
                <a:gd name="T0" fmla="*/ 6 w 21"/>
                <a:gd name="T1" fmla="*/ 0 h 21"/>
                <a:gd name="T2" fmla="*/ 2 w 21"/>
                <a:gd name="T3" fmla="*/ 16 h 21"/>
                <a:gd name="T4" fmla="*/ 6 w 21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6" y="0"/>
                  </a:moveTo>
                  <a:cubicBezTo>
                    <a:pt x="21" y="0"/>
                    <a:pt x="21" y="21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Freeform 2154"/>
            <p:cNvSpPr>
              <a:spLocks/>
            </p:cNvSpPr>
            <p:nvPr/>
          </p:nvSpPr>
          <p:spPr bwMode="auto">
            <a:xfrm>
              <a:off x="6056" y="2517"/>
              <a:ext cx="19" cy="15"/>
            </a:xfrm>
            <a:custGeom>
              <a:avLst/>
              <a:gdLst>
                <a:gd name="T0" fmla="*/ 36 w 38"/>
                <a:gd name="T1" fmla="*/ 20 h 28"/>
                <a:gd name="T2" fmla="*/ 0 w 38"/>
                <a:gd name="T3" fmla="*/ 28 h 28"/>
                <a:gd name="T4" fmla="*/ 36 w 38"/>
                <a:gd name="T5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8">
                  <a:moveTo>
                    <a:pt x="36" y="20"/>
                  </a:moveTo>
                  <a:cubicBezTo>
                    <a:pt x="22" y="23"/>
                    <a:pt x="17" y="23"/>
                    <a:pt x="0" y="28"/>
                  </a:cubicBezTo>
                  <a:cubicBezTo>
                    <a:pt x="0" y="14"/>
                    <a:pt x="38" y="0"/>
                    <a:pt x="3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2155"/>
            <p:cNvSpPr>
              <a:spLocks/>
            </p:cNvSpPr>
            <p:nvPr/>
          </p:nvSpPr>
          <p:spPr bwMode="auto">
            <a:xfrm>
              <a:off x="6206" y="2521"/>
              <a:ext cx="14" cy="10"/>
            </a:xfrm>
            <a:custGeom>
              <a:avLst/>
              <a:gdLst>
                <a:gd name="T0" fmla="*/ 6 w 27"/>
                <a:gd name="T1" fmla="*/ 0 h 19"/>
                <a:gd name="T2" fmla="*/ 22 w 27"/>
                <a:gd name="T3" fmla="*/ 0 h 19"/>
                <a:gd name="T4" fmla="*/ 6 w 2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2156"/>
            <p:cNvSpPr>
              <a:spLocks/>
            </p:cNvSpPr>
            <p:nvPr/>
          </p:nvSpPr>
          <p:spPr bwMode="auto">
            <a:xfrm>
              <a:off x="6404" y="25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2157"/>
            <p:cNvSpPr>
              <a:spLocks/>
            </p:cNvSpPr>
            <p:nvPr/>
          </p:nvSpPr>
          <p:spPr bwMode="auto">
            <a:xfrm>
              <a:off x="3752" y="252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2158"/>
            <p:cNvSpPr>
              <a:spLocks/>
            </p:cNvSpPr>
            <p:nvPr/>
          </p:nvSpPr>
          <p:spPr bwMode="auto">
            <a:xfrm>
              <a:off x="3892" y="2523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2159"/>
            <p:cNvSpPr>
              <a:spLocks/>
            </p:cNvSpPr>
            <p:nvPr/>
          </p:nvSpPr>
          <p:spPr bwMode="auto">
            <a:xfrm>
              <a:off x="3944" y="252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2160"/>
            <p:cNvSpPr>
              <a:spLocks/>
            </p:cNvSpPr>
            <p:nvPr/>
          </p:nvSpPr>
          <p:spPr bwMode="auto">
            <a:xfrm>
              <a:off x="5304" y="252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2161"/>
            <p:cNvSpPr>
              <a:spLocks/>
            </p:cNvSpPr>
            <p:nvPr/>
          </p:nvSpPr>
          <p:spPr bwMode="auto">
            <a:xfrm>
              <a:off x="5360" y="252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Freeform 2162"/>
            <p:cNvSpPr>
              <a:spLocks/>
            </p:cNvSpPr>
            <p:nvPr/>
          </p:nvSpPr>
          <p:spPr bwMode="auto">
            <a:xfrm>
              <a:off x="5449" y="252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Freeform 2163"/>
            <p:cNvSpPr>
              <a:spLocks/>
            </p:cNvSpPr>
            <p:nvPr/>
          </p:nvSpPr>
          <p:spPr bwMode="auto">
            <a:xfrm>
              <a:off x="5500" y="2523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2164"/>
            <p:cNvSpPr>
              <a:spLocks/>
            </p:cNvSpPr>
            <p:nvPr/>
          </p:nvSpPr>
          <p:spPr bwMode="auto">
            <a:xfrm>
              <a:off x="5592" y="2520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2165"/>
            <p:cNvSpPr>
              <a:spLocks/>
            </p:cNvSpPr>
            <p:nvPr/>
          </p:nvSpPr>
          <p:spPr bwMode="auto">
            <a:xfrm>
              <a:off x="6105" y="2523"/>
              <a:ext cx="9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2166"/>
            <p:cNvSpPr>
              <a:spLocks/>
            </p:cNvSpPr>
            <p:nvPr/>
          </p:nvSpPr>
          <p:spPr bwMode="auto">
            <a:xfrm>
              <a:off x="3700" y="252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Freeform 2167"/>
            <p:cNvSpPr>
              <a:spLocks/>
            </p:cNvSpPr>
            <p:nvPr/>
          </p:nvSpPr>
          <p:spPr bwMode="auto">
            <a:xfrm>
              <a:off x="3790" y="252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2168"/>
            <p:cNvSpPr>
              <a:spLocks/>
            </p:cNvSpPr>
            <p:nvPr/>
          </p:nvSpPr>
          <p:spPr bwMode="auto">
            <a:xfrm>
              <a:off x="3840" y="2525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2169"/>
            <p:cNvSpPr>
              <a:spLocks/>
            </p:cNvSpPr>
            <p:nvPr/>
          </p:nvSpPr>
          <p:spPr bwMode="auto">
            <a:xfrm>
              <a:off x="3928" y="252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0" name="Freeform 2170"/>
            <p:cNvSpPr>
              <a:spLocks/>
            </p:cNvSpPr>
            <p:nvPr/>
          </p:nvSpPr>
          <p:spPr bwMode="auto">
            <a:xfrm>
              <a:off x="5347" y="252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1" name="Freeform 2171"/>
            <p:cNvSpPr>
              <a:spLocks/>
            </p:cNvSpPr>
            <p:nvPr/>
          </p:nvSpPr>
          <p:spPr bwMode="auto">
            <a:xfrm>
              <a:off x="5399" y="252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2" name="Freeform 2172"/>
            <p:cNvSpPr>
              <a:spLocks/>
            </p:cNvSpPr>
            <p:nvPr/>
          </p:nvSpPr>
          <p:spPr bwMode="auto">
            <a:xfrm>
              <a:off x="5540" y="252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3" name="Freeform 2173"/>
            <p:cNvSpPr>
              <a:spLocks/>
            </p:cNvSpPr>
            <p:nvPr/>
          </p:nvSpPr>
          <p:spPr bwMode="auto">
            <a:xfrm>
              <a:off x="5631" y="252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4" name="Freeform 2174"/>
            <p:cNvSpPr>
              <a:spLocks/>
            </p:cNvSpPr>
            <p:nvPr/>
          </p:nvSpPr>
          <p:spPr bwMode="auto">
            <a:xfrm>
              <a:off x="6003" y="2525"/>
              <a:ext cx="8" cy="9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5" name="Freeform 2175"/>
            <p:cNvSpPr>
              <a:spLocks/>
            </p:cNvSpPr>
            <p:nvPr/>
          </p:nvSpPr>
          <p:spPr bwMode="auto">
            <a:xfrm>
              <a:off x="6146" y="2525"/>
              <a:ext cx="8" cy="9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9 w 15"/>
                <a:gd name="T5" fmla="*/ 16 h 16"/>
                <a:gd name="T6" fmla="*/ 1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6" name="Freeform 2176"/>
            <p:cNvSpPr>
              <a:spLocks/>
            </p:cNvSpPr>
            <p:nvPr/>
          </p:nvSpPr>
          <p:spPr bwMode="auto">
            <a:xfrm>
              <a:off x="3638" y="252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7" name="Freeform 2177"/>
            <p:cNvSpPr>
              <a:spLocks/>
            </p:cNvSpPr>
            <p:nvPr/>
          </p:nvSpPr>
          <p:spPr bwMode="auto">
            <a:xfrm>
              <a:off x="3739" y="25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8" name="Freeform 2178"/>
            <p:cNvSpPr>
              <a:spLocks/>
            </p:cNvSpPr>
            <p:nvPr/>
          </p:nvSpPr>
          <p:spPr bwMode="auto">
            <a:xfrm>
              <a:off x="3778" y="2526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9" name="Freeform 2179"/>
            <p:cNvSpPr>
              <a:spLocks/>
            </p:cNvSpPr>
            <p:nvPr/>
          </p:nvSpPr>
          <p:spPr bwMode="auto">
            <a:xfrm>
              <a:off x="3828" y="2528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0" name="Freeform 2180"/>
            <p:cNvSpPr>
              <a:spLocks/>
            </p:cNvSpPr>
            <p:nvPr/>
          </p:nvSpPr>
          <p:spPr bwMode="auto">
            <a:xfrm>
              <a:off x="5295" y="2523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1" name="Freeform 2181"/>
            <p:cNvSpPr>
              <a:spLocks/>
            </p:cNvSpPr>
            <p:nvPr/>
          </p:nvSpPr>
          <p:spPr bwMode="auto">
            <a:xfrm>
              <a:off x="5438" y="25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2" name="Freeform 2182"/>
            <p:cNvSpPr>
              <a:spLocks/>
            </p:cNvSpPr>
            <p:nvPr/>
          </p:nvSpPr>
          <p:spPr bwMode="auto">
            <a:xfrm>
              <a:off x="5527" y="2528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Freeform 2183"/>
            <p:cNvSpPr>
              <a:spLocks/>
            </p:cNvSpPr>
            <p:nvPr/>
          </p:nvSpPr>
          <p:spPr bwMode="auto">
            <a:xfrm>
              <a:off x="5579" y="25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Freeform 2184"/>
            <p:cNvSpPr>
              <a:spLocks/>
            </p:cNvSpPr>
            <p:nvPr/>
          </p:nvSpPr>
          <p:spPr bwMode="auto">
            <a:xfrm>
              <a:off x="5952" y="2526"/>
              <a:ext cx="8" cy="1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5" name="Freeform 2185"/>
            <p:cNvSpPr>
              <a:spLocks/>
            </p:cNvSpPr>
            <p:nvPr/>
          </p:nvSpPr>
          <p:spPr bwMode="auto">
            <a:xfrm>
              <a:off x="6043" y="2528"/>
              <a:ext cx="7" cy="10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Freeform 2186"/>
            <p:cNvSpPr>
              <a:spLocks/>
            </p:cNvSpPr>
            <p:nvPr/>
          </p:nvSpPr>
          <p:spPr bwMode="auto">
            <a:xfrm>
              <a:off x="6095" y="2528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Freeform 2187"/>
            <p:cNvSpPr>
              <a:spLocks/>
            </p:cNvSpPr>
            <p:nvPr/>
          </p:nvSpPr>
          <p:spPr bwMode="auto">
            <a:xfrm>
              <a:off x="6134" y="2527"/>
              <a:ext cx="7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Freeform 2188"/>
            <p:cNvSpPr>
              <a:spLocks/>
            </p:cNvSpPr>
            <p:nvPr/>
          </p:nvSpPr>
          <p:spPr bwMode="auto">
            <a:xfrm>
              <a:off x="3863" y="2525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Freeform 2189"/>
            <p:cNvSpPr>
              <a:spLocks/>
            </p:cNvSpPr>
            <p:nvPr/>
          </p:nvSpPr>
          <p:spPr bwMode="auto">
            <a:xfrm>
              <a:off x="3919" y="2530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Freeform 2190"/>
            <p:cNvSpPr>
              <a:spLocks/>
            </p:cNvSpPr>
            <p:nvPr/>
          </p:nvSpPr>
          <p:spPr bwMode="auto">
            <a:xfrm>
              <a:off x="3971" y="25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1" name="Freeform 2191"/>
            <p:cNvSpPr>
              <a:spLocks noEditPoints="1"/>
            </p:cNvSpPr>
            <p:nvPr/>
          </p:nvSpPr>
          <p:spPr bwMode="auto">
            <a:xfrm>
              <a:off x="4187" y="2526"/>
              <a:ext cx="949" cy="84"/>
            </a:xfrm>
            <a:custGeom>
              <a:avLst/>
              <a:gdLst>
                <a:gd name="T0" fmla="*/ 748 w 1832"/>
                <a:gd name="T1" fmla="*/ 51 h 163"/>
                <a:gd name="T2" fmla="*/ 1120 w 1832"/>
                <a:gd name="T3" fmla="*/ 71 h 163"/>
                <a:gd name="T4" fmla="*/ 1424 w 1832"/>
                <a:gd name="T5" fmla="*/ 115 h 163"/>
                <a:gd name="T6" fmla="*/ 1724 w 1832"/>
                <a:gd name="T7" fmla="*/ 71 h 163"/>
                <a:gd name="T8" fmla="*/ 1668 w 1832"/>
                <a:gd name="T9" fmla="*/ 155 h 163"/>
                <a:gd name="T10" fmla="*/ 1408 w 1832"/>
                <a:gd name="T11" fmla="*/ 127 h 163"/>
                <a:gd name="T12" fmla="*/ 1136 w 1832"/>
                <a:gd name="T13" fmla="*/ 127 h 163"/>
                <a:gd name="T14" fmla="*/ 908 w 1832"/>
                <a:gd name="T15" fmla="*/ 139 h 163"/>
                <a:gd name="T16" fmla="*/ 716 w 1832"/>
                <a:gd name="T17" fmla="*/ 119 h 163"/>
                <a:gd name="T18" fmla="*/ 476 w 1832"/>
                <a:gd name="T19" fmla="*/ 135 h 163"/>
                <a:gd name="T20" fmla="*/ 228 w 1832"/>
                <a:gd name="T21" fmla="*/ 115 h 163"/>
                <a:gd name="T22" fmla="*/ 96 w 1832"/>
                <a:gd name="T23" fmla="*/ 79 h 163"/>
                <a:gd name="T24" fmla="*/ 320 w 1832"/>
                <a:gd name="T25" fmla="*/ 27 h 163"/>
                <a:gd name="T26" fmla="*/ 56 w 1832"/>
                <a:gd name="T27" fmla="*/ 31 h 163"/>
                <a:gd name="T28" fmla="*/ 304 w 1832"/>
                <a:gd name="T29" fmla="*/ 75 h 163"/>
                <a:gd name="T30" fmla="*/ 360 w 1832"/>
                <a:gd name="T31" fmla="*/ 39 h 163"/>
                <a:gd name="T32" fmla="*/ 140 w 1832"/>
                <a:gd name="T33" fmla="*/ 63 h 163"/>
                <a:gd name="T34" fmla="*/ 220 w 1832"/>
                <a:gd name="T35" fmla="*/ 51 h 163"/>
                <a:gd name="T36" fmla="*/ 16 w 1832"/>
                <a:gd name="T37" fmla="*/ 67 h 163"/>
                <a:gd name="T38" fmla="*/ 400 w 1832"/>
                <a:gd name="T39" fmla="*/ 95 h 163"/>
                <a:gd name="T40" fmla="*/ 372 w 1832"/>
                <a:gd name="T41" fmla="*/ 59 h 163"/>
                <a:gd name="T42" fmla="*/ 288 w 1832"/>
                <a:gd name="T43" fmla="*/ 103 h 163"/>
                <a:gd name="T44" fmla="*/ 836 w 1832"/>
                <a:gd name="T45" fmla="*/ 103 h 163"/>
                <a:gd name="T46" fmla="*/ 344 w 1832"/>
                <a:gd name="T47" fmla="*/ 83 h 163"/>
                <a:gd name="T48" fmla="*/ 244 w 1832"/>
                <a:gd name="T49" fmla="*/ 75 h 163"/>
                <a:gd name="T50" fmla="*/ 532 w 1832"/>
                <a:gd name="T51" fmla="*/ 87 h 163"/>
                <a:gd name="T52" fmla="*/ 804 w 1832"/>
                <a:gd name="T53" fmla="*/ 87 h 163"/>
                <a:gd name="T54" fmla="*/ 1080 w 1832"/>
                <a:gd name="T55" fmla="*/ 71 h 163"/>
                <a:gd name="T56" fmla="*/ 1348 w 1832"/>
                <a:gd name="T57" fmla="*/ 71 h 163"/>
                <a:gd name="T58" fmla="*/ 60 w 1832"/>
                <a:gd name="T59" fmla="*/ 91 h 163"/>
                <a:gd name="T60" fmla="*/ 880 w 1832"/>
                <a:gd name="T61" fmla="*/ 75 h 163"/>
                <a:gd name="T62" fmla="*/ 1588 w 1832"/>
                <a:gd name="T63" fmla="*/ 91 h 163"/>
                <a:gd name="T64" fmla="*/ 232 w 1832"/>
                <a:gd name="T65" fmla="*/ 91 h 163"/>
                <a:gd name="T66" fmla="*/ 784 w 1832"/>
                <a:gd name="T67" fmla="*/ 79 h 163"/>
                <a:gd name="T68" fmla="*/ 1040 w 1832"/>
                <a:gd name="T69" fmla="*/ 83 h 163"/>
                <a:gd name="T70" fmla="*/ 1400 w 1832"/>
                <a:gd name="T71" fmla="*/ 99 h 163"/>
                <a:gd name="T72" fmla="*/ 212 w 1832"/>
                <a:gd name="T73" fmla="*/ 99 h 163"/>
                <a:gd name="T74" fmla="*/ 1292 w 1832"/>
                <a:gd name="T75" fmla="*/ 83 h 163"/>
                <a:gd name="T76" fmla="*/ 648 w 1832"/>
                <a:gd name="T77" fmla="*/ 99 h 163"/>
                <a:gd name="T78" fmla="*/ 1108 w 1832"/>
                <a:gd name="T79" fmla="*/ 103 h 163"/>
                <a:gd name="T80" fmla="*/ 1480 w 1832"/>
                <a:gd name="T81" fmla="*/ 87 h 163"/>
                <a:gd name="T82" fmla="*/ 92 w 1832"/>
                <a:gd name="T83" fmla="*/ 103 h 163"/>
                <a:gd name="T84" fmla="*/ 348 w 1832"/>
                <a:gd name="T85" fmla="*/ 103 h 163"/>
                <a:gd name="T86" fmla="*/ 1008 w 1832"/>
                <a:gd name="T87" fmla="*/ 107 h 163"/>
                <a:gd name="T88" fmla="*/ 1444 w 1832"/>
                <a:gd name="T89" fmla="*/ 107 h 163"/>
                <a:gd name="T90" fmla="*/ 168 w 1832"/>
                <a:gd name="T91" fmla="*/ 99 h 163"/>
                <a:gd name="T92" fmla="*/ 604 w 1832"/>
                <a:gd name="T93" fmla="*/ 95 h 163"/>
                <a:gd name="T94" fmla="*/ 1344 w 1832"/>
                <a:gd name="T95" fmla="*/ 107 h 163"/>
                <a:gd name="T96" fmla="*/ 1804 w 1832"/>
                <a:gd name="T97" fmla="*/ 111 h 163"/>
                <a:gd name="T98" fmla="*/ 1592 w 1832"/>
                <a:gd name="T99" fmla="*/ 103 h 163"/>
                <a:gd name="T100" fmla="*/ 480 w 1832"/>
                <a:gd name="T101" fmla="*/ 103 h 163"/>
                <a:gd name="T102" fmla="*/ 948 w 1832"/>
                <a:gd name="T103" fmla="*/ 107 h 163"/>
                <a:gd name="T104" fmla="*/ 1400 w 1832"/>
                <a:gd name="T105" fmla="*/ 119 h 163"/>
                <a:gd name="T106" fmla="*/ 1672 w 1832"/>
                <a:gd name="T107" fmla="*/ 103 h 163"/>
                <a:gd name="T108" fmla="*/ 1036 w 1832"/>
                <a:gd name="T109" fmla="*/ 123 h 163"/>
                <a:gd name="T110" fmla="*/ 1472 w 1832"/>
                <a:gd name="T111" fmla="*/ 123 h 163"/>
                <a:gd name="T112" fmla="*/ 940 w 1832"/>
                <a:gd name="T113" fmla="*/ 111 h 163"/>
                <a:gd name="T114" fmla="*/ 1372 w 1832"/>
                <a:gd name="T115" fmla="*/ 115 h 163"/>
                <a:gd name="T116" fmla="*/ 1172 w 1832"/>
                <a:gd name="T117" fmla="*/ 127 h 163"/>
                <a:gd name="T118" fmla="*/ 1724 w 1832"/>
                <a:gd name="T119" fmla="*/ 131 h 163"/>
                <a:gd name="T120" fmla="*/ 1252 w 1832"/>
                <a:gd name="T121" fmla="*/ 135 h 163"/>
                <a:gd name="T122" fmla="*/ 1328 w 1832"/>
                <a:gd name="T123" fmla="*/ 123 h 163"/>
                <a:gd name="T124" fmla="*/ 1784 w 1832"/>
                <a:gd name="T125" fmla="*/ 14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2" h="163">
                  <a:moveTo>
                    <a:pt x="596" y="67"/>
                  </a:moveTo>
                  <a:cubicBezTo>
                    <a:pt x="616" y="57"/>
                    <a:pt x="585" y="50"/>
                    <a:pt x="596" y="39"/>
                  </a:cubicBezTo>
                  <a:cubicBezTo>
                    <a:pt x="601" y="39"/>
                    <a:pt x="607" y="39"/>
                    <a:pt x="612" y="39"/>
                  </a:cubicBezTo>
                  <a:cubicBezTo>
                    <a:pt x="611" y="49"/>
                    <a:pt x="611" y="58"/>
                    <a:pt x="616" y="63"/>
                  </a:cubicBezTo>
                  <a:cubicBezTo>
                    <a:pt x="629" y="61"/>
                    <a:pt x="622" y="48"/>
                    <a:pt x="620" y="39"/>
                  </a:cubicBezTo>
                  <a:cubicBezTo>
                    <a:pt x="633" y="36"/>
                    <a:pt x="635" y="46"/>
                    <a:pt x="636" y="55"/>
                  </a:cubicBezTo>
                  <a:cubicBezTo>
                    <a:pt x="651" y="41"/>
                    <a:pt x="660" y="46"/>
                    <a:pt x="688" y="47"/>
                  </a:cubicBezTo>
                  <a:cubicBezTo>
                    <a:pt x="689" y="54"/>
                    <a:pt x="683" y="55"/>
                    <a:pt x="684" y="63"/>
                  </a:cubicBezTo>
                  <a:cubicBezTo>
                    <a:pt x="688" y="63"/>
                    <a:pt x="692" y="63"/>
                    <a:pt x="696" y="63"/>
                  </a:cubicBezTo>
                  <a:cubicBezTo>
                    <a:pt x="701" y="62"/>
                    <a:pt x="699" y="53"/>
                    <a:pt x="700" y="47"/>
                  </a:cubicBezTo>
                  <a:cubicBezTo>
                    <a:pt x="715" y="59"/>
                    <a:pt x="716" y="57"/>
                    <a:pt x="736" y="51"/>
                  </a:cubicBezTo>
                  <a:cubicBezTo>
                    <a:pt x="741" y="58"/>
                    <a:pt x="735" y="76"/>
                    <a:pt x="748" y="75"/>
                  </a:cubicBezTo>
                  <a:cubicBezTo>
                    <a:pt x="760" y="70"/>
                    <a:pt x="744" y="61"/>
                    <a:pt x="748" y="51"/>
                  </a:cubicBezTo>
                  <a:cubicBezTo>
                    <a:pt x="769" y="51"/>
                    <a:pt x="759" y="59"/>
                    <a:pt x="764" y="71"/>
                  </a:cubicBezTo>
                  <a:cubicBezTo>
                    <a:pt x="772" y="69"/>
                    <a:pt x="778" y="63"/>
                    <a:pt x="780" y="55"/>
                  </a:cubicBezTo>
                  <a:cubicBezTo>
                    <a:pt x="795" y="72"/>
                    <a:pt x="813" y="46"/>
                    <a:pt x="840" y="51"/>
                  </a:cubicBezTo>
                  <a:cubicBezTo>
                    <a:pt x="842" y="61"/>
                    <a:pt x="833" y="60"/>
                    <a:pt x="836" y="71"/>
                  </a:cubicBezTo>
                  <a:cubicBezTo>
                    <a:pt x="846" y="72"/>
                    <a:pt x="856" y="72"/>
                    <a:pt x="852" y="59"/>
                  </a:cubicBezTo>
                  <a:cubicBezTo>
                    <a:pt x="869" y="72"/>
                    <a:pt x="887" y="56"/>
                    <a:pt x="912" y="55"/>
                  </a:cubicBezTo>
                  <a:cubicBezTo>
                    <a:pt x="919" y="66"/>
                    <a:pt x="909" y="70"/>
                    <a:pt x="920" y="79"/>
                  </a:cubicBezTo>
                  <a:cubicBezTo>
                    <a:pt x="929" y="78"/>
                    <a:pt x="929" y="69"/>
                    <a:pt x="928" y="59"/>
                  </a:cubicBezTo>
                  <a:cubicBezTo>
                    <a:pt x="949" y="84"/>
                    <a:pt x="981" y="50"/>
                    <a:pt x="1012" y="59"/>
                  </a:cubicBezTo>
                  <a:cubicBezTo>
                    <a:pt x="1016" y="74"/>
                    <a:pt x="1017" y="91"/>
                    <a:pt x="1028" y="99"/>
                  </a:cubicBezTo>
                  <a:cubicBezTo>
                    <a:pt x="1040" y="85"/>
                    <a:pt x="1017" y="81"/>
                    <a:pt x="1028" y="63"/>
                  </a:cubicBezTo>
                  <a:cubicBezTo>
                    <a:pt x="1047" y="76"/>
                    <a:pt x="1077" y="55"/>
                    <a:pt x="1108" y="55"/>
                  </a:cubicBezTo>
                  <a:cubicBezTo>
                    <a:pt x="1107" y="65"/>
                    <a:pt x="1109" y="72"/>
                    <a:pt x="1120" y="71"/>
                  </a:cubicBezTo>
                  <a:cubicBezTo>
                    <a:pt x="1125" y="70"/>
                    <a:pt x="1123" y="61"/>
                    <a:pt x="1124" y="55"/>
                  </a:cubicBezTo>
                  <a:cubicBezTo>
                    <a:pt x="1140" y="62"/>
                    <a:pt x="1137" y="69"/>
                    <a:pt x="1160" y="63"/>
                  </a:cubicBezTo>
                  <a:cubicBezTo>
                    <a:pt x="1162" y="71"/>
                    <a:pt x="1170" y="74"/>
                    <a:pt x="1168" y="87"/>
                  </a:cubicBezTo>
                  <a:cubicBezTo>
                    <a:pt x="1186" y="84"/>
                    <a:pt x="1174" y="75"/>
                    <a:pt x="1176" y="59"/>
                  </a:cubicBezTo>
                  <a:cubicBezTo>
                    <a:pt x="1190" y="56"/>
                    <a:pt x="1183" y="74"/>
                    <a:pt x="1192" y="75"/>
                  </a:cubicBezTo>
                  <a:cubicBezTo>
                    <a:pt x="1211" y="65"/>
                    <a:pt x="1230" y="68"/>
                    <a:pt x="1256" y="59"/>
                  </a:cubicBezTo>
                  <a:cubicBezTo>
                    <a:pt x="1262" y="65"/>
                    <a:pt x="1257" y="82"/>
                    <a:pt x="1272" y="79"/>
                  </a:cubicBezTo>
                  <a:cubicBezTo>
                    <a:pt x="1281" y="78"/>
                    <a:pt x="1272" y="64"/>
                    <a:pt x="1268" y="63"/>
                  </a:cubicBezTo>
                  <a:cubicBezTo>
                    <a:pt x="1276" y="50"/>
                    <a:pt x="1287" y="68"/>
                    <a:pt x="1288" y="75"/>
                  </a:cubicBezTo>
                  <a:cubicBezTo>
                    <a:pt x="1308" y="66"/>
                    <a:pt x="1358" y="51"/>
                    <a:pt x="1368" y="79"/>
                  </a:cubicBezTo>
                  <a:cubicBezTo>
                    <a:pt x="1376" y="78"/>
                    <a:pt x="1369" y="61"/>
                    <a:pt x="1376" y="59"/>
                  </a:cubicBezTo>
                  <a:cubicBezTo>
                    <a:pt x="1386" y="69"/>
                    <a:pt x="1395" y="74"/>
                    <a:pt x="1408" y="63"/>
                  </a:cubicBezTo>
                  <a:cubicBezTo>
                    <a:pt x="1416" y="80"/>
                    <a:pt x="1419" y="95"/>
                    <a:pt x="1424" y="115"/>
                  </a:cubicBezTo>
                  <a:cubicBezTo>
                    <a:pt x="1438" y="102"/>
                    <a:pt x="1424" y="81"/>
                    <a:pt x="1420" y="63"/>
                  </a:cubicBezTo>
                  <a:cubicBezTo>
                    <a:pt x="1426" y="63"/>
                    <a:pt x="1435" y="65"/>
                    <a:pt x="1436" y="59"/>
                  </a:cubicBezTo>
                  <a:cubicBezTo>
                    <a:pt x="1448" y="64"/>
                    <a:pt x="1432" y="73"/>
                    <a:pt x="1436" y="83"/>
                  </a:cubicBezTo>
                  <a:cubicBezTo>
                    <a:pt x="1448" y="88"/>
                    <a:pt x="1459" y="72"/>
                    <a:pt x="1448" y="67"/>
                  </a:cubicBezTo>
                  <a:cubicBezTo>
                    <a:pt x="1454" y="54"/>
                    <a:pt x="1459" y="74"/>
                    <a:pt x="1464" y="75"/>
                  </a:cubicBezTo>
                  <a:cubicBezTo>
                    <a:pt x="1484" y="66"/>
                    <a:pt x="1507" y="69"/>
                    <a:pt x="1536" y="63"/>
                  </a:cubicBezTo>
                  <a:cubicBezTo>
                    <a:pt x="1536" y="70"/>
                    <a:pt x="1536" y="76"/>
                    <a:pt x="1536" y="83"/>
                  </a:cubicBezTo>
                  <a:cubicBezTo>
                    <a:pt x="1562" y="70"/>
                    <a:pt x="1576" y="72"/>
                    <a:pt x="1608" y="67"/>
                  </a:cubicBezTo>
                  <a:cubicBezTo>
                    <a:pt x="1612" y="72"/>
                    <a:pt x="1612" y="82"/>
                    <a:pt x="1616" y="87"/>
                  </a:cubicBezTo>
                  <a:cubicBezTo>
                    <a:pt x="1620" y="86"/>
                    <a:pt x="1634" y="76"/>
                    <a:pt x="1624" y="75"/>
                  </a:cubicBezTo>
                  <a:cubicBezTo>
                    <a:pt x="1642" y="81"/>
                    <a:pt x="1670" y="63"/>
                    <a:pt x="1708" y="67"/>
                  </a:cubicBezTo>
                  <a:cubicBezTo>
                    <a:pt x="1707" y="76"/>
                    <a:pt x="1709" y="82"/>
                    <a:pt x="1716" y="83"/>
                  </a:cubicBezTo>
                  <a:cubicBezTo>
                    <a:pt x="1725" y="85"/>
                    <a:pt x="1724" y="77"/>
                    <a:pt x="1724" y="71"/>
                  </a:cubicBezTo>
                  <a:cubicBezTo>
                    <a:pt x="1735" y="75"/>
                    <a:pt x="1749" y="76"/>
                    <a:pt x="1764" y="75"/>
                  </a:cubicBezTo>
                  <a:cubicBezTo>
                    <a:pt x="1766" y="92"/>
                    <a:pt x="1764" y="112"/>
                    <a:pt x="1776" y="119"/>
                  </a:cubicBezTo>
                  <a:cubicBezTo>
                    <a:pt x="1794" y="109"/>
                    <a:pt x="1751" y="71"/>
                    <a:pt x="1788" y="67"/>
                  </a:cubicBezTo>
                  <a:cubicBezTo>
                    <a:pt x="1783" y="72"/>
                    <a:pt x="1782" y="87"/>
                    <a:pt x="1792" y="87"/>
                  </a:cubicBezTo>
                  <a:cubicBezTo>
                    <a:pt x="1805" y="84"/>
                    <a:pt x="1797" y="76"/>
                    <a:pt x="1796" y="67"/>
                  </a:cubicBezTo>
                  <a:cubicBezTo>
                    <a:pt x="1811" y="73"/>
                    <a:pt x="1811" y="84"/>
                    <a:pt x="1832" y="75"/>
                  </a:cubicBezTo>
                  <a:cubicBezTo>
                    <a:pt x="1832" y="80"/>
                    <a:pt x="1832" y="86"/>
                    <a:pt x="1832" y="91"/>
                  </a:cubicBezTo>
                  <a:cubicBezTo>
                    <a:pt x="1823" y="90"/>
                    <a:pt x="1817" y="92"/>
                    <a:pt x="1812" y="95"/>
                  </a:cubicBezTo>
                  <a:cubicBezTo>
                    <a:pt x="1825" y="110"/>
                    <a:pt x="1821" y="116"/>
                    <a:pt x="1824" y="139"/>
                  </a:cubicBezTo>
                  <a:cubicBezTo>
                    <a:pt x="1807" y="143"/>
                    <a:pt x="1792" y="151"/>
                    <a:pt x="1768" y="151"/>
                  </a:cubicBezTo>
                  <a:cubicBezTo>
                    <a:pt x="1764" y="146"/>
                    <a:pt x="1764" y="136"/>
                    <a:pt x="1760" y="131"/>
                  </a:cubicBezTo>
                  <a:cubicBezTo>
                    <a:pt x="1753" y="132"/>
                    <a:pt x="1751" y="138"/>
                    <a:pt x="1752" y="147"/>
                  </a:cubicBezTo>
                  <a:cubicBezTo>
                    <a:pt x="1724" y="133"/>
                    <a:pt x="1705" y="152"/>
                    <a:pt x="1668" y="155"/>
                  </a:cubicBezTo>
                  <a:cubicBezTo>
                    <a:pt x="1661" y="149"/>
                    <a:pt x="1676" y="134"/>
                    <a:pt x="1656" y="135"/>
                  </a:cubicBezTo>
                  <a:cubicBezTo>
                    <a:pt x="1650" y="132"/>
                    <a:pt x="1650" y="154"/>
                    <a:pt x="1656" y="151"/>
                  </a:cubicBezTo>
                  <a:cubicBezTo>
                    <a:pt x="1650" y="163"/>
                    <a:pt x="1642" y="144"/>
                    <a:pt x="1640" y="139"/>
                  </a:cubicBezTo>
                  <a:cubicBezTo>
                    <a:pt x="1626" y="146"/>
                    <a:pt x="1608" y="150"/>
                    <a:pt x="1588" y="151"/>
                  </a:cubicBezTo>
                  <a:cubicBezTo>
                    <a:pt x="1586" y="138"/>
                    <a:pt x="1597" y="135"/>
                    <a:pt x="1588" y="127"/>
                  </a:cubicBezTo>
                  <a:cubicBezTo>
                    <a:pt x="1565" y="125"/>
                    <a:pt x="1588" y="145"/>
                    <a:pt x="1576" y="151"/>
                  </a:cubicBezTo>
                  <a:cubicBezTo>
                    <a:pt x="1561" y="155"/>
                    <a:pt x="1573" y="133"/>
                    <a:pt x="1560" y="135"/>
                  </a:cubicBezTo>
                  <a:cubicBezTo>
                    <a:pt x="1553" y="146"/>
                    <a:pt x="1532" y="144"/>
                    <a:pt x="1516" y="147"/>
                  </a:cubicBezTo>
                  <a:cubicBezTo>
                    <a:pt x="1507" y="139"/>
                    <a:pt x="1521" y="131"/>
                    <a:pt x="1512" y="123"/>
                  </a:cubicBezTo>
                  <a:cubicBezTo>
                    <a:pt x="1495" y="122"/>
                    <a:pt x="1501" y="138"/>
                    <a:pt x="1504" y="147"/>
                  </a:cubicBezTo>
                  <a:cubicBezTo>
                    <a:pt x="1491" y="149"/>
                    <a:pt x="1493" y="137"/>
                    <a:pt x="1488" y="131"/>
                  </a:cubicBezTo>
                  <a:cubicBezTo>
                    <a:pt x="1474" y="148"/>
                    <a:pt x="1447" y="138"/>
                    <a:pt x="1420" y="147"/>
                  </a:cubicBezTo>
                  <a:cubicBezTo>
                    <a:pt x="1419" y="138"/>
                    <a:pt x="1416" y="130"/>
                    <a:pt x="1408" y="127"/>
                  </a:cubicBezTo>
                  <a:cubicBezTo>
                    <a:pt x="1402" y="124"/>
                    <a:pt x="1406" y="138"/>
                    <a:pt x="1404" y="139"/>
                  </a:cubicBezTo>
                  <a:cubicBezTo>
                    <a:pt x="1395" y="141"/>
                    <a:pt x="1395" y="131"/>
                    <a:pt x="1388" y="131"/>
                  </a:cubicBezTo>
                  <a:cubicBezTo>
                    <a:pt x="1382" y="131"/>
                    <a:pt x="1378" y="141"/>
                    <a:pt x="1372" y="143"/>
                  </a:cubicBezTo>
                  <a:cubicBezTo>
                    <a:pt x="1355" y="149"/>
                    <a:pt x="1337" y="144"/>
                    <a:pt x="1320" y="151"/>
                  </a:cubicBezTo>
                  <a:cubicBezTo>
                    <a:pt x="1311" y="143"/>
                    <a:pt x="1324" y="138"/>
                    <a:pt x="1316" y="131"/>
                  </a:cubicBezTo>
                  <a:cubicBezTo>
                    <a:pt x="1296" y="142"/>
                    <a:pt x="1265" y="142"/>
                    <a:pt x="1240" y="147"/>
                  </a:cubicBezTo>
                  <a:cubicBezTo>
                    <a:pt x="1242" y="132"/>
                    <a:pt x="1244" y="133"/>
                    <a:pt x="1236" y="123"/>
                  </a:cubicBezTo>
                  <a:cubicBezTo>
                    <a:pt x="1221" y="127"/>
                    <a:pt x="1233" y="139"/>
                    <a:pt x="1232" y="151"/>
                  </a:cubicBezTo>
                  <a:cubicBezTo>
                    <a:pt x="1227" y="150"/>
                    <a:pt x="1225" y="152"/>
                    <a:pt x="1224" y="155"/>
                  </a:cubicBezTo>
                  <a:cubicBezTo>
                    <a:pt x="1206" y="153"/>
                    <a:pt x="1230" y="133"/>
                    <a:pt x="1212" y="131"/>
                  </a:cubicBezTo>
                  <a:cubicBezTo>
                    <a:pt x="1199" y="135"/>
                    <a:pt x="1210" y="138"/>
                    <a:pt x="1208" y="151"/>
                  </a:cubicBezTo>
                  <a:cubicBezTo>
                    <a:pt x="1189" y="133"/>
                    <a:pt x="1176" y="149"/>
                    <a:pt x="1144" y="147"/>
                  </a:cubicBezTo>
                  <a:cubicBezTo>
                    <a:pt x="1145" y="137"/>
                    <a:pt x="1142" y="130"/>
                    <a:pt x="1136" y="127"/>
                  </a:cubicBezTo>
                  <a:cubicBezTo>
                    <a:pt x="1128" y="128"/>
                    <a:pt x="1135" y="145"/>
                    <a:pt x="1128" y="147"/>
                  </a:cubicBezTo>
                  <a:cubicBezTo>
                    <a:pt x="1113" y="125"/>
                    <a:pt x="1094" y="148"/>
                    <a:pt x="1068" y="143"/>
                  </a:cubicBezTo>
                  <a:cubicBezTo>
                    <a:pt x="1064" y="121"/>
                    <a:pt x="1063" y="116"/>
                    <a:pt x="1060" y="99"/>
                  </a:cubicBezTo>
                  <a:cubicBezTo>
                    <a:pt x="1057" y="101"/>
                    <a:pt x="1054" y="103"/>
                    <a:pt x="1048" y="103"/>
                  </a:cubicBezTo>
                  <a:cubicBezTo>
                    <a:pt x="1045" y="116"/>
                    <a:pt x="1054" y="116"/>
                    <a:pt x="1060" y="119"/>
                  </a:cubicBezTo>
                  <a:cubicBezTo>
                    <a:pt x="1044" y="142"/>
                    <a:pt x="1015" y="131"/>
                    <a:pt x="992" y="143"/>
                  </a:cubicBezTo>
                  <a:cubicBezTo>
                    <a:pt x="982" y="135"/>
                    <a:pt x="1008" y="119"/>
                    <a:pt x="984" y="119"/>
                  </a:cubicBezTo>
                  <a:cubicBezTo>
                    <a:pt x="979" y="120"/>
                    <a:pt x="981" y="129"/>
                    <a:pt x="980" y="135"/>
                  </a:cubicBezTo>
                  <a:cubicBezTo>
                    <a:pt x="970" y="136"/>
                    <a:pt x="967" y="129"/>
                    <a:pt x="964" y="123"/>
                  </a:cubicBezTo>
                  <a:cubicBezTo>
                    <a:pt x="956" y="124"/>
                    <a:pt x="956" y="134"/>
                    <a:pt x="952" y="139"/>
                  </a:cubicBezTo>
                  <a:cubicBezTo>
                    <a:pt x="940" y="124"/>
                    <a:pt x="932" y="138"/>
                    <a:pt x="916" y="139"/>
                  </a:cubicBezTo>
                  <a:cubicBezTo>
                    <a:pt x="916" y="126"/>
                    <a:pt x="927" y="115"/>
                    <a:pt x="908" y="115"/>
                  </a:cubicBezTo>
                  <a:cubicBezTo>
                    <a:pt x="896" y="120"/>
                    <a:pt x="912" y="129"/>
                    <a:pt x="908" y="139"/>
                  </a:cubicBezTo>
                  <a:cubicBezTo>
                    <a:pt x="888" y="139"/>
                    <a:pt x="888" y="119"/>
                    <a:pt x="888" y="99"/>
                  </a:cubicBezTo>
                  <a:cubicBezTo>
                    <a:pt x="880" y="97"/>
                    <a:pt x="877" y="102"/>
                    <a:pt x="872" y="103"/>
                  </a:cubicBezTo>
                  <a:cubicBezTo>
                    <a:pt x="881" y="114"/>
                    <a:pt x="886" y="117"/>
                    <a:pt x="880" y="135"/>
                  </a:cubicBezTo>
                  <a:cubicBezTo>
                    <a:pt x="865" y="135"/>
                    <a:pt x="862" y="123"/>
                    <a:pt x="864" y="107"/>
                  </a:cubicBezTo>
                  <a:cubicBezTo>
                    <a:pt x="846" y="121"/>
                    <a:pt x="833" y="98"/>
                    <a:pt x="828" y="119"/>
                  </a:cubicBezTo>
                  <a:cubicBezTo>
                    <a:pt x="834" y="131"/>
                    <a:pt x="844" y="114"/>
                    <a:pt x="856" y="119"/>
                  </a:cubicBezTo>
                  <a:cubicBezTo>
                    <a:pt x="864" y="127"/>
                    <a:pt x="854" y="126"/>
                    <a:pt x="856" y="139"/>
                  </a:cubicBezTo>
                  <a:cubicBezTo>
                    <a:pt x="839" y="128"/>
                    <a:pt x="831" y="147"/>
                    <a:pt x="816" y="139"/>
                  </a:cubicBezTo>
                  <a:cubicBezTo>
                    <a:pt x="817" y="129"/>
                    <a:pt x="817" y="120"/>
                    <a:pt x="812" y="115"/>
                  </a:cubicBezTo>
                  <a:cubicBezTo>
                    <a:pt x="799" y="117"/>
                    <a:pt x="806" y="130"/>
                    <a:pt x="808" y="139"/>
                  </a:cubicBezTo>
                  <a:cubicBezTo>
                    <a:pt x="795" y="141"/>
                    <a:pt x="797" y="129"/>
                    <a:pt x="792" y="123"/>
                  </a:cubicBezTo>
                  <a:cubicBezTo>
                    <a:pt x="773" y="136"/>
                    <a:pt x="755" y="134"/>
                    <a:pt x="720" y="135"/>
                  </a:cubicBezTo>
                  <a:cubicBezTo>
                    <a:pt x="722" y="127"/>
                    <a:pt x="717" y="124"/>
                    <a:pt x="716" y="119"/>
                  </a:cubicBezTo>
                  <a:cubicBezTo>
                    <a:pt x="705" y="118"/>
                    <a:pt x="703" y="125"/>
                    <a:pt x="704" y="135"/>
                  </a:cubicBezTo>
                  <a:cubicBezTo>
                    <a:pt x="680" y="131"/>
                    <a:pt x="701" y="105"/>
                    <a:pt x="680" y="103"/>
                  </a:cubicBezTo>
                  <a:cubicBezTo>
                    <a:pt x="683" y="84"/>
                    <a:pt x="684" y="62"/>
                    <a:pt x="668" y="55"/>
                  </a:cubicBezTo>
                  <a:cubicBezTo>
                    <a:pt x="664" y="80"/>
                    <a:pt x="677" y="101"/>
                    <a:pt x="684" y="131"/>
                  </a:cubicBezTo>
                  <a:cubicBezTo>
                    <a:pt x="669" y="131"/>
                    <a:pt x="657" y="141"/>
                    <a:pt x="640" y="135"/>
                  </a:cubicBezTo>
                  <a:cubicBezTo>
                    <a:pt x="640" y="125"/>
                    <a:pt x="647" y="123"/>
                    <a:pt x="640" y="115"/>
                  </a:cubicBezTo>
                  <a:cubicBezTo>
                    <a:pt x="621" y="115"/>
                    <a:pt x="632" y="126"/>
                    <a:pt x="632" y="139"/>
                  </a:cubicBezTo>
                  <a:cubicBezTo>
                    <a:pt x="617" y="142"/>
                    <a:pt x="622" y="125"/>
                    <a:pt x="616" y="119"/>
                  </a:cubicBezTo>
                  <a:cubicBezTo>
                    <a:pt x="608" y="120"/>
                    <a:pt x="608" y="130"/>
                    <a:pt x="604" y="135"/>
                  </a:cubicBezTo>
                  <a:cubicBezTo>
                    <a:pt x="590" y="120"/>
                    <a:pt x="564" y="145"/>
                    <a:pt x="544" y="135"/>
                  </a:cubicBezTo>
                  <a:cubicBezTo>
                    <a:pt x="544" y="129"/>
                    <a:pt x="546" y="120"/>
                    <a:pt x="540" y="119"/>
                  </a:cubicBezTo>
                  <a:cubicBezTo>
                    <a:pt x="528" y="115"/>
                    <a:pt x="533" y="128"/>
                    <a:pt x="532" y="135"/>
                  </a:cubicBezTo>
                  <a:cubicBezTo>
                    <a:pt x="514" y="118"/>
                    <a:pt x="504" y="133"/>
                    <a:pt x="476" y="135"/>
                  </a:cubicBezTo>
                  <a:cubicBezTo>
                    <a:pt x="470" y="129"/>
                    <a:pt x="468" y="119"/>
                    <a:pt x="464" y="111"/>
                  </a:cubicBezTo>
                  <a:cubicBezTo>
                    <a:pt x="456" y="112"/>
                    <a:pt x="456" y="122"/>
                    <a:pt x="452" y="127"/>
                  </a:cubicBezTo>
                  <a:cubicBezTo>
                    <a:pt x="435" y="127"/>
                    <a:pt x="446" y="98"/>
                    <a:pt x="432" y="95"/>
                  </a:cubicBezTo>
                  <a:cubicBezTo>
                    <a:pt x="418" y="107"/>
                    <a:pt x="443" y="115"/>
                    <a:pt x="432" y="127"/>
                  </a:cubicBezTo>
                  <a:cubicBezTo>
                    <a:pt x="416" y="124"/>
                    <a:pt x="409" y="131"/>
                    <a:pt x="396" y="131"/>
                  </a:cubicBezTo>
                  <a:cubicBezTo>
                    <a:pt x="397" y="120"/>
                    <a:pt x="396" y="109"/>
                    <a:pt x="384" y="111"/>
                  </a:cubicBezTo>
                  <a:cubicBezTo>
                    <a:pt x="379" y="112"/>
                    <a:pt x="381" y="121"/>
                    <a:pt x="380" y="127"/>
                  </a:cubicBezTo>
                  <a:cubicBezTo>
                    <a:pt x="366" y="105"/>
                    <a:pt x="352" y="129"/>
                    <a:pt x="320" y="123"/>
                  </a:cubicBezTo>
                  <a:cubicBezTo>
                    <a:pt x="314" y="116"/>
                    <a:pt x="324" y="109"/>
                    <a:pt x="312" y="103"/>
                  </a:cubicBezTo>
                  <a:cubicBezTo>
                    <a:pt x="300" y="99"/>
                    <a:pt x="305" y="112"/>
                    <a:pt x="304" y="119"/>
                  </a:cubicBezTo>
                  <a:cubicBezTo>
                    <a:pt x="285" y="103"/>
                    <a:pt x="275" y="125"/>
                    <a:pt x="244" y="119"/>
                  </a:cubicBezTo>
                  <a:cubicBezTo>
                    <a:pt x="240" y="114"/>
                    <a:pt x="240" y="104"/>
                    <a:pt x="236" y="99"/>
                  </a:cubicBezTo>
                  <a:cubicBezTo>
                    <a:pt x="229" y="100"/>
                    <a:pt x="227" y="106"/>
                    <a:pt x="228" y="115"/>
                  </a:cubicBezTo>
                  <a:cubicBezTo>
                    <a:pt x="202" y="100"/>
                    <a:pt x="182" y="122"/>
                    <a:pt x="144" y="123"/>
                  </a:cubicBezTo>
                  <a:cubicBezTo>
                    <a:pt x="144" y="112"/>
                    <a:pt x="146" y="99"/>
                    <a:pt x="136" y="99"/>
                  </a:cubicBezTo>
                  <a:cubicBezTo>
                    <a:pt x="125" y="106"/>
                    <a:pt x="132" y="109"/>
                    <a:pt x="132" y="123"/>
                  </a:cubicBezTo>
                  <a:cubicBezTo>
                    <a:pt x="121" y="124"/>
                    <a:pt x="122" y="112"/>
                    <a:pt x="116" y="107"/>
                  </a:cubicBezTo>
                  <a:cubicBezTo>
                    <a:pt x="103" y="113"/>
                    <a:pt x="89" y="118"/>
                    <a:pt x="72" y="119"/>
                  </a:cubicBezTo>
                  <a:cubicBezTo>
                    <a:pt x="68" y="114"/>
                    <a:pt x="68" y="104"/>
                    <a:pt x="64" y="99"/>
                  </a:cubicBezTo>
                  <a:cubicBezTo>
                    <a:pt x="50" y="110"/>
                    <a:pt x="38" y="100"/>
                    <a:pt x="20" y="107"/>
                  </a:cubicBezTo>
                  <a:cubicBezTo>
                    <a:pt x="14" y="100"/>
                    <a:pt x="20" y="80"/>
                    <a:pt x="0" y="87"/>
                  </a:cubicBezTo>
                  <a:cubicBezTo>
                    <a:pt x="16" y="74"/>
                    <a:pt x="0" y="48"/>
                    <a:pt x="0" y="27"/>
                  </a:cubicBezTo>
                  <a:cubicBezTo>
                    <a:pt x="28" y="22"/>
                    <a:pt x="1" y="47"/>
                    <a:pt x="20" y="51"/>
                  </a:cubicBezTo>
                  <a:cubicBezTo>
                    <a:pt x="38" y="39"/>
                    <a:pt x="13" y="30"/>
                    <a:pt x="20" y="7"/>
                  </a:cubicBezTo>
                  <a:cubicBezTo>
                    <a:pt x="39" y="26"/>
                    <a:pt x="55" y="8"/>
                    <a:pt x="84" y="11"/>
                  </a:cubicBezTo>
                  <a:cubicBezTo>
                    <a:pt x="77" y="32"/>
                    <a:pt x="99" y="60"/>
                    <a:pt x="96" y="79"/>
                  </a:cubicBezTo>
                  <a:cubicBezTo>
                    <a:pt x="106" y="80"/>
                    <a:pt x="109" y="73"/>
                    <a:pt x="112" y="67"/>
                  </a:cubicBezTo>
                  <a:cubicBezTo>
                    <a:pt x="96" y="55"/>
                    <a:pt x="103" y="37"/>
                    <a:pt x="92" y="15"/>
                  </a:cubicBezTo>
                  <a:cubicBezTo>
                    <a:pt x="112" y="0"/>
                    <a:pt x="106" y="43"/>
                    <a:pt x="120" y="47"/>
                  </a:cubicBezTo>
                  <a:cubicBezTo>
                    <a:pt x="134" y="38"/>
                    <a:pt x="111" y="33"/>
                    <a:pt x="116" y="19"/>
                  </a:cubicBezTo>
                  <a:cubicBezTo>
                    <a:pt x="127" y="13"/>
                    <a:pt x="136" y="21"/>
                    <a:pt x="152" y="15"/>
                  </a:cubicBezTo>
                  <a:cubicBezTo>
                    <a:pt x="156" y="20"/>
                    <a:pt x="156" y="30"/>
                    <a:pt x="160" y="35"/>
                  </a:cubicBezTo>
                  <a:cubicBezTo>
                    <a:pt x="183" y="21"/>
                    <a:pt x="195" y="30"/>
                    <a:pt x="228" y="19"/>
                  </a:cubicBezTo>
                  <a:cubicBezTo>
                    <a:pt x="234" y="24"/>
                    <a:pt x="230" y="39"/>
                    <a:pt x="240" y="39"/>
                  </a:cubicBezTo>
                  <a:cubicBezTo>
                    <a:pt x="254" y="34"/>
                    <a:pt x="241" y="26"/>
                    <a:pt x="248" y="15"/>
                  </a:cubicBezTo>
                  <a:cubicBezTo>
                    <a:pt x="261" y="11"/>
                    <a:pt x="254" y="28"/>
                    <a:pt x="260" y="31"/>
                  </a:cubicBezTo>
                  <a:cubicBezTo>
                    <a:pt x="272" y="23"/>
                    <a:pt x="290" y="21"/>
                    <a:pt x="312" y="23"/>
                  </a:cubicBezTo>
                  <a:cubicBezTo>
                    <a:pt x="314" y="33"/>
                    <a:pt x="305" y="32"/>
                    <a:pt x="308" y="43"/>
                  </a:cubicBezTo>
                  <a:cubicBezTo>
                    <a:pt x="320" y="48"/>
                    <a:pt x="331" y="32"/>
                    <a:pt x="320" y="27"/>
                  </a:cubicBezTo>
                  <a:cubicBezTo>
                    <a:pt x="326" y="15"/>
                    <a:pt x="334" y="34"/>
                    <a:pt x="336" y="39"/>
                  </a:cubicBezTo>
                  <a:cubicBezTo>
                    <a:pt x="353" y="27"/>
                    <a:pt x="360" y="29"/>
                    <a:pt x="384" y="27"/>
                  </a:cubicBezTo>
                  <a:cubicBezTo>
                    <a:pt x="381" y="41"/>
                    <a:pt x="388" y="44"/>
                    <a:pt x="392" y="51"/>
                  </a:cubicBezTo>
                  <a:cubicBezTo>
                    <a:pt x="396" y="30"/>
                    <a:pt x="420" y="52"/>
                    <a:pt x="420" y="31"/>
                  </a:cubicBezTo>
                  <a:cubicBezTo>
                    <a:pt x="437" y="36"/>
                    <a:pt x="442" y="32"/>
                    <a:pt x="460" y="31"/>
                  </a:cubicBezTo>
                  <a:cubicBezTo>
                    <a:pt x="460" y="38"/>
                    <a:pt x="460" y="44"/>
                    <a:pt x="460" y="51"/>
                  </a:cubicBezTo>
                  <a:cubicBezTo>
                    <a:pt x="482" y="41"/>
                    <a:pt x="520" y="30"/>
                    <a:pt x="540" y="59"/>
                  </a:cubicBezTo>
                  <a:cubicBezTo>
                    <a:pt x="556" y="53"/>
                    <a:pt x="570" y="47"/>
                    <a:pt x="588" y="43"/>
                  </a:cubicBezTo>
                  <a:cubicBezTo>
                    <a:pt x="596" y="48"/>
                    <a:pt x="580" y="64"/>
                    <a:pt x="596" y="67"/>
                  </a:cubicBezTo>
                  <a:close/>
                  <a:moveTo>
                    <a:pt x="56" y="31"/>
                  </a:moveTo>
                  <a:cubicBezTo>
                    <a:pt x="61" y="32"/>
                    <a:pt x="64" y="37"/>
                    <a:pt x="72" y="35"/>
                  </a:cubicBezTo>
                  <a:cubicBezTo>
                    <a:pt x="72" y="31"/>
                    <a:pt x="72" y="27"/>
                    <a:pt x="72" y="23"/>
                  </a:cubicBezTo>
                  <a:cubicBezTo>
                    <a:pt x="63" y="22"/>
                    <a:pt x="57" y="24"/>
                    <a:pt x="56" y="31"/>
                  </a:cubicBezTo>
                  <a:close/>
                  <a:moveTo>
                    <a:pt x="144" y="43"/>
                  </a:moveTo>
                  <a:cubicBezTo>
                    <a:pt x="153" y="41"/>
                    <a:pt x="148" y="21"/>
                    <a:pt x="140" y="23"/>
                  </a:cubicBezTo>
                  <a:cubicBezTo>
                    <a:pt x="137" y="26"/>
                    <a:pt x="130" y="47"/>
                    <a:pt x="144" y="43"/>
                  </a:cubicBezTo>
                  <a:close/>
                  <a:moveTo>
                    <a:pt x="36" y="43"/>
                  </a:moveTo>
                  <a:cubicBezTo>
                    <a:pt x="58" y="47"/>
                    <a:pt x="52" y="26"/>
                    <a:pt x="36" y="27"/>
                  </a:cubicBezTo>
                  <a:cubicBezTo>
                    <a:pt x="36" y="32"/>
                    <a:pt x="36" y="38"/>
                    <a:pt x="36" y="43"/>
                  </a:cubicBezTo>
                  <a:close/>
                  <a:moveTo>
                    <a:pt x="208" y="43"/>
                  </a:moveTo>
                  <a:cubicBezTo>
                    <a:pt x="219" y="43"/>
                    <a:pt x="216" y="50"/>
                    <a:pt x="224" y="43"/>
                  </a:cubicBezTo>
                  <a:cubicBezTo>
                    <a:pt x="227" y="28"/>
                    <a:pt x="205" y="28"/>
                    <a:pt x="208" y="43"/>
                  </a:cubicBezTo>
                  <a:close/>
                  <a:moveTo>
                    <a:pt x="196" y="55"/>
                  </a:moveTo>
                  <a:cubicBezTo>
                    <a:pt x="201" y="50"/>
                    <a:pt x="202" y="35"/>
                    <a:pt x="192" y="35"/>
                  </a:cubicBezTo>
                  <a:cubicBezTo>
                    <a:pt x="187" y="40"/>
                    <a:pt x="186" y="55"/>
                    <a:pt x="196" y="55"/>
                  </a:cubicBezTo>
                  <a:close/>
                  <a:moveTo>
                    <a:pt x="304" y="75"/>
                  </a:moveTo>
                  <a:cubicBezTo>
                    <a:pt x="305" y="72"/>
                    <a:pt x="304" y="67"/>
                    <a:pt x="308" y="67"/>
                  </a:cubicBezTo>
                  <a:cubicBezTo>
                    <a:pt x="300" y="55"/>
                    <a:pt x="302" y="45"/>
                    <a:pt x="300" y="35"/>
                  </a:cubicBezTo>
                  <a:cubicBezTo>
                    <a:pt x="296" y="35"/>
                    <a:pt x="292" y="35"/>
                    <a:pt x="288" y="35"/>
                  </a:cubicBezTo>
                  <a:cubicBezTo>
                    <a:pt x="297" y="52"/>
                    <a:pt x="284" y="68"/>
                    <a:pt x="304" y="75"/>
                  </a:cubicBezTo>
                  <a:close/>
                  <a:moveTo>
                    <a:pt x="176" y="59"/>
                  </a:moveTo>
                  <a:cubicBezTo>
                    <a:pt x="177" y="49"/>
                    <a:pt x="177" y="40"/>
                    <a:pt x="168" y="39"/>
                  </a:cubicBezTo>
                  <a:cubicBezTo>
                    <a:pt x="162" y="45"/>
                    <a:pt x="162" y="62"/>
                    <a:pt x="176" y="59"/>
                  </a:cubicBezTo>
                  <a:close/>
                  <a:moveTo>
                    <a:pt x="260" y="51"/>
                  </a:moveTo>
                  <a:cubicBezTo>
                    <a:pt x="265" y="52"/>
                    <a:pt x="268" y="57"/>
                    <a:pt x="276" y="55"/>
                  </a:cubicBezTo>
                  <a:cubicBezTo>
                    <a:pt x="277" y="45"/>
                    <a:pt x="275" y="38"/>
                    <a:pt x="264" y="39"/>
                  </a:cubicBezTo>
                  <a:cubicBezTo>
                    <a:pt x="264" y="45"/>
                    <a:pt x="262" y="48"/>
                    <a:pt x="260" y="51"/>
                  </a:cubicBezTo>
                  <a:close/>
                  <a:moveTo>
                    <a:pt x="376" y="51"/>
                  </a:moveTo>
                  <a:cubicBezTo>
                    <a:pt x="377" y="40"/>
                    <a:pt x="370" y="38"/>
                    <a:pt x="360" y="39"/>
                  </a:cubicBezTo>
                  <a:cubicBezTo>
                    <a:pt x="357" y="53"/>
                    <a:pt x="369" y="59"/>
                    <a:pt x="376" y="51"/>
                  </a:cubicBezTo>
                  <a:close/>
                  <a:moveTo>
                    <a:pt x="64" y="59"/>
                  </a:moveTo>
                  <a:cubicBezTo>
                    <a:pt x="74" y="60"/>
                    <a:pt x="81" y="58"/>
                    <a:pt x="80" y="47"/>
                  </a:cubicBezTo>
                  <a:cubicBezTo>
                    <a:pt x="75" y="47"/>
                    <a:pt x="74" y="42"/>
                    <a:pt x="68" y="43"/>
                  </a:cubicBezTo>
                  <a:cubicBezTo>
                    <a:pt x="67" y="48"/>
                    <a:pt x="62" y="51"/>
                    <a:pt x="64" y="59"/>
                  </a:cubicBezTo>
                  <a:close/>
                  <a:moveTo>
                    <a:pt x="340" y="59"/>
                  </a:moveTo>
                  <a:cubicBezTo>
                    <a:pt x="344" y="59"/>
                    <a:pt x="348" y="59"/>
                    <a:pt x="352" y="59"/>
                  </a:cubicBezTo>
                  <a:cubicBezTo>
                    <a:pt x="355" y="46"/>
                    <a:pt x="346" y="46"/>
                    <a:pt x="340" y="43"/>
                  </a:cubicBezTo>
                  <a:cubicBezTo>
                    <a:pt x="340" y="48"/>
                    <a:pt x="340" y="54"/>
                    <a:pt x="340" y="59"/>
                  </a:cubicBezTo>
                  <a:close/>
                  <a:moveTo>
                    <a:pt x="452" y="59"/>
                  </a:moveTo>
                  <a:cubicBezTo>
                    <a:pt x="451" y="50"/>
                    <a:pt x="449" y="40"/>
                    <a:pt x="436" y="43"/>
                  </a:cubicBezTo>
                  <a:cubicBezTo>
                    <a:pt x="434" y="56"/>
                    <a:pt x="439" y="61"/>
                    <a:pt x="452" y="59"/>
                  </a:cubicBezTo>
                  <a:close/>
                  <a:moveTo>
                    <a:pt x="140" y="63"/>
                  </a:moveTo>
                  <a:cubicBezTo>
                    <a:pt x="162" y="67"/>
                    <a:pt x="156" y="46"/>
                    <a:pt x="140" y="47"/>
                  </a:cubicBezTo>
                  <a:cubicBezTo>
                    <a:pt x="140" y="52"/>
                    <a:pt x="140" y="58"/>
                    <a:pt x="140" y="63"/>
                  </a:cubicBezTo>
                  <a:close/>
                  <a:moveTo>
                    <a:pt x="236" y="59"/>
                  </a:moveTo>
                  <a:cubicBezTo>
                    <a:pt x="241" y="60"/>
                    <a:pt x="244" y="65"/>
                    <a:pt x="252" y="63"/>
                  </a:cubicBezTo>
                  <a:cubicBezTo>
                    <a:pt x="252" y="58"/>
                    <a:pt x="252" y="52"/>
                    <a:pt x="252" y="47"/>
                  </a:cubicBezTo>
                  <a:cubicBezTo>
                    <a:pt x="248" y="47"/>
                    <a:pt x="244" y="47"/>
                    <a:pt x="240" y="47"/>
                  </a:cubicBezTo>
                  <a:cubicBezTo>
                    <a:pt x="240" y="53"/>
                    <a:pt x="238" y="56"/>
                    <a:pt x="236" y="59"/>
                  </a:cubicBezTo>
                  <a:close/>
                  <a:moveTo>
                    <a:pt x="528" y="59"/>
                  </a:moveTo>
                  <a:cubicBezTo>
                    <a:pt x="529" y="48"/>
                    <a:pt x="522" y="46"/>
                    <a:pt x="512" y="47"/>
                  </a:cubicBezTo>
                  <a:cubicBezTo>
                    <a:pt x="509" y="61"/>
                    <a:pt x="521" y="67"/>
                    <a:pt x="528" y="59"/>
                  </a:cubicBezTo>
                  <a:close/>
                  <a:moveTo>
                    <a:pt x="216" y="67"/>
                  </a:moveTo>
                  <a:cubicBezTo>
                    <a:pt x="226" y="68"/>
                    <a:pt x="233" y="66"/>
                    <a:pt x="232" y="55"/>
                  </a:cubicBezTo>
                  <a:cubicBezTo>
                    <a:pt x="226" y="55"/>
                    <a:pt x="223" y="53"/>
                    <a:pt x="220" y="51"/>
                  </a:cubicBezTo>
                  <a:cubicBezTo>
                    <a:pt x="219" y="56"/>
                    <a:pt x="214" y="59"/>
                    <a:pt x="216" y="67"/>
                  </a:cubicBezTo>
                  <a:close/>
                  <a:moveTo>
                    <a:pt x="328" y="67"/>
                  </a:moveTo>
                  <a:cubicBezTo>
                    <a:pt x="328" y="62"/>
                    <a:pt x="328" y="56"/>
                    <a:pt x="328" y="51"/>
                  </a:cubicBezTo>
                  <a:cubicBezTo>
                    <a:pt x="324" y="51"/>
                    <a:pt x="320" y="51"/>
                    <a:pt x="316" y="51"/>
                  </a:cubicBezTo>
                  <a:cubicBezTo>
                    <a:pt x="315" y="61"/>
                    <a:pt x="315" y="71"/>
                    <a:pt x="328" y="67"/>
                  </a:cubicBezTo>
                  <a:close/>
                  <a:moveTo>
                    <a:pt x="412" y="55"/>
                  </a:moveTo>
                  <a:cubicBezTo>
                    <a:pt x="408" y="67"/>
                    <a:pt x="421" y="62"/>
                    <a:pt x="428" y="63"/>
                  </a:cubicBezTo>
                  <a:cubicBezTo>
                    <a:pt x="428" y="59"/>
                    <a:pt x="428" y="55"/>
                    <a:pt x="428" y="51"/>
                  </a:cubicBezTo>
                  <a:cubicBezTo>
                    <a:pt x="421" y="51"/>
                    <a:pt x="416" y="52"/>
                    <a:pt x="412" y="55"/>
                  </a:cubicBezTo>
                  <a:close/>
                  <a:moveTo>
                    <a:pt x="16" y="67"/>
                  </a:moveTo>
                  <a:cubicBezTo>
                    <a:pt x="21" y="68"/>
                    <a:pt x="24" y="73"/>
                    <a:pt x="32" y="71"/>
                  </a:cubicBezTo>
                  <a:cubicBezTo>
                    <a:pt x="33" y="62"/>
                    <a:pt x="31" y="56"/>
                    <a:pt x="24" y="55"/>
                  </a:cubicBezTo>
                  <a:cubicBezTo>
                    <a:pt x="23" y="61"/>
                    <a:pt x="17" y="62"/>
                    <a:pt x="16" y="67"/>
                  </a:cubicBezTo>
                  <a:close/>
                  <a:moveTo>
                    <a:pt x="56" y="55"/>
                  </a:moveTo>
                  <a:cubicBezTo>
                    <a:pt x="51" y="55"/>
                    <a:pt x="45" y="55"/>
                    <a:pt x="40" y="55"/>
                  </a:cubicBezTo>
                  <a:cubicBezTo>
                    <a:pt x="37" y="70"/>
                    <a:pt x="59" y="70"/>
                    <a:pt x="56" y="55"/>
                  </a:cubicBezTo>
                  <a:close/>
                  <a:moveTo>
                    <a:pt x="116" y="59"/>
                  </a:moveTo>
                  <a:cubicBezTo>
                    <a:pt x="116" y="62"/>
                    <a:pt x="116" y="64"/>
                    <a:pt x="116" y="67"/>
                  </a:cubicBezTo>
                  <a:cubicBezTo>
                    <a:pt x="118" y="67"/>
                    <a:pt x="121" y="68"/>
                    <a:pt x="120" y="71"/>
                  </a:cubicBezTo>
                  <a:cubicBezTo>
                    <a:pt x="123" y="71"/>
                    <a:pt x="125" y="71"/>
                    <a:pt x="128" y="71"/>
                  </a:cubicBezTo>
                  <a:cubicBezTo>
                    <a:pt x="128" y="69"/>
                    <a:pt x="129" y="66"/>
                    <a:pt x="132" y="67"/>
                  </a:cubicBezTo>
                  <a:cubicBezTo>
                    <a:pt x="132" y="64"/>
                    <a:pt x="132" y="62"/>
                    <a:pt x="132" y="59"/>
                  </a:cubicBezTo>
                  <a:cubicBezTo>
                    <a:pt x="130" y="59"/>
                    <a:pt x="127" y="58"/>
                    <a:pt x="128" y="55"/>
                  </a:cubicBezTo>
                  <a:cubicBezTo>
                    <a:pt x="125" y="55"/>
                    <a:pt x="123" y="55"/>
                    <a:pt x="120" y="55"/>
                  </a:cubicBezTo>
                  <a:cubicBezTo>
                    <a:pt x="120" y="57"/>
                    <a:pt x="119" y="60"/>
                    <a:pt x="116" y="59"/>
                  </a:cubicBezTo>
                  <a:close/>
                  <a:moveTo>
                    <a:pt x="400" y="95"/>
                  </a:moveTo>
                  <a:cubicBezTo>
                    <a:pt x="410" y="96"/>
                    <a:pt x="413" y="89"/>
                    <a:pt x="416" y="83"/>
                  </a:cubicBezTo>
                  <a:cubicBezTo>
                    <a:pt x="397" y="82"/>
                    <a:pt x="410" y="61"/>
                    <a:pt x="404" y="55"/>
                  </a:cubicBezTo>
                  <a:cubicBezTo>
                    <a:pt x="400" y="55"/>
                    <a:pt x="396" y="55"/>
                    <a:pt x="392" y="55"/>
                  </a:cubicBezTo>
                  <a:cubicBezTo>
                    <a:pt x="396" y="74"/>
                    <a:pt x="399" y="80"/>
                    <a:pt x="400" y="95"/>
                  </a:cubicBezTo>
                  <a:close/>
                  <a:moveTo>
                    <a:pt x="500" y="71"/>
                  </a:moveTo>
                  <a:cubicBezTo>
                    <a:pt x="501" y="66"/>
                    <a:pt x="506" y="63"/>
                    <a:pt x="504" y="55"/>
                  </a:cubicBezTo>
                  <a:cubicBezTo>
                    <a:pt x="499" y="55"/>
                    <a:pt x="493" y="55"/>
                    <a:pt x="488" y="55"/>
                  </a:cubicBezTo>
                  <a:cubicBezTo>
                    <a:pt x="485" y="68"/>
                    <a:pt x="494" y="68"/>
                    <a:pt x="500" y="71"/>
                  </a:cubicBezTo>
                  <a:close/>
                  <a:moveTo>
                    <a:pt x="192" y="71"/>
                  </a:moveTo>
                  <a:cubicBezTo>
                    <a:pt x="197" y="71"/>
                    <a:pt x="203" y="71"/>
                    <a:pt x="208" y="71"/>
                  </a:cubicBezTo>
                  <a:cubicBezTo>
                    <a:pt x="211" y="56"/>
                    <a:pt x="189" y="56"/>
                    <a:pt x="192" y="71"/>
                  </a:cubicBezTo>
                  <a:close/>
                  <a:moveTo>
                    <a:pt x="380" y="79"/>
                  </a:moveTo>
                  <a:cubicBezTo>
                    <a:pt x="381" y="69"/>
                    <a:pt x="381" y="60"/>
                    <a:pt x="372" y="59"/>
                  </a:cubicBezTo>
                  <a:cubicBezTo>
                    <a:pt x="366" y="65"/>
                    <a:pt x="366" y="82"/>
                    <a:pt x="380" y="79"/>
                  </a:cubicBezTo>
                  <a:close/>
                  <a:moveTo>
                    <a:pt x="468" y="75"/>
                  </a:moveTo>
                  <a:cubicBezTo>
                    <a:pt x="476" y="73"/>
                    <a:pt x="485" y="74"/>
                    <a:pt x="484" y="63"/>
                  </a:cubicBezTo>
                  <a:cubicBezTo>
                    <a:pt x="476" y="64"/>
                    <a:pt x="475" y="58"/>
                    <a:pt x="468" y="59"/>
                  </a:cubicBezTo>
                  <a:cubicBezTo>
                    <a:pt x="468" y="64"/>
                    <a:pt x="468" y="70"/>
                    <a:pt x="468" y="75"/>
                  </a:cubicBezTo>
                  <a:close/>
                  <a:moveTo>
                    <a:pt x="564" y="71"/>
                  </a:moveTo>
                  <a:cubicBezTo>
                    <a:pt x="569" y="71"/>
                    <a:pt x="575" y="71"/>
                    <a:pt x="580" y="71"/>
                  </a:cubicBezTo>
                  <a:cubicBezTo>
                    <a:pt x="583" y="56"/>
                    <a:pt x="561" y="56"/>
                    <a:pt x="564" y="71"/>
                  </a:cubicBezTo>
                  <a:close/>
                  <a:moveTo>
                    <a:pt x="648" y="79"/>
                  </a:moveTo>
                  <a:cubicBezTo>
                    <a:pt x="657" y="71"/>
                    <a:pt x="656" y="64"/>
                    <a:pt x="644" y="59"/>
                  </a:cubicBezTo>
                  <a:cubicBezTo>
                    <a:pt x="643" y="68"/>
                    <a:pt x="635" y="76"/>
                    <a:pt x="648" y="79"/>
                  </a:cubicBezTo>
                  <a:close/>
                  <a:moveTo>
                    <a:pt x="276" y="103"/>
                  </a:moveTo>
                  <a:cubicBezTo>
                    <a:pt x="280" y="103"/>
                    <a:pt x="284" y="103"/>
                    <a:pt x="288" y="103"/>
                  </a:cubicBezTo>
                  <a:cubicBezTo>
                    <a:pt x="281" y="82"/>
                    <a:pt x="288" y="71"/>
                    <a:pt x="272" y="63"/>
                  </a:cubicBezTo>
                  <a:cubicBezTo>
                    <a:pt x="265" y="76"/>
                    <a:pt x="280" y="91"/>
                    <a:pt x="276" y="103"/>
                  </a:cubicBezTo>
                  <a:close/>
                  <a:moveTo>
                    <a:pt x="456" y="83"/>
                  </a:moveTo>
                  <a:cubicBezTo>
                    <a:pt x="457" y="72"/>
                    <a:pt x="456" y="61"/>
                    <a:pt x="444" y="63"/>
                  </a:cubicBezTo>
                  <a:cubicBezTo>
                    <a:pt x="443" y="74"/>
                    <a:pt x="444" y="85"/>
                    <a:pt x="456" y="83"/>
                  </a:cubicBezTo>
                  <a:close/>
                  <a:moveTo>
                    <a:pt x="544" y="79"/>
                  </a:moveTo>
                  <a:cubicBezTo>
                    <a:pt x="548" y="79"/>
                    <a:pt x="552" y="79"/>
                    <a:pt x="556" y="79"/>
                  </a:cubicBezTo>
                  <a:cubicBezTo>
                    <a:pt x="557" y="69"/>
                    <a:pt x="555" y="62"/>
                    <a:pt x="544" y="63"/>
                  </a:cubicBezTo>
                  <a:cubicBezTo>
                    <a:pt x="544" y="68"/>
                    <a:pt x="544" y="74"/>
                    <a:pt x="544" y="79"/>
                  </a:cubicBezTo>
                  <a:close/>
                  <a:moveTo>
                    <a:pt x="836" y="103"/>
                  </a:moveTo>
                  <a:cubicBezTo>
                    <a:pt x="839" y="80"/>
                    <a:pt x="817" y="90"/>
                    <a:pt x="828" y="67"/>
                  </a:cubicBezTo>
                  <a:cubicBezTo>
                    <a:pt x="823" y="67"/>
                    <a:pt x="822" y="62"/>
                    <a:pt x="816" y="63"/>
                  </a:cubicBezTo>
                  <a:cubicBezTo>
                    <a:pt x="815" y="73"/>
                    <a:pt x="814" y="104"/>
                    <a:pt x="836" y="103"/>
                  </a:cubicBezTo>
                  <a:close/>
                  <a:moveTo>
                    <a:pt x="1104" y="75"/>
                  </a:moveTo>
                  <a:cubicBezTo>
                    <a:pt x="1105" y="64"/>
                    <a:pt x="1098" y="62"/>
                    <a:pt x="1088" y="63"/>
                  </a:cubicBezTo>
                  <a:cubicBezTo>
                    <a:pt x="1085" y="77"/>
                    <a:pt x="1097" y="83"/>
                    <a:pt x="1104" y="75"/>
                  </a:cubicBezTo>
                  <a:close/>
                  <a:moveTo>
                    <a:pt x="72" y="83"/>
                  </a:moveTo>
                  <a:cubicBezTo>
                    <a:pt x="83" y="84"/>
                    <a:pt x="85" y="77"/>
                    <a:pt x="84" y="67"/>
                  </a:cubicBezTo>
                  <a:cubicBezTo>
                    <a:pt x="80" y="67"/>
                    <a:pt x="76" y="67"/>
                    <a:pt x="72" y="67"/>
                  </a:cubicBezTo>
                  <a:cubicBezTo>
                    <a:pt x="72" y="72"/>
                    <a:pt x="72" y="78"/>
                    <a:pt x="72" y="83"/>
                  </a:cubicBezTo>
                  <a:close/>
                  <a:moveTo>
                    <a:pt x="168" y="79"/>
                  </a:moveTo>
                  <a:cubicBezTo>
                    <a:pt x="176" y="86"/>
                    <a:pt x="173" y="79"/>
                    <a:pt x="184" y="79"/>
                  </a:cubicBezTo>
                  <a:cubicBezTo>
                    <a:pt x="187" y="64"/>
                    <a:pt x="165" y="64"/>
                    <a:pt x="168" y="79"/>
                  </a:cubicBezTo>
                  <a:close/>
                  <a:moveTo>
                    <a:pt x="344" y="83"/>
                  </a:moveTo>
                  <a:cubicBezTo>
                    <a:pt x="365" y="88"/>
                    <a:pt x="363" y="63"/>
                    <a:pt x="344" y="67"/>
                  </a:cubicBezTo>
                  <a:cubicBezTo>
                    <a:pt x="344" y="72"/>
                    <a:pt x="344" y="78"/>
                    <a:pt x="344" y="83"/>
                  </a:cubicBezTo>
                  <a:close/>
                  <a:moveTo>
                    <a:pt x="620" y="83"/>
                  </a:moveTo>
                  <a:cubicBezTo>
                    <a:pt x="635" y="86"/>
                    <a:pt x="635" y="64"/>
                    <a:pt x="620" y="67"/>
                  </a:cubicBezTo>
                  <a:cubicBezTo>
                    <a:pt x="620" y="78"/>
                    <a:pt x="613" y="75"/>
                    <a:pt x="620" y="83"/>
                  </a:cubicBezTo>
                  <a:close/>
                  <a:moveTo>
                    <a:pt x="728" y="83"/>
                  </a:moveTo>
                  <a:cubicBezTo>
                    <a:pt x="728" y="78"/>
                    <a:pt x="728" y="72"/>
                    <a:pt x="728" y="67"/>
                  </a:cubicBezTo>
                  <a:cubicBezTo>
                    <a:pt x="713" y="64"/>
                    <a:pt x="713" y="86"/>
                    <a:pt x="728" y="83"/>
                  </a:cubicBezTo>
                  <a:close/>
                  <a:moveTo>
                    <a:pt x="988" y="75"/>
                  </a:moveTo>
                  <a:cubicBezTo>
                    <a:pt x="996" y="77"/>
                    <a:pt x="996" y="87"/>
                    <a:pt x="1004" y="79"/>
                  </a:cubicBezTo>
                  <a:cubicBezTo>
                    <a:pt x="1007" y="65"/>
                    <a:pt x="989" y="63"/>
                    <a:pt x="988" y="75"/>
                  </a:cubicBezTo>
                  <a:close/>
                  <a:moveTo>
                    <a:pt x="160" y="87"/>
                  </a:moveTo>
                  <a:cubicBezTo>
                    <a:pt x="161" y="77"/>
                    <a:pt x="159" y="70"/>
                    <a:pt x="148" y="71"/>
                  </a:cubicBezTo>
                  <a:cubicBezTo>
                    <a:pt x="147" y="81"/>
                    <a:pt x="149" y="88"/>
                    <a:pt x="160" y="87"/>
                  </a:cubicBezTo>
                  <a:close/>
                  <a:moveTo>
                    <a:pt x="244" y="75"/>
                  </a:moveTo>
                  <a:cubicBezTo>
                    <a:pt x="244" y="78"/>
                    <a:pt x="244" y="80"/>
                    <a:pt x="244" y="83"/>
                  </a:cubicBezTo>
                  <a:cubicBezTo>
                    <a:pt x="246" y="83"/>
                    <a:pt x="249" y="84"/>
                    <a:pt x="248" y="87"/>
                  </a:cubicBezTo>
                  <a:cubicBezTo>
                    <a:pt x="251" y="87"/>
                    <a:pt x="253" y="87"/>
                    <a:pt x="256" y="87"/>
                  </a:cubicBezTo>
                  <a:cubicBezTo>
                    <a:pt x="256" y="85"/>
                    <a:pt x="257" y="82"/>
                    <a:pt x="260" y="83"/>
                  </a:cubicBezTo>
                  <a:cubicBezTo>
                    <a:pt x="260" y="80"/>
                    <a:pt x="260" y="78"/>
                    <a:pt x="260" y="75"/>
                  </a:cubicBezTo>
                  <a:cubicBezTo>
                    <a:pt x="258" y="75"/>
                    <a:pt x="255" y="74"/>
                    <a:pt x="256" y="71"/>
                  </a:cubicBezTo>
                  <a:cubicBezTo>
                    <a:pt x="253" y="71"/>
                    <a:pt x="251" y="71"/>
                    <a:pt x="248" y="71"/>
                  </a:cubicBezTo>
                  <a:cubicBezTo>
                    <a:pt x="248" y="73"/>
                    <a:pt x="247" y="76"/>
                    <a:pt x="244" y="75"/>
                  </a:cubicBezTo>
                  <a:close/>
                  <a:moveTo>
                    <a:pt x="420" y="87"/>
                  </a:moveTo>
                  <a:cubicBezTo>
                    <a:pt x="424" y="87"/>
                    <a:pt x="428" y="87"/>
                    <a:pt x="432" y="87"/>
                  </a:cubicBezTo>
                  <a:cubicBezTo>
                    <a:pt x="433" y="78"/>
                    <a:pt x="431" y="72"/>
                    <a:pt x="424" y="71"/>
                  </a:cubicBezTo>
                  <a:cubicBezTo>
                    <a:pt x="423" y="76"/>
                    <a:pt x="418" y="79"/>
                    <a:pt x="420" y="87"/>
                  </a:cubicBezTo>
                  <a:close/>
                  <a:moveTo>
                    <a:pt x="532" y="87"/>
                  </a:moveTo>
                  <a:cubicBezTo>
                    <a:pt x="532" y="82"/>
                    <a:pt x="532" y="76"/>
                    <a:pt x="532" y="71"/>
                  </a:cubicBezTo>
                  <a:cubicBezTo>
                    <a:pt x="528" y="71"/>
                    <a:pt x="524" y="71"/>
                    <a:pt x="520" y="71"/>
                  </a:cubicBezTo>
                  <a:cubicBezTo>
                    <a:pt x="519" y="81"/>
                    <a:pt x="519" y="91"/>
                    <a:pt x="532" y="87"/>
                  </a:cubicBezTo>
                  <a:close/>
                  <a:moveTo>
                    <a:pt x="692" y="75"/>
                  </a:moveTo>
                  <a:cubicBezTo>
                    <a:pt x="692" y="78"/>
                    <a:pt x="692" y="80"/>
                    <a:pt x="692" y="83"/>
                  </a:cubicBezTo>
                  <a:cubicBezTo>
                    <a:pt x="694" y="83"/>
                    <a:pt x="697" y="84"/>
                    <a:pt x="696" y="87"/>
                  </a:cubicBezTo>
                  <a:cubicBezTo>
                    <a:pt x="699" y="87"/>
                    <a:pt x="701" y="87"/>
                    <a:pt x="704" y="87"/>
                  </a:cubicBezTo>
                  <a:cubicBezTo>
                    <a:pt x="704" y="85"/>
                    <a:pt x="705" y="82"/>
                    <a:pt x="708" y="83"/>
                  </a:cubicBezTo>
                  <a:cubicBezTo>
                    <a:pt x="708" y="80"/>
                    <a:pt x="708" y="78"/>
                    <a:pt x="708" y="75"/>
                  </a:cubicBezTo>
                  <a:cubicBezTo>
                    <a:pt x="706" y="75"/>
                    <a:pt x="703" y="74"/>
                    <a:pt x="704" y="71"/>
                  </a:cubicBezTo>
                  <a:cubicBezTo>
                    <a:pt x="701" y="71"/>
                    <a:pt x="699" y="71"/>
                    <a:pt x="696" y="71"/>
                  </a:cubicBezTo>
                  <a:cubicBezTo>
                    <a:pt x="696" y="73"/>
                    <a:pt x="695" y="76"/>
                    <a:pt x="692" y="75"/>
                  </a:cubicBezTo>
                  <a:close/>
                  <a:moveTo>
                    <a:pt x="804" y="87"/>
                  </a:moveTo>
                  <a:cubicBezTo>
                    <a:pt x="804" y="82"/>
                    <a:pt x="804" y="76"/>
                    <a:pt x="804" y="71"/>
                  </a:cubicBezTo>
                  <a:cubicBezTo>
                    <a:pt x="800" y="71"/>
                    <a:pt x="796" y="71"/>
                    <a:pt x="792" y="71"/>
                  </a:cubicBezTo>
                  <a:cubicBezTo>
                    <a:pt x="791" y="81"/>
                    <a:pt x="793" y="88"/>
                    <a:pt x="804" y="87"/>
                  </a:cubicBezTo>
                  <a:close/>
                  <a:moveTo>
                    <a:pt x="900" y="87"/>
                  </a:moveTo>
                  <a:cubicBezTo>
                    <a:pt x="901" y="82"/>
                    <a:pt x="906" y="79"/>
                    <a:pt x="904" y="71"/>
                  </a:cubicBezTo>
                  <a:cubicBezTo>
                    <a:pt x="900" y="71"/>
                    <a:pt x="896" y="71"/>
                    <a:pt x="892" y="71"/>
                  </a:cubicBezTo>
                  <a:cubicBezTo>
                    <a:pt x="891" y="80"/>
                    <a:pt x="893" y="86"/>
                    <a:pt x="900" y="87"/>
                  </a:cubicBezTo>
                  <a:close/>
                  <a:moveTo>
                    <a:pt x="968" y="87"/>
                  </a:moveTo>
                  <a:cubicBezTo>
                    <a:pt x="972" y="87"/>
                    <a:pt x="976" y="87"/>
                    <a:pt x="980" y="87"/>
                  </a:cubicBezTo>
                  <a:cubicBezTo>
                    <a:pt x="981" y="77"/>
                    <a:pt x="979" y="70"/>
                    <a:pt x="968" y="71"/>
                  </a:cubicBezTo>
                  <a:cubicBezTo>
                    <a:pt x="968" y="76"/>
                    <a:pt x="968" y="82"/>
                    <a:pt x="968" y="87"/>
                  </a:cubicBezTo>
                  <a:close/>
                  <a:moveTo>
                    <a:pt x="1076" y="87"/>
                  </a:moveTo>
                  <a:cubicBezTo>
                    <a:pt x="1075" y="79"/>
                    <a:pt x="1081" y="78"/>
                    <a:pt x="1080" y="71"/>
                  </a:cubicBezTo>
                  <a:cubicBezTo>
                    <a:pt x="1075" y="71"/>
                    <a:pt x="1069" y="71"/>
                    <a:pt x="1064" y="71"/>
                  </a:cubicBezTo>
                  <a:cubicBezTo>
                    <a:pt x="1063" y="81"/>
                    <a:pt x="1065" y="88"/>
                    <a:pt x="1076" y="87"/>
                  </a:cubicBezTo>
                  <a:close/>
                  <a:moveTo>
                    <a:pt x="1236" y="83"/>
                  </a:moveTo>
                  <a:cubicBezTo>
                    <a:pt x="1241" y="84"/>
                    <a:pt x="1244" y="89"/>
                    <a:pt x="1252" y="87"/>
                  </a:cubicBezTo>
                  <a:cubicBezTo>
                    <a:pt x="1253" y="77"/>
                    <a:pt x="1251" y="70"/>
                    <a:pt x="1240" y="71"/>
                  </a:cubicBezTo>
                  <a:cubicBezTo>
                    <a:pt x="1240" y="77"/>
                    <a:pt x="1238" y="80"/>
                    <a:pt x="1236" y="83"/>
                  </a:cubicBezTo>
                  <a:close/>
                  <a:moveTo>
                    <a:pt x="1336" y="75"/>
                  </a:moveTo>
                  <a:cubicBezTo>
                    <a:pt x="1336" y="78"/>
                    <a:pt x="1336" y="80"/>
                    <a:pt x="1336" y="83"/>
                  </a:cubicBezTo>
                  <a:cubicBezTo>
                    <a:pt x="1338" y="83"/>
                    <a:pt x="1341" y="84"/>
                    <a:pt x="1340" y="87"/>
                  </a:cubicBezTo>
                  <a:cubicBezTo>
                    <a:pt x="1343" y="87"/>
                    <a:pt x="1345" y="87"/>
                    <a:pt x="1348" y="87"/>
                  </a:cubicBezTo>
                  <a:cubicBezTo>
                    <a:pt x="1348" y="85"/>
                    <a:pt x="1349" y="82"/>
                    <a:pt x="1352" y="83"/>
                  </a:cubicBezTo>
                  <a:cubicBezTo>
                    <a:pt x="1352" y="80"/>
                    <a:pt x="1352" y="78"/>
                    <a:pt x="1352" y="75"/>
                  </a:cubicBezTo>
                  <a:cubicBezTo>
                    <a:pt x="1350" y="75"/>
                    <a:pt x="1347" y="74"/>
                    <a:pt x="1348" y="71"/>
                  </a:cubicBezTo>
                  <a:cubicBezTo>
                    <a:pt x="1345" y="71"/>
                    <a:pt x="1343" y="71"/>
                    <a:pt x="1340" y="71"/>
                  </a:cubicBezTo>
                  <a:cubicBezTo>
                    <a:pt x="1340" y="73"/>
                    <a:pt x="1339" y="76"/>
                    <a:pt x="1336" y="75"/>
                  </a:cubicBezTo>
                  <a:close/>
                  <a:moveTo>
                    <a:pt x="1512" y="87"/>
                  </a:moveTo>
                  <a:cubicBezTo>
                    <a:pt x="1516" y="87"/>
                    <a:pt x="1520" y="87"/>
                    <a:pt x="1524" y="87"/>
                  </a:cubicBezTo>
                  <a:cubicBezTo>
                    <a:pt x="1525" y="78"/>
                    <a:pt x="1523" y="72"/>
                    <a:pt x="1516" y="71"/>
                  </a:cubicBezTo>
                  <a:cubicBezTo>
                    <a:pt x="1515" y="76"/>
                    <a:pt x="1510" y="79"/>
                    <a:pt x="1512" y="87"/>
                  </a:cubicBezTo>
                  <a:close/>
                  <a:moveTo>
                    <a:pt x="1688" y="91"/>
                  </a:moveTo>
                  <a:cubicBezTo>
                    <a:pt x="1703" y="95"/>
                    <a:pt x="1704" y="71"/>
                    <a:pt x="1692" y="71"/>
                  </a:cubicBezTo>
                  <a:cubicBezTo>
                    <a:pt x="1689" y="76"/>
                    <a:pt x="1687" y="82"/>
                    <a:pt x="1688" y="91"/>
                  </a:cubicBezTo>
                  <a:close/>
                  <a:moveTo>
                    <a:pt x="60" y="91"/>
                  </a:moveTo>
                  <a:cubicBezTo>
                    <a:pt x="60" y="86"/>
                    <a:pt x="60" y="80"/>
                    <a:pt x="60" y="75"/>
                  </a:cubicBezTo>
                  <a:cubicBezTo>
                    <a:pt x="56" y="75"/>
                    <a:pt x="52" y="75"/>
                    <a:pt x="48" y="75"/>
                  </a:cubicBezTo>
                  <a:cubicBezTo>
                    <a:pt x="47" y="85"/>
                    <a:pt x="49" y="92"/>
                    <a:pt x="60" y="91"/>
                  </a:cubicBezTo>
                  <a:close/>
                  <a:moveTo>
                    <a:pt x="324" y="91"/>
                  </a:moveTo>
                  <a:cubicBezTo>
                    <a:pt x="339" y="94"/>
                    <a:pt x="339" y="72"/>
                    <a:pt x="324" y="75"/>
                  </a:cubicBezTo>
                  <a:cubicBezTo>
                    <a:pt x="317" y="83"/>
                    <a:pt x="324" y="80"/>
                    <a:pt x="324" y="91"/>
                  </a:cubicBezTo>
                  <a:close/>
                  <a:moveTo>
                    <a:pt x="496" y="91"/>
                  </a:moveTo>
                  <a:cubicBezTo>
                    <a:pt x="506" y="92"/>
                    <a:pt x="513" y="90"/>
                    <a:pt x="512" y="79"/>
                  </a:cubicBezTo>
                  <a:cubicBezTo>
                    <a:pt x="506" y="79"/>
                    <a:pt x="503" y="77"/>
                    <a:pt x="500" y="75"/>
                  </a:cubicBezTo>
                  <a:cubicBezTo>
                    <a:pt x="499" y="80"/>
                    <a:pt x="494" y="83"/>
                    <a:pt x="496" y="91"/>
                  </a:cubicBezTo>
                  <a:close/>
                  <a:moveTo>
                    <a:pt x="592" y="79"/>
                  </a:moveTo>
                  <a:cubicBezTo>
                    <a:pt x="591" y="90"/>
                    <a:pt x="598" y="92"/>
                    <a:pt x="608" y="91"/>
                  </a:cubicBezTo>
                  <a:cubicBezTo>
                    <a:pt x="608" y="86"/>
                    <a:pt x="608" y="80"/>
                    <a:pt x="608" y="75"/>
                  </a:cubicBezTo>
                  <a:cubicBezTo>
                    <a:pt x="601" y="75"/>
                    <a:pt x="596" y="76"/>
                    <a:pt x="592" y="79"/>
                  </a:cubicBezTo>
                  <a:close/>
                  <a:moveTo>
                    <a:pt x="880" y="91"/>
                  </a:moveTo>
                  <a:cubicBezTo>
                    <a:pt x="880" y="86"/>
                    <a:pt x="880" y="80"/>
                    <a:pt x="880" y="75"/>
                  </a:cubicBezTo>
                  <a:cubicBezTo>
                    <a:pt x="876" y="75"/>
                    <a:pt x="872" y="75"/>
                    <a:pt x="868" y="75"/>
                  </a:cubicBezTo>
                  <a:cubicBezTo>
                    <a:pt x="867" y="85"/>
                    <a:pt x="867" y="95"/>
                    <a:pt x="880" y="91"/>
                  </a:cubicBezTo>
                  <a:close/>
                  <a:moveTo>
                    <a:pt x="1152" y="91"/>
                  </a:moveTo>
                  <a:cubicBezTo>
                    <a:pt x="1157" y="86"/>
                    <a:pt x="1157" y="76"/>
                    <a:pt x="1148" y="75"/>
                  </a:cubicBezTo>
                  <a:cubicBezTo>
                    <a:pt x="1143" y="80"/>
                    <a:pt x="1143" y="90"/>
                    <a:pt x="1152" y="91"/>
                  </a:cubicBezTo>
                  <a:close/>
                  <a:moveTo>
                    <a:pt x="1316" y="91"/>
                  </a:moveTo>
                  <a:cubicBezTo>
                    <a:pt x="1325" y="92"/>
                    <a:pt x="1331" y="90"/>
                    <a:pt x="1332" y="83"/>
                  </a:cubicBezTo>
                  <a:cubicBezTo>
                    <a:pt x="1326" y="82"/>
                    <a:pt x="1325" y="76"/>
                    <a:pt x="1320" y="75"/>
                  </a:cubicBezTo>
                  <a:cubicBezTo>
                    <a:pt x="1319" y="80"/>
                    <a:pt x="1314" y="83"/>
                    <a:pt x="1316" y="91"/>
                  </a:cubicBezTo>
                  <a:close/>
                  <a:moveTo>
                    <a:pt x="1492" y="95"/>
                  </a:moveTo>
                  <a:cubicBezTo>
                    <a:pt x="1511" y="96"/>
                    <a:pt x="1503" y="76"/>
                    <a:pt x="1492" y="75"/>
                  </a:cubicBezTo>
                  <a:cubicBezTo>
                    <a:pt x="1489" y="87"/>
                    <a:pt x="1489" y="83"/>
                    <a:pt x="1492" y="95"/>
                  </a:cubicBezTo>
                  <a:close/>
                  <a:moveTo>
                    <a:pt x="1588" y="91"/>
                  </a:moveTo>
                  <a:cubicBezTo>
                    <a:pt x="1592" y="91"/>
                    <a:pt x="1596" y="91"/>
                    <a:pt x="1600" y="91"/>
                  </a:cubicBezTo>
                  <a:cubicBezTo>
                    <a:pt x="1599" y="84"/>
                    <a:pt x="1604" y="71"/>
                    <a:pt x="1592" y="75"/>
                  </a:cubicBezTo>
                  <a:cubicBezTo>
                    <a:pt x="1591" y="80"/>
                    <a:pt x="1586" y="83"/>
                    <a:pt x="1588" y="91"/>
                  </a:cubicBezTo>
                  <a:close/>
                  <a:moveTo>
                    <a:pt x="24" y="95"/>
                  </a:moveTo>
                  <a:cubicBezTo>
                    <a:pt x="34" y="96"/>
                    <a:pt x="41" y="94"/>
                    <a:pt x="40" y="83"/>
                  </a:cubicBezTo>
                  <a:cubicBezTo>
                    <a:pt x="34" y="83"/>
                    <a:pt x="31" y="81"/>
                    <a:pt x="28" y="79"/>
                  </a:cubicBezTo>
                  <a:cubicBezTo>
                    <a:pt x="27" y="84"/>
                    <a:pt x="22" y="87"/>
                    <a:pt x="24" y="95"/>
                  </a:cubicBezTo>
                  <a:close/>
                  <a:moveTo>
                    <a:pt x="136" y="95"/>
                  </a:moveTo>
                  <a:cubicBezTo>
                    <a:pt x="136" y="90"/>
                    <a:pt x="136" y="84"/>
                    <a:pt x="136" y="79"/>
                  </a:cubicBezTo>
                  <a:cubicBezTo>
                    <a:pt x="132" y="79"/>
                    <a:pt x="128" y="79"/>
                    <a:pt x="124" y="79"/>
                  </a:cubicBezTo>
                  <a:cubicBezTo>
                    <a:pt x="123" y="89"/>
                    <a:pt x="125" y="96"/>
                    <a:pt x="136" y="95"/>
                  </a:cubicBezTo>
                  <a:close/>
                  <a:moveTo>
                    <a:pt x="224" y="91"/>
                  </a:moveTo>
                  <a:cubicBezTo>
                    <a:pt x="227" y="91"/>
                    <a:pt x="229" y="91"/>
                    <a:pt x="232" y="91"/>
                  </a:cubicBezTo>
                  <a:cubicBezTo>
                    <a:pt x="232" y="86"/>
                    <a:pt x="237" y="85"/>
                    <a:pt x="236" y="79"/>
                  </a:cubicBezTo>
                  <a:cubicBezTo>
                    <a:pt x="232" y="79"/>
                    <a:pt x="228" y="79"/>
                    <a:pt x="224" y="79"/>
                  </a:cubicBezTo>
                  <a:cubicBezTo>
                    <a:pt x="224" y="83"/>
                    <a:pt x="224" y="87"/>
                    <a:pt x="224" y="91"/>
                  </a:cubicBezTo>
                  <a:close/>
                  <a:moveTo>
                    <a:pt x="300" y="99"/>
                  </a:moveTo>
                  <a:cubicBezTo>
                    <a:pt x="316" y="103"/>
                    <a:pt x="316" y="75"/>
                    <a:pt x="300" y="79"/>
                  </a:cubicBezTo>
                  <a:cubicBezTo>
                    <a:pt x="297" y="91"/>
                    <a:pt x="297" y="87"/>
                    <a:pt x="300" y="99"/>
                  </a:cubicBezTo>
                  <a:close/>
                  <a:moveTo>
                    <a:pt x="580" y="99"/>
                  </a:moveTo>
                  <a:cubicBezTo>
                    <a:pt x="580" y="91"/>
                    <a:pt x="591" y="94"/>
                    <a:pt x="588" y="83"/>
                  </a:cubicBezTo>
                  <a:cubicBezTo>
                    <a:pt x="581" y="83"/>
                    <a:pt x="576" y="82"/>
                    <a:pt x="572" y="79"/>
                  </a:cubicBezTo>
                  <a:cubicBezTo>
                    <a:pt x="571" y="89"/>
                    <a:pt x="571" y="98"/>
                    <a:pt x="580" y="99"/>
                  </a:cubicBezTo>
                  <a:close/>
                  <a:moveTo>
                    <a:pt x="768" y="83"/>
                  </a:moveTo>
                  <a:cubicBezTo>
                    <a:pt x="764" y="95"/>
                    <a:pt x="777" y="90"/>
                    <a:pt x="784" y="91"/>
                  </a:cubicBezTo>
                  <a:cubicBezTo>
                    <a:pt x="784" y="87"/>
                    <a:pt x="784" y="83"/>
                    <a:pt x="784" y="79"/>
                  </a:cubicBezTo>
                  <a:cubicBezTo>
                    <a:pt x="777" y="79"/>
                    <a:pt x="772" y="80"/>
                    <a:pt x="768" y="83"/>
                  </a:cubicBezTo>
                  <a:close/>
                  <a:moveTo>
                    <a:pt x="844" y="95"/>
                  </a:moveTo>
                  <a:cubicBezTo>
                    <a:pt x="853" y="96"/>
                    <a:pt x="859" y="94"/>
                    <a:pt x="860" y="87"/>
                  </a:cubicBezTo>
                  <a:cubicBezTo>
                    <a:pt x="854" y="86"/>
                    <a:pt x="853" y="80"/>
                    <a:pt x="848" y="79"/>
                  </a:cubicBezTo>
                  <a:cubicBezTo>
                    <a:pt x="847" y="84"/>
                    <a:pt x="842" y="87"/>
                    <a:pt x="844" y="95"/>
                  </a:cubicBezTo>
                  <a:close/>
                  <a:moveTo>
                    <a:pt x="940" y="91"/>
                  </a:moveTo>
                  <a:cubicBezTo>
                    <a:pt x="945" y="92"/>
                    <a:pt x="948" y="97"/>
                    <a:pt x="956" y="95"/>
                  </a:cubicBezTo>
                  <a:cubicBezTo>
                    <a:pt x="957" y="85"/>
                    <a:pt x="955" y="78"/>
                    <a:pt x="944" y="79"/>
                  </a:cubicBezTo>
                  <a:cubicBezTo>
                    <a:pt x="944" y="85"/>
                    <a:pt x="942" y="88"/>
                    <a:pt x="940" y="91"/>
                  </a:cubicBezTo>
                  <a:close/>
                  <a:moveTo>
                    <a:pt x="1040" y="83"/>
                  </a:moveTo>
                  <a:cubicBezTo>
                    <a:pt x="1036" y="95"/>
                    <a:pt x="1049" y="90"/>
                    <a:pt x="1056" y="91"/>
                  </a:cubicBezTo>
                  <a:cubicBezTo>
                    <a:pt x="1056" y="87"/>
                    <a:pt x="1056" y="83"/>
                    <a:pt x="1056" y="79"/>
                  </a:cubicBezTo>
                  <a:cubicBezTo>
                    <a:pt x="1049" y="79"/>
                    <a:pt x="1044" y="80"/>
                    <a:pt x="1040" y="83"/>
                  </a:cubicBezTo>
                  <a:close/>
                  <a:moveTo>
                    <a:pt x="1132" y="95"/>
                  </a:moveTo>
                  <a:cubicBezTo>
                    <a:pt x="1135" y="82"/>
                    <a:pt x="1126" y="82"/>
                    <a:pt x="1120" y="79"/>
                  </a:cubicBezTo>
                  <a:cubicBezTo>
                    <a:pt x="1111" y="90"/>
                    <a:pt x="1119" y="104"/>
                    <a:pt x="1132" y="95"/>
                  </a:cubicBezTo>
                  <a:close/>
                  <a:moveTo>
                    <a:pt x="1216" y="83"/>
                  </a:moveTo>
                  <a:cubicBezTo>
                    <a:pt x="1216" y="86"/>
                    <a:pt x="1216" y="88"/>
                    <a:pt x="1216" y="91"/>
                  </a:cubicBezTo>
                  <a:cubicBezTo>
                    <a:pt x="1218" y="91"/>
                    <a:pt x="1221" y="92"/>
                    <a:pt x="1220" y="95"/>
                  </a:cubicBezTo>
                  <a:cubicBezTo>
                    <a:pt x="1223" y="95"/>
                    <a:pt x="1225" y="95"/>
                    <a:pt x="1228" y="95"/>
                  </a:cubicBezTo>
                  <a:cubicBezTo>
                    <a:pt x="1228" y="93"/>
                    <a:pt x="1229" y="90"/>
                    <a:pt x="1232" y="91"/>
                  </a:cubicBezTo>
                  <a:cubicBezTo>
                    <a:pt x="1232" y="88"/>
                    <a:pt x="1232" y="86"/>
                    <a:pt x="1232" y="83"/>
                  </a:cubicBezTo>
                  <a:cubicBezTo>
                    <a:pt x="1230" y="83"/>
                    <a:pt x="1227" y="82"/>
                    <a:pt x="1228" y="79"/>
                  </a:cubicBezTo>
                  <a:cubicBezTo>
                    <a:pt x="1225" y="79"/>
                    <a:pt x="1223" y="79"/>
                    <a:pt x="1220" y="79"/>
                  </a:cubicBezTo>
                  <a:cubicBezTo>
                    <a:pt x="1220" y="81"/>
                    <a:pt x="1219" y="84"/>
                    <a:pt x="1216" y="83"/>
                  </a:cubicBezTo>
                  <a:close/>
                  <a:moveTo>
                    <a:pt x="1400" y="99"/>
                  </a:moveTo>
                  <a:cubicBezTo>
                    <a:pt x="1406" y="93"/>
                    <a:pt x="1406" y="76"/>
                    <a:pt x="1392" y="79"/>
                  </a:cubicBezTo>
                  <a:cubicBezTo>
                    <a:pt x="1391" y="89"/>
                    <a:pt x="1391" y="98"/>
                    <a:pt x="1400" y="99"/>
                  </a:cubicBezTo>
                  <a:close/>
                  <a:moveTo>
                    <a:pt x="1664" y="95"/>
                  </a:moveTo>
                  <a:cubicBezTo>
                    <a:pt x="1668" y="95"/>
                    <a:pt x="1672" y="95"/>
                    <a:pt x="1676" y="95"/>
                  </a:cubicBezTo>
                  <a:cubicBezTo>
                    <a:pt x="1677" y="85"/>
                    <a:pt x="1675" y="78"/>
                    <a:pt x="1664" y="79"/>
                  </a:cubicBezTo>
                  <a:cubicBezTo>
                    <a:pt x="1664" y="84"/>
                    <a:pt x="1664" y="90"/>
                    <a:pt x="1664" y="95"/>
                  </a:cubicBezTo>
                  <a:close/>
                  <a:moveTo>
                    <a:pt x="112" y="103"/>
                  </a:moveTo>
                  <a:cubicBezTo>
                    <a:pt x="117" y="91"/>
                    <a:pt x="114" y="88"/>
                    <a:pt x="104" y="83"/>
                  </a:cubicBezTo>
                  <a:cubicBezTo>
                    <a:pt x="98" y="89"/>
                    <a:pt x="98" y="106"/>
                    <a:pt x="112" y="103"/>
                  </a:cubicBezTo>
                  <a:close/>
                  <a:moveTo>
                    <a:pt x="212" y="99"/>
                  </a:moveTo>
                  <a:cubicBezTo>
                    <a:pt x="212" y="94"/>
                    <a:pt x="212" y="88"/>
                    <a:pt x="212" y="83"/>
                  </a:cubicBezTo>
                  <a:cubicBezTo>
                    <a:pt x="208" y="83"/>
                    <a:pt x="204" y="83"/>
                    <a:pt x="200" y="83"/>
                  </a:cubicBezTo>
                  <a:cubicBezTo>
                    <a:pt x="199" y="93"/>
                    <a:pt x="201" y="100"/>
                    <a:pt x="212" y="99"/>
                  </a:cubicBezTo>
                  <a:close/>
                  <a:moveTo>
                    <a:pt x="372" y="99"/>
                  </a:moveTo>
                  <a:cubicBezTo>
                    <a:pt x="377" y="99"/>
                    <a:pt x="383" y="99"/>
                    <a:pt x="388" y="99"/>
                  </a:cubicBezTo>
                  <a:cubicBezTo>
                    <a:pt x="391" y="86"/>
                    <a:pt x="382" y="86"/>
                    <a:pt x="376" y="83"/>
                  </a:cubicBezTo>
                  <a:cubicBezTo>
                    <a:pt x="377" y="91"/>
                    <a:pt x="371" y="92"/>
                    <a:pt x="372" y="99"/>
                  </a:cubicBezTo>
                  <a:close/>
                  <a:moveTo>
                    <a:pt x="484" y="99"/>
                  </a:moveTo>
                  <a:cubicBezTo>
                    <a:pt x="491" y="91"/>
                    <a:pt x="484" y="94"/>
                    <a:pt x="484" y="83"/>
                  </a:cubicBezTo>
                  <a:cubicBezTo>
                    <a:pt x="469" y="80"/>
                    <a:pt x="469" y="102"/>
                    <a:pt x="484" y="99"/>
                  </a:cubicBezTo>
                  <a:close/>
                  <a:moveTo>
                    <a:pt x="748" y="99"/>
                  </a:moveTo>
                  <a:cubicBezTo>
                    <a:pt x="763" y="102"/>
                    <a:pt x="763" y="80"/>
                    <a:pt x="748" y="83"/>
                  </a:cubicBezTo>
                  <a:cubicBezTo>
                    <a:pt x="748" y="94"/>
                    <a:pt x="741" y="91"/>
                    <a:pt x="748" y="99"/>
                  </a:cubicBezTo>
                  <a:close/>
                  <a:moveTo>
                    <a:pt x="1304" y="99"/>
                  </a:moveTo>
                  <a:cubicBezTo>
                    <a:pt x="1304" y="94"/>
                    <a:pt x="1304" y="88"/>
                    <a:pt x="1304" y="83"/>
                  </a:cubicBezTo>
                  <a:cubicBezTo>
                    <a:pt x="1300" y="83"/>
                    <a:pt x="1296" y="83"/>
                    <a:pt x="1292" y="83"/>
                  </a:cubicBezTo>
                  <a:cubicBezTo>
                    <a:pt x="1291" y="93"/>
                    <a:pt x="1293" y="100"/>
                    <a:pt x="1304" y="99"/>
                  </a:cubicBezTo>
                  <a:close/>
                  <a:moveTo>
                    <a:pt x="1580" y="123"/>
                  </a:moveTo>
                  <a:cubicBezTo>
                    <a:pt x="1592" y="109"/>
                    <a:pt x="1568" y="102"/>
                    <a:pt x="1580" y="87"/>
                  </a:cubicBezTo>
                  <a:cubicBezTo>
                    <a:pt x="1575" y="86"/>
                    <a:pt x="1572" y="81"/>
                    <a:pt x="1564" y="83"/>
                  </a:cubicBezTo>
                  <a:cubicBezTo>
                    <a:pt x="1569" y="96"/>
                    <a:pt x="1569" y="115"/>
                    <a:pt x="1580" y="123"/>
                  </a:cubicBezTo>
                  <a:close/>
                  <a:moveTo>
                    <a:pt x="1740" y="99"/>
                  </a:moveTo>
                  <a:cubicBezTo>
                    <a:pt x="1744" y="99"/>
                    <a:pt x="1748" y="99"/>
                    <a:pt x="1752" y="99"/>
                  </a:cubicBezTo>
                  <a:cubicBezTo>
                    <a:pt x="1753" y="90"/>
                    <a:pt x="1751" y="84"/>
                    <a:pt x="1744" y="83"/>
                  </a:cubicBezTo>
                  <a:cubicBezTo>
                    <a:pt x="1743" y="88"/>
                    <a:pt x="1738" y="91"/>
                    <a:pt x="1740" y="99"/>
                  </a:cubicBezTo>
                  <a:close/>
                  <a:moveTo>
                    <a:pt x="560" y="103"/>
                  </a:moveTo>
                  <a:cubicBezTo>
                    <a:pt x="560" y="98"/>
                    <a:pt x="560" y="92"/>
                    <a:pt x="560" y="87"/>
                  </a:cubicBezTo>
                  <a:cubicBezTo>
                    <a:pt x="545" y="84"/>
                    <a:pt x="545" y="106"/>
                    <a:pt x="560" y="103"/>
                  </a:cubicBezTo>
                  <a:close/>
                  <a:moveTo>
                    <a:pt x="648" y="99"/>
                  </a:moveTo>
                  <a:cubicBezTo>
                    <a:pt x="652" y="99"/>
                    <a:pt x="656" y="99"/>
                    <a:pt x="660" y="99"/>
                  </a:cubicBezTo>
                  <a:cubicBezTo>
                    <a:pt x="660" y="95"/>
                    <a:pt x="660" y="91"/>
                    <a:pt x="660" y="87"/>
                  </a:cubicBezTo>
                  <a:cubicBezTo>
                    <a:pt x="656" y="87"/>
                    <a:pt x="652" y="87"/>
                    <a:pt x="648" y="87"/>
                  </a:cubicBezTo>
                  <a:cubicBezTo>
                    <a:pt x="648" y="91"/>
                    <a:pt x="648" y="95"/>
                    <a:pt x="648" y="99"/>
                  </a:cubicBezTo>
                  <a:close/>
                  <a:moveTo>
                    <a:pt x="724" y="107"/>
                  </a:moveTo>
                  <a:cubicBezTo>
                    <a:pt x="740" y="111"/>
                    <a:pt x="740" y="83"/>
                    <a:pt x="724" y="87"/>
                  </a:cubicBezTo>
                  <a:cubicBezTo>
                    <a:pt x="717" y="95"/>
                    <a:pt x="724" y="97"/>
                    <a:pt x="724" y="107"/>
                  </a:cubicBezTo>
                  <a:close/>
                  <a:moveTo>
                    <a:pt x="936" y="87"/>
                  </a:moveTo>
                  <a:cubicBezTo>
                    <a:pt x="931" y="87"/>
                    <a:pt x="925" y="87"/>
                    <a:pt x="920" y="87"/>
                  </a:cubicBezTo>
                  <a:cubicBezTo>
                    <a:pt x="914" y="106"/>
                    <a:pt x="941" y="101"/>
                    <a:pt x="936" y="87"/>
                  </a:cubicBezTo>
                  <a:close/>
                  <a:moveTo>
                    <a:pt x="1108" y="103"/>
                  </a:moveTo>
                  <a:cubicBezTo>
                    <a:pt x="1109" y="93"/>
                    <a:pt x="1107" y="86"/>
                    <a:pt x="1096" y="87"/>
                  </a:cubicBezTo>
                  <a:cubicBezTo>
                    <a:pt x="1095" y="97"/>
                    <a:pt x="1097" y="104"/>
                    <a:pt x="1108" y="103"/>
                  </a:cubicBezTo>
                  <a:close/>
                  <a:moveTo>
                    <a:pt x="1204" y="103"/>
                  </a:moveTo>
                  <a:cubicBezTo>
                    <a:pt x="1204" y="97"/>
                    <a:pt x="1206" y="94"/>
                    <a:pt x="1208" y="91"/>
                  </a:cubicBezTo>
                  <a:cubicBezTo>
                    <a:pt x="1203" y="90"/>
                    <a:pt x="1200" y="85"/>
                    <a:pt x="1192" y="87"/>
                  </a:cubicBezTo>
                  <a:cubicBezTo>
                    <a:pt x="1189" y="100"/>
                    <a:pt x="1198" y="100"/>
                    <a:pt x="1204" y="103"/>
                  </a:cubicBezTo>
                  <a:close/>
                  <a:moveTo>
                    <a:pt x="1276" y="107"/>
                  </a:moveTo>
                  <a:cubicBezTo>
                    <a:pt x="1285" y="99"/>
                    <a:pt x="1284" y="92"/>
                    <a:pt x="1272" y="87"/>
                  </a:cubicBezTo>
                  <a:cubicBezTo>
                    <a:pt x="1267" y="92"/>
                    <a:pt x="1266" y="107"/>
                    <a:pt x="1276" y="107"/>
                  </a:cubicBezTo>
                  <a:close/>
                  <a:moveTo>
                    <a:pt x="1376" y="103"/>
                  </a:moveTo>
                  <a:cubicBezTo>
                    <a:pt x="1377" y="97"/>
                    <a:pt x="1383" y="96"/>
                    <a:pt x="1384" y="91"/>
                  </a:cubicBezTo>
                  <a:cubicBezTo>
                    <a:pt x="1379" y="90"/>
                    <a:pt x="1376" y="85"/>
                    <a:pt x="1368" y="87"/>
                  </a:cubicBezTo>
                  <a:cubicBezTo>
                    <a:pt x="1367" y="96"/>
                    <a:pt x="1369" y="102"/>
                    <a:pt x="1376" y="103"/>
                  </a:cubicBezTo>
                  <a:close/>
                  <a:moveTo>
                    <a:pt x="1480" y="103"/>
                  </a:moveTo>
                  <a:cubicBezTo>
                    <a:pt x="1480" y="98"/>
                    <a:pt x="1480" y="92"/>
                    <a:pt x="1480" y="87"/>
                  </a:cubicBezTo>
                  <a:cubicBezTo>
                    <a:pt x="1459" y="82"/>
                    <a:pt x="1461" y="107"/>
                    <a:pt x="1480" y="103"/>
                  </a:cubicBezTo>
                  <a:close/>
                  <a:moveTo>
                    <a:pt x="1660" y="127"/>
                  </a:moveTo>
                  <a:cubicBezTo>
                    <a:pt x="1663" y="107"/>
                    <a:pt x="1646" y="107"/>
                    <a:pt x="1656" y="91"/>
                  </a:cubicBezTo>
                  <a:cubicBezTo>
                    <a:pt x="1651" y="91"/>
                    <a:pt x="1650" y="86"/>
                    <a:pt x="1644" y="87"/>
                  </a:cubicBezTo>
                  <a:cubicBezTo>
                    <a:pt x="1639" y="97"/>
                    <a:pt x="1646" y="124"/>
                    <a:pt x="1660" y="127"/>
                  </a:cubicBezTo>
                  <a:close/>
                  <a:moveTo>
                    <a:pt x="1728" y="107"/>
                  </a:moveTo>
                  <a:cubicBezTo>
                    <a:pt x="1736" y="99"/>
                    <a:pt x="1728" y="90"/>
                    <a:pt x="1720" y="87"/>
                  </a:cubicBezTo>
                  <a:cubicBezTo>
                    <a:pt x="1714" y="93"/>
                    <a:pt x="1714" y="110"/>
                    <a:pt x="1728" y="107"/>
                  </a:cubicBezTo>
                  <a:close/>
                  <a:moveTo>
                    <a:pt x="76" y="95"/>
                  </a:moveTo>
                  <a:cubicBezTo>
                    <a:pt x="76" y="98"/>
                    <a:pt x="76" y="100"/>
                    <a:pt x="76" y="103"/>
                  </a:cubicBezTo>
                  <a:cubicBezTo>
                    <a:pt x="78" y="103"/>
                    <a:pt x="81" y="104"/>
                    <a:pt x="80" y="107"/>
                  </a:cubicBezTo>
                  <a:cubicBezTo>
                    <a:pt x="83" y="107"/>
                    <a:pt x="85" y="107"/>
                    <a:pt x="88" y="107"/>
                  </a:cubicBezTo>
                  <a:cubicBezTo>
                    <a:pt x="88" y="105"/>
                    <a:pt x="89" y="102"/>
                    <a:pt x="92" y="103"/>
                  </a:cubicBezTo>
                  <a:cubicBezTo>
                    <a:pt x="92" y="100"/>
                    <a:pt x="92" y="98"/>
                    <a:pt x="92" y="95"/>
                  </a:cubicBezTo>
                  <a:cubicBezTo>
                    <a:pt x="90" y="95"/>
                    <a:pt x="87" y="94"/>
                    <a:pt x="88" y="91"/>
                  </a:cubicBezTo>
                  <a:cubicBezTo>
                    <a:pt x="85" y="91"/>
                    <a:pt x="83" y="91"/>
                    <a:pt x="80" y="91"/>
                  </a:cubicBezTo>
                  <a:cubicBezTo>
                    <a:pt x="80" y="93"/>
                    <a:pt x="79" y="96"/>
                    <a:pt x="76" y="95"/>
                  </a:cubicBezTo>
                  <a:close/>
                  <a:moveTo>
                    <a:pt x="184" y="107"/>
                  </a:moveTo>
                  <a:cubicBezTo>
                    <a:pt x="185" y="101"/>
                    <a:pt x="191" y="100"/>
                    <a:pt x="192" y="95"/>
                  </a:cubicBezTo>
                  <a:cubicBezTo>
                    <a:pt x="187" y="94"/>
                    <a:pt x="184" y="89"/>
                    <a:pt x="176" y="91"/>
                  </a:cubicBezTo>
                  <a:cubicBezTo>
                    <a:pt x="175" y="100"/>
                    <a:pt x="177" y="106"/>
                    <a:pt x="184" y="107"/>
                  </a:cubicBezTo>
                  <a:close/>
                  <a:moveTo>
                    <a:pt x="348" y="103"/>
                  </a:moveTo>
                  <a:cubicBezTo>
                    <a:pt x="353" y="104"/>
                    <a:pt x="356" y="109"/>
                    <a:pt x="364" y="107"/>
                  </a:cubicBezTo>
                  <a:cubicBezTo>
                    <a:pt x="364" y="102"/>
                    <a:pt x="364" y="96"/>
                    <a:pt x="364" y="91"/>
                  </a:cubicBezTo>
                  <a:cubicBezTo>
                    <a:pt x="360" y="91"/>
                    <a:pt x="356" y="91"/>
                    <a:pt x="352" y="91"/>
                  </a:cubicBezTo>
                  <a:cubicBezTo>
                    <a:pt x="352" y="97"/>
                    <a:pt x="350" y="100"/>
                    <a:pt x="348" y="103"/>
                  </a:cubicBezTo>
                  <a:close/>
                  <a:moveTo>
                    <a:pt x="448" y="99"/>
                  </a:moveTo>
                  <a:cubicBezTo>
                    <a:pt x="453" y="100"/>
                    <a:pt x="456" y="105"/>
                    <a:pt x="464" y="103"/>
                  </a:cubicBezTo>
                  <a:cubicBezTo>
                    <a:pt x="467" y="89"/>
                    <a:pt x="449" y="87"/>
                    <a:pt x="448" y="99"/>
                  </a:cubicBezTo>
                  <a:close/>
                  <a:moveTo>
                    <a:pt x="636" y="107"/>
                  </a:moveTo>
                  <a:cubicBezTo>
                    <a:pt x="642" y="101"/>
                    <a:pt x="638" y="88"/>
                    <a:pt x="624" y="91"/>
                  </a:cubicBezTo>
                  <a:cubicBezTo>
                    <a:pt x="623" y="101"/>
                    <a:pt x="625" y="108"/>
                    <a:pt x="636" y="107"/>
                  </a:cubicBezTo>
                  <a:close/>
                  <a:moveTo>
                    <a:pt x="808" y="111"/>
                  </a:moveTo>
                  <a:cubicBezTo>
                    <a:pt x="813" y="106"/>
                    <a:pt x="814" y="91"/>
                    <a:pt x="804" y="91"/>
                  </a:cubicBezTo>
                  <a:cubicBezTo>
                    <a:pt x="799" y="96"/>
                    <a:pt x="798" y="111"/>
                    <a:pt x="808" y="111"/>
                  </a:cubicBezTo>
                  <a:close/>
                  <a:moveTo>
                    <a:pt x="912" y="107"/>
                  </a:moveTo>
                  <a:cubicBezTo>
                    <a:pt x="914" y="94"/>
                    <a:pt x="909" y="89"/>
                    <a:pt x="896" y="91"/>
                  </a:cubicBezTo>
                  <a:cubicBezTo>
                    <a:pt x="894" y="104"/>
                    <a:pt x="899" y="109"/>
                    <a:pt x="912" y="107"/>
                  </a:cubicBezTo>
                  <a:close/>
                  <a:moveTo>
                    <a:pt x="1008" y="107"/>
                  </a:moveTo>
                  <a:cubicBezTo>
                    <a:pt x="1008" y="102"/>
                    <a:pt x="1008" y="96"/>
                    <a:pt x="1008" y="91"/>
                  </a:cubicBezTo>
                  <a:cubicBezTo>
                    <a:pt x="1004" y="91"/>
                    <a:pt x="1000" y="91"/>
                    <a:pt x="996" y="91"/>
                  </a:cubicBezTo>
                  <a:cubicBezTo>
                    <a:pt x="993" y="104"/>
                    <a:pt x="1002" y="104"/>
                    <a:pt x="1008" y="107"/>
                  </a:cubicBezTo>
                  <a:close/>
                  <a:moveTo>
                    <a:pt x="1080" y="111"/>
                  </a:moveTo>
                  <a:cubicBezTo>
                    <a:pt x="1085" y="106"/>
                    <a:pt x="1086" y="91"/>
                    <a:pt x="1076" y="91"/>
                  </a:cubicBezTo>
                  <a:cubicBezTo>
                    <a:pt x="1071" y="96"/>
                    <a:pt x="1070" y="111"/>
                    <a:pt x="1080" y="111"/>
                  </a:cubicBezTo>
                  <a:close/>
                  <a:moveTo>
                    <a:pt x="1176" y="111"/>
                  </a:moveTo>
                  <a:cubicBezTo>
                    <a:pt x="1178" y="105"/>
                    <a:pt x="1182" y="101"/>
                    <a:pt x="1184" y="95"/>
                  </a:cubicBezTo>
                  <a:cubicBezTo>
                    <a:pt x="1179" y="95"/>
                    <a:pt x="1178" y="90"/>
                    <a:pt x="1172" y="91"/>
                  </a:cubicBezTo>
                  <a:cubicBezTo>
                    <a:pt x="1174" y="97"/>
                    <a:pt x="1167" y="112"/>
                    <a:pt x="1176" y="111"/>
                  </a:cubicBezTo>
                  <a:close/>
                  <a:moveTo>
                    <a:pt x="1444" y="107"/>
                  </a:moveTo>
                  <a:cubicBezTo>
                    <a:pt x="1459" y="110"/>
                    <a:pt x="1459" y="88"/>
                    <a:pt x="1444" y="91"/>
                  </a:cubicBezTo>
                  <a:cubicBezTo>
                    <a:pt x="1444" y="96"/>
                    <a:pt x="1444" y="102"/>
                    <a:pt x="1444" y="107"/>
                  </a:cubicBezTo>
                  <a:close/>
                  <a:moveTo>
                    <a:pt x="1540" y="99"/>
                  </a:moveTo>
                  <a:cubicBezTo>
                    <a:pt x="1545" y="104"/>
                    <a:pt x="1555" y="104"/>
                    <a:pt x="1556" y="95"/>
                  </a:cubicBezTo>
                  <a:cubicBezTo>
                    <a:pt x="1551" y="90"/>
                    <a:pt x="1541" y="90"/>
                    <a:pt x="1540" y="99"/>
                  </a:cubicBezTo>
                  <a:close/>
                  <a:moveTo>
                    <a:pt x="1632" y="135"/>
                  </a:moveTo>
                  <a:cubicBezTo>
                    <a:pt x="1649" y="121"/>
                    <a:pt x="1619" y="118"/>
                    <a:pt x="1632" y="95"/>
                  </a:cubicBezTo>
                  <a:cubicBezTo>
                    <a:pt x="1626" y="95"/>
                    <a:pt x="1623" y="93"/>
                    <a:pt x="1620" y="91"/>
                  </a:cubicBezTo>
                  <a:cubicBezTo>
                    <a:pt x="1617" y="103"/>
                    <a:pt x="1622" y="125"/>
                    <a:pt x="1632" y="135"/>
                  </a:cubicBezTo>
                  <a:close/>
                  <a:moveTo>
                    <a:pt x="152" y="99"/>
                  </a:moveTo>
                  <a:cubicBezTo>
                    <a:pt x="152" y="102"/>
                    <a:pt x="152" y="104"/>
                    <a:pt x="152" y="107"/>
                  </a:cubicBezTo>
                  <a:cubicBezTo>
                    <a:pt x="154" y="107"/>
                    <a:pt x="157" y="108"/>
                    <a:pt x="156" y="111"/>
                  </a:cubicBezTo>
                  <a:cubicBezTo>
                    <a:pt x="159" y="111"/>
                    <a:pt x="161" y="111"/>
                    <a:pt x="164" y="111"/>
                  </a:cubicBezTo>
                  <a:cubicBezTo>
                    <a:pt x="164" y="109"/>
                    <a:pt x="165" y="106"/>
                    <a:pt x="168" y="107"/>
                  </a:cubicBezTo>
                  <a:cubicBezTo>
                    <a:pt x="168" y="104"/>
                    <a:pt x="168" y="102"/>
                    <a:pt x="168" y="99"/>
                  </a:cubicBezTo>
                  <a:cubicBezTo>
                    <a:pt x="166" y="99"/>
                    <a:pt x="163" y="98"/>
                    <a:pt x="164" y="95"/>
                  </a:cubicBezTo>
                  <a:cubicBezTo>
                    <a:pt x="161" y="95"/>
                    <a:pt x="159" y="95"/>
                    <a:pt x="156" y="95"/>
                  </a:cubicBezTo>
                  <a:cubicBezTo>
                    <a:pt x="156" y="97"/>
                    <a:pt x="155" y="100"/>
                    <a:pt x="152" y="99"/>
                  </a:cubicBezTo>
                  <a:close/>
                  <a:moveTo>
                    <a:pt x="252" y="107"/>
                  </a:moveTo>
                  <a:cubicBezTo>
                    <a:pt x="261" y="108"/>
                    <a:pt x="267" y="106"/>
                    <a:pt x="268" y="99"/>
                  </a:cubicBezTo>
                  <a:cubicBezTo>
                    <a:pt x="263" y="98"/>
                    <a:pt x="260" y="93"/>
                    <a:pt x="252" y="95"/>
                  </a:cubicBezTo>
                  <a:cubicBezTo>
                    <a:pt x="252" y="99"/>
                    <a:pt x="252" y="103"/>
                    <a:pt x="252" y="107"/>
                  </a:cubicBezTo>
                  <a:close/>
                  <a:moveTo>
                    <a:pt x="532" y="111"/>
                  </a:moveTo>
                  <a:cubicBezTo>
                    <a:pt x="533" y="105"/>
                    <a:pt x="539" y="104"/>
                    <a:pt x="540" y="99"/>
                  </a:cubicBezTo>
                  <a:cubicBezTo>
                    <a:pt x="535" y="98"/>
                    <a:pt x="532" y="93"/>
                    <a:pt x="524" y="95"/>
                  </a:cubicBezTo>
                  <a:cubicBezTo>
                    <a:pt x="523" y="104"/>
                    <a:pt x="525" y="110"/>
                    <a:pt x="532" y="111"/>
                  </a:cubicBezTo>
                  <a:close/>
                  <a:moveTo>
                    <a:pt x="612" y="115"/>
                  </a:moveTo>
                  <a:cubicBezTo>
                    <a:pt x="617" y="103"/>
                    <a:pt x="614" y="100"/>
                    <a:pt x="604" y="95"/>
                  </a:cubicBezTo>
                  <a:cubicBezTo>
                    <a:pt x="598" y="101"/>
                    <a:pt x="598" y="118"/>
                    <a:pt x="612" y="115"/>
                  </a:cubicBezTo>
                  <a:close/>
                  <a:moveTo>
                    <a:pt x="700" y="111"/>
                  </a:moveTo>
                  <a:cubicBezTo>
                    <a:pt x="713" y="114"/>
                    <a:pt x="713" y="105"/>
                    <a:pt x="716" y="99"/>
                  </a:cubicBezTo>
                  <a:cubicBezTo>
                    <a:pt x="711" y="99"/>
                    <a:pt x="710" y="94"/>
                    <a:pt x="704" y="95"/>
                  </a:cubicBezTo>
                  <a:cubicBezTo>
                    <a:pt x="703" y="100"/>
                    <a:pt x="698" y="103"/>
                    <a:pt x="700" y="111"/>
                  </a:cubicBezTo>
                  <a:close/>
                  <a:moveTo>
                    <a:pt x="984" y="115"/>
                  </a:moveTo>
                  <a:cubicBezTo>
                    <a:pt x="986" y="105"/>
                    <a:pt x="990" y="96"/>
                    <a:pt x="976" y="95"/>
                  </a:cubicBezTo>
                  <a:cubicBezTo>
                    <a:pt x="968" y="103"/>
                    <a:pt x="976" y="112"/>
                    <a:pt x="984" y="115"/>
                  </a:cubicBezTo>
                  <a:close/>
                  <a:moveTo>
                    <a:pt x="1244" y="99"/>
                  </a:moveTo>
                  <a:cubicBezTo>
                    <a:pt x="1243" y="110"/>
                    <a:pt x="1250" y="112"/>
                    <a:pt x="1260" y="111"/>
                  </a:cubicBezTo>
                  <a:cubicBezTo>
                    <a:pt x="1261" y="101"/>
                    <a:pt x="1259" y="94"/>
                    <a:pt x="1248" y="95"/>
                  </a:cubicBezTo>
                  <a:cubicBezTo>
                    <a:pt x="1248" y="97"/>
                    <a:pt x="1247" y="100"/>
                    <a:pt x="1244" y="99"/>
                  </a:cubicBezTo>
                  <a:close/>
                  <a:moveTo>
                    <a:pt x="1344" y="107"/>
                  </a:moveTo>
                  <a:cubicBezTo>
                    <a:pt x="1353" y="108"/>
                    <a:pt x="1359" y="106"/>
                    <a:pt x="1360" y="99"/>
                  </a:cubicBezTo>
                  <a:cubicBezTo>
                    <a:pt x="1355" y="98"/>
                    <a:pt x="1352" y="93"/>
                    <a:pt x="1344" y="95"/>
                  </a:cubicBezTo>
                  <a:cubicBezTo>
                    <a:pt x="1344" y="99"/>
                    <a:pt x="1344" y="103"/>
                    <a:pt x="1344" y="107"/>
                  </a:cubicBezTo>
                  <a:close/>
                  <a:moveTo>
                    <a:pt x="1520" y="111"/>
                  </a:moveTo>
                  <a:cubicBezTo>
                    <a:pt x="1535" y="114"/>
                    <a:pt x="1535" y="92"/>
                    <a:pt x="1520" y="95"/>
                  </a:cubicBezTo>
                  <a:cubicBezTo>
                    <a:pt x="1520" y="106"/>
                    <a:pt x="1513" y="103"/>
                    <a:pt x="1520" y="111"/>
                  </a:cubicBezTo>
                  <a:close/>
                  <a:moveTo>
                    <a:pt x="1704" y="115"/>
                  </a:moveTo>
                  <a:cubicBezTo>
                    <a:pt x="1709" y="103"/>
                    <a:pt x="1706" y="100"/>
                    <a:pt x="1696" y="95"/>
                  </a:cubicBezTo>
                  <a:cubicBezTo>
                    <a:pt x="1690" y="101"/>
                    <a:pt x="1692" y="116"/>
                    <a:pt x="1704" y="115"/>
                  </a:cubicBezTo>
                  <a:close/>
                  <a:moveTo>
                    <a:pt x="1804" y="111"/>
                  </a:moveTo>
                  <a:cubicBezTo>
                    <a:pt x="1804" y="106"/>
                    <a:pt x="1804" y="100"/>
                    <a:pt x="1804" y="95"/>
                  </a:cubicBezTo>
                  <a:cubicBezTo>
                    <a:pt x="1800" y="95"/>
                    <a:pt x="1796" y="95"/>
                    <a:pt x="1792" y="95"/>
                  </a:cubicBezTo>
                  <a:cubicBezTo>
                    <a:pt x="1791" y="105"/>
                    <a:pt x="1793" y="112"/>
                    <a:pt x="1804" y="111"/>
                  </a:cubicBezTo>
                  <a:close/>
                  <a:moveTo>
                    <a:pt x="328" y="111"/>
                  </a:moveTo>
                  <a:cubicBezTo>
                    <a:pt x="337" y="112"/>
                    <a:pt x="343" y="110"/>
                    <a:pt x="344" y="103"/>
                  </a:cubicBezTo>
                  <a:cubicBezTo>
                    <a:pt x="339" y="102"/>
                    <a:pt x="336" y="97"/>
                    <a:pt x="328" y="99"/>
                  </a:cubicBezTo>
                  <a:cubicBezTo>
                    <a:pt x="328" y="103"/>
                    <a:pt x="328" y="107"/>
                    <a:pt x="328" y="111"/>
                  </a:cubicBezTo>
                  <a:close/>
                  <a:moveTo>
                    <a:pt x="504" y="115"/>
                  </a:moveTo>
                  <a:cubicBezTo>
                    <a:pt x="508" y="115"/>
                    <a:pt x="512" y="115"/>
                    <a:pt x="516" y="115"/>
                  </a:cubicBezTo>
                  <a:cubicBezTo>
                    <a:pt x="517" y="105"/>
                    <a:pt x="515" y="98"/>
                    <a:pt x="504" y="99"/>
                  </a:cubicBezTo>
                  <a:cubicBezTo>
                    <a:pt x="504" y="104"/>
                    <a:pt x="504" y="110"/>
                    <a:pt x="504" y="115"/>
                  </a:cubicBezTo>
                  <a:close/>
                  <a:moveTo>
                    <a:pt x="1156" y="115"/>
                  </a:moveTo>
                  <a:cubicBezTo>
                    <a:pt x="1155" y="107"/>
                    <a:pt x="1161" y="106"/>
                    <a:pt x="1160" y="99"/>
                  </a:cubicBezTo>
                  <a:cubicBezTo>
                    <a:pt x="1156" y="99"/>
                    <a:pt x="1152" y="99"/>
                    <a:pt x="1148" y="99"/>
                  </a:cubicBezTo>
                  <a:cubicBezTo>
                    <a:pt x="1147" y="108"/>
                    <a:pt x="1149" y="114"/>
                    <a:pt x="1156" y="115"/>
                  </a:cubicBezTo>
                  <a:close/>
                  <a:moveTo>
                    <a:pt x="1592" y="103"/>
                  </a:moveTo>
                  <a:cubicBezTo>
                    <a:pt x="1592" y="106"/>
                    <a:pt x="1592" y="108"/>
                    <a:pt x="1592" y="111"/>
                  </a:cubicBezTo>
                  <a:cubicBezTo>
                    <a:pt x="1594" y="111"/>
                    <a:pt x="1597" y="112"/>
                    <a:pt x="1596" y="115"/>
                  </a:cubicBezTo>
                  <a:cubicBezTo>
                    <a:pt x="1599" y="115"/>
                    <a:pt x="1601" y="115"/>
                    <a:pt x="1604" y="115"/>
                  </a:cubicBezTo>
                  <a:cubicBezTo>
                    <a:pt x="1604" y="113"/>
                    <a:pt x="1605" y="110"/>
                    <a:pt x="1608" y="111"/>
                  </a:cubicBezTo>
                  <a:cubicBezTo>
                    <a:pt x="1608" y="108"/>
                    <a:pt x="1608" y="106"/>
                    <a:pt x="1608" y="103"/>
                  </a:cubicBezTo>
                  <a:cubicBezTo>
                    <a:pt x="1606" y="103"/>
                    <a:pt x="1603" y="102"/>
                    <a:pt x="1604" y="99"/>
                  </a:cubicBezTo>
                  <a:cubicBezTo>
                    <a:pt x="1601" y="99"/>
                    <a:pt x="1599" y="99"/>
                    <a:pt x="1596" y="99"/>
                  </a:cubicBezTo>
                  <a:cubicBezTo>
                    <a:pt x="1596" y="101"/>
                    <a:pt x="1595" y="104"/>
                    <a:pt x="1592" y="103"/>
                  </a:cubicBezTo>
                  <a:close/>
                  <a:moveTo>
                    <a:pt x="412" y="119"/>
                  </a:moveTo>
                  <a:cubicBezTo>
                    <a:pt x="413" y="114"/>
                    <a:pt x="418" y="111"/>
                    <a:pt x="416" y="103"/>
                  </a:cubicBezTo>
                  <a:cubicBezTo>
                    <a:pt x="402" y="100"/>
                    <a:pt x="400" y="118"/>
                    <a:pt x="412" y="119"/>
                  </a:cubicBezTo>
                  <a:close/>
                  <a:moveTo>
                    <a:pt x="492" y="123"/>
                  </a:moveTo>
                  <a:cubicBezTo>
                    <a:pt x="493" y="112"/>
                    <a:pt x="492" y="101"/>
                    <a:pt x="480" y="103"/>
                  </a:cubicBezTo>
                  <a:cubicBezTo>
                    <a:pt x="479" y="114"/>
                    <a:pt x="480" y="125"/>
                    <a:pt x="492" y="123"/>
                  </a:cubicBezTo>
                  <a:close/>
                  <a:moveTo>
                    <a:pt x="576" y="119"/>
                  </a:moveTo>
                  <a:cubicBezTo>
                    <a:pt x="586" y="120"/>
                    <a:pt x="593" y="118"/>
                    <a:pt x="592" y="107"/>
                  </a:cubicBezTo>
                  <a:cubicBezTo>
                    <a:pt x="587" y="107"/>
                    <a:pt x="586" y="102"/>
                    <a:pt x="580" y="103"/>
                  </a:cubicBezTo>
                  <a:cubicBezTo>
                    <a:pt x="579" y="108"/>
                    <a:pt x="574" y="111"/>
                    <a:pt x="576" y="119"/>
                  </a:cubicBezTo>
                  <a:close/>
                  <a:moveTo>
                    <a:pt x="772" y="111"/>
                  </a:moveTo>
                  <a:cubicBezTo>
                    <a:pt x="778" y="112"/>
                    <a:pt x="779" y="118"/>
                    <a:pt x="784" y="119"/>
                  </a:cubicBezTo>
                  <a:cubicBezTo>
                    <a:pt x="785" y="114"/>
                    <a:pt x="790" y="111"/>
                    <a:pt x="788" y="103"/>
                  </a:cubicBezTo>
                  <a:cubicBezTo>
                    <a:pt x="779" y="102"/>
                    <a:pt x="773" y="104"/>
                    <a:pt x="772" y="111"/>
                  </a:cubicBezTo>
                  <a:close/>
                  <a:moveTo>
                    <a:pt x="948" y="107"/>
                  </a:moveTo>
                  <a:cubicBezTo>
                    <a:pt x="948" y="113"/>
                    <a:pt x="950" y="116"/>
                    <a:pt x="952" y="119"/>
                  </a:cubicBezTo>
                  <a:cubicBezTo>
                    <a:pt x="963" y="120"/>
                    <a:pt x="965" y="113"/>
                    <a:pt x="964" y="103"/>
                  </a:cubicBezTo>
                  <a:cubicBezTo>
                    <a:pt x="957" y="103"/>
                    <a:pt x="952" y="104"/>
                    <a:pt x="948" y="107"/>
                  </a:cubicBezTo>
                  <a:close/>
                  <a:moveTo>
                    <a:pt x="1124" y="119"/>
                  </a:moveTo>
                  <a:cubicBezTo>
                    <a:pt x="1128" y="119"/>
                    <a:pt x="1132" y="119"/>
                    <a:pt x="1136" y="119"/>
                  </a:cubicBezTo>
                  <a:cubicBezTo>
                    <a:pt x="1137" y="110"/>
                    <a:pt x="1135" y="104"/>
                    <a:pt x="1128" y="103"/>
                  </a:cubicBezTo>
                  <a:cubicBezTo>
                    <a:pt x="1127" y="108"/>
                    <a:pt x="1122" y="111"/>
                    <a:pt x="1124" y="119"/>
                  </a:cubicBezTo>
                  <a:close/>
                  <a:moveTo>
                    <a:pt x="1224" y="119"/>
                  </a:moveTo>
                  <a:cubicBezTo>
                    <a:pt x="1239" y="122"/>
                    <a:pt x="1239" y="100"/>
                    <a:pt x="1224" y="103"/>
                  </a:cubicBezTo>
                  <a:cubicBezTo>
                    <a:pt x="1224" y="108"/>
                    <a:pt x="1224" y="114"/>
                    <a:pt x="1224" y="119"/>
                  </a:cubicBezTo>
                  <a:close/>
                  <a:moveTo>
                    <a:pt x="1336" y="103"/>
                  </a:moveTo>
                  <a:cubicBezTo>
                    <a:pt x="1331" y="103"/>
                    <a:pt x="1325" y="103"/>
                    <a:pt x="1320" y="103"/>
                  </a:cubicBezTo>
                  <a:cubicBezTo>
                    <a:pt x="1317" y="118"/>
                    <a:pt x="1339" y="118"/>
                    <a:pt x="1336" y="103"/>
                  </a:cubicBezTo>
                  <a:close/>
                  <a:moveTo>
                    <a:pt x="1396" y="107"/>
                  </a:moveTo>
                  <a:cubicBezTo>
                    <a:pt x="1396" y="110"/>
                    <a:pt x="1396" y="112"/>
                    <a:pt x="1396" y="115"/>
                  </a:cubicBezTo>
                  <a:cubicBezTo>
                    <a:pt x="1398" y="115"/>
                    <a:pt x="1401" y="116"/>
                    <a:pt x="1400" y="119"/>
                  </a:cubicBezTo>
                  <a:cubicBezTo>
                    <a:pt x="1403" y="119"/>
                    <a:pt x="1405" y="119"/>
                    <a:pt x="1408" y="119"/>
                  </a:cubicBezTo>
                  <a:cubicBezTo>
                    <a:pt x="1408" y="117"/>
                    <a:pt x="1409" y="114"/>
                    <a:pt x="1412" y="115"/>
                  </a:cubicBezTo>
                  <a:cubicBezTo>
                    <a:pt x="1412" y="112"/>
                    <a:pt x="1412" y="110"/>
                    <a:pt x="1412" y="107"/>
                  </a:cubicBezTo>
                  <a:cubicBezTo>
                    <a:pt x="1410" y="107"/>
                    <a:pt x="1407" y="106"/>
                    <a:pt x="1408" y="103"/>
                  </a:cubicBezTo>
                  <a:cubicBezTo>
                    <a:pt x="1405" y="103"/>
                    <a:pt x="1403" y="103"/>
                    <a:pt x="1400" y="103"/>
                  </a:cubicBezTo>
                  <a:cubicBezTo>
                    <a:pt x="1400" y="105"/>
                    <a:pt x="1399" y="108"/>
                    <a:pt x="1396" y="107"/>
                  </a:cubicBezTo>
                  <a:close/>
                  <a:moveTo>
                    <a:pt x="1508" y="119"/>
                  </a:moveTo>
                  <a:cubicBezTo>
                    <a:pt x="1508" y="114"/>
                    <a:pt x="1508" y="108"/>
                    <a:pt x="1508" y="103"/>
                  </a:cubicBezTo>
                  <a:cubicBezTo>
                    <a:pt x="1504" y="103"/>
                    <a:pt x="1500" y="103"/>
                    <a:pt x="1496" y="103"/>
                  </a:cubicBezTo>
                  <a:cubicBezTo>
                    <a:pt x="1495" y="113"/>
                    <a:pt x="1497" y="120"/>
                    <a:pt x="1508" y="119"/>
                  </a:cubicBezTo>
                  <a:close/>
                  <a:moveTo>
                    <a:pt x="1668" y="107"/>
                  </a:moveTo>
                  <a:cubicBezTo>
                    <a:pt x="1667" y="118"/>
                    <a:pt x="1674" y="120"/>
                    <a:pt x="1684" y="119"/>
                  </a:cubicBezTo>
                  <a:cubicBezTo>
                    <a:pt x="1685" y="109"/>
                    <a:pt x="1683" y="102"/>
                    <a:pt x="1672" y="103"/>
                  </a:cubicBezTo>
                  <a:cubicBezTo>
                    <a:pt x="1672" y="105"/>
                    <a:pt x="1671" y="108"/>
                    <a:pt x="1668" y="107"/>
                  </a:cubicBezTo>
                  <a:close/>
                  <a:moveTo>
                    <a:pt x="652" y="123"/>
                  </a:moveTo>
                  <a:cubicBezTo>
                    <a:pt x="657" y="123"/>
                    <a:pt x="663" y="123"/>
                    <a:pt x="668" y="123"/>
                  </a:cubicBezTo>
                  <a:cubicBezTo>
                    <a:pt x="669" y="113"/>
                    <a:pt x="667" y="106"/>
                    <a:pt x="656" y="107"/>
                  </a:cubicBezTo>
                  <a:cubicBezTo>
                    <a:pt x="655" y="112"/>
                    <a:pt x="650" y="115"/>
                    <a:pt x="652" y="123"/>
                  </a:cubicBezTo>
                  <a:close/>
                  <a:moveTo>
                    <a:pt x="764" y="123"/>
                  </a:moveTo>
                  <a:cubicBezTo>
                    <a:pt x="764" y="117"/>
                    <a:pt x="766" y="114"/>
                    <a:pt x="768" y="111"/>
                  </a:cubicBezTo>
                  <a:cubicBezTo>
                    <a:pt x="763" y="110"/>
                    <a:pt x="760" y="105"/>
                    <a:pt x="752" y="107"/>
                  </a:cubicBezTo>
                  <a:cubicBezTo>
                    <a:pt x="751" y="117"/>
                    <a:pt x="753" y="124"/>
                    <a:pt x="764" y="123"/>
                  </a:cubicBezTo>
                  <a:close/>
                  <a:moveTo>
                    <a:pt x="1024" y="111"/>
                  </a:moveTo>
                  <a:cubicBezTo>
                    <a:pt x="1024" y="114"/>
                    <a:pt x="1024" y="116"/>
                    <a:pt x="1024" y="119"/>
                  </a:cubicBezTo>
                  <a:cubicBezTo>
                    <a:pt x="1026" y="119"/>
                    <a:pt x="1029" y="120"/>
                    <a:pt x="1028" y="123"/>
                  </a:cubicBezTo>
                  <a:cubicBezTo>
                    <a:pt x="1031" y="123"/>
                    <a:pt x="1033" y="123"/>
                    <a:pt x="1036" y="123"/>
                  </a:cubicBezTo>
                  <a:cubicBezTo>
                    <a:pt x="1036" y="121"/>
                    <a:pt x="1037" y="118"/>
                    <a:pt x="1040" y="119"/>
                  </a:cubicBezTo>
                  <a:cubicBezTo>
                    <a:pt x="1040" y="116"/>
                    <a:pt x="1040" y="114"/>
                    <a:pt x="1040" y="111"/>
                  </a:cubicBezTo>
                  <a:cubicBezTo>
                    <a:pt x="1038" y="111"/>
                    <a:pt x="1035" y="110"/>
                    <a:pt x="1036" y="107"/>
                  </a:cubicBezTo>
                  <a:cubicBezTo>
                    <a:pt x="1033" y="107"/>
                    <a:pt x="1031" y="107"/>
                    <a:pt x="1028" y="107"/>
                  </a:cubicBezTo>
                  <a:cubicBezTo>
                    <a:pt x="1028" y="109"/>
                    <a:pt x="1027" y="112"/>
                    <a:pt x="1024" y="111"/>
                  </a:cubicBezTo>
                  <a:close/>
                  <a:moveTo>
                    <a:pt x="1200" y="123"/>
                  </a:moveTo>
                  <a:cubicBezTo>
                    <a:pt x="1204" y="123"/>
                    <a:pt x="1208" y="123"/>
                    <a:pt x="1212" y="123"/>
                  </a:cubicBezTo>
                  <a:cubicBezTo>
                    <a:pt x="1213" y="113"/>
                    <a:pt x="1211" y="106"/>
                    <a:pt x="1200" y="107"/>
                  </a:cubicBezTo>
                  <a:cubicBezTo>
                    <a:pt x="1200" y="112"/>
                    <a:pt x="1200" y="118"/>
                    <a:pt x="1200" y="123"/>
                  </a:cubicBezTo>
                  <a:close/>
                  <a:moveTo>
                    <a:pt x="1296" y="115"/>
                  </a:moveTo>
                  <a:cubicBezTo>
                    <a:pt x="1304" y="117"/>
                    <a:pt x="1304" y="127"/>
                    <a:pt x="1312" y="119"/>
                  </a:cubicBezTo>
                  <a:cubicBezTo>
                    <a:pt x="1315" y="105"/>
                    <a:pt x="1297" y="103"/>
                    <a:pt x="1296" y="115"/>
                  </a:cubicBezTo>
                  <a:close/>
                  <a:moveTo>
                    <a:pt x="1472" y="123"/>
                  </a:moveTo>
                  <a:cubicBezTo>
                    <a:pt x="1476" y="123"/>
                    <a:pt x="1480" y="123"/>
                    <a:pt x="1484" y="123"/>
                  </a:cubicBezTo>
                  <a:cubicBezTo>
                    <a:pt x="1483" y="116"/>
                    <a:pt x="1488" y="103"/>
                    <a:pt x="1476" y="107"/>
                  </a:cubicBezTo>
                  <a:cubicBezTo>
                    <a:pt x="1475" y="112"/>
                    <a:pt x="1470" y="115"/>
                    <a:pt x="1472" y="123"/>
                  </a:cubicBezTo>
                  <a:close/>
                  <a:moveTo>
                    <a:pt x="1744" y="111"/>
                  </a:moveTo>
                  <a:cubicBezTo>
                    <a:pt x="1741" y="126"/>
                    <a:pt x="1763" y="126"/>
                    <a:pt x="1760" y="111"/>
                  </a:cubicBezTo>
                  <a:cubicBezTo>
                    <a:pt x="1752" y="104"/>
                    <a:pt x="1755" y="111"/>
                    <a:pt x="1744" y="111"/>
                  </a:cubicBezTo>
                  <a:close/>
                  <a:moveTo>
                    <a:pt x="552" y="123"/>
                  </a:moveTo>
                  <a:cubicBezTo>
                    <a:pt x="560" y="131"/>
                    <a:pt x="569" y="123"/>
                    <a:pt x="572" y="115"/>
                  </a:cubicBezTo>
                  <a:cubicBezTo>
                    <a:pt x="567" y="114"/>
                    <a:pt x="564" y="109"/>
                    <a:pt x="556" y="111"/>
                  </a:cubicBezTo>
                  <a:cubicBezTo>
                    <a:pt x="556" y="117"/>
                    <a:pt x="554" y="120"/>
                    <a:pt x="552" y="123"/>
                  </a:cubicBezTo>
                  <a:close/>
                  <a:moveTo>
                    <a:pt x="928" y="123"/>
                  </a:moveTo>
                  <a:cubicBezTo>
                    <a:pt x="932" y="123"/>
                    <a:pt x="936" y="123"/>
                    <a:pt x="940" y="123"/>
                  </a:cubicBezTo>
                  <a:cubicBezTo>
                    <a:pt x="940" y="119"/>
                    <a:pt x="940" y="115"/>
                    <a:pt x="940" y="111"/>
                  </a:cubicBezTo>
                  <a:cubicBezTo>
                    <a:pt x="936" y="111"/>
                    <a:pt x="932" y="111"/>
                    <a:pt x="928" y="111"/>
                  </a:cubicBezTo>
                  <a:cubicBezTo>
                    <a:pt x="928" y="115"/>
                    <a:pt x="928" y="119"/>
                    <a:pt x="928" y="123"/>
                  </a:cubicBezTo>
                  <a:close/>
                  <a:moveTo>
                    <a:pt x="1112" y="127"/>
                  </a:moveTo>
                  <a:cubicBezTo>
                    <a:pt x="1119" y="119"/>
                    <a:pt x="1112" y="122"/>
                    <a:pt x="1112" y="111"/>
                  </a:cubicBezTo>
                  <a:cubicBezTo>
                    <a:pt x="1097" y="108"/>
                    <a:pt x="1097" y="130"/>
                    <a:pt x="1112" y="127"/>
                  </a:cubicBezTo>
                  <a:close/>
                  <a:moveTo>
                    <a:pt x="1272" y="123"/>
                  </a:moveTo>
                  <a:cubicBezTo>
                    <a:pt x="1277" y="124"/>
                    <a:pt x="1280" y="129"/>
                    <a:pt x="1288" y="127"/>
                  </a:cubicBezTo>
                  <a:cubicBezTo>
                    <a:pt x="1289" y="118"/>
                    <a:pt x="1287" y="112"/>
                    <a:pt x="1280" y="111"/>
                  </a:cubicBezTo>
                  <a:cubicBezTo>
                    <a:pt x="1279" y="117"/>
                    <a:pt x="1273" y="118"/>
                    <a:pt x="1272" y="123"/>
                  </a:cubicBezTo>
                  <a:close/>
                  <a:moveTo>
                    <a:pt x="1372" y="115"/>
                  </a:moveTo>
                  <a:cubicBezTo>
                    <a:pt x="1372" y="121"/>
                    <a:pt x="1374" y="124"/>
                    <a:pt x="1376" y="127"/>
                  </a:cubicBezTo>
                  <a:cubicBezTo>
                    <a:pt x="1387" y="128"/>
                    <a:pt x="1389" y="121"/>
                    <a:pt x="1388" y="111"/>
                  </a:cubicBezTo>
                  <a:cubicBezTo>
                    <a:pt x="1381" y="111"/>
                    <a:pt x="1376" y="112"/>
                    <a:pt x="1372" y="115"/>
                  </a:cubicBezTo>
                  <a:close/>
                  <a:moveTo>
                    <a:pt x="1544" y="123"/>
                  </a:moveTo>
                  <a:cubicBezTo>
                    <a:pt x="1549" y="124"/>
                    <a:pt x="1552" y="129"/>
                    <a:pt x="1560" y="127"/>
                  </a:cubicBezTo>
                  <a:cubicBezTo>
                    <a:pt x="1561" y="118"/>
                    <a:pt x="1559" y="112"/>
                    <a:pt x="1552" y="111"/>
                  </a:cubicBezTo>
                  <a:cubicBezTo>
                    <a:pt x="1551" y="117"/>
                    <a:pt x="1545" y="118"/>
                    <a:pt x="1544" y="123"/>
                  </a:cubicBezTo>
                  <a:close/>
                  <a:moveTo>
                    <a:pt x="740" y="131"/>
                  </a:moveTo>
                  <a:cubicBezTo>
                    <a:pt x="740" y="125"/>
                    <a:pt x="742" y="122"/>
                    <a:pt x="744" y="119"/>
                  </a:cubicBezTo>
                  <a:cubicBezTo>
                    <a:pt x="739" y="118"/>
                    <a:pt x="736" y="113"/>
                    <a:pt x="728" y="115"/>
                  </a:cubicBezTo>
                  <a:cubicBezTo>
                    <a:pt x="730" y="123"/>
                    <a:pt x="729" y="132"/>
                    <a:pt x="740" y="131"/>
                  </a:cubicBezTo>
                  <a:close/>
                  <a:moveTo>
                    <a:pt x="1000" y="119"/>
                  </a:moveTo>
                  <a:cubicBezTo>
                    <a:pt x="996" y="131"/>
                    <a:pt x="1009" y="126"/>
                    <a:pt x="1016" y="127"/>
                  </a:cubicBezTo>
                  <a:cubicBezTo>
                    <a:pt x="1016" y="123"/>
                    <a:pt x="1016" y="119"/>
                    <a:pt x="1016" y="115"/>
                  </a:cubicBezTo>
                  <a:cubicBezTo>
                    <a:pt x="1009" y="115"/>
                    <a:pt x="1004" y="116"/>
                    <a:pt x="1000" y="119"/>
                  </a:cubicBezTo>
                  <a:close/>
                  <a:moveTo>
                    <a:pt x="1172" y="127"/>
                  </a:moveTo>
                  <a:cubicBezTo>
                    <a:pt x="1180" y="126"/>
                    <a:pt x="1181" y="132"/>
                    <a:pt x="1188" y="131"/>
                  </a:cubicBezTo>
                  <a:cubicBezTo>
                    <a:pt x="1189" y="121"/>
                    <a:pt x="1187" y="114"/>
                    <a:pt x="1176" y="115"/>
                  </a:cubicBezTo>
                  <a:cubicBezTo>
                    <a:pt x="1176" y="121"/>
                    <a:pt x="1174" y="124"/>
                    <a:pt x="1172" y="127"/>
                  </a:cubicBezTo>
                  <a:close/>
                  <a:moveTo>
                    <a:pt x="1352" y="131"/>
                  </a:moveTo>
                  <a:cubicBezTo>
                    <a:pt x="1356" y="131"/>
                    <a:pt x="1360" y="131"/>
                    <a:pt x="1364" y="131"/>
                  </a:cubicBezTo>
                  <a:cubicBezTo>
                    <a:pt x="1365" y="122"/>
                    <a:pt x="1363" y="116"/>
                    <a:pt x="1356" y="115"/>
                  </a:cubicBezTo>
                  <a:cubicBezTo>
                    <a:pt x="1355" y="120"/>
                    <a:pt x="1350" y="123"/>
                    <a:pt x="1352" y="131"/>
                  </a:cubicBezTo>
                  <a:close/>
                  <a:moveTo>
                    <a:pt x="1448" y="127"/>
                  </a:moveTo>
                  <a:cubicBezTo>
                    <a:pt x="1459" y="127"/>
                    <a:pt x="1456" y="134"/>
                    <a:pt x="1464" y="127"/>
                  </a:cubicBezTo>
                  <a:cubicBezTo>
                    <a:pt x="1467" y="112"/>
                    <a:pt x="1445" y="112"/>
                    <a:pt x="1448" y="127"/>
                  </a:cubicBezTo>
                  <a:close/>
                  <a:moveTo>
                    <a:pt x="1720" y="119"/>
                  </a:moveTo>
                  <a:cubicBezTo>
                    <a:pt x="1720" y="122"/>
                    <a:pt x="1720" y="124"/>
                    <a:pt x="1720" y="127"/>
                  </a:cubicBezTo>
                  <a:cubicBezTo>
                    <a:pt x="1722" y="127"/>
                    <a:pt x="1725" y="128"/>
                    <a:pt x="1724" y="131"/>
                  </a:cubicBezTo>
                  <a:cubicBezTo>
                    <a:pt x="1727" y="131"/>
                    <a:pt x="1729" y="131"/>
                    <a:pt x="1732" y="131"/>
                  </a:cubicBezTo>
                  <a:cubicBezTo>
                    <a:pt x="1732" y="129"/>
                    <a:pt x="1733" y="126"/>
                    <a:pt x="1736" y="127"/>
                  </a:cubicBezTo>
                  <a:cubicBezTo>
                    <a:pt x="1736" y="124"/>
                    <a:pt x="1736" y="122"/>
                    <a:pt x="1736" y="119"/>
                  </a:cubicBezTo>
                  <a:cubicBezTo>
                    <a:pt x="1734" y="119"/>
                    <a:pt x="1731" y="118"/>
                    <a:pt x="1732" y="115"/>
                  </a:cubicBezTo>
                  <a:cubicBezTo>
                    <a:pt x="1729" y="115"/>
                    <a:pt x="1727" y="115"/>
                    <a:pt x="1724" y="115"/>
                  </a:cubicBezTo>
                  <a:cubicBezTo>
                    <a:pt x="1724" y="117"/>
                    <a:pt x="1723" y="120"/>
                    <a:pt x="1720" y="119"/>
                  </a:cubicBezTo>
                  <a:close/>
                  <a:moveTo>
                    <a:pt x="1092" y="119"/>
                  </a:moveTo>
                  <a:cubicBezTo>
                    <a:pt x="1087" y="119"/>
                    <a:pt x="1081" y="119"/>
                    <a:pt x="1076" y="119"/>
                  </a:cubicBezTo>
                  <a:cubicBezTo>
                    <a:pt x="1070" y="138"/>
                    <a:pt x="1097" y="133"/>
                    <a:pt x="1092" y="119"/>
                  </a:cubicBezTo>
                  <a:close/>
                  <a:moveTo>
                    <a:pt x="1156" y="139"/>
                  </a:moveTo>
                  <a:cubicBezTo>
                    <a:pt x="1174" y="141"/>
                    <a:pt x="1169" y="118"/>
                    <a:pt x="1156" y="119"/>
                  </a:cubicBezTo>
                  <a:cubicBezTo>
                    <a:pt x="1151" y="124"/>
                    <a:pt x="1151" y="134"/>
                    <a:pt x="1156" y="139"/>
                  </a:cubicBezTo>
                  <a:close/>
                  <a:moveTo>
                    <a:pt x="1252" y="135"/>
                  </a:moveTo>
                  <a:cubicBezTo>
                    <a:pt x="1262" y="136"/>
                    <a:pt x="1265" y="129"/>
                    <a:pt x="1268" y="123"/>
                  </a:cubicBezTo>
                  <a:cubicBezTo>
                    <a:pt x="1263" y="122"/>
                    <a:pt x="1260" y="117"/>
                    <a:pt x="1252" y="119"/>
                  </a:cubicBezTo>
                  <a:cubicBezTo>
                    <a:pt x="1252" y="124"/>
                    <a:pt x="1252" y="130"/>
                    <a:pt x="1252" y="135"/>
                  </a:cubicBezTo>
                  <a:close/>
                  <a:moveTo>
                    <a:pt x="1520" y="131"/>
                  </a:moveTo>
                  <a:cubicBezTo>
                    <a:pt x="1528" y="139"/>
                    <a:pt x="1537" y="131"/>
                    <a:pt x="1540" y="123"/>
                  </a:cubicBezTo>
                  <a:cubicBezTo>
                    <a:pt x="1535" y="122"/>
                    <a:pt x="1532" y="117"/>
                    <a:pt x="1524" y="119"/>
                  </a:cubicBezTo>
                  <a:cubicBezTo>
                    <a:pt x="1524" y="125"/>
                    <a:pt x="1522" y="128"/>
                    <a:pt x="1520" y="131"/>
                  </a:cubicBezTo>
                  <a:close/>
                  <a:moveTo>
                    <a:pt x="1800" y="135"/>
                  </a:moveTo>
                  <a:cubicBezTo>
                    <a:pt x="1815" y="138"/>
                    <a:pt x="1815" y="116"/>
                    <a:pt x="1800" y="119"/>
                  </a:cubicBezTo>
                  <a:cubicBezTo>
                    <a:pt x="1793" y="127"/>
                    <a:pt x="1800" y="124"/>
                    <a:pt x="1800" y="135"/>
                  </a:cubicBezTo>
                  <a:close/>
                  <a:moveTo>
                    <a:pt x="1328" y="139"/>
                  </a:moveTo>
                  <a:cubicBezTo>
                    <a:pt x="1339" y="140"/>
                    <a:pt x="1341" y="133"/>
                    <a:pt x="1340" y="123"/>
                  </a:cubicBezTo>
                  <a:cubicBezTo>
                    <a:pt x="1336" y="123"/>
                    <a:pt x="1332" y="123"/>
                    <a:pt x="1328" y="123"/>
                  </a:cubicBezTo>
                  <a:cubicBezTo>
                    <a:pt x="1328" y="128"/>
                    <a:pt x="1328" y="134"/>
                    <a:pt x="1328" y="139"/>
                  </a:cubicBezTo>
                  <a:close/>
                  <a:moveTo>
                    <a:pt x="1424" y="131"/>
                  </a:moveTo>
                  <a:cubicBezTo>
                    <a:pt x="1430" y="132"/>
                    <a:pt x="1431" y="138"/>
                    <a:pt x="1436" y="139"/>
                  </a:cubicBezTo>
                  <a:cubicBezTo>
                    <a:pt x="1437" y="134"/>
                    <a:pt x="1442" y="131"/>
                    <a:pt x="1440" y="123"/>
                  </a:cubicBezTo>
                  <a:cubicBezTo>
                    <a:pt x="1431" y="122"/>
                    <a:pt x="1425" y="124"/>
                    <a:pt x="1424" y="131"/>
                  </a:cubicBezTo>
                  <a:close/>
                  <a:moveTo>
                    <a:pt x="1600" y="139"/>
                  </a:moveTo>
                  <a:cubicBezTo>
                    <a:pt x="1619" y="144"/>
                    <a:pt x="1619" y="123"/>
                    <a:pt x="1604" y="123"/>
                  </a:cubicBezTo>
                  <a:cubicBezTo>
                    <a:pt x="1603" y="128"/>
                    <a:pt x="1598" y="131"/>
                    <a:pt x="1600" y="139"/>
                  </a:cubicBezTo>
                  <a:close/>
                  <a:moveTo>
                    <a:pt x="1672" y="135"/>
                  </a:moveTo>
                  <a:cubicBezTo>
                    <a:pt x="1683" y="150"/>
                    <a:pt x="1688" y="129"/>
                    <a:pt x="1712" y="135"/>
                  </a:cubicBezTo>
                  <a:cubicBezTo>
                    <a:pt x="1712" y="131"/>
                    <a:pt x="1712" y="127"/>
                    <a:pt x="1712" y="123"/>
                  </a:cubicBezTo>
                  <a:cubicBezTo>
                    <a:pt x="1696" y="133"/>
                    <a:pt x="1682" y="122"/>
                    <a:pt x="1672" y="135"/>
                  </a:cubicBezTo>
                  <a:close/>
                  <a:moveTo>
                    <a:pt x="1784" y="143"/>
                  </a:moveTo>
                  <a:cubicBezTo>
                    <a:pt x="1790" y="137"/>
                    <a:pt x="1790" y="120"/>
                    <a:pt x="1776" y="123"/>
                  </a:cubicBezTo>
                  <a:cubicBezTo>
                    <a:pt x="1775" y="133"/>
                    <a:pt x="1775" y="142"/>
                    <a:pt x="178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2" name="Freeform 2192"/>
            <p:cNvSpPr>
              <a:spLocks/>
            </p:cNvSpPr>
            <p:nvPr/>
          </p:nvSpPr>
          <p:spPr bwMode="auto">
            <a:xfrm>
              <a:off x="5332" y="2529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3" name="Freeform 2193"/>
            <p:cNvSpPr>
              <a:spLocks/>
            </p:cNvSpPr>
            <p:nvPr/>
          </p:nvSpPr>
          <p:spPr bwMode="auto">
            <a:xfrm>
              <a:off x="5386" y="253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4" name="Freeform 2194"/>
            <p:cNvSpPr>
              <a:spLocks/>
            </p:cNvSpPr>
            <p:nvPr/>
          </p:nvSpPr>
          <p:spPr bwMode="auto">
            <a:xfrm>
              <a:off x="5426" y="2529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5" name="Freeform 2195"/>
            <p:cNvSpPr>
              <a:spLocks/>
            </p:cNvSpPr>
            <p:nvPr/>
          </p:nvSpPr>
          <p:spPr bwMode="auto">
            <a:xfrm>
              <a:off x="5994" y="2529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6" name="Freeform 2196"/>
            <p:cNvSpPr>
              <a:spLocks/>
            </p:cNvSpPr>
            <p:nvPr/>
          </p:nvSpPr>
          <p:spPr bwMode="auto">
            <a:xfrm>
              <a:off x="6030" y="2530"/>
              <a:ext cx="8" cy="9"/>
            </a:xfrm>
            <a:custGeom>
              <a:avLst/>
              <a:gdLst>
                <a:gd name="T0" fmla="*/ 6 w 15"/>
                <a:gd name="T1" fmla="*/ 0 h 18"/>
                <a:gd name="T2" fmla="*/ 14 w 15"/>
                <a:gd name="T3" fmla="*/ 16 h 18"/>
                <a:gd name="T4" fmla="*/ 6 w 1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7" name="Freeform 2197"/>
            <p:cNvSpPr>
              <a:spLocks/>
            </p:cNvSpPr>
            <p:nvPr/>
          </p:nvSpPr>
          <p:spPr bwMode="auto">
            <a:xfrm>
              <a:off x="6081" y="2528"/>
              <a:ext cx="9" cy="10"/>
            </a:xfrm>
            <a:custGeom>
              <a:avLst/>
              <a:gdLst>
                <a:gd name="T0" fmla="*/ 16 w 18"/>
                <a:gd name="T1" fmla="*/ 3 h 19"/>
                <a:gd name="T2" fmla="*/ 12 w 18"/>
                <a:gd name="T3" fmla="*/ 19 h 19"/>
                <a:gd name="T4" fmla="*/ 16 w 18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16" y="3"/>
                  </a:moveTo>
                  <a:cubicBezTo>
                    <a:pt x="18" y="11"/>
                    <a:pt x="13" y="14"/>
                    <a:pt x="12" y="19"/>
                  </a:cubicBezTo>
                  <a:cubicBezTo>
                    <a:pt x="0" y="18"/>
                    <a:pt x="2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8" name="Freeform 2198"/>
            <p:cNvSpPr>
              <a:spLocks/>
            </p:cNvSpPr>
            <p:nvPr/>
          </p:nvSpPr>
          <p:spPr bwMode="auto">
            <a:xfrm>
              <a:off x="3625" y="2531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9" name="Freeform 2199"/>
            <p:cNvSpPr>
              <a:spLocks/>
            </p:cNvSpPr>
            <p:nvPr/>
          </p:nvSpPr>
          <p:spPr bwMode="auto">
            <a:xfrm>
              <a:off x="3677" y="25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0" name="Freeform 2200"/>
            <p:cNvSpPr>
              <a:spLocks/>
            </p:cNvSpPr>
            <p:nvPr/>
          </p:nvSpPr>
          <p:spPr bwMode="auto">
            <a:xfrm>
              <a:off x="5374" y="25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1" name="Freeform 2201"/>
            <p:cNvSpPr>
              <a:spLocks/>
            </p:cNvSpPr>
            <p:nvPr/>
          </p:nvSpPr>
          <p:spPr bwMode="auto">
            <a:xfrm>
              <a:off x="5465" y="253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2" name="Freeform 2202"/>
            <p:cNvSpPr>
              <a:spLocks/>
            </p:cNvSpPr>
            <p:nvPr/>
          </p:nvSpPr>
          <p:spPr bwMode="auto">
            <a:xfrm>
              <a:off x="5940" y="2530"/>
              <a:ext cx="10" cy="6"/>
            </a:xfrm>
            <a:custGeom>
              <a:avLst/>
              <a:gdLst>
                <a:gd name="T0" fmla="*/ 20 w 20"/>
                <a:gd name="T1" fmla="*/ 4 h 13"/>
                <a:gd name="T2" fmla="*/ 4 w 20"/>
                <a:gd name="T3" fmla="*/ 12 h 13"/>
                <a:gd name="T4" fmla="*/ 20 w 20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20" y="4"/>
                  </a:moveTo>
                  <a:cubicBezTo>
                    <a:pt x="19" y="11"/>
                    <a:pt x="13" y="13"/>
                    <a:pt x="4" y="12"/>
                  </a:cubicBezTo>
                  <a:cubicBezTo>
                    <a:pt x="0" y="0"/>
                    <a:pt x="13" y="5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3" name="Freeform 2203"/>
            <p:cNvSpPr>
              <a:spLocks/>
            </p:cNvSpPr>
            <p:nvPr/>
          </p:nvSpPr>
          <p:spPr bwMode="auto">
            <a:xfrm>
              <a:off x="5956" y="2532"/>
              <a:ext cx="31" cy="22"/>
            </a:xfrm>
            <a:custGeom>
              <a:avLst/>
              <a:gdLst>
                <a:gd name="T0" fmla="*/ 56 w 60"/>
                <a:gd name="T1" fmla="*/ 0 h 43"/>
                <a:gd name="T2" fmla="*/ 60 w 60"/>
                <a:gd name="T3" fmla="*/ 16 h 43"/>
                <a:gd name="T4" fmla="*/ 0 w 60"/>
                <a:gd name="T5" fmla="*/ 16 h 43"/>
                <a:gd name="T6" fmla="*/ 56 w 60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43">
                  <a:moveTo>
                    <a:pt x="56" y="0"/>
                  </a:moveTo>
                  <a:cubicBezTo>
                    <a:pt x="59" y="4"/>
                    <a:pt x="60" y="9"/>
                    <a:pt x="60" y="16"/>
                  </a:cubicBezTo>
                  <a:cubicBezTo>
                    <a:pt x="36" y="5"/>
                    <a:pt x="14" y="43"/>
                    <a:pt x="0" y="16"/>
                  </a:cubicBezTo>
                  <a:cubicBezTo>
                    <a:pt x="24" y="16"/>
                    <a:pt x="37" y="5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4" name="Freeform 2204"/>
            <p:cNvSpPr>
              <a:spLocks/>
            </p:cNvSpPr>
            <p:nvPr/>
          </p:nvSpPr>
          <p:spPr bwMode="auto">
            <a:xfrm>
              <a:off x="6069" y="2532"/>
              <a:ext cx="8" cy="12"/>
            </a:xfrm>
            <a:custGeom>
              <a:avLst/>
              <a:gdLst>
                <a:gd name="T0" fmla="*/ 6 w 15"/>
                <a:gd name="T1" fmla="*/ 0 h 23"/>
                <a:gd name="T2" fmla="*/ 14 w 15"/>
                <a:gd name="T3" fmla="*/ 20 h 23"/>
                <a:gd name="T4" fmla="*/ 6 w 1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3">
                  <a:moveTo>
                    <a:pt x="6" y="0"/>
                  </a:moveTo>
                  <a:cubicBezTo>
                    <a:pt x="15" y="1"/>
                    <a:pt x="15" y="10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5" name="Freeform 2205"/>
            <p:cNvSpPr>
              <a:spLocks/>
            </p:cNvSpPr>
            <p:nvPr/>
          </p:nvSpPr>
          <p:spPr bwMode="auto">
            <a:xfrm>
              <a:off x="3325" y="2534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6" name="Freeform 2206"/>
            <p:cNvSpPr>
              <a:spLocks/>
            </p:cNvSpPr>
            <p:nvPr/>
          </p:nvSpPr>
          <p:spPr bwMode="auto">
            <a:xfrm>
              <a:off x="3665" y="253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7" name="Freeform 2207"/>
            <p:cNvSpPr>
              <a:spLocks/>
            </p:cNvSpPr>
            <p:nvPr/>
          </p:nvSpPr>
          <p:spPr bwMode="auto">
            <a:xfrm>
              <a:off x="3714" y="2534"/>
              <a:ext cx="6" cy="4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2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8" name="Freeform 2208"/>
            <p:cNvSpPr>
              <a:spLocks/>
            </p:cNvSpPr>
            <p:nvPr/>
          </p:nvSpPr>
          <p:spPr bwMode="auto">
            <a:xfrm>
              <a:off x="3805" y="2533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Freeform 2209"/>
            <p:cNvSpPr>
              <a:spLocks/>
            </p:cNvSpPr>
            <p:nvPr/>
          </p:nvSpPr>
          <p:spPr bwMode="auto">
            <a:xfrm>
              <a:off x="3907" y="2528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Freeform 2210"/>
            <p:cNvSpPr>
              <a:spLocks/>
            </p:cNvSpPr>
            <p:nvPr/>
          </p:nvSpPr>
          <p:spPr bwMode="auto">
            <a:xfrm>
              <a:off x="5554" y="253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Freeform 2211"/>
            <p:cNvSpPr>
              <a:spLocks/>
            </p:cNvSpPr>
            <p:nvPr/>
          </p:nvSpPr>
          <p:spPr bwMode="auto">
            <a:xfrm>
              <a:off x="5605" y="2532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Freeform 2212"/>
            <p:cNvSpPr>
              <a:spLocks/>
            </p:cNvSpPr>
            <p:nvPr/>
          </p:nvSpPr>
          <p:spPr bwMode="auto">
            <a:xfrm>
              <a:off x="5645" y="2534"/>
              <a:ext cx="7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Freeform 2213"/>
            <p:cNvSpPr>
              <a:spLocks/>
            </p:cNvSpPr>
            <p:nvPr/>
          </p:nvSpPr>
          <p:spPr bwMode="auto">
            <a:xfrm>
              <a:off x="5877" y="2534"/>
              <a:ext cx="8" cy="8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9 w 15"/>
                <a:gd name="T5" fmla="*/ 16 h 16"/>
                <a:gd name="T6" fmla="*/ 1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4" name="Freeform 2214"/>
            <p:cNvSpPr>
              <a:spLocks/>
            </p:cNvSpPr>
            <p:nvPr/>
          </p:nvSpPr>
          <p:spPr bwMode="auto">
            <a:xfrm>
              <a:off x="5929" y="2534"/>
              <a:ext cx="8" cy="8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9 w 15"/>
                <a:gd name="T5" fmla="*/ 16 h 16"/>
                <a:gd name="T6" fmla="*/ 1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Group 2416"/>
          <p:cNvGrpSpPr>
            <a:grpSpLocks/>
          </p:cNvGrpSpPr>
          <p:nvPr/>
        </p:nvGrpSpPr>
        <p:grpSpPr bwMode="auto">
          <a:xfrm>
            <a:off x="5273675" y="4021138"/>
            <a:ext cx="4935538" cy="74613"/>
            <a:chOff x="3322" y="2533"/>
            <a:chExt cx="3109" cy="47"/>
          </a:xfrm>
        </p:grpSpPr>
        <p:sp>
          <p:nvSpPr>
            <p:cNvPr id="1615" name="Freeform 2216"/>
            <p:cNvSpPr>
              <a:spLocks/>
            </p:cNvSpPr>
            <p:nvPr/>
          </p:nvSpPr>
          <p:spPr bwMode="auto">
            <a:xfrm>
              <a:off x="6017" y="2533"/>
              <a:ext cx="10" cy="10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2217"/>
            <p:cNvSpPr>
              <a:spLocks/>
            </p:cNvSpPr>
            <p:nvPr/>
          </p:nvSpPr>
          <p:spPr bwMode="auto">
            <a:xfrm>
              <a:off x="6408" y="25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2218"/>
            <p:cNvSpPr>
              <a:spLocks/>
            </p:cNvSpPr>
            <p:nvPr/>
          </p:nvSpPr>
          <p:spPr bwMode="auto">
            <a:xfrm>
              <a:off x="3610" y="2535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2219"/>
            <p:cNvSpPr>
              <a:spLocks/>
            </p:cNvSpPr>
            <p:nvPr/>
          </p:nvSpPr>
          <p:spPr bwMode="auto">
            <a:xfrm>
              <a:off x="3754" y="2536"/>
              <a:ext cx="6" cy="4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2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2220"/>
            <p:cNvSpPr>
              <a:spLocks/>
            </p:cNvSpPr>
            <p:nvPr/>
          </p:nvSpPr>
          <p:spPr bwMode="auto">
            <a:xfrm>
              <a:off x="3889" y="2536"/>
              <a:ext cx="20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2221"/>
            <p:cNvSpPr>
              <a:spLocks/>
            </p:cNvSpPr>
            <p:nvPr/>
          </p:nvSpPr>
          <p:spPr bwMode="auto">
            <a:xfrm>
              <a:off x="3946" y="25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2222"/>
            <p:cNvSpPr>
              <a:spLocks/>
            </p:cNvSpPr>
            <p:nvPr/>
          </p:nvSpPr>
          <p:spPr bwMode="auto">
            <a:xfrm>
              <a:off x="5310" y="253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2223"/>
            <p:cNvSpPr>
              <a:spLocks/>
            </p:cNvSpPr>
            <p:nvPr/>
          </p:nvSpPr>
          <p:spPr bwMode="auto">
            <a:xfrm>
              <a:off x="5364" y="25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2224"/>
            <p:cNvSpPr>
              <a:spLocks/>
            </p:cNvSpPr>
            <p:nvPr/>
          </p:nvSpPr>
          <p:spPr bwMode="auto">
            <a:xfrm>
              <a:off x="5453" y="25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2225"/>
            <p:cNvSpPr>
              <a:spLocks/>
            </p:cNvSpPr>
            <p:nvPr/>
          </p:nvSpPr>
          <p:spPr bwMode="auto">
            <a:xfrm>
              <a:off x="5505" y="25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2226"/>
            <p:cNvSpPr>
              <a:spLocks/>
            </p:cNvSpPr>
            <p:nvPr/>
          </p:nvSpPr>
          <p:spPr bwMode="auto">
            <a:xfrm>
              <a:off x="5596" y="25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2227"/>
            <p:cNvSpPr>
              <a:spLocks/>
            </p:cNvSpPr>
            <p:nvPr/>
          </p:nvSpPr>
          <p:spPr bwMode="auto">
            <a:xfrm>
              <a:off x="5825" y="2535"/>
              <a:ext cx="9" cy="8"/>
            </a:xfrm>
            <a:custGeom>
              <a:avLst/>
              <a:gdLst>
                <a:gd name="T0" fmla="*/ 18 w 18"/>
                <a:gd name="T1" fmla="*/ 6 h 15"/>
                <a:gd name="T2" fmla="*/ 2 w 18"/>
                <a:gd name="T3" fmla="*/ 14 h 15"/>
                <a:gd name="T4" fmla="*/ 18 w 18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2228"/>
            <p:cNvSpPr>
              <a:spLocks/>
            </p:cNvSpPr>
            <p:nvPr/>
          </p:nvSpPr>
          <p:spPr bwMode="auto">
            <a:xfrm>
              <a:off x="5916" y="2535"/>
              <a:ext cx="8" cy="9"/>
            </a:xfrm>
            <a:custGeom>
              <a:avLst/>
              <a:gdLst>
                <a:gd name="T0" fmla="*/ 1 w 15"/>
                <a:gd name="T1" fmla="*/ 2 h 18"/>
                <a:gd name="T2" fmla="*/ 9 w 15"/>
                <a:gd name="T3" fmla="*/ 18 h 18"/>
                <a:gd name="T4" fmla="*/ 1 w 15"/>
                <a:gd name="T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1" y="2"/>
                  </a:moveTo>
                  <a:cubicBezTo>
                    <a:pt x="13" y="0"/>
                    <a:pt x="15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2229"/>
            <p:cNvSpPr>
              <a:spLocks/>
            </p:cNvSpPr>
            <p:nvPr/>
          </p:nvSpPr>
          <p:spPr bwMode="auto">
            <a:xfrm>
              <a:off x="6056" y="2534"/>
              <a:ext cx="12" cy="12"/>
            </a:xfrm>
            <a:custGeom>
              <a:avLst/>
              <a:gdLst>
                <a:gd name="T0" fmla="*/ 19 w 22"/>
                <a:gd name="T1" fmla="*/ 7 h 22"/>
                <a:gd name="T2" fmla="*/ 3 w 22"/>
                <a:gd name="T3" fmla="*/ 7 h 22"/>
                <a:gd name="T4" fmla="*/ 19 w 22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4" y="7"/>
                    <a:pt x="11" y="0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2230"/>
            <p:cNvSpPr>
              <a:spLocks/>
            </p:cNvSpPr>
            <p:nvPr/>
          </p:nvSpPr>
          <p:spPr bwMode="auto">
            <a:xfrm>
              <a:off x="3652" y="253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2231"/>
            <p:cNvSpPr>
              <a:spLocks/>
            </p:cNvSpPr>
            <p:nvPr/>
          </p:nvSpPr>
          <p:spPr bwMode="auto">
            <a:xfrm>
              <a:off x="3883" y="2538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2232"/>
            <p:cNvSpPr>
              <a:spLocks/>
            </p:cNvSpPr>
            <p:nvPr/>
          </p:nvSpPr>
          <p:spPr bwMode="auto">
            <a:xfrm>
              <a:off x="3936" y="253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2233"/>
            <p:cNvSpPr>
              <a:spLocks/>
            </p:cNvSpPr>
            <p:nvPr/>
          </p:nvSpPr>
          <p:spPr bwMode="auto">
            <a:xfrm>
              <a:off x="4216" y="2537"/>
              <a:ext cx="8" cy="8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2234"/>
            <p:cNvSpPr>
              <a:spLocks/>
            </p:cNvSpPr>
            <p:nvPr/>
          </p:nvSpPr>
          <p:spPr bwMode="auto">
            <a:xfrm>
              <a:off x="4254" y="2537"/>
              <a:ext cx="12" cy="13"/>
            </a:xfrm>
            <a:custGeom>
              <a:avLst/>
              <a:gdLst>
                <a:gd name="T0" fmla="*/ 10 w 23"/>
                <a:gd name="T1" fmla="*/ 2 h 26"/>
                <a:gd name="T2" fmla="*/ 14 w 23"/>
                <a:gd name="T3" fmla="*/ 22 h 26"/>
                <a:gd name="T4" fmla="*/ 10 w 23"/>
                <a:gd name="T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6">
                  <a:moveTo>
                    <a:pt x="10" y="2"/>
                  </a:moveTo>
                  <a:cubicBezTo>
                    <a:pt x="18" y="0"/>
                    <a:pt x="23" y="20"/>
                    <a:pt x="14" y="22"/>
                  </a:cubicBezTo>
                  <a:cubicBezTo>
                    <a:pt x="0" y="26"/>
                    <a:pt x="7" y="5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2235"/>
            <p:cNvSpPr>
              <a:spLocks/>
            </p:cNvSpPr>
            <p:nvPr/>
          </p:nvSpPr>
          <p:spPr bwMode="auto">
            <a:xfrm>
              <a:off x="5351" y="2537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2236"/>
            <p:cNvSpPr>
              <a:spLocks/>
            </p:cNvSpPr>
            <p:nvPr/>
          </p:nvSpPr>
          <p:spPr bwMode="auto">
            <a:xfrm>
              <a:off x="5492" y="2537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2237"/>
            <p:cNvSpPr>
              <a:spLocks/>
            </p:cNvSpPr>
            <p:nvPr/>
          </p:nvSpPr>
          <p:spPr bwMode="auto">
            <a:xfrm>
              <a:off x="5544" y="253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2238"/>
            <p:cNvSpPr>
              <a:spLocks/>
            </p:cNvSpPr>
            <p:nvPr/>
          </p:nvSpPr>
          <p:spPr bwMode="auto">
            <a:xfrm>
              <a:off x="5633" y="253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2239"/>
            <p:cNvSpPr>
              <a:spLocks/>
            </p:cNvSpPr>
            <p:nvPr/>
          </p:nvSpPr>
          <p:spPr bwMode="auto">
            <a:xfrm>
              <a:off x="5865" y="2538"/>
              <a:ext cx="10" cy="8"/>
            </a:xfrm>
            <a:custGeom>
              <a:avLst/>
              <a:gdLst>
                <a:gd name="T0" fmla="*/ 1 w 21"/>
                <a:gd name="T1" fmla="*/ 0 h 16"/>
                <a:gd name="T2" fmla="*/ 17 w 21"/>
                <a:gd name="T3" fmla="*/ 0 h 16"/>
                <a:gd name="T4" fmla="*/ 5 w 21"/>
                <a:gd name="T5" fmla="*/ 16 h 16"/>
                <a:gd name="T6" fmla="*/ 1 w 2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6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21" y="13"/>
                    <a:pt x="7" y="8"/>
                    <a:pt x="5" y="16"/>
                  </a:cubicBezTo>
                  <a:cubicBezTo>
                    <a:pt x="0" y="15"/>
                    <a:pt x="2" y="6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2240"/>
            <p:cNvSpPr>
              <a:spLocks/>
            </p:cNvSpPr>
            <p:nvPr/>
          </p:nvSpPr>
          <p:spPr bwMode="auto">
            <a:xfrm>
              <a:off x="5903" y="2536"/>
              <a:ext cx="10" cy="13"/>
            </a:xfrm>
            <a:custGeom>
              <a:avLst/>
              <a:gdLst>
                <a:gd name="T0" fmla="*/ 2 w 18"/>
                <a:gd name="T1" fmla="*/ 3 h 25"/>
                <a:gd name="T2" fmla="*/ 18 w 18"/>
                <a:gd name="T3" fmla="*/ 19 h 25"/>
                <a:gd name="T4" fmla="*/ 2 w 18"/>
                <a:gd name="T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5">
                  <a:moveTo>
                    <a:pt x="2" y="3"/>
                  </a:moveTo>
                  <a:cubicBezTo>
                    <a:pt x="15" y="0"/>
                    <a:pt x="17" y="10"/>
                    <a:pt x="18" y="19"/>
                  </a:cubicBezTo>
                  <a:cubicBezTo>
                    <a:pt x="5" y="25"/>
                    <a:pt x="0" y="20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2241"/>
            <p:cNvSpPr>
              <a:spLocks/>
            </p:cNvSpPr>
            <p:nvPr/>
          </p:nvSpPr>
          <p:spPr bwMode="auto">
            <a:xfrm>
              <a:off x="5996" y="2534"/>
              <a:ext cx="19" cy="14"/>
            </a:xfrm>
            <a:custGeom>
              <a:avLst/>
              <a:gdLst>
                <a:gd name="T0" fmla="*/ 36 w 38"/>
                <a:gd name="T1" fmla="*/ 20 h 28"/>
                <a:gd name="T2" fmla="*/ 0 w 38"/>
                <a:gd name="T3" fmla="*/ 28 h 28"/>
                <a:gd name="T4" fmla="*/ 36 w 38"/>
                <a:gd name="T5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8">
                  <a:moveTo>
                    <a:pt x="36" y="20"/>
                  </a:moveTo>
                  <a:cubicBezTo>
                    <a:pt x="20" y="25"/>
                    <a:pt x="18" y="22"/>
                    <a:pt x="0" y="28"/>
                  </a:cubicBezTo>
                  <a:cubicBezTo>
                    <a:pt x="0" y="14"/>
                    <a:pt x="38" y="0"/>
                    <a:pt x="3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2242"/>
            <p:cNvSpPr>
              <a:spLocks/>
            </p:cNvSpPr>
            <p:nvPr/>
          </p:nvSpPr>
          <p:spPr bwMode="auto">
            <a:xfrm>
              <a:off x="3640" y="2537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2243"/>
            <p:cNvSpPr>
              <a:spLocks/>
            </p:cNvSpPr>
            <p:nvPr/>
          </p:nvSpPr>
          <p:spPr bwMode="auto">
            <a:xfrm>
              <a:off x="3691" y="254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2244"/>
            <p:cNvSpPr>
              <a:spLocks/>
            </p:cNvSpPr>
            <p:nvPr/>
          </p:nvSpPr>
          <p:spPr bwMode="auto">
            <a:xfrm>
              <a:off x="3780" y="2536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2245"/>
            <p:cNvSpPr>
              <a:spLocks/>
            </p:cNvSpPr>
            <p:nvPr/>
          </p:nvSpPr>
          <p:spPr bwMode="auto">
            <a:xfrm>
              <a:off x="3974" y="254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2246"/>
            <p:cNvSpPr>
              <a:spLocks/>
            </p:cNvSpPr>
            <p:nvPr/>
          </p:nvSpPr>
          <p:spPr bwMode="auto">
            <a:xfrm>
              <a:off x="4205" y="2539"/>
              <a:ext cx="12" cy="11"/>
            </a:xfrm>
            <a:custGeom>
              <a:avLst/>
              <a:gdLst>
                <a:gd name="T0" fmla="*/ 0 w 22"/>
                <a:gd name="T1" fmla="*/ 1 h 21"/>
                <a:gd name="T2" fmla="*/ 0 w 22"/>
                <a:gd name="T3" fmla="*/ 17 h 21"/>
                <a:gd name="T4" fmla="*/ 0 w 22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0" y="1"/>
                  </a:moveTo>
                  <a:cubicBezTo>
                    <a:pt x="16" y="0"/>
                    <a:pt x="22" y="21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2247"/>
            <p:cNvSpPr>
              <a:spLocks/>
            </p:cNvSpPr>
            <p:nvPr/>
          </p:nvSpPr>
          <p:spPr bwMode="auto">
            <a:xfrm>
              <a:off x="5299" y="254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2248"/>
            <p:cNvSpPr>
              <a:spLocks/>
            </p:cNvSpPr>
            <p:nvPr/>
          </p:nvSpPr>
          <p:spPr bwMode="auto">
            <a:xfrm>
              <a:off x="5390" y="253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2249"/>
            <p:cNvSpPr>
              <a:spLocks/>
            </p:cNvSpPr>
            <p:nvPr/>
          </p:nvSpPr>
          <p:spPr bwMode="auto">
            <a:xfrm>
              <a:off x="5530" y="254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2250"/>
            <p:cNvSpPr>
              <a:spLocks/>
            </p:cNvSpPr>
            <p:nvPr/>
          </p:nvSpPr>
          <p:spPr bwMode="auto">
            <a:xfrm>
              <a:off x="5583" y="254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2251"/>
            <p:cNvSpPr>
              <a:spLocks/>
            </p:cNvSpPr>
            <p:nvPr/>
          </p:nvSpPr>
          <p:spPr bwMode="auto">
            <a:xfrm>
              <a:off x="5812" y="2540"/>
              <a:ext cx="11" cy="8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2252"/>
            <p:cNvSpPr>
              <a:spLocks/>
            </p:cNvSpPr>
            <p:nvPr/>
          </p:nvSpPr>
          <p:spPr bwMode="auto">
            <a:xfrm>
              <a:off x="6045" y="2540"/>
              <a:ext cx="9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2253"/>
            <p:cNvSpPr>
              <a:spLocks/>
            </p:cNvSpPr>
            <p:nvPr/>
          </p:nvSpPr>
          <p:spPr bwMode="auto">
            <a:xfrm>
              <a:off x="3343" y="2542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2254"/>
            <p:cNvSpPr>
              <a:spLocks/>
            </p:cNvSpPr>
            <p:nvPr/>
          </p:nvSpPr>
          <p:spPr bwMode="auto">
            <a:xfrm>
              <a:off x="3731" y="25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2255"/>
            <p:cNvSpPr>
              <a:spLocks/>
            </p:cNvSpPr>
            <p:nvPr/>
          </p:nvSpPr>
          <p:spPr bwMode="auto">
            <a:xfrm>
              <a:off x="3924" y="25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2256"/>
            <p:cNvSpPr>
              <a:spLocks/>
            </p:cNvSpPr>
            <p:nvPr/>
          </p:nvSpPr>
          <p:spPr bwMode="auto">
            <a:xfrm>
              <a:off x="4293" y="2540"/>
              <a:ext cx="11" cy="12"/>
            </a:xfrm>
            <a:custGeom>
              <a:avLst/>
              <a:gdLst>
                <a:gd name="T0" fmla="*/ 19 w 22"/>
                <a:gd name="T1" fmla="*/ 15 h 22"/>
                <a:gd name="T2" fmla="*/ 3 w 22"/>
                <a:gd name="T3" fmla="*/ 15 h 22"/>
                <a:gd name="T4" fmla="*/ 19 w 22"/>
                <a:gd name="T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15"/>
                  </a:moveTo>
                  <a:cubicBezTo>
                    <a:pt x="11" y="22"/>
                    <a:pt x="14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2257"/>
            <p:cNvSpPr>
              <a:spLocks/>
            </p:cNvSpPr>
            <p:nvPr/>
          </p:nvSpPr>
          <p:spPr bwMode="auto">
            <a:xfrm>
              <a:off x="5287" y="2541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2258"/>
            <p:cNvSpPr>
              <a:spLocks/>
            </p:cNvSpPr>
            <p:nvPr/>
          </p:nvSpPr>
          <p:spPr bwMode="auto">
            <a:xfrm>
              <a:off x="5339" y="25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2259"/>
            <p:cNvSpPr>
              <a:spLocks/>
            </p:cNvSpPr>
            <p:nvPr/>
          </p:nvSpPr>
          <p:spPr bwMode="auto">
            <a:xfrm>
              <a:off x="5428" y="254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2260"/>
            <p:cNvSpPr>
              <a:spLocks/>
            </p:cNvSpPr>
            <p:nvPr/>
          </p:nvSpPr>
          <p:spPr bwMode="auto">
            <a:xfrm>
              <a:off x="5480" y="254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2261"/>
            <p:cNvSpPr>
              <a:spLocks/>
            </p:cNvSpPr>
            <p:nvPr/>
          </p:nvSpPr>
          <p:spPr bwMode="auto">
            <a:xfrm>
              <a:off x="5623" y="25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2262"/>
            <p:cNvSpPr>
              <a:spLocks/>
            </p:cNvSpPr>
            <p:nvPr/>
          </p:nvSpPr>
          <p:spPr bwMode="auto">
            <a:xfrm>
              <a:off x="5748" y="2542"/>
              <a:ext cx="10" cy="8"/>
            </a:xfrm>
            <a:custGeom>
              <a:avLst/>
              <a:gdLst>
                <a:gd name="T0" fmla="*/ 6 w 19"/>
                <a:gd name="T1" fmla="*/ 1 h 17"/>
                <a:gd name="T2" fmla="*/ 18 w 19"/>
                <a:gd name="T3" fmla="*/ 17 h 17"/>
                <a:gd name="T4" fmla="*/ 2 w 19"/>
                <a:gd name="T5" fmla="*/ 17 h 17"/>
                <a:gd name="T6" fmla="*/ 6 w 19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1"/>
                  </a:moveTo>
                  <a:cubicBezTo>
                    <a:pt x="17" y="0"/>
                    <a:pt x="19" y="7"/>
                    <a:pt x="18" y="17"/>
                  </a:cubicBezTo>
                  <a:cubicBezTo>
                    <a:pt x="13" y="17"/>
                    <a:pt x="7" y="17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2263"/>
            <p:cNvSpPr>
              <a:spLocks/>
            </p:cNvSpPr>
            <p:nvPr/>
          </p:nvSpPr>
          <p:spPr bwMode="auto">
            <a:xfrm>
              <a:off x="5801" y="2540"/>
              <a:ext cx="10" cy="9"/>
            </a:xfrm>
            <a:custGeom>
              <a:avLst/>
              <a:gdLst>
                <a:gd name="T0" fmla="*/ 16 w 19"/>
                <a:gd name="T1" fmla="*/ 16 h 18"/>
                <a:gd name="T2" fmla="*/ 0 w 19"/>
                <a:gd name="T3" fmla="*/ 12 h 18"/>
                <a:gd name="T4" fmla="*/ 16 w 19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2264"/>
            <p:cNvSpPr>
              <a:spLocks/>
            </p:cNvSpPr>
            <p:nvPr/>
          </p:nvSpPr>
          <p:spPr bwMode="auto">
            <a:xfrm>
              <a:off x="5943" y="2542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2265"/>
            <p:cNvSpPr>
              <a:spLocks/>
            </p:cNvSpPr>
            <p:nvPr/>
          </p:nvSpPr>
          <p:spPr bwMode="auto">
            <a:xfrm>
              <a:off x="3627" y="254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2266"/>
            <p:cNvSpPr>
              <a:spLocks/>
            </p:cNvSpPr>
            <p:nvPr/>
          </p:nvSpPr>
          <p:spPr bwMode="auto">
            <a:xfrm>
              <a:off x="3770" y="25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2267"/>
            <p:cNvSpPr>
              <a:spLocks/>
            </p:cNvSpPr>
            <p:nvPr/>
          </p:nvSpPr>
          <p:spPr bwMode="auto">
            <a:xfrm>
              <a:off x="3963" y="25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2268"/>
            <p:cNvSpPr>
              <a:spLocks/>
            </p:cNvSpPr>
            <p:nvPr/>
          </p:nvSpPr>
          <p:spPr bwMode="auto">
            <a:xfrm>
              <a:off x="4283" y="2544"/>
              <a:ext cx="8" cy="10"/>
            </a:xfrm>
            <a:custGeom>
              <a:avLst/>
              <a:gdLst>
                <a:gd name="T0" fmla="*/ 6 w 16"/>
                <a:gd name="T1" fmla="*/ 0 h 20"/>
                <a:gd name="T2" fmla="*/ 10 w 16"/>
                <a:gd name="T3" fmla="*/ 20 h 20"/>
                <a:gd name="T4" fmla="*/ 6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2269"/>
            <p:cNvSpPr>
              <a:spLocks/>
            </p:cNvSpPr>
            <p:nvPr/>
          </p:nvSpPr>
          <p:spPr bwMode="auto">
            <a:xfrm>
              <a:off x="4334" y="2544"/>
              <a:ext cx="12" cy="21"/>
            </a:xfrm>
            <a:custGeom>
              <a:avLst/>
              <a:gdLst>
                <a:gd name="T0" fmla="*/ 4 w 24"/>
                <a:gd name="T1" fmla="*/ 0 h 40"/>
                <a:gd name="T2" fmla="*/ 16 w 24"/>
                <a:gd name="T3" fmla="*/ 0 h 40"/>
                <a:gd name="T4" fmla="*/ 24 w 24"/>
                <a:gd name="T5" fmla="*/ 32 h 40"/>
                <a:gd name="T6" fmla="*/ 20 w 24"/>
                <a:gd name="T7" fmla="*/ 40 h 40"/>
                <a:gd name="T8" fmla="*/ 4 w 2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8" y="10"/>
                    <a:pt x="16" y="20"/>
                    <a:pt x="24" y="32"/>
                  </a:cubicBezTo>
                  <a:cubicBezTo>
                    <a:pt x="20" y="32"/>
                    <a:pt x="21" y="37"/>
                    <a:pt x="20" y="40"/>
                  </a:cubicBezTo>
                  <a:cubicBezTo>
                    <a:pt x="0" y="33"/>
                    <a:pt x="13" y="1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2270"/>
            <p:cNvSpPr>
              <a:spLocks/>
            </p:cNvSpPr>
            <p:nvPr/>
          </p:nvSpPr>
          <p:spPr bwMode="auto">
            <a:xfrm>
              <a:off x="5326" y="2544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2271"/>
            <p:cNvSpPr>
              <a:spLocks/>
            </p:cNvSpPr>
            <p:nvPr/>
          </p:nvSpPr>
          <p:spPr bwMode="auto">
            <a:xfrm>
              <a:off x="5378" y="25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2272"/>
            <p:cNvSpPr>
              <a:spLocks/>
            </p:cNvSpPr>
            <p:nvPr/>
          </p:nvSpPr>
          <p:spPr bwMode="auto">
            <a:xfrm>
              <a:off x="5519" y="25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2273"/>
            <p:cNvSpPr>
              <a:spLocks/>
            </p:cNvSpPr>
            <p:nvPr/>
          </p:nvSpPr>
          <p:spPr bwMode="auto">
            <a:xfrm>
              <a:off x="5571" y="25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2274"/>
            <p:cNvSpPr>
              <a:spLocks/>
            </p:cNvSpPr>
            <p:nvPr/>
          </p:nvSpPr>
          <p:spPr bwMode="auto">
            <a:xfrm>
              <a:off x="5699" y="2544"/>
              <a:ext cx="7" cy="9"/>
            </a:xfrm>
            <a:custGeom>
              <a:avLst/>
              <a:gdLst>
                <a:gd name="T0" fmla="*/ 1 w 14"/>
                <a:gd name="T1" fmla="*/ 1 h 18"/>
                <a:gd name="T2" fmla="*/ 13 w 14"/>
                <a:gd name="T3" fmla="*/ 17 h 18"/>
                <a:gd name="T4" fmla="*/ 1 w 1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2275"/>
            <p:cNvSpPr>
              <a:spLocks/>
            </p:cNvSpPr>
            <p:nvPr/>
          </p:nvSpPr>
          <p:spPr bwMode="auto">
            <a:xfrm>
              <a:off x="5791" y="2544"/>
              <a:ext cx="6" cy="8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2276"/>
            <p:cNvSpPr>
              <a:spLocks/>
            </p:cNvSpPr>
            <p:nvPr/>
          </p:nvSpPr>
          <p:spPr bwMode="auto">
            <a:xfrm>
              <a:off x="5840" y="2544"/>
              <a:ext cx="9" cy="7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2277"/>
            <p:cNvSpPr>
              <a:spLocks/>
            </p:cNvSpPr>
            <p:nvPr/>
          </p:nvSpPr>
          <p:spPr bwMode="auto">
            <a:xfrm>
              <a:off x="5892" y="2544"/>
              <a:ext cx="8" cy="7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2278"/>
            <p:cNvSpPr>
              <a:spLocks/>
            </p:cNvSpPr>
            <p:nvPr/>
          </p:nvSpPr>
          <p:spPr bwMode="auto">
            <a:xfrm>
              <a:off x="6300" y="2544"/>
              <a:ext cx="33" cy="29"/>
            </a:xfrm>
            <a:custGeom>
              <a:avLst/>
              <a:gdLst>
                <a:gd name="T0" fmla="*/ 65 w 65"/>
                <a:gd name="T1" fmla="*/ 0 h 56"/>
                <a:gd name="T2" fmla="*/ 9 w 65"/>
                <a:gd name="T3" fmla="*/ 56 h 56"/>
                <a:gd name="T4" fmla="*/ 9 w 65"/>
                <a:gd name="T5" fmla="*/ 8 h 56"/>
                <a:gd name="T6" fmla="*/ 65 w 6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56">
                  <a:moveTo>
                    <a:pt x="65" y="0"/>
                  </a:moveTo>
                  <a:cubicBezTo>
                    <a:pt x="62" y="34"/>
                    <a:pt x="27" y="37"/>
                    <a:pt x="9" y="56"/>
                  </a:cubicBezTo>
                  <a:cubicBezTo>
                    <a:pt x="0" y="47"/>
                    <a:pt x="6" y="18"/>
                    <a:pt x="9" y="8"/>
                  </a:cubicBezTo>
                  <a:cubicBezTo>
                    <a:pt x="24" y="2"/>
                    <a:pt x="49" y="5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2279"/>
            <p:cNvSpPr>
              <a:spLocks/>
            </p:cNvSpPr>
            <p:nvPr/>
          </p:nvSpPr>
          <p:spPr bwMode="auto">
            <a:xfrm>
              <a:off x="3333" y="25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2280"/>
            <p:cNvSpPr>
              <a:spLocks/>
            </p:cNvSpPr>
            <p:nvPr/>
          </p:nvSpPr>
          <p:spPr bwMode="auto">
            <a:xfrm>
              <a:off x="3615" y="2546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2281"/>
            <p:cNvSpPr>
              <a:spLocks/>
            </p:cNvSpPr>
            <p:nvPr/>
          </p:nvSpPr>
          <p:spPr bwMode="auto">
            <a:xfrm>
              <a:off x="3718" y="254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2282"/>
            <p:cNvSpPr>
              <a:spLocks/>
            </p:cNvSpPr>
            <p:nvPr/>
          </p:nvSpPr>
          <p:spPr bwMode="auto">
            <a:xfrm>
              <a:off x="3807" y="2546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2283"/>
            <p:cNvSpPr>
              <a:spLocks/>
            </p:cNvSpPr>
            <p:nvPr/>
          </p:nvSpPr>
          <p:spPr bwMode="auto">
            <a:xfrm>
              <a:off x="4271" y="2546"/>
              <a:ext cx="7" cy="12"/>
            </a:xfrm>
            <a:custGeom>
              <a:avLst/>
              <a:gdLst>
                <a:gd name="T0" fmla="*/ 6 w 15"/>
                <a:gd name="T1" fmla="*/ 0 h 23"/>
                <a:gd name="T2" fmla="*/ 14 w 15"/>
                <a:gd name="T3" fmla="*/ 20 h 23"/>
                <a:gd name="T4" fmla="*/ 6 w 1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3">
                  <a:moveTo>
                    <a:pt x="6" y="0"/>
                  </a:moveTo>
                  <a:cubicBezTo>
                    <a:pt x="15" y="1"/>
                    <a:pt x="15" y="10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2284"/>
            <p:cNvSpPr>
              <a:spLocks/>
            </p:cNvSpPr>
            <p:nvPr/>
          </p:nvSpPr>
          <p:spPr bwMode="auto">
            <a:xfrm>
              <a:off x="4321" y="2546"/>
              <a:ext cx="9" cy="10"/>
            </a:xfrm>
            <a:custGeom>
              <a:avLst/>
              <a:gdLst>
                <a:gd name="T0" fmla="*/ 4 w 17"/>
                <a:gd name="T1" fmla="*/ 1 h 19"/>
                <a:gd name="T2" fmla="*/ 16 w 17"/>
                <a:gd name="T3" fmla="*/ 17 h 19"/>
                <a:gd name="T4" fmla="*/ 0 w 17"/>
                <a:gd name="T5" fmla="*/ 13 h 19"/>
                <a:gd name="T6" fmla="*/ 4 w 17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8" y="19"/>
                    <a:pt x="5" y="14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2285"/>
            <p:cNvSpPr>
              <a:spLocks/>
            </p:cNvSpPr>
            <p:nvPr/>
          </p:nvSpPr>
          <p:spPr bwMode="auto">
            <a:xfrm>
              <a:off x="4372" y="2546"/>
              <a:ext cx="10" cy="11"/>
            </a:xfrm>
            <a:custGeom>
              <a:avLst/>
              <a:gdLst>
                <a:gd name="T0" fmla="*/ 3 w 20"/>
                <a:gd name="T1" fmla="*/ 1 h 21"/>
                <a:gd name="T2" fmla="*/ 19 w 20"/>
                <a:gd name="T3" fmla="*/ 13 h 21"/>
                <a:gd name="T4" fmla="*/ 3 w 20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2286"/>
            <p:cNvSpPr>
              <a:spLocks/>
            </p:cNvSpPr>
            <p:nvPr/>
          </p:nvSpPr>
          <p:spPr bwMode="auto">
            <a:xfrm>
              <a:off x="5418" y="25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2287"/>
            <p:cNvSpPr>
              <a:spLocks/>
            </p:cNvSpPr>
            <p:nvPr/>
          </p:nvSpPr>
          <p:spPr bwMode="auto">
            <a:xfrm>
              <a:off x="5558" y="254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2288"/>
            <p:cNvSpPr>
              <a:spLocks/>
            </p:cNvSpPr>
            <p:nvPr/>
          </p:nvSpPr>
          <p:spPr bwMode="auto">
            <a:xfrm>
              <a:off x="5735" y="2545"/>
              <a:ext cx="14" cy="11"/>
            </a:xfrm>
            <a:custGeom>
              <a:avLst/>
              <a:gdLst>
                <a:gd name="T0" fmla="*/ 23 w 26"/>
                <a:gd name="T1" fmla="*/ 14 h 20"/>
                <a:gd name="T2" fmla="*/ 3 w 26"/>
                <a:gd name="T3" fmla="*/ 6 h 20"/>
                <a:gd name="T4" fmla="*/ 23 w 26"/>
                <a:gd name="T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23" y="14"/>
                  </a:moveTo>
                  <a:cubicBezTo>
                    <a:pt x="17" y="20"/>
                    <a:pt x="0" y="20"/>
                    <a:pt x="3" y="6"/>
                  </a:cubicBezTo>
                  <a:cubicBezTo>
                    <a:pt x="9" y="0"/>
                    <a:pt x="26" y="0"/>
                    <a:pt x="23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2289"/>
            <p:cNvSpPr>
              <a:spLocks/>
            </p:cNvSpPr>
            <p:nvPr/>
          </p:nvSpPr>
          <p:spPr bwMode="auto">
            <a:xfrm>
              <a:off x="5881" y="2546"/>
              <a:ext cx="9" cy="10"/>
            </a:xfrm>
            <a:custGeom>
              <a:avLst/>
              <a:gdLst>
                <a:gd name="T0" fmla="*/ 6 w 18"/>
                <a:gd name="T1" fmla="*/ 0 h 19"/>
                <a:gd name="T2" fmla="*/ 2 w 18"/>
                <a:gd name="T3" fmla="*/ 16 h 19"/>
                <a:gd name="T4" fmla="*/ 6 w 1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6" y="0"/>
                  </a:moveTo>
                  <a:cubicBezTo>
                    <a:pt x="18" y="1"/>
                    <a:pt x="16" y="19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2290"/>
            <p:cNvSpPr>
              <a:spLocks/>
            </p:cNvSpPr>
            <p:nvPr/>
          </p:nvSpPr>
          <p:spPr bwMode="auto">
            <a:xfrm>
              <a:off x="5931" y="2546"/>
              <a:ext cx="9" cy="7"/>
            </a:xfrm>
            <a:custGeom>
              <a:avLst/>
              <a:gdLst>
                <a:gd name="T0" fmla="*/ 17 w 18"/>
                <a:gd name="T1" fmla="*/ 1 h 14"/>
                <a:gd name="T2" fmla="*/ 1 w 18"/>
                <a:gd name="T3" fmla="*/ 13 h 14"/>
                <a:gd name="T4" fmla="*/ 17 w 18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2291"/>
            <p:cNvSpPr>
              <a:spLocks/>
            </p:cNvSpPr>
            <p:nvPr/>
          </p:nvSpPr>
          <p:spPr bwMode="auto">
            <a:xfrm>
              <a:off x="5970" y="2546"/>
              <a:ext cx="10" cy="9"/>
            </a:xfrm>
            <a:custGeom>
              <a:avLst/>
              <a:gdLst>
                <a:gd name="T0" fmla="*/ 6 w 19"/>
                <a:gd name="T1" fmla="*/ 0 h 17"/>
                <a:gd name="T2" fmla="*/ 18 w 19"/>
                <a:gd name="T3" fmla="*/ 4 h 17"/>
                <a:gd name="T4" fmla="*/ 2 w 19"/>
                <a:gd name="T5" fmla="*/ 16 h 17"/>
                <a:gd name="T6" fmla="*/ 6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2292"/>
            <p:cNvSpPr>
              <a:spLocks/>
            </p:cNvSpPr>
            <p:nvPr/>
          </p:nvSpPr>
          <p:spPr bwMode="auto">
            <a:xfrm>
              <a:off x="6410" y="2540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2293"/>
            <p:cNvSpPr>
              <a:spLocks/>
            </p:cNvSpPr>
            <p:nvPr/>
          </p:nvSpPr>
          <p:spPr bwMode="auto">
            <a:xfrm>
              <a:off x="3703" y="2548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2294"/>
            <p:cNvSpPr>
              <a:spLocks/>
            </p:cNvSpPr>
            <p:nvPr/>
          </p:nvSpPr>
          <p:spPr bwMode="auto">
            <a:xfrm>
              <a:off x="3758" y="25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2295"/>
            <p:cNvSpPr>
              <a:spLocks/>
            </p:cNvSpPr>
            <p:nvPr/>
          </p:nvSpPr>
          <p:spPr bwMode="auto">
            <a:xfrm>
              <a:off x="3847" y="254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2296"/>
            <p:cNvSpPr>
              <a:spLocks/>
            </p:cNvSpPr>
            <p:nvPr/>
          </p:nvSpPr>
          <p:spPr bwMode="auto">
            <a:xfrm>
              <a:off x="4219" y="2548"/>
              <a:ext cx="10" cy="9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2297"/>
            <p:cNvSpPr>
              <a:spLocks/>
            </p:cNvSpPr>
            <p:nvPr/>
          </p:nvSpPr>
          <p:spPr bwMode="auto">
            <a:xfrm>
              <a:off x="4363" y="2548"/>
              <a:ext cx="8" cy="9"/>
            </a:xfrm>
            <a:custGeom>
              <a:avLst/>
              <a:gdLst>
                <a:gd name="T0" fmla="*/ 0 w 15"/>
                <a:gd name="T1" fmla="*/ 0 h 16"/>
                <a:gd name="T2" fmla="*/ 12 w 15"/>
                <a:gd name="T3" fmla="*/ 16 h 16"/>
                <a:gd name="T4" fmla="*/ 0 w 15"/>
                <a:gd name="T5" fmla="*/ 16 h 16"/>
                <a:gd name="T6" fmla="*/ 0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6" y="3"/>
                    <a:pt x="15" y="3"/>
                    <a:pt x="12" y="16"/>
                  </a:cubicBezTo>
                  <a:cubicBezTo>
                    <a:pt x="8" y="16"/>
                    <a:pt x="4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2298"/>
            <p:cNvSpPr>
              <a:spLocks/>
            </p:cNvSpPr>
            <p:nvPr/>
          </p:nvSpPr>
          <p:spPr bwMode="auto">
            <a:xfrm>
              <a:off x="4412" y="2547"/>
              <a:ext cx="9" cy="11"/>
            </a:xfrm>
            <a:custGeom>
              <a:avLst/>
              <a:gdLst>
                <a:gd name="T0" fmla="*/ 2 w 18"/>
                <a:gd name="T1" fmla="*/ 3 h 21"/>
                <a:gd name="T2" fmla="*/ 18 w 18"/>
                <a:gd name="T3" fmla="*/ 19 h 21"/>
                <a:gd name="T4" fmla="*/ 2 w 18"/>
                <a:gd name="T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2" y="3"/>
                  </a:moveTo>
                  <a:cubicBezTo>
                    <a:pt x="15" y="0"/>
                    <a:pt x="17" y="10"/>
                    <a:pt x="18" y="19"/>
                  </a:cubicBezTo>
                  <a:cubicBezTo>
                    <a:pt x="5" y="21"/>
                    <a:pt x="0" y="16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2299"/>
            <p:cNvSpPr>
              <a:spLocks/>
            </p:cNvSpPr>
            <p:nvPr/>
          </p:nvSpPr>
          <p:spPr bwMode="auto">
            <a:xfrm>
              <a:off x="5313" y="254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2300"/>
            <p:cNvSpPr>
              <a:spLocks/>
            </p:cNvSpPr>
            <p:nvPr/>
          </p:nvSpPr>
          <p:spPr bwMode="auto">
            <a:xfrm>
              <a:off x="5455" y="254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2301"/>
            <p:cNvSpPr>
              <a:spLocks/>
            </p:cNvSpPr>
            <p:nvPr/>
          </p:nvSpPr>
          <p:spPr bwMode="auto">
            <a:xfrm>
              <a:off x="5598" y="25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2302"/>
            <p:cNvSpPr>
              <a:spLocks/>
            </p:cNvSpPr>
            <p:nvPr/>
          </p:nvSpPr>
          <p:spPr bwMode="auto">
            <a:xfrm>
              <a:off x="5650" y="25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2303"/>
            <p:cNvSpPr>
              <a:spLocks/>
            </p:cNvSpPr>
            <p:nvPr/>
          </p:nvSpPr>
          <p:spPr bwMode="auto">
            <a:xfrm>
              <a:off x="5778" y="2547"/>
              <a:ext cx="8" cy="10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2304"/>
            <p:cNvSpPr>
              <a:spLocks/>
            </p:cNvSpPr>
            <p:nvPr/>
          </p:nvSpPr>
          <p:spPr bwMode="auto">
            <a:xfrm>
              <a:off x="5830" y="2548"/>
              <a:ext cx="7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2305"/>
            <p:cNvSpPr>
              <a:spLocks/>
            </p:cNvSpPr>
            <p:nvPr/>
          </p:nvSpPr>
          <p:spPr bwMode="auto">
            <a:xfrm>
              <a:off x="5919" y="2548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2306"/>
            <p:cNvSpPr>
              <a:spLocks/>
            </p:cNvSpPr>
            <p:nvPr/>
          </p:nvSpPr>
          <p:spPr bwMode="auto">
            <a:xfrm>
              <a:off x="3356" y="255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2307"/>
            <p:cNvSpPr>
              <a:spLocks/>
            </p:cNvSpPr>
            <p:nvPr/>
          </p:nvSpPr>
          <p:spPr bwMode="auto">
            <a:xfrm>
              <a:off x="3604" y="255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2308"/>
            <p:cNvSpPr>
              <a:spLocks/>
            </p:cNvSpPr>
            <p:nvPr/>
          </p:nvSpPr>
          <p:spPr bwMode="auto">
            <a:xfrm>
              <a:off x="3654" y="2548"/>
              <a:ext cx="10" cy="6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2309"/>
            <p:cNvSpPr>
              <a:spLocks/>
            </p:cNvSpPr>
            <p:nvPr/>
          </p:nvSpPr>
          <p:spPr bwMode="auto">
            <a:xfrm>
              <a:off x="3745" y="2547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2310"/>
            <p:cNvSpPr>
              <a:spLocks/>
            </p:cNvSpPr>
            <p:nvPr/>
          </p:nvSpPr>
          <p:spPr bwMode="auto">
            <a:xfrm>
              <a:off x="3886" y="2550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2311"/>
            <p:cNvSpPr>
              <a:spLocks/>
            </p:cNvSpPr>
            <p:nvPr/>
          </p:nvSpPr>
          <p:spPr bwMode="auto">
            <a:xfrm>
              <a:off x="3938" y="2550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2312"/>
            <p:cNvSpPr>
              <a:spLocks/>
            </p:cNvSpPr>
            <p:nvPr/>
          </p:nvSpPr>
          <p:spPr bwMode="auto">
            <a:xfrm>
              <a:off x="4259" y="2550"/>
              <a:ext cx="12" cy="11"/>
            </a:xfrm>
            <a:custGeom>
              <a:avLst/>
              <a:gdLst>
                <a:gd name="T0" fmla="*/ 0 w 22"/>
                <a:gd name="T1" fmla="*/ 1 h 21"/>
                <a:gd name="T2" fmla="*/ 0 w 22"/>
                <a:gd name="T3" fmla="*/ 17 h 21"/>
                <a:gd name="T4" fmla="*/ 0 w 22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0" y="1"/>
                  </a:moveTo>
                  <a:cubicBezTo>
                    <a:pt x="16" y="0"/>
                    <a:pt x="22" y="21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2313"/>
            <p:cNvSpPr>
              <a:spLocks/>
            </p:cNvSpPr>
            <p:nvPr/>
          </p:nvSpPr>
          <p:spPr bwMode="auto">
            <a:xfrm>
              <a:off x="4309" y="2550"/>
              <a:ext cx="8" cy="10"/>
            </a:xfrm>
            <a:custGeom>
              <a:avLst/>
              <a:gdLst>
                <a:gd name="T0" fmla="*/ 4 w 16"/>
                <a:gd name="T1" fmla="*/ 0 h 18"/>
                <a:gd name="T2" fmla="*/ 16 w 16"/>
                <a:gd name="T3" fmla="*/ 0 h 18"/>
                <a:gd name="T4" fmla="*/ 16 w 16"/>
                <a:gd name="T5" fmla="*/ 16 h 18"/>
                <a:gd name="T6" fmla="*/ 0 w 16"/>
                <a:gd name="T7" fmla="*/ 12 h 18"/>
                <a:gd name="T8" fmla="*/ 4 w 1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6" y="5"/>
                    <a:pt x="16" y="11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2314"/>
            <p:cNvSpPr>
              <a:spLocks/>
            </p:cNvSpPr>
            <p:nvPr/>
          </p:nvSpPr>
          <p:spPr bwMode="auto">
            <a:xfrm>
              <a:off x="4450" y="2550"/>
              <a:ext cx="11" cy="11"/>
            </a:xfrm>
            <a:custGeom>
              <a:avLst/>
              <a:gdLst>
                <a:gd name="T0" fmla="*/ 3 w 20"/>
                <a:gd name="T1" fmla="*/ 1 h 21"/>
                <a:gd name="T2" fmla="*/ 19 w 20"/>
                <a:gd name="T3" fmla="*/ 13 h 21"/>
                <a:gd name="T4" fmla="*/ 3 w 20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2315"/>
            <p:cNvSpPr>
              <a:spLocks/>
            </p:cNvSpPr>
            <p:nvPr/>
          </p:nvSpPr>
          <p:spPr bwMode="auto">
            <a:xfrm>
              <a:off x="5353" y="25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2316"/>
            <p:cNvSpPr>
              <a:spLocks/>
            </p:cNvSpPr>
            <p:nvPr/>
          </p:nvSpPr>
          <p:spPr bwMode="auto">
            <a:xfrm>
              <a:off x="5405" y="25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2317"/>
            <p:cNvSpPr>
              <a:spLocks/>
            </p:cNvSpPr>
            <p:nvPr/>
          </p:nvSpPr>
          <p:spPr bwMode="auto">
            <a:xfrm>
              <a:off x="5496" y="25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2318"/>
            <p:cNvSpPr>
              <a:spLocks/>
            </p:cNvSpPr>
            <p:nvPr/>
          </p:nvSpPr>
          <p:spPr bwMode="auto">
            <a:xfrm>
              <a:off x="5546" y="25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2319"/>
            <p:cNvSpPr>
              <a:spLocks/>
            </p:cNvSpPr>
            <p:nvPr/>
          </p:nvSpPr>
          <p:spPr bwMode="auto">
            <a:xfrm>
              <a:off x="5585" y="2550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2320"/>
            <p:cNvSpPr>
              <a:spLocks/>
            </p:cNvSpPr>
            <p:nvPr/>
          </p:nvSpPr>
          <p:spPr bwMode="auto">
            <a:xfrm>
              <a:off x="5637" y="25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2321"/>
            <p:cNvSpPr>
              <a:spLocks/>
            </p:cNvSpPr>
            <p:nvPr/>
          </p:nvSpPr>
          <p:spPr bwMode="auto">
            <a:xfrm>
              <a:off x="5724" y="2550"/>
              <a:ext cx="13" cy="11"/>
            </a:xfrm>
            <a:custGeom>
              <a:avLst/>
              <a:gdLst>
                <a:gd name="T0" fmla="*/ 5 w 25"/>
                <a:gd name="T1" fmla="*/ 0 h 21"/>
                <a:gd name="T2" fmla="*/ 21 w 25"/>
                <a:gd name="T3" fmla="*/ 0 h 21"/>
                <a:gd name="T4" fmla="*/ 5 w 2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1">
                  <a:moveTo>
                    <a:pt x="5" y="0"/>
                  </a:moveTo>
                  <a:cubicBezTo>
                    <a:pt x="10" y="0"/>
                    <a:pt x="16" y="0"/>
                    <a:pt x="21" y="0"/>
                  </a:cubicBezTo>
                  <a:cubicBezTo>
                    <a:pt x="25" y="19"/>
                    <a:pt x="0" y="2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2322"/>
            <p:cNvSpPr>
              <a:spLocks/>
            </p:cNvSpPr>
            <p:nvPr/>
          </p:nvSpPr>
          <p:spPr bwMode="auto">
            <a:xfrm>
              <a:off x="5815" y="2550"/>
              <a:ext cx="9" cy="10"/>
            </a:xfrm>
            <a:custGeom>
              <a:avLst/>
              <a:gdLst>
                <a:gd name="T0" fmla="*/ 8 w 17"/>
                <a:gd name="T1" fmla="*/ 0 h 18"/>
                <a:gd name="T2" fmla="*/ 16 w 17"/>
                <a:gd name="T3" fmla="*/ 16 h 18"/>
                <a:gd name="T4" fmla="*/ 0 w 17"/>
                <a:gd name="T5" fmla="*/ 12 h 18"/>
                <a:gd name="T6" fmla="*/ 8 w 1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2323"/>
            <p:cNvSpPr>
              <a:spLocks/>
            </p:cNvSpPr>
            <p:nvPr/>
          </p:nvSpPr>
          <p:spPr bwMode="auto">
            <a:xfrm>
              <a:off x="5869" y="2550"/>
              <a:ext cx="7" cy="7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2324"/>
            <p:cNvSpPr>
              <a:spLocks/>
            </p:cNvSpPr>
            <p:nvPr/>
          </p:nvSpPr>
          <p:spPr bwMode="auto">
            <a:xfrm>
              <a:off x="3642" y="255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325"/>
            <p:cNvSpPr>
              <a:spLocks/>
            </p:cNvSpPr>
            <p:nvPr/>
          </p:nvSpPr>
          <p:spPr bwMode="auto">
            <a:xfrm>
              <a:off x="3692" y="2552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326"/>
            <p:cNvSpPr>
              <a:spLocks/>
            </p:cNvSpPr>
            <p:nvPr/>
          </p:nvSpPr>
          <p:spPr bwMode="auto">
            <a:xfrm>
              <a:off x="3733" y="2552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327"/>
            <p:cNvSpPr>
              <a:spLocks/>
            </p:cNvSpPr>
            <p:nvPr/>
          </p:nvSpPr>
          <p:spPr bwMode="auto">
            <a:xfrm>
              <a:off x="3837" y="255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328"/>
            <p:cNvSpPr>
              <a:spLocks/>
            </p:cNvSpPr>
            <p:nvPr/>
          </p:nvSpPr>
          <p:spPr bwMode="auto">
            <a:xfrm>
              <a:off x="3926" y="2552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329"/>
            <p:cNvSpPr>
              <a:spLocks/>
            </p:cNvSpPr>
            <p:nvPr/>
          </p:nvSpPr>
          <p:spPr bwMode="auto">
            <a:xfrm>
              <a:off x="3977" y="2552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330"/>
            <p:cNvSpPr>
              <a:spLocks/>
            </p:cNvSpPr>
            <p:nvPr/>
          </p:nvSpPr>
          <p:spPr bwMode="auto">
            <a:xfrm>
              <a:off x="4298" y="2552"/>
              <a:ext cx="9" cy="9"/>
            </a:xfrm>
            <a:custGeom>
              <a:avLst/>
              <a:gdLst>
                <a:gd name="T0" fmla="*/ 6 w 19"/>
                <a:gd name="T1" fmla="*/ 0 h 17"/>
                <a:gd name="T2" fmla="*/ 18 w 19"/>
                <a:gd name="T3" fmla="*/ 4 h 17"/>
                <a:gd name="T4" fmla="*/ 2 w 19"/>
                <a:gd name="T5" fmla="*/ 16 h 17"/>
                <a:gd name="T6" fmla="*/ 6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331"/>
            <p:cNvSpPr>
              <a:spLocks/>
            </p:cNvSpPr>
            <p:nvPr/>
          </p:nvSpPr>
          <p:spPr bwMode="auto">
            <a:xfrm>
              <a:off x="4350" y="2552"/>
              <a:ext cx="7" cy="11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332"/>
            <p:cNvSpPr>
              <a:spLocks/>
            </p:cNvSpPr>
            <p:nvPr/>
          </p:nvSpPr>
          <p:spPr bwMode="auto">
            <a:xfrm>
              <a:off x="4398" y="2552"/>
              <a:ext cx="10" cy="9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333"/>
            <p:cNvSpPr>
              <a:spLocks/>
            </p:cNvSpPr>
            <p:nvPr/>
          </p:nvSpPr>
          <p:spPr bwMode="auto">
            <a:xfrm>
              <a:off x="5300" y="2550"/>
              <a:ext cx="11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334"/>
            <p:cNvSpPr>
              <a:spLocks/>
            </p:cNvSpPr>
            <p:nvPr/>
          </p:nvSpPr>
          <p:spPr bwMode="auto">
            <a:xfrm>
              <a:off x="5441" y="2550"/>
              <a:ext cx="11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335"/>
            <p:cNvSpPr>
              <a:spLocks/>
            </p:cNvSpPr>
            <p:nvPr/>
          </p:nvSpPr>
          <p:spPr bwMode="auto">
            <a:xfrm>
              <a:off x="5625" y="2551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336"/>
            <p:cNvSpPr>
              <a:spLocks/>
            </p:cNvSpPr>
            <p:nvPr/>
          </p:nvSpPr>
          <p:spPr bwMode="auto">
            <a:xfrm>
              <a:off x="5714" y="2552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337"/>
            <p:cNvSpPr>
              <a:spLocks/>
            </p:cNvSpPr>
            <p:nvPr/>
          </p:nvSpPr>
          <p:spPr bwMode="auto">
            <a:xfrm>
              <a:off x="5766" y="2552"/>
              <a:ext cx="6" cy="7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338"/>
            <p:cNvSpPr>
              <a:spLocks/>
            </p:cNvSpPr>
            <p:nvPr/>
          </p:nvSpPr>
          <p:spPr bwMode="auto">
            <a:xfrm>
              <a:off x="5856" y="2552"/>
              <a:ext cx="9" cy="10"/>
            </a:xfrm>
            <a:custGeom>
              <a:avLst/>
              <a:gdLst>
                <a:gd name="T0" fmla="*/ 6 w 18"/>
                <a:gd name="T1" fmla="*/ 0 h 19"/>
                <a:gd name="T2" fmla="*/ 2 w 18"/>
                <a:gd name="T3" fmla="*/ 16 h 19"/>
                <a:gd name="T4" fmla="*/ 6 w 1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6" y="0"/>
                  </a:moveTo>
                  <a:cubicBezTo>
                    <a:pt x="18" y="1"/>
                    <a:pt x="16" y="19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339"/>
            <p:cNvSpPr>
              <a:spLocks/>
            </p:cNvSpPr>
            <p:nvPr/>
          </p:nvSpPr>
          <p:spPr bwMode="auto">
            <a:xfrm>
              <a:off x="5906" y="2551"/>
              <a:ext cx="9" cy="8"/>
            </a:xfrm>
            <a:custGeom>
              <a:avLst/>
              <a:gdLst>
                <a:gd name="T0" fmla="*/ 18 w 18"/>
                <a:gd name="T1" fmla="*/ 6 h 15"/>
                <a:gd name="T2" fmla="*/ 2 w 18"/>
                <a:gd name="T3" fmla="*/ 14 h 15"/>
                <a:gd name="T4" fmla="*/ 18 w 18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340"/>
            <p:cNvSpPr>
              <a:spLocks/>
            </p:cNvSpPr>
            <p:nvPr/>
          </p:nvSpPr>
          <p:spPr bwMode="auto">
            <a:xfrm>
              <a:off x="6385" y="2552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341"/>
            <p:cNvSpPr>
              <a:spLocks/>
            </p:cNvSpPr>
            <p:nvPr/>
          </p:nvSpPr>
          <p:spPr bwMode="auto">
            <a:xfrm>
              <a:off x="3347" y="255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342"/>
            <p:cNvSpPr>
              <a:spLocks/>
            </p:cNvSpPr>
            <p:nvPr/>
          </p:nvSpPr>
          <p:spPr bwMode="auto">
            <a:xfrm>
              <a:off x="3631" y="2551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343"/>
            <p:cNvSpPr>
              <a:spLocks/>
            </p:cNvSpPr>
            <p:nvPr/>
          </p:nvSpPr>
          <p:spPr bwMode="auto">
            <a:xfrm>
              <a:off x="3824" y="2553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344"/>
            <p:cNvSpPr>
              <a:spLocks/>
            </p:cNvSpPr>
            <p:nvPr/>
          </p:nvSpPr>
          <p:spPr bwMode="auto">
            <a:xfrm>
              <a:off x="3876" y="255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345"/>
            <p:cNvSpPr>
              <a:spLocks/>
            </p:cNvSpPr>
            <p:nvPr/>
          </p:nvSpPr>
          <p:spPr bwMode="auto">
            <a:xfrm>
              <a:off x="4195" y="2554"/>
              <a:ext cx="9" cy="10"/>
            </a:xfrm>
            <a:custGeom>
              <a:avLst/>
              <a:gdLst>
                <a:gd name="T0" fmla="*/ 8 w 17"/>
                <a:gd name="T1" fmla="*/ 0 h 18"/>
                <a:gd name="T2" fmla="*/ 16 w 17"/>
                <a:gd name="T3" fmla="*/ 16 h 18"/>
                <a:gd name="T4" fmla="*/ 0 w 17"/>
                <a:gd name="T5" fmla="*/ 12 h 18"/>
                <a:gd name="T6" fmla="*/ 8 w 1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346"/>
            <p:cNvSpPr>
              <a:spLocks/>
            </p:cNvSpPr>
            <p:nvPr/>
          </p:nvSpPr>
          <p:spPr bwMode="auto">
            <a:xfrm>
              <a:off x="4206" y="2554"/>
              <a:ext cx="11" cy="8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347"/>
            <p:cNvSpPr>
              <a:spLocks/>
            </p:cNvSpPr>
            <p:nvPr/>
          </p:nvSpPr>
          <p:spPr bwMode="auto">
            <a:xfrm>
              <a:off x="4247" y="2554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348"/>
            <p:cNvSpPr>
              <a:spLocks/>
            </p:cNvSpPr>
            <p:nvPr/>
          </p:nvSpPr>
          <p:spPr bwMode="auto">
            <a:xfrm>
              <a:off x="4390" y="2554"/>
              <a:ext cx="12" cy="22"/>
            </a:xfrm>
            <a:custGeom>
              <a:avLst/>
              <a:gdLst>
                <a:gd name="T0" fmla="*/ 0 w 24"/>
                <a:gd name="T1" fmla="*/ 0 h 41"/>
                <a:gd name="T2" fmla="*/ 12 w 24"/>
                <a:gd name="T3" fmla="*/ 0 h 41"/>
                <a:gd name="T4" fmla="*/ 24 w 24"/>
                <a:gd name="T5" fmla="*/ 28 h 41"/>
                <a:gd name="T6" fmla="*/ 8 w 24"/>
                <a:gd name="T7" fmla="*/ 40 h 41"/>
                <a:gd name="T8" fmla="*/ 0 w 24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8" y="6"/>
                    <a:pt x="5" y="27"/>
                    <a:pt x="24" y="28"/>
                  </a:cubicBezTo>
                  <a:cubicBezTo>
                    <a:pt x="21" y="34"/>
                    <a:pt x="18" y="41"/>
                    <a:pt x="8" y="40"/>
                  </a:cubicBezTo>
                  <a:cubicBezTo>
                    <a:pt x="7" y="25"/>
                    <a:pt x="4" y="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349"/>
            <p:cNvSpPr>
              <a:spLocks/>
            </p:cNvSpPr>
            <p:nvPr/>
          </p:nvSpPr>
          <p:spPr bwMode="auto">
            <a:xfrm>
              <a:off x="4438" y="2554"/>
              <a:ext cx="11" cy="9"/>
            </a:xfrm>
            <a:custGeom>
              <a:avLst/>
              <a:gdLst>
                <a:gd name="T0" fmla="*/ 3 w 21"/>
                <a:gd name="T1" fmla="*/ 0 h 16"/>
                <a:gd name="T2" fmla="*/ 19 w 21"/>
                <a:gd name="T3" fmla="*/ 0 h 16"/>
                <a:gd name="T4" fmla="*/ 15 w 21"/>
                <a:gd name="T5" fmla="*/ 16 h 16"/>
                <a:gd name="T6" fmla="*/ 3 w 2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6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1" y="8"/>
                    <a:pt x="16" y="11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350"/>
            <p:cNvSpPr>
              <a:spLocks/>
            </p:cNvSpPr>
            <p:nvPr/>
          </p:nvSpPr>
          <p:spPr bwMode="auto">
            <a:xfrm>
              <a:off x="5291" y="2554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351"/>
            <p:cNvSpPr>
              <a:spLocks/>
            </p:cNvSpPr>
            <p:nvPr/>
          </p:nvSpPr>
          <p:spPr bwMode="auto">
            <a:xfrm>
              <a:off x="5432" y="255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352"/>
            <p:cNvSpPr>
              <a:spLocks/>
            </p:cNvSpPr>
            <p:nvPr/>
          </p:nvSpPr>
          <p:spPr bwMode="auto">
            <a:xfrm>
              <a:off x="5572" y="2547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353"/>
            <p:cNvSpPr>
              <a:spLocks/>
            </p:cNvSpPr>
            <p:nvPr/>
          </p:nvSpPr>
          <p:spPr bwMode="auto">
            <a:xfrm>
              <a:off x="5701" y="2554"/>
              <a:ext cx="7" cy="11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5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3" y="15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354"/>
            <p:cNvSpPr>
              <a:spLocks/>
            </p:cNvSpPr>
            <p:nvPr/>
          </p:nvSpPr>
          <p:spPr bwMode="auto">
            <a:xfrm>
              <a:off x="5752" y="2554"/>
              <a:ext cx="10" cy="9"/>
            </a:xfrm>
            <a:custGeom>
              <a:avLst/>
              <a:gdLst>
                <a:gd name="T0" fmla="*/ 6 w 19"/>
                <a:gd name="T1" fmla="*/ 0 h 16"/>
                <a:gd name="T2" fmla="*/ 18 w 19"/>
                <a:gd name="T3" fmla="*/ 4 h 16"/>
                <a:gd name="T4" fmla="*/ 2 w 19"/>
                <a:gd name="T5" fmla="*/ 16 h 16"/>
                <a:gd name="T6" fmla="*/ 6 w 1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6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0" y="14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355"/>
            <p:cNvSpPr>
              <a:spLocks/>
            </p:cNvSpPr>
            <p:nvPr/>
          </p:nvSpPr>
          <p:spPr bwMode="auto">
            <a:xfrm>
              <a:off x="5804" y="2553"/>
              <a:ext cx="9" cy="10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56"/>
            <p:cNvSpPr>
              <a:spLocks/>
            </p:cNvSpPr>
            <p:nvPr/>
          </p:nvSpPr>
          <p:spPr bwMode="auto">
            <a:xfrm>
              <a:off x="5894" y="2552"/>
              <a:ext cx="10" cy="11"/>
            </a:xfrm>
            <a:custGeom>
              <a:avLst/>
              <a:gdLst>
                <a:gd name="T0" fmla="*/ 17 w 20"/>
                <a:gd name="T1" fmla="*/ 20 h 20"/>
                <a:gd name="T2" fmla="*/ 1 w 20"/>
                <a:gd name="T3" fmla="*/ 8 h 20"/>
                <a:gd name="T4" fmla="*/ 17 w 2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17" y="20"/>
                  </a:moveTo>
                  <a:cubicBezTo>
                    <a:pt x="9" y="18"/>
                    <a:pt x="0" y="19"/>
                    <a:pt x="1" y="8"/>
                  </a:cubicBezTo>
                  <a:cubicBezTo>
                    <a:pt x="8" y="0"/>
                    <a:pt x="20" y="6"/>
                    <a:pt x="17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357"/>
            <p:cNvSpPr>
              <a:spLocks/>
            </p:cNvSpPr>
            <p:nvPr/>
          </p:nvSpPr>
          <p:spPr bwMode="auto">
            <a:xfrm>
              <a:off x="6373" y="2554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58"/>
            <p:cNvSpPr>
              <a:spLocks/>
            </p:cNvSpPr>
            <p:nvPr/>
          </p:nvSpPr>
          <p:spPr bwMode="auto">
            <a:xfrm>
              <a:off x="6427" y="255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59"/>
            <p:cNvSpPr>
              <a:spLocks/>
            </p:cNvSpPr>
            <p:nvPr/>
          </p:nvSpPr>
          <p:spPr bwMode="auto">
            <a:xfrm>
              <a:off x="3720" y="2557"/>
              <a:ext cx="7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60"/>
            <p:cNvSpPr>
              <a:spLocks/>
            </p:cNvSpPr>
            <p:nvPr/>
          </p:nvSpPr>
          <p:spPr bwMode="auto">
            <a:xfrm>
              <a:off x="3772" y="25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61"/>
            <p:cNvSpPr>
              <a:spLocks/>
            </p:cNvSpPr>
            <p:nvPr/>
          </p:nvSpPr>
          <p:spPr bwMode="auto">
            <a:xfrm>
              <a:off x="3965" y="25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62"/>
            <p:cNvSpPr>
              <a:spLocks/>
            </p:cNvSpPr>
            <p:nvPr/>
          </p:nvSpPr>
          <p:spPr bwMode="auto">
            <a:xfrm>
              <a:off x="4285" y="2555"/>
              <a:ext cx="11" cy="8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363"/>
            <p:cNvSpPr>
              <a:spLocks/>
            </p:cNvSpPr>
            <p:nvPr/>
          </p:nvSpPr>
          <p:spPr bwMode="auto">
            <a:xfrm>
              <a:off x="4376" y="2557"/>
              <a:ext cx="8" cy="11"/>
            </a:xfrm>
            <a:custGeom>
              <a:avLst/>
              <a:gdLst>
                <a:gd name="T0" fmla="*/ 6 w 15"/>
                <a:gd name="T1" fmla="*/ 0 h 23"/>
                <a:gd name="T2" fmla="*/ 14 w 15"/>
                <a:gd name="T3" fmla="*/ 20 h 23"/>
                <a:gd name="T4" fmla="*/ 6 w 1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3">
                  <a:moveTo>
                    <a:pt x="6" y="0"/>
                  </a:moveTo>
                  <a:cubicBezTo>
                    <a:pt x="15" y="1"/>
                    <a:pt x="15" y="10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64"/>
            <p:cNvSpPr>
              <a:spLocks/>
            </p:cNvSpPr>
            <p:nvPr/>
          </p:nvSpPr>
          <p:spPr bwMode="auto">
            <a:xfrm>
              <a:off x="4429" y="2556"/>
              <a:ext cx="9" cy="9"/>
            </a:xfrm>
            <a:custGeom>
              <a:avLst/>
              <a:gdLst>
                <a:gd name="T0" fmla="*/ 0 w 17"/>
                <a:gd name="T1" fmla="*/ 1 h 17"/>
                <a:gd name="T2" fmla="*/ 16 w 17"/>
                <a:gd name="T3" fmla="*/ 5 h 17"/>
                <a:gd name="T4" fmla="*/ 0 w 17"/>
                <a:gd name="T5" fmla="*/ 17 h 17"/>
                <a:gd name="T6" fmla="*/ 0 w 17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0" y="1"/>
                  </a:moveTo>
                  <a:cubicBezTo>
                    <a:pt x="7" y="0"/>
                    <a:pt x="8" y="6"/>
                    <a:pt x="16" y="5"/>
                  </a:cubicBezTo>
                  <a:cubicBezTo>
                    <a:pt x="17" y="16"/>
                    <a:pt x="8" y="15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365"/>
            <p:cNvSpPr>
              <a:spLocks/>
            </p:cNvSpPr>
            <p:nvPr/>
          </p:nvSpPr>
          <p:spPr bwMode="auto">
            <a:xfrm>
              <a:off x="4477" y="2555"/>
              <a:ext cx="12" cy="8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366"/>
            <p:cNvSpPr>
              <a:spLocks/>
            </p:cNvSpPr>
            <p:nvPr/>
          </p:nvSpPr>
          <p:spPr bwMode="auto">
            <a:xfrm>
              <a:off x="4516" y="2557"/>
              <a:ext cx="11" cy="10"/>
            </a:xfrm>
            <a:custGeom>
              <a:avLst/>
              <a:gdLst>
                <a:gd name="T0" fmla="*/ 9 w 22"/>
                <a:gd name="T1" fmla="*/ 0 h 20"/>
                <a:gd name="T2" fmla="*/ 13 w 22"/>
                <a:gd name="T3" fmla="*/ 20 h 20"/>
                <a:gd name="T4" fmla="*/ 9 w 2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9" y="0"/>
                  </a:moveTo>
                  <a:cubicBezTo>
                    <a:pt x="21" y="5"/>
                    <a:pt x="22" y="12"/>
                    <a:pt x="13" y="20"/>
                  </a:cubicBezTo>
                  <a:cubicBezTo>
                    <a:pt x="0" y="17"/>
                    <a:pt x="8" y="9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2367"/>
            <p:cNvSpPr>
              <a:spLocks/>
            </p:cNvSpPr>
            <p:nvPr/>
          </p:nvSpPr>
          <p:spPr bwMode="auto">
            <a:xfrm>
              <a:off x="5330" y="2553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2368"/>
            <p:cNvSpPr>
              <a:spLocks/>
            </p:cNvSpPr>
            <p:nvPr/>
          </p:nvSpPr>
          <p:spPr bwMode="auto">
            <a:xfrm>
              <a:off x="5380" y="25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2369"/>
            <p:cNvSpPr>
              <a:spLocks/>
            </p:cNvSpPr>
            <p:nvPr/>
          </p:nvSpPr>
          <p:spPr bwMode="auto">
            <a:xfrm>
              <a:off x="5471" y="255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2370"/>
            <p:cNvSpPr>
              <a:spLocks/>
            </p:cNvSpPr>
            <p:nvPr/>
          </p:nvSpPr>
          <p:spPr bwMode="auto">
            <a:xfrm>
              <a:off x="5523" y="25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2371"/>
            <p:cNvSpPr>
              <a:spLocks/>
            </p:cNvSpPr>
            <p:nvPr/>
          </p:nvSpPr>
          <p:spPr bwMode="auto">
            <a:xfrm>
              <a:off x="5793" y="2557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2372"/>
            <p:cNvSpPr>
              <a:spLocks/>
            </p:cNvSpPr>
            <p:nvPr/>
          </p:nvSpPr>
          <p:spPr bwMode="auto">
            <a:xfrm>
              <a:off x="5844" y="2557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2373"/>
            <p:cNvSpPr>
              <a:spLocks/>
            </p:cNvSpPr>
            <p:nvPr/>
          </p:nvSpPr>
          <p:spPr bwMode="auto">
            <a:xfrm>
              <a:off x="3334" y="2558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2374"/>
            <p:cNvSpPr>
              <a:spLocks/>
            </p:cNvSpPr>
            <p:nvPr/>
          </p:nvSpPr>
          <p:spPr bwMode="auto">
            <a:xfrm>
              <a:off x="3671" y="255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2375"/>
            <p:cNvSpPr>
              <a:spLocks/>
            </p:cNvSpPr>
            <p:nvPr/>
          </p:nvSpPr>
          <p:spPr bwMode="auto">
            <a:xfrm>
              <a:off x="3759" y="255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2376"/>
            <p:cNvSpPr>
              <a:spLocks/>
            </p:cNvSpPr>
            <p:nvPr/>
          </p:nvSpPr>
          <p:spPr bwMode="auto">
            <a:xfrm>
              <a:off x="3810" y="2558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2377"/>
            <p:cNvSpPr>
              <a:spLocks/>
            </p:cNvSpPr>
            <p:nvPr/>
          </p:nvSpPr>
          <p:spPr bwMode="auto">
            <a:xfrm>
              <a:off x="3863" y="255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2378"/>
            <p:cNvSpPr>
              <a:spLocks/>
            </p:cNvSpPr>
            <p:nvPr/>
          </p:nvSpPr>
          <p:spPr bwMode="auto">
            <a:xfrm>
              <a:off x="4324" y="2559"/>
              <a:ext cx="12" cy="20"/>
            </a:xfrm>
            <a:custGeom>
              <a:avLst/>
              <a:gdLst>
                <a:gd name="T0" fmla="*/ 7 w 23"/>
                <a:gd name="T1" fmla="*/ 0 h 40"/>
                <a:gd name="T2" fmla="*/ 23 w 23"/>
                <a:gd name="T3" fmla="*/ 40 h 40"/>
                <a:gd name="T4" fmla="*/ 11 w 23"/>
                <a:gd name="T5" fmla="*/ 40 h 40"/>
                <a:gd name="T6" fmla="*/ 7 w 23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0">
                  <a:moveTo>
                    <a:pt x="7" y="0"/>
                  </a:moveTo>
                  <a:cubicBezTo>
                    <a:pt x="23" y="8"/>
                    <a:pt x="16" y="19"/>
                    <a:pt x="23" y="40"/>
                  </a:cubicBezTo>
                  <a:cubicBezTo>
                    <a:pt x="19" y="40"/>
                    <a:pt x="15" y="40"/>
                    <a:pt x="11" y="40"/>
                  </a:cubicBezTo>
                  <a:cubicBezTo>
                    <a:pt x="15" y="28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2379"/>
            <p:cNvSpPr>
              <a:spLocks/>
            </p:cNvSpPr>
            <p:nvPr/>
          </p:nvSpPr>
          <p:spPr bwMode="auto">
            <a:xfrm>
              <a:off x="4416" y="2558"/>
              <a:ext cx="7" cy="12"/>
            </a:xfrm>
            <a:custGeom>
              <a:avLst/>
              <a:gdLst>
                <a:gd name="T0" fmla="*/ 1 w 14"/>
                <a:gd name="T1" fmla="*/ 2 h 24"/>
                <a:gd name="T2" fmla="*/ 13 w 14"/>
                <a:gd name="T3" fmla="*/ 22 h 24"/>
                <a:gd name="T4" fmla="*/ 1 w 14"/>
                <a:gd name="T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2380"/>
            <p:cNvSpPr>
              <a:spLocks/>
            </p:cNvSpPr>
            <p:nvPr/>
          </p:nvSpPr>
          <p:spPr bwMode="auto">
            <a:xfrm>
              <a:off x="4468" y="2558"/>
              <a:ext cx="7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2381"/>
            <p:cNvSpPr>
              <a:spLocks/>
            </p:cNvSpPr>
            <p:nvPr/>
          </p:nvSpPr>
          <p:spPr bwMode="auto">
            <a:xfrm>
              <a:off x="4608" y="2558"/>
              <a:ext cx="13" cy="22"/>
            </a:xfrm>
            <a:custGeom>
              <a:avLst/>
              <a:gdLst>
                <a:gd name="T0" fmla="*/ 2 w 25"/>
                <a:gd name="T1" fmla="*/ 1 h 42"/>
                <a:gd name="T2" fmla="*/ 14 w 25"/>
                <a:gd name="T3" fmla="*/ 5 h 42"/>
                <a:gd name="T4" fmla="*/ 22 w 25"/>
                <a:gd name="T5" fmla="*/ 41 h 42"/>
                <a:gd name="T6" fmla="*/ 2 w 25"/>
                <a:gd name="T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2" y="1"/>
                  </a:moveTo>
                  <a:cubicBezTo>
                    <a:pt x="8" y="0"/>
                    <a:pt x="9" y="5"/>
                    <a:pt x="14" y="5"/>
                  </a:cubicBezTo>
                  <a:cubicBezTo>
                    <a:pt x="3" y="28"/>
                    <a:pt x="25" y="18"/>
                    <a:pt x="22" y="41"/>
                  </a:cubicBezTo>
                  <a:cubicBezTo>
                    <a:pt x="0" y="42"/>
                    <a:pt x="1" y="1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2382"/>
            <p:cNvSpPr>
              <a:spLocks/>
            </p:cNvSpPr>
            <p:nvPr/>
          </p:nvSpPr>
          <p:spPr bwMode="auto">
            <a:xfrm>
              <a:off x="4749" y="2558"/>
              <a:ext cx="10" cy="11"/>
            </a:xfrm>
            <a:custGeom>
              <a:avLst/>
              <a:gdLst>
                <a:gd name="T0" fmla="*/ 3 w 20"/>
                <a:gd name="T1" fmla="*/ 1 h 21"/>
                <a:gd name="T2" fmla="*/ 19 w 20"/>
                <a:gd name="T3" fmla="*/ 13 h 21"/>
                <a:gd name="T4" fmla="*/ 3 w 20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2383"/>
            <p:cNvSpPr>
              <a:spLocks/>
            </p:cNvSpPr>
            <p:nvPr/>
          </p:nvSpPr>
          <p:spPr bwMode="auto">
            <a:xfrm>
              <a:off x="5368" y="255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2384"/>
            <p:cNvSpPr>
              <a:spLocks/>
            </p:cNvSpPr>
            <p:nvPr/>
          </p:nvSpPr>
          <p:spPr bwMode="auto">
            <a:xfrm>
              <a:off x="5511" y="255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2385"/>
            <p:cNvSpPr>
              <a:spLocks/>
            </p:cNvSpPr>
            <p:nvPr/>
          </p:nvSpPr>
          <p:spPr bwMode="auto">
            <a:xfrm>
              <a:off x="5600" y="2559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2386"/>
            <p:cNvSpPr>
              <a:spLocks/>
            </p:cNvSpPr>
            <p:nvPr/>
          </p:nvSpPr>
          <p:spPr bwMode="auto">
            <a:xfrm>
              <a:off x="5739" y="2557"/>
              <a:ext cx="12" cy="8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2387"/>
            <p:cNvSpPr>
              <a:spLocks/>
            </p:cNvSpPr>
            <p:nvPr/>
          </p:nvSpPr>
          <p:spPr bwMode="auto">
            <a:xfrm>
              <a:off x="3322" y="256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2388"/>
            <p:cNvSpPr>
              <a:spLocks/>
            </p:cNvSpPr>
            <p:nvPr/>
          </p:nvSpPr>
          <p:spPr bwMode="auto">
            <a:xfrm>
              <a:off x="3658" y="255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2389"/>
            <p:cNvSpPr>
              <a:spLocks/>
            </p:cNvSpPr>
            <p:nvPr/>
          </p:nvSpPr>
          <p:spPr bwMode="auto">
            <a:xfrm>
              <a:off x="3710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2390"/>
            <p:cNvSpPr>
              <a:spLocks/>
            </p:cNvSpPr>
            <p:nvPr/>
          </p:nvSpPr>
          <p:spPr bwMode="auto">
            <a:xfrm>
              <a:off x="3799" y="256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2391"/>
            <p:cNvSpPr>
              <a:spLocks/>
            </p:cNvSpPr>
            <p:nvPr/>
          </p:nvSpPr>
          <p:spPr bwMode="auto">
            <a:xfrm>
              <a:off x="3903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2392"/>
            <p:cNvSpPr>
              <a:spLocks/>
            </p:cNvSpPr>
            <p:nvPr/>
          </p:nvSpPr>
          <p:spPr bwMode="auto">
            <a:xfrm>
              <a:off x="4224" y="2561"/>
              <a:ext cx="7" cy="9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2393"/>
            <p:cNvSpPr>
              <a:spLocks/>
            </p:cNvSpPr>
            <p:nvPr/>
          </p:nvSpPr>
          <p:spPr bwMode="auto">
            <a:xfrm>
              <a:off x="4272" y="2559"/>
              <a:ext cx="12" cy="12"/>
            </a:xfrm>
            <a:custGeom>
              <a:avLst/>
              <a:gdLst>
                <a:gd name="T0" fmla="*/ 19 w 22"/>
                <a:gd name="T1" fmla="*/ 15 h 22"/>
                <a:gd name="T2" fmla="*/ 3 w 22"/>
                <a:gd name="T3" fmla="*/ 15 h 22"/>
                <a:gd name="T4" fmla="*/ 19 w 22"/>
                <a:gd name="T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15"/>
                  </a:moveTo>
                  <a:cubicBezTo>
                    <a:pt x="8" y="15"/>
                    <a:pt x="11" y="22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2394"/>
            <p:cNvSpPr>
              <a:spLocks/>
            </p:cNvSpPr>
            <p:nvPr/>
          </p:nvSpPr>
          <p:spPr bwMode="auto">
            <a:xfrm>
              <a:off x="4365" y="2559"/>
              <a:ext cx="11" cy="13"/>
            </a:xfrm>
            <a:custGeom>
              <a:avLst/>
              <a:gdLst>
                <a:gd name="T0" fmla="*/ 0 w 21"/>
                <a:gd name="T1" fmla="*/ 4 h 25"/>
                <a:gd name="T2" fmla="*/ 0 w 21"/>
                <a:gd name="T3" fmla="*/ 20 h 25"/>
                <a:gd name="T4" fmla="*/ 0 w 21"/>
                <a:gd name="T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0" y="4"/>
                  </a:moveTo>
                  <a:cubicBezTo>
                    <a:pt x="19" y="0"/>
                    <a:pt x="21" y="25"/>
                    <a:pt x="0" y="20"/>
                  </a:cubicBezTo>
                  <a:cubicBezTo>
                    <a:pt x="0" y="15"/>
                    <a:pt x="0" y="9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2395"/>
            <p:cNvSpPr>
              <a:spLocks/>
            </p:cNvSpPr>
            <p:nvPr/>
          </p:nvSpPr>
          <p:spPr bwMode="auto">
            <a:xfrm>
              <a:off x="4504" y="2559"/>
              <a:ext cx="12" cy="12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2396"/>
            <p:cNvSpPr>
              <a:spLocks/>
            </p:cNvSpPr>
            <p:nvPr/>
          </p:nvSpPr>
          <p:spPr bwMode="auto">
            <a:xfrm>
              <a:off x="4556" y="2559"/>
              <a:ext cx="8" cy="12"/>
            </a:xfrm>
            <a:custGeom>
              <a:avLst/>
              <a:gdLst>
                <a:gd name="T0" fmla="*/ 15 w 15"/>
                <a:gd name="T1" fmla="*/ 3 h 22"/>
                <a:gd name="T2" fmla="*/ 15 w 15"/>
                <a:gd name="T3" fmla="*/ 19 h 22"/>
                <a:gd name="T4" fmla="*/ 15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2397"/>
            <p:cNvSpPr>
              <a:spLocks/>
            </p:cNvSpPr>
            <p:nvPr/>
          </p:nvSpPr>
          <p:spPr bwMode="auto">
            <a:xfrm>
              <a:off x="4699" y="2559"/>
              <a:ext cx="9" cy="12"/>
            </a:xfrm>
            <a:custGeom>
              <a:avLst/>
              <a:gdLst>
                <a:gd name="T0" fmla="*/ 16 w 19"/>
                <a:gd name="T1" fmla="*/ 16 h 24"/>
                <a:gd name="T2" fmla="*/ 0 w 19"/>
                <a:gd name="T3" fmla="*/ 12 h 24"/>
                <a:gd name="T4" fmla="*/ 16 w 19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4">
                  <a:moveTo>
                    <a:pt x="16" y="16"/>
                  </a:moveTo>
                  <a:cubicBezTo>
                    <a:pt x="8" y="24"/>
                    <a:pt x="8" y="14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2398"/>
            <p:cNvSpPr>
              <a:spLocks/>
            </p:cNvSpPr>
            <p:nvPr/>
          </p:nvSpPr>
          <p:spPr bwMode="auto">
            <a:xfrm>
              <a:off x="5318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2399"/>
            <p:cNvSpPr>
              <a:spLocks/>
            </p:cNvSpPr>
            <p:nvPr/>
          </p:nvSpPr>
          <p:spPr bwMode="auto">
            <a:xfrm>
              <a:off x="5407" y="256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2400"/>
            <p:cNvSpPr>
              <a:spLocks/>
            </p:cNvSpPr>
            <p:nvPr/>
          </p:nvSpPr>
          <p:spPr bwMode="auto">
            <a:xfrm>
              <a:off x="5459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2401"/>
            <p:cNvSpPr>
              <a:spLocks/>
            </p:cNvSpPr>
            <p:nvPr/>
          </p:nvSpPr>
          <p:spPr bwMode="auto">
            <a:xfrm>
              <a:off x="5550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2402"/>
            <p:cNvSpPr>
              <a:spLocks/>
            </p:cNvSpPr>
            <p:nvPr/>
          </p:nvSpPr>
          <p:spPr bwMode="auto">
            <a:xfrm>
              <a:off x="5729" y="2561"/>
              <a:ext cx="10" cy="10"/>
            </a:xfrm>
            <a:custGeom>
              <a:avLst/>
              <a:gdLst>
                <a:gd name="T0" fmla="*/ 6 w 18"/>
                <a:gd name="T1" fmla="*/ 0 h 19"/>
                <a:gd name="T2" fmla="*/ 2 w 18"/>
                <a:gd name="T3" fmla="*/ 16 h 19"/>
                <a:gd name="T4" fmla="*/ 6 w 1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6" y="0"/>
                  </a:moveTo>
                  <a:cubicBezTo>
                    <a:pt x="18" y="1"/>
                    <a:pt x="16" y="19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2403"/>
            <p:cNvSpPr>
              <a:spLocks/>
            </p:cNvSpPr>
            <p:nvPr/>
          </p:nvSpPr>
          <p:spPr bwMode="auto">
            <a:xfrm>
              <a:off x="5779" y="2559"/>
              <a:ext cx="11" cy="12"/>
            </a:xfrm>
            <a:custGeom>
              <a:avLst/>
              <a:gdLst>
                <a:gd name="T0" fmla="*/ 15 w 22"/>
                <a:gd name="T1" fmla="*/ 3 h 22"/>
                <a:gd name="T2" fmla="*/ 15 w 22"/>
                <a:gd name="T3" fmla="*/ 19 h 22"/>
                <a:gd name="T4" fmla="*/ 15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5" y="3"/>
                  </a:moveTo>
                  <a:cubicBezTo>
                    <a:pt x="22" y="11"/>
                    <a:pt x="15" y="8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2404"/>
            <p:cNvSpPr>
              <a:spLocks/>
            </p:cNvSpPr>
            <p:nvPr/>
          </p:nvSpPr>
          <p:spPr bwMode="auto">
            <a:xfrm>
              <a:off x="5831" y="2560"/>
              <a:ext cx="11" cy="7"/>
            </a:xfrm>
            <a:custGeom>
              <a:avLst/>
              <a:gdLst>
                <a:gd name="T0" fmla="*/ 1 w 21"/>
                <a:gd name="T1" fmla="*/ 1 h 14"/>
                <a:gd name="T2" fmla="*/ 17 w 21"/>
                <a:gd name="T3" fmla="*/ 13 h 14"/>
                <a:gd name="T4" fmla="*/ 1 w 21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4">
                  <a:moveTo>
                    <a:pt x="1" y="1"/>
                  </a:moveTo>
                  <a:cubicBezTo>
                    <a:pt x="11" y="0"/>
                    <a:pt x="21" y="0"/>
                    <a:pt x="17" y="13"/>
                  </a:cubicBezTo>
                  <a:cubicBezTo>
                    <a:pt x="7" y="14"/>
                    <a:pt x="0" y="1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2405"/>
            <p:cNvSpPr>
              <a:spLocks/>
            </p:cNvSpPr>
            <p:nvPr/>
          </p:nvSpPr>
          <p:spPr bwMode="auto">
            <a:xfrm>
              <a:off x="6402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2406"/>
            <p:cNvSpPr>
              <a:spLocks/>
            </p:cNvSpPr>
            <p:nvPr/>
          </p:nvSpPr>
          <p:spPr bwMode="auto">
            <a:xfrm>
              <a:off x="3606" y="256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2407"/>
            <p:cNvSpPr>
              <a:spLocks/>
            </p:cNvSpPr>
            <p:nvPr/>
          </p:nvSpPr>
          <p:spPr bwMode="auto">
            <a:xfrm>
              <a:off x="3694" y="256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2408"/>
            <p:cNvSpPr>
              <a:spLocks/>
            </p:cNvSpPr>
            <p:nvPr/>
          </p:nvSpPr>
          <p:spPr bwMode="auto">
            <a:xfrm>
              <a:off x="3749" y="256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2409"/>
            <p:cNvSpPr>
              <a:spLocks/>
            </p:cNvSpPr>
            <p:nvPr/>
          </p:nvSpPr>
          <p:spPr bwMode="auto">
            <a:xfrm>
              <a:off x="3839" y="256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2410"/>
            <p:cNvSpPr>
              <a:spLocks/>
            </p:cNvSpPr>
            <p:nvPr/>
          </p:nvSpPr>
          <p:spPr bwMode="auto">
            <a:xfrm>
              <a:off x="3890" y="256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2411"/>
            <p:cNvSpPr>
              <a:spLocks/>
            </p:cNvSpPr>
            <p:nvPr/>
          </p:nvSpPr>
          <p:spPr bwMode="auto">
            <a:xfrm>
              <a:off x="3940" y="2563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2412"/>
            <p:cNvSpPr>
              <a:spLocks/>
            </p:cNvSpPr>
            <p:nvPr/>
          </p:nvSpPr>
          <p:spPr bwMode="auto">
            <a:xfrm>
              <a:off x="4263" y="2562"/>
              <a:ext cx="7" cy="10"/>
            </a:xfrm>
            <a:custGeom>
              <a:avLst/>
              <a:gdLst>
                <a:gd name="T0" fmla="*/ 1 w 14"/>
                <a:gd name="T1" fmla="*/ 1 h 18"/>
                <a:gd name="T2" fmla="*/ 13 w 14"/>
                <a:gd name="T3" fmla="*/ 17 h 18"/>
                <a:gd name="T4" fmla="*/ 1 w 1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2413"/>
            <p:cNvSpPr>
              <a:spLocks/>
            </p:cNvSpPr>
            <p:nvPr/>
          </p:nvSpPr>
          <p:spPr bwMode="auto">
            <a:xfrm>
              <a:off x="4313" y="2563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2414"/>
            <p:cNvSpPr>
              <a:spLocks/>
            </p:cNvSpPr>
            <p:nvPr/>
          </p:nvSpPr>
          <p:spPr bwMode="auto">
            <a:xfrm>
              <a:off x="4403" y="2563"/>
              <a:ext cx="8" cy="8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2415"/>
            <p:cNvSpPr>
              <a:spLocks/>
            </p:cNvSpPr>
            <p:nvPr/>
          </p:nvSpPr>
          <p:spPr bwMode="auto">
            <a:xfrm>
              <a:off x="4456" y="2563"/>
              <a:ext cx="6" cy="10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Group 2617"/>
          <p:cNvGrpSpPr>
            <a:grpSpLocks/>
          </p:cNvGrpSpPr>
          <p:nvPr/>
        </p:nvGrpSpPr>
        <p:grpSpPr bwMode="auto">
          <a:xfrm>
            <a:off x="5287963" y="4067175"/>
            <a:ext cx="4865688" cy="293688"/>
            <a:chOff x="3331" y="2562"/>
            <a:chExt cx="3065" cy="185"/>
          </a:xfrm>
        </p:grpSpPr>
        <p:sp>
          <p:nvSpPr>
            <p:cNvPr id="1415" name="Freeform 2417"/>
            <p:cNvSpPr>
              <a:spLocks/>
            </p:cNvSpPr>
            <p:nvPr/>
          </p:nvSpPr>
          <p:spPr bwMode="auto">
            <a:xfrm>
              <a:off x="4545" y="2563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2418"/>
            <p:cNvSpPr>
              <a:spLocks/>
            </p:cNvSpPr>
            <p:nvPr/>
          </p:nvSpPr>
          <p:spPr bwMode="auto">
            <a:xfrm>
              <a:off x="4596" y="2563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2419"/>
            <p:cNvSpPr>
              <a:spLocks/>
            </p:cNvSpPr>
            <p:nvPr/>
          </p:nvSpPr>
          <p:spPr bwMode="auto">
            <a:xfrm>
              <a:off x="4648" y="2563"/>
              <a:ext cx="8" cy="8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9 w 15"/>
                <a:gd name="T5" fmla="*/ 16 h 16"/>
                <a:gd name="T6" fmla="*/ 1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2420"/>
            <p:cNvSpPr>
              <a:spLocks/>
            </p:cNvSpPr>
            <p:nvPr/>
          </p:nvSpPr>
          <p:spPr bwMode="auto">
            <a:xfrm>
              <a:off x="4688" y="2562"/>
              <a:ext cx="7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2421"/>
            <p:cNvSpPr>
              <a:spLocks/>
            </p:cNvSpPr>
            <p:nvPr/>
          </p:nvSpPr>
          <p:spPr bwMode="auto">
            <a:xfrm>
              <a:off x="4737" y="2563"/>
              <a:ext cx="10" cy="9"/>
            </a:xfrm>
            <a:custGeom>
              <a:avLst/>
              <a:gdLst>
                <a:gd name="T0" fmla="*/ 1 w 18"/>
                <a:gd name="T1" fmla="*/ 0 h 17"/>
                <a:gd name="T2" fmla="*/ 17 w 18"/>
                <a:gd name="T3" fmla="*/ 0 h 17"/>
                <a:gd name="T4" fmla="*/ 13 w 18"/>
                <a:gd name="T5" fmla="*/ 16 h 17"/>
                <a:gd name="T6" fmla="*/ 1 w 1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18" y="7"/>
                    <a:pt x="12" y="8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2422"/>
            <p:cNvSpPr>
              <a:spLocks/>
            </p:cNvSpPr>
            <p:nvPr/>
          </p:nvSpPr>
          <p:spPr bwMode="auto">
            <a:xfrm>
              <a:off x="4827" y="2562"/>
              <a:ext cx="9" cy="10"/>
            </a:xfrm>
            <a:custGeom>
              <a:avLst/>
              <a:gdLst>
                <a:gd name="T0" fmla="*/ 4 w 17"/>
                <a:gd name="T1" fmla="*/ 1 h 19"/>
                <a:gd name="T2" fmla="*/ 16 w 17"/>
                <a:gd name="T3" fmla="*/ 17 h 19"/>
                <a:gd name="T4" fmla="*/ 0 w 17"/>
                <a:gd name="T5" fmla="*/ 13 h 19"/>
                <a:gd name="T6" fmla="*/ 4 w 17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8" y="19"/>
                    <a:pt x="5" y="14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2423"/>
            <p:cNvSpPr>
              <a:spLocks/>
            </p:cNvSpPr>
            <p:nvPr/>
          </p:nvSpPr>
          <p:spPr bwMode="auto">
            <a:xfrm>
              <a:off x="4879" y="2563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2424"/>
            <p:cNvSpPr>
              <a:spLocks/>
            </p:cNvSpPr>
            <p:nvPr/>
          </p:nvSpPr>
          <p:spPr bwMode="auto">
            <a:xfrm>
              <a:off x="4969" y="2563"/>
              <a:ext cx="8" cy="8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2425"/>
            <p:cNvSpPr>
              <a:spLocks/>
            </p:cNvSpPr>
            <p:nvPr/>
          </p:nvSpPr>
          <p:spPr bwMode="auto">
            <a:xfrm>
              <a:off x="5061" y="2563"/>
              <a:ext cx="8" cy="12"/>
            </a:xfrm>
            <a:custGeom>
              <a:avLst/>
              <a:gdLst>
                <a:gd name="T0" fmla="*/ 5 w 17"/>
                <a:gd name="T1" fmla="*/ 0 h 24"/>
                <a:gd name="T2" fmla="*/ 1 w 17"/>
                <a:gd name="T3" fmla="*/ 20 h 24"/>
                <a:gd name="T4" fmla="*/ 5 w 1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4">
                  <a:moveTo>
                    <a:pt x="5" y="0"/>
                  </a:moveTo>
                  <a:cubicBezTo>
                    <a:pt x="17" y="0"/>
                    <a:pt x="16" y="24"/>
                    <a:pt x="1" y="20"/>
                  </a:cubicBezTo>
                  <a:cubicBezTo>
                    <a:pt x="0" y="11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2426"/>
            <p:cNvSpPr>
              <a:spLocks/>
            </p:cNvSpPr>
            <p:nvPr/>
          </p:nvSpPr>
          <p:spPr bwMode="auto">
            <a:xfrm>
              <a:off x="5498" y="25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2427"/>
            <p:cNvSpPr>
              <a:spLocks/>
            </p:cNvSpPr>
            <p:nvPr/>
          </p:nvSpPr>
          <p:spPr bwMode="auto">
            <a:xfrm>
              <a:off x="5641" y="25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2428"/>
            <p:cNvSpPr>
              <a:spLocks/>
            </p:cNvSpPr>
            <p:nvPr/>
          </p:nvSpPr>
          <p:spPr bwMode="auto">
            <a:xfrm>
              <a:off x="6246" y="2563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2429"/>
            <p:cNvSpPr>
              <a:spLocks/>
            </p:cNvSpPr>
            <p:nvPr/>
          </p:nvSpPr>
          <p:spPr bwMode="auto">
            <a:xfrm>
              <a:off x="6389" y="2562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2430"/>
            <p:cNvSpPr>
              <a:spLocks/>
            </p:cNvSpPr>
            <p:nvPr/>
          </p:nvSpPr>
          <p:spPr bwMode="auto">
            <a:xfrm>
              <a:off x="3646" y="25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2431"/>
            <p:cNvSpPr>
              <a:spLocks/>
            </p:cNvSpPr>
            <p:nvPr/>
          </p:nvSpPr>
          <p:spPr bwMode="auto">
            <a:xfrm>
              <a:off x="3737" y="2564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2432"/>
            <p:cNvSpPr>
              <a:spLocks/>
            </p:cNvSpPr>
            <p:nvPr/>
          </p:nvSpPr>
          <p:spPr bwMode="auto">
            <a:xfrm>
              <a:off x="3789" y="25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2433"/>
            <p:cNvSpPr>
              <a:spLocks/>
            </p:cNvSpPr>
            <p:nvPr/>
          </p:nvSpPr>
          <p:spPr bwMode="auto">
            <a:xfrm>
              <a:off x="3930" y="256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2434"/>
            <p:cNvSpPr>
              <a:spLocks/>
            </p:cNvSpPr>
            <p:nvPr/>
          </p:nvSpPr>
          <p:spPr bwMode="auto">
            <a:xfrm>
              <a:off x="4211" y="2565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2435"/>
            <p:cNvSpPr>
              <a:spLocks/>
            </p:cNvSpPr>
            <p:nvPr/>
          </p:nvSpPr>
          <p:spPr bwMode="auto">
            <a:xfrm>
              <a:off x="4351" y="2563"/>
              <a:ext cx="11" cy="12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7" y="8"/>
                    <a:pt x="0" y="11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2436"/>
            <p:cNvSpPr>
              <a:spLocks/>
            </p:cNvSpPr>
            <p:nvPr/>
          </p:nvSpPr>
          <p:spPr bwMode="auto">
            <a:xfrm>
              <a:off x="4443" y="2565"/>
              <a:ext cx="9" cy="9"/>
            </a:xfrm>
            <a:custGeom>
              <a:avLst/>
              <a:gdLst>
                <a:gd name="T0" fmla="*/ 6 w 19"/>
                <a:gd name="T1" fmla="*/ 0 h 17"/>
                <a:gd name="T2" fmla="*/ 18 w 19"/>
                <a:gd name="T3" fmla="*/ 4 h 17"/>
                <a:gd name="T4" fmla="*/ 2 w 19"/>
                <a:gd name="T5" fmla="*/ 16 h 17"/>
                <a:gd name="T6" fmla="*/ 6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2437"/>
            <p:cNvSpPr>
              <a:spLocks/>
            </p:cNvSpPr>
            <p:nvPr/>
          </p:nvSpPr>
          <p:spPr bwMode="auto">
            <a:xfrm>
              <a:off x="4493" y="2565"/>
              <a:ext cx="9" cy="9"/>
            </a:xfrm>
            <a:custGeom>
              <a:avLst/>
              <a:gdLst>
                <a:gd name="T0" fmla="*/ 17 w 17"/>
                <a:gd name="T1" fmla="*/ 0 h 17"/>
                <a:gd name="T2" fmla="*/ 17 w 17"/>
                <a:gd name="T3" fmla="*/ 16 h 17"/>
                <a:gd name="T4" fmla="*/ 1 w 17"/>
                <a:gd name="T5" fmla="*/ 4 h 17"/>
                <a:gd name="T6" fmla="*/ 17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7" y="5"/>
                    <a:pt x="17" y="11"/>
                    <a:pt x="17" y="16"/>
                  </a:cubicBezTo>
                  <a:cubicBezTo>
                    <a:pt x="7" y="17"/>
                    <a:pt x="0" y="15"/>
                    <a:pt x="1" y="4"/>
                  </a:cubicBezTo>
                  <a:cubicBezTo>
                    <a:pt x="5" y="1"/>
                    <a:pt x="10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2438"/>
            <p:cNvSpPr>
              <a:spLocks/>
            </p:cNvSpPr>
            <p:nvPr/>
          </p:nvSpPr>
          <p:spPr bwMode="auto">
            <a:xfrm>
              <a:off x="4636" y="2565"/>
              <a:ext cx="7" cy="10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2439"/>
            <p:cNvSpPr>
              <a:spLocks/>
            </p:cNvSpPr>
            <p:nvPr/>
          </p:nvSpPr>
          <p:spPr bwMode="auto">
            <a:xfrm>
              <a:off x="4779" y="2565"/>
              <a:ext cx="7" cy="8"/>
            </a:xfrm>
            <a:custGeom>
              <a:avLst/>
              <a:gdLst>
                <a:gd name="T0" fmla="*/ 5 w 14"/>
                <a:gd name="T1" fmla="*/ 0 h 16"/>
                <a:gd name="T2" fmla="*/ 9 w 14"/>
                <a:gd name="T3" fmla="*/ 16 h 16"/>
                <a:gd name="T4" fmla="*/ 5 w 1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2440"/>
            <p:cNvSpPr>
              <a:spLocks/>
            </p:cNvSpPr>
            <p:nvPr/>
          </p:nvSpPr>
          <p:spPr bwMode="auto">
            <a:xfrm>
              <a:off x="4867" y="2565"/>
              <a:ext cx="10" cy="9"/>
            </a:xfrm>
            <a:custGeom>
              <a:avLst/>
              <a:gdLst>
                <a:gd name="T0" fmla="*/ 6 w 18"/>
                <a:gd name="T1" fmla="*/ 0 h 17"/>
                <a:gd name="T2" fmla="*/ 18 w 18"/>
                <a:gd name="T3" fmla="*/ 8 h 17"/>
                <a:gd name="T4" fmla="*/ 2 w 18"/>
                <a:gd name="T5" fmla="*/ 16 h 17"/>
                <a:gd name="T6" fmla="*/ 6 w 1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6" y="0"/>
                  </a:moveTo>
                  <a:cubicBezTo>
                    <a:pt x="11" y="1"/>
                    <a:pt x="12" y="7"/>
                    <a:pt x="18" y="8"/>
                  </a:cubicBezTo>
                  <a:cubicBezTo>
                    <a:pt x="17" y="15"/>
                    <a:pt x="11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2441"/>
            <p:cNvSpPr>
              <a:spLocks/>
            </p:cNvSpPr>
            <p:nvPr/>
          </p:nvSpPr>
          <p:spPr bwMode="auto">
            <a:xfrm>
              <a:off x="4958" y="2565"/>
              <a:ext cx="11" cy="11"/>
            </a:xfrm>
            <a:custGeom>
              <a:avLst/>
              <a:gdLst>
                <a:gd name="T0" fmla="*/ 3 w 22"/>
                <a:gd name="T1" fmla="*/ 0 h 21"/>
                <a:gd name="T2" fmla="*/ 3 w 22"/>
                <a:gd name="T3" fmla="*/ 20 h 21"/>
                <a:gd name="T4" fmla="*/ 3 w 22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3" y="0"/>
                  </a:moveTo>
                  <a:cubicBezTo>
                    <a:pt x="14" y="1"/>
                    <a:pt x="22" y="21"/>
                    <a:pt x="3" y="20"/>
                  </a:cubicBezTo>
                  <a:cubicBezTo>
                    <a:pt x="0" y="8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2442"/>
            <p:cNvSpPr>
              <a:spLocks/>
            </p:cNvSpPr>
            <p:nvPr/>
          </p:nvSpPr>
          <p:spPr bwMode="auto">
            <a:xfrm>
              <a:off x="5008" y="2563"/>
              <a:ext cx="10" cy="10"/>
            </a:xfrm>
            <a:custGeom>
              <a:avLst/>
              <a:gdLst>
                <a:gd name="T0" fmla="*/ 6 w 18"/>
                <a:gd name="T1" fmla="*/ 4 h 20"/>
                <a:gd name="T2" fmla="*/ 14 w 18"/>
                <a:gd name="T3" fmla="*/ 20 h 20"/>
                <a:gd name="T4" fmla="*/ 2 w 18"/>
                <a:gd name="T5" fmla="*/ 20 h 20"/>
                <a:gd name="T6" fmla="*/ 6 w 18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6" y="4"/>
                  </a:moveTo>
                  <a:cubicBezTo>
                    <a:pt x="18" y="0"/>
                    <a:pt x="13" y="13"/>
                    <a:pt x="14" y="20"/>
                  </a:cubicBezTo>
                  <a:cubicBezTo>
                    <a:pt x="10" y="20"/>
                    <a:pt x="6" y="20"/>
                    <a:pt x="2" y="20"/>
                  </a:cubicBezTo>
                  <a:cubicBezTo>
                    <a:pt x="0" y="12"/>
                    <a:pt x="5" y="9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2443"/>
            <p:cNvSpPr>
              <a:spLocks/>
            </p:cNvSpPr>
            <p:nvPr/>
          </p:nvSpPr>
          <p:spPr bwMode="auto">
            <a:xfrm>
              <a:off x="5397" y="25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2444"/>
            <p:cNvSpPr>
              <a:spLocks/>
            </p:cNvSpPr>
            <p:nvPr/>
          </p:nvSpPr>
          <p:spPr bwMode="auto">
            <a:xfrm>
              <a:off x="5482" y="256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2445"/>
            <p:cNvSpPr>
              <a:spLocks/>
            </p:cNvSpPr>
            <p:nvPr/>
          </p:nvSpPr>
          <p:spPr bwMode="auto">
            <a:xfrm>
              <a:off x="5538" y="25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2446"/>
            <p:cNvSpPr>
              <a:spLocks/>
            </p:cNvSpPr>
            <p:nvPr/>
          </p:nvSpPr>
          <p:spPr bwMode="auto">
            <a:xfrm>
              <a:off x="5629" y="25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2447"/>
            <p:cNvSpPr>
              <a:spLocks/>
            </p:cNvSpPr>
            <p:nvPr/>
          </p:nvSpPr>
          <p:spPr bwMode="auto">
            <a:xfrm>
              <a:off x="5718" y="2563"/>
              <a:ext cx="8" cy="12"/>
            </a:xfrm>
            <a:custGeom>
              <a:avLst/>
              <a:gdLst>
                <a:gd name="T0" fmla="*/ 0 w 15"/>
                <a:gd name="T1" fmla="*/ 3 h 22"/>
                <a:gd name="T2" fmla="*/ 0 w 15"/>
                <a:gd name="T3" fmla="*/ 19 h 22"/>
                <a:gd name="T4" fmla="*/ 0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2448"/>
            <p:cNvSpPr>
              <a:spLocks/>
            </p:cNvSpPr>
            <p:nvPr/>
          </p:nvSpPr>
          <p:spPr bwMode="auto">
            <a:xfrm>
              <a:off x="3352" y="256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2449"/>
            <p:cNvSpPr>
              <a:spLocks/>
            </p:cNvSpPr>
            <p:nvPr/>
          </p:nvSpPr>
          <p:spPr bwMode="auto">
            <a:xfrm>
              <a:off x="3826" y="2567"/>
              <a:ext cx="7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2450"/>
            <p:cNvSpPr>
              <a:spLocks/>
            </p:cNvSpPr>
            <p:nvPr/>
          </p:nvSpPr>
          <p:spPr bwMode="auto">
            <a:xfrm>
              <a:off x="3878" y="2567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2451"/>
            <p:cNvSpPr>
              <a:spLocks/>
            </p:cNvSpPr>
            <p:nvPr/>
          </p:nvSpPr>
          <p:spPr bwMode="auto">
            <a:xfrm>
              <a:off x="3969" y="256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2452"/>
            <p:cNvSpPr>
              <a:spLocks/>
            </p:cNvSpPr>
            <p:nvPr/>
          </p:nvSpPr>
          <p:spPr bwMode="auto">
            <a:xfrm>
              <a:off x="4198" y="2567"/>
              <a:ext cx="10" cy="9"/>
            </a:xfrm>
            <a:custGeom>
              <a:avLst/>
              <a:gdLst>
                <a:gd name="T0" fmla="*/ 6 w 19"/>
                <a:gd name="T1" fmla="*/ 0 h 17"/>
                <a:gd name="T2" fmla="*/ 18 w 19"/>
                <a:gd name="T3" fmla="*/ 4 h 17"/>
                <a:gd name="T4" fmla="*/ 2 w 19"/>
                <a:gd name="T5" fmla="*/ 16 h 17"/>
                <a:gd name="T6" fmla="*/ 6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2453"/>
            <p:cNvSpPr>
              <a:spLocks/>
            </p:cNvSpPr>
            <p:nvPr/>
          </p:nvSpPr>
          <p:spPr bwMode="auto">
            <a:xfrm>
              <a:off x="4250" y="2567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2454"/>
            <p:cNvSpPr>
              <a:spLocks/>
            </p:cNvSpPr>
            <p:nvPr/>
          </p:nvSpPr>
          <p:spPr bwMode="auto">
            <a:xfrm>
              <a:off x="4303" y="2567"/>
              <a:ext cx="6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2455"/>
            <p:cNvSpPr>
              <a:spLocks/>
            </p:cNvSpPr>
            <p:nvPr/>
          </p:nvSpPr>
          <p:spPr bwMode="auto">
            <a:xfrm>
              <a:off x="4341" y="2565"/>
              <a:ext cx="9" cy="14"/>
            </a:xfrm>
            <a:custGeom>
              <a:avLst/>
              <a:gdLst>
                <a:gd name="T0" fmla="*/ 3 w 19"/>
                <a:gd name="T1" fmla="*/ 4 h 28"/>
                <a:gd name="T2" fmla="*/ 3 w 19"/>
                <a:gd name="T3" fmla="*/ 24 h 28"/>
                <a:gd name="T4" fmla="*/ 3 w 19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8">
                  <a:moveTo>
                    <a:pt x="3" y="4"/>
                  </a:moveTo>
                  <a:cubicBezTo>
                    <a:pt x="19" y="0"/>
                    <a:pt x="19" y="28"/>
                    <a:pt x="3" y="24"/>
                  </a:cubicBezTo>
                  <a:cubicBezTo>
                    <a:pt x="0" y="12"/>
                    <a:pt x="0" y="16"/>
                    <a:pt x="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2456"/>
            <p:cNvSpPr>
              <a:spLocks/>
            </p:cNvSpPr>
            <p:nvPr/>
          </p:nvSpPr>
          <p:spPr bwMode="auto">
            <a:xfrm>
              <a:off x="4482" y="2567"/>
              <a:ext cx="11" cy="10"/>
            </a:xfrm>
            <a:custGeom>
              <a:avLst/>
              <a:gdLst>
                <a:gd name="T0" fmla="*/ 1 w 20"/>
                <a:gd name="T1" fmla="*/ 0 h 20"/>
                <a:gd name="T2" fmla="*/ 17 w 20"/>
                <a:gd name="T3" fmla="*/ 4 h 20"/>
                <a:gd name="T4" fmla="*/ 9 w 20"/>
                <a:gd name="T5" fmla="*/ 20 h 20"/>
                <a:gd name="T6" fmla="*/ 1 w 20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0">
                  <a:moveTo>
                    <a:pt x="1" y="0"/>
                  </a:moveTo>
                  <a:cubicBezTo>
                    <a:pt x="5" y="3"/>
                    <a:pt x="10" y="4"/>
                    <a:pt x="17" y="4"/>
                  </a:cubicBezTo>
                  <a:cubicBezTo>
                    <a:pt x="20" y="15"/>
                    <a:pt x="9" y="12"/>
                    <a:pt x="9" y="20"/>
                  </a:cubicBezTo>
                  <a:cubicBezTo>
                    <a:pt x="0" y="19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2457"/>
            <p:cNvSpPr>
              <a:spLocks/>
            </p:cNvSpPr>
            <p:nvPr/>
          </p:nvSpPr>
          <p:spPr bwMode="auto">
            <a:xfrm>
              <a:off x="4582" y="2567"/>
              <a:ext cx="11" cy="8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2458"/>
            <p:cNvSpPr>
              <a:spLocks/>
            </p:cNvSpPr>
            <p:nvPr/>
          </p:nvSpPr>
          <p:spPr bwMode="auto">
            <a:xfrm>
              <a:off x="4623" y="2567"/>
              <a:ext cx="9" cy="9"/>
            </a:xfrm>
            <a:custGeom>
              <a:avLst/>
              <a:gdLst>
                <a:gd name="T0" fmla="*/ 6 w 18"/>
                <a:gd name="T1" fmla="*/ 0 h 17"/>
                <a:gd name="T2" fmla="*/ 18 w 18"/>
                <a:gd name="T3" fmla="*/ 8 h 17"/>
                <a:gd name="T4" fmla="*/ 2 w 18"/>
                <a:gd name="T5" fmla="*/ 16 h 17"/>
                <a:gd name="T6" fmla="*/ 6 w 1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6" y="0"/>
                  </a:moveTo>
                  <a:cubicBezTo>
                    <a:pt x="11" y="1"/>
                    <a:pt x="12" y="7"/>
                    <a:pt x="18" y="8"/>
                  </a:cubicBezTo>
                  <a:cubicBezTo>
                    <a:pt x="17" y="15"/>
                    <a:pt x="11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2459"/>
            <p:cNvSpPr>
              <a:spLocks/>
            </p:cNvSpPr>
            <p:nvPr/>
          </p:nvSpPr>
          <p:spPr bwMode="auto">
            <a:xfrm>
              <a:off x="4674" y="2566"/>
              <a:ext cx="8" cy="10"/>
            </a:xfrm>
            <a:custGeom>
              <a:avLst/>
              <a:gdLst>
                <a:gd name="T0" fmla="*/ 4 w 17"/>
                <a:gd name="T1" fmla="*/ 1 h 19"/>
                <a:gd name="T2" fmla="*/ 16 w 17"/>
                <a:gd name="T3" fmla="*/ 17 h 19"/>
                <a:gd name="T4" fmla="*/ 0 w 17"/>
                <a:gd name="T5" fmla="*/ 13 h 19"/>
                <a:gd name="T6" fmla="*/ 4 w 17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8" y="19"/>
                    <a:pt x="5" y="14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2460"/>
            <p:cNvSpPr>
              <a:spLocks/>
            </p:cNvSpPr>
            <p:nvPr/>
          </p:nvSpPr>
          <p:spPr bwMode="auto">
            <a:xfrm>
              <a:off x="4723" y="2567"/>
              <a:ext cx="11" cy="8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2461"/>
            <p:cNvSpPr>
              <a:spLocks/>
            </p:cNvSpPr>
            <p:nvPr/>
          </p:nvSpPr>
          <p:spPr bwMode="auto">
            <a:xfrm>
              <a:off x="4762" y="2567"/>
              <a:ext cx="13" cy="13"/>
            </a:xfrm>
            <a:custGeom>
              <a:avLst/>
              <a:gdLst>
                <a:gd name="T0" fmla="*/ 9 w 24"/>
                <a:gd name="T1" fmla="*/ 0 h 25"/>
                <a:gd name="T2" fmla="*/ 21 w 24"/>
                <a:gd name="T3" fmla="*/ 16 h 25"/>
                <a:gd name="T4" fmla="*/ 9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9" y="0"/>
                  </a:moveTo>
                  <a:cubicBezTo>
                    <a:pt x="15" y="3"/>
                    <a:pt x="24" y="3"/>
                    <a:pt x="21" y="16"/>
                  </a:cubicBezTo>
                  <a:cubicBezTo>
                    <a:pt x="8" y="25"/>
                    <a:pt x="0" y="11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2462"/>
            <p:cNvSpPr>
              <a:spLocks/>
            </p:cNvSpPr>
            <p:nvPr/>
          </p:nvSpPr>
          <p:spPr bwMode="auto">
            <a:xfrm>
              <a:off x="4817" y="2567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2463"/>
            <p:cNvSpPr>
              <a:spLocks/>
            </p:cNvSpPr>
            <p:nvPr/>
          </p:nvSpPr>
          <p:spPr bwMode="auto">
            <a:xfrm>
              <a:off x="4907" y="2565"/>
              <a:ext cx="8" cy="12"/>
            </a:xfrm>
            <a:custGeom>
              <a:avLst/>
              <a:gdLst>
                <a:gd name="T0" fmla="*/ 1 w 15"/>
                <a:gd name="T1" fmla="*/ 3 h 23"/>
                <a:gd name="T2" fmla="*/ 9 w 15"/>
                <a:gd name="T3" fmla="*/ 23 h 23"/>
                <a:gd name="T4" fmla="*/ 1 w 15"/>
                <a:gd name="T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3">
                  <a:moveTo>
                    <a:pt x="1" y="3"/>
                  </a:moveTo>
                  <a:cubicBezTo>
                    <a:pt x="15" y="0"/>
                    <a:pt x="15" y="17"/>
                    <a:pt x="9" y="23"/>
                  </a:cubicBezTo>
                  <a:cubicBezTo>
                    <a:pt x="0" y="22"/>
                    <a:pt x="0" y="13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2464"/>
            <p:cNvSpPr>
              <a:spLocks/>
            </p:cNvSpPr>
            <p:nvPr/>
          </p:nvSpPr>
          <p:spPr bwMode="auto">
            <a:xfrm>
              <a:off x="5049" y="2566"/>
              <a:ext cx="6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2465"/>
            <p:cNvSpPr>
              <a:spLocks/>
            </p:cNvSpPr>
            <p:nvPr/>
          </p:nvSpPr>
          <p:spPr bwMode="auto">
            <a:xfrm>
              <a:off x="5436" y="256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2466"/>
            <p:cNvSpPr>
              <a:spLocks/>
            </p:cNvSpPr>
            <p:nvPr/>
          </p:nvSpPr>
          <p:spPr bwMode="auto">
            <a:xfrm>
              <a:off x="5525" y="256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2467"/>
            <p:cNvSpPr>
              <a:spLocks/>
            </p:cNvSpPr>
            <p:nvPr/>
          </p:nvSpPr>
          <p:spPr bwMode="auto">
            <a:xfrm>
              <a:off x="5577" y="256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2468"/>
            <p:cNvSpPr>
              <a:spLocks/>
            </p:cNvSpPr>
            <p:nvPr/>
          </p:nvSpPr>
          <p:spPr bwMode="auto">
            <a:xfrm>
              <a:off x="6373" y="2567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2469"/>
            <p:cNvSpPr>
              <a:spLocks/>
            </p:cNvSpPr>
            <p:nvPr/>
          </p:nvSpPr>
          <p:spPr bwMode="auto">
            <a:xfrm>
              <a:off x="3633" y="2563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2470"/>
            <p:cNvSpPr>
              <a:spLocks/>
            </p:cNvSpPr>
            <p:nvPr/>
          </p:nvSpPr>
          <p:spPr bwMode="auto">
            <a:xfrm>
              <a:off x="3776" y="256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2471"/>
            <p:cNvSpPr>
              <a:spLocks/>
            </p:cNvSpPr>
            <p:nvPr/>
          </p:nvSpPr>
          <p:spPr bwMode="auto">
            <a:xfrm>
              <a:off x="3917" y="256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2472"/>
            <p:cNvSpPr>
              <a:spLocks/>
            </p:cNvSpPr>
            <p:nvPr/>
          </p:nvSpPr>
          <p:spPr bwMode="auto">
            <a:xfrm>
              <a:off x="4237" y="2569"/>
              <a:ext cx="10" cy="12"/>
            </a:xfrm>
            <a:custGeom>
              <a:avLst/>
              <a:gdLst>
                <a:gd name="T0" fmla="*/ 6 w 19"/>
                <a:gd name="T1" fmla="*/ 0 h 23"/>
                <a:gd name="T2" fmla="*/ 14 w 19"/>
                <a:gd name="T3" fmla="*/ 20 h 23"/>
                <a:gd name="T4" fmla="*/ 6 w 1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2473"/>
            <p:cNvSpPr>
              <a:spLocks/>
            </p:cNvSpPr>
            <p:nvPr/>
          </p:nvSpPr>
          <p:spPr bwMode="auto">
            <a:xfrm>
              <a:off x="4290" y="2569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2474"/>
            <p:cNvSpPr>
              <a:spLocks/>
            </p:cNvSpPr>
            <p:nvPr/>
          </p:nvSpPr>
          <p:spPr bwMode="auto">
            <a:xfrm>
              <a:off x="4379" y="2569"/>
              <a:ext cx="10" cy="8"/>
            </a:xfrm>
            <a:custGeom>
              <a:avLst/>
              <a:gdLst>
                <a:gd name="T0" fmla="*/ 5 w 20"/>
                <a:gd name="T1" fmla="*/ 0 h 16"/>
                <a:gd name="T2" fmla="*/ 17 w 20"/>
                <a:gd name="T3" fmla="*/ 16 h 16"/>
                <a:gd name="T4" fmla="*/ 1 w 20"/>
                <a:gd name="T5" fmla="*/ 16 h 16"/>
                <a:gd name="T6" fmla="*/ 5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cubicBezTo>
                    <a:pt x="11" y="3"/>
                    <a:pt x="20" y="3"/>
                    <a:pt x="17" y="16"/>
                  </a:cubicBezTo>
                  <a:cubicBezTo>
                    <a:pt x="12" y="16"/>
                    <a:pt x="6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2475"/>
            <p:cNvSpPr>
              <a:spLocks/>
            </p:cNvSpPr>
            <p:nvPr/>
          </p:nvSpPr>
          <p:spPr bwMode="auto">
            <a:xfrm>
              <a:off x="4430" y="2567"/>
              <a:ext cx="11" cy="12"/>
            </a:xfrm>
            <a:custGeom>
              <a:avLst/>
              <a:gdLst>
                <a:gd name="T0" fmla="*/ 15 w 22"/>
                <a:gd name="T1" fmla="*/ 3 h 22"/>
                <a:gd name="T2" fmla="*/ 15 w 22"/>
                <a:gd name="T3" fmla="*/ 19 h 22"/>
                <a:gd name="T4" fmla="*/ 15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5" y="3"/>
                  </a:moveTo>
                  <a:cubicBezTo>
                    <a:pt x="15" y="14"/>
                    <a:pt x="22" y="11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2476"/>
            <p:cNvSpPr>
              <a:spLocks/>
            </p:cNvSpPr>
            <p:nvPr/>
          </p:nvSpPr>
          <p:spPr bwMode="auto">
            <a:xfrm>
              <a:off x="4571" y="2567"/>
              <a:ext cx="11" cy="12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2477"/>
            <p:cNvSpPr>
              <a:spLocks/>
            </p:cNvSpPr>
            <p:nvPr/>
          </p:nvSpPr>
          <p:spPr bwMode="auto">
            <a:xfrm>
              <a:off x="4855" y="2569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2478"/>
            <p:cNvSpPr>
              <a:spLocks/>
            </p:cNvSpPr>
            <p:nvPr/>
          </p:nvSpPr>
          <p:spPr bwMode="auto">
            <a:xfrm>
              <a:off x="4997" y="2568"/>
              <a:ext cx="14" cy="22"/>
            </a:xfrm>
            <a:custGeom>
              <a:avLst/>
              <a:gdLst>
                <a:gd name="T0" fmla="*/ 0 w 28"/>
                <a:gd name="T1" fmla="*/ 2 h 42"/>
                <a:gd name="T2" fmla="*/ 16 w 28"/>
                <a:gd name="T3" fmla="*/ 6 h 42"/>
                <a:gd name="T4" fmla="*/ 16 w 28"/>
                <a:gd name="T5" fmla="*/ 42 h 42"/>
                <a:gd name="T6" fmla="*/ 0 w 28"/>
                <a:gd name="T7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4" y="21"/>
                    <a:pt x="28" y="28"/>
                    <a:pt x="16" y="42"/>
                  </a:cubicBezTo>
                  <a:cubicBezTo>
                    <a:pt x="5" y="34"/>
                    <a:pt x="5" y="1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2479"/>
            <p:cNvSpPr>
              <a:spLocks/>
            </p:cNvSpPr>
            <p:nvPr/>
          </p:nvSpPr>
          <p:spPr bwMode="auto">
            <a:xfrm>
              <a:off x="5087" y="2569"/>
              <a:ext cx="8" cy="8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2480"/>
            <p:cNvSpPr>
              <a:spLocks/>
            </p:cNvSpPr>
            <p:nvPr/>
          </p:nvSpPr>
          <p:spPr bwMode="auto">
            <a:xfrm>
              <a:off x="5281" y="256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2481"/>
            <p:cNvSpPr>
              <a:spLocks/>
            </p:cNvSpPr>
            <p:nvPr/>
          </p:nvSpPr>
          <p:spPr bwMode="auto">
            <a:xfrm>
              <a:off x="5473" y="2569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2482"/>
            <p:cNvSpPr>
              <a:spLocks/>
            </p:cNvSpPr>
            <p:nvPr/>
          </p:nvSpPr>
          <p:spPr bwMode="auto">
            <a:xfrm>
              <a:off x="5561" y="2569"/>
              <a:ext cx="13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2483"/>
            <p:cNvSpPr>
              <a:spLocks/>
            </p:cNvSpPr>
            <p:nvPr/>
          </p:nvSpPr>
          <p:spPr bwMode="auto">
            <a:xfrm>
              <a:off x="5616" y="256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2484"/>
            <p:cNvSpPr>
              <a:spLocks/>
            </p:cNvSpPr>
            <p:nvPr/>
          </p:nvSpPr>
          <p:spPr bwMode="auto">
            <a:xfrm>
              <a:off x="5890" y="2567"/>
              <a:ext cx="306" cy="180"/>
            </a:xfrm>
            <a:custGeom>
              <a:avLst/>
              <a:gdLst>
                <a:gd name="T0" fmla="*/ 552 w 590"/>
                <a:gd name="T1" fmla="*/ 3 h 347"/>
                <a:gd name="T2" fmla="*/ 460 w 590"/>
                <a:gd name="T3" fmla="*/ 55 h 347"/>
                <a:gd name="T4" fmla="*/ 348 w 590"/>
                <a:gd name="T5" fmla="*/ 67 h 347"/>
                <a:gd name="T6" fmla="*/ 228 w 590"/>
                <a:gd name="T7" fmla="*/ 99 h 347"/>
                <a:gd name="T8" fmla="*/ 192 w 590"/>
                <a:gd name="T9" fmla="*/ 283 h 347"/>
                <a:gd name="T10" fmla="*/ 184 w 590"/>
                <a:gd name="T11" fmla="*/ 347 h 347"/>
                <a:gd name="T12" fmla="*/ 0 w 590"/>
                <a:gd name="T13" fmla="*/ 323 h 347"/>
                <a:gd name="T14" fmla="*/ 20 w 590"/>
                <a:gd name="T15" fmla="*/ 59 h 347"/>
                <a:gd name="T16" fmla="*/ 92 w 590"/>
                <a:gd name="T17" fmla="*/ 59 h 347"/>
                <a:gd name="T18" fmla="*/ 132 w 590"/>
                <a:gd name="T19" fmla="*/ 47 h 347"/>
                <a:gd name="T20" fmla="*/ 324 w 590"/>
                <a:gd name="T21" fmla="*/ 35 h 347"/>
                <a:gd name="T22" fmla="*/ 388 w 590"/>
                <a:gd name="T23" fmla="*/ 23 h 347"/>
                <a:gd name="T24" fmla="*/ 452 w 590"/>
                <a:gd name="T25" fmla="*/ 23 h 347"/>
                <a:gd name="T26" fmla="*/ 532 w 590"/>
                <a:gd name="T27" fmla="*/ 11 h 347"/>
                <a:gd name="T28" fmla="*/ 548 w 590"/>
                <a:gd name="T29" fmla="*/ 3 h 347"/>
                <a:gd name="T30" fmla="*/ 552 w 590"/>
                <a:gd name="T31" fmla="*/ 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0" h="347">
                  <a:moveTo>
                    <a:pt x="552" y="3"/>
                  </a:moveTo>
                  <a:cubicBezTo>
                    <a:pt x="590" y="29"/>
                    <a:pt x="496" y="50"/>
                    <a:pt x="460" y="55"/>
                  </a:cubicBezTo>
                  <a:cubicBezTo>
                    <a:pt x="419" y="61"/>
                    <a:pt x="380" y="61"/>
                    <a:pt x="348" y="67"/>
                  </a:cubicBezTo>
                  <a:cubicBezTo>
                    <a:pt x="287" y="78"/>
                    <a:pt x="254" y="69"/>
                    <a:pt x="228" y="99"/>
                  </a:cubicBezTo>
                  <a:cubicBezTo>
                    <a:pt x="232" y="166"/>
                    <a:pt x="197" y="216"/>
                    <a:pt x="192" y="283"/>
                  </a:cubicBezTo>
                  <a:cubicBezTo>
                    <a:pt x="190" y="307"/>
                    <a:pt x="203" y="327"/>
                    <a:pt x="184" y="347"/>
                  </a:cubicBezTo>
                  <a:cubicBezTo>
                    <a:pt x="131" y="339"/>
                    <a:pt x="67" y="338"/>
                    <a:pt x="0" y="323"/>
                  </a:cubicBezTo>
                  <a:cubicBezTo>
                    <a:pt x="7" y="240"/>
                    <a:pt x="11" y="138"/>
                    <a:pt x="20" y="59"/>
                  </a:cubicBezTo>
                  <a:cubicBezTo>
                    <a:pt x="44" y="53"/>
                    <a:pt x="68" y="62"/>
                    <a:pt x="92" y="59"/>
                  </a:cubicBezTo>
                  <a:cubicBezTo>
                    <a:pt x="105" y="58"/>
                    <a:pt x="119" y="49"/>
                    <a:pt x="132" y="47"/>
                  </a:cubicBezTo>
                  <a:cubicBezTo>
                    <a:pt x="195" y="37"/>
                    <a:pt x="261" y="43"/>
                    <a:pt x="324" y="35"/>
                  </a:cubicBezTo>
                  <a:cubicBezTo>
                    <a:pt x="346" y="32"/>
                    <a:pt x="366" y="24"/>
                    <a:pt x="388" y="23"/>
                  </a:cubicBezTo>
                  <a:cubicBezTo>
                    <a:pt x="408" y="22"/>
                    <a:pt x="431" y="26"/>
                    <a:pt x="452" y="23"/>
                  </a:cubicBezTo>
                  <a:cubicBezTo>
                    <a:pt x="477" y="20"/>
                    <a:pt x="499" y="0"/>
                    <a:pt x="532" y="11"/>
                  </a:cubicBezTo>
                  <a:cubicBezTo>
                    <a:pt x="538" y="9"/>
                    <a:pt x="542" y="5"/>
                    <a:pt x="548" y="3"/>
                  </a:cubicBezTo>
                  <a:cubicBezTo>
                    <a:pt x="549" y="3"/>
                    <a:pt x="551" y="3"/>
                    <a:pt x="55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2485"/>
            <p:cNvSpPr>
              <a:spLocks/>
            </p:cNvSpPr>
            <p:nvPr/>
          </p:nvSpPr>
          <p:spPr bwMode="auto">
            <a:xfrm>
              <a:off x="3616" y="2571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2486"/>
            <p:cNvSpPr>
              <a:spLocks/>
            </p:cNvSpPr>
            <p:nvPr/>
          </p:nvSpPr>
          <p:spPr bwMode="auto">
            <a:xfrm>
              <a:off x="3764" y="2570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2487"/>
            <p:cNvSpPr>
              <a:spLocks/>
            </p:cNvSpPr>
            <p:nvPr/>
          </p:nvSpPr>
          <p:spPr bwMode="auto">
            <a:xfrm>
              <a:off x="3905" y="257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2488"/>
            <p:cNvSpPr>
              <a:spLocks/>
            </p:cNvSpPr>
            <p:nvPr/>
          </p:nvSpPr>
          <p:spPr bwMode="auto">
            <a:xfrm>
              <a:off x="3957" y="25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2489"/>
            <p:cNvSpPr>
              <a:spLocks/>
            </p:cNvSpPr>
            <p:nvPr/>
          </p:nvSpPr>
          <p:spPr bwMode="auto">
            <a:xfrm>
              <a:off x="4469" y="2570"/>
              <a:ext cx="8" cy="11"/>
            </a:xfrm>
            <a:custGeom>
              <a:avLst/>
              <a:gdLst>
                <a:gd name="T0" fmla="*/ 15 w 15"/>
                <a:gd name="T1" fmla="*/ 3 h 22"/>
                <a:gd name="T2" fmla="*/ 15 w 15"/>
                <a:gd name="T3" fmla="*/ 19 h 22"/>
                <a:gd name="T4" fmla="*/ 15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2490"/>
            <p:cNvSpPr>
              <a:spLocks/>
            </p:cNvSpPr>
            <p:nvPr/>
          </p:nvSpPr>
          <p:spPr bwMode="auto">
            <a:xfrm>
              <a:off x="4522" y="2571"/>
              <a:ext cx="7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2491"/>
            <p:cNvSpPr>
              <a:spLocks/>
            </p:cNvSpPr>
            <p:nvPr/>
          </p:nvSpPr>
          <p:spPr bwMode="auto">
            <a:xfrm>
              <a:off x="4558" y="2569"/>
              <a:ext cx="12" cy="14"/>
            </a:xfrm>
            <a:custGeom>
              <a:avLst/>
              <a:gdLst>
                <a:gd name="T0" fmla="*/ 7 w 23"/>
                <a:gd name="T1" fmla="*/ 4 h 28"/>
                <a:gd name="T2" fmla="*/ 7 w 23"/>
                <a:gd name="T3" fmla="*/ 24 h 28"/>
                <a:gd name="T4" fmla="*/ 7 w 23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8">
                  <a:moveTo>
                    <a:pt x="7" y="4"/>
                  </a:moveTo>
                  <a:cubicBezTo>
                    <a:pt x="23" y="0"/>
                    <a:pt x="23" y="28"/>
                    <a:pt x="7" y="24"/>
                  </a:cubicBezTo>
                  <a:cubicBezTo>
                    <a:pt x="7" y="14"/>
                    <a:pt x="0" y="12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2492"/>
            <p:cNvSpPr>
              <a:spLocks/>
            </p:cNvSpPr>
            <p:nvPr/>
          </p:nvSpPr>
          <p:spPr bwMode="auto">
            <a:xfrm>
              <a:off x="4660" y="2571"/>
              <a:ext cx="14" cy="10"/>
            </a:xfrm>
            <a:custGeom>
              <a:avLst/>
              <a:gdLst>
                <a:gd name="T0" fmla="*/ 6 w 27"/>
                <a:gd name="T1" fmla="*/ 0 h 19"/>
                <a:gd name="T2" fmla="*/ 22 w 27"/>
                <a:gd name="T3" fmla="*/ 0 h 19"/>
                <a:gd name="T4" fmla="*/ 6 w 2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2493"/>
            <p:cNvSpPr>
              <a:spLocks/>
            </p:cNvSpPr>
            <p:nvPr/>
          </p:nvSpPr>
          <p:spPr bwMode="auto">
            <a:xfrm>
              <a:off x="4754" y="2571"/>
              <a:ext cx="7" cy="9"/>
            </a:xfrm>
            <a:custGeom>
              <a:avLst/>
              <a:gdLst>
                <a:gd name="T0" fmla="*/ 1 w 14"/>
                <a:gd name="T1" fmla="*/ 1 h 18"/>
                <a:gd name="T2" fmla="*/ 13 w 14"/>
                <a:gd name="T3" fmla="*/ 17 h 18"/>
                <a:gd name="T4" fmla="*/ 1 w 1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2494"/>
            <p:cNvSpPr>
              <a:spLocks/>
            </p:cNvSpPr>
            <p:nvPr/>
          </p:nvSpPr>
          <p:spPr bwMode="auto">
            <a:xfrm>
              <a:off x="4803" y="2570"/>
              <a:ext cx="9" cy="9"/>
            </a:xfrm>
            <a:custGeom>
              <a:avLst/>
              <a:gdLst>
                <a:gd name="T0" fmla="*/ 3 w 19"/>
                <a:gd name="T1" fmla="*/ 2 h 18"/>
                <a:gd name="T2" fmla="*/ 19 w 19"/>
                <a:gd name="T3" fmla="*/ 6 h 18"/>
                <a:gd name="T4" fmla="*/ 15 w 19"/>
                <a:gd name="T5" fmla="*/ 18 h 18"/>
                <a:gd name="T6" fmla="*/ 3 w 19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3" y="2"/>
                  </a:moveTo>
                  <a:cubicBezTo>
                    <a:pt x="11" y="0"/>
                    <a:pt x="14" y="5"/>
                    <a:pt x="19" y="6"/>
                  </a:cubicBezTo>
                  <a:cubicBezTo>
                    <a:pt x="17" y="9"/>
                    <a:pt x="15" y="12"/>
                    <a:pt x="15" y="18"/>
                  </a:cubicBezTo>
                  <a:cubicBezTo>
                    <a:pt x="9" y="15"/>
                    <a:pt x="0" y="15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2495"/>
            <p:cNvSpPr>
              <a:spLocks/>
            </p:cNvSpPr>
            <p:nvPr/>
          </p:nvSpPr>
          <p:spPr bwMode="auto">
            <a:xfrm>
              <a:off x="4843" y="2571"/>
              <a:ext cx="9" cy="10"/>
            </a:xfrm>
            <a:custGeom>
              <a:avLst/>
              <a:gdLst>
                <a:gd name="T0" fmla="*/ 6 w 19"/>
                <a:gd name="T1" fmla="*/ 0 h 20"/>
                <a:gd name="T2" fmla="*/ 10 w 19"/>
                <a:gd name="T3" fmla="*/ 20 h 20"/>
                <a:gd name="T4" fmla="*/ 6 w 19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0">
                  <a:moveTo>
                    <a:pt x="6" y="0"/>
                  </a:moveTo>
                  <a:cubicBezTo>
                    <a:pt x="18" y="5"/>
                    <a:pt x="19" y="12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2496"/>
            <p:cNvSpPr>
              <a:spLocks/>
            </p:cNvSpPr>
            <p:nvPr/>
          </p:nvSpPr>
          <p:spPr bwMode="auto">
            <a:xfrm>
              <a:off x="4895" y="2570"/>
              <a:ext cx="9" cy="9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2497"/>
            <p:cNvSpPr>
              <a:spLocks/>
            </p:cNvSpPr>
            <p:nvPr/>
          </p:nvSpPr>
          <p:spPr bwMode="auto">
            <a:xfrm>
              <a:off x="4942" y="2568"/>
              <a:ext cx="11" cy="13"/>
            </a:xfrm>
            <a:custGeom>
              <a:avLst/>
              <a:gdLst>
                <a:gd name="T0" fmla="*/ 21 w 21"/>
                <a:gd name="T1" fmla="*/ 5 h 25"/>
                <a:gd name="T2" fmla="*/ 21 w 21"/>
                <a:gd name="T3" fmla="*/ 21 h 25"/>
                <a:gd name="T4" fmla="*/ 21 w 21"/>
                <a:gd name="T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21" y="5"/>
                  </a:moveTo>
                  <a:cubicBezTo>
                    <a:pt x="21" y="10"/>
                    <a:pt x="21" y="16"/>
                    <a:pt x="21" y="21"/>
                  </a:cubicBezTo>
                  <a:cubicBezTo>
                    <a:pt x="2" y="25"/>
                    <a:pt x="0" y="0"/>
                    <a:pt x="2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2498"/>
            <p:cNvSpPr>
              <a:spLocks/>
            </p:cNvSpPr>
            <p:nvPr/>
          </p:nvSpPr>
          <p:spPr bwMode="auto">
            <a:xfrm>
              <a:off x="5036" y="2571"/>
              <a:ext cx="12" cy="21"/>
            </a:xfrm>
            <a:custGeom>
              <a:avLst/>
              <a:gdLst>
                <a:gd name="T0" fmla="*/ 5 w 24"/>
                <a:gd name="T1" fmla="*/ 1 h 41"/>
                <a:gd name="T2" fmla="*/ 17 w 24"/>
                <a:gd name="T3" fmla="*/ 5 h 41"/>
                <a:gd name="T4" fmla="*/ 21 w 24"/>
                <a:gd name="T5" fmla="*/ 41 h 41"/>
                <a:gd name="T6" fmla="*/ 5 w 24"/>
                <a:gd name="T7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1">
                  <a:moveTo>
                    <a:pt x="5" y="1"/>
                  </a:moveTo>
                  <a:cubicBezTo>
                    <a:pt x="11" y="0"/>
                    <a:pt x="12" y="5"/>
                    <a:pt x="17" y="5"/>
                  </a:cubicBezTo>
                  <a:cubicBezTo>
                    <a:pt x="7" y="21"/>
                    <a:pt x="24" y="21"/>
                    <a:pt x="21" y="41"/>
                  </a:cubicBezTo>
                  <a:cubicBezTo>
                    <a:pt x="7" y="38"/>
                    <a:pt x="0" y="1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2499"/>
            <p:cNvSpPr>
              <a:spLocks/>
            </p:cNvSpPr>
            <p:nvPr/>
          </p:nvSpPr>
          <p:spPr bwMode="auto">
            <a:xfrm>
              <a:off x="5075" y="2571"/>
              <a:ext cx="11" cy="12"/>
            </a:xfrm>
            <a:custGeom>
              <a:avLst/>
              <a:gdLst>
                <a:gd name="T0" fmla="*/ 6 w 22"/>
                <a:gd name="T1" fmla="*/ 0 h 23"/>
                <a:gd name="T2" fmla="*/ 14 w 22"/>
                <a:gd name="T3" fmla="*/ 20 h 23"/>
                <a:gd name="T4" fmla="*/ 6 w 22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6" y="0"/>
                  </a:moveTo>
                  <a:cubicBezTo>
                    <a:pt x="14" y="3"/>
                    <a:pt x="22" y="12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2500"/>
            <p:cNvSpPr>
              <a:spLocks/>
            </p:cNvSpPr>
            <p:nvPr/>
          </p:nvSpPr>
          <p:spPr bwMode="auto">
            <a:xfrm>
              <a:off x="5369" y="2571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2501"/>
            <p:cNvSpPr>
              <a:spLocks/>
            </p:cNvSpPr>
            <p:nvPr/>
          </p:nvSpPr>
          <p:spPr bwMode="auto">
            <a:xfrm>
              <a:off x="5424" y="25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2502"/>
            <p:cNvSpPr>
              <a:spLocks/>
            </p:cNvSpPr>
            <p:nvPr/>
          </p:nvSpPr>
          <p:spPr bwMode="auto">
            <a:xfrm>
              <a:off x="5462" y="2571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2503"/>
            <p:cNvSpPr>
              <a:spLocks/>
            </p:cNvSpPr>
            <p:nvPr/>
          </p:nvSpPr>
          <p:spPr bwMode="auto">
            <a:xfrm>
              <a:off x="5600" y="257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2504"/>
            <p:cNvSpPr>
              <a:spLocks/>
            </p:cNvSpPr>
            <p:nvPr/>
          </p:nvSpPr>
          <p:spPr bwMode="auto">
            <a:xfrm>
              <a:off x="6224" y="25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2505"/>
            <p:cNvSpPr>
              <a:spLocks/>
            </p:cNvSpPr>
            <p:nvPr/>
          </p:nvSpPr>
          <p:spPr bwMode="auto">
            <a:xfrm>
              <a:off x="3660" y="256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2506"/>
            <p:cNvSpPr>
              <a:spLocks/>
            </p:cNvSpPr>
            <p:nvPr/>
          </p:nvSpPr>
          <p:spPr bwMode="auto">
            <a:xfrm>
              <a:off x="3711" y="2573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2507"/>
            <p:cNvSpPr>
              <a:spLocks/>
            </p:cNvSpPr>
            <p:nvPr/>
          </p:nvSpPr>
          <p:spPr bwMode="auto">
            <a:xfrm>
              <a:off x="3803" y="2573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2508"/>
            <p:cNvSpPr>
              <a:spLocks/>
            </p:cNvSpPr>
            <p:nvPr/>
          </p:nvSpPr>
          <p:spPr bwMode="auto">
            <a:xfrm>
              <a:off x="3855" y="25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2509"/>
            <p:cNvSpPr>
              <a:spLocks/>
            </p:cNvSpPr>
            <p:nvPr/>
          </p:nvSpPr>
          <p:spPr bwMode="auto">
            <a:xfrm>
              <a:off x="3944" y="2573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2510"/>
            <p:cNvSpPr>
              <a:spLocks/>
            </p:cNvSpPr>
            <p:nvPr/>
          </p:nvSpPr>
          <p:spPr bwMode="auto">
            <a:xfrm>
              <a:off x="4226" y="2573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2511"/>
            <p:cNvSpPr>
              <a:spLocks/>
            </p:cNvSpPr>
            <p:nvPr/>
          </p:nvSpPr>
          <p:spPr bwMode="auto">
            <a:xfrm>
              <a:off x="4277" y="2572"/>
              <a:ext cx="9" cy="9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2512"/>
            <p:cNvSpPr>
              <a:spLocks/>
            </p:cNvSpPr>
            <p:nvPr/>
          </p:nvSpPr>
          <p:spPr bwMode="auto">
            <a:xfrm>
              <a:off x="4367" y="2573"/>
              <a:ext cx="8" cy="9"/>
            </a:xfrm>
            <a:custGeom>
              <a:avLst/>
              <a:gdLst>
                <a:gd name="T0" fmla="*/ 4 w 16"/>
                <a:gd name="T1" fmla="*/ 0 h 18"/>
                <a:gd name="T2" fmla="*/ 16 w 16"/>
                <a:gd name="T3" fmla="*/ 0 h 18"/>
                <a:gd name="T4" fmla="*/ 16 w 16"/>
                <a:gd name="T5" fmla="*/ 16 h 18"/>
                <a:gd name="T6" fmla="*/ 0 w 16"/>
                <a:gd name="T7" fmla="*/ 12 h 18"/>
                <a:gd name="T8" fmla="*/ 4 w 1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6" y="5"/>
                    <a:pt x="16" y="11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2513"/>
            <p:cNvSpPr>
              <a:spLocks/>
            </p:cNvSpPr>
            <p:nvPr/>
          </p:nvSpPr>
          <p:spPr bwMode="auto">
            <a:xfrm>
              <a:off x="4419" y="2571"/>
              <a:ext cx="10" cy="9"/>
            </a:xfrm>
            <a:custGeom>
              <a:avLst/>
              <a:gdLst>
                <a:gd name="T0" fmla="*/ 16 w 19"/>
                <a:gd name="T1" fmla="*/ 16 h 18"/>
                <a:gd name="T2" fmla="*/ 0 w 19"/>
                <a:gd name="T3" fmla="*/ 12 h 18"/>
                <a:gd name="T4" fmla="*/ 16 w 19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2514"/>
            <p:cNvSpPr>
              <a:spLocks/>
            </p:cNvSpPr>
            <p:nvPr/>
          </p:nvSpPr>
          <p:spPr bwMode="auto">
            <a:xfrm>
              <a:off x="4509" y="2572"/>
              <a:ext cx="10" cy="10"/>
            </a:xfrm>
            <a:custGeom>
              <a:avLst/>
              <a:gdLst>
                <a:gd name="T0" fmla="*/ 1 w 19"/>
                <a:gd name="T1" fmla="*/ 3 h 20"/>
                <a:gd name="T2" fmla="*/ 13 w 19"/>
                <a:gd name="T3" fmla="*/ 19 h 20"/>
                <a:gd name="T4" fmla="*/ 1 w 19"/>
                <a:gd name="T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0">
                  <a:moveTo>
                    <a:pt x="1" y="3"/>
                  </a:moveTo>
                  <a:cubicBezTo>
                    <a:pt x="15" y="0"/>
                    <a:pt x="19" y="13"/>
                    <a:pt x="13" y="19"/>
                  </a:cubicBezTo>
                  <a:cubicBezTo>
                    <a:pt x="2" y="20"/>
                    <a:pt x="0" y="13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2515"/>
            <p:cNvSpPr>
              <a:spLocks/>
            </p:cNvSpPr>
            <p:nvPr/>
          </p:nvSpPr>
          <p:spPr bwMode="auto">
            <a:xfrm>
              <a:off x="4600" y="2573"/>
              <a:ext cx="8" cy="10"/>
            </a:xfrm>
            <a:custGeom>
              <a:avLst/>
              <a:gdLst>
                <a:gd name="T0" fmla="*/ 6 w 16"/>
                <a:gd name="T1" fmla="*/ 0 h 20"/>
                <a:gd name="T2" fmla="*/ 10 w 16"/>
                <a:gd name="T3" fmla="*/ 20 h 20"/>
                <a:gd name="T4" fmla="*/ 6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2516"/>
            <p:cNvSpPr>
              <a:spLocks/>
            </p:cNvSpPr>
            <p:nvPr/>
          </p:nvSpPr>
          <p:spPr bwMode="auto">
            <a:xfrm>
              <a:off x="4650" y="2572"/>
              <a:ext cx="10" cy="10"/>
            </a:xfrm>
            <a:custGeom>
              <a:avLst/>
              <a:gdLst>
                <a:gd name="T0" fmla="*/ 2 w 20"/>
                <a:gd name="T1" fmla="*/ 2 h 20"/>
                <a:gd name="T2" fmla="*/ 18 w 20"/>
                <a:gd name="T3" fmla="*/ 18 h 20"/>
                <a:gd name="T4" fmla="*/ 2 w 2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2" y="2"/>
                  </a:moveTo>
                  <a:cubicBezTo>
                    <a:pt x="15" y="0"/>
                    <a:pt x="20" y="5"/>
                    <a:pt x="18" y="18"/>
                  </a:cubicBezTo>
                  <a:cubicBezTo>
                    <a:pt x="5" y="20"/>
                    <a:pt x="0" y="15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2517"/>
            <p:cNvSpPr>
              <a:spLocks/>
            </p:cNvSpPr>
            <p:nvPr/>
          </p:nvSpPr>
          <p:spPr bwMode="auto">
            <a:xfrm>
              <a:off x="4701" y="2573"/>
              <a:ext cx="8" cy="8"/>
            </a:xfrm>
            <a:custGeom>
              <a:avLst/>
              <a:gdLst>
                <a:gd name="T0" fmla="*/ 3 w 15"/>
                <a:gd name="T1" fmla="*/ 0 h 16"/>
                <a:gd name="T2" fmla="*/ 15 w 15"/>
                <a:gd name="T3" fmla="*/ 0 h 16"/>
                <a:gd name="T4" fmla="*/ 15 w 15"/>
                <a:gd name="T5" fmla="*/ 16 h 16"/>
                <a:gd name="T6" fmla="*/ 3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3" y="0"/>
                  </a:moveTo>
                  <a:cubicBezTo>
                    <a:pt x="7" y="0"/>
                    <a:pt x="11" y="0"/>
                    <a:pt x="15" y="0"/>
                  </a:cubicBezTo>
                  <a:cubicBezTo>
                    <a:pt x="15" y="5"/>
                    <a:pt x="15" y="11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2518"/>
            <p:cNvSpPr>
              <a:spLocks/>
            </p:cNvSpPr>
            <p:nvPr/>
          </p:nvSpPr>
          <p:spPr bwMode="auto">
            <a:xfrm>
              <a:off x="4741" y="2573"/>
              <a:ext cx="8" cy="10"/>
            </a:xfrm>
            <a:custGeom>
              <a:avLst/>
              <a:gdLst>
                <a:gd name="T0" fmla="*/ 6 w 16"/>
                <a:gd name="T1" fmla="*/ 0 h 20"/>
                <a:gd name="T2" fmla="*/ 10 w 16"/>
                <a:gd name="T3" fmla="*/ 20 h 20"/>
                <a:gd name="T4" fmla="*/ 6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2519"/>
            <p:cNvSpPr>
              <a:spLocks/>
            </p:cNvSpPr>
            <p:nvPr/>
          </p:nvSpPr>
          <p:spPr bwMode="auto">
            <a:xfrm>
              <a:off x="4791" y="2573"/>
              <a:ext cx="9" cy="11"/>
            </a:xfrm>
            <a:custGeom>
              <a:avLst/>
              <a:gdLst>
                <a:gd name="T0" fmla="*/ 5 w 17"/>
                <a:gd name="T1" fmla="*/ 1 h 22"/>
                <a:gd name="T2" fmla="*/ 17 w 17"/>
                <a:gd name="T3" fmla="*/ 5 h 22"/>
                <a:gd name="T4" fmla="*/ 9 w 17"/>
                <a:gd name="T5" fmla="*/ 21 h 22"/>
                <a:gd name="T6" fmla="*/ 5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5" y="1"/>
                  </a:moveTo>
                  <a:cubicBezTo>
                    <a:pt x="11" y="0"/>
                    <a:pt x="12" y="5"/>
                    <a:pt x="17" y="5"/>
                  </a:cubicBezTo>
                  <a:cubicBezTo>
                    <a:pt x="15" y="11"/>
                    <a:pt x="11" y="15"/>
                    <a:pt x="9" y="21"/>
                  </a:cubicBezTo>
                  <a:cubicBezTo>
                    <a:pt x="0" y="22"/>
                    <a:pt x="7" y="7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2520"/>
            <p:cNvSpPr>
              <a:spLocks/>
            </p:cNvSpPr>
            <p:nvPr/>
          </p:nvSpPr>
          <p:spPr bwMode="auto">
            <a:xfrm>
              <a:off x="4935" y="2572"/>
              <a:ext cx="7" cy="11"/>
            </a:xfrm>
            <a:custGeom>
              <a:avLst/>
              <a:gdLst>
                <a:gd name="T0" fmla="*/ 0 w 15"/>
                <a:gd name="T1" fmla="*/ 3 h 22"/>
                <a:gd name="T2" fmla="*/ 0 w 15"/>
                <a:gd name="T3" fmla="*/ 19 h 22"/>
                <a:gd name="T4" fmla="*/ 0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2521"/>
            <p:cNvSpPr>
              <a:spLocks/>
            </p:cNvSpPr>
            <p:nvPr/>
          </p:nvSpPr>
          <p:spPr bwMode="auto">
            <a:xfrm>
              <a:off x="4984" y="2573"/>
              <a:ext cx="9" cy="7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2522"/>
            <p:cNvSpPr>
              <a:spLocks/>
            </p:cNvSpPr>
            <p:nvPr/>
          </p:nvSpPr>
          <p:spPr bwMode="auto">
            <a:xfrm>
              <a:off x="5024" y="2573"/>
              <a:ext cx="17" cy="23"/>
            </a:xfrm>
            <a:custGeom>
              <a:avLst/>
              <a:gdLst>
                <a:gd name="T0" fmla="*/ 3 w 32"/>
                <a:gd name="T1" fmla="*/ 0 h 44"/>
                <a:gd name="T2" fmla="*/ 15 w 32"/>
                <a:gd name="T3" fmla="*/ 4 h 44"/>
                <a:gd name="T4" fmla="*/ 15 w 32"/>
                <a:gd name="T5" fmla="*/ 44 h 44"/>
                <a:gd name="T6" fmla="*/ 3 w 32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4">
                  <a:moveTo>
                    <a:pt x="3" y="0"/>
                  </a:moveTo>
                  <a:cubicBezTo>
                    <a:pt x="6" y="2"/>
                    <a:pt x="9" y="4"/>
                    <a:pt x="15" y="4"/>
                  </a:cubicBezTo>
                  <a:cubicBezTo>
                    <a:pt x="2" y="27"/>
                    <a:pt x="32" y="30"/>
                    <a:pt x="15" y="44"/>
                  </a:cubicBezTo>
                  <a:cubicBezTo>
                    <a:pt x="5" y="34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2523"/>
            <p:cNvSpPr>
              <a:spLocks/>
            </p:cNvSpPr>
            <p:nvPr/>
          </p:nvSpPr>
          <p:spPr bwMode="auto">
            <a:xfrm>
              <a:off x="5322" y="25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2524"/>
            <p:cNvSpPr>
              <a:spLocks/>
            </p:cNvSpPr>
            <p:nvPr/>
          </p:nvSpPr>
          <p:spPr bwMode="auto">
            <a:xfrm>
              <a:off x="5411" y="25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2525"/>
            <p:cNvSpPr>
              <a:spLocks/>
            </p:cNvSpPr>
            <p:nvPr/>
          </p:nvSpPr>
          <p:spPr bwMode="auto">
            <a:xfrm>
              <a:off x="3611" y="25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2526"/>
            <p:cNvSpPr>
              <a:spLocks/>
            </p:cNvSpPr>
            <p:nvPr/>
          </p:nvSpPr>
          <p:spPr bwMode="auto">
            <a:xfrm>
              <a:off x="3752" y="2570"/>
              <a:ext cx="6" cy="13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2527"/>
            <p:cNvSpPr>
              <a:spLocks/>
            </p:cNvSpPr>
            <p:nvPr/>
          </p:nvSpPr>
          <p:spPr bwMode="auto">
            <a:xfrm>
              <a:off x="3895" y="25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2528"/>
            <p:cNvSpPr>
              <a:spLocks/>
            </p:cNvSpPr>
            <p:nvPr/>
          </p:nvSpPr>
          <p:spPr bwMode="auto">
            <a:xfrm>
              <a:off x="4265" y="2575"/>
              <a:ext cx="9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2529"/>
            <p:cNvSpPr>
              <a:spLocks/>
            </p:cNvSpPr>
            <p:nvPr/>
          </p:nvSpPr>
          <p:spPr bwMode="auto">
            <a:xfrm>
              <a:off x="4317" y="2574"/>
              <a:ext cx="9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2530"/>
            <p:cNvSpPr>
              <a:spLocks/>
            </p:cNvSpPr>
            <p:nvPr/>
          </p:nvSpPr>
          <p:spPr bwMode="auto">
            <a:xfrm>
              <a:off x="4458" y="2574"/>
              <a:ext cx="8" cy="9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2531"/>
            <p:cNvSpPr>
              <a:spLocks/>
            </p:cNvSpPr>
            <p:nvPr/>
          </p:nvSpPr>
          <p:spPr bwMode="auto">
            <a:xfrm>
              <a:off x="4496" y="2575"/>
              <a:ext cx="10" cy="12"/>
            </a:xfrm>
            <a:custGeom>
              <a:avLst/>
              <a:gdLst>
                <a:gd name="T0" fmla="*/ 6 w 19"/>
                <a:gd name="T1" fmla="*/ 0 h 23"/>
                <a:gd name="T2" fmla="*/ 14 w 19"/>
                <a:gd name="T3" fmla="*/ 20 h 23"/>
                <a:gd name="T4" fmla="*/ 6 w 1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2532"/>
            <p:cNvSpPr>
              <a:spLocks/>
            </p:cNvSpPr>
            <p:nvPr/>
          </p:nvSpPr>
          <p:spPr bwMode="auto">
            <a:xfrm>
              <a:off x="4548" y="2575"/>
              <a:ext cx="10" cy="10"/>
            </a:xfrm>
            <a:custGeom>
              <a:avLst/>
              <a:gdLst>
                <a:gd name="T0" fmla="*/ 6 w 18"/>
                <a:gd name="T1" fmla="*/ 1 h 20"/>
                <a:gd name="T2" fmla="*/ 18 w 18"/>
                <a:gd name="T3" fmla="*/ 5 h 20"/>
                <a:gd name="T4" fmla="*/ 2 w 18"/>
                <a:gd name="T5" fmla="*/ 17 h 20"/>
                <a:gd name="T6" fmla="*/ 6 w 18"/>
                <a:gd name="T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5" y="11"/>
                    <a:pt x="15" y="20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2533"/>
            <p:cNvSpPr>
              <a:spLocks/>
            </p:cNvSpPr>
            <p:nvPr/>
          </p:nvSpPr>
          <p:spPr bwMode="auto">
            <a:xfrm>
              <a:off x="4688" y="2575"/>
              <a:ext cx="12" cy="11"/>
            </a:xfrm>
            <a:custGeom>
              <a:avLst/>
              <a:gdLst>
                <a:gd name="T0" fmla="*/ 8 w 22"/>
                <a:gd name="T1" fmla="*/ 0 h 20"/>
                <a:gd name="T2" fmla="*/ 16 w 22"/>
                <a:gd name="T3" fmla="*/ 20 h 20"/>
                <a:gd name="T4" fmla="*/ 8 w 2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8" y="0"/>
                  </a:moveTo>
                  <a:cubicBezTo>
                    <a:pt x="22" y="1"/>
                    <a:pt x="18" y="10"/>
                    <a:pt x="16" y="20"/>
                  </a:cubicBezTo>
                  <a:cubicBezTo>
                    <a:pt x="8" y="17"/>
                    <a:pt x="0" y="8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2534"/>
            <p:cNvSpPr>
              <a:spLocks/>
            </p:cNvSpPr>
            <p:nvPr/>
          </p:nvSpPr>
          <p:spPr bwMode="auto">
            <a:xfrm>
              <a:off x="4831" y="2575"/>
              <a:ext cx="9" cy="9"/>
            </a:xfrm>
            <a:custGeom>
              <a:avLst/>
              <a:gdLst>
                <a:gd name="T0" fmla="*/ 5 w 18"/>
                <a:gd name="T1" fmla="*/ 1 h 18"/>
                <a:gd name="T2" fmla="*/ 17 w 18"/>
                <a:gd name="T3" fmla="*/ 17 h 18"/>
                <a:gd name="T4" fmla="*/ 1 w 18"/>
                <a:gd name="T5" fmla="*/ 5 h 18"/>
                <a:gd name="T6" fmla="*/ 5 w 18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2535"/>
            <p:cNvSpPr>
              <a:spLocks/>
            </p:cNvSpPr>
            <p:nvPr/>
          </p:nvSpPr>
          <p:spPr bwMode="auto">
            <a:xfrm>
              <a:off x="4883" y="2574"/>
              <a:ext cx="8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2536"/>
            <p:cNvSpPr>
              <a:spLocks/>
            </p:cNvSpPr>
            <p:nvPr/>
          </p:nvSpPr>
          <p:spPr bwMode="auto">
            <a:xfrm>
              <a:off x="4970" y="2574"/>
              <a:ext cx="12" cy="11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2537"/>
            <p:cNvSpPr>
              <a:spLocks/>
            </p:cNvSpPr>
            <p:nvPr/>
          </p:nvSpPr>
          <p:spPr bwMode="auto">
            <a:xfrm>
              <a:off x="5062" y="2575"/>
              <a:ext cx="10" cy="11"/>
            </a:xfrm>
            <a:custGeom>
              <a:avLst/>
              <a:gdLst>
                <a:gd name="T0" fmla="*/ 6 w 19"/>
                <a:gd name="T1" fmla="*/ 0 h 21"/>
                <a:gd name="T2" fmla="*/ 14 w 19"/>
                <a:gd name="T3" fmla="*/ 20 h 21"/>
                <a:gd name="T4" fmla="*/ 6 w 19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1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2" y="21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2538"/>
            <p:cNvSpPr>
              <a:spLocks/>
            </p:cNvSpPr>
            <p:nvPr/>
          </p:nvSpPr>
          <p:spPr bwMode="auto">
            <a:xfrm>
              <a:off x="5114" y="2575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2539"/>
            <p:cNvSpPr>
              <a:spLocks/>
            </p:cNvSpPr>
            <p:nvPr/>
          </p:nvSpPr>
          <p:spPr bwMode="auto">
            <a:xfrm>
              <a:off x="5310" y="25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2540"/>
            <p:cNvSpPr>
              <a:spLocks/>
            </p:cNvSpPr>
            <p:nvPr/>
          </p:nvSpPr>
          <p:spPr bwMode="auto">
            <a:xfrm>
              <a:off x="5360" y="2575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2541"/>
            <p:cNvSpPr>
              <a:spLocks/>
            </p:cNvSpPr>
            <p:nvPr/>
          </p:nvSpPr>
          <p:spPr bwMode="auto">
            <a:xfrm>
              <a:off x="5451" y="25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2542"/>
            <p:cNvSpPr>
              <a:spLocks/>
            </p:cNvSpPr>
            <p:nvPr/>
          </p:nvSpPr>
          <p:spPr bwMode="auto">
            <a:xfrm>
              <a:off x="5591" y="257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2543"/>
            <p:cNvSpPr>
              <a:spLocks/>
            </p:cNvSpPr>
            <p:nvPr/>
          </p:nvSpPr>
          <p:spPr bwMode="auto">
            <a:xfrm>
              <a:off x="5643" y="2575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2544"/>
            <p:cNvSpPr>
              <a:spLocks/>
            </p:cNvSpPr>
            <p:nvPr/>
          </p:nvSpPr>
          <p:spPr bwMode="auto">
            <a:xfrm>
              <a:off x="3592" y="2573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2545"/>
            <p:cNvSpPr>
              <a:spLocks/>
            </p:cNvSpPr>
            <p:nvPr/>
          </p:nvSpPr>
          <p:spPr bwMode="auto">
            <a:xfrm>
              <a:off x="3650" y="25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2546"/>
            <p:cNvSpPr>
              <a:spLocks/>
            </p:cNvSpPr>
            <p:nvPr/>
          </p:nvSpPr>
          <p:spPr bwMode="auto">
            <a:xfrm>
              <a:off x="3791" y="25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2547"/>
            <p:cNvSpPr>
              <a:spLocks/>
            </p:cNvSpPr>
            <p:nvPr/>
          </p:nvSpPr>
          <p:spPr bwMode="auto">
            <a:xfrm>
              <a:off x="3876" y="2573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2548"/>
            <p:cNvSpPr>
              <a:spLocks/>
            </p:cNvSpPr>
            <p:nvPr/>
          </p:nvSpPr>
          <p:spPr bwMode="auto">
            <a:xfrm>
              <a:off x="3931" y="257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2549"/>
            <p:cNvSpPr>
              <a:spLocks/>
            </p:cNvSpPr>
            <p:nvPr/>
          </p:nvSpPr>
          <p:spPr bwMode="auto">
            <a:xfrm>
              <a:off x="4357" y="2576"/>
              <a:ext cx="8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2550"/>
            <p:cNvSpPr>
              <a:spLocks/>
            </p:cNvSpPr>
            <p:nvPr/>
          </p:nvSpPr>
          <p:spPr bwMode="auto">
            <a:xfrm>
              <a:off x="4448" y="2577"/>
              <a:ext cx="7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2551"/>
            <p:cNvSpPr>
              <a:spLocks/>
            </p:cNvSpPr>
            <p:nvPr/>
          </p:nvSpPr>
          <p:spPr bwMode="auto">
            <a:xfrm>
              <a:off x="4781" y="2577"/>
              <a:ext cx="7" cy="9"/>
            </a:xfrm>
            <a:custGeom>
              <a:avLst/>
              <a:gdLst>
                <a:gd name="T0" fmla="*/ 1 w 14"/>
                <a:gd name="T1" fmla="*/ 0 h 16"/>
                <a:gd name="T2" fmla="*/ 13 w 14"/>
                <a:gd name="T3" fmla="*/ 0 h 16"/>
                <a:gd name="T4" fmla="*/ 9 w 14"/>
                <a:gd name="T5" fmla="*/ 16 h 16"/>
                <a:gd name="T6" fmla="*/ 1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4" y="7"/>
                    <a:pt x="8" y="8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2552"/>
            <p:cNvSpPr>
              <a:spLocks/>
            </p:cNvSpPr>
            <p:nvPr/>
          </p:nvSpPr>
          <p:spPr bwMode="auto">
            <a:xfrm>
              <a:off x="5011" y="2577"/>
              <a:ext cx="9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2553"/>
            <p:cNvSpPr>
              <a:spLocks/>
            </p:cNvSpPr>
            <p:nvPr/>
          </p:nvSpPr>
          <p:spPr bwMode="auto">
            <a:xfrm>
              <a:off x="5490" y="25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2554"/>
            <p:cNvSpPr>
              <a:spLocks/>
            </p:cNvSpPr>
            <p:nvPr/>
          </p:nvSpPr>
          <p:spPr bwMode="auto">
            <a:xfrm>
              <a:off x="5629" y="257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2555"/>
            <p:cNvSpPr>
              <a:spLocks/>
            </p:cNvSpPr>
            <p:nvPr/>
          </p:nvSpPr>
          <p:spPr bwMode="auto">
            <a:xfrm>
              <a:off x="3354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2556"/>
            <p:cNvSpPr>
              <a:spLocks/>
            </p:cNvSpPr>
            <p:nvPr/>
          </p:nvSpPr>
          <p:spPr bwMode="auto">
            <a:xfrm>
              <a:off x="3638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2557"/>
            <p:cNvSpPr>
              <a:spLocks/>
            </p:cNvSpPr>
            <p:nvPr/>
          </p:nvSpPr>
          <p:spPr bwMode="auto">
            <a:xfrm>
              <a:off x="3689" y="257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2558"/>
            <p:cNvSpPr>
              <a:spLocks/>
            </p:cNvSpPr>
            <p:nvPr/>
          </p:nvSpPr>
          <p:spPr bwMode="auto">
            <a:xfrm>
              <a:off x="3778" y="2579"/>
              <a:ext cx="7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2559"/>
            <p:cNvSpPr>
              <a:spLocks/>
            </p:cNvSpPr>
            <p:nvPr/>
          </p:nvSpPr>
          <p:spPr bwMode="auto">
            <a:xfrm>
              <a:off x="3830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2560"/>
            <p:cNvSpPr>
              <a:spLocks/>
            </p:cNvSpPr>
            <p:nvPr/>
          </p:nvSpPr>
          <p:spPr bwMode="auto">
            <a:xfrm>
              <a:off x="3920" y="257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2561"/>
            <p:cNvSpPr>
              <a:spLocks/>
            </p:cNvSpPr>
            <p:nvPr/>
          </p:nvSpPr>
          <p:spPr bwMode="auto">
            <a:xfrm>
              <a:off x="3971" y="257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2562"/>
            <p:cNvSpPr>
              <a:spLocks/>
            </p:cNvSpPr>
            <p:nvPr/>
          </p:nvSpPr>
          <p:spPr bwMode="auto">
            <a:xfrm>
              <a:off x="4394" y="2578"/>
              <a:ext cx="9" cy="10"/>
            </a:xfrm>
            <a:custGeom>
              <a:avLst/>
              <a:gdLst>
                <a:gd name="T0" fmla="*/ 16 w 18"/>
                <a:gd name="T1" fmla="*/ 3 h 19"/>
                <a:gd name="T2" fmla="*/ 12 w 18"/>
                <a:gd name="T3" fmla="*/ 19 h 19"/>
                <a:gd name="T4" fmla="*/ 16 w 18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16" y="3"/>
                  </a:moveTo>
                  <a:cubicBezTo>
                    <a:pt x="18" y="11"/>
                    <a:pt x="13" y="14"/>
                    <a:pt x="12" y="19"/>
                  </a:cubicBezTo>
                  <a:cubicBezTo>
                    <a:pt x="0" y="18"/>
                    <a:pt x="2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2563"/>
            <p:cNvSpPr>
              <a:spLocks/>
            </p:cNvSpPr>
            <p:nvPr/>
          </p:nvSpPr>
          <p:spPr bwMode="auto">
            <a:xfrm>
              <a:off x="4435" y="2578"/>
              <a:ext cx="7" cy="13"/>
            </a:xfrm>
            <a:custGeom>
              <a:avLst/>
              <a:gdLst>
                <a:gd name="T0" fmla="*/ 1 w 14"/>
                <a:gd name="T1" fmla="*/ 2 h 24"/>
                <a:gd name="T2" fmla="*/ 13 w 14"/>
                <a:gd name="T3" fmla="*/ 22 h 24"/>
                <a:gd name="T4" fmla="*/ 1 w 14"/>
                <a:gd name="T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2564"/>
            <p:cNvSpPr>
              <a:spLocks/>
            </p:cNvSpPr>
            <p:nvPr/>
          </p:nvSpPr>
          <p:spPr bwMode="auto">
            <a:xfrm>
              <a:off x="4484" y="2579"/>
              <a:ext cx="10" cy="9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2565"/>
            <p:cNvSpPr>
              <a:spLocks/>
            </p:cNvSpPr>
            <p:nvPr/>
          </p:nvSpPr>
          <p:spPr bwMode="auto">
            <a:xfrm>
              <a:off x="4587" y="2579"/>
              <a:ext cx="9" cy="9"/>
            </a:xfrm>
            <a:custGeom>
              <a:avLst/>
              <a:gdLst>
                <a:gd name="T0" fmla="*/ 16 w 18"/>
                <a:gd name="T1" fmla="*/ 1 h 17"/>
                <a:gd name="T2" fmla="*/ 12 w 18"/>
                <a:gd name="T3" fmla="*/ 17 h 17"/>
                <a:gd name="T4" fmla="*/ 0 w 18"/>
                <a:gd name="T5" fmla="*/ 9 h 17"/>
                <a:gd name="T6" fmla="*/ 16 w 18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6" y="1"/>
                  </a:moveTo>
                  <a:cubicBezTo>
                    <a:pt x="18" y="9"/>
                    <a:pt x="13" y="12"/>
                    <a:pt x="12" y="17"/>
                  </a:cubicBezTo>
                  <a:cubicBezTo>
                    <a:pt x="7" y="16"/>
                    <a:pt x="6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2566"/>
            <p:cNvSpPr>
              <a:spLocks/>
            </p:cNvSpPr>
            <p:nvPr/>
          </p:nvSpPr>
          <p:spPr bwMode="auto">
            <a:xfrm>
              <a:off x="4678" y="2579"/>
              <a:ext cx="9" cy="9"/>
            </a:xfrm>
            <a:custGeom>
              <a:avLst/>
              <a:gdLst>
                <a:gd name="T0" fmla="*/ 16 w 17"/>
                <a:gd name="T1" fmla="*/ 0 h 17"/>
                <a:gd name="T2" fmla="*/ 4 w 17"/>
                <a:gd name="T3" fmla="*/ 16 h 17"/>
                <a:gd name="T4" fmla="*/ 0 w 17"/>
                <a:gd name="T5" fmla="*/ 4 h 17"/>
                <a:gd name="T6" fmla="*/ 16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2567"/>
            <p:cNvSpPr>
              <a:spLocks/>
            </p:cNvSpPr>
            <p:nvPr/>
          </p:nvSpPr>
          <p:spPr bwMode="auto">
            <a:xfrm>
              <a:off x="4768" y="2579"/>
              <a:ext cx="8" cy="9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2568"/>
            <p:cNvSpPr>
              <a:spLocks/>
            </p:cNvSpPr>
            <p:nvPr/>
          </p:nvSpPr>
          <p:spPr bwMode="auto">
            <a:xfrm>
              <a:off x="4821" y="2578"/>
              <a:ext cx="8" cy="11"/>
            </a:xfrm>
            <a:custGeom>
              <a:avLst/>
              <a:gdLst>
                <a:gd name="T0" fmla="*/ 0 w 15"/>
                <a:gd name="T1" fmla="*/ 3 h 22"/>
                <a:gd name="T2" fmla="*/ 0 w 15"/>
                <a:gd name="T3" fmla="*/ 19 h 22"/>
                <a:gd name="T4" fmla="*/ 0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2569"/>
            <p:cNvSpPr>
              <a:spLocks/>
            </p:cNvSpPr>
            <p:nvPr/>
          </p:nvSpPr>
          <p:spPr bwMode="auto">
            <a:xfrm>
              <a:off x="4869" y="2579"/>
              <a:ext cx="11" cy="8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2570"/>
            <p:cNvSpPr>
              <a:spLocks/>
            </p:cNvSpPr>
            <p:nvPr/>
          </p:nvSpPr>
          <p:spPr bwMode="auto">
            <a:xfrm>
              <a:off x="4910" y="2579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2571"/>
            <p:cNvSpPr>
              <a:spLocks/>
            </p:cNvSpPr>
            <p:nvPr/>
          </p:nvSpPr>
          <p:spPr bwMode="auto">
            <a:xfrm>
              <a:off x="4961" y="2579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2572"/>
            <p:cNvSpPr>
              <a:spLocks/>
            </p:cNvSpPr>
            <p:nvPr/>
          </p:nvSpPr>
          <p:spPr bwMode="auto">
            <a:xfrm>
              <a:off x="5050" y="2579"/>
              <a:ext cx="10" cy="9"/>
            </a:xfrm>
            <a:custGeom>
              <a:avLst/>
              <a:gdLst>
                <a:gd name="T0" fmla="*/ 5 w 18"/>
                <a:gd name="T1" fmla="*/ 1 h 18"/>
                <a:gd name="T2" fmla="*/ 17 w 18"/>
                <a:gd name="T3" fmla="*/ 17 h 18"/>
                <a:gd name="T4" fmla="*/ 1 w 18"/>
                <a:gd name="T5" fmla="*/ 5 h 18"/>
                <a:gd name="T6" fmla="*/ 5 w 18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2573"/>
            <p:cNvSpPr>
              <a:spLocks/>
            </p:cNvSpPr>
            <p:nvPr/>
          </p:nvSpPr>
          <p:spPr bwMode="auto">
            <a:xfrm>
              <a:off x="5297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2574"/>
            <p:cNvSpPr>
              <a:spLocks/>
            </p:cNvSpPr>
            <p:nvPr/>
          </p:nvSpPr>
          <p:spPr bwMode="auto">
            <a:xfrm>
              <a:off x="6238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2575"/>
            <p:cNvSpPr>
              <a:spLocks/>
            </p:cNvSpPr>
            <p:nvPr/>
          </p:nvSpPr>
          <p:spPr bwMode="auto">
            <a:xfrm>
              <a:off x="6381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2576"/>
            <p:cNvSpPr>
              <a:spLocks/>
            </p:cNvSpPr>
            <p:nvPr/>
          </p:nvSpPr>
          <p:spPr bwMode="auto">
            <a:xfrm>
              <a:off x="3677" y="2580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2577"/>
            <p:cNvSpPr>
              <a:spLocks/>
            </p:cNvSpPr>
            <p:nvPr/>
          </p:nvSpPr>
          <p:spPr bwMode="auto">
            <a:xfrm>
              <a:off x="3729" y="258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2578"/>
            <p:cNvSpPr>
              <a:spLocks/>
            </p:cNvSpPr>
            <p:nvPr/>
          </p:nvSpPr>
          <p:spPr bwMode="auto">
            <a:xfrm>
              <a:off x="3818" y="2580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2579"/>
            <p:cNvSpPr>
              <a:spLocks/>
            </p:cNvSpPr>
            <p:nvPr/>
          </p:nvSpPr>
          <p:spPr bwMode="auto">
            <a:xfrm>
              <a:off x="3870" y="258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2580"/>
            <p:cNvSpPr>
              <a:spLocks/>
            </p:cNvSpPr>
            <p:nvPr/>
          </p:nvSpPr>
          <p:spPr bwMode="auto">
            <a:xfrm>
              <a:off x="4523" y="2581"/>
              <a:ext cx="10" cy="9"/>
            </a:xfrm>
            <a:custGeom>
              <a:avLst/>
              <a:gdLst>
                <a:gd name="T0" fmla="*/ 6 w 19"/>
                <a:gd name="T1" fmla="*/ 1 h 17"/>
                <a:gd name="T2" fmla="*/ 18 w 19"/>
                <a:gd name="T3" fmla="*/ 17 h 17"/>
                <a:gd name="T4" fmla="*/ 2 w 19"/>
                <a:gd name="T5" fmla="*/ 17 h 17"/>
                <a:gd name="T6" fmla="*/ 6 w 19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1"/>
                  </a:moveTo>
                  <a:cubicBezTo>
                    <a:pt x="17" y="0"/>
                    <a:pt x="19" y="7"/>
                    <a:pt x="18" y="17"/>
                  </a:cubicBezTo>
                  <a:cubicBezTo>
                    <a:pt x="13" y="17"/>
                    <a:pt x="7" y="17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2581"/>
            <p:cNvSpPr>
              <a:spLocks/>
            </p:cNvSpPr>
            <p:nvPr/>
          </p:nvSpPr>
          <p:spPr bwMode="auto">
            <a:xfrm>
              <a:off x="4576" y="2580"/>
              <a:ext cx="9" cy="1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2582"/>
            <p:cNvSpPr>
              <a:spLocks/>
            </p:cNvSpPr>
            <p:nvPr/>
          </p:nvSpPr>
          <p:spPr bwMode="auto">
            <a:xfrm>
              <a:off x="4717" y="2581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2583"/>
            <p:cNvSpPr>
              <a:spLocks/>
            </p:cNvSpPr>
            <p:nvPr/>
          </p:nvSpPr>
          <p:spPr bwMode="auto">
            <a:xfrm>
              <a:off x="4808" y="2581"/>
              <a:ext cx="7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2584"/>
            <p:cNvSpPr>
              <a:spLocks/>
            </p:cNvSpPr>
            <p:nvPr/>
          </p:nvSpPr>
          <p:spPr bwMode="auto">
            <a:xfrm>
              <a:off x="4858" y="2579"/>
              <a:ext cx="10" cy="13"/>
            </a:xfrm>
            <a:custGeom>
              <a:avLst/>
              <a:gdLst>
                <a:gd name="T0" fmla="*/ 16 w 19"/>
                <a:gd name="T1" fmla="*/ 16 h 24"/>
                <a:gd name="T2" fmla="*/ 0 w 19"/>
                <a:gd name="T3" fmla="*/ 12 h 24"/>
                <a:gd name="T4" fmla="*/ 16 w 19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4">
                  <a:moveTo>
                    <a:pt x="16" y="16"/>
                  </a:moveTo>
                  <a:cubicBezTo>
                    <a:pt x="8" y="24"/>
                    <a:pt x="8" y="14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2585"/>
            <p:cNvSpPr>
              <a:spLocks/>
            </p:cNvSpPr>
            <p:nvPr/>
          </p:nvSpPr>
          <p:spPr bwMode="auto">
            <a:xfrm>
              <a:off x="4948" y="2579"/>
              <a:ext cx="10" cy="11"/>
            </a:xfrm>
            <a:custGeom>
              <a:avLst/>
              <a:gdLst>
                <a:gd name="T0" fmla="*/ 6 w 18"/>
                <a:gd name="T1" fmla="*/ 4 h 20"/>
                <a:gd name="T2" fmla="*/ 14 w 18"/>
                <a:gd name="T3" fmla="*/ 20 h 20"/>
                <a:gd name="T4" fmla="*/ 2 w 18"/>
                <a:gd name="T5" fmla="*/ 20 h 20"/>
                <a:gd name="T6" fmla="*/ 6 w 18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6" y="4"/>
                  </a:moveTo>
                  <a:cubicBezTo>
                    <a:pt x="18" y="0"/>
                    <a:pt x="13" y="13"/>
                    <a:pt x="14" y="20"/>
                  </a:cubicBezTo>
                  <a:cubicBezTo>
                    <a:pt x="10" y="20"/>
                    <a:pt x="6" y="20"/>
                    <a:pt x="2" y="20"/>
                  </a:cubicBezTo>
                  <a:cubicBezTo>
                    <a:pt x="0" y="12"/>
                    <a:pt x="5" y="9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2586"/>
            <p:cNvSpPr>
              <a:spLocks/>
            </p:cNvSpPr>
            <p:nvPr/>
          </p:nvSpPr>
          <p:spPr bwMode="auto">
            <a:xfrm>
              <a:off x="5089" y="2580"/>
              <a:ext cx="11" cy="11"/>
            </a:xfrm>
            <a:custGeom>
              <a:avLst/>
              <a:gdLst>
                <a:gd name="T0" fmla="*/ 19 w 22"/>
                <a:gd name="T1" fmla="*/ 7 h 22"/>
                <a:gd name="T2" fmla="*/ 3 w 22"/>
                <a:gd name="T3" fmla="*/ 7 h 22"/>
                <a:gd name="T4" fmla="*/ 19 w 22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4" y="7"/>
                    <a:pt x="11" y="0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2587"/>
            <p:cNvSpPr>
              <a:spLocks/>
            </p:cNvSpPr>
            <p:nvPr/>
          </p:nvSpPr>
          <p:spPr bwMode="auto">
            <a:xfrm>
              <a:off x="5285" y="2580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2588"/>
            <p:cNvSpPr>
              <a:spLocks/>
            </p:cNvSpPr>
            <p:nvPr/>
          </p:nvSpPr>
          <p:spPr bwMode="auto">
            <a:xfrm>
              <a:off x="5337" y="258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2589"/>
            <p:cNvSpPr>
              <a:spLocks/>
            </p:cNvSpPr>
            <p:nvPr/>
          </p:nvSpPr>
          <p:spPr bwMode="auto">
            <a:xfrm>
              <a:off x="5426" y="2581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2590"/>
            <p:cNvSpPr>
              <a:spLocks/>
            </p:cNvSpPr>
            <p:nvPr/>
          </p:nvSpPr>
          <p:spPr bwMode="auto">
            <a:xfrm>
              <a:off x="5478" y="258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2591"/>
            <p:cNvSpPr>
              <a:spLocks/>
            </p:cNvSpPr>
            <p:nvPr/>
          </p:nvSpPr>
          <p:spPr bwMode="auto">
            <a:xfrm>
              <a:off x="5621" y="258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2592"/>
            <p:cNvSpPr>
              <a:spLocks/>
            </p:cNvSpPr>
            <p:nvPr/>
          </p:nvSpPr>
          <p:spPr bwMode="auto">
            <a:xfrm>
              <a:off x="3625" y="258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2593"/>
            <p:cNvSpPr>
              <a:spLocks/>
            </p:cNvSpPr>
            <p:nvPr/>
          </p:nvSpPr>
          <p:spPr bwMode="auto">
            <a:xfrm>
              <a:off x="3768" y="258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2594"/>
            <p:cNvSpPr>
              <a:spLocks/>
            </p:cNvSpPr>
            <p:nvPr/>
          </p:nvSpPr>
          <p:spPr bwMode="auto">
            <a:xfrm>
              <a:off x="4473" y="2582"/>
              <a:ext cx="10" cy="12"/>
            </a:xfrm>
            <a:custGeom>
              <a:avLst/>
              <a:gdLst>
                <a:gd name="T0" fmla="*/ 4 w 20"/>
                <a:gd name="T1" fmla="*/ 2 h 22"/>
                <a:gd name="T2" fmla="*/ 20 w 20"/>
                <a:gd name="T3" fmla="*/ 6 h 22"/>
                <a:gd name="T4" fmla="*/ 0 w 20"/>
                <a:gd name="T5" fmla="*/ 14 h 22"/>
                <a:gd name="T6" fmla="*/ 4 w 20"/>
                <a:gd name="T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4" y="2"/>
                  </a:moveTo>
                  <a:cubicBezTo>
                    <a:pt x="12" y="0"/>
                    <a:pt x="15" y="5"/>
                    <a:pt x="20" y="6"/>
                  </a:cubicBezTo>
                  <a:cubicBezTo>
                    <a:pt x="17" y="14"/>
                    <a:pt x="8" y="22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2595"/>
            <p:cNvSpPr>
              <a:spLocks/>
            </p:cNvSpPr>
            <p:nvPr/>
          </p:nvSpPr>
          <p:spPr bwMode="auto">
            <a:xfrm>
              <a:off x="4667" y="2583"/>
              <a:ext cx="7" cy="7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2596"/>
            <p:cNvSpPr>
              <a:spLocks/>
            </p:cNvSpPr>
            <p:nvPr/>
          </p:nvSpPr>
          <p:spPr bwMode="auto">
            <a:xfrm>
              <a:off x="4755" y="2582"/>
              <a:ext cx="11" cy="11"/>
            </a:xfrm>
            <a:custGeom>
              <a:avLst/>
              <a:gdLst>
                <a:gd name="T0" fmla="*/ 15 w 22"/>
                <a:gd name="T1" fmla="*/ 3 h 22"/>
                <a:gd name="T2" fmla="*/ 15 w 22"/>
                <a:gd name="T3" fmla="*/ 19 h 22"/>
                <a:gd name="T4" fmla="*/ 15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5" y="3"/>
                  </a:moveTo>
                  <a:cubicBezTo>
                    <a:pt x="15" y="14"/>
                    <a:pt x="22" y="11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2597"/>
            <p:cNvSpPr>
              <a:spLocks/>
            </p:cNvSpPr>
            <p:nvPr/>
          </p:nvSpPr>
          <p:spPr bwMode="auto">
            <a:xfrm>
              <a:off x="4846" y="2583"/>
              <a:ext cx="8" cy="10"/>
            </a:xfrm>
            <a:custGeom>
              <a:avLst/>
              <a:gdLst>
                <a:gd name="T0" fmla="*/ 8 w 17"/>
                <a:gd name="T1" fmla="*/ 0 h 18"/>
                <a:gd name="T2" fmla="*/ 16 w 17"/>
                <a:gd name="T3" fmla="*/ 16 h 18"/>
                <a:gd name="T4" fmla="*/ 0 w 17"/>
                <a:gd name="T5" fmla="*/ 12 h 18"/>
                <a:gd name="T6" fmla="*/ 8 w 1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2598"/>
            <p:cNvSpPr>
              <a:spLocks/>
            </p:cNvSpPr>
            <p:nvPr/>
          </p:nvSpPr>
          <p:spPr bwMode="auto">
            <a:xfrm>
              <a:off x="4897" y="2583"/>
              <a:ext cx="9" cy="9"/>
            </a:xfrm>
            <a:custGeom>
              <a:avLst/>
              <a:gdLst>
                <a:gd name="T0" fmla="*/ 16 w 17"/>
                <a:gd name="T1" fmla="*/ 0 h 17"/>
                <a:gd name="T2" fmla="*/ 4 w 17"/>
                <a:gd name="T3" fmla="*/ 16 h 17"/>
                <a:gd name="T4" fmla="*/ 0 w 17"/>
                <a:gd name="T5" fmla="*/ 4 h 17"/>
                <a:gd name="T6" fmla="*/ 16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2599"/>
            <p:cNvSpPr>
              <a:spLocks/>
            </p:cNvSpPr>
            <p:nvPr/>
          </p:nvSpPr>
          <p:spPr bwMode="auto">
            <a:xfrm>
              <a:off x="4987" y="2583"/>
              <a:ext cx="8" cy="10"/>
            </a:xfrm>
            <a:custGeom>
              <a:avLst/>
              <a:gdLst>
                <a:gd name="T0" fmla="*/ 8 w 17"/>
                <a:gd name="T1" fmla="*/ 0 h 18"/>
                <a:gd name="T2" fmla="*/ 16 w 17"/>
                <a:gd name="T3" fmla="*/ 16 h 18"/>
                <a:gd name="T4" fmla="*/ 0 w 17"/>
                <a:gd name="T5" fmla="*/ 12 h 18"/>
                <a:gd name="T6" fmla="*/ 8 w 1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2600"/>
            <p:cNvSpPr>
              <a:spLocks/>
            </p:cNvSpPr>
            <p:nvPr/>
          </p:nvSpPr>
          <p:spPr bwMode="auto">
            <a:xfrm>
              <a:off x="5376" y="258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2601"/>
            <p:cNvSpPr>
              <a:spLocks/>
            </p:cNvSpPr>
            <p:nvPr/>
          </p:nvSpPr>
          <p:spPr bwMode="auto">
            <a:xfrm>
              <a:off x="5465" y="2582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2602"/>
            <p:cNvSpPr>
              <a:spLocks/>
            </p:cNvSpPr>
            <p:nvPr/>
          </p:nvSpPr>
          <p:spPr bwMode="auto">
            <a:xfrm>
              <a:off x="5608" y="258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2603"/>
            <p:cNvSpPr>
              <a:spLocks/>
            </p:cNvSpPr>
            <p:nvPr/>
          </p:nvSpPr>
          <p:spPr bwMode="auto">
            <a:xfrm>
              <a:off x="3331" y="25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2604"/>
            <p:cNvSpPr>
              <a:spLocks/>
            </p:cNvSpPr>
            <p:nvPr/>
          </p:nvSpPr>
          <p:spPr bwMode="auto">
            <a:xfrm>
              <a:off x="3613" y="258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2605"/>
            <p:cNvSpPr>
              <a:spLocks/>
            </p:cNvSpPr>
            <p:nvPr/>
          </p:nvSpPr>
          <p:spPr bwMode="auto">
            <a:xfrm>
              <a:off x="3665" y="25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2606"/>
            <p:cNvSpPr>
              <a:spLocks/>
            </p:cNvSpPr>
            <p:nvPr/>
          </p:nvSpPr>
          <p:spPr bwMode="auto">
            <a:xfrm>
              <a:off x="3716" y="25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2607"/>
            <p:cNvSpPr>
              <a:spLocks/>
            </p:cNvSpPr>
            <p:nvPr/>
          </p:nvSpPr>
          <p:spPr bwMode="auto">
            <a:xfrm>
              <a:off x="3754" y="2586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2608"/>
            <p:cNvSpPr>
              <a:spLocks/>
            </p:cNvSpPr>
            <p:nvPr/>
          </p:nvSpPr>
          <p:spPr bwMode="auto">
            <a:xfrm>
              <a:off x="3807" y="258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2609"/>
            <p:cNvSpPr>
              <a:spLocks/>
            </p:cNvSpPr>
            <p:nvPr/>
          </p:nvSpPr>
          <p:spPr bwMode="auto">
            <a:xfrm>
              <a:off x="3896" y="2586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2610"/>
            <p:cNvSpPr>
              <a:spLocks/>
            </p:cNvSpPr>
            <p:nvPr/>
          </p:nvSpPr>
          <p:spPr bwMode="auto">
            <a:xfrm>
              <a:off x="4564" y="2585"/>
              <a:ext cx="8" cy="9"/>
            </a:xfrm>
            <a:custGeom>
              <a:avLst/>
              <a:gdLst>
                <a:gd name="T0" fmla="*/ 0 w 16"/>
                <a:gd name="T1" fmla="*/ 2 h 19"/>
                <a:gd name="T2" fmla="*/ 16 w 16"/>
                <a:gd name="T3" fmla="*/ 6 h 19"/>
                <a:gd name="T4" fmla="*/ 12 w 16"/>
                <a:gd name="T5" fmla="*/ 18 h 19"/>
                <a:gd name="T6" fmla="*/ 0 w 16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4" y="9"/>
                    <a:pt x="12" y="12"/>
                    <a:pt x="12" y="18"/>
                  </a:cubicBezTo>
                  <a:cubicBezTo>
                    <a:pt x="1" y="19"/>
                    <a:pt x="2" y="1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2611"/>
            <p:cNvSpPr>
              <a:spLocks/>
            </p:cNvSpPr>
            <p:nvPr/>
          </p:nvSpPr>
          <p:spPr bwMode="auto">
            <a:xfrm>
              <a:off x="4703" y="2586"/>
              <a:ext cx="10" cy="8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2612"/>
            <p:cNvSpPr>
              <a:spLocks/>
            </p:cNvSpPr>
            <p:nvPr/>
          </p:nvSpPr>
          <p:spPr bwMode="auto">
            <a:xfrm>
              <a:off x="4794" y="2585"/>
              <a:ext cx="9" cy="9"/>
            </a:xfrm>
            <a:custGeom>
              <a:avLst/>
              <a:gdLst>
                <a:gd name="T0" fmla="*/ 4 w 17"/>
                <a:gd name="T1" fmla="*/ 1 h 18"/>
                <a:gd name="T2" fmla="*/ 16 w 17"/>
                <a:gd name="T3" fmla="*/ 17 h 18"/>
                <a:gd name="T4" fmla="*/ 0 w 17"/>
                <a:gd name="T5" fmla="*/ 13 h 18"/>
                <a:gd name="T6" fmla="*/ 4 w 17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9" y="18"/>
                    <a:pt x="8" y="12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2613"/>
            <p:cNvSpPr>
              <a:spLocks/>
            </p:cNvSpPr>
            <p:nvPr/>
          </p:nvSpPr>
          <p:spPr bwMode="auto">
            <a:xfrm>
              <a:off x="4886" y="2586"/>
              <a:ext cx="8" cy="8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2614"/>
            <p:cNvSpPr>
              <a:spLocks/>
            </p:cNvSpPr>
            <p:nvPr/>
          </p:nvSpPr>
          <p:spPr bwMode="auto">
            <a:xfrm>
              <a:off x="4935" y="2584"/>
              <a:ext cx="12" cy="11"/>
            </a:xfrm>
            <a:custGeom>
              <a:avLst/>
              <a:gdLst>
                <a:gd name="T0" fmla="*/ 19 w 22"/>
                <a:gd name="T1" fmla="*/ 15 h 22"/>
                <a:gd name="T2" fmla="*/ 3 w 22"/>
                <a:gd name="T3" fmla="*/ 15 h 22"/>
                <a:gd name="T4" fmla="*/ 19 w 22"/>
                <a:gd name="T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15"/>
                  </a:moveTo>
                  <a:cubicBezTo>
                    <a:pt x="11" y="22"/>
                    <a:pt x="14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2615"/>
            <p:cNvSpPr>
              <a:spLocks/>
            </p:cNvSpPr>
            <p:nvPr/>
          </p:nvSpPr>
          <p:spPr bwMode="auto">
            <a:xfrm>
              <a:off x="5078" y="2586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2616"/>
            <p:cNvSpPr>
              <a:spLocks/>
            </p:cNvSpPr>
            <p:nvPr/>
          </p:nvSpPr>
          <p:spPr bwMode="auto">
            <a:xfrm>
              <a:off x="5324" y="25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Group 2818"/>
          <p:cNvGrpSpPr>
            <a:grpSpLocks/>
          </p:cNvGrpSpPr>
          <p:nvPr/>
        </p:nvGrpSpPr>
        <p:grpSpPr bwMode="auto">
          <a:xfrm>
            <a:off x="5300663" y="4105275"/>
            <a:ext cx="4906963" cy="231775"/>
            <a:chOff x="3339" y="2586"/>
            <a:chExt cx="3091" cy="146"/>
          </a:xfrm>
        </p:grpSpPr>
        <p:sp>
          <p:nvSpPr>
            <p:cNvPr id="1215" name="Freeform 2618"/>
            <p:cNvSpPr>
              <a:spLocks/>
            </p:cNvSpPr>
            <p:nvPr/>
          </p:nvSpPr>
          <p:spPr bwMode="auto">
            <a:xfrm>
              <a:off x="5500" y="258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2619"/>
            <p:cNvSpPr>
              <a:spLocks/>
            </p:cNvSpPr>
            <p:nvPr/>
          </p:nvSpPr>
          <p:spPr bwMode="auto">
            <a:xfrm>
              <a:off x="5556" y="258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2620"/>
            <p:cNvSpPr>
              <a:spLocks/>
            </p:cNvSpPr>
            <p:nvPr/>
          </p:nvSpPr>
          <p:spPr bwMode="auto">
            <a:xfrm>
              <a:off x="3704" y="25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2621"/>
            <p:cNvSpPr>
              <a:spLocks/>
            </p:cNvSpPr>
            <p:nvPr/>
          </p:nvSpPr>
          <p:spPr bwMode="auto">
            <a:xfrm>
              <a:off x="4741" y="2588"/>
              <a:ext cx="14" cy="9"/>
            </a:xfrm>
            <a:custGeom>
              <a:avLst/>
              <a:gdLst>
                <a:gd name="T0" fmla="*/ 6 w 27"/>
                <a:gd name="T1" fmla="*/ 0 h 19"/>
                <a:gd name="T2" fmla="*/ 22 w 27"/>
                <a:gd name="T3" fmla="*/ 0 h 19"/>
                <a:gd name="T4" fmla="*/ 6 w 2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2622"/>
            <p:cNvSpPr>
              <a:spLocks/>
            </p:cNvSpPr>
            <p:nvPr/>
          </p:nvSpPr>
          <p:spPr bwMode="auto">
            <a:xfrm>
              <a:off x="4783" y="2587"/>
              <a:ext cx="12" cy="12"/>
            </a:xfrm>
            <a:custGeom>
              <a:avLst/>
              <a:gdLst>
                <a:gd name="T0" fmla="*/ 5 w 23"/>
                <a:gd name="T1" fmla="*/ 1 h 23"/>
                <a:gd name="T2" fmla="*/ 5 w 23"/>
                <a:gd name="T3" fmla="*/ 21 h 23"/>
                <a:gd name="T4" fmla="*/ 5 w 23"/>
                <a:gd name="T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5" y="1"/>
                  </a:moveTo>
                  <a:cubicBezTo>
                    <a:pt x="18" y="0"/>
                    <a:pt x="23" y="23"/>
                    <a:pt x="5" y="21"/>
                  </a:cubicBezTo>
                  <a:cubicBezTo>
                    <a:pt x="0" y="16"/>
                    <a:pt x="0" y="6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2623"/>
            <p:cNvSpPr>
              <a:spLocks/>
            </p:cNvSpPr>
            <p:nvPr/>
          </p:nvSpPr>
          <p:spPr bwMode="auto">
            <a:xfrm>
              <a:off x="4835" y="2587"/>
              <a:ext cx="9" cy="9"/>
            </a:xfrm>
            <a:custGeom>
              <a:avLst/>
              <a:gdLst>
                <a:gd name="T0" fmla="*/ 0 w 16"/>
                <a:gd name="T1" fmla="*/ 2 h 19"/>
                <a:gd name="T2" fmla="*/ 16 w 16"/>
                <a:gd name="T3" fmla="*/ 6 h 19"/>
                <a:gd name="T4" fmla="*/ 0 w 16"/>
                <a:gd name="T5" fmla="*/ 18 h 19"/>
                <a:gd name="T6" fmla="*/ 0 w 16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3" y="12"/>
                    <a:pt x="10" y="19"/>
                    <a:pt x="0" y="18"/>
                  </a:cubicBezTo>
                  <a:cubicBezTo>
                    <a:pt x="0" y="13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2624"/>
            <p:cNvSpPr>
              <a:spLocks/>
            </p:cNvSpPr>
            <p:nvPr/>
          </p:nvSpPr>
          <p:spPr bwMode="auto">
            <a:xfrm>
              <a:off x="4974" y="2587"/>
              <a:ext cx="10" cy="11"/>
            </a:xfrm>
            <a:custGeom>
              <a:avLst/>
              <a:gdLst>
                <a:gd name="T0" fmla="*/ 4 w 20"/>
                <a:gd name="T1" fmla="*/ 2 h 22"/>
                <a:gd name="T2" fmla="*/ 20 w 20"/>
                <a:gd name="T3" fmla="*/ 6 h 22"/>
                <a:gd name="T4" fmla="*/ 0 w 20"/>
                <a:gd name="T5" fmla="*/ 14 h 22"/>
                <a:gd name="T6" fmla="*/ 4 w 20"/>
                <a:gd name="T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4" y="2"/>
                  </a:moveTo>
                  <a:cubicBezTo>
                    <a:pt x="12" y="0"/>
                    <a:pt x="15" y="5"/>
                    <a:pt x="20" y="6"/>
                  </a:cubicBezTo>
                  <a:cubicBezTo>
                    <a:pt x="17" y="14"/>
                    <a:pt x="8" y="22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2625"/>
            <p:cNvSpPr>
              <a:spLocks/>
            </p:cNvSpPr>
            <p:nvPr/>
          </p:nvSpPr>
          <p:spPr bwMode="auto">
            <a:xfrm>
              <a:off x="5116" y="2586"/>
              <a:ext cx="11" cy="11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7" y="8"/>
                    <a:pt x="0" y="11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2626"/>
            <p:cNvSpPr>
              <a:spLocks/>
            </p:cNvSpPr>
            <p:nvPr/>
          </p:nvSpPr>
          <p:spPr bwMode="auto">
            <a:xfrm>
              <a:off x="5312" y="25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2627"/>
            <p:cNvSpPr>
              <a:spLocks/>
            </p:cNvSpPr>
            <p:nvPr/>
          </p:nvSpPr>
          <p:spPr bwMode="auto">
            <a:xfrm>
              <a:off x="5364" y="25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2628"/>
            <p:cNvSpPr>
              <a:spLocks/>
            </p:cNvSpPr>
            <p:nvPr/>
          </p:nvSpPr>
          <p:spPr bwMode="auto">
            <a:xfrm>
              <a:off x="5544" y="2587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2629"/>
            <p:cNvSpPr>
              <a:spLocks/>
            </p:cNvSpPr>
            <p:nvPr/>
          </p:nvSpPr>
          <p:spPr bwMode="auto">
            <a:xfrm>
              <a:off x="5596" y="25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2630"/>
            <p:cNvSpPr>
              <a:spLocks/>
            </p:cNvSpPr>
            <p:nvPr/>
          </p:nvSpPr>
          <p:spPr bwMode="auto">
            <a:xfrm>
              <a:off x="6255" y="25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2631"/>
            <p:cNvSpPr>
              <a:spLocks/>
            </p:cNvSpPr>
            <p:nvPr/>
          </p:nvSpPr>
          <p:spPr bwMode="auto">
            <a:xfrm>
              <a:off x="6392" y="2587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2632"/>
            <p:cNvSpPr>
              <a:spLocks/>
            </p:cNvSpPr>
            <p:nvPr/>
          </p:nvSpPr>
          <p:spPr bwMode="auto">
            <a:xfrm>
              <a:off x="3602" y="25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2633"/>
            <p:cNvSpPr>
              <a:spLocks/>
            </p:cNvSpPr>
            <p:nvPr/>
          </p:nvSpPr>
          <p:spPr bwMode="auto">
            <a:xfrm>
              <a:off x="3743" y="25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2634"/>
            <p:cNvSpPr>
              <a:spLocks/>
            </p:cNvSpPr>
            <p:nvPr/>
          </p:nvSpPr>
          <p:spPr bwMode="auto">
            <a:xfrm>
              <a:off x="3884" y="259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2635"/>
            <p:cNvSpPr>
              <a:spLocks/>
            </p:cNvSpPr>
            <p:nvPr/>
          </p:nvSpPr>
          <p:spPr bwMode="auto">
            <a:xfrm>
              <a:off x="3936" y="25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2636"/>
            <p:cNvSpPr>
              <a:spLocks/>
            </p:cNvSpPr>
            <p:nvPr/>
          </p:nvSpPr>
          <p:spPr bwMode="auto">
            <a:xfrm>
              <a:off x="4875" y="2590"/>
              <a:ext cx="6" cy="9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2637"/>
            <p:cNvSpPr>
              <a:spLocks/>
            </p:cNvSpPr>
            <p:nvPr/>
          </p:nvSpPr>
          <p:spPr bwMode="auto">
            <a:xfrm>
              <a:off x="4924" y="2589"/>
              <a:ext cx="10" cy="9"/>
            </a:xfrm>
            <a:custGeom>
              <a:avLst/>
              <a:gdLst>
                <a:gd name="T0" fmla="*/ 16 w 18"/>
                <a:gd name="T1" fmla="*/ 1 h 17"/>
                <a:gd name="T2" fmla="*/ 12 w 18"/>
                <a:gd name="T3" fmla="*/ 17 h 17"/>
                <a:gd name="T4" fmla="*/ 0 w 18"/>
                <a:gd name="T5" fmla="*/ 9 h 17"/>
                <a:gd name="T6" fmla="*/ 16 w 18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6" y="1"/>
                  </a:moveTo>
                  <a:cubicBezTo>
                    <a:pt x="18" y="9"/>
                    <a:pt x="13" y="12"/>
                    <a:pt x="12" y="17"/>
                  </a:cubicBezTo>
                  <a:cubicBezTo>
                    <a:pt x="7" y="16"/>
                    <a:pt x="6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2638"/>
            <p:cNvSpPr>
              <a:spLocks/>
            </p:cNvSpPr>
            <p:nvPr/>
          </p:nvSpPr>
          <p:spPr bwMode="auto">
            <a:xfrm>
              <a:off x="5014" y="2590"/>
              <a:ext cx="11" cy="11"/>
            </a:xfrm>
            <a:custGeom>
              <a:avLst/>
              <a:gdLst>
                <a:gd name="T0" fmla="*/ 6 w 21"/>
                <a:gd name="T1" fmla="*/ 0 h 21"/>
                <a:gd name="T2" fmla="*/ 2 w 21"/>
                <a:gd name="T3" fmla="*/ 16 h 21"/>
                <a:gd name="T4" fmla="*/ 6 w 21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6" y="0"/>
                  </a:moveTo>
                  <a:cubicBezTo>
                    <a:pt x="21" y="0"/>
                    <a:pt x="21" y="21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2639"/>
            <p:cNvSpPr>
              <a:spLocks/>
            </p:cNvSpPr>
            <p:nvPr/>
          </p:nvSpPr>
          <p:spPr bwMode="auto">
            <a:xfrm>
              <a:off x="5053" y="2589"/>
              <a:ext cx="21" cy="15"/>
            </a:xfrm>
            <a:custGeom>
              <a:avLst/>
              <a:gdLst>
                <a:gd name="T0" fmla="*/ 40 w 40"/>
                <a:gd name="T1" fmla="*/ 1 h 28"/>
                <a:gd name="T2" fmla="*/ 40 w 40"/>
                <a:gd name="T3" fmla="*/ 13 h 28"/>
                <a:gd name="T4" fmla="*/ 0 w 40"/>
                <a:gd name="T5" fmla="*/ 13 h 28"/>
                <a:gd name="T6" fmla="*/ 40 w 40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8">
                  <a:moveTo>
                    <a:pt x="40" y="1"/>
                  </a:moveTo>
                  <a:cubicBezTo>
                    <a:pt x="40" y="5"/>
                    <a:pt x="40" y="9"/>
                    <a:pt x="40" y="13"/>
                  </a:cubicBezTo>
                  <a:cubicBezTo>
                    <a:pt x="16" y="7"/>
                    <a:pt x="11" y="28"/>
                    <a:pt x="0" y="13"/>
                  </a:cubicBezTo>
                  <a:cubicBezTo>
                    <a:pt x="10" y="0"/>
                    <a:pt x="24" y="11"/>
                    <a:pt x="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2640"/>
            <p:cNvSpPr>
              <a:spLocks/>
            </p:cNvSpPr>
            <p:nvPr/>
          </p:nvSpPr>
          <p:spPr bwMode="auto">
            <a:xfrm>
              <a:off x="5106" y="2588"/>
              <a:ext cx="8" cy="12"/>
            </a:xfrm>
            <a:custGeom>
              <a:avLst/>
              <a:gdLst>
                <a:gd name="T0" fmla="*/ 1 w 15"/>
                <a:gd name="T1" fmla="*/ 3 h 23"/>
                <a:gd name="T2" fmla="*/ 9 w 15"/>
                <a:gd name="T3" fmla="*/ 23 h 23"/>
                <a:gd name="T4" fmla="*/ 1 w 15"/>
                <a:gd name="T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3">
                  <a:moveTo>
                    <a:pt x="1" y="3"/>
                  </a:moveTo>
                  <a:cubicBezTo>
                    <a:pt x="15" y="0"/>
                    <a:pt x="15" y="17"/>
                    <a:pt x="9" y="23"/>
                  </a:cubicBezTo>
                  <a:cubicBezTo>
                    <a:pt x="0" y="22"/>
                    <a:pt x="0" y="13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2641"/>
            <p:cNvSpPr>
              <a:spLocks/>
            </p:cNvSpPr>
            <p:nvPr/>
          </p:nvSpPr>
          <p:spPr bwMode="auto">
            <a:xfrm>
              <a:off x="5299" y="2590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2642"/>
            <p:cNvSpPr>
              <a:spLocks/>
            </p:cNvSpPr>
            <p:nvPr/>
          </p:nvSpPr>
          <p:spPr bwMode="auto">
            <a:xfrm>
              <a:off x="5351" y="25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2643"/>
            <p:cNvSpPr>
              <a:spLocks/>
            </p:cNvSpPr>
            <p:nvPr/>
          </p:nvSpPr>
          <p:spPr bwMode="auto">
            <a:xfrm>
              <a:off x="5635" y="25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2644"/>
            <p:cNvSpPr>
              <a:spLocks/>
            </p:cNvSpPr>
            <p:nvPr/>
          </p:nvSpPr>
          <p:spPr bwMode="auto">
            <a:xfrm>
              <a:off x="3358" y="25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2645"/>
            <p:cNvSpPr>
              <a:spLocks/>
            </p:cNvSpPr>
            <p:nvPr/>
          </p:nvSpPr>
          <p:spPr bwMode="auto">
            <a:xfrm>
              <a:off x="3832" y="2586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2646"/>
            <p:cNvSpPr>
              <a:spLocks/>
            </p:cNvSpPr>
            <p:nvPr/>
          </p:nvSpPr>
          <p:spPr bwMode="auto">
            <a:xfrm>
              <a:off x="3975" y="25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2647"/>
            <p:cNvSpPr>
              <a:spLocks/>
            </p:cNvSpPr>
            <p:nvPr/>
          </p:nvSpPr>
          <p:spPr bwMode="auto">
            <a:xfrm>
              <a:off x="5391" y="25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2648"/>
            <p:cNvSpPr>
              <a:spLocks/>
            </p:cNvSpPr>
            <p:nvPr/>
          </p:nvSpPr>
          <p:spPr bwMode="auto">
            <a:xfrm>
              <a:off x="5442" y="259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2649"/>
            <p:cNvSpPr>
              <a:spLocks/>
            </p:cNvSpPr>
            <p:nvPr/>
          </p:nvSpPr>
          <p:spPr bwMode="auto">
            <a:xfrm>
              <a:off x="5531" y="2592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2650"/>
            <p:cNvSpPr>
              <a:spLocks/>
            </p:cNvSpPr>
            <p:nvPr/>
          </p:nvSpPr>
          <p:spPr bwMode="auto">
            <a:xfrm>
              <a:off x="6242" y="25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2651"/>
            <p:cNvSpPr>
              <a:spLocks/>
            </p:cNvSpPr>
            <p:nvPr/>
          </p:nvSpPr>
          <p:spPr bwMode="auto">
            <a:xfrm>
              <a:off x="6331" y="2592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2652"/>
            <p:cNvSpPr>
              <a:spLocks/>
            </p:cNvSpPr>
            <p:nvPr/>
          </p:nvSpPr>
          <p:spPr bwMode="auto">
            <a:xfrm>
              <a:off x="3345" y="259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2653"/>
            <p:cNvSpPr>
              <a:spLocks/>
            </p:cNvSpPr>
            <p:nvPr/>
          </p:nvSpPr>
          <p:spPr bwMode="auto">
            <a:xfrm>
              <a:off x="3679" y="259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2654"/>
            <p:cNvSpPr>
              <a:spLocks/>
            </p:cNvSpPr>
            <p:nvPr/>
          </p:nvSpPr>
          <p:spPr bwMode="auto">
            <a:xfrm>
              <a:off x="3731" y="25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2655"/>
            <p:cNvSpPr>
              <a:spLocks/>
            </p:cNvSpPr>
            <p:nvPr/>
          </p:nvSpPr>
          <p:spPr bwMode="auto">
            <a:xfrm>
              <a:off x="3874" y="25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2656"/>
            <p:cNvSpPr>
              <a:spLocks/>
            </p:cNvSpPr>
            <p:nvPr/>
          </p:nvSpPr>
          <p:spPr bwMode="auto">
            <a:xfrm>
              <a:off x="3924" y="25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2657"/>
            <p:cNvSpPr>
              <a:spLocks/>
            </p:cNvSpPr>
            <p:nvPr/>
          </p:nvSpPr>
          <p:spPr bwMode="auto">
            <a:xfrm>
              <a:off x="5286" y="259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2658"/>
            <p:cNvSpPr>
              <a:spLocks/>
            </p:cNvSpPr>
            <p:nvPr/>
          </p:nvSpPr>
          <p:spPr bwMode="auto">
            <a:xfrm>
              <a:off x="5430" y="259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2659"/>
            <p:cNvSpPr>
              <a:spLocks/>
            </p:cNvSpPr>
            <p:nvPr/>
          </p:nvSpPr>
          <p:spPr bwMode="auto">
            <a:xfrm>
              <a:off x="6367" y="2589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2660"/>
            <p:cNvSpPr>
              <a:spLocks/>
            </p:cNvSpPr>
            <p:nvPr/>
          </p:nvSpPr>
          <p:spPr bwMode="auto">
            <a:xfrm>
              <a:off x="6423" y="259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2661"/>
            <p:cNvSpPr>
              <a:spLocks/>
            </p:cNvSpPr>
            <p:nvPr/>
          </p:nvSpPr>
          <p:spPr bwMode="auto">
            <a:xfrm>
              <a:off x="3629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2662"/>
            <p:cNvSpPr>
              <a:spLocks/>
            </p:cNvSpPr>
            <p:nvPr/>
          </p:nvSpPr>
          <p:spPr bwMode="auto">
            <a:xfrm>
              <a:off x="3718" y="2596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2663"/>
            <p:cNvSpPr>
              <a:spLocks/>
            </p:cNvSpPr>
            <p:nvPr/>
          </p:nvSpPr>
          <p:spPr bwMode="auto">
            <a:xfrm>
              <a:off x="3770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2664"/>
            <p:cNvSpPr>
              <a:spLocks/>
            </p:cNvSpPr>
            <p:nvPr/>
          </p:nvSpPr>
          <p:spPr bwMode="auto">
            <a:xfrm>
              <a:off x="3913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2665"/>
            <p:cNvSpPr>
              <a:spLocks/>
            </p:cNvSpPr>
            <p:nvPr/>
          </p:nvSpPr>
          <p:spPr bwMode="auto">
            <a:xfrm>
              <a:off x="5275" y="2596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2666"/>
            <p:cNvSpPr>
              <a:spLocks/>
            </p:cNvSpPr>
            <p:nvPr/>
          </p:nvSpPr>
          <p:spPr bwMode="auto">
            <a:xfrm>
              <a:off x="5378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2667"/>
            <p:cNvSpPr>
              <a:spLocks/>
            </p:cNvSpPr>
            <p:nvPr/>
          </p:nvSpPr>
          <p:spPr bwMode="auto">
            <a:xfrm>
              <a:off x="5469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2668"/>
            <p:cNvSpPr>
              <a:spLocks/>
            </p:cNvSpPr>
            <p:nvPr/>
          </p:nvSpPr>
          <p:spPr bwMode="auto">
            <a:xfrm>
              <a:off x="5521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2669"/>
            <p:cNvSpPr>
              <a:spLocks/>
            </p:cNvSpPr>
            <p:nvPr/>
          </p:nvSpPr>
          <p:spPr bwMode="auto">
            <a:xfrm>
              <a:off x="5558" y="2596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2670"/>
            <p:cNvSpPr>
              <a:spLocks/>
            </p:cNvSpPr>
            <p:nvPr/>
          </p:nvSpPr>
          <p:spPr bwMode="auto">
            <a:xfrm>
              <a:off x="3617" y="25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2671"/>
            <p:cNvSpPr>
              <a:spLocks/>
            </p:cNvSpPr>
            <p:nvPr/>
          </p:nvSpPr>
          <p:spPr bwMode="auto">
            <a:xfrm>
              <a:off x="3669" y="25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2672"/>
            <p:cNvSpPr>
              <a:spLocks/>
            </p:cNvSpPr>
            <p:nvPr/>
          </p:nvSpPr>
          <p:spPr bwMode="auto">
            <a:xfrm>
              <a:off x="3754" y="259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2673"/>
            <p:cNvSpPr>
              <a:spLocks/>
            </p:cNvSpPr>
            <p:nvPr/>
          </p:nvSpPr>
          <p:spPr bwMode="auto">
            <a:xfrm>
              <a:off x="3810" y="25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2674"/>
            <p:cNvSpPr>
              <a:spLocks/>
            </p:cNvSpPr>
            <p:nvPr/>
          </p:nvSpPr>
          <p:spPr bwMode="auto">
            <a:xfrm>
              <a:off x="3947" y="2597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2675"/>
            <p:cNvSpPr>
              <a:spLocks/>
            </p:cNvSpPr>
            <p:nvPr/>
          </p:nvSpPr>
          <p:spPr bwMode="auto">
            <a:xfrm>
              <a:off x="5509" y="25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2676"/>
            <p:cNvSpPr>
              <a:spLocks/>
            </p:cNvSpPr>
            <p:nvPr/>
          </p:nvSpPr>
          <p:spPr bwMode="auto">
            <a:xfrm>
              <a:off x="5645" y="259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2677"/>
            <p:cNvSpPr>
              <a:spLocks/>
            </p:cNvSpPr>
            <p:nvPr/>
          </p:nvSpPr>
          <p:spPr bwMode="auto">
            <a:xfrm>
              <a:off x="6214" y="2597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2678"/>
            <p:cNvSpPr>
              <a:spLocks/>
            </p:cNvSpPr>
            <p:nvPr/>
          </p:nvSpPr>
          <p:spPr bwMode="auto">
            <a:xfrm>
              <a:off x="3656" y="26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2679"/>
            <p:cNvSpPr>
              <a:spLocks/>
            </p:cNvSpPr>
            <p:nvPr/>
          </p:nvSpPr>
          <p:spPr bwMode="auto">
            <a:xfrm>
              <a:off x="3937" y="2600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2680"/>
            <p:cNvSpPr>
              <a:spLocks/>
            </p:cNvSpPr>
            <p:nvPr/>
          </p:nvSpPr>
          <p:spPr bwMode="auto">
            <a:xfrm>
              <a:off x="5316" y="26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2681"/>
            <p:cNvSpPr>
              <a:spLocks/>
            </p:cNvSpPr>
            <p:nvPr/>
          </p:nvSpPr>
          <p:spPr bwMode="auto">
            <a:xfrm>
              <a:off x="5405" y="260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2682"/>
            <p:cNvSpPr>
              <a:spLocks/>
            </p:cNvSpPr>
            <p:nvPr/>
          </p:nvSpPr>
          <p:spPr bwMode="auto">
            <a:xfrm>
              <a:off x="5457" y="26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2683"/>
            <p:cNvSpPr>
              <a:spLocks/>
            </p:cNvSpPr>
            <p:nvPr/>
          </p:nvSpPr>
          <p:spPr bwMode="auto">
            <a:xfrm>
              <a:off x="5598" y="2594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2684"/>
            <p:cNvSpPr>
              <a:spLocks/>
            </p:cNvSpPr>
            <p:nvPr/>
          </p:nvSpPr>
          <p:spPr bwMode="auto">
            <a:xfrm>
              <a:off x="5761" y="2600"/>
              <a:ext cx="114" cy="132"/>
            </a:xfrm>
            <a:custGeom>
              <a:avLst/>
              <a:gdLst>
                <a:gd name="T0" fmla="*/ 205 w 220"/>
                <a:gd name="T1" fmla="*/ 5 h 255"/>
                <a:gd name="T2" fmla="*/ 189 w 220"/>
                <a:gd name="T3" fmla="*/ 253 h 255"/>
                <a:gd name="T4" fmla="*/ 133 w 220"/>
                <a:gd name="T5" fmla="*/ 233 h 255"/>
                <a:gd name="T6" fmla="*/ 5 w 220"/>
                <a:gd name="T7" fmla="*/ 209 h 255"/>
                <a:gd name="T8" fmla="*/ 5 w 220"/>
                <a:gd name="T9" fmla="*/ 33 h 255"/>
                <a:gd name="T10" fmla="*/ 197 w 220"/>
                <a:gd name="T11" fmla="*/ 1 h 255"/>
                <a:gd name="T12" fmla="*/ 205 w 220"/>
                <a:gd name="T13" fmla="*/ 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255">
                  <a:moveTo>
                    <a:pt x="205" y="5"/>
                  </a:moveTo>
                  <a:cubicBezTo>
                    <a:pt x="220" y="80"/>
                    <a:pt x="195" y="175"/>
                    <a:pt x="189" y="253"/>
                  </a:cubicBezTo>
                  <a:cubicBezTo>
                    <a:pt x="162" y="255"/>
                    <a:pt x="150" y="241"/>
                    <a:pt x="133" y="233"/>
                  </a:cubicBezTo>
                  <a:cubicBezTo>
                    <a:pt x="82" y="233"/>
                    <a:pt x="50" y="215"/>
                    <a:pt x="5" y="209"/>
                  </a:cubicBezTo>
                  <a:cubicBezTo>
                    <a:pt x="8" y="147"/>
                    <a:pt x="0" y="103"/>
                    <a:pt x="5" y="33"/>
                  </a:cubicBezTo>
                  <a:cubicBezTo>
                    <a:pt x="67" y="1"/>
                    <a:pt x="138" y="35"/>
                    <a:pt x="197" y="1"/>
                  </a:cubicBezTo>
                  <a:cubicBezTo>
                    <a:pt x="202" y="0"/>
                    <a:pt x="204" y="2"/>
                    <a:pt x="20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2685"/>
            <p:cNvSpPr>
              <a:spLocks/>
            </p:cNvSpPr>
            <p:nvPr/>
          </p:nvSpPr>
          <p:spPr bwMode="auto">
            <a:xfrm>
              <a:off x="6348" y="2600"/>
              <a:ext cx="4" cy="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2686"/>
            <p:cNvSpPr>
              <a:spLocks/>
            </p:cNvSpPr>
            <p:nvPr/>
          </p:nvSpPr>
          <p:spPr bwMode="auto">
            <a:xfrm>
              <a:off x="6400" y="26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2687"/>
            <p:cNvSpPr>
              <a:spLocks/>
            </p:cNvSpPr>
            <p:nvPr/>
          </p:nvSpPr>
          <p:spPr bwMode="auto">
            <a:xfrm>
              <a:off x="3747" y="260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2688"/>
            <p:cNvSpPr>
              <a:spLocks/>
            </p:cNvSpPr>
            <p:nvPr/>
          </p:nvSpPr>
          <p:spPr bwMode="auto">
            <a:xfrm>
              <a:off x="3888" y="26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2689"/>
            <p:cNvSpPr>
              <a:spLocks/>
            </p:cNvSpPr>
            <p:nvPr/>
          </p:nvSpPr>
          <p:spPr bwMode="auto">
            <a:xfrm>
              <a:off x="5496" y="26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2690"/>
            <p:cNvSpPr>
              <a:spLocks/>
            </p:cNvSpPr>
            <p:nvPr/>
          </p:nvSpPr>
          <p:spPr bwMode="auto">
            <a:xfrm>
              <a:off x="5585" y="260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2691"/>
            <p:cNvSpPr>
              <a:spLocks/>
            </p:cNvSpPr>
            <p:nvPr/>
          </p:nvSpPr>
          <p:spPr bwMode="auto">
            <a:xfrm>
              <a:off x="3644" y="26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2692"/>
            <p:cNvSpPr>
              <a:spLocks/>
            </p:cNvSpPr>
            <p:nvPr/>
          </p:nvSpPr>
          <p:spPr bwMode="auto">
            <a:xfrm>
              <a:off x="3785" y="260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2693"/>
            <p:cNvSpPr>
              <a:spLocks/>
            </p:cNvSpPr>
            <p:nvPr/>
          </p:nvSpPr>
          <p:spPr bwMode="auto">
            <a:xfrm>
              <a:off x="3920" y="2604"/>
              <a:ext cx="20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2694"/>
            <p:cNvSpPr>
              <a:spLocks/>
            </p:cNvSpPr>
            <p:nvPr/>
          </p:nvSpPr>
          <p:spPr bwMode="auto">
            <a:xfrm>
              <a:off x="5304" y="26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2695"/>
            <p:cNvSpPr>
              <a:spLocks/>
            </p:cNvSpPr>
            <p:nvPr/>
          </p:nvSpPr>
          <p:spPr bwMode="auto">
            <a:xfrm>
              <a:off x="5536" y="26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2696"/>
            <p:cNvSpPr>
              <a:spLocks/>
            </p:cNvSpPr>
            <p:nvPr/>
          </p:nvSpPr>
          <p:spPr bwMode="auto">
            <a:xfrm>
              <a:off x="5625" y="260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2697"/>
            <p:cNvSpPr>
              <a:spLocks/>
            </p:cNvSpPr>
            <p:nvPr/>
          </p:nvSpPr>
          <p:spPr bwMode="auto">
            <a:xfrm>
              <a:off x="6387" y="26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2698"/>
            <p:cNvSpPr>
              <a:spLocks/>
            </p:cNvSpPr>
            <p:nvPr/>
          </p:nvSpPr>
          <p:spPr bwMode="auto">
            <a:xfrm>
              <a:off x="3350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2699"/>
            <p:cNvSpPr>
              <a:spLocks/>
            </p:cNvSpPr>
            <p:nvPr/>
          </p:nvSpPr>
          <p:spPr bwMode="auto">
            <a:xfrm>
              <a:off x="3630" y="2606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2700"/>
            <p:cNvSpPr>
              <a:spLocks/>
            </p:cNvSpPr>
            <p:nvPr/>
          </p:nvSpPr>
          <p:spPr bwMode="auto">
            <a:xfrm>
              <a:off x="3683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2701"/>
            <p:cNvSpPr>
              <a:spLocks/>
            </p:cNvSpPr>
            <p:nvPr/>
          </p:nvSpPr>
          <p:spPr bwMode="auto">
            <a:xfrm>
              <a:off x="3824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2702"/>
            <p:cNvSpPr>
              <a:spLocks/>
            </p:cNvSpPr>
            <p:nvPr/>
          </p:nvSpPr>
          <p:spPr bwMode="auto">
            <a:xfrm>
              <a:off x="5291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2703"/>
            <p:cNvSpPr>
              <a:spLocks/>
            </p:cNvSpPr>
            <p:nvPr/>
          </p:nvSpPr>
          <p:spPr bwMode="auto">
            <a:xfrm>
              <a:off x="5340" y="2604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2704"/>
            <p:cNvSpPr>
              <a:spLocks/>
            </p:cNvSpPr>
            <p:nvPr/>
          </p:nvSpPr>
          <p:spPr bwMode="auto">
            <a:xfrm>
              <a:off x="5483" y="2606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2705"/>
            <p:cNvSpPr>
              <a:spLocks/>
            </p:cNvSpPr>
            <p:nvPr/>
          </p:nvSpPr>
          <p:spPr bwMode="auto">
            <a:xfrm>
              <a:off x="5523" y="260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2706"/>
            <p:cNvSpPr>
              <a:spLocks/>
            </p:cNvSpPr>
            <p:nvPr/>
          </p:nvSpPr>
          <p:spPr bwMode="auto">
            <a:xfrm>
              <a:off x="5575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2707"/>
            <p:cNvSpPr>
              <a:spLocks/>
            </p:cNvSpPr>
            <p:nvPr/>
          </p:nvSpPr>
          <p:spPr bwMode="auto">
            <a:xfrm>
              <a:off x="6234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2708"/>
            <p:cNvSpPr>
              <a:spLocks/>
            </p:cNvSpPr>
            <p:nvPr/>
          </p:nvSpPr>
          <p:spPr bwMode="auto">
            <a:xfrm>
              <a:off x="3718" y="260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2709"/>
            <p:cNvSpPr>
              <a:spLocks/>
            </p:cNvSpPr>
            <p:nvPr/>
          </p:nvSpPr>
          <p:spPr bwMode="auto">
            <a:xfrm>
              <a:off x="3863" y="260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2710"/>
            <p:cNvSpPr>
              <a:spLocks/>
            </p:cNvSpPr>
            <p:nvPr/>
          </p:nvSpPr>
          <p:spPr bwMode="auto">
            <a:xfrm>
              <a:off x="3915" y="260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2711"/>
            <p:cNvSpPr>
              <a:spLocks/>
            </p:cNvSpPr>
            <p:nvPr/>
          </p:nvSpPr>
          <p:spPr bwMode="auto">
            <a:xfrm>
              <a:off x="3967" y="260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2712"/>
            <p:cNvSpPr>
              <a:spLocks/>
            </p:cNvSpPr>
            <p:nvPr/>
          </p:nvSpPr>
          <p:spPr bwMode="auto">
            <a:xfrm>
              <a:off x="5330" y="2608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2713"/>
            <p:cNvSpPr>
              <a:spLocks/>
            </p:cNvSpPr>
            <p:nvPr/>
          </p:nvSpPr>
          <p:spPr bwMode="auto">
            <a:xfrm>
              <a:off x="6416" y="260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2714"/>
            <p:cNvSpPr>
              <a:spLocks/>
            </p:cNvSpPr>
            <p:nvPr/>
          </p:nvSpPr>
          <p:spPr bwMode="auto">
            <a:xfrm>
              <a:off x="3762" y="261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2715"/>
            <p:cNvSpPr>
              <a:spLocks/>
            </p:cNvSpPr>
            <p:nvPr/>
          </p:nvSpPr>
          <p:spPr bwMode="auto">
            <a:xfrm>
              <a:off x="3955" y="261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2716"/>
            <p:cNvSpPr>
              <a:spLocks/>
            </p:cNvSpPr>
            <p:nvPr/>
          </p:nvSpPr>
          <p:spPr bwMode="auto">
            <a:xfrm>
              <a:off x="5278" y="2610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2717"/>
            <p:cNvSpPr>
              <a:spLocks/>
            </p:cNvSpPr>
            <p:nvPr/>
          </p:nvSpPr>
          <p:spPr bwMode="auto">
            <a:xfrm>
              <a:off x="5422" y="261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2718"/>
            <p:cNvSpPr>
              <a:spLocks/>
            </p:cNvSpPr>
            <p:nvPr/>
          </p:nvSpPr>
          <p:spPr bwMode="auto">
            <a:xfrm>
              <a:off x="5511" y="261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2719"/>
            <p:cNvSpPr>
              <a:spLocks/>
            </p:cNvSpPr>
            <p:nvPr/>
          </p:nvSpPr>
          <p:spPr bwMode="auto">
            <a:xfrm>
              <a:off x="5563" y="261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2720"/>
            <p:cNvSpPr>
              <a:spLocks/>
            </p:cNvSpPr>
            <p:nvPr/>
          </p:nvSpPr>
          <p:spPr bwMode="auto">
            <a:xfrm>
              <a:off x="3606" y="2613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2721"/>
            <p:cNvSpPr>
              <a:spLocks/>
            </p:cNvSpPr>
            <p:nvPr/>
          </p:nvSpPr>
          <p:spPr bwMode="auto">
            <a:xfrm>
              <a:off x="3710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2722"/>
            <p:cNvSpPr>
              <a:spLocks/>
            </p:cNvSpPr>
            <p:nvPr/>
          </p:nvSpPr>
          <p:spPr bwMode="auto">
            <a:xfrm>
              <a:off x="3749" y="2612"/>
              <a:ext cx="7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2723"/>
            <p:cNvSpPr>
              <a:spLocks/>
            </p:cNvSpPr>
            <p:nvPr/>
          </p:nvSpPr>
          <p:spPr bwMode="auto">
            <a:xfrm>
              <a:off x="3801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2724"/>
            <p:cNvSpPr>
              <a:spLocks/>
            </p:cNvSpPr>
            <p:nvPr/>
          </p:nvSpPr>
          <p:spPr bwMode="auto">
            <a:xfrm>
              <a:off x="3853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2725"/>
            <p:cNvSpPr>
              <a:spLocks/>
            </p:cNvSpPr>
            <p:nvPr/>
          </p:nvSpPr>
          <p:spPr bwMode="auto">
            <a:xfrm>
              <a:off x="3942" y="2613"/>
              <a:ext cx="7" cy="9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2726"/>
            <p:cNvSpPr>
              <a:spLocks/>
            </p:cNvSpPr>
            <p:nvPr/>
          </p:nvSpPr>
          <p:spPr bwMode="auto">
            <a:xfrm>
              <a:off x="5318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2727"/>
            <p:cNvSpPr>
              <a:spLocks/>
            </p:cNvSpPr>
            <p:nvPr/>
          </p:nvSpPr>
          <p:spPr bwMode="auto">
            <a:xfrm>
              <a:off x="5409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2728"/>
            <p:cNvSpPr>
              <a:spLocks/>
            </p:cNvSpPr>
            <p:nvPr/>
          </p:nvSpPr>
          <p:spPr bwMode="auto">
            <a:xfrm>
              <a:off x="5461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2729"/>
            <p:cNvSpPr>
              <a:spLocks/>
            </p:cNvSpPr>
            <p:nvPr/>
          </p:nvSpPr>
          <p:spPr bwMode="auto">
            <a:xfrm>
              <a:off x="5602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2730"/>
            <p:cNvSpPr>
              <a:spLocks/>
            </p:cNvSpPr>
            <p:nvPr/>
          </p:nvSpPr>
          <p:spPr bwMode="auto">
            <a:xfrm>
              <a:off x="5687" y="2613"/>
              <a:ext cx="50" cy="107"/>
            </a:xfrm>
            <a:custGeom>
              <a:avLst/>
              <a:gdLst>
                <a:gd name="T0" fmla="*/ 92 w 96"/>
                <a:gd name="T1" fmla="*/ 3 h 207"/>
                <a:gd name="T2" fmla="*/ 88 w 96"/>
                <a:gd name="T3" fmla="*/ 191 h 207"/>
                <a:gd name="T4" fmla="*/ 0 w 96"/>
                <a:gd name="T5" fmla="*/ 199 h 207"/>
                <a:gd name="T6" fmla="*/ 8 w 96"/>
                <a:gd name="T7" fmla="*/ 3 h 207"/>
                <a:gd name="T8" fmla="*/ 92 w 96"/>
                <a:gd name="T9" fmla="*/ 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207">
                  <a:moveTo>
                    <a:pt x="92" y="3"/>
                  </a:moveTo>
                  <a:cubicBezTo>
                    <a:pt x="96" y="52"/>
                    <a:pt x="93" y="122"/>
                    <a:pt x="88" y="191"/>
                  </a:cubicBezTo>
                  <a:cubicBezTo>
                    <a:pt x="56" y="190"/>
                    <a:pt x="38" y="207"/>
                    <a:pt x="0" y="199"/>
                  </a:cubicBezTo>
                  <a:cubicBezTo>
                    <a:pt x="3" y="131"/>
                    <a:pt x="4" y="74"/>
                    <a:pt x="8" y="3"/>
                  </a:cubicBezTo>
                  <a:cubicBezTo>
                    <a:pt x="26" y="4"/>
                    <a:pt x="72" y="0"/>
                    <a:pt x="92" y="3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2731"/>
            <p:cNvSpPr>
              <a:spLocks/>
            </p:cNvSpPr>
            <p:nvPr/>
          </p:nvSpPr>
          <p:spPr bwMode="auto">
            <a:xfrm>
              <a:off x="6261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2732"/>
            <p:cNvSpPr>
              <a:spLocks/>
            </p:cNvSpPr>
            <p:nvPr/>
          </p:nvSpPr>
          <p:spPr bwMode="auto">
            <a:xfrm>
              <a:off x="6350" y="2613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2733"/>
            <p:cNvSpPr>
              <a:spLocks/>
            </p:cNvSpPr>
            <p:nvPr/>
          </p:nvSpPr>
          <p:spPr bwMode="auto">
            <a:xfrm>
              <a:off x="5304" y="2614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2734"/>
            <p:cNvSpPr>
              <a:spLocks/>
            </p:cNvSpPr>
            <p:nvPr/>
          </p:nvSpPr>
          <p:spPr bwMode="auto">
            <a:xfrm>
              <a:off x="5357" y="261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2735"/>
            <p:cNvSpPr>
              <a:spLocks/>
            </p:cNvSpPr>
            <p:nvPr/>
          </p:nvSpPr>
          <p:spPr bwMode="auto">
            <a:xfrm>
              <a:off x="5498" y="2615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2736"/>
            <p:cNvSpPr>
              <a:spLocks/>
            </p:cNvSpPr>
            <p:nvPr/>
          </p:nvSpPr>
          <p:spPr bwMode="auto">
            <a:xfrm>
              <a:off x="3596" y="261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2737"/>
            <p:cNvSpPr>
              <a:spLocks/>
            </p:cNvSpPr>
            <p:nvPr/>
          </p:nvSpPr>
          <p:spPr bwMode="auto">
            <a:xfrm>
              <a:off x="3737" y="2613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2738"/>
            <p:cNvSpPr>
              <a:spLocks/>
            </p:cNvSpPr>
            <p:nvPr/>
          </p:nvSpPr>
          <p:spPr bwMode="auto">
            <a:xfrm>
              <a:off x="3789" y="26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2739"/>
            <p:cNvSpPr>
              <a:spLocks/>
            </p:cNvSpPr>
            <p:nvPr/>
          </p:nvSpPr>
          <p:spPr bwMode="auto">
            <a:xfrm>
              <a:off x="3878" y="2617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2740"/>
            <p:cNvSpPr>
              <a:spLocks/>
            </p:cNvSpPr>
            <p:nvPr/>
          </p:nvSpPr>
          <p:spPr bwMode="auto">
            <a:xfrm>
              <a:off x="5345" y="261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2741"/>
            <p:cNvSpPr>
              <a:spLocks/>
            </p:cNvSpPr>
            <p:nvPr/>
          </p:nvSpPr>
          <p:spPr bwMode="auto">
            <a:xfrm>
              <a:off x="5397" y="26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2742"/>
            <p:cNvSpPr>
              <a:spLocks/>
            </p:cNvSpPr>
            <p:nvPr/>
          </p:nvSpPr>
          <p:spPr bwMode="auto">
            <a:xfrm>
              <a:off x="5488" y="26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2743"/>
            <p:cNvSpPr>
              <a:spLocks/>
            </p:cNvSpPr>
            <p:nvPr/>
          </p:nvSpPr>
          <p:spPr bwMode="auto">
            <a:xfrm>
              <a:off x="5628" y="261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2744"/>
            <p:cNvSpPr>
              <a:spLocks/>
            </p:cNvSpPr>
            <p:nvPr/>
          </p:nvSpPr>
          <p:spPr bwMode="auto">
            <a:xfrm>
              <a:off x="6340" y="26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2745"/>
            <p:cNvSpPr>
              <a:spLocks/>
            </p:cNvSpPr>
            <p:nvPr/>
          </p:nvSpPr>
          <p:spPr bwMode="auto">
            <a:xfrm>
              <a:off x="3352" y="26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2746"/>
            <p:cNvSpPr>
              <a:spLocks/>
            </p:cNvSpPr>
            <p:nvPr/>
          </p:nvSpPr>
          <p:spPr bwMode="auto">
            <a:xfrm>
              <a:off x="3636" y="26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2747"/>
            <p:cNvSpPr>
              <a:spLocks/>
            </p:cNvSpPr>
            <p:nvPr/>
          </p:nvSpPr>
          <p:spPr bwMode="auto">
            <a:xfrm>
              <a:off x="3776" y="261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2748"/>
            <p:cNvSpPr>
              <a:spLocks/>
            </p:cNvSpPr>
            <p:nvPr/>
          </p:nvSpPr>
          <p:spPr bwMode="auto">
            <a:xfrm>
              <a:off x="3828" y="26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2749"/>
            <p:cNvSpPr>
              <a:spLocks/>
            </p:cNvSpPr>
            <p:nvPr/>
          </p:nvSpPr>
          <p:spPr bwMode="auto">
            <a:xfrm>
              <a:off x="3918" y="2619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2750"/>
            <p:cNvSpPr>
              <a:spLocks/>
            </p:cNvSpPr>
            <p:nvPr/>
          </p:nvSpPr>
          <p:spPr bwMode="auto">
            <a:xfrm>
              <a:off x="3966" y="2618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2751"/>
            <p:cNvSpPr>
              <a:spLocks/>
            </p:cNvSpPr>
            <p:nvPr/>
          </p:nvSpPr>
          <p:spPr bwMode="auto">
            <a:xfrm>
              <a:off x="5295" y="26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2752"/>
            <p:cNvSpPr>
              <a:spLocks/>
            </p:cNvSpPr>
            <p:nvPr/>
          </p:nvSpPr>
          <p:spPr bwMode="auto">
            <a:xfrm>
              <a:off x="5436" y="26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2753"/>
            <p:cNvSpPr>
              <a:spLocks/>
            </p:cNvSpPr>
            <p:nvPr/>
          </p:nvSpPr>
          <p:spPr bwMode="auto">
            <a:xfrm>
              <a:off x="5576" y="2618"/>
              <a:ext cx="9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2754"/>
            <p:cNvSpPr>
              <a:spLocks/>
            </p:cNvSpPr>
            <p:nvPr/>
          </p:nvSpPr>
          <p:spPr bwMode="auto">
            <a:xfrm>
              <a:off x="6233" y="2618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2755"/>
            <p:cNvSpPr>
              <a:spLocks/>
            </p:cNvSpPr>
            <p:nvPr/>
          </p:nvSpPr>
          <p:spPr bwMode="auto">
            <a:xfrm>
              <a:off x="6379" y="261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2756"/>
            <p:cNvSpPr>
              <a:spLocks/>
            </p:cNvSpPr>
            <p:nvPr/>
          </p:nvSpPr>
          <p:spPr bwMode="auto">
            <a:xfrm>
              <a:off x="3339" y="261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2757"/>
            <p:cNvSpPr>
              <a:spLocks/>
            </p:cNvSpPr>
            <p:nvPr/>
          </p:nvSpPr>
          <p:spPr bwMode="auto">
            <a:xfrm>
              <a:off x="3623" y="2621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2758"/>
            <p:cNvSpPr>
              <a:spLocks/>
            </p:cNvSpPr>
            <p:nvPr/>
          </p:nvSpPr>
          <p:spPr bwMode="auto">
            <a:xfrm>
              <a:off x="3725" y="262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2759"/>
            <p:cNvSpPr>
              <a:spLocks/>
            </p:cNvSpPr>
            <p:nvPr/>
          </p:nvSpPr>
          <p:spPr bwMode="auto">
            <a:xfrm>
              <a:off x="3815" y="262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2760"/>
            <p:cNvSpPr>
              <a:spLocks/>
            </p:cNvSpPr>
            <p:nvPr/>
          </p:nvSpPr>
          <p:spPr bwMode="auto">
            <a:xfrm>
              <a:off x="3868" y="26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2761"/>
            <p:cNvSpPr>
              <a:spLocks/>
            </p:cNvSpPr>
            <p:nvPr/>
          </p:nvSpPr>
          <p:spPr bwMode="auto">
            <a:xfrm>
              <a:off x="5333" y="262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2762"/>
            <p:cNvSpPr>
              <a:spLocks/>
            </p:cNvSpPr>
            <p:nvPr/>
          </p:nvSpPr>
          <p:spPr bwMode="auto">
            <a:xfrm>
              <a:off x="5424" y="262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2763"/>
            <p:cNvSpPr>
              <a:spLocks/>
            </p:cNvSpPr>
            <p:nvPr/>
          </p:nvSpPr>
          <p:spPr bwMode="auto">
            <a:xfrm>
              <a:off x="5476" y="26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2764"/>
            <p:cNvSpPr>
              <a:spLocks/>
            </p:cNvSpPr>
            <p:nvPr/>
          </p:nvSpPr>
          <p:spPr bwMode="auto">
            <a:xfrm>
              <a:off x="5565" y="262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2765"/>
            <p:cNvSpPr>
              <a:spLocks/>
            </p:cNvSpPr>
            <p:nvPr/>
          </p:nvSpPr>
          <p:spPr bwMode="auto">
            <a:xfrm>
              <a:off x="3714" y="26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2766"/>
            <p:cNvSpPr>
              <a:spLocks/>
            </p:cNvSpPr>
            <p:nvPr/>
          </p:nvSpPr>
          <p:spPr bwMode="auto">
            <a:xfrm>
              <a:off x="3766" y="26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2767"/>
            <p:cNvSpPr>
              <a:spLocks/>
            </p:cNvSpPr>
            <p:nvPr/>
          </p:nvSpPr>
          <p:spPr bwMode="auto">
            <a:xfrm>
              <a:off x="3907" y="26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2768"/>
            <p:cNvSpPr>
              <a:spLocks/>
            </p:cNvSpPr>
            <p:nvPr/>
          </p:nvSpPr>
          <p:spPr bwMode="auto">
            <a:xfrm>
              <a:off x="3957" y="2617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2769"/>
            <p:cNvSpPr>
              <a:spLocks/>
            </p:cNvSpPr>
            <p:nvPr/>
          </p:nvSpPr>
          <p:spPr bwMode="auto">
            <a:xfrm>
              <a:off x="5371" y="2621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2770"/>
            <p:cNvSpPr>
              <a:spLocks/>
            </p:cNvSpPr>
            <p:nvPr/>
          </p:nvSpPr>
          <p:spPr bwMode="auto">
            <a:xfrm>
              <a:off x="5515" y="26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2771"/>
            <p:cNvSpPr>
              <a:spLocks/>
            </p:cNvSpPr>
            <p:nvPr/>
          </p:nvSpPr>
          <p:spPr bwMode="auto">
            <a:xfrm>
              <a:off x="5604" y="262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2772"/>
            <p:cNvSpPr>
              <a:spLocks/>
            </p:cNvSpPr>
            <p:nvPr/>
          </p:nvSpPr>
          <p:spPr bwMode="auto">
            <a:xfrm>
              <a:off x="6315" y="26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2773"/>
            <p:cNvSpPr>
              <a:spLocks/>
            </p:cNvSpPr>
            <p:nvPr/>
          </p:nvSpPr>
          <p:spPr bwMode="auto">
            <a:xfrm>
              <a:off x="3611" y="26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2774"/>
            <p:cNvSpPr>
              <a:spLocks/>
            </p:cNvSpPr>
            <p:nvPr/>
          </p:nvSpPr>
          <p:spPr bwMode="auto">
            <a:xfrm>
              <a:off x="3662" y="262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2775"/>
            <p:cNvSpPr>
              <a:spLocks/>
            </p:cNvSpPr>
            <p:nvPr/>
          </p:nvSpPr>
          <p:spPr bwMode="auto">
            <a:xfrm>
              <a:off x="3855" y="26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2776"/>
            <p:cNvSpPr>
              <a:spLocks/>
            </p:cNvSpPr>
            <p:nvPr/>
          </p:nvSpPr>
          <p:spPr bwMode="auto">
            <a:xfrm>
              <a:off x="5270" y="262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2777"/>
            <p:cNvSpPr>
              <a:spLocks/>
            </p:cNvSpPr>
            <p:nvPr/>
          </p:nvSpPr>
          <p:spPr bwMode="auto">
            <a:xfrm>
              <a:off x="5411" y="2625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2778"/>
            <p:cNvSpPr>
              <a:spLocks/>
            </p:cNvSpPr>
            <p:nvPr/>
          </p:nvSpPr>
          <p:spPr bwMode="auto">
            <a:xfrm>
              <a:off x="5463" y="261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2779"/>
            <p:cNvSpPr>
              <a:spLocks/>
            </p:cNvSpPr>
            <p:nvPr/>
          </p:nvSpPr>
          <p:spPr bwMode="auto">
            <a:xfrm>
              <a:off x="5554" y="26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2780"/>
            <p:cNvSpPr>
              <a:spLocks/>
            </p:cNvSpPr>
            <p:nvPr/>
          </p:nvSpPr>
          <p:spPr bwMode="auto">
            <a:xfrm>
              <a:off x="5643" y="2625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2781"/>
            <p:cNvSpPr>
              <a:spLocks/>
            </p:cNvSpPr>
            <p:nvPr/>
          </p:nvSpPr>
          <p:spPr bwMode="auto">
            <a:xfrm>
              <a:off x="6353" y="2624"/>
              <a:ext cx="9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2782"/>
            <p:cNvSpPr>
              <a:spLocks/>
            </p:cNvSpPr>
            <p:nvPr/>
          </p:nvSpPr>
          <p:spPr bwMode="auto">
            <a:xfrm>
              <a:off x="3646" y="262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2783"/>
            <p:cNvSpPr>
              <a:spLocks/>
            </p:cNvSpPr>
            <p:nvPr/>
          </p:nvSpPr>
          <p:spPr bwMode="auto">
            <a:xfrm>
              <a:off x="3702" y="26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2784"/>
            <p:cNvSpPr>
              <a:spLocks/>
            </p:cNvSpPr>
            <p:nvPr/>
          </p:nvSpPr>
          <p:spPr bwMode="auto">
            <a:xfrm>
              <a:off x="3793" y="262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2785"/>
            <p:cNvSpPr>
              <a:spLocks/>
            </p:cNvSpPr>
            <p:nvPr/>
          </p:nvSpPr>
          <p:spPr bwMode="auto">
            <a:xfrm>
              <a:off x="3840" y="2627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2786"/>
            <p:cNvSpPr>
              <a:spLocks/>
            </p:cNvSpPr>
            <p:nvPr/>
          </p:nvSpPr>
          <p:spPr bwMode="auto">
            <a:xfrm>
              <a:off x="3895" y="26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2787"/>
            <p:cNvSpPr>
              <a:spLocks/>
            </p:cNvSpPr>
            <p:nvPr/>
          </p:nvSpPr>
          <p:spPr bwMode="auto">
            <a:xfrm>
              <a:off x="5399" y="262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2788"/>
            <p:cNvSpPr>
              <a:spLocks/>
            </p:cNvSpPr>
            <p:nvPr/>
          </p:nvSpPr>
          <p:spPr bwMode="auto">
            <a:xfrm>
              <a:off x="5451" y="2627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2789"/>
            <p:cNvSpPr>
              <a:spLocks/>
            </p:cNvSpPr>
            <p:nvPr/>
          </p:nvSpPr>
          <p:spPr bwMode="auto">
            <a:xfrm>
              <a:off x="5594" y="26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2790"/>
            <p:cNvSpPr>
              <a:spLocks/>
            </p:cNvSpPr>
            <p:nvPr/>
          </p:nvSpPr>
          <p:spPr bwMode="auto">
            <a:xfrm>
              <a:off x="6253" y="26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2791"/>
            <p:cNvSpPr>
              <a:spLocks/>
            </p:cNvSpPr>
            <p:nvPr/>
          </p:nvSpPr>
          <p:spPr bwMode="auto">
            <a:xfrm>
              <a:off x="3600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2792"/>
            <p:cNvSpPr>
              <a:spLocks/>
            </p:cNvSpPr>
            <p:nvPr/>
          </p:nvSpPr>
          <p:spPr bwMode="auto">
            <a:xfrm>
              <a:off x="3741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2793"/>
            <p:cNvSpPr>
              <a:spLocks/>
            </p:cNvSpPr>
            <p:nvPr/>
          </p:nvSpPr>
          <p:spPr bwMode="auto">
            <a:xfrm>
              <a:off x="3830" y="262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2794"/>
            <p:cNvSpPr>
              <a:spLocks/>
            </p:cNvSpPr>
            <p:nvPr/>
          </p:nvSpPr>
          <p:spPr bwMode="auto">
            <a:xfrm>
              <a:off x="3882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2795"/>
            <p:cNvSpPr>
              <a:spLocks/>
            </p:cNvSpPr>
            <p:nvPr/>
          </p:nvSpPr>
          <p:spPr bwMode="auto">
            <a:xfrm>
              <a:off x="3934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2796"/>
            <p:cNvSpPr>
              <a:spLocks/>
            </p:cNvSpPr>
            <p:nvPr/>
          </p:nvSpPr>
          <p:spPr bwMode="auto">
            <a:xfrm>
              <a:off x="5349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2797"/>
            <p:cNvSpPr>
              <a:spLocks/>
            </p:cNvSpPr>
            <p:nvPr/>
          </p:nvSpPr>
          <p:spPr bwMode="auto">
            <a:xfrm>
              <a:off x="5438" y="262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2798"/>
            <p:cNvSpPr>
              <a:spLocks/>
            </p:cNvSpPr>
            <p:nvPr/>
          </p:nvSpPr>
          <p:spPr bwMode="auto">
            <a:xfrm>
              <a:off x="5542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2799"/>
            <p:cNvSpPr>
              <a:spLocks/>
            </p:cNvSpPr>
            <p:nvPr/>
          </p:nvSpPr>
          <p:spPr bwMode="auto">
            <a:xfrm>
              <a:off x="6097" y="262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2800"/>
            <p:cNvSpPr>
              <a:spLocks/>
            </p:cNvSpPr>
            <p:nvPr/>
          </p:nvSpPr>
          <p:spPr bwMode="auto">
            <a:xfrm>
              <a:off x="3637" y="2627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2801"/>
            <p:cNvSpPr>
              <a:spLocks/>
            </p:cNvSpPr>
            <p:nvPr/>
          </p:nvSpPr>
          <p:spPr bwMode="auto">
            <a:xfrm>
              <a:off x="3729" y="2630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2802"/>
            <p:cNvSpPr>
              <a:spLocks/>
            </p:cNvSpPr>
            <p:nvPr/>
          </p:nvSpPr>
          <p:spPr bwMode="auto">
            <a:xfrm>
              <a:off x="3781" y="26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2803"/>
            <p:cNvSpPr>
              <a:spLocks/>
            </p:cNvSpPr>
            <p:nvPr/>
          </p:nvSpPr>
          <p:spPr bwMode="auto">
            <a:xfrm>
              <a:off x="3917" y="263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2804"/>
            <p:cNvSpPr>
              <a:spLocks/>
            </p:cNvSpPr>
            <p:nvPr/>
          </p:nvSpPr>
          <p:spPr bwMode="auto">
            <a:xfrm>
              <a:off x="3973" y="26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2805"/>
            <p:cNvSpPr>
              <a:spLocks/>
            </p:cNvSpPr>
            <p:nvPr/>
          </p:nvSpPr>
          <p:spPr bwMode="auto">
            <a:xfrm>
              <a:off x="5388" y="2631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2806"/>
            <p:cNvSpPr>
              <a:spLocks/>
            </p:cNvSpPr>
            <p:nvPr/>
          </p:nvSpPr>
          <p:spPr bwMode="auto">
            <a:xfrm>
              <a:off x="5478" y="263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2807"/>
            <p:cNvSpPr>
              <a:spLocks/>
            </p:cNvSpPr>
            <p:nvPr/>
          </p:nvSpPr>
          <p:spPr bwMode="auto">
            <a:xfrm>
              <a:off x="5529" y="263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2808"/>
            <p:cNvSpPr>
              <a:spLocks/>
            </p:cNvSpPr>
            <p:nvPr/>
          </p:nvSpPr>
          <p:spPr bwMode="auto">
            <a:xfrm>
              <a:off x="6240" y="26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2809"/>
            <p:cNvSpPr>
              <a:spLocks/>
            </p:cNvSpPr>
            <p:nvPr/>
          </p:nvSpPr>
          <p:spPr bwMode="auto">
            <a:xfrm>
              <a:off x="3343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2810"/>
            <p:cNvSpPr>
              <a:spLocks/>
            </p:cNvSpPr>
            <p:nvPr/>
          </p:nvSpPr>
          <p:spPr bwMode="auto">
            <a:xfrm>
              <a:off x="3872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2811"/>
            <p:cNvSpPr>
              <a:spLocks/>
            </p:cNvSpPr>
            <p:nvPr/>
          </p:nvSpPr>
          <p:spPr bwMode="auto">
            <a:xfrm>
              <a:off x="3961" y="2632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2812"/>
            <p:cNvSpPr>
              <a:spLocks/>
            </p:cNvSpPr>
            <p:nvPr/>
          </p:nvSpPr>
          <p:spPr bwMode="auto">
            <a:xfrm>
              <a:off x="5284" y="262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2813"/>
            <p:cNvSpPr>
              <a:spLocks/>
            </p:cNvSpPr>
            <p:nvPr/>
          </p:nvSpPr>
          <p:spPr bwMode="auto">
            <a:xfrm>
              <a:off x="5337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2814"/>
            <p:cNvSpPr>
              <a:spLocks/>
            </p:cNvSpPr>
            <p:nvPr/>
          </p:nvSpPr>
          <p:spPr bwMode="auto">
            <a:xfrm>
              <a:off x="5428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2815"/>
            <p:cNvSpPr>
              <a:spLocks/>
            </p:cNvSpPr>
            <p:nvPr/>
          </p:nvSpPr>
          <p:spPr bwMode="auto">
            <a:xfrm>
              <a:off x="5569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2816"/>
            <p:cNvSpPr>
              <a:spLocks/>
            </p:cNvSpPr>
            <p:nvPr/>
          </p:nvSpPr>
          <p:spPr bwMode="auto">
            <a:xfrm>
              <a:off x="5621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2817"/>
            <p:cNvSpPr>
              <a:spLocks/>
            </p:cNvSpPr>
            <p:nvPr/>
          </p:nvSpPr>
          <p:spPr bwMode="auto">
            <a:xfrm>
              <a:off x="3665" y="263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" name="Group 3019"/>
          <p:cNvGrpSpPr>
            <a:grpSpLocks/>
          </p:cNvGrpSpPr>
          <p:nvPr/>
        </p:nvGrpSpPr>
        <p:grpSpPr bwMode="auto">
          <a:xfrm>
            <a:off x="2636838" y="4179888"/>
            <a:ext cx="7305675" cy="157163"/>
            <a:chOff x="1661" y="2633"/>
            <a:chExt cx="4602" cy="99"/>
          </a:xfrm>
        </p:grpSpPr>
        <p:sp>
          <p:nvSpPr>
            <p:cNvPr id="1015" name="Freeform 2819"/>
            <p:cNvSpPr>
              <a:spLocks/>
            </p:cNvSpPr>
            <p:nvPr/>
          </p:nvSpPr>
          <p:spPr bwMode="auto">
            <a:xfrm>
              <a:off x="3716" y="2635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2820"/>
            <p:cNvSpPr>
              <a:spLocks/>
            </p:cNvSpPr>
            <p:nvPr/>
          </p:nvSpPr>
          <p:spPr bwMode="auto">
            <a:xfrm>
              <a:off x="3768" y="26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2821"/>
            <p:cNvSpPr>
              <a:spLocks/>
            </p:cNvSpPr>
            <p:nvPr/>
          </p:nvSpPr>
          <p:spPr bwMode="auto">
            <a:xfrm>
              <a:off x="3820" y="26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2822"/>
            <p:cNvSpPr>
              <a:spLocks/>
            </p:cNvSpPr>
            <p:nvPr/>
          </p:nvSpPr>
          <p:spPr bwMode="auto">
            <a:xfrm>
              <a:off x="5324" y="263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2823"/>
            <p:cNvSpPr>
              <a:spLocks/>
            </p:cNvSpPr>
            <p:nvPr/>
          </p:nvSpPr>
          <p:spPr bwMode="auto">
            <a:xfrm>
              <a:off x="5376" y="26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2824"/>
            <p:cNvSpPr>
              <a:spLocks/>
            </p:cNvSpPr>
            <p:nvPr/>
          </p:nvSpPr>
          <p:spPr bwMode="auto">
            <a:xfrm>
              <a:off x="5415" y="2634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2825"/>
            <p:cNvSpPr>
              <a:spLocks/>
            </p:cNvSpPr>
            <p:nvPr/>
          </p:nvSpPr>
          <p:spPr bwMode="auto">
            <a:xfrm>
              <a:off x="5519" y="26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2826"/>
            <p:cNvSpPr>
              <a:spLocks/>
            </p:cNvSpPr>
            <p:nvPr/>
          </p:nvSpPr>
          <p:spPr bwMode="auto">
            <a:xfrm>
              <a:off x="5552" y="263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2827"/>
            <p:cNvSpPr>
              <a:spLocks/>
            </p:cNvSpPr>
            <p:nvPr/>
          </p:nvSpPr>
          <p:spPr bwMode="auto">
            <a:xfrm>
              <a:off x="3331" y="263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2828"/>
            <p:cNvSpPr>
              <a:spLocks/>
            </p:cNvSpPr>
            <p:nvPr/>
          </p:nvSpPr>
          <p:spPr bwMode="auto">
            <a:xfrm>
              <a:off x="3756" y="2636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2829"/>
            <p:cNvSpPr>
              <a:spLocks/>
            </p:cNvSpPr>
            <p:nvPr/>
          </p:nvSpPr>
          <p:spPr bwMode="auto">
            <a:xfrm>
              <a:off x="3896" y="263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2830"/>
            <p:cNvSpPr>
              <a:spLocks/>
            </p:cNvSpPr>
            <p:nvPr/>
          </p:nvSpPr>
          <p:spPr bwMode="auto">
            <a:xfrm>
              <a:off x="5314" y="263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2831"/>
            <p:cNvSpPr>
              <a:spLocks/>
            </p:cNvSpPr>
            <p:nvPr/>
          </p:nvSpPr>
          <p:spPr bwMode="auto">
            <a:xfrm>
              <a:off x="5362" y="263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2832"/>
            <p:cNvSpPr>
              <a:spLocks/>
            </p:cNvSpPr>
            <p:nvPr/>
          </p:nvSpPr>
          <p:spPr bwMode="auto">
            <a:xfrm>
              <a:off x="5507" y="263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2833"/>
            <p:cNvSpPr>
              <a:spLocks/>
            </p:cNvSpPr>
            <p:nvPr/>
          </p:nvSpPr>
          <p:spPr bwMode="auto">
            <a:xfrm>
              <a:off x="5648" y="263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2834"/>
            <p:cNvSpPr>
              <a:spLocks/>
            </p:cNvSpPr>
            <p:nvPr/>
          </p:nvSpPr>
          <p:spPr bwMode="auto">
            <a:xfrm>
              <a:off x="6163" y="2636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2835"/>
            <p:cNvSpPr>
              <a:spLocks/>
            </p:cNvSpPr>
            <p:nvPr/>
          </p:nvSpPr>
          <p:spPr bwMode="auto">
            <a:xfrm>
              <a:off x="6215" y="263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2836"/>
            <p:cNvSpPr>
              <a:spLocks/>
            </p:cNvSpPr>
            <p:nvPr/>
          </p:nvSpPr>
          <p:spPr bwMode="auto">
            <a:xfrm>
              <a:off x="3602" y="2636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2837"/>
            <p:cNvSpPr>
              <a:spLocks/>
            </p:cNvSpPr>
            <p:nvPr/>
          </p:nvSpPr>
          <p:spPr bwMode="auto">
            <a:xfrm>
              <a:off x="3654" y="26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2838"/>
            <p:cNvSpPr>
              <a:spLocks/>
            </p:cNvSpPr>
            <p:nvPr/>
          </p:nvSpPr>
          <p:spPr bwMode="auto">
            <a:xfrm>
              <a:off x="3704" y="2634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2839"/>
            <p:cNvSpPr>
              <a:spLocks/>
            </p:cNvSpPr>
            <p:nvPr/>
          </p:nvSpPr>
          <p:spPr bwMode="auto">
            <a:xfrm>
              <a:off x="3846" y="2639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2840"/>
            <p:cNvSpPr>
              <a:spLocks/>
            </p:cNvSpPr>
            <p:nvPr/>
          </p:nvSpPr>
          <p:spPr bwMode="auto">
            <a:xfrm>
              <a:off x="5403" y="2638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2841"/>
            <p:cNvSpPr>
              <a:spLocks/>
            </p:cNvSpPr>
            <p:nvPr/>
          </p:nvSpPr>
          <p:spPr bwMode="auto">
            <a:xfrm>
              <a:off x="5455" y="26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2842"/>
            <p:cNvSpPr>
              <a:spLocks/>
            </p:cNvSpPr>
            <p:nvPr/>
          </p:nvSpPr>
          <p:spPr bwMode="auto">
            <a:xfrm>
              <a:off x="5544" y="2639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2843"/>
            <p:cNvSpPr>
              <a:spLocks/>
            </p:cNvSpPr>
            <p:nvPr/>
          </p:nvSpPr>
          <p:spPr bwMode="auto">
            <a:xfrm>
              <a:off x="5596" y="26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2844"/>
            <p:cNvSpPr>
              <a:spLocks/>
            </p:cNvSpPr>
            <p:nvPr/>
          </p:nvSpPr>
          <p:spPr bwMode="auto">
            <a:xfrm>
              <a:off x="3693" y="264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2845"/>
            <p:cNvSpPr>
              <a:spLocks/>
            </p:cNvSpPr>
            <p:nvPr/>
          </p:nvSpPr>
          <p:spPr bwMode="auto">
            <a:xfrm>
              <a:off x="3745" y="2641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2846"/>
            <p:cNvSpPr>
              <a:spLocks/>
            </p:cNvSpPr>
            <p:nvPr/>
          </p:nvSpPr>
          <p:spPr bwMode="auto">
            <a:xfrm>
              <a:off x="3834" y="2642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2847"/>
            <p:cNvSpPr>
              <a:spLocks/>
            </p:cNvSpPr>
            <p:nvPr/>
          </p:nvSpPr>
          <p:spPr bwMode="auto">
            <a:xfrm>
              <a:off x="3886" y="26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2848"/>
            <p:cNvSpPr>
              <a:spLocks/>
            </p:cNvSpPr>
            <p:nvPr/>
          </p:nvSpPr>
          <p:spPr bwMode="auto">
            <a:xfrm>
              <a:off x="5351" y="264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2849"/>
            <p:cNvSpPr>
              <a:spLocks/>
            </p:cNvSpPr>
            <p:nvPr/>
          </p:nvSpPr>
          <p:spPr bwMode="auto">
            <a:xfrm>
              <a:off x="5442" y="2641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2850"/>
            <p:cNvSpPr>
              <a:spLocks/>
            </p:cNvSpPr>
            <p:nvPr/>
          </p:nvSpPr>
          <p:spPr bwMode="auto">
            <a:xfrm>
              <a:off x="5494" y="26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2851"/>
            <p:cNvSpPr>
              <a:spLocks/>
            </p:cNvSpPr>
            <p:nvPr/>
          </p:nvSpPr>
          <p:spPr bwMode="auto">
            <a:xfrm>
              <a:off x="5635" y="2639"/>
              <a:ext cx="10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2852"/>
            <p:cNvSpPr>
              <a:spLocks/>
            </p:cNvSpPr>
            <p:nvPr/>
          </p:nvSpPr>
          <p:spPr bwMode="auto">
            <a:xfrm>
              <a:off x="6153" y="2641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2853"/>
            <p:cNvSpPr>
              <a:spLocks/>
            </p:cNvSpPr>
            <p:nvPr/>
          </p:nvSpPr>
          <p:spPr bwMode="auto">
            <a:xfrm>
              <a:off x="3590" y="26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2854"/>
            <p:cNvSpPr>
              <a:spLocks/>
            </p:cNvSpPr>
            <p:nvPr/>
          </p:nvSpPr>
          <p:spPr bwMode="auto">
            <a:xfrm>
              <a:off x="3642" y="26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2855"/>
            <p:cNvSpPr>
              <a:spLocks/>
            </p:cNvSpPr>
            <p:nvPr/>
          </p:nvSpPr>
          <p:spPr bwMode="auto">
            <a:xfrm>
              <a:off x="3926" y="26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2856"/>
            <p:cNvSpPr>
              <a:spLocks/>
            </p:cNvSpPr>
            <p:nvPr/>
          </p:nvSpPr>
          <p:spPr bwMode="auto">
            <a:xfrm>
              <a:off x="3975" y="2638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2857"/>
            <p:cNvSpPr>
              <a:spLocks/>
            </p:cNvSpPr>
            <p:nvPr/>
          </p:nvSpPr>
          <p:spPr bwMode="auto">
            <a:xfrm>
              <a:off x="5339" y="2644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2858"/>
            <p:cNvSpPr>
              <a:spLocks/>
            </p:cNvSpPr>
            <p:nvPr/>
          </p:nvSpPr>
          <p:spPr bwMode="auto">
            <a:xfrm>
              <a:off x="5391" y="264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2859"/>
            <p:cNvSpPr>
              <a:spLocks/>
            </p:cNvSpPr>
            <p:nvPr/>
          </p:nvSpPr>
          <p:spPr bwMode="auto">
            <a:xfrm>
              <a:off x="5623" y="264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2860"/>
            <p:cNvSpPr>
              <a:spLocks/>
            </p:cNvSpPr>
            <p:nvPr/>
          </p:nvSpPr>
          <p:spPr bwMode="auto">
            <a:xfrm>
              <a:off x="6242" y="2644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2861"/>
            <p:cNvSpPr>
              <a:spLocks/>
            </p:cNvSpPr>
            <p:nvPr/>
          </p:nvSpPr>
          <p:spPr bwMode="auto">
            <a:xfrm>
              <a:off x="3681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2862"/>
            <p:cNvSpPr>
              <a:spLocks/>
            </p:cNvSpPr>
            <p:nvPr/>
          </p:nvSpPr>
          <p:spPr bwMode="auto">
            <a:xfrm>
              <a:off x="3770" y="264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2863"/>
            <p:cNvSpPr>
              <a:spLocks/>
            </p:cNvSpPr>
            <p:nvPr/>
          </p:nvSpPr>
          <p:spPr bwMode="auto">
            <a:xfrm>
              <a:off x="3822" y="264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2864"/>
            <p:cNvSpPr>
              <a:spLocks/>
            </p:cNvSpPr>
            <p:nvPr/>
          </p:nvSpPr>
          <p:spPr bwMode="auto">
            <a:xfrm>
              <a:off x="3874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2865"/>
            <p:cNvSpPr>
              <a:spLocks/>
            </p:cNvSpPr>
            <p:nvPr/>
          </p:nvSpPr>
          <p:spPr bwMode="auto">
            <a:xfrm>
              <a:off x="3965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2866"/>
            <p:cNvSpPr>
              <a:spLocks/>
            </p:cNvSpPr>
            <p:nvPr/>
          </p:nvSpPr>
          <p:spPr bwMode="auto">
            <a:xfrm>
              <a:off x="5289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2867"/>
            <p:cNvSpPr>
              <a:spLocks/>
            </p:cNvSpPr>
            <p:nvPr/>
          </p:nvSpPr>
          <p:spPr bwMode="auto">
            <a:xfrm>
              <a:off x="5379" y="2646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2868"/>
            <p:cNvSpPr>
              <a:spLocks/>
            </p:cNvSpPr>
            <p:nvPr/>
          </p:nvSpPr>
          <p:spPr bwMode="auto">
            <a:xfrm>
              <a:off x="5430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2869"/>
            <p:cNvSpPr>
              <a:spLocks/>
            </p:cNvSpPr>
            <p:nvPr/>
          </p:nvSpPr>
          <p:spPr bwMode="auto">
            <a:xfrm>
              <a:off x="5521" y="264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2870"/>
            <p:cNvSpPr>
              <a:spLocks/>
            </p:cNvSpPr>
            <p:nvPr/>
          </p:nvSpPr>
          <p:spPr bwMode="auto">
            <a:xfrm>
              <a:off x="5573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2871"/>
            <p:cNvSpPr>
              <a:spLocks/>
            </p:cNvSpPr>
            <p:nvPr/>
          </p:nvSpPr>
          <p:spPr bwMode="auto">
            <a:xfrm>
              <a:off x="6141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2872"/>
            <p:cNvSpPr>
              <a:spLocks/>
            </p:cNvSpPr>
            <p:nvPr/>
          </p:nvSpPr>
          <p:spPr bwMode="auto">
            <a:xfrm>
              <a:off x="3669" y="26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2873"/>
            <p:cNvSpPr>
              <a:spLocks/>
            </p:cNvSpPr>
            <p:nvPr/>
          </p:nvSpPr>
          <p:spPr bwMode="auto">
            <a:xfrm>
              <a:off x="3720" y="264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2874"/>
            <p:cNvSpPr>
              <a:spLocks/>
            </p:cNvSpPr>
            <p:nvPr/>
          </p:nvSpPr>
          <p:spPr bwMode="auto">
            <a:xfrm>
              <a:off x="3861" y="264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2875"/>
            <p:cNvSpPr>
              <a:spLocks/>
            </p:cNvSpPr>
            <p:nvPr/>
          </p:nvSpPr>
          <p:spPr bwMode="auto">
            <a:xfrm>
              <a:off x="3913" y="26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2876"/>
            <p:cNvSpPr>
              <a:spLocks/>
            </p:cNvSpPr>
            <p:nvPr/>
          </p:nvSpPr>
          <p:spPr bwMode="auto">
            <a:xfrm>
              <a:off x="5275" y="264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2877"/>
            <p:cNvSpPr>
              <a:spLocks/>
            </p:cNvSpPr>
            <p:nvPr/>
          </p:nvSpPr>
          <p:spPr bwMode="auto">
            <a:xfrm>
              <a:off x="5612" y="26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2878"/>
            <p:cNvSpPr>
              <a:spLocks/>
            </p:cNvSpPr>
            <p:nvPr/>
          </p:nvSpPr>
          <p:spPr bwMode="auto">
            <a:xfrm>
              <a:off x="6126" y="264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2879"/>
            <p:cNvSpPr>
              <a:spLocks/>
            </p:cNvSpPr>
            <p:nvPr/>
          </p:nvSpPr>
          <p:spPr bwMode="auto">
            <a:xfrm>
              <a:off x="3760" y="26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2880"/>
            <p:cNvSpPr>
              <a:spLocks/>
            </p:cNvSpPr>
            <p:nvPr/>
          </p:nvSpPr>
          <p:spPr bwMode="auto">
            <a:xfrm>
              <a:off x="3897" y="265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2881"/>
            <p:cNvSpPr>
              <a:spLocks/>
            </p:cNvSpPr>
            <p:nvPr/>
          </p:nvSpPr>
          <p:spPr bwMode="auto">
            <a:xfrm>
              <a:off x="5368" y="26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2882"/>
            <p:cNvSpPr>
              <a:spLocks/>
            </p:cNvSpPr>
            <p:nvPr/>
          </p:nvSpPr>
          <p:spPr bwMode="auto">
            <a:xfrm>
              <a:off x="5420" y="26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2883"/>
            <p:cNvSpPr>
              <a:spLocks/>
            </p:cNvSpPr>
            <p:nvPr/>
          </p:nvSpPr>
          <p:spPr bwMode="auto">
            <a:xfrm>
              <a:off x="5509" y="26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2884"/>
            <p:cNvSpPr>
              <a:spLocks/>
            </p:cNvSpPr>
            <p:nvPr/>
          </p:nvSpPr>
          <p:spPr bwMode="auto">
            <a:xfrm>
              <a:off x="3323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2885"/>
            <p:cNvSpPr>
              <a:spLocks/>
            </p:cNvSpPr>
            <p:nvPr/>
          </p:nvSpPr>
          <p:spPr bwMode="auto">
            <a:xfrm>
              <a:off x="3708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2886"/>
            <p:cNvSpPr>
              <a:spLocks/>
            </p:cNvSpPr>
            <p:nvPr/>
          </p:nvSpPr>
          <p:spPr bwMode="auto">
            <a:xfrm>
              <a:off x="3799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2887"/>
            <p:cNvSpPr>
              <a:spLocks/>
            </p:cNvSpPr>
            <p:nvPr/>
          </p:nvSpPr>
          <p:spPr bwMode="auto">
            <a:xfrm>
              <a:off x="3848" y="2650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2888"/>
            <p:cNvSpPr>
              <a:spLocks/>
            </p:cNvSpPr>
            <p:nvPr/>
          </p:nvSpPr>
          <p:spPr bwMode="auto">
            <a:xfrm>
              <a:off x="3940" y="265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2889"/>
            <p:cNvSpPr>
              <a:spLocks/>
            </p:cNvSpPr>
            <p:nvPr/>
          </p:nvSpPr>
          <p:spPr bwMode="auto">
            <a:xfrm>
              <a:off x="5264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2890"/>
            <p:cNvSpPr>
              <a:spLocks/>
            </p:cNvSpPr>
            <p:nvPr/>
          </p:nvSpPr>
          <p:spPr bwMode="auto">
            <a:xfrm>
              <a:off x="5407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2891"/>
            <p:cNvSpPr>
              <a:spLocks/>
            </p:cNvSpPr>
            <p:nvPr/>
          </p:nvSpPr>
          <p:spPr bwMode="auto">
            <a:xfrm>
              <a:off x="5457" y="2646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2892"/>
            <p:cNvSpPr>
              <a:spLocks/>
            </p:cNvSpPr>
            <p:nvPr/>
          </p:nvSpPr>
          <p:spPr bwMode="auto">
            <a:xfrm>
              <a:off x="5548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2893"/>
            <p:cNvSpPr>
              <a:spLocks/>
            </p:cNvSpPr>
            <p:nvPr/>
          </p:nvSpPr>
          <p:spPr bwMode="auto">
            <a:xfrm>
              <a:off x="5600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2894"/>
            <p:cNvSpPr>
              <a:spLocks/>
            </p:cNvSpPr>
            <p:nvPr/>
          </p:nvSpPr>
          <p:spPr bwMode="auto">
            <a:xfrm>
              <a:off x="6115" y="265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2895"/>
            <p:cNvSpPr>
              <a:spLocks/>
            </p:cNvSpPr>
            <p:nvPr/>
          </p:nvSpPr>
          <p:spPr bwMode="auto">
            <a:xfrm>
              <a:off x="6259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2896"/>
            <p:cNvSpPr>
              <a:spLocks/>
            </p:cNvSpPr>
            <p:nvPr/>
          </p:nvSpPr>
          <p:spPr bwMode="auto">
            <a:xfrm>
              <a:off x="3644" y="265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2897"/>
            <p:cNvSpPr>
              <a:spLocks/>
            </p:cNvSpPr>
            <p:nvPr/>
          </p:nvSpPr>
          <p:spPr bwMode="auto">
            <a:xfrm>
              <a:off x="3695" y="265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2898"/>
            <p:cNvSpPr>
              <a:spLocks/>
            </p:cNvSpPr>
            <p:nvPr/>
          </p:nvSpPr>
          <p:spPr bwMode="auto">
            <a:xfrm>
              <a:off x="3833" y="2652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2899"/>
            <p:cNvSpPr>
              <a:spLocks/>
            </p:cNvSpPr>
            <p:nvPr/>
          </p:nvSpPr>
          <p:spPr bwMode="auto">
            <a:xfrm>
              <a:off x="3887" y="2653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2900"/>
            <p:cNvSpPr>
              <a:spLocks/>
            </p:cNvSpPr>
            <p:nvPr/>
          </p:nvSpPr>
          <p:spPr bwMode="auto">
            <a:xfrm>
              <a:off x="5587" y="265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2901"/>
            <p:cNvSpPr>
              <a:spLocks/>
            </p:cNvSpPr>
            <p:nvPr/>
          </p:nvSpPr>
          <p:spPr bwMode="auto">
            <a:xfrm>
              <a:off x="3592" y="2656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2902"/>
            <p:cNvSpPr>
              <a:spLocks/>
            </p:cNvSpPr>
            <p:nvPr/>
          </p:nvSpPr>
          <p:spPr bwMode="auto">
            <a:xfrm>
              <a:off x="3732" y="2654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2903"/>
            <p:cNvSpPr>
              <a:spLocks/>
            </p:cNvSpPr>
            <p:nvPr/>
          </p:nvSpPr>
          <p:spPr bwMode="auto">
            <a:xfrm>
              <a:off x="3787" y="26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2904"/>
            <p:cNvSpPr>
              <a:spLocks/>
            </p:cNvSpPr>
            <p:nvPr/>
          </p:nvSpPr>
          <p:spPr bwMode="auto">
            <a:xfrm>
              <a:off x="3928" y="26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2905"/>
            <p:cNvSpPr>
              <a:spLocks/>
            </p:cNvSpPr>
            <p:nvPr/>
          </p:nvSpPr>
          <p:spPr bwMode="auto">
            <a:xfrm>
              <a:off x="5395" y="26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2906"/>
            <p:cNvSpPr>
              <a:spLocks/>
            </p:cNvSpPr>
            <p:nvPr/>
          </p:nvSpPr>
          <p:spPr bwMode="auto">
            <a:xfrm>
              <a:off x="5479" y="2656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2907"/>
            <p:cNvSpPr>
              <a:spLocks/>
            </p:cNvSpPr>
            <p:nvPr/>
          </p:nvSpPr>
          <p:spPr bwMode="auto">
            <a:xfrm>
              <a:off x="5536" y="2653"/>
              <a:ext cx="9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2908"/>
            <p:cNvSpPr>
              <a:spLocks/>
            </p:cNvSpPr>
            <p:nvPr/>
          </p:nvSpPr>
          <p:spPr bwMode="auto">
            <a:xfrm>
              <a:off x="3350" y="26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2909"/>
            <p:cNvSpPr>
              <a:spLocks/>
            </p:cNvSpPr>
            <p:nvPr/>
          </p:nvSpPr>
          <p:spPr bwMode="auto">
            <a:xfrm>
              <a:off x="3633" y="2658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2910"/>
            <p:cNvSpPr>
              <a:spLocks/>
            </p:cNvSpPr>
            <p:nvPr/>
          </p:nvSpPr>
          <p:spPr bwMode="auto">
            <a:xfrm>
              <a:off x="3683" y="2652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2911"/>
            <p:cNvSpPr>
              <a:spLocks/>
            </p:cNvSpPr>
            <p:nvPr/>
          </p:nvSpPr>
          <p:spPr bwMode="auto">
            <a:xfrm>
              <a:off x="3770" y="265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2912"/>
            <p:cNvSpPr>
              <a:spLocks/>
            </p:cNvSpPr>
            <p:nvPr/>
          </p:nvSpPr>
          <p:spPr bwMode="auto">
            <a:xfrm>
              <a:off x="3826" y="26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2913"/>
            <p:cNvSpPr>
              <a:spLocks/>
            </p:cNvSpPr>
            <p:nvPr/>
          </p:nvSpPr>
          <p:spPr bwMode="auto">
            <a:xfrm>
              <a:off x="3967" y="265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2914"/>
            <p:cNvSpPr>
              <a:spLocks/>
            </p:cNvSpPr>
            <p:nvPr/>
          </p:nvSpPr>
          <p:spPr bwMode="auto">
            <a:xfrm>
              <a:off x="5290" y="2656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2915"/>
            <p:cNvSpPr>
              <a:spLocks/>
            </p:cNvSpPr>
            <p:nvPr/>
          </p:nvSpPr>
          <p:spPr bwMode="auto">
            <a:xfrm>
              <a:off x="5330" y="2658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2916"/>
            <p:cNvSpPr>
              <a:spLocks/>
            </p:cNvSpPr>
            <p:nvPr/>
          </p:nvSpPr>
          <p:spPr bwMode="auto">
            <a:xfrm>
              <a:off x="5434" y="26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2917"/>
            <p:cNvSpPr>
              <a:spLocks/>
            </p:cNvSpPr>
            <p:nvPr/>
          </p:nvSpPr>
          <p:spPr bwMode="auto">
            <a:xfrm>
              <a:off x="5575" y="26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2918"/>
            <p:cNvSpPr>
              <a:spLocks/>
            </p:cNvSpPr>
            <p:nvPr/>
          </p:nvSpPr>
          <p:spPr bwMode="auto">
            <a:xfrm>
              <a:off x="1661" y="2656"/>
              <a:ext cx="246" cy="76"/>
            </a:xfrm>
            <a:custGeom>
              <a:avLst/>
              <a:gdLst>
                <a:gd name="T0" fmla="*/ 476 w 476"/>
                <a:gd name="T1" fmla="*/ 100 h 147"/>
                <a:gd name="T2" fmla="*/ 212 w 476"/>
                <a:gd name="T3" fmla="*/ 124 h 147"/>
                <a:gd name="T4" fmla="*/ 168 w 476"/>
                <a:gd name="T5" fmla="*/ 108 h 147"/>
                <a:gd name="T6" fmla="*/ 120 w 476"/>
                <a:gd name="T7" fmla="*/ 96 h 147"/>
                <a:gd name="T8" fmla="*/ 0 w 476"/>
                <a:gd name="T9" fmla="*/ 24 h 147"/>
                <a:gd name="T10" fmla="*/ 272 w 476"/>
                <a:gd name="T11" fmla="*/ 16 h 147"/>
                <a:gd name="T12" fmla="*/ 308 w 476"/>
                <a:gd name="T13" fmla="*/ 28 h 147"/>
                <a:gd name="T14" fmla="*/ 372 w 476"/>
                <a:gd name="T15" fmla="*/ 32 h 147"/>
                <a:gd name="T16" fmla="*/ 404 w 476"/>
                <a:gd name="T17" fmla="*/ 48 h 147"/>
                <a:gd name="T18" fmla="*/ 460 w 476"/>
                <a:gd name="T19" fmla="*/ 64 h 147"/>
                <a:gd name="T20" fmla="*/ 476 w 476"/>
                <a:gd name="T21" fmla="*/ 10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6" h="147">
                  <a:moveTo>
                    <a:pt x="476" y="100"/>
                  </a:moveTo>
                  <a:cubicBezTo>
                    <a:pt x="425" y="134"/>
                    <a:pt x="301" y="147"/>
                    <a:pt x="212" y="124"/>
                  </a:cubicBezTo>
                  <a:cubicBezTo>
                    <a:pt x="198" y="120"/>
                    <a:pt x="183" y="112"/>
                    <a:pt x="168" y="108"/>
                  </a:cubicBezTo>
                  <a:cubicBezTo>
                    <a:pt x="150" y="104"/>
                    <a:pt x="136" y="99"/>
                    <a:pt x="120" y="96"/>
                  </a:cubicBezTo>
                  <a:cubicBezTo>
                    <a:pt x="53" y="81"/>
                    <a:pt x="2" y="88"/>
                    <a:pt x="0" y="24"/>
                  </a:cubicBezTo>
                  <a:cubicBezTo>
                    <a:pt x="76" y="18"/>
                    <a:pt x="184" y="0"/>
                    <a:pt x="272" y="16"/>
                  </a:cubicBezTo>
                  <a:cubicBezTo>
                    <a:pt x="284" y="18"/>
                    <a:pt x="296" y="26"/>
                    <a:pt x="308" y="28"/>
                  </a:cubicBezTo>
                  <a:cubicBezTo>
                    <a:pt x="329" y="31"/>
                    <a:pt x="351" y="27"/>
                    <a:pt x="372" y="32"/>
                  </a:cubicBezTo>
                  <a:cubicBezTo>
                    <a:pt x="383" y="34"/>
                    <a:pt x="392" y="44"/>
                    <a:pt x="404" y="48"/>
                  </a:cubicBezTo>
                  <a:cubicBezTo>
                    <a:pt x="430" y="56"/>
                    <a:pt x="448" y="52"/>
                    <a:pt x="460" y="64"/>
                  </a:cubicBezTo>
                  <a:cubicBezTo>
                    <a:pt x="469" y="73"/>
                    <a:pt x="472" y="90"/>
                    <a:pt x="476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2919"/>
            <p:cNvSpPr>
              <a:spLocks/>
            </p:cNvSpPr>
            <p:nvPr/>
          </p:nvSpPr>
          <p:spPr bwMode="auto">
            <a:xfrm>
              <a:off x="3672" y="2660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2920"/>
            <p:cNvSpPr>
              <a:spLocks/>
            </p:cNvSpPr>
            <p:nvPr/>
          </p:nvSpPr>
          <p:spPr bwMode="auto">
            <a:xfrm>
              <a:off x="3866" y="26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2921"/>
            <p:cNvSpPr>
              <a:spLocks/>
            </p:cNvSpPr>
            <p:nvPr/>
          </p:nvSpPr>
          <p:spPr bwMode="auto">
            <a:xfrm>
              <a:off x="5280" y="2660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2922"/>
            <p:cNvSpPr>
              <a:spLocks/>
            </p:cNvSpPr>
            <p:nvPr/>
          </p:nvSpPr>
          <p:spPr bwMode="auto">
            <a:xfrm>
              <a:off x="5563" y="2660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2923"/>
            <p:cNvSpPr>
              <a:spLocks/>
            </p:cNvSpPr>
            <p:nvPr/>
          </p:nvSpPr>
          <p:spPr bwMode="auto">
            <a:xfrm>
              <a:off x="3905" y="26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2924"/>
            <p:cNvSpPr>
              <a:spLocks/>
            </p:cNvSpPr>
            <p:nvPr/>
          </p:nvSpPr>
          <p:spPr bwMode="auto">
            <a:xfrm>
              <a:off x="5370" y="26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2925"/>
            <p:cNvSpPr>
              <a:spLocks/>
            </p:cNvSpPr>
            <p:nvPr/>
          </p:nvSpPr>
          <p:spPr bwMode="auto">
            <a:xfrm>
              <a:off x="5461" y="26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2926"/>
            <p:cNvSpPr>
              <a:spLocks/>
            </p:cNvSpPr>
            <p:nvPr/>
          </p:nvSpPr>
          <p:spPr bwMode="auto">
            <a:xfrm>
              <a:off x="5602" y="266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2927"/>
            <p:cNvSpPr>
              <a:spLocks/>
            </p:cNvSpPr>
            <p:nvPr/>
          </p:nvSpPr>
          <p:spPr bwMode="auto">
            <a:xfrm>
              <a:off x="3324" y="2664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2928"/>
            <p:cNvSpPr>
              <a:spLocks/>
            </p:cNvSpPr>
            <p:nvPr/>
          </p:nvSpPr>
          <p:spPr bwMode="auto">
            <a:xfrm>
              <a:off x="3609" y="2663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2929"/>
            <p:cNvSpPr>
              <a:spLocks/>
            </p:cNvSpPr>
            <p:nvPr/>
          </p:nvSpPr>
          <p:spPr bwMode="auto">
            <a:xfrm>
              <a:off x="3660" y="266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2930"/>
            <p:cNvSpPr>
              <a:spLocks/>
            </p:cNvSpPr>
            <p:nvPr/>
          </p:nvSpPr>
          <p:spPr bwMode="auto">
            <a:xfrm>
              <a:off x="3749" y="266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2931"/>
            <p:cNvSpPr>
              <a:spLocks/>
            </p:cNvSpPr>
            <p:nvPr/>
          </p:nvSpPr>
          <p:spPr bwMode="auto">
            <a:xfrm>
              <a:off x="3801" y="266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2932"/>
            <p:cNvSpPr>
              <a:spLocks/>
            </p:cNvSpPr>
            <p:nvPr/>
          </p:nvSpPr>
          <p:spPr bwMode="auto">
            <a:xfrm>
              <a:off x="3853" y="26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2933"/>
            <p:cNvSpPr>
              <a:spLocks/>
            </p:cNvSpPr>
            <p:nvPr/>
          </p:nvSpPr>
          <p:spPr bwMode="auto">
            <a:xfrm>
              <a:off x="3939" y="2663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2934"/>
            <p:cNvSpPr>
              <a:spLocks/>
            </p:cNvSpPr>
            <p:nvPr/>
          </p:nvSpPr>
          <p:spPr bwMode="auto">
            <a:xfrm>
              <a:off x="5357" y="266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2935"/>
            <p:cNvSpPr>
              <a:spLocks/>
            </p:cNvSpPr>
            <p:nvPr/>
          </p:nvSpPr>
          <p:spPr bwMode="auto">
            <a:xfrm>
              <a:off x="5409" y="26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2936"/>
            <p:cNvSpPr>
              <a:spLocks/>
            </p:cNvSpPr>
            <p:nvPr/>
          </p:nvSpPr>
          <p:spPr bwMode="auto">
            <a:xfrm>
              <a:off x="5500" y="2661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2937"/>
            <p:cNvSpPr>
              <a:spLocks/>
            </p:cNvSpPr>
            <p:nvPr/>
          </p:nvSpPr>
          <p:spPr bwMode="auto">
            <a:xfrm>
              <a:off x="5552" y="26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2938"/>
            <p:cNvSpPr>
              <a:spLocks/>
            </p:cNvSpPr>
            <p:nvPr/>
          </p:nvSpPr>
          <p:spPr bwMode="auto">
            <a:xfrm>
              <a:off x="5640" y="2664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2939"/>
            <p:cNvSpPr>
              <a:spLocks/>
            </p:cNvSpPr>
            <p:nvPr/>
          </p:nvSpPr>
          <p:spPr bwMode="auto">
            <a:xfrm>
              <a:off x="3648" y="2665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2940"/>
            <p:cNvSpPr>
              <a:spLocks/>
            </p:cNvSpPr>
            <p:nvPr/>
          </p:nvSpPr>
          <p:spPr bwMode="auto">
            <a:xfrm>
              <a:off x="3700" y="266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2941"/>
            <p:cNvSpPr>
              <a:spLocks/>
            </p:cNvSpPr>
            <p:nvPr/>
          </p:nvSpPr>
          <p:spPr bwMode="auto">
            <a:xfrm>
              <a:off x="3841" y="266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2942"/>
            <p:cNvSpPr>
              <a:spLocks/>
            </p:cNvSpPr>
            <p:nvPr/>
          </p:nvSpPr>
          <p:spPr bwMode="auto">
            <a:xfrm>
              <a:off x="3892" y="2666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2943"/>
            <p:cNvSpPr>
              <a:spLocks/>
            </p:cNvSpPr>
            <p:nvPr/>
          </p:nvSpPr>
          <p:spPr bwMode="auto">
            <a:xfrm>
              <a:off x="5308" y="266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2944"/>
            <p:cNvSpPr>
              <a:spLocks/>
            </p:cNvSpPr>
            <p:nvPr/>
          </p:nvSpPr>
          <p:spPr bwMode="auto">
            <a:xfrm>
              <a:off x="5449" y="266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2945"/>
            <p:cNvSpPr>
              <a:spLocks/>
            </p:cNvSpPr>
            <p:nvPr/>
          </p:nvSpPr>
          <p:spPr bwMode="auto">
            <a:xfrm>
              <a:off x="5538" y="266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2946"/>
            <p:cNvSpPr>
              <a:spLocks/>
            </p:cNvSpPr>
            <p:nvPr/>
          </p:nvSpPr>
          <p:spPr bwMode="auto">
            <a:xfrm>
              <a:off x="5592" y="266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2947"/>
            <p:cNvSpPr>
              <a:spLocks/>
            </p:cNvSpPr>
            <p:nvPr/>
          </p:nvSpPr>
          <p:spPr bwMode="auto">
            <a:xfrm>
              <a:off x="3596" y="26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2948"/>
            <p:cNvSpPr>
              <a:spLocks/>
            </p:cNvSpPr>
            <p:nvPr/>
          </p:nvSpPr>
          <p:spPr bwMode="auto">
            <a:xfrm>
              <a:off x="3687" y="2665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2949"/>
            <p:cNvSpPr>
              <a:spLocks/>
            </p:cNvSpPr>
            <p:nvPr/>
          </p:nvSpPr>
          <p:spPr bwMode="auto">
            <a:xfrm>
              <a:off x="3739" y="26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2950"/>
            <p:cNvSpPr>
              <a:spLocks/>
            </p:cNvSpPr>
            <p:nvPr/>
          </p:nvSpPr>
          <p:spPr bwMode="auto">
            <a:xfrm>
              <a:off x="3880" y="2667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2951"/>
            <p:cNvSpPr>
              <a:spLocks/>
            </p:cNvSpPr>
            <p:nvPr/>
          </p:nvSpPr>
          <p:spPr bwMode="auto">
            <a:xfrm>
              <a:off x="3932" y="26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2952"/>
            <p:cNvSpPr>
              <a:spLocks/>
            </p:cNvSpPr>
            <p:nvPr/>
          </p:nvSpPr>
          <p:spPr bwMode="auto">
            <a:xfrm>
              <a:off x="5345" y="266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2953"/>
            <p:cNvSpPr>
              <a:spLocks/>
            </p:cNvSpPr>
            <p:nvPr/>
          </p:nvSpPr>
          <p:spPr bwMode="auto">
            <a:xfrm>
              <a:off x="5488" y="26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2954"/>
            <p:cNvSpPr>
              <a:spLocks/>
            </p:cNvSpPr>
            <p:nvPr/>
          </p:nvSpPr>
          <p:spPr bwMode="auto">
            <a:xfrm>
              <a:off x="5578" y="2668"/>
              <a:ext cx="10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2955"/>
            <p:cNvSpPr>
              <a:spLocks/>
            </p:cNvSpPr>
            <p:nvPr/>
          </p:nvSpPr>
          <p:spPr bwMode="auto">
            <a:xfrm>
              <a:off x="5629" y="266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2956"/>
            <p:cNvSpPr>
              <a:spLocks/>
            </p:cNvSpPr>
            <p:nvPr/>
          </p:nvSpPr>
          <p:spPr bwMode="auto">
            <a:xfrm>
              <a:off x="3776" y="2671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2957"/>
            <p:cNvSpPr>
              <a:spLocks/>
            </p:cNvSpPr>
            <p:nvPr/>
          </p:nvSpPr>
          <p:spPr bwMode="auto">
            <a:xfrm>
              <a:off x="3828" y="26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2958"/>
            <p:cNvSpPr>
              <a:spLocks/>
            </p:cNvSpPr>
            <p:nvPr/>
          </p:nvSpPr>
          <p:spPr bwMode="auto">
            <a:xfrm>
              <a:off x="3919" y="2667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2959"/>
            <p:cNvSpPr>
              <a:spLocks/>
            </p:cNvSpPr>
            <p:nvPr/>
          </p:nvSpPr>
          <p:spPr bwMode="auto">
            <a:xfrm>
              <a:off x="3971" y="26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2960"/>
            <p:cNvSpPr>
              <a:spLocks/>
            </p:cNvSpPr>
            <p:nvPr/>
          </p:nvSpPr>
          <p:spPr bwMode="auto">
            <a:xfrm>
              <a:off x="5335" y="266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2961"/>
            <p:cNvSpPr>
              <a:spLocks/>
            </p:cNvSpPr>
            <p:nvPr/>
          </p:nvSpPr>
          <p:spPr bwMode="auto">
            <a:xfrm>
              <a:off x="5386" y="267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2962"/>
            <p:cNvSpPr>
              <a:spLocks/>
            </p:cNvSpPr>
            <p:nvPr/>
          </p:nvSpPr>
          <p:spPr bwMode="auto">
            <a:xfrm>
              <a:off x="5527" y="26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2963"/>
            <p:cNvSpPr>
              <a:spLocks/>
            </p:cNvSpPr>
            <p:nvPr/>
          </p:nvSpPr>
          <p:spPr bwMode="auto">
            <a:xfrm>
              <a:off x="5618" y="2670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2964"/>
            <p:cNvSpPr>
              <a:spLocks/>
            </p:cNvSpPr>
            <p:nvPr/>
          </p:nvSpPr>
          <p:spPr bwMode="auto">
            <a:xfrm>
              <a:off x="6232" y="2671"/>
              <a:ext cx="10" cy="6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2965"/>
            <p:cNvSpPr>
              <a:spLocks/>
            </p:cNvSpPr>
            <p:nvPr/>
          </p:nvSpPr>
          <p:spPr bwMode="auto">
            <a:xfrm>
              <a:off x="3341" y="26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2966"/>
            <p:cNvSpPr>
              <a:spLocks/>
            </p:cNvSpPr>
            <p:nvPr/>
          </p:nvSpPr>
          <p:spPr bwMode="auto">
            <a:xfrm>
              <a:off x="3623" y="267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2967"/>
            <p:cNvSpPr>
              <a:spLocks/>
            </p:cNvSpPr>
            <p:nvPr/>
          </p:nvSpPr>
          <p:spPr bwMode="auto">
            <a:xfrm>
              <a:off x="3673" y="2672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2968"/>
            <p:cNvSpPr>
              <a:spLocks/>
            </p:cNvSpPr>
            <p:nvPr/>
          </p:nvSpPr>
          <p:spPr bwMode="auto">
            <a:xfrm>
              <a:off x="3727" y="26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2969"/>
            <p:cNvSpPr>
              <a:spLocks/>
            </p:cNvSpPr>
            <p:nvPr/>
          </p:nvSpPr>
          <p:spPr bwMode="auto">
            <a:xfrm>
              <a:off x="3868" y="26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2970"/>
            <p:cNvSpPr>
              <a:spLocks/>
            </p:cNvSpPr>
            <p:nvPr/>
          </p:nvSpPr>
          <p:spPr bwMode="auto">
            <a:xfrm>
              <a:off x="3959" y="267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2971"/>
            <p:cNvSpPr>
              <a:spLocks/>
            </p:cNvSpPr>
            <p:nvPr/>
          </p:nvSpPr>
          <p:spPr bwMode="auto">
            <a:xfrm>
              <a:off x="5283" y="2672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2972"/>
            <p:cNvSpPr>
              <a:spLocks/>
            </p:cNvSpPr>
            <p:nvPr/>
          </p:nvSpPr>
          <p:spPr bwMode="auto">
            <a:xfrm>
              <a:off x="5426" y="26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2973"/>
            <p:cNvSpPr>
              <a:spLocks/>
            </p:cNvSpPr>
            <p:nvPr/>
          </p:nvSpPr>
          <p:spPr bwMode="auto">
            <a:xfrm>
              <a:off x="5515" y="2672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2974"/>
            <p:cNvSpPr>
              <a:spLocks/>
            </p:cNvSpPr>
            <p:nvPr/>
          </p:nvSpPr>
          <p:spPr bwMode="auto">
            <a:xfrm>
              <a:off x="5567" y="26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2975"/>
            <p:cNvSpPr>
              <a:spLocks/>
            </p:cNvSpPr>
            <p:nvPr/>
          </p:nvSpPr>
          <p:spPr bwMode="auto">
            <a:xfrm>
              <a:off x="3661" y="2675"/>
              <a:ext cx="8" cy="7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2976"/>
            <p:cNvSpPr>
              <a:spLocks/>
            </p:cNvSpPr>
            <p:nvPr/>
          </p:nvSpPr>
          <p:spPr bwMode="auto">
            <a:xfrm>
              <a:off x="3714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2977"/>
            <p:cNvSpPr>
              <a:spLocks/>
            </p:cNvSpPr>
            <p:nvPr/>
          </p:nvSpPr>
          <p:spPr bwMode="auto">
            <a:xfrm>
              <a:off x="3766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2978"/>
            <p:cNvSpPr>
              <a:spLocks/>
            </p:cNvSpPr>
            <p:nvPr/>
          </p:nvSpPr>
          <p:spPr bwMode="auto">
            <a:xfrm>
              <a:off x="3805" y="2674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2979"/>
            <p:cNvSpPr>
              <a:spLocks/>
            </p:cNvSpPr>
            <p:nvPr/>
          </p:nvSpPr>
          <p:spPr bwMode="auto">
            <a:xfrm>
              <a:off x="3855" y="267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2980"/>
            <p:cNvSpPr>
              <a:spLocks/>
            </p:cNvSpPr>
            <p:nvPr/>
          </p:nvSpPr>
          <p:spPr bwMode="auto">
            <a:xfrm>
              <a:off x="3907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2981"/>
            <p:cNvSpPr>
              <a:spLocks/>
            </p:cNvSpPr>
            <p:nvPr/>
          </p:nvSpPr>
          <p:spPr bwMode="auto">
            <a:xfrm>
              <a:off x="5322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2982"/>
            <p:cNvSpPr>
              <a:spLocks/>
            </p:cNvSpPr>
            <p:nvPr/>
          </p:nvSpPr>
          <p:spPr bwMode="auto">
            <a:xfrm>
              <a:off x="5374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2983"/>
            <p:cNvSpPr>
              <a:spLocks/>
            </p:cNvSpPr>
            <p:nvPr/>
          </p:nvSpPr>
          <p:spPr bwMode="auto">
            <a:xfrm>
              <a:off x="5606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2984"/>
            <p:cNvSpPr>
              <a:spLocks/>
            </p:cNvSpPr>
            <p:nvPr/>
          </p:nvSpPr>
          <p:spPr bwMode="auto">
            <a:xfrm>
              <a:off x="3610" y="2675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2985"/>
            <p:cNvSpPr>
              <a:spLocks/>
            </p:cNvSpPr>
            <p:nvPr/>
          </p:nvSpPr>
          <p:spPr bwMode="auto">
            <a:xfrm>
              <a:off x="3752" y="2676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2986"/>
            <p:cNvSpPr>
              <a:spLocks/>
            </p:cNvSpPr>
            <p:nvPr/>
          </p:nvSpPr>
          <p:spPr bwMode="auto">
            <a:xfrm>
              <a:off x="3943" y="2675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2987"/>
            <p:cNvSpPr>
              <a:spLocks/>
            </p:cNvSpPr>
            <p:nvPr/>
          </p:nvSpPr>
          <p:spPr bwMode="auto">
            <a:xfrm>
              <a:off x="5361" y="267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2988"/>
            <p:cNvSpPr>
              <a:spLocks/>
            </p:cNvSpPr>
            <p:nvPr/>
          </p:nvSpPr>
          <p:spPr bwMode="auto">
            <a:xfrm>
              <a:off x="5554" y="26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2989"/>
            <p:cNvSpPr>
              <a:spLocks/>
            </p:cNvSpPr>
            <p:nvPr/>
          </p:nvSpPr>
          <p:spPr bwMode="auto">
            <a:xfrm>
              <a:off x="5645" y="267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2990"/>
            <p:cNvSpPr>
              <a:spLocks/>
            </p:cNvSpPr>
            <p:nvPr/>
          </p:nvSpPr>
          <p:spPr bwMode="auto">
            <a:xfrm>
              <a:off x="6210" y="2675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2991"/>
            <p:cNvSpPr>
              <a:spLocks/>
            </p:cNvSpPr>
            <p:nvPr/>
          </p:nvSpPr>
          <p:spPr bwMode="auto">
            <a:xfrm>
              <a:off x="3316" y="267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2992"/>
            <p:cNvSpPr>
              <a:spLocks/>
            </p:cNvSpPr>
            <p:nvPr/>
          </p:nvSpPr>
          <p:spPr bwMode="auto">
            <a:xfrm>
              <a:off x="3598" y="267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2993"/>
            <p:cNvSpPr>
              <a:spLocks/>
            </p:cNvSpPr>
            <p:nvPr/>
          </p:nvSpPr>
          <p:spPr bwMode="auto">
            <a:xfrm>
              <a:off x="3652" y="26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2994"/>
            <p:cNvSpPr>
              <a:spLocks/>
            </p:cNvSpPr>
            <p:nvPr/>
          </p:nvSpPr>
          <p:spPr bwMode="auto">
            <a:xfrm>
              <a:off x="3702" y="2673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2995"/>
            <p:cNvSpPr>
              <a:spLocks/>
            </p:cNvSpPr>
            <p:nvPr/>
          </p:nvSpPr>
          <p:spPr bwMode="auto">
            <a:xfrm>
              <a:off x="3793" y="267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2996"/>
            <p:cNvSpPr>
              <a:spLocks/>
            </p:cNvSpPr>
            <p:nvPr/>
          </p:nvSpPr>
          <p:spPr bwMode="auto">
            <a:xfrm>
              <a:off x="3845" y="26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2997"/>
            <p:cNvSpPr>
              <a:spLocks/>
            </p:cNvSpPr>
            <p:nvPr/>
          </p:nvSpPr>
          <p:spPr bwMode="auto">
            <a:xfrm>
              <a:off x="3895" y="2673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2998"/>
            <p:cNvSpPr>
              <a:spLocks/>
            </p:cNvSpPr>
            <p:nvPr/>
          </p:nvSpPr>
          <p:spPr bwMode="auto">
            <a:xfrm>
              <a:off x="3934" y="267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2999"/>
            <p:cNvSpPr>
              <a:spLocks/>
            </p:cNvSpPr>
            <p:nvPr/>
          </p:nvSpPr>
          <p:spPr bwMode="auto">
            <a:xfrm>
              <a:off x="5401" y="26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3000"/>
            <p:cNvSpPr>
              <a:spLocks/>
            </p:cNvSpPr>
            <p:nvPr/>
          </p:nvSpPr>
          <p:spPr bwMode="auto">
            <a:xfrm>
              <a:off x="5490" y="267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3001"/>
            <p:cNvSpPr>
              <a:spLocks/>
            </p:cNvSpPr>
            <p:nvPr/>
          </p:nvSpPr>
          <p:spPr bwMode="auto">
            <a:xfrm>
              <a:off x="5594" y="26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3002"/>
            <p:cNvSpPr>
              <a:spLocks/>
            </p:cNvSpPr>
            <p:nvPr/>
          </p:nvSpPr>
          <p:spPr bwMode="auto">
            <a:xfrm>
              <a:off x="6253" y="26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3003"/>
            <p:cNvSpPr>
              <a:spLocks/>
            </p:cNvSpPr>
            <p:nvPr/>
          </p:nvSpPr>
          <p:spPr bwMode="auto">
            <a:xfrm>
              <a:off x="3691" y="268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3004"/>
            <p:cNvSpPr>
              <a:spLocks/>
            </p:cNvSpPr>
            <p:nvPr/>
          </p:nvSpPr>
          <p:spPr bwMode="auto">
            <a:xfrm>
              <a:off x="3832" y="267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3005"/>
            <p:cNvSpPr>
              <a:spLocks/>
            </p:cNvSpPr>
            <p:nvPr/>
          </p:nvSpPr>
          <p:spPr bwMode="auto">
            <a:xfrm>
              <a:off x="3884" y="26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3006"/>
            <p:cNvSpPr>
              <a:spLocks/>
            </p:cNvSpPr>
            <p:nvPr/>
          </p:nvSpPr>
          <p:spPr bwMode="auto">
            <a:xfrm>
              <a:off x="5297" y="268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3007"/>
            <p:cNvSpPr>
              <a:spLocks/>
            </p:cNvSpPr>
            <p:nvPr/>
          </p:nvSpPr>
          <p:spPr bwMode="auto">
            <a:xfrm>
              <a:off x="5440" y="267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3008"/>
            <p:cNvSpPr>
              <a:spLocks/>
            </p:cNvSpPr>
            <p:nvPr/>
          </p:nvSpPr>
          <p:spPr bwMode="auto">
            <a:xfrm>
              <a:off x="5581" y="26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3009"/>
            <p:cNvSpPr>
              <a:spLocks/>
            </p:cNvSpPr>
            <p:nvPr/>
          </p:nvSpPr>
          <p:spPr bwMode="auto">
            <a:xfrm>
              <a:off x="3588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3010"/>
            <p:cNvSpPr>
              <a:spLocks/>
            </p:cNvSpPr>
            <p:nvPr/>
          </p:nvSpPr>
          <p:spPr bwMode="auto">
            <a:xfrm>
              <a:off x="3640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3011"/>
            <p:cNvSpPr>
              <a:spLocks/>
            </p:cNvSpPr>
            <p:nvPr/>
          </p:nvSpPr>
          <p:spPr bwMode="auto">
            <a:xfrm>
              <a:off x="3781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3012"/>
            <p:cNvSpPr>
              <a:spLocks/>
            </p:cNvSpPr>
            <p:nvPr/>
          </p:nvSpPr>
          <p:spPr bwMode="auto">
            <a:xfrm>
              <a:off x="3918" y="2681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3013"/>
            <p:cNvSpPr>
              <a:spLocks/>
            </p:cNvSpPr>
            <p:nvPr/>
          </p:nvSpPr>
          <p:spPr bwMode="auto">
            <a:xfrm>
              <a:off x="3973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3014"/>
            <p:cNvSpPr>
              <a:spLocks/>
            </p:cNvSpPr>
            <p:nvPr/>
          </p:nvSpPr>
          <p:spPr bwMode="auto">
            <a:xfrm>
              <a:off x="5337" y="268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3015"/>
            <p:cNvSpPr>
              <a:spLocks/>
            </p:cNvSpPr>
            <p:nvPr/>
          </p:nvSpPr>
          <p:spPr bwMode="auto">
            <a:xfrm>
              <a:off x="5389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3016"/>
            <p:cNvSpPr>
              <a:spLocks/>
            </p:cNvSpPr>
            <p:nvPr/>
          </p:nvSpPr>
          <p:spPr bwMode="auto">
            <a:xfrm>
              <a:off x="5480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3017"/>
            <p:cNvSpPr>
              <a:spLocks/>
            </p:cNvSpPr>
            <p:nvPr/>
          </p:nvSpPr>
          <p:spPr bwMode="auto">
            <a:xfrm>
              <a:off x="5620" y="267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3018"/>
            <p:cNvSpPr>
              <a:spLocks/>
            </p:cNvSpPr>
            <p:nvPr/>
          </p:nvSpPr>
          <p:spPr bwMode="auto">
            <a:xfrm>
              <a:off x="6240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" name="Group 3220"/>
          <p:cNvGrpSpPr>
            <a:grpSpLocks/>
          </p:cNvGrpSpPr>
          <p:nvPr/>
        </p:nvGrpSpPr>
        <p:grpSpPr bwMode="auto">
          <a:xfrm>
            <a:off x="5254625" y="4257675"/>
            <a:ext cx="4687888" cy="92075"/>
            <a:chOff x="3310" y="2682"/>
            <a:chExt cx="2953" cy="58"/>
          </a:xfrm>
        </p:grpSpPr>
        <p:sp>
          <p:nvSpPr>
            <p:cNvPr id="815" name="Freeform 3020"/>
            <p:cNvSpPr>
              <a:spLocks/>
            </p:cNvSpPr>
            <p:nvPr/>
          </p:nvSpPr>
          <p:spPr bwMode="auto">
            <a:xfrm>
              <a:off x="3342" y="2685"/>
              <a:ext cx="8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3021"/>
            <p:cNvSpPr>
              <a:spLocks/>
            </p:cNvSpPr>
            <p:nvPr/>
          </p:nvSpPr>
          <p:spPr bwMode="auto">
            <a:xfrm>
              <a:off x="3627" y="268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3022"/>
            <p:cNvSpPr>
              <a:spLocks/>
            </p:cNvSpPr>
            <p:nvPr/>
          </p:nvSpPr>
          <p:spPr bwMode="auto">
            <a:xfrm>
              <a:off x="3677" y="2685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3023"/>
            <p:cNvSpPr>
              <a:spLocks/>
            </p:cNvSpPr>
            <p:nvPr/>
          </p:nvSpPr>
          <p:spPr bwMode="auto">
            <a:xfrm>
              <a:off x="3768" y="268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3024"/>
            <p:cNvSpPr>
              <a:spLocks/>
            </p:cNvSpPr>
            <p:nvPr/>
          </p:nvSpPr>
          <p:spPr bwMode="auto">
            <a:xfrm>
              <a:off x="3820" y="26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3025"/>
            <p:cNvSpPr>
              <a:spLocks/>
            </p:cNvSpPr>
            <p:nvPr/>
          </p:nvSpPr>
          <p:spPr bwMode="auto">
            <a:xfrm>
              <a:off x="3872" y="26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3026"/>
            <p:cNvSpPr>
              <a:spLocks/>
            </p:cNvSpPr>
            <p:nvPr/>
          </p:nvSpPr>
          <p:spPr bwMode="auto">
            <a:xfrm>
              <a:off x="5284" y="2683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3027"/>
            <p:cNvSpPr>
              <a:spLocks/>
            </p:cNvSpPr>
            <p:nvPr/>
          </p:nvSpPr>
          <p:spPr bwMode="auto">
            <a:xfrm>
              <a:off x="5376" y="268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3028"/>
            <p:cNvSpPr>
              <a:spLocks/>
            </p:cNvSpPr>
            <p:nvPr/>
          </p:nvSpPr>
          <p:spPr bwMode="auto">
            <a:xfrm>
              <a:off x="5428" y="26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3029"/>
            <p:cNvSpPr>
              <a:spLocks/>
            </p:cNvSpPr>
            <p:nvPr/>
          </p:nvSpPr>
          <p:spPr bwMode="auto">
            <a:xfrm>
              <a:off x="6225" y="2685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3030"/>
            <p:cNvSpPr>
              <a:spLocks/>
            </p:cNvSpPr>
            <p:nvPr/>
          </p:nvSpPr>
          <p:spPr bwMode="auto">
            <a:xfrm>
              <a:off x="3667" y="26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3031"/>
            <p:cNvSpPr>
              <a:spLocks/>
            </p:cNvSpPr>
            <p:nvPr/>
          </p:nvSpPr>
          <p:spPr bwMode="auto">
            <a:xfrm>
              <a:off x="3716" y="2687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3032"/>
            <p:cNvSpPr>
              <a:spLocks/>
            </p:cNvSpPr>
            <p:nvPr/>
          </p:nvSpPr>
          <p:spPr bwMode="auto">
            <a:xfrm>
              <a:off x="3911" y="26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3033"/>
            <p:cNvSpPr>
              <a:spLocks/>
            </p:cNvSpPr>
            <p:nvPr/>
          </p:nvSpPr>
          <p:spPr bwMode="auto">
            <a:xfrm>
              <a:off x="3949" y="2687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3034"/>
            <p:cNvSpPr>
              <a:spLocks/>
            </p:cNvSpPr>
            <p:nvPr/>
          </p:nvSpPr>
          <p:spPr bwMode="auto">
            <a:xfrm>
              <a:off x="5274" y="2687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3035"/>
            <p:cNvSpPr>
              <a:spLocks/>
            </p:cNvSpPr>
            <p:nvPr/>
          </p:nvSpPr>
          <p:spPr bwMode="auto">
            <a:xfrm>
              <a:off x="5326" y="26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3036"/>
            <p:cNvSpPr>
              <a:spLocks/>
            </p:cNvSpPr>
            <p:nvPr/>
          </p:nvSpPr>
          <p:spPr bwMode="auto">
            <a:xfrm>
              <a:off x="5415" y="268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3037"/>
            <p:cNvSpPr>
              <a:spLocks/>
            </p:cNvSpPr>
            <p:nvPr/>
          </p:nvSpPr>
          <p:spPr bwMode="auto">
            <a:xfrm>
              <a:off x="5467" y="26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3038"/>
            <p:cNvSpPr>
              <a:spLocks/>
            </p:cNvSpPr>
            <p:nvPr/>
          </p:nvSpPr>
          <p:spPr bwMode="auto">
            <a:xfrm>
              <a:off x="5556" y="268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3039"/>
            <p:cNvSpPr>
              <a:spLocks/>
            </p:cNvSpPr>
            <p:nvPr/>
          </p:nvSpPr>
          <p:spPr bwMode="auto">
            <a:xfrm>
              <a:off x="5610" y="26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3040"/>
            <p:cNvSpPr>
              <a:spLocks/>
            </p:cNvSpPr>
            <p:nvPr/>
          </p:nvSpPr>
          <p:spPr bwMode="auto">
            <a:xfrm>
              <a:off x="3615" y="26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3041"/>
            <p:cNvSpPr>
              <a:spLocks/>
            </p:cNvSpPr>
            <p:nvPr/>
          </p:nvSpPr>
          <p:spPr bwMode="auto">
            <a:xfrm>
              <a:off x="3706" y="2688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3042"/>
            <p:cNvSpPr>
              <a:spLocks/>
            </p:cNvSpPr>
            <p:nvPr/>
          </p:nvSpPr>
          <p:spPr bwMode="auto">
            <a:xfrm>
              <a:off x="3758" y="26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3043"/>
            <p:cNvSpPr>
              <a:spLocks/>
            </p:cNvSpPr>
            <p:nvPr/>
          </p:nvSpPr>
          <p:spPr bwMode="auto">
            <a:xfrm>
              <a:off x="5364" y="2689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3044"/>
            <p:cNvSpPr>
              <a:spLocks/>
            </p:cNvSpPr>
            <p:nvPr/>
          </p:nvSpPr>
          <p:spPr bwMode="auto">
            <a:xfrm>
              <a:off x="5454" y="268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3045"/>
            <p:cNvSpPr>
              <a:spLocks/>
            </p:cNvSpPr>
            <p:nvPr/>
          </p:nvSpPr>
          <p:spPr bwMode="auto">
            <a:xfrm>
              <a:off x="5507" y="26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3046"/>
            <p:cNvSpPr>
              <a:spLocks/>
            </p:cNvSpPr>
            <p:nvPr/>
          </p:nvSpPr>
          <p:spPr bwMode="auto">
            <a:xfrm>
              <a:off x="5650" y="26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3047"/>
            <p:cNvSpPr>
              <a:spLocks/>
            </p:cNvSpPr>
            <p:nvPr/>
          </p:nvSpPr>
          <p:spPr bwMode="auto">
            <a:xfrm>
              <a:off x="3321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3048"/>
            <p:cNvSpPr>
              <a:spLocks/>
            </p:cNvSpPr>
            <p:nvPr/>
          </p:nvSpPr>
          <p:spPr bwMode="auto">
            <a:xfrm>
              <a:off x="3654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3049"/>
            <p:cNvSpPr>
              <a:spLocks/>
            </p:cNvSpPr>
            <p:nvPr/>
          </p:nvSpPr>
          <p:spPr bwMode="auto">
            <a:xfrm>
              <a:off x="3744" y="269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3050"/>
            <p:cNvSpPr>
              <a:spLocks/>
            </p:cNvSpPr>
            <p:nvPr/>
          </p:nvSpPr>
          <p:spPr bwMode="auto">
            <a:xfrm>
              <a:off x="3938" y="2691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3051"/>
            <p:cNvSpPr>
              <a:spLocks/>
            </p:cNvSpPr>
            <p:nvPr/>
          </p:nvSpPr>
          <p:spPr bwMode="auto">
            <a:xfrm>
              <a:off x="5262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3052"/>
            <p:cNvSpPr>
              <a:spLocks/>
            </p:cNvSpPr>
            <p:nvPr/>
          </p:nvSpPr>
          <p:spPr bwMode="auto">
            <a:xfrm>
              <a:off x="5314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3053"/>
            <p:cNvSpPr>
              <a:spLocks/>
            </p:cNvSpPr>
            <p:nvPr/>
          </p:nvSpPr>
          <p:spPr bwMode="auto">
            <a:xfrm>
              <a:off x="5546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3054"/>
            <p:cNvSpPr>
              <a:spLocks/>
            </p:cNvSpPr>
            <p:nvPr/>
          </p:nvSpPr>
          <p:spPr bwMode="auto">
            <a:xfrm>
              <a:off x="5598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3055"/>
            <p:cNvSpPr>
              <a:spLocks/>
            </p:cNvSpPr>
            <p:nvPr/>
          </p:nvSpPr>
          <p:spPr bwMode="auto">
            <a:xfrm>
              <a:off x="3694" y="269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3056"/>
            <p:cNvSpPr>
              <a:spLocks/>
            </p:cNvSpPr>
            <p:nvPr/>
          </p:nvSpPr>
          <p:spPr bwMode="auto">
            <a:xfrm>
              <a:off x="3834" y="268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3057"/>
            <p:cNvSpPr>
              <a:spLocks/>
            </p:cNvSpPr>
            <p:nvPr/>
          </p:nvSpPr>
          <p:spPr bwMode="auto">
            <a:xfrm>
              <a:off x="3886" y="2693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3058"/>
            <p:cNvSpPr>
              <a:spLocks/>
            </p:cNvSpPr>
            <p:nvPr/>
          </p:nvSpPr>
          <p:spPr bwMode="auto">
            <a:xfrm>
              <a:off x="5353" y="269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3059"/>
            <p:cNvSpPr>
              <a:spLocks/>
            </p:cNvSpPr>
            <p:nvPr/>
          </p:nvSpPr>
          <p:spPr bwMode="auto">
            <a:xfrm>
              <a:off x="5391" y="269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3060"/>
            <p:cNvSpPr>
              <a:spLocks/>
            </p:cNvSpPr>
            <p:nvPr/>
          </p:nvSpPr>
          <p:spPr bwMode="auto">
            <a:xfrm>
              <a:off x="5532" y="2693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3061"/>
            <p:cNvSpPr>
              <a:spLocks/>
            </p:cNvSpPr>
            <p:nvPr/>
          </p:nvSpPr>
          <p:spPr bwMode="auto">
            <a:xfrm>
              <a:off x="5585" y="2693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3062"/>
            <p:cNvSpPr>
              <a:spLocks/>
            </p:cNvSpPr>
            <p:nvPr/>
          </p:nvSpPr>
          <p:spPr bwMode="auto">
            <a:xfrm>
              <a:off x="3592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3063"/>
            <p:cNvSpPr>
              <a:spLocks/>
            </p:cNvSpPr>
            <p:nvPr/>
          </p:nvSpPr>
          <p:spPr bwMode="auto">
            <a:xfrm>
              <a:off x="3628" y="2695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3064"/>
            <p:cNvSpPr>
              <a:spLocks/>
            </p:cNvSpPr>
            <p:nvPr/>
          </p:nvSpPr>
          <p:spPr bwMode="auto">
            <a:xfrm>
              <a:off x="3642" y="2693"/>
              <a:ext cx="10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3065"/>
            <p:cNvSpPr>
              <a:spLocks/>
            </p:cNvSpPr>
            <p:nvPr/>
          </p:nvSpPr>
          <p:spPr bwMode="auto">
            <a:xfrm>
              <a:off x="3733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3066"/>
            <p:cNvSpPr>
              <a:spLocks/>
            </p:cNvSpPr>
            <p:nvPr/>
          </p:nvSpPr>
          <p:spPr bwMode="auto">
            <a:xfrm>
              <a:off x="3785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3067"/>
            <p:cNvSpPr>
              <a:spLocks/>
            </p:cNvSpPr>
            <p:nvPr/>
          </p:nvSpPr>
          <p:spPr bwMode="auto">
            <a:xfrm>
              <a:off x="3926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3068"/>
            <p:cNvSpPr>
              <a:spLocks/>
            </p:cNvSpPr>
            <p:nvPr/>
          </p:nvSpPr>
          <p:spPr bwMode="auto">
            <a:xfrm>
              <a:off x="3977" y="2695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3069"/>
            <p:cNvSpPr>
              <a:spLocks/>
            </p:cNvSpPr>
            <p:nvPr/>
          </p:nvSpPr>
          <p:spPr bwMode="auto">
            <a:xfrm>
              <a:off x="5341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3070"/>
            <p:cNvSpPr>
              <a:spLocks/>
            </p:cNvSpPr>
            <p:nvPr/>
          </p:nvSpPr>
          <p:spPr bwMode="auto">
            <a:xfrm>
              <a:off x="5625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3071"/>
            <p:cNvSpPr>
              <a:spLocks/>
            </p:cNvSpPr>
            <p:nvPr/>
          </p:nvSpPr>
          <p:spPr bwMode="auto">
            <a:xfrm>
              <a:off x="3772" y="26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3072"/>
            <p:cNvSpPr>
              <a:spLocks/>
            </p:cNvSpPr>
            <p:nvPr/>
          </p:nvSpPr>
          <p:spPr bwMode="auto">
            <a:xfrm>
              <a:off x="3910" y="2697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3073"/>
            <p:cNvSpPr>
              <a:spLocks/>
            </p:cNvSpPr>
            <p:nvPr/>
          </p:nvSpPr>
          <p:spPr bwMode="auto">
            <a:xfrm>
              <a:off x="3965" y="26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3074"/>
            <p:cNvSpPr>
              <a:spLocks/>
            </p:cNvSpPr>
            <p:nvPr/>
          </p:nvSpPr>
          <p:spPr bwMode="auto">
            <a:xfrm>
              <a:off x="5289" y="26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3075"/>
            <p:cNvSpPr>
              <a:spLocks/>
            </p:cNvSpPr>
            <p:nvPr/>
          </p:nvSpPr>
          <p:spPr bwMode="auto">
            <a:xfrm>
              <a:off x="5380" y="2696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3076"/>
            <p:cNvSpPr>
              <a:spLocks/>
            </p:cNvSpPr>
            <p:nvPr/>
          </p:nvSpPr>
          <p:spPr bwMode="auto">
            <a:xfrm>
              <a:off x="5432" y="26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3077"/>
            <p:cNvSpPr>
              <a:spLocks/>
            </p:cNvSpPr>
            <p:nvPr/>
          </p:nvSpPr>
          <p:spPr bwMode="auto">
            <a:xfrm>
              <a:off x="5573" y="26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3078"/>
            <p:cNvSpPr>
              <a:spLocks/>
            </p:cNvSpPr>
            <p:nvPr/>
          </p:nvSpPr>
          <p:spPr bwMode="auto">
            <a:xfrm>
              <a:off x="3335" y="27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3079"/>
            <p:cNvSpPr>
              <a:spLocks/>
            </p:cNvSpPr>
            <p:nvPr/>
          </p:nvSpPr>
          <p:spPr bwMode="auto">
            <a:xfrm>
              <a:off x="3617" y="270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3080"/>
            <p:cNvSpPr>
              <a:spLocks/>
            </p:cNvSpPr>
            <p:nvPr/>
          </p:nvSpPr>
          <p:spPr bwMode="auto">
            <a:xfrm>
              <a:off x="3665" y="2700"/>
              <a:ext cx="10" cy="6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3081"/>
            <p:cNvSpPr>
              <a:spLocks/>
            </p:cNvSpPr>
            <p:nvPr/>
          </p:nvSpPr>
          <p:spPr bwMode="auto">
            <a:xfrm>
              <a:off x="3812" y="27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3082"/>
            <p:cNvSpPr>
              <a:spLocks/>
            </p:cNvSpPr>
            <p:nvPr/>
          </p:nvSpPr>
          <p:spPr bwMode="auto">
            <a:xfrm>
              <a:off x="3861" y="2700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3083"/>
            <p:cNvSpPr>
              <a:spLocks/>
            </p:cNvSpPr>
            <p:nvPr/>
          </p:nvSpPr>
          <p:spPr bwMode="auto">
            <a:xfrm>
              <a:off x="3952" y="2700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3084"/>
            <p:cNvSpPr>
              <a:spLocks/>
            </p:cNvSpPr>
            <p:nvPr/>
          </p:nvSpPr>
          <p:spPr bwMode="auto">
            <a:xfrm>
              <a:off x="5277" y="270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3085"/>
            <p:cNvSpPr>
              <a:spLocks/>
            </p:cNvSpPr>
            <p:nvPr/>
          </p:nvSpPr>
          <p:spPr bwMode="auto">
            <a:xfrm>
              <a:off x="5328" y="270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3086"/>
            <p:cNvSpPr>
              <a:spLocks/>
            </p:cNvSpPr>
            <p:nvPr/>
          </p:nvSpPr>
          <p:spPr bwMode="auto">
            <a:xfrm>
              <a:off x="3708" y="270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3087"/>
            <p:cNvSpPr>
              <a:spLocks/>
            </p:cNvSpPr>
            <p:nvPr/>
          </p:nvSpPr>
          <p:spPr bwMode="auto">
            <a:xfrm>
              <a:off x="3760" y="27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3088"/>
            <p:cNvSpPr>
              <a:spLocks/>
            </p:cNvSpPr>
            <p:nvPr/>
          </p:nvSpPr>
          <p:spPr bwMode="auto">
            <a:xfrm>
              <a:off x="3851" y="2699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3089"/>
            <p:cNvSpPr>
              <a:spLocks/>
            </p:cNvSpPr>
            <p:nvPr/>
          </p:nvSpPr>
          <p:spPr bwMode="auto">
            <a:xfrm>
              <a:off x="3898" y="2700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3090"/>
            <p:cNvSpPr>
              <a:spLocks/>
            </p:cNvSpPr>
            <p:nvPr/>
          </p:nvSpPr>
          <p:spPr bwMode="auto">
            <a:xfrm>
              <a:off x="5312" y="2702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3091"/>
            <p:cNvSpPr>
              <a:spLocks/>
            </p:cNvSpPr>
            <p:nvPr/>
          </p:nvSpPr>
          <p:spPr bwMode="auto">
            <a:xfrm>
              <a:off x="5368" y="27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3092"/>
            <p:cNvSpPr>
              <a:spLocks/>
            </p:cNvSpPr>
            <p:nvPr/>
          </p:nvSpPr>
          <p:spPr bwMode="auto">
            <a:xfrm>
              <a:off x="5452" y="2702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3093"/>
            <p:cNvSpPr>
              <a:spLocks/>
            </p:cNvSpPr>
            <p:nvPr/>
          </p:nvSpPr>
          <p:spPr bwMode="auto">
            <a:xfrm>
              <a:off x="6219" y="270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3094"/>
            <p:cNvSpPr>
              <a:spLocks/>
            </p:cNvSpPr>
            <p:nvPr/>
          </p:nvSpPr>
          <p:spPr bwMode="auto">
            <a:xfrm>
              <a:off x="6259" y="27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3095"/>
            <p:cNvSpPr>
              <a:spLocks/>
            </p:cNvSpPr>
            <p:nvPr/>
          </p:nvSpPr>
          <p:spPr bwMode="auto">
            <a:xfrm>
              <a:off x="3323" y="27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3096"/>
            <p:cNvSpPr>
              <a:spLocks/>
            </p:cNvSpPr>
            <p:nvPr/>
          </p:nvSpPr>
          <p:spPr bwMode="auto">
            <a:xfrm>
              <a:off x="3606" y="270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3097"/>
            <p:cNvSpPr>
              <a:spLocks/>
            </p:cNvSpPr>
            <p:nvPr/>
          </p:nvSpPr>
          <p:spPr bwMode="auto">
            <a:xfrm>
              <a:off x="3658" y="27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3098"/>
            <p:cNvSpPr>
              <a:spLocks/>
            </p:cNvSpPr>
            <p:nvPr/>
          </p:nvSpPr>
          <p:spPr bwMode="auto">
            <a:xfrm>
              <a:off x="3747" y="2704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3099"/>
            <p:cNvSpPr>
              <a:spLocks/>
            </p:cNvSpPr>
            <p:nvPr/>
          </p:nvSpPr>
          <p:spPr bwMode="auto">
            <a:xfrm>
              <a:off x="3799" y="27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3100"/>
            <p:cNvSpPr>
              <a:spLocks/>
            </p:cNvSpPr>
            <p:nvPr/>
          </p:nvSpPr>
          <p:spPr bwMode="auto">
            <a:xfrm>
              <a:off x="3888" y="2704"/>
              <a:ext cx="7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3101"/>
            <p:cNvSpPr>
              <a:spLocks/>
            </p:cNvSpPr>
            <p:nvPr/>
          </p:nvSpPr>
          <p:spPr bwMode="auto">
            <a:xfrm>
              <a:off x="5264" y="270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3102"/>
            <p:cNvSpPr>
              <a:spLocks/>
            </p:cNvSpPr>
            <p:nvPr/>
          </p:nvSpPr>
          <p:spPr bwMode="auto">
            <a:xfrm>
              <a:off x="5407" y="27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3103"/>
            <p:cNvSpPr>
              <a:spLocks/>
            </p:cNvSpPr>
            <p:nvPr/>
          </p:nvSpPr>
          <p:spPr bwMode="auto">
            <a:xfrm>
              <a:off x="5550" y="27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3104"/>
            <p:cNvSpPr>
              <a:spLocks/>
            </p:cNvSpPr>
            <p:nvPr/>
          </p:nvSpPr>
          <p:spPr bwMode="auto">
            <a:xfrm>
              <a:off x="5639" y="270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3105"/>
            <p:cNvSpPr>
              <a:spLocks/>
            </p:cNvSpPr>
            <p:nvPr/>
          </p:nvSpPr>
          <p:spPr bwMode="auto">
            <a:xfrm>
              <a:off x="3310" y="270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3106"/>
            <p:cNvSpPr>
              <a:spLocks/>
            </p:cNvSpPr>
            <p:nvPr/>
          </p:nvSpPr>
          <p:spPr bwMode="auto">
            <a:xfrm>
              <a:off x="3640" y="2701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3107"/>
            <p:cNvSpPr>
              <a:spLocks/>
            </p:cNvSpPr>
            <p:nvPr/>
          </p:nvSpPr>
          <p:spPr bwMode="auto">
            <a:xfrm>
              <a:off x="3698" y="27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3108"/>
            <p:cNvSpPr>
              <a:spLocks/>
            </p:cNvSpPr>
            <p:nvPr/>
          </p:nvSpPr>
          <p:spPr bwMode="auto">
            <a:xfrm>
              <a:off x="3839" y="27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3109"/>
            <p:cNvSpPr>
              <a:spLocks/>
            </p:cNvSpPr>
            <p:nvPr/>
          </p:nvSpPr>
          <p:spPr bwMode="auto">
            <a:xfrm>
              <a:off x="5306" y="27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3110"/>
            <p:cNvSpPr>
              <a:spLocks/>
            </p:cNvSpPr>
            <p:nvPr/>
          </p:nvSpPr>
          <p:spPr bwMode="auto">
            <a:xfrm>
              <a:off x="5391" y="270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3111"/>
            <p:cNvSpPr>
              <a:spLocks/>
            </p:cNvSpPr>
            <p:nvPr/>
          </p:nvSpPr>
          <p:spPr bwMode="auto">
            <a:xfrm>
              <a:off x="5447" y="27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3112"/>
            <p:cNvSpPr>
              <a:spLocks/>
            </p:cNvSpPr>
            <p:nvPr/>
          </p:nvSpPr>
          <p:spPr bwMode="auto">
            <a:xfrm>
              <a:off x="5587" y="2706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3113"/>
            <p:cNvSpPr>
              <a:spLocks/>
            </p:cNvSpPr>
            <p:nvPr/>
          </p:nvSpPr>
          <p:spPr bwMode="auto">
            <a:xfrm>
              <a:off x="3350" y="270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3114"/>
            <p:cNvSpPr>
              <a:spLocks/>
            </p:cNvSpPr>
            <p:nvPr/>
          </p:nvSpPr>
          <p:spPr bwMode="auto">
            <a:xfrm>
              <a:off x="3594" y="27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3115"/>
            <p:cNvSpPr>
              <a:spLocks/>
            </p:cNvSpPr>
            <p:nvPr/>
          </p:nvSpPr>
          <p:spPr bwMode="auto">
            <a:xfrm>
              <a:off x="3685" y="270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3116"/>
            <p:cNvSpPr>
              <a:spLocks/>
            </p:cNvSpPr>
            <p:nvPr/>
          </p:nvSpPr>
          <p:spPr bwMode="auto">
            <a:xfrm>
              <a:off x="3735" y="270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3117"/>
            <p:cNvSpPr>
              <a:spLocks/>
            </p:cNvSpPr>
            <p:nvPr/>
          </p:nvSpPr>
          <p:spPr bwMode="auto">
            <a:xfrm>
              <a:off x="3878" y="2708"/>
              <a:ext cx="4" cy="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3118"/>
            <p:cNvSpPr>
              <a:spLocks/>
            </p:cNvSpPr>
            <p:nvPr/>
          </p:nvSpPr>
          <p:spPr bwMode="auto">
            <a:xfrm>
              <a:off x="5293" y="270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3119"/>
            <p:cNvSpPr>
              <a:spLocks/>
            </p:cNvSpPr>
            <p:nvPr/>
          </p:nvSpPr>
          <p:spPr bwMode="auto">
            <a:xfrm>
              <a:off x="5344" y="270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3120"/>
            <p:cNvSpPr>
              <a:spLocks/>
            </p:cNvSpPr>
            <p:nvPr/>
          </p:nvSpPr>
          <p:spPr bwMode="auto">
            <a:xfrm>
              <a:off x="5430" y="270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3121"/>
            <p:cNvSpPr>
              <a:spLocks/>
            </p:cNvSpPr>
            <p:nvPr/>
          </p:nvSpPr>
          <p:spPr bwMode="auto">
            <a:xfrm>
              <a:off x="5575" y="270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3122"/>
            <p:cNvSpPr>
              <a:spLocks/>
            </p:cNvSpPr>
            <p:nvPr/>
          </p:nvSpPr>
          <p:spPr bwMode="auto">
            <a:xfrm>
              <a:off x="5627" y="2708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3123"/>
            <p:cNvSpPr>
              <a:spLocks/>
            </p:cNvSpPr>
            <p:nvPr/>
          </p:nvSpPr>
          <p:spPr bwMode="auto">
            <a:xfrm>
              <a:off x="3633" y="271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3124"/>
            <p:cNvSpPr>
              <a:spLocks/>
            </p:cNvSpPr>
            <p:nvPr/>
          </p:nvSpPr>
          <p:spPr bwMode="auto">
            <a:xfrm>
              <a:off x="3774" y="27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3125"/>
            <p:cNvSpPr>
              <a:spLocks/>
            </p:cNvSpPr>
            <p:nvPr/>
          </p:nvSpPr>
          <p:spPr bwMode="auto">
            <a:xfrm>
              <a:off x="3917" y="270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3126"/>
            <p:cNvSpPr>
              <a:spLocks/>
            </p:cNvSpPr>
            <p:nvPr/>
          </p:nvSpPr>
          <p:spPr bwMode="auto">
            <a:xfrm>
              <a:off x="5331" y="271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3127"/>
            <p:cNvSpPr>
              <a:spLocks/>
            </p:cNvSpPr>
            <p:nvPr/>
          </p:nvSpPr>
          <p:spPr bwMode="auto">
            <a:xfrm>
              <a:off x="5379" y="2708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3128"/>
            <p:cNvSpPr>
              <a:spLocks/>
            </p:cNvSpPr>
            <p:nvPr/>
          </p:nvSpPr>
          <p:spPr bwMode="auto">
            <a:xfrm>
              <a:off x="5525" y="27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3129"/>
            <p:cNvSpPr>
              <a:spLocks/>
            </p:cNvSpPr>
            <p:nvPr/>
          </p:nvSpPr>
          <p:spPr bwMode="auto">
            <a:xfrm>
              <a:off x="6233" y="2709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3130"/>
            <p:cNvSpPr>
              <a:spLocks/>
            </p:cNvSpPr>
            <p:nvPr/>
          </p:nvSpPr>
          <p:spPr bwMode="auto">
            <a:xfrm>
              <a:off x="3673" y="27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3131"/>
            <p:cNvSpPr>
              <a:spLocks/>
            </p:cNvSpPr>
            <p:nvPr/>
          </p:nvSpPr>
          <p:spPr bwMode="auto">
            <a:xfrm>
              <a:off x="3762" y="2712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3132"/>
            <p:cNvSpPr>
              <a:spLocks/>
            </p:cNvSpPr>
            <p:nvPr/>
          </p:nvSpPr>
          <p:spPr bwMode="auto">
            <a:xfrm>
              <a:off x="3811" y="2712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3133"/>
            <p:cNvSpPr>
              <a:spLocks/>
            </p:cNvSpPr>
            <p:nvPr/>
          </p:nvSpPr>
          <p:spPr bwMode="auto">
            <a:xfrm>
              <a:off x="3864" y="2712"/>
              <a:ext cx="8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3134"/>
            <p:cNvSpPr>
              <a:spLocks/>
            </p:cNvSpPr>
            <p:nvPr/>
          </p:nvSpPr>
          <p:spPr bwMode="auto">
            <a:xfrm>
              <a:off x="5370" y="2712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3135"/>
            <p:cNvSpPr>
              <a:spLocks/>
            </p:cNvSpPr>
            <p:nvPr/>
          </p:nvSpPr>
          <p:spPr bwMode="auto">
            <a:xfrm>
              <a:off x="5419" y="2712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3136"/>
            <p:cNvSpPr>
              <a:spLocks/>
            </p:cNvSpPr>
            <p:nvPr/>
          </p:nvSpPr>
          <p:spPr bwMode="auto">
            <a:xfrm>
              <a:off x="5473" y="271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3137"/>
            <p:cNvSpPr>
              <a:spLocks/>
            </p:cNvSpPr>
            <p:nvPr/>
          </p:nvSpPr>
          <p:spPr bwMode="auto">
            <a:xfrm>
              <a:off x="5513" y="2709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3138"/>
            <p:cNvSpPr>
              <a:spLocks/>
            </p:cNvSpPr>
            <p:nvPr/>
          </p:nvSpPr>
          <p:spPr bwMode="auto">
            <a:xfrm>
              <a:off x="5565" y="27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3139"/>
            <p:cNvSpPr>
              <a:spLocks/>
            </p:cNvSpPr>
            <p:nvPr/>
          </p:nvSpPr>
          <p:spPr bwMode="auto">
            <a:xfrm>
              <a:off x="3712" y="27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3140"/>
            <p:cNvSpPr>
              <a:spLocks/>
            </p:cNvSpPr>
            <p:nvPr/>
          </p:nvSpPr>
          <p:spPr bwMode="auto">
            <a:xfrm>
              <a:off x="3849" y="2714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3141"/>
            <p:cNvSpPr>
              <a:spLocks/>
            </p:cNvSpPr>
            <p:nvPr/>
          </p:nvSpPr>
          <p:spPr bwMode="auto">
            <a:xfrm>
              <a:off x="3905" y="27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3142"/>
            <p:cNvSpPr>
              <a:spLocks/>
            </p:cNvSpPr>
            <p:nvPr/>
          </p:nvSpPr>
          <p:spPr bwMode="auto">
            <a:xfrm>
              <a:off x="5461" y="271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3143"/>
            <p:cNvSpPr>
              <a:spLocks/>
            </p:cNvSpPr>
            <p:nvPr/>
          </p:nvSpPr>
          <p:spPr bwMode="auto">
            <a:xfrm>
              <a:off x="3700" y="2716"/>
              <a:ext cx="6" cy="6"/>
            </a:xfrm>
            <a:custGeom>
              <a:avLst/>
              <a:gdLst>
                <a:gd name="T0" fmla="*/ 0 w 13"/>
                <a:gd name="T1" fmla="*/ 1 h 13"/>
                <a:gd name="T2" fmla="*/ 12 w 13"/>
                <a:gd name="T3" fmla="*/ 13 h 13"/>
                <a:gd name="T4" fmla="*/ 0 w 13"/>
                <a:gd name="T5" fmla="*/ 13 h 13"/>
                <a:gd name="T6" fmla="*/ 0 w 1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3144"/>
            <p:cNvSpPr>
              <a:spLocks/>
            </p:cNvSpPr>
            <p:nvPr/>
          </p:nvSpPr>
          <p:spPr bwMode="auto">
            <a:xfrm>
              <a:off x="3752" y="271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3145"/>
            <p:cNvSpPr>
              <a:spLocks/>
            </p:cNvSpPr>
            <p:nvPr/>
          </p:nvSpPr>
          <p:spPr bwMode="auto">
            <a:xfrm>
              <a:off x="3892" y="2716"/>
              <a:ext cx="7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3146"/>
            <p:cNvSpPr>
              <a:spLocks/>
            </p:cNvSpPr>
            <p:nvPr/>
          </p:nvSpPr>
          <p:spPr bwMode="auto">
            <a:xfrm>
              <a:off x="3944" y="27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3147"/>
            <p:cNvSpPr>
              <a:spLocks/>
            </p:cNvSpPr>
            <p:nvPr/>
          </p:nvSpPr>
          <p:spPr bwMode="auto">
            <a:xfrm>
              <a:off x="5268" y="27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3148"/>
            <p:cNvSpPr>
              <a:spLocks/>
            </p:cNvSpPr>
            <p:nvPr/>
          </p:nvSpPr>
          <p:spPr bwMode="auto">
            <a:xfrm>
              <a:off x="5360" y="27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3149"/>
            <p:cNvSpPr>
              <a:spLocks/>
            </p:cNvSpPr>
            <p:nvPr/>
          </p:nvSpPr>
          <p:spPr bwMode="auto">
            <a:xfrm>
              <a:off x="5409" y="2710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3150"/>
            <p:cNvSpPr>
              <a:spLocks/>
            </p:cNvSpPr>
            <p:nvPr/>
          </p:nvSpPr>
          <p:spPr bwMode="auto">
            <a:xfrm>
              <a:off x="5500" y="271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3151"/>
            <p:cNvSpPr>
              <a:spLocks/>
            </p:cNvSpPr>
            <p:nvPr/>
          </p:nvSpPr>
          <p:spPr bwMode="auto">
            <a:xfrm>
              <a:off x="5552" y="27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3152"/>
            <p:cNvSpPr>
              <a:spLocks/>
            </p:cNvSpPr>
            <p:nvPr/>
          </p:nvSpPr>
          <p:spPr bwMode="auto">
            <a:xfrm>
              <a:off x="5641" y="2708"/>
              <a:ext cx="12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3153"/>
            <p:cNvSpPr>
              <a:spLocks/>
            </p:cNvSpPr>
            <p:nvPr/>
          </p:nvSpPr>
          <p:spPr bwMode="auto">
            <a:xfrm>
              <a:off x="6209" y="2716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3154"/>
            <p:cNvSpPr>
              <a:spLocks/>
            </p:cNvSpPr>
            <p:nvPr/>
          </p:nvSpPr>
          <p:spPr bwMode="auto">
            <a:xfrm>
              <a:off x="3597" y="2718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3155"/>
            <p:cNvSpPr>
              <a:spLocks/>
            </p:cNvSpPr>
            <p:nvPr/>
          </p:nvSpPr>
          <p:spPr bwMode="auto">
            <a:xfrm>
              <a:off x="3648" y="271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3156"/>
            <p:cNvSpPr>
              <a:spLocks/>
            </p:cNvSpPr>
            <p:nvPr/>
          </p:nvSpPr>
          <p:spPr bwMode="auto">
            <a:xfrm>
              <a:off x="3791" y="27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3157"/>
            <p:cNvSpPr>
              <a:spLocks/>
            </p:cNvSpPr>
            <p:nvPr/>
          </p:nvSpPr>
          <p:spPr bwMode="auto">
            <a:xfrm>
              <a:off x="3841" y="2713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3158"/>
            <p:cNvSpPr>
              <a:spLocks/>
            </p:cNvSpPr>
            <p:nvPr/>
          </p:nvSpPr>
          <p:spPr bwMode="auto">
            <a:xfrm>
              <a:off x="3932" y="2718"/>
              <a:ext cx="6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3159"/>
            <p:cNvSpPr>
              <a:spLocks/>
            </p:cNvSpPr>
            <p:nvPr/>
          </p:nvSpPr>
          <p:spPr bwMode="auto">
            <a:xfrm>
              <a:off x="5256" y="2717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3160"/>
            <p:cNvSpPr>
              <a:spLocks/>
            </p:cNvSpPr>
            <p:nvPr/>
          </p:nvSpPr>
          <p:spPr bwMode="auto">
            <a:xfrm>
              <a:off x="5308" y="27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3161"/>
            <p:cNvSpPr>
              <a:spLocks/>
            </p:cNvSpPr>
            <p:nvPr/>
          </p:nvSpPr>
          <p:spPr bwMode="auto">
            <a:xfrm>
              <a:off x="5449" y="2713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3162"/>
            <p:cNvSpPr>
              <a:spLocks/>
            </p:cNvSpPr>
            <p:nvPr/>
          </p:nvSpPr>
          <p:spPr bwMode="auto">
            <a:xfrm>
              <a:off x="5487" y="2718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3163"/>
            <p:cNvSpPr>
              <a:spLocks/>
            </p:cNvSpPr>
            <p:nvPr/>
          </p:nvSpPr>
          <p:spPr bwMode="auto">
            <a:xfrm>
              <a:off x="5540" y="27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3164"/>
            <p:cNvSpPr>
              <a:spLocks/>
            </p:cNvSpPr>
            <p:nvPr/>
          </p:nvSpPr>
          <p:spPr bwMode="auto">
            <a:xfrm>
              <a:off x="5592" y="27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3165"/>
            <p:cNvSpPr>
              <a:spLocks/>
            </p:cNvSpPr>
            <p:nvPr/>
          </p:nvSpPr>
          <p:spPr bwMode="auto">
            <a:xfrm>
              <a:off x="6243" y="2718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3166"/>
            <p:cNvSpPr>
              <a:spLocks/>
            </p:cNvSpPr>
            <p:nvPr/>
          </p:nvSpPr>
          <p:spPr bwMode="auto">
            <a:xfrm>
              <a:off x="3586" y="2719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3167"/>
            <p:cNvSpPr>
              <a:spLocks/>
            </p:cNvSpPr>
            <p:nvPr/>
          </p:nvSpPr>
          <p:spPr bwMode="auto">
            <a:xfrm>
              <a:off x="3739" y="27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3168"/>
            <p:cNvSpPr>
              <a:spLocks/>
            </p:cNvSpPr>
            <p:nvPr/>
          </p:nvSpPr>
          <p:spPr bwMode="auto">
            <a:xfrm>
              <a:off x="3971" y="271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3169"/>
            <p:cNvSpPr>
              <a:spLocks/>
            </p:cNvSpPr>
            <p:nvPr/>
          </p:nvSpPr>
          <p:spPr bwMode="auto">
            <a:xfrm>
              <a:off x="5294" y="2720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3170"/>
            <p:cNvSpPr>
              <a:spLocks/>
            </p:cNvSpPr>
            <p:nvPr/>
          </p:nvSpPr>
          <p:spPr bwMode="auto">
            <a:xfrm>
              <a:off x="5347" y="27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3171"/>
            <p:cNvSpPr>
              <a:spLocks/>
            </p:cNvSpPr>
            <p:nvPr/>
          </p:nvSpPr>
          <p:spPr bwMode="auto">
            <a:xfrm>
              <a:off x="5436" y="2720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3172"/>
            <p:cNvSpPr>
              <a:spLocks/>
            </p:cNvSpPr>
            <p:nvPr/>
          </p:nvSpPr>
          <p:spPr bwMode="auto">
            <a:xfrm>
              <a:off x="5631" y="27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3173"/>
            <p:cNvSpPr>
              <a:spLocks/>
            </p:cNvSpPr>
            <p:nvPr/>
          </p:nvSpPr>
          <p:spPr bwMode="auto">
            <a:xfrm>
              <a:off x="3727" y="2722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3174"/>
            <p:cNvSpPr>
              <a:spLocks/>
            </p:cNvSpPr>
            <p:nvPr/>
          </p:nvSpPr>
          <p:spPr bwMode="auto">
            <a:xfrm>
              <a:off x="3778" y="2722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3175"/>
            <p:cNvSpPr>
              <a:spLocks/>
            </p:cNvSpPr>
            <p:nvPr/>
          </p:nvSpPr>
          <p:spPr bwMode="auto">
            <a:xfrm>
              <a:off x="3868" y="2722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3176"/>
            <p:cNvSpPr>
              <a:spLocks/>
            </p:cNvSpPr>
            <p:nvPr/>
          </p:nvSpPr>
          <p:spPr bwMode="auto">
            <a:xfrm>
              <a:off x="5335" y="271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3177"/>
            <p:cNvSpPr>
              <a:spLocks/>
            </p:cNvSpPr>
            <p:nvPr/>
          </p:nvSpPr>
          <p:spPr bwMode="auto">
            <a:xfrm>
              <a:off x="5386" y="2722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3178"/>
            <p:cNvSpPr>
              <a:spLocks/>
            </p:cNvSpPr>
            <p:nvPr/>
          </p:nvSpPr>
          <p:spPr bwMode="auto">
            <a:xfrm>
              <a:off x="5619" y="272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3179"/>
            <p:cNvSpPr>
              <a:spLocks/>
            </p:cNvSpPr>
            <p:nvPr/>
          </p:nvSpPr>
          <p:spPr bwMode="auto">
            <a:xfrm>
              <a:off x="3341" y="27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3180"/>
            <p:cNvSpPr>
              <a:spLocks/>
            </p:cNvSpPr>
            <p:nvPr/>
          </p:nvSpPr>
          <p:spPr bwMode="auto">
            <a:xfrm>
              <a:off x="3674" y="2722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3181"/>
            <p:cNvSpPr>
              <a:spLocks/>
            </p:cNvSpPr>
            <p:nvPr/>
          </p:nvSpPr>
          <p:spPr bwMode="auto">
            <a:xfrm>
              <a:off x="3766" y="2723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3182"/>
            <p:cNvSpPr>
              <a:spLocks/>
            </p:cNvSpPr>
            <p:nvPr/>
          </p:nvSpPr>
          <p:spPr bwMode="auto">
            <a:xfrm>
              <a:off x="3818" y="27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3183"/>
            <p:cNvSpPr>
              <a:spLocks/>
            </p:cNvSpPr>
            <p:nvPr/>
          </p:nvSpPr>
          <p:spPr bwMode="auto">
            <a:xfrm>
              <a:off x="3907" y="272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3184"/>
            <p:cNvSpPr>
              <a:spLocks/>
            </p:cNvSpPr>
            <p:nvPr/>
          </p:nvSpPr>
          <p:spPr bwMode="auto">
            <a:xfrm>
              <a:off x="5285" y="27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3185"/>
            <p:cNvSpPr>
              <a:spLocks/>
            </p:cNvSpPr>
            <p:nvPr/>
          </p:nvSpPr>
          <p:spPr bwMode="auto">
            <a:xfrm>
              <a:off x="5373" y="2724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3186"/>
            <p:cNvSpPr>
              <a:spLocks/>
            </p:cNvSpPr>
            <p:nvPr/>
          </p:nvSpPr>
          <p:spPr bwMode="auto">
            <a:xfrm>
              <a:off x="5426" y="27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3187"/>
            <p:cNvSpPr>
              <a:spLocks/>
            </p:cNvSpPr>
            <p:nvPr/>
          </p:nvSpPr>
          <p:spPr bwMode="auto">
            <a:xfrm>
              <a:off x="5515" y="272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3188"/>
            <p:cNvSpPr>
              <a:spLocks/>
            </p:cNvSpPr>
            <p:nvPr/>
          </p:nvSpPr>
          <p:spPr bwMode="auto">
            <a:xfrm>
              <a:off x="6226" y="27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3189"/>
            <p:cNvSpPr>
              <a:spLocks/>
            </p:cNvSpPr>
            <p:nvPr/>
          </p:nvSpPr>
          <p:spPr bwMode="auto">
            <a:xfrm>
              <a:off x="3329" y="27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3190"/>
            <p:cNvSpPr>
              <a:spLocks/>
            </p:cNvSpPr>
            <p:nvPr/>
          </p:nvSpPr>
          <p:spPr bwMode="auto">
            <a:xfrm>
              <a:off x="3613" y="2726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3191"/>
            <p:cNvSpPr>
              <a:spLocks/>
            </p:cNvSpPr>
            <p:nvPr/>
          </p:nvSpPr>
          <p:spPr bwMode="auto">
            <a:xfrm>
              <a:off x="3664" y="272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3192"/>
            <p:cNvSpPr>
              <a:spLocks/>
            </p:cNvSpPr>
            <p:nvPr/>
          </p:nvSpPr>
          <p:spPr bwMode="auto">
            <a:xfrm>
              <a:off x="3716" y="27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3193"/>
            <p:cNvSpPr>
              <a:spLocks/>
            </p:cNvSpPr>
            <p:nvPr/>
          </p:nvSpPr>
          <p:spPr bwMode="auto">
            <a:xfrm>
              <a:off x="3805" y="272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3194"/>
            <p:cNvSpPr>
              <a:spLocks/>
            </p:cNvSpPr>
            <p:nvPr/>
          </p:nvSpPr>
          <p:spPr bwMode="auto">
            <a:xfrm>
              <a:off x="3857" y="2726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3195"/>
            <p:cNvSpPr>
              <a:spLocks/>
            </p:cNvSpPr>
            <p:nvPr/>
          </p:nvSpPr>
          <p:spPr bwMode="auto">
            <a:xfrm>
              <a:off x="5270" y="2727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3196"/>
            <p:cNvSpPr>
              <a:spLocks/>
            </p:cNvSpPr>
            <p:nvPr/>
          </p:nvSpPr>
          <p:spPr bwMode="auto">
            <a:xfrm>
              <a:off x="5317" y="2727"/>
              <a:ext cx="19" cy="9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3197"/>
            <p:cNvSpPr>
              <a:spLocks/>
            </p:cNvSpPr>
            <p:nvPr/>
          </p:nvSpPr>
          <p:spPr bwMode="auto">
            <a:xfrm>
              <a:off x="5413" y="2726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3198"/>
            <p:cNvSpPr>
              <a:spLocks/>
            </p:cNvSpPr>
            <p:nvPr/>
          </p:nvSpPr>
          <p:spPr bwMode="auto">
            <a:xfrm>
              <a:off x="5465" y="27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3199"/>
            <p:cNvSpPr>
              <a:spLocks/>
            </p:cNvSpPr>
            <p:nvPr/>
          </p:nvSpPr>
          <p:spPr bwMode="auto">
            <a:xfrm>
              <a:off x="5554" y="272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3200"/>
            <p:cNvSpPr>
              <a:spLocks/>
            </p:cNvSpPr>
            <p:nvPr/>
          </p:nvSpPr>
          <p:spPr bwMode="auto">
            <a:xfrm>
              <a:off x="5606" y="27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3201"/>
            <p:cNvSpPr>
              <a:spLocks/>
            </p:cNvSpPr>
            <p:nvPr/>
          </p:nvSpPr>
          <p:spPr bwMode="auto">
            <a:xfrm>
              <a:off x="3754" y="27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3202"/>
            <p:cNvSpPr>
              <a:spLocks/>
            </p:cNvSpPr>
            <p:nvPr/>
          </p:nvSpPr>
          <p:spPr bwMode="auto">
            <a:xfrm>
              <a:off x="3890" y="2724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3203"/>
            <p:cNvSpPr>
              <a:spLocks/>
            </p:cNvSpPr>
            <p:nvPr/>
          </p:nvSpPr>
          <p:spPr bwMode="auto">
            <a:xfrm>
              <a:off x="3945" y="2727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3204"/>
            <p:cNvSpPr>
              <a:spLocks/>
            </p:cNvSpPr>
            <p:nvPr/>
          </p:nvSpPr>
          <p:spPr bwMode="auto">
            <a:xfrm>
              <a:off x="5502" y="2728"/>
              <a:ext cx="7" cy="7"/>
            </a:xfrm>
            <a:custGeom>
              <a:avLst/>
              <a:gdLst>
                <a:gd name="T0" fmla="*/ 0 w 12"/>
                <a:gd name="T1" fmla="*/ 5 h 13"/>
                <a:gd name="T2" fmla="*/ 12 w 12"/>
                <a:gd name="T3" fmla="*/ 1 h 13"/>
                <a:gd name="T4" fmla="*/ 12 w 12"/>
                <a:gd name="T5" fmla="*/ 13 h 13"/>
                <a:gd name="T6" fmla="*/ 0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0" y="5"/>
                  </a:moveTo>
                  <a:cubicBezTo>
                    <a:pt x="1" y="0"/>
                    <a:pt x="7" y="2"/>
                    <a:pt x="12" y="1"/>
                  </a:cubicBezTo>
                  <a:cubicBezTo>
                    <a:pt x="12" y="5"/>
                    <a:pt x="12" y="9"/>
                    <a:pt x="12" y="13"/>
                  </a:cubicBezTo>
                  <a:cubicBezTo>
                    <a:pt x="7" y="12"/>
                    <a:pt x="6" y="6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3205"/>
            <p:cNvSpPr>
              <a:spLocks/>
            </p:cNvSpPr>
            <p:nvPr/>
          </p:nvSpPr>
          <p:spPr bwMode="auto">
            <a:xfrm>
              <a:off x="5594" y="272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3206"/>
            <p:cNvSpPr>
              <a:spLocks/>
            </p:cNvSpPr>
            <p:nvPr/>
          </p:nvSpPr>
          <p:spPr bwMode="auto">
            <a:xfrm>
              <a:off x="6213" y="27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3207"/>
            <p:cNvSpPr>
              <a:spLocks/>
            </p:cNvSpPr>
            <p:nvPr/>
          </p:nvSpPr>
          <p:spPr bwMode="auto">
            <a:xfrm>
              <a:off x="3315" y="2730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3208"/>
            <p:cNvSpPr>
              <a:spLocks/>
            </p:cNvSpPr>
            <p:nvPr/>
          </p:nvSpPr>
          <p:spPr bwMode="auto">
            <a:xfrm>
              <a:off x="3596" y="2731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3209"/>
            <p:cNvSpPr>
              <a:spLocks/>
            </p:cNvSpPr>
            <p:nvPr/>
          </p:nvSpPr>
          <p:spPr bwMode="auto">
            <a:xfrm>
              <a:off x="3652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3210"/>
            <p:cNvSpPr>
              <a:spLocks/>
            </p:cNvSpPr>
            <p:nvPr/>
          </p:nvSpPr>
          <p:spPr bwMode="auto">
            <a:xfrm>
              <a:off x="3793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3211"/>
            <p:cNvSpPr>
              <a:spLocks/>
            </p:cNvSpPr>
            <p:nvPr/>
          </p:nvSpPr>
          <p:spPr bwMode="auto">
            <a:xfrm>
              <a:off x="3845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3212"/>
            <p:cNvSpPr>
              <a:spLocks/>
            </p:cNvSpPr>
            <p:nvPr/>
          </p:nvSpPr>
          <p:spPr bwMode="auto">
            <a:xfrm>
              <a:off x="3935" y="2730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3213"/>
            <p:cNvSpPr>
              <a:spLocks/>
            </p:cNvSpPr>
            <p:nvPr/>
          </p:nvSpPr>
          <p:spPr bwMode="auto">
            <a:xfrm>
              <a:off x="5260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3214"/>
            <p:cNvSpPr>
              <a:spLocks/>
            </p:cNvSpPr>
            <p:nvPr/>
          </p:nvSpPr>
          <p:spPr bwMode="auto">
            <a:xfrm>
              <a:off x="5398" y="2730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3215"/>
            <p:cNvSpPr>
              <a:spLocks/>
            </p:cNvSpPr>
            <p:nvPr/>
          </p:nvSpPr>
          <p:spPr bwMode="auto">
            <a:xfrm>
              <a:off x="5453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3216"/>
            <p:cNvSpPr>
              <a:spLocks/>
            </p:cNvSpPr>
            <p:nvPr/>
          </p:nvSpPr>
          <p:spPr bwMode="auto">
            <a:xfrm>
              <a:off x="5492" y="272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3217"/>
            <p:cNvSpPr>
              <a:spLocks/>
            </p:cNvSpPr>
            <p:nvPr/>
          </p:nvSpPr>
          <p:spPr bwMode="auto">
            <a:xfrm>
              <a:off x="5633" y="2731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3218"/>
            <p:cNvSpPr>
              <a:spLocks/>
            </p:cNvSpPr>
            <p:nvPr/>
          </p:nvSpPr>
          <p:spPr bwMode="auto">
            <a:xfrm>
              <a:off x="6253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3219"/>
            <p:cNvSpPr>
              <a:spLocks/>
            </p:cNvSpPr>
            <p:nvPr/>
          </p:nvSpPr>
          <p:spPr bwMode="auto">
            <a:xfrm>
              <a:off x="3636" y="2733"/>
              <a:ext cx="13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" name="Group 3421"/>
          <p:cNvGrpSpPr>
            <a:grpSpLocks/>
          </p:cNvGrpSpPr>
          <p:nvPr/>
        </p:nvGrpSpPr>
        <p:grpSpPr bwMode="auto">
          <a:xfrm>
            <a:off x="5257800" y="4337050"/>
            <a:ext cx="4681538" cy="161925"/>
            <a:chOff x="3312" y="2732"/>
            <a:chExt cx="2949" cy="102"/>
          </a:xfrm>
        </p:grpSpPr>
        <p:sp>
          <p:nvSpPr>
            <p:cNvPr id="615" name="Freeform 3221"/>
            <p:cNvSpPr>
              <a:spLocks/>
            </p:cNvSpPr>
            <p:nvPr/>
          </p:nvSpPr>
          <p:spPr bwMode="auto">
            <a:xfrm>
              <a:off x="3691" y="273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3222"/>
            <p:cNvSpPr>
              <a:spLocks/>
            </p:cNvSpPr>
            <p:nvPr/>
          </p:nvSpPr>
          <p:spPr bwMode="auto">
            <a:xfrm>
              <a:off x="3743" y="27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3223"/>
            <p:cNvSpPr>
              <a:spLocks/>
            </p:cNvSpPr>
            <p:nvPr/>
          </p:nvSpPr>
          <p:spPr bwMode="auto">
            <a:xfrm>
              <a:off x="3781" y="273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3224"/>
            <p:cNvSpPr>
              <a:spLocks/>
            </p:cNvSpPr>
            <p:nvPr/>
          </p:nvSpPr>
          <p:spPr bwMode="auto">
            <a:xfrm>
              <a:off x="3973" y="273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3225"/>
            <p:cNvSpPr>
              <a:spLocks/>
            </p:cNvSpPr>
            <p:nvPr/>
          </p:nvSpPr>
          <p:spPr bwMode="auto">
            <a:xfrm>
              <a:off x="5351" y="27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3226"/>
            <p:cNvSpPr>
              <a:spLocks/>
            </p:cNvSpPr>
            <p:nvPr/>
          </p:nvSpPr>
          <p:spPr bwMode="auto">
            <a:xfrm>
              <a:off x="5389" y="273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3227"/>
            <p:cNvSpPr>
              <a:spLocks/>
            </p:cNvSpPr>
            <p:nvPr/>
          </p:nvSpPr>
          <p:spPr bwMode="auto">
            <a:xfrm>
              <a:off x="5440" y="27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3228"/>
            <p:cNvSpPr>
              <a:spLocks/>
            </p:cNvSpPr>
            <p:nvPr/>
          </p:nvSpPr>
          <p:spPr bwMode="auto">
            <a:xfrm>
              <a:off x="5583" y="27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3229"/>
            <p:cNvSpPr>
              <a:spLocks/>
            </p:cNvSpPr>
            <p:nvPr/>
          </p:nvSpPr>
          <p:spPr bwMode="auto">
            <a:xfrm>
              <a:off x="3345" y="2732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3230"/>
            <p:cNvSpPr>
              <a:spLocks/>
            </p:cNvSpPr>
            <p:nvPr/>
          </p:nvSpPr>
          <p:spPr bwMode="auto">
            <a:xfrm>
              <a:off x="3731" y="27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3231"/>
            <p:cNvSpPr>
              <a:spLocks/>
            </p:cNvSpPr>
            <p:nvPr/>
          </p:nvSpPr>
          <p:spPr bwMode="auto">
            <a:xfrm>
              <a:off x="3820" y="2735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3232"/>
            <p:cNvSpPr>
              <a:spLocks/>
            </p:cNvSpPr>
            <p:nvPr/>
          </p:nvSpPr>
          <p:spPr bwMode="auto">
            <a:xfrm>
              <a:off x="3872" y="27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3233"/>
            <p:cNvSpPr>
              <a:spLocks/>
            </p:cNvSpPr>
            <p:nvPr/>
          </p:nvSpPr>
          <p:spPr bwMode="auto">
            <a:xfrm>
              <a:off x="3924" y="27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3234"/>
            <p:cNvSpPr>
              <a:spLocks/>
            </p:cNvSpPr>
            <p:nvPr/>
          </p:nvSpPr>
          <p:spPr bwMode="auto">
            <a:xfrm>
              <a:off x="5338" y="2734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3235"/>
            <p:cNvSpPr>
              <a:spLocks/>
            </p:cNvSpPr>
            <p:nvPr/>
          </p:nvSpPr>
          <p:spPr bwMode="auto">
            <a:xfrm>
              <a:off x="5480" y="27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3236"/>
            <p:cNvSpPr>
              <a:spLocks/>
            </p:cNvSpPr>
            <p:nvPr/>
          </p:nvSpPr>
          <p:spPr bwMode="auto">
            <a:xfrm>
              <a:off x="5531" y="273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3237"/>
            <p:cNvSpPr>
              <a:spLocks/>
            </p:cNvSpPr>
            <p:nvPr/>
          </p:nvSpPr>
          <p:spPr bwMode="auto">
            <a:xfrm>
              <a:off x="3679" y="27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3238"/>
            <p:cNvSpPr>
              <a:spLocks/>
            </p:cNvSpPr>
            <p:nvPr/>
          </p:nvSpPr>
          <p:spPr bwMode="auto">
            <a:xfrm>
              <a:off x="3859" y="273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3239"/>
            <p:cNvSpPr>
              <a:spLocks/>
            </p:cNvSpPr>
            <p:nvPr/>
          </p:nvSpPr>
          <p:spPr bwMode="auto">
            <a:xfrm>
              <a:off x="3963" y="27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3240"/>
            <p:cNvSpPr>
              <a:spLocks/>
            </p:cNvSpPr>
            <p:nvPr/>
          </p:nvSpPr>
          <p:spPr bwMode="auto">
            <a:xfrm>
              <a:off x="5287" y="27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3241"/>
            <p:cNvSpPr>
              <a:spLocks/>
            </p:cNvSpPr>
            <p:nvPr/>
          </p:nvSpPr>
          <p:spPr bwMode="auto">
            <a:xfrm>
              <a:off x="5326" y="2736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3242"/>
            <p:cNvSpPr>
              <a:spLocks/>
            </p:cNvSpPr>
            <p:nvPr/>
          </p:nvSpPr>
          <p:spPr bwMode="auto">
            <a:xfrm>
              <a:off x="5462" y="2737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3243"/>
            <p:cNvSpPr>
              <a:spLocks/>
            </p:cNvSpPr>
            <p:nvPr/>
          </p:nvSpPr>
          <p:spPr bwMode="auto">
            <a:xfrm>
              <a:off x="5571" y="27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3244"/>
            <p:cNvSpPr>
              <a:spLocks/>
            </p:cNvSpPr>
            <p:nvPr/>
          </p:nvSpPr>
          <p:spPr bwMode="auto">
            <a:xfrm>
              <a:off x="3333" y="27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3245"/>
            <p:cNvSpPr>
              <a:spLocks/>
            </p:cNvSpPr>
            <p:nvPr/>
          </p:nvSpPr>
          <p:spPr bwMode="auto">
            <a:xfrm>
              <a:off x="3615" y="273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3246"/>
            <p:cNvSpPr>
              <a:spLocks/>
            </p:cNvSpPr>
            <p:nvPr/>
          </p:nvSpPr>
          <p:spPr bwMode="auto">
            <a:xfrm>
              <a:off x="3663" y="2738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3247"/>
            <p:cNvSpPr>
              <a:spLocks/>
            </p:cNvSpPr>
            <p:nvPr/>
          </p:nvSpPr>
          <p:spPr bwMode="auto">
            <a:xfrm>
              <a:off x="3718" y="273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3248"/>
            <p:cNvSpPr>
              <a:spLocks/>
            </p:cNvSpPr>
            <p:nvPr/>
          </p:nvSpPr>
          <p:spPr bwMode="auto">
            <a:xfrm>
              <a:off x="3810" y="27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3249"/>
            <p:cNvSpPr>
              <a:spLocks/>
            </p:cNvSpPr>
            <p:nvPr/>
          </p:nvSpPr>
          <p:spPr bwMode="auto">
            <a:xfrm>
              <a:off x="3950" y="2738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3250"/>
            <p:cNvSpPr>
              <a:spLocks/>
            </p:cNvSpPr>
            <p:nvPr/>
          </p:nvSpPr>
          <p:spPr bwMode="auto">
            <a:xfrm>
              <a:off x="5557" y="2738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3251"/>
            <p:cNvSpPr>
              <a:spLocks/>
            </p:cNvSpPr>
            <p:nvPr/>
          </p:nvSpPr>
          <p:spPr bwMode="auto">
            <a:xfrm>
              <a:off x="5610" y="27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3252"/>
            <p:cNvSpPr>
              <a:spLocks/>
            </p:cNvSpPr>
            <p:nvPr/>
          </p:nvSpPr>
          <p:spPr bwMode="auto">
            <a:xfrm>
              <a:off x="5685" y="2732"/>
              <a:ext cx="112" cy="66"/>
            </a:xfrm>
            <a:custGeom>
              <a:avLst/>
              <a:gdLst>
                <a:gd name="T0" fmla="*/ 216 w 216"/>
                <a:gd name="T1" fmla="*/ 42 h 127"/>
                <a:gd name="T2" fmla="*/ 112 w 216"/>
                <a:gd name="T3" fmla="*/ 90 h 127"/>
                <a:gd name="T4" fmla="*/ 100 w 216"/>
                <a:gd name="T5" fmla="*/ 118 h 127"/>
                <a:gd name="T6" fmla="*/ 12 w 216"/>
                <a:gd name="T7" fmla="*/ 122 h 127"/>
                <a:gd name="T8" fmla="*/ 0 w 216"/>
                <a:gd name="T9" fmla="*/ 34 h 127"/>
                <a:gd name="T10" fmla="*/ 216 w 216"/>
                <a:gd name="T11" fmla="*/ 4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127">
                  <a:moveTo>
                    <a:pt x="216" y="42"/>
                  </a:moveTo>
                  <a:cubicBezTo>
                    <a:pt x="168" y="44"/>
                    <a:pt x="146" y="73"/>
                    <a:pt x="112" y="90"/>
                  </a:cubicBezTo>
                  <a:cubicBezTo>
                    <a:pt x="105" y="96"/>
                    <a:pt x="107" y="111"/>
                    <a:pt x="100" y="118"/>
                  </a:cubicBezTo>
                  <a:cubicBezTo>
                    <a:pt x="78" y="127"/>
                    <a:pt x="40" y="120"/>
                    <a:pt x="12" y="122"/>
                  </a:cubicBezTo>
                  <a:cubicBezTo>
                    <a:pt x="2" y="99"/>
                    <a:pt x="0" y="67"/>
                    <a:pt x="0" y="34"/>
                  </a:cubicBezTo>
                  <a:cubicBezTo>
                    <a:pt x="56" y="11"/>
                    <a:pt x="172" y="0"/>
                    <a:pt x="21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3253"/>
            <p:cNvSpPr>
              <a:spLocks/>
            </p:cNvSpPr>
            <p:nvPr/>
          </p:nvSpPr>
          <p:spPr bwMode="auto">
            <a:xfrm>
              <a:off x="3654" y="274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3254"/>
            <p:cNvSpPr>
              <a:spLocks/>
            </p:cNvSpPr>
            <p:nvPr/>
          </p:nvSpPr>
          <p:spPr bwMode="auto">
            <a:xfrm>
              <a:off x="3706" y="27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3255"/>
            <p:cNvSpPr>
              <a:spLocks/>
            </p:cNvSpPr>
            <p:nvPr/>
          </p:nvSpPr>
          <p:spPr bwMode="auto">
            <a:xfrm>
              <a:off x="3758" y="27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3256"/>
            <p:cNvSpPr>
              <a:spLocks/>
            </p:cNvSpPr>
            <p:nvPr/>
          </p:nvSpPr>
          <p:spPr bwMode="auto">
            <a:xfrm>
              <a:off x="3847" y="274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3257"/>
            <p:cNvSpPr>
              <a:spLocks/>
            </p:cNvSpPr>
            <p:nvPr/>
          </p:nvSpPr>
          <p:spPr bwMode="auto">
            <a:xfrm>
              <a:off x="3901" y="27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3258"/>
            <p:cNvSpPr>
              <a:spLocks/>
            </p:cNvSpPr>
            <p:nvPr/>
          </p:nvSpPr>
          <p:spPr bwMode="auto">
            <a:xfrm>
              <a:off x="5313" y="274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3259"/>
            <p:cNvSpPr>
              <a:spLocks/>
            </p:cNvSpPr>
            <p:nvPr/>
          </p:nvSpPr>
          <p:spPr bwMode="auto">
            <a:xfrm>
              <a:off x="5366" y="27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3260"/>
            <p:cNvSpPr>
              <a:spLocks/>
            </p:cNvSpPr>
            <p:nvPr/>
          </p:nvSpPr>
          <p:spPr bwMode="auto">
            <a:xfrm>
              <a:off x="6215" y="2741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3261"/>
            <p:cNvSpPr>
              <a:spLocks/>
            </p:cNvSpPr>
            <p:nvPr/>
          </p:nvSpPr>
          <p:spPr bwMode="auto">
            <a:xfrm>
              <a:off x="3604" y="274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3262"/>
            <p:cNvSpPr>
              <a:spLocks/>
            </p:cNvSpPr>
            <p:nvPr/>
          </p:nvSpPr>
          <p:spPr bwMode="auto">
            <a:xfrm>
              <a:off x="3744" y="2743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3263"/>
            <p:cNvSpPr>
              <a:spLocks/>
            </p:cNvSpPr>
            <p:nvPr/>
          </p:nvSpPr>
          <p:spPr bwMode="auto">
            <a:xfrm>
              <a:off x="3886" y="274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3264"/>
            <p:cNvSpPr>
              <a:spLocks/>
            </p:cNvSpPr>
            <p:nvPr/>
          </p:nvSpPr>
          <p:spPr bwMode="auto">
            <a:xfrm>
              <a:off x="3938" y="27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3265"/>
            <p:cNvSpPr>
              <a:spLocks/>
            </p:cNvSpPr>
            <p:nvPr/>
          </p:nvSpPr>
          <p:spPr bwMode="auto">
            <a:xfrm>
              <a:off x="5264" y="27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3266"/>
            <p:cNvSpPr>
              <a:spLocks/>
            </p:cNvSpPr>
            <p:nvPr/>
          </p:nvSpPr>
          <p:spPr bwMode="auto">
            <a:xfrm>
              <a:off x="5353" y="2742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3267"/>
            <p:cNvSpPr>
              <a:spLocks/>
            </p:cNvSpPr>
            <p:nvPr/>
          </p:nvSpPr>
          <p:spPr bwMode="auto">
            <a:xfrm>
              <a:off x="5405" y="27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3268"/>
            <p:cNvSpPr>
              <a:spLocks/>
            </p:cNvSpPr>
            <p:nvPr/>
          </p:nvSpPr>
          <p:spPr bwMode="auto">
            <a:xfrm>
              <a:off x="5494" y="274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3269"/>
            <p:cNvSpPr>
              <a:spLocks/>
            </p:cNvSpPr>
            <p:nvPr/>
          </p:nvSpPr>
          <p:spPr bwMode="auto">
            <a:xfrm>
              <a:off x="5544" y="2738"/>
              <a:ext cx="8" cy="14"/>
            </a:xfrm>
            <a:custGeom>
              <a:avLst/>
              <a:gdLst>
                <a:gd name="T0" fmla="*/ 16 w 16"/>
                <a:gd name="T1" fmla="*/ 14 h 27"/>
                <a:gd name="T2" fmla="*/ 16 w 16"/>
                <a:gd name="T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27">
                  <a:moveTo>
                    <a:pt x="16" y="14"/>
                  </a:moveTo>
                  <a:cubicBezTo>
                    <a:pt x="7" y="27"/>
                    <a:pt x="0" y="0"/>
                    <a:pt x="1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3270"/>
            <p:cNvSpPr>
              <a:spLocks/>
            </p:cNvSpPr>
            <p:nvPr/>
          </p:nvSpPr>
          <p:spPr bwMode="auto">
            <a:xfrm>
              <a:off x="5637" y="2743"/>
              <a:ext cx="4" cy="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3271"/>
            <p:cNvSpPr>
              <a:spLocks/>
            </p:cNvSpPr>
            <p:nvPr/>
          </p:nvSpPr>
          <p:spPr bwMode="auto">
            <a:xfrm>
              <a:off x="6257" y="27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3272"/>
            <p:cNvSpPr>
              <a:spLocks/>
            </p:cNvSpPr>
            <p:nvPr/>
          </p:nvSpPr>
          <p:spPr bwMode="auto">
            <a:xfrm>
              <a:off x="3644" y="27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3273"/>
            <p:cNvSpPr>
              <a:spLocks/>
            </p:cNvSpPr>
            <p:nvPr/>
          </p:nvSpPr>
          <p:spPr bwMode="auto">
            <a:xfrm>
              <a:off x="3692" y="2743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3274"/>
            <p:cNvSpPr>
              <a:spLocks/>
            </p:cNvSpPr>
            <p:nvPr/>
          </p:nvSpPr>
          <p:spPr bwMode="auto">
            <a:xfrm>
              <a:off x="3837" y="27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3275"/>
            <p:cNvSpPr>
              <a:spLocks/>
            </p:cNvSpPr>
            <p:nvPr/>
          </p:nvSpPr>
          <p:spPr bwMode="auto">
            <a:xfrm>
              <a:off x="3926" y="2745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3276"/>
            <p:cNvSpPr>
              <a:spLocks/>
            </p:cNvSpPr>
            <p:nvPr/>
          </p:nvSpPr>
          <p:spPr bwMode="auto">
            <a:xfrm>
              <a:off x="5301" y="274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3277"/>
            <p:cNvSpPr>
              <a:spLocks/>
            </p:cNvSpPr>
            <p:nvPr/>
          </p:nvSpPr>
          <p:spPr bwMode="auto">
            <a:xfrm>
              <a:off x="5389" y="274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3278"/>
            <p:cNvSpPr>
              <a:spLocks/>
            </p:cNvSpPr>
            <p:nvPr/>
          </p:nvSpPr>
          <p:spPr bwMode="auto">
            <a:xfrm>
              <a:off x="5444" y="274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3279"/>
            <p:cNvSpPr>
              <a:spLocks/>
            </p:cNvSpPr>
            <p:nvPr/>
          </p:nvSpPr>
          <p:spPr bwMode="auto">
            <a:xfrm>
              <a:off x="5534" y="2745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3280"/>
            <p:cNvSpPr>
              <a:spLocks/>
            </p:cNvSpPr>
            <p:nvPr/>
          </p:nvSpPr>
          <p:spPr bwMode="auto">
            <a:xfrm>
              <a:off x="3343" y="274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3281"/>
            <p:cNvSpPr>
              <a:spLocks/>
            </p:cNvSpPr>
            <p:nvPr/>
          </p:nvSpPr>
          <p:spPr bwMode="auto">
            <a:xfrm>
              <a:off x="3683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3282"/>
            <p:cNvSpPr>
              <a:spLocks/>
            </p:cNvSpPr>
            <p:nvPr/>
          </p:nvSpPr>
          <p:spPr bwMode="auto">
            <a:xfrm>
              <a:off x="3735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3283"/>
            <p:cNvSpPr>
              <a:spLocks/>
            </p:cNvSpPr>
            <p:nvPr/>
          </p:nvSpPr>
          <p:spPr bwMode="auto">
            <a:xfrm>
              <a:off x="3785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3284"/>
            <p:cNvSpPr>
              <a:spLocks/>
            </p:cNvSpPr>
            <p:nvPr/>
          </p:nvSpPr>
          <p:spPr bwMode="auto">
            <a:xfrm>
              <a:off x="3876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3285"/>
            <p:cNvSpPr>
              <a:spLocks/>
            </p:cNvSpPr>
            <p:nvPr/>
          </p:nvSpPr>
          <p:spPr bwMode="auto">
            <a:xfrm>
              <a:off x="3965" y="274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3286"/>
            <p:cNvSpPr>
              <a:spLocks/>
            </p:cNvSpPr>
            <p:nvPr/>
          </p:nvSpPr>
          <p:spPr bwMode="auto">
            <a:xfrm>
              <a:off x="5340" y="274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3287"/>
            <p:cNvSpPr>
              <a:spLocks/>
            </p:cNvSpPr>
            <p:nvPr/>
          </p:nvSpPr>
          <p:spPr bwMode="auto">
            <a:xfrm>
              <a:off x="5484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3288"/>
            <p:cNvSpPr>
              <a:spLocks/>
            </p:cNvSpPr>
            <p:nvPr/>
          </p:nvSpPr>
          <p:spPr bwMode="auto">
            <a:xfrm>
              <a:off x="5573" y="274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3289"/>
            <p:cNvSpPr>
              <a:spLocks/>
            </p:cNvSpPr>
            <p:nvPr/>
          </p:nvSpPr>
          <p:spPr bwMode="auto">
            <a:xfrm>
              <a:off x="5625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3290"/>
            <p:cNvSpPr>
              <a:spLocks/>
            </p:cNvSpPr>
            <p:nvPr/>
          </p:nvSpPr>
          <p:spPr bwMode="auto">
            <a:xfrm>
              <a:off x="3631" y="274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3291"/>
            <p:cNvSpPr>
              <a:spLocks/>
            </p:cNvSpPr>
            <p:nvPr/>
          </p:nvSpPr>
          <p:spPr bwMode="auto">
            <a:xfrm>
              <a:off x="3720" y="2749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3292"/>
            <p:cNvSpPr>
              <a:spLocks/>
            </p:cNvSpPr>
            <p:nvPr/>
          </p:nvSpPr>
          <p:spPr bwMode="auto">
            <a:xfrm>
              <a:off x="3772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3293"/>
            <p:cNvSpPr>
              <a:spLocks/>
            </p:cNvSpPr>
            <p:nvPr/>
          </p:nvSpPr>
          <p:spPr bwMode="auto">
            <a:xfrm>
              <a:off x="3915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3294"/>
            <p:cNvSpPr>
              <a:spLocks/>
            </p:cNvSpPr>
            <p:nvPr/>
          </p:nvSpPr>
          <p:spPr bwMode="auto">
            <a:xfrm>
              <a:off x="5329" y="274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3295"/>
            <p:cNvSpPr>
              <a:spLocks/>
            </p:cNvSpPr>
            <p:nvPr/>
          </p:nvSpPr>
          <p:spPr bwMode="auto">
            <a:xfrm>
              <a:off x="5380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3296"/>
            <p:cNvSpPr>
              <a:spLocks/>
            </p:cNvSpPr>
            <p:nvPr/>
          </p:nvSpPr>
          <p:spPr bwMode="auto">
            <a:xfrm>
              <a:off x="5432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3297"/>
            <p:cNvSpPr>
              <a:spLocks/>
            </p:cNvSpPr>
            <p:nvPr/>
          </p:nvSpPr>
          <p:spPr bwMode="auto">
            <a:xfrm>
              <a:off x="5471" y="274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3298"/>
            <p:cNvSpPr>
              <a:spLocks/>
            </p:cNvSpPr>
            <p:nvPr/>
          </p:nvSpPr>
          <p:spPr bwMode="auto">
            <a:xfrm>
              <a:off x="5523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3299"/>
            <p:cNvSpPr>
              <a:spLocks/>
            </p:cNvSpPr>
            <p:nvPr/>
          </p:nvSpPr>
          <p:spPr bwMode="auto">
            <a:xfrm>
              <a:off x="5608" y="274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3300"/>
            <p:cNvSpPr>
              <a:spLocks/>
            </p:cNvSpPr>
            <p:nvPr/>
          </p:nvSpPr>
          <p:spPr bwMode="auto">
            <a:xfrm>
              <a:off x="6232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3301"/>
            <p:cNvSpPr>
              <a:spLocks/>
            </p:cNvSpPr>
            <p:nvPr/>
          </p:nvSpPr>
          <p:spPr bwMode="auto">
            <a:xfrm>
              <a:off x="3615" y="275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3302"/>
            <p:cNvSpPr>
              <a:spLocks/>
            </p:cNvSpPr>
            <p:nvPr/>
          </p:nvSpPr>
          <p:spPr bwMode="auto">
            <a:xfrm>
              <a:off x="3671" y="275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3303"/>
            <p:cNvSpPr>
              <a:spLocks/>
            </p:cNvSpPr>
            <p:nvPr/>
          </p:nvSpPr>
          <p:spPr bwMode="auto">
            <a:xfrm>
              <a:off x="3812" y="275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3304"/>
            <p:cNvSpPr>
              <a:spLocks/>
            </p:cNvSpPr>
            <p:nvPr/>
          </p:nvSpPr>
          <p:spPr bwMode="auto">
            <a:xfrm>
              <a:off x="3947" y="2751"/>
              <a:ext cx="20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3305"/>
            <p:cNvSpPr>
              <a:spLocks/>
            </p:cNvSpPr>
            <p:nvPr/>
          </p:nvSpPr>
          <p:spPr bwMode="auto">
            <a:xfrm>
              <a:off x="5279" y="275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3306"/>
            <p:cNvSpPr>
              <a:spLocks/>
            </p:cNvSpPr>
            <p:nvPr/>
          </p:nvSpPr>
          <p:spPr bwMode="auto">
            <a:xfrm>
              <a:off x="5367" y="2751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3307"/>
            <p:cNvSpPr>
              <a:spLocks/>
            </p:cNvSpPr>
            <p:nvPr/>
          </p:nvSpPr>
          <p:spPr bwMode="auto">
            <a:xfrm>
              <a:off x="5420" y="275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3308"/>
            <p:cNvSpPr>
              <a:spLocks/>
            </p:cNvSpPr>
            <p:nvPr/>
          </p:nvSpPr>
          <p:spPr bwMode="auto">
            <a:xfrm>
              <a:off x="3323" y="275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3309"/>
            <p:cNvSpPr>
              <a:spLocks/>
            </p:cNvSpPr>
            <p:nvPr/>
          </p:nvSpPr>
          <p:spPr bwMode="auto">
            <a:xfrm>
              <a:off x="3851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3310"/>
            <p:cNvSpPr>
              <a:spLocks/>
            </p:cNvSpPr>
            <p:nvPr/>
          </p:nvSpPr>
          <p:spPr bwMode="auto">
            <a:xfrm>
              <a:off x="3903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3311"/>
            <p:cNvSpPr>
              <a:spLocks/>
            </p:cNvSpPr>
            <p:nvPr/>
          </p:nvSpPr>
          <p:spPr bwMode="auto">
            <a:xfrm>
              <a:off x="5318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3312"/>
            <p:cNvSpPr>
              <a:spLocks/>
            </p:cNvSpPr>
            <p:nvPr/>
          </p:nvSpPr>
          <p:spPr bwMode="auto">
            <a:xfrm>
              <a:off x="5407" y="2753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3313"/>
            <p:cNvSpPr>
              <a:spLocks/>
            </p:cNvSpPr>
            <p:nvPr/>
          </p:nvSpPr>
          <p:spPr bwMode="auto">
            <a:xfrm>
              <a:off x="5459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3314"/>
            <p:cNvSpPr>
              <a:spLocks/>
            </p:cNvSpPr>
            <p:nvPr/>
          </p:nvSpPr>
          <p:spPr bwMode="auto">
            <a:xfrm>
              <a:off x="5511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3315"/>
            <p:cNvSpPr>
              <a:spLocks/>
            </p:cNvSpPr>
            <p:nvPr/>
          </p:nvSpPr>
          <p:spPr bwMode="auto">
            <a:xfrm>
              <a:off x="5602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3316"/>
            <p:cNvSpPr>
              <a:spLocks/>
            </p:cNvSpPr>
            <p:nvPr/>
          </p:nvSpPr>
          <p:spPr bwMode="auto">
            <a:xfrm>
              <a:off x="3749" y="275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3317"/>
            <p:cNvSpPr>
              <a:spLocks/>
            </p:cNvSpPr>
            <p:nvPr/>
          </p:nvSpPr>
          <p:spPr bwMode="auto">
            <a:xfrm>
              <a:off x="3801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3318"/>
            <p:cNvSpPr>
              <a:spLocks/>
            </p:cNvSpPr>
            <p:nvPr/>
          </p:nvSpPr>
          <p:spPr bwMode="auto">
            <a:xfrm>
              <a:off x="3886" y="275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3319"/>
            <p:cNvSpPr>
              <a:spLocks/>
            </p:cNvSpPr>
            <p:nvPr/>
          </p:nvSpPr>
          <p:spPr bwMode="auto">
            <a:xfrm>
              <a:off x="3942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3320"/>
            <p:cNvSpPr>
              <a:spLocks/>
            </p:cNvSpPr>
            <p:nvPr/>
          </p:nvSpPr>
          <p:spPr bwMode="auto">
            <a:xfrm>
              <a:off x="5266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3321"/>
            <p:cNvSpPr>
              <a:spLocks/>
            </p:cNvSpPr>
            <p:nvPr/>
          </p:nvSpPr>
          <p:spPr bwMode="auto">
            <a:xfrm>
              <a:off x="5306" y="2755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3322"/>
            <p:cNvSpPr>
              <a:spLocks/>
            </p:cNvSpPr>
            <p:nvPr/>
          </p:nvSpPr>
          <p:spPr bwMode="auto">
            <a:xfrm>
              <a:off x="5498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3323"/>
            <p:cNvSpPr>
              <a:spLocks/>
            </p:cNvSpPr>
            <p:nvPr/>
          </p:nvSpPr>
          <p:spPr bwMode="auto">
            <a:xfrm>
              <a:off x="5550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3324"/>
            <p:cNvSpPr>
              <a:spLocks/>
            </p:cNvSpPr>
            <p:nvPr/>
          </p:nvSpPr>
          <p:spPr bwMode="auto">
            <a:xfrm>
              <a:off x="5639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3325"/>
            <p:cNvSpPr>
              <a:spLocks/>
            </p:cNvSpPr>
            <p:nvPr/>
          </p:nvSpPr>
          <p:spPr bwMode="auto">
            <a:xfrm>
              <a:off x="6207" y="275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3326"/>
            <p:cNvSpPr>
              <a:spLocks/>
            </p:cNvSpPr>
            <p:nvPr/>
          </p:nvSpPr>
          <p:spPr bwMode="auto">
            <a:xfrm>
              <a:off x="3312" y="27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3327"/>
            <p:cNvSpPr>
              <a:spLocks/>
            </p:cNvSpPr>
            <p:nvPr/>
          </p:nvSpPr>
          <p:spPr bwMode="auto">
            <a:xfrm>
              <a:off x="3839" y="2755"/>
              <a:ext cx="9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3328"/>
            <p:cNvSpPr>
              <a:spLocks/>
            </p:cNvSpPr>
            <p:nvPr/>
          </p:nvSpPr>
          <p:spPr bwMode="auto">
            <a:xfrm>
              <a:off x="5254" y="275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3329"/>
            <p:cNvSpPr>
              <a:spLocks/>
            </p:cNvSpPr>
            <p:nvPr/>
          </p:nvSpPr>
          <p:spPr bwMode="auto">
            <a:xfrm>
              <a:off x="5395" y="275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3330"/>
            <p:cNvSpPr>
              <a:spLocks/>
            </p:cNvSpPr>
            <p:nvPr/>
          </p:nvSpPr>
          <p:spPr bwMode="auto">
            <a:xfrm>
              <a:off x="5538" y="27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3331"/>
            <p:cNvSpPr>
              <a:spLocks/>
            </p:cNvSpPr>
            <p:nvPr/>
          </p:nvSpPr>
          <p:spPr bwMode="auto">
            <a:xfrm>
              <a:off x="6248" y="275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3332"/>
            <p:cNvSpPr>
              <a:spLocks/>
            </p:cNvSpPr>
            <p:nvPr/>
          </p:nvSpPr>
          <p:spPr bwMode="auto">
            <a:xfrm>
              <a:off x="3633" y="276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3333"/>
            <p:cNvSpPr>
              <a:spLocks/>
            </p:cNvSpPr>
            <p:nvPr/>
          </p:nvSpPr>
          <p:spPr bwMode="auto">
            <a:xfrm>
              <a:off x="3685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3334"/>
            <p:cNvSpPr>
              <a:spLocks/>
            </p:cNvSpPr>
            <p:nvPr/>
          </p:nvSpPr>
          <p:spPr bwMode="auto">
            <a:xfrm>
              <a:off x="3737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3335"/>
            <p:cNvSpPr>
              <a:spLocks/>
            </p:cNvSpPr>
            <p:nvPr/>
          </p:nvSpPr>
          <p:spPr bwMode="auto">
            <a:xfrm>
              <a:off x="3775" y="276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3336"/>
            <p:cNvSpPr>
              <a:spLocks/>
            </p:cNvSpPr>
            <p:nvPr/>
          </p:nvSpPr>
          <p:spPr bwMode="auto">
            <a:xfrm>
              <a:off x="3826" y="276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3337"/>
            <p:cNvSpPr>
              <a:spLocks/>
            </p:cNvSpPr>
            <p:nvPr/>
          </p:nvSpPr>
          <p:spPr bwMode="auto">
            <a:xfrm>
              <a:off x="3878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3338"/>
            <p:cNvSpPr>
              <a:spLocks/>
            </p:cNvSpPr>
            <p:nvPr/>
          </p:nvSpPr>
          <p:spPr bwMode="auto">
            <a:xfrm>
              <a:off x="5345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3339"/>
            <p:cNvSpPr>
              <a:spLocks/>
            </p:cNvSpPr>
            <p:nvPr/>
          </p:nvSpPr>
          <p:spPr bwMode="auto">
            <a:xfrm>
              <a:off x="5486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3340"/>
            <p:cNvSpPr>
              <a:spLocks/>
            </p:cNvSpPr>
            <p:nvPr/>
          </p:nvSpPr>
          <p:spPr bwMode="auto">
            <a:xfrm>
              <a:off x="5577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3341"/>
            <p:cNvSpPr>
              <a:spLocks/>
            </p:cNvSpPr>
            <p:nvPr/>
          </p:nvSpPr>
          <p:spPr bwMode="auto">
            <a:xfrm>
              <a:off x="5629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3342"/>
            <p:cNvSpPr>
              <a:spLocks/>
            </p:cNvSpPr>
            <p:nvPr/>
          </p:nvSpPr>
          <p:spPr bwMode="auto">
            <a:xfrm>
              <a:off x="3339" y="276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3343"/>
            <p:cNvSpPr>
              <a:spLocks/>
            </p:cNvSpPr>
            <p:nvPr/>
          </p:nvSpPr>
          <p:spPr bwMode="auto">
            <a:xfrm>
              <a:off x="3584" y="27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3344"/>
            <p:cNvSpPr>
              <a:spLocks/>
            </p:cNvSpPr>
            <p:nvPr/>
          </p:nvSpPr>
          <p:spPr bwMode="auto">
            <a:xfrm>
              <a:off x="3725" y="27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3345"/>
            <p:cNvSpPr>
              <a:spLocks/>
            </p:cNvSpPr>
            <p:nvPr/>
          </p:nvSpPr>
          <p:spPr bwMode="auto">
            <a:xfrm>
              <a:off x="3916" y="2761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3346"/>
            <p:cNvSpPr>
              <a:spLocks/>
            </p:cNvSpPr>
            <p:nvPr/>
          </p:nvSpPr>
          <p:spPr bwMode="auto">
            <a:xfrm>
              <a:off x="3969" y="27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3347"/>
            <p:cNvSpPr>
              <a:spLocks/>
            </p:cNvSpPr>
            <p:nvPr/>
          </p:nvSpPr>
          <p:spPr bwMode="auto">
            <a:xfrm>
              <a:off x="5333" y="2761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3348"/>
            <p:cNvSpPr>
              <a:spLocks/>
            </p:cNvSpPr>
            <p:nvPr/>
          </p:nvSpPr>
          <p:spPr bwMode="auto">
            <a:xfrm>
              <a:off x="5384" y="276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3349"/>
            <p:cNvSpPr>
              <a:spLocks/>
            </p:cNvSpPr>
            <p:nvPr/>
          </p:nvSpPr>
          <p:spPr bwMode="auto">
            <a:xfrm>
              <a:off x="5473" y="2762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3350"/>
            <p:cNvSpPr>
              <a:spLocks/>
            </p:cNvSpPr>
            <p:nvPr/>
          </p:nvSpPr>
          <p:spPr bwMode="auto">
            <a:xfrm>
              <a:off x="5525" y="27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3351"/>
            <p:cNvSpPr>
              <a:spLocks/>
            </p:cNvSpPr>
            <p:nvPr/>
          </p:nvSpPr>
          <p:spPr bwMode="auto">
            <a:xfrm>
              <a:off x="5616" y="276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3352"/>
            <p:cNvSpPr>
              <a:spLocks/>
            </p:cNvSpPr>
            <p:nvPr/>
          </p:nvSpPr>
          <p:spPr bwMode="auto">
            <a:xfrm>
              <a:off x="3623" y="27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3353"/>
            <p:cNvSpPr>
              <a:spLocks/>
            </p:cNvSpPr>
            <p:nvPr/>
          </p:nvSpPr>
          <p:spPr bwMode="auto">
            <a:xfrm>
              <a:off x="3764" y="2764"/>
              <a:ext cx="7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3354"/>
            <p:cNvSpPr>
              <a:spLocks/>
            </p:cNvSpPr>
            <p:nvPr/>
          </p:nvSpPr>
          <p:spPr bwMode="auto">
            <a:xfrm>
              <a:off x="3816" y="27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3355"/>
            <p:cNvSpPr>
              <a:spLocks/>
            </p:cNvSpPr>
            <p:nvPr/>
          </p:nvSpPr>
          <p:spPr bwMode="auto">
            <a:xfrm>
              <a:off x="3901" y="276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3356"/>
            <p:cNvSpPr>
              <a:spLocks/>
            </p:cNvSpPr>
            <p:nvPr/>
          </p:nvSpPr>
          <p:spPr bwMode="auto">
            <a:xfrm>
              <a:off x="5424" y="27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3357"/>
            <p:cNvSpPr>
              <a:spLocks/>
            </p:cNvSpPr>
            <p:nvPr/>
          </p:nvSpPr>
          <p:spPr bwMode="auto">
            <a:xfrm>
              <a:off x="5513" y="276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3358"/>
            <p:cNvSpPr>
              <a:spLocks/>
            </p:cNvSpPr>
            <p:nvPr/>
          </p:nvSpPr>
          <p:spPr bwMode="auto">
            <a:xfrm>
              <a:off x="5565" y="27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3359"/>
            <p:cNvSpPr>
              <a:spLocks/>
            </p:cNvSpPr>
            <p:nvPr/>
          </p:nvSpPr>
          <p:spPr bwMode="auto">
            <a:xfrm>
              <a:off x="3327" y="27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3360"/>
            <p:cNvSpPr>
              <a:spLocks/>
            </p:cNvSpPr>
            <p:nvPr/>
          </p:nvSpPr>
          <p:spPr bwMode="auto">
            <a:xfrm>
              <a:off x="3655" y="2766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3361"/>
            <p:cNvSpPr>
              <a:spLocks/>
            </p:cNvSpPr>
            <p:nvPr/>
          </p:nvSpPr>
          <p:spPr bwMode="auto">
            <a:xfrm>
              <a:off x="3712" y="2760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3362"/>
            <p:cNvSpPr>
              <a:spLocks/>
            </p:cNvSpPr>
            <p:nvPr/>
          </p:nvSpPr>
          <p:spPr bwMode="auto">
            <a:xfrm>
              <a:off x="3751" y="2766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3363"/>
            <p:cNvSpPr>
              <a:spLocks/>
            </p:cNvSpPr>
            <p:nvPr/>
          </p:nvSpPr>
          <p:spPr bwMode="auto">
            <a:xfrm>
              <a:off x="3803" y="27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3364"/>
            <p:cNvSpPr>
              <a:spLocks/>
            </p:cNvSpPr>
            <p:nvPr/>
          </p:nvSpPr>
          <p:spPr bwMode="auto">
            <a:xfrm>
              <a:off x="3944" y="276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3365"/>
            <p:cNvSpPr>
              <a:spLocks/>
            </p:cNvSpPr>
            <p:nvPr/>
          </p:nvSpPr>
          <p:spPr bwMode="auto">
            <a:xfrm>
              <a:off x="5411" y="27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3366"/>
            <p:cNvSpPr>
              <a:spLocks/>
            </p:cNvSpPr>
            <p:nvPr/>
          </p:nvSpPr>
          <p:spPr bwMode="auto">
            <a:xfrm>
              <a:off x="5463" y="27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3367"/>
            <p:cNvSpPr>
              <a:spLocks/>
            </p:cNvSpPr>
            <p:nvPr/>
          </p:nvSpPr>
          <p:spPr bwMode="auto">
            <a:xfrm>
              <a:off x="5604" y="27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3368"/>
            <p:cNvSpPr>
              <a:spLocks/>
            </p:cNvSpPr>
            <p:nvPr/>
          </p:nvSpPr>
          <p:spPr bwMode="auto">
            <a:xfrm>
              <a:off x="3314" y="2765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3369"/>
            <p:cNvSpPr>
              <a:spLocks/>
            </p:cNvSpPr>
            <p:nvPr/>
          </p:nvSpPr>
          <p:spPr bwMode="auto">
            <a:xfrm>
              <a:off x="3611" y="27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3370"/>
            <p:cNvSpPr>
              <a:spLocks/>
            </p:cNvSpPr>
            <p:nvPr/>
          </p:nvSpPr>
          <p:spPr bwMode="auto">
            <a:xfrm>
              <a:off x="3648" y="2768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3371"/>
            <p:cNvSpPr>
              <a:spLocks/>
            </p:cNvSpPr>
            <p:nvPr/>
          </p:nvSpPr>
          <p:spPr bwMode="auto">
            <a:xfrm>
              <a:off x="3702" y="27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3372"/>
            <p:cNvSpPr>
              <a:spLocks/>
            </p:cNvSpPr>
            <p:nvPr/>
          </p:nvSpPr>
          <p:spPr bwMode="auto">
            <a:xfrm>
              <a:off x="3895" y="27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3373"/>
            <p:cNvSpPr>
              <a:spLocks/>
            </p:cNvSpPr>
            <p:nvPr/>
          </p:nvSpPr>
          <p:spPr bwMode="auto">
            <a:xfrm>
              <a:off x="5267" y="2767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3374"/>
            <p:cNvSpPr>
              <a:spLocks/>
            </p:cNvSpPr>
            <p:nvPr/>
          </p:nvSpPr>
          <p:spPr bwMode="auto">
            <a:xfrm>
              <a:off x="5502" y="276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3375"/>
            <p:cNvSpPr>
              <a:spLocks/>
            </p:cNvSpPr>
            <p:nvPr/>
          </p:nvSpPr>
          <p:spPr bwMode="auto">
            <a:xfrm>
              <a:off x="5587" y="276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3376"/>
            <p:cNvSpPr>
              <a:spLocks/>
            </p:cNvSpPr>
            <p:nvPr/>
          </p:nvSpPr>
          <p:spPr bwMode="auto">
            <a:xfrm>
              <a:off x="5643" y="276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3377"/>
            <p:cNvSpPr>
              <a:spLocks/>
            </p:cNvSpPr>
            <p:nvPr/>
          </p:nvSpPr>
          <p:spPr bwMode="auto">
            <a:xfrm>
              <a:off x="3598" y="2769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3378"/>
            <p:cNvSpPr>
              <a:spLocks/>
            </p:cNvSpPr>
            <p:nvPr/>
          </p:nvSpPr>
          <p:spPr bwMode="auto">
            <a:xfrm>
              <a:off x="3739" y="277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3379"/>
            <p:cNvSpPr>
              <a:spLocks/>
            </p:cNvSpPr>
            <p:nvPr/>
          </p:nvSpPr>
          <p:spPr bwMode="auto">
            <a:xfrm>
              <a:off x="3791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3380"/>
            <p:cNvSpPr>
              <a:spLocks/>
            </p:cNvSpPr>
            <p:nvPr/>
          </p:nvSpPr>
          <p:spPr bwMode="auto">
            <a:xfrm>
              <a:off x="3843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3381"/>
            <p:cNvSpPr>
              <a:spLocks/>
            </p:cNvSpPr>
            <p:nvPr/>
          </p:nvSpPr>
          <p:spPr bwMode="auto">
            <a:xfrm>
              <a:off x="3934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3382"/>
            <p:cNvSpPr>
              <a:spLocks/>
            </p:cNvSpPr>
            <p:nvPr/>
          </p:nvSpPr>
          <p:spPr bwMode="auto">
            <a:xfrm>
              <a:off x="5258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3383"/>
            <p:cNvSpPr>
              <a:spLocks/>
            </p:cNvSpPr>
            <p:nvPr/>
          </p:nvSpPr>
          <p:spPr bwMode="auto">
            <a:xfrm>
              <a:off x="5310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3384"/>
            <p:cNvSpPr>
              <a:spLocks/>
            </p:cNvSpPr>
            <p:nvPr/>
          </p:nvSpPr>
          <p:spPr bwMode="auto">
            <a:xfrm>
              <a:off x="5342" y="2770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3385"/>
            <p:cNvSpPr>
              <a:spLocks/>
            </p:cNvSpPr>
            <p:nvPr/>
          </p:nvSpPr>
          <p:spPr bwMode="auto">
            <a:xfrm>
              <a:off x="5542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3386"/>
            <p:cNvSpPr>
              <a:spLocks/>
            </p:cNvSpPr>
            <p:nvPr/>
          </p:nvSpPr>
          <p:spPr bwMode="auto">
            <a:xfrm>
              <a:off x="5764" y="2769"/>
              <a:ext cx="218" cy="65"/>
            </a:xfrm>
            <a:custGeom>
              <a:avLst/>
              <a:gdLst>
                <a:gd name="T0" fmla="*/ 420 w 421"/>
                <a:gd name="T1" fmla="*/ 31 h 127"/>
                <a:gd name="T2" fmla="*/ 364 w 421"/>
                <a:gd name="T3" fmla="*/ 91 h 127"/>
                <a:gd name="T4" fmla="*/ 284 w 421"/>
                <a:gd name="T5" fmla="*/ 115 h 127"/>
                <a:gd name="T6" fmla="*/ 220 w 421"/>
                <a:gd name="T7" fmla="*/ 123 h 127"/>
                <a:gd name="T8" fmla="*/ 200 w 421"/>
                <a:gd name="T9" fmla="*/ 115 h 127"/>
                <a:gd name="T10" fmla="*/ 120 w 421"/>
                <a:gd name="T11" fmla="*/ 119 h 127"/>
                <a:gd name="T12" fmla="*/ 24 w 421"/>
                <a:gd name="T13" fmla="*/ 103 h 127"/>
                <a:gd name="T14" fmla="*/ 0 w 421"/>
                <a:gd name="T15" fmla="*/ 75 h 127"/>
                <a:gd name="T16" fmla="*/ 172 w 421"/>
                <a:gd name="T17" fmla="*/ 11 h 127"/>
                <a:gd name="T18" fmla="*/ 184 w 421"/>
                <a:gd name="T19" fmla="*/ 3 h 127"/>
                <a:gd name="T20" fmla="*/ 220 w 421"/>
                <a:gd name="T21" fmla="*/ 11 h 127"/>
                <a:gd name="T22" fmla="*/ 248 w 421"/>
                <a:gd name="T23" fmla="*/ 3 h 127"/>
                <a:gd name="T24" fmla="*/ 300 w 421"/>
                <a:gd name="T25" fmla="*/ 15 h 127"/>
                <a:gd name="T26" fmla="*/ 420 w 421"/>
                <a:gd name="T27" fmla="*/ 3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1" h="127">
                  <a:moveTo>
                    <a:pt x="420" y="31"/>
                  </a:moveTo>
                  <a:cubicBezTo>
                    <a:pt x="421" y="71"/>
                    <a:pt x="401" y="89"/>
                    <a:pt x="364" y="91"/>
                  </a:cubicBezTo>
                  <a:cubicBezTo>
                    <a:pt x="348" y="118"/>
                    <a:pt x="316" y="112"/>
                    <a:pt x="284" y="115"/>
                  </a:cubicBezTo>
                  <a:cubicBezTo>
                    <a:pt x="259" y="118"/>
                    <a:pt x="245" y="127"/>
                    <a:pt x="220" y="123"/>
                  </a:cubicBezTo>
                  <a:cubicBezTo>
                    <a:pt x="214" y="122"/>
                    <a:pt x="207" y="116"/>
                    <a:pt x="200" y="115"/>
                  </a:cubicBezTo>
                  <a:cubicBezTo>
                    <a:pt x="174" y="113"/>
                    <a:pt x="146" y="120"/>
                    <a:pt x="120" y="119"/>
                  </a:cubicBezTo>
                  <a:cubicBezTo>
                    <a:pt x="84" y="117"/>
                    <a:pt x="53" y="97"/>
                    <a:pt x="24" y="103"/>
                  </a:cubicBezTo>
                  <a:cubicBezTo>
                    <a:pt x="21" y="88"/>
                    <a:pt x="12" y="81"/>
                    <a:pt x="0" y="75"/>
                  </a:cubicBezTo>
                  <a:cubicBezTo>
                    <a:pt x="33" y="17"/>
                    <a:pt x="104" y="16"/>
                    <a:pt x="172" y="11"/>
                  </a:cubicBezTo>
                  <a:cubicBezTo>
                    <a:pt x="176" y="11"/>
                    <a:pt x="182" y="4"/>
                    <a:pt x="184" y="3"/>
                  </a:cubicBezTo>
                  <a:cubicBezTo>
                    <a:pt x="198" y="0"/>
                    <a:pt x="207" y="12"/>
                    <a:pt x="220" y="11"/>
                  </a:cubicBezTo>
                  <a:cubicBezTo>
                    <a:pt x="230" y="11"/>
                    <a:pt x="238" y="3"/>
                    <a:pt x="248" y="3"/>
                  </a:cubicBezTo>
                  <a:cubicBezTo>
                    <a:pt x="267" y="3"/>
                    <a:pt x="281" y="13"/>
                    <a:pt x="300" y="15"/>
                  </a:cubicBezTo>
                  <a:cubicBezTo>
                    <a:pt x="341" y="20"/>
                    <a:pt x="390" y="1"/>
                    <a:pt x="42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3387"/>
            <p:cNvSpPr>
              <a:spLocks/>
            </p:cNvSpPr>
            <p:nvPr/>
          </p:nvSpPr>
          <p:spPr bwMode="auto">
            <a:xfrm>
              <a:off x="3633" y="277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3388"/>
            <p:cNvSpPr>
              <a:spLocks/>
            </p:cNvSpPr>
            <p:nvPr/>
          </p:nvSpPr>
          <p:spPr bwMode="auto">
            <a:xfrm>
              <a:off x="3689" y="277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3389"/>
            <p:cNvSpPr>
              <a:spLocks/>
            </p:cNvSpPr>
            <p:nvPr/>
          </p:nvSpPr>
          <p:spPr bwMode="auto">
            <a:xfrm>
              <a:off x="3830" y="27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3390"/>
            <p:cNvSpPr>
              <a:spLocks/>
            </p:cNvSpPr>
            <p:nvPr/>
          </p:nvSpPr>
          <p:spPr bwMode="auto">
            <a:xfrm>
              <a:off x="3882" y="27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3391"/>
            <p:cNvSpPr>
              <a:spLocks/>
            </p:cNvSpPr>
            <p:nvPr/>
          </p:nvSpPr>
          <p:spPr bwMode="auto">
            <a:xfrm>
              <a:off x="3968" y="2772"/>
              <a:ext cx="9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3392"/>
            <p:cNvSpPr>
              <a:spLocks/>
            </p:cNvSpPr>
            <p:nvPr/>
          </p:nvSpPr>
          <p:spPr bwMode="auto">
            <a:xfrm>
              <a:off x="5295" y="2772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3393"/>
            <p:cNvSpPr>
              <a:spLocks/>
            </p:cNvSpPr>
            <p:nvPr/>
          </p:nvSpPr>
          <p:spPr bwMode="auto">
            <a:xfrm>
              <a:off x="5438" y="27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3394"/>
            <p:cNvSpPr>
              <a:spLocks/>
            </p:cNvSpPr>
            <p:nvPr/>
          </p:nvSpPr>
          <p:spPr bwMode="auto">
            <a:xfrm>
              <a:off x="5527" y="2772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3395"/>
            <p:cNvSpPr>
              <a:spLocks/>
            </p:cNvSpPr>
            <p:nvPr/>
          </p:nvSpPr>
          <p:spPr bwMode="auto">
            <a:xfrm>
              <a:off x="5581" y="27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3396"/>
            <p:cNvSpPr>
              <a:spLocks/>
            </p:cNvSpPr>
            <p:nvPr/>
          </p:nvSpPr>
          <p:spPr bwMode="auto">
            <a:xfrm>
              <a:off x="3586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3397"/>
            <p:cNvSpPr>
              <a:spLocks/>
            </p:cNvSpPr>
            <p:nvPr/>
          </p:nvSpPr>
          <p:spPr bwMode="auto">
            <a:xfrm>
              <a:off x="3677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3398"/>
            <p:cNvSpPr>
              <a:spLocks/>
            </p:cNvSpPr>
            <p:nvPr/>
          </p:nvSpPr>
          <p:spPr bwMode="auto">
            <a:xfrm>
              <a:off x="3729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3399"/>
            <p:cNvSpPr>
              <a:spLocks/>
            </p:cNvSpPr>
            <p:nvPr/>
          </p:nvSpPr>
          <p:spPr bwMode="auto">
            <a:xfrm>
              <a:off x="3818" y="277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3400"/>
            <p:cNvSpPr>
              <a:spLocks/>
            </p:cNvSpPr>
            <p:nvPr/>
          </p:nvSpPr>
          <p:spPr bwMode="auto">
            <a:xfrm>
              <a:off x="3870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3401"/>
            <p:cNvSpPr>
              <a:spLocks/>
            </p:cNvSpPr>
            <p:nvPr/>
          </p:nvSpPr>
          <p:spPr bwMode="auto">
            <a:xfrm>
              <a:off x="3921" y="277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3402"/>
            <p:cNvSpPr>
              <a:spLocks/>
            </p:cNvSpPr>
            <p:nvPr/>
          </p:nvSpPr>
          <p:spPr bwMode="auto">
            <a:xfrm>
              <a:off x="5337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3403"/>
            <p:cNvSpPr>
              <a:spLocks/>
            </p:cNvSpPr>
            <p:nvPr/>
          </p:nvSpPr>
          <p:spPr bwMode="auto">
            <a:xfrm>
              <a:off x="5478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3404"/>
            <p:cNvSpPr>
              <a:spLocks/>
            </p:cNvSpPr>
            <p:nvPr/>
          </p:nvSpPr>
          <p:spPr bwMode="auto">
            <a:xfrm>
              <a:off x="5619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3405"/>
            <p:cNvSpPr>
              <a:spLocks/>
            </p:cNvSpPr>
            <p:nvPr/>
          </p:nvSpPr>
          <p:spPr bwMode="auto">
            <a:xfrm>
              <a:off x="3625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3406"/>
            <p:cNvSpPr>
              <a:spLocks/>
            </p:cNvSpPr>
            <p:nvPr/>
          </p:nvSpPr>
          <p:spPr bwMode="auto">
            <a:xfrm>
              <a:off x="3716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3407"/>
            <p:cNvSpPr>
              <a:spLocks/>
            </p:cNvSpPr>
            <p:nvPr/>
          </p:nvSpPr>
          <p:spPr bwMode="auto">
            <a:xfrm>
              <a:off x="3768" y="277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3408"/>
            <p:cNvSpPr>
              <a:spLocks/>
            </p:cNvSpPr>
            <p:nvPr/>
          </p:nvSpPr>
          <p:spPr bwMode="auto">
            <a:xfrm>
              <a:off x="3905" y="277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3409"/>
            <p:cNvSpPr>
              <a:spLocks/>
            </p:cNvSpPr>
            <p:nvPr/>
          </p:nvSpPr>
          <p:spPr bwMode="auto">
            <a:xfrm>
              <a:off x="3961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3410"/>
            <p:cNvSpPr>
              <a:spLocks/>
            </p:cNvSpPr>
            <p:nvPr/>
          </p:nvSpPr>
          <p:spPr bwMode="auto">
            <a:xfrm>
              <a:off x="5373" y="2772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3411"/>
            <p:cNvSpPr>
              <a:spLocks/>
            </p:cNvSpPr>
            <p:nvPr/>
          </p:nvSpPr>
          <p:spPr bwMode="auto">
            <a:xfrm>
              <a:off x="5426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3412"/>
            <p:cNvSpPr>
              <a:spLocks/>
            </p:cNvSpPr>
            <p:nvPr/>
          </p:nvSpPr>
          <p:spPr bwMode="auto">
            <a:xfrm>
              <a:off x="5517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3413"/>
            <p:cNvSpPr>
              <a:spLocks/>
            </p:cNvSpPr>
            <p:nvPr/>
          </p:nvSpPr>
          <p:spPr bwMode="auto">
            <a:xfrm>
              <a:off x="5569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3414"/>
            <p:cNvSpPr>
              <a:spLocks/>
            </p:cNvSpPr>
            <p:nvPr/>
          </p:nvSpPr>
          <p:spPr bwMode="auto">
            <a:xfrm>
              <a:off x="3331" y="277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3415"/>
            <p:cNvSpPr>
              <a:spLocks/>
            </p:cNvSpPr>
            <p:nvPr/>
          </p:nvSpPr>
          <p:spPr bwMode="auto">
            <a:xfrm>
              <a:off x="3665" y="277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3416"/>
            <p:cNvSpPr>
              <a:spLocks/>
            </p:cNvSpPr>
            <p:nvPr/>
          </p:nvSpPr>
          <p:spPr bwMode="auto">
            <a:xfrm>
              <a:off x="3857" y="2778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3417"/>
            <p:cNvSpPr>
              <a:spLocks/>
            </p:cNvSpPr>
            <p:nvPr/>
          </p:nvSpPr>
          <p:spPr bwMode="auto">
            <a:xfrm>
              <a:off x="3948" y="2775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3418"/>
            <p:cNvSpPr>
              <a:spLocks/>
            </p:cNvSpPr>
            <p:nvPr/>
          </p:nvSpPr>
          <p:spPr bwMode="auto">
            <a:xfrm>
              <a:off x="5272" y="2778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3419"/>
            <p:cNvSpPr>
              <a:spLocks/>
            </p:cNvSpPr>
            <p:nvPr/>
          </p:nvSpPr>
          <p:spPr bwMode="auto">
            <a:xfrm>
              <a:off x="5324" y="277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3420"/>
            <p:cNvSpPr>
              <a:spLocks/>
            </p:cNvSpPr>
            <p:nvPr/>
          </p:nvSpPr>
          <p:spPr bwMode="auto">
            <a:xfrm>
              <a:off x="5409" y="277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Group 3622"/>
          <p:cNvGrpSpPr>
            <a:grpSpLocks/>
          </p:cNvGrpSpPr>
          <p:nvPr/>
        </p:nvGrpSpPr>
        <p:grpSpPr bwMode="auto">
          <a:xfrm>
            <a:off x="5254625" y="4410075"/>
            <a:ext cx="4678363" cy="88900"/>
            <a:chOff x="3310" y="2778"/>
            <a:chExt cx="2947" cy="56"/>
          </a:xfrm>
        </p:grpSpPr>
        <p:sp>
          <p:nvSpPr>
            <p:cNvPr id="415" name="Freeform 3422"/>
            <p:cNvSpPr>
              <a:spLocks/>
            </p:cNvSpPr>
            <p:nvPr/>
          </p:nvSpPr>
          <p:spPr bwMode="auto">
            <a:xfrm>
              <a:off x="5465" y="277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423"/>
            <p:cNvSpPr>
              <a:spLocks/>
            </p:cNvSpPr>
            <p:nvPr/>
          </p:nvSpPr>
          <p:spPr bwMode="auto">
            <a:xfrm>
              <a:off x="5608" y="277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424"/>
            <p:cNvSpPr>
              <a:spLocks/>
            </p:cNvSpPr>
            <p:nvPr/>
          </p:nvSpPr>
          <p:spPr bwMode="auto">
            <a:xfrm>
              <a:off x="3652" y="2779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425"/>
            <p:cNvSpPr>
              <a:spLocks/>
            </p:cNvSpPr>
            <p:nvPr/>
          </p:nvSpPr>
          <p:spPr bwMode="auto">
            <a:xfrm>
              <a:off x="3704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3426"/>
            <p:cNvSpPr>
              <a:spLocks/>
            </p:cNvSpPr>
            <p:nvPr/>
          </p:nvSpPr>
          <p:spPr bwMode="auto">
            <a:xfrm>
              <a:off x="3756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3427"/>
            <p:cNvSpPr>
              <a:spLocks/>
            </p:cNvSpPr>
            <p:nvPr/>
          </p:nvSpPr>
          <p:spPr bwMode="auto">
            <a:xfrm>
              <a:off x="3794" y="2780"/>
              <a:ext cx="10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3428"/>
            <p:cNvSpPr>
              <a:spLocks/>
            </p:cNvSpPr>
            <p:nvPr/>
          </p:nvSpPr>
          <p:spPr bwMode="auto">
            <a:xfrm>
              <a:off x="3845" y="2780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3429"/>
            <p:cNvSpPr>
              <a:spLocks/>
            </p:cNvSpPr>
            <p:nvPr/>
          </p:nvSpPr>
          <p:spPr bwMode="auto">
            <a:xfrm>
              <a:off x="3897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3430"/>
            <p:cNvSpPr>
              <a:spLocks/>
            </p:cNvSpPr>
            <p:nvPr/>
          </p:nvSpPr>
          <p:spPr bwMode="auto">
            <a:xfrm>
              <a:off x="5312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3431"/>
            <p:cNvSpPr>
              <a:spLocks/>
            </p:cNvSpPr>
            <p:nvPr/>
          </p:nvSpPr>
          <p:spPr bwMode="auto">
            <a:xfrm>
              <a:off x="5364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3432"/>
            <p:cNvSpPr>
              <a:spLocks/>
            </p:cNvSpPr>
            <p:nvPr/>
          </p:nvSpPr>
          <p:spPr bwMode="auto">
            <a:xfrm>
              <a:off x="5505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3433"/>
            <p:cNvSpPr>
              <a:spLocks/>
            </p:cNvSpPr>
            <p:nvPr/>
          </p:nvSpPr>
          <p:spPr bwMode="auto">
            <a:xfrm>
              <a:off x="3602" y="27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3434"/>
            <p:cNvSpPr>
              <a:spLocks/>
            </p:cNvSpPr>
            <p:nvPr/>
          </p:nvSpPr>
          <p:spPr bwMode="auto">
            <a:xfrm>
              <a:off x="3884" y="278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3435"/>
            <p:cNvSpPr>
              <a:spLocks/>
            </p:cNvSpPr>
            <p:nvPr/>
          </p:nvSpPr>
          <p:spPr bwMode="auto">
            <a:xfrm>
              <a:off x="3936" y="27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3436"/>
            <p:cNvSpPr>
              <a:spLocks/>
            </p:cNvSpPr>
            <p:nvPr/>
          </p:nvSpPr>
          <p:spPr bwMode="auto">
            <a:xfrm>
              <a:off x="5259" y="2780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3437"/>
            <p:cNvSpPr>
              <a:spLocks/>
            </p:cNvSpPr>
            <p:nvPr/>
          </p:nvSpPr>
          <p:spPr bwMode="auto">
            <a:xfrm>
              <a:off x="5351" y="277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3438"/>
            <p:cNvSpPr>
              <a:spLocks/>
            </p:cNvSpPr>
            <p:nvPr/>
          </p:nvSpPr>
          <p:spPr bwMode="auto">
            <a:xfrm>
              <a:off x="5403" y="27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3439"/>
            <p:cNvSpPr>
              <a:spLocks/>
            </p:cNvSpPr>
            <p:nvPr/>
          </p:nvSpPr>
          <p:spPr bwMode="auto">
            <a:xfrm>
              <a:off x="5492" y="27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3440"/>
            <p:cNvSpPr>
              <a:spLocks/>
            </p:cNvSpPr>
            <p:nvPr/>
          </p:nvSpPr>
          <p:spPr bwMode="auto">
            <a:xfrm>
              <a:off x="5544" y="27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3441"/>
            <p:cNvSpPr>
              <a:spLocks/>
            </p:cNvSpPr>
            <p:nvPr/>
          </p:nvSpPr>
          <p:spPr bwMode="auto">
            <a:xfrm>
              <a:off x="5633" y="2783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3442"/>
            <p:cNvSpPr>
              <a:spLocks/>
            </p:cNvSpPr>
            <p:nvPr/>
          </p:nvSpPr>
          <p:spPr bwMode="auto">
            <a:xfrm>
              <a:off x="3640" y="278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3443"/>
            <p:cNvSpPr>
              <a:spLocks/>
            </p:cNvSpPr>
            <p:nvPr/>
          </p:nvSpPr>
          <p:spPr bwMode="auto">
            <a:xfrm>
              <a:off x="3691" y="277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3444"/>
            <p:cNvSpPr>
              <a:spLocks/>
            </p:cNvSpPr>
            <p:nvPr/>
          </p:nvSpPr>
          <p:spPr bwMode="auto">
            <a:xfrm>
              <a:off x="3834" y="278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3445"/>
            <p:cNvSpPr>
              <a:spLocks/>
            </p:cNvSpPr>
            <p:nvPr/>
          </p:nvSpPr>
          <p:spPr bwMode="auto">
            <a:xfrm>
              <a:off x="5247" y="278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3446"/>
            <p:cNvSpPr>
              <a:spLocks/>
            </p:cNvSpPr>
            <p:nvPr/>
          </p:nvSpPr>
          <p:spPr bwMode="auto">
            <a:xfrm>
              <a:off x="5299" y="278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3447"/>
            <p:cNvSpPr>
              <a:spLocks/>
            </p:cNvSpPr>
            <p:nvPr/>
          </p:nvSpPr>
          <p:spPr bwMode="auto">
            <a:xfrm>
              <a:off x="5442" y="278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3448"/>
            <p:cNvSpPr>
              <a:spLocks/>
            </p:cNvSpPr>
            <p:nvPr/>
          </p:nvSpPr>
          <p:spPr bwMode="auto">
            <a:xfrm>
              <a:off x="5583" y="27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3449"/>
            <p:cNvSpPr>
              <a:spLocks/>
            </p:cNvSpPr>
            <p:nvPr/>
          </p:nvSpPr>
          <p:spPr bwMode="auto">
            <a:xfrm>
              <a:off x="6242" y="27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3450"/>
            <p:cNvSpPr>
              <a:spLocks/>
            </p:cNvSpPr>
            <p:nvPr/>
          </p:nvSpPr>
          <p:spPr bwMode="auto">
            <a:xfrm>
              <a:off x="3345" y="278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3451"/>
            <p:cNvSpPr>
              <a:spLocks/>
            </p:cNvSpPr>
            <p:nvPr/>
          </p:nvSpPr>
          <p:spPr bwMode="auto">
            <a:xfrm>
              <a:off x="3590" y="27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3452"/>
            <p:cNvSpPr>
              <a:spLocks/>
            </p:cNvSpPr>
            <p:nvPr/>
          </p:nvSpPr>
          <p:spPr bwMode="auto">
            <a:xfrm>
              <a:off x="3629" y="2784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3453"/>
            <p:cNvSpPr>
              <a:spLocks/>
            </p:cNvSpPr>
            <p:nvPr/>
          </p:nvSpPr>
          <p:spPr bwMode="auto">
            <a:xfrm>
              <a:off x="3674" y="2787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3454"/>
            <p:cNvSpPr>
              <a:spLocks/>
            </p:cNvSpPr>
            <p:nvPr/>
          </p:nvSpPr>
          <p:spPr bwMode="auto">
            <a:xfrm>
              <a:off x="3733" y="27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3455"/>
            <p:cNvSpPr>
              <a:spLocks/>
            </p:cNvSpPr>
            <p:nvPr/>
          </p:nvSpPr>
          <p:spPr bwMode="auto">
            <a:xfrm>
              <a:off x="5287" y="278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3456"/>
            <p:cNvSpPr>
              <a:spLocks/>
            </p:cNvSpPr>
            <p:nvPr/>
          </p:nvSpPr>
          <p:spPr bwMode="auto">
            <a:xfrm>
              <a:off x="5336" y="2786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3457"/>
            <p:cNvSpPr>
              <a:spLocks/>
            </p:cNvSpPr>
            <p:nvPr/>
          </p:nvSpPr>
          <p:spPr bwMode="auto">
            <a:xfrm>
              <a:off x="5391" y="27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3458"/>
            <p:cNvSpPr>
              <a:spLocks/>
            </p:cNvSpPr>
            <p:nvPr/>
          </p:nvSpPr>
          <p:spPr bwMode="auto">
            <a:xfrm>
              <a:off x="5482" y="27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3459"/>
            <p:cNvSpPr>
              <a:spLocks/>
            </p:cNvSpPr>
            <p:nvPr/>
          </p:nvSpPr>
          <p:spPr bwMode="auto">
            <a:xfrm>
              <a:off x="5531" y="2784"/>
              <a:ext cx="10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3460"/>
            <p:cNvSpPr>
              <a:spLocks/>
            </p:cNvSpPr>
            <p:nvPr/>
          </p:nvSpPr>
          <p:spPr bwMode="auto">
            <a:xfrm>
              <a:off x="5623" y="27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3461"/>
            <p:cNvSpPr>
              <a:spLocks/>
            </p:cNvSpPr>
            <p:nvPr/>
          </p:nvSpPr>
          <p:spPr bwMode="auto">
            <a:xfrm>
              <a:off x="3718" y="278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3462"/>
            <p:cNvSpPr>
              <a:spLocks/>
            </p:cNvSpPr>
            <p:nvPr/>
          </p:nvSpPr>
          <p:spPr bwMode="auto">
            <a:xfrm>
              <a:off x="3770" y="27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3463"/>
            <p:cNvSpPr>
              <a:spLocks/>
            </p:cNvSpPr>
            <p:nvPr/>
          </p:nvSpPr>
          <p:spPr bwMode="auto">
            <a:xfrm>
              <a:off x="3913" y="27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3464"/>
            <p:cNvSpPr>
              <a:spLocks/>
            </p:cNvSpPr>
            <p:nvPr/>
          </p:nvSpPr>
          <p:spPr bwMode="auto">
            <a:xfrm>
              <a:off x="3962" y="2788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3465"/>
            <p:cNvSpPr>
              <a:spLocks/>
            </p:cNvSpPr>
            <p:nvPr/>
          </p:nvSpPr>
          <p:spPr bwMode="auto">
            <a:xfrm>
              <a:off x="5326" y="278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3466"/>
            <p:cNvSpPr>
              <a:spLocks/>
            </p:cNvSpPr>
            <p:nvPr/>
          </p:nvSpPr>
          <p:spPr bwMode="auto">
            <a:xfrm>
              <a:off x="5375" y="2788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3467"/>
            <p:cNvSpPr>
              <a:spLocks/>
            </p:cNvSpPr>
            <p:nvPr/>
          </p:nvSpPr>
          <p:spPr bwMode="auto">
            <a:xfrm>
              <a:off x="5467" y="278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3468"/>
            <p:cNvSpPr>
              <a:spLocks/>
            </p:cNvSpPr>
            <p:nvPr/>
          </p:nvSpPr>
          <p:spPr bwMode="auto">
            <a:xfrm>
              <a:off x="5519" y="2785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3469"/>
            <p:cNvSpPr>
              <a:spLocks/>
            </p:cNvSpPr>
            <p:nvPr/>
          </p:nvSpPr>
          <p:spPr bwMode="auto">
            <a:xfrm>
              <a:off x="6230" y="27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3470"/>
            <p:cNvSpPr>
              <a:spLocks/>
            </p:cNvSpPr>
            <p:nvPr/>
          </p:nvSpPr>
          <p:spPr bwMode="auto">
            <a:xfrm>
              <a:off x="3333" y="279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3471"/>
            <p:cNvSpPr>
              <a:spLocks/>
            </p:cNvSpPr>
            <p:nvPr/>
          </p:nvSpPr>
          <p:spPr bwMode="auto">
            <a:xfrm>
              <a:off x="3617" y="27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3472"/>
            <p:cNvSpPr>
              <a:spLocks/>
            </p:cNvSpPr>
            <p:nvPr/>
          </p:nvSpPr>
          <p:spPr bwMode="auto">
            <a:xfrm>
              <a:off x="3758" y="279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3473"/>
            <p:cNvSpPr>
              <a:spLocks/>
            </p:cNvSpPr>
            <p:nvPr/>
          </p:nvSpPr>
          <p:spPr bwMode="auto">
            <a:xfrm>
              <a:off x="3810" y="2790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3474"/>
            <p:cNvSpPr>
              <a:spLocks/>
            </p:cNvSpPr>
            <p:nvPr/>
          </p:nvSpPr>
          <p:spPr bwMode="auto">
            <a:xfrm>
              <a:off x="3861" y="279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3475"/>
            <p:cNvSpPr>
              <a:spLocks/>
            </p:cNvSpPr>
            <p:nvPr/>
          </p:nvSpPr>
          <p:spPr bwMode="auto">
            <a:xfrm>
              <a:off x="3949" y="2790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476"/>
            <p:cNvSpPr>
              <a:spLocks/>
            </p:cNvSpPr>
            <p:nvPr/>
          </p:nvSpPr>
          <p:spPr bwMode="auto">
            <a:xfrm>
              <a:off x="5275" y="2791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477"/>
            <p:cNvSpPr>
              <a:spLocks/>
            </p:cNvSpPr>
            <p:nvPr/>
          </p:nvSpPr>
          <p:spPr bwMode="auto">
            <a:xfrm>
              <a:off x="5365" y="2791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478"/>
            <p:cNvSpPr>
              <a:spLocks/>
            </p:cNvSpPr>
            <p:nvPr/>
          </p:nvSpPr>
          <p:spPr bwMode="auto">
            <a:xfrm>
              <a:off x="5418" y="27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479"/>
            <p:cNvSpPr>
              <a:spLocks/>
            </p:cNvSpPr>
            <p:nvPr/>
          </p:nvSpPr>
          <p:spPr bwMode="auto">
            <a:xfrm>
              <a:off x="5561" y="27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3480"/>
            <p:cNvSpPr>
              <a:spLocks/>
            </p:cNvSpPr>
            <p:nvPr/>
          </p:nvSpPr>
          <p:spPr bwMode="auto">
            <a:xfrm>
              <a:off x="3708" y="27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3481"/>
            <p:cNvSpPr>
              <a:spLocks/>
            </p:cNvSpPr>
            <p:nvPr/>
          </p:nvSpPr>
          <p:spPr bwMode="auto">
            <a:xfrm>
              <a:off x="3849" y="27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3482"/>
            <p:cNvSpPr>
              <a:spLocks/>
            </p:cNvSpPr>
            <p:nvPr/>
          </p:nvSpPr>
          <p:spPr bwMode="auto">
            <a:xfrm>
              <a:off x="3901" y="27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3483"/>
            <p:cNvSpPr>
              <a:spLocks/>
            </p:cNvSpPr>
            <p:nvPr/>
          </p:nvSpPr>
          <p:spPr bwMode="auto">
            <a:xfrm>
              <a:off x="5263" y="279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3484"/>
            <p:cNvSpPr>
              <a:spLocks/>
            </p:cNvSpPr>
            <p:nvPr/>
          </p:nvSpPr>
          <p:spPr bwMode="auto">
            <a:xfrm>
              <a:off x="5313" y="278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3485"/>
            <p:cNvSpPr>
              <a:spLocks/>
            </p:cNvSpPr>
            <p:nvPr/>
          </p:nvSpPr>
          <p:spPr bwMode="auto">
            <a:xfrm>
              <a:off x="5457" y="2792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3486"/>
            <p:cNvSpPr>
              <a:spLocks/>
            </p:cNvSpPr>
            <p:nvPr/>
          </p:nvSpPr>
          <p:spPr bwMode="auto">
            <a:xfrm>
              <a:off x="5598" y="27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3487"/>
            <p:cNvSpPr>
              <a:spLocks/>
            </p:cNvSpPr>
            <p:nvPr/>
          </p:nvSpPr>
          <p:spPr bwMode="auto">
            <a:xfrm>
              <a:off x="3604" y="279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3488"/>
            <p:cNvSpPr>
              <a:spLocks/>
            </p:cNvSpPr>
            <p:nvPr/>
          </p:nvSpPr>
          <p:spPr bwMode="auto">
            <a:xfrm>
              <a:off x="3691" y="279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3489"/>
            <p:cNvSpPr>
              <a:spLocks/>
            </p:cNvSpPr>
            <p:nvPr/>
          </p:nvSpPr>
          <p:spPr bwMode="auto">
            <a:xfrm>
              <a:off x="3745" y="279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3490"/>
            <p:cNvSpPr>
              <a:spLocks/>
            </p:cNvSpPr>
            <p:nvPr/>
          </p:nvSpPr>
          <p:spPr bwMode="auto">
            <a:xfrm>
              <a:off x="3797" y="278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3491"/>
            <p:cNvSpPr>
              <a:spLocks/>
            </p:cNvSpPr>
            <p:nvPr/>
          </p:nvSpPr>
          <p:spPr bwMode="auto">
            <a:xfrm>
              <a:off x="3888" y="2792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3492"/>
            <p:cNvSpPr>
              <a:spLocks/>
            </p:cNvSpPr>
            <p:nvPr/>
          </p:nvSpPr>
          <p:spPr bwMode="auto">
            <a:xfrm>
              <a:off x="3940" y="27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3493"/>
            <p:cNvSpPr>
              <a:spLocks/>
            </p:cNvSpPr>
            <p:nvPr/>
          </p:nvSpPr>
          <p:spPr bwMode="auto">
            <a:xfrm>
              <a:off x="5301" y="279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3494"/>
            <p:cNvSpPr>
              <a:spLocks/>
            </p:cNvSpPr>
            <p:nvPr/>
          </p:nvSpPr>
          <p:spPr bwMode="auto">
            <a:xfrm>
              <a:off x="5405" y="27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3495"/>
            <p:cNvSpPr>
              <a:spLocks/>
            </p:cNvSpPr>
            <p:nvPr/>
          </p:nvSpPr>
          <p:spPr bwMode="auto">
            <a:xfrm>
              <a:off x="5496" y="27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3496"/>
            <p:cNvSpPr>
              <a:spLocks/>
            </p:cNvSpPr>
            <p:nvPr/>
          </p:nvSpPr>
          <p:spPr bwMode="auto">
            <a:xfrm>
              <a:off x="5585" y="2795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3497"/>
            <p:cNvSpPr>
              <a:spLocks/>
            </p:cNvSpPr>
            <p:nvPr/>
          </p:nvSpPr>
          <p:spPr bwMode="auto">
            <a:xfrm>
              <a:off x="5634" y="2794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3498"/>
            <p:cNvSpPr>
              <a:spLocks/>
            </p:cNvSpPr>
            <p:nvPr/>
          </p:nvSpPr>
          <p:spPr bwMode="auto">
            <a:xfrm>
              <a:off x="3310" y="27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3499"/>
            <p:cNvSpPr>
              <a:spLocks/>
            </p:cNvSpPr>
            <p:nvPr/>
          </p:nvSpPr>
          <p:spPr bwMode="auto">
            <a:xfrm>
              <a:off x="3735" y="279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3500"/>
            <p:cNvSpPr>
              <a:spLocks/>
            </p:cNvSpPr>
            <p:nvPr/>
          </p:nvSpPr>
          <p:spPr bwMode="auto">
            <a:xfrm>
              <a:off x="3787" y="27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3501"/>
            <p:cNvSpPr>
              <a:spLocks/>
            </p:cNvSpPr>
            <p:nvPr/>
          </p:nvSpPr>
          <p:spPr bwMode="auto">
            <a:xfrm>
              <a:off x="3928" y="27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3502"/>
            <p:cNvSpPr>
              <a:spLocks/>
            </p:cNvSpPr>
            <p:nvPr/>
          </p:nvSpPr>
          <p:spPr bwMode="auto">
            <a:xfrm>
              <a:off x="5252" y="279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3503"/>
            <p:cNvSpPr>
              <a:spLocks/>
            </p:cNvSpPr>
            <p:nvPr/>
          </p:nvSpPr>
          <p:spPr bwMode="auto">
            <a:xfrm>
              <a:off x="5536" y="27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3504"/>
            <p:cNvSpPr>
              <a:spLocks/>
            </p:cNvSpPr>
            <p:nvPr/>
          </p:nvSpPr>
          <p:spPr bwMode="auto">
            <a:xfrm>
              <a:off x="3683" y="27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3505"/>
            <p:cNvSpPr>
              <a:spLocks/>
            </p:cNvSpPr>
            <p:nvPr/>
          </p:nvSpPr>
          <p:spPr bwMode="auto">
            <a:xfrm>
              <a:off x="3876" y="27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3506"/>
            <p:cNvSpPr>
              <a:spLocks/>
            </p:cNvSpPr>
            <p:nvPr/>
          </p:nvSpPr>
          <p:spPr bwMode="auto">
            <a:xfrm>
              <a:off x="3967" y="279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3507"/>
            <p:cNvSpPr>
              <a:spLocks/>
            </p:cNvSpPr>
            <p:nvPr/>
          </p:nvSpPr>
          <p:spPr bwMode="auto">
            <a:xfrm>
              <a:off x="5291" y="2798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3508"/>
            <p:cNvSpPr>
              <a:spLocks/>
            </p:cNvSpPr>
            <p:nvPr/>
          </p:nvSpPr>
          <p:spPr bwMode="auto">
            <a:xfrm>
              <a:off x="5343" y="27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3509"/>
            <p:cNvSpPr>
              <a:spLocks/>
            </p:cNvSpPr>
            <p:nvPr/>
          </p:nvSpPr>
          <p:spPr bwMode="auto">
            <a:xfrm>
              <a:off x="5428" y="279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3510"/>
            <p:cNvSpPr>
              <a:spLocks/>
            </p:cNvSpPr>
            <p:nvPr/>
          </p:nvSpPr>
          <p:spPr bwMode="auto">
            <a:xfrm>
              <a:off x="5574" y="2799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3511"/>
            <p:cNvSpPr>
              <a:spLocks/>
            </p:cNvSpPr>
            <p:nvPr/>
          </p:nvSpPr>
          <p:spPr bwMode="auto">
            <a:xfrm>
              <a:off x="5627" y="27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3512"/>
            <p:cNvSpPr>
              <a:spLocks/>
            </p:cNvSpPr>
            <p:nvPr/>
          </p:nvSpPr>
          <p:spPr bwMode="auto">
            <a:xfrm>
              <a:off x="3582" y="28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3513"/>
            <p:cNvSpPr>
              <a:spLocks/>
            </p:cNvSpPr>
            <p:nvPr/>
          </p:nvSpPr>
          <p:spPr bwMode="auto">
            <a:xfrm>
              <a:off x="3774" y="28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3514"/>
            <p:cNvSpPr>
              <a:spLocks/>
            </p:cNvSpPr>
            <p:nvPr/>
          </p:nvSpPr>
          <p:spPr bwMode="auto">
            <a:xfrm>
              <a:off x="3860" y="2801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3515"/>
            <p:cNvSpPr>
              <a:spLocks/>
            </p:cNvSpPr>
            <p:nvPr/>
          </p:nvSpPr>
          <p:spPr bwMode="auto">
            <a:xfrm>
              <a:off x="3915" y="28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3516"/>
            <p:cNvSpPr>
              <a:spLocks/>
            </p:cNvSpPr>
            <p:nvPr/>
          </p:nvSpPr>
          <p:spPr bwMode="auto">
            <a:xfrm>
              <a:off x="5330" y="279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3517"/>
            <p:cNvSpPr>
              <a:spLocks/>
            </p:cNvSpPr>
            <p:nvPr/>
          </p:nvSpPr>
          <p:spPr bwMode="auto">
            <a:xfrm>
              <a:off x="5382" y="28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3518"/>
            <p:cNvSpPr>
              <a:spLocks/>
            </p:cNvSpPr>
            <p:nvPr/>
          </p:nvSpPr>
          <p:spPr bwMode="auto">
            <a:xfrm>
              <a:off x="5523" y="28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3519"/>
            <p:cNvSpPr>
              <a:spLocks/>
            </p:cNvSpPr>
            <p:nvPr/>
          </p:nvSpPr>
          <p:spPr bwMode="auto">
            <a:xfrm>
              <a:off x="5614" y="280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3520"/>
            <p:cNvSpPr>
              <a:spLocks/>
            </p:cNvSpPr>
            <p:nvPr/>
          </p:nvSpPr>
          <p:spPr bwMode="auto">
            <a:xfrm>
              <a:off x="3337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3521"/>
            <p:cNvSpPr>
              <a:spLocks/>
            </p:cNvSpPr>
            <p:nvPr/>
          </p:nvSpPr>
          <p:spPr bwMode="auto">
            <a:xfrm>
              <a:off x="3621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3522"/>
            <p:cNvSpPr>
              <a:spLocks/>
            </p:cNvSpPr>
            <p:nvPr/>
          </p:nvSpPr>
          <p:spPr bwMode="auto">
            <a:xfrm>
              <a:off x="3671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3523"/>
            <p:cNvSpPr>
              <a:spLocks/>
            </p:cNvSpPr>
            <p:nvPr/>
          </p:nvSpPr>
          <p:spPr bwMode="auto">
            <a:xfrm>
              <a:off x="3758" y="280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3524"/>
            <p:cNvSpPr>
              <a:spLocks/>
            </p:cNvSpPr>
            <p:nvPr/>
          </p:nvSpPr>
          <p:spPr bwMode="auto">
            <a:xfrm>
              <a:off x="3814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3525"/>
            <p:cNvSpPr>
              <a:spLocks/>
            </p:cNvSpPr>
            <p:nvPr/>
          </p:nvSpPr>
          <p:spPr bwMode="auto">
            <a:xfrm>
              <a:off x="3899" y="280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3526"/>
            <p:cNvSpPr>
              <a:spLocks/>
            </p:cNvSpPr>
            <p:nvPr/>
          </p:nvSpPr>
          <p:spPr bwMode="auto">
            <a:xfrm>
              <a:off x="3955" y="2802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3527"/>
            <p:cNvSpPr>
              <a:spLocks/>
            </p:cNvSpPr>
            <p:nvPr/>
          </p:nvSpPr>
          <p:spPr bwMode="auto">
            <a:xfrm>
              <a:off x="5279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3528"/>
            <p:cNvSpPr>
              <a:spLocks/>
            </p:cNvSpPr>
            <p:nvPr/>
          </p:nvSpPr>
          <p:spPr bwMode="auto">
            <a:xfrm>
              <a:off x="5369" y="2803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3529"/>
            <p:cNvSpPr>
              <a:spLocks/>
            </p:cNvSpPr>
            <p:nvPr/>
          </p:nvSpPr>
          <p:spPr bwMode="auto">
            <a:xfrm>
              <a:off x="5419" y="279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3530"/>
            <p:cNvSpPr>
              <a:spLocks/>
            </p:cNvSpPr>
            <p:nvPr/>
          </p:nvSpPr>
          <p:spPr bwMode="auto">
            <a:xfrm>
              <a:off x="5563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3531"/>
            <p:cNvSpPr>
              <a:spLocks/>
            </p:cNvSpPr>
            <p:nvPr/>
          </p:nvSpPr>
          <p:spPr bwMode="auto">
            <a:xfrm>
              <a:off x="3321" y="2805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3532"/>
            <p:cNvSpPr>
              <a:spLocks/>
            </p:cNvSpPr>
            <p:nvPr/>
          </p:nvSpPr>
          <p:spPr bwMode="auto">
            <a:xfrm>
              <a:off x="3658" y="2805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3533"/>
            <p:cNvSpPr>
              <a:spLocks/>
            </p:cNvSpPr>
            <p:nvPr/>
          </p:nvSpPr>
          <p:spPr bwMode="auto">
            <a:xfrm>
              <a:off x="3710" y="28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3534"/>
            <p:cNvSpPr>
              <a:spLocks/>
            </p:cNvSpPr>
            <p:nvPr/>
          </p:nvSpPr>
          <p:spPr bwMode="auto">
            <a:xfrm>
              <a:off x="3800" y="280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3535"/>
            <p:cNvSpPr>
              <a:spLocks/>
            </p:cNvSpPr>
            <p:nvPr/>
          </p:nvSpPr>
          <p:spPr bwMode="auto">
            <a:xfrm>
              <a:off x="3853" y="28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3536"/>
            <p:cNvSpPr>
              <a:spLocks/>
            </p:cNvSpPr>
            <p:nvPr/>
          </p:nvSpPr>
          <p:spPr bwMode="auto">
            <a:xfrm>
              <a:off x="5266" y="2805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3537"/>
            <p:cNvSpPr>
              <a:spLocks/>
            </p:cNvSpPr>
            <p:nvPr/>
          </p:nvSpPr>
          <p:spPr bwMode="auto">
            <a:xfrm>
              <a:off x="5318" y="28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3538"/>
            <p:cNvSpPr>
              <a:spLocks/>
            </p:cNvSpPr>
            <p:nvPr/>
          </p:nvSpPr>
          <p:spPr bwMode="auto">
            <a:xfrm>
              <a:off x="5409" y="2805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3539"/>
            <p:cNvSpPr>
              <a:spLocks/>
            </p:cNvSpPr>
            <p:nvPr/>
          </p:nvSpPr>
          <p:spPr bwMode="auto">
            <a:xfrm>
              <a:off x="5550" y="2804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3540"/>
            <p:cNvSpPr>
              <a:spLocks/>
            </p:cNvSpPr>
            <p:nvPr/>
          </p:nvSpPr>
          <p:spPr bwMode="auto">
            <a:xfrm>
              <a:off x="5602" y="28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3541"/>
            <p:cNvSpPr>
              <a:spLocks/>
            </p:cNvSpPr>
            <p:nvPr/>
          </p:nvSpPr>
          <p:spPr bwMode="auto">
            <a:xfrm>
              <a:off x="3609" y="280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3542"/>
            <p:cNvSpPr>
              <a:spLocks/>
            </p:cNvSpPr>
            <p:nvPr/>
          </p:nvSpPr>
          <p:spPr bwMode="auto">
            <a:xfrm>
              <a:off x="3698" y="2807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3543"/>
            <p:cNvSpPr>
              <a:spLocks/>
            </p:cNvSpPr>
            <p:nvPr/>
          </p:nvSpPr>
          <p:spPr bwMode="auto">
            <a:xfrm>
              <a:off x="3892" y="2807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3544"/>
            <p:cNvSpPr>
              <a:spLocks/>
            </p:cNvSpPr>
            <p:nvPr/>
          </p:nvSpPr>
          <p:spPr bwMode="auto">
            <a:xfrm>
              <a:off x="3942" y="280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3545"/>
            <p:cNvSpPr>
              <a:spLocks/>
            </p:cNvSpPr>
            <p:nvPr/>
          </p:nvSpPr>
          <p:spPr bwMode="auto">
            <a:xfrm>
              <a:off x="5305" y="2807"/>
              <a:ext cx="7" cy="7"/>
            </a:xfrm>
            <a:custGeom>
              <a:avLst/>
              <a:gdLst>
                <a:gd name="T0" fmla="*/ 5 w 14"/>
                <a:gd name="T1" fmla="*/ 0 h 12"/>
                <a:gd name="T2" fmla="*/ 13 w 14"/>
                <a:gd name="T3" fmla="*/ 0 h 12"/>
                <a:gd name="T4" fmla="*/ 9 w 14"/>
                <a:gd name="T5" fmla="*/ 12 h 12"/>
                <a:gd name="T6" fmla="*/ 1 w 14"/>
                <a:gd name="T7" fmla="*/ 12 h 12"/>
                <a:gd name="T8" fmla="*/ 5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3546"/>
            <p:cNvSpPr>
              <a:spLocks/>
            </p:cNvSpPr>
            <p:nvPr/>
          </p:nvSpPr>
          <p:spPr bwMode="auto">
            <a:xfrm>
              <a:off x="5447" y="2807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3547"/>
            <p:cNvSpPr>
              <a:spLocks/>
            </p:cNvSpPr>
            <p:nvPr/>
          </p:nvSpPr>
          <p:spPr bwMode="auto">
            <a:xfrm>
              <a:off x="5500" y="2807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3548"/>
            <p:cNvSpPr>
              <a:spLocks/>
            </p:cNvSpPr>
            <p:nvPr/>
          </p:nvSpPr>
          <p:spPr bwMode="auto">
            <a:xfrm>
              <a:off x="5641" y="280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3549"/>
            <p:cNvSpPr>
              <a:spLocks/>
            </p:cNvSpPr>
            <p:nvPr/>
          </p:nvSpPr>
          <p:spPr bwMode="auto">
            <a:xfrm>
              <a:off x="3312" y="2804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3550"/>
            <p:cNvSpPr>
              <a:spLocks/>
            </p:cNvSpPr>
            <p:nvPr/>
          </p:nvSpPr>
          <p:spPr bwMode="auto">
            <a:xfrm>
              <a:off x="3592" y="280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3551"/>
            <p:cNvSpPr>
              <a:spLocks/>
            </p:cNvSpPr>
            <p:nvPr/>
          </p:nvSpPr>
          <p:spPr bwMode="auto">
            <a:xfrm>
              <a:off x="3686" y="280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3552"/>
            <p:cNvSpPr>
              <a:spLocks/>
            </p:cNvSpPr>
            <p:nvPr/>
          </p:nvSpPr>
          <p:spPr bwMode="auto">
            <a:xfrm>
              <a:off x="3737" y="2809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3553"/>
            <p:cNvSpPr>
              <a:spLocks/>
            </p:cNvSpPr>
            <p:nvPr/>
          </p:nvSpPr>
          <p:spPr bwMode="auto">
            <a:xfrm>
              <a:off x="3789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3554"/>
            <p:cNvSpPr>
              <a:spLocks/>
            </p:cNvSpPr>
            <p:nvPr/>
          </p:nvSpPr>
          <p:spPr bwMode="auto">
            <a:xfrm>
              <a:off x="3841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3555"/>
            <p:cNvSpPr>
              <a:spLocks/>
            </p:cNvSpPr>
            <p:nvPr/>
          </p:nvSpPr>
          <p:spPr bwMode="auto">
            <a:xfrm>
              <a:off x="5256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3556"/>
            <p:cNvSpPr>
              <a:spLocks/>
            </p:cNvSpPr>
            <p:nvPr/>
          </p:nvSpPr>
          <p:spPr bwMode="auto">
            <a:xfrm>
              <a:off x="5397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3557"/>
            <p:cNvSpPr>
              <a:spLocks/>
            </p:cNvSpPr>
            <p:nvPr/>
          </p:nvSpPr>
          <p:spPr bwMode="auto">
            <a:xfrm>
              <a:off x="5538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3558"/>
            <p:cNvSpPr>
              <a:spLocks/>
            </p:cNvSpPr>
            <p:nvPr/>
          </p:nvSpPr>
          <p:spPr bwMode="auto">
            <a:xfrm>
              <a:off x="5590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3559"/>
            <p:cNvSpPr>
              <a:spLocks/>
            </p:cNvSpPr>
            <p:nvPr/>
          </p:nvSpPr>
          <p:spPr bwMode="auto">
            <a:xfrm>
              <a:off x="6248" y="280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3560"/>
            <p:cNvSpPr>
              <a:spLocks/>
            </p:cNvSpPr>
            <p:nvPr/>
          </p:nvSpPr>
          <p:spPr bwMode="auto">
            <a:xfrm>
              <a:off x="3636" y="28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3561"/>
            <p:cNvSpPr>
              <a:spLocks/>
            </p:cNvSpPr>
            <p:nvPr/>
          </p:nvSpPr>
          <p:spPr bwMode="auto">
            <a:xfrm>
              <a:off x="3775" y="2811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3562"/>
            <p:cNvSpPr>
              <a:spLocks/>
            </p:cNvSpPr>
            <p:nvPr/>
          </p:nvSpPr>
          <p:spPr bwMode="auto">
            <a:xfrm>
              <a:off x="3828" y="28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3563"/>
            <p:cNvSpPr>
              <a:spLocks/>
            </p:cNvSpPr>
            <p:nvPr/>
          </p:nvSpPr>
          <p:spPr bwMode="auto">
            <a:xfrm>
              <a:off x="3918" y="2812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3564"/>
            <p:cNvSpPr>
              <a:spLocks/>
            </p:cNvSpPr>
            <p:nvPr/>
          </p:nvSpPr>
          <p:spPr bwMode="auto">
            <a:xfrm>
              <a:off x="3969" y="2812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3565"/>
            <p:cNvSpPr>
              <a:spLocks/>
            </p:cNvSpPr>
            <p:nvPr/>
          </p:nvSpPr>
          <p:spPr bwMode="auto">
            <a:xfrm>
              <a:off x="5295" y="28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3566"/>
            <p:cNvSpPr>
              <a:spLocks/>
            </p:cNvSpPr>
            <p:nvPr/>
          </p:nvSpPr>
          <p:spPr bwMode="auto">
            <a:xfrm>
              <a:off x="5436" y="28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3567"/>
            <p:cNvSpPr>
              <a:spLocks/>
            </p:cNvSpPr>
            <p:nvPr/>
          </p:nvSpPr>
          <p:spPr bwMode="auto">
            <a:xfrm>
              <a:off x="5485" y="2809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3568"/>
            <p:cNvSpPr>
              <a:spLocks/>
            </p:cNvSpPr>
            <p:nvPr/>
          </p:nvSpPr>
          <p:spPr bwMode="auto">
            <a:xfrm>
              <a:off x="5629" y="28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3569"/>
            <p:cNvSpPr>
              <a:spLocks/>
            </p:cNvSpPr>
            <p:nvPr/>
          </p:nvSpPr>
          <p:spPr bwMode="auto">
            <a:xfrm>
              <a:off x="3334" y="2814"/>
              <a:ext cx="19" cy="9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3570"/>
            <p:cNvSpPr>
              <a:spLocks/>
            </p:cNvSpPr>
            <p:nvPr/>
          </p:nvSpPr>
          <p:spPr bwMode="auto">
            <a:xfrm>
              <a:off x="3584" y="28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3571"/>
            <p:cNvSpPr>
              <a:spLocks/>
            </p:cNvSpPr>
            <p:nvPr/>
          </p:nvSpPr>
          <p:spPr bwMode="auto">
            <a:xfrm>
              <a:off x="3674" y="2813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3572"/>
            <p:cNvSpPr>
              <a:spLocks/>
            </p:cNvSpPr>
            <p:nvPr/>
          </p:nvSpPr>
          <p:spPr bwMode="auto">
            <a:xfrm>
              <a:off x="3727" y="28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3573"/>
            <p:cNvSpPr>
              <a:spLocks/>
            </p:cNvSpPr>
            <p:nvPr/>
          </p:nvSpPr>
          <p:spPr bwMode="auto">
            <a:xfrm>
              <a:off x="3868" y="2810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3574"/>
            <p:cNvSpPr>
              <a:spLocks/>
            </p:cNvSpPr>
            <p:nvPr/>
          </p:nvSpPr>
          <p:spPr bwMode="auto">
            <a:xfrm>
              <a:off x="5332" y="2806"/>
              <a:ext cx="12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3575"/>
            <p:cNvSpPr>
              <a:spLocks/>
            </p:cNvSpPr>
            <p:nvPr/>
          </p:nvSpPr>
          <p:spPr bwMode="auto">
            <a:xfrm>
              <a:off x="5384" y="281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3576"/>
            <p:cNvSpPr>
              <a:spLocks/>
            </p:cNvSpPr>
            <p:nvPr/>
          </p:nvSpPr>
          <p:spPr bwMode="auto">
            <a:xfrm>
              <a:off x="5476" y="28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3577"/>
            <p:cNvSpPr>
              <a:spLocks/>
            </p:cNvSpPr>
            <p:nvPr/>
          </p:nvSpPr>
          <p:spPr bwMode="auto">
            <a:xfrm>
              <a:off x="5565" y="2814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3578"/>
            <p:cNvSpPr>
              <a:spLocks/>
            </p:cNvSpPr>
            <p:nvPr/>
          </p:nvSpPr>
          <p:spPr bwMode="auto">
            <a:xfrm>
              <a:off x="3623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3579"/>
            <p:cNvSpPr>
              <a:spLocks/>
            </p:cNvSpPr>
            <p:nvPr/>
          </p:nvSpPr>
          <p:spPr bwMode="auto">
            <a:xfrm>
              <a:off x="3714" y="281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3580"/>
            <p:cNvSpPr>
              <a:spLocks/>
            </p:cNvSpPr>
            <p:nvPr/>
          </p:nvSpPr>
          <p:spPr bwMode="auto">
            <a:xfrm>
              <a:off x="3766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3581"/>
            <p:cNvSpPr>
              <a:spLocks/>
            </p:cNvSpPr>
            <p:nvPr/>
          </p:nvSpPr>
          <p:spPr bwMode="auto">
            <a:xfrm>
              <a:off x="3907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3582"/>
            <p:cNvSpPr>
              <a:spLocks/>
            </p:cNvSpPr>
            <p:nvPr/>
          </p:nvSpPr>
          <p:spPr bwMode="auto">
            <a:xfrm>
              <a:off x="5283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3583"/>
            <p:cNvSpPr>
              <a:spLocks/>
            </p:cNvSpPr>
            <p:nvPr/>
          </p:nvSpPr>
          <p:spPr bwMode="auto">
            <a:xfrm>
              <a:off x="5515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3584"/>
            <p:cNvSpPr>
              <a:spLocks/>
            </p:cNvSpPr>
            <p:nvPr/>
          </p:nvSpPr>
          <p:spPr bwMode="auto">
            <a:xfrm>
              <a:off x="6224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3585"/>
            <p:cNvSpPr>
              <a:spLocks/>
            </p:cNvSpPr>
            <p:nvPr/>
          </p:nvSpPr>
          <p:spPr bwMode="auto">
            <a:xfrm>
              <a:off x="3329" y="28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3586"/>
            <p:cNvSpPr>
              <a:spLocks/>
            </p:cNvSpPr>
            <p:nvPr/>
          </p:nvSpPr>
          <p:spPr bwMode="auto">
            <a:xfrm>
              <a:off x="3606" y="2818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3587"/>
            <p:cNvSpPr>
              <a:spLocks/>
            </p:cNvSpPr>
            <p:nvPr/>
          </p:nvSpPr>
          <p:spPr bwMode="auto">
            <a:xfrm>
              <a:off x="3661" y="2817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3588"/>
            <p:cNvSpPr>
              <a:spLocks/>
            </p:cNvSpPr>
            <p:nvPr/>
          </p:nvSpPr>
          <p:spPr bwMode="auto">
            <a:xfrm>
              <a:off x="3800" y="2816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3589"/>
            <p:cNvSpPr>
              <a:spLocks/>
            </p:cNvSpPr>
            <p:nvPr/>
          </p:nvSpPr>
          <p:spPr bwMode="auto">
            <a:xfrm>
              <a:off x="3855" y="28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3590"/>
            <p:cNvSpPr>
              <a:spLocks/>
            </p:cNvSpPr>
            <p:nvPr/>
          </p:nvSpPr>
          <p:spPr bwMode="auto">
            <a:xfrm>
              <a:off x="3944" y="281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3591"/>
            <p:cNvSpPr>
              <a:spLocks/>
            </p:cNvSpPr>
            <p:nvPr/>
          </p:nvSpPr>
          <p:spPr bwMode="auto">
            <a:xfrm>
              <a:off x="5270" y="281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3592"/>
            <p:cNvSpPr>
              <a:spLocks/>
            </p:cNvSpPr>
            <p:nvPr/>
          </p:nvSpPr>
          <p:spPr bwMode="auto">
            <a:xfrm>
              <a:off x="5322" y="28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3593"/>
            <p:cNvSpPr>
              <a:spLocks/>
            </p:cNvSpPr>
            <p:nvPr/>
          </p:nvSpPr>
          <p:spPr bwMode="auto">
            <a:xfrm>
              <a:off x="5411" y="2817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3594"/>
            <p:cNvSpPr>
              <a:spLocks/>
            </p:cNvSpPr>
            <p:nvPr/>
          </p:nvSpPr>
          <p:spPr bwMode="auto">
            <a:xfrm>
              <a:off x="5463" y="28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3595"/>
            <p:cNvSpPr>
              <a:spLocks/>
            </p:cNvSpPr>
            <p:nvPr/>
          </p:nvSpPr>
          <p:spPr bwMode="auto">
            <a:xfrm>
              <a:off x="5501" y="2818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3596"/>
            <p:cNvSpPr>
              <a:spLocks/>
            </p:cNvSpPr>
            <p:nvPr/>
          </p:nvSpPr>
          <p:spPr bwMode="auto">
            <a:xfrm>
              <a:off x="5552" y="2818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3597"/>
            <p:cNvSpPr>
              <a:spLocks/>
            </p:cNvSpPr>
            <p:nvPr/>
          </p:nvSpPr>
          <p:spPr bwMode="auto">
            <a:xfrm>
              <a:off x="3314" y="2820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3598"/>
            <p:cNvSpPr>
              <a:spLocks/>
            </p:cNvSpPr>
            <p:nvPr/>
          </p:nvSpPr>
          <p:spPr bwMode="auto">
            <a:xfrm>
              <a:off x="3650" y="282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3599"/>
            <p:cNvSpPr>
              <a:spLocks/>
            </p:cNvSpPr>
            <p:nvPr/>
          </p:nvSpPr>
          <p:spPr bwMode="auto">
            <a:xfrm>
              <a:off x="3702" y="28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3600"/>
            <p:cNvSpPr>
              <a:spLocks/>
            </p:cNvSpPr>
            <p:nvPr/>
          </p:nvSpPr>
          <p:spPr bwMode="auto">
            <a:xfrm>
              <a:off x="3840" y="2818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3601"/>
            <p:cNvSpPr>
              <a:spLocks/>
            </p:cNvSpPr>
            <p:nvPr/>
          </p:nvSpPr>
          <p:spPr bwMode="auto">
            <a:xfrm>
              <a:off x="3895" y="28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3602"/>
            <p:cNvSpPr>
              <a:spLocks/>
            </p:cNvSpPr>
            <p:nvPr/>
          </p:nvSpPr>
          <p:spPr bwMode="auto">
            <a:xfrm>
              <a:off x="5310" y="2817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3603"/>
            <p:cNvSpPr>
              <a:spLocks/>
            </p:cNvSpPr>
            <p:nvPr/>
          </p:nvSpPr>
          <p:spPr bwMode="auto">
            <a:xfrm>
              <a:off x="5362" y="28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3604"/>
            <p:cNvSpPr>
              <a:spLocks/>
            </p:cNvSpPr>
            <p:nvPr/>
          </p:nvSpPr>
          <p:spPr bwMode="auto">
            <a:xfrm>
              <a:off x="5451" y="28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3605"/>
            <p:cNvSpPr>
              <a:spLocks/>
            </p:cNvSpPr>
            <p:nvPr/>
          </p:nvSpPr>
          <p:spPr bwMode="auto">
            <a:xfrm>
              <a:off x="5592" y="282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3606"/>
            <p:cNvSpPr>
              <a:spLocks/>
            </p:cNvSpPr>
            <p:nvPr/>
          </p:nvSpPr>
          <p:spPr bwMode="auto">
            <a:xfrm>
              <a:off x="6211" y="28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3607"/>
            <p:cNvSpPr>
              <a:spLocks/>
            </p:cNvSpPr>
            <p:nvPr/>
          </p:nvSpPr>
          <p:spPr bwMode="auto">
            <a:xfrm>
              <a:off x="3741" y="2821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3608"/>
            <p:cNvSpPr>
              <a:spLocks/>
            </p:cNvSpPr>
            <p:nvPr/>
          </p:nvSpPr>
          <p:spPr bwMode="auto">
            <a:xfrm>
              <a:off x="3882" y="2821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3609"/>
            <p:cNvSpPr>
              <a:spLocks/>
            </p:cNvSpPr>
            <p:nvPr/>
          </p:nvSpPr>
          <p:spPr bwMode="auto">
            <a:xfrm>
              <a:off x="3934" y="28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3610"/>
            <p:cNvSpPr>
              <a:spLocks/>
            </p:cNvSpPr>
            <p:nvPr/>
          </p:nvSpPr>
          <p:spPr bwMode="auto">
            <a:xfrm>
              <a:off x="5258" y="28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3611"/>
            <p:cNvSpPr>
              <a:spLocks/>
            </p:cNvSpPr>
            <p:nvPr/>
          </p:nvSpPr>
          <p:spPr bwMode="auto">
            <a:xfrm>
              <a:off x="5348" y="2822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3612"/>
            <p:cNvSpPr>
              <a:spLocks/>
            </p:cNvSpPr>
            <p:nvPr/>
          </p:nvSpPr>
          <p:spPr bwMode="auto">
            <a:xfrm>
              <a:off x="5486" y="282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3613"/>
            <p:cNvSpPr>
              <a:spLocks/>
            </p:cNvSpPr>
            <p:nvPr/>
          </p:nvSpPr>
          <p:spPr bwMode="auto">
            <a:xfrm>
              <a:off x="6251" y="2816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3614"/>
            <p:cNvSpPr>
              <a:spLocks/>
            </p:cNvSpPr>
            <p:nvPr/>
          </p:nvSpPr>
          <p:spPr bwMode="auto">
            <a:xfrm>
              <a:off x="3637" y="282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3615"/>
            <p:cNvSpPr>
              <a:spLocks/>
            </p:cNvSpPr>
            <p:nvPr/>
          </p:nvSpPr>
          <p:spPr bwMode="auto">
            <a:xfrm>
              <a:off x="3689" y="2818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3616"/>
            <p:cNvSpPr>
              <a:spLocks/>
            </p:cNvSpPr>
            <p:nvPr/>
          </p:nvSpPr>
          <p:spPr bwMode="auto">
            <a:xfrm>
              <a:off x="3917" y="282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3617"/>
            <p:cNvSpPr>
              <a:spLocks/>
            </p:cNvSpPr>
            <p:nvPr/>
          </p:nvSpPr>
          <p:spPr bwMode="auto">
            <a:xfrm>
              <a:off x="3971" y="282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3618"/>
            <p:cNvSpPr>
              <a:spLocks/>
            </p:cNvSpPr>
            <p:nvPr/>
          </p:nvSpPr>
          <p:spPr bwMode="auto">
            <a:xfrm>
              <a:off x="5246" y="2823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3619"/>
            <p:cNvSpPr>
              <a:spLocks/>
            </p:cNvSpPr>
            <p:nvPr/>
          </p:nvSpPr>
          <p:spPr bwMode="auto">
            <a:xfrm>
              <a:off x="5297" y="28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3620"/>
            <p:cNvSpPr>
              <a:spLocks/>
            </p:cNvSpPr>
            <p:nvPr/>
          </p:nvSpPr>
          <p:spPr bwMode="auto">
            <a:xfrm>
              <a:off x="5581" y="28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3621"/>
            <p:cNvSpPr>
              <a:spLocks/>
            </p:cNvSpPr>
            <p:nvPr/>
          </p:nvSpPr>
          <p:spPr bwMode="auto">
            <a:xfrm>
              <a:off x="6238" y="282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" name="Group 3823"/>
          <p:cNvGrpSpPr>
            <a:grpSpLocks/>
          </p:cNvGrpSpPr>
          <p:nvPr/>
        </p:nvGrpSpPr>
        <p:grpSpPr bwMode="auto">
          <a:xfrm>
            <a:off x="5248275" y="4481513"/>
            <a:ext cx="4694238" cy="130175"/>
            <a:chOff x="3306" y="2823"/>
            <a:chExt cx="2957" cy="82"/>
          </a:xfrm>
        </p:grpSpPr>
        <p:sp>
          <p:nvSpPr>
            <p:cNvPr id="215" name="Freeform 3623"/>
            <p:cNvSpPr>
              <a:spLocks/>
            </p:cNvSpPr>
            <p:nvPr/>
          </p:nvSpPr>
          <p:spPr bwMode="auto">
            <a:xfrm>
              <a:off x="3343" y="2826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3624"/>
            <p:cNvSpPr>
              <a:spLocks/>
            </p:cNvSpPr>
            <p:nvPr/>
          </p:nvSpPr>
          <p:spPr bwMode="auto">
            <a:xfrm>
              <a:off x="3626" y="2826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3625"/>
            <p:cNvSpPr>
              <a:spLocks/>
            </p:cNvSpPr>
            <p:nvPr/>
          </p:nvSpPr>
          <p:spPr bwMode="auto">
            <a:xfrm>
              <a:off x="3728" y="2826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3626"/>
            <p:cNvSpPr>
              <a:spLocks/>
            </p:cNvSpPr>
            <p:nvPr/>
          </p:nvSpPr>
          <p:spPr bwMode="auto">
            <a:xfrm>
              <a:off x="3820" y="282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3627"/>
            <p:cNvSpPr>
              <a:spLocks/>
            </p:cNvSpPr>
            <p:nvPr/>
          </p:nvSpPr>
          <p:spPr bwMode="auto">
            <a:xfrm>
              <a:off x="3870" y="282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3628"/>
            <p:cNvSpPr>
              <a:spLocks/>
            </p:cNvSpPr>
            <p:nvPr/>
          </p:nvSpPr>
          <p:spPr bwMode="auto">
            <a:xfrm>
              <a:off x="5281" y="282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3629"/>
            <p:cNvSpPr>
              <a:spLocks/>
            </p:cNvSpPr>
            <p:nvPr/>
          </p:nvSpPr>
          <p:spPr bwMode="auto">
            <a:xfrm>
              <a:off x="5337" y="282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3630"/>
            <p:cNvSpPr>
              <a:spLocks/>
            </p:cNvSpPr>
            <p:nvPr/>
          </p:nvSpPr>
          <p:spPr bwMode="auto">
            <a:xfrm>
              <a:off x="5569" y="2826"/>
              <a:ext cx="6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3631"/>
            <p:cNvSpPr>
              <a:spLocks/>
            </p:cNvSpPr>
            <p:nvPr/>
          </p:nvSpPr>
          <p:spPr bwMode="auto">
            <a:xfrm>
              <a:off x="5621" y="282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3632"/>
            <p:cNvSpPr>
              <a:spLocks/>
            </p:cNvSpPr>
            <p:nvPr/>
          </p:nvSpPr>
          <p:spPr bwMode="auto">
            <a:xfrm>
              <a:off x="3711" y="2828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3633"/>
            <p:cNvSpPr>
              <a:spLocks/>
            </p:cNvSpPr>
            <p:nvPr/>
          </p:nvSpPr>
          <p:spPr bwMode="auto">
            <a:xfrm>
              <a:off x="3858" y="2828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3634"/>
            <p:cNvSpPr>
              <a:spLocks/>
            </p:cNvSpPr>
            <p:nvPr/>
          </p:nvSpPr>
          <p:spPr bwMode="auto">
            <a:xfrm>
              <a:off x="3961" y="28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3635"/>
            <p:cNvSpPr>
              <a:spLocks/>
            </p:cNvSpPr>
            <p:nvPr/>
          </p:nvSpPr>
          <p:spPr bwMode="auto">
            <a:xfrm>
              <a:off x="5324" y="2827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3636"/>
            <p:cNvSpPr>
              <a:spLocks/>
            </p:cNvSpPr>
            <p:nvPr/>
          </p:nvSpPr>
          <p:spPr bwMode="auto">
            <a:xfrm>
              <a:off x="5376" y="28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3637"/>
            <p:cNvSpPr>
              <a:spLocks/>
            </p:cNvSpPr>
            <p:nvPr/>
          </p:nvSpPr>
          <p:spPr bwMode="auto">
            <a:xfrm>
              <a:off x="5514" y="2828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638"/>
            <p:cNvSpPr>
              <a:spLocks/>
            </p:cNvSpPr>
            <p:nvPr/>
          </p:nvSpPr>
          <p:spPr bwMode="auto">
            <a:xfrm>
              <a:off x="6228" y="28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639"/>
            <p:cNvSpPr>
              <a:spLocks/>
            </p:cNvSpPr>
            <p:nvPr/>
          </p:nvSpPr>
          <p:spPr bwMode="auto">
            <a:xfrm>
              <a:off x="3331" y="28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640"/>
            <p:cNvSpPr>
              <a:spLocks/>
            </p:cNvSpPr>
            <p:nvPr/>
          </p:nvSpPr>
          <p:spPr bwMode="auto">
            <a:xfrm>
              <a:off x="3615" y="28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641"/>
            <p:cNvSpPr>
              <a:spLocks/>
            </p:cNvSpPr>
            <p:nvPr/>
          </p:nvSpPr>
          <p:spPr bwMode="auto">
            <a:xfrm>
              <a:off x="3667" y="28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3642"/>
            <p:cNvSpPr>
              <a:spLocks/>
            </p:cNvSpPr>
            <p:nvPr/>
          </p:nvSpPr>
          <p:spPr bwMode="auto">
            <a:xfrm>
              <a:off x="3756" y="2830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3643"/>
            <p:cNvSpPr>
              <a:spLocks/>
            </p:cNvSpPr>
            <p:nvPr/>
          </p:nvSpPr>
          <p:spPr bwMode="auto">
            <a:xfrm>
              <a:off x="3807" y="2829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3644"/>
            <p:cNvSpPr>
              <a:spLocks/>
            </p:cNvSpPr>
            <p:nvPr/>
          </p:nvSpPr>
          <p:spPr bwMode="auto">
            <a:xfrm>
              <a:off x="3897" y="2830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3645"/>
            <p:cNvSpPr>
              <a:spLocks/>
            </p:cNvSpPr>
            <p:nvPr/>
          </p:nvSpPr>
          <p:spPr bwMode="auto">
            <a:xfrm>
              <a:off x="3948" y="2829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3646"/>
            <p:cNvSpPr>
              <a:spLocks/>
            </p:cNvSpPr>
            <p:nvPr/>
          </p:nvSpPr>
          <p:spPr bwMode="auto">
            <a:xfrm>
              <a:off x="5364" y="283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3647"/>
            <p:cNvSpPr>
              <a:spLocks/>
            </p:cNvSpPr>
            <p:nvPr/>
          </p:nvSpPr>
          <p:spPr bwMode="auto">
            <a:xfrm>
              <a:off x="5415" y="283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3648"/>
            <p:cNvSpPr>
              <a:spLocks/>
            </p:cNvSpPr>
            <p:nvPr/>
          </p:nvSpPr>
          <p:spPr bwMode="auto">
            <a:xfrm>
              <a:off x="5505" y="283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3649"/>
            <p:cNvSpPr>
              <a:spLocks/>
            </p:cNvSpPr>
            <p:nvPr/>
          </p:nvSpPr>
          <p:spPr bwMode="auto">
            <a:xfrm>
              <a:off x="5553" y="2830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3650"/>
            <p:cNvSpPr>
              <a:spLocks/>
            </p:cNvSpPr>
            <p:nvPr/>
          </p:nvSpPr>
          <p:spPr bwMode="auto">
            <a:xfrm>
              <a:off x="5608" y="28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3651"/>
            <p:cNvSpPr>
              <a:spLocks/>
            </p:cNvSpPr>
            <p:nvPr/>
          </p:nvSpPr>
          <p:spPr bwMode="auto">
            <a:xfrm>
              <a:off x="3317" y="2832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652"/>
            <p:cNvSpPr>
              <a:spLocks/>
            </p:cNvSpPr>
            <p:nvPr/>
          </p:nvSpPr>
          <p:spPr bwMode="auto">
            <a:xfrm>
              <a:off x="3654" y="28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653"/>
            <p:cNvSpPr>
              <a:spLocks/>
            </p:cNvSpPr>
            <p:nvPr/>
          </p:nvSpPr>
          <p:spPr bwMode="auto">
            <a:xfrm>
              <a:off x="3791" y="283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654"/>
            <p:cNvSpPr>
              <a:spLocks/>
            </p:cNvSpPr>
            <p:nvPr/>
          </p:nvSpPr>
          <p:spPr bwMode="auto">
            <a:xfrm>
              <a:off x="3847" y="28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3655"/>
            <p:cNvSpPr>
              <a:spLocks/>
            </p:cNvSpPr>
            <p:nvPr/>
          </p:nvSpPr>
          <p:spPr bwMode="auto">
            <a:xfrm>
              <a:off x="3935" y="2824"/>
              <a:ext cx="13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3656"/>
            <p:cNvSpPr>
              <a:spLocks/>
            </p:cNvSpPr>
            <p:nvPr/>
          </p:nvSpPr>
          <p:spPr bwMode="auto">
            <a:xfrm>
              <a:off x="5309" y="2832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657"/>
            <p:cNvSpPr>
              <a:spLocks/>
            </p:cNvSpPr>
            <p:nvPr/>
          </p:nvSpPr>
          <p:spPr bwMode="auto">
            <a:xfrm>
              <a:off x="5453" y="283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658"/>
            <p:cNvSpPr>
              <a:spLocks/>
            </p:cNvSpPr>
            <p:nvPr/>
          </p:nvSpPr>
          <p:spPr bwMode="auto">
            <a:xfrm>
              <a:off x="5543" y="2832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3659"/>
            <p:cNvSpPr>
              <a:spLocks/>
            </p:cNvSpPr>
            <p:nvPr/>
          </p:nvSpPr>
          <p:spPr bwMode="auto">
            <a:xfrm>
              <a:off x="5596" y="28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660"/>
            <p:cNvSpPr>
              <a:spLocks/>
            </p:cNvSpPr>
            <p:nvPr/>
          </p:nvSpPr>
          <p:spPr bwMode="auto">
            <a:xfrm>
              <a:off x="6253" y="2832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661"/>
            <p:cNvSpPr>
              <a:spLocks/>
            </p:cNvSpPr>
            <p:nvPr/>
          </p:nvSpPr>
          <p:spPr bwMode="auto">
            <a:xfrm>
              <a:off x="3602" y="28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662"/>
            <p:cNvSpPr>
              <a:spLocks/>
            </p:cNvSpPr>
            <p:nvPr/>
          </p:nvSpPr>
          <p:spPr bwMode="auto">
            <a:xfrm>
              <a:off x="3642" y="2833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3663"/>
            <p:cNvSpPr>
              <a:spLocks/>
            </p:cNvSpPr>
            <p:nvPr/>
          </p:nvSpPr>
          <p:spPr bwMode="auto">
            <a:xfrm>
              <a:off x="3694" y="2831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3664"/>
            <p:cNvSpPr>
              <a:spLocks/>
            </p:cNvSpPr>
            <p:nvPr/>
          </p:nvSpPr>
          <p:spPr bwMode="auto">
            <a:xfrm>
              <a:off x="3886" y="28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3665"/>
            <p:cNvSpPr>
              <a:spLocks/>
            </p:cNvSpPr>
            <p:nvPr/>
          </p:nvSpPr>
          <p:spPr bwMode="auto">
            <a:xfrm>
              <a:off x="5262" y="28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3666"/>
            <p:cNvSpPr>
              <a:spLocks/>
            </p:cNvSpPr>
            <p:nvPr/>
          </p:nvSpPr>
          <p:spPr bwMode="auto">
            <a:xfrm>
              <a:off x="5347" y="283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3667"/>
            <p:cNvSpPr>
              <a:spLocks/>
            </p:cNvSpPr>
            <p:nvPr/>
          </p:nvSpPr>
          <p:spPr bwMode="auto">
            <a:xfrm>
              <a:off x="5442" y="2833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3668"/>
            <p:cNvSpPr>
              <a:spLocks/>
            </p:cNvSpPr>
            <p:nvPr/>
          </p:nvSpPr>
          <p:spPr bwMode="auto">
            <a:xfrm>
              <a:off x="5494" y="28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3669"/>
            <p:cNvSpPr>
              <a:spLocks/>
            </p:cNvSpPr>
            <p:nvPr/>
          </p:nvSpPr>
          <p:spPr bwMode="auto">
            <a:xfrm>
              <a:off x="5579" y="283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3670"/>
            <p:cNvSpPr>
              <a:spLocks/>
            </p:cNvSpPr>
            <p:nvPr/>
          </p:nvSpPr>
          <p:spPr bwMode="auto">
            <a:xfrm>
              <a:off x="5635" y="28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3671"/>
            <p:cNvSpPr>
              <a:spLocks/>
            </p:cNvSpPr>
            <p:nvPr/>
          </p:nvSpPr>
          <p:spPr bwMode="auto">
            <a:xfrm>
              <a:off x="3308" y="283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3672"/>
            <p:cNvSpPr>
              <a:spLocks/>
            </p:cNvSpPr>
            <p:nvPr/>
          </p:nvSpPr>
          <p:spPr bwMode="auto">
            <a:xfrm>
              <a:off x="3731" y="283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3673"/>
            <p:cNvSpPr>
              <a:spLocks/>
            </p:cNvSpPr>
            <p:nvPr/>
          </p:nvSpPr>
          <p:spPr bwMode="auto">
            <a:xfrm>
              <a:off x="3785" y="283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3674"/>
            <p:cNvSpPr>
              <a:spLocks/>
            </p:cNvSpPr>
            <p:nvPr/>
          </p:nvSpPr>
          <p:spPr bwMode="auto">
            <a:xfrm>
              <a:off x="3874" y="283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3675"/>
            <p:cNvSpPr>
              <a:spLocks/>
            </p:cNvSpPr>
            <p:nvPr/>
          </p:nvSpPr>
          <p:spPr bwMode="auto">
            <a:xfrm>
              <a:off x="3926" y="2836"/>
              <a:ext cx="4" cy="7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3676"/>
            <p:cNvSpPr>
              <a:spLocks noEditPoints="1"/>
            </p:cNvSpPr>
            <p:nvPr/>
          </p:nvSpPr>
          <p:spPr bwMode="auto">
            <a:xfrm>
              <a:off x="5099" y="2836"/>
              <a:ext cx="105" cy="65"/>
            </a:xfrm>
            <a:custGeom>
              <a:avLst/>
              <a:gdLst>
                <a:gd name="T0" fmla="*/ 3 w 203"/>
                <a:gd name="T1" fmla="*/ 0 h 124"/>
                <a:gd name="T2" fmla="*/ 47 w 203"/>
                <a:gd name="T3" fmla="*/ 28 h 124"/>
                <a:gd name="T4" fmla="*/ 127 w 203"/>
                <a:gd name="T5" fmla="*/ 40 h 124"/>
                <a:gd name="T6" fmla="*/ 127 w 203"/>
                <a:gd name="T7" fmla="*/ 52 h 124"/>
                <a:gd name="T8" fmla="*/ 203 w 203"/>
                <a:gd name="T9" fmla="*/ 68 h 124"/>
                <a:gd name="T10" fmla="*/ 199 w 203"/>
                <a:gd name="T11" fmla="*/ 92 h 124"/>
                <a:gd name="T12" fmla="*/ 127 w 203"/>
                <a:gd name="T13" fmla="*/ 92 h 124"/>
                <a:gd name="T14" fmla="*/ 95 w 203"/>
                <a:gd name="T15" fmla="*/ 76 h 124"/>
                <a:gd name="T16" fmla="*/ 87 w 203"/>
                <a:gd name="T17" fmla="*/ 56 h 124"/>
                <a:gd name="T18" fmla="*/ 67 w 203"/>
                <a:gd name="T19" fmla="*/ 64 h 124"/>
                <a:gd name="T20" fmla="*/ 59 w 203"/>
                <a:gd name="T21" fmla="*/ 44 h 124"/>
                <a:gd name="T22" fmla="*/ 3 w 203"/>
                <a:gd name="T23" fmla="*/ 0 h 124"/>
                <a:gd name="T24" fmla="*/ 23 w 203"/>
                <a:gd name="T25" fmla="*/ 32 h 124"/>
                <a:gd name="T26" fmla="*/ 31 w 203"/>
                <a:gd name="T27" fmla="*/ 36 h 124"/>
                <a:gd name="T28" fmla="*/ 23 w 203"/>
                <a:gd name="T29" fmla="*/ 24 h 124"/>
                <a:gd name="T30" fmla="*/ 23 w 203"/>
                <a:gd name="T31" fmla="*/ 32 h 124"/>
                <a:gd name="T32" fmla="*/ 75 w 203"/>
                <a:gd name="T33" fmla="*/ 44 h 124"/>
                <a:gd name="T34" fmla="*/ 87 w 203"/>
                <a:gd name="T35" fmla="*/ 36 h 124"/>
                <a:gd name="T36" fmla="*/ 75 w 203"/>
                <a:gd name="T37" fmla="*/ 44 h 124"/>
                <a:gd name="T38" fmla="*/ 107 w 203"/>
                <a:gd name="T39" fmla="*/ 60 h 124"/>
                <a:gd name="T40" fmla="*/ 115 w 203"/>
                <a:gd name="T41" fmla="*/ 60 h 124"/>
                <a:gd name="T42" fmla="*/ 115 w 203"/>
                <a:gd name="T43" fmla="*/ 52 h 124"/>
                <a:gd name="T44" fmla="*/ 107 w 203"/>
                <a:gd name="T45" fmla="*/ 52 h 124"/>
                <a:gd name="T46" fmla="*/ 107 w 203"/>
                <a:gd name="T47" fmla="*/ 60 h 124"/>
                <a:gd name="T48" fmla="*/ 163 w 203"/>
                <a:gd name="T49" fmla="*/ 72 h 124"/>
                <a:gd name="T50" fmla="*/ 167 w 203"/>
                <a:gd name="T51" fmla="*/ 68 h 124"/>
                <a:gd name="T52" fmla="*/ 159 w 203"/>
                <a:gd name="T53" fmla="*/ 60 h 124"/>
                <a:gd name="T54" fmla="*/ 163 w 203"/>
                <a:gd name="T55" fmla="*/ 72 h 124"/>
                <a:gd name="T56" fmla="*/ 139 w 203"/>
                <a:gd name="T57" fmla="*/ 80 h 124"/>
                <a:gd name="T58" fmla="*/ 143 w 203"/>
                <a:gd name="T59" fmla="*/ 76 h 124"/>
                <a:gd name="T60" fmla="*/ 135 w 203"/>
                <a:gd name="T61" fmla="*/ 68 h 124"/>
                <a:gd name="T62" fmla="*/ 139 w 203"/>
                <a:gd name="T63" fmla="*/ 80 h 124"/>
                <a:gd name="T64" fmla="*/ 167 w 203"/>
                <a:gd name="T65" fmla="*/ 84 h 124"/>
                <a:gd name="T66" fmla="*/ 167 w 203"/>
                <a:gd name="T67" fmla="*/ 8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3" h="124">
                  <a:moveTo>
                    <a:pt x="3" y="0"/>
                  </a:moveTo>
                  <a:cubicBezTo>
                    <a:pt x="17" y="10"/>
                    <a:pt x="43" y="8"/>
                    <a:pt x="47" y="28"/>
                  </a:cubicBezTo>
                  <a:cubicBezTo>
                    <a:pt x="75" y="7"/>
                    <a:pt x="92" y="43"/>
                    <a:pt x="127" y="40"/>
                  </a:cubicBezTo>
                  <a:cubicBezTo>
                    <a:pt x="127" y="44"/>
                    <a:pt x="127" y="48"/>
                    <a:pt x="127" y="52"/>
                  </a:cubicBezTo>
                  <a:cubicBezTo>
                    <a:pt x="156" y="40"/>
                    <a:pt x="179" y="62"/>
                    <a:pt x="203" y="68"/>
                  </a:cubicBezTo>
                  <a:cubicBezTo>
                    <a:pt x="195" y="78"/>
                    <a:pt x="178" y="85"/>
                    <a:pt x="199" y="92"/>
                  </a:cubicBezTo>
                  <a:cubicBezTo>
                    <a:pt x="185" y="124"/>
                    <a:pt x="153" y="86"/>
                    <a:pt x="127" y="92"/>
                  </a:cubicBezTo>
                  <a:cubicBezTo>
                    <a:pt x="125" y="78"/>
                    <a:pt x="114" y="73"/>
                    <a:pt x="95" y="76"/>
                  </a:cubicBezTo>
                  <a:cubicBezTo>
                    <a:pt x="91" y="71"/>
                    <a:pt x="91" y="61"/>
                    <a:pt x="87" y="56"/>
                  </a:cubicBezTo>
                  <a:cubicBezTo>
                    <a:pt x="79" y="58"/>
                    <a:pt x="80" y="67"/>
                    <a:pt x="67" y="64"/>
                  </a:cubicBezTo>
                  <a:cubicBezTo>
                    <a:pt x="65" y="56"/>
                    <a:pt x="56" y="57"/>
                    <a:pt x="59" y="44"/>
                  </a:cubicBezTo>
                  <a:cubicBezTo>
                    <a:pt x="24" y="46"/>
                    <a:pt x="0" y="37"/>
                    <a:pt x="3" y="0"/>
                  </a:cubicBezTo>
                  <a:close/>
                  <a:moveTo>
                    <a:pt x="23" y="32"/>
                  </a:moveTo>
                  <a:cubicBezTo>
                    <a:pt x="27" y="32"/>
                    <a:pt x="28" y="35"/>
                    <a:pt x="31" y="36"/>
                  </a:cubicBezTo>
                  <a:cubicBezTo>
                    <a:pt x="31" y="30"/>
                    <a:pt x="32" y="22"/>
                    <a:pt x="23" y="24"/>
                  </a:cubicBezTo>
                  <a:cubicBezTo>
                    <a:pt x="23" y="27"/>
                    <a:pt x="23" y="29"/>
                    <a:pt x="23" y="32"/>
                  </a:cubicBezTo>
                  <a:close/>
                  <a:moveTo>
                    <a:pt x="75" y="44"/>
                  </a:moveTo>
                  <a:cubicBezTo>
                    <a:pt x="82" y="44"/>
                    <a:pt x="85" y="41"/>
                    <a:pt x="87" y="36"/>
                  </a:cubicBezTo>
                  <a:cubicBezTo>
                    <a:pt x="81" y="36"/>
                    <a:pt x="73" y="35"/>
                    <a:pt x="75" y="44"/>
                  </a:cubicBezTo>
                  <a:close/>
                  <a:moveTo>
                    <a:pt x="107" y="60"/>
                  </a:moveTo>
                  <a:cubicBezTo>
                    <a:pt x="110" y="60"/>
                    <a:pt x="112" y="60"/>
                    <a:pt x="115" y="60"/>
                  </a:cubicBezTo>
                  <a:cubicBezTo>
                    <a:pt x="115" y="57"/>
                    <a:pt x="115" y="55"/>
                    <a:pt x="115" y="52"/>
                  </a:cubicBezTo>
                  <a:cubicBezTo>
                    <a:pt x="112" y="52"/>
                    <a:pt x="110" y="52"/>
                    <a:pt x="107" y="52"/>
                  </a:cubicBezTo>
                  <a:cubicBezTo>
                    <a:pt x="107" y="55"/>
                    <a:pt x="107" y="57"/>
                    <a:pt x="107" y="60"/>
                  </a:cubicBezTo>
                  <a:close/>
                  <a:moveTo>
                    <a:pt x="163" y="72"/>
                  </a:moveTo>
                  <a:cubicBezTo>
                    <a:pt x="163" y="70"/>
                    <a:pt x="164" y="67"/>
                    <a:pt x="167" y="68"/>
                  </a:cubicBezTo>
                  <a:cubicBezTo>
                    <a:pt x="167" y="63"/>
                    <a:pt x="166" y="59"/>
                    <a:pt x="159" y="60"/>
                  </a:cubicBezTo>
                  <a:cubicBezTo>
                    <a:pt x="160" y="65"/>
                    <a:pt x="158" y="71"/>
                    <a:pt x="163" y="72"/>
                  </a:cubicBezTo>
                  <a:close/>
                  <a:moveTo>
                    <a:pt x="139" y="80"/>
                  </a:moveTo>
                  <a:cubicBezTo>
                    <a:pt x="139" y="78"/>
                    <a:pt x="140" y="75"/>
                    <a:pt x="143" y="76"/>
                  </a:cubicBezTo>
                  <a:cubicBezTo>
                    <a:pt x="143" y="71"/>
                    <a:pt x="142" y="67"/>
                    <a:pt x="135" y="68"/>
                  </a:cubicBezTo>
                  <a:cubicBezTo>
                    <a:pt x="136" y="73"/>
                    <a:pt x="134" y="79"/>
                    <a:pt x="139" y="80"/>
                  </a:cubicBezTo>
                  <a:close/>
                  <a:moveTo>
                    <a:pt x="167" y="84"/>
                  </a:moveTo>
                  <a:cubicBezTo>
                    <a:pt x="155" y="97"/>
                    <a:pt x="182" y="96"/>
                    <a:pt x="16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3677"/>
            <p:cNvSpPr>
              <a:spLocks/>
            </p:cNvSpPr>
            <p:nvPr/>
          </p:nvSpPr>
          <p:spPr bwMode="auto">
            <a:xfrm>
              <a:off x="5249" y="283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3678"/>
            <p:cNvSpPr>
              <a:spLocks/>
            </p:cNvSpPr>
            <p:nvPr/>
          </p:nvSpPr>
          <p:spPr bwMode="auto">
            <a:xfrm>
              <a:off x="5391" y="2836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3679"/>
            <p:cNvSpPr>
              <a:spLocks/>
            </p:cNvSpPr>
            <p:nvPr/>
          </p:nvSpPr>
          <p:spPr bwMode="auto">
            <a:xfrm>
              <a:off x="5534" y="283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3680"/>
            <p:cNvSpPr>
              <a:spLocks/>
            </p:cNvSpPr>
            <p:nvPr/>
          </p:nvSpPr>
          <p:spPr bwMode="auto">
            <a:xfrm>
              <a:off x="6242" y="283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3681"/>
            <p:cNvSpPr>
              <a:spLocks/>
            </p:cNvSpPr>
            <p:nvPr/>
          </p:nvSpPr>
          <p:spPr bwMode="auto">
            <a:xfrm>
              <a:off x="3576" y="2838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3682"/>
            <p:cNvSpPr>
              <a:spLocks/>
            </p:cNvSpPr>
            <p:nvPr/>
          </p:nvSpPr>
          <p:spPr bwMode="auto">
            <a:xfrm>
              <a:off x="3681" y="28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3683"/>
            <p:cNvSpPr>
              <a:spLocks/>
            </p:cNvSpPr>
            <p:nvPr/>
          </p:nvSpPr>
          <p:spPr bwMode="auto">
            <a:xfrm>
              <a:off x="3822" y="2837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3684"/>
            <p:cNvSpPr>
              <a:spLocks/>
            </p:cNvSpPr>
            <p:nvPr/>
          </p:nvSpPr>
          <p:spPr bwMode="auto">
            <a:xfrm>
              <a:off x="3964" y="2838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3685"/>
            <p:cNvSpPr>
              <a:spLocks/>
            </p:cNvSpPr>
            <p:nvPr/>
          </p:nvSpPr>
          <p:spPr bwMode="auto">
            <a:xfrm>
              <a:off x="5283" y="2834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3686"/>
            <p:cNvSpPr>
              <a:spLocks/>
            </p:cNvSpPr>
            <p:nvPr/>
          </p:nvSpPr>
          <p:spPr bwMode="auto">
            <a:xfrm>
              <a:off x="5339" y="2838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3687"/>
            <p:cNvSpPr>
              <a:spLocks/>
            </p:cNvSpPr>
            <p:nvPr/>
          </p:nvSpPr>
          <p:spPr bwMode="auto">
            <a:xfrm>
              <a:off x="5428" y="2838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3688"/>
            <p:cNvSpPr>
              <a:spLocks/>
            </p:cNvSpPr>
            <p:nvPr/>
          </p:nvSpPr>
          <p:spPr bwMode="auto">
            <a:xfrm>
              <a:off x="5482" y="28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3689"/>
            <p:cNvSpPr>
              <a:spLocks/>
            </p:cNvSpPr>
            <p:nvPr/>
          </p:nvSpPr>
          <p:spPr bwMode="auto">
            <a:xfrm>
              <a:off x="5623" y="2838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3690"/>
            <p:cNvSpPr>
              <a:spLocks/>
            </p:cNvSpPr>
            <p:nvPr/>
          </p:nvSpPr>
          <p:spPr bwMode="auto">
            <a:xfrm>
              <a:off x="3669" y="2840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3691"/>
            <p:cNvSpPr>
              <a:spLocks/>
            </p:cNvSpPr>
            <p:nvPr/>
          </p:nvSpPr>
          <p:spPr bwMode="auto">
            <a:xfrm>
              <a:off x="3720" y="284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3692"/>
            <p:cNvSpPr>
              <a:spLocks/>
            </p:cNvSpPr>
            <p:nvPr/>
          </p:nvSpPr>
          <p:spPr bwMode="auto">
            <a:xfrm>
              <a:off x="3810" y="2841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3693"/>
            <p:cNvSpPr>
              <a:spLocks/>
            </p:cNvSpPr>
            <p:nvPr/>
          </p:nvSpPr>
          <p:spPr bwMode="auto">
            <a:xfrm>
              <a:off x="3861" y="2841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694"/>
            <p:cNvSpPr>
              <a:spLocks/>
            </p:cNvSpPr>
            <p:nvPr/>
          </p:nvSpPr>
          <p:spPr bwMode="auto">
            <a:xfrm>
              <a:off x="3913" y="28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695"/>
            <p:cNvSpPr>
              <a:spLocks/>
            </p:cNvSpPr>
            <p:nvPr/>
          </p:nvSpPr>
          <p:spPr bwMode="auto">
            <a:xfrm>
              <a:off x="5188" y="2841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696"/>
            <p:cNvSpPr>
              <a:spLocks/>
            </p:cNvSpPr>
            <p:nvPr/>
          </p:nvSpPr>
          <p:spPr bwMode="auto">
            <a:xfrm>
              <a:off x="5328" y="2840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3697"/>
            <p:cNvSpPr>
              <a:spLocks/>
            </p:cNvSpPr>
            <p:nvPr/>
          </p:nvSpPr>
          <p:spPr bwMode="auto">
            <a:xfrm>
              <a:off x="5378" y="284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3698"/>
            <p:cNvSpPr>
              <a:spLocks/>
            </p:cNvSpPr>
            <p:nvPr/>
          </p:nvSpPr>
          <p:spPr bwMode="auto">
            <a:xfrm>
              <a:off x="5469" y="28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699"/>
            <p:cNvSpPr>
              <a:spLocks/>
            </p:cNvSpPr>
            <p:nvPr/>
          </p:nvSpPr>
          <p:spPr bwMode="auto">
            <a:xfrm>
              <a:off x="5521" y="28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3700"/>
            <p:cNvSpPr>
              <a:spLocks/>
            </p:cNvSpPr>
            <p:nvPr/>
          </p:nvSpPr>
          <p:spPr bwMode="auto">
            <a:xfrm>
              <a:off x="5612" y="2840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3701"/>
            <p:cNvSpPr>
              <a:spLocks/>
            </p:cNvSpPr>
            <p:nvPr/>
          </p:nvSpPr>
          <p:spPr bwMode="auto">
            <a:xfrm>
              <a:off x="3760" y="2840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3702"/>
            <p:cNvSpPr>
              <a:spLocks/>
            </p:cNvSpPr>
            <p:nvPr/>
          </p:nvSpPr>
          <p:spPr bwMode="auto">
            <a:xfrm>
              <a:off x="3953" y="28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3703"/>
            <p:cNvSpPr>
              <a:spLocks/>
            </p:cNvSpPr>
            <p:nvPr/>
          </p:nvSpPr>
          <p:spPr bwMode="auto">
            <a:xfrm>
              <a:off x="5277" y="28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3704"/>
            <p:cNvSpPr>
              <a:spLocks/>
            </p:cNvSpPr>
            <p:nvPr/>
          </p:nvSpPr>
          <p:spPr bwMode="auto">
            <a:xfrm>
              <a:off x="5366" y="284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3705"/>
            <p:cNvSpPr>
              <a:spLocks/>
            </p:cNvSpPr>
            <p:nvPr/>
          </p:nvSpPr>
          <p:spPr bwMode="auto">
            <a:xfrm>
              <a:off x="5505" y="2843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3706"/>
            <p:cNvSpPr>
              <a:spLocks/>
            </p:cNvSpPr>
            <p:nvPr/>
          </p:nvSpPr>
          <p:spPr bwMode="auto">
            <a:xfrm>
              <a:off x="5558" y="2843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707"/>
            <p:cNvSpPr>
              <a:spLocks/>
            </p:cNvSpPr>
            <p:nvPr/>
          </p:nvSpPr>
          <p:spPr bwMode="auto">
            <a:xfrm>
              <a:off x="3323" y="28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708"/>
            <p:cNvSpPr>
              <a:spLocks/>
            </p:cNvSpPr>
            <p:nvPr/>
          </p:nvSpPr>
          <p:spPr bwMode="auto">
            <a:xfrm>
              <a:off x="3656" y="2845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709"/>
            <p:cNvSpPr>
              <a:spLocks/>
            </p:cNvSpPr>
            <p:nvPr/>
          </p:nvSpPr>
          <p:spPr bwMode="auto">
            <a:xfrm>
              <a:off x="3849" y="2845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710"/>
            <p:cNvSpPr>
              <a:spLocks/>
            </p:cNvSpPr>
            <p:nvPr/>
          </p:nvSpPr>
          <p:spPr bwMode="auto">
            <a:xfrm>
              <a:off x="3940" y="284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711"/>
            <p:cNvSpPr>
              <a:spLocks noEditPoints="1"/>
            </p:cNvSpPr>
            <p:nvPr/>
          </p:nvSpPr>
          <p:spPr bwMode="auto">
            <a:xfrm>
              <a:off x="4008" y="2834"/>
              <a:ext cx="162" cy="71"/>
            </a:xfrm>
            <a:custGeom>
              <a:avLst/>
              <a:gdLst>
                <a:gd name="T0" fmla="*/ 217 w 313"/>
                <a:gd name="T1" fmla="*/ 21 h 137"/>
                <a:gd name="T2" fmla="*/ 229 w 313"/>
                <a:gd name="T3" fmla="*/ 21 h 137"/>
                <a:gd name="T4" fmla="*/ 313 w 313"/>
                <a:gd name="T5" fmla="*/ 37 h 137"/>
                <a:gd name="T6" fmla="*/ 277 w 313"/>
                <a:gd name="T7" fmla="*/ 37 h 137"/>
                <a:gd name="T8" fmla="*/ 9 w 313"/>
                <a:gd name="T9" fmla="*/ 137 h 137"/>
                <a:gd name="T10" fmla="*/ 5 w 313"/>
                <a:gd name="T11" fmla="*/ 85 h 137"/>
                <a:gd name="T12" fmla="*/ 125 w 313"/>
                <a:gd name="T13" fmla="*/ 41 h 137"/>
                <a:gd name="T14" fmla="*/ 97 w 313"/>
                <a:gd name="T15" fmla="*/ 45 h 137"/>
                <a:gd name="T16" fmla="*/ 97 w 313"/>
                <a:gd name="T17" fmla="*/ 45 h 137"/>
                <a:gd name="T18" fmla="*/ 193 w 313"/>
                <a:gd name="T19" fmla="*/ 37 h 137"/>
                <a:gd name="T20" fmla="*/ 73 w 313"/>
                <a:gd name="T21" fmla="*/ 49 h 137"/>
                <a:gd name="T22" fmla="*/ 81 w 313"/>
                <a:gd name="T23" fmla="*/ 41 h 137"/>
                <a:gd name="T24" fmla="*/ 73 w 313"/>
                <a:gd name="T25" fmla="*/ 49 h 137"/>
                <a:gd name="T26" fmla="*/ 181 w 313"/>
                <a:gd name="T27" fmla="*/ 49 h 137"/>
                <a:gd name="T28" fmla="*/ 173 w 313"/>
                <a:gd name="T29" fmla="*/ 41 h 137"/>
                <a:gd name="T30" fmla="*/ 149 w 313"/>
                <a:gd name="T31" fmla="*/ 53 h 137"/>
                <a:gd name="T32" fmla="*/ 157 w 313"/>
                <a:gd name="T33" fmla="*/ 45 h 137"/>
                <a:gd name="T34" fmla="*/ 149 w 313"/>
                <a:gd name="T35" fmla="*/ 53 h 137"/>
                <a:gd name="T36" fmla="*/ 257 w 313"/>
                <a:gd name="T37" fmla="*/ 53 h 137"/>
                <a:gd name="T38" fmla="*/ 249 w 313"/>
                <a:gd name="T39" fmla="*/ 45 h 137"/>
                <a:gd name="T40" fmla="*/ 49 w 313"/>
                <a:gd name="T41" fmla="*/ 53 h 137"/>
                <a:gd name="T42" fmla="*/ 225 w 313"/>
                <a:gd name="T43" fmla="*/ 49 h 137"/>
                <a:gd name="T44" fmla="*/ 25 w 313"/>
                <a:gd name="T45" fmla="*/ 61 h 137"/>
                <a:gd name="T46" fmla="*/ 37 w 313"/>
                <a:gd name="T47" fmla="*/ 57 h 137"/>
                <a:gd name="T48" fmla="*/ 25 w 313"/>
                <a:gd name="T49" fmla="*/ 61 h 137"/>
                <a:gd name="T50" fmla="*/ 133 w 313"/>
                <a:gd name="T51" fmla="*/ 61 h 137"/>
                <a:gd name="T52" fmla="*/ 125 w 313"/>
                <a:gd name="T53" fmla="*/ 53 h 137"/>
                <a:gd name="T54" fmla="*/ 101 w 313"/>
                <a:gd name="T55" fmla="*/ 61 h 137"/>
                <a:gd name="T56" fmla="*/ 105 w 313"/>
                <a:gd name="T57" fmla="*/ 57 h 137"/>
                <a:gd name="T58" fmla="*/ 201 w 313"/>
                <a:gd name="T59" fmla="*/ 65 h 137"/>
                <a:gd name="T60" fmla="*/ 209 w 313"/>
                <a:gd name="T61" fmla="*/ 57 h 137"/>
                <a:gd name="T62" fmla="*/ 201 w 313"/>
                <a:gd name="T63" fmla="*/ 65 h 137"/>
                <a:gd name="T64" fmla="*/ 185 w 313"/>
                <a:gd name="T65" fmla="*/ 73 h 137"/>
                <a:gd name="T66" fmla="*/ 177 w 313"/>
                <a:gd name="T67" fmla="*/ 73 h 137"/>
                <a:gd name="T68" fmla="*/ 89 w 313"/>
                <a:gd name="T69" fmla="*/ 73 h 137"/>
                <a:gd name="T70" fmla="*/ 81 w 313"/>
                <a:gd name="T71" fmla="*/ 73 h 137"/>
                <a:gd name="T72" fmla="*/ 57 w 313"/>
                <a:gd name="T73" fmla="*/ 69 h 137"/>
                <a:gd name="T74" fmla="*/ 153 w 313"/>
                <a:gd name="T75" fmla="*/ 73 h 137"/>
                <a:gd name="T76" fmla="*/ 33 w 313"/>
                <a:gd name="T77" fmla="*/ 89 h 137"/>
                <a:gd name="T78" fmla="*/ 33 w 313"/>
                <a:gd name="T79" fmla="*/ 89 h 137"/>
                <a:gd name="T80" fmla="*/ 141 w 313"/>
                <a:gd name="T81" fmla="*/ 85 h 137"/>
                <a:gd name="T82" fmla="*/ 133 w 313"/>
                <a:gd name="T83" fmla="*/ 85 h 137"/>
                <a:gd name="T84" fmla="*/ 117 w 313"/>
                <a:gd name="T85" fmla="*/ 89 h 137"/>
                <a:gd name="T86" fmla="*/ 113 w 313"/>
                <a:gd name="T87" fmla="*/ 93 h 137"/>
                <a:gd name="T88" fmla="*/ 93 w 313"/>
                <a:gd name="T89" fmla="*/ 97 h 137"/>
                <a:gd name="T90" fmla="*/ 85 w 313"/>
                <a:gd name="T91" fmla="*/ 97 h 137"/>
                <a:gd name="T92" fmla="*/ 65 w 313"/>
                <a:gd name="T93" fmla="*/ 93 h 137"/>
                <a:gd name="T94" fmla="*/ 49 w 313"/>
                <a:gd name="T95" fmla="*/ 109 h 137"/>
                <a:gd name="T96" fmla="*/ 37 w 313"/>
                <a:gd name="T97" fmla="*/ 101 h 137"/>
                <a:gd name="T98" fmla="*/ 25 w 313"/>
                <a:gd name="T99" fmla="*/ 109 h 137"/>
                <a:gd name="T100" fmla="*/ 25 w 313"/>
                <a:gd name="T101" fmla="*/ 10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137">
                  <a:moveTo>
                    <a:pt x="129" y="21"/>
                  </a:moveTo>
                  <a:cubicBezTo>
                    <a:pt x="149" y="41"/>
                    <a:pt x="182" y="20"/>
                    <a:pt x="217" y="21"/>
                  </a:cubicBezTo>
                  <a:cubicBezTo>
                    <a:pt x="215" y="29"/>
                    <a:pt x="220" y="32"/>
                    <a:pt x="221" y="37"/>
                  </a:cubicBezTo>
                  <a:cubicBezTo>
                    <a:pt x="228" y="36"/>
                    <a:pt x="230" y="30"/>
                    <a:pt x="229" y="21"/>
                  </a:cubicBezTo>
                  <a:cubicBezTo>
                    <a:pt x="249" y="42"/>
                    <a:pt x="274" y="14"/>
                    <a:pt x="313" y="21"/>
                  </a:cubicBezTo>
                  <a:cubicBezTo>
                    <a:pt x="313" y="26"/>
                    <a:pt x="313" y="32"/>
                    <a:pt x="313" y="37"/>
                  </a:cubicBezTo>
                  <a:cubicBezTo>
                    <a:pt x="299" y="29"/>
                    <a:pt x="291" y="35"/>
                    <a:pt x="289" y="49"/>
                  </a:cubicBezTo>
                  <a:cubicBezTo>
                    <a:pt x="278" y="52"/>
                    <a:pt x="281" y="41"/>
                    <a:pt x="277" y="37"/>
                  </a:cubicBezTo>
                  <a:cubicBezTo>
                    <a:pt x="268" y="36"/>
                    <a:pt x="275" y="51"/>
                    <a:pt x="273" y="57"/>
                  </a:cubicBezTo>
                  <a:cubicBezTo>
                    <a:pt x="190" y="88"/>
                    <a:pt x="85" y="112"/>
                    <a:pt x="9" y="137"/>
                  </a:cubicBezTo>
                  <a:cubicBezTo>
                    <a:pt x="0" y="118"/>
                    <a:pt x="1" y="100"/>
                    <a:pt x="17" y="89"/>
                  </a:cubicBezTo>
                  <a:cubicBezTo>
                    <a:pt x="16" y="84"/>
                    <a:pt x="10" y="86"/>
                    <a:pt x="5" y="85"/>
                  </a:cubicBezTo>
                  <a:cubicBezTo>
                    <a:pt x="15" y="62"/>
                    <a:pt x="3" y="60"/>
                    <a:pt x="9" y="33"/>
                  </a:cubicBezTo>
                  <a:cubicBezTo>
                    <a:pt x="34" y="51"/>
                    <a:pt x="102" y="0"/>
                    <a:pt x="125" y="41"/>
                  </a:cubicBezTo>
                  <a:cubicBezTo>
                    <a:pt x="134" y="42"/>
                    <a:pt x="127" y="27"/>
                    <a:pt x="129" y="21"/>
                  </a:cubicBezTo>
                  <a:close/>
                  <a:moveTo>
                    <a:pt x="97" y="45"/>
                  </a:moveTo>
                  <a:cubicBezTo>
                    <a:pt x="109" y="51"/>
                    <a:pt x="109" y="27"/>
                    <a:pt x="97" y="33"/>
                  </a:cubicBezTo>
                  <a:cubicBezTo>
                    <a:pt x="97" y="37"/>
                    <a:pt x="97" y="41"/>
                    <a:pt x="97" y="45"/>
                  </a:cubicBezTo>
                  <a:close/>
                  <a:moveTo>
                    <a:pt x="205" y="33"/>
                  </a:moveTo>
                  <a:cubicBezTo>
                    <a:pt x="201" y="30"/>
                    <a:pt x="194" y="35"/>
                    <a:pt x="193" y="37"/>
                  </a:cubicBezTo>
                  <a:cubicBezTo>
                    <a:pt x="187" y="52"/>
                    <a:pt x="213" y="40"/>
                    <a:pt x="205" y="33"/>
                  </a:cubicBezTo>
                  <a:close/>
                  <a:moveTo>
                    <a:pt x="73" y="49"/>
                  </a:moveTo>
                  <a:cubicBezTo>
                    <a:pt x="76" y="49"/>
                    <a:pt x="78" y="49"/>
                    <a:pt x="81" y="49"/>
                  </a:cubicBezTo>
                  <a:cubicBezTo>
                    <a:pt x="81" y="46"/>
                    <a:pt x="81" y="44"/>
                    <a:pt x="81" y="41"/>
                  </a:cubicBezTo>
                  <a:cubicBezTo>
                    <a:pt x="78" y="41"/>
                    <a:pt x="76" y="41"/>
                    <a:pt x="73" y="41"/>
                  </a:cubicBezTo>
                  <a:cubicBezTo>
                    <a:pt x="73" y="44"/>
                    <a:pt x="73" y="46"/>
                    <a:pt x="73" y="49"/>
                  </a:cubicBezTo>
                  <a:close/>
                  <a:moveTo>
                    <a:pt x="173" y="49"/>
                  </a:moveTo>
                  <a:cubicBezTo>
                    <a:pt x="176" y="49"/>
                    <a:pt x="178" y="49"/>
                    <a:pt x="181" y="49"/>
                  </a:cubicBezTo>
                  <a:cubicBezTo>
                    <a:pt x="181" y="46"/>
                    <a:pt x="181" y="44"/>
                    <a:pt x="181" y="41"/>
                  </a:cubicBezTo>
                  <a:cubicBezTo>
                    <a:pt x="178" y="41"/>
                    <a:pt x="176" y="41"/>
                    <a:pt x="173" y="41"/>
                  </a:cubicBezTo>
                  <a:cubicBezTo>
                    <a:pt x="173" y="44"/>
                    <a:pt x="173" y="46"/>
                    <a:pt x="173" y="49"/>
                  </a:cubicBezTo>
                  <a:close/>
                  <a:moveTo>
                    <a:pt x="149" y="53"/>
                  </a:moveTo>
                  <a:cubicBezTo>
                    <a:pt x="152" y="53"/>
                    <a:pt x="154" y="53"/>
                    <a:pt x="157" y="53"/>
                  </a:cubicBezTo>
                  <a:cubicBezTo>
                    <a:pt x="157" y="50"/>
                    <a:pt x="157" y="48"/>
                    <a:pt x="157" y="45"/>
                  </a:cubicBezTo>
                  <a:cubicBezTo>
                    <a:pt x="154" y="45"/>
                    <a:pt x="152" y="45"/>
                    <a:pt x="149" y="45"/>
                  </a:cubicBezTo>
                  <a:cubicBezTo>
                    <a:pt x="149" y="48"/>
                    <a:pt x="149" y="50"/>
                    <a:pt x="149" y="53"/>
                  </a:cubicBezTo>
                  <a:close/>
                  <a:moveTo>
                    <a:pt x="249" y="53"/>
                  </a:moveTo>
                  <a:cubicBezTo>
                    <a:pt x="252" y="53"/>
                    <a:pt x="254" y="53"/>
                    <a:pt x="257" y="53"/>
                  </a:cubicBezTo>
                  <a:cubicBezTo>
                    <a:pt x="257" y="50"/>
                    <a:pt x="257" y="48"/>
                    <a:pt x="257" y="45"/>
                  </a:cubicBezTo>
                  <a:cubicBezTo>
                    <a:pt x="254" y="45"/>
                    <a:pt x="252" y="45"/>
                    <a:pt x="249" y="45"/>
                  </a:cubicBezTo>
                  <a:cubicBezTo>
                    <a:pt x="249" y="48"/>
                    <a:pt x="249" y="50"/>
                    <a:pt x="249" y="53"/>
                  </a:cubicBezTo>
                  <a:close/>
                  <a:moveTo>
                    <a:pt x="49" y="53"/>
                  </a:moveTo>
                  <a:cubicBezTo>
                    <a:pt x="62" y="65"/>
                    <a:pt x="61" y="38"/>
                    <a:pt x="49" y="53"/>
                  </a:cubicBezTo>
                  <a:close/>
                  <a:moveTo>
                    <a:pt x="225" y="49"/>
                  </a:moveTo>
                  <a:cubicBezTo>
                    <a:pt x="222" y="73"/>
                    <a:pt x="243" y="52"/>
                    <a:pt x="225" y="49"/>
                  </a:cubicBezTo>
                  <a:close/>
                  <a:moveTo>
                    <a:pt x="25" y="61"/>
                  </a:moveTo>
                  <a:cubicBezTo>
                    <a:pt x="29" y="61"/>
                    <a:pt x="30" y="64"/>
                    <a:pt x="33" y="65"/>
                  </a:cubicBezTo>
                  <a:cubicBezTo>
                    <a:pt x="33" y="61"/>
                    <a:pt x="36" y="60"/>
                    <a:pt x="37" y="57"/>
                  </a:cubicBezTo>
                  <a:cubicBezTo>
                    <a:pt x="33" y="57"/>
                    <a:pt x="32" y="54"/>
                    <a:pt x="29" y="53"/>
                  </a:cubicBezTo>
                  <a:cubicBezTo>
                    <a:pt x="29" y="57"/>
                    <a:pt x="26" y="58"/>
                    <a:pt x="25" y="61"/>
                  </a:cubicBezTo>
                  <a:close/>
                  <a:moveTo>
                    <a:pt x="125" y="61"/>
                  </a:moveTo>
                  <a:cubicBezTo>
                    <a:pt x="128" y="61"/>
                    <a:pt x="130" y="61"/>
                    <a:pt x="133" y="61"/>
                  </a:cubicBezTo>
                  <a:cubicBezTo>
                    <a:pt x="133" y="58"/>
                    <a:pt x="133" y="56"/>
                    <a:pt x="133" y="53"/>
                  </a:cubicBezTo>
                  <a:cubicBezTo>
                    <a:pt x="130" y="53"/>
                    <a:pt x="128" y="53"/>
                    <a:pt x="125" y="53"/>
                  </a:cubicBezTo>
                  <a:cubicBezTo>
                    <a:pt x="125" y="56"/>
                    <a:pt x="125" y="58"/>
                    <a:pt x="125" y="61"/>
                  </a:cubicBezTo>
                  <a:close/>
                  <a:moveTo>
                    <a:pt x="101" y="61"/>
                  </a:moveTo>
                  <a:cubicBezTo>
                    <a:pt x="101" y="64"/>
                    <a:pt x="101" y="66"/>
                    <a:pt x="101" y="69"/>
                  </a:cubicBezTo>
                  <a:cubicBezTo>
                    <a:pt x="111" y="75"/>
                    <a:pt x="113" y="55"/>
                    <a:pt x="105" y="57"/>
                  </a:cubicBezTo>
                  <a:cubicBezTo>
                    <a:pt x="105" y="59"/>
                    <a:pt x="104" y="62"/>
                    <a:pt x="101" y="61"/>
                  </a:cubicBezTo>
                  <a:close/>
                  <a:moveTo>
                    <a:pt x="201" y="65"/>
                  </a:moveTo>
                  <a:cubicBezTo>
                    <a:pt x="204" y="65"/>
                    <a:pt x="206" y="65"/>
                    <a:pt x="209" y="65"/>
                  </a:cubicBezTo>
                  <a:cubicBezTo>
                    <a:pt x="209" y="62"/>
                    <a:pt x="209" y="60"/>
                    <a:pt x="209" y="57"/>
                  </a:cubicBezTo>
                  <a:cubicBezTo>
                    <a:pt x="206" y="57"/>
                    <a:pt x="204" y="57"/>
                    <a:pt x="201" y="57"/>
                  </a:cubicBezTo>
                  <a:cubicBezTo>
                    <a:pt x="201" y="60"/>
                    <a:pt x="201" y="62"/>
                    <a:pt x="201" y="65"/>
                  </a:cubicBezTo>
                  <a:close/>
                  <a:moveTo>
                    <a:pt x="177" y="73"/>
                  </a:moveTo>
                  <a:cubicBezTo>
                    <a:pt x="180" y="73"/>
                    <a:pt x="182" y="73"/>
                    <a:pt x="185" y="73"/>
                  </a:cubicBezTo>
                  <a:cubicBezTo>
                    <a:pt x="189" y="67"/>
                    <a:pt x="189" y="63"/>
                    <a:pt x="181" y="61"/>
                  </a:cubicBezTo>
                  <a:cubicBezTo>
                    <a:pt x="181" y="66"/>
                    <a:pt x="176" y="67"/>
                    <a:pt x="177" y="73"/>
                  </a:cubicBezTo>
                  <a:close/>
                  <a:moveTo>
                    <a:pt x="81" y="73"/>
                  </a:moveTo>
                  <a:cubicBezTo>
                    <a:pt x="84" y="73"/>
                    <a:pt x="86" y="73"/>
                    <a:pt x="89" y="73"/>
                  </a:cubicBezTo>
                  <a:cubicBezTo>
                    <a:pt x="95" y="63"/>
                    <a:pt x="75" y="61"/>
                    <a:pt x="77" y="69"/>
                  </a:cubicBezTo>
                  <a:cubicBezTo>
                    <a:pt x="79" y="69"/>
                    <a:pt x="82" y="70"/>
                    <a:pt x="81" y="73"/>
                  </a:cubicBezTo>
                  <a:close/>
                  <a:moveTo>
                    <a:pt x="57" y="69"/>
                  </a:moveTo>
                  <a:cubicBezTo>
                    <a:pt x="54" y="93"/>
                    <a:pt x="75" y="72"/>
                    <a:pt x="57" y="69"/>
                  </a:cubicBezTo>
                  <a:close/>
                  <a:moveTo>
                    <a:pt x="165" y="69"/>
                  </a:moveTo>
                  <a:cubicBezTo>
                    <a:pt x="161" y="66"/>
                    <a:pt x="154" y="71"/>
                    <a:pt x="153" y="73"/>
                  </a:cubicBezTo>
                  <a:cubicBezTo>
                    <a:pt x="147" y="88"/>
                    <a:pt x="173" y="76"/>
                    <a:pt x="165" y="69"/>
                  </a:cubicBezTo>
                  <a:close/>
                  <a:moveTo>
                    <a:pt x="33" y="89"/>
                  </a:moveTo>
                  <a:cubicBezTo>
                    <a:pt x="45" y="95"/>
                    <a:pt x="45" y="71"/>
                    <a:pt x="33" y="77"/>
                  </a:cubicBezTo>
                  <a:cubicBezTo>
                    <a:pt x="33" y="81"/>
                    <a:pt x="33" y="85"/>
                    <a:pt x="33" y="89"/>
                  </a:cubicBezTo>
                  <a:close/>
                  <a:moveTo>
                    <a:pt x="133" y="85"/>
                  </a:moveTo>
                  <a:cubicBezTo>
                    <a:pt x="136" y="85"/>
                    <a:pt x="138" y="85"/>
                    <a:pt x="141" y="85"/>
                  </a:cubicBezTo>
                  <a:cubicBezTo>
                    <a:pt x="147" y="75"/>
                    <a:pt x="127" y="73"/>
                    <a:pt x="129" y="81"/>
                  </a:cubicBezTo>
                  <a:cubicBezTo>
                    <a:pt x="131" y="81"/>
                    <a:pt x="134" y="82"/>
                    <a:pt x="133" y="85"/>
                  </a:cubicBezTo>
                  <a:close/>
                  <a:moveTo>
                    <a:pt x="113" y="93"/>
                  </a:moveTo>
                  <a:cubicBezTo>
                    <a:pt x="113" y="91"/>
                    <a:pt x="114" y="88"/>
                    <a:pt x="117" y="89"/>
                  </a:cubicBezTo>
                  <a:cubicBezTo>
                    <a:pt x="117" y="84"/>
                    <a:pt x="116" y="80"/>
                    <a:pt x="109" y="81"/>
                  </a:cubicBezTo>
                  <a:cubicBezTo>
                    <a:pt x="110" y="86"/>
                    <a:pt x="108" y="92"/>
                    <a:pt x="113" y="93"/>
                  </a:cubicBezTo>
                  <a:close/>
                  <a:moveTo>
                    <a:pt x="85" y="97"/>
                  </a:moveTo>
                  <a:cubicBezTo>
                    <a:pt x="88" y="97"/>
                    <a:pt x="90" y="97"/>
                    <a:pt x="93" y="97"/>
                  </a:cubicBezTo>
                  <a:cubicBezTo>
                    <a:pt x="97" y="91"/>
                    <a:pt x="97" y="87"/>
                    <a:pt x="89" y="85"/>
                  </a:cubicBezTo>
                  <a:cubicBezTo>
                    <a:pt x="89" y="90"/>
                    <a:pt x="84" y="91"/>
                    <a:pt x="85" y="97"/>
                  </a:cubicBezTo>
                  <a:close/>
                  <a:moveTo>
                    <a:pt x="65" y="93"/>
                  </a:moveTo>
                  <a:cubicBezTo>
                    <a:pt x="53" y="106"/>
                    <a:pt x="80" y="105"/>
                    <a:pt x="65" y="93"/>
                  </a:cubicBezTo>
                  <a:close/>
                  <a:moveTo>
                    <a:pt x="37" y="109"/>
                  </a:moveTo>
                  <a:cubicBezTo>
                    <a:pt x="41" y="109"/>
                    <a:pt x="45" y="109"/>
                    <a:pt x="49" y="109"/>
                  </a:cubicBezTo>
                  <a:cubicBezTo>
                    <a:pt x="49" y="106"/>
                    <a:pt x="49" y="104"/>
                    <a:pt x="49" y="101"/>
                  </a:cubicBezTo>
                  <a:cubicBezTo>
                    <a:pt x="45" y="101"/>
                    <a:pt x="41" y="101"/>
                    <a:pt x="37" y="101"/>
                  </a:cubicBezTo>
                  <a:cubicBezTo>
                    <a:pt x="37" y="104"/>
                    <a:pt x="37" y="106"/>
                    <a:pt x="37" y="109"/>
                  </a:cubicBezTo>
                  <a:close/>
                  <a:moveTo>
                    <a:pt x="25" y="109"/>
                  </a:moveTo>
                  <a:cubicBezTo>
                    <a:pt x="24" y="106"/>
                    <a:pt x="14" y="104"/>
                    <a:pt x="13" y="109"/>
                  </a:cubicBezTo>
                  <a:cubicBezTo>
                    <a:pt x="10" y="118"/>
                    <a:pt x="29" y="118"/>
                    <a:pt x="25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712"/>
            <p:cNvSpPr>
              <a:spLocks/>
            </p:cNvSpPr>
            <p:nvPr/>
          </p:nvSpPr>
          <p:spPr bwMode="auto">
            <a:xfrm>
              <a:off x="5316" y="28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713"/>
            <p:cNvSpPr>
              <a:spLocks/>
            </p:cNvSpPr>
            <p:nvPr/>
          </p:nvSpPr>
          <p:spPr bwMode="auto">
            <a:xfrm>
              <a:off x="5406" y="2845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714"/>
            <p:cNvSpPr>
              <a:spLocks/>
            </p:cNvSpPr>
            <p:nvPr/>
          </p:nvSpPr>
          <p:spPr bwMode="auto">
            <a:xfrm>
              <a:off x="5600" y="28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715"/>
            <p:cNvSpPr>
              <a:spLocks/>
            </p:cNvSpPr>
            <p:nvPr/>
          </p:nvSpPr>
          <p:spPr bwMode="auto">
            <a:xfrm>
              <a:off x="3306" y="284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716"/>
            <p:cNvSpPr>
              <a:spLocks/>
            </p:cNvSpPr>
            <p:nvPr/>
          </p:nvSpPr>
          <p:spPr bwMode="auto">
            <a:xfrm>
              <a:off x="3646" y="284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717"/>
            <p:cNvSpPr>
              <a:spLocks/>
            </p:cNvSpPr>
            <p:nvPr/>
          </p:nvSpPr>
          <p:spPr bwMode="auto">
            <a:xfrm>
              <a:off x="3692" y="2845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718"/>
            <p:cNvSpPr>
              <a:spLocks/>
            </p:cNvSpPr>
            <p:nvPr/>
          </p:nvSpPr>
          <p:spPr bwMode="auto">
            <a:xfrm>
              <a:off x="5299" y="284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719"/>
            <p:cNvSpPr>
              <a:spLocks/>
            </p:cNvSpPr>
            <p:nvPr/>
          </p:nvSpPr>
          <p:spPr bwMode="auto">
            <a:xfrm>
              <a:off x="5355" y="284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720"/>
            <p:cNvSpPr>
              <a:spLocks/>
            </p:cNvSpPr>
            <p:nvPr/>
          </p:nvSpPr>
          <p:spPr bwMode="auto">
            <a:xfrm>
              <a:off x="5446" y="284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721"/>
            <p:cNvSpPr>
              <a:spLocks/>
            </p:cNvSpPr>
            <p:nvPr/>
          </p:nvSpPr>
          <p:spPr bwMode="auto">
            <a:xfrm>
              <a:off x="5496" y="28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722"/>
            <p:cNvSpPr>
              <a:spLocks/>
            </p:cNvSpPr>
            <p:nvPr/>
          </p:nvSpPr>
          <p:spPr bwMode="auto">
            <a:xfrm>
              <a:off x="5583" y="284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723"/>
            <p:cNvSpPr>
              <a:spLocks/>
            </p:cNvSpPr>
            <p:nvPr/>
          </p:nvSpPr>
          <p:spPr bwMode="auto">
            <a:xfrm>
              <a:off x="5639" y="28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724"/>
            <p:cNvSpPr>
              <a:spLocks/>
            </p:cNvSpPr>
            <p:nvPr/>
          </p:nvSpPr>
          <p:spPr bwMode="auto">
            <a:xfrm>
              <a:off x="3594" y="28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725"/>
            <p:cNvSpPr>
              <a:spLocks/>
            </p:cNvSpPr>
            <p:nvPr/>
          </p:nvSpPr>
          <p:spPr bwMode="auto">
            <a:xfrm>
              <a:off x="3731" y="284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726"/>
            <p:cNvSpPr>
              <a:spLocks/>
            </p:cNvSpPr>
            <p:nvPr/>
          </p:nvSpPr>
          <p:spPr bwMode="auto">
            <a:xfrm>
              <a:off x="3787" y="28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727"/>
            <p:cNvSpPr>
              <a:spLocks/>
            </p:cNvSpPr>
            <p:nvPr/>
          </p:nvSpPr>
          <p:spPr bwMode="auto">
            <a:xfrm>
              <a:off x="3876" y="284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728"/>
            <p:cNvSpPr>
              <a:spLocks/>
            </p:cNvSpPr>
            <p:nvPr/>
          </p:nvSpPr>
          <p:spPr bwMode="auto">
            <a:xfrm>
              <a:off x="3925" y="2848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729"/>
            <p:cNvSpPr>
              <a:spLocks/>
            </p:cNvSpPr>
            <p:nvPr/>
          </p:nvSpPr>
          <p:spPr bwMode="auto">
            <a:xfrm>
              <a:off x="5111" y="2848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730"/>
            <p:cNvSpPr>
              <a:spLocks/>
            </p:cNvSpPr>
            <p:nvPr/>
          </p:nvSpPr>
          <p:spPr bwMode="auto">
            <a:xfrm>
              <a:off x="5250" y="2844"/>
              <a:ext cx="8" cy="14"/>
            </a:xfrm>
            <a:custGeom>
              <a:avLst/>
              <a:gdLst>
                <a:gd name="T0" fmla="*/ 16 w 16"/>
                <a:gd name="T1" fmla="*/ 14 h 27"/>
                <a:gd name="T2" fmla="*/ 16 w 16"/>
                <a:gd name="T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27">
                  <a:moveTo>
                    <a:pt x="16" y="14"/>
                  </a:moveTo>
                  <a:cubicBezTo>
                    <a:pt x="7" y="27"/>
                    <a:pt x="0" y="0"/>
                    <a:pt x="1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731"/>
            <p:cNvSpPr>
              <a:spLocks/>
            </p:cNvSpPr>
            <p:nvPr/>
          </p:nvSpPr>
          <p:spPr bwMode="auto">
            <a:xfrm>
              <a:off x="5395" y="28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732"/>
            <p:cNvSpPr>
              <a:spLocks/>
            </p:cNvSpPr>
            <p:nvPr/>
          </p:nvSpPr>
          <p:spPr bwMode="auto">
            <a:xfrm>
              <a:off x="5484" y="284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733"/>
            <p:cNvSpPr>
              <a:spLocks/>
            </p:cNvSpPr>
            <p:nvPr/>
          </p:nvSpPr>
          <p:spPr bwMode="auto">
            <a:xfrm>
              <a:off x="5536" y="28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734"/>
            <p:cNvSpPr>
              <a:spLocks/>
            </p:cNvSpPr>
            <p:nvPr/>
          </p:nvSpPr>
          <p:spPr bwMode="auto">
            <a:xfrm>
              <a:off x="6246" y="284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735"/>
            <p:cNvSpPr>
              <a:spLocks/>
            </p:cNvSpPr>
            <p:nvPr/>
          </p:nvSpPr>
          <p:spPr bwMode="auto">
            <a:xfrm>
              <a:off x="3582" y="284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736"/>
            <p:cNvSpPr>
              <a:spLocks/>
            </p:cNvSpPr>
            <p:nvPr/>
          </p:nvSpPr>
          <p:spPr bwMode="auto">
            <a:xfrm>
              <a:off x="3633" y="285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737"/>
            <p:cNvSpPr>
              <a:spLocks/>
            </p:cNvSpPr>
            <p:nvPr/>
          </p:nvSpPr>
          <p:spPr bwMode="auto">
            <a:xfrm>
              <a:off x="3774" y="2851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738"/>
            <p:cNvSpPr>
              <a:spLocks/>
            </p:cNvSpPr>
            <p:nvPr/>
          </p:nvSpPr>
          <p:spPr bwMode="auto">
            <a:xfrm>
              <a:off x="3826" y="28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739"/>
            <p:cNvSpPr>
              <a:spLocks/>
            </p:cNvSpPr>
            <p:nvPr/>
          </p:nvSpPr>
          <p:spPr bwMode="auto">
            <a:xfrm>
              <a:off x="3915" y="285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740"/>
            <p:cNvSpPr>
              <a:spLocks/>
            </p:cNvSpPr>
            <p:nvPr/>
          </p:nvSpPr>
          <p:spPr bwMode="auto">
            <a:xfrm>
              <a:off x="3967" y="28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741"/>
            <p:cNvSpPr>
              <a:spLocks/>
            </p:cNvSpPr>
            <p:nvPr/>
          </p:nvSpPr>
          <p:spPr bwMode="auto">
            <a:xfrm>
              <a:off x="4058" y="284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742"/>
            <p:cNvSpPr>
              <a:spLocks/>
            </p:cNvSpPr>
            <p:nvPr/>
          </p:nvSpPr>
          <p:spPr bwMode="auto">
            <a:xfrm>
              <a:off x="4105" y="2849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743"/>
            <p:cNvSpPr>
              <a:spLocks/>
            </p:cNvSpPr>
            <p:nvPr/>
          </p:nvSpPr>
          <p:spPr bwMode="auto">
            <a:xfrm>
              <a:off x="5240" y="2851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744"/>
            <p:cNvSpPr>
              <a:spLocks/>
            </p:cNvSpPr>
            <p:nvPr/>
          </p:nvSpPr>
          <p:spPr bwMode="auto">
            <a:xfrm>
              <a:off x="5293" y="28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745"/>
            <p:cNvSpPr>
              <a:spLocks/>
            </p:cNvSpPr>
            <p:nvPr/>
          </p:nvSpPr>
          <p:spPr bwMode="auto">
            <a:xfrm>
              <a:off x="5432" y="2851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746"/>
            <p:cNvSpPr>
              <a:spLocks/>
            </p:cNvSpPr>
            <p:nvPr/>
          </p:nvSpPr>
          <p:spPr bwMode="auto">
            <a:xfrm>
              <a:off x="5575" y="28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747"/>
            <p:cNvSpPr>
              <a:spLocks/>
            </p:cNvSpPr>
            <p:nvPr/>
          </p:nvSpPr>
          <p:spPr bwMode="auto">
            <a:xfrm>
              <a:off x="3334" y="2851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748"/>
            <p:cNvSpPr>
              <a:spLocks/>
            </p:cNvSpPr>
            <p:nvPr/>
          </p:nvSpPr>
          <p:spPr bwMode="auto">
            <a:xfrm>
              <a:off x="3671" y="285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749"/>
            <p:cNvSpPr>
              <a:spLocks/>
            </p:cNvSpPr>
            <p:nvPr/>
          </p:nvSpPr>
          <p:spPr bwMode="auto">
            <a:xfrm>
              <a:off x="3813" y="2853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750"/>
            <p:cNvSpPr>
              <a:spLocks/>
            </p:cNvSpPr>
            <p:nvPr/>
          </p:nvSpPr>
          <p:spPr bwMode="auto">
            <a:xfrm>
              <a:off x="3863" y="2853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751"/>
            <p:cNvSpPr>
              <a:spLocks/>
            </p:cNvSpPr>
            <p:nvPr/>
          </p:nvSpPr>
          <p:spPr bwMode="auto">
            <a:xfrm>
              <a:off x="3954" y="2853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752"/>
            <p:cNvSpPr>
              <a:spLocks/>
            </p:cNvSpPr>
            <p:nvPr/>
          </p:nvSpPr>
          <p:spPr bwMode="auto">
            <a:xfrm>
              <a:off x="5279" y="285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753"/>
            <p:cNvSpPr>
              <a:spLocks/>
            </p:cNvSpPr>
            <p:nvPr/>
          </p:nvSpPr>
          <p:spPr bwMode="auto">
            <a:xfrm>
              <a:off x="5382" y="285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754"/>
            <p:cNvSpPr>
              <a:spLocks/>
            </p:cNvSpPr>
            <p:nvPr/>
          </p:nvSpPr>
          <p:spPr bwMode="auto">
            <a:xfrm>
              <a:off x="5473" y="285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755"/>
            <p:cNvSpPr>
              <a:spLocks/>
            </p:cNvSpPr>
            <p:nvPr/>
          </p:nvSpPr>
          <p:spPr bwMode="auto">
            <a:xfrm>
              <a:off x="5558" y="285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756"/>
            <p:cNvSpPr>
              <a:spLocks/>
            </p:cNvSpPr>
            <p:nvPr/>
          </p:nvSpPr>
          <p:spPr bwMode="auto">
            <a:xfrm>
              <a:off x="3712" y="2855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757"/>
            <p:cNvSpPr>
              <a:spLocks/>
            </p:cNvSpPr>
            <p:nvPr/>
          </p:nvSpPr>
          <p:spPr bwMode="auto">
            <a:xfrm>
              <a:off x="3762" y="2855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758"/>
            <p:cNvSpPr>
              <a:spLocks/>
            </p:cNvSpPr>
            <p:nvPr/>
          </p:nvSpPr>
          <p:spPr bwMode="auto">
            <a:xfrm>
              <a:off x="3905" y="28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759"/>
            <p:cNvSpPr>
              <a:spLocks/>
            </p:cNvSpPr>
            <p:nvPr/>
          </p:nvSpPr>
          <p:spPr bwMode="auto">
            <a:xfrm>
              <a:off x="4046" y="28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760"/>
            <p:cNvSpPr>
              <a:spLocks/>
            </p:cNvSpPr>
            <p:nvPr/>
          </p:nvSpPr>
          <p:spPr bwMode="auto">
            <a:xfrm>
              <a:off x="4098" y="28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761"/>
            <p:cNvSpPr>
              <a:spLocks/>
            </p:cNvSpPr>
            <p:nvPr/>
          </p:nvSpPr>
          <p:spPr bwMode="auto">
            <a:xfrm>
              <a:off x="5137" y="2855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762"/>
            <p:cNvSpPr>
              <a:spLocks/>
            </p:cNvSpPr>
            <p:nvPr/>
          </p:nvSpPr>
          <p:spPr bwMode="auto">
            <a:xfrm>
              <a:off x="5370" y="28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763"/>
            <p:cNvSpPr>
              <a:spLocks/>
            </p:cNvSpPr>
            <p:nvPr/>
          </p:nvSpPr>
          <p:spPr bwMode="auto">
            <a:xfrm>
              <a:off x="5601" y="285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764"/>
            <p:cNvSpPr>
              <a:spLocks/>
            </p:cNvSpPr>
            <p:nvPr/>
          </p:nvSpPr>
          <p:spPr bwMode="auto">
            <a:xfrm>
              <a:off x="6222" y="28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765"/>
            <p:cNvSpPr>
              <a:spLocks/>
            </p:cNvSpPr>
            <p:nvPr/>
          </p:nvSpPr>
          <p:spPr bwMode="auto">
            <a:xfrm>
              <a:off x="3609" y="2856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766"/>
            <p:cNvSpPr>
              <a:spLocks/>
            </p:cNvSpPr>
            <p:nvPr/>
          </p:nvSpPr>
          <p:spPr bwMode="auto">
            <a:xfrm>
              <a:off x="3660" y="285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767"/>
            <p:cNvSpPr>
              <a:spLocks/>
            </p:cNvSpPr>
            <p:nvPr/>
          </p:nvSpPr>
          <p:spPr bwMode="auto">
            <a:xfrm>
              <a:off x="3700" y="285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768"/>
            <p:cNvSpPr>
              <a:spLocks/>
            </p:cNvSpPr>
            <p:nvPr/>
          </p:nvSpPr>
          <p:spPr bwMode="auto">
            <a:xfrm>
              <a:off x="3751" y="2857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769"/>
            <p:cNvSpPr>
              <a:spLocks/>
            </p:cNvSpPr>
            <p:nvPr/>
          </p:nvSpPr>
          <p:spPr bwMode="auto">
            <a:xfrm>
              <a:off x="3801" y="28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770"/>
            <p:cNvSpPr>
              <a:spLocks/>
            </p:cNvSpPr>
            <p:nvPr/>
          </p:nvSpPr>
          <p:spPr bwMode="auto">
            <a:xfrm>
              <a:off x="3892" y="2854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771"/>
            <p:cNvSpPr>
              <a:spLocks/>
            </p:cNvSpPr>
            <p:nvPr/>
          </p:nvSpPr>
          <p:spPr bwMode="auto">
            <a:xfrm>
              <a:off x="3944" y="28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772"/>
            <p:cNvSpPr>
              <a:spLocks/>
            </p:cNvSpPr>
            <p:nvPr/>
          </p:nvSpPr>
          <p:spPr bwMode="auto">
            <a:xfrm>
              <a:off x="4085" y="28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773"/>
            <p:cNvSpPr>
              <a:spLocks/>
            </p:cNvSpPr>
            <p:nvPr/>
          </p:nvSpPr>
          <p:spPr bwMode="auto">
            <a:xfrm>
              <a:off x="4137" y="28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774"/>
            <p:cNvSpPr>
              <a:spLocks/>
            </p:cNvSpPr>
            <p:nvPr/>
          </p:nvSpPr>
          <p:spPr bwMode="auto">
            <a:xfrm>
              <a:off x="5318" y="2857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775"/>
            <p:cNvSpPr>
              <a:spLocks/>
            </p:cNvSpPr>
            <p:nvPr/>
          </p:nvSpPr>
          <p:spPr bwMode="auto">
            <a:xfrm>
              <a:off x="5461" y="28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776"/>
            <p:cNvSpPr>
              <a:spLocks/>
            </p:cNvSpPr>
            <p:nvPr/>
          </p:nvSpPr>
          <p:spPr bwMode="auto">
            <a:xfrm>
              <a:off x="5550" y="2853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777"/>
            <p:cNvSpPr>
              <a:spLocks/>
            </p:cNvSpPr>
            <p:nvPr/>
          </p:nvSpPr>
          <p:spPr bwMode="auto">
            <a:xfrm>
              <a:off x="3307" y="2859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778"/>
            <p:cNvSpPr>
              <a:spLocks/>
            </p:cNvSpPr>
            <p:nvPr/>
          </p:nvSpPr>
          <p:spPr bwMode="auto">
            <a:xfrm>
              <a:off x="3838" y="2859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779"/>
            <p:cNvSpPr>
              <a:spLocks/>
            </p:cNvSpPr>
            <p:nvPr/>
          </p:nvSpPr>
          <p:spPr bwMode="auto">
            <a:xfrm>
              <a:off x="4033" y="2854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780"/>
            <p:cNvSpPr>
              <a:spLocks/>
            </p:cNvSpPr>
            <p:nvPr/>
          </p:nvSpPr>
          <p:spPr bwMode="auto">
            <a:xfrm>
              <a:off x="4123" y="285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781"/>
            <p:cNvSpPr>
              <a:spLocks/>
            </p:cNvSpPr>
            <p:nvPr/>
          </p:nvSpPr>
          <p:spPr bwMode="auto">
            <a:xfrm>
              <a:off x="5256" y="285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782"/>
            <p:cNvSpPr>
              <a:spLocks/>
            </p:cNvSpPr>
            <p:nvPr/>
          </p:nvSpPr>
          <p:spPr bwMode="auto">
            <a:xfrm>
              <a:off x="5306" y="2859"/>
              <a:ext cx="7" cy="6"/>
            </a:xfrm>
            <a:custGeom>
              <a:avLst/>
              <a:gdLst>
                <a:gd name="T0" fmla="*/ 7 w 14"/>
                <a:gd name="T1" fmla="*/ 0 h 12"/>
                <a:gd name="T2" fmla="*/ 7 w 14"/>
                <a:gd name="T3" fmla="*/ 12 h 12"/>
                <a:gd name="T4" fmla="*/ 7 w 1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783"/>
            <p:cNvSpPr>
              <a:spLocks/>
            </p:cNvSpPr>
            <p:nvPr/>
          </p:nvSpPr>
          <p:spPr bwMode="auto">
            <a:xfrm>
              <a:off x="5357" y="2859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784"/>
            <p:cNvSpPr>
              <a:spLocks/>
            </p:cNvSpPr>
            <p:nvPr/>
          </p:nvSpPr>
          <p:spPr bwMode="auto">
            <a:xfrm>
              <a:off x="5500" y="285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785"/>
            <p:cNvSpPr>
              <a:spLocks/>
            </p:cNvSpPr>
            <p:nvPr/>
          </p:nvSpPr>
          <p:spPr bwMode="auto">
            <a:xfrm>
              <a:off x="5590" y="285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786"/>
            <p:cNvSpPr>
              <a:spLocks/>
            </p:cNvSpPr>
            <p:nvPr/>
          </p:nvSpPr>
          <p:spPr bwMode="auto">
            <a:xfrm>
              <a:off x="5640" y="2859"/>
              <a:ext cx="8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787"/>
            <p:cNvSpPr>
              <a:spLocks/>
            </p:cNvSpPr>
            <p:nvPr/>
          </p:nvSpPr>
          <p:spPr bwMode="auto">
            <a:xfrm>
              <a:off x="3596" y="28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788"/>
            <p:cNvSpPr>
              <a:spLocks/>
            </p:cNvSpPr>
            <p:nvPr/>
          </p:nvSpPr>
          <p:spPr bwMode="auto">
            <a:xfrm>
              <a:off x="3687" y="2860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789"/>
            <p:cNvSpPr>
              <a:spLocks/>
            </p:cNvSpPr>
            <p:nvPr/>
          </p:nvSpPr>
          <p:spPr bwMode="auto">
            <a:xfrm>
              <a:off x="3739" y="28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790"/>
            <p:cNvSpPr>
              <a:spLocks/>
            </p:cNvSpPr>
            <p:nvPr/>
          </p:nvSpPr>
          <p:spPr bwMode="auto">
            <a:xfrm>
              <a:off x="3828" y="2861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791"/>
            <p:cNvSpPr>
              <a:spLocks/>
            </p:cNvSpPr>
            <p:nvPr/>
          </p:nvSpPr>
          <p:spPr bwMode="auto">
            <a:xfrm>
              <a:off x="3877" y="2861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792"/>
            <p:cNvSpPr>
              <a:spLocks/>
            </p:cNvSpPr>
            <p:nvPr/>
          </p:nvSpPr>
          <p:spPr bwMode="auto">
            <a:xfrm>
              <a:off x="3932" y="28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793"/>
            <p:cNvSpPr>
              <a:spLocks/>
            </p:cNvSpPr>
            <p:nvPr/>
          </p:nvSpPr>
          <p:spPr bwMode="auto">
            <a:xfrm>
              <a:off x="4021" y="2861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794"/>
            <p:cNvSpPr>
              <a:spLocks/>
            </p:cNvSpPr>
            <p:nvPr/>
          </p:nvSpPr>
          <p:spPr bwMode="auto">
            <a:xfrm>
              <a:off x="4073" y="28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795"/>
            <p:cNvSpPr>
              <a:spLocks/>
            </p:cNvSpPr>
            <p:nvPr/>
          </p:nvSpPr>
          <p:spPr bwMode="auto">
            <a:xfrm>
              <a:off x="5347" y="2861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796"/>
            <p:cNvSpPr>
              <a:spLocks/>
            </p:cNvSpPr>
            <p:nvPr/>
          </p:nvSpPr>
          <p:spPr bwMode="auto">
            <a:xfrm>
              <a:off x="5397" y="2856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797"/>
            <p:cNvSpPr>
              <a:spLocks/>
            </p:cNvSpPr>
            <p:nvPr/>
          </p:nvSpPr>
          <p:spPr bwMode="auto">
            <a:xfrm>
              <a:off x="5540" y="28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798"/>
            <p:cNvSpPr>
              <a:spLocks/>
            </p:cNvSpPr>
            <p:nvPr/>
          </p:nvSpPr>
          <p:spPr bwMode="auto">
            <a:xfrm>
              <a:off x="6247" y="2861"/>
              <a:ext cx="8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799"/>
            <p:cNvSpPr>
              <a:spLocks/>
            </p:cNvSpPr>
            <p:nvPr/>
          </p:nvSpPr>
          <p:spPr bwMode="auto">
            <a:xfrm>
              <a:off x="3636" y="286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800"/>
            <p:cNvSpPr>
              <a:spLocks/>
            </p:cNvSpPr>
            <p:nvPr/>
          </p:nvSpPr>
          <p:spPr bwMode="auto">
            <a:xfrm>
              <a:off x="3727" y="286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801"/>
            <p:cNvSpPr>
              <a:spLocks/>
            </p:cNvSpPr>
            <p:nvPr/>
          </p:nvSpPr>
          <p:spPr bwMode="auto">
            <a:xfrm>
              <a:off x="3867" y="2863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802"/>
            <p:cNvSpPr>
              <a:spLocks/>
            </p:cNvSpPr>
            <p:nvPr/>
          </p:nvSpPr>
          <p:spPr bwMode="auto">
            <a:xfrm>
              <a:off x="3919" y="2860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803"/>
            <p:cNvSpPr>
              <a:spLocks/>
            </p:cNvSpPr>
            <p:nvPr/>
          </p:nvSpPr>
          <p:spPr bwMode="auto">
            <a:xfrm>
              <a:off x="3970" y="2863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804"/>
            <p:cNvSpPr>
              <a:spLocks/>
            </p:cNvSpPr>
            <p:nvPr/>
          </p:nvSpPr>
          <p:spPr bwMode="auto">
            <a:xfrm>
              <a:off x="4060" y="2862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805"/>
            <p:cNvSpPr>
              <a:spLocks/>
            </p:cNvSpPr>
            <p:nvPr/>
          </p:nvSpPr>
          <p:spPr bwMode="auto">
            <a:xfrm>
              <a:off x="4112" y="286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806"/>
            <p:cNvSpPr>
              <a:spLocks/>
            </p:cNvSpPr>
            <p:nvPr/>
          </p:nvSpPr>
          <p:spPr bwMode="auto">
            <a:xfrm>
              <a:off x="5154" y="2863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807"/>
            <p:cNvSpPr>
              <a:spLocks/>
            </p:cNvSpPr>
            <p:nvPr/>
          </p:nvSpPr>
          <p:spPr bwMode="auto">
            <a:xfrm>
              <a:off x="5239" y="286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808"/>
            <p:cNvSpPr>
              <a:spLocks/>
            </p:cNvSpPr>
            <p:nvPr/>
          </p:nvSpPr>
          <p:spPr bwMode="auto">
            <a:xfrm>
              <a:off x="5295" y="286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3809"/>
            <p:cNvSpPr>
              <a:spLocks/>
            </p:cNvSpPr>
            <p:nvPr/>
          </p:nvSpPr>
          <p:spPr bwMode="auto">
            <a:xfrm>
              <a:off x="5436" y="286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3810"/>
            <p:cNvSpPr>
              <a:spLocks/>
            </p:cNvSpPr>
            <p:nvPr/>
          </p:nvSpPr>
          <p:spPr bwMode="auto">
            <a:xfrm>
              <a:off x="5576" y="2861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3811"/>
            <p:cNvSpPr>
              <a:spLocks/>
            </p:cNvSpPr>
            <p:nvPr/>
          </p:nvSpPr>
          <p:spPr bwMode="auto">
            <a:xfrm>
              <a:off x="3623" y="286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3812"/>
            <p:cNvSpPr>
              <a:spLocks/>
            </p:cNvSpPr>
            <p:nvPr/>
          </p:nvSpPr>
          <p:spPr bwMode="auto">
            <a:xfrm>
              <a:off x="3672" y="2864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3813"/>
            <p:cNvSpPr>
              <a:spLocks/>
            </p:cNvSpPr>
            <p:nvPr/>
          </p:nvSpPr>
          <p:spPr bwMode="auto">
            <a:xfrm>
              <a:off x="3818" y="286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3814"/>
            <p:cNvSpPr>
              <a:spLocks/>
            </p:cNvSpPr>
            <p:nvPr/>
          </p:nvSpPr>
          <p:spPr bwMode="auto">
            <a:xfrm>
              <a:off x="3958" y="286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3815"/>
            <p:cNvSpPr>
              <a:spLocks/>
            </p:cNvSpPr>
            <p:nvPr/>
          </p:nvSpPr>
          <p:spPr bwMode="auto">
            <a:xfrm>
              <a:off x="4099" y="2865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3816"/>
            <p:cNvSpPr>
              <a:spLocks/>
            </p:cNvSpPr>
            <p:nvPr/>
          </p:nvSpPr>
          <p:spPr bwMode="auto">
            <a:xfrm>
              <a:off x="5279" y="286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3817"/>
            <p:cNvSpPr>
              <a:spLocks/>
            </p:cNvSpPr>
            <p:nvPr/>
          </p:nvSpPr>
          <p:spPr bwMode="auto">
            <a:xfrm>
              <a:off x="5335" y="286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3818"/>
            <p:cNvSpPr>
              <a:spLocks/>
            </p:cNvSpPr>
            <p:nvPr/>
          </p:nvSpPr>
          <p:spPr bwMode="auto">
            <a:xfrm>
              <a:off x="5476" y="286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3819"/>
            <p:cNvSpPr>
              <a:spLocks/>
            </p:cNvSpPr>
            <p:nvPr/>
          </p:nvSpPr>
          <p:spPr bwMode="auto">
            <a:xfrm>
              <a:off x="5527" y="286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3820"/>
            <p:cNvSpPr>
              <a:spLocks/>
            </p:cNvSpPr>
            <p:nvPr/>
          </p:nvSpPr>
          <p:spPr bwMode="auto">
            <a:xfrm>
              <a:off x="5565" y="286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3821"/>
            <p:cNvSpPr>
              <a:spLocks/>
            </p:cNvSpPr>
            <p:nvPr/>
          </p:nvSpPr>
          <p:spPr bwMode="auto">
            <a:xfrm>
              <a:off x="3713" y="286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3822"/>
            <p:cNvSpPr>
              <a:spLocks/>
            </p:cNvSpPr>
            <p:nvPr/>
          </p:nvSpPr>
          <p:spPr bwMode="auto">
            <a:xfrm>
              <a:off x="3766" y="28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4" name="Freeform 3824"/>
          <p:cNvSpPr>
            <a:spLocks/>
          </p:cNvSpPr>
          <p:nvPr/>
        </p:nvSpPr>
        <p:spPr bwMode="auto">
          <a:xfrm>
            <a:off x="6200775" y="4551363"/>
            <a:ext cx="11113" cy="7938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3825"/>
          <p:cNvSpPr>
            <a:spLocks/>
          </p:cNvSpPr>
          <p:nvPr/>
        </p:nvSpPr>
        <p:spPr bwMode="auto">
          <a:xfrm>
            <a:off x="6264275" y="4549775"/>
            <a:ext cx="11113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3826"/>
          <p:cNvSpPr>
            <a:spLocks/>
          </p:cNvSpPr>
          <p:nvPr/>
        </p:nvSpPr>
        <p:spPr bwMode="auto">
          <a:xfrm>
            <a:off x="6424613" y="4548188"/>
            <a:ext cx="15875" cy="11113"/>
          </a:xfrm>
          <a:custGeom>
            <a:avLst/>
            <a:gdLst>
              <a:gd name="T0" fmla="*/ 2 w 20"/>
              <a:gd name="T1" fmla="*/ 8 h 12"/>
              <a:gd name="T2" fmla="*/ 14 w 20"/>
              <a:gd name="T3" fmla="*/ 12 h 12"/>
              <a:gd name="T4" fmla="*/ 6 w 20"/>
              <a:gd name="T5" fmla="*/ 12 h 12"/>
              <a:gd name="T6" fmla="*/ 2 w 20"/>
              <a:gd name="T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2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3827"/>
          <p:cNvSpPr>
            <a:spLocks/>
          </p:cNvSpPr>
          <p:nvPr/>
        </p:nvSpPr>
        <p:spPr bwMode="auto">
          <a:xfrm>
            <a:off x="8224838" y="4551363"/>
            <a:ext cx="6350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828"/>
          <p:cNvSpPr>
            <a:spLocks/>
          </p:cNvSpPr>
          <p:nvPr/>
        </p:nvSpPr>
        <p:spPr bwMode="auto">
          <a:xfrm>
            <a:off x="8448675" y="4552950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829"/>
          <p:cNvSpPr>
            <a:spLocks/>
          </p:cNvSpPr>
          <p:nvPr/>
        </p:nvSpPr>
        <p:spPr bwMode="auto">
          <a:xfrm>
            <a:off x="8528050" y="4552950"/>
            <a:ext cx="11113" cy="6350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830"/>
          <p:cNvSpPr>
            <a:spLocks/>
          </p:cNvSpPr>
          <p:nvPr/>
        </p:nvSpPr>
        <p:spPr bwMode="auto">
          <a:xfrm>
            <a:off x="8899525" y="4546600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831"/>
          <p:cNvSpPr>
            <a:spLocks/>
          </p:cNvSpPr>
          <p:nvPr/>
        </p:nvSpPr>
        <p:spPr bwMode="auto">
          <a:xfrm>
            <a:off x="5735638" y="45561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832"/>
          <p:cNvSpPr>
            <a:spLocks/>
          </p:cNvSpPr>
          <p:nvPr/>
        </p:nvSpPr>
        <p:spPr bwMode="auto">
          <a:xfrm>
            <a:off x="5818188" y="45561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833"/>
          <p:cNvSpPr>
            <a:spLocks/>
          </p:cNvSpPr>
          <p:nvPr/>
        </p:nvSpPr>
        <p:spPr bwMode="auto">
          <a:xfrm>
            <a:off x="5951538" y="4556125"/>
            <a:ext cx="22225" cy="9525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834"/>
          <p:cNvSpPr>
            <a:spLocks/>
          </p:cNvSpPr>
          <p:nvPr/>
        </p:nvSpPr>
        <p:spPr bwMode="auto">
          <a:xfrm>
            <a:off x="6173788" y="4556125"/>
            <a:ext cx="31750" cy="14288"/>
          </a:xfrm>
          <a:custGeom>
            <a:avLst/>
            <a:gdLst>
              <a:gd name="T0" fmla="*/ 14 w 37"/>
              <a:gd name="T1" fmla="*/ 0 h 19"/>
              <a:gd name="T2" fmla="*/ 14 w 37"/>
              <a:gd name="T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7" h="19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835"/>
          <p:cNvSpPr>
            <a:spLocks/>
          </p:cNvSpPr>
          <p:nvPr/>
        </p:nvSpPr>
        <p:spPr bwMode="auto">
          <a:xfrm>
            <a:off x="6407150" y="4556125"/>
            <a:ext cx="17463" cy="19050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836"/>
          <p:cNvSpPr>
            <a:spLocks/>
          </p:cNvSpPr>
          <p:nvPr/>
        </p:nvSpPr>
        <p:spPr bwMode="auto">
          <a:xfrm>
            <a:off x="6483350" y="4552950"/>
            <a:ext cx="22225" cy="17463"/>
          </a:xfrm>
          <a:custGeom>
            <a:avLst/>
            <a:gdLst>
              <a:gd name="T0" fmla="*/ 6 w 26"/>
              <a:gd name="T1" fmla="*/ 7 h 22"/>
              <a:gd name="T2" fmla="*/ 18 w 26"/>
              <a:gd name="T3" fmla="*/ 3 h 22"/>
              <a:gd name="T4" fmla="*/ 6 w 26"/>
              <a:gd name="T5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2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837"/>
          <p:cNvSpPr>
            <a:spLocks/>
          </p:cNvSpPr>
          <p:nvPr/>
        </p:nvSpPr>
        <p:spPr bwMode="auto">
          <a:xfrm>
            <a:off x="8366125" y="4556125"/>
            <a:ext cx="11113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38"/>
          <p:cNvSpPr>
            <a:spLocks/>
          </p:cNvSpPr>
          <p:nvPr/>
        </p:nvSpPr>
        <p:spPr bwMode="auto">
          <a:xfrm>
            <a:off x="8593138" y="4556125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839"/>
          <p:cNvSpPr>
            <a:spLocks/>
          </p:cNvSpPr>
          <p:nvPr/>
        </p:nvSpPr>
        <p:spPr bwMode="auto">
          <a:xfrm>
            <a:off x="8670925" y="4554538"/>
            <a:ext cx="11113" cy="7938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840"/>
          <p:cNvSpPr>
            <a:spLocks/>
          </p:cNvSpPr>
          <p:nvPr/>
        </p:nvSpPr>
        <p:spPr bwMode="auto">
          <a:xfrm>
            <a:off x="8728075" y="4556125"/>
            <a:ext cx="22225" cy="9525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841"/>
          <p:cNvSpPr>
            <a:spLocks/>
          </p:cNvSpPr>
          <p:nvPr/>
        </p:nvSpPr>
        <p:spPr bwMode="auto">
          <a:xfrm>
            <a:off x="8816975" y="45561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842"/>
          <p:cNvSpPr>
            <a:spLocks/>
          </p:cNvSpPr>
          <p:nvPr/>
        </p:nvSpPr>
        <p:spPr bwMode="auto">
          <a:xfrm>
            <a:off x="9858375" y="4556125"/>
            <a:ext cx="11113" cy="11113"/>
          </a:xfrm>
          <a:custGeom>
            <a:avLst/>
            <a:gdLst>
              <a:gd name="T0" fmla="*/ 6 w 14"/>
              <a:gd name="T1" fmla="*/ 0 h 15"/>
              <a:gd name="T2" fmla="*/ 14 w 14"/>
              <a:gd name="T3" fmla="*/ 12 h 15"/>
              <a:gd name="T4" fmla="*/ 6 w 14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5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843"/>
          <p:cNvSpPr>
            <a:spLocks/>
          </p:cNvSpPr>
          <p:nvPr/>
        </p:nvSpPr>
        <p:spPr bwMode="auto">
          <a:xfrm>
            <a:off x="5264150" y="4559300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844"/>
          <p:cNvSpPr>
            <a:spLocks/>
          </p:cNvSpPr>
          <p:nvPr/>
        </p:nvSpPr>
        <p:spPr bwMode="auto">
          <a:xfrm>
            <a:off x="5792788" y="4546600"/>
            <a:ext cx="20638" cy="33338"/>
          </a:xfrm>
          <a:custGeom>
            <a:avLst/>
            <a:gdLst>
              <a:gd name="T0" fmla="*/ 5 w 24"/>
              <a:gd name="T1" fmla="*/ 19 h 41"/>
              <a:gd name="T2" fmla="*/ 1 w 24"/>
              <a:gd name="T3" fmla="*/ 23 h 41"/>
              <a:gd name="T4" fmla="*/ 5 w 24"/>
              <a:gd name="T5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1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3845"/>
          <p:cNvSpPr>
            <a:spLocks/>
          </p:cNvSpPr>
          <p:nvPr/>
        </p:nvSpPr>
        <p:spPr bwMode="auto">
          <a:xfrm>
            <a:off x="5880100" y="45593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846"/>
          <p:cNvSpPr>
            <a:spLocks/>
          </p:cNvSpPr>
          <p:nvPr/>
        </p:nvSpPr>
        <p:spPr bwMode="auto">
          <a:xfrm>
            <a:off x="5938838" y="4559300"/>
            <a:ext cx="11113" cy="12700"/>
          </a:xfrm>
          <a:custGeom>
            <a:avLst/>
            <a:gdLst>
              <a:gd name="T0" fmla="*/ 5 w 14"/>
              <a:gd name="T1" fmla="*/ 0 h 16"/>
              <a:gd name="T2" fmla="*/ 9 w 14"/>
              <a:gd name="T3" fmla="*/ 16 h 16"/>
              <a:gd name="T4" fmla="*/ 5 w 14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6">
                <a:moveTo>
                  <a:pt x="5" y="0"/>
                </a:moveTo>
                <a:cubicBezTo>
                  <a:pt x="14" y="1"/>
                  <a:pt x="14" y="11"/>
                  <a:pt x="9" y="16"/>
                </a:cubicBezTo>
                <a:cubicBezTo>
                  <a:pt x="0" y="15"/>
                  <a:pt x="0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847"/>
          <p:cNvSpPr>
            <a:spLocks/>
          </p:cNvSpPr>
          <p:nvPr/>
        </p:nvSpPr>
        <p:spPr bwMode="auto">
          <a:xfrm>
            <a:off x="6019800" y="4559300"/>
            <a:ext cx="11113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848"/>
          <p:cNvSpPr>
            <a:spLocks/>
          </p:cNvSpPr>
          <p:nvPr/>
        </p:nvSpPr>
        <p:spPr bwMode="auto">
          <a:xfrm>
            <a:off x="6103938" y="45593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3849"/>
          <p:cNvSpPr>
            <a:spLocks/>
          </p:cNvSpPr>
          <p:nvPr/>
        </p:nvSpPr>
        <p:spPr bwMode="auto">
          <a:xfrm>
            <a:off x="6245225" y="4559300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3850"/>
          <p:cNvSpPr>
            <a:spLocks/>
          </p:cNvSpPr>
          <p:nvPr/>
        </p:nvSpPr>
        <p:spPr bwMode="auto">
          <a:xfrm>
            <a:off x="8204200" y="4557713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3851"/>
          <p:cNvSpPr>
            <a:spLocks/>
          </p:cNvSpPr>
          <p:nvPr/>
        </p:nvSpPr>
        <p:spPr bwMode="auto">
          <a:xfrm>
            <a:off x="8347075" y="4559300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3852"/>
          <p:cNvSpPr>
            <a:spLocks/>
          </p:cNvSpPr>
          <p:nvPr/>
        </p:nvSpPr>
        <p:spPr bwMode="auto">
          <a:xfrm>
            <a:off x="8424863" y="4557713"/>
            <a:ext cx="15875" cy="11113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3853"/>
          <p:cNvSpPr>
            <a:spLocks/>
          </p:cNvSpPr>
          <p:nvPr/>
        </p:nvSpPr>
        <p:spPr bwMode="auto">
          <a:xfrm>
            <a:off x="8512175" y="45593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3854"/>
          <p:cNvSpPr>
            <a:spLocks/>
          </p:cNvSpPr>
          <p:nvPr/>
        </p:nvSpPr>
        <p:spPr bwMode="auto">
          <a:xfrm>
            <a:off x="8656638" y="45593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3855"/>
          <p:cNvSpPr>
            <a:spLocks/>
          </p:cNvSpPr>
          <p:nvPr/>
        </p:nvSpPr>
        <p:spPr bwMode="auto">
          <a:xfrm>
            <a:off x="8797925" y="4559300"/>
            <a:ext cx="9525" cy="9525"/>
          </a:xfrm>
          <a:custGeom>
            <a:avLst/>
            <a:gdLst>
              <a:gd name="T0" fmla="*/ 4 w 12"/>
              <a:gd name="T1" fmla="*/ 0 h 13"/>
              <a:gd name="T2" fmla="*/ 12 w 12"/>
              <a:gd name="T3" fmla="*/ 12 h 13"/>
              <a:gd name="T4" fmla="*/ 0 w 12"/>
              <a:gd name="T5" fmla="*/ 8 h 13"/>
              <a:gd name="T6" fmla="*/ 4 w 12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3856"/>
          <p:cNvSpPr>
            <a:spLocks/>
          </p:cNvSpPr>
          <p:nvPr/>
        </p:nvSpPr>
        <p:spPr bwMode="auto">
          <a:xfrm>
            <a:off x="8880475" y="45593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3857"/>
          <p:cNvSpPr>
            <a:spLocks/>
          </p:cNvSpPr>
          <p:nvPr/>
        </p:nvSpPr>
        <p:spPr bwMode="auto">
          <a:xfrm>
            <a:off x="5715000" y="45624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3858"/>
          <p:cNvSpPr>
            <a:spLocks/>
          </p:cNvSpPr>
          <p:nvPr/>
        </p:nvSpPr>
        <p:spPr bwMode="auto">
          <a:xfrm>
            <a:off x="5851525" y="4559300"/>
            <a:ext cx="22225" cy="19050"/>
          </a:xfrm>
          <a:custGeom>
            <a:avLst/>
            <a:gdLst>
              <a:gd name="T0" fmla="*/ 6 w 26"/>
              <a:gd name="T1" fmla="*/ 7 h 22"/>
              <a:gd name="T2" fmla="*/ 18 w 26"/>
              <a:gd name="T3" fmla="*/ 3 h 22"/>
              <a:gd name="T4" fmla="*/ 6 w 26"/>
              <a:gd name="T5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2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3859"/>
          <p:cNvSpPr>
            <a:spLocks/>
          </p:cNvSpPr>
          <p:nvPr/>
        </p:nvSpPr>
        <p:spPr bwMode="auto">
          <a:xfrm>
            <a:off x="6165850" y="4560888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3860"/>
          <p:cNvSpPr>
            <a:spLocks/>
          </p:cNvSpPr>
          <p:nvPr/>
        </p:nvSpPr>
        <p:spPr bwMode="auto">
          <a:xfrm>
            <a:off x="6389688" y="4557713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3861"/>
          <p:cNvSpPr>
            <a:spLocks/>
          </p:cNvSpPr>
          <p:nvPr/>
        </p:nvSpPr>
        <p:spPr bwMode="auto">
          <a:xfrm>
            <a:off x="6467475" y="4559300"/>
            <a:ext cx="15875" cy="9525"/>
          </a:xfrm>
          <a:custGeom>
            <a:avLst/>
            <a:gdLst>
              <a:gd name="T0" fmla="*/ 2 w 20"/>
              <a:gd name="T1" fmla="*/ 8 h 12"/>
              <a:gd name="T2" fmla="*/ 14 w 20"/>
              <a:gd name="T3" fmla="*/ 12 h 12"/>
              <a:gd name="T4" fmla="*/ 6 w 20"/>
              <a:gd name="T5" fmla="*/ 12 h 12"/>
              <a:gd name="T6" fmla="*/ 2 w 20"/>
              <a:gd name="T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2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3862"/>
          <p:cNvSpPr>
            <a:spLocks/>
          </p:cNvSpPr>
          <p:nvPr/>
        </p:nvSpPr>
        <p:spPr bwMode="auto">
          <a:xfrm>
            <a:off x="8402638" y="4554538"/>
            <a:ext cx="17463" cy="20638"/>
          </a:xfrm>
          <a:custGeom>
            <a:avLst/>
            <a:gdLst>
              <a:gd name="T0" fmla="*/ 20 w 20"/>
              <a:gd name="T1" fmla="*/ 13 h 25"/>
              <a:gd name="T2" fmla="*/ 20 w 20"/>
              <a:gd name="T3" fmla="*/ 21 h 25"/>
              <a:gd name="T4" fmla="*/ 20 w 20"/>
              <a:gd name="T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5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3863"/>
          <p:cNvSpPr>
            <a:spLocks/>
          </p:cNvSpPr>
          <p:nvPr/>
        </p:nvSpPr>
        <p:spPr bwMode="auto">
          <a:xfrm>
            <a:off x="8491538" y="4557713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3864"/>
          <p:cNvSpPr>
            <a:spLocks/>
          </p:cNvSpPr>
          <p:nvPr/>
        </p:nvSpPr>
        <p:spPr bwMode="auto">
          <a:xfrm>
            <a:off x="8574088" y="45624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3865"/>
          <p:cNvSpPr>
            <a:spLocks/>
          </p:cNvSpPr>
          <p:nvPr/>
        </p:nvSpPr>
        <p:spPr bwMode="auto">
          <a:xfrm>
            <a:off x="8942388" y="45624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3866"/>
          <p:cNvSpPr>
            <a:spLocks/>
          </p:cNvSpPr>
          <p:nvPr/>
        </p:nvSpPr>
        <p:spPr bwMode="auto">
          <a:xfrm>
            <a:off x="5778500" y="45656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3867"/>
          <p:cNvSpPr>
            <a:spLocks/>
          </p:cNvSpPr>
          <p:nvPr/>
        </p:nvSpPr>
        <p:spPr bwMode="auto">
          <a:xfrm>
            <a:off x="5840413" y="4560888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3868"/>
          <p:cNvSpPr>
            <a:spLocks/>
          </p:cNvSpPr>
          <p:nvPr/>
        </p:nvSpPr>
        <p:spPr bwMode="auto">
          <a:xfrm>
            <a:off x="5919788" y="4565650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3869"/>
          <p:cNvSpPr>
            <a:spLocks/>
          </p:cNvSpPr>
          <p:nvPr/>
        </p:nvSpPr>
        <p:spPr bwMode="auto">
          <a:xfrm>
            <a:off x="6002338" y="45656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3870"/>
          <p:cNvSpPr>
            <a:spLocks/>
          </p:cNvSpPr>
          <p:nvPr/>
        </p:nvSpPr>
        <p:spPr bwMode="auto">
          <a:xfrm>
            <a:off x="6451600" y="4564063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3871"/>
          <p:cNvSpPr>
            <a:spLocks/>
          </p:cNvSpPr>
          <p:nvPr/>
        </p:nvSpPr>
        <p:spPr bwMode="auto">
          <a:xfrm>
            <a:off x="8331200" y="45656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3872"/>
          <p:cNvSpPr>
            <a:spLocks/>
          </p:cNvSpPr>
          <p:nvPr/>
        </p:nvSpPr>
        <p:spPr bwMode="auto">
          <a:xfrm>
            <a:off x="8466138" y="4557713"/>
            <a:ext cx="15875" cy="20638"/>
          </a:xfrm>
          <a:custGeom>
            <a:avLst/>
            <a:gdLst>
              <a:gd name="T0" fmla="*/ 20 w 20"/>
              <a:gd name="T1" fmla="*/ 13 h 25"/>
              <a:gd name="T2" fmla="*/ 20 w 20"/>
              <a:gd name="T3" fmla="*/ 21 h 25"/>
              <a:gd name="T4" fmla="*/ 20 w 20"/>
              <a:gd name="T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5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3873"/>
          <p:cNvSpPr>
            <a:spLocks/>
          </p:cNvSpPr>
          <p:nvPr/>
        </p:nvSpPr>
        <p:spPr bwMode="auto">
          <a:xfrm>
            <a:off x="8551863" y="4564063"/>
            <a:ext cx="15875" cy="12700"/>
          </a:xfrm>
          <a:custGeom>
            <a:avLst/>
            <a:gdLst>
              <a:gd name="T0" fmla="*/ 3 w 19"/>
              <a:gd name="T1" fmla="*/ 5 h 14"/>
              <a:gd name="T2" fmla="*/ 15 w 19"/>
              <a:gd name="T3" fmla="*/ 5 h 14"/>
              <a:gd name="T4" fmla="*/ 3 w 19"/>
              <a:gd name="T5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4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3874"/>
          <p:cNvSpPr>
            <a:spLocks/>
          </p:cNvSpPr>
          <p:nvPr/>
        </p:nvSpPr>
        <p:spPr bwMode="auto">
          <a:xfrm>
            <a:off x="8636000" y="45656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3875"/>
          <p:cNvSpPr>
            <a:spLocks/>
          </p:cNvSpPr>
          <p:nvPr/>
        </p:nvSpPr>
        <p:spPr bwMode="auto">
          <a:xfrm>
            <a:off x="8777288" y="4559300"/>
            <a:ext cx="11113" cy="22225"/>
          </a:xfrm>
          <a:custGeom>
            <a:avLst/>
            <a:gdLst>
              <a:gd name="T0" fmla="*/ 13 w 13"/>
              <a:gd name="T1" fmla="*/ 12 h 27"/>
              <a:gd name="T2" fmla="*/ 13 w 13"/>
              <a:gd name="T3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" h="27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3876"/>
          <p:cNvSpPr>
            <a:spLocks/>
          </p:cNvSpPr>
          <p:nvPr/>
        </p:nvSpPr>
        <p:spPr bwMode="auto">
          <a:xfrm>
            <a:off x="8858250" y="4564063"/>
            <a:ext cx="11113" cy="7938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3877"/>
          <p:cNvSpPr>
            <a:spLocks/>
          </p:cNvSpPr>
          <p:nvPr/>
        </p:nvSpPr>
        <p:spPr bwMode="auto">
          <a:xfrm>
            <a:off x="9906000" y="45656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3878"/>
          <p:cNvSpPr>
            <a:spLocks/>
          </p:cNvSpPr>
          <p:nvPr/>
        </p:nvSpPr>
        <p:spPr bwMode="auto">
          <a:xfrm>
            <a:off x="5757863" y="4564063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3879"/>
          <p:cNvSpPr>
            <a:spLocks/>
          </p:cNvSpPr>
          <p:nvPr/>
        </p:nvSpPr>
        <p:spPr bwMode="auto">
          <a:xfrm>
            <a:off x="5981700" y="4568825"/>
            <a:ext cx="9525" cy="11113"/>
          </a:xfrm>
          <a:custGeom>
            <a:avLst/>
            <a:gdLst>
              <a:gd name="T0" fmla="*/ 4 w 12"/>
              <a:gd name="T1" fmla="*/ 0 h 13"/>
              <a:gd name="T2" fmla="*/ 12 w 12"/>
              <a:gd name="T3" fmla="*/ 12 h 13"/>
              <a:gd name="T4" fmla="*/ 0 w 12"/>
              <a:gd name="T5" fmla="*/ 8 h 13"/>
              <a:gd name="T6" fmla="*/ 4 w 12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3880"/>
          <p:cNvSpPr>
            <a:spLocks/>
          </p:cNvSpPr>
          <p:nvPr/>
        </p:nvSpPr>
        <p:spPr bwMode="auto">
          <a:xfrm>
            <a:off x="6064250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3881"/>
          <p:cNvSpPr>
            <a:spLocks/>
          </p:cNvSpPr>
          <p:nvPr/>
        </p:nvSpPr>
        <p:spPr bwMode="auto">
          <a:xfrm>
            <a:off x="6146800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3882"/>
          <p:cNvSpPr>
            <a:spLocks/>
          </p:cNvSpPr>
          <p:nvPr/>
        </p:nvSpPr>
        <p:spPr bwMode="auto">
          <a:xfrm>
            <a:off x="6291263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3883"/>
          <p:cNvSpPr>
            <a:spLocks/>
          </p:cNvSpPr>
          <p:nvPr/>
        </p:nvSpPr>
        <p:spPr bwMode="auto">
          <a:xfrm>
            <a:off x="6430963" y="4568825"/>
            <a:ext cx="11113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3884"/>
          <p:cNvSpPr>
            <a:spLocks/>
          </p:cNvSpPr>
          <p:nvPr/>
        </p:nvSpPr>
        <p:spPr bwMode="auto">
          <a:xfrm>
            <a:off x="8391525" y="4567238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3885"/>
          <p:cNvSpPr>
            <a:spLocks/>
          </p:cNvSpPr>
          <p:nvPr/>
        </p:nvSpPr>
        <p:spPr bwMode="auto">
          <a:xfrm>
            <a:off x="8616950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3886"/>
          <p:cNvSpPr>
            <a:spLocks/>
          </p:cNvSpPr>
          <p:nvPr/>
        </p:nvSpPr>
        <p:spPr bwMode="auto">
          <a:xfrm>
            <a:off x="8699500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3887"/>
          <p:cNvSpPr>
            <a:spLocks/>
          </p:cNvSpPr>
          <p:nvPr/>
        </p:nvSpPr>
        <p:spPr bwMode="auto">
          <a:xfrm>
            <a:off x="8756650" y="4568825"/>
            <a:ext cx="11113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3888"/>
          <p:cNvSpPr>
            <a:spLocks/>
          </p:cNvSpPr>
          <p:nvPr/>
        </p:nvSpPr>
        <p:spPr bwMode="auto">
          <a:xfrm>
            <a:off x="8832850" y="4568825"/>
            <a:ext cx="30163" cy="15875"/>
          </a:xfrm>
          <a:custGeom>
            <a:avLst/>
            <a:gdLst>
              <a:gd name="T0" fmla="*/ 14 w 37"/>
              <a:gd name="T1" fmla="*/ 0 h 19"/>
              <a:gd name="T2" fmla="*/ 14 w 37"/>
              <a:gd name="T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7" h="19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3889"/>
          <p:cNvSpPr>
            <a:spLocks/>
          </p:cNvSpPr>
          <p:nvPr/>
        </p:nvSpPr>
        <p:spPr bwMode="auto">
          <a:xfrm>
            <a:off x="8923338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3890"/>
          <p:cNvSpPr>
            <a:spLocks/>
          </p:cNvSpPr>
          <p:nvPr/>
        </p:nvSpPr>
        <p:spPr bwMode="auto">
          <a:xfrm>
            <a:off x="5287963" y="4572000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3891"/>
          <p:cNvSpPr>
            <a:spLocks/>
          </p:cNvSpPr>
          <p:nvPr/>
        </p:nvSpPr>
        <p:spPr bwMode="auto">
          <a:xfrm>
            <a:off x="5821363" y="4567238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3892"/>
          <p:cNvSpPr>
            <a:spLocks/>
          </p:cNvSpPr>
          <p:nvPr/>
        </p:nvSpPr>
        <p:spPr bwMode="auto">
          <a:xfrm>
            <a:off x="5902325" y="4572000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3893"/>
          <p:cNvSpPr>
            <a:spLocks/>
          </p:cNvSpPr>
          <p:nvPr/>
        </p:nvSpPr>
        <p:spPr bwMode="auto">
          <a:xfrm>
            <a:off x="6043613" y="4572000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3894"/>
          <p:cNvSpPr>
            <a:spLocks/>
          </p:cNvSpPr>
          <p:nvPr/>
        </p:nvSpPr>
        <p:spPr bwMode="auto">
          <a:xfrm>
            <a:off x="6126163" y="45720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3895"/>
          <p:cNvSpPr>
            <a:spLocks/>
          </p:cNvSpPr>
          <p:nvPr/>
        </p:nvSpPr>
        <p:spPr bwMode="auto">
          <a:xfrm>
            <a:off x="6208713" y="45720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3896"/>
          <p:cNvSpPr>
            <a:spLocks/>
          </p:cNvSpPr>
          <p:nvPr/>
        </p:nvSpPr>
        <p:spPr bwMode="auto">
          <a:xfrm>
            <a:off x="8221663" y="4572000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3897"/>
          <p:cNvSpPr>
            <a:spLocks/>
          </p:cNvSpPr>
          <p:nvPr/>
        </p:nvSpPr>
        <p:spPr bwMode="auto">
          <a:xfrm>
            <a:off x="8455025" y="45720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3898"/>
          <p:cNvSpPr>
            <a:spLocks/>
          </p:cNvSpPr>
          <p:nvPr/>
        </p:nvSpPr>
        <p:spPr bwMode="auto">
          <a:xfrm>
            <a:off x="8534400" y="4572000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3899"/>
          <p:cNvSpPr>
            <a:spLocks/>
          </p:cNvSpPr>
          <p:nvPr/>
        </p:nvSpPr>
        <p:spPr bwMode="auto">
          <a:xfrm>
            <a:off x="8678863" y="45720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3900"/>
          <p:cNvSpPr>
            <a:spLocks/>
          </p:cNvSpPr>
          <p:nvPr/>
        </p:nvSpPr>
        <p:spPr bwMode="auto">
          <a:xfrm>
            <a:off x="5881688" y="4575175"/>
            <a:ext cx="11113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3901"/>
          <p:cNvSpPr>
            <a:spLocks/>
          </p:cNvSpPr>
          <p:nvPr/>
        </p:nvSpPr>
        <p:spPr bwMode="auto">
          <a:xfrm>
            <a:off x="5965825" y="45751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3902"/>
          <p:cNvSpPr>
            <a:spLocks/>
          </p:cNvSpPr>
          <p:nvPr/>
        </p:nvSpPr>
        <p:spPr bwMode="auto">
          <a:xfrm>
            <a:off x="6189663" y="45751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3903"/>
          <p:cNvSpPr>
            <a:spLocks/>
          </p:cNvSpPr>
          <p:nvPr/>
        </p:nvSpPr>
        <p:spPr bwMode="auto">
          <a:xfrm>
            <a:off x="6270625" y="4575175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3904"/>
          <p:cNvSpPr>
            <a:spLocks/>
          </p:cNvSpPr>
          <p:nvPr/>
        </p:nvSpPr>
        <p:spPr bwMode="auto">
          <a:xfrm>
            <a:off x="6405563" y="4575175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3905"/>
          <p:cNvSpPr>
            <a:spLocks/>
          </p:cNvSpPr>
          <p:nvPr/>
        </p:nvSpPr>
        <p:spPr bwMode="auto">
          <a:xfrm>
            <a:off x="8374063" y="45751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3906"/>
          <p:cNvSpPr>
            <a:spLocks/>
          </p:cNvSpPr>
          <p:nvPr/>
        </p:nvSpPr>
        <p:spPr bwMode="auto">
          <a:xfrm>
            <a:off x="8505825" y="4575175"/>
            <a:ext cx="31750" cy="15875"/>
          </a:xfrm>
          <a:custGeom>
            <a:avLst/>
            <a:gdLst>
              <a:gd name="T0" fmla="*/ 14 w 37"/>
              <a:gd name="T1" fmla="*/ 0 h 19"/>
              <a:gd name="T2" fmla="*/ 14 w 37"/>
              <a:gd name="T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7" h="19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3907"/>
          <p:cNvSpPr>
            <a:spLocks/>
          </p:cNvSpPr>
          <p:nvPr/>
        </p:nvSpPr>
        <p:spPr bwMode="auto">
          <a:xfrm>
            <a:off x="8596313" y="4575175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3908"/>
          <p:cNvSpPr>
            <a:spLocks/>
          </p:cNvSpPr>
          <p:nvPr/>
        </p:nvSpPr>
        <p:spPr bwMode="auto">
          <a:xfrm>
            <a:off x="8823325" y="4575175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3909"/>
          <p:cNvSpPr>
            <a:spLocks/>
          </p:cNvSpPr>
          <p:nvPr/>
        </p:nvSpPr>
        <p:spPr bwMode="auto">
          <a:xfrm>
            <a:off x="5272088" y="45783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3910"/>
          <p:cNvSpPr>
            <a:spLocks/>
          </p:cNvSpPr>
          <p:nvPr/>
        </p:nvSpPr>
        <p:spPr bwMode="auto">
          <a:xfrm>
            <a:off x="5799138" y="4578350"/>
            <a:ext cx="14288" cy="11113"/>
          </a:xfrm>
          <a:custGeom>
            <a:avLst/>
            <a:gdLst>
              <a:gd name="T0" fmla="*/ 3 w 19"/>
              <a:gd name="T1" fmla="*/ 5 h 14"/>
              <a:gd name="T2" fmla="*/ 15 w 19"/>
              <a:gd name="T3" fmla="*/ 5 h 14"/>
              <a:gd name="T4" fmla="*/ 3 w 19"/>
              <a:gd name="T5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4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3911"/>
          <p:cNvSpPr>
            <a:spLocks/>
          </p:cNvSpPr>
          <p:nvPr/>
        </p:nvSpPr>
        <p:spPr bwMode="auto">
          <a:xfrm>
            <a:off x="5943600" y="4578350"/>
            <a:ext cx="17463" cy="20638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3912"/>
          <p:cNvSpPr>
            <a:spLocks/>
          </p:cNvSpPr>
          <p:nvPr/>
        </p:nvSpPr>
        <p:spPr bwMode="auto">
          <a:xfrm>
            <a:off x="6027738" y="45783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3913"/>
          <p:cNvSpPr>
            <a:spLocks/>
          </p:cNvSpPr>
          <p:nvPr/>
        </p:nvSpPr>
        <p:spPr bwMode="auto">
          <a:xfrm>
            <a:off x="6169025" y="4578350"/>
            <a:ext cx="9525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3914"/>
          <p:cNvSpPr>
            <a:spLocks/>
          </p:cNvSpPr>
          <p:nvPr/>
        </p:nvSpPr>
        <p:spPr bwMode="auto">
          <a:xfrm>
            <a:off x="6251575" y="4573588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3915"/>
          <p:cNvSpPr>
            <a:spLocks/>
          </p:cNvSpPr>
          <p:nvPr/>
        </p:nvSpPr>
        <p:spPr bwMode="auto">
          <a:xfrm>
            <a:off x="8353425" y="4578350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3916"/>
          <p:cNvSpPr>
            <a:spLocks/>
          </p:cNvSpPr>
          <p:nvPr/>
        </p:nvSpPr>
        <p:spPr bwMode="auto">
          <a:xfrm>
            <a:off x="8435975" y="45783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3917"/>
          <p:cNvSpPr>
            <a:spLocks/>
          </p:cNvSpPr>
          <p:nvPr/>
        </p:nvSpPr>
        <p:spPr bwMode="auto">
          <a:xfrm>
            <a:off x="8577263" y="4578350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3918"/>
          <p:cNvSpPr>
            <a:spLocks/>
          </p:cNvSpPr>
          <p:nvPr/>
        </p:nvSpPr>
        <p:spPr bwMode="auto">
          <a:xfrm>
            <a:off x="8659813" y="45783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919"/>
          <p:cNvSpPr>
            <a:spLocks/>
          </p:cNvSpPr>
          <p:nvPr/>
        </p:nvSpPr>
        <p:spPr bwMode="auto">
          <a:xfrm>
            <a:off x="8883650" y="4578350"/>
            <a:ext cx="11113" cy="7938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3920"/>
          <p:cNvSpPr>
            <a:spLocks/>
          </p:cNvSpPr>
          <p:nvPr/>
        </p:nvSpPr>
        <p:spPr bwMode="auto">
          <a:xfrm>
            <a:off x="9928225" y="4572000"/>
            <a:ext cx="11113" cy="22225"/>
          </a:xfrm>
          <a:custGeom>
            <a:avLst/>
            <a:gdLst>
              <a:gd name="T0" fmla="*/ 13 w 13"/>
              <a:gd name="T1" fmla="*/ 12 h 27"/>
              <a:gd name="T2" fmla="*/ 13 w 13"/>
              <a:gd name="T3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" h="27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3921"/>
          <p:cNvSpPr>
            <a:spLocks/>
          </p:cNvSpPr>
          <p:nvPr/>
        </p:nvSpPr>
        <p:spPr bwMode="auto">
          <a:xfrm>
            <a:off x="6008688" y="4579938"/>
            <a:ext cx="9525" cy="15875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3922"/>
          <p:cNvSpPr>
            <a:spLocks/>
          </p:cNvSpPr>
          <p:nvPr/>
        </p:nvSpPr>
        <p:spPr bwMode="auto">
          <a:xfrm>
            <a:off x="6086475" y="4579938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3923"/>
          <p:cNvSpPr>
            <a:spLocks/>
          </p:cNvSpPr>
          <p:nvPr/>
        </p:nvSpPr>
        <p:spPr bwMode="auto">
          <a:xfrm>
            <a:off x="6392863" y="4581525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3924"/>
          <p:cNvSpPr>
            <a:spLocks/>
          </p:cNvSpPr>
          <p:nvPr/>
        </p:nvSpPr>
        <p:spPr bwMode="auto">
          <a:xfrm>
            <a:off x="8497888" y="45815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3925"/>
          <p:cNvSpPr>
            <a:spLocks/>
          </p:cNvSpPr>
          <p:nvPr/>
        </p:nvSpPr>
        <p:spPr bwMode="auto">
          <a:xfrm>
            <a:off x="8716963" y="4581525"/>
            <a:ext cx="15875" cy="9525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3926"/>
          <p:cNvSpPr>
            <a:spLocks/>
          </p:cNvSpPr>
          <p:nvPr/>
        </p:nvSpPr>
        <p:spPr bwMode="auto">
          <a:xfrm>
            <a:off x="8940800" y="4581525"/>
            <a:ext cx="15875" cy="9525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3927"/>
          <p:cNvSpPr>
            <a:spLocks/>
          </p:cNvSpPr>
          <p:nvPr/>
        </p:nvSpPr>
        <p:spPr bwMode="auto">
          <a:xfrm>
            <a:off x="5926138" y="4583113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3928"/>
          <p:cNvSpPr>
            <a:spLocks/>
          </p:cNvSpPr>
          <p:nvPr/>
        </p:nvSpPr>
        <p:spPr bwMode="auto">
          <a:xfrm>
            <a:off x="6065838" y="4584700"/>
            <a:ext cx="11113" cy="12700"/>
          </a:xfrm>
          <a:custGeom>
            <a:avLst/>
            <a:gdLst>
              <a:gd name="T0" fmla="*/ 6 w 14"/>
              <a:gd name="T1" fmla="*/ 0 h 15"/>
              <a:gd name="T2" fmla="*/ 14 w 14"/>
              <a:gd name="T3" fmla="*/ 12 h 15"/>
              <a:gd name="T4" fmla="*/ 6 w 14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5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3929"/>
          <p:cNvSpPr>
            <a:spLocks/>
          </p:cNvSpPr>
          <p:nvPr/>
        </p:nvSpPr>
        <p:spPr bwMode="auto">
          <a:xfrm>
            <a:off x="6148388" y="4584700"/>
            <a:ext cx="11113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3930"/>
          <p:cNvSpPr>
            <a:spLocks/>
          </p:cNvSpPr>
          <p:nvPr/>
        </p:nvSpPr>
        <p:spPr bwMode="auto">
          <a:xfrm>
            <a:off x="6232525" y="45847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3931"/>
          <p:cNvSpPr>
            <a:spLocks/>
          </p:cNvSpPr>
          <p:nvPr/>
        </p:nvSpPr>
        <p:spPr bwMode="auto">
          <a:xfrm>
            <a:off x="6370638" y="4584700"/>
            <a:ext cx="15875" cy="11113"/>
          </a:xfrm>
          <a:custGeom>
            <a:avLst/>
            <a:gdLst>
              <a:gd name="T0" fmla="*/ 3 w 19"/>
              <a:gd name="T1" fmla="*/ 5 h 14"/>
              <a:gd name="T2" fmla="*/ 15 w 19"/>
              <a:gd name="T3" fmla="*/ 5 h 14"/>
              <a:gd name="T4" fmla="*/ 3 w 19"/>
              <a:gd name="T5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4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3932"/>
          <p:cNvSpPr>
            <a:spLocks/>
          </p:cNvSpPr>
          <p:nvPr/>
        </p:nvSpPr>
        <p:spPr bwMode="auto">
          <a:xfrm>
            <a:off x="8331200" y="4584700"/>
            <a:ext cx="15875" cy="9525"/>
          </a:xfrm>
          <a:custGeom>
            <a:avLst/>
            <a:gdLst>
              <a:gd name="T0" fmla="*/ 16 w 20"/>
              <a:gd name="T1" fmla="*/ 1 h 13"/>
              <a:gd name="T2" fmla="*/ 0 w 20"/>
              <a:gd name="T3" fmla="*/ 9 h 13"/>
              <a:gd name="T4" fmla="*/ 1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16" y="1"/>
                </a:moveTo>
                <a:cubicBezTo>
                  <a:pt x="20" y="13"/>
                  <a:pt x="7" y="8"/>
                  <a:pt x="0" y="9"/>
                </a:cubicBezTo>
                <a:cubicBezTo>
                  <a:pt x="1" y="2"/>
                  <a:pt x="7" y="0"/>
                  <a:pt x="1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3933"/>
          <p:cNvSpPr>
            <a:spLocks/>
          </p:cNvSpPr>
          <p:nvPr/>
        </p:nvSpPr>
        <p:spPr bwMode="auto">
          <a:xfrm>
            <a:off x="8415338" y="4584700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3934"/>
          <p:cNvSpPr>
            <a:spLocks/>
          </p:cNvSpPr>
          <p:nvPr/>
        </p:nvSpPr>
        <p:spPr bwMode="auto">
          <a:xfrm>
            <a:off x="8561388" y="45847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3935"/>
          <p:cNvSpPr>
            <a:spLocks/>
          </p:cNvSpPr>
          <p:nvPr/>
        </p:nvSpPr>
        <p:spPr bwMode="auto">
          <a:xfrm>
            <a:off x="8702675" y="4583113"/>
            <a:ext cx="9525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3936"/>
          <p:cNvSpPr>
            <a:spLocks/>
          </p:cNvSpPr>
          <p:nvPr/>
        </p:nvSpPr>
        <p:spPr bwMode="auto">
          <a:xfrm>
            <a:off x="8785225" y="45847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3937"/>
          <p:cNvSpPr>
            <a:spLocks/>
          </p:cNvSpPr>
          <p:nvPr/>
        </p:nvSpPr>
        <p:spPr bwMode="auto">
          <a:xfrm>
            <a:off x="8926513" y="4584700"/>
            <a:ext cx="9525" cy="11113"/>
          </a:xfrm>
          <a:custGeom>
            <a:avLst/>
            <a:gdLst>
              <a:gd name="T0" fmla="*/ 4 w 12"/>
              <a:gd name="T1" fmla="*/ 0 h 13"/>
              <a:gd name="T2" fmla="*/ 12 w 12"/>
              <a:gd name="T3" fmla="*/ 12 h 13"/>
              <a:gd name="T4" fmla="*/ 0 w 12"/>
              <a:gd name="T5" fmla="*/ 8 h 13"/>
              <a:gd name="T6" fmla="*/ 4 w 12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3938"/>
          <p:cNvSpPr>
            <a:spLocks/>
          </p:cNvSpPr>
          <p:nvPr/>
        </p:nvSpPr>
        <p:spPr bwMode="auto">
          <a:xfrm>
            <a:off x="5988050" y="4587875"/>
            <a:ext cx="9525" cy="11113"/>
          </a:xfrm>
          <a:custGeom>
            <a:avLst/>
            <a:gdLst>
              <a:gd name="T0" fmla="*/ 0 w 12"/>
              <a:gd name="T1" fmla="*/ 1 h 13"/>
              <a:gd name="T2" fmla="*/ 12 w 12"/>
              <a:gd name="T3" fmla="*/ 5 h 13"/>
              <a:gd name="T4" fmla="*/ 8 w 12"/>
              <a:gd name="T5" fmla="*/ 13 h 13"/>
              <a:gd name="T6" fmla="*/ 0 w 12"/>
              <a:gd name="T7" fmla="*/ 13 h 13"/>
              <a:gd name="T8" fmla="*/ 0 w 12"/>
              <a:gd name="T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3">
                <a:moveTo>
                  <a:pt x="0" y="1"/>
                </a:moveTo>
                <a:cubicBezTo>
                  <a:pt x="6" y="0"/>
                  <a:pt x="7" y="5"/>
                  <a:pt x="12" y="5"/>
                </a:cubicBezTo>
                <a:cubicBezTo>
                  <a:pt x="11" y="8"/>
                  <a:pt x="8" y="9"/>
                  <a:pt x="8" y="13"/>
                </a:cubicBezTo>
                <a:cubicBezTo>
                  <a:pt x="5" y="13"/>
                  <a:pt x="3" y="13"/>
                  <a:pt x="0" y="13"/>
                </a:cubicBezTo>
                <a:cubicBezTo>
                  <a:pt x="0" y="9"/>
                  <a:pt x="0" y="5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3939"/>
          <p:cNvSpPr>
            <a:spLocks/>
          </p:cNvSpPr>
          <p:nvPr/>
        </p:nvSpPr>
        <p:spPr bwMode="auto">
          <a:xfrm>
            <a:off x="6289675" y="4587875"/>
            <a:ext cx="15875" cy="11113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3940"/>
          <p:cNvSpPr>
            <a:spLocks/>
          </p:cNvSpPr>
          <p:nvPr/>
        </p:nvSpPr>
        <p:spPr bwMode="auto">
          <a:xfrm>
            <a:off x="8396288" y="45878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3941"/>
          <p:cNvSpPr>
            <a:spLocks/>
          </p:cNvSpPr>
          <p:nvPr/>
        </p:nvSpPr>
        <p:spPr bwMode="auto">
          <a:xfrm>
            <a:off x="8615363" y="4587875"/>
            <a:ext cx="15875" cy="11113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3942"/>
          <p:cNvSpPr>
            <a:spLocks/>
          </p:cNvSpPr>
          <p:nvPr/>
        </p:nvSpPr>
        <p:spPr bwMode="auto">
          <a:xfrm>
            <a:off x="8764588" y="4586288"/>
            <a:ext cx="9525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3943"/>
          <p:cNvSpPr>
            <a:spLocks/>
          </p:cNvSpPr>
          <p:nvPr/>
        </p:nvSpPr>
        <p:spPr bwMode="auto">
          <a:xfrm>
            <a:off x="8847138" y="4583113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3944"/>
          <p:cNvSpPr>
            <a:spLocks/>
          </p:cNvSpPr>
          <p:nvPr/>
        </p:nvSpPr>
        <p:spPr bwMode="auto">
          <a:xfrm>
            <a:off x="9890125" y="4587875"/>
            <a:ext cx="9525" cy="11113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3945"/>
          <p:cNvSpPr>
            <a:spLocks/>
          </p:cNvSpPr>
          <p:nvPr/>
        </p:nvSpPr>
        <p:spPr bwMode="auto">
          <a:xfrm>
            <a:off x="5294313" y="4591050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3946"/>
          <p:cNvSpPr>
            <a:spLocks/>
          </p:cNvSpPr>
          <p:nvPr/>
        </p:nvSpPr>
        <p:spPr bwMode="auto">
          <a:xfrm>
            <a:off x="5905500" y="4591050"/>
            <a:ext cx="7938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3947"/>
          <p:cNvSpPr>
            <a:spLocks/>
          </p:cNvSpPr>
          <p:nvPr/>
        </p:nvSpPr>
        <p:spPr bwMode="auto">
          <a:xfrm>
            <a:off x="6051550" y="4589463"/>
            <a:ext cx="9525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3948"/>
          <p:cNvSpPr>
            <a:spLocks/>
          </p:cNvSpPr>
          <p:nvPr/>
        </p:nvSpPr>
        <p:spPr bwMode="auto">
          <a:xfrm>
            <a:off x="6132513" y="4591050"/>
            <a:ext cx="7938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3949"/>
          <p:cNvSpPr>
            <a:spLocks/>
          </p:cNvSpPr>
          <p:nvPr/>
        </p:nvSpPr>
        <p:spPr bwMode="auto">
          <a:xfrm>
            <a:off x="6211888" y="4589463"/>
            <a:ext cx="7938" cy="12700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3950"/>
          <p:cNvSpPr>
            <a:spLocks/>
          </p:cNvSpPr>
          <p:nvPr/>
        </p:nvSpPr>
        <p:spPr bwMode="auto">
          <a:xfrm>
            <a:off x="8601075" y="4591050"/>
            <a:ext cx="17463" cy="20638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3951"/>
          <p:cNvSpPr>
            <a:spLocks/>
          </p:cNvSpPr>
          <p:nvPr/>
        </p:nvSpPr>
        <p:spPr bwMode="auto">
          <a:xfrm>
            <a:off x="8683625" y="4591050"/>
            <a:ext cx="17463" cy="20638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3952"/>
          <p:cNvSpPr>
            <a:spLocks/>
          </p:cNvSpPr>
          <p:nvPr/>
        </p:nvSpPr>
        <p:spPr bwMode="auto">
          <a:xfrm>
            <a:off x="8909050" y="4591050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3953"/>
          <p:cNvSpPr>
            <a:spLocks/>
          </p:cNvSpPr>
          <p:nvPr/>
        </p:nvSpPr>
        <p:spPr bwMode="auto">
          <a:xfrm>
            <a:off x="6192838" y="4594225"/>
            <a:ext cx="11113" cy="7938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3954"/>
          <p:cNvSpPr>
            <a:spLocks/>
          </p:cNvSpPr>
          <p:nvPr/>
        </p:nvSpPr>
        <p:spPr bwMode="auto">
          <a:xfrm>
            <a:off x="8521700" y="4594225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3955"/>
          <p:cNvSpPr>
            <a:spLocks/>
          </p:cNvSpPr>
          <p:nvPr/>
        </p:nvSpPr>
        <p:spPr bwMode="auto">
          <a:xfrm>
            <a:off x="8743950" y="4587875"/>
            <a:ext cx="11113" cy="22225"/>
          </a:xfrm>
          <a:custGeom>
            <a:avLst/>
            <a:gdLst>
              <a:gd name="T0" fmla="*/ 13 w 13"/>
              <a:gd name="T1" fmla="*/ 12 h 27"/>
              <a:gd name="T2" fmla="*/ 13 w 13"/>
              <a:gd name="T3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" h="27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3956"/>
          <p:cNvSpPr>
            <a:spLocks/>
          </p:cNvSpPr>
          <p:nvPr/>
        </p:nvSpPr>
        <p:spPr bwMode="auto">
          <a:xfrm>
            <a:off x="8828088" y="4594225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3957"/>
          <p:cNvSpPr>
            <a:spLocks/>
          </p:cNvSpPr>
          <p:nvPr/>
        </p:nvSpPr>
        <p:spPr bwMode="auto">
          <a:xfrm>
            <a:off x="5278438" y="459898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3958"/>
          <p:cNvSpPr>
            <a:spLocks/>
          </p:cNvSpPr>
          <p:nvPr/>
        </p:nvSpPr>
        <p:spPr bwMode="auto">
          <a:xfrm>
            <a:off x="6030913" y="4592638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3959"/>
          <p:cNvSpPr>
            <a:spLocks/>
          </p:cNvSpPr>
          <p:nvPr/>
        </p:nvSpPr>
        <p:spPr bwMode="auto">
          <a:xfrm>
            <a:off x="6113463" y="459898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3960"/>
          <p:cNvSpPr>
            <a:spLocks/>
          </p:cNvSpPr>
          <p:nvPr/>
        </p:nvSpPr>
        <p:spPr bwMode="auto">
          <a:xfrm>
            <a:off x="6254750" y="4591050"/>
            <a:ext cx="9525" cy="22225"/>
          </a:xfrm>
          <a:custGeom>
            <a:avLst/>
            <a:gdLst>
              <a:gd name="T0" fmla="*/ 13 w 13"/>
              <a:gd name="T1" fmla="*/ 12 h 27"/>
              <a:gd name="T2" fmla="*/ 13 w 13"/>
              <a:gd name="T3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" h="27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3961"/>
          <p:cNvSpPr>
            <a:spLocks/>
          </p:cNvSpPr>
          <p:nvPr/>
        </p:nvSpPr>
        <p:spPr bwMode="auto">
          <a:xfrm>
            <a:off x="8356600" y="4598988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3962"/>
          <p:cNvSpPr>
            <a:spLocks/>
          </p:cNvSpPr>
          <p:nvPr/>
        </p:nvSpPr>
        <p:spPr bwMode="auto">
          <a:xfrm>
            <a:off x="8583613" y="459898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3963"/>
          <p:cNvSpPr>
            <a:spLocks/>
          </p:cNvSpPr>
          <p:nvPr/>
        </p:nvSpPr>
        <p:spPr bwMode="auto">
          <a:xfrm>
            <a:off x="8801100" y="4598988"/>
            <a:ext cx="22225" cy="9525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3964"/>
          <p:cNvSpPr>
            <a:spLocks/>
          </p:cNvSpPr>
          <p:nvPr/>
        </p:nvSpPr>
        <p:spPr bwMode="auto">
          <a:xfrm>
            <a:off x="5254625" y="4602163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3965"/>
          <p:cNvSpPr>
            <a:spLocks/>
          </p:cNvSpPr>
          <p:nvPr/>
        </p:nvSpPr>
        <p:spPr bwMode="auto">
          <a:xfrm>
            <a:off x="6094413" y="46021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3966"/>
          <p:cNvSpPr>
            <a:spLocks/>
          </p:cNvSpPr>
          <p:nvPr/>
        </p:nvSpPr>
        <p:spPr bwMode="auto">
          <a:xfrm>
            <a:off x="6175375" y="4602163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3967"/>
          <p:cNvSpPr>
            <a:spLocks/>
          </p:cNvSpPr>
          <p:nvPr/>
        </p:nvSpPr>
        <p:spPr bwMode="auto">
          <a:xfrm>
            <a:off x="6234113" y="4602163"/>
            <a:ext cx="11113" cy="11113"/>
          </a:xfrm>
          <a:custGeom>
            <a:avLst/>
            <a:gdLst>
              <a:gd name="T0" fmla="*/ 6 w 14"/>
              <a:gd name="T1" fmla="*/ 0 h 15"/>
              <a:gd name="T2" fmla="*/ 14 w 14"/>
              <a:gd name="T3" fmla="*/ 12 h 15"/>
              <a:gd name="T4" fmla="*/ 6 w 14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5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3968"/>
          <p:cNvSpPr>
            <a:spLocks/>
          </p:cNvSpPr>
          <p:nvPr/>
        </p:nvSpPr>
        <p:spPr bwMode="auto">
          <a:xfrm>
            <a:off x="8723313" y="4598988"/>
            <a:ext cx="17463" cy="9525"/>
          </a:xfrm>
          <a:custGeom>
            <a:avLst/>
            <a:gdLst>
              <a:gd name="T0" fmla="*/ 2 w 20"/>
              <a:gd name="T1" fmla="*/ 8 h 12"/>
              <a:gd name="T2" fmla="*/ 14 w 20"/>
              <a:gd name="T3" fmla="*/ 12 h 12"/>
              <a:gd name="T4" fmla="*/ 6 w 20"/>
              <a:gd name="T5" fmla="*/ 12 h 12"/>
              <a:gd name="T6" fmla="*/ 2 w 20"/>
              <a:gd name="T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2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3969"/>
          <p:cNvSpPr>
            <a:spLocks/>
          </p:cNvSpPr>
          <p:nvPr/>
        </p:nvSpPr>
        <p:spPr bwMode="auto">
          <a:xfrm>
            <a:off x="6156325" y="4603750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3970"/>
          <p:cNvSpPr>
            <a:spLocks/>
          </p:cNvSpPr>
          <p:nvPr/>
        </p:nvSpPr>
        <p:spPr bwMode="auto">
          <a:xfrm>
            <a:off x="8482013" y="4605338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3971"/>
          <p:cNvSpPr>
            <a:spLocks/>
          </p:cNvSpPr>
          <p:nvPr/>
        </p:nvSpPr>
        <p:spPr bwMode="auto">
          <a:xfrm>
            <a:off x="8564563" y="460533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3972"/>
          <p:cNvSpPr>
            <a:spLocks/>
          </p:cNvSpPr>
          <p:nvPr/>
        </p:nvSpPr>
        <p:spPr bwMode="auto">
          <a:xfrm>
            <a:off x="8709025" y="460533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3973"/>
          <p:cNvSpPr>
            <a:spLocks/>
          </p:cNvSpPr>
          <p:nvPr/>
        </p:nvSpPr>
        <p:spPr bwMode="auto">
          <a:xfrm>
            <a:off x="8788400" y="4605338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3974"/>
          <p:cNvSpPr>
            <a:spLocks/>
          </p:cNvSpPr>
          <p:nvPr/>
        </p:nvSpPr>
        <p:spPr bwMode="auto">
          <a:xfrm>
            <a:off x="9915525" y="4605338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3975"/>
          <p:cNvSpPr>
            <a:spLocks/>
          </p:cNvSpPr>
          <p:nvPr/>
        </p:nvSpPr>
        <p:spPr bwMode="auto">
          <a:xfrm>
            <a:off x="6300788" y="46085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3976"/>
          <p:cNvSpPr>
            <a:spLocks/>
          </p:cNvSpPr>
          <p:nvPr/>
        </p:nvSpPr>
        <p:spPr bwMode="auto">
          <a:xfrm>
            <a:off x="8537575" y="4608513"/>
            <a:ext cx="22225" cy="9525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3977"/>
          <p:cNvSpPr>
            <a:spLocks/>
          </p:cNvSpPr>
          <p:nvPr/>
        </p:nvSpPr>
        <p:spPr bwMode="auto">
          <a:xfrm>
            <a:off x="8626475" y="46085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3978"/>
          <p:cNvSpPr>
            <a:spLocks/>
          </p:cNvSpPr>
          <p:nvPr/>
        </p:nvSpPr>
        <p:spPr bwMode="auto">
          <a:xfrm>
            <a:off x="8770938" y="46085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3979"/>
          <p:cNvSpPr>
            <a:spLocks/>
          </p:cNvSpPr>
          <p:nvPr/>
        </p:nvSpPr>
        <p:spPr bwMode="auto">
          <a:xfrm>
            <a:off x="8607425" y="4606925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3980"/>
          <p:cNvSpPr>
            <a:spLocks/>
          </p:cNvSpPr>
          <p:nvPr/>
        </p:nvSpPr>
        <p:spPr bwMode="auto">
          <a:xfrm>
            <a:off x="8688388" y="4611688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3981"/>
          <p:cNvSpPr>
            <a:spLocks/>
          </p:cNvSpPr>
          <p:nvPr/>
        </p:nvSpPr>
        <p:spPr bwMode="auto">
          <a:xfrm>
            <a:off x="8669338" y="4614863"/>
            <a:ext cx="9525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3982"/>
          <p:cNvSpPr>
            <a:spLocks/>
          </p:cNvSpPr>
          <p:nvPr/>
        </p:nvSpPr>
        <p:spPr bwMode="auto">
          <a:xfrm>
            <a:off x="8751888" y="46148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3983"/>
          <p:cNvSpPr>
            <a:spLocks/>
          </p:cNvSpPr>
          <p:nvPr/>
        </p:nvSpPr>
        <p:spPr bwMode="auto">
          <a:xfrm>
            <a:off x="9877425" y="46148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3984"/>
          <p:cNvSpPr>
            <a:spLocks/>
          </p:cNvSpPr>
          <p:nvPr/>
        </p:nvSpPr>
        <p:spPr bwMode="auto">
          <a:xfrm>
            <a:off x="5260975" y="46212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3985"/>
          <p:cNvSpPr>
            <a:spLocks/>
          </p:cNvSpPr>
          <p:nvPr/>
        </p:nvSpPr>
        <p:spPr bwMode="auto">
          <a:xfrm>
            <a:off x="8731250" y="4621213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3986"/>
          <p:cNvSpPr>
            <a:spLocks/>
          </p:cNvSpPr>
          <p:nvPr/>
        </p:nvSpPr>
        <p:spPr bwMode="auto">
          <a:xfrm>
            <a:off x="9918700" y="4614863"/>
            <a:ext cx="11113" cy="22225"/>
          </a:xfrm>
          <a:custGeom>
            <a:avLst/>
            <a:gdLst>
              <a:gd name="T0" fmla="*/ 0 w 13"/>
              <a:gd name="T1" fmla="*/ 15 h 27"/>
              <a:gd name="T2" fmla="*/ 0 w 13"/>
              <a:gd name="T3" fmla="*/ 15 h 2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" h="27">
                <a:moveTo>
                  <a:pt x="0" y="15"/>
                </a:moveTo>
                <a:cubicBezTo>
                  <a:pt x="12" y="0"/>
                  <a:pt x="13" y="27"/>
                  <a:pt x="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3987"/>
          <p:cNvSpPr>
            <a:spLocks/>
          </p:cNvSpPr>
          <p:nvPr/>
        </p:nvSpPr>
        <p:spPr bwMode="auto">
          <a:xfrm>
            <a:off x="9859963" y="4625975"/>
            <a:ext cx="19050" cy="33338"/>
          </a:xfrm>
          <a:custGeom>
            <a:avLst/>
            <a:gdLst>
              <a:gd name="T0" fmla="*/ 5 w 24"/>
              <a:gd name="T1" fmla="*/ 19 h 41"/>
              <a:gd name="T2" fmla="*/ 1 w 24"/>
              <a:gd name="T3" fmla="*/ 23 h 41"/>
              <a:gd name="T4" fmla="*/ 5 w 24"/>
              <a:gd name="T5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1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3988"/>
          <p:cNvSpPr>
            <a:spLocks/>
          </p:cNvSpPr>
          <p:nvPr/>
        </p:nvSpPr>
        <p:spPr bwMode="auto">
          <a:xfrm>
            <a:off x="5267325" y="4640263"/>
            <a:ext cx="7938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3989"/>
          <p:cNvSpPr>
            <a:spLocks/>
          </p:cNvSpPr>
          <p:nvPr/>
        </p:nvSpPr>
        <p:spPr bwMode="auto">
          <a:xfrm>
            <a:off x="7748588" y="4643438"/>
            <a:ext cx="296863" cy="134938"/>
          </a:xfrm>
          <a:custGeom>
            <a:avLst/>
            <a:gdLst>
              <a:gd name="T0" fmla="*/ 352 w 362"/>
              <a:gd name="T1" fmla="*/ 77 h 163"/>
              <a:gd name="T2" fmla="*/ 164 w 362"/>
              <a:gd name="T3" fmla="*/ 125 h 163"/>
              <a:gd name="T4" fmla="*/ 120 w 362"/>
              <a:gd name="T5" fmla="*/ 105 h 163"/>
              <a:gd name="T6" fmla="*/ 76 w 362"/>
              <a:gd name="T7" fmla="*/ 101 h 163"/>
              <a:gd name="T8" fmla="*/ 12 w 362"/>
              <a:gd name="T9" fmla="*/ 69 h 163"/>
              <a:gd name="T10" fmla="*/ 0 w 362"/>
              <a:gd name="T11" fmla="*/ 41 h 163"/>
              <a:gd name="T12" fmla="*/ 60 w 362"/>
              <a:gd name="T13" fmla="*/ 1 h 163"/>
              <a:gd name="T14" fmla="*/ 92 w 362"/>
              <a:gd name="T15" fmla="*/ 9 h 163"/>
              <a:gd name="T16" fmla="*/ 228 w 362"/>
              <a:gd name="T17" fmla="*/ 25 h 163"/>
              <a:gd name="T18" fmla="*/ 248 w 362"/>
              <a:gd name="T19" fmla="*/ 33 h 163"/>
              <a:gd name="T20" fmla="*/ 284 w 362"/>
              <a:gd name="T21" fmla="*/ 49 h 163"/>
              <a:gd name="T22" fmla="*/ 352 w 362"/>
              <a:gd name="T23" fmla="*/ 7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2" h="163">
                <a:moveTo>
                  <a:pt x="352" y="77"/>
                </a:moveTo>
                <a:cubicBezTo>
                  <a:pt x="362" y="163"/>
                  <a:pt x="235" y="129"/>
                  <a:pt x="164" y="125"/>
                </a:cubicBezTo>
                <a:cubicBezTo>
                  <a:pt x="147" y="118"/>
                  <a:pt x="137" y="110"/>
                  <a:pt x="120" y="105"/>
                </a:cubicBezTo>
                <a:cubicBezTo>
                  <a:pt x="106" y="101"/>
                  <a:pt x="88" y="105"/>
                  <a:pt x="76" y="101"/>
                </a:cubicBezTo>
                <a:cubicBezTo>
                  <a:pt x="53" y="94"/>
                  <a:pt x="38" y="71"/>
                  <a:pt x="12" y="69"/>
                </a:cubicBezTo>
                <a:cubicBezTo>
                  <a:pt x="15" y="60"/>
                  <a:pt x="0" y="50"/>
                  <a:pt x="0" y="41"/>
                </a:cubicBezTo>
                <a:cubicBezTo>
                  <a:pt x="0" y="21"/>
                  <a:pt x="38" y="2"/>
                  <a:pt x="60" y="1"/>
                </a:cubicBezTo>
                <a:cubicBezTo>
                  <a:pt x="72" y="0"/>
                  <a:pt x="79" y="7"/>
                  <a:pt x="92" y="9"/>
                </a:cubicBezTo>
                <a:cubicBezTo>
                  <a:pt x="154" y="19"/>
                  <a:pt x="177" y="9"/>
                  <a:pt x="228" y="25"/>
                </a:cubicBezTo>
                <a:cubicBezTo>
                  <a:pt x="234" y="27"/>
                  <a:pt x="242" y="31"/>
                  <a:pt x="248" y="33"/>
                </a:cubicBezTo>
                <a:cubicBezTo>
                  <a:pt x="264" y="38"/>
                  <a:pt x="271" y="45"/>
                  <a:pt x="284" y="49"/>
                </a:cubicBezTo>
                <a:cubicBezTo>
                  <a:pt x="312" y="57"/>
                  <a:pt x="337" y="58"/>
                  <a:pt x="352" y="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3990"/>
          <p:cNvSpPr>
            <a:spLocks/>
          </p:cNvSpPr>
          <p:nvPr/>
        </p:nvSpPr>
        <p:spPr bwMode="auto">
          <a:xfrm>
            <a:off x="9906000" y="46482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3991"/>
          <p:cNvSpPr>
            <a:spLocks/>
          </p:cNvSpPr>
          <p:nvPr/>
        </p:nvSpPr>
        <p:spPr bwMode="auto">
          <a:xfrm>
            <a:off x="9880600" y="4651375"/>
            <a:ext cx="22225" cy="9525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3992"/>
          <p:cNvSpPr>
            <a:spLocks/>
          </p:cNvSpPr>
          <p:nvPr/>
        </p:nvSpPr>
        <p:spPr bwMode="auto">
          <a:xfrm>
            <a:off x="5286375" y="4652963"/>
            <a:ext cx="15875" cy="11113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3993"/>
          <p:cNvSpPr>
            <a:spLocks/>
          </p:cNvSpPr>
          <p:nvPr/>
        </p:nvSpPr>
        <p:spPr bwMode="auto">
          <a:xfrm>
            <a:off x="5272088" y="4656138"/>
            <a:ext cx="9525" cy="15875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3994"/>
          <p:cNvSpPr>
            <a:spLocks/>
          </p:cNvSpPr>
          <p:nvPr/>
        </p:nvSpPr>
        <p:spPr bwMode="auto">
          <a:xfrm>
            <a:off x="9866313" y="4657725"/>
            <a:ext cx="11113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3995"/>
          <p:cNvSpPr>
            <a:spLocks/>
          </p:cNvSpPr>
          <p:nvPr/>
        </p:nvSpPr>
        <p:spPr bwMode="auto">
          <a:xfrm>
            <a:off x="5246688" y="4660900"/>
            <a:ext cx="20638" cy="19050"/>
          </a:xfrm>
          <a:custGeom>
            <a:avLst/>
            <a:gdLst>
              <a:gd name="T0" fmla="*/ 6 w 26"/>
              <a:gd name="T1" fmla="*/ 7 h 22"/>
              <a:gd name="T2" fmla="*/ 18 w 26"/>
              <a:gd name="T3" fmla="*/ 3 h 22"/>
              <a:gd name="T4" fmla="*/ 6 w 26"/>
              <a:gd name="T5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2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3996"/>
          <p:cNvSpPr>
            <a:spLocks/>
          </p:cNvSpPr>
          <p:nvPr/>
        </p:nvSpPr>
        <p:spPr bwMode="auto">
          <a:xfrm>
            <a:off x="6691313" y="4659313"/>
            <a:ext cx="287338" cy="100013"/>
          </a:xfrm>
          <a:custGeom>
            <a:avLst/>
            <a:gdLst>
              <a:gd name="T0" fmla="*/ 341 w 349"/>
              <a:gd name="T1" fmla="*/ 30 h 122"/>
              <a:gd name="T2" fmla="*/ 345 w 349"/>
              <a:gd name="T3" fmla="*/ 78 h 122"/>
              <a:gd name="T4" fmla="*/ 305 w 349"/>
              <a:gd name="T5" fmla="*/ 110 h 122"/>
              <a:gd name="T6" fmla="*/ 217 w 349"/>
              <a:gd name="T7" fmla="*/ 122 h 122"/>
              <a:gd name="T8" fmla="*/ 193 w 349"/>
              <a:gd name="T9" fmla="*/ 110 h 122"/>
              <a:gd name="T10" fmla="*/ 161 w 349"/>
              <a:gd name="T11" fmla="*/ 122 h 122"/>
              <a:gd name="T12" fmla="*/ 121 w 349"/>
              <a:gd name="T13" fmla="*/ 118 h 122"/>
              <a:gd name="T14" fmla="*/ 21 w 349"/>
              <a:gd name="T15" fmla="*/ 102 h 122"/>
              <a:gd name="T16" fmla="*/ 9 w 349"/>
              <a:gd name="T17" fmla="*/ 42 h 122"/>
              <a:gd name="T18" fmla="*/ 341 w 349"/>
              <a:gd name="T19" fmla="*/ 3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9" h="122">
                <a:moveTo>
                  <a:pt x="341" y="30"/>
                </a:moveTo>
                <a:cubicBezTo>
                  <a:pt x="349" y="46"/>
                  <a:pt x="348" y="58"/>
                  <a:pt x="345" y="78"/>
                </a:cubicBezTo>
                <a:cubicBezTo>
                  <a:pt x="333" y="90"/>
                  <a:pt x="305" y="86"/>
                  <a:pt x="305" y="110"/>
                </a:cubicBezTo>
                <a:cubicBezTo>
                  <a:pt x="269" y="116"/>
                  <a:pt x="244" y="108"/>
                  <a:pt x="217" y="122"/>
                </a:cubicBezTo>
                <a:cubicBezTo>
                  <a:pt x="205" y="122"/>
                  <a:pt x="201" y="114"/>
                  <a:pt x="193" y="110"/>
                </a:cubicBezTo>
                <a:cubicBezTo>
                  <a:pt x="176" y="109"/>
                  <a:pt x="178" y="117"/>
                  <a:pt x="161" y="122"/>
                </a:cubicBezTo>
                <a:cubicBezTo>
                  <a:pt x="152" y="103"/>
                  <a:pt x="139" y="116"/>
                  <a:pt x="121" y="118"/>
                </a:cubicBezTo>
                <a:cubicBezTo>
                  <a:pt x="89" y="103"/>
                  <a:pt x="53" y="114"/>
                  <a:pt x="21" y="102"/>
                </a:cubicBezTo>
                <a:cubicBezTo>
                  <a:pt x="20" y="79"/>
                  <a:pt x="0" y="63"/>
                  <a:pt x="9" y="42"/>
                </a:cubicBezTo>
                <a:cubicBezTo>
                  <a:pt x="121" y="22"/>
                  <a:pt x="237" y="0"/>
                  <a:pt x="341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3997"/>
          <p:cNvSpPr>
            <a:spLocks/>
          </p:cNvSpPr>
          <p:nvPr/>
        </p:nvSpPr>
        <p:spPr bwMode="auto">
          <a:xfrm>
            <a:off x="5278438" y="4672013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3998"/>
          <p:cNvSpPr>
            <a:spLocks/>
          </p:cNvSpPr>
          <p:nvPr/>
        </p:nvSpPr>
        <p:spPr bwMode="auto">
          <a:xfrm>
            <a:off x="9872663" y="4676775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3999"/>
          <p:cNvSpPr>
            <a:spLocks/>
          </p:cNvSpPr>
          <p:nvPr/>
        </p:nvSpPr>
        <p:spPr bwMode="auto">
          <a:xfrm>
            <a:off x="5257800" y="4683125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4000"/>
          <p:cNvSpPr>
            <a:spLocks/>
          </p:cNvSpPr>
          <p:nvPr/>
        </p:nvSpPr>
        <p:spPr bwMode="auto">
          <a:xfrm>
            <a:off x="9915525" y="4683125"/>
            <a:ext cx="11113" cy="11113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4001"/>
          <p:cNvSpPr>
            <a:spLocks/>
          </p:cNvSpPr>
          <p:nvPr/>
        </p:nvSpPr>
        <p:spPr bwMode="auto">
          <a:xfrm>
            <a:off x="9896475" y="46910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4002"/>
          <p:cNvSpPr>
            <a:spLocks/>
          </p:cNvSpPr>
          <p:nvPr/>
        </p:nvSpPr>
        <p:spPr bwMode="auto">
          <a:xfrm>
            <a:off x="9848850" y="4700588"/>
            <a:ext cx="30163" cy="15875"/>
          </a:xfrm>
          <a:custGeom>
            <a:avLst/>
            <a:gdLst>
              <a:gd name="T0" fmla="*/ 14 w 37"/>
              <a:gd name="T1" fmla="*/ 0 h 19"/>
              <a:gd name="T2" fmla="*/ 14 w 37"/>
              <a:gd name="T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7" h="19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4003"/>
          <p:cNvSpPr>
            <a:spLocks/>
          </p:cNvSpPr>
          <p:nvPr/>
        </p:nvSpPr>
        <p:spPr bwMode="auto">
          <a:xfrm>
            <a:off x="9923463" y="47037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4004"/>
          <p:cNvSpPr>
            <a:spLocks/>
          </p:cNvSpPr>
          <p:nvPr/>
        </p:nvSpPr>
        <p:spPr bwMode="auto">
          <a:xfrm>
            <a:off x="9902825" y="47101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4005"/>
          <p:cNvSpPr>
            <a:spLocks noEditPoints="1"/>
          </p:cNvSpPr>
          <p:nvPr/>
        </p:nvSpPr>
        <p:spPr bwMode="auto">
          <a:xfrm>
            <a:off x="5091113" y="3586163"/>
            <a:ext cx="755650" cy="307975"/>
          </a:xfrm>
          <a:custGeom>
            <a:avLst/>
            <a:gdLst>
              <a:gd name="T0" fmla="*/ 820 w 920"/>
              <a:gd name="T1" fmla="*/ 354 h 374"/>
              <a:gd name="T2" fmla="*/ 364 w 920"/>
              <a:gd name="T3" fmla="*/ 322 h 374"/>
              <a:gd name="T4" fmla="*/ 0 w 920"/>
              <a:gd name="T5" fmla="*/ 186 h 374"/>
              <a:gd name="T6" fmla="*/ 664 w 920"/>
              <a:gd name="T7" fmla="*/ 38 h 374"/>
              <a:gd name="T8" fmla="*/ 760 w 920"/>
              <a:gd name="T9" fmla="*/ 46 h 374"/>
              <a:gd name="T10" fmla="*/ 828 w 920"/>
              <a:gd name="T11" fmla="*/ 50 h 374"/>
              <a:gd name="T12" fmla="*/ 692 w 920"/>
              <a:gd name="T13" fmla="*/ 62 h 374"/>
              <a:gd name="T14" fmla="*/ 464 w 920"/>
              <a:gd name="T15" fmla="*/ 82 h 374"/>
              <a:gd name="T16" fmla="*/ 372 w 920"/>
              <a:gd name="T17" fmla="*/ 82 h 374"/>
              <a:gd name="T18" fmla="*/ 448 w 920"/>
              <a:gd name="T19" fmla="*/ 86 h 374"/>
              <a:gd name="T20" fmla="*/ 524 w 920"/>
              <a:gd name="T21" fmla="*/ 90 h 374"/>
              <a:gd name="T22" fmla="*/ 416 w 920"/>
              <a:gd name="T23" fmla="*/ 94 h 374"/>
              <a:gd name="T24" fmla="*/ 796 w 920"/>
              <a:gd name="T25" fmla="*/ 94 h 374"/>
              <a:gd name="T26" fmla="*/ 864 w 920"/>
              <a:gd name="T27" fmla="*/ 98 h 374"/>
              <a:gd name="T28" fmla="*/ 468 w 920"/>
              <a:gd name="T29" fmla="*/ 98 h 374"/>
              <a:gd name="T30" fmla="*/ 256 w 920"/>
              <a:gd name="T31" fmla="*/ 114 h 374"/>
              <a:gd name="T32" fmla="*/ 620 w 920"/>
              <a:gd name="T33" fmla="*/ 114 h 374"/>
              <a:gd name="T34" fmla="*/ 500 w 920"/>
              <a:gd name="T35" fmla="*/ 122 h 374"/>
              <a:gd name="T36" fmla="*/ 872 w 920"/>
              <a:gd name="T37" fmla="*/ 122 h 374"/>
              <a:gd name="T38" fmla="*/ 848 w 920"/>
              <a:gd name="T39" fmla="*/ 118 h 374"/>
              <a:gd name="T40" fmla="*/ 824 w 920"/>
              <a:gd name="T41" fmla="*/ 134 h 374"/>
              <a:gd name="T42" fmla="*/ 612 w 920"/>
              <a:gd name="T43" fmla="*/ 142 h 374"/>
              <a:gd name="T44" fmla="*/ 404 w 920"/>
              <a:gd name="T45" fmla="*/ 138 h 374"/>
              <a:gd name="T46" fmla="*/ 488 w 920"/>
              <a:gd name="T47" fmla="*/ 150 h 374"/>
              <a:gd name="T48" fmla="*/ 284 w 920"/>
              <a:gd name="T49" fmla="*/ 154 h 374"/>
              <a:gd name="T50" fmla="*/ 184 w 920"/>
              <a:gd name="T51" fmla="*/ 150 h 374"/>
              <a:gd name="T52" fmla="*/ 740 w 920"/>
              <a:gd name="T53" fmla="*/ 158 h 374"/>
              <a:gd name="T54" fmla="*/ 808 w 920"/>
              <a:gd name="T55" fmla="*/ 162 h 374"/>
              <a:gd name="T56" fmla="*/ 784 w 920"/>
              <a:gd name="T57" fmla="*/ 170 h 374"/>
              <a:gd name="T58" fmla="*/ 488 w 920"/>
              <a:gd name="T59" fmla="*/ 174 h 374"/>
              <a:gd name="T60" fmla="*/ 192 w 920"/>
              <a:gd name="T61" fmla="*/ 170 h 374"/>
              <a:gd name="T62" fmla="*/ 72 w 920"/>
              <a:gd name="T63" fmla="*/ 190 h 374"/>
              <a:gd name="T64" fmla="*/ 244 w 920"/>
              <a:gd name="T65" fmla="*/ 190 h 374"/>
              <a:gd name="T66" fmla="*/ 44 w 920"/>
              <a:gd name="T67" fmla="*/ 194 h 374"/>
              <a:gd name="T68" fmla="*/ 24 w 920"/>
              <a:gd name="T69" fmla="*/ 194 h 374"/>
              <a:gd name="T70" fmla="*/ 196 w 920"/>
              <a:gd name="T71" fmla="*/ 202 h 374"/>
              <a:gd name="T72" fmla="*/ 172 w 920"/>
              <a:gd name="T73" fmla="*/ 206 h 374"/>
              <a:gd name="T74" fmla="*/ 752 w 920"/>
              <a:gd name="T75" fmla="*/ 198 h 374"/>
              <a:gd name="T76" fmla="*/ 720 w 920"/>
              <a:gd name="T77" fmla="*/ 210 h 374"/>
              <a:gd name="T78" fmla="*/ 880 w 920"/>
              <a:gd name="T79" fmla="*/ 222 h 374"/>
              <a:gd name="T80" fmla="*/ 580 w 920"/>
              <a:gd name="T81" fmla="*/ 214 h 374"/>
              <a:gd name="T82" fmla="*/ 760 w 920"/>
              <a:gd name="T83" fmla="*/ 222 h 374"/>
              <a:gd name="T84" fmla="*/ 660 w 920"/>
              <a:gd name="T85" fmla="*/ 222 h 374"/>
              <a:gd name="T86" fmla="*/ 156 w 920"/>
              <a:gd name="T87" fmla="*/ 238 h 374"/>
              <a:gd name="T88" fmla="*/ 704 w 920"/>
              <a:gd name="T89" fmla="*/ 230 h 374"/>
              <a:gd name="T90" fmla="*/ 612 w 920"/>
              <a:gd name="T91" fmla="*/ 242 h 374"/>
              <a:gd name="T92" fmla="*/ 416 w 920"/>
              <a:gd name="T93" fmla="*/ 246 h 374"/>
              <a:gd name="T94" fmla="*/ 392 w 920"/>
              <a:gd name="T95" fmla="*/ 242 h 374"/>
              <a:gd name="T96" fmla="*/ 732 w 920"/>
              <a:gd name="T97" fmla="*/ 254 h 374"/>
              <a:gd name="T98" fmla="*/ 416 w 920"/>
              <a:gd name="T99" fmla="*/ 258 h 374"/>
              <a:gd name="T100" fmla="*/ 496 w 920"/>
              <a:gd name="T101" fmla="*/ 274 h 374"/>
              <a:gd name="T102" fmla="*/ 564 w 920"/>
              <a:gd name="T103" fmla="*/ 278 h 374"/>
              <a:gd name="T104" fmla="*/ 816 w 920"/>
              <a:gd name="T105" fmla="*/ 274 h 374"/>
              <a:gd name="T106" fmla="*/ 716 w 920"/>
              <a:gd name="T107" fmla="*/ 278 h 374"/>
              <a:gd name="T108" fmla="*/ 692 w 920"/>
              <a:gd name="T109" fmla="*/ 286 h 374"/>
              <a:gd name="T110" fmla="*/ 844 w 920"/>
              <a:gd name="T111" fmla="*/ 290 h 374"/>
              <a:gd name="T112" fmla="*/ 548 w 920"/>
              <a:gd name="T113" fmla="*/ 298 h 374"/>
              <a:gd name="T114" fmla="*/ 456 w 920"/>
              <a:gd name="T115" fmla="*/ 302 h 374"/>
              <a:gd name="T116" fmla="*/ 700 w 920"/>
              <a:gd name="T117" fmla="*/ 306 h 374"/>
              <a:gd name="T118" fmla="*/ 600 w 920"/>
              <a:gd name="T119" fmla="*/ 318 h 374"/>
              <a:gd name="T120" fmla="*/ 652 w 920"/>
              <a:gd name="T121" fmla="*/ 322 h 374"/>
              <a:gd name="T122" fmla="*/ 628 w 920"/>
              <a:gd name="T123" fmla="*/ 330 h 374"/>
              <a:gd name="T124" fmla="*/ 780 w 920"/>
              <a:gd name="T125" fmla="*/ 338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20" h="374">
                <a:moveTo>
                  <a:pt x="920" y="62"/>
                </a:moveTo>
                <a:cubicBezTo>
                  <a:pt x="915" y="78"/>
                  <a:pt x="906" y="99"/>
                  <a:pt x="916" y="118"/>
                </a:cubicBezTo>
                <a:cubicBezTo>
                  <a:pt x="908" y="119"/>
                  <a:pt x="908" y="129"/>
                  <a:pt x="900" y="130"/>
                </a:cubicBezTo>
                <a:cubicBezTo>
                  <a:pt x="900" y="147"/>
                  <a:pt x="915" y="178"/>
                  <a:pt x="892" y="182"/>
                </a:cubicBezTo>
                <a:cubicBezTo>
                  <a:pt x="890" y="191"/>
                  <a:pt x="898" y="190"/>
                  <a:pt x="904" y="190"/>
                </a:cubicBezTo>
                <a:cubicBezTo>
                  <a:pt x="889" y="206"/>
                  <a:pt x="901" y="225"/>
                  <a:pt x="880" y="234"/>
                </a:cubicBezTo>
                <a:cubicBezTo>
                  <a:pt x="890" y="250"/>
                  <a:pt x="883" y="262"/>
                  <a:pt x="888" y="286"/>
                </a:cubicBezTo>
                <a:cubicBezTo>
                  <a:pt x="881" y="286"/>
                  <a:pt x="875" y="286"/>
                  <a:pt x="868" y="286"/>
                </a:cubicBezTo>
                <a:cubicBezTo>
                  <a:pt x="868" y="301"/>
                  <a:pt x="874" y="296"/>
                  <a:pt x="884" y="294"/>
                </a:cubicBezTo>
                <a:cubicBezTo>
                  <a:pt x="885" y="304"/>
                  <a:pt x="883" y="311"/>
                  <a:pt x="872" y="310"/>
                </a:cubicBezTo>
                <a:cubicBezTo>
                  <a:pt x="890" y="333"/>
                  <a:pt x="874" y="360"/>
                  <a:pt x="860" y="374"/>
                </a:cubicBezTo>
                <a:cubicBezTo>
                  <a:pt x="850" y="371"/>
                  <a:pt x="839" y="369"/>
                  <a:pt x="824" y="370"/>
                </a:cubicBezTo>
                <a:cubicBezTo>
                  <a:pt x="821" y="366"/>
                  <a:pt x="820" y="361"/>
                  <a:pt x="820" y="354"/>
                </a:cubicBezTo>
                <a:cubicBezTo>
                  <a:pt x="801" y="355"/>
                  <a:pt x="755" y="374"/>
                  <a:pt x="740" y="350"/>
                </a:cubicBezTo>
                <a:cubicBezTo>
                  <a:pt x="729" y="347"/>
                  <a:pt x="732" y="358"/>
                  <a:pt x="728" y="362"/>
                </a:cubicBezTo>
                <a:cubicBezTo>
                  <a:pt x="718" y="348"/>
                  <a:pt x="693" y="363"/>
                  <a:pt x="668" y="358"/>
                </a:cubicBezTo>
                <a:cubicBezTo>
                  <a:pt x="670" y="350"/>
                  <a:pt x="665" y="347"/>
                  <a:pt x="664" y="342"/>
                </a:cubicBezTo>
                <a:cubicBezTo>
                  <a:pt x="651" y="346"/>
                  <a:pt x="664" y="351"/>
                  <a:pt x="656" y="358"/>
                </a:cubicBezTo>
                <a:cubicBezTo>
                  <a:pt x="643" y="342"/>
                  <a:pt x="599" y="373"/>
                  <a:pt x="592" y="338"/>
                </a:cubicBezTo>
                <a:cubicBezTo>
                  <a:pt x="579" y="334"/>
                  <a:pt x="586" y="351"/>
                  <a:pt x="580" y="354"/>
                </a:cubicBezTo>
                <a:cubicBezTo>
                  <a:pt x="571" y="347"/>
                  <a:pt x="558" y="344"/>
                  <a:pt x="540" y="346"/>
                </a:cubicBezTo>
                <a:cubicBezTo>
                  <a:pt x="541" y="337"/>
                  <a:pt x="539" y="331"/>
                  <a:pt x="536" y="326"/>
                </a:cubicBezTo>
                <a:cubicBezTo>
                  <a:pt x="531" y="327"/>
                  <a:pt x="533" y="336"/>
                  <a:pt x="532" y="342"/>
                </a:cubicBezTo>
                <a:cubicBezTo>
                  <a:pt x="507" y="333"/>
                  <a:pt x="495" y="335"/>
                  <a:pt x="464" y="338"/>
                </a:cubicBezTo>
                <a:cubicBezTo>
                  <a:pt x="464" y="334"/>
                  <a:pt x="464" y="330"/>
                  <a:pt x="464" y="326"/>
                </a:cubicBezTo>
                <a:cubicBezTo>
                  <a:pt x="433" y="342"/>
                  <a:pt x="405" y="325"/>
                  <a:pt x="364" y="322"/>
                </a:cubicBezTo>
                <a:cubicBezTo>
                  <a:pt x="360" y="317"/>
                  <a:pt x="360" y="307"/>
                  <a:pt x="356" y="302"/>
                </a:cubicBezTo>
                <a:cubicBezTo>
                  <a:pt x="349" y="303"/>
                  <a:pt x="347" y="309"/>
                  <a:pt x="348" y="318"/>
                </a:cubicBezTo>
                <a:cubicBezTo>
                  <a:pt x="317" y="308"/>
                  <a:pt x="280" y="300"/>
                  <a:pt x="252" y="298"/>
                </a:cubicBezTo>
                <a:cubicBezTo>
                  <a:pt x="252" y="293"/>
                  <a:pt x="252" y="287"/>
                  <a:pt x="252" y="282"/>
                </a:cubicBezTo>
                <a:cubicBezTo>
                  <a:pt x="241" y="279"/>
                  <a:pt x="244" y="290"/>
                  <a:pt x="240" y="294"/>
                </a:cubicBezTo>
                <a:cubicBezTo>
                  <a:pt x="231" y="281"/>
                  <a:pt x="200" y="292"/>
                  <a:pt x="200" y="270"/>
                </a:cubicBezTo>
                <a:cubicBezTo>
                  <a:pt x="191" y="270"/>
                  <a:pt x="181" y="270"/>
                  <a:pt x="172" y="270"/>
                </a:cubicBezTo>
                <a:cubicBezTo>
                  <a:pt x="165" y="262"/>
                  <a:pt x="172" y="265"/>
                  <a:pt x="172" y="254"/>
                </a:cubicBezTo>
                <a:cubicBezTo>
                  <a:pt x="161" y="264"/>
                  <a:pt x="122" y="264"/>
                  <a:pt x="120" y="242"/>
                </a:cubicBezTo>
                <a:cubicBezTo>
                  <a:pt x="111" y="242"/>
                  <a:pt x="108" y="249"/>
                  <a:pt x="96" y="246"/>
                </a:cubicBezTo>
                <a:cubicBezTo>
                  <a:pt x="94" y="238"/>
                  <a:pt x="85" y="239"/>
                  <a:pt x="88" y="226"/>
                </a:cubicBezTo>
                <a:cubicBezTo>
                  <a:pt x="62" y="246"/>
                  <a:pt x="43" y="216"/>
                  <a:pt x="12" y="218"/>
                </a:cubicBezTo>
                <a:cubicBezTo>
                  <a:pt x="9" y="207"/>
                  <a:pt x="4" y="197"/>
                  <a:pt x="0" y="186"/>
                </a:cubicBezTo>
                <a:cubicBezTo>
                  <a:pt x="8" y="184"/>
                  <a:pt x="7" y="175"/>
                  <a:pt x="20" y="178"/>
                </a:cubicBezTo>
                <a:cubicBezTo>
                  <a:pt x="40" y="126"/>
                  <a:pt x="122" y="136"/>
                  <a:pt x="164" y="106"/>
                </a:cubicBezTo>
                <a:cubicBezTo>
                  <a:pt x="211" y="108"/>
                  <a:pt x="296" y="73"/>
                  <a:pt x="352" y="66"/>
                </a:cubicBezTo>
                <a:cubicBezTo>
                  <a:pt x="366" y="64"/>
                  <a:pt x="386" y="61"/>
                  <a:pt x="388" y="78"/>
                </a:cubicBezTo>
                <a:cubicBezTo>
                  <a:pt x="405" y="75"/>
                  <a:pt x="384" y="60"/>
                  <a:pt x="400" y="58"/>
                </a:cubicBezTo>
                <a:cubicBezTo>
                  <a:pt x="409" y="56"/>
                  <a:pt x="408" y="64"/>
                  <a:pt x="408" y="70"/>
                </a:cubicBezTo>
                <a:cubicBezTo>
                  <a:pt x="442" y="56"/>
                  <a:pt x="489" y="55"/>
                  <a:pt x="528" y="46"/>
                </a:cubicBezTo>
                <a:cubicBezTo>
                  <a:pt x="529" y="53"/>
                  <a:pt x="531" y="59"/>
                  <a:pt x="536" y="62"/>
                </a:cubicBezTo>
                <a:cubicBezTo>
                  <a:pt x="547" y="65"/>
                  <a:pt x="533" y="43"/>
                  <a:pt x="544" y="46"/>
                </a:cubicBezTo>
                <a:cubicBezTo>
                  <a:pt x="555" y="43"/>
                  <a:pt x="552" y="54"/>
                  <a:pt x="556" y="58"/>
                </a:cubicBezTo>
                <a:cubicBezTo>
                  <a:pt x="581" y="39"/>
                  <a:pt x="610" y="48"/>
                  <a:pt x="652" y="38"/>
                </a:cubicBezTo>
                <a:cubicBezTo>
                  <a:pt x="657" y="44"/>
                  <a:pt x="657" y="48"/>
                  <a:pt x="652" y="54"/>
                </a:cubicBezTo>
                <a:cubicBezTo>
                  <a:pt x="670" y="54"/>
                  <a:pt x="657" y="45"/>
                  <a:pt x="664" y="38"/>
                </a:cubicBezTo>
                <a:cubicBezTo>
                  <a:pt x="690" y="52"/>
                  <a:pt x="736" y="35"/>
                  <a:pt x="768" y="30"/>
                </a:cubicBezTo>
                <a:cubicBezTo>
                  <a:pt x="768" y="38"/>
                  <a:pt x="779" y="35"/>
                  <a:pt x="776" y="46"/>
                </a:cubicBezTo>
                <a:cubicBezTo>
                  <a:pt x="785" y="47"/>
                  <a:pt x="789" y="43"/>
                  <a:pt x="788" y="34"/>
                </a:cubicBezTo>
                <a:cubicBezTo>
                  <a:pt x="824" y="48"/>
                  <a:pt x="898" y="0"/>
                  <a:pt x="904" y="54"/>
                </a:cubicBezTo>
                <a:cubicBezTo>
                  <a:pt x="905" y="61"/>
                  <a:pt x="911" y="63"/>
                  <a:pt x="920" y="62"/>
                </a:cubicBezTo>
                <a:close/>
                <a:moveTo>
                  <a:pt x="876" y="46"/>
                </a:moveTo>
                <a:cubicBezTo>
                  <a:pt x="879" y="46"/>
                  <a:pt x="881" y="46"/>
                  <a:pt x="884" y="46"/>
                </a:cubicBezTo>
                <a:cubicBezTo>
                  <a:pt x="884" y="43"/>
                  <a:pt x="884" y="41"/>
                  <a:pt x="884" y="38"/>
                </a:cubicBezTo>
                <a:cubicBezTo>
                  <a:pt x="881" y="38"/>
                  <a:pt x="879" y="38"/>
                  <a:pt x="876" y="38"/>
                </a:cubicBezTo>
                <a:cubicBezTo>
                  <a:pt x="876" y="41"/>
                  <a:pt x="876" y="43"/>
                  <a:pt x="876" y="46"/>
                </a:cubicBezTo>
                <a:close/>
                <a:moveTo>
                  <a:pt x="752" y="54"/>
                </a:moveTo>
                <a:cubicBezTo>
                  <a:pt x="755" y="54"/>
                  <a:pt x="757" y="54"/>
                  <a:pt x="760" y="54"/>
                </a:cubicBezTo>
                <a:cubicBezTo>
                  <a:pt x="760" y="51"/>
                  <a:pt x="760" y="49"/>
                  <a:pt x="760" y="46"/>
                </a:cubicBezTo>
                <a:cubicBezTo>
                  <a:pt x="757" y="46"/>
                  <a:pt x="755" y="46"/>
                  <a:pt x="752" y="46"/>
                </a:cubicBezTo>
                <a:cubicBezTo>
                  <a:pt x="752" y="49"/>
                  <a:pt x="752" y="51"/>
                  <a:pt x="752" y="54"/>
                </a:cubicBezTo>
                <a:close/>
                <a:moveTo>
                  <a:pt x="632" y="50"/>
                </a:moveTo>
                <a:cubicBezTo>
                  <a:pt x="628" y="73"/>
                  <a:pt x="649" y="52"/>
                  <a:pt x="632" y="50"/>
                </a:cubicBezTo>
                <a:close/>
                <a:moveTo>
                  <a:pt x="728" y="58"/>
                </a:moveTo>
                <a:cubicBezTo>
                  <a:pt x="731" y="58"/>
                  <a:pt x="733" y="58"/>
                  <a:pt x="736" y="58"/>
                </a:cubicBezTo>
                <a:cubicBezTo>
                  <a:pt x="736" y="55"/>
                  <a:pt x="736" y="53"/>
                  <a:pt x="736" y="50"/>
                </a:cubicBezTo>
                <a:cubicBezTo>
                  <a:pt x="733" y="50"/>
                  <a:pt x="731" y="50"/>
                  <a:pt x="728" y="50"/>
                </a:cubicBezTo>
                <a:cubicBezTo>
                  <a:pt x="728" y="53"/>
                  <a:pt x="728" y="55"/>
                  <a:pt x="728" y="58"/>
                </a:cubicBezTo>
                <a:close/>
                <a:moveTo>
                  <a:pt x="828" y="58"/>
                </a:moveTo>
                <a:cubicBezTo>
                  <a:pt x="831" y="58"/>
                  <a:pt x="833" y="58"/>
                  <a:pt x="836" y="58"/>
                </a:cubicBezTo>
                <a:cubicBezTo>
                  <a:pt x="836" y="55"/>
                  <a:pt x="836" y="53"/>
                  <a:pt x="836" y="50"/>
                </a:cubicBezTo>
                <a:cubicBezTo>
                  <a:pt x="833" y="50"/>
                  <a:pt x="831" y="50"/>
                  <a:pt x="828" y="50"/>
                </a:cubicBezTo>
                <a:cubicBezTo>
                  <a:pt x="828" y="53"/>
                  <a:pt x="828" y="55"/>
                  <a:pt x="828" y="58"/>
                </a:cubicBezTo>
                <a:close/>
                <a:moveTo>
                  <a:pt x="804" y="62"/>
                </a:moveTo>
                <a:cubicBezTo>
                  <a:pt x="810" y="62"/>
                  <a:pt x="818" y="63"/>
                  <a:pt x="816" y="54"/>
                </a:cubicBezTo>
                <a:cubicBezTo>
                  <a:pt x="813" y="54"/>
                  <a:pt x="811" y="54"/>
                  <a:pt x="808" y="54"/>
                </a:cubicBezTo>
                <a:cubicBezTo>
                  <a:pt x="808" y="58"/>
                  <a:pt x="805" y="59"/>
                  <a:pt x="804" y="62"/>
                </a:cubicBezTo>
                <a:close/>
                <a:moveTo>
                  <a:pt x="880" y="66"/>
                </a:moveTo>
                <a:cubicBezTo>
                  <a:pt x="884" y="66"/>
                  <a:pt x="885" y="69"/>
                  <a:pt x="888" y="70"/>
                </a:cubicBezTo>
                <a:cubicBezTo>
                  <a:pt x="888" y="66"/>
                  <a:pt x="891" y="65"/>
                  <a:pt x="892" y="62"/>
                </a:cubicBezTo>
                <a:cubicBezTo>
                  <a:pt x="888" y="62"/>
                  <a:pt x="887" y="59"/>
                  <a:pt x="884" y="58"/>
                </a:cubicBezTo>
                <a:cubicBezTo>
                  <a:pt x="884" y="62"/>
                  <a:pt x="881" y="63"/>
                  <a:pt x="880" y="66"/>
                </a:cubicBezTo>
                <a:close/>
                <a:moveTo>
                  <a:pt x="684" y="70"/>
                </a:moveTo>
                <a:cubicBezTo>
                  <a:pt x="687" y="70"/>
                  <a:pt x="689" y="70"/>
                  <a:pt x="692" y="70"/>
                </a:cubicBezTo>
                <a:cubicBezTo>
                  <a:pt x="692" y="67"/>
                  <a:pt x="692" y="65"/>
                  <a:pt x="692" y="62"/>
                </a:cubicBezTo>
                <a:cubicBezTo>
                  <a:pt x="689" y="62"/>
                  <a:pt x="687" y="62"/>
                  <a:pt x="684" y="62"/>
                </a:cubicBezTo>
                <a:cubicBezTo>
                  <a:pt x="684" y="65"/>
                  <a:pt x="684" y="67"/>
                  <a:pt x="684" y="70"/>
                </a:cubicBezTo>
                <a:close/>
                <a:moveTo>
                  <a:pt x="584" y="74"/>
                </a:moveTo>
                <a:cubicBezTo>
                  <a:pt x="587" y="74"/>
                  <a:pt x="589" y="74"/>
                  <a:pt x="592" y="74"/>
                </a:cubicBezTo>
                <a:cubicBezTo>
                  <a:pt x="592" y="71"/>
                  <a:pt x="592" y="69"/>
                  <a:pt x="592" y="66"/>
                </a:cubicBezTo>
                <a:cubicBezTo>
                  <a:pt x="589" y="66"/>
                  <a:pt x="587" y="66"/>
                  <a:pt x="584" y="66"/>
                </a:cubicBezTo>
                <a:cubicBezTo>
                  <a:pt x="584" y="69"/>
                  <a:pt x="584" y="71"/>
                  <a:pt x="584" y="74"/>
                </a:cubicBezTo>
                <a:close/>
                <a:moveTo>
                  <a:pt x="760" y="66"/>
                </a:moveTo>
                <a:cubicBezTo>
                  <a:pt x="756" y="89"/>
                  <a:pt x="777" y="68"/>
                  <a:pt x="760" y="66"/>
                </a:cubicBezTo>
                <a:close/>
                <a:moveTo>
                  <a:pt x="856" y="74"/>
                </a:moveTo>
                <a:cubicBezTo>
                  <a:pt x="863" y="74"/>
                  <a:pt x="866" y="71"/>
                  <a:pt x="868" y="66"/>
                </a:cubicBezTo>
                <a:cubicBezTo>
                  <a:pt x="862" y="66"/>
                  <a:pt x="854" y="65"/>
                  <a:pt x="856" y="74"/>
                </a:cubicBezTo>
                <a:close/>
                <a:moveTo>
                  <a:pt x="464" y="82"/>
                </a:moveTo>
                <a:cubicBezTo>
                  <a:pt x="476" y="88"/>
                  <a:pt x="476" y="64"/>
                  <a:pt x="464" y="70"/>
                </a:cubicBezTo>
                <a:cubicBezTo>
                  <a:pt x="464" y="74"/>
                  <a:pt x="464" y="78"/>
                  <a:pt x="464" y="82"/>
                </a:cubicBezTo>
                <a:close/>
                <a:moveTo>
                  <a:pt x="564" y="70"/>
                </a:moveTo>
                <a:cubicBezTo>
                  <a:pt x="552" y="83"/>
                  <a:pt x="579" y="82"/>
                  <a:pt x="564" y="70"/>
                </a:cubicBezTo>
                <a:close/>
                <a:moveTo>
                  <a:pt x="660" y="78"/>
                </a:moveTo>
                <a:cubicBezTo>
                  <a:pt x="663" y="78"/>
                  <a:pt x="665" y="78"/>
                  <a:pt x="668" y="78"/>
                </a:cubicBezTo>
                <a:cubicBezTo>
                  <a:pt x="668" y="75"/>
                  <a:pt x="668" y="73"/>
                  <a:pt x="668" y="70"/>
                </a:cubicBezTo>
                <a:cubicBezTo>
                  <a:pt x="665" y="70"/>
                  <a:pt x="663" y="70"/>
                  <a:pt x="660" y="70"/>
                </a:cubicBezTo>
                <a:cubicBezTo>
                  <a:pt x="660" y="73"/>
                  <a:pt x="660" y="75"/>
                  <a:pt x="660" y="78"/>
                </a:cubicBezTo>
                <a:close/>
                <a:moveTo>
                  <a:pt x="836" y="70"/>
                </a:moveTo>
                <a:cubicBezTo>
                  <a:pt x="833" y="94"/>
                  <a:pt x="854" y="73"/>
                  <a:pt x="836" y="70"/>
                </a:cubicBezTo>
                <a:close/>
                <a:moveTo>
                  <a:pt x="364" y="82"/>
                </a:moveTo>
                <a:cubicBezTo>
                  <a:pt x="367" y="82"/>
                  <a:pt x="369" y="82"/>
                  <a:pt x="372" y="82"/>
                </a:cubicBezTo>
                <a:cubicBezTo>
                  <a:pt x="372" y="79"/>
                  <a:pt x="372" y="77"/>
                  <a:pt x="372" y="74"/>
                </a:cubicBezTo>
                <a:cubicBezTo>
                  <a:pt x="369" y="74"/>
                  <a:pt x="367" y="74"/>
                  <a:pt x="364" y="74"/>
                </a:cubicBezTo>
                <a:cubicBezTo>
                  <a:pt x="364" y="77"/>
                  <a:pt x="364" y="79"/>
                  <a:pt x="364" y="82"/>
                </a:cubicBezTo>
                <a:close/>
                <a:moveTo>
                  <a:pt x="540" y="86"/>
                </a:moveTo>
                <a:cubicBezTo>
                  <a:pt x="552" y="92"/>
                  <a:pt x="552" y="68"/>
                  <a:pt x="540" y="74"/>
                </a:cubicBezTo>
                <a:cubicBezTo>
                  <a:pt x="540" y="78"/>
                  <a:pt x="540" y="82"/>
                  <a:pt x="540" y="86"/>
                </a:cubicBezTo>
                <a:close/>
                <a:moveTo>
                  <a:pt x="736" y="82"/>
                </a:moveTo>
                <a:cubicBezTo>
                  <a:pt x="739" y="82"/>
                  <a:pt x="741" y="82"/>
                  <a:pt x="744" y="82"/>
                </a:cubicBezTo>
                <a:cubicBezTo>
                  <a:pt x="744" y="79"/>
                  <a:pt x="744" y="77"/>
                  <a:pt x="744" y="74"/>
                </a:cubicBezTo>
                <a:cubicBezTo>
                  <a:pt x="741" y="74"/>
                  <a:pt x="739" y="74"/>
                  <a:pt x="736" y="74"/>
                </a:cubicBezTo>
                <a:cubicBezTo>
                  <a:pt x="736" y="77"/>
                  <a:pt x="736" y="79"/>
                  <a:pt x="736" y="82"/>
                </a:cubicBezTo>
                <a:close/>
                <a:moveTo>
                  <a:pt x="444" y="90"/>
                </a:moveTo>
                <a:cubicBezTo>
                  <a:pt x="444" y="88"/>
                  <a:pt x="445" y="85"/>
                  <a:pt x="448" y="86"/>
                </a:cubicBezTo>
                <a:cubicBezTo>
                  <a:pt x="448" y="81"/>
                  <a:pt x="447" y="77"/>
                  <a:pt x="440" y="78"/>
                </a:cubicBezTo>
                <a:cubicBezTo>
                  <a:pt x="441" y="83"/>
                  <a:pt x="439" y="89"/>
                  <a:pt x="444" y="90"/>
                </a:cubicBezTo>
                <a:close/>
                <a:moveTo>
                  <a:pt x="712" y="82"/>
                </a:moveTo>
                <a:cubicBezTo>
                  <a:pt x="712" y="85"/>
                  <a:pt x="712" y="87"/>
                  <a:pt x="712" y="90"/>
                </a:cubicBezTo>
                <a:cubicBezTo>
                  <a:pt x="722" y="96"/>
                  <a:pt x="724" y="76"/>
                  <a:pt x="716" y="78"/>
                </a:cubicBezTo>
                <a:cubicBezTo>
                  <a:pt x="716" y="80"/>
                  <a:pt x="715" y="83"/>
                  <a:pt x="712" y="82"/>
                </a:cubicBezTo>
                <a:close/>
                <a:moveTo>
                  <a:pt x="812" y="86"/>
                </a:moveTo>
                <a:cubicBezTo>
                  <a:pt x="815" y="86"/>
                  <a:pt x="817" y="86"/>
                  <a:pt x="820" y="86"/>
                </a:cubicBezTo>
                <a:cubicBezTo>
                  <a:pt x="820" y="83"/>
                  <a:pt x="820" y="81"/>
                  <a:pt x="820" y="78"/>
                </a:cubicBezTo>
                <a:cubicBezTo>
                  <a:pt x="817" y="78"/>
                  <a:pt x="815" y="78"/>
                  <a:pt x="812" y="78"/>
                </a:cubicBezTo>
                <a:cubicBezTo>
                  <a:pt x="812" y="81"/>
                  <a:pt x="812" y="83"/>
                  <a:pt x="812" y="86"/>
                </a:cubicBezTo>
                <a:close/>
                <a:moveTo>
                  <a:pt x="520" y="94"/>
                </a:moveTo>
                <a:cubicBezTo>
                  <a:pt x="520" y="92"/>
                  <a:pt x="521" y="89"/>
                  <a:pt x="524" y="90"/>
                </a:cubicBezTo>
                <a:cubicBezTo>
                  <a:pt x="524" y="85"/>
                  <a:pt x="523" y="81"/>
                  <a:pt x="516" y="82"/>
                </a:cubicBezTo>
                <a:cubicBezTo>
                  <a:pt x="517" y="87"/>
                  <a:pt x="515" y="93"/>
                  <a:pt x="520" y="94"/>
                </a:cubicBezTo>
                <a:close/>
                <a:moveTo>
                  <a:pt x="612" y="90"/>
                </a:moveTo>
                <a:cubicBezTo>
                  <a:pt x="615" y="90"/>
                  <a:pt x="617" y="90"/>
                  <a:pt x="620" y="90"/>
                </a:cubicBezTo>
                <a:cubicBezTo>
                  <a:pt x="620" y="87"/>
                  <a:pt x="620" y="85"/>
                  <a:pt x="620" y="82"/>
                </a:cubicBezTo>
                <a:cubicBezTo>
                  <a:pt x="617" y="82"/>
                  <a:pt x="615" y="82"/>
                  <a:pt x="612" y="82"/>
                </a:cubicBezTo>
                <a:cubicBezTo>
                  <a:pt x="612" y="85"/>
                  <a:pt x="612" y="87"/>
                  <a:pt x="612" y="90"/>
                </a:cubicBezTo>
                <a:close/>
                <a:moveTo>
                  <a:pt x="888" y="90"/>
                </a:moveTo>
                <a:cubicBezTo>
                  <a:pt x="891" y="90"/>
                  <a:pt x="893" y="90"/>
                  <a:pt x="896" y="90"/>
                </a:cubicBezTo>
                <a:cubicBezTo>
                  <a:pt x="896" y="87"/>
                  <a:pt x="896" y="85"/>
                  <a:pt x="896" y="82"/>
                </a:cubicBezTo>
                <a:cubicBezTo>
                  <a:pt x="893" y="82"/>
                  <a:pt x="891" y="82"/>
                  <a:pt x="888" y="82"/>
                </a:cubicBezTo>
                <a:cubicBezTo>
                  <a:pt x="888" y="85"/>
                  <a:pt x="888" y="87"/>
                  <a:pt x="888" y="90"/>
                </a:cubicBezTo>
                <a:close/>
                <a:moveTo>
                  <a:pt x="416" y="94"/>
                </a:moveTo>
                <a:cubicBezTo>
                  <a:pt x="419" y="94"/>
                  <a:pt x="421" y="94"/>
                  <a:pt x="424" y="94"/>
                </a:cubicBezTo>
                <a:cubicBezTo>
                  <a:pt x="424" y="91"/>
                  <a:pt x="424" y="89"/>
                  <a:pt x="424" y="86"/>
                </a:cubicBezTo>
                <a:cubicBezTo>
                  <a:pt x="421" y="86"/>
                  <a:pt x="419" y="86"/>
                  <a:pt x="416" y="86"/>
                </a:cubicBezTo>
                <a:cubicBezTo>
                  <a:pt x="416" y="89"/>
                  <a:pt x="416" y="91"/>
                  <a:pt x="416" y="94"/>
                </a:cubicBezTo>
                <a:close/>
                <a:moveTo>
                  <a:pt x="592" y="86"/>
                </a:moveTo>
                <a:cubicBezTo>
                  <a:pt x="588" y="109"/>
                  <a:pt x="609" y="88"/>
                  <a:pt x="592" y="86"/>
                </a:cubicBezTo>
                <a:close/>
                <a:moveTo>
                  <a:pt x="692" y="94"/>
                </a:moveTo>
                <a:cubicBezTo>
                  <a:pt x="695" y="94"/>
                  <a:pt x="697" y="94"/>
                  <a:pt x="700" y="94"/>
                </a:cubicBezTo>
                <a:cubicBezTo>
                  <a:pt x="700" y="91"/>
                  <a:pt x="700" y="89"/>
                  <a:pt x="700" y="86"/>
                </a:cubicBezTo>
                <a:cubicBezTo>
                  <a:pt x="697" y="86"/>
                  <a:pt x="695" y="86"/>
                  <a:pt x="692" y="86"/>
                </a:cubicBezTo>
                <a:cubicBezTo>
                  <a:pt x="692" y="89"/>
                  <a:pt x="692" y="91"/>
                  <a:pt x="692" y="94"/>
                </a:cubicBezTo>
                <a:close/>
                <a:moveTo>
                  <a:pt x="788" y="94"/>
                </a:moveTo>
                <a:cubicBezTo>
                  <a:pt x="791" y="94"/>
                  <a:pt x="793" y="94"/>
                  <a:pt x="796" y="94"/>
                </a:cubicBezTo>
                <a:cubicBezTo>
                  <a:pt x="796" y="91"/>
                  <a:pt x="796" y="89"/>
                  <a:pt x="796" y="86"/>
                </a:cubicBezTo>
                <a:cubicBezTo>
                  <a:pt x="793" y="86"/>
                  <a:pt x="791" y="86"/>
                  <a:pt x="788" y="86"/>
                </a:cubicBezTo>
                <a:cubicBezTo>
                  <a:pt x="788" y="89"/>
                  <a:pt x="788" y="91"/>
                  <a:pt x="788" y="94"/>
                </a:cubicBezTo>
                <a:close/>
                <a:moveTo>
                  <a:pt x="492" y="98"/>
                </a:moveTo>
                <a:cubicBezTo>
                  <a:pt x="495" y="98"/>
                  <a:pt x="497" y="98"/>
                  <a:pt x="500" y="98"/>
                </a:cubicBezTo>
                <a:cubicBezTo>
                  <a:pt x="500" y="95"/>
                  <a:pt x="500" y="93"/>
                  <a:pt x="500" y="90"/>
                </a:cubicBezTo>
                <a:cubicBezTo>
                  <a:pt x="497" y="90"/>
                  <a:pt x="495" y="90"/>
                  <a:pt x="492" y="90"/>
                </a:cubicBezTo>
                <a:cubicBezTo>
                  <a:pt x="492" y="93"/>
                  <a:pt x="492" y="95"/>
                  <a:pt x="492" y="98"/>
                </a:cubicBezTo>
                <a:close/>
                <a:moveTo>
                  <a:pt x="864" y="98"/>
                </a:moveTo>
                <a:cubicBezTo>
                  <a:pt x="867" y="98"/>
                  <a:pt x="869" y="98"/>
                  <a:pt x="872" y="98"/>
                </a:cubicBezTo>
                <a:cubicBezTo>
                  <a:pt x="872" y="95"/>
                  <a:pt x="872" y="93"/>
                  <a:pt x="872" y="90"/>
                </a:cubicBezTo>
                <a:cubicBezTo>
                  <a:pt x="869" y="90"/>
                  <a:pt x="867" y="90"/>
                  <a:pt x="864" y="90"/>
                </a:cubicBezTo>
                <a:cubicBezTo>
                  <a:pt x="864" y="93"/>
                  <a:pt x="864" y="95"/>
                  <a:pt x="864" y="98"/>
                </a:cubicBezTo>
                <a:close/>
                <a:moveTo>
                  <a:pt x="568" y="102"/>
                </a:moveTo>
                <a:cubicBezTo>
                  <a:pt x="571" y="102"/>
                  <a:pt x="573" y="102"/>
                  <a:pt x="576" y="102"/>
                </a:cubicBezTo>
                <a:cubicBezTo>
                  <a:pt x="576" y="99"/>
                  <a:pt x="576" y="97"/>
                  <a:pt x="576" y="94"/>
                </a:cubicBezTo>
                <a:cubicBezTo>
                  <a:pt x="573" y="94"/>
                  <a:pt x="571" y="94"/>
                  <a:pt x="568" y="94"/>
                </a:cubicBezTo>
                <a:cubicBezTo>
                  <a:pt x="568" y="97"/>
                  <a:pt x="568" y="99"/>
                  <a:pt x="568" y="102"/>
                </a:cubicBezTo>
                <a:close/>
                <a:moveTo>
                  <a:pt x="840" y="102"/>
                </a:moveTo>
                <a:cubicBezTo>
                  <a:pt x="844" y="102"/>
                  <a:pt x="845" y="105"/>
                  <a:pt x="848" y="106"/>
                </a:cubicBezTo>
                <a:cubicBezTo>
                  <a:pt x="848" y="100"/>
                  <a:pt x="849" y="92"/>
                  <a:pt x="840" y="94"/>
                </a:cubicBezTo>
                <a:cubicBezTo>
                  <a:pt x="840" y="97"/>
                  <a:pt x="840" y="99"/>
                  <a:pt x="840" y="102"/>
                </a:cubicBezTo>
                <a:close/>
                <a:moveTo>
                  <a:pt x="468" y="106"/>
                </a:moveTo>
                <a:cubicBezTo>
                  <a:pt x="471" y="106"/>
                  <a:pt x="473" y="106"/>
                  <a:pt x="476" y="106"/>
                </a:cubicBezTo>
                <a:cubicBezTo>
                  <a:pt x="476" y="103"/>
                  <a:pt x="476" y="101"/>
                  <a:pt x="476" y="98"/>
                </a:cubicBezTo>
                <a:cubicBezTo>
                  <a:pt x="473" y="98"/>
                  <a:pt x="471" y="98"/>
                  <a:pt x="468" y="98"/>
                </a:cubicBezTo>
                <a:cubicBezTo>
                  <a:pt x="468" y="101"/>
                  <a:pt x="468" y="103"/>
                  <a:pt x="468" y="106"/>
                </a:cubicBezTo>
                <a:close/>
                <a:moveTo>
                  <a:pt x="744" y="106"/>
                </a:moveTo>
                <a:cubicBezTo>
                  <a:pt x="747" y="106"/>
                  <a:pt x="749" y="106"/>
                  <a:pt x="752" y="106"/>
                </a:cubicBezTo>
                <a:cubicBezTo>
                  <a:pt x="752" y="103"/>
                  <a:pt x="752" y="101"/>
                  <a:pt x="752" y="98"/>
                </a:cubicBezTo>
                <a:cubicBezTo>
                  <a:pt x="749" y="98"/>
                  <a:pt x="747" y="98"/>
                  <a:pt x="744" y="98"/>
                </a:cubicBezTo>
                <a:cubicBezTo>
                  <a:pt x="744" y="101"/>
                  <a:pt x="744" y="103"/>
                  <a:pt x="744" y="106"/>
                </a:cubicBezTo>
                <a:close/>
                <a:moveTo>
                  <a:pt x="544" y="110"/>
                </a:moveTo>
                <a:cubicBezTo>
                  <a:pt x="547" y="110"/>
                  <a:pt x="549" y="110"/>
                  <a:pt x="552" y="110"/>
                </a:cubicBezTo>
                <a:cubicBezTo>
                  <a:pt x="552" y="107"/>
                  <a:pt x="552" y="105"/>
                  <a:pt x="552" y="102"/>
                </a:cubicBezTo>
                <a:cubicBezTo>
                  <a:pt x="549" y="102"/>
                  <a:pt x="547" y="102"/>
                  <a:pt x="544" y="102"/>
                </a:cubicBezTo>
                <a:cubicBezTo>
                  <a:pt x="544" y="105"/>
                  <a:pt x="544" y="107"/>
                  <a:pt x="544" y="110"/>
                </a:cubicBezTo>
                <a:close/>
                <a:moveTo>
                  <a:pt x="248" y="114"/>
                </a:moveTo>
                <a:cubicBezTo>
                  <a:pt x="251" y="114"/>
                  <a:pt x="253" y="114"/>
                  <a:pt x="256" y="114"/>
                </a:cubicBezTo>
                <a:cubicBezTo>
                  <a:pt x="256" y="111"/>
                  <a:pt x="256" y="109"/>
                  <a:pt x="256" y="106"/>
                </a:cubicBezTo>
                <a:cubicBezTo>
                  <a:pt x="253" y="106"/>
                  <a:pt x="251" y="106"/>
                  <a:pt x="248" y="106"/>
                </a:cubicBezTo>
                <a:cubicBezTo>
                  <a:pt x="248" y="109"/>
                  <a:pt x="248" y="111"/>
                  <a:pt x="248" y="114"/>
                </a:cubicBezTo>
                <a:close/>
                <a:moveTo>
                  <a:pt x="348" y="114"/>
                </a:moveTo>
                <a:cubicBezTo>
                  <a:pt x="351" y="114"/>
                  <a:pt x="353" y="114"/>
                  <a:pt x="356" y="114"/>
                </a:cubicBezTo>
                <a:cubicBezTo>
                  <a:pt x="356" y="111"/>
                  <a:pt x="356" y="109"/>
                  <a:pt x="356" y="106"/>
                </a:cubicBezTo>
                <a:cubicBezTo>
                  <a:pt x="353" y="106"/>
                  <a:pt x="351" y="106"/>
                  <a:pt x="348" y="106"/>
                </a:cubicBezTo>
                <a:cubicBezTo>
                  <a:pt x="348" y="109"/>
                  <a:pt x="348" y="111"/>
                  <a:pt x="348" y="114"/>
                </a:cubicBezTo>
                <a:close/>
                <a:moveTo>
                  <a:pt x="620" y="114"/>
                </a:moveTo>
                <a:cubicBezTo>
                  <a:pt x="623" y="114"/>
                  <a:pt x="625" y="114"/>
                  <a:pt x="628" y="114"/>
                </a:cubicBezTo>
                <a:cubicBezTo>
                  <a:pt x="628" y="111"/>
                  <a:pt x="628" y="109"/>
                  <a:pt x="628" y="106"/>
                </a:cubicBezTo>
                <a:cubicBezTo>
                  <a:pt x="625" y="106"/>
                  <a:pt x="623" y="106"/>
                  <a:pt x="620" y="106"/>
                </a:cubicBezTo>
                <a:cubicBezTo>
                  <a:pt x="620" y="109"/>
                  <a:pt x="620" y="111"/>
                  <a:pt x="620" y="114"/>
                </a:cubicBezTo>
                <a:close/>
                <a:moveTo>
                  <a:pt x="796" y="106"/>
                </a:moveTo>
                <a:cubicBezTo>
                  <a:pt x="792" y="129"/>
                  <a:pt x="813" y="108"/>
                  <a:pt x="796" y="106"/>
                </a:cubicBezTo>
                <a:close/>
                <a:moveTo>
                  <a:pt x="892" y="114"/>
                </a:moveTo>
                <a:cubicBezTo>
                  <a:pt x="896" y="114"/>
                  <a:pt x="900" y="114"/>
                  <a:pt x="904" y="114"/>
                </a:cubicBezTo>
                <a:cubicBezTo>
                  <a:pt x="904" y="111"/>
                  <a:pt x="904" y="109"/>
                  <a:pt x="904" y="106"/>
                </a:cubicBezTo>
                <a:cubicBezTo>
                  <a:pt x="900" y="106"/>
                  <a:pt x="896" y="106"/>
                  <a:pt x="892" y="106"/>
                </a:cubicBezTo>
                <a:cubicBezTo>
                  <a:pt x="892" y="109"/>
                  <a:pt x="892" y="111"/>
                  <a:pt x="892" y="114"/>
                </a:cubicBezTo>
                <a:close/>
                <a:moveTo>
                  <a:pt x="596" y="118"/>
                </a:moveTo>
                <a:cubicBezTo>
                  <a:pt x="599" y="118"/>
                  <a:pt x="601" y="118"/>
                  <a:pt x="604" y="118"/>
                </a:cubicBezTo>
                <a:cubicBezTo>
                  <a:pt x="604" y="115"/>
                  <a:pt x="604" y="113"/>
                  <a:pt x="604" y="110"/>
                </a:cubicBezTo>
                <a:cubicBezTo>
                  <a:pt x="601" y="110"/>
                  <a:pt x="599" y="110"/>
                  <a:pt x="596" y="110"/>
                </a:cubicBezTo>
                <a:cubicBezTo>
                  <a:pt x="596" y="113"/>
                  <a:pt x="596" y="115"/>
                  <a:pt x="596" y="118"/>
                </a:cubicBezTo>
                <a:close/>
                <a:moveTo>
                  <a:pt x="500" y="122"/>
                </a:moveTo>
                <a:cubicBezTo>
                  <a:pt x="503" y="122"/>
                  <a:pt x="505" y="122"/>
                  <a:pt x="508" y="122"/>
                </a:cubicBezTo>
                <a:cubicBezTo>
                  <a:pt x="508" y="119"/>
                  <a:pt x="508" y="117"/>
                  <a:pt x="508" y="114"/>
                </a:cubicBezTo>
                <a:cubicBezTo>
                  <a:pt x="505" y="114"/>
                  <a:pt x="503" y="114"/>
                  <a:pt x="500" y="114"/>
                </a:cubicBezTo>
                <a:cubicBezTo>
                  <a:pt x="500" y="117"/>
                  <a:pt x="500" y="119"/>
                  <a:pt x="500" y="122"/>
                </a:cubicBezTo>
                <a:close/>
                <a:moveTo>
                  <a:pt x="672" y="126"/>
                </a:moveTo>
                <a:cubicBezTo>
                  <a:pt x="684" y="132"/>
                  <a:pt x="684" y="108"/>
                  <a:pt x="672" y="114"/>
                </a:cubicBezTo>
                <a:cubicBezTo>
                  <a:pt x="672" y="118"/>
                  <a:pt x="672" y="122"/>
                  <a:pt x="672" y="126"/>
                </a:cubicBezTo>
                <a:close/>
                <a:moveTo>
                  <a:pt x="772" y="122"/>
                </a:moveTo>
                <a:cubicBezTo>
                  <a:pt x="775" y="122"/>
                  <a:pt x="777" y="122"/>
                  <a:pt x="780" y="122"/>
                </a:cubicBezTo>
                <a:cubicBezTo>
                  <a:pt x="780" y="119"/>
                  <a:pt x="780" y="117"/>
                  <a:pt x="780" y="114"/>
                </a:cubicBezTo>
                <a:cubicBezTo>
                  <a:pt x="777" y="114"/>
                  <a:pt x="775" y="114"/>
                  <a:pt x="772" y="114"/>
                </a:cubicBezTo>
                <a:cubicBezTo>
                  <a:pt x="772" y="117"/>
                  <a:pt x="772" y="119"/>
                  <a:pt x="772" y="122"/>
                </a:cubicBezTo>
                <a:close/>
                <a:moveTo>
                  <a:pt x="872" y="122"/>
                </a:moveTo>
                <a:cubicBezTo>
                  <a:pt x="875" y="122"/>
                  <a:pt x="877" y="122"/>
                  <a:pt x="880" y="122"/>
                </a:cubicBezTo>
                <a:cubicBezTo>
                  <a:pt x="880" y="119"/>
                  <a:pt x="880" y="117"/>
                  <a:pt x="880" y="114"/>
                </a:cubicBezTo>
                <a:cubicBezTo>
                  <a:pt x="877" y="114"/>
                  <a:pt x="875" y="114"/>
                  <a:pt x="872" y="114"/>
                </a:cubicBezTo>
                <a:cubicBezTo>
                  <a:pt x="872" y="117"/>
                  <a:pt x="872" y="119"/>
                  <a:pt x="872" y="122"/>
                </a:cubicBezTo>
                <a:close/>
                <a:moveTo>
                  <a:pt x="656" y="134"/>
                </a:moveTo>
                <a:cubicBezTo>
                  <a:pt x="661" y="129"/>
                  <a:pt x="661" y="119"/>
                  <a:pt x="652" y="118"/>
                </a:cubicBezTo>
                <a:cubicBezTo>
                  <a:pt x="647" y="123"/>
                  <a:pt x="647" y="133"/>
                  <a:pt x="656" y="134"/>
                </a:cubicBezTo>
                <a:close/>
                <a:moveTo>
                  <a:pt x="752" y="118"/>
                </a:moveTo>
                <a:cubicBezTo>
                  <a:pt x="740" y="131"/>
                  <a:pt x="767" y="130"/>
                  <a:pt x="752" y="118"/>
                </a:cubicBezTo>
                <a:close/>
                <a:moveTo>
                  <a:pt x="848" y="126"/>
                </a:moveTo>
                <a:cubicBezTo>
                  <a:pt x="851" y="126"/>
                  <a:pt x="853" y="126"/>
                  <a:pt x="856" y="126"/>
                </a:cubicBezTo>
                <a:cubicBezTo>
                  <a:pt x="856" y="123"/>
                  <a:pt x="856" y="121"/>
                  <a:pt x="856" y="118"/>
                </a:cubicBezTo>
                <a:cubicBezTo>
                  <a:pt x="853" y="118"/>
                  <a:pt x="851" y="118"/>
                  <a:pt x="848" y="118"/>
                </a:cubicBezTo>
                <a:cubicBezTo>
                  <a:pt x="848" y="121"/>
                  <a:pt x="848" y="123"/>
                  <a:pt x="848" y="126"/>
                </a:cubicBezTo>
                <a:close/>
                <a:moveTo>
                  <a:pt x="180" y="122"/>
                </a:moveTo>
                <a:cubicBezTo>
                  <a:pt x="168" y="135"/>
                  <a:pt x="195" y="134"/>
                  <a:pt x="180" y="122"/>
                </a:cubicBezTo>
                <a:close/>
                <a:moveTo>
                  <a:pt x="376" y="130"/>
                </a:moveTo>
                <a:cubicBezTo>
                  <a:pt x="379" y="130"/>
                  <a:pt x="381" y="130"/>
                  <a:pt x="384" y="130"/>
                </a:cubicBezTo>
                <a:cubicBezTo>
                  <a:pt x="384" y="127"/>
                  <a:pt x="384" y="125"/>
                  <a:pt x="384" y="122"/>
                </a:cubicBezTo>
                <a:cubicBezTo>
                  <a:pt x="381" y="122"/>
                  <a:pt x="379" y="122"/>
                  <a:pt x="376" y="122"/>
                </a:cubicBezTo>
                <a:cubicBezTo>
                  <a:pt x="376" y="125"/>
                  <a:pt x="376" y="127"/>
                  <a:pt x="376" y="130"/>
                </a:cubicBezTo>
                <a:close/>
                <a:moveTo>
                  <a:pt x="552" y="122"/>
                </a:moveTo>
                <a:cubicBezTo>
                  <a:pt x="549" y="146"/>
                  <a:pt x="570" y="125"/>
                  <a:pt x="552" y="122"/>
                </a:cubicBezTo>
                <a:close/>
                <a:moveTo>
                  <a:pt x="356" y="126"/>
                </a:moveTo>
                <a:cubicBezTo>
                  <a:pt x="344" y="139"/>
                  <a:pt x="371" y="138"/>
                  <a:pt x="356" y="126"/>
                </a:cubicBezTo>
                <a:close/>
                <a:moveTo>
                  <a:pt x="824" y="134"/>
                </a:moveTo>
                <a:cubicBezTo>
                  <a:pt x="827" y="134"/>
                  <a:pt x="829" y="134"/>
                  <a:pt x="832" y="134"/>
                </a:cubicBezTo>
                <a:cubicBezTo>
                  <a:pt x="832" y="131"/>
                  <a:pt x="832" y="129"/>
                  <a:pt x="832" y="126"/>
                </a:cubicBezTo>
                <a:cubicBezTo>
                  <a:pt x="829" y="126"/>
                  <a:pt x="827" y="126"/>
                  <a:pt x="824" y="126"/>
                </a:cubicBezTo>
                <a:cubicBezTo>
                  <a:pt x="824" y="129"/>
                  <a:pt x="824" y="131"/>
                  <a:pt x="824" y="134"/>
                </a:cubicBezTo>
                <a:close/>
                <a:moveTo>
                  <a:pt x="156" y="138"/>
                </a:moveTo>
                <a:cubicBezTo>
                  <a:pt x="159" y="138"/>
                  <a:pt x="161" y="138"/>
                  <a:pt x="164" y="138"/>
                </a:cubicBezTo>
                <a:cubicBezTo>
                  <a:pt x="164" y="135"/>
                  <a:pt x="164" y="133"/>
                  <a:pt x="164" y="130"/>
                </a:cubicBezTo>
                <a:cubicBezTo>
                  <a:pt x="161" y="130"/>
                  <a:pt x="159" y="130"/>
                  <a:pt x="156" y="130"/>
                </a:cubicBezTo>
                <a:cubicBezTo>
                  <a:pt x="156" y="133"/>
                  <a:pt x="156" y="135"/>
                  <a:pt x="156" y="138"/>
                </a:cubicBezTo>
                <a:close/>
                <a:moveTo>
                  <a:pt x="232" y="134"/>
                </a:moveTo>
                <a:cubicBezTo>
                  <a:pt x="228" y="157"/>
                  <a:pt x="249" y="136"/>
                  <a:pt x="232" y="134"/>
                </a:cubicBezTo>
                <a:close/>
                <a:moveTo>
                  <a:pt x="604" y="142"/>
                </a:moveTo>
                <a:cubicBezTo>
                  <a:pt x="607" y="142"/>
                  <a:pt x="609" y="142"/>
                  <a:pt x="612" y="142"/>
                </a:cubicBezTo>
                <a:cubicBezTo>
                  <a:pt x="612" y="139"/>
                  <a:pt x="612" y="137"/>
                  <a:pt x="612" y="134"/>
                </a:cubicBezTo>
                <a:cubicBezTo>
                  <a:pt x="609" y="134"/>
                  <a:pt x="607" y="134"/>
                  <a:pt x="604" y="134"/>
                </a:cubicBezTo>
                <a:cubicBezTo>
                  <a:pt x="604" y="137"/>
                  <a:pt x="604" y="139"/>
                  <a:pt x="604" y="142"/>
                </a:cubicBezTo>
                <a:close/>
                <a:moveTo>
                  <a:pt x="876" y="138"/>
                </a:moveTo>
                <a:cubicBezTo>
                  <a:pt x="876" y="141"/>
                  <a:pt x="876" y="143"/>
                  <a:pt x="876" y="146"/>
                </a:cubicBezTo>
                <a:cubicBezTo>
                  <a:pt x="886" y="152"/>
                  <a:pt x="888" y="132"/>
                  <a:pt x="880" y="134"/>
                </a:cubicBezTo>
                <a:cubicBezTo>
                  <a:pt x="880" y="136"/>
                  <a:pt x="879" y="139"/>
                  <a:pt x="876" y="138"/>
                </a:cubicBezTo>
                <a:close/>
                <a:moveTo>
                  <a:pt x="308" y="138"/>
                </a:moveTo>
                <a:cubicBezTo>
                  <a:pt x="304" y="161"/>
                  <a:pt x="325" y="140"/>
                  <a:pt x="308" y="138"/>
                </a:cubicBezTo>
                <a:close/>
                <a:moveTo>
                  <a:pt x="404" y="146"/>
                </a:moveTo>
                <a:cubicBezTo>
                  <a:pt x="407" y="146"/>
                  <a:pt x="409" y="146"/>
                  <a:pt x="412" y="146"/>
                </a:cubicBezTo>
                <a:cubicBezTo>
                  <a:pt x="412" y="143"/>
                  <a:pt x="412" y="141"/>
                  <a:pt x="412" y="138"/>
                </a:cubicBezTo>
                <a:cubicBezTo>
                  <a:pt x="409" y="138"/>
                  <a:pt x="407" y="138"/>
                  <a:pt x="404" y="138"/>
                </a:cubicBezTo>
                <a:cubicBezTo>
                  <a:pt x="404" y="141"/>
                  <a:pt x="404" y="143"/>
                  <a:pt x="404" y="146"/>
                </a:cubicBezTo>
                <a:close/>
                <a:moveTo>
                  <a:pt x="504" y="146"/>
                </a:moveTo>
                <a:cubicBezTo>
                  <a:pt x="507" y="146"/>
                  <a:pt x="509" y="146"/>
                  <a:pt x="512" y="146"/>
                </a:cubicBezTo>
                <a:cubicBezTo>
                  <a:pt x="512" y="143"/>
                  <a:pt x="512" y="141"/>
                  <a:pt x="512" y="138"/>
                </a:cubicBezTo>
                <a:cubicBezTo>
                  <a:pt x="509" y="138"/>
                  <a:pt x="507" y="138"/>
                  <a:pt x="504" y="138"/>
                </a:cubicBezTo>
                <a:cubicBezTo>
                  <a:pt x="504" y="141"/>
                  <a:pt x="504" y="143"/>
                  <a:pt x="504" y="146"/>
                </a:cubicBezTo>
                <a:close/>
                <a:moveTo>
                  <a:pt x="680" y="146"/>
                </a:moveTo>
                <a:cubicBezTo>
                  <a:pt x="683" y="146"/>
                  <a:pt x="685" y="146"/>
                  <a:pt x="688" y="146"/>
                </a:cubicBezTo>
                <a:cubicBezTo>
                  <a:pt x="688" y="143"/>
                  <a:pt x="688" y="141"/>
                  <a:pt x="688" y="138"/>
                </a:cubicBezTo>
                <a:cubicBezTo>
                  <a:pt x="685" y="138"/>
                  <a:pt x="683" y="138"/>
                  <a:pt x="680" y="138"/>
                </a:cubicBezTo>
                <a:cubicBezTo>
                  <a:pt x="680" y="141"/>
                  <a:pt x="680" y="143"/>
                  <a:pt x="680" y="146"/>
                </a:cubicBezTo>
                <a:close/>
                <a:moveTo>
                  <a:pt x="480" y="150"/>
                </a:moveTo>
                <a:cubicBezTo>
                  <a:pt x="483" y="150"/>
                  <a:pt x="485" y="150"/>
                  <a:pt x="488" y="150"/>
                </a:cubicBezTo>
                <a:cubicBezTo>
                  <a:pt x="488" y="147"/>
                  <a:pt x="488" y="145"/>
                  <a:pt x="488" y="142"/>
                </a:cubicBezTo>
                <a:cubicBezTo>
                  <a:pt x="485" y="142"/>
                  <a:pt x="483" y="142"/>
                  <a:pt x="480" y="142"/>
                </a:cubicBezTo>
                <a:cubicBezTo>
                  <a:pt x="480" y="145"/>
                  <a:pt x="480" y="147"/>
                  <a:pt x="480" y="150"/>
                </a:cubicBezTo>
                <a:close/>
                <a:moveTo>
                  <a:pt x="752" y="150"/>
                </a:moveTo>
                <a:cubicBezTo>
                  <a:pt x="756" y="150"/>
                  <a:pt x="757" y="153"/>
                  <a:pt x="760" y="154"/>
                </a:cubicBezTo>
                <a:cubicBezTo>
                  <a:pt x="760" y="150"/>
                  <a:pt x="763" y="149"/>
                  <a:pt x="764" y="146"/>
                </a:cubicBezTo>
                <a:cubicBezTo>
                  <a:pt x="760" y="146"/>
                  <a:pt x="759" y="143"/>
                  <a:pt x="756" y="142"/>
                </a:cubicBezTo>
                <a:cubicBezTo>
                  <a:pt x="756" y="146"/>
                  <a:pt x="753" y="147"/>
                  <a:pt x="752" y="150"/>
                </a:cubicBezTo>
                <a:close/>
                <a:moveTo>
                  <a:pt x="284" y="154"/>
                </a:moveTo>
                <a:cubicBezTo>
                  <a:pt x="287" y="154"/>
                  <a:pt x="289" y="154"/>
                  <a:pt x="292" y="154"/>
                </a:cubicBezTo>
                <a:cubicBezTo>
                  <a:pt x="292" y="151"/>
                  <a:pt x="292" y="149"/>
                  <a:pt x="292" y="146"/>
                </a:cubicBezTo>
                <a:cubicBezTo>
                  <a:pt x="289" y="146"/>
                  <a:pt x="287" y="146"/>
                  <a:pt x="284" y="146"/>
                </a:cubicBezTo>
                <a:cubicBezTo>
                  <a:pt x="284" y="149"/>
                  <a:pt x="284" y="151"/>
                  <a:pt x="284" y="154"/>
                </a:cubicBezTo>
                <a:close/>
                <a:moveTo>
                  <a:pt x="556" y="154"/>
                </a:moveTo>
                <a:cubicBezTo>
                  <a:pt x="559" y="154"/>
                  <a:pt x="561" y="154"/>
                  <a:pt x="564" y="154"/>
                </a:cubicBezTo>
                <a:cubicBezTo>
                  <a:pt x="564" y="151"/>
                  <a:pt x="564" y="149"/>
                  <a:pt x="564" y="146"/>
                </a:cubicBezTo>
                <a:cubicBezTo>
                  <a:pt x="561" y="146"/>
                  <a:pt x="559" y="146"/>
                  <a:pt x="556" y="146"/>
                </a:cubicBezTo>
                <a:cubicBezTo>
                  <a:pt x="556" y="149"/>
                  <a:pt x="556" y="151"/>
                  <a:pt x="556" y="154"/>
                </a:cubicBezTo>
                <a:close/>
                <a:moveTo>
                  <a:pt x="828" y="158"/>
                </a:moveTo>
                <a:cubicBezTo>
                  <a:pt x="831" y="158"/>
                  <a:pt x="833" y="158"/>
                  <a:pt x="836" y="158"/>
                </a:cubicBezTo>
                <a:cubicBezTo>
                  <a:pt x="840" y="152"/>
                  <a:pt x="840" y="148"/>
                  <a:pt x="832" y="146"/>
                </a:cubicBezTo>
                <a:cubicBezTo>
                  <a:pt x="832" y="151"/>
                  <a:pt x="827" y="152"/>
                  <a:pt x="828" y="158"/>
                </a:cubicBezTo>
                <a:close/>
                <a:moveTo>
                  <a:pt x="184" y="158"/>
                </a:moveTo>
                <a:cubicBezTo>
                  <a:pt x="187" y="158"/>
                  <a:pt x="189" y="158"/>
                  <a:pt x="192" y="158"/>
                </a:cubicBezTo>
                <a:cubicBezTo>
                  <a:pt x="192" y="155"/>
                  <a:pt x="192" y="153"/>
                  <a:pt x="192" y="150"/>
                </a:cubicBezTo>
                <a:cubicBezTo>
                  <a:pt x="189" y="150"/>
                  <a:pt x="187" y="150"/>
                  <a:pt x="184" y="150"/>
                </a:cubicBezTo>
                <a:cubicBezTo>
                  <a:pt x="184" y="153"/>
                  <a:pt x="184" y="155"/>
                  <a:pt x="184" y="158"/>
                </a:cubicBezTo>
                <a:close/>
                <a:moveTo>
                  <a:pt x="360" y="158"/>
                </a:moveTo>
                <a:cubicBezTo>
                  <a:pt x="363" y="158"/>
                  <a:pt x="365" y="158"/>
                  <a:pt x="368" y="158"/>
                </a:cubicBezTo>
                <a:cubicBezTo>
                  <a:pt x="368" y="155"/>
                  <a:pt x="368" y="153"/>
                  <a:pt x="368" y="150"/>
                </a:cubicBezTo>
                <a:cubicBezTo>
                  <a:pt x="365" y="150"/>
                  <a:pt x="363" y="150"/>
                  <a:pt x="360" y="150"/>
                </a:cubicBezTo>
                <a:cubicBezTo>
                  <a:pt x="360" y="153"/>
                  <a:pt x="360" y="155"/>
                  <a:pt x="360" y="158"/>
                </a:cubicBezTo>
                <a:close/>
                <a:moveTo>
                  <a:pt x="632" y="158"/>
                </a:moveTo>
                <a:cubicBezTo>
                  <a:pt x="635" y="158"/>
                  <a:pt x="637" y="158"/>
                  <a:pt x="640" y="158"/>
                </a:cubicBezTo>
                <a:cubicBezTo>
                  <a:pt x="640" y="155"/>
                  <a:pt x="640" y="153"/>
                  <a:pt x="640" y="150"/>
                </a:cubicBezTo>
                <a:cubicBezTo>
                  <a:pt x="637" y="150"/>
                  <a:pt x="635" y="150"/>
                  <a:pt x="632" y="150"/>
                </a:cubicBezTo>
                <a:cubicBezTo>
                  <a:pt x="632" y="153"/>
                  <a:pt x="632" y="155"/>
                  <a:pt x="632" y="158"/>
                </a:cubicBezTo>
                <a:close/>
                <a:moveTo>
                  <a:pt x="732" y="158"/>
                </a:moveTo>
                <a:cubicBezTo>
                  <a:pt x="735" y="158"/>
                  <a:pt x="737" y="158"/>
                  <a:pt x="740" y="158"/>
                </a:cubicBezTo>
                <a:cubicBezTo>
                  <a:pt x="740" y="155"/>
                  <a:pt x="740" y="153"/>
                  <a:pt x="740" y="150"/>
                </a:cubicBezTo>
                <a:cubicBezTo>
                  <a:pt x="737" y="150"/>
                  <a:pt x="735" y="150"/>
                  <a:pt x="732" y="150"/>
                </a:cubicBezTo>
                <a:cubicBezTo>
                  <a:pt x="732" y="153"/>
                  <a:pt x="732" y="155"/>
                  <a:pt x="732" y="158"/>
                </a:cubicBezTo>
                <a:close/>
                <a:moveTo>
                  <a:pt x="260" y="162"/>
                </a:moveTo>
                <a:cubicBezTo>
                  <a:pt x="263" y="162"/>
                  <a:pt x="265" y="162"/>
                  <a:pt x="268" y="162"/>
                </a:cubicBezTo>
                <a:cubicBezTo>
                  <a:pt x="268" y="159"/>
                  <a:pt x="268" y="157"/>
                  <a:pt x="268" y="154"/>
                </a:cubicBezTo>
                <a:cubicBezTo>
                  <a:pt x="265" y="154"/>
                  <a:pt x="263" y="154"/>
                  <a:pt x="260" y="154"/>
                </a:cubicBezTo>
                <a:cubicBezTo>
                  <a:pt x="260" y="157"/>
                  <a:pt x="260" y="159"/>
                  <a:pt x="260" y="162"/>
                </a:cubicBezTo>
                <a:close/>
                <a:moveTo>
                  <a:pt x="808" y="162"/>
                </a:moveTo>
                <a:cubicBezTo>
                  <a:pt x="811" y="162"/>
                  <a:pt x="813" y="162"/>
                  <a:pt x="816" y="162"/>
                </a:cubicBezTo>
                <a:cubicBezTo>
                  <a:pt x="816" y="159"/>
                  <a:pt x="816" y="157"/>
                  <a:pt x="816" y="154"/>
                </a:cubicBezTo>
                <a:cubicBezTo>
                  <a:pt x="813" y="154"/>
                  <a:pt x="811" y="154"/>
                  <a:pt x="808" y="154"/>
                </a:cubicBezTo>
                <a:cubicBezTo>
                  <a:pt x="808" y="157"/>
                  <a:pt x="808" y="159"/>
                  <a:pt x="808" y="162"/>
                </a:cubicBezTo>
                <a:close/>
                <a:moveTo>
                  <a:pt x="336" y="166"/>
                </a:moveTo>
                <a:cubicBezTo>
                  <a:pt x="339" y="166"/>
                  <a:pt x="341" y="166"/>
                  <a:pt x="344" y="166"/>
                </a:cubicBezTo>
                <a:cubicBezTo>
                  <a:pt x="344" y="163"/>
                  <a:pt x="344" y="161"/>
                  <a:pt x="344" y="158"/>
                </a:cubicBezTo>
                <a:cubicBezTo>
                  <a:pt x="341" y="158"/>
                  <a:pt x="339" y="158"/>
                  <a:pt x="336" y="158"/>
                </a:cubicBezTo>
                <a:cubicBezTo>
                  <a:pt x="336" y="161"/>
                  <a:pt x="336" y="163"/>
                  <a:pt x="336" y="166"/>
                </a:cubicBezTo>
                <a:close/>
                <a:moveTo>
                  <a:pt x="512" y="158"/>
                </a:moveTo>
                <a:cubicBezTo>
                  <a:pt x="508" y="181"/>
                  <a:pt x="529" y="160"/>
                  <a:pt x="512" y="158"/>
                </a:cubicBezTo>
                <a:close/>
                <a:moveTo>
                  <a:pt x="608" y="166"/>
                </a:moveTo>
                <a:cubicBezTo>
                  <a:pt x="611" y="166"/>
                  <a:pt x="613" y="166"/>
                  <a:pt x="616" y="166"/>
                </a:cubicBezTo>
                <a:cubicBezTo>
                  <a:pt x="616" y="163"/>
                  <a:pt x="616" y="161"/>
                  <a:pt x="616" y="158"/>
                </a:cubicBezTo>
                <a:cubicBezTo>
                  <a:pt x="613" y="158"/>
                  <a:pt x="611" y="158"/>
                  <a:pt x="608" y="158"/>
                </a:cubicBezTo>
                <a:cubicBezTo>
                  <a:pt x="608" y="161"/>
                  <a:pt x="608" y="163"/>
                  <a:pt x="608" y="166"/>
                </a:cubicBezTo>
                <a:close/>
                <a:moveTo>
                  <a:pt x="784" y="170"/>
                </a:moveTo>
                <a:cubicBezTo>
                  <a:pt x="796" y="176"/>
                  <a:pt x="796" y="152"/>
                  <a:pt x="784" y="158"/>
                </a:cubicBezTo>
                <a:cubicBezTo>
                  <a:pt x="784" y="162"/>
                  <a:pt x="784" y="166"/>
                  <a:pt x="784" y="170"/>
                </a:cubicBezTo>
                <a:close/>
                <a:moveTo>
                  <a:pt x="884" y="166"/>
                </a:moveTo>
                <a:cubicBezTo>
                  <a:pt x="887" y="166"/>
                  <a:pt x="889" y="166"/>
                  <a:pt x="892" y="166"/>
                </a:cubicBezTo>
                <a:cubicBezTo>
                  <a:pt x="892" y="163"/>
                  <a:pt x="892" y="161"/>
                  <a:pt x="892" y="158"/>
                </a:cubicBezTo>
                <a:cubicBezTo>
                  <a:pt x="889" y="158"/>
                  <a:pt x="887" y="158"/>
                  <a:pt x="884" y="158"/>
                </a:cubicBezTo>
                <a:cubicBezTo>
                  <a:pt x="884" y="161"/>
                  <a:pt x="884" y="163"/>
                  <a:pt x="884" y="166"/>
                </a:cubicBezTo>
                <a:close/>
                <a:moveTo>
                  <a:pt x="412" y="170"/>
                </a:moveTo>
                <a:cubicBezTo>
                  <a:pt x="415" y="170"/>
                  <a:pt x="417" y="170"/>
                  <a:pt x="420" y="170"/>
                </a:cubicBezTo>
                <a:cubicBezTo>
                  <a:pt x="420" y="167"/>
                  <a:pt x="420" y="165"/>
                  <a:pt x="420" y="162"/>
                </a:cubicBezTo>
                <a:cubicBezTo>
                  <a:pt x="417" y="162"/>
                  <a:pt x="415" y="162"/>
                  <a:pt x="412" y="162"/>
                </a:cubicBezTo>
                <a:cubicBezTo>
                  <a:pt x="412" y="165"/>
                  <a:pt x="412" y="167"/>
                  <a:pt x="412" y="170"/>
                </a:cubicBezTo>
                <a:close/>
                <a:moveTo>
                  <a:pt x="488" y="174"/>
                </a:moveTo>
                <a:cubicBezTo>
                  <a:pt x="491" y="174"/>
                  <a:pt x="493" y="174"/>
                  <a:pt x="496" y="174"/>
                </a:cubicBezTo>
                <a:cubicBezTo>
                  <a:pt x="496" y="171"/>
                  <a:pt x="496" y="169"/>
                  <a:pt x="496" y="166"/>
                </a:cubicBezTo>
                <a:cubicBezTo>
                  <a:pt x="493" y="166"/>
                  <a:pt x="491" y="166"/>
                  <a:pt x="488" y="166"/>
                </a:cubicBezTo>
                <a:cubicBezTo>
                  <a:pt x="488" y="169"/>
                  <a:pt x="488" y="171"/>
                  <a:pt x="488" y="174"/>
                </a:cubicBezTo>
                <a:close/>
                <a:moveTo>
                  <a:pt x="860" y="174"/>
                </a:moveTo>
                <a:cubicBezTo>
                  <a:pt x="863" y="174"/>
                  <a:pt x="865" y="174"/>
                  <a:pt x="868" y="174"/>
                </a:cubicBezTo>
                <a:cubicBezTo>
                  <a:pt x="868" y="171"/>
                  <a:pt x="868" y="169"/>
                  <a:pt x="868" y="166"/>
                </a:cubicBezTo>
                <a:cubicBezTo>
                  <a:pt x="865" y="166"/>
                  <a:pt x="863" y="166"/>
                  <a:pt x="860" y="166"/>
                </a:cubicBezTo>
                <a:cubicBezTo>
                  <a:pt x="860" y="169"/>
                  <a:pt x="860" y="171"/>
                  <a:pt x="860" y="174"/>
                </a:cubicBezTo>
                <a:close/>
                <a:moveTo>
                  <a:pt x="192" y="178"/>
                </a:moveTo>
                <a:cubicBezTo>
                  <a:pt x="195" y="178"/>
                  <a:pt x="197" y="178"/>
                  <a:pt x="200" y="178"/>
                </a:cubicBezTo>
                <a:cubicBezTo>
                  <a:pt x="200" y="175"/>
                  <a:pt x="200" y="173"/>
                  <a:pt x="200" y="170"/>
                </a:cubicBezTo>
                <a:cubicBezTo>
                  <a:pt x="197" y="170"/>
                  <a:pt x="195" y="170"/>
                  <a:pt x="192" y="170"/>
                </a:cubicBezTo>
                <a:cubicBezTo>
                  <a:pt x="192" y="173"/>
                  <a:pt x="192" y="175"/>
                  <a:pt x="192" y="178"/>
                </a:cubicBezTo>
                <a:close/>
                <a:moveTo>
                  <a:pt x="840" y="170"/>
                </a:moveTo>
                <a:cubicBezTo>
                  <a:pt x="828" y="183"/>
                  <a:pt x="855" y="182"/>
                  <a:pt x="840" y="170"/>
                </a:cubicBezTo>
                <a:close/>
                <a:moveTo>
                  <a:pt x="168" y="174"/>
                </a:moveTo>
                <a:cubicBezTo>
                  <a:pt x="165" y="198"/>
                  <a:pt x="186" y="177"/>
                  <a:pt x="168" y="174"/>
                </a:cubicBezTo>
                <a:close/>
                <a:moveTo>
                  <a:pt x="464" y="182"/>
                </a:moveTo>
                <a:cubicBezTo>
                  <a:pt x="467" y="182"/>
                  <a:pt x="469" y="182"/>
                  <a:pt x="472" y="182"/>
                </a:cubicBezTo>
                <a:cubicBezTo>
                  <a:pt x="472" y="179"/>
                  <a:pt x="472" y="177"/>
                  <a:pt x="472" y="174"/>
                </a:cubicBezTo>
                <a:cubicBezTo>
                  <a:pt x="469" y="174"/>
                  <a:pt x="467" y="174"/>
                  <a:pt x="464" y="174"/>
                </a:cubicBezTo>
                <a:cubicBezTo>
                  <a:pt x="464" y="177"/>
                  <a:pt x="464" y="179"/>
                  <a:pt x="464" y="182"/>
                </a:cubicBezTo>
                <a:close/>
                <a:moveTo>
                  <a:pt x="736" y="178"/>
                </a:moveTo>
                <a:cubicBezTo>
                  <a:pt x="749" y="190"/>
                  <a:pt x="748" y="163"/>
                  <a:pt x="736" y="178"/>
                </a:cubicBezTo>
                <a:close/>
                <a:moveTo>
                  <a:pt x="72" y="190"/>
                </a:moveTo>
                <a:cubicBezTo>
                  <a:pt x="72" y="188"/>
                  <a:pt x="73" y="185"/>
                  <a:pt x="76" y="186"/>
                </a:cubicBezTo>
                <a:cubicBezTo>
                  <a:pt x="76" y="181"/>
                  <a:pt x="75" y="177"/>
                  <a:pt x="68" y="178"/>
                </a:cubicBezTo>
                <a:cubicBezTo>
                  <a:pt x="69" y="183"/>
                  <a:pt x="67" y="189"/>
                  <a:pt x="72" y="190"/>
                </a:cubicBezTo>
                <a:close/>
                <a:moveTo>
                  <a:pt x="540" y="186"/>
                </a:moveTo>
                <a:cubicBezTo>
                  <a:pt x="543" y="186"/>
                  <a:pt x="545" y="186"/>
                  <a:pt x="548" y="186"/>
                </a:cubicBezTo>
                <a:cubicBezTo>
                  <a:pt x="548" y="183"/>
                  <a:pt x="548" y="181"/>
                  <a:pt x="548" y="178"/>
                </a:cubicBezTo>
                <a:cubicBezTo>
                  <a:pt x="545" y="178"/>
                  <a:pt x="543" y="178"/>
                  <a:pt x="540" y="178"/>
                </a:cubicBezTo>
                <a:cubicBezTo>
                  <a:pt x="540" y="181"/>
                  <a:pt x="540" y="183"/>
                  <a:pt x="540" y="186"/>
                </a:cubicBezTo>
                <a:close/>
                <a:moveTo>
                  <a:pt x="244" y="190"/>
                </a:moveTo>
                <a:cubicBezTo>
                  <a:pt x="247" y="190"/>
                  <a:pt x="249" y="190"/>
                  <a:pt x="252" y="190"/>
                </a:cubicBezTo>
                <a:cubicBezTo>
                  <a:pt x="252" y="187"/>
                  <a:pt x="252" y="185"/>
                  <a:pt x="252" y="182"/>
                </a:cubicBezTo>
                <a:cubicBezTo>
                  <a:pt x="249" y="182"/>
                  <a:pt x="247" y="182"/>
                  <a:pt x="244" y="182"/>
                </a:cubicBezTo>
                <a:cubicBezTo>
                  <a:pt x="244" y="185"/>
                  <a:pt x="244" y="187"/>
                  <a:pt x="244" y="190"/>
                </a:cubicBezTo>
                <a:close/>
                <a:moveTo>
                  <a:pt x="528" y="186"/>
                </a:moveTo>
                <a:cubicBezTo>
                  <a:pt x="523" y="186"/>
                  <a:pt x="522" y="181"/>
                  <a:pt x="516" y="182"/>
                </a:cubicBezTo>
                <a:cubicBezTo>
                  <a:pt x="510" y="192"/>
                  <a:pt x="530" y="194"/>
                  <a:pt x="528" y="186"/>
                </a:cubicBezTo>
                <a:close/>
                <a:moveTo>
                  <a:pt x="616" y="190"/>
                </a:moveTo>
                <a:cubicBezTo>
                  <a:pt x="619" y="190"/>
                  <a:pt x="621" y="190"/>
                  <a:pt x="624" y="190"/>
                </a:cubicBezTo>
                <a:cubicBezTo>
                  <a:pt x="624" y="187"/>
                  <a:pt x="624" y="185"/>
                  <a:pt x="624" y="182"/>
                </a:cubicBezTo>
                <a:cubicBezTo>
                  <a:pt x="621" y="182"/>
                  <a:pt x="619" y="182"/>
                  <a:pt x="616" y="182"/>
                </a:cubicBezTo>
                <a:cubicBezTo>
                  <a:pt x="616" y="185"/>
                  <a:pt x="616" y="187"/>
                  <a:pt x="616" y="190"/>
                </a:cubicBezTo>
                <a:close/>
                <a:moveTo>
                  <a:pt x="788" y="190"/>
                </a:moveTo>
                <a:cubicBezTo>
                  <a:pt x="794" y="190"/>
                  <a:pt x="802" y="191"/>
                  <a:pt x="800" y="182"/>
                </a:cubicBezTo>
                <a:cubicBezTo>
                  <a:pt x="797" y="182"/>
                  <a:pt x="795" y="182"/>
                  <a:pt x="792" y="182"/>
                </a:cubicBezTo>
                <a:cubicBezTo>
                  <a:pt x="792" y="186"/>
                  <a:pt x="789" y="187"/>
                  <a:pt x="788" y="190"/>
                </a:cubicBezTo>
                <a:close/>
                <a:moveTo>
                  <a:pt x="44" y="194"/>
                </a:moveTo>
                <a:cubicBezTo>
                  <a:pt x="51" y="194"/>
                  <a:pt x="54" y="191"/>
                  <a:pt x="56" y="186"/>
                </a:cubicBezTo>
                <a:cubicBezTo>
                  <a:pt x="50" y="186"/>
                  <a:pt x="42" y="185"/>
                  <a:pt x="44" y="194"/>
                </a:cubicBezTo>
                <a:close/>
                <a:moveTo>
                  <a:pt x="492" y="194"/>
                </a:moveTo>
                <a:cubicBezTo>
                  <a:pt x="497" y="194"/>
                  <a:pt x="498" y="199"/>
                  <a:pt x="504" y="198"/>
                </a:cubicBezTo>
                <a:cubicBezTo>
                  <a:pt x="504" y="191"/>
                  <a:pt x="501" y="188"/>
                  <a:pt x="496" y="186"/>
                </a:cubicBezTo>
                <a:cubicBezTo>
                  <a:pt x="496" y="190"/>
                  <a:pt x="493" y="191"/>
                  <a:pt x="492" y="194"/>
                </a:cubicBezTo>
                <a:close/>
                <a:moveTo>
                  <a:pt x="692" y="194"/>
                </a:moveTo>
                <a:cubicBezTo>
                  <a:pt x="695" y="194"/>
                  <a:pt x="697" y="194"/>
                  <a:pt x="700" y="194"/>
                </a:cubicBezTo>
                <a:cubicBezTo>
                  <a:pt x="700" y="191"/>
                  <a:pt x="700" y="189"/>
                  <a:pt x="700" y="186"/>
                </a:cubicBezTo>
                <a:cubicBezTo>
                  <a:pt x="697" y="186"/>
                  <a:pt x="695" y="186"/>
                  <a:pt x="692" y="186"/>
                </a:cubicBezTo>
                <a:cubicBezTo>
                  <a:pt x="692" y="189"/>
                  <a:pt x="692" y="191"/>
                  <a:pt x="692" y="194"/>
                </a:cubicBezTo>
                <a:close/>
                <a:moveTo>
                  <a:pt x="20" y="198"/>
                </a:moveTo>
                <a:cubicBezTo>
                  <a:pt x="22" y="216"/>
                  <a:pt x="43" y="175"/>
                  <a:pt x="24" y="194"/>
                </a:cubicBezTo>
                <a:cubicBezTo>
                  <a:pt x="22" y="196"/>
                  <a:pt x="19" y="193"/>
                  <a:pt x="20" y="198"/>
                </a:cubicBezTo>
                <a:close/>
                <a:moveTo>
                  <a:pt x="672" y="190"/>
                </a:moveTo>
                <a:cubicBezTo>
                  <a:pt x="660" y="203"/>
                  <a:pt x="687" y="202"/>
                  <a:pt x="672" y="190"/>
                </a:cubicBezTo>
                <a:close/>
                <a:moveTo>
                  <a:pt x="768" y="198"/>
                </a:moveTo>
                <a:cubicBezTo>
                  <a:pt x="771" y="198"/>
                  <a:pt x="773" y="198"/>
                  <a:pt x="776" y="198"/>
                </a:cubicBezTo>
                <a:cubicBezTo>
                  <a:pt x="776" y="195"/>
                  <a:pt x="776" y="193"/>
                  <a:pt x="776" y="190"/>
                </a:cubicBezTo>
                <a:cubicBezTo>
                  <a:pt x="773" y="190"/>
                  <a:pt x="771" y="190"/>
                  <a:pt x="768" y="190"/>
                </a:cubicBezTo>
                <a:cubicBezTo>
                  <a:pt x="768" y="193"/>
                  <a:pt x="768" y="195"/>
                  <a:pt x="768" y="198"/>
                </a:cubicBezTo>
                <a:close/>
                <a:moveTo>
                  <a:pt x="196" y="202"/>
                </a:moveTo>
                <a:cubicBezTo>
                  <a:pt x="199" y="202"/>
                  <a:pt x="201" y="202"/>
                  <a:pt x="204" y="202"/>
                </a:cubicBezTo>
                <a:cubicBezTo>
                  <a:pt x="204" y="199"/>
                  <a:pt x="204" y="197"/>
                  <a:pt x="204" y="194"/>
                </a:cubicBezTo>
                <a:cubicBezTo>
                  <a:pt x="201" y="194"/>
                  <a:pt x="199" y="194"/>
                  <a:pt x="196" y="194"/>
                </a:cubicBezTo>
                <a:cubicBezTo>
                  <a:pt x="196" y="197"/>
                  <a:pt x="196" y="199"/>
                  <a:pt x="196" y="202"/>
                </a:cubicBezTo>
                <a:close/>
                <a:moveTo>
                  <a:pt x="568" y="202"/>
                </a:moveTo>
                <a:cubicBezTo>
                  <a:pt x="571" y="202"/>
                  <a:pt x="573" y="202"/>
                  <a:pt x="576" y="202"/>
                </a:cubicBezTo>
                <a:cubicBezTo>
                  <a:pt x="576" y="199"/>
                  <a:pt x="576" y="197"/>
                  <a:pt x="576" y="194"/>
                </a:cubicBezTo>
                <a:cubicBezTo>
                  <a:pt x="573" y="194"/>
                  <a:pt x="571" y="194"/>
                  <a:pt x="568" y="194"/>
                </a:cubicBezTo>
                <a:cubicBezTo>
                  <a:pt x="568" y="197"/>
                  <a:pt x="568" y="199"/>
                  <a:pt x="568" y="202"/>
                </a:cubicBezTo>
                <a:close/>
                <a:moveTo>
                  <a:pt x="844" y="202"/>
                </a:moveTo>
                <a:cubicBezTo>
                  <a:pt x="847" y="202"/>
                  <a:pt x="849" y="202"/>
                  <a:pt x="852" y="202"/>
                </a:cubicBezTo>
                <a:cubicBezTo>
                  <a:pt x="852" y="199"/>
                  <a:pt x="852" y="197"/>
                  <a:pt x="852" y="194"/>
                </a:cubicBezTo>
                <a:cubicBezTo>
                  <a:pt x="849" y="194"/>
                  <a:pt x="847" y="194"/>
                  <a:pt x="844" y="194"/>
                </a:cubicBezTo>
                <a:cubicBezTo>
                  <a:pt x="844" y="197"/>
                  <a:pt x="844" y="199"/>
                  <a:pt x="844" y="202"/>
                </a:cubicBezTo>
                <a:close/>
                <a:moveTo>
                  <a:pt x="172" y="206"/>
                </a:moveTo>
                <a:cubicBezTo>
                  <a:pt x="178" y="217"/>
                  <a:pt x="185" y="200"/>
                  <a:pt x="176" y="198"/>
                </a:cubicBezTo>
                <a:cubicBezTo>
                  <a:pt x="176" y="202"/>
                  <a:pt x="173" y="203"/>
                  <a:pt x="172" y="206"/>
                </a:cubicBezTo>
                <a:close/>
                <a:moveTo>
                  <a:pt x="372" y="206"/>
                </a:moveTo>
                <a:cubicBezTo>
                  <a:pt x="375" y="206"/>
                  <a:pt x="377" y="206"/>
                  <a:pt x="380" y="206"/>
                </a:cubicBezTo>
                <a:cubicBezTo>
                  <a:pt x="380" y="203"/>
                  <a:pt x="380" y="201"/>
                  <a:pt x="380" y="198"/>
                </a:cubicBezTo>
                <a:cubicBezTo>
                  <a:pt x="377" y="198"/>
                  <a:pt x="375" y="198"/>
                  <a:pt x="372" y="198"/>
                </a:cubicBezTo>
                <a:cubicBezTo>
                  <a:pt x="372" y="201"/>
                  <a:pt x="372" y="203"/>
                  <a:pt x="372" y="206"/>
                </a:cubicBezTo>
                <a:close/>
                <a:moveTo>
                  <a:pt x="644" y="206"/>
                </a:moveTo>
                <a:cubicBezTo>
                  <a:pt x="647" y="206"/>
                  <a:pt x="649" y="206"/>
                  <a:pt x="652" y="206"/>
                </a:cubicBezTo>
                <a:cubicBezTo>
                  <a:pt x="652" y="203"/>
                  <a:pt x="652" y="201"/>
                  <a:pt x="652" y="198"/>
                </a:cubicBezTo>
                <a:cubicBezTo>
                  <a:pt x="649" y="198"/>
                  <a:pt x="647" y="198"/>
                  <a:pt x="644" y="198"/>
                </a:cubicBezTo>
                <a:cubicBezTo>
                  <a:pt x="644" y="201"/>
                  <a:pt x="644" y="203"/>
                  <a:pt x="644" y="206"/>
                </a:cubicBezTo>
                <a:close/>
                <a:moveTo>
                  <a:pt x="744" y="206"/>
                </a:moveTo>
                <a:cubicBezTo>
                  <a:pt x="747" y="206"/>
                  <a:pt x="749" y="206"/>
                  <a:pt x="752" y="206"/>
                </a:cubicBezTo>
                <a:cubicBezTo>
                  <a:pt x="752" y="203"/>
                  <a:pt x="752" y="201"/>
                  <a:pt x="752" y="198"/>
                </a:cubicBezTo>
                <a:cubicBezTo>
                  <a:pt x="749" y="198"/>
                  <a:pt x="747" y="198"/>
                  <a:pt x="744" y="198"/>
                </a:cubicBezTo>
                <a:cubicBezTo>
                  <a:pt x="744" y="201"/>
                  <a:pt x="744" y="203"/>
                  <a:pt x="744" y="206"/>
                </a:cubicBezTo>
                <a:close/>
                <a:moveTo>
                  <a:pt x="448" y="210"/>
                </a:moveTo>
                <a:cubicBezTo>
                  <a:pt x="451" y="210"/>
                  <a:pt x="453" y="210"/>
                  <a:pt x="456" y="210"/>
                </a:cubicBezTo>
                <a:cubicBezTo>
                  <a:pt x="456" y="207"/>
                  <a:pt x="456" y="205"/>
                  <a:pt x="456" y="202"/>
                </a:cubicBezTo>
                <a:cubicBezTo>
                  <a:pt x="453" y="202"/>
                  <a:pt x="451" y="202"/>
                  <a:pt x="448" y="202"/>
                </a:cubicBezTo>
                <a:cubicBezTo>
                  <a:pt x="448" y="205"/>
                  <a:pt x="448" y="207"/>
                  <a:pt x="448" y="210"/>
                </a:cubicBezTo>
                <a:close/>
                <a:moveTo>
                  <a:pt x="620" y="210"/>
                </a:moveTo>
                <a:cubicBezTo>
                  <a:pt x="624" y="210"/>
                  <a:pt x="625" y="213"/>
                  <a:pt x="628" y="214"/>
                </a:cubicBezTo>
                <a:cubicBezTo>
                  <a:pt x="628" y="210"/>
                  <a:pt x="631" y="209"/>
                  <a:pt x="632" y="206"/>
                </a:cubicBezTo>
                <a:cubicBezTo>
                  <a:pt x="628" y="206"/>
                  <a:pt x="627" y="203"/>
                  <a:pt x="624" y="202"/>
                </a:cubicBezTo>
                <a:cubicBezTo>
                  <a:pt x="624" y="206"/>
                  <a:pt x="621" y="207"/>
                  <a:pt x="620" y="210"/>
                </a:cubicBezTo>
                <a:close/>
                <a:moveTo>
                  <a:pt x="720" y="210"/>
                </a:moveTo>
                <a:cubicBezTo>
                  <a:pt x="723" y="210"/>
                  <a:pt x="725" y="210"/>
                  <a:pt x="728" y="210"/>
                </a:cubicBezTo>
                <a:cubicBezTo>
                  <a:pt x="728" y="207"/>
                  <a:pt x="728" y="205"/>
                  <a:pt x="728" y="202"/>
                </a:cubicBezTo>
                <a:cubicBezTo>
                  <a:pt x="725" y="202"/>
                  <a:pt x="723" y="202"/>
                  <a:pt x="720" y="202"/>
                </a:cubicBezTo>
                <a:cubicBezTo>
                  <a:pt x="720" y="205"/>
                  <a:pt x="720" y="207"/>
                  <a:pt x="720" y="210"/>
                </a:cubicBezTo>
                <a:close/>
                <a:moveTo>
                  <a:pt x="796" y="214"/>
                </a:moveTo>
                <a:cubicBezTo>
                  <a:pt x="799" y="214"/>
                  <a:pt x="801" y="214"/>
                  <a:pt x="804" y="214"/>
                </a:cubicBezTo>
                <a:cubicBezTo>
                  <a:pt x="804" y="211"/>
                  <a:pt x="804" y="209"/>
                  <a:pt x="804" y="206"/>
                </a:cubicBezTo>
                <a:cubicBezTo>
                  <a:pt x="801" y="206"/>
                  <a:pt x="799" y="206"/>
                  <a:pt x="796" y="206"/>
                </a:cubicBezTo>
                <a:cubicBezTo>
                  <a:pt x="796" y="209"/>
                  <a:pt x="796" y="211"/>
                  <a:pt x="796" y="214"/>
                </a:cubicBezTo>
                <a:close/>
                <a:moveTo>
                  <a:pt x="324" y="214"/>
                </a:moveTo>
                <a:cubicBezTo>
                  <a:pt x="337" y="226"/>
                  <a:pt x="336" y="199"/>
                  <a:pt x="324" y="214"/>
                </a:cubicBezTo>
                <a:close/>
                <a:moveTo>
                  <a:pt x="872" y="218"/>
                </a:moveTo>
                <a:cubicBezTo>
                  <a:pt x="876" y="218"/>
                  <a:pt x="877" y="221"/>
                  <a:pt x="880" y="222"/>
                </a:cubicBezTo>
                <a:cubicBezTo>
                  <a:pt x="880" y="218"/>
                  <a:pt x="883" y="217"/>
                  <a:pt x="884" y="214"/>
                </a:cubicBezTo>
                <a:cubicBezTo>
                  <a:pt x="880" y="214"/>
                  <a:pt x="879" y="211"/>
                  <a:pt x="876" y="210"/>
                </a:cubicBezTo>
                <a:cubicBezTo>
                  <a:pt x="876" y="214"/>
                  <a:pt x="873" y="215"/>
                  <a:pt x="872" y="218"/>
                </a:cubicBezTo>
                <a:close/>
                <a:moveTo>
                  <a:pt x="304" y="214"/>
                </a:moveTo>
                <a:cubicBezTo>
                  <a:pt x="292" y="227"/>
                  <a:pt x="319" y="226"/>
                  <a:pt x="304" y="214"/>
                </a:cubicBezTo>
                <a:close/>
                <a:moveTo>
                  <a:pt x="400" y="222"/>
                </a:moveTo>
                <a:cubicBezTo>
                  <a:pt x="403" y="222"/>
                  <a:pt x="405" y="222"/>
                  <a:pt x="408" y="222"/>
                </a:cubicBezTo>
                <a:cubicBezTo>
                  <a:pt x="408" y="219"/>
                  <a:pt x="408" y="217"/>
                  <a:pt x="408" y="214"/>
                </a:cubicBezTo>
                <a:cubicBezTo>
                  <a:pt x="405" y="214"/>
                  <a:pt x="403" y="214"/>
                  <a:pt x="400" y="214"/>
                </a:cubicBezTo>
                <a:cubicBezTo>
                  <a:pt x="400" y="217"/>
                  <a:pt x="400" y="219"/>
                  <a:pt x="400" y="222"/>
                </a:cubicBezTo>
                <a:close/>
                <a:moveTo>
                  <a:pt x="576" y="218"/>
                </a:moveTo>
                <a:cubicBezTo>
                  <a:pt x="576" y="221"/>
                  <a:pt x="576" y="223"/>
                  <a:pt x="576" y="226"/>
                </a:cubicBezTo>
                <a:cubicBezTo>
                  <a:pt x="586" y="232"/>
                  <a:pt x="588" y="212"/>
                  <a:pt x="580" y="214"/>
                </a:cubicBezTo>
                <a:cubicBezTo>
                  <a:pt x="580" y="216"/>
                  <a:pt x="579" y="219"/>
                  <a:pt x="576" y="218"/>
                </a:cubicBezTo>
                <a:close/>
                <a:moveTo>
                  <a:pt x="676" y="222"/>
                </a:moveTo>
                <a:cubicBezTo>
                  <a:pt x="679" y="222"/>
                  <a:pt x="681" y="222"/>
                  <a:pt x="684" y="222"/>
                </a:cubicBezTo>
                <a:cubicBezTo>
                  <a:pt x="684" y="219"/>
                  <a:pt x="684" y="217"/>
                  <a:pt x="684" y="214"/>
                </a:cubicBezTo>
                <a:cubicBezTo>
                  <a:pt x="681" y="214"/>
                  <a:pt x="679" y="214"/>
                  <a:pt x="676" y="214"/>
                </a:cubicBezTo>
                <a:cubicBezTo>
                  <a:pt x="676" y="217"/>
                  <a:pt x="676" y="219"/>
                  <a:pt x="676" y="222"/>
                </a:cubicBezTo>
                <a:close/>
                <a:moveTo>
                  <a:pt x="204" y="226"/>
                </a:moveTo>
                <a:cubicBezTo>
                  <a:pt x="207" y="226"/>
                  <a:pt x="209" y="226"/>
                  <a:pt x="212" y="226"/>
                </a:cubicBezTo>
                <a:cubicBezTo>
                  <a:pt x="212" y="223"/>
                  <a:pt x="212" y="221"/>
                  <a:pt x="212" y="218"/>
                </a:cubicBezTo>
                <a:cubicBezTo>
                  <a:pt x="209" y="218"/>
                  <a:pt x="207" y="218"/>
                  <a:pt x="204" y="218"/>
                </a:cubicBezTo>
                <a:cubicBezTo>
                  <a:pt x="204" y="221"/>
                  <a:pt x="204" y="223"/>
                  <a:pt x="204" y="226"/>
                </a:cubicBezTo>
                <a:close/>
                <a:moveTo>
                  <a:pt x="760" y="222"/>
                </a:moveTo>
                <a:cubicBezTo>
                  <a:pt x="747" y="210"/>
                  <a:pt x="748" y="237"/>
                  <a:pt x="760" y="222"/>
                </a:cubicBezTo>
                <a:close/>
                <a:moveTo>
                  <a:pt x="848" y="226"/>
                </a:moveTo>
                <a:cubicBezTo>
                  <a:pt x="851" y="226"/>
                  <a:pt x="853" y="226"/>
                  <a:pt x="856" y="226"/>
                </a:cubicBezTo>
                <a:cubicBezTo>
                  <a:pt x="856" y="223"/>
                  <a:pt x="856" y="221"/>
                  <a:pt x="856" y="218"/>
                </a:cubicBezTo>
                <a:cubicBezTo>
                  <a:pt x="853" y="218"/>
                  <a:pt x="851" y="218"/>
                  <a:pt x="848" y="218"/>
                </a:cubicBezTo>
                <a:cubicBezTo>
                  <a:pt x="848" y="221"/>
                  <a:pt x="848" y="223"/>
                  <a:pt x="848" y="226"/>
                </a:cubicBezTo>
                <a:close/>
                <a:moveTo>
                  <a:pt x="280" y="230"/>
                </a:moveTo>
                <a:cubicBezTo>
                  <a:pt x="283" y="230"/>
                  <a:pt x="285" y="230"/>
                  <a:pt x="288" y="230"/>
                </a:cubicBezTo>
                <a:cubicBezTo>
                  <a:pt x="288" y="227"/>
                  <a:pt x="288" y="225"/>
                  <a:pt x="288" y="222"/>
                </a:cubicBezTo>
                <a:cubicBezTo>
                  <a:pt x="285" y="222"/>
                  <a:pt x="283" y="222"/>
                  <a:pt x="280" y="222"/>
                </a:cubicBezTo>
                <a:cubicBezTo>
                  <a:pt x="280" y="225"/>
                  <a:pt x="280" y="227"/>
                  <a:pt x="280" y="230"/>
                </a:cubicBezTo>
                <a:close/>
                <a:moveTo>
                  <a:pt x="652" y="230"/>
                </a:moveTo>
                <a:cubicBezTo>
                  <a:pt x="655" y="230"/>
                  <a:pt x="657" y="230"/>
                  <a:pt x="660" y="230"/>
                </a:cubicBezTo>
                <a:cubicBezTo>
                  <a:pt x="660" y="227"/>
                  <a:pt x="660" y="225"/>
                  <a:pt x="660" y="222"/>
                </a:cubicBezTo>
                <a:cubicBezTo>
                  <a:pt x="657" y="222"/>
                  <a:pt x="655" y="222"/>
                  <a:pt x="652" y="222"/>
                </a:cubicBezTo>
                <a:cubicBezTo>
                  <a:pt x="652" y="225"/>
                  <a:pt x="652" y="227"/>
                  <a:pt x="652" y="230"/>
                </a:cubicBezTo>
                <a:close/>
                <a:moveTo>
                  <a:pt x="824" y="230"/>
                </a:moveTo>
                <a:cubicBezTo>
                  <a:pt x="828" y="230"/>
                  <a:pt x="829" y="233"/>
                  <a:pt x="832" y="234"/>
                </a:cubicBezTo>
                <a:cubicBezTo>
                  <a:pt x="832" y="230"/>
                  <a:pt x="835" y="229"/>
                  <a:pt x="836" y="226"/>
                </a:cubicBezTo>
                <a:cubicBezTo>
                  <a:pt x="832" y="226"/>
                  <a:pt x="831" y="223"/>
                  <a:pt x="828" y="222"/>
                </a:cubicBezTo>
                <a:cubicBezTo>
                  <a:pt x="828" y="226"/>
                  <a:pt x="825" y="227"/>
                  <a:pt x="824" y="230"/>
                </a:cubicBezTo>
                <a:close/>
                <a:moveTo>
                  <a:pt x="356" y="234"/>
                </a:moveTo>
                <a:cubicBezTo>
                  <a:pt x="359" y="234"/>
                  <a:pt x="361" y="234"/>
                  <a:pt x="364" y="234"/>
                </a:cubicBezTo>
                <a:cubicBezTo>
                  <a:pt x="364" y="231"/>
                  <a:pt x="364" y="229"/>
                  <a:pt x="364" y="226"/>
                </a:cubicBezTo>
                <a:cubicBezTo>
                  <a:pt x="361" y="226"/>
                  <a:pt x="359" y="226"/>
                  <a:pt x="356" y="226"/>
                </a:cubicBezTo>
                <a:cubicBezTo>
                  <a:pt x="356" y="229"/>
                  <a:pt x="356" y="231"/>
                  <a:pt x="356" y="234"/>
                </a:cubicBezTo>
                <a:close/>
                <a:moveTo>
                  <a:pt x="156" y="238"/>
                </a:moveTo>
                <a:cubicBezTo>
                  <a:pt x="159" y="238"/>
                  <a:pt x="161" y="238"/>
                  <a:pt x="164" y="238"/>
                </a:cubicBezTo>
                <a:cubicBezTo>
                  <a:pt x="164" y="235"/>
                  <a:pt x="164" y="233"/>
                  <a:pt x="164" y="230"/>
                </a:cubicBezTo>
                <a:cubicBezTo>
                  <a:pt x="161" y="230"/>
                  <a:pt x="159" y="230"/>
                  <a:pt x="156" y="230"/>
                </a:cubicBezTo>
                <a:cubicBezTo>
                  <a:pt x="156" y="233"/>
                  <a:pt x="156" y="235"/>
                  <a:pt x="156" y="238"/>
                </a:cubicBezTo>
                <a:close/>
                <a:moveTo>
                  <a:pt x="428" y="238"/>
                </a:moveTo>
                <a:cubicBezTo>
                  <a:pt x="432" y="238"/>
                  <a:pt x="433" y="241"/>
                  <a:pt x="436" y="242"/>
                </a:cubicBezTo>
                <a:cubicBezTo>
                  <a:pt x="436" y="238"/>
                  <a:pt x="439" y="237"/>
                  <a:pt x="440" y="234"/>
                </a:cubicBezTo>
                <a:cubicBezTo>
                  <a:pt x="436" y="234"/>
                  <a:pt x="435" y="231"/>
                  <a:pt x="432" y="230"/>
                </a:cubicBezTo>
                <a:cubicBezTo>
                  <a:pt x="432" y="234"/>
                  <a:pt x="429" y="235"/>
                  <a:pt x="428" y="238"/>
                </a:cubicBezTo>
                <a:close/>
                <a:moveTo>
                  <a:pt x="704" y="238"/>
                </a:moveTo>
                <a:cubicBezTo>
                  <a:pt x="707" y="238"/>
                  <a:pt x="709" y="238"/>
                  <a:pt x="712" y="238"/>
                </a:cubicBezTo>
                <a:cubicBezTo>
                  <a:pt x="712" y="235"/>
                  <a:pt x="712" y="233"/>
                  <a:pt x="712" y="230"/>
                </a:cubicBezTo>
                <a:cubicBezTo>
                  <a:pt x="709" y="230"/>
                  <a:pt x="707" y="230"/>
                  <a:pt x="704" y="230"/>
                </a:cubicBezTo>
                <a:cubicBezTo>
                  <a:pt x="704" y="233"/>
                  <a:pt x="704" y="235"/>
                  <a:pt x="704" y="238"/>
                </a:cubicBezTo>
                <a:close/>
                <a:moveTo>
                  <a:pt x="804" y="238"/>
                </a:moveTo>
                <a:cubicBezTo>
                  <a:pt x="807" y="238"/>
                  <a:pt x="809" y="238"/>
                  <a:pt x="812" y="238"/>
                </a:cubicBezTo>
                <a:cubicBezTo>
                  <a:pt x="812" y="235"/>
                  <a:pt x="812" y="233"/>
                  <a:pt x="812" y="230"/>
                </a:cubicBezTo>
                <a:cubicBezTo>
                  <a:pt x="809" y="230"/>
                  <a:pt x="807" y="230"/>
                  <a:pt x="804" y="230"/>
                </a:cubicBezTo>
                <a:cubicBezTo>
                  <a:pt x="804" y="233"/>
                  <a:pt x="804" y="235"/>
                  <a:pt x="804" y="238"/>
                </a:cubicBezTo>
                <a:close/>
                <a:moveTo>
                  <a:pt x="232" y="242"/>
                </a:moveTo>
                <a:cubicBezTo>
                  <a:pt x="235" y="242"/>
                  <a:pt x="237" y="242"/>
                  <a:pt x="240" y="242"/>
                </a:cubicBezTo>
                <a:cubicBezTo>
                  <a:pt x="240" y="239"/>
                  <a:pt x="240" y="237"/>
                  <a:pt x="240" y="234"/>
                </a:cubicBezTo>
                <a:cubicBezTo>
                  <a:pt x="237" y="234"/>
                  <a:pt x="235" y="234"/>
                  <a:pt x="232" y="234"/>
                </a:cubicBezTo>
                <a:cubicBezTo>
                  <a:pt x="232" y="237"/>
                  <a:pt x="232" y="239"/>
                  <a:pt x="232" y="242"/>
                </a:cubicBezTo>
                <a:close/>
                <a:moveTo>
                  <a:pt x="604" y="242"/>
                </a:moveTo>
                <a:cubicBezTo>
                  <a:pt x="607" y="242"/>
                  <a:pt x="609" y="242"/>
                  <a:pt x="612" y="242"/>
                </a:cubicBezTo>
                <a:cubicBezTo>
                  <a:pt x="612" y="239"/>
                  <a:pt x="612" y="237"/>
                  <a:pt x="612" y="234"/>
                </a:cubicBezTo>
                <a:cubicBezTo>
                  <a:pt x="609" y="234"/>
                  <a:pt x="607" y="234"/>
                  <a:pt x="604" y="234"/>
                </a:cubicBezTo>
                <a:cubicBezTo>
                  <a:pt x="604" y="237"/>
                  <a:pt x="604" y="239"/>
                  <a:pt x="604" y="242"/>
                </a:cubicBezTo>
                <a:close/>
                <a:moveTo>
                  <a:pt x="780" y="246"/>
                </a:moveTo>
                <a:cubicBezTo>
                  <a:pt x="792" y="252"/>
                  <a:pt x="792" y="228"/>
                  <a:pt x="780" y="234"/>
                </a:cubicBezTo>
                <a:cubicBezTo>
                  <a:pt x="780" y="238"/>
                  <a:pt x="780" y="242"/>
                  <a:pt x="780" y="246"/>
                </a:cubicBezTo>
                <a:close/>
                <a:moveTo>
                  <a:pt x="308" y="246"/>
                </a:moveTo>
                <a:cubicBezTo>
                  <a:pt x="311" y="246"/>
                  <a:pt x="313" y="246"/>
                  <a:pt x="316" y="246"/>
                </a:cubicBezTo>
                <a:cubicBezTo>
                  <a:pt x="316" y="243"/>
                  <a:pt x="316" y="241"/>
                  <a:pt x="316" y="238"/>
                </a:cubicBezTo>
                <a:cubicBezTo>
                  <a:pt x="313" y="238"/>
                  <a:pt x="311" y="238"/>
                  <a:pt x="308" y="238"/>
                </a:cubicBezTo>
                <a:cubicBezTo>
                  <a:pt x="308" y="241"/>
                  <a:pt x="308" y="243"/>
                  <a:pt x="308" y="246"/>
                </a:cubicBezTo>
                <a:close/>
                <a:moveTo>
                  <a:pt x="408" y="246"/>
                </a:moveTo>
                <a:cubicBezTo>
                  <a:pt x="411" y="246"/>
                  <a:pt x="413" y="246"/>
                  <a:pt x="416" y="246"/>
                </a:cubicBezTo>
                <a:cubicBezTo>
                  <a:pt x="416" y="243"/>
                  <a:pt x="416" y="241"/>
                  <a:pt x="416" y="238"/>
                </a:cubicBezTo>
                <a:cubicBezTo>
                  <a:pt x="413" y="238"/>
                  <a:pt x="411" y="238"/>
                  <a:pt x="408" y="238"/>
                </a:cubicBezTo>
                <a:cubicBezTo>
                  <a:pt x="408" y="241"/>
                  <a:pt x="408" y="243"/>
                  <a:pt x="408" y="246"/>
                </a:cubicBezTo>
                <a:close/>
                <a:moveTo>
                  <a:pt x="584" y="238"/>
                </a:moveTo>
                <a:cubicBezTo>
                  <a:pt x="580" y="261"/>
                  <a:pt x="601" y="240"/>
                  <a:pt x="584" y="238"/>
                </a:cubicBezTo>
                <a:close/>
                <a:moveTo>
                  <a:pt x="680" y="246"/>
                </a:moveTo>
                <a:cubicBezTo>
                  <a:pt x="683" y="246"/>
                  <a:pt x="685" y="246"/>
                  <a:pt x="688" y="246"/>
                </a:cubicBezTo>
                <a:cubicBezTo>
                  <a:pt x="688" y="243"/>
                  <a:pt x="688" y="241"/>
                  <a:pt x="688" y="238"/>
                </a:cubicBezTo>
                <a:cubicBezTo>
                  <a:pt x="685" y="238"/>
                  <a:pt x="683" y="238"/>
                  <a:pt x="680" y="238"/>
                </a:cubicBezTo>
                <a:cubicBezTo>
                  <a:pt x="680" y="241"/>
                  <a:pt x="680" y="243"/>
                  <a:pt x="680" y="246"/>
                </a:cubicBezTo>
                <a:close/>
                <a:moveTo>
                  <a:pt x="384" y="250"/>
                </a:moveTo>
                <a:cubicBezTo>
                  <a:pt x="387" y="250"/>
                  <a:pt x="389" y="250"/>
                  <a:pt x="392" y="250"/>
                </a:cubicBezTo>
                <a:cubicBezTo>
                  <a:pt x="392" y="247"/>
                  <a:pt x="392" y="245"/>
                  <a:pt x="392" y="242"/>
                </a:cubicBezTo>
                <a:cubicBezTo>
                  <a:pt x="389" y="242"/>
                  <a:pt x="387" y="242"/>
                  <a:pt x="384" y="242"/>
                </a:cubicBezTo>
                <a:cubicBezTo>
                  <a:pt x="384" y="245"/>
                  <a:pt x="384" y="247"/>
                  <a:pt x="384" y="250"/>
                </a:cubicBezTo>
                <a:close/>
                <a:moveTo>
                  <a:pt x="656" y="250"/>
                </a:moveTo>
                <a:cubicBezTo>
                  <a:pt x="662" y="261"/>
                  <a:pt x="669" y="244"/>
                  <a:pt x="660" y="242"/>
                </a:cubicBezTo>
                <a:cubicBezTo>
                  <a:pt x="660" y="246"/>
                  <a:pt x="657" y="247"/>
                  <a:pt x="656" y="250"/>
                </a:cubicBezTo>
                <a:close/>
                <a:moveTo>
                  <a:pt x="856" y="250"/>
                </a:moveTo>
                <a:cubicBezTo>
                  <a:pt x="859" y="250"/>
                  <a:pt x="861" y="250"/>
                  <a:pt x="864" y="250"/>
                </a:cubicBezTo>
                <a:cubicBezTo>
                  <a:pt x="864" y="247"/>
                  <a:pt x="864" y="245"/>
                  <a:pt x="864" y="242"/>
                </a:cubicBezTo>
                <a:cubicBezTo>
                  <a:pt x="861" y="242"/>
                  <a:pt x="859" y="242"/>
                  <a:pt x="856" y="242"/>
                </a:cubicBezTo>
                <a:cubicBezTo>
                  <a:pt x="856" y="245"/>
                  <a:pt x="856" y="247"/>
                  <a:pt x="856" y="250"/>
                </a:cubicBezTo>
                <a:close/>
                <a:moveTo>
                  <a:pt x="732" y="254"/>
                </a:moveTo>
                <a:cubicBezTo>
                  <a:pt x="738" y="265"/>
                  <a:pt x="745" y="248"/>
                  <a:pt x="736" y="246"/>
                </a:cubicBezTo>
                <a:cubicBezTo>
                  <a:pt x="736" y="250"/>
                  <a:pt x="733" y="251"/>
                  <a:pt x="732" y="254"/>
                </a:cubicBezTo>
                <a:close/>
                <a:moveTo>
                  <a:pt x="808" y="262"/>
                </a:moveTo>
                <a:cubicBezTo>
                  <a:pt x="811" y="262"/>
                  <a:pt x="813" y="262"/>
                  <a:pt x="816" y="262"/>
                </a:cubicBezTo>
                <a:cubicBezTo>
                  <a:pt x="820" y="256"/>
                  <a:pt x="820" y="252"/>
                  <a:pt x="812" y="250"/>
                </a:cubicBezTo>
                <a:cubicBezTo>
                  <a:pt x="812" y="255"/>
                  <a:pt x="807" y="256"/>
                  <a:pt x="808" y="262"/>
                </a:cubicBezTo>
                <a:close/>
                <a:moveTo>
                  <a:pt x="720" y="254"/>
                </a:moveTo>
                <a:cubicBezTo>
                  <a:pt x="716" y="251"/>
                  <a:pt x="709" y="256"/>
                  <a:pt x="708" y="258"/>
                </a:cubicBezTo>
                <a:cubicBezTo>
                  <a:pt x="702" y="273"/>
                  <a:pt x="728" y="261"/>
                  <a:pt x="720" y="254"/>
                </a:cubicBezTo>
                <a:close/>
                <a:moveTo>
                  <a:pt x="240" y="266"/>
                </a:moveTo>
                <a:cubicBezTo>
                  <a:pt x="243" y="266"/>
                  <a:pt x="245" y="266"/>
                  <a:pt x="248" y="266"/>
                </a:cubicBezTo>
                <a:cubicBezTo>
                  <a:pt x="248" y="263"/>
                  <a:pt x="248" y="261"/>
                  <a:pt x="248" y="258"/>
                </a:cubicBezTo>
                <a:cubicBezTo>
                  <a:pt x="245" y="258"/>
                  <a:pt x="243" y="258"/>
                  <a:pt x="240" y="258"/>
                </a:cubicBezTo>
                <a:cubicBezTo>
                  <a:pt x="240" y="261"/>
                  <a:pt x="240" y="263"/>
                  <a:pt x="240" y="266"/>
                </a:cubicBezTo>
                <a:close/>
                <a:moveTo>
                  <a:pt x="416" y="258"/>
                </a:moveTo>
                <a:cubicBezTo>
                  <a:pt x="412" y="281"/>
                  <a:pt x="433" y="260"/>
                  <a:pt x="416" y="258"/>
                </a:cubicBezTo>
                <a:close/>
                <a:moveTo>
                  <a:pt x="612" y="266"/>
                </a:moveTo>
                <a:cubicBezTo>
                  <a:pt x="615" y="266"/>
                  <a:pt x="617" y="266"/>
                  <a:pt x="620" y="266"/>
                </a:cubicBezTo>
                <a:cubicBezTo>
                  <a:pt x="620" y="263"/>
                  <a:pt x="620" y="261"/>
                  <a:pt x="620" y="258"/>
                </a:cubicBezTo>
                <a:cubicBezTo>
                  <a:pt x="617" y="258"/>
                  <a:pt x="615" y="258"/>
                  <a:pt x="612" y="258"/>
                </a:cubicBezTo>
                <a:cubicBezTo>
                  <a:pt x="612" y="261"/>
                  <a:pt x="612" y="263"/>
                  <a:pt x="612" y="266"/>
                </a:cubicBezTo>
                <a:close/>
                <a:moveTo>
                  <a:pt x="860" y="270"/>
                </a:moveTo>
                <a:cubicBezTo>
                  <a:pt x="864" y="270"/>
                  <a:pt x="865" y="273"/>
                  <a:pt x="868" y="274"/>
                </a:cubicBezTo>
                <a:cubicBezTo>
                  <a:pt x="868" y="270"/>
                  <a:pt x="871" y="269"/>
                  <a:pt x="872" y="266"/>
                </a:cubicBezTo>
                <a:cubicBezTo>
                  <a:pt x="868" y="266"/>
                  <a:pt x="867" y="263"/>
                  <a:pt x="864" y="262"/>
                </a:cubicBezTo>
                <a:cubicBezTo>
                  <a:pt x="864" y="266"/>
                  <a:pt x="861" y="267"/>
                  <a:pt x="860" y="270"/>
                </a:cubicBezTo>
                <a:close/>
                <a:moveTo>
                  <a:pt x="488" y="274"/>
                </a:moveTo>
                <a:cubicBezTo>
                  <a:pt x="491" y="274"/>
                  <a:pt x="493" y="274"/>
                  <a:pt x="496" y="274"/>
                </a:cubicBezTo>
                <a:cubicBezTo>
                  <a:pt x="496" y="271"/>
                  <a:pt x="496" y="269"/>
                  <a:pt x="496" y="266"/>
                </a:cubicBezTo>
                <a:cubicBezTo>
                  <a:pt x="493" y="266"/>
                  <a:pt x="491" y="266"/>
                  <a:pt x="488" y="266"/>
                </a:cubicBezTo>
                <a:cubicBezTo>
                  <a:pt x="488" y="269"/>
                  <a:pt x="488" y="271"/>
                  <a:pt x="488" y="274"/>
                </a:cubicBezTo>
                <a:close/>
                <a:moveTo>
                  <a:pt x="664" y="278"/>
                </a:moveTo>
                <a:cubicBezTo>
                  <a:pt x="676" y="284"/>
                  <a:pt x="676" y="260"/>
                  <a:pt x="664" y="266"/>
                </a:cubicBezTo>
                <a:cubicBezTo>
                  <a:pt x="664" y="270"/>
                  <a:pt x="664" y="274"/>
                  <a:pt x="664" y="278"/>
                </a:cubicBezTo>
                <a:close/>
                <a:moveTo>
                  <a:pt x="476" y="274"/>
                </a:moveTo>
                <a:cubicBezTo>
                  <a:pt x="463" y="262"/>
                  <a:pt x="464" y="289"/>
                  <a:pt x="476" y="274"/>
                </a:cubicBezTo>
                <a:close/>
                <a:moveTo>
                  <a:pt x="564" y="278"/>
                </a:moveTo>
                <a:cubicBezTo>
                  <a:pt x="567" y="278"/>
                  <a:pt x="569" y="278"/>
                  <a:pt x="572" y="278"/>
                </a:cubicBezTo>
                <a:cubicBezTo>
                  <a:pt x="572" y="275"/>
                  <a:pt x="572" y="273"/>
                  <a:pt x="572" y="270"/>
                </a:cubicBezTo>
                <a:cubicBezTo>
                  <a:pt x="569" y="270"/>
                  <a:pt x="567" y="270"/>
                  <a:pt x="564" y="270"/>
                </a:cubicBezTo>
                <a:cubicBezTo>
                  <a:pt x="564" y="273"/>
                  <a:pt x="564" y="275"/>
                  <a:pt x="564" y="278"/>
                </a:cubicBezTo>
                <a:close/>
                <a:moveTo>
                  <a:pt x="740" y="270"/>
                </a:moveTo>
                <a:cubicBezTo>
                  <a:pt x="737" y="294"/>
                  <a:pt x="758" y="273"/>
                  <a:pt x="740" y="270"/>
                </a:cubicBezTo>
                <a:close/>
                <a:moveTo>
                  <a:pt x="268" y="282"/>
                </a:moveTo>
                <a:cubicBezTo>
                  <a:pt x="271" y="282"/>
                  <a:pt x="273" y="282"/>
                  <a:pt x="276" y="282"/>
                </a:cubicBezTo>
                <a:cubicBezTo>
                  <a:pt x="276" y="279"/>
                  <a:pt x="276" y="277"/>
                  <a:pt x="276" y="274"/>
                </a:cubicBezTo>
                <a:cubicBezTo>
                  <a:pt x="273" y="274"/>
                  <a:pt x="271" y="274"/>
                  <a:pt x="268" y="274"/>
                </a:cubicBezTo>
                <a:cubicBezTo>
                  <a:pt x="268" y="277"/>
                  <a:pt x="268" y="279"/>
                  <a:pt x="268" y="282"/>
                </a:cubicBezTo>
                <a:close/>
                <a:moveTo>
                  <a:pt x="640" y="282"/>
                </a:moveTo>
                <a:cubicBezTo>
                  <a:pt x="643" y="282"/>
                  <a:pt x="645" y="282"/>
                  <a:pt x="648" y="282"/>
                </a:cubicBezTo>
                <a:cubicBezTo>
                  <a:pt x="648" y="279"/>
                  <a:pt x="648" y="277"/>
                  <a:pt x="648" y="274"/>
                </a:cubicBezTo>
                <a:cubicBezTo>
                  <a:pt x="645" y="274"/>
                  <a:pt x="643" y="274"/>
                  <a:pt x="640" y="274"/>
                </a:cubicBezTo>
                <a:cubicBezTo>
                  <a:pt x="640" y="277"/>
                  <a:pt x="640" y="279"/>
                  <a:pt x="640" y="282"/>
                </a:cubicBezTo>
                <a:close/>
                <a:moveTo>
                  <a:pt x="816" y="274"/>
                </a:moveTo>
                <a:cubicBezTo>
                  <a:pt x="812" y="297"/>
                  <a:pt x="833" y="276"/>
                  <a:pt x="816" y="274"/>
                </a:cubicBezTo>
                <a:close/>
                <a:moveTo>
                  <a:pt x="444" y="286"/>
                </a:moveTo>
                <a:cubicBezTo>
                  <a:pt x="447" y="286"/>
                  <a:pt x="449" y="286"/>
                  <a:pt x="452" y="286"/>
                </a:cubicBezTo>
                <a:cubicBezTo>
                  <a:pt x="452" y="283"/>
                  <a:pt x="452" y="281"/>
                  <a:pt x="452" y="278"/>
                </a:cubicBezTo>
                <a:cubicBezTo>
                  <a:pt x="449" y="278"/>
                  <a:pt x="447" y="278"/>
                  <a:pt x="444" y="278"/>
                </a:cubicBezTo>
                <a:cubicBezTo>
                  <a:pt x="444" y="281"/>
                  <a:pt x="444" y="283"/>
                  <a:pt x="444" y="286"/>
                </a:cubicBezTo>
                <a:close/>
                <a:moveTo>
                  <a:pt x="628" y="282"/>
                </a:moveTo>
                <a:cubicBezTo>
                  <a:pt x="627" y="279"/>
                  <a:pt x="617" y="277"/>
                  <a:pt x="616" y="282"/>
                </a:cubicBezTo>
                <a:cubicBezTo>
                  <a:pt x="613" y="291"/>
                  <a:pt x="632" y="291"/>
                  <a:pt x="628" y="282"/>
                </a:cubicBezTo>
                <a:close/>
                <a:moveTo>
                  <a:pt x="716" y="286"/>
                </a:moveTo>
                <a:cubicBezTo>
                  <a:pt x="719" y="286"/>
                  <a:pt x="721" y="286"/>
                  <a:pt x="724" y="286"/>
                </a:cubicBezTo>
                <a:cubicBezTo>
                  <a:pt x="724" y="283"/>
                  <a:pt x="724" y="281"/>
                  <a:pt x="724" y="278"/>
                </a:cubicBezTo>
                <a:cubicBezTo>
                  <a:pt x="721" y="278"/>
                  <a:pt x="719" y="278"/>
                  <a:pt x="716" y="278"/>
                </a:cubicBezTo>
                <a:cubicBezTo>
                  <a:pt x="716" y="281"/>
                  <a:pt x="716" y="283"/>
                  <a:pt x="716" y="286"/>
                </a:cubicBezTo>
                <a:close/>
                <a:moveTo>
                  <a:pt x="792" y="290"/>
                </a:moveTo>
                <a:cubicBezTo>
                  <a:pt x="795" y="290"/>
                  <a:pt x="797" y="290"/>
                  <a:pt x="800" y="290"/>
                </a:cubicBezTo>
                <a:cubicBezTo>
                  <a:pt x="800" y="287"/>
                  <a:pt x="800" y="285"/>
                  <a:pt x="800" y="282"/>
                </a:cubicBezTo>
                <a:cubicBezTo>
                  <a:pt x="797" y="282"/>
                  <a:pt x="795" y="282"/>
                  <a:pt x="792" y="282"/>
                </a:cubicBezTo>
                <a:cubicBezTo>
                  <a:pt x="792" y="285"/>
                  <a:pt x="792" y="287"/>
                  <a:pt x="792" y="290"/>
                </a:cubicBezTo>
                <a:close/>
                <a:moveTo>
                  <a:pt x="496" y="298"/>
                </a:moveTo>
                <a:cubicBezTo>
                  <a:pt x="508" y="304"/>
                  <a:pt x="508" y="280"/>
                  <a:pt x="496" y="286"/>
                </a:cubicBezTo>
                <a:cubicBezTo>
                  <a:pt x="496" y="290"/>
                  <a:pt x="496" y="294"/>
                  <a:pt x="496" y="298"/>
                </a:cubicBezTo>
                <a:close/>
                <a:moveTo>
                  <a:pt x="692" y="294"/>
                </a:moveTo>
                <a:cubicBezTo>
                  <a:pt x="695" y="294"/>
                  <a:pt x="697" y="294"/>
                  <a:pt x="700" y="294"/>
                </a:cubicBezTo>
                <a:cubicBezTo>
                  <a:pt x="700" y="291"/>
                  <a:pt x="700" y="289"/>
                  <a:pt x="700" y="286"/>
                </a:cubicBezTo>
                <a:cubicBezTo>
                  <a:pt x="697" y="286"/>
                  <a:pt x="695" y="286"/>
                  <a:pt x="692" y="286"/>
                </a:cubicBezTo>
                <a:cubicBezTo>
                  <a:pt x="692" y="289"/>
                  <a:pt x="692" y="291"/>
                  <a:pt x="692" y="294"/>
                </a:cubicBezTo>
                <a:close/>
                <a:moveTo>
                  <a:pt x="768" y="294"/>
                </a:moveTo>
                <a:cubicBezTo>
                  <a:pt x="772" y="294"/>
                  <a:pt x="773" y="297"/>
                  <a:pt x="776" y="298"/>
                </a:cubicBezTo>
                <a:cubicBezTo>
                  <a:pt x="776" y="292"/>
                  <a:pt x="777" y="284"/>
                  <a:pt x="768" y="286"/>
                </a:cubicBezTo>
                <a:cubicBezTo>
                  <a:pt x="768" y="289"/>
                  <a:pt x="768" y="291"/>
                  <a:pt x="768" y="294"/>
                </a:cubicBezTo>
                <a:close/>
                <a:moveTo>
                  <a:pt x="296" y="290"/>
                </a:moveTo>
                <a:cubicBezTo>
                  <a:pt x="293" y="314"/>
                  <a:pt x="314" y="293"/>
                  <a:pt x="296" y="290"/>
                </a:cubicBezTo>
                <a:close/>
                <a:moveTo>
                  <a:pt x="676" y="302"/>
                </a:moveTo>
                <a:cubicBezTo>
                  <a:pt x="676" y="300"/>
                  <a:pt x="677" y="297"/>
                  <a:pt x="680" y="298"/>
                </a:cubicBezTo>
                <a:cubicBezTo>
                  <a:pt x="680" y="293"/>
                  <a:pt x="679" y="289"/>
                  <a:pt x="672" y="290"/>
                </a:cubicBezTo>
                <a:cubicBezTo>
                  <a:pt x="673" y="295"/>
                  <a:pt x="671" y="301"/>
                  <a:pt x="676" y="302"/>
                </a:cubicBezTo>
                <a:close/>
                <a:moveTo>
                  <a:pt x="844" y="302"/>
                </a:moveTo>
                <a:cubicBezTo>
                  <a:pt x="856" y="308"/>
                  <a:pt x="856" y="284"/>
                  <a:pt x="844" y="290"/>
                </a:cubicBezTo>
                <a:cubicBezTo>
                  <a:pt x="844" y="294"/>
                  <a:pt x="844" y="298"/>
                  <a:pt x="844" y="302"/>
                </a:cubicBezTo>
                <a:close/>
                <a:moveTo>
                  <a:pt x="472" y="306"/>
                </a:moveTo>
                <a:cubicBezTo>
                  <a:pt x="484" y="312"/>
                  <a:pt x="484" y="288"/>
                  <a:pt x="472" y="294"/>
                </a:cubicBezTo>
                <a:cubicBezTo>
                  <a:pt x="472" y="298"/>
                  <a:pt x="472" y="302"/>
                  <a:pt x="472" y="306"/>
                </a:cubicBezTo>
                <a:close/>
                <a:moveTo>
                  <a:pt x="572" y="302"/>
                </a:moveTo>
                <a:cubicBezTo>
                  <a:pt x="575" y="302"/>
                  <a:pt x="577" y="302"/>
                  <a:pt x="580" y="302"/>
                </a:cubicBezTo>
                <a:cubicBezTo>
                  <a:pt x="580" y="299"/>
                  <a:pt x="580" y="297"/>
                  <a:pt x="580" y="294"/>
                </a:cubicBezTo>
                <a:cubicBezTo>
                  <a:pt x="577" y="294"/>
                  <a:pt x="575" y="294"/>
                  <a:pt x="572" y="294"/>
                </a:cubicBezTo>
                <a:cubicBezTo>
                  <a:pt x="572" y="297"/>
                  <a:pt x="572" y="299"/>
                  <a:pt x="572" y="302"/>
                </a:cubicBezTo>
                <a:close/>
                <a:moveTo>
                  <a:pt x="548" y="306"/>
                </a:moveTo>
                <a:cubicBezTo>
                  <a:pt x="551" y="306"/>
                  <a:pt x="553" y="306"/>
                  <a:pt x="556" y="306"/>
                </a:cubicBezTo>
                <a:cubicBezTo>
                  <a:pt x="556" y="303"/>
                  <a:pt x="556" y="301"/>
                  <a:pt x="556" y="298"/>
                </a:cubicBezTo>
                <a:cubicBezTo>
                  <a:pt x="553" y="298"/>
                  <a:pt x="551" y="298"/>
                  <a:pt x="548" y="298"/>
                </a:cubicBezTo>
                <a:cubicBezTo>
                  <a:pt x="548" y="301"/>
                  <a:pt x="548" y="303"/>
                  <a:pt x="548" y="306"/>
                </a:cubicBezTo>
                <a:close/>
                <a:moveTo>
                  <a:pt x="648" y="306"/>
                </a:moveTo>
                <a:cubicBezTo>
                  <a:pt x="651" y="306"/>
                  <a:pt x="653" y="306"/>
                  <a:pt x="656" y="306"/>
                </a:cubicBezTo>
                <a:cubicBezTo>
                  <a:pt x="656" y="303"/>
                  <a:pt x="656" y="301"/>
                  <a:pt x="656" y="298"/>
                </a:cubicBezTo>
                <a:cubicBezTo>
                  <a:pt x="653" y="298"/>
                  <a:pt x="651" y="298"/>
                  <a:pt x="648" y="298"/>
                </a:cubicBezTo>
                <a:cubicBezTo>
                  <a:pt x="648" y="301"/>
                  <a:pt x="648" y="303"/>
                  <a:pt x="648" y="306"/>
                </a:cubicBezTo>
                <a:close/>
                <a:moveTo>
                  <a:pt x="820" y="302"/>
                </a:moveTo>
                <a:cubicBezTo>
                  <a:pt x="820" y="305"/>
                  <a:pt x="820" y="307"/>
                  <a:pt x="820" y="310"/>
                </a:cubicBezTo>
                <a:cubicBezTo>
                  <a:pt x="830" y="316"/>
                  <a:pt x="832" y="296"/>
                  <a:pt x="824" y="298"/>
                </a:cubicBezTo>
                <a:cubicBezTo>
                  <a:pt x="824" y="300"/>
                  <a:pt x="823" y="303"/>
                  <a:pt x="820" y="302"/>
                </a:cubicBezTo>
                <a:close/>
                <a:moveTo>
                  <a:pt x="448" y="310"/>
                </a:moveTo>
                <a:cubicBezTo>
                  <a:pt x="451" y="310"/>
                  <a:pt x="453" y="310"/>
                  <a:pt x="456" y="310"/>
                </a:cubicBezTo>
                <a:cubicBezTo>
                  <a:pt x="456" y="307"/>
                  <a:pt x="456" y="305"/>
                  <a:pt x="456" y="302"/>
                </a:cubicBezTo>
                <a:cubicBezTo>
                  <a:pt x="453" y="302"/>
                  <a:pt x="451" y="302"/>
                  <a:pt x="448" y="302"/>
                </a:cubicBezTo>
                <a:cubicBezTo>
                  <a:pt x="448" y="305"/>
                  <a:pt x="448" y="307"/>
                  <a:pt x="448" y="310"/>
                </a:cubicBezTo>
                <a:close/>
                <a:moveTo>
                  <a:pt x="624" y="314"/>
                </a:moveTo>
                <a:cubicBezTo>
                  <a:pt x="636" y="320"/>
                  <a:pt x="636" y="296"/>
                  <a:pt x="624" y="302"/>
                </a:cubicBezTo>
                <a:cubicBezTo>
                  <a:pt x="624" y="306"/>
                  <a:pt x="624" y="310"/>
                  <a:pt x="624" y="314"/>
                </a:cubicBezTo>
                <a:close/>
                <a:moveTo>
                  <a:pt x="524" y="314"/>
                </a:moveTo>
                <a:cubicBezTo>
                  <a:pt x="527" y="314"/>
                  <a:pt x="529" y="314"/>
                  <a:pt x="532" y="314"/>
                </a:cubicBezTo>
                <a:cubicBezTo>
                  <a:pt x="532" y="311"/>
                  <a:pt x="532" y="309"/>
                  <a:pt x="532" y="306"/>
                </a:cubicBezTo>
                <a:cubicBezTo>
                  <a:pt x="529" y="306"/>
                  <a:pt x="527" y="306"/>
                  <a:pt x="524" y="306"/>
                </a:cubicBezTo>
                <a:cubicBezTo>
                  <a:pt x="524" y="309"/>
                  <a:pt x="524" y="311"/>
                  <a:pt x="524" y="314"/>
                </a:cubicBezTo>
                <a:close/>
                <a:moveTo>
                  <a:pt x="700" y="314"/>
                </a:moveTo>
                <a:cubicBezTo>
                  <a:pt x="704" y="314"/>
                  <a:pt x="705" y="317"/>
                  <a:pt x="708" y="318"/>
                </a:cubicBezTo>
                <a:cubicBezTo>
                  <a:pt x="708" y="312"/>
                  <a:pt x="709" y="304"/>
                  <a:pt x="700" y="306"/>
                </a:cubicBezTo>
                <a:cubicBezTo>
                  <a:pt x="700" y="309"/>
                  <a:pt x="700" y="311"/>
                  <a:pt x="700" y="314"/>
                </a:cubicBezTo>
                <a:close/>
                <a:moveTo>
                  <a:pt x="400" y="322"/>
                </a:moveTo>
                <a:cubicBezTo>
                  <a:pt x="404" y="322"/>
                  <a:pt x="408" y="322"/>
                  <a:pt x="412" y="322"/>
                </a:cubicBezTo>
                <a:cubicBezTo>
                  <a:pt x="412" y="315"/>
                  <a:pt x="409" y="312"/>
                  <a:pt x="404" y="310"/>
                </a:cubicBezTo>
                <a:cubicBezTo>
                  <a:pt x="404" y="316"/>
                  <a:pt x="402" y="319"/>
                  <a:pt x="400" y="322"/>
                </a:cubicBezTo>
                <a:close/>
                <a:moveTo>
                  <a:pt x="500" y="318"/>
                </a:moveTo>
                <a:cubicBezTo>
                  <a:pt x="502" y="336"/>
                  <a:pt x="523" y="295"/>
                  <a:pt x="504" y="314"/>
                </a:cubicBezTo>
                <a:cubicBezTo>
                  <a:pt x="502" y="316"/>
                  <a:pt x="499" y="313"/>
                  <a:pt x="500" y="318"/>
                </a:cubicBezTo>
                <a:close/>
                <a:moveTo>
                  <a:pt x="600" y="318"/>
                </a:moveTo>
                <a:cubicBezTo>
                  <a:pt x="603" y="318"/>
                  <a:pt x="605" y="318"/>
                  <a:pt x="608" y="318"/>
                </a:cubicBezTo>
                <a:cubicBezTo>
                  <a:pt x="608" y="315"/>
                  <a:pt x="608" y="313"/>
                  <a:pt x="608" y="310"/>
                </a:cubicBezTo>
                <a:cubicBezTo>
                  <a:pt x="605" y="310"/>
                  <a:pt x="603" y="310"/>
                  <a:pt x="600" y="310"/>
                </a:cubicBezTo>
                <a:cubicBezTo>
                  <a:pt x="600" y="313"/>
                  <a:pt x="600" y="315"/>
                  <a:pt x="600" y="318"/>
                </a:cubicBezTo>
                <a:close/>
                <a:moveTo>
                  <a:pt x="580" y="314"/>
                </a:moveTo>
                <a:cubicBezTo>
                  <a:pt x="568" y="327"/>
                  <a:pt x="595" y="326"/>
                  <a:pt x="580" y="314"/>
                </a:cubicBezTo>
                <a:close/>
                <a:moveTo>
                  <a:pt x="676" y="322"/>
                </a:moveTo>
                <a:cubicBezTo>
                  <a:pt x="679" y="322"/>
                  <a:pt x="681" y="322"/>
                  <a:pt x="684" y="322"/>
                </a:cubicBezTo>
                <a:cubicBezTo>
                  <a:pt x="684" y="319"/>
                  <a:pt x="684" y="317"/>
                  <a:pt x="684" y="314"/>
                </a:cubicBezTo>
                <a:cubicBezTo>
                  <a:pt x="681" y="314"/>
                  <a:pt x="679" y="314"/>
                  <a:pt x="676" y="314"/>
                </a:cubicBezTo>
                <a:cubicBezTo>
                  <a:pt x="676" y="317"/>
                  <a:pt x="676" y="319"/>
                  <a:pt x="676" y="322"/>
                </a:cubicBezTo>
                <a:close/>
                <a:moveTo>
                  <a:pt x="852" y="314"/>
                </a:moveTo>
                <a:cubicBezTo>
                  <a:pt x="848" y="337"/>
                  <a:pt x="869" y="316"/>
                  <a:pt x="852" y="314"/>
                </a:cubicBezTo>
                <a:close/>
                <a:moveTo>
                  <a:pt x="652" y="322"/>
                </a:moveTo>
                <a:cubicBezTo>
                  <a:pt x="652" y="325"/>
                  <a:pt x="652" y="327"/>
                  <a:pt x="652" y="330"/>
                </a:cubicBezTo>
                <a:cubicBezTo>
                  <a:pt x="662" y="336"/>
                  <a:pt x="664" y="316"/>
                  <a:pt x="656" y="318"/>
                </a:cubicBezTo>
                <a:cubicBezTo>
                  <a:pt x="656" y="320"/>
                  <a:pt x="655" y="323"/>
                  <a:pt x="652" y="322"/>
                </a:cubicBezTo>
                <a:close/>
                <a:moveTo>
                  <a:pt x="748" y="326"/>
                </a:moveTo>
                <a:cubicBezTo>
                  <a:pt x="754" y="326"/>
                  <a:pt x="762" y="327"/>
                  <a:pt x="760" y="318"/>
                </a:cubicBezTo>
                <a:cubicBezTo>
                  <a:pt x="757" y="318"/>
                  <a:pt x="755" y="318"/>
                  <a:pt x="752" y="318"/>
                </a:cubicBezTo>
                <a:cubicBezTo>
                  <a:pt x="752" y="322"/>
                  <a:pt x="749" y="323"/>
                  <a:pt x="748" y="326"/>
                </a:cubicBezTo>
                <a:close/>
                <a:moveTo>
                  <a:pt x="556" y="322"/>
                </a:moveTo>
                <a:cubicBezTo>
                  <a:pt x="544" y="335"/>
                  <a:pt x="571" y="334"/>
                  <a:pt x="556" y="322"/>
                </a:cubicBezTo>
                <a:close/>
                <a:moveTo>
                  <a:pt x="828" y="330"/>
                </a:moveTo>
                <a:cubicBezTo>
                  <a:pt x="831" y="330"/>
                  <a:pt x="833" y="330"/>
                  <a:pt x="836" y="330"/>
                </a:cubicBezTo>
                <a:cubicBezTo>
                  <a:pt x="836" y="327"/>
                  <a:pt x="836" y="325"/>
                  <a:pt x="836" y="322"/>
                </a:cubicBezTo>
                <a:cubicBezTo>
                  <a:pt x="833" y="322"/>
                  <a:pt x="831" y="322"/>
                  <a:pt x="828" y="322"/>
                </a:cubicBezTo>
                <a:cubicBezTo>
                  <a:pt x="828" y="325"/>
                  <a:pt x="828" y="327"/>
                  <a:pt x="828" y="330"/>
                </a:cubicBezTo>
                <a:close/>
                <a:moveTo>
                  <a:pt x="640" y="330"/>
                </a:moveTo>
                <a:cubicBezTo>
                  <a:pt x="639" y="327"/>
                  <a:pt x="629" y="325"/>
                  <a:pt x="628" y="330"/>
                </a:cubicBezTo>
                <a:cubicBezTo>
                  <a:pt x="625" y="339"/>
                  <a:pt x="644" y="339"/>
                  <a:pt x="640" y="330"/>
                </a:cubicBezTo>
                <a:close/>
                <a:moveTo>
                  <a:pt x="704" y="338"/>
                </a:moveTo>
                <a:cubicBezTo>
                  <a:pt x="708" y="338"/>
                  <a:pt x="709" y="341"/>
                  <a:pt x="712" y="342"/>
                </a:cubicBezTo>
                <a:cubicBezTo>
                  <a:pt x="712" y="336"/>
                  <a:pt x="713" y="328"/>
                  <a:pt x="704" y="330"/>
                </a:cubicBezTo>
                <a:cubicBezTo>
                  <a:pt x="704" y="333"/>
                  <a:pt x="704" y="335"/>
                  <a:pt x="704" y="338"/>
                </a:cubicBezTo>
                <a:close/>
                <a:moveTo>
                  <a:pt x="756" y="346"/>
                </a:moveTo>
                <a:cubicBezTo>
                  <a:pt x="761" y="346"/>
                  <a:pt x="762" y="351"/>
                  <a:pt x="768" y="350"/>
                </a:cubicBezTo>
                <a:cubicBezTo>
                  <a:pt x="768" y="343"/>
                  <a:pt x="765" y="340"/>
                  <a:pt x="760" y="338"/>
                </a:cubicBezTo>
                <a:cubicBezTo>
                  <a:pt x="760" y="342"/>
                  <a:pt x="757" y="343"/>
                  <a:pt x="756" y="346"/>
                </a:cubicBezTo>
                <a:close/>
                <a:moveTo>
                  <a:pt x="780" y="346"/>
                </a:moveTo>
                <a:cubicBezTo>
                  <a:pt x="783" y="346"/>
                  <a:pt x="785" y="346"/>
                  <a:pt x="788" y="346"/>
                </a:cubicBezTo>
                <a:cubicBezTo>
                  <a:pt x="788" y="343"/>
                  <a:pt x="788" y="341"/>
                  <a:pt x="788" y="338"/>
                </a:cubicBezTo>
                <a:cubicBezTo>
                  <a:pt x="785" y="338"/>
                  <a:pt x="783" y="338"/>
                  <a:pt x="780" y="338"/>
                </a:cubicBezTo>
                <a:cubicBezTo>
                  <a:pt x="780" y="341"/>
                  <a:pt x="780" y="343"/>
                  <a:pt x="780" y="346"/>
                </a:cubicBezTo>
                <a:close/>
                <a:moveTo>
                  <a:pt x="860" y="338"/>
                </a:moveTo>
                <a:cubicBezTo>
                  <a:pt x="848" y="351"/>
                  <a:pt x="875" y="350"/>
                  <a:pt x="860" y="3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4006"/>
          <p:cNvSpPr>
            <a:spLocks noEditPoints="1"/>
          </p:cNvSpPr>
          <p:nvPr/>
        </p:nvSpPr>
        <p:spPr bwMode="auto">
          <a:xfrm>
            <a:off x="5006975" y="2000250"/>
            <a:ext cx="5303838" cy="3016250"/>
          </a:xfrm>
          <a:custGeom>
            <a:avLst/>
            <a:gdLst>
              <a:gd name="T0" fmla="*/ 4997 w 6448"/>
              <a:gd name="T1" fmla="*/ 1597 h 3665"/>
              <a:gd name="T2" fmla="*/ 5409 w 6448"/>
              <a:gd name="T3" fmla="*/ 517 h 3665"/>
              <a:gd name="T4" fmla="*/ 6417 w 6448"/>
              <a:gd name="T5" fmla="*/ 2253 h 3665"/>
              <a:gd name="T6" fmla="*/ 5825 w 6448"/>
              <a:gd name="T7" fmla="*/ 3097 h 3665"/>
              <a:gd name="T8" fmla="*/ 4857 w 6448"/>
              <a:gd name="T9" fmla="*/ 3413 h 3665"/>
              <a:gd name="T10" fmla="*/ 3745 w 6448"/>
              <a:gd name="T11" fmla="*/ 3201 h 3665"/>
              <a:gd name="T12" fmla="*/ 2869 w 6448"/>
              <a:gd name="T13" fmla="*/ 2645 h 3665"/>
              <a:gd name="T14" fmla="*/ 2201 w 6448"/>
              <a:gd name="T15" fmla="*/ 3409 h 3665"/>
              <a:gd name="T16" fmla="*/ 1173 w 6448"/>
              <a:gd name="T17" fmla="*/ 3233 h 3665"/>
              <a:gd name="T18" fmla="*/ 409 w 6448"/>
              <a:gd name="T19" fmla="*/ 3365 h 3665"/>
              <a:gd name="T20" fmla="*/ 949 w 6448"/>
              <a:gd name="T21" fmla="*/ 1889 h 3665"/>
              <a:gd name="T22" fmla="*/ 2309 w 6448"/>
              <a:gd name="T23" fmla="*/ 1397 h 3665"/>
              <a:gd name="T24" fmla="*/ 3097 w 6448"/>
              <a:gd name="T25" fmla="*/ 13 h 3665"/>
              <a:gd name="T26" fmla="*/ 709 w 6448"/>
              <a:gd name="T27" fmla="*/ 2409 h 3665"/>
              <a:gd name="T28" fmla="*/ 525 w 6448"/>
              <a:gd name="T29" fmla="*/ 2325 h 3665"/>
              <a:gd name="T30" fmla="*/ 117 w 6448"/>
              <a:gd name="T31" fmla="*/ 2333 h 3665"/>
              <a:gd name="T32" fmla="*/ 3125 w 6448"/>
              <a:gd name="T33" fmla="*/ 77 h 3665"/>
              <a:gd name="T34" fmla="*/ 3473 w 6448"/>
              <a:gd name="T35" fmla="*/ 337 h 3665"/>
              <a:gd name="T36" fmla="*/ 5989 w 6448"/>
              <a:gd name="T37" fmla="*/ 509 h 3665"/>
              <a:gd name="T38" fmla="*/ 4629 w 6448"/>
              <a:gd name="T39" fmla="*/ 1033 h 3665"/>
              <a:gd name="T40" fmla="*/ 1321 w 6448"/>
              <a:gd name="T41" fmla="*/ 2133 h 3665"/>
              <a:gd name="T42" fmla="*/ 1197 w 6448"/>
              <a:gd name="T43" fmla="*/ 1157 h 3665"/>
              <a:gd name="T44" fmla="*/ 3397 w 6448"/>
              <a:gd name="T45" fmla="*/ 1773 h 3665"/>
              <a:gd name="T46" fmla="*/ 2493 w 6448"/>
              <a:gd name="T47" fmla="*/ 1753 h 3665"/>
              <a:gd name="T48" fmla="*/ 6189 w 6448"/>
              <a:gd name="T49" fmla="*/ 1897 h 3665"/>
              <a:gd name="T50" fmla="*/ 6041 w 6448"/>
              <a:gd name="T51" fmla="*/ 2033 h 3665"/>
              <a:gd name="T52" fmla="*/ 6297 w 6448"/>
              <a:gd name="T53" fmla="*/ 2365 h 3665"/>
              <a:gd name="T54" fmla="*/ 6361 w 6448"/>
              <a:gd name="T55" fmla="*/ 2277 h 3665"/>
              <a:gd name="T56" fmla="*/ 2385 w 6448"/>
              <a:gd name="T57" fmla="*/ 1841 h 3665"/>
              <a:gd name="T58" fmla="*/ 2133 w 6448"/>
              <a:gd name="T59" fmla="*/ 2373 h 3665"/>
              <a:gd name="T60" fmla="*/ 3201 w 6448"/>
              <a:gd name="T61" fmla="*/ 2449 h 3665"/>
              <a:gd name="T62" fmla="*/ 3925 w 6448"/>
              <a:gd name="T63" fmla="*/ 2069 h 3665"/>
              <a:gd name="T64" fmla="*/ 3101 w 6448"/>
              <a:gd name="T65" fmla="*/ 1825 h 3665"/>
              <a:gd name="T66" fmla="*/ 5317 w 6448"/>
              <a:gd name="T67" fmla="*/ 1965 h 3665"/>
              <a:gd name="T68" fmla="*/ 6125 w 6448"/>
              <a:gd name="T69" fmla="*/ 2117 h 3665"/>
              <a:gd name="T70" fmla="*/ 449 w 6448"/>
              <a:gd name="T71" fmla="*/ 2245 h 3665"/>
              <a:gd name="T72" fmla="*/ 4529 w 6448"/>
              <a:gd name="T73" fmla="*/ 2133 h 3665"/>
              <a:gd name="T74" fmla="*/ 3557 w 6448"/>
              <a:gd name="T75" fmla="*/ 2817 h 3665"/>
              <a:gd name="T76" fmla="*/ 4377 w 6448"/>
              <a:gd name="T77" fmla="*/ 2349 h 3665"/>
              <a:gd name="T78" fmla="*/ 1937 w 6448"/>
              <a:gd name="T79" fmla="*/ 2413 h 3665"/>
              <a:gd name="T80" fmla="*/ 5421 w 6448"/>
              <a:gd name="T81" fmla="*/ 2489 h 3665"/>
              <a:gd name="T82" fmla="*/ 6089 w 6448"/>
              <a:gd name="T83" fmla="*/ 2429 h 3665"/>
              <a:gd name="T84" fmla="*/ 5589 w 6448"/>
              <a:gd name="T85" fmla="*/ 2413 h 3665"/>
              <a:gd name="T86" fmla="*/ 4937 w 6448"/>
              <a:gd name="T87" fmla="*/ 2485 h 3665"/>
              <a:gd name="T88" fmla="*/ 1169 w 6448"/>
              <a:gd name="T89" fmla="*/ 3169 h 3665"/>
              <a:gd name="T90" fmla="*/ 1609 w 6448"/>
              <a:gd name="T91" fmla="*/ 2689 h 3665"/>
              <a:gd name="T92" fmla="*/ 969 w 6448"/>
              <a:gd name="T93" fmla="*/ 2357 h 3665"/>
              <a:gd name="T94" fmla="*/ 4349 w 6448"/>
              <a:gd name="T95" fmla="*/ 2405 h 3665"/>
              <a:gd name="T96" fmla="*/ 4137 w 6448"/>
              <a:gd name="T97" fmla="*/ 3169 h 3665"/>
              <a:gd name="T98" fmla="*/ 4829 w 6448"/>
              <a:gd name="T99" fmla="*/ 2533 h 3665"/>
              <a:gd name="T100" fmla="*/ 297 w 6448"/>
              <a:gd name="T101" fmla="*/ 3021 h 3665"/>
              <a:gd name="T102" fmla="*/ 2453 w 6448"/>
              <a:gd name="T103" fmla="*/ 2493 h 3665"/>
              <a:gd name="T104" fmla="*/ 2125 w 6448"/>
              <a:gd name="T105" fmla="*/ 2565 h 3665"/>
              <a:gd name="T106" fmla="*/ 2709 w 6448"/>
              <a:gd name="T107" fmla="*/ 2561 h 3665"/>
              <a:gd name="T108" fmla="*/ 3205 w 6448"/>
              <a:gd name="T109" fmla="*/ 2573 h 3665"/>
              <a:gd name="T110" fmla="*/ 3825 w 6448"/>
              <a:gd name="T111" fmla="*/ 2533 h 3665"/>
              <a:gd name="T112" fmla="*/ 3169 w 6448"/>
              <a:gd name="T113" fmla="*/ 2501 h 3665"/>
              <a:gd name="T114" fmla="*/ 2589 w 6448"/>
              <a:gd name="T115" fmla="*/ 2509 h 3665"/>
              <a:gd name="T116" fmla="*/ 5937 w 6448"/>
              <a:gd name="T117" fmla="*/ 3301 h 3665"/>
              <a:gd name="T118" fmla="*/ 5473 w 6448"/>
              <a:gd name="T119" fmla="*/ 2805 h 3665"/>
              <a:gd name="T120" fmla="*/ 4885 w 6448"/>
              <a:gd name="T121" fmla="*/ 2873 h 3665"/>
              <a:gd name="T122" fmla="*/ 3801 w 6448"/>
              <a:gd name="T123" fmla="*/ 3069 h 3665"/>
              <a:gd name="T124" fmla="*/ 3345 w 6448"/>
              <a:gd name="T125" fmla="*/ 3281 h 36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48" h="3665">
                <a:moveTo>
                  <a:pt x="3553" y="1769"/>
                </a:moveTo>
                <a:cubicBezTo>
                  <a:pt x="3640" y="1768"/>
                  <a:pt x="3745" y="1787"/>
                  <a:pt x="3833" y="1781"/>
                </a:cubicBezTo>
                <a:cubicBezTo>
                  <a:pt x="3810" y="1738"/>
                  <a:pt x="3805" y="1691"/>
                  <a:pt x="3789" y="1633"/>
                </a:cubicBezTo>
                <a:cubicBezTo>
                  <a:pt x="3788" y="1630"/>
                  <a:pt x="3781" y="1626"/>
                  <a:pt x="3781" y="1625"/>
                </a:cubicBezTo>
                <a:cubicBezTo>
                  <a:pt x="3778" y="1606"/>
                  <a:pt x="3787" y="1588"/>
                  <a:pt x="3769" y="1573"/>
                </a:cubicBezTo>
                <a:cubicBezTo>
                  <a:pt x="3749" y="1555"/>
                  <a:pt x="3712" y="1550"/>
                  <a:pt x="3681" y="1533"/>
                </a:cubicBezTo>
                <a:cubicBezTo>
                  <a:pt x="3669" y="1526"/>
                  <a:pt x="3610" y="1501"/>
                  <a:pt x="3605" y="1481"/>
                </a:cubicBezTo>
                <a:cubicBezTo>
                  <a:pt x="3595" y="1441"/>
                  <a:pt x="3642" y="1424"/>
                  <a:pt x="3669" y="1409"/>
                </a:cubicBezTo>
                <a:cubicBezTo>
                  <a:pt x="3730" y="1375"/>
                  <a:pt x="3777" y="1352"/>
                  <a:pt x="3821" y="1305"/>
                </a:cubicBezTo>
                <a:cubicBezTo>
                  <a:pt x="3825" y="1283"/>
                  <a:pt x="3837" y="1270"/>
                  <a:pt x="3849" y="1249"/>
                </a:cubicBezTo>
                <a:cubicBezTo>
                  <a:pt x="3859" y="1230"/>
                  <a:pt x="3862" y="1229"/>
                  <a:pt x="3877" y="1209"/>
                </a:cubicBezTo>
                <a:cubicBezTo>
                  <a:pt x="3902" y="1175"/>
                  <a:pt x="3941" y="1128"/>
                  <a:pt x="3985" y="1097"/>
                </a:cubicBezTo>
                <a:cubicBezTo>
                  <a:pt x="4003" y="1084"/>
                  <a:pt x="4024" y="1073"/>
                  <a:pt x="4041" y="1061"/>
                </a:cubicBezTo>
                <a:cubicBezTo>
                  <a:pt x="4071" y="1039"/>
                  <a:pt x="4094" y="1016"/>
                  <a:pt x="4129" y="1001"/>
                </a:cubicBezTo>
                <a:cubicBezTo>
                  <a:pt x="4156" y="990"/>
                  <a:pt x="4183" y="989"/>
                  <a:pt x="4209" y="973"/>
                </a:cubicBezTo>
                <a:cubicBezTo>
                  <a:pt x="4212" y="971"/>
                  <a:pt x="4215" y="962"/>
                  <a:pt x="4217" y="961"/>
                </a:cubicBezTo>
                <a:cubicBezTo>
                  <a:pt x="4231" y="954"/>
                  <a:pt x="4253" y="958"/>
                  <a:pt x="4265" y="941"/>
                </a:cubicBezTo>
                <a:cubicBezTo>
                  <a:pt x="4359" y="926"/>
                  <a:pt x="4466" y="928"/>
                  <a:pt x="4561" y="933"/>
                </a:cubicBezTo>
                <a:cubicBezTo>
                  <a:pt x="4582" y="946"/>
                  <a:pt x="4604" y="956"/>
                  <a:pt x="4637" y="957"/>
                </a:cubicBezTo>
                <a:cubicBezTo>
                  <a:pt x="4672" y="986"/>
                  <a:pt x="4736" y="995"/>
                  <a:pt x="4773" y="1025"/>
                </a:cubicBezTo>
                <a:cubicBezTo>
                  <a:pt x="4780" y="1031"/>
                  <a:pt x="4783" y="1037"/>
                  <a:pt x="4789" y="1041"/>
                </a:cubicBezTo>
                <a:cubicBezTo>
                  <a:pt x="4796" y="1046"/>
                  <a:pt x="4807" y="1045"/>
                  <a:pt x="4813" y="1049"/>
                </a:cubicBezTo>
                <a:cubicBezTo>
                  <a:pt x="4826" y="1058"/>
                  <a:pt x="4830" y="1078"/>
                  <a:pt x="4849" y="1077"/>
                </a:cubicBezTo>
                <a:cubicBezTo>
                  <a:pt x="4873" y="1110"/>
                  <a:pt x="4898" y="1144"/>
                  <a:pt x="4925" y="1181"/>
                </a:cubicBezTo>
                <a:cubicBezTo>
                  <a:pt x="4936" y="1196"/>
                  <a:pt x="4955" y="1209"/>
                  <a:pt x="4961" y="1229"/>
                </a:cubicBezTo>
                <a:cubicBezTo>
                  <a:pt x="4964" y="1238"/>
                  <a:pt x="4962" y="1247"/>
                  <a:pt x="4965" y="1257"/>
                </a:cubicBezTo>
                <a:cubicBezTo>
                  <a:pt x="4971" y="1276"/>
                  <a:pt x="4988" y="1305"/>
                  <a:pt x="4993" y="1333"/>
                </a:cubicBezTo>
                <a:cubicBezTo>
                  <a:pt x="5008" y="1408"/>
                  <a:pt x="5003" y="1505"/>
                  <a:pt x="5009" y="1577"/>
                </a:cubicBezTo>
                <a:cubicBezTo>
                  <a:pt x="5002" y="1581"/>
                  <a:pt x="5002" y="1591"/>
                  <a:pt x="4997" y="1597"/>
                </a:cubicBezTo>
                <a:cubicBezTo>
                  <a:pt x="4991" y="1690"/>
                  <a:pt x="4958" y="1732"/>
                  <a:pt x="4941" y="1813"/>
                </a:cubicBezTo>
                <a:cubicBezTo>
                  <a:pt x="4924" y="1830"/>
                  <a:pt x="4916" y="1855"/>
                  <a:pt x="4905" y="1877"/>
                </a:cubicBezTo>
                <a:cubicBezTo>
                  <a:pt x="4993" y="1897"/>
                  <a:pt x="5076" y="1866"/>
                  <a:pt x="5169" y="1905"/>
                </a:cubicBezTo>
                <a:cubicBezTo>
                  <a:pt x="5206" y="1900"/>
                  <a:pt x="5246" y="1895"/>
                  <a:pt x="5277" y="1905"/>
                </a:cubicBezTo>
                <a:cubicBezTo>
                  <a:pt x="5284" y="1874"/>
                  <a:pt x="5280" y="1847"/>
                  <a:pt x="5289" y="1817"/>
                </a:cubicBezTo>
                <a:cubicBezTo>
                  <a:pt x="5298" y="1788"/>
                  <a:pt x="5293" y="1735"/>
                  <a:pt x="5301" y="1689"/>
                </a:cubicBezTo>
                <a:cubicBezTo>
                  <a:pt x="5304" y="1674"/>
                  <a:pt x="5314" y="1660"/>
                  <a:pt x="5317" y="1645"/>
                </a:cubicBezTo>
                <a:cubicBezTo>
                  <a:pt x="5318" y="1640"/>
                  <a:pt x="5309" y="1630"/>
                  <a:pt x="5309" y="1625"/>
                </a:cubicBezTo>
                <a:cubicBezTo>
                  <a:pt x="5309" y="1623"/>
                  <a:pt x="5315" y="1607"/>
                  <a:pt x="5317" y="1593"/>
                </a:cubicBezTo>
                <a:cubicBezTo>
                  <a:pt x="5320" y="1570"/>
                  <a:pt x="5318" y="1559"/>
                  <a:pt x="5321" y="1533"/>
                </a:cubicBezTo>
                <a:cubicBezTo>
                  <a:pt x="5323" y="1513"/>
                  <a:pt x="5334" y="1487"/>
                  <a:pt x="5329" y="1469"/>
                </a:cubicBezTo>
                <a:cubicBezTo>
                  <a:pt x="5324" y="1450"/>
                  <a:pt x="5299" y="1442"/>
                  <a:pt x="5285" y="1425"/>
                </a:cubicBezTo>
                <a:cubicBezTo>
                  <a:pt x="5278" y="1417"/>
                  <a:pt x="5274" y="1401"/>
                  <a:pt x="5265" y="1389"/>
                </a:cubicBezTo>
                <a:cubicBezTo>
                  <a:pt x="5245" y="1361"/>
                  <a:pt x="5232" y="1336"/>
                  <a:pt x="5213" y="1301"/>
                </a:cubicBezTo>
                <a:cubicBezTo>
                  <a:pt x="5195" y="1267"/>
                  <a:pt x="5183" y="1241"/>
                  <a:pt x="5177" y="1189"/>
                </a:cubicBezTo>
                <a:cubicBezTo>
                  <a:pt x="5175" y="1174"/>
                  <a:pt x="5167" y="1161"/>
                  <a:pt x="5165" y="1149"/>
                </a:cubicBezTo>
                <a:cubicBezTo>
                  <a:pt x="5164" y="1140"/>
                  <a:pt x="5167" y="1127"/>
                  <a:pt x="5165" y="1117"/>
                </a:cubicBezTo>
                <a:cubicBezTo>
                  <a:pt x="5155" y="1061"/>
                  <a:pt x="5150" y="972"/>
                  <a:pt x="5165" y="901"/>
                </a:cubicBezTo>
                <a:cubicBezTo>
                  <a:pt x="5168" y="887"/>
                  <a:pt x="5178" y="874"/>
                  <a:pt x="5181" y="861"/>
                </a:cubicBezTo>
                <a:cubicBezTo>
                  <a:pt x="5183" y="851"/>
                  <a:pt x="5179" y="841"/>
                  <a:pt x="5181" y="833"/>
                </a:cubicBezTo>
                <a:cubicBezTo>
                  <a:pt x="5183" y="826"/>
                  <a:pt x="5190" y="823"/>
                  <a:pt x="5193" y="813"/>
                </a:cubicBezTo>
                <a:cubicBezTo>
                  <a:pt x="5195" y="804"/>
                  <a:pt x="5190" y="793"/>
                  <a:pt x="5193" y="785"/>
                </a:cubicBezTo>
                <a:cubicBezTo>
                  <a:pt x="5194" y="782"/>
                  <a:pt x="5204" y="780"/>
                  <a:pt x="5205" y="777"/>
                </a:cubicBezTo>
                <a:cubicBezTo>
                  <a:pt x="5207" y="771"/>
                  <a:pt x="5202" y="762"/>
                  <a:pt x="5205" y="757"/>
                </a:cubicBezTo>
                <a:cubicBezTo>
                  <a:pt x="5208" y="750"/>
                  <a:pt x="5220" y="741"/>
                  <a:pt x="5225" y="733"/>
                </a:cubicBezTo>
                <a:cubicBezTo>
                  <a:pt x="5239" y="711"/>
                  <a:pt x="5254" y="671"/>
                  <a:pt x="5269" y="649"/>
                </a:cubicBezTo>
                <a:cubicBezTo>
                  <a:pt x="5283" y="630"/>
                  <a:pt x="5307" y="617"/>
                  <a:pt x="5325" y="597"/>
                </a:cubicBezTo>
                <a:cubicBezTo>
                  <a:pt x="5333" y="588"/>
                  <a:pt x="5335" y="577"/>
                  <a:pt x="5341" y="569"/>
                </a:cubicBezTo>
                <a:cubicBezTo>
                  <a:pt x="5359" y="548"/>
                  <a:pt x="5381" y="536"/>
                  <a:pt x="5409" y="517"/>
                </a:cubicBezTo>
                <a:cubicBezTo>
                  <a:pt x="5456" y="485"/>
                  <a:pt x="5487" y="453"/>
                  <a:pt x="5549" y="445"/>
                </a:cubicBezTo>
                <a:cubicBezTo>
                  <a:pt x="5560" y="442"/>
                  <a:pt x="5564" y="434"/>
                  <a:pt x="5573" y="429"/>
                </a:cubicBezTo>
                <a:cubicBezTo>
                  <a:pt x="5610" y="422"/>
                  <a:pt x="5652" y="417"/>
                  <a:pt x="5693" y="409"/>
                </a:cubicBezTo>
                <a:cubicBezTo>
                  <a:pt x="5706" y="407"/>
                  <a:pt x="5719" y="398"/>
                  <a:pt x="5733" y="397"/>
                </a:cubicBezTo>
                <a:cubicBezTo>
                  <a:pt x="5753" y="396"/>
                  <a:pt x="5778" y="412"/>
                  <a:pt x="5797" y="393"/>
                </a:cubicBezTo>
                <a:cubicBezTo>
                  <a:pt x="5824" y="410"/>
                  <a:pt x="5876" y="389"/>
                  <a:pt x="5901" y="413"/>
                </a:cubicBezTo>
                <a:cubicBezTo>
                  <a:pt x="6009" y="433"/>
                  <a:pt x="6103" y="467"/>
                  <a:pt x="6161" y="537"/>
                </a:cubicBezTo>
                <a:cubicBezTo>
                  <a:pt x="6188" y="530"/>
                  <a:pt x="6177" y="561"/>
                  <a:pt x="6201" y="557"/>
                </a:cubicBezTo>
                <a:cubicBezTo>
                  <a:pt x="6218" y="602"/>
                  <a:pt x="6263" y="625"/>
                  <a:pt x="6289" y="665"/>
                </a:cubicBezTo>
                <a:cubicBezTo>
                  <a:pt x="6292" y="670"/>
                  <a:pt x="6293" y="682"/>
                  <a:pt x="6297" y="689"/>
                </a:cubicBezTo>
                <a:cubicBezTo>
                  <a:pt x="6319" y="732"/>
                  <a:pt x="6349" y="779"/>
                  <a:pt x="6361" y="845"/>
                </a:cubicBezTo>
                <a:cubicBezTo>
                  <a:pt x="6365" y="869"/>
                  <a:pt x="6361" y="891"/>
                  <a:pt x="6373" y="913"/>
                </a:cubicBezTo>
                <a:cubicBezTo>
                  <a:pt x="6368" y="922"/>
                  <a:pt x="6371" y="941"/>
                  <a:pt x="6365" y="949"/>
                </a:cubicBezTo>
                <a:cubicBezTo>
                  <a:pt x="6376" y="977"/>
                  <a:pt x="6377" y="1005"/>
                  <a:pt x="6373" y="1037"/>
                </a:cubicBezTo>
                <a:cubicBezTo>
                  <a:pt x="6352" y="1203"/>
                  <a:pt x="6285" y="1354"/>
                  <a:pt x="6181" y="1441"/>
                </a:cubicBezTo>
                <a:cubicBezTo>
                  <a:pt x="6181" y="1469"/>
                  <a:pt x="6183" y="1495"/>
                  <a:pt x="6193" y="1513"/>
                </a:cubicBezTo>
                <a:cubicBezTo>
                  <a:pt x="6275" y="1515"/>
                  <a:pt x="6398" y="1541"/>
                  <a:pt x="6437" y="1613"/>
                </a:cubicBezTo>
                <a:cubicBezTo>
                  <a:pt x="6440" y="1643"/>
                  <a:pt x="6434" y="1671"/>
                  <a:pt x="6437" y="1697"/>
                </a:cubicBezTo>
                <a:cubicBezTo>
                  <a:pt x="6439" y="1713"/>
                  <a:pt x="6448" y="1725"/>
                  <a:pt x="6445" y="1741"/>
                </a:cubicBezTo>
                <a:cubicBezTo>
                  <a:pt x="6444" y="1748"/>
                  <a:pt x="6437" y="1752"/>
                  <a:pt x="6437" y="1757"/>
                </a:cubicBezTo>
                <a:cubicBezTo>
                  <a:pt x="6436" y="1773"/>
                  <a:pt x="6444" y="1763"/>
                  <a:pt x="6437" y="1777"/>
                </a:cubicBezTo>
                <a:cubicBezTo>
                  <a:pt x="6431" y="1790"/>
                  <a:pt x="6445" y="1802"/>
                  <a:pt x="6445" y="1813"/>
                </a:cubicBezTo>
                <a:cubicBezTo>
                  <a:pt x="6444" y="1832"/>
                  <a:pt x="6436" y="1848"/>
                  <a:pt x="6437" y="1869"/>
                </a:cubicBezTo>
                <a:cubicBezTo>
                  <a:pt x="6437" y="1878"/>
                  <a:pt x="6444" y="1887"/>
                  <a:pt x="6445" y="1897"/>
                </a:cubicBezTo>
                <a:cubicBezTo>
                  <a:pt x="6446" y="1908"/>
                  <a:pt x="6439" y="1920"/>
                  <a:pt x="6437" y="1933"/>
                </a:cubicBezTo>
                <a:cubicBezTo>
                  <a:pt x="6434" y="1958"/>
                  <a:pt x="6439" y="1988"/>
                  <a:pt x="6437" y="2013"/>
                </a:cubicBezTo>
                <a:cubicBezTo>
                  <a:pt x="6436" y="2022"/>
                  <a:pt x="6431" y="2028"/>
                  <a:pt x="6429" y="2037"/>
                </a:cubicBezTo>
                <a:cubicBezTo>
                  <a:pt x="6423" y="2073"/>
                  <a:pt x="6434" y="2114"/>
                  <a:pt x="6433" y="2153"/>
                </a:cubicBezTo>
                <a:cubicBezTo>
                  <a:pt x="6432" y="2188"/>
                  <a:pt x="6419" y="2222"/>
                  <a:pt x="6417" y="2253"/>
                </a:cubicBezTo>
                <a:cubicBezTo>
                  <a:pt x="6414" y="2298"/>
                  <a:pt x="6420" y="2343"/>
                  <a:pt x="6417" y="2389"/>
                </a:cubicBezTo>
                <a:cubicBezTo>
                  <a:pt x="6416" y="2397"/>
                  <a:pt x="6410" y="2404"/>
                  <a:pt x="6409" y="2413"/>
                </a:cubicBezTo>
                <a:cubicBezTo>
                  <a:pt x="6407" y="2426"/>
                  <a:pt x="6414" y="2440"/>
                  <a:pt x="6413" y="2453"/>
                </a:cubicBezTo>
                <a:cubicBezTo>
                  <a:pt x="6412" y="2468"/>
                  <a:pt x="6407" y="2481"/>
                  <a:pt x="6405" y="2497"/>
                </a:cubicBezTo>
                <a:cubicBezTo>
                  <a:pt x="6400" y="2541"/>
                  <a:pt x="6398" y="2604"/>
                  <a:pt x="6389" y="2649"/>
                </a:cubicBezTo>
                <a:cubicBezTo>
                  <a:pt x="6383" y="2676"/>
                  <a:pt x="6371" y="2700"/>
                  <a:pt x="6369" y="2725"/>
                </a:cubicBezTo>
                <a:cubicBezTo>
                  <a:pt x="6367" y="2743"/>
                  <a:pt x="6372" y="2760"/>
                  <a:pt x="6369" y="2777"/>
                </a:cubicBezTo>
                <a:cubicBezTo>
                  <a:pt x="6368" y="2784"/>
                  <a:pt x="6362" y="2794"/>
                  <a:pt x="6361" y="2801"/>
                </a:cubicBezTo>
                <a:cubicBezTo>
                  <a:pt x="6358" y="2834"/>
                  <a:pt x="6362" y="2872"/>
                  <a:pt x="6357" y="2913"/>
                </a:cubicBezTo>
                <a:cubicBezTo>
                  <a:pt x="6355" y="2931"/>
                  <a:pt x="6348" y="2950"/>
                  <a:pt x="6345" y="2969"/>
                </a:cubicBezTo>
                <a:cubicBezTo>
                  <a:pt x="6339" y="3010"/>
                  <a:pt x="6342" y="3054"/>
                  <a:pt x="6317" y="3089"/>
                </a:cubicBezTo>
                <a:cubicBezTo>
                  <a:pt x="6300" y="3090"/>
                  <a:pt x="6284" y="3090"/>
                  <a:pt x="6277" y="3081"/>
                </a:cubicBezTo>
                <a:cubicBezTo>
                  <a:pt x="6288" y="2950"/>
                  <a:pt x="6302" y="2821"/>
                  <a:pt x="6317" y="2693"/>
                </a:cubicBezTo>
                <a:cubicBezTo>
                  <a:pt x="6279" y="2696"/>
                  <a:pt x="6231" y="2697"/>
                  <a:pt x="6189" y="2709"/>
                </a:cubicBezTo>
                <a:cubicBezTo>
                  <a:pt x="6181" y="2711"/>
                  <a:pt x="6173" y="2719"/>
                  <a:pt x="6165" y="2721"/>
                </a:cubicBezTo>
                <a:cubicBezTo>
                  <a:pt x="6132" y="2728"/>
                  <a:pt x="6096" y="2722"/>
                  <a:pt x="6069" y="2741"/>
                </a:cubicBezTo>
                <a:cubicBezTo>
                  <a:pt x="6069" y="2783"/>
                  <a:pt x="6068" y="2828"/>
                  <a:pt x="6065" y="2885"/>
                </a:cubicBezTo>
                <a:cubicBezTo>
                  <a:pt x="6059" y="2994"/>
                  <a:pt x="6071" y="3128"/>
                  <a:pt x="6065" y="3237"/>
                </a:cubicBezTo>
                <a:cubicBezTo>
                  <a:pt x="6065" y="3245"/>
                  <a:pt x="6058" y="3249"/>
                  <a:pt x="6057" y="3257"/>
                </a:cubicBezTo>
                <a:cubicBezTo>
                  <a:pt x="6052" y="3296"/>
                  <a:pt x="6069" y="3333"/>
                  <a:pt x="6045" y="3373"/>
                </a:cubicBezTo>
                <a:cubicBezTo>
                  <a:pt x="5977" y="3393"/>
                  <a:pt x="5879" y="3378"/>
                  <a:pt x="5837" y="3345"/>
                </a:cubicBezTo>
                <a:cubicBezTo>
                  <a:pt x="5832" y="3322"/>
                  <a:pt x="5835" y="3295"/>
                  <a:pt x="5833" y="3277"/>
                </a:cubicBezTo>
                <a:cubicBezTo>
                  <a:pt x="5832" y="3272"/>
                  <a:pt x="5825" y="3261"/>
                  <a:pt x="5825" y="3261"/>
                </a:cubicBezTo>
                <a:cubicBezTo>
                  <a:pt x="5825" y="3250"/>
                  <a:pt x="5833" y="3243"/>
                  <a:pt x="5833" y="3233"/>
                </a:cubicBezTo>
                <a:cubicBezTo>
                  <a:pt x="5833" y="3223"/>
                  <a:pt x="5826" y="3218"/>
                  <a:pt x="5825" y="3209"/>
                </a:cubicBezTo>
                <a:cubicBezTo>
                  <a:pt x="5825" y="3205"/>
                  <a:pt x="5833" y="3198"/>
                  <a:pt x="5833" y="3193"/>
                </a:cubicBezTo>
                <a:cubicBezTo>
                  <a:pt x="5833" y="3185"/>
                  <a:pt x="5825" y="3182"/>
                  <a:pt x="5825" y="3177"/>
                </a:cubicBezTo>
                <a:cubicBezTo>
                  <a:pt x="5826" y="3162"/>
                  <a:pt x="5833" y="3148"/>
                  <a:pt x="5833" y="3133"/>
                </a:cubicBezTo>
                <a:cubicBezTo>
                  <a:pt x="5833" y="3120"/>
                  <a:pt x="5826" y="3110"/>
                  <a:pt x="5825" y="3097"/>
                </a:cubicBezTo>
                <a:cubicBezTo>
                  <a:pt x="5824" y="3082"/>
                  <a:pt x="5834" y="3064"/>
                  <a:pt x="5833" y="3049"/>
                </a:cubicBezTo>
                <a:cubicBezTo>
                  <a:pt x="5831" y="3023"/>
                  <a:pt x="5815" y="2989"/>
                  <a:pt x="5837" y="2969"/>
                </a:cubicBezTo>
                <a:cubicBezTo>
                  <a:pt x="5815" y="2909"/>
                  <a:pt x="5841" y="2824"/>
                  <a:pt x="5833" y="2757"/>
                </a:cubicBezTo>
                <a:cubicBezTo>
                  <a:pt x="5803" y="2756"/>
                  <a:pt x="5748" y="2762"/>
                  <a:pt x="5709" y="2765"/>
                </a:cubicBezTo>
                <a:cubicBezTo>
                  <a:pt x="5696" y="2843"/>
                  <a:pt x="5706" y="2920"/>
                  <a:pt x="5701" y="2993"/>
                </a:cubicBezTo>
                <a:cubicBezTo>
                  <a:pt x="5699" y="3019"/>
                  <a:pt x="5687" y="3045"/>
                  <a:pt x="5685" y="3069"/>
                </a:cubicBezTo>
                <a:cubicBezTo>
                  <a:pt x="5683" y="3094"/>
                  <a:pt x="5693" y="3122"/>
                  <a:pt x="5673" y="3141"/>
                </a:cubicBezTo>
                <a:cubicBezTo>
                  <a:pt x="5661" y="3146"/>
                  <a:pt x="5652" y="3138"/>
                  <a:pt x="5633" y="3141"/>
                </a:cubicBezTo>
                <a:cubicBezTo>
                  <a:pt x="5609" y="3113"/>
                  <a:pt x="5626" y="3079"/>
                  <a:pt x="5629" y="3045"/>
                </a:cubicBezTo>
                <a:cubicBezTo>
                  <a:pt x="5631" y="3028"/>
                  <a:pt x="5627" y="3010"/>
                  <a:pt x="5629" y="2993"/>
                </a:cubicBezTo>
                <a:cubicBezTo>
                  <a:pt x="5630" y="2984"/>
                  <a:pt x="5635" y="2978"/>
                  <a:pt x="5637" y="2969"/>
                </a:cubicBezTo>
                <a:cubicBezTo>
                  <a:pt x="5649" y="2899"/>
                  <a:pt x="5637" y="2822"/>
                  <a:pt x="5637" y="2753"/>
                </a:cubicBezTo>
                <a:cubicBezTo>
                  <a:pt x="5602" y="2745"/>
                  <a:pt x="5579" y="2746"/>
                  <a:pt x="5549" y="2737"/>
                </a:cubicBezTo>
                <a:cubicBezTo>
                  <a:pt x="5536" y="2783"/>
                  <a:pt x="5542" y="2840"/>
                  <a:pt x="5537" y="2893"/>
                </a:cubicBezTo>
                <a:cubicBezTo>
                  <a:pt x="5537" y="2895"/>
                  <a:pt x="5529" y="2896"/>
                  <a:pt x="5529" y="2901"/>
                </a:cubicBezTo>
                <a:cubicBezTo>
                  <a:pt x="5529" y="2902"/>
                  <a:pt x="5534" y="2905"/>
                  <a:pt x="5533" y="2909"/>
                </a:cubicBezTo>
                <a:cubicBezTo>
                  <a:pt x="5528" y="2928"/>
                  <a:pt x="5514" y="2959"/>
                  <a:pt x="5521" y="2997"/>
                </a:cubicBezTo>
                <a:cubicBezTo>
                  <a:pt x="5509" y="3007"/>
                  <a:pt x="5506" y="3027"/>
                  <a:pt x="5493" y="3037"/>
                </a:cubicBezTo>
                <a:cubicBezTo>
                  <a:pt x="5488" y="3041"/>
                  <a:pt x="5482" y="3036"/>
                  <a:pt x="5473" y="3041"/>
                </a:cubicBezTo>
                <a:cubicBezTo>
                  <a:pt x="5470" y="3043"/>
                  <a:pt x="5468" y="3052"/>
                  <a:pt x="5465" y="3053"/>
                </a:cubicBezTo>
                <a:cubicBezTo>
                  <a:pt x="5459" y="3055"/>
                  <a:pt x="5451" y="3050"/>
                  <a:pt x="5445" y="3053"/>
                </a:cubicBezTo>
                <a:cubicBezTo>
                  <a:pt x="5413" y="3068"/>
                  <a:pt x="5384" y="3089"/>
                  <a:pt x="5353" y="3093"/>
                </a:cubicBezTo>
                <a:cubicBezTo>
                  <a:pt x="5320" y="3097"/>
                  <a:pt x="5278" y="3093"/>
                  <a:pt x="5241" y="3093"/>
                </a:cubicBezTo>
                <a:cubicBezTo>
                  <a:pt x="5162" y="3092"/>
                  <a:pt x="5086" y="3091"/>
                  <a:pt x="5029" y="3069"/>
                </a:cubicBezTo>
                <a:cubicBezTo>
                  <a:pt x="5014" y="3052"/>
                  <a:pt x="4996" y="3038"/>
                  <a:pt x="4981" y="3021"/>
                </a:cubicBezTo>
                <a:cubicBezTo>
                  <a:pt x="4945" y="3026"/>
                  <a:pt x="4922" y="3017"/>
                  <a:pt x="4885" y="3025"/>
                </a:cubicBezTo>
                <a:cubicBezTo>
                  <a:pt x="4882" y="3131"/>
                  <a:pt x="4862" y="3233"/>
                  <a:pt x="4873" y="3313"/>
                </a:cubicBezTo>
                <a:cubicBezTo>
                  <a:pt x="4854" y="3333"/>
                  <a:pt x="4867" y="3361"/>
                  <a:pt x="4865" y="3389"/>
                </a:cubicBezTo>
                <a:cubicBezTo>
                  <a:pt x="4865" y="3397"/>
                  <a:pt x="4858" y="3405"/>
                  <a:pt x="4857" y="3413"/>
                </a:cubicBezTo>
                <a:cubicBezTo>
                  <a:pt x="4850" y="3453"/>
                  <a:pt x="4859" y="3499"/>
                  <a:pt x="4857" y="3541"/>
                </a:cubicBezTo>
                <a:cubicBezTo>
                  <a:pt x="4840" y="3556"/>
                  <a:pt x="4844" y="3580"/>
                  <a:pt x="4817" y="3577"/>
                </a:cubicBezTo>
                <a:cubicBezTo>
                  <a:pt x="4760" y="3571"/>
                  <a:pt x="4804" y="3445"/>
                  <a:pt x="4789" y="3401"/>
                </a:cubicBezTo>
                <a:cubicBezTo>
                  <a:pt x="4791" y="3388"/>
                  <a:pt x="4804" y="3387"/>
                  <a:pt x="4805" y="3373"/>
                </a:cubicBezTo>
                <a:cubicBezTo>
                  <a:pt x="4798" y="3334"/>
                  <a:pt x="4805" y="3290"/>
                  <a:pt x="4809" y="3241"/>
                </a:cubicBezTo>
                <a:cubicBezTo>
                  <a:pt x="4780" y="3227"/>
                  <a:pt x="4746" y="3245"/>
                  <a:pt x="4713" y="3249"/>
                </a:cubicBezTo>
                <a:cubicBezTo>
                  <a:pt x="4665" y="3255"/>
                  <a:pt x="4614" y="3253"/>
                  <a:pt x="4565" y="3261"/>
                </a:cubicBezTo>
                <a:cubicBezTo>
                  <a:pt x="4522" y="3268"/>
                  <a:pt x="4478" y="3258"/>
                  <a:pt x="4433" y="3269"/>
                </a:cubicBezTo>
                <a:cubicBezTo>
                  <a:pt x="4412" y="3258"/>
                  <a:pt x="4379" y="3256"/>
                  <a:pt x="4357" y="3265"/>
                </a:cubicBezTo>
                <a:cubicBezTo>
                  <a:pt x="4334" y="3247"/>
                  <a:pt x="4311" y="3261"/>
                  <a:pt x="4285" y="3261"/>
                </a:cubicBezTo>
                <a:cubicBezTo>
                  <a:pt x="4249" y="3261"/>
                  <a:pt x="4214" y="3247"/>
                  <a:pt x="4177" y="3245"/>
                </a:cubicBezTo>
                <a:cubicBezTo>
                  <a:pt x="4125" y="3242"/>
                  <a:pt x="4069" y="3253"/>
                  <a:pt x="4017" y="3237"/>
                </a:cubicBezTo>
                <a:cubicBezTo>
                  <a:pt x="3996" y="3265"/>
                  <a:pt x="4006" y="3307"/>
                  <a:pt x="4005" y="3345"/>
                </a:cubicBezTo>
                <a:cubicBezTo>
                  <a:pt x="4002" y="3422"/>
                  <a:pt x="4006" y="3484"/>
                  <a:pt x="4009" y="3565"/>
                </a:cubicBezTo>
                <a:cubicBezTo>
                  <a:pt x="4000" y="3573"/>
                  <a:pt x="3984" y="3574"/>
                  <a:pt x="3965" y="3573"/>
                </a:cubicBezTo>
                <a:cubicBezTo>
                  <a:pt x="3945" y="3559"/>
                  <a:pt x="3952" y="3534"/>
                  <a:pt x="3949" y="3513"/>
                </a:cubicBezTo>
                <a:cubicBezTo>
                  <a:pt x="3946" y="3491"/>
                  <a:pt x="3938" y="3462"/>
                  <a:pt x="3941" y="3429"/>
                </a:cubicBezTo>
                <a:cubicBezTo>
                  <a:pt x="3943" y="3405"/>
                  <a:pt x="3953" y="3389"/>
                  <a:pt x="3949" y="3365"/>
                </a:cubicBezTo>
                <a:cubicBezTo>
                  <a:pt x="3948" y="3358"/>
                  <a:pt x="3942" y="3348"/>
                  <a:pt x="3941" y="3341"/>
                </a:cubicBezTo>
                <a:cubicBezTo>
                  <a:pt x="3938" y="3301"/>
                  <a:pt x="3959" y="3261"/>
                  <a:pt x="3945" y="3221"/>
                </a:cubicBezTo>
                <a:cubicBezTo>
                  <a:pt x="3921" y="3205"/>
                  <a:pt x="3882" y="3204"/>
                  <a:pt x="3857" y="3189"/>
                </a:cubicBezTo>
                <a:cubicBezTo>
                  <a:pt x="3857" y="3247"/>
                  <a:pt x="3848" y="3308"/>
                  <a:pt x="3865" y="3365"/>
                </a:cubicBezTo>
                <a:cubicBezTo>
                  <a:pt x="3848" y="3400"/>
                  <a:pt x="3874" y="3484"/>
                  <a:pt x="3825" y="3497"/>
                </a:cubicBezTo>
                <a:cubicBezTo>
                  <a:pt x="3776" y="3471"/>
                  <a:pt x="3805" y="3356"/>
                  <a:pt x="3793" y="3293"/>
                </a:cubicBezTo>
                <a:cubicBezTo>
                  <a:pt x="3791" y="3284"/>
                  <a:pt x="3792" y="3282"/>
                  <a:pt x="3789" y="3277"/>
                </a:cubicBezTo>
                <a:cubicBezTo>
                  <a:pt x="3779" y="3261"/>
                  <a:pt x="3801" y="3247"/>
                  <a:pt x="3793" y="3209"/>
                </a:cubicBezTo>
                <a:cubicBezTo>
                  <a:pt x="3792" y="3202"/>
                  <a:pt x="3786" y="3200"/>
                  <a:pt x="3785" y="3193"/>
                </a:cubicBezTo>
                <a:cubicBezTo>
                  <a:pt x="3782" y="3172"/>
                  <a:pt x="3792" y="3144"/>
                  <a:pt x="3761" y="3145"/>
                </a:cubicBezTo>
                <a:cubicBezTo>
                  <a:pt x="3736" y="3161"/>
                  <a:pt x="3758" y="3177"/>
                  <a:pt x="3745" y="3201"/>
                </a:cubicBezTo>
                <a:cubicBezTo>
                  <a:pt x="3746" y="3212"/>
                  <a:pt x="3752" y="3218"/>
                  <a:pt x="3753" y="3229"/>
                </a:cubicBezTo>
                <a:cubicBezTo>
                  <a:pt x="3754" y="3242"/>
                  <a:pt x="3753" y="3253"/>
                  <a:pt x="3745" y="3257"/>
                </a:cubicBezTo>
                <a:cubicBezTo>
                  <a:pt x="3782" y="3316"/>
                  <a:pt x="3735" y="3386"/>
                  <a:pt x="3693" y="3405"/>
                </a:cubicBezTo>
                <a:cubicBezTo>
                  <a:pt x="3626" y="3418"/>
                  <a:pt x="3562" y="3416"/>
                  <a:pt x="3485" y="3401"/>
                </a:cubicBezTo>
                <a:cubicBezTo>
                  <a:pt x="3479" y="3400"/>
                  <a:pt x="3472" y="3395"/>
                  <a:pt x="3465" y="3393"/>
                </a:cubicBezTo>
                <a:cubicBezTo>
                  <a:pt x="3458" y="3391"/>
                  <a:pt x="3449" y="3394"/>
                  <a:pt x="3445" y="3393"/>
                </a:cubicBezTo>
                <a:cubicBezTo>
                  <a:pt x="3432" y="3389"/>
                  <a:pt x="3422" y="3377"/>
                  <a:pt x="3409" y="3373"/>
                </a:cubicBezTo>
                <a:cubicBezTo>
                  <a:pt x="3392" y="3367"/>
                  <a:pt x="3375" y="3370"/>
                  <a:pt x="3361" y="3365"/>
                </a:cubicBezTo>
                <a:cubicBezTo>
                  <a:pt x="3335" y="3355"/>
                  <a:pt x="3281" y="3320"/>
                  <a:pt x="3273" y="3305"/>
                </a:cubicBezTo>
                <a:cubicBezTo>
                  <a:pt x="3257" y="3276"/>
                  <a:pt x="3272" y="3242"/>
                  <a:pt x="3273" y="3209"/>
                </a:cubicBezTo>
                <a:cubicBezTo>
                  <a:pt x="3320" y="3166"/>
                  <a:pt x="3390" y="3131"/>
                  <a:pt x="3465" y="3149"/>
                </a:cubicBezTo>
                <a:cubicBezTo>
                  <a:pt x="3477" y="3084"/>
                  <a:pt x="3462" y="3018"/>
                  <a:pt x="3469" y="2945"/>
                </a:cubicBezTo>
                <a:cubicBezTo>
                  <a:pt x="3475" y="2887"/>
                  <a:pt x="3500" y="2832"/>
                  <a:pt x="3505" y="2773"/>
                </a:cubicBezTo>
                <a:cubicBezTo>
                  <a:pt x="3527" y="2745"/>
                  <a:pt x="3579" y="2746"/>
                  <a:pt x="3609" y="2725"/>
                </a:cubicBezTo>
                <a:cubicBezTo>
                  <a:pt x="3621" y="2722"/>
                  <a:pt x="3621" y="2732"/>
                  <a:pt x="3633" y="2729"/>
                </a:cubicBezTo>
                <a:cubicBezTo>
                  <a:pt x="3670" y="2707"/>
                  <a:pt x="3736" y="2714"/>
                  <a:pt x="3765" y="2705"/>
                </a:cubicBezTo>
                <a:cubicBezTo>
                  <a:pt x="3785" y="2700"/>
                  <a:pt x="3785" y="2715"/>
                  <a:pt x="3801" y="2713"/>
                </a:cubicBezTo>
                <a:cubicBezTo>
                  <a:pt x="3809" y="2697"/>
                  <a:pt x="3801" y="2665"/>
                  <a:pt x="3813" y="2653"/>
                </a:cubicBezTo>
                <a:cubicBezTo>
                  <a:pt x="3738" y="2633"/>
                  <a:pt x="3667" y="2656"/>
                  <a:pt x="3585" y="2649"/>
                </a:cubicBezTo>
                <a:cubicBezTo>
                  <a:pt x="3573" y="2648"/>
                  <a:pt x="3564" y="2642"/>
                  <a:pt x="3553" y="2641"/>
                </a:cubicBezTo>
                <a:cubicBezTo>
                  <a:pt x="3536" y="2639"/>
                  <a:pt x="3520" y="2648"/>
                  <a:pt x="3501" y="2649"/>
                </a:cubicBezTo>
                <a:cubicBezTo>
                  <a:pt x="3420" y="2652"/>
                  <a:pt x="3334" y="2645"/>
                  <a:pt x="3253" y="2649"/>
                </a:cubicBezTo>
                <a:cubicBezTo>
                  <a:pt x="3234" y="2650"/>
                  <a:pt x="3217" y="2657"/>
                  <a:pt x="3197" y="2657"/>
                </a:cubicBezTo>
                <a:cubicBezTo>
                  <a:pt x="3184" y="2657"/>
                  <a:pt x="3177" y="2651"/>
                  <a:pt x="3165" y="2649"/>
                </a:cubicBezTo>
                <a:cubicBezTo>
                  <a:pt x="3162" y="2649"/>
                  <a:pt x="3156" y="2654"/>
                  <a:pt x="3149" y="2653"/>
                </a:cubicBezTo>
                <a:cubicBezTo>
                  <a:pt x="3144" y="2652"/>
                  <a:pt x="3143" y="2645"/>
                  <a:pt x="3137" y="2645"/>
                </a:cubicBezTo>
                <a:cubicBezTo>
                  <a:pt x="3079" y="2642"/>
                  <a:pt x="3018" y="2649"/>
                  <a:pt x="2957" y="2645"/>
                </a:cubicBezTo>
                <a:cubicBezTo>
                  <a:pt x="2939" y="2644"/>
                  <a:pt x="2920" y="2638"/>
                  <a:pt x="2901" y="2637"/>
                </a:cubicBezTo>
                <a:cubicBezTo>
                  <a:pt x="2888" y="2637"/>
                  <a:pt x="2882" y="2643"/>
                  <a:pt x="2869" y="2645"/>
                </a:cubicBezTo>
                <a:cubicBezTo>
                  <a:pt x="2864" y="2646"/>
                  <a:pt x="2862" y="2637"/>
                  <a:pt x="2857" y="2637"/>
                </a:cubicBezTo>
                <a:cubicBezTo>
                  <a:pt x="2855" y="2637"/>
                  <a:pt x="2852" y="2645"/>
                  <a:pt x="2845" y="2645"/>
                </a:cubicBezTo>
                <a:cubicBezTo>
                  <a:pt x="2818" y="2645"/>
                  <a:pt x="2788" y="2635"/>
                  <a:pt x="2761" y="2637"/>
                </a:cubicBezTo>
                <a:cubicBezTo>
                  <a:pt x="2752" y="2638"/>
                  <a:pt x="2742" y="2645"/>
                  <a:pt x="2733" y="2645"/>
                </a:cubicBezTo>
                <a:cubicBezTo>
                  <a:pt x="2727" y="2645"/>
                  <a:pt x="2724" y="2638"/>
                  <a:pt x="2717" y="2637"/>
                </a:cubicBezTo>
                <a:cubicBezTo>
                  <a:pt x="2710" y="2636"/>
                  <a:pt x="2709" y="2642"/>
                  <a:pt x="2701" y="2641"/>
                </a:cubicBezTo>
                <a:cubicBezTo>
                  <a:pt x="2688" y="2640"/>
                  <a:pt x="2676" y="2633"/>
                  <a:pt x="2665" y="2633"/>
                </a:cubicBezTo>
                <a:cubicBezTo>
                  <a:pt x="2660" y="2633"/>
                  <a:pt x="2655" y="2641"/>
                  <a:pt x="2649" y="2641"/>
                </a:cubicBezTo>
                <a:cubicBezTo>
                  <a:pt x="2588" y="2638"/>
                  <a:pt x="2518" y="2628"/>
                  <a:pt x="2453" y="2641"/>
                </a:cubicBezTo>
                <a:cubicBezTo>
                  <a:pt x="2443" y="2638"/>
                  <a:pt x="2436" y="2631"/>
                  <a:pt x="2433" y="2621"/>
                </a:cubicBezTo>
                <a:cubicBezTo>
                  <a:pt x="2423" y="2619"/>
                  <a:pt x="2435" y="2639"/>
                  <a:pt x="2421" y="2633"/>
                </a:cubicBezTo>
                <a:cubicBezTo>
                  <a:pt x="2347" y="2636"/>
                  <a:pt x="2300" y="2613"/>
                  <a:pt x="2237" y="2629"/>
                </a:cubicBezTo>
                <a:cubicBezTo>
                  <a:pt x="2210" y="2605"/>
                  <a:pt x="2176" y="2628"/>
                  <a:pt x="2145" y="2629"/>
                </a:cubicBezTo>
                <a:cubicBezTo>
                  <a:pt x="2135" y="2629"/>
                  <a:pt x="2125" y="2622"/>
                  <a:pt x="2113" y="2621"/>
                </a:cubicBezTo>
                <a:cubicBezTo>
                  <a:pt x="2092" y="2618"/>
                  <a:pt x="2068" y="2627"/>
                  <a:pt x="2049" y="2625"/>
                </a:cubicBezTo>
                <a:cubicBezTo>
                  <a:pt x="2030" y="2623"/>
                  <a:pt x="2011" y="2603"/>
                  <a:pt x="1989" y="2613"/>
                </a:cubicBezTo>
                <a:cubicBezTo>
                  <a:pt x="1973" y="2647"/>
                  <a:pt x="1992" y="2673"/>
                  <a:pt x="1981" y="2705"/>
                </a:cubicBezTo>
                <a:cubicBezTo>
                  <a:pt x="2030" y="2700"/>
                  <a:pt x="2110" y="2712"/>
                  <a:pt x="2149" y="2717"/>
                </a:cubicBezTo>
                <a:cubicBezTo>
                  <a:pt x="2173" y="2741"/>
                  <a:pt x="2215" y="2747"/>
                  <a:pt x="2245" y="2765"/>
                </a:cubicBezTo>
                <a:cubicBezTo>
                  <a:pt x="2305" y="2872"/>
                  <a:pt x="2261" y="3056"/>
                  <a:pt x="2265" y="3177"/>
                </a:cubicBezTo>
                <a:cubicBezTo>
                  <a:pt x="2282" y="3181"/>
                  <a:pt x="2287" y="3173"/>
                  <a:pt x="2297" y="3169"/>
                </a:cubicBezTo>
                <a:cubicBezTo>
                  <a:pt x="2312" y="3167"/>
                  <a:pt x="2311" y="3182"/>
                  <a:pt x="2321" y="3185"/>
                </a:cubicBezTo>
                <a:cubicBezTo>
                  <a:pt x="2337" y="3185"/>
                  <a:pt x="2341" y="3181"/>
                  <a:pt x="2361" y="3177"/>
                </a:cubicBezTo>
                <a:cubicBezTo>
                  <a:pt x="2382" y="3193"/>
                  <a:pt x="2415" y="3188"/>
                  <a:pt x="2437" y="3205"/>
                </a:cubicBezTo>
                <a:cubicBezTo>
                  <a:pt x="2453" y="3217"/>
                  <a:pt x="2456" y="3236"/>
                  <a:pt x="2469" y="3253"/>
                </a:cubicBezTo>
                <a:cubicBezTo>
                  <a:pt x="2467" y="3286"/>
                  <a:pt x="2460" y="3313"/>
                  <a:pt x="2453" y="3341"/>
                </a:cubicBezTo>
                <a:cubicBezTo>
                  <a:pt x="2407" y="3379"/>
                  <a:pt x="2372" y="3398"/>
                  <a:pt x="2301" y="3409"/>
                </a:cubicBezTo>
                <a:cubicBezTo>
                  <a:pt x="2285" y="3411"/>
                  <a:pt x="2261" y="3422"/>
                  <a:pt x="2237" y="3421"/>
                </a:cubicBezTo>
                <a:cubicBezTo>
                  <a:pt x="2225" y="3420"/>
                  <a:pt x="2213" y="3411"/>
                  <a:pt x="2201" y="3409"/>
                </a:cubicBezTo>
                <a:cubicBezTo>
                  <a:pt x="2164" y="3404"/>
                  <a:pt x="2123" y="3413"/>
                  <a:pt x="2089" y="3409"/>
                </a:cubicBezTo>
                <a:cubicBezTo>
                  <a:pt x="2069" y="3407"/>
                  <a:pt x="2051" y="3393"/>
                  <a:pt x="2029" y="3397"/>
                </a:cubicBezTo>
                <a:cubicBezTo>
                  <a:pt x="2019" y="3382"/>
                  <a:pt x="2007" y="3369"/>
                  <a:pt x="1993" y="3357"/>
                </a:cubicBezTo>
                <a:cubicBezTo>
                  <a:pt x="1983" y="3287"/>
                  <a:pt x="1981" y="3222"/>
                  <a:pt x="1977" y="3141"/>
                </a:cubicBezTo>
                <a:cubicBezTo>
                  <a:pt x="1958" y="3144"/>
                  <a:pt x="1948" y="3154"/>
                  <a:pt x="1929" y="3157"/>
                </a:cubicBezTo>
                <a:cubicBezTo>
                  <a:pt x="1922" y="3203"/>
                  <a:pt x="1915" y="3268"/>
                  <a:pt x="1921" y="3333"/>
                </a:cubicBezTo>
                <a:cubicBezTo>
                  <a:pt x="1927" y="3398"/>
                  <a:pt x="1948" y="3464"/>
                  <a:pt x="1909" y="3501"/>
                </a:cubicBezTo>
                <a:cubicBezTo>
                  <a:pt x="1879" y="3505"/>
                  <a:pt x="1879" y="3480"/>
                  <a:pt x="1861" y="3473"/>
                </a:cubicBezTo>
                <a:cubicBezTo>
                  <a:pt x="1860" y="3425"/>
                  <a:pt x="1865" y="3369"/>
                  <a:pt x="1861" y="3317"/>
                </a:cubicBezTo>
                <a:cubicBezTo>
                  <a:pt x="1860" y="3305"/>
                  <a:pt x="1852" y="3289"/>
                  <a:pt x="1853" y="3277"/>
                </a:cubicBezTo>
                <a:cubicBezTo>
                  <a:pt x="1853" y="3267"/>
                  <a:pt x="1861" y="3258"/>
                  <a:pt x="1861" y="3249"/>
                </a:cubicBezTo>
                <a:cubicBezTo>
                  <a:pt x="1861" y="3231"/>
                  <a:pt x="1848" y="3209"/>
                  <a:pt x="1853" y="3185"/>
                </a:cubicBezTo>
                <a:cubicBezTo>
                  <a:pt x="1807" y="3198"/>
                  <a:pt x="1758" y="3207"/>
                  <a:pt x="1721" y="3229"/>
                </a:cubicBezTo>
                <a:cubicBezTo>
                  <a:pt x="1698" y="3227"/>
                  <a:pt x="1672" y="3236"/>
                  <a:pt x="1653" y="3249"/>
                </a:cubicBezTo>
                <a:cubicBezTo>
                  <a:pt x="1647" y="3304"/>
                  <a:pt x="1664" y="3370"/>
                  <a:pt x="1649" y="3409"/>
                </a:cubicBezTo>
                <a:cubicBezTo>
                  <a:pt x="1662" y="3476"/>
                  <a:pt x="1653" y="3555"/>
                  <a:pt x="1645" y="3633"/>
                </a:cubicBezTo>
                <a:cubicBezTo>
                  <a:pt x="1593" y="3665"/>
                  <a:pt x="1580" y="3622"/>
                  <a:pt x="1589" y="3573"/>
                </a:cubicBezTo>
                <a:cubicBezTo>
                  <a:pt x="1589" y="3573"/>
                  <a:pt x="1583" y="3566"/>
                  <a:pt x="1585" y="3561"/>
                </a:cubicBezTo>
                <a:cubicBezTo>
                  <a:pt x="1585" y="3561"/>
                  <a:pt x="1593" y="3557"/>
                  <a:pt x="1593" y="3557"/>
                </a:cubicBezTo>
                <a:cubicBezTo>
                  <a:pt x="1593" y="3546"/>
                  <a:pt x="1585" y="3536"/>
                  <a:pt x="1585" y="3529"/>
                </a:cubicBezTo>
                <a:cubicBezTo>
                  <a:pt x="1585" y="3489"/>
                  <a:pt x="1595" y="3449"/>
                  <a:pt x="1597" y="3421"/>
                </a:cubicBezTo>
                <a:cubicBezTo>
                  <a:pt x="1595" y="3413"/>
                  <a:pt x="1581" y="3418"/>
                  <a:pt x="1585" y="3405"/>
                </a:cubicBezTo>
                <a:cubicBezTo>
                  <a:pt x="1586" y="3357"/>
                  <a:pt x="1587" y="3300"/>
                  <a:pt x="1589" y="3265"/>
                </a:cubicBezTo>
                <a:cubicBezTo>
                  <a:pt x="1549" y="3258"/>
                  <a:pt x="1514" y="3260"/>
                  <a:pt x="1457" y="3253"/>
                </a:cubicBezTo>
                <a:cubicBezTo>
                  <a:pt x="1434" y="3250"/>
                  <a:pt x="1423" y="3247"/>
                  <a:pt x="1397" y="3249"/>
                </a:cubicBezTo>
                <a:cubicBezTo>
                  <a:pt x="1383" y="3250"/>
                  <a:pt x="1370" y="3254"/>
                  <a:pt x="1357" y="3253"/>
                </a:cubicBezTo>
                <a:cubicBezTo>
                  <a:pt x="1347" y="3252"/>
                  <a:pt x="1338" y="3247"/>
                  <a:pt x="1329" y="3245"/>
                </a:cubicBezTo>
                <a:cubicBezTo>
                  <a:pt x="1287" y="3238"/>
                  <a:pt x="1243" y="3245"/>
                  <a:pt x="1201" y="3241"/>
                </a:cubicBezTo>
                <a:cubicBezTo>
                  <a:pt x="1192" y="3240"/>
                  <a:pt x="1182" y="3234"/>
                  <a:pt x="1173" y="3233"/>
                </a:cubicBezTo>
                <a:cubicBezTo>
                  <a:pt x="1144" y="3229"/>
                  <a:pt x="1114" y="3235"/>
                  <a:pt x="1085" y="3233"/>
                </a:cubicBezTo>
                <a:cubicBezTo>
                  <a:pt x="1056" y="3231"/>
                  <a:pt x="1029" y="3217"/>
                  <a:pt x="1001" y="3213"/>
                </a:cubicBezTo>
                <a:cubicBezTo>
                  <a:pt x="983" y="3211"/>
                  <a:pt x="963" y="3218"/>
                  <a:pt x="945" y="3217"/>
                </a:cubicBezTo>
                <a:cubicBezTo>
                  <a:pt x="937" y="3216"/>
                  <a:pt x="937" y="3210"/>
                  <a:pt x="933" y="3209"/>
                </a:cubicBezTo>
                <a:cubicBezTo>
                  <a:pt x="923" y="3207"/>
                  <a:pt x="908" y="3212"/>
                  <a:pt x="893" y="3209"/>
                </a:cubicBezTo>
                <a:cubicBezTo>
                  <a:pt x="876" y="3206"/>
                  <a:pt x="847" y="3198"/>
                  <a:pt x="817" y="3197"/>
                </a:cubicBezTo>
                <a:cubicBezTo>
                  <a:pt x="803" y="3329"/>
                  <a:pt x="833" y="3454"/>
                  <a:pt x="837" y="3581"/>
                </a:cubicBezTo>
                <a:cubicBezTo>
                  <a:pt x="820" y="3589"/>
                  <a:pt x="819" y="3607"/>
                  <a:pt x="793" y="3601"/>
                </a:cubicBezTo>
                <a:cubicBezTo>
                  <a:pt x="763" y="3594"/>
                  <a:pt x="770" y="3550"/>
                  <a:pt x="765" y="3497"/>
                </a:cubicBezTo>
                <a:cubicBezTo>
                  <a:pt x="764" y="3489"/>
                  <a:pt x="758" y="3481"/>
                  <a:pt x="757" y="3473"/>
                </a:cubicBezTo>
                <a:cubicBezTo>
                  <a:pt x="753" y="3450"/>
                  <a:pt x="759" y="3418"/>
                  <a:pt x="757" y="3389"/>
                </a:cubicBezTo>
                <a:cubicBezTo>
                  <a:pt x="756" y="3373"/>
                  <a:pt x="755" y="3343"/>
                  <a:pt x="753" y="3317"/>
                </a:cubicBezTo>
                <a:cubicBezTo>
                  <a:pt x="752" y="3309"/>
                  <a:pt x="746" y="3302"/>
                  <a:pt x="745" y="3293"/>
                </a:cubicBezTo>
                <a:cubicBezTo>
                  <a:pt x="744" y="3283"/>
                  <a:pt x="750" y="3268"/>
                  <a:pt x="749" y="3257"/>
                </a:cubicBezTo>
                <a:cubicBezTo>
                  <a:pt x="748" y="3244"/>
                  <a:pt x="741" y="3234"/>
                  <a:pt x="741" y="3221"/>
                </a:cubicBezTo>
                <a:cubicBezTo>
                  <a:pt x="739" y="3160"/>
                  <a:pt x="741" y="3096"/>
                  <a:pt x="741" y="3033"/>
                </a:cubicBezTo>
                <a:cubicBezTo>
                  <a:pt x="741" y="3005"/>
                  <a:pt x="749" y="2971"/>
                  <a:pt x="749" y="2937"/>
                </a:cubicBezTo>
                <a:cubicBezTo>
                  <a:pt x="749" y="2909"/>
                  <a:pt x="742" y="2883"/>
                  <a:pt x="745" y="2861"/>
                </a:cubicBezTo>
                <a:cubicBezTo>
                  <a:pt x="752" y="2812"/>
                  <a:pt x="752" y="2730"/>
                  <a:pt x="769" y="2689"/>
                </a:cubicBezTo>
                <a:cubicBezTo>
                  <a:pt x="763" y="2630"/>
                  <a:pt x="774" y="2569"/>
                  <a:pt x="789" y="2505"/>
                </a:cubicBezTo>
                <a:cubicBezTo>
                  <a:pt x="704" y="2498"/>
                  <a:pt x="576" y="2486"/>
                  <a:pt x="481" y="2481"/>
                </a:cubicBezTo>
                <a:cubicBezTo>
                  <a:pt x="470" y="2529"/>
                  <a:pt x="464" y="2603"/>
                  <a:pt x="461" y="2669"/>
                </a:cubicBezTo>
                <a:cubicBezTo>
                  <a:pt x="459" y="2726"/>
                  <a:pt x="454" y="2786"/>
                  <a:pt x="457" y="2841"/>
                </a:cubicBezTo>
                <a:cubicBezTo>
                  <a:pt x="458" y="2855"/>
                  <a:pt x="458" y="2872"/>
                  <a:pt x="457" y="2885"/>
                </a:cubicBezTo>
                <a:cubicBezTo>
                  <a:pt x="455" y="2902"/>
                  <a:pt x="453" y="2926"/>
                  <a:pt x="449" y="2961"/>
                </a:cubicBezTo>
                <a:cubicBezTo>
                  <a:pt x="448" y="2969"/>
                  <a:pt x="441" y="2978"/>
                  <a:pt x="441" y="2985"/>
                </a:cubicBezTo>
                <a:cubicBezTo>
                  <a:pt x="438" y="3055"/>
                  <a:pt x="443" y="3113"/>
                  <a:pt x="437" y="3181"/>
                </a:cubicBezTo>
                <a:cubicBezTo>
                  <a:pt x="435" y="3203"/>
                  <a:pt x="432" y="3221"/>
                  <a:pt x="429" y="3257"/>
                </a:cubicBezTo>
                <a:cubicBezTo>
                  <a:pt x="427" y="3284"/>
                  <a:pt x="435" y="3341"/>
                  <a:pt x="409" y="3365"/>
                </a:cubicBezTo>
                <a:cubicBezTo>
                  <a:pt x="359" y="3376"/>
                  <a:pt x="314" y="3359"/>
                  <a:pt x="261" y="3353"/>
                </a:cubicBezTo>
                <a:cubicBezTo>
                  <a:pt x="248" y="3342"/>
                  <a:pt x="245" y="3321"/>
                  <a:pt x="233" y="3309"/>
                </a:cubicBezTo>
                <a:cubicBezTo>
                  <a:pt x="225" y="3230"/>
                  <a:pt x="229" y="3143"/>
                  <a:pt x="213" y="3081"/>
                </a:cubicBezTo>
                <a:cubicBezTo>
                  <a:pt x="220" y="3055"/>
                  <a:pt x="227" y="3051"/>
                  <a:pt x="217" y="3025"/>
                </a:cubicBezTo>
                <a:cubicBezTo>
                  <a:pt x="215" y="3015"/>
                  <a:pt x="224" y="3006"/>
                  <a:pt x="225" y="2997"/>
                </a:cubicBezTo>
                <a:cubicBezTo>
                  <a:pt x="233" y="2942"/>
                  <a:pt x="217" y="2875"/>
                  <a:pt x="237" y="2849"/>
                </a:cubicBezTo>
                <a:cubicBezTo>
                  <a:pt x="222" y="2776"/>
                  <a:pt x="240" y="2701"/>
                  <a:pt x="237" y="2633"/>
                </a:cubicBezTo>
                <a:cubicBezTo>
                  <a:pt x="243" y="2627"/>
                  <a:pt x="250" y="2622"/>
                  <a:pt x="253" y="2613"/>
                </a:cubicBezTo>
                <a:cubicBezTo>
                  <a:pt x="236" y="2562"/>
                  <a:pt x="271" y="2503"/>
                  <a:pt x="273" y="2437"/>
                </a:cubicBezTo>
                <a:cubicBezTo>
                  <a:pt x="268" y="2418"/>
                  <a:pt x="245" y="2424"/>
                  <a:pt x="225" y="2417"/>
                </a:cubicBezTo>
                <a:cubicBezTo>
                  <a:pt x="212" y="2412"/>
                  <a:pt x="196" y="2398"/>
                  <a:pt x="181" y="2393"/>
                </a:cubicBezTo>
                <a:cubicBezTo>
                  <a:pt x="157" y="2385"/>
                  <a:pt x="121" y="2388"/>
                  <a:pt x="105" y="2369"/>
                </a:cubicBezTo>
                <a:cubicBezTo>
                  <a:pt x="100" y="2362"/>
                  <a:pt x="117" y="2350"/>
                  <a:pt x="97" y="2357"/>
                </a:cubicBezTo>
                <a:cubicBezTo>
                  <a:pt x="96" y="2339"/>
                  <a:pt x="108" y="2359"/>
                  <a:pt x="113" y="2349"/>
                </a:cubicBezTo>
                <a:cubicBezTo>
                  <a:pt x="89" y="2343"/>
                  <a:pt x="84" y="2317"/>
                  <a:pt x="69" y="2301"/>
                </a:cubicBezTo>
                <a:cubicBezTo>
                  <a:pt x="59" y="2318"/>
                  <a:pt x="87" y="2331"/>
                  <a:pt x="81" y="2357"/>
                </a:cubicBezTo>
                <a:cubicBezTo>
                  <a:pt x="35" y="2355"/>
                  <a:pt x="5" y="2306"/>
                  <a:pt x="1" y="2261"/>
                </a:cubicBezTo>
                <a:cubicBezTo>
                  <a:pt x="0" y="2246"/>
                  <a:pt x="7" y="2232"/>
                  <a:pt x="9" y="2213"/>
                </a:cubicBezTo>
                <a:cubicBezTo>
                  <a:pt x="12" y="2189"/>
                  <a:pt x="6" y="2161"/>
                  <a:pt x="9" y="2141"/>
                </a:cubicBezTo>
                <a:cubicBezTo>
                  <a:pt x="18" y="2088"/>
                  <a:pt x="66" y="2063"/>
                  <a:pt x="81" y="2033"/>
                </a:cubicBezTo>
                <a:cubicBezTo>
                  <a:pt x="127" y="2012"/>
                  <a:pt x="182" y="2000"/>
                  <a:pt x="225" y="1977"/>
                </a:cubicBezTo>
                <a:cubicBezTo>
                  <a:pt x="264" y="1979"/>
                  <a:pt x="321" y="1967"/>
                  <a:pt x="349" y="1945"/>
                </a:cubicBezTo>
                <a:cubicBezTo>
                  <a:pt x="397" y="1945"/>
                  <a:pt x="437" y="1928"/>
                  <a:pt x="481" y="1925"/>
                </a:cubicBezTo>
                <a:cubicBezTo>
                  <a:pt x="498" y="1924"/>
                  <a:pt x="516" y="1930"/>
                  <a:pt x="533" y="1929"/>
                </a:cubicBezTo>
                <a:cubicBezTo>
                  <a:pt x="551" y="1927"/>
                  <a:pt x="567" y="1916"/>
                  <a:pt x="585" y="1913"/>
                </a:cubicBezTo>
                <a:cubicBezTo>
                  <a:pt x="601" y="1911"/>
                  <a:pt x="620" y="1914"/>
                  <a:pt x="637" y="1913"/>
                </a:cubicBezTo>
                <a:cubicBezTo>
                  <a:pt x="714" y="1908"/>
                  <a:pt x="781" y="1898"/>
                  <a:pt x="869" y="1893"/>
                </a:cubicBezTo>
                <a:cubicBezTo>
                  <a:pt x="873" y="1901"/>
                  <a:pt x="892" y="1894"/>
                  <a:pt x="893" y="1905"/>
                </a:cubicBezTo>
                <a:cubicBezTo>
                  <a:pt x="907" y="1895"/>
                  <a:pt x="933" y="1897"/>
                  <a:pt x="949" y="1889"/>
                </a:cubicBezTo>
                <a:cubicBezTo>
                  <a:pt x="915" y="1795"/>
                  <a:pt x="896" y="1704"/>
                  <a:pt x="901" y="1597"/>
                </a:cubicBezTo>
                <a:cubicBezTo>
                  <a:pt x="872" y="1564"/>
                  <a:pt x="822" y="1550"/>
                  <a:pt x="801" y="1509"/>
                </a:cubicBezTo>
                <a:cubicBezTo>
                  <a:pt x="796" y="1504"/>
                  <a:pt x="787" y="1504"/>
                  <a:pt x="777" y="1505"/>
                </a:cubicBezTo>
                <a:cubicBezTo>
                  <a:pt x="761" y="1480"/>
                  <a:pt x="755" y="1444"/>
                  <a:pt x="777" y="1421"/>
                </a:cubicBezTo>
                <a:cubicBezTo>
                  <a:pt x="828" y="1403"/>
                  <a:pt x="888" y="1384"/>
                  <a:pt x="937" y="1357"/>
                </a:cubicBezTo>
                <a:cubicBezTo>
                  <a:pt x="995" y="1325"/>
                  <a:pt x="1006" y="1256"/>
                  <a:pt x="1053" y="1209"/>
                </a:cubicBezTo>
                <a:cubicBezTo>
                  <a:pt x="1059" y="1210"/>
                  <a:pt x="1054" y="1221"/>
                  <a:pt x="1061" y="1221"/>
                </a:cubicBezTo>
                <a:cubicBezTo>
                  <a:pt x="1068" y="1213"/>
                  <a:pt x="1061" y="1209"/>
                  <a:pt x="1061" y="1197"/>
                </a:cubicBezTo>
                <a:cubicBezTo>
                  <a:pt x="1070" y="1197"/>
                  <a:pt x="1073" y="1190"/>
                  <a:pt x="1085" y="1193"/>
                </a:cubicBezTo>
                <a:cubicBezTo>
                  <a:pt x="1083" y="1180"/>
                  <a:pt x="1092" y="1179"/>
                  <a:pt x="1089" y="1165"/>
                </a:cubicBezTo>
                <a:cubicBezTo>
                  <a:pt x="1139" y="1119"/>
                  <a:pt x="1204" y="1088"/>
                  <a:pt x="1257" y="1045"/>
                </a:cubicBezTo>
                <a:cubicBezTo>
                  <a:pt x="1308" y="1025"/>
                  <a:pt x="1365" y="1013"/>
                  <a:pt x="1425" y="997"/>
                </a:cubicBezTo>
                <a:cubicBezTo>
                  <a:pt x="1439" y="993"/>
                  <a:pt x="1454" y="984"/>
                  <a:pt x="1469" y="981"/>
                </a:cubicBezTo>
                <a:cubicBezTo>
                  <a:pt x="1527" y="969"/>
                  <a:pt x="1585" y="988"/>
                  <a:pt x="1653" y="981"/>
                </a:cubicBezTo>
                <a:cubicBezTo>
                  <a:pt x="1668" y="981"/>
                  <a:pt x="1671" y="992"/>
                  <a:pt x="1681" y="997"/>
                </a:cubicBezTo>
                <a:cubicBezTo>
                  <a:pt x="1715" y="993"/>
                  <a:pt x="1736" y="1010"/>
                  <a:pt x="1761" y="1009"/>
                </a:cubicBezTo>
                <a:cubicBezTo>
                  <a:pt x="1796" y="1016"/>
                  <a:pt x="1816" y="1039"/>
                  <a:pt x="1853" y="1045"/>
                </a:cubicBezTo>
                <a:cubicBezTo>
                  <a:pt x="1886" y="1066"/>
                  <a:pt x="1913" y="1095"/>
                  <a:pt x="1949" y="1113"/>
                </a:cubicBezTo>
                <a:cubicBezTo>
                  <a:pt x="1956" y="1140"/>
                  <a:pt x="1983" y="1146"/>
                  <a:pt x="2001" y="1165"/>
                </a:cubicBezTo>
                <a:cubicBezTo>
                  <a:pt x="2005" y="1170"/>
                  <a:pt x="2007" y="1182"/>
                  <a:pt x="2013" y="1189"/>
                </a:cubicBezTo>
                <a:cubicBezTo>
                  <a:pt x="2044" y="1229"/>
                  <a:pt x="2077" y="1282"/>
                  <a:pt x="2109" y="1325"/>
                </a:cubicBezTo>
                <a:cubicBezTo>
                  <a:pt x="2115" y="1369"/>
                  <a:pt x="2133" y="1414"/>
                  <a:pt x="2141" y="1457"/>
                </a:cubicBezTo>
                <a:cubicBezTo>
                  <a:pt x="2144" y="1472"/>
                  <a:pt x="2133" y="1490"/>
                  <a:pt x="2149" y="1501"/>
                </a:cubicBezTo>
                <a:cubicBezTo>
                  <a:pt x="2128" y="1550"/>
                  <a:pt x="2157" y="1626"/>
                  <a:pt x="2133" y="1673"/>
                </a:cubicBezTo>
                <a:cubicBezTo>
                  <a:pt x="2141" y="1715"/>
                  <a:pt x="2119" y="1741"/>
                  <a:pt x="2113" y="1781"/>
                </a:cubicBezTo>
                <a:cubicBezTo>
                  <a:pt x="2158" y="1802"/>
                  <a:pt x="2235" y="1770"/>
                  <a:pt x="2281" y="1769"/>
                </a:cubicBezTo>
                <a:cubicBezTo>
                  <a:pt x="2289" y="1753"/>
                  <a:pt x="2282" y="1722"/>
                  <a:pt x="2293" y="1709"/>
                </a:cubicBezTo>
                <a:cubicBezTo>
                  <a:pt x="2279" y="1621"/>
                  <a:pt x="2304" y="1521"/>
                  <a:pt x="2297" y="1421"/>
                </a:cubicBezTo>
                <a:cubicBezTo>
                  <a:pt x="2294" y="1406"/>
                  <a:pt x="2307" y="1407"/>
                  <a:pt x="2309" y="1397"/>
                </a:cubicBezTo>
                <a:cubicBezTo>
                  <a:pt x="2295" y="1370"/>
                  <a:pt x="2304" y="1335"/>
                  <a:pt x="2321" y="1317"/>
                </a:cubicBezTo>
                <a:cubicBezTo>
                  <a:pt x="2306" y="1270"/>
                  <a:pt x="2327" y="1226"/>
                  <a:pt x="2329" y="1173"/>
                </a:cubicBezTo>
                <a:cubicBezTo>
                  <a:pt x="2344" y="1163"/>
                  <a:pt x="2354" y="1148"/>
                  <a:pt x="2369" y="1137"/>
                </a:cubicBezTo>
                <a:cubicBezTo>
                  <a:pt x="2382" y="1128"/>
                  <a:pt x="2406" y="1125"/>
                  <a:pt x="2409" y="1105"/>
                </a:cubicBezTo>
                <a:cubicBezTo>
                  <a:pt x="2431" y="1107"/>
                  <a:pt x="2443" y="1099"/>
                  <a:pt x="2453" y="1089"/>
                </a:cubicBezTo>
                <a:cubicBezTo>
                  <a:pt x="2452" y="1069"/>
                  <a:pt x="2434" y="1065"/>
                  <a:pt x="2425" y="1053"/>
                </a:cubicBezTo>
                <a:cubicBezTo>
                  <a:pt x="2420" y="1035"/>
                  <a:pt x="2413" y="1020"/>
                  <a:pt x="2397" y="1013"/>
                </a:cubicBezTo>
                <a:cubicBezTo>
                  <a:pt x="2386" y="982"/>
                  <a:pt x="2376" y="949"/>
                  <a:pt x="2361" y="917"/>
                </a:cubicBezTo>
                <a:cubicBezTo>
                  <a:pt x="2353" y="899"/>
                  <a:pt x="2349" y="895"/>
                  <a:pt x="2341" y="869"/>
                </a:cubicBezTo>
                <a:cubicBezTo>
                  <a:pt x="2337" y="857"/>
                  <a:pt x="2336" y="851"/>
                  <a:pt x="2333" y="829"/>
                </a:cubicBezTo>
                <a:cubicBezTo>
                  <a:pt x="2329" y="802"/>
                  <a:pt x="2313" y="760"/>
                  <a:pt x="2309" y="717"/>
                </a:cubicBezTo>
                <a:cubicBezTo>
                  <a:pt x="2308" y="710"/>
                  <a:pt x="2313" y="705"/>
                  <a:pt x="2313" y="697"/>
                </a:cubicBezTo>
                <a:cubicBezTo>
                  <a:pt x="2313" y="676"/>
                  <a:pt x="2304" y="652"/>
                  <a:pt x="2305" y="633"/>
                </a:cubicBezTo>
                <a:cubicBezTo>
                  <a:pt x="2305" y="619"/>
                  <a:pt x="2312" y="606"/>
                  <a:pt x="2313" y="593"/>
                </a:cubicBezTo>
                <a:cubicBezTo>
                  <a:pt x="2314" y="576"/>
                  <a:pt x="2307" y="558"/>
                  <a:pt x="2309" y="541"/>
                </a:cubicBezTo>
                <a:cubicBezTo>
                  <a:pt x="2311" y="523"/>
                  <a:pt x="2331" y="504"/>
                  <a:pt x="2321" y="481"/>
                </a:cubicBezTo>
                <a:cubicBezTo>
                  <a:pt x="2351" y="457"/>
                  <a:pt x="2333" y="373"/>
                  <a:pt x="2381" y="357"/>
                </a:cubicBezTo>
                <a:cubicBezTo>
                  <a:pt x="2381" y="302"/>
                  <a:pt x="2431" y="297"/>
                  <a:pt x="2441" y="253"/>
                </a:cubicBezTo>
                <a:cubicBezTo>
                  <a:pt x="2474" y="215"/>
                  <a:pt x="2516" y="191"/>
                  <a:pt x="2557" y="161"/>
                </a:cubicBezTo>
                <a:cubicBezTo>
                  <a:pt x="2579" y="145"/>
                  <a:pt x="2602" y="128"/>
                  <a:pt x="2621" y="109"/>
                </a:cubicBezTo>
                <a:cubicBezTo>
                  <a:pt x="2629" y="109"/>
                  <a:pt x="2637" y="109"/>
                  <a:pt x="2645" y="109"/>
                </a:cubicBezTo>
                <a:cubicBezTo>
                  <a:pt x="2690" y="61"/>
                  <a:pt x="2775" y="53"/>
                  <a:pt x="2837" y="21"/>
                </a:cubicBezTo>
                <a:cubicBezTo>
                  <a:pt x="2850" y="16"/>
                  <a:pt x="2873" y="26"/>
                  <a:pt x="2885" y="25"/>
                </a:cubicBezTo>
                <a:cubicBezTo>
                  <a:pt x="2898" y="24"/>
                  <a:pt x="2905" y="12"/>
                  <a:pt x="2917" y="9"/>
                </a:cubicBezTo>
                <a:cubicBezTo>
                  <a:pt x="2934" y="5"/>
                  <a:pt x="2958" y="10"/>
                  <a:pt x="2977" y="9"/>
                </a:cubicBezTo>
                <a:cubicBezTo>
                  <a:pt x="2982" y="9"/>
                  <a:pt x="2983" y="2"/>
                  <a:pt x="2989" y="1"/>
                </a:cubicBezTo>
                <a:cubicBezTo>
                  <a:pt x="2997" y="0"/>
                  <a:pt x="3006" y="9"/>
                  <a:pt x="3017" y="9"/>
                </a:cubicBezTo>
                <a:cubicBezTo>
                  <a:pt x="3033" y="9"/>
                  <a:pt x="3051" y="4"/>
                  <a:pt x="3069" y="5"/>
                </a:cubicBezTo>
                <a:cubicBezTo>
                  <a:pt x="3078" y="5"/>
                  <a:pt x="3088" y="12"/>
                  <a:pt x="3097" y="13"/>
                </a:cubicBezTo>
                <a:cubicBezTo>
                  <a:pt x="3111" y="15"/>
                  <a:pt x="3126" y="11"/>
                  <a:pt x="3137" y="13"/>
                </a:cubicBezTo>
                <a:cubicBezTo>
                  <a:pt x="3195" y="22"/>
                  <a:pt x="3240" y="60"/>
                  <a:pt x="3301" y="65"/>
                </a:cubicBezTo>
                <a:cubicBezTo>
                  <a:pt x="3332" y="84"/>
                  <a:pt x="3359" y="106"/>
                  <a:pt x="3397" y="117"/>
                </a:cubicBezTo>
                <a:cubicBezTo>
                  <a:pt x="3410" y="145"/>
                  <a:pt x="3440" y="160"/>
                  <a:pt x="3465" y="185"/>
                </a:cubicBezTo>
                <a:cubicBezTo>
                  <a:pt x="3474" y="194"/>
                  <a:pt x="3488" y="206"/>
                  <a:pt x="3493" y="213"/>
                </a:cubicBezTo>
                <a:cubicBezTo>
                  <a:pt x="3506" y="230"/>
                  <a:pt x="3508" y="251"/>
                  <a:pt x="3521" y="277"/>
                </a:cubicBezTo>
                <a:cubicBezTo>
                  <a:pt x="3534" y="302"/>
                  <a:pt x="3558" y="340"/>
                  <a:pt x="3569" y="373"/>
                </a:cubicBezTo>
                <a:cubicBezTo>
                  <a:pt x="3573" y="385"/>
                  <a:pt x="3570" y="400"/>
                  <a:pt x="3573" y="413"/>
                </a:cubicBezTo>
                <a:cubicBezTo>
                  <a:pt x="3574" y="415"/>
                  <a:pt x="3588" y="440"/>
                  <a:pt x="3589" y="449"/>
                </a:cubicBezTo>
                <a:cubicBezTo>
                  <a:pt x="3592" y="471"/>
                  <a:pt x="3588" y="498"/>
                  <a:pt x="3589" y="521"/>
                </a:cubicBezTo>
                <a:cubicBezTo>
                  <a:pt x="3595" y="672"/>
                  <a:pt x="3563" y="859"/>
                  <a:pt x="3485" y="977"/>
                </a:cubicBezTo>
                <a:cubicBezTo>
                  <a:pt x="3474" y="1073"/>
                  <a:pt x="3510" y="1158"/>
                  <a:pt x="3501" y="1253"/>
                </a:cubicBezTo>
                <a:cubicBezTo>
                  <a:pt x="3516" y="1275"/>
                  <a:pt x="3506" y="1297"/>
                  <a:pt x="3517" y="1321"/>
                </a:cubicBezTo>
                <a:cubicBezTo>
                  <a:pt x="3500" y="1357"/>
                  <a:pt x="3521" y="1396"/>
                  <a:pt x="3521" y="1433"/>
                </a:cubicBezTo>
                <a:cubicBezTo>
                  <a:pt x="3521" y="1443"/>
                  <a:pt x="3516" y="1455"/>
                  <a:pt x="3517" y="1465"/>
                </a:cubicBezTo>
                <a:cubicBezTo>
                  <a:pt x="3519" y="1495"/>
                  <a:pt x="3531" y="1525"/>
                  <a:pt x="3533" y="1557"/>
                </a:cubicBezTo>
                <a:cubicBezTo>
                  <a:pt x="3537" y="1628"/>
                  <a:pt x="3540" y="1701"/>
                  <a:pt x="3553" y="1769"/>
                </a:cubicBezTo>
                <a:close/>
                <a:moveTo>
                  <a:pt x="433" y="2401"/>
                </a:moveTo>
                <a:cubicBezTo>
                  <a:pt x="462" y="2403"/>
                  <a:pt x="480" y="2391"/>
                  <a:pt x="493" y="2409"/>
                </a:cubicBezTo>
                <a:cubicBezTo>
                  <a:pt x="495" y="2402"/>
                  <a:pt x="488" y="2385"/>
                  <a:pt x="497" y="2385"/>
                </a:cubicBezTo>
                <a:cubicBezTo>
                  <a:pt x="514" y="2388"/>
                  <a:pt x="495" y="2406"/>
                  <a:pt x="505" y="2413"/>
                </a:cubicBezTo>
                <a:cubicBezTo>
                  <a:pt x="530" y="2409"/>
                  <a:pt x="535" y="2409"/>
                  <a:pt x="557" y="2401"/>
                </a:cubicBezTo>
                <a:cubicBezTo>
                  <a:pt x="557" y="2406"/>
                  <a:pt x="557" y="2412"/>
                  <a:pt x="557" y="2417"/>
                </a:cubicBezTo>
                <a:cubicBezTo>
                  <a:pt x="571" y="2416"/>
                  <a:pt x="589" y="2420"/>
                  <a:pt x="597" y="2413"/>
                </a:cubicBezTo>
                <a:cubicBezTo>
                  <a:pt x="601" y="2397"/>
                  <a:pt x="585" y="2401"/>
                  <a:pt x="589" y="2385"/>
                </a:cubicBezTo>
                <a:cubicBezTo>
                  <a:pt x="615" y="2388"/>
                  <a:pt x="598" y="2412"/>
                  <a:pt x="617" y="2425"/>
                </a:cubicBezTo>
                <a:cubicBezTo>
                  <a:pt x="646" y="2420"/>
                  <a:pt x="668" y="2431"/>
                  <a:pt x="681" y="2413"/>
                </a:cubicBezTo>
                <a:cubicBezTo>
                  <a:pt x="690" y="2414"/>
                  <a:pt x="685" y="2431"/>
                  <a:pt x="697" y="2429"/>
                </a:cubicBezTo>
                <a:cubicBezTo>
                  <a:pt x="705" y="2430"/>
                  <a:pt x="686" y="2402"/>
                  <a:pt x="709" y="2409"/>
                </a:cubicBezTo>
                <a:cubicBezTo>
                  <a:pt x="712" y="2423"/>
                  <a:pt x="702" y="2426"/>
                  <a:pt x="709" y="2433"/>
                </a:cubicBezTo>
                <a:cubicBezTo>
                  <a:pt x="714" y="2433"/>
                  <a:pt x="720" y="2433"/>
                  <a:pt x="725" y="2433"/>
                </a:cubicBezTo>
                <a:cubicBezTo>
                  <a:pt x="730" y="2416"/>
                  <a:pt x="717" y="2417"/>
                  <a:pt x="717" y="2405"/>
                </a:cubicBezTo>
                <a:cubicBezTo>
                  <a:pt x="721" y="2405"/>
                  <a:pt x="722" y="2402"/>
                  <a:pt x="725" y="2401"/>
                </a:cubicBezTo>
                <a:cubicBezTo>
                  <a:pt x="739" y="2404"/>
                  <a:pt x="728" y="2433"/>
                  <a:pt x="745" y="2433"/>
                </a:cubicBezTo>
                <a:cubicBezTo>
                  <a:pt x="751" y="2431"/>
                  <a:pt x="746" y="2418"/>
                  <a:pt x="753" y="2417"/>
                </a:cubicBezTo>
                <a:cubicBezTo>
                  <a:pt x="762" y="2418"/>
                  <a:pt x="762" y="2427"/>
                  <a:pt x="761" y="2437"/>
                </a:cubicBezTo>
                <a:cubicBezTo>
                  <a:pt x="786" y="2440"/>
                  <a:pt x="805" y="2436"/>
                  <a:pt x="817" y="2425"/>
                </a:cubicBezTo>
                <a:cubicBezTo>
                  <a:pt x="814" y="2408"/>
                  <a:pt x="819" y="2397"/>
                  <a:pt x="813" y="2377"/>
                </a:cubicBezTo>
                <a:cubicBezTo>
                  <a:pt x="826" y="2379"/>
                  <a:pt x="831" y="2374"/>
                  <a:pt x="829" y="2361"/>
                </a:cubicBezTo>
                <a:cubicBezTo>
                  <a:pt x="820" y="2355"/>
                  <a:pt x="807" y="2374"/>
                  <a:pt x="797" y="2357"/>
                </a:cubicBezTo>
                <a:cubicBezTo>
                  <a:pt x="798" y="2367"/>
                  <a:pt x="795" y="2374"/>
                  <a:pt x="789" y="2377"/>
                </a:cubicBezTo>
                <a:cubicBezTo>
                  <a:pt x="773" y="2374"/>
                  <a:pt x="789" y="2358"/>
                  <a:pt x="781" y="2353"/>
                </a:cubicBezTo>
                <a:cubicBezTo>
                  <a:pt x="764" y="2360"/>
                  <a:pt x="762" y="2360"/>
                  <a:pt x="745" y="2353"/>
                </a:cubicBezTo>
                <a:cubicBezTo>
                  <a:pt x="743" y="2374"/>
                  <a:pt x="718" y="2352"/>
                  <a:pt x="713" y="2373"/>
                </a:cubicBezTo>
                <a:cubicBezTo>
                  <a:pt x="704" y="2364"/>
                  <a:pt x="707" y="2360"/>
                  <a:pt x="713" y="2349"/>
                </a:cubicBezTo>
                <a:cubicBezTo>
                  <a:pt x="705" y="2349"/>
                  <a:pt x="697" y="2349"/>
                  <a:pt x="689" y="2349"/>
                </a:cubicBezTo>
                <a:cubicBezTo>
                  <a:pt x="685" y="2364"/>
                  <a:pt x="699" y="2360"/>
                  <a:pt x="697" y="2373"/>
                </a:cubicBezTo>
                <a:cubicBezTo>
                  <a:pt x="692" y="2378"/>
                  <a:pt x="685" y="2375"/>
                  <a:pt x="681" y="2369"/>
                </a:cubicBezTo>
                <a:cubicBezTo>
                  <a:pt x="682" y="2364"/>
                  <a:pt x="687" y="2361"/>
                  <a:pt x="685" y="2353"/>
                </a:cubicBezTo>
                <a:cubicBezTo>
                  <a:pt x="669" y="2344"/>
                  <a:pt x="673" y="2361"/>
                  <a:pt x="657" y="2361"/>
                </a:cubicBezTo>
                <a:cubicBezTo>
                  <a:pt x="651" y="2356"/>
                  <a:pt x="655" y="2342"/>
                  <a:pt x="649" y="2337"/>
                </a:cubicBezTo>
                <a:cubicBezTo>
                  <a:pt x="628" y="2342"/>
                  <a:pt x="621" y="2338"/>
                  <a:pt x="605" y="2349"/>
                </a:cubicBezTo>
                <a:cubicBezTo>
                  <a:pt x="599" y="2343"/>
                  <a:pt x="602" y="2328"/>
                  <a:pt x="589" y="2329"/>
                </a:cubicBezTo>
                <a:cubicBezTo>
                  <a:pt x="582" y="2336"/>
                  <a:pt x="591" y="2341"/>
                  <a:pt x="593" y="2349"/>
                </a:cubicBezTo>
                <a:cubicBezTo>
                  <a:pt x="588" y="2352"/>
                  <a:pt x="582" y="2354"/>
                  <a:pt x="573" y="2353"/>
                </a:cubicBezTo>
                <a:cubicBezTo>
                  <a:pt x="575" y="2345"/>
                  <a:pt x="582" y="2343"/>
                  <a:pt x="581" y="2333"/>
                </a:cubicBezTo>
                <a:cubicBezTo>
                  <a:pt x="559" y="2332"/>
                  <a:pt x="544" y="2339"/>
                  <a:pt x="529" y="2345"/>
                </a:cubicBezTo>
                <a:cubicBezTo>
                  <a:pt x="526" y="2340"/>
                  <a:pt x="524" y="2334"/>
                  <a:pt x="525" y="2325"/>
                </a:cubicBezTo>
                <a:cubicBezTo>
                  <a:pt x="506" y="2324"/>
                  <a:pt x="485" y="2322"/>
                  <a:pt x="481" y="2337"/>
                </a:cubicBezTo>
                <a:cubicBezTo>
                  <a:pt x="474" y="2333"/>
                  <a:pt x="472" y="2324"/>
                  <a:pt x="469" y="2317"/>
                </a:cubicBezTo>
                <a:cubicBezTo>
                  <a:pt x="445" y="2313"/>
                  <a:pt x="440" y="2314"/>
                  <a:pt x="421" y="2321"/>
                </a:cubicBezTo>
                <a:cubicBezTo>
                  <a:pt x="423" y="2308"/>
                  <a:pt x="416" y="2305"/>
                  <a:pt x="409" y="2301"/>
                </a:cubicBezTo>
                <a:cubicBezTo>
                  <a:pt x="395" y="2307"/>
                  <a:pt x="384" y="2299"/>
                  <a:pt x="373" y="2313"/>
                </a:cubicBezTo>
                <a:cubicBezTo>
                  <a:pt x="360" y="2307"/>
                  <a:pt x="371" y="2296"/>
                  <a:pt x="365" y="2289"/>
                </a:cubicBezTo>
                <a:cubicBezTo>
                  <a:pt x="340" y="2300"/>
                  <a:pt x="336" y="2285"/>
                  <a:pt x="317" y="2301"/>
                </a:cubicBezTo>
                <a:cubicBezTo>
                  <a:pt x="316" y="2292"/>
                  <a:pt x="312" y="2284"/>
                  <a:pt x="309" y="2277"/>
                </a:cubicBezTo>
                <a:cubicBezTo>
                  <a:pt x="292" y="2289"/>
                  <a:pt x="288" y="2281"/>
                  <a:pt x="277" y="2269"/>
                </a:cubicBezTo>
                <a:cubicBezTo>
                  <a:pt x="269" y="2274"/>
                  <a:pt x="285" y="2290"/>
                  <a:pt x="269" y="2293"/>
                </a:cubicBezTo>
                <a:cubicBezTo>
                  <a:pt x="269" y="2288"/>
                  <a:pt x="262" y="2289"/>
                  <a:pt x="261" y="2285"/>
                </a:cubicBezTo>
                <a:cubicBezTo>
                  <a:pt x="270" y="2277"/>
                  <a:pt x="262" y="2267"/>
                  <a:pt x="257" y="2261"/>
                </a:cubicBezTo>
                <a:cubicBezTo>
                  <a:pt x="242" y="2258"/>
                  <a:pt x="250" y="2278"/>
                  <a:pt x="233" y="2273"/>
                </a:cubicBezTo>
                <a:cubicBezTo>
                  <a:pt x="233" y="2266"/>
                  <a:pt x="233" y="2260"/>
                  <a:pt x="233" y="2253"/>
                </a:cubicBezTo>
                <a:cubicBezTo>
                  <a:pt x="208" y="2256"/>
                  <a:pt x="202" y="2254"/>
                  <a:pt x="181" y="2261"/>
                </a:cubicBezTo>
                <a:cubicBezTo>
                  <a:pt x="181" y="2254"/>
                  <a:pt x="181" y="2248"/>
                  <a:pt x="181" y="2241"/>
                </a:cubicBezTo>
                <a:cubicBezTo>
                  <a:pt x="167" y="2238"/>
                  <a:pt x="166" y="2247"/>
                  <a:pt x="153" y="2245"/>
                </a:cubicBezTo>
                <a:cubicBezTo>
                  <a:pt x="155" y="2235"/>
                  <a:pt x="146" y="2236"/>
                  <a:pt x="149" y="2225"/>
                </a:cubicBezTo>
                <a:cubicBezTo>
                  <a:pt x="128" y="2233"/>
                  <a:pt x="131" y="2230"/>
                  <a:pt x="113" y="2221"/>
                </a:cubicBezTo>
                <a:cubicBezTo>
                  <a:pt x="114" y="2231"/>
                  <a:pt x="112" y="2238"/>
                  <a:pt x="101" y="2237"/>
                </a:cubicBezTo>
                <a:cubicBezTo>
                  <a:pt x="92" y="2229"/>
                  <a:pt x="103" y="2226"/>
                  <a:pt x="101" y="2213"/>
                </a:cubicBezTo>
                <a:cubicBezTo>
                  <a:pt x="92" y="2212"/>
                  <a:pt x="86" y="2214"/>
                  <a:pt x="81" y="2217"/>
                </a:cubicBezTo>
                <a:cubicBezTo>
                  <a:pt x="91" y="2234"/>
                  <a:pt x="93" y="2232"/>
                  <a:pt x="81" y="2249"/>
                </a:cubicBezTo>
                <a:cubicBezTo>
                  <a:pt x="85" y="2260"/>
                  <a:pt x="96" y="2241"/>
                  <a:pt x="97" y="2257"/>
                </a:cubicBezTo>
                <a:cubicBezTo>
                  <a:pt x="99" y="2266"/>
                  <a:pt x="77" y="2271"/>
                  <a:pt x="89" y="2277"/>
                </a:cubicBezTo>
                <a:cubicBezTo>
                  <a:pt x="91" y="2267"/>
                  <a:pt x="107" y="2274"/>
                  <a:pt x="101" y="2285"/>
                </a:cubicBezTo>
                <a:cubicBezTo>
                  <a:pt x="90" y="2288"/>
                  <a:pt x="91" y="2279"/>
                  <a:pt x="81" y="2281"/>
                </a:cubicBezTo>
                <a:cubicBezTo>
                  <a:pt x="81" y="2288"/>
                  <a:pt x="81" y="2294"/>
                  <a:pt x="81" y="2301"/>
                </a:cubicBezTo>
                <a:cubicBezTo>
                  <a:pt x="107" y="2303"/>
                  <a:pt x="84" y="2335"/>
                  <a:pt x="117" y="2333"/>
                </a:cubicBezTo>
                <a:cubicBezTo>
                  <a:pt x="109" y="2316"/>
                  <a:pt x="95" y="2293"/>
                  <a:pt x="125" y="2289"/>
                </a:cubicBezTo>
                <a:cubicBezTo>
                  <a:pt x="129" y="2296"/>
                  <a:pt x="136" y="2299"/>
                  <a:pt x="133" y="2313"/>
                </a:cubicBezTo>
                <a:cubicBezTo>
                  <a:pt x="165" y="2315"/>
                  <a:pt x="132" y="2294"/>
                  <a:pt x="145" y="2285"/>
                </a:cubicBezTo>
                <a:cubicBezTo>
                  <a:pt x="148" y="2285"/>
                  <a:pt x="150" y="2285"/>
                  <a:pt x="153" y="2285"/>
                </a:cubicBezTo>
                <a:cubicBezTo>
                  <a:pt x="154" y="2305"/>
                  <a:pt x="156" y="2324"/>
                  <a:pt x="177" y="2325"/>
                </a:cubicBezTo>
                <a:cubicBezTo>
                  <a:pt x="178" y="2314"/>
                  <a:pt x="163" y="2317"/>
                  <a:pt x="169" y="2301"/>
                </a:cubicBezTo>
                <a:cubicBezTo>
                  <a:pt x="175" y="2302"/>
                  <a:pt x="184" y="2300"/>
                  <a:pt x="185" y="2305"/>
                </a:cubicBezTo>
                <a:cubicBezTo>
                  <a:pt x="187" y="2315"/>
                  <a:pt x="178" y="2314"/>
                  <a:pt x="181" y="2325"/>
                </a:cubicBezTo>
                <a:cubicBezTo>
                  <a:pt x="184" y="2326"/>
                  <a:pt x="189" y="2325"/>
                  <a:pt x="189" y="2329"/>
                </a:cubicBezTo>
                <a:cubicBezTo>
                  <a:pt x="200" y="2330"/>
                  <a:pt x="198" y="2317"/>
                  <a:pt x="209" y="2317"/>
                </a:cubicBezTo>
                <a:cubicBezTo>
                  <a:pt x="219" y="2325"/>
                  <a:pt x="205" y="2335"/>
                  <a:pt x="213" y="2341"/>
                </a:cubicBezTo>
                <a:cubicBezTo>
                  <a:pt x="232" y="2339"/>
                  <a:pt x="239" y="2328"/>
                  <a:pt x="249" y="2345"/>
                </a:cubicBezTo>
                <a:cubicBezTo>
                  <a:pt x="248" y="2335"/>
                  <a:pt x="251" y="2328"/>
                  <a:pt x="257" y="2325"/>
                </a:cubicBezTo>
                <a:cubicBezTo>
                  <a:pt x="257" y="2330"/>
                  <a:pt x="264" y="2329"/>
                  <a:pt x="265" y="2333"/>
                </a:cubicBezTo>
                <a:cubicBezTo>
                  <a:pt x="265" y="2340"/>
                  <a:pt x="264" y="2345"/>
                  <a:pt x="261" y="2349"/>
                </a:cubicBezTo>
                <a:cubicBezTo>
                  <a:pt x="272" y="2350"/>
                  <a:pt x="272" y="2362"/>
                  <a:pt x="281" y="2365"/>
                </a:cubicBezTo>
                <a:cubicBezTo>
                  <a:pt x="280" y="2354"/>
                  <a:pt x="281" y="2343"/>
                  <a:pt x="293" y="2345"/>
                </a:cubicBezTo>
                <a:cubicBezTo>
                  <a:pt x="302" y="2353"/>
                  <a:pt x="288" y="2361"/>
                  <a:pt x="297" y="2369"/>
                </a:cubicBezTo>
                <a:cubicBezTo>
                  <a:pt x="317" y="2360"/>
                  <a:pt x="322" y="2364"/>
                  <a:pt x="337" y="2377"/>
                </a:cubicBezTo>
                <a:cubicBezTo>
                  <a:pt x="339" y="2370"/>
                  <a:pt x="325" y="2360"/>
                  <a:pt x="337" y="2357"/>
                </a:cubicBezTo>
                <a:cubicBezTo>
                  <a:pt x="353" y="2356"/>
                  <a:pt x="348" y="2367"/>
                  <a:pt x="345" y="2377"/>
                </a:cubicBezTo>
                <a:cubicBezTo>
                  <a:pt x="378" y="2362"/>
                  <a:pt x="398" y="2412"/>
                  <a:pt x="421" y="2381"/>
                </a:cubicBezTo>
                <a:cubicBezTo>
                  <a:pt x="413" y="2378"/>
                  <a:pt x="410" y="2370"/>
                  <a:pt x="409" y="2361"/>
                </a:cubicBezTo>
                <a:cubicBezTo>
                  <a:pt x="431" y="2366"/>
                  <a:pt x="421" y="2383"/>
                  <a:pt x="433" y="2401"/>
                </a:cubicBezTo>
                <a:close/>
                <a:moveTo>
                  <a:pt x="3217" y="109"/>
                </a:moveTo>
                <a:cubicBezTo>
                  <a:pt x="3205" y="105"/>
                  <a:pt x="3197" y="105"/>
                  <a:pt x="3185" y="101"/>
                </a:cubicBezTo>
                <a:cubicBezTo>
                  <a:pt x="3182" y="100"/>
                  <a:pt x="3180" y="90"/>
                  <a:pt x="3177" y="89"/>
                </a:cubicBezTo>
                <a:cubicBezTo>
                  <a:pt x="3171" y="87"/>
                  <a:pt x="3163" y="91"/>
                  <a:pt x="3157" y="89"/>
                </a:cubicBezTo>
                <a:cubicBezTo>
                  <a:pt x="3146" y="86"/>
                  <a:pt x="3136" y="79"/>
                  <a:pt x="3125" y="77"/>
                </a:cubicBezTo>
                <a:cubicBezTo>
                  <a:pt x="3118" y="76"/>
                  <a:pt x="3113" y="81"/>
                  <a:pt x="3109" y="81"/>
                </a:cubicBezTo>
                <a:cubicBezTo>
                  <a:pt x="3104" y="81"/>
                  <a:pt x="3098" y="74"/>
                  <a:pt x="3093" y="73"/>
                </a:cubicBezTo>
                <a:cubicBezTo>
                  <a:pt x="3066" y="70"/>
                  <a:pt x="3044" y="75"/>
                  <a:pt x="3029" y="77"/>
                </a:cubicBezTo>
                <a:cubicBezTo>
                  <a:pt x="3001" y="80"/>
                  <a:pt x="2967" y="70"/>
                  <a:pt x="2941" y="73"/>
                </a:cubicBezTo>
                <a:cubicBezTo>
                  <a:pt x="2925" y="75"/>
                  <a:pt x="2908" y="86"/>
                  <a:pt x="2889" y="89"/>
                </a:cubicBezTo>
                <a:cubicBezTo>
                  <a:pt x="2869" y="93"/>
                  <a:pt x="2850" y="87"/>
                  <a:pt x="2829" y="89"/>
                </a:cubicBezTo>
                <a:cubicBezTo>
                  <a:pt x="2828" y="89"/>
                  <a:pt x="2820" y="96"/>
                  <a:pt x="2817" y="97"/>
                </a:cubicBezTo>
                <a:cubicBezTo>
                  <a:pt x="2771" y="107"/>
                  <a:pt x="2733" y="122"/>
                  <a:pt x="2689" y="145"/>
                </a:cubicBezTo>
                <a:cubicBezTo>
                  <a:pt x="2629" y="176"/>
                  <a:pt x="2588" y="201"/>
                  <a:pt x="2545" y="237"/>
                </a:cubicBezTo>
                <a:cubicBezTo>
                  <a:pt x="2506" y="270"/>
                  <a:pt x="2483" y="297"/>
                  <a:pt x="2453" y="337"/>
                </a:cubicBezTo>
                <a:cubicBezTo>
                  <a:pt x="2423" y="377"/>
                  <a:pt x="2411" y="392"/>
                  <a:pt x="2397" y="433"/>
                </a:cubicBezTo>
                <a:cubicBezTo>
                  <a:pt x="2394" y="443"/>
                  <a:pt x="2388" y="456"/>
                  <a:pt x="2385" y="465"/>
                </a:cubicBezTo>
                <a:cubicBezTo>
                  <a:pt x="2350" y="585"/>
                  <a:pt x="2369" y="752"/>
                  <a:pt x="2401" y="857"/>
                </a:cubicBezTo>
                <a:cubicBezTo>
                  <a:pt x="2419" y="917"/>
                  <a:pt x="2442" y="946"/>
                  <a:pt x="2469" y="985"/>
                </a:cubicBezTo>
                <a:cubicBezTo>
                  <a:pt x="2482" y="1004"/>
                  <a:pt x="2494" y="1021"/>
                  <a:pt x="2505" y="1041"/>
                </a:cubicBezTo>
                <a:cubicBezTo>
                  <a:pt x="2578" y="1090"/>
                  <a:pt x="2649" y="1142"/>
                  <a:pt x="2753" y="1161"/>
                </a:cubicBezTo>
                <a:cubicBezTo>
                  <a:pt x="2816" y="1197"/>
                  <a:pt x="2922" y="1195"/>
                  <a:pt x="2997" y="1193"/>
                </a:cubicBezTo>
                <a:cubicBezTo>
                  <a:pt x="3079" y="1166"/>
                  <a:pt x="3181" y="1158"/>
                  <a:pt x="3241" y="1109"/>
                </a:cubicBezTo>
                <a:cubicBezTo>
                  <a:pt x="3250" y="1109"/>
                  <a:pt x="3253" y="1116"/>
                  <a:pt x="3265" y="1113"/>
                </a:cubicBezTo>
                <a:cubicBezTo>
                  <a:pt x="3295" y="1088"/>
                  <a:pt x="3316" y="1054"/>
                  <a:pt x="3357" y="1041"/>
                </a:cubicBezTo>
                <a:cubicBezTo>
                  <a:pt x="3371" y="996"/>
                  <a:pt x="3418" y="979"/>
                  <a:pt x="3441" y="941"/>
                </a:cubicBezTo>
                <a:cubicBezTo>
                  <a:pt x="3450" y="926"/>
                  <a:pt x="3462" y="894"/>
                  <a:pt x="3469" y="881"/>
                </a:cubicBezTo>
                <a:cubicBezTo>
                  <a:pt x="3482" y="859"/>
                  <a:pt x="3485" y="837"/>
                  <a:pt x="3493" y="809"/>
                </a:cubicBezTo>
                <a:cubicBezTo>
                  <a:pt x="3505" y="768"/>
                  <a:pt x="3511" y="741"/>
                  <a:pt x="3517" y="701"/>
                </a:cubicBezTo>
                <a:cubicBezTo>
                  <a:pt x="3525" y="651"/>
                  <a:pt x="3530" y="601"/>
                  <a:pt x="3533" y="545"/>
                </a:cubicBezTo>
                <a:cubicBezTo>
                  <a:pt x="3532" y="530"/>
                  <a:pt x="3519" y="527"/>
                  <a:pt x="3521" y="509"/>
                </a:cubicBezTo>
                <a:cubicBezTo>
                  <a:pt x="3522" y="498"/>
                  <a:pt x="3529" y="484"/>
                  <a:pt x="3529" y="473"/>
                </a:cubicBezTo>
                <a:cubicBezTo>
                  <a:pt x="3529" y="449"/>
                  <a:pt x="3501" y="375"/>
                  <a:pt x="3489" y="353"/>
                </a:cubicBezTo>
                <a:cubicBezTo>
                  <a:pt x="3485" y="346"/>
                  <a:pt x="3477" y="344"/>
                  <a:pt x="3473" y="337"/>
                </a:cubicBezTo>
                <a:cubicBezTo>
                  <a:pt x="3464" y="319"/>
                  <a:pt x="3464" y="299"/>
                  <a:pt x="3457" y="285"/>
                </a:cubicBezTo>
                <a:cubicBezTo>
                  <a:pt x="3430" y="234"/>
                  <a:pt x="3379" y="206"/>
                  <a:pt x="3353" y="173"/>
                </a:cubicBezTo>
                <a:cubicBezTo>
                  <a:pt x="3304" y="157"/>
                  <a:pt x="3260" y="124"/>
                  <a:pt x="3217" y="109"/>
                </a:cubicBezTo>
                <a:close/>
                <a:moveTo>
                  <a:pt x="5697" y="469"/>
                </a:moveTo>
                <a:cubicBezTo>
                  <a:pt x="5512" y="482"/>
                  <a:pt x="5406" y="583"/>
                  <a:pt x="5309" y="693"/>
                </a:cubicBezTo>
                <a:cubicBezTo>
                  <a:pt x="5288" y="737"/>
                  <a:pt x="5257" y="782"/>
                  <a:pt x="5241" y="829"/>
                </a:cubicBezTo>
                <a:cubicBezTo>
                  <a:pt x="5238" y="837"/>
                  <a:pt x="5240" y="848"/>
                  <a:pt x="5237" y="857"/>
                </a:cubicBezTo>
                <a:cubicBezTo>
                  <a:pt x="5234" y="867"/>
                  <a:pt x="5227" y="872"/>
                  <a:pt x="5225" y="881"/>
                </a:cubicBezTo>
                <a:cubicBezTo>
                  <a:pt x="5212" y="941"/>
                  <a:pt x="5216" y="1038"/>
                  <a:pt x="5225" y="1093"/>
                </a:cubicBezTo>
                <a:cubicBezTo>
                  <a:pt x="5228" y="1110"/>
                  <a:pt x="5223" y="1129"/>
                  <a:pt x="5225" y="1145"/>
                </a:cubicBezTo>
                <a:cubicBezTo>
                  <a:pt x="5235" y="1224"/>
                  <a:pt x="5279" y="1288"/>
                  <a:pt x="5301" y="1349"/>
                </a:cubicBezTo>
                <a:cubicBezTo>
                  <a:pt x="5320" y="1354"/>
                  <a:pt x="5322" y="1376"/>
                  <a:pt x="5333" y="1389"/>
                </a:cubicBezTo>
                <a:cubicBezTo>
                  <a:pt x="5353" y="1412"/>
                  <a:pt x="5383" y="1428"/>
                  <a:pt x="5401" y="1453"/>
                </a:cubicBezTo>
                <a:cubicBezTo>
                  <a:pt x="5498" y="1508"/>
                  <a:pt x="5629" y="1558"/>
                  <a:pt x="5769" y="1545"/>
                </a:cubicBezTo>
                <a:cubicBezTo>
                  <a:pt x="5778" y="1544"/>
                  <a:pt x="5788" y="1539"/>
                  <a:pt x="5797" y="1537"/>
                </a:cubicBezTo>
                <a:cubicBezTo>
                  <a:pt x="5825" y="1532"/>
                  <a:pt x="5858" y="1535"/>
                  <a:pt x="5885" y="1529"/>
                </a:cubicBezTo>
                <a:cubicBezTo>
                  <a:pt x="5900" y="1525"/>
                  <a:pt x="5918" y="1513"/>
                  <a:pt x="5937" y="1505"/>
                </a:cubicBezTo>
                <a:cubicBezTo>
                  <a:pt x="5965" y="1494"/>
                  <a:pt x="5996" y="1484"/>
                  <a:pt x="6017" y="1473"/>
                </a:cubicBezTo>
                <a:cubicBezTo>
                  <a:pt x="6026" y="1468"/>
                  <a:pt x="6031" y="1462"/>
                  <a:pt x="6041" y="1457"/>
                </a:cubicBezTo>
                <a:cubicBezTo>
                  <a:pt x="6060" y="1446"/>
                  <a:pt x="6084" y="1442"/>
                  <a:pt x="6097" y="1433"/>
                </a:cubicBezTo>
                <a:cubicBezTo>
                  <a:pt x="6116" y="1420"/>
                  <a:pt x="6123" y="1398"/>
                  <a:pt x="6145" y="1397"/>
                </a:cubicBezTo>
                <a:cubicBezTo>
                  <a:pt x="6167" y="1359"/>
                  <a:pt x="6201" y="1333"/>
                  <a:pt x="6229" y="1301"/>
                </a:cubicBezTo>
                <a:cubicBezTo>
                  <a:pt x="6300" y="1173"/>
                  <a:pt x="6333" y="981"/>
                  <a:pt x="6289" y="833"/>
                </a:cubicBezTo>
                <a:cubicBezTo>
                  <a:pt x="6284" y="815"/>
                  <a:pt x="6280" y="793"/>
                  <a:pt x="6273" y="777"/>
                </a:cubicBezTo>
                <a:cubicBezTo>
                  <a:pt x="6260" y="747"/>
                  <a:pt x="6231" y="722"/>
                  <a:pt x="6233" y="685"/>
                </a:cubicBezTo>
                <a:cubicBezTo>
                  <a:pt x="6226" y="681"/>
                  <a:pt x="6213" y="684"/>
                  <a:pt x="6209" y="677"/>
                </a:cubicBezTo>
                <a:cubicBezTo>
                  <a:pt x="6187" y="647"/>
                  <a:pt x="6161" y="620"/>
                  <a:pt x="6137" y="597"/>
                </a:cubicBezTo>
                <a:cubicBezTo>
                  <a:pt x="6116" y="577"/>
                  <a:pt x="6106" y="569"/>
                  <a:pt x="6081" y="553"/>
                </a:cubicBezTo>
                <a:cubicBezTo>
                  <a:pt x="6050" y="533"/>
                  <a:pt x="6028" y="523"/>
                  <a:pt x="5989" y="509"/>
                </a:cubicBezTo>
                <a:cubicBezTo>
                  <a:pt x="5939" y="490"/>
                  <a:pt x="5892" y="482"/>
                  <a:pt x="5837" y="465"/>
                </a:cubicBezTo>
                <a:cubicBezTo>
                  <a:pt x="5800" y="475"/>
                  <a:pt x="5737" y="466"/>
                  <a:pt x="5697" y="469"/>
                </a:cubicBezTo>
                <a:close/>
                <a:moveTo>
                  <a:pt x="3849" y="1593"/>
                </a:moveTo>
                <a:cubicBezTo>
                  <a:pt x="3852" y="1632"/>
                  <a:pt x="3862" y="1663"/>
                  <a:pt x="3873" y="1693"/>
                </a:cubicBezTo>
                <a:cubicBezTo>
                  <a:pt x="3878" y="1707"/>
                  <a:pt x="3884" y="1728"/>
                  <a:pt x="3889" y="1737"/>
                </a:cubicBezTo>
                <a:cubicBezTo>
                  <a:pt x="3891" y="1741"/>
                  <a:pt x="3899" y="1740"/>
                  <a:pt x="3901" y="1745"/>
                </a:cubicBezTo>
                <a:cubicBezTo>
                  <a:pt x="3923" y="1790"/>
                  <a:pt x="3936" y="1841"/>
                  <a:pt x="3953" y="1865"/>
                </a:cubicBezTo>
                <a:cubicBezTo>
                  <a:pt x="3961" y="1876"/>
                  <a:pt x="3980" y="1891"/>
                  <a:pt x="3993" y="1905"/>
                </a:cubicBezTo>
                <a:cubicBezTo>
                  <a:pt x="4031" y="1943"/>
                  <a:pt x="4069" y="1981"/>
                  <a:pt x="4125" y="1993"/>
                </a:cubicBezTo>
                <a:cubicBezTo>
                  <a:pt x="4131" y="1998"/>
                  <a:pt x="4130" y="2010"/>
                  <a:pt x="4141" y="2009"/>
                </a:cubicBezTo>
                <a:cubicBezTo>
                  <a:pt x="4155" y="2018"/>
                  <a:pt x="4179" y="2016"/>
                  <a:pt x="4185" y="2033"/>
                </a:cubicBezTo>
                <a:cubicBezTo>
                  <a:pt x="4195" y="2035"/>
                  <a:pt x="4194" y="2026"/>
                  <a:pt x="4205" y="2029"/>
                </a:cubicBezTo>
                <a:cubicBezTo>
                  <a:pt x="4219" y="2054"/>
                  <a:pt x="4267" y="2044"/>
                  <a:pt x="4289" y="2061"/>
                </a:cubicBezTo>
                <a:cubicBezTo>
                  <a:pt x="4330" y="2061"/>
                  <a:pt x="4385" y="2056"/>
                  <a:pt x="4421" y="2069"/>
                </a:cubicBezTo>
                <a:cubicBezTo>
                  <a:pt x="4447" y="2052"/>
                  <a:pt x="4467" y="2071"/>
                  <a:pt x="4497" y="2069"/>
                </a:cubicBezTo>
                <a:cubicBezTo>
                  <a:pt x="4531" y="2067"/>
                  <a:pt x="4590" y="2053"/>
                  <a:pt x="4621" y="2041"/>
                </a:cubicBezTo>
                <a:cubicBezTo>
                  <a:pt x="4639" y="2034"/>
                  <a:pt x="4655" y="2017"/>
                  <a:pt x="4673" y="2009"/>
                </a:cubicBezTo>
                <a:cubicBezTo>
                  <a:pt x="4680" y="2006"/>
                  <a:pt x="4687" y="2007"/>
                  <a:pt x="4693" y="2005"/>
                </a:cubicBezTo>
                <a:cubicBezTo>
                  <a:pt x="4711" y="1998"/>
                  <a:pt x="4726" y="1982"/>
                  <a:pt x="4745" y="1977"/>
                </a:cubicBezTo>
                <a:cubicBezTo>
                  <a:pt x="4782" y="1918"/>
                  <a:pt x="4849" y="1889"/>
                  <a:pt x="4861" y="1805"/>
                </a:cubicBezTo>
                <a:cubicBezTo>
                  <a:pt x="4911" y="1765"/>
                  <a:pt x="4905" y="1663"/>
                  <a:pt x="4937" y="1617"/>
                </a:cubicBezTo>
                <a:cubicBezTo>
                  <a:pt x="4931" y="1572"/>
                  <a:pt x="4953" y="1522"/>
                  <a:pt x="4949" y="1473"/>
                </a:cubicBezTo>
                <a:cubicBezTo>
                  <a:pt x="4948" y="1466"/>
                  <a:pt x="4943" y="1458"/>
                  <a:pt x="4941" y="1449"/>
                </a:cubicBezTo>
                <a:cubicBezTo>
                  <a:pt x="4935" y="1413"/>
                  <a:pt x="4944" y="1373"/>
                  <a:pt x="4921" y="1361"/>
                </a:cubicBezTo>
                <a:cubicBezTo>
                  <a:pt x="4931" y="1357"/>
                  <a:pt x="4929" y="1340"/>
                  <a:pt x="4929" y="1325"/>
                </a:cubicBezTo>
                <a:cubicBezTo>
                  <a:pt x="4910" y="1289"/>
                  <a:pt x="4886" y="1259"/>
                  <a:pt x="4873" y="1217"/>
                </a:cubicBezTo>
                <a:cubicBezTo>
                  <a:pt x="4833" y="1181"/>
                  <a:pt x="4800" y="1138"/>
                  <a:pt x="4765" y="1097"/>
                </a:cubicBezTo>
                <a:cubicBezTo>
                  <a:pt x="4733" y="1079"/>
                  <a:pt x="4699" y="1065"/>
                  <a:pt x="4669" y="1045"/>
                </a:cubicBezTo>
                <a:cubicBezTo>
                  <a:pt x="4645" y="1051"/>
                  <a:pt x="4640" y="1037"/>
                  <a:pt x="4629" y="1033"/>
                </a:cubicBezTo>
                <a:cubicBezTo>
                  <a:pt x="4623" y="1031"/>
                  <a:pt x="4615" y="1035"/>
                  <a:pt x="4609" y="1033"/>
                </a:cubicBezTo>
                <a:cubicBezTo>
                  <a:pt x="4602" y="1031"/>
                  <a:pt x="4598" y="1022"/>
                  <a:pt x="4593" y="1021"/>
                </a:cubicBezTo>
                <a:cubicBezTo>
                  <a:pt x="4582" y="1018"/>
                  <a:pt x="4567" y="1020"/>
                  <a:pt x="4557" y="1017"/>
                </a:cubicBezTo>
                <a:cubicBezTo>
                  <a:pt x="4547" y="1014"/>
                  <a:pt x="4542" y="1007"/>
                  <a:pt x="4533" y="1005"/>
                </a:cubicBezTo>
                <a:cubicBezTo>
                  <a:pt x="4516" y="1001"/>
                  <a:pt x="4495" y="1001"/>
                  <a:pt x="4477" y="1001"/>
                </a:cubicBezTo>
                <a:cubicBezTo>
                  <a:pt x="4411" y="1000"/>
                  <a:pt x="4304" y="999"/>
                  <a:pt x="4261" y="1021"/>
                </a:cubicBezTo>
                <a:cubicBezTo>
                  <a:pt x="4257" y="1023"/>
                  <a:pt x="4250" y="1019"/>
                  <a:pt x="4245" y="1021"/>
                </a:cubicBezTo>
                <a:cubicBezTo>
                  <a:pt x="4223" y="1029"/>
                  <a:pt x="4191" y="1052"/>
                  <a:pt x="4173" y="1057"/>
                </a:cubicBezTo>
                <a:cubicBezTo>
                  <a:pt x="4145" y="1065"/>
                  <a:pt x="4138" y="1072"/>
                  <a:pt x="4117" y="1085"/>
                </a:cubicBezTo>
                <a:cubicBezTo>
                  <a:pt x="4102" y="1094"/>
                  <a:pt x="4081" y="1100"/>
                  <a:pt x="4069" y="1109"/>
                </a:cubicBezTo>
                <a:cubicBezTo>
                  <a:pt x="4058" y="1117"/>
                  <a:pt x="4050" y="1132"/>
                  <a:pt x="4037" y="1141"/>
                </a:cubicBezTo>
                <a:cubicBezTo>
                  <a:pt x="4012" y="1158"/>
                  <a:pt x="3994" y="1176"/>
                  <a:pt x="3969" y="1189"/>
                </a:cubicBezTo>
                <a:cubicBezTo>
                  <a:pt x="3952" y="1231"/>
                  <a:pt x="3912" y="1256"/>
                  <a:pt x="3889" y="1289"/>
                </a:cubicBezTo>
                <a:cubicBezTo>
                  <a:pt x="3887" y="1291"/>
                  <a:pt x="3889" y="1302"/>
                  <a:pt x="3885" y="1309"/>
                </a:cubicBezTo>
                <a:cubicBezTo>
                  <a:pt x="3878" y="1321"/>
                  <a:pt x="3870" y="1345"/>
                  <a:pt x="3861" y="1357"/>
                </a:cubicBezTo>
                <a:cubicBezTo>
                  <a:pt x="3851" y="1371"/>
                  <a:pt x="3825" y="1384"/>
                  <a:pt x="3805" y="1397"/>
                </a:cubicBezTo>
                <a:cubicBezTo>
                  <a:pt x="3770" y="1421"/>
                  <a:pt x="3743" y="1443"/>
                  <a:pt x="3705" y="1457"/>
                </a:cubicBezTo>
                <a:cubicBezTo>
                  <a:pt x="3731" y="1504"/>
                  <a:pt x="3803" y="1505"/>
                  <a:pt x="3845" y="1537"/>
                </a:cubicBezTo>
                <a:cubicBezTo>
                  <a:pt x="3857" y="1554"/>
                  <a:pt x="3848" y="1574"/>
                  <a:pt x="3849" y="1593"/>
                </a:cubicBezTo>
                <a:close/>
                <a:moveTo>
                  <a:pt x="969" y="1617"/>
                </a:moveTo>
                <a:cubicBezTo>
                  <a:pt x="970" y="1713"/>
                  <a:pt x="984" y="1837"/>
                  <a:pt x="1045" y="1905"/>
                </a:cubicBezTo>
                <a:cubicBezTo>
                  <a:pt x="1040" y="1910"/>
                  <a:pt x="1040" y="1920"/>
                  <a:pt x="1045" y="1925"/>
                </a:cubicBezTo>
                <a:cubicBezTo>
                  <a:pt x="1063" y="1937"/>
                  <a:pt x="1070" y="1958"/>
                  <a:pt x="1085" y="1973"/>
                </a:cubicBezTo>
                <a:cubicBezTo>
                  <a:pt x="1093" y="1981"/>
                  <a:pt x="1106" y="1982"/>
                  <a:pt x="1113" y="1989"/>
                </a:cubicBezTo>
                <a:cubicBezTo>
                  <a:pt x="1132" y="2006"/>
                  <a:pt x="1139" y="2040"/>
                  <a:pt x="1173" y="2037"/>
                </a:cubicBezTo>
                <a:cubicBezTo>
                  <a:pt x="1175" y="2053"/>
                  <a:pt x="1191" y="2054"/>
                  <a:pt x="1193" y="2069"/>
                </a:cubicBezTo>
                <a:cubicBezTo>
                  <a:pt x="1224" y="2075"/>
                  <a:pt x="1254" y="2106"/>
                  <a:pt x="1289" y="2121"/>
                </a:cubicBezTo>
                <a:cubicBezTo>
                  <a:pt x="1295" y="2123"/>
                  <a:pt x="1303" y="2119"/>
                  <a:pt x="1309" y="2121"/>
                </a:cubicBezTo>
                <a:cubicBezTo>
                  <a:pt x="1314" y="2123"/>
                  <a:pt x="1317" y="2132"/>
                  <a:pt x="1321" y="2133"/>
                </a:cubicBezTo>
                <a:cubicBezTo>
                  <a:pt x="1347" y="2140"/>
                  <a:pt x="1375" y="2136"/>
                  <a:pt x="1401" y="2141"/>
                </a:cubicBezTo>
                <a:cubicBezTo>
                  <a:pt x="1413" y="2143"/>
                  <a:pt x="1425" y="2151"/>
                  <a:pt x="1437" y="2153"/>
                </a:cubicBezTo>
                <a:cubicBezTo>
                  <a:pt x="1458" y="2156"/>
                  <a:pt x="1474" y="2156"/>
                  <a:pt x="1493" y="2153"/>
                </a:cubicBezTo>
                <a:cubicBezTo>
                  <a:pt x="1507" y="2169"/>
                  <a:pt x="1529" y="2154"/>
                  <a:pt x="1537" y="2173"/>
                </a:cubicBezTo>
                <a:cubicBezTo>
                  <a:pt x="1571" y="2161"/>
                  <a:pt x="1608" y="2168"/>
                  <a:pt x="1645" y="2161"/>
                </a:cubicBezTo>
                <a:cubicBezTo>
                  <a:pt x="1666" y="2157"/>
                  <a:pt x="1692" y="2145"/>
                  <a:pt x="1713" y="2137"/>
                </a:cubicBezTo>
                <a:cubicBezTo>
                  <a:pt x="1736" y="2128"/>
                  <a:pt x="1757" y="2112"/>
                  <a:pt x="1781" y="2113"/>
                </a:cubicBezTo>
                <a:cubicBezTo>
                  <a:pt x="1782" y="2108"/>
                  <a:pt x="1780" y="2102"/>
                  <a:pt x="1785" y="2101"/>
                </a:cubicBezTo>
                <a:cubicBezTo>
                  <a:pt x="1807" y="2099"/>
                  <a:pt x="1810" y="2078"/>
                  <a:pt x="1837" y="2081"/>
                </a:cubicBezTo>
                <a:cubicBezTo>
                  <a:pt x="1840" y="2068"/>
                  <a:pt x="1851" y="2063"/>
                  <a:pt x="1865" y="2061"/>
                </a:cubicBezTo>
                <a:cubicBezTo>
                  <a:pt x="1877" y="2033"/>
                  <a:pt x="1902" y="2018"/>
                  <a:pt x="1925" y="2001"/>
                </a:cubicBezTo>
                <a:cubicBezTo>
                  <a:pt x="1932" y="1994"/>
                  <a:pt x="1922" y="1991"/>
                  <a:pt x="1925" y="1977"/>
                </a:cubicBezTo>
                <a:cubicBezTo>
                  <a:pt x="1958" y="1947"/>
                  <a:pt x="1983" y="1911"/>
                  <a:pt x="2005" y="1873"/>
                </a:cubicBezTo>
                <a:cubicBezTo>
                  <a:pt x="2018" y="1850"/>
                  <a:pt x="2025" y="1842"/>
                  <a:pt x="2033" y="1817"/>
                </a:cubicBezTo>
                <a:cubicBezTo>
                  <a:pt x="2035" y="1809"/>
                  <a:pt x="2042" y="1804"/>
                  <a:pt x="2045" y="1797"/>
                </a:cubicBezTo>
                <a:cubicBezTo>
                  <a:pt x="2060" y="1758"/>
                  <a:pt x="2062" y="1721"/>
                  <a:pt x="2069" y="1673"/>
                </a:cubicBezTo>
                <a:cubicBezTo>
                  <a:pt x="2073" y="1647"/>
                  <a:pt x="2084" y="1622"/>
                  <a:pt x="2085" y="1601"/>
                </a:cubicBezTo>
                <a:cubicBezTo>
                  <a:pt x="2087" y="1554"/>
                  <a:pt x="2078" y="1489"/>
                  <a:pt x="2073" y="1461"/>
                </a:cubicBezTo>
                <a:cubicBezTo>
                  <a:pt x="2066" y="1424"/>
                  <a:pt x="2061" y="1371"/>
                  <a:pt x="2045" y="1341"/>
                </a:cubicBezTo>
                <a:cubicBezTo>
                  <a:pt x="2033" y="1319"/>
                  <a:pt x="1999" y="1293"/>
                  <a:pt x="1981" y="1265"/>
                </a:cubicBezTo>
                <a:cubicBezTo>
                  <a:pt x="1968" y="1244"/>
                  <a:pt x="1958" y="1237"/>
                  <a:pt x="1945" y="1221"/>
                </a:cubicBezTo>
                <a:cubicBezTo>
                  <a:pt x="1936" y="1211"/>
                  <a:pt x="1932" y="1197"/>
                  <a:pt x="1925" y="1189"/>
                </a:cubicBezTo>
                <a:cubicBezTo>
                  <a:pt x="1901" y="1163"/>
                  <a:pt x="1859" y="1140"/>
                  <a:pt x="1833" y="1121"/>
                </a:cubicBezTo>
                <a:cubicBezTo>
                  <a:pt x="1810" y="1104"/>
                  <a:pt x="1809" y="1103"/>
                  <a:pt x="1785" y="1093"/>
                </a:cubicBezTo>
                <a:cubicBezTo>
                  <a:pt x="1764" y="1084"/>
                  <a:pt x="1755" y="1074"/>
                  <a:pt x="1729" y="1077"/>
                </a:cubicBezTo>
                <a:cubicBezTo>
                  <a:pt x="1725" y="1066"/>
                  <a:pt x="1711" y="1066"/>
                  <a:pt x="1705" y="1057"/>
                </a:cubicBezTo>
                <a:cubicBezTo>
                  <a:pt x="1696" y="1058"/>
                  <a:pt x="1690" y="1063"/>
                  <a:pt x="1677" y="1061"/>
                </a:cubicBezTo>
                <a:cubicBezTo>
                  <a:pt x="1565" y="1025"/>
                  <a:pt x="1417" y="1056"/>
                  <a:pt x="1309" y="1089"/>
                </a:cubicBezTo>
                <a:cubicBezTo>
                  <a:pt x="1271" y="1114"/>
                  <a:pt x="1231" y="1133"/>
                  <a:pt x="1197" y="1157"/>
                </a:cubicBezTo>
                <a:cubicBezTo>
                  <a:pt x="1161" y="1182"/>
                  <a:pt x="1139" y="1205"/>
                  <a:pt x="1113" y="1233"/>
                </a:cubicBezTo>
                <a:cubicBezTo>
                  <a:pt x="1108" y="1238"/>
                  <a:pt x="1096" y="1241"/>
                  <a:pt x="1093" y="1245"/>
                </a:cubicBezTo>
                <a:cubicBezTo>
                  <a:pt x="1079" y="1262"/>
                  <a:pt x="1070" y="1286"/>
                  <a:pt x="1057" y="1305"/>
                </a:cubicBezTo>
                <a:cubicBezTo>
                  <a:pt x="1043" y="1325"/>
                  <a:pt x="1021" y="1343"/>
                  <a:pt x="1021" y="1369"/>
                </a:cubicBezTo>
                <a:cubicBezTo>
                  <a:pt x="984" y="1404"/>
                  <a:pt x="925" y="1417"/>
                  <a:pt x="885" y="1449"/>
                </a:cubicBezTo>
                <a:cubicBezTo>
                  <a:pt x="870" y="1450"/>
                  <a:pt x="853" y="1449"/>
                  <a:pt x="853" y="1465"/>
                </a:cubicBezTo>
                <a:cubicBezTo>
                  <a:pt x="896" y="1510"/>
                  <a:pt x="966" y="1528"/>
                  <a:pt x="985" y="1597"/>
                </a:cubicBezTo>
                <a:cubicBezTo>
                  <a:pt x="985" y="1609"/>
                  <a:pt x="968" y="1604"/>
                  <a:pt x="969" y="1617"/>
                </a:cubicBezTo>
                <a:close/>
                <a:moveTo>
                  <a:pt x="3173" y="1209"/>
                </a:moveTo>
                <a:cubicBezTo>
                  <a:pt x="3162" y="1228"/>
                  <a:pt x="3136" y="1239"/>
                  <a:pt x="3109" y="1229"/>
                </a:cubicBezTo>
                <a:cubicBezTo>
                  <a:pt x="3099" y="1231"/>
                  <a:pt x="3100" y="1244"/>
                  <a:pt x="3085" y="1241"/>
                </a:cubicBezTo>
                <a:cubicBezTo>
                  <a:pt x="2983" y="1260"/>
                  <a:pt x="2821" y="1277"/>
                  <a:pt x="2721" y="1229"/>
                </a:cubicBezTo>
                <a:cubicBezTo>
                  <a:pt x="2668" y="1237"/>
                  <a:pt x="2661" y="1199"/>
                  <a:pt x="2609" y="1205"/>
                </a:cubicBezTo>
                <a:cubicBezTo>
                  <a:pt x="2595" y="1236"/>
                  <a:pt x="2604" y="1269"/>
                  <a:pt x="2601" y="1301"/>
                </a:cubicBezTo>
                <a:cubicBezTo>
                  <a:pt x="2598" y="1341"/>
                  <a:pt x="2583" y="1378"/>
                  <a:pt x="2581" y="1417"/>
                </a:cubicBezTo>
                <a:cubicBezTo>
                  <a:pt x="2580" y="1437"/>
                  <a:pt x="2590" y="1461"/>
                  <a:pt x="2589" y="1481"/>
                </a:cubicBezTo>
                <a:cubicBezTo>
                  <a:pt x="2589" y="1492"/>
                  <a:pt x="2581" y="1503"/>
                  <a:pt x="2581" y="1513"/>
                </a:cubicBezTo>
                <a:cubicBezTo>
                  <a:pt x="2580" y="1535"/>
                  <a:pt x="2586" y="1557"/>
                  <a:pt x="2585" y="1577"/>
                </a:cubicBezTo>
                <a:cubicBezTo>
                  <a:pt x="2582" y="1638"/>
                  <a:pt x="2564" y="1697"/>
                  <a:pt x="2573" y="1761"/>
                </a:cubicBezTo>
                <a:cubicBezTo>
                  <a:pt x="2683" y="1746"/>
                  <a:pt x="2761" y="1763"/>
                  <a:pt x="2861" y="1753"/>
                </a:cubicBezTo>
                <a:cubicBezTo>
                  <a:pt x="2869" y="1763"/>
                  <a:pt x="2894" y="1757"/>
                  <a:pt x="2901" y="1769"/>
                </a:cubicBezTo>
                <a:cubicBezTo>
                  <a:pt x="2937" y="1759"/>
                  <a:pt x="2988" y="1759"/>
                  <a:pt x="3029" y="1761"/>
                </a:cubicBezTo>
                <a:cubicBezTo>
                  <a:pt x="3036" y="1761"/>
                  <a:pt x="3037" y="1768"/>
                  <a:pt x="3045" y="1769"/>
                </a:cubicBezTo>
                <a:cubicBezTo>
                  <a:pt x="3070" y="1772"/>
                  <a:pt x="3088" y="1761"/>
                  <a:pt x="3105" y="1761"/>
                </a:cubicBezTo>
                <a:cubicBezTo>
                  <a:pt x="3132" y="1761"/>
                  <a:pt x="3159" y="1776"/>
                  <a:pt x="3185" y="1761"/>
                </a:cubicBezTo>
                <a:cubicBezTo>
                  <a:pt x="3209" y="1776"/>
                  <a:pt x="3223" y="1767"/>
                  <a:pt x="3245" y="1765"/>
                </a:cubicBezTo>
                <a:cubicBezTo>
                  <a:pt x="3272" y="1763"/>
                  <a:pt x="3293" y="1774"/>
                  <a:pt x="3313" y="1773"/>
                </a:cubicBezTo>
                <a:cubicBezTo>
                  <a:pt x="3323" y="1773"/>
                  <a:pt x="3331" y="1766"/>
                  <a:pt x="3341" y="1765"/>
                </a:cubicBezTo>
                <a:cubicBezTo>
                  <a:pt x="3359" y="1763"/>
                  <a:pt x="3379" y="1773"/>
                  <a:pt x="3397" y="1773"/>
                </a:cubicBezTo>
                <a:cubicBezTo>
                  <a:pt x="3426" y="1773"/>
                  <a:pt x="3449" y="1765"/>
                  <a:pt x="3473" y="1769"/>
                </a:cubicBezTo>
                <a:cubicBezTo>
                  <a:pt x="3472" y="1713"/>
                  <a:pt x="3479" y="1657"/>
                  <a:pt x="3461" y="1597"/>
                </a:cubicBezTo>
                <a:cubicBezTo>
                  <a:pt x="3465" y="1590"/>
                  <a:pt x="3472" y="1587"/>
                  <a:pt x="3469" y="1573"/>
                </a:cubicBezTo>
                <a:cubicBezTo>
                  <a:pt x="3456" y="1470"/>
                  <a:pt x="3445" y="1340"/>
                  <a:pt x="3445" y="1213"/>
                </a:cubicBezTo>
                <a:cubicBezTo>
                  <a:pt x="3422" y="1191"/>
                  <a:pt x="3437" y="1145"/>
                  <a:pt x="3433" y="1117"/>
                </a:cubicBezTo>
                <a:cubicBezTo>
                  <a:pt x="3432" y="1110"/>
                  <a:pt x="3423" y="1106"/>
                  <a:pt x="3421" y="1101"/>
                </a:cubicBezTo>
                <a:cubicBezTo>
                  <a:pt x="3417" y="1089"/>
                  <a:pt x="3427" y="1082"/>
                  <a:pt x="3421" y="1073"/>
                </a:cubicBezTo>
                <a:cubicBezTo>
                  <a:pt x="3420" y="1070"/>
                  <a:pt x="3418" y="1068"/>
                  <a:pt x="3413" y="1069"/>
                </a:cubicBezTo>
                <a:cubicBezTo>
                  <a:pt x="3354" y="1137"/>
                  <a:pt x="3273" y="1183"/>
                  <a:pt x="3173" y="1209"/>
                </a:cubicBezTo>
                <a:close/>
                <a:moveTo>
                  <a:pt x="2465" y="1153"/>
                </a:moveTo>
                <a:cubicBezTo>
                  <a:pt x="2458" y="1155"/>
                  <a:pt x="2465" y="1172"/>
                  <a:pt x="2457" y="1173"/>
                </a:cubicBezTo>
                <a:cubicBezTo>
                  <a:pt x="2451" y="1172"/>
                  <a:pt x="2450" y="1166"/>
                  <a:pt x="2445" y="1165"/>
                </a:cubicBezTo>
                <a:cubicBezTo>
                  <a:pt x="2440" y="1186"/>
                  <a:pt x="2413" y="1183"/>
                  <a:pt x="2401" y="1197"/>
                </a:cubicBezTo>
                <a:cubicBezTo>
                  <a:pt x="2394" y="1205"/>
                  <a:pt x="2403" y="1223"/>
                  <a:pt x="2385" y="1221"/>
                </a:cubicBezTo>
                <a:cubicBezTo>
                  <a:pt x="2395" y="1269"/>
                  <a:pt x="2362" y="1306"/>
                  <a:pt x="2381" y="1345"/>
                </a:cubicBezTo>
                <a:cubicBezTo>
                  <a:pt x="2374" y="1345"/>
                  <a:pt x="2369" y="1346"/>
                  <a:pt x="2365" y="1349"/>
                </a:cubicBezTo>
                <a:cubicBezTo>
                  <a:pt x="2364" y="1368"/>
                  <a:pt x="2364" y="1387"/>
                  <a:pt x="2373" y="1397"/>
                </a:cubicBezTo>
                <a:cubicBezTo>
                  <a:pt x="2346" y="1405"/>
                  <a:pt x="2360" y="1455"/>
                  <a:pt x="2369" y="1473"/>
                </a:cubicBezTo>
                <a:cubicBezTo>
                  <a:pt x="2363" y="1478"/>
                  <a:pt x="2351" y="1476"/>
                  <a:pt x="2353" y="1489"/>
                </a:cubicBezTo>
                <a:cubicBezTo>
                  <a:pt x="2361" y="1500"/>
                  <a:pt x="2368" y="1475"/>
                  <a:pt x="2373" y="1493"/>
                </a:cubicBezTo>
                <a:cubicBezTo>
                  <a:pt x="2372" y="1500"/>
                  <a:pt x="2359" y="1495"/>
                  <a:pt x="2357" y="1501"/>
                </a:cubicBezTo>
                <a:cubicBezTo>
                  <a:pt x="2359" y="1535"/>
                  <a:pt x="2355" y="1556"/>
                  <a:pt x="2369" y="1573"/>
                </a:cubicBezTo>
                <a:cubicBezTo>
                  <a:pt x="2362" y="1573"/>
                  <a:pt x="2357" y="1574"/>
                  <a:pt x="2353" y="1577"/>
                </a:cubicBezTo>
                <a:cubicBezTo>
                  <a:pt x="2366" y="1607"/>
                  <a:pt x="2344" y="1633"/>
                  <a:pt x="2365" y="1645"/>
                </a:cubicBezTo>
                <a:cubicBezTo>
                  <a:pt x="2329" y="1672"/>
                  <a:pt x="2375" y="1728"/>
                  <a:pt x="2361" y="1761"/>
                </a:cubicBezTo>
                <a:cubicBezTo>
                  <a:pt x="2379" y="1754"/>
                  <a:pt x="2366" y="1777"/>
                  <a:pt x="2381" y="1773"/>
                </a:cubicBezTo>
                <a:cubicBezTo>
                  <a:pt x="2398" y="1773"/>
                  <a:pt x="2374" y="1756"/>
                  <a:pt x="2393" y="1757"/>
                </a:cubicBezTo>
                <a:cubicBezTo>
                  <a:pt x="2398" y="1758"/>
                  <a:pt x="2397" y="1763"/>
                  <a:pt x="2397" y="1769"/>
                </a:cubicBezTo>
                <a:cubicBezTo>
                  <a:pt x="2437" y="1762"/>
                  <a:pt x="2472" y="1773"/>
                  <a:pt x="2493" y="1753"/>
                </a:cubicBezTo>
                <a:cubicBezTo>
                  <a:pt x="2493" y="1760"/>
                  <a:pt x="2496" y="1763"/>
                  <a:pt x="2501" y="1765"/>
                </a:cubicBezTo>
                <a:cubicBezTo>
                  <a:pt x="2514" y="1738"/>
                  <a:pt x="2504" y="1736"/>
                  <a:pt x="2513" y="1709"/>
                </a:cubicBezTo>
                <a:cubicBezTo>
                  <a:pt x="2507" y="1708"/>
                  <a:pt x="2498" y="1710"/>
                  <a:pt x="2497" y="1705"/>
                </a:cubicBezTo>
                <a:cubicBezTo>
                  <a:pt x="2513" y="1691"/>
                  <a:pt x="2517" y="1636"/>
                  <a:pt x="2501" y="1625"/>
                </a:cubicBezTo>
                <a:cubicBezTo>
                  <a:pt x="2508" y="1625"/>
                  <a:pt x="2513" y="1624"/>
                  <a:pt x="2517" y="1621"/>
                </a:cubicBezTo>
                <a:cubicBezTo>
                  <a:pt x="2511" y="1594"/>
                  <a:pt x="2522" y="1567"/>
                  <a:pt x="2505" y="1549"/>
                </a:cubicBezTo>
                <a:cubicBezTo>
                  <a:pt x="2512" y="1549"/>
                  <a:pt x="2517" y="1548"/>
                  <a:pt x="2521" y="1545"/>
                </a:cubicBezTo>
                <a:cubicBezTo>
                  <a:pt x="2520" y="1519"/>
                  <a:pt x="2522" y="1491"/>
                  <a:pt x="2509" y="1477"/>
                </a:cubicBezTo>
                <a:cubicBezTo>
                  <a:pt x="2517" y="1475"/>
                  <a:pt x="2522" y="1469"/>
                  <a:pt x="2529" y="1465"/>
                </a:cubicBezTo>
                <a:cubicBezTo>
                  <a:pt x="2524" y="1444"/>
                  <a:pt x="2521" y="1422"/>
                  <a:pt x="2517" y="1401"/>
                </a:cubicBezTo>
                <a:cubicBezTo>
                  <a:pt x="2529" y="1392"/>
                  <a:pt x="2533" y="1366"/>
                  <a:pt x="2525" y="1349"/>
                </a:cubicBezTo>
                <a:cubicBezTo>
                  <a:pt x="2529" y="1344"/>
                  <a:pt x="2536" y="1341"/>
                  <a:pt x="2537" y="1333"/>
                </a:cubicBezTo>
                <a:cubicBezTo>
                  <a:pt x="2532" y="1323"/>
                  <a:pt x="2522" y="1337"/>
                  <a:pt x="2521" y="1329"/>
                </a:cubicBezTo>
                <a:cubicBezTo>
                  <a:pt x="2523" y="1321"/>
                  <a:pt x="2527" y="1321"/>
                  <a:pt x="2533" y="1325"/>
                </a:cubicBezTo>
                <a:cubicBezTo>
                  <a:pt x="2532" y="1289"/>
                  <a:pt x="2534" y="1268"/>
                  <a:pt x="2525" y="1245"/>
                </a:cubicBezTo>
                <a:cubicBezTo>
                  <a:pt x="2532" y="1245"/>
                  <a:pt x="2537" y="1244"/>
                  <a:pt x="2541" y="1241"/>
                </a:cubicBezTo>
                <a:cubicBezTo>
                  <a:pt x="2539" y="1207"/>
                  <a:pt x="2542" y="1188"/>
                  <a:pt x="2529" y="1169"/>
                </a:cubicBezTo>
                <a:cubicBezTo>
                  <a:pt x="2543" y="1172"/>
                  <a:pt x="2548" y="1167"/>
                  <a:pt x="2545" y="1153"/>
                </a:cubicBezTo>
                <a:cubicBezTo>
                  <a:pt x="2527" y="1154"/>
                  <a:pt x="2519" y="1161"/>
                  <a:pt x="2521" y="1137"/>
                </a:cubicBezTo>
                <a:cubicBezTo>
                  <a:pt x="2498" y="1138"/>
                  <a:pt x="2487" y="1151"/>
                  <a:pt x="2465" y="1153"/>
                </a:cubicBezTo>
                <a:close/>
                <a:moveTo>
                  <a:pt x="5209" y="1217"/>
                </a:moveTo>
                <a:cubicBezTo>
                  <a:pt x="5211" y="1235"/>
                  <a:pt x="5232" y="1194"/>
                  <a:pt x="5213" y="1213"/>
                </a:cubicBezTo>
                <a:cubicBezTo>
                  <a:pt x="5211" y="1215"/>
                  <a:pt x="5208" y="1212"/>
                  <a:pt x="5209" y="1217"/>
                </a:cubicBezTo>
                <a:close/>
                <a:moveTo>
                  <a:pt x="6285" y="1277"/>
                </a:moveTo>
                <a:cubicBezTo>
                  <a:pt x="6288" y="1277"/>
                  <a:pt x="6290" y="1277"/>
                  <a:pt x="6293" y="1277"/>
                </a:cubicBezTo>
                <a:cubicBezTo>
                  <a:pt x="6297" y="1271"/>
                  <a:pt x="6297" y="1267"/>
                  <a:pt x="6289" y="1265"/>
                </a:cubicBezTo>
                <a:cubicBezTo>
                  <a:pt x="6289" y="1270"/>
                  <a:pt x="6284" y="1271"/>
                  <a:pt x="6285" y="1277"/>
                </a:cubicBezTo>
                <a:close/>
                <a:moveTo>
                  <a:pt x="6201" y="1993"/>
                </a:moveTo>
                <a:cubicBezTo>
                  <a:pt x="6184" y="1965"/>
                  <a:pt x="6190" y="1929"/>
                  <a:pt x="6189" y="1897"/>
                </a:cubicBezTo>
                <a:cubicBezTo>
                  <a:pt x="6189" y="1870"/>
                  <a:pt x="6176" y="1843"/>
                  <a:pt x="6173" y="1813"/>
                </a:cubicBezTo>
                <a:cubicBezTo>
                  <a:pt x="6172" y="1802"/>
                  <a:pt x="6175" y="1789"/>
                  <a:pt x="6173" y="1777"/>
                </a:cubicBezTo>
                <a:cubicBezTo>
                  <a:pt x="6171" y="1767"/>
                  <a:pt x="6162" y="1757"/>
                  <a:pt x="6161" y="1745"/>
                </a:cubicBezTo>
                <a:cubicBezTo>
                  <a:pt x="6157" y="1713"/>
                  <a:pt x="6164" y="1679"/>
                  <a:pt x="6161" y="1645"/>
                </a:cubicBezTo>
                <a:cubicBezTo>
                  <a:pt x="6147" y="1632"/>
                  <a:pt x="6155" y="1609"/>
                  <a:pt x="6149" y="1589"/>
                </a:cubicBezTo>
                <a:cubicBezTo>
                  <a:pt x="6145" y="1576"/>
                  <a:pt x="6136" y="1567"/>
                  <a:pt x="6133" y="1553"/>
                </a:cubicBezTo>
                <a:cubicBezTo>
                  <a:pt x="6129" y="1534"/>
                  <a:pt x="6134" y="1512"/>
                  <a:pt x="6125" y="1493"/>
                </a:cubicBezTo>
                <a:cubicBezTo>
                  <a:pt x="6120" y="1493"/>
                  <a:pt x="6119" y="1488"/>
                  <a:pt x="6113" y="1489"/>
                </a:cubicBezTo>
                <a:cubicBezTo>
                  <a:pt x="6037" y="1545"/>
                  <a:pt x="5918" y="1583"/>
                  <a:pt x="5801" y="1605"/>
                </a:cubicBezTo>
                <a:cubicBezTo>
                  <a:pt x="5783" y="1608"/>
                  <a:pt x="5759" y="1612"/>
                  <a:pt x="5741" y="1613"/>
                </a:cubicBezTo>
                <a:cubicBezTo>
                  <a:pt x="5695" y="1616"/>
                  <a:pt x="5654" y="1594"/>
                  <a:pt x="5613" y="1601"/>
                </a:cubicBezTo>
                <a:cubicBezTo>
                  <a:pt x="5569" y="1583"/>
                  <a:pt x="5518" y="1574"/>
                  <a:pt x="5469" y="1561"/>
                </a:cubicBezTo>
                <a:cubicBezTo>
                  <a:pt x="5450" y="1537"/>
                  <a:pt x="5412" y="1533"/>
                  <a:pt x="5389" y="1513"/>
                </a:cubicBezTo>
                <a:cubicBezTo>
                  <a:pt x="5366" y="1573"/>
                  <a:pt x="5378" y="1638"/>
                  <a:pt x="5369" y="1693"/>
                </a:cubicBezTo>
                <a:cubicBezTo>
                  <a:pt x="5367" y="1705"/>
                  <a:pt x="5359" y="1714"/>
                  <a:pt x="5357" y="1725"/>
                </a:cubicBezTo>
                <a:cubicBezTo>
                  <a:pt x="5354" y="1739"/>
                  <a:pt x="5359" y="1751"/>
                  <a:pt x="5357" y="1765"/>
                </a:cubicBezTo>
                <a:cubicBezTo>
                  <a:pt x="5356" y="1770"/>
                  <a:pt x="5349" y="1774"/>
                  <a:pt x="5349" y="1781"/>
                </a:cubicBezTo>
                <a:cubicBezTo>
                  <a:pt x="5347" y="1824"/>
                  <a:pt x="5341" y="1867"/>
                  <a:pt x="5345" y="1905"/>
                </a:cubicBezTo>
                <a:cubicBezTo>
                  <a:pt x="5359" y="1912"/>
                  <a:pt x="5381" y="1917"/>
                  <a:pt x="5393" y="1905"/>
                </a:cubicBezTo>
                <a:cubicBezTo>
                  <a:pt x="5403" y="1926"/>
                  <a:pt x="5428" y="1914"/>
                  <a:pt x="5449" y="1917"/>
                </a:cubicBezTo>
                <a:cubicBezTo>
                  <a:pt x="5463" y="1919"/>
                  <a:pt x="5476" y="1926"/>
                  <a:pt x="5489" y="1929"/>
                </a:cubicBezTo>
                <a:cubicBezTo>
                  <a:pt x="5510" y="1933"/>
                  <a:pt x="5530" y="1930"/>
                  <a:pt x="5549" y="1933"/>
                </a:cubicBezTo>
                <a:cubicBezTo>
                  <a:pt x="5582" y="1938"/>
                  <a:pt x="5612" y="1960"/>
                  <a:pt x="5645" y="1953"/>
                </a:cubicBezTo>
                <a:cubicBezTo>
                  <a:pt x="5677" y="1977"/>
                  <a:pt x="5720" y="1966"/>
                  <a:pt x="5757" y="1973"/>
                </a:cubicBezTo>
                <a:cubicBezTo>
                  <a:pt x="5780" y="1977"/>
                  <a:pt x="5801" y="1989"/>
                  <a:pt x="5825" y="1993"/>
                </a:cubicBezTo>
                <a:cubicBezTo>
                  <a:pt x="5849" y="1997"/>
                  <a:pt x="5876" y="2002"/>
                  <a:pt x="5901" y="2005"/>
                </a:cubicBezTo>
                <a:cubicBezTo>
                  <a:pt x="5929" y="2008"/>
                  <a:pt x="5940" y="2013"/>
                  <a:pt x="5957" y="2017"/>
                </a:cubicBezTo>
                <a:cubicBezTo>
                  <a:pt x="5965" y="2019"/>
                  <a:pt x="5976" y="2016"/>
                  <a:pt x="5985" y="2017"/>
                </a:cubicBezTo>
                <a:cubicBezTo>
                  <a:pt x="6003" y="2020"/>
                  <a:pt x="6029" y="2029"/>
                  <a:pt x="6041" y="2033"/>
                </a:cubicBezTo>
                <a:cubicBezTo>
                  <a:pt x="6061" y="2039"/>
                  <a:pt x="6069" y="2036"/>
                  <a:pt x="6085" y="2041"/>
                </a:cubicBezTo>
                <a:cubicBezTo>
                  <a:pt x="6095" y="2044"/>
                  <a:pt x="6103" y="2051"/>
                  <a:pt x="6113" y="2053"/>
                </a:cubicBezTo>
                <a:cubicBezTo>
                  <a:pt x="6122" y="2055"/>
                  <a:pt x="6132" y="2051"/>
                  <a:pt x="6141" y="2053"/>
                </a:cubicBezTo>
                <a:cubicBezTo>
                  <a:pt x="6160" y="2058"/>
                  <a:pt x="6175" y="2078"/>
                  <a:pt x="6197" y="2069"/>
                </a:cubicBezTo>
                <a:cubicBezTo>
                  <a:pt x="6192" y="2051"/>
                  <a:pt x="6191" y="2015"/>
                  <a:pt x="6201" y="1993"/>
                </a:cubicBezTo>
                <a:close/>
                <a:moveTo>
                  <a:pt x="6197" y="1601"/>
                </a:moveTo>
                <a:cubicBezTo>
                  <a:pt x="6222" y="1599"/>
                  <a:pt x="6207" y="1613"/>
                  <a:pt x="6209" y="1625"/>
                </a:cubicBezTo>
                <a:cubicBezTo>
                  <a:pt x="6209" y="1626"/>
                  <a:pt x="6220" y="1628"/>
                  <a:pt x="6221" y="1633"/>
                </a:cubicBezTo>
                <a:cubicBezTo>
                  <a:pt x="6221" y="1633"/>
                  <a:pt x="6213" y="1642"/>
                  <a:pt x="6213" y="1645"/>
                </a:cubicBezTo>
                <a:cubicBezTo>
                  <a:pt x="6214" y="1653"/>
                  <a:pt x="6230" y="1649"/>
                  <a:pt x="6225" y="1661"/>
                </a:cubicBezTo>
                <a:cubicBezTo>
                  <a:pt x="6216" y="1660"/>
                  <a:pt x="6212" y="1664"/>
                  <a:pt x="6213" y="1673"/>
                </a:cubicBezTo>
                <a:cubicBezTo>
                  <a:pt x="6219" y="1674"/>
                  <a:pt x="6228" y="1672"/>
                  <a:pt x="6229" y="1677"/>
                </a:cubicBezTo>
                <a:cubicBezTo>
                  <a:pt x="6200" y="1725"/>
                  <a:pt x="6255" y="1800"/>
                  <a:pt x="6237" y="1837"/>
                </a:cubicBezTo>
                <a:cubicBezTo>
                  <a:pt x="6242" y="1841"/>
                  <a:pt x="6252" y="1841"/>
                  <a:pt x="6253" y="1849"/>
                </a:cubicBezTo>
                <a:cubicBezTo>
                  <a:pt x="6247" y="1854"/>
                  <a:pt x="6235" y="1852"/>
                  <a:pt x="6237" y="1865"/>
                </a:cubicBezTo>
                <a:cubicBezTo>
                  <a:pt x="6243" y="1867"/>
                  <a:pt x="6258" y="1860"/>
                  <a:pt x="6257" y="1869"/>
                </a:cubicBezTo>
                <a:cubicBezTo>
                  <a:pt x="6224" y="1903"/>
                  <a:pt x="6274" y="1957"/>
                  <a:pt x="6249" y="1985"/>
                </a:cubicBezTo>
                <a:cubicBezTo>
                  <a:pt x="6251" y="1991"/>
                  <a:pt x="6264" y="1986"/>
                  <a:pt x="6265" y="1993"/>
                </a:cubicBezTo>
                <a:cubicBezTo>
                  <a:pt x="6266" y="2004"/>
                  <a:pt x="6249" y="1996"/>
                  <a:pt x="6253" y="2009"/>
                </a:cubicBezTo>
                <a:cubicBezTo>
                  <a:pt x="6255" y="2015"/>
                  <a:pt x="6268" y="2010"/>
                  <a:pt x="6269" y="2017"/>
                </a:cubicBezTo>
                <a:cubicBezTo>
                  <a:pt x="6264" y="2022"/>
                  <a:pt x="6258" y="2024"/>
                  <a:pt x="6261" y="2037"/>
                </a:cubicBezTo>
                <a:cubicBezTo>
                  <a:pt x="6267" y="2038"/>
                  <a:pt x="6276" y="2036"/>
                  <a:pt x="6277" y="2041"/>
                </a:cubicBezTo>
                <a:cubicBezTo>
                  <a:pt x="6276" y="2048"/>
                  <a:pt x="6263" y="2043"/>
                  <a:pt x="6261" y="2049"/>
                </a:cubicBezTo>
                <a:cubicBezTo>
                  <a:pt x="6260" y="2091"/>
                  <a:pt x="6275" y="2118"/>
                  <a:pt x="6285" y="2149"/>
                </a:cubicBezTo>
                <a:cubicBezTo>
                  <a:pt x="6287" y="2156"/>
                  <a:pt x="6304" y="2149"/>
                  <a:pt x="6305" y="2157"/>
                </a:cubicBezTo>
                <a:cubicBezTo>
                  <a:pt x="6324" y="2191"/>
                  <a:pt x="6314" y="2227"/>
                  <a:pt x="6333" y="2253"/>
                </a:cubicBezTo>
                <a:cubicBezTo>
                  <a:pt x="6325" y="2252"/>
                  <a:pt x="6324" y="2258"/>
                  <a:pt x="6317" y="2257"/>
                </a:cubicBezTo>
                <a:cubicBezTo>
                  <a:pt x="6328" y="2310"/>
                  <a:pt x="6298" y="2322"/>
                  <a:pt x="6313" y="2357"/>
                </a:cubicBezTo>
                <a:cubicBezTo>
                  <a:pt x="6305" y="2357"/>
                  <a:pt x="6308" y="2368"/>
                  <a:pt x="6297" y="2365"/>
                </a:cubicBezTo>
                <a:cubicBezTo>
                  <a:pt x="6300" y="2386"/>
                  <a:pt x="6290" y="2395"/>
                  <a:pt x="6297" y="2409"/>
                </a:cubicBezTo>
                <a:cubicBezTo>
                  <a:pt x="6289" y="2410"/>
                  <a:pt x="6288" y="2404"/>
                  <a:pt x="6281" y="2405"/>
                </a:cubicBezTo>
                <a:cubicBezTo>
                  <a:pt x="6280" y="2427"/>
                  <a:pt x="6249" y="2419"/>
                  <a:pt x="6257" y="2449"/>
                </a:cubicBezTo>
                <a:cubicBezTo>
                  <a:pt x="6248" y="2447"/>
                  <a:pt x="6246" y="2431"/>
                  <a:pt x="6237" y="2441"/>
                </a:cubicBezTo>
                <a:cubicBezTo>
                  <a:pt x="6236" y="2456"/>
                  <a:pt x="6238" y="2467"/>
                  <a:pt x="6241" y="2477"/>
                </a:cubicBezTo>
                <a:cubicBezTo>
                  <a:pt x="6201" y="2476"/>
                  <a:pt x="6206" y="2520"/>
                  <a:pt x="6177" y="2529"/>
                </a:cubicBezTo>
                <a:cubicBezTo>
                  <a:pt x="6182" y="2531"/>
                  <a:pt x="6185" y="2534"/>
                  <a:pt x="6185" y="2541"/>
                </a:cubicBezTo>
                <a:cubicBezTo>
                  <a:pt x="6140" y="2535"/>
                  <a:pt x="6133" y="2597"/>
                  <a:pt x="6077" y="2593"/>
                </a:cubicBezTo>
                <a:cubicBezTo>
                  <a:pt x="6078" y="2615"/>
                  <a:pt x="6082" y="2618"/>
                  <a:pt x="6073" y="2633"/>
                </a:cubicBezTo>
                <a:cubicBezTo>
                  <a:pt x="6083" y="2632"/>
                  <a:pt x="6090" y="2634"/>
                  <a:pt x="6089" y="2645"/>
                </a:cubicBezTo>
                <a:cubicBezTo>
                  <a:pt x="6082" y="2645"/>
                  <a:pt x="6077" y="2646"/>
                  <a:pt x="6073" y="2649"/>
                </a:cubicBezTo>
                <a:cubicBezTo>
                  <a:pt x="6073" y="2658"/>
                  <a:pt x="6073" y="2668"/>
                  <a:pt x="6073" y="2677"/>
                </a:cubicBezTo>
                <a:cubicBezTo>
                  <a:pt x="6078" y="2677"/>
                  <a:pt x="6084" y="2677"/>
                  <a:pt x="6089" y="2677"/>
                </a:cubicBezTo>
                <a:cubicBezTo>
                  <a:pt x="6094" y="2667"/>
                  <a:pt x="6073" y="2664"/>
                  <a:pt x="6085" y="2661"/>
                </a:cubicBezTo>
                <a:cubicBezTo>
                  <a:pt x="6106" y="2679"/>
                  <a:pt x="6109" y="2648"/>
                  <a:pt x="6133" y="2665"/>
                </a:cubicBezTo>
                <a:cubicBezTo>
                  <a:pt x="6134" y="2659"/>
                  <a:pt x="6132" y="2650"/>
                  <a:pt x="6137" y="2649"/>
                </a:cubicBezTo>
                <a:cubicBezTo>
                  <a:pt x="6140" y="2655"/>
                  <a:pt x="6140" y="2664"/>
                  <a:pt x="6153" y="2661"/>
                </a:cubicBezTo>
                <a:cubicBezTo>
                  <a:pt x="6152" y="2650"/>
                  <a:pt x="6153" y="2639"/>
                  <a:pt x="6165" y="2641"/>
                </a:cubicBezTo>
                <a:cubicBezTo>
                  <a:pt x="6160" y="2654"/>
                  <a:pt x="6171" y="2651"/>
                  <a:pt x="6173" y="2657"/>
                </a:cubicBezTo>
                <a:cubicBezTo>
                  <a:pt x="6223" y="2638"/>
                  <a:pt x="6272" y="2637"/>
                  <a:pt x="6325" y="2617"/>
                </a:cubicBezTo>
                <a:cubicBezTo>
                  <a:pt x="6331" y="2602"/>
                  <a:pt x="6314" y="2609"/>
                  <a:pt x="6317" y="2597"/>
                </a:cubicBezTo>
                <a:cubicBezTo>
                  <a:pt x="6323" y="2595"/>
                  <a:pt x="6327" y="2591"/>
                  <a:pt x="6333" y="2589"/>
                </a:cubicBezTo>
                <a:cubicBezTo>
                  <a:pt x="6334" y="2564"/>
                  <a:pt x="6338" y="2558"/>
                  <a:pt x="6329" y="2541"/>
                </a:cubicBezTo>
                <a:cubicBezTo>
                  <a:pt x="6336" y="2541"/>
                  <a:pt x="6341" y="2540"/>
                  <a:pt x="6345" y="2537"/>
                </a:cubicBezTo>
                <a:cubicBezTo>
                  <a:pt x="6338" y="2510"/>
                  <a:pt x="6353" y="2481"/>
                  <a:pt x="6333" y="2473"/>
                </a:cubicBezTo>
                <a:cubicBezTo>
                  <a:pt x="6336" y="2468"/>
                  <a:pt x="6342" y="2466"/>
                  <a:pt x="6349" y="2465"/>
                </a:cubicBezTo>
                <a:cubicBezTo>
                  <a:pt x="6354" y="2428"/>
                  <a:pt x="6341" y="2420"/>
                  <a:pt x="6361" y="2401"/>
                </a:cubicBezTo>
                <a:cubicBezTo>
                  <a:pt x="6347" y="2382"/>
                  <a:pt x="6371" y="2347"/>
                  <a:pt x="6349" y="2341"/>
                </a:cubicBezTo>
                <a:cubicBezTo>
                  <a:pt x="6363" y="2326"/>
                  <a:pt x="6364" y="2298"/>
                  <a:pt x="6361" y="2277"/>
                </a:cubicBezTo>
                <a:cubicBezTo>
                  <a:pt x="6360" y="2272"/>
                  <a:pt x="6353" y="2270"/>
                  <a:pt x="6353" y="2265"/>
                </a:cubicBezTo>
                <a:cubicBezTo>
                  <a:pt x="6353" y="2261"/>
                  <a:pt x="6363" y="2257"/>
                  <a:pt x="6365" y="2249"/>
                </a:cubicBezTo>
                <a:cubicBezTo>
                  <a:pt x="6370" y="2229"/>
                  <a:pt x="6367" y="2195"/>
                  <a:pt x="6361" y="2185"/>
                </a:cubicBezTo>
                <a:cubicBezTo>
                  <a:pt x="6387" y="2171"/>
                  <a:pt x="6359" y="2123"/>
                  <a:pt x="6369" y="2093"/>
                </a:cubicBezTo>
                <a:cubicBezTo>
                  <a:pt x="6364" y="2092"/>
                  <a:pt x="6358" y="2094"/>
                  <a:pt x="6357" y="2089"/>
                </a:cubicBezTo>
                <a:cubicBezTo>
                  <a:pt x="6366" y="2090"/>
                  <a:pt x="6372" y="2088"/>
                  <a:pt x="6377" y="2085"/>
                </a:cubicBezTo>
                <a:cubicBezTo>
                  <a:pt x="6374" y="2057"/>
                  <a:pt x="6368" y="2041"/>
                  <a:pt x="6377" y="2021"/>
                </a:cubicBezTo>
                <a:cubicBezTo>
                  <a:pt x="6371" y="2020"/>
                  <a:pt x="6362" y="2022"/>
                  <a:pt x="6361" y="2017"/>
                </a:cubicBezTo>
                <a:cubicBezTo>
                  <a:pt x="6362" y="2010"/>
                  <a:pt x="6368" y="2008"/>
                  <a:pt x="6377" y="2009"/>
                </a:cubicBezTo>
                <a:cubicBezTo>
                  <a:pt x="6370" y="1973"/>
                  <a:pt x="6387" y="1952"/>
                  <a:pt x="6369" y="1937"/>
                </a:cubicBezTo>
                <a:cubicBezTo>
                  <a:pt x="6402" y="1936"/>
                  <a:pt x="6374" y="1888"/>
                  <a:pt x="6385" y="1873"/>
                </a:cubicBezTo>
                <a:cubicBezTo>
                  <a:pt x="6383" y="1865"/>
                  <a:pt x="6369" y="1870"/>
                  <a:pt x="6373" y="1857"/>
                </a:cubicBezTo>
                <a:cubicBezTo>
                  <a:pt x="6378" y="1857"/>
                  <a:pt x="6384" y="1857"/>
                  <a:pt x="6389" y="1857"/>
                </a:cubicBezTo>
                <a:cubicBezTo>
                  <a:pt x="6376" y="1777"/>
                  <a:pt x="6400" y="1713"/>
                  <a:pt x="6369" y="1657"/>
                </a:cubicBezTo>
                <a:cubicBezTo>
                  <a:pt x="6380" y="1660"/>
                  <a:pt x="6377" y="1649"/>
                  <a:pt x="6381" y="1645"/>
                </a:cubicBezTo>
                <a:cubicBezTo>
                  <a:pt x="6364" y="1646"/>
                  <a:pt x="6365" y="1629"/>
                  <a:pt x="6357" y="1621"/>
                </a:cubicBezTo>
                <a:cubicBezTo>
                  <a:pt x="6347" y="1620"/>
                  <a:pt x="6345" y="1627"/>
                  <a:pt x="6337" y="1629"/>
                </a:cubicBezTo>
                <a:cubicBezTo>
                  <a:pt x="6331" y="1624"/>
                  <a:pt x="6335" y="1610"/>
                  <a:pt x="6329" y="1605"/>
                </a:cubicBezTo>
                <a:cubicBezTo>
                  <a:pt x="6300" y="1618"/>
                  <a:pt x="6284" y="1581"/>
                  <a:pt x="6253" y="1597"/>
                </a:cubicBezTo>
                <a:cubicBezTo>
                  <a:pt x="6246" y="1576"/>
                  <a:pt x="6198" y="1575"/>
                  <a:pt x="6197" y="1601"/>
                </a:cubicBezTo>
                <a:close/>
                <a:moveTo>
                  <a:pt x="2701" y="1825"/>
                </a:moveTo>
                <a:cubicBezTo>
                  <a:pt x="2701" y="1824"/>
                  <a:pt x="2702" y="1817"/>
                  <a:pt x="2701" y="1817"/>
                </a:cubicBezTo>
                <a:cubicBezTo>
                  <a:pt x="2660" y="1806"/>
                  <a:pt x="2619" y="1832"/>
                  <a:pt x="2593" y="1825"/>
                </a:cubicBezTo>
                <a:cubicBezTo>
                  <a:pt x="2589" y="1829"/>
                  <a:pt x="2592" y="1840"/>
                  <a:pt x="2581" y="1837"/>
                </a:cubicBezTo>
                <a:cubicBezTo>
                  <a:pt x="2580" y="1832"/>
                  <a:pt x="2575" y="1829"/>
                  <a:pt x="2577" y="1821"/>
                </a:cubicBezTo>
                <a:cubicBezTo>
                  <a:pt x="2544" y="1817"/>
                  <a:pt x="2495" y="1841"/>
                  <a:pt x="2469" y="1829"/>
                </a:cubicBezTo>
                <a:cubicBezTo>
                  <a:pt x="2463" y="1832"/>
                  <a:pt x="2470" y="1849"/>
                  <a:pt x="2457" y="1845"/>
                </a:cubicBezTo>
                <a:cubicBezTo>
                  <a:pt x="2457" y="1809"/>
                  <a:pt x="2403" y="1846"/>
                  <a:pt x="2393" y="1825"/>
                </a:cubicBezTo>
                <a:cubicBezTo>
                  <a:pt x="2382" y="1822"/>
                  <a:pt x="2396" y="1844"/>
                  <a:pt x="2385" y="1841"/>
                </a:cubicBezTo>
                <a:cubicBezTo>
                  <a:pt x="2371" y="1829"/>
                  <a:pt x="2353" y="1846"/>
                  <a:pt x="2337" y="1853"/>
                </a:cubicBezTo>
                <a:cubicBezTo>
                  <a:pt x="2337" y="1848"/>
                  <a:pt x="2337" y="1842"/>
                  <a:pt x="2337" y="1837"/>
                </a:cubicBezTo>
                <a:cubicBezTo>
                  <a:pt x="2295" y="1833"/>
                  <a:pt x="2273" y="1856"/>
                  <a:pt x="2245" y="1837"/>
                </a:cubicBezTo>
                <a:cubicBezTo>
                  <a:pt x="2244" y="1843"/>
                  <a:pt x="2246" y="1852"/>
                  <a:pt x="2241" y="1853"/>
                </a:cubicBezTo>
                <a:cubicBezTo>
                  <a:pt x="2236" y="1852"/>
                  <a:pt x="2237" y="1847"/>
                  <a:pt x="2237" y="1841"/>
                </a:cubicBezTo>
                <a:cubicBezTo>
                  <a:pt x="2192" y="1845"/>
                  <a:pt x="2158" y="1847"/>
                  <a:pt x="2117" y="1861"/>
                </a:cubicBezTo>
                <a:cubicBezTo>
                  <a:pt x="2108" y="1860"/>
                  <a:pt x="2110" y="1847"/>
                  <a:pt x="2097" y="1849"/>
                </a:cubicBezTo>
                <a:cubicBezTo>
                  <a:pt x="2084" y="1856"/>
                  <a:pt x="2110" y="1863"/>
                  <a:pt x="2097" y="1869"/>
                </a:cubicBezTo>
                <a:cubicBezTo>
                  <a:pt x="2089" y="1869"/>
                  <a:pt x="2092" y="1858"/>
                  <a:pt x="2081" y="1861"/>
                </a:cubicBezTo>
                <a:cubicBezTo>
                  <a:pt x="2077" y="1877"/>
                  <a:pt x="2076" y="1886"/>
                  <a:pt x="2085" y="1897"/>
                </a:cubicBezTo>
                <a:cubicBezTo>
                  <a:pt x="2077" y="1905"/>
                  <a:pt x="2078" y="1895"/>
                  <a:pt x="2065" y="1897"/>
                </a:cubicBezTo>
                <a:cubicBezTo>
                  <a:pt x="2062" y="1913"/>
                  <a:pt x="2062" y="1913"/>
                  <a:pt x="2065" y="1929"/>
                </a:cubicBezTo>
                <a:cubicBezTo>
                  <a:pt x="2054" y="1926"/>
                  <a:pt x="2055" y="1935"/>
                  <a:pt x="2045" y="1933"/>
                </a:cubicBezTo>
                <a:cubicBezTo>
                  <a:pt x="2042" y="1945"/>
                  <a:pt x="2049" y="1948"/>
                  <a:pt x="2049" y="1957"/>
                </a:cubicBezTo>
                <a:cubicBezTo>
                  <a:pt x="2015" y="1944"/>
                  <a:pt x="2020" y="1992"/>
                  <a:pt x="1993" y="1997"/>
                </a:cubicBezTo>
                <a:cubicBezTo>
                  <a:pt x="1992" y="2006"/>
                  <a:pt x="1985" y="2014"/>
                  <a:pt x="1993" y="2021"/>
                </a:cubicBezTo>
                <a:cubicBezTo>
                  <a:pt x="1984" y="2022"/>
                  <a:pt x="1976" y="2026"/>
                  <a:pt x="1969" y="2029"/>
                </a:cubicBezTo>
                <a:cubicBezTo>
                  <a:pt x="1970" y="2061"/>
                  <a:pt x="1991" y="2085"/>
                  <a:pt x="1981" y="2109"/>
                </a:cubicBezTo>
                <a:cubicBezTo>
                  <a:pt x="1985" y="2113"/>
                  <a:pt x="1996" y="2110"/>
                  <a:pt x="1993" y="2121"/>
                </a:cubicBezTo>
                <a:cubicBezTo>
                  <a:pt x="1986" y="2121"/>
                  <a:pt x="1981" y="2122"/>
                  <a:pt x="1977" y="2125"/>
                </a:cubicBezTo>
                <a:cubicBezTo>
                  <a:pt x="1980" y="2160"/>
                  <a:pt x="2002" y="2208"/>
                  <a:pt x="1989" y="2233"/>
                </a:cubicBezTo>
                <a:cubicBezTo>
                  <a:pt x="2011" y="2237"/>
                  <a:pt x="1991" y="2245"/>
                  <a:pt x="1989" y="2257"/>
                </a:cubicBezTo>
                <a:cubicBezTo>
                  <a:pt x="1984" y="2282"/>
                  <a:pt x="1998" y="2328"/>
                  <a:pt x="2001" y="2341"/>
                </a:cubicBezTo>
                <a:cubicBezTo>
                  <a:pt x="1988" y="2345"/>
                  <a:pt x="1988" y="2362"/>
                  <a:pt x="1989" y="2381"/>
                </a:cubicBezTo>
                <a:cubicBezTo>
                  <a:pt x="2010" y="2377"/>
                  <a:pt x="2028" y="2394"/>
                  <a:pt x="2033" y="2373"/>
                </a:cubicBezTo>
                <a:cubicBezTo>
                  <a:pt x="2041" y="2374"/>
                  <a:pt x="2041" y="2384"/>
                  <a:pt x="2045" y="2389"/>
                </a:cubicBezTo>
                <a:cubicBezTo>
                  <a:pt x="2075" y="2385"/>
                  <a:pt x="2099" y="2395"/>
                  <a:pt x="2109" y="2377"/>
                </a:cubicBezTo>
                <a:cubicBezTo>
                  <a:pt x="2117" y="2381"/>
                  <a:pt x="2115" y="2395"/>
                  <a:pt x="2129" y="2393"/>
                </a:cubicBezTo>
                <a:cubicBezTo>
                  <a:pt x="2139" y="2388"/>
                  <a:pt x="2121" y="2378"/>
                  <a:pt x="2133" y="2373"/>
                </a:cubicBezTo>
                <a:cubicBezTo>
                  <a:pt x="2139" y="2374"/>
                  <a:pt x="2137" y="2383"/>
                  <a:pt x="2137" y="2389"/>
                </a:cubicBezTo>
                <a:cubicBezTo>
                  <a:pt x="2150" y="2393"/>
                  <a:pt x="2146" y="2389"/>
                  <a:pt x="2161" y="2389"/>
                </a:cubicBezTo>
                <a:cubicBezTo>
                  <a:pt x="2170" y="2392"/>
                  <a:pt x="2172" y="2402"/>
                  <a:pt x="2181" y="2405"/>
                </a:cubicBezTo>
                <a:cubicBezTo>
                  <a:pt x="2236" y="2384"/>
                  <a:pt x="2294" y="2416"/>
                  <a:pt x="2341" y="2393"/>
                </a:cubicBezTo>
                <a:cubicBezTo>
                  <a:pt x="2344" y="2411"/>
                  <a:pt x="2379" y="2406"/>
                  <a:pt x="2393" y="2401"/>
                </a:cubicBezTo>
                <a:cubicBezTo>
                  <a:pt x="2396" y="2407"/>
                  <a:pt x="2396" y="2416"/>
                  <a:pt x="2409" y="2413"/>
                </a:cubicBezTo>
                <a:cubicBezTo>
                  <a:pt x="2406" y="2403"/>
                  <a:pt x="2401" y="2392"/>
                  <a:pt x="2417" y="2393"/>
                </a:cubicBezTo>
                <a:cubicBezTo>
                  <a:pt x="2417" y="2400"/>
                  <a:pt x="2417" y="2406"/>
                  <a:pt x="2417" y="2413"/>
                </a:cubicBezTo>
                <a:cubicBezTo>
                  <a:pt x="2448" y="2401"/>
                  <a:pt x="2475" y="2420"/>
                  <a:pt x="2489" y="2401"/>
                </a:cubicBezTo>
                <a:cubicBezTo>
                  <a:pt x="2497" y="2402"/>
                  <a:pt x="2490" y="2419"/>
                  <a:pt x="2497" y="2421"/>
                </a:cubicBezTo>
                <a:cubicBezTo>
                  <a:pt x="2519" y="2415"/>
                  <a:pt x="2532" y="2424"/>
                  <a:pt x="2545" y="2409"/>
                </a:cubicBezTo>
                <a:cubicBezTo>
                  <a:pt x="2545" y="2413"/>
                  <a:pt x="2545" y="2417"/>
                  <a:pt x="2545" y="2421"/>
                </a:cubicBezTo>
                <a:cubicBezTo>
                  <a:pt x="2589" y="2425"/>
                  <a:pt x="2607" y="2410"/>
                  <a:pt x="2633" y="2421"/>
                </a:cubicBezTo>
                <a:cubicBezTo>
                  <a:pt x="2632" y="2412"/>
                  <a:pt x="2636" y="2408"/>
                  <a:pt x="2645" y="2409"/>
                </a:cubicBezTo>
                <a:cubicBezTo>
                  <a:pt x="2642" y="2420"/>
                  <a:pt x="2653" y="2417"/>
                  <a:pt x="2653" y="2425"/>
                </a:cubicBezTo>
                <a:cubicBezTo>
                  <a:pt x="2679" y="2420"/>
                  <a:pt x="2695" y="2424"/>
                  <a:pt x="2717" y="2413"/>
                </a:cubicBezTo>
                <a:cubicBezTo>
                  <a:pt x="2716" y="2423"/>
                  <a:pt x="2723" y="2425"/>
                  <a:pt x="2725" y="2433"/>
                </a:cubicBezTo>
                <a:cubicBezTo>
                  <a:pt x="2741" y="2430"/>
                  <a:pt x="2754" y="2425"/>
                  <a:pt x="2769" y="2421"/>
                </a:cubicBezTo>
                <a:cubicBezTo>
                  <a:pt x="2782" y="2449"/>
                  <a:pt x="2838" y="2421"/>
                  <a:pt x="2861" y="2433"/>
                </a:cubicBezTo>
                <a:cubicBezTo>
                  <a:pt x="2862" y="2428"/>
                  <a:pt x="2860" y="2422"/>
                  <a:pt x="2865" y="2421"/>
                </a:cubicBezTo>
                <a:cubicBezTo>
                  <a:pt x="2872" y="2422"/>
                  <a:pt x="2874" y="2428"/>
                  <a:pt x="2873" y="2437"/>
                </a:cubicBezTo>
                <a:cubicBezTo>
                  <a:pt x="2895" y="2425"/>
                  <a:pt x="2934" y="2446"/>
                  <a:pt x="2941" y="2425"/>
                </a:cubicBezTo>
                <a:cubicBezTo>
                  <a:pt x="2949" y="2428"/>
                  <a:pt x="2950" y="2437"/>
                  <a:pt x="2957" y="2441"/>
                </a:cubicBezTo>
                <a:cubicBezTo>
                  <a:pt x="2988" y="2439"/>
                  <a:pt x="3016" y="2426"/>
                  <a:pt x="3037" y="2437"/>
                </a:cubicBezTo>
                <a:cubicBezTo>
                  <a:pt x="3038" y="2431"/>
                  <a:pt x="3036" y="2422"/>
                  <a:pt x="3041" y="2421"/>
                </a:cubicBezTo>
                <a:cubicBezTo>
                  <a:pt x="3042" y="2426"/>
                  <a:pt x="3047" y="2429"/>
                  <a:pt x="3045" y="2437"/>
                </a:cubicBezTo>
                <a:cubicBezTo>
                  <a:pt x="3079" y="2435"/>
                  <a:pt x="3100" y="2437"/>
                  <a:pt x="3121" y="2429"/>
                </a:cubicBezTo>
                <a:cubicBezTo>
                  <a:pt x="3139" y="2452"/>
                  <a:pt x="3171" y="2440"/>
                  <a:pt x="3197" y="2433"/>
                </a:cubicBezTo>
                <a:cubicBezTo>
                  <a:pt x="3197" y="2440"/>
                  <a:pt x="3198" y="2445"/>
                  <a:pt x="3201" y="2449"/>
                </a:cubicBezTo>
                <a:cubicBezTo>
                  <a:pt x="3234" y="2441"/>
                  <a:pt x="3274" y="2446"/>
                  <a:pt x="3289" y="2429"/>
                </a:cubicBezTo>
                <a:cubicBezTo>
                  <a:pt x="3312" y="2462"/>
                  <a:pt x="3355" y="2423"/>
                  <a:pt x="3381" y="2441"/>
                </a:cubicBezTo>
                <a:cubicBezTo>
                  <a:pt x="3380" y="2431"/>
                  <a:pt x="3387" y="2428"/>
                  <a:pt x="3393" y="2425"/>
                </a:cubicBezTo>
                <a:cubicBezTo>
                  <a:pt x="3390" y="2465"/>
                  <a:pt x="3439" y="2426"/>
                  <a:pt x="3457" y="2441"/>
                </a:cubicBezTo>
                <a:cubicBezTo>
                  <a:pt x="3459" y="2436"/>
                  <a:pt x="3461" y="2432"/>
                  <a:pt x="3465" y="2429"/>
                </a:cubicBezTo>
                <a:cubicBezTo>
                  <a:pt x="3467" y="2437"/>
                  <a:pt x="3476" y="2436"/>
                  <a:pt x="3473" y="2449"/>
                </a:cubicBezTo>
                <a:cubicBezTo>
                  <a:pt x="3505" y="2439"/>
                  <a:pt x="3534" y="2437"/>
                  <a:pt x="3561" y="2445"/>
                </a:cubicBezTo>
                <a:cubicBezTo>
                  <a:pt x="3559" y="2435"/>
                  <a:pt x="3554" y="2429"/>
                  <a:pt x="3569" y="2429"/>
                </a:cubicBezTo>
                <a:cubicBezTo>
                  <a:pt x="3570" y="2437"/>
                  <a:pt x="3564" y="2438"/>
                  <a:pt x="3565" y="2445"/>
                </a:cubicBezTo>
                <a:cubicBezTo>
                  <a:pt x="3583" y="2451"/>
                  <a:pt x="3614" y="2431"/>
                  <a:pt x="3633" y="2449"/>
                </a:cubicBezTo>
                <a:cubicBezTo>
                  <a:pt x="3632" y="2439"/>
                  <a:pt x="3632" y="2429"/>
                  <a:pt x="3645" y="2433"/>
                </a:cubicBezTo>
                <a:cubicBezTo>
                  <a:pt x="3645" y="2439"/>
                  <a:pt x="3643" y="2442"/>
                  <a:pt x="3641" y="2445"/>
                </a:cubicBezTo>
                <a:cubicBezTo>
                  <a:pt x="3676" y="2460"/>
                  <a:pt x="3710" y="2431"/>
                  <a:pt x="3733" y="2445"/>
                </a:cubicBezTo>
                <a:cubicBezTo>
                  <a:pt x="3733" y="2439"/>
                  <a:pt x="3732" y="2431"/>
                  <a:pt x="3741" y="2433"/>
                </a:cubicBezTo>
                <a:cubicBezTo>
                  <a:pt x="3741" y="2438"/>
                  <a:pt x="3741" y="2444"/>
                  <a:pt x="3741" y="2449"/>
                </a:cubicBezTo>
                <a:cubicBezTo>
                  <a:pt x="3775" y="2447"/>
                  <a:pt x="3799" y="2448"/>
                  <a:pt x="3813" y="2433"/>
                </a:cubicBezTo>
                <a:cubicBezTo>
                  <a:pt x="3817" y="2440"/>
                  <a:pt x="3820" y="2447"/>
                  <a:pt x="3833" y="2445"/>
                </a:cubicBezTo>
                <a:cubicBezTo>
                  <a:pt x="3828" y="2427"/>
                  <a:pt x="3844" y="2429"/>
                  <a:pt x="3841" y="2413"/>
                </a:cubicBezTo>
                <a:cubicBezTo>
                  <a:pt x="3835" y="2413"/>
                  <a:pt x="3827" y="2414"/>
                  <a:pt x="3829" y="2405"/>
                </a:cubicBezTo>
                <a:cubicBezTo>
                  <a:pt x="3856" y="2401"/>
                  <a:pt x="3843" y="2368"/>
                  <a:pt x="3837" y="2353"/>
                </a:cubicBezTo>
                <a:cubicBezTo>
                  <a:pt x="3842" y="2353"/>
                  <a:pt x="3848" y="2353"/>
                  <a:pt x="3853" y="2353"/>
                </a:cubicBezTo>
                <a:cubicBezTo>
                  <a:pt x="3844" y="2304"/>
                  <a:pt x="3861" y="2292"/>
                  <a:pt x="3873" y="2257"/>
                </a:cubicBezTo>
                <a:cubicBezTo>
                  <a:pt x="3863" y="2259"/>
                  <a:pt x="3859" y="2255"/>
                  <a:pt x="3861" y="2245"/>
                </a:cubicBezTo>
                <a:cubicBezTo>
                  <a:pt x="3869" y="2254"/>
                  <a:pt x="3874" y="2245"/>
                  <a:pt x="3881" y="2241"/>
                </a:cubicBezTo>
                <a:cubicBezTo>
                  <a:pt x="3869" y="2226"/>
                  <a:pt x="3881" y="2211"/>
                  <a:pt x="3869" y="2197"/>
                </a:cubicBezTo>
                <a:cubicBezTo>
                  <a:pt x="3874" y="2193"/>
                  <a:pt x="3884" y="2193"/>
                  <a:pt x="3889" y="2189"/>
                </a:cubicBezTo>
                <a:cubicBezTo>
                  <a:pt x="3890" y="2180"/>
                  <a:pt x="3888" y="2174"/>
                  <a:pt x="3885" y="2169"/>
                </a:cubicBezTo>
                <a:cubicBezTo>
                  <a:pt x="3911" y="2146"/>
                  <a:pt x="3926" y="2094"/>
                  <a:pt x="3909" y="2061"/>
                </a:cubicBezTo>
                <a:cubicBezTo>
                  <a:pt x="3920" y="2058"/>
                  <a:pt x="3917" y="2069"/>
                  <a:pt x="3925" y="2069"/>
                </a:cubicBezTo>
                <a:cubicBezTo>
                  <a:pt x="3938" y="2059"/>
                  <a:pt x="3924" y="2036"/>
                  <a:pt x="3925" y="2033"/>
                </a:cubicBezTo>
                <a:cubicBezTo>
                  <a:pt x="3926" y="2031"/>
                  <a:pt x="3939" y="2026"/>
                  <a:pt x="3941" y="2017"/>
                </a:cubicBezTo>
                <a:cubicBezTo>
                  <a:pt x="3943" y="2011"/>
                  <a:pt x="3938" y="2002"/>
                  <a:pt x="3941" y="1997"/>
                </a:cubicBezTo>
                <a:cubicBezTo>
                  <a:pt x="3943" y="1993"/>
                  <a:pt x="3964" y="1980"/>
                  <a:pt x="3957" y="1969"/>
                </a:cubicBezTo>
                <a:cubicBezTo>
                  <a:pt x="3935" y="1945"/>
                  <a:pt x="3919" y="1913"/>
                  <a:pt x="3889" y="1897"/>
                </a:cubicBezTo>
                <a:cubicBezTo>
                  <a:pt x="3890" y="1877"/>
                  <a:pt x="3879" y="1870"/>
                  <a:pt x="3873" y="1857"/>
                </a:cubicBezTo>
                <a:cubicBezTo>
                  <a:pt x="3857" y="1865"/>
                  <a:pt x="3840" y="1849"/>
                  <a:pt x="3833" y="1869"/>
                </a:cubicBezTo>
                <a:cubicBezTo>
                  <a:pt x="3824" y="1861"/>
                  <a:pt x="3837" y="1856"/>
                  <a:pt x="3829" y="1849"/>
                </a:cubicBezTo>
                <a:cubicBezTo>
                  <a:pt x="3802" y="1850"/>
                  <a:pt x="3790" y="1842"/>
                  <a:pt x="3777" y="1857"/>
                </a:cubicBezTo>
                <a:cubicBezTo>
                  <a:pt x="3777" y="1828"/>
                  <a:pt x="3716" y="1843"/>
                  <a:pt x="3705" y="1853"/>
                </a:cubicBezTo>
                <a:cubicBezTo>
                  <a:pt x="3703" y="1847"/>
                  <a:pt x="3699" y="1843"/>
                  <a:pt x="3697" y="1837"/>
                </a:cubicBezTo>
                <a:cubicBezTo>
                  <a:pt x="3666" y="1840"/>
                  <a:pt x="3641" y="1833"/>
                  <a:pt x="3629" y="1849"/>
                </a:cubicBezTo>
                <a:cubicBezTo>
                  <a:pt x="3629" y="1841"/>
                  <a:pt x="3618" y="1844"/>
                  <a:pt x="3621" y="1833"/>
                </a:cubicBezTo>
                <a:cubicBezTo>
                  <a:pt x="3583" y="1829"/>
                  <a:pt x="3556" y="1852"/>
                  <a:pt x="3537" y="1833"/>
                </a:cubicBezTo>
                <a:cubicBezTo>
                  <a:pt x="3536" y="1840"/>
                  <a:pt x="3541" y="1853"/>
                  <a:pt x="3529" y="1849"/>
                </a:cubicBezTo>
                <a:cubicBezTo>
                  <a:pt x="3521" y="1846"/>
                  <a:pt x="3528" y="1829"/>
                  <a:pt x="3513" y="1833"/>
                </a:cubicBezTo>
                <a:cubicBezTo>
                  <a:pt x="3502" y="1839"/>
                  <a:pt x="3526" y="1861"/>
                  <a:pt x="3501" y="1857"/>
                </a:cubicBezTo>
                <a:cubicBezTo>
                  <a:pt x="3499" y="1847"/>
                  <a:pt x="3508" y="1848"/>
                  <a:pt x="3505" y="1837"/>
                </a:cubicBezTo>
                <a:cubicBezTo>
                  <a:pt x="3482" y="1833"/>
                  <a:pt x="3483" y="1842"/>
                  <a:pt x="3461" y="1833"/>
                </a:cubicBezTo>
                <a:cubicBezTo>
                  <a:pt x="3462" y="1842"/>
                  <a:pt x="3460" y="1848"/>
                  <a:pt x="3453" y="1849"/>
                </a:cubicBezTo>
                <a:cubicBezTo>
                  <a:pt x="3454" y="1840"/>
                  <a:pt x="3452" y="1834"/>
                  <a:pt x="3449" y="1829"/>
                </a:cubicBezTo>
                <a:cubicBezTo>
                  <a:pt x="3430" y="1836"/>
                  <a:pt x="3415" y="1823"/>
                  <a:pt x="3405" y="1837"/>
                </a:cubicBezTo>
                <a:cubicBezTo>
                  <a:pt x="3380" y="1816"/>
                  <a:pt x="3332" y="1825"/>
                  <a:pt x="3305" y="1837"/>
                </a:cubicBezTo>
                <a:cubicBezTo>
                  <a:pt x="3285" y="1808"/>
                  <a:pt x="3235" y="1846"/>
                  <a:pt x="3217" y="1821"/>
                </a:cubicBezTo>
                <a:cubicBezTo>
                  <a:pt x="3208" y="1823"/>
                  <a:pt x="3218" y="1843"/>
                  <a:pt x="3205" y="1841"/>
                </a:cubicBezTo>
                <a:cubicBezTo>
                  <a:pt x="3206" y="1805"/>
                  <a:pt x="3136" y="1838"/>
                  <a:pt x="3129" y="1837"/>
                </a:cubicBezTo>
                <a:cubicBezTo>
                  <a:pt x="3119" y="1836"/>
                  <a:pt x="3122" y="1815"/>
                  <a:pt x="3109" y="1825"/>
                </a:cubicBezTo>
                <a:cubicBezTo>
                  <a:pt x="3105" y="1832"/>
                  <a:pt x="3121" y="1838"/>
                  <a:pt x="3109" y="1841"/>
                </a:cubicBezTo>
                <a:cubicBezTo>
                  <a:pt x="3102" y="1840"/>
                  <a:pt x="3107" y="1827"/>
                  <a:pt x="3101" y="1825"/>
                </a:cubicBezTo>
                <a:cubicBezTo>
                  <a:pt x="3079" y="1826"/>
                  <a:pt x="3076" y="1830"/>
                  <a:pt x="3061" y="1821"/>
                </a:cubicBezTo>
                <a:cubicBezTo>
                  <a:pt x="3058" y="1844"/>
                  <a:pt x="3052" y="1822"/>
                  <a:pt x="3041" y="1821"/>
                </a:cubicBezTo>
                <a:cubicBezTo>
                  <a:pt x="3030" y="1820"/>
                  <a:pt x="3045" y="1843"/>
                  <a:pt x="3029" y="1837"/>
                </a:cubicBezTo>
                <a:cubicBezTo>
                  <a:pt x="3029" y="1816"/>
                  <a:pt x="2987" y="1816"/>
                  <a:pt x="2977" y="1829"/>
                </a:cubicBezTo>
                <a:cubicBezTo>
                  <a:pt x="2972" y="1823"/>
                  <a:pt x="2974" y="1811"/>
                  <a:pt x="2961" y="1813"/>
                </a:cubicBezTo>
                <a:cubicBezTo>
                  <a:pt x="2950" y="1819"/>
                  <a:pt x="2968" y="1829"/>
                  <a:pt x="2957" y="1833"/>
                </a:cubicBezTo>
                <a:cubicBezTo>
                  <a:pt x="2943" y="1810"/>
                  <a:pt x="2892" y="1824"/>
                  <a:pt x="2877" y="1829"/>
                </a:cubicBezTo>
                <a:cubicBezTo>
                  <a:pt x="2878" y="1819"/>
                  <a:pt x="2871" y="1816"/>
                  <a:pt x="2865" y="1813"/>
                </a:cubicBezTo>
                <a:cubicBezTo>
                  <a:pt x="2834" y="1813"/>
                  <a:pt x="2811" y="1832"/>
                  <a:pt x="2785" y="1813"/>
                </a:cubicBezTo>
                <a:cubicBezTo>
                  <a:pt x="2783" y="1819"/>
                  <a:pt x="2790" y="1834"/>
                  <a:pt x="2781" y="1833"/>
                </a:cubicBezTo>
                <a:cubicBezTo>
                  <a:pt x="2772" y="1798"/>
                  <a:pt x="2722" y="1823"/>
                  <a:pt x="2701" y="1825"/>
                </a:cubicBezTo>
                <a:close/>
                <a:moveTo>
                  <a:pt x="6125" y="2117"/>
                </a:moveTo>
                <a:cubicBezTo>
                  <a:pt x="6108" y="2113"/>
                  <a:pt x="6090" y="2116"/>
                  <a:pt x="6073" y="2113"/>
                </a:cubicBezTo>
                <a:cubicBezTo>
                  <a:pt x="6064" y="2111"/>
                  <a:pt x="6057" y="2103"/>
                  <a:pt x="6049" y="2101"/>
                </a:cubicBezTo>
                <a:cubicBezTo>
                  <a:pt x="6034" y="2097"/>
                  <a:pt x="6019" y="2097"/>
                  <a:pt x="6005" y="2093"/>
                </a:cubicBezTo>
                <a:cubicBezTo>
                  <a:pt x="5963" y="2082"/>
                  <a:pt x="5924" y="2081"/>
                  <a:pt x="5881" y="2073"/>
                </a:cubicBezTo>
                <a:cubicBezTo>
                  <a:pt x="5857" y="2069"/>
                  <a:pt x="5833" y="2057"/>
                  <a:pt x="5809" y="2053"/>
                </a:cubicBezTo>
                <a:cubicBezTo>
                  <a:pt x="5790" y="2050"/>
                  <a:pt x="5771" y="2053"/>
                  <a:pt x="5753" y="2049"/>
                </a:cubicBezTo>
                <a:cubicBezTo>
                  <a:pt x="5736" y="2046"/>
                  <a:pt x="5719" y="2036"/>
                  <a:pt x="5701" y="2033"/>
                </a:cubicBezTo>
                <a:cubicBezTo>
                  <a:pt x="5684" y="2030"/>
                  <a:pt x="5667" y="2033"/>
                  <a:pt x="5649" y="2029"/>
                </a:cubicBezTo>
                <a:cubicBezTo>
                  <a:pt x="5636" y="2026"/>
                  <a:pt x="5623" y="2016"/>
                  <a:pt x="5609" y="2013"/>
                </a:cubicBezTo>
                <a:cubicBezTo>
                  <a:pt x="5592" y="2009"/>
                  <a:pt x="5572" y="2013"/>
                  <a:pt x="5557" y="2009"/>
                </a:cubicBezTo>
                <a:cubicBezTo>
                  <a:pt x="5541" y="2005"/>
                  <a:pt x="5528" y="1992"/>
                  <a:pt x="5513" y="1989"/>
                </a:cubicBezTo>
                <a:cubicBezTo>
                  <a:pt x="5499" y="1986"/>
                  <a:pt x="5482" y="1991"/>
                  <a:pt x="5469" y="1989"/>
                </a:cubicBezTo>
                <a:cubicBezTo>
                  <a:pt x="5461" y="1988"/>
                  <a:pt x="5458" y="1979"/>
                  <a:pt x="5449" y="1977"/>
                </a:cubicBezTo>
                <a:cubicBezTo>
                  <a:pt x="5441" y="1975"/>
                  <a:pt x="5427" y="1982"/>
                  <a:pt x="5417" y="1981"/>
                </a:cubicBezTo>
                <a:cubicBezTo>
                  <a:pt x="5401" y="1980"/>
                  <a:pt x="5383" y="1971"/>
                  <a:pt x="5369" y="1969"/>
                </a:cubicBezTo>
                <a:cubicBezTo>
                  <a:pt x="5360" y="1968"/>
                  <a:pt x="5350" y="1973"/>
                  <a:pt x="5341" y="1973"/>
                </a:cubicBezTo>
                <a:cubicBezTo>
                  <a:pt x="5333" y="1973"/>
                  <a:pt x="5328" y="1966"/>
                  <a:pt x="5317" y="1965"/>
                </a:cubicBezTo>
                <a:cubicBezTo>
                  <a:pt x="5310" y="1964"/>
                  <a:pt x="5301" y="1966"/>
                  <a:pt x="5293" y="1965"/>
                </a:cubicBezTo>
                <a:cubicBezTo>
                  <a:pt x="5273" y="1963"/>
                  <a:pt x="5250" y="1957"/>
                  <a:pt x="5233" y="1957"/>
                </a:cubicBezTo>
                <a:cubicBezTo>
                  <a:pt x="5221" y="1957"/>
                  <a:pt x="5210" y="1964"/>
                  <a:pt x="5197" y="1965"/>
                </a:cubicBezTo>
                <a:cubicBezTo>
                  <a:pt x="5184" y="1966"/>
                  <a:pt x="5166" y="1953"/>
                  <a:pt x="5149" y="1953"/>
                </a:cubicBezTo>
                <a:cubicBezTo>
                  <a:pt x="5142" y="1953"/>
                  <a:pt x="5132" y="1962"/>
                  <a:pt x="5125" y="1961"/>
                </a:cubicBezTo>
                <a:cubicBezTo>
                  <a:pt x="5113" y="1959"/>
                  <a:pt x="5099" y="1947"/>
                  <a:pt x="5085" y="1945"/>
                </a:cubicBezTo>
                <a:cubicBezTo>
                  <a:pt x="5060" y="1942"/>
                  <a:pt x="5022" y="1945"/>
                  <a:pt x="4993" y="1945"/>
                </a:cubicBezTo>
                <a:cubicBezTo>
                  <a:pt x="4944" y="1945"/>
                  <a:pt x="4906" y="1952"/>
                  <a:pt x="4861" y="1953"/>
                </a:cubicBezTo>
                <a:cubicBezTo>
                  <a:pt x="4840" y="1979"/>
                  <a:pt x="4802" y="1993"/>
                  <a:pt x="4797" y="2029"/>
                </a:cubicBezTo>
                <a:cubicBezTo>
                  <a:pt x="4796" y="2037"/>
                  <a:pt x="4803" y="2057"/>
                  <a:pt x="4805" y="2073"/>
                </a:cubicBezTo>
                <a:cubicBezTo>
                  <a:pt x="4808" y="2101"/>
                  <a:pt x="4808" y="2119"/>
                  <a:pt x="4813" y="2137"/>
                </a:cubicBezTo>
                <a:cubicBezTo>
                  <a:pt x="4831" y="2204"/>
                  <a:pt x="4815" y="2285"/>
                  <a:pt x="4825" y="2353"/>
                </a:cubicBezTo>
                <a:cubicBezTo>
                  <a:pt x="4848" y="2368"/>
                  <a:pt x="4867" y="2385"/>
                  <a:pt x="4889" y="2401"/>
                </a:cubicBezTo>
                <a:cubicBezTo>
                  <a:pt x="4951" y="2407"/>
                  <a:pt x="5010" y="2397"/>
                  <a:pt x="5069" y="2393"/>
                </a:cubicBezTo>
                <a:cubicBezTo>
                  <a:pt x="5128" y="2389"/>
                  <a:pt x="5188" y="2394"/>
                  <a:pt x="5245" y="2389"/>
                </a:cubicBezTo>
                <a:cubicBezTo>
                  <a:pt x="5256" y="2388"/>
                  <a:pt x="5267" y="2382"/>
                  <a:pt x="5277" y="2381"/>
                </a:cubicBezTo>
                <a:cubicBezTo>
                  <a:pt x="5295" y="2379"/>
                  <a:pt x="5314" y="2382"/>
                  <a:pt x="5333" y="2381"/>
                </a:cubicBezTo>
                <a:cubicBezTo>
                  <a:pt x="5346" y="2380"/>
                  <a:pt x="5360" y="2375"/>
                  <a:pt x="5373" y="2373"/>
                </a:cubicBezTo>
                <a:cubicBezTo>
                  <a:pt x="5427" y="2367"/>
                  <a:pt x="5484" y="2370"/>
                  <a:pt x="5533" y="2361"/>
                </a:cubicBezTo>
                <a:cubicBezTo>
                  <a:pt x="5556" y="2357"/>
                  <a:pt x="5575" y="2346"/>
                  <a:pt x="5597" y="2345"/>
                </a:cubicBezTo>
                <a:cubicBezTo>
                  <a:pt x="5616" y="2344"/>
                  <a:pt x="5634" y="2350"/>
                  <a:pt x="5653" y="2349"/>
                </a:cubicBezTo>
                <a:cubicBezTo>
                  <a:pt x="5675" y="2348"/>
                  <a:pt x="5696" y="2339"/>
                  <a:pt x="5717" y="2337"/>
                </a:cubicBezTo>
                <a:cubicBezTo>
                  <a:pt x="5736" y="2335"/>
                  <a:pt x="5754" y="2339"/>
                  <a:pt x="5773" y="2337"/>
                </a:cubicBezTo>
                <a:cubicBezTo>
                  <a:pt x="5800" y="2335"/>
                  <a:pt x="5826" y="2324"/>
                  <a:pt x="5853" y="2321"/>
                </a:cubicBezTo>
                <a:cubicBezTo>
                  <a:pt x="5872" y="2319"/>
                  <a:pt x="5898" y="2320"/>
                  <a:pt x="5925" y="2317"/>
                </a:cubicBezTo>
                <a:cubicBezTo>
                  <a:pt x="5983" y="2311"/>
                  <a:pt x="6020" y="2299"/>
                  <a:pt x="6065" y="2289"/>
                </a:cubicBezTo>
                <a:cubicBezTo>
                  <a:pt x="6096" y="2282"/>
                  <a:pt x="6125" y="2271"/>
                  <a:pt x="6157" y="2269"/>
                </a:cubicBezTo>
                <a:cubicBezTo>
                  <a:pt x="6177" y="2241"/>
                  <a:pt x="6222" y="2238"/>
                  <a:pt x="6237" y="2205"/>
                </a:cubicBezTo>
                <a:cubicBezTo>
                  <a:pt x="6221" y="2156"/>
                  <a:pt x="6172" y="2128"/>
                  <a:pt x="6125" y="2117"/>
                </a:cubicBezTo>
                <a:close/>
                <a:moveTo>
                  <a:pt x="1005" y="1981"/>
                </a:moveTo>
                <a:cubicBezTo>
                  <a:pt x="999" y="1927"/>
                  <a:pt x="925" y="1975"/>
                  <a:pt x="889" y="1961"/>
                </a:cubicBezTo>
                <a:cubicBezTo>
                  <a:pt x="890" y="1970"/>
                  <a:pt x="886" y="1974"/>
                  <a:pt x="877" y="1973"/>
                </a:cubicBezTo>
                <a:cubicBezTo>
                  <a:pt x="880" y="1962"/>
                  <a:pt x="869" y="1965"/>
                  <a:pt x="869" y="1957"/>
                </a:cubicBezTo>
                <a:cubicBezTo>
                  <a:pt x="837" y="1962"/>
                  <a:pt x="791" y="1979"/>
                  <a:pt x="765" y="1965"/>
                </a:cubicBezTo>
                <a:cubicBezTo>
                  <a:pt x="758" y="1972"/>
                  <a:pt x="771" y="1981"/>
                  <a:pt x="753" y="1981"/>
                </a:cubicBezTo>
                <a:cubicBezTo>
                  <a:pt x="758" y="1975"/>
                  <a:pt x="758" y="1971"/>
                  <a:pt x="753" y="1965"/>
                </a:cubicBezTo>
                <a:cubicBezTo>
                  <a:pt x="711" y="1975"/>
                  <a:pt x="682" y="1966"/>
                  <a:pt x="657" y="1985"/>
                </a:cubicBezTo>
                <a:cubicBezTo>
                  <a:pt x="653" y="1981"/>
                  <a:pt x="656" y="1970"/>
                  <a:pt x="645" y="1973"/>
                </a:cubicBezTo>
                <a:cubicBezTo>
                  <a:pt x="634" y="1970"/>
                  <a:pt x="648" y="1992"/>
                  <a:pt x="637" y="1989"/>
                </a:cubicBezTo>
                <a:cubicBezTo>
                  <a:pt x="632" y="1986"/>
                  <a:pt x="630" y="1980"/>
                  <a:pt x="629" y="1973"/>
                </a:cubicBezTo>
                <a:cubicBezTo>
                  <a:pt x="590" y="1982"/>
                  <a:pt x="543" y="1983"/>
                  <a:pt x="509" y="1997"/>
                </a:cubicBezTo>
                <a:cubicBezTo>
                  <a:pt x="509" y="1991"/>
                  <a:pt x="510" y="1983"/>
                  <a:pt x="501" y="1985"/>
                </a:cubicBezTo>
                <a:cubicBezTo>
                  <a:pt x="485" y="1987"/>
                  <a:pt x="506" y="2002"/>
                  <a:pt x="489" y="2005"/>
                </a:cubicBezTo>
                <a:cubicBezTo>
                  <a:pt x="487" y="1988"/>
                  <a:pt x="467" y="1991"/>
                  <a:pt x="453" y="1993"/>
                </a:cubicBezTo>
                <a:cubicBezTo>
                  <a:pt x="397" y="2000"/>
                  <a:pt x="312" y="2035"/>
                  <a:pt x="265" y="2033"/>
                </a:cubicBezTo>
                <a:cubicBezTo>
                  <a:pt x="223" y="2063"/>
                  <a:pt x="141" y="2053"/>
                  <a:pt x="121" y="2105"/>
                </a:cubicBezTo>
                <a:cubicBezTo>
                  <a:pt x="108" y="2102"/>
                  <a:pt x="109" y="2111"/>
                  <a:pt x="101" y="2113"/>
                </a:cubicBezTo>
                <a:cubicBezTo>
                  <a:pt x="105" y="2124"/>
                  <a:pt x="110" y="2134"/>
                  <a:pt x="113" y="2145"/>
                </a:cubicBezTo>
                <a:cubicBezTo>
                  <a:pt x="144" y="2143"/>
                  <a:pt x="163" y="2173"/>
                  <a:pt x="189" y="2153"/>
                </a:cubicBezTo>
                <a:cubicBezTo>
                  <a:pt x="186" y="2166"/>
                  <a:pt x="195" y="2165"/>
                  <a:pt x="197" y="2173"/>
                </a:cubicBezTo>
                <a:cubicBezTo>
                  <a:pt x="209" y="2176"/>
                  <a:pt x="212" y="2169"/>
                  <a:pt x="221" y="2169"/>
                </a:cubicBezTo>
                <a:cubicBezTo>
                  <a:pt x="223" y="2191"/>
                  <a:pt x="262" y="2191"/>
                  <a:pt x="273" y="2181"/>
                </a:cubicBezTo>
                <a:cubicBezTo>
                  <a:pt x="273" y="2192"/>
                  <a:pt x="266" y="2189"/>
                  <a:pt x="273" y="2197"/>
                </a:cubicBezTo>
                <a:cubicBezTo>
                  <a:pt x="282" y="2197"/>
                  <a:pt x="292" y="2197"/>
                  <a:pt x="301" y="2197"/>
                </a:cubicBezTo>
                <a:cubicBezTo>
                  <a:pt x="301" y="2219"/>
                  <a:pt x="332" y="2208"/>
                  <a:pt x="341" y="2221"/>
                </a:cubicBezTo>
                <a:cubicBezTo>
                  <a:pt x="345" y="2217"/>
                  <a:pt x="342" y="2206"/>
                  <a:pt x="353" y="2209"/>
                </a:cubicBezTo>
                <a:cubicBezTo>
                  <a:pt x="353" y="2214"/>
                  <a:pt x="353" y="2220"/>
                  <a:pt x="353" y="2225"/>
                </a:cubicBezTo>
                <a:cubicBezTo>
                  <a:pt x="381" y="2227"/>
                  <a:pt x="418" y="2235"/>
                  <a:pt x="449" y="2245"/>
                </a:cubicBezTo>
                <a:cubicBezTo>
                  <a:pt x="448" y="2236"/>
                  <a:pt x="450" y="2230"/>
                  <a:pt x="457" y="2229"/>
                </a:cubicBezTo>
                <a:cubicBezTo>
                  <a:pt x="461" y="2234"/>
                  <a:pt x="461" y="2244"/>
                  <a:pt x="465" y="2249"/>
                </a:cubicBezTo>
                <a:cubicBezTo>
                  <a:pt x="506" y="2252"/>
                  <a:pt x="534" y="2269"/>
                  <a:pt x="565" y="2253"/>
                </a:cubicBezTo>
                <a:cubicBezTo>
                  <a:pt x="565" y="2257"/>
                  <a:pt x="565" y="2261"/>
                  <a:pt x="565" y="2265"/>
                </a:cubicBezTo>
                <a:cubicBezTo>
                  <a:pt x="596" y="2262"/>
                  <a:pt x="608" y="2260"/>
                  <a:pt x="633" y="2269"/>
                </a:cubicBezTo>
                <a:cubicBezTo>
                  <a:pt x="634" y="2263"/>
                  <a:pt x="632" y="2254"/>
                  <a:pt x="637" y="2253"/>
                </a:cubicBezTo>
                <a:cubicBezTo>
                  <a:pt x="640" y="2258"/>
                  <a:pt x="642" y="2264"/>
                  <a:pt x="641" y="2273"/>
                </a:cubicBezTo>
                <a:cubicBezTo>
                  <a:pt x="659" y="2271"/>
                  <a:pt x="672" y="2274"/>
                  <a:pt x="681" y="2281"/>
                </a:cubicBezTo>
                <a:cubicBezTo>
                  <a:pt x="687" y="2278"/>
                  <a:pt x="680" y="2261"/>
                  <a:pt x="693" y="2265"/>
                </a:cubicBezTo>
                <a:cubicBezTo>
                  <a:pt x="700" y="2300"/>
                  <a:pt x="744" y="2269"/>
                  <a:pt x="757" y="2285"/>
                </a:cubicBezTo>
                <a:cubicBezTo>
                  <a:pt x="765" y="2278"/>
                  <a:pt x="752" y="2273"/>
                  <a:pt x="765" y="2269"/>
                </a:cubicBezTo>
                <a:cubicBezTo>
                  <a:pt x="766" y="2274"/>
                  <a:pt x="771" y="2277"/>
                  <a:pt x="769" y="2285"/>
                </a:cubicBezTo>
                <a:cubicBezTo>
                  <a:pt x="794" y="2290"/>
                  <a:pt x="819" y="2275"/>
                  <a:pt x="829" y="2289"/>
                </a:cubicBezTo>
                <a:cubicBezTo>
                  <a:pt x="833" y="2285"/>
                  <a:pt x="830" y="2274"/>
                  <a:pt x="841" y="2277"/>
                </a:cubicBezTo>
                <a:cubicBezTo>
                  <a:pt x="856" y="2301"/>
                  <a:pt x="902" y="2282"/>
                  <a:pt x="921" y="2281"/>
                </a:cubicBezTo>
                <a:cubicBezTo>
                  <a:pt x="921" y="2288"/>
                  <a:pt x="922" y="2293"/>
                  <a:pt x="925" y="2297"/>
                </a:cubicBezTo>
                <a:cubicBezTo>
                  <a:pt x="940" y="2296"/>
                  <a:pt x="951" y="2298"/>
                  <a:pt x="961" y="2301"/>
                </a:cubicBezTo>
                <a:cubicBezTo>
                  <a:pt x="975" y="2287"/>
                  <a:pt x="991" y="2260"/>
                  <a:pt x="973" y="2237"/>
                </a:cubicBezTo>
                <a:cubicBezTo>
                  <a:pt x="984" y="2238"/>
                  <a:pt x="986" y="2231"/>
                  <a:pt x="985" y="2221"/>
                </a:cubicBezTo>
                <a:cubicBezTo>
                  <a:pt x="975" y="2223"/>
                  <a:pt x="969" y="2228"/>
                  <a:pt x="969" y="2213"/>
                </a:cubicBezTo>
                <a:cubicBezTo>
                  <a:pt x="976" y="2213"/>
                  <a:pt x="982" y="2213"/>
                  <a:pt x="989" y="2213"/>
                </a:cubicBezTo>
                <a:cubicBezTo>
                  <a:pt x="984" y="2189"/>
                  <a:pt x="991" y="2177"/>
                  <a:pt x="981" y="2161"/>
                </a:cubicBezTo>
                <a:cubicBezTo>
                  <a:pt x="1002" y="2152"/>
                  <a:pt x="990" y="2133"/>
                  <a:pt x="1005" y="2117"/>
                </a:cubicBezTo>
                <a:cubicBezTo>
                  <a:pt x="999" y="2117"/>
                  <a:pt x="991" y="2118"/>
                  <a:pt x="993" y="2109"/>
                </a:cubicBezTo>
                <a:cubicBezTo>
                  <a:pt x="1016" y="2105"/>
                  <a:pt x="1001" y="2074"/>
                  <a:pt x="1001" y="2057"/>
                </a:cubicBezTo>
                <a:cubicBezTo>
                  <a:pt x="1009" y="2056"/>
                  <a:pt x="1009" y="2046"/>
                  <a:pt x="1017" y="2045"/>
                </a:cubicBezTo>
                <a:cubicBezTo>
                  <a:pt x="1007" y="2026"/>
                  <a:pt x="1016" y="2005"/>
                  <a:pt x="1021" y="1989"/>
                </a:cubicBezTo>
                <a:cubicBezTo>
                  <a:pt x="1012" y="1990"/>
                  <a:pt x="1006" y="1988"/>
                  <a:pt x="1005" y="1981"/>
                </a:cubicBezTo>
                <a:close/>
                <a:moveTo>
                  <a:pt x="4529" y="2133"/>
                </a:moveTo>
                <a:cubicBezTo>
                  <a:pt x="4468" y="2141"/>
                  <a:pt x="4404" y="2136"/>
                  <a:pt x="4361" y="2133"/>
                </a:cubicBezTo>
                <a:cubicBezTo>
                  <a:pt x="4353" y="2132"/>
                  <a:pt x="4341" y="2129"/>
                  <a:pt x="4337" y="2129"/>
                </a:cubicBezTo>
                <a:cubicBezTo>
                  <a:pt x="4332" y="2129"/>
                  <a:pt x="4330" y="2137"/>
                  <a:pt x="4325" y="2137"/>
                </a:cubicBezTo>
                <a:cubicBezTo>
                  <a:pt x="4315" y="2136"/>
                  <a:pt x="4301" y="2127"/>
                  <a:pt x="4289" y="2125"/>
                </a:cubicBezTo>
                <a:cubicBezTo>
                  <a:pt x="4274" y="2123"/>
                  <a:pt x="4258" y="2127"/>
                  <a:pt x="4249" y="2125"/>
                </a:cubicBezTo>
                <a:cubicBezTo>
                  <a:pt x="4231" y="2120"/>
                  <a:pt x="4216" y="2099"/>
                  <a:pt x="4193" y="2113"/>
                </a:cubicBezTo>
                <a:cubicBezTo>
                  <a:pt x="4196" y="2102"/>
                  <a:pt x="4185" y="2105"/>
                  <a:pt x="4185" y="2097"/>
                </a:cubicBezTo>
                <a:cubicBezTo>
                  <a:pt x="4151" y="2095"/>
                  <a:pt x="4112" y="2075"/>
                  <a:pt x="4085" y="2061"/>
                </a:cubicBezTo>
                <a:cubicBezTo>
                  <a:pt x="4078" y="2058"/>
                  <a:pt x="4075" y="2050"/>
                  <a:pt x="4073" y="2049"/>
                </a:cubicBezTo>
                <a:cubicBezTo>
                  <a:pt x="4065" y="2046"/>
                  <a:pt x="4060" y="2053"/>
                  <a:pt x="4053" y="2049"/>
                </a:cubicBezTo>
                <a:cubicBezTo>
                  <a:pt x="4053" y="2049"/>
                  <a:pt x="4046" y="2042"/>
                  <a:pt x="4045" y="2041"/>
                </a:cubicBezTo>
                <a:cubicBezTo>
                  <a:pt x="4033" y="2031"/>
                  <a:pt x="4023" y="2020"/>
                  <a:pt x="4005" y="2021"/>
                </a:cubicBezTo>
                <a:cubicBezTo>
                  <a:pt x="4002" y="2021"/>
                  <a:pt x="4000" y="2021"/>
                  <a:pt x="3997" y="2021"/>
                </a:cubicBezTo>
                <a:cubicBezTo>
                  <a:pt x="3995" y="2080"/>
                  <a:pt x="3969" y="2115"/>
                  <a:pt x="3965" y="2173"/>
                </a:cubicBezTo>
                <a:cubicBezTo>
                  <a:pt x="3939" y="2213"/>
                  <a:pt x="3941" y="2282"/>
                  <a:pt x="3913" y="2321"/>
                </a:cubicBezTo>
                <a:cubicBezTo>
                  <a:pt x="3917" y="2343"/>
                  <a:pt x="3919" y="2367"/>
                  <a:pt x="3913" y="2385"/>
                </a:cubicBezTo>
                <a:cubicBezTo>
                  <a:pt x="3906" y="2409"/>
                  <a:pt x="3908" y="2450"/>
                  <a:pt x="3905" y="2489"/>
                </a:cubicBezTo>
                <a:cubicBezTo>
                  <a:pt x="3904" y="2504"/>
                  <a:pt x="3898" y="2516"/>
                  <a:pt x="3897" y="2529"/>
                </a:cubicBezTo>
                <a:cubicBezTo>
                  <a:pt x="3897" y="2536"/>
                  <a:pt x="3902" y="2538"/>
                  <a:pt x="3901" y="2545"/>
                </a:cubicBezTo>
                <a:cubicBezTo>
                  <a:pt x="3898" y="2563"/>
                  <a:pt x="3888" y="2580"/>
                  <a:pt x="3885" y="2597"/>
                </a:cubicBezTo>
                <a:cubicBezTo>
                  <a:pt x="3879" y="2633"/>
                  <a:pt x="3888" y="2671"/>
                  <a:pt x="3869" y="2705"/>
                </a:cubicBezTo>
                <a:cubicBezTo>
                  <a:pt x="3877" y="2720"/>
                  <a:pt x="3870" y="2736"/>
                  <a:pt x="3869" y="2753"/>
                </a:cubicBezTo>
                <a:cubicBezTo>
                  <a:pt x="3856" y="2762"/>
                  <a:pt x="3850" y="2779"/>
                  <a:pt x="3833" y="2785"/>
                </a:cubicBezTo>
                <a:cubicBezTo>
                  <a:pt x="3807" y="2794"/>
                  <a:pt x="3795" y="2780"/>
                  <a:pt x="3777" y="2777"/>
                </a:cubicBezTo>
                <a:cubicBezTo>
                  <a:pt x="3770" y="2776"/>
                  <a:pt x="3763" y="2781"/>
                  <a:pt x="3753" y="2781"/>
                </a:cubicBezTo>
                <a:cubicBezTo>
                  <a:pt x="3740" y="2781"/>
                  <a:pt x="3725" y="2773"/>
                  <a:pt x="3713" y="2773"/>
                </a:cubicBezTo>
                <a:cubicBezTo>
                  <a:pt x="3688" y="2773"/>
                  <a:pt x="3665" y="2781"/>
                  <a:pt x="3653" y="2785"/>
                </a:cubicBezTo>
                <a:cubicBezTo>
                  <a:pt x="3642" y="2788"/>
                  <a:pt x="3632" y="2783"/>
                  <a:pt x="3621" y="2785"/>
                </a:cubicBezTo>
                <a:cubicBezTo>
                  <a:pt x="3593" y="2789"/>
                  <a:pt x="3578" y="2813"/>
                  <a:pt x="3557" y="2817"/>
                </a:cubicBezTo>
                <a:cubicBezTo>
                  <a:pt x="3559" y="2847"/>
                  <a:pt x="3551" y="2876"/>
                  <a:pt x="3545" y="2897"/>
                </a:cubicBezTo>
                <a:cubicBezTo>
                  <a:pt x="3537" y="2927"/>
                  <a:pt x="3542" y="2951"/>
                  <a:pt x="3541" y="2989"/>
                </a:cubicBezTo>
                <a:cubicBezTo>
                  <a:pt x="3541" y="2994"/>
                  <a:pt x="3533" y="3000"/>
                  <a:pt x="3533" y="3005"/>
                </a:cubicBezTo>
                <a:cubicBezTo>
                  <a:pt x="3531" y="3032"/>
                  <a:pt x="3541" y="3057"/>
                  <a:pt x="3537" y="3085"/>
                </a:cubicBezTo>
                <a:cubicBezTo>
                  <a:pt x="3536" y="3091"/>
                  <a:pt x="3529" y="3096"/>
                  <a:pt x="3529" y="3097"/>
                </a:cubicBezTo>
                <a:cubicBezTo>
                  <a:pt x="3529" y="3105"/>
                  <a:pt x="3536" y="3105"/>
                  <a:pt x="3537" y="3109"/>
                </a:cubicBezTo>
                <a:cubicBezTo>
                  <a:pt x="3538" y="3114"/>
                  <a:pt x="3528" y="3120"/>
                  <a:pt x="3529" y="3125"/>
                </a:cubicBezTo>
                <a:cubicBezTo>
                  <a:pt x="3530" y="3135"/>
                  <a:pt x="3545" y="3146"/>
                  <a:pt x="3537" y="3157"/>
                </a:cubicBezTo>
                <a:cubicBezTo>
                  <a:pt x="3545" y="3161"/>
                  <a:pt x="3554" y="3164"/>
                  <a:pt x="3557" y="3173"/>
                </a:cubicBezTo>
                <a:cubicBezTo>
                  <a:pt x="3611" y="3169"/>
                  <a:pt x="3633" y="3217"/>
                  <a:pt x="3685" y="3193"/>
                </a:cubicBezTo>
                <a:cubicBezTo>
                  <a:pt x="3656" y="3116"/>
                  <a:pt x="3709" y="3040"/>
                  <a:pt x="3673" y="2973"/>
                </a:cubicBezTo>
                <a:cubicBezTo>
                  <a:pt x="3683" y="2962"/>
                  <a:pt x="3691" y="2945"/>
                  <a:pt x="3705" y="2941"/>
                </a:cubicBezTo>
                <a:cubicBezTo>
                  <a:pt x="3733" y="2933"/>
                  <a:pt x="3744" y="2958"/>
                  <a:pt x="3765" y="2969"/>
                </a:cubicBezTo>
                <a:cubicBezTo>
                  <a:pt x="3770" y="2972"/>
                  <a:pt x="3783" y="2972"/>
                  <a:pt x="3793" y="2977"/>
                </a:cubicBezTo>
                <a:cubicBezTo>
                  <a:pt x="3812" y="2986"/>
                  <a:pt x="3824" y="2992"/>
                  <a:pt x="3845" y="3001"/>
                </a:cubicBezTo>
                <a:cubicBezTo>
                  <a:pt x="3866" y="3009"/>
                  <a:pt x="3873" y="3007"/>
                  <a:pt x="3893" y="3013"/>
                </a:cubicBezTo>
                <a:cubicBezTo>
                  <a:pt x="3897" y="3014"/>
                  <a:pt x="3901" y="3023"/>
                  <a:pt x="3905" y="3025"/>
                </a:cubicBezTo>
                <a:cubicBezTo>
                  <a:pt x="3927" y="3033"/>
                  <a:pt x="3949" y="3033"/>
                  <a:pt x="3965" y="3033"/>
                </a:cubicBezTo>
                <a:cubicBezTo>
                  <a:pt x="3985" y="3005"/>
                  <a:pt x="3973" y="2958"/>
                  <a:pt x="3977" y="2917"/>
                </a:cubicBezTo>
                <a:cubicBezTo>
                  <a:pt x="3979" y="2891"/>
                  <a:pt x="3980" y="2871"/>
                  <a:pt x="3981" y="2853"/>
                </a:cubicBezTo>
                <a:cubicBezTo>
                  <a:pt x="3982" y="2805"/>
                  <a:pt x="4001" y="2758"/>
                  <a:pt x="4005" y="2713"/>
                </a:cubicBezTo>
                <a:cubicBezTo>
                  <a:pt x="4009" y="2667"/>
                  <a:pt x="4007" y="2618"/>
                  <a:pt x="4017" y="2569"/>
                </a:cubicBezTo>
                <a:cubicBezTo>
                  <a:pt x="4021" y="2551"/>
                  <a:pt x="4039" y="2530"/>
                  <a:pt x="4029" y="2505"/>
                </a:cubicBezTo>
                <a:cubicBezTo>
                  <a:pt x="4051" y="2466"/>
                  <a:pt x="4042" y="2416"/>
                  <a:pt x="4081" y="2389"/>
                </a:cubicBezTo>
                <a:cubicBezTo>
                  <a:pt x="4094" y="2380"/>
                  <a:pt x="4116" y="2374"/>
                  <a:pt x="4133" y="2369"/>
                </a:cubicBezTo>
                <a:cubicBezTo>
                  <a:pt x="4159" y="2362"/>
                  <a:pt x="4191" y="2363"/>
                  <a:pt x="4217" y="2353"/>
                </a:cubicBezTo>
                <a:cubicBezTo>
                  <a:pt x="4230" y="2352"/>
                  <a:pt x="4230" y="2364"/>
                  <a:pt x="4245" y="2361"/>
                </a:cubicBezTo>
                <a:cubicBezTo>
                  <a:pt x="4280" y="2355"/>
                  <a:pt x="4313" y="2343"/>
                  <a:pt x="4337" y="2341"/>
                </a:cubicBezTo>
                <a:cubicBezTo>
                  <a:pt x="4352" y="2340"/>
                  <a:pt x="4365" y="2349"/>
                  <a:pt x="4377" y="2349"/>
                </a:cubicBezTo>
                <a:cubicBezTo>
                  <a:pt x="4429" y="2351"/>
                  <a:pt x="4484" y="2341"/>
                  <a:pt x="4537" y="2345"/>
                </a:cubicBezTo>
                <a:cubicBezTo>
                  <a:pt x="4542" y="2345"/>
                  <a:pt x="4547" y="2352"/>
                  <a:pt x="4553" y="2353"/>
                </a:cubicBezTo>
                <a:cubicBezTo>
                  <a:pt x="4594" y="2358"/>
                  <a:pt x="4635" y="2346"/>
                  <a:pt x="4677" y="2349"/>
                </a:cubicBezTo>
                <a:cubicBezTo>
                  <a:pt x="4699" y="2351"/>
                  <a:pt x="4731" y="2368"/>
                  <a:pt x="4757" y="2357"/>
                </a:cubicBezTo>
                <a:cubicBezTo>
                  <a:pt x="4761" y="2283"/>
                  <a:pt x="4748" y="2147"/>
                  <a:pt x="4741" y="2065"/>
                </a:cubicBezTo>
                <a:cubicBezTo>
                  <a:pt x="4663" y="2082"/>
                  <a:pt x="4611" y="2122"/>
                  <a:pt x="4529" y="2133"/>
                </a:cubicBezTo>
                <a:close/>
                <a:moveTo>
                  <a:pt x="1045" y="2289"/>
                </a:moveTo>
                <a:cubicBezTo>
                  <a:pt x="1146" y="2307"/>
                  <a:pt x="1260" y="2281"/>
                  <a:pt x="1341" y="2297"/>
                </a:cubicBezTo>
                <a:cubicBezTo>
                  <a:pt x="1354" y="2300"/>
                  <a:pt x="1361" y="2308"/>
                  <a:pt x="1373" y="2309"/>
                </a:cubicBezTo>
                <a:cubicBezTo>
                  <a:pt x="1397" y="2311"/>
                  <a:pt x="1415" y="2310"/>
                  <a:pt x="1437" y="2313"/>
                </a:cubicBezTo>
                <a:cubicBezTo>
                  <a:pt x="1504" y="2322"/>
                  <a:pt x="1574" y="2319"/>
                  <a:pt x="1617" y="2357"/>
                </a:cubicBezTo>
                <a:cubicBezTo>
                  <a:pt x="1638" y="2355"/>
                  <a:pt x="1645" y="2367"/>
                  <a:pt x="1661" y="2369"/>
                </a:cubicBezTo>
                <a:cubicBezTo>
                  <a:pt x="1684" y="2397"/>
                  <a:pt x="1681" y="2445"/>
                  <a:pt x="1677" y="2477"/>
                </a:cubicBezTo>
                <a:cubicBezTo>
                  <a:pt x="1669" y="2541"/>
                  <a:pt x="1681" y="2620"/>
                  <a:pt x="1665" y="2669"/>
                </a:cubicBezTo>
                <a:cubicBezTo>
                  <a:pt x="1685" y="2716"/>
                  <a:pt x="1669" y="2784"/>
                  <a:pt x="1665" y="2817"/>
                </a:cubicBezTo>
                <a:cubicBezTo>
                  <a:pt x="1662" y="2841"/>
                  <a:pt x="1662" y="2871"/>
                  <a:pt x="1661" y="2897"/>
                </a:cubicBezTo>
                <a:cubicBezTo>
                  <a:pt x="1660" y="2929"/>
                  <a:pt x="1663" y="2960"/>
                  <a:pt x="1661" y="2993"/>
                </a:cubicBezTo>
                <a:cubicBezTo>
                  <a:pt x="1691" y="3016"/>
                  <a:pt x="1734" y="2991"/>
                  <a:pt x="1769" y="3009"/>
                </a:cubicBezTo>
                <a:cubicBezTo>
                  <a:pt x="1845" y="2986"/>
                  <a:pt x="1930" y="3013"/>
                  <a:pt x="1997" y="2985"/>
                </a:cubicBezTo>
                <a:cubicBezTo>
                  <a:pt x="2037" y="2986"/>
                  <a:pt x="2055" y="3043"/>
                  <a:pt x="2029" y="3073"/>
                </a:cubicBezTo>
                <a:cubicBezTo>
                  <a:pt x="2054" y="3110"/>
                  <a:pt x="2041" y="3169"/>
                  <a:pt x="2053" y="3205"/>
                </a:cubicBezTo>
                <a:cubicBezTo>
                  <a:pt x="2094" y="3209"/>
                  <a:pt x="2142" y="3192"/>
                  <a:pt x="2185" y="3185"/>
                </a:cubicBezTo>
                <a:cubicBezTo>
                  <a:pt x="2192" y="3162"/>
                  <a:pt x="2203" y="3126"/>
                  <a:pt x="2205" y="3109"/>
                </a:cubicBezTo>
                <a:cubicBezTo>
                  <a:pt x="2210" y="3062"/>
                  <a:pt x="2202" y="3003"/>
                  <a:pt x="2209" y="2953"/>
                </a:cubicBezTo>
                <a:cubicBezTo>
                  <a:pt x="2211" y="2939"/>
                  <a:pt x="2217" y="2930"/>
                  <a:pt x="2217" y="2917"/>
                </a:cubicBezTo>
                <a:cubicBezTo>
                  <a:pt x="2216" y="2878"/>
                  <a:pt x="2197" y="2844"/>
                  <a:pt x="2189" y="2813"/>
                </a:cubicBezTo>
                <a:cubicBezTo>
                  <a:pt x="2132" y="2772"/>
                  <a:pt x="2065" y="2768"/>
                  <a:pt x="1993" y="2753"/>
                </a:cubicBezTo>
                <a:cubicBezTo>
                  <a:pt x="1977" y="2766"/>
                  <a:pt x="1941" y="2769"/>
                  <a:pt x="1921" y="2757"/>
                </a:cubicBezTo>
                <a:cubicBezTo>
                  <a:pt x="1916" y="2626"/>
                  <a:pt x="1924" y="2522"/>
                  <a:pt x="1937" y="2413"/>
                </a:cubicBezTo>
                <a:cubicBezTo>
                  <a:pt x="1940" y="2401"/>
                  <a:pt x="1923" y="2408"/>
                  <a:pt x="1929" y="2393"/>
                </a:cubicBezTo>
                <a:cubicBezTo>
                  <a:pt x="1926" y="2295"/>
                  <a:pt x="1921" y="2191"/>
                  <a:pt x="1917" y="2101"/>
                </a:cubicBezTo>
                <a:cubicBezTo>
                  <a:pt x="1879" y="2105"/>
                  <a:pt x="1869" y="2138"/>
                  <a:pt x="1833" y="2145"/>
                </a:cubicBezTo>
                <a:cubicBezTo>
                  <a:pt x="1794" y="2168"/>
                  <a:pt x="1747" y="2189"/>
                  <a:pt x="1697" y="2205"/>
                </a:cubicBezTo>
                <a:cubicBezTo>
                  <a:pt x="1646" y="2221"/>
                  <a:pt x="1592" y="2228"/>
                  <a:pt x="1541" y="2237"/>
                </a:cubicBezTo>
                <a:cubicBezTo>
                  <a:pt x="1515" y="2215"/>
                  <a:pt x="1462" y="2227"/>
                  <a:pt x="1421" y="2221"/>
                </a:cubicBezTo>
                <a:cubicBezTo>
                  <a:pt x="1396" y="2217"/>
                  <a:pt x="1377" y="2204"/>
                  <a:pt x="1357" y="2213"/>
                </a:cubicBezTo>
                <a:cubicBezTo>
                  <a:pt x="1343" y="2203"/>
                  <a:pt x="1323" y="2199"/>
                  <a:pt x="1309" y="2189"/>
                </a:cubicBezTo>
                <a:cubicBezTo>
                  <a:pt x="1205" y="2184"/>
                  <a:pt x="1141" y="2107"/>
                  <a:pt x="1069" y="2057"/>
                </a:cubicBezTo>
                <a:cubicBezTo>
                  <a:pt x="1066" y="2150"/>
                  <a:pt x="1042" y="2207"/>
                  <a:pt x="1045" y="2289"/>
                </a:cubicBezTo>
                <a:close/>
                <a:moveTo>
                  <a:pt x="5017" y="2537"/>
                </a:moveTo>
                <a:cubicBezTo>
                  <a:pt x="5036" y="2560"/>
                  <a:pt x="5066" y="2533"/>
                  <a:pt x="5081" y="2533"/>
                </a:cubicBezTo>
                <a:cubicBezTo>
                  <a:pt x="5100" y="2533"/>
                  <a:pt x="5100" y="2534"/>
                  <a:pt x="5109" y="2525"/>
                </a:cubicBezTo>
                <a:cubicBezTo>
                  <a:pt x="5111" y="2530"/>
                  <a:pt x="5114" y="2533"/>
                  <a:pt x="5121" y="2533"/>
                </a:cubicBezTo>
                <a:cubicBezTo>
                  <a:pt x="5120" y="2522"/>
                  <a:pt x="5127" y="2520"/>
                  <a:pt x="5137" y="2521"/>
                </a:cubicBezTo>
                <a:cubicBezTo>
                  <a:pt x="5134" y="2535"/>
                  <a:pt x="5139" y="2540"/>
                  <a:pt x="5153" y="2537"/>
                </a:cubicBezTo>
                <a:cubicBezTo>
                  <a:pt x="5156" y="2525"/>
                  <a:pt x="5142" y="2529"/>
                  <a:pt x="5145" y="2517"/>
                </a:cubicBezTo>
                <a:cubicBezTo>
                  <a:pt x="5149" y="2517"/>
                  <a:pt x="5150" y="2514"/>
                  <a:pt x="5153" y="2513"/>
                </a:cubicBezTo>
                <a:cubicBezTo>
                  <a:pt x="5162" y="2514"/>
                  <a:pt x="5162" y="2523"/>
                  <a:pt x="5161" y="2533"/>
                </a:cubicBezTo>
                <a:cubicBezTo>
                  <a:pt x="5178" y="2528"/>
                  <a:pt x="5211" y="2533"/>
                  <a:pt x="5221" y="2529"/>
                </a:cubicBezTo>
                <a:cubicBezTo>
                  <a:pt x="5224" y="2528"/>
                  <a:pt x="5221" y="2516"/>
                  <a:pt x="5229" y="2517"/>
                </a:cubicBezTo>
                <a:cubicBezTo>
                  <a:pt x="5236" y="2518"/>
                  <a:pt x="5235" y="2535"/>
                  <a:pt x="5245" y="2529"/>
                </a:cubicBezTo>
                <a:cubicBezTo>
                  <a:pt x="5247" y="2504"/>
                  <a:pt x="5267" y="2517"/>
                  <a:pt x="5285" y="2505"/>
                </a:cubicBezTo>
                <a:cubicBezTo>
                  <a:pt x="5285" y="2515"/>
                  <a:pt x="5278" y="2517"/>
                  <a:pt x="5285" y="2525"/>
                </a:cubicBezTo>
                <a:cubicBezTo>
                  <a:pt x="5313" y="2519"/>
                  <a:pt x="5347" y="2514"/>
                  <a:pt x="5381" y="2505"/>
                </a:cubicBezTo>
                <a:cubicBezTo>
                  <a:pt x="5381" y="2512"/>
                  <a:pt x="5384" y="2515"/>
                  <a:pt x="5389" y="2517"/>
                </a:cubicBezTo>
                <a:cubicBezTo>
                  <a:pt x="5388" y="2506"/>
                  <a:pt x="5389" y="2495"/>
                  <a:pt x="5401" y="2497"/>
                </a:cubicBezTo>
                <a:cubicBezTo>
                  <a:pt x="5409" y="2498"/>
                  <a:pt x="5405" y="2512"/>
                  <a:pt x="5413" y="2513"/>
                </a:cubicBezTo>
                <a:cubicBezTo>
                  <a:pt x="5424" y="2504"/>
                  <a:pt x="5406" y="2491"/>
                  <a:pt x="5421" y="2489"/>
                </a:cubicBezTo>
                <a:cubicBezTo>
                  <a:pt x="5429" y="2490"/>
                  <a:pt x="5429" y="2500"/>
                  <a:pt x="5433" y="2505"/>
                </a:cubicBezTo>
                <a:cubicBezTo>
                  <a:pt x="5445" y="2499"/>
                  <a:pt x="5447" y="2507"/>
                  <a:pt x="5465" y="2505"/>
                </a:cubicBezTo>
                <a:cubicBezTo>
                  <a:pt x="5470" y="2493"/>
                  <a:pt x="5453" y="2483"/>
                  <a:pt x="5465" y="2477"/>
                </a:cubicBezTo>
                <a:cubicBezTo>
                  <a:pt x="5478" y="2473"/>
                  <a:pt x="5471" y="2489"/>
                  <a:pt x="5473" y="2497"/>
                </a:cubicBezTo>
                <a:cubicBezTo>
                  <a:pt x="5493" y="2489"/>
                  <a:pt x="5533" y="2501"/>
                  <a:pt x="5541" y="2481"/>
                </a:cubicBezTo>
                <a:cubicBezTo>
                  <a:pt x="5549" y="2482"/>
                  <a:pt x="5549" y="2492"/>
                  <a:pt x="5557" y="2493"/>
                </a:cubicBezTo>
                <a:cubicBezTo>
                  <a:pt x="5555" y="2480"/>
                  <a:pt x="5560" y="2475"/>
                  <a:pt x="5573" y="2477"/>
                </a:cubicBezTo>
                <a:cubicBezTo>
                  <a:pt x="5573" y="2484"/>
                  <a:pt x="5574" y="2489"/>
                  <a:pt x="5577" y="2493"/>
                </a:cubicBezTo>
                <a:cubicBezTo>
                  <a:pt x="5593" y="2487"/>
                  <a:pt x="5612" y="2492"/>
                  <a:pt x="5629" y="2489"/>
                </a:cubicBezTo>
                <a:cubicBezTo>
                  <a:pt x="5640" y="2487"/>
                  <a:pt x="5655" y="2474"/>
                  <a:pt x="5669" y="2473"/>
                </a:cubicBezTo>
                <a:cubicBezTo>
                  <a:pt x="5679" y="2473"/>
                  <a:pt x="5682" y="2475"/>
                  <a:pt x="5689" y="2465"/>
                </a:cubicBezTo>
                <a:cubicBezTo>
                  <a:pt x="5695" y="2470"/>
                  <a:pt x="5694" y="2482"/>
                  <a:pt x="5705" y="2481"/>
                </a:cubicBezTo>
                <a:cubicBezTo>
                  <a:pt x="5704" y="2471"/>
                  <a:pt x="5704" y="2462"/>
                  <a:pt x="5713" y="2461"/>
                </a:cubicBezTo>
                <a:cubicBezTo>
                  <a:pt x="5726" y="2459"/>
                  <a:pt x="5714" y="2481"/>
                  <a:pt x="5729" y="2477"/>
                </a:cubicBezTo>
                <a:cubicBezTo>
                  <a:pt x="5741" y="2476"/>
                  <a:pt x="5718" y="2457"/>
                  <a:pt x="5733" y="2453"/>
                </a:cubicBezTo>
                <a:cubicBezTo>
                  <a:pt x="5752" y="2454"/>
                  <a:pt x="5738" y="2462"/>
                  <a:pt x="5741" y="2477"/>
                </a:cubicBezTo>
                <a:cubicBezTo>
                  <a:pt x="5769" y="2471"/>
                  <a:pt x="5774" y="2468"/>
                  <a:pt x="5805" y="2465"/>
                </a:cubicBezTo>
                <a:cubicBezTo>
                  <a:pt x="5805" y="2459"/>
                  <a:pt x="5807" y="2456"/>
                  <a:pt x="5809" y="2453"/>
                </a:cubicBezTo>
                <a:cubicBezTo>
                  <a:pt x="5805" y="2449"/>
                  <a:pt x="5794" y="2452"/>
                  <a:pt x="5797" y="2441"/>
                </a:cubicBezTo>
                <a:cubicBezTo>
                  <a:pt x="5802" y="2441"/>
                  <a:pt x="5801" y="2434"/>
                  <a:pt x="5805" y="2433"/>
                </a:cubicBezTo>
                <a:cubicBezTo>
                  <a:pt x="5813" y="2439"/>
                  <a:pt x="5812" y="2452"/>
                  <a:pt x="5817" y="2461"/>
                </a:cubicBezTo>
                <a:cubicBezTo>
                  <a:pt x="5836" y="2452"/>
                  <a:pt x="5846" y="2458"/>
                  <a:pt x="5861" y="2445"/>
                </a:cubicBezTo>
                <a:cubicBezTo>
                  <a:pt x="5867" y="2448"/>
                  <a:pt x="5860" y="2465"/>
                  <a:pt x="5873" y="2461"/>
                </a:cubicBezTo>
                <a:cubicBezTo>
                  <a:pt x="5871" y="2447"/>
                  <a:pt x="5874" y="2438"/>
                  <a:pt x="5885" y="2437"/>
                </a:cubicBezTo>
                <a:cubicBezTo>
                  <a:pt x="5889" y="2442"/>
                  <a:pt x="5889" y="2452"/>
                  <a:pt x="5893" y="2457"/>
                </a:cubicBezTo>
                <a:cubicBezTo>
                  <a:pt x="5951" y="2453"/>
                  <a:pt x="5996" y="2423"/>
                  <a:pt x="6041" y="2429"/>
                </a:cubicBezTo>
                <a:cubicBezTo>
                  <a:pt x="6040" y="2410"/>
                  <a:pt x="6057" y="2420"/>
                  <a:pt x="6065" y="2425"/>
                </a:cubicBezTo>
                <a:cubicBezTo>
                  <a:pt x="6071" y="2423"/>
                  <a:pt x="6066" y="2410"/>
                  <a:pt x="6073" y="2409"/>
                </a:cubicBezTo>
                <a:cubicBezTo>
                  <a:pt x="6081" y="2413"/>
                  <a:pt x="6076" y="2430"/>
                  <a:pt x="6089" y="2429"/>
                </a:cubicBezTo>
                <a:cubicBezTo>
                  <a:pt x="6101" y="2424"/>
                  <a:pt x="6079" y="2407"/>
                  <a:pt x="6097" y="2405"/>
                </a:cubicBezTo>
                <a:cubicBezTo>
                  <a:pt x="6105" y="2407"/>
                  <a:pt x="6100" y="2421"/>
                  <a:pt x="6113" y="2417"/>
                </a:cubicBezTo>
                <a:cubicBezTo>
                  <a:pt x="6112" y="2406"/>
                  <a:pt x="6113" y="2395"/>
                  <a:pt x="6125" y="2397"/>
                </a:cubicBezTo>
                <a:cubicBezTo>
                  <a:pt x="6127" y="2405"/>
                  <a:pt x="6126" y="2414"/>
                  <a:pt x="6137" y="2413"/>
                </a:cubicBezTo>
                <a:cubicBezTo>
                  <a:pt x="6139" y="2407"/>
                  <a:pt x="6132" y="2392"/>
                  <a:pt x="6141" y="2393"/>
                </a:cubicBezTo>
                <a:cubicBezTo>
                  <a:pt x="6158" y="2388"/>
                  <a:pt x="6146" y="2412"/>
                  <a:pt x="6161" y="2409"/>
                </a:cubicBezTo>
                <a:cubicBezTo>
                  <a:pt x="6173" y="2408"/>
                  <a:pt x="6150" y="2389"/>
                  <a:pt x="6165" y="2385"/>
                </a:cubicBezTo>
                <a:cubicBezTo>
                  <a:pt x="6173" y="2385"/>
                  <a:pt x="6170" y="2396"/>
                  <a:pt x="6181" y="2393"/>
                </a:cubicBezTo>
                <a:cubicBezTo>
                  <a:pt x="6187" y="2377"/>
                  <a:pt x="6211" y="2378"/>
                  <a:pt x="6225" y="2369"/>
                </a:cubicBezTo>
                <a:cubicBezTo>
                  <a:pt x="6217" y="2350"/>
                  <a:pt x="6238" y="2340"/>
                  <a:pt x="6229" y="2333"/>
                </a:cubicBezTo>
                <a:cubicBezTo>
                  <a:pt x="6225" y="2344"/>
                  <a:pt x="6213" y="2331"/>
                  <a:pt x="6217" y="2321"/>
                </a:cubicBezTo>
                <a:cubicBezTo>
                  <a:pt x="6227" y="2322"/>
                  <a:pt x="6236" y="2322"/>
                  <a:pt x="6241" y="2317"/>
                </a:cubicBezTo>
                <a:cubicBezTo>
                  <a:pt x="6241" y="2307"/>
                  <a:pt x="6235" y="2301"/>
                  <a:pt x="6225" y="2301"/>
                </a:cubicBezTo>
                <a:cubicBezTo>
                  <a:pt x="6225" y="2308"/>
                  <a:pt x="6222" y="2311"/>
                  <a:pt x="6217" y="2313"/>
                </a:cubicBezTo>
                <a:cubicBezTo>
                  <a:pt x="6212" y="2312"/>
                  <a:pt x="6209" y="2307"/>
                  <a:pt x="6201" y="2309"/>
                </a:cubicBezTo>
                <a:cubicBezTo>
                  <a:pt x="6135" y="2339"/>
                  <a:pt x="6037" y="2365"/>
                  <a:pt x="5969" y="2369"/>
                </a:cubicBezTo>
                <a:cubicBezTo>
                  <a:pt x="5969" y="2392"/>
                  <a:pt x="5944" y="2369"/>
                  <a:pt x="5937" y="2389"/>
                </a:cubicBezTo>
                <a:cubicBezTo>
                  <a:pt x="5932" y="2383"/>
                  <a:pt x="5934" y="2371"/>
                  <a:pt x="5921" y="2373"/>
                </a:cubicBezTo>
                <a:cubicBezTo>
                  <a:pt x="5919" y="2379"/>
                  <a:pt x="5926" y="2394"/>
                  <a:pt x="5917" y="2393"/>
                </a:cubicBezTo>
                <a:cubicBezTo>
                  <a:pt x="5909" y="2392"/>
                  <a:pt x="5909" y="2382"/>
                  <a:pt x="5905" y="2377"/>
                </a:cubicBezTo>
                <a:cubicBezTo>
                  <a:pt x="5866" y="2376"/>
                  <a:pt x="5802" y="2402"/>
                  <a:pt x="5769" y="2409"/>
                </a:cubicBezTo>
                <a:cubicBezTo>
                  <a:pt x="5764" y="2410"/>
                  <a:pt x="5763" y="2403"/>
                  <a:pt x="5757" y="2405"/>
                </a:cubicBezTo>
                <a:cubicBezTo>
                  <a:pt x="5750" y="2408"/>
                  <a:pt x="5752" y="2418"/>
                  <a:pt x="5745" y="2417"/>
                </a:cubicBezTo>
                <a:cubicBezTo>
                  <a:pt x="5736" y="2415"/>
                  <a:pt x="5738" y="2391"/>
                  <a:pt x="5725" y="2401"/>
                </a:cubicBezTo>
                <a:cubicBezTo>
                  <a:pt x="5723" y="2408"/>
                  <a:pt x="5737" y="2418"/>
                  <a:pt x="5725" y="2421"/>
                </a:cubicBezTo>
                <a:cubicBezTo>
                  <a:pt x="5707" y="2421"/>
                  <a:pt x="5720" y="2412"/>
                  <a:pt x="5713" y="2405"/>
                </a:cubicBezTo>
                <a:cubicBezTo>
                  <a:pt x="5680" y="2397"/>
                  <a:pt x="5636" y="2433"/>
                  <a:pt x="5609" y="2417"/>
                </a:cubicBezTo>
                <a:cubicBezTo>
                  <a:pt x="5610" y="2428"/>
                  <a:pt x="5603" y="2430"/>
                  <a:pt x="5593" y="2429"/>
                </a:cubicBezTo>
                <a:cubicBezTo>
                  <a:pt x="5593" y="2422"/>
                  <a:pt x="5592" y="2417"/>
                  <a:pt x="5589" y="2413"/>
                </a:cubicBezTo>
                <a:cubicBezTo>
                  <a:pt x="5576" y="2412"/>
                  <a:pt x="5572" y="2420"/>
                  <a:pt x="5557" y="2417"/>
                </a:cubicBezTo>
                <a:cubicBezTo>
                  <a:pt x="5545" y="2424"/>
                  <a:pt x="5572" y="2433"/>
                  <a:pt x="5557" y="2441"/>
                </a:cubicBezTo>
                <a:cubicBezTo>
                  <a:pt x="5540" y="2440"/>
                  <a:pt x="5550" y="2434"/>
                  <a:pt x="5549" y="2421"/>
                </a:cubicBezTo>
                <a:cubicBezTo>
                  <a:pt x="5511" y="2419"/>
                  <a:pt x="5494" y="2445"/>
                  <a:pt x="5461" y="2437"/>
                </a:cubicBezTo>
                <a:cubicBezTo>
                  <a:pt x="5460" y="2442"/>
                  <a:pt x="5462" y="2448"/>
                  <a:pt x="5457" y="2449"/>
                </a:cubicBezTo>
                <a:cubicBezTo>
                  <a:pt x="5447" y="2444"/>
                  <a:pt x="5448" y="2429"/>
                  <a:pt x="5437" y="2425"/>
                </a:cubicBezTo>
                <a:cubicBezTo>
                  <a:pt x="5428" y="2434"/>
                  <a:pt x="5450" y="2445"/>
                  <a:pt x="5433" y="2453"/>
                </a:cubicBezTo>
                <a:cubicBezTo>
                  <a:pt x="5424" y="2452"/>
                  <a:pt x="5424" y="2443"/>
                  <a:pt x="5425" y="2433"/>
                </a:cubicBezTo>
                <a:cubicBezTo>
                  <a:pt x="5386" y="2431"/>
                  <a:pt x="5343" y="2458"/>
                  <a:pt x="5317" y="2445"/>
                </a:cubicBezTo>
                <a:cubicBezTo>
                  <a:pt x="5316" y="2451"/>
                  <a:pt x="5318" y="2460"/>
                  <a:pt x="5313" y="2461"/>
                </a:cubicBezTo>
                <a:cubicBezTo>
                  <a:pt x="5293" y="2446"/>
                  <a:pt x="5300" y="2465"/>
                  <a:pt x="5277" y="2465"/>
                </a:cubicBezTo>
                <a:cubicBezTo>
                  <a:pt x="5282" y="2453"/>
                  <a:pt x="5279" y="2450"/>
                  <a:pt x="5269" y="2445"/>
                </a:cubicBezTo>
                <a:cubicBezTo>
                  <a:pt x="5247" y="2454"/>
                  <a:pt x="5230" y="2450"/>
                  <a:pt x="5217" y="2461"/>
                </a:cubicBezTo>
                <a:cubicBezTo>
                  <a:pt x="5216" y="2473"/>
                  <a:pt x="5233" y="2481"/>
                  <a:pt x="5217" y="2485"/>
                </a:cubicBezTo>
                <a:cubicBezTo>
                  <a:pt x="5202" y="2481"/>
                  <a:pt x="5215" y="2473"/>
                  <a:pt x="5213" y="2461"/>
                </a:cubicBezTo>
                <a:cubicBezTo>
                  <a:pt x="5201" y="2464"/>
                  <a:pt x="5205" y="2450"/>
                  <a:pt x="5193" y="2453"/>
                </a:cubicBezTo>
                <a:cubicBezTo>
                  <a:pt x="5194" y="2463"/>
                  <a:pt x="5192" y="2470"/>
                  <a:pt x="5181" y="2469"/>
                </a:cubicBezTo>
                <a:cubicBezTo>
                  <a:pt x="5180" y="2464"/>
                  <a:pt x="5175" y="2461"/>
                  <a:pt x="5177" y="2453"/>
                </a:cubicBezTo>
                <a:cubicBezTo>
                  <a:pt x="5142" y="2445"/>
                  <a:pt x="5114" y="2472"/>
                  <a:pt x="5097" y="2457"/>
                </a:cubicBezTo>
                <a:cubicBezTo>
                  <a:pt x="5093" y="2461"/>
                  <a:pt x="5096" y="2472"/>
                  <a:pt x="5085" y="2469"/>
                </a:cubicBezTo>
                <a:cubicBezTo>
                  <a:pt x="5077" y="2468"/>
                  <a:pt x="5084" y="2451"/>
                  <a:pt x="5073" y="2453"/>
                </a:cubicBezTo>
                <a:cubicBezTo>
                  <a:pt x="5063" y="2461"/>
                  <a:pt x="5081" y="2474"/>
                  <a:pt x="5065" y="2477"/>
                </a:cubicBezTo>
                <a:cubicBezTo>
                  <a:pt x="5058" y="2472"/>
                  <a:pt x="5045" y="2449"/>
                  <a:pt x="5037" y="2469"/>
                </a:cubicBezTo>
                <a:cubicBezTo>
                  <a:pt x="5049" y="2467"/>
                  <a:pt x="5052" y="2480"/>
                  <a:pt x="5041" y="2481"/>
                </a:cubicBezTo>
                <a:cubicBezTo>
                  <a:pt x="5034" y="2480"/>
                  <a:pt x="5032" y="2474"/>
                  <a:pt x="5033" y="2465"/>
                </a:cubicBezTo>
                <a:cubicBezTo>
                  <a:pt x="5010" y="2460"/>
                  <a:pt x="4991" y="2474"/>
                  <a:pt x="4977" y="2465"/>
                </a:cubicBezTo>
                <a:cubicBezTo>
                  <a:pt x="4973" y="2470"/>
                  <a:pt x="4973" y="2480"/>
                  <a:pt x="4965" y="2481"/>
                </a:cubicBezTo>
                <a:cubicBezTo>
                  <a:pt x="4954" y="2478"/>
                  <a:pt x="4961" y="2459"/>
                  <a:pt x="4945" y="2461"/>
                </a:cubicBezTo>
                <a:cubicBezTo>
                  <a:pt x="4945" y="2474"/>
                  <a:pt x="4956" y="2485"/>
                  <a:pt x="4937" y="2485"/>
                </a:cubicBezTo>
                <a:cubicBezTo>
                  <a:pt x="4937" y="2478"/>
                  <a:pt x="4937" y="2472"/>
                  <a:pt x="4937" y="2465"/>
                </a:cubicBezTo>
                <a:cubicBezTo>
                  <a:pt x="4922" y="2457"/>
                  <a:pt x="4921" y="2472"/>
                  <a:pt x="4901" y="2469"/>
                </a:cubicBezTo>
                <a:cubicBezTo>
                  <a:pt x="4901" y="2497"/>
                  <a:pt x="4909" y="2507"/>
                  <a:pt x="4905" y="2529"/>
                </a:cubicBezTo>
                <a:cubicBezTo>
                  <a:pt x="4919" y="2535"/>
                  <a:pt x="4931" y="2518"/>
                  <a:pt x="4937" y="2529"/>
                </a:cubicBezTo>
                <a:cubicBezTo>
                  <a:pt x="4937" y="2532"/>
                  <a:pt x="4937" y="2534"/>
                  <a:pt x="4937" y="2537"/>
                </a:cubicBezTo>
                <a:cubicBezTo>
                  <a:pt x="4928" y="2538"/>
                  <a:pt x="4922" y="2536"/>
                  <a:pt x="4917" y="2533"/>
                </a:cubicBezTo>
                <a:cubicBezTo>
                  <a:pt x="4927" y="2575"/>
                  <a:pt x="4975" y="2521"/>
                  <a:pt x="5001" y="2541"/>
                </a:cubicBezTo>
                <a:cubicBezTo>
                  <a:pt x="5015" y="2523"/>
                  <a:pt x="5039" y="2522"/>
                  <a:pt x="5061" y="2521"/>
                </a:cubicBezTo>
                <a:cubicBezTo>
                  <a:pt x="5061" y="2524"/>
                  <a:pt x="5061" y="2526"/>
                  <a:pt x="5061" y="2529"/>
                </a:cubicBezTo>
                <a:cubicBezTo>
                  <a:pt x="5038" y="2528"/>
                  <a:pt x="5030" y="2538"/>
                  <a:pt x="5017" y="2537"/>
                </a:cubicBezTo>
                <a:close/>
                <a:moveTo>
                  <a:pt x="809" y="2961"/>
                </a:moveTo>
                <a:cubicBezTo>
                  <a:pt x="813" y="2987"/>
                  <a:pt x="820" y="3011"/>
                  <a:pt x="805" y="3025"/>
                </a:cubicBezTo>
                <a:cubicBezTo>
                  <a:pt x="812" y="3026"/>
                  <a:pt x="825" y="3021"/>
                  <a:pt x="821" y="3033"/>
                </a:cubicBezTo>
                <a:cubicBezTo>
                  <a:pt x="816" y="3033"/>
                  <a:pt x="810" y="3033"/>
                  <a:pt x="805" y="3033"/>
                </a:cubicBezTo>
                <a:cubicBezTo>
                  <a:pt x="798" y="3053"/>
                  <a:pt x="812" y="3067"/>
                  <a:pt x="813" y="3081"/>
                </a:cubicBezTo>
                <a:cubicBezTo>
                  <a:pt x="813" y="3085"/>
                  <a:pt x="805" y="3088"/>
                  <a:pt x="805" y="3089"/>
                </a:cubicBezTo>
                <a:cubicBezTo>
                  <a:pt x="809" y="3111"/>
                  <a:pt x="820" y="3107"/>
                  <a:pt x="805" y="3125"/>
                </a:cubicBezTo>
                <a:cubicBezTo>
                  <a:pt x="824" y="3128"/>
                  <a:pt x="833" y="3121"/>
                  <a:pt x="845" y="3117"/>
                </a:cubicBezTo>
                <a:cubicBezTo>
                  <a:pt x="847" y="3125"/>
                  <a:pt x="853" y="3130"/>
                  <a:pt x="857" y="3137"/>
                </a:cubicBezTo>
                <a:cubicBezTo>
                  <a:pt x="868" y="3137"/>
                  <a:pt x="880" y="3135"/>
                  <a:pt x="885" y="3141"/>
                </a:cubicBezTo>
                <a:cubicBezTo>
                  <a:pt x="889" y="3136"/>
                  <a:pt x="889" y="3126"/>
                  <a:pt x="897" y="3125"/>
                </a:cubicBezTo>
                <a:cubicBezTo>
                  <a:pt x="898" y="3150"/>
                  <a:pt x="933" y="3147"/>
                  <a:pt x="953" y="3141"/>
                </a:cubicBezTo>
                <a:cubicBezTo>
                  <a:pt x="953" y="3145"/>
                  <a:pt x="953" y="3149"/>
                  <a:pt x="953" y="3153"/>
                </a:cubicBezTo>
                <a:cubicBezTo>
                  <a:pt x="991" y="3155"/>
                  <a:pt x="1014" y="3136"/>
                  <a:pt x="1045" y="3153"/>
                </a:cubicBezTo>
                <a:cubicBezTo>
                  <a:pt x="1045" y="3143"/>
                  <a:pt x="1037" y="3140"/>
                  <a:pt x="1049" y="3137"/>
                </a:cubicBezTo>
                <a:cubicBezTo>
                  <a:pt x="1048" y="3146"/>
                  <a:pt x="1050" y="3152"/>
                  <a:pt x="1053" y="3157"/>
                </a:cubicBezTo>
                <a:cubicBezTo>
                  <a:pt x="1063" y="3158"/>
                  <a:pt x="1072" y="3158"/>
                  <a:pt x="1077" y="3153"/>
                </a:cubicBezTo>
                <a:cubicBezTo>
                  <a:pt x="1079" y="3159"/>
                  <a:pt x="1083" y="3163"/>
                  <a:pt x="1085" y="3169"/>
                </a:cubicBezTo>
                <a:cubicBezTo>
                  <a:pt x="1128" y="3172"/>
                  <a:pt x="1141" y="3157"/>
                  <a:pt x="1169" y="3169"/>
                </a:cubicBezTo>
                <a:cubicBezTo>
                  <a:pt x="1170" y="3163"/>
                  <a:pt x="1168" y="3154"/>
                  <a:pt x="1173" y="3153"/>
                </a:cubicBezTo>
                <a:cubicBezTo>
                  <a:pt x="1178" y="3156"/>
                  <a:pt x="1180" y="3162"/>
                  <a:pt x="1181" y="3169"/>
                </a:cubicBezTo>
                <a:cubicBezTo>
                  <a:pt x="1202" y="3164"/>
                  <a:pt x="1215" y="3174"/>
                  <a:pt x="1225" y="3161"/>
                </a:cubicBezTo>
                <a:cubicBezTo>
                  <a:pt x="1233" y="3162"/>
                  <a:pt x="1233" y="3172"/>
                  <a:pt x="1237" y="3177"/>
                </a:cubicBezTo>
                <a:cubicBezTo>
                  <a:pt x="1263" y="3171"/>
                  <a:pt x="1284" y="3183"/>
                  <a:pt x="1305" y="3169"/>
                </a:cubicBezTo>
                <a:cubicBezTo>
                  <a:pt x="1315" y="3196"/>
                  <a:pt x="1357" y="3166"/>
                  <a:pt x="1373" y="3185"/>
                </a:cubicBezTo>
                <a:cubicBezTo>
                  <a:pt x="1374" y="3180"/>
                  <a:pt x="1372" y="3174"/>
                  <a:pt x="1377" y="3173"/>
                </a:cubicBezTo>
                <a:cubicBezTo>
                  <a:pt x="1384" y="3177"/>
                  <a:pt x="1384" y="3188"/>
                  <a:pt x="1393" y="3189"/>
                </a:cubicBezTo>
                <a:cubicBezTo>
                  <a:pt x="1423" y="3183"/>
                  <a:pt x="1449" y="3174"/>
                  <a:pt x="1469" y="3185"/>
                </a:cubicBezTo>
                <a:cubicBezTo>
                  <a:pt x="1475" y="3182"/>
                  <a:pt x="1468" y="3165"/>
                  <a:pt x="1481" y="3169"/>
                </a:cubicBezTo>
                <a:cubicBezTo>
                  <a:pt x="1481" y="3174"/>
                  <a:pt x="1481" y="3180"/>
                  <a:pt x="1481" y="3185"/>
                </a:cubicBezTo>
                <a:cubicBezTo>
                  <a:pt x="1510" y="3189"/>
                  <a:pt x="1533" y="3174"/>
                  <a:pt x="1545" y="3193"/>
                </a:cubicBezTo>
                <a:cubicBezTo>
                  <a:pt x="1551" y="3186"/>
                  <a:pt x="1541" y="3179"/>
                  <a:pt x="1553" y="3173"/>
                </a:cubicBezTo>
                <a:cubicBezTo>
                  <a:pt x="1557" y="3178"/>
                  <a:pt x="1557" y="3188"/>
                  <a:pt x="1561" y="3193"/>
                </a:cubicBezTo>
                <a:cubicBezTo>
                  <a:pt x="1573" y="3193"/>
                  <a:pt x="1587" y="3195"/>
                  <a:pt x="1593" y="3189"/>
                </a:cubicBezTo>
                <a:cubicBezTo>
                  <a:pt x="1586" y="3171"/>
                  <a:pt x="1592" y="3149"/>
                  <a:pt x="1589" y="3133"/>
                </a:cubicBezTo>
                <a:cubicBezTo>
                  <a:pt x="1588" y="3128"/>
                  <a:pt x="1581" y="3126"/>
                  <a:pt x="1581" y="3121"/>
                </a:cubicBezTo>
                <a:cubicBezTo>
                  <a:pt x="1581" y="3118"/>
                  <a:pt x="1592" y="3112"/>
                  <a:pt x="1593" y="3109"/>
                </a:cubicBezTo>
                <a:cubicBezTo>
                  <a:pt x="1599" y="3086"/>
                  <a:pt x="1587" y="3051"/>
                  <a:pt x="1585" y="3041"/>
                </a:cubicBezTo>
                <a:cubicBezTo>
                  <a:pt x="1612" y="3019"/>
                  <a:pt x="1584" y="2980"/>
                  <a:pt x="1597" y="2949"/>
                </a:cubicBezTo>
                <a:cubicBezTo>
                  <a:pt x="1591" y="2949"/>
                  <a:pt x="1583" y="2950"/>
                  <a:pt x="1585" y="2941"/>
                </a:cubicBezTo>
                <a:cubicBezTo>
                  <a:pt x="1615" y="2934"/>
                  <a:pt x="1596" y="2879"/>
                  <a:pt x="1589" y="2865"/>
                </a:cubicBezTo>
                <a:cubicBezTo>
                  <a:pt x="1594" y="2865"/>
                  <a:pt x="1600" y="2865"/>
                  <a:pt x="1605" y="2865"/>
                </a:cubicBezTo>
                <a:cubicBezTo>
                  <a:pt x="1607" y="2829"/>
                  <a:pt x="1604" y="2816"/>
                  <a:pt x="1597" y="2789"/>
                </a:cubicBezTo>
                <a:cubicBezTo>
                  <a:pt x="1608" y="2789"/>
                  <a:pt x="1605" y="2796"/>
                  <a:pt x="1613" y="2789"/>
                </a:cubicBezTo>
                <a:cubicBezTo>
                  <a:pt x="1618" y="2765"/>
                  <a:pt x="1604" y="2744"/>
                  <a:pt x="1613" y="2729"/>
                </a:cubicBezTo>
                <a:cubicBezTo>
                  <a:pt x="1596" y="2726"/>
                  <a:pt x="1603" y="2715"/>
                  <a:pt x="1605" y="2701"/>
                </a:cubicBezTo>
                <a:cubicBezTo>
                  <a:pt x="1599" y="2701"/>
                  <a:pt x="1591" y="2702"/>
                  <a:pt x="1593" y="2693"/>
                </a:cubicBezTo>
                <a:cubicBezTo>
                  <a:pt x="1600" y="2693"/>
                  <a:pt x="1605" y="2692"/>
                  <a:pt x="1609" y="2689"/>
                </a:cubicBezTo>
                <a:cubicBezTo>
                  <a:pt x="1609" y="2651"/>
                  <a:pt x="1600" y="2624"/>
                  <a:pt x="1601" y="2597"/>
                </a:cubicBezTo>
                <a:cubicBezTo>
                  <a:pt x="1601" y="2601"/>
                  <a:pt x="1594" y="2602"/>
                  <a:pt x="1593" y="2597"/>
                </a:cubicBezTo>
                <a:cubicBezTo>
                  <a:pt x="1594" y="2591"/>
                  <a:pt x="1603" y="2593"/>
                  <a:pt x="1609" y="2593"/>
                </a:cubicBezTo>
                <a:cubicBezTo>
                  <a:pt x="1602" y="2563"/>
                  <a:pt x="1606" y="2537"/>
                  <a:pt x="1597" y="2517"/>
                </a:cubicBezTo>
                <a:cubicBezTo>
                  <a:pt x="1605" y="2518"/>
                  <a:pt x="1606" y="2512"/>
                  <a:pt x="1613" y="2513"/>
                </a:cubicBezTo>
                <a:cubicBezTo>
                  <a:pt x="1617" y="2480"/>
                  <a:pt x="1601" y="2471"/>
                  <a:pt x="1613" y="2449"/>
                </a:cubicBezTo>
                <a:cubicBezTo>
                  <a:pt x="1607" y="2449"/>
                  <a:pt x="1599" y="2450"/>
                  <a:pt x="1601" y="2441"/>
                </a:cubicBezTo>
                <a:cubicBezTo>
                  <a:pt x="1612" y="2441"/>
                  <a:pt x="1609" y="2448"/>
                  <a:pt x="1617" y="2441"/>
                </a:cubicBezTo>
                <a:cubicBezTo>
                  <a:pt x="1615" y="2421"/>
                  <a:pt x="1587" y="2426"/>
                  <a:pt x="1581" y="2409"/>
                </a:cubicBezTo>
                <a:cubicBezTo>
                  <a:pt x="1570" y="2418"/>
                  <a:pt x="1556" y="2405"/>
                  <a:pt x="1541" y="2413"/>
                </a:cubicBezTo>
                <a:cubicBezTo>
                  <a:pt x="1543" y="2394"/>
                  <a:pt x="1524" y="2390"/>
                  <a:pt x="1517" y="2401"/>
                </a:cubicBezTo>
                <a:cubicBezTo>
                  <a:pt x="1515" y="2393"/>
                  <a:pt x="1501" y="2398"/>
                  <a:pt x="1505" y="2385"/>
                </a:cubicBezTo>
                <a:cubicBezTo>
                  <a:pt x="1472" y="2380"/>
                  <a:pt x="1467" y="2394"/>
                  <a:pt x="1445" y="2377"/>
                </a:cubicBezTo>
                <a:cubicBezTo>
                  <a:pt x="1444" y="2384"/>
                  <a:pt x="1449" y="2397"/>
                  <a:pt x="1437" y="2393"/>
                </a:cubicBezTo>
                <a:cubicBezTo>
                  <a:pt x="1438" y="2384"/>
                  <a:pt x="1436" y="2378"/>
                  <a:pt x="1433" y="2373"/>
                </a:cubicBezTo>
                <a:cubicBezTo>
                  <a:pt x="1412" y="2380"/>
                  <a:pt x="1397" y="2368"/>
                  <a:pt x="1385" y="2385"/>
                </a:cubicBezTo>
                <a:cubicBezTo>
                  <a:pt x="1385" y="2378"/>
                  <a:pt x="1385" y="2372"/>
                  <a:pt x="1385" y="2365"/>
                </a:cubicBezTo>
                <a:cubicBezTo>
                  <a:pt x="1364" y="2364"/>
                  <a:pt x="1350" y="2370"/>
                  <a:pt x="1333" y="2373"/>
                </a:cubicBezTo>
                <a:cubicBezTo>
                  <a:pt x="1329" y="2368"/>
                  <a:pt x="1329" y="2358"/>
                  <a:pt x="1325" y="2353"/>
                </a:cubicBezTo>
                <a:cubicBezTo>
                  <a:pt x="1296" y="2361"/>
                  <a:pt x="1276" y="2350"/>
                  <a:pt x="1257" y="2369"/>
                </a:cubicBezTo>
                <a:cubicBezTo>
                  <a:pt x="1257" y="2362"/>
                  <a:pt x="1256" y="2357"/>
                  <a:pt x="1253" y="2353"/>
                </a:cubicBezTo>
                <a:cubicBezTo>
                  <a:pt x="1216" y="2359"/>
                  <a:pt x="1179" y="2355"/>
                  <a:pt x="1161" y="2373"/>
                </a:cubicBezTo>
                <a:cubicBezTo>
                  <a:pt x="1155" y="2367"/>
                  <a:pt x="1156" y="2354"/>
                  <a:pt x="1141" y="2357"/>
                </a:cubicBezTo>
                <a:cubicBezTo>
                  <a:pt x="1131" y="2362"/>
                  <a:pt x="1149" y="2372"/>
                  <a:pt x="1137" y="2377"/>
                </a:cubicBezTo>
                <a:cubicBezTo>
                  <a:pt x="1136" y="2372"/>
                  <a:pt x="1131" y="2369"/>
                  <a:pt x="1133" y="2361"/>
                </a:cubicBezTo>
                <a:cubicBezTo>
                  <a:pt x="1098" y="2364"/>
                  <a:pt x="1074" y="2356"/>
                  <a:pt x="1057" y="2373"/>
                </a:cubicBezTo>
                <a:cubicBezTo>
                  <a:pt x="1056" y="2365"/>
                  <a:pt x="1062" y="2364"/>
                  <a:pt x="1061" y="2357"/>
                </a:cubicBezTo>
                <a:cubicBezTo>
                  <a:pt x="1022" y="2358"/>
                  <a:pt x="1005" y="2350"/>
                  <a:pt x="985" y="2369"/>
                </a:cubicBezTo>
                <a:cubicBezTo>
                  <a:pt x="982" y="2363"/>
                  <a:pt x="979" y="2356"/>
                  <a:pt x="969" y="2357"/>
                </a:cubicBezTo>
                <a:cubicBezTo>
                  <a:pt x="970" y="2367"/>
                  <a:pt x="970" y="2376"/>
                  <a:pt x="961" y="2377"/>
                </a:cubicBezTo>
                <a:cubicBezTo>
                  <a:pt x="956" y="2371"/>
                  <a:pt x="958" y="2359"/>
                  <a:pt x="945" y="2361"/>
                </a:cubicBezTo>
                <a:cubicBezTo>
                  <a:pt x="937" y="2367"/>
                  <a:pt x="952" y="2378"/>
                  <a:pt x="937" y="2381"/>
                </a:cubicBezTo>
                <a:cubicBezTo>
                  <a:pt x="939" y="2369"/>
                  <a:pt x="928" y="2368"/>
                  <a:pt x="917" y="2369"/>
                </a:cubicBezTo>
                <a:cubicBezTo>
                  <a:pt x="913" y="2376"/>
                  <a:pt x="929" y="2382"/>
                  <a:pt x="917" y="2385"/>
                </a:cubicBezTo>
                <a:cubicBezTo>
                  <a:pt x="906" y="2386"/>
                  <a:pt x="914" y="2369"/>
                  <a:pt x="901" y="2373"/>
                </a:cubicBezTo>
                <a:cubicBezTo>
                  <a:pt x="899" y="2389"/>
                  <a:pt x="888" y="2395"/>
                  <a:pt x="881" y="2405"/>
                </a:cubicBezTo>
                <a:cubicBezTo>
                  <a:pt x="892" y="2415"/>
                  <a:pt x="874" y="2432"/>
                  <a:pt x="885" y="2445"/>
                </a:cubicBezTo>
                <a:cubicBezTo>
                  <a:pt x="878" y="2445"/>
                  <a:pt x="873" y="2446"/>
                  <a:pt x="869" y="2449"/>
                </a:cubicBezTo>
                <a:cubicBezTo>
                  <a:pt x="878" y="2475"/>
                  <a:pt x="845" y="2495"/>
                  <a:pt x="849" y="2513"/>
                </a:cubicBezTo>
                <a:cubicBezTo>
                  <a:pt x="850" y="2519"/>
                  <a:pt x="862" y="2518"/>
                  <a:pt x="861" y="2525"/>
                </a:cubicBezTo>
                <a:cubicBezTo>
                  <a:pt x="861" y="2525"/>
                  <a:pt x="847" y="2532"/>
                  <a:pt x="845" y="2537"/>
                </a:cubicBezTo>
                <a:cubicBezTo>
                  <a:pt x="840" y="2549"/>
                  <a:pt x="852" y="2567"/>
                  <a:pt x="849" y="2577"/>
                </a:cubicBezTo>
                <a:cubicBezTo>
                  <a:pt x="847" y="2584"/>
                  <a:pt x="828" y="2587"/>
                  <a:pt x="833" y="2597"/>
                </a:cubicBezTo>
                <a:cubicBezTo>
                  <a:pt x="836" y="2610"/>
                  <a:pt x="839" y="2627"/>
                  <a:pt x="833" y="2645"/>
                </a:cubicBezTo>
                <a:cubicBezTo>
                  <a:pt x="840" y="2645"/>
                  <a:pt x="843" y="2648"/>
                  <a:pt x="845" y="2653"/>
                </a:cubicBezTo>
                <a:cubicBezTo>
                  <a:pt x="814" y="2658"/>
                  <a:pt x="848" y="2709"/>
                  <a:pt x="821" y="2721"/>
                </a:cubicBezTo>
                <a:cubicBezTo>
                  <a:pt x="827" y="2732"/>
                  <a:pt x="839" y="2713"/>
                  <a:pt x="837" y="2729"/>
                </a:cubicBezTo>
                <a:cubicBezTo>
                  <a:pt x="836" y="2735"/>
                  <a:pt x="828" y="2732"/>
                  <a:pt x="825" y="2729"/>
                </a:cubicBezTo>
                <a:cubicBezTo>
                  <a:pt x="818" y="2744"/>
                  <a:pt x="826" y="2764"/>
                  <a:pt x="829" y="2781"/>
                </a:cubicBezTo>
                <a:cubicBezTo>
                  <a:pt x="812" y="2789"/>
                  <a:pt x="806" y="2846"/>
                  <a:pt x="825" y="2853"/>
                </a:cubicBezTo>
                <a:cubicBezTo>
                  <a:pt x="807" y="2864"/>
                  <a:pt x="809" y="2917"/>
                  <a:pt x="821" y="2933"/>
                </a:cubicBezTo>
                <a:cubicBezTo>
                  <a:pt x="812" y="2936"/>
                  <a:pt x="809" y="2945"/>
                  <a:pt x="805" y="2953"/>
                </a:cubicBezTo>
                <a:cubicBezTo>
                  <a:pt x="812" y="2966"/>
                  <a:pt x="819" y="2940"/>
                  <a:pt x="825" y="2953"/>
                </a:cubicBezTo>
                <a:cubicBezTo>
                  <a:pt x="826" y="2971"/>
                  <a:pt x="814" y="2951"/>
                  <a:pt x="809" y="2961"/>
                </a:cubicBezTo>
                <a:close/>
                <a:moveTo>
                  <a:pt x="4453" y="2417"/>
                </a:moveTo>
                <a:cubicBezTo>
                  <a:pt x="4430" y="2389"/>
                  <a:pt x="4385" y="2417"/>
                  <a:pt x="4361" y="2409"/>
                </a:cubicBezTo>
                <a:cubicBezTo>
                  <a:pt x="4362" y="2418"/>
                  <a:pt x="4358" y="2422"/>
                  <a:pt x="4349" y="2421"/>
                </a:cubicBezTo>
                <a:cubicBezTo>
                  <a:pt x="4349" y="2416"/>
                  <a:pt x="4349" y="2410"/>
                  <a:pt x="4349" y="2405"/>
                </a:cubicBezTo>
                <a:cubicBezTo>
                  <a:pt x="4309" y="2403"/>
                  <a:pt x="4275" y="2426"/>
                  <a:pt x="4241" y="2417"/>
                </a:cubicBezTo>
                <a:cubicBezTo>
                  <a:pt x="4239" y="2422"/>
                  <a:pt x="4237" y="2426"/>
                  <a:pt x="4233" y="2429"/>
                </a:cubicBezTo>
                <a:cubicBezTo>
                  <a:pt x="4224" y="2428"/>
                  <a:pt x="4226" y="2415"/>
                  <a:pt x="4213" y="2417"/>
                </a:cubicBezTo>
                <a:cubicBezTo>
                  <a:pt x="4186" y="2419"/>
                  <a:pt x="4163" y="2426"/>
                  <a:pt x="4137" y="2429"/>
                </a:cubicBezTo>
                <a:cubicBezTo>
                  <a:pt x="4122" y="2451"/>
                  <a:pt x="4105" y="2472"/>
                  <a:pt x="4097" y="2501"/>
                </a:cubicBezTo>
                <a:cubicBezTo>
                  <a:pt x="4101" y="2505"/>
                  <a:pt x="4112" y="2502"/>
                  <a:pt x="4109" y="2513"/>
                </a:cubicBezTo>
                <a:cubicBezTo>
                  <a:pt x="4078" y="2517"/>
                  <a:pt x="4086" y="2553"/>
                  <a:pt x="4097" y="2569"/>
                </a:cubicBezTo>
                <a:cubicBezTo>
                  <a:pt x="4086" y="2569"/>
                  <a:pt x="4089" y="2562"/>
                  <a:pt x="4081" y="2569"/>
                </a:cubicBezTo>
                <a:cubicBezTo>
                  <a:pt x="4085" y="2591"/>
                  <a:pt x="4069" y="2609"/>
                  <a:pt x="4089" y="2613"/>
                </a:cubicBezTo>
                <a:cubicBezTo>
                  <a:pt x="4085" y="2620"/>
                  <a:pt x="4075" y="2620"/>
                  <a:pt x="4069" y="2625"/>
                </a:cubicBezTo>
                <a:cubicBezTo>
                  <a:pt x="4079" y="2641"/>
                  <a:pt x="4067" y="2650"/>
                  <a:pt x="4061" y="2661"/>
                </a:cubicBezTo>
                <a:cubicBezTo>
                  <a:pt x="4067" y="2662"/>
                  <a:pt x="4076" y="2660"/>
                  <a:pt x="4077" y="2665"/>
                </a:cubicBezTo>
                <a:cubicBezTo>
                  <a:pt x="4051" y="2676"/>
                  <a:pt x="4065" y="2726"/>
                  <a:pt x="4061" y="2741"/>
                </a:cubicBezTo>
                <a:cubicBezTo>
                  <a:pt x="4062" y="2738"/>
                  <a:pt x="4064" y="2736"/>
                  <a:pt x="4069" y="2737"/>
                </a:cubicBezTo>
                <a:cubicBezTo>
                  <a:pt x="4069" y="2741"/>
                  <a:pt x="4072" y="2742"/>
                  <a:pt x="4073" y="2745"/>
                </a:cubicBezTo>
                <a:cubicBezTo>
                  <a:pt x="4040" y="2742"/>
                  <a:pt x="4067" y="2776"/>
                  <a:pt x="4049" y="2785"/>
                </a:cubicBezTo>
                <a:cubicBezTo>
                  <a:pt x="4053" y="2789"/>
                  <a:pt x="4064" y="2786"/>
                  <a:pt x="4061" y="2797"/>
                </a:cubicBezTo>
                <a:cubicBezTo>
                  <a:pt x="4057" y="2802"/>
                  <a:pt x="4050" y="2805"/>
                  <a:pt x="4045" y="2809"/>
                </a:cubicBezTo>
                <a:cubicBezTo>
                  <a:pt x="4050" y="2823"/>
                  <a:pt x="4053" y="2856"/>
                  <a:pt x="4041" y="2865"/>
                </a:cubicBezTo>
                <a:cubicBezTo>
                  <a:pt x="4048" y="2872"/>
                  <a:pt x="4057" y="2859"/>
                  <a:pt x="4057" y="2877"/>
                </a:cubicBezTo>
                <a:cubicBezTo>
                  <a:pt x="4034" y="2875"/>
                  <a:pt x="4041" y="2911"/>
                  <a:pt x="4045" y="2925"/>
                </a:cubicBezTo>
                <a:cubicBezTo>
                  <a:pt x="4033" y="2941"/>
                  <a:pt x="4028" y="2962"/>
                  <a:pt x="4033" y="2985"/>
                </a:cubicBezTo>
                <a:cubicBezTo>
                  <a:pt x="4025" y="2984"/>
                  <a:pt x="4025" y="2990"/>
                  <a:pt x="4021" y="2993"/>
                </a:cubicBezTo>
                <a:cubicBezTo>
                  <a:pt x="4040" y="3045"/>
                  <a:pt x="4002" y="3089"/>
                  <a:pt x="4025" y="3129"/>
                </a:cubicBezTo>
                <a:cubicBezTo>
                  <a:pt x="4023" y="3137"/>
                  <a:pt x="4014" y="3136"/>
                  <a:pt x="4017" y="3149"/>
                </a:cubicBezTo>
                <a:cubicBezTo>
                  <a:pt x="4027" y="3148"/>
                  <a:pt x="4030" y="3141"/>
                  <a:pt x="4033" y="3153"/>
                </a:cubicBezTo>
                <a:cubicBezTo>
                  <a:pt x="4030" y="3159"/>
                  <a:pt x="4013" y="3152"/>
                  <a:pt x="4017" y="3165"/>
                </a:cubicBezTo>
                <a:cubicBezTo>
                  <a:pt x="4031" y="3174"/>
                  <a:pt x="4048" y="3173"/>
                  <a:pt x="4061" y="3165"/>
                </a:cubicBezTo>
                <a:cubicBezTo>
                  <a:pt x="4080" y="3184"/>
                  <a:pt x="4122" y="3181"/>
                  <a:pt x="4137" y="3169"/>
                </a:cubicBezTo>
                <a:cubicBezTo>
                  <a:pt x="4137" y="3176"/>
                  <a:pt x="4138" y="3181"/>
                  <a:pt x="4141" y="3185"/>
                </a:cubicBezTo>
                <a:cubicBezTo>
                  <a:pt x="4176" y="3179"/>
                  <a:pt x="4195" y="3188"/>
                  <a:pt x="4209" y="3173"/>
                </a:cubicBezTo>
                <a:cubicBezTo>
                  <a:pt x="4210" y="3178"/>
                  <a:pt x="4215" y="3181"/>
                  <a:pt x="4213" y="3189"/>
                </a:cubicBezTo>
                <a:cubicBezTo>
                  <a:pt x="4240" y="3193"/>
                  <a:pt x="4262" y="3177"/>
                  <a:pt x="4277" y="3193"/>
                </a:cubicBezTo>
                <a:cubicBezTo>
                  <a:pt x="4288" y="3196"/>
                  <a:pt x="4274" y="3174"/>
                  <a:pt x="4285" y="3177"/>
                </a:cubicBezTo>
                <a:cubicBezTo>
                  <a:pt x="4286" y="3182"/>
                  <a:pt x="4291" y="3185"/>
                  <a:pt x="4289" y="3193"/>
                </a:cubicBezTo>
                <a:cubicBezTo>
                  <a:pt x="4325" y="3191"/>
                  <a:pt x="4346" y="3196"/>
                  <a:pt x="4365" y="3181"/>
                </a:cubicBezTo>
                <a:cubicBezTo>
                  <a:pt x="4366" y="3208"/>
                  <a:pt x="4426" y="3189"/>
                  <a:pt x="4437" y="3185"/>
                </a:cubicBezTo>
                <a:cubicBezTo>
                  <a:pt x="4453" y="3209"/>
                  <a:pt x="4476" y="3192"/>
                  <a:pt x="4501" y="3197"/>
                </a:cubicBezTo>
                <a:cubicBezTo>
                  <a:pt x="4507" y="3197"/>
                  <a:pt x="4504" y="3187"/>
                  <a:pt x="4513" y="3189"/>
                </a:cubicBezTo>
                <a:cubicBezTo>
                  <a:pt x="4514" y="3194"/>
                  <a:pt x="4519" y="3197"/>
                  <a:pt x="4517" y="3205"/>
                </a:cubicBezTo>
                <a:cubicBezTo>
                  <a:pt x="4545" y="3196"/>
                  <a:pt x="4585" y="3199"/>
                  <a:pt x="4621" y="3189"/>
                </a:cubicBezTo>
                <a:cubicBezTo>
                  <a:pt x="4633" y="3186"/>
                  <a:pt x="4645" y="3173"/>
                  <a:pt x="4657" y="3173"/>
                </a:cubicBezTo>
                <a:cubicBezTo>
                  <a:pt x="4658" y="3173"/>
                  <a:pt x="4666" y="3184"/>
                  <a:pt x="4669" y="3185"/>
                </a:cubicBezTo>
                <a:cubicBezTo>
                  <a:pt x="4697" y="3193"/>
                  <a:pt x="4720" y="3176"/>
                  <a:pt x="4733" y="3173"/>
                </a:cubicBezTo>
                <a:cubicBezTo>
                  <a:pt x="4772" y="3165"/>
                  <a:pt x="4822" y="3172"/>
                  <a:pt x="4817" y="3125"/>
                </a:cubicBezTo>
                <a:cubicBezTo>
                  <a:pt x="4816" y="3119"/>
                  <a:pt x="4806" y="3118"/>
                  <a:pt x="4809" y="3109"/>
                </a:cubicBezTo>
                <a:cubicBezTo>
                  <a:pt x="4838" y="3086"/>
                  <a:pt x="4812" y="3035"/>
                  <a:pt x="4817" y="3013"/>
                </a:cubicBezTo>
                <a:cubicBezTo>
                  <a:pt x="4817" y="3023"/>
                  <a:pt x="4804" y="3014"/>
                  <a:pt x="4805" y="3009"/>
                </a:cubicBezTo>
                <a:cubicBezTo>
                  <a:pt x="4812" y="3009"/>
                  <a:pt x="4818" y="3009"/>
                  <a:pt x="4825" y="3009"/>
                </a:cubicBezTo>
                <a:cubicBezTo>
                  <a:pt x="4818" y="2974"/>
                  <a:pt x="4826" y="2959"/>
                  <a:pt x="4813" y="2933"/>
                </a:cubicBezTo>
                <a:cubicBezTo>
                  <a:pt x="4820" y="2933"/>
                  <a:pt x="4825" y="2932"/>
                  <a:pt x="4829" y="2929"/>
                </a:cubicBezTo>
                <a:cubicBezTo>
                  <a:pt x="4828" y="2892"/>
                  <a:pt x="4810" y="2865"/>
                  <a:pt x="4829" y="2845"/>
                </a:cubicBezTo>
                <a:cubicBezTo>
                  <a:pt x="4831" y="2834"/>
                  <a:pt x="4807" y="2848"/>
                  <a:pt x="4809" y="2837"/>
                </a:cubicBezTo>
                <a:cubicBezTo>
                  <a:pt x="4810" y="2829"/>
                  <a:pt x="4827" y="2836"/>
                  <a:pt x="4829" y="2829"/>
                </a:cubicBezTo>
                <a:cubicBezTo>
                  <a:pt x="4817" y="2781"/>
                  <a:pt x="4844" y="2724"/>
                  <a:pt x="4821" y="2681"/>
                </a:cubicBezTo>
                <a:cubicBezTo>
                  <a:pt x="4850" y="2677"/>
                  <a:pt x="4830" y="2623"/>
                  <a:pt x="4825" y="2605"/>
                </a:cubicBezTo>
                <a:cubicBezTo>
                  <a:pt x="4829" y="2605"/>
                  <a:pt x="4833" y="2605"/>
                  <a:pt x="4837" y="2605"/>
                </a:cubicBezTo>
                <a:cubicBezTo>
                  <a:pt x="4836" y="2572"/>
                  <a:pt x="4837" y="2551"/>
                  <a:pt x="4829" y="2533"/>
                </a:cubicBezTo>
                <a:cubicBezTo>
                  <a:pt x="4850" y="2501"/>
                  <a:pt x="4844" y="2453"/>
                  <a:pt x="4805" y="2445"/>
                </a:cubicBezTo>
                <a:cubicBezTo>
                  <a:pt x="4805" y="2438"/>
                  <a:pt x="4804" y="2433"/>
                  <a:pt x="4801" y="2429"/>
                </a:cubicBezTo>
                <a:cubicBezTo>
                  <a:pt x="4781" y="2433"/>
                  <a:pt x="4774" y="2424"/>
                  <a:pt x="4765" y="2417"/>
                </a:cubicBezTo>
                <a:cubicBezTo>
                  <a:pt x="4759" y="2420"/>
                  <a:pt x="4766" y="2437"/>
                  <a:pt x="4753" y="2433"/>
                </a:cubicBezTo>
                <a:cubicBezTo>
                  <a:pt x="4737" y="2412"/>
                  <a:pt x="4702" y="2431"/>
                  <a:pt x="4685" y="2417"/>
                </a:cubicBezTo>
                <a:cubicBezTo>
                  <a:pt x="4684" y="2422"/>
                  <a:pt x="4686" y="2428"/>
                  <a:pt x="4681" y="2429"/>
                </a:cubicBezTo>
                <a:cubicBezTo>
                  <a:pt x="4676" y="2425"/>
                  <a:pt x="4673" y="2418"/>
                  <a:pt x="4669" y="2413"/>
                </a:cubicBezTo>
                <a:cubicBezTo>
                  <a:pt x="4652" y="2420"/>
                  <a:pt x="4637" y="2407"/>
                  <a:pt x="4625" y="2421"/>
                </a:cubicBezTo>
                <a:cubicBezTo>
                  <a:pt x="4621" y="2414"/>
                  <a:pt x="4618" y="2400"/>
                  <a:pt x="4609" y="2409"/>
                </a:cubicBezTo>
                <a:cubicBezTo>
                  <a:pt x="4595" y="2410"/>
                  <a:pt x="4619" y="2424"/>
                  <a:pt x="4605" y="2425"/>
                </a:cubicBezTo>
                <a:cubicBezTo>
                  <a:pt x="4590" y="2402"/>
                  <a:pt x="4542" y="2415"/>
                  <a:pt x="4525" y="2421"/>
                </a:cubicBezTo>
                <a:cubicBezTo>
                  <a:pt x="4517" y="2406"/>
                  <a:pt x="4491" y="2403"/>
                  <a:pt x="4473" y="2413"/>
                </a:cubicBezTo>
                <a:cubicBezTo>
                  <a:pt x="4474" y="2402"/>
                  <a:pt x="4467" y="2400"/>
                  <a:pt x="4457" y="2401"/>
                </a:cubicBezTo>
                <a:cubicBezTo>
                  <a:pt x="4456" y="2407"/>
                  <a:pt x="4458" y="2416"/>
                  <a:pt x="4453" y="2417"/>
                </a:cubicBezTo>
                <a:close/>
                <a:moveTo>
                  <a:pt x="329" y="2493"/>
                </a:moveTo>
                <a:cubicBezTo>
                  <a:pt x="312" y="2501"/>
                  <a:pt x="313" y="2527"/>
                  <a:pt x="317" y="2545"/>
                </a:cubicBezTo>
                <a:cubicBezTo>
                  <a:pt x="292" y="2556"/>
                  <a:pt x="315" y="2598"/>
                  <a:pt x="301" y="2613"/>
                </a:cubicBezTo>
                <a:cubicBezTo>
                  <a:pt x="310" y="2612"/>
                  <a:pt x="314" y="2616"/>
                  <a:pt x="313" y="2625"/>
                </a:cubicBezTo>
                <a:cubicBezTo>
                  <a:pt x="300" y="2620"/>
                  <a:pt x="303" y="2631"/>
                  <a:pt x="297" y="2633"/>
                </a:cubicBezTo>
                <a:cubicBezTo>
                  <a:pt x="299" y="2647"/>
                  <a:pt x="302" y="2660"/>
                  <a:pt x="305" y="2673"/>
                </a:cubicBezTo>
                <a:cubicBezTo>
                  <a:pt x="302" y="2682"/>
                  <a:pt x="290" y="2682"/>
                  <a:pt x="289" y="2693"/>
                </a:cubicBezTo>
                <a:cubicBezTo>
                  <a:pt x="303" y="2721"/>
                  <a:pt x="284" y="2756"/>
                  <a:pt x="305" y="2773"/>
                </a:cubicBezTo>
                <a:cubicBezTo>
                  <a:pt x="298" y="2773"/>
                  <a:pt x="293" y="2774"/>
                  <a:pt x="289" y="2777"/>
                </a:cubicBezTo>
                <a:cubicBezTo>
                  <a:pt x="289" y="2818"/>
                  <a:pt x="299" y="2845"/>
                  <a:pt x="297" y="2869"/>
                </a:cubicBezTo>
                <a:cubicBezTo>
                  <a:pt x="297" y="2865"/>
                  <a:pt x="304" y="2864"/>
                  <a:pt x="305" y="2869"/>
                </a:cubicBezTo>
                <a:cubicBezTo>
                  <a:pt x="273" y="2875"/>
                  <a:pt x="311" y="2925"/>
                  <a:pt x="285" y="2937"/>
                </a:cubicBezTo>
                <a:cubicBezTo>
                  <a:pt x="287" y="2943"/>
                  <a:pt x="300" y="2938"/>
                  <a:pt x="301" y="2945"/>
                </a:cubicBezTo>
                <a:cubicBezTo>
                  <a:pt x="272" y="2960"/>
                  <a:pt x="295" y="2989"/>
                  <a:pt x="285" y="3017"/>
                </a:cubicBezTo>
                <a:cubicBezTo>
                  <a:pt x="290" y="3018"/>
                  <a:pt x="296" y="3016"/>
                  <a:pt x="297" y="3021"/>
                </a:cubicBezTo>
                <a:cubicBezTo>
                  <a:pt x="293" y="3026"/>
                  <a:pt x="286" y="3029"/>
                  <a:pt x="281" y="3033"/>
                </a:cubicBezTo>
                <a:cubicBezTo>
                  <a:pt x="294" y="3064"/>
                  <a:pt x="274" y="3085"/>
                  <a:pt x="293" y="3101"/>
                </a:cubicBezTo>
                <a:cubicBezTo>
                  <a:pt x="260" y="3125"/>
                  <a:pt x="309" y="3189"/>
                  <a:pt x="285" y="3217"/>
                </a:cubicBezTo>
                <a:cubicBezTo>
                  <a:pt x="292" y="3221"/>
                  <a:pt x="298" y="3205"/>
                  <a:pt x="301" y="3217"/>
                </a:cubicBezTo>
                <a:cubicBezTo>
                  <a:pt x="275" y="3227"/>
                  <a:pt x="290" y="3267"/>
                  <a:pt x="301" y="3285"/>
                </a:cubicBezTo>
                <a:cubicBezTo>
                  <a:pt x="315" y="3283"/>
                  <a:pt x="323" y="3287"/>
                  <a:pt x="333" y="3289"/>
                </a:cubicBezTo>
                <a:cubicBezTo>
                  <a:pt x="334" y="3284"/>
                  <a:pt x="332" y="3278"/>
                  <a:pt x="337" y="3277"/>
                </a:cubicBezTo>
                <a:cubicBezTo>
                  <a:pt x="345" y="3279"/>
                  <a:pt x="340" y="3293"/>
                  <a:pt x="353" y="3289"/>
                </a:cubicBezTo>
                <a:cubicBezTo>
                  <a:pt x="369" y="3271"/>
                  <a:pt x="374" y="3206"/>
                  <a:pt x="369" y="3189"/>
                </a:cubicBezTo>
                <a:cubicBezTo>
                  <a:pt x="367" y="3183"/>
                  <a:pt x="357" y="3183"/>
                  <a:pt x="357" y="3177"/>
                </a:cubicBezTo>
                <a:cubicBezTo>
                  <a:pt x="357" y="3176"/>
                  <a:pt x="368" y="3167"/>
                  <a:pt x="369" y="3161"/>
                </a:cubicBezTo>
                <a:cubicBezTo>
                  <a:pt x="373" y="3144"/>
                  <a:pt x="368" y="3136"/>
                  <a:pt x="365" y="3121"/>
                </a:cubicBezTo>
                <a:cubicBezTo>
                  <a:pt x="371" y="3121"/>
                  <a:pt x="374" y="3119"/>
                  <a:pt x="377" y="3117"/>
                </a:cubicBezTo>
                <a:cubicBezTo>
                  <a:pt x="371" y="3074"/>
                  <a:pt x="387" y="3027"/>
                  <a:pt x="377" y="2969"/>
                </a:cubicBezTo>
                <a:cubicBezTo>
                  <a:pt x="396" y="2952"/>
                  <a:pt x="389" y="2912"/>
                  <a:pt x="381" y="2893"/>
                </a:cubicBezTo>
                <a:cubicBezTo>
                  <a:pt x="387" y="2890"/>
                  <a:pt x="394" y="2887"/>
                  <a:pt x="393" y="2877"/>
                </a:cubicBezTo>
                <a:cubicBezTo>
                  <a:pt x="392" y="2857"/>
                  <a:pt x="389" y="2839"/>
                  <a:pt x="385" y="2821"/>
                </a:cubicBezTo>
                <a:cubicBezTo>
                  <a:pt x="404" y="2813"/>
                  <a:pt x="400" y="2763"/>
                  <a:pt x="389" y="2749"/>
                </a:cubicBezTo>
                <a:cubicBezTo>
                  <a:pt x="413" y="2728"/>
                  <a:pt x="389" y="2677"/>
                  <a:pt x="401" y="2653"/>
                </a:cubicBezTo>
                <a:cubicBezTo>
                  <a:pt x="395" y="2653"/>
                  <a:pt x="387" y="2654"/>
                  <a:pt x="389" y="2645"/>
                </a:cubicBezTo>
                <a:cubicBezTo>
                  <a:pt x="393" y="2645"/>
                  <a:pt x="397" y="2645"/>
                  <a:pt x="401" y="2645"/>
                </a:cubicBezTo>
                <a:cubicBezTo>
                  <a:pt x="395" y="2594"/>
                  <a:pt x="419" y="2559"/>
                  <a:pt x="405" y="2513"/>
                </a:cubicBezTo>
                <a:cubicBezTo>
                  <a:pt x="426" y="2509"/>
                  <a:pt x="417" y="2460"/>
                  <a:pt x="397" y="2461"/>
                </a:cubicBezTo>
                <a:cubicBezTo>
                  <a:pt x="399" y="2471"/>
                  <a:pt x="404" y="2477"/>
                  <a:pt x="389" y="2477"/>
                </a:cubicBezTo>
                <a:cubicBezTo>
                  <a:pt x="388" y="2447"/>
                  <a:pt x="355" y="2464"/>
                  <a:pt x="337" y="2445"/>
                </a:cubicBezTo>
                <a:cubicBezTo>
                  <a:pt x="324" y="2452"/>
                  <a:pt x="322" y="2478"/>
                  <a:pt x="329" y="2493"/>
                </a:cubicBezTo>
                <a:close/>
                <a:moveTo>
                  <a:pt x="2581" y="2485"/>
                </a:moveTo>
                <a:cubicBezTo>
                  <a:pt x="2563" y="2489"/>
                  <a:pt x="2549" y="2495"/>
                  <a:pt x="2533" y="2501"/>
                </a:cubicBezTo>
                <a:cubicBezTo>
                  <a:pt x="2513" y="2472"/>
                  <a:pt x="2475" y="2483"/>
                  <a:pt x="2453" y="2493"/>
                </a:cubicBezTo>
                <a:cubicBezTo>
                  <a:pt x="2453" y="2486"/>
                  <a:pt x="2453" y="2480"/>
                  <a:pt x="2453" y="2473"/>
                </a:cubicBezTo>
                <a:cubicBezTo>
                  <a:pt x="2435" y="2474"/>
                  <a:pt x="2430" y="2478"/>
                  <a:pt x="2413" y="2473"/>
                </a:cubicBezTo>
                <a:cubicBezTo>
                  <a:pt x="2413" y="2494"/>
                  <a:pt x="2389" y="2472"/>
                  <a:pt x="2385" y="2493"/>
                </a:cubicBezTo>
                <a:cubicBezTo>
                  <a:pt x="2381" y="2486"/>
                  <a:pt x="2374" y="2483"/>
                  <a:pt x="2377" y="2469"/>
                </a:cubicBezTo>
                <a:cubicBezTo>
                  <a:pt x="2353" y="2471"/>
                  <a:pt x="2346" y="2469"/>
                  <a:pt x="2329" y="2481"/>
                </a:cubicBezTo>
                <a:cubicBezTo>
                  <a:pt x="2327" y="2476"/>
                  <a:pt x="2319" y="2457"/>
                  <a:pt x="2313" y="2469"/>
                </a:cubicBezTo>
                <a:cubicBezTo>
                  <a:pt x="2324" y="2474"/>
                  <a:pt x="2313" y="2490"/>
                  <a:pt x="2301" y="2485"/>
                </a:cubicBezTo>
                <a:cubicBezTo>
                  <a:pt x="2298" y="2474"/>
                  <a:pt x="2307" y="2475"/>
                  <a:pt x="2305" y="2465"/>
                </a:cubicBezTo>
                <a:cubicBezTo>
                  <a:pt x="2283" y="2463"/>
                  <a:pt x="2265" y="2465"/>
                  <a:pt x="2253" y="2473"/>
                </a:cubicBezTo>
                <a:cubicBezTo>
                  <a:pt x="2247" y="2470"/>
                  <a:pt x="2254" y="2453"/>
                  <a:pt x="2241" y="2457"/>
                </a:cubicBezTo>
                <a:cubicBezTo>
                  <a:pt x="2234" y="2468"/>
                  <a:pt x="2247" y="2476"/>
                  <a:pt x="2233" y="2481"/>
                </a:cubicBezTo>
                <a:cubicBezTo>
                  <a:pt x="2223" y="2481"/>
                  <a:pt x="2227" y="2466"/>
                  <a:pt x="2221" y="2461"/>
                </a:cubicBezTo>
                <a:cubicBezTo>
                  <a:pt x="2188" y="2472"/>
                  <a:pt x="2176" y="2463"/>
                  <a:pt x="2153" y="2477"/>
                </a:cubicBezTo>
                <a:cubicBezTo>
                  <a:pt x="2149" y="2472"/>
                  <a:pt x="2149" y="2462"/>
                  <a:pt x="2145" y="2457"/>
                </a:cubicBezTo>
                <a:cubicBezTo>
                  <a:pt x="2129" y="2463"/>
                  <a:pt x="2120" y="2455"/>
                  <a:pt x="2109" y="2461"/>
                </a:cubicBezTo>
                <a:cubicBezTo>
                  <a:pt x="2104" y="2475"/>
                  <a:pt x="2127" y="2480"/>
                  <a:pt x="2113" y="2489"/>
                </a:cubicBezTo>
                <a:cubicBezTo>
                  <a:pt x="2099" y="2485"/>
                  <a:pt x="2105" y="2442"/>
                  <a:pt x="2085" y="2457"/>
                </a:cubicBezTo>
                <a:cubicBezTo>
                  <a:pt x="2096" y="2479"/>
                  <a:pt x="2089" y="2497"/>
                  <a:pt x="2105" y="2509"/>
                </a:cubicBezTo>
                <a:cubicBezTo>
                  <a:pt x="2102" y="2515"/>
                  <a:pt x="2099" y="2522"/>
                  <a:pt x="2089" y="2521"/>
                </a:cubicBezTo>
                <a:cubicBezTo>
                  <a:pt x="2092" y="2502"/>
                  <a:pt x="2070" y="2474"/>
                  <a:pt x="2077" y="2453"/>
                </a:cubicBezTo>
                <a:cubicBezTo>
                  <a:pt x="2048" y="2450"/>
                  <a:pt x="2032" y="2468"/>
                  <a:pt x="2013" y="2449"/>
                </a:cubicBezTo>
                <a:cubicBezTo>
                  <a:pt x="2006" y="2472"/>
                  <a:pt x="2031" y="2481"/>
                  <a:pt x="2013" y="2493"/>
                </a:cubicBezTo>
                <a:cubicBezTo>
                  <a:pt x="1994" y="2489"/>
                  <a:pt x="2021" y="2464"/>
                  <a:pt x="1993" y="2469"/>
                </a:cubicBezTo>
                <a:cubicBezTo>
                  <a:pt x="1993" y="2490"/>
                  <a:pt x="2009" y="2516"/>
                  <a:pt x="1993" y="2529"/>
                </a:cubicBezTo>
                <a:cubicBezTo>
                  <a:pt x="2013" y="2522"/>
                  <a:pt x="2007" y="2542"/>
                  <a:pt x="2013" y="2549"/>
                </a:cubicBezTo>
                <a:cubicBezTo>
                  <a:pt x="2031" y="2542"/>
                  <a:pt x="2043" y="2552"/>
                  <a:pt x="2057" y="2541"/>
                </a:cubicBezTo>
                <a:cubicBezTo>
                  <a:pt x="2061" y="2546"/>
                  <a:pt x="2061" y="2556"/>
                  <a:pt x="2065" y="2561"/>
                </a:cubicBezTo>
                <a:cubicBezTo>
                  <a:pt x="2082" y="2560"/>
                  <a:pt x="2096" y="2555"/>
                  <a:pt x="2109" y="2549"/>
                </a:cubicBezTo>
                <a:cubicBezTo>
                  <a:pt x="2115" y="2554"/>
                  <a:pt x="2114" y="2566"/>
                  <a:pt x="2125" y="2565"/>
                </a:cubicBezTo>
                <a:cubicBezTo>
                  <a:pt x="2125" y="2551"/>
                  <a:pt x="2118" y="2548"/>
                  <a:pt x="2129" y="2541"/>
                </a:cubicBezTo>
                <a:cubicBezTo>
                  <a:pt x="2139" y="2541"/>
                  <a:pt x="2137" y="2554"/>
                  <a:pt x="2137" y="2565"/>
                </a:cubicBezTo>
                <a:cubicBezTo>
                  <a:pt x="2175" y="2564"/>
                  <a:pt x="2195" y="2542"/>
                  <a:pt x="2221" y="2557"/>
                </a:cubicBezTo>
                <a:cubicBezTo>
                  <a:pt x="2220" y="2548"/>
                  <a:pt x="2222" y="2542"/>
                  <a:pt x="2229" y="2541"/>
                </a:cubicBezTo>
                <a:cubicBezTo>
                  <a:pt x="2233" y="2546"/>
                  <a:pt x="2233" y="2556"/>
                  <a:pt x="2237" y="2561"/>
                </a:cubicBezTo>
                <a:cubicBezTo>
                  <a:pt x="2268" y="2567"/>
                  <a:pt x="2278" y="2545"/>
                  <a:pt x="2297" y="2561"/>
                </a:cubicBezTo>
                <a:cubicBezTo>
                  <a:pt x="2298" y="2554"/>
                  <a:pt x="2293" y="2541"/>
                  <a:pt x="2305" y="2545"/>
                </a:cubicBezTo>
                <a:cubicBezTo>
                  <a:pt x="2317" y="2551"/>
                  <a:pt x="2307" y="2558"/>
                  <a:pt x="2313" y="2565"/>
                </a:cubicBezTo>
                <a:cubicBezTo>
                  <a:pt x="2345" y="2571"/>
                  <a:pt x="2359" y="2547"/>
                  <a:pt x="2373" y="2569"/>
                </a:cubicBezTo>
                <a:cubicBezTo>
                  <a:pt x="2374" y="2563"/>
                  <a:pt x="2372" y="2554"/>
                  <a:pt x="2377" y="2553"/>
                </a:cubicBezTo>
                <a:cubicBezTo>
                  <a:pt x="2389" y="2551"/>
                  <a:pt x="2390" y="2562"/>
                  <a:pt x="2389" y="2573"/>
                </a:cubicBezTo>
                <a:cubicBezTo>
                  <a:pt x="2402" y="2573"/>
                  <a:pt x="2409" y="2566"/>
                  <a:pt x="2425" y="2569"/>
                </a:cubicBezTo>
                <a:cubicBezTo>
                  <a:pt x="2436" y="2557"/>
                  <a:pt x="2411" y="2549"/>
                  <a:pt x="2425" y="2537"/>
                </a:cubicBezTo>
                <a:cubicBezTo>
                  <a:pt x="2439" y="2540"/>
                  <a:pt x="2428" y="2569"/>
                  <a:pt x="2445" y="2569"/>
                </a:cubicBezTo>
                <a:cubicBezTo>
                  <a:pt x="2449" y="2564"/>
                  <a:pt x="2449" y="2554"/>
                  <a:pt x="2457" y="2553"/>
                </a:cubicBezTo>
                <a:cubicBezTo>
                  <a:pt x="2461" y="2561"/>
                  <a:pt x="2463" y="2571"/>
                  <a:pt x="2469" y="2577"/>
                </a:cubicBezTo>
                <a:cubicBezTo>
                  <a:pt x="2497" y="2575"/>
                  <a:pt x="2507" y="2560"/>
                  <a:pt x="2525" y="2577"/>
                </a:cubicBezTo>
                <a:cubicBezTo>
                  <a:pt x="2526" y="2570"/>
                  <a:pt x="2521" y="2557"/>
                  <a:pt x="2533" y="2561"/>
                </a:cubicBezTo>
                <a:cubicBezTo>
                  <a:pt x="2539" y="2562"/>
                  <a:pt x="2537" y="2571"/>
                  <a:pt x="2537" y="2577"/>
                </a:cubicBezTo>
                <a:cubicBezTo>
                  <a:pt x="2557" y="2587"/>
                  <a:pt x="2583" y="2562"/>
                  <a:pt x="2597" y="2577"/>
                </a:cubicBezTo>
                <a:cubicBezTo>
                  <a:pt x="2601" y="2572"/>
                  <a:pt x="2601" y="2562"/>
                  <a:pt x="2609" y="2561"/>
                </a:cubicBezTo>
                <a:cubicBezTo>
                  <a:pt x="2615" y="2567"/>
                  <a:pt x="2610" y="2584"/>
                  <a:pt x="2625" y="2581"/>
                </a:cubicBezTo>
                <a:cubicBezTo>
                  <a:pt x="2625" y="2568"/>
                  <a:pt x="2614" y="2557"/>
                  <a:pt x="2633" y="2557"/>
                </a:cubicBezTo>
                <a:cubicBezTo>
                  <a:pt x="2640" y="2565"/>
                  <a:pt x="2633" y="2567"/>
                  <a:pt x="2633" y="2577"/>
                </a:cubicBezTo>
                <a:cubicBezTo>
                  <a:pt x="2650" y="2583"/>
                  <a:pt x="2662" y="2573"/>
                  <a:pt x="2677" y="2573"/>
                </a:cubicBezTo>
                <a:cubicBezTo>
                  <a:pt x="2670" y="2543"/>
                  <a:pt x="2657" y="2522"/>
                  <a:pt x="2661" y="2497"/>
                </a:cubicBezTo>
                <a:cubicBezTo>
                  <a:pt x="2677" y="2504"/>
                  <a:pt x="2676" y="2526"/>
                  <a:pt x="2673" y="2545"/>
                </a:cubicBezTo>
                <a:cubicBezTo>
                  <a:pt x="2694" y="2547"/>
                  <a:pt x="2673" y="2573"/>
                  <a:pt x="2697" y="2577"/>
                </a:cubicBezTo>
                <a:cubicBezTo>
                  <a:pt x="2696" y="2567"/>
                  <a:pt x="2698" y="2560"/>
                  <a:pt x="2709" y="2561"/>
                </a:cubicBezTo>
                <a:cubicBezTo>
                  <a:pt x="2710" y="2566"/>
                  <a:pt x="2715" y="2569"/>
                  <a:pt x="2713" y="2577"/>
                </a:cubicBezTo>
                <a:cubicBezTo>
                  <a:pt x="2748" y="2576"/>
                  <a:pt x="2766" y="2578"/>
                  <a:pt x="2785" y="2565"/>
                </a:cubicBezTo>
                <a:cubicBezTo>
                  <a:pt x="2790" y="2571"/>
                  <a:pt x="2788" y="2583"/>
                  <a:pt x="2801" y="2581"/>
                </a:cubicBezTo>
                <a:cubicBezTo>
                  <a:pt x="2799" y="2572"/>
                  <a:pt x="2792" y="2559"/>
                  <a:pt x="2805" y="2557"/>
                </a:cubicBezTo>
                <a:cubicBezTo>
                  <a:pt x="2810" y="2562"/>
                  <a:pt x="2810" y="2571"/>
                  <a:pt x="2809" y="2581"/>
                </a:cubicBezTo>
                <a:cubicBezTo>
                  <a:pt x="2824" y="2589"/>
                  <a:pt x="2832" y="2570"/>
                  <a:pt x="2849" y="2581"/>
                </a:cubicBezTo>
                <a:cubicBezTo>
                  <a:pt x="2847" y="2568"/>
                  <a:pt x="2857" y="2569"/>
                  <a:pt x="2849" y="2561"/>
                </a:cubicBezTo>
                <a:cubicBezTo>
                  <a:pt x="2837" y="2556"/>
                  <a:pt x="2827" y="2573"/>
                  <a:pt x="2821" y="2561"/>
                </a:cubicBezTo>
                <a:cubicBezTo>
                  <a:pt x="2826" y="2540"/>
                  <a:pt x="2839" y="2563"/>
                  <a:pt x="2857" y="2549"/>
                </a:cubicBezTo>
                <a:cubicBezTo>
                  <a:pt x="2855" y="2565"/>
                  <a:pt x="2858" y="2577"/>
                  <a:pt x="2873" y="2577"/>
                </a:cubicBezTo>
                <a:cubicBezTo>
                  <a:pt x="2879" y="2559"/>
                  <a:pt x="2874" y="2556"/>
                  <a:pt x="2865" y="2545"/>
                </a:cubicBezTo>
                <a:cubicBezTo>
                  <a:pt x="2870" y="2544"/>
                  <a:pt x="2873" y="2539"/>
                  <a:pt x="2881" y="2541"/>
                </a:cubicBezTo>
                <a:cubicBezTo>
                  <a:pt x="2881" y="2561"/>
                  <a:pt x="2881" y="2581"/>
                  <a:pt x="2901" y="2581"/>
                </a:cubicBezTo>
                <a:cubicBezTo>
                  <a:pt x="2905" y="2571"/>
                  <a:pt x="2889" y="2562"/>
                  <a:pt x="2901" y="2557"/>
                </a:cubicBezTo>
                <a:cubicBezTo>
                  <a:pt x="2920" y="2557"/>
                  <a:pt x="2909" y="2568"/>
                  <a:pt x="2909" y="2581"/>
                </a:cubicBezTo>
                <a:cubicBezTo>
                  <a:pt x="2925" y="2580"/>
                  <a:pt x="2933" y="2566"/>
                  <a:pt x="2945" y="2581"/>
                </a:cubicBezTo>
                <a:cubicBezTo>
                  <a:pt x="2949" y="2576"/>
                  <a:pt x="2949" y="2566"/>
                  <a:pt x="2957" y="2565"/>
                </a:cubicBezTo>
                <a:cubicBezTo>
                  <a:pt x="2960" y="2571"/>
                  <a:pt x="2963" y="2578"/>
                  <a:pt x="2973" y="2577"/>
                </a:cubicBezTo>
                <a:cubicBezTo>
                  <a:pt x="2974" y="2571"/>
                  <a:pt x="2972" y="2562"/>
                  <a:pt x="2977" y="2561"/>
                </a:cubicBezTo>
                <a:cubicBezTo>
                  <a:pt x="3001" y="2561"/>
                  <a:pt x="2975" y="2577"/>
                  <a:pt x="2985" y="2585"/>
                </a:cubicBezTo>
                <a:cubicBezTo>
                  <a:pt x="3008" y="2573"/>
                  <a:pt x="3037" y="2584"/>
                  <a:pt x="3053" y="2561"/>
                </a:cubicBezTo>
                <a:cubicBezTo>
                  <a:pt x="3047" y="2558"/>
                  <a:pt x="3038" y="2558"/>
                  <a:pt x="3041" y="2545"/>
                </a:cubicBezTo>
                <a:cubicBezTo>
                  <a:pt x="3047" y="2545"/>
                  <a:pt x="3050" y="2543"/>
                  <a:pt x="3053" y="2541"/>
                </a:cubicBezTo>
                <a:cubicBezTo>
                  <a:pt x="3056" y="2558"/>
                  <a:pt x="3057" y="2563"/>
                  <a:pt x="3061" y="2585"/>
                </a:cubicBezTo>
                <a:cubicBezTo>
                  <a:pt x="3087" y="2590"/>
                  <a:pt x="3106" y="2567"/>
                  <a:pt x="3121" y="2589"/>
                </a:cubicBezTo>
                <a:cubicBezTo>
                  <a:pt x="3128" y="2587"/>
                  <a:pt x="3121" y="2570"/>
                  <a:pt x="3129" y="2569"/>
                </a:cubicBezTo>
                <a:cubicBezTo>
                  <a:pt x="3135" y="2572"/>
                  <a:pt x="3138" y="2579"/>
                  <a:pt x="3137" y="2589"/>
                </a:cubicBezTo>
                <a:cubicBezTo>
                  <a:pt x="3169" y="2591"/>
                  <a:pt x="3182" y="2575"/>
                  <a:pt x="3201" y="2593"/>
                </a:cubicBezTo>
                <a:cubicBezTo>
                  <a:pt x="3203" y="2580"/>
                  <a:pt x="3192" y="2577"/>
                  <a:pt x="3205" y="2573"/>
                </a:cubicBezTo>
                <a:cubicBezTo>
                  <a:pt x="3223" y="2575"/>
                  <a:pt x="3199" y="2595"/>
                  <a:pt x="3217" y="2597"/>
                </a:cubicBezTo>
                <a:cubicBezTo>
                  <a:pt x="3218" y="2594"/>
                  <a:pt x="3220" y="2592"/>
                  <a:pt x="3225" y="2593"/>
                </a:cubicBezTo>
                <a:cubicBezTo>
                  <a:pt x="3226" y="2581"/>
                  <a:pt x="3214" y="2569"/>
                  <a:pt x="3229" y="2565"/>
                </a:cubicBezTo>
                <a:cubicBezTo>
                  <a:pt x="3237" y="2575"/>
                  <a:pt x="3235" y="2574"/>
                  <a:pt x="3233" y="2589"/>
                </a:cubicBezTo>
                <a:cubicBezTo>
                  <a:pt x="3258" y="2584"/>
                  <a:pt x="3289" y="2584"/>
                  <a:pt x="3309" y="2573"/>
                </a:cubicBezTo>
                <a:cubicBezTo>
                  <a:pt x="3317" y="2580"/>
                  <a:pt x="3304" y="2585"/>
                  <a:pt x="3313" y="2593"/>
                </a:cubicBezTo>
                <a:cubicBezTo>
                  <a:pt x="3330" y="2586"/>
                  <a:pt x="3348" y="2591"/>
                  <a:pt x="3365" y="2585"/>
                </a:cubicBezTo>
                <a:cubicBezTo>
                  <a:pt x="3371" y="2583"/>
                  <a:pt x="3375" y="2573"/>
                  <a:pt x="3381" y="2573"/>
                </a:cubicBezTo>
                <a:cubicBezTo>
                  <a:pt x="3388" y="2573"/>
                  <a:pt x="3388" y="2583"/>
                  <a:pt x="3397" y="2581"/>
                </a:cubicBezTo>
                <a:cubicBezTo>
                  <a:pt x="3399" y="2580"/>
                  <a:pt x="3395" y="2566"/>
                  <a:pt x="3401" y="2569"/>
                </a:cubicBezTo>
                <a:cubicBezTo>
                  <a:pt x="3409" y="2572"/>
                  <a:pt x="3412" y="2580"/>
                  <a:pt x="3413" y="2589"/>
                </a:cubicBezTo>
                <a:cubicBezTo>
                  <a:pt x="3440" y="2580"/>
                  <a:pt x="3467" y="2590"/>
                  <a:pt x="3481" y="2573"/>
                </a:cubicBezTo>
                <a:cubicBezTo>
                  <a:pt x="3486" y="2579"/>
                  <a:pt x="3484" y="2591"/>
                  <a:pt x="3497" y="2589"/>
                </a:cubicBezTo>
                <a:cubicBezTo>
                  <a:pt x="3494" y="2580"/>
                  <a:pt x="3488" y="2564"/>
                  <a:pt x="3505" y="2565"/>
                </a:cubicBezTo>
                <a:cubicBezTo>
                  <a:pt x="3514" y="2573"/>
                  <a:pt x="3500" y="2581"/>
                  <a:pt x="3509" y="2589"/>
                </a:cubicBezTo>
                <a:cubicBezTo>
                  <a:pt x="3525" y="2586"/>
                  <a:pt x="3546" y="2588"/>
                  <a:pt x="3553" y="2577"/>
                </a:cubicBezTo>
                <a:cubicBezTo>
                  <a:pt x="3566" y="2575"/>
                  <a:pt x="3554" y="2597"/>
                  <a:pt x="3569" y="2593"/>
                </a:cubicBezTo>
                <a:cubicBezTo>
                  <a:pt x="3581" y="2587"/>
                  <a:pt x="3558" y="2567"/>
                  <a:pt x="3581" y="2569"/>
                </a:cubicBezTo>
                <a:cubicBezTo>
                  <a:pt x="3590" y="2577"/>
                  <a:pt x="3579" y="2580"/>
                  <a:pt x="3581" y="2593"/>
                </a:cubicBezTo>
                <a:cubicBezTo>
                  <a:pt x="3601" y="2592"/>
                  <a:pt x="3619" y="2588"/>
                  <a:pt x="3633" y="2581"/>
                </a:cubicBezTo>
                <a:cubicBezTo>
                  <a:pt x="3635" y="2586"/>
                  <a:pt x="3643" y="2605"/>
                  <a:pt x="3649" y="2593"/>
                </a:cubicBezTo>
                <a:cubicBezTo>
                  <a:pt x="3643" y="2596"/>
                  <a:pt x="3643" y="2574"/>
                  <a:pt x="3649" y="2577"/>
                </a:cubicBezTo>
                <a:cubicBezTo>
                  <a:pt x="3669" y="2576"/>
                  <a:pt x="3654" y="2591"/>
                  <a:pt x="3661" y="2597"/>
                </a:cubicBezTo>
                <a:cubicBezTo>
                  <a:pt x="3698" y="2594"/>
                  <a:pt x="3717" y="2575"/>
                  <a:pt x="3745" y="2589"/>
                </a:cubicBezTo>
                <a:cubicBezTo>
                  <a:pt x="3744" y="2580"/>
                  <a:pt x="3746" y="2574"/>
                  <a:pt x="3753" y="2573"/>
                </a:cubicBezTo>
                <a:cubicBezTo>
                  <a:pt x="3757" y="2578"/>
                  <a:pt x="3757" y="2588"/>
                  <a:pt x="3761" y="2593"/>
                </a:cubicBezTo>
                <a:cubicBezTo>
                  <a:pt x="3785" y="2593"/>
                  <a:pt x="3800" y="2585"/>
                  <a:pt x="3817" y="2581"/>
                </a:cubicBezTo>
                <a:cubicBezTo>
                  <a:pt x="3814" y="2558"/>
                  <a:pt x="3818" y="2552"/>
                  <a:pt x="3805" y="2537"/>
                </a:cubicBezTo>
                <a:cubicBezTo>
                  <a:pt x="3810" y="2534"/>
                  <a:pt x="3816" y="2532"/>
                  <a:pt x="3825" y="2533"/>
                </a:cubicBezTo>
                <a:cubicBezTo>
                  <a:pt x="3825" y="2528"/>
                  <a:pt x="3825" y="2522"/>
                  <a:pt x="3825" y="2517"/>
                </a:cubicBezTo>
                <a:cubicBezTo>
                  <a:pt x="3804" y="2526"/>
                  <a:pt x="3804" y="2515"/>
                  <a:pt x="3789" y="2509"/>
                </a:cubicBezTo>
                <a:cubicBezTo>
                  <a:pt x="3790" y="2518"/>
                  <a:pt x="3798" y="2526"/>
                  <a:pt x="3785" y="2529"/>
                </a:cubicBezTo>
                <a:cubicBezTo>
                  <a:pt x="3775" y="2529"/>
                  <a:pt x="3776" y="2514"/>
                  <a:pt x="3781" y="2509"/>
                </a:cubicBezTo>
                <a:cubicBezTo>
                  <a:pt x="3744" y="2513"/>
                  <a:pt x="3787" y="2551"/>
                  <a:pt x="3769" y="2561"/>
                </a:cubicBezTo>
                <a:cubicBezTo>
                  <a:pt x="3757" y="2554"/>
                  <a:pt x="3759" y="2534"/>
                  <a:pt x="3757" y="2517"/>
                </a:cubicBezTo>
                <a:cubicBezTo>
                  <a:pt x="3742" y="2518"/>
                  <a:pt x="3728" y="2517"/>
                  <a:pt x="3717" y="2513"/>
                </a:cubicBezTo>
                <a:cubicBezTo>
                  <a:pt x="3717" y="2519"/>
                  <a:pt x="3718" y="2527"/>
                  <a:pt x="3709" y="2525"/>
                </a:cubicBezTo>
                <a:cubicBezTo>
                  <a:pt x="3702" y="2524"/>
                  <a:pt x="3700" y="2518"/>
                  <a:pt x="3701" y="2509"/>
                </a:cubicBezTo>
                <a:cubicBezTo>
                  <a:pt x="3663" y="2505"/>
                  <a:pt x="3635" y="2523"/>
                  <a:pt x="3617" y="2517"/>
                </a:cubicBezTo>
                <a:cubicBezTo>
                  <a:pt x="3627" y="2518"/>
                  <a:pt x="3613" y="2528"/>
                  <a:pt x="3609" y="2529"/>
                </a:cubicBezTo>
                <a:cubicBezTo>
                  <a:pt x="3605" y="2524"/>
                  <a:pt x="3605" y="2514"/>
                  <a:pt x="3601" y="2509"/>
                </a:cubicBezTo>
                <a:cubicBezTo>
                  <a:pt x="3569" y="2514"/>
                  <a:pt x="3555" y="2512"/>
                  <a:pt x="3529" y="2525"/>
                </a:cubicBezTo>
                <a:cubicBezTo>
                  <a:pt x="3529" y="2518"/>
                  <a:pt x="3529" y="2512"/>
                  <a:pt x="3529" y="2505"/>
                </a:cubicBezTo>
                <a:cubicBezTo>
                  <a:pt x="3500" y="2511"/>
                  <a:pt x="3477" y="2508"/>
                  <a:pt x="3457" y="2517"/>
                </a:cubicBezTo>
                <a:cubicBezTo>
                  <a:pt x="3452" y="2516"/>
                  <a:pt x="3447" y="2496"/>
                  <a:pt x="3441" y="2509"/>
                </a:cubicBezTo>
                <a:cubicBezTo>
                  <a:pt x="3452" y="2514"/>
                  <a:pt x="3441" y="2530"/>
                  <a:pt x="3429" y="2525"/>
                </a:cubicBezTo>
                <a:cubicBezTo>
                  <a:pt x="3425" y="2515"/>
                  <a:pt x="3441" y="2506"/>
                  <a:pt x="3429" y="2501"/>
                </a:cubicBezTo>
                <a:cubicBezTo>
                  <a:pt x="3428" y="2507"/>
                  <a:pt x="3419" y="2505"/>
                  <a:pt x="3413" y="2505"/>
                </a:cubicBezTo>
                <a:cubicBezTo>
                  <a:pt x="3417" y="2523"/>
                  <a:pt x="3431" y="2544"/>
                  <a:pt x="3417" y="2557"/>
                </a:cubicBezTo>
                <a:cubicBezTo>
                  <a:pt x="3412" y="2537"/>
                  <a:pt x="3409" y="2522"/>
                  <a:pt x="3401" y="2505"/>
                </a:cubicBezTo>
                <a:cubicBezTo>
                  <a:pt x="3388" y="2516"/>
                  <a:pt x="3379" y="2511"/>
                  <a:pt x="3369" y="2501"/>
                </a:cubicBezTo>
                <a:cubicBezTo>
                  <a:pt x="3362" y="2503"/>
                  <a:pt x="3369" y="2520"/>
                  <a:pt x="3361" y="2521"/>
                </a:cubicBezTo>
                <a:cubicBezTo>
                  <a:pt x="3351" y="2493"/>
                  <a:pt x="3301" y="2508"/>
                  <a:pt x="3281" y="2517"/>
                </a:cubicBezTo>
                <a:cubicBezTo>
                  <a:pt x="3280" y="2510"/>
                  <a:pt x="3269" y="2492"/>
                  <a:pt x="3261" y="2505"/>
                </a:cubicBezTo>
                <a:cubicBezTo>
                  <a:pt x="3265" y="2506"/>
                  <a:pt x="3274" y="2520"/>
                  <a:pt x="3265" y="2521"/>
                </a:cubicBezTo>
                <a:cubicBezTo>
                  <a:pt x="3250" y="2524"/>
                  <a:pt x="3255" y="2507"/>
                  <a:pt x="3249" y="2501"/>
                </a:cubicBezTo>
                <a:cubicBezTo>
                  <a:pt x="3223" y="2510"/>
                  <a:pt x="3204" y="2507"/>
                  <a:pt x="3185" y="2517"/>
                </a:cubicBezTo>
                <a:cubicBezTo>
                  <a:pt x="3176" y="2516"/>
                  <a:pt x="3183" y="2498"/>
                  <a:pt x="3169" y="2501"/>
                </a:cubicBezTo>
                <a:cubicBezTo>
                  <a:pt x="3167" y="2517"/>
                  <a:pt x="3179" y="2526"/>
                  <a:pt x="3161" y="2529"/>
                </a:cubicBezTo>
                <a:cubicBezTo>
                  <a:pt x="3163" y="2516"/>
                  <a:pt x="3155" y="2513"/>
                  <a:pt x="3153" y="2505"/>
                </a:cubicBezTo>
                <a:cubicBezTo>
                  <a:pt x="3130" y="2511"/>
                  <a:pt x="3133" y="2504"/>
                  <a:pt x="3117" y="2497"/>
                </a:cubicBezTo>
                <a:cubicBezTo>
                  <a:pt x="3116" y="2503"/>
                  <a:pt x="3118" y="2512"/>
                  <a:pt x="3113" y="2513"/>
                </a:cubicBezTo>
                <a:cubicBezTo>
                  <a:pt x="3102" y="2514"/>
                  <a:pt x="3100" y="2507"/>
                  <a:pt x="3101" y="2497"/>
                </a:cubicBezTo>
                <a:cubicBezTo>
                  <a:pt x="3070" y="2497"/>
                  <a:pt x="3040" y="2518"/>
                  <a:pt x="3021" y="2505"/>
                </a:cubicBezTo>
                <a:cubicBezTo>
                  <a:pt x="3010" y="2523"/>
                  <a:pt x="3033" y="2527"/>
                  <a:pt x="3021" y="2541"/>
                </a:cubicBezTo>
                <a:cubicBezTo>
                  <a:pt x="3010" y="2533"/>
                  <a:pt x="3009" y="2516"/>
                  <a:pt x="3005" y="2501"/>
                </a:cubicBezTo>
                <a:cubicBezTo>
                  <a:pt x="2974" y="2492"/>
                  <a:pt x="2942" y="2526"/>
                  <a:pt x="2921" y="2501"/>
                </a:cubicBezTo>
                <a:cubicBezTo>
                  <a:pt x="2922" y="2511"/>
                  <a:pt x="2922" y="2520"/>
                  <a:pt x="2913" y="2521"/>
                </a:cubicBezTo>
                <a:cubicBezTo>
                  <a:pt x="2902" y="2512"/>
                  <a:pt x="2912" y="2508"/>
                  <a:pt x="2905" y="2497"/>
                </a:cubicBezTo>
                <a:cubicBezTo>
                  <a:pt x="2880" y="2498"/>
                  <a:pt x="2862" y="2514"/>
                  <a:pt x="2845" y="2501"/>
                </a:cubicBezTo>
                <a:cubicBezTo>
                  <a:pt x="2849" y="2514"/>
                  <a:pt x="2839" y="2514"/>
                  <a:pt x="2829" y="2513"/>
                </a:cubicBezTo>
                <a:cubicBezTo>
                  <a:pt x="2826" y="2502"/>
                  <a:pt x="2835" y="2503"/>
                  <a:pt x="2833" y="2493"/>
                </a:cubicBezTo>
                <a:cubicBezTo>
                  <a:pt x="2806" y="2488"/>
                  <a:pt x="2788" y="2514"/>
                  <a:pt x="2773" y="2497"/>
                </a:cubicBezTo>
                <a:cubicBezTo>
                  <a:pt x="2771" y="2505"/>
                  <a:pt x="2765" y="2511"/>
                  <a:pt x="2757" y="2513"/>
                </a:cubicBezTo>
                <a:cubicBezTo>
                  <a:pt x="2752" y="2501"/>
                  <a:pt x="2762" y="2493"/>
                  <a:pt x="2741" y="2493"/>
                </a:cubicBezTo>
                <a:cubicBezTo>
                  <a:pt x="2737" y="2503"/>
                  <a:pt x="2753" y="2512"/>
                  <a:pt x="2741" y="2517"/>
                </a:cubicBezTo>
                <a:cubicBezTo>
                  <a:pt x="2728" y="2518"/>
                  <a:pt x="2734" y="2500"/>
                  <a:pt x="2729" y="2493"/>
                </a:cubicBezTo>
                <a:cubicBezTo>
                  <a:pt x="2709" y="2499"/>
                  <a:pt x="2708" y="2501"/>
                  <a:pt x="2693" y="2489"/>
                </a:cubicBezTo>
                <a:cubicBezTo>
                  <a:pt x="2692" y="2495"/>
                  <a:pt x="2694" y="2504"/>
                  <a:pt x="2689" y="2505"/>
                </a:cubicBezTo>
                <a:cubicBezTo>
                  <a:pt x="2685" y="2505"/>
                  <a:pt x="2681" y="2505"/>
                  <a:pt x="2677" y="2505"/>
                </a:cubicBezTo>
                <a:cubicBezTo>
                  <a:pt x="2676" y="2497"/>
                  <a:pt x="2682" y="2496"/>
                  <a:pt x="2681" y="2489"/>
                </a:cubicBezTo>
                <a:cubicBezTo>
                  <a:pt x="2653" y="2488"/>
                  <a:pt x="2644" y="2483"/>
                  <a:pt x="2629" y="2497"/>
                </a:cubicBezTo>
                <a:cubicBezTo>
                  <a:pt x="2628" y="2488"/>
                  <a:pt x="2626" y="2478"/>
                  <a:pt x="2613" y="2481"/>
                </a:cubicBezTo>
                <a:cubicBezTo>
                  <a:pt x="2615" y="2490"/>
                  <a:pt x="2622" y="2503"/>
                  <a:pt x="2609" y="2505"/>
                </a:cubicBezTo>
                <a:cubicBezTo>
                  <a:pt x="2604" y="2500"/>
                  <a:pt x="2604" y="2491"/>
                  <a:pt x="2605" y="2481"/>
                </a:cubicBezTo>
                <a:cubicBezTo>
                  <a:pt x="2600" y="2481"/>
                  <a:pt x="2594" y="2481"/>
                  <a:pt x="2589" y="2481"/>
                </a:cubicBezTo>
                <a:cubicBezTo>
                  <a:pt x="2578" y="2492"/>
                  <a:pt x="2609" y="2499"/>
                  <a:pt x="2589" y="2509"/>
                </a:cubicBezTo>
                <a:cubicBezTo>
                  <a:pt x="2573" y="2506"/>
                  <a:pt x="2589" y="2490"/>
                  <a:pt x="2581" y="2485"/>
                </a:cubicBezTo>
                <a:close/>
                <a:moveTo>
                  <a:pt x="6081" y="2485"/>
                </a:moveTo>
                <a:cubicBezTo>
                  <a:pt x="6078" y="2495"/>
                  <a:pt x="6072" y="2524"/>
                  <a:pt x="6081" y="2533"/>
                </a:cubicBezTo>
                <a:cubicBezTo>
                  <a:pt x="6099" y="2514"/>
                  <a:pt x="6134" y="2511"/>
                  <a:pt x="6137" y="2477"/>
                </a:cubicBezTo>
                <a:cubicBezTo>
                  <a:pt x="6121" y="2482"/>
                  <a:pt x="6096" y="2479"/>
                  <a:pt x="6081" y="2485"/>
                </a:cubicBezTo>
                <a:close/>
                <a:moveTo>
                  <a:pt x="5901" y="2521"/>
                </a:moveTo>
                <a:cubicBezTo>
                  <a:pt x="5912" y="2540"/>
                  <a:pt x="5912" y="2538"/>
                  <a:pt x="5901" y="2557"/>
                </a:cubicBezTo>
                <a:cubicBezTo>
                  <a:pt x="5907" y="2558"/>
                  <a:pt x="5916" y="2556"/>
                  <a:pt x="5917" y="2561"/>
                </a:cubicBezTo>
                <a:cubicBezTo>
                  <a:pt x="5916" y="2568"/>
                  <a:pt x="5910" y="2570"/>
                  <a:pt x="5901" y="2569"/>
                </a:cubicBezTo>
                <a:cubicBezTo>
                  <a:pt x="5906" y="2600"/>
                  <a:pt x="5896" y="2629"/>
                  <a:pt x="5913" y="2641"/>
                </a:cubicBezTo>
                <a:cubicBezTo>
                  <a:pt x="5896" y="2644"/>
                  <a:pt x="5893" y="2677"/>
                  <a:pt x="5897" y="2697"/>
                </a:cubicBezTo>
                <a:cubicBezTo>
                  <a:pt x="5899" y="2707"/>
                  <a:pt x="5909" y="2713"/>
                  <a:pt x="5909" y="2717"/>
                </a:cubicBezTo>
                <a:cubicBezTo>
                  <a:pt x="5909" y="2721"/>
                  <a:pt x="5895" y="2729"/>
                  <a:pt x="5893" y="2737"/>
                </a:cubicBezTo>
                <a:cubicBezTo>
                  <a:pt x="5888" y="2760"/>
                  <a:pt x="5896" y="2778"/>
                  <a:pt x="5905" y="2793"/>
                </a:cubicBezTo>
                <a:cubicBezTo>
                  <a:pt x="5895" y="2796"/>
                  <a:pt x="5888" y="2803"/>
                  <a:pt x="5885" y="2813"/>
                </a:cubicBezTo>
                <a:cubicBezTo>
                  <a:pt x="5893" y="2820"/>
                  <a:pt x="5890" y="2850"/>
                  <a:pt x="5885" y="2857"/>
                </a:cubicBezTo>
                <a:cubicBezTo>
                  <a:pt x="5889" y="2861"/>
                  <a:pt x="5900" y="2858"/>
                  <a:pt x="5897" y="2869"/>
                </a:cubicBezTo>
                <a:cubicBezTo>
                  <a:pt x="5896" y="2875"/>
                  <a:pt x="5888" y="2874"/>
                  <a:pt x="5885" y="2877"/>
                </a:cubicBezTo>
                <a:cubicBezTo>
                  <a:pt x="5882" y="2913"/>
                  <a:pt x="5901" y="2941"/>
                  <a:pt x="5881" y="2961"/>
                </a:cubicBezTo>
                <a:cubicBezTo>
                  <a:pt x="5887" y="2962"/>
                  <a:pt x="5896" y="2960"/>
                  <a:pt x="5897" y="2965"/>
                </a:cubicBezTo>
                <a:cubicBezTo>
                  <a:pt x="5864" y="2983"/>
                  <a:pt x="5906" y="3041"/>
                  <a:pt x="5889" y="3057"/>
                </a:cubicBezTo>
                <a:cubicBezTo>
                  <a:pt x="5896" y="3057"/>
                  <a:pt x="5899" y="3060"/>
                  <a:pt x="5901" y="3065"/>
                </a:cubicBezTo>
                <a:cubicBezTo>
                  <a:pt x="5896" y="3071"/>
                  <a:pt x="5884" y="3070"/>
                  <a:pt x="5885" y="3081"/>
                </a:cubicBezTo>
                <a:cubicBezTo>
                  <a:pt x="5893" y="3118"/>
                  <a:pt x="5889" y="3138"/>
                  <a:pt x="5901" y="3165"/>
                </a:cubicBezTo>
                <a:cubicBezTo>
                  <a:pt x="5901" y="3173"/>
                  <a:pt x="5890" y="3170"/>
                  <a:pt x="5893" y="3181"/>
                </a:cubicBezTo>
                <a:cubicBezTo>
                  <a:pt x="5902" y="3180"/>
                  <a:pt x="5908" y="3182"/>
                  <a:pt x="5909" y="3189"/>
                </a:cubicBezTo>
                <a:cubicBezTo>
                  <a:pt x="5866" y="3196"/>
                  <a:pt x="5920" y="3256"/>
                  <a:pt x="5889" y="3277"/>
                </a:cubicBezTo>
                <a:cubicBezTo>
                  <a:pt x="5889" y="3286"/>
                  <a:pt x="5896" y="3289"/>
                  <a:pt x="5893" y="3301"/>
                </a:cubicBezTo>
                <a:cubicBezTo>
                  <a:pt x="5905" y="3306"/>
                  <a:pt x="5925" y="3306"/>
                  <a:pt x="5937" y="3301"/>
                </a:cubicBezTo>
                <a:cubicBezTo>
                  <a:pt x="5941" y="3323"/>
                  <a:pt x="5986" y="3312"/>
                  <a:pt x="5997" y="3305"/>
                </a:cubicBezTo>
                <a:cubicBezTo>
                  <a:pt x="6003" y="3264"/>
                  <a:pt x="5979" y="3240"/>
                  <a:pt x="6005" y="3225"/>
                </a:cubicBezTo>
                <a:cubicBezTo>
                  <a:pt x="5998" y="3203"/>
                  <a:pt x="6007" y="3178"/>
                  <a:pt x="5993" y="3157"/>
                </a:cubicBezTo>
                <a:cubicBezTo>
                  <a:pt x="6003" y="3158"/>
                  <a:pt x="6005" y="3151"/>
                  <a:pt x="6013" y="3149"/>
                </a:cubicBezTo>
                <a:cubicBezTo>
                  <a:pt x="5993" y="3132"/>
                  <a:pt x="6012" y="3075"/>
                  <a:pt x="5989" y="3061"/>
                </a:cubicBezTo>
                <a:cubicBezTo>
                  <a:pt x="5994" y="3057"/>
                  <a:pt x="6004" y="3057"/>
                  <a:pt x="6009" y="3053"/>
                </a:cubicBezTo>
                <a:cubicBezTo>
                  <a:pt x="6003" y="3033"/>
                  <a:pt x="6007" y="3002"/>
                  <a:pt x="5997" y="2985"/>
                </a:cubicBezTo>
                <a:cubicBezTo>
                  <a:pt x="6003" y="2980"/>
                  <a:pt x="6015" y="2982"/>
                  <a:pt x="6013" y="2969"/>
                </a:cubicBezTo>
                <a:cubicBezTo>
                  <a:pt x="6006" y="2957"/>
                  <a:pt x="5997" y="2970"/>
                  <a:pt x="5989" y="2961"/>
                </a:cubicBezTo>
                <a:cubicBezTo>
                  <a:pt x="5994" y="2958"/>
                  <a:pt x="6000" y="2956"/>
                  <a:pt x="6009" y="2957"/>
                </a:cubicBezTo>
                <a:cubicBezTo>
                  <a:pt x="6007" y="2931"/>
                  <a:pt x="6001" y="2909"/>
                  <a:pt x="5997" y="2885"/>
                </a:cubicBezTo>
                <a:cubicBezTo>
                  <a:pt x="6019" y="2870"/>
                  <a:pt x="6007" y="2825"/>
                  <a:pt x="6001" y="2809"/>
                </a:cubicBezTo>
                <a:cubicBezTo>
                  <a:pt x="6003" y="2801"/>
                  <a:pt x="6017" y="2806"/>
                  <a:pt x="6013" y="2793"/>
                </a:cubicBezTo>
                <a:cubicBezTo>
                  <a:pt x="5991" y="2732"/>
                  <a:pt x="6034" y="2709"/>
                  <a:pt x="6009" y="2661"/>
                </a:cubicBezTo>
                <a:cubicBezTo>
                  <a:pt x="6038" y="2642"/>
                  <a:pt x="6004" y="2593"/>
                  <a:pt x="6009" y="2561"/>
                </a:cubicBezTo>
                <a:cubicBezTo>
                  <a:pt x="6010" y="2553"/>
                  <a:pt x="6021" y="2548"/>
                  <a:pt x="6021" y="2541"/>
                </a:cubicBezTo>
                <a:cubicBezTo>
                  <a:pt x="6022" y="2531"/>
                  <a:pt x="6012" y="2509"/>
                  <a:pt x="6017" y="2497"/>
                </a:cubicBezTo>
                <a:cubicBezTo>
                  <a:pt x="5977" y="2504"/>
                  <a:pt x="5935" y="2508"/>
                  <a:pt x="5901" y="2521"/>
                </a:cubicBezTo>
                <a:close/>
                <a:moveTo>
                  <a:pt x="5829" y="2525"/>
                </a:moveTo>
                <a:cubicBezTo>
                  <a:pt x="5823" y="2527"/>
                  <a:pt x="5819" y="2531"/>
                  <a:pt x="5813" y="2533"/>
                </a:cubicBezTo>
                <a:cubicBezTo>
                  <a:pt x="5780" y="2522"/>
                  <a:pt x="5758" y="2542"/>
                  <a:pt x="5733" y="2545"/>
                </a:cubicBezTo>
                <a:cubicBezTo>
                  <a:pt x="5712" y="2548"/>
                  <a:pt x="5689" y="2544"/>
                  <a:pt x="5669" y="2545"/>
                </a:cubicBezTo>
                <a:cubicBezTo>
                  <a:pt x="5647" y="2546"/>
                  <a:pt x="5627" y="2554"/>
                  <a:pt x="5605" y="2557"/>
                </a:cubicBezTo>
                <a:cubicBezTo>
                  <a:pt x="5542" y="2565"/>
                  <a:pt x="5476" y="2559"/>
                  <a:pt x="5413" y="2569"/>
                </a:cubicBezTo>
                <a:cubicBezTo>
                  <a:pt x="5400" y="2571"/>
                  <a:pt x="5386" y="2580"/>
                  <a:pt x="5373" y="2581"/>
                </a:cubicBezTo>
                <a:cubicBezTo>
                  <a:pt x="5349" y="2584"/>
                  <a:pt x="5325" y="2575"/>
                  <a:pt x="5301" y="2581"/>
                </a:cubicBezTo>
                <a:cubicBezTo>
                  <a:pt x="5292" y="2660"/>
                  <a:pt x="5288" y="2762"/>
                  <a:pt x="5281" y="2845"/>
                </a:cubicBezTo>
                <a:cubicBezTo>
                  <a:pt x="5348" y="2860"/>
                  <a:pt x="5412" y="2861"/>
                  <a:pt x="5465" y="2869"/>
                </a:cubicBezTo>
                <a:cubicBezTo>
                  <a:pt x="5484" y="2849"/>
                  <a:pt x="5471" y="2829"/>
                  <a:pt x="5473" y="2805"/>
                </a:cubicBezTo>
                <a:cubicBezTo>
                  <a:pt x="5478" y="2738"/>
                  <a:pt x="5513" y="2688"/>
                  <a:pt x="5509" y="2621"/>
                </a:cubicBezTo>
                <a:cubicBezTo>
                  <a:pt x="5535" y="2591"/>
                  <a:pt x="5568" y="2600"/>
                  <a:pt x="5629" y="2589"/>
                </a:cubicBezTo>
                <a:cubicBezTo>
                  <a:pt x="5661" y="2583"/>
                  <a:pt x="5700" y="2583"/>
                  <a:pt x="5741" y="2577"/>
                </a:cubicBezTo>
                <a:cubicBezTo>
                  <a:pt x="5777" y="2572"/>
                  <a:pt x="5871" y="2551"/>
                  <a:pt x="5833" y="2525"/>
                </a:cubicBezTo>
                <a:cubicBezTo>
                  <a:pt x="5832" y="2525"/>
                  <a:pt x="5830" y="2525"/>
                  <a:pt x="5829" y="2525"/>
                </a:cubicBezTo>
                <a:close/>
                <a:moveTo>
                  <a:pt x="5229" y="2585"/>
                </a:moveTo>
                <a:cubicBezTo>
                  <a:pt x="5170" y="2619"/>
                  <a:pt x="5099" y="2585"/>
                  <a:pt x="5037" y="2617"/>
                </a:cubicBezTo>
                <a:cubicBezTo>
                  <a:pt x="5032" y="2687"/>
                  <a:pt x="5040" y="2731"/>
                  <a:pt x="5037" y="2793"/>
                </a:cubicBezTo>
                <a:cubicBezTo>
                  <a:pt x="5082" y="2799"/>
                  <a:pt x="5114" y="2817"/>
                  <a:pt x="5165" y="2817"/>
                </a:cubicBezTo>
                <a:cubicBezTo>
                  <a:pt x="5182" y="2825"/>
                  <a:pt x="5194" y="2839"/>
                  <a:pt x="5221" y="2837"/>
                </a:cubicBezTo>
                <a:cubicBezTo>
                  <a:pt x="5227" y="2759"/>
                  <a:pt x="5252" y="2664"/>
                  <a:pt x="5237" y="2589"/>
                </a:cubicBezTo>
                <a:cubicBezTo>
                  <a:pt x="5236" y="2586"/>
                  <a:pt x="5234" y="2584"/>
                  <a:pt x="5229" y="2585"/>
                </a:cubicBezTo>
                <a:close/>
                <a:moveTo>
                  <a:pt x="4897" y="2613"/>
                </a:moveTo>
                <a:cubicBezTo>
                  <a:pt x="4893" y="2684"/>
                  <a:pt x="4892" y="2741"/>
                  <a:pt x="4889" y="2809"/>
                </a:cubicBezTo>
                <a:cubicBezTo>
                  <a:pt x="4927" y="2817"/>
                  <a:pt x="4945" y="2800"/>
                  <a:pt x="4977" y="2801"/>
                </a:cubicBezTo>
                <a:cubicBezTo>
                  <a:pt x="4982" y="2732"/>
                  <a:pt x="4985" y="2662"/>
                  <a:pt x="4981" y="2613"/>
                </a:cubicBezTo>
                <a:cubicBezTo>
                  <a:pt x="4961" y="2610"/>
                  <a:pt x="4915" y="2614"/>
                  <a:pt x="4897" y="2613"/>
                </a:cubicBezTo>
                <a:close/>
                <a:moveTo>
                  <a:pt x="5705" y="2645"/>
                </a:moveTo>
                <a:cubicBezTo>
                  <a:pt x="5681" y="2622"/>
                  <a:pt x="5625" y="2652"/>
                  <a:pt x="5609" y="2653"/>
                </a:cubicBezTo>
                <a:cubicBezTo>
                  <a:pt x="5601" y="2653"/>
                  <a:pt x="5574" y="2653"/>
                  <a:pt x="5573" y="2665"/>
                </a:cubicBezTo>
                <a:cubicBezTo>
                  <a:pt x="5595" y="2672"/>
                  <a:pt x="5621" y="2692"/>
                  <a:pt x="5649" y="2681"/>
                </a:cubicBezTo>
                <a:cubicBezTo>
                  <a:pt x="5649" y="2691"/>
                  <a:pt x="5642" y="2693"/>
                  <a:pt x="5649" y="2701"/>
                </a:cubicBezTo>
                <a:cubicBezTo>
                  <a:pt x="5693" y="2688"/>
                  <a:pt x="5743" y="2705"/>
                  <a:pt x="5789" y="2701"/>
                </a:cubicBezTo>
                <a:cubicBezTo>
                  <a:pt x="5801" y="2682"/>
                  <a:pt x="5821" y="2693"/>
                  <a:pt x="5841" y="2685"/>
                </a:cubicBezTo>
                <a:cubicBezTo>
                  <a:pt x="5836" y="2658"/>
                  <a:pt x="5835" y="2662"/>
                  <a:pt x="5845" y="2641"/>
                </a:cubicBezTo>
                <a:cubicBezTo>
                  <a:pt x="5846" y="2630"/>
                  <a:pt x="5823" y="2645"/>
                  <a:pt x="5829" y="2629"/>
                </a:cubicBezTo>
                <a:cubicBezTo>
                  <a:pt x="5838" y="2626"/>
                  <a:pt x="5842" y="2640"/>
                  <a:pt x="5841" y="2625"/>
                </a:cubicBezTo>
                <a:cubicBezTo>
                  <a:pt x="5797" y="2621"/>
                  <a:pt x="5741" y="2639"/>
                  <a:pt x="5705" y="2645"/>
                </a:cubicBezTo>
                <a:close/>
                <a:moveTo>
                  <a:pt x="4885" y="2873"/>
                </a:moveTo>
                <a:cubicBezTo>
                  <a:pt x="4885" y="2906"/>
                  <a:pt x="4887" y="2938"/>
                  <a:pt x="4897" y="2961"/>
                </a:cubicBezTo>
                <a:cubicBezTo>
                  <a:pt x="4925" y="2959"/>
                  <a:pt x="4963" y="2966"/>
                  <a:pt x="4985" y="2957"/>
                </a:cubicBezTo>
                <a:cubicBezTo>
                  <a:pt x="4992" y="2950"/>
                  <a:pt x="4990" y="2935"/>
                  <a:pt x="4997" y="2929"/>
                </a:cubicBezTo>
                <a:cubicBezTo>
                  <a:pt x="5031" y="2912"/>
                  <a:pt x="5053" y="2883"/>
                  <a:pt x="5101" y="2881"/>
                </a:cubicBezTo>
                <a:cubicBezTo>
                  <a:pt x="5057" y="2839"/>
                  <a:pt x="4941" y="2850"/>
                  <a:pt x="4885" y="2873"/>
                </a:cubicBezTo>
                <a:close/>
                <a:moveTo>
                  <a:pt x="5337" y="2925"/>
                </a:moveTo>
                <a:cubicBezTo>
                  <a:pt x="5318" y="2923"/>
                  <a:pt x="5304" y="2913"/>
                  <a:pt x="5285" y="2913"/>
                </a:cubicBezTo>
                <a:cubicBezTo>
                  <a:pt x="5275" y="2913"/>
                  <a:pt x="5267" y="2921"/>
                  <a:pt x="5257" y="2921"/>
                </a:cubicBezTo>
                <a:cubicBezTo>
                  <a:pt x="5244" y="2922"/>
                  <a:pt x="5235" y="2910"/>
                  <a:pt x="5221" y="2913"/>
                </a:cubicBezTo>
                <a:cubicBezTo>
                  <a:pt x="5219" y="2914"/>
                  <a:pt x="5213" y="2921"/>
                  <a:pt x="5209" y="2921"/>
                </a:cubicBezTo>
                <a:cubicBezTo>
                  <a:pt x="5141" y="2926"/>
                  <a:pt x="5070" y="2927"/>
                  <a:pt x="5037" y="2985"/>
                </a:cubicBezTo>
                <a:cubicBezTo>
                  <a:pt x="5049" y="2991"/>
                  <a:pt x="5058" y="2998"/>
                  <a:pt x="5061" y="3013"/>
                </a:cubicBezTo>
                <a:cubicBezTo>
                  <a:pt x="5090" y="3007"/>
                  <a:pt x="5121" y="3027"/>
                  <a:pt x="5157" y="3029"/>
                </a:cubicBezTo>
                <a:cubicBezTo>
                  <a:pt x="5183" y="3030"/>
                  <a:pt x="5211" y="3023"/>
                  <a:pt x="5237" y="3025"/>
                </a:cubicBezTo>
                <a:cubicBezTo>
                  <a:pt x="5244" y="3026"/>
                  <a:pt x="5251" y="3032"/>
                  <a:pt x="5257" y="3033"/>
                </a:cubicBezTo>
                <a:cubicBezTo>
                  <a:pt x="5282" y="3037"/>
                  <a:pt x="5296" y="3028"/>
                  <a:pt x="5321" y="3025"/>
                </a:cubicBezTo>
                <a:cubicBezTo>
                  <a:pt x="5353" y="3022"/>
                  <a:pt x="5385" y="3028"/>
                  <a:pt x="5401" y="3001"/>
                </a:cubicBezTo>
                <a:cubicBezTo>
                  <a:pt x="5438" y="2999"/>
                  <a:pt x="5458" y="2981"/>
                  <a:pt x="5457" y="2941"/>
                </a:cubicBezTo>
                <a:cubicBezTo>
                  <a:pt x="5427" y="2911"/>
                  <a:pt x="5378" y="2930"/>
                  <a:pt x="5337" y="2925"/>
                </a:cubicBezTo>
                <a:close/>
                <a:moveTo>
                  <a:pt x="3813" y="3085"/>
                </a:moveTo>
                <a:cubicBezTo>
                  <a:pt x="3810" y="3098"/>
                  <a:pt x="3819" y="3097"/>
                  <a:pt x="3821" y="3105"/>
                </a:cubicBezTo>
                <a:cubicBezTo>
                  <a:pt x="3834" y="3108"/>
                  <a:pt x="3833" y="3099"/>
                  <a:pt x="3841" y="3097"/>
                </a:cubicBezTo>
                <a:cubicBezTo>
                  <a:pt x="3845" y="3102"/>
                  <a:pt x="3845" y="3112"/>
                  <a:pt x="3849" y="3117"/>
                </a:cubicBezTo>
                <a:cubicBezTo>
                  <a:pt x="3868" y="3114"/>
                  <a:pt x="3879" y="3119"/>
                  <a:pt x="3881" y="3133"/>
                </a:cubicBezTo>
                <a:cubicBezTo>
                  <a:pt x="3907" y="3127"/>
                  <a:pt x="3939" y="3165"/>
                  <a:pt x="3953" y="3133"/>
                </a:cubicBezTo>
                <a:cubicBezTo>
                  <a:pt x="3932" y="3126"/>
                  <a:pt x="3949" y="3119"/>
                  <a:pt x="3957" y="3109"/>
                </a:cubicBezTo>
                <a:cubicBezTo>
                  <a:pt x="3933" y="3103"/>
                  <a:pt x="3910" y="3081"/>
                  <a:pt x="3881" y="3093"/>
                </a:cubicBezTo>
                <a:cubicBezTo>
                  <a:pt x="3881" y="3089"/>
                  <a:pt x="3881" y="3085"/>
                  <a:pt x="3881" y="3081"/>
                </a:cubicBezTo>
                <a:cubicBezTo>
                  <a:pt x="3846" y="3084"/>
                  <a:pt x="3829" y="3048"/>
                  <a:pt x="3801" y="3069"/>
                </a:cubicBezTo>
                <a:cubicBezTo>
                  <a:pt x="3797" y="3049"/>
                  <a:pt x="3771" y="3051"/>
                  <a:pt x="3757" y="3041"/>
                </a:cubicBezTo>
                <a:cubicBezTo>
                  <a:pt x="3754" y="3078"/>
                  <a:pt x="3778" y="3087"/>
                  <a:pt x="3813" y="3085"/>
                </a:cubicBezTo>
                <a:close/>
                <a:moveTo>
                  <a:pt x="3925" y="3061"/>
                </a:moveTo>
                <a:cubicBezTo>
                  <a:pt x="3929" y="3061"/>
                  <a:pt x="3933" y="3061"/>
                  <a:pt x="3937" y="3061"/>
                </a:cubicBezTo>
                <a:cubicBezTo>
                  <a:pt x="3937" y="3057"/>
                  <a:pt x="3937" y="3053"/>
                  <a:pt x="3937" y="3049"/>
                </a:cubicBezTo>
                <a:cubicBezTo>
                  <a:pt x="3933" y="3049"/>
                  <a:pt x="3929" y="3049"/>
                  <a:pt x="3925" y="3049"/>
                </a:cubicBezTo>
                <a:cubicBezTo>
                  <a:pt x="3925" y="3053"/>
                  <a:pt x="3925" y="3057"/>
                  <a:pt x="3925" y="3061"/>
                </a:cubicBezTo>
                <a:close/>
                <a:moveTo>
                  <a:pt x="1773" y="3077"/>
                </a:moveTo>
                <a:cubicBezTo>
                  <a:pt x="1750" y="3036"/>
                  <a:pt x="1682" y="3087"/>
                  <a:pt x="1657" y="3069"/>
                </a:cubicBezTo>
                <a:cubicBezTo>
                  <a:pt x="1651" y="3096"/>
                  <a:pt x="1663" y="3098"/>
                  <a:pt x="1653" y="3121"/>
                </a:cubicBezTo>
                <a:cubicBezTo>
                  <a:pt x="1658" y="3122"/>
                  <a:pt x="1664" y="3120"/>
                  <a:pt x="1665" y="3125"/>
                </a:cubicBezTo>
                <a:cubicBezTo>
                  <a:pt x="1649" y="3136"/>
                  <a:pt x="1648" y="3154"/>
                  <a:pt x="1657" y="3173"/>
                </a:cubicBezTo>
                <a:cubicBezTo>
                  <a:pt x="1733" y="3148"/>
                  <a:pt x="1838" y="3124"/>
                  <a:pt x="1921" y="3093"/>
                </a:cubicBezTo>
                <a:cubicBezTo>
                  <a:pt x="1923" y="3087"/>
                  <a:pt x="1916" y="3072"/>
                  <a:pt x="1925" y="3073"/>
                </a:cubicBezTo>
                <a:cubicBezTo>
                  <a:pt x="1929" y="3077"/>
                  <a:pt x="1926" y="3088"/>
                  <a:pt x="1937" y="3085"/>
                </a:cubicBezTo>
                <a:cubicBezTo>
                  <a:pt x="1939" y="3071"/>
                  <a:pt x="1947" y="3065"/>
                  <a:pt x="1961" y="3073"/>
                </a:cubicBezTo>
                <a:cubicBezTo>
                  <a:pt x="1961" y="3068"/>
                  <a:pt x="1961" y="3062"/>
                  <a:pt x="1961" y="3057"/>
                </a:cubicBezTo>
                <a:cubicBezTo>
                  <a:pt x="1922" y="3050"/>
                  <a:pt x="1897" y="3078"/>
                  <a:pt x="1877" y="3057"/>
                </a:cubicBezTo>
                <a:cubicBezTo>
                  <a:pt x="1878" y="3066"/>
                  <a:pt x="1876" y="3072"/>
                  <a:pt x="1869" y="3073"/>
                </a:cubicBezTo>
                <a:cubicBezTo>
                  <a:pt x="1868" y="3068"/>
                  <a:pt x="1863" y="3065"/>
                  <a:pt x="1865" y="3057"/>
                </a:cubicBezTo>
                <a:cubicBezTo>
                  <a:pt x="1830" y="3056"/>
                  <a:pt x="1797" y="3077"/>
                  <a:pt x="1777" y="3057"/>
                </a:cubicBezTo>
                <a:cubicBezTo>
                  <a:pt x="1775" y="3063"/>
                  <a:pt x="1782" y="3078"/>
                  <a:pt x="1773" y="3077"/>
                </a:cubicBezTo>
                <a:close/>
                <a:moveTo>
                  <a:pt x="3617" y="3261"/>
                </a:moveTo>
                <a:cubicBezTo>
                  <a:pt x="3604" y="3257"/>
                  <a:pt x="3597" y="3250"/>
                  <a:pt x="3581" y="3245"/>
                </a:cubicBezTo>
                <a:cubicBezTo>
                  <a:pt x="3575" y="3243"/>
                  <a:pt x="3567" y="3239"/>
                  <a:pt x="3561" y="3237"/>
                </a:cubicBezTo>
                <a:cubicBezTo>
                  <a:pt x="3510" y="3221"/>
                  <a:pt x="3487" y="3231"/>
                  <a:pt x="3425" y="3221"/>
                </a:cubicBezTo>
                <a:cubicBezTo>
                  <a:pt x="3412" y="3219"/>
                  <a:pt x="3405" y="3212"/>
                  <a:pt x="3393" y="3213"/>
                </a:cubicBezTo>
                <a:cubicBezTo>
                  <a:pt x="3371" y="3214"/>
                  <a:pt x="3333" y="3233"/>
                  <a:pt x="3333" y="3253"/>
                </a:cubicBezTo>
                <a:cubicBezTo>
                  <a:pt x="3333" y="3262"/>
                  <a:pt x="3348" y="3272"/>
                  <a:pt x="3345" y="3281"/>
                </a:cubicBezTo>
                <a:cubicBezTo>
                  <a:pt x="3371" y="3283"/>
                  <a:pt x="3386" y="3306"/>
                  <a:pt x="3409" y="3313"/>
                </a:cubicBezTo>
                <a:cubicBezTo>
                  <a:pt x="3421" y="3317"/>
                  <a:pt x="3439" y="3313"/>
                  <a:pt x="3453" y="3317"/>
                </a:cubicBezTo>
                <a:cubicBezTo>
                  <a:pt x="3470" y="3322"/>
                  <a:pt x="3480" y="3330"/>
                  <a:pt x="3497" y="3337"/>
                </a:cubicBezTo>
                <a:cubicBezTo>
                  <a:pt x="3568" y="3341"/>
                  <a:pt x="3695" y="3375"/>
                  <a:pt x="3685" y="3289"/>
                </a:cubicBezTo>
                <a:cubicBezTo>
                  <a:pt x="3670" y="3270"/>
                  <a:pt x="3645" y="3269"/>
                  <a:pt x="3617" y="3261"/>
                </a:cubicBezTo>
                <a:close/>
                <a:moveTo>
                  <a:pt x="2057" y="3273"/>
                </a:moveTo>
                <a:cubicBezTo>
                  <a:pt x="2048" y="3294"/>
                  <a:pt x="2068" y="3310"/>
                  <a:pt x="2069" y="3333"/>
                </a:cubicBezTo>
                <a:cubicBezTo>
                  <a:pt x="2101" y="3345"/>
                  <a:pt x="2137" y="3334"/>
                  <a:pt x="2169" y="3349"/>
                </a:cubicBezTo>
                <a:cubicBezTo>
                  <a:pt x="2187" y="3347"/>
                  <a:pt x="2200" y="3334"/>
                  <a:pt x="2209" y="3353"/>
                </a:cubicBezTo>
                <a:cubicBezTo>
                  <a:pt x="2226" y="3348"/>
                  <a:pt x="2224" y="3340"/>
                  <a:pt x="2241" y="3341"/>
                </a:cubicBezTo>
                <a:cubicBezTo>
                  <a:pt x="2249" y="3345"/>
                  <a:pt x="2253" y="3353"/>
                  <a:pt x="2265" y="3353"/>
                </a:cubicBezTo>
                <a:cubicBezTo>
                  <a:pt x="2292" y="3339"/>
                  <a:pt x="2317" y="3347"/>
                  <a:pt x="2353" y="3341"/>
                </a:cubicBezTo>
                <a:cubicBezTo>
                  <a:pt x="2353" y="3317"/>
                  <a:pt x="2381" y="3321"/>
                  <a:pt x="2393" y="3309"/>
                </a:cubicBezTo>
                <a:cubicBezTo>
                  <a:pt x="2396" y="3289"/>
                  <a:pt x="2397" y="3277"/>
                  <a:pt x="2389" y="3261"/>
                </a:cubicBezTo>
                <a:cubicBezTo>
                  <a:pt x="2285" y="3231"/>
                  <a:pt x="2169" y="3253"/>
                  <a:pt x="2057" y="32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4007"/>
          <p:cNvSpPr>
            <a:spLocks noEditPoints="1"/>
          </p:cNvSpPr>
          <p:nvPr/>
        </p:nvSpPr>
        <p:spPr bwMode="auto">
          <a:xfrm>
            <a:off x="6923088" y="2936875"/>
            <a:ext cx="179388" cy="525463"/>
          </a:xfrm>
          <a:custGeom>
            <a:avLst/>
            <a:gdLst>
              <a:gd name="T0" fmla="*/ 208 w 219"/>
              <a:gd name="T1" fmla="*/ 196 h 640"/>
              <a:gd name="T2" fmla="*/ 172 w 219"/>
              <a:gd name="T3" fmla="*/ 488 h 640"/>
              <a:gd name="T4" fmla="*/ 32 w 219"/>
              <a:gd name="T5" fmla="*/ 624 h 640"/>
              <a:gd name="T6" fmla="*/ 44 w 219"/>
              <a:gd name="T7" fmla="*/ 260 h 640"/>
              <a:gd name="T8" fmla="*/ 192 w 219"/>
              <a:gd name="T9" fmla="*/ 0 h 640"/>
              <a:gd name="T10" fmla="*/ 164 w 219"/>
              <a:gd name="T11" fmla="*/ 48 h 640"/>
              <a:gd name="T12" fmla="*/ 184 w 219"/>
              <a:gd name="T13" fmla="*/ 60 h 640"/>
              <a:gd name="T14" fmla="*/ 168 w 219"/>
              <a:gd name="T15" fmla="*/ 76 h 640"/>
              <a:gd name="T16" fmla="*/ 136 w 219"/>
              <a:gd name="T17" fmla="*/ 84 h 640"/>
              <a:gd name="T18" fmla="*/ 196 w 219"/>
              <a:gd name="T19" fmla="*/ 88 h 640"/>
              <a:gd name="T20" fmla="*/ 176 w 219"/>
              <a:gd name="T21" fmla="*/ 100 h 640"/>
              <a:gd name="T22" fmla="*/ 120 w 219"/>
              <a:gd name="T23" fmla="*/ 112 h 640"/>
              <a:gd name="T24" fmla="*/ 180 w 219"/>
              <a:gd name="T25" fmla="*/ 116 h 640"/>
              <a:gd name="T26" fmla="*/ 112 w 219"/>
              <a:gd name="T27" fmla="*/ 144 h 640"/>
              <a:gd name="T28" fmla="*/ 80 w 219"/>
              <a:gd name="T29" fmla="*/ 148 h 640"/>
              <a:gd name="T30" fmla="*/ 156 w 219"/>
              <a:gd name="T31" fmla="*/ 144 h 640"/>
              <a:gd name="T32" fmla="*/ 140 w 219"/>
              <a:gd name="T33" fmla="*/ 160 h 640"/>
              <a:gd name="T34" fmla="*/ 84 w 219"/>
              <a:gd name="T35" fmla="*/ 172 h 640"/>
              <a:gd name="T36" fmla="*/ 140 w 219"/>
              <a:gd name="T37" fmla="*/ 172 h 640"/>
              <a:gd name="T38" fmla="*/ 100 w 219"/>
              <a:gd name="T39" fmla="*/ 196 h 640"/>
              <a:gd name="T40" fmla="*/ 152 w 219"/>
              <a:gd name="T41" fmla="*/ 204 h 640"/>
              <a:gd name="T42" fmla="*/ 172 w 219"/>
              <a:gd name="T43" fmla="*/ 220 h 640"/>
              <a:gd name="T44" fmla="*/ 48 w 219"/>
              <a:gd name="T45" fmla="*/ 228 h 640"/>
              <a:gd name="T46" fmla="*/ 104 w 219"/>
              <a:gd name="T47" fmla="*/ 240 h 640"/>
              <a:gd name="T48" fmla="*/ 88 w 219"/>
              <a:gd name="T49" fmla="*/ 248 h 640"/>
              <a:gd name="T50" fmla="*/ 112 w 219"/>
              <a:gd name="T51" fmla="*/ 256 h 640"/>
              <a:gd name="T52" fmla="*/ 164 w 219"/>
              <a:gd name="T53" fmla="*/ 276 h 640"/>
              <a:gd name="T54" fmla="*/ 48 w 219"/>
              <a:gd name="T55" fmla="*/ 284 h 640"/>
              <a:gd name="T56" fmla="*/ 116 w 219"/>
              <a:gd name="T57" fmla="*/ 288 h 640"/>
              <a:gd name="T58" fmla="*/ 80 w 219"/>
              <a:gd name="T59" fmla="*/ 300 h 640"/>
              <a:gd name="T60" fmla="*/ 144 w 219"/>
              <a:gd name="T61" fmla="*/ 304 h 640"/>
              <a:gd name="T62" fmla="*/ 120 w 219"/>
              <a:gd name="T63" fmla="*/ 308 h 640"/>
              <a:gd name="T64" fmla="*/ 176 w 219"/>
              <a:gd name="T65" fmla="*/ 312 h 640"/>
              <a:gd name="T66" fmla="*/ 52 w 219"/>
              <a:gd name="T67" fmla="*/ 320 h 640"/>
              <a:gd name="T68" fmla="*/ 136 w 219"/>
              <a:gd name="T69" fmla="*/ 336 h 640"/>
              <a:gd name="T70" fmla="*/ 88 w 219"/>
              <a:gd name="T71" fmla="*/ 348 h 640"/>
              <a:gd name="T72" fmla="*/ 64 w 219"/>
              <a:gd name="T73" fmla="*/ 356 h 640"/>
              <a:gd name="T74" fmla="*/ 112 w 219"/>
              <a:gd name="T75" fmla="*/ 364 h 640"/>
              <a:gd name="T76" fmla="*/ 164 w 219"/>
              <a:gd name="T77" fmla="*/ 376 h 640"/>
              <a:gd name="T78" fmla="*/ 52 w 219"/>
              <a:gd name="T79" fmla="*/ 376 h 640"/>
              <a:gd name="T80" fmla="*/ 116 w 219"/>
              <a:gd name="T81" fmla="*/ 388 h 640"/>
              <a:gd name="T82" fmla="*/ 172 w 219"/>
              <a:gd name="T83" fmla="*/ 396 h 640"/>
              <a:gd name="T84" fmla="*/ 56 w 219"/>
              <a:gd name="T85" fmla="*/ 400 h 640"/>
              <a:gd name="T86" fmla="*/ 108 w 219"/>
              <a:gd name="T87" fmla="*/ 416 h 640"/>
              <a:gd name="T88" fmla="*/ 56 w 219"/>
              <a:gd name="T89" fmla="*/ 420 h 640"/>
              <a:gd name="T90" fmla="*/ 84 w 219"/>
              <a:gd name="T91" fmla="*/ 436 h 640"/>
              <a:gd name="T92" fmla="*/ 40 w 219"/>
              <a:gd name="T93" fmla="*/ 448 h 640"/>
              <a:gd name="T94" fmla="*/ 116 w 219"/>
              <a:gd name="T95" fmla="*/ 452 h 640"/>
              <a:gd name="T96" fmla="*/ 172 w 219"/>
              <a:gd name="T97" fmla="*/ 476 h 640"/>
              <a:gd name="T98" fmla="*/ 96 w 219"/>
              <a:gd name="T99" fmla="*/ 492 h 640"/>
              <a:gd name="T100" fmla="*/ 148 w 219"/>
              <a:gd name="T101" fmla="*/ 500 h 640"/>
              <a:gd name="T102" fmla="*/ 124 w 219"/>
              <a:gd name="T103" fmla="*/ 500 h 640"/>
              <a:gd name="T104" fmla="*/ 64 w 219"/>
              <a:gd name="T105" fmla="*/ 528 h 640"/>
              <a:gd name="T106" fmla="*/ 32 w 219"/>
              <a:gd name="T107" fmla="*/ 532 h 640"/>
              <a:gd name="T108" fmla="*/ 92 w 219"/>
              <a:gd name="T109" fmla="*/ 536 h 640"/>
              <a:gd name="T110" fmla="*/ 36 w 219"/>
              <a:gd name="T111" fmla="*/ 556 h 640"/>
              <a:gd name="T112" fmla="*/ 68 w 219"/>
              <a:gd name="T113" fmla="*/ 576 h 640"/>
              <a:gd name="T114" fmla="*/ 120 w 219"/>
              <a:gd name="T115" fmla="*/ 576 h 640"/>
              <a:gd name="T116" fmla="*/ 60 w 219"/>
              <a:gd name="T117" fmla="*/ 596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9" h="640">
                <a:moveTo>
                  <a:pt x="192" y="0"/>
                </a:moveTo>
                <a:cubicBezTo>
                  <a:pt x="190" y="24"/>
                  <a:pt x="198" y="17"/>
                  <a:pt x="216" y="16"/>
                </a:cubicBezTo>
                <a:cubicBezTo>
                  <a:pt x="219" y="30"/>
                  <a:pt x="214" y="35"/>
                  <a:pt x="200" y="32"/>
                </a:cubicBezTo>
                <a:cubicBezTo>
                  <a:pt x="213" y="51"/>
                  <a:pt x="210" y="70"/>
                  <a:pt x="212" y="104"/>
                </a:cubicBezTo>
                <a:cubicBezTo>
                  <a:pt x="208" y="107"/>
                  <a:pt x="203" y="108"/>
                  <a:pt x="196" y="108"/>
                </a:cubicBezTo>
                <a:cubicBezTo>
                  <a:pt x="205" y="131"/>
                  <a:pt x="203" y="152"/>
                  <a:pt x="204" y="188"/>
                </a:cubicBezTo>
                <a:cubicBezTo>
                  <a:pt x="198" y="184"/>
                  <a:pt x="194" y="184"/>
                  <a:pt x="192" y="192"/>
                </a:cubicBezTo>
                <a:cubicBezTo>
                  <a:pt x="193" y="200"/>
                  <a:pt x="203" y="186"/>
                  <a:pt x="208" y="196"/>
                </a:cubicBezTo>
                <a:cubicBezTo>
                  <a:pt x="207" y="204"/>
                  <a:pt x="200" y="207"/>
                  <a:pt x="196" y="212"/>
                </a:cubicBezTo>
                <a:cubicBezTo>
                  <a:pt x="204" y="229"/>
                  <a:pt x="200" y="255"/>
                  <a:pt x="188" y="264"/>
                </a:cubicBezTo>
                <a:cubicBezTo>
                  <a:pt x="192" y="285"/>
                  <a:pt x="195" y="307"/>
                  <a:pt x="200" y="328"/>
                </a:cubicBezTo>
                <a:cubicBezTo>
                  <a:pt x="193" y="332"/>
                  <a:pt x="188" y="338"/>
                  <a:pt x="180" y="340"/>
                </a:cubicBezTo>
                <a:cubicBezTo>
                  <a:pt x="193" y="354"/>
                  <a:pt x="191" y="382"/>
                  <a:pt x="192" y="408"/>
                </a:cubicBezTo>
                <a:cubicBezTo>
                  <a:pt x="188" y="411"/>
                  <a:pt x="183" y="412"/>
                  <a:pt x="176" y="412"/>
                </a:cubicBezTo>
                <a:cubicBezTo>
                  <a:pt x="193" y="430"/>
                  <a:pt x="182" y="457"/>
                  <a:pt x="188" y="484"/>
                </a:cubicBezTo>
                <a:cubicBezTo>
                  <a:pt x="184" y="487"/>
                  <a:pt x="179" y="488"/>
                  <a:pt x="172" y="488"/>
                </a:cubicBezTo>
                <a:cubicBezTo>
                  <a:pt x="188" y="499"/>
                  <a:pt x="184" y="554"/>
                  <a:pt x="168" y="568"/>
                </a:cubicBezTo>
                <a:cubicBezTo>
                  <a:pt x="169" y="573"/>
                  <a:pt x="178" y="571"/>
                  <a:pt x="184" y="572"/>
                </a:cubicBezTo>
                <a:cubicBezTo>
                  <a:pt x="175" y="599"/>
                  <a:pt x="185" y="601"/>
                  <a:pt x="172" y="628"/>
                </a:cubicBezTo>
                <a:cubicBezTo>
                  <a:pt x="167" y="626"/>
                  <a:pt x="164" y="623"/>
                  <a:pt x="164" y="616"/>
                </a:cubicBezTo>
                <a:cubicBezTo>
                  <a:pt x="143" y="636"/>
                  <a:pt x="108" y="625"/>
                  <a:pt x="68" y="632"/>
                </a:cubicBezTo>
                <a:cubicBezTo>
                  <a:pt x="68" y="626"/>
                  <a:pt x="69" y="621"/>
                  <a:pt x="64" y="620"/>
                </a:cubicBezTo>
                <a:cubicBezTo>
                  <a:pt x="45" y="619"/>
                  <a:pt x="69" y="636"/>
                  <a:pt x="52" y="636"/>
                </a:cubicBezTo>
                <a:cubicBezTo>
                  <a:pt x="37" y="640"/>
                  <a:pt x="50" y="617"/>
                  <a:pt x="32" y="624"/>
                </a:cubicBezTo>
                <a:cubicBezTo>
                  <a:pt x="46" y="591"/>
                  <a:pt x="0" y="535"/>
                  <a:pt x="36" y="508"/>
                </a:cubicBezTo>
                <a:cubicBezTo>
                  <a:pt x="15" y="496"/>
                  <a:pt x="37" y="470"/>
                  <a:pt x="24" y="440"/>
                </a:cubicBezTo>
                <a:cubicBezTo>
                  <a:pt x="28" y="437"/>
                  <a:pt x="33" y="436"/>
                  <a:pt x="40" y="436"/>
                </a:cubicBezTo>
                <a:cubicBezTo>
                  <a:pt x="26" y="419"/>
                  <a:pt x="30" y="398"/>
                  <a:pt x="28" y="364"/>
                </a:cubicBezTo>
                <a:cubicBezTo>
                  <a:pt x="30" y="358"/>
                  <a:pt x="43" y="363"/>
                  <a:pt x="44" y="356"/>
                </a:cubicBezTo>
                <a:cubicBezTo>
                  <a:pt x="39" y="338"/>
                  <a:pt x="32" y="363"/>
                  <a:pt x="24" y="352"/>
                </a:cubicBezTo>
                <a:cubicBezTo>
                  <a:pt x="22" y="339"/>
                  <a:pt x="34" y="341"/>
                  <a:pt x="40" y="336"/>
                </a:cubicBezTo>
                <a:cubicBezTo>
                  <a:pt x="31" y="318"/>
                  <a:pt x="17" y="268"/>
                  <a:pt x="44" y="260"/>
                </a:cubicBezTo>
                <a:cubicBezTo>
                  <a:pt x="35" y="250"/>
                  <a:pt x="35" y="231"/>
                  <a:pt x="36" y="212"/>
                </a:cubicBezTo>
                <a:cubicBezTo>
                  <a:pt x="40" y="209"/>
                  <a:pt x="45" y="208"/>
                  <a:pt x="52" y="208"/>
                </a:cubicBezTo>
                <a:cubicBezTo>
                  <a:pt x="33" y="169"/>
                  <a:pt x="66" y="132"/>
                  <a:pt x="56" y="84"/>
                </a:cubicBezTo>
                <a:cubicBezTo>
                  <a:pt x="74" y="86"/>
                  <a:pt x="65" y="68"/>
                  <a:pt x="72" y="60"/>
                </a:cubicBezTo>
                <a:cubicBezTo>
                  <a:pt x="84" y="46"/>
                  <a:pt x="111" y="49"/>
                  <a:pt x="116" y="28"/>
                </a:cubicBezTo>
                <a:cubicBezTo>
                  <a:pt x="121" y="29"/>
                  <a:pt x="122" y="35"/>
                  <a:pt x="128" y="36"/>
                </a:cubicBezTo>
                <a:cubicBezTo>
                  <a:pt x="136" y="35"/>
                  <a:pt x="129" y="18"/>
                  <a:pt x="136" y="16"/>
                </a:cubicBezTo>
                <a:cubicBezTo>
                  <a:pt x="158" y="14"/>
                  <a:pt x="169" y="1"/>
                  <a:pt x="192" y="0"/>
                </a:cubicBezTo>
                <a:close/>
                <a:moveTo>
                  <a:pt x="168" y="24"/>
                </a:moveTo>
                <a:cubicBezTo>
                  <a:pt x="172" y="24"/>
                  <a:pt x="176" y="24"/>
                  <a:pt x="180" y="24"/>
                </a:cubicBezTo>
                <a:cubicBezTo>
                  <a:pt x="180" y="20"/>
                  <a:pt x="180" y="16"/>
                  <a:pt x="180" y="12"/>
                </a:cubicBezTo>
                <a:cubicBezTo>
                  <a:pt x="177" y="12"/>
                  <a:pt x="175" y="12"/>
                  <a:pt x="172" y="12"/>
                </a:cubicBezTo>
                <a:cubicBezTo>
                  <a:pt x="172" y="17"/>
                  <a:pt x="167" y="18"/>
                  <a:pt x="168" y="24"/>
                </a:cubicBezTo>
                <a:close/>
                <a:moveTo>
                  <a:pt x="148" y="20"/>
                </a:moveTo>
                <a:cubicBezTo>
                  <a:pt x="145" y="44"/>
                  <a:pt x="166" y="23"/>
                  <a:pt x="148" y="20"/>
                </a:cubicBezTo>
                <a:close/>
                <a:moveTo>
                  <a:pt x="164" y="48"/>
                </a:moveTo>
                <a:cubicBezTo>
                  <a:pt x="163" y="45"/>
                  <a:pt x="153" y="43"/>
                  <a:pt x="152" y="48"/>
                </a:cubicBezTo>
                <a:cubicBezTo>
                  <a:pt x="149" y="57"/>
                  <a:pt x="168" y="57"/>
                  <a:pt x="164" y="48"/>
                </a:cubicBezTo>
                <a:close/>
                <a:moveTo>
                  <a:pt x="128" y="60"/>
                </a:moveTo>
                <a:cubicBezTo>
                  <a:pt x="132" y="60"/>
                  <a:pt x="136" y="60"/>
                  <a:pt x="140" y="60"/>
                </a:cubicBezTo>
                <a:cubicBezTo>
                  <a:pt x="140" y="57"/>
                  <a:pt x="140" y="55"/>
                  <a:pt x="140" y="52"/>
                </a:cubicBezTo>
                <a:cubicBezTo>
                  <a:pt x="136" y="52"/>
                  <a:pt x="132" y="52"/>
                  <a:pt x="128" y="52"/>
                </a:cubicBezTo>
                <a:cubicBezTo>
                  <a:pt x="128" y="55"/>
                  <a:pt x="128" y="57"/>
                  <a:pt x="128" y="60"/>
                </a:cubicBezTo>
                <a:close/>
                <a:moveTo>
                  <a:pt x="184" y="60"/>
                </a:moveTo>
                <a:cubicBezTo>
                  <a:pt x="181" y="84"/>
                  <a:pt x="202" y="63"/>
                  <a:pt x="184" y="60"/>
                </a:cubicBezTo>
                <a:close/>
                <a:moveTo>
                  <a:pt x="84" y="72"/>
                </a:moveTo>
                <a:cubicBezTo>
                  <a:pt x="87" y="72"/>
                  <a:pt x="89" y="72"/>
                  <a:pt x="92" y="72"/>
                </a:cubicBezTo>
                <a:cubicBezTo>
                  <a:pt x="92" y="69"/>
                  <a:pt x="92" y="67"/>
                  <a:pt x="92" y="64"/>
                </a:cubicBezTo>
                <a:cubicBezTo>
                  <a:pt x="89" y="64"/>
                  <a:pt x="87" y="64"/>
                  <a:pt x="84" y="64"/>
                </a:cubicBezTo>
                <a:cubicBezTo>
                  <a:pt x="84" y="67"/>
                  <a:pt x="84" y="69"/>
                  <a:pt x="84" y="72"/>
                </a:cubicBezTo>
                <a:close/>
                <a:moveTo>
                  <a:pt x="160" y="76"/>
                </a:moveTo>
                <a:cubicBezTo>
                  <a:pt x="163" y="76"/>
                  <a:pt x="165" y="76"/>
                  <a:pt x="168" y="76"/>
                </a:cubicBezTo>
                <a:cubicBezTo>
                  <a:pt x="168" y="73"/>
                  <a:pt x="168" y="71"/>
                  <a:pt x="168" y="68"/>
                </a:cubicBezTo>
                <a:cubicBezTo>
                  <a:pt x="165" y="68"/>
                  <a:pt x="163" y="68"/>
                  <a:pt x="160" y="68"/>
                </a:cubicBezTo>
                <a:cubicBezTo>
                  <a:pt x="160" y="71"/>
                  <a:pt x="160" y="73"/>
                  <a:pt x="160" y="76"/>
                </a:cubicBezTo>
                <a:close/>
                <a:moveTo>
                  <a:pt x="136" y="84"/>
                </a:moveTo>
                <a:cubicBezTo>
                  <a:pt x="139" y="84"/>
                  <a:pt x="141" y="84"/>
                  <a:pt x="144" y="84"/>
                </a:cubicBezTo>
                <a:cubicBezTo>
                  <a:pt x="144" y="81"/>
                  <a:pt x="144" y="79"/>
                  <a:pt x="144" y="76"/>
                </a:cubicBezTo>
                <a:cubicBezTo>
                  <a:pt x="141" y="76"/>
                  <a:pt x="139" y="76"/>
                  <a:pt x="136" y="76"/>
                </a:cubicBezTo>
                <a:cubicBezTo>
                  <a:pt x="136" y="79"/>
                  <a:pt x="136" y="81"/>
                  <a:pt x="136" y="84"/>
                </a:cubicBezTo>
                <a:close/>
                <a:moveTo>
                  <a:pt x="92" y="96"/>
                </a:moveTo>
                <a:cubicBezTo>
                  <a:pt x="95" y="96"/>
                  <a:pt x="97" y="96"/>
                  <a:pt x="100" y="96"/>
                </a:cubicBezTo>
                <a:cubicBezTo>
                  <a:pt x="100" y="93"/>
                  <a:pt x="100" y="91"/>
                  <a:pt x="100" y="88"/>
                </a:cubicBezTo>
                <a:cubicBezTo>
                  <a:pt x="97" y="88"/>
                  <a:pt x="95" y="88"/>
                  <a:pt x="92" y="88"/>
                </a:cubicBezTo>
                <a:cubicBezTo>
                  <a:pt x="92" y="91"/>
                  <a:pt x="92" y="93"/>
                  <a:pt x="92" y="96"/>
                </a:cubicBezTo>
                <a:close/>
                <a:moveTo>
                  <a:pt x="188" y="96"/>
                </a:moveTo>
                <a:cubicBezTo>
                  <a:pt x="191" y="96"/>
                  <a:pt x="193" y="96"/>
                  <a:pt x="196" y="96"/>
                </a:cubicBezTo>
                <a:cubicBezTo>
                  <a:pt x="196" y="93"/>
                  <a:pt x="196" y="91"/>
                  <a:pt x="196" y="88"/>
                </a:cubicBezTo>
                <a:cubicBezTo>
                  <a:pt x="193" y="88"/>
                  <a:pt x="191" y="88"/>
                  <a:pt x="188" y="88"/>
                </a:cubicBezTo>
                <a:cubicBezTo>
                  <a:pt x="188" y="91"/>
                  <a:pt x="188" y="93"/>
                  <a:pt x="188" y="96"/>
                </a:cubicBezTo>
                <a:close/>
                <a:moveTo>
                  <a:pt x="72" y="104"/>
                </a:moveTo>
                <a:cubicBezTo>
                  <a:pt x="72" y="102"/>
                  <a:pt x="73" y="99"/>
                  <a:pt x="76" y="100"/>
                </a:cubicBezTo>
                <a:cubicBezTo>
                  <a:pt x="76" y="95"/>
                  <a:pt x="75" y="91"/>
                  <a:pt x="68" y="92"/>
                </a:cubicBezTo>
                <a:cubicBezTo>
                  <a:pt x="69" y="97"/>
                  <a:pt x="67" y="103"/>
                  <a:pt x="72" y="104"/>
                </a:cubicBezTo>
                <a:close/>
                <a:moveTo>
                  <a:pt x="168" y="100"/>
                </a:moveTo>
                <a:cubicBezTo>
                  <a:pt x="171" y="100"/>
                  <a:pt x="173" y="100"/>
                  <a:pt x="176" y="100"/>
                </a:cubicBezTo>
                <a:cubicBezTo>
                  <a:pt x="176" y="97"/>
                  <a:pt x="176" y="95"/>
                  <a:pt x="176" y="92"/>
                </a:cubicBezTo>
                <a:cubicBezTo>
                  <a:pt x="173" y="92"/>
                  <a:pt x="171" y="92"/>
                  <a:pt x="168" y="92"/>
                </a:cubicBezTo>
                <a:cubicBezTo>
                  <a:pt x="168" y="95"/>
                  <a:pt x="168" y="97"/>
                  <a:pt x="168" y="100"/>
                </a:cubicBezTo>
                <a:close/>
                <a:moveTo>
                  <a:pt x="120" y="112"/>
                </a:moveTo>
                <a:cubicBezTo>
                  <a:pt x="123" y="112"/>
                  <a:pt x="125" y="112"/>
                  <a:pt x="128" y="112"/>
                </a:cubicBezTo>
                <a:cubicBezTo>
                  <a:pt x="128" y="109"/>
                  <a:pt x="128" y="107"/>
                  <a:pt x="128" y="104"/>
                </a:cubicBezTo>
                <a:cubicBezTo>
                  <a:pt x="125" y="104"/>
                  <a:pt x="123" y="104"/>
                  <a:pt x="120" y="104"/>
                </a:cubicBezTo>
                <a:cubicBezTo>
                  <a:pt x="120" y="107"/>
                  <a:pt x="120" y="109"/>
                  <a:pt x="120" y="112"/>
                </a:cubicBezTo>
                <a:close/>
                <a:moveTo>
                  <a:pt x="96" y="120"/>
                </a:moveTo>
                <a:cubicBezTo>
                  <a:pt x="99" y="120"/>
                  <a:pt x="101" y="120"/>
                  <a:pt x="104" y="120"/>
                </a:cubicBezTo>
                <a:cubicBezTo>
                  <a:pt x="104" y="117"/>
                  <a:pt x="104" y="115"/>
                  <a:pt x="104" y="112"/>
                </a:cubicBezTo>
                <a:cubicBezTo>
                  <a:pt x="101" y="112"/>
                  <a:pt x="99" y="112"/>
                  <a:pt x="96" y="112"/>
                </a:cubicBezTo>
                <a:cubicBezTo>
                  <a:pt x="96" y="115"/>
                  <a:pt x="96" y="117"/>
                  <a:pt x="96" y="120"/>
                </a:cubicBezTo>
                <a:close/>
                <a:moveTo>
                  <a:pt x="172" y="124"/>
                </a:moveTo>
                <a:cubicBezTo>
                  <a:pt x="175" y="124"/>
                  <a:pt x="177" y="124"/>
                  <a:pt x="180" y="124"/>
                </a:cubicBezTo>
                <a:cubicBezTo>
                  <a:pt x="180" y="121"/>
                  <a:pt x="180" y="119"/>
                  <a:pt x="180" y="116"/>
                </a:cubicBezTo>
                <a:cubicBezTo>
                  <a:pt x="177" y="116"/>
                  <a:pt x="175" y="116"/>
                  <a:pt x="172" y="116"/>
                </a:cubicBezTo>
                <a:cubicBezTo>
                  <a:pt x="172" y="119"/>
                  <a:pt x="172" y="121"/>
                  <a:pt x="172" y="124"/>
                </a:cubicBezTo>
                <a:close/>
                <a:moveTo>
                  <a:pt x="124" y="136"/>
                </a:moveTo>
                <a:cubicBezTo>
                  <a:pt x="128" y="136"/>
                  <a:pt x="129" y="139"/>
                  <a:pt x="132" y="140"/>
                </a:cubicBezTo>
                <a:cubicBezTo>
                  <a:pt x="132" y="134"/>
                  <a:pt x="133" y="126"/>
                  <a:pt x="124" y="128"/>
                </a:cubicBezTo>
                <a:cubicBezTo>
                  <a:pt x="124" y="131"/>
                  <a:pt x="124" y="133"/>
                  <a:pt x="124" y="136"/>
                </a:cubicBezTo>
                <a:close/>
                <a:moveTo>
                  <a:pt x="100" y="144"/>
                </a:moveTo>
                <a:cubicBezTo>
                  <a:pt x="104" y="144"/>
                  <a:pt x="108" y="144"/>
                  <a:pt x="112" y="144"/>
                </a:cubicBezTo>
                <a:cubicBezTo>
                  <a:pt x="112" y="141"/>
                  <a:pt x="112" y="139"/>
                  <a:pt x="112" y="136"/>
                </a:cubicBezTo>
                <a:cubicBezTo>
                  <a:pt x="108" y="136"/>
                  <a:pt x="104" y="136"/>
                  <a:pt x="100" y="136"/>
                </a:cubicBezTo>
                <a:cubicBezTo>
                  <a:pt x="100" y="139"/>
                  <a:pt x="100" y="141"/>
                  <a:pt x="100" y="144"/>
                </a:cubicBezTo>
                <a:close/>
                <a:moveTo>
                  <a:pt x="176" y="144"/>
                </a:moveTo>
                <a:cubicBezTo>
                  <a:pt x="181" y="144"/>
                  <a:pt x="182" y="149"/>
                  <a:pt x="188" y="148"/>
                </a:cubicBezTo>
                <a:cubicBezTo>
                  <a:pt x="188" y="141"/>
                  <a:pt x="185" y="138"/>
                  <a:pt x="180" y="136"/>
                </a:cubicBezTo>
                <a:cubicBezTo>
                  <a:pt x="180" y="140"/>
                  <a:pt x="177" y="141"/>
                  <a:pt x="176" y="144"/>
                </a:cubicBezTo>
                <a:close/>
                <a:moveTo>
                  <a:pt x="80" y="148"/>
                </a:moveTo>
                <a:cubicBezTo>
                  <a:pt x="83" y="148"/>
                  <a:pt x="85" y="148"/>
                  <a:pt x="88" y="148"/>
                </a:cubicBezTo>
                <a:cubicBezTo>
                  <a:pt x="88" y="145"/>
                  <a:pt x="88" y="143"/>
                  <a:pt x="88" y="140"/>
                </a:cubicBezTo>
                <a:cubicBezTo>
                  <a:pt x="85" y="140"/>
                  <a:pt x="83" y="140"/>
                  <a:pt x="80" y="140"/>
                </a:cubicBezTo>
                <a:cubicBezTo>
                  <a:pt x="80" y="143"/>
                  <a:pt x="80" y="145"/>
                  <a:pt x="80" y="148"/>
                </a:cubicBezTo>
                <a:close/>
                <a:moveTo>
                  <a:pt x="156" y="152"/>
                </a:moveTo>
                <a:cubicBezTo>
                  <a:pt x="159" y="152"/>
                  <a:pt x="161" y="152"/>
                  <a:pt x="164" y="152"/>
                </a:cubicBezTo>
                <a:cubicBezTo>
                  <a:pt x="164" y="149"/>
                  <a:pt x="164" y="147"/>
                  <a:pt x="164" y="144"/>
                </a:cubicBezTo>
                <a:cubicBezTo>
                  <a:pt x="161" y="144"/>
                  <a:pt x="159" y="144"/>
                  <a:pt x="156" y="144"/>
                </a:cubicBezTo>
                <a:cubicBezTo>
                  <a:pt x="156" y="147"/>
                  <a:pt x="156" y="149"/>
                  <a:pt x="156" y="152"/>
                </a:cubicBezTo>
                <a:close/>
                <a:moveTo>
                  <a:pt x="56" y="156"/>
                </a:moveTo>
                <a:cubicBezTo>
                  <a:pt x="59" y="156"/>
                  <a:pt x="61" y="156"/>
                  <a:pt x="64" y="156"/>
                </a:cubicBezTo>
                <a:cubicBezTo>
                  <a:pt x="64" y="153"/>
                  <a:pt x="64" y="151"/>
                  <a:pt x="64" y="148"/>
                </a:cubicBezTo>
                <a:cubicBezTo>
                  <a:pt x="61" y="148"/>
                  <a:pt x="59" y="148"/>
                  <a:pt x="56" y="148"/>
                </a:cubicBezTo>
                <a:cubicBezTo>
                  <a:pt x="56" y="151"/>
                  <a:pt x="56" y="153"/>
                  <a:pt x="56" y="156"/>
                </a:cubicBezTo>
                <a:close/>
                <a:moveTo>
                  <a:pt x="132" y="160"/>
                </a:moveTo>
                <a:cubicBezTo>
                  <a:pt x="135" y="160"/>
                  <a:pt x="137" y="160"/>
                  <a:pt x="140" y="160"/>
                </a:cubicBezTo>
                <a:cubicBezTo>
                  <a:pt x="140" y="157"/>
                  <a:pt x="140" y="155"/>
                  <a:pt x="140" y="152"/>
                </a:cubicBezTo>
                <a:cubicBezTo>
                  <a:pt x="137" y="152"/>
                  <a:pt x="135" y="152"/>
                  <a:pt x="132" y="152"/>
                </a:cubicBezTo>
                <a:cubicBezTo>
                  <a:pt x="132" y="155"/>
                  <a:pt x="132" y="157"/>
                  <a:pt x="132" y="160"/>
                </a:cubicBezTo>
                <a:close/>
                <a:moveTo>
                  <a:pt x="108" y="164"/>
                </a:moveTo>
                <a:cubicBezTo>
                  <a:pt x="112" y="164"/>
                  <a:pt x="113" y="167"/>
                  <a:pt x="116" y="168"/>
                </a:cubicBezTo>
                <a:cubicBezTo>
                  <a:pt x="116" y="162"/>
                  <a:pt x="117" y="154"/>
                  <a:pt x="108" y="156"/>
                </a:cubicBezTo>
                <a:cubicBezTo>
                  <a:pt x="108" y="159"/>
                  <a:pt x="108" y="161"/>
                  <a:pt x="108" y="164"/>
                </a:cubicBezTo>
                <a:close/>
                <a:moveTo>
                  <a:pt x="84" y="172"/>
                </a:moveTo>
                <a:cubicBezTo>
                  <a:pt x="87" y="172"/>
                  <a:pt x="89" y="172"/>
                  <a:pt x="92" y="172"/>
                </a:cubicBezTo>
                <a:cubicBezTo>
                  <a:pt x="92" y="169"/>
                  <a:pt x="92" y="167"/>
                  <a:pt x="92" y="164"/>
                </a:cubicBezTo>
                <a:cubicBezTo>
                  <a:pt x="89" y="164"/>
                  <a:pt x="87" y="164"/>
                  <a:pt x="84" y="164"/>
                </a:cubicBezTo>
                <a:cubicBezTo>
                  <a:pt x="84" y="167"/>
                  <a:pt x="84" y="169"/>
                  <a:pt x="84" y="172"/>
                </a:cubicBezTo>
                <a:close/>
                <a:moveTo>
                  <a:pt x="160" y="176"/>
                </a:moveTo>
                <a:cubicBezTo>
                  <a:pt x="167" y="176"/>
                  <a:pt x="170" y="173"/>
                  <a:pt x="172" y="168"/>
                </a:cubicBezTo>
                <a:cubicBezTo>
                  <a:pt x="166" y="168"/>
                  <a:pt x="158" y="167"/>
                  <a:pt x="160" y="176"/>
                </a:cubicBezTo>
                <a:close/>
                <a:moveTo>
                  <a:pt x="140" y="172"/>
                </a:moveTo>
                <a:cubicBezTo>
                  <a:pt x="126" y="191"/>
                  <a:pt x="163" y="177"/>
                  <a:pt x="140" y="172"/>
                </a:cubicBezTo>
                <a:close/>
                <a:moveTo>
                  <a:pt x="116" y="188"/>
                </a:moveTo>
                <a:cubicBezTo>
                  <a:pt x="119" y="188"/>
                  <a:pt x="121" y="188"/>
                  <a:pt x="124" y="188"/>
                </a:cubicBezTo>
                <a:cubicBezTo>
                  <a:pt x="124" y="185"/>
                  <a:pt x="124" y="183"/>
                  <a:pt x="124" y="180"/>
                </a:cubicBezTo>
                <a:cubicBezTo>
                  <a:pt x="121" y="180"/>
                  <a:pt x="119" y="180"/>
                  <a:pt x="116" y="180"/>
                </a:cubicBezTo>
                <a:cubicBezTo>
                  <a:pt x="116" y="183"/>
                  <a:pt x="116" y="185"/>
                  <a:pt x="116" y="188"/>
                </a:cubicBezTo>
                <a:close/>
                <a:moveTo>
                  <a:pt x="92" y="196"/>
                </a:moveTo>
                <a:cubicBezTo>
                  <a:pt x="95" y="196"/>
                  <a:pt x="97" y="196"/>
                  <a:pt x="100" y="196"/>
                </a:cubicBezTo>
                <a:cubicBezTo>
                  <a:pt x="100" y="193"/>
                  <a:pt x="100" y="191"/>
                  <a:pt x="100" y="188"/>
                </a:cubicBezTo>
                <a:cubicBezTo>
                  <a:pt x="97" y="188"/>
                  <a:pt x="95" y="188"/>
                  <a:pt x="92" y="188"/>
                </a:cubicBezTo>
                <a:cubicBezTo>
                  <a:pt x="92" y="191"/>
                  <a:pt x="92" y="193"/>
                  <a:pt x="92" y="196"/>
                </a:cubicBezTo>
                <a:close/>
                <a:moveTo>
                  <a:pt x="168" y="200"/>
                </a:moveTo>
                <a:cubicBezTo>
                  <a:pt x="180" y="206"/>
                  <a:pt x="180" y="182"/>
                  <a:pt x="168" y="188"/>
                </a:cubicBezTo>
                <a:cubicBezTo>
                  <a:pt x="168" y="192"/>
                  <a:pt x="168" y="196"/>
                  <a:pt x="168" y="200"/>
                </a:cubicBezTo>
                <a:close/>
                <a:moveTo>
                  <a:pt x="144" y="204"/>
                </a:moveTo>
                <a:cubicBezTo>
                  <a:pt x="147" y="204"/>
                  <a:pt x="149" y="204"/>
                  <a:pt x="152" y="204"/>
                </a:cubicBezTo>
                <a:cubicBezTo>
                  <a:pt x="152" y="201"/>
                  <a:pt x="152" y="199"/>
                  <a:pt x="152" y="196"/>
                </a:cubicBezTo>
                <a:cubicBezTo>
                  <a:pt x="149" y="196"/>
                  <a:pt x="147" y="196"/>
                  <a:pt x="144" y="196"/>
                </a:cubicBezTo>
                <a:cubicBezTo>
                  <a:pt x="144" y="199"/>
                  <a:pt x="144" y="201"/>
                  <a:pt x="144" y="204"/>
                </a:cubicBezTo>
                <a:close/>
                <a:moveTo>
                  <a:pt x="172" y="220"/>
                </a:moveTo>
                <a:cubicBezTo>
                  <a:pt x="176" y="220"/>
                  <a:pt x="177" y="223"/>
                  <a:pt x="180" y="224"/>
                </a:cubicBezTo>
                <a:cubicBezTo>
                  <a:pt x="180" y="220"/>
                  <a:pt x="183" y="219"/>
                  <a:pt x="184" y="216"/>
                </a:cubicBezTo>
                <a:cubicBezTo>
                  <a:pt x="180" y="216"/>
                  <a:pt x="179" y="213"/>
                  <a:pt x="176" y="212"/>
                </a:cubicBezTo>
                <a:cubicBezTo>
                  <a:pt x="176" y="216"/>
                  <a:pt x="173" y="217"/>
                  <a:pt x="172" y="220"/>
                </a:cubicBezTo>
                <a:close/>
                <a:moveTo>
                  <a:pt x="72" y="224"/>
                </a:moveTo>
                <a:cubicBezTo>
                  <a:pt x="78" y="224"/>
                  <a:pt x="86" y="225"/>
                  <a:pt x="84" y="216"/>
                </a:cubicBezTo>
                <a:cubicBezTo>
                  <a:pt x="81" y="216"/>
                  <a:pt x="79" y="216"/>
                  <a:pt x="76" y="216"/>
                </a:cubicBezTo>
                <a:cubicBezTo>
                  <a:pt x="76" y="220"/>
                  <a:pt x="73" y="221"/>
                  <a:pt x="72" y="224"/>
                </a:cubicBezTo>
                <a:close/>
                <a:moveTo>
                  <a:pt x="48" y="228"/>
                </a:moveTo>
                <a:cubicBezTo>
                  <a:pt x="53" y="228"/>
                  <a:pt x="54" y="233"/>
                  <a:pt x="60" y="232"/>
                </a:cubicBezTo>
                <a:cubicBezTo>
                  <a:pt x="60" y="225"/>
                  <a:pt x="57" y="222"/>
                  <a:pt x="52" y="220"/>
                </a:cubicBezTo>
                <a:cubicBezTo>
                  <a:pt x="52" y="224"/>
                  <a:pt x="49" y="225"/>
                  <a:pt x="48" y="228"/>
                </a:cubicBezTo>
                <a:close/>
                <a:moveTo>
                  <a:pt x="152" y="220"/>
                </a:moveTo>
                <a:cubicBezTo>
                  <a:pt x="148" y="243"/>
                  <a:pt x="169" y="222"/>
                  <a:pt x="152" y="220"/>
                </a:cubicBezTo>
                <a:close/>
                <a:moveTo>
                  <a:pt x="128" y="236"/>
                </a:moveTo>
                <a:cubicBezTo>
                  <a:pt x="131" y="236"/>
                  <a:pt x="133" y="236"/>
                  <a:pt x="136" y="236"/>
                </a:cubicBezTo>
                <a:cubicBezTo>
                  <a:pt x="136" y="233"/>
                  <a:pt x="136" y="231"/>
                  <a:pt x="136" y="228"/>
                </a:cubicBezTo>
                <a:cubicBezTo>
                  <a:pt x="133" y="228"/>
                  <a:pt x="131" y="228"/>
                  <a:pt x="128" y="228"/>
                </a:cubicBezTo>
                <a:cubicBezTo>
                  <a:pt x="128" y="231"/>
                  <a:pt x="128" y="233"/>
                  <a:pt x="128" y="236"/>
                </a:cubicBezTo>
                <a:close/>
                <a:moveTo>
                  <a:pt x="104" y="240"/>
                </a:moveTo>
                <a:cubicBezTo>
                  <a:pt x="107" y="240"/>
                  <a:pt x="109" y="240"/>
                  <a:pt x="112" y="240"/>
                </a:cubicBezTo>
                <a:cubicBezTo>
                  <a:pt x="112" y="237"/>
                  <a:pt x="112" y="235"/>
                  <a:pt x="112" y="232"/>
                </a:cubicBezTo>
                <a:cubicBezTo>
                  <a:pt x="109" y="232"/>
                  <a:pt x="107" y="232"/>
                  <a:pt x="104" y="232"/>
                </a:cubicBezTo>
                <a:cubicBezTo>
                  <a:pt x="104" y="235"/>
                  <a:pt x="104" y="237"/>
                  <a:pt x="104" y="240"/>
                </a:cubicBezTo>
                <a:close/>
                <a:moveTo>
                  <a:pt x="184" y="236"/>
                </a:moveTo>
                <a:cubicBezTo>
                  <a:pt x="172" y="249"/>
                  <a:pt x="199" y="248"/>
                  <a:pt x="184" y="236"/>
                </a:cubicBezTo>
                <a:close/>
                <a:moveTo>
                  <a:pt x="80" y="248"/>
                </a:moveTo>
                <a:cubicBezTo>
                  <a:pt x="83" y="248"/>
                  <a:pt x="85" y="248"/>
                  <a:pt x="88" y="248"/>
                </a:cubicBezTo>
                <a:cubicBezTo>
                  <a:pt x="88" y="245"/>
                  <a:pt x="88" y="243"/>
                  <a:pt x="88" y="240"/>
                </a:cubicBezTo>
                <a:cubicBezTo>
                  <a:pt x="85" y="240"/>
                  <a:pt x="83" y="240"/>
                  <a:pt x="80" y="240"/>
                </a:cubicBezTo>
                <a:cubicBezTo>
                  <a:pt x="80" y="243"/>
                  <a:pt x="80" y="245"/>
                  <a:pt x="80" y="248"/>
                </a:cubicBezTo>
                <a:close/>
                <a:moveTo>
                  <a:pt x="136" y="248"/>
                </a:moveTo>
                <a:cubicBezTo>
                  <a:pt x="124" y="261"/>
                  <a:pt x="151" y="260"/>
                  <a:pt x="136" y="248"/>
                </a:cubicBezTo>
                <a:close/>
                <a:moveTo>
                  <a:pt x="108" y="264"/>
                </a:moveTo>
                <a:cubicBezTo>
                  <a:pt x="114" y="264"/>
                  <a:pt x="122" y="265"/>
                  <a:pt x="120" y="256"/>
                </a:cubicBezTo>
                <a:cubicBezTo>
                  <a:pt x="117" y="256"/>
                  <a:pt x="115" y="256"/>
                  <a:pt x="112" y="256"/>
                </a:cubicBezTo>
                <a:cubicBezTo>
                  <a:pt x="112" y="260"/>
                  <a:pt x="109" y="261"/>
                  <a:pt x="108" y="264"/>
                </a:cubicBezTo>
                <a:close/>
                <a:moveTo>
                  <a:pt x="88" y="272"/>
                </a:moveTo>
                <a:cubicBezTo>
                  <a:pt x="100" y="278"/>
                  <a:pt x="100" y="254"/>
                  <a:pt x="88" y="260"/>
                </a:cubicBezTo>
                <a:cubicBezTo>
                  <a:pt x="88" y="264"/>
                  <a:pt x="88" y="268"/>
                  <a:pt x="88" y="272"/>
                </a:cubicBezTo>
                <a:close/>
                <a:moveTo>
                  <a:pt x="72" y="280"/>
                </a:moveTo>
                <a:cubicBezTo>
                  <a:pt x="72" y="277"/>
                  <a:pt x="72" y="275"/>
                  <a:pt x="72" y="272"/>
                </a:cubicBezTo>
                <a:cubicBezTo>
                  <a:pt x="65" y="259"/>
                  <a:pt x="52" y="284"/>
                  <a:pt x="72" y="280"/>
                </a:cubicBezTo>
                <a:close/>
                <a:moveTo>
                  <a:pt x="164" y="276"/>
                </a:moveTo>
                <a:cubicBezTo>
                  <a:pt x="167" y="276"/>
                  <a:pt x="169" y="276"/>
                  <a:pt x="172" y="276"/>
                </a:cubicBezTo>
                <a:cubicBezTo>
                  <a:pt x="172" y="273"/>
                  <a:pt x="172" y="271"/>
                  <a:pt x="172" y="268"/>
                </a:cubicBezTo>
                <a:cubicBezTo>
                  <a:pt x="169" y="268"/>
                  <a:pt x="167" y="268"/>
                  <a:pt x="164" y="268"/>
                </a:cubicBezTo>
                <a:cubicBezTo>
                  <a:pt x="164" y="271"/>
                  <a:pt x="164" y="273"/>
                  <a:pt x="164" y="276"/>
                </a:cubicBezTo>
                <a:close/>
                <a:moveTo>
                  <a:pt x="140" y="272"/>
                </a:moveTo>
                <a:cubicBezTo>
                  <a:pt x="137" y="296"/>
                  <a:pt x="158" y="275"/>
                  <a:pt x="140" y="272"/>
                </a:cubicBezTo>
                <a:close/>
                <a:moveTo>
                  <a:pt x="40" y="284"/>
                </a:moveTo>
                <a:cubicBezTo>
                  <a:pt x="43" y="284"/>
                  <a:pt x="45" y="284"/>
                  <a:pt x="48" y="284"/>
                </a:cubicBezTo>
                <a:cubicBezTo>
                  <a:pt x="48" y="281"/>
                  <a:pt x="48" y="279"/>
                  <a:pt x="48" y="276"/>
                </a:cubicBezTo>
                <a:cubicBezTo>
                  <a:pt x="45" y="276"/>
                  <a:pt x="43" y="276"/>
                  <a:pt x="40" y="276"/>
                </a:cubicBezTo>
                <a:cubicBezTo>
                  <a:pt x="40" y="279"/>
                  <a:pt x="40" y="281"/>
                  <a:pt x="40" y="284"/>
                </a:cubicBezTo>
                <a:close/>
                <a:moveTo>
                  <a:pt x="116" y="288"/>
                </a:moveTo>
                <a:cubicBezTo>
                  <a:pt x="119" y="288"/>
                  <a:pt x="121" y="288"/>
                  <a:pt x="124" y="288"/>
                </a:cubicBezTo>
                <a:cubicBezTo>
                  <a:pt x="124" y="285"/>
                  <a:pt x="124" y="283"/>
                  <a:pt x="124" y="280"/>
                </a:cubicBezTo>
                <a:cubicBezTo>
                  <a:pt x="121" y="280"/>
                  <a:pt x="119" y="280"/>
                  <a:pt x="116" y="280"/>
                </a:cubicBezTo>
                <a:cubicBezTo>
                  <a:pt x="116" y="283"/>
                  <a:pt x="116" y="285"/>
                  <a:pt x="116" y="288"/>
                </a:cubicBezTo>
                <a:close/>
                <a:moveTo>
                  <a:pt x="92" y="296"/>
                </a:moveTo>
                <a:cubicBezTo>
                  <a:pt x="99" y="296"/>
                  <a:pt x="102" y="293"/>
                  <a:pt x="104" y="288"/>
                </a:cubicBezTo>
                <a:cubicBezTo>
                  <a:pt x="98" y="288"/>
                  <a:pt x="90" y="287"/>
                  <a:pt x="92" y="296"/>
                </a:cubicBezTo>
                <a:close/>
                <a:moveTo>
                  <a:pt x="168" y="300"/>
                </a:moveTo>
                <a:cubicBezTo>
                  <a:pt x="180" y="306"/>
                  <a:pt x="180" y="282"/>
                  <a:pt x="168" y="288"/>
                </a:cubicBezTo>
                <a:cubicBezTo>
                  <a:pt x="168" y="292"/>
                  <a:pt x="168" y="296"/>
                  <a:pt x="168" y="300"/>
                </a:cubicBezTo>
                <a:close/>
                <a:moveTo>
                  <a:pt x="68" y="300"/>
                </a:moveTo>
                <a:cubicBezTo>
                  <a:pt x="72" y="300"/>
                  <a:pt x="76" y="300"/>
                  <a:pt x="80" y="300"/>
                </a:cubicBezTo>
                <a:cubicBezTo>
                  <a:pt x="80" y="297"/>
                  <a:pt x="80" y="295"/>
                  <a:pt x="80" y="292"/>
                </a:cubicBezTo>
                <a:cubicBezTo>
                  <a:pt x="76" y="292"/>
                  <a:pt x="72" y="292"/>
                  <a:pt x="68" y="292"/>
                </a:cubicBezTo>
                <a:cubicBezTo>
                  <a:pt x="68" y="295"/>
                  <a:pt x="68" y="297"/>
                  <a:pt x="68" y="300"/>
                </a:cubicBezTo>
                <a:close/>
                <a:moveTo>
                  <a:pt x="144" y="304"/>
                </a:moveTo>
                <a:cubicBezTo>
                  <a:pt x="148" y="304"/>
                  <a:pt x="152" y="304"/>
                  <a:pt x="156" y="304"/>
                </a:cubicBezTo>
                <a:cubicBezTo>
                  <a:pt x="156" y="301"/>
                  <a:pt x="156" y="299"/>
                  <a:pt x="156" y="296"/>
                </a:cubicBezTo>
                <a:cubicBezTo>
                  <a:pt x="152" y="296"/>
                  <a:pt x="148" y="296"/>
                  <a:pt x="144" y="296"/>
                </a:cubicBezTo>
                <a:cubicBezTo>
                  <a:pt x="144" y="299"/>
                  <a:pt x="144" y="301"/>
                  <a:pt x="144" y="304"/>
                </a:cubicBezTo>
                <a:close/>
                <a:moveTo>
                  <a:pt x="44" y="308"/>
                </a:moveTo>
                <a:cubicBezTo>
                  <a:pt x="51" y="308"/>
                  <a:pt x="54" y="305"/>
                  <a:pt x="56" y="300"/>
                </a:cubicBezTo>
                <a:cubicBezTo>
                  <a:pt x="50" y="300"/>
                  <a:pt x="42" y="299"/>
                  <a:pt x="44" y="308"/>
                </a:cubicBezTo>
                <a:close/>
                <a:moveTo>
                  <a:pt x="120" y="308"/>
                </a:moveTo>
                <a:cubicBezTo>
                  <a:pt x="124" y="308"/>
                  <a:pt x="125" y="311"/>
                  <a:pt x="128" y="312"/>
                </a:cubicBezTo>
                <a:cubicBezTo>
                  <a:pt x="128" y="308"/>
                  <a:pt x="131" y="307"/>
                  <a:pt x="132" y="304"/>
                </a:cubicBezTo>
                <a:cubicBezTo>
                  <a:pt x="128" y="304"/>
                  <a:pt x="127" y="301"/>
                  <a:pt x="124" y="300"/>
                </a:cubicBezTo>
                <a:cubicBezTo>
                  <a:pt x="124" y="304"/>
                  <a:pt x="121" y="305"/>
                  <a:pt x="120" y="308"/>
                </a:cubicBezTo>
                <a:close/>
                <a:moveTo>
                  <a:pt x="104" y="320"/>
                </a:moveTo>
                <a:cubicBezTo>
                  <a:pt x="104" y="318"/>
                  <a:pt x="105" y="315"/>
                  <a:pt x="108" y="316"/>
                </a:cubicBezTo>
                <a:cubicBezTo>
                  <a:pt x="108" y="311"/>
                  <a:pt x="107" y="307"/>
                  <a:pt x="100" y="308"/>
                </a:cubicBezTo>
                <a:cubicBezTo>
                  <a:pt x="101" y="313"/>
                  <a:pt x="99" y="319"/>
                  <a:pt x="104" y="320"/>
                </a:cubicBezTo>
                <a:close/>
                <a:moveTo>
                  <a:pt x="176" y="320"/>
                </a:moveTo>
                <a:cubicBezTo>
                  <a:pt x="179" y="320"/>
                  <a:pt x="181" y="320"/>
                  <a:pt x="184" y="320"/>
                </a:cubicBezTo>
                <a:cubicBezTo>
                  <a:pt x="184" y="317"/>
                  <a:pt x="184" y="315"/>
                  <a:pt x="184" y="312"/>
                </a:cubicBezTo>
                <a:cubicBezTo>
                  <a:pt x="181" y="312"/>
                  <a:pt x="179" y="312"/>
                  <a:pt x="176" y="312"/>
                </a:cubicBezTo>
                <a:cubicBezTo>
                  <a:pt x="176" y="315"/>
                  <a:pt x="176" y="317"/>
                  <a:pt x="176" y="320"/>
                </a:cubicBezTo>
                <a:close/>
                <a:moveTo>
                  <a:pt x="76" y="324"/>
                </a:moveTo>
                <a:cubicBezTo>
                  <a:pt x="79" y="324"/>
                  <a:pt x="81" y="324"/>
                  <a:pt x="84" y="324"/>
                </a:cubicBezTo>
                <a:cubicBezTo>
                  <a:pt x="84" y="321"/>
                  <a:pt x="84" y="319"/>
                  <a:pt x="84" y="316"/>
                </a:cubicBezTo>
                <a:cubicBezTo>
                  <a:pt x="81" y="316"/>
                  <a:pt x="79" y="316"/>
                  <a:pt x="76" y="316"/>
                </a:cubicBezTo>
                <a:cubicBezTo>
                  <a:pt x="76" y="319"/>
                  <a:pt x="76" y="321"/>
                  <a:pt x="76" y="324"/>
                </a:cubicBezTo>
                <a:close/>
                <a:moveTo>
                  <a:pt x="52" y="332"/>
                </a:moveTo>
                <a:cubicBezTo>
                  <a:pt x="64" y="338"/>
                  <a:pt x="64" y="314"/>
                  <a:pt x="52" y="320"/>
                </a:cubicBezTo>
                <a:cubicBezTo>
                  <a:pt x="52" y="324"/>
                  <a:pt x="52" y="328"/>
                  <a:pt x="52" y="332"/>
                </a:cubicBezTo>
                <a:close/>
                <a:moveTo>
                  <a:pt x="152" y="328"/>
                </a:moveTo>
                <a:cubicBezTo>
                  <a:pt x="155" y="328"/>
                  <a:pt x="157" y="328"/>
                  <a:pt x="160" y="328"/>
                </a:cubicBezTo>
                <a:cubicBezTo>
                  <a:pt x="160" y="325"/>
                  <a:pt x="160" y="323"/>
                  <a:pt x="160" y="320"/>
                </a:cubicBezTo>
                <a:cubicBezTo>
                  <a:pt x="157" y="320"/>
                  <a:pt x="155" y="320"/>
                  <a:pt x="152" y="320"/>
                </a:cubicBezTo>
                <a:cubicBezTo>
                  <a:pt x="152" y="323"/>
                  <a:pt x="152" y="325"/>
                  <a:pt x="152" y="328"/>
                </a:cubicBezTo>
                <a:close/>
                <a:moveTo>
                  <a:pt x="128" y="332"/>
                </a:moveTo>
                <a:cubicBezTo>
                  <a:pt x="132" y="332"/>
                  <a:pt x="133" y="335"/>
                  <a:pt x="136" y="336"/>
                </a:cubicBezTo>
                <a:cubicBezTo>
                  <a:pt x="136" y="330"/>
                  <a:pt x="137" y="322"/>
                  <a:pt x="128" y="324"/>
                </a:cubicBezTo>
                <a:cubicBezTo>
                  <a:pt x="128" y="327"/>
                  <a:pt x="128" y="329"/>
                  <a:pt x="128" y="332"/>
                </a:cubicBezTo>
                <a:close/>
                <a:moveTo>
                  <a:pt x="104" y="332"/>
                </a:moveTo>
                <a:cubicBezTo>
                  <a:pt x="104" y="335"/>
                  <a:pt x="104" y="337"/>
                  <a:pt x="104" y="340"/>
                </a:cubicBezTo>
                <a:cubicBezTo>
                  <a:pt x="114" y="346"/>
                  <a:pt x="116" y="326"/>
                  <a:pt x="108" y="328"/>
                </a:cubicBezTo>
                <a:cubicBezTo>
                  <a:pt x="108" y="330"/>
                  <a:pt x="107" y="333"/>
                  <a:pt x="104" y="332"/>
                </a:cubicBezTo>
                <a:close/>
                <a:moveTo>
                  <a:pt x="80" y="348"/>
                </a:moveTo>
                <a:cubicBezTo>
                  <a:pt x="83" y="348"/>
                  <a:pt x="85" y="348"/>
                  <a:pt x="88" y="348"/>
                </a:cubicBezTo>
                <a:cubicBezTo>
                  <a:pt x="92" y="342"/>
                  <a:pt x="92" y="338"/>
                  <a:pt x="84" y="336"/>
                </a:cubicBezTo>
                <a:cubicBezTo>
                  <a:pt x="84" y="341"/>
                  <a:pt x="79" y="342"/>
                  <a:pt x="80" y="348"/>
                </a:cubicBezTo>
                <a:close/>
                <a:moveTo>
                  <a:pt x="160" y="340"/>
                </a:moveTo>
                <a:cubicBezTo>
                  <a:pt x="148" y="353"/>
                  <a:pt x="175" y="352"/>
                  <a:pt x="160" y="340"/>
                </a:cubicBezTo>
                <a:close/>
                <a:moveTo>
                  <a:pt x="64" y="356"/>
                </a:moveTo>
                <a:cubicBezTo>
                  <a:pt x="64" y="354"/>
                  <a:pt x="65" y="351"/>
                  <a:pt x="68" y="352"/>
                </a:cubicBezTo>
                <a:cubicBezTo>
                  <a:pt x="68" y="347"/>
                  <a:pt x="67" y="343"/>
                  <a:pt x="60" y="344"/>
                </a:cubicBezTo>
                <a:cubicBezTo>
                  <a:pt x="61" y="349"/>
                  <a:pt x="59" y="355"/>
                  <a:pt x="64" y="356"/>
                </a:cubicBezTo>
                <a:close/>
                <a:moveTo>
                  <a:pt x="136" y="356"/>
                </a:moveTo>
                <a:cubicBezTo>
                  <a:pt x="139" y="356"/>
                  <a:pt x="141" y="356"/>
                  <a:pt x="144" y="356"/>
                </a:cubicBezTo>
                <a:cubicBezTo>
                  <a:pt x="144" y="353"/>
                  <a:pt x="144" y="351"/>
                  <a:pt x="144" y="348"/>
                </a:cubicBezTo>
                <a:cubicBezTo>
                  <a:pt x="141" y="348"/>
                  <a:pt x="139" y="348"/>
                  <a:pt x="136" y="348"/>
                </a:cubicBezTo>
                <a:cubicBezTo>
                  <a:pt x="136" y="351"/>
                  <a:pt x="136" y="353"/>
                  <a:pt x="136" y="356"/>
                </a:cubicBezTo>
                <a:close/>
                <a:moveTo>
                  <a:pt x="112" y="364"/>
                </a:moveTo>
                <a:cubicBezTo>
                  <a:pt x="124" y="370"/>
                  <a:pt x="124" y="346"/>
                  <a:pt x="112" y="352"/>
                </a:cubicBezTo>
                <a:cubicBezTo>
                  <a:pt x="112" y="356"/>
                  <a:pt x="112" y="360"/>
                  <a:pt x="112" y="364"/>
                </a:cubicBezTo>
                <a:close/>
                <a:moveTo>
                  <a:pt x="88" y="368"/>
                </a:moveTo>
                <a:cubicBezTo>
                  <a:pt x="91" y="368"/>
                  <a:pt x="93" y="368"/>
                  <a:pt x="96" y="368"/>
                </a:cubicBezTo>
                <a:cubicBezTo>
                  <a:pt x="96" y="365"/>
                  <a:pt x="96" y="363"/>
                  <a:pt x="96" y="360"/>
                </a:cubicBezTo>
                <a:cubicBezTo>
                  <a:pt x="93" y="360"/>
                  <a:pt x="91" y="360"/>
                  <a:pt x="88" y="360"/>
                </a:cubicBezTo>
                <a:cubicBezTo>
                  <a:pt x="88" y="363"/>
                  <a:pt x="88" y="365"/>
                  <a:pt x="88" y="368"/>
                </a:cubicBezTo>
                <a:close/>
                <a:moveTo>
                  <a:pt x="164" y="376"/>
                </a:moveTo>
                <a:cubicBezTo>
                  <a:pt x="176" y="382"/>
                  <a:pt x="176" y="358"/>
                  <a:pt x="164" y="364"/>
                </a:cubicBezTo>
                <a:cubicBezTo>
                  <a:pt x="164" y="368"/>
                  <a:pt x="164" y="372"/>
                  <a:pt x="164" y="376"/>
                </a:cubicBezTo>
                <a:close/>
                <a:moveTo>
                  <a:pt x="64" y="376"/>
                </a:moveTo>
                <a:cubicBezTo>
                  <a:pt x="67" y="376"/>
                  <a:pt x="69" y="376"/>
                  <a:pt x="72" y="376"/>
                </a:cubicBezTo>
                <a:cubicBezTo>
                  <a:pt x="72" y="373"/>
                  <a:pt x="72" y="371"/>
                  <a:pt x="72" y="368"/>
                </a:cubicBezTo>
                <a:cubicBezTo>
                  <a:pt x="69" y="368"/>
                  <a:pt x="67" y="368"/>
                  <a:pt x="64" y="368"/>
                </a:cubicBezTo>
                <a:cubicBezTo>
                  <a:pt x="64" y="371"/>
                  <a:pt x="64" y="373"/>
                  <a:pt x="64" y="376"/>
                </a:cubicBezTo>
                <a:close/>
                <a:moveTo>
                  <a:pt x="40" y="384"/>
                </a:moveTo>
                <a:cubicBezTo>
                  <a:pt x="43" y="384"/>
                  <a:pt x="45" y="384"/>
                  <a:pt x="48" y="384"/>
                </a:cubicBezTo>
                <a:cubicBezTo>
                  <a:pt x="48" y="380"/>
                  <a:pt x="51" y="379"/>
                  <a:pt x="52" y="376"/>
                </a:cubicBezTo>
                <a:cubicBezTo>
                  <a:pt x="47" y="376"/>
                  <a:pt x="46" y="371"/>
                  <a:pt x="40" y="372"/>
                </a:cubicBezTo>
                <a:cubicBezTo>
                  <a:pt x="40" y="376"/>
                  <a:pt x="40" y="380"/>
                  <a:pt x="40" y="384"/>
                </a:cubicBezTo>
                <a:close/>
                <a:moveTo>
                  <a:pt x="140" y="380"/>
                </a:moveTo>
                <a:cubicBezTo>
                  <a:pt x="143" y="380"/>
                  <a:pt x="145" y="380"/>
                  <a:pt x="148" y="380"/>
                </a:cubicBezTo>
                <a:cubicBezTo>
                  <a:pt x="148" y="377"/>
                  <a:pt x="148" y="375"/>
                  <a:pt x="148" y="372"/>
                </a:cubicBezTo>
                <a:cubicBezTo>
                  <a:pt x="145" y="372"/>
                  <a:pt x="143" y="372"/>
                  <a:pt x="140" y="372"/>
                </a:cubicBezTo>
                <a:cubicBezTo>
                  <a:pt x="140" y="375"/>
                  <a:pt x="140" y="377"/>
                  <a:pt x="140" y="380"/>
                </a:cubicBezTo>
                <a:close/>
                <a:moveTo>
                  <a:pt x="116" y="388"/>
                </a:moveTo>
                <a:cubicBezTo>
                  <a:pt x="119" y="388"/>
                  <a:pt x="121" y="388"/>
                  <a:pt x="124" y="388"/>
                </a:cubicBezTo>
                <a:cubicBezTo>
                  <a:pt x="128" y="382"/>
                  <a:pt x="128" y="378"/>
                  <a:pt x="120" y="376"/>
                </a:cubicBezTo>
                <a:cubicBezTo>
                  <a:pt x="120" y="381"/>
                  <a:pt x="115" y="382"/>
                  <a:pt x="116" y="388"/>
                </a:cubicBezTo>
                <a:close/>
                <a:moveTo>
                  <a:pt x="172" y="396"/>
                </a:moveTo>
                <a:cubicBezTo>
                  <a:pt x="175" y="396"/>
                  <a:pt x="177" y="396"/>
                  <a:pt x="180" y="396"/>
                </a:cubicBezTo>
                <a:cubicBezTo>
                  <a:pt x="180" y="393"/>
                  <a:pt x="180" y="391"/>
                  <a:pt x="180" y="388"/>
                </a:cubicBezTo>
                <a:cubicBezTo>
                  <a:pt x="177" y="388"/>
                  <a:pt x="175" y="388"/>
                  <a:pt x="172" y="388"/>
                </a:cubicBezTo>
                <a:cubicBezTo>
                  <a:pt x="172" y="391"/>
                  <a:pt x="172" y="393"/>
                  <a:pt x="172" y="396"/>
                </a:cubicBezTo>
                <a:close/>
                <a:moveTo>
                  <a:pt x="148" y="404"/>
                </a:moveTo>
                <a:cubicBezTo>
                  <a:pt x="151" y="404"/>
                  <a:pt x="153" y="404"/>
                  <a:pt x="156" y="404"/>
                </a:cubicBezTo>
                <a:cubicBezTo>
                  <a:pt x="156" y="401"/>
                  <a:pt x="156" y="399"/>
                  <a:pt x="156" y="396"/>
                </a:cubicBezTo>
                <a:cubicBezTo>
                  <a:pt x="153" y="396"/>
                  <a:pt x="151" y="396"/>
                  <a:pt x="148" y="396"/>
                </a:cubicBezTo>
                <a:cubicBezTo>
                  <a:pt x="148" y="399"/>
                  <a:pt x="148" y="401"/>
                  <a:pt x="148" y="404"/>
                </a:cubicBezTo>
                <a:close/>
                <a:moveTo>
                  <a:pt x="48" y="408"/>
                </a:moveTo>
                <a:cubicBezTo>
                  <a:pt x="51" y="408"/>
                  <a:pt x="53" y="408"/>
                  <a:pt x="56" y="408"/>
                </a:cubicBezTo>
                <a:cubicBezTo>
                  <a:pt x="56" y="405"/>
                  <a:pt x="56" y="403"/>
                  <a:pt x="56" y="400"/>
                </a:cubicBezTo>
                <a:cubicBezTo>
                  <a:pt x="53" y="400"/>
                  <a:pt x="51" y="400"/>
                  <a:pt x="48" y="400"/>
                </a:cubicBezTo>
                <a:cubicBezTo>
                  <a:pt x="48" y="403"/>
                  <a:pt x="48" y="405"/>
                  <a:pt x="48" y="408"/>
                </a:cubicBezTo>
                <a:close/>
                <a:moveTo>
                  <a:pt x="128" y="412"/>
                </a:moveTo>
                <a:cubicBezTo>
                  <a:pt x="128" y="410"/>
                  <a:pt x="129" y="407"/>
                  <a:pt x="132" y="408"/>
                </a:cubicBezTo>
                <a:cubicBezTo>
                  <a:pt x="132" y="403"/>
                  <a:pt x="131" y="399"/>
                  <a:pt x="124" y="400"/>
                </a:cubicBezTo>
                <a:cubicBezTo>
                  <a:pt x="125" y="405"/>
                  <a:pt x="123" y="411"/>
                  <a:pt x="128" y="412"/>
                </a:cubicBezTo>
                <a:close/>
                <a:moveTo>
                  <a:pt x="100" y="416"/>
                </a:moveTo>
                <a:cubicBezTo>
                  <a:pt x="103" y="416"/>
                  <a:pt x="105" y="416"/>
                  <a:pt x="108" y="416"/>
                </a:cubicBezTo>
                <a:cubicBezTo>
                  <a:pt x="108" y="413"/>
                  <a:pt x="108" y="411"/>
                  <a:pt x="108" y="408"/>
                </a:cubicBezTo>
                <a:cubicBezTo>
                  <a:pt x="105" y="408"/>
                  <a:pt x="103" y="408"/>
                  <a:pt x="100" y="408"/>
                </a:cubicBezTo>
                <a:cubicBezTo>
                  <a:pt x="100" y="411"/>
                  <a:pt x="100" y="413"/>
                  <a:pt x="100" y="416"/>
                </a:cubicBezTo>
                <a:close/>
                <a:moveTo>
                  <a:pt x="152" y="420"/>
                </a:moveTo>
                <a:cubicBezTo>
                  <a:pt x="152" y="423"/>
                  <a:pt x="152" y="425"/>
                  <a:pt x="152" y="428"/>
                </a:cubicBezTo>
                <a:cubicBezTo>
                  <a:pt x="162" y="434"/>
                  <a:pt x="164" y="414"/>
                  <a:pt x="156" y="416"/>
                </a:cubicBezTo>
                <a:cubicBezTo>
                  <a:pt x="156" y="418"/>
                  <a:pt x="155" y="421"/>
                  <a:pt x="152" y="420"/>
                </a:cubicBezTo>
                <a:close/>
                <a:moveTo>
                  <a:pt x="56" y="420"/>
                </a:moveTo>
                <a:cubicBezTo>
                  <a:pt x="52" y="443"/>
                  <a:pt x="73" y="422"/>
                  <a:pt x="56" y="420"/>
                </a:cubicBezTo>
                <a:close/>
                <a:moveTo>
                  <a:pt x="108" y="440"/>
                </a:moveTo>
                <a:cubicBezTo>
                  <a:pt x="111" y="440"/>
                  <a:pt x="113" y="440"/>
                  <a:pt x="116" y="440"/>
                </a:cubicBezTo>
                <a:cubicBezTo>
                  <a:pt x="116" y="437"/>
                  <a:pt x="116" y="435"/>
                  <a:pt x="116" y="432"/>
                </a:cubicBezTo>
                <a:cubicBezTo>
                  <a:pt x="113" y="432"/>
                  <a:pt x="111" y="432"/>
                  <a:pt x="108" y="432"/>
                </a:cubicBezTo>
                <a:cubicBezTo>
                  <a:pt x="108" y="435"/>
                  <a:pt x="108" y="437"/>
                  <a:pt x="108" y="440"/>
                </a:cubicBezTo>
                <a:close/>
                <a:moveTo>
                  <a:pt x="84" y="448"/>
                </a:moveTo>
                <a:cubicBezTo>
                  <a:pt x="96" y="454"/>
                  <a:pt x="96" y="430"/>
                  <a:pt x="84" y="436"/>
                </a:cubicBezTo>
                <a:cubicBezTo>
                  <a:pt x="84" y="440"/>
                  <a:pt x="84" y="444"/>
                  <a:pt x="84" y="448"/>
                </a:cubicBezTo>
                <a:close/>
                <a:moveTo>
                  <a:pt x="60" y="452"/>
                </a:moveTo>
                <a:cubicBezTo>
                  <a:pt x="63" y="452"/>
                  <a:pt x="65" y="452"/>
                  <a:pt x="68" y="452"/>
                </a:cubicBezTo>
                <a:cubicBezTo>
                  <a:pt x="68" y="449"/>
                  <a:pt x="68" y="447"/>
                  <a:pt x="68" y="444"/>
                </a:cubicBezTo>
                <a:cubicBezTo>
                  <a:pt x="65" y="444"/>
                  <a:pt x="63" y="444"/>
                  <a:pt x="60" y="444"/>
                </a:cubicBezTo>
                <a:cubicBezTo>
                  <a:pt x="60" y="447"/>
                  <a:pt x="60" y="449"/>
                  <a:pt x="60" y="452"/>
                </a:cubicBezTo>
                <a:close/>
                <a:moveTo>
                  <a:pt x="40" y="448"/>
                </a:moveTo>
                <a:cubicBezTo>
                  <a:pt x="28" y="461"/>
                  <a:pt x="55" y="460"/>
                  <a:pt x="40" y="448"/>
                </a:cubicBezTo>
                <a:close/>
                <a:moveTo>
                  <a:pt x="136" y="456"/>
                </a:moveTo>
                <a:cubicBezTo>
                  <a:pt x="139" y="456"/>
                  <a:pt x="141" y="456"/>
                  <a:pt x="144" y="456"/>
                </a:cubicBezTo>
                <a:cubicBezTo>
                  <a:pt x="144" y="453"/>
                  <a:pt x="144" y="451"/>
                  <a:pt x="144" y="448"/>
                </a:cubicBezTo>
                <a:cubicBezTo>
                  <a:pt x="141" y="448"/>
                  <a:pt x="139" y="448"/>
                  <a:pt x="136" y="448"/>
                </a:cubicBezTo>
                <a:cubicBezTo>
                  <a:pt x="136" y="451"/>
                  <a:pt x="136" y="453"/>
                  <a:pt x="136" y="456"/>
                </a:cubicBezTo>
                <a:close/>
                <a:moveTo>
                  <a:pt x="112" y="456"/>
                </a:moveTo>
                <a:cubicBezTo>
                  <a:pt x="112" y="459"/>
                  <a:pt x="112" y="461"/>
                  <a:pt x="112" y="464"/>
                </a:cubicBezTo>
                <a:cubicBezTo>
                  <a:pt x="122" y="470"/>
                  <a:pt x="124" y="450"/>
                  <a:pt x="116" y="452"/>
                </a:cubicBezTo>
                <a:cubicBezTo>
                  <a:pt x="116" y="454"/>
                  <a:pt x="115" y="457"/>
                  <a:pt x="112" y="456"/>
                </a:cubicBezTo>
                <a:close/>
                <a:moveTo>
                  <a:pt x="88" y="468"/>
                </a:moveTo>
                <a:cubicBezTo>
                  <a:pt x="92" y="468"/>
                  <a:pt x="96" y="468"/>
                  <a:pt x="100" y="468"/>
                </a:cubicBezTo>
                <a:cubicBezTo>
                  <a:pt x="100" y="465"/>
                  <a:pt x="100" y="463"/>
                  <a:pt x="100" y="460"/>
                </a:cubicBezTo>
                <a:cubicBezTo>
                  <a:pt x="96" y="460"/>
                  <a:pt x="92" y="460"/>
                  <a:pt x="88" y="460"/>
                </a:cubicBezTo>
                <a:cubicBezTo>
                  <a:pt x="88" y="463"/>
                  <a:pt x="88" y="465"/>
                  <a:pt x="88" y="468"/>
                </a:cubicBezTo>
                <a:close/>
                <a:moveTo>
                  <a:pt x="164" y="472"/>
                </a:moveTo>
                <a:cubicBezTo>
                  <a:pt x="168" y="472"/>
                  <a:pt x="169" y="475"/>
                  <a:pt x="172" y="476"/>
                </a:cubicBezTo>
                <a:cubicBezTo>
                  <a:pt x="172" y="472"/>
                  <a:pt x="175" y="471"/>
                  <a:pt x="176" y="468"/>
                </a:cubicBezTo>
                <a:cubicBezTo>
                  <a:pt x="172" y="468"/>
                  <a:pt x="171" y="465"/>
                  <a:pt x="168" y="464"/>
                </a:cubicBezTo>
                <a:cubicBezTo>
                  <a:pt x="168" y="468"/>
                  <a:pt x="165" y="469"/>
                  <a:pt x="164" y="472"/>
                </a:cubicBezTo>
                <a:close/>
                <a:moveTo>
                  <a:pt x="48" y="484"/>
                </a:moveTo>
                <a:cubicBezTo>
                  <a:pt x="48" y="482"/>
                  <a:pt x="49" y="479"/>
                  <a:pt x="52" y="480"/>
                </a:cubicBezTo>
                <a:cubicBezTo>
                  <a:pt x="52" y="475"/>
                  <a:pt x="51" y="471"/>
                  <a:pt x="44" y="472"/>
                </a:cubicBezTo>
                <a:cubicBezTo>
                  <a:pt x="45" y="477"/>
                  <a:pt x="43" y="483"/>
                  <a:pt x="48" y="484"/>
                </a:cubicBezTo>
                <a:close/>
                <a:moveTo>
                  <a:pt x="96" y="492"/>
                </a:moveTo>
                <a:cubicBezTo>
                  <a:pt x="99" y="492"/>
                  <a:pt x="101" y="492"/>
                  <a:pt x="104" y="492"/>
                </a:cubicBezTo>
                <a:cubicBezTo>
                  <a:pt x="104" y="489"/>
                  <a:pt x="104" y="487"/>
                  <a:pt x="104" y="484"/>
                </a:cubicBezTo>
                <a:cubicBezTo>
                  <a:pt x="101" y="484"/>
                  <a:pt x="99" y="484"/>
                  <a:pt x="96" y="484"/>
                </a:cubicBezTo>
                <a:cubicBezTo>
                  <a:pt x="96" y="487"/>
                  <a:pt x="96" y="489"/>
                  <a:pt x="96" y="492"/>
                </a:cubicBezTo>
                <a:close/>
                <a:moveTo>
                  <a:pt x="84" y="492"/>
                </a:moveTo>
                <a:cubicBezTo>
                  <a:pt x="83" y="489"/>
                  <a:pt x="73" y="487"/>
                  <a:pt x="72" y="492"/>
                </a:cubicBezTo>
                <a:cubicBezTo>
                  <a:pt x="69" y="501"/>
                  <a:pt x="88" y="501"/>
                  <a:pt x="84" y="492"/>
                </a:cubicBezTo>
                <a:close/>
                <a:moveTo>
                  <a:pt x="148" y="500"/>
                </a:moveTo>
                <a:cubicBezTo>
                  <a:pt x="152" y="500"/>
                  <a:pt x="153" y="503"/>
                  <a:pt x="156" y="504"/>
                </a:cubicBezTo>
                <a:cubicBezTo>
                  <a:pt x="156" y="500"/>
                  <a:pt x="159" y="499"/>
                  <a:pt x="160" y="496"/>
                </a:cubicBezTo>
                <a:cubicBezTo>
                  <a:pt x="156" y="496"/>
                  <a:pt x="155" y="493"/>
                  <a:pt x="152" y="492"/>
                </a:cubicBezTo>
                <a:cubicBezTo>
                  <a:pt x="152" y="496"/>
                  <a:pt x="149" y="497"/>
                  <a:pt x="148" y="500"/>
                </a:cubicBezTo>
                <a:close/>
                <a:moveTo>
                  <a:pt x="124" y="508"/>
                </a:moveTo>
                <a:cubicBezTo>
                  <a:pt x="128" y="508"/>
                  <a:pt x="132" y="508"/>
                  <a:pt x="136" y="508"/>
                </a:cubicBezTo>
                <a:cubicBezTo>
                  <a:pt x="136" y="505"/>
                  <a:pt x="136" y="503"/>
                  <a:pt x="136" y="500"/>
                </a:cubicBezTo>
                <a:cubicBezTo>
                  <a:pt x="132" y="500"/>
                  <a:pt x="128" y="500"/>
                  <a:pt x="124" y="500"/>
                </a:cubicBezTo>
                <a:cubicBezTo>
                  <a:pt x="124" y="503"/>
                  <a:pt x="124" y="505"/>
                  <a:pt x="124" y="508"/>
                </a:cubicBezTo>
                <a:close/>
                <a:moveTo>
                  <a:pt x="100" y="516"/>
                </a:moveTo>
                <a:cubicBezTo>
                  <a:pt x="103" y="516"/>
                  <a:pt x="105" y="516"/>
                  <a:pt x="108" y="516"/>
                </a:cubicBezTo>
                <a:cubicBezTo>
                  <a:pt x="108" y="511"/>
                  <a:pt x="113" y="510"/>
                  <a:pt x="112" y="504"/>
                </a:cubicBezTo>
                <a:cubicBezTo>
                  <a:pt x="109" y="504"/>
                  <a:pt x="107" y="504"/>
                  <a:pt x="104" y="504"/>
                </a:cubicBezTo>
                <a:cubicBezTo>
                  <a:pt x="104" y="509"/>
                  <a:pt x="99" y="510"/>
                  <a:pt x="100" y="516"/>
                </a:cubicBezTo>
                <a:close/>
                <a:moveTo>
                  <a:pt x="56" y="528"/>
                </a:moveTo>
                <a:cubicBezTo>
                  <a:pt x="59" y="528"/>
                  <a:pt x="61" y="528"/>
                  <a:pt x="64" y="528"/>
                </a:cubicBezTo>
                <a:cubicBezTo>
                  <a:pt x="64" y="525"/>
                  <a:pt x="64" y="523"/>
                  <a:pt x="64" y="520"/>
                </a:cubicBezTo>
                <a:cubicBezTo>
                  <a:pt x="61" y="520"/>
                  <a:pt x="59" y="520"/>
                  <a:pt x="56" y="520"/>
                </a:cubicBezTo>
                <a:cubicBezTo>
                  <a:pt x="56" y="523"/>
                  <a:pt x="56" y="525"/>
                  <a:pt x="56" y="528"/>
                </a:cubicBezTo>
                <a:close/>
                <a:moveTo>
                  <a:pt x="32" y="532"/>
                </a:moveTo>
                <a:cubicBezTo>
                  <a:pt x="35" y="532"/>
                  <a:pt x="37" y="532"/>
                  <a:pt x="40" y="532"/>
                </a:cubicBezTo>
                <a:cubicBezTo>
                  <a:pt x="40" y="529"/>
                  <a:pt x="40" y="527"/>
                  <a:pt x="40" y="524"/>
                </a:cubicBezTo>
                <a:cubicBezTo>
                  <a:pt x="37" y="524"/>
                  <a:pt x="35" y="524"/>
                  <a:pt x="32" y="524"/>
                </a:cubicBezTo>
                <a:cubicBezTo>
                  <a:pt x="32" y="527"/>
                  <a:pt x="32" y="529"/>
                  <a:pt x="32" y="532"/>
                </a:cubicBezTo>
                <a:close/>
                <a:moveTo>
                  <a:pt x="132" y="532"/>
                </a:moveTo>
                <a:cubicBezTo>
                  <a:pt x="135" y="532"/>
                  <a:pt x="137" y="532"/>
                  <a:pt x="140" y="532"/>
                </a:cubicBezTo>
                <a:cubicBezTo>
                  <a:pt x="140" y="529"/>
                  <a:pt x="140" y="527"/>
                  <a:pt x="140" y="524"/>
                </a:cubicBezTo>
                <a:cubicBezTo>
                  <a:pt x="137" y="524"/>
                  <a:pt x="135" y="524"/>
                  <a:pt x="132" y="524"/>
                </a:cubicBezTo>
                <a:cubicBezTo>
                  <a:pt x="132" y="527"/>
                  <a:pt x="132" y="529"/>
                  <a:pt x="132" y="532"/>
                </a:cubicBezTo>
                <a:close/>
                <a:moveTo>
                  <a:pt x="84" y="544"/>
                </a:moveTo>
                <a:cubicBezTo>
                  <a:pt x="87" y="544"/>
                  <a:pt x="89" y="544"/>
                  <a:pt x="92" y="544"/>
                </a:cubicBezTo>
                <a:cubicBezTo>
                  <a:pt x="92" y="541"/>
                  <a:pt x="92" y="539"/>
                  <a:pt x="92" y="536"/>
                </a:cubicBezTo>
                <a:cubicBezTo>
                  <a:pt x="89" y="536"/>
                  <a:pt x="87" y="536"/>
                  <a:pt x="84" y="536"/>
                </a:cubicBezTo>
                <a:cubicBezTo>
                  <a:pt x="84" y="539"/>
                  <a:pt x="84" y="541"/>
                  <a:pt x="84" y="544"/>
                </a:cubicBezTo>
                <a:close/>
                <a:moveTo>
                  <a:pt x="60" y="548"/>
                </a:moveTo>
                <a:cubicBezTo>
                  <a:pt x="64" y="548"/>
                  <a:pt x="65" y="551"/>
                  <a:pt x="68" y="552"/>
                </a:cubicBezTo>
                <a:cubicBezTo>
                  <a:pt x="68" y="548"/>
                  <a:pt x="71" y="547"/>
                  <a:pt x="72" y="544"/>
                </a:cubicBezTo>
                <a:cubicBezTo>
                  <a:pt x="68" y="544"/>
                  <a:pt x="67" y="541"/>
                  <a:pt x="64" y="540"/>
                </a:cubicBezTo>
                <a:cubicBezTo>
                  <a:pt x="64" y="544"/>
                  <a:pt x="61" y="545"/>
                  <a:pt x="60" y="548"/>
                </a:cubicBezTo>
                <a:close/>
                <a:moveTo>
                  <a:pt x="36" y="556"/>
                </a:moveTo>
                <a:cubicBezTo>
                  <a:pt x="38" y="574"/>
                  <a:pt x="59" y="533"/>
                  <a:pt x="40" y="552"/>
                </a:cubicBezTo>
                <a:cubicBezTo>
                  <a:pt x="38" y="554"/>
                  <a:pt x="35" y="551"/>
                  <a:pt x="36" y="556"/>
                </a:cubicBezTo>
                <a:close/>
                <a:moveTo>
                  <a:pt x="92" y="568"/>
                </a:moveTo>
                <a:cubicBezTo>
                  <a:pt x="95" y="568"/>
                  <a:pt x="97" y="568"/>
                  <a:pt x="100" y="568"/>
                </a:cubicBezTo>
                <a:cubicBezTo>
                  <a:pt x="100" y="565"/>
                  <a:pt x="100" y="563"/>
                  <a:pt x="100" y="560"/>
                </a:cubicBezTo>
                <a:cubicBezTo>
                  <a:pt x="97" y="560"/>
                  <a:pt x="95" y="560"/>
                  <a:pt x="92" y="560"/>
                </a:cubicBezTo>
                <a:cubicBezTo>
                  <a:pt x="92" y="563"/>
                  <a:pt x="92" y="565"/>
                  <a:pt x="92" y="568"/>
                </a:cubicBezTo>
                <a:close/>
                <a:moveTo>
                  <a:pt x="68" y="576"/>
                </a:moveTo>
                <a:cubicBezTo>
                  <a:pt x="80" y="582"/>
                  <a:pt x="80" y="558"/>
                  <a:pt x="68" y="564"/>
                </a:cubicBezTo>
                <a:cubicBezTo>
                  <a:pt x="68" y="568"/>
                  <a:pt x="68" y="572"/>
                  <a:pt x="68" y="576"/>
                </a:cubicBezTo>
                <a:close/>
                <a:moveTo>
                  <a:pt x="48" y="572"/>
                </a:moveTo>
                <a:cubicBezTo>
                  <a:pt x="36" y="585"/>
                  <a:pt x="63" y="584"/>
                  <a:pt x="48" y="572"/>
                </a:cubicBezTo>
                <a:close/>
                <a:moveTo>
                  <a:pt x="120" y="584"/>
                </a:moveTo>
                <a:cubicBezTo>
                  <a:pt x="123" y="584"/>
                  <a:pt x="125" y="584"/>
                  <a:pt x="128" y="584"/>
                </a:cubicBezTo>
                <a:cubicBezTo>
                  <a:pt x="128" y="581"/>
                  <a:pt x="128" y="579"/>
                  <a:pt x="128" y="576"/>
                </a:cubicBezTo>
                <a:cubicBezTo>
                  <a:pt x="125" y="576"/>
                  <a:pt x="123" y="576"/>
                  <a:pt x="120" y="576"/>
                </a:cubicBezTo>
                <a:cubicBezTo>
                  <a:pt x="120" y="579"/>
                  <a:pt x="120" y="581"/>
                  <a:pt x="120" y="584"/>
                </a:cubicBezTo>
                <a:close/>
                <a:moveTo>
                  <a:pt x="156" y="604"/>
                </a:moveTo>
                <a:cubicBezTo>
                  <a:pt x="156" y="602"/>
                  <a:pt x="157" y="599"/>
                  <a:pt x="160" y="600"/>
                </a:cubicBezTo>
                <a:cubicBezTo>
                  <a:pt x="160" y="595"/>
                  <a:pt x="159" y="591"/>
                  <a:pt x="152" y="592"/>
                </a:cubicBezTo>
                <a:cubicBezTo>
                  <a:pt x="153" y="597"/>
                  <a:pt x="151" y="603"/>
                  <a:pt x="156" y="604"/>
                </a:cubicBezTo>
                <a:close/>
                <a:moveTo>
                  <a:pt x="52" y="604"/>
                </a:moveTo>
                <a:cubicBezTo>
                  <a:pt x="55" y="604"/>
                  <a:pt x="57" y="604"/>
                  <a:pt x="60" y="604"/>
                </a:cubicBezTo>
                <a:cubicBezTo>
                  <a:pt x="60" y="601"/>
                  <a:pt x="60" y="599"/>
                  <a:pt x="60" y="596"/>
                </a:cubicBezTo>
                <a:cubicBezTo>
                  <a:pt x="57" y="596"/>
                  <a:pt x="55" y="596"/>
                  <a:pt x="52" y="596"/>
                </a:cubicBezTo>
                <a:cubicBezTo>
                  <a:pt x="52" y="599"/>
                  <a:pt x="52" y="601"/>
                  <a:pt x="52" y="604"/>
                </a:cubicBezTo>
                <a:close/>
                <a:moveTo>
                  <a:pt x="128" y="600"/>
                </a:moveTo>
                <a:cubicBezTo>
                  <a:pt x="128" y="603"/>
                  <a:pt x="128" y="605"/>
                  <a:pt x="128" y="608"/>
                </a:cubicBezTo>
                <a:cubicBezTo>
                  <a:pt x="138" y="614"/>
                  <a:pt x="140" y="594"/>
                  <a:pt x="132" y="596"/>
                </a:cubicBezTo>
                <a:cubicBezTo>
                  <a:pt x="132" y="598"/>
                  <a:pt x="131" y="601"/>
                  <a:pt x="128" y="6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4008"/>
          <p:cNvSpPr>
            <a:spLocks noEditPoints="1"/>
          </p:cNvSpPr>
          <p:nvPr/>
        </p:nvSpPr>
        <p:spPr bwMode="auto">
          <a:xfrm>
            <a:off x="10001250" y="3297238"/>
            <a:ext cx="271463" cy="908050"/>
          </a:xfrm>
          <a:custGeom>
            <a:avLst/>
            <a:gdLst>
              <a:gd name="T0" fmla="*/ 316 w 329"/>
              <a:gd name="T1" fmla="*/ 282 h 1104"/>
              <a:gd name="T2" fmla="*/ 304 w 329"/>
              <a:gd name="T3" fmla="*/ 510 h 1104"/>
              <a:gd name="T4" fmla="*/ 276 w 329"/>
              <a:gd name="T5" fmla="*/ 766 h 1104"/>
              <a:gd name="T6" fmla="*/ 244 w 329"/>
              <a:gd name="T7" fmla="*/ 1022 h 1104"/>
              <a:gd name="T8" fmla="*/ 12 w 329"/>
              <a:gd name="T9" fmla="*/ 1086 h 1104"/>
              <a:gd name="T10" fmla="*/ 112 w 329"/>
              <a:gd name="T11" fmla="*/ 966 h 1104"/>
              <a:gd name="T12" fmla="*/ 224 w 329"/>
              <a:gd name="T13" fmla="*/ 790 h 1104"/>
              <a:gd name="T14" fmla="*/ 204 w 329"/>
              <a:gd name="T15" fmla="*/ 466 h 1104"/>
              <a:gd name="T16" fmla="*/ 164 w 329"/>
              <a:gd name="T17" fmla="*/ 290 h 1104"/>
              <a:gd name="T18" fmla="*/ 148 w 329"/>
              <a:gd name="T19" fmla="*/ 58 h 1104"/>
              <a:gd name="T20" fmla="*/ 156 w 329"/>
              <a:gd name="T21" fmla="*/ 22 h 1104"/>
              <a:gd name="T22" fmla="*/ 216 w 329"/>
              <a:gd name="T23" fmla="*/ 66 h 1104"/>
              <a:gd name="T24" fmla="*/ 168 w 329"/>
              <a:gd name="T25" fmla="*/ 70 h 1104"/>
              <a:gd name="T26" fmla="*/ 204 w 329"/>
              <a:gd name="T27" fmla="*/ 118 h 1104"/>
              <a:gd name="T28" fmla="*/ 280 w 329"/>
              <a:gd name="T29" fmla="*/ 114 h 1104"/>
              <a:gd name="T30" fmla="*/ 160 w 329"/>
              <a:gd name="T31" fmla="*/ 154 h 1104"/>
              <a:gd name="T32" fmla="*/ 248 w 329"/>
              <a:gd name="T33" fmla="*/ 150 h 1104"/>
              <a:gd name="T34" fmla="*/ 292 w 329"/>
              <a:gd name="T35" fmla="*/ 170 h 1104"/>
              <a:gd name="T36" fmla="*/ 284 w 329"/>
              <a:gd name="T37" fmla="*/ 198 h 1104"/>
              <a:gd name="T38" fmla="*/ 204 w 329"/>
              <a:gd name="T39" fmla="*/ 210 h 1104"/>
              <a:gd name="T40" fmla="*/ 288 w 329"/>
              <a:gd name="T41" fmla="*/ 234 h 1104"/>
              <a:gd name="T42" fmla="*/ 192 w 329"/>
              <a:gd name="T43" fmla="*/ 270 h 1104"/>
              <a:gd name="T44" fmla="*/ 236 w 329"/>
              <a:gd name="T45" fmla="*/ 302 h 1104"/>
              <a:gd name="T46" fmla="*/ 204 w 329"/>
              <a:gd name="T47" fmla="*/ 318 h 1104"/>
              <a:gd name="T48" fmla="*/ 232 w 329"/>
              <a:gd name="T49" fmla="*/ 386 h 1104"/>
              <a:gd name="T50" fmla="*/ 200 w 329"/>
              <a:gd name="T51" fmla="*/ 386 h 1104"/>
              <a:gd name="T52" fmla="*/ 212 w 329"/>
              <a:gd name="T53" fmla="*/ 418 h 1104"/>
              <a:gd name="T54" fmla="*/ 260 w 329"/>
              <a:gd name="T55" fmla="*/ 418 h 1104"/>
              <a:gd name="T56" fmla="*/ 220 w 329"/>
              <a:gd name="T57" fmla="*/ 462 h 1104"/>
              <a:gd name="T58" fmla="*/ 280 w 329"/>
              <a:gd name="T59" fmla="*/ 466 h 1104"/>
              <a:gd name="T60" fmla="*/ 204 w 329"/>
              <a:gd name="T61" fmla="*/ 482 h 1104"/>
              <a:gd name="T62" fmla="*/ 256 w 329"/>
              <a:gd name="T63" fmla="*/ 502 h 1104"/>
              <a:gd name="T64" fmla="*/ 216 w 329"/>
              <a:gd name="T65" fmla="*/ 514 h 1104"/>
              <a:gd name="T66" fmla="*/ 260 w 329"/>
              <a:gd name="T67" fmla="*/ 526 h 1104"/>
              <a:gd name="T68" fmla="*/ 216 w 329"/>
              <a:gd name="T69" fmla="*/ 538 h 1104"/>
              <a:gd name="T70" fmla="*/ 216 w 329"/>
              <a:gd name="T71" fmla="*/ 562 h 1104"/>
              <a:gd name="T72" fmla="*/ 264 w 329"/>
              <a:gd name="T73" fmla="*/ 594 h 1104"/>
              <a:gd name="T74" fmla="*/ 268 w 329"/>
              <a:gd name="T75" fmla="*/ 650 h 1104"/>
              <a:gd name="T76" fmla="*/ 272 w 329"/>
              <a:gd name="T77" fmla="*/ 726 h 1104"/>
              <a:gd name="T78" fmla="*/ 244 w 329"/>
              <a:gd name="T79" fmla="*/ 754 h 1104"/>
              <a:gd name="T80" fmla="*/ 252 w 329"/>
              <a:gd name="T81" fmla="*/ 778 h 1104"/>
              <a:gd name="T82" fmla="*/ 244 w 329"/>
              <a:gd name="T83" fmla="*/ 798 h 1104"/>
              <a:gd name="T84" fmla="*/ 256 w 329"/>
              <a:gd name="T85" fmla="*/ 846 h 1104"/>
              <a:gd name="T86" fmla="*/ 200 w 329"/>
              <a:gd name="T87" fmla="*/ 866 h 1104"/>
              <a:gd name="T88" fmla="*/ 212 w 329"/>
              <a:gd name="T89" fmla="*/ 910 h 1104"/>
              <a:gd name="T90" fmla="*/ 148 w 329"/>
              <a:gd name="T91" fmla="*/ 934 h 1104"/>
              <a:gd name="T92" fmla="*/ 244 w 329"/>
              <a:gd name="T93" fmla="*/ 922 h 1104"/>
              <a:gd name="T94" fmla="*/ 172 w 329"/>
              <a:gd name="T95" fmla="*/ 942 h 1104"/>
              <a:gd name="T96" fmla="*/ 156 w 329"/>
              <a:gd name="T97" fmla="*/ 978 h 1104"/>
              <a:gd name="T98" fmla="*/ 196 w 329"/>
              <a:gd name="T99" fmla="*/ 990 h 1104"/>
              <a:gd name="T100" fmla="*/ 148 w 329"/>
              <a:gd name="T101" fmla="*/ 1010 h 1104"/>
              <a:gd name="T102" fmla="*/ 100 w 329"/>
              <a:gd name="T103" fmla="*/ 1022 h 1104"/>
              <a:gd name="T104" fmla="*/ 176 w 329"/>
              <a:gd name="T105" fmla="*/ 1026 h 1104"/>
              <a:gd name="T106" fmla="*/ 224 w 329"/>
              <a:gd name="T107" fmla="*/ 1026 h 1104"/>
              <a:gd name="T108" fmla="*/ 84 w 329"/>
              <a:gd name="T109" fmla="*/ 1050 h 1104"/>
              <a:gd name="T110" fmla="*/ 28 w 329"/>
              <a:gd name="T111" fmla="*/ 1062 h 1104"/>
              <a:gd name="T112" fmla="*/ 116 w 329"/>
              <a:gd name="T113" fmla="*/ 1062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29" h="1104">
                <a:moveTo>
                  <a:pt x="180" y="22"/>
                </a:moveTo>
                <a:cubicBezTo>
                  <a:pt x="211" y="6"/>
                  <a:pt x="227" y="43"/>
                  <a:pt x="256" y="30"/>
                </a:cubicBezTo>
                <a:cubicBezTo>
                  <a:pt x="262" y="35"/>
                  <a:pt x="258" y="49"/>
                  <a:pt x="264" y="54"/>
                </a:cubicBezTo>
                <a:cubicBezTo>
                  <a:pt x="272" y="52"/>
                  <a:pt x="274" y="45"/>
                  <a:pt x="284" y="46"/>
                </a:cubicBezTo>
                <a:cubicBezTo>
                  <a:pt x="292" y="54"/>
                  <a:pt x="291" y="71"/>
                  <a:pt x="308" y="70"/>
                </a:cubicBezTo>
                <a:cubicBezTo>
                  <a:pt x="304" y="74"/>
                  <a:pt x="307" y="85"/>
                  <a:pt x="296" y="82"/>
                </a:cubicBezTo>
                <a:cubicBezTo>
                  <a:pt x="327" y="138"/>
                  <a:pt x="303" y="202"/>
                  <a:pt x="316" y="282"/>
                </a:cubicBezTo>
                <a:cubicBezTo>
                  <a:pt x="311" y="282"/>
                  <a:pt x="305" y="282"/>
                  <a:pt x="300" y="282"/>
                </a:cubicBezTo>
                <a:cubicBezTo>
                  <a:pt x="296" y="295"/>
                  <a:pt x="310" y="290"/>
                  <a:pt x="312" y="298"/>
                </a:cubicBezTo>
                <a:cubicBezTo>
                  <a:pt x="301" y="313"/>
                  <a:pt x="329" y="361"/>
                  <a:pt x="296" y="362"/>
                </a:cubicBezTo>
                <a:cubicBezTo>
                  <a:pt x="314" y="377"/>
                  <a:pt x="297" y="398"/>
                  <a:pt x="304" y="434"/>
                </a:cubicBezTo>
                <a:cubicBezTo>
                  <a:pt x="295" y="433"/>
                  <a:pt x="289" y="435"/>
                  <a:pt x="288" y="442"/>
                </a:cubicBezTo>
                <a:cubicBezTo>
                  <a:pt x="289" y="447"/>
                  <a:pt x="298" y="445"/>
                  <a:pt x="304" y="446"/>
                </a:cubicBezTo>
                <a:cubicBezTo>
                  <a:pt x="295" y="466"/>
                  <a:pt x="301" y="482"/>
                  <a:pt x="304" y="510"/>
                </a:cubicBezTo>
                <a:cubicBezTo>
                  <a:pt x="299" y="513"/>
                  <a:pt x="293" y="515"/>
                  <a:pt x="284" y="514"/>
                </a:cubicBezTo>
                <a:cubicBezTo>
                  <a:pt x="285" y="519"/>
                  <a:pt x="291" y="517"/>
                  <a:pt x="296" y="518"/>
                </a:cubicBezTo>
                <a:cubicBezTo>
                  <a:pt x="286" y="548"/>
                  <a:pt x="314" y="596"/>
                  <a:pt x="288" y="610"/>
                </a:cubicBezTo>
                <a:cubicBezTo>
                  <a:pt x="294" y="620"/>
                  <a:pt x="297" y="654"/>
                  <a:pt x="292" y="674"/>
                </a:cubicBezTo>
                <a:cubicBezTo>
                  <a:pt x="290" y="682"/>
                  <a:pt x="280" y="686"/>
                  <a:pt x="280" y="690"/>
                </a:cubicBezTo>
                <a:cubicBezTo>
                  <a:pt x="280" y="695"/>
                  <a:pt x="287" y="697"/>
                  <a:pt x="288" y="702"/>
                </a:cubicBezTo>
                <a:cubicBezTo>
                  <a:pt x="291" y="723"/>
                  <a:pt x="290" y="751"/>
                  <a:pt x="276" y="766"/>
                </a:cubicBezTo>
                <a:cubicBezTo>
                  <a:pt x="298" y="772"/>
                  <a:pt x="274" y="807"/>
                  <a:pt x="288" y="826"/>
                </a:cubicBezTo>
                <a:cubicBezTo>
                  <a:pt x="268" y="845"/>
                  <a:pt x="281" y="853"/>
                  <a:pt x="276" y="890"/>
                </a:cubicBezTo>
                <a:cubicBezTo>
                  <a:pt x="269" y="891"/>
                  <a:pt x="263" y="893"/>
                  <a:pt x="260" y="898"/>
                </a:cubicBezTo>
                <a:cubicBezTo>
                  <a:pt x="280" y="906"/>
                  <a:pt x="265" y="935"/>
                  <a:pt x="272" y="962"/>
                </a:cubicBezTo>
                <a:cubicBezTo>
                  <a:pt x="268" y="965"/>
                  <a:pt x="263" y="966"/>
                  <a:pt x="256" y="966"/>
                </a:cubicBezTo>
                <a:cubicBezTo>
                  <a:pt x="265" y="983"/>
                  <a:pt x="261" y="989"/>
                  <a:pt x="260" y="1014"/>
                </a:cubicBezTo>
                <a:cubicBezTo>
                  <a:pt x="254" y="1016"/>
                  <a:pt x="250" y="1020"/>
                  <a:pt x="244" y="1022"/>
                </a:cubicBezTo>
                <a:cubicBezTo>
                  <a:pt x="241" y="1034"/>
                  <a:pt x="258" y="1027"/>
                  <a:pt x="252" y="1042"/>
                </a:cubicBezTo>
                <a:cubicBezTo>
                  <a:pt x="199" y="1062"/>
                  <a:pt x="150" y="1063"/>
                  <a:pt x="100" y="1082"/>
                </a:cubicBezTo>
                <a:cubicBezTo>
                  <a:pt x="98" y="1076"/>
                  <a:pt x="87" y="1079"/>
                  <a:pt x="92" y="1066"/>
                </a:cubicBezTo>
                <a:cubicBezTo>
                  <a:pt x="80" y="1064"/>
                  <a:pt x="79" y="1075"/>
                  <a:pt x="80" y="1086"/>
                </a:cubicBezTo>
                <a:cubicBezTo>
                  <a:pt x="67" y="1089"/>
                  <a:pt x="67" y="1080"/>
                  <a:pt x="64" y="1074"/>
                </a:cubicBezTo>
                <a:cubicBezTo>
                  <a:pt x="59" y="1075"/>
                  <a:pt x="61" y="1084"/>
                  <a:pt x="60" y="1090"/>
                </a:cubicBezTo>
                <a:cubicBezTo>
                  <a:pt x="36" y="1073"/>
                  <a:pt x="33" y="1104"/>
                  <a:pt x="12" y="1086"/>
                </a:cubicBezTo>
                <a:cubicBezTo>
                  <a:pt x="0" y="1089"/>
                  <a:pt x="21" y="1092"/>
                  <a:pt x="16" y="1102"/>
                </a:cubicBezTo>
                <a:cubicBezTo>
                  <a:pt x="11" y="1102"/>
                  <a:pt x="5" y="1102"/>
                  <a:pt x="0" y="1102"/>
                </a:cubicBezTo>
                <a:cubicBezTo>
                  <a:pt x="0" y="1093"/>
                  <a:pt x="0" y="1083"/>
                  <a:pt x="0" y="1074"/>
                </a:cubicBezTo>
                <a:cubicBezTo>
                  <a:pt x="4" y="1071"/>
                  <a:pt x="9" y="1070"/>
                  <a:pt x="16" y="1070"/>
                </a:cubicBezTo>
                <a:cubicBezTo>
                  <a:pt x="17" y="1059"/>
                  <a:pt x="10" y="1057"/>
                  <a:pt x="0" y="1058"/>
                </a:cubicBezTo>
                <a:cubicBezTo>
                  <a:pt x="9" y="1043"/>
                  <a:pt x="5" y="1040"/>
                  <a:pt x="4" y="1018"/>
                </a:cubicBezTo>
                <a:cubicBezTo>
                  <a:pt x="60" y="1022"/>
                  <a:pt x="67" y="960"/>
                  <a:pt x="112" y="966"/>
                </a:cubicBezTo>
                <a:cubicBezTo>
                  <a:pt x="112" y="959"/>
                  <a:pt x="109" y="956"/>
                  <a:pt x="104" y="954"/>
                </a:cubicBezTo>
                <a:cubicBezTo>
                  <a:pt x="133" y="945"/>
                  <a:pt x="128" y="901"/>
                  <a:pt x="168" y="902"/>
                </a:cubicBezTo>
                <a:cubicBezTo>
                  <a:pt x="165" y="892"/>
                  <a:pt x="163" y="881"/>
                  <a:pt x="164" y="866"/>
                </a:cubicBezTo>
                <a:cubicBezTo>
                  <a:pt x="173" y="856"/>
                  <a:pt x="175" y="872"/>
                  <a:pt x="184" y="874"/>
                </a:cubicBezTo>
                <a:cubicBezTo>
                  <a:pt x="176" y="844"/>
                  <a:pt x="207" y="852"/>
                  <a:pt x="208" y="830"/>
                </a:cubicBezTo>
                <a:cubicBezTo>
                  <a:pt x="215" y="829"/>
                  <a:pt x="216" y="835"/>
                  <a:pt x="224" y="834"/>
                </a:cubicBezTo>
                <a:cubicBezTo>
                  <a:pt x="217" y="820"/>
                  <a:pt x="227" y="811"/>
                  <a:pt x="224" y="790"/>
                </a:cubicBezTo>
                <a:cubicBezTo>
                  <a:pt x="235" y="793"/>
                  <a:pt x="232" y="782"/>
                  <a:pt x="240" y="782"/>
                </a:cubicBezTo>
                <a:cubicBezTo>
                  <a:pt x="225" y="747"/>
                  <a:pt x="255" y="735"/>
                  <a:pt x="244" y="682"/>
                </a:cubicBezTo>
                <a:cubicBezTo>
                  <a:pt x="251" y="683"/>
                  <a:pt x="252" y="677"/>
                  <a:pt x="260" y="678"/>
                </a:cubicBezTo>
                <a:cubicBezTo>
                  <a:pt x="241" y="652"/>
                  <a:pt x="251" y="616"/>
                  <a:pt x="232" y="582"/>
                </a:cubicBezTo>
                <a:cubicBezTo>
                  <a:pt x="231" y="574"/>
                  <a:pt x="214" y="581"/>
                  <a:pt x="212" y="574"/>
                </a:cubicBezTo>
                <a:cubicBezTo>
                  <a:pt x="202" y="543"/>
                  <a:pt x="187" y="516"/>
                  <a:pt x="188" y="474"/>
                </a:cubicBezTo>
                <a:cubicBezTo>
                  <a:pt x="190" y="468"/>
                  <a:pt x="203" y="473"/>
                  <a:pt x="204" y="466"/>
                </a:cubicBezTo>
                <a:cubicBezTo>
                  <a:pt x="203" y="461"/>
                  <a:pt x="194" y="463"/>
                  <a:pt x="188" y="462"/>
                </a:cubicBezTo>
                <a:cubicBezTo>
                  <a:pt x="185" y="449"/>
                  <a:pt x="191" y="447"/>
                  <a:pt x="196" y="442"/>
                </a:cubicBezTo>
                <a:cubicBezTo>
                  <a:pt x="195" y="435"/>
                  <a:pt x="182" y="440"/>
                  <a:pt x="180" y="434"/>
                </a:cubicBezTo>
                <a:cubicBezTo>
                  <a:pt x="176" y="421"/>
                  <a:pt x="193" y="429"/>
                  <a:pt x="192" y="418"/>
                </a:cubicBezTo>
                <a:cubicBezTo>
                  <a:pt x="191" y="411"/>
                  <a:pt x="178" y="416"/>
                  <a:pt x="176" y="410"/>
                </a:cubicBezTo>
                <a:cubicBezTo>
                  <a:pt x="201" y="382"/>
                  <a:pt x="151" y="328"/>
                  <a:pt x="184" y="294"/>
                </a:cubicBezTo>
                <a:cubicBezTo>
                  <a:pt x="185" y="285"/>
                  <a:pt x="170" y="292"/>
                  <a:pt x="164" y="290"/>
                </a:cubicBezTo>
                <a:cubicBezTo>
                  <a:pt x="162" y="277"/>
                  <a:pt x="174" y="279"/>
                  <a:pt x="180" y="274"/>
                </a:cubicBezTo>
                <a:cubicBezTo>
                  <a:pt x="179" y="266"/>
                  <a:pt x="169" y="266"/>
                  <a:pt x="164" y="262"/>
                </a:cubicBezTo>
                <a:cubicBezTo>
                  <a:pt x="182" y="225"/>
                  <a:pt x="127" y="150"/>
                  <a:pt x="156" y="102"/>
                </a:cubicBezTo>
                <a:cubicBezTo>
                  <a:pt x="155" y="97"/>
                  <a:pt x="146" y="99"/>
                  <a:pt x="140" y="98"/>
                </a:cubicBezTo>
                <a:cubicBezTo>
                  <a:pt x="139" y="89"/>
                  <a:pt x="143" y="85"/>
                  <a:pt x="152" y="86"/>
                </a:cubicBezTo>
                <a:cubicBezTo>
                  <a:pt x="157" y="74"/>
                  <a:pt x="141" y="78"/>
                  <a:pt x="140" y="70"/>
                </a:cubicBezTo>
                <a:cubicBezTo>
                  <a:pt x="140" y="67"/>
                  <a:pt x="148" y="58"/>
                  <a:pt x="148" y="58"/>
                </a:cubicBezTo>
                <a:cubicBezTo>
                  <a:pt x="147" y="53"/>
                  <a:pt x="136" y="51"/>
                  <a:pt x="136" y="50"/>
                </a:cubicBezTo>
                <a:cubicBezTo>
                  <a:pt x="134" y="38"/>
                  <a:pt x="149" y="24"/>
                  <a:pt x="124" y="26"/>
                </a:cubicBezTo>
                <a:cubicBezTo>
                  <a:pt x="125" y="0"/>
                  <a:pt x="173" y="1"/>
                  <a:pt x="180" y="22"/>
                </a:cubicBezTo>
                <a:close/>
                <a:moveTo>
                  <a:pt x="156" y="30"/>
                </a:moveTo>
                <a:cubicBezTo>
                  <a:pt x="159" y="30"/>
                  <a:pt x="161" y="30"/>
                  <a:pt x="164" y="30"/>
                </a:cubicBezTo>
                <a:cubicBezTo>
                  <a:pt x="164" y="27"/>
                  <a:pt x="164" y="25"/>
                  <a:pt x="164" y="22"/>
                </a:cubicBezTo>
                <a:cubicBezTo>
                  <a:pt x="161" y="22"/>
                  <a:pt x="159" y="22"/>
                  <a:pt x="156" y="22"/>
                </a:cubicBezTo>
                <a:cubicBezTo>
                  <a:pt x="156" y="25"/>
                  <a:pt x="156" y="27"/>
                  <a:pt x="156" y="30"/>
                </a:cubicBezTo>
                <a:close/>
                <a:moveTo>
                  <a:pt x="160" y="54"/>
                </a:moveTo>
                <a:cubicBezTo>
                  <a:pt x="163" y="54"/>
                  <a:pt x="165" y="54"/>
                  <a:pt x="168" y="54"/>
                </a:cubicBezTo>
                <a:cubicBezTo>
                  <a:pt x="168" y="51"/>
                  <a:pt x="168" y="49"/>
                  <a:pt x="168" y="46"/>
                </a:cubicBezTo>
                <a:cubicBezTo>
                  <a:pt x="165" y="46"/>
                  <a:pt x="163" y="46"/>
                  <a:pt x="160" y="46"/>
                </a:cubicBezTo>
                <a:cubicBezTo>
                  <a:pt x="160" y="49"/>
                  <a:pt x="160" y="51"/>
                  <a:pt x="160" y="54"/>
                </a:cubicBezTo>
                <a:close/>
                <a:moveTo>
                  <a:pt x="216" y="66"/>
                </a:moveTo>
                <a:cubicBezTo>
                  <a:pt x="219" y="66"/>
                  <a:pt x="221" y="66"/>
                  <a:pt x="224" y="66"/>
                </a:cubicBezTo>
                <a:cubicBezTo>
                  <a:pt x="230" y="56"/>
                  <a:pt x="210" y="54"/>
                  <a:pt x="212" y="62"/>
                </a:cubicBezTo>
                <a:cubicBezTo>
                  <a:pt x="214" y="62"/>
                  <a:pt x="217" y="63"/>
                  <a:pt x="216" y="66"/>
                </a:cubicBezTo>
                <a:close/>
                <a:moveTo>
                  <a:pt x="168" y="78"/>
                </a:moveTo>
                <a:cubicBezTo>
                  <a:pt x="171" y="78"/>
                  <a:pt x="173" y="78"/>
                  <a:pt x="176" y="78"/>
                </a:cubicBezTo>
                <a:cubicBezTo>
                  <a:pt x="176" y="75"/>
                  <a:pt x="176" y="73"/>
                  <a:pt x="176" y="70"/>
                </a:cubicBezTo>
                <a:cubicBezTo>
                  <a:pt x="173" y="70"/>
                  <a:pt x="171" y="70"/>
                  <a:pt x="168" y="70"/>
                </a:cubicBezTo>
                <a:cubicBezTo>
                  <a:pt x="168" y="73"/>
                  <a:pt x="168" y="75"/>
                  <a:pt x="168" y="78"/>
                </a:cubicBezTo>
                <a:close/>
                <a:moveTo>
                  <a:pt x="244" y="82"/>
                </a:moveTo>
                <a:cubicBezTo>
                  <a:pt x="247" y="82"/>
                  <a:pt x="249" y="82"/>
                  <a:pt x="252" y="82"/>
                </a:cubicBezTo>
                <a:cubicBezTo>
                  <a:pt x="252" y="79"/>
                  <a:pt x="252" y="77"/>
                  <a:pt x="252" y="74"/>
                </a:cubicBezTo>
                <a:cubicBezTo>
                  <a:pt x="249" y="74"/>
                  <a:pt x="247" y="74"/>
                  <a:pt x="244" y="74"/>
                </a:cubicBezTo>
                <a:cubicBezTo>
                  <a:pt x="244" y="77"/>
                  <a:pt x="244" y="79"/>
                  <a:pt x="244" y="82"/>
                </a:cubicBezTo>
                <a:close/>
                <a:moveTo>
                  <a:pt x="204" y="118"/>
                </a:moveTo>
                <a:cubicBezTo>
                  <a:pt x="207" y="118"/>
                  <a:pt x="209" y="118"/>
                  <a:pt x="212" y="118"/>
                </a:cubicBezTo>
                <a:cubicBezTo>
                  <a:pt x="218" y="108"/>
                  <a:pt x="198" y="106"/>
                  <a:pt x="200" y="114"/>
                </a:cubicBezTo>
                <a:cubicBezTo>
                  <a:pt x="202" y="114"/>
                  <a:pt x="205" y="115"/>
                  <a:pt x="204" y="118"/>
                </a:cubicBezTo>
                <a:close/>
                <a:moveTo>
                  <a:pt x="280" y="122"/>
                </a:moveTo>
                <a:cubicBezTo>
                  <a:pt x="283" y="122"/>
                  <a:pt x="285" y="122"/>
                  <a:pt x="288" y="122"/>
                </a:cubicBezTo>
                <a:cubicBezTo>
                  <a:pt x="288" y="119"/>
                  <a:pt x="288" y="117"/>
                  <a:pt x="288" y="114"/>
                </a:cubicBezTo>
                <a:cubicBezTo>
                  <a:pt x="285" y="114"/>
                  <a:pt x="283" y="114"/>
                  <a:pt x="280" y="114"/>
                </a:cubicBezTo>
                <a:cubicBezTo>
                  <a:pt x="280" y="117"/>
                  <a:pt x="280" y="119"/>
                  <a:pt x="280" y="122"/>
                </a:cubicBezTo>
                <a:close/>
                <a:moveTo>
                  <a:pt x="156" y="134"/>
                </a:moveTo>
                <a:cubicBezTo>
                  <a:pt x="170" y="137"/>
                  <a:pt x="172" y="119"/>
                  <a:pt x="160" y="118"/>
                </a:cubicBezTo>
                <a:cubicBezTo>
                  <a:pt x="159" y="123"/>
                  <a:pt x="154" y="126"/>
                  <a:pt x="156" y="134"/>
                </a:cubicBezTo>
                <a:close/>
                <a:moveTo>
                  <a:pt x="188" y="138"/>
                </a:moveTo>
                <a:cubicBezTo>
                  <a:pt x="176" y="151"/>
                  <a:pt x="203" y="150"/>
                  <a:pt x="188" y="138"/>
                </a:cubicBezTo>
                <a:close/>
                <a:moveTo>
                  <a:pt x="160" y="154"/>
                </a:moveTo>
                <a:cubicBezTo>
                  <a:pt x="163" y="154"/>
                  <a:pt x="165" y="154"/>
                  <a:pt x="168" y="154"/>
                </a:cubicBezTo>
                <a:cubicBezTo>
                  <a:pt x="168" y="151"/>
                  <a:pt x="168" y="149"/>
                  <a:pt x="168" y="146"/>
                </a:cubicBezTo>
                <a:cubicBezTo>
                  <a:pt x="165" y="146"/>
                  <a:pt x="163" y="146"/>
                  <a:pt x="160" y="146"/>
                </a:cubicBezTo>
                <a:cubicBezTo>
                  <a:pt x="160" y="149"/>
                  <a:pt x="160" y="151"/>
                  <a:pt x="160" y="154"/>
                </a:cubicBezTo>
                <a:close/>
                <a:moveTo>
                  <a:pt x="240" y="158"/>
                </a:moveTo>
                <a:cubicBezTo>
                  <a:pt x="243" y="158"/>
                  <a:pt x="245" y="158"/>
                  <a:pt x="248" y="158"/>
                </a:cubicBezTo>
                <a:cubicBezTo>
                  <a:pt x="248" y="155"/>
                  <a:pt x="248" y="153"/>
                  <a:pt x="248" y="150"/>
                </a:cubicBezTo>
                <a:cubicBezTo>
                  <a:pt x="245" y="150"/>
                  <a:pt x="243" y="150"/>
                  <a:pt x="240" y="150"/>
                </a:cubicBezTo>
                <a:cubicBezTo>
                  <a:pt x="240" y="153"/>
                  <a:pt x="240" y="155"/>
                  <a:pt x="240" y="158"/>
                </a:cubicBezTo>
                <a:close/>
                <a:moveTo>
                  <a:pt x="292" y="170"/>
                </a:moveTo>
                <a:cubicBezTo>
                  <a:pt x="295" y="170"/>
                  <a:pt x="297" y="170"/>
                  <a:pt x="300" y="170"/>
                </a:cubicBezTo>
                <a:cubicBezTo>
                  <a:pt x="300" y="167"/>
                  <a:pt x="300" y="165"/>
                  <a:pt x="300" y="162"/>
                </a:cubicBezTo>
                <a:cubicBezTo>
                  <a:pt x="297" y="162"/>
                  <a:pt x="295" y="162"/>
                  <a:pt x="292" y="162"/>
                </a:cubicBezTo>
                <a:cubicBezTo>
                  <a:pt x="292" y="165"/>
                  <a:pt x="292" y="167"/>
                  <a:pt x="292" y="170"/>
                </a:cubicBezTo>
                <a:close/>
                <a:moveTo>
                  <a:pt x="168" y="178"/>
                </a:moveTo>
                <a:cubicBezTo>
                  <a:pt x="171" y="178"/>
                  <a:pt x="173" y="178"/>
                  <a:pt x="176" y="178"/>
                </a:cubicBezTo>
                <a:cubicBezTo>
                  <a:pt x="176" y="175"/>
                  <a:pt x="176" y="173"/>
                  <a:pt x="176" y="170"/>
                </a:cubicBezTo>
                <a:cubicBezTo>
                  <a:pt x="173" y="170"/>
                  <a:pt x="171" y="170"/>
                  <a:pt x="168" y="170"/>
                </a:cubicBezTo>
                <a:cubicBezTo>
                  <a:pt x="168" y="173"/>
                  <a:pt x="168" y="175"/>
                  <a:pt x="168" y="178"/>
                </a:cubicBezTo>
                <a:close/>
                <a:moveTo>
                  <a:pt x="276" y="198"/>
                </a:moveTo>
                <a:cubicBezTo>
                  <a:pt x="279" y="198"/>
                  <a:pt x="281" y="198"/>
                  <a:pt x="284" y="198"/>
                </a:cubicBezTo>
                <a:cubicBezTo>
                  <a:pt x="284" y="195"/>
                  <a:pt x="284" y="193"/>
                  <a:pt x="284" y="190"/>
                </a:cubicBezTo>
                <a:cubicBezTo>
                  <a:pt x="281" y="190"/>
                  <a:pt x="279" y="190"/>
                  <a:pt x="276" y="190"/>
                </a:cubicBezTo>
                <a:cubicBezTo>
                  <a:pt x="276" y="193"/>
                  <a:pt x="276" y="195"/>
                  <a:pt x="276" y="198"/>
                </a:cubicBezTo>
                <a:close/>
                <a:moveTo>
                  <a:pt x="204" y="218"/>
                </a:moveTo>
                <a:cubicBezTo>
                  <a:pt x="207" y="218"/>
                  <a:pt x="209" y="218"/>
                  <a:pt x="212" y="218"/>
                </a:cubicBezTo>
                <a:cubicBezTo>
                  <a:pt x="212" y="215"/>
                  <a:pt x="212" y="213"/>
                  <a:pt x="212" y="210"/>
                </a:cubicBezTo>
                <a:cubicBezTo>
                  <a:pt x="209" y="210"/>
                  <a:pt x="207" y="210"/>
                  <a:pt x="204" y="210"/>
                </a:cubicBezTo>
                <a:cubicBezTo>
                  <a:pt x="204" y="213"/>
                  <a:pt x="204" y="215"/>
                  <a:pt x="204" y="218"/>
                </a:cubicBezTo>
                <a:close/>
                <a:moveTo>
                  <a:pt x="280" y="222"/>
                </a:moveTo>
                <a:cubicBezTo>
                  <a:pt x="283" y="222"/>
                  <a:pt x="285" y="222"/>
                  <a:pt x="288" y="222"/>
                </a:cubicBezTo>
                <a:cubicBezTo>
                  <a:pt x="288" y="219"/>
                  <a:pt x="288" y="217"/>
                  <a:pt x="288" y="214"/>
                </a:cubicBezTo>
                <a:cubicBezTo>
                  <a:pt x="285" y="214"/>
                  <a:pt x="283" y="214"/>
                  <a:pt x="280" y="214"/>
                </a:cubicBezTo>
                <a:cubicBezTo>
                  <a:pt x="280" y="217"/>
                  <a:pt x="280" y="219"/>
                  <a:pt x="280" y="222"/>
                </a:cubicBezTo>
                <a:close/>
                <a:moveTo>
                  <a:pt x="288" y="234"/>
                </a:moveTo>
                <a:cubicBezTo>
                  <a:pt x="284" y="257"/>
                  <a:pt x="305" y="236"/>
                  <a:pt x="288" y="234"/>
                </a:cubicBezTo>
                <a:close/>
                <a:moveTo>
                  <a:pt x="240" y="258"/>
                </a:moveTo>
                <a:cubicBezTo>
                  <a:pt x="243" y="258"/>
                  <a:pt x="245" y="258"/>
                  <a:pt x="248" y="258"/>
                </a:cubicBezTo>
                <a:cubicBezTo>
                  <a:pt x="248" y="255"/>
                  <a:pt x="248" y="253"/>
                  <a:pt x="248" y="250"/>
                </a:cubicBezTo>
                <a:cubicBezTo>
                  <a:pt x="245" y="250"/>
                  <a:pt x="243" y="250"/>
                  <a:pt x="240" y="250"/>
                </a:cubicBezTo>
                <a:cubicBezTo>
                  <a:pt x="240" y="253"/>
                  <a:pt x="240" y="255"/>
                  <a:pt x="240" y="258"/>
                </a:cubicBezTo>
                <a:close/>
                <a:moveTo>
                  <a:pt x="192" y="270"/>
                </a:moveTo>
                <a:cubicBezTo>
                  <a:pt x="195" y="270"/>
                  <a:pt x="197" y="270"/>
                  <a:pt x="200" y="270"/>
                </a:cubicBezTo>
                <a:cubicBezTo>
                  <a:pt x="200" y="267"/>
                  <a:pt x="200" y="265"/>
                  <a:pt x="200" y="262"/>
                </a:cubicBezTo>
                <a:cubicBezTo>
                  <a:pt x="197" y="262"/>
                  <a:pt x="195" y="262"/>
                  <a:pt x="192" y="262"/>
                </a:cubicBezTo>
                <a:cubicBezTo>
                  <a:pt x="192" y="265"/>
                  <a:pt x="192" y="267"/>
                  <a:pt x="192" y="270"/>
                </a:cubicBezTo>
                <a:close/>
                <a:moveTo>
                  <a:pt x="228" y="310"/>
                </a:moveTo>
                <a:cubicBezTo>
                  <a:pt x="231" y="310"/>
                  <a:pt x="233" y="310"/>
                  <a:pt x="236" y="310"/>
                </a:cubicBezTo>
                <a:cubicBezTo>
                  <a:pt x="236" y="307"/>
                  <a:pt x="236" y="305"/>
                  <a:pt x="236" y="302"/>
                </a:cubicBezTo>
                <a:cubicBezTo>
                  <a:pt x="233" y="302"/>
                  <a:pt x="231" y="302"/>
                  <a:pt x="228" y="302"/>
                </a:cubicBezTo>
                <a:cubicBezTo>
                  <a:pt x="228" y="305"/>
                  <a:pt x="228" y="307"/>
                  <a:pt x="228" y="310"/>
                </a:cubicBezTo>
                <a:close/>
                <a:moveTo>
                  <a:pt x="204" y="318"/>
                </a:moveTo>
                <a:cubicBezTo>
                  <a:pt x="207" y="318"/>
                  <a:pt x="209" y="318"/>
                  <a:pt x="212" y="318"/>
                </a:cubicBezTo>
                <a:cubicBezTo>
                  <a:pt x="212" y="315"/>
                  <a:pt x="212" y="313"/>
                  <a:pt x="212" y="310"/>
                </a:cubicBezTo>
                <a:cubicBezTo>
                  <a:pt x="209" y="310"/>
                  <a:pt x="207" y="310"/>
                  <a:pt x="204" y="310"/>
                </a:cubicBezTo>
                <a:cubicBezTo>
                  <a:pt x="204" y="313"/>
                  <a:pt x="204" y="315"/>
                  <a:pt x="204" y="318"/>
                </a:cubicBezTo>
                <a:close/>
                <a:moveTo>
                  <a:pt x="184" y="346"/>
                </a:moveTo>
                <a:cubicBezTo>
                  <a:pt x="190" y="346"/>
                  <a:pt x="193" y="348"/>
                  <a:pt x="196" y="350"/>
                </a:cubicBezTo>
                <a:cubicBezTo>
                  <a:pt x="196" y="346"/>
                  <a:pt x="196" y="342"/>
                  <a:pt x="196" y="338"/>
                </a:cubicBezTo>
                <a:cubicBezTo>
                  <a:pt x="193" y="338"/>
                  <a:pt x="191" y="338"/>
                  <a:pt x="188" y="338"/>
                </a:cubicBezTo>
                <a:cubicBezTo>
                  <a:pt x="188" y="342"/>
                  <a:pt x="185" y="343"/>
                  <a:pt x="184" y="346"/>
                </a:cubicBezTo>
                <a:close/>
                <a:moveTo>
                  <a:pt x="224" y="386"/>
                </a:moveTo>
                <a:cubicBezTo>
                  <a:pt x="227" y="386"/>
                  <a:pt x="229" y="386"/>
                  <a:pt x="232" y="386"/>
                </a:cubicBezTo>
                <a:cubicBezTo>
                  <a:pt x="232" y="383"/>
                  <a:pt x="232" y="381"/>
                  <a:pt x="232" y="378"/>
                </a:cubicBezTo>
                <a:cubicBezTo>
                  <a:pt x="229" y="378"/>
                  <a:pt x="227" y="378"/>
                  <a:pt x="224" y="378"/>
                </a:cubicBezTo>
                <a:cubicBezTo>
                  <a:pt x="224" y="381"/>
                  <a:pt x="224" y="383"/>
                  <a:pt x="224" y="386"/>
                </a:cubicBezTo>
                <a:close/>
                <a:moveTo>
                  <a:pt x="200" y="394"/>
                </a:moveTo>
                <a:cubicBezTo>
                  <a:pt x="203" y="394"/>
                  <a:pt x="205" y="394"/>
                  <a:pt x="208" y="394"/>
                </a:cubicBezTo>
                <a:cubicBezTo>
                  <a:pt x="208" y="391"/>
                  <a:pt x="208" y="389"/>
                  <a:pt x="208" y="386"/>
                </a:cubicBezTo>
                <a:cubicBezTo>
                  <a:pt x="205" y="386"/>
                  <a:pt x="203" y="386"/>
                  <a:pt x="200" y="386"/>
                </a:cubicBezTo>
                <a:cubicBezTo>
                  <a:pt x="200" y="389"/>
                  <a:pt x="200" y="391"/>
                  <a:pt x="200" y="394"/>
                </a:cubicBezTo>
                <a:close/>
                <a:moveTo>
                  <a:pt x="276" y="398"/>
                </a:moveTo>
                <a:cubicBezTo>
                  <a:pt x="279" y="398"/>
                  <a:pt x="281" y="398"/>
                  <a:pt x="284" y="398"/>
                </a:cubicBezTo>
                <a:cubicBezTo>
                  <a:pt x="284" y="395"/>
                  <a:pt x="284" y="393"/>
                  <a:pt x="284" y="390"/>
                </a:cubicBezTo>
                <a:cubicBezTo>
                  <a:pt x="281" y="390"/>
                  <a:pt x="279" y="390"/>
                  <a:pt x="276" y="390"/>
                </a:cubicBezTo>
                <a:cubicBezTo>
                  <a:pt x="276" y="393"/>
                  <a:pt x="276" y="395"/>
                  <a:pt x="276" y="398"/>
                </a:cubicBezTo>
                <a:close/>
                <a:moveTo>
                  <a:pt x="212" y="418"/>
                </a:moveTo>
                <a:cubicBezTo>
                  <a:pt x="212" y="416"/>
                  <a:pt x="213" y="413"/>
                  <a:pt x="216" y="414"/>
                </a:cubicBezTo>
                <a:cubicBezTo>
                  <a:pt x="216" y="409"/>
                  <a:pt x="215" y="405"/>
                  <a:pt x="208" y="406"/>
                </a:cubicBezTo>
                <a:cubicBezTo>
                  <a:pt x="209" y="411"/>
                  <a:pt x="207" y="417"/>
                  <a:pt x="212" y="418"/>
                </a:cubicBezTo>
                <a:close/>
                <a:moveTo>
                  <a:pt x="260" y="426"/>
                </a:moveTo>
                <a:cubicBezTo>
                  <a:pt x="263" y="426"/>
                  <a:pt x="265" y="426"/>
                  <a:pt x="268" y="426"/>
                </a:cubicBezTo>
                <a:cubicBezTo>
                  <a:pt x="268" y="423"/>
                  <a:pt x="268" y="421"/>
                  <a:pt x="268" y="418"/>
                </a:cubicBezTo>
                <a:cubicBezTo>
                  <a:pt x="265" y="418"/>
                  <a:pt x="263" y="418"/>
                  <a:pt x="260" y="418"/>
                </a:cubicBezTo>
                <a:cubicBezTo>
                  <a:pt x="260" y="421"/>
                  <a:pt x="260" y="423"/>
                  <a:pt x="260" y="426"/>
                </a:cubicBezTo>
                <a:close/>
                <a:moveTo>
                  <a:pt x="236" y="434"/>
                </a:moveTo>
                <a:cubicBezTo>
                  <a:pt x="239" y="434"/>
                  <a:pt x="241" y="434"/>
                  <a:pt x="244" y="434"/>
                </a:cubicBezTo>
                <a:cubicBezTo>
                  <a:pt x="244" y="431"/>
                  <a:pt x="244" y="429"/>
                  <a:pt x="244" y="426"/>
                </a:cubicBezTo>
                <a:cubicBezTo>
                  <a:pt x="241" y="426"/>
                  <a:pt x="239" y="426"/>
                  <a:pt x="236" y="426"/>
                </a:cubicBezTo>
                <a:cubicBezTo>
                  <a:pt x="236" y="429"/>
                  <a:pt x="236" y="431"/>
                  <a:pt x="236" y="434"/>
                </a:cubicBezTo>
                <a:close/>
                <a:moveTo>
                  <a:pt x="220" y="462"/>
                </a:moveTo>
                <a:cubicBezTo>
                  <a:pt x="223" y="462"/>
                  <a:pt x="225" y="462"/>
                  <a:pt x="228" y="462"/>
                </a:cubicBezTo>
                <a:cubicBezTo>
                  <a:pt x="228" y="459"/>
                  <a:pt x="228" y="457"/>
                  <a:pt x="228" y="454"/>
                </a:cubicBezTo>
                <a:cubicBezTo>
                  <a:pt x="225" y="454"/>
                  <a:pt x="223" y="454"/>
                  <a:pt x="220" y="454"/>
                </a:cubicBezTo>
                <a:cubicBezTo>
                  <a:pt x="220" y="457"/>
                  <a:pt x="220" y="459"/>
                  <a:pt x="220" y="462"/>
                </a:cubicBezTo>
                <a:close/>
                <a:moveTo>
                  <a:pt x="272" y="474"/>
                </a:moveTo>
                <a:cubicBezTo>
                  <a:pt x="275" y="474"/>
                  <a:pt x="277" y="474"/>
                  <a:pt x="280" y="474"/>
                </a:cubicBezTo>
                <a:cubicBezTo>
                  <a:pt x="280" y="471"/>
                  <a:pt x="280" y="469"/>
                  <a:pt x="280" y="466"/>
                </a:cubicBezTo>
                <a:cubicBezTo>
                  <a:pt x="277" y="466"/>
                  <a:pt x="275" y="466"/>
                  <a:pt x="272" y="466"/>
                </a:cubicBezTo>
                <a:cubicBezTo>
                  <a:pt x="272" y="469"/>
                  <a:pt x="272" y="471"/>
                  <a:pt x="272" y="474"/>
                </a:cubicBezTo>
                <a:close/>
                <a:moveTo>
                  <a:pt x="224" y="486"/>
                </a:moveTo>
                <a:cubicBezTo>
                  <a:pt x="231" y="486"/>
                  <a:pt x="234" y="483"/>
                  <a:pt x="236" y="478"/>
                </a:cubicBezTo>
                <a:cubicBezTo>
                  <a:pt x="230" y="478"/>
                  <a:pt x="222" y="477"/>
                  <a:pt x="224" y="486"/>
                </a:cubicBezTo>
                <a:close/>
                <a:moveTo>
                  <a:pt x="204" y="482"/>
                </a:moveTo>
                <a:cubicBezTo>
                  <a:pt x="192" y="495"/>
                  <a:pt x="219" y="494"/>
                  <a:pt x="204" y="482"/>
                </a:cubicBezTo>
                <a:close/>
                <a:moveTo>
                  <a:pt x="276" y="494"/>
                </a:moveTo>
                <a:cubicBezTo>
                  <a:pt x="289" y="506"/>
                  <a:pt x="288" y="479"/>
                  <a:pt x="276" y="494"/>
                </a:cubicBezTo>
                <a:close/>
                <a:moveTo>
                  <a:pt x="256" y="502"/>
                </a:moveTo>
                <a:cubicBezTo>
                  <a:pt x="259" y="502"/>
                  <a:pt x="261" y="502"/>
                  <a:pt x="264" y="502"/>
                </a:cubicBezTo>
                <a:cubicBezTo>
                  <a:pt x="264" y="499"/>
                  <a:pt x="264" y="497"/>
                  <a:pt x="264" y="494"/>
                </a:cubicBezTo>
                <a:cubicBezTo>
                  <a:pt x="261" y="494"/>
                  <a:pt x="259" y="494"/>
                  <a:pt x="256" y="494"/>
                </a:cubicBezTo>
                <a:cubicBezTo>
                  <a:pt x="256" y="497"/>
                  <a:pt x="256" y="499"/>
                  <a:pt x="256" y="502"/>
                </a:cubicBezTo>
                <a:close/>
                <a:moveTo>
                  <a:pt x="232" y="510"/>
                </a:moveTo>
                <a:cubicBezTo>
                  <a:pt x="235" y="510"/>
                  <a:pt x="237" y="510"/>
                  <a:pt x="240" y="510"/>
                </a:cubicBezTo>
                <a:cubicBezTo>
                  <a:pt x="240" y="507"/>
                  <a:pt x="240" y="505"/>
                  <a:pt x="240" y="502"/>
                </a:cubicBezTo>
                <a:cubicBezTo>
                  <a:pt x="237" y="502"/>
                  <a:pt x="235" y="502"/>
                  <a:pt x="232" y="502"/>
                </a:cubicBezTo>
                <a:cubicBezTo>
                  <a:pt x="232" y="505"/>
                  <a:pt x="232" y="507"/>
                  <a:pt x="232" y="510"/>
                </a:cubicBezTo>
                <a:close/>
                <a:moveTo>
                  <a:pt x="208" y="514"/>
                </a:moveTo>
                <a:cubicBezTo>
                  <a:pt x="211" y="514"/>
                  <a:pt x="213" y="514"/>
                  <a:pt x="216" y="514"/>
                </a:cubicBezTo>
                <a:cubicBezTo>
                  <a:pt x="216" y="511"/>
                  <a:pt x="216" y="509"/>
                  <a:pt x="216" y="506"/>
                </a:cubicBezTo>
                <a:cubicBezTo>
                  <a:pt x="213" y="506"/>
                  <a:pt x="211" y="506"/>
                  <a:pt x="208" y="506"/>
                </a:cubicBezTo>
                <a:cubicBezTo>
                  <a:pt x="208" y="509"/>
                  <a:pt x="208" y="511"/>
                  <a:pt x="208" y="514"/>
                </a:cubicBezTo>
                <a:close/>
                <a:moveTo>
                  <a:pt x="260" y="526"/>
                </a:moveTo>
                <a:cubicBezTo>
                  <a:pt x="263" y="526"/>
                  <a:pt x="265" y="526"/>
                  <a:pt x="268" y="526"/>
                </a:cubicBezTo>
                <a:cubicBezTo>
                  <a:pt x="272" y="520"/>
                  <a:pt x="272" y="516"/>
                  <a:pt x="264" y="514"/>
                </a:cubicBezTo>
                <a:cubicBezTo>
                  <a:pt x="264" y="519"/>
                  <a:pt x="259" y="520"/>
                  <a:pt x="260" y="526"/>
                </a:cubicBezTo>
                <a:close/>
                <a:moveTo>
                  <a:pt x="240" y="522"/>
                </a:moveTo>
                <a:cubicBezTo>
                  <a:pt x="228" y="535"/>
                  <a:pt x="255" y="534"/>
                  <a:pt x="240" y="522"/>
                </a:cubicBezTo>
                <a:close/>
                <a:moveTo>
                  <a:pt x="216" y="538"/>
                </a:moveTo>
                <a:cubicBezTo>
                  <a:pt x="219" y="538"/>
                  <a:pt x="221" y="538"/>
                  <a:pt x="224" y="538"/>
                </a:cubicBezTo>
                <a:cubicBezTo>
                  <a:pt x="224" y="535"/>
                  <a:pt x="224" y="533"/>
                  <a:pt x="224" y="530"/>
                </a:cubicBezTo>
                <a:cubicBezTo>
                  <a:pt x="221" y="530"/>
                  <a:pt x="219" y="530"/>
                  <a:pt x="216" y="530"/>
                </a:cubicBezTo>
                <a:cubicBezTo>
                  <a:pt x="216" y="533"/>
                  <a:pt x="216" y="535"/>
                  <a:pt x="216" y="538"/>
                </a:cubicBezTo>
                <a:close/>
                <a:moveTo>
                  <a:pt x="252" y="558"/>
                </a:moveTo>
                <a:cubicBezTo>
                  <a:pt x="252" y="555"/>
                  <a:pt x="252" y="553"/>
                  <a:pt x="252" y="550"/>
                </a:cubicBezTo>
                <a:cubicBezTo>
                  <a:pt x="245" y="537"/>
                  <a:pt x="232" y="562"/>
                  <a:pt x="252" y="558"/>
                </a:cubicBezTo>
                <a:close/>
                <a:moveTo>
                  <a:pt x="216" y="562"/>
                </a:moveTo>
                <a:cubicBezTo>
                  <a:pt x="222" y="562"/>
                  <a:pt x="230" y="563"/>
                  <a:pt x="228" y="554"/>
                </a:cubicBezTo>
                <a:cubicBezTo>
                  <a:pt x="225" y="554"/>
                  <a:pt x="223" y="554"/>
                  <a:pt x="220" y="554"/>
                </a:cubicBezTo>
                <a:cubicBezTo>
                  <a:pt x="220" y="558"/>
                  <a:pt x="217" y="559"/>
                  <a:pt x="216" y="562"/>
                </a:cubicBezTo>
                <a:close/>
                <a:moveTo>
                  <a:pt x="276" y="562"/>
                </a:moveTo>
                <a:cubicBezTo>
                  <a:pt x="264" y="575"/>
                  <a:pt x="291" y="574"/>
                  <a:pt x="276" y="562"/>
                </a:cubicBezTo>
                <a:close/>
                <a:moveTo>
                  <a:pt x="260" y="574"/>
                </a:moveTo>
                <a:cubicBezTo>
                  <a:pt x="247" y="562"/>
                  <a:pt x="248" y="589"/>
                  <a:pt x="260" y="574"/>
                </a:cubicBezTo>
                <a:close/>
                <a:moveTo>
                  <a:pt x="256" y="602"/>
                </a:moveTo>
                <a:cubicBezTo>
                  <a:pt x="259" y="602"/>
                  <a:pt x="261" y="602"/>
                  <a:pt x="264" y="602"/>
                </a:cubicBezTo>
                <a:cubicBezTo>
                  <a:pt x="264" y="599"/>
                  <a:pt x="264" y="597"/>
                  <a:pt x="264" y="594"/>
                </a:cubicBezTo>
                <a:cubicBezTo>
                  <a:pt x="261" y="594"/>
                  <a:pt x="259" y="594"/>
                  <a:pt x="256" y="594"/>
                </a:cubicBezTo>
                <a:cubicBezTo>
                  <a:pt x="256" y="597"/>
                  <a:pt x="256" y="599"/>
                  <a:pt x="256" y="602"/>
                </a:cubicBezTo>
                <a:close/>
                <a:moveTo>
                  <a:pt x="268" y="650"/>
                </a:moveTo>
                <a:cubicBezTo>
                  <a:pt x="271" y="650"/>
                  <a:pt x="273" y="650"/>
                  <a:pt x="276" y="650"/>
                </a:cubicBezTo>
                <a:cubicBezTo>
                  <a:pt x="276" y="647"/>
                  <a:pt x="276" y="645"/>
                  <a:pt x="276" y="642"/>
                </a:cubicBezTo>
                <a:cubicBezTo>
                  <a:pt x="273" y="642"/>
                  <a:pt x="271" y="642"/>
                  <a:pt x="268" y="642"/>
                </a:cubicBezTo>
                <a:cubicBezTo>
                  <a:pt x="268" y="645"/>
                  <a:pt x="268" y="647"/>
                  <a:pt x="268" y="650"/>
                </a:cubicBezTo>
                <a:close/>
                <a:moveTo>
                  <a:pt x="256" y="702"/>
                </a:moveTo>
                <a:cubicBezTo>
                  <a:pt x="259" y="702"/>
                  <a:pt x="261" y="702"/>
                  <a:pt x="264" y="702"/>
                </a:cubicBezTo>
                <a:cubicBezTo>
                  <a:pt x="264" y="699"/>
                  <a:pt x="264" y="697"/>
                  <a:pt x="264" y="694"/>
                </a:cubicBezTo>
                <a:cubicBezTo>
                  <a:pt x="261" y="694"/>
                  <a:pt x="259" y="694"/>
                  <a:pt x="256" y="694"/>
                </a:cubicBezTo>
                <a:cubicBezTo>
                  <a:pt x="256" y="697"/>
                  <a:pt x="256" y="699"/>
                  <a:pt x="256" y="702"/>
                </a:cubicBezTo>
                <a:close/>
                <a:moveTo>
                  <a:pt x="264" y="726"/>
                </a:moveTo>
                <a:cubicBezTo>
                  <a:pt x="267" y="726"/>
                  <a:pt x="269" y="726"/>
                  <a:pt x="272" y="726"/>
                </a:cubicBezTo>
                <a:cubicBezTo>
                  <a:pt x="272" y="723"/>
                  <a:pt x="272" y="721"/>
                  <a:pt x="272" y="718"/>
                </a:cubicBezTo>
                <a:cubicBezTo>
                  <a:pt x="269" y="718"/>
                  <a:pt x="267" y="718"/>
                  <a:pt x="264" y="718"/>
                </a:cubicBezTo>
                <a:cubicBezTo>
                  <a:pt x="264" y="721"/>
                  <a:pt x="264" y="723"/>
                  <a:pt x="264" y="726"/>
                </a:cubicBezTo>
                <a:close/>
                <a:moveTo>
                  <a:pt x="268" y="746"/>
                </a:moveTo>
                <a:cubicBezTo>
                  <a:pt x="270" y="764"/>
                  <a:pt x="291" y="723"/>
                  <a:pt x="272" y="742"/>
                </a:cubicBezTo>
                <a:cubicBezTo>
                  <a:pt x="270" y="744"/>
                  <a:pt x="267" y="741"/>
                  <a:pt x="268" y="746"/>
                </a:cubicBezTo>
                <a:close/>
                <a:moveTo>
                  <a:pt x="244" y="754"/>
                </a:moveTo>
                <a:cubicBezTo>
                  <a:pt x="251" y="754"/>
                  <a:pt x="254" y="751"/>
                  <a:pt x="256" y="746"/>
                </a:cubicBezTo>
                <a:cubicBezTo>
                  <a:pt x="250" y="746"/>
                  <a:pt x="242" y="745"/>
                  <a:pt x="244" y="754"/>
                </a:cubicBezTo>
                <a:close/>
                <a:moveTo>
                  <a:pt x="252" y="778"/>
                </a:moveTo>
                <a:cubicBezTo>
                  <a:pt x="256" y="778"/>
                  <a:pt x="260" y="778"/>
                  <a:pt x="264" y="778"/>
                </a:cubicBezTo>
                <a:cubicBezTo>
                  <a:pt x="264" y="775"/>
                  <a:pt x="264" y="773"/>
                  <a:pt x="264" y="770"/>
                </a:cubicBezTo>
                <a:cubicBezTo>
                  <a:pt x="260" y="770"/>
                  <a:pt x="256" y="770"/>
                  <a:pt x="252" y="770"/>
                </a:cubicBezTo>
                <a:cubicBezTo>
                  <a:pt x="252" y="773"/>
                  <a:pt x="252" y="775"/>
                  <a:pt x="252" y="778"/>
                </a:cubicBezTo>
                <a:close/>
                <a:moveTo>
                  <a:pt x="260" y="802"/>
                </a:moveTo>
                <a:cubicBezTo>
                  <a:pt x="263" y="802"/>
                  <a:pt x="265" y="802"/>
                  <a:pt x="268" y="802"/>
                </a:cubicBezTo>
                <a:cubicBezTo>
                  <a:pt x="274" y="792"/>
                  <a:pt x="254" y="790"/>
                  <a:pt x="256" y="798"/>
                </a:cubicBezTo>
                <a:cubicBezTo>
                  <a:pt x="258" y="798"/>
                  <a:pt x="261" y="799"/>
                  <a:pt x="260" y="802"/>
                </a:cubicBezTo>
                <a:close/>
                <a:moveTo>
                  <a:pt x="236" y="806"/>
                </a:moveTo>
                <a:cubicBezTo>
                  <a:pt x="239" y="806"/>
                  <a:pt x="241" y="806"/>
                  <a:pt x="244" y="806"/>
                </a:cubicBezTo>
                <a:cubicBezTo>
                  <a:pt x="244" y="803"/>
                  <a:pt x="244" y="801"/>
                  <a:pt x="244" y="798"/>
                </a:cubicBezTo>
                <a:cubicBezTo>
                  <a:pt x="241" y="798"/>
                  <a:pt x="239" y="798"/>
                  <a:pt x="236" y="798"/>
                </a:cubicBezTo>
                <a:cubicBezTo>
                  <a:pt x="236" y="801"/>
                  <a:pt x="236" y="803"/>
                  <a:pt x="236" y="806"/>
                </a:cubicBezTo>
                <a:close/>
                <a:moveTo>
                  <a:pt x="276" y="818"/>
                </a:moveTo>
                <a:cubicBezTo>
                  <a:pt x="263" y="806"/>
                  <a:pt x="264" y="833"/>
                  <a:pt x="276" y="818"/>
                </a:cubicBezTo>
                <a:close/>
                <a:moveTo>
                  <a:pt x="248" y="854"/>
                </a:moveTo>
                <a:cubicBezTo>
                  <a:pt x="251" y="854"/>
                  <a:pt x="253" y="854"/>
                  <a:pt x="256" y="854"/>
                </a:cubicBezTo>
                <a:cubicBezTo>
                  <a:pt x="256" y="851"/>
                  <a:pt x="256" y="849"/>
                  <a:pt x="256" y="846"/>
                </a:cubicBezTo>
                <a:cubicBezTo>
                  <a:pt x="253" y="846"/>
                  <a:pt x="251" y="846"/>
                  <a:pt x="248" y="846"/>
                </a:cubicBezTo>
                <a:cubicBezTo>
                  <a:pt x="248" y="849"/>
                  <a:pt x="248" y="851"/>
                  <a:pt x="248" y="854"/>
                </a:cubicBezTo>
                <a:close/>
                <a:moveTo>
                  <a:pt x="200" y="866"/>
                </a:moveTo>
                <a:cubicBezTo>
                  <a:pt x="203" y="866"/>
                  <a:pt x="205" y="866"/>
                  <a:pt x="208" y="866"/>
                </a:cubicBezTo>
                <a:cubicBezTo>
                  <a:pt x="208" y="863"/>
                  <a:pt x="208" y="861"/>
                  <a:pt x="208" y="858"/>
                </a:cubicBezTo>
                <a:cubicBezTo>
                  <a:pt x="205" y="858"/>
                  <a:pt x="203" y="858"/>
                  <a:pt x="200" y="858"/>
                </a:cubicBezTo>
                <a:cubicBezTo>
                  <a:pt x="200" y="861"/>
                  <a:pt x="200" y="863"/>
                  <a:pt x="200" y="866"/>
                </a:cubicBezTo>
                <a:close/>
                <a:moveTo>
                  <a:pt x="208" y="890"/>
                </a:moveTo>
                <a:cubicBezTo>
                  <a:pt x="211" y="890"/>
                  <a:pt x="213" y="890"/>
                  <a:pt x="216" y="890"/>
                </a:cubicBezTo>
                <a:cubicBezTo>
                  <a:pt x="216" y="887"/>
                  <a:pt x="216" y="885"/>
                  <a:pt x="216" y="882"/>
                </a:cubicBezTo>
                <a:cubicBezTo>
                  <a:pt x="213" y="882"/>
                  <a:pt x="211" y="882"/>
                  <a:pt x="208" y="882"/>
                </a:cubicBezTo>
                <a:cubicBezTo>
                  <a:pt x="208" y="885"/>
                  <a:pt x="208" y="887"/>
                  <a:pt x="208" y="890"/>
                </a:cubicBezTo>
                <a:close/>
                <a:moveTo>
                  <a:pt x="212" y="910"/>
                </a:moveTo>
                <a:cubicBezTo>
                  <a:pt x="225" y="922"/>
                  <a:pt x="224" y="895"/>
                  <a:pt x="212" y="910"/>
                </a:cubicBezTo>
                <a:close/>
                <a:moveTo>
                  <a:pt x="164" y="926"/>
                </a:moveTo>
                <a:cubicBezTo>
                  <a:pt x="168" y="926"/>
                  <a:pt x="172" y="926"/>
                  <a:pt x="176" y="926"/>
                </a:cubicBezTo>
                <a:cubicBezTo>
                  <a:pt x="176" y="923"/>
                  <a:pt x="176" y="921"/>
                  <a:pt x="176" y="918"/>
                </a:cubicBezTo>
                <a:cubicBezTo>
                  <a:pt x="172" y="918"/>
                  <a:pt x="168" y="918"/>
                  <a:pt x="164" y="918"/>
                </a:cubicBezTo>
                <a:cubicBezTo>
                  <a:pt x="164" y="921"/>
                  <a:pt x="164" y="923"/>
                  <a:pt x="164" y="926"/>
                </a:cubicBezTo>
                <a:close/>
                <a:moveTo>
                  <a:pt x="140" y="930"/>
                </a:moveTo>
                <a:cubicBezTo>
                  <a:pt x="144" y="930"/>
                  <a:pt x="145" y="933"/>
                  <a:pt x="148" y="934"/>
                </a:cubicBezTo>
                <a:cubicBezTo>
                  <a:pt x="148" y="930"/>
                  <a:pt x="151" y="929"/>
                  <a:pt x="152" y="926"/>
                </a:cubicBezTo>
                <a:cubicBezTo>
                  <a:pt x="148" y="926"/>
                  <a:pt x="147" y="923"/>
                  <a:pt x="144" y="922"/>
                </a:cubicBezTo>
                <a:cubicBezTo>
                  <a:pt x="144" y="926"/>
                  <a:pt x="141" y="927"/>
                  <a:pt x="140" y="930"/>
                </a:cubicBezTo>
                <a:close/>
                <a:moveTo>
                  <a:pt x="244" y="930"/>
                </a:moveTo>
                <a:cubicBezTo>
                  <a:pt x="247" y="930"/>
                  <a:pt x="249" y="930"/>
                  <a:pt x="252" y="930"/>
                </a:cubicBezTo>
                <a:cubicBezTo>
                  <a:pt x="252" y="927"/>
                  <a:pt x="252" y="925"/>
                  <a:pt x="252" y="922"/>
                </a:cubicBezTo>
                <a:cubicBezTo>
                  <a:pt x="249" y="922"/>
                  <a:pt x="247" y="922"/>
                  <a:pt x="244" y="922"/>
                </a:cubicBezTo>
                <a:cubicBezTo>
                  <a:pt x="244" y="925"/>
                  <a:pt x="244" y="927"/>
                  <a:pt x="244" y="930"/>
                </a:cubicBezTo>
                <a:close/>
                <a:moveTo>
                  <a:pt x="196" y="942"/>
                </a:moveTo>
                <a:cubicBezTo>
                  <a:pt x="199" y="942"/>
                  <a:pt x="201" y="942"/>
                  <a:pt x="204" y="942"/>
                </a:cubicBezTo>
                <a:cubicBezTo>
                  <a:pt x="204" y="939"/>
                  <a:pt x="204" y="937"/>
                  <a:pt x="204" y="934"/>
                </a:cubicBezTo>
                <a:cubicBezTo>
                  <a:pt x="201" y="934"/>
                  <a:pt x="199" y="934"/>
                  <a:pt x="196" y="934"/>
                </a:cubicBezTo>
                <a:cubicBezTo>
                  <a:pt x="196" y="937"/>
                  <a:pt x="196" y="939"/>
                  <a:pt x="196" y="942"/>
                </a:cubicBezTo>
                <a:close/>
                <a:moveTo>
                  <a:pt x="172" y="942"/>
                </a:moveTo>
                <a:cubicBezTo>
                  <a:pt x="172" y="945"/>
                  <a:pt x="172" y="947"/>
                  <a:pt x="172" y="950"/>
                </a:cubicBezTo>
                <a:cubicBezTo>
                  <a:pt x="182" y="956"/>
                  <a:pt x="184" y="936"/>
                  <a:pt x="176" y="938"/>
                </a:cubicBezTo>
                <a:cubicBezTo>
                  <a:pt x="176" y="940"/>
                  <a:pt x="175" y="943"/>
                  <a:pt x="172" y="942"/>
                </a:cubicBezTo>
                <a:close/>
                <a:moveTo>
                  <a:pt x="160" y="950"/>
                </a:moveTo>
                <a:cubicBezTo>
                  <a:pt x="156" y="950"/>
                  <a:pt x="155" y="947"/>
                  <a:pt x="152" y="946"/>
                </a:cubicBezTo>
                <a:cubicBezTo>
                  <a:pt x="141" y="952"/>
                  <a:pt x="158" y="959"/>
                  <a:pt x="160" y="950"/>
                </a:cubicBezTo>
                <a:close/>
                <a:moveTo>
                  <a:pt x="156" y="978"/>
                </a:moveTo>
                <a:cubicBezTo>
                  <a:pt x="159" y="978"/>
                  <a:pt x="161" y="978"/>
                  <a:pt x="164" y="978"/>
                </a:cubicBezTo>
                <a:cubicBezTo>
                  <a:pt x="164" y="975"/>
                  <a:pt x="164" y="973"/>
                  <a:pt x="164" y="970"/>
                </a:cubicBezTo>
                <a:cubicBezTo>
                  <a:pt x="161" y="970"/>
                  <a:pt x="159" y="970"/>
                  <a:pt x="156" y="970"/>
                </a:cubicBezTo>
                <a:cubicBezTo>
                  <a:pt x="156" y="973"/>
                  <a:pt x="156" y="975"/>
                  <a:pt x="156" y="978"/>
                </a:cubicBezTo>
                <a:close/>
                <a:moveTo>
                  <a:pt x="196" y="990"/>
                </a:moveTo>
                <a:cubicBezTo>
                  <a:pt x="191" y="990"/>
                  <a:pt x="190" y="985"/>
                  <a:pt x="184" y="986"/>
                </a:cubicBezTo>
                <a:cubicBezTo>
                  <a:pt x="178" y="996"/>
                  <a:pt x="198" y="998"/>
                  <a:pt x="196" y="990"/>
                </a:cubicBezTo>
                <a:close/>
                <a:moveTo>
                  <a:pt x="60" y="1002"/>
                </a:moveTo>
                <a:cubicBezTo>
                  <a:pt x="66" y="1002"/>
                  <a:pt x="74" y="1003"/>
                  <a:pt x="72" y="994"/>
                </a:cubicBezTo>
                <a:cubicBezTo>
                  <a:pt x="69" y="994"/>
                  <a:pt x="67" y="994"/>
                  <a:pt x="64" y="994"/>
                </a:cubicBezTo>
                <a:cubicBezTo>
                  <a:pt x="64" y="998"/>
                  <a:pt x="61" y="999"/>
                  <a:pt x="60" y="1002"/>
                </a:cubicBezTo>
                <a:close/>
                <a:moveTo>
                  <a:pt x="148" y="1010"/>
                </a:moveTo>
                <a:cubicBezTo>
                  <a:pt x="148" y="1007"/>
                  <a:pt x="148" y="1005"/>
                  <a:pt x="148" y="1002"/>
                </a:cubicBezTo>
                <a:cubicBezTo>
                  <a:pt x="141" y="989"/>
                  <a:pt x="128" y="1014"/>
                  <a:pt x="148" y="1010"/>
                </a:cubicBezTo>
                <a:close/>
                <a:moveTo>
                  <a:pt x="236" y="1006"/>
                </a:moveTo>
                <a:cubicBezTo>
                  <a:pt x="242" y="1006"/>
                  <a:pt x="250" y="1007"/>
                  <a:pt x="248" y="998"/>
                </a:cubicBezTo>
                <a:cubicBezTo>
                  <a:pt x="245" y="998"/>
                  <a:pt x="243" y="998"/>
                  <a:pt x="240" y="998"/>
                </a:cubicBezTo>
                <a:cubicBezTo>
                  <a:pt x="240" y="1002"/>
                  <a:pt x="237" y="1003"/>
                  <a:pt x="236" y="1006"/>
                </a:cubicBezTo>
                <a:close/>
                <a:moveTo>
                  <a:pt x="100" y="1022"/>
                </a:moveTo>
                <a:cubicBezTo>
                  <a:pt x="100" y="1015"/>
                  <a:pt x="97" y="1012"/>
                  <a:pt x="92" y="1010"/>
                </a:cubicBezTo>
                <a:cubicBezTo>
                  <a:pt x="92" y="1017"/>
                  <a:pt x="95" y="1020"/>
                  <a:pt x="100" y="1022"/>
                </a:cubicBezTo>
                <a:close/>
                <a:moveTo>
                  <a:pt x="192" y="1018"/>
                </a:moveTo>
                <a:cubicBezTo>
                  <a:pt x="195" y="1018"/>
                  <a:pt x="197" y="1018"/>
                  <a:pt x="200" y="1018"/>
                </a:cubicBezTo>
                <a:cubicBezTo>
                  <a:pt x="200" y="1015"/>
                  <a:pt x="200" y="1013"/>
                  <a:pt x="200" y="1010"/>
                </a:cubicBezTo>
                <a:cubicBezTo>
                  <a:pt x="197" y="1010"/>
                  <a:pt x="195" y="1010"/>
                  <a:pt x="192" y="1010"/>
                </a:cubicBezTo>
                <a:cubicBezTo>
                  <a:pt x="192" y="1013"/>
                  <a:pt x="192" y="1015"/>
                  <a:pt x="192" y="1018"/>
                </a:cubicBezTo>
                <a:close/>
                <a:moveTo>
                  <a:pt x="168" y="1026"/>
                </a:moveTo>
                <a:cubicBezTo>
                  <a:pt x="171" y="1026"/>
                  <a:pt x="173" y="1026"/>
                  <a:pt x="176" y="1026"/>
                </a:cubicBezTo>
                <a:cubicBezTo>
                  <a:pt x="176" y="1023"/>
                  <a:pt x="176" y="1021"/>
                  <a:pt x="176" y="1018"/>
                </a:cubicBezTo>
                <a:cubicBezTo>
                  <a:pt x="173" y="1018"/>
                  <a:pt x="171" y="1018"/>
                  <a:pt x="168" y="1018"/>
                </a:cubicBezTo>
                <a:cubicBezTo>
                  <a:pt x="168" y="1021"/>
                  <a:pt x="168" y="1023"/>
                  <a:pt x="168" y="1026"/>
                </a:cubicBezTo>
                <a:close/>
                <a:moveTo>
                  <a:pt x="224" y="1034"/>
                </a:moveTo>
                <a:cubicBezTo>
                  <a:pt x="227" y="1034"/>
                  <a:pt x="229" y="1034"/>
                  <a:pt x="232" y="1034"/>
                </a:cubicBezTo>
                <a:cubicBezTo>
                  <a:pt x="232" y="1031"/>
                  <a:pt x="232" y="1029"/>
                  <a:pt x="232" y="1026"/>
                </a:cubicBezTo>
                <a:cubicBezTo>
                  <a:pt x="229" y="1026"/>
                  <a:pt x="227" y="1026"/>
                  <a:pt x="224" y="1026"/>
                </a:cubicBezTo>
                <a:cubicBezTo>
                  <a:pt x="224" y="1029"/>
                  <a:pt x="224" y="1031"/>
                  <a:pt x="224" y="1034"/>
                </a:cubicBezTo>
                <a:close/>
                <a:moveTo>
                  <a:pt x="96" y="1042"/>
                </a:moveTo>
                <a:cubicBezTo>
                  <a:pt x="102" y="1042"/>
                  <a:pt x="110" y="1043"/>
                  <a:pt x="108" y="1034"/>
                </a:cubicBezTo>
                <a:cubicBezTo>
                  <a:pt x="105" y="1034"/>
                  <a:pt x="103" y="1034"/>
                  <a:pt x="100" y="1034"/>
                </a:cubicBezTo>
                <a:cubicBezTo>
                  <a:pt x="100" y="1038"/>
                  <a:pt x="97" y="1039"/>
                  <a:pt x="96" y="1042"/>
                </a:cubicBezTo>
                <a:close/>
                <a:moveTo>
                  <a:pt x="76" y="1050"/>
                </a:moveTo>
                <a:cubicBezTo>
                  <a:pt x="79" y="1050"/>
                  <a:pt x="81" y="1050"/>
                  <a:pt x="84" y="1050"/>
                </a:cubicBezTo>
                <a:cubicBezTo>
                  <a:pt x="84" y="1047"/>
                  <a:pt x="84" y="1045"/>
                  <a:pt x="84" y="1042"/>
                </a:cubicBezTo>
                <a:cubicBezTo>
                  <a:pt x="81" y="1042"/>
                  <a:pt x="79" y="1042"/>
                  <a:pt x="76" y="1042"/>
                </a:cubicBezTo>
                <a:cubicBezTo>
                  <a:pt x="76" y="1045"/>
                  <a:pt x="76" y="1047"/>
                  <a:pt x="76" y="1050"/>
                </a:cubicBezTo>
                <a:close/>
                <a:moveTo>
                  <a:pt x="152" y="1058"/>
                </a:moveTo>
                <a:cubicBezTo>
                  <a:pt x="164" y="1064"/>
                  <a:pt x="164" y="1040"/>
                  <a:pt x="152" y="1046"/>
                </a:cubicBezTo>
                <a:cubicBezTo>
                  <a:pt x="152" y="1050"/>
                  <a:pt x="152" y="1054"/>
                  <a:pt x="152" y="1058"/>
                </a:cubicBezTo>
                <a:close/>
                <a:moveTo>
                  <a:pt x="28" y="1062"/>
                </a:moveTo>
                <a:cubicBezTo>
                  <a:pt x="31" y="1062"/>
                  <a:pt x="33" y="1062"/>
                  <a:pt x="36" y="1062"/>
                </a:cubicBezTo>
                <a:cubicBezTo>
                  <a:pt x="36" y="1059"/>
                  <a:pt x="36" y="1057"/>
                  <a:pt x="36" y="1054"/>
                </a:cubicBezTo>
                <a:cubicBezTo>
                  <a:pt x="33" y="1054"/>
                  <a:pt x="31" y="1054"/>
                  <a:pt x="28" y="1054"/>
                </a:cubicBezTo>
                <a:cubicBezTo>
                  <a:pt x="28" y="1057"/>
                  <a:pt x="28" y="1059"/>
                  <a:pt x="28" y="1062"/>
                </a:cubicBezTo>
                <a:close/>
                <a:moveTo>
                  <a:pt x="116" y="1062"/>
                </a:moveTo>
                <a:cubicBezTo>
                  <a:pt x="115" y="1059"/>
                  <a:pt x="105" y="1057"/>
                  <a:pt x="104" y="1062"/>
                </a:cubicBezTo>
                <a:cubicBezTo>
                  <a:pt x="101" y="1071"/>
                  <a:pt x="120" y="1071"/>
                  <a:pt x="116" y="10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4009"/>
          <p:cNvSpPr>
            <a:spLocks noEditPoints="1"/>
          </p:cNvSpPr>
          <p:nvPr/>
        </p:nvSpPr>
        <p:spPr bwMode="auto">
          <a:xfrm>
            <a:off x="6626225" y="3479800"/>
            <a:ext cx="1641475" cy="549275"/>
          </a:xfrm>
          <a:custGeom>
            <a:avLst/>
            <a:gdLst>
              <a:gd name="T0" fmla="*/ 20 w 1995"/>
              <a:gd name="T1" fmla="*/ 583 h 667"/>
              <a:gd name="T2" fmla="*/ 564 w 1995"/>
              <a:gd name="T3" fmla="*/ 51 h 667"/>
              <a:gd name="T4" fmla="*/ 792 w 1995"/>
              <a:gd name="T5" fmla="*/ 63 h 667"/>
              <a:gd name="T6" fmla="*/ 1848 w 1995"/>
              <a:gd name="T7" fmla="*/ 67 h 667"/>
              <a:gd name="T8" fmla="*/ 1080 w 1995"/>
              <a:gd name="T9" fmla="*/ 79 h 667"/>
              <a:gd name="T10" fmla="*/ 136 w 1995"/>
              <a:gd name="T11" fmla="*/ 87 h 667"/>
              <a:gd name="T12" fmla="*/ 828 w 1995"/>
              <a:gd name="T13" fmla="*/ 95 h 667"/>
              <a:gd name="T14" fmla="*/ 1532 w 1995"/>
              <a:gd name="T15" fmla="*/ 103 h 667"/>
              <a:gd name="T16" fmla="*/ 1652 w 1995"/>
              <a:gd name="T17" fmla="*/ 123 h 667"/>
              <a:gd name="T18" fmla="*/ 1160 w 1995"/>
              <a:gd name="T19" fmla="*/ 127 h 667"/>
              <a:gd name="T20" fmla="*/ 664 w 1995"/>
              <a:gd name="T21" fmla="*/ 139 h 667"/>
              <a:gd name="T22" fmla="*/ 1188 w 1995"/>
              <a:gd name="T23" fmla="*/ 147 h 667"/>
              <a:gd name="T24" fmla="*/ 1612 w 1995"/>
              <a:gd name="T25" fmla="*/ 163 h 667"/>
              <a:gd name="T26" fmla="*/ 376 w 1995"/>
              <a:gd name="T27" fmla="*/ 167 h 667"/>
              <a:gd name="T28" fmla="*/ 1356 w 1995"/>
              <a:gd name="T29" fmla="*/ 179 h 667"/>
              <a:gd name="T30" fmla="*/ 1876 w 1995"/>
              <a:gd name="T31" fmla="*/ 183 h 667"/>
              <a:gd name="T32" fmla="*/ 464 w 1995"/>
              <a:gd name="T33" fmla="*/ 203 h 667"/>
              <a:gd name="T34" fmla="*/ 1252 w 1995"/>
              <a:gd name="T35" fmla="*/ 203 h 667"/>
              <a:gd name="T36" fmla="*/ 1140 w 1995"/>
              <a:gd name="T37" fmla="*/ 211 h 667"/>
              <a:gd name="T38" fmla="*/ 1828 w 1995"/>
              <a:gd name="T39" fmla="*/ 219 h 667"/>
              <a:gd name="T40" fmla="*/ 1236 w 1995"/>
              <a:gd name="T41" fmla="*/ 231 h 667"/>
              <a:gd name="T42" fmla="*/ 1564 w 1995"/>
              <a:gd name="T43" fmla="*/ 239 h 667"/>
              <a:gd name="T44" fmla="*/ 804 w 1995"/>
              <a:gd name="T45" fmla="*/ 255 h 667"/>
              <a:gd name="T46" fmla="*/ 672 w 1995"/>
              <a:gd name="T47" fmla="*/ 259 h 667"/>
              <a:gd name="T48" fmla="*/ 824 w 1995"/>
              <a:gd name="T49" fmla="*/ 279 h 667"/>
              <a:gd name="T50" fmla="*/ 1172 w 1995"/>
              <a:gd name="T51" fmla="*/ 283 h 667"/>
              <a:gd name="T52" fmla="*/ 1508 w 1995"/>
              <a:gd name="T53" fmla="*/ 287 h 667"/>
              <a:gd name="T54" fmla="*/ 192 w 1995"/>
              <a:gd name="T55" fmla="*/ 295 h 667"/>
              <a:gd name="T56" fmla="*/ 240 w 1995"/>
              <a:gd name="T57" fmla="*/ 303 h 667"/>
              <a:gd name="T58" fmla="*/ 868 w 1995"/>
              <a:gd name="T59" fmla="*/ 319 h 667"/>
              <a:gd name="T60" fmla="*/ 1556 w 1995"/>
              <a:gd name="T61" fmla="*/ 319 h 667"/>
              <a:gd name="T62" fmla="*/ 424 w 1995"/>
              <a:gd name="T63" fmla="*/ 331 h 667"/>
              <a:gd name="T64" fmla="*/ 304 w 1995"/>
              <a:gd name="T65" fmla="*/ 347 h 667"/>
              <a:gd name="T66" fmla="*/ 456 w 1995"/>
              <a:gd name="T67" fmla="*/ 347 h 667"/>
              <a:gd name="T68" fmla="*/ 1044 w 1995"/>
              <a:gd name="T69" fmla="*/ 363 h 667"/>
              <a:gd name="T70" fmla="*/ 376 w 1995"/>
              <a:gd name="T71" fmla="*/ 367 h 667"/>
              <a:gd name="T72" fmla="*/ 256 w 1995"/>
              <a:gd name="T73" fmla="*/ 383 h 667"/>
              <a:gd name="T74" fmla="*/ 688 w 1995"/>
              <a:gd name="T75" fmla="*/ 391 h 667"/>
              <a:gd name="T76" fmla="*/ 1008 w 1995"/>
              <a:gd name="T77" fmla="*/ 391 h 667"/>
              <a:gd name="T78" fmla="*/ 1256 w 1995"/>
              <a:gd name="T79" fmla="*/ 399 h 667"/>
              <a:gd name="T80" fmla="*/ 1580 w 1995"/>
              <a:gd name="T81" fmla="*/ 419 h 667"/>
              <a:gd name="T82" fmla="*/ 276 w 1995"/>
              <a:gd name="T83" fmla="*/ 427 h 667"/>
              <a:gd name="T84" fmla="*/ 528 w 1995"/>
              <a:gd name="T85" fmla="*/ 435 h 667"/>
              <a:gd name="T86" fmla="*/ 768 w 1995"/>
              <a:gd name="T87" fmla="*/ 443 h 667"/>
              <a:gd name="T88" fmla="*/ 1640 w 1995"/>
              <a:gd name="T89" fmla="*/ 451 h 667"/>
              <a:gd name="T90" fmla="*/ 504 w 1995"/>
              <a:gd name="T91" fmla="*/ 455 h 667"/>
              <a:gd name="T92" fmla="*/ 760 w 1995"/>
              <a:gd name="T93" fmla="*/ 463 h 667"/>
              <a:gd name="T94" fmla="*/ 1448 w 1995"/>
              <a:gd name="T95" fmla="*/ 479 h 667"/>
              <a:gd name="T96" fmla="*/ 1608 w 1995"/>
              <a:gd name="T97" fmla="*/ 479 h 667"/>
              <a:gd name="T98" fmla="*/ 1280 w 1995"/>
              <a:gd name="T99" fmla="*/ 491 h 667"/>
              <a:gd name="T100" fmla="*/ 1532 w 1995"/>
              <a:gd name="T101" fmla="*/ 507 h 667"/>
              <a:gd name="T102" fmla="*/ 564 w 1995"/>
              <a:gd name="T103" fmla="*/ 519 h 667"/>
              <a:gd name="T104" fmla="*/ 1460 w 1995"/>
              <a:gd name="T105" fmla="*/ 527 h 667"/>
              <a:gd name="T106" fmla="*/ 320 w 1995"/>
              <a:gd name="T107" fmla="*/ 539 h 667"/>
              <a:gd name="T108" fmla="*/ 200 w 1995"/>
              <a:gd name="T109" fmla="*/ 539 h 667"/>
              <a:gd name="T110" fmla="*/ 1180 w 1995"/>
              <a:gd name="T111" fmla="*/ 547 h 667"/>
              <a:gd name="T112" fmla="*/ 1420 w 1995"/>
              <a:gd name="T113" fmla="*/ 555 h 667"/>
              <a:gd name="T114" fmla="*/ 1200 w 1995"/>
              <a:gd name="T115" fmla="*/ 571 h 667"/>
              <a:gd name="T116" fmla="*/ 1732 w 1995"/>
              <a:gd name="T117" fmla="*/ 571 h 667"/>
              <a:gd name="T118" fmla="*/ 484 w 1995"/>
              <a:gd name="T119" fmla="*/ 591 h 667"/>
              <a:gd name="T120" fmla="*/ 1388 w 1995"/>
              <a:gd name="T121" fmla="*/ 599 h 667"/>
              <a:gd name="T122" fmla="*/ 1236 w 1995"/>
              <a:gd name="T123" fmla="*/ 603 h 667"/>
              <a:gd name="T124" fmla="*/ 1736 w 1995"/>
              <a:gd name="T125" fmla="*/ 615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95" h="667">
                <a:moveTo>
                  <a:pt x="812" y="35"/>
                </a:moveTo>
                <a:cubicBezTo>
                  <a:pt x="821" y="36"/>
                  <a:pt x="814" y="21"/>
                  <a:pt x="816" y="15"/>
                </a:cubicBezTo>
                <a:cubicBezTo>
                  <a:pt x="842" y="34"/>
                  <a:pt x="865" y="15"/>
                  <a:pt x="896" y="15"/>
                </a:cubicBezTo>
                <a:cubicBezTo>
                  <a:pt x="902" y="18"/>
                  <a:pt x="909" y="21"/>
                  <a:pt x="908" y="31"/>
                </a:cubicBezTo>
                <a:cubicBezTo>
                  <a:pt x="923" y="26"/>
                  <a:pt x="974" y="12"/>
                  <a:pt x="988" y="35"/>
                </a:cubicBezTo>
                <a:cubicBezTo>
                  <a:pt x="999" y="31"/>
                  <a:pt x="981" y="21"/>
                  <a:pt x="992" y="15"/>
                </a:cubicBezTo>
                <a:cubicBezTo>
                  <a:pt x="1005" y="13"/>
                  <a:pt x="1003" y="25"/>
                  <a:pt x="1008" y="31"/>
                </a:cubicBezTo>
                <a:cubicBezTo>
                  <a:pt x="1018" y="18"/>
                  <a:pt x="1060" y="18"/>
                  <a:pt x="1060" y="39"/>
                </a:cubicBezTo>
                <a:cubicBezTo>
                  <a:pt x="1076" y="45"/>
                  <a:pt x="1061" y="22"/>
                  <a:pt x="1072" y="23"/>
                </a:cubicBezTo>
                <a:cubicBezTo>
                  <a:pt x="1083" y="24"/>
                  <a:pt x="1089" y="46"/>
                  <a:pt x="1092" y="23"/>
                </a:cubicBezTo>
                <a:cubicBezTo>
                  <a:pt x="1107" y="32"/>
                  <a:pt x="1110" y="28"/>
                  <a:pt x="1132" y="27"/>
                </a:cubicBezTo>
                <a:cubicBezTo>
                  <a:pt x="1138" y="29"/>
                  <a:pt x="1133" y="42"/>
                  <a:pt x="1140" y="43"/>
                </a:cubicBezTo>
                <a:cubicBezTo>
                  <a:pt x="1152" y="40"/>
                  <a:pt x="1136" y="34"/>
                  <a:pt x="1140" y="27"/>
                </a:cubicBezTo>
                <a:cubicBezTo>
                  <a:pt x="1153" y="17"/>
                  <a:pt x="1150" y="38"/>
                  <a:pt x="1160" y="39"/>
                </a:cubicBezTo>
                <a:cubicBezTo>
                  <a:pt x="1167" y="40"/>
                  <a:pt x="1237" y="7"/>
                  <a:pt x="1236" y="43"/>
                </a:cubicBezTo>
                <a:cubicBezTo>
                  <a:pt x="1249" y="45"/>
                  <a:pt x="1239" y="25"/>
                  <a:pt x="1248" y="23"/>
                </a:cubicBezTo>
                <a:cubicBezTo>
                  <a:pt x="1266" y="48"/>
                  <a:pt x="1316" y="10"/>
                  <a:pt x="1336" y="39"/>
                </a:cubicBezTo>
                <a:cubicBezTo>
                  <a:pt x="1363" y="27"/>
                  <a:pt x="1411" y="18"/>
                  <a:pt x="1436" y="39"/>
                </a:cubicBezTo>
                <a:cubicBezTo>
                  <a:pt x="1446" y="25"/>
                  <a:pt x="1461" y="38"/>
                  <a:pt x="1480" y="31"/>
                </a:cubicBezTo>
                <a:cubicBezTo>
                  <a:pt x="1483" y="36"/>
                  <a:pt x="1485" y="42"/>
                  <a:pt x="1484" y="51"/>
                </a:cubicBezTo>
                <a:cubicBezTo>
                  <a:pt x="1491" y="50"/>
                  <a:pt x="1493" y="44"/>
                  <a:pt x="1492" y="35"/>
                </a:cubicBezTo>
                <a:cubicBezTo>
                  <a:pt x="1514" y="44"/>
                  <a:pt x="1513" y="35"/>
                  <a:pt x="1536" y="39"/>
                </a:cubicBezTo>
                <a:cubicBezTo>
                  <a:pt x="1539" y="50"/>
                  <a:pt x="1530" y="49"/>
                  <a:pt x="1532" y="59"/>
                </a:cubicBezTo>
                <a:cubicBezTo>
                  <a:pt x="1557" y="63"/>
                  <a:pt x="1533" y="41"/>
                  <a:pt x="1544" y="35"/>
                </a:cubicBezTo>
                <a:cubicBezTo>
                  <a:pt x="1559" y="31"/>
                  <a:pt x="1552" y="48"/>
                  <a:pt x="1560" y="51"/>
                </a:cubicBezTo>
                <a:cubicBezTo>
                  <a:pt x="1572" y="55"/>
                  <a:pt x="1567" y="42"/>
                  <a:pt x="1568" y="35"/>
                </a:cubicBezTo>
                <a:cubicBezTo>
                  <a:pt x="1587" y="54"/>
                  <a:pt x="1614" y="31"/>
                  <a:pt x="1652" y="35"/>
                </a:cubicBezTo>
                <a:cubicBezTo>
                  <a:pt x="1649" y="46"/>
                  <a:pt x="1660" y="43"/>
                  <a:pt x="1660" y="51"/>
                </a:cubicBezTo>
                <a:cubicBezTo>
                  <a:pt x="1672" y="35"/>
                  <a:pt x="1697" y="42"/>
                  <a:pt x="1728" y="39"/>
                </a:cubicBezTo>
                <a:cubicBezTo>
                  <a:pt x="1730" y="45"/>
                  <a:pt x="1734" y="49"/>
                  <a:pt x="1736" y="55"/>
                </a:cubicBezTo>
                <a:cubicBezTo>
                  <a:pt x="1747" y="45"/>
                  <a:pt x="1808" y="30"/>
                  <a:pt x="1808" y="59"/>
                </a:cubicBezTo>
                <a:cubicBezTo>
                  <a:pt x="1821" y="44"/>
                  <a:pt x="1833" y="52"/>
                  <a:pt x="1860" y="51"/>
                </a:cubicBezTo>
                <a:cubicBezTo>
                  <a:pt x="1868" y="58"/>
                  <a:pt x="1855" y="63"/>
                  <a:pt x="1864" y="71"/>
                </a:cubicBezTo>
                <a:cubicBezTo>
                  <a:pt x="1871" y="51"/>
                  <a:pt x="1888" y="67"/>
                  <a:pt x="1904" y="59"/>
                </a:cubicBezTo>
                <a:cubicBezTo>
                  <a:pt x="1910" y="72"/>
                  <a:pt x="1921" y="79"/>
                  <a:pt x="1920" y="99"/>
                </a:cubicBezTo>
                <a:cubicBezTo>
                  <a:pt x="1950" y="115"/>
                  <a:pt x="1966" y="147"/>
                  <a:pt x="1988" y="171"/>
                </a:cubicBezTo>
                <a:cubicBezTo>
                  <a:pt x="1995" y="182"/>
                  <a:pt x="1974" y="195"/>
                  <a:pt x="1972" y="199"/>
                </a:cubicBezTo>
                <a:cubicBezTo>
                  <a:pt x="1969" y="204"/>
                  <a:pt x="1974" y="213"/>
                  <a:pt x="1972" y="219"/>
                </a:cubicBezTo>
                <a:cubicBezTo>
                  <a:pt x="1970" y="228"/>
                  <a:pt x="1957" y="233"/>
                  <a:pt x="1956" y="235"/>
                </a:cubicBezTo>
                <a:cubicBezTo>
                  <a:pt x="1955" y="238"/>
                  <a:pt x="1969" y="261"/>
                  <a:pt x="1956" y="271"/>
                </a:cubicBezTo>
                <a:cubicBezTo>
                  <a:pt x="1948" y="271"/>
                  <a:pt x="1951" y="260"/>
                  <a:pt x="1940" y="263"/>
                </a:cubicBezTo>
                <a:cubicBezTo>
                  <a:pt x="1957" y="296"/>
                  <a:pt x="1942" y="348"/>
                  <a:pt x="1916" y="371"/>
                </a:cubicBezTo>
                <a:cubicBezTo>
                  <a:pt x="1919" y="376"/>
                  <a:pt x="1921" y="382"/>
                  <a:pt x="1920" y="391"/>
                </a:cubicBezTo>
                <a:cubicBezTo>
                  <a:pt x="1915" y="395"/>
                  <a:pt x="1905" y="395"/>
                  <a:pt x="1900" y="399"/>
                </a:cubicBezTo>
                <a:cubicBezTo>
                  <a:pt x="1912" y="413"/>
                  <a:pt x="1900" y="428"/>
                  <a:pt x="1912" y="443"/>
                </a:cubicBezTo>
                <a:cubicBezTo>
                  <a:pt x="1905" y="447"/>
                  <a:pt x="1900" y="456"/>
                  <a:pt x="1892" y="447"/>
                </a:cubicBezTo>
                <a:cubicBezTo>
                  <a:pt x="1890" y="457"/>
                  <a:pt x="1894" y="461"/>
                  <a:pt x="1904" y="459"/>
                </a:cubicBezTo>
                <a:cubicBezTo>
                  <a:pt x="1892" y="494"/>
                  <a:pt x="1875" y="506"/>
                  <a:pt x="1884" y="555"/>
                </a:cubicBezTo>
                <a:cubicBezTo>
                  <a:pt x="1879" y="555"/>
                  <a:pt x="1873" y="555"/>
                  <a:pt x="1868" y="555"/>
                </a:cubicBezTo>
                <a:cubicBezTo>
                  <a:pt x="1874" y="570"/>
                  <a:pt x="1887" y="603"/>
                  <a:pt x="1860" y="607"/>
                </a:cubicBezTo>
                <a:cubicBezTo>
                  <a:pt x="1858" y="616"/>
                  <a:pt x="1866" y="615"/>
                  <a:pt x="1872" y="615"/>
                </a:cubicBezTo>
                <a:cubicBezTo>
                  <a:pt x="1875" y="631"/>
                  <a:pt x="1859" y="629"/>
                  <a:pt x="1864" y="647"/>
                </a:cubicBezTo>
                <a:cubicBezTo>
                  <a:pt x="1851" y="649"/>
                  <a:pt x="1848" y="642"/>
                  <a:pt x="1844" y="635"/>
                </a:cubicBezTo>
                <a:cubicBezTo>
                  <a:pt x="1830" y="650"/>
                  <a:pt x="1806" y="649"/>
                  <a:pt x="1772" y="651"/>
                </a:cubicBezTo>
                <a:cubicBezTo>
                  <a:pt x="1772" y="646"/>
                  <a:pt x="1772" y="640"/>
                  <a:pt x="1772" y="635"/>
                </a:cubicBezTo>
                <a:cubicBezTo>
                  <a:pt x="1763" y="633"/>
                  <a:pt x="1764" y="641"/>
                  <a:pt x="1764" y="647"/>
                </a:cubicBezTo>
                <a:cubicBezTo>
                  <a:pt x="1741" y="633"/>
                  <a:pt x="1707" y="662"/>
                  <a:pt x="1672" y="647"/>
                </a:cubicBezTo>
                <a:cubicBezTo>
                  <a:pt x="1674" y="644"/>
                  <a:pt x="1676" y="641"/>
                  <a:pt x="1676" y="635"/>
                </a:cubicBezTo>
                <a:cubicBezTo>
                  <a:pt x="1663" y="631"/>
                  <a:pt x="1663" y="641"/>
                  <a:pt x="1664" y="651"/>
                </a:cubicBezTo>
                <a:cubicBezTo>
                  <a:pt x="1645" y="633"/>
                  <a:pt x="1614" y="653"/>
                  <a:pt x="1596" y="647"/>
                </a:cubicBezTo>
                <a:cubicBezTo>
                  <a:pt x="1595" y="640"/>
                  <a:pt x="1601" y="639"/>
                  <a:pt x="1600" y="631"/>
                </a:cubicBezTo>
                <a:cubicBezTo>
                  <a:pt x="1585" y="631"/>
                  <a:pt x="1590" y="637"/>
                  <a:pt x="1592" y="647"/>
                </a:cubicBezTo>
                <a:cubicBezTo>
                  <a:pt x="1565" y="639"/>
                  <a:pt x="1536" y="641"/>
                  <a:pt x="1504" y="651"/>
                </a:cubicBezTo>
                <a:cubicBezTo>
                  <a:pt x="1507" y="638"/>
                  <a:pt x="1498" y="639"/>
                  <a:pt x="1496" y="631"/>
                </a:cubicBezTo>
                <a:cubicBezTo>
                  <a:pt x="1492" y="634"/>
                  <a:pt x="1490" y="638"/>
                  <a:pt x="1488" y="643"/>
                </a:cubicBezTo>
                <a:cubicBezTo>
                  <a:pt x="1470" y="628"/>
                  <a:pt x="1421" y="667"/>
                  <a:pt x="1424" y="627"/>
                </a:cubicBezTo>
                <a:cubicBezTo>
                  <a:pt x="1418" y="630"/>
                  <a:pt x="1411" y="633"/>
                  <a:pt x="1412" y="643"/>
                </a:cubicBezTo>
                <a:cubicBezTo>
                  <a:pt x="1386" y="625"/>
                  <a:pt x="1343" y="664"/>
                  <a:pt x="1320" y="631"/>
                </a:cubicBezTo>
                <a:cubicBezTo>
                  <a:pt x="1305" y="648"/>
                  <a:pt x="1265" y="643"/>
                  <a:pt x="1232" y="651"/>
                </a:cubicBezTo>
                <a:cubicBezTo>
                  <a:pt x="1229" y="647"/>
                  <a:pt x="1228" y="642"/>
                  <a:pt x="1228" y="635"/>
                </a:cubicBezTo>
                <a:cubicBezTo>
                  <a:pt x="1202" y="642"/>
                  <a:pt x="1170" y="654"/>
                  <a:pt x="1152" y="631"/>
                </a:cubicBezTo>
                <a:cubicBezTo>
                  <a:pt x="1131" y="639"/>
                  <a:pt x="1110" y="637"/>
                  <a:pt x="1076" y="639"/>
                </a:cubicBezTo>
                <a:cubicBezTo>
                  <a:pt x="1078" y="631"/>
                  <a:pt x="1073" y="628"/>
                  <a:pt x="1072" y="623"/>
                </a:cubicBezTo>
                <a:cubicBezTo>
                  <a:pt x="1067" y="624"/>
                  <a:pt x="1069" y="633"/>
                  <a:pt x="1068" y="639"/>
                </a:cubicBezTo>
                <a:cubicBezTo>
                  <a:pt x="1047" y="628"/>
                  <a:pt x="1019" y="641"/>
                  <a:pt x="988" y="643"/>
                </a:cubicBezTo>
                <a:cubicBezTo>
                  <a:pt x="981" y="639"/>
                  <a:pt x="980" y="630"/>
                  <a:pt x="972" y="627"/>
                </a:cubicBezTo>
                <a:cubicBezTo>
                  <a:pt x="965" y="648"/>
                  <a:pt x="926" y="627"/>
                  <a:pt x="904" y="639"/>
                </a:cubicBezTo>
                <a:cubicBezTo>
                  <a:pt x="905" y="630"/>
                  <a:pt x="903" y="624"/>
                  <a:pt x="896" y="623"/>
                </a:cubicBezTo>
                <a:cubicBezTo>
                  <a:pt x="891" y="624"/>
                  <a:pt x="893" y="630"/>
                  <a:pt x="892" y="635"/>
                </a:cubicBezTo>
                <a:cubicBezTo>
                  <a:pt x="869" y="623"/>
                  <a:pt x="813" y="651"/>
                  <a:pt x="800" y="623"/>
                </a:cubicBezTo>
                <a:cubicBezTo>
                  <a:pt x="785" y="627"/>
                  <a:pt x="772" y="632"/>
                  <a:pt x="756" y="635"/>
                </a:cubicBezTo>
                <a:cubicBezTo>
                  <a:pt x="754" y="627"/>
                  <a:pt x="747" y="625"/>
                  <a:pt x="748" y="615"/>
                </a:cubicBezTo>
                <a:cubicBezTo>
                  <a:pt x="726" y="626"/>
                  <a:pt x="710" y="622"/>
                  <a:pt x="684" y="627"/>
                </a:cubicBezTo>
                <a:cubicBezTo>
                  <a:pt x="684" y="619"/>
                  <a:pt x="673" y="622"/>
                  <a:pt x="676" y="611"/>
                </a:cubicBezTo>
                <a:cubicBezTo>
                  <a:pt x="667" y="610"/>
                  <a:pt x="663" y="614"/>
                  <a:pt x="664" y="623"/>
                </a:cubicBezTo>
                <a:cubicBezTo>
                  <a:pt x="638" y="612"/>
                  <a:pt x="620" y="627"/>
                  <a:pt x="576" y="623"/>
                </a:cubicBezTo>
                <a:cubicBezTo>
                  <a:pt x="576" y="619"/>
                  <a:pt x="576" y="615"/>
                  <a:pt x="576" y="611"/>
                </a:cubicBezTo>
                <a:cubicBezTo>
                  <a:pt x="563" y="626"/>
                  <a:pt x="550" y="617"/>
                  <a:pt x="528" y="623"/>
                </a:cubicBezTo>
                <a:cubicBezTo>
                  <a:pt x="521" y="621"/>
                  <a:pt x="528" y="604"/>
                  <a:pt x="520" y="603"/>
                </a:cubicBezTo>
                <a:cubicBezTo>
                  <a:pt x="506" y="622"/>
                  <a:pt x="479" y="603"/>
                  <a:pt x="448" y="615"/>
                </a:cubicBezTo>
                <a:cubicBezTo>
                  <a:pt x="448" y="608"/>
                  <a:pt x="448" y="602"/>
                  <a:pt x="448" y="595"/>
                </a:cubicBezTo>
                <a:cubicBezTo>
                  <a:pt x="432" y="594"/>
                  <a:pt x="437" y="605"/>
                  <a:pt x="440" y="615"/>
                </a:cubicBezTo>
                <a:cubicBezTo>
                  <a:pt x="427" y="618"/>
                  <a:pt x="427" y="609"/>
                  <a:pt x="424" y="603"/>
                </a:cubicBezTo>
                <a:cubicBezTo>
                  <a:pt x="410" y="608"/>
                  <a:pt x="375" y="613"/>
                  <a:pt x="372" y="595"/>
                </a:cubicBezTo>
                <a:cubicBezTo>
                  <a:pt x="325" y="618"/>
                  <a:pt x="267" y="586"/>
                  <a:pt x="212" y="607"/>
                </a:cubicBezTo>
                <a:cubicBezTo>
                  <a:pt x="203" y="604"/>
                  <a:pt x="201" y="594"/>
                  <a:pt x="192" y="591"/>
                </a:cubicBezTo>
                <a:cubicBezTo>
                  <a:pt x="177" y="591"/>
                  <a:pt x="181" y="595"/>
                  <a:pt x="168" y="591"/>
                </a:cubicBezTo>
                <a:cubicBezTo>
                  <a:pt x="168" y="585"/>
                  <a:pt x="170" y="576"/>
                  <a:pt x="164" y="575"/>
                </a:cubicBezTo>
                <a:cubicBezTo>
                  <a:pt x="152" y="580"/>
                  <a:pt x="170" y="590"/>
                  <a:pt x="160" y="595"/>
                </a:cubicBezTo>
                <a:cubicBezTo>
                  <a:pt x="146" y="597"/>
                  <a:pt x="148" y="583"/>
                  <a:pt x="140" y="579"/>
                </a:cubicBezTo>
                <a:cubicBezTo>
                  <a:pt x="130" y="597"/>
                  <a:pt x="106" y="587"/>
                  <a:pt x="76" y="591"/>
                </a:cubicBezTo>
                <a:cubicBezTo>
                  <a:pt x="72" y="586"/>
                  <a:pt x="72" y="576"/>
                  <a:pt x="64" y="575"/>
                </a:cubicBezTo>
                <a:cubicBezTo>
                  <a:pt x="59" y="596"/>
                  <a:pt x="41" y="579"/>
                  <a:pt x="20" y="583"/>
                </a:cubicBezTo>
                <a:cubicBezTo>
                  <a:pt x="19" y="564"/>
                  <a:pt x="19" y="547"/>
                  <a:pt x="32" y="543"/>
                </a:cubicBezTo>
                <a:cubicBezTo>
                  <a:pt x="29" y="530"/>
                  <a:pt x="15" y="484"/>
                  <a:pt x="20" y="459"/>
                </a:cubicBezTo>
                <a:cubicBezTo>
                  <a:pt x="22" y="447"/>
                  <a:pt x="42" y="439"/>
                  <a:pt x="20" y="435"/>
                </a:cubicBezTo>
                <a:cubicBezTo>
                  <a:pt x="33" y="410"/>
                  <a:pt x="11" y="362"/>
                  <a:pt x="8" y="327"/>
                </a:cubicBezTo>
                <a:cubicBezTo>
                  <a:pt x="12" y="324"/>
                  <a:pt x="17" y="323"/>
                  <a:pt x="24" y="323"/>
                </a:cubicBezTo>
                <a:cubicBezTo>
                  <a:pt x="27" y="312"/>
                  <a:pt x="16" y="315"/>
                  <a:pt x="12" y="311"/>
                </a:cubicBezTo>
                <a:cubicBezTo>
                  <a:pt x="22" y="287"/>
                  <a:pt x="1" y="263"/>
                  <a:pt x="0" y="231"/>
                </a:cubicBezTo>
                <a:cubicBezTo>
                  <a:pt x="7" y="228"/>
                  <a:pt x="15" y="224"/>
                  <a:pt x="24" y="223"/>
                </a:cubicBezTo>
                <a:cubicBezTo>
                  <a:pt x="16" y="216"/>
                  <a:pt x="23" y="208"/>
                  <a:pt x="24" y="199"/>
                </a:cubicBezTo>
                <a:cubicBezTo>
                  <a:pt x="51" y="194"/>
                  <a:pt x="46" y="146"/>
                  <a:pt x="80" y="159"/>
                </a:cubicBezTo>
                <a:cubicBezTo>
                  <a:pt x="80" y="150"/>
                  <a:pt x="73" y="147"/>
                  <a:pt x="76" y="135"/>
                </a:cubicBezTo>
                <a:cubicBezTo>
                  <a:pt x="86" y="137"/>
                  <a:pt x="85" y="128"/>
                  <a:pt x="96" y="131"/>
                </a:cubicBezTo>
                <a:cubicBezTo>
                  <a:pt x="93" y="115"/>
                  <a:pt x="93" y="115"/>
                  <a:pt x="96" y="99"/>
                </a:cubicBezTo>
                <a:cubicBezTo>
                  <a:pt x="109" y="97"/>
                  <a:pt x="108" y="107"/>
                  <a:pt x="116" y="99"/>
                </a:cubicBezTo>
                <a:cubicBezTo>
                  <a:pt x="107" y="88"/>
                  <a:pt x="108" y="79"/>
                  <a:pt x="112" y="63"/>
                </a:cubicBezTo>
                <a:cubicBezTo>
                  <a:pt x="123" y="60"/>
                  <a:pt x="120" y="71"/>
                  <a:pt x="128" y="71"/>
                </a:cubicBezTo>
                <a:cubicBezTo>
                  <a:pt x="141" y="65"/>
                  <a:pt x="115" y="58"/>
                  <a:pt x="128" y="51"/>
                </a:cubicBezTo>
                <a:cubicBezTo>
                  <a:pt x="141" y="49"/>
                  <a:pt x="139" y="62"/>
                  <a:pt x="148" y="63"/>
                </a:cubicBezTo>
                <a:cubicBezTo>
                  <a:pt x="189" y="49"/>
                  <a:pt x="223" y="47"/>
                  <a:pt x="268" y="43"/>
                </a:cubicBezTo>
                <a:cubicBezTo>
                  <a:pt x="268" y="49"/>
                  <a:pt x="267" y="54"/>
                  <a:pt x="272" y="55"/>
                </a:cubicBezTo>
                <a:cubicBezTo>
                  <a:pt x="277" y="54"/>
                  <a:pt x="275" y="45"/>
                  <a:pt x="276" y="39"/>
                </a:cubicBezTo>
                <a:cubicBezTo>
                  <a:pt x="304" y="58"/>
                  <a:pt x="326" y="35"/>
                  <a:pt x="368" y="39"/>
                </a:cubicBezTo>
                <a:cubicBezTo>
                  <a:pt x="368" y="44"/>
                  <a:pt x="368" y="50"/>
                  <a:pt x="368" y="55"/>
                </a:cubicBezTo>
                <a:cubicBezTo>
                  <a:pt x="384" y="48"/>
                  <a:pt x="402" y="31"/>
                  <a:pt x="416" y="43"/>
                </a:cubicBezTo>
                <a:cubicBezTo>
                  <a:pt x="427" y="46"/>
                  <a:pt x="413" y="24"/>
                  <a:pt x="424" y="27"/>
                </a:cubicBezTo>
                <a:cubicBezTo>
                  <a:pt x="434" y="48"/>
                  <a:pt x="488" y="11"/>
                  <a:pt x="488" y="47"/>
                </a:cubicBezTo>
                <a:cubicBezTo>
                  <a:pt x="501" y="51"/>
                  <a:pt x="494" y="34"/>
                  <a:pt x="500" y="31"/>
                </a:cubicBezTo>
                <a:cubicBezTo>
                  <a:pt x="526" y="43"/>
                  <a:pt x="575" y="19"/>
                  <a:pt x="608" y="23"/>
                </a:cubicBezTo>
                <a:cubicBezTo>
                  <a:pt x="606" y="31"/>
                  <a:pt x="611" y="34"/>
                  <a:pt x="612" y="39"/>
                </a:cubicBezTo>
                <a:cubicBezTo>
                  <a:pt x="623" y="42"/>
                  <a:pt x="620" y="31"/>
                  <a:pt x="624" y="27"/>
                </a:cubicBezTo>
                <a:cubicBezTo>
                  <a:pt x="650" y="34"/>
                  <a:pt x="691" y="8"/>
                  <a:pt x="732" y="19"/>
                </a:cubicBezTo>
                <a:cubicBezTo>
                  <a:pt x="733" y="19"/>
                  <a:pt x="732" y="26"/>
                  <a:pt x="732" y="27"/>
                </a:cubicBezTo>
                <a:cubicBezTo>
                  <a:pt x="753" y="25"/>
                  <a:pt x="803" y="0"/>
                  <a:pt x="812" y="35"/>
                </a:cubicBezTo>
                <a:close/>
                <a:moveTo>
                  <a:pt x="708" y="35"/>
                </a:moveTo>
                <a:cubicBezTo>
                  <a:pt x="711" y="35"/>
                  <a:pt x="713" y="35"/>
                  <a:pt x="716" y="35"/>
                </a:cubicBezTo>
                <a:cubicBezTo>
                  <a:pt x="716" y="32"/>
                  <a:pt x="716" y="30"/>
                  <a:pt x="716" y="27"/>
                </a:cubicBezTo>
                <a:cubicBezTo>
                  <a:pt x="713" y="27"/>
                  <a:pt x="711" y="27"/>
                  <a:pt x="708" y="27"/>
                </a:cubicBezTo>
                <a:cubicBezTo>
                  <a:pt x="708" y="30"/>
                  <a:pt x="708" y="32"/>
                  <a:pt x="708" y="35"/>
                </a:cubicBezTo>
                <a:close/>
                <a:moveTo>
                  <a:pt x="884" y="39"/>
                </a:moveTo>
                <a:cubicBezTo>
                  <a:pt x="887" y="39"/>
                  <a:pt x="889" y="39"/>
                  <a:pt x="892" y="39"/>
                </a:cubicBezTo>
                <a:cubicBezTo>
                  <a:pt x="896" y="33"/>
                  <a:pt x="896" y="29"/>
                  <a:pt x="888" y="27"/>
                </a:cubicBezTo>
                <a:cubicBezTo>
                  <a:pt x="888" y="32"/>
                  <a:pt x="883" y="33"/>
                  <a:pt x="884" y="39"/>
                </a:cubicBezTo>
                <a:close/>
                <a:moveTo>
                  <a:pt x="784" y="39"/>
                </a:moveTo>
                <a:cubicBezTo>
                  <a:pt x="787" y="39"/>
                  <a:pt x="789" y="39"/>
                  <a:pt x="792" y="39"/>
                </a:cubicBezTo>
                <a:cubicBezTo>
                  <a:pt x="792" y="36"/>
                  <a:pt x="792" y="34"/>
                  <a:pt x="792" y="31"/>
                </a:cubicBezTo>
                <a:cubicBezTo>
                  <a:pt x="789" y="31"/>
                  <a:pt x="787" y="31"/>
                  <a:pt x="784" y="31"/>
                </a:cubicBezTo>
                <a:cubicBezTo>
                  <a:pt x="784" y="34"/>
                  <a:pt x="784" y="36"/>
                  <a:pt x="784" y="39"/>
                </a:cubicBezTo>
                <a:close/>
                <a:moveTo>
                  <a:pt x="964" y="43"/>
                </a:moveTo>
                <a:cubicBezTo>
                  <a:pt x="964" y="41"/>
                  <a:pt x="965" y="38"/>
                  <a:pt x="968" y="39"/>
                </a:cubicBezTo>
                <a:cubicBezTo>
                  <a:pt x="968" y="34"/>
                  <a:pt x="967" y="30"/>
                  <a:pt x="960" y="31"/>
                </a:cubicBezTo>
                <a:cubicBezTo>
                  <a:pt x="961" y="36"/>
                  <a:pt x="959" y="42"/>
                  <a:pt x="964" y="43"/>
                </a:cubicBezTo>
                <a:close/>
                <a:moveTo>
                  <a:pt x="1416" y="47"/>
                </a:moveTo>
                <a:cubicBezTo>
                  <a:pt x="1417" y="38"/>
                  <a:pt x="1415" y="32"/>
                  <a:pt x="1408" y="31"/>
                </a:cubicBezTo>
                <a:cubicBezTo>
                  <a:pt x="1407" y="40"/>
                  <a:pt x="1409" y="46"/>
                  <a:pt x="1416" y="47"/>
                </a:cubicBezTo>
                <a:close/>
                <a:moveTo>
                  <a:pt x="588" y="43"/>
                </a:moveTo>
                <a:cubicBezTo>
                  <a:pt x="591" y="43"/>
                  <a:pt x="593" y="43"/>
                  <a:pt x="596" y="43"/>
                </a:cubicBezTo>
                <a:cubicBezTo>
                  <a:pt x="596" y="40"/>
                  <a:pt x="596" y="38"/>
                  <a:pt x="596" y="35"/>
                </a:cubicBezTo>
                <a:cubicBezTo>
                  <a:pt x="593" y="35"/>
                  <a:pt x="591" y="35"/>
                  <a:pt x="588" y="35"/>
                </a:cubicBezTo>
                <a:cubicBezTo>
                  <a:pt x="588" y="38"/>
                  <a:pt x="588" y="40"/>
                  <a:pt x="588" y="43"/>
                </a:cubicBezTo>
                <a:close/>
                <a:moveTo>
                  <a:pt x="688" y="43"/>
                </a:moveTo>
                <a:cubicBezTo>
                  <a:pt x="691" y="43"/>
                  <a:pt x="693" y="43"/>
                  <a:pt x="696" y="43"/>
                </a:cubicBezTo>
                <a:cubicBezTo>
                  <a:pt x="696" y="40"/>
                  <a:pt x="696" y="38"/>
                  <a:pt x="696" y="35"/>
                </a:cubicBezTo>
                <a:cubicBezTo>
                  <a:pt x="693" y="35"/>
                  <a:pt x="691" y="35"/>
                  <a:pt x="688" y="35"/>
                </a:cubicBezTo>
                <a:cubicBezTo>
                  <a:pt x="688" y="38"/>
                  <a:pt x="688" y="40"/>
                  <a:pt x="688" y="43"/>
                </a:cubicBezTo>
                <a:close/>
                <a:moveTo>
                  <a:pt x="872" y="39"/>
                </a:moveTo>
                <a:cubicBezTo>
                  <a:pt x="867" y="39"/>
                  <a:pt x="866" y="34"/>
                  <a:pt x="860" y="35"/>
                </a:cubicBezTo>
                <a:cubicBezTo>
                  <a:pt x="854" y="45"/>
                  <a:pt x="874" y="47"/>
                  <a:pt x="872" y="39"/>
                </a:cubicBezTo>
                <a:close/>
                <a:moveTo>
                  <a:pt x="1308" y="47"/>
                </a:moveTo>
                <a:cubicBezTo>
                  <a:pt x="1311" y="47"/>
                  <a:pt x="1313" y="47"/>
                  <a:pt x="1316" y="47"/>
                </a:cubicBezTo>
                <a:cubicBezTo>
                  <a:pt x="1320" y="41"/>
                  <a:pt x="1320" y="37"/>
                  <a:pt x="1312" y="35"/>
                </a:cubicBezTo>
                <a:cubicBezTo>
                  <a:pt x="1312" y="40"/>
                  <a:pt x="1307" y="41"/>
                  <a:pt x="1308" y="47"/>
                </a:cubicBezTo>
                <a:close/>
                <a:moveTo>
                  <a:pt x="668" y="51"/>
                </a:moveTo>
                <a:cubicBezTo>
                  <a:pt x="668" y="49"/>
                  <a:pt x="669" y="46"/>
                  <a:pt x="672" y="47"/>
                </a:cubicBezTo>
                <a:cubicBezTo>
                  <a:pt x="672" y="42"/>
                  <a:pt x="671" y="38"/>
                  <a:pt x="664" y="39"/>
                </a:cubicBezTo>
                <a:cubicBezTo>
                  <a:pt x="665" y="44"/>
                  <a:pt x="663" y="50"/>
                  <a:pt x="668" y="51"/>
                </a:cubicBezTo>
                <a:close/>
                <a:moveTo>
                  <a:pt x="768" y="47"/>
                </a:moveTo>
                <a:cubicBezTo>
                  <a:pt x="779" y="41"/>
                  <a:pt x="762" y="34"/>
                  <a:pt x="760" y="43"/>
                </a:cubicBezTo>
                <a:cubicBezTo>
                  <a:pt x="764" y="43"/>
                  <a:pt x="765" y="46"/>
                  <a:pt x="768" y="47"/>
                </a:cubicBezTo>
                <a:close/>
                <a:moveTo>
                  <a:pt x="848" y="51"/>
                </a:moveTo>
                <a:cubicBezTo>
                  <a:pt x="848" y="44"/>
                  <a:pt x="845" y="41"/>
                  <a:pt x="840" y="39"/>
                </a:cubicBezTo>
                <a:cubicBezTo>
                  <a:pt x="834" y="45"/>
                  <a:pt x="834" y="54"/>
                  <a:pt x="848" y="51"/>
                </a:cubicBezTo>
                <a:close/>
                <a:moveTo>
                  <a:pt x="1036" y="47"/>
                </a:moveTo>
                <a:cubicBezTo>
                  <a:pt x="1039" y="47"/>
                  <a:pt x="1041" y="47"/>
                  <a:pt x="1044" y="47"/>
                </a:cubicBezTo>
                <a:cubicBezTo>
                  <a:pt x="1044" y="44"/>
                  <a:pt x="1044" y="42"/>
                  <a:pt x="1044" y="39"/>
                </a:cubicBezTo>
                <a:cubicBezTo>
                  <a:pt x="1041" y="39"/>
                  <a:pt x="1039" y="39"/>
                  <a:pt x="1036" y="39"/>
                </a:cubicBezTo>
                <a:cubicBezTo>
                  <a:pt x="1036" y="42"/>
                  <a:pt x="1036" y="44"/>
                  <a:pt x="1036" y="47"/>
                </a:cubicBezTo>
                <a:close/>
                <a:moveTo>
                  <a:pt x="1112" y="51"/>
                </a:moveTo>
                <a:cubicBezTo>
                  <a:pt x="1124" y="57"/>
                  <a:pt x="1124" y="33"/>
                  <a:pt x="1112" y="39"/>
                </a:cubicBezTo>
                <a:cubicBezTo>
                  <a:pt x="1112" y="43"/>
                  <a:pt x="1112" y="47"/>
                  <a:pt x="1112" y="51"/>
                </a:cubicBezTo>
                <a:close/>
                <a:moveTo>
                  <a:pt x="1220" y="39"/>
                </a:moveTo>
                <a:cubicBezTo>
                  <a:pt x="1216" y="36"/>
                  <a:pt x="1209" y="41"/>
                  <a:pt x="1208" y="43"/>
                </a:cubicBezTo>
                <a:cubicBezTo>
                  <a:pt x="1202" y="58"/>
                  <a:pt x="1228" y="46"/>
                  <a:pt x="1220" y="39"/>
                </a:cubicBezTo>
                <a:close/>
                <a:moveTo>
                  <a:pt x="1384" y="47"/>
                </a:moveTo>
                <a:cubicBezTo>
                  <a:pt x="1388" y="47"/>
                  <a:pt x="1389" y="50"/>
                  <a:pt x="1392" y="51"/>
                </a:cubicBezTo>
                <a:cubicBezTo>
                  <a:pt x="1392" y="47"/>
                  <a:pt x="1395" y="46"/>
                  <a:pt x="1396" y="43"/>
                </a:cubicBezTo>
                <a:cubicBezTo>
                  <a:pt x="1392" y="43"/>
                  <a:pt x="1391" y="40"/>
                  <a:pt x="1388" y="39"/>
                </a:cubicBezTo>
                <a:cubicBezTo>
                  <a:pt x="1388" y="43"/>
                  <a:pt x="1385" y="44"/>
                  <a:pt x="1384" y="47"/>
                </a:cubicBezTo>
                <a:close/>
                <a:moveTo>
                  <a:pt x="464" y="51"/>
                </a:moveTo>
                <a:cubicBezTo>
                  <a:pt x="468" y="51"/>
                  <a:pt x="472" y="51"/>
                  <a:pt x="476" y="51"/>
                </a:cubicBezTo>
                <a:cubicBezTo>
                  <a:pt x="476" y="48"/>
                  <a:pt x="476" y="46"/>
                  <a:pt x="476" y="43"/>
                </a:cubicBezTo>
                <a:cubicBezTo>
                  <a:pt x="472" y="43"/>
                  <a:pt x="468" y="43"/>
                  <a:pt x="464" y="43"/>
                </a:cubicBezTo>
                <a:cubicBezTo>
                  <a:pt x="464" y="46"/>
                  <a:pt x="464" y="48"/>
                  <a:pt x="464" y="51"/>
                </a:cubicBezTo>
                <a:close/>
                <a:moveTo>
                  <a:pt x="564" y="51"/>
                </a:moveTo>
                <a:cubicBezTo>
                  <a:pt x="567" y="51"/>
                  <a:pt x="569" y="51"/>
                  <a:pt x="572" y="51"/>
                </a:cubicBezTo>
                <a:cubicBezTo>
                  <a:pt x="572" y="48"/>
                  <a:pt x="572" y="46"/>
                  <a:pt x="572" y="43"/>
                </a:cubicBezTo>
                <a:cubicBezTo>
                  <a:pt x="569" y="43"/>
                  <a:pt x="567" y="43"/>
                  <a:pt x="564" y="43"/>
                </a:cubicBezTo>
                <a:cubicBezTo>
                  <a:pt x="564" y="46"/>
                  <a:pt x="564" y="48"/>
                  <a:pt x="564" y="51"/>
                </a:cubicBezTo>
                <a:close/>
                <a:moveTo>
                  <a:pt x="740" y="51"/>
                </a:moveTo>
                <a:cubicBezTo>
                  <a:pt x="743" y="51"/>
                  <a:pt x="745" y="51"/>
                  <a:pt x="748" y="51"/>
                </a:cubicBezTo>
                <a:cubicBezTo>
                  <a:pt x="748" y="48"/>
                  <a:pt x="748" y="46"/>
                  <a:pt x="748" y="43"/>
                </a:cubicBezTo>
                <a:cubicBezTo>
                  <a:pt x="745" y="43"/>
                  <a:pt x="743" y="43"/>
                  <a:pt x="740" y="43"/>
                </a:cubicBezTo>
                <a:cubicBezTo>
                  <a:pt x="740" y="46"/>
                  <a:pt x="740" y="48"/>
                  <a:pt x="740" y="51"/>
                </a:cubicBezTo>
                <a:close/>
                <a:moveTo>
                  <a:pt x="1012" y="51"/>
                </a:moveTo>
                <a:cubicBezTo>
                  <a:pt x="1016" y="51"/>
                  <a:pt x="1017" y="54"/>
                  <a:pt x="1020" y="55"/>
                </a:cubicBezTo>
                <a:cubicBezTo>
                  <a:pt x="1020" y="49"/>
                  <a:pt x="1021" y="41"/>
                  <a:pt x="1012" y="43"/>
                </a:cubicBezTo>
                <a:cubicBezTo>
                  <a:pt x="1012" y="46"/>
                  <a:pt x="1012" y="48"/>
                  <a:pt x="1012" y="51"/>
                </a:cubicBezTo>
                <a:close/>
                <a:moveTo>
                  <a:pt x="1188" y="55"/>
                </a:moveTo>
                <a:cubicBezTo>
                  <a:pt x="1200" y="61"/>
                  <a:pt x="1200" y="37"/>
                  <a:pt x="1188" y="43"/>
                </a:cubicBezTo>
                <a:cubicBezTo>
                  <a:pt x="1188" y="47"/>
                  <a:pt x="1188" y="51"/>
                  <a:pt x="1188" y="55"/>
                </a:cubicBezTo>
                <a:close/>
                <a:moveTo>
                  <a:pt x="1284" y="51"/>
                </a:moveTo>
                <a:cubicBezTo>
                  <a:pt x="1288" y="51"/>
                  <a:pt x="1292" y="51"/>
                  <a:pt x="1296" y="51"/>
                </a:cubicBezTo>
                <a:cubicBezTo>
                  <a:pt x="1296" y="48"/>
                  <a:pt x="1296" y="46"/>
                  <a:pt x="1296" y="43"/>
                </a:cubicBezTo>
                <a:cubicBezTo>
                  <a:pt x="1292" y="43"/>
                  <a:pt x="1288" y="43"/>
                  <a:pt x="1284" y="43"/>
                </a:cubicBezTo>
                <a:cubicBezTo>
                  <a:pt x="1284" y="46"/>
                  <a:pt x="1284" y="48"/>
                  <a:pt x="1284" y="51"/>
                </a:cubicBezTo>
                <a:close/>
                <a:moveTo>
                  <a:pt x="440" y="55"/>
                </a:moveTo>
                <a:cubicBezTo>
                  <a:pt x="445" y="55"/>
                  <a:pt x="446" y="60"/>
                  <a:pt x="452" y="59"/>
                </a:cubicBezTo>
                <a:cubicBezTo>
                  <a:pt x="452" y="52"/>
                  <a:pt x="449" y="49"/>
                  <a:pt x="444" y="47"/>
                </a:cubicBezTo>
                <a:cubicBezTo>
                  <a:pt x="444" y="51"/>
                  <a:pt x="441" y="52"/>
                  <a:pt x="440" y="55"/>
                </a:cubicBezTo>
                <a:close/>
                <a:moveTo>
                  <a:pt x="552" y="51"/>
                </a:moveTo>
                <a:cubicBezTo>
                  <a:pt x="551" y="48"/>
                  <a:pt x="541" y="46"/>
                  <a:pt x="540" y="51"/>
                </a:cubicBezTo>
                <a:cubicBezTo>
                  <a:pt x="537" y="60"/>
                  <a:pt x="556" y="60"/>
                  <a:pt x="552" y="51"/>
                </a:cubicBezTo>
                <a:close/>
                <a:moveTo>
                  <a:pt x="640" y="55"/>
                </a:moveTo>
                <a:cubicBezTo>
                  <a:pt x="643" y="55"/>
                  <a:pt x="645" y="55"/>
                  <a:pt x="648" y="55"/>
                </a:cubicBezTo>
                <a:cubicBezTo>
                  <a:pt x="648" y="52"/>
                  <a:pt x="648" y="50"/>
                  <a:pt x="648" y="47"/>
                </a:cubicBezTo>
                <a:cubicBezTo>
                  <a:pt x="645" y="47"/>
                  <a:pt x="643" y="47"/>
                  <a:pt x="640" y="47"/>
                </a:cubicBezTo>
                <a:cubicBezTo>
                  <a:pt x="640" y="50"/>
                  <a:pt x="640" y="52"/>
                  <a:pt x="640" y="55"/>
                </a:cubicBezTo>
                <a:close/>
                <a:moveTo>
                  <a:pt x="1088" y="55"/>
                </a:moveTo>
                <a:cubicBezTo>
                  <a:pt x="1091" y="55"/>
                  <a:pt x="1093" y="55"/>
                  <a:pt x="1096" y="55"/>
                </a:cubicBezTo>
                <a:cubicBezTo>
                  <a:pt x="1096" y="52"/>
                  <a:pt x="1096" y="50"/>
                  <a:pt x="1096" y="47"/>
                </a:cubicBezTo>
                <a:cubicBezTo>
                  <a:pt x="1093" y="47"/>
                  <a:pt x="1091" y="47"/>
                  <a:pt x="1088" y="47"/>
                </a:cubicBezTo>
                <a:cubicBezTo>
                  <a:pt x="1088" y="50"/>
                  <a:pt x="1088" y="52"/>
                  <a:pt x="1088" y="55"/>
                </a:cubicBezTo>
                <a:close/>
                <a:moveTo>
                  <a:pt x="1360" y="55"/>
                </a:moveTo>
                <a:cubicBezTo>
                  <a:pt x="1364" y="55"/>
                  <a:pt x="1365" y="58"/>
                  <a:pt x="1368" y="59"/>
                </a:cubicBezTo>
                <a:cubicBezTo>
                  <a:pt x="1368" y="55"/>
                  <a:pt x="1371" y="54"/>
                  <a:pt x="1372" y="51"/>
                </a:cubicBezTo>
                <a:cubicBezTo>
                  <a:pt x="1368" y="51"/>
                  <a:pt x="1367" y="48"/>
                  <a:pt x="1364" y="47"/>
                </a:cubicBezTo>
                <a:cubicBezTo>
                  <a:pt x="1364" y="51"/>
                  <a:pt x="1361" y="52"/>
                  <a:pt x="1360" y="55"/>
                </a:cubicBezTo>
                <a:close/>
                <a:moveTo>
                  <a:pt x="1460" y="55"/>
                </a:moveTo>
                <a:cubicBezTo>
                  <a:pt x="1463" y="55"/>
                  <a:pt x="1465" y="55"/>
                  <a:pt x="1468" y="55"/>
                </a:cubicBezTo>
                <a:cubicBezTo>
                  <a:pt x="1468" y="52"/>
                  <a:pt x="1468" y="50"/>
                  <a:pt x="1468" y="47"/>
                </a:cubicBezTo>
                <a:cubicBezTo>
                  <a:pt x="1465" y="47"/>
                  <a:pt x="1463" y="47"/>
                  <a:pt x="1460" y="47"/>
                </a:cubicBezTo>
                <a:cubicBezTo>
                  <a:pt x="1460" y="50"/>
                  <a:pt x="1460" y="52"/>
                  <a:pt x="1460" y="55"/>
                </a:cubicBezTo>
                <a:close/>
                <a:moveTo>
                  <a:pt x="1644" y="51"/>
                </a:moveTo>
                <a:cubicBezTo>
                  <a:pt x="1639" y="51"/>
                  <a:pt x="1638" y="46"/>
                  <a:pt x="1632" y="47"/>
                </a:cubicBezTo>
                <a:cubicBezTo>
                  <a:pt x="1626" y="57"/>
                  <a:pt x="1646" y="59"/>
                  <a:pt x="1644" y="51"/>
                </a:cubicBezTo>
                <a:close/>
                <a:moveTo>
                  <a:pt x="244" y="55"/>
                </a:moveTo>
                <a:cubicBezTo>
                  <a:pt x="244" y="58"/>
                  <a:pt x="244" y="60"/>
                  <a:pt x="244" y="63"/>
                </a:cubicBezTo>
                <a:cubicBezTo>
                  <a:pt x="254" y="69"/>
                  <a:pt x="256" y="49"/>
                  <a:pt x="248" y="51"/>
                </a:cubicBezTo>
                <a:cubicBezTo>
                  <a:pt x="248" y="53"/>
                  <a:pt x="247" y="56"/>
                  <a:pt x="244" y="55"/>
                </a:cubicBezTo>
                <a:close/>
                <a:moveTo>
                  <a:pt x="344" y="59"/>
                </a:moveTo>
                <a:cubicBezTo>
                  <a:pt x="347" y="59"/>
                  <a:pt x="349" y="59"/>
                  <a:pt x="352" y="59"/>
                </a:cubicBezTo>
                <a:cubicBezTo>
                  <a:pt x="352" y="56"/>
                  <a:pt x="352" y="54"/>
                  <a:pt x="352" y="51"/>
                </a:cubicBezTo>
                <a:cubicBezTo>
                  <a:pt x="349" y="51"/>
                  <a:pt x="347" y="51"/>
                  <a:pt x="344" y="51"/>
                </a:cubicBezTo>
                <a:cubicBezTo>
                  <a:pt x="344" y="54"/>
                  <a:pt x="344" y="56"/>
                  <a:pt x="344" y="59"/>
                </a:cubicBezTo>
                <a:close/>
                <a:moveTo>
                  <a:pt x="628" y="55"/>
                </a:moveTo>
                <a:cubicBezTo>
                  <a:pt x="627" y="52"/>
                  <a:pt x="617" y="50"/>
                  <a:pt x="616" y="55"/>
                </a:cubicBezTo>
                <a:cubicBezTo>
                  <a:pt x="613" y="64"/>
                  <a:pt x="632" y="64"/>
                  <a:pt x="628" y="55"/>
                </a:cubicBezTo>
                <a:close/>
                <a:moveTo>
                  <a:pt x="716" y="59"/>
                </a:moveTo>
                <a:cubicBezTo>
                  <a:pt x="719" y="59"/>
                  <a:pt x="721" y="59"/>
                  <a:pt x="724" y="59"/>
                </a:cubicBezTo>
                <a:cubicBezTo>
                  <a:pt x="724" y="56"/>
                  <a:pt x="724" y="54"/>
                  <a:pt x="724" y="51"/>
                </a:cubicBezTo>
                <a:cubicBezTo>
                  <a:pt x="721" y="51"/>
                  <a:pt x="719" y="51"/>
                  <a:pt x="716" y="51"/>
                </a:cubicBezTo>
                <a:cubicBezTo>
                  <a:pt x="716" y="54"/>
                  <a:pt x="716" y="56"/>
                  <a:pt x="716" y="59"/>
                </a:cubicBezTo>
                <a:close/>
                <a:moveTo>
                  <a:pt x="988" y="59"/>
                </a:moveTo>
                <a:cubicBezTo>
                  <a:pt x="991" y="59"/>
                  <a:pt x="993" y="59"/>
                  <a:pt x="996" y="59"/>
                </a:cubicBezTo>
                <a:cubicBezTo>
                  <a:pt x="996" y="56"/>
                  <a:pt x="996" y="54"/>
                  <a:pt x="996" y="51"/>
                </a:cubicBezTo>
                <a:cubicBezTo>
                  <a:pt x="993" y="51"/>
                  <a:pt x="991" y="51"/>
                  <a:pt x="988" y="51"/>
                </a:cubicBezTo>
                <a:cubicBezTo>
                  <a:pt x="988" y="54"/>
                  <a:pt x="988" y="56"/>
                  <a:pt x="988" y="59"/>
                </a:cubicBezTo>
                <a:close/>
                <a:moveTo>
                  <a:pt x="1064" y="55"/>
                </a:moveTo>
                <a:cubicBezTo>
                  <a:pt x="1064" y="58"/>
                  <a:pt x="1064" y="60"/>
                  <a:pt x="1064" y="63"/>
                </a:cubicBezTo>
                <a:cubicBezTo>
                  <a:pt x="1074" y="69"/>
                  <a:pt x="1076" y="49"/>
                  <a:pt x="1068" y="51"/>
                </a:cubicBezTo>
                <a:cubicBezTo>
                  <a:pt x="1068" y="53"/>
                  <a:pt x="1067" y="56"/>
                  <a:pt x="1064" y="55"/>
                </a:cubicBezTo>
                <a:close/>
                <a:moveTo>
                  <a:pt x="1264" y="59"/>
                </a:moveTo>
                <a:cubicBezTo>
                  <a:pt x="1267" y="59"/>
                  <a:pt x="1269" y="59"/>
                  <a:pt x="1272" y="59"/>
                </a:cubicBezTo>
                <a:cubicBezTo>
                  <a:pt x="1278" y="49"/>
                  <a:pt x="1258" y="47"/>
                  <a:pt x="1260" y="55"/>
                </a:cubicBezTo>
                <a:cubicBezTo>
                  <a:pt x="1262" y="55"/>
                  <a:pt x="1265" y="56"/>
                  <a:pt x="1264" y="59"/>
                </a:cubicBezTo>
                <a:close/>
                <a:moveTo>
                  <a:pt x="420" y="67"/>
                </a:moveTo>
                <a:cubicBezTo>
                  <a:pt x="432" y="73"/>
                  <a:pt x="432" y="49"/>
                  <a:pt x="420" y="55"/>
                </a:cubicBezTo>
                <a:cubicBezTo>
                  <a:pt x="420" y="59"/>
                  <a:pt x="420" y="63"/>
                  <a:pt x="420" y="67"/>
                </a:cubicBezTo>
                <a:close/>
                <a:moveTo>
                  <a:pt x="516" y="63"/>
                </a:moveTo>
                <a:cubicBezTo>
                  <a:pt x="520" y="63"/>
                  <a:pt x="524" y="63"/>
                  <a:pt x="528" y="63"/>
                </a:cubicBezTo>
                <a:cubicBezTo>
                  <a:pt x="528" y="60"/>
                  <a:pt x="528" y="58"/>
                  <a:pt x="528" y="55"/>
                </a:cubicBezTo>
                <a:cubicBezTo>
                  <a:pt x="524" y="55"/>
                  <a:pt x="520" y="55"/>
                  <a:pt x="516" y="55"/>
                </a:cubicBezTo>
                <a:cubicBezTo>
                  <a:pt x="516" y="58"/>
                  <a:pt x="516" y="60"/>
                  <a:pt x="516" y="63"/>
                </a:cubicBezTo>
                <a:close/>
                <a:moveTo>
                  <a:pt x="592" y="63"/>
                </a:moveTo>
                <a:cubicBezTo>
                  <a:pt x="597" y="63"/>
                  <a:pt x="598" y="68"/>
                  <a:pt x="604" y="67"/>
                </a:cubicBezTo>
                <a:cubicBezTo>
                  <a:pt x="604" y="60"/>
                  <a:pt x="601" y="57"/>
                  <a:pt x="596" y="55"/>
                </a:cubicBezTo>
                <a:cubicBezTo>
                  <a:pt x="596" y="59"/>
                  <a:pt x="593" y="60"/>
                  <a:pt x="592" y="63"/>
                </a:cubicBezTo>
                <a:close/>
                <a:moveTo>
                  <a:pt x="692" y="63"/>
                </a:moveTo>
                <a:cubicBezTo>
                  <a:pt x="695" y="63"/>
                  <a:pt x="697" y="63"/>
                  <a:pt x="700" y="63"/>
                </a:cubicBezTo>
                <a:cubicBezTo>
                  <a:pt x="700" y="60"/>
                  <a:pt x="700" y="58"/>
                  <a:pt x="700" y="55"/>
                </a:cubicBezTo>
                <a:cubicBezTo>
                  <a:pt x="697" y="55"/>
                  <a:pt x="695" y="55"/>
                  <a:pt x="692" y="55"/>
                </a:cubicBezTo>
                <a:cubicBezTo>
                  <a:pt x="692" y="58"/>
                  <a:pt x="692" y="60"/>
                  <a:pt x="692" y="63"/>
                </a:cubicBezTo>
                <a:close/>
                <a:moveTo>
                  <a:pt x="792" y="63"/>
                </a:moveTo>
                <a:cubicBezTo>
                  <a:pt x="795" y="63"/>
                  <a:pt x="797" y="63"/>
                  <a:pt x="800" y="63"/>
                </a:cubicBezTo>
                <a:cubicBezTo>
                  <a:pt x="800" y="60"/>
                  <a:pt x="800" y="58"/>
                  <a:pt x="800" y="55"/>
                </a:cubicBezTo>
                <a:cubicBezTo>
                  <a:pt x="797" y="55"/>
                  <a:pt x="795" y="55"/>
                  <a:pt x="792" y="55"/>
                </a:cubicBezTo>
                <a:cubicBezTo>
                  <a:pt x="792" y="58"/>
                  <a:pt x="792" y="60"/>
                  <a:pt x="792" y="63"/>
                </a:cubicBezTo>
                <a:close/>
                <a:moveTo>
                  <a:pt x="964" y="63"/>
                </a:moveTo>
                <a:cubicBezTo>
                  <a:pt x="966" y="81"/>
                  <a:pt x="987" y="40"/>
                  <a:pt x="968" y="59"/>
                </a:cubicBezTo>
                <a:cubicBezTo>
                  <a:pt x="966" y="61"/>
                  <a:pt x="963" y="58"/>
                  <a:pt x="964" y="63"/>
                </a:cubicBezTo>
                <a:close/>
                <a:moveTo>
                  <a:pt x="1336" y="63"/>
                </a:moveTo>
                <a:cubicBezTo>
                  <a:pt x="1340" y="63"/>
                  <a:pt x="1344" y="63"/>
                  <a:pt x="1348" y="63"/>
                </a:cubicBezTo>
                <a:cubicBezTo>
                  <a:pt x="1348" y="60"/>
                  <a:pt x="1348" y="58"/>
                  <a:pt x="1348" y="55"/>
                </a:cubicBezTo>
                <a:cubicBezTo>
                  <a:pt x="1344" y="55"/>
                  <a:pt x="1340" y="55"/>
                  <a:pt x="1336" y="55"/>
                </a:cubicBezTo>
                <a:cubicBezTo>
                  <a:pt x="1336" y="58"/>
                  <a:pt x="1336" y="60"/>
                  <a:pt x="1336" y="63"/>
                </a:cubicBezTo>
                <a:close/>
                <a:moveTo>
                  <a:pt x="1436" y="59"/>
                </a:moveTo>
                <a:cubicBezTo>
                  <a:pt x="1449" y="71"/>
                  <a:pt x="1448" y="44"/>
                  <a:pt x="1436" y="59"/>
                </a:cubicBezTo>
                <a:close/>
                <a:moveTo>
                  <a:pt x="1512" y="63"/>
                </a:moveTo>
                <a:cubicBezTo>
                  <a:pt x="1516" y="63"/>
                  <a:pt x="1517" y="66"/>
                  <a:pt x="1520" y="67"/>
                </a:cubicBezTo>
                <a:cubicBezTo>
                  <a:pt x="1520" y="61"/>
                  <a:pt x="1521" y="53"/>
                  <a:pt x="1512" y="55"/>
                </a:cubicBezTo>
                <a:cubicBezTo>
                  <a:pt x="1512" y="58"/>
                  <a:pt x="1512" y="60"/>
                  <a:pt x="1512" y="63"/>
                </a:cubicBezTo>
                <a:close/>
                <a:moveTo>
                  <a:pt x="1612" y="63"/>
                </a:moveTo>
                <a:cubicBezTo>
                  <a:pt x="1615" y="63"/>
                  <a:pt x="1617" y="63"/>
                  <a:pt x="1620" y="63"/>
                </a:cubicBezTo>
                <a:cubicBezTo>
                  <a:pt x="1620" y="60"/>
                  <a:pt x="1620" y="58"/>
                  <a:pt x="1620" y="55"/>
                </a:cubicBezTo>
                <a:cubicBezTo>
                  <a:pt x="1617" y="55"/>
                  <a:pt x="1615" y="55"/>
                  <a:pt x="1612" y="55"/>
                </a:cubicBezTo>
                <a:cubicBezTo>
                  <a:pt x="1612" y="58"/>
                  <a:pt x="1612" y="60"/>
                  <a:pt x="1612" y="63"/>
                </a:cubicBezTo>
                <a:close/>
                <a:moveTo>
                  <a:pt x="1796" y="59"/>
                </a:moveTo>
                <a:cubicBezTo>
                  <a:pt x="1791" y="59"/>
                  <a:pt x="1790" y="54"/>
                  <a:pt x="1784" y="55"/>
                </a:cubicBezTo>
                <a:cubicBezTo>
                  <a:pt x="1778" y="65"/>
                  <a:pt x="1798" y="67"/>
                  <a:pt x="1796" y="59"/>
                </a:cubicBezTo>
                <a:close/>
                <a:moveTo>
                  <a:pt x="320" y="67"/>
                </a:moveTo>
                <a:cubicBezTo>
                  <a:pt x="323" y="67"/>
                  <a:pt x="325" y="67"/>
                  <a:pt x="328" y="67"/>
                </a:cubicBezTo>
                <a:cubicBezTo>
                  <a:pt x="328" y="64"/>
                  <a:pt x="328" y="62"/>
                  <a:pt x="328" y="59"/>
                </a:cubicBezTo>
                <a:cubicBezTo>
                  <a:pt x="325" y="59"/>
                  <a:pt x="323" y="59"/>
                  <a:pt x="320" y="59"/>
                </a:cubicBezTo>
                <a:cubicBezTo>
                  <a:pt x="320" y="62"/>
                  <a:pt x="320" y="64"/>
                  <a:pt x="320" y="67"/>
                </a:cubicBezTo>
                <a:close/>
                <a:moveTo>
                  <a:pt x="496" y="67"/>
                </a:moveTo>
                <a:cubicBezTo>
                  <a:pt x="499" y="67"/>
                  <a:pt x="501" y="67"/>
                  <a:pt x="504" y="67"/>
                </a:cubicBezTo>
                <a:cubicBezTo>
                  <a:pt x="504" y="64"/>
                  <a:pt x="504" y="62"/>
                  <a:pt x="504" y="59"/>
                </a:cubicBezTo>
                <a:cubicBezTo>
                  <a:pt x="501" y="59"/>
                  <a:pt x="499" y="59"/>
                  <a:pt x="496" y="59"/>
                </a:cubicBezTo>
                <a:cubicBezTo>
                  <a:pt x="496" y="62"/>
                  <a:pt x="496" y="64"/>
                  <a:pt x="496" y="67"/>
                </a:cubicBezTo>
                <a:close/>
                <a:moveTo>
                  <a:pt x="768" y="63"/>
                </a:moveTo>
                <a:cubicBezTo>
                  <a:pt x="768" y="66"/>
                  <a:pt x="768" y="68"/>
                  <a:pt x="768" y="71"/>
                </a:cubicBezTo>
                <a:cubicBezTo>
                  <a:pt x="778" y="77"/>
                  <a:pt x="780" y="57"/>
                  <a:pt x="772" y="59"/>
                </a:cubicBezTo>
                <a:cubicBezTo>
                  <a:pt x="772" y="61"/>
                  <a:pt x="771" y="64"/>
                  <a:pt x="768" y="63"/>
                </a:cubicBezTo>
                <a:close/>
                <a:moveTo>
                  <a:pt x="868" y="67"/>
                </a:moveTo>
                <a:cubicBezTo>
                  <a:pt x="871" y="67"/>
                  <a:pt x="873" y="67"/>
                  <a:pt x="876" y="67"/>
                </a:cubicBezTo>
                <a:cubicBezTo>
                  <a:pt x="876" y="64"/>
                  <a:pt x="876" y="62"/>
                  <a:pt x="876" y="59"/>
                </a:cubicBezTo>
                <a:cubicBezTo>
                  <a:pt x="873" y="59"/>
                  <a:pt x="871" y="59"/>
                  <a:pt x="868" y="59"/>
                </a:cubicBezTo>
                <a:cubicBezTo>
                  <a:pt x="868" y="62"/>
                  <a:pt x="868" y="64"/>
                  <a:pt x="868" y="67"/>
                </a:cubicBezTo>
                <a:close/>
                <a:moveTo>
                  <a:pt x="1316" y="71"/>
                </a:moveTo>
                <a:cubicBezTo>
                  <a:pt x="1328" y="77"/>
                  <a:pt x="1328" y="53"/>
                  <a:pt x="1316" y="59"/>
                </a:cubicBezTo>
                <a:cubicBezTo>
                  <a:pt x="1316" y="63"/>
                  <a:pt x="1316" y="67"/>
                  <a:pt x="1316" y="71"/>
                </a:cubicBezTo>
                <a:close/>
                <a:moveTo>
                  <a:pt x="1412" y="67"/>
                </a:moveTo>
                <a:cubicBezTo>
                  <a:pt x="1418" y="67"/>
                  <a:pt x="1426" y="68"/>
                  <a:pt x="1424" y="59"/>
                </a:cubicBezTo>
                <a:cubicBezTo>
                  <a:pt x="1421" y="59"/>
                  <a:pt x="1419" y="59"/>
                  <a:pt x="1416" y="59"/>
                </a:cubicBezTo>
                <a:cubicBezTo>
                  <a:pt x="1416" y="63"/>
                  <a:pt x="1413" y="64"/>
                  <a:pt x="1412" y="67"/>
                </a:cubicBezTo>
                <a:close/>
                <a:moveTo>
                  <a:pt x="1584" y="67"/>
                </a:moveTo>
                <a:cubicBezTo>
                  <a:pt x="1586" y="85"/>
                  <a:pt x="1607" y="44"/>
                  <a:pt x="1588" y="63"/>
                </a:cubicBezTo>
                <a:cubicBezTo>
                  <a:pt x="1586" y="65"/>
                  <a:pt x="1583" y="62"/>
                  <a:pt x="1584" y="67"/>
                </a:cubicBezTo>
                <a:close/>
                <a:moveTo>
                  <a:pt x="1684" y="67"/>
                </a:moveTo>
                <a:cubicBezTo>
                  <a:pt x="1688" y="67"/>
                  <a:pt x="1692" y="67"/>
                  <a:pt x="1696" y="67"/>
                </a:cubicBezTo>
                <a:cubicBezTo>
                  <a:pt x="1696" y="64"/>
                  <a:pt x="1696" y="62"/>
                  <a:pt x="1696" y="59"/>
                </a:cubicBezTo>
                <a:cubicBezTo>
                  <a:pt x="1692" y="59"/>
                  <a:pt x="1688" y="59"/>
                  <a:pt x="1684" y="59"/>
                </a:cubicBezTo>
                <a:cubicBezTo>
                  <a:pt x="1684" y="62"/>
                  <a:pt x="1684" y="64"/>
                  <a:pt x="1684" y="67"/>
                </a:cubicBezTo>
                <a:close/>
                <a:moveTo>
                  <a:pt x="308" y="67"/>
                </a:moveTo>
                <a:cubicBezTo>
                  <a:pt x="304" y="67"/>
                  <a:pt x="303" y="64"/>
                  <a:pt x="300" y="63"/>
                </a:cubicBezTo>
                <a:cubicBezTo>
                  <a:pt x="289" y="69"/>
                  <a:pt x="306" y="76"/>
                  <a:pt x="308" y="67"/>
                </a:cubicBezTo>
                <a:close/>
                <a:moveTo>
                  <a:pt x="396" y="71"/>
                </a:moveTo>
                <a:cubicBezTo>
                  <a:pt x="399" y="71"/>
                  <a:pt x="401" y="71"/>
                  <a:pt x="404" y="71"/>
                </a:cubicBezTo>
                <a:cubicBezTo>
                  <a:pt x="404" y="68"/>
                  <a:pt x="404" y="66"/>
                  <a:pt x="404" y="63"/>
                </a:cubicBezTo>
                <a:cubicBezTo>
                  <a:pt x="401" y="63"/>
                  <a:pt x="399" y="63"/>
                  <a:pt x="396" y="63"/>
                </a:cubicBezTo>
                <a:cubicBezTo>
                  <a:pt x="396" y="66"/>
                  <a:pt x="396" y="68"/>
                  <a:pt x="396" y="71"/>
                </a:cubicBezTo>
                <a:close/>
                <a:moveTo>
                  <a:pt x="668" y="71"/>
                </a:moveTo>
                <a:cubicBezTo>
                  <a:pt x="671" y="71"/>
                  <a:pt x="673" y="71"/>
                  <a:pt x="676" y="71"/>
                </a:cubicBezTo>
                <a:cubicBezTo>
                  <a:pt x="676" y="68"/>
                  <a:pt x="676" y="66"/>
                  <a:pt x="676" y="63"/>
                </a:cubicBezTo>
                <a:cubicBezTo>
                  <a:pt x="673" y="63"/>
                  <a:pt x="671" y="63"/>
                  <a:pt x="668" y="63"/>
                </a:cubicBezTo>
                <a:cubicBezTo>
                  <a:pt x="668" y="66"/>
                  <a:pt x="668" y="68"/>
                  <a:pt x="668" y="71"/>
                </a:cubicBezTo>
                <a:close/>
                <a:moveTo>
                  <a:pt x="844" y="75"/>
                </a:moveTo>
                <a:cubicBezTo>
                  <a:pt x="856" y="81"/>
                  <a:pt x="856" y="57"/>
                  <a:pt x="844" y="63"/>
                </a:cubicBezTo>
                <a:cubicBezTo>
                  <a:pt x="844" y="67"/>
                  <a:pt x="844" y="71"/>
                  <a:pt x="844" y="75"/>
                </a:cubicBezTo>
                <a:close/>
                <a:moveTo>
                  <a:pt x="944" y="71"/>
                </a:moveTo>
                <a:cubicBezTo>
                  <a:pt x="947" y="71"/>
                  <a:pt x="949" y="71"/>
                  <a:pt x="952" y="71"/>
                </a:cubicBezTo>
                <a:cubicBezTo>
                  <a:pt x="952" y="68"/>
                  <a:pt x="952" y="66"/>
                  <a:pt x="952" y="63"/>
                </a:cubicBezTo>
                <a:cubicBezTo>
                  <a:pt x="949" y="63"/>
                  <a:pt x="947" y="63"/>
                  <a:pt x="944" y="63"/>
                </a:cubicBezTo>
                <a:cubicBezTo>
                  <a:pt x="944" y="66"/>
                  <a:pt x="944" y="68"/>
                  <a:pt x="944" y="71"/>
                </a:cubicBezTo>
                <a:close/>
                <a:moveTo>
                  <a:pt x="1216" y="71"/>
                </a:moveTo>
                <a:cubicBezTo>
                  <a:pt x="1219" y="71"/>
                  <a:pt x="1221" y="71"/>
                  <a:pt x="1224" y="71"/>
                </a:cubicBezTo>
                <a:cubicBezTo>
                  <a:pt x="1224" y="68"/>
                  <a:pt x="1224" y="66"/>
                  <a:pt x="1224" y="63"/>
                </a:cubicBezTo>
                <a:cubicBezTo>
                  <a:pt x="1221" y="63"/>
                  <a:pt x="1219" y="63"/>
                  <a:pt x="1216" y="63"/>
                </a:cubicBezTo>
                <a:cubicBezTo>
                  <a:pt x="1216" y="66"/>
                  <a:pt x="1216" y="68"/>
                  <a:pt x="1216" y="71"/>
                </a:cubicBezTo>
                <a:close/>
                <a:moveTo>
                  <a:pt x="1392" y="63"/>
                </a:moveTo>
                <a:cubicBezTo>
                  <a:pt x="1378" y="82"/>
                  <a:pt x="1415" y="68"/>
                  <a:pt x="1392" y="63"/>
                </a:cubicBezTo>
                <a:close/>
                <a:moveTo>
                  <a:pt x="1488" y="71"/>
                </a:moveTo>
                <a:cubicBezTo>
                  <a:pt x="1491" y="71"/>
                  <a:pt x="1493" y="71"/>
                  <a:pt x="1496" y="71"/>
                </a:cubicBezTo>
                <a:cubicBezTo>
                  <a:pt x="1496" y="68"/>
                  <a:pt x="1496" y="66"/>
                  <a:pt x="1496" y="63"/>
                </a:cubicBezTo>
                <a:cubicBezTo>
                  <a:pt x="1493" y="63"/>
                  <a:pt x="1491" y="63"/>
                  <a:pt x="1488" y="63"/>
                </a:cubicBezTo>
                <a:cubicBezTo>
                  <a:pt x="1488" y="66"/>
                  <a:pt x="1488" y="68"/>
                  <a:pt x="1488" y="71"/>
                </a:cubicBezTo>
                <a:close/>
                <a:moveTo>
                  <a:pt x="1564" y="67"/>
                </a:moveTo>
                <a:cubicBezTo>
                  <a:pt x="1564" y="70"/>
                  <a:pt x="1564" y="72"/>
                  <a:pt x="1564" y="75"/>
                </a:cubicBezTo>
                <a:cubicBezTo>
                  <a:pt x="1574" y="81"/>
                  <a:pt x="1576" y="61"/>
                  <a:pt x="1568" y="63"/>
                </a:cubicBezTo>
                <a:cubicBezTo>
                  <a:pt x="1568" y="65"/>
                  <a:pt x="1567" y="68"/>
                  <a:pt x="1564" y="67"/>
                </a:cubicBezTo>
                <a:close/>
                <a:moveTo>
                  <a:pt x="1664" y="71"/>
                </a:moveTo>
                <a:cubicBezTo>
                  <a:pt x="1667" y="71"/>
                  <a:pt x="1669" y="71"/>
                  <a:pt x="1672" y="71"/>
                </a:cubicBezTo>
                <a:cubicBezTo>
                  <a:pt x="1672" y="68"/>
                  <a:pt x="1672" y="66"/>
                  <a:pt x="1672" y="63"/>
                </a:cubicBezTo>
                <a:cubicBezTo>
                  <a:pt x="1669" y="63"/>
                  <a:pt x="1667" y="63"/>
                  <a:pt x="1664" y="63"/>
                </a:cubicBezTo>
                <a:cubicBezTo>
                  <a:pt x="1664" y="66"/>
                  <a:pt x="1664" y="68"/>
                  <a:pt x="1664" y="71"/>
                </a:cubicBezTo>
                <a:close/>
                <a:moveTo>
                  <a:pt x="1760" y="67"/>
                </a:moveTo>
                <a:cubicBezTo>
                  <a:pt x="1773" y="79"/>
                  <a:pt x="1772" y="52"/>
                  <a:pt x="1760" y="67"/>
                </a:cubicBezTo>
                <a:close/>
                <a:moveTo>
                  <a:pt x="1848" y="67"/>
                </a:moveTo>
                <a:cubicBezTo>
                  <a:pt x="1847" y="64"/>
                  <a:pt x="1837" y="62"/>
                  <a:pt x="1836" y="67"/>
                </a:cubicBezTo>
                <a:cubicBezTo>
                  <a:pt x="1833" y="76"/>
                  <a:pt x="1852" y="76"/>
                  <a:pt x="1848" y="67"/>
                </a:cubicBezTo>
                <a:close/>
                <a:moveTo>
                  <a:pt x="196" y="75"/>
                </a:moveTo>
                <a:cubicBezTo>
                  <a:pt x="200" y="75"/>
                  <a:pt x="204" y="75"/>
                  <a:pt x="208" y="75"/>
                </a:cubicBezTo>
                <a:cubicBezTo>
                  <a:pt x="208" y="72"/>
                  <a:pt x="208" y="70"/>
                  <a:pt x="208" y="67"/>
                </a:cubicBezTo>
                <a:cubicBezTo>
                  <a:pt x="204" y="67"/>
                  <a:pt x="200" y="67"/>
                  <a:pt x="196" y="67"/>
                </a:cubicBezTo>
                <a:cubicBezTo>
                  <a:pt x="196" y="70"/>
                  <a:pt x="196" y="72"/>
                  <a:pt x="196" y="75"/>
                </a:cubicBezTo>
                <a:close/>
                <a:moveTo>
                  <a:pt x="372" y="75"/>
                </a:moveTo>
                <a:cubicBezTo>
                  <a:pt x="378" y="86"/>
                  <a:pt x="385" y="69"/>
                  <a:pt x="376" y="67"/>
                </a:cubicBezTo>
                <a:cubicBezTo>
                  <a:pt x="376" y="71"/>
                  <a:pt x="373" y="72"/>
                  <a:pt x="372" y="75"/>
                </a:cubicBezTo>
                <a:close/>
                <a:moveTo>
                  <a:pt x="472" y="75"/>
                </a:moveTo>
                <a:cubicBezTo>
                  <a:pt x="475" y="75"/>
                  <a:pt x="477" y="75"/>
                  <a:pt x="480" y="75"/>
                </a:cubicBezTo>
                <a:cubicBezTo>
                  <a:pt x="480" y="72"/>
                  <a:pt x="480" y="70"/>
                  <a:pt x="480" y="67"/>
                </a:cubicBezTo>
                <a:cubicBezTo>
                  <a:pt x="477" y="67"/>
                  <a:pt x="475" y="67"/>
                  <a:pt x="472" y="67"/>
                </a:cubicBezTo>
                <a:cubicBezTo>
                  <a:pt x="472" y="70"/>
                  <a:pt x="472" y="72"/>
                  <a:pt x="472" y="75"/>
                </a:cubicBezTo>
                <a:close/>
                <a:moveTo>
                  <a:pt x="744" y="75"/>
                </a:moveTo>
                <a:cubicBezTo>
                  <a:pt x="747" y="75"/>
                  <a:pt x="749" y="75"/>
                  <a:pt x="752" y="75"/>
                </a:cubicBezTo>
                <a:cubicBezTo>
                  <a:pt x="752" y="72"/>
                  <a:pt x="752" y="70"/>
                  <a:pt x="752" y="67"/>
                </a:cubicBezTo>
                <a:cubicBezTo>
                  <a:pt x="749" y="67"/>
                  <a:pt x="747" y="67"/>
                  <a:pt x="744" y="67"/>
                </a:cubicBezTo>
                <a:cubicBezTo>
                  <a:pt x="744" y="70"/>
                  <a:pt x="744" y="72"/>
                  <a:pt x="744" y="75"/>
                </a:cubicBezTo>
                <a:close/>
                <a:moveTo>
                  <a:pt x="920" y="75"/>
                </a:moveTo>
                <a:cubicBezTo>
                  <a:pt x="923" y="75"/>
                  <a:pt x="925" y="75"/>
                  <a:pt x="928" y="75"/>
                </a:cubicBezTo>
                <a:cubicBezTo>
                  <a:pt x="928" y="72"/>
                  <a:pt x="928" y="70"/>
                  <a:pt x="928" y="67"/>
                </a:cubicBezTo>
                <a:cubicBezTo>
                  <a:pt x="925" y="67"/>
                  <a:pt x="923" y="67"/>
                  <a:pt x="920" y="67"/>
                </a:cubicBezTo>
                <a:cubicBezTo>
                  <a:pt x="920" y="70"/>
                  <a:pt x="920" y="72"/>
                  <a:pt x="920" y="75"/>
                </a:cubicBezTo>
                <a:close/>
                <a:moveTo>
                  <a:pt x="1024" y="79"/>
                </a:moveTo>
                <a:cubicBezTo>
                  <a:pt x="1024" y="77"/>
                  <a:pt x="1025" y="74"/>
                  <a:pt x="1028" y="75"/>
                </a:cubicBezTo>
                <a:cubicBezTo>
                  <a:pt x="1028" y="70"/>
                  <a:pt x="1027" y="66"/>
                  <a:pt x="1020" y="67"/>
                </a:cubicBezTo>
                <a:cubicBezTo>
                  <a:pt x="1021" y="72"/>
                  <a:pt x="1019" y="78"/>
                  <a:pt x="1024" y="79"/>
                </a:cubicBezTo>
                <a:close/>
                <a:moveTo>
                  <a:pt x="1192" y="75"/>
                </a:moveTo>
                <a:cubicBezTo>
                  <a:pt x="1196" y="75"/>
                  <a:pt x="1197" y="78"/>
                  <a:pt x="1200" y="79"/>
                </a:cubicBezTo>
                <a:cubicBezTo>
                  <a:pt x="1200" y="73"/>
                  <a:pt x="1201" y="65"/>
                  <a:pt x="1192" y="67"/>
                </a:cubicBezTo>
                <a:cubicBezTo>
                  <a:pt x="1192" y="70"/>
                  <a:pt x="1192" y="72"/>
                  <a:pt x="1192" y="75"/>
                </a:cubicBezTo>
                <a:close/>
                <a:moveTo>
                  <a:pt x="1292" y="75"/>
                </a:moveTo>
                <a:cubicBezTo>
                  <a:pt x="1295" y="75"/>
                  <a:pt x="1297" y="75"/>
                  <a:pt x="1300" y="75"/>
                </a:cubicBezTo>
                <a:cubicBezTo>
                  <a:pt x="1300" y="72"/>
                  <a:pt x="1300" y="70"/>
                  <a:pt x="1300" y="67"/>
                </a:cubicBezTo>
                <a:cubicBezTo>
                  <a:pt x="1297" y="67"/>
                  <a:pt x="1295" y="67"/>
                  <a:pt x="1292" y="67"/>
                </a:cubicBezTo>
                <a:cubicBezTo>
                  <a:pt x="1292" y="70"/>
                  <a:pt x="1292" y="72"/>
                  <a:pt x="1292" y="75"/>
                </a:cubicBezTo>
                <a:close/>
                <a:moveTo>
                  <a:pt x="1472" y="79"/>
                </a:moveTo>
                <a:cubicBezTo>
                  <a:pt x="1472" y="77"/>
                  <a:pt x="1473" y="74"/>
                  <a:pt x="1476" y="75"/>
                </a:cubicBezTo>
                <a:cubicBezTo>
                  <a:pt x="1476" y="70"/>
                  <a:pt x="1475" y="66"/>
                  <a:pt x="1468" y="67"/>
                </a:cubicBezTo>
                <a:cubicBezTo>
                  <a:pt x="1469" y="72"/>
                  <a:pt x="1467" y="78"/>
                  <a:pt x="1472" y="79"/>
                </a:cubicBezTo>
                <a:close/>
                <a:moveTo>
                  <a:pt x="1740" y="75"/>
                </a:moveTo>
                <a:cubicBezTo>
                  <a:pt x="1743" y="75"/>
                  <a:pt x="1745" y="75"/>
                  <a:pt x="1748" y="75"/>
                </a:cubicBezTo>
                <a:cubicBezTo>
                  <a:pt x="1748" y="72"/>
                  <a:pt x="1748" y="70"/>
                  <a:pt x="1748" y="67"/>
                </a:cubicBezTo>
                <a:cubicBezTo>
                  <a:pt x="1745" y="67"/>
                  <a:pt x="1743" y="67"/>
                  <a:pt x="1740" y="67"/>
                </a:cubicBezTo>
                <a:cubicBezTo>
                  <a:pt x="1740" y="70"/>
                  <a:pt x="1740" y="72"/>
                  <a:pt x="1740" y="75"/>
                </a:cubicBezTo>
                <a:close/>
                <a:moveTo>
                  <a:pt x="272" y="79"/>
                </a:moveTo>
                <a:cubicBezTo>
                  <a:pt x="276" y="79"/>
                  <a:pt x="280" y="79"/>
                  <a:pt x="284" y="79"/>
                </a:cubicBezTo>
                <a:cubicBezTo>
                  <a:pt x="284" y="76"/>
                  <a:pt x="284" y="74"/>
                  <a:pt x="284" y="71"/>
                </a:cubicBezTo>
                <a:cubicBezTo>
                  <a:pt x="280" y="71"/>
                  <a:pt x="276" y="71"/>
                  <a:pt x="272" y="71"/>
                </a:cubicBezTo>
                <a:cubicBezTo>
                  <a:pt x="272" y="74"/>
                  <a:pt x="272" y="76"/>
                  <a:pt x="272" y="79"/>
                </a:cubicBezTo>
                <a:close/>
                <a:moveTo>
                  <a:pt x="448" y="75"/>
                </a:moveTo>
                <a:cubicBezTo>
                  <a:pt x="448" y="78"/>
                  <a:pt x="448" y="80"/>
                  <a:pt x="448" y="83"/>
                </a:cubicBezTo>
                <a:cubicBezTo>
                  <a:pt x="458" y="89"/>
                  <a:pt x="460" y="69"/>
                  <a:pt x="452" y="71"/>
                </a:cubicBezTo>
                <a:cubicBezTo>
                  <a:pt x="452" y="73"/>
                  <a:pt x="451" y="76"/>
                  <a:pt x="448" y="75"/>
                </a:cubicBezTo>
                <a:close/>
                <a:moveTo>
                  <a:pt x="548" y="79"/>
                </a:moveTo>
                <a:cubicBezTo>
                  <a:pt x="551" y="79"/>
                  <a:pt x="553" y="79"/>
                  <a:pt x="556" y="79"/>
                </a:cubicBezTo>
                <a:cubicBezTo>
                  <a:pt x="556" y="76"/>
                  <a:pt x="556" y="74"/>
                  <a:pt x="556" y="71"/>
                </a:cubicBezTo>
                <a:cubicBezTo>
                  <a:pt x="553" y="71"/>
                  <a:pt x="551" y="71"/>
                  <a:pt x="548" y="71"/>
                </a:cubicBezTo>
                <a:cubicBezTo>
                  <a:pt x="548" y="74"/>
                  <a:pt x="548" y="76"/>
                  <a:pt x="548" y="79"/>
                </a:cubicBezTo>
                <a:close/>
                <a:moveTo>
                  <a:pt x="720" y="79"/>
                </a:moveTo>
                <a:cubicBezTo>
                  <a:pt x="724" y="79"/>
                  <a:pt x="725" y="82"/>
                  <a:pt x="728" y="83"/>
                </a:cubicBezTo>
                <a:cubicBezTo>
                  <a:pt x="728" y="79"/>
                  <a:pt x="731" y="78"/>
                  <a:pt x="732" y="75"/>
                </a:cubicBezTo>
                <a:cubicBezTo>
                  <a:pt x="728" y="75"/>
                  <a:pt x="727" y="72"/>
                  <a:pt x="724" y="71"/>
                </a:cubicBezTo>
                <a:cubicBezTo>
                  <a:pt x="724" y="75"/>
                  <a:pt x="721" y="76"/>
                  <a:pt x="720" y="79"/>
                </a:cubicBezTo>
                <a:close/>
                <a:moveTo>
                  <a:pt x="820" y="79"/>
                </a:moveTo>
                <a:cubicBezTo>
                  <a:pt x="823" y="79"/>
                  <a:pt x="825" y="79"/>
                  <a:pt x="828" y="79"/>
                </a:cubicBezTo>
                <a:cubicBezTo>
                  <a:pt x="828" y="76"/>
                  <a:pt x="828" y="74"/>
                  <a:pt x="828" y="71"/>
                </a:cubicBezTo>
                <a:cubicBezTo>
                  <a:pt x="825" y="71"/>
                  <a:pt x="823" y="71"/>
                  <a:pt x="820" y="71"/>
                </a:cubicBezTo>
                <a:cubicBezTo>
                  <a:pt x="820" y="74"/>
                  <a:pt x="820" y="76"/>
                  <a:pt x="820" y="79"/>
                </a:cubicBezTo>
                <a:close/>
                <a:moveTo>
                  <a:pt x="996" y="71"/>
                </a:moveTo>
                <a:cubicBezTo>
                  <a:pt x="993" y="95"/>
                  <a:pt x="1014" y="74"/>
                  <a:pt x="996" y="71"/>
                </a:cubicBezTo>
                <a:close/>
                <a:moveTo>
                  <a:pt x="1092" y="79"/>
                </a:moveTo>
                <a:cubicBezTo>
                  <a:pt x="1094" y="97"/>
                  <a:pt x="1115" y="56"/>
                  <a:pt x="1096" y="75"/>
                </a:cubicBezTo>
                <a:cubicBezTo>
                  <a:pt x="1094" y="77"/>
                  <a:pt x="1091" y="74"/>
                  <a:pt x="1092" y="79"/>
                </a:cubicBezTo>
                <a:close/>
                <a:moveTo>
                  <a:pt x="1280" y="75"/>
                </a:moveTo>
                <a:cubicBezTo>
                  <a:pt x="1279" y="72"/>
                  <a:pt x="1269" y="70"/>
                  <a:pt x="1268" y="75"/>
                </a:cubicBezTo>
                <a:cubicBezTo>
                  <a:pt x="1265" y="84"/>
                  <a:pt x="1284" y="84"/>
                  <a:pt x="1280" y="75"/>
                </a:cubicBezTo>
                <a:close/>
                <a:moveTo>
                  <a:pt x="1368" y="79"/>
                </a:moveTo>
                <a:cubicBezTo>
                  <a:pt x="1371" y="79"/>
                  <a:pt x="1373" y="79"/>
                  <a:pt x="1376" y="79"/>
                </a:cubicBezTo>
                <a:cubicBezTo>
                  <a:pt x="1376" y="76"/>
                  <a:pt x="1376" y="74"/>
                  <a:pt x="1376" y="71"/>
                </a:cubicBezTo>
                <a:cubicBezTo>
                  <a:pt x="1373" y="71"/>
                  <a:pt x="1371" y="71"/>
                  <a:pt x="1368" y="71"/>
                </a:cubicBezTo>
                <a:cubicBezTo>
                  <a:pt x="1368" y="74"/>
                  <a:pt x="1368" y="76"/>
                  <a:pt x="1368" y="79"/>
                </a:cubicBezTo>
                <a:close/>
                <a:moveTo>
                  <a:pt x="1544" y="71"/>
                </a:moveTo>
                <a:cubicBezTo>
                  <a:pt x="1532" y="84"/>
                  <a:pt x="1559" y="83"/>
                  <a:pt x="1544" y="71"/>
                </a:cubicBezTo>
                <a:close/>
                <a:moveTo>
                  <a:pt x="1640" y="79"/>
                </a:moveTo>
                <a:cubicBezTo>
                  <a:pt x="1643" y="79"/>
                  <a:pt x="1645" y="79"/>
                  <a:pt x="1648" y="79"/>
                </a:cubicBezTo>
                <a:cubicBezTo>
                  <a:pt x="1648" y="76"/>
                  <a:pt x="1648" y="74"/>
                  <a:pt x="1648" y="71"/>
                </a:cubicBezTo>
                <a:cubicBezTo>
                  <a:pt x="1645" y="71"/>
                  <a:pt x="1643" y="71"/>
                  <a:pt x="1640" y="71"/>
                </a:cubicBezTo>
                <a:cubicBezTo>
                  <a:pt x="1640" y="74"/>
                  <a:pt x="1640" y="76"/>
                  <a:pt x="1640" y="79"/>
                </a:cubicBezTo>
                <a:close/>
                <a:moveTo>
                  <a:pt x="252" y="87"/>
                </a:moveTo>
                <a:cubicBezTo>
                  <a:pt x="264" y="93"/>
                  <a:pt x="264" y="69"/>
                  <a:pt x="252" y="75"/>
                </a:cubicBezTo>
                <a:cubicBezTo>
                  <a:pt x="252" y="79"/>
                  <a:pt x="252" y="83"/>
                  <a:pt x="252" y="87"/>
                </a:cubicBezTo>
                <a:close/>
                <a:moveTo>
                  <a:pt x="356" y="87"/>
                </a:moveTo>
                <a:cubicBezTo>
                  <a:pt x="356" y="82"/>
                  <a:pt x="361" y="81"/>
                  <a:pt x="360" y="75"/>
                </a:cubicBezTo>
                <a:cubicBezTo>
                  <a:pt x="355" y="76"/>
                  <a:pt x="349" y="74"/>
                  <a:pt x="348" y="79"/>
                </a:cubicBezTo>
                <a:cubicBezTo>
                  <a:pt x="353" y="79"/>
                  <a:pt x="352" y="86"/>
                  <a:pt x="356" y="87"/>
                </a:cubicBezTo>
                <a:close/>
                <a:moveTo>
                  <a:pt x="796" y="83"/>
                </a:moveTo>
                <a:cubicBezTo>
                  <a:pt x="801" y="83"/>
                  <a:pt x="802" y="88"/>
                  <a:pt x="808" y="87"/>
                </a:cubicBezTo>
                <a:cubicBezTo>
                  <a:pt x="808" y="80"/>
                  <a:pt x="805" y="77"/>
                  <a:pt x="800" y="75"/>
                </a:cubicBezTo>
                <a:cubicBezTo>
                  <a:pt x="800" y="79"/>
                  <a:pt x="797" y="80"/>
                  <a:pt x="796" y="83"/>
                </a:cubicBezTo>
                <a:close/>
                <a:moveTo>
                  <a:pt x="1068" y="83"/>
                </a:moveTo>
                <a:cubicBezTo>
                  <a:pt x="1072" y="83"/>
                  <a:pt x="1073" y="86"/>
                  <a:pt x="1076" y="87"/>
                </a:cubicBezTo>
                <a:cubicBezTo>
                  <a:pt x="1076" y="83"/>
                  <a:pt x="1079" y="82"/>
                  <a:pt x="1080" y="79"/>
                </a:cubicBezTo>
                <a:cubicBezTo>
                  <a:pt x="1076" y="79"/>
                  <a:pt x="1075" y="76"/>
                  <a:pt x="1072" y="75"/>
                </a:cubicBezTo>
                <a:cubicBezTo>
                  <a:pt x="1072" y="79"/>
                  <a:pt x="1069" y="80"/>
                  <a:pt x="1068" y="83"/>
                </a:cubicBezTo>
                <a:close/>
                <a:moveTo>
                  <a:pt x="1168" y="83"/>
                </a:moveTo>
                <a:cubicBezTo>
                  <a:pt x="1175" y="83"/>
                  <a:pt x="1178" y="80"/>
                  <a:pt x="1180" y="75"/>
                </a:cubicBezTo>
                <a:cubicBezTo>
                  <a:pt x="1174" y="75"/>
                  <a:pt x="1166" y="74"/>
                  <a:pt x="1168" y="83"/>
                </a:cubicBezTo>
                <a:close/>
                <a:moveTo>
                  <a:pt x="1344" y="87"/>
                </a:moveTo>
                <a:cubicBezTo>
                  <a:pt x="1356" y="93"/>
                  <a:pt x="1356" y="69"/>
                  <a:pt x="1344" y="75"/>
                </a:cubicBezTo>
                <a:cubicBezTo>
                  <a:pt x="1344" y="79"/>
                  <a:pt x="1344" y="83"/>
                  <a:pt x="1344" y="87"/>
                </a:cubicBezTo>
                <a:close/>
                <a:moveTo>
                  <a:pt x="1444" y="83"/>
                </a:moveTo>
                <a:cubicBezTo>
                  <a:pt x="1447" y="83"/>
                  <a:pt x="1449" y="83"/>
                  <a:pt x="1452" y="83"/>
                </a:cubicBezTo>
                <a:cubicBezTo>
                  <a:pt x="1452" y="80"/>
                  <a:pt x="1452" y="78"/>
                  <a:pt x="1452" y="75"/>
                </a:cubicBezTo>
                <a:cubicBezTo>
                  <a:pt x="1449" y="75"/>
                  <a:pt x="1447" y="75"/>
                  <a:pt x="1444" y="75"/>
                </a:cubicBezTo>
                <a:cubicBezTo>
                  <a:pt x="1444" y="78"/>
                  <a:pt x="1444" y="80"/>
                  <a:pt x="1444" y="83"/>
                </a:cubicBezTo>
                <a:close/>
                <a:moveTo>
                  <a:pt x="1616" y="87"/>
                </a:moveTo>
                <a:cubicBezTo>
                  <a:pt x="1619" y="87"/>
                  <a:pt x="1621" y="87"/>
                  <a:pt x="1624" y="87"/>
                </a:cubicBezTo>
                <a:cubicBezTo>
                  <a:pt x="1628" y="81"/>
                  <a:pt x="1628" y="77"/>
                  <a:pt x="1620" y="75"/>
                </a:cubicBezTo>
                <a:cubicBezTo>
                  <a:pt x="1620" y="80"/>
                  <a:pt x="1615" y="81"/>
                  <a:pt x="1616" y="87"/>
                </a:cubicBezTo>
                <a:close/>
                <a:moveTo>
                  <a:pt x="1716" y="83"/>
                </a:moveTo>
                <a:cubicBezTo>
                  <a:pt x="1719" y="83"/>
                  <a:pt x="1721" y="83"/>
                  <a:pt x="1724" y="83"/>
                </a:cubicBezTo>
                <a:cubicBezTo>
                  <a:pt x="1724" y="80"/>
                  <a:pt x="1724" y="78"/>
                  <a:pt x="1724" y="75"/>
                </a:cubicBezTo>
                <a:cubicBezTo>
                  <a:pt x="1721" y="75"/>
                  <a:pt x="1719" y="75"/>
                  <a:pt x="1716" y="75"/>
                </a:cubicBezTo>
                <a:cubicBezTo>
                  <a:pt x="1716" y="78"/>
                  <a:pt x="1716" y="80"/>
                  <a:pt x="1716" y="83"/>
                </a:cubicBezTo>
                <a:close/>
                <a:moveTo>
                  <a:pt x="1892" y="75"/>
                </a:moveTo>
                <a:cubicBezTo>
                  <a:pt x="1878" y="94"/>
                  <a:pt x="1915" y="80"/>
                  <a:pt x="1892" y="75"/>
                </a:cubicBezTo>
                <a:close/>
                <a:moveTo>
                  <a:pt x="152" y="87"/>
                </a:moveTo>
                <a:cubicBezTo>
                  <a:pt x="156" y="87"/>
                  <a:pt x="157" y="90"/>
                  <a:pt x="160" y="91"/>
                </a:cubicBezTo>
                <a:cubicBezTo>
                  <a:pt x="160" y="85"/>
                  <a:pt x="161" y="77"/>
                  <a:pt x="152" y="79"/>
                </a:cubicBezTo>
                <a:cubicBezTo>
                  <a:pt x="152" y="82"/>
                  <a:pt x="152" y="84"/>
                  <a:pt x="152" y="87"/>
                </a:cubicBezTo>
                <a:close/>
                <a:moveTo>
                  <a:pt x="328" y="79"/>
                </a:moveTo>
                <a:cubicBezTo>
                  <a:pt x="324" y="102"/>
                  <a:pt x="345" y="81"/>
                  <a:pt x="328" y="79"/>
                </a:cubicBezTo>
                <a:close/>
                <a:moveTo>
                  <a:pt x="424" y="87"/>
                </a:moveTo>
                <a:cubicBezTo>
                  <a:pt x="428" y="87"/>
                  <a:pt x="429" y="90"/>
                  <a:pt x="432" y="91"/>
                </a:cubicBezTo>
                <a:cubicBezTo>
                  <a:pt x="432" y="85"/>
                  <a:pt x="433" y="77"/>
                  <a:pt x="424" y="79"/>
                </a:cubicBezTo>
                <a:cubicBezTo>
                  <a:pt x="424" y="82"/>
                  <a:pt x="424" y="84"/>
                  <a:pt x="424" y="87"/>
                </a:cubicBezTo>
                <a:close/>
                <a:moveTo>
                  <a:pt x="700" y="87"/>
                </a:moveTo>
                <a:cubicBezTo>
                  <a:pt x="703" y="87"/>
                  <a:pt x="705" y="87"/>
                  <a:pt x="708" y="87"/>
                </a:cubicBezTo>
                <a:cubicBezTo>
                  <a:pt x="708" y="84"/>
                  <a:pt x="708" y="82"/>
                  <a:pt x="708" y="79"/>
                </a:cubicBezTo>
                <a:cubicBezTo>
                  <a:pt x="705" y="79"/>
                  <a:pt x="703" y="79"/>
                  <a:pt x="700" y="79"/>
                </a:cubicBezTo>
                <a:cubicBezTo>
                  <a:pt x="700" y="82"/>
                  <a:pt x="700" y="84"/>
                  <a:pt x="700" y="87"/>
                </a:cubicBezTo>
                <a:close/>
                <a:moveTo>
                  <a:pt x="972" y="87"/>
                </a:moveTo>
                <a:cubicBezTo>
                  <a:pt x="975" y="87"/>
                  <a:pt x="977" y="87"/>
                  <a:pt x="980" y="87"/>
                </a:cubicBezTo>
                <a:cubicBezTo>
                  <a:pt x="980" y="84"/>
                  <a:pt x="980" y="82"/>
                  <a:pt x="980" y="79"/>
                </a:cubicBezTo>
                <a:cubicBezTo>
                  <a:pt x="977" y="79"/>
                  <a:pt x="975" y="79"/>
                  <a:pt x="972" y="79"/>
                </a:cubicBezTo>
                <a:cubicBezTo>
                  <a:pt x="972" y="82"/>
                  <a:pt x="972" y="84"/>
                  <a:pt x="972" y="87"/>
                </a:cubicBezTo>
                <a:close/>
                <a:moveTo>
                  <a:pt x="1148" y="79"/>
                </a:moveTo>
                <a:cubicBezTo>
                  <a:pt x="1144" y="102"/>
                  <a:pt x="1165" y="81"/>
                  <a:pt x="1148" y="79"/>
                </a:cubicBezTo>
                <a:close/>
                <a:moveTo>
                  <a:pt x="1244" y="87"/>
                </a:moveTo>
                <a:cubicBezTo>
                  <a:pt x="1248" y="87"/>
                  <a:pt x="1252" y="87"/>
                  <a:pt x="1256" y="87"/>
                </a:cubicBezTo>
                <a:cubicBezTo>
                  <a:pt x="1256" y="84"/>
                  <a:pt x="1256" y="82"/>
                  <a:pt x="1256" y="79"/>
                </a:cubicBezTo>
                <a:cubicBezTo>
                  <a:pt x="1252" y="79"/>
                  <a:pt x="1248" y="79"/>
                  <a:pt x="1244" y="79"/>
                </a:cubicBezTo>
                <a:cubicBezTo>
                  <a:pt x="1244" y="82"/>
                  <a:pt x="1244" y="84"/>
                  <a:pt x="1244" y="87"/>
                </a:cubicBezTo>
                <a:close/>
                <a:moveTo>
                  <a:pt x="1420" y="83"/>
                </a:moveTo>
                <a:cubicBezTo>
                  <a:pt x="1420" y="86"/>
                  <a:pt x="1420" y="88"/>
                  <a:pt x="1420" y="91"/>
                </a:cubicBezTo>
                <a:cubicBezTo>
                  <a:pt x="1430" y="97"/>
                  <a:pt x="1432" y="77"/>
                  <a:pt x="1424" y="79"/>
                </a:cubicBezTo>
                <a:cubicBezTo>
                  <a:pt x="1424" y="81"/>
                  <a:pt x="1423" y="84"/>
                  <a:pt x="1420" y="83"/>
                </a:cubicBezTo>
                <a:close/>
                <a:moveTo>
                  <a:pt x="1516" y="87"/>
                </a:moveTo>
                <a:cubicBezTo>
                  <a:pt x="1520" y="87"/>
                  <a:pt x="1524" y="87"/>
                  <a:pt x="1528" y="87"/>
                </a:cubicBezTo>
                <a:cubicBezTo>
                  <a:pt x="1528" y="84"/>
                  <a:pt x="1528" y="82"/>
                  <a:pt x="1528" y="79"/>
                </a:cubicBezTo>
                <a:cubicBezTo>
                  <a:pt x="1524" y="79"/>
                  <a:pt x="1520" y="79"/>
                  <a:pt x="1516" y="79"/>
                </a:cubicBezTo>
                <a:cubicBezTo>
                  <a:pt x="1516" y="82"/>
                  <a:pt x="1516" y="84"/>
                  <a:pt x="1516" y="87"/>
                </a:cubicBezTo>
                <a:close/>
                <a:moveTo>
                  <a:pt x="1792" y="87"/>
                </a:moveTo>
                <a:cubicBezTo>
                  <a:pt x="1795" y="87"/>
                  <a:pt x="1797" y="87"/>
                  <a:pt x="1800" y="87"/>
                </a:cubicBezTo>
                <a:cubicBezTo>
                  <a:pt x="1800" y="84"/>
                  <a:pt x="1800" y="82"/>
                  <a:pt x="1800" y="79"/>
                </a:cubicBezTo>
                <a:cubicBezTo>
                  <a:pt x="1797" y="79"/>
                  <a:pt x="1795" y="79"/>
                  <a:pt x="1792" y="79"/>
                </a:cubicBezTo>
                <a:cubicBezTo>
                  <a:pt x="1792" y="82"/>
                  <a:pt x="1792" y="84"/>
                  <a:pt x="1792" y="87"/>
                </a:cubicBezTo>
                <a:close/>
                <a:moveTo>
                  <a:pt x="228" y="91"/>
                </a:moveTo>
                <a:cubicBezTo>
                  <a:pt x="231" y="91"/>
                  <a:pt x="233" y="91"/>
                  <a:pt x="236" y="91"/>
                </a:cubicBezTo>
                <a:cubicBezTo>
                  <a:pt x="236" y="88"/>
                  <a:pt x="236" y="86"/>
                  <a:pt x="236" y="83"/>
                </a:cubicBezTo>
                <a:cubicBezTo>
                  <a:pt x="233" y="83"/>
                  <a:pt x="231" y="83"/>
                  <a:pt x="228" y="83"/>
                </a:cubicBezTo>
                <a:cubicBezTo>
                  <a:pt x="228" y="86"/>
                  <a:pt x="228" y="88"/>
                  <a:pt x="228" y="91"/>
                </a:cubicBezTo>
                <a:close/>
                <a:moveTo>
                  <a:pt x="404" y="83"/>
                </a:moveTo>
                <a:cubicBezTo>
                  <a:pt x="400" y="106"/>
                  <a:pt x="421" y="85"/>
                  <a:pt x="404" y="83"/>
                </a:cubicBezTo>
                <a:close/>
                <a:moveTo>
                  <a:pt x="600" y="91"/>
                </a:moveTo>
                <a:cubicBezTo>
                  <a:pt x="603" y="91"/>
                  <a:pt x="605" y="91"/>
                  <a:pt x="608" y="91"/>
                </a:cubicBezTo>
                <a:cubicBezTo>
                  <a:pt x="608" y="88"/>
                  <a:pt x="608" y="86"/>
                  <a:pt x="608" y="83"/>
                </a:cubicBezTo>
                <a:cubicBezTo>
                  <a:pt x="605" y="83"/>
                  <a:pt x="603" y="83"/>
                  <a:pt x="600" y="83"/>
                </a:cubicBezTo>
                <a:cubicBezTo>
                  <a:pt x="600" y="86"/>
                  <a:pt x="600" y="88"/>
                  <a:pt x="600" y="91"/>
                </a:cubicBezTo>
                <a:close/>
                <a:moveTo>
                  <a:pt x="772" y="91"/>
                </a:moveTo>
                <a:cubicBezTo>
                  <a:pt x="774" y="109"/>
                  <a:pt x="795" y="68"/>
                  <a:pt x="776" y="87"/>
                </a:cubicBezTo>
                <a:cubicBezTo>
                  <a:pt x="774" y="89"/>
                  <a:pt x="771" y="86"/>
                  <a:pt x="772" y="91"/>
                </a:cubicBezTo>
                <a:close/>
                <a:moveTo>
                  <a:pt x="872" y="91"/>
                </a:moveTo>
                <a:cubicBezTo>
                  <a:pt x="875" y="91"/>
                  <a:pt x="877" y="91"/>
                  <a:pt x="880" y="91"/>
                </a:cubicBezTo>
                <a:cubicBezTo>
                  <a:pt x="880" y="88"/>
                  <a:pt x="880" y="86"/>
                  <a:pt x="880" y="83"/>
                </a:cubicBezTo>
                <a:cubicBezTo>
                  <a:pt x="877" y="83"/>
                  <a:pt x="875" y="83"/>
                  <a:pt x="872" y="83"/>
                </a:cubicBezTo>
                <a:cubicBezTo>
                  <a:pt x="872" y="86"/>
                  <a:pt x="872" y="88"/>
                  <a:pt x="872" y="91"/>
                </a:cubicBezTo>
                <a:close/>
                <a:moveTo>
                  <a:pt x="1048" y="95"/>
                </a:moveTo>
                <a:cubicBezTo>
                  <a:pt x="1060" y="101"/>
                  <a:pt x="1060" y="77"/>
                  <a:pt x="1048" y="83"/>
                </a:cubicBezTo>
                <a:cubicBezTo>
                  <a:pt x="1048" y="87"/>
                  <a:pt x="1048" y="91"/>
                  <a:pt x="1048" y="95"/>
                </a:cubicBezTo>
                <a:close/>
                <a:moveTo>
                  <a:pt x="1496" y="95"/>
                </a:moveTo>
                <a:cubicBezTo>
                  <a:pt x="1508" y="101"/>
                  <a:pt x="1508" y="77"/>
                  <a:pt x="1496" y="83"/>
                </a:cubicBezTo>
                <a:cubicBezTo>
                  <a:pt x="1496" y="87"/>
                  <a:pt x="1496" y="91"/>
                  <a:pt x="1496" y="95"/>
                </a:cubicBezTo>
                <a:close/>
                <a:moveTo>
                  <a:pt x="1768" y="87"/>
                </a:moveTo>
                <a:cubicBezTo>
                  <a:pt x="1768" y="90"/>
                  <a:pt x="1768" y="92"/>
                  <a:pt x="1768" y="95"/>
                </a:cubicBezTo>
                <a:cubicBezTo>
                  <a:pt x="1778" y="101"/>
                  <a:pt x="1780" y="81"/>
                  <a:pt x="1772" y="83"/>
                </a:cubicBezTo>
                <a:cubicBezTo>
                  <a:pt x="1772" y="85"/>
                  <a:pt x="1771" y="88"/>
                  <a:pt x="1768" y="87"/>
                </a:cubicBezTo>
                <a:close/>
                <a:moveTo>
                  <a:pt x="1868" y="91"/>
                </a:moveTo>
                <a:cubicBezTo>
                  <a:pt x="1871" y="91"/>
                  <a:pt x="1873" y="91"/>
                  <a:pt x="1876" y="91"/>
                </a:cubicBezTo>
                <a:cubicBezTo>
                  <a:pt x="1876" y="88"/>
                  <a:pt x="1876" y="86"/>
                  <a:pt x="1876" y="83"/>
                </a:cubicBezTo>
                <a:cubicBezTo>
                  <a:pt x="1873" y="83"/>
                  <a:pt x="1871" y="83"/>
                  <a:pt x="1868" y="83"/>
                </a:cubicBezTo>
                <a:cubicBezTo>
                  <a:pt x="1868" y="86"/>
                  <a:pt x="1868" y="88"/>
                  <a:pt x="1868" y="91"/>
                </a:cubicBezTo>
                <a:close/>
                <a:moveTo>
                  <a:pt x="128" y="95"/>
                </a:moveTo>
                <a:cubicBezTo>
                  <a:pt x="131" y="95"/>
                  <a:pt x="133" y="95"/>
                  <a:pt x="136" y="95"/>
                </a:cubicBezTo>
                <a:cubicBezTo>
                  <a:pt x="136" y="92"/>
                  <a:pt x="136" y="90"/>
                  <a:pt x="136" y="87"/>
                </a:cubicBezTo>
                <a:cubicBezTo>
                  <a:pt x="133" y="87"/>
                  <a:pt x="131" y="87"/>
                  <a:pt x="128" y="87"/>
                </a:cubicBezTo>
                <a:cubicBezTo>
                  <a:pt x="128" y="90"/>
                  <a:pt x="128" y="92"/>
                  <a:pt x="128" y="95"/>
                </a:cubicBezTo>
                <a:close/>
                <a:moveTo>
                  <a:pt x="308" y="99"/>
                </a:moveTo>
                <a:cubicBezTo>
                  <a:pt x="308" y="97"/>
                  <a:pt x="309" y="94"/>
                  <a:pt x="312" y="95"/>
                </a:cubicBezTo>
                <a:cubicBezTo>
                  <a:pt x="312" y="90"/>
                  <a:pt x="311" y="86"/>
                  <a:pt x="304" y="87"/>
                </a:cubicBezTo>
                <a:cubicBezTo>
                  <a:pt x="305" y="92"/>
                  <a:pt x="303" y="98"/>
                  <a:pt x="308" y="99"/>
                </a:cubicBezTo>
                <a:close/>
                <a:moveTo>
                  <a:pt x="676" y="95"/>
                </a:moveTo>
                <a:cubicBezTo>
                  <a:pt x="679" y="95"/>
                  <a:pt x="681" y="95"/>
                  <a:pt x="684" y="95"/>
                </a:cubicBezTo>
                <a:cubicBezTo>
                  <a:pt x="684" y="92"/>
                  <a:pt x="684" y="90"/>
                  <a:pt x="684" y="87"/>
                </a:cubicBezTo>
                <a:cubicBezTo>
                  <a:pt x="681" y="87"/>
                  <a:pt x="679" y="87"/>
                  <a:pt x="676" y="87"/>
                </a:cubicBezTo>
                <a:cubicBezTo>
                  <a:pt x="676" y="90"/>
                  <a:pt x="676" y="92"/>
                  <a:pt x="676" y="95"/>
                </a:cubicBezTo>
                <a:close/>
                <a:moveTo>
                  <a:pt x="860" y="91"/>
                </a:moveTo>
                <a:cubicBezTo>
                  <a:pt x="847" y="79"/>
                  <a:pt x="848" y="106"/>
                  <a:pt x="860" y="91"/>
                </a:cubicBezTo>
                <a:close/>
                <a:moveTo>
                  <a:pt x="948" y="95"/>
                </a:moveTo>
                <a:cubicBezTo>
                  <a:pt x="951" y="95"/>
                  <a:pt x="953" y="95"/>
                  <a:pt x="956" y="95"/>
                </a:cubicBezTo>
                <a:cubicBezTo>
                  <a:pt x="956" y="92"/>
                  <a:pt x="956" y="90"/>
                  <a:pt x="956" y="87"/>
                </a:cubicBezTo>
                <a:cubicBezTo>
                  <a:pt x="953" y="87"/>
                  <a:pt x="951" y="87"/>
                  <a:pt x="948" y="87"/>
                </a:cubicBezTo>
                <a:cubicBezTo>
                  <a:pt x="948" y="90"/>
                  <a:pt x="948" y="92"/>
                  <a:pt x="948" y="95"/>
                </a:cubicBezTo>
                <a:close/>
                <a:moveTo>
                  <a:pt x="1024" y="91"/>
                </a:moveTo>
                <a:cubicBezTo>
                  <a:pt x="1024" y="94"/>
                  <a:pt x="1024" y="96"/>
                  <a:pt x="1024" y="99"/>
                </a:cubicBezTo>
                <a:cubicBezTo>
                  <a:pt x="1034" y="105"/>
                  <a:pt x="1036" y="85"/>
                  <a:pt x="1028" y="87"/>
                </a:cubicBezTo>
                <a:cubicBezTo>
                  <a:pt x="1028" y="89"/>
                  <a:pt x="1027" y="92"/>
                  <a:pt x="1024" y="91"/>
                </a:cubicBezTo>
                <a:close/>
                <a:moveTo>
                  <a:pt x="1124" y="95"/>
                </a:moveTo>
                <a:cubicBezTo>
                  <a:pt x="1127" y="95"/>
                  <a:pt x="1129" y="95"/>
                  <a:pt x="1132" y="95"/>
                </a:cubicBezTo>
                <a:cubicBezTo>
                  <a:pt x="1132" y="92"/>
                  <a:pt x="1132" y="90"/>
                  <a:pt x="1132" y="87"/>
                </a:cubicBezTo>
                <a:cubicBezTo>
                  <a:pt x="1129" y="87"/>
                  <a:pt x="1127" y="87"/>
                  <a:pt x="1124" y="87"/>
                </a:cubicBezTo>
                <a:cubicBezTo>
                  <a:pt x="1124" y="90"/>
                  <a:pt x="1124" y="92"/>
                  <a:pt x="1124" y="95"/>
                </a:cubicBezTo>
                <a:close/>
                <a:moveTo>
                  <a:pt x="1668" y="95"/>
                </a:moveTo>
                <a:cubicBezTo>
                  <a:pt x="1671" y="95"/>
                  <a:pt x="1673" y="95"/>
                  <a:pt x="1676" y="95"/>
                </a:cubicBezTo>
                <a:cubicBezTo>
                  <a:pt x="1676" y="92"/>
                  <a:pt x="1676" y="90"/>
                  <a:pt x="1676" y="87"/>
                </a:cubicBezTo>
                <a:cubicBezTo>
                  <a:pt x="1673" y="87"/>
                  <a:pt x="1671" y="87"/>
                  <a:pt x="1668" y="87"/>
                </a:cubicBezTo>
                <a:cubicBezTo>
                  <a:pt x="1668" y="90"/>
                  <a:pt x="1668" y="92"/>
                  <a:pt x="1668" y="95"/>
                </a:cubicBezTo>
                <a:close/>
                <a:moveTo>
                  <a:pt x="204" y="99"/>
                </a:moveTo>
                <a:cubicBezTo>
                  <a:pt x="207" y="99"/>
                  <a:pt x="209" y="99"/>
                  <a:pt x="212" y="99"/>
                </a:cubicBezTo>
                <a:cubicBezTo>
                  <a:pt x="212" y="96"/>
                  <a:pt x="212" y="94"/>
                  <a:pt x="212" y="91"/>
                </a:cubicBezTo>
                <a:cubicBezTo>
                  <a:pt x="209" y="91"/>
                  <a:pt x="207" y="91"/>
                  <a:pt x="204" y="91"/>
                </a:cubicBezTo>
                <a:cubicBezTo>
                  <a:pt x="204" y="94"/>
                  <a:pt x="204" y="96"/>
                  <a:pt x="204" y="99"/>
                </a:cubicBezTo>
                <a:close/>
                <a:moveTo>
                  <a:pt x="384" y="103"/>
                </a:moveTo>
                <a:cubicBezTo>
                  <a:pt x="384" y="101"/>
                  <a:pt x="385" y="98"/>
                  <a:pt x="388" y="99"/>
                </a:cubicBezTo>
                <a:cubicBezTo>
                  <a:pt x="388" y="94"/>
                  <a:pt x="387" y="90"/>
                  <a:pt x="380" y="91"/>
                </a:cubicBezTo>
                <a:cubicBezTo>
                  <a:pt x="381" y="96"/>
                  <a:pt x="379" y="102"/>
                  <a:pt x="384" y="103"/>
                </a:cubicBezTo>
                <a:close/>
                <a:moveTo>
                  <a:pt x="652" y="103"/>
                </a:moveTo>
                <a:cubicBezTo>
                  <a:pt x="664" y="109"/>
                  <a:pt x="664" y="85"/>
                  <a:pt x="652" y="91"/>
                </a:cubicBezTo>
                <a:cubicBezTo>
                  <a:pt x="652" y="95"/>
                  <a:pt x="652" y="99"/>
                  <a:pt x="652" y="103"/>
                </a:cubicBezTo>
                <a:close/>
                <a:moveTo>
                  <a:pt x="752" y="99"/>
                </a:moveTo>
                <a:cubicBezTo>
                  <a:pt x="755" y="99"/>
                  <a:pt x="757" y="99"/>
                  <a:pt x="760" y="99"/>
                </a:cubicBezTo>
                <a:cubicBezTo>
                  <a:pt x="760" y="96"/>
                  <a:pt x="760" y="94"/>
                  <a:pt x="760" y="91"/>
                </a:cubicBezTo>
                <a:cubicBezTo>
                  <a:pt x="757" y="91"/>
                  <a:pt x="755" y="91"/>
                  <a:pt x="752" y="91"/>
                </a:cubicBezTo>
                <a:cubicBezTo>
                  <a:pt x="752" y="94"/>
                  <a:pt x="752" y="96"/>
                  <a:pt x="752" y="99"/>
                </a:cubicBezTo>
                <a:close/>
                <a:moveTo>
                  <a:pt x="924" y="99"/>
                </a:moveTo>
                <a:cubicBezTo>
                  <a:pt x="928" y="99"/>
                  <a:pt x="929" y="102"/>
                  <a:pt x="932" y="103"/>
                </a:cubicBezTo>
                <a:cubicBezTo>
                  <a:pt x="932" y="97"/>
                  <a:pt x="933" y="89"/>
                  <a:pt x="924" y="91"/>
                </a:cubicBezTo>
                <a:cubicBezTo>
                  <a:pt x="924" y="94"/>
                  <a:pt x="924" y="96"/>
                  <a:pt x="924" y="99"/>
                </a:cubicBezTo>
                <a:close/>
                <a:moveTo>
                  <a:pt x="1300" y="99"/>
                </a:moveTo>
                <a:cubicBezTo>
                  <a:pt x="1303" y="99"/>
                  <a:pt x="1305" y="99"/>
                  <a:pt x="1308" y="99"/>
                </a:cubicBezTo>
                <a:cubicBezTo>
                  <a:pt x="1308" y="96"/>
                  <a:pt x="1308" y="94"/>
                  <a:pt x="1308" y="91"/>
                </a:cubicBezTo>
                <a:cubicBezTo>
                  <a:pt x="1305" y="91"/>
                  <a:pt x="1303" y="91"/>
                  <a:pt x="1300" y="91"/>
                </a:cubicBezTo>
                <a:cubicBezTo>
                  <a:pt x="1300" y="94"/>
                  <a:pt x="1300" y="96"/>
                  <a:pt x="1300" y="99"/>
                </a:cubicBezTo>
                <a:close/>
                <a:moveTo>
                  <a:pt x="1472" y="99"/>
                </a:moveTo>
                <a:cubicBezTo>
                  <a:pt x="1476" y="99"/>
                  <a:pt x="1477" y="102"/>
                  <a:pt x="1480" y="103"/>
                </a:cubicBezTo>
                <a:cubicBezTo>
                  <a:pt x="1480" y="97"/>
                  <a:pt x="1481" y="89"/>
                  <a:pt x="1472" y="91"/>
                </a:cubicBezTo>
                <a:cubicBezTo>
                  <a:pt x="1472" y="94"/>
                  <a:pt x="1472" y="96"/>
                  <a:pt x="1472" y="99"/>
                </a:cubicBezTo>
                <a:close/>
                <a:moveTo>
                  <a:pt x="1572" y="99"/>
                </a:moveTo>
                <a:cubicBezTo>
                  <a:pt x="1575" y="99"/>
                  <a:pt x="1577" y="99"/>
                  <a:pt x="1580" y="99"/>
                </a:cubicBezTo>
                <a:cubicBezTo>
                  <a:pt x="1580" y="96"/>
                  <a:pt x="1580" y="94"/>
                  <a:pt x="1580" y="91"/>
                </a:cubicBezTo>
                <a:cubicBezTo>
                  <a:pt x="1577" y="91"/>
                  <a:pt x="1575" y="91"/>
                  <a:pt x="1572" y="91"/>
                </a:cubicBezTo>
                <a:cubicBezTo>
                  <a:pt x="1572" y="94"/>
                  <a:pt x="1572" y="96"/>
                  <a:pt x="1572" y="99"/>
                </a:cubicBezTo>
                <a:close/>
                <a:moveTo>
                  <a:pt x="1648" y="91"/>
                </a:moveTo>
                <a:cubicBezTo>
                  <a:pt x="1644" y="114"/>
                  <a:pt x="1665" y="93"/>
                  <a:pt x="1648" y="91"/>
                </a:cubicBezTo>
                <a:close/>
                <a:moveTo>
                  <a:pt x="1744" y="99"/>
                </a:moveTo>
                <a:cubicBezTo>
                  <a:pt x="1748" y="99"/>
                  <a:pt x="1749" y="102"/>
                  <a:pt x="1752" y="103"/>
                </a:cubicBezTo>
                <a:cubicBezTo>
                  <a:pt x="1752" y="97"/>
                  <a:pt x="1753" y="89"/>
                  <a:pt x="1744" y="91"/>
                </a:cubicBezTo>
                <a:cubicBezTo>
                  <a:pt x="1744" y="94"/>
                  <a:pt x="1744" y="96"/>
                  <a:pt x="1744" y="99"/>
                </a:cubicBezTo>
                <a:close/>
                <a:moveTo>
                  <a:pt x="1844" y="99"/>
                </a:moveTo>
                <a:cubicBezTo>
                  <a:pt x="1847" y="99"/>
                  <a:pt x="1849" y="99"/>
                  <a:pt x="1852" y="99"/>
                </a:cubicBezTo>
                <a:cubicBezTo>
                  <a:pt x="1852" y="96"/>
                  <a:pt x="1852" y="94"/>
                  <a:pt x="1852" y="91"/>
                </a:cubicBezTo>
                <a:cubicBezTo>
                  <a:pt x="1849" y="91"/>
                  <a:pt x="1847" y="91"/>
                  <a:pt x="1844" y="91"/>
                </a:cubicBezTo>
                <a:cubicBezTo>
                  <a:pt x="1844" y="94"/>
                  <a:pt x="1844" y="96"/>
                  <a:pt x="1844" y="99"/>
                </a:cubicBezTo>
                <a:close/>
                <a:moveTo>
                  <a:pt x="184" y="95"/>
                </a:moveTo>
                <a:cubicBezTo>
                  <a:pt x="172" y="108"/>
                  <a:pt x="199" y="107"/>
                  <a:pt x="184" y="95"/>
                </a:cubicBezTo>
                <a:close/>
                <a:moveTo>
                  <a:pt x="280" y="103"/>
                </a:moveTo>
                <a:cubicBezTo>
                  <a:pt x="283" y="103"/>
                  <a:pt x="285" y="103"/>
                  <a:pt x="288" y="103"/>
                </a:cubicBezTo>
                <a:cubicBezTo>
                  <a:pt x="288" y="100"/>
                  <a:pt x="288" y="98"/>
                  <a:pt x="288" y="95"/>
                </a:cubicBezTo>
                <a:cubicBezTo>
                  <a:pt x="285" y="95"/>
                  <a:pt x="283" y="95"/>
                  <a:pt x="280" y="95"/>
                </a:cubicBezTo>
                <a:cubicBezTo>
                  <a:pt x="280" y="98"/>
                  <a:pt x="280" y="100"/>
                  <a:pt x="280" y="103"/>
                </a:cubicBezTo>
                <a:close/>
                <a:moveTo>
                  <a:pt x="452" y="103"/>
                </a:moveTo>
                <a:cubicBezTo>
                  <a:pt x="458" y="103"/>
                  <a:pt x="466" y="104"/>
                  <a:pt x="464" y="95"/>
                </a:cubicBezTo>
                <a:cubicBezTo>
                  <a:pt x="461" y="95"/>
                  <a:pt x="459" y="95"/>
                  <a:pt x="456" y="95"/>
                </a:cubicBezTo>
                <a:cubicBezTo>
                  <a:pt x="456" y="99"/>
                  <a:pt x="453" y="100"/>
                  <a:pt x="452" y="103"/>
                </a:cubicBezTo>
                <a:close/>
                <a:moveTo>
                  <a:pt x="552" y="103"/>
                </a:moveTo>
                <a:cubicBezTo>
                  <a:pt x="555" y="103"/>
                  <a:pt x="557" y="103"/>
                  <a:pt x="560" y="103"/>
                </a:cubicBezTo>
                <a:cubicBezTo>
                  <a:pt x="560" y="100"/>
                  <a:pt x="560" y="98"/>
                  <a:pt x="560" y="95"/>
                </a:cubicBezTo>
                <a:cubicBezTo>
                  <a:pt x="557" y="95"/>
                  <a:pt x="555" y="95"/>
                  <a:pt x="552" y="95"/>
                </a:cubicBezTo>
                <a:cubicBezTo>
                  <a:pt x="552" y="98"/>
                  <a:pt x="552" y="100"/>
                  <a:pt x="552" y="103"/>
                </a:cubicBezTo>
                <a:close/>
                <a:moveTo>
                  <a:pt x="728" y="103"/>
                </a:moveTo>
                <a:cubicBezTo>
                  <a:pt x="731" y="103"/>
                  <a:pt x="733" y="103"/>
                  <a:pt x="736" y="103"/>
                </a:cubicBezTo>
                <a:cubicBezTo>
                  <a:pt x="736" y="100"/>
                  <a:pt x="736" y="98"/>
                  <a:pt x="736" y="95"/>
                </a:cubicBezTo>
                <a:cubicBezTo>
                  <a:pt x="733" y="95"/>
                  <a:pt x="731" y="95"/>
                  <a:pt x="728" y="95"/>
                </a:cubicBezTo>
                <a:cubicBezTo>
                  <a:pt x="728" y="98"/>
                  <a:pt x="728" y="100"/>
                  <a:pt x="728" y="103"/>
                </a:cubicBezTo>
                <a:close/>
                <a:moveTo>
                  <a:pt x="828" y="103"/>
                </a:moveTo>
                <a:cubicBezTo>
                  <a:pt x="831" y="103"/>
                  <a:pt x="833" y="103"/>
                  <a:pt x="836" y="103"/>
                </a:cubicBezTo>
                <a:cubicBezTo>
                  <a:pt x="836" y="100"/>
                  <a:pt x="836" y="98"/>
                  <a:pt x="836" y="95"/>
                </a:cubicBezTo>
                <a:cubicBezTo>
                  <a:pt x="833" y="95"/>
                  <a:pt x="831" y="95"/>
                  <a:pt x="828" y="95"/>
                </a:cubicBezTo>
                <a:cubicBezTo>
                  <a:pt x="828" y="98"/>
                  <a:pt x="828" y="100"/>
                  <a:pt x="828" y="103"/>
                </a:cubicBezTo>
                <a:close/>
                <a:moveTo>
                  <a:pt x="1000" y="103"/>
                </a:moveTo>
                <a:cubicBezTo>
                  <a:pt x="1004" y="103"/>
                  <a:pt x="1005" y="106"/>
                  <a:pt x="1008" y="107"/>
                </a:cubicBezTo>
                <a:cubicBezTo>
                  <a:pt x="1008" y="101"/>
                  <a:pt x="1009" y="93"/>
                  <a:pt x="1000" y="95"/>
                </a:cubicBezTo>
                <a:cubicBezTo>
                  <a:pt x="1000" y="98"/>
                  <a:pt x="1000" y="100"/>
                  <a:pt x="1000" y="103"/>
                </a:cubicBezTo>
                <a:close/>
                <a:moveTo>
                  <a:pt x="1100" y="103"/>
                </a:moveTo>
                <a:cubicBezTo>
                  <a:pt x="1103" y="103"/>
                  <a:pt x="1105" y="103"/>
                  <a:pt x="1108" y="103"/>
                </a:cubicBezTo>
                <a:cubicBezTo>
                  <a:pt x="1108" y="100"/>
                  <a:pt x="1108" y="98"/>
                  <a:pt x="1108" y="95"/>
                </a:cubicBezTo>
                <a:cubicBezTo>
                  <a:pt x="1105" y="95"/>
                  <a:pt x="1103" y="95"/>
                  <a:pt x="1100" y="95"/>
                </a:cubicBezTo>
                <a:cubicBezTo>
                  <a:pt x="1100" y="98"/>
                  <a:pt x="1100" y="100"/>
                  <a:pt x="1100" y="103"/>
                </a:cubicBezTo>
                <a:close/>
                <a:moveTo>
                  <a:pt x="1176" y="95"/>
                </a:moveTo>
                <a:cubicBezTo>
                  <a:pt x="1173" y="119"/>
                  <a:pt x="1194" y="98"/>
                  <a:pt x="1176" y="95"/>
                </a:cubicBezTo>
                <a:close/>
                <a:moveTo>
                  <a:pt x="1276" y="103"/>
                </a:moveTo>
                <a:cubicBezTo>
                  <a:pt x="1279" y="103"/>
                  <a:pt x="1281" y="103"/>
                  <a:pt x="1284" y="103"/>
                </a:cubicBezTo>
                <a:cubicBezTo>
                  <a:pt x="1284" y="100"/>
                  <a:pt x="1284" y="98"/>
                  <a:pt x="1284" y="95"/>
                </a:cubicBezTo>
                <a:cubicBezTo>
                  <a:pt x="1281" y="95"/>
                  <a:pt x="1279" y="95"/>
                  <a:pt x="1276" y="95"/>
                </a:cubicBezTo>
                <a:cubicBezTo>
                  <a:pt x="1276" y="98"/>
                  <a:pt x="1276" y="100"/>
                  <a:pt x="1276" y="103"/>
                </a:cubicBezTo>
                <a:close/>
                <a:moveTo>
                  <a:pt x="1372" y="103"/>
                </a:moveTo>
                <a:cubicBezTo>
                  <a:pt x="1376" y="103"/>
                  <a:pt x="1380" y="103"/>
                  <a:pt x="1384" y="103"/>
                </a:cubicBezTo>
                <a:cubicBezTo>
                  <a:pt x="1384" y="100"/>
                  <a:pt x="1384" y="98"/>
                  <a:pt x="1384" y="95"/>
                </a:cubicBezTo>
                <a:cubicBezTo>
                  <a:pt x="1380" y="95"/>
                  <a:pt x="1376" y="95"/>
                  <a:pt x="1372" y="95"/>
                </a:cubicBezTo>
                <a:cubicBezTo>
                  <a:pt x="1372" y="98"/>
                  <a:pt x="1372" y="100"/>
                  <a:pt x="1372" y="103"/>
                </a:cubicBezTo>
                <a:close/>
                <a:moveTo>
                  <a:pt x="1548" y="103"/>
                </a:moveTo>
                <a:cubicBezTo>
                  <a:pt x="1551" y="103"/>
                  <a:pt x="1553" y="103"/>
                  <a:pt x="1556" y="103"/>
                </a:cubicBezTo>
                <a:cubicBezTo>
                  <a:pt x="1556" y="100"/>
                  <a:pt x="1556" y="98"/>
                  <a:pt x="1556" y="95"/>
                </a:cubicBezTo>
                <a:cubicBezTo>
                  <a:pt x="1553" y="95"/>
                  <a:pt x="1551" y="95"/>
                  <a:pt x="1548" y="95"/>
                </a:cubicBezTo>
                <a:cubicBezTo>
                  <a:pt x="1548" y="98"/>
                  <a:pt x="1548" y="100"/>
                  <a:pt x="1548" y="103"/>
                </a:cubicBezTo>
                <a:close/>
                <a:moveTo>
                  <a:pt x="1820" y="103"/>
                </a:moveTo>
                <a:cubicBezTo>
                  <a:pt x="1823" y="103"/>
                  <a:pt x="1825" y="103"/>
                  <a:pt x="1828" y="103"/>
                </a:cubicBezTo>
                <a:cubicBezTo>
                  <a:pt x="1828" y="100"/>
                  <a:pt x="1828" y="98"/>
                  <a:pt x="1828" y="95"/>
                </a:cubicBezTo>
                <a:cubicBezTo>
                  <a:pt x="1825" y="95"/>
                  <a:pt x="1823" y="95"/>
                  <a:pt x="1820" y="95"/>
                </a:cubicBezTo>
                <a:cubicBezTo>
                  <a:pt x="1820" y="98"/>
                  <a:pt x="1820" y="100"/>
                  <a:pt x="1820" y="103"/>
                </a:cubicBezTo>
                <a:close/>
                <a:moveTo>
                  <a:pt x="256" y="107"/>
                </a:moveTo>
                <a:cubicBezTo>
                  <a:pt x="260" y="107"/>
                  <a:pt x="261" y="110"/>
                  <a:pt x="264" y="111"/>
                </a:cubicBezTo>
                <a:cubicBezTo>
                  <a:pt x="264" y="105"/>
                  <a:pt x="265" y="97"/>
                  <a:pt x="256" y="99"/>
                </a:cubicBezTo>
                <a:cubicBezTo>
                  <a:pt x="256" y="102"/>
                  <a:pt x="256" y="104"/>
                  <a:pt x="256" y="107"/>
                </a:cubicBezTo>
                <a:close/>
                <a:moveTo>
                  <a:pt x="356" y="107"/>
                </a:moveTo>
                <a:cubicBezTo>
                  <a:pt x="359" y="107"/>
                  <a:pt x="361" y="107"/>
                  <a:pt x="364" y="107"/>
                </a:cubicBezTo>
                <a:cubicBezTo>
                  <a:pt x="364" y="104"/>
                  <a:pt x="364" y="102"/>
                  <a:pt x="364" y="99"/>
                </a:cubicBezTo>
                <a:cubicBezTo>
                  <a:pt x="361" y="99"/>
                  <a:pt x="359" y="99"/>
                  <a:pt x="356" y="99"/>
                </a:cubicBezTo>
                <a:cubicBezTo>
                  <a:pt x="356" y="102"/>
                  <a:pt x="356" y="104"/>
                  <a:pt x="356" y="107"/>
                </a:cubicBezTo>
                <a:close/>
                <a:moveTo>
                  <a:pt x="532" y="107"/>
                </a:moveTo>
                <a:cubicBezTo>
                  <a:pt x="535" y="107"/>
                  <a:pt x="537" y="107"/>
                  <a:pt x="540" y="107"/>
                </a:cubicBezTo>
                <a:cubicBezTo>
                  <a:pt x="540" y="104"/>
                  <a:pt x="540" y="102"/>
                  <a:pt x="540" y="99"/>
                </a:cubicBezTo>
                <a:cubicBezTo>
                  <a:pt x="537" y="99"/>
                  <a:pt x="535" y="99"/>
                  <a:pt x="532" y="99"/>
                </a:cubicBezTo>
                <a:cubicBezTo>
                  <a:pt x="532" y="102"/>
                  <a:pt x="532" y="104"/>
                  <a:pt x="532" y="107"/>
                </a:cubicBezTo>
                <a:close/>
                <a:moveTo>
                  <a:pt x="628" y="107"/>
                </a:moveTo>
                <a:cubicBezTo>
                  <a:pt x="631" y="107"/>
                  <a:pt x="633" y="107"/>
                  <a:pt x="636" y="107"/>
                </a:cubicBezTo>
                <a:cubicBezTo>
                  <a:pt x="636" y="104"/>
                  <a:pt x="636" y="102"/>
                  <a:pt x="636" y="99"/>
                </a:cubicBezTo>
                <a:cubicBezTo>
                  <a:pt x="633" y="99"/>
                  <a:pt x="631" y="99"/>
                  <a:pt x="628" y="99"/>
                </a:cubicBezTo>
                <a:cubicBezTo>
                  <a:pt x="628" y="102"/>
                  <a:pt x="628" y="104"/>
                  <a:pt x="628" y="107"/>
                </a:cubicBezTo>
                <a:close/>
                <a:moveTo>
                  <a:pt x="804" y="111"/>
                </a:moveTo>
                <a:cubicBezTo>
                  <a:pt x="816" y="117"/>
                  <a:pt x="816" y="93"/>
                  <a:pt x="804" y="99"/>
                </a:cubicBezTo>
                <a:cubicBezTo>
                  <a:pt x="804" y="103"/>
                  <a:pt x="804" y="107"/>
                  <a:pt x="804" y="111"/>
                </a:cubicBezTo>
                <a:close/>
                <a:moveTo>
                  <a:pt x="904" y="107"/>
                </a:moveTo>
                <a:cubicBezTo>
                  <a:pt x="907" y="107"/>
                  <a:pt x="909" y="107"/>
                  <a:pt x="912" y="107"/>
                </a:cubicBezTo>
                <a:cubicBezTo>
                  <a:pt x="912" y="104"/>
                  <a:pt x="912" y="102"/>
                  <a:pt x="912" y="99"/>
                </a:cubicBezTo>
                <a:cubicBezTo>
                  <a:pt x="909" y="99"/>
                  <a:pt x="907" y="99"/>
                  <a:pt x="904" y="99"/>
                </a:cubicBezTo>
                <a:cubicBezTo>
                  <a:pt x="904" y="102"/>
                  <a:pt x="904" y="104"/>
                  <a:pt x="904" y="107"/>
                </a:cubicBezTo>
                <a:close/>
                <a:moveTo>
                  <a:pt x="988" y="111"/>
                </a:moveTo>
                <a:cubicBezTo>
                  <a:pt x="988" y="108"/>
                  <a:pt x="988" y="106"/>
                  <a:pt x="988" y="103"/>
                </a:cubicBezTo>
                <a:cubicBezTo>
                  <a:pt x="981" y="90"/>
                  <a:pt x="968" y="115"/>
                  <a:pt x="988" y="111"/>
                </a:cubicBezTo>
                <a:close/>
                <a:moveTo>
                  <a:pt x="1080" y="99"/>
                </a:moveTo>
                <a:cubicBezTo>
                  <a:pt x="1068" y="112"/>
                  <a:pt x="1095" y="111"/>
                  <a:pt x="1080" y="99"/>
                </a:cubicBezTo>
                <a:close/>
                <a:moveTo>
                  <a:pt x="1352" y="99"/>
                </a:moveTo>
                <a:cubicBezTo>
                  <a:pt x="1348" y="122"/>
                  <a:pt x="1369" y="101"/>
                  <a:pt x="1352" y="99"/>
                </a:cubicBezTo>
                <a:close/>
                <a:moveTo>
                  <a:pt x="1720" y="103"/>
                </a:moveTo>
                <a:cubicBezTo>
                  <a:pt x="1733" y="115"/>
                  <a:pt x="1732" y="88"/>
                  <a:pt x="1720" y="103"/>
                </a:cubicBezTo>
                <a:close/>
                <a:moveTo>
                  <a:pt x="336" y="103"/>
                </a:moveTo>
                <a:cubicBezTo>
                  <a:pt x="324" y="116"/>
                  <a:pt x="351" y="115"/>
                  <a:pt x="336" y="103"/>
                </a:cubicBezTo>
                <a:close/>
                <a:moveTo>
                  <a:pt x="432" y="111"/>
                </a:moveTo>
                <a:cubicBezTo>
                  <a:pt x="435" y="111"/>
                  <a:pt x="437" y="111"/>
                  <a:pt x="440" y="111"/>
                </a:cubicBezTo>
                <a:cubicBezTo>
                  <a:pt x="440" y="108"/>
                  <a:pt x="440" y="106"/>
                  <a:pt x="440" y="103"/>
                </a:cubicBezTo>
                <a:cubicBezTo>
                  <a:pt x="437" y="103"/>
                  <a:pt x="435" y="103"/>
                  <a:pt x="432" y="103"/>
                </a:cubicBezTo>
                <a:cubicBezTo>
                  <a:pt x="432" y="106"/>
                  <a:pt x="432" y="108"/>
                  <a:pt x="432" y="111"/>
                </a:cubicBezTo>
                <a:close/>
                <a:moveTo>
                  <a:pt x="604" y="111"/>
                </a:moveTo>
                <a:cubicBezTo>
                  <a:pt x="608" y="111"/>
                  <a:pt x="609" y="114"/>
                  <a:pt x="612" y="115"/>
                </a:cubicBezTo>
                <a:cubicBezTo>
                  <a:pt x="612" y="111"/>
                  <a:pt x="615" y="110"/>
                  <a:pt x="616" y="107"/>
                </a:cubicBezTo>
                <a:cubicBezTo>
                  <a:pt x="612" y="107"/>
                  <a:pt x="611" y="104"/>
                  <a:pt x="608" y="103"/>
                </a:cubicBezTo>
                <a:cubicBezTo>
                  <a:pt x="608" y="107"/>
                  <a:pt x="605" y="108"/>
                  <a:pt x="604" y="111"/>
                </a:cubicBezTo>
                <a:close/>
                <a:moveTo>
                  <a:pt x="704" y="111"/>
                </a:moveTo>
                <a:cubicBezTo>
                  <a:pt x="707" y="111"/>
                  <a:pt x="709" y="111"/>
                  <a:pt x="712" y="111"/>
                </a:cubicBezTo>
                <a:cubicBezTo>
                  <a:pt x="712" y="108"/>
                  <a:pt x="712" y="106"/>
                  <a:pt x="712" y="103"/>
                </a:cubicBezTo>
                <a:cubicBezTo>
                  <a:pt x="709" y="103"/>
                  <a:pt x="707" y="103"/>
                  <a:pt x="704" y="103"/>
                </a:cubicBezTo>
                <a:cubicBezTo>
                  <a:pt x="704" y="106"/>
                  <a:pt x="704" y="108"/>
                  <a:pt x="704" y="111"/>
                </a:cubicBezTo>
                <a:close/>
                <a:moveTo>
                  <a:pt x="880" y="107"/>
                </a:moveTo>
                <a:cubicBezTo>
                  <a:pt x="880" y="110"/>
                  <a:pt x="880" y="112"/>
                  <a:pt x="880" y="115"/>
                </a:cubicBezTo>
                <a:cubicBezTo>
                  <a:pt x="890" y="121"/>
                  <a:pt x="892" y="101"/>
                  <a:pt x="884" y="103"/>
                </a:cubicBezTo>
                <a:cubicBezTo>
                  <a:pt x="884" y="105"/>
                  <a:pt x="883" y="108"/>
                  <a:pt x="880" y="107"/>
                </a:cubicBezTo>
                <a:close/>
                <a:moveTo>
                  <a:pt x="1152" y="107"/>
                </a:moveTo>
                <a:cubicBezTo>
                  <a:pt x="1152" y="110"/>
                  <a:pt x="1152" y="112"/>
                  <a:pt x="1152" y="115"/>
                </a:cubicBezTo>
                <a:cubicBezTo>
                  <a:pt x="1162" y="121"/>
                  <a:pt x="1164" y="101"/>
                  <a:pt x="1156" y="103"/>
                </a:cubicBezTo>
                <a:cubicBezTo>
                  <a:pt x="1156" y="105"/>
                  <a:pt x="1155" y="108"/>
                  <a:pt x="1152" y="107"/>
                </a:cubicBezTo>
                <a:close/>
                <a:moveTo>
                  <a:pt x="1252" y="111"/>
                </a:moveTo>
                <a:cubicBezTo>
                  <a:pt x="1255" y="111"/>
                  <a:pt x="1257" y="111"/>
                  <a:pt x="1260" y="111"/>
                </a:cubicBezTo>
                <a:cubicBezTo>
                  <a:pt x="1260" y="108"/>
                  <a:pt x="1260" y="106"/>
                  <a:pt x="1260" y="103"/>
                </a:cubicBezTo>
                <a:cubicBezTo>
                  <a:pt x="1257" y="103"/>
                  <a:pt x="1255" y="103"/>
                  <a:pt x="1252" y="103"/>
                </a:cubicBezTo>
                <a:cubicBezTo>
                  <a:pt x="1252" y="106"/>
                  <a:pt x="1252" y="108"/>
                  <a:pt x="1252" y="111"/>
                </a:cubicBezTo>
                <a:close/>
                <a:moveTo>
                  <a:pt x="1428" y="103"/>
                </a:moveTo>
                <a:cubicBezTo>
                  <a:pt x="1416" y="116"/>
                  <a:pt x="1443" y="115"/>
                  <a:pt x="1428" y="103"/>
                </a:cubicBezTo>
                <a:close/>
                <a:moveTo>
                  <a:pt x="1524" y="111"/>
                </a:moveTo>
                <a:cubicBezTo>
                  <a:pt x="1527" y="111"/>
                  <a:pt x="1529" y="111"/>
                  <a:pt x="1532" y="111"/>
                </a:cubicBezTo>
                <a:cubicBezTo>
                  <a:pt x="1532" y="108"/>
                  <a:pt x="1532" y="106"/>
                  <a:pt x="1532" y="103"/>
                </a:cubicBezTo>
                <a:cubicBezTo>
                  <a:pt x="1529" y="103"/>
                  <a:pt x="1527" y="103"/>
                  <a:pt x="1524" y="103"/>
                </a:cubicBezTo>
                <a:cubicBezTo>
                  <a:pt x="1524" y="106"/>
                  <a:pt x="1524" y="108"/>
                  <a:pt x="1524" y="111"/>
                </a:cubicBezTo>
                <a:close/>
                <a:moveTo>
                  <a:pt x="1704" y="115"/>
                </a:moveTo>
                <a:cubicBezTo>
                  <a:pt x="1704" y="113"/>
                  <a:pt x="1705" y="110"/>
                  <a:pt x="1708" y="111"/>
                </a:cubicBezTo>
                <a:cubicBezTo>
                  <a:pt x="1708" y="106"/>
                  <a:pt x="1707" y="102"/>
                  <a:pt x="1700" y="103"/>
                </a:cubicBezTo>
                <a:cubicBezTo>
                  <a:pt x="1701" y="108"/>
                  <a:pt x="1699" y="114"/>
                  <a:pt x="1704" y="115"/>
                </a:cubicBezTo>
                <a:close/>
                <a:moveTo>
                  <a:pt x="1796" y="107"/>
                </a:moveTo>
                <a:cubicBezTo>
                  <a:pt x="1809" y="119"/>
                  <a:pt x="1808" y="92"/>
                  <a:pt x="1796" y="107"/>
                </a:cubicBezTo>
                <a:close/>
                <a:moveTo>
                  <a:pt x="136" y="107"/>
                </a:moveTo>
                <a:cubicBezTo>
                  <a:pt x="133" y="131"/>
                  <a:pt x="154" y="110"/>
                  <a:pt x="136" y="107"/>
                </a:cubicBezTo>
                <a:close/>
                <a:moveTo>
                  <a:pt x="232" y="115"/>
                </a:moveTo>
                <a:cubicBezTo>
                  <a:pt x="236" y="115"/>
                  <a:pt x="240" y="115"/>
                  <a:pt x="244" y="115"/>
                </a:cubicBezTo>
                <a:cubicBezTo>
                  <a:pt x="244" y="112"/>
                  <a:pt x="244" y="110"/>
                  <a:pt x="244" y="107"/>
                </a:cubicBezTo>
                <a:cubicBezTo>
                  <a:pt x="240" y="107"/>
                  <a:pt x="236" y="107"/>
                  <a:pt x="232" y="107"/>
                </a:cubicBezTo>
                <a:cubicBezTo>
                  <a:pt x="232" y="110"/>
                  <a:pt x="232" y="112"/>
                  <a:pt x="232" y="115"/>
                </a:cubicBezTo>
                <a:close/>
                <a:moveTo>
                  <a:pt x="408" y="119"/>
                </a:moveTo>
                <a:cubicBezTo>
                  <a:pt x="411" y="119"/>
                  <a:pt x="413" y="119"/>
                  <a:pt x="416" y="119"/>
                </a:cubicBezTo>
                <a:cubicBezTo>
                  <a:pt x="416" y="115"/>
                  <a:pt x="419" y="114"/>
                  <a:pt x="420" y="111"/>
                </a:cubicBezTo>
                <a:cubicBezTo>
                  <a:pt x="415" y="111"/>
                  <a:pt x="414" y="106"/>
                  <a:pt x="408" y="107"/>
                </a:cubicBezTo>
                <a:cubicBezTo>
                  <a:pt x="408" y="111"/>
                  <a:pt x="408" y="115"/>
                  <a:pt x="408" y="119"/>
                </a:cubicBezTo>
                <a:close/>
                <a:moveTo>
                  <a:pt x="508" y="115"/>
                </a:moveTo>
                <a:cubicBezTo>
                  <a:pt x="511" y="115"/>
                  <a:pt x="513" y="115"/>
                  <a:pt x="516" y="115"/>
                </a:cubicBezTo>
                <a:cubicBezTo>
                  <a:pt x="516" y="112"/>
                  <a:pt x="516" y="110"/>
                  <a:pt x="516" y="107"/>
                </a:cubicBezTo>
                <a:cubicBezTo>
                  <a:pt x="513" y="107"/>
                  <a:pt x="511" y="107"/>
                  <a:pt x="508" y="107"/>
                </a:cubicBezTo>
                <a:cubicBezTo>
                  <a:pt x="508" y="110"/>
                  <a:pt x="508" y="112"/>
                  <a:pt x="508" y="115"/>
                </a:cubicBezTo>
                <a:close/>
                <a:moveTo>
                  <a:pt x="780" y="115"/>
                </a:moveTo>
                <a:cubicBezTo>
                  <a:pt x="783" y="115"/>
                  <a:pt x="785" y="115"/>
                  <a:pt x="788" y="115"/>
                </a:cubicBezTo>
                <a:cubicBezTo>
                  <a:pt x="788" y="112"/>
                  <a:pt x="788" y="110"/>
                  <a:pt x="788" y="107"/>
                </a:cubicBezTo>
                <a:cubicBezTo>
                  <a:pt x="785" y="107"/>
                  <a:pt x="783" y="107"/>
                  <a:pt x="780" y="107"/>
                </a:cubicBezTo>
                <a:cubicBezTo>
                  <a:pt x="780" y="110"/>
                  <a:pt x="780" y="112"/>
                  <a:pt x="780" y="115"/>
                </a:cubicBezTo>
                <a:close/>
                <a:moveTo>
                  <a:pt x="1056" y="115"/>
                </a:moveTo>
                <a:cubicBezTo>
                  <a:pt x="1059" y="115"/>
                  <a:pt x="1061" y="115"/>
                  <a:pt x="1064" y="115"/>
                </a:cubicBezTo>
                <a:cubicBezTo>
                  <a:pt x="1064" y="112"/>
                  <a:pt x="1064" y="110"/>
                  <a:pt x="1064" y="107"/>
                </a:cubicBezTo>
                <a:cubicBezTo>
                  <a:pt x="1061" y="107"/>
                  <a:pt x="1059" y="107"/>
                  <a:pt x="1056" y="107"/>
                </a:cubicBezTo>
                <a:cubicBezTo>
                  <a:pt x="1056" y="110"/>
                  <a:pt x="1056" y="112"/>
                  <a:pt x="1056" y="115"/>
                </a:cubicBezTo>
                <a:close/>
                <a:moveTo>
                  <a:pt x="1228" y="115"/>
                </a:moveTo>
                <a:cubicBezTo>
                  <a:pt x="1234" y="126"/>
                  <a:pt x="1241" y="109"/>
                  <a:pt x="1232" y="107"/>
                </a:cubicBezTo>
                <a:cubicBezTo>
                  <a:pt x="1232" y="111"/>
                  <a:pt x="1229" y="112"/>
                  <a:pt x="1228" y="115"/>
                </a:cubicBezTo>
                <a:close/>
                <a:moveTo>
                  <a:pt x="1328" y="115"/>
                </a:moveTo>
                <a:cubicBezTo>
                  <a:pt x="1331" y="115"/>
                  <a:pt x="1333" y="115"/>
                  <a:pt x="1336" y="115"/>
                </a:cubicBezTo>
                <a:cubicBezTo>
                  <a:pt x="1336" y="112"/>
                  <a:pt x="1336" y="110"/>
                  <a:pt x="1336" y="107"/>
                </a:cubicBezTo>
                <a:cubicBezTo>
                  <a:pt x="1333" y="107"/>
                  <a:pt x="1331" y="107"/>
                  <a:pt x="1328" y="107"/>
                </a:cubicBezTo>
                <a:cubicBezTo>
                  <a:pt x="1328" y="110"/>
                  <a:pt x="1328" y="112"/>
                  <a:pt x="1328" y="115"/>
                </a:cubicBezTo>
                <a:close/>
                <a:moveTo>
                  <a:pt x="1504" y="107"/>
                </a:moveTo>
                <a:cubicBezTo>
                  <a:pt x="1492" y="120"/>
                  <a:pt x="1519" y="119"/>
                  <a:pt x="1504" y="107"/>
                </a:cubicBezTo>
                <a:close/>
                <a:moveTo>
                  <a:pt x="1600" y="115"/>
                </a:moveTo>
                <a:cubicBezTo>
                  <a:pt x="1603" y="115"/>
                  <a:pt x="1605" y="115"/>
                  <a:pt x="1608" y="115"/>
                </a:cubicBezTo>
                <a:cubicBezTo>
                  <a:pt x="1608" y="112"/>
                  <a:pt x="1608" y="110"/>
                  <a:pt x="1608" y="107"/>
                </a:cubicBezTo>
                <a:cubicBezTo>
                  <a:pt x="1605" y="107"/>
                  <a:pt x="1603" y="107"/>
                  <a:pt x="1600" y="107"/>
                </a:cubicBezTo>
                <a:cubicBezTo>
                  <a:pt x="1600" y="110"/>
                  <a:pt x="1600" y="112"/>
                  <a:pt x="1600" y="115"/>
                </a:cubicBezTo>
                <a:close/>
                <a:moveTo>
                  <a:pt x="1772" y="115"/>
                </a:moveTo>
                <a:cubicBezTo>
                  <a:pt x="1776" y="115"/>
                  <a:pt x="1777" y="118"/>
                  <a:pt x="1780" y="119"/>
                </a:cubicBezTo>
                <a:cubicBezTo>
                  <a:pt x="1780" y="115"/>
                  <a:pt x="1783" y="114"/>
                  <a:pt x="1784" y="111"/>
                </a:cubicBezTo>
                <a:cubicBezTo>
                  <a:pt x="1780" y="111"/>
                  <a:pt x="1779" y="108"/>
                  <a:pt x="1776" y="107"/>
                </a:cubicBezTo>
                <a:cubicBezTo>
                  <a:pt x="1776" y="111"/>
                  <a:pt x="1773" y="112"/>
                  <a:pt x="1772" y="115"/>
                </a:cubicBezTo>
                <a:close/>
                <a:moveTo>
                  <a:pt x="856" y="119"/>
                </a:moveTo>
                <a:cubicBezTo>
                  <a:pt x="859" y="119"/>
                  <a:pt x="861" y="119"/>
                  <a:pt x="864" y="119"/>
                </a:cubicBezTo>
                <a:cubicBezTo>
                  <a:pt x="864" y="116"/>
                  <a:pt x="864" y="114"/>
                  <a:pt x="864" y="111"/>
                </a:cubicBezTo>
                <a:cubicBezTo>
                  <a:pt x="861" y="111"/>
                  <a:pt x="859" y="111"/>
                  <a:pt x="856" y="111"/>
                </a:cubicBezTo>
                <a:cubicBezTo>
                  <a:pt x="856" y="114"/>
                  <a:pt x="856" y="116"/>
                  <a:pt x="856" y="119"/>
                </a:cubicBezTo>
                <a:close/>
                <a:moveTo>
                  <a:pt x="1032" y="111"/>
                </a:moveTo>
                <a:cubicBezTo>
                  <a:pt x="1029" y="135"/>
                  <a:pt x="1050" y="114"/>
                  <a:pt x="1032" y="111"/>
                </a:cubicBezTo>
                <a:close/>
                <a:moveTo>
                  <a:pt x="1404" y="119"/>
                </a:moveTo>
                <a:cubicBezTo>
                  <a:pt x="1407" y="119"/>
                  <a:pt x="1409" y="119"/>
                  <a:pt x="1412" y="119"/>
                </a:cubicBezTo>
                <a:cubicBezTo>
                  <a:pt x="1412" y="116"/>
                  <a:pt x="1412" y="114"/>
                  <a:pt x="1412" y="111"/>
                </a:cubicBezTo>
                <a:cubicBezTo>
                  <a:pt x="1409" y="111"/>
                  <a:pt x="1407" y="111"/>
                  <a:pt x="1404" y="111"/>
                </a:cubicBezTo>
                <a:cubicBezTo>
                  <a:pt x="1404" y="114"/>
                  <a:pt x="1404" y="116"/>
                  <a:pt x="1404" y="119"/>
                </a:cubicBezTo>
                <a:close/>
                <a:moveTo>
                  <a:pt x="1576" y="119"/>
                </a:moveTo>
                <a:cubicBezTo>
                  <a:pt x="1580" y="119"/>
                  <a:pt x="1581" y="122"/>
                  <a:pt x="1584" y="123"/>
                </a:cubicBezTo>
                <a:cubicBezTo>
                  <a:pt x="1584" y="117"/>
                  <a:pt x="1585" y="109"/>
                  <a:pt x="1576" y="111"/>
                </a:cubicBezTo>
                <a:cubicBezTo>
                  <a:pt x="1576" y="114"/>
                  <a:pt x="1576" y="116"/>
                  <a:pt x="1576" y="119"/>
                </a:cubicBezTo>
                <a:close/>
                <a:moveTo>
                  <a:pt x="1676" y="119"/>
                </a:moveTo>
                <a:cubicBezTo>
                  <a:pt x="1679" y="119"/>
                  <a:pt x="1681" y="119"/>
                  <a:pt x="1684" y="119"/>
                </a:cubicBezTo>
                <a:cubicBezTo>
                  <a:pt x="1684" y="116"/>
                  <a:pt x="1684" y="114"/>
                  <a:pt x="1684" y="111"/>
                </a:cubicBezTo>
                <a:cubicBezTo>
                  <a:pt x="1681" y="111"/>
                  <a:pt x="1679" y="111"/>
                  <a:pt x="1676" y="111"/>
                </a:cubicBezTo>
                <a:cubicBezTo>
                  <a:pt x="1676" y="114"/>
                  <a:pt x="1676" y="116"/>
                  <a:pt x="1676" y="119"/>
                </a:cubicBezTo>
                <a:close/>
                <a:moveTo>
                  <a:pt x="1860" y="111"/>
                </a:moveTo>
                <a:cubicBezTo>
                  <a:pt x="1856" y="108"/>
                  <a:pt x="1849" y="113"/>
                  <a:pt x="1848" y="115"/>
                </a:cubicBezTo>
                <a:cubicBezTo>
                  <a:pt x="1842" y="130"/>
                  <a:pt x="1868" y="118"/>
                  <a:pt x="1860" y="111"/>
                </a:cubicBezTo>
                <a:close/>
                <a:moveTo>
                  <a:pt x="656" y="123"/>
                </a:moveTo>
                <a:cubicBezTo>
                  <a:pt x="663" y="123"/>
                  <a:pt x="666" y="120"/>
                  <a:pt x="668" y="115"/>
                </a:cubicBezTo>
                <a:cubicBezTo>
                  <a:pt x="661" y="115"/>
                  <a:pt x="658" y="118"/>
                  <a:pt x="656" y="123"/>
                </a:cubicBezTo>
                <a:close/>
                <a:moveTo>
                  <a:pt x="932" y="123"/>
                </a:moveTo>
                <a:cubicBezTo>
                  <a:pt x="935" y="123"/>
                  <a:pt x="937" y="123"/>
                  <a:pt x="940" y="123"/>
                </a:cubicBezTo>
                <a:cubicBezTo>
                  <a:pt x="940" y="120"/>
                  <a:pt x="940" y="118"/>
                  <a:pt x="940" y="115"/>
                </a:cubicBezTo>
                <a:cubicBezTo>
                  <a:pt x="937" y="115"/>
                  <a:pt x="935" y="115"/>
                  <a:pt x="932" y="115"/>
                </a:cubicBezTo>
                <a:cubicBezTo>
                  <a:pt x="932" y="118"/>
                  <a:pt x="932" y="120"/>
                  <a:pt x="932" y="123"/>
                </a:cubicBezTo>
                <a:close/>
                <a:moveTo>
                  <a:pt x="1108" y="115"/>
                </a:moveTo>
                <a:cubicBezTo>
                  <a:pt x="1104" y="138"/>
                  <a:pt x="1125" y="117"/>
                  <a:pt x="1108" y="115"/>
                </a:cubicBezTo>
                <a:close/>
                <a:moveTo>
                  <a:pt x="1204" y="123"/>
                </a:moveTo>
                <a:cubicBezTo>
                  <a:pt x="1207" y="123"/>
                  <a:pt x="1209" y="123"/>
                  <a:pt x="1212" y="123"/>
                </a:cubicBezTo>
                <a:cubicBezTo>
                  <a:pt x="1212" y="120"/>
                  <a:pt x="1212" y="118"/>
                  <a:pt x="1212" y="115"/>
                </a:cubicBezTo>
                <a:cubicBezTo>
                  <a:pt x="1209" y="115"/>
                  <a:pt x="1207" y="115"/>
                  <a:pt x="1204" y="115"/>
                </a:cubicBezTo>
                <a:cubicBezTo>
                  <a:pt x="1204" y="118"/>
                  <a:pt x="1204" y="120"/>
                  <a:pt x="1204" y="123"/>
                </a:cubicBezTo>
                <a:close/>
                <a:moveTo>
                  <a:pt x="1380" y="127"/>
                </a:moveTo>
                <a:cubicBezTo>
                  <a:pt x="1392" y="133"/>
                  <a:pt x="1392" y="109"/>
                  <a:pt x="1380" y="115"/>
                </a:cubicBezTo>
                <a:cubicBezTo>
                  <a:pt x="1380" y="119"/>
                  <a:pt x="1380" y="123"/>
                  <a:pt x="1380" y="127"/>
                </a:cubicBezTo>
                <a:close/>
                <a:moveTo>
                  <a:pt x="1480" y="123"/>
                </a:moveTo>
                <a:cubicBezTo>
                  <a:pt x="1483" y="123"/>
                  <a:pt x="1485" y="123"/>
                  <a:pt x="1488" y="123"/>
                </a:cubicBezTo>
                <a:cubicBezTo>
                  <a:pt x="1488" y="120"/>
                  <a:pt x="1488" y="118"/>
                  <a:pt x="1488" y="115"/>
                </a:cubicBezTo>
                <a:cubicBezTo>
                  <a:pt x="1485" y="115"/>
                  <a:pt x="1483" y="115"/>
                  <a:pt x="1480" y="115"/>
                </a:cubicBezTo>
                <a:cubicBezTo>
                  <a:pt x="1480" y="118"/>
                  <a:pt x="1480" y="120"/>
                  <a:pt x="1480" y="123"/>
                </a:cubicBezTo>
                <a:close/>
                <a:moveTo>
                  <a:pt x="1652" y="123"/>
                </a:moveTo>
                <a:cubicBezTo>
                  <a:pt x="1656" y="123"/>
                  <a:pt x="1657" y="126"/>
                  <a:pt x="1660" y="127"/>
                </a:cubicBezTo>
                <a:cubicBezTo>
                  <a:pt x="1660" y="121"/>
                  <a:pt x="1661" y="113"/>
                  <a:pt x="1652" y="115"/>
                </a:cubicBezTo>
                <a:cubicBezTo>
                  <a:pt x="1652" y="118"/>
                  <a:pt x="1652" y="120"/>
                  <a:pt x="1652" y="123"/>
                </a:cubicBezTo>
                <a:close/>
                <a:moveTo>
                  <a:pt x="188" y="127"/>
                </a:moveTo>
                <a:cubicBezTo>
                  <a:pt x="191" y="127"/>
                  <a:pt x="193" y="127"/>
                  <a:pt x="196" y="127"/>
                </a:cubicBezTo>
                <a:cubicBezTo>
                  <a:pt x="196" y="124"/>
                  <a:pt x="196" y="122"/>
                  <a:pt x="196" y="119"/>
                </a:cubicBezTo>
                <a:cubicBezTo>
                  <a:pt x="193" y="119"/>
                  <a:pt x="191" y="119"/>
                  <a:pt x="188" y="119"/>
                </a:cubicBezTo>
                <a:cubicBezTo>
                  <a:pt x="188" y="122"/>
                  <a:pt x="188" y="124"/>
                  <a:pt x="188" y="127"/>
                </a:cubicBezTo>
                <a:close/>
                <a:moveTo>
                  <a:pt x="460" y="127"/>
                </a:moveTo>
                <a:cubicBezTo>
                  <a:pt x="467" y="127"/>
                  <a:pt x="470" y="124"/>
                  <a:pt x="472" y="119"/>
                </a:cubicBezTo>
                <a:cubicBezTo>
                  <a:pt x="466" y="119"/>
                  <a:pt x="458" y="118"/>
                  <a:pt x="460" y="127"/>
                </a:cubicBezTo>
                <a:close/>
                <a:moveTo>
                  <a:pt x="560" y="127"/>
                </a:moveTo>
                <a:cubicBezTo>
                  <a:pt x="563" y="127"/>
                  <a:pt x="565" y="127"/>
                  <a:pt x="568" y="127"/>
                </a:cubicBezTo>
                <a:cubicBezTo>
                  <a:pt x="568" y="124"/>
                  <a:pt x="568" y="122"/>
                  <a:pt x="568" y="119"/>
                </a:cubicBezTo>
                <a:cubicBezTo>
                  <a:pt x="565" y="119"/>
                  <a:pt x="563" y="119"/>
                  <a:pt x="560" y="119"/>
                </a:cubicBezTo>
                <a:cubicBezTo>
                  <a:pt x="560" y="122"/>
                  <a:pt x="560" y="124"/>
                  <a:pt x="560" y="127"/>
                </a:cubicBezTo>
                <a:close/>
                <a:moveTo>
                  <a:pt x="1012" y="131"/>
                </a:moveTo>
                <a:cubicBezTo>
                  <a:pt x="1012" y="129"/>
                  <a:pt x="1013" y="126"/>
                  <a:pt x="1016" y="127"/>
                </a:cubicBezTo>
                <a:cubicBezTo>
                  <a:pt x="1016" y="122"/>
                  <a:pt x="1015" y="118"/>
                  <a:pt x="1008" y="119"/>
                </a:cubicBezTo>
                <a:cubicBezTo>
                  <a:pt x="1009" y="124"/>
                  <a:pt x="1007" y="130"/>
                  <a:pt x="1012" y="131"/>
                </a:cubicBezTo>
                <a:close/>
                <a:moveTo>
                  <a:pt x="1564" y="123"/>
                </a:moveTo>
                <a:cubicBezTo>
                  <a:pt x="1559" y="123"/>
                  <a:pt x="1558" y="118"/>
                  <a:pt x="1552" y="119"/>
                </a:cubicBezTo>
                <a:cubicBezTo>
                  <a:pt x="1546" y="129"/>
                  <a:pt x="1566" y="131"/>
                  <a:pt x="1564" y="123"/>
                </a:cubicBezTo>
                <a:close/>
                <a:moveTo>
                  <a:pt x="1728" y="131"/>
                </a:moveTo>
                <a:cubicBezTo>
                  <a:pt x="1740" y="137"/>
                  <a:pt x="1740" y="113"/>
                  <a:pt x="1728" y="119"/>
                </a:cubicBezTo>
                <a:cubicBezTo>
                  <a:pt x="1728" y="123"/>
                  <a:pt x="1728" y="127"/>
                  <a:pt x="1728" y="131"/>
                </a:cubicBezTo>
                <a:close/>
                <a:moveTo>
                  <a:pt x="1828" y="127"/>
                </a:moveTo>
                <a:cubicBezTo>
                  <a:pt x="1831" y="127"/>
                  <a:pt x="1833" y="127"/>
                  <a:pt x="1836" y="127"/>
                </a:cubicBezTo>
                <a:cubicBezTo>
                  <a:pt x="1836" y="124"/>
                  <a:pt x="1836" y="122"/>
                  <a:pt x="1836" y="119"/>
                </a:cubicBezTo>
                <a:cubicBezTo>
                  <a:pt x="1833" y="119"/>
                  <a:pt x="1831" y="119"/>
                  <a:pt x="1828" y="119"/>
                </a:cubicBezTo>
                <a:cubicBezTo>
                  <a:pt x="1828" y="122"/>
                  <a:pt x="1828" y="124"/>
                  <a:pt x="1828" y="127"/>
                </a:cubicBezTo>
                <a:close/>
                <a:moveTo>
                  <a:pt x="264" y="123"/>
                </a:moveTo>
                <a:cubicBezTo>
                  <a:pt x="260" y="146"/>
                  <a:pt x="281" y="125"/>
                  <a:pt x="264" y="123"/>
                </a:cubicBezTo>
                <a:close/>
                <a:moveTo>
                  <a:pt x="536" y="135"/>
                </a:moveTo>
                <a:cubicBezTo>
                  <a:pt x="548" y="141"/>
                  <a:pt x="548" y="117"/>
                  <a:pt x="536" y="123"/>
                </a:cubicBezTo>
                <a:cubicBezTo>
                  <a:pt x="536" y="127"/>
                  <a:pt x="536" y="131"/>
                  <a:pt x="536" y="135"/>
                </a:cubicBezTo>
                <a:close/>
                <a:moveTo>
                  <a:pt x="636" y="131"/>
                </a:moveTo>
                <a:cubicBezTo>
                  <a:pt x="639" y="131"/>
                  <a:pt x="641" y="131"/>
                  <a:pt x="644" y="131"/>
                </a:cubicBezTo>
                <a:cubicBezTo>
                  <a:pt x="644" y="128"/>
                  <a:pt x="644" y="126"/>
                  <a:pt x="644" y="123"/>
                </a:cubicBezTo>
                <a:cubicBezTo>
                  <a:pt x="641" y="123"/>
                  <a:pt x="639" y="123"/>
                  <a:pt x="636" y="123"/>
                </a:cubicBezTo>
                <a:cubicBezTo>
                  <a:pt x="636" y="126"/>
                  <a:pt x="636" y="128"/>
                  <a:pt x="636" y="131"/>
                </a:cubicBezTo>
                <a:close/>
                <a:moveTo>
                  <a:pt x="808" y="131"/>
                </a:moveTo>
                <a:cubicBezTo>
                  <a:pt x="814" y="131"/>
                  <a:pt x="822" y="132"/>
                  <a:pt x="820" y="123"/>
                </a:cubicBezTo>
                <a:cubicBezTo>
                  <a:pt x="817" y="123"/>
                  <a:pt x="815" y="123"/>
                  <a:pt x="812" y="123"/>
                </a:cubicBezTo>
                <a:cubicBezTo>
                  <a:pt x="812" y="127"/>
                  <a:pt x="809" y="128"/>
                  <a:pt x="808" y="131"/>
                </a:cubicBezTo>
                <a:close/>
                <a:moveTo>
                  <a:pt x="908" y="131"/>
                </a:moveTo>
                <a:cubicBezTo>
                  <a:pt x="911" y="131"/>
                  <a:pt x="913" y="131"/>
                  <a:pt x="916" y="131"/>
                </a:cubicBezTo>
                <a:cubicBezTo>
                  <a:pt x="916" y="128"/>
                  <a:pt x="916" y="126"/>
                  <a:pt x="916" y="123"/>
                </a:cubicBezTo>
                <a:cubicBezTo>
                  <a:pt x="913" y="123"/>
                  <a:pt x="911" y="123"/>
                  <a:pt x="908" y="123"/>
                </a:cubicBezTo>
                <a:cubicBezTo>
                  <a:pt x="908" y="126"/>
                  <a:pt x="908" y="128"/>
                  <a:pt x="908" y="131"/>
                </a:cubicBezTo>
                <a:close/>
                <a:moveTo>
                  <a:pt x="1084" y="131"/>
                </a:moveTo>
                <a:cubicBezTo>
                  <a:pt x="1087" y="131"/>
                  <a:pt x="1089" y="131"/>
                  <a:pt x="1092" y="131"/>
                </a:cubicBezTo>
                <a:cubicBezTo>
                  <a:pt x="1092" y="128"/>
                  <a:pt x="1092" y="126"/>
                  <a:pt x="1092" y="123"/>
                </a:cubicBezTo>
                <a:cubicBezTo>
                  <a:pt x="1089" y="123"/>
                  <a:pt x="1087" y="123"/>
                  <a:pt x="1084" y="123"/>
                </a:cubicBezTo>
                <a:cubicBezTo>
                  <a:pt x="1084" y="126"/>
                  <a:pt x="1084" y="128"/>
                  <a:pt x="1084" y="131"/>
                </a:cubicBezTo>
                <a:close/>
                <a:moveTo>
                  <a:pt x="1188" y="131"/>
                </a:moveTo>
                <a:cubicBezTo>
                  <a:pt x="1199" y="125"/>
                  <a:pt x="1182" y="118"/>
                  <a:pt x="1180" y="127"/>
                </a:cubicBezTo>
                <a:cubicBezTo>
                  <a:pt x="1184" y="127"/>
                  <a:pt x="1185" y="130"/>
                  <a:pt x="1188" y="131"/>
                </a:cubicBezTo>
                <a:close/>
                <a:moveTo>
                  <a:pt x="1256" y="135"/>
                </a:moveTo>
                <a:cubicBezTo>
                  <a:pt x="1259" y="135"/>
                  <a:pt x="1261" y="135"/>
                  <a:pt x="1264" y="135"/>
                </a:cubicBezTo>
                <a:cubicBezTo>
                  <a:pt x="1268" y="129"/>
                  <a:pt x="1268" y="125"/>
                  <a:pt x="1260" y="123"/>
                </a:cubicBezTo>
                <a:cubicBezTo>
                  <a:pt x="1260" y="128"/>
                  <a:pt x="1255" y="129"/>
                  <a:pt x="1256" y="135"/>
                </a:cubicBezTo>
                <a:close/>
                <a:moveTo>
                  <a:pt x="1360" y="123"/>
                </a:moveTo>
                <a:cubicBezTo>
                  <a:pt x="1348" y="136"/>
                  <a:pt x="1375" y="135"/>
                  <a:pt x="1360" y="123"/>
                </a:cubicBezTo>
                <a:close/>
                <a:moveTo>
                  <a:pt x="1628" y="131"/>
                </a:moveTo>
                <a:cubicBezTo>
                  <a:pt x="1631" y="131"/>
                  <a:pt x="1633" y="131"/>
                  <a:pt x="1636" y="131"/>
                </a:cubicBezTo>
                <a:cubicBezTo>
                  <a:pt x="1636" y="128"/>
                  <a:pt x="1636" y="126"/>
                  <a:pt x="1636" y="123"/>
                </a:cubicBezTo>
                <a:cubicBezTo>
                  <a:pt x="1633" y="123"/>
                  <a:pt x="1631" y="123"/>
                  <a:pt x="1628" y="123"/>
                </a:cubicBezTo>
                <a:cubicBezTo>
                  <a:pt x="1628" y="126"/>
                  <a:pt x="1628" y="128"/>
                  <a:pt x="1628" y="131"/>
                </a:cubicBezTo>
                <a:close/>
                <a:moveTo>
                  <a:pt x="1904" y="131"/>
                </a:moveTo>
                <a:cubicBezTo>
                  <a:pt x="1907" y="131"/>
                  <a:pt x="1909" y="131"/>
                  <a:pt x="1912" y="131"/>
                </a:cubicBezTo>
                <a:cubicBezTo>
                  <a:pt x="1912" y="128"/>
                  <a:pt x="1912" y="126"/>
                  <a:pt x="1912" y="123"/>
                </a:cubicBezTo>
                <a:cubicBezTo>
                  <a:pt x="1909" y="123"/>
                  <a:pt x="1907" y="123"/>
                  <a:pt x="1904" y="123"/>
                </a:cubicBezTo>
                <a:cubicBezTo>
                  <a:pt x="1904" y="126"/>
                  <a:pt x="1904" y="128"/>
                  <a:pt x="1904" y="131"/>
                </a:cubicBezTo>
                <a:close/>
                <a:moveTo>
                  <a:pt x="164" y="135"/>
                </a:moveTo>
                <a:cubicBezTo>
                  <a:pt x="167" y="135"/>
                  <a:pt x="169" y="135"/>
                  <a:pt x="172" y="135"/>
                </a:cubicBezTo>
                <a:cubicBezTo>
                  <a:pt x="172" y="132"/>
                  <a:pt x="172" y="130"/>
                  <a:pt x="172" y="127"/>
                </a:cubicBezTo>
                <a:cubicBezTo>
                  <a:pt x="169" y="127"/>
                  <a:pt x="167" y="127"/>
                  <a:pt x="164" y="127"/>
                </a:cubicBezTo>
                <a:cubicBezTo>
                  <a:pt x="164" y="130"/>
                  <a:pt x="164" y="132"/>
                  <a:pt x="164" y="135"/>
                </a:cubicBezTo>
                <a:close/>
                <a:moveTo>
                  <a:pt x="340" y="135"/>
                </a:moveTo>
                <a:cubicBezTo>
                  <a:pt x="343" y="135"/>
                  <a:pt x="345" y="135"/>
                  <a:pt x="348" y="135"/>
                </a:cubicBezTo>
                <a:cubicBezTo>
                  <a:pt x="348" y="132"/>
                  <a:pt x="348" y="130"/>
                  <a:pt x="348" y="127"/>
                </a:cubicBezTo>
                <a:cubicBezTo>
                  <a:pt x="345" y="127"/>
                  <a:pt x="343" y="127"/>
                  <a:pt x="340" y="127"/>
                </a:cubicBezTo>
                <a:cubicBezTo>
                  <a:pt x="340" y="130"/>
                  <a:pt x="340" y="132"/>
                  <a:pt x="340" y="135"/>
                </a:cubicBezTo>
                <a:close/>
                <a:moveTo>
                  <a:pt x="612" y="139"/>
                </a:moveTo>
                <a:cubicBezTo>
                  <a:pt x="624" y="145"/>
                  <a:pt x="624" y="121"/>
                  <a:pt x="612" y="127"/>
                </a:cubicBezTo>
                <a:cubicBezTo>
                  <a:pt x="612" y="131"/>
                  <a:pt x="612" y="135"/>
                  <a:pt x="612" y="139"/>
                </a:cubicBezTo>
                <a:close/>
                <a:moveTo>
                  <a:pt x="712" y="135"/>
                </a:moveTo>
                <a:cubicBezTo>
                  <a:pt x="715" y="135"/>
                  <a:pt x="717" y="135"/>
                  <a:pt x="720" y="135"/>
                </a:cubicBezTo>
                <a:cubicBezTo>
                  <a:pt x="720" y="132"/>
                  <a:pt x="720" y="130"/>
                  <a:pt x="720" y="127"/>
                </a:cubicBezTo>
                <a:cubicBezTo>
                  <a:pt x="717" y="127"/>
                  <a:pt x="715" y="127"/>
                  <a:pt x="712" y="127"/>
                </a:cubicBezTo>
                <a:cubicBezTo>
                  <a:pt x="712" y="130"/>
                  <a:pt x="712" y="132"/>
                  <a:pt x="712" y="135"/>
                </a:cubicBezTo>
                <a:close/>
                <a:moveTo>
                  <a:pt x="884" y="135"/>
                </a:moveTo>
                <a:cubicBezTo>
                  <a:pt x="888" y="135"/>
                  <a:pt x="889" y="138"/>
                  <a:pt x="892" y="139"/>
                </a:cubicBezTo>
                <a:cubicBezTo>
                  <a:pt x="892" y="135"/>
                  <a:pt x="895" y="134"/>
                  <a:pt x="896" y="131"/>
                </a:cubicBezTo>
                <a:cubicBezTo>
                  <a:pt x="892" y="131"/>
                  <a:pt x="891" y="128"/>
                  <a:pt x="888" y="127"/>
                </a:cubicBezTo>
                <a:cubicBezTo>
                  <a:pt x="888" y="131"/>
                  <a:pt x="885" y="132"/>
                  <a:pt x="884" y="135"/>
                </a:cubicBezTo>
                <a:close/>
                <a:moveTo>
                  <a:pt x="984" y="135"/>
                </a:moveTo>
                <a:cubicBezTo>
                  <a:pt x="991" y="135"/>
                  <a:pt x="994" y="132"/>
                  <a:pt x="996" y="127"/>
                </a:cubicBezTo>
                <a:cubicBezTo>
                  <a:pt x="990" y="127"/>
                  <a:pt x="982" y="126"/>
                  <a:pt x="984" y="135"/>
                </a:cubicBezTo>
                <a:close/>
                <a:moveTo>
                  <a:pt x="1164" y="139"/>
                </a:moveTo>
                <a:cubicBezTo>
                  <a:pt x="1164" y="137"/>
                  <a:pt x="1165" y="134"/>
                  <a:pt x="1168" y="135"/>
                </a:cubicBezTo>
                <a:cubicBezTo>
                  <a:pt x="1168" y="130"/>
                  <a:pt x="1167" y="126"/>
                  <a:pt x="1160" y="127"/>
                </a:cubicBezTo>
                <a:cubicBezTo>
                  <a:pt x="1161" y="132"/>
                  <a:pt x="1159" y="138"/>
                  <a:pt x="1164" y="139"/>
                </a:cubicBezTo>
                <a:close/>
                <a:moveTo>
                  <a:pt x="1432" y="135"/>
                </a:moveTo>
                <a:cubicBezTo>
                  <a:pt x="1435" y="135"/>
                  <a:pt x="1437" y="135"/>
                  <a:pt x="1440" y="135"/>
                </a:cubicBezTo>
                <a:cubicBezTo>
                  <a:pt x="1440" y="132"/>
                  <a:pt x="1440" y="130"/>
                  <a:pt x="1440" y="127"/>
                </a:cubicBezTo>
                <a:cubicBezTo>
                  <a:pt x="1437" y="127"/>
                  <a:pt x="1435" y="127"/>
                  <a:pt x="1432" y="127"/>
                </a:cubicBezTo>
                <a:cubicBezTo>
                  <a:pt x="1432" y="130"/>
                  <a:pt x="1432" y="132"/>
                  <a:pt x="1432" y="135"/>
                </a:cubicBezTo>
                <a:close/>
                <a:moveTo>
                  <a:pt x="1704" y="135"/>
                </a:moveTo>
                <a:cubicBezTo>
                  <a:pt x="1708" y="135"/>
                  <a:pt x="1712" y="135"/>
                  <a:pt x="1716" y="135"/>
                </a:cubicBezTo>
                <a:cubicBezTo>
                  <a:pt x="1716" y="132"/>
                  <a:pt x="1716" y="130"/>
                  <a:pt x="1716" y="127"/>
                </a:cubicBezTo>
                <a:cubicBezTo>
                  <a:pt x="1712" y="127"/>
                  <a:pt x="1708" y="127"/>
                  <a:pt x="1704" y="127"/>
                </a:cubicBezTo>
                <a:cubicBezTo>
                  <a:pt x="1704" y="130"/>
                  <a:pt x="1704" y="132"/>
                  <a:pt x="1704" y="135"/>
                </a:cubicBezTo>
                <a:close/>
                <a:moveTo>
                  <a:pt x="1804" y="135"/>
                </a:moveTo>
                <a:cubicBezTo>
                  <a:pt x="1807" y="135"/>
                  <a:pt x="1809" y="135"/>
                  <a:pt x="1812" y="135"/>
                </a:cubicBezTo>
                <a:cubicBezTo>
                  <a:pt x="1812" y="132"/>
                  <a:pt x="1812" y="130"/>
                  <a:pt x="1812" y="127"/>
                </a:cubicBezTo>
                <a:cubicBezTo>
                  <a:pt x="1809" y="127"/>
                  <a:pt x="1807" y="127"/>
                  <a:pt x="1804" y="127"/>
                </a:cubicBezTo>
                <a:cubicBezTo>
                  <a:pt x="1804" y="130"/>
                  <a:pt x="1804" y="132"/>
                  <a:pt x="1804" y="135"/>
                </a:cubicBezTo>
                <a:close/>
                <a:moveTo>
                  <a:pt x="1880" y="127"/>
                </a:moveTo>
                <a:cubicBezTo>
                  <a:pt x="1877" y="151"/>
                  <a:pt x="1898" y="130"/>
                  <a:pt x="1880" y="127"/>
                </a:cubicBezTo>
                <a:close/>
                <a:moveTo>
                  <a:pt x="152" y="135"/>
                </a:moveTo>
                <a:cubicBezTo>
                  <a:pt x="147" y="135"/>
                  <a:pt x="146" y="130"/>
                  <a:pt x="140" y="131"/>
                </a:cubicBezTo>
                <a:cubicBezTo>
                  <a:pt x="134" y="141"/>
                  <a:pt x="154" y="143"/>
                  <a:pt x="152" y="135"/>
                </a:cubicBezTo>
                <a:close/>
                <a:moveTo>
                  <a:pt x="416" y="131"/>
                </a:moveTo>
                <a:cubicBezTo>
                  <a:pt x="412" y="154"/>
                  <a:pt x="433" y="133"/>
                  <a:pt x="416" y="131"/>
                </a:cubicBezTo>
                <a:close/>
                <a:moveTo>
                  <a:pt x="688" y="139"/>
                </a:moveTo>
                <a:cubicBezTo>
                  <a:pt x="691" y="139"/>
                  <a:pt x="693" y="139"/>
                  <a:pt x="696" y="139"/>
                </a:cubicBezTo>
                <a:cubicBezTo>
                  <a:pt x="696" y="136"/>
                  <a:pt x="696" y="134"/>
                  <a:pt x="696" y="131"/>
                </a:cubicBezTo>
                <a:cubicBezTo>
                  <a:pt x="693" y="131"/>
                  <a:pt x="691" y="131"/>
                  <a:pt x="688" y="131"/>
                </a:cubicBezTo>
                <a:cubicBezTo>
                  <a:pt x="688" y="134"/>
                  <a:pt x="688" y="136"/>
                  <a:pt x="688" y="139"/>
                </a:cubicBezTo>
                <a:close/>
                <a:moveTo>
                  <a:pt x="788" y="139"/>
                </a:moveTo>
                <a:cubicBezTo>
                  <a:pt x="791" y="139"/>
                  <a:pt x="793" y="139"/>
                  <a:pt x="796" y="139"/>
                </a:cubicBezTo>
                <a:cubicBezTo>
                  <a:pt x="796" y="136"/>
                  <a:pt x="796" y="134"/>
                  <a:pt x="796" y="131"/>
                </a:cubicBezTo>
                <a:cubicBezTo>
                  <a:pt x="793" y="131"/>
                  <a:pt x="791" y="131"/>
                  <a:pt x="788" y="131"/>
                </a:cubicBezTo>
                <a:cubicBezTo>
                  <a:pt x="788" y="134"/>
                  <a:pt x="788" y="136"/>
                  <a:pt x="788" y="139"/>
                </a:cubicBezTo>
                <a:close/>
                <a:moveTo>
                  <a:pt x="960" y="143"/>
                </a:moveTo>
                <a:cubicBezTo>
                  <a:pt x="972" y="149"/>
                  <a:pt x="972" y="125"/>
                  <a:pt x="960" y="131"/>
                </a:cubicBezTo>
                <a:cubicBezTo>
                  <a:pt x="960" y="135"/>
                  <a:pt x="960" y="139"/>
                  <a:pt x="960" y="143"/>
                </a:cubicBezTo>
                <a:close/>
                <a:moveTo>
                  <a:pt x="1060" y="139"/>
                </a:moveTo>
                <a:cubicBezTo>
                  <a:pt x="1063" y="139"/>
                  <a:pt x="1065" y="139"/>
                  <a:pt x="1068" y="139"/>
                </a:cubicBezTo>
                <a:cubicBezTo>
                  <a:pt x="1068" y="136"/>
                  <a:pt x="1068" y="134"/>
                  <a:pt x="1068" y="131"/>
                </a:cubicBezTo>
                <a:cubicBezTo>
                  <a:pt x="1065" y="131"/>
                  <a:pt x="1063" y="131"/>
                  <a:pt x="1060" y="131"/>
                </a:cubicBezTo>
                <a:cubicBezTo>
                  <a:pt x="1060" y="134"/>
                  <a:pt x="1060" y="136"/>
                  <a:pt x="1060" y="139"/>
                </a:cubicBezTo>
                <a:close/>
                <a:moveTo>
                  <a:pt x="1236" y="131"/>
                </a:moveTo>
                <a:cubicBezTo>
                  <a:pt x="1232" y="154"/>
                  <a:pt x="1253" y="133"/>
                  <a:pt x="1236" y="131"/>
                </a:cubicBezTo>
                <a:close/>
                <a:moveTo>
                  <a:pt x="1412" y="131"/>
                </a:moveTo>
                <a:cubicBezTo>
                  <a:pt x="1400" y="144"/>
                  <a:pt x="1427" y="143"/>
                  <a:pt x="1412" y="131"/>
                </a:cubicBezTo>
                <a:close/>
                <a:moveTo>
                  <a:pt x="1512" y="143"/>
                </a:moveTo>
                <a:cubicBezTo>
                  <a:pt x="1512" y="141"/>
                  <a:pt x="1513" y="138"/>
                  <a:pt x="1516" y="139"/>
                </a:cubicBezTo>
                <a:cubicBezTo>
                  <a:pt x="1516" y="134"/>
                  <a:pt x="1515" y="130"/>
                  <a:pt x="1508" y="131"/>
                </a:cubicBezTo>
                <a:cubicBezTo>
                  <a:pt x="1509" y="136"/>
                  <a:pt x="1507" y="142"/>
                  <a:pt x="1512" y="143"/>
                </a:cubicBezTo>
                <a:close/>
                <a:moveTo>
                  <a:pt x="1692" y="143"/>
                </a:moveTo>
                <a:cubicBezTo>
                  <a:pt x="1692" y="136"/>
                  <a:pt x="1689" y="133"/>
                  <a:pt x="1684" y="131"/>
                </a:cubicBezTo>
                <a:cubicBezTo>
                  <a:pt x="1678" y="137"/>
                  <a:pt x="1678" y="146"/>
                  <a:pt x="1692" y="143"/>
                </a:cubicBezTo>
                <a:close/>
                <a:moveTo>
                  <a:pt x="1780" y="139"/>
                </a:moveTo>
                <a:cubicBezTo>
                  <a:pt x="1783" y="139"/>
                  <a:pt x="1785" y="139"/>
                  <a:pt x="1788" y="139"/>
                </a:cubicBezTo>
                <a:cubicBezTo>
                  <a:pt x="1788" y="136"/>
                  <a:pt x="1788" y="134"/>
                  <a:pt x="1788" y="131"/>
                </a:cubicBezTo>
                <a:cubicBezTo>
                  <a:pt x="1785" y="131"/>
                  <a:pt x="1783" y="131"/>
                  <a:pt x="1780" y="131"/>
                </a:cubicBezTo>
                <a:cubicBezTo>
                  <a:pt x="1780" y="134"/>
                  <a:pt x="1780" y="136"/>
                  <a:pt x="1780" y="139"/>
                </a:cubicBezTo>
                <a:close/>
                <a:moveTo>
                  <a:pt x="128" y="147"/>
                </a:moveTo>
                <a:cubicBezTo>
                  <a:pt x="128" y="140"/>
                  <a:pt x="125" y="137"/>
                  <a:pt x="120" y="135"/>
                </a:cubicBezTo>
                <a:cubicBezTo>
                  <a:pt x="114" y="141"/>
                  <a:pt x="114" y="150"/>
                  <a:pt x="128" y="147"/>
                </a:cubicBezTo>
                <a:close/>
                <a:moveTo>
                  <a:pt x="316" y="143"/>
                </a:moveTo>
                <a:cubicBezTo>
                  <a:pt x="319" y="143"/>
                  <a:pt x="321" y="143"/>
                  <a:pt x="324" y="143"/>
                </a:cubicBezTo>
                <a:cubicBezTo>
                  <a:pt x="324" y="140"/>
                  <a:pt x="324" y="138"/>
                  <a:pt x="324" y="135"/>
                </a:cubicBezTo>
                <a:cubicBezTo>
                  <a:pt x="321" y="135"/>
                  <a:pt x="319" y="135"/>
                  <a:pt x="316" y="135"/>
                </a:cubicBezTo>
                <a:cubicBezTo>
                  <a:pt x="316" y="138"/>
                  <a:pt x="316" y="140"/>
                  <a:pt x="316" y="143"/>
                </a:cubicBezTo>
                <a:close/>
                <a:moveTo>
                  <a:pt x="588" y="143"/>
                </a:moveTo>
                <a:cubicBezTo>
                  <a:pt x="591" y="143"/>
                  <a:pt x="593" y="143"/>
                  <a:pt x="596" y="143"/>
                </a:cubicBezTo>
                <a:cubicBezTo>
                  <a:pt x="596" y="140"/>
                  <a:pt x="596" y="138"/>
                  <a:pt x="596" y="135"/>
                </a:cubicBezTo>
                <a:cubicBezTo>
                  <a:pt x="593" y="135"/>
                  <a:pt x="591" y="135"/>
                  <a:pt x="588" y="135"/>
                </a:cubicBezTo>
                <a:cubicBezTo>
                  <a:pt x="588" y="138"/>
                  <a:pt x="588" y="140"/>
                  <a:pt x="588" y="143"/>
                </a:cubicBezTo>
                <a:close/>
                <a:moveTo>
                  <a:pt x="764" y="147"/>
                </a:moveTo>
                <a:cubicBezTo>
                  <a:pt x="776" y="153"/>
                  <a:pt x="776" y="129"/>
                  <a:pt x="764" y="135"/>
                </a:cubicBezTo>
                <a:cubicBezTo>
                  <a:pt x="764" y="139"/>
                  <a:pt x="764" y="143"/>
                  <a:pt x="764" y="147"/>
                </a:cubicBezTo>
                <a:close/>
                <a:moveTo>
                  <a:pt x="860" y="143"/>
                </a:moveTo>
                <a:cubicBezTo>
                  <a:pt x="866" y="143"/>
                  <a:pt x="874" y="144"/>
                  <a:pt x="872" y="135"/>
                </a:cubicBezTo>
                <a:cubicBezTo>
                  <a:pt x="869" y="135"/>
                  <a:pt x="867" y="135"/>
                  <a:pt x="864" y="135"/>
                </a:cubicBezTo>
                <a:cubicBezTo>
                  <a:pt x="864" y="139"/>
                  <a:pt x="861" y="140"/>
                  <a:pt x="860" y="143"/>
                </a:cubicBezTo>
                <a:close/>
                <a:moveTo>
                  <a:pt x="1040" y="135"/>
                </a:moveTo>
                <a:cubicBezTo>
                  <a:pt x="1028" y="148"/>
                  <a:pt x="1055" y="147"/>
                  <a:pt x="1040" y="135"/>
                </a:cubicBezTo>
                <a:close/>
                <a:moveTo>
                  <a:pt x="1136" y="143"/>
                </a:moveTo>
                <a:cubicBezTo>
                  <a:pt x="1139" y="143"/>
                  <a:pt x="1141" y="143"/>
                  <a:pt x="1144" y="143"/>
                </a:cubicBezTo>
                <a:cubicBezTo>
                  <a:pt x="1144" y="140"/>
                  <a:pt x="1144" y="138"/>
                  <a:pt x="1144" y="135"/>
                </a:cubicBezTo>
                <a:cubicBezTo>
                  <a:pt x="1141" y="135"/>
                  <a:pt x="1139" y="135"/>
                  <a:pt x="1136" y="135"/>
                </a:cubicBezTo>
                <a:cubicBezTo>
                  <a:pt x="1136" y="138"/>
                  <a:pt x="1136" y="140"/>
                  <a:pt x="1136" y="143"/>
                </a:cubicBezTo>
                <a:close/>
                <a:moveTo>
                  <a:pt x="1584" y="143"/>
                </a:moveTo>
                <a:cubicBezTo>
                  <a:pt x="1587" y="143"/>
                  <a:pt x="1589" y="143"/>
                  <a:pt x="1592" y="143"/>
                </a:cubicBezTo>
                <a:cubicBezTo>
                  <a:pt x="1592" y="140"/>
                  <a:pt x="1592" y="138"/>
                  <a:pt x="1592" y="135"/>
                </a:cubicBezTo>
                <a:cubicBezTo>
                  <a:pt x="1589" y="135"/>
                  <a:pt x="1587" y="135"/>
                  <a:pt x="1584" y="135"/>
                </a:cubicBezTo>
                <a:cubicBezTo>
                  <a:pt x="1584" y="138"/>
                  <a:pt x="1584" y="140"/>
                  <a:pt x="1584" y="143"/>
                </a:cubicBezTo>
                <a:close/>
                <a:moveTo>
                  <a:pt x="1856" y="143"/>
                </a:moveTo>
                <a:cubicBezTo>
                  <a:pt x="1859" y="143"/>
                  <a:pt x="1861" y="143"/>
                  <a:pt x="1864" y="143"/>
                </a:cubicBezTo>
                <a:cubicBezTo>
                  <a:pt x="1864" y="140"/>
                  <a:pt x="1864" y="138"/>
                  <a:pt x="1864" y="135"/>
                </a:cubicBezTo>
                <a:cubicBezTo>
                  <a:pt x="1861" y="135"/>
                  <a:pt x="1859" y="135"/>
                  <a:pt x="1856" y="135"/>
                </a:cubicBezTo>
                <a:cubicBezTo>
                  <a:pt x="1856" y="138"/>
                  <a:pt x="1856" y="140"/>
                  <a:pt x="1856" y="143"/>
                </a:cubicBezTo>
                <a:close/>
                <a:moveTo>
                  <a:pt x="392" y="147"/>
                </a:moveTo>
                <a:cubicBezTo>
                  <a:pt x="395" y="147"/>
                  <a:pt x="397" y="147"/>
                  <a:pt x="400" y="147"/>
                </a:cubicBezTo>
                <a:cubicBezTo>
                  <a:pt x="400" y="144"/>
                  <a:pt x="400" y="142"/>
                  <a:pt x="400" y="139"/>
                </a:cubicBezTo>
                <a:cubicBezTo>
                  <a:pt x="397" y="139"/>
                  <a:pt x="395" y="139"/>
                  <a:pt x="392" y="139"/>
                </a:cubicBezTo>
                <a:cubicBezTo>
                  <a:pt x="392" y="142"/>
                  <a:pt x="392" y="144"/>
                  <a:pt x="392" y="147"/>
                </a:cubicBezTo>
                <a:close/>
                <a:moveTo>
                  <a:pt x="664" y="147"/>
                </a:moveTo>
                <a:cubicBezTo>
                  <a:pt x="667" y="147"/>
                  <a:pt x="669" y="147"/>
                  <a:pt x="672" y="147"/>
                </a:cubicBezTo>
                <a:cubicBezTo>
                  <a:pt x="672" y="144"/>
                  <a:pt x="672" y="142"/>
                  <a:pt x="672" y="139"/>
                </a:cubicBezTo>
                <a:cubicBezTo>
                  <a:pt x="669" y="139"/>
                  <a:pt x="667" y="139"/>
                  <a:pt x="664" y="139"/>
                </a:cubicBezTo>
                <a:cubicBezTo>
                  <a:pt x="664" y="142"/>
                  <a:pt x="664" y="144"/>
                  <a:pt x="664" y="147"/>
                </a:cubicBezTo>
                <a:close/>
                <a:moveTo>
                  <a:pt x="840" y="139"/>
                </a:moveTo>
                <a:cubicBezTo>
                  <a:pt x="837" y="163"/>
                  <a:pt x="858" y="142"/>
                  <a:pt x="840" y="139"/>
                </a:cubicBezTo>
                <a:close/>
                <a:moveTo>
                  <a:pt x="936" y="147"/>
                </a:moveTo>
                <a:cubicBezTo>
                  <a:pt x="943" y="147"/>
                  <a:pt x="946" y="144"/>
                  <a:pt x="948" y="139"/>
                </a:cubicBezTo>
                <a:cubicBezTo>
                  <a:pt x="941" y="139"/>
                  <a:pt x="938" y="142"/>
                  <a:pt x="936" y="147"/>
                </a:cubicBezTo>
                <a:close/>
                <a:moveTo>
                  <a:pt x="1212" y="147"/>
                </a:moveTo>
                <a:cubicBezTo>
                  <a:pt x="1215" y="147"/>
                  <a:pt x="1217" y="147"/>
                  <a:pt x="1220" y="147"/>
                </a:cubicBezTo>
                <a:cubicBezTo>
                  <a:pt x="1220" y="144"/>
                  <a:pt x="1220" y="142"/>
                  <a:pt x="1220" y="139"/>
                </a:cubicBezTo>
                <a:cubicBezTo>
                  <a:pt x="1217" y="139"/>
                  <a:pt x="1215" y="139"/>
                  <a:pt x="1212" y="139"/>
                </a:cubicBezTo>
                <a:cubicBezTo>
                  <a:pt x="1212" y="142"/>
                  <a:pt x="1212" y="144"/>
                  <a:pt x="1212" y="147"/>
                </a:cubicBezTo>
                <a:close/>
                <a:moveTo>
                  <a:pt x="1384" y="147"/>
                </a:moveTo>
                <a:cubicBezTo>
                  <a:pt x="1388" y="147"/>
                  <a:pt x="1389" y="150"/>
                  <a:pt x="1392" y="151"/>
                </a:cubicBezTo>
                <a:cubicBezTo>
                  <a:pt x="1392" y="147"/>
                  <a:pt x="1395" y="146"/>
                  <a:pt x="1396" y="143"/>
                </a:cubicBezTo>
                <a:cubicBezTo>
                  <a:pt x="1392" y="143"/>
                  <a:pt x="1391" y="140"/>
                  <a:pt x="1388" y="139"/>
                </a:cubicBezTo>
                <a:cubicBezTo>
                  <a:pt x="1388" y="143"/>
                  <a:pt x="1385" y="144"/>
                  <a:pt x="1384" y="147"/>
                </a:cubicBezTo>
                <a:close/>
                <a:moveTo>
                  <a:pt x="1484" y="147"/>
                </a:moveTo>
                <a:cubicBezTo>
                  <a:pt x="1487" y="147"/>
                  <a:pt x="1489" y="147"/>
                  <a:pt x="1492" y="147"/>
                </a:cubicBezTo>
                <a:cubicBezTo>
                  <a:pt x="1492" y="144"/>
                  <a:pt x="1492" y="142"/>
                  <a:pt x="1492" y="139"/>
                </a:cubicBezTo>
                <a:cubicBezTo>
                  <a:pt x="1489" y="139"/>
                  <a:pt x="1487" y="139"/>
                  <a:pt x="1484" y="139"/>
                </a:cubicBezTo>
                <a:cubicBezTo>
                  <a:pt x="1484" y="142"/>
                  <a:pt x="1484" y="144"/>
                  <a:pt x="1484" y="147"/>
                </a:cubicBezTo>
                <a:close/>
                <a:moveTo>
                  <a:pt x="1668" y="139"/>
                </a:moveTo>
                <a:cubicBezTo>
                  <a:pt x="1664" y="136"/>
                  <a:pt x="1657" y="141"/>
                  <a:pt x="1656" y="143"/>
                </a:cubicBezTo>
                <a:cubicBezTo>
                  <a:pt x="1650" y="158"/>
                  <a:pt x="1676" y="146"/>
                  <a:pt x="1668" y="139"/>
                </a:cubicBezTo>
                <a:close/>
                <a:moveTo>
                  <a:pt x="1756" y="147"/>
                </a:moveTo>
                <a:cubicBezTo>
                  <a:pt x="1759" y="147"/>
                  <a:pt x="1761" y="147"/>
                  <a:pt x="1764" y="147"/>
                </a:cubicBezTo>
                <a:cubicBezTo>
                  <a:pt x="1764" y="144"/>
                  <a:pt x="1764" y="142"/>
                  <a:pt x="1764" y="139"/>
                </a:cubicBezTo>
                <a:cubicBezTo>
                  <a:pt x="1761" y="139"/>
                  <a:pt x="1759" y="139"/>
                  <a:pt x="1756" y="139"/>
                </a:cubicBezTo>
                <a:cubicBezTo>
                  <a:pt x="1756" y="142"/>
                  <a:pt x="1756" y="144"/>
                  <a:pt x="1756" y="147"/>
                </a:cubicBezTo>
                <a:close/>
                <a:moveTo>
                  <a:pt x="1932" y="147"/>
                </a:moveTo>
                <a:cubicBezTo>
                  <a:pt x="1935" y="147"/>
                  <a:pt x="1937" y="147"/>
                  <a:pt x="1940" y="147"/>
                </a:cubicBezTo>
                <a:cubicBezTo>
                  <a:pt x="1940" y="144"/>
                  <a:pt x="1940" y="142"/>
                  <a:pt x="1940" y="139"/>
                </a:cubicBezTo>
                <a:cubicBezTo>
                  <a:pt x="1937" y="139"/>
                  <a:pt x="1935" y="139"/>
                  <a:pt x="1932" y="139"/>
                </a:cubicBezTo>
                <a:cubicBezTo>
                  <a:pt x="1932" y="142"/>
                  <a:pt x="1932" y="144"/>
                  <a:pt x="1932" y="147"/>
                </a:cubicBezTo>
                <a:close/>
                <a:moveTo>
                  <a:pt x="96" y="143"/>
                </a:moveTo>
                <a:cubicBezTo>
                  <a:pt x="93" y="167"/>
                  <a:pt x="114" y="146"/>
                  <a:pt x="96" y="143"/>
                </a:cubicBezTo>
                <a:close/>
                <a:moveTo>
                  <a:pt x="192" y="151"/>
                </a:moveTo>
                <a:cubicBezTo>
                  <a:pt x="196" y="151"/>
                  <a:pt x="200" y="151"/>
                  <a:pt x="204" y="151"/>
                </a:cubicBezTo>
                <a:cubicBezTo>
                  <a:pt x="204" y="148"/>
                  <a:pt x="204" y="146"/>
                  <a:pt x="204" y="143"/>
                </a:cubicBezTo>
                <a:cubicBezTo>
                  <a:pt x="200" y="143"/>
                  <a:pt x="196" y="143"/>
                  <a:pt x="192" y="143"/>
                </a:cubicBezTo>
                <a:cubicBezTo>
                  <a:pt x="192" y="146"/>
                  <a:pt x="192" y="148"/>
                  <a:pt x="192" y="151"/>
                </a:cubicBezTo>
                <a:close/>
                <a:moveTo>
                  <a:pt x="468" y="151"/>
                </a:moveTo>
                <a:cubicBezTo>
                  <a:pt x="471" y="151"/>
                  <a:pt x="473" y="151"/>
                  <a:pt x="476" y="151"/>
                </a:cubicBezTo>
                <a:cubicBezTo>
                  <a:pt x="476" y="148"/>
                  <a:pt x="476" y="146"/>
                  <a:pt x="476" y="143"/>
                </a:cubicBezTo>
                <a:cubicBezTo>
                  <a:pt x="473" y="143"/>
                  <a:pt x="471" y="143"/>
                  <a:pt x="468" y="143"/>
                </a:cubicBezTo>
                <a:cubicBezTo>
                  <a:pt x="468" y="146"/>
                  <a:pt x="468" y="148"/>
                  <a:pt x="468" y="151"/>
                </a:cubicBezTo>
                <a:close/>
                <a:moveTo>
                  <a:pt x="640" y="147"/>
                </a:moveTo>
                <a:cubicBezTo>
                  <a:pt x="640" y="150"/>
                  <a:pt x="640" y="152"/>
                  <a:pt x="640" y="155"/>
                </a:cubicBezTo>
                <a:cubicBezTo>
                  <a:pt x="650" y="161"/>
                  <a:pt x="652" y="141"/>
                  <a:pt x="644" y="143"/>
                </a:cubicBezTo>
                <a:cubicBezTo>
                  <a:pt x="644" y="145"/>
                  <a:pt x="643" y="148"/>
                  <a:pt x="640" y="147"/>
                </a:cubicBezTo>
                <a:close/>
                <a:moveTo>
                  <a:pt x="740" y="151"/>
                </a:moveTo>
                <a:cubicBezTo>
                  <a:pt x="743" y="151"/>
                  <a:pt x="745" y="151"/>
                  <a:pt x="748" y="151"/>
                </a:cubicBezTo>
                <a:cubicBezTo>
                  <a:pt x="748" y="148"/>
                  <a:pt x="748" y="146"/>
                  <a:pt x="748" y="143"/>
                </a:cubicBezTo>
                <a:cubicBezTo>
                  <a:pt x="745" y="143"/>
                  <a:pt x="743" y="143"/>
                  <a:pt x="740" y="143"/>
                </a:cubicBezTo>
                <a:cubicBezTo>
                  <a:pt x="740" y="146"/>
                  <a:pt x="740" y="148"/>
                  <a:pt x="740" y="151"/>
                </a:cubicBezTo>
                <a:close/>
                <a:moveTo>
                  <a:pt x="916" y="155"/>
                </a:moveTo>
                <a:cubicBezTo>
                  <a:pt x="928" y="161"/>
                  <a:pt x="928" y="137"/>
                  <a:pt x="916" y="143"/>
                </a:cubicBezTo>
                <a:cubicBezTo>
                  <a:pt x="916" y="147"/>
                  <a:pt x="916" y="151"/>
                  <a:pt x="916" y="155"/>
                </a:cubicBezTo>
                <a:close/>
                <a:moveTo>
                  <a:pt x="1288" y="151"/>
                </a:moveTo>
                <a:cubicBezTo>
                  <a:pt x="1291" y="151"/>
                  <a:pt x="1293" y="151"/>
                  <a:pt x="1296" y="151"/>
                </a:cubicBezTo>
                <a:cubicBezTo>
                  <a:pt x="1296" y="148"/>
                  <a:pt x="1296" y="146"/>
                  <a:pt x="1296" y="143"/>
                </a:cubicBezTo>
                <a:cubicBezTo>
                  <a:pt x="1293" y="143"/>
                  <a:pt x="1291" y="143"/>
                  <a:pt x="1288" y="143"/>
                </a:cubicBezTo>
                <a:cubicBezTo>
                  <a:pt x="1288" y="146"/>
                  <a:pt x="1288" y="148"/>
                  <a:pt x="1288" y="151"/>
                </a:cubicBezTo>
                <a:close/>
                <a:moveTo>
                  <a:pt x="1460" y="155"/>
                </a:moveTo>
                <a:cubicBezTo>
                  <a:pt x="1472" y="161"/>
                  <a:pt x="1472" y="137"/>
                  <a:pt x="1460" y="143"/>
                </a:cubicBezTo>
                <a:cubicBezTo>
                  <a:pt x="1460" y="147"/>
                  <a:pt x="1460" y="151"/>
                  <a:pt x="1460" y="155"/>
                </a:cubicBezTo>
                <a:close/>
                <a:moveTo>
                  <a:pt x="1560" y="151"/>
                </a:moveTo>
                <a:cubicBezTo>
                  <a:pt x="1563" y="151"/>
                  <a:pt x="1565" y="151"/>
                  <a:pt x="1568" y="151"/>
                </a:cubicBezTo>
                <a:cubicBezTo>
                  <a:pt x="1568" y="148"/>
                  <a:pt x="1568" y="146"/>
                  <a:pt x="1568" y="143"/>
                </a:cubicBezTo>
                <a:cubicBezTo>
                  <a:pt x="1565" y="143"/>
                  <a:pt x="1563" y="143"/>
                  <a:pt x="1560" y="143"/>
                </a:cubicBezTo>
                <a:cubicBezTo>
                  <a:pt x="1560" y="146"/>
                  <a:pt x="1560" y="148"/>
                  <a:pt x="1560" y="151"/>
                </a:cubicBezTo>
                <a:close/>
                <a:moveTo>
                  <a:pt x="1636" y="143"/>
                </a:moveTo>
                <a:cubicBezTo>
                  <a:pt x="1633" y="167"/>
                  <a:pt x="1654" y="146"/>
                  <a:pt x="1636" y="143"/>
                </a:cubicBezTo>
                <a:close/>
                <a:moveTo>
                  <a:pt x="1736" y="143"/>
                </a:moveTo>
                <a:cubicBezTo>
                  <a:pt x="1722" y="162"/>
                  <a:pt x="1759" y="148"/>
                  <a:pt x="1736" y="143"/>
                </a:cubicBezTo>
                <a:close/>
                <a:moveTo>
                  <a:pt x="172" y="147"/>
                </a:moveTo>
                <a:cubicBezTo>
                  <a:pt x="168" y="170"/>
                  <a:pt x="189" y="149"/>
                  <a:pt x="172" y="147"/>
                </a:cubicBezTo>
                <a:close/>
                <a:moveTo>
                  <a:pt x="268" y="155"/>
                </a:moveTo>
                <a:cubicBezTo>
                  <a:pt x="272" y="155"/>
                  <a:pt x="276" y="155"/>
                  <a:pt x="280" y="155"/>
                </a:cubicBezTo>
                <a:cubicBezTo>
                  <a:pt x="280" y="152"/>
                  <a:pt x="280" y="150"/>
                  <a:pt x="280" y="147"/>
                </a:cubicBezTo>
                <a:cubicBezTo>
                  <a:pt x="276" y="147"/>
                  <a:pt x="272" y="147"/>
                  <a:pt x="268" y="147"/>
                </a:cubicBezTo>
                <a:cubicBezTo>
                  <a:pt x="268" y="150"/>
                  <a:pt x="268" y="152"/>
                  <a:pt x="268" y="155"/>
                </a:cubicBezTo>
                <a:close/>
                <a:moveTo>
                  <a:pt x="444" y="159"/>
                </a:moveTo>
                <a:cubicBezTo>
                  <a:pt x="456" y="165"/>
                  <a:pt x="456" y="141"/>
                  <a:pt x="444" y="147"/>
                </a:cubicBezTo>
                <a:cubicBezTo>
                  <a:pt x="444" y="151"/>
                  <a:pt x="444" y="155"/>
                  <a:pt x="444" y="159"/>
                </a:cubicBezTo>
                <a:close/>
                <a:moveTo>
                  <a:pt x="544" y="155"/>
                </a:moveTo>
                <a:cubicBezTo>
                  <a:pt x="547" y="155"/>
                  <a:pt x="549" y="155"/>
                  <a:pt x="552" y="155"/>
                </a:cubicBezTo>
                <a:cubicBezTo>
                  <a:pt x="552" y="152"/>
                  <a:pt x="552" y="150"/>
                  <a:pt x="552" y="147"/>
                </a:cubicBezTo>
                <a:cubicBezTo>
                  <a:pt x="549" y="147"/>
                  <a:pt x="547" y="147"/>
                  <a:pt x="544" y="147"/>
                </a:cubicBezTo>
                <a:cubicBezTo>
                  <a:pt x="544" y="150"/>
                  <a:pt x="544" y="152"/>
                  <a:pt x="544" y="155"/>
                </a:cubicBezTo>
                <a:close/>
                <a:moveTo>
                  <a:pt x="716" y="151"/>
                </a:moveTo>
                <a:cubicBezTo>
                  <a:pt x="716" y="154"/>
                  <a:pt x="716" y="156"/>
                  <a:pt x="716" y="159"/>
                </a:cubicBezTo>
                <a:cubicBezTo>
                  <a:pt x="726" y="165"/>
                  <a:pt x="728" y="145"/>
                  <a:pt x="720" y="147"/>
                </a:cubicBezTo>
                <a:cubicBezTo>
                  <a:pt x="720" y="149"/>
                  <a:pt x="719" y="152"/>
                  <a:pt x="716" y="151"/>
                </a:cubicBezTo>
                <a:close/>
                <a:moveTo>
                  <a:pt x="816" y="155"/>
                </a:moveTo>
                <a:cubicBezTo>
                  <a:pt x="819" y="155"/>
                  <a:pt x="821" y="155"/>
                  <a:pt x="824" y="155"/>
                </a:cubicBezTo>
                <a:cubicBezTo>
                  <a:pt x="824" y="152"/>
                  <a:pt x="824" y="150"/>
                  <a:pt x="824" y="147"/>
                </a:cubicBezTo>
                <a:cubicBezTo>
                  <a:pt x="821" y="147"/>
                  <a:pt x="819" y="147"/>
                  <a:pt x="816" y="147"/>
                </a:cubicBezTo>
                <a:cubicBezTo>
                  <a:pt x="816" y="150"/>
                  <a:pt x="816" y="152"/>
                  <a:pt x="816" y="155"/>
                </a:cubicBezTo>
                <a:close/>
                <a:moveTo>
                  <a:pt x="1188" y="155"/>
                </a:moveTo>
                <a:cubicBezTo>
                  <a:pt x="1191" y="155"/>
                  <a:pt x="1193" y="155"/>
                  <a:pt x="1196" y="155"/>
                </a:cubicBezTo>
                <a:cubicBezTo>
                  <a:pt x="1196" y="152"/>
                  <a:pt x="1196" y="150"/>
                  <a:pt x="1196" y="147"/>
                </a:cubicBezTo>
                <a:cubicBezTo>
                  <a:pt x="1193" y="147"/>
                  <a:pt x="1191" y="147"/>
                  <a:pt x="1188" y="147"/>
                </a:cubicBezTo>
                <a:cubicBezTo>
                  <a:pt x="1188" y="150"/>
                  <a:pt x="1188" y="152"/>
                  <a:pt x="1188" y="155"/>
                </a:cubicBezTo>
                <a:close/>
                <a:moveTo>
                  <a:pt x="1536" y="159"/>
                </a:moveTo>
                <a:cubicBezTo>
                  <a:pt x="1539" y="159"/>
                  <a:pt x="1541" y="159"/>
                  <a:pt x="1544" y="159"/>
                </a:cubicBezTo>
                <a:cubicBezTo>
                  <a:pt x="1544" y="155"/>
                  <a:pt x="1547" y="154"/>
                  <a:pt x="1548" y="151"/>
                </a:cubicBezTo>
                <a:cubicBezTo>
                  <a:pt x="1543" y="151"/>
                  <a:pt x="1542" y="146"/>
                  <a:pt x="1536" y="147"/>
                </a:cubicBezTo>
                <a:cubicBezTo>
                  <a:pt x="1536" y="151"/>
                  <a:pt x="1536" y="155"/>
                  <a:pt x="1536" y="159"/>
                </a:cubicBezTo>
                <a:close/>
                <a:moveTo>
                  <a:pt x="1908" y="155"/>
                </a:moveTo>
                <a:cubicBezTo>
                  <a:pt x="1911" y="155"/>
                  <a:pt x="1913" y="155"/>
                  <a:pt x="1916" y="155"/>
                </a:cubicBezTo>
                <a:cubicBezTo>
                  <a:pt x="1916" y="152"/>
                  <a:pt x="1916" y="150"/>
                  <a:pt x="1916" y="147"/>
                </a:cubicBezTo>
                <a:cubicBezTo>
                  <a:pt x="1913" y="147"/>
                  <a:pt x="1911" y="147"/>
                  <a:pt x="1908" y="147"/>
                </a:cubicBezTo>
                <a:cubicBezTo>
                  <a:pt x="1908" y="150"/>
                  <a:pt x="1908" y="152"/>
                  <a:pt x="1908" y="155"/>
                </a:cubicBezTo>
                <a:close/>
                <a:moveTo>
                  <a:pt x="792" y="163"/>
                </a:moveTo>
                <a:cubicBezTo>
                  <a:pt x="795" y="163"/>
                  <a:pt x="797" y="163"/>
                  <a:pt x="800" y="163"/>
                </a:cubicBezTo>
                <a:cubicBezTo>
                  <a:pt x="804" y="157"/>
                  <a:pt x="804" y="153"/>
                  <a:pt x="796" y="151"/>
                </a:cubicBezTo>
                <a:cubicBezTo>
                  <a:pt x="796" y="156"/>
                  <a:pt x="791" y="157"/>
                  <a:pt x="792" y="163"/>
                </a:cubicBezTo>
                <a:close/>
                <a:moveTo>
                  <a:pt x="892" y="159"/>
                </a:moveTo>
                <a:cubicBezTo>
                  <a:pt x="895" y="159"/>
                  <a:pt x="897" y="159"/>
                  <a:pt x="900" y="159"/>
                </a:cubicBezTo>
                <a:cubicBezTo>
                  <a:pt x="900" y="156"/>
                  <a:pt x="900" y="154"/>
                  <a:pt x="900" y="151"/>
                </a:cubicBezTo>
                <a:cubicBezTo>
                  <a:pt x="897" y="151"/>
                  <a:pt x="895" y="151"/>
                  <a:pt x="892" y="151"/>
                </a:cubicBezTo>
                <a:cubicBezTo>
                  <a:pt x="892" y="154"/>
                  <a:pt x="892" y="156"/>
                  <a:pt x="892" y="159"/>
                </a:cubicBezTo>
                <a:close/>
                <a:moveTo>
                  <a:pt x="992" y="159"/>
                </a:moveTo>
                <a:cubicBezTo>
                  <a:pt x="995" y="159"/>
                  <a:pt x="997" y="159"/>
                  <a:pt x="1000" y="159"/>
                </a:cubicBezTo>
                <a:cubicBezTo>
                  <a:pt x="1000" y="156"/>
                  <a:pt x="1000" y="154"/>
                  <a:pt x="1000" y="151"/>
                </a:cubicBezTo>
                <a:cubicBezTo>
                  <a:pt x="997" y="151"/>
                  <a:pt x="995" y="151"/>
                  <a:pt x="992" y="151"/>
                </a:cubicBezTo>
                <a:cubicBezTo>
                  <a:pt x="992" y="154"/>
                  <a:pt x="992" y="156"/>
                  <a:pt x="992" y="159"/>
                </a:cubicBezTo>
                <a:close/>
                <a:moveTo>
                  <a:pt x="1064" y="159"/>
                </a:moveTo>
                <a:cubicBezTo>
                  <a:pt x="1068" y="159"/>
                  <a:pt x="1069" y="162"/>
                  <a:pt x="1072" y="163"/>
                </a:cubicBezTo>
                <a:cubicBezTo>
                  <a:pt x="1072" y="159"/>
                  <a:pt x="1075" y="158"/>
                  <a:pt x="1076" y="155"/>
                </a:cubicBezTo>
                <a:cubicBezTo>
                  <a:pt x="1072" y="155"/>
                  <a:pt x="1071" y="152"/>
                  <a:pt x="1068" y="151"/>
                </a:cubicBezTo>
                <a:cubicBezTo>
                  <a:pt x="1068" y="155"/>
                  <a:pt x="1065" y="156"/>
                  <a:pt x="1064" y="159"/>
                </a:cubicBezTo>
                <a:close/>
                <a:moveTo>
                  <a:pt x="1164" y="159"/>
                </a:moveTo>
                <a:cubicBezTo>
                  <a:pt x="1168" y="159"/>
                  <a:pt x="1169" y="162"/>
                  <a:pt x="1172" y="163"/>
                </a:cubicBezTo>
                <a:cubicBezTo>
                  <a:pt x="1172" y="157"/>
                  <a:pt x="1173" y="149"/>
                  <a:pt x="1164" y="151"/>
                </a:cubicBezTo>
                <a:cubicBezTo>
                  <a:pt x="1164" y="154"/>
                  <a:pt x="1164" y="156"/>
                  <a:pt x="1164" y="159"/>
                </a:cubicBezTo>
                <a:close/>
                <a:moveTo>
                  <a:pt x="1264" y="159"/>
                </a:moveTo>
                <a:cubicBezTo>
                  <a:pt x="1267" y="159"/>
                  <a:pt x="1269" y="159"/>
                  <a:pt x="1272" y="159"/>
                </a:cubicBezTo>
                <a:cubicBezTo>
                  <a:pt x="1272" y="156"/>
                  <a:pt x="1272" y="154"/>
                  <a:pt x="1272" y="151"/>
                </a:cubicBezTo>
                <a:cubicBezTo>
                  <a:pt x="1269" y="151"/>
                  <a:pt x="1267" y="151"/>
                  <a:pt x="1264" y="151"/>
                </a:cubicBezTo>
                <a:cubicBezTo>
                  <a:pt x="1264" y="154"/>
                  <a:pt x="1264" y="156"/>
                  <a:pt x="1264" y="159"/>
                </a:cubicBezTo>
                <a:close/>
                <a:moveTo>
                  <a:pt x="1440" y="159"/>
                </a:moveTo>
                <a:cubicBezTo>
                  <a:pt x="1443" y="159"/>
                  <a:pt x="1445" y="159"/>
                  <a:pt x="1448" y="159"/>
                </a:cubicBezTo>
                <a:cubicBezTo>
                  <a:pt x="1448" y="156"/>
                  <a:pt x="1448" y="154"/>
                  <a:pt x="1448" y="151"/>
                </a:cubicBezTo>
                <a:cubicBezTo>
                  <a:pt x="1445" y="151"/>
                  <a:pt x="1443" y="151"/>
                  <a:pt x="1440" y="151"/>
                </a:cubicBezTo>
                <a:cubicBezTo>
                  <a:pt x="1440" y="154"/>
                  <a:pt x="1440" y="156"/>
                  <a:pt x="1440" y="159"/>
                </a:cubicBezTo>
                <a:close/>
                <a:moveTo>
                  <a:pt x="1712" y="159"/>
                </a:moveTo>
                <a:cubicBezTo>
                  <a:pt x="1715" y="159"/>
                  <a:pt x="1717" y="159"/>
                  <a:pt x="1720" y="159"/>
                </a:cubicBezTo>
                <a:cubicBezTo>
                  <a:pt x="1720" y="156"/>
                  <a:pt x="1720" y="154"/>
                  <a:pt x="1720" y="151"/>
                </a:cubicBezTo>
                <a:cubicBezTo>
                  <a:pt x="1717" y="151"/>
                  <a:pt x="1715" y="151"/>
                  <a:pt x="1712" y="151"/>
                </a:cubicBezTo>
                <a:cubicBezTo>
                  <a:pt x="1712" y="154"/>
                  <a:pt x="1712" y="156"/>
                  <a:pt x="1712" y="159"/>
                </a:cubicBezTo>
                <a:close/>
                <a:moveTo>
                  <a:pt x="1784" y="159"/>
                </a:moveTo>
                <a:cubicBezTo>
                  <a:pt x="1789" y="159"/>
                  <a:pt x="1790" y="164"/>
                  <a:pt x="1796" y="163"/>
                </a:cubicBezTo>
                <a:cubicBezTo>
                  <a:pt x="1796" y="156"/>
                  <a:pt x="1793" y="153"/>
                  <a:pt x="1788" y="151"/>
                </a:cubicBezTo>
                <a:cubicBezTo>
                  <a:pt x="1788" y="155"/>
                  <a:pt x="1785" y="156"/>
                  <a:pt x="1784" y="159"/>
                </a:cubicBezTo>
                <a:close/>
                <a:moveTo>
                  <a:pt x="1884" y="159"/>
                </a:moveTo>
                <a:cubicBezTo>
                  <a:pt x="1888" y="159"/>
                  <a:pt x="1889" y="162"/>
                  <a:pt x="1892" y="163"/>
                </a:cubicBezTo>
                <a:cubicBezTo>
                  <a:pt x="1892" y="159"/>
                  <a:pt x="1895" y="158"/>
                  <a:pt x="1896" y="155"/>
                </a:cubicBezTo>
                <a:cubicBezTo>
                  <a:pt x="1892" y="155"/>
                  <a:pt x="1891" y="152"/>
                  <a:pt x="1888" y="151"/>
                </a:cubicBezTo>
                <a:cubicBezTo>
                  <a:pt x="1888" y="155"/>
                  <a:pt x="1885" y="156"/>
                  <a:pt x="1884" y="159"/>
                </a:cubicBezTo>
                <a:close/>
                <a:moveTo>
                  <a:pt x="148" y="163"/>
                </a:moveTo>
                <a:cubicBezTo>
                  <a:pt x="151" y="163"/>
                  <a:pt x="153" y="163"/>
                  <a:pt x="156" y="163"/>
                </a:cubicBezTo>
                <a:cubicBezTo>
                  <a:pt x="156" y="160"/>
                  <a:pt x="156" y="158"/>
                  <a:pt x="156" y="155"/>
                </a:cubicBezTo>
                <a:cubicBezTo>
                  <a:pt x="153" y="155"/>
                  <a:pt x="151" y="155"/>
                  <a:pt x="148" y="155"/>
                </a:cubicBezTo>
                <a:cubicBezTo>
                  <a:pt x="148" y="158"/>
                  <a:pt x="148" y="160"/>
                  <a:pt x="148" y="163"/>
                </a:cubicBezTo>
                <a:close/>
                <a:moveTo>
                  <a:pt x="324" y="155"/>
                </a:moveTo>
                <a:cubicBezTo>
                  <a:pt x="312" y="168"/>
                  <a:pt x="339" y="167"/>
                  <a:pt x="324" y="155"/>
                </a:cubicBezTo>
                <a:close/>
                <a:moveTo>
                  <a:pt x="420" y="163"/>
                </a:moveTo>
                <a:cubicBezTo>
                  <a:pt x="423" y="163"/>
                  <a:pt x="425" y="163"/>
                  <a:pt x="428" y="163"/>
                </a:cubicBezTo>
                <a:cubicBezTo>
                  <a:pt x="428" y="160"/>
                  <a:pt x="428" y="158"/>
                  <a:pt x="428" y="155"/>
                </a:cubicBezTo>
                <a:cubicBezTo>
                  <a:pt x="425" y="155"/>
                  <a:pt x="423" y="155"/>
                  <a:pt x="420" y="155"/>
                </a:cubicBezTo>
                <a:cubicBezTo>
                  <a:pt x="420" y="158"/>
                  <a:pt x="420" y="160"/>
                  <a:pt x="420" y="163"/>
                </a:cubicBezTo>
                <a:close/>
                <a:moveTo>
                  <a:pt x="520" y="163"/>
                </a:moveTo>
                <a:cubicBezTo>
                  <a:pt x="523" y="163"/>
                  <a:pt x="525" y="163"/>
                  <a:pt x="528" y="163"/>
                </a:cubicBezTo>
                <a:cubicBezTo>
                  <a:pt x="528" y="160"/>
                  <a:pt x="528" y="158"/>
                  <a:pt x="528" y="155"/>
                </a:cubicBezTo>
                <a:cubicBezTo>
                  <a:pt x="525" y="155"/>
                  <a:pt x="523" y="155"/>
                  <a:pt x="520" y="155"/>
                </a:cubicBezTo>
                <a:cubicBezTo>
                  <a:pt x="520" y="158"/>
                  <a:pt x="520" y="160"/>
                  <a:pt x="520" y="163"/>
                </a:cubicBezTo>
                <a:close/>
                <a:moveTo>
                  <a:pt x="692" y="163"/>
                </a:moveTo>
                <a:cubicBezTo>
                  <a:pt x="696" y="163"/>
                  <a:pt x="697" y="166"/>
                  <a:pt x="700" y="167"/>
                </a:cubicBezTo>
                <a:cubicBezTo>
                  <a:pt x="700" y="163"/>
                  <a:pt x="703" y="162"/>
                  <a:pt x="704" y="159"/>
                </a:cubicBezTo>
                <a:cubicBezTo>
                  <a:pt x="700" y="159"/>
                  <a:pt x="699" y="156"/>
                  <a:pt x="696" y="155"/>
                </a:cubicBezTo>
                <a:cubicBezTo>
                  <a:pt x="696" y="159"/>
                  <a:pt x="693" y="160"/>
                  <a:pt x="692" y="163"/>
                </a:cubicBezTo>
                <a:close/>
                <a:moveTo>
                  <a:pt x="968" y="163"/>
                </a:moveTo>
                <a:cubicBezTo>
                  <a:pt x="971" y="163"/>
                  <a:pt x="973" y="163"/>
                  <a:pt x="976" y="163"/>
                </a:cubicBezTo>
                <a:cubicBezTo>
                  <a:pt x="976" y="160"/>
                  <a:pt x="976" y="158"/>
                  <a:pt x="976" y="155"/>
                </a:cubicBezTo>
                <a:cubicBezTo>
                  <a:pt x="973" y="155"/>
                  <a:pt x="971" y="155"/>
                  <a:pt x="968" y="155"/>
                </a:cubicBezTo>
                <a:cubicBezTo>
                  <a:pt x="968" y="158"/>
                  <a:pt x="968" y="160"/>
                  <a:pt x="968" y="163"/>
                </a:cubicBezTo>
                <a:close/>
                <a:moveTo>
                  <a:pt x="1240" y="159"/>
                </a:moveTo>
                <a:cubicBezTo>
                  <a:pt x="1240" y="162"/>
                  <a:pt x="1240" y="164"/>
                  <a:pt x="1240" y="167"/>
                </a:cubicBezTo>
                <a:cubicBezTo>
                  <a:pt x="1250" y="173"/>
                  <a:pt x="1252" y="153"/>
                  <a:pt x="1244" y="155"/>
                </a:cubicBezTo>
                <a:cubicBezTo>
                  <a:pt x="1244" y="157"/>
                  <a:pt x="1243" y="160"/>
                  <a:pt x="1240" y="159"/>
                </a:cubicBezTo>
                <a:close/>
                <a:moveTo>
                  <a:pt x="1340" y="163"/>
                </a:moveTo>
                <a:cubicBezTo>
                  <a:pt x="1343" y="163"/>
                  <a:pt x="1345" y="163"/>
                  <a:pt x="1348" y="163"/>
                </a:cubicBezTo>
                <a:cubicBezTo>
                  <a:pt x="1348" y="160"/>
                  <a:pt x="1348" y="158"/>
                  <a:pt x="1348" y="155"/>
                </a:cubicBezTo>
                <a:cubicBezTo>
                  <a:pt x="1345" y="155"/>
                  <a:pt x="1343" y="155"/>
                  <a:pt x="1340" y="155"/>
                </a:cubicBezTo>
                <a:cubicBezTo>
                  <a:pt x="1340" y="158"/>
                  <a:pt x="1340" y="160"/>
                  <a:pt x="1340" y="163"/>
                </a:cubicBezTo>
                <a:close/>
                <a:moveTo>
                  <a:pt x="1416" y="155"/>
                </a:moveTo>
                <a:cubicBezTo>
                  <a:pt x="1413" y="179"/>
                  <a:pt x="1434" y="158"/>
                  <a:pt x="1416" y="155"/>
                </a:cubicBezTo>
                <a:close/>
                <a:moveTo>
                  <a:pt x="1516" y="155"/>
                </a:moveTo>
                <a:cubicBezTo>
                  <a:pt x="1504" y="168"/>
                  <a:pt x="1531" y="167"/>
                  <a:pt x="1516" y="155"/>
                </a:cubicBezTo>
                <a:close/>
                <a:moveTo>
                  <a:pt x="1612" y="163"/>
                </a:moveTo>
                <a:cubicBezTo>
                  <a:pt x="1615" y="163"/>
                  <a:pt x="1617" y="163"/>
                  <a:pt x="1620" y="163"/>
                </a:cubicBezTo>
                <a:cubicBezTo>
                  <a:pt x="1620" y="160"/>
                  <a:pt x="1620" y="158"/>
                  <a:pt x="1620" y="155"/>
                </a:cubicBezTo>
                <a:cubicBezTo>
                  <a:pt x="1617" y="155"/>
                  <a:pt x="1615" y="155"/>
                  <a:pt x="1612" y="155"/>
                </a:cubicBezTo>
                <a:cubicBezTo>
                  <a:pt x="1612" y="158"/>
                  <a:pt x="1612" y="160"/>
                  <a:pt x="1612" y="163"/>
                </a:cubicBezTo>
                <a:close/>
                <a:moveTo>
                  <a:pt x="1688" y="167"/>
                </a:moveTo>
                <a:cubicBezTo>
                  <a:pt x="1700" y="173"/>
                  <a:pt x="1700" y="149"/>
                  <a:pt x="1688" y="155"/>
                </a:cubicBezTo>
                <a:cubicBezTo>
                  <a:pt x="1688" y="159"/>
                  <a:pt x="1688" y="163"/>
                  <a:pt x="1688" y="167"/>
                </a:cubicBezTo>
                <a:close/>
                <a:moveTo>
                  <a:pt x="1964" y="155"/>
                </a:moveTo>
                <a:cubicBezTo>
                  <a:pt x="1961" y="179"/>
                  <a:pt x="1982" y="158"/>
                  <a:pt x="1964" y="155"/>
                </a:cubicBezTo>
                <a:close/>
                <a:moveTo>
                  <a:pt x="496" y="167"/>
                </a:moveTo>
                <a:cubicBezTo>
                  <a:pt x="499" y="167"/>
                  <a:pt x="501" y="167"/>
                  <a:pt x="504" y="167"/>
                </a:cubicBezTo>
                <a:cubicBezTo>
                  <a:pt x="504" y="164"/>
                  <a:pt x="504" y="162"/>
                  <a:pt x="504" y="159"/>
                </a:cubicBezTo>
                <a:cubicBezTo>
                  <a:pt x="501" y="159"/>
                  <a:pt x="499" y="159"/>
                  <a:pt x="496" y="159"/>
                </a:cubicBezTo>
                <a:cubicBezTo>
                  <a:pt x="496" y="162"/>
                  <a:pt x="496" y="164"/>
                  <a:pt x="496" y="167"/>
                </a:cubicBezTo>
                <a:close/>
                <a:moveTo>
                  <a:pt x="1044" y="167"/>
                </a:moveTo>
                <a:cubicBezTo>
                  <a:pt x="1047" y="167"/>
                  <a:pt x="1049" y="167"/>
                  <a:pt x="1052" y="167"/>
                </a:cubicBezTo>
                <a:cubicBezTo>
                  <a:pt x="1052" y="164"/>
                  <a:pt x="1052" y="162"/>
                  <a:pt x="1052" y="159"/>
                </a:cubicBezTo>
                <a:cubicBezTo>
                  <a:pt x="1049" y="159"/>
                  <a:pt x="1047" y="159"/>
                  <a:pt x="1044" y="159"/>
                </a:cubicBezTo>
                <a:cubicBezTo>
                  <a:pt x="1044" y="162"/>
                  <a:pt x="1044" y="164"/>
                  <a:pt x="1044" y="167"/>
                </a:cubicBezTo>
                <a:close/>
                <a:moveTo>
                  <a:pt x="1144" y="167"/>
                </a:moveTo>
                <a:cubicBezTo>
                  <a:pt x="1147" y="167"/>
                  <a:pt x="1149" y="167"/>
                  <a:pt x="1152" y="167"/>
                </a:cubicBezTo>
                <a:cubicBezTo>
                  <a:pt x="1152" y="164"/>
                  <a:pt x="1152" y="162"/>
                  <a:pt x="1152" y="159"/>
                </a:cubicBezTo>
                <a:cubicBezTo>
                  <a:pt x="1149" y="159"/>
                  <a:pt x="1147" y="159"/>
                  <a:pt x="1144" y="159"/>
                </a:cubicBezTo>
                <a:cubicBezTo>
                  <a:pt x="1144" y="162"/>
                  <a:pt x="1144" y="164"/>
                  <a:pt x="1144" y="167"/>
                </a:cubicBezTo>
                <a:close/>
                <a:moveTo>
                  <a:pt x="1316" y="167"/>
                </a:moveTo>
                <a:cubicBezTo>
                  <a:pt x="1320" y="167"/>
                  <a:pt x="1321" y="170"/>
                  <a:pt x="1324" y="171"/>
                </a:cubicBezTo>
                <a:cubicBezTo>
                  <a:pt x="1324" y="165"/>
                  <a:pt x="1325" y="157"/>
                  <a:pt x="1316" y="159"/>
                </a:cubicBezTo>
                <a:cubicBezTo>
                  <a:pt x="1316" y="162"/>
                  <a:pt x="1316" y="164"/>
                  <a:pt x="1316" y="167"/>
                </a:cubicBezTo>
                <a:close/>
                <a:moveTo>
                  <a:pt x="1488" y="167"/>
                </a:moveTo>
                <a:cubicBezTo>
                  <a:pt x="1493" y="167"/>
                  <a:pt x="1494" y="172"/>
                  <a:pt x="1500" y="171"/>
                </a:cubicBezTo>
                <a:cubicBezTo>
                  <a:pt x="1500" y="164"/>
                  <a:pt x="1497" y="161"/>
                  <a:pt x="1492" y="159"/>
                </a:cubicBezTo>
                <a:cubicBezTo>
                  <a:pt x="1492" y="163"/>
                  <a:pt x="1489" y="164"/>
                  <a:pt x="1488" y="167"/>
                </a:cubicBezTo>
                <a:close/>
                <a:moveTo>
                  <a:pt x="1588" y="167"/>
                </a:moveTo>
                <a:cubicBezTo>
                  <a:pt x="1591" y="167"/>
                  <a:pt x="1593" y="167"/>
                  <a:pt x="1596" y="167"/>
                </a:cubicBezTo>
                <a:cubicBezTo>
                  <a:pt x="1596" y="164"/>
                  <a:pt x="1596" y="162"/>
                  <a:pt x="1596" y="159"/>
                </a:cubicBezTo>
                <a:cubicBezTo>
                  <a:pt x="1593" y="159"/>
                  <a:pt x="1591" y="159"/>
                  <a:pt x="1588" y="159"/>
                </a:cubicBezTo>
                <a:cubicBezTo>
                  <a:pt x="1588" y="162"/>
                  <a:pt x="1588" y="164"/>
                  <a:pt x="1588" y="167"/>
                </a:cubicBezTo>
                <a:close/>
                <a:moveTo>
                  <a:pt x="124" y="171"/>
                </a:moveTo>
                <a:cubicBezTo>
                  <a:pt x="127" y="171"/>
                  <a:pt x="129" y="171"/>
                  <a:pt x="132" y="171"/>
                </a:cubicBezTo>
                <a:cubicBezTo>
                  <a:pt x="132" y="168"/>
                  <a:pt x="132" y="166"/>
                  <a:pt x="132" y="163"/>
                </a:cubicBezTo>
                <a:cubicBezTo>
                  <a:pt x="129" y="163"/>
                  <a:pt x="127" y="163"/>
                  <a:pt x="124" y="163"/>
                </a:cubicBezTo>
                <a:cubicBezTo>
                  <a:pt x="124" y="166"/>
                  <a:pt x="124" y="168"/>
                  <a:pt x="124" y="171"/>
                </a:cubicBezTo>
                <a:close/>
                <a:moveTo>
                  <a:pt x="296" y="171"/>
                </a:moveTo>
                <a:cubicBezTo>
                  <a:pt x="300" y="171"/>
                  <a:pt x="301" y="174"/>
                  <a:pt x="304" y="175"/>
                </a:cubicBezTo>
                <a:cubicBezTo>
                  <a:pt x="304" y="171"/>
                  <a:pt x="307" y="170"/>
                  <a:pt x="308" y="167"/>
                </a:cubicBezTo>
                <a:cubicBezTo>
                  <a:pt x="304" y="167"/>
                  <a:pt x="303" y="164"/>
                  <a:pt x="300" y="163"/>
                </a:cubicBezTo>
                <a:cubicBezTo>
                  <a:pt x="300" y="167"/>
                  <a:pt x="297" y="168"/>
                  <a:pt x="296" y="171"/>
                </a:cubicBezTo>
                <a:close/>
                <a:moveTo>
                  <a:pt x="396" y="167"/>
                </a:moveTo>
                <a:cubicBezTo>
                  <a:pt x="409" y="179"/>
                  <a:pt x="408" y="152"/>
                  <a:pt x="396" y="167"/>
                </a:cubicBezTo>
                <a:close/>
                <a:moveTo>
                  <a:pt x="572" y="171"/>
                </a:moveTo>
                <a:cubicBezTo>
                  <a:pt x="575" y="171"/>
                  <a:pt x="577" y="171"/>
                  <a:pt x="580" y="171"/>
                </a:cubicBezTo>
                <a:cubicBezTo>
                  <a:pt x="580" y="168"/>
                  <a:pt x="580" y="166"/>
                  <a:pt x="580" y="163"/>
                </a:cubicBezTo>
                <a:cubicBezTo>
                  <a:pt x="577" y="163"/>
                  <a:pt x="575" y="163"/>
                  <a:pt x="572" y="163"/>
                </a:cubicBezTo>
                <a:cubicBezTo>
                  <a:pt x="572" y="166"/>
                  <a:pt x="572" y="168"/>
                  <a:pt x="572" y="171"/>
                </a:cubicBezTo>
                <a:close/>
                <a:moveTo>
                  <a:pt x="672" y="171"/>
                </a:moveTo>
                <a:cubicBezTo>
                  <a:pt x="675" y="171"/>
                  <a:pt x="677" y="171"/>
                  <a:pt x="680" y="171"/>
                </a:cubicBezTo>
                <a:cubicBezTo>
                  <a:pt x="680" y="168"/>
                  <a:pt x="680" y="166"/>
                  <a:pt x="680" y="163"/>
                </a:cubicBezTo>
                <a:cubicBezTo>
                  <a:pt x="677" y="163"/>
                  <a:pt x="675" y="163"/>
                  <a:pt x="672" y="163"/>
                </a:cubicBezTo>
                <a:cubicBezTo>
                  <a:pt x="672" y="166"/>
                  <a:pt x="672" y="168"/>
                  <a:pt x="672" y="171"/>
                </a:cubicBezTo>
                <a:close/>
                <a:moveTo>
                  <a:pt x="844" y="171"/>
                </a:moveTo>
                <a:cubicBezTo>
                  <a:pt x="847" y="171"/>
                  <a:pt x="849" y="171"/>
                  <a:pt x="852" y="171"/>
                </a:cubicBezTo>
                <a:cubicBezTo>
                  <a:pt x="852" y="168"/>
                  <a:pt x="852" y="166"/>
                  <a:pt x="852" y="163"/>
                </a:cubicBezTo>
                <a:cubicBezTo>
                  <a:pt x="849" y="163"/>
                  <a:pt x="847" y="163"/>
                  <a:pt x="844" y="163"/>
                </a:cubicBezTo>
                <a:cubicBezTo>
                  <a:pt x="844" y="166"/>
                  <a:pt x="844" y="168"/>
                  <a:pt x="844" y="171"/>
                </a:cubicBezTo>
                <a:close/>
                <a:moveTo>
                  <a:pt x="944" y="171"/>
                </a:moveTo>
                <a:cubicBezTo>
                  <a:pt x="947" y="171"/>
                  <a:pt x="949" y="171"/>
                  <a:pt x="952" y="171"/>
                </a:cubicBezTo>
                <a:cubicBezTo>
                  <a:pt x="952" y="168"/>
                  <a:pt x="952" y="166"/>
                  <a:pt x="952" y="163"/>
                </a:cubicBezTo>
                <a:cubicBezTo>
                  <a:pt x="949" y="163"/>
                  <a:pt x="947" y="163"/>
                  <a:pt x="944" y="163"/>
                </a:cubicBezTo>
                <a:cubicBezTo>
                  <a:pt x="944" y="166"/>
                  <a:pt x="944" y="168"/>
                  <a:pt x="944" y="171"/>
                </a:cubicBezTo>
                <a:close/>
                <a:moveTo>
                  <a:pt x="1020" y="167"/>
                </a:moveTo>
                <a:cubicBezTo>
                  <a:pt x="1020" y="170"/>
                  <a:pt x="1020" y="172"/>
                  <a:pt x="1020" y="175"/>
                </a:cubicBezTo>
                <a:cubicBezTo>
                  <a:pt x="1030" y="181"/>
                  <a:pt x="1032" y="161"/>
                  <a:pt x="1024" y="163"/>
                </a:cubicBezTo>
                <a:cubicBezTo>
                  <a:pt x="1024" y="165"/>
                  <a:pt x="1023" y="168"/>
                  <a:pt x="1020" y="167"/>
                </a:cubicBezTo>
                <a:close/>
                <a:moveTo>
                  <a:pt x="1216" y="171"/>
                </a:moveTo>
                <a:cubicBezTo>
                  <a:pt x="1219" y="171"/>
                  <a:pt x="1221" y="171"/>
                  <a:pt x="1224" y="171"/>
                </a:cubicBezTo>
                <a:cubicBezTo>
                  <a:pt x="1224" y="168"/>
                  <a:pt x="1224" y="166"/>
                  <a:pt x="1224" y="163"/>
                </a:cubicBezTo>
                <a:cubicBezTo>
                  <a:pt x="1221" y="163"/>
                  <a:pt x="1219" y="163"/>
                  <a:pt x="1216" y="163"/>
                </a:cubicBezTo>
                <a:cubicBezTo>
                  <a:pt x="1216" y="166"/>
                  <a:pt x="1216" y="168"/>
                  <a:pt x="1216" y="171"/>
                </a:cubicBezTo>
                <a:close/>
                <a:moveTo>
                  <a:pt x="1396" y="175"/>
                </a:moveTo>
                <a:cubicBezTo>
                  <a:pt x="1396" y="173"/>
                  <a:pt x="1397" y="170"/>
                  <a:pt x="1400" y="171"/>
                </a:cubicBezTo>
                <a:cubicBezTo>
                  <a:pt x="1400" y="166"/>
                  <a:pt x="1399" y="162"/>
                  <a:pt x="1392" y="163"/>
                </a:cubicBezTo>
                <a:cubicBezTo>
                  <a:pt x="1393" y="168"/>
                  <a:pt x="1391" y="174"/>
                  <a:pt x="1396" y="175"/>
                </a:cubicBezTo>
                <a:close/>
                <a:moveTo>
                  <a:pt x="1664" y="171"/>
                </a:moveTo>
                <a:cubicBezTo>
                  <a:pt x="1667" y="171"/>
                  <a:pt x="1669" y="171"/>
                  <a:pt x="1672" y="171"/>
                </a:cubicBezTo>
                <a:cubicBezTo>
                  <a:pt x="1672" y="168"/>
                  <a:pt x="1672" y="166"/>
                  <a:pt x="1672" y="163"/>
                </a:cubicBezTo>
                <a:cubicBezTo>
                  <a:pt x="1669" y="163"/>
                  <a:pt x="1667" y="163"/>
                  <a:pt x="1664" y="163"/>
                </a:cubicBezTo>
                <a:cubicBezTo>
                  <a:pt x="1664" y="166"/>
                  <a:pt x="1664" y="168"/>
                  <a:pt x="1664" y="171"/>
                </a:cubicBezTo>
                <a:close/>
                <a:moveTo>
                  <a:pt x="1764" y="171"/>
                </a:moveTo>
                <a:cubicBezTo>
                  <a:pt x="1767" y="171"/>
                  <a:pt x="1769" y="171"/>
                  <a:pt x="1772" y="171"/>
                </a:cubicBezTo>
                <a:cubicBezTo>
                  <a:pt x="1772" y="168"/>
                  <a:pt x="1772" y="166"/>
                  <a:pt x="1772" y="163"/>
                </a:cubicBezTo>
                <a:cubicBezTo>
                  <a:pt x="1769" y="163"/>
                  <a:pt x="1767" y="163"/>
                  <a:pt x="1764" y="163"/>
                </a:cubicBezTo>
                <a:cubicBezTo>
                  <a:pt x="1764" y="166"/>
                  <a:pt x="1764" y="168"/>
                  <a:pt x="1764" y="171"/>
                </a:cubicBezTo>
                <a:close/>
                <a:moveTo>
                  <a:pt x="1840" y="163"/>
                </a:moveTo>
                <a:cubicBezTo>
                  <a:pt x="1837" y="187"/>
                  <a:pt x="1858" y="166"/>
                  <a:pt x="1840" y="163"/>
                </a:cubicBezTo>
                <a:close/>
                <a:moveTo>
                  <a:pt x="100" y="175"/>
                </a:moveTo>
                <a:cubicBezTo>
                  <a:pt x="103" y="175"/>
                  <a:pt x="105" y="175"/>
                  <a:pt x="108" y="175"/>
                </a:cubicBezTo>
                <a:cubicBezTo>
                  <a:pt x="108" y="172"/>
                  <a:pt x="108" y="170"/>
                  <a:pt x="108" y="167"/>
                </a:cubicBezTo>
                <a:cubicBezTo>
                  <a:pt x="105" y="167"/>
                  <a:pt x="103" y="167"/>
                  <a:pt x="100" y="167"/>
                </a:cubicBezTo>
                <a:cubicBezTo>
                  <a:pt x="100" y="170"/>
                  <a:pt x="100" y="172"/>
                  <a:pt x="100" y="175"/>
                </a:cubicBezTo>
                <a:close/>
                <a:moveTo>
                  <a:pt x="200" y="175"/>
                </a:moveTo>
                <a:cubicBezTo>
                  <a:pt x="203" y="175"/>
                  <a:pt x="205" y="175"/>
                  <a:pt x="208" y="175"/>
                </a:cubicBezTo>
                <a:cubicBezTo>
                  <a:pt x="208" y="172"/>
                  <a:pt x="208" y="170"/>
                  <a:pt x="208" y="167"/>
                </a:cubicBezTo>
                <a:cubicBezTo>
                  <a:pt x="205" y="167"/>
                  <a:pt x="203" y="167"/>
                  <a:pt x="200" y="167"/>
                </a:cubicBezTo>
                <a:cubicBezTo>
                  <a:pt x="200" y="170"/>
                  <a:pt x="200" y="172"/>
                  <a:pt x="200" y="175"/>
                </a:cubicBezTo>
                <a:close/>
                <a:moveTo>
                  <a:pt x="372" y="175"/>
                </a:moveTo>
                <a:cubicBezTo>
                  <a:pt x="378" y="175"/>
                  <a:pt x="386" y="176"/>
                  <a:pt x="384" y="167"/>
                </a:cubicBezTo>
                <a:cubicBezTo>
                  <a:pt x="381" y="167"/>
                  <a:pt x="379" y="167"/>
                  <a:pt x="376" y="167"/>
                </a:cubicBezTo>
                <a:cubicBezTo>
                  <a:pt x="376" y="171"/>
                  <a:pt x="373" y="172"/>
                  <a:pt x="372" y="175"/>
                </a:cubicBezTo>
                <a:close/>
                <a:moveTo>
                  <a:pt x="648" y="175"/>
                </a:moveTo>
                <a:cubicBezTo>
                  <a:pt x="651" y="175"/>
                  <a:pt x="653" y="175"/>
                  <a:pt x="656" y="175"/>
                </a:cubicBezTo>
                <a:cubicBezTo>
                  <a:pt x="656" y="172"/>
                  <a:pt x="656" y="170"/>
                  <a:pt x="656" y="167"/>
                </a:cubicBezTo>
                <a:cubicBezTo>
                  <a:pt x="653" y="167"/>
                  <a:pt x="651" y="167"/>
                  <a:pt x="648" y="167"/>
                </a:cubicBezTo>
                <a:cubicBezTo>
                  <a:pt x="648" y="170"/>
                  <a:pt x="648" y="172"/>
                  <a:pt x="648" y="175"/>
                </a:cubicBezTo>
                <a:close/>
                <a:moveTo>
                  <a:pt x="744" y="171"/>
                </a:moveTo>
                <a:cubicBezTo>
                  <a:pt x="757" y="183"/>
                  <a:pt x="756" y="156"/>
                  <a:pt x="744" y="171"/>
                </a:cubicBezTo>
                <a:close/>
                <a:moveTo>
                  <a:pt x="920" y="175"/>
                </a:moveTo>
                <a:cubicBezTo>
                  <a:pt x="923" y="175"/>
                  <a:pt x="925" y="175"/>
                  <a:pt x="928" y="175"/>
                </a:cubicBezTo>
                <a:cubicBezTo>
                  <a:pt x="928" y="172"/>
                  <a:pt x="928" y="170"/>
                  <a:pt x="928" y="167"/>
                </a:cubicBezTo>
                <a:cubicBezTo>
                  <a:pt x="925" y="167"/>
                  <a:pt x="923" y="167"/>
                  <a:pt x="920" y="167"/>
                </a:cubicBezTo>
                <a:cubicBezTo>
                  <a:pt x="920" y="170"/>
                  <a:pt x="920" y="172"/>
                  <a:pt x="920" y="175"/>
                </a:cubicBezTo>
                <a:close/>
                <a:moveTo>
                  <a:pt x="1204" y="171"/>
                </a:moveTo>
                <a:cubicBezTo>
                  <a:pt x="1191" y="159"/>
                  <a:pt x="1192" y="186"/>
                  <a:pt x="1204" y="171"/>
                </a:cubicBezTo>
                <a:close/>
                <a:moveTo>
                  <a:pt x="1292" y="171"/>
                </a:moveTo>
                <a:cubicBezTo>
                  <a:pt x="1305" y="183"/>
                  <a:pt x="1304" y="156"/>
                  <a:pt x="1292" y="171"/>
                </a:cubicBezTo>
                <a:close/>
                <a:moveTo>
                  <a:pt x="1564" y="171"/>
                </a:moveTo>
                <a:cubicBezTo>
                  <a:pt x="1577" y="183"/>
                  <a:pt x="1576" y="156"/>
                  <a:pt x="1564" y="171"/>
                </a:cubicBezTo>
                <a:close/>
                <a:moveTo>
                  <a:pt x="1740" y="175"/>
                </a:moveTo>
                <a:cubicBezTo>
                  <a:pt x="1743" y="175"/>
                  <a:pt x="1745" y="175"/>
                  <a:pt x="1748" y="175"/>
                </a:cubicBezTo>
                <a:cubicBezTo>
                  <a:pt x="1748" y="172"/>
                  <a:pt x="1748" y="170"/>
                  <a:pt x="1748" y="167"/>
                </a:cubicBezTo>
                <a:cubicBezTo>
                  <a:pt x="1745" y="167"/>
                  <a:pt x="1743" y="167"/>
                  <a:pt x="1740" y="167"/>
                </a:cubicBezTo>
                <a:cubicBezTo>
                  <a:pt x="1740" y="170"/>
                  <a:pt x="1740" y="172"/>
                  <a:pt x="1740" y="175"/>
                </a:cubicBezTo>
                <a:close/>
                <a:moveTo>
                  <a:pt x="1924" y="179"/>
                </a:moveTo>
                <a:cubicBezTo>
                  <a:pt x="1924" y="172"/>
                  <a:pt x="1921" y="169"/>
                  <a:pt x="1916" y="167"/>
                </a:cubicBezTo>
                <a:cubicBezTo>
                  <a:pt x="1910" y="173"/>
                  <a:pt x="1910" y="182"/>
                  <a:pt x="1924" y="179"/>
                </a:cubicBezTo>
                <a:close/>
                <a:moveTo>
                  <a:pt x="176" y="179"/>
                </a:moveTo>
                <a:cubicBezTo>
                  <a:pt x="179" y="179"/>
                  <a:pt x="181" y="179"/>
                  <a:pt x="184" y="179"/>
                </a:cubicBezTo>
                <a:cubicBezTo>
                  <a:pt x="184" y="176"/>
                  <a:pt x="184" y="174"/>
                  <a:pt x="184" y="171"/>
                </a:cubicBezTo>
                <a:cubicBezTo>
                  <a:pt x="181" y="171"/>
                  <a:pt x="179" y="171"/>
                  <a:pt x="176" y="171"/>
                </a:cubicBezTo>
                <a:cubicBezTo>
                  <a:pt x="176" y="174"/>
                  <a:pt x="176" y="176"/>
                  <a:pt x="176" y="179"/>
                </a:cubicBezTo>
                <a:close/>
                <a:moveTo>
                  <a:pt x="276" y="179"/>
                </a:moveTo>
                <a:cubicBezTo>
                  <a:pt x="279" y="179"/>
                  <a:pt x="281" y="179"/>
                  <a:pt x="284" y="179"/>
                </a:cubicBezTo>
                <a:cubicBezTo>
                  <a:pt x="284" y="176"/>
                  <a:pt x="284" y="174"/>
                  <a:pt x="284" y="171"/>
                </a:cubicBezTo>
                <a:cubicBezTo>
                  <a:pt x="281" y="171"/>
                  <a:pt x="279" y="171"/>
                  <a:pt x="276" y="171"/>
                </a:cubicBezTo>
                <a:cubicBezTo>
                  <a:pt x="276" y="174"/>
                  <a:pt x="276" y="176"/>
                  <a:pt x="276" y="179"/>
                </a:cubicBezTo>
                <a:close/>
                <a:moveTo>
                  <a:pt x="548" y="179"/>
                </a:moveTo>
                <a:cubicBezTo>
                  <a:pt x="551" y="179"/>
                  <a:pt x="553" y="179"/>
                  <a:pt x="556" y="179"/>
                </a:cubicBezTo>
                <a:cubicBezTo>
                  <a:pt x="556" y="176"/>
                  <a:pt x="556" y="174"/>
                  <a:pt x="556" y="171"/>
                </a:cubicBezTo>
                <a:cubicBezTo>
                  <a:pt x="553" y="171"/>
                  <a:pt x="551" y="171"/>
                  <a:pt x="548" y="171"/>
                </a:cubicBezTo>
                <a:cubicBezTo>
                  <a:pt x="548" y="174"/>
                  <a:pt x="548" y="176"/>
                  <a:pt x="548" y="179"/>
                </a:cubicBezTo>
                <a:close/>
                <a:moveTo>
                  <a:pt x="728" y="183"/>
                </a:moveTo>
                <a:cubicBezTo>
                  <a:pt x="728" y="181"/>
                  <a:pt x="729" y="178"/>
                  <a:pt x="732" y="179"/>
                </a:cubicBezTo>
                <a:cubicBezTo>
                  <a:pt x="732" y="174"/>
                  <a:pt x="731" y="170"/>
                  <a:pt x="724" y="171"/>
                </a:cubicBezTo>
                <a:cubicBezTo>
                  <a:pt x="725" y="176"/>
                  <a:pt x="723" y="182"/>
                  <a:pt x="728" y="183"/>
                </a:cubicBezTo>
                <a:close/>
                <a:moveTo>
                  <a:pt x="824" y="179"/>
                </a:moveTo>
                <a:cubicBezTo>
                  <a:pt x="827" y="179"/>
                  <a:pt x="829" y="179"/>
                  <a:pt x="832" y="179"/>
                </a:cubicBezTo>
                <a:cubicBezTo>
                  <a:pt x="832" y="176"/>
                  <a:pt x="832" y="174"/>
                  <a:pt x="832" y="171"/>
                </a:cubicBezTo>
                <a:cubicBezTo>
                  <a:pt x="829" y="171"/>
                  <a:pt x="827" y="171"/>
                  <a:pt x="824" y="171"/>
                </a:cubicBezTo>
                <a:cubicBezTo>
                  <a:pt x="824" y="174"/>
                  <a:pt x="824" y="176"/>
                  <a:pt x="824" y="179"/>
                </a:cubicBezTo>
                <a:close/>
                <a:moveTo>
                  <a:pt x="1000" y="171"/>
                </a:moveTo>
                <a:cubicBezTo>
                  <a:pt x="988" y="184"/>
                  <a:pt x="1015" y="183"/>
                  <a:pt x="1000" y="171"/>
                </a:cubicBezTo>
                <a:close/>
                <a:moveTo>
                  <a:pt x="1096" y="179"/>
                </a:moveTo>
                <a:cubicBezTo>
                  <a:pt x="1099" y="179"/>
                  <a:pt x="1101" y="179"/>
                  <a:pt x="1104" y="179"/>
                </a:cubicBezTo>
                <a:cubicBezTo>
                  <a:pt x="1104" y="176"/>
                  <a:pt x="1104" y="174"/>
                  <a:pt x="1104" y="171"/>
                </a:cubicBezTo>
                <a:cubicBezTo>
                  <a:pt x="1101" y="171"/>
                  <a:pt x="1099" y="171"/>
                  <a:pt x="1096" y="171"/>
                </a:cubicBezTo>
                <a:cubicBezTo>
                  <a:pt x="1096" y="174"/>
                  <a:pt x="1096" y="176"/>
                  <a:pt x="1096" y="179"/>
                </a:cubicBezTo>
                <a:close/>
                <a:moveTo>
                  <a:pt x="1272" y="171"/>
                </a:moveTo>
                <a:cubicBezTo>
                  <a:pt x="1260" y="184"/>
                  <a:pt x="1287" y="183"/>
                  <a:pt x="1272" y="171"/>
                </a:cubicBezTo>
                <a:close/>
                <a:moveTo>
                  <a:pt x="1368" y="179"/>
                </a:moveTo>
                <a:cubicBezTo>
                  <a:pt x="1371" y="179"/>
                  <a:pt x="1373" y="179"/>
                  <a:pt x="1376" y="179"/>
                </a:cubicBezTo>
                <a:cubicBezTo>
                  <a:pt x="1376" y="176"/>
                  <a:pt x="1376" y="174"/>
                  <a:pt x="1376" y="171"/>
                </a:cubicBezTo>
                <a:cubicBezTo>
                  <a:pt x="1373" y="171"/>
                  <a:pt x="1371" y="171"/>
                  <a:pt x="1368" y="171"/>
                </a:cubicBezTo>
                <a:cubicBezTo>
                  <a:pt x="1368" y="174"/>
                  <a:pt x="1368" y="176"/>
                  <a:pt x="1368" y="179"/>
                </a:cubicBezTo>
                <a:close/>
                <a:moveTo>
                  <a:pt x="1640" y="179"/>
                </a:moveTo>
                <a:cubicBezTo>
                  <a:pt x="1644" y="179"/>
                  <a:pt x="1648" y="179"/>
                  <a:pt x="1652" y="179"/>
                </a:cubicBezTo>
                <a:cubicBezTo>
                  <a:pt x="1652" y="176"/>
                  <a:pt x="1652" y="174"/>
                  <a:pt x="1652" y="171"/>
                </a:cubicBezTo>
                <a:cubicBezTo>
                  <a:pt x="1648" y="171"/>
                  <a:pt x="1644" y="171"/>
                  <a:pt x="1640" y="171"/>
                </a:cubicBezTo>
                <a:cubicBezTo>
                  <a:pt x="1640" y="174"/>
                  <a:pt x="1640" y="176"/>
                  <a:pt x="1640" y="179"/>
                </a:cubicBezTo>
                <a:close/>
                <a:moveTo>
                  <a:pt x="1716" y="175"/>
                </a:moveTo>
                <a:cubicBezTo>
                  <a:pt x="1716" y="178"/>
                  <a:pt x="1716" y="180"/>
                  <a:pt x="1716" y="183"/>
                </a:cubicBezTo>
                <a:cubicBezTo>
                  <a:pt x="1726" y="189"/>
                  <a:pt x="1728" y="169"/>
                  <a:pt x="1720" y="171"/>
                </a:cubicBezTo>
                <a:cubicBezTo>
                  <a:pt x="1720" y="173"/>
                  <a:pt x="1719" y="176"/>
                  <a:pt x="1716" y="175"/>
                </a:cubicBezTo>
                <a:close/>
                <a:moveTo>
                  <a:pt x="1816" y="179"/>
                </a:moveTo>
                <a:cubicBezTo>
                  <a:pt x="1819" y="179"/>
                  <a:pt x="1821" y="179"/>
                  <a:pt x="1824" y="179"/>
                </a:cubicBezTo>
                <a:cubicBezTo>
                  <a:pt x="1824" y="176"/>
                  <a:pt x="1824" y="174"/>
                  <a:pt x="1824" y="171"/>
                </a:cubicBezTo>
                <a:cubicBezTo>
                  <a:pt x="1821" y="171"/>
                  <a:pt x="1819" y="171"/>
                  <a:pt x="1816" y="171"/>
                </a:cubicBezTo>
                <a:cubicBezTo>
                  <a:pt x="1816" y="174"/>
                  <a:pt x="1816" y="176"/>
                  <a:pt x="1816" y="179"/>
                </a:cubicBezTo>
                <a:close/>
                <a:moveTo>
                  <a:pt x="252" y="187"/>
                </a:moveTo>
                <a:cubicBezTo>
                  <a:pt x="264" y="193"/>
                  <a:pt x="264" y="169"/>
                  <a:pt x="252" y="175"/>
                </a:cubicBezTo>
                <a:cubicBezTo>
                  <a:pt x="252" y="179"/>
                  <a:pt x="252" y="183"/>
                  <a:pt x="252" y="187"/>
                </a:cubicBezTo>
                <a:close/>
                <a:moveTo>
                  <a:pt x="352" y="183"/>
                </a:moveTo>
                <a:cubicBezTo>
                  <a:pt x="355" y="183"/>
                  <a:pt x="357" y="183"/>
                  <a:pt x="360" y="183"/>
                </a:cubicBezTo>
                <a:cubicBezTo>
                  <a:pt x="360" y="180"/>
                  <a:pt x="360" y="178"/>
                  <a:pt x="360" y="175"/>
                </a:cubicBezTo>
                <a:cubicBezTo>
                  <a:pt x="357" y="175"/>
                  <a:pt x="355" y="175"/>
                  <a:pt x="352" y="175"/>
                </a:cubicBezTo>
                <a:cubicBezTo>
                  <a:pt x="352" y="178"/>
                  <a:pt x="352" y="180"/>
                  <a:pt x="352" y="183"/>
                </a:cubicBezTo>
                <a:close/>
                <a:moveTo>
                  <a:pt x="528" y="175"/>
                </a:moveTo>
                <a:cubicBezTo>
                  <a:pt x="516" y="188"/>
                  <a:pt x="543" y="187"/>
                  <a:pt x="528" y="175"/>
                </a:cubicBezTo>
                <a:close/>
                <a:moveTo>
                  <a:pt x="624" y="183"/>
                </a:moveTo>
                <a:cubicBezTo>
                  <a:pt x="627" y="183"/>
                  <a:pt x="629" y="183"/>
                  <a:pt x="632" y="183"/>
                </a:cubicBezTo>
                <a:cubicBezTo>
                  <a:pt x="632" y="180"/>
                  <a:pt x="632" y="178"/>
                  <a:pt x="632" y="175"/>
                </a:cubicBezTo>
                <a:cubicBezTo>
                  <a:pt x="629" y="175"/>
                  <a:pt x="627" y="175"/>
                  <a:pt x="624" y="175"/>
                </a:cubicBezTo>
                <a:cubicBezTo>
                  <a:pt x="624" y="178"/>
                  <a:pt x="624" y="180"/>
                  <a:pt x="624" y="183"/>
                </a:cubicBezTo>
                <a:close/>
                <a:moveTo>
                  <a:pt x="908" y="179"/>
                </a:moveTo>
                <a:cubicBezTo>
                  <a:pt x="895" y="167"/>
                  <a:pt x="896" y="194"/>
                  <a:pt x="908" y="179"/>
                </a:cubicBezTo>
                <a:close/>
                <a:moveTo>
                  <a:pt x="1168" y="183"/>
                </a:moveTo>
                <a:cubicBezTo>
                  <a:pt x="1174" y="183"/>
                  <a:pt x="1182" y="184"/>
                  <a:pt x="1180" y="175"/>
                </a:cubicBezTo>
                <a:cubicBezTo>
                  <a:pt x="1177" y="175"/>
                  <a:pt x="1175" y="175"/>
                  <a:pt x="1172" y="175"/>
                </a:cubicBezTo>
                <a:cubicBezTo>
                  <a:pt x="1172" y="179"/>
                  <a:pt x="1169" y="180"/>
                  <a:pt x="1168" y="183"/>
                </a:cubicBezTo>
                <a:close/>
                <a:moveTo>
                  <a:pt x="1344" y="183"/>
                </a:moveTo>
                <a:cubicBezTo>
                  <a:pt x="1348" y="183"/>
                  <a:pt x="1349" y="186"/>
                  <a:pt x="1352" y="187"/>
                </a:cubicBezTo>
                <a:cubicBezTo>
                  <a:pt x="1352" y="183"/>
                  <a:pt x="1355" y="182"/>
                  <a:pt x="1356" y="179"/>
                </a:cubicBezTo>
                <a:cubicBezTo>
                  <a:pt x="1352" y="179"/>
                  <a:pt x="1351" y="176"/>
                  <a:pt x="1348" y="175"/>
                </a:cubicBezTo>
                <a:cubicBezTo>
                  <a:pt x="1348" y="179"/>
                  <a:pt x="1345" y="180"/>
                  <a:pt x="1344" y="183"/>
                </a:cubicBezTo>
                <a:close/>
                <a:moveTo>
                  <a:pt x="1444" y="183"/>
                </a:moveTo>
                <a:cubicBezTo>
                  <a:pt x="1447" y="183"/>
                  <a:pt x="1449" y="183"/>
                  <a:pt x="1452" y="183"/>
                </a:cubicBezTo>
                <a:cubicBezTo>
                  <a:pt x="1452" y="180"/>
                  <a:pt x="1452" y="178"/>
                  <a:pt x="1452" y="175"/>
                </a:cubicBezTo>
                <a:cubicBezTo>
                  <a:pt x="1449" y="175"/>
                  <a:pt x="1447" y="175"/>
                  <a:pt x="1444" y="175"/>
                </a:cubicBezTo>
                <a:cubicBezTo>
                  <a:pt x="1444" y="178"/>
                  <a:pt x="1444" y="180"/>
                  <a:pt x="1444" y="183"/>
                </a:cubicBezTo>
                <a:close/>
                <a:moveTo>
                  <a:pt x="1616" y="183"/>
                </a:moveTo>
                <a:cubicBezTo>
                  <a:pt x="1620" y="183"/>
                  <a:pt x="1621" y="186"/>
                  <a:pt x="1624" y="187"/>
                </a:cubicBezTo>
                <a:cubicBezTo>
                  <a:pt x="1624" y="183"/>
                  <a:pt x="1627" y="182"/>
                  <a:pt x="1628" y="179"/>
                </a:cubicBezTo>
                <a:cubicBezTo>
                  <a:pt x="1624" y="179"/>
                  <a:pt x="1623" y="176"/>
                  <a:pt x="1620" y="175"/>
                </a:cubicBezTo>
                <a:cubicBezTo>
                  <a:pt x="1620" y="179"/>
                  <a:pt x="1617" y="180"/>
                  <a:pt x="1616" y="183"/>
                </a:cubicBezTo>
                <a:close/>
                <a:moveTo>
                  <a:pt x="1792" y="179"/>
                </a:moveTo>
                <a:cubicBezTo>
                  <a:pt x="1792" y="182"/>
                  <a:pt x="1792" y="184"/>
                  <a:pt x="1792" y="187"/>
                </a:cubicBezTo>
                <a:cubicBezTo>
                  <a:pt x="1802" y="193"/>
                  <a:pt x="1804" y="173"/>
                  <a:pt x="1796" y="175"/>
                </a:cubicBezTo>
                <a:cubicBezTo>
                  <a:pt x="1796" y="177"/>
                  <a:pt x="1795" y="180"/>
                  <a:pt x="1792" y="179"/>
                </a:cubicBezTo>
                <a:close/>
                <a:moveTo>
                  <a:pt x="1892" y="183"/>
                </a:moveTo>
                <a:cubicBezTo>
                  <a:pt x="1896" y="183"/>
                  <a:pt x="1897" y="186"/>
                  <a:pt x="1900" y="187"/>
                </a:cubicBezTo>
                <a:cubicBezTo>
                  <a:pt x="1900" y="181"/>
                  <a:pt x="1901" y="173"/>
                  <a:pt x="1892" y="175"/>
                </a:cubicBezTo>
                <a:cubicBezTo>
                  <a:pt x="1892" y="178"/>
                  <a:pt x="1892" y="180"/>
                  <a:pt x="1892" y="183"/>
                </a:cubicBezTo>
                <a:close/>
                <a:moveTo>
                  <a:pt x="152" y="187"/>
                </a:moveTo>
                <a:cubicBezTo>
                  <a:pt x="159" y="187"/>
                  <a:pt x="162" y="184"/>
                  <a:pt x="164" y="179"/>
                </a:cubicBezTo>
                <a:cubicBezTo>
                  <a:pt x="158" y="179"/>
                  <a:pt x="150" y="178"/>
                  <a:pt x="152" y="187"/>
                </a:cubicBezTo>
                <a:close/>
                <a:moveTo>
                  <a:pt x="328" y="187"/>
                </a:moveTo>
                <a:cubicBezTo>
                  <a:pt x="331" y="187"/>
                  <a:pt x="333" y="187"/>
                  <a:pt x="336" y="187"/>
                </a:cubicBezTo>
                <a:cubicBezTo>
                  <a:pt x="336" y="184"/>
                  <a:pt x="336" y="182"/>
                  <a:pt x="336" y="179"/>
                </a:cubicBezTo>
                <a:cubicBezTo>
                  <a:pt x="333" y="179"/>
                  <a:pt x="331" y="179"/>
                  <a:pt x="328" y="179"/>
                </a:cubicBezTo>
                <a:cubicBezTo>
                  <a:pt x="328" y="182"/>
                  <a:pt x="328" y="184"/>
                  <a:pt x="328" y="187"/>
                </a:cubicBezTo>
                <a:close/>
                <a:moveTo>
                  <a:pt x="600" y="183"/>
                </a:moveTo>
                <a:cubicBezTo>
                  <a:pt x="600" y="186"/>
                  <a:pt x="600" y="188"/>
                  <a:pt x="600" y="191"/>
                </a:cubicBezTo>
                <a:cubicBezTo>
                  <a:pt x="610" y="197"/>
                  <a:pt x="612" y="177"/>
                  <a:pt x="604" y="179"/>
                </a:cubicBezTo>
                <a:cubicBezTo>
                  <a:pt x="604" y="181"/>
                  <a:pt x="603" y="184"/>
                  <a:pt x="600" y="183"/>
                </a:cubicBezTo>
                <a:close/>
                <a:moveTo>
                  <a:pt x="700" y="187"/>
                </a:moveTo>
                <a:cubicBezTo>
                  <a:pt x="703" y="187"/>
                  <a:pt x="705" y="187"/>
                  <a:pt x="708" y="187"/>
                </a:cubicBezTo>
                <a:cubicBezTo>
                  <a:pt x="708" y="184"/>
                  <a:pt x="708" y="182"/>
                  <a:pt x="708" y="179"/>
                </a:cubicBezTo>
                <a:cubicBezTo>
                  <a:pt x="705" y="179"/>
                  <a:pt x="703" y="179"/>
                  <a:pt x="700" y="179"/>
                </a:cubicBezTo>
                <a:cubicBezTo>
                  <a:pt x="700" y="182"/>
                  <a:pt x="700" y="184"/>
                  <a:pt x="700" y="187"/>
                </a:cubicBezTo>
                <a:close/>
                <a:moveTo>
                  <a:pt x="804" y="187"/>
                </a:moveTo>
                <a:cubicBezTo>
                  <a:pt x="815" y="181"/>
                  <a:pt x="798" y="174"/>
                  <a:pt x="796" y="183"/>
                </a:cubicBezTo>
                <a:cubicBezTo>
                  <a:pt x="800" y="183"/>
                  <a:pt x="801" y="186"/>
                  <a:pt x="804" y="187"/>
                </a:cubicBezTo>
                <a:close/>
                <a:moveTo>
                  <a:pt x="1072" y="187"/>
                </a:moveTo>
                <a:cubicBezTo>
                  <a:pt x="1075" y="187"/>
                  <a:pt x="1077" y="187"/>
                  <a:pt x="1080" y="187"/>
                </a:cubicBezTo>
                <a:cubicBezTo>
                  <a:pt x="1080" y="184"/>
                  <a:pt x="1080" y="182"/>
                  <a:pt x="1080" y="179"/>
                </a:cubicBezTo>
                <a:cubicBezTo>
                  <a:pt x="1077" y="179"/>
                  <a:pt x="1075" y="179"/>
                  <a:pt x="1072" y="179"/>
                </a:cubicBezTo>
                <a:cubicBezTo>
                  <a:pt x="1072" y="182"/>
                  <a:pt x="1072" y="184"/>
                  <a:pt x="1072" y="187"/>
                </a:cubicBezTo>
                <a:close/>
                <a:moveTo>
                  <a:pt x="1148" y="191"/>
                </a:moveTo>
                <a:cubicBezTo>
                  <a:pt x="1160" y="197"/>
                  <a:pt x="1160" y="173"/>
                  <a:pt x="1148" y="179"/>
                </a:cubicBezTo>
                <a:cubicBezTo>
                  <a:pt x="1148" y="183"/>
                  <a:pt x="1148" y="187"/>
                  <a:pt x="1148" y="191"/>
                </a:cubicBezTo>
                <a:close/>
                <a:moveTo>
                  <a:pt x="1248" y="187"/>
                </a:moveTo>
                <a:cubicBezTo>
                  <a:pt x="1251" y="187"/>
                  <a:pt x="1253" y="187"/>
                  <a:pt x="1256" y="187"/>
                </a:cubicBezTo>
                <a:cubicBezTo>
                  <a:pt x="1256" y="184"/>
                  <a:pt x="1256" y="182"/>
                  <a:pt x="1256" y="179"/>
                </a:cubicBezTo>
                <a:cubicBezTo>
                  <a:pt x="1253" y="179"/>
                  <a:pt x="1251" y="179"/>
                  <a:pt x="1248" y="179"/>
                </a:cubicBezTo>
                <a:cubicBezTo>
                  <a:pt x="1248" y="182"/>
                  <a:pt x="1248" y="184"/>
                  <a:pt x="1248" y="187"/>
                </a:cubicBezTo>
                <a:close/>
                <a:moveTo>
                  <a:pt x="1420" y="183"/>
                </a:moveTo>
                <a:cubicBezTo>
                  <a:pt x="1420" y="186"/>
                  <a:pt x="1420" y="188"/>
                  <a:pt x="1420" y="191"/>
                </a:cubicBezTo>
                <a:cubicBezTo>
                  <a:pt x="1430" y="197"/>
                  <a:pt x="1432" y="177"/>
                  <a:pt x="1424" y="179"/>
                </a:cubicBezTo>
                <a:cubicBezTo>
                  <a:pt x="1424" y="181"/>
                  <a:pt x="1423" y="184"/>
                  <a:pt x="1420" y="183"/>
                </a:cubicBezTo>
                <a:close/>
                <a:moveTo>
                  <a:pt x="1520" y="187"/>
                </a:moveTo>
                <a:cubicBezTo>
                  <a:pt x="1523" y="187"/>
                  <a:pt x="1525" y="187"/>
                  <a:pt x="1528" y="187"/>
                </a:cubicBezTo>
                <a:cubicBezTo>
                  <a:pt x="1528" y="184"/>
                  <a:pt x="1528" y="182"/>
                  <a:pt x="1528" y="179"/>
                </a:cubicBezTo>
                <a:cubicBezTo>
                  <a:pt x="1525" y="179"/>
                  <a:pt x="1523" y="179"/>
                  <a:pt x="1520" y="179"/>
                </a:cubicBezTo>
                <a:cubicBezTo>
                  <a:pt x="1520" y="182"/>
                  <a:pt x="1520" y="184"/>
                  <a:pt x="1520" y="187"/>
                </a:cubicBezTo>
                <a:close/>
                <a:moveTo>
                  <a:pt x="1696" y="179"/>
                </a:moveTo>
                <a:cubicBezTo>
                  <a:pt x="1684" y="192"/>
                  <a:pt x="1711" y="191"/>
                  <a:pt x="1696" y="179"/>
                </a:cubicBezTo>
                <a:close/>
                <a:moveTo>
                  <a:pt x="1968" y="187"/>
                </a:moveTo>
                <a:cubicBezTo>
                  <a:pt x="1971" y="187"/>
                  <a:pt x="1973" y="187"/>
                  <a:pt x="1976" y="187"/>
                </a:cubicBezTo>
                <a:cubicBezTo>
                  <a:pt x="1976" y="184"/>
                  <a:pt x="1976" y="182"/>
                  <a:pt x="1976" y="179"/>
                </a:cubicBezTo>
                <a:cubicBezTo>
                  <a:pt x="1973" y="179"/>
                  <a:pt x="1971" y="179"/>
                  <a:pt x="1968" y="179"/>
                </a:cubicBezTo>
                <a:cubicBezTo>
                  <a:pt x="1968" y="182"/>
                  <a:pt x="1968" y="184"/>
                  <a:pt x="1968" y="187"/>
                </a:cubicBezTo>
                <a:close/>
                <a:moveTo>
                  <a:pt x="128" y="191"/>
                </a:moveTo>
                <a:cubicBezTo>
                  <a:pt x="132" y="191"/>
                  <a:pt x="133" y="194"/>
                  <a:pt x="136" y="195"/>
                </a:cubicBezTo>
                <a:cubicBezTo>
                  <a:pt x="136" y="191"/>
                  <a:pt x="139" y="190"/>
                  <a:pt x="140" y="187"/>
                </a:cubicBezTo>
                <a:cubicBezTo>
                  <a:pt x="136" y="187"/>
                  <a:pt x="135" y="184"/>
                  <a:pt x="132" y="183"/>
                </a:cubicBezTo>
                <a:cubicBezTo>
                  <a:pt x="132" y="187"/>
                  <a:pt x="129" y="188"/>
                  <a:pt x="128" y="191"/>
                </a:cubicBezTo>
                <a:close/>
                <a:moveTo>
                  <a:pt x="232" y="195"/>
                </a:moveTo>
                <a:cubicBezTo>
                  <a:pt x="232" y="193"/>
                  <a:pt x="233" y="190"/>
                  <a:pt x="236" y="191"/>
                </a:cubicBezTo>
                <a:cubicBezTo>
                  <a:pt x="236" y="186"/>
                  <a:pt x="235" y="182"/>
                  <a:pt x="228" y="183"/>
                </a:cubicBezTo>
                <a:cubicBezTo>
                  <a:pt x="229" y="188"/>
                  <a:pt x="227" y="194"/>
                  <a:pt x="232" y="195"/>
                </a:cubicBezTo>
                <a:close/>
                <a:moveTo>
                  <a:pt x="504" y="191"/>
                </a:moveTo>
                <a:cubicBezTo>
                  <a:pt x="507" y="191"/>
                  <a:pt x="509" y="191"/>
                  <a:pt x="512" y="191"/>
                </a:cubicBezTo>
                <a:cubicBezTo>
                  <a:pt x="512" y="188"/>
                  <a:pt x="512" y="186"/>
                  <a:pt x="512" y="183"/>
                </a:cubicBezTo>
                <a:cubicBezTo>
                  <a:pt x="509" y="183"/>
                  <a:pt x="507" y="183"/>
                  <a:pt x="504" y="183"/>
                </a:cubicBezTo>
                <a:cubicBezTo>
                  <a:pt x="504" y="186"/>
                  <a:pt x="504" y="188"/>
                  <a:pt x="504" y="191"/>
                </a:cubicBezTo>
                <a:close/>
                <a:moveTo>
                  <a:pt x="776" y="191"/>
                </a:moveTo>
                <a:cubicBezTo>
                  <a:pt x="779" y="191"/>
                  <a:pt x="781" y="191"/>
                  <a:pt x="784" y="191"/>
                </a:cubicBezTo>
                <a:cubicBezTo>
                  <a:pt x="784" y="188"/>
                  <a:pt x="784" y="186"/>
                  <a:pt x="784" y="183"/>
                </a:cubicBezTo>
                <a:cubicBezTo>
                  <a:pt x="781" y="183"/>
                  <a:pt x="779" y="183"/>
                  <a:pt x="776" y="183"/>
                </a:cubicBezTo>
                <a:cubicBezTo>
                  <a:pt x="776" y="186"/>
                  <a:pt x="776" y="188"/>
                  <a:pt x="776" y="191"/>
                </a:cubicBezTo>
                <a:close/>
                <a:moveTo>
                  <a:pt x="1048" y="191"/>
                </a:moveTo>
                <a:cubicBezTo>
                  <a:pt x="1051" y="191"/>
                  <a:pt x="1053" y="191"/>
                  <a:pt x="1056" y="191"/>
                </a:cubicBezTo>
                <a:cubicBezTo>
                  <a:pt x="1056" y="188"/>
                  <a:pt x="1056" y="186"/>
                  <a:pt x="1056" y="183"/>
                </a:cubicBezTo>
                <a:cubicBezTo>
                  <a:pt x="1053" y="183"/>
                  <a:pt x="1051" y="183"/>
                  <a:pt x="1048" y="183"/>
                </a:cubicBezTo>
                <a:cubicBezTo>
                  <a:pt x="1048" y="186"/>
                  <a:pt x="1048" y="188"/>
                  <a:pt x="1048" y="191"/>
                </a:cubicBezTo>
                <a:close/>
                <a:moveTo>
                  <a:pt x="1224" y="183"/>
                </a:moveTo>
                <a:cubicBezTo>
                  <a:pt x="1221" y="207"/>
                  <a:pt x="1242" y="186"/>
                  <a:pt x="1224" y="183"/>
                </a:cubicBezTo>
                <a:close/>
                <a:moveTo>
                  <a:pt x="1596" y="191"/>
                </a:moveTo>
                <a:cubicBezTo>
                  <a:pt x="1599" y="191"/>
                  <a:pt x="1601" y="191"/>
                  <a:pt x="1604" y="191"/>
                </a:cubicBezTo>
                <a:cubicBezTo>
                  <a:pt x="1604" y="188"/>
                  <a:pt x="1604" y="186"/>
                  <a:pt x="1604" y="183"/>
                </a:cubicBezTo>
                <a:cubicBezTo>
                  <a:pt x="1601" y="183"/>
                  <a:pt x="1599" y="183"/>
                  <a:pt x="1596" y="183"/>
                </a:cubicBezTo>
                <a:cubicBezTo>
                  <a:pt x="1596" y="186"/>
                  <a:pt x="1596" y="188"/>
                  <a:pt x="1596" y="191"/>
                </a:cubicBezTo>
                <a:close/>
                <a:moveTo>
                  <a:pt x="1868" y="191"/>
                </a:moveTo>
                <a:cubicBezTo>
                  <a:pt x="1871" y="191"/>
                  <a:pt x="1873" y="191"/>
                  <a:pt x="1876" y="191"/>
                </a:cubicBezTo>
                <a:cubicBezTo>
                  <a:pt x="1876" y="188"/>
                  <a:pt x="1876" y="186"/>
                  <a:pt x="1876" y="183"/>
                </a:cubicBezTo>
                <a:cubicBezTo>
                  <a:pt x="1873" y="183"/>
                  <a:pt x="1871" y="183"/>
                  <a:pt x="1868" y="183"/>
                </a:cubicBezTo>
                <a:cubicBezTo>
                  <a:pt x="1868" y="186"/>
                  <a:pt x="1868" y="188"/>
                  <a:pt x="1868" y="191"/>
                </a:cubicBezTo>
                <a:close/>
                <a:moveTo>
                  <a:pt x="208" y="187"/>
                </a:moveTo>
                <a:cubicBezTo>
                  <a:pt x="194" y="206"/>
                  <a:pt x="231" y="192"/>
                  <a:pt x="208" y="187"/>
                </a:cubicBezTo>
                <a:close/>
                <a:moveTo>
                  <a:pt x="304" y="195"/>
                </a:moveTo>
                <a:cubicBezTo>
                  <a:pt x="307" y="195"/>
                  <a:pt x="309" y="195"/>
                  <a:pt x="312" y="195"/>
                </a:cubicBezTo>
                <a:cubicBezTo>
                  <a:pt x="312" y="192"/>
                  <a:pt x="312" y="190"/>
                  <a:pt x="312" y="187"/>
                </a:cubicBezTo>
                <a:cubicBezTo>
                  <a:pt x="309" y="187"/>
                  <a:pt x="307" y="187"/>
                  <a:pt x="304" y="187"/>
                </a:cubicBezTo>
                <a:cubicBezTo>
                  <a:pt x="304" y="190"/>
                  <a:pt x="304" y="192"/>
                  <a:pt x="304" y="195"/>
                </a:cubicBezTo>
                <a:close/>
                <a:moveTo>
                  <a:pt x="404" y="195"/>
                </a:moveTo>
                <a:cubicBezTo>
                  <a:pt x="407" y="195"/>
                  <a:pt x="409" y="195"/>
                  <a:pt x="412" y="195"/>
                </a:cubicBezTo>
                <a:cubicBezTo>
                  <a:pt x="412" y="192"/>
                  <a:pt x="412" y="190"/>
                  <a:pt x="412" y="187"/>
                </a:cubicBezTo>
                <a:cubicBezTo>
                  <a:pt x="409" y="187"/>
                  <a:pt x="407" y="187"/>
                  <a:pt x="404" y="187"/>
                </a:cubicBezTo>
                <a:cubicBezTo>
                  <a:pt x="404" y="190"/>
                  <a:pt x="404" y="192"/>
                  <a:pt x="404" y="195"/>
                </a:cubicBezTo>
                <a:close/>
                <a:moveTo>
                  <a:pt x="588" y="191"/>
                </a:moveTo>
                <a:cubicBezTo>
                  <a:pt x="584" y="191"/>
                  <a:pt x="583" y="188"/>
                  <a:pt x="580" y="187"/>
                </a:cubicBezTo>
                <a:cubicBezTo>
                  <a:pt x="569" y="193"/>
                  <a:pt x="586" y="200"/>
                  <a:pt x="588" y="191"/>
                </a:cubicBezTo>
                <a:close/>
                <a:moveTo>
                  <a:pt x="852" y="195"/>
                </a:moveTo>
                <a:cubicBezTo>
                  <a:pt x="855" y="195"/>
                  <a:pt x="857" y="195"/>
                  <a:pt x="860" y="195"/>
                </a:cubicBezTo>
                <a:cubicBezTo>
                  <a:pt x="860" y="192"/>
                  <a:pt x="860" y="190"/>
                  <a:pt x="860" y="187"/>
                </a:cubicBezTo>
                <a:cubicBezTo>
                  <a:pt x="857" y="187"/>
                  <a:pt x="855" y="187"/>
                  <a:pt x="852" y="187"/>
                </a:cubicBezTo>
                <a:cubicBezTo>
                  <a:pt x="852" y="190"/>
                  <a:pt x="852" y="192"/>
                  <a:pt x="852" y="195"/>
                </a:cubicBezTo>
                <a:close/>
                <a:moveTo>
                  <a:pt x="1124" y="195"/>
                </a:moveTo>
                <a:cubicBezTo>
                  <a:pt x="1127" y="195"/>
                  <a:pt x="1129" y="195"/>
                  <a:pt x="1132" y="195"/>
                </a:cubicBezTo>
                <a:cubicBezTo>
                  <a:pt x="1132" y="192"/>
                  <a:pt x="1132" y="190"/>
                  <a:pt x="1132" y="187"/>
                </a:cubicBezTo>
                <a:cubicBezTo>
                  <a:pt x="1129" y="187"/>
                  <a:pt x="1127" y="187"/>
                  <a:pt x="1124" y="187"/>
                </a:cubicBezTo>
                <a:cubicBezTo>
                  <a:pt x="1124" y="190"/>
                  <a:pt x="1124" y="192"/>
                  <a:pt x="1124" y="195"/>
                </a:cubicBezTo>
                <a:close/>
                <a:moveTo>
                  <a:pt x="1300" y="199"/>
                </a:moveTo>
                <a:cubicBezTo>
                  <a:pt x="1312" y="205"/>
                  <a:pt x="1312" y="181"/>
                  <a:pt x="1300" y="187"/>
                </a:cubicBezTo>
                <a:cubicBezTo>
                  <a:pt x="1300" y="191"/>
                  <a:pt x="1300" y="195"/>
                  <a:pt x="1300" y="199"/>
                </a:cubicBezTo>
                <a:close/>
                <a:moveTo>
                  <a:pt x="1396" y="195"/>
                </a:moveTo>
                <a:cubicBezTo>
                  <a:pt x="1402" y="195"/>
                  <a:pt x="1410" y="196"/>
                  <a:pt x="1408" y="187"/>
                </a:cubicBezTo>
                <a:cubicBezTo>
                  <a:pt x="1405" y="187"/>
                  <a:pt x="1403" y="187"/>
                  <a:pt x="1400" y="187"/>
                </a:cubicBezTo>
                <a:cubicBezTo>
                  <a:pt x="1400" y="191"/>
                  <a:pt x="1397" y="192"/>
                  <a:pt x="1396" y="195"/>
                </a:cubicBezTo>
                <a:close/>
                <a:moveTo>
                  <a:pt x="1496" y="195"/>
                </a:moveTo>
                <a:cubicBezTo>
                  <a:pt x="1499" y="195"/>
                  <a:pt x="1501" y="195"/>
                  <a:pt x="1504" y="195"/>
                </a:cubicBezTo>
                <a:cubicBezTo>
                  <a:pt x="1504" y="192"/>
                  <a:pt x="1504" y="190"/>
                  <a:pt x="1504" y="187"/>
                </a:cubicBezTo>
                <a:cubicBezTo>
                  <a:pt x="1501" y="187"/>
                  <a:pt x="1499" y="187"/>
                  <a:pt x="1496" y="187"/>
                </a:cubicBezTo>
                <a:cubicBezTo>
                  <a:pt x="1496" y="190"/>
                  <a:pt x="1496" y="192"/>
                  <a:pt x="1496" y="195"/>
                </a:cubicBezTo>
                <a:close/>
                <a:moveTo>
                  <a:pt x="1572" y="199"/>
                </a:moveTo>
                <a:cubicBezTo>
                  <a:pt x="1584" y="205"/>
                  <a:pt x="1584" y="181"/>
                  <a:pt x="1572" y="187"/>
                </a:cubicBezTo>
                <a:cubicBezTo>
                  <a:pt x="1572" y="191"/>
                  <a:pt x="1572" y="195"/>
                  <a:pt x="1572" y="199"/>
                </a:cubicBezTo>
                <a:close/>
                <a:moveTo>
                  <a:pt x="1672" y="195"/>
                </a:moveTo>
                <a:cubicBezTo>
                  <a:pt x="1675" y="195"/>
                  <a:pt x="1677" y="195"/>
                  <a:pt x="1680" y="195"/>
                </a:cubicBezTo>
                <a:cubicBezTo>
                  <a:pt x="1680" y="192"/>
                  <a:pt x="1680" y="190"/>
                  <a:pt x="1680" y="187"/>
                </a:cubicBezTo>
                <a:cubicBezTo>
                  <a:pt x="1677" y="187"/>
                  <a:pt x="1675" y="187"/>
                  <a:pt x="1672" y="187"/>
                </a:cubicBezTo>
                <a:cubicBezTo>
                  <a:pt x="1672" y="190"/>
                  <a:pt x="1672" y="192"/>
                  <a:pt x="1672" y="195"/>
                </a:cubicBezTo>
                <a:close/>
                <a:moveTo>
                  <a:pt x="1844" y="195"/>
                </a:moveTo>
                <a:cubicBezTo>
                  <a:pt x="1848" y="195"/>
                  <a:pt x="1849" y="198"/>
                  <a:pt x="1852" y="199"/>
                </a:cubicBezTo>
                <a:cubicBezTo>
                  <a:pt x="1852" y="193"/>
                  <a:pt x="1853" y="185"/>
                  <a:pt x="1844" y="187"/>
                </a:cubicBezTo>
                <a:cubicBezTo>
                  <a:pt x="1844" y="190"/>
                  <a:pt x="1844" y="192"/>
                  <a:pt x="1844" y="195"/>
                </a:cubicBezTo>
                <a:close/>
                <a:moveTo>
                  <a:pt x="1944" y="195"/>
                </a:moveTo>
                <a:cubicBezTo>
                  <a:pt x="1947" y="195"/>
                  <a:pt x="1949" y="195"/>
                  <a:pt x="1952" y="195"/>
                </a:cubicBezTo>
                <a:cubicBezTo>
                  <a:pt x="1952" y="192"/>
                  <a:pt x="1952" y="190"/>
                  <a:pt x="1952" y="187"/>
                </a:cubicBezTo>
                <a:cubicBezTo>
                  <a:pt x="1949" y="187"/>
                  <a:pt x="1947" y="187"/>
                  <a:pt x="1944" y="187"/>
                </a:cubicBezTo>
                <a:cubicBezTo>
                  <a:pt x="1944" y="190"/>
                  <a:pt x="1944" y="192"/>
                  <a:pt x="1944" y="195"/>
                </a:cubicBezTo>
                <a:close/>
                <a:moveTo>
                  <a:pt x="108" y="199"/>
                </a:moveTo>
                <a:cubicBezTo>
                  <a:pt x="111" y="199"/>
                  <a:pt x="113" y="199"/>
                  <a:pt x="116" y="199"/>
                </a:cubicBezTo>
                <a:cubicBezTo>
                  <a:pt x="116" y="196"/>
                  <a:pt x="116" y="194"/>
                  <a:pt x="116" y="191"/>
                </a:cubicBezTo>
                <a:cubicBezTo>
                  <a:pt x="113" y="191"/>
                  <a:pt x="111" y="191"/>
                  <a:pt x="108" y="191"/>
                </a:cubicBezTo>
                <a:cubicBezTo>
                  <a:pt x="108" y="194"/>
                  <a:pt x="108" y="196"/>
                  <a:pt x="108" y="199"/>
                </a:cubicBezTo>
                <a:close/>
                <a:moveTo>
                  <a:pt x="284" y="191"/>
                </a:moveTo>
                <a:cubicBezTo>
                  <a:pt x="272" y="204"/>
                  <a:pt x="299" y="203"/>
                  <a:pt x="284" y="191"/>
                </a:cubicBezTo>
                <a:close/>
                <a:moveTo>
                  <a:pt x="380" y="199"/>
                </a:moveTo>
                <a:cubicBezTo>
                  <a:pt x="383" y="199"/>
                  <a:pt x="385" y="199"/>
                  <a:pt x="388" y="199"/>
                </a:cubicBezTo>
                <a:cubicBezTo>
                  <a:pt x="388" y="196"/>
                  <a:pt x="388" y="194"/>
                  <a:pt x="388" y="191"/>
                </a:cubicBezTo>
                <a:cubicBezTo>
                  <a:pt x="385" y="191"/>
                  <a:pt x="383" y="191"/>
                  <a:pt x="380" y="191"/>
                </a:cubicBezTo>
                <a:cubicBezTo>
                  <a:pt x="380" y="194"/>
                  <a:pt x="380" y="196"/>
                  <a:pt x="380" y="199"/>
                </a:cubicBezTo>
                <a:close/>
                <a:moveTo>
                  <a:pt x="552" y="199"/>
                </a:moveTo>
                <a:cubicBezTo>
                  <a:pt x="557" y="199"/>
                  <a:pt x="558" y="204"/>
                  <a:pt x="564" y="203"/>
                </a:cubicBezTo>
                <a:cubicBezTo>
                  <a:pt x="564" y="196"/>
                  <a:pt x="561" y="193"/>
                  <a:pt x="556" y="191"/>
                </a:cubicBezTo>
                <a:cubicBezTo>
                  <a:pt x="556" y="195"/>
                  <a:pt x="553" y="196"/>
                  <a:pt x="552" y="199"/>
                </a:cubicBezTo>
                <a:close/>
                <a:moveTo>
                  <a:pt x="752" y="199"/>
                </a:moveTo>
                <a:cubicBezTo>
                  <a:pt x="755" y="199"/>
                  <a:pt x="757" y="199"/>
                  <a:pt x="760" y="199"/>
                </a:cubicBezTo>
                <a:cubicBezTo>
                  <a:pt x="760" y="196"/>
                  <a:pt x="760" y="194"/>
                  <a:pt x="760" y="191"/>
                </a:cubicBezTo>
                <a:cubicBezTo>
                  <a:pt x="757" y="191"/>
                  <a:pt x="755" y="191"/>
                  <a:pt x="752" y="191"/>
                </a:cubicBezTo>
                <a:cubicBezTo>
                  <a:pt x="752" y="194"/>
                  <a:pt x="752" y="196"/>
                  <a:pt x="752" y="199"/>
                </a:cubicBezTo>
                <a:close/>
                <a:moveTo>
                  <a:pt x="928" y="199"/>
                </a:moveTo>
                <a:cubicBezTo>
                  <a:pt x="931" y="199"/>
                  <a:pt x="933" y="199"/>
                  <a:pt x="936" y="199"/>
                </a:cubicBezTo>
                <a:cubicBezTo>
                  <a:pt x="936" y="196"/>
                  <a:pt x="936" y="194"/>
                  <a:pt x="936" y="191"/>
                </a:cubicBezTo>
                <a:cubicBezTo>
                  <a:pt x="933" y="191"/>
                  <a:pt x="931" y="191"/>
                  <a:pt x="928" y="191"/>
                </a:cubicBezTo>
                <a:cubicBezTo>
                  <a:pt x="928" y="194"/>
                  <a:pt x="928" y="196"/>
                  <a:pt x="928" y="199"/>
                </a:cubicBezTo>
                <a:close/>
                <a:moveTo>
                  <a:pt x="1104" y="191"/>
                </a:moveTo>
                <a:cubicBezTo>
                  <a:pt x="1092" y="204"/>
                  <a:pt x="1119" y="203"/>
                  <a:pt x="1104" y="191"/>
                </a:cubicBezTo>
                <a:close/>
                <a:moveTo>
                  <a:pt x="1472" y="199"/>
                </a:moveTo>
                <a:cubicBezTo>
                  <a:pt x="1475" y="199"/>
                  <a:pt x="1477" y="199"/>
                  <a:pt x="1480" y="199"/>
                </a:cubicBezTo>
                <a:cubicBezTo>
                  <a:pt x="1480" y="196"/>
                  <a:pt x="1480" y="194"/>
                  <a:pt x="1480" y="191"/>
                </a:cubicBezTo>
                <a:cubicBezTo>
                  <a:pt x="1477" y="191"/>
                  <a:pt x="1475" y="191"/>
                  <a:pt x="1472" y="191"/>
                </a:cubicBezTo>
                <a:cubicBezTo>
                  <a:pt x="1472" y="194"/>
                  <a:pt x="1472" y="196"/>
                  <a:pt x="1472" y="199"/>
                </a:cubicBezTo>
                <a:close/>
                <a:moveTo>
                  <a:pt x="1648" y="191"/>
                </a:moveTo>
                <a:cubicBezTo>
                  <a:pt x="1634" y="210"/>
                  <a:pt x="1671" y="196"/>
                  <a:pt x="1648" y="191"/>
                </a:cubicBezTo>
                <a:close/>
                <a:moveTo>
                  <a:pt x="1748" y="199"/>
                </a:moveTo>
                <a:cubicBezTo>
                  <a:pt x="1751" y="199"/>
                  <a:pt x="1753" y="199"/>
                  <a:pt x="1756" y="199"/>
                </a:cubicBezTo>
                <a:cubicBezTo>
                  <a:pt x="1756" y="196"/>
                  <a:pt x="1756" y="194"/>
                  <a:pt x="1756" y="191"/>
                </a:cubicBezTo>
                <a:cubicBezTo>
                  <a:pt x="1753" y="191"/>
                  <a:pt x="1751" y="191"/>
                  <a:pt x="1748" y="191"/>
                </a:cubicBezTo>
                <a:cubicBezTo>
                  <a:pt x="1748" y="194"/>
                  <a:pt x="1748" y="196"/>
                  <a:pt x="1748" y="199"/>
                </a:cubicBezTo>
                <a:close/>
                <a:moveTo>
                  <a:pt x="184" y="203"/>
                </a:moveTo>
                <a:cubicBezTo>
                  <a:pt x="187" y="203"/>
                  <a:pt x="189" y="203"/>
                  <a:pt x="192" y="203"/>
                </a:cubicBezTo>
                <a:cubicBezTo>
                  <a:pt x="192" y="200"/>
                  <a:pt x="192" y="198"/>
                  <a:pt x="192" y="195"/>
                </a:cubicBezTo>
                <a:cubicBezTo>
                  <a:pt x="189" y="195"/>
                  <a:pt x="187" y="195"/>
                  <a:pt x="184" y="195"/>
                </a:cubicBezTo>
                <a:cubicBezTo>
                  <a:pt x="184" y="198"/>
                  <a:pt x="184" y="200"/>
                  <a:pt x="184" y="203"/>
                </a:cubicBezTo>
                <a:close/>
                <a:moveTo>
                  <a:pt x="456" y="203"/>
                </a:moveTo>
                <a:cubicBezTo>
                  <a:pt x="459" y="203"/>
                  <a:pt x="461" y="203"/>
                  <a:pt x="464" y="203"/>
                </a:cubicBezTo>
                <a:cubicBezTo>
                  <a:pt x="464" y="200"/>
                  <a:pt x="464" y="198"/>
                  <a:pt x="464" y="195"/>
                </a:cubicBezTo>
                <a:cubicBezTo>
                  <a:pt x="461" y="195"/>
                  <a:pt x="459" y="195"/>
                  <a:pt x="456" y="195"/>
                </a:cubicBezTo>
                <a:cubicBezTo>
                  <a:pt x="456" y="198"/>
                  <a:pt x="456" y="200"/>
                  <a:pt x="456" y="203"/>
                </a:cubicBezTo>
                <a:close/>
                <a:moveTo>
                  <a:pt x="632" y="195"/>
                </a:moveTo>
                <a:cubicBezTo>
                  <a:pt x="628" y="218"/>
                  <a:pt x="649" y="197"/>
                  <a:pt x="632" y="195"/>
                </a:cubicBezTo>
                <a:close/>
                <a:moveTo>
                  <a:pt x="828" y="203"/>
                </a:moveTo>
                <a:cubicBezTo>
                  <a:pt x="831" y="203"/>
                  <a:pt x="833" y="203"/>
                  <a:pt x="836" y="203"/>
                </a:cubicBezTo>
                <a:cubicBezTo>
                  <a:pt x="836" y="200"/>
                  <a:pt x="836" y="198"/>
                  <a:pt x="836" y="195"/>
                </a:cubicBezTo>
                <a:cubicBezTo>
                  <a:pt x="833" y="195"/>
                  <a:pt x="831" y="195"/>
                  <a:pt x="828" y="195"/>
                </a:cubicBezTo>
                <a:cubicBezTo>
                  <a:pt x="828" y="198"/>
                  <a:pt x="828" y="200"/>
                  <a:pt x="828" y="203"/>
                </a:cubicBezTo>
                <a:close/>
                <a:moveTo>
                  <a:pt x="904" y="199"/>
                </a:moveTo>
                <a:cubicBezTo>
                  <a:pt x="904" y="202"/>
                  <a:pt x="904" y="204"/>
                  <a:pt x="904" y="207"/>
                </a:cubicBezTo>
                <a:cubicBezTo>
                  <a:pt x="914" y="213"/>
                  <a:pt x="916" y="193"/>
                  <a:pt x="908" y="195"/>
                </a:cubicBezTo>
                <a:cubicBezTo>
                  <a:pt x="908" y="197"/>
                  <a:pt x="907" y="200"/>
                  <a:pt x="904" y="199"/>
                </a:cubicBezTo>
                <a:close/>
                <a:moveTo>
                  <a:pt x="1004" y="203"/>
                </a:moveTo>
                <a:cubicBezTo>
                  <a:pt x="1007" y="203"/>
                  <a:pt x="1009" y="203"/>
                  <a:pt x="1012" y="203"/>
                </a:cubicBezTo>
                <a:cubicBezTo>
                  <a:pt x="1012" y="200"/>
                  <a:pt x="1012" y="198"/>
                  <a:pt x="1012" y="195"/>
                </a:cubicBezTo>
                <a:cubicBezTo>
                  <a:pt x="1009" y="195"/>
                  <a:pt x="1007" y="195"/>
                  <a:pt x="1004" y="195"/>
                </a:cubicBezTo>
                <a:cubicBezTo>
                  <a:pt x="1004" y="198"/>
                  <a:pt x="1004" y="200"/>
                  <a:pt x="1004" y="203"/>
                </a:cubicBezTo>
                <a:close/>
                <a:moveTo>
                  <a:pt x="1276" y="203"/>
                </a:moveTo>
                <a:cubicBezTo>
                  <a:pt x="1279" y="203"/>
                  <a:pt x="1281" y="203"/>
                  <a:pt x="1284" y="203"/>
                </a:cubicBezTo>
                <a:cubicBezTo>
                  <a:pt x="1284" y="200"/>
                  <a:pt x="1284" y="198"/>
                  <a:pt x="1284" y="195"/>
                </a:cubicBezTo>
                <a:cubicBezTo>
                  <a:pt x="1281" y="195"/>
                  <a:pt x="1279" y="195"/>
                  <a:pt x="1276" y="195"/>
                </a:cubicBezTo>
                <a:cubicBezTo>
                  <a:pt x="1276" y="198"/>
                  <a:pt x="1276" y="200"/>
                  <a:pt x="1276" y="203"/>
                </a:cubicBezTo>
                <a:close/>
                <a:moveTo>
                  <a:pt x="1376" y="203"/>
                </a:moveTo>
                <a:cubicBezTo>
                  <a:pt x="1379" y="203"/>
                  <a:pt x="1381" y="203"/>
                  <a:pt x="1384" y="203"/>
                </a:cubicBezTo>
                <a:cubicBezTo>
                  <a:pt x="1384" y="200"/>
                  <a:pt x="1384" y="198"/>
                  <a:pt x="1384" y="195"/>
                </a:cubicBezTo>
                <a:cubicBezTo>
                  <a:pt x="1381" y="195"/>
                  <a:pt x="1379" y="195"/>
                  <a:pt x="1376" y="195"/>
                </a:cubicBezTo>
                <a:cubicBezTo>
                  <a:pt x="1376" y="198"/>
                  <a:pt x="1376" y="200"/>
                  <a:pt x="1376" y="203"/>
                </a:cubicBezTo>
                <a:close/>
                <a:moveTo>
                  <a:pt x="1448" y="203"/>
                </a:moveTo>
                <a:cubicBezTo>
                  <a:pt x="1453" y="203"/>
                  <a:pt x="1454" y="208"/>
                  <a:pt x="1460" y="207"/>
                </a:cubicBezTo>
                <a:cubicBezTo>
                  <a:pt x="1460" y="200"/>
                  <a:pt x="1457" y="197"/>
                  <a:pt x="1452" y="195"/>
                </a:cubicBezTo>
                <a:cubicBezTo>
                  <a:pt x="1452" y="199"/>
                  <a:pt x="1449" y="200"/>
                  <a:pt x="1448" y="203"/>
                </a:cubicBezTo>
                <a:close/>
                <a:moveTo>
                  <a:pt x="1548" y="203"/>
                </a:moveTo>
                <a:cubicBezTo>
                  <a:pt x="1551" y="203"/>
                  <a:pt x="1553" y="203"/>
                  <a:pt x="1556" y="203"/>
                </a:cubicBezTo>
                <a:cubicBezTo>
                  <a:pt x="1556" y="200"/>
                  <a:pt x="1556" y="198"/>
                  <a:pt x="1556" y="195"/>
                </a:cubicBezTo>
                <a:cubicBezTo>
                  <a:pt x="1553" y="195"/>
                  <a:pt x="1551" y="195"/>
                  <a:pt x="1548" y="195"/>
                </a:cubicBezTo>
                <a:cubicBezTo>
                  <a:pt x="1548" y="198"/>
                  <a:pt x="1548" y="200"/>
                  <a:pt x="1548" y="203"/>
                </a:cubicBezTo>
                <a:close/>
                <a:moveTo>
                  <a:pt x="1724" y="195"/>
                </a:moveTo>
                <a:cubicBezTo>
                  <a:pt x="1721" y="219"/>
                  <a:pt x="1742" y="198"/>
                  <a:pt x="1724" y="195"/>
                </a:cubicBezTo>
                <a:close/>
                <a:moveTo>
                  <a:pt x="1820" y="203"/>
                </a:moveTo>
                <a:cubicBezTo>
                  <a:pt x="1824" y="203"/>
                  <a:pt x="1828" y="203"/>
                  <a:pt x="1832" y="203"/>
                </a:cubicBezTo>
                <a:cubicBezTo>
                  <a:pt x="1832" y="200"/>
                  <a:pt x="1832" y="198"/>
                  <a:pt x="1832" y="195"/>
                </a:cubicBezTo>
                <a:cubicBezTo>
                  <a:pt x="1828" y="195"/>
                  <a:pt x="1824" y="195"/>
                  <a:pt x="1820" y="195"/>
                </a:cubicBezTo>
                <a:cubicBezTo>
                  <a:pt x="1820" y="198"/>
                  <a:pt x="1820" y="200"/>
                  <a:pt x="1820" y="203"/>
                </a:cubicBezTo>
                <a:close/>
                <a:moveTo>
                  <a:pt x="84" y="207"/>
                </a:moveTo>
                <a:cubicBezTo>
                  <a:pt x="87" y="207"/>
                  <a:pt x="89" y="207"/>
                  <a:pt x="92" y="207"/>
                </a:cubicBezTo>
                <a:cubicBezTo>
                  <a:pt x="92" y="204"/>
                  <a:pt x="92" y="202"/>
                  <a:pt x="92" y="199"/>
                </a:cubicBezTo>
                <a:cubicBezTo>
                  <a:pt x="89" y="199"/>
                  <a:pt x="87" y="199"/>
                  <a:pt x="84" y="199"/>
                </a:cubicBezTo>
                <a:cubicBezTo>
                  <a:pt x="84" y="202"/>
                  <a:pt x="84" y="204"/>
                  <a:pt x="84" y="207"/>
                </a:cubicBezTo>
                <a:close/>
                <a:moveTo>
                  <a:pt x="160" y="199"/>
                </a:moveTo>
                <a:cubicBezTo>
                  <a:pt x="157" y="223"/>
                  <a:pt x="178" y="202"/>
                  <a:pt x="160" y="199"/>
                </a:cubicBezTo>
                <a:close/>
                <a:moveTo>
                  <a:pt x="256" y="207"/>
                </a:moveTo>
                <a:cubicBezTo>
                  <a:pt x="262" y="207"/>
                  <a:pt x="270" y="208"/>
                  <a:pt x="268" y="199"/>
                </a:cubicBezTo>
                <a:cubicBezTo>
                  <a:pt x="265" y="199"/>
                  <a:pt x="263" y="199"/>
                  <a:pt x="260" y="199"/>
                </a:cubicBezTo>
                <a:cubicBezTo>
                  <a:pt x="260" y="203"/>
                  <a:pt x="257" y="204"/>
                  <a:pt x="256" y="207"/>
                </a:cubicBezTo>
                <a:close/>
                <a:moveTo>
                  <a:pt x="356" y="207"/>
                </a:moveTo>
                <a:cubicBezTo>
                  <a:pt x="359" y="207"/>
                  <a:pt x="361" y="207"/>
                  <a:pt x="364" y="207"/>
                </a:cubicBezTo>
                <a:cubicBezTo>
                  <a:pt x="364" y="204"/>
                  <a:pt x="364" y="202"/>
                  <a:pt x="364" y="199"/>
                </a:cubicBezTo>
                <a:cubicBezTo>
                  <a:pt x="361" y="199"/>
                  <a:pt x="359" y="199"/>
                  <a:pt x="356" y="199"/>
                </a:cubicBezTo>
                <a:cubicBezTo>
                  <a:pt x="356" y="202"/>
                  <a:pt x="356" y="204"/>
                  <a:pt x="356" y="207"/>
                </a:cubicBezTo>
                <a:close/>
                <a:moveTo>
                  <a:pt x="536" y="211"/>
                </a:moveTo>
                <a:cubicBezTo>
                  <a:pt x="536" y="209"/>
                  <a:pt x="537" y="206"/>
                  <a:pt x="540" y="207"/>
                </a:cubicBezTo>
                <a:cubicBezTo>
                  <a:pt x="540" y="202"/>
                  <a:pt x="539" y="198"/>
                  <a:pt x="532" y="199"/>
                </a:cubicBezTo>
                <a:cubicBezTo>
                  <a:pt x="533" y="204"/>
                  <a:pt x="531" y="210"/>
                  <a:pt x="536" y="211"/>
                </a:cubicBezTo>
                <a:close/>
                <a:moveTo>
                  <a:pt x="716" y="211"/>
                </a:moveTo>
                <a:cubicBezTo>
                  <a:pt x="716" y="204"/>
                  <a:pt x="713" y="201"/>
                  <a:pt x="708" y="199"/>
                </a:cubicBezTo>
                <a:cubicBezTo>
                  <a:pt x="702" y="205"/>
                  <a:pt x="702" y="214"/>
                  <a:pt x="716" y="211"/>
                </a:cubicBezTo>
                <a:close/>
                <a:moveTo>
                  <a:pt x="1176" y="207"/>
                </a:moveTo>
                <a:cubicBezTo>
                  <a:pt x="1179" y="207"/>
                  <a:pt x="1181" y="207"/>
                  <a:pt x="1184" y="207"/>
                </a:cubicBezTo>
                <a:cubicBezTo>
                  <a:pt x="1184" y="204"/>
                  <a:pt x="1184" y="202"/>
                  <a:pt x="1184" y="199"/>
                </a:cubicBezTo>
                <a:cubicBezTo>
                  <a:pt x="1181" y="199"/>
                  <a:pt x="1179" y="199"/>
                  <a:pt x="1176" y="199"/>
                </a:cubicBezTo>
                <a:cubicBezTo>
                  <a:pt x="1176" y="202"/>
                  <a:pt x="1176" y="204"/>
                  <a:pt x="1176" y="207"/>
                </a:cubicBezTo>
                <a:close/>
                <a:moveTo>
                  <a:pt x="1352" y="207"/>
                </a:moveTo>
                <a:cubicBezTo>
                  <a:pt x="1355" y="207"/>
                  <a:pt x="1357" y="207"/>
                  <a:pt x="1360" y="207"/>
                </a:cubicBezTo>
                <a:cubicBezTo>
                  <a:pt x="1360" y="204"/>
                  <a:pt x="1360" y="202"/>
                  <a:pt x="1360" y="199"/>
                </a:cubicBezTo>
                <a:cubicBezTo>
                  <a:pt x="1357" y="199"/>
                  <a:pt x="1355" y="199"/>
                  <a:pt x="1352" y="199"/>
                </a:cubicBezTo>
                <a:cubicBezTo>
                  <a:pt x="1352" y="202"/>
                  <a:pt x="1352" y="204"/>
                  <a:pt x="1352" y="207"/>
                </a:cubicBezTo>
                <a:close/>
                <a:moveTo>
                  <a:pt x="1624" y="207"/>
                </a:moveTo>
                <a:cubicBezTo>
                  <a:pt x="1628" y="207"/>
                  <a:pt x="1629" y="210"/>
                  <a:pt x="1632" y="211"/>
                </a:cubicBezTo>
                <a:cubicBezTo>
                  <a:pt x="1632" y="205"/>
                  <a:pt x="1633" y="197"/>
                  <a:pt x="1624" y="199"/>
                </a:cubicBezTo>
                <a:cubicBezTo>
                  <a:pt x="1624" y="202"/>
                  <a:pt x="1624" y="204"/>
                  <a:pt x="1624" y="207"/>
                </a:cubicBezTo>
                <a:close/>
                <a:moveTo>
                  <a:pt x="60" y="211"/>
                </a:moveTo>
                <a:cubicBezTo>
                  <a:pt x="63" y="211"/>
                  <a:pt x="65" y="211"/>
                  <a:pt x="68" y="211"/>
                </a:cubicBezTo>
                <a:cubicBezTo>
                  <a:pt x="68" y="208"/>
                  <a:pt x="68" y="206"/>
                  <a:pt x="68" y="203"/>
                </a:cubicBezTo>
                <a:cubicBezTo>
                  <a:pt x="65" y="203"/>
                  <a:pt x="63" y="203"/>
                  <a:pt x="60" y="203"/>
                </a:cubicBezTo>
                <a:cubicBezTo>
                  <a:pt x="60" y="206"/>
                  <a:pt x="60" y="208"/>
                  <a:pt x="60" y="211"/>
                </a:cubicBezTo>
                <a:close/>
                <a:moveTo>
                  <a:pt x="432" y="211"/>
                </a:moveTo>
                <a:cubicBezTo>
                  <a:pt x="439" y="211"/>
                  <a:pt x="442" y="208"/>
                  <a:pt x="444" y="203"/>
                </a:cubicBezTo>
                <a:cubicBezTo>
                  <a:pt x="438" y="203"/>
                  <a:pt x="430" y="202"/>
                  <a:pt x="432" y="211"/>
                </a:cubicBezTo>
                <a:close/>
                <a:moveTo>
                  <a:pt x="608" y="203"/>
                </a:moveTo>
                <a:cubicBezTo>
                  <a:pt x="604" y="226"/>
                  <a:pt x="625" y="205"/>
                  <a:pt x="608" y="203"/>
                </a:cubicBezTo>
                <a:close/>
                <a:moveTo>
                  <a:pt x="980" y="211"/>
                </a:moveTo>
                <a:cubicBezTo>
                  <a:pt x="983" y="211"/>
                  <a:pt x="985" y="211"/>
                  <a:pt x="988" y="211"/>
                </a:cubicBezTo>
                <a:cubicBezTo>
                  <a:pt x="988" y="208"/>
                  <a:pt x="988" y="206"/>
                  <a:pt x="988" y="203"/>
                </a:cubicBezTo>
                <a:cubicBezTo>
                  <a:pt x="985" y="203"/>
                  <a:pt x="983" y="203"/>
                  <a:pt x="980" y="203"/>
                </a:cubicBezTo>
                <a:cubicBezTo>
                  <a:pt x="980" y="206"/>
                  <a:pt x="980" y="208"/>
                  <a:pt x="980" y="211"/>
                </a:cubicBezTo>
                <a:close/>
                <a:moveTo>
                  <a:pt x="1164" y="207"/>
                </a:moveTo>
                <a:cubicBezTo>
                  <a:pt x="1151" y="195"/>
                  <a:pt x="1152" y="222"/>
                  <a:pt x="1164" y="207"/>
                </a:cubicBezTo>
                <a:close/>
                <a:moveTo>
                  <a:pt x="1252" y="211"/>
                </a:moveTo>
                <a:cubicBezTo>
                  <a:pt x="1255" y="211"/>
                  <a:pt x="1257" y="211"/>
                  <a:pt x="1260" y="211"/>
                </a:cubicBezTo>
                <a:cubicBezTo>
                  <a:pt x="1260" y="208"/>
                  <a:pt x="1260" y="206"/>
                  <a:pt x="1260" y="203"/>
                </a:cubicBezTo>
                <a:cubicBezTo>
                  <a:pt x="1257" y="203"/>
                  <a:pt x="1255" y="203"/>
                  <a:pt x="1252" y="203"/>
                </a:cubicBezTo>
                <a:cubicBezTo>
                  <a:pt x="1252" y="206"/>
                  <a:pt x="1252" y="208"/>
                  <a:pt x="1252" y="211"/>
                </a:cubicBezTo>
                <a:close/>
                <a:moveTo>
                  <a:pt x="1428" y="211"/>
                </a:moveTo>
                <a:cubicBezTo>
                  <a:pt x="1431" y="211"/>
                  <a:pt x="1433" y="211"/>
                  <a:pt x="1436" y="211"/>
                </a:cubicBezTo>
                <a:cubicBezTo>
                  <a:pt x="1436" y="208"/>
                  <a:pt x="1436" y="206"/>
                  <a:pt x="1436" y="203"/>
                </a:cubicBezTo>
                <a:cubicBezTo>
                  <a:pt x="1433" y="203"/>
                  <a:pt x="1431" y="203"/>
                  <a:pt x="1428" y="203"/>
                </a:cubicBezTo>
                <a:cubicBezTo>
                  <a:pt x="1428" y="206"/>
                  <a:pt x="1428" y="208"/>
                  <a:pt x="1428" y="211"/>
                </a:cubicBezTo>
                <a:close/>
                <a:moveTo>
                  <a:pt x="1524" y="211"/>
                </a:moveTo>
                <a:cubicBezTo>
                  <a:pt x="1531" y="211"/>
                  <a:pt x="1534" y="208"/>
                  <a:pt x="1536" y="203"/>
                </a:cubicBezTo>
                <a:cubicBezTo>
                  <a:pt x="1530" y="203"/>
                  <a:pt x="1522" y="202"/>
                  <a:pt x="1524" y="211"/>
                </a:cubicBezTo>
                <a:close/>
                <a:moveTo>
                  <a:pt x="1700" y="211"/>
                </a:moveTo>
                <a:cubicBezTo>
                  <a:pt x="1703" y="211"/>
                  <a:pt x="1705" y="211"/>
                  <a:pt x="1708" y="211"/>
                </a:cubicBezTo>
                <a:cubicBezTo>
                  <a:pt x="1708" y="208"/>
                  <a:pt x="1708" y="206"/>
                  <a:pt x="1708" y="203"/>
                </a:cubicBezTo>
                <a:cubicBezTo>
                  <a:pt x="1705" y="203"/>
                  <a:pt x="1703" y="203"/>
                  <a:pt x="1700" y="203"/>
                </a:cubicBezTo>
                <a:cubicBezTo>
                  <a:pt x="1700" y="206"/>
                  <a:pt x="1700" y="208"/>
                  <a:pt x="1700" y="211"/>
                </a:cubicBezTo>
                <a:close/>
                <a:moveTo>
                  <a:pt x="1800" y="211"/>
                </a:moveTo>
                <a:cubicBezTo>
                  <a:pt x="1803" y="211"/>
                  <a:pt x="1805" y="211"/>
                  <a:pt x="1808" y="211"/>
                </a:cubicBezTo>
                <a:cubicBezTo>
                  <a:pt x="1814" y="201"/>
                  <a:pt x="1794" y="199"/>
                  <a:pt x="1796" y="207"/>
                </a:cubicBezTo>
                <a:cubicBezTo>
                  <a:pt x="1798" y="207"/>
                  <a:pt x="1801" y="208"/>
                  <a:pt x="1800" y="211"/>
                </a:cubicBezTo>
                <a:close/>
                <a:moveTo>
                  <a:pt x="136" y="215"/>
                </a:moveTo>
                <a:cubicBezTo>
                  <a:pt x="139" y="215"/>
                  <a:pt x="141" y="215"/>
                  <a:pt x="144" y="215"/>
                </a:cubicBezTo>
                <a:cubicBezTo>
                  <a:pt x="144" y="212"/>
                  <a:pt x="144" y="210"/>
                  <a:pt x="144" y="207"/>
                </a:cubicBezTo>
                <a:cubicBezTo>
                  <a:pt x="141" y="207"/>
                  <a:pt x="139" y="207"/>
                  <a:pt x="136" y="207"/>
                </a:cubicBezTo>
                <a:cubicBezTo>
                  <a:pt x="136" y="210"/>
                  <a:pt x="136" y="212"/>
                  <a:pt x="136" y="215"/>
                </a:cubicBezTo>
                <a:close/>
                <a:moveTo>
                  <a:pt x="236" y="215"/>
                </a:moveTo>
                <a:cubicBezTo>
                  <a:pt x="239" y="215"/>
                  <a:pt x="241" y="215"/>
                  <a:pt x="244" y="215"/>
                </a:cubicBezTo>
                <a:cubicBezTo>
                  <a:pt x="244" y="212"/>
                  <a:pt x="244" y="210"/>
                  <a:pt x="244" y="207"/>
                </a:cubicBezTo>
                <a:cubicBezTo>
                  <a:pt x="241" y="207"/>
                  <a:pt x="239" y="207"/>
                  <a:pt x="236" y="207"/>
                </a:cubicBezTo>
                <a:cubicBezTo>
                  <a:pt x="236" y="210"/>
                  <a:pt x="236" y="212"/>
                  <a:pt x="236" y="215"/>
                </a:cubicBezTo>
                <a:close/>
                <a:moveTo>
                  <a:pt x="420" y="211"/>
                </a:moveTo>
                <a:cubicBezTo>
                  <a:pt x="416" y="211"/>
                  <a:pt x="415" y="208"/>
                  <a:pt x="412" y="207"/>
                </a:cubicBezTo>
                <a:cubicBezTo>
                  <a:pt x="401" y="213"/>
                  <a:pt x="418" y="220"/>
                  <a:pt x="420" y="211"/>
                </a:cubicBezTo>
                <a:close/>
                <a:moveTo>
                  <a:pt x="508" y="215"/>
                </a:moveTo>
                <a:cubicBezTo>
                  <a:pt x="511" y="215"/>
                  <a:pt x="513" y="215"/>
                  <a:pt x="516" y="215"/>
                </a:cubicBezTo>
                <a:cubicBezTo>
                  <a:pt x="516" y="212"/>
                  <a:pt x="516" y="210"/>
                  <a:pt x="516" y="207"/>
                </a:cubicBezTo>
                <a:cubicBezTo>
                  <a:pt x="513" y="207"/>
                  <a:pt x="511" y="207"/>
                  <a:pt x="508" y="207"/>
                </a:cubicBezTo>
                <a:cubicBezTo>
                  <a:pt x="508" y="210"/>
                  <a:pt x="508" y="212"/>
                  <a:pt x="508" y="215"/>
                </a:cubicBezTo>
                <a:close/>
                <a:moveTo>
                  <a:pt x="688" y="219"/>
                </a:moveTo>
                <a:cubicBezTo>
                  <a:pt x="688" y="217"/>
                  <a:pt x="689" y="214"/>
                  <a:pt x="692" y="215"/>
                </a:cubicBezTo>
                <a:cubicBezTo>
                  <a:pt x="692" y="210"/>
                  <a:pt x="691" y="206"/>
                  <a:pt x="684" y="207"/>
                </a:cubicBezTo>
                <a:cubicBezTo>
                  <a:pt x="685" y="212"/>
                  <a:pt x="683" y="218"/>
                  <a:pt x="688" y="219"/>
                </a:cubicBezTo>
                <a:close/>
                <a:moveTo>
                  <a:pt x="784" y="215"/>
                </a:moveTo>
                <a:cubicBezTo>
                  <a:pt x="787" y="215"/>
                  <a:pt x="789" y="215"/>
                  <a:pt x="792" y="215"/>
                </a:cubicBezTo>
                <a:cubicBezTo>
                  <a:pt x="792" y="212"/>
                  <a:pt x="792" y="210"/>
                  <a:pt x="792" y="207"/>
                </a:cubicBezTo>
                <a:cubicBezTo>
                  <a:pt x="789" y="207"/>
                  <a:pt x="787" y="207"/>
                  <a:pt x="784" y="207"/>
                </a:cubicBezTo>
                <a:cubicBezTo>
                  <a:pt x="784" y="210"/>
                  <a:pt x="784" y="212"/>
                  <a:pt x="784" y="215"/>
                </a:cubicBezTo>
                <a:close/>
                <a:moveTo>
                  <a:pt x="1056" y="215"/>
                </a:moveTo>
                <a:cubicBezTo>
                  <a:pt x="1059" y="215"/>
                  <a:pt x="1061" y="215"/>
                  <a:pt x="1064" y="215"/>
                </a:cubicBezTo>
                <a:cubicBezTo>
                  <a:pt x="1064" y="212"/>
                  <a:pt x="1064" y="210"/>
                  <a:pt x="1064" y="207"/>
                </a:cubicBezTo>
                <a:cubicBezTo>
                  <a:pt x="1061" y="207"/>
                  <a:pt x="1059" y="207"/>
                  <a:pt x="1056" y="207"/>
                </a:cubicBezTo>
                <a:cubicBezTo>
                  <a:pt x="1056" y="210"/>
                  <a:pt x="1056" y="212"/>
                  <a:pt x="1056" y="215"/>
                </a:cubicBezTo>
                <a:close/>
                <a:moveTo>
                  <a:pt x="1228" y="219"/>
                </a:moveTo>
                <a:cubicBezTo>
                  <a:pt x="1240" y="225"/>
                  <a:pt x="1240" y="201"/>
                  <a:pt x="1228" y="207"/>
                </a:cubicBezTo>
                <a:cubicBezTo>
                  <a:pt x="1228" y="211"/>
                  <a:pt x="1228" y="215"/>
                  <a:pt x="1228" y="219"/>
                </a:cubicBezTo>
                <a:close/>
                <a:moveTo>
                  <a:pt x="1328" y="215"/>
                </a:moveTo>
                <a:cubicBezTo>
                  <a:pt x="1331" y="215"/>
                  <a:pt x="1333" y="215"/>
                  <a:pt x="1336" y="215"/>
                </a:cubicBezTo>
                <a:cubicBezTo>
                  <a:pt x="1336" y="212"/>
                  <a:pt x="1336" y="210"/>
                  <a:pt x="1336" y="207"/>
                </a:cubicBezTo>
                <a:cubicBezTo>
                  <a:pt x="1333" y="207"/>
                  <a:pt x="1331" y="207"/>
                  <a:pt x="1328" y="207"/>
                </a:cubicBezTo>
                <a:cubicBezTo>
                  <a:pt x="1328" y="210"/>
                  <a:pt x="1328" y="212"/>
                  <a:pt x="1328" y="215"/>
                </a:cubicBezTo>
                <a:close/>
                <a:moveTo>
                  <a:pt x="1512" y="211"/>
                </a:moveTo>
                <a:cubicBezTo>
                  <a:pt x="1508" y="211"/>
                  <a:pt x="1507" y="208"/>
                  <a:pt x="1504" y="207"/>
                </a:cubicBezTo>
                <a:cubicBezTo>
                  <a:pt x="1493" y="213"/>
                  <a:pt x="1510" y="220"/>
                  <a:pt x="1512" y="211"/>
                </a:cubicBezTo>
                <a:close/>
                <a:moveTo>
                  <a:pt x="1776" y="215"/>
                </a:moveTo>
                <a:cubicBezTo>
                  <a:pt x="1779" y="215"/>
                  <a:pt x="1781" y="215"/>
                  <a:pt x="1784" y="215"/>
                </a:cubicBezTo>
                <a:cubicBezTo>
                  <a:pt x="1784" y="212"/>
                  <a:pt x="1784" y="210"/>
                  <a:pt x="1784" y="207"/>
                </a:cubicBezTo>
                <a:cubicBezTo>
                  <a:pt x="1781" y="207"/>
                  <a:pt x="1779" y="207"/>
                  <a:pt x="1776" y="207"/>
                </a:cubicBezTo>
                <a:cubicBezTo>
                  <a:pt x="1776" y="210"/>
                  <a:pt x="1776" y="212"/>
                  <a:pt x="1776" y="215"/>
                </a:cubicBezTo>
                <a:close/>
                <a:moveTo>
                  <a:pt x="1948" y="219"/>
                </a:moveTo>
                <a:cubicBezTo>
                  <a:pt x="1951" y="219"/>
                  <a:pt x="1953" y="219"/>
                  <a:pt x="1956" y="219"/>
                </a:cubicBezTo>
                <a:cubicBezTo>
                  <a:pt x="1956" y="214"/>
                  <a:pt x="1961" y="213"/>
                  <a:pt x="1960" y="207"/>
                </a:cubicBezTo>
                <a:cubicBezTo>
                  <a:pt x="1957" y="207"/>
                  <a:pt x="1955" y="207"/>
                  <a:pt x="1952" y="207"/>
                </a:cubicBezTo>
                <a:cubicBezTo>
                  <a:pt x="1952" y="212"/>
                  <a:pt x="1947" y="213"/>
                  <a:pt x="1948" y="219"/>
                </a:cubicBezTo>
                <a:close/>
                <a:moveTo>
                  <a:pt x="36" y="219"/>
                </a:moveTo>
                <a:cubicBezTo>
                  <a:pt x="40" y="219"/>
                  <a:pt x="44" y="219"/>
                  <a:pt x="48" y="219"/>
                </a:cubicBezTo>
                <a:cubicBezTo>
                  <a:pt x="48" y="216"/>
                  <a:pt x="48" y="214"/>
                  <a:pt x="48" y="211"/>
                </a:cubicBezTo>
                <a:cubicBezTo>
                  <a:pt x="44" y="211"/>
                  <a:pt x="40" y="211"/>
                  <a:pt x="36" y="211"/>
                </a:cubicBezTo>
                <a:cubicBezTo>
                  <a:pt x="36" y="214"/>
                  <a:pt x="36" y="216"/>
                  <a:pt x="36" y="219"/>
                </a:cubicBezTo>
                <a:close/>
                <a:moveTo>
                  <a:pt x="312" y="219"/>
                </a:moveTo>
                <a:cubicBezTo>
                  <a:pt x="315" y="219"/>
                  <a:pt x="317" y="219"/>
                  <a:pt x="320" y="219"/>
                </a:cubicBezTo>
                <a:cubicBezTo>
                  <a:pt x="320" y="216"/>
                  <a:pt x="320" y="214"/>
                  <a:pt x="320" y="211"/>
                </a:cubicBezTo>
                <a:cubicBezTo>
                  <a:pt x="317" y="211"/>
                  <a:pt x="315" y="211"/>
                  <a:pt x="312" y="211"/>
                </a:cubicBezTo>
                <a:cubicBezTo>
                  <a:pt x="312" y="214"/>
                  <a:pt x="312" y="216"/>
                  <a:pt x="312" y="219"/>
                </a:cubicBezTo>
                <a:close/>
                <a:moveTo>
                  <a:pt x="484" y="219"/>
                </a:moveTo>
                <a:cubicBezTo>
                  <a:pt x="488" y="219"/>
                  <a:pt x="489" y="222"/>
                  <a:pt x="492" y="223"/>
                </a:cubicBezTo>
                <a:cubicBezTo>
                  <a:pt x="492" y="219"/>
                  <a:pt x="495" y="218"/>
                  <a:pt x="496" y="215"/>
                </a:cubicBezTo>
                <a:cubicBezTo>
                  <a:pt x="492" y="215"/>
                  <a:pt x="491" y="212"/>
                  <a:pt x="488" y="211"/>
                </a:cubicBezTo>
                <a:cubicBezTo>
                  <a:pt x="488" y="215"/>
                  <a:pt x="485" y="216"/>
                  <a:pt x="484" y="219"/>
                </a:cubicBezTo>
                <a:close/>
                <a:moveTo>
                  <a:pt x="596" y="215"/>
                </a:moveTo>
                <a:cubicBezTo>
                  <a:pt x="591" y="215"/>
                  <a:pt x="590" y="210"/>
                  <a:pt x="584" y="211"/>
                </a:cubicBezTo>
                <a:cubicBezTo>
                  <a:pt x="578" y="221"/>
                  <a:pt x="598" y="223"/>
                  <a:pt x="596" y="215"/>
                </a:cubicBezTo>
                <a:close/>
                <a:moveTo>
                  <a:pt x="760" y="211"/>
                </a:moveTo>
                <a:cubicBezTo>
                  <a:pt x="757" y="235"/>
                  <a:pt x="778" y="214"/>
                  <a:pt x="760" y="211"/>
                </a:cubicBezTo>
                <a:close/>
                <a:moveTo>
                  <a:pt x="856" y="219"/>
                </a:moveTo>
                <a:cubicBezTo>
                  <a:pt x="859" y="219"/>
                  <a:pt x="861" y="219"/>
                  <a:pt x="864" y="219"/>
                </a:cubicBezTo>
                <a:cubicBezTo>
                  <a:pt x="864" y="216"/>
                  <a:pt x="864" y="214"/>
                  <a:pt x="864" y="211"/>
                </a:cubicBezTo>
                <a:cubicBezTo>
                  <a:pt x="861" y="211"/>
                  <a:pt x="859" y="211"/>
                  <a:pt x="856" y="211"/>
                </a:cubicBezTo>
                <a:cubicBezTo>
                  <a:pt x="856" y="214"/>
                  <a:pt x="856" y="216"/>
                  <a:pt x="856" y="219"/>
                </a:cubicBezTo>
                <a:close/>
                <a:moveTo>
                  <a:pt x="1036" y="223"/>
                </a:moveTo>
                <a:cubicBezTo>
                  <a:pt x="1036" y="221"/>
                  <a:pt x="1037" y="218"/>
                  <a:pt x="1040" y="219"/>
                </a:cubicBezTo>
                <a:cubicBezTo>
                  <a:pt x="1040" y="214"/>
                  <a:pt x="1039" y="210"/>
                  <a:pt x="1032" y="211"/>
                </a:cubicBezTo>
                <a:cubicBezTo>
                  <a:pt x="1033" y="216"/>
                  <a:pt x="1031" y="222"/>
                  <a:pt x="1036" y="223"/>
                </a:cubicBezTo>
                <a:close/>
                <a:moveTo>
                  <a:pt x="1132" y="219"/>
                </a:moveTo>
                <a:cubicBezTo>
                  <a:pt x="1135" y="219"/>
                  <a:pt x="1137" y="219"/>
                  <a:pt x="1140" y="219"/>
                </a:cubicBezTo>
                <a:cubicBezTo>
                  <a:pt x="1140" y="216"/>
                  <a:pt x="1140" y="214"/>
                  <a:pt x="1140" y="211"/>
                </a:cubicBezTo>
                <a:cubicBezTo>
                  <a:pt x="1137" y="211"/>
                  <a:pt x="1135" y="211"/>
                  <a:pt x="1132" y="211"/>
                </a:cubicBezTo>
                <a:cubicBezTo>
                  <a:pt x="1132" y="214"/>
                  <a:pt x="1132" y="216"/>
                  <a:pt x="1132" y="219"/>
                </a:cubicBezTo>
                <a:close/>
                <a:moveTo>
                  <a:pt x="1316" y="215"/>
                </a:moveTo>
                <a:cubicBezTo>
                  <a:pt x="1303" y="203"/>
                  <a:pt x="1304" y="230"/>
                  <a:pt x="1316" y="215"/>
                </a:cubicBezTo>
                <a:close/>
                <a:moveTo>
                  <a:pt x="1404" y="219"/>
                </a:moveTo>
                <a:cubicBezTo>
                  <a:pt x="1407" y="219"/>
                  <a:pt x="1409" y="219"/>
                  <a:pt x="1412" y="219"/>
                </a:cubicBezTo>
                <a:cubicBezTo>
                  <a:pt x="1412" y="216"/>
                  <a:pt x="1412" y="214"/>
                  <a:pt x="1412" y="211"/>
                </a:cubicBezTo>
                <a:cubicBezTo>
                  <a:pt x="1409" y="211"/>
                  <a:pt x="1407" y="211"/>
                  <a:pt x="1404" y="211"/>
                </a:cubicBezTo>
                <a:cubicBezTo>
                  <a:pt x="1404" y="214"/>
                  <a:pt x="1404" y="216"/>
                  <a:pt x="1404" y="219"/>
                </a:cubicBezTo>
                <a:close/>
                <a:moveTo>
                  <a:pt x="1676" y="219"/>
                </a:moveTo>
                <a:cubicBezTo>
                  <a:pt x="1679" y="219"/>
                  <a:pt x="1681" y="219"/>
                  <a:pt x="1684" y="219"/>
                </a:cubicBezTo>
                <a:cubicBezTo>
                  <a:pt x="1684" y="216"/>
                  <a:pt x="1684" y="214"/>
                  <a:pt x="1684" y="211"/>
                </a:cubicBezTo>
                <a:cubicBezTo>
                  <a:pt x="1681" y="211"/>
                  <a:pt x="1679" y="211"/>
                  <a:pt x="1676" y="211"/>
                </a:cubicBezTo>
                <a:cubicBezTo>
                  <a:pt x="1676" y="214"/>
                  <a:pt x="1676" y="216"/>
                  <a:pt x="1676" y="219"/>
                </a:cubicBezTo>
                <a:close/>
                <a:moveTo>
                  <a:pt x="1852" y="223"/>
                </a:moveTo>
                <a:cubicBezTo>
                  <a:pt x="1864" y="229"/>
                  <a:pt x="1864" y="205"/>
                  <a:pt x="1852" y="211"/>
                </a:cubicBezTo>
                <a:cubicBezTo>
                  <a:pt x="1852" y="215"/>
                  <a:pt x="1852" y="219"/>
                  <a:pt x="1852" y="223"/>
                </a:cubicBezTo>
                <a:close/>
                <a:moveTo>
                  <a:pt x="112" y="223"/>
                </a:moveTo>
                <a:cubicBezTo>
                  <a:pt x="115" y="223"/>
                  <a:pt x="117" y="223"/>
                  <a:pt x="120" y="223"/>
                </a:cubicBezTo>
                <a:cubicBezTo>
                  <a:pt x="120" y="220"/>
                  <a:pt x="120" y="218"/>
                  <a:pt x="120" y="215"/>
                </a:cubicBezTo>
                <a:cubicBezTo>
                  <a:pt x="117" y="215"/>
                  <a:pt x="115" y="215"/>
                  <a:pt x="112" y="215"/>
                </a:cubicBezTo>
                <a:cubicBezTo>
                  <a:pt x="112" y="218"/>
                  <a:pt x="112" y="220"/>
                  <a:pt x="112" y="223"/>
                </a:cubicBezTo>
                <a:close/>
                <a:moveTo>
                  <a:pt x="288" y="215"/>
                </a:moveTo>
                <a:cubicBezTo>
                  <a:pt x="284" y="238"/>
                  <a:pt x="305" y="217"/>
                  <a:pt x="288" y="215"/>
                </a:cubicBezTo>
                <a:close/>
                <a:moveTo>
                  <a:pt x="384" y="223"/>
                </a:moveTo>
                <a:cubicBezTo>
                  <a:pt x="391" y="223"/>
                  <a:pt x="394" y="220"/>
                  <a:pt x="396" y="215"/>
                </a:cubicBezTo>
                <a:cubicBezTo>
                  <a:pt x="390" y="215"/>
                  <a:pt x="382" y="214"/>
                  <a:pt x="384" y="223"/>
                </a:cubicBezTo>
                <a:close/>
                <a:moveTo>
                  <a:pt x="660" y="223"/>
                </a:moveTo>
                <a:cubicBezTo>
                  <a:pt x="663" y="223"/>
                  <a:pt x="665" y="223"/>
                  <a:pt x="668" y="223"/>
                </a:cubicBezTo>
                <a:cubicBezTo>
                  <a:pt x="668" y="220"/>
                  <a:pt x="668" y="218"/>
                  <a:pt x="668" y="215"/>
                </a:cubicBezTo>
                <a:cubicBezTo>
                  <a:pt x="665" y="215"/>
                  <a:pt x="663" y="215"/>
                  <a:pt x="660" y="215"/>
                </a:cubicBezTo>
                <a:cubicBezTo>
                  <a:pt x="660" y="218"/>
                  <a:pt x="660" y="220"/>
                  <a:pt x="660" y="223"/>
                </a:cubicBezTo>
                <a:close/>
                <a:moveTo>
                  <a:pt x="840" y="227"/>
                </a:moveTo>
                <a:cubicBezTo>
                  <a:pt x="840" y="225"/>
                  <a:pt x="841" y="222"/>
                  <a:pt x="844" y="223"/>
                </a:cubicBezTo>
                <a:cubicBezTo>
                  <a:pt x="844" y="218"/>
                  <a:pt x="843" y="214"/>
                  <a:pt x="836" y="215"/>
                </a:cubicBezTo>
                <a:cubicBezTo>
                  <a:pt x="837" y="220"/>
                  <a:pt x="835" y="226"/>
                  <a:pt x="840" y="227"/>
                </a:cubicBezTo>
                <a:close/>
                <a:moveTo>
                  <a:pt x="1108" y="227"/>
                </a:moveTo>
                <a:cubicBezTo>
                  <a:pt x="1120" y="233"/>
                  <a:pt x="1120" y="209"/>
                  <a:pt x="1108" y="215"/>
                </a:cubicBezTo>
                <a:cubicBezTo>
                  <a:pt x="1108" y="219"/>
                  <a:pt x="1108" y="223"/>
                  <a:pt x="1108" y="227"/>
                </a:cubicBezTo>
                <a:close/>
                <a:moveTo>
                  <a:pt x="1204" y="223"/>
                </a:moveTo>
                <a:cubicBezTo>
                  <a:pt x="1210" y="223"/>
                  <a:pt x="1218" y="224"/>
                  <a:pt x="1216" y="215"/>
                </a:cubicBezTo>
                <a:cubicBezTo>
                  <a:pt x="1213" y="215"/>
                  <a:pt x="1211" y="215"/>
                  <a:pt x="1208" y="215"/>
                </a:cubicBezTo>
                <a:cubicBezTo>
                  <a:pt x="1208" y="219"/>
                  <a:pt x="1205" y="220"/>
                  <a:pt x="1204" y="223"/>
                </a:cubicBezTo>
                <a:close/>
                <a:moveTo>
                  <a:pt x="1480" y="223"/>
                </a:moveTo>
                <a:cubicBezTo>
                  <a:pt x="1483" y="223"/>
                  <a:pt x="1485" y="223"/>
                  <a:pt x="1488" y="223"/>
                </a:cubicBezTo>
                <a:cubicBezTo>
                  <a:pt x="1488" y="220"/>
                  <a:pt x="1488" y="218"/>
                  <a:pt x="1488" y="215"/>
                </a:cubicBezTo>
                <a:cubicBezTo>
                  <a:pt x="1485" y="215"/>
                  <a:pt x="1483" y="215"/>
                  <a:pt x="1480" y="215"/>
                </a:cubicBezTo>
                <a:cubicBezTo>
                  <a:pt x="1480" y="218"/>
                  <a:pt x="1480" y="220"/>
                  <a:pt x="1480" y="223"/>
                </a:cubicBezTo>
                <a:close/>
                <a:moveTo>
                  <a:pt x="1652" y="223"/>
                </a:moveTo>
                <a:cubicBezTo>
                  <a:pt x="1656" y="223"/>
                  <a:pt x="1657" y="226"/>
                  <a:pt x="1660" y="227"/>
                </a:cubicBezTo>
                <a:cubicBezTo>
                  <a:pt x="1660" y="223"/>
                  <a:pt x="1663" y="222"/>
                  <a:pt x="1664" y="219"/>
                </a:cubicBezTo>
                <a:cubicBezTo>
                  <a:pt x="1660" y="219"/>
                  <a:pt x="1659" y="216"/>
                  <a:pt x="1656" y="215"/>
                </a:cubicBezTo>
                <a:cubicBezTo>
                  <a:pt x="1656" y="219"/>
                  <a:pt x="1653" y="220"/>
                  <a:pt x="1652" y="223"/>
                </a:cubicBezTo>
                <a:close/>
                <a:moveTo>
                  <a:pt x="1752" y="223"/>
                </a:moveTo>
                <a:cubicBezTo>
                  <a:pt x="1755" y="223"/>
                  <a:pt x="1757" y="223"/>
                  <a:pt x="1760" y="223"/>
                </a:cubicBezTo>
                <a:cubicBezTo>
                  <a:pt x="1760" y="220"/>
                  <a:pt x="1760" y="218"/>
                  <a:pt x="1760" y="215"/>
                </a:cubicBezTo>
                <a:cubicBezTo>
                  <a:pt x="1757" y="215"/>
                  <a:pt x="1755" y="215"/>
                  <a:pt x="1752" y="215"/>
                </a:cubicBezTo>
                <a:cubicBezTo>
                  <a:pt x="1752" y="218"/>
                  <a:pt x="1752" y="220"/>
                  <a:pt x="1752" y="223"/>
                </a:cubicBezTo>
                <a:close/>
                <a:moveTo>
                  <a:pt x="1924" y="223"/>
                </a:moveTo>
                <a:cubicBezTo>
                  <a:pt x="1928" y="223"/>
                  <a:pt x="1929" y="226"/>
                  <a:pt x="1932" y="227"/>
                </a:cubicBezTo>
                <a:cubicBezTo>
                  <a:pt x="1932" y="223"/>
                  <a:pt x="1935" y="222"/>
                  <a:pt x="1936" y="219"/>
                </a:cubicBezTo>
                <a:cubicBezTo>
                  <a:pt x="1932" y="219"/>
                  <a:pt x="1931" y="216"/>
                  <a:pt x="1928" y="215"/>
                </a:cubicBezTo>
                <a:cubicBezTo>
                  <a:pt x="1928" y="219"/>
                  <a:pt x="1925" y="220"/>
                  <a:pt x="1924" y="223"/>
                </a:cubicBezTo>
                <a:close/>
                <a:moveTo>
                  <a:pt x="188" y="227"/>
                </a:moveTo>
                <a:cubicBezTo>
                  <a:pt x="191" y="227"/>
                  <a:pt x="193" y="227"/>
                  <a:pt x="196" y="227"/>
                </a:cubicBezTo>
                <a:cubicBezTo>
                  <a:pt x="196" y="224"/>
                  <a:pt x="196" y="222"/>
                  <a:pt x="196" y="219"/>
                </a:cubicBezTo>
                <a:cubicBezTo>
                  <a:pt x="193" y="219"/>
                  <a:pt x="191" y="219"/>
                  <a:pt x="188" y="219"/>
                </a:cubicBezTo>
                <a:cubicBezTo>
                  <a:pt x="188" y="222"/>
                  <a:pt x="188" y="224"/>
                  <a:pt x="188" y="227"/>
                </a:cubicBezTo>
                <a:close/>
                <a:moveTo>
                  <a:pt x="364" y="231"/>
                </a:moveTo>
                <a:cubicBezTo>
                  <a:pt x="376" y="237"/>
                  <a:pt x="376" y="213"/>
                  <a:pt x="364" y="219"/>
                </a:cubicBezTo>
                <a:cubicBezTo>
                  <a:pt x="364" y="223"/>
                  <a:pt x="364" y="227"/>
                  <a:pt x="364" y="231"/>
                </a:cubicBezTo>
                <a:close/>
                <a:moveTo>
                  <a:pt x="636" y="223"/>
                </a:moveTo>
                <a:cubicBezTo>
                  <a:pt x="636" y="226"/>
                  <a:pt x="636" y="228"/>
                  <a:pt x="636" y="231"/>
                </a:cubicBezTo>
                <a:cubicBezTo>
                  <a:pt x="646" y="237"/>
                  <a:pt x="648" y="217"/>
                  <a:pt x="640" y="219"/>
                </a:cubicBezTo>
                <a:cubicBezTo>
                  <a:pt x="640" y="221"/>
                  <a:pt x="639" y="224"/>
                  <a:pt x="636" y="223"/>
                </a:cubicBezTo>
                <a:close/>
                <a:moveTo>
                  <a:pt x="736" y="227"/>
                </a:moveTo>
                <a:cubicBezTo>
                  <a:pt x="739" y="227"/>
                  <a:pt x="741" y="227"/>
                  <a:pt x="744" y="227"/>
                </a:cubicBezTo>
                <a:cubicBezTo>
                  <a:pt x="744" y="224"/>
                  <a:pt x="744" y="222"/>
                  <a:pt x="744" y="219"/>
                </a:cubicBezTo>
                <a:cubicBezTo>
                  <a:pt x="741" y="219"/>
                  <a:pt x="739" y="219"/>
                  <a:pt x="736" y="219"/>
                </a:cubicBezTo>
                <a:cubicBezTo>
                  <a:pt x="736" y="222"/>
                  <a:pt x="736" y="224"/>
                  <a:pt x="736" y="227"/>
                </a:cubicBezTo>
                <a:close/>
                <a:moveTo>
                  <a:pt x="908" y="227"/>
                </a:moveTo>
                <a:cubicBezTo>
                  <a:pt x="910" y="245"/>
                  <a:pt x="931" y="204"/>
                  <a:pt x="912" y="223"/>
                </a:cubicBezTo>
                <a:cubicBezTo>
                  <a:pt x="910" y="225"/>
                  <a:pt x="907" y="222"/>
                  <a:pt x="908" y="227"/>
                </a:cubicBezTo>
                <a:close/>
                <a:moveTo>
                  <a:pt x="1008" y="227"/>
                </a:moveTo>
                <a:cubicBezTo>
                  <a:pt x="1011" y="227"/>
                  <a:pt x="1013" y="227"/>
                  <a:pt x="1016" y="227"/>
                </a:cubicBezTo>
                <a:cubicBezTo>
                  <a:pt x="1016" y="224"/>
                  <a:pt x="1016" y="222"/>
                  <a:pt x="1016" y="219"/>
                </a:cubicBezTo>
                <a:cubicBezTo>
                  <a:pt x="1013" y="219"/>
                  <a:pt x="1011" y="219"/>
                  <a:pt x="1008" y="219"/>
                </a:cubicBezTo>
                <a:cubicBezTo>
                  <a:pt x="1008" y="222"/>
                  <a:pt x="1008" y="224"/>
                  <a:pt x="1008" y="227"/>
                </a:cubicBezTo>
                <a:close/>
                <a:moveTo>
                  <a:pt x="1284" y="227"/>
                </a:moveTo>
                <a:cubicBezTo>
                  <a:pt x="1287" y="227"/>
                  <a:pt x="1289" y="227"/>
                  <a:pt x="1292" y="227"/>
                </a:cubicBezTo>
                <a:cubicBezTo>
                  <a:pt x="1292" y="224"/>
                  <a:pt x="1292" y="222"/>
                  <a:pt x="1292" y="219"/>
                </a:cubicBezTo>
                <a:cubicBezTo>
                  <a:pt x="1289" y="219"/>
                  <a:pt x="1287" y="219"/>
                  <a:pt x="1284" y="219"/>
                </a:cubicBezTo>
                <a:cubicBezTo>
                  <a:pt x="1284" y="222"/>
                  <a:pt x="1284" y="224"/>
                  <a:pt x="1284" y="227"/>
                </a:cubicBezTo>
                <a:close/>
                <a:moveTo>
                  <a:pt x="1560" y="231"/>
                </a:moveTo>
                <a:cubicBezTo>
                  <a:pt x="1560" y="229"/>
                  <a:pt x="1561" y="226"/>
                  <a:pt x="1564" y="227"/>
                </a:cubicBezTo>
                <a:cubicBezTo>
                  <a:pt x="1564" y="222"/>
                  <a:pt x="1563" y="218"/>
                  <a:pt x="1556" y="219"/>
                </a:cubicBezTo>
                <a:cubicBezTo>
                  <a:pt x="1557" y="224"/>
                  <a:pt x="1555" y="230"/>
                  <a:pt x="1560" y="231"/>
                </a:cubicBezTo>
                <a:close/>
                <a:moveTo>
                  <a:pt x="1732" y="219"/>
                </a:moveTo>
                <a:cubicBezTo>
                  <a:pt x="1720" y="232"/>
                  <a:pt x="1747" y="231"/>
                  <a:pt x="1732" y="219"/>
                </a:cubicBezTo>
                <a:close/>
                <a:moveTo>
                  <a:pt x="1828" y="227"/>
                </a:moveTo>
                <a:cubicBezTo>
                  <a:pt x="1831" y="227"/>
                  <a:pt x="1833" y="227"/>
                  <a:pt x="1836" y="227"/>
                </a:cubicBezTo>
                <a:cubicBezTo>
                  <a:pt x="1836" y="224"/>
                  <a:pt x="1836" y="222"/>
                  <a:pt x="1836" y="219"/>
                </a:cubicBezTo>
                <a:cubicBezTo>
                  <a:pt x="1833" y="219"/>
                  <a:pt x="1831" y="219"/>
                  <a:pt x="1828" y="219"/>
                </a:cubicBezTo>
                <a:cubicBezTo>
                  <a:pt x="1828" y="222"/>
                  <a:pt x="1828" y="224"/>
                  <a:pt x="1828" y="227"/>
                </a:cubicBezTo>
                <a:close/>
                <a:moveTo>
                  <a:pt x="1904" y="231"/>
                </a:moveTo>
                <a:cubicBezTo>
                  <a:pt x="1916" y="237"/>
                  <a:pt x="1916" y="213"/>
                  <a:pt x="1904" y="219"/>
                </a:cubicBezTo>
                <a:cubicBezTo>
                  <a:pt x="1904" y="223"/>
                  <a:pt x="1904" y="227"/>
                  <a:pt x="1904" y="231"/>
                </a:cubicBezTo>
                <a:close/>
                <a:moveTo>
                  <a:pt x="264" y="231"/>
                </a:moveTo>
                <a:cubicBezTo>
                  <a:pt x="267" y="231"/>
                  <a:pt x="269" y="231"/>
                  <a:pt x="272" y="231"/>
                </a:cubicBezTo>
                <a:cubicBezTo>
                  <a:pt x="272" y="228"/>
                  <a:pt x="272" y="226"/>
                  <a:pt x="272" y="223"/>
                </a:cubicBezTo>
                <a:cubicBezTo>
                  <a:pt x="269" y="223"/>
                  <a:pt x="267" y="223"/>
                  <a:pt x="264" y="223"/>
                </a:cubicBezTo>
                <a:cubicBezTo>
                  <a:pt x="264" y="226"/>
                  <a:pt x="264" y="228"/>
                  <a:pt x="264" y="231"/>
                </a:cubicBezTo>
                <a:close/>
                <a:moveTo>
                  <a:pt x="448" y="235"/>
                </a:moveTo>
                <a:cubicBezTo>
                  <a:pt x="448" y="232"/>
                  <a:pt x="448" y="230"/>
                  <a:pt x="448" y="227"/>
                </a:cubicBezTo>
                <a:cubicBezTo>
                  <a:pt x="441" y="214"/>
                  <a:pt x="428" y="239"/>
                  <a:pt x="448" y="235"/>
                </a:cubicBezTo>
                <a:close/>
                <a:moveTo>
                  <a:pt x="812" y="231"/>
                </a:moveTo>
                <a:cubicBezTo>
                  <a:pt x="815" y="231"/>
                  <a:pt x="817" y="231"/>
                  <a:pt x="820" y="231"/>
                </a:cubicBezTo>
                <a:cubicBezTo>
                  <a:pt x="820" y="228"/>
                  <a:pt x="820" y="226"/>
                  <a:pt x="820" y="223"/>
                </a:cubicBezTo>
                <a:cubicBezTo>
                  <a:pt x="817" y="223"/>
                  <a:pt x="815" y="223"/>
                  <a:pt x="812" y="223"/>
                </a:cubicBezTo>
                <a:cubicBezTo>
                  <a:pt x="812" y="226"/>
                  <a:pt x="812" y="228"/>
                  <a:pt x="812" y="231"/>
                </a:cubicBezTo>
                <a:close/>
                <a:moveTo>
                  <a:pt x="1084" y="231"/>
                </a:moveTo>
                <a:cubicBezTo>
                  <a:pt x="1087" y="231"/>
                  <a:pt x="1089" y="231"/>
                  <a:pt x="1092" y="231"/>
                </a:cubicBezTo>
                <a:cubicBezTo>
                  <a:pt x="1092" y="228"/>
                  <a:pt x="1092" y="226"/>
                  <a:pt x="1092" y="223"/>
                </a:cubicBezTo>
                <a:cubicBezTo>
                  <a:pt x="1089" y="223"/>
                  <a:pt x="1087" y="223"/>
                  <a:pt x="1084" y="223"/>
                </a:cubicBezTo>
                <a:cubicBezTo>
                  <a:pt x="1084" y="226"/>
                  <a:pt x="1084" y="228"/>
                  <a:pt x="1084" y="231"/>
                </a:cubicBezTo>
                <a:close/>
                <a:moveTo>
                  <a:pt x="1184" y="231"/>
                </a:moveTo>
                <a:cubicBezTo>
                  <a:pt x="1187" y="231"/>
                  <a:pt x="1189" y="231"/>
                  <a:pt x="1192" y="231"/>
                </a:cubicBezTo>
                <a:cubicBezTo>
                  <a:pt x="1192" y="228"/>
                  <a:pt x="1192" y="226"/>
                  <a:pt x="1192" y="223"/>
                </a:cubicBezTo>
                <a:cubicBezTo>
                  <a:pt x="1189" y="223"/>
                  <a:pt x="1187" y="223"/>
                  <a:pt x="1184" y="223"/>
                </a:cubicBezTo>
                <a:cubicBezTo>
                  <a:pt x="1184" y="226"/>
                  <a:pt x="1184" y="228"/>
                  <a:pt x="1184" y="231"/>
                </a:cubicBezTo>
                <a:close/>
                <a:moveTo>
                  <a:pt x="1632" y="231"/>
                </a:moveTo>
                <a:cubicBezTo>
                  <a:pt x="1635" y="231"/>
                  <a:pt x="1637" y="231"/>
                  <a:pt x="1640" y="231"/>
                </a:cubicBezTo>
                <a:cubicBezTo>
                  <a:pt x="1640" y="228"/>
                  <a:pt x="1640" y="226"/>
                  <a:pt x="1640" y="223"/>
                </a:cubicBezTo>
                <a:cubicBezTo>
                  <a:pt x="1637" y="223"/>
                  <a:pt x="1635" y="223"/>
                  <a:pt x="1632" y="223"/>
                </a:cubicBezTo>
                <a:cubicBezTo>
                  <a:pt x="1632" y="226"/>
                  <a:pt x="1632" y="228"/>
                  <a:pt x="1632" y="231"/>
                </a:cubicBezTo>
                <a:close/>
                <a:moveTo>
                  <a:pt x="68" y="235"/>
                </a:moveTo>
                <a:cubicBezTo>
                  <a:pt x="71" y="235"/>
                  <a:pt x="73" y="235"/>
                  <a:pt x="76" y="235"/>
                </a:cubicBezTo>
                <a:cubicBezTo>
                  <a:pt x="76" y="232"/>
                  <a:pt x="76" y="230"/>
                  <a:pt x="76" y="227"/>
                </a:cubicBezTo>
                <a:cubicBezTo>
                  <a:pt x="73" y="227"/>
                  <a:pt x="71" y="227"/>
                  <a:pt x="68" y="227"/>
                </a:cubicBezTo>
                <a:cubicBezTo>
                  <a:pt x="68" y="230"/>
                  <a:pt x="68" y="232"/>
                  <a:pt x="68" y="235"/>
                </a:cubicBezTo>
                <a:close/>
                <a:moveTo>
                  <a:pt x="340" y="235"/>
                </a:moveTo>
                <a:cubicBezTo>
                  <a:pt x="343" y="235"/>
                  <a:pt x="345" y="235"/>
                  <a:pt x="348" y="235"/>
                </a:cubicBezTo>
                <a:cubicBezTo>
                  <a:pt x="348" y="232"/>
                  <a:pt x="348" y="230"/>
                  <a:pt x="348" y="227"/>
                </a:cubicBezTo>
                <a:cubicBezTo>
                  <a:pt x="345" y="227"/>
                  <a:pt x="343" y="227"/>
                  <a:pt x="340" y="227"/>
                </a:cubicBezTo>
                <a:cubicBezTo>
                  <a:pt x="340" y="230"/>
                  <a:pt x="340" y="232"/>
                  <a:pt x="340" y="235"/>
                </a:cubicBezTo>
                <a:close/>
                <a:moveTo>
                  <a:pt x="612" y="235"/>
                </a:moveTo>
                <a:cubicBezTo>
                  <a:pt x="619" y="235"/>
                  <a:pt x="622" y="232"/>
                  <a:pt x="624" y="227"/>
                </a:cubicBezTo>
                <a:cubicBezTo>
                  <a:pt x="618" y="227"/>
                  <a:pt x="610" y="226"/>
                  <a:pt x="612" y="235"/>
                </a:cubicBezTo>
                <a:close/>
                <a:moveTo>
                  <a:pt x="788" y="239"/>
                </a:moveTo>
                <a:cubicBezTo>
                  <a:pt x="800" y="245"/>
                  <a:pt x="800" y="221"/>
                  <a:pt x="788" y="227"/>
                </a:cubicBezTo>
                <a:cubicBezTo>
                  <a:pt x="788" y="231"/>
                  <a:pt x="788" y="235"/>
                  <a:pt x="788" y="239"/>
                </a:cubicBezTo>
                <a:close/>
                <a:moveTo>
                  <a:pt x="888" y="235"/>
                </a:moveTo>
                <a:cubicBezTo>
                  <a:pt x="891" y="235"/>
                  <a:pt x="893" y="235"/>
                  <a:pt x="896" y="235"/>
                </a:cubicBezTo>
                <a:cubicBezTo>
                  <a:pt x="896" y="232"/>
                  <a:pt x="896" y="230"/>
                  <a:pt x="896" y="227"/>
                </a:cubicBezTo>
                <a:cubicBezTo>
                  <a:pt x="893" y="227"/>
                  <a:pt x="891" y="227"/>
                  <a:pt x="888" y="227"/>
                </a:cubicBezTo>
                <a:cubicBezTo>
                  <a:pt x="888" y="230"/>
                  <a:pt x="888" y="232"/>
                  <a:pt x="888" y="235"/>
                </a:cubicBezTo>
                <a:close/>
                <a:moveTo>
                  <a:pt x="1060" y="239"/>
                </a:moveTo>
                <a:cubicBezTo>
                  <a:pt x="1063" y="239"/>
                  <a:pt x="1065" y="239"/>
                  <a:pt x="1068" y="239"/>
                </a:cubicBezTo>
                <a:cubicBezTo>
                  <a:pt x="1072" y="233"/>
                  <a:pt x="1072" y="229"/>
                  <a:pt x="1064" y="227"/>
                </a:cubicBezTo>
                <a:cubicBezTo>
                  <a:pt x="1064" y="232"/>
                  <a:pt x="1059" y="233"/>
                  <a:pt x="1060" y="239"/>
                </a:cubicBezTo>
                <a:close/>
                <a:moveTo>
                  <a:pt x="1160" y="235"/>
                </a:moveTo>
                <a:cubicBezTo>
                  <a:pt x="1163" y="235"/>
                  <a:pt x="1165" y="235"/>
                  <a:pt x="1168" y="235"/>
                </a:cubicBezTo>
                <a:cubicBezTo>
                  <a:pt x="1168" y="232"/>
                  <a:pt x="1168" y="230"/>
                  <a:pt x="1168" y="227"/>
                </a:cubicBezTo>
                <a:cubicBezTo>
                  <a:pt x="1165" y="227"/>
                  <a:pt x="1163" y="227"/>
                  <a:pt x="1160" y="227"/>
                </a:cubicBezTo>
                <a:cubicBezTo>
                  <a:pt x="1160" y="230"/>
                  <a:pt x="1160" y="232"/>
                  <a:pt x="1160" y="235"/>
                </a:cubicBezTo>
                <a:close/>
                <a:moveTo>
                  <a:pt x="1256" y="235"/>
                </a:moveTo>
                <a:cubicBezTo>
                  <a:pt x="1260" y="235"/>
                  <a:pt x="1264" y="235"/>
                  <a:pt x="1268" y="235"/>
                </a:cubicBezTo>
                <a:cubicBezTo>
                  <a:pt x="1268" y="232"/>
                  <a:pt x="1268" y="230"/>
                  <a:pt x="1268" y="227"/>
                </a:cubicBezTo>
                <a:cubicBezTo>
                  <a:pt x="1264" y="227"/>
                  <a:pt x="1260" y="227"/>
                  <a:pt x="1256" y="227"/>
                </a:cubicBezTo>
                <a:cubicBezTo>
                  <a:pt x="1256" y="230"/>
                  <a:pt x="1256" y="232"/>
                  <a:pt x="1256" y="235"/>
                </a:cubicBezTo>
                <a:close/>
                <a:moveTo>
                  <a:pt x="1432" y="235"/>
                </a:moveTo>
                <a:cubicBezTo>
                  <a:pt x="1435" y="235"/>
                  <a:pt x="1437" y="235"/>
                  <a:pt x="1440" y="235"/>
                </a:cubicBezTo>
                <a:cubicBezTo>
                  <a:pt x="1440" y="232"/>
                  <a:pt x="1440" y="230"/>
                  <a:pt x="1440" y="227"/>
                </a:cubicBezTo>
                <a:cubicBezTo>
                  <a:pt x="1437" y="227"/>
                  <a:pt x="1435" y="227"/>
                  <a:pt x="1432" y="227"/>
                </a:cubicBezTo>
                <a:cubicBezTo>
                  <a:pt x="1432" y="230"/>
                  <a:pt x="1432" y="232"/>
                  <a:pt x="1432" y="235"/>
                </a:cubicBezTo>
                <a:close/>
                <a:moveTo>
                  <a:pt x="1532" y="235"/>
                </a:moveTo>
                <a:cubicBezTo>
                  <a:pt x="1535" y="235"/>
                  <a:pt x="1537" y="235"/>
                  <a:pt x="1540" y="235"/>
                </a:cubicBezTo>
                <a:cubicBezTo>
                  <a:pt x="1540" y="232"/>
                  <a:pt x="1540" y="230"/>
                  <a:pt x="1540" y="227"/>
                </a:cubicBezTo>
                <a:cubicBezTo>
                  <a:pt x="1537" y="227"/>
                  <a:pt x="1535" y="227"/>
                  <a:pt x="1532" y="227"/>
                </a:cubicBezTo>
                <a:cubicBezTo>
                  <a:pt x="1532" y="230"/>
                  <a:pt x="1532" y="232"/>
                  <a:pt x="1532" y="235"/>
                </a:cubicBezTo>
                <a:close/>
                <a:moveTo>
                  <a:pt x="1612" y="239"/>
                </a:moveTo>
                <a:cubicBezTo>
                  <a:pt x="1612" y="237"/>
                  <a:pt x="1613" y="234"/>
                  <a:pt x="1616" y="235"/>
                </a:cubicBezTo>
                <a:cubicBezTo>
                  <a:pt x="1616" y="230"/>
                  <a:pt x="1615" y="226"/>
                  <a:pt x="1608" y="227"/>
                </a:cubicBezTo>
                <a:cubicBezTo>
                  <a:pt x="1609" y="232"/>
                  <a:pt x="1607" y="238"/>
                  <a:pt x="1612" y="239"/>
                </a:cubicBezTo>
                <a:close/>
                <a:moveTo>
                  <a:pt x="316" y="235"/>
                </a:moveTo>
                <a:cubicBezTo>
                  <a:pt x="316" y="238"/>
                  <a:pt x="316" y="240"/>
                  <a:pt x="316" y="243"/>
                </a:cubicBezTo>
                <a:cubicBezTo>
                  <a:pt x="326" y="249"/>
                  <a:pt x="328" y="229"/>
                  <a:pt x="320" y="231"/>
                </a:cubicBezTo>
                <a:cubicBezTo>
                  <a:pt x="320" y="233"/>
                  <a:pt x="319" y="236"/>
                  <a:pt x="316" y="235"/>
                </a:cubicBezTo>
                <a:close/>
                <a:moveTo>
                  <a:pt x="588" y="239"/>
                </a:moveTo>
                <a:cubicBezTo>
                  <a:pt x="592" y="239"/>
                  <a:pt x="593" y="242"/>
                  <a:pt x="596" y="243"/>
                </a:cubicBezTo>
                <a:cubicBezTo>
                  <a:pt x="596" y="239"/>
                  <a:pt x="599" y="238"/>
                  <a:pt x="600" y="235"/>
                </a:cubicBezTo>
                <a:cubicBezTo>
                  <a:pt x="596" y="235"/>
                  <a:pt x="595" y="232"/>
                  <a:pt x="592" y="231"/>
                </a:cubicBezTo>
                <a:cubicBezTo>
                  <a:pt x="592" y="235"/>
                  <a:pt x="589" y="236"/>
                  <a:pt x="588" y="239"/>
                </a:cubicBezTo>
                <a:close/>
                <a:moveTo>
                  <a:pt x="700" y="235"/>
                </a:moveTo>
                <a:cubicBezTo>
                  <a:pt x="695" y="235"/>
                  <a:pt x="694" y="230"/>
                  <a:pt x="688" y="231"/>
                </a:cubicBezTo>
                <a:cubicBezTo>
                  <a:pt x="682" y="241"/>
                  <a:pt x="702" y="243"/>
                  <a:pt x="700" y="235"/>
                </a:cubicBezTo>
                <a:close/>
                <a:moveTo>
                  <a:pt x="864" y="235"/>
                </a:moveTo>
                <a:cubicBezTo>
                  <a:pt x="864" y="238"/>
                  <a:pt x="864" y="240"/>
                  <a:pt x="864" y="243"/>
                </a:cubicBezTo>
                <a:cubicBezTo>
                  <a:pt x="874" y="249"/>
                  <a:pt x="876" y="229"/>
                  <a:pt x="868" y="231"/>
                </a:cubicBezTo>
                <a:cubicBezTo>
                  <a:pt x="868" y="233"/>
                  <a:pt x="867" y="236"/>
                  <a:pt x="864" y="235"/>
                </a:cubicBezTo>
                <a:close/>
                <a:moveTo>
                  <a:pt x="964" y="231"/>
                </a:moveTo>
                <a:cubicBezTo>
                  <a:pt x="950" y="250"/>
                  <a:pt x="987" y="236"/>
                  <a:pt x="964" y="231"/>
                </a:cubicBezTo>
                <a:close/>
                <a:moveTo>
                  <a:pt x="1236" y="239"/>
                </a:moveTo>
                <a:cubicBezTo>
                  <a:pt x="1239" y="239"/>
                  <a:pt x="1241" y="239"/>
                  <a:pt x="1244" y="239"/>
                </a:cubicBezTo>
                <a:cubicBezTo>
                  <a:pt x="1244" y="236"/>
                  <a:pt x="1244" y="234"/>
                  <a:pt x="1244" y="231"/>
                </a:cubicBezTo>
                <a:cubicBezTo>
                  <a:pt x="1241" y="231"/>
                  <a:pt x="1239" y="231"/>
                  <a:pt x="1236" y="231"/>
                </a:cubicBezTo>
                <a:cubicBezTo>
                  <a:pt x="1236" y="234"/>
                  <a:pt x="1236" y="236"/>
                  <a:pt x="1236" y="239"/>
                </a:cubicBezTo>
                <a:close/>
                <a:moveTo>
                  <a:pt x="1336" y="239"/>
                </a:moveTo>
                <a:cubicBezTo>
                  <a:pt x="1339" y="239"/>
                  <a:pt x="1341" y="239"/>
                  <a:pt x="1344" y="239"/>
                </a:cubicBezTo>
                <a:cubicBezTo>
                  <a:pt x="1344" y="236"/>
                  <a:pt x="1344" y="234"/>
                  <a:pt x="1344" y="231"/>
                </a:cubicBezTo>
                <a:cubicBezTo>
                  <a:pt x="1341" y="231"/>
                  <a:pt x="1339" y="231"/>
                  <a:pt x="1336" y="231"/>
                </a:cubicBezTo>
                <a:cubicBezTo>
                  <a:pt x="1336" y="234"/>
                  <a:pt x="1336" y="236"/>
                  <a:pt x="1336" y="239"/>
                </a:cubicBezTo>
                <a:close/>
                <a:moveTo>
                  <a:pt x="1508" y="239"/>
                </a:moveTo>
                <a:cubicBezTo>
                  <a:pt x="1511" y="239"/>
                  <a:pt x="1513" y="239"/>
                  <a:pt x="1516" y="239"/>
                </a:cubicBezTo>
                <a:cubicBezTo>
                  <a:pt x="1516" y="236"/>
                  <a:pt x="1516" y="234"/>
                  <a:pt x="1516" y="231"/>
                </a:cubicBezTo>
                <a:cubicBezTo>
                  <a:pt x="1513" y="231"/>
                  <a:pt x="1511" y="231"/>
                  <a:pt x="1508" y="231"/>
                </a:cubicBezTo>
                <a:cubicBezTo>
                  <a:pt x="1508" y="234"/>
                  <a:pt x="1508" y="236"/>
                  <a:pt x="1508" y="239"/>
                </a:cubicBezTo>
                <a:close/>
                <a:moveTo>
                  <a:pt x="1688" y="243"/>
                </a:moveTo>
                <a:cubicBezTo>
                  <a:pt x="1688" y="241"/>
                  <a:pt x="1689" y="238"/>
                  <a:pt x="1692" y="239"/>
                </a:cubicBezTo>
                <a:cubicBezTo>
                  <a:pt x="1692" y="234"/>
                  <a:pt x="1691" y="230"/>
                  <a:pt x="1684" y="231"/>
                </a:cubicBezTo>
                <a:cubicBezTo>
                  <a:pt x="1685" y="236"/>
                  <a:pt x="1683" y="242"/>
                  <a:pt x="1688" y="243"/>
                </a:cubicBezTo>
                <a:close/>
                <a:moveTo>
                  <a:pt x="1880" y="239"/>
                </a:moveTo>
                <a:cubicBezTo>
                  <a:pt x="1883" y="239"/>
                  <a:pt x="1885" y="239"/>
                  <a:pt x="1888" y="239"/>
                </a:cubicBezTo>
                <a:cubicBezTo>
                  <a:pt x="1888" y="236"/>
                  <a:pt x="1888" y="234"/>
                  <a:pt x="1888" y="231"/>
                </a:cubicBezTo>
                <a:cubicBezTo>
                  <a:pt x="1885" y="231"/>
                  <a:pt x="1883" y="231"/>
                  <a:pt x="1880" y="231"/>
                </a:cubicBezTo>
                <a:cubicBezTo>
                  <a:pt x="1880" y="234"/>
                  <a:pt x="1880" y="236"/>
                  <a:pt x="1880" y="239"/>
                </a:cubicBezTo>
                <a:close/>
                <a:moveTo>
                  <a:pt x="44" y="243"/>
                </a:moveTo>
                <a:cubicBezTo>
                  <a:pt x="47" y="243"/>
                  <a:pt x="49" y="243"/>
                  <a:pt x="52" y="243"/>
                </a:cubicBezTo>
                <a:cubicBezTo>
                  <a:pt x="52" y="240"/>
                  <a:pt x="52" y="238"/>
                  <a:pt x="52" y="235"/>
                </a:cubicBezTo>
                <a:cubicBezTo>
                  <a:pt x="49" y="235"/>
                  <a:pt x="47" y="235"/>
                  <a:pt x="44" y="235"/>
                </a:cubicBezTo>
                <a:cubicBezTo>
                  <a:pt x="44" y="238"/>
                  <a:pt x="44" y="240"/>
                  <a:pt x="44" y="243"/>
                </a:cubicBezTo>
                <a:close/>
                <a:moveTo>
                  <a:pt x="220" y="243"/>
                </a:moveTo>
                <a:cubicBezTo>
                  <a:pt x="223" y="243"/>
                  <a:pt x="225" y="243"/>
                  <a:pt x="228" y="243"/>
                </a:cubicBezTo>
                <a:cubicBezTo>
                  <a:pt x="228" y="240"/>
                  <a:pt x="228" y="238"/>
                  <a:pt x="228" y="235"/>
                </a:cubicBezTo>
                <a:cubicBezTo>
                  <a:pt x="225" y="235"/>
                  <a:pt x="223" y="235"/>
                  <a:pt x="220" y="235"/>
                </a:cubicBezTo>
                <a:cubicBezTo>
                  <a:pt x="220" y="238"/>
                  <a:pt x="220" y="240"/>
                  <a:pt x="220" y="243"/>
                </a:cubicBezTo>
                <a:close/>
                <a:moveTo>
                  <a:pt x="492" y="243"/>
                </a:moveTo>
                <a:cubicBezTo>
                  <a:pt x="495" y="243"/>
                  <a:pt x="497" y="243"/>
                  <a:pt x="500" y="243"/>
                </a:cubicBezTo>
                <a:cubicBezTo>
                  <a:pt x="500" y="240"/>
                  <a:pt x="500" y="238"/>
                  <a:pt x="500" y="235"/>
                </a:cubicBezTo>
                <a:cubicBezTo>
                  <a:pt x="497" y="235"/>
                  <a:pt x="495" y="235"/>
                  <a:pt x="492" y="235"/>
                </a:cubicBezTo>
                <a:cubicBezTo>
                  <a:pt x="492" y="238"/>
                  <a:pt x="492" y="240"/>
                  <a:pt x="492" y="243"/>
                </a:cubicBezTo>
                <a:close/>
                <a:moveTo>
                  <a:pt x="668" y="235"/>
                </a:moveTo>
                <a:cubicBezTo>
                  <a:pt x="664" y="258"/>
                  <a:pt x="685" y="237"/>
                  <a:pt x="668" y="235"/>
                </a:cubicBezTo>
                <a:close/>
                <a:moveTo>
                  <a:pt x="764" y="243"/>
                </a:moveTo>
                <a:cubicBezTo>
                  <a:pt x="767" y="243"/>
                  <a:pt x="769" y="243"/>
                  <a:pt x="772" y="243"/>
                </a:cubicBezTo>
                <a:cubicBezTo>
                  <a:pt x="772" y="240"/>
                  <a:pt x="772" y="238"/>
                  <a:pt x="772" y="235"/>
                </a:cubicBezTo>
                <a:cubicBezTo>
                  <a:pt x="769" y="235"/>
                  <a:pt x="767" y="235"/>
                  <a:pt x="764" y="235"/>
                </a:cubicBezTo>
                <a:cubicBezTo>
                  <a:pt x="764" y="238"/>
                  <a:pt x="764" y="240"/>
                  <a:pt x="764" y="243"/>
                </a:cubicBezTo>
                <a:close/>
                <a:moveTo>
                  <a:pt x="936" y="247"/>
                </a:moveTo>
                <a:cubicBezTo>
                  <a:pt x="940" y="247"/>
                  <a:pt x="944" y="247"/>
                  <a:pt x="948" y="247"/>
                </a:cubicBezTo>
                <a:cubicBezTo>
                  <a:pt x="947" y="242"/>
                  <a:pt x="949" y="236"/>
                  <a:pt x="944" y="235"/>
                </a:cubicBezTo>
                <a:cubicBezTo>
                  <a:pt x="943" y="241"/>
                  <a:pt x="937" y="242"/>
                  <a:pt x="936" y="247"/>
                </a:cubicBezTo>
                <a:close/>
                <a:moveTo>
                  <a:pt x="1048" y="239"/>
                </a:moveTo>
                <a:cubicBezTo>
                  <a:pt x="1035" y="227"/>
                  <a:pt x="1036" y="254"/>
                  <a:pt x="1048" y="239"/>
                </a:cubicBezTo>
                <a:close/>
                <a:moveTo>
                  <a:pt x="1212" y="239"/>
                </a:moveTo>
                <a:cubicBezTo>
                  <a:pt x="1212" y="242"/>
                  <a:pt x="1212" y="244"/>
                  <a:pt x="1212" y="247"/>
                </a:cubicBezTo>
                <a:cubicBezTo>
                  <a:pt x="1222" y="253"/>
                  <a:pt x="1224" y="233"/>
                  <a:pt x="1216" y="235"/>
                </a:cubicBezTo>
                <a:cubicBezTo>
                  <a:pt x="1216" y="237"/>
                  <a:pt x="1215" y="240"/>
                  <a:pt x="1212" y="239"/>
                </a:cubicBezTo>
                <a:close/>
                <a:moveTo>
                  <a:pt x="1312" y="243"/>
                </a:moveTo>
                <a:cubicBezTo>
                  <a:pt x="1315" y="243"/>
                  <a:pt x="1317" y="243"/>
                  <a:pt x="1320" y="243"/>
                </a:cubicBezTo>
                <a:cubicBezTo>
                  <a:pt x="1320" y="240"/>
                  <a:pt x="1320" y="238"/>
                  <a:pt x="1320" y="235"/>
                </a:cubicBezTo>
                <a:cubicBezTo>
                  <a:pt x="1317" y="235"/>
                  <a:pt x="1315" y="235"/>
                  <a:pt x="1312" y="235"/>
                </a:cubicBezTo>
                <a:cubicBezTo>
                  <a:pt x="1312" y="238"/>
                  <a:pt x="1312" y="240"/>
                  <a:pt x="1312" y="243"/>
                </a:cubicBezTo>
                <a:close/>
                <a:moveTo>
                  <a:pt x="1408" y="239"/>
                </a:moveTo>
                <a:cubicBezTo>
                  <a:pt x="1421" y="251"/>
                  <a:pt x="1420" y="224"/>
                  <a:pt x="1408" y="239"/>
                </a:cubicBezTo>
                <a:close/>
                <a:moveTo>
                  <a:pt x="1484" y="243"/>
                </a:moveTo>
                <a:cubicBezTo>
                  <a:pt x="1489" y="243"/>
                  <a:pt x="1490" y="248"/>
                  <a:pt x="1496" y="247"/>
                </a:cubicBezTo>
                <a:cubicBezTo>
                  <a:pt x="1496" y="240"/>
                  <a:pt x="1493" y="237"/>
                  <a:pt x="1488" y="235"/>
                </a:cubicBezTo>
                <a:cubicBezTo>
                  <a:pt x="1488" y="239"/>
                  <a:pt x="1485" y="240"/>
                  <a:pt x="1484" y="243"/>
                </a:cubicBezTo>
                <a:close/>
                <a:moveTo>
                  <a:pt x="1584" y="243"/>
                </a:moveTo>
                <a:cubicBezTo>
                  <a:pt x="1587" y="243"/>
                  <a:pt x="1589" y="243"/>
                  <a:pt x="1592" y="243"/>
                </a:cubicBezTo>
                <a:cubicBezTo>
                  <a:pt x="1592" y="240"/>
                  <a:pt x="1592" y="238"/>
                  <a:pt x="1592" y="235"/>
                </a:cubicBezTo>
                <a:cubicBezTo>
                  <a:pt x="1589" y="235"/>
                  <a:pt x="1587" y="235"/>
                  <a:pt x="1584" y="235"/>
                </a:cubicBezTo>
                <a:cubicBezTo>
                  <a:pt x="1584" y="238"/>
                  <a:pt x="1584" y="240"/>
                  <a:pt x="1584" y="243"/>
                </a:cubicBezTo>
                <a:close/>
                <a:moveTo>
                  <a:pt x="1760" y="235"/>
                </a:moveTo>
                <a:cubicBezTo>
                  <a:pt x="1757" y="259"/>
                  <a:pt x="1778" y="238"/>
                  <a:pt x="1760" y="235"/>
                </a:cubicBezTo>
                <a:close/>
                <a:moveTo>
                  <a:pt x="1868" y="239"/>
                </a:moveTo>
                <a:cubicBezTo>
                  <a:pt x="1863" y="239"/>
                  <a:pt x="1862" y="234"/>
                  <a:pt x="1856" y="235"/>
                </a:cubicBezTo>
                <a:cubicBezTo>
                  <a:pt x="1850" y="245"/>
                  <a:pt x="1870" y="247"/>
                  <a:pt x="1868" y="239"/>
                </a:cubicBezTo>
                <a:close/>
                <a:moveTo>
                  <a:pt x="20" y="247"/>
                </a:moveTo>
                <a:cubicBezTo>
                  <a:pt x="23" y="247"/>
                  <a:pt x="25" y="247"/>
                  <a:pt x="28" y="247"/>
                </a:cubicBezTo>
                <a:cubicBezTo>
                  <a:pt x="28" y="244"/>
                  <a:pt x="28" y="242"/>
                  <a:pt x="28" y="239"/>
                </a:cubicBezTo>
                <a:cubicBezTo>
                  <a:pt x="25" y="239"/>
                  <a:pt x="23" y="239"/>
                  <a:pt x="20" y="239"/>
                </a:cubicBezTo>
                <a:cubicBezTo>
                  <a:pt x="20" y="242"/>
                  <a:pt x="20" y="244"/>
                  <a:pt x="20" y="247"/>
                </a:cubicBezTo>
                <a:close/>
                <a:moveTo>
                  <a:pt x="304" y="239"/>
                </a:moveTo>
                <a:cubicBezTo>
                  <a:pt x="300" y="236"/>
                  <a:pt x="293" y="241"/>
                  <a:pt x="292" y="243"/>
                </a:cubicBezTo>
                <a:cubicBezTo>
                  <a:pt x="286" y="258"/>
                  <a:pt x="312" y="246"/>
                  <a:pt x="304" y="239"/>
                </a:cubicBezTo>
                <a:close/>
                <a:moveTo>
                  <a:pt x="392" y="247"/>
                </a:moveTo>
                <a:cubicBezTo>
                  <a:pt x="395" y="247"/>
                  <a:pt x="397" y="247"/>
                  <a:pt x="400" y="247"/>
                </a:cubicBezTo>
                <a:cubicBezTo>
                  <a:pt x="400" y="244"/>
                  <a:pt x="400" y="242"/>
                  <a:pt x="400" y="239"/>
                </a:cubicBezTo>
                <a:cubicBezTo>
                  <a:pt x="397" y="239"/>
                  <a:pt x="395" y="239"/>
                  <a:pt x="392" y="239"/>
                </a:cubicBezTo>
                <a:cubicBezTo>
                  <a:pt x="392" y="242"/>
                  <a:pt x="392" y="244"/>
                  <a:pt x="392" y="247"/>
                </a:cubicBezTo>
                <a:close/>
                <a:moveTo>
                  <a:pt x="568" y="247"/>
                </a:moveTo>
                <a:cubicBezTo>
                  <a:pt x="571" y="247"/>
                  <a:pt x="573" y="247"/>
                  <a:pt x="576" y="247"/>
                </a:cubicBezTo>
                <a:cubicBezTo>
                  <a:pt x="576" y="244"/>
                  <a:pt x="576" y="242"/>
                  <a:pt x="576" y="239"/>
                </a:cubicBezTo>
                <a:cubicBezTo>
                  <a:pt x="573" y="239"/>
                  <a:pt x="571" y="239"/>
                  <a:pt x="568" y="239"/>
                </a:cubicBezTo>
                <a:cubicBezTo>
                  <a:pt x="568" y="242"/>
                  <a:pt x="568" y="244"/>
                  <a:pt x="568" y="247"/>
                </a:cubicBezTo>
                <a:close/>
                <a:moveTo>
                  <a:pt x="740" y="251"/>
                </a:moveTo>
                <a:cubicBezTo>
                  <a:pt x="743" y="251"/>
                  <a:pt x="745" y="251"/>
                  <a:pt x="748" y="251"/>
                </a:cubicBezTo>
                <a:cubicBezTo>
                  <a:pt x="752" y="245"/>
                  <a:pt x="752" y="241"/>
                  <a:pt x="744" y="239"/>
                </a:cubicBezTo>
                <a:cubicBezTo>
                  <a:pt x="744" y="244"/>
                  <a:pt x="739" y="245"/>
                  <a:pt x="740" y="251"/>
                </a:cubicBezTo>
                <a:close/>
                <a:moveTo>
                  <a:pt x="840" y="247"/>
                </a:moveTo>
                <a:cubicBezTo>
                  <a:pt x="844" y="247"/>
                  <a:pt x="845" y="250"/>
                  <a:pt x="848" y="251"/>
                </a:cubicBezTo>
                <a:cubicBezTo>
                  <a:pt x="848" y="245"/>
                  <a:pt x="849" y="237"/>
                  <a:pt x="840" y="239"/>
                </a:cubicBezTo>
                <a:cubicBezTo>
                  <a:pt x="840" y="242"/>
                  <a:pt x="840" y="244"/>
                  <a:pt x="840" y="247"/>
                </a:cubicBezTo>
                <a:close/>
                <a:moveTo>
                  <a:pt x="1124" y="243"/>
                </a:moveTo>
                <a:cubicBezTo>
                  <a:pt x="1111" y="231"/>
                  <a:pt x="1112" y="258"/>
                  <a:pt x="1124" y="243"/>
                </a:cubicBezTo>
                <a:close/>
                <a:moveTo>
                  <a:pt x="1564" y="239"/>
                </a:moveTo>
                <a:cubicBezTo>
                  <a:pt x="1552" y="252"/>
                  <a:pt x="1579" y="251"/>
                  <a:pt x="1564" y="239"/>
                </a:cubicBezTo>
                <a:close/>
                <a:moveTo>
                  <a:pt x="1660" y="247"/>
                </a:moveTo>
                <a:cubicBezTo>
                  <a:pt x="1663" y="247"/>
                  <a:pt x="1665" y="247"/>
                  <a:pt x="1668" y="247"/>
                </a:cubicBezTo>
                <a:cubicBezTo>
                  <a:pt x="1668" y="244"/>
                  <a:pt x="1668" y="242"/>
                  <a:pt x="1668" y="239"/>
                </a:cubicBezTo>
                <a:cubicBezTo>
                  <a:pt x="1665" y="239"/>
                  <a:pt x="1663" y="239"/>
                  <a:pt x="1660" y="239"/>
                </a:cubicBezTo>
                <a:cubicBezTo>
                  <a:pt x="1660" y="242"/>
                  <a:pt x="1660" y="244"/>
                  <a:pt x="1660" y="247"/>
                </a:cubicBezTo>
                <a:close/>
                <a:moveTo>
                  <a:pt x="96" y="251"/>
                </a:moveTo>
                <a:cubicBezTo>
                  <a:pt x="99" y="251"/>
                  <a:pt x="101" y="251"/>
                  <a:pt x="104" y="251"/>
                </a:cubicBezTo>
                <a:cubicBezTo>
                  <a:pt x="104" y="248"/>
                  <a:pt x="104" y="246"/>
                  <a:pt x="104" y="243"/>
                </a:cubicBezTo>
                <a:cubicBezTo>
                  <a:pt x="101" y="243"/>
                  <a:pt x="99" y="243"/>
                  <a:pt x="96" y="243"/>
                </a:cubicBezTo>
                <a:cubicBezTo>
                  <a:pt x="96" y="246"/>
                  <a:pt x="96" y="248"/>
                  <a:pt x="96" y="251"/>
                </a:cubicBezTo>
                <a:close/>
                <a:moveTo>
                  <a:pt x="372" y="243"/>
                </a:moveTo>
                <a:cubicBezTo>
                  <a:pt x="360" y="256"/>
                  <a:pt x="387" y="255"/>
                  <a:pt x="372" y="243"/>
                </a:cubicBezTo>
                <a:close/>
                <a:moveTo>
                  <a:pt x="468" y="251"/>
                </a:moveTo>
                <a:cubicBezTo>
                  <a:pt x="471" y="251"/>
                  <a:pt x="473" y="251"/>
                  <a:pt x="476" y="251"/>
                </a:cubicBezTo>
                <a:cubicBezTo>
                  <a:pt x="476" y="248"/>
                  <a:pt x="476" y="246"/>
                  <a:pt x="476" y="243"/>
                </a:cubicBezTo>
                <a:cubicBezTo>
                  <a:pt x="473" y="243"/>
                  <a:pt x="471" y="243"/>
                  <a:pt x="468" y="243"/>
                </a:cubicBezTo>
                <a:cubicBezTo>
                  <a:pt x="468" y="246"/>
                  <a:pt x="468" y="248"/>
                  <a:pt x="468" y="251"/>
                </a:cubicBezTo>
                <a:close/>
                <a:moveTo>
                  <a:pt x="816" y="247"/>
                </a:moveTo>
                <a:cubicBezTo>
                  <a:pt x="816" y="250"/>
                  <a:pt x="816" y="252"/>
                  <a:pt x="816" y="255"/>
                </a:cubicBezTo>
                <a:cubicBezTo>
                  <a:pt x="826" y="261"/>
                  <a:pt x="828" y="241"/>
                  <a:pt x="820" y="243"/>
                </a:cubicBezTo>
                <a:cubicBezTo>
                  <a:pt x="820" y="245"/>
                  <a:pt x="819" y="248"/>
                  <a:pt x="816" y="247"/>
                </a:cubicBezTo>
                <a:close/>
                <a:moveTo>
                  <a:pt x="920" y="243"/>
                </a:moveTo>
                <a:cubicBezTo>
                  <a:pt x="908" y="256"/>
                  <a:pt x="935" y="255"/>
                  <a:pt x="920" y="243"/>
                </a:cubicBezTo>
                <a:close/>
                <a:moveTo>
                  <a:pt x="1016" y="251"/>
                </a:moveTo>
                <a:cubicBezTo>
                  <a:pt x="1019" y="251"/>
                  <a:pt x="1021" y="251"/>
                  <a:pt x="1024" y="251"/>
                </a:cubicBezTo>
                <a:cubicBezTo>
                  <a:pt x="1024" y="248"/>
                  <a:pt x="1024" y="246"/>
                  <a:pt x="1024" y="243"/>
                </a:cubicBezTo>
                <a:cubicBezTo>
                  <a:pt x="1021" y="243"/>
                  <a:pt x="1019" y="243"/>
                  <a:pt x="1016" y="243"/>
                </a:cubicBezTo>
                <a:cubicBezTo>
                  <a:pt x="1016" y="246"/>
                  <a:pt x="1016" y="248"/>
                  <a:pt x="1016" y="251"/>
                </a:cubicBezTo>
                <a:close/>
                <a:moveTo>
                  <a:pt x="1188" y="251"/>
                </a:moveTo>
                <a:cubicBezTo>
                  <a:pt x="1192" y="251"/>
                  <a:pt x="1193" y="254"/>
                  <a:pt x="1196" y="255"/>
                </a:cubicBezTo>
                <a:cubicBezTo>
                  <a:pt x="1196" y="251"/>
                  <a:pt x="1199" y="250"/>
                  <a:pt x="1200" y="247"/>
                </a:cubicBezTo>
                <a:cubicBezTo>
                  <a:pt x="1196" y="247"/>
                  <a:pt x="1195" y="244"/>
                  <a:pt x="1192" y="243"/>
                </a:cubicBezTo>
                <a:cubicBezTo>
                  <a:pt x="1192" y="247"/>
                  <a:pt x="1189" y="248"/>
                  <a:pt x="1188" y="251"/>
                </a:cubicBezTo>
                <a:close/>
                <a:moveTo>
                  <a:pt x="1288" y="251"/>
                </a:moveTo>
                <a:cubicBezTo>
                  <a:pt x="1291" y="251"/>
                  <a:pt x="1293" y="251"/>
                  <a:pt x="1296" y="251"/>
                </a:cubicBezTo>
                <a:cubicBezTo>
                  <a:pt x="1296" y="248"/>
                  <a:pt x="1296" y="246"/>
                  <a:pt x="1296" y="243"/>
                </a:cubicBezTo>
                <a:cubicBezTo>
                  <a:pt x="1293" y="243"/>
                  <a:pt x="1291" y="243"/>
                  <a:pt x="1288" y="243"/>
                </a:cubicBezTo>
                <a:cubicBezTo>
                  <a:pt x="1288" y="246"/>
                  <a:pt x="1288" y="248"/>
                  <a:pt x="1288" y="251"/>
                </a:cubicBezTo>
                <a:close/>
                <a:moveTo>
                  <a:pt x="1472" y="247"/>
                </a:moveTo>
                <a:cubicBezTo>
                  <a:pt x="1459" y="235"/>
                  <a:pt x="1460" y="262"/>
                  <a:pt x="1472" y="247"/>
                </a:cubicBezTo>
                <a:close/>
                <a:moveTo>
                  <a:pt x="1736" y="251"/>
                </a:moveTo>
                <a:cubicBezTo>
                  <a:pt x="1739" y="251"/>
                  <a:pt x="1741" y="251"/>
                  <a:pt x="1744" y="251"/>
                </a:cubicBezTo>
                <a:cubicBezTo>
                  <a:pt x="1744" y="248"/>
                  <a:pt x="1744" y="246"/>
                  <a:pt x="1744" y="243"/>
                </a:cubicBezTo>
                <a:cubicBezTo>
                  <a:pt x="1741" y="243"/>
                  <a:pt x="1739" y="243"/>
                  <a:pt x="1736" y="243"/>
                </a:cubicBezTo>
                <a:cubicBezTo>
                  <a:pt x="1736" y="246"/>
                  <a:pt x="1736" y="248"/>
                  <a:pt x="1736" y="251"/>
                </a:cubicBezTo>
                <a:close/>
                <a:moveTo>
                  <a:pt x="1832" y="247"/>
                </a:moveTo>
                <a:cubicBezTo>
                  <a:pt x="1845" y="259"/>
                  <a:pt x="1844" y="232"/>
                  <a:pt x="1832" y="247"/>
                </a:cubicBezTo>
                <a:close/>
                <a:moveTo>
                  <a:pt x="72" y="259"/>
                </a:moveTo>
                <a:cubicBezTo>
                  <a:pt x="75" y="259"/>
                  <a:pt x="77" y="259"/>
                  <a:pt x="80" y="259"/>
                </a:cubicBezTo>
                <a:cubicBezTo>
                  <a:pt x="84" y="253"/>
                  <a:pt x="84" y="249"/>
                  <a:pt x="76" y="247"/>
                </a:cubicBezTo>
                <a:cubicBezTo>
                  <a:pt x="76" y="252"/>
                  <a:pt x="71" y="253"/>
                  <a:pt x="72" y="259"/>
                </a:cubicBezTo>
                <a:close/>
                <a:moveTo>
                  <a:pt x="172" y="255"/>
                </a:moveTo>
                <a:cubicBezTo>
                  <a:pt x="175" y="255"/>
                  <a:pt x="177" y="255"/>
                  <a:pt x="180" y="255"/>
                </a:cubicBezTo>
                <a:cubicBezTo>
                  <a:pt x="180" y="252"/>
                  <a:pt x="180" y="250"/>
                  <a:pt x="180" y="247"/>
                </a:cubicBezTo>
                <a:cubicBezTo>
                  <a:pt x="177" y="247"/>
                  <a:pt x="175" y="247"/>
                  <a:pt x="172" y="247"/>
                </a:cubicBezTo>
                <a:cubicBezTo>
                  <a:pt x="172" y="250"/>
                  <a:pt x="172" y="252"/>
                  <a:pt x="172" y="255"/>
                </a:cubicBezTo>
                <a:close/>
                <a:moveTo>
                  <a:pt x="268" y="255"/>
                </a:moveTo>
                <a:cubicBezTo>
                  <a:pt x="274" y="255"/>
                  <a:pt x="282" y="256"/>
                  <a:pt x="280" y="247"/>
                </a:cubicBezTo>
                <a:cubicBezTo>
                  <a:pt x="277" y="247"/>
                  <a:pt x="275" y="247"/>
                  <a:pt x="272" y="247"/>
                </a:cubicBezTo>
                <a:cubicBezTo>
                  <a:pt x="272" y="251"/>
                  <a:pt x="269" y="252"/>
                  <a:pt x="268" y="255"/>
                </a:cubicBezTo>
                <a:close/>
                <a:moveTo>
                  <a:pt x="444" y="255"/>
                </a:moveTo>
                <a:cubicBezTo>
                  <a:pt x="447" y="255"/>
                  <a:pt x="449" y="255"/>
                  <a:pt x="452" y="255"/>
                </a:cubicBezTo>
                <a:cubicBezTo>
                  <a:pt x="452" y="252"/>
                  <a:pt x="452" y="250"/>
                  <a:pt x="452" y="247"/>
                </a:cubicBezTo>
                <a:cubicBezTo>
                  <a:pt x="449" y="247"/>
                  <a:pt x="447" y="247"/>
                  <a:pt x="444" y="247"/>
                </a:cubicBezTo>
                <a:cubicBezTo>
                  <a:pt x="444" y="250"/>
                  <a:pt x="444" y="252"/>
                  <a:pt x="444" y="255"/>
                </a:cubicBezTo>
                <a:close/>
                <a:moveTo>
                  <a:pt x="720" y="247"/>
                </a:moveTo>
                <a:cubicBezTo>
                  <a:pt x="716" y="270"/>
                  <a:pt x="737" y="249"/>
                  <a:pt x="720" y="247"/>
                </a:cubicBezTo>
                <a:close/>
                <a:moveTo>
                  <a:pt x="992" y="259"/>
                </a:moveTo>
                <a:cubicBezTo>
                  <a:pt x="1004" y="265"/>
                  <a:pt x="1004" y="241"/>
                  <a:pt x="992" y="247"/>
                </a:cubicBezTo>
                <a:cubicBezTo>
                  <a:pt x="992" y="251"/>
                  <a:pt x="992" y="255"/>
                  <a:pt x="992" y="259"/>
                </a:cubicBezTo>
                <a:close/>
                <a:moveTo>
                  <a:pt x="1092" y="255"/>
                </a:moveTo>
                <a:cubicBezTo>
                  <a:pt x="1095" y="255"/>
                  <a:pt x="1097" y="255"/>
                  <a:pt x="1100" y="255"/>
                </a:cubicBezTo>
                <a:cubicBezTo>
                  <a:pt x="1100" y="252"/>
                  <a:pt x="1100" y="250"/>
                  <a:pt x="1100" y="247"/>
                </a:cubicBezTo>
                <a:cubicBezTo>
                  <a:pt x="1097" y="247"/>
                  <a:pt x="1095" y="247"/>
                  <a:pt x="1092" y="247"/>
                </a:cubicBezTo>
                <a:cubicBezTo>
                  <a:pt x="1092" y="250"/>
                  <a:pt x="1092" y="252"/>
                  <a:pt x="1092" y="255"/>
                </a:cubicBezTo>
                <a:close/>
                <a:moveTo>
                  <a:pt x="1276" y="251"/>
                </a:moveTo>
                <a:cubicBezTo>
                  <a:pt x="1272" y="251"/>
                  <a:pt x="1271" y="248"/>
                  <a:pt x="1268" y="247"/>
                </a:cubicBezTo>
                <a:cubicBezTo>
                  <a:pt x="1257" y="253"/>
                  <a:pt x="1274" y="260"/>
                  <a:pt x="1276" y="251"/>
                </a:cubicBezTo>
                <a:close/>
                <a:moveTo>
                  <a:pt x="1364" y="255"/>
                </a:moveTo>
                <a:cubicBezTo>
                  <a:pt x="1367" y="255"/>
                  <a:pt x="1369" y="255"/>
                  <a:pt x="1372" y="255"/>
                </a:cubicBezTo>
                <a:cubicBezTo>
                  <a:pt x="1372" y="252"/>
                  <a:pt x="1372" y="250"/>
                  <a:pt x="1372" y="247"/>
                </a:cubicBezTo>
                <a:cubicBezTo>
                  <a:pt x="1369" y="247"/>
                  <a:pt x="1367" y="247"/>
                  <a:pt x="1364" y="247"/>
                </a:cubicBezTo>
                <a:cubicBezTo>
                  <a:pt x="1364" y="250"/>
                  <a:pt x="1364" y="252"/>
                  <a:pt x="1364" y="255"/>
                </a:cubicBezTo>
                <a:close/>
                <a:moveTo>
                  <a:pt x="1812" y="255"/>
                </a:moveTo>
                <a:cubicBezTo>
                  <a:pt x="1815" y="255"/>
                  <a:pt x="1817" y="255"/>
                  <a:pt x="1820" y="255"/>
                </a:cubicBezTo>
                <a:cubicBezTo>
                  <a:pt x="1820" y="252"/>
                  <a:pt x="1820" y="250"/>
                  <a:pt x="1820" y="247"/>
                </a:cubicBezTo>
                <a:cubicBezTo>
                  <a:pt x="1817" y="247"/>
                  <a:pt x="1815" y="247"/>
                  <a:pt x="1812" y="247"/>
                </a:cubicBezTo>
                <a:cubicBezTo>
                  <a:pt x="1812" y="250"/>
                  <a:pt x="1812" y="252"/>
                  <a:pt x="1812" y="255"/>
                </a:cubicBezTo>
                <a:close/>
                <a:moveTo>
                  <a:pt x="248" y="259"/>
                </a:moveTo>
                <a:cubicBezTo>
                  <a:pt x="251" y="259"/>
                  <a:pt x="253" y="259"/>
                  <a:pt x="256" y="259"/>
                </a:cubicBezTo>
                <a:cubicBezTo>
                  <a:pt x="256" y="256"/>
                  <a:pt x="256" y="254"/>
                  <a:pt x="256" y="251"/>
                </a:cubicBezTo>
                <a:cubicBezTo>
                  <a:pt x="253" y="251"/>
                  <a:pt x="251" y="251"/>
                  <a:pt x="248" y="251"/>
                </a:cubicBezTo>
                <a:cubicBezTo>
                  <a:pt x="248" y="254"/>
                  <a:pt x="248" y="256"/>
                  <a:pt x="248" y="259"/>
                </a:cubicBezTo>
                <a:close/>
                <a:moveTo>
                  <a:pt x="344" y="255"/>
                </a:moveTo>
                <a:cubicBezTo>
                  <a:pt x="357" y="267"/>
                  <a:pt x="356" y="240"/>
                  <a:pt x="344" y="255"/>
                </a:cubicBezTo>
                <a:close/>
                <a:moveTo>
                  <a:pt x="620" y="259"/>
                </a:moveTo>
                <a:cubicBezTo>
                  <a:pt x="623" y="259"/>
                  <a:pt x="625" y="259"/>
                  <a:pt x="628" y="259"/>
                </a:cubicBezTo>
                <a:cubicBezTo>
                  <a:pt x="628" y="256"/>
                  <a:pt x="628" y="254"/>
                  <a:pt x="628" y="251"/>
                </a:cubicBezTo>
                <a:cubicBezTo>
                  <a:pt x="625" y="251"/>
                  <a:pt x="623" y="251"/>
                  <a:pt x="620" y="251"/>
                </a:cubicBezTo>
                <a:cubicBezTo>
                  <a:pt x="620" y="254"/>
                  <a:pt x="620" y="256"/>
                  <a:pt x="620" y="259"/>
                </a:cubicBezTo>
                <a:close/>
                <a:moveTo>
                  <a:pt x="792" y="259"/>
                </a:moveTo>
                <a:cubicBezTo>
                  <a:pt x="796" y="259"/>
                  <a:pt x="797" y="262"/>
                  <a:pt x="800" y="263"/>
                </a:cubicBezTo>
                <a:cubicBezTo>
                  <a:pt x="800" y="259"/>
                  <a:pt x="803" y="258"/>
                  <a:pt x="804" y="255"/>
                </a:cubicBezTo>
                <a:cubicBezTo>
                  <a:pt x="800" y="255"/>
                  <a:pt x="799" y="252"/>
                  <a:pt x="796" y="251"/>
                </a:cubicBezTo>
                <a:cubicBezTo>
                  <a:pt x="796" y="255"/>
                  <a:pt x="793" y="256"/>
                  <a:pt x="792" y="259"/>
                </a:cubicBezTo>
                <a:close/>
                <a:moveTo>
                  <a:pt x="892" y="259"/>
                </a:moveTo>
                <a:cubicBezTo>
                  <a:pt x="895" y="259"/>
                  <a:pt x="897" y="259"/>
                  <a:pt x="900" y="259"/>
                </a:cubicBezTo>
                <a:cubicBezTo>
                  <a:pt x="900" y="256"/>
                  <a:pt x="900" y="254"/>
                  <a:pt x="900" y="251"/>
                </a:cubicBezTo>
                <a:cubicBezTo>
                  <a:pt x="897" y="251"/>
                  <a:pt x="895" y="251"/>
                  <a:pt x="892" y="251"/>
                </a:cubicBezTo>
                <a:cubicBezTo>
                  <a:pt x="892" y="254"/>
                  <a:pt x="892" y="256"/>
                  <a:pt x="892" y="259"/>
                </a:cubicBezTo>
                <a:close/>
                <a:moveTo>
                  <a:pt x="1076" y="263"/>
                </a:moveTo>
                <a:cubicBezTo>
                  <a:pt x="1076" y="260"/>
                  <a:pt x="1076" y="258"/>
                  <a:pt x="1076" y="255"/>
                </a:cubicBezTo>
                <a:cubicBezTo>
                  <a:pt x="1069" y="242"/>
                  <a:pt x="1056" y="267"/>
                  <a:pt x="1076" y="263"/>
                </a:cubicBezTo>
                <a:close/>
                <a:moveTo>
                  <a:pt x="1164" y="259"/>
                </a:moveTo>
                <a:cubicBezTo>
                  <a:pt x="1171" y="259"/>
                  <a:pt x="1174" y="256"/>
                  <a:pt x="1176" y="251"/>
                </a:cubicBezTo>
                <a:cubicBezTo>
                  <a:pt x="1170" y="251"/>
                  <a:pt x="1162" y="250"/>
                  <a:pt x="1164" y="259"/>
                </a:cubicBezTo>
                <a:close/>
                <a:moveTo>
                  <a:pt x="1340" y="259"/>
                </a:moveTo>
                <a:cubicBezTo>
                  <a:pt x="1344" y="259"/>
                  <a:pt x="1345" y="262"/>
                  <a:pt x="1348" y="263"/>
                </a:cubicBezTo>
                <a:cubicBezTo>
                  <a:pt x="1348" y="259"/>
                  <a:pt x="1351" y="258"/>
                  <a:pt x="1352" y="255"/>
                </a:cubicBezTo>
                <a:cubicBezTo>
                  <a:pt x="1348" y="255"/>
                  <a:pt x="1347" y="252"/>
                  <a:pt x="1344" y="251"/>
                </a:cubicBezTo>
                <a:cubicBezTo>
                  <a:pt x="1344" y="255"/>
                  <a:pt x="1341" y="256"/>
                  <a:pt x="1340" y="259"/>
                </a:cubicBezTo>
                <a:close/>
                <a:moveTo>
                  <a:pt x="1440" y="259"/>
                </a:moveTo>
                <a:cubicBezTo>
                  <a:pt x="1443" y="259"/>
                  <a:pt x="1445" y="259"/>
                  <a:pt x="1448" y="259"/>
                </a:cubicBezTo>
                <a:cubicBezTo>
                  <a:pt x="1448" y="256"/>
                  <a:pt x="1448" y="254"/>
                  <a:pt x="1448" y="251"/>
                </a:cubicBezTo>
                <a:cubicBezTo>
                  <a:pt x="1445" y="251"/>
                  <a:pt x="1443" y="251"/>
                  <a:pt x="1440" y="251"/>
                </a:cubicBezTo>
                <a:cubicBezTo>
                  <a:pt x="1440" y="254"/>
                  <a:pt x="1440" y="256"/>
                  <a:pt x="1440" y="259"/>
                </a:cubicBezTo>
                <a:close/>
                <a:moveTo>
                  <a:pt x="1612" y="259"/>
                </a:moveTo>
                <a:cubicBezTo>
                  <a:pt x="1615" y="259"/>
                  <a:pt x="1617" y="259"/>
                  <a:pt x="1620" y="259"/>
                </a:cubicBezTo>
                <a:cubicBezTo>
                  <a:pt x="1620" y="256"/>
                  <a:pt x="1620" y="254"/>
                  <a:pt x="1620" y="251"/>
                </a:cubicBezTo>
                <a:cubicBezTo>
                  <a:pt x="1617" y="251"/>
                  <a:pt x="1615" y="251"/>
                  <a:pt x="1612" y="251"/>
                </a:cubicBezTo>
                <a:cubicBezTo>
                  <a:pt x="1612" y="254"/>
                  <a:pt x="1612" y="256"/>
                  <a:pt x="1612" y="259"/>
                </a:cubicBezTo>
                <a:close/>
                <a:moveTo>
                  <a:pt x="1712" y="259"/>
                </a:moveTo>
                <a:cubicBezTo>
                  <a:pt x="1715" y="259"/>
                  <a:pt x="1717" y="259"/>
                  <a:pt x="1720" y="259"/>
                </a:cubicBezTo>
                <a:cubicBezTo>
                  <a:pt x="1720" y="256"/>
                  <a:pt x="1720" y="254"/>
                  <a:pt x="1720" y="251"/>
                </a:cubicBezTo>
                <a:cubicBezTo>
                  <a:pt x="1717" y="251"/>
                  <a:pt x="1715" y="251"/>
                  <a:pt x="1712" y="251"/>
                </a:cubicBezTo>
                <a:cubicBezTo>
                  <a:pt x="1712" y="254"/>
                  <a:pt x="1712" y="256"/>
                  <a:pt x="1712" y="259"/>
                </a:cubicBezTo>
                <a:close/>
                <a:moveTo>
                  <a:pt x="1888" y="259"/>
                </a:moveTo>
                <a:cubicBezTo>
                  <a:pt x="1891" y="259"/>
                  <a:pt x="1893" y="259"/>
                  <a:pt x="1896" y="259"/>
                </a:cubicBezTo>
                <a:cubicBezTo>
                  <a:pt x="1896" y="256"/>
                  <a:pt x="1896" y="254"/>
                  <a:pt x="1896" y="251"/>
                </a:cubicBezTo>
                <a:cubicBezTo>
                  <a:pt x="1893" y="251"/>
                  <a:pt x="1891" y="251"/>
                  <a:pt x="1888" y="251"/>
                </a:cubicBezTo>
                <a:cubicBezTo>
                  <a:pt x="1888" y="254"/>
                  <a:pt x="1888" y="256"/>
                  <a:pt x="1888" y="259"/>
                </a:cubicBezTo>
                <a:close/>
                <a:moveTo>
                  <a:pt x="148" y="263"/>
                </a:moveTo>
                <a:cubicBezTo>
                  <a:pt x="151" y="263"/>
                  <a:pt x="153" y="263"/>
                  <a:pt x="156" y="263"/>
                </a:cubicBezTo>
                <a:cubicBezTo>
                  <a:pt x="156" y="260"/>
                  <a:pt x="156" y="258"/>
                  <a:pt x="156" y="255"/>
                </a:cubicBezTo>
                <a:cubicBezTo>
                  <a:pt x="153" y="255"/>
                  <a:pt x="151" y="255"/>
                  <a:pt x="148" y="255"/>
                </a:cubicBezTo>
                <a:cubicBezTo>
                  <a:pt x="148" y="258"/>
                  <a:pt x="148" y="260"/>
                  <a:pt x="148" y="263"/>
                </a:cubicBezTo>
                <a:close/>
                <a:moveTo>
                  <a:pt x="324" y="267"/>
                </a:moveTo>
                <a:cubicBezTo>
                  <a:pt x="336" y="273"/>
                  <a:pt x="336" y="249"/>
                  <a:pt x="324" y="255"/>
                </a:cubicBezTo>
                <a:cubicBezTo>
                  <a:pt x="324" y="259"/>
                  <a:pt x="324" y="263"/>
                  <a:pt x="324" y="267"/>
                </a:cubicBezTo>
                <a:close/>
                <a:moveTo>
                  <a:pt x="420" y="263"/>
                </a:moveTo>
                <a:cubicBezTo>
                  <a:pt x="427" y="263"/>
                  <a:pt x="430" y="260"/>
                  <a:pt x="432" y="255"/>
                </a:cubicBezTo>
                <a:cubicBezTo>
                  <a:pt x="426" y="255"/>
                  <a:pt x="418" y="254"/>
                  <a:pt x="420" y="263"/>
                </a:cubicBezTo>
                <a:close/>
                <a:moveTo>
                  <a:pt x="600" y="255"/>
                </a:moveTo>
                <a:cubicBezTo>
                  <a:pt x="588" y="268"/>
                  <a:pt x="615" y="267"/>
                  <a:pt x="600" y="255"/>
                </a:cubicBezTo>
                <a:close/>
                <a:moveTo>
                  <a:pt x="696" y="263"/>
                </a:moveTo>
                <a:cubicBezTo>
                  <a:pt x="699" y="263"/>
                  <a:pt x="701" y="263"/>
                  <a:pt x="704" y="263"/>
                </a:cubicBezTo>
                <a:cubicBezTo>
                  <a:pt x="710" y="253"/>
                  <a:pt x="690" y="251"/>
                  <a:pt x="692" y="259"/>
                </a:cubicBezTo>
                <a:cubicBezTo>
                  <a:pt x="694" y="259"/>
                  <a:pt x="697" y="260"/>
                  <a:pt x="696" y="263"/>
                </a:cubicBezTo>
                <a:close/>
                <a:moveTo>
                  <a:pt x="868" y="263"/>
                </a:moveTo>
                <a:cubicBezTo>
                  <a:pt x="872" y="263"/>
                  <a:pt x="873" y="266"/>
                  <a:pt x="876" y="267"/>
                </a:cubicBezTo>
                <a:cubicBezTo>
                  <a:pt x="876" y="263"/>
                  <a:pt x="879" y="262"/>
                  <a:pt x="880" y="259"/>
                </a:cubicBezTo>
                <a:cubicBezTo>
                  <a:pt x="876" y="259"/>
                  <a:pt x="875" y="256"/>
                  <a:pt x="872" y="255"/>
                </a:cubicBezTo>
                <a:cubicBezTo>
                  <a:pt x="872" y="259"/>
                  <a:pt x="869" y="260"/>
                  <a:pt x="868" y="263"/>
                </a:cubicBezTo>
                <a:close/>
                <a:moveTo>
                  <a:pt x="968" y="263"/>
                </a:moveTo>
                <a:cubicBezTo>
                  <a:pt x="971" y="263"/>
                  <a:pt x="973" y="263"/>
                  <a:pt x="976" y="263"/>
                </a:cubicBezTo>
                <a:cubicBezTo>
                  <a:pt x="976" y="260"/>
                  <a:pt x="976" y="258"/>
                  <a:pt x="976" y="255"/>
                </a:cubicBezTo>
                <a:cubicBezTo>
                  <a:pt x="973" y="255"/>
                  <a:pt x="971" y="255"/>
                  <a:pt x="968" y="255"/>
                </a:cubicBezTo>
                <a:cubicBezTo>
                  <a:pt x="968" y="258"/>
                  <a:pt x="968" y="260"/>
                  <a:pt x="968" y="263"/>
                </a:cubicBezTo>
                <a:close/>
                <a:moveTo>
                  <a:pt x="1244" y="263"/>
                </a:moveTo>
                <a:cubicBezTo>
                  <a:pt x="1247" y="263"/>
                  <a:pt x="1249" y="263"/>
                  <a:pt x="1252" y="263"/>
                </a:cubicBezTo>
                <a:cubicBezTo>
                  <a:pt x="1252" y="260"/>
                  <a:pt x="1252" y="258"/>
                  <a:pt x="1252" y="255"/>
                </a:cubicBezTo>
                <a:cubicBezTo>
                  <a:pt x="1249" y="255"/>
                  <a:pt x="1247" y="255"/>
                  <a:pt x="1244" y="255"/>
                </a:cubicBezTo>
                <a:cubicBezTo>
                  <a:pt x="1244" y="258"/>
                  <a:pt x="1244" y="260"/>
                  <a:pt x="1244" y="263"/>
                </a:cubicBezTo>
                <a:close/>
                <a:moveTo>
                  <a:pt x="1416" y="263"/>
                </a:moveTo>
                <a:cubicBezTo>
                  <a:pt x="1419" y="263"/>
                  <a:pt x="1421" y="263"/>
                  <a:pt x="1424" y="263"/>
                </a:cubicBezTo>
                <a:cubicBezTo>
                  <a:pt x="1424" y="260"/>
                  <a:pt x="1424" y="258"/>
                  <a:pt x="1424" y="255"/>
                </a:cubicBezTo>
                <a:cubicBezTo>
                  <a:pt x="1421" y="255"/>
                  <a:pt x="1419" y="255"/>
                  <a:pt x="1416" y="255"/>
                </a:cubicBezTo>
                <a:cubicBezTo>
                  <a:pt x="1416" y="258"/>
                  <a:pt x="1416" y="260"/>
                  <a:pt x="1416" y="263"/>
                </a:cubicBezTo>
                <a:close/>
                <a:moveTo>
                  <a:pt x="1516" y="263"/>
                </a:moveTo>
                <a:cubicBezTo>
                  <a:pt x="1519" y="263"/>
                  <a:pt x="1521" y="263"/>
                  <a:pt x="1524" y="263"/>
                </a:cubicBezTo>
                <a:cubicBezTo>
                  <a:pt x="1524" y="260"/>
                  <a:pt x="1524" y="258"/>
                  <a:pt x="1524" y="255"/>
                </a:cubicBezTo>
                <a:cubicBezTo>
                  <a:pt x="1521" y="255"/>
                  <a:pt x="1519" y="255"/>
                  <a:pt x="1516" y="255"/>
                </a:cubicBezTo>
                <a:cubicBezTo>
                  <a:pt x="1516" y="258"/>
                  <a:pt x="1516" y="260"/>
                  <a:pt x="1516" y="263"/>
                </a:cubicBezTo>
                <a:close/>
                <a:moveTo>
                  <a:pt x="1700" y="259"/>
                </a:moveTo>
                <a:cubicBezTo>
                  <a:pt x="1695" y="259"/>
                  <a:pt x="1694" y="254"/>
                  <a:pt x="1688" y="255"/>
                </a:cubicBezTo>
                <a:cubicBezTo>
                  <a:pt x="1682" y="265"/>
                  <a:pt x="1702" y="267"/>
                  <a:pt x="1700" y="259"/>
                </a:cubicBezTo>
                <a:close/>
                <a:moveTo>
                  <a:pt x="1788" y="263"/>
                </a:moveTo>
                <a:cubicBezTo>
                  <a:pt x="1791" y="263"/>
                  <a:pt x="1793" y="263"/>
                  <a:pt x="1796" y="263"/>
                </a:cubicBezTo>
                <a:cubicBezTo>
                  <a:pt x="1796" y="260"/>
                  <a:pt x="1796" y="258"/>
                  <a:pt x="1796" y="255"/>
                </a:cubicBezTo>
                <a:cubicBezTo>
                  <a:pt x="1793" y="255"/>
                  <a:pt x="1791" y="255"/>
                  <a:pt x="1788" y="255"/>
                </a:cubicBezTo>
                <a:cubicBezTo>
                  <a:pt x="1788" y="258"/>
                  <a:pt x="1788" y="260"/>
                  <a:pt x="1788" y="263"/>
                </a:cubicBezTo>
                <a:close/>
                <a:moveTo>
                  <a:pt x="36" y="271"/>
                </a:moveTo>
                <a:cubicBezTo>
                  <a:pt x="36" y="264"/>
                  <a:pt x="33" y="261"/>
                  <a:pt x="28" y="259"/>
                </a:cubicBezTo>
                <a:cubicBezTo>
                  <a:pt x="22" y="265"/>
                  <a:pt x="22" y="274"/>
                  <a:pt x="36" y="271"/>
                </a:cubicBezTo>
                <a:close/>
                <a:moveTo>
                  <a:pt x="224" y="267"/>
                </a:moveTo>
                <a:cubicBezTo>
                  <a:pt x="227" y="267"/>
                  <a:pt x="229" y="267"/>
                  <a:pt x="232" y="267"/>
                </a:cubicBezTo>
                <a:cubicBezTo>
                  <a:pt x="232" y="264"/>
                  <a:pt x="232" y="262"/>
                  <a:pt x="232" y="259"/>
                </a:cubicBezTo>
                <a:cubicBezTo>
                  <a:pt x="229" y="259"/>
                  <a:pt x="227" y="259"/>
                  <a:pt x="224" y="259"/>
                </a:cubicBezTo>
                <a:cubicBezTo>
                  <a:pt x="224" y="262"/>
                  <a:pt x="224" y="264"/>
                  <a:pt x="224" y="267"/>
                </a:cubicBezTo>
                <a:close/>
                <a:moveTo>
                  <a:pt x="400" y="267"/>
                </a:moveTo>
                <a:cubicBezTo>
                  <a:pt x="403" y="267"/>
                  <a:pt x="405" y="267"/>
                  <a:pt x="408" y="267"/>
                </a:cubicBezTo>
                <a:cubicBezTo>
                  <a:pt x="408" y="264"/>
                  <a:pt x="408" y="262"/>
                  <a:pt x="408" y="259"/>
                </a:cubicBezTo>
                <a:cubicBezTo>
                  <a:pt x="405" y="259"/>
                  <a:pt x="403" y="259"/>
                  <a:pt x="400" y="259"/>
                </a:cubicBezTo>
                <a:cubicBezTo>
                  <a:pt x="400" y="262"/>
                  <a:pt x="400" y="264"/>
                  <a:pt x="400" y="267"/>
                </a:cubicBezTo>
                <a:close/>
                <a:moveTo>
                  <a:pt x="672" y="271"/>
                </a:moveTo>
                <a:cubicBezTo>
                  <a:pt x="684" y="277"/>
                  <a:pt x="684" y="253"/>
                  <a:pt x="672" y="259"/>
                </a:cubicBezTo>
                <a:cubicBezTo>
                  <a:pt x="672" y="263"/>
                  <a:pt x="672" y="267"/>
                  <a:pt x="672" y="271"/>
                </a:cubicBezTo>
                <a:close/>
                <a:moveTo>
                  <a:pt x="772" y="267"/>
                </a:moveTo>
                <a:cubicBezTo>
                  <a:pt x="775" y="267"/>
                  <a:pt x="777" y="267"/>
                  <a:pt x="780" y="267"/>
                </a:cubicBezTo>
                <a:cubicBezTo>
                  <a:pt x="780" y="264"/>
                  <a:pt x="780" y="262"/>
                  <a:pt x="780" y="259"/>
                </a:cubicBezTo>
                <a:cubicBezTo>
                  <a:pt x="777" y="259"/>
                  <a:pt x="775" y="259"/>
                  <a:pt x="772" y="259"/>
                </a:cubicBezTo>
                <a:cubicBezTo>
                  <a:pt x="772" y="262"/>
                  <a:pt x="772" y="264"/>
                  <a:pt x="772" y="267"/>
                </a:cubicBezTo>
                <a:close/>
                <a:moveTo>
                  <a:pt x="944" y="267"/>
                </a:moveTo>
                <a:cubicBezTo>
                  <a:pt x="948" y="267"/>
                  <a:pt x="949" y="270"/>
                  <a:pt x="952" y="271"/>
                </a:cubicBezTo>
                <a:cubicBezTo>
                  <a:pt x="952" y="267"/>
                  <a:pt x="955" y="266"/>
                  <a:pt x="956" y="263"/>
                </a:cubicBezTo>
                <a:cubicBezTo>
                  <a:pt x="952" y="263"/>
                  <a:pt x="951" y="260"/>
                  <a:pt x="948" y="259"/>
                </a:cubicBezTo>
                <a:cubicBezTo>
                  <a:pt x="948" y="263"/>
                  <a:pt x="945" y="264"/>
                  <a:pt x="944" y="267"/>
                </a:cubicBezTo>
                <a:close/>
                <a:moveTo>
                  <a:pt x="1044" y="267"/>
                </a:moveTo>
                <a:cubicBezTo>
                  <a:pt x="1051" y="267"/>
                  <a:pt x="1054" y="264"/>
                  <a:pt x="1056" y="259"/>
                </a:cubicBezTo>
                <a:cubicBezTo>
                  <a:pt x="1050" y="259"/>
                  <a:pt x="1042" y="258"/>
                  <a:pt x="1044" y="267"/>
                </a:cubicBezTo>
                <a:close/>
                <a:moveTo>
                  <a:pt x="1220" y="259"/>
                </a:moveTo>
                <a:cubicBezTo>
                  <a:pt x="1216" y="282"/>
                  <a:pt x="1237" y="261"/>
                  <a:pt x="1220" y="259"/>
                </a:cubicBezTo>
                <a:close/>
                <a:moveTo>
                  <a:pt x="1496" y="271"/>
                </a:moveTo>
                <a:cubicBezTo>
                  <a:pt x="1496" y="269"/>
                  <a:pt x="1497" y="266"/>
                  <a:pt x="1500" y="267"/>
                </a:cubicBezTo>
                <a:cubicBezTo>
                  <a:pt x="1500" y="262"/>
                  <a:pt x="1499" y="258"/>
                  <a:pt x="1492" y="259"/>
                </a:cubicBezTo>
                <a:cubicBezTo>
                  <a:pt x="1493" y="264"/>
                  <a:pt x="1491" y="270"/>
                  <a:pt x="1496" y="271"/>
                </a:cubicBezTo>
                <a:close/>
                <a:moveTo>
                  <a:pt x="1592" y="267"/>
                </a:moveTo>
                <a:cubicBezTo>
                  <a:pt x="1595" y="267"/>
                  <a:pt x="1597" y="267"/>
                  <a:pt x="1600" y="267"/>
                </a:cubicBezTo>
                <a:cubicBezTo>
                  <a:pt x="1600" y="264"/>
                  <a:pt x="1600" y="262"/>
                  <a:pt x="1600" y="259"/>
                </a:cubicBezTo>
                <a:cubicBezTo>
                  <a:pt x="1597" y="259"/>
                  <a:pt x="1595" y="259"/>
                  <a:pt x="1592" y="259"/>
                </a:cubicBezTo>
                <a:cubicBezTo>
                  <a:pt x="1592" y="262"/>
                  <a:pt x="1592" y="264"/>
                  <a:pt x="1592" y="267"/>
                </a:cubicBezTo>
                <a:close/>
                <a:moveTo>
                  <a:pt x="1776" y="263"/>
                </a:moveTo>
                <a:cubicBezTo>
                  <a:pt x="1763" y="251"/>
                  <a:pt x="1764" y="278"/>
                  <a:pt x="1776" y="263"/>
                </a:cubicBezTo>
                <a:close/>
                <a:moveTo>
                  <a:pt x="1864" y="267"/>
                </a:moveTo>
                <a:cubicBezTo>
                  <a:pt x="1867" y="267"/>
                  <a:pt x="1869" y="267"/>
                  <a:pt x="1872" y="267"/>
                </a:cubicBezTo>
                <a:cubicBezTo>
                  <a:pt x="1872" y="264"/>
                  <a:pt x="1872" y="262"/>
                  <a:pt x="1872" y="259"/>
                </a:cubicBezTo>
                <a:cubicBezTo>
                  <a:pt x="1869" y="259"/>
                  <a:pt x="1867" y="259"/>
                  <a:pt x="1864" y="259"/>
                </a:cubicBezTo>
                <a:cubicBezTo>
                  <a:pt x="1864" y="262"/>
                  <a:pt x="1864" y="264"/>
                  <a:pt x="1864" y="267"/>
                </a:cubicBezTo>
                <a:close/>
                <a:moveTo>
                  <a:pt x="200" y="271"/>
                </a:moveTo>
                <a:cubicBezTo>
                  <a:pt x="204" y="271"/>
                  <a:pt x="205" y="274"/>
                  <a:pt x="208" y="275"/>
                </a:cubicBezTo>
                <a:cubicBezTo>
                  <a:pt x="208" y="271"/>
                  <a:pt x="211" y="270"/>
                  <a:pt x="212" y="267"/>
                </a:cubicBezTo>
                <a:cubicBezTo>
                  <a:pt x="208" y="267"/>
                  <a:pt x="207" y="264"/>
                  <a:pt x="204" y="263"/>
                </a:cubicBezTo>
                <a:cubicBezTo>
                  <a:pt x="204" y="267"/>
                  <a:pt x="201" y="268"/>
                  <a:pt x="200" y="271"/>
                </a:cubicBezTo>
                <a:close/>
                <a:moveTo>
                  <a:pt x="300" y="271"/>
                </a:moveTo>
                <a:cubicBezTo>
                  <a:pt x="303" y="271"/>
                  <a:pt x="305" y="271"/>
                  <a:pt x="308" y="271"/>
                </a:cubicBezTo>
                <a:cubicBezTo>
                  <a:pt x="308" y="268"/>
                  <a:pt x="308" y="266"/>
                  <a:pt x="308" y="263"/>
                </a:cubicBezTo>
                <a:cubicBezTo>
                  <a:pt x="305" y="263"/>
                  <a:pt x="303" y="263"/>
                  <a:pt x="300" y="263"/>
                </a:cubicBezTo>
                <a:cubicBezTo>
                  <a:pt x="300" y="266"/>
                  <a:pt x="300" y="268"/>
                  <a:pt x="300" y="271"/>
                </a:cubicBezTo>
                <a:close/>
                <a:moveTo>
                  <a:pt x="484" y="275"/>
                </a:moveTo>
                <a:cubicBezTo>
                  <a:pt x="484" y="271"/>
                  <a:pt x="484" y="267"/>
                  <a:pt x="484" y="263"/>
                </a:cubicBezTo>
                <a:cubicBezTo>
                  <a:pt x="480" y="263"/>
                  <a:pt x="476" y="263"/>
                  <a:pt x="472" y="263"/>
                </a:cubicBezTo>
                <a:cubicBezTo>
                  <a:pt x="471" y="272"/>
                  <a:pt x="475" y="276"/>
                  <a:pt x="484" y="275"/>
                </a:cubicBezTo>
                <a:close/>
                <a:moveTo>
                  <a:pt x="584" y="263"/>
                </a:moveTo>
                <a:cubicBezTo>
                  <a:pt x="580" y="260"/>
                  <a:pt x="573" y="265"/>
                  <a:pt x="572" y="267"/>
                </a:cubicBezTo>
                <a:cubicBezTo>
                  <a:pt x="566" y="282"/>
                  <a:pt x="592" y="270"/>
                  <a:pt x="584" y="263"/>
                </a:cubicBezTo>
                <a:close/>
                <a:moveTo>
                  <a:pt x="748" y="275"/>
                </a:moveTo>
                <a:cubicBezTo>
                  <a:pt x="760" y="281"/>
                  <a:pt x="760" y="257"/>
                  <a:pt x="748" y="263"/>
                </a:cubicBezTo>
                <a:cubicBezTo>
                  <a:pt x="748" y="267"/>
                  <a:pt x="748" y="271"/>
                  <a:pt x="748" y="275"/>
                </a:cubicBezTo>
                <a:close/>
                <a:moveTo>
                  <a:pt x="848" y="271"/>
                </a:moveTo>
                <a:cubicBezTo>
                  <a:pt x="851" y="271"/>
                  <a:pt x="853" y="271"/>
                  <a:pt x="856" y="271"/>
                </a:cubicBezTo>
                <a:cubicBezTo>
                  <a:pt x="856" y="268"/>
                  <a:pt x="856" y="266"/>
                  <a:pt x="856" y="263"/>
                </a:cubicBezTo>
                <a:cubicBezTo>
                  <a:pt x="853" y="263"/>
                  <a:pt x="851" y="263"/>
                  <a:pt x="848" y="263"/>
                </a:cubicBezTo>
                <a:cubicBezTo>
                  <a:pt x="848" y="266"/>
                  <a:pt x="848" y="268"/>
                  <a:pt x="848" y="271"/>
                </a:cubicBezTo>
                <a:close/>
                <a:moveTo>
                  <a:pt x="1020" y="271"/>
                </a:moveTo>
                <a:cubicBezTo>
                  <a:pt x="1025" y="271"/>
                  <a:pt x="1026" y="276"/>
                  <a:pt x="1032" y="275"/>
                </a:cubicBezTo>
                <a:cubicBezTo>
                  <a:pt x="1032" y="268"/>
                  <a:pt x="1029" y="265"/>
                  <a:pt x="1024" y="263"/>
                </a:cubicBezTo>
                <a:cubicBezTo>
                  <a:pt x="1024" y="267"/>
                  <a:pt x="1021" y="268"/>
                  <a:pt x="1020" y="271"/>
                </a:cubicBezTo>
                <a:close/>
                <a:moveTo>
                  <a:pt x="1120" y="271"/>
                </a:moveTo>
                <a:cubicBezTo>
                  <a:pt x="1123" y="271"/>
                  <a:pt x="1125" y="271"/>
                  <a:pt x="1128" y="271"/>
                </a:cubicBezTo>
                <a:cubicBezTo>
                  <a:pt x="1128" y="268"/>
                  <a:pt x="1128" y="266"/>
                  <a:pt x="1128" y="263"/>
                </a:cubicBezTo>
                <a:cubicBezTo>
                  <a:pt x="1125" y="263"/>
                  <a:pt x="1123" y="263"/>
                  <a:pt x="1120" y="263"/>
                </a:cubicBezTo>
                <a:cubicBezTo>
                  <a:pt x="1120" y="266"/>
                  <a:pt x="1120" y="268"/>
                  <a:pt x="1120" y="271"/>
                </a:cubicBezTo>
                <a:close/>
                <a:moveTo>
                  <a:pt x="1300" y="275"/>
                </a:moveTo>
                <a:cubicBezTo>
                  <a:pt x="1300" y="273"/>
                  <a:pt x="1301" y="270"/>
                  <a:pt x="1304" y="271"/>
                </a:cubicBezTo>
                <a:cubicBezTo>
                  <a:pt x="1304" y="266"/>
                  <a:pt x="1303" y="262"/>
                  <a:pt x="1296" y="263"/>
                </a:cubicBezTo>
                <a:cubicBezTo>
                  <a:pt x="1297" y="268"/>
                  <a:pt x="1295" y="274"/>
                  <a:pt x="1300" y="275"/>
                </a:cubicBezTo>
                <a:close/>
                <a:moveTo>
                  <a:pt x="1392" y="271"/>
                </a:moveTo>
                <a:cubicBezTo>
                  <a:pt x="1395" y="271"/>
                  <a:pt x="1397" y="271"/>
                  <a:pt x="1400" y="271"/>
                </a:cubicBezTo>
                <a:cubicBezTo>
                  <a:pt x="1400" y="268"/>
                  <a:pt x="1400" y="266"/>
                  <a:pt x="1400" y="263"/>
                </a:cubicBezTo>
                <a:cubicBezTo>
                  <a:pt x="1397" y="263"/>
                  <a:pt x="1395" y="263"/>
                  <a:pt x="1392" y="263"/>
                </a:cubicBezTo>
                <a:cubicBezTo>
                  <a:pt x="1392" y="266"/>
                  <a:pt x="1392" y="268"/>
                  <a:pt x="1392" y="271"/>
                </a:cubicBezTo>
                <a:close/>
                <a:moveTo>
                  <a:pt x="1568" y="263"/>
                </a:moveTo>
                <a:cubicBezTo>
                  <a:pt x="1565" y="287"/>
                  <a:pt x="1586" y="266"/>
                  <a:pt x="1568" y="263"/>
                </a:cubicBezTo>
                <a:close/>
                <a:moveTo>
                  <a:pt x="1664" y="271"/>
                </a:moveTo>
                <a:cubicBezTo>
                  <a:pt x="1668" y="271"/>
                  <a:pt x="1672" y="271"/>
                  <a:pt x="1676" y="271"/>
                </a:cubicBezTo>
                <a:cubicBezTo>
                  <a:pt x="1676" y="268"/>
                  <a:pt x="1676" y="266"/>
                  <a:pt x="1676" y="263"/>
                </a:cubicBezTo>
                <a:cubicBezTo>
                  <a:pt x="1672" y="263"/>
                  <a:pt x="1668" y="263"/>
                  <a:pt x="1664" y="263"/>
                </a:cubicBezTo>
                <a:cubicBezTo>
                  <a:pt x="1664" y="266"/>
                  <a:pt x="1664" y="268"/>
                  <a:pt x="1664" y="271"/>
                </a:cubicBezTo>
                <a:close/>
                <a:moveTo>
                  <a:pt x="1840" y="271"/>
                </a:moveTo>
                <a:cubicBezTo>
                  <a:pt x="1844" y="271"/>
                  <a:pt x="1845" y="274"/>
                  <a:pt x="1848" y="275"/>
                </a:cubicBezTo>
                <a:cubicBezTo>
                  <a:pt x="1848" y="269"/>
                  <a:pt x="1849" y="261"/>
                  <a:pt x="1840" y="263"/>
                </a:cubicBezTo>
                <a:cubicBezTo>
                  <a:pt x="1840" y="266"/>
                  <a:pt x="1840" y="268"/>
                  <a:pt x="1840" y="271"/>
                </a:cubicBezTo>
                <a:close/>
                <a:moveTo>
                  <a:pt x="280" y="267"/>
                </a:moveTo>
                <a:cubicBezTo>
                  <a:pt x="268" y="280"/>
                  <a:pt x="295" y="279"/>
                  <a:pt x="280" y="267"/>
                </a:cubicBezTo>
                <a:close/>
                <a:moveTo>
                  <a:pt x="376" y="275"/>
                </a:moveTo>
                <a:cubicBezTo>
                  <a:pt x="379" y="275"/>
                  <a:pt x="381" y="275"/>
                  <a:pt x="384" y="275"/>
                </a:cubicBezTo>
                <a:cubicBezTo>
                  <a:pt x="384" y="272"/>
                  <a:pt x="384" y="270"/>
                  <a:pt x="384" y="267"/>
                </a:cubicBezTo>
                <a:cubicBezTo>
                  <a:pt x="381" y="267"/>
                  <a:pt x="379" y="267"/>
                  <a:pt x="376" y="267"/>
                </a:cubicBezTo>
                <a:cubicBezTo>
                  <a:pt x="376" y="270"/>
                  <a:pt x="376" y="272"/>
                  <a:pt x="376" y="275"/>
                </a:cubicBezTo>
                <a:close/>
                <a:moveTo>
                  <a:pt x="452" y="267"/>
                </a:moveTo>
                <a:cubicBezTo>
                  <a:pt x="449" y="291"/>
                  <a:pt x="470" y="270"/>
                  <a:pt x="452" y="267"/>
                </a:cubicBezTo>
                <a:close/>
                <a:moveTo>
                  <a:pt x="552" y="267"/>
                </a:moveTo>
                <a:cubicBezTo>
                  <a:pt x="540" y="280"/>
                  <a:pt x="567" y="279"/>
                  <a:pt x="552" y="267"/>
                </a:cubicBezTo>
                <a:close/>
                <a:moveTo>
                  <a:pt x="660" y="271"/>
                </a:moveTo>
                <a:cubicBezTo>
                  <a:pt x="659" y="268"/>
                  <a:pt x="649" y="266"/>
                  <a:pt x="648" y="271"/>
                </a:cubicBezTo>
                <a:cubicBezTo>
                  <a:pt x="645" y="280"/>
                  <a:pt x="664" y="280"/>
                  <a:pt x="660" y="271"/>
                </a:cubicBezTo>
                <a:close/>
                <a:moveTo>
                  <a:pt x="824" y="279"/>
                </a:moveTo>
                <a:cubicBezTo>
                  <a:pt x="836" y="285"/>
                  <a:pt x="836" y="261"/>
                  <a:pt x="824" y="267"/>
                </a:cubicBezTo>
                <a:cubicBezTo>
                  <a:pt x="824" y="271"/>
                  <a:pt x="824" y="275"/>
                  <a:pt x="824" y="279"/>
                </a:cubicBezTo>
                <a:close/>
                <a:moveTo>
                  <a:pt x="932" y="271"/>
                </a:moveTo>
                <a:cubicBezTo>
                  <a:pt x="919" y="259"/>
                  <a:pt x="920" y="286"/>
                  <a:pt x="932" y="271"/>
                </a:cubicBezTo>
                <a:close/>
                <a:moveTo>
                  <a:pt x="1096" y="279"/>
                </a:moveTo>
                <a:cubicBezTo>
                  <a:pt x="1099" y="279"/>
                  <a:pt x="1101" y="279"/>
                  <a:pt x="1104" y="279"/>
                </a:cubicBezTo>
                <a:cubicBezTo>
                  <a:pt x="1108" y="273"/>
                  <a:pt x="1108" y="269"/>
                  <a:pt x="1100" y="267"/>
                </a:cubicBezTo>
                <a:cubicBezTo>
                  <a:pt x="1100" y="272"/>
                  <a:pt x="1095" y="273"/>
                  <a:pt x="1096" y="279"/>
                </a:cubicBezTo>
                <a:close/>
                <a:moveTo>
                  <a:pt x="1196" y="275"/>
                </a:moveTo>
                <a:cubicBezTo>
                  <a:pt x="1199" y="275"/>
                  <a:pt x="1201" y="275"/>
                  <a:pt x="1204" y="275"/>
                </a:cubicBezTo>
                <a:cubicBezTo>
                  <a:pt x="1204" y="272"/>
                  <a:pt x="1204" y="270"/>
                  <a:pt x="1204" y="267"/>
                </a:cubicBezTo>
                <a:cubicBezTo>
                  <a:pt x="1201" y="267"/>
                  <a:pt x="1199" y="267"/>
                  <a:pt x="1196" y="267"/>
                </a:cubicBezTo>
                <a:cubicBezTo>
                  <a:pt x="1196" y="270"/>
                  <a:pt x="1196" y="272"/>
                  <a:pt x="1196" y="275"/>
                </a:cubicBezTo>
                <a:close/>
                <a:moveTo>
                  <a:pt x="1380" y="279"/>
                </a:moveTo>
                <a:cubicBezTo>
                  <a:pt x="1380" y="276"/>
                  <a:pt x="1380" y="274"/>
                  <a:pt x="1380" y="271"/>
                </a:cubicBezTo>
                <a:cubicBezTo>
                  <a:pt x="1373" y="258"/>
                  <a:pt x="1360" y="283"/>
                  <a:pt x="1380" y="279"/>
                </a:cubicBezTo>
                <a:close/>
                <a:moveTo>
                  <a:pt x="1468" y="275"/>
                </a:moveTo>
                <a:cubicBezTo>
                  <a:pt x="1471" y="275"/>
                  <a:pt x="1473" y="275"/>
                  <a:pt x="1476" y="275"/>
                </a:cubicBezTo>
                <a:cubicBezTo>
                  <a:pt x="1476" y="272"/>
                  <a:pt x="1476" y="270"/>
                  <a:pt x="1476" y="267"/>
                </a:cubicBezTo>
                <a:cubicBezTo>
                  <a:pt x="1473" y="267"/>
                  <a:pt x="1471" y="267"/>
                  <a:pt x="1468" y="267"/>
                </a:cubicBezTo>
                <a:cubicBezTo>
                  <a:pt x="1468" y="270"/>
                  <a:pt x="1468" y="272"/>
                  <a:pt x="1468" y="275"/>
                </a:cubicBezTo>
                <a:close/>
                <a:moveTo>
                  <a:pt x="1640" y="275"/>
                </a:moveTo>
                <a:cubicBezTo>
                  <a:pt x="1644" y="275"/>
                  <a:pt x="1645" y="278"/>
                  <a:pt x="1648" y="279"/>
                </a:cubicBezTo>
                <a:cubicBezTo>
                  <a:pt x="1648" y="275"/>
                  <a:pt x="1651" y="274"/>
                  <a:pt x="1652" y="271"/>
                </a:cubicBezTo>
                <a:cubicBezTo>
                  <a:pt x="1648" y="271"/>
                  <a:pt x="1647" y="268"/>
                  <a:pt x="1644" y="267"/>
                </a:cubicBezTo>
                <a:cubicBezTo>
                  <a:pt x="1644" y="271"/>
                  <a:pt x="1641" y="272"/>
                  <a:pt x="1640" y="275"/>
                </a:cubicBezTo>
                <a:close/>
                <a:moveTo>
                  <a:pt x="1740" y="275"/>
                </a:moveTo>
                <a:cubicBezTo>
                  <a:pt x="1744" y="275"/>
                  <a:pt x="1748" y="275"/>
                  <a:pt x="1752" y="275"/>
                </a:cubicBezTo>
                <a:cubicBezTo>
                  <a:pt x="1752" y="272"/>
                  <a:pt x="1752" y="270"/>
                  <a:pt x="1752" y="267"/>
                </a:cubicBezTo>
                <a:cubicBezTo>
                  <a:pt x="1748" y="267"/>
                  <a:pt x="1744" y="267"/>
                  <a:pt x="1740" y="267"/>
                </a:cubicBezTo>
                <a:cubicBezTo>
                  <a:pt x="1740" y="270"/>
                  <a:pt x="1740" y="272"/>
                  <a:pt x="1740" y="275"/>
                </a:cubicBezTo>
                <a:close/>
                <a:moveTo>
                  <a:pt x="1916" y="275"/>
                </a:moveTo>
                <a:cubicBezTo>
                  <a:pt x="1920" y="275"/>
                  <a:pt x="1921" y="278"/>
                  <a:pt x="1924" y="279"/>
                </a:cubicBezTo>
                <a:cubicBezTo>
                  <a:pt x="1924" y="273"/>
                  <a:pt x="1925" y="265"/>
                  <a:pt x="1916" y="267"/>
                </a:cubicBezTo>
                <a:cubicBezTo>
                  <a:pt x="1916" y="270"/>
                  <a:pt x="1916" y="272"/>
                  <a:pt x="1916" y="275"/>
                </a:cubicBezTo>
                <a:close/>
                <a:moveTo>
                  <a:pt x="80" y="271"/>
                </a:moveTo>
                <a:cubicBezTo>
                  <a:pt x="76" y="294"/>
                  <a:pt x="97" y="273"/>
                  <a:pt x="80" y="271"/>
                </a:cubicBezTo>
                <a:close/>
                <a:moveTo>
                  <a:pt x="176" y="279"/>
                </a:moveTo>
                <a:cubicBezTo>
                  <a:pt x="179" y="279"/>
                  <a:pt x="181" y="279"/>
                  <a:pt x="184" y="279"/>
                </a:cubicBezTo>
                <a:cubicBezTo>
                  <a:pt x="184" y="276"/>
                  <a:pt x="184" y="274"/>
                  <a:pt x="184" y="271"/>
                </a:cubicBezTo>
                <a:cubicBezTo>
                  <a:pt x="181" y="271"/>
                  <a:pt x="179" y="271"/>
                  <a:pt x="176" y="271"/>
                </a:cubicBezTo>
                <a:cubicBezTo>
                  <a:pt x="176" y="274"/>
                  <a:pt x="176" y="276"/>
                  <a:pt x="176" y="279"/>
                </a:cubicBezTo>
                <a:close/>
                <a:moveTo>
                  <a:pt x="352" y="283"/>
                </a:moveTo>
                <a:cubicBezTo>
                  <a:pt x="355" y="283"/>
                  <a:pt x="357" y="283"/>
                  <a:pt x="360" y="283"/>
                </a:cubicBezTo>
                <a:cubicBezTo>
                  <a:pt x="360" y="279"/>
                  <a:pt x="363" y="278"/>
                  <a:pt x="364" y="275"/>
                </a:cubicBezTo>
                <a:cubicBezTo>
                  <a:pt x="359" y="275"/>
                  <a:pt x="358" y="270"/>
                  <a:pt x="352" y="271"/>
                </a:cubicBezTo>
                <a:cubicBezTo>
                  <a:pt x="352" y="275"/>
                  <a:pt x="352" y="279"/>
                  <a:pt x="352" y="283"/>
                </a:cubicBezTo>
                <a:close/>
                <a:moveTo>
                  <a:pt x="900" y="271"/>
                </a:moveTo>
                <a:cubicBezTo>
                  <a:pt x="897" y="295"/>
                  <a:pt x="918" y="274"/>
                  <a:pt x="900" y="271"/>
                </a:cubicBezTo>
                <a:close/>
                <a:moveTo>
                  <a:pt x="1008" y="275"/>
                </a:moveTo>
                <a:cubicBezTo>
                  <a:pt x="1007" y="272"/>
                  <a:pt x="997" y="270"/>
                  <a:pt x="996" y="275"/>
                </a:cubicBezTo>
                <a:cubicBezTo>
                  <a:pt x="993" y="284"/>
                  <a:pt x="1012" y="284"/>
                  <a:pt x="1008" y="275"/>
                </a:cubicBezTo>
                <a:close/>
                <a:moveTo>
                  <a:pt x="1272" y="279"/>
                </a:moveTo>
                <a:cubicBezTo>
                  <a:pt x="1275" y="279"/>
                  <a:pt x="1277" y="279"/>
                  <a:pt x="1280" y="279"/>
                </a:cubicBezTo>
                <a:cubicBezTo>
                  <a:pt x="1280" y="276"/>
                  <a:pt x="1280" y="274"/>
                  <a:pt x="1280" y="271"/>
                </a:cubicBezTo>
                <a:cubicBezTo>
                  <a:pt x="1277" y="271"/>
                  <a:pt x="1275" y="271"/>
                  <a:pt x="1272" y="271"/>
                </a:cubicBezTo>
                <a:cubicBezTo>
                  <a:pt x="1272" y="274"/>
                  <a:pt x="1272" y="276"/>
                  <a:pt x="1272" y="279"/>
                </a:cubicBezTo>
                <a:close/>
                <a:moveTo>
                  <a:pt x="1544" y="279"/>
                </a:moveTo>
                <a:cubicBezTo>
                  <a:pt x="1547" y="279"/>
                  <a:pt x="1549" y="279"/>
                  <a:pt x="1552" y="279"/>
                </a:cubicBezTo>
                <a:cubicBezTo>
                  <a:pt x="1552" y="276"/>
                  <a:pt x="1552" y="274"/>
                  <a:pt x="1552" y="271"/>
                </a:cubicBezTo>
                <a:cubicBezTo>
                  <a:pt x="1549" y="271"/>
                  <a:pt x="1547" y="271"/>
                  <a:pt x="1544" y="271"/>
                </a:cubicBezTo>
                <a:cubicBezTo>
                  <a:pt x="1544" y="274"/>
                  <a:pt x="1544" y="276"/>
                  <a:pt x="1544" y="279"/>
                </a:cubicBezTo>
                <a:close/>
                <a:moveTo>
                  <a:pt x="1716" y="279"/>
                </a:moveTo>
                <a:cubicBezTo>
                  <a:pt x="1722" y="279"/>
                  <a:pt x="1730" y="280"/>
                  <a:pt x="1728" y="271"/>
                </a:cubicBezTo>
                <a:cubicBezTo>
                  <a:pt x="1725" y="271"/>
                  <a:pt x="1723" y="271"/>
                  <a:pt x="1720" y="271"/>
                </a:cubicBezTo>
                <a:cubicBezTo>
                  <a:pt x="1720" y="275"/>
                  <a:pt x="1717" y="276"/>
                  <a:pt x="1716" y="279"/>
                </a:cubicBezTo>
                <a:close/>
                <a:moveTo>
                  <a:pt x="1816" y="279"/>
                </a:moveTo>
                <a:cubicBezTo>
                  <a:pt x="1819" y="279"/>
                  <a:pt x="1821" y="279"/>
                  <a:pt x="1824" y="279"/>
                </a:cubicBezTo>
                <a:cubicBezTo>
                  <a:pt x="1824" y="276"/>
                  <a:pt x="1824" y="274"/>
                  <a:pt x="1824" y="271"/>
                </a:cubicBezTo>
                <a:cubicBezTo>
                  <a:pt x="1821" y="271"/>
                  <a:pt x="1819" y="271"/>
                  <a:pt x="1816" y="271"/>
                </a:cubicBezTo>
                <a:cubicBezTo>
                  <a:pt x="1816" y="274"/>
                  <a:pt x="1816" y="276"/>
                  <a:pt x="1816" y="279"/>
                </a:cubicBezTo>
                <a:close/>
                <a:moveTo>
                  <a:pt x="156" y="275"/>
                </a:moveTo>
                <a:cubicBezTo>
                  <a:pt x="152" y="298"/>
                  <a:pt x="173" y="277"/>
                  <a:pt x="156" y="275"/>
                </a:cubicBezTo>
                <a:close/>
                <a:moveTo>
                  <a:pt x="256" y="283"/>
                </a:moveTo>
                <a:cubicBezTo>
                  <a:pt x="259" y="283"/>
                  <a:pt x="261" y="283"/>
                  <a:pt x="264" y="283"/>
                </a:cubicBezTo>
                <a:cubicBezTo>
                  <a:pt x="264" y="280"/>
                  <a:pt x="264" y="278"/>
                  <a:pt x="264" y="275"/>
                </a:cubicBezTo>
                <a:cubicBezTo>
                  <a:pt x="261" y="275"/>
                  <a:pt x="259" y="275"/>
                  <a:pt x="256" y="275"/>
                </a:cubicBezTo>
                <a:cubicBezTo>
                  <a:pt x="256" y="278"/>
                  <a:pt x="256" y="280"/>
                  <a:pt x="256" y="283"/>
                </a:cubicBezTo>
                <a:close/>
                <a:moveTo>
                  <a:pt x="428" y="287"/>
                </a:moveTo>
                <a:cubicBezTo>
                  <a:pt x="440" y="293"/>
                  <a:pt x="440" y="269"/>
                  <a:pt x="428" y="275"/>
                </a:cubicBezTo>
                <a:cubicBezTo>
                  <a:pt x="428" y="279"/>
                  <a:pt x="428" y="283"/>
                  <a:pt x="428" y="287"/>
                </a:cubicBezTo>
                <a:close/>
                <a:moveTo>
                  <a:pt x="528" y="283"/>
                </a:moveTo>
                <a:cubicBezTo>
                  <a:pt x="531" y="283"/>
                  <a:pt x="533" y="283"/>
                  <a:pt x="536" y="283"/>
                </a:cubicBezTo>
                <a:cubicBezTo>
                  <a:pt x="536" y="280"/>
                  <a:pt x="536" y="278"/>
                  <a:pt x="536" y="275"/>
                </a:cubicBezTo>
                <a:cubicBezTo>
                  <a:pt x="533" y="275"/>
                  <a:pt x="531" y="275"/>
                  <a:pt x="528" y="275"/>
                </a:cubicBezTo>
                <a:cubicBezTo>
                  <a:pt x="528" y="278"/>
                  <a:pt x="528" y="280"/>
                  <a:pt x="528" y="283"/>
                </a:cubicBezTo>
                <a:close/>
                <a:moveTo>
                  <a:pt x="628" y="283"/>
                </a:moveTo>
                <a:cubicBezTo>
                  <a:pt x="631" y="283"/>
                  <a:pt x="633" y="283"/>
                  <a:pt x="636" y="283"/>
                </a:cubicBezTo>
                <a:cubicBezTo>
                  <a:pt x="642" y="273"/>
                  <a:pt x="622" y="271"/>
                  <a:pt x="624" y="279"/>
                </a:cubicBezTo>
                <a:cubicBezTo>
                  <a:pt x="626" y="279"/>
                  <a:pt x="629" y="280"/>
                  <a:pt x="628" y="283"/>
                </a:cubicBezTo>
                <a:close/>
                <a:moveTo>
                  <a:pt x="700" y="287"/>
                </a:moveTo>
                <a:cubicBezTo>
                  <a:pt x="703" y="287"/>
                  <a:pt x="705" y="287"/>
                  <a:pt x="708" y="287"/>
                </a:cubicBezTo>
                <a:cubicBezTo>
                  <a:pt x="712" y="281"/>
                  <a:pt x="712" y="277"/>
                  <a:pt x="704" y="275"/>
                </a:cubicBezTo>
                <a:cubicBezTo>
                  <a:pt x="704" y="280"/>
                  <a:pt x="699" y="281"/>
                  <a:pt x="700" y="287"/>
                </a:cubicBezTo>
                <a:close/>
                <a:moveTo>
                  <a:pt x="976" y="287"/>
                </a:moveTo>
                <a:cubicBezTo>
                  <a:pt x="988" y="293"/>
                  <a:pt x="988" y="269"/>
                  <a:pt x="976" y="275"/>
                </a:cubicBezTo>
                <a:cubicBezTo>
                  <a:pt x="976" y="279"/>
                  <a:pt x="976" y="283"/>
                  <a:pt x="976" y="287"/>
                </a:cubicBezTo>
                <a:close/>
                <a:moveTo>
                  <a:pt x="1084" y="279"/>
                </a:moveTo>
                <a:cubicBezTo>
                  <a:pt x="1083" y="276"/>
                  <a:pt x="1073" y="274"/>
                  <a:pt x="1072" y="279"/>
                </a:cubicBezTo>
                <a:cubicBezTo>
                  <a:pt x="1069" y="288"/>
                  <a:pt x="1088" y="288"/>
                  <a:pt x="1084" y="279"/>
                </a:cubicBezTo>
                <a:close/>
                <a:moveTo>
                  <a:pt x="1172" y="283"/>
                </a:moveTo>
                <a:cubicBezTo>
                  <a:pt x="1175" y="283"/>
                  <a:pt x="1177" y="283"/>
                  <a:pt x="1180" y="283"/>
                </a:cubicBezTo>
                <a:cubicBezTo>
                  <a:pt x="1180" y="280"/>
                  <a:pt x="1180" y="278"/>
                  <a:pt x="1180" y="275"/>
                </a:cubicBezTo>
                <a:cubicBezTo>
                  <a:pt x="1177" y="275"/>
                  <a:pt x="1175" y="275"/>
                  <a:pt x="1172" y="275"/>
                </a:cubicBezTo>
                <a:cubicBezTo>
                  <a:pt x="1172" y="278"/>
                  <a:pt x="1172" y="280"/>
                  <a:pt x="1172" y="283"/>
                </a:cubicBezTo>
                <a:close/>
                <a:moveTo>
                  <a:pt x="1352" y="287"/>
                </a:moveTo>
                <a:cubicBezTo>
                  <a:pt x="1352" y="285"/>
                  <a:pt x="1353" y="282"/>
                  <a:pt x="1356" y="283"/>
                </a:cubicBezTo>
                <a:cubicBezTo>
                  <a:pt x="1356" y="278"/>
                  <a:pt x="1355" y="274"/>
                  <a:pt x="1348" y="275"/>
                </a:cubicBezTo>
                <a:cubicBezTo>
                  <a:pt x="1349" y="280"/>
                  <a:pt x="1347" y="286"/>
                  <a:pt x="1352" y="287"/>
                </a:cubicBezTo>
                <a:close/>
                <a:moveTo>
                  <a:pt x="1444" y="283"/>
                </a:moveTo>
                <a:cubicBezTo>
                  <a:pt x="1447" y="283"/>
                  <a:pt x="1449" y="283"/>
                  <a:pt x="1452" y="283"/>
                </a:cubicBezTo>
                <a:cubicBezTo>
                  <a:pt x="1452" y="280"/>
                  <a:pt x="1452" y="278"/>
                  <a:pt x="1452" y="275"/>
                </a:cubicBezTo>
                <a:cubicBezTo>
                  <a:pt x="1449" y="275"/>
                  <a:pt x="1447" y="275"/>
                  <a:pt x="1444" y="275"/>
                </a:cubicBezTo>
                <a:cubicBezTo>
                  <a:pt x="1444" y="278"/>
                  <a:pt x="1444" y="280"/>
                  <a:pt x="1444" y="283"/>
                </a:cubicBezTo>
                <a:close/>
                <a:moveTo>
                  <a:pt x="1520" y="283"/>
                </a:moveTo>
                <a:cubicBezTo>
                  <a:pt x="1524" y="283"/>
                  <a:pt x="1525" y="286"/>
                  <a:pt x="1528" y="287"/>
                </a:cubicBezTo>
                <a:cubicBezTo>
                  <a:pt x="1528" y="281"/>
                  <a:pt x="1529" y="273"/>
                  <a:pt x="1520" y="275"/>
                </a:cubicBezTo>
                <a:cubicBezTo>
                  <a:pt x="1520" y="278"/>
                  <a:pt x="1520" y="280"/>
                  <a:pt x="1520" y="283"/>
                </a:cubicBezTo>
                <a:close/>
                <a:moveTo>
                  <a:pt x="1620" y="283"/>
                </a:moveTo>
                <a:cubicBezTo>
                  <a:pt x="1623" y="283"/>
                  <a:pt x="1625" y="283"/>
                  <a:pt x="1628" y="283"/>
                </a:cubicBezTo>
                <a:cubicBezTo>
                  <a:pt x="1628" y="280"/>
                  <a:pt x="1628" y="278"/>
                  <a:pt x="1628" y="275"/>
                </a:cubicBezTo>
                <a:cubicBezTo>
                  <a:pt x="1625" y="275"/>
                  <a:pt x="1623" y="275"/>
                  <a:pt x="1620" y="275"/>
                </a:cubicBezTo>
                <a:cubicBezTo>
                  <a:pt x="1620" y="278"/>
                  <a:pt x="1620" y="280"/>
                  <a:pt x="1620" y="283"/>
                </a:cubicBezTo>
                <a:close/>
                <a:moveTo>
                  <a:pt x="1796" y="275"/>
                </a:moveTo>
                <a:cubicBezTo>
                  <a:pt x="1782" y="294"/>
                  <a:pt x="1819" y="280"/>
                  <a:pt x="1796" y="275"/>
                </a:cubicBezTo>
                <a:close/>
                <a:moveTo>
                  <a:pt x="1892" y="283"/>
                </a:moveTo>
                <a:cubicBezTo>
                  <a:pt x="1895" y="283"/>
                  <a:pt x="1897" y="283"/>
                  <a:pt x="1900" y="283"/>
                </a:cubicBezTo>
                <a:cubicBezTo>
                  <a:pt x="1900" y="280"/>
                  <a:pt x="1900" y="278"/>
                  <a:pt x="1900" y="275"/>
                </a:cubicBezTo>
                <a:cubicBezTo>
                  <a:pt x="1897" y="275"/>
                  <a:pt x="1895" y="275"/>
                  <a:pt x="1892" y="275"/>
                </a:cubicBezTo>
                <a:cubicBezTo>
                  <a:pt x="1892" y="278"/>
                  <a:pt x="1892" y="280"/>
                  <a:pt x="1892" y="283"/>
                </a:cubicBezTo>
                <a:close/>
                <a:moveTo>
                  <a:pt x="56" y="287"/>
                </a:moveTo>
                <a:cubicBezTo>
                  <a:pt x="59" y="287"/>
                  <a:pt x="61" y="287"/>
                  <a:pt x="64" y="287"/>
                </a:cubicBezTo>
                <a:cubicBezTo>
                  <a:pt x="64" y="284"/>
                  <a:pt x="64" y="282"/>
                  <a:pt x="64" y="279"/>
                </a:cubicBezTo>
                <a:cubicBezTo>
                  <a:pt x="61" y="279"/>
                  <a:pt x="59" y="279"/>
                  <a:pt x="56" y="279"/>
                </a:cubicBezTo>
                <a:cubicBezTo>
                  <a:pt x="56" y="282"/>
                  <a:pt x="56" y="284"/>
                  <a:pt x="56" y="287"/>
                </a:cubicBezTo>
                <a:close/>
                <a:moveTo>
                  <a:pt x="608" y="291"/>
                </a:moveTo>
                <a:cubicBezTo>
                  <a:pt x="608" y="289"/>
                  <a:pt x="609" y="286"/>
                  <a:pt x="612" y="287"/>
                </a:cubicBezTo>
                <a:cubicBezTo>
                  <a:pt x="612" y="282"/>
                  <a:pt x="611" y="278"/>
                  <a:pt x="604" y="279"/>
                </a:cubicBezTo>
                <a:cubicBezTo>
                  <a:pt x="605" y="284"/>
                  <a:pt x="603" y="290"/>
                  <a:pt x="608" y="291"/>
                </a:cubicBezTo>
                <a:close/>
                <a:moveTo>
                  <a:pt x="876" y="291"/>
                </a:moveTo>
                <a:cubicBezTo>
                  <a:pt x="888" y="297"/>
                  <a:pt x="888" y="273"/>
                  <a:pt x="876" y="279"/>
                </a:cubicBezTo>
                <a:cubicBezTo>
                  <a:pt x="876" y="283"/>
                  <a:pt x="876" y="287"/>
                  <a:pt x="876" y="291"/>
                </a:cubicBezTo>
                <a:close/>
                <a:moveTo>
                  <a:pt x="1148" y="287"/>
                </a:moveTo>
                <a:cubicBezTo>
                  <a:pt x="1152" y="287"/>
                  <a:pt x="1153" y="290"/>
                  <a:pt x="1156" y="291"/>
                </a:cubicBezTo>
                <a:cubicBezTo>
                  <a:pt x="1156" y="285"/>
                  <a:pt x="1157" y="277"/>
                  <a:pt x="1148" y="279"/>
                </a:cubicBezTo>
                <a:cubicBezTo>
                  <a:pt x="1148" y="282"/>
                  <a:pt x="1148" y="284"/>
                  <a:pt x="1148" y="287"/>
                </a:cubicBezTo>
                <a:close/>
                <a:moveTo>
                  <a:pt x="1248" y="287"/>
                </a:moveTo>
                <a:cubicBezTo>
                  <a:pt x="1251" y="287"/>
                  <a:pt x="1253" y="287"/>
                  <a:pt x="1256" y="287"/>
                </a:cubicBezTo>
                <a:cubicBezTo>
                  <a:pt x="1256" y="284"/>
                  <a:pt x="1256" y="282"/>
                  <a:pt x="1256" y="279"/>
                </a:cubicBezTo>
                <a:cubicBezTo>
                  <a:pt x="1253" y="279"/>
                  <a:pt x="1251" y="279"/>
                  <a:pt x="1248" y="279"/>
                </a:cubicBezTo>
                <a:cubicBezTo>
                  <a:pt x="1248" y="282"/>
                  <a:pt x="1248" y="284"/>
                  <a:pt x="1248" y="287"/>
                </a:cubicBezTo>
                <a:close/>
                <a:moveTo>
                  <a:pt x="1696" y="287"/>
                </a:moveTo>
                <a:cubicBezTo>
                  <a:pt x="1699" y="287"/>
                  <a:pt x="1701" y="287"/>
                  <a:pt x="1704" y="287"/>
                </a:cubicBezTo>
                <a:cubicBezTo>
                  <a:pt x="1704" y="284"/>
                  <a:pt x="1704" y="282"/>
                  <a:pt x="1704" y="279"/>
                </a:cubicBezTo>
                <a:cubicBezTo>
                  <a:pt x="1701" y="279"/>
                  <a:pt x="1699" y="279"/>
                  <a:pt x="1696" y="279"/>
                </a:cubicBezTo>
                <a:cubicBezTo>
                  <a:pt x="1696" y="282"/>
                  <a:pt x="1696" y="284"/>
                  <a:pt x="1696" y="287"/>
                </a:cubicBezTo>
                <a:close/>
                <a:moveTo>
                  <a:pt x="1868" y="287"/>
                </a:moveTo>
                <a:cubicBezTo>
                  <a:pt x="1872" y="287"/>
                  <a:pt x="1873" y="290"/>
                  <a:pt x="1876" y="291"/>
                </a:cubicBezTo>
                <a:cubicBezTo>
                  <a:pt x="1876" y="287"/>
                  <a:pt x="1879" y="286"/>
                  <a:pt x="1880" y="283"/>
                </a:cubicBezTo>
                <a:cubicBezTo>
                  <a:pt x="1876" y="283"/>
                  <a:pt x="1875" y="280"/>
                  <a:pt x="1872" y="279"/>
                </a:cubicBezTo>
                <a:cubicBezTo>
                  <a:pt x="1872" y="283"/>
                  <a:pt x="1869" y="284"/>
                  <a:pt x="1868" y="287"/>
                </a:cubicBezTo>
                <a:close/>
                <a:moveTo>
                  <a:pt x="132" y="291"/>
                </a:moveTo>
                <a:cubicBezTo>
                  <a:pt x="135" y="291"/>
                  <a:pt x="137" y="291"/>
                  <a:pt x="140" y="291"/>
                </a:cubicBezTo>
                <a:cubicBezTo>
                  <a:pt x="140" y="288"/>
                  <a:pt x="140" y="286"/>
                  <a:pt x="140" y="283"/>
                </a:cubicBezTo>
                <a:cubicBezTo>
                  <a:pt x="137" y="283"/>
                  <a:pt x="135" y="283"/>
                  <a:pt x="132" y="283"/>
                </a:cubicBezTo>
                <a:cubicBezTo>
                  <a:pt x="132" y="286"/>
                  <a:pt x="132" y="288"/>
                  <a:pt x="132" y="291"/>
                </a:cubicBezTo>
                <a:close/>
                <a:moveTo>
                  <a:pt x="404" y="295"/>
                </a:moveTo>
                <a:cubicBezTo>
                  <a:pt x="407" y="295"/>
                  <a:pt x="409" y="295"/>
                  <a:pt x="412" y="295"/>
                </a:cubicBezTo>
                <a:cubicBezTo>
                  <a:pt x="416" y="289"/>
                  <a:pt x="416" y="285"/>
                  <a:pt x="408" y="283"/>
                </a:cubicBezTo>
                <a:cubicBezTo>
                  <a:pt x="408" y="288"/>
                  <a:pt x="403" y="289"/>
                  <a:pt x="404" y="295"/>
                </a:cubicBezTo>
                <a:close/>
                <a:moveTo>
                  <a:pt x="504" y="291"/>
                </a:moveTo>
                <a:cubicBezTo>
                  <a:pt x="507" y="291"/>
                  <a:pt x="509" y="291"/>
                  <a:pt x="512" y="291"/>
                </a:cubicBezTo>
                <a:cubicBezTo>
                  <a:pt x="512" y="288"/>
                  <a:pt x="512" y="286"/>
                  <a:pt x="512" y="283"/>
                </a:cubicBezTo>
                <a:cubicBezTo>
                  <a:pt x="509" y="283"/>
                  <a:pt x="507" y="283"/>
                  <a:pt x="504" y="283"/>
                </a:cubicBezTo>
                <a:cubicBezTo>
                  <a:pt x="504" y="286"/>
                  <a:pt x="504" y="288"/>
                  <a:pt x="504" y="291"/>
                </a:cubicBezTo>
                <a:close/>
                <a:moveTo>
                  <a:pt x="580" y="287"/>
                </a:moveTo>
                <a:cubicBezTo>
                  <a:pt x="580" y="290"/>
                  <a:pt x="580" y="292"/>
                  <a:pt x="580" y="295"/>
                </a:cubicBezTo>
                <a:cubicBezTo>
                  <a:pt x="590" y="301"/>
                  <a:pt x="592" y="281"/>
                  <a:pt x="584" y="283"/>
                </a:cubicBezTo>
                <a:cubicBezTo>
                  <a:pt x="584" y="285"/>
                  <a:pt x="583" y="288"/>
                  <a:pt x="580" y="287"/>
                </a:cubicBezTo>
                <a:close/>
                <a:moveTo>
                  <a:pt x="676" y="291"/>
                </a:moveTo>
                <a:cubicBezTo>
                  <a:pt x="680" y="291"/>
                  <a:pt x="681" y="294"/>
                  <a:pt x="684" y="295"/>
                </a:cubicBezTo>
                <a:cubicBezTo>
                  <a:pt x="684" y="291"/>
                  <a:pt x="687" y="290"/>
                  <a:pt x="688" y="287"/>
                </a:cubicBezTo>
                <a:cubicBezTo>
                  <a:pt x="684" y="287"/>
                  <a:pt x="683" y="284"/>
                  <a:pt x="680" y="283"/>
                </a:cubicBezTo>
                <a:cubicBezTo>
                  <a:pt x="680" y="287"/>
                  <a:pt x="677" y="288"/>
                  <a:pt x="676" y="291"/>
                </a:cubicBezTo>
                <a:close/>
                <a:moveTo>
                  <a:pt x="776" y="291"/>
                </a:moveTo>
                <a:cubicBezTo>
                  <a:pt x="779" y="291"/>
                  <a:pt x="781" y="291"/>
                  <a:pt x="784" y="291"/>
                </a:cubicBezTo>
                <a:cubicBezTo>
                  <a:pt x="784" y="288"/>
                  <a:pt x="784" y="286"/>
                  <a:pt x="784" y="283"/>
                </a:cubicBezTo>
                <a:cubicBezTo>
                  <a:pt x="781" y="283"/>
                  <a:pt x="779" y="283"/>
                  <a:pt x="776" y="283"/>
                </a:cubicBezTo>
                <a:cubicBezTo>
                  <a:pt x="776" y="286"/>
                  <a:pt x="776" y="288"/>
                  <a:pt x="776" y="291"/>
                </a:cubicBezTo>
                <a:close/>
                <a:moveTo>
                  <a:pt x="852" y="295"/>
                </a:moveTo>
                <a:cubicBezTo>
                  <a:pt x="855" y="295"/>
                  <a:pt x="857" y="295"/>
                  <a:pt x="860" y="295"/>
                </a:cubicBezTo>
                <a:cubicBezTo>
                  <a:pt x="864" y="289"/>
                  <a:pt x="864" y="285"/>
                  <a:pt x="856" y="283"/>
                </a:cubicBezTo>
                <a:cubicBezTo>
                  <a:pt x="856" y="288"/>
                  <a:pt x="851" y="289"/>
                  <a:pt x="852" y="295"/>
                </a:cubicBezTo>
                <a:close/>
                <a:moveTo>
                  <a:pt x="956" y="295"/>
                </a:moveTo>
                <a:cubicBezTo>
                  <a:pt x="956" y="293"/>
                  <a:pt x="957" y="290"/>
                  <a:pt x="960" y="291"/>
                </a:cubicBezTo>
                <a:cubicBezTo>
                  <a:pt x="960" y="286"/>
                  <a:pt x="959" y="282"/>
                  <a:pt x="952" y="283"/>
                </a:cubicBezTo>
                <a:cubicBezTo>
                  <a:pt x="953" y="288"/>
                  <a:pt x="951" y="294"/>
                  <a:pt x="956" y="295"/>
                </a:cubicBezTo>
                <a:close/>
                <a:moveTo>
                  <a:pt x="1224" y="291"/>
                </a:moveTo>
                <a:cubicBezTo>
                  <a:pt x="1227" y="291"/>
                  <a:pt x="1229" y="291"/>
                  <a:pt x="1232" y="291"/>
                </a:cubicBezTo>
                <a:cubicBezTo>
                  <a:pt x="1232" y="288"/>
                  <a:pt x="1232" y="286"/>
                  <a:pt x="1232" y="283"/>
                </a:cubicBezTo>
                <a:cubicBezTo>
                  <a:pt x="1229" y="283"/>
                  <a:pt x="1227" y="283"/>
                  <a:pt x="1224" y="283"/>
                </a:cubicBezTo>
                <a:cubicBezTo>
                  <a:pt x="1224" y="286"/>
                  <a:pt x="1224" y="288"/>
                  <a:pt x="1224" y="291"/>
                </a:cubicBezTo>
                <a:close/>
                <a:moveTo>
                  <a:pt x="1324" y="291"/>
                </a:moveTo>
                <a:cubicBezTo>
                  <a:pt x="1327" y="291"/>
                  <a:pt x="1329" y="291"/>
                  <a:pt x="1332" y="291"/>
                </a:cubicBezTo>
                <a:cubicBezTo>
                  <a:pt x="1332" y="288"/>
                  <a:pt x="1332" y="286"/>
                  <a:pt x="1332" y="283"/>
                </a:cubicBezTo>
                <a:cubicBezTo>
                  <a:pt x="1329" y="283"/>
                  <a:pt x="1327" y="283"/>
                  <a:pt x="1324" y="283"/>
                </a:cubicBezTo>
                <a:cubicBezTo>
                  <a:pt x="1324" y="286"/>
                  <a:pt x="1324" y="288"/>
                  <a:pt x="1324" y="291"/>
                </a:cubicBezTo>
                <a:close/>
                <a:moveTo>
                  <a:pt x="1508" y="287"/>
                </a:moveTo>
                <a:cubicBezTo>
                  <a:pt x="1495" y="275"/>
                  <a:pt x="1496" y="302"/>
                  <a:pt x="1508" y="287"/>
                </a:cubicBezTo>
                <a:close/>
                <a:moveTo>
                  <a:pt x="1596" y="291"/>
                </a:moveTo>
                <a:cubicBezTo>
                  <a:pt x="1599" y="291"/>
                  <a:pt x="1601" y="291"/>
                  <a:pt x="1604" y="291"/>
                </a:cubicBezTo>
                <a:cubicBezTo>
                  <a:pt x="1604" y="288"/>
                  <a:pt x="1604" y="286"/>
                  <a:pt x="1604" y="283"/>
                </a:cubicBezTo>
                <a:cubicBezTo>
                  <a:pt x="1601" y="283"/>
                  <a:pt x="1599" y="283"/>
                  <a:pt x="1596" y="283"/>
                </a:cubicBezTo>
                <a:cubicBezTo>
                  <a:pt x="1596" y="286"/>
                  <a:pt x="1596" y="288"/>
                  <a:pt x="1596" y="291"/>
                </a:cubicBezTo>
                <a:close/>
                <a:moveTo>
                  <a:pt x="1672" y="287"/>
                </a:moveTo>
                <a:cubicBezTo>
                  <a:pt x="1672" y="290"/>
                  <a:pt x="1672" y="292"/>
                  <a:pt x="1672" y="295"/>
                </a:cubicBezTo>
                <a:cubicBezTo>
                  <a:pt x="1682" y="301"/>
                  <a:pt x="1684" y="281"/>
                  <a:pt x="1676" y="283"/>
                </a:cubicBezTo>
                <a:cubicBezTo>
                  <a:pt x="1676" y="285"/>
                  <a:pt x="1675" y="288"/>
                  <a:pt x="1672" y="287"/>
                </a:cubicBezTo>
                <a:close/>
                <a:moveTo>
                  <a:pt x="1768" y="291"/>
                </a:moveTo>
                <a:cubicBezTo>
                  <a:pt x="1772" y="291"/>
                  <a:pt x="1776" y="291"/>
                  <a:pt x="1780" y="291"/>
                </a:cubicBezTo>
                <a:cubicBezTo>
                  <a:pt x="1780" y="288"/>
                  <a:pt x="1780" y="286"/>
                  <a:pt x="1780" y="283"/>
                </a:cubicBezTo>
                <a:cubicBezTo>
                  <a:pt x="1776" y="283"/>
                  <a:pt x="1772" y="283"/>
                  <a:pt x="1768" y="283"/>
                </a:cubicBezTo>
                <a:cubicBezTo>
                  <a:pt x="1768" y="286"/>
                  <a:pt x="1768" y="288"/>
                  <a:pt x="1768" y="291"/>
                </a:cubicBezTo>
                <a:close/>
                <a:moveTo>
                  <a:pt x="32" y="295"/>
                </a:moveTo>
                <a:cubicBezTo>
                  <a:pt x="35" y="295"/>
                  <a:pt x="37" y="295"/>
                  <a:pt x="40" y="295"/>
                </a:cubicBezTo>
                <a:cubicBezTo>
                  <a:pt x="40" y="292"/>
                  <a:pt x="40" y="290"/>
                  <a:pt x="40" y="287"/>
                </a:cubicBezTo>
                <a:cubicBezTo>
                  <a:pt x="37" y="287"/>
                  <a:pt x="35" y="287"/>
                  <a:pt x="32" y="287"/>
                </a:cubicBezTo>
                <a:cubicBezTo>
                  <a:pt x="32" y="290"/>
                  <a:pt x="32" y="292"/>
                  <a:pt x="32" y="295"/>
                </a:cubicBezTo>
                <a:close/>
                <a:moveTo>
                  <a:pt x="208" y="299"/>
                </a:moveTo>
                <a:cubicBezTo>
                  <a:pt x="220" y="305"/>
                  <a:pt x="220" y="281"/>
                  <a:pt x="208" y="287"/>
                </a:cubicBezTo>
                <a:cubicBezTo>
                  <a:pt x="208" y="291"/>
                  <a:pt x="208" y="295"/>
                  <a:pt x="208" y="299"/>
                </a:cubicBezTo>
                <a:close/>
                <a:moveTo>
                  <a:pt x="480" y="299"/>
                </a:moveTo>
                <a:cubicBezTo>
                  <a:pt x="492" y="305"/>
                  <a:pt x="492" y="281"/>
                  <a:pt x="480" y="287"/>
                </a:cubicBezTo>
                <a:cubicBezTo>
                  <a:pt x="480" y="291"/>
                  <a:pt x="480" y="295"/>
                  <a:pt x="480" y="299"/>
                </a:cubicBezTo>
                <a:close/>
                <a:moveTo>
                  <a:pt x="760" y="299"/>
                </a:moveTo>
                <a:cubicBezTo>
                  <a:pt x="760" y="297"/>
                  <a:pt x="761" y="294"/>
                  <a:pt x="764" y="295"/>
                </a:cubicBezTo>
                <a:cubicBezTo>
                  <a:pt x="764" y="290"/>
                  <a:pt x="763" y="286"/>
                  <a:pt x="756" y="287"/>
                </a:cubicBezTo>
                <a:cubicBezTo>
                  <a:pt x="757" y="292"/>
                  <a:pt x="755" y="298"/>
                  <a:pt x="760" y="299"/>
                </a:cubicBezTo>
                <a:close/>
                <a:moveTo>
                  <a:pt x="1400" y="295"/>
                </a:moveTo>
                <a:cubicBezTo>
                  <a:pt x="1403" y="295"/>
                  <a:pt x="1405" y="295"/>
                  <a:pt x="1408" y="295"/>
                </a:cubicBezTo>
                <a:cubicBezTo>
                  <a:pt x="1408" y="292"/>
                  <a:pt x="1408" y="290"/>
                  <a:pt x="1408" y="287"/>
                </a:cubicBezTo>
                <a:cubicBezTo>
                  <a:pt x="1405" y="287"/>
                  <a:pt x="1403" y="287"/>
                  <a:pt x="1400" y="287"/>
                </a:cubicBezTo>
                <a:cubicBezTo>
                  <a:pt x="1400" y="290"/>
                  <a:pt x="1400" y="292"/>
                  <a:pt x="1400" y="295"/>
                </a:cubicBezTo>
                <a:close/>
                <a:moveTo>
                  <a:pt x="1572" y="295"/>
                </a:moveTo>
                <a:cubicBezTo>
                  <a:pt x="1576" y="295"/>
                  <a:pt x="1577" y="298"/>
                  <a:pt x="1580" y="299"/>
                </a:cubicBezTo>
                <a:cubicBezTo>
                  <a:pt x="1580" y="295"/>
                  <a:pt x="1583" y="294"/>
                  <a:pt x="1584" y="291"/>
                </a:cubicBezTo>
                <a:cubicBezTo>
                  <a:pt x="1580" y="291"/>
                  <a:pt x="1579" y="288"/>
                  <a:pt x="1576" y="287"/>
                </a:cubicBezTo>
                <a:cubicBezTo>
                  <a:pt x="1576" y="291"/>
                  <a:pt x="1573" y="292"/>
                  <a:pt x="1572" y="295"/>
                </a:cubicBezTo>
                <a:close/>
                <a:moveTo>
                  <a:pt x="1844" y="295"/>
                </a:moveTo>
                <a:cubicBezTo>
                  <a:pt x="1850" y="295"/>
                  <a:pt x="1858" y="296"/>
                  <a:pt x="1856" y="287"/>
                </a:cubicBezTo>
                <a:cubicBezTo>
                  <a:pt x="1853" y="287"/>
                  <a:pt x="1851" y="287"/>
                  <a:pt x="1848" y="287"/>
                </a:cubicBezTo>
                <a:cubicBezTo>
                  <a:pt x="1848" y="291"/>
                  <a:pt x="1845" y="292"/>
                  <a:pt x="1844" y="295"/>
                </a:cubicBezTo>
                <a:close/>
                <a:moveTo>
                  <a:pt x="108" y="299"/>
                </a:moveTo>
                <a:cubicBezTo>
                  <a:pt x="111" y="299"/>
                  <a:pt x="113" y="299"/>
                  <a:pt x="116" y="299"/>
                </a:cubicBezTo>
                <a:cubicBezTo>
                  <a:pt x="116" y="296"/>
                  <a:pt x="116" y="294"/>
                  <a:pt x="116" y="291"/>
                </a:cubicBezTo>
                <a:cubicBezTo>
                  <a:pt x="113" y="291"/>
                  <a:pt x="111" y="291"/>
                  <a:pt x="108" y="291"/>
                </a:cubicBezTo>
                <a:cubicBezTo>
                  <a:pt x="108" y="294"/>
                  <a:pt x="108" y="296"/>
                  <a:pt x="108" y="299"/>
                </a:cubicBezTo>
                <a:close/>
                <a:moveTo>
                  <a:pt x="288" y="303"/>
                </a:moveTo>
                <a:cubicBezTo>
                  <a:pt x="288" y="301"/>
                  <a:pt x="289" y="298"/>
                  <a:pt x="292" y="299"/>
                </a:cubicBezTo>
                <a:cubicBezTo>
                  <a:pt x="292" y="294"/>
                  <a:pt x="291" y="290"/>
                  <a:pt x="284" y="291"/>
                </a:cubicBezTo>
                <a:cubicBezTo>
                  <a:pt x="285" y="296"/>
                  <a:pt x="283" y="302"/>
                  <a:pt x="288" y="303"/>
                </a:cubicBezTo>
                <a:close/>
                <a:moveTo>
                  <a:pt x="380" y="299"/>
                </a:moveTo>
                <a:cubicBezTo>
                  <a:pt x="383" y="299"/>
                  <a:pt x="385" y="299"/>
                  <a:pt x="388" y="299"/>
                </a:cubicBezTo>
                <a:cubicBezTo>
                  <a:pt x="388" y="296"/>
                  <a:pt x="388" y="294"/>
                  <a:pt x="388" y="291"/>
                </a:cubicBezTo>
                <a:cubicBezTo>
                  <a:pt x="385" y="291"/>
                  <a:pt x="383" y="291"/>
                  <a:pt x="380" y="291"/>
                </a:cubicBezTo>
                <a:cubicBezTo>
                  <a:pt x="380" y="294"/>
                  <a:pt x="380" y="296"/>
                  <a:pt x="380" y="299"/>
                </a:cubicBezTo>
                <a:close/>
                <a:moveTo>
                  <a:pt x="556" y="299"/>
                </a:moveTo>
                <a:cubicBezTo>
                  <a:pt x="559" y="299"/>
                  <a:pt x="561" y="299"/>
                  <a:pt x="564" y="299"/>
                </a:cubicBezTo>
                <a:cubicBezTo>
                  <a:pt x="564" y="296"/>
                  <a:pt x="564" y="294"/>
                  <a:pt x="564" y="291"/>
                </a:cubicBezTo>
                <a:cubicBezTo>
                  <a:pt x="561" y="291"/>
                  <a:pt x="559" y="291"/>
                  <a:pt x="556" y="291"/>
                </a:cubicBezTo>
                <a:cubicBezTo>
                  <a:pt x="556" y="294"/>
                  <a:pt x="556" y="296"/>
                  <a:pt x="556" y="299"/>
                </a:cubicBezTo>
                <a:close/>
                <a:moveTo>
                  <a:pt x="656" y="299"/>
                </a:moveTo>
                <a:cubicBezTo>
                  <a:pt x="659" y="299"/>
                  <a:pt x="661" y="299"/>
                  <a:pt x="664" y="299"/>
                </a:cubicBezTo>
                <a:cubicBezTo>
                  <a:pt x="664" y="296"/>
                  <a:pt x="664" y="294"/>
                  <a:pt x="664" y="291"/>
                </a:cubicBezTo>
                <a:cubicBezTo>
                  <a:pt x="661" y="291"/>
                  <a:pt x="659" y="291"/>
                  <a:pt x="656" y="291"/>
                </a:cubicBezTo>
                <a:cubicBezTo>
                  <a:pt x="656" y="294"/>
                  <a:pt x="656" y="296"/>
                  <a:pt x="656" y="299"/>
                </a:cubicBezTo>
                <a:close/>
                <a:moveTo>
                  <a:pt x="828" y="299"/>
                </a:moveTo>
                <a:cubicBezTo>
                  <a:pt x="834" y="299"/>
                  <a:pt x="842" y="300"/>
                  <a:pt x="840" y="291"/>
                </a:cubicBezTo>
                <a:cubicBezTo>
                  <a:pt x="837" y="291"/>
                  <a:pt x="835" y="291"/>
                  <a:pt x="832" y="291"/>
                </a:cubicBezTo>
                <a:cubicBezTo>
                  <a:pt x="832" y="295"/>
                  <a:pt x="829" y="296"/>
                  <a:pt x="828" y="299"/>
                </a:cubicBezTo>
                <a:close/>
                <a:moveTo>
                  <a:pt x="928" y="299"/>
                </a:moveTo>
                <a:cubicBezTo>
                  <a:pt x="931" y="299"/>
                  <a:pt x="933" y="299"/>
                  <a:pt x="936" y="299"/>
                </a:cubicBezTo>
                <a:cubicBezTo>
                  <a:pt x="936" y="296"/>
                  <a:pt x="936" y="294"/>
                  <a:pt x="936" y="291"/>
                </a:cubicBezTo>
                <a:cubicBezTo>
                  <a:pt x="933" y="291"/>
                  <a:pt x="931" y="291"/>
                  <a:pt x="928" y="291"/>
                </a:cubicBezTo>
                <a:cubicBezTo>
                  <a:pt x="928" y="294"/>
                  <a:pt x="928" y="296"/>
                  <a:pt x="928" y="299"/>
                </a:cubicBezTo>
                <a:close/>
                <a:moveTo>
                  <a:pt x="1476" y="299"/>
                </a:moveTo>
                <a:cubicBezTo>
                  <a:pt x="1479" y="299"/>
                  <a:pt x="1481" y="299"/>
                  <a:pt x="1484" y="299"/>
                </a:cubicBezTo>
                <a:cubicBezTo>
                  <a:pt x="1484" y="296"/>
                  <a:pt x="1484" y="294"/>
                  <a:pt x="1484" y="291"/>
                </a:cubicBezTo>
                <a:cubicBezTo>
                  <a:pt x="1481" y="291"/>
                  <a:pt x="1479" y="291"/>
                  <a:pt x="1476" y="291"/>
                </a:cubicBezTo>
                <a:cubicBezTo>
                  <a:pt x="1476" y="294"/>
                  <a:pt x="1476" y="296"/>
                  <a:pt x="1476" y="299"/>
                </a:cubicBezTo>
                <a:close/>
                <a:moveTo>
                  <a:pt x="1648" y="299"/>
                </a:moveTo>
                <a:cubicBezTo>
                  <a:pt x="1651" y="299"/>
                  <a:pt x="1653" y="299"/>
                  <a:pt x="1656" y="299"/>
                </a:cubicBezTo>
                <a:cubicBezTo>
                  <a:pt x="1656" y="296"/>
                  <a:pt x="1656" y="294"/>
                  <a:pt x="1656" y="291"/>
                </a:cubicBezTo>
                <a:cubicBezTo>
                  <a:pt x="1653" y="291"/>
                  <a:pt x="1651" y="291"/>
                  <a:pt x="1648" y="291"/>
                </a:cubicBezTo>
                <a:cubicBezTo>
                  <a:pt x="1648" y="294"/>
                  <a:pt x="1648" y="296"/>
                  <a:pt x="1648" y="299"/>
                </a:cubicBezTo>
                <a:close/>
                <a:moveTo>
                  <a:pt x="1748" y="299"/>
                </a:moveTo>
                <a:cubicBezTo>
                  <a:pt x="1751" y="299"/>
                  <a:pt x="1753" y="299"/>
                  <a:pt x="1756" y="299"/>
                </a:cubicBezTo>
                <a:cubicBezTo>
                  <a:pt x="1756" y="296"/>
                  <a:pt x="1756" y="294"/>
                  <a:pt x="1756" y="291"/>
                </a:cubicBezTo>
                <a:cubicBezTo>
                  <a:pt x="1753" y="291"/>
                  <a:pt x="1751" y="291"/>
                  <a:pt x="1748" y="291"/>
                </a:cubicBezTo>
                <a:cubicBezTo>
                  <a:pt x="1748" y="294"/>
                  <a:pt x="1748" y="296"/>
                  <a:pt x="1748" y="299"/>
                </a:cubicBezTo>
                <a:close/>
                <a:moveTo>
                  <a:pt x="1928" y="303"/>
                </a:moveTo>
                <a:cubicBezTo>
                  <a:pt x="1928" y="301"/>
                  <a:pt x="1929" y="298"/>
                  <a:pt x="1932" y="299"/>
                </a:cubicBezTo>
                <a:cubicBezTo>
                  <a:pt x="1932" y="294"/>
                  <a:pt x="1931" y="290"/>
                  <a:pt x="1924" y="291"/>
                </a:cubicBezTo>
                <a:cubicBezTo>
                  <a:pt x="1925" y="296"/>
                  <a:pt x="1923" y="302"/>
                  <a:pt x="1928" y="303"/>
                </a:cubicBezTo>
                <a:close/>
                <a:moveTo>
                  <a:pt x="84" y="303"/>
                </a:moveTo>
                <a:cubicBezTo>
                  <a:pt x="88" y="303"/>
                  <a:pt x="89" y="306"/>
                  <a:pt x="92" y="307"/>
                </a:cubicBezTo>
                <a:cubicBezTo>
                  <a:pt x="92" y="301"/>
                  <a:pt x="93" y="293"/>
                  <a:pt x="84" y="295"/>
                </a:cubicBezTo>
                <a:cubicBezTo>
                  <a:pt x="84" y="298"/>
                  <a:pt x="84" y="300"/>
                  <a:pt x="84" y="303"/>
                </a:cubicBezTo>
                <a:close/>
                <a:moveTo>
                  <a:pt x="184" y="303"/>
                </a:moveTo>
                <a:cubicBezTo>
                  <a:pt x="187" y="303"/>
                  <a:pt x="189" y="303"/>
                  <a:pt x="192" y="303"/>
                </a:cubicBezTo>
                <a:cubicBezTo>
                  <a:pt x="192" y="300"/>
                  <a:pt x="192" y="298"/>
                  <a:pt x="192" y="295"/>
                </a:cubicBezTo>
                <a:cubicBezTo>
                  <a:pt x="189" y="295"/>
                  <a:pt x="187" y="295"/>
                  <a:pt x="184" y="295"/>
                </a:cubicBezTo>
                <a:cubicBezTo>
                  <a:pt x="184" y="298"/>
                  <a:pt x="184" y="300"/>
                  <a:pt x="184" y="303"/>
                </a:cubicBezTo>
                <a:close/>
                <a:moveTo>
                  <a:pt x="356" y="303"/>
                </a:moveTo>
                <a:cubicBezTo>
                  <a:pt x="360" y="303"/>
                  <a:pt x="361" y="306"/>
                  <a:pt x="364" y="307"/>
                </a:cubicBezTo>
                <a:cubicBezTo>
                  <a:pt x="364" y="303"/>
                  <a:pt x="367" y="302"/>
                  <a:pt x="368" y="299"/>
                </a:cubicBezTo>
                <a:cubicBezTo>
                  <a:pt x="364" y="299"/>
                  <a:pt x="363" y="296"/>
                  <a:pt x="360" y="295"/>
                </a:cubicBezTo>
                <a:cubicBezTo>
                  <a:pt x="360" y="299"/>
                  <a:pt x="357" y="300"/>
                  <a:pt x="356" y="303"/>
                </a:cubicBezTo>
                <a:close/>
                <a:moveTo>
                  <a:pt x="456" y="299"/>
                </a:moveTo>
                <a:cubicBezTo>
                  <a:pt x="469" y="311"/>
                  <a:pt x="468" y="284"/>
                  <a:pt x="456" y="299"/>
                </a:cubicBezTo>
                <a:close/>
                <a:moveTo>
                  <a:pt x="632" y="307"/>
                </a:moveTo>
                <a:cubicBezTo>
                  <a:pt x="644" y="313"/>
                  <a:pt x="644" y="289"/>
                  <a:pt x="632" y="295"/>
                </a:cubicBezTo>
                <a:cubicBezTo>
                  <a:pt x="632" y="299"/>
                  <a:pt x="632" y="303"/>
                  <a:pt x="632" y="307"/>
                </a:cubicBezTo>
                <a:close/>
                <a:moveTo>
                  <a:pt x="736" y="307"/>
                </a:moveTo>
                <a:cubicBezTo>
                  <a:pt x="736" y="305"/>
                  <a:pt x="737" y="302"/>
                  <a:pt x="740" y="303"/>
                </a:cubicBezTo>
                <a:cubicBezTo>
                  <a:pt x="740" y="298"/>
                  <a:pt x="739" y="294"/>
                  <a:pt x="732" y="295"/>
                </a:cubicBezTo>
                <a:cubicBezTo>
                  <a:pt x="733" y="300"/>
                  <a:pt x="731" y="306"/>
                  <a:pt x="736" y="307"/>
                </a:cubicBezTo>
                <a:close/>
                <a:moveTo>
                  <a:pt x="1004" y="303"/>
                </a:moveTo>
                <a:cubicBezTo>
                  <a:pt x="1007" y="303"/>
                  <a:pt x="1009" y="303"/>
                  <a:pt x="1012" y="303"/>
                </a:cubicBezTo>
                <a:cubicBezTo>
                  <a:pt x="1012" y="300"/>
                  <a:pt x="1012" y="298"/>
                  <a:pt x="1012" y="295"/>
                </a:cubicBezTo>
                <a:cubicBezTo>
                  <a:pt x="1009" y="295"/>
                  <a:pt x="1007" y="295"/>
                  <a:pt x="1004" y="295"/>
                </a:cubicBezTo>
                <a:cubicBezTo>
                  <a:pt x="1004" y="298"/>
                  <a:pt x="1004" y="300"/>
                  <a:pt x="1004" y="303"/>
                </a:cubicBezTo>
                <a:close/>
                <a:moveTo>
                  <a:pt x="1180" y="295"/>
                </a:moveTo>
                <a:cubicBezTo>
                  <a:pt x="1176" y="318"/>
                  <a:pt x="1197" y="297"/>
                  <a:pt x="1180" y="295"/>
                </a:cubicBezTo>
                <a:close/>
                <a:moveTo>
                  <a:pt x="1456" y="307"/>
                </a:moveTo>
                <a:cubicBezTo>
                  <a:pt x="1456" y="305"/>
                  <a:pt x="1457" y="302"/>
                  <a:pt x="1460" y="303"/>
                </a:cubicBezTo>
                <a:cubicBezTo>
                  <a:pt x="1460" y="298"/>
                  <a:pt x="1459" y="294"/>
                  <a:pt x="1452" y="295"/>
                </a:cubicBezTo>
                <a:cubicBezTo>
                  <a:pt x="1453" y="300"/>
                  <a:pt x="1451" y="306"/>
                  <a:pt x="1456" y="307"/>
                </a:cubicBezTo>
                <a:close/>
                <a:moveTo>
                  <a:pt x="1548" y="303"/>
                </a:moveTo>
                <a:cubicBezTo>
                  <a:pt x="1554" y="303"/>
                  <a:pt x="1562" y="304"/>
                  <a:pt x="1560" y="295"/>
                </a:cubicBezTo>
                <a:cubicBezTo>
                  <a:pt x="1557" y="295"/>
                  <a:pt x="1555" y="295"/>
                  <a:pt x="1552" y="295"/>
                </a:cubicBezTo>
                <a:cubicBezTo>
                  <a:pt x="1552" y="299"/>
                  <a:pt x="1549" y="300"/>
                  <a:pt x="1548" y="303"/>
                </a:cubicBezTo>
                <a:close/>
                <a:moveTo>
                  <a:pt x="1636" y="307"/>
                </a:moveTo>
                <a:cubicBezTo>
                  <a:pt x="1636" y="300"/>
                  <a:pt x="1633" y="297"/>
                  <a:pt x="1628" y="295"/>
                </a:cubicBezTo>
                <a:cubicBezTo>
                  <a:pt x="1622" y="301"/>
                  <a:pt x="1622" y="310"/>
                  <a:pt x="1636" y="307"/>
                </a:cubicBezTo>
                <a:close/>
                <a:moveTo>
                  <a:pt x="1724" y="303"/>
                </a:moveTo>
                <a:cubicBezTo>
                  <a:pt x="1728" y="303"/>
                  <a:pt x="1729" y="306"/>
                  <a:pt x="1732" y="307"/>
                </a:cubicBezTo>
                <a:cubicBezTo>
                  <a:pt x="1732" y="301"/>
                  <a:pt x="1733" y="293"/>
                  <a:pt x="1724" y="295"/>
                </a:cubicBezTo>
                <a:cubicBezTo>
                  <a:pt x="1724" y="298"/>
                  <a:pt x="1724" y="300"/>
                  <a:pt x="1724" y="303"/>
                </a:cubicBezTo>
                <a:close/>
                <a:moveTo>
                  <a:pt x="1824" y="303"/>
                </a:moveTo>
                <a:cubicBezTo>
                  <a:pt x="1827" y="303"/>
                  <a:pt x="1829" y="303"/>
                  <a:pt x="1832" y="303"/>
                </a:cubicBezTo>
                <a:cubicBezTo>
                  <a:pt x="1832" y="300"/>
                  <a:pt x="1832" y="298"/>
                  <a:pt x="1832" y="295"/>
                </a:cubicBezTo>
                <a:cubicBezTo>
                  <a:pt x="1829" y="295"/>
                  <a:pt x="1827" y="295"/>
                  <a:pt x="1824" y="295"/>
                </a:cubicBezTo>
                <a:cubicBezTo>
                  <a:pt x="1824" y="298"/>
                  <a:pt x="1824" y="300"/>
                  <a:pt x="1824" y="303"/>
                </a:cubicBezTo>
                <a:close/>
                <a:moveTo>
                  <a:pt x="68" y="315"/>
                </a:moveTo>
                <a:cubicBezTo>
                  <a:pt x="73" y="310"/>
                  <a:pt x="73" y="300"/>
                  <a:pt x="64" y="299"/>
                </a:cubicBezTo>
                <a:cubicBezTo>
                  <a:pt x="59" y="304"/>
                  <a:pt x="59" y="314"/>
                  <a:pt x="68" y="315"/>
                </a:cubicBezTo>
                <a:close/>
                <a:moveTo>
                  <a:pt x="160" y="311"/>
                </a:moveTo>
                <a:cubicBezTo>
                  <a:pt x="172" y="317"/>
                  <a:pt x="172" y="293"/>
                  <a:pt x="160" y="299"/>
                </a:cubicBezTo>
                <a:cubicBezTo>
                  <a:pt x="160" y="303"/>
                  <a:pt x="160" y="307"/>
                  <a:pt x="160" y="311"/>
                </a:cubicBezTo>
                <a:close/>
                <a:moveTo>
                  <a:pt x="260" y="307"/>
                </a:moveTo>
                <a:cubicBezTo>
                  <a:pt x="263" y="307"/>
                  <a:pt x="265" y="307"/>
                  <a:pt x="268" y="307"/>
                </a:cubicBezTo>
                <a:cubicBezTo>
                  <a:pt x="268" y="304"/>
                  <a:pt x="268" y="302"/>
                  <a:pt x="268" y="299"/>
                </a:cubicBezTo>
                <a:cubicBezTo>
                  <a:pt x="265" y="299"/>
                  <a:pt x="263" y="299"/>
                  <a:pt x="260" y="299"/>
                </a:cubicBezTo>
                <a:cubicBezTo>
                  <a:pt x="260" y="302"/>
                  <a:pt x="260" y="304"/>
                  <a:pt x="260" y="307"/>
                </a:cubicBezTo>
                <a:close/>
                <a:moveTo>
                  <a:pt x="432" y="307"/>
                </a:moveTo>
                <a:cubicBezTo>
                  <a:pt x="434" y="325"/>
                  <a:pt x="455" y="284"/>
                  <a:pt x="436" y="303"/>
                </a:cubicBezTo>
                <a:cubicBezTo>
                  <a:pt x="434" y="305"/>
                  <a:pt x="431" y="302"/>
                  <a:pt x="432" y="307"/>
                </a:cubicBezTo>
                <a:close/>
                <a:moveTo>
                  <a:pt x="708" y="311"/>
                </a:moveTo>
                <a:cubicBezTo>
                  <a:pt x="720" y="317"/>
                  <a:pt x="720" y="293"/>
                  <a:pt x="708" y="299"/>
                </a:cubicBezTo>
                <a:cubicBezTo>
                  <a:pt x="708" y="303"/>
                  <a:pt x="708" y="307"/>
                  <a:pt x="708" y="311"/>
                </a:cubicBezTo>
                <a:close/>
                <a:moveTo>
                  <a:pt x="808" y="307"/>
                </a:moveTo>
                <a:cubicBezTo>
                  <a:pt x="811" y="307"/>
                  <a:pt x="813" y="307"/>
                  <a:pt x="816" y="307"/>
                </a:cubicBezTo>
                <a:cubicBezTo>
                  <a:pt x="816" y="304"/>
                  <a:pt x="816" y="302"/>
                  <a:pt x="816" y="299"/>
                </a:cubicBezTo>
                <a:cubicBezTo>
                  <a:pt x="813" y="299"/>
                  <a:pt x="811" y="299"/>
                  <a:pt x="808" y="299"/>
                </a:cubicBezTo>
                <a:cubicBezTo>
                  <a:pt x="808" y="302"/>
                  <a:pt x="808" y="304"/>
                  <a:pt x="808" y="307"/>
                </a:cubicBezTo>
                <a:close/>
                <a:moveTo>
                  <a:pt x="980" y="311"/>
                </a:moveTo>
                <a:cubicBezTo>
                  <a:pt x="983" y="311"/>
                  <a:pt x="985" y="311"/>
                  <a:pt x="988" y="311"/>
                </a:cubicBezTo>
                <a:cubicBezTo>
                  <a:pt x="988" y="307"/>
                  <a:pt x="991" y="306"/>
                  <a:pt x="992" y="303"/>
                </a:cubicBezTo>
                <a:cubicBezTo>
                  <a:pt x="987" y="303"/>
                  <a:pt x="986" y="298"/>
                  <a:pt x="980" y="299"/>
                </a:cubicBezTo>
                <a:cubicBezTo>
                  <a:pt x="980" y="303"/>
                  <a:pt x="980" y="307"/>
                  <a:pt x="980" y="311"/>
                </a:cubicBezTo>
                <a:close/>
                <a:moveTo>
                  <a:pt x="1080" y="307"/>
                </a:moveTo>
                <a:cubicBezTo>
                  <a:pt x="1083" y="307"/>
                  <a:pt x="1085" y="307"/>
                  <a:pt x="1088" y="307"/>
                </a:cubicBezTo>
                <a:cubicBezTo>
                  <a:pt x="1088" y="304"/>
                  <a:pt x="1088" y="302"/>
                  <a:pt x="1088" y="299"/>
                </a:cubicBezTo>
                <a:cubicBezTo>
                  <a:pt x="1085" y="299"/>
                  <a:pt x="1083" y="299"/>
                  <a:pt x="1080" y="299"/>
                </a:cubicBezTo>
                <a:cubicBezTo>
                  <a:pt x="1080" y="302"/>
                  <a:pt x="1080" y="304"/>
                  <a:pt x="1080" y="307"/>
                </a:cubicBezTo>
                <a:close/>
                <a:moveTo>
                  <a:pt x="1252" y="307"/>
                </a:moveTo>
                <a:cubicBezTo>
                  <a:pt x="1256" y="307"/>
                  <a:pt x="1257" y="310"/>
                  <a:pt x="1260" y="311"/>
                </a:cubicBezTo>
                <a:cubicBezTo>
                  <a:pt x="1260" y="307"/>
                  <a:pt x="1263" y="306"/>
                  <a:pt x="1264" y="303"/>
                </a:cubicBezTo>
                <a:cubicBezTo>
                  <a:pt x="1260" y="303"/>
                  <a:pt x="1259" y="300"/>
                  <a:pt x="1256" y="299"/>
                </a:cubicBezTo>
                <a:cubicBezTo>
                  <a:pt x="1256" y="303"/>
                  <a:pt x="1253" y="304"/>
                  <a:pt x="1252" y="307"/>
                </a:cubicBezTo>
                <a:close/>
                <a:moveTo>
                  <a:pt x="1352" y="307"/>
                </a:moveTo>
                <a:cubicBezTo>
                  <a:pt x="1355" y="307"/>
                  <a:pt x="1357" y="307"/>
                  <a:pt x="1360" y="307"/>
                </a:cubicBezTo>
                <a:cubicBezTo>
                  <a:pt x="1360" y="304"/>
                  <a:pt x="1360" y="302"/>
                  <a:pt x="1360" y="299"/>
                </a:cubicBezTo>
                <a:cubicBezTo>
                  <a:pt x="1357" y="299"/>
                  <a:pt x="1355" y="299"/>
                  <a:pt x="1352" y="299"/>
                </a:cubicBezTo>
                <a:cubicBezTo>
                  <a:pt x="1352" y="302"/>
                  <a:pt x="1352" y="304"/>
                  <a:pt x="1352" y="307"/>
                </a:cubicBezTo>
                <a:close/>
                <a:moveTo>
                  <a:pt x="1428" y="303"/>
                </a:moveTo>
                <a:cubicBezTo>
                  <a:pt x="1428" y="306"/>
                  <a:pt x="1428" y="308"/>
                  <a:pt x="1428" y="311"/>
                </a:cubicBezTo>
                <a:cubicBezTo>
                  <a:pt x="1438" y="317"/>
                  <a:pt x="1440" y="297"/>
                  <a:pt x="1432" y="299"/>
                </a:cubicBezTo>
                <a:cubicBezTo>
                  <a:pt x="1432" y="301"/>
                  <a:pt x="1431" y="304"/>
                  <a:pt x="1428" y="303"/>
                </a:cubicBezTo>
                <a:close/>
                <a:moveTo>
                  <a:pt x="1528" y="311"/>
                </a:moveTo>
                <a:cubicBezTo>
                  <a:pt x="1531" y="311"/>
                  <a:pt x="1533" y="311"/>
                  <a:pt x="1536" y="311"/>
                </a:cubicBezTo>
                <a:cubicBezTo>
                  <a:pt x="1536" y="307"/>
                  <a:pt x="1539" y="306"/>
                  <a:pt x="1540" y="303"/>
                </a:cubicBezTo>
                <a:cubicBezTo>
                  <a:pt x="1535" y="303"/>
                  <a:pt x="1534" y="298"/>
                  <a:pt x="1528" y="299"/>
                </a:cubicBezTo>
                <a:cubicBezTo>
                  <a:pt x="1528" y="303"/>
                  <a:pt x="1528" y="307"/>
                  <a:pt x="1528" y="311"/>
                </a:cubicBezTo>
                <a:close/>
                <a:moveTo>
                  <a:pt x="1800" y="307"/>
                </a:moveTo>
                <a:cubicBezTo>
                  <a:pt x="1803" y="307"/>
                  <a:pt x="1805" y="307"/>
                  <a:pt x="1808" y="307"/>
                </a:cubicBezTo>
                <a:cubicBezTo>
                  <a:pt x="1808" y="304"/>
                  <a:pt x="1808" y="302"/>
                  <a:pt x="1808" y="299"/>
                </a:cubicBezTo>
                <a:cubicBezTo>
                  <a:pt x="1805" y="299"/>
                  <a:pt x="1803" y="299"/>
                  <a:pt x="1800" y="299"/>
                </a:cubicBezTo>
                <a:cubicBezTo>
                  <a:pt x="1800" y="302"/>
                  <a:pt x="1800" y="304"/>
                  <a:pt x="1800" y="307"/>
                </a:cubicBezTo>
                <a:close/>
                <a:moveTo>
                  <a:pt x="236" y="311"/>
                </a:moveTo>
                <a:cubicBezTo>
                  <a:pt x="240" y="311"/>
                  <a:pt x="241" y="314"/>
                  <a:pt x="244" y="315"/>
                </a:cubicBezTo>
                <a:cubicBezTo>
                  <a:pt x="244" y="311"/>
                  <a:pt x="247" y="310"/>
                  <a:pt x="248" y="307"/>
                </a:cubicBezTo>
                <a:cubicBezTo>
                  <a:pt x="244" y="307"/>
                  <a:pt x="243" y="304"/>
                  <a:pt x="240" y="303"/>
                </a:cubicBezTo>
                <a:cubicBezTo>
                  <a:pt x="240" y="307"/>
                  <a:pt x="237" y="308"/>
                  <a:pt x="236" y="311"/>
                </a:cubicBezTo>
                <a:close/>
                <a:moveTo>
                  <a:pt x="336" y="311"/>
                </a:moveTo>
                <a:cubicBezTo>
                  <a:pt x="339" y="311"/>
                  <a:pt x="341" y="311"/>
                  <a:pt x="344" y="311"/>
                </a:cubicBezTo>
                <a:cubicBezTo>
                  <a:pt x="344" y="308"/>
                  <a:pt x="344" y="306"/>
                  <a:pt x="344" y="303"/>
                </a:cubicBezTo>
                <a:cubicBezTo>
                  <a:pt x="341" y="303"/>
                  <a:pt x="339" y="303"/>
                  <a:pt x="336" y="303"/>
                </a:cubicBezTo>
                <a:cubicBezTo>
                  <a:pt x="336" y="306"/>
                  <a:pt x="336" y="308"/>
                  <a:pt x="336" y="311"/>
                </a:cubicBezTo>
                <a:close/>
                <a:moveTo>
                  <a:pt x="608" y="311"/>
                </a:moveTo>
                <a:cubicBezTo>
                  <a:pt x="611" y="311"/>
                  <a:pt x="613" y="311"/>
                  <a:pt x="616" y="311"/>
                </a:cubicBezTo>
                <a:cubicBezTo>
                  <a:pt x="616" y="308"/>
                  <a:pt x="616" y="306"/>
                  <a:pt x="616" y="303"/>
                </a:cubicBezTo>
                <a:cubicBezTo>
                  <a:pt x="613" y="303"/>
                  <a:pt x="611" y="303"/>
                  <a:pt x="608" y="303"/>
                </a:cubicBezTo>
                <a:cubicBezTo>
                  <a:pt x="608" y="306"/>
                  <a:pt x="608" y="308"/>
                  <a:pt x="608" y="311"/>
                </a:cubicBezTo>
                <a:close/>
                <a:moveTo>
                  <a:pt x="884" y="311"/>
                </a:moveTo>
                <a:cubicBezTo>
                  <a:pt x="887" y="311"/>
                  <a:pt x="889" y="311"/>
                  <a:pt x="892" y="311"/>
                </a:cubicBezTo>
                <a:cubicBezTo>
                  <a:pt x="892" y="308"/>
                  <a:pt x="892" y="306"/>
                  <a:pt x="892" y="303"/>
                </a:cubicBezTo>
                <a:cubicBezTo>
                  <a:pt x="889" y="303"/>
                  <a:pt x="887" y="303"/>
                  <a:pt x="884" y="303"/>
                </a:cubicBezTo>
                <a:cubicBezTo>
                  <a:pt x="884" y="306"/>
                  <a:pt x="884" y="308"/>
                  <a:pt x="884" y="311"/>
                </a:cubicBezTo>
                <a:close/>
                <a:moveTo>
                  <a:pt x="1156" y="311"/>
                </a:moveTo>
                <a:cubicBezTo>
                  <a:pt x="1159" y="311"/>
                  <a:pt x="1161" y="311"/>
                  <a:pt x="1164" y="311"/>
                </a:cubicBezTo>
                <a:cubicBezTo>
                  <a:pt x="1164" y="308"/>
                  <a:pt x="1164" y="306"/>
                  <a:pt x="1164" y="303"/>
                </a:cubicBezTo>
                <a:cubicBezTo>
                  <a:pt x="1161" y="303"/>
                  <a:pt x="1159" y="303"/>
                  <a:pt x="1156" y="303"/>
                </a:cubicBezTo>
                <a:cubicBezTo>
                  <a:pt x="1156" y="306"/>
                  <a:pt x="1156" y="308"/>
                  <a:pt x="1156" y="311"/>
                </a:cubicBezTo>
                <a:close/>
                <a:moveTo>
                  <a:pt x="1336" y="315"/>
                </a:moveTo>
                <a:cubicBezTo>
                  <a:pt x="1336" y="313"/>
                  <a:pt x="1337" y="310"/>
                  <a:pt x="1340" y="311"/>
                </a:cubicBezTo>
                <a:cubicBezTo>
                  <a:pt x="1340" y="306"/>
                  <a:pt x="1339" y="302"/>
                  <a:pt x="1332" y="303"/>
                </a:cubicBezTo>
                <a:cubicBezTo>
                  <a:pt x="1333" y="308"/>
                  <a:pt x="1331" y="314"/>
                  <a:pt x="1336" y="315"/>
                </a:cubicBezTo>
                <a:close/>
                <a:moveTo>
                  <a:pt x="1700" y="311"/>
                </a:moveTo>
                <a:cubicBezTo>
                  <a:pt x="1703" y="311"/>
                  <a:pt x="1705" y="311"/>
                  <a:pt x="1708" y="311"/>
                </a:cubicBezTo>
                <a:cubicBezTo>
                  <a:pt x="1708" y="308"/>
                  <a:pt x="1708" y="306"/>
                  <a:pt x="1708" y="303"/>
                </a:cubicBezTo>
                <a:cubicBezTo>
                  <a:pt x="1705" y="303"/>
                  <a:pt x="1703" y="303"/>
                  <a:pt x="1700" y="303"/>
                </a:cubicBezTo>
                <a:cubicBezTo>
                  <a:pt x="1700" y="306"/>
                  <a:pt x="1700" y="308"/>
                  <a:pt x="1700" y="311"/>
                </a:cubicBezTo>
                <a:close/>
                <a:moveTo>
                  <a:pt x="1876" y="315"/>
                </a:moveTo>
                <a:cubicBezTo>
                  <a:pt x="1888" y="321"/>
                  <a:pt x="1888" y="297"/>
                  <a:pt x="1876" y="303"/>
                </a:cubicBezTo>
                <a:cubicBezTo>
                  <a:pt x="1876" y="307"/>
                  <a:pt x="1876" y="311"/>
                  <a:pt x="1876" y="315"/>
                </a:cubicBezTo>
                <a:close/>
                <a:moveTo>
                  <a:pt x="40" y="307"/>
                </a:moveTo>
                <a:cubicBezTo>
                  <a:pt x="37" y="331"/>
                  <a:pt x="58" y="310"/>
                  <a:pt x="40" y="307"/>
                </a:cubicBezTo>
                <a:close/>
                <a:moveTo>
                  <a:pt x="312" y="319"/>
                </a:moveTo>
                <a:cubicBezTo>
                  <a:pt x="324" y="325"/>
                  <a:pt x="324" y="301"/>
                  <a:pt x="312" y="307"/>
                </a:cubicBezTo>
                <a:cubicBezTo>
                  <a:pt x="312" y="311"/>
                  <a:pt x="312" y="315"/>
                  <a:pt x="312" y="319"/>
                </a:cubicBezTo>
                <a:close/>
                <a:moveTo>
                  <a:pt x="412" y="315"/>
                </a:moveTo>
                <a:cubicBezTo>
                  <a:pt x="415" y="315"/>
                  <a:pt x="417" y="315"/>
                  <a:pt x="420" y="315"/>
                </a:cubicBezTo>
                <a:cubicBezTo>
                  <a:pt x="420" y="312"/>
                  <a:pt x="420" y="310"/>
                  <a:pt x="420" y="307"/>
                </a:cubicBezTo>
                <a:cubicBezTo>
                  <a:pt x="417" y="307"/>
                  <a:pt x="415" y="307"/>
                  <a:pt x="412" y="307"/>
                </a:cubicBezTo>
                <a:cubicBezTo>
                  <a:pt x="412" y="310"/>
                  <a:pt x="412" y="312"/>
                  <a:pt x="412" y="315"/>
                </a:cubicBezTo>
                <a:close/>
                <a:moveTo>
                  <a:pt x="592" y="319"/>
                </a:moveTo>
                <a:cubicBezTo>
                  <a:pt x="592" y="317"/>
                  <a:pt x="593" y="314"/>
                  <a:pt x="596" y="315"/>
                </a:cubicBezTo>
                <a:cubicBezTo>
                  <a:pt x="596" y="310"/>
                  <a:pt x="595" y="306"/>
                  <a:pt x="588" y="307"/>
                </a:cubicBezTo>
                <a:cubicBezTo>
                  <a:pt x="589" y="312"/>
                  <a:pt x="587" y="318"/>
                  <a:pt x="592" y="319"/>
                </a:cubicBezTo>
                <a:close/>
                <a:moveTo>
                  <a:pt x="684" y="315"/>
                </a:moveTo>
                <a:cubicBezTo>
                  <a:pt x="687" y="315"/>
                  <a:pt x="689" y="315"/>
                  <a:pt x="692" y="315"/>
                </a:cubicBezTo>
                <a:cubicBezTo>
                  <a:pt x="692" y="312"/>
                  <a:pt x="692" y="310"/>
                  <a:pt x="692" y="307"/>
                </a:cubicBezTo>
                <a:cubicBezTo>
                  <a:pt x="689" y="307"/>
                  <a:pt x="687" y="307"/>
                  <a:pt x="684" y="307"/>
                </a:cubicBezTo>
                <a:cubicBezTo>
                  <a:pt x="684" y="310"/>
                  <a:pt x="684" y="312"/>
                  <a:pt x="684" y="315"/>
                </a:cubicBezTo>
                <a:close/>
                <a:moveTo>
                  <a:pt x="784" y="315"/>
                </a:moveTo>
                <a:cubicBezTo>
                  <a:pt x="787" y="315"/>
                  <a:pt x="789" y="315"/>
                  <a:pt x="792" y="315"/>
                </a:cubicBezTo>
                <a:cubicBezTo>
                  <a:pt x="792" y="312"/>
                  <a:pt x="792" y="310"/>
                  <a:pt x="792" y="307"/>
                </a:cubicBezTo>
                <a:cubicBezTo>
                  <a:pt x="789" y="307"/>
                  <a:pt x="787" y="307"/>
                  <a:pt x="784" y="307"/>
                </a:cubicBezTo>
                <a:cubicBezTo>
                  <a:pt x="784" y="310"/>
                  <a:pt x="784" y="312"/>
                  <a:pt x="784" y="315"/>
                </a:cubicBezTo>
                <a:close/>
                <a:moveTo>
                  <a:pt x="1056" y="315"/>
                </a:moveTo>
                <a:cubicBezTo>
                  <a:pt x="1059" y="315"/>
                  <a:pt x="1061" y="315"/>
                  <a:pt x="1064" y="315"/>
                </a:cubicBezTo>
                <a:cubicBezTo>
                  <a:pt x="1064" y="312"/>
                  <a:pt x="1064" y="310"/>
                  <a:pt x="1064" y="307"/>
                </a:cubicBezTo>
                <a:cubicBezTo>
                  <a:pt x="1061" y="307"/>
                  <a:pt x="1059" y="307"/>
                  <a:pt x="1056" y="307"/>
                </a:cubicBezTo>
                <a:cubicBezTo>
                  <a:pt x="1056" y="310"/>
                  <a:pt x="1056" y="312"/>
                  <a:pt x="1056" y="315"/>
                </a:cubicBezTo>
                <a:close/>
                <a:moveTo>
                  <a:pt x="1132" y="319"/>
                </a:moveTo>
                <a:cubicBezTo>
                  <a:pt x="1144" y="325"/>
                  <a:pt x="1144" y="301"/>
                  <a:pt x="1132" y="307"/>
                </a:cubicBezTo>
                <a:cubicBezTo>
                  <a:pt x="1132" y="311"/>
                  <a:pt x="1132" y="315"/>
                  <a:pt x="1132" y="319"/>
                </a:cubicBezTo>
                <a:close/>
                <a:moveTo>
                  <a:pt x="1232" y="315"/>
                </a:moveTo>
                <a:cubicBezTo>
                  <a:pt x="1235" y="315"/>
                  <a:pt x="1237" y="315"/>
                  <a:pt x="1240" y="315"/>
                </a:cubicBezTo>
                <a:cubicBezTo>
                  <a:pt x="1240" y="312"/>
                  <a:pt x="1240" y="310"/>
                  <a:pt x="1240" y="307"/>
                </a:cubicBezTo>
                <a:cubicBezTo>
                  <a:pt x="1237" y="307"/>
                  <a:pt x="1235" y="307"/>
                  <a:pt x="1232" y="307"/>
                </a:cubicBezTo>
                <a:cubicBezTo>
                  <a:pt x="1232" y="310"/>
                  <a:pt x="1232" y="312"/>
                  <a:pt x="1232" y="315"/>
                </a:cubicBezTo>
                <a:close/>
                <a:moveTo>
                  <a:pt x="1404" y="315"/>
                </a:moveTo>
                <a:cubicBezTo>
                  <a:pt x="1408" y="315"/>
                  <a:pt x="1409" y="318"/>
                  <a:pt x="1412" y="319"/>
                </a:cubicBezTo>
                <a:cubicBezTo>
                  <a:pt x="1412" y="315"/>
                  <a:pt x="1415" y="314"/>
                  <a:pt x="1416" y="311"/>
                </a:cubicBezTo>
                <a:cubicBezTo>
                  <a:pt x="1412" y="311"/>
                  <a:pt x="1411" y="308"/>
                  <a:pt x="1408" y="307"/>
                </a:cubicBezTo>
                <a:cubicBezTo>
                  <a:pt x="1408" y="311"/>
                  <a:pt x="1405" y="312"/>
                  <a:pt x="1404" y="315"/>
                </a:cubicBezTo>
                <a:close/>
                <a:moveTo>
                  <a:pt x="1504" y="315"/>
                </a:moveTo>
                <a:cubicBezTo>
                  <a:pt x="1507" y="315"/>
                  <a:pt x="1509" y="315"/>
                  <a:pt x="1512" y="315"/>
                </a:cubicBezTo>
                <a:cubicBezTo>
                  <a:pt x="1512" y="312"/>
                  <a:pt x="1512" y="310"/>
                  <a:pt x="1512" y="307"/>
                </a:cubicBezTo>
                <a:cubicBezTo>
                  <a:pt x="1509" y="307"/>
                  <a:pt x="1507" y="307"/>
                  <a:pt x="1504" y="307"/>
                </a:cubicBezTo>
                <a:cubicBezTo>
                  <a:pt x="1504" y="310"/>
                  <a:pt x="1504" y="312"/>
                  <a:pt x="1504" y="315"/>
                </a:cubicBezTo>
                <a:close/>
                <a:moveTo>
                  <a:pt x="1680" y="307"/>
                </a:moveTo>
                <a:cubicBezTo>
                  <a:pt x="1677" y="331"/>
                  <a:pt x="1698" y="310"/>
                  <a:pt x="1680" y="307"/>
                </a:cubicBezTo>
                <a:close/>
                <a:moveTo>
                  <a:pt x="1776" y="315"/>
                </a:moveTo>
                <a:cubicBezTo>
                  <a:pt x="1783" y="315"/>
                  <a:pt x="1786" y="312"/>
                  <a:pt x="1788" y="307"/>
                </a:cubicBezTo>
                <a:cubicBezTo>
                  <a:pt x="1782" y="307"/>
                  <a:pt x="1774" y="306"/>
                  <a:pt x="1776" y="315"/>
                </a:cubicBezTo>
                <a:close/>
                <a:moveTo>
                  <a:pt x="388" y="315"/>
                </a:moveTo>
                <a:cubicBezTo>
                  <a:pt x="388" y="318"/>
                  <a:pt x="388" y="320"/>
                  <a:pt x="388" y="323"/>
                </a:cubicBezTo>
                <a:cubicBezTo>
                  <a:pt x="398" y="329"/>
                  <a:pt x="400" y="309"/>
                  <a:pt x="392" y="311"/>
                </a:cubicBezTo>
                <a:cubicBezTo>
                  <a:pt x="392" y="313"/>
                  <a:pt x="391" y="316"/>
                  <a:pt x="388" y="315"/>
                </a:cubicBezTo>
                <a:close/>
                <a:moveTo>
                  <a:pt x="488" y="319"/>
                </a:moveTo>
                <a:cubicBezTo>
                  <a:pt x="491" y="319"/>
                  <a:pt x="493" y="319"/>
                  <a:pt x="496" y="319"/>
                </a:cubicBezTo>
                <a:cubicBezTo>
                  <a:pt x="496" y="316"/>
                  <a:pt x="496" y="314"/>
                  <a:pt x="496" y="311"/>
                </a:cubicBezTo>
                <a:cubicBezTo>
                  <a:pt x="493" y="311"/>
                  <a:pt x="491" y="311"/>
                  <a:pt x="488" y="311"/>
                </a:cubicBezTo>
                <a:cubicBezTo>
                  <a:pt x="488" y="314"/>
                  <a:pt x="488" y="316"/>
                  <a:pt x="488" y="319"/>
                </a:cubicBezTo>
                <a:close/>
                <a:moveTo>
                  <a:pt x="660" y="315"/>
                </a:moveTo>
                <a:cubicBezTo>
                  <a:pt x="660" y="318"/>
                  <a:pt x="660" y="320"/>
                  <a:pt x="660" y="323"/>
                </a:cubicBezTo>
                <a:cubicBezTo>
                  <a:pt x="670" y="329"/>
                  <a:pt x="672" y="309"/>
                  <a:pt x="664" y="311"/>
                </a:cubicBezTo>
                <a:cubicBezTo>
                  <a:pt x="664" y="313"/>
                  <a:pt x="663" y="316"/>
                  <a:pt x="660" y="315"/>
                </a:cubicBezTo>
                <a:close/>
                <a:moveTo>
                  <a:pt x="760" y="319"/>
                </a:moveTo>
                <a:cubicBezTo>
                  <a:pt x="767" y="319"/>
                  <a:pt x="770" y="316"/>
                  <a:pt x="772" y="311"/>
                </a:cubicBezTo>
                <a:cubicBezTo>
                  <a:pt x="766" y="311"/>
                  <a:pt x="758" y="310"/>
                  <a:pt x="760" y="319"/>
                </a:cubicBezTo>
                <a:close/>
                <a:moveTo>
                  <a:pt x="860" y="319"/>
                </a:moveTo>
                <a:cubicBezTo>
                  <a:pt x="863" y="319"/>
                  <a:pt x="865" y="319"/>
                  <a:pt x="868" y="319"/>
                </a:cubicBezTo>
                <a:cubicBezTo>
                  <a:pt x="868" y="316"/>
                  <a:pt x="868" y="314"/>
                  <a:pt x="868" y="311"/>
                </a:cubicBezTo>
                <a:cubicBezTo>
                  <a:pt x="865" y="311"/>
                  <a:pt x="863" y="311"/>
                  <a:pt x="860" y="311"/>
                </a:cubicBezTo>
                <a:cubicBezTo>
                  <a:pt x="860" y="314"/>
                  <a:pt x="860" y="316"/>
                  <a:pt x="860" y="319"/>
                </a:cubicBezTo>
                <a:close/>
                <a:moveTo>
                  <a:pt x="1308" y="319"/>
                </a:moveTo>
                <a:cubicBezTo>
                  <a:pt x="1311" y="319"/>
                  <a:pt x="1313" y="319"/>
                  <a:pt x="1316" y="319"/>
                </a:cubicBezTo>
                <a:cubicBezTo>
                  <a:pt x="1316" y="316"/>
                  <a:pt x="1316" y="314"/>
                  <a:pt x="1316" y="311"/>
                </a:cubicBezTo>
                <a:cubicBezTo>
                  <a:pt x="1313" y="311"/>
                  <a:pt x="1311" y="311"/>
                  <a:pt x="1308" y="311"/>
                </a:cubicBezTo>
                <a:cubicBezTo>
                  <a:pt x="1308" y="314"/>
                  <a:pt x="1308" y="316"/>
                  <a:pt x="1308" y="319"/>
                </a:cubicBezTo>
                <a:close/>
                <a:moveTo>
                  <a:pt x="1480" y="323"/>
                </a:moveTo>
                <a:cubicBezTo>
                  <a:pt x="1483" y="323"/>
                  <a:pt x="1485" y="323"/>
                  <a:pt x="1488" y="323"/>
                </a:cubicBezTo>
                <a:cubicBezTo>
                  <a:pt x="1488" y="319"/>
                  <a:pt x="1491" y="318"/>
                  <a:pt x="1492" y="315"/>
                </a:cubicBezTo>
                <a:cubicBezTo>
                  <a:pt x="1487" y="315"/>
                  <a:pt x="1486" y="310"/>
                  <a:pt x="1480" y="311"/>
                </a:cubicBezTo>
                <a:cubicBezTo>
                  <a:pt x="1480" y="315"/>
                  <a:pt x="1480" y="319"/>
                  <a:pt x="1480" y="323"/>
                </a:cubicBezTo>
                <a:close/>
                <a:moveTo>
                  <a:pt x="1580" y="319"/>
                </a:moveTo>
                <a:cubicBezTo>
                  <a:pt x="1583" y="319"/>
                  <a:pt x="1585" y="319"/>
                  <a:pt x="1588" y="319"/>
                </a:cubicBezTo>
                <a:cubicBezTo>
                  <a:pt x="1588" y="316"/>
                  <a:pt x="1588" y="314"/>
                  <a:pt x="1588" y="311"/>
                </a:cubicBezTo>
                <a:cubicBezTo>
                  <a:pt x="1585" y="311"/>
                  <a:pt x="1583" y="311"/>
                  <a:pt x="1580" y="311"/>
                </a:cubicBezTo>
                <a:cubicBezTo>
                  <a:pt x="1580" y="314"/>
                  <a:pt x="1580" y="316"/>
                  <a:pt x="1580" y="319"/>
                </a:cubicBezTo>
                <a:close/>
                <a:moveTo>
                  <a:pt x="1752" y="319"/>
                </a:moveTo>
                <a:cubicBezTo>
                  <a:pt x="1756" y="319"/>
                  <a:pt x="1757" y="322"/>
                  <a:pt x="1760" y="323"/>
                </a:cubicBezTo>
                <a:cubicBezTo>
                  <a:pt x="1760" y="319"/>
                  <a:pt x="1763" y="318"/>
                  <a:pt x="1764" y="315"/>
                </a:cubicBezTo>
                <a:cubicBezTo>
                  <a:pt x="1760" y="315"/>
                  <a:pt x="1759" y="312"/>
                  <a:pt x="1756" y="311"/>
                </a:cubicBezTo>
                <a:cubicBezTo>
                  <a:pt x="1756" y="315"/>
                  <a:pt x="1753" y="316"/>
                  <a:pt x="1752" y="319"/>
                </a:cubicBezTo>
                <a:close/>
                <a:moveTo>
                  <a:pt x="1852" y="319"/>
                </a:moveTo>
                <a:cubicBezTo>
                  <a:pt x="1856" y="319"/>
                  <a:pt x="1860" y="319"/>
                  <a:pt x="1864" y="319"/>
                </a:cubicBezTo>
                <a:cubicBezTo>
                  <a:pt x="1864" y="316"/>
                  <a:pt x="1864" y="314"/>
                  <a:pt x="1864" y="311"/>
                </a:cubicBezTo>
                <a:cubicBezTo>
                  <a:pt x="1860" y="311"/>
                  <a:pt x="1856" y="311"/>
                  <a:pt x="1852" y="311"/>
                </a:cubicBezTo>
                <a:cubicBezTo>
                  <a:pt x="1852" y="314"/>
                  <a:pt x="1852" y="316"/>
                  <a:pt x="1852" y="319"/>
                </a:cubicBezTo>
                <a:close/>
                <a:moveTo>
                  <a:pt x="188" y="323"/>
                </a:moveTo>
                <a:cubicBezTo>
                  <a:pt x="192" y="323"/>
                  <a:pt x="193" y="326"/>
                  <a:pt x="196" y="327"/>
                </a:cubicBezTo>
                <a:cubicBezTo>
                  <a:pt x="196" y="323"/>
                  <a:pt x="199" y="322"/>
                  <a:pt x="200" y="319"/>
                </a:cubicBezTo>
                <a:cubicBezTo>
                  <a:pt x="196" y="319"/>
                  <a:pt x="195" y="316"/>
                  <a:pt x="192" y="315"/>
                </a:cubicBezTo>
                <a:cubicBezTo>
                  <a:pt x="192" y="319"/>
                  <a:pt x="189" y="320"/>
                  <a:pt x="188" y="323"/>
                </a:cubicBezTo>
                <a:close/>
                <a:moveTo>
                  <a:pt x="288" y="323"/>
                </a:moveTo>
                <a:cubicBezTo>
                  <a:pt x="291" y="323"/>
                  <a:pt x="293" y="323"/>
                  <a:pt x="296" y="323"/>
                </a:cubicBezTo>
                <a:cubicBezTo>
                  <a:pt x="296" y="320"/>
                  <a:pt x="296" y="318"/>
                  <a:pt x="296" y="315"/>
                </a:cubicBezTo>
                <a:cubicBezTo>
                  <a:pt x="293" y="315"/>
                  <a:pt x="291" y="315"/>
                  <a:pt x="288" y="315"/>
                </a:cubicBezTo>
                <a:cubicBezTo>
                  <a:pt x="288" y="318"/>
                  <a:pt x="288" y="320"/>
                  <a:pt x="288" y="323"/>
                </a:cubicBezTo>
                <a:close/>
                <a:moveTo>
                  <a:pt x="568" y="327"/>
                </a:moveTo>
                <a:cubicBezTo>
                  <a:pt x="568" y="325"/>
                  <a:pt x="569" y="322"/>
                  <a:pt x="572" y="323"/>
                </a:cubicBezTo>
                <a:cubicBezTo>
                  <a:pt x="572" y="318"/>
                  <a:pt x="571" y="314"/>
                  <a:pt x="564" y="315"/>
                </a:cubicBezTo>
                <a:cubicBezTo>
                  <a:pt x="565" y="320"/>
                  <a:pt x="563" y="326"/>
                  <a:pt x="568" y="327"/>
                </a:cubicBezTo>
                <a:close/>
                <a:moveTo>
                  <a:pt x="736" y="327"/>
                </a:moveTo>
                <a:cubicBezTo>
                  <a:pt x="739" y="327"/>
                  <a:pt x="741" y="327"/>
                  <a:pt x="744" y="327"/>
                </a:cubicBezTo>
                <a:cubicBezTo>
                  <a:pt x="748" y="321"/>
                  <a:pt x="748" y="317"/>
                  <a:pt x="740" y="315"/>
                </a:cubicBezTo>
                <a:cubicBezTo>
                  <a:pt x="740" y="320"/>
                  <a:pt x="735" y="321"/>
                  <a:pt x="736" y="327"/>
                </a:cubicBezTo>
                <a:close/>
                <a:moveTo>
                  <a:pt x="836" y="327"/>
                </a:moveTo>
                <a:cubicBezTo>
                  <a:pt x="848" y="333"/>
                  <a:pt x="848" y="309"/>
                  <a:pt x="836" y="315"/>
                </a:cubicBezTo>
                <a:cubicBezTo>
                  <a:pt x="836" y="319"/>
                  <a:pt x="836" y="323"/>
                  <a:pt x="836" y="327"/>
                </a:cubicBezTo>
                <a:close/>
                <a:moveTo>
                  <a:pt x="1112" y="315"/>
                </a:moveTo>
                <a:cubicBezTo>
                  <a:pt x="1100" y="328"/>
                  <a:pt x="1127" y="327"/>
                  <a:pt x="1112" y="315"/>
                </a:cubicBezTo>
                <a:close/>
                <a:moveTo>
                  <a:pt x="1208" y="323"/>
                </a:moveTo>
                <a:cubicBezTo>
                  <a:pt x="1211" y="323"/>
                  <a:pt x="1213" y="323"/>
                  <a:pt x="1216" y="323"/>
                </a:cubicBezTo>
                <a:cubicBezTo>
                  <a:pt x="1216" y="320"/>
                  <a:pt x="1216" y="318"/>
                  <a:pt x="1216" y="315"/>
                </a:cubicBezTo>
                <a:cubicBezTo>
                  <a:pt x="1213" y="315"/>
                  <a:pt x="1211" y="315"/>
                  <a:pt x="1208" y="315"/>
                </a:cubicBezTo>
                <a:cubicBezTo>
                  <a:pt x="1208" y="318"/>
                  <a:pt x="1208" y="320"/>
                  <a:pt x="1208" y="323"/>
                </a:cubicBezTo>
                <a:close/>
                <a:moveTo>
                  <a:pt x="1380" y="323"/>
                </a:moveTo>
                <a:cubicBezTo>
                  <a:pt x="1384" y="323"/>
                  <a:pt x="1385" y="326"/>
                  <a:pt x="1388" y="327"/>
                </a:cubicBezTo>
                <a:cubicBezTo>
                  <a:pt x="1388" y="323"/>
                  <a:pt x="1391" y="322"/>
                  <a:pt x="1392" y="319"/>
                </a:cubicBezTo>
                <a:cubicBezTo>
                  <a:pt x="1388" y="319"/>
                  <a:pt x="1387" y="316"/>
                  <a:pt x="1384" y="315"/>
                </a:cubicBezTo>
                <a:cubicBezTo>
                  <a:pt x="1384" y="319"/>
                  <a:pt x="1381" y="320"/>
                  <a:pt x="1380" y="323"/>
                </a:cubicBezTo>
                <a:close/>
                <a:moveTo>
                  <a:pt x="1660" y="327"/>
                </a:moveTo>
                <a:cubicBezTo>
                  <a:pt x="1660" y="325"/>
                  <a:pt x="1661" y="322"/>
                  <a:pt x="1664" y="323"/>
                </a:cubicBezTo>
                <a:cubicBezTo>
                  <a:pt x="1664" y="318"/>
                  <a:pt x="1663" y="314"/>
                  <a:pt x="1656" y="315"/>
                </a:cubicBezTo>
                <a:cubicBezTo>
                  <a:pt x="1657" y="320"/>
                  <a:pt x="1655" y="326"/>
                  <a:pt x="1660" y="327"/>
                </a:cubicBezTo>
                <a:close/>
                <a:moveTo>
                  <a:pt x="1828" y="323"/>
                </a:moveTo>
                <a:cubicBezTo>
                  <a:pt x="1832" y="323"/>
                  <a:pt x="1833" y="326"/>
                  <a:pt x="1836" y="327"/>
                </a:cubicBezTo>
                <a:cubicBezTo>
                  <a:pt x="1836" y="323"/>
                  <a:pt x="1839" y="322"/>
                  <a:pt x="1840" y="319"/>
                </a:cubicBezTo>
                <a:cubicBezTo>
                  <a:pt x="1836" y="319"/>
                  <a:pt x="1835" y="316"/>
                  <a:pt x="1832" y="315"/>
                </a:cubicBezTo>
                <a:cubicBezTo>
                  <a:pt x="1832" y="319"/>
                  <a:pt x="1829" y="320"/>
                  <a:pt x="1828" y="323"/>
                </a:cubicBezTo>
                <a:close/>
                <a:moveTo>
                  <a:pt x="1928" y="323"/>
                </a:moveTo>
                <a:cubicBezTo>
                  <a:pt x="1935" y="323"/>
                  <a:pt x="1938" y="320"/>
                  <a:pt x="1940" y="315"/>
                </a:cubicBezTo>
                <a:cubicBezTo>
                  <a:pt x="1934" y="315"/>
                  <a:pt x="1926" y="314"/>
                  <a:pt x="1928" y="323"/>
                </a:cubicBezTo>
                <a:close/>
                <a:moveTo>
                  <a:pt x="364" y="327"/>
                </a:moveTo>
                <a:cubicBezTo>
                  <a:pt x="367" y="327"/>
                  <a:pt x="369" y="327"/>
                  <a:pt x="372" y="327"/>
                </a:cubicBezTo>
                <a:cubicBezTo>
                  <a:pt x="372" y="324"/>
                  <a:pt x="372" y="322"/>
                  <a:pt x="372" y="319"/>
                </a:cubicBezTo>
                <a:cubicBezTo>
                  <a:pt x="369" y="319"/>
                  <a:pt x="367" y="319"/>
                  <a:pt x="364" y="319"/>
                </a:cubicBezTo>
                <a:cubicBezTo>
                  <a:pt x="364" y="322"/>
                  <a:pt x="364" y="324"/>
                  <a:pt x="364" y="327"/>
                </a:cubicBezTo>
                <a:close/>
                <a:moveTo>
                  <a:pt x="464" y="327"/>
                </a:moveTo>
                <a:cubicBezTo>
                  <a:pt x="467" y="327"/>
                  <a:pt x="469" y="327"/>
                  <a:pt x="472" y="327"/>
                </a:cubicBezTo>
                <a:cubicBezTo>
                  <a:pt x="472" y="324"/>
                  <a:pt x="472" y="322"/>
                  <a:pt x="472" y="319"/>
                </a:cubicBezTo>
                <a:cubicBezTo>
                  <a:pt x="469" y="319"/>
                  <a:pt x="467" y="319"/>
                  <a:pt x="464" y="319"/>
                </a:cubicBezTo>
                <a:cubicBezTo>
                  <a:pt x="464" y="322"/>
                  <a:pt x="464" y="324"/>
                  <a:pt x="464" y="327"/>
                </a:cubicBezTo>
                <a:close/>
                <a:moveTo>
                  <a:pt x="648" y="319"/>
                </a:moveTo>
                <a:cubicBezTo>
                  <a:pt x="644" y="316"/>
                  <a:pt x="637" y="321"/>
                  <a:pt x="636" y="323"/>
                </a:cubicBezTo>
                <a:cubicBezTo>
                  <a:pt x="630" y="338"/>
                  <a:pt x="656" y="326"/>
                  <a:pt x="648" y="319"/>
                </a:cubicBezTo>
                <a:close/>
                <a:moveTo>
                  <a:pt x="912" y="331"/>
                </a:moveTo>
                <a:cubicBezTo>
                  <a:pt x="924" y="337"/>
                  <a:pt x="924" y="313"/>
                  <a:pt x="912" y="319"/>
                </a:cubicBezTo>
                <a:cubicBezTo>
                  <a:pt x="912" y="323"/>
                  <a:pt x="912" y="327"/>
                  <a:pt x="912" y="331"/>
                </a:cubicBezTo>
                <a:close/>
                <a:moveTo>
                  <a:pt x="1012" y="327"/>
                </a:moveTo>
                <a:cubicBezTo>
                  <a:pt x="1015" y="327"/>
                  <a:pt x="1017" y="327"/>
                  <a:pt x="1020" y="327"/>
                </a:cubicBezTo>
                <a:cubicBezTo>
                  <a:pt x="1020" y="324"/>
                  <a:pt x="1020" y="322"/>
                  <a:pt x="1020" y="319"/>
                </a:cubicBezTo>
                <a:cubicBezTo>
                  <a:pt x="1017" y="319"/>
                  <a:pt x="1015" y="319"/>
                  <a:pt x="1012" y="319"/>
                </a:cubicBezTo>
                <a:cubicBezTo>
                  <a:pt x="1012" y="322"/>
                  <a:pt x="1012" y="324"/>
                  <a:pt x="1012" y="327"/>
                </a:cubicBezTo>
                <a:close/>
                <a:moveTo>
                  <a:pt x="1456" y="327"/>
                </a:moveTo>
                <a:cubicBezTo>
                  <a:pt x="1459" y="327"/>
                  <a:pt x="1461" y="327"/>
                  <a:pt x="1464" y="327"/>
                </a:cubicBezTo>
                <a:cubicBezTo>
                  <a:pt x="1464" y="324"/>
                  <a:pt x="1464" y="322"/>
                  <a:pt x="1464" y="319"/>
                </a:cubicBezTo>
                <a:cubicBezTo>
                  <a:pt x="1461" y="319"/>
                  <a:pt x="1459" y="319"/>
                  <a:pt x="1456" y="319"/>
                </a:cubicBezTo>
                <a:cubicBezTo>
                  <a:pt x="1456" y="322"/>
                  <a:pt x="1456" y="324"/>
                  <a:pt x="1456" y="327"/>
                </a:cubicBezTo>
                <a:close/>
                <a:moveTo>
                  <a:pt x="1556" y="327"/>
                </a:moveTo>
                <a:cubicBezTo>
                  <a:pt x="1559" y="327"/>
                  <a:pt x="1561" y="327"/>
                  <a:pt x="1564" y="327"/>
                </a:cubicBezTo>
                <a:cubicBezTo>
                  <a:pt x="1564" y="324"/>
                  <a:pt x="1564" y="322"/>
                  <a:pt x="1564" y="319"/>
                </a:cubicBezTo>
                <a:cubicBezTo>
                  <a:pt x="1561" y="319"/>
                  <a:pt x="1559" y="319"/>
                  <a:pt x="1556" y="319"/>
                </a:cubicBezTo>
                <a:cubicBezTo>
                  <a:pt x="1556" y="322"/>
                  <a:pt x="1556" y="324"/>
                  <a:pt x="1556" y="327"/>
                </a:cubicBezTo>
                <a:close/>
                <a:moveTo>
                  <a:pt x="1632" y="323"/>
                </a:moveTo>
                <a:cubicBezTo>
                  <a:pt x="1632" y="326"/>
                  <a:pt x="1632" y="328"/>
                  <a:pt x="1632" y="331"/>
                </a:cubicBezTo>
                <a:cubicBezTo>
                  <a:pt x="1642" y="337"/>
                  <a:pt x="1644" y="317"/>
                  <a:pt x="1636" y="319"/>
                </a:cubicBezTo>
                <a:cubicBezTo>
                  <a:pt x="1636" y="321"/>
                  <a:pt x="1635" y="324"/>
                  <a:pt x="1632" y="323"/>
                </a:cubicBezTo>
                <a:close/>
                <a:moveTo>
                  <a:pt x="1732" y="327"/>
                </a:moveTo>
                <a:cubicBezTo>
                  <a:pt x="1735" y="327"/>
                  <a:pt x="1737" y="327"/>
                  <a:pt x="1740" y="327"/>
                </a:cubicBezTo>
                <a:cubicBezTo>
                  <a:pt x="1740" y="324"/>
                  <a:pt x="1740" y="322"/>
                  <a:pt x="1740" y="319"/>
                </a:cubicBezTo>
                <a:cubicBezTo>
                  <a:pt x="1737" y="319"/>
                  <a:pt x="1735" y="319"/>
                  <a:pt x="1732" y="319"/>
                </a:cubicBezTo>
                <a:cubicBezTo>
                  <a:pt x="1732" y="322"/>
                  <a:pt x="1732" y="324"/>
                  <a:pt x="1732" y="327"/>
                </a:cubicBezTo>
                <a:close/>
                <a:moveTo>
                  <a:pt x="1916" y="323"/>
                </a:moveTo>
                <a:cubicBezTo>
                  <a:pt x="1911" y="323"/>
                  <a:pt x="1910" y="318"/>
                  <a:pt x="1904" y="319"/>
                </a:cubicBezTo>
                <a:cubicBezTo>
                  <a:pt x="1898" y="329"/>
                  <a:pt x="1918" y="331"/>
                  <a:pt x="1916" y="323"/>
                </a:cubicBezTo>
                <a:close/>
                <a:moveTo>
                  <a:pt x="168" y="331"/>
                </a:moveTo>
                <a:cubicBezTo>
                  <a:pt x="171" y="331"/>
                  <a:pt x="173" y="331"/>
                  <a:pt x="176" y="331"/>
                </a:cubicBezTo>
                <a:cubicBezTo>
                  <a:pt x="176" y="328"/>
                  <a:pt x="176" y="326"/>
                  <a:pt x="176" y="323"/>
                </a:cubicBezTo>
                <a:cubicBezTo>
                  <a:pt x="173" y="323"/>
                  <a:pt x="171" y="323"/>
                  <a:pt x="168" y="323"/>
                </a:cubicBezTo>
                <a:cubicBezTo>
                  <a:pt x="168" y="326"/>
                  <a:pt x="168" y="328"/>
                  <a:pt x="168" y="331"/>
                </a:cubicBezTo>
                <a:close/>
                <a:moveTo>
                  <a:pt x="268" y="331"/>
                </a:moveTo>
                <a:cubicBezTo>
                  <a:pt x="271" y="331"/>
                  <a:pt x="273" y="331"/>
                  <a:pt x="276" y="331"/>
                </a:cubicBezTo>
                <a:cubicBezTo>
                  <a:pt x="276" y="328"/>
                  <a:pt x="276" y="326"/>
                  <a:pt x="276" y="323"/>
                </a:cubicBezTo>
                <a:cubicBezTo>
                  <a:pt x="273" y="323"/>
                  <a:pt x="271" y="323"/>
                  <a:pt x="268" y="323"/>
                </a:cubicBezTo>
                <a:cubicBezTo>
                  <a:pt x="268" y="326"/>
                  <a:pt x="268" y="328"/>
                  <a:pt x="268" y="331"/>
                </a:cubicBezTo>
                <a:close/>
                <a:moveTo>
                  <a:pt x="444" y="335"/>
                </a:moveTo>
                <a:cubicBezTo>
                  <a:pt x="444" y="333"/>
                  <a:pt x="445" y="330"/>
                  <a:pt x="448" y="331"/>
                </a:cubicBezTo>
                <a:cubicBezTo>
                  <a:pt x="448" y="326"/>
                  <a:pt x="447" y="322"/>
                  <a:pt x="440" y="323"/>
                </a:cubicBezTo>
                <a:cubicBezTo>
                  <a:pt x="441" y="328"/>
                  <a:pt x="439" y="334"/>
                  <a:pt x="444" y="335"/>
                </a:cubicBezTo>
                <a:close/>
                <a:moveTo>
                  <a:pt x="540" y="331"/>
                </a:moveTo>
                <a:cubicBezTo>
                  <a:pt x="543" y="331"/>
                  <a:pt x="545" y="331"/>
                  <a:pt x="548" y="331"/>
                </a:cubicBezTo>
                <a:cubicBezTo>
                  <a:pt x="548" y="328"/>
                  <a:pt x="548" y="326"/>
                  <a:pt x="548" y="323"/>
                </a:cubicBezTo>
                <a:cubicBezTo>
                  <a:pt x="545" y="323"/>
                  <a:pt x="543" y="323"/>
                  <a:pt x="540" y="323"/>
                </a:cubicBezTo>
                <a:cubicBezTo>
                  <a:pt x="540" y="326"/>
                  <a:pt x="540" y="328"/>
                  <a:pt x="540" y="331"/>
                </a:cubicBezTo>
                <a:close/>
                <a:moveTo>
                  <a:pt x="716" y="323"/>
                </a:moveTo>
                <a:cubicBezTo>
                  <a:pt x="704" y="336"/>
                  <a:pt x="731" y="335"/>
                  <a:pt x="716" y="323"/>
                </a:cubicBezTo>
                <a:close/>
                <a:moveTo>
                  <a:pt x="812" y="331"/>
                </a:moveTo>
                <a:cubicBezTo>
                  <a:pt x="815" y="331"/>
                  <a:pt x="817" y="331"/>
                  <a:pt x="820" y="331"/>
                </a:cubicBezTo>
                <a:cubicBezTo>
                  <a:pt x="820" y="328"/>
                  <a:pt x="820" y="326"/>
                  <a:pt x="820" y="323"/>
                </a:cubicBezTo>
                <a:cubicBezTo>
                  <a:pt x="817" y="323"/>
                  <a:pt x="815" y="323"/>
                  <a:pt x="812" y="323"/>
                </a:cubicBezTo>
                <a:cubicBezTo>
                  <a:pt x="812" y="326"/>
                  <a:pt x="812" y="328"/>
                  <a:pt x="812" y="331"/>
                </a:cubicBezTo>
                <a:close/>
                <a:moveTo>
                  <a:pt x="992" y="335"/>
                </a:moveTo>
                <a:cubicBezTo>
                  <a:pt x="992" y="333"/>
                  <a:pt x="993" y="330"/>
                  <a:pt x="996" y="331"/>
                </a:cubicBezTo>
                <a:cubicBezTo>
                  <a:pt x="996" y="326"/>
                  <a:pt x="995" y="322"/>
                  <a:pt x="988" y="323"/>
                </a:cubicBezTo>
                <a:cubicBezTo>
                  <a:pt x="989" y="328"/>
                  <a:pt x="987" y="334"/>
                  <a:pt x="992" y="335"/>
                </a:cubicBezTo>
                <a:close/>
                <a:moveTo>
                  <a:pt x="1084" y="331"/>
                </a:moveTo>
                <a:cubicBezTo>
                  <a:pt x="1087" y="331"/>
                  <a:pt x="1089" y="331"/>
                  <a:pt x="1092" y="331"/>
                </a:cubicBezTo>
                <a:cubicBezTo>
                  <a:pt x="1092" y="328"/>
                  <a:pt x="1092" y="326"/>
                  <a:pt x="1092" y="323"/>
                </a:cubicBezTo>
                <a:cubicBezTo>
                  <a:pt x="1089" y="323"/>
                  <a:pt x="1087" y="323"/>
                  <a:pt x="1084" y="323"/>
                </a:cubicBezTo>
                <a:cubicBezTo>
                  <a:pt x="1084" y="326"/>
                  <a:pt x="1084" y="328"/>
                  <a:pt x="1084" y="331"/>
                </a:cubicBezTo>
                <a:close/>
                <a:moveTo>
                  <a:pt x="1260" y="331"/>
                </a:moveTo>
                <a:cubicBezTo>
                  <a:pt x="1263" y="331"/>
                  <a:pt x="1265" y="331"/>
                  <a:pt x="1268" y="331"/>
                </a:cubicBezTo>
                <a:cubicBezTo>
                  <a:pt x="1268" y="328"/>
                  <a:pt x="1268" y="326"/>
                  <a:pt x="1268" y="323"/>
                </a:cubicBezTo>
                <a:cubicBezTo>
                  <a:pt x="1265" y="323"/>
                  <a:pt x="1263" y="323"/>
                  <a:pt x="1260" y="323"/>
                </a:cubicBezTo>
                <a:cubicBezTo>
                  <a:pt x="1260" y="326"/>
                  <a:pt x="1260" y="328"/>
                  <a:pt x="1260" y="331"/>
                </a:cubicBezTo>
                <a:close/>
                <a:moveTo>
                  <a:pt x="1360" y="331"/>
                </a:moveTo>
                <a:cubicBezTo>
                  <a:pt x="1363" y="331"/>
                  <a:pt x="1365" y="331"/>
                  <a:pt x="1368" y="331"/>
                </a:cubicBezTo>
                <a:cubicBezTo>
                  <a:pt x="1368" y="328"/>
                  <a:pt x="1368" y="326"/>
                  <a:pt x="1368" y="323"/>
                </a:cubicBezTo>
                <a:cubicBezTo>
                  <a:pt x="1365" y="323"/>
                  <a:pt x="1363" y="323"/>
                  <a:pt x="1360" y="323"/>
                </a:cubicBezTo>
                <a:cubicBezTo>
                  <a:pt x="1360" y="326"/>
                  <a:pt x="1360" y="328"/>
                  <a:pt x="1360" y="331"/>
                </a:cubicBezTo>
                <a:close/>
                <a:moveTo>
                  <a:pt x="1808" y="331"/>
                </a:moveTo>
                <a:cubicBezTo>
                  <a:pt x="1811" y="331"/>
                  <a:pt x="1813" y="331"/>
                  <a:pt x="1816" y="331"/>
                </a:cubicBezTo>
                <a:cubicBezTo>
                  <a:pt x="1816" y="328"/>
                  <a:pt x="1816" y="326"/>
                  <a:pt x="1816" y="323"/>
                </a:cubicBezTo>
                <a:cubicBezTo>
                  <a:pt x="1813" y="323"/>
                  <a:pt x="1811" y="323"/>
                  <a:pt x="1808" y="323"/>
                </a:cubicBezTo>
                <a:cubicBezTo>
                  <a:pt x="1808" y="326"/>
                  <a:pt x="1808" y="328"/>
                  <a:pt x="1808" y="331"/>
                </a:cubicBezTo>
                <a:close/>
                <a:moveTo>
                  <a:pt x="68" y="335"/>
                </a:moveTo>
                <a:cubicBezTo>
                  <a:pt x="71" y="335"/>
                  <a:pt x="73" y="335"/>
                  <a:pt x="76" y="335"/>
                </a:cubicBezTo>
                <a:cubicBezTo>
                  <a:pt x="76" y="332"/>
                  <a:pt x="76" y="330"/>
                  <a:pt x="76" y="327"/>
                </a:cubicBezTo>
                <a:cubicBezTo>
                  <a:pt x="73" y="327"/>
                  <a:pt x="71" y="327"/>
                  <a:pt x="68" y="327"/>
                </a:cubicBezTo>
                <a:cubicBezTo>
                  <a:pt x="68" y="330"/>
                  <a:pt x="68" y="332"/>
                  <a:pt x="68" y="335"/>
                </a:cubicBezTo>
                <a:close/>
                <a:moveTo>
                  <a:pt x="520" y="339"/>
                </a:moveTo>
                <a:cubicBezTo>
                  <a:pt x="520" y="337"/>
                  <a:pt x="521" y="334"/>
                  <a:pt x="524" y="335"/>
                </a:cubicBezTo>
                <a:cubicBezTo>
                  <a:pt x="524" y="330"/>
                  <a:pt x="523" y="326"/>
                  <a:pt x="516" y="327"/>
                </a:cubicBezTo>
                <a:cubicBezTo>
                  <a:pt x="517" y="332"/>
                  <a:pt x="515" y="338"/>
                  <a:pt x="520" y="339"/>
                </a:cubicBezTo>
                <a:close/>
                <a:moveTo>
                  <a:pt x="616" y="335"/>
                </a:moveTo>
                <a:cubicBezTo>
                  <a:pt x="619" y="335"/>
                  <a:pt x="621" y="335"/>
                  <a:pt x="624" y="335"/>
                </a:cubicBezTo>
                <a:cubicBezTo>
                  <a:pt x="624" y="332"/>
                  <a:pt x="624" y="330"/>
                  <a:pt x="624" y="327"/>
                </a:cubicBezTo>
                <a:cubicBezTo>
                  <a:pt x="621" y="327"/>
                  <a:pt x="619" y="327"/>
                  <a:pt x="616" y="327"/>
                </a:cubicBezTo>
                <a:cubicBezTo>
                  <a:pt x="616" y="330"/>
                  <a:pt x="616" y="332"/>
                  <a:pt x="616" y="335"/>
                </a:cubicBezTo>
                <a:close/>
                <a:moveTo>
                  <a:pt x="792" y="327"/>
                </a:moveTo>
                <a:cubicBezTo>
                  <a:pt x="780" y="340"/>
                  <a:pt x="807" y="339"/>
                  <a:pt x="792" y="327"/>
                </a:cubicBezTo>
                <a:close/>
                <a:moveTo>
                  <a:pt x="1336" y="339"/>
                </a:moveTo>
                <a:cubicBezTo>
                  <a:pt x="1348" y="345"/>
                  <a:pt x="1348" y="321"/>
                  <a:pt x="1336" y="327"/>
                </a:cubicBezTo>
                <a:cubicBezTo>
                  <a:pt x="1336" y="331"/>
                  <a:pt x="1336" y="335"/>
                  <a:pt x="1336" y="339"/>
                </a:cubicBezTo>
                <a:close/>
                <a:moveTo>
                  <a:pt x="1608" y="335"/>
                </a:moveTo>
                <a:cubicBezTo>
                  <a:pt x="1615" y="335"/>
                  <a:pt x="1618" y="332"/>
                  <a:pt x="1620" y="327"/>
                </a:cubicBezTo>
                <a:cubicBezTo>
                  <a:pt x="1614" y="327"/>
                  <a:pt x="1606" y="326"/>
                  <a:pt x="1608" y="335"/>
                </a:cubicBezTo>
                <a:close/>
                <a:moveTo>
                  <a:pt x="1708" y="335"/>
                </a:moveTo>
                <a:cubicBezTo>
                  <a:pt x="1711" y="335"/>
                  <a:pt x="1713" y="335"/>
                  <a:pt x="1716" y="335"/>
                </a:cubicBezTo>
                <a:cubicBezTo>
                  <a:pt x="1716" y="332"/>
                  <a:pt x="1716" y="330"/>
                  <a:pt x="1716" y="327"/>
                </a:cubicBezTo>
                <a:cubicBezTo>
                  <a:pt x="1713" y="327"/>
                  <a:pt x="1711" y="327"/>
                  <a:pt x="1708" y="327"/>
                </a:cubicBezTo>
                <a:cubicBezTo>
                  <a:pt x="1708" y="330"/>
                  <a:pt x="1708" y="332"/>
                  <a:pt x="1708" y="335"/>
                </a:cubicBezTo>
                <a:close/>
                <a:moveTo>
                  <a:pt x="1880" y="335"/>
                </a:moveTo>
                <a:cubicBezTo>
                  <a:pt x="1884" y="335"/>
                  <a:pt x="1888" y="335"/>
                  <a:pt x="1892" y="335"/>
                </a:cubicBezTo>
                <a:cubicBezTo>
                  <a:pt x="1892" y="332"/>
                  <a:pt x="1892" y="330"/>
                  <a:pt x="1892" y="327"/>
                </a:cubicBezTo>
                <a:cubicBezTo>
                  <a:pt x="1888" y="327"/>
                  <a:pt x="1884" y="327"/>
                  <a:pt x="1880" y="327"/>
                </a:cubicBezTo>
                <a:cubicBezTo>
                  <a:pt x="1880" y="330"/>
                  <a:pt x="1880" y="332"/>
                  <a:pt x="1880" y="335"/>
                </a:cubicBezTo>
                <a:close/>
                <a:moveTo>
                  <a:pt x="144" y="339"/>
                </a:moveTo>
                <a:cubicBezTo>
                  <a:pt x="147" y="339"/>
                  <a:pt x="149" y="339"/>
                  <a:pt x="152" y="339"/>
                </a:cubicBezTo>
                <a:cubicBezTo>
                  <a:pt x="152" y="336"/>
                  <a:pt x="152" y="334"/>
                  <a:pt x="152" y="331"/>
                </a:cubicBezTo>
                <a:cubicBezTo>
                  <a:pt x="149" y="331"/>
                  <a:pt x="147" y="331"/>
                  <a:pt x="144" y="331"/>
                </a:cubicBezTo>
                <a:cubicBezTo>
                  <a:pt x="144" y="334"/>
                  <a:pt x="144" y="336"/>
                  <a:pt x="144" y="339"/>
                </a:cubicBezTo>
                <a:close/>
                <a:moveTo>
                  <a:pt x="416" y="339"/>
                </a:moveTo>
                <a:cubicBezTo>
                  <a:pt x="419" y="339"/>
                  <a:pt x="421" y="339"/>
                  <a:pt x="424" y="339"/>
                </a:cubicBezTo>
                <a:cubicBezTo>
                  <a:pt x="424" y="336"/>
                  <a:pt x="424" y="334"/>
                  <a:pt x="424" y="331"/>
                </a:cubicBezTo>
                <a:cubicBezTo>
                  <a:pt x="421" y="331"/>
                  <a:pt x="419" y="331"/>
                  <a:pt x="416" y="331"/>
                </a:cubicBezTo>
                <a:cubicBezTo>
                  <a:pt x="416" y="334"/>
                  <a:pt x="416" y="336"/>
                  <a:pt x="416" y="339"/>
                </a:cubicBezTo>
                <a:close/>
                <a:moveTo>
                  <a:pt x="592" y="339"/>
                </a:moveTo>
                <a:cubicBezTo>
                  <a:pt x="595" y="339"/>
                  <a:pt x="597" y="339"/>
                  <a:pt x="600" y="339"/>
                </a:cubicBezTo>
                <a:cubicBezTo>
                  <a:pt x="600" y="336"/>
                  <a:pt x="600" y="334"/>
                  <a:pt x="600" y="331"/>
                </a:cubicBezTo>
                <a:cubicBezTo>
                  <a:pt x="597" y="331"/>
                  <a:pt x="595" y="331"/>
                  <a:pt x="592" y="331"/>
                </a:cubicBezTo>
                <a:cubicBezTo>
                  <a:pt x="592" y="334"/>
                  <a:pt x="592" y="336"/>
                  <a:pt x="592" y="339"/>
                </a:cubicBezTo>
                <a:close/>
                <a:moveTo>
                  <a:pt x="692" y="339"/>
                </a:moveTo>
                <a:cubicBezTo>
                  <a:pt x="695" y="339"/>
                  <a:pt x="697" y="339"/>
                  <a:pt x="700" y="339"/>
                </a:cubicBezTo>
                <a:cubicBezTo>
                  <a:pt x="700" y="336"/>
                  <a:pt x="700" y="334"/>
                  <a:pt x="700" y="331"/>
                </a:cubicBezTo>
                <a:cubicBezTo>
                  <a:pt x="697" y="331"/>
                  <a:pt x="695" y="331"/>
                  <a:pt x="692" y="331"/>
                </a:cubicBezTo>
                <a:cubicBezTo>
                  <a:pt x="692" y="334"/>
                  <a:pt x="692" y="336"/>
                  <a:pt x="692" y="339"/>
                </a:cubicBezTo>
                <a:close/>
                <a:moveTo>
                  <a:pt x="864" y="343"/>
                </a:moveTo>
                <a:cubicBezTo>
                  <a:pt x="867" y="343"/>
                  <a:pt x="869" y="343"/>
                  <a:pt x="872" y="343"/>
                </a:cubicBezTo>
                <a:cubicBezTo>
                  <a:pt x="876" y="337"/>
                  <a:pt x="876" y="333"/>
                  <a:pt x="868" y="331"/>
                </a:cubicBezTo>
                <a:cubicBezTo>
                  <a:pt x="868" y="336"/>
                  <a:pt x="863" y="337"/>
                  <a:pt x="864" y="343"/>
                </a:cubicBezTo>
                <a:close/>
                <a:moveTo>
                  <a:pt x="968" y="343"/>
                </a:moveTo>
                <a:cubicBezTo>
                  <a:pt x="968" y="341"/>
                  <a:pt x="969" y="338"/>
                  <a:pt x="972" y="339"/>
                </a:cubicBezTo>
                <a:cubicBezTo>
                  <a:pt x="972" y="334"/>
                  <a:pt x="971" y="330"/>
                  <a:pt x="964" y="331"/>
                </a:cubicBezTo>
                <a:cubicBezTo>
                  <a:pt x="965" y="336"/>
                  <a:pt x="963" y="342"/>
                  <a:pt x="968" y="343"/>
                </a:cubicBezTo>
                <a:close/>
                <a:moveTo>
                  <a:pt x="1140" y="339"/>
                </a:moveTo>
                <a:cubicBezTo>
                  <a:pt x="1143" y="339"/>
                  <a:pt x="1145" y="339"/>
                  <a:pt x="1148" y="339"/>
                </a:cubicBezTo>
                <a:cubicBezTo>
                  <a:pt x="1148" y="336"/>
                  <a:pt x="1148" y="334"/>
                  <a:pt x="1148" y="331"/>
                </a:cubicBezTo>
                <a:cubicBezTo>
                  <a:pt x="1145" y="331"/>
                  <a:pt x="1143" y="331"/>
                  <a:pt x="1140" y="331"/>
                </a:cubicBezTo>
                <a:cubicBezTo>
                  <a:pt x="1140" y="334"/>
                  <a:pt x="1140" y="336"/>
                  <a:pt x="1140" y="339"/>
                </a:cubicBezTo>
                <a:close/>
                <a:moveTo>
                  <a:pt x="1236" y="335"/>
                </a:moveTo>
                <a:cubicBezTo>
                  <a:pt x="1249" y="347"/>
                  <a:pt x="1248" y="320"/>
                  <a:pt x="1236" y="335"/>
                </a:cubicBezTo>
                <a:close/>
                <a:moveTo>
                  <a:pt x="1684" y="339"/>
                </a:moveTo>
                <a:cubicBezTo>
                  <a:pt x="1688" y="339"/>
                  <a:pt x="1689" y="342"/>
                  <a:pt x="1692" y="343"/>
                </a:cubicBezTo>
                <a:cubicBezTo>
                  <a:pt x="1692" y="337"/>
                  <a:pt x="1693" y="329"/>
                  <a:pt x="1684" y="331"/>
                </a:cubicBezTo>
                <a:cubicBezTo>
                  <a:pt x="1684" y="334"/>
                  <a:pt x="1684" y="336"/>
                  <a:pt x="1684" y="339"/>
                </a:cubicBezTo>
                <a:close/>
                <a:moveTo>
                  <a:pt x="1784" y="339"/>
                </a:moveTo>
                <a:cubicBezTo>
                  <a:pt x="1787" y="339"/>
                  <a:pt x="1789" y="339"/>
                  <a:pt x="1792" y="339"/>
                </a:cubicBezTo>
                <a:cubicBezTo>
                  <a:pt x="1792" y="336"/>
                  <a:pt x="1792" y="334"/>
                  <a:pt x="1792" y="331"/>
                </a:cubicBezTo>
                <a:cubicBezTo>
                  <a:pt x="1789" y="331"/>
                  <a:pt x="1787" y="331"/>
                  <a:pt x="1784" y="331"/>
                </a:cubicBezTo>
                <a:cubicBezTo>
                  <a:pt x="1784" y="334"/>
                  <a:pt x="1784" y="336"/>
                  <a:pt x="1784" y="339"/>
                </a:cubicBezTo>
                <a:close/>
                <a:moveTo>
                  <a:pt x="1860" y="331"/>
                </a:moveTo>
                <a:cubicBezTo>
                  <a:pt x="1856" y="354"/>
                  <a:pt x="1877" y="333"/>
                  <a:pt x="1860" y="331"/>
                </a:cubicBezTo>
                <a:close/>
                <a:moveTo>
                  <a:pt x="120" y="343"/>
                </a:moveTo>
                <a:cubicBezTo>
                  <a:pt x="123" y="343"/>
                  <a:pt x="125" y="343"/>
                  <a:pt x="128" y="343"/>
                </a:cubicBezTo>
                <a:cubicBezTo>
                  <a:pt x="128" y="340"/>
                  <a:pt x="128" y="338"/>
                  <a:pt x="128" y="335"/>
                </a:cubicBezTo>
                <a:cubicBezTo>
                  <a:pt x="125" y="335"/>
                  <a:pt x="123" y="335"/>
                  <a:pt x="120" y="335"/>
                </a:cubicBezTo>
                <a:cubicBezTo>
                  <a:pt x="120" y="338"/>
                  <a:pt x="120" y="340"/>
                  <a:pt x="120" y="343"/>
                </a:cubicBezTo>
                <a:close/>
                <a:moveTo>
                  <a:pt x="220" y="343"/>
                </a:moveTo>
                <a:cubicBezTo>
                  <a:pt x="223" y="343"/>
                  <a:pt x="225" y="343"/>
                  <a:pt x="228" y="343"/>
                </a:cubicBezTo>
                <a:cubicBezTo>
                  <a:pt x="228" y="340"/>
                  <a:pt x="228" y="338"/>
                  <a:pt x="228" y="335"/>
                </a:cubicBezTo>
                <a:cubicBezTo>
                  <a:pt x="225" y="335"/>
                  <a:pt x="223" y="335"/>
                  <a:pt x="220" y="335"/>
                </a:cubicBezTo>
                <a:cubicBezTo>
                  <a:pt x="220" y="338"/>
                  <a:pt x="220" y="340"/>
                  <a:pt x="220" y="343"/>
                </a:cubicBezTo>
                <a:close/>
                <a:moveTo>
                  <a:pt x="404" y="347"/>
                </a:moveTo>
                <a:cubicBezTo>
                  <a:pt x="404" y="343"/>
                  <a:pt x="404" y="339"/>
                  <a:pt x="404" y="335"/>
                </a:cubicBezTo>
                <a:cubicBezTo>
                  <a:pt x="400" y="335"/>
                  <a:pt x="396" y="335"/>
                  <a:pt x="392" y="335"/>
                </a:cubicBezTo>
                <a:cubicBezTo>
                  <a:pt x="391" y="344"/>
                  <a:pt x="395" y="348"/>
                  <a:pt x="404" y="347"/>
                </a:cubicBezTo>
                <a:close/>
                <a:moveTo>
                  <a:pt x="492" y="343"/>
                </a:moveTo>
                <a:cubicBezTo>
                  <a:pt x="495" y="343"/>
                  <a:pt x="497" y="343"/>
                  <a:pt x="500" y="343"/>
                </a:cubicBezTo>
                <a:cubicBezTo>
                  <a:pt x="500" y="340"/>
                  <a:pt x="500" y="338"/>
                  <a:pt x="500" y="335"/>
                </a:cubicBezTo>
                <a:cubicBezTo>
                  <a:pt x="497" y="335"/>
                  <a:pt x="495" y="335"/>
                  <a:pt x="492" y="335"/>
                </a:cubicBezTo>
                <a:cubicBezTo>
                  <a:pt x="492" y="338"/>
                  <a:pt x="492" y="340"/>
                  <a:pt x="492" y="343"/>
                </a:cubicBezTo>
                <a:close/>
                <a:moveTo>
                  <a:pt x="672" y="347"/>
                </a:moveTo>
                <a:cubicBezTo>
                  <a:pt x="672" y="345"/>
                  <a:pt x="673" y="342"/>
                  <a:pt x="676" y="343"/>
                </a:cubicBezTo>
                <a:cubicBezTo>
                  <a:pt x="676" y="338"/>
                  <a:pt x="675" y="334"/>
                  <a:pt x="668" y="335"/>
                </a:cubicBezTo>
                <a:cubicBezTo>
                  <a:pt x="669" y="340"/>
                  <a:pt x="667" y="346"/>
                  <a:pt x="672" y="347"/>
                </a:cubicBezTo>
                <a:close/>
                <a:moveTo>
                  <a:pt x="764" y="343"/>
                </a:moveTo>
                <a:cubicBezTo>
                  <a:pt x="767" y="343"/>
                  <a:pt x="769" y="343"/>
                  <a:pt x="772" y="343"/>
                </a:cubicBezTo>
                <a:cubicBezTo>
                  <a:pt x="772" y="340"/>
                  <a:pt x="772" y="338"/>
                  <a:pt x="772" y="335"/>
                </a:cubicBezTo>
                <a:cubicBezTo>
                  <a:pt x="769" y="335"/>
                  <a:pt x="767" y="335"/>
                  <a:pt x="764" y="335"/>
                </a:cubicBezTo>
                <a:cubicBezTo>
                  <a:pt x="764" y="338"/>
                  <a:pt x="764" y="340"/>
                  <a:pt x="764" y="343"/>
                </a:cubicBezTo>
                <a:close/>
                <a:moveTo>
                  <a:pt x="940" y="347"/>
                </a:moveTo>
                <a:cubicBezTo>
                  <a:pt x="943" y="347"/>
                  <a:pt x="945" y="347"/>
                  <a:pt x="948" y="347"/>
                </a:cubicBezTo>
                <a:cubicBezTo>
                  <a:pt x="948" y="343"/>
                  <a:pt x="951" y="342"/>
                  <a:pt x="952" y="339"/>
                </a:cubicBezTo>
                <a:cubicBezTo>
                  <a:pt x="947" y="339"/>
                  <a:pt x="946" y="334"/>
                  <a:pt x="940" y="335"/>
                </a:cubicBezTo>
                <a:cubicBezTo>
                  <a:pt x="940" y="339"/>
                  <a:pt x="940" y="343"/>
                  <a:pt x="940" y="347"/>
                </a:cubicBezTo>
                <a:close/>
                <a:moveTo>
                  <a:pt x="1040" y="343"/>
                </a:moveTo>
                <a:cubicBezTo>
                  <a:pt x="1043" y="343"/>
                  <a:pt x="1045" y="343"/>
                  <a:pt x="1048" y="343"/>
                </a:cubicBezTo>
                <a:cubicBezTo>
                  <a:pt x="1048" y="340"/>
                  <a:pt x="1048" y="338"/>
                  <a:pt x="1048" y="335"/>
                </a:cubicBezTo>
                <a:cubicBezTo>
                  <a:pt x="1045" y="335"/>
                  <a:pt x="1043" y="335"/>
                  <a:pt x="1040" y="335"/>
                </a:cubicBezTo>
                <a:cubicBezTo>
                  <a:pt x="1040" y="338"/>
                  <a:pt x="1040" y="340"/>
                  <a:pt x="1040" y="343"/>
                </a:cubicBezTo>
                <a:close/>
                <a:moveTo>
                  <a:pt x="1212" y="343"/>
                </a:moveTo>
                <a:cubicBezTo>
                  <a:pt x="1216" y="343"/>
                  <a:pt x="1217" y="346"/>
                  <a:pt x="1220" y="347"/>
                </a:cubicBezTo>
                <a:cubicBezTo>
                  <a:pt x="1220" y="343"/>
                  <a:pt x="1223" y="342"/>
                  <a:pt x="1224" y="339"/>
                </a:cubicBezTo>
                <a:cubicBezTo>
                  <a:pt x="1220" y="339"/>
                  <a:pt x="1219" y="336"/>
                  <a:pt x="1216" y="335"/>
                </a:cubicBezTo>
                <a:cubicBezTo>
                  <a:pt x="1216" y="339"/>
                  <a:pt x="1213" y="340"/>
                  <a:pt x="1212" y="343"/>
                </a:cubicBezTo>
                <a:close/>
                <a:moveTo>
                  <a:pt x="1324" y="339"/>
                </a:moveTo>
                <a:cubicBezTo>
                  <a:pt x="1319" y="339"/>
                  <a:pt x="1318" y="334"/>
                  <a:pt x="1312" y="335"/>
                </a:cubicBezTo>
                <a:cubicBezTo>
                  <a:pt x="1306" y="345"/>
                  <a:pt x="1326" y="347"/>
                  <a:pt x="1324" y="339"/>
                </a:cubicBezTo>
                <a:close/>
                <a:moveTo>
                  <a:pt x="1484" y="343"/>
                </a:moveTo>
                <a:cubicBezTo>
                  <a:pt x="1489" y="343"/>
                  <a:pt x="1490" y="348"/>
                  <a:pt x="1496" y="347"/>
                </a:cubicBezTo>
                <a:cubicBezTo>
                  <a:pt x="1496" y="340"/>
                  <a:pt x="1493" y="337"/>
                  <a:pt x="1488" y="335"/>
                </a:cubicBezTo>
                <a:cubicBezTo>
                  <a:pt x="1488" y="339"/>
                  <a:pt x="1485" y="340"/>
                  <a:pt x="1484" y="343"/>
                </a:cubicBezTo>
                <a:close/>
                <a:moveTo>
                  <a:pt x="1584" y="339"/>
                </a:moveTo>
                <a:cubicBezTo>
                  <a:pt x="1597" y="351"/>
                  <a:pt x="1596" y="324"/>
                  <a:pt x="1584" y="339"/>
                </a:cubicBezTo>
                <a:close/>
                <a:moveTo>
                  <a:pt x="1760" y="347"/>
                </a:moveTo>
                <a:cubicBezTo>
                  <a:pt x="1772" y="353"/>
                  <a:pt x="1772" y="329"/>
                  <a:pt x="1760" y="335"/>
                </a:cubicBezTo>
                <a:cubicBezTo>
                  <a:pt x="1760" y="339"/>
                  <a:pt x="1760" y="343"/>
                  <a:pt x="1760" y="347"/>
                </a:cubicBezTo>
                <a:close/>
                <a:moveTo>
                  <a:pt x="20" y="347"/>
                </a:moveTo>
                <a:cubicBezTo>
                  <a:pt x="27" y="347"/>
                  <a:pt x="30" y="344"/>
                  <a:pt x="32" y="339"/>
                </a:cubicBezTo>
                <a:cubicBezTo>
                  <a:pt x="26" y="339"/>
                  <a:pt x="18" y="338"/>
                  <a:pt x="20" y="347"/>
                </a:cubicBezTo>
                <a:close/>
                <a:moveTo>
                  <a:pt x="196" y="351"/>
                </a:moveTo>
                <a:cubicBezTo>
                  <a:pt x="199" y="351"/>
                  <a:pt x="201" y="351"/>
                  <a:pt x="204" y="351"/>
                </a:cubicBezTo>
                <a:cubicBezTo>
                  <a:pt x="204" y="346"/>
                  <a:pt x="209" y="345"/>
                  <a:pt x="208" y="339"/>
                </a:cubicBezTo>
                <a:cubicBezTo>
                  <a:pt x="204" y="339"/>
                  <a:pt x="200" y="339"/>
                  <a:pt x="196" y="339"/>
                </a:cubicBezTo>
                <a:cubicBezTo>
                  <a:pt x="196" y="343"/>
                  <a:pt x="196" y="347"/>
                  <a:pt x="196" y="351"/>
                </a:cubicBezTo>
                <a:close/>
                <a:moveTo>
                  <a:pt x="296" y="347"/>
                </a:moveTo>
                <a:cubicBezTo>
                  <a:pt x="299" y="347"/>
                  <a:pt x="301" y="347"/>
                  <a:pt x="304" y="347"/>
                </a:cubicBezTo>
                <a:cubicBezTo>
                  <a:pt x="304" y="344"/>
                  <a:pt x="304" y="342"/>
                  <a:pt x="304" y="339"/>
                </a:cubicBezTo>
                <a:cubicBezTo>
                  <a:pt x="301" y="339"/>
                  <a:pt x="299" y="339"/>
                  <a:pt x="296" y="339"/>
                </a:cubicBezTo>
                <a:cubicBezTo>
                  <a:pt x="296" y="342"/>
                  <a:pt x="296" y="344"/>
                  <a:pt x="296" y="347"/>
                </a:cubicBezTo>
                <a:close/>
                <a:moveTo>
                  <a:pt x="468" y="347"/>
                </a:moveTo>
                <a:cubicBezTo>
                  <a:pt x="472" y="347"/>
                  <a:pt x="473" y="350"/>
                  <a:pt x="476" y="351"/>
                </a:cubicBezTo>
                <a:cubicBezTo>
                  <a:pt x="476" y="347"/>
                  <a:pt x="479" y="346"/>
                  <a:pt x="480" y="343"/>
                </a:cubicBezTo>
                <a:cubicBezTo>
                  <a:pt x="476" y="343"/>
                  <a:pt x="475" y="340"/>
                  <a:pt x="472" y="339"/>
                </a:cubicBezTo>
                <a:cubicBezTo>
                  <a:pt x="472" y="343"/>
                  <a:pt x="469" y="344"/>
                  <a:pt x="468" y="347"/>
                </a:cubicBezTo>
                <a:close/>
                <a:moveTo>
                  <a:pt x="568" y="347"/>
                </a:moveTo>
                <a:cubicBezTo>
                  <a:pt x="571" y="347"/>
                  <a:pt x="573" y="347"/>
                  <a:pt x="576" y="347"/>
                </a:cubicBezTo>
                <a:cubicBezTo>
                  <a:pt x="576" y="344"/>
                  <a:pt x="576" y="342"/>
                  <a:pt x="576" y="339"/>
                </a:cubicBezTo>
                <a:cubicBezTo>
                  <a:pt x="573" y="339"/>
                  <a:pt x="571" y="339"/>
                  <a:pt x="568" y="339"/>
                </a:cubicBezTo>
                <a:cubicBezTo>
                  <a:pt x="568" y="342"/>
                  <a:pt x="568" y="344"/>
                  <a:pt x="568" y="347"/>
                </a:cubicBezTo>
                <a:close/>
                <a:moveTo>
                  <a:pt x="840" y="347"/>
                </a:moveTo>
                <a:cubicBezTo>
                  <a:pt x="846" y="347"/>
                  <a:pt x="854" y="348"/>
                  <a:pt x="852" y="339"/>
                </a:cubicBezTo>
                <a:cubicBezTo>
                  <a:pt x="849" y="339"/>
                  <a:pt x="847" y="339"/>
                  <a:pt x="844" y="339"/>
                </a:cubicBezTo>
                <a:cubicBezTo>
                  <a:pt x="844" y="343"/>
                  <a:pt x="841" y="344"/>
                  <a:pt x="840" y="347"/>
                </a:cubicBezTo>
                <a:close/>
                <a:moveTo>
                  <a:pt x="1116" y="347"/>
                </a:moveTo>
                <a:cubicBezTo>
                  <a:pt x="1119" y="347"/>
                  <a:pt x="1121" y="347"/>
                  <a:pt x="1124" y="347"/>
                </a:cubicBezTo>
                <a:cubicBezTo>
                  <a:pt x="1124" y="344"/>
                  <a:pt x="1124" y="342"/>
                  <a:pt x="1124" y="339"/>
                </a:cubicBezTo>
                <a:cubicBezTo>
                  <a:pt x="1121" y="339"/>
                  <a:pt x="1119" y="339"/>
                  <a:pt x="1116" y="339"/>
                </a:cubicBezTo>
                <a:cubicBezTo>
                  <a:pt x="1116" y="342"/>
                  <a:pt x="1116" y="344"/>
                  <a:pt x="1116" y="347"/>
                </a:cubicBezTo>
                <a:close/>
                <a:moveTo>
                  <a:pt x="1288" y="347"/>
                </a:moveTo>
                <a:cubicBezTo>
                  <a:pt x="1292" y="347"/>
                  <a:pt x="1293" y="350"/>
                  <a:pt x="1296" y="351"/>
                </a:cubicBezTo>
                <a:cubicBezTo>
                  <a:pt x="1296" y="347"/>
                  <a:pt x="1299" y="346"/>
                  <a:pt x="1300" y="343"/>
                </a:cubicBezTo>
                <a:cubicBezTo>
                  <a:pt x="1296" y="343"/>
                  <a:pt x="1295" y="340"/>
                  <a:pt x="1292" y="339"/>
                </a:cubicBezTo>
                <a:cubicBezTo>
                  <a:pt x="1292" y="343"/>
                  <a:pt x="1289" y="344"/>
                  <a:pt x="1288" y="347"/>
                </a:cubicBezTo>
                <a:close/>
                <a:moveTo>
                  <a:pt x="1388" y="347"/>
                </a:moveTo>
                <a:cubicBezTo>
                  <a:pt x="1391" y="347"/>
                  <a:pt x="1393" y="347"/>
                  <a:pt x="1396" y="347"/>
                </a:cubicBezTo>
                <a:cubicBezTo>
                  <a:pt x="1396" y="344"/>
                  <a:pt x="1396" y="342"/>
                  <a:pt x="1396" y="339"/>
                </a:cubicBezTo>
                <a:cubicBezTo>
                  <a:pt x="1393" y="339"/>
                  <a:pt x="1391" y="339"/>
                  <a:pt x="1388" y="339"/>
                </a:cubicBezTo>
                <a:cubicBezTo>
                  <a:pt x="1388" y="342"/>
                  <a:pt x="1388" y="344"/>
                  <a:pt x="1388" y="347"/>
                </a:cubicBezTo>
                <a:close/>
                <a:moveTo>
                  <a:pt x="1564" y="339"/>
                </a:moveTo>
                <a:cubicBezTo>
                  <a:pt x="1560" y="362"/>
                  <a:pt x="1581" y="341"/>
                  <a:pt x="1564" y="339"/>
                </a:cubicBezTo>
                <a:close/>
                <a:moveTo>
                  <a:pt x="1660" y="347"/>
                </a:moveTo>
                <a:cubicBezTo>
                  <a:pt x="1663" y="347"/>
                  <a:pt x="1665" y="347"/>
                  <a:pt x="1668" y="347"/>
                </a:cubicBezTo>
                <a:cubicBezTo>
                  <a:pt x="1668" y="344"/>
                  <a:pt x="1668" y="342"/>
                  <a:pt x="1668" y="339"/>
                </a:cubicBezTo>
                <a:cubicBezTo>
                  <a:pt x="1665" y="339"/>
                  <a:pt x="1663" y="339"/>
                  <a:pt x="1660" y="339"/>
                </a:cubicBezTo>
                <a:cubicBezTo>
                  <a:pt x="1660" y="342"/>
                  <a:pt x="1660" y="344"/>
                  <a:pt x="1660" y="347"/>
                </a:cubicBezTo>
                <a:close/>
                <a:moveTo>
                  <a:pt x="1836" y="347"/>
                </a:moveTo>
                <a:cubicBezTo>
                  <a:pt x="1839" y="347"/>
                  <a:pt x="1841" y="347"/>
                  <a:pt x="1844" y="347"/>
                </a:cubicBezTo>
                <a:cubicBezTo>
                  <a:pt x="1844" y="344"/>
                  <a:pt x="1844" y="342"/>
                  <a:pt x="1844" y="339"/>
                </a:cubicBezTo>
                <a:cubicBezTo>
                  <a:pt x="1841" y="339"/>
                  <a:pt x="1839" y="339"/>
                  <a:pt x="1836" y="339"/>
                </a:cubicBezTo>
                <a:cubicBezTo>
                  <a:pt x="1836" y="342"/>
                  <a:pt x="1836" y="344"/>
                  <a:pt x="1836" y="347"/>
                </a:cubicBezTo>
                <a:close/>
                <a:moveTo>
                  <a:pt x="96" y="351"/>
                </a:moveTo>
                <a:cubicBezTo>
                  <a:pt x="103" y="351"/>
                  <a:pt x="106" y="348"/>
                  <a:pt x="108" y="343"/>
                </a:cubicBezTo>
                <a:cubicBezTo>
                  <a:pt x="102" y="343"/>
                  <a:pt x="94" y="342"/>
                  <a:pt x="96" y="351"/>
                </a:cubicBezTo>
                <a:close/>
                <a:moveTo>
                  <a:pt x="372" y="351"/>
                </a:moveTo>
                <a:cubicBezTo>
                  <a:pt x="375" y="351"/>
                  <a:pt x="377" y="351"/>
                  <a:pt x="380" y="351"/>
                </a:cubicBezTo>
                <a:cubicBezTo>
                  <a:pt x="380" y="348"/>
                  <a:pt x="380" y="346"/>
                  <a:pt x="380" y="343"/>
                </a:cubicBezTo>
                <a:cubicBezTo>
                  <a:pt x="377" y="343"/>
                  <a:pt x="375" y="343"/>
                  <a:pt x="372" y="343"/>
                </a:cubicBezTo>
                <a:cubicBezTo>
                  <a:pt x="372" y="346"/>
                  <a:pt x="372" y="348"/>
                  <a:pt x="372" y="351"/>
                </a:cubicBezTo>
                <a:close/>
                <a:moveTo>
                  <a:pt x="544" y="355"/>
                </a:moveTo>
                <a:cubicBezTo>
                  <a:pt x="547" y="355"/>
                  <a:pt x="549" y="355"/>
                  <a:pt x="552" y="355"/>
                </a:cubicBezTo>
                <a:cubicBezTo>
                  <a:pt x="556" y="349"/>
                  <a:pt x="556" y="345"/>
                  <a:pt x="548" y="343"/>
                </a:cubicBezTo>
                <a:cubicBezTo>
                  <a:pt x="548" y="348"/>
                  <a:pt x="543" y="349"/>
                  <a:pt x="544" y="355"/>
                </a:cubicBezTo>
                <a:close/>
                <a:moveTo>
                  <a:pt x="644" y="351"/>
                </a:moveTo>
                <a:cubicBezTo>
                  <a:pt x="647" y="351"/>
                  <a:pt x="649" y="351"/>
                  <a:pt x="652" y="351"/>
                </a:cubicBezTo>
                <a:cubicBezTo>
                  <a:pt x="652" y="348"/>
                  <a:pt x="652" y="346"/>
                  <a:pt x="652" y="343"/>
                </a:cubicBezTo>
                <a:cubicBezTo>
                  <a:pt x="649" y="343"/>
                  <a:pt x="647" y="343"/>
                  <a:pt x="644" y="343"/>
                </a:cubicBezTo>
                <a:cubicBezTo>
                  <a:pt x="644" y="346"/>
                  <a:pt x="644" y="348"/>
                  <a:pt x="644" y="351"/>
                </a:cubicBezTo>
                <a:close/>
                <a:moveTo>
                  <a:pt x="744" y="351"/>
                </a:moveTo>
                <a:cubicBezTo>
                  <a:pt x="747" y="351"/>
                  <a:pt x="749" y="351"/>
                  <a:pt x="752" y="351"/>
                </a:cubicBezTo>
                <a:cubicBezTo>
                  <a:pt x="752" y="348"/>
                  <a:pt x="752" y="346"/>
                  <a:pt x="752" y="343"/>
                </a:cubicBezTo>
                <a:cubicBezTo>
                  <a:pt x="749" y="343"/>
                  <a:pt x="747" y="343"/>
                  <a:pt x="744" y="343"/>
                </a:cubicBezTo>
                <a:cubicBezTo>
                  <a:pt x="744" y="346"/>
                  <a:pt x="744" y="348"/>
                  <a:pt x="744" y="351"/>
                </a:cubicBezTo>
                <a:close/>
                <a:moveTo>
                  <a:pt x="816" y="351"/>
                </a:moveTo>
                <a:cubicBezTo>
                  <a:pt x="821" y="351"/>
                  <a:pt x="822" y="356"/>
                  <a:pt x="828" y="355"/>
                </a:cubicBezTo>
                <a:cubicBezTo>
                  <a:pt x="828" y="348"/>
                  <a:pt x="825" y="345"/>
                  <a:pt x="820" y="343"/>
                </a:cubicBezTo>
                <a:cubicBezTo>
                  <a:pt x="820" y="347"/>
                  <a:pt x="817" y="348"/>
                  <a:pt x="816" y="351"/>
                </a:cubicBezTo>
                <a:close/>
                <a:moveTo>
                  <a:pt x="928" y="343"/>
                </a:moveTo>
                <a:cubicBezTo>
                  <a:pt x="924" y="340"/>
                  <a:pt x="917" y="345"/>
                  <a:pt x="916" y="347"/>
                </a:cubicBezTo>
                <a:cubicBezTo>
                  <a:pt x="910" y="362"/>
                  <a:pt x="936" y="350"/>
                  <a:pt x="928" y="343"/>
                </a:cubicBezTo>
                <a:close/>
                <a:moveTo>
                  <a:pt x="1092" y="355"/>
                </a:moveTo>
                <a:cubicBezTo>
                  <a:pt x="1104" y="361"/>
                  <a:pt x="1104" y="337"/>
                  <a:pt x="1092" y="343"/>
                </a:cubicBezTo>
                <a:cubicBezTo>
                  <a:pt x="1092" y="347"/>
                  <a:pt x="1092" y="351"/>
                  <a:pt x="1092" y="355"/>
                </a:cubicBezTo>
                <a:close/>
                <a:moveTo>
                  <a:pt x="1368" y="343"/>
                </a:moveTo>
                <a:cubicBezTo>
                  <a:pt x="1356" y="356"/>
                  <a:pt x="1383" y="355"/>
                  <a:pt x="1368" y="343"/>
                </a:cubicBezTo>
                <a:close/>
                <a:moveTo>
                  <a:pt x="1464" y="351"/>
                </a:moveTo>
                <a:cubicBezTo>
                  <a:pt x="1467" y="351"/>
                  <a:pt x="1469" y="351"/>
                  <a:pt x="1472" y="351"/>
                </a:cubicBezTo>
                <a:cubicBezTo>
                  <a:pt x="1472" y="348"/>
                  <a:pt x="1472" y="346"/>
                  <a:pt x="1472" y="343"/>
                </a:cubicBezTo>
                <a:cubicBezTo>
                  <a:pt x="1469" y="343"/>
                  <a:pt x="1467" y="343"/>
                  <a:pt x="1464" y="343"/>
                </a:cubicBezTo>
                <a:cubicBezTo>
                  <a:pt x="1464" y="346"/>
                  <a:pt x="1464" y="348"/>
                  <a:pt x="1464" y="351"/>
                </a:cubicBezTo>
                <a:close/>
                <a:moveTo>
                  <a:pt x="1640" y="343"/>
                </a:moveTo>
                <a:cubicBezTo>
                  <a:pt x="1636" y="366"/>
                  <a:pt x="1657" y="345"/>
                  <a:pt x="1640" y="343"/>
                </a:cubicBezTo>
                <a:close/>
                <a:moveTo>
                  <a:pt x="1736" y="351"/>
                </a:moveTo>
                <a:cubicBezTo>
                  <a:pt x="1739" y="351"/>
                  <a:pt x="1741" y="351"/>
                  <a:pt x="1744" y="351"/>
                </a:cubicBezTo>
                <a:cubicBezTo>
                  <a:pt x="1744" y="348"/>
                  <a:pt x="1744" y="346"/>
                  <a:pt x="1744" y="343"/>
                </a:cubicBezTo>
                <a:cubicBezTo>
                  <a:pt x="1741" y="343"/>
                  <a:pt x="1739" y="343"/>
                  <a:pt x="1736" y="343"/>
                </a:cubicBezTo>
                <a:cubicBezTo>
                  <a:pt x="1736" y="346"/>
                  <a:pt x="1736" y="348"/>
                  <a:pt x="1736" y="351"/>
                </a:cubicBezTo>
                <a:close/>
                <a:moveTo>
                  <a:pt x="1912" y="351"/>
                </a:moveTo>
                <a:cubicBezTo>
                  <a:pt x="1915" y="351"/>
                  <a:pt x="1917" y="351"/>
                  <a:pt x="1920" y="351"/>
                </a:cubicBezTo>
                <a:cubicBezTo>
                  <a:pt x="1920" y="348"/>
                  <a:pt x="1920" y="346"/>
                  <a:pt x="1920" y="343"/>
                </a:cubicBezTo>
                <a:cubicBezTo>
                  <a:pt x="1917" y="343"/>
                  <a:pt x="1915" y="343"/>
                  <a:pt x="1912" y="343"/>
                </a:cubicBezTo>
                <a:cubicBezTo>
                  <a:pt x="1912" y="346"/>
                  <a:pt x="1912" y="348"/>
                  <a:pt x="1912" y="351"/>
                </a:cubicBezTo>
                <a:close/>
                <a:moveTo>
                  <a:pt x="172" y="355"/>
                </a:moveTo>
                <a:cubicBezTo>
                  <a:pt x="176" y="355"/>
                  <a:pt x="180" y="355"/>
                  <a:pt x="184" y="355"/>
                </a:cubicBezTo>
                <a:cubicBezTo>
                  <a:pt x="184" y="352"/>
                  <a:pt x="184" y="350"/>
                  <a:pt x="184" y="347"/>
                </a:cubicBezTo>
                <a:cubicBezTo>
                  <a:pt x="180" y="347"/>
                  <a:pt x="176" y="347"/>
                  <a:pt x="172" y="347"/>
                </a:cubicBezTo>
                <a:cubicBezTo>
                  <a:pt x="172" y="350"/>
                  <a:pt x="172" y="352"/>
                  <a:pt x="172" y="355"/>
                </a:cubicBezTo>
                <a:close/>
                <a:moveTo>
                  <a:pt x="448" y="355"/>
                </a:moveTo>
                <a:cubicBezTo>
                  <a:pt x="451" y="355"/>
                  <a:pt x="453" y="355"/>
                  <a:pt x="456" y="355"/>
                </a:cubicBezTo>
                <a:cubicBezTo>
                  <a:pt x="456" y="352"/>
                  <a:pt x="456" y="350"/>
                  <a:pt x="456" y="347"/>
                </a:cubicBezTo>
                <a:cubicBezTo>
                  <a:pt x="453" y="347"/>
                  <a:pt x="451" y="347"/>
                  <a:pt x="448" y="347"/>
                </a:cubicBezTo>
                <a:cubicBezTo>
                  <a:pt x="448" y="350"/>
                  <a:pt x="448" y="352"/>
                  <a:pt x="448" y="355"/>
                </a:cubicBezTo>
                <a:close/>
                <a:moveTo>
                  <a:pt x="632" y="359"/>
                </a:moveTo>
                <a:cubicBezTo>
                  <a:pt x="632" y="352"/>
                  <a:pt x="629" y="349"/>
                  <a:pt x="624" y="347"/>
                </a:cubicBezTo>
                <a:cubicBezTo>
                  <a:pt x="618" y="353"/>
                  <a:pt x="618" y="362"/>
                  <a:pt x="632" y="359"/>
                </a:cubicBezTo>
                <a:close/>
                <a:moveTo>
                  <a:pt x="720" y="355"/>
                </a:moveTo>
                <a:cubicBezTo>
                  <a:pt x="723" y="355"/>
                  <a:pt x="725" y="355"/>
                  <a:pt x="728" y="355"/>
                </a:cubicBezTo>
                <a:cubicBezTo>
                  <a:pt x="728" y="352"/>
                  <a:pt x="728" y="350"/>
                  <a:pt x="728" y="347"/>
                </a:cubicBezTo>
                <a:cubicBezTo>
                  <a:pt x="725" y="347"/>
                  <a:pt x="723" y="347"/>
                  <a:pt x="720" y="347"/>
                </a:cubicBezTo>
                <a:cubicBezTo>
                  <a:pt x="720" y="350"/>
                  <a:pt x="720" y="352"/>
                  <a:pt x="720" y="355"/>
                </a:cubicBezTo>
                <a:close/>
                <a:moveTo>
                  <a:pt x="992" y="355"/>
                </a:moveTo>
                <a:cubicBezTo>
                  <a:pt x="996" y="355"/>
                  <a:pt x="1000" y="355"/>
                  <a:pt x="1004" y="355"/>
                </a:cubicBezTo>
                <a:cubicBezTo>
                  <a:pt x="1004" y="352"/>
                  <a:pt x="1004" y="350"/>
                  <a:pt x="1004" y="347"/>
                </a:cubicBezTo>
                <a:cubicBezTo>
                  <a:pt x="1000" y="347"/>
                  <a:pt x="996" y="347"/>
                  <a:pt x="992" y="347"/>
                </a:cubicBezTo>
                <a:cubicBezTo>
                  <a:pt x="992" y="350"/>
                  <a:pt x="992" y="352"/>
                  <a:pt x="992" y="355"/>
                </a:cubicBezTo>
                <a:close/>
                <a:moveTo>
                  <a:pt x="1440" y="351"/>
                </a:moveTo>
                <a:cubicBezTo>
                  <a:pt x="1440" y="354"/>
                  <a:pt x="1440" y="356"/>
                  <a:pt x="1440" y="359"/>
                </a:cubicBezTo>
                <a:cubicBezTo>
                  <a:pt x="1450" y="365"/>
                  <a:pt x="1452" y="345"/>
                  <a:pt x="1444" y="347"/>
                </a:cubicBezTo>
                <a:cubicBezTo>
                  <a:pt x="1444" y="349"/>
                  <a:pt x="1443" y="352"/>
                  <a:pt x="1440" y="351"/>
                </a:cubicBezTo>
                <a:close/>
                <a:moveTo>
                  <a:pt x="1540" y="355"/>
                </a:moveTo>
                <a:cubicBezTo>
                  <a:pt x="1543" y="355"/>
                  <a:pt x="1545" y="355"/>
                  <a:pt x="1548" y="355"/>
                </a:cubicBezTo>
                <a:cubicBezTo>
                  <a:pt x="1548" y="352"/>
                  <a:pt x="1548" y="350"/>
                  <a:pt x="1548" y="347"/>
                </a:cubicBezTo>
                <a:cubicBezTo>
                  <a:pt x="1545" y="347"/>
                  <a:pt x="1543" y="347"/>
                  <a:pt x="1540" y="347"/>
                </a:cubicBezTo>
                <a:cubicBezTo>
                  <a:pt x="1540" y="350"/>
                  <a:pt x="1540" y="352"/>
                  <a:pt x="1540" y="355"/>
                </a:cubicBezTo>
                <a:close/>
                <a:moveTo>
                  <a:pt x="1712" y="355"/>
                </a:moveTo>
                <a:cubicBezTo>
                  <a:pt x="1716" y="355"/>
                  <a:pt x="1717" y="358"/>
                  <a:pt x="1720" y="359"/>
                </a:cubicBezTo>
                <a:cubicBezTo>
                  <a:pt x="1720" y="355"/>
                  <a:pt x="1723" y="354"/>
                  <a:pt x="1724" y="351"/>
                </a:cubicBezTo>
                <a:cubicBezTo>
                  <a:pt x="1720" y="351"/>
                  <a:pt x="1719" y="348"/>
                  <a:pt x="1716" y="347"/>
                </a:cubicBezTo>
                <a:cubicBezTo>
                  <a:pt x="1716" y="351"/>
                  <a:pt x="1713" y="352"/>
                  <a:pt x="1712" y="355"/>
                </a:cubicBezTo>
                <a:close/>
                <a:moveTo>
                  <a:pt x="1812" y="355"/>
                </a:moveTo>
                <a:cubicBezTo>
                  <a:pt x="1815" y="355"/>
                  <a:pt x="1817" y="355"/>
                  <a:pt x="1820" y="355"/>
                </a:cubicBezTo>
                <a:cubicBezTo>
                  <a:pt x="1820" y="352"/>
                  <a:pt x="1820" y="350"/>
                  <a:pt x="1820" y="347"/>
                </a:cubicBezTo>
                <a:cubicBezTo>
                  <a:pt x="1817" y="347"/>
                  <a:pt x="1815" y="347"/>
                  <a:pt x="1812" y="347"/>
                </a:cubicBezTo>
                <a:cubicBezTo>
                  <a:pt x="1812" y="350"/>
                  <a:pt x="1812" y="352"/>
                  <a:pt x="1812" y="355"/>
                </a:cubicBezTo>
                <a:close/>
                <a:moveTo>
                  <a:pt x="148" y="359"/>
                </a:moveTo>
                <a:cubicBezTo>
                  <a:pt x="153" y="359"/>
                  <a:pt x="154" y="364"/>
                  <a:pt x="160" y="363"/>
                </a:cubicBezTo>
                <a:cubicBezTo>
                  <a:pt x="160" y="356"/>
                  <a:pt x="157" y="353"/>
                  <a:pt x="152" y="351"/>
                </a:cubicBezTo>
                <a:cubicBezTo>
                  <a:pt x="152" y="355"/>
                  <a:pt x="149" y="356"/>
                  <a:pt x="148" y="359"/>
                </a:cubicBezTo>
                <a:close/>
                <a:moveTo>
                  <a:pt x="248" y="363"/>
                </a:moveTo>
                <a:cubicBezTo>
                  <a:pt x="260" y="369"/>
                  <a:pt x="260" y="345"/>
                  <a:pt x="248" y="351"/>
                </a:cubicBezTo>
                <a:cubicBezTo>
                  <a:pt x="248" y="355"/>
                  <a:pt x="248" y="359"/>
                  <a:pt x="248" y="363"/>
                </a:cubicBezTo>
                <a:close/>
                <a:moveTo>
                  <a:pt x="348" y="359"/>
                </a:moveTo>
                <a:cubicBezTo>
                  <a:pt x="351" y="359"/>
                  <a:pt x="353" y="359"/>
                  <a:pt x="356" y="359"/>
                </a:cubicBezTo>
                <a:cubicBezTo>
                  <a:pt x="356" y="356"/>
                  <a:pt x="356" y="354"/>
                  <a:pt x="356" y="351"/>
                </a:cubicBezTo>
                <a:cubicBezTo>
                  <a:pt x="353" y="351"/>
                  <a:pt x="351" y="351"/>
                  <a:pt x="348" y="351"/>
                </a:cubicBezTo>
                <a:cubicBezTo>
                  <a:pt x="348" y="354"/>
                  <a:pt x="348" y="356"/>
                  <a:pt x="348" y="359"/>
                </a:cubicBezTo>
                <a:close/>
                <a:moveTo>
                  <a:pt x="696" y="363"/>
                </a:moveTo>
                <a:cubicBezTo>
                  <a:pt x="708" y="369"/>
                  <a:pt x="708" y="345"/>
                  <a:pt x="696" y="351"/>
                </a:cubicBezTo>
                <a:cubicBezTo>
                  <a:pt x="696" y="355"/>
                  <a:pt x="696" y="359"/>
                  <a:pt x="696" y="363"/>
                </a:cubicBezTo>
                <a:close/>
                <a:moveTo>
                  <a:pt x="800" y="363"/>
                </a:moveTo>
                <a:cubicBezTo>
                  <a:pt x="800" y="361"/>
                  <a:pt x="801" y="358"/>
                  <a:pt x="804" y="359"/>
                </a:cubicBezTo>
                <a:cubicBezTo>
                  <a:pt x="804" y="354"/>
                  <a:pt x="803" y="350"/>
                  <a:pt x="796" y="351"/>
                </a:cubicBezTo>
                <a:cubicBezTo>
                  <a:pt x="797" y="356"/>
                  <a:pt x="795" y="362"/>
                  <a:pt x="800" y="363"/>
                </a:cubicBezTo>
                <a:close/>
                <a:moveTo>
                  <a:pt x="896" y="359"/>
                </a:moveTo>
                <a:cubicBezTo>
                  <a:pt x="899" y="359"/>
                  <a:pt x="901" y="359"/>
                  <a:pt x="904" y="359"/>
                </a:cubicBezTo>
                <a:cubicBezTo>
                  <a:pt x="910" y="349"/>
                  <a:pt x="890" y="347"/>
                  <a:pt x="892" y="355"/>
                </a:cubicBezTo>
                <a:cubicBezTo>
                  <a:pt x="894" y="355"/>
                  <a:pt x="897" y="356"/>
                  <a:pt x="896" y="359"/>
                </a:cubicBezTo>
                <a:close/>
                <a:moveTo>
                  <a:pt x="1068" y="359"/>
                </a:moveTo>
                <a:cubicBezTo>
                  <a:pt x="1072" y="359"/>
                  <a:pt x="1073" y="362"/>
                  <a:pt x="1076" y="363"/>
                </a:cubicBezTo>
                <a:cubicBezTo>
                  <a:pt x="1076" y="357"/>
                  <a:pt x="1077" y="349"/>
                  <a:pt x="1068" y="351"/>
                </a:cubicBezTo>
                <a:cubicBezTo>
                  <a:pt x="1068" y="354"/>
                  <a:pt x="1068" y="356"/>
                  <a:pt x="1068" y="359"/>
                </a:cubicBezTo>
                <a:close/>
                <a:moveTo>
                  <a:pt x="1168" y="359"/>
                </a:moveTo>
                <a:cubicBezTo>
                  <a:pt x="1171" y="359"/>
                  <a:pt x="1173" y="359"/>
                  <a:pt x="1176" y="359"/>
                </a:cubicBezTo>
                <a:cubicBezTo>
                  <a:pt x="1176" y="356"/>
                  <a:pt x="1176" y="354"/>
                  <a:pt x="1176" y="351"/>
                </a:cubicBezTo>
                <a:cubicBezTo>
                  <a:pt x="1173" y="351"/>
                  <a:pt x="1171" y="351"/>
                  <a:pt x="1168" y="351"/>
                </a:cubicBezTo>
                <a:cubicBezTo>
                  <a:pt x="1168" y="354"/>
                  <a:pt x="1168" y="356"/>
                  <a:pt x="1168" y="359"/>
                </a:cubicBezTo>
                <a:close/>
                <a:moveTo>
                  <a:pt x="1792" y="351"/>
                </a:moveTo>
                <a:cubicBezTo>
                  <a:pt x="1780" y="364"/>
                  <a:pt x="1807" y="363"/>
                  <a:pt x="1792" y="351"/>
                </a:cubicBezTo>
                <a:close/>
                <a:moveTo>
                  <a:pt x="1888" y="359"/>
                </a:moveTo>
                <a:cubicBezTo>
                  <a:pt x="1891" y="359"/>
                  <a:pt x="1893" y="359"/>
                  <a:pt x="1896" y="359"/>
                </a:cubicBezTo>
                <a:cubicBezTo>
                  <a:pt x="1896" y="356"/>
                  <a:pt x="1896" y="354"/>
                  <a:pt x="1896" y="351"/>
                </a:cubicBezTo>
                <a:cubicBezTo>
                  <a:pt x="1893" y="351"/>
                  <a:pt x="1891" y="351"/>
                  <a:pt x="1888" y="351"/>
                </a:cubicBezTo>
                <a:cubicBezTo>
                  <a:pt x="1888" y="354"/>
                  <a:pt x="1888" y="356"/>
                  <a:pt x="1888" y="359"/>
                </a:cubicBezTo>
                <a:close/>
                <a:moveTo>
                  <a:pt x="60" y="355"/>
                </a:moveTo>
                <a:cubicBezTo>
                  <a:pt x="56" y="352"/>
                  <a:pt x="49" y="357"/>
                  <a:pt x="48" y="359"/>
                </a:cubicBezTo>
                <a:cubicBezTo>
                  <a:pt x="42" y="374"/>
                  <a:pt x="68" y="362"/>
                  <a:pt x="60" y="355"/>
                </a:cubicBezTo>
                <a:close/>
                <a:moveTo>
                  <a:pt x="324" y="367"/>
                </a:moveTo>
                <a:cubicBezTo>
                  <a:pt x="327" y="367"/>
                  <a:pt x="329" y="367"/>
                  <a:pt x="332" y="367"/>
                </a:cubicBezTo>
                <a:cubicBezTo>
                  <a:pt x="332" y="362"/>
                  <a:pt x="337" y="361"/>
                  <a:pt x="336" y="355"/>
                </a:cubicBezTo>
                <a:cubicBezTo>
                  <a:pt x="332" y="355"/>
                  <a:pt x="328" y="355"/>
                  <a:pt x="324" y="355"/>
                </a:cubicBezTo>
                <a:cubicBezTo>
                  <a:pt x="324" y="359"/>
                  <a:pt x="324" y="363"/>
                  <a:pt x="324" y="367"/>
                </a:cubicBezTo>
                <a:close/>
                <a:moveTo>
                  <a:pt x="424" y="363"/>
                </a:moveTo>
                <a:cubicBezTo>
                  <a:pt x="427" y="363"/>
                  <a:pt x="429" y="363"/>
                  <a:pt x="432" y="363"/>
                </a:cubicBezTo>
                <a:cubicBezTo>
                  <a:pt x="432" y="360"/>
                  <a:pt x="432" y="358"/>
                  <a:pt x="432" y="355"/>
                </a:cubicBezTo>
                <a:cubicBezTo>
                  <a:pt x="429" y="355"/>
                  <a:pt x="427" y="355"/>
                  <a:pt x="424" y="355"/>
                </a:cubicBezTo>
                <a:cubicBezTo>
                  <a:pt x="424" y="358"/>
                  <a:pt x="424" y="360"/>
                  <a:pt x="424" y="363"/>
                </a:cubicBezTo>
                <a:close/>
                <a:moveTo>
                  <a:pt x="496" y="363"/>
                </a:moveTo>
                <a:cubicBezTo>
                  <a:pt x="501" y="363"/>
                  <a:pt x="502" y="368"/>
                  <a:pt x="508" y="367"/>
                </a:cubicBezTo>
                <a:cubicBezTo>
                  <a:pt x="508" y="360"/>
                  <a:pt x="505" y="357"/>
                  <a:pt x="500" y="355"/>
                </a:cubicBezTo>
                <a:cubicBezTo>
                  <a:pt x="500" y="359"/>
                  <a:pt x="497" y="360"/>
                  <a:pt x="496" y="363"/>
                </a:cubicBezTo>
                <a:close/>
                <a:moveTo>
                  <a:pt x="608" y="359"/>
                </a:moveTo>
                <a:cubicBezTo>
                  <a:pt x="604" y="359"/>
                  <a:pt x="603" y="356"/>
                  <a:pt x="600" y="355"/>
                </a:cubicBezTo>
                <a:cubicBezTo>
                  <a:pt x="589" y="361"/>
                  <a:pt x="606" y="368"/>
                  <a:pt x="608" y="359"/>
                </a:cubicBezTo>
                <a:close/>
                <a:moveTo>
                  <a:pt x="872" y="363"/>
                </a:moveTo>
                <a:cubicBezTo>
                  <a:pt x="875" y="363"/>
                  <a:pt x="877" y="363"/>
                  <a:pt x="880" y="363"/>
                </a:cubicBezTo>
                <a:cubicBezTo>
                  <a:pt x="880" y="360"/>
                  <a:pt x="880" y="358"/>
                  <a:pt x="880" y="355"/>
                </a:cubicBezTo>
                <a:cubicBezTo>
                  <a:pt x="877" y="355"/>
                  <a:pt x="875" y="355"/>
                  <a:pt x="872" y="355"/>
                </a:cubicBezTo>
                <a:cubicBezTo>
                  <a:pt x="872" y="358"/>
                  <a:pt x="872" y="360"/>
                  <a:pt x="872" y="363"/>
                </a:cubicBezTo>
                <a:close/>
                <a:moveTo>
                  <a:pt x="1044" y="363"/>
                </a:moveTo>
                <a:cubicBezTo>
                  <a:pt x="1048" y="363"/>
                  <a:pt x="1049" y="366"/>
                  <a:pt x="1052" y="367"/>
                </a:cubicBezTo>
                <a:cubicBezTo>
                  <a:pt x="1052" y="363"/>
                  <a:pt x="1055" y="362"/>
                  <a:pt x="1056" y="359"/>
                </a:cubicBezTo>
                <a:cubicBezTo>
                  <a:pt x="1052" y="359"/>
                  <a:pt x="1051" y="356"/>
                  <a:pt x="1048" y="355"/>
                </a:cubicBezTo>
                <a:cubicBezTo>
                  <a:pt x="1048" y="359"/>
                  <a:pt x="1045" y="360"/>
                  <a:pt x="1044" y="363"/>
                </a:cubicBezTo>
                <a:close/>
                <a:moveTo>
                  <a:pt x="1144" y="363"/>
                </a:moveTo>
                <a:cubicBezTo>
                  <a:pt x="1148" y="363"/>
                  <a:pt x="1149" y="366"/>
                  <a:pt x="1152" y="367"/>
                </a:cubicBezTo>
                <a:cubicBezTo>
                  <a:pt x="1152" y="361"/>
                  <a:pt x="1153" y="353"/>
                  <a:pt x="1144" y="355"/>
                </a:cubicBezTo>
                <a:cubicBezTo>
                  <a:pt x="1144" y="358"/>
                  <a:pt x="1144" y="360"/>
                  <a:pt x="1144" y="363"/>
                </a:cubicBezTo>
                <a:close/>
                <a:moveTo>
                  <a:pt x="1416" y="363"/>
                </a:moveTo>
                <a:cubicBezTo>
                  <a:pt x="1419" y="363"/>
                  <a:pt x="1421" y="363"/>
                  <a:pt x="1424" y="363"/>
                </a:cubicBezTo>
                <a:cubicBezTo>
                  <a:pt x="1424" y="360"/>
                  <a:pt x="1424" y="358"/>
                  <a:pt x="1424" y="355"/>
                </a:cubicBezTo>
                <a:cubicBezTo>
                  <a:pt x="1421" y="355"/>
                  <a:pt x="1419" y="355"/>
                  <a:pt x="1416" y="355"/>
                </a:cubicBezTo>
                <a:cubicBezTo>
                  <a:pt x="1416" y="358"/>
                  <a:pt x="1416" y="360"/>
                  <a:pt x="1416" y="363"/>
                </a:cubicBezTo>
                <a:close/>
                <a:moveTo>
                  <a:pt x="1516" y="363"/>
                </a:moveTo>
                <a:cubicBezTo>
                  <a:pt x="1519" y="363"/>
                  <a:pt x="1521" y="363"/>
                  <a:pt x="1524" y="363"/>
                </a:cubicBezTo>
                <a:cubicBezTo>
                  <a:pt x="1524" y="360"/>
                  <a:pt x="1524" y="358"/>
                  <a:pt x="1524" y="355"/>
                </a:cubicBezTo>
                <a:cubicBezTo>
                  <a:pt x="1521" y="355"/>
                  <a:pt x="1519" y="355"/>
                  <a:pt x="1516" y="355"/>
                </a:cubicBezTo>
                <a:cubicBezTo>
                  <a:pt x="1516" y="358"/>
                  <a:pt x="1516" y="360"/>
                  <a:pt x="1516" y="363"/>
                </a:cubicBezTo>
                <a:close/>
                <a:moveTo>
                  <a:pt x="1592" y="359"/>
                </a:moveTo>
                <a:cubicBezTo>
                  <a:pt x="1592" y="362"/>
                  <a:pt x="1592" y="364"/>
                  <a:pt x="1592" y="367"/>
                </a:cubicBezTo>
                <a:cubicBezTo>
                  <a:pt x="1602" y="373"/>
                  <a:pt x="1604" y="353"/>
                  <a:pt x="1596" y="355"/>
                </a:cubicBezTo>
                <a:cubicBezTo>
                  <a:pt x="1596" y="357"/>
                  <a:pt x="1595" y="360"/>
                  <a:pt x="1592" y="359"/>
                </a:cubicBezTo>
                <a:close/>
                <a:moveTo>
                  <a:pt x="1688" y="363"/>
                </a:moveTo>
                <a:cubicBezTo>
                  <a:pt x="1694" y="363"/>
                  <a:pt x="1702" y="364"/>
                  <a:pt x="1700" y="355"/>
                </a:cubicBezTo>
                <a:cubicBezTo>
                  <a:pt x="1697" y="355"/>
                  <a:pt x="1695" y="355"/>
                  <a:pt x="1692" y="355"/>
                </a:cubicBezTo>
                <a:cubicBezTo>
                  <a:pt x="1692" y="359"/>
                  <a:pt x="1689" y="360"/>
                  <a:pt x="1688" y="363"/>
                </a:cubicBezTo>
                <a:close/>
                <a:moveTo>
                  <a:pt x="1864" y="367"/>
                </a:moveTo>
                <a:cubicBezTo>
                  <a:pt x="1867" y="367"/>
                  <a:pt x="1869" y="367"/>
                  <a:pt x="1872" y="367"/>
                </a:cubicBezTo>
                <a:cubicBezTo>
                  <a:pt x="1876" y="361"/>
                  <a:pt x="1876" y="357"/>
                  <a:pt x="1868" y="355"/>
                </a:cubicBezTo>
                <a:cubicBezTo>
                  <a:pt x="1868" y="360"/>
                  <a:pt x="1863" y="361"/>
                  <a:pt x="1864" y="367"/>
                </a:cubicBezTo>
                <a:close/>
                <a:moveTo>
                  <a:pt x="132" y="371"/>
                </a:moveTo>
                <a:cubicBezTo>
                  <a:pt x="132" y="369"/>
                  <a:pt x="133" y="366"/>
                  <a:pt x="136" y="367"/>
                </a:cubicBezTo>
                <a:cubicBezTo>
                  <a:pt x="136" y="362"/>
                  <a:pt x="135" y="358"/>
                  <a:pt x="128" y="359"/>
                </a:cubicBezTo>
                <a:cubicBezTo>
                  <a:pt x="129" y="364"/>
                  <a:pt x="127" y="370"/>
                  <a:pt x="132" y="371"/>
                </a:cubicBezTo>
                <a:close/>
                <a:moveTo>
                  <a:pt x="672" y="367"/>
                </a:moveTo>
                <a:cubicBezTo>
                  <a:pt x="676" y="367"/>
                  <a:pt x="680" y="367"/>
                  <a:pt x="684" y="367"/>
                </a:cubicBezTo>
                <a:cubicBezTo>
                  <a:pt x="684" y="364"/>
                  <a:pt x="684" y="362"/>
                  <a:pt x="684" y="359"/>
                </a:cubicBezTo>
                <a:cubicBezTo>
                  <a:pt x="680" y="359"/>
                  <a:pt x="676" y="359"/>
                  <a:pt x="672" y="359"/>
                </a:cubicBezTo>
                <a:cubicBezTo>
                  <a:pt x="672" y="362"/>
                  <a:pt x="672" y="364"/>
                  <a:pt x="672" y="367"/>
                </a:cubicBezTo>
                <a:close/>
                <a:moveTo>
                  <a:pt x="772" y="367"/>
                </a:moveTo>
                <a:cubicBezTo>
                  <a:pt x="775" y="367"/>
                  <a:pt x="777" y="367"/>
                  <a:pt x="780" y="367"/>
                </a:cubicBezTo>
                <a:cubicBezTo>
                  <a:pt x="780" y="364"/>
                  <a:pt x="780" y="362"/>
                  <a:pt x="780" y="359"/>
                </a:cubicBezTo>
                <a:cubicBezTo>
                  <a:pt x="777" y="359"/>
                  <a:pt x="775" y="359"/>
                  <a:pt x="772" y="359"/>
                </a:cubicBezTo>
                <a:cubicBezTo>
                  <a:pt x="772" y="362"/>
                  <a:pt x="772" y="364"/>
                  <a:pt x="772" y="367"/>
                </a:cubicBezTo>
                <a:close/>
                <a:moveTo>
                  <a:pt x="952" y="371"/>
                </a:moveTo>
                <a:cubicBezTo>
                  <a:pt x="952" y="369"/>
                  <a:pt x="953" y="366"/>
                  <a:pt x="956" y="367"/>
                </a:cubicBezTo>
                <a:cubicBezTo>
                  <a:pt x="956" y="362"/>
                  <a:pt x="955" y="358"/>
                  <a:pt x="948" y="359"/>
                </a:cubicBezTo>
                <a:cubicBezTo>
                  <a:pt x="949" y="364"/>
                  <a:pt x="947" y="370"/>
                  <a:pt x="952" y="371"/>
                </a:cubicBezTo>
                <a:close/>
                <a:moveTo>
                  <a:pt x="1320" y="367"/>
                </a:moveTo>
                <a:cubicBezTo>
                  <a:pt x="1323" y="367"/>
                  <a:pt x="1325" y="367"/>
                  <a:pt x="1328" y="367"/>
                </a:cubicBezTo>
                <a:cubicBezTo>
                  <a:pt x="1328" y="364"/>
                  <a:pt x="1328" y="362"/>
                  <a:pt x="1328" y="359"/>
                </a:cubicBezTo>
                <a:cubicBezTo>
                  <a:pt x="1325" y="359"/>
                  <a:pt x="1323" y="359"/>
                  <a:pt x="1320" y="359"/>
                </a:cubicBezTo>
                <a:cubicBezTo>
                  <a:pt x="1320" y="362"/>
                  <a:pt x="1320" y="364"/>
                  <a:pt x="1320" y="367"/>
                </a:cubicBezTo>
                <a:close/>
                <a:moveTo>
                  <a:pt x="1504" y="363"/>
                </a:moveTo>
                <a:cubicBezTo>
                  <a:pt x="1499" y="363"/>
                  <a:pt x="1498" y="358"/>
                  <a:pt x="1492" y="359"/>
                </a:cubicBezTo>
                <a:cubicBezTo>
                  <a:pt x="1486" y="369"/>
                  <a:pt x="1506" y="371"/>
                  <a:pt x="1504" y="363"/>
                </a:cubicBezTo>
                <a:close/>
                <a:moveTo>
                  <a:pt x="1668" y="359"/>
                </a:moveTo>
                <a:cubicBezTo>
                  <a:pt x="1665" y="383"/>
                  <a:pt x="1686" y="362"/>
                  <a:pt x="1668" y="359"/>
                </a:cubicBezTo>
                <a:close/>
                <a:moveTo>
                  <a:pt x="1776" y="359"/>
                </a:moveTo>
                <a:cubicBezTo>
                  <a:pt x="1772" y="356"/>
                  <a:pt x="1765" y="361"/>
                  <a:pt x="1764" y="363"/>
                </a:cubicBezTo>
                <a:cubicBezTo>
                  <a:pt x="1758" y="378"/>
                  <a:pt x="1784" y="366"/>
                  <a:pt x="1776" y="359"/>
                </a:cubicBezTo>
                <a:close/>
                <a:moveTo>
                  <a:pt x="28" y="371"/>
                </a:moveTo>
                <a:cubicBezTo>
                  <a:pt x="31" y="371"/>
                  <a:pt x="33" y="371"/>
                  <a:pt x="36" y="371"/>
                </a:cubicBezTo>
                <a:cubicBezTo>
                  <a:pt x="36" y="368"/>
                  <a:pt x="36" y="366"/>
                  <a:pt x="36" y="363"/>
                </a:cubicBezTo>
                <a:cubicBezTo>
                  <a:pt x="33" y="363"/>
                  <a:pt x="31" y="363"/>
                  <a:pt x="28" y="363"/>
                </a:cubicBezTo>
                <a:cubicBezTo>
                  <a:pt x="28" y="366"/>
                  <a:pt x="28" y="368"/>
                  <a:pt x="28" y="371"/>
                </a:cubicBezTo>
                <a:close/>
                <a:moveTo>
                  <a:pt x="204" y="363"/>
                </a:moveTo>
                <a:cubicBezTo>
                  <a:pt x="201" y="387"/>
                  <a:pt x="222" y="366"/>
                  <a:pt x="204" y="363"/>
                </a:cubicBezTo>
                <a:close/>
                <a:moveTo>
                  <a:pt x="572" y="371"/>
                </a:moveTo>
                <a:cubicBezTo>
                  <a:pt x="578" y="371"/>
                  <a:pt x="586" y="372"/>
                  <a:pt x="584" y="363"/>
                </a:cubicBezTo>
                <a:cubicBezTo>
                  <a:pt x="581" y="363"/>
                  <a:pt x="579" y="363"/>
                  <a:pt x="576" y="363"/>
                </a:cubicBezTo>
                <a:cubicBezTo>
                  <a:pt x="576" y="367"/>
                  <a:pt x="573" y="368"/>
                  <a:pt x="572" y="371"/>
                </a:cubicBezTo>
                <a:close/>
                <a:moveTo>
                  <a:pt x="748" y="371"/>
                </a:moveTo>
                <a:cubicBezTo>
                  <a:pt x="752" y="371"/>
                  <a:pt x="753" y="374"/>
                  <a:pt x="756" y="375"/>
                </a:cubicBezTo>
                <a:cubicBezTo>
                  <a:pt x="756" y="371"/>
                  <a:pt x="759" y="370"/>
                  <a:pt x="760" y="367"/>
                </a:cubicBezTo>
                <a:cubicBezTo>
                  <a:pt x="756" y="367"/>
                  <a:pt x="755" y="364"/>
                  <a:pt x="752" y="363"/>
                </a:cubicBezTo>
                <a:cubicBezTo>
                  <a:pt x="752" y="367"/>
                  <a:pt x="749" y="368"/>
                  <a:pt x="748" y="371"/>
                </a:cubicBezTo>
                <a:close/>
                <a:moveTo>
                  <a:pt x="848" y="371"/>
                </a:moveTo>
                <a:cubicBezTo>
                  <a:pt x="851" y="371"/>
                  <a:pt x="853" y="371"/>
                  <a:pt x="856" y="371"/>
                </a:cubicBezTo>
                <a:cubicBezTo>
                  <a:pt x="856" y="368"/>
                  <a:pt x="856" y="366"/>
                  <a:pt x="856" y="363"/>
                </a:cubicBezTo>
                <a:cubicBezTo>
                  <a:pt x="853" y="363"/>
                  <a:pt x="851" y="363"/>
                  <a:pt x="848" y="363"/>
                </a:cubicBezTo>
                <a:cubicBezTo>
                  <a:pt x="848" y="366"/>
                  <a:pt x="848" y="368"/>
                  <a:pt x="848" y="371"/>
                </a:cubicBezTo>
                <a:close/>
                <a:moveTo>
                  <a:pt x="1028" y="375"/>
                </a:moveTo>
                <a:cubicBezTo>
                  <a:pt x="1028" y="373"/>
                  <a:pt x="1029" y="370"/>
                  <a:pt x="1032" y="371"/>
                </a:cubicBezTo>
                <a:cubicBezTo>
                  <a:pt x="1032" y="366"/>
                  <a:pt x="1031" y="362"/>
                  <a:pt x="1024" y="363"/>
                </a:cubicBezTo>
                <a:cubicBezTo>
                  <a:pt x="1025" y="368"/>
                  <a:pt x="1023" y="374"/>
                  <a:pt x="1028" y="375"/>
                </a:cubicBezTo>
                <a:close/>
                <a:moveTo>
                  <a:pt x="1120" y="371"/>
                </a:moveTo>
                <a:cubicBezTo>
                  <a:pt x="1124" y="371"/>
                  <a:pt x="1128" y="371"/>
                  <a:pt x="1132" y="371"/>
                </a:cubicBezTo>
                <a:cubicBezTo>
                  <a:pt x="1132" y="368"/>
                  <a:pt x="1132" y="366"/>
                  <a:pt x="1132" y="363"/>
                </a:cubicBezTo>
                <a:cubicBezTo>
                  <a:pt x="1128" y="363"/>
                  <a:pt x="1124" y="363"/>
                  <a:pt x="1120" y="363"/>
                </a:cubicBezTo>
                <a:cubicBezTo>
                  <a:pt x="1120" y="366"/>
                  <a:pt x="1120" y="368"/>
                  <a:pt x="1120" y="371"/>
                </a:cubicBezTo>
                <a:close/>
                <a:moveTo>
                  <a:pt x="1296" y="371"/>
                </a:moveTo>
                <a:cubicBezTo>
                  <a:pt x="1299" y="371"/>
                  <a:pt x="1301" y="371"/>
                  <a:pt x="1304" y="371"/>
                </a:cubicBezTo>
                <a:cubicBezTo>
                  <a:pt x="1304" y="368"/>
                  <a:pt x="1304" y="366"/>
                  <a:pt x="1304" y="363"/>
                </a:cubicBezTo>
                <a:cubicBezTo>
                  <a:pt x="1301" y="363"/>
                  <a:pt x="1299" y="363"/>
                  <a:pt x="1296" y="363"/>
                </a:cubicBezTo>
                <a:cubicBezTo>
                  <a:pt x="1296" y="366"/>
                  <a:pt x="1296" y="368"/>
                  <a:pt x="1296" y="371"/>
                </a:cubicBezTo>
                <a:close/>
                <a:moveTo>
                  <a:pt x="1396" y="371"/>
                </a:moveTo>
                <a:cubicBezTo>
                  <a:pt x="1399" y="371"/>
                  <a:pt x="1401" y="371"/>
                  <a:pt x="1404" y="371"/>
                </a:cubicBezTo>
                <a:cubicBezTo>
                  <a:pt x="1404" y="368"/>
                  <a:pt x="1404" y="366"/>
                  <a:pt x="1404" y="363"/>
                </a:cubicBezTo>
                <a:cubicBezTo>
                  <a:pt x="1401" y="363"/>
                  <a:pt x="1399" y="363"/>
                  <a:pt x="1396" y="363"/>
                </a:cubicBezTo>
                <a:cubicBezTo>
                  <a:pt x="1396" y="366"/>
                  <a:pt x="1396" y="368"/>
                  <a:pt x="1396" y="371"/>
                </a:cubicBezTo>
                <a:close/>
                <a:moveTo>
                  <a:pt x="1744" y="363"/>
                </a:moveTo>
                <a:cubicBezTo>
                  <a:pt x="1741" y="387"/>
                  <a:pt x="1762" y="366"/>
                  <a:pt x="1744" y="363"/>
                </a:cubicBezTo>
                <a:close/>
                <a:moveTo>
                  <a:pt x="376" y="375"/>
                </a:moveTo>
                <a:cubicBezTo>
                  <a:pt x="379" y="375"/>
                  <a:pt x="381" y="375"/>
                  <a:pt x="384" y="375"/>
                </a:cubicBezTo>
                <a:cubicBezTo>
                  <a:pt x="384" y="372"/>
                  <a:pt x="384" y="370"/>
                  <a:pt x="384" y="367"/>
                </a:cubicBezTo>
                <a:cubicBezTo>
                  <a:pt x="381" y="367"/>
                  <a:pt x="379" y="367"/>
                  <a:pt x="376" y="367"/>
                </a:cubicBezTo>
                <a:cubicBezTo>
                  <a:pt x="376" y="370"/>
                  <a:pt x="376" y="372"/>
                  <a:pt x="376" y="375"/>
                </a:cubicBezTo>
                <a:close/>
                <a:moveTo>
                  <a:pt x="452" y="371"/>
                </a:moveTo>
                <a:cubicBezTo>
                  <a:pt x="452" y="374"/>
                  <a:pt x="452" y="376"/>
                  <a:pt x="452" y="379"/>
                </a:cubicBezTo>
                <a:cubicBezTo>
                  <a:pt x="462" y="385"/>
                  <a:pt x="464" y="365"/>
                  <a:pt x="456" y="367"/>
                </a:cubicBezTo>
                <a:cubicBezTo>
                  <a:pt x="456" y="369"/>
                  <a:pt x="455" y="372"/>
                  <a:pt x="452" y="371"/>
                </a:cubicBezTo>
                <a:close/>
                <a:moveTo>
                  <a:pt x="552" y="379"/>
                </a:moveTo>
                <a:cubicBezTo>
                  <a:pt x="564" y="385"/>
                  <a:pt x="564" y="361"/>
                  <a:pt x="552" y="367"/>
                </a:cubicBezTo>
                <a:cubicBezTo>
                  <a:pt x="552" y="371"/>
                  <a:pt x="552" y="375"/>
                  <a:pt x="552" y="379"/>
                </a:cubicBezTo>
                <a:close/>
                <a:moveTo>
                  <a:pt x="652" y="375"/>
                </a:moveTo>
                <a:cubicBezTo>
                  <a:pt x="655" y="375"/>
                  <a:pt x="657" y="375"/>
                  <a:pt x="660" y="375"/>
                </a:cubicBezTo>
                <a:cubicBezTo>
                  <a:pt x="666" y="365"/>
                  <a:pt x="646" y="363"/>
                  <a:pt x="648" y="371"/>
                </a:cubicBezTo>
                <a:cubicBezTo>
                  <a:pt x="650" y="371"/>
                  <a:pt x="653" y="372"/>
                  <a:pt x="652" y="375"/>
                </a:cubicBezTo>
                <a:close/>
                <a:moveTo>
                  <a:pt x="828" y="367"/>
                </a:moveTo>
                <a:cubicBezTo>
                  <a:pt x="816" y="380"/>
                  <a:pt x="843" y="379"/>
                  <a:pt x="828" y="367"/>
                </a:cubicBezTo>
                <a:close/>
                <a:moveTo>
                  <a:pt x="924" y="375"/>
                </a:moveTo>
                <a:cubicBezTo>
                  <a:pt x="927" y="375"/>
                  <a:pt x="929" y="375"/>
                  <a:pt x="932" y="375"/>
                </a:cubicBezTo>
                <a:cubicBezTo>
                  <a:pt x="932" y="372"/>
                  <a:pt x="932" y="370"/>
                  <a:pt x="932" y="367"/>
                </a:cubicBezTo>
                <a:cubicBezTo>
                  <a:pt x="929" y="367"/>
                  <a:pt x="927" y="367"/>
                  <a:pt x="924" y="367"/>
                </a:cubicBezTo>
                <a:cubicBezTo>
                  <a:pt x="924" y="370"/>
                  <a:pt x="924" y="372"/>
                  <a:pt x="924" y="375"/>
                </a:cubicBezTo>
                <a:close/>
                <a:moveTo>
                  <a:pt x="1096" y="375"/>
                </a:moveTo>
                <a:cubicBezTo>
                  <a:pt x="1100" y="375"/>
                  <a:pt x="1101" y="378"/>
                  <a:pt x="1104" y="379"/>
                </a:cubicBezTo>
                <a:cubicBezTo>
                  <a:pt x="1104" y="375"/>
                  <a:pt x="1107" y="374"/>
                  <a:pt x="1108" y="371"/>
                </a:cubicBezTo>
                <a:cubicBezTo>
                  <a:pt x="1104" y="371"/>
                  <a:pt x="1103" y="368"/>
                  <a:pt x="1100" y="367"/>
                </a:cubicBezTo>
                <a:cubicBezTo>
                  <a:pt x="1100" y="371"/>
                  <a:pt x="1097" y="372"/>
                  <a:pt x="1096" y="375"/>
                </a:cubicBezTo>
                <a:close/>
                <a:moveTo>
                  <a:pt x="1196" y="375"/>
                </a:moveTo>
                <a:cubicBezTo>
                  <a:pt x="1199" y="375"/>
                  <a:pt x="1201" y="375"/>
                  <a:pt x="1204" y="375"/>
                </a:cubicBezTo>
                <a:cubicBezTo>
                  <a:pt x="1204" y="372"/>
                  <a:pt x="1204" y="370"/>
                  <a:pt x="1204" y="367"/>
                </a:cubicBezTo>
                <a:cubicBezTo>
                  <a:pt x="1201" y="367"/>
                  <a:pt x="1199" y="367"/>
                  <a:pt x="1196" y="367"/>
                </a:cubicBezTo>
                <a:cubicBezTo>
                  <a:pt x="1196" y="370"/>
                  <a:pt x="1196" y="372"/>
                  <a:pt x="1196" y="375"/>
                </a:cubicBezTo>
                <a:close/>
                <a:moveTo>
                  <a:pt x="1284" y="379"/>
                </a:moveTo>
                <a:cubicBezTo>
                  <a:pt x="1284" y="372"/>
                  <a:pt x="1281" y="369"/>
                  <a:pt x="1276" y="367"/>
                </a:cubicBezTo>
                <a:cubicBezTo>
                  <a:pt x="1270" y="373"/>
                  <a:pt x="1270" y="382"/>
                  <a:pt x="1284" y="379"/>
                </a:cubicBezTo>
                <a:close/>
                <a:moveTo>
                  <a:pt x="1472" y="375"/>
                </a:moveTo>
                <a:cubicBezTo>
                  <a:pt x="1475" y="375"/>
                  <a:pt x="1477" y="375"/>
                  <a:pt x="1480" y="375"/>
                </a:cubicBezTo>
                <a:cubicBezTo>
                  <a:pt x="1480" y="372"/>
                  <a:pt x="1480" y="370"/>
                  <a:pt x="1480" y="367"/>
                </a:cubicBezTo>
                <a:cubicBezTo>
                  <a:pt x="1477" y="367"/>
                  <a:pt x="1475" y="367"/>
                  <a:pt x="1472" y="367"/>
                </a:cubicBezTo>
                <a:cubicBezTo>
                  <a:pt x="1472" y="370"/>
                  <a:pt x="1472" y="372"/>
                  <a:pt x="1472" y="375"/>
                </a:cubicBezTo>
                <a:close/>
                <a:moveTo>
                  <a:pt x="1544" y="379"/>
                </a:moveTo>
                <a:cubicBezTo>
                  <a:pt x="1547" y="379"/>
                  <a:pt x="1549" y="379"/>
                  <a:pt x="1552" y="379"/>
                </a:cubicBezTo>
                <a:cubicBezTo>
                  <a:pt x="1556" y="373"/>
                  <a:pt x="1556" y="369"/>
                  <a:pt x="1548" y="367"/>
                </a:cubicBezTo>
                <a:cubicBezTo>
                  <a:pt x="1548" y="372"/>
                  <a:pt x="1543" y="373"/>
                  <a:pt x="1544" y="379"/>
                </a:cubicBezTo>
                <a:close/>
                <a:moveTo>
                  <a:pt x="1644" y="375"/>
                </a:moveTo>
                <a:cubicBezTo>
                  <a:pt x="1648" y="375"/>
                  <a:pt x="1649" y="378"/>
                  <a:pt x="1652" y="379"/>
                </a:cubicBezTo>
                <a:cubicBezTo>
                  <a:pt x="1652" y="373"/>
                  <a:pt x="1653" y="365"/>
                  <a:pt x="1644" y="367"/>
                </a:cubicBezTo>
                <a:cubicBezTo>
                  <a:pt x="1644" y="370"/>
                  <a:pt x="1644" y="372"/>
                  <a:pt x="1644" y="375"/>
                </a:cubicBezTo>
                <a:close/>
                <a:moveTo>
                  <a:pt x="1820" y="367"/>
                </a:moveTo>
                <a:cubicBezTo>
                  <a:pt x="1816" y="390"/>
                  <a:pt x="1837" y="369"/>
                  <a:pt x="1820" y="367"/>
                </a:cubicBezTo>
                <a:close/>
                <a:moveTo>
                  <a:pt x="80" y="379"/>
                </a:moveTo>
                <a:cubicBezTo>
                  <a:pt x="83" y="379"/>
                  <a:pt x="85" y="379"/>
                  <a:pt x="88" y="379"/>
                </a:cubicBezTo>
                <a:cubicBezTo>
                  <a:pt x="88" y="376"/>
                  <a:pt x="88" y="374"/>
                  <a:pt x="88" y="371"/>
                </a:cubicBezTo>
                <a:cubicBezTo>
                  <a:pt x="85" y="371"/>
                  <a:pt x="83" y="371"/>
                  <a:pt x="80" y="371"/>
                </a:cubicBezTo>
                <a:cubicBezTo>
                  <a:pt x="80" y="374"/>
                  <a:pt x="80" y="376"/>
                  <a:pt x="80" y="379"/>
                </a:cubicBezTo>
                <a:close/>
                <a:moveTo>
                  <a:pt x="180" y="379"/>
                </a:moveTo>
                <a:cubicBezTo>
                  <a:pt x="183" y="379"/>
                  <a:pt x="185" y="379"/>
                  <a:pt x="188" y="379"/>
                </a:cubicBezTo>
                <a:cubicBezTo>
                  <a:pt x="188" y="376"/>
                  <a:pt x="188" y="374"/>
                  <a:pt x="188" y="371"/>
                </a:cubicBezTo>
                <a:cubicBezTo>
                  <a:pt x="185" y="371"/>
                  <a:pt x="183" y="371"/>
                  <a:pt x="180" y="371"/>
                </a:cubicBezTo>
                <a:cubicBezTo>
                  <a:pt x="180" y="374"/>
                  <a:pt x="180" y="376"/>
                  <a:pt x="180" y="379"/>
                </a:cubicBezTo>
                <a:close/>
                <a:moveTo>
                  <a:pt x="352" y="379"/>
                </a:moveTo>
                <a:cubicBezTo>
                  <a:pt x="356" y="379"/>
                  <a:pt x="357" y="382"/>
                  <a:pt x="360" y="383"/>
                </a:cubicBezTo>
                <a:cubicBezTo>
                  <a:pt x="360" y="379"/>
                  <a:pt x="363" y="378"/>
                  <a:pt x="364" y="375"/>
                </a:cubicBezTo>
                <a:cubicBezTo>
                  <a:pt x="360" y="375"/>
                  <a:pt x="359" y="372"/>
                  <a:pt x="356" y="371"/>
                </a:cubicBezTo>
                <a:cubicBezTo>
                  <a:pt x="356" y="375"/>
                  <a:pt x="353" y="376"/>
                  <a:pt x="352" y="379"/>
                </a:cubicBezTo>
                <a:close/>
                <a:moveTo>
                  <a:pt x="728" y="379"/>
                </a:moveTo>
                <a:cubicBezTo>
                  <a:pt x="731" y="379"/>
                  <a:pt x="733" y="379"/>
                  <a:pt x="736" y="379"/>
                </a:cubicBezTo>
                <a:cubicBezTo>
                  <a:pt x="736" y="376"/>
                  <a:pt x="736" y="374"/>
                  <a:pt x="736" y="371"/>
                </a:cubicBezTo>
                <a:cubicBezTo>
                  <a:pt x="733" y="371"/>
                  <a:pt x="731" y="371"/>
                  <a:pt x="728" y="371"/>
                </a:cubicBezTo>
                <a:cubicBezTo>
                  <a:pt x="728" y="374"/>
                  <a:pt x="728" y="376"/>
                  <a:pt x="728" y="379"/>
                </a:cubicBezTo>
                <a:close/>
                <a:moveTo>
                  <a:pt x="1000" y="379"/>
                </a:moveTo>
                <a:cubicBezTo>
                  <a:pt x="1003" y="379"/>
                  <a:pt x="1005" y="379"/>
                  <a:pt x="1008" y="379"/>
                </a:cubicBezTo>
                <a:cubicBezTo>
                  <a:pt x="1008" y="376"/>
                  <a:pt x="1008" y="374"/>
                  <a:pt x="1008" y="371"/>
                </a:cubicBezTo>
                <a:cubicBezTo>
                  <a:pt x="1005" y="371"/>
                  <a:pt x="1003" y="371"/>
                  <a:pt x="1000" y="371"/>
                </a:cubicBezTo>
                <a:cubicBezTo>
                  <a:pt x="1000" y="374"/>
                  <a:pt x="1000" y="376"/>
                  <a:pt x="1000" y="379"/>
                </a:cubicBezTo>
                <a:close/>
                <a:moveTo>
                  <a:pt x="1172" y="379"/>
                </a:moveTo>
                <a:cubicBezTo>
                  <a:pt x="1176" y="379"/>
                  <a:pt x="1177" y="382"/>
                  <a:pt x="1180" y="383"/>
                </a:cubicBezTo>
                <a:cubicBezTo>
                  <a:pt x="1180" y="379"/>
                  <a:pt x="1183" y="378"/>
                  <a:pt x="1184" y="375"/>
                </a:cubicBezTo>
                <a:cubicBezTo>
                  <a:pt x="1180" y="375"/>
                  <a:pt x="1179" y="372"/>
                  <a:pt x="1176" y="371"/>
                </a:cubicBezTo>
                <a:cubicBezTo>
                  <a:pt x="1176" y="375"/>
                  <a:pt x="1173" y="376"/>
                  <a:pt x="1172" y="379"/>
                </a:cubicBezTo>
                <a:close/>
                <a:moveTo>
                  <a:pt x="1448" y="379"/>
                </a:moveTo>
                <a:cubicBezTo>
                  <a:pt x="1451" y="379"/>
                  <a:pt x="1453" y="379"/>
                  <a:pt x="1456" y="379"/>
                </a:cubicBezTo>
                <a:cubicBezTo>
                  <a:pt x="1456" y="376"/>
                  <a:pt x="1456" y="374"/>
                  <a:pt x="1456" y="371"/>
                </a:cubicBezTo>
                <a:cubicBezTo>
                  <a:pt x="1453" y="371"/>
                  <a:pt x="1451" y="371"/>
                  <a:pt x="1448" y="371"/>
                </a:cubicBezTo>
                <a:cubicBezTo>
                  <a:pt x="1448" y="374"/>
                  <a:pt x="1448" y="376"/>
                  <a:pt x="1448" y="379"/>
                </a:cubicBezTo>
                <a:close/>
                <a:moveTo>
                  <a:pt x="1720" y="379"/>
                </a:moveTo>
                <a:cubicBezTo>
                  <a:pt x="1723" y="379"/>
                  <a:pt x="1725" y="379"/>
                  <a:pt x="1728" y="379"/>
                </a:cubicBezTo>
                <a:cubicBezTo>
                  <a:pt x="1728" y="376"/>
                  <a:pt x="1728" y="374"/>
                  <a:pt x="1728" y="371"/>
                </a:cubicBezTo>
                <a:cubicBezTo>
                  <a:pt x="1725" y="371"/>
                  <a:pt x="1723" y="371"/>
                  <a:pt x="1720" y="371"/>
                </a:cubicBezTo>
                <a:cubicBezTo>
                  <a:pt x="1720" y="374"/>
                  <a:pt x="1720" y="376"/>
                  <a:pt x="1720" y="379"/>
                </a:cubicBezTo>
                <a:close/>
                <a:moveTo>
                  <a:pt x="1892" y="379"/>
                </a:moveTo>
                <a:cubicBezTo>
                  <a:pt x="1897" y="379"/>
                  <a:pt x="1898" y="384"/>
                  <a:pt x="1904" y="383"/>
                </a:cubicBezTo>
                <a:cubicBezTo>
                  <a:pt x="1904" y="376"/>
                  <a:pt x="1901" y="373"/>
                  <a:pt x="1896" y="371"/>
                </a:cubicBezTo>
                <a:cubicBezTo>
                  <a:pt x="1896" y="375"/>
                  <a:pt x="1893" y="376"/>
                  <a:pt x="1892" y="379"/>
                </a:cubicBezTo>
                <a:close/>
                <a:moveTo>
                  <a:pt x="56" y="387"/>
                </a:moveTo>
                <a:cubicBezTo>
                  <a:pt x="59" y="387"/>
                  <a:pt x="61" y="387"/>
                  <a:pt x="64" y="387"/>
                </a:cubicBezTo>
                <a:cubicBezTo>
                  <a:pt x="68" y="381"/>
                  <a:pt x="68" y="377"/>
                  <a:pt x="60" y="375"/>
                </a:cubicBezTo>
                <a:cubicBezTo>
                  <a:pt x="60" y="380"/>
                  <a:pt x="55" y="381"/>
                  <a:pt x="56" y="387"/>
                </a:cubicBezTo>
                <a:close/>
                <a:moveTo>
                  <a:pt x="156" y="387"/>
                </a:moveTo>
                <a:cubicBezTo>
                  <a:pt x="168" y="393"/>
                  <a:pt x="168" y="369"/>
                  <a:pt x="156" y="375"/>
                </a:cubicBezTo>
                <a:cubicBezTo>
                  <a:pt x="156" y="379"/>
                  <a:pt x="156" y="383"/>
                  <a:pt x="156" y="387"/>
                </a:cubicBezTo>
                <a:close/>
                <a:moveTo>
                  <a:pt x="256" y="383"/>
                </a:moveTo>
                <a:cubicBezTo>
                  <a:pt x="259" y="383"/>
                  <a:pt x="261" y="383"/>
                  <a:pt x="264" y="383"/>
                </a:cubicBezTo>
                <a:cubicBezTo>
                  <a:pt x="264" y="380"/>
                  <a:pt x="264" y="378"/>
                  <a:pt x="264" y="375"/>
                </a:cubicBezTo>
                <a:cubicBezTo>
                  <a:pt x="261" y="375"/>
                  <a:pt x="259" y="375"/>
                  <a:pt x="256" y="375"/>
                </a:cubicBezTo>
                <a:cubicBezTo>
                  <a:pt x="256" y="378"/>
                  <a:pt x="256" y="380"/>
                  <a:pt x="256" y="383"/>
                </a:cubicBezTo>
                <a:close/>
                <a:moveTo>
                  <a:pt x="428" y="387"/>
                </a:moveTo>
                <a:cubicBezTo>
                  <a:pt x="431" y="387"/>
                  <a:pt x="433" y="387"/>
                  <a:pt x="436" y="387"/>
                </a:cubicBezTo>
                <a:cubicBezTo>
                  <a:pt x="440" y="381"/>
                  <a:pt x="440" y="377"/>
                  <a:pt x="432" y="375"/>
                </a:cubicBezTo>
                <a:cubicBezTo>
                  <a:pt x="432" y="380"/>
                  <a:pt x="427" y="381"/>
                  <a:pt x="428" y="387"/>
                </a:cubicBezTo>
                <a:close/>
                <a:moveTo>
                  <a:pt x="528" y="383"/>
                </a:moveTo>
                <a:cubicBezTo>
                  <a:pt x="531" y="383"/>
                  <a:pt x="533" y="383"/>
                  <a:pt x="536" y="383"/>
                </a:cubicBezTo>
                <a:cubicBezTo>
                  <a:pt x="536" y="380"/>
                  <a:pt x="536" y="378"/>
                  <a:pt x="536" y="375"/>
                </a:cubicBezTo>
                <a:cubicBezTo>
                  <a:pt x="533" y="375"/>
                  <a:pt x="531" y="375"/>
                  <a:pt x="528" y="375"/>
                </a:cubicBezTo>
                <a:cubicBezTo>
                  <a:pt x="528" y="378"/>
                  <a:pt x="528" y="380"/>
                  <a:pt x="528" y="383"/>
                </a:cubicBezTo>
                <a:close/>
                <a:moveTo>
                  <a:pt x="900" y="383"/>
                </a:moveTo>
                <a:cubicBezTo>
                  <a:pt x="903" y="383"/>
                  <a:pt x="905" y="383"/>
                  <a:pt x="908" y="383"/>
                </a:cubicBezTo>
                <a:cubicBezTo>
                  <a:pt x="908" y="380"/>
                  <a:pt x="908" y="378"/>
                  <a:pt x="908" y="375"/>
                </a:cubicBezTo>
                <a:cubicBezTo>
                  <a:pt x="905" y="375"/>
                  <a:pt x="903" y="375"/>
                  <a:pt x="900" y="375"/>
                </a:cubicBezTo>
                <a:cubicBezTo>
                  <a:pt x="900" y="378"/>
                  <a:pt x="900" y="380"/>
                  <a:pt x="900" y="383"/>
                </a:cubicBezTo>
                <a:close/>
                <a:moveTo>
                  <a:pt x="980" y="375"/>
                </a:moveTo>
                <a:cubicBezTo>
                  <a:pt x="968" y="388"/>
                  <a:pt x="995" y="387"/>
                  <a:pt x="980" y="375"/>
                </a:cubicBezTo>
                <a:close/>
                <a:moveTo>
                  <a:pt x="1252" y="375"/>
                </a:moveTo>
                <a:cubicBezTo>
                  <a:pt x="1240" y="388"/>
                  <a:pt x="1267" y="387"/>
                  <a:pt x="1252" y="375"/>
                </a:cubicBezTo>
                <a:close/>
                <a:moveTo>
                  <a:pt x="1348" y="383"/>
                </a:moveTo>
                <a:cubicBezTo>
                  <a:pt x="1351" y="383"/>
                  <a:pt x="1353" y="383"/>
                  <a:pt x="1356" y="383"/>
                </a:cubicBezTo>
                <a:cubicBezTo>
                  <a:pt x="1356" y="380"/>
                  <a:pt x="1356" y="378"/>
                  <a:pt x="1356" y="375"/>
                </a:cubicBezTo>
                <a:cubicBezTo>
                  <a:pt x="1353" y="375"/>
                  <a:pt x="1351" y="375"/>
                  <a:pt x="1348" y="375"/>
                </a:cubicBezTo>
                <a:cubicBezTo>
                  <a:pt x="1348" y="378"/>
                  <a:pt x="1348" y="380"/>
                  <a:pt x="1348" y="383"/>
                </a:cubicBezTo>
                <a:close/>
                <a:moveTo>
                  <a:pt x="1520" y="383"/>
                </a:moveTo>
                <a:cubicBezTo>
                  <a:pt x="1524" y="383"/>
                  <a:pt x="1525" y="386"/>
                  <a:pt x="1528" y="387"/>
                </a:cubicBezTo>
                <a:cubicBezTo>
                  <a:pt x="1528" y="383"/>
                  <a:pt x="1531" y="382"/>
                  <a:pt x="1532" y="379"/>
                </a:cubicBezTo>
                <a:cubicBezTo>
                  <a:pt x="1528" y="379"/>
                  <a:pt x="1527" y="376"/>
                  <a:pt x="1524" y="375"/>
                </a:cubicBezTo>
                <a:cubicBezTo>
                  <a:pt x="1524" y="379"/>
                  <a:pt x="1521" y="380"/>
                  <a:pt x="1520" y="383"/>
                </a:cubicBezTo>
                <a:close/>
                <a:moveTo>
                  <a:pt x="1620" y="383"/>
                </a:moveTo>
                <a:cubicBezTo>
                  <a:pt x="1623" y="383"/>
                  <a:pt x="1625" y="383"/>
                  <a:pt x="1628" y="383"/>
                </a:cubicBezTo>
                <a:cubicBezTo>
                  <a:pt x="1628" y="380"/>
                  <a:pt x="1628" y="378"/>
                  <a:pt x="1628" y="375"/>
                </a:cubicBezTo>
                <a:cubicBezTo>
                  <a:pt x="1625" y="375"/>
                  <a:pt x="1623" y="375"/>
                  <a:pt x="1620" y="375"/>
                </a:cubicBezTo>
                <a:cubicBezTo>
                  <a:pt x="1620" y="378"/>
                  <a:pt x="1620" y="380"/>
                  <a:pt x="1620" y="383"/>
                </a:cubicBezTo>
                <a:close/>
                <a:moveTo>
                  <a:pt x="1696" y="379"/>
                </a:moveTo>
                <a:cubicBezTo>
                  <a:pt x="1696" y="382"/>
                  <a:pt x="1696" y="384"/>
                  <a:pt x="1696" y="387"/>
                </a:cubicBezTo>
                <a:cubicBezTo>
                  <a:pt x="1706" y="393"/>
                  <a:pt x="1708" y="373"/>
                  <a:pt x="1700" y="375"/>
                </a:cubicBezTo>
                <a:cubicBezTo>
                  <a:pt x="1700" y="377"/>
                  <a:pt x="1699" y="380"/>
                  <a:pt x="1696" y="379"/>
                </a:cubicBezTo>
                <a:close/>
                <a:moveTo>
                  <a:pt x="1796" y="383"/>
                </a:moveTo>
                <a:cubicBezTo>
                  <a:pt x="1799" y="383"/>
                  <a:pt x="1801" y="383"/>
                  <a:pt x="1804" y="383"/>
                </a:cubicBezTo>
                <a:cubicBezTo>
                  <a:pt x="1804" y="380"/>
                  <a:pt x="1804" y="378"/>
                  <a:pt x="1804" y="375"/>
                </a:cubicBezTo>
                <a:cubicBezTo>
                  <a:pt x="1801" y="375"/>
                  <a:pt x="1799" y="375"/>
                  <a:pt x="1796" y="375"/>
                </a:cubicBezTo>
                <a:cubicBezTo>
                  <a:pt x="1796" y="378"/>
                  <a:pt x="1796" y="380"/>
                  <a:pt x="1796" y="383"/>
                </a:cubicBezTo>
                <a:close/>
                <a:moveTo>
                  <a:pt x="232" y="391"/>
                </a:moveTo>
                <a:cubicBezTo>
                  <a:pt x="244" y="397"/>
                  <a:pt x="244" y="373"/>
                  <a:pt x="232" y="379"/>
                </a:cubicBezTo>
                <a:cubicBezTo>
                  <a:pt x="232" y="383"/>
                  <a:pt x="232" y="387"/>
                  <a:pt x="232" y="391"/>
                </a:cubicBezTo>
                <a:close/>
                <a:moveTo>
                  <a:pt x="332" y="387"/>
                </a:moveTo>
                <a:cubicBezTo>
                  <a:pt x="335" y="387"/>
                  <a:pt x="337" y="387"/>
                  <a:pt x="340" y="387"/>
                </a:cubicBezTo>
                <a:cubicBezTo>
                  <a:pt x="340" y="384"/>
                  <a:pt x="340" y="382"/>
                  <a:pt x="340" y="379"/>
                </a:cubicBezTo>
                <a:cubicBezTo>
                  <a:pt x="337" y="379"/>
                  <a:pt x="335" y="379"/>
                  <a:pt x="332" y="379"/>
                </a:cubicBezTo>
                <a:cubicBezTo>
                  <a:pt x="332" y="382"/>
                  <a:pt x="332" y="384"/>
                  <a:pt x="332" y="387"/>
                </a:cubicBezTo>
                <a:close/>
                <a:moveTo>
                  <a:pt x="516" y="383"/>
                </a:moveTo>
                <a:cubicBezTo>
                  <a:pt x="503" y="371"/>
                  <a:pt x="504" y="398"/>
                  <a:pt x="516" y="383"/>
                </a:cubicBezTo>
                <a:close/>
                <a:moveTo>
                  <a:pt x="604" y="387"/>
                </a:moveTo>
                <a:cubicBezTo>
                  <a:pt x="607" y="387"/>
                  <a:pt x="609" y="387"/>
                  <a:pt x="612" y="387"/>
                </a:cubicBezTo>
                <a:cubicBezTo>
                  <a:pt x="612" y="384"/>
                  <a:pt x="612" y="382"/>
                  <a:pt x="612" y="379"/>
                </a:cubicBezTo>
                <a:cubicBezTo>
                  <a:pt x="609" y="379"/>
                  <a:pt x="607" y="379"/>
                  <a:pt x="604" y="379"/>
                </a:cubicBezTo>
                <a:cubicBezTo>
                  <a:pt x="604" y="382"/>
                  <a:pt x="604" y="384"/>
                  <a:pt x="604" y="387"/>
                </a:cubicBezTo>
                <a:close/>
                <a:moveTo>
                  <a:pt x="704" y="387"/>
                </a:moveTo>
                <a:cubicBezTo>
                  <a:pt x="707" y="387"/>
                  <a:pt x="709" y="387"/>
                  <a:pt x="712" y="387"/>
                </a:cubicBezTo>
                <a:cubicBezTo>
                  <a:pt x="712" y="384"/>
                  <a:pt x="712" y="382"/>
                  <a:pt x="712" y="379"/>
                </a:cubicBezTo>
                <a:cubicBezTo>
                  <a:pt x="709" y="379"/>
                  <a:pt x="707" y="379"/>
                  <a:pt x="704" y="379"/>
                </a:cubicBezTo>
                <a:cubicBezTo>
                  <a:pt x="704" y="382"/>
                  <a:pt x="704" y="384"/>
                  <a:pt x="704" y="387"/>
                </a:cubicBezTo>
                <a:close/>
                <a:moveTo>
                  <a:pt x="780" y="379"/>
                </a:moveTo>
                <a:cubicBezTo>
                  <a:pt x="776" y="402"/>
                  <a:pt x="797" y="381"/>
                  <a:pt x="780" y="379"/>
                </a:cubicBezTo>
                <a:close/>
                <a:moveTo>
                  <a:pt x="1052" y="391"/>
                </a:moveTo>
                <a:cubicBezTo>
                  <a:pt x="1055" y="391"/>
                  <a:pt x="1057" y="391"/>
                  <a:pt x="1060" y="391"/>
                </a:cubicBezTo>
                <a:cubicBezTo>
                  <a:pt x="1060" y="387"/>
                  <a:pt x="1063" y="386"/>
                  <a:pt x="1064" y="383"/>
                </a:cubicBezTo>
                <a:cubicBezTo>
                  <a:pt x="1059" y="383"/>
                  <a:pt x="1058" y="378"/>
                  <a:pt x="1052" y="379"/>
                </a:cubicBezTo>
                <a:cubicBezTo>
                  <a:pt x="1052" y="383"/>
                  <a:pt x="1052" y="387"/>
                  <a:pt x="1052" y="391"/>
                </a:cubicBezTo>
                <a:close/>
                <a:moveTo>
                  <a:pt x="1152" y="387"/>
                </a:moveTo>
                <a:cubicBezTo>
                  <a:pt x="1155" y="387"/>
                  <a:pt x="1157" y="387"/>
                  <a:pt x="1160" y="387"/>
                </a:cubicBezTo>
                <a:cubicBezTo>
                  <a:pt x="1160" y="384"/>
                  <a:pt x="1160" y="382"/>
                  <a:pt x="1160" y="379"/>
                </a:cubicBezTo>
                <a:cubicBezTo>
                  <a:pt x="1157" y="379"/>
                  <a:pt x="1155" y="379"/>
                  <a:pt x="1152" y="379"/>
                </a:cubicBezTo>
                <a:cubicBezTo>
                  <a:pt x="1152" y="382"/>
                  <a:pt x="1152" y="384"/>
                  <a:pt x="1152" y="387"/>
                </a:cubicBezTo>
                <a:close/>
                <a:moveTo>
                  <a:pt x="1324" y="383"/>
                </a:moveTo>
                <a:cubicBezTo>
                  <a:pt x="1324" y="386"/>
                  <a:pt x="1324" y="388"/>
                  <a:pt x="1324" y="391"/>
                </a:cubicBezTo>
                <a:cubicBezTo>
                  <a:pt x="1334" y="397"/>
                  <a:pt x="1336" y="377"/>
                  <a:pt x="1328" y="379"/>
                </a:cubicBezTo>
                <a:cubicBezTo>
                  <a:pt x="1328" y="381"/>
                  <a:pt x="1327" y="384"/>
                  <a:pt x="1324" y="383"/>
                </a:cubicBezTo>
                <a:close/>
                <a:moveTo>
                  <a:pt x="1424" y="387"/>
                </a:moveTo>
                <a:cubicBezTo>
                  <a:pt x="1427" y="387"/>
                  <a:pt x="1429" y="387"/>
                  <a:pt x="1432" y="387"/>
                </a:cubicBezTo>
                <a:cubicBezTo>
                  <a:pt x="1432" y="384"/>
                  <a:pt x="1432" y="382"/>
                  <a:pt x="1432" y="379"/>
                </a:cubicBezTo>
                <a:cubicBezTo>
                  <a:pt x="1429" y="379"/>
                  <a:pt x="1427" y="379"/>
                  <a:pt x="1424" y="379"/>
                </a:cubicBezTo>
                <a:cubicBezTo>
                  <a:pt x="1424" y="382"/>
                  <a:pt x="1424" y="384"/>
                  <a:pt x="1424" y="387"/>
                </a:cubicBezTo>
                <a:close/>
                <a:moveTo>
                  <a:pt x="1872" y="387"/>
                </a:moveTo>
                <a:cubicBezTo>
                  <a:pt x="1875" y="387"/>
                  <a:pt x="1877" y="387"/>
                  <a:pt x="1880" y="387"/>
                </a:cubicBezTo>
                <a:cubicBezTo>
                  <a:pt x="1880" y="384"/>
                  <a:pt x="1880" y="382"/>
                  <a:pt x="1880" y="379"/>
                </a:cubicBezTo>
                <a:cubicBezTo>
                  <a:pt x="1877" y="379"/>
                  <a:pt x="1875" y="379"/>
                  <a:pt x="1872" y="379"/>
                </a:cubicBezTo>
                <a:cubicBezTo>
                  <a:pt x="1872" y="382"/>
                  <a:pt x="1872" y="384"/>
                  <a:pt x="1872" y="387"/>
                </a:cubicBezTo>
                <a:close/>
                <a:moveTo>
                  <a:pt x="36" y="383"/>
                </a:moveTo>
                <a:cubicBezTo>
                  <a:pt x="22" y="402"/>
                  <a:pt x="59" y="388"/>
                  <a:pt x="36" y="383"/>
                </a:cubicBezTo>
                <a:close/>
                <a:moveTo>
                  <a:pt x="132" y="391"/>
                </a:moveTo>
                <a:cubicBezTo>
                  <a:pt x="135" y="391"/>
                  <a:pt x="137" y="391"/>
                  <a:pt x="140" y="391"/>
                </a:cubicBezTo>
                <a:cubicBezTo>
                  <a:pt x="140" y="388"/>
                  <a:pt x="140" y="386"/>
                  <a:pt x="140" y="383"/>
                </a:cubicBezTo>
                <a:cubicBezTo>
                  <a:pt x="137" y="383"/>
                  <a:pt x="135" y="383"/>
                  <a:pt x="132" y="383"/>
                </a:cubicBezTo>
                <a:cubicBezTo>
                  <a:pt x="132" y="386"/>
                  <a:pt x="132" y="388"/>
                  <a:pt x="132" y="391"/>
                </a:cubicBezTo>
                <a:close/>
                <a:moveTo>
                  <a:pt x="416" y="387"/>
                </a:moveTo>
                <a:cubicBezTo>
                  <a:pt x="411" y="387"/>
                  <a:pt x="410" y="382"/>
                  <a:pt x="404" y="383"/>
                </a:cubicBezTo>
                <a:cubicBezTo>
                  <a:pt x="398" y="393"/>
                  <a:pt x="418" y="395"/>
                  <a:pt x="416" y="387"/>
                </a:cubicBezTo>
                <a:close/>
                <a:moveTo>
                  <a:pt x="592" y="387"/>
                </a:moveTo>
                <a:cubicBezTo>
                  <a:pt x="591" y="384"/>
                  <a:pt x="581" y="382"/>
                  <a:pt x="580" y="387"/>
                </a:cubicBezTo>
                <a:cubicBezTo>
                  <a:pt x="577" y="396"/>
                  <a:pt x="596" y="396"/>
                  <a:pt x="592" y="387"/>
                </a:cubicBezTo>
                <a:close/>
                <a:moveTo>
                  <a:pt x="680" y="391"/>
                </a:moveTo>
                <a:cubicBezTo>
                  <a:pt x="683" y="391"/>
                  <a:pt x="685" y="391"/>
                  <a:pt x="688" y="391"/>
                </a:cubicBezTo>
                <a:cubicBezTo>
                  <a:pt x="688" y="388"/>
                  <a:pt x="688" y="386"/>
                  <a:pt x="688" y="383"/>
                </a:cubicBezTo>
                <a:cubicBezTo>
                  <a:pt x="685" y="383"/>
                  <a:pt x="683" y="383"/>
                  <a:pt x="680" y="383"/>
                </a:cubicBezTo>
                <a:cubicBezTo>
                  <a:pt x="680" y="386"/>
                  <a:pt x="680" y="388"/>
                  <a:pt x="680" y="391"/>
                </a:cubicBezTo>
                <a:close/>
                <a:moveTo>
                  <a:pt x="852" y="391"/>
                </a:moveTo>
                <a:cubicBezTo>
                  <a:pt x="857" y="391"/>
                  <a:pt x="858" y="396"/>
                  <a:pt x="864" y="395"/>
                </a:cubicBezTo>
                <a:cubicBezTo>
                  <a:pt x="864" y="388"/>
                  <a:pt x="861" y="385"/>
                  <a:pt x="856" y="383"/>
                </a:cubicBezTo>
                <a:cubicBezTo>
                  <a:pt x="856" y="387"/>
                  <a:pt x="853" y="388"/>
                  <a:pt x="852" y="391"/>
                </a:cubicBezTo>
                <a:close/>
                <a:moveTo>
                  <a:pt x="952" y="391"/>
                </a:moveTo>
                <a:cubicBezTo>
                  <a:pt x="955" y="391"/>
                  <a:pt x="957" y="391"/>
                  <a:pt x="960" y="391"/>
                </a:cubicBezTo>
                <a:cubicBezTo>
                  <a:pt x="960" y="388"/>
                  <a:pt x="960" y="386"/>
                  <a:pt x="960" y="383"/>
                </a:cubicBezTo>
                <a:cubicBezTo>
                  <a:pt x="957" y="383"/>
                  <a:pt x="955" y="383"/>
                  <a:pt x="952" y="383"/>
                </a:cubicBezTo>
                <a:cubicBezTo>
                  <a:pt x="952" y="386"/>
                  <a:pt x="952" y="388"/>
                  <a:pt x="952" y="391"/>
                </a:cubicBezTo>
                <a:close/>
                <a:moveTo>
                  <a:pt x="1224" y="391"/>
                </a:moveTo>
                <a:cubicBezTo>
                  <a:pt x="1230" y="391"/>
                  <a:pt x="1238" y="392"/>
                  <a:pt x="1236" y="383"/>
                </a:cubicBezTo>
                <a:cubicBezTo>
                  <a:pt x="1233" y="383"/>
                  <a:pt x="1231" y="383"/>
                  <a:pt x="1228" y="383"/>
                </a:cubicBezTo>
                <a:cubicBezTo>
                  <a:pt x="1228" y="387"/>
                  <a:pt x="1225" y="388"/>
                  <a:pt x="1224" y="391"/>
                </a:cubicBezTo>
                <a:close/>
                <a:moveTo>
                  <a:pt x="1500" y="391"/>
                </a:moveTo>
                <a:cubicBezTo>
                  <a:pt x="1503" y="391"/>
                  <a:pt x="1505" y="391"/>
                  <a:pt x="1508" y="391"/>
                </a:cubicBezTo>
                <a:cubicBezTo>
                  <a:pt x="1508" y="388"/>
                  <a:pt x="1508" y="386"/>
                  <a:pt x="1508" y="383"/>
                </a:cubicBezTo>
                <a:cubicBezTo>
                  <a:pt x="1505" y="383"/>
                  <a:pt x="1503" y="383"/>
                  <a:pt x="1500" y="383"/>
                </a:cubicBezTo>
                <a:cubicBezTo>
                  <a:pt x="1500" y="386"/>
                  <a:pt x="1500" y="388"/>
                  <a:pt x="1500" y="391"/>
                </a:cubicBezTo>
                <a:close/>
                <a:moveTo>
                  <a:pt x="1672" y="391"/>
                </a:moveTo>
                <a:cubicBezTo>
                  <a:pt x="1676" y="391"/>
                  <a:pt x="1677" y="394"/>
                  <a:pt x="1680" y="395"/>
                </a:cubicBezTo>
                <a:cubicBezTo>
                  <a:pt x="1680" y="391"/>
                  <a:pt x="1683" y="390"/>
                  <a:pt x="1684" y="387"/>
                </a:cubicBezTo>
                <a:cubicBezTo>
                  <a:pt x="1680" y="387"/>
                  <a:pt x="1679" y="384"/>
                  <a:pt x="1676" y="383"/>
                </a:cubicBezTo>
                <a:cubicBezTo>
                  <a:pt x="1676" y="387"/>
                  <a:pt x="1673" y="388"/>
                  <a:pt x="1672" y="391"/>
                </a:cubicBezTo>
                <a:close/>
                <a:moveTo>
                  <a:pt x="1772" y="391"/>
                </a:moveTo>
                <a:cubicBezTo>
                  <a:pt x="1775" y="391"/>
                  <a:pt x="1777" y="391"/>
                  <a:pt x="1780" y="391"/>
                </a:cubicBezTo>
                <a:cubicBezTo>
                  <a:pt x="1780" y="388"/>
                  <a:pt x="1780" y="386"/>
                  <a:pt x="1780" y="383"/>
                </a:cubicBezTo>
                <a:cubicBezTo>
                  <a:pt x="1777" y="383"/>
                  <a:pt x="1775" y="383"/>
                  <a:pt x="1772" y="383"/>
                </a:cubicBezTo>
                <a:cubicBezTo>
                  <a:pt x="1772" y="386"/>
                  <a:pt x="1772" y="388"/>
                  <a:pt x="1772" y="391"/>
                </a:cubicBezTo>
                <a:close/>
                <a:moveTo>
                  <a:pt x="108" y="395"/>
                </a:moveTo>
                <a:cubicBezTo>
                  <a:pt x="112" y="395"/>
                  <a:pt x="113" y="398"/>
                  <a:pt x="116" y="399"/>
                </a:cubicBezTo>
                <a:cubicBezTo>
                  <a:pt x="116" y="395"/>
                  <a:pt x="119" y="394"/>
                  <a:pt x="120" y="391"/>
                </a:cubicBezTo>
                <a:cubicBezTo>
                  <a:pt x="116" y="391"/>
                  <a:pt x="115" y="388"/>
                  <a:pt x="112" y="387"/>
                </a:cubicBezTo>
                <a:cubicBezTo>
                  <a:pt x="112" y="391"/>
                  <a:pt x="109" y="392"/>
                  <a:pt x="108" y="395"/>
                </a:cubicBezTo>
                <a:close/>
                <a:moveTo>
                  <a:pt x="208" y="395"/>
                </a:moveTo>
                <a:cubicBezTo>
                  <a:pt x="211" y="395"/>
                  <a:pt x="213" y="395"/>
                  <a:pt x="216" y="395"/>
                </a:cubicBezTo>
                <a:cubicBezTo>
                  <a:pt x="216" y="392"/>
                  <a:pt x="216" y="390"/>
                  <a:pt x="216" y="387"/>
                </a:cubicBezTo>
                <a:cubicBezTo>
                  <a:pt x="213" y="387"/>
                  <a:pt x="211" y="387"/>
                  <a:pt x="208" y="387"/>
                </a:cubicBezTo>
                <a:cubicBezTo>
                  <a:pt x="208" y="390"/>
                  <a:pt x="208" y="392"/>
                  <a:pt x="208" y="395"/>
                </a:cubicBezTo>
                <a:close/>
                <a:moveTo>
                  <a:pt x="384" y="399"/>
                </a:moveTo>
                <a:cubicBezTo>
                  <a:pt x="396" y="405"/>
                  <a:pt x="396" y="381"/>
                  <a:pt x="384" y="387"/>
                </a:cubicBezTo>
                <a:cubicBezTo>
                  <a:pt x="384" y="391"/>
                  <a:pt x="384" y="395"/>
                  <a:pt x="384" y="399"/>
                </a:cubicBezTo>
                <a:close/>
                <a:moveTo>
                  <a:pt x="480" y="395"/>
                </a:moveTo>
                <a:cubicBezTo>
                  <a:pt x="484" y="395"/>
                  <a:pt x="488" y="395"/>
                  <a:pt x="492" y="395"/>
                </a:cubicBezTo>
                <a:cubicBezTo>
                  <a:pt x="492" y="392"/>
                  <a:pt x="492" y="390"/>
                  <a:pt x="492" y="387"/>
                </a:cubicBezTo>
                <a:cubicBezTo>
                  <a:pt x="488" y="387"/>
                  <a:pt x="484" y="387"/>
                  <a:pt x="480" y="387"/>
                </a:cubicBezTo>
                <a:cubicBezTo>
                  <a:pt x="480" y="390"/>
                  <a:pt x="480" y="392"/>
                  <a:pt x="480" y="395"/>
                </a:cubicBezTo>
                <a:close/>
                <a:moveTo>
                  <a:pt x="756" y="395"/>
                </a:moveTo>
                <a:cubicBezTo>
                  <a:pt x="759" y="395"/>
                  <a:pt x="761" y="395"/>
                  <a:pt x="764" y="395"/>
                </a:cubicBezTo>
                <a:cubicBezTo>
                  <a:pt x="764" y="392"/>
                  <a:pt x="764" y="390"/>
                  <a:pt x="764" y="387"/>
                </a:cubicBezTo>
                <a:cubicBezTo>
                  <a:pt x="761" y="387"/>
                  <a:pt x="759" y="387"/>
                  <a:pt x="756" y="387"/>
                </a:cubicBezTo>
                <a:cubicBezTo>
                  <a:pt x="756" y="390"/>
                  <a:pt x="756" y="392"/>
                  <a:pt x="756" y="395"/>
                </a:cubicBezTo>
                <a:close/>
                <a:moveTo>
                  <a:pt x="1028" y="395"/>
                </a:moveTo>
                <a:cubicBezTo>
                  <a:pt x="1031" y="395"/>
                  <a:pt x="1033" y="395"/>
                  <a:pt x="1036" y="395"/>
                </a:cubicBezTo>
                <a:cubicBezTo>
                  <a:pt x="1036" y="392"/>
                  <a:pt x="1036" y="390"/>
                  <a:pt x="1036" y="387"/>
                </a:cubicBezTo>
                <a:cubicBezTo>
                  <a:pt x="1033" y="387"/>
                  <a:pt x="1031" y="387"/>
                  <a:pt x="1028" y="387"/>
                </a:cubicBezTo>
                <a:cubicBezTo>
                  <a:pt x="1028" y="390"/>
                  <a:pt x="1028" y="392"/>
                  <a:pt x="1028" y="395"/>
                </a:cubicBezTo>
                <a:close/>
                <a:moveTo>
                  <a:pt x="1128" y="395"/>
                </a:moveTo>
                <a:cubicBezTo>
                  <a:pt x="1131" y="395"/>
                  <a:pt x="1133" y="395"/>
                  <a:pt x="1136" y="395"/>
                </a:cubicBezTo>
                <a:cubicBezTo>
                  <a:pt x="1136" y="392"/>
                  <a:pt x="1136" y="390"/>
                  <a:pt x="1136" y="387"/>
                </a:cubicBezTo>
                <a:cubicBezTo>
                  <a:pt x="1133" y="387"/>
                  <a:pt x="1131" y="387"/>
                  <a:pt x="1128" y="387"/>
                </a:cubicBezTo>
                <a:cubicBezTo>
                  <a:pt x="1128" y="390"/>
                  <a:pt x="1128" y="392"/>
                  <a:pt x="1128" y="395"/>
                </a:cubicBezTo>
                <a:close/>
                <a:moveTo>
                  <a:pt x="1400" y="395"/>
                </a:moveTo>
                <a:cubicBezTo>
                  <a:pt x="1403" y="395"/>
                  <a:pt x="1405" y="395"/>
                  <a:pt x="1408" y="395"/>
                </a:cubicBezTo>
                <a:cubicBezTo>
                  <a:pt x="1408" y="392"/>
                  <a:pt x="1408" y="390"/>
                  <a:pt x="1408" y="387"/>
                </a:cubicBezTo>
                <a:cubicBezTo>
                  <a:pt x="1405" y="387"/>
                  <a:pt x="1403" y="387"/>
                  <a:pt x="1400" y="387"/>
                </a:cubicBezTo>
                <a:cubicBezTo>
                  <a:pt x="1400" y="390"/>
                  <a:pt x="1400" y="392"/>
                  <a:pt x="1400" y="395"/>
                </a:cubicBezTo>
                <a:close/>
                <a:moveTo>
                  <a:pt x="1748" y="391"/>
                </a:moveTo>
                <a:cubicBezTo>
                  <a:pt x="1748" y="394"/>
                  <a:pt x="1748" y="396"/>
                  <a:pt x="1748" y="399"/>
                </a:cubicBezTo>
                <a:cubicBezTo>
                  <a:pt x="1758" y="405"/>
                  <a:pt x="1760" y="385"/>
                  <a:pt x="1752" y="387"/>
                </a:cubicBezTo>
                <a:cubicBezTo>
                  <a:pt x="1752" y="389"/>
                  <a:pt x="1751" y="392"/>
                  <a:pt x="1748" y="391"/>
                </a:cubicBezTo>
                <a:close/>
                <a:moveTo>
                  <a:pt x="1848" y="395"/>
                </a:moveTo>
                <a:cubicBezTo>
                  <a:pt x="1851" y="395"/>
                  <a:pt x="1853" y="395"/>
                  <a:pt x="1856" y="395"/>
                </a:cubicBezTo>
                <a:cubicBezTo>
                  <a:pt x="1856" y="392"/>
                  <a:pt x="1856" y="390"/>
                  <a:pt x="1856" y="387"/>
                </a:cubicBezTo>
                <a:cubicBezTo>
                  <a:pt x="1853" y="387"/>
                  <a:pt x="1851" y="387"/>
                  <a:pt x="1848" y="387"/>
                </a:cubicBezTo>
                <a:cubicBezTo>
                  <a:pt x="1848" y="390"/>
                  <a:pt x="1848" y="392"/>
                  <a:pt x="1848" y="395"/>
                </a:cubicBezTo>
                <a:close/>
                <a:moveTo>
                  <a:pt x="184" y="403"/>
                </a:moveTo>
                <a:cubicBezTo>
                  <a:pt x="187" y="403"/>
                  <a:pt x="189" y="403"/>
                  <a:pt x="192" y="403"/>
                </a:cubicBezTo>
                <a:cubicBezTo>
                  <a:pt x="196" y="397"/>
                  <a:pt x="196" y="393"/>
                  <a:pt x="188" y="391"/>
                </a:cubicBezTo>
                <a:cubicBezTo>
                  <a:pt x="188" y="396"/>
                  <a:pt x="183" y="397"/>
                  <a:pt x="184" y="403"/>
                </a:cubicBezTo>
                <a:close/>
                <a:moveTo>
                  <a:pt x="284" y="399"/>
                </a:moveTo>
                <a:cubicBezTo>
                  <a:pt x="287" y="399"/>
                  <a:pt x="289" y="399"/>
                  <a:pt x="292" y="399"/>
                </a:cubicBezTo>
                <a:cubicBezTo>
                  <a:pt x="292" y="396"/>
                  <a:pt x="292" y="394"/>
                  <a:pt x="292" y="391"/>
                </a:cubicBezTo>
                <a:cubicBezTo>
                  <a:pt x="289" y="391"/>
                  <a:pt x="287" y="391"/>
                  <a:pt x="284" y="391"/>
                </a:cubicBezTo>
                <a:cubicBezTo>
                  <a:pt x="284" y="394"/>
                  <a:pt x="284" y="396"/>
                  <a:pt x="284" y="399"/>
                </a:cubicBezTo>
                <a:close/>
                <a:moveTo>
                  <a:pt x="460" y="391"/>
                </a:moveTo>
                <a:cubicBezTo>
                  <a:pt x="457" y="415"/>
                  <a:pt x="478" y="394"/>
                  <a:pt x="460" y="391"/>
                </a:cubicBezTo>
                <a:close/>
                <a:moveTo>
                  <a:pt x="560" y="399"/>
                </a:moveTo>
                <a:cubicBezTo>
                  <a:pt x="563" y="399"/>
                  <a:pt x="565" y="399"/>
                  <a:pt x="568" y="399"/>
                </a:cubicBezTo>
                <a:cubicBezTo>
                  <a:pt x="568" y="396"/>
                  <a:pt x="568" y="394"/>
                  <a:pt x="568" y="391"/>
                </a:cubicBezTo>
                <a:cubicBezTo>
                  <a:pt x="565" y="391"/>
                  <a:pt x="563" y="391"/>
                  <a:pt x="560" y="391"/>
                </a:cubicBezTo>
                <a:cubicBezTo>
                  <a:pt x="560" y="394"/>
                  <a:pt x="560" y="396"/>
                  <a:pt x="560" y="399"/>
                </a:cubicBezTo>
                <a:close/>
                <a:moveTo>
                  <a:pt x="832" y="399"/>
                </a:moveTo>
                <a:cubicBezTo>
                  <a:pt x="835" y="399"/>
                  <a:pt x="837" y="399"/>
                  <a:pt x="840" y="399"/>
                </a:cubicBezTo>
                <a:cubicBezTo>
                  <a:pt x="840" y="396"/>
                  <a:pt x="840" y="394"/>
                  <a:pt x="840" y="391"/>
                </a:cubicBezTo>
                <a:cubicBezTo>
                  <a:pt x="837" y="391"/>
                  <a:pt x="835" y="391"/>
                  <a:pt x="832" y="391"/>
                </a:cubicBezTo>
                <a:cubicBezTo>
                  <a:pt x="832" y="394"/>
                  <a:pt x="832" y="396"/>
                  <a:pt x="832" y="399"/>
                </a:cubicBezTo>
                <a:close/>
                <a:moveTo>
                  <a:pt x="1004" y="399"/>
                </a:moveTo>
                <a:cubicBezTo>
                  <a:pt x="1008" y="399"/>
                  <a:pt x="1009" y="402"/>
                  <a:pt x="1012" y="403"/>
                </a:cubicBezTo>
                <a:cubicBezTo>
                  <a:pt x="1012" y="399"/>
                  <a:pt x="1015" y="398"/>
                  <a:pt x="1016" y="395"/>
                </a:cubicBezTo>
                <a:cubicBezTo>
                  <a:pt x="1012" y="395"/>
                  <a:pt x="1011" y="392"/>
                  <a:pt x="1008" y="391"/>
                </a:cubicBezTo>
                <a:cubicBezTo>
                  <a:pt x="1008" y="395"/>
                  <a:pt x="1005" y="396"/>
                  <a:pt x="1004" y="399"/>
                </a:cubicBezTo>
                <a:close/>
                <a:moveTo>
                  <a:pt x="1204" y="399"/>
                </a:moveTo>
                <a:cubicBezTo>
                  <a:pt x="1207" y="399"/>
                  <a:pt x="1209" y="399"/>
                  <a:pt x="1212" y="399"/>
                </a:cubicBezTo>
                <a:cubicBezTo>
                  <a:pt x="1212" y="396"/>
                  <a:pt x="1212" y="394"/>
                  <a:pt x="1212" y="391"/>
                </a:cubicBezTo>
                <a:cubicBezTo>
                  <a:pt x="1209" y="391"/>
                  <a:pt x="1207" y="391"/>
                  <a:pt x="1204" y="391"/>
                </a:cubicBezTo>
                <a:cubicBezTo>
                  <a:pt x="1204" y="394"/>
                  <a:pt x="1204" y="396"/>
                  <a:pt x="1204" y="399"/>
                </a:cubicBezTo>
                <a:close/>
                <a:moveTo>
                  <a:pt x="1476" y="399"/>
                </a:moveTo>
                <a:cubicBezTo>
                  <a:pt x="1479" y="399"/>
                  <a:pt x="1481" y="399"/>
                  <a:pt x="1484" y="399"/>
                </a:cubicBezTo>
                <a:cubicBezTo>
                  <a:pt x="1484" y="396"/>
                  <a:pt x="1484" y="394"/>
                  <a:pt x="1484" y="391"/>
                </a:cubicBezTo>
                <a:cubicBezTo>
                  <a:pt x="1481" y="391"/>
                  <a:pt x="1479" y="391"/>
                  <a:pt x="1476" y="391"/>
                </a:cubicBezTo>
                <a:cubicBezTo>
                  <a:pt x="1476" y="394"/>
                  <a:pt x="1476" y="396"/>
                  <a:pt x="1476" y="399"/>
                </a:cubicBezTo>
                <a:close/>
                <a:moveTo>
                  <a:pt x="1552" y="403"/>
                </a:moveTo>
                <a:cubicBezTo>
                  <a:pt x="1564" y="409"/>
                  <a:pt x="1564" y="385"/>
                  <a:pt x="1552" y="391"/>
                </a:cubicBezTo>
                <a:cubicBezTo>
                  <a:pt x="1552" y="395"/>
                  <a:pt x="1552" y="399"/>
                  <a:pt x="1552" y="403"/>
                </a:cubicBezTo>
                <a:close/>
                <a:moveTo>
                  <a:pt x="1660" y="395"/>
                </a:moveTo>
                <a:cubicBezTo>
                  <a:pt x="1647" y="383"/>
                  <a:pt x="1648" y="410"/>
                  <a:pt x="1660" y="395"/>
                </a:cubicBezTo>
                <a:close/>
                <a:moveTo>
                  <a:pt x="1836" y="395"/>
                </a:moveTo>
                <a:cubicBezTo>
                  <a:pt x="1835" y="392"/>
                  <a:pt x="1825" y="390"/>
                  <a:pt x="1824" y="395"/>
                </a:cubicBezTo>
                <a:cubicBezTo>
                  <a:pt x="1821" y="404"/>
                  <a:pt x="1840" y="404"/>
                  <a:pt x="1836" y="395"/>
                </a:cubicBezTo>
                <a:close/>
                <a:moveTo>
                  <a:pt x="96" y="395"/>
                </a:moveTo>
                <a:cubicBezTo>
                  <a:pt x="92" y="392"/>
                  <a:pt x="85" y="397"/>
                  <a:pt x="84" y="399"/>
                </a:cubicBezTo>
                <a:cubicBezTo>
                  <a:pt x="78" y="414"/>
                  <a:pt x="104" y="402"/>
                  <a:pt x="96" y="395"/>
                </a:cubicBezTo>
                <a:close/>
                <a:moveTo>
                  <a:pt x="372" y="399"/>
                </a:moveTo>
                <a:cubicBezTo>
                  <a:pt x="367" y="399"/>
                  <a:pt x="366" y="394"/>
                  <a:pt x="360" y="395"/>
                </a:cubicBezTo>
                <a:cubicBezTo>
                  <a:pt x="354" y="405"/>
                  <a:pt x="374" y="407"/>
                  <a:pt x="372" y="399"/>
                </a:cubicBezTo>
                <a:close/>
                <a:moveTo>
                  <a:pt x="632" y="403"/>
                </a:moveTo>
                <a:cubicBezTo>
                  <a:pt x="635" y="403"/>
                  <a:pt x="637" y="403"/>
                  <a:pt x="640" y="403"/>
                </a:cubicBezTo>
                <a:cubicBezTo>
                  <a:pt x="640" y="400"/>
                  <a:pt x="640" y="398"/>
                  <a:pt x="640" y="395"/>
                </a:cubicBezTo>
                <a:cubicBezTo>
                  <a:pt x="637" y="395"/>
                  <a:pt x="635" y="395"/>
                  <a:pt x="632" y="395"/>
                </a:cubicBezTo>
                <a:cubicBezTo>
                  <a:pt x="632" y="398"/>
                  <a:pt x="632" y="400"/>
                  <a:pt x="632" y="403"/>
                </a:cubicBezTo>
                <a:close/>
                <a:moveTo>
                  <a:pt x="732" y="403"/>
                </a:moveTo>
                <a:cubicBezTo>
                  <a:pt x="735" y="403"/>
                  <a:pt x="737" y="403"/>
                  <a:pt x="740" y="403"/>
                </a:cubicBezTo>
                <a:cubicBezTo>
                  <a:pt x="740" y="400"/>
                  <a:pt x="740" y="398"/>
                  <a:pt x="740" y="395"/>
                </a:cubicBezTo>
                <a:cubicBezTo>
                  <a:pt x="737" y="395"/>
                  <a:pt x="735" y="395"/>
                  <a:pt x="732" y="395"/>
                </a:cubicBezTo>
                <a:cubicBezTo>
                  <a:pt x="732" y="398"/>
                  <a:pt x="732" y="400"/>
                  <a:pt x="732" y="403"/>
                </a:cubicBezTo>
                <a:close/>
                <a:moveTo>
                  <a:pt x="912" y="407"/>
                </a:moveTo>
                <a:cubicBezTo>
                  <a:pt x="912" y="405"/>
                  <a:pt x="913" y="402"/>
                  <a:pt x="916" y="403"/>
                </a:cubicBezTo>
                <a:cubicBezTo>
                  <a:pt x="916" y="398"/>
                  <a:pt x="915" y="394"/>
                  <a:pt x="908" y="395"/>
                </a:cubicBezTo>
                <a:cubicBezTo>
                  <a:pt x="909" y="400"/>
                  <a:pt x="907" y="406"/>
                  <a:pt x="912" y="407"/>
                </a:cubicBezTo>
                <a:close/>
                <a:moveTo>
                  <a:pt x="1180" y="403"/>
                </a:moveTo>
                <a:cubicBezTo>
                  <a:pt x="1183" y="403"/>
                  <a:pt x="1185" y="403"/>
                  <a:pt x="1188" y="403"/>
                </a:cubicBezTo>
                <a:cubicBezTo>
                  <a:pt x="1188" y="400"/>
                  <a:pt x="1188" y="398"/>
                  <a:pt x="1188" y="395"/>
                </a:cubicBezTo>
                <a:cubicBezTo>
                  <a:pt x="1185" y="395"/>
                  <a:pt x="1183" y="395"/>
                  <a:pt x="1180" y="395"/>
                </a:cubicBezTo>
                <a:cubicBezTo>
                  <a:pt x="1180" y="398"/>
                  <a:pt x="1180" y="400"/>
                  <a:pt x="1180" y="403"/>
                </a:cubicBezTo>
                <a:close/>
                <a:moveTo>
                  <a:pt x="1280" y="403"/>
                </a:moveTo>
                <a:cubicBezTo>
                  <a:pt x="1283" y="403"/>
                  <a:pt x="1285" y="403"/>
                  <a:pt x="1288" y="403"/>
                </a:cubicBezTo>
                <a:cubicBezTo>
                  <a:pt x="1288" y="400"/>
                  <a:pt x="1288" y="398"/>
                  <a:pt x="1288" y="395"/>
                </a:cubicBezTo>
                <a:cubicBezTo>
                  <a:pt x="1285" y="395"/>
                  <a:pt x="1283" y="395"/>
                  <a:pt x="1280" y="395"/>
                </a:cubicBezTo>
                <a:cubicBezTo>
                  <a:pt x="1280" y="398"/>
                  <a:pt x="1280" y="400"/>
                  <a:pt x="1280" y="403"/>
                </a:cubicBezTo>
                <a:close/>
                <a:moveTo>
                  <a:pt x="1464" y="399"/>
                </a:moveTo>
                <a:cubicBezTo>
                  <a:pt x="1459" y="399"/>
                  <a:pt x="1458" y="394"/>
                  <a:pt x="1452" y="395"/>
                </a:cubicBezTo>
                <a:cubicBezTo>
                  <a:pt x="1446" y="405"/>
                  <a:pt x="1466" y="407"/>
                  <a:pt x="1464" y="399"/>
                </a:cubicBezTo>
                <a:close/>
                <a:moveTo>
                  <a:pt x="1628" y="407"/>
                </a:moveTo>
                <a:cubicBezTo>
                  <a:pt x="1640" y="413"/>
                  <a:pt x="1640" y="389"/>
                  <a:pt x="1628" y="395"/>
                </a:cubicBezTo>
                <a:cubicBezTo>
                  <a:pt x="1628" y="399"/>
                  <a:pt x="1628" y="403"/>
                  <a:pt x="1628" y="407"/>
                </a:cubicBezTo>
                <a:close/>
                <a:moveTo>
                  <a:pt x="1724" y="403"/>
                </a:moveTo>
                <a:cubicBezTo>
                  <a:pt x="1727" y="403"/>
                  <a:pt x="1729" y="403"/>
                  <a:pt x="1732" y="403"/>
                </a:cubicBezTo>
                <a:cubicBezTo>
                  <a:pt x="1732" y="400"/>
                  <a:pt x="1732" y="398"/>
                  <a:pt x="1732" y="395"/>
                </a:cubicBezTo>
                <a:cubicBezTo>
                  <a:pt x="1729" y="395"/>
                  <a:pt x="1727" y="395"/>
                  <a:pt x="1724" y="395"/>
                </a:cubicBezTo>
                <a:cubicBezTo>
                  <a:pt x="1724" y="398"/>
                  <a:pt x="1724" y="400"/>
                  <a:pt x="1724" y="403"/>
                </a:cubicBezTo>
                <a:close/>
                <a:moveTo>
                  <a:pt x="64" y="411"/>
                </a:moveTo>
                <a:cubicBezTo>
                  <a:pt x="76" y="417"/>
                  <a:pt x="76" y="393"/>
                  <a:pt x="64" y="399"/>
                </a:cubicBezTo>
                <a:cubicBezTo>
                  <a:pt x="64" y="403"/>
                  <a:pt x="64" y="407"/>
                  <a:pt x="64" y="411"/>
                </a:cubicBezTo>
                <a:close/>
                <a:moveTo>
                  <a:pt x="160" y="407"/>
                </a:moveTo>
                <a:cubicBezTo>
                  <a:pt x="164" y="407"/>
                  <a:pt x="168" y="407"/>
                  <a:pt x="172" y="407"/>
                </a:cubicBezTo>
                <a:cubicBezTo>
                  <a:pt x="172" y="404"/>
                  <a:pt x="172" y="402"/>
                  <a:pt x="172" y="399"/>
                </a:cubicBezTo>
                <a:cubicBezTo>
                  <a:pt x="168" y="399"/>
                  <a:pt x="164" y="399"/>
                  <a:pt x="160" y="399"/>
                </a:cubicBezTo>
                <a:cubicBezTo>
                  <a:pt x="160" y="402"/>
                  <a:pt x="160" y="404"/>
                  <a:pt x="160" y="407"/>
                </a:cubicBezTo>
                <a:close/>
                <a:moveTo>
                  <a:pt x="260" y="407"/>
                </a:moveTo>
                <a:cubicBezTo>
                  <a:pt x="264" y="407"/>
                  <a:pt x="268" y="407"/>
                  <a:pt x="272" y="407"/>
                </a:cubicBezTo>
                <a:cubicBezTo>
                  <a:pt x="272" y="404"/>
                  <a:pt x="272" y="402"/>
                  <a:pt x="272" y="399"/>
                </a:cubicBezTo>
                <a:cubicBezTo>
                  <a:pt x="268" y="399"/>
                  <a:pt x="264" y="399"/>
                  <a:pt x="260" y="399"/>
                </a:cubicBezTo>
                <a:cubicBezTo>
                  <a:pt x="260" y="402"/>
                  <a:pt x="260" y="404"/>
                  <a:pt x="260" y="407"/>
                </a:cubicBezTo>
                <a:close/>
                <a:moveTo>
                  <a:pt x="336" y="411"/>
                </a:moveTo>
                <a:cubicBezTo>
                  <a:pt x="339" y="411"/>
                  <a:pt x="341" y="411"/>
                  <a:pt x="344" y="411"/>
                </a:cubicBezTo>
                <a:cubicBezTo>
                  <a:pt x="348" y="405"/>
                  <a:pt x="348" y="401"/>
                  <a:pt x="340" y="399"/>
                </a:cubicBezTo>
                <a:cubicBezTo>
                  <a:pt x="340" y="404"/>
                  <a:pt x="335" y="405"/>
                  <a:pt x="336" y="411"/>
                </a:cubicBezTo>
                <a:close/>
                <a:moveTo>
                  <a:pt x="440" y="411"/>
                </a:moveTo>
                <a:cubicBezTo>
                  <a:pt x="440" y="409"/>
                  <a:pt x="441" y="406"/>
                  <a:pt x="444" y="407"/>
                </a:cubicBezTo>
                <a:cubicBezTo>
                  <a:pt x="444" y="402"/>
                  <a:pt x="443" y="398"/>
                  <a:pt x="436" y="399"/>
                </a:cubicBezTo>
                <a:cubicBezTo>
                  <a:pt x="437" y="404"/>
                  <a:pt x="435" y="410"/>
                  <a:pt x="440" y="411"/>
                </a:cubicBezTo>
                <a:close/>
                <a:moveTo>
                  <a:pt x="708" y="407"/>
                </a:moveTo>
                <a:cubicBezTo>
                  <a:pt x="712" y="407"/>
                  <a:pt x="713" y="410"/>
                  <a:pt x="716" y="411"/>
                </a:cubicBezTo>
                <a:cubicBezTo>
                  <a:pt x="716" y="407"/>
                  <a:pt x="719" y="406"/>
                  <a:pt x="720" y="403"/>
                </a:cubicBezTo>
                <a:cubicBezTo>
                  <a:pt x="716" y="403"/>
                  <a:pt x="715" y="400"/>
                  <a:pt x="712" y="399"/>
                </a:cubicBezTo>
                <a:cubicBezTo>
                  <a:pt x="712" y="403"/>
                  <a:pt x="709" y="404"/>
                  <a:pt x="708" y="407"/>
                </a:cubicBezTo>
                <a:close/>
                <a:moveTo>
                  <a:pt x="808" y="407"/>
                </a:moveTo>
                <a:cubicBezTo>
                  <a:pt x="811" y="407"/>
                  <a:pt x="813" y="407"/>
                  <a:pt x="816" y="407"/>
                </a:cubicBezTo>
                <a:cubicBezTo>
                  <a:pt x="816" y="404"/>
                  <a:pt x="816" y="402"/>
                  <a:pt x="816" y="399"/>
                </a:cubicBezTo>
                <a:cubicBezTo>
                  <a:pt x="813" y="399"/>
                  <a:pt x="811" y="399"/>
                  <a:pt x="808" y="399"/>
                </a:cubicBezTo>
                <a:cubicBezTo>
                  <a:pt x="808" y="402"/>
                  <a:pt x="808" y="404"/>
                  <a:pt x="808" y="407"/>
                </a:cubicBezTo>
                <a:close/>
                <a:moveTo>
                  <a:pt x="980" y="407"/>
                </a:moveTo>
                <a:cubicBezTo>
                  <a:pt x="986" y="407"/>
                  <a:pt x="994" y="408"/>
                  <a:pt x="992" y="399"/>
                </a:cubicBezTo>
                <a:cubicBezTo>
                  <a:pt x="989" y="399"/>
                  <a:pt x="987" y="399"/>
                  <a:pt x="984" y="399"/>
                </a:cubicBezTo>
                <a:cubicBezTo>
                  <a:pt x="984" y="403"/>
                  <a:pt x="981" y="404"/>
                  <a:pt x="980" y="407"/>
                </a:cubicBezTo>
                <a:close/>
                <a:moveTo>
                  <a:pt x="1084" y="407"/>
                </a:moveTo>
                <a:cubicBezTo>
                  <a:pt x="1087" y="407"/>
                  <a:pt x="1089" y="407"/>
                  <a:pt x="1092" y="407"/>
                </a:cubicBezTo>
                <a:cubicBezTo>
                  <a:pt x="1098" y="397"/>
                  <a:pt x="1078" y="395"/>
                  <a:pt x="1080" y="403"/>
                </a:cubicBezTo>
                <a:cubicBezTo>
                  <a:pt x="1082" y="403"/>
                  <a:pt x="1085" y="404"/>
                  <a:pt x="1084" y="407"/>
                </a:cubicBezTo>
                <a:close/>
                <a:moveTo>
                  <a:pt x="1256" y="407"/>
                </a:moveTo>
                <a:cubicBezTo>
                  <a:pt x="1259" y="407"/>
                  <a:pt x="1261" y="407"/>
                  <a:pt x="1264" y="407"/>
                </a:cubicBezTo>
                <a:cubicBezTo>
                  <a:pt x="1264" y="404"/>
                  <a:pt x="1264" y="402"/>
                  <a:pt x="1264" y="399"/>
                </a:cubicBezTo>
                <a:cubicBezTo>
                  <a:pt x="1261" y="399"/>
                  <a:pt x="1259" y="399"/>
                  <a:pt x="1256" y="399"/>
                </a:cubicBezTo>
                <a:cubicBezTo>
                  <a:pt x="1256" y="402"/>
                  <a:pt x="1256" y="404"/>
                  <a:pt x="1256" y="407"/>
                </a:cubicBezTo>
                <a:close/>
                <a:moveTo>
                  <a:pt x="1356" y="407"/>
                </a:moveTo>
                <a:cubicBezTo>
                  <a:pt x="1359" y="407"/>
                  <a:pt x="1361" y="407"/>
                  <a:pt x="1364" y="407"/>
                </a:cubicBezTo>
                <a:cubicBezTo>
                  <a:pt x="1364" y="404"/>
                  <a:pt x="1364" y="402"/>
                  <a:pt x="1364" y="399"/>
                </a:cubicBezTo>
                <a:cubicBezTo>
                  <a:pt x="1361" y="399"/>
                  <a:pt x="1359" y="399"/>
                  <a:pt x="1356" y="399"/>
                </a:cubicBezTo>
                <a:cubicBezTo>
                  <a:pt x="1356" y="402"/>
                  <a:pt x="1356" y="404"/>
                  <a:pt x="1356" y="407"/>
                </a:cubicBezTo>
                <a:close/>
                <a:moveTo>
                  <a:pt x="1528" y="407"/>
                </a:moveTo>
                <a:cubicBezTo>
                  <a:pt x="1531" y="407"/>
                  <a:pt x="1533" y="407"/>
                  <a:pt x="1536" y="407"/>
                </a:cubicBezTo>
                <a:cubicBezTo>
                  <a:pt x="1536" y="404"/>
                  <a:pt x="1536" y="402"/>
                  <a:pt x="1536" y="399"/>
                </a:cubicBezTo>
                <a:cubicBezTo>
                  <a:pt x="1533" y="399"/>
                  <a:pt x="1531" y="399"/>
                  <a:pt x="1528" y="399"/>
                </a:cubicBezTo>
                <a:cubicBezTo>
                  <a:pt x="1528" y="402"/>
                  <a:pt x="1528" y="404"/>
                  <a:pt x="1528" y="407"/>
                </a:cubicBezTo>
                <a:close/>
                <a:moveTo>
                  <a:pt x="1812" y="403"/>
                </a:moveTo>
                <a:cubicBezTo>
                  <a:pt x="1811" y="400"/>
                  <a:pt x="1801" y="398"/>
                  <a:pt x="1800" y="403"/>
                </a:cubicBezTo>
                <a:cubicBezTo>
                  <a:pt x="1797" y="412"/>
                  <a:pt x="1816" y="412"/>
                  <a:pt x="1812" y="403"/>
                </a:cubicBezTo>
                <a:close/>
                <a:moveTo>
                  <a:pt x="412" y="415"/>
                </a:moveTo>
                <a:cubicBezTo>
                  <a:pt x="416" y="415"/>
                  <a:pt x="420" y="415"/>
                  <a:pt x="424" y="415"/>
                </a:cubicBezTo>
                <a:cubicBezTo>
                  <a:pt x="425" y="406"/>
                  <a:pt x="421" y="402"/>
                  <a:pt x="412" y="403"/>
                </a:cubicBezTo>
                <a:cubicBezTo>
                  <a:pt x="412" y="407"/>
                  <a:pt x="412" y="411"/>
                  <a:pt x="412" y="415"/>
                </a:cubicBezTo>
                <a:close/>
                <a:moveTo>
                  <a:pt x="784" y="411"/>
                </a:moveTo>
                <a:cubicBezTo>
                  <a:pt x="788" y="411"/>
                  <a:pt x="789" y="414"/>
                  <a:pt x="792" y="415"/>
                </a:cubicBezTo>
                <a:cubicBezTo>
                  <a:pt x="792" y="409"/>
                  <a:pt x="793" y="401"/>
                  <a:pt x="784" y="403"/>
                </a:cubicBezTo>
                <a:cubicBezTo>
                  <a:pt x="784" y="406"/>
                  <a:pt x="784" y="408"/>
                  <a:pt x="784" y="411"/>
                </a:cubicBezTo>
                <a:close/>
                <a:moveTo>
                  <a:pt x="884" y="411"/>
                </a:moveTo>
                <a:cubicBezTo>
                  <a:pt x="887" y="411"/>
                  <a:pt x="889" y="411"/>
                  <a:pt x="892" y="411"/>
                </a:cubicBezTo>
                <a:cubicBezTo>
                  <a:pt x="892" y="408"/>
                  <a:pt x="892" y="406"/>
                  <a:pt x="892" y="403"/>
                </a:cubicBezTo>
                <a:cubicBezTo>
                  <a:pt x="889" y="403"/>
                  <a:pt x="887" y="403"/>
                  <a:pt x="884" y="403"/>
                </a:cubicBezTo>
                <a:cubicBezTo>
                  <a:pt x="884" y="406"/>
                  <a:pt x="884" y="408"/>
                  <a:pt x="884" y="411"/>
                </a:cubicBezTo>
                <a:close/>
                <a:moveTo>
                  <a:pt x="960" y="403"/>
                </a:moveTo>
                <a:cubicBezTo>
                  <a:pt x="957" y="427"/>
                  <a:pt x="978" y="406"/>
                  <a:pt x="960" y="403"/>
                </a:cubicBezTo>
                <a:close/>
                <a:moveTo>
                  <a:pt x="1064" y="415"/>
                </a:moveTo>
                <a:cubicBezTo>
                  <a:pt x="1064" y="413"/>
                  <a:pt x="1065" y="410"/>
                  <a:pt x="1068" y="411"/>
                </a:cubicBezTo>
                <a:cubicBezTo>
                  <a:pt x="1068" y="406"/>
                  <a:pt x="1067" y="402"/>
                  <a:pt x="1060" y="403"/>
                </a:cubicBezTo>
                <a:cubicBezTo>
                  <a:pt x="1061" y="408"/>
                  <a:pt x="1059" y="414"/>
                  <a:pt x="1064" y="415"/>
                </a:cubicBezTo>
                <a:close/>
                <a:moveTo>
                  <a:pt x="1156" y="411"/>
                </a:moveTo>
                <a:cubicBezTo>
                  <a:pt x="1159" y="411"/>
                  <a:pt x="1161" y="411"/>
                  <a:pt x="1164" y="411"/>
                </a:cubicBezTo>
                <a:cubicBezTo>
                  <a:pt x="1164" y="408"/>
                  <a:pt x="1164" y="406"/>
                  <a:pt x="1164" y="403"/>
                </a:cubicBezTo>
                <a:cubicBezTo>
                  <a:pt x="1161" y="403"/>
                  <a:pt x="1159" y="403"/>
                  <a:pt x="1156" y="403"/>
                </a:cubicBezTo>
                <a:cubicBezTo>
                  <a:pt x="1156" y="406"/>
                  <a:pt x="1156" y="408"/>
                  <a:pt x="1156" y="411"/>
                </a:cubicBezTo>
                <a:close/>
                <a:moveTo>
                  <a:pt x="1332" y="411"/>
                </a:moveTo>
                <a:cubicBezTo>
                  <a:pt x="1335" y="411"/>
                  <a:pt x="1337" y="411"/>
                  <a:pt x="1340" y="411"/>
                </a:cubicBezTo>
                <a:cubicBezTo>
                  <a:pt x="1340" y="408"/>
                  <a:pt x="1340" y="406"/>
                  <a:pt x="1340" y="403"/>
                </a:cubicBezTo>
                <a:cubicBezTo>
                  <a:pt x="1337" y="403"/>
                  <a:pt x="1335" y="403"/>
                  <a:pt x="1332" y="403"/>
                </a:cubicBezTo>
                <a:cubicBezTo>
                  <a:pt x="1332" y="406"/>
                  <a:pt x="1332" y="408"/>
                  <a:pt x="1332" y="411"/>
                </a:cubicBezTo>
                <a:close/>
                <a:moveTo>
                  <a:pt x="1604" y="411"/>
                </a:moveTo>
                <a:cubicBezTo>
                  <a:pt x="1607" y="411"/>
                  <a:pt x="1609" y="411"/>
                  <a:pt x="1612" y="411"/>
                </a:cubicBezTo>
                <a:cubicBezTo>
                  <a:pt x="1612" y="408"/>
                  <a:pt x="1612" y="406"/>
                  <a:pt x="1612" y="403"/>
                </a:cubicBezTo>
                <a:cubicBezTo>
                  <a:pt x="1609" y="403"/>
                  <a:pt x="1607" y="403"/>
                  <a:pt x="1604" y="403"/>
                </a:cubicBezTo>
                <a:cubicBezTo>
                  <a:pt x="1604" y="406"/>
                  <a:pt x="1604" y="408"/>
                  <a:pt x="1604" y="411"/>
                </a:cubicBezTo>
                <a:close/>
                <a:moveTo>
                  <a:pt x="1704" y="411"/>
                </a:moveTo>
                <a:cubicBezTo>
                  <a:pt x="1707" y="411"/>
                  <a:pt x="1709" y="411"/>
                  <a:pt x="1712" y="411"/>
                </a:cubicBezTo>
                <a:cubicBezTo>
                  <a:pt x="1712" y="408"/>
                  <a:pt x="1712" y="406"/>
                  <a:pt x="1712" y="403"/>
                </a:cubicBezTo>
                <a:cubicBezTo>
                  <a:pt x="1709" y="403"/>
                  <a:pt x="1707" y="403"/>
                  <a:pt x="1704" y="403"/>
                </a:cubicBezTo>
                <a:cubicBezTo>
                  <a:pt x="1704" y="406"/>
                  <a:pt x="1704" y="408"/>
                  <a:pt x="1704" y="411"/>
                </a:cubicBezTo>
                <a:close/>
                <a:moveTo>
                  <a:pt x="1776" y="411"/>
                </a:moveTo>
                <a:cubicBezTo>
                  <a:pt x="1781" y="411"/>
                  <a:pt x="1782" y="416"/>
                  <a:pt x="1788" y="415"/>
                </a:cubicBezTo>
                <a:cubicBezTo>
                  <a:pt x="1788" y="408"/>
                  <a:pt x="1785" y="405"/>
                  <a:pt x="1780" y="403"/>
                </a:cubicBezTo>
                <a:cubicBezTo>
                  <a:pt x="1780" y="407"/>
                  <a:pt x="1777" y="408"/>
                  <a:pt x="1776" y="411"/>
                </a:cubicBezTo>
                <a:close/>
                <a:moveTo>
                  <a:pt x="1876" y="411"/>
                </a:moveTo>
                <a:cubicBezTo>
                  <a:pt x="1880" y="411"/>
                  <a:pt x="1884" y="411"/>
                  <a:pt x="1888" y="411"/>
                </a:cubicBezTo>
                <a:cubicBezTo>
                  <a:pt x="1888" y="408"/>
                  <a:pt x="1888" y="406"/>
                  <a:pt x="1888" y="403"/>
                </a:cubicBezTo>
                <a:cubicBezTo>
                  <a:pt x="1884" y="403"/>
                  <a:pt x="1880" y="403"/>
                  <a:pt x="1876" y="403"/>
                </a:cubicBezTo>
                <a:cubicBezTo>
                  <a:pt x="1876" y="406"/>
                  <a:pt x="1876" y="408"/>
                  <a:pt x="1876" y="411"/>
                </a:cubicBezTo>
                <a:close/>
                <a:moveTo>
                  <a:pt x="40" y="415"/>
                </a:moveTo>
                <a:cubicBezTo>
                  <a:pt x="43" y="415"/>
                  <a:pt x="45" y="415"/>
                  <a:pt x="48" y="415"/>
                </a:cubicBezTo>
                <a:cubicBezTo>
                  <a:pt x="48" y="412"/>
                  <a:pt x="48" y="410"/>
                  <a:pt x="48" y="407"/>
                </a:cubicBezTo>
                <a:cubicBezTo>
                  <a:pt x="45" y="407"/>
                  <a:pt x="43" y="407"/>
                  <a:pt x="40" y="407"/>
                </a:cubicBezTo>
                <a:cubicBezTo>
                  <a:pt x="40" y="410"/>
                  <a:pt x="40" y="412"/>
                  <a:pt x="40" y="415"/>
                </a:cubicBezTo>
                <a:close/>
                <a:moveTo>
                  <a:pt x="140" y="415"/>
                </a:moveTo>
                <a:cubicBezTo>
                  <a:pt x="143" y="415"/>
                  <a:pt x="145" y="415"/>
                  <a:pt x="148" y="415"/>
                </a:cubicBezTo>
                <a:cubicBezTo>
                  <a:pt x="148" y="412"/>
                  <a:pt x="148" y="410"/>
                  <a:pt x="148" y="407"/>
                </a:cubicBezTo>
                <a:cubicBezTo>
                  <a:pt x="145" y="407"/>
                  <a:pt x="143" y="407"/>
                  <a:pt x="140" y="407"/>
                </a:cubicBezTo>
                <a:cubicBezTo>
                  <a:pt x="140" y="410"/>
                  <a:pt x="140" y="412"/>
                  <a:pt x="140" y="415"/>
                </a:cubicBezTo>
                <a:close/>
                <a:moveTo>
                  <a:pt x="216" y="407"/>
                </a:moveTo>
                <a:cubicBezTo>
                  <a:pt x="212" y="430"/>
                  <a:pt x="233" y="409"/>
                  <a:pt x="216" y="407"/>
                </a:cubicBezTo>
                <a:close/>
                <a:moveTo>
                  <a:pt x="688" y="415"/>
                </a:moveTo>
                <a:cubicBezTo>
                  <a:pt x="691" y="415"/>
                  <a:pt x="693" y="415"/>
                  <a:pt x="696" y="415"/>
                </a:cubicBezTo>
                <a:cubicBezTo>
                  <a:pt x="696" y="412"/>
                  <a:pt x="696" y="410"/>
                  <a:pt x="696" y="407"/>
                </a:cubicBezTo>
                <a:cubicBezTo>
                  <a:pt x="693" y="407"/>
                  <a:pt x="691" y="407"/>
                  <a:pt x="688" y="407"/>
                </a:cubicBezTo>
                <a:cubicBezTo>
                  <a:pt x="688" y="410"/>
                  <a:pt x="688" y="412"/>
                  <a:pt x="688" y="415"/>
                </a:cubicBezTo>
                <a:close/>
                <a:moveTo>
                  <a:pt x="872" y="411"/>
                </a:moveTo>
                <a:cubicBezTo>
                  <a:pt x="871" y="408"/>
                  <a:pt x="861" y="406"/>
                  <a:pt x="860" y="411"/>
                </a:cubicBezTo>
                <a:cubicBezTo>
                  <a:pt x="857" y="420"/>
                  <a:pt x="876" y="420"/>
                  <a:pt x="872" y="411"/>
                </a:cubicBezTo>
                <a:close/>
                <a:moveTo>
                  <a:pt x="1132" y="415"/>
                </a:moveTo>
                <a:cubicBezTo>
                  <a:pt x="1136" y="415"/>
                  <a:pt x="1137" y="418"/>
                  <a:pt x="1140" y="419"/>
                </a:cubicBezTo>
                <a:cubicBezTo>
                  <a:pt x="1140" y="415"/>
                  <a:pt x="1143" y="414"/>
                  <a:pt x="1144" y="411"/>
                </a:cubicBezTo>
                <a:cubicBezTo>
                  <a:pt x="1140" y="411"/>
                  <a:pt x="1139" y="408"/>
                  <a:pt x="1136" y="407"/>
                </a:cubicBezTo>
                <a:cubicBezTo>
                  <a:pt x="1136" y="411"/>
                  <a:pt x="1133" y="412"/>
                  <a:pt x="1132" y="415"/>
                </a:cubicBezTo>
                <a:close/>
                <a:moveTo>
                  <a:pt x="1232" y="415"/>
                </a:moveTo>
                <a:cubicBezTo>
                  <a:pt x="1235" y="415"/>
                  <a:pt x="1237" y="415"/>
                  <a:pt x="1240" y="415"/>
                </a:cubicBezTo>
                <a:cubicBezTo>
                  <a:pt x="1240" y="412"/>
                  <a:pt x="1240" y="410"/>
                  <a:pt x="1240" y="407"/>
                </a:cubicBezTo>
                <a:cubicBezTo>
                  <a:pt x="1237" y="407"/>
                  <a:pt x="1235" y="407"/>
                  <a:pt x="1232" y="407"/>
                </a:cubicBezTo>
                <a:cubicBezTo>
                  <a:pt x="1232" y="410"/>
                  <a:pt x="1232" y="412"/>
                  <a:pt x="1232" y="415"/>
                </a:cubicBezTo>
                <a:close/>
                <a:moveTo>
                  <a:pt x="1408" y="415"/>
                </a:moveTo>
                <a:cubicBezTo>
                  <a:pt x="1411" y="415"/>
                  <a:pt x="1413" y="415"/>
                  <a:pt x="1416" y="415"/>
                </a:cubicBezTo>
                <a:cubicBezTo>
                  <a:pt x="1416" y="412"/>
                  <a:pt x="1416" y="410"/>
                  <a:pt x="1416" y="407"/>
                </a:cubicBezTo>
                <a:cubicBezTo>
                  <a:pt x="1413" y="407"/>
                  <a:pt x="1411" y="407"/>
                  <a:pt x="1408" y="407"/>
                </a:cubicBezTo>
                <a:cubicBezTo>
                  <a:pt x="1408" y="410"/>
                  <a:pt x="1408" y="412"/>
                  <a:pt x="1408" y="415"/>
                </a:cubicBezTo>
                <a:close/>
                <a:moveTo>
                  <a:pt x="1504" y="415"/>
                </a:moveTo>
                <a:cubicBezTo>
                  <a:pt x="1507" y="415"/>
                  <a:pt x="1509" y="415"/>
                  <a:pt x="1512" y="415"/>
                </a:cubicBezTo>
                <a:cubicBezTo>
                  <a:pt x="1512" y="412"/>
                  <a:pt x="1512" y="410"/>
                  <a:pt x="1512" y="407"/>
                </a:cubicBezTo>
                <a:cubicBezTo>
                  <a:pt x="1509" y="407"/>
                  <a:pt x="1507" y="407"/>
                  <a:pt x="1504" y="407"/>
                </a:cubicBezTo>
                <a:cubicBezTo>
                  <a:pt x="1504" y="410"/>
                  <a:pt x="1504" y="412"/>
                  <a:pt x="1504" y="415"/>
                </a:cubicBezTo>
                <a:close/>
                <a:moveTo>
                  <a:pt x="1580" y="419"/>
                </a:moveTo>
                <a:cubicBezTo>
                  <a:pt x="1583" y="419"/>
                  <a:pt x="1585" y="419"/>
                  <a:pt x="1588" y="419"/>
                </a:cubicBezTo>
                <a:cubicBezTo>
                  <a:pt x="1592" y="413"/>
                  <a:pt x="1592" y="409"/>
                  <a:pt x="1584" y="407"/>
                </a:cubicBezTo>
                <a:cubicBezTo>
                  <a:pt x="1584" y="412"/>
                  <a:pt x="1579" y="413"/>
                  <a:pt x="1580" y="419"/>
                </a:cubicBezTo>
                <a:close/>
                <a:moveTo>
                  <a:pt x="1680" y="415"/>
                </a:moveTo>
                <a:cubicBezTo>
                  <a:pt x="1683" y="415"/>
                  <a:pt x="1685" y="415"/>
                  <a:pt x="1688" y="415"/>
                </a:cubicBezTo>
                <a:cubicBezTo>
                  <a:pt x="1688" y="412"/>
                  <a:pt x="1688" y="410"/>
                  <a:pt x="1688" y="407"/>
                </a:cubicBezTo>
                <a:cubicBezTo>
                  <a:pt x="1685" y="407"/>
                  <a:pt x="1683" y="407"/>
                  <a:pt x="1680" y="407"/>
                </a:cubicBezTo>
                <a:cubicBezTo>
                  <a:pt x="1680" y="410"/>
                  <a:pt x="1680" y="412"/>
                  <a:pt x="1680" y="415"/>
                </a:cubicBezTo>
                <a:close/>
                <a:moveTo>
                  <a:pt x="1852" y="415"/>
                </a:moveTo>
                <a:cubicBezTo>
                  <a:pt x="1857" y="415"/>
                  <a:pt x="1858" y="420"/>
                  <a:pt x="1864" y="419"/>
                </a:cubicBezTo>
                <a:cubicBezTo>
                  <a:pt x="1864" y="412"/>
                  <a:pt x="1861" y="409"/>
                  <a:pt x="1856" y="407"/>
                </a:cubicBezTo>
                <a:cubicBezTo>
                  <a:pt x="1856" y="411"/>
                  <a:pt x="1853" y="412"/>
                  <a:pt x="1852" y="415"/>
                </a:cubicBezTo>
                <a:close/>
                <a:moveTo>
                  <a:pt x="488" y="419"/>
                </a:moveTo>
                <a:cubicBezTo>
                  <a:pt x="491" y="419"/>
                  <a:pt x="493" y="419"/>
                  <a:pt x="496" y="419"/>
                </a:cubicBezTo>
                <a:cubicBezTo>
                  <a:pt x="496" y="416"/>
                  <a:pt x="496" y="414"/>
                  <a:pt x="496" y="411"/>
                </a:cubicBezTo>
                <a:cubicBezTo>
                  <a:pt x="493" y="411"/>
                  <a:pt x="491" y="411"/>
                  <a:pt x="488" y="411"/>
                </a:cubicBezTo>
                <a:cubicBezTo>
                  <a:pt x="488" y="414"/>
                  <a:pt x="488" y="416"/>
                  <a:pt x="488" y="419"/>
                </a:cubicBezTo>
                <a:close/>
                <a:moveTo>
                  <a:pt x="668" y="423"/>
                </a:moveTo>
                <a:cubicBezTo>
                  <a:pt x="668" y="421"/>
                  <a:pt x="669" y="418"/>
                  <a:pt x="672" y="419"/>
                </a:cubicBezTo>
                <a:cubicBezTo>
                  <a:pt x="672" y="414"/>
                  <a:pt x="671" y="410"/>
                  <a:pt x="664" y="411"/>
                </a:cubicBezTo>
                <a:cubicBezTo>
                  <a:pt x="665" y="416"/>
                  <a:pt x="663" y="422"/>
                  <a:pt x="668" y="423"/>
                </a:cubicBezTo>
                <a:close/>
                <a:moveTo>
                  <a:pt x="764" y="419"/>
                </a:moveTo>
                <a:cubicBezTo>
                  <a:pt x="767" y="419"/>
                  <a:pt x="769" y="419"/>
                  <a:pt x="772" y="419"/>
                </a:cubicBezTo>
                <a:cubicBezTo>
                  <a:pt x="778" y="409"/>
                  <a:pt x="758" y="407"/>
                  <a:pt x="760" y="415"/>
                </a:cubicBezTo>
                <a:cubicBezTo>
                  <a:pt x="762" y="415"/>
                  <a:pt x="765" y="416"/>
                  <a:pt x="764" y="419"/>
                </a:cubicBezTo>
                <a:close/>
                <a:moveTo>
                  <a:pt x="936" y="423"/>
                </a:moveTo>
                <a:cubicBezTo>
                  <a:pt x="948" y="429"/>
                  <a:pt x="948" y="405"/>
                  <a:pt x="936" y="411"/>
                </a:cubicBezTo>
                <a:cubicBezTo>
                  <a:pt x="936" y="415"/>
                  <a:pt x="936" y="419"/>
                  <a:pt x="936" y="423"/>
                </a:cubicBezTo>
                <a:close/>
                <a:moveTo>
                  <a:pt x="1036" y="419"/>
                </a:moveTo>
                <a:cubicBezTo>
                  <a:pt x="1039" y="419"/>
                  <a:pt x="1041" y="419"/>
                  <a:pt x="1044" y="419"/>
                </a:cubicBezTo>
                <a:cubicBezTo>
                  <a:pt x="1044" y="416"/>
                  <a:pt x="1044" y="414"/>
                  <a:pt x="1044" y="411"/>
                </a:cubicBezTo>
                <a:cubicBezTo>
                  <a:pt x="1041" y="411"/>
                  <a:pt x="1039" y="411"/>
                  <a:pt x="1036" y="411"/>
                </a:cubicBezTo>
                <a:cubicBezTo>
                  <a:pt x="1036" y="414"/>
                  <a:pt x="1036" y="416"/>
                  <a:pt x="1036" y="419"/>
                </a:cubicBezTo>
                <a:close/>
                <a:moveTo>
                  <a:pt x="1208" y="419"/>
                </a:moveTo>
                <a:cubicBezTo>
                  <a:pt x="1212" y="419"/>
                  <a:pt x="1213" y="422"/>
                  <a:pt x="1216" y="423"/>
                </a:cubicBezTo>
                <a:cubicBezTo>
                  <a:pt x="1216" y="419"/>
                  <a:pt x="1219" y="418"/>
                  <a:pt x="1220" y="415"/>
                </a:cubicBezTo>
                <a:cubicBezTo>
                  <a:pt x="1216" y="415"/>
                  <a:pt x="1215" y="412"/>
                  <a:pt x="1212" y="411"/>
                </a:cubicBezTo>
                <a:cubicBezTo>
                  <a:pt x="1212" y="415"/>
                  <a:pt x="1209" y="416"/>
                  <a:pt x="1208" y="419"/>
                </a:cubicBezTo>
                <a:close/>
                <a:moveTo>
                  <a:pt x="1308" y="419"/>
                </a:moveTo>
                <a:cubicBezTo>
                  <a:pt x="1311" y="419"/>
                  <a:pt x="1313" y="419"/>
                  <a:pt x="1316" y="419"/>
                </a:cubicBezTo>
                <a:cubicBezTo>
                  <a:pt x="1316" y="416"/>
                  <a:pt x="1316" y="414"/>
                  <a:pt x="1316" y="411"/>
                </a:cubicBezTo>
                <a:cubicBezTo>
                  <a:pt x="1313" y="411"/>
                  <a:pt x="1311" y="411"/>
                  <a:pt x="1308" y="411"/>
                </a:cubicBezTo>
                <a:cubicBezTo>
                  <a:pt x="1308" y="414"/>
                  <a:pt x="1308" y="416"/>
                  <a:pt x="1308" y="419"/>
                </a:cubicBezTo>
                <a:close/>
                <a:moveTo>
                  <a:pt x="1480" y="419"/>
                </a:moveTo>
                <a:cubicBezTo>
                  <a:pt x="1484" y="419"/>
                  <a:pt x="1485" y="422"/>
                  <a:pt x="1488" y="423"/>
                </a:cubicBezTo>
                <a:cubicBezTo>
                  <a:pt x="1488" y="419"/>
                  <a:pt x="1491" y="418"/>
                  <a:pt x="1492" y="415"/>
                </a:cubicBezTo>
                <a:cubicBezTo>
                  <a:pt x="1488" y="415"/>
                  <a:pt x="1487" y="412"/>
                  <a:pt x="1484" y="411"/>
                </a:cubicBezTo>
                <a:cubicBezTo>
                  <a:pt x="1484" y="415"/>
                  <a:pt x="1481" y="416"/>
                  <a:pt x="1480" y="419"/>
                </a:cubicBezTo>
                <a:close/>
                <a:moveTo>
                  <a:pt x="1756" y="419"/>
                </a:moveTo>
                <a:cubicBezTo>
                  <a:pt x="1759" y="419"/>
                  <a:pt x="1761" y="419"/>
                  <a:pt x="1764" y="419"/>
                </a:cubicBezTo>
                <a:cubicBezTo>
                  <a:pt x="1764" y="416"/>
                  <a:pt x="1764" y="414"/>
                  <a:pt x="1764" y="411"/>
                </a:cubicBezTo>
                <a:cubicBezTo>
                  <a:pt x="1761" y="411"/>
                  <a:pt x="1759" y="411"/>
                  <a:pt x="1756" y="411"/>
                </a:cubicBezTo>
                <a:cubicBezTo>
                  <a:pt x="1756" y="414"/>
                  <a:pt x="1756" y="416"/>
                  <a:pt x="1756" y="419"/>
                </a:cubicBezTo>
                <a:close/>
                <a:moveTo>
                  <a:pt x="196" y="427"/>
                </a:moveTo>
                <a:cubicBezTo>
                  <a:pt x="196" y="425"/>
                  <a:pt x="197" y="422"/>
                  <a:pt x="200" y="423"/>
                </a:cubicBezTo>
                <a:cubicBezTo>
                  <a:pt x="200" y="418"/>
                  <a:pt x="199" y="414"/>
                  <a:pt x="192" y="415"/>
                </a:cubicBezTo>
                <a:cubicBezTo>
                  <a:pt x="193" y="420"/>
                  <a:pt x="191" y="426"/>
                  <a:pt x="196" y="427"/>
                </a:cubicBezTo>
                <a:close/>
                <a:moveTo>
                  <a:pt x="292" y="423"/>
                </a:moveTo>
                <a:cubicBezTo>
                  <a:pt x="295" y="423"/>
                  <a:pt x="297" y="423"/>
                  <a:pt x="300" y="423"/>
                </a:cubicBezTo>
                <a:cubicBezTo>
                  <a:pt x="300" y="420"/>
                  <a:pt x="300" y="418"/>
                  <a:pt x="300" y="415"/>
                </a:cubicBezTo>
                <a:cubicBezTo>
                  <a:pt x="297" y="415"/>
                  <a:pt x="295" y="415"/>
                  <a:pt x="292" y="415"/>
                </a:cubicBezTo>
                <a:cubicBezTo>
                  <a:pt x="292" y="418"/>
                  <a:pt x="292" y="420"/>
                  <a:pt x="292" y="423"/>
                </a:cubicBezTo>
                <a:close/>
                <a:moveTo>
                  <a:pt x="464" y="419"/>
                </a:moveTo>
                <a:cubicBezTo>
                  <a:pt x="464" y="422"/>
                  <a:pt x="464" y="424"/>
                  <a:pt x="464" y="427"/>
                </a:cubicBezTo>
                <a:cubicBezTo>
                  <a:pt x="474" y="433"/>
                  <a:pt x="476" y="413"/>
                  <a:pt x="468" y="415"/>
                </a:cubicBezTo>
                <a:cubicBezTo>
                  <a:pt x="468" y="417"/>
                  <a:pt x="467" y="420"/>
                  <a:pt x="464" y="419"/>
                </a:cubicBezTo>
                <a:close/>
                <a:moveTo>
                  <a:pt x="564" y="423"/>
                </a:moveTo>
                <a:cubicBezTo>
                  <a:pt x="567" y="423"/>
                  <a:pt x="569" y="423"/>
                  <a:pt x="572" y="423"/>
                </a:cubicBezTo>
                <a:cubicBezTo>
                  <a:pt x="572" y="420"/>
                  <a:pt x="572" y="418"/>
                  <a:pt x="572" y="415"/>
                </a:cubicBezTo>
                <a:cubicBezTo>
                  <a:pt x="569" y="415"/>
                  <a:pt x="567" y="415"/>
                  <a:pt x="564" y="415"/>
                </a:cubicBezTo>
                <a:cubicBezTo>
                  <a:pt x="564" y="418"/>
                  <a:pt x="564" y="420"/>
                  <a:pt x="564" y="423"/>
                </a:cubicBezTo>
                <a:close/>
                <a:moveTo>
                  <a:pt x="736" y="423"/>
                </a:moveTo>
                <a:cubicBezTo>
                  <a:pt x="742" y="423"/>
                  <a:pt x="750" y="424"/>
                  <a:pt x="748" y="415"/>
                </a:cubicBezTo>
                <a:cubicBezTo>
                  <a:pt x="745" y="415"/>
                  <a:pt x="743" y="415"/>
                  <a:pt x="740" y="415"/>
                </a:cubicBezTo>
                <a:cubicBezTo>
                  <a:pt x="740" y="419"/>
                  <a:pt x="737" y="420"/>
                  <a:pt x="736" y="423"/>
                </a:cubicBezTo>
                <a:close/>
                <a:moveTo>
                  <a:pt x="848" y="419"/>
                </a:moveTo>
                <a:cubicBezTo>
                  <a:pt x="843" y="419"/>
                  <a:pt x="842" y="414"/>
                  <a:pt x="836" y="415"/>
                </a:cubicBezTo>
                <a:cubicBezTo>
                  <a:pt x="830" y="425"/>
                  <a:pt x="850" y="427"/>
                  <a:pt x="848" y="419"/>
                </a:cubicBezTo>
                <a:close/>
                <a:moveTo>
                  <a:pt x="1012" y="427"/>
                </a:moveTo>
                <a:cubicBezTo>
                  <a:pt x="1024" y="433"/>
                  <a:pt x="1024" y="409"/>
                  <a:pt x="1012" y="415"/>
                </a:cubicBezTo>
                <a:cubicBezTo>
                  <a:pt x="1012" y="419"/>
                  <a:pt x="1012" y="423"/>
                  <a:pt x="1012" y="427"/>
                </a:cubicBezTo>
                <a:close/>
                <a:moveTo>
                  <a:pt x="1284" y="427"/>
                </a:moveTo>
                <a:cubicBezTo>
                  <a:pt x="1296" y="433"/>
                  <a:pt x="1296" y="409"/>
                  <a:pt x="1284" y="415"/>
                </a:cubicBezTo>
                <a:cubicBezTo>
                  <a:pt x="1284" y="419"/>
                  <a:pt x="1284" y="423"/>
                  <a:pt x="1284" y="427"/>
                </a:cubicBezTo>
                <a:close/>
                <a:moveTo>
                  <a:pt x="1384" y="423"/>
                </a:moveTo>
                <a:cubicBezTo>
                  <a:pt x="1387" y="423"/>
                  <a:pt x="1389" y="423"/>
                  <a:pt x="1392" y="423"/>
                </a:cubicBezTo>
                <a:cubicBezTo>
                  <a:pt x="1392" y="420"/>
                  <a:pt x="1392" y="418"/>
                  <a:pt x="1392" y="415"/>
                </a:cubicBezTo>
                <a:cubicBezTo>
                  <a:pt x="1389" y="415"/>
                  <a:pt x="1387" y="415"/>
                  <a:pt x="1384" y="415"/>
                </a:cubicBezTo>
                <a:cubicBezTo>
                  <a:pt x="1384" y="418"/>
                  <a:pt x="1384" y="420"/>
                  <a:pt x="1384" y="423"/>
                </a:cubicBezTo>
                <a:close/>
                <a:moveTo>
                  <a:pt x="1568" y="415"/>
                </a:moveTo>
                <a:cubicBezTo>
                  <a:pt x="1564" y="412"/>
                  <a:pt x="1557" y="417"/>
                  <a:pt x="1556" y="419"/>
                </a:cubicBezTo>
                <a:cubicBezTo>
                  <a:pt x="1550" y="434"/>
                  <a:pt x="1576" y="422"/>
                  <a:pt x="1568" y="415"/>
                </a:cubicBezTo>
                <a:close/>
                <a:moveTo>
                  <a:pt x="1656" y="423"/>
                </a:moveTo>
                <a:cubicBezTo>
                  <a:pt x="1659" y="423"/>
                  <a:pt x="1661" y="423"/>
                  <a:pt x="1664" y="423"/>
                </a:cubicBezTo>
                <a:cubicBezTo>
                  <a:pt x="1664" y="420"/>
                  <a:pt x="1664" y="418"/>
                  <a:pt x="1664" y="415"/>
                </a:cubicBezTo>
                <a:cubicBezTo>
                  <a:pt x="1661" y="415"/>
                  <a:pt x="1659" y="415"/>
                  <a:pt x="1656" y="415"/>
                </a:cubicBezTo>
                <a:cubicBezTo>
                  <a:pt x="1656" y="418"/>
                  <a:pt x="1656" y="420"/>
                  <a:pt x="1656" y="423"/>
                </a:cubicBezTo>
                <a:close/>
                <a:moveTo>
                  <a:pt x="1836" y="427"/>
                </a:moveTo>
                <a:cubicBezTo>
                  <a:pt x="1836" y="425"/>
                  <a:pt x="1837" y="422"/>
                  <a:pt x="1840" y="423"/>
                </a:cubicBezTo>
                <a:cubicBezTo>
                  <a:pt x="1840" y="418"/>
                  <a:pt x="1839" y="414"/>
                  <a:pt x="1832" y="415"/>
                </a:cubicBezTo>
                <a:cubicBezTo>
                  <a:pt x="1833" y="420"/>
                  <a:pt x="1831" y="426"/>
                  <a:pt x="1836" y="427"/>
                </a:cubicBezTo>
                <a:close/>
                <a:moveTo>
                  <a:pt x="272" y="431"/>
                </a:moveTo>
                <a:cubicBezTo>
                  <a:pt x="272" y="429"/>
                  <a:pt x="273" y="426"/>
                  <a:pt x="276" y="427"/>
                </a:cubicBezTo>
                <a:cubicBezTo>
                  <a:pt x="276" y="422"/>
                  <a:pt x="275" y="418"/>
                  <a:pt x="268" y="419"/>
                </a:cubicBezTo>
                <a:cubicBezTo>
                  <a:pt x="269" y="424"/>
                  <a:pt x="267" y="430"/>
                  <a:pt x="272" y="431"/>
                </a:cubicBezTo>
                <a:close/>
                <a:moveTo>
                  <a:pt x="368" y="427"/>
                </a:moveTo>
                <a:cubicBezTo>
                  <a:pt x="371" y="427"/>
                  <a:pt x="373" y="427"/>
                  <a:pt x="376" y="427"/>
                </a:cubicBezTo>
                <a:cubicBezTo>
                  <a:pt x="376" y="424"/>
                  <a:pt x="376" y="422"/>
                  <a:pt x="376" y="419"/>
                </a:cubicBezTo>
                <a:cubicBezTo>
                  <a:pt x="373" y="419"/>
                  <a:pt x="371" y="419"/>
                  <a:pt x="368" y="419"/>
                </a:cubicBezTo>
                <a:cubicBezTo>
                  <a:pt x="368" y="422"/>
                  <a:pt x="368" y="424"/>
                  <a:pt x="368" y="427"/>
                </a:cubicBezTo>
                <a:close/>
                <a:moveTo>
                  <a:pt x="540" y="427"/>
                </a:moveTo>
                <a:cubicBezTo>
                  <a:pt x="544" y="427"/>
                  <a:pt x="545" y="430"/>
                  <a:pt x="548" y="431"/>
                </a:cubicBezTo>
                <a:cubicBezTo>
                  <a:pt x="548" y="425"/>
                  <a:pt x="549" y="417"/>
                  <a:pt x="540" y="419"/>
                </a:cubicBezTo>
                <a:cubicBezTo>
                  <a:pt x="540" y="422"/>
                  <a:pt x="540" y="424"/>
                  <a:pt x="540" y="427"/>
                </a:cubicBezTo>
                <a:close/>
                <a:moveTo>
                  <a:pt x="640" y="427"/>
                </a:moveTo>
                <a:cubicBezTo>
                  <a:pt x="643" y="427"/>
                  <a:pt x="645" y="427"/>
                  <a:pt x="648" y="427"/>
                </a:cubicBezTo>
                <a:cubicBezTo>
                  <a:pt x="648" y="424"/>
                  <a:pt x="648" y="422"/>
                  <a:pt x="648" y="419"/>
                </a:cubicBezTo>
                <a:cubicBezTo>
                  <a:pt x="645" y="419"/>
                  <a:pt x="643" y="419"/>
                  <a:pt x="640" y="419"/>
                </a:cubicBezTo>
                <a:cubicBezTo>
                  <a:pt x="640" y="422"/>
                  <a:pt x="640" y="424"/>
                  <a:pt x="640" y="427"/>
                </a:cubicBezTo>
                <a:close/>
                <a:moveTo>
                  <a:pt x="812" y="427"/>
                </a:moveTo>
                <a:cubicBezTo>
                  <a:pt x="816" y="427"/>
                  <a:pt x="817" y="430"/>
                  <a:pt x="820" y="431"/>
                </a:cubicBezTo>
                <a:cubicBezTo>
                  <a:pt x="820" y="427"/>
                  <a:pt x="823" y="426"/>
                  <a:pt x="824" y="423"/>
                </a:cubicBezTo>
                <a:cubicBezTo>
                  <a:pt x="820" y="423"/>
                  <a:pt x="819" y="420"/>
                  <a:pt x="816" y="419"/>
                </a:cubicBezTo>
                <a:cubicBezTo>
                  <a:pt x="816" y="423"/>
                  <a:pt x="813" y="424"/>
                  <a:pt x="812" y="427"/>
                </a:cubicBezTo>
                <a:close/>
                <a:moveTo>
                  <a:pt x="912" y="427"/>
                </a:moveTo>
                <a:cubicBezTo>
                  <a:pt x="919" y="427"/>
                  <a:pt x="922" y="424"/>
                  <a:pt x="924" y="419"/>
                </a:cubicBezTo>
                <a:cubicBezTo>
                  <a:pt x="917" y="419"/>
                  <a:pt x="914" y="422"/>
                  <a:pt x="912" y="427"/>
                </a:cubicBezTo>
                <a:close/>
                <a:moveTo>
                  <a:pt x="1088" y="423"/>
                </a:moveTo>
                <a:cubicBezTo>
                  <a:pt x="1088" y="426"/>
                  <a:pt x="1088" y="428"/>
                  <a:pt x="1088" y="431"/>
                </a:cubicBezTo>
                <a:cubicBezTo>
                  <a:pt x="1098" y="437"/>
                  <a:pt x="1100" y="417"/>
                  <a:pt x="1092" y="419"/>
                </a:cubicBezTo>
                <a:cubicBezTo>
                  <a:pt x="1092" y="421"/>
                  <a:pt x="1091" y="424"/>
                  <a:pt x="1088" y="423"/>
                </a:cubicBezTo>
                <a:close/>
                <a:moveTo>
                  <a:pt x="1460" y="427"/>
                </a:moveTo>
                <a:cubicBezTo>
                  <a:pt x="1463" y="427"/>
                  <a:pt x="1465" y="427"/>
                  <a:pt x="1468" y="427"/>
                </a:cubicBezTo>
                <a:cubicBezTo>
                  <a:pt x="1468" y="424"/>
                  <a:pt x="1468" y="422"/>
                  <a:pt x="1468" y="419"/>
                </a:cubicBezTo>
                <a:cubicBezTo>
                  <a:pt x="1465" y="419"/>
                  <a:pt x="1463" y="419"/>
                  <a:pt x="1460" y="419"/>
                </a:cubicBezTo>
                <a:cubicBezTo>
                  <a:pt x="1460" y="422"/>
                  <a:pt x="1460" y="424"/>
                  <a:pt x="1460" y="427"/>
                </a:cubicBezTo>
                <a:close/>
                <a:moveTo>
                  <a:pt x="1632" y="427"/>
                </a:moveTo>
                <a:cubicBezTo>
                  <a:pt x="1636" y="427"/>
                  <a:pt x="1637" y="430"/>
                  <a:pt x="1640" y="431"/>
                </a:cubicBezTo>
                <a:cubicBezTo>
                  <a:pt x="1640" y="427"/>
                  <a:pt x="1643" y="426"/>
                  <a:pt x="1644" y="423"/>
                </a:cubicBezTo>
                <a:cubicBezTo>
                  <a:pt x="1640" y="423"/>
                  <a:pt x="1639" y="420"/>
                  <a:pt x="1636" y="419"/>
                </a:cubicBezTo>
                <a:cubicBezTo>
                  <a:pt x="1636" y="423"/>
                  <a:pt x="1633" y="424"/>
                  <a:pt x="1632" y="427"/>
                </a:cubicBezTo>
                <a:close/>
                <a:moveTo>
                  <a:pt x="1732" y="427"/>
                </a:moveTo>
                <a:cubicBezTo>
                  <a:pt x="1735" y="427"/>
                  <a:pt x="1737" y="427"/>
                  <a:pt x="1740" y="427"/>
                </a:cubicBezTo>
                <a:cubicBezTo>
                  <a:pt x="1740" y="424"/>
                  <a:pt x="1740" y="422"/>
                  <a:pt x="1740" y="419"/>
                </a:cubicBezTo>
                <a:cubicBezTo>
                  <a:pt x="1737" y="419"/>
                  <a:pt x="1735" y="419"/>
                  <a:pt x="1732" y="419"/>
                </a:cubicBezTo>
                <a:cubicBezTo>
                  <a:pt x="1732" y="422"/>
                  <a:pt x="1732" y="424"/>
                  <a:pt x="1732" y="427"/>
                </a:cubicBezTo>
                <a:close/>
                <a:moveTo>
                  <a:pt x="72" y="431"/>
                </a:moveTo>
                <a:cubicBezTo>
                  <a:pt x="75" y="431"/>
                  <a:pt x="77" y="431"/>
                  <a:pt x="80" y="431"/>
                </a:cubicBezTo>
                <a:cubicBezTo>
                  <a:pt x="80" y="428"/>
                  <a:pt x="80" y="426"/>
                  <a:pt x="80" y="423"/>
                </a:cubicBezTo>
                <a:cubicBezTo>
                  <a:pt x="77" y="423"/>
                  <a:pt x="75" y="423"/>
                  <a:pt x="72" y="423"/>
                </a:cubicBezTo>
                <a:cubicBezTo>
                  <a:pt x="72" y="426"/>
                  <a:pt x="72" y="428"/>
                  <a:pt x="72" y="431"/>
                </a:cubicBezTo>
                <a:close/>
                <a:moveTo>
                  <a:pt x="168" y="431"/>
                </a:moveTo>
                <a:cubicBezTo>
                  <a:pt x="171" y="431"/>
                  <a:pt x="173" y="431"/>
                  <a:pt x="176" y="431"/>
                </a:cubicBezTo>
                <a:cubicBezTo>
                  <a:pt x="176" y="428"/>
                  <a:pt x="176" y="426"/>
                  <a:pt x="176" y="423"/>
                </a:cubicBezTo>
                <a:cubicBezTo>
                  <a:pt x="173" y="423"/>
                  <a:pt x="171" y="423"/>
                  <a:pt x="168" y="423"/>
                </a:cubicBezTo>
                <a:cubicBezTo>
                  <a:pt x="168" y="426"/>
                  <a:pt x="168" y="428"/>
                  <a:pt x="168" y="431"/>
                </a:cubicBezTo>
                <a:close/>
                <a:moveTo>
                  <a:pt x="440" y="431"/>
                </a:moveTo>
                <a:cubicBezTo>
                  <a:pt x="444" y="431"/>
                  <a:pt x="448" y="431"/>
                  <a:pt x="452" y="431"/>
                </a:cubicBezTo>
                <a:cubicBezTo>
                  <a:pt x="452" y="428"/>
                  <a:pt x="452" y="426"/>
                  <a:pt x="452" y="423"/>
                </a:cubicBezTo>
                <a:cubicBezTo>
                  <a:pt x="448" y="423"/>
                  <a:pt x="444" y="423"/>
                  <a:pt x="440" y="423"/>
                </a:cubicBezTo>
                <a:cubicBezTo>
                  <a:pt x="440" y="426"/>
                  <a:pt x="440" y="428"/>
                  <a:pt x="440" y="431"/>
                </a:cubicBezTo>
                <a:close/>
                <a:moveTo>
                  <a:pt x="620" y="423"/>
                </a:moveTo>
                <a:cubicBezTo>
                  <a:pt x="608" y="436"/>
                  <a:pt x="635" y="435"/>
                  <a:pt x="620" y="423"/>
                </a:cubicBezTo>
                <a:close/>
                <a:moveTo>
                  <a:pt x="716" y="431"/>
                </a:moveTo>
                <a:cubicBezTo>
                  <a:pt x="719" y="431"/>
                  <a:pt x="721" y="431"/>
                  <a:pt x="724" y="431"/>
                </a:cubicBezTo>
                <a:cubicBezTo>
                  <a:pt x="724" y="428"/>
                  <a:pt x="724" y="426"/>
                  <a:pt x="724" y="423"/>
                </a:cubicBezTo>
                <a:cubicBezTo>
                  <a:pt x="721" y="423"/>
                  <a:pt x="719" y="423"/>
                  <a:pt x="716" y="423"/>
                </a:cubicBezTo>
                <a:cubicBezTo>
                  <a:pt x="716" y="426"/>
                  <a:pt x="716" y="428"/>
                  <a:pt x="716" y="431"/>
                </a:cubicBezTo>
                <a:close/>
                <a:moveTo>
                  <a:pt x="988" y="431"/>
                </a:moveTo>
                <a:cubicBezTo>
                  <a:pt x="991" y="431"/>
                  <a:pt x="993" y="431"/>
                  <a:pt x="996" y="431"/>
                </a:cubicBezTo>
                <a:cubicBezTo>
                  <a:pt x="996" y="428"/>
                  <a:pt x="996" y="426"/>
                  <a:pt x="996" y="423"/>
                </a:cubicBezTo>
                <a:cubicBezTo>
                  <a:pt x="993" y="423"/>
                  <a:pt x="991" y="423"/>
                  <a:pt x="988" y="423"/>
                </a:cubicBezTo>
                <a:cubicBezTo>
                  <a:pt x="988" y="426"/>
                  <a:pt x="988" y="428"/>
                  <a:pt x="988" y="431"/>
                </a:cubicBezTo>
                <a:close/>
                <a:moveTo>
                  <a:pt x="1164" y="423"/>
                </a:moveTo>
                <a:cubicBezTo>
                  <a:pt x="1161" y="447"/>
                  <a:pt x="1182" y="426"/>
                  <a:pt x="1164" y="423"/>
                </a:cubicBezTo>
                <a:close/>
                <a:moveTo>
                  <a:pt x="1260" y="431"/>
                </a:moveTo>
                <a:cubicBezTo>
                  <a:pt x="1263" y="431"/>
                  <a:pt x="1265" y="431"/>
                  <a:pt x="1268" y="431"/>
                </a:cubicBezTo>
                <a:cubicBezTo>
                  <a:pt x="1268" y="428"/>
                  <a:pt x="1268" y="426"/>
                  <a:pt x="1268" y="423"/>
                </a:cubicBezTo>
                <a:cubicBezTo>
                  <a:pt x="1265" y="423"/>
                  <a:pt x="1263" y="423"/>
                  <a:pt x="1260" y="423"/>
                </a:cubicBezTo>
                <a:cubicBezTo>
                  <a:pt x="1260" y="426"/>
                  <a:pt x="1260" y="428"/>
                  <a:pt x="1260" y="431"/>
                </a:cubicBezTo>
                <a:close/>
                <a:moveTo>
                  <a:pt x="1532" y="431"/>
                </a:moveTo>
                <a:cubicBezTo>
                  <a:pt x="1536" y="431"/>
                  <a:pt x="1540" y="431"/>
                  <a:pt x="1544" y="431"/>
                </a:cubicBezTo>
                <a:cubicBezTo>
                  <a:pt x="1544" y="428"/>
                  <a:pt x="1544" y="426"/>
                  <a:pt x="1544" y="423"/>
                </a:cubicBezTo>
                <a:cubicBezTo>
                  <a:pt x="1540" y="423"/>
                  <a:pt x="1536" y="423"/>
                  <a:pt x="1532" y="423"/>
                </a:cubicBezTo>
                <a:cubicBezTo>
                  <a:pt x="1532" y="426"/>
                  <a:pt x="1532" y="428"/>
                  <a:pt x="1532" y="431"/>
                </a:cubicBezTo>
                <a:close/>
                <a:moveTo>
                  <a:pt x="1708" y="435"/>
                </a:moveTo>
                <a:cubicBezTo>
                  <a:pt x="1711" y="435"/>
                  <a:pt x="1713" y="435"/>
                  <a:pt x="1716" y="435"/>
                </a:cubicBezTo>
                <a:cubicBezTo>
                  <a:pt x="1716" y="431"/>
                  <a:pt x="1719" y="430"/>
                  <a:pt x="1720" y="427"/>
                </a:cubicBezTo>
                <a:cubicBezTo>
                  <a:pt x="1715" y="427"/>
                  <a:pt x="1714" y="422"/>
                  <a:pt x="1708" y="423"/>
                </a:cubicBezTo>
                <a:cubicBezTo>
                  <a:pt x="1708" y="427"/>
                  <a:pt x="1708" y="431"/>
                  <a:pt x="1708" y="435"/>
                </a:cubicBezTo>
                <a:close/>
                <a:moveTo>
                  <a:pt x="1808" y="431"/>
                </a:moveTo>
                <a:cubicBezTo>
                  <a:pt x="1811" y="431"/>
                  <a:pt x="1813" y="431"/>
                  <a:pt x="1816" y="431"/>
                </a:cubicBezTo>
                <a:cubicBezTo>
                  <a:pt x="1816" y="428"/>
                  <a:pt x="1816" y="426"/>
                  <a:pt x="1816" y="423"/>
                </a:cubicBezTo>
                <a:cubicBezTo>
                  <a:pt x="1813" y="423"/>
                  <a:pt x="1811" y="423"/>
                  <a:pt x="1808" y="423"/>
                </a:cubicBezTo>
                <a:cubicBezTo>
                  <a:pt x="1808" y="426"/>
                  <a:pt x="1808" y="428"/>
                  <a:pt x="1808" y="431"/>
                </a:cubicBezTo>
                <a:close/>
                <a:moveTo>
                  <a:pt x="148" y="427"/>
                </a:moveTo>
                <a:cubicBezTo>
                  <a:pt x="136" y="440"/>
                  <a:pt x="163" y="439"/>
                  <a:pt x="148" y="427"/>
                </a:cubicBezTo>
                <a:close/>
                <a:moveTo>
                  <a:pt x="244" y="435"/>
                </a:moveTo>
                <a:cubicBezTo>
                  <a:pt x="247" y="435"/>
                  <a:pt x="249" y="435"/>
                  <a:pt x="252" y="435"/>
                </a:cubicBezTo>
                <a:cubicBezTo>
                  <a:pt x="252" y="432"/>
                  <a:pt x="252" y="430"/>
                  <a:pt x="252" y="427"/>
                </a:cubicBezTo>
                <a:cubicBezTo>
                  <a:pt x="249" y="427"/>
                  <a:pt x="247" y="427"/>
                  <a:pt x="244" y="427"/>
                </a:cubicBezTo>
                <a:cubicBezTo>
                  <a:pt x="244" y="430"/>
                  <a:pt x="244" y="432"/>
                  <a:pt x="244" y="435"/>
                </a:cubicBezTo>
                <a:close/>
                <a:moveTo>
                  <a:pt x="420" y="427"/>
                </a:moveTo>
                <a:cubicBezTo>
                  <a:pt x="417" y="451"/>
                  <a:pt x="438" y="430"/>
                  <a:pt x="420" y="427"/>
                </a:cubicBezTo>
                <a:close/>
                <a:moveTo>
                  <a:pt x="516" y="435"/>
                </a:moveTo>
                <a:cubicBezTo>
                  <a:pt x="520" y="435"/>
                  <a:pt x="524" y="435"/>
                  <a:pt x="528" y="435"/>
                </a:cubicBezTo>
                <a:cubicBezTo>
                  <a:pt x="528" y="432"/>
                  <a:pt x="528" y="430"/>
                  <a:pt x="528" y="427"/>
                </a:cubicBezTo>
                <a:cubicBezTo>
                  <a:pt x="524" y="427"/>
                  <a:pt x="520" y="427"/>
                  <a:pt x="516" y="427"/>
                </a:cubicBezTo>
                <a:cubicBezTo>
                  <a:pt x="516" y="430"/>
                  <a:pt x="516" y="432"/>
                  <a:pt x="516" y="435"/>
                </a:cubicBezTo>
                <a:close/>
                <a:moveTo>
                  <a:pt x="692" y="439"/>
                </a:moveTo>
                <a:cubicBezTo>
                  <a:pt x="704" y="445"/>
                  <a:pt x="704" y="421"/>
                  <a:pt x="692" y="427"/>
                </a:cubicBezTo>
                <a:cubicBezTo>
                  <a:pt x="692" y="431"/>
                  <a:pt x="692" y="435"/>
                  <a:pt x="692" y="439"/>
                </a:cubicBezTo>
                <a:close/>
                <a:moveTo>
                  <a:pt x="788" y="435"/>
                </a:moveTo>
                <a:cubicBezTo>
                  <a:pt x="794" y="435"/>
                  <a:pt x="802" y="436"/>
                  <a:pt x="800" y="427"/>
                </a:cubicBezTo>
                <a:cubicBezTo>
                  <a:pt x="797" y="427"/>
                  <a:pt x="795" y="427"/>
                  <a:pt x="792" y="427"/>
                </a:cubicBezTo>
                <a:cubicBezTo>
                  <a:pt x="792" y="431"/>
                  <a:pt x="789" y="432"/>
                  <a:pt x="788" y="435"/>
                </a:cubicBezTo>
                <a:close/>
                <a:moveTo>
                  <a:pt x="964" y="435"/>
                </a:moveTo>
                <a:cubicBezTo>
                  <a:pt x="968" y="435"/>
                  <a:pt x="969" y="438"/>
                  <a:pt x="972" y="439"/>
                </a:cubicBezTo>
                <a:cubicBezTo>
                  <a:pt x="972" y="435"/>
                  <a:pt x="975" y="434"/>
                  <a:pt x="976" y="431"/>
                </a:cubicBezTo>
                <a:cubicBezTo>
                  <a:pt x="972" y="431"/>
                  <a:pt x="971" y="428"/>
                  <a:pt x="968" y="427"/>
                </a:cubicBezTo>
                <a:cubicBezTo>
                  <a:pt x="968" y="431"/>
                  <a:pt x="965" y="432"/>
                  <a:pt x="964" y="435"/>
                </a:cubicBezTo>
                <a:close/>
                <a:moveTo>
                  <a:pt x="1064" y="435"/>
                </a:moveTo>
                <a:cubicBezTo>
                  <a:pt x="1067" y="435"/>
                  <a:pt x="1069" y="435"/>
                  <a:pt x="1072" y="435"/>
                </a:cubicBezTo>
                <a:cubicBezTo>
                  <a:pt x="1072" y="432"/>
                  <a:pt x="1072" y="430"/>
                  <a:pt x="1072" y="427"/>
                </a:cubicBezTo>
                <a:cubicBezTo>
                  <a:pt x="1069" y="427"/>
                  <a:pt x="1067" y="427"/>
                  <a:pt x="1064" y="427"/>
                </a:cubicBezTo>
                <a:cubicBezTo>
                  <a:pt x="1064" y="430"/>
                  <a:pt x="1064" y="432"/>
                  <a:pt x="1064" y="435"/>
                </a:cubicBezTo>
                <a:close/>
                <a:moveTo>
                  <a:pt x="1336" y="435"/>
                </a:moveTo>
                <a:cubicBezTo>
                  <a:pt x="1340" y="435"/>
                  <a:pt x="1344" y="435"/>
                  <a:pt x="1348" y="435"/>
                </a:cubicBezTo>
                <a:cubicBezTo>
                  <a:pt x="1348" y="432"/>
                  <a:pt x="1348" y="430"/>
                  <a:pt x="1348" y="427"/>
                </a:cubicBezTo>
                <a:cubicBezTo>
                  <a:pt x="1344" y="427"/>
                  <a:pt x="1340" y="427"/>
                  <a:pt x="1336" y="427"/>
                </a:cubicBezTo>
                <a:cubicBezTo>
                  <a:pt x="1336" y="430"/>
                  <a:pt x="1336" y="432"/>
                  <a:pt x="1336" y="435"/>
                </a:cubicBezTo>
                <a:close/>
                <a:moveTo>
                  <a:pt x="1512" y="439"/>
                </a:moveTo>
                <a:cubicBezTo>
                  <a:pt x="1524" y="445"/>
                  <a:pt x="1524" y="421"/>
                  <a:pt x="1512" y="427"/>
                </a:cubicBezTo>
                <a:cubicBezTo>
                  <a:pt x="1512" y="431"/>
                  <a:pt x="1512" y="435"/>
                  <a:pt x="1512" y="439"/>
                </a:cubicBezTo>
                <a:close/>
                <a:moveTo>
                  <a:pt x="1612" y="435"/>
                </a:moveTo>
                <a:cubicBezTo>
                  <a:pt x="1615" y="435"/>
                  <a:pt x="1617" y="435"/>
                  <a:pt x="1620" y="435"/>
                </a:cubicBezTo>
                <a:cubicBezTo>
                  <a:pt x="1620" y="432"/>
                  <a:pt x="1620" y="430"/>
                  <a:pt x="1620" y="427"/>
                </a:cubicBezTo>
                <a:cubicBezTo>
                  <a:pt x="1617" y="427"/>
                  <a:pt x="1615" y="427"/>
                  <a:pt x="1612" y="427"/>
                </a:cubicBezTo>
                <a:cubicBezTo>
                  <a:pt x="1612" y="430"/>
                  <a:pt x="1612" y="432"/>
                  <a:pt x="1612" y="435"/>
                </a:cubicBezTo>
                <a:close/>
                <a:moveTo>
                  <a:pt x="1784" y="431"/>
                </a:moveTo>
                <a:cubicBezTo>
                  <a:pt x="1784" y="434"/>
                  <a:pt x="1784" y="436"/>
                  <a:pt x="1784" y="439"/>
                </a:cubicBezTo>
                <a:cubicBezTo>
                  <a:pt x="1794" y="445"/>
                  <a:pt x="1796" y="425"/>
                  <a:pt x="1788" y="427"/>
                </a:cubicBezTo>
                <a:cubicBezTo>
                  <a:pt x="1788" y="429"/>
                  <a:pt x="1787" y="432"/>
                  <a:pt x="1784" y="431"/>
                </a:cubicBezTo>
                <a:close/>
                <a:moveTo>
                  <a:pt x="1884" y="435"/>
                </a:moveTo>
                <a:cubicBezTo>
                  <a:pt x="1887" y="435"/>
                  <a:pt x="1889" y="435"/>
                  <a:pt x="1892" y="435"/>
                </a:cubicBezTo>
                <a:cubicBezTo>
                  <a:pt x="1892" y="432"/>
                  <a:pt x="1892" y="430"/>
                  <a:pt x="1892" y="427"/>
                </a:cubicBezTo>
                <a:cubicBezTo>
                  <a:pt x="1889" y="427"/>
                  <a:pt x="1887" y="427"/>
                  <a:pt x="1884" y="427"/>
                </a:cubicBezTo>
                <a:cubicBezTo>
                  <a:pt x="1884" y="430"/>
                  <a:pt x="1884" y="432"/>
                  <a:pt x="1884" y="435"/>
                </a:cubicBezTo>
                <a:close/>
                <a:moveTo>
                  <a:pt x="48" y="439"/>
                </a:moveTo>
                <a:cubicBezTo>
                  <a:pt x="51" y="439"/>
                  <a:pt x="53" y="439"/>
                  <a:pt x="56" y="439"/>
                </a:cubicBezTo>
                <a:cubicBezTo>
                  <a:pt x="56" y="436"/>
                  <a:pt x="56" y="434"/>
                  <a:pt x="56" y="431"/>
                </a:cubicBezTo>
                <a:cubicBezTo>
                  <a:pt x="53" y="431"/>
                  <a:pt x="51" y="431"/>
                  <a:pt x="48" y="431"/>
                </a:cubicBezTo>
                <a:cubicBezTo>
                  <a:pt x="48" y="434"/>
                  <a:pt x="48" y="436"/>
                  <a:pt x="48" y="439"/>
                </a:cubicBezTo>
                <a:close/>
                <a:moveTo>
                  <a:pt x="220" y="443"/>
                </a:moveTo>
                <a:cubicBezTo>
                  <a:pt x="232" y="449"/>
                  <a:pt x="232" y="425"/>
                  <a:pt x="220" y="431"/>
                </a:cubicBezTo>
                <a:cubicBezTo>
                  <a:pt x="220" y="435"/>
                  <a:pt x="220" y="439"/>
                  <a:pt x="220" y="443"/>
                </a:cubicBezTo>
                <a:close/>
                <a:moveTo>
                  <a:pt x="320" y="439"/>
                </a:moveTo>
                <a:cubicBezTo>
                  <a:pt x="323" y="439"/>
                  <a:pt x="325" y="439"/>
                  <a:pt x="328" y="439"/>
                </a:cubicBezTo>
                <a:cubicBezTo>
                  <a:pt x="328" y="436"/>
                  <a:pt x="328" y="434"/>
                  <a:pt x="328" y="431"/>
                </a:cubicBezTo>
                <a:cubicBezTo>
                  <a:pt x="325" y="431"/>
                  <a:pt x="323" y="431"/>
                  <a:pt x="320" y="431"/>
                </a:cubicBezTo>
                <a:cubicBezTo>
                  <a:pt x="320" y="434"/>
                  <a:pt x="320" y="436"/>
                  <a:pt x="320" y="439"/>
                </a:cubicBezTo>
                <a:close/>
                <a:moveTo>
                  <a:pt x="492" y="439"/>
                </a:moveTo>
                <a:cubicBezTo>
                  <a:pt x="497" y="439"/>
                  <a:pt x="498" y="444"/>
                  <a:pt x="504" y="443"/>
                </a:cubicBezTo>
                <a:cubicBezTo>
                  <a:pt x="504" y="436"/>
                  <a:pt x="501" y="433"/>
                  <a:pt x="496" y="431"/>
                </a:cubicBezTo>
                <a:cubicBezTo>
                  <a:pt x="496" y="435"/>
                  <a:pt x="493" y="436"/>
                  <a:pt x="492" y="439"/>
                </a:cubicBezTo>
                <a:close/>
                <a:moveTo>
                  <a:pt x="604" y="435"/>
                </a:moveTo>
                <a:cubicBezTo>
                  <a:pt x="591" y="423"/>
                  <a:pt x="592" y="450"/>
                  <a:pt x="604" y="435"/>
                </a:cubicBezTo>
                <a:close/>
                <a:moveTo>
                  <a:pt x="1144" y="443"/>
                </a:moveTo>
                <a:cubicBezTo>
                  <a:pt x="1145" y="438"/>
                  <a:pt x="1151" y="434"/>
                  <a:pt x="1144" y="431"/>
                </a:cubicBezTo>
                <a:cubicBezTo>
                  <a:pt x="1143" y="436"/>
                  <a:pt x="1137" y="440"/>
                  <a:pt x="1144" y="443"/>
                </a:cubicBezTo>
                <a:close/>
                <a:moveTo>
                  <a:pt x="1412" y="439"/>
                </a:moveTo>
                <a:cubicBezTo>
                  <a:pt x="1416" y="439"/>
                  <a:pt x="1420" y="439"/>
                  <a:pt x="1424" y="439"/>
                </a:cubicBezTo>
                <a:cubicBezTo>
                  <a:pt x="1424" y="436"/>
                  <a:pt x="1424" y="434"/>
                  <a:pt x="1424" y="431"/>
                </a:cubicBezTo>
                <a:cubicBezTo>
                  <a:pt x="1420" y="431"/>
                  <a:pt x="1416" y="431"/>
                  <a:pt x="1412" y="431"/>
                </a:cubicBezTo>
                <a:cubicBezTo>
                  <a:pt x="1412" y="434"/>
                  <a:pt x="1412" y="436"/>
                  <a:pt x="1412" y="439"/>
                </a:cubicBezTo>
                <a:close/>
                <a:moveTo>
                  <a:pt x="1592" y="443"/>
                </a:moveTo>
                <a:cubicBezTo>
                  <a:pt x="1592" y="441"/>
                  <a:pt x="1593" y="438"/>
                  <a:pt x="1596" y="439"/>
                </a:cubicBezTo>
                <a:cubicBezTo>
                  <a:pt x="1596" y="434"/>
                  <a:pt x="1595" y="430"/>
                  <a:pt x="1588" y="431"/>
                </a:cubicBezTo>
                <a:cubicBezTo>
                  <a:pt x="1589" y="436"/>
                  <a:pt x="1587" y="442"/>
                  <a:pt x="1592" y="443"/>
                </a:cubicBezTo>
                <a:close/>
                <a:moveTo>
                  <a:pt x="1684" y="439"/>
                </a:moveTo>
                <a:cubicBezTo>
                  <a:pt x="1688" y="439"/>
                  <a:pt x="1692" y="439"/>
                  <a:pt x="1696" y="439"/>
                </a:cubicBezTo>
                <a:cubicBezTo>
                  <a:pt x="1696" y="436"/>
                  <a:pt x="1696" y="434"/>
                  <a:pt x="1696" y="431"/>
                </a:cubicBezTo>
                <a:cubicBezTo>
                  <a:pt x="1692" y="431"/>
                  <a:pt x="1688" y="431"/>
                  <a:pt x="1684" y="431"/>
                </a:cubicBezTo>
                <a:cubicBezTo>
                  <a:pt x="1684" y="434"/>
                  <a:pt x="1684" y="436"/>
                  <a:pt x="1684" y="439"/>
                </a:cubicBezTo>
                <a:close/>
                <a:moveTo>
                  <a:pt x="1860" y="443"/>
                </a:moveTo>
                <a:cubicBezTo>
                  <a:pt x="1872" y="449"/>
                  <a:pt x="1872" y="425"/>
                  <a:pt x="1860" y="431"/>
                </a:cubicBezTo>
                <a:cubicBezTo>
                  <a:pt x="1860" y="435"/>
                  <a:pt x="1860" y="439"/>
                  <a:pt x="1860" y="443"/>
                </a:cubicBezTo>
                <a:close/>
                <a:moveTo>
                  <a:pt x="120" y="443"/>
                </a:moveTo>
                <a:cubicBezTo>
                  <a:pt x="126" y="443"/>
                  <a:pt x="134" y="444"/>
                  <a:pt x="132" y="435"/>
                </a:cubicBezTo>
                <a:cubicBezTo>
                  <a:pt x="129" y="435"/>
                  <a:pt x="127" y="435"/>
                  <a:pt x="124" y="435"/>
                </a:cubicBezTo>
                <a:cubicBezTo>
                  <a:pt x="124" y="439"/>
                  <a:pt x="121" y="440"/>
                  <a:pt x="120" y="443"/>
                </a:cubicBezTo>
                <a:close/>
                <a:moveTo>
                  <a:pt x="396" y="443"/>
                </a:moveTo>
                <a:cubicBezTo>
                  <a:pt x="399" y="443"/>
                  <a:pt x="401" y="443"/>
                  <a:pt x="404" y="443"/>
                </a:cubicBezTo>
                <a:cubicBezTo>
                  <a:pt x="404" y="440"/>
                  <a:pt x="404" y="438"/>
                  <a:pt x="404" y="435"/>
                </a:cubicBezTo>
                <a:cubicBezTo>
                  <a:pt x="401" y="435"/>
                  <a:pt x="399" y="435"/>
                  <a:pt x="396" y="435"/>
                </a:cubicBezTo>
                <a:cubicBezTo>
                  <a:pt x="396" y="438"/>
                  <a:pt x="396" y="440"/>
                  <a:pt x="396" y="443"/>
                </a:cubicBezTo>
                <a:close/>
                <a:moveTo>
                  <a:pt x="568" y="447"/>
                </a:moveTo>
                <a:cubicBezTo>
                  <a:pt x="571" y="447"/>
                  <a:pt x="573" y="447"/>
                  <a:pt x="576" y="447"/>
                </a:cubicBezTo>
                <a:cubicBezTo>
                  <a:pt x="576" y="442"/>
                  <a:pt x="581" y="441"/>
                  <a:pt x="580" y="435"/>
                </a:cubicBezTo>
                <a:cubicBezTo>
                  <a:pt x="577" y="435"/>
                  <a:pt x="575" y="435"/>
                  <a:pt x="572" y="435"/>
                </a:cubicBezTo>
                <a:cubicBezTo>
                  <a:pt x="572" y="440"/>
                  <a:pt x="567" y="441"/>
                  <a:pt x="568" y="447"/>
                </a:cubicBezTo>
                <a:close/>
                <a:moveTo>
                  <a:pt x="680" y="439"/>
                </a:moveTo>
                <a:cubicBezTo>
                  <a:pt x="679" y="436"/>
                  <a:pt x="669" y="434"/>
                  <a:pt x="668" y="439"/>
                </a:cubicBezTo>
                <a:cubicBezTo>
                  <a:pt x="665" y="448"/>
                  <a:pt x="684" y="448"/>
                  <a:pt x="680" y="439"/>
                </a:cubicBezTo>
                <a:close/>
                <a:moveTo>
                  <a:pt x="768" y="443"/>
                </a:moveTo>
                <a:cubicBezTo>
                  <a:pt x="771" y="443"/>
                  <a:pt x="773" y="443"/>
                  <a:pt x="776" y="443"/>
                </a:cubicBezTo>
                <a:cubicBezTo>
                  <a:pt x="776" y="440"/>
                  <a:pt x="776" y="438"/>
                  <a:pt x="776" y="435"/>
                </a:cubicBezTo>
                <a:cubicBezTo>
                  <a:pt x="773" y="435"/>
                  <a:pt x="771" y="435"/>
                  <a:pt x="768" y="435"/>
                </a:cubicBezTo>
                <a:cubicBezTo>
                  <a:pt x="768" y="438"/>
                  <a:pt x="768" y="440"/>
                  <a:pt x="768" y="443"/>
                </a:cubicBezTo>
                <a:close/>
                <a:moveTo>
                  <a:pt x="1044" y="443"/>
                </a:moveTo>
                <a:cubicBezTo>
                  <a:pt x="1047" y="443"/>
                  <a:pt x="1049" y="443"/>
                  <a:pt x="1052" y="443"/>
                </a:cubicBezTo>
                <a:cubicBezTo>
                  <a:pt x="1058" y="433"/>
                  <a:pt x="1038" y="431"/>
                  <a:pt x="1040" y="439"/>
                </a:cubicBezTo>
                <a:cubicBezTo>
                  <a:pt x="1042" y="439"/>
                  <a:pt x="1045" y="440"/>
                  <a:pt x="1044" y="443"/>
                </a:cubicBezTo>
                <a:close/>
                <a:moveTo>
                  <a:pt x="1116" y="447"/>
                </a:moveTo>
                <a:cubicBezTo>
                  <a:pt x="1119" y="447"/>
                  <a:pt x="1121" y="447"/>
                  <a:pt x="1124" y="447"/>
                </a:cubicBezTo>
                <a:cubicBezTo>
                  <a:pt x="1128" y="441"/>
                  <a:pt x="1128" y="437"/>
                  <a:pt x="1120" y="435"/>
                </a:cubicBezTo>
                <a:cubicBezTo>
                  <a:pt x="1120" y="440"/>
                  <a:pt x="1115" y="441"/>
                  <a:pt x="1116" y="447"/>
                </a:cubicBezTo>
                <a:close/>
                <a:moveTo>
                  <a:pt x="1216" y="435"/>
                </a:moveTo>
                <a:cubicBezTo>
                  <a:pt x="1212" y="458"/>
                  <a:pt x="1233" y="437"/>
                  <a:pt x="1216" y="435"/>
                </a:cubicBezTo>
                <a:close/>
                <a:moveTo>
                  <a:pt x="1316" y="443"/>
                </a:moveTo>
                <a:cubicBezTo>
                  <a:pt x="1319" y="443"/>
                  <a:pt x="1321" y="443"/>
                  <a:pt x="1324" y="443"/>
                </a:cubicBezTo>
                <a:cubicBezTo>
                  <a:pt x="1324" y="440"/>
                  <a:pt x="1324" y="438"/>
                  <a:pt x="1324" y="435"/>
                </a:cubicBezTo>
                <a:cubicBezTo>
                  <a:pt x="1321" y="435"/>
                  <a:pt x="1319" y="435"/>
                  <a:pt x="1316" y="435"/>
                </a:cubicBezTo>
                <a:cubicBezTo>
                  <a:pt x="1316" y="438"/>
                  <a:pt x="1316" y="440"/>
                  <a:pt x="1316" y="443"/>
                </a:cubicBezTo>
                <a:close/>
                <a:moveTo>
                  <a:pt x="1488" y="443"/>
                </a:moveTo>
                <a:cubicBezTo>
                  <a:pt x="1491" y="443"/>
                  <a:pt x="1493" y="443"/>
                  <a:pt x="1496" y="443"/>
                </a:cubicBezTo>
                <a:cubicBezTo>
                  <a:pt x="1496" y="440"/>
                  <a:pt x="1496" y="438"/>
                  <a:pt x="1496" y="435"/>
                </a:cubicBezTo>
                <a:cubicBezTo>
                  <a:pt x="1493" y="435"/>
                  <a:pt x="1491" y="435"/>
                  <a:pt x="1488" y="435"/>
                </a:cubicBezTo>
                <a:cubicBezTo>
                  <a:pt x="1488" y="438"/>
                  <a:pt x="1488" y="440"/>
                  <a:pt x="1488" y="443"/>
                </a:cubicBezTo>
                <a:close/>
                <a:moveTo>
                  <a:pt x="1664" y="435"/>
                </a:moveTo>
                <a:cubicBezTo>
                  <a:pt x="1660" y="458"/>
                  <a:pt x="1681" y="437"/>
                  <a:pt x="1664" y="435"/>
                </a:cubicBezTo>
                <a:close/>
                <a:moveTo>
                  <a:pt x="1764" y="447"/>
                </a:moveTo>
                <a:cubicBezTo>
                  <a:pt x="1764" y="445"/>
                  <a:pt x="1765" y="442"/>
                  <a:pt x="1768" y="443"/>
                </a:cubicBezTo>
                <a:cubicBezTo>
                  <a:pt x="1768" y="438"/>
                  <a:pt x="1767" y="434"/>
                  <a:pt x="1760" y="435"/>
                </a:cubicBezTo>
                <a:cubicBezTo>
                  <a:pt x="1761" y="440"/>
                  <a:pt x="1759" y="446"/>
                  <a:pt x="1764" y="447"/>
                </a:cubicBezTo>
                <a:close/>
                <a:moveTo>
                  <a:pt x="196" y="447"/>
                </a:moveTo>
                <a:cubicBezTo>
                  <a:pt x="200" y="447"/>
                  <a:pt x="204" y="447"/>
                  <a:pt x="208" y="447"/>
                </a:cubicBezTo>
                <a:cubicBezTo>
                  <a:pt x="208" y="444"/>
                  <a:pt x="208" y="442"/>
                  <a:pt x="208" y="439"/>
                </a:cubicBezTo>
                <a:cubicBezTo>
                  <a:pt x="204" y="439"/>
                  <a:pt x="200" y="439"/>
                  <a:pt x="196" y="439"/>
                </a:cubicBezTo>
                <a:cubicBezTo>
                  <a:pt x="196" y="442"/>
                  <a:pt x="196" y="444"/>
                  <a:pt x="196" y="447"/>
                </a:cubicBezTo>
                <a:close/>
                <a:moveTo>
                  <a:pt x="472" y="447"/>
                </a:moveTo>
                <a:cubicBezTo>
                  <a:pt x="475" y="447"/>
                  <a:pt x="477" y="447"/>
                  <a:pt x="480" y="447"/>
                </a:cubicBezTo>
                <a:cubicBezTo>
                  <a:pt x="480" y="444"/>
                  <a:pt x="480" y="442"/>
                  <a:pt x="480" y="439"/>
                </a:cubicBezTo>
                <a:cubicBezTo>
                  <a:pt x="477" y="439"/>
                  <a:pt x="475" y="439"/>
                  <a:pt x="472" y="439"/>
                </a:cubicBezTo>
                <a:cubicBezTo>
                  <a:pt x="472" y="442"/>
                  <a:pt x="472" y="444"/>
                  <a:pt x="472" y="447"/>
                </a:cubicBezTo>
                <a:close/>
                <a:moveTo>
                  <a:pt x="744" y="447"/>
                </a:moveTo>
                <a:cubicBezTo>
                  <a:pt x="747" y="447"/>
                  <a:pt x="749" y="447"/>
                  <a:pt x="752" y="447"/>
                </a:cubicBezTo>
                <a:cubicBezTo>
                  <a:pt x="752" y="444"/>
                  <a:pt x="752" y="442"/>
                  <a:pt x="752" y="439"/>
                </a:cubicBezTo>
                <a:cubicBezTo>
                  <a:pt x="749" y="439"/>
                  <a:pt x="747" y="439"/>
                  <a:pt x="744" y="439"/>
                </a:cubicBezTo>
                <a:cubicBezTo>
                  <a:pt x="744" y="442"/>
                  <a:pt x="744" y="444"/>
                  <a:pt x="744" y="447"/>
                </a:cubicBezTo>
                <a:close/>
                <a:moveTo>
                  <a:pt x="844" y="447"/>
                </a:moveTo>
                <a:cubicBezTo>
                  <a:pt x="847" y="447"/>
                  <a:pt x="849" y="447"/>
                  <a:pt x="852" y="447"/>
                </a:cubicBezTo>
                <a:cubicBezTo>
                  <a:pt x="852" y="444"/>
                  <a:pt x="852" y="442"/>
                  <a:pt x="852" y="439"/>
                </a:cubicBezTo>
                <a:cubicBezTo>
                  <a:pt x="849" y="439"/>
                  <a:pt x="847" y="439"/>
                  <a:pt x="844" y="439"/>
                </a:cubicBezTo>
                <a:cubicBezTo>
                  <a:pt x="844" y="442"/>
                  <a:pt x="844" y="444"/>
                  <a:pt x="844" y="447"/>
                </a:cubicBezTo>
                <a:close/>
                <a:moveTo>
                  <a:pt x="1296" y="451"/>
                </a:moveTo>
                <a:cubicBezTo>
                  <a:pt x="1296" y="449"/>
                  <a:pt x="1297" y="446"/>
                  <a:pt x="1300" y="447"/>
                </a:cubicBezTo>
                <a:cubicBezTo>
                  <a:pt x="1300" y="442"/>
                  <a:pt x="1299" y="438"/>
                  <a:pt x="1292" y="439"/>
                </a:cubicBezTo>
                <a:cubicBezTo>
                  <a:pt x="1293" y="444"/>
                  <a:pt x="1291" y="450"/>
                  <a:pt x="1296" y="451"/>
                </a:cubicBezTo>
                <a:close/>
                <a:moveTo>
                  <a:pt x="1396" y="447"/>
                </a:moveTo>
                <a:cubicBezTo>
                  <a:pt x="1407" y="441"/>
                  <a:pt x="1390" y="434"/>
                  <a:pt x="1388" y="443"/>
                </a:cubicBezTo>
                <a:cubicBezTo>
                  <a:pt x="1392" y="443"/>
                  <a:pt x="1393" y="446"/>
                  <a:pt x="1396" y="447"/>
                </a:cubicBezTo>
                <a:close/>
                <a:moveTo>
                  <a:pt x="1564" y="447"/>
                </a:moveTo>
                <a:cubicBezTo>
                  <a:pt x="1567" y="447"/>
                  <a:pt x="1569" y="447"/>
                  <a:pt x="1572" y="447"/>
                </a:cubicBezTo>
                <a:cubicBezTo>
                  <a:pt x="1572" y="444"/>
                  <a:pt x="1572" y="442"/>
                  <a:pt x="1572" y="439"/>
                </a:cubicBezTo>
                <a:cubicBezTo>
                  <a:pt x="1569" y="439"/>
                  <a:pt x="1567" y="439"/>
                  <a:pt x="1564" y="439"/>
                </a:cubicBezTo>
                <a:cubicBezTo>
                  <a:pt x="1564" y="442"/>
                  <a:pt x="1564" y="444"/>
                  <a:pt x="1564" y="447"/>
                </a:cubicBezTo>
                <a:close/>
                <a:moveTo>
                  <a:pt x="1736" y="447"/>
                </a:moveTo>
                <a:cubicBezTo>
                  <a:pt x="1740" y="447"/>
                  <a:pt x="1741" y="450"/>
                  <a:pt x="1744" y="451"/>
                </a:cubicBezTo>
                <a:cubicBezTo>
                  <a:pt x="1744" y="447"/>
                  <a:pt x="1747" y="446"/>
                  <a:pt x="1748" y="443"/>
                </a:cubicBezTo>
                <a:cubicBezTo>
                  <a:pt x="1744" y="443"/>
                  <a:pt x="1743" y="440"/>
                  <a:pt x="1740" y="439"/>
                </a:cubicBezTo>
                <a:cubicBezTo>
                  <a:pt x="1740" y="443"/>
                  <a:pt x="1737" y="444"/>
                  <a:pt x="1736" y="447"/>
                </a:cubicBezTo>
                <a:close/>
                <a:moveTo>
                  <a:pt x="1836" y="447"/>
                </a:moveTo>
                <a:cubicBezTo>
                  <a:pt x="1839" y="447"/>
                  <a:pt x="1841" y="447"/>
                  <a:pt x="1844" y="447"/>
                </a:cubicBezTo>
                <a:cubicBezTo>
                  <a:pt x="1844" y="444"/>
                  <a:pt x="1844" y="442"/>
                  <a:pt x="1844" y="439"/>
                </a:cubicBezTo>
                <a:cubicBezTo>
                  <a:pt x="1841" y="439"/>
                  <a:pt x="1839" y="439"/>
                  <a:pt x="1836" y="439"/>
                </a:cubicBezTo>
                <a:cubicBezTo>
                  <a:pt x="1836" y="442"/>
                  <a:pt x="1836" y="444"/>
                  <a:pt x="1836" y="447"/>
                </a:cubicBezTo>
                <a:close/>
                <a:moveTo>
                  <a:pt x="176" y="455"/>
                </a:moveTo>
                <a:cubicBezTo>
                  <a:pt x="188" y="461"/>
                  <a:pt x="188" y="437"/>
                  <a:pt x="176" y="443"/>
                </a:cubicBezTo>
                <a:cubicBezTo>
                  <a:pt x="176" y="447"/>
                  <a:pt x="176" y="451"/>
                  <a:pt x="176" y="455"/>
                </a:cubicBezTo>
                <a:close/>
                <a:moveTo>
                  <a:pt x="556" y="443"/>
                </a:moveTo>
                <a:cubicBezTo>
                  <a:pt x="552" y="440"/>
                  <a:pt x="545" y="445"/>
                  <a:pt x="544" y="447"/>
                </a:cubicBezTo>
                <a:cubicBezTo>
                  <a:pt x="538" y="462"/>
                  <a:pt x="564" y="450"/>
                  <a:pt x="556" y="443"/>
                </a:cubicBezTo>
                <a:close/>
                <a:moveTo>
                  <a:pt x="648" y="451"/>
                </a:moveTo>
                <a:cubicBezTo>
                  <a:pt x="651" y="451"/>
                  <a:pt x="653" y="451"/>
                  <a:pt x="656" y="451"/>
                </a:cubicBezTo>
                <a:cubicBezTo>
                  <a:pt x="656" y="448"/>
                  <a:pt x="656" y="446"/>
                  <a:pt x="656" y="443"/>
                </a:cubicBezTo>
                <a:cubicBezTo>
                  <a:pt x="653" y="443"/>
                  <a:pt x="651" y="443"/>
                  <a:pt x="648" y="443"/>
                </a:cubicBezTo>
                <a:cubicBezTo>
                  <a:pt x="648" y="446"/>
                  <a:pt x="648" y="448"/>
                  <a:pt x="648" y="451"/>
                </a:cubicBezTo>
                <a:close/>
                <a:moveTo>
                  <a:pt x="920" y="451"/>
                </a:moveTo>
                <a:cubicBezTo>
                  <a:pt x="923" y="451"/>
                  <a:pt x="925" y="451"/>
                  <a:pt x="928" y="451"/>
                </a:cubicBezTo>
                <a:cubicBezTo>
                  <a:pt x="928" y="448"/>
                  <a:pt x="928" y="446"/>
                  <a:pt x="928" y="443"/>
                </a:cubicBezTo>
                <a:cubicBezTo>
                  <a:pt x="925" y="443"/>
                  <a:pt x="923" y="443"/>
                  <a:pt x="920" y="443"/>
                </a:cubicBezTo>
                <a:cubicBezTo>
                  <a:pt x="920" y="446"/>
                  <a:pt x="920" y="448"/>
                  <a:pt x="920" y="451"/>
                </a:cubicBezTo>
                <a:close/>
                <a:moveTo>
                  <a:pt x="1092" y="451"/>
                </a:moveTo>
                <a:cubicBezTo>
                  <a:pt x="1096" y="451"/>
                  <a:pt x="1097" y="454"/>
                  <a:pt x="1100" y="455"/>
                </a:cubicBezTo>
                <a:cubicBezTo>
                  <a:pt x="1100" y="451"/>
                  <a:pt x="1103" y="450"/>
                  <a:pt x="1104" y="447"/>
                </a:cubicBezTo>
                <a:cubicBezTo>
                  <a:pt x="1100" y="447"/>
                  <a:pt x="1099" y="444"/>
                  <a:pt x="1096" y="443"/>
                </a:cubicBezTo>
                <a:cubicBezTo>
                  <a:pt x="1096" y="447"/>
                  <a:pt x="1093" y="448"/>
                  <a:pt x="1092" y="451"/>
                </a:cubicBezTo>
                <a:close/>
                <a:moveTo>
                  <a:pt x="1192" y="451"/>
                </a:moveTo>
                <a:cubicBezTo>
                  <a:pt x="1195" y="451"/>
                  <a:pt x="1197" y="451"/>
                  <a:pt x="1200" y="451"/>
                </a:cubicBezTo>
                <a:cubicBezTo>
                  <a:pt x="1200" y="448"/>
                  <a:pt x="1200" y="446"/>
                  <a:pt x="1200" y="443"/>
                </a:cubicBezTo>
                <a:cubicBezTo>
                  <a:pt x="1197" y="443"/>
                  <a:pt x="1195" y="443"/>
                  <a:pt x="1192" y="443"/>
                </a:cubicBezTo>
                <a:cubicBezTo>
                  <a:pt x="1192" y="446"/>
                  <a:pt x="1192" y="448"/>
                  <a:pt x="1192" y="451"/>
                </a:cubicBezTo>
                <a:close/>
                <a:moveTo>
                  <a:pt x="1372" y="455"/>
                </a:moveTo>
                <a:cubicBezTo>
                  <a:pt x="1372" y="453"/>
                  <a:pt x="1373" y="450"/>
                  <a:pt x="1376" y="451"/>
                </a:cubicBezTo>
                <a:cubicBezTo>
                  <a:pt x="1376" y="446"/>
                  <a:pt x="1375" y="442"/>
                  <a:pt x="1368" y="443"/>
                </a:cubicBezTo>
                <a:cubicBezTo>
                  <a:pt x="1369" y="448"/>
                  <a:pt x="1367" y="454"/>
                  <a:pt x="1372" y="455"/>
                </a:cubicBezTo>
                <a:close/>
                <a:moveTo>
                  <a:pt x="1540" y="447"/>
                </a:moveTo>
                <a:cubicBezTo>
                  <a:pt x="1540" y="450"/>
                  <a:pt x="1540" y="452"/>
                  <a:pt x="1540" y="455"/>
                </a:cubicBezTo>
                <a:cubicBezTo>
                  <a:pt x="1550" y="461"/>
                  <a:pt x="1552" y="441"/>
                  <a:pt x="1544" y="443"/>
                </a:cubicBezTo>
                <a:cubicBezTo>
                  <a:pt x="1544" y="445"/>
                  <a:pt x="1543" y="448"/>
                  <a:pt x="1540" y="447"/>
                </a:cubicBezTo>
                <a:close/>
                <a:moveTo>
                  <a:pt x="1640" y="451"/>
                </a:moveTo>
                <a:cubicBezTo>
                  <a:pt x="1643" y="451"/>
                  <a:pt x="1645" y="451"/>
                  <a:pt x="1648" y="451"/>
                </a:cubicBezTo>
                <a:cubicBezTo>
                  <a:pt x="1648" y="448"/>
                  <a:pt x="1648" y="446"/>
                  <a:pt x="1648" y="443"/>
                </a:cubicBezTo>
                <a:cubicBezTo>
                  <a:pt x="1645" y="443"/>
                  <a:pt x="1643" y="443"/>
                  <a:pt x="1640" y="443"/>
                </a:cubicBezTo>
                <a:cubicBezTo>
                  <a:pt x="1640" y="446"/>
                  <a:pt x="1640" y="448"/>
                  <a:pt x="1640" y="451"/>
                </a:cubicBezTo>
                <a:close/>
                <a:moveTo>
                  <a:pt x="1812" y="451"/>
                </a:moveTo>
                <a:cubicBezTo>
                  <a:pt x="1817" y="451"/>
                  <a:pt x="1818" y="456"/>
                  <a:pt x="1824" y="455"/>
                </a:cubicBezTo>
                <a:cubicBezTo>
                  <a:pt x="1824" y="448"/>
                  <a:pt x="1821" y="445"/>
                  <a:pt x="1816" y="443"/>
                </a:cubicBezTo>
                <a:cubicBezTo>
                  <a:pt x="1816" y="447"/>
                  <a:pt x="1813" y="448"/>
                  <a:pt x="1812" y="451"/>
                </a:cubicBezTo>
                <a:close/>
                <a:moveTo>
                  <a:pt x="76" y="455"/>
                </a:moveTo>
                <a:cubicBezTo>
                  <a:pt x="80" y="455"/>
                  <a:pt x="81" y="458"/>
                  <a:pt x="84" y="459"/>
                </a:cubicBezTo>
                <a:cubicBezTo>
                  <a:pt x="84" y="453"/>
                  <a:pt x="85" y="445"/>
                  <a:pt x="76" y="447"/>
                </a:cubicBezTo>
                <a:cubicBezTo>
                  <a:pt x="76" y="450"/>
                  <a:pt x="76" y="452"/>
                  <a:pt x="76" y="455"/>
                </a:cubicBezTo>
                <a:close/>
                <a:moveTo>
                  <a:pt x="252" y="447"/>
                </a:moveTo>
                <a:cubicBezTo>
                  <a:pt x="249" y="471"/>
                  <a:pt x="270" y="450"/>
                  <a:pt x="252" y="447"/>
                </a:cubicBezTo>
                <a:close/>
                <a:moveTo>
                  <a:pt x="360" y="451"/>
                </a:moveTo>
                <a:cubicBezTo>
                  <a:pt x="355" y="451"/>
                  <a:pt x="354" y="446"/>
                  <a:pt x="348" y="447"/>
                </a:cubicBezTo>
                <a:cubicBezTo>
                  <a:pt x="342" y="457"/>
                  <a:pt x="362" y="459"/>
                  <a:pt x="360" y="451"/>
                </a:cubicBezTo>
                <a:close/>
                <a:moveTo>
                  <a:pt x="448" y="455"/>
                </a:moveTo>
                <a:cubicBezTo>
                  <a:pt x="451" y="455"/>
                  <a:pt x="453" y="455"/>
                  <a:pt x="456" y="455"/>
                </a:cubicBezTo>
                <a:cubicBezTo>
                  <a:pt x="456" y="452"/>
                  <a:pt x="456" y="450"/>
                  <a:pt x="456" y="447"/>
                </a:cubicBezTo>
                <a:cubicBezTo>
                  <a:pt x="453" y="447"/>
                  <a:pt x="451" y="447"/>
                  <a:pt x="448" y="447"/>
                </a:cubicBezTo>
                <a:cubicBezTo>
                  <a:pt x="448" y="450"/>
                  <a:pt x="448" y="452"/>
                  <a:pt x="448" y="455"/>
                </a:cubicBezTo>
                <a:close/>
                <a:moveTo>
                  <a:pt x="624" y="459"/>
                </a:moveTo>
                <a:cubicBezTo>
                  <a:pt x="636" y="465"/>
                  <a:pt x="636" y="441"/>
                  <a:pt x="624" y="447"/>
                </a:cubicBezTo>
                <a:cubicBezTo>
                  <a:pt x="624" y="451"/>
                  <a:pt x="624" y="455"/>
                  <a:pt x="624" y="459"/>
                </a:cubicBezTo>
                <a:close/>
                <a:moveTo>
                  <a:pt x="896" y="459"/>
                </a:moveTo>
                <a:cubicBezTo>
                  <a:pt x="908" y="465"/>
                  <a:pt x="908" y="441"/>
                  <a:pt x="896" y="447"/>
                </a:cubicBezTo>
                <a:cubicBezTo>
                  <a:pt x="896" y="451"/>
                  <a:pt x="896" y="455"/>
                  <a:pt x="896" y="459"/>
                </a:cubicBezTo>
                <a:close/>
                <a:moveTo>
                  <a:pt x="996" y="455"/>
                </a:moveTo>
                <a:cubicBezTo>
                  <a:pt x="999" y="455"/>
                  <a:pt x="1001" y="455"/>
                  <a:pt x="1004" y="455"/>
                </a:cubicBezTo>
                <a:cubicBezTo>
                  <a:pt x="1004" y="452"/>
                  <a:pt x="1004" y="450"/>
                  <a:pt x="1004" y="447"/>
                </a:cubicBezTo>
                <a:cubicBezTo>
                  <a:pt x="1001" y="447"/>
                  <a:pt x="999" y="447"/>
                  <a:pt x="996" y="447"/>
                </a:cubicBezTo>
                <a:cubicBezTo>
                  <a:pt x="996" y="450"/>
                  <a:pt x="996" y="452"/>
                  <a:pt x="996" y="455"/>
                </a:cubicBezTo>
                <a:close/>
                <a:moveTo>
                  <a:pt x="1172" y="447"/>
                </a:moveTo>
                <a:cubicBezTo>
                  <a:pt x="1160" y="460"/>
                  <a:pt x="1187" y="459"/>
                  <a:pt x="1172" y="447"/>
                </a:cubicBezTo>
                <a:close/>
                <a:moveTo>
                  <a:pt x="1268" y="455"/>
                </a:moveTo>
                <a:cubicBezTo>
                  <a:pt x="1271" y="455"/>
                  <a:pt x="1273" y="455"/>
                  <a:pt x="1276" y="455"/>
                </a:cubicBezTo>
                <a:cubicBezTo>
                  <a:pt x="1276" y="452"/>
                  <a:pt x="1276" y="450"/>
                  <a:pt x="1276" y="447"/>
                </a:cubicBezTo>
                <a:cubicBezTo>
                  <a:pt x="1273" y="447"/>
                  <a:pt x="1271" y="447"/>
                  <a:pt x="1268" y="447"/>
                </a:cubicBezTo>
                <a:cubicBezTo>
                  <a:pt x="1268" y="450"/>
                  <a:pt x="1268" y="452"/>
                  <a:pt x="1268" y="455"/>
                </a:cubicBezTo>
                <a:close/>
                <a:moveTo>
                  <a:pt x="1716" y="455"/>
                </a:moveTo>
                <a:cubicBezTo>
                  <a:pt x="1719" y="455"/>
                  <a:pt x="1721" y="455"/>
                  <a:pt x="1724" y="455"/>
                </a:cubicBezTo>
                <a:cubicBezTo>
                  <a:pt x="1724" y="452"/>
                  <a:pt x="1724" y="450"/>
                  <a:pt x="1724" y="447"/>
                </a:cubicBezTo>
                <a:cubicBezTo>
                  <a:pt x="1721" y="447"/>
                  <a:pt x="1719" y="447"/>
                  <a:pt x="1716" y="447"/>
                </a:cubicBezTo>
                <a:cubicBezTo>
                  <a:pt x="1716" y="450"/>
                  <a:pt x="1716" y="452"/>
                  <a:pt x="1716" y="455"/>
                </a:cubicBezTo>
                <a:close/>
                <a:moveTo>
                  <a:pt x="152" y="459"/>
                </a:moveTo>
                <a:cubicBezTo>
                  <a:pt x="156" y="459"/>
                  <a:pt x="157" y="462"/>
                  <a:pt x="160" y="463"/>
                </a:cubicBezTo>
                <a:cubicBezTo>
                  <a:pt x="160" y="457"/>
                  <a:pt x="161" y="449"/>
                  <a:pt x="152" y="451"/>
                </a:cubicBezTo>
                <a:cubicBezTo>
                  <a:pt x="152" y="454"/>
                  <a:pt x="152" y="456"/>
                  <a:pt x="152" y="459"/>
                </a:cubicBezTo>
                <a:close/>
                <a:moveTo>
                  <a:pt x="524" y="459"/>
                </a:moveTo>
                <a:cubicBezTo>
                  <a:pt x="527" y="459"/>
                  <a:pt x="529" y="459"/>
                  <a:pt x="532" y="459"/>
                </a:cubicBezTo>
                <a:cubicBezTo>
                  <a:pt x="532" y="456"/>
                  <a:pt x="532" y="454"/>
                  <a:pt x="532" y="451"/>
                </a:cubicBezTo>
                <a:cubicBezTo>
                  <a:pt x="529" y="451"/>
                  <a:pt x="527" y="451"/>
                  <a:pt x="524" y="451"/>
                </a:cubicBezTo>
                <a:cubicBezTo>
                  <a:pt x="524" y="454"/>
                  <a:pt x="524" y="456"/>
                  <a:pt x="524" y="459"/>
                </a:cubicBezTo>
                <a:close/>
                <a:moveTo>
                  <a:pt x="696" y="459"/>
                </a:moveTo>
                <a:cubicBezTo>
                  <a:pt x="698" y="477"/>
                  <a:pt x="719" y="436"/>
                  <a:pt x="700" y="455"/>
                </a:cubicBezTo>
                <a:cubicBezTo>
                  <a:pt x="698" y="457"/>
                  <a:pt x="695" y="454"/>
                  <a:pt x="696" y="459"/>
                </a:cubicBezTo>
                <a:close/>
                <a:moveTo>
                  <a:pt x="796" y="459"/>
                </a:moveTo>
                <a:cubicBezTo>
                  <a:pt x="800" y="459"/>
                  <a:pt x="801" y="462"/>
                  <a:pt x="804" y="463"/>
                </a:cubicBezTo>
                <a:cubicBezTo>
                  <a:pt x="804" y="457"/>
                  <a:pt x="805" y="449"/>
                  <a:pt x="796" y="451"/>
                </a:cubicBezTo>
                <a:cubicBezTo>
                  <a:pt x="796" y="454"/>
                  <a:pt x="796" y="456"/>
                  <a:pt x="796" y="459"/>
                </a:cubicBezTo>
                <a:close/>
                <a:moveTo>
                  <a:pt x="972" y="463"/>
                </a:moveTo>
                <a:cubicBezTo>
                  <a:pt x="984" y="469"/>
                  <a:pt x="984" y="445"/>
                  <a:pt x="972" y="451"/>
                </a:cubicBezTo>
                <a:cubicBezTo>
                  <a:pt x="972" y="455"/>
                  <a:pt x="972" y="459"/>
                  <a:pt x="972" y="463"/>
                </a:cubicBezTo>
                <a:close/>
                <a:moveTo>
                  <a:pt x="1244" y="463"/>
                </a:moveTo>
                <a:cubicBezTo>
                  <a:pt x="1247" y="463"/>
                  <a:pt x="1249" y="463"/>
                  <a:pt x="1252" y="463"/>
                </a:cubicBezTo>
                <a:cubicBezTo>
                  <a:pt x="1252" y="459"/>
                  <a:pt x="1255" y="458"/>
                  <a:pt x="1256" y="455"/>
                </a:cubicBezTo>
                <a:cubicBezTo>
                  <a:pt x="1251" y="455"/>
                  <a:pt x="1250" y="450"/>
                  <a:pt x="1244" y="451"/>
                </a:cubicBezTo>
                <a:cubicBezTo>
                  <a:pt x="1244" y="455"/>
                  <a:pt x="1244" y="459"/>
                  <a:pt x="1244" y="463"/>
                </a:cubicBezTo>
                <a:close/>
                <a:moveTo>
                  <a:pt x="1344" y="459"/>
                </a:moveTo>
                <a:cubicBezTo>
                  <a:pt x="1347" y="459"/>
                  <a:pt x="1349" y="459"/>
                  <a:pt x="1352" y="459"/>
                </a:cubicBezTo>
                <a:cubicBezTo>
                  <a:pt x="1352" y="456"/>
                  <a:pt x="1352" y="454"/>
                  <a:pt x="1352" y="451"/>
                </a:cubicBezTo>
                <a:cubicBezTo>
                  <a:pt x="1349" y="451"/>
                  <a:pt x="1347" y="451"/>
                  <a:pt x="1344" y="451"/>
                </a:cubicBezTo>
                <a:cubicBezTo>
                  <a:pt x="1344" y="454"/>
                  <a:pt x="1344" y="456"/>
                  <a:pt x="1344" y="459"/>
                </a:cubicBezTo>
                <a:close/>
                <a:moveTo>
                  <a:pt x="1520" y="451"/>
                </a:moveTo>
                <a:cubicBezTo>
                  <a:pt x="1508" y="464"/>
                  <a:pt x="1535" y="463"/>
                  <a:pt x="1520" y="451"/>
                </a:cubicBezTo>
                <a:close/>
                <a:moveTo>
                  <a:pt x="1616" y="459"/>
                </a:moveTo>
                <a:cubicBezTo>
                  <a:pt x="1619" y="459"/>
                  <a:pt x="1621" y="459"/>
                  <a:pt x="1624" y="459"/>
                </a:cubicBezTo>
                <a:cubicBezTo>
                  <a:pt x="1624" y="456"/>
                  <a:pt x="1624" y="454"/>
                  <a:pt x="1624" y="451"/>
                </a:cubicBezTo>
                <a:cubicBezTo>
                  <a:pt x="1621" y="451"/>
                  <a:pt x="1619" y="451"/>
                  <a:pt x="1616" y="451"/>
                </a:cubicBezTo>
                <a:cubicBezTo>
                  <a:pt x="1616" y="454"/>
                  <a:pt x="1616" y="456"/>
                  <a:pt x="1616" y="459"/>
                </a:cubicBezTo>
                <a:close/>
                <a:moveTo>
                  <a:pt x="1792" y="459"/>
                </a:moveTo>
                <a:cubicBezTo>
                  <a:pt x="1795" y="459"/>
                  <a:pt x="1797" y="459"/>
                  <a:pt x="1800" y="459"/>
                </a:cubicBezTo>
                <a:cubicBezTo>
                  <a:pt x="1800" y="456"/>
                  <a:pt x="1800" y="454"/>
                  <a:pt x="1800" y="451"/>
                </a:cubicBezTo>
                <a:cubicBezTo>
                  <a:pt x="1797" y="451"/>
                  <a:pt x="1795" y="451"/>
                  <a:pt x="1792" y="451"/>
                </a:cubicBezTo>
                <a:cubicBezTo>
                  <a:pt x="1792" y="454"/>
                  <a:pt x="1792" y="456"/>
                  <a:pt x="1792" y="459"/>
                </a:cubicBezTo>
                <a:close/>
                <a:moveTo>
                  <a:pt x="52" y="463"/>
                </a:moveTo>
                <a:cubicBezTo>
                  <a:pt x="55" y="463"/>
                  <a:pt x="57" y="463"/>
                  <a:pt x="60" y="463"/>
                </a:cubicBezTo>
                <a:cubicBezTo>
                  <a:pt x="60" y="460"/>
                  <a:pt x="60" y="458"/>
                  <a:pt x="60" y="455"/>
                </a:cubicBezTo>
                <a:cubicBezTo>
                  <a:pt x="57" y="455"/>
                  <a:pt x="55" y="455"/>
                  <a:pt x="52" y="455"/>
                </a:cubicBezTo>
                <a:cubicBezTo>
                  <a:pt x="52" y="458"/>
                  <a:pt x="52" y="460"/>
                  <a:pt x="52" y="463"/>
                </a:cubicBezTo>
                <a:close/>
                <a:moveTo>
                  <a:pt x="228" y="463"/>
                </a:moveTo>
                <a:cubicBezTo>
                  <a:pt x="231" y="463"/>
                  <a:pt x="233" y="463"/>
                  <a:pt x="236" y="463"/>
                </a:cubicBezTo>
                <a:cubicBezTo>
                  <a:pt x="236" y="460"/>
                  <a:pt x="236" y="458"/>
                  <a:pt x="236" y="455"/>
                </a:cubicBezTo>
                <a:cubicBezTo>
                  <a:pt x="233" y="455"/>
                  <a:pt x="231" y="455"/>
                  <a:pt x="228" y="455"/>
                </a:cubicBezTo>
                <a:cubicBezTo>
                  <a:pt x="228" y="458"/>
                  <a:pt x="228" y="460"/>
                  <a:pt x="228" y="463"/>
                </a:cubicBezTo>
                <a:close/>
                <a:moveTo>
                  <a:pt x="328" y="463"/>
                </a:moveTo>
                <a:cubicBezTo>
                  <a:pt x="331" y="463"/>
                  <a:pt x="333" y="463"/>
                  <a:pt x="336" y="463"/>
                </a:cubicBezTo>
                <a:cubicBezTo>
                  <a:pt x="336" y="460"/>
                  <a:pt x="336" y="458"/>
                  <a:pt x="336" y="455"/>
                </a:cubicBezTo>
                <a:cubicBezTo>
                  <a:pt x="333" y="455"/>
                  <a:pt x="331" y="455"/>
                  <a:pt x="328" y="455"/>
                </a:cubicBezTo>
                <a:cubicBezTo>
                  <a:pt x="328" y="458"/>
                  <a:pt x="328" y="460"/>
                  <a:pt x="328" y="463"/>
                </a:cubicBezTo>
                <a:close/>
                <a:moveTo>
                  <a:pt x="504" y="455"/>
                </a:moveTo>
                <a:cubicBezTo>
                  <a:pt x="492" y="468"/>
                  <a:pt x="519" y="467"/>
                  <a:pt x="504" y="455"/>
                </a:cubicBezTo>
                <a:close/>
                <a:moveTo>
                  <a:pt x="600" y="463"/>
                </a:moveTo>
                <a:cubicBezTo>
                  <a:pt x="603" y="463"/>
                  <a:pt x="605" y="463"/>
                  <a:pt x="608" y="463"/>
                </a:cubicBezTo>
                <a:cubicBezTo>
                  <a:pt x="608" y="460"/>
                  <a:pt x="608" y="458"/>
                  <a:pt x="608" y="455"/>
                </a:cubicBezTo>
                <a:cubicBezTo>
                  <a:pt x="605" y="455"/>
                  <a:pt x="603" y="455"/>
                  <a:pt x="600" y="455"/>
                </a:cubicBezTo>
                <a:cubicBezTo>
                  <a:pt x="600" y="458"/>
                  <a:pt x="600" y="460"/>
                  <a:pt x="600" y="463"/>
                </a:cubicBezTo>
                <a:close/>
                <a:moveTo>
                  <a:pt x="772" y="463"/>
                </a:moveTo>
                <a:cubicBezTo>
                  <a:pt x="776" y="463"/>
                  <a:pt x="777" y="466"/>
                  <a:pt x="780" y="467"/>
                </a:cubicBezTo>
                <a:cubicBezTo>
                  <a:pt x="780" y="463"/>
                  <a:pt x="783" y="462"/>
                  <a:pt x="784" y="459"/>
                </a:cubicBezTo>
                <a:cubicBezTo>
                  <a:pt x="780" y="459"/>
                  <a:pt x="779" y="456"/>
                  <a:pt x="776" y="455"/>
                </a:cubicBezTo>
                <a:cubicBezTo>
                  <a:pt x="776" y="459"/>
                  <a:pt x="773" y="460"/>
                  <a:pt x="772" y="463"/>
                </a:cubicBezTo>
                <a:close/>
                <a:moveTo>
                  <a:pt x="872" y="463"/>
                </a:moveTo>
                <a:cubicBezTo>
                  <a:pt x="875" y="463"/>
                  <a:pt x="877" y="463"/>
                  <a:pt x="880" y="463"/>
                </a:cubicBezTo>
                <a:cubicBezTo>
                  <a:pt x="880" y="460"/>
                  <a:pt x="880" y="458"/>
                  <a:pt x="880" y="455"/>
                </a:cubicBezTo>
                <a:cubicBezTo>
                  <a:pt x="877" y="455"/>
                  <a:pt x="875" y="455"/>
                  <a:pt x="872" y="455"/>
                </a:cubicBezTo>
                <a:cubicBezTo>
                  <a:pt x="872" y="458"/>
                  <a:pt x="872" y="460"/>
                  <a:pt x="872" y="463"/>
                </a:cubicBezTo>
                <a:close/>
                <a:moveTo>
                  <a:pt x="960" y="467"/>
                </a:moveTo>
                <a:cubicBezTo>
                  <a:pt x="960" y="460"/>
                  <a:pt x="957" y="457"/>
                  <a:pt x="952" y="455"/>
                </a:cubicBezTo>
                <a:cubicBezTo>
                  <a:pt x="946" y="461"/>
                  <a:pt x="946" y="470"/>
                  <a:pt x="960" y="467"/>
                </a:cubicBezTo>
                <a:close/>
                <a:moveTo>
                  <a:pt x="1048" y="467"/>
                </a:moveTo>
                <a:cubicBezTo>
                  <a:pt x="1060" y="473"/>
                  <a:pt x="1060" y="449"/>
                  <a:pt x="1048" y="455"/>
                </a:cubicBezTo>
                <a:cubicBezTo>
                  <a:pt x="1048" y="459"/>
                  <a:pt x="1048" y="463"/>
                  <a:pt x="1048" y="467"/>
                </a:cubicBezTo>
                <a:close/>
                <a:moveTo>
                  <a:pt x="1144" y="463"/>
                </a:moveTo>
                <a:cubicBezTo>
                  <a:pt x="1147" y="463"/>
                  <a:pt x="1149" y="463"/>
                  <a:pt x="1152" y="463"/>
                </a:cubicBezTo>
                <a:cubicBezTo>
                  <a:pt x="1152" y="460"/>
                  <a:pt x="1152" y="458"/>
                  <a:pt x="1152" y="455"/>
                </a:cubicBezTo>
                <a:cubicBezTo>
                  <a:pt x="1149" y="455"/>
                  <a:pt x="1147" y="455"/>
                  <a:pt x="1144" y="455"/>
                </a:cubicBezTo>
                <a:cubicBezTo>
                  <a:pt x="1144" y="458"/>
                  <a:pt x="1144" y="460"/>
                  <a:pt x="1144" y="463"/>
                </a:cubicBezTo>
                <a:close/>
                <a:moveTo>
                  <a:pt x="1320" y="467"/>
                </a:moveTo>
                <a:cubicBezTo>
                  <a:pt x="1323" y="467"/>
                  <a:pt x="1325" y="467"/>
                  <a:pt x="1328" y="467"/>
                </a:cubicBezTo>
                <a:cubicBezTo>
                  <a:pt x="1328" y="463"/>
                  <a:pt x="1331" y="462"/>
                  <a:pt x="1332" y="459"/>
                </a:cubicBezTo>
                <a:cubicBezTo>
                  <a:pt x="1327" y="459"/>
                  <a:pt x="1326" y="454"/>
                  <a:pt x="1320" y="455"/>
                </a:cubicBezTo>
                <a:cubicBezTo>
                  <a:pt x="1320" y="459"/>
                  <a:pt x="1320" y="463"/>
                  <a:pt x="1320" y="467"/>
                </a:cubicBezTo>
                <a:close/>
                <a:moveTo>
                  <a:pt x="1692" y="463"/>
                </a:moveTo>
                <a:cubicBezTo>
                  <a:pt x="1695" y="463"/>
                  <a:pt x="1697" y="463"/>
                  <a:pt x="1700" y="463"/>
                </a:cubicBezTo>
                <a:cubicBezTo>
                  <a:pt x="1700" y="460"/>
                  <a:pt x="1700" y="458"/>
                  <a:pt x="1700" y="455"/>
                </a:cubicBezTo>
                <a:cubicBezTo>
                  <a:pt x="1697" y="455"/>
                  <a:pt x="1695" y="455"/>
                  <a:pt x="1692" y="455"/>
                </a:cubicBezTo>
                <a:cubicBezTo>
                  <a:pt x="1692" y="458"/>
                  <a:pt x="1692" y="460"/>
                  <a:pt x="1692" y="463"/>
                </a:cubicBezTo>
                <a:close/>
                <a:moveTo>
                  <a:pt x="28" y="471"/>
                </a:moveTo>
                <a:cubicBezTo>
                  <a:pt x="31" y="471"/>
                  <a:pt x="33" y="471"/>
                  <a:pt x="36" y="471"/>
                </a:cubicBezTo>
                <a:cubicBezTo>
                  <a:pt x="36" y="467"/>
                  <a:pt x="39" y="466"/>
                  <a:pt x="40" y="463"/>
                </a:cubicBezTo>
                <a:cubicBezTo>
                  <a:pt x="35" y="463"/>
                  <a:pt x="34" y="458"/>
                  <a:pt x="28" y="459"/>
                </a:cubicBezTo>
                <a:cubicBezTo>
                  <a:pt x="28" y="463"/>
                  <a:pt x="28" y="467"/>
                  <a:pt x="28" y="471"/>
                </a:cubicBezTo>
                <a:close/>
                <a:moveTo>
                  <a:pt x="128" y="467"/>
                </a:moveTo>
                <a:cubicBezTo>
                  <a:pt x="131" y="467"/>
                  <a:pt x="133" y="467"/>
                  <a:pt x="136" y="467"/>
                </a:cubicBezTo>
                <a:cubicBezTo>
                  <a:pt x="136" y="464"/>
                  <a:pt x="136" y="462"/>
                  <a:pt x="136" y="459"/>
                </a:cubicBezTo>
                <a:cubicBezTo>
                  <a:pt x="133" y="459"/>
                  <a:pt x="131" y="459"/>
                  <a:pt x="128" y="459"/>
                </a:cubicBezTo>
                <a:cubicBezTo>
                  <a:pt x="128" y="462"/>
                  <a:pt x="128" y="464"/>
                  <a:pt x="128" y="467"/>
                </a:cubicBezTo>
                <a:close/>
                <a:moveTo>
                  <a:pt x="304" y="459"/>
                </a:moveTo>
                <a:cubicBezTo>
                  <a:pt x="300" y="482"/>
                  <a:pt x="321" y="461"/>
                  <a:pt x="304" y="459"/>
                </a:cubicBezTo>
                <a:close/>
                <a:moveTo>
                  <a:pt x="576" y="467"/>
                </a:moveTo>
                <a:cubicBezTo>
                  <a:pt x="579" y="467"/>
                  <a:pt x="581" y="467"/>
                  <a:pt x="584" y="467"/>
                </a:cubicBezTo>
                <a:cubicBezTo>
                  <a:pt x="584" y="464"/>
                  <a:pt x="584" y="462"/>
                  <a:pt x="584" y="459"/>
                </a:cubicBezTo>
                <a:cubicBezTo>
                  <a:pt x="581" y="459"/>
                  <a:pt x="579" y="459"/>
                  <a:pt x="576" y="459"/>
                </a:cubicBezTo>
                <a:cubicBezTo>
                  <a:pt x="576" y="462"/>
                  <a:pt x="576" y="464"/>
                  <a:pt x="576" y="467"/>
                </a:cubicBezTo>
                <a:close/>
                <a:moveTo>
                  <a:pt x="676" y="467"/>
                </a:moveTo>
                <a:cubicBezTo>
                  <a:pt x="679" y="467"/>
                  <a:pt x="681" y="467"/>
                  <a:pt x="684" y="467"/>
                </a:cubicBezTo>
                <a:cubicBezTo>
                  <a:pt x="684" y="464"/>
                  <a:pt x="684" y="462"/>
                  <a:pt x="684" y="459"/>
                </a:cubicBezTo>
                <a:cubicBezTo>
                  <a:pt x="681" y="459"/>
                  <a:pt x="679" y="459"/>
                  <a:pt x="676" y="459"/>
                </a:cubicBezTo>
                <a:cubicBezTo>
                  <a:pt x="676" y="462"/>
                  <a:pt x="676" y="464"/>
                  <a:pt x="676" y="467"/>
                </a:cubicBezTo>
                <a:close/>
                <a:moveTo>
                  <a:pt x="848" y="467"/>
                </a:moveTo>
                <a:cubicBezTo>
                  <a:pt x="852" y="467"/>
                  <a:pt x="853" y="470"/>
                  <a:pt x="856" y="471"/>
                </a:cubicBezTo>
                <a:cubicBezTo>
                  <a:pt x="856" y="467"/>
                  <a:pt x="859" y="466"/>
                  <a:pt x="860" y="463"/>
                </a:cubicBezTo>
                <a:cubicBezTo>
                  <a:pt x="856" y="463"/>
                  <a:pt x="855" y="460"/>
                  <a:pt x="852" y="459"/>
                </a:cubicBezTo>
                <a:cubicBezTo>
                  <a:pt x="852" y="463"/>
                  <a:pt x="849" y="464"/>
                  <a:pt x="848" y="467"/>
                </a:cubicBezTo>
                <a:close/>
                <a:moveTo>
                  <a:pt x="1232" y="459"/>
                </a:moveTo>
                <a:cubicBezTo>
                  <a:pt x="1228" y="456"/>
                  <a:pt x="1221" y="461"/>
                  <a:pt x="1220" y="463"/>
                </a:cubicBezTo>
                <a:cubicBezTo>
                  <a:pt x="1214" y="478"/>
                  <a:pt x="1240" y="466"/>
                  <a:pt x="1232" y="459"/>
                </a:cubicBezTo>
                <a:close/>
                <a:moveTo>
                  <a:pt x="1396" y="471"/>
                </a:moveTo>
                <a:cubicBezTo>
                  <a:pt x="1399" y="471"/>
                  <a:pt x="1401" y="471"/>
                  <a:pt x="1404" y="471"/>
                </a:cubicBezTo>
                <a:cubicBezTo>
                  <a:pt x="1404" y="467"/>
                  <a:pt x="1407" y="466"/>
                  <a:pt x="1408" y="463"/>
                </a:cubicBezTo>
                <a:cubicBezTo>
                  <a:pt x="1403" y="463"/>
                  <a:pt x="1402" y="458"/>
                  <a:pt x="1396" y="459"/>
                </a:cubicBezTo>
                <a:cubicBezTo>
                  <a:pt x="1396" y="463"/>
                  <a:pt x="1396" y="467"/>
                  <a:pt x="1396" y="471"/>
                </a:cubicBezTo>
                <a:close/>
                <a:moveTo>
                  <a:pt x="1496" y="467"/>
                </a:moveTo>
                <a:cubicBezTo>
                  <a:pt x="1499" y="467"/>
                  <a:pt x="1501" y="467"/>
                  <a:pt x="1504" y="467"/>
                </a:cubicBezTo>
                <a:cubicBezTo>
                  <a:pt x="1510" y="457"/>
                  <a:pt x="1490" y="455"/>
                  <a:pt x="1492" y="463"/>
                </a:cubicBezTo>
                <a:cubicBezTo>
                  <a:pt x="1494" y="463"/>
                  <a:pt x="1497" y="464"/>
                  <a:pt x="1496" y="467"/>
                </a:cubicBezTo>
                <a:close/>
                <a:moveTo>
                  <a:pt x="1680" y="463"/>
                </a:moveTo>
                <a:cubicBezTo>
                  <a:pt x="1679" y="460"/>
                  <a:pt x="1669" y="458"/>
                  <a:pt x="1668" y="463"/>
                </a:cubicBezTo>
                <a:cubicBezTo>
                  <a:pt x="1665" y="472"/>
                  <a:pt x="1684" y="472"/>
                  <a:pt x="1680" y="463"/>
                </a:cubicBezTo>
                <a:close/>
                <a:moveTo>
                  <a:pt x="1768" y="467"/>
                </a:moveTo>
                <a:cubicBezTo>
                  <a:pt x="1771" y="467"/>
                  <a:pt x="1773" y="467"/>
                  <a:pt x="1776" y="467"/>
                </a:cubicBezTo>
                <a:cubicBezTo>
                  <a:pt x="1776" y="464"/>
                  <a:pt x="1776" y="462"/>
                  <a:pt x="1776" y="459"/>
                </a:cubicBezTo>
                <a:cubicBezTo>
                  <a:pt x="1773" y="459"/>
                  <a:pt x="1771" y="459"/>
                  <a:pt x="1768" y="459"/>
                </a:cubicBezTo>
                <a:cubicBezTo>
                  <a:pt x="1768" y="462"/>
                  <a:pt x="1768" y="464"/>
                  <a:pt x="1768" y="467"/>
                </a:cubicBezTo>
                <a:close/>
                <a:moveTo>
                  <a:pt x="116" y="467"/>
                </a:moveTo>
                <a:cubicBezTo>
                  <a:pt x="103" y="455"/>
                  <a:pt x="104" y="482"/>
                  <a:pt x="116" y="467"/>
                </a:cubicBezTo>
                <a:close/>
                <a:moveTo>
                  <a:pt x="204" y="471"/>
                </a:moveTo>
                <a:cubicBezTo>
                  <a:pt x="207" y="471"/>
                  <a:pt x="209" y="471"/>
                  <a:pt x="212" y="471"/>
                </a:cubicBezTo>
                <a:cubicBezTo>
                  <a:pt x="212" y="468"/>
                  <a:pt x="212" y="466"/>
                  <a:pt x="212" y="463"/>
                </a:cubicBezTo>
                <a:cubicBezTo>
                  <a:pt x="209" y="463"/>
                  <a:pt x="207" y="463"/>
                  <a:pt x="204" y="463"/>
                </a:cubicBezTo>
                <a:cubicBezTo>
                  <a:pt x="204" y="466"/>
                  <a:pt x="204" y="468"/>
                  <a:pt x="204" y="471"/>
                </a:cubicBezTo>
                <a:close/>
                <a:moveTo>
                  <a:pt x="380" y="463"/>
                </a:moveTo>
                <a:cubicBezTo>
                  <a:pt x="376" y="486"/>
                  <a:pt x="397" y="465"/>
                  <a:pt x="380" y="463"/>
                </a:cubicBezTo>
                <a:close/>
                <a:moveTo>
                  <a:pt x="476" y="471"/>
                </a:moveTo>
                <a:cubicBezTo>
                  <a:pt x="480" y="471"/>
                  <a:pt x="481" y="474"/>
                  <a:pt x="484" y="475"/>
                </a:cubicBezTo>
                <a:cubicBezTo>
                  <a:pt x="484" y="469"/>
                  <a:pt x="485" y="461"/>
                  <a:pt x="476" y="463"/>
                </a:cubicBezTo>
                <a:cubicBezTo>
                  <a:pt x="476" y="466"/>
                  <a:pt x="476" y="468"/>
                  <a:pt x="476" y="471"/>
                </a:cubicBezTo>
                <a:close/>
                <a:moveTo>
                  <a:pt x="652" y="467"/>
                </a:moveTo>
                <a:cubicBezTo>
                  <a:pt x="652" y="470"/>
                  <a:pt x="652" y="472"/>
                  <a:pt x="652" y="475"/>
                </a:cubicBezTo>
                <a:cubicBezTo>
                  <a:pt x="662" y="481"/>
                  <a:pt x="664" y="461"/>
                  <a:pt x="656" y="463"/>
                </a:cubicBezTo>
                <a:cubicBezTo>
                  <a:pt x="656" y="465"/>
                  <a:pt x="655" y="468"/>
                  <a:pt x="652" y="467"/>
                </a:cubicBezTo>
                <a:close/>
                <a:moveTo>
                  <a:pt x="752" y="471"/>
                </a:moveTo>
                <a:cubicBezTo>
                  <a:pt x="755" y="471"/>
                  <a:pt x="757" y="471"/>
                  <a:pt x="760" y="471"/>
                </a:cubicBezTo>
                <a:cubicBezTo>
                  <a:pt x="760" y="468"/>
                  <a:pt x="760" y="466"/>
                  <a:pt x="760" y="463"/>
                </a:cubicBezTo>
                <a:cubicBezTo>
                  <a:pt x="757" y="463"/>
                  <a:pt x="755" y="463"/>
                  <a:pt x="752" y="463"/>
                </a:cubicBezTo>
                <a:cubicBezTo>
                  <a:pt x="752" y="466"/>
                  <a:pt x="752" y="468"/>
                  <a:pt x="752" y="471"/>
                </a:cubicBezTo>
                <a:close/>
                <a:moveTo>
                  <a:pt x="928" y="463"/>
                </a:moveTo>
                <a:cubicBezTo>
                  <a:pt x="916" y="476"/>
                  <a:pt x="943" y="475"/>
                  <a:pt x="928" y="463"/>
                </a:cubicBezTo>
                <a:close/>
                <a:moveTo>
                  <a:pt x="1024" y="471"/>
                </a:moveTo>
                <a:cubicBezTo>
                  <a:pt x="1027" y="471"/>
                  <a:pt x="1029" y="471"/>
                  <a:pt x="1032" y="471"/>
                </a:cubicBezTo>
                <a:cubicBezTo>
                  <a:pt x="1032" y="468"/>
                  <a:pt x="1032" y="466"/>
                  <a:pt x="1032" y="463"/>
                </a:cubicBezTo>
                <a:cubicBezTo>
                  <a:pt x="1029" y="463"/>
                  <a:pt x="1027" y="463"/>
                  <a:pt x="1024" y="463"/>
                </a:cubicBezTo>
                <a:cubicBezTo>
                  <a:pt x="1024" y="466"/>
                  <a:pt x="1024" y="468"/>
                  <a:pt x="1024" y="471"/>
                </a:cubicBezTo>
                <a:close/>
                <a:moveTo>
                  <a:pt x="1296" y="471"/>
                </a:moveTo>
                <a:cubicBezTo>
                  <a:pt x="1300" y="471"/>
                  <a:pt x="1304" y="471"/>
                  <a:pt x="1308" y="471"/>
                </a:cubicBezTo>
                <a:cubicBezTo>
                  <a:pt x="1308" y="468"/>
                  <a:pt x="1308" y="466"/>
                  <a:pt x="1308" y="463"/>
                </a:cubicBezTo>
                <a:cubicBezTo>
                  <a:pt x="1304" y="463"/>
                  <a:pt x="1300" y="463"/>
                  <a:pt x="1296" y="463"/>
                </a:cubicBezTo>
                <a:cubicBezTo>
                  <a:pt x="1296" y="466"/>
                  <a:pt x="1296" y="468"/>
                  <a:pt x="1296" y="471"/>
                </a:cubicBezTo>
                <a:close/>
                <a:moveTo>
                  <a:pt x="1476" y="475"/>
                </a:moveTo>
                <a:cubicBezTo>
                  <a:pt x="1476" y="473"/>
                  <a:pt x="1477" y="470"/>
                  <a:pt x="1480" y="471"/>
                </a:cubicBezTo>
                <a:cubicBezTo>
                  <a:pt x="1480" y="466"/>
                  <a:pt x="1479" y="462"/>
                  <a:pt x="1472" y="463"/>
                </a:cubicBezTo>
                <a:cubicBezTo>
                  <a:pt x="1473" y="468"/>
                  <a:pt x="1471" y="474"/>
                  <a:pt x="1476" y="475"/>
                </a:cubicBezTo>
                <a:close/>
                <a:moveTo>
                  <a:pt x="1572" y="471"/>
                </a:moveTo>
                <a:cubicBezTo>
                  <a:pt x="1575" y="471"/>
                  <a:pt x="1577" y="471"/>
                  <a:pt x="1580" y="471"/>
                </a:cubicBezTo>
                <a:cubicBezTo>
                  <a:pt x="1580" y="468"/>
                  <a:pt x="1580" y="466"/>
                  <a:pt x="1580" y="463"/>
                </a:cubicBezTo>
                <a:cubicBezTo>
                  <a:pt x="1577" y="463"/>
                  <a:pt x="1575" y="463"/>
                  <a:pt x="1572" y="463"/>
                </a:cubicBezTo>
                <a:cubicBezTo>
                  <a:pt x="1572" y="466"/>
                  <a:pt x="1572" y="468"/>
                  <a:pt x="1572" y="471"/>
                </a:cubicBezTo>
                <a:close/>
                <a:moveTo>
                  <a:pt x="1656" y="475"/>
                </a:moveTo>
                <a:cubicBezTo>
                  <a:pt x="1656" y="468"/>
                  <a:pt x="1653" y="465"/>
                  <a:pt x="1648" y="463"/>
                </a:cubicBezTo>
                <a:cubicBezTo>
                  <a:pt x="1642" y="469"/>
                  <a:pt x="1642" y="478"/>
                  <a:pt x="1656" y="475"/>
                </a:cubicBezTo>
                <a:close/>
                <a:moveTo>
                  <a:pt x="1744" y="467"/>
                </a:moveTo>
                <a:cubicBezTo>
                  <a:pt x="1744" y="470"/>
                  <a:pt x="1744" y="472"/>
                  <a:pt x="1744" y="475"/>
                </a:cubicBezTo>
                <a:cubicBezTo>
                  <a:pt x="1754" y="481"/>
                  <a:pt x="1756" y="461"/>
                  <a:pt x="1748" y="463"/>
                </a:cubicBezTo>
                <a:cubicBezTo>
                  <a:pt x="1748" y="465"/>
                  <a:pt x="1747" y="468"/>
                  <a:pt x="1744" y="467"/>
                </a:cubicBezTo>
                <a:close/>
                <a:moveTo>
                  <a:pt x="1844" y="471"/>
                </a:moveTo>
                <a:cubicBezTo>
                  <a:pt x="1847" y="471"/>
                  <a:pt x="1849" y="471"/>
                  <a:pt x="1852" y="471"/>
                </a:cubicBezTo>
                <a:cubicBezTo>
                  <a:pt x="1858" y="461"/>
                  <a:pt x="1838" y="459"/>
                  <a:pt x="1840" y="467"/>
                </a:cubicBezTo>
                <a:cubicBezTo>
                  <a:pt x="1842" y="467"/>
                  <a:pt x="1845" y="468"/>
                  <a:pt x="1844" y="471"/>
                </a:cubicBezTo>
                <a:close/>
                <a:moveTo>
                  <a:pt x="184" y="467"/>
                </a:moveTo>
                <a:cubicBezTo>
                  <a:pt x="172" y="480"/>
                  <a:pt x="199" y="479"/>
                  <a:pt x="184" y="467"/>
                </a:cubicBezTo>
                <a:close/>
                <a:moveTo>
                  <a:pt x="280" y="475"/>
                </a:moveTo>
                <a:cubicBezTo>
                  <a:pt x="283" y="475"/>
                  <a:pt x="285" y="475"/>
                  <a:pt x="288" y="475"/>
                </a:cubicBezTo>
                <a:cubicBezTo>
                  <a:pt x="288" y="472"/>
                  <a:pt x="288" y="470"/>
                  <a:pt x="288" y="467"/>
                </a:cubicBezTo>
                <a:cubicBezTo>
                  <a:pt x="285" y="467"/>
                  <a:pt x="283" y="467"/>
                  <a:pt x="280" y="467"/>
                </a:cubicBezTo>
                <a:cubicBezTo>
                  <a:pt x="280" y="470"/>
                  <a:pt x="280" y="472"/>
                  <a:pt x="280" y="475"/>
                </a:cubicBezTo>
                <a:close/>
                <a:moveTo>
                  <a:pt x="456" y="467"/>
                </a:moveTo>
                <a:cubicBezTo>
                  <a:pt x="453" y="491"/>
                  <a:pt x="474" y="470"/>
                  <a:pt x="456" y="467"/>
                </a:cubicBezTo>
                <a:close/>
                <a:moveTo>
                  <a:pt x="552" y="475"/>
                </a:moveTo>
                <a:cubicBezTo>
                  <a:pt x="555" y="475"/>
                  <a:pt x="557" y="475"/>
                  <a:pt x="560" y="475"/>
                </a:cubicBezTo>
                <a:cubicBezTo>
                  <a:pt x="560" y="472"/>
                  <a:pt x="560" y="470"/>
                  <a:pt x="560" y="467"/>
                </a:cubicBezTo>
                <a:cubicBezTo>
                  <a:pt x="557" y="467"/>
                  <a:pt x="555" y="467"/>
                  <a:pt x="552" y="467"/>
                </a:cubicBezTo>
                <a:cubicBezTo>
                  <a:pt x="552" y="470"/>
                  <a:pt x="552" y="472"/>
                  <a:pt x="552" y="475"/>
                </a:cubicBezTo>
                <a:close/>
                <a:moveTo>
                  <a:pt x="1008" y="483"/>
                </a:moveTo>
                <a:cubicBezTo>
                  <a:pt x="1007" y="477"/>
                  <a:pt x="1009" y="468"/>
                  <a:pt x="1004" y="467"/>
                </a:cubicBezTo>
                <a:cubicBezTo>
                  <a:pt x="999" y="472"/>
                  <a:pt x="999" y="482"/>
                  <a:pt x="1008" y="483"/>
                </a:cubicBezTo>
                <a:close/>
                <a:moveTo>
                  <a:pt x="1100" y="475"/>
                </a:moveTo>
                <a:cubicBezTo>
                  <a:pt x="1103" y="475"/>
                  <a:pt x="1105" y="475"/>
                  <a:pt x="1108" y="475"/>
                </a:cubicBezTo>
                <a:cubicBezTo>
                  <a:pt x="1108" y="472"/>
                  <a:pt x="1108" y="470"/>
                  <a:pt x="1108" y="467"/>
                </a:cubicBezTo>
                <a:cubicBezTo>
                  <a:pt x="1105" y="467"/>
                  <a:pt x="1103" y="467"/>
                  <a:pt x="1100" y="467"/>
                </a:cubicBezTo>
                <a:cubicBezTo>
                  <a:pt x="1100" y="470"/>
                  <a:pt x="1100" y="472"/>
                  <a:pt x="1100" y="475"/>
                </a:cubicBezTo>
                <a:close/>
                <a:moveTo>
                  <a:pt x="1200" y="475"/>
                </a:moveTo>
                <a:cubicBezTo>
                  <a:pt x="1203" y="475"/>
                  <a:pt x="1205" y="475"/>
                  <a:pt x="1208" y="475"/>
                </a:cubicBezTo>
                <a:cubicBezTo>
                  <a:pt x="1208" y="472"/>
                  <a:pt x="1208" y="470"/>
                  <a:pt x="1208" y="467"/>
                </a:cubicBezTo>
                <a:cubicBezTo>
                  <a:pt x="1205" y="467"/>
                  <a:pt x="1203" y="467"/>
                  <a:pt x="1200" y="467"/>
                </a:cubicBezTo>
                <a:cubicBezTo>
                  <a:pt x="1200" y="470"/>
                  <a:pt x="1200" y="472"/>
                  <a:pt x="1200" y="475"/>
                </a:cubicBezTo>
                <a:close/>
                <a:moveTo>
                  <a:pt x="1276" y="467"/>
                </a:moveTo>
                <a:cubicBezTo>
                  <a:pt x="1273" y="491"/>
                  <a:pt x="1294" y="470"/>
                  <a:pt x="1276" y="467"/>
                </a:cubicBezTo>
                <a:close/>
                <a:moveTo>
                  <a:pt x="1372" y="475"/>
                </a:moveTo>
                <a:cubicBezTo>
                  <a:pt x="1375" y="475"/>
                  <a:pt x="1377" y="475"/>
                  <a:pt x="1380" y="475"/>
                </a:cubicBezTo>
                <a:cubicBezTo>
                  <a:pt x="1380" y="472"/>
                  <a:pt x="1380" y="470"/>
                  <a:pt x="1380" y="467"/>
                </a:cubicBezTo>
                <a:cubicBezTo>
                  <a:pt x="1377" y="467"/>
                  <a:pt x="1375" y="467"/>
                  <a:pt x="1372" y="467"/>
                </a:cubicBezTo>
                <a:cubicBezTo>
                  <a:pt x="1372" y="470"/>
                  <a:pt x="1372" y="472"/>
                  <a:pt x="1372" y="475"/>
                </a:cubicBezTo>
                <a:close/>
                <a:moveTo>
                  <a:pt x="1556" y="479"/>
                </a:moveTo>
                <a:cubicBezTo>
                  <a:pt x="1556" y="476"/>
                  <a:pt x="1556" y="474"/>
                  <a:pt x="1556" y="471"/>
                </a:cubicBezTo>
                <a:cubicBezTo>
                  <a:pt x="1549" y="458"/>
                  <a:pt x="1536" y="483"/>
                  <a:pt x="1556" y="479"/>
                </a:cubicBezTo>
                <a:close/>
                <a:moveTo>
                  <a:pt x="84" y="479"/>
                </a:moveTo>
                <a:cubicBezTo>
                  <a:pt x="87" y="479"/>
                  <a:pt x="89" y="479"/>
                  <a:pt x="92" y="479"/>
                </a:cubicBezTo>
                <a:cubicBezTo>
                  <a:pt x="92" y="476"/>
                  <a:pt x="92" y="474"/>
                  <a:pt x="92" y="471"/>
                </a:cubicBezTo>
                <a:cubicBezTo>
                  <a:pt x="89" y="471"/>
                  <a:pt x="87" y="471"/>
                  <a:pt x="84" y="471"/>
                </a:cubicBezTo>
                <a:cubicBezTo>
                  <a:pt x="84" y="474"/>
                  <a:pt x="84" y="476"/>
                  <a:pt x="84" y="479"/>
                </a:cubicBezTo>
                <a:close/>
                <a:moveTo>
                  <a:pt x="356" y="479"/>
                </a:moveTo>
                <a:cubicBezTo>
                  <a:pt x="359" y="479"/>
                  <a:pt x="361" y="479"/>
                  <a:pt x="364" y="479"/>
                </a:cubicBezTo>
                <a:cubicBezTo>
                  <a:pt x="364" y="476"/>
                  <a:pt x="364" y="474"/>
                  <a:pt x="364" y="471"/>
                </a:cubicBezTo>
                <a:cubicBezTo>
                  <a:pt x="361" y="471"/>
                  <a:pt x="359" y="471"/>
                  <a:pt x="356" y="471"/>
                </a:cubicBezTo>
                <a:cubicBezTo>
                  <a:pt x="356" y="474"/>
                  <a:pt x="356" y="476"/>
                  <a:pt x="356" y="479"/>
                </a:cubicBezTo>
                <a:close/>
                <a:moveTo>
                  <a:pt x="528" y="479"/>
                </a:moveTo>
                <a:cubicBezTo>
                  <a:pt x="532" y="479"/>
                  <a:pt x="533" y="482"/>
                  <a:pt x="536" y="483"/>
                </a:cubicBezTo>
                <a:cubicBezTo>
                  <a:pt x="536" y="479"/>
                  <a:pt x="539" y="478"/>
                  <a:pt x="540" y="475"/>
                </a:cubicBezTo>
                <a:cubicBezTo>
                  <a:pt x="536" y="475"/>
                  <a:pt x="535" y="472"/>
                  <a:pt x="532" y="471"/>
                </a:cubicBezTo>
                <a:cubicBezTo>
                  <a:pt x="532" y="475"/>
                  <a:pt x="529" y="476"/>
                  <a:pt x="528" y="479"/>
                </a:cubicBezTo>
                <a:close/>
                <a:moveTo>
                  <a:pt x="728" y="479"/>
                </a:moveTo>
                <a:cubicBezTo>
                  <a:pt x="731" y="479"/>
                  <a:pt x="733" y="479"/>
                  <a:pt x="736" y="479"/>
                </a:cubicBezTo>
                <a:cubicBezTo>
                  <a:pt x="736" y="476"/>
                  <a:pt x="736" y="474"/>
                  <a:pt x="736" y="471"/>
                </a:cubicBezTo>
                <a:cubicBezTo>
                  <a:pt x="733" y="471"/>
                  <a:pt x="731" y="471"/>
                  <a:pt x="728" y="471"/>
                </a:cubicBezTo>
                <a:cubicBezTo>
                  <a:pt x="728" y="474"/>
                  <a:pt x="728" y="476"/>
                  <a:pt x="728" y="479"/>
                </a:cubicBezTo>
                <a:close/>
                <a:moveTo>
                  <a:pt x="804" y="483"/>
                </a:moveTo>
                <a:cubicBezTo>
                  <a:pt x="816" y="489"/>
                  <a:pt x="816" y="465"/>
                  <a:pt x="804" y="471"/>
                </a:cubicBezTo>
                <a:cubicBezTo>
                  <a:pt x="804" y="475"/>
                  <a:pt x="804" y="479"/>
                  <a:pt x="804" y="483"/>
                </a:cubicBezTo>
                <a:close/>
                <a:moveTo>
                  <a:pt x="912" y="483"/>
                </a:moveTo>
                <a:cubicBezTo>
                  <a:pt x="912" y="476"/>
                  <a:pt x="909" y="473"/>
                  <a:pt x="904" y="471"/>
                </a:cubicBezTo>
                <a:cubicBezTo>
                  <a:pt x="898" y="477"/>
                  <a:pt x="898" y="486"/>
                  <a:pt x="912" y="483"/>
                </a:cubicBezTo>
                <a:close/>
                <a:moveTo>
                  <a:pt x="1176" y="479"/>
                </a:moveTo>
                <a:cubicBezTo>
                  <a:pt x="1179" y="479"/>
                  <a:pt x="1181" y="479"/>
                  <a:pt x="1184" y="479"/>
                </a:cubicBezTo>
                <a:cubicBezTo>
                  <a:pt x="1184" y="476"/>
                  <a:pt x="1184" y="474"/>
                  <a:pt x="1184" y="471"/>
                </a:cubicBezTo>
                <a:cubicBezTo>
                  <a:pt x="1181" y="471"/>
                  <a:pt x="1179" y="471"/>
                  <a:pt x="1176" y="471"/>
                </a:cubicBezTo>
                <a:cubicBezTo>
                  <a:pt x="1176" y="474"/>
                  <a:pt x="1176" y="476"/>
                  <a:pt x="1176" y="479"/>
                </a:cubicBezTo>
                <a:close/>
                <a:moveTo>
                  <a:pt x="1448" y="479"/>
                </a:moveTo>
                <a:cubicBezTo>
                  <a:pt x="1451" y="479"/>
                  <a:pt x="1453" y="479"/>
                  <a:pt x="1456" y="479"/>
                </a:cubicBezTo>
                <a:cubicBezTo>
                  <a:pt x="1456" y="476"/>
                  <a:pt x="1456" y="474"/>
                  <a:pt x="1456" y="471"/>
                </a:cubicBezTo>
                <a:cubicBezTo>
                  <a:pt x="1453" y="471"/>
                  <a:pt x="1451" y="471"/>
                  <a:pt x="1448" y="471"/>
                </a:cubicBezTo>
                <a:cubicBezTo>
                  <a:pt x="1448" y="474"/>
                  <a:pt x="1448" y="476"/>
                  <a:pt x="1448" y="479"/>
                </a:cubicBezTo>
                <a:close/>
                <a:moveTo>
                  <a:pt x="1624" y="483"/>
                </a:moveTo>
                <a:cubicBezTo>
                  <a:pt x="1636" y="489"/>
                  <a:pt x="1636" y="465"/>
                  <a:pt x="1624" y="471"/>
                </a:cubicBezTo>
                <a:cubicBezTo>
                  <a:pt x="1624" y="475"/>
                  <a:pt x="1624" y="479"/>
                  <a:pt x="1624" y="483"/>
                </a:cubicBezTo>
                <a:close/>
                <a:moveTo>
                  <a:pt x="1720" y="475"/>
                </a:moveTo>
                <a:cubicBezTo>
                  <a:pt x="1733" y="487"/>
                  <a:pt x="1732" y="460"/>
                  <a:pt x="1720" y="475"/>
                </a:cubicBezTo>
                <a:close/>
                <a:moveTo>
                  <a:pt x="156" y="483"/>
                </a:moveTo>
                <a:cubicBezTo>
                  <a:pt x="160" y="483"/>
                  <a:pt x="164" y="483"/>
                  <a:pt x="168" y="483"/>
                </a:cubicBezTo>
                <a:cubicBezTo>
                  <a:pt x="168" y="480"/>
                  <a:pt x="168" y="478"/>
                  <a:pt x="168" y="475"/>
                </a:cubicBezTo>
                <a:cubicBezTo>
                  <a:pt x="164" y="475"/>
                  <a:pt x="160" y="475"/>
                  <a:pt x="156" y="475"/>
                </a:cubicBezTo>
                <a:cubicBezTo>
                  <a:pt x="156" y="478"/>
                  <a:pt x="156" y="480"/>
                  <a:pt x="156" y="483"/>
                </a:cubicBezTo>
                <a:close/>
                <a:moveTo>
                  <a:pt x="256" y="483"/>
                </a:moveTo>
                <a:cubicBezTo>
                  <a:pt x="259" y="483"/>
                  <a:pt x="261" y="483"/>
                  <a:pt x="264" y="483"/>
                </a:cubicBezTo>
                <a:cubicBezTo>
                  <a:pt x="264" y="480"/>
                  <a:pt x="264" y="478"/>
                  <a:pt x="264" y="475"/>
                </a:cubicBezTo>
                <a:cubicBezTo>
                  <a:pt x="261" y="475"/>
                  <a:pt x="259" y="475"/>
                  <a:pt x="256" y="475"/>
                </a:cubicBezTo>
                <a:cubicBezTo>
                  <a:pt x="256" y="478"/>
                  <a:pt x="256" y="480"/>
                  <a:pt x="256" y="483"/>
                </a:cubicBezTo>
                <a:close/>
                <a:moveTo>
                  <a:pt x="436" y="487"/>
                </a:moveTo>
                <a:cubicBezTo>
                  <a:pt x="436" y="485"/>
                  <a:pt x="437" y="482"/>
                  <a:pt x="440" y="483"/>
                </a:cubicBezTo>
                <a:cubicBezTo>
                  <a:pt x="440" y="478"/>
                  <a:pt x="439" y="474"/>
                  <a:pt x="432" y="475"/>
                </a:cubicBezTo>
                <a:cubicBezTo>
                  <a:pt x="433" y="480"/>
                  <a:pt x="431" y="486"/>
                  <a:pt x="436" y="487"/>
                </a:cubicBezTo>
                <a:close/>
                <a:moveTo>
                  <a:pt x="616" y="487"/>
                </a:moveTo>
                <a:cubicBezTo>
                  <a:pt x="616" y="480"/>
                  <a:pt x="613" y="477"/>
                  <a:pt x="608" y="475"/>
                </a:cubicBezTo>
                <a:cubicBezTo>
                  <a:pt x="602" y="481"/>
                  <a:pt x="602" y="490"/>
                  <a:pt x="616" y="487"/>
                </a:cubicBezTo>
                <a:close/>
                <a:moveTo>
                  <a:pt x="704" y="483"/>
                </a:moveTo>
                <a:cubicBezTo>
                  <a:pt x="708" y="483"/>
                  <a:pt x="709" y="486"/>
                  <a:pt x="712" y="487"/>
                </a:cubicBezTo>
                <a:cubicBezTo>
                  <a:pt x="712" y="481"/>
                  <a:pt x="713" y="473"/>
                  <a:pt x="704" y="475"/>
                </a:cubicBezTo>
                <a:cubicBezTo>
                  <a:pt x="704" y="478"/>
                  <a:pt x="704" y="480"/>
                  <a:pt x="704" y="483"/>
                </a:cubicBezTo>
                <a:close/>
                <a:moveTo>
                  <a:pt x="988" y="479"/>
                </a:moveTo>
                <a:cubicBezTo>
                  <a:pt x="987" y="476"/>
                  <a:pt x="977" y="474"/>
                  <a:pt x="976" y="479"/>
                </a:cubicBezTo>
                <a:cubicBezTo>
                  <a:pt x="973" y="488"/>
                  <a:pt x="992" y="488"/>
                  <a:pt x="988" y="479"/>
                </a:cubicBezTo>
                <a:close/>
                <a:moveTo>
                  <a:pt x="1076" y="483"/>
                </a:moveTo>
                <a:cubicBezTo>
                  <a:pt x="1079" y="483"/>
                  <a:pt x="1081" y="483"/>
                  <a:pt x="1084" y="483"/>
                </a:cubicBezTo>
                <a:cubicBezTo>
                  <a:pt x="1084" y="480"/>
                  <a:pt x="1084" y="478"/>
                  <a:pt x="1084" y="475"/>
                </a:cubicBezTo>
                <a:cubicBezTo>
                  <a:pt x="1081" y="475"/>
                  <a:pt x="1079" y="475"/>
                  <a:pt x="1076" y="475"/>
                </a:cubicBezTo>
                <a:cubicBezTo>
                  <a:pt x="1076" y="478"/>
                  <a:pt x="1076" y="480"/>
                  <a:pt x="1076" y="483"/>
                </a:cubicBezTo>
                <a:close/>
                <a:moveTo>
                  <a:pt x="1152" y="487"/>
                </a:moveTo>
                <a:cubicBezTo>
                  <a:pt x="1164" y="493"/>
                  <a:pt x="1164" y="469"/>
                  <a:pt x="1152" y="475"/>
                </a:cubicBezTo>
                <a:cubicBezTo>
                  <a:pt x="1152" y="479"/>
                  <a:pt x="1152" y="483"/>
                  <a:pt x="1152" y="487"/>
                </a:cubicBezTo>
                <a:close/>
                <a:moveTo>
                  <a:pt x="1348" y="483"/>
                </a:moveTo>
                <a:cubicBezTo>
                  <a:pt x="1351" y="483"/>
                  <a:pt x="1353" y="483"/>
                  <a:pt x="1356" y="483"/>
                </a:cubicBezTo>
                <a:cubicBezTo>
                  <a:pt x="1356" y="480"/>
                  <a:pt x="1356" y="478"/>
                  <a:pt x="1356" y="475"/>
                </a:cubicBezTo>
                <a:cubicBezTo>
                  <a:pt x="1353" y="475"/>
                  <a:pt x="1351" y="475"/>
                  <a:pt x="1348" y="475"/>
                </a:cubicBezTo>
                <a:cubicBezTo>
                  <a:pt x="1348" y="478"/>
                  <a:pt x="1348" y="480"/>
                  <a:pt x="1348" y="483"/>
                </a:cubicBezTo>
                <a:close/>
                <a:moveTo>
                  <a:pt x="1524" y="483"/>
                </a:moveTo>
                <a:cubicBezTo>
                  <a:pt x="1527" y="483"/>
                  <a:pt x="1529" y="483"/>
                  <a:pt x="1532" y="483"/>
                </a:cubicBezTo>
                <a:cubicBezTo>
                  <a:pt x="1532" y="480"/>
                  <a:pt x="1532" y="478"/>
                  <a:pt x="1532" y="475"/>
                </a:cubicBezTo>
                <a:cubicBezTo>
                  <a:pt x="1529" y="475"/>
                  <a:pt x="1527" y="475"/>
                  <a:pt x="1524" y="475"/>
                </a:cubicBezTo>
                <a:cubicBezTo>
                  <a:pt x="1524" y="478"/>
                  <a:pt x="1524" y="480"/>
                  <a:pt x="1524" y="483"/>
                </a:cubicBezTo>
                <a:close/>
                <a:moveTo>
                  <a:pt x="1696" y="483"/>
                </a:moveTo>
                <a:cubicBezTo>
                  <a:pt x="1700" y="483"/>
                  <a:pt x="1701" y="486"/>
                  <a:pt x="1704" y="487"/>
                </a:cubicBezTo>
                <a:cubicBezTo>
                  <a:pt x="1704" y="483"/>
                  <a:pt x="1707" y="482"/>
                  <a:pt x="1708" y="479"/>
                </a:cubicBezTo>
                <a:cubicBezTo>
                  <a:pt x="1704" y="479"/>
                  <a:pt x="1703" y="476"/>
                  <a:pt x="1700" y="475"/>
                </a:cubicBezTo>
                <a:cubicBezTo>
                  <a:pt x="1700" y="479"/>
                  <a:pt x="1697" y="480"/>
                  <a:pt x="1696" y="483"/>
                </a:cubicBezTo>
                <a:close/>
                <a:moveTo>
                  <a:pt x="1796" y="483"/>
                </a:moveTo>
                <a:cubicBezTo>
                  <a:pt x="1799" y="483"/>
                  <a:pt x="1801" y="483"/>
                  <a:pt x="1804" y="483"/>
                </a:cubicBezTo>
                <a:cubicBezTo>
                  <a:pt x="1804" y="480"/>
                  <a:pt x="1804" y="478"/>
                  <a:pt x="1804" y="475"/>
                </a:cubicBezTo>
                <a:cubicBezTo>
                  <a:pt x="1801" y="475"/>
                  <a:pt x="1799" y="475"/>
                  <a:pt x="1796" y="475"/>
                </a:cubicBezTo>
                <a:cubicBezTo>
                  <a:pt x="1796" y="478"/>
                  <a:pt x="1796" y="480"/>
                  <a:pt x="1796" y="483"/>
                </a:cubicBezTo>
                <a:close/>
                <a:moveTo>
                  <a:pt x="136" y="491"/>
                </a:moveTo>
                <a:cubicBezTo>
                  <a:pt x="148" y="497"/>
                  <a:pt x="148" y="473"/>
                  <a:pt x="136" y="479"/>
                </a:cubicBezTo>
                <a:cubicBezTo>
                  <a:pt x="136" y="483"/>
                  <a:pt x="136" y="487"/>
                  <a:pt x="136" y="491"/>
                </a:cubicBezTo>
                <a:close/>
                <a:moveTo>
                  <a:pt x="244" y="479"/>
                </a:moveTo>
                <a:cubicBezTo>
                  <a:pt x="240" y="476"/>
                  <a:pt x="233" y="481"/>
                  <a:pt x="232" y="483"/>
                </a:cubicBezTo>
                <a:cubicBezTo>
                  <a:pt x="226" y="498"/>
                  <a:pt x="252" y="486"/>
                  <a:pt x="244" y="479"/>
                </a:cubicBezTo>
                <a:close/>
                <a:moveTo>
                  <a:pt x="332" y="487"/>
                </a:moveTo>
                <a:cubicBezTo>
                  <a:pt x="335" y="487"/>
                  <a:pt x="337" y="487"/>
                  <a:pt x="340" y="487"/>
                </a:cubicBezTo>
                <a:cubicBezTo>
                  <a:pt x="340" y="484"/>
                  <a:pt x="340" y="482"/>
                  <a:pt x="340" y="479"/>
                </a:cubicBezTo>
                <a:cubicBezTo>
                  <a:pt x="337" y="479"/>
                  <a:pt x="335" y="479"/>
                  <a:pt x="332" y="479"/>
                </a:cubicBezTo>
                <a:cubicBezTo>
                  <a:pt x="332" y="482"/>
                  <a:pt x="332" y="484"/>
                  <a:pt x="332" y="487"/>
                </a:cubicBezTo>
                <a:close/>
                <a:moveTo>
                  <a:pt x="408" y="487"/>
                </a:moveTo>
                <a:cubicBezTo>
                  <a:pt x="414" y="498"/>
                  <a:pt x="421" y="481"/>
                  <a:pt x="412" y="479"/>
                </a:cubicBezTo>
                <a:cubicBezTo>
                  <a:pt x="412" y="483"/>
                  <a:pt x="409" y="484"/>
                  <a:pt x="408" y="487"/>
                </a:cubicBezTo>
                <a:close/>
                <a:moveTo>
                  <a:pt x="516" y="479"/>
                </a:moveTo>
                <a:cubicBezTo>
                  <a:pt x="512" y="476"/>
                  <a:pt x="505" y="481"/>
                  <a:pt x="504" y="483"/>
                </a:cubicBezTo>
                <a:cubicBezTo>
                  <a:pt x="498" y="498"/>
                  <a:pt x="524" y="486"/>
                  <a:pt x="516" y="479"/>
                </a:cubicBezTo>
                <a:close/>
                <a:moveTo>
                  <a:pt x="692" y="491"/>
                </a:moveTo>
                <a:cubicBezTo>
                  <a:pt x="692" y="484"/>
                  <a:pt x="689" y="481"/>
                  <a:pt x="684" y="479"/>
                </a:cubicBezTo>
                <a:cubicBezTo>
                  <a:pt x="678" y="485"/>
                  <a:pt x="678" y="494"/>
                  <a:pt x="692" y="491"/>
                </a:cubicBezTo>
                <a:close/>
                <a:moveTo>
                  <a:pt x="780" y="487"/>
                </a:moveTo>
                <a:cubicBezTo>
                  <a:pt x="783" y="487"/>
                  <a:pt x="785" y="487"/>
                  <a:pt x="788" y="487"/>
                </a:cubicBezTo>
                <a:cubicBezTo>
                  <a:pt x="788" y="484"/>
                  <a:pt x="788" y="482"/>
                  <a:pt x="788" y="479"/>
                </a:cubicBezTo>
                <a:cubicBezTo>
                  <a:pt x="785" y="479"/>
                  <a:pt x="783" y="479"/>
                  <a:pt x="780" y="479"/>
                </a:cubicBezTo>
                <a:cubicBezTo>
                  <a:pt x="780" y="482"/>
                  <a:pt x="780" y="484"/>
                  <a:pt x="780" y="487"/>
                </a:cubicBezTo>
                <a:close/>
                <a:moveTo>
                  <a:pt x="880" y="487"/>
                </a:moveTo>
                <a:cubicBezTo>
                  <a:pt x="883" y="487"/>
                  <a:pt x="885" y="487"/>
                  <a:pt x="888" y="487"/>
                </a:cubicBezTo>
                <a:cubicBezTo>
                  <a:pt x="888" y="484"/>
                  <a:pt x="888" y="482"/>
                  <a:pt x="888" y="479"/>
                </a:cubicBezTo>
                <a:cubicBezTo>
                  <a:pt x="885" y="479"/>
                  <a:pt x="883" y="479"/>
                  <a:pt x="880" y="479"/>
                </a:cubicBezTo>
                <a:cubicBezTo>
                  <a:pt x="880" y="482"/>
                  <a:pt x="880" y="484"/>
                  <a:pt x="880" y="487"/>
                </a:cubicBezTo>
                <a:close/>
                <a:moveTo>
                  <a:pt x="1056" y="479"/>
                </a:moveTo>
                <a:cubicBezTo>
                  <a:pt x="1044" y="492"/>
                  <a:pt x="1071" y="491"/>
                  <a:pt x="1056" y="479"/>
                </a:cubicBezTo>
                <a:close/>
                <a:moveTo>
                  <a:pt x="1228" y="491"/>
                </a:moveTo>
                <a:cubicBezTo>
                  <a:pt x="1240" y="497"/>
                  <a:pt x="1240" y="473"/>
                  <a:pt x="1228" y="479"/>
                </a:cubicBezTo>
                <a:cubicBezTo>
                  <a:pt x="1228" y="483"/>
                  <a:pt x="1228" y="487"/>
                  <a:pt x="1228" y="491"/>
                </a:cubicBezTo>
                <a:close/>
                <a:moveTo>
                  <a:pt x="1500" y="487"/>
                </a:moveTo>
                <a:cubicBezTo>
                  <a:pt x="1505" y="487"/>
                  <a:pt x="1506" y="492"/>
                  <a:pt x="1512" y="491"/>
                </a:cubicBezTo>
                <a:cubicBezTo>
                  <a:pt x="1512" y="484"/>
                  <a:pt x="1509" y="481"/>
                  <a:pt x="1504" y="479"/>
                </a:cubicBezTo>
                <a:cubicBezTo>
                  <a:pt x="1504" y="483"/>
                  <a:pt x="1501" y="484"/>
                  <a:pt x="1500" y="487"/>
                </a:cubicBezTo>
                <a:close/>
                <a:moveTo>
                  <a:pt x="1600" y="487"/>
                </a:moveTo>
                <a:cubicBezTo>
                  <a:pt x="1603" y="487"/>
                  <a:pt x="1605" y="487"/>
                  <a:pt x="1608" y="487"/>
                </a:cubicBezTo>
                <a:cubicBezTo>
                  <a:pt x="1608" y="484"/>
                  <a:pt x="1608" y="482"/>
                  <a:pt x="1608" y="479"/>
                </a:cubicBezTo>
                <a:cubicBezTo>
                  <a:pt x="1605" y="479"/>
                  <a:pt x="1603" y="479"/>
                  <a:pt x="1600" y="479"/>
                </a:cubicBezTo>
                <a:cubicBezTo>
                  <a:pt x="1600" y="482"/>
                  <a:pt x="1600" y="484"/>
                  <a:pt x="1600" y="487"/>
                </a:cubicBezTo>
                <a:close/>
                <a:moveTo>
                  <a:pt x="1772" y="491"/>
                </a:moveTo>
                <a:cubicBezTo>
                  <a:pt x="1775" y="491"/>
                  <a:pt x="1777" y="491"/>
                  <a:pt x="1780" y="491"/>
                </a:cubicBezTo>
                <a:cubicBezTo>
                  <a:pt x="1780" y="487"/>
                  <a:pt x="1783" y="486"/>
                  <a:pt x="1784" y="483"/>
                </a:cubicBezTo>
                <a:cubicBezTo>
                  <a:pt x="1779" y="483"/>
                  <a:pt x="1778" y="478"/>
                  <a:pt x="1772" y="479"/>
                </a:cubicBezTo>
                <a:cubicBezTo>
                  <a:pt x="1772" y="483"/>
                  <a:pt x="1772" y="487"/>
                  <a:pt x="1772" y="491"/>
                </a:cubicBezTo>
                <a:close/>
                <a:moveTo>
                  <a:pt x="1872" y="487"/>
                </a:moveTo>
                <a:cubicBezTo>
                  <a:pt x="1875" y="487"/>
                  <a:pt x="1877" y="487"/>
                  <a:pt x="1880" y="487"/>
                </a:cubicBezTo>
                <a:cubicBezTo>
                  <a:pt x="1880" y="484"/>
                  <a:pt x="1880" y="482"/>
                  <a:pt x="1880" y="479"/>
                </a:cubicBezTo>
                <a:cubicBezTo>
                  <a:pt x="1877" y="479"/>
                  <a:pt x="1875" y="479"/>
                  <a:pt x="1872" y="479"/>
                </a:cubicBezTo>
                <a:cubicBezTo>
                  <a:pt x="1872" y="482"/>
                  <a:pt x="1872" y="484"/>
                  <a:pt x="1872" y="487"/>
                </a:cubicBezTo>
                <a:close/>
                <a:moveTo>
                  <a:pt x="36" y="491"/>
                </a:moveTo>
                <a:cubicBezTo>
                  <a:pt x="39" y="491"/>
                  <a:pt x="41" y="491"/>
                  <a:pt x="44" y="491"/>
                </a:cubicBezTo>
                <a:cubicBezTo>
                  <a:pt x="44" y="488"/>
                  <a:pt x="44" y="486"/>
                  <a:pt x="44" y="483"/>
                </a:cubicBezTo>
                <a:cubicBezTo>
                  <a:pt x="41" y="483"/>
                  <a:pt x="39" y="483"/>
                  <a:pt x="36" y="483"/>
                </a:cubicBezTo>
                <a:cubicBezTo>
                  <a:pt x="36" y="486"/>
                  <a:pt x="36" y="488"/>
                  <a:pt x="36" y="491"/>
                </a:cubicBezTo>
                <a:close/>
                <a:moveTo>
                  <a:pt x="308" y="491"/>
                </a:moveTo>
                <a:cubicBezTo>
                  <a:pt x="311" y="491"/>
                  <a:pt x="313" y="491"/>
                  <a:pt x="316" y="491"/>
                </a:cubicBezTo>
                <a:cubicBezTo>
                  <a:pt x="316" y="488"/>
                  <a:pt x="316" y="486"/>
                  <a:pt x="316" y="483"/>
                </a:cubicBezTo>
                <a:cubicBezTo>
                  <a:pt x="313" y="483"/>
                  <a:pt x="311" y="483"/>
                  <a:pt x="308" y="483"/>
                </a:cubicBezTo>
                <a:cubicBezTo>
                  <a:pt x="308" y="486"/>
                  <a:pt x="308" y="488"/>
                  <a:pt x="308" y="491"/>
                </a:cubicBezTo>
                <a:close/>
                <a:moveTo>
                  <a:pt x="484" y="495"/>
                </a:moveTo>
                <a:cubicBezTo>
                  <a:pt x="496" y="501"/>
                  <a:pt x="496" y="477"/>
                  <a:pt x="484" y="483"/>
                </a:cubicBezTo>
                <a:cubicBezTo>
                  <a:pt x="484" y="487"/>
                  <a:pt x="484" y="491"/>
                  <a:pt x="484" y="495"/>
                </a:cubicBezTo>
                <a:close/>
                <a:moveTo>
                  <a:pt x="592" y="495"/>
                </a:moveTo>
                <a:cubicBezTo>
                  <a:pt x="592" y="492"/>
                  <a:pt x="592" y="490"/>
                  <a:pt x="592" y="487"/>
                </a:cubicBezTo>
                <a:cubicBezTo>
                  <a:pt x="585" y="474"/>
                  <a:pt x="572" y="499"/>
                  <a:pt x="592" y="495"/>
                </a:cubicBezTo>
                <a:close/>
                <a:moveTo>
                  <a:pt x="856" y="495"/>
                </a:moveTo>
                <a:cubicBezTo>
                  <a:pt x="868" y="501"/>
                  <a:pt x="868" y="477"/>
                  <a:pt x="856" y="483"/>
                </a:cubicBezTo>
                <a:cubicBezTo>
                  <a:pt x="856" y="487"/>
                  <a:pt x="856" y="491"/>
                  <a:pt x="856" y="495"/>
                </a:cubicBezTo>
                <a:close/>
                <a:moveTo>
                  <a:pt x="956" y="491"/>
                </a:moveTo>
                <a:cubicBezTo>
                  <a:pt x="959" y="491"/>
                  <a:pt x="961" y="491"/>
                  <a:pt x="964" y="491"/>
                </a:cubicBezTo>
                <a:cubicBezTo>
                  <a:pt x="964" y="488"/>
                  <a:pt x="964" y="486"/>
                  <a:pt x="964" y="483"/>
                </a:cubicBezTo>
                <a:cubicBezTo>
                  <a:pt x="961" y="483"/>
                  <a:pt x="959" y="483"/>
                  <a:pt x="956" y="483"/>
                </a:cubicBezTo>
                <a:cubicBezTo>
                  <a:pt x="956" y="486"/>
                  <a:pt x="956" y="488"/>
                  <a:pt x="956" y="491"/>
                </a:cubicBezTo>
                <a:close/>
                <a:moveTo>
                  <a:pt x="1128" y="491"/>
                </a:moveTo>
                <a:cubicBezTo>
                  <a:pt x="1132" y="491"/>
                  <a:pt x="1133" y="494"/>
                  <a:pt x="1136" y="495"/>
                </a:cubicBezTo>
                <a:cubicBezTo>
                  <a:pt x="1136" y="489"/>
                  <a:pt x="1137" y="481"/>
                  <a:pt x="1128" y="483"/>
                </a:cubicBezTo>
                <a:cubicBezTo>
                  <a:pt x="1128" y="486"/>
                  <a:pt x="1128" y="488"/>
                  <a:pt x="1128" y="491"/>
                </a:cubicBezTo>
                <a:close/>
                <a:moveTo>
                  <a:pt x="112" y="487"/>
                </a:moveTo>
                <a:cubicBezTo>
                  <a:pt x="108" y="510"/>
                  <a:pt x="129" y="489"/>
                  <a:pt x="112" y="487"/>
                </a:cubicBezTo>
                <a:close/>
                <a:moveTo>
                  <a:pt x="208" y="495"/>
                </a:moveTo>
                <a:cubicBezTo>
                  <a:pt x="212" y="495"/>
                  <a:pt x="216" y="495"/>
                  <a:pt x="220" y="495"/>
                </a:cubicBezTo>
                <a:cubicBezTo>
                  <a:pt x="220" y="492"/>
                  <a:pt x="220" y="490"/>
                  <a:pt x="220" y="487"/>
                </a:cubicBezTo>
                <a:cubicBezTo>
                  <a:pt x="216" y="487"/>
                  <a:pt x="212" y="487"/>
                  <a:pt x="208" y="487"/>
                </a:cubicBezTo>
                <a:cubicBezTo>
                  <a:pt x="208" y="490"/>
                  <a:pt x="208" y="492"/>
                  <a:pt x="208" y="495"/>
                </a:cubicBezTo>
                <a:close/>
                <a:moveTo>
                  <a:pt x="284" y="499"/>
                </a:moveTo>
                <a:cubicBezTo>
                  <a:pt x="287" y="499"/>
                  <a:pt x="289" y="499"/>
                  <a:pt x="292" y="499"/>
                </a:cubicBezTo>
                <a:cubicBezTo>
                  <a:pt x="296" y="493"/>
                  <a:pt x="296" y="489"/>
                  <a:pt x="288" y="487"/>
                </a:cubicBezTo>
                <a:cubicBezTo>
                  <a:pt x="288" y="492"/>
                  <a:pt x="283" y="493"/>
                  <a:pt x="284" y="499"/>
                </a:cubicBezTo>
                <a:close/>
                <a:moveTo>
                  <a:pt x="388" y="487"/>
                </a:moveTo>
                <a:cubicBezTo>
                  <a:pt x="376" y="500"/>
                  <a:pt x="403" y="499"/>
                  <a:pt x="388" y="487"/>
                </a:cubicBezTo>
                <a:close/>
                <a:moveTo>
                  <a:pt x="660" y="487"/>
                </a:moveTo>
                <a:cubicBezTo>
                  <a:pt x="646" y="506"/>
                  <a:pt x="683" y="492"/>
                  <a:pt x="660" y="487"/>
                </a:cubicBezTo>
                <a:close/>
                <a:moveTo>
                  <a:pt x="756" y="495"/>
                </a:moveTo>
                <a:cubicBezTo>
                  <a:pt x="759" y="495"/>
                  <a:pt x="761" y="495"/>
                  <a:pt x="764" y="495"/>
                </a:cubicBezTo>
                <a:cubicBezTo>
                  <a:pt x="764" y="492"/>
                  <a:pt x="764" y="490"/>
                  <a:pt x="764" y="487"/>
                </a:cubicBezTo>
                <a:cubicBezTo>
                  <a:pt x="761" y="487"/>
                  <a:pt x="759" y="487"/>
                  <a:pt x="756" y="487"/>
                </a:cubicBezTo>
                <a:cubicBezTo>
                  <a:pt x="756" y="490"/>
                  <a:pt x="756" y="492"/>
                  <a:pt x="756" y="495"/>
                </a:cubicBezTo>
                <a:close/>
                <a:moveTo>
                  <a:pt x="1032" y="495"/>
                </a:moveTo>
                <a:cubicBezTo>
                  <a:pt x="1035" y="495"/>
                  <a:pt x="1037" y="495"/>
                  <a:pt x="1040" y="495"/>
                </a:cubicBezTo>
                <a:cubicBezTo>
                  <a:pt x="1040" y="492"/>
                  <a:pt x="1040" y="490"/>
                  <a:pt x="1040" y="487"/>
                </a:cubicBezTo>
                <a:cubicBezTo>
                  <a:pt x="1037" y="487"/>
                  <a:pt x="1035" y="487"/>
                  <a:pt x="1032" y="487"/>
                </a:cubicBezTo>
                <a:cubicBezTo>
                  <a:pt x="1032" y="490"/>
                  <a:pt x="1032" y="492"/>
                  <a:pt x="1032" y="495"/>
                </a:cubicBezTo>
                <a:close/>
                <a:moveTo>
                  <a:pt x="1204" y="499"/>
                </a:moveTo>
                <a:cubicBezTo>
                  <a:pt x="1216" y="505"/>
                  <a:pt x="1216" y="481"/>
                  <a:pt x="1204" y="487"/>
                </a:cubicBezTo>
                <a:cubicBezTo>
                  <a:pt x="1204" y="491"/>
                  <a:pt x="1204" y="495"/>
                  <a:pt x="1204" y="499"/>
                </a:cubicBezTo>
                <a:close/>
                <a:moveTo>
                  <a:pt x="1304" y="495"/>
                </a:moveTo>
                <a:cubicBezTo>
                  <a:pt x="1307" y="495"/>
                  <a:pt x="1309" y="495"/>
                  <a:pt x="1312" y="495"/>
                </a:cubicBezTo>
                <a:cubicBezTo>
                  <a:pt x="1312" y="492"/>
                  <a:pt x="1312" y="490"/>
                  <a:pt x="1312" y="487"/>
                </a:cubicBezTo>
                <a:cubicBezTo>
                  <a:pt x="1309" y="487"/>
                  <a:pt x="1307" y="487"/>
                  <a:pt x="1304" y="487"/>
                </a:cubicBezTo>
                <a:cubicBezTo>
                  <a:pt x="1304" y="490"/>
                  <a:pt x="1304" y="492"/>
                  <a:pt x="1304" y="495"/>
                </a:cubicBezTo>
                <a:close/>
                <a:moveTo>
                  <a:pt x="1480" y="487"/>
                </a:moveTo>
                <a:cubicBezTo>
                  <a:pt x="1468" y="500"/>
                  <a:pt x="1495" y="499"/>
                  <a:pt x="1480" y="487"/>
                </a:cubicBezTo>
                <a:close/>
                <a:moveTo>
                  <a:pt x="1576" y="495"/>
                </a:moveTo>
                <a:cubicBezTo>
                  <a:pt x="1579" y="495"/>
                  <a:pt x="1581" y="495"/>
                  <a:pt x="1584" y="495"/>
                </a:cubicBezTo>
                <a:cubicBezTo>
                  <a:pt x="1584" y="492"/>
                  <a:pt x="1584" y="490"/>
                  <a:pt x="1584" y="487"/>
                </a:cubicBezTo>
                <a:cubicBezTo>
                  <a:pt x="1581" y="487"/>
                  <a:pt x="1579" y="487"/>
                  <a:pt x="1576" y="487"/>
                </a:cubicBezTo>
                <a:cubicBezTo>
                  <a:pt x="1576" y="490"/>
                  <a:pt x="1576" y="492"/>
                  <a:pt x="1576" y="495"/>
                </a:cubicBezTo>
                <a:close/>
                <a:moveTo>
                  <a:pt x="192" y="503"/>
                </a:moveTo>
                <a:cubicBezTo>
                  <a:pt x="192" y="501"/>
                  <a:pt x="193" y="498"/>
                  <a:pt x="196" y="499"/>
                </a:cubicBezTo>
                <a:cubicBezTo>
                  <a:pt x="196" y="494"/>
                  <a:pt x="195" y="490"/>
                  <a:pt x="188" y="491"/>
                </a:cubicBezTo>
                <a:cubicBezTo>
                  <a:pt x="189" y="496"/>
                  <a:pt x="187" y="502"/>
                  <a:pt x="192" y="503"/>
                </a:cubicBezTo>
                <a:close/>
                <a:moveTo>
                  <a:pt x="460" y="499"/>
                </a:moveTo>
                <a:cubicBezTo>
                  <a:pt x="464" y="499"/>
                  <a:pt x="465" y="502"/>
                  <a:pt x="468" y="503"/>
                </a:cubicBezTo>
                <a:cubicBezTo>
                  <a:pt x="468" y="497"/>
                  <a:pt x="469" y="489"/>
                  <a:pt x="460" y="491"/>
                </a:cubicBezTo>
                <a:cubicBezTo>
                  <a:pt x="460" y="494"/>
                  <a:pt x="460" y="496"/>
                  <a:pt x="460" y="499"/>
                </a:cubicBezTo>
                <a:close/>
                <a:moveTo>
                  <a:pt x="564" y="503"/>
                </a:moveTo>
                <a:cubicBezTo>
                  <a:pt x="564" y="501"/>
                  <a:pt x="565" y="498"/>
                  <a:pt x="568" y="499"/>
                </a:cubicBezTo>
                <a:cubicBezTo>
                  <a:pt x="568" y="494"/>
                  <a:pt x="567" y="490"/>
                  <a:pt x="560" y="491"/>
                </a:cubicBezTo>
                <a:cubicBezTo>
                  <a:pt x="561" y="496"/>
                  <a:pt x="559" y="502"/>
                  <a:pt x="564" y="503"/>
                </a:cubicBezTo>
                <a:close/>
                <a:moveTo>
                  <a:pt x="832" y="499"/>
                </a:moveTo>
                <a:cubicBezTo>
                  <a:pt x="835" y="499"/>
                  <a:pt x="837" y="499"/>
                  <a:pt x="840" y="499"/>
                </a:cubicBezTo>
                <a:cubicBezTo>
                  <a:pt x="840" y="496"/>
                  <a:pt x="840" y="494"/>
                  <a:pt x="840" y="491"/>
                </a:cubicBezTo>
                <a:cubicBezTo>
                  <a:pt x="837" y="491"/>
                  <a:pt x="835" y="491"/>
                  <a:pt x="832" y="491"/>
                </a:cubicBezTo>
                <a:cubicBezTo>
                  <a:pt x="832" y="494"/>
                  <a:pt x="832" y="496"/>
                  <a:pt x="832" y="499"/>
                </a:cubicBezTo>
                <a:close/>
                <a:moveTo>
                  <a:pt x="1008" y="503"/>
                </a:moveTo>
                <a:cubicBezTo>
                  <a:pt x="1020" y="509"/>
                  <a:pt x="1020" y="485"/>
                  <a:pt x="1008" y="491"/>
                </a:cubicBezTo>
                <a:cubicBezTo>
                  <a:pt x="1008" y="495"/>
                  <a:pt x="1008" y="499"/>
                  <a:pt x="1008" y="503"/>
                </a:cubicBezTo>
                <a:close/>
                <a:moveTo>
                  <a:pt x="1280" y="499"/>
                </a:moveTo>
                <a:cubicBezTo>
                  <a:pt x="1284" y="499"/>
                  <a:pt x="1285" y="502"/>
                  <a:pt x="1288" y="503"/>
                </a:cubicBezTo>
                <a:cubicBezTo>
                  <a:pt x="1288" y="497"/>
                  <a:pt x="1289" y="489"/>
                  <a:pt x="1280" y="491"/>
                </a:cubicBezTo>
                <a:cubicBezTo>
                  <a:pt x="1280" y="494"/>
                  <a:pt x="1280" y="496"/>
                  <a:pt x="1280" y="499"/>
                </a:cubicBezTo>
                <a:close/>
                <a:moveTo>
                  <a:pt x="1380" y="499"/>
                </a:moveTo>
                <a:cubicBezTo>
                  <a:pt x="1383" y="499"/>
                  <a:pt x="1385" y="499"/>
                  <a:pt x="1388" y="499"/>
                </a:cubicBezTo>
                <a:cubicBezTo>
                  <a:pt x="1388" y="496"/>
                  <a:pt x="1388" y="494"/>
                  <a:pt x="1388" y="491"/>
                </a:cubicBezTo>
                <a:cubicBezTo>
                  <a:pt x="1385" y="491"/>
                  <a:pt x="1383" y="491"/>
                  <a:pt x="1380" y="491"/>
                </a:cubicBezTo>
                <a:cubicBezTo>
                  <a:pt x="1380" y="494"/>
                  <a:pt x="1380" y="496"/>
                  <a:pt x="1380" y="499"/>
                </a:cubicBezTo>
                <a:close/>
                <a:moveTo>
                  <a:pt x="1456" y="491"/>
                </a:moveTo>
                <a:cubicBezTo>
                  <a:pt x="1452" y="514"/>
                  <a:pt x="1473" y="493"/>
                  <a:pt x="1456" y="491"/>
                </a:cubicBezTo>
                <a:close/>
                <a:moveTo>
                  <a:pt x="1552" y="503"/>
                </a:moveTo>
                <a:cubicBezTo>
                  <a:pt x="1555" y="503"/>
                  <a:pt x="1557" y="503"/>
                  <a:pt x="1560" y="503"/>
                </a:cubicBezTo>
                <a:cubicBezTo>
                  <a:pt x="1560" y="498"/>
                  <a:pt x="1565" y="497"/>
                  <a:pt x="1564" y="491"/>
                </a:cubicBezTo>
                <a:cubicBezTo>
                  <a:pt x="1560" y="491"/>
                  <a:pt x="1556" y="491"/>
                  <a:pt x="1552" y="491"/>
                </a:cubicBezTo>
                <a:cubicBezTo>
                  <a:pt x="1552" y="495"/>
                  <a:pt x="1552" y="499"/>
                  <a:pt x="1552" y="503"/>
                </a:cubicBezTo>
                <a:close/>
                <a:moveTo>
                  <a:pt x="1652" y="499"/>
                </a:moveTo>
                <a:cubicBezTo>
                  <a:pt x="1655" y="499"/>
                  <a:pt x="1657" y="499"/>
                  <a:pt x="1660" y="499"/>
                </a:cubicBezTo>
                <a:cubicBezTo>
                  <a:pt x="1660" y="496"/>
                  <a:pt x="1660" y="494"/>
                  <a:pt x="1660" y="491"/>
                </a:cubicBezTo>
                <a:cubicBezTo>
                  <a:pt x="1657" y="491"/>
                  <a:pt x="1655" y="491"/>
                  <a:pt x="1652" y="491"/>
                </a:cubicBezTo>
                <a:cubicBezTo>
                  <a:pt x="1652" y="494"/>
                  <a:pt x="1652" y="496"/>
                  <a:pt x="1652" y="499"/>
                </a:cubicBezTo>
                <a:close/>
                <a:moveTo>
                  <a:pt x="1828" y="491"/>
                </a:moveTo>
                <a:cubicBezTo>
                  <a:pt x="1814" y="510"/>
                  <a:pt x="1851" y="496"/>
                  <a:pt x="1828" y="491"/>
                </a:cubicBezTo>
                <a:close/>
                <a:moveTo>
                  <a:pt x="88" y="503"/>
                </a:moveTo>
                <a:cubicBezTo>
                  <a:pt x="92" y="503"/>
                  <a:pt x="93" y="506"/>
                  <a:pt x="96" y="507"/>
                </a:cubicBezTo>
                <a:cubicBezTo>
                  <a:pt x="96" y="501"/>
                  <a:pt x="97" y="493"/>
                  <a:pt x="88" y="495"/>
                </a:cubicBezTo>
                <a:cubicBezTo>
                  <a:pt x="88" y="498"/>
                  <a:pt x="88" y="500"/>
                  <a:pt x="88" y="503"/>
                </a:cubicBezTo>
                <a:close/>
                <a:moveTo>
                  <a:pt x="264" y="495"/>
                </a:moveTo>
                <a:cubicBezTo>
                  <a:pt x="260" y="518"/>
                  <a:pt x="281" y="497"/>
                  <a:pt x="264" y="495"/>
                </a:cubicBezTo>
                <a:close/>
                <a:moveTo>
                  <a:pt x="364" y="503"/>
                </a:moveTo>
                <a:cubicBezTo>
                  <a:pt x="367" y="503"/>
                  <a:pt x="369" y="503"/>
                  <a:pt x="372" y="503"/>
                </a:cubicBezTo>
                <a:cubicBezTo>
                  <a:pt x="372" y="500"/>
                  <a:pt x="372" y="498"/>
                  <a:pt x="372" y="495"/>
                </a:cubicBezTo>
                <a:cubicBezTo>
                  <a:pt x="369" y="495"/>
                  <a:pt x="367" y="495"/>
                  <a:pt x="364" y="495"/>
                </a:cubicBezTo>
                <a:cubicBezTo>
                  <a:pt x="364" y="498"/>
                  <a:pt x="364" y="500"/>
                  <a:pt x="364" y="503"/>
                </a:cubicBezTo>
                <a:close/>
                <a:moveTo>
                  <a:pt x="540" y="495"/>
                </a:moveTo>
                <a:cubicBezTo>
                  <a:pt x="528" y="508"/>
                  <a:pt x="555" y="507"/>
                  <a:pt x="540" y="495"/>
                </a:cubicBezTo>
                <a:close/>
                <a:moveTo>
                  <a:pt x="636" y="503"/>
                </a:moveTo>
                <a:cubicBezTo>
                  <a:pt x="639" y="503"/>
                  <a:pt x="641" y="503"/>
                  <a:pt x="644" y="503"/>
                </a:cubicBezTo>
                <a:cubicBezTo>
                  <a:pt x="644" y="500"/>
                  <a:pt x="644" y="498"/>
                  <a:pt x="644" y="495"/>
                </a:cubicBezTo>
                <a:cubicBezTo>
                  <a:pt x="641" y="495"/>
                  <a:pt x="639" y="495"/>
                  <a:pt x="636" y="495"/>
                </a:cubicBezTo>
                <a:cubicBezTo>
                  <a:pt x="636" y="498"/>
                  <a:pt x="636" y="500"/>
                  <a:pt x="636" y="503"/>
                </a:cubicBezTo>
                <a:close/>
                <a:moveTo>
                  <a:pt x="812" y="503"/>
                </a:moveTo>
                <a:cubicBezTo>
                  <a:pt x="815" y="503"/>
                  <a:pt x="817" y="503"/>
                  <a:pt x="820" y="503"/>
                </a:cubicBezTo>
                <a:cubicBezTo>
                  <a:pt x="820" y="500"/>
                  <a:pt x="820" y="498"/>
                  <a:pt x="820" y="495"/>
                </a:cubicBezTo>
                <a:cubicBezTo>
                  <a:pt x="817" y="495"/>
                  <a:pt x="815" y="495"/>
                  <a:pt x="812" y="495"/>
                </a:cubicBezTo>
                <a:cubicBezTo>
                  <a:pt x="812" y="498"/>
                  <a:pt x="812" y="500"/>
                  <a:pt x="812" y="503"/>
                </a:cubicBezTo>
                <a:close/>
                <a:moveTo>
                  <a:pt x="908" y="503"/>
                </a:moveTo>
                <a:cubicBezTo>
                  <a:pt x="911" y="503"/>
                  <a:pt x="913" y="503"/>
                  <a:pt x="916" y="503"/>
                </a:cubicBezTo>
                <a:cubicBezTo>
                  <a:pt x="916" y="500"/>
                  <a:pt x="916" y="498"/>
                  <a:pt x="916" y="495"/>
                </a:cubicBezTo>
                <a:cubicBezTo>
                  <a:pt x="913" y="495"/>
                  <a:pt x="911" y="495"/>
                  <a:pt x="908" y="495"/>
                </a:cubicBezTo>
                <a:cubicBezTo>
                  <a:pt x="908" y="498"/>
                  <a:pt x="908" y="500"/>
                  <a:pt x="908" y="503"/>
                </a:cubicBezTo>
                <a:close/>
                <a:moveTo>
                  <a:pt x="1088" y="507"/>
                </a:moveTo>
                <a:cubicBezTo>
                  <a:pt x="1088" y="505"/>
                  <a:pt x="1089" y="502"/>
                  <a:pt x="1092" y="503"/>
                </a:cubicBezTo>
                <a:cubicBezTo>
                  <a:pt x="1092" y="498"/>
                  <a:pt x="1091" y="494"/>
                  <a:pt x="1084" y="495"/>
                </a:cubicBezTo>
                <a:cubicBezTo>
                  <a:pt x="1085" y="500"/>
                  <a:pt x="1083" y="506"/>
                  <a:pt x="1088" y="507"/>
                </a:cubicBezTo>
                <a:close/>
                <a:moveTo>
                  <a:pt x="1180" y="503"/>
                </a:moveTo>
                <a:cubicBezTo>
                  <a:pt x="1183" y="503"/>
                  <a:pt x="1185" y="503"/>
                  <a:pt x="1188" y="503"/>
                </a:cubicBezTo>
                <a:cubicBezTo>
                  <a:pt x="1188" y="500"/>
                  <a:pt x="1188" y="498"/>
                  <a:pt x="1188" y="495"/>
                </a:cubicBezTo>
                <a:cubicBezTo>
                  <a:pt x="1185" y="495"/>
                  <a:pt x="1183" y="495"/>
                  <a:pt x="1180" y="495"/>
                </a:cubicBezTo>
                <a:cubicBezTo>
                  <a:pt x="1180" y="498"/>
                  <a:pt x="1180" y="500"/>
                  <a:pt x="1180" y="503"/>
                </a:cubicBezTo>
                <a:close/>
                <a:moveTo>
                  <a:pt x="1356" y="495"/>
                </a:moveTo>
                <a:cubicBezTo>
                  <a:pt x="1352" y="518"/>
                  <a:pt x="1373" y="497"/>
                  <a:pt x="1356" y="495"/>
                </a:cubicBezTo>
                <a:close/>
                <a:moveTo>
                  <a:pt x="1628" y="503"/>
                </a:moveTo>
                <a:cubicBezTo>
                  <a:pt x="1631" y="503"/>
                  <a:pt x="1633" y="503"/>
                  <a:pt x="1636" y="503"/>
                </a:cubicBezTo>
                <a:cubicBezTo>
                  <a:pt x="1636" y="500"/>
                  <a:pt x="1636" y="498"/>
                  <a:pt x="1636" y="495"/>
                </a:cubicBezTo>
                <a:cubicBezTo>
                  <a:pt x="1633" y="495"/>
                  <a:pt x="1631" y="495"/>
                  <a:pt x="1628" y="495"/>
                </a:cubicBezTo>
                <a:cubicBezTo>
                  <a:pt x="1628" y="498"/>
                  <a:pt x="1628" y="500"/>
                  <a:pt x="1628" y="503"/>
                </a:cubicBezTo>
                <a:close/>
                <a:moveTo>
                  <a:pt x="1800" y="507"/>
                </a:moveTo>
                <a:cubicBezTo>
                  <a:pt x="1803" y="507"/>
                  <a:pt x="1805" y="507"/>
                  <a:pt x="1808" y="507"/>
                </a:cubicBezTo>
                <a:cubicBezTo>
                  <a:pt x="1812" y="501"/>
                  <a:pt x="1812" y="497"/>
                  <a:pt x="1804" y="495"/>
                </a:cubicBezTo>
                <a:cubicBezTo>
                  <a:pt x="1804" y="500"/>
                  <a:pt x="1799" y="501"/>
                  <a:pt x="1800" y="507"/>
                </a:cubicBezTo>
                <a:close/>
                <a:moveTo>
                  <a:pt x="76" y="503"/>
                </a:moveTo>
                <a:cubicBezTo>
                  <a:pt x="75" y="500"/>
                  <a:pt x="65" y="498"/>
                  <a:pt x="64" y="503"/>
                </a:cubicBezTo>
                <a:cubicBezTo>
                  <a:pt x="61" y="512"/>
                  <a:pt x="80" y="512"/>
                  <a:pt x="76" y="503"/>
                </a:cubicBezTo>
                <a:close/>
                <a:moveTo>
                  <a:pt x="164" y="507"/>
                </a:moveTo>
                <a:cubicBezTo>
                  <a:pt x="167" y="507"/>
                  <a:pt x="169" y="507"/>
                  <a:pt x="172" y="507"/>
                </a:cubicBezTo>
                <a:cubicBezTo>
                  <a:pt x="172" y="504"/>
                  <a:pt x="172" y="502"/>
                  <a:pt x="172" y="499"/>
                </a:cubicBezTo>
                <a:cubicBezTo>
                  <a:pt x="169" y="499"/>
                  <a:pt x="167" y="499"/>
                  <a:pt x="164" y="499"/>
                </a:cubicBezTo>
                <a:cubicBezTo>
                  <a:pt x="164" y="502"/>
                  <a:pt x="164" y="504"/>
                  <a:pt x="164" y="507"/>
                </a:cubicBezTo>
                <a:close/>
                <a:moveTo>
                  <a:pt x="348" y="511"/>
                </a:moveTo>
                <a:cubicBezTo>
                  <a:pt x="348" y="508"/>
                  <a:pt x="348" y="506"/>
                  <a:pt x="348" y="503"/>
                </a:cubicBezTo>
                <a:cubicBezTo>
                  <a:pt x="341" y="490"/>
                  <a:pt x="328" y="515"/>
                  <a:pt x="348" y="511"/>
                </a:cubicBezTo>
                <a:close/>
                <a:moveTo>
                  <a:pt x="436" y="507"/>
                </a:moveTo>
                <a:cubicBezTo>
                  <a:pt x="443" y="507"/>
                  <a:pt x="446" y="504"/>
                  <a:pt x="448" y="499"/>
                </a:cubicBezTo>
                <a:cubicBezTo>
                  <a:pt x="442" y="499"/>
                  <a:pt x="434" y="498"/>
                  <a:pt x="436" y="507"/>
                </a:cubicBezTo>
                <a:close/>
                <a:moveTo>
                  <a:pt x="612" y="511"/>
                </a:moveTo>
                <a:cubicBezTo>
                  <a:pt x="624" y="517"/>
                  <a:pt x="624" y="493"/>
                  <a:pt x="612" y="499"/>
                </a:cubicBezTo>
                <a:cubicBezTo>
                  <a:pt x="612" y="503"/>
                  <a:pt x="612" y="507"/>
                  <a:pt x="612" y="511"/>
                </a:cubicBezTo>
                <a:close/>
                <a:moveTo>
                  <a:pt x="708" y="507"/>
                </a:moveTo>
                <a:cubicBezTo>
                  <a:pt x="712" y="507"/>
                  <a:pt x="716" y="507"/>
                  <a:pt x="720" y="507"/>
                </a:cubicBezTo>
                <a:cubicBezTo>
                  <a:pt x="720" y="504"/>
                  <a:pt x="720" y="502"/>
                  <a:pt x="720" y="499"/>
                </a:cubicBezTo>
                <a:cubicBezTo>
                  <a:pt x="716" y="499"/>
                  <a:pt x="712" y="499"/>
                  <a:pt x="708" y="499"/>
                </a:cubicBezTo>
                <a:cubicBezTo>
                  <a:pt x="708" y="502"/>
                  <a:pt x="708" y="504"/>
                  <a:pt x="708" y="507"/>
                </a:cubicBezTo>
                <a:close/>
                <a:moveTo>
                  <a:pt x="884" y="503"/>
                </a:moveTo>
                <a:cubicBezTo>
                  <a:pt x="884" y="506"/>
                  <a:pt x="884" y="508"/>
                  <a:pt x="884" y="511"/>
                </a:cubicBezTo>
                <a:cubicBezTo>
                  <a:pt x="894" y="517"/>
                  <a:pt x="896" y="497"/>
                  <a:pt x="888" y="499"/>
                </a:cubicBezTo>
                <a:cubicBezTo>
                  <a:pt x="888" y="501"/>
                  <a:pt x="887" y="504"/>
                  <a:pt x="884" y="503"/>
                </a:cubicBezTo>
                <a:close/>
                <a:moveTo>
                  <a:pt x="984" y="511"/>
                </a:moveTo>
                <a:cubicBezTo>
                  <a:pt x="996" y="517"/>
                  <a:pt x="996" y="493"/>
                  <a:pt x="984" y="499"/>
                </a:cubicBezTo>
                <a:cubicBezTo>
                  <a:pt x="984" y="503"/>
                  <a:pt x="984" y="507"/>
                  <a:pt x="984" y="511"/>
                </a:cubicBezTo>
                <a:close/>
                <a:moveTo>
                  <a:pt x="1432" y="507"/>
                </a:moveTo>
                <a:cubicBezTo>
                  <a:pt x="1435" y="507"/>
                  <a:pt x="1437" y="507"/>
                  <a:pt x="1440" y="507"/>
                </a:cubicBezTo>
                <a:cubicBezTo>
                  <a:pt x="1440" y="504"/>
                  <a:pt x="1440" y="502"/>
                  <a:pt x="1440" y="499"/>
                </a:cubicBezTo>
                <a:cubicBezTo>
                  <a:pt x="1437" y="499"/>
                  <a:pt x="1435" y="499"/>
                  <a:pt x="1432" y="499"/>
                </a:cubicBezTo>
                <a:cubicBezTo>
                  <a:pt x="1432" y="502"/>
                  <a:pt x="1432" y="504"/>
                  <a:pt x="1432" y="507"/>
                </a:cubicBezTo>
                <a:close/>
                <a:moveTo>
                  <a:pt x="1532" y="507"/>
                </a:moveTo>
                <a:cubicBezTo>
                  <a:pt x="1535" y="507"/>
                  <a:pt x="1537" y="507"/>
                  <a:pt x="1540" y="507"/>
                </a:cubicBezTo>
                <a:cubicBezTo>
                  <a:pt x="1540" y="504"/>
                  <a:pt x="1540" y="502"/>
                  <a:pt x="1540" y="499"/>
                </a:cubicBezTo>
                <a:cubicBezTo>
                  <a:pt x="1537" y="499"/>
                  <a:pt x="1535" y="499"/>
                  <a:pt x="1532" y="499"/>
                </a:cubicBezTo>
                <a:cubicBezTo>
                  <a:pt x="1532" y="502"/>
                  <a:pt x="1532" y="504"/>
                  <a:pt x="1532" y="507"/>
                </a:cubicBezTo>
                <a:close/>
                <a:moveTo>
                  <a:pt x="1704" y="511"/>
                </a:moveTo>
                <a:cubicBezTo>
                  <a:pt x="1716" y="517"/>
                  <a:pt x="1716" y="493"/>
                  <a:pt x="1704" y="499"/>
                </a:cubicBezTo>
                <a:cubicBezTo>
                  <a:pt x="1704" y="503"/>
                  <a:pt x="1704" y="507"/>
                  <a:pt x="1704" y="511"/>
                </a:cubicBezTo>
                <a:close/>
                <a:moveTo>
                  <a:pt x="240" y="511"/>
                </a:moveTo>
                <a:cubicBezTo>
                  <a:pt x="243" y="511"/>
                  <a:pt x="245" y="511"/>
                  <a:pt x="248" y="511"/>
                </a:cubicBezTo>
                <a:cubicBezTo>
                  <a:pt x="248" y="508"/>
                  <a:pt x="248" y="506"/>
                  <a:pt x="248" y="503"/>
                </a:cubicBezTo>
                <a:cubicBezTo>
                  <a:pt x="245" y="503"/>
                  <a:pt x="243" y="503"/>
                  <a:pt x="240" y="503"/>
                </a:cubicBezTo>
                <a:cubicBezTo>
                  <a:pt x="240" y="506"/>
                  <a:pt x="240" y="508"/>
                  <a:pt x="240" y="511"/>
                </a:cubicBezTo>
                <a:close/>
                <a:moveTo>
                  <a:pt x="416" y="503"/>
                </a:moveTo>
                <a:cubicBezTo>
                  <a:pt x="404" y="516"/>
                  <a:pt x="431" y="515"/>
                  <a:pt x="416" y="503"/>
                </a:cubicBezTo>
                <a:close/>
                <a:moveTo>
                  <a:pt x="512" y="515"/>
                </a:moveTo>
                <a:cubicBezTo>
                  <a:pt x="524" y="521"/>
                  <a:pt x="524" y="497"/>
                  <a:pt x="512" y="503"/>
                </a:cubicBezTo>
                <a:cubicBezTo>
                  <a:pt x="512" y="507"/>
                  <a:pt x="512" y="511"/>
                  <a:pt x="512" y="515"/>
                </a:cubicBezTo>
                <a:close/>
                <a:moveTo>
                  <a:pt x="600" y="515"/>
                </a:moveTo>
                <a:cubicBezTo>
                  <a:pt x="600" y="508"/>
                  <a:pt x="597" y="505"/>
                  <a:pt x="592" y="503"/>
                </a:cubicBezTo>
                <a:cubicBezTo>
                  <a:pt x="586" y="509"/>
                  <a:pt x="586" y="518"/>
                  <a:pt x="600" y="515"/>
                </a:cubicBezTo>
                <a:close/>
                <a:moveTo>
                  <a:pt x="784" y="511"/>
                </a:moveTo>
                <a:cubicBezTo>
                  <a:pt x="788" y="511"/>
                  <a:pt x="789" y="514"/>
                  <a:pt x="792" y="515"/>
                </a:cubicBezTo>
                <a:cubicBezTo>
                  <a:pt x="792" y="511"/>
                  <a:pt x="795" y="510"/>
                  <a:pt x="796" y="507"/>
                </a:cubicBezTo>
                <a:cubicBezTo>
                  <a:pt x="792" y="507"/>
                  <a:pt x="791" y="504"/>
                  <a:pt x="788" y="503"/>
                </a:cubicBezTo>
                <a:cubicBezTo>
                  <a:pt x="788" y="507"/>
                  <a:pt x="785" y="508"/>
                  <a:pt x="784" y="511"/>
                </a:cubicBezTo>
                <a:close/>
                <a:moveTo>
                  <a:pt x="960" y="515"/>
                </a:moveTo>
                <a:cubicBezTo>
                  <a:pt x="963" y="515"/>
                  <a:pt x="965" y="515"/>
                  <a:pt x="968" y="515"/>
                </a:cubicBezTo>
                <a:cubicBezTo>
                  <a:pt x="972" y="509"/>
                  <a:pt x="972" y="505"/>
                  <a:pt x="964" y="503"/>
                </a:cubicBezTo>
                <a:cubicBezTo>
                  <a:pt x="964" y="508"/>
                  <a:pt x="959" y="509"/>
                  <a:pt x="960" y="515"/>
                </a:cubicBezTo>
                <a:close/>
                <a:moveTo>
                  <a:pt x="1060" y="511"/>
                </a:moveTo>
                <a:cubicBezTo>
                  <a:pt x="1063" y="511"/>
                  <a:pt x="1065" y="511"/>
                  <a:pt x="1068" y="511"/>
                </a:cubicBezTo>
                <a:cubicBezTo>
                  <a:pt x="1068" y="508"/>
                  <a:pt x="1068" y="506"/>
                  <a:pt x="1068" y="503"/>
                </a:cubicBezTo>
                <a:cubicBezTo>
                  <a:pt x="1065" y="503"/>
                  <a:pt x="1063" y="503"/>
                  <a:pt x="1060" y="503"/>
                </a:cubicBezTo>
                <a:cubicBezTo>
                  <a:pt x="1060" y="506"/>
                  <a:pt x="1060" y="508"/>
                  <a:pt x="1060" y="511"/>
                </a:cubicBezTo>
                <a:close/>
                <a:moveTo>
                  <a:pt x="1236" y="503"/>
                </a:moveTo>
                <a:cubicBezTo>
                  <a:pt x="1232" y="526"/>
                  <a:pt x="1253" y="505"/>
                  <a:pt x="1236" y="503"/>
                </a:cubicBezTo>
                <a:close/>
                <a:moveTo>
                  <a:pt x="1332" y="511"/>
                </a:moveTo>
                <a:cubicBezTo>
                  <a:pt x="1335" y="511"/>
                  <a:pt x="1337" y="511"/>
                  <a:pt x="1340" y="511"/>
                </a:cubicBezTo>
                <a:cubicBezTo>
                  <a:pt x="1340" y="508"/>
                  <a:pt x="1340" y="506"/>
                  <a:pt x="1340" y="503"/>
                </a:cubicBezTo>
                <a:cubicBezTo>
                  <a:pt x="1337" y="503"/>
                  <a:pt x="1335" y="503"/>
                  <a:pt x="1332" y="503"/>
                </a:cubicBezTo>
                <a:cubicBezTo>
                  <a:pt x="1332" y="506"/>
                  <a:pt x="1332" y="508"/>
                  <a:pt x="1332" y="511"/>
                </a:cubicBezTo>
                <a:close/>
                <a:moveTo>
                  <a:pt x="1604" y="511"/>
                </a:moveTo>
                <a:cubicBezTo>
                  <a:pt x="1607" y="511"/>
                  <a:pt x="1609" y="511"/>
                  <a:pt x="1612" y="511"/>
                </a:cubicBezTo>
                <a:cubicBezTo>
                  <a:pt x="1612" y="508"/>
                  <a:pt x="1612" y="506"/>
                  <a:pt x="1612" y="503"/>
                </a:cubicBezTo>
                <a:cubicBezTo>
                  <a:pt x="1609" y="503"/>
                  <a:pt x="1607" y="503"/>
                  <a:pt x="1604" y="503"/>
                </a:cubicBezTo>
                <a:cubicBezTo>
                  <a:pt x="1604" y="506"/>
                  <a:pt x="1604" y="508"/>
                  <a:pt x="1604" y="511"/>
                </a:cubicBezTo>
                <a:close/>
                <a:moveTo>
                  <a:pt x="1780" y="515"/>
                </a:moveTo>
                <a:cubicBezTo>
                  <a:pt x="1792" y="521"/>
                  <a:pt x="1792" y="497"/>
                  <a:pt x="1780" y="503"/>
                </a:cubicBezTo>
                <a:cubicBezTo>
                  <a:pt x="1780" y="507"/>
                  <a:pt x="1780" y="511"/>
                  <a:pt x="1780" y="515"/>
                </a:cubicBezTo>
                <a:close/>
                <a:moveTo>
                  <a:pt x="52" y="507"/>
                </a:moveTo>
                <a:cubicBezTo>
                  <a:pt x="48" y="504"/>
                  <a:pt x="41" y="509"/>
                  <a:pt x="40" y="511"/>
                </a:cubicBezTo>
                <a:cubicBezTo>
                  <a:pt x="34" y="526"/>
                  <a:pt x="60" y="514"/>
                  <a:pt x="52" y="507"/>
                </a:cubicBezTo>
                <a:close/>
                <a:moveTo>
                  <a:pt x="488" y="515"/>
                </a:moveTo>
                <a:cubicBezTo>
                  <a:pt x="492" y="515"/>
                  <a:pt x="493" y="518"/>
                  <a:pt x="496" y="519"/>
                </a:cubicBezTo>
                <a:cubicBezTo>
                  <a:pt x="496" y="515"/>
                  <a:pt x="499" y="514"/>
                  <a:pt x="500" y="511"/>
                </a:cubicBezTo>
                <a:cubicBezTo>
                  <a:pt x="496" y="511"/>
                  <a:pt x="495" y="508"/>
                  <a:pt x="492" y="507"/>
                </a:cubicBezTo>
                <a:cubicBezTo>
                  <a:pt x="492" y="511"/>
                  <a:pt x="489" y="512"/>
                  <a:pt x="488" y="515"/>
                </a:cubicBezTo>
                <a:close/>
                <a:moveTo>
                  <a:pt x="688" y="515"/>
                </a:moveTo>
                <a:cubicBezTo>
                  <a:pt x="691" y="515"/>
                  <a:pt x="693" y="515"/>
                  <a:pt x="696" y="515"/>
                </a:cubicBezTo>
                <a:cubicBezTo>
                  <a:pt x="696" y="512"/>
                  <a:pt x="696" y="510"/>
                  <a:pt x="696" y="507"/>
                </a:cubicBezTo>
                <a:cubicBezTo>
                  <a:pt x="693" y="507"/>
                  <a:pt x="691" y="507"/>
                  <a:pt x="688" y="507"/>
                </a:cubicBezTo>
                <a:cubicBezTo>
                  <a:pt x="688" y="510"/>
                  <a:pt x="688" y="512"/>
                  <a:pt x="688" y="515"/>
                </a:cubicBezTo>
                <a:close/>
                <a:moveTo>
                  <a:pt x="872" y="511"/>
                </a:moveTo>
                <a:cubicBezTo>
                  <a:pt x="859" y="499"/>
                  <a:pt x="860" y="526"/>
                  <a:pt x="872" y="511"/>
                </a:cubicBezTo>
                <a:close/>
                <a:moveTo>
                  <a:pt x="1036" y="511"/>
                </a:moveTo>
                <a:cubicBezTo>
                  <a:pt x="1036" y="514"/>
                  <a:pt x="1036" y="516"/>
                  <a:pt x="1036" y="519"/>
                </a:cubicBezTo>
                <a:cubicBezTo>
                  <a:pt x="1046" y="525"/>
                  <a:pt x="1048" y="505"/>
                  <a:pt x="1040" y="507"/>
                </a:cubicBezTo>
                <a:cubicBezTo>
                  <a:pt x="1040" y="509"/>
                  <a:pt x="1039" y="512"/>
                  <a:pt x="1036" y="511"/>
                </a:cubicBezTo>
                <a:close/>
                <a:moveTo>
                  <a:pt x="1136" y="515"/>
                </a:moveTo>
                <a:cubicBezTo>
                  <a:pt x="1139" y="515"/>
                  <a:pt x="1141" y="515"/>
                  <a:pt x="1144" y="515"/>
                </a:cubicBezTo>
                <a:cubicBezTo>
                  <a:pt x="1144" y="512"/>
                  <a:pt x="1144" y="510"/>
                  <a:pt x="1144" y="507"/>
                </a:cubicBezTo>
                <a:cubicBezTo>
                  <a:pt x="1141" y="507"/>
                  <a:pt x="1139" y="507"/>
                  <a:pt x="1136" y="507"/>
                </a:cubicBezTo>
                <a:cubicBezTo>
                  <a:pt x="1136" y="510"/>
                  <a:pt x="1136" y="512"/>
                  <a:pt x="1136" y="515"/>
                </a:cubicBezTo>
                <a:close/>
                <a:moveTo>
                  <a:pt x="1408" y="515"/>
                </a:moveTo>
                <a:cubicBezTo>
                  <a:pt x="1411" y="515"/>
                  <a:pt x="1413" y="515"/>
                  <a:pt x="1416" y="515"/>
                </a:cubicBezTo>
                <a:cubicBezTo>
                  <a:pt x="1416" y="512"/>
                  <a:pt x="1416" y="510"/>
                  <a:pt x="1416" y="507"/>
                </a:cubicBezTo>
                <a:cubicBezTo>
                  <a:pt x="1413" y="507"/>
                  <a:pt x="1411" y="507"/>
                  <a:pt x="1408" y="507"/>
                </a:cubicBezTo>
                <a:cubicBezTo>
                  <a:pt x="1408" y="510"/>
                  <a:pt x="1408" y="512"/>
                  <a:pt x="1408" y="515"/>
                </a:cubicBezTo>
                <a:close/>
                <a:moveTo>
                  <a:pt x="1592" y="511"/>
                </a:moveTo>
                <a:cubicBezTo>
                  <a:pt x="1579" y="499"/>
                  <a:pt x="1580" y="526"/>
                  <a:pt x="1592" y="511"/>
                </a:cubicBezTo>
                <a:close/>
                <a:moveTo>
                  <a:pt x="1680" y="515"/>
                </a:moveTo>
                <a:cubicBezTo>
                  <a:pt x="1683" y="515"/>
                  <a:pt x="1685" y="515"/>
                  <a:pt x="1688" y="515"/>
                </a:cubicBezTo>
                <a:cubicBezTo>
                  <a:pt x="1688" y="512"/>
                  <a:pt x="1688" y="510"/>
                  <a:pt x="1688" y="507"/>
                </a:cubicBezTo>
                <a:cubicBezTo>
                  <a:pt x="1685" y="507"/>
                  <a:pt x="1683" y="507"/>
                  <a:pt x="1680" y="507"/>
                </a:cubicBezTo>
                <a:cubicBezTo>
                  <a:pt x="1680" y="510"/>
                  <a:pt x="1680" y="512"/>
                  <a:pt x="1680" y="515"/>
                </a:cubicBezTo>
                <a:close/>
                <a:moveTo>
                  <a:pt x="1864" y="519"/>
                </a:moveTo>
                <a:cubicBezTo>
                  <a:pt x="1864" y="512"/>
                  <a:pt x="1861" y="509"/>
                  <a:pt x="1856" y="507"/>
                </a:cubicBezTo>
                <a:cubicBezTo>
                  <a:pt x="1856" y="514"/>
                  <a:pt x="1859" y="517"/>
                  <a:pt x="1864" y="519"/>
                </a:cubicBezTo>
                <a:close/>
                <a:moveTo>
                  <a:pt x="116" y="519"/>
                </a:moveTo>
                <a:cubicBezTo>
                  <a:pt x="119" y="519"/>
                  <a:pt x="121" y="519"/>
                  <a:pt x="124" y="519"/>
                </a:cubicBezTo>
                <a:cubicBezTo>
                  <a:pt x="124" y="516"/>
                  <a:pt x="124" y="514"/>
                  <a:pt x="124" y="511"/>
                </a:cubicBezTo>
                <a:cubicBezTo>
                  <a:pt x="121" y="511"/>
                  <a:pt x="119" y="511"/>
                  <a:pt x="116" y="511"/>
                </a:cubicBezTo>
                <a:cubicBezTo>
                  <a:pt x="116" y="514"/>
                  <a:pt x="116" y="516"/>
                  <a:pt x="116" y="519"/>
                </a:cubicBezTo>
                <a:close/>
                <a:moveTo>
                  <a:pt x="392" y="519"/>
                </a:moveTo>
                <a:cubicBezTo>
                  <a:pt x="395" y="519"/>
                  <a:pt x="397" y="519"/>
                  <a:pt x="400" y="519"/>
                </a:cubicBezTo>
                <a:cubicBezTo>
                  <a:pt x="400" y="516"/>
                  <a:pt x="400" y="514"/>
                  <a:pt x="400" y="511"/>
                </a:cubicBezTo>
                <a:cubicBezTo>
                  <a:pt x="397" y="511"/>
                  <a:pt x="395" y="511"/>
                  <a:pt x="392" y="511"/>
                </a:cubicBezTo>
                <a:cubicBezTo>
                  <a:pt x="392" y="514"/>
                  <a:pt x="392" y="516"/>
                  <a:pt x="392" y="519"/>
                </a:cubicBezTo>
                <a:close/>
                <a:moveTo>
                  <a:pt x="564" y="519"/>
                </a:moveTo>
                <a:cubicBezTo>
                  <a:pt x="568" y="519"/>
                  <a:pt x="569" y="522"/>
                  <a:pt x="572" y="523"/>
                </a:cubicBezTo>
                <a:cubicBezTo>
                  <a:pt x="572" y="519"/>
                  <a:pt x="575" y="518"/>
                  <a:pt x="576" y="515"/>
                </a:cubicBezTo>
                <a:cubicBezTo>
                  <a:pt x="572" y="515"/>
                  <a:pt x="571" y="512"/>
                  <a:pt x="568" y="511"/>
                </a:cubicBezTo>
                <a:cubicBezTo>
                  <a:pt x="568" y="515"/>
                  <a:pt x="565" y="516"/>
                  <a:pt x="564" y="519"/>
                </a:cubicBezTo>
                <a:close/>
                <a:moveTo>
                  <a:pt x="664" y="519"/>
                </a:moveTo>
                <a:cubicBezTo>
                  <a:pt x="667" y="519"/>
                  <a:pt x="669" y="519"/>
                  <a:pt x="672" y="519"/>
                </a:cubicBezTo>
                <a:cubicBezTo>
                  <a:pt x="672" y="516"/>
                  <a:pt x="672" y="514"/>
                  <a:pt x="672" y="511"/>
                </a:cubicBezTo>
                <a:cubicBezTo>
                  <a:pt x="669" y="511"/>
                  <a:pt x="667" y="511"/>
                  <a:pt x="664" y="511"/>
                </a:cubicBezTo>
                <a:cubicBezTo>
                  <a:pt x="664" y="514"/>
                  <a:pt x="664" y="516"/>
                  <a:pt x="664" y="519"/>
                </a:cubicBezTo>
                <a:close/>
                <a:moveTo>
                  <a:pt x="764" y="519"/>
                </a:moveTo>
                <a:cubicBezTo>
                  <a:pt x="767" y="519"/>
                  <a:pt x="769" y="519"/>
                  <a:pt x="772" y="519"/>
                </a:cubicBezTo>
                <a:cubicBezTo>
                  <a:pt x="772" y="516"/>
                  <a:pt x="772" y="514"/>
                  <a:pt x="772" y="511"/>
                </a:cubicBezTo>
                <a:cubicBezTo>
                  <a:pt x="769" y="511"/>
                  <a:pt x="767" y="511"/>
                  <a:pt x="764" y="511"/>
                </a:cubicBezTo>
                <a:cubicBezTo>
                  <a:pt x="764" y="514"/>
                  <a:pt x="764" y="516"/>
                  <a:pt x="764" y="519"/>
                </a:cubicBezTo>
                <a:close/>
                <a:moveTo>
                  <a:pt x="840" y="511"/>
                </a:moveTo>
                <a:cubicBezTo>
                  <a:pt x="837" y="535"/>
                  <a:pt x="858" y="514"/>
                  <a:pt x="840" y="511"/>
                </a:cubicBezTo>
                <a:close/>
                <a:moveTo>
                  <a:pt x="936" y="519"/>
                </a:moveTo>
                <a:cubicBezTo>
                  <a:pt x="939" y="519"/>
                  <a:pt x="941" y="519"/>
                  <a:pt x="944" y="519"/>
                </a:cubicBezTo>
                <a:cubicBezTo>
                  <a:pt x="944" y="516"/>
                  <a:pt x="944" y="514"/>
                  <a:pt x="944" y="511"/>
                </a:cubicBezTo>
                <a:cubicBezTo>
                  <a:pt x="941" y="511"/>
                  <a:pt x="939" y="511"/>
                  <a:pt x="936" y="511"/>
                </a:cubicBezTo>
                <a:cubicBezTo>
                  <a:pt x="936" y="514"/>
                  <a:pt x="936" y="516"/>
                  <a:pt x="936" y="519"/>
                </a:cubicBezTo>
                <a:close/>
                <a:moveTo>
                  <a:pt x="1112" y="515"/>
                </a:moveTo>
                <a:cubicBezTo>
                  <a:pt x="1112" y="518"/>
                  <a:pt x="1112" y="520"/>
                  <a:pt x="1112" y="523"/>
                </a:cubicBezTo>
                <a:cubicBezTo>
                  <a:pt x="1122" y="529"/>
                  <a:pt x="1124" y="509"/>
                  <a:pt x="1116" y="511"/>
                </a:cubicBezTo>
                <a:cubicBezTo>
                  <a:pt x="1116" y="513"/>
                  <a:pt x="1115" y="516"/>
                  <a:pt x="1112" y="515"/>
                </a:cubicBezTo>
                <a:close/>
                <a:moveTo>
                  <a:pt x="1308" y="515"/>
                </a:moveTo>
                <a:cubicBezTo>
                  <a:pt x="1321" y="527"/>
                  <a:pt x="1320" y="500"/>
                  <a:pt x="1308" y="515"/>
                </a:cubicBezTo>
                <a:close/>
                <a:moveTo>
                  <a:pt x="1484" y="519"/>
                </a:moveTo>
                <a:cubicBezTo>
                  <a:pt x="1487" y="519"/>
                  <a:pt x="1489" y="519"/>
                  <a:pt x="1492" y="519"/>
                </a:cubicBezTo>
                <a:cubicBezTo>
                  <a:pt x="1492" y="516"/>
                  <a:pt x="1492" y="514"/>
                  <a:pt x="1492" y="511"/>
                </a:cubicBezTo>
                <a:cubicBezTo>
                  <a:pt x="1489" y="511"/>
                  <a:pt x="1487" y="511"/>
                  <a:pt x="1484" y="511"/>
                </a:cubicBezTo>
                <a:cubicBezTo>
                  <a:pt x="1484" y="514"/>
                  <a:pt x="1484" y="516"/>
                  <a:pt x="1484" y="519"/>
                </a:cubicBezTo>
                <a:close/>
                <a:moveTo>
                  <a:pt x="1660" y="511"/>
                </a:moveTo>
                <a:cubicBezTo>
                  <a:pt x="1646" y="530"/>
                  <a:pt x="1683" y="516"/>
                  <a:pt x="1660" y="511"/>
                </a:cubicBezTo>
                <a:close/>
                <a:moveTo>
                  <a:pt x="1756" y="519"/>
                </a:moveTo>
                <a:cubicBezTo>
                  <a:pt x="1759" y="519"/>
                  <a:pt x="1761" y="519"/>
                  <a:pt x="1764" y="519"/>
                </a:cubicBezTo>
                <a:cubicBezTo>
                  <a:pt x="1764" y="516"/>
                  <a:pt x="1764" y="514"/>
                  <a:pt x="1764" y="511"/>
                </a:cubicBezTo>
                <a:cubicBezTo>
                  <a:pt x="1761" y="511"/>
                  <a:pt x="1759" y="511"/>
                  <a:pt x="1756" y="511"/>
                </a:cubicBezTo>
                <a:cubicBezTo>
                  <a:pt x="1756" y="514"/>
                  <a:pt x="1756" y="516"/>
                  <a:pt x="1756" y="519"/>
                </a:cubicBezTo>
                <a:close/>
                <a:moveTo>
                  <a:pt x="96" y="527"/>
                </a:moveTo>
                <a:cubicBezTo>
                  <a:pt x="108" y="533"/>
                  <a:pt x="108" y="509"/>
                  <a:pt x="96" y="515"/>
                </a:cubicBezTo>
                <a:cubicBezTo>
                  <a:pt x="96" y="519"/>
                  <a:pt x="96" y="523"/>
                  <a:pt x="96" y="527"/>
                </a:cubicBezTo>
                <a:close/>
                <a:moveTo>
                  <a:pt x="204" y="519"/>
                </a:moveTo>
                <a:cubicBezTo>
                  <a:pt x="199" y="519"/>
                  <a:pt x="198" y="514"/>
                  <a:pt x="192" y="515"/>
                </a:cubicBezTo>
                <a:cubicBezTo>
                  <a:pt x="186" y="525"/>
                  <a:pt x="206" y="527"/>
                  <a:pt x="204" y="519"/>
                </a:cubicBezTo>
                <a:close/>
                <a:moveTo>
                  <a:pt x="368" y="519"/>
                </a:moveTo>
                <a:cubicBezTo>
                  <a:pt x="368" y="522"/>
                  <a:pt x="368" y="524"/>
                  <a:pt x="368" y="527"/>
                </a:cubicBezTo>
                <a:cubicBezTo>
                  <a:pt x="378" y="533"/>
                  <a:pt x="380" y="513"/>
                  <a:pt x="372" y="515"/>
                </a:cubicBezTo>
                <a:cubicBezTo>
                  <a:pt x="372" y="517"/>
                  <a:pt x="371" y="520"/>
                  <a:pt x="368" y="519"/>
                </a:cubicBezTo>
                <a:close/>
                <a:moveTo>
                  <a:pt x="476" y="527"/>
                </a:moveTo>
                <a:cubicBezTo>
                  <a:pt x="476" y="524"/>
                  <a:pt x="476" y="522"/>
                  <a:pt x="476" y="519"/>
                </a:cubicBezTo>
                <a:cubicBezTo>
                  <a:pt x="469" y="506"/>
                  <a:pt x="456" y="531"/>
                  <a:pt x="476" y="527"/>
                </a:cubicBezTo>
                <a:close/>
                <a:moveTo>
                  <a:pt x="652" y="527"/>
                </a:moveTo>
                <a:cubicBezTo>
                  <a:pt x="652" y="520"/>
                  <a:pt x="649" y="517"/>
                  <a:pt x="644" y="515"/>
                </a:cubicBezTo>
                <a:cubicBezTo>
                  <a:pt x="638" y="521"/>
                  <a:pt x="638" y="530"/>
                  <a:pt x="652" y="527"/>
                </a:cubicBezTo>
                <a:close/>
                <a:moveTo>
                  <a:pt x="740" y="523"/>
                </a:moveTo>
                <a:cubicBezTo>
                  <a:pt x="743" y="523"/>
                  <a:pt x="745" y="523"/>
                  <a:pt x="748" y="523"/>
                </a:cubicBezTo>
                <a:cubicBezTo>
                  <a:pt x="748" y="520"/>
                  <a:pt x="748" y="518"/>
                  <a:pt x="748" y="515"/>
                </a:cubicBezTo>
                <a:cubicBezTo>
                  <a:pt x="745" y="515"/>
                  <a:pt x="743" y="515"/>
                  <a:pt x="740" y="515"/>
                </a:cubicBezTo>
                <a:cubicBezTo>
                  <a:pt x="740" y="518"/>
                  <a:pt x="740" y="520"/>
                  <a:pt x="740" y="523"/>
                </a:cubicBezTo>
                <a:close/>
                <a:moveTo>
                  <a:pt x="1016" y="515"/>
                </a:moveTo>
                <a:cubicBezTo>
                  <a:pt x="1004" y="528"/>
                  <a:pt x="1031" y="527"/>
                  <a:pt x="1016" y="515"/>
                </a:cubicBezTo>
                <a:close/>
                <a:moveTo>
                  <a:pt x="1284" y="523"/>
                </a:moveTo>
                <a:cubicBezTo>
                  <a:pt x="1288" y="523"/>
                  <a:pt x="1289" y="526"/>
                  <a:pt x="1292" y="527"/>
                </a:cubicBezTo>
                <a:cubicBezTo>
                  <a:pt x="1292" y="523"/>
                  <a:pt x="1295" y="522"/>
                  <a:pt x="1296" y="519"/>
                </a:cubicBezTo>
                <a:cubicBezTo>
                  <a:pt x="1292" y="519"/>
                  <a:pt x="1291" y="516"/>
                  <a:pt x="1288" y="515"/>
                </a:cubicBezTo>
                <a:cubicBezTo>
                  <a:pt x="1288" y="519"/>
                  <a:pt x="1285" y="520"/>
                  <a:pt x="1284" y="523"/>
                </a:cubicBezTo>
                <a:close/>
                <a:moveTo>
                  <a:pt x="1384" y="523"/>
                </a:moveTo>
                <a:cubicBezTo>
                  <a:pt x="1387" y="523"/>
                  <a:pt x="1389" y="523"/>
                  <a:pt x="1392" y="523"/>
                </a:cubicBezTo>
                <a:cubicBezTo>
                  <a:pt x="1392" y="520"/>
                  <a:pt x="1392" y="518"/>
                  <a:pt x="1392" y="515"/>
                </a:cubicBezTo>
                <a:cubicBezTo>
                  <a:pt x="1389" y="515"/>
                  <a:pt x="1387" y="515"/>
                  <a:pt x="1384" y="515"/>
                </a:cubicBezTo>
                <a:cubicBezTo>
                  <a:pt x="1384" y="518"/>
                  <a:pt x="1384" y="520"/>
                  <a:pt x="1384" y="523"/>
                </a:cubicBezTo>
                <a:close/>
                <a:moveTo>
                  <a:pt x="1560" y="523"/>
                </a:moveTo>
                <a:cubicBezTo>
                  <a:pt x="1563" y="523"/>
                  <a:pt x="1565" y="523"/>
                  <a:pt x="1568" y="523"/>
                </a:cubicBezTo>
                <a:cubicBezTo>
                  <a:pt x="1568" y="520"/>
                  <a:pt x="1568" y="518"/>
                  <a:pt x="1568" y="515"/>
                </a:cubicBezTo>
                <a:cubicBezTo>
                  <a:pt x="1565" y="515"/>
                  <a:pt x="1563" y="515"/>
                  <a:pt x="1560" y="515"/>
                </a:cubicBezTo>
                <a:cubicBezTo>
                  <a:pt x="1560" y="518"/>
                  <a:pt x="1560" y="520"/>
                  <a:pt x="1560" y="523"/>
                </a:cubicBezTo>
                <a:close/>
                <a:moveTo>
                  <a:pt x="1832" y="523"/>
                </a:moveTo>
                <a:cubicBezTo>
                  <a:pt x="1835" y="523"/>
                  <a:pt x="1837" y="523"/>
                  <a:pt x="1840" y="523"/>
                </a:cubicBezTo>
                <a:cubicBezTo>
                  <a:pt x="1840" y="520"/>
                  <a:pt x="1840" y="518"/>
                  <a:pt x="1840" y="515"/>
                </a:cubicBezTo>
                <a:cubicBezTo>
                  <a:pt x="1837" y="515"/>
                  <a:pt x="1835" y="515"/>
                  <a:pt x="1832" y="515"/>
                </a:cubicBezTo>
                <a:cubicBezTo>
                  <a:pt x="1832" y="518"/>
                  <a:pt x="1832" y="520"/>
                  <a:pt x="1832" y="523"/>
                </a:cubicBezTo>
                <a:close/>
                <a:moveTo>
                  <a:pt x="268" y="527"/>
                </a:moveTo>
                <a:cubicBezTo>
                  <a:pt x="272" y="527"/>
                  <a:pt x="273" y="530"/>
                  <a:pt x="276" y="531"/>
                </a:cubicBezTo>
                <a:cubicBezTo>
                  <a:pt x="276" y="527"/>
                  <a:pt x="279" y="526"/>
                  <a:pt x="280" y="523"/>
                </a:cubicBezTo>
                <a:cubicBezTo>
                  <a:pt x="276" y="523"/>
                  <a:pt x="275" y="520"/>
                  <a:pt x="272" y="519"/>
                </a:cubicBezTo>
                <a:cubicBezTo>
                  <a:pt x="272" y="523"/>
                  <a:pt x="269" y="524"/>
                  <a:pt x="268" y="527"/>
                </a:cubicBezTo>
                <a:close/>
                <a:moveTo>
                  <a:pt x="540" y="527"/>
                </a:moveTo>
                <a:cubicBezTo>
                  <a:pt x="546" y="527"/>
                  <a:pt x="554" y="528"/>
                  <a:pt x="552" y="519"/>
                </a:cubicBezTo>
                <a:cubicBezTo>
                  <a:pt x="549" y="519"/>
                  <a:pt x="547" y="519"/>
                  <a:pt x="544" y="519"/>
                </a:cubicBezTo>
                <a:cubicBezTo>
                  <a:pt x="544" y="523"/>
                  <a:pt x="541" y="524"/>
                  <a:pt x="540" y="527"/>
                </a:cubicBezTo>
                <a:close/>
                <a:moveTo>
                  <a:pt x="816" y="527"/>
                </a:moveTo>
                <a:cubicBezTo>
                  <a:pt x="819" y="527"/>
                  <a:pt x="821" y="527"/>
                  <a:pt x="824" y="527"/>
                </a:cubicBezTo>
                <a:cubicBezTo>
                  <a:pt x="824" y="524"/>
                  <a:pt x="824" y="522"/>
                  <a:pt x="824" y="519"/>
                </a:cubicBezTo>
                <a:cubicBezTo>
                  <a:pt x="821" y="519"/>
                  <a:pt x="819" y="519"/>
                  <a:pt x="816" y="519"/>
                </a:cubicBezTo>
                <a:cubicBezTo>
                  <a:pt x="816" y="522"/>
                  <a:pt x="816" y="524"/>
                  <a:pt x="816" y="527"/>
                </a:cubicBezTo>
                <a:close/>
                <a:moveTo>
                  <a:pt x="916" y="527"/>
                </a:moveTo>
                <a:cubicBezTo>
                  <a:pt x="919" y="527"/>
                  <a:pt x="921" y="527"/>
                  <a:pt x="924" y="527"/>
                </a:cubicBezTo>
                <a:cubicBezTo>
                  <a:pt x="924" y="524"/>
                  <a:pt x="924" y="522"/>
                  <a:pt x="924" y="519"/>
                </a:cubicBezTo>
                <a:cubicBezTo>
                  <a:pt x="921" y="519"/>
                  <a:pt x="919" y="519"/>
                  <a:pt x="916" y="519"/>
                </a:cubicBezTo>
                <a:cubicBezTo>
                  <a:pt x="916" y="522"/>
                  <a:pt x="916" y="524"/>
                  <a:pt x="916" y="527"/>
                </a:cubicBezTo>
                <a:close/>
                <a:moveTo>
                  <a:pt x="1188" y="527"/>
                </a:moveTo>
                <a:cubicBezTo>
                  <a:pt x="1191" y="527"/>
                  <a:pt x="1193" y="527"/>
                  <a:pt x="1196" y="527"/>
                </a:cubicBezTo>
                <a:cubicBezTo>
                  <a:pt x="1196" y="524"/>
                  <a:pt x="1196" y="522"/>
                  <a:pt x="1196" y="519"/>
                </a:cubicBezTo>
                <a:cubicBezTo>
                  <a:pt x="1193" y="519"/>
                  <a:pt x="1191" y="519"/>
                  <a:pt x="1188" y="519"/>
                </a:cubicBezTo>
                <a:cubicBezTo>
                  <a:pt x="1188" y="522"/>
                  <a:pt x="1188" y="524"/>
                  <a:pt x="1188" y="527"/>
                </a:cubicBezTo>
                <a:close/>
                <a:moveTo>
                  <a:pt x="1460" y="527"/>
                </a:moveTo>
                <a:cubicBezTo>
                  <a:pt x="1463" y="527"/>
                  <a:pt x="1465" y="527"/>
                  <a:pt x="1468" y="527"/>
                </a:cubicBezTo>
                <a:cubicBezTo>
                  <a:pt x="1468" y="524"/>
                  <a:pt x="1468" y="522"/>
                  <a:pt x="1468" y="519"/>
                </a:cubicBezTo>
                <a:cubicBezTo>
                  <a:pt x="1465" y="519"/>
                  <a:pt x="1463" y="519"/>
                  <a:pt x="1460" y="519"/>
                </a:cubicBezTo>
                <a:cubicBezTo>
                  <a:pt x="1460" y="522"/>
                  <a:pt x="1460" y="524"/>
                  <a:pt x="1460" y="527"/>
                </a:cubicBezTo>
                <a:close/>
                <a:moveTo>
                  <a:pt x="1536" y="531"/>
                </a:moveTo>
                <a:cubicBezTo>
                  <a:pt x="1539" y="531"/>
                  <a:pt x="1541" y="531"/>
                  <a:pt x="1544" y="531"/>
                </a:cubicBezTo>
                <a:cubicBezTo>
                  <a:pt x="1548" y="525"/>
                  <a:pt x="1548" y="521"/>
                  <a:pt x="1540" y="519"/>
                </a:cubicBezTo>
                <a:cubicBezTo>
                  <a:pt x="1540" y="524"/>
                  <a:pt x="1535" y="525"/>
                  <a:pt x="1536" y="531"/>
                </a:cubicBezTo>
                <a:close/>
                <a:moveTo>
                  <a:pt x="1636" y="527"/>
                </a:moveTo>
                <a:cubicBezTo>
                  <a:pt x="1639" y="527"/>
                  <a:pt x="1641" y="527"/>
                  <a:pt x="1644" y="527"/>
                </a:cubicBezTo>
                <a:cubicBezTo>
                  <a:pt x="1644" y="524"/>
                  <a:pt x="1644" y="522"/>
                  <a:pt x="1644" y="519"/>
                </a:cubicBezTo>
                <a:cubicBezTo>
                  <a:pt x="1641" y="519"/>
                  <a:pt x="1639" y="519"/>
                  <a:pt x="1636" y="519"/>
                </a:cubicBezTo>
                <a:cubicBezTo>
                  <a:pt x="1636" y="522"/>
                  <a:pt x="1636" y="524"/>
                  <a:pt x="1636" y="527"/>
                </a:cubicBezTo>
                <a:close/>
                <a:moveTo>
                  <a:pt x="72" y="531"/>
                </a:moveTo>
                <a:cubicBezTo>
                  <a:pt x="75" y="531"/>
                  <a:pt x="77" y="531"/>
                  <a:pt x="80" y="531"/>
                </a:cubicBezTo>
                <a:cubicBezTo>
                  <a:pt x="80" y="528"/>
                  <a:pt x="80" y="526"/>
                  <a:pt x="80" y="523"/>
                </a:cubicBezTo>
                <a:cubicBezTo>
                  <a:pt x="77" y="523"/>
                  <a:pt x="75" y="523"/>
                  <a:pt x="72" y="523"/>
                </a:cubicBezTo>
                <a:cubicBezTo>
                  <a:pt x="72" y="526"/>
                  <a:pt x="72" y="528"/>
                  <a:pt x="72" y="531"/>
                </a:cubicBezTo>
                <a:close/>
                <a:moveTo>
                  <a:pt x="348" y="523"/>
                </a:moveTo>
                <a:cubicBezTo>
                  <a:pt x="336" y="536"/>
                  <a:pt x="363" y="535"/>
                  <a:pt x="348" y="523"/>
                </a:cubicBezTo>
                <a:close/>
                <a:moveTo>
                  <a:pt x="444" y="531"/>
                </a:moveTo>
                <a:cubicBezTo>
                  <a:pt x="447" y="531"/>
                  <a:pt x="449" y="531"/>
                  <a:pt x="452" y="531"/>
                </a:cubicBezTo>
                <a:cubicBezTo>
                  <a:pt x="452" y="528"/>
                  <a:pt x="452" y="526"/>
                  <a:pt x="452" y="523"/>
                </a:cubicBezTo>
                <a:cubicBezTo>
                  <a:pt x="449" y="523"/>
                  <a:pt x="447" y="523"/>
                  <a:pt x="444" y="523"/>
                </a:cubicBezTo>
                <a:cubicBezTo>
                  <a:pt x="444" y="526"/>
                  <a:pt x="444" y="528"/>
                  <a:pt x="444" y="531"/>
                </a:cubicBezTo>
                <a:close/>
                <a:moveTo>
                  <a:pt x="620" y="523"/>
                </a:moveTo>
                <a:cubicBezTo>
                  <a:pt x="606" y="542"/>
                  <a:pt x="643" y="528"/>
                  <a:pt x="620" y="523"/>
                </a:cubicBezTo>
                <a:close/>
                <a:moveTo>
                  <a:pt x="716" y="531"/>
                </a:moveTo>
                <a:cubicBezTo>
                  <a:pt x="719" y="531"/>
                  <a:pt x="721" y="531"/>
                  <a:pt x="724" y="531"/>
                </a:cubicBezTo>
                <a:cubicBezTo>
                  <a:pt x="724" y="528"/>
                  <a:pt x="724" y="526"/>
                  <a:pt x="724" y="523"/>
                </a:cubicBezTo>
                <a:cubicBezTo>
                  <a:pt x="721" y="523"/>
                  <a:pt x="719" y="523"/>
                  <a:pt x="716" y="523"/>
                </a:cubicBezTo>
                <a:cubicBezTo>
                  <a:pt x="716" y="526"/>
                  <a:pt x="716" y="528"/>
                  <a:pt x="716" y="531"/>
                </a:cubicBezTo>
                <a:close/>
                <a:moveTo>
                  <a:pt x="892" y="535"/>
                </a:moveTo>
                <a:cubicBezTo>
                  <a:pt x="904" y="541"/>
                  <a:pt x="904" y="517"/>
                  <a:pt x="892" y="523"/>
                </a:cubicBezTo>
                <a:cubicBezTo>
                  <a:pt x="892" y="527"/>
                  <a:pt x="892" y="531"/>
                  <a:pt x="892" y="535"/>
                </a:cubicBezTo>
                <a:close/>
                <a:moveTo>
                  <a:pt x="988" y="531"/>
                </a:moveTo>
                <a:cubicBezTo>
                  <a:pt x="992" y="531"/>
                  <a:pt x="996" y="531"/>
                  <a:pt x="1000" y="531"/>
                </a:cubicBezTo>
                <a:cubicBezTo>
                  <a:pt x="1000" y="528"/>
                  <a:pt x="1000" y="526"/>
                  <a:pt x="1000" y="523"/>
                </a:cubicBezTo>
                <a:cubicBezTo>
                  <a:pt x="996" y="523"/>
                  <a:pt x="992" y="523"/>
                  <a:pt x="988" y="523"/>
                </a:cubicBezTo>
                <a:cubicBezTo>
                  <a:pt x="988" y="526"/>
                  <a:pt x="988" y="528"/>
                  <a:pt x="988" y="531"/>
                </a:cubicBezTo>
                <a:close/>
                <a:moveTo>
                  <a:pt x="1064" y="535"/>
                </a:moveTo>
                <a:cubicBezTo>
                  <a:pt x="1067" y="535"/>
                  <a:pt x="1069" y="535"/>
                  <a:pt x="1072" y="535"/>
                </a:cubicBezTo>
                <a:cubicBezTo>
                  <a:pt x="1076" y="529"/>
                  <a:pt x="1076" y="525"/>
                  <a:pt x="1068" y="523"/>
                </a:cubicBezTo>
                <a:cubicBezTo>
                  <a:pt x="1068" y="528"/>
                  <a:pt x="1063" y="529"/>
                  <a:pt x="1064" y="535"/>
                </a:cubicBezTo>
                <a:close/>
                <a:moveTo>
                  <a:pt x="1164" y="531"/>
                </a:moveTo>
                <a:cubicBezTo>
                  <a:pt x="1167" y="531"/>
                  <a:pt x="1169" y="531"/>
                  <a:pt x="1172" y="531"/>
                </a:cubicBezTo>
                <a:cubicBezTo>
                  <a:pt x="1172" y="528"/>
                  <a:pt x="1172" y="526"/>
                  <a:pt x="1172" y="523"/>
                </a:cubicBezTo>
                <a:cubicBezTo>
                  <a:pt x="1169" y="523"/>
                  <a:pt x="1167" y="523"/>
                  <a:pt x="1164" y="523"/>
                </a:cubicBezTo>
                <a:cubicBezTo>
                  <a:pt x="1164" y="526"/>
                  <a:pt x="1164" y="528"/>
                  <a:pt x="1164" y="531"/>
                </a:cubicBezTo>
                <a:close/>
                <a:moveTo>
                  <a:pt x="1264" y="531"/>
                </a:moveTo>
                <a:cubicBezTo>
                  <a:pt x="1267" y="531"/>
                  <a:pt x="1269" y="531"/>
                  <a:pt x="1272" y="531"/>
                </a:cubicBezTo>
                <a:cubicBezTo>
                  <a:pt x="1272" y="528"/>
                  <a:pt x="1272" y="526"/>
                  <a:pt x="1272" y="523"/>
                </a:cubicBezTo>
                <a:cubicBezTo>
                  <a:pt x="1269" y="523"/>
                  <a:pt x="1267" y="523"/>
                  <a:pt x="1264" y="523"/>
                </a:cubicBezTo>
                <a:cubicBezTo>
                  <a:pt x="1264" y="526"/>
                  <a:pt x="1264" y="528"/>
                  <a:pt x="1264" y="531"/>
                </a:cubicBezTo>
                <a:close/>
                <a:moveTo>
                  <a:pt x="1448" y="527"/>
                </a:moveTo>
                <a:cubicBezTo>
                  <a:pt x="1443" y="527"/>
                  <a:pt x="1442" y="522"/>
                  <a:pt x="1436" y="523"/>
                </a:cubicBezTo>
                <a:cubicBezTo>
                  <a:pt x="1430" y="533"/>
                  <a:pt x="1450" y="535"/>
                  <a:pt x="1448" y="527"/>
                </a:cubicBezTo>
                <a:close/>
                <a:moveTo>
                  <a:pt x="1712" y="531"/>
                </a:moveTo>
                <a:cubicBezTo>
                  <a:pt x="1715" y="531"/>
                  <a:pt x="1717" y="531"/>
                  <a:pt x="1720" y="531"/>
                </a:cubicBezTo>
                <a:cubicBezTo>
                  <a:pt x="1720" y="528"/>
                  <a:pt x="1720" y="526"/>
                  <a:pt x="1720" y="523"/>
                </a:cubicBezTo>
                <a:cubicBezTo>
                  <a:pt x="1717" y="523"/>
                  <a:pt x="1715" y="523"/>
                  <a:pt x="1712" y="523"/>
                </a:cubicBezTo>
                <a:cubicBezTo>
                  <a:pt x="1712" y="526"/>
                  <a:pt x="1712" y="528"/>
                  <a:pt x="1712" y="531"/>
                </a:cubicBezTo>
                <a:close/>
                <a:moveTo>
                  <a:pt x="48" y="531"/>
                </a:moveTo>
                <a:cubicBezTo>
                  <a:pt x="48" y="534"/>
                  <a:pt x="48" y="536"/>
                  <a:pt x="48" y="539"/>
                </a:cubicBezTo>
                <a:cubicBezTo>
                  <a:pt x="58" y="545"/>
                  <a:pt x="60" y="525"/>
                  <a:pt x="52" y="527"/>
                </a:cubicBezTo>
                <a:cubicBezTo>
                  <a:pt x="52" y="529"/>
                  <a:pt x="51" y="532"/>
                  <a:pt x="48" y="531"/>
                </a:cubicBezTo>
                <a:close/>
                <a:moveTo>
                  <a:pt x="148" y="527"/>
                </a:moveTo>
                <a:cubicBezTo>
                  <a:pt x="145" y="551"/>
                  <a:pt x="166" y="530"/>
                  <a:pt x="148" y="527"/>
                </a:cubicBezTo>
                <a:close/>
                <a:moveTo>
                  <a:pt x="420" y="535"/>
                </a:moveTo>
                <a:cubicBezTo>
                  <a:pt x="424" y="535"/>
                  <a:pt x="425" y="538"/>
                  <a:pt x="428" y="539"/>
                </a:cubicBezTo>
                <a:cubicBezTo>
                  <a:pt x="428" y="533"/>
                  <a:pt x="429" y="525"/>
                  <a:pt x="420" y="527"/>
                </a:cubicBezTo>
                <a:cubicBezTo>
                  <a:pt x="420" y="530"/>
                  <a:pt x="420" y="532"/>
                  <a:pt x="420" y="535"/>
                </a:cubicBezTo>
                <a:close/>
                <a:moveTo>
                  <a:pt x="692" y="539"/>
                </a:moveTo>
                <a:cubicBezTo>
                  <a:pt x="695" y="539"/>
                  <a:pt x="697" y="539"/>
                  <a:pt x="700" y="539"/>
                </a:cubicBezTo>
                <a:cubicBezTo>
                  <a:pt x="704" y="533"/>
                  <a:pt x="704" y="529"/>
                  <a:pt x="696" y="527"/>
                </a:cubicBezTo>
                <a:cubicBezTo>
                  <a:pt x="696" y="532"/>
                  <a:pt x="691" y="533"/>
                  <a:pt x="692" y="539"/>
                </a:cubicBezTo>
                <a:close/>
                <a:moveTo>
                  <a:pt x="792" y="535"/>
                </a:moveTo>
                <a:cubicBezTo>
                  <a:pt x="795" y="535"/>
                  <a:pt x="797" y="535"/>
                  <a:pt x="800" y="535"/>
                </a:cubicBezTo>
                <a:cubicBezTo>
                  <a:pt x="800" y="532"/>
                  <a:pt x="800" y="530"/>
                  <a:pt x="800" y="527"/>
                </a:cubicBezTo>
                <a:cubicBezTo>
                  <a:pt x="797" y="527"/>
                  <a:pt x="795" y="527"/>
                  <a:pt x="792" y="527"/>
                </a:cubicBezTo>
                <a:cubicBezTo>
                  <a:pt x="792" y="530"/>
                  <a:pt x="792" y="532"/>
                  <a:pt x="792" y="535"/>
                </a:cubicBezTo>
                <a:close/>
                <a:moveTo>
                  <a:pt x="968" y="539"/>
                </a:moveTo>
                <a:cubicBezTo>
                  <a:pt x="980" y="545"/>
                  <a:pt x="980" y="521"/>
                  <a:pt x="968" y="527"/>
                </a:cubicBezTo>
                <a:cubicBezTo>
                  <a:pt x="968" y="531"/>
                  <a:pt x="968" y="535"/>
                  <a:pt x="968" y="539"/>
                </a:cubicBezTo>
                <a:close/>
                <a:moveTo>
                  <a:pt x="1512" y="535"/>
                </a:moveTo>
                <a:cubicBezTo>
                  <a:pt x="1516" y="535"/>
                  <a:pt x="1517" y="538"/>
                  <a:pt x="1520" y="539"/>
                </a:cubicBezTo>
                <a:cubicBezTo>
                  <a:pt x="1520" y="533"/>
                  <a:pt x="1521" y="525"/>
                  <a:pt x="1512" y="527"/>
                </a:cubicBezTo>
                <a:cubicBezTo>
                  <a:pt x="1512" y="530"/>
                  <a:pt x="1512" y="532"/>
                  <a:pt x="1512" y="535"/>
                </a:cubicBezTo>
                <a:close/>
                <a:moveTo>
                  <a:pt x="1612" y="535"/>
                </a:moveTo>
                <a:cubicBezTo>
                  <a:pt x="1615" y="535"/>
                  <a:pt x="1617" y="535"/>
                  <a:pt x="1620" y="535"/>
                </a:cubicBezTo>
                <a:cubicBezTo>
                  <a:pt x="1620" y="532"/>
                  <a:pt x="1620" y="530"/>
                  <a:pt x="1620" y="527"/>
                </a:cubicBezTo>
                <a:cubicBezTo>
                  <a:pt x="1617" y="527"/>
                  <a:pt x="1615" y="527"/>
                  <a:pt x="1612" y="527"/>
                </a:cubicBezTo>
                <a:cubicBezTo>
                  <a:pt x="1612" y="530"/>
                  <a:pt x="1612" y="532"/>
                  <a:pt x="1612" y="535"/>
                </a:cubicBezTo>
                <a:close/>
                <a:moveTo>
                  <a:pt x="1792" y="539"/>
                </a:moveTo>
                <a:cubicBezTo>
                  <a:pt x="1792" y="537"/>
                  <a:pt x="1793" y="534"/>
                  <a:pt x="1796" y="535"/>
                </a:cubicBezTo>
                <a:cubicBezTo>
                  <a:pt x="1796" y="530"/>
                  <a:pt x="1795" y="526"/>
                  <a:pt x="1788" y="527"/>
                </a:cubicBezTo>
                <a:cubicBezTo>
                  <a:pt x="1789" y="532"/>
                  <a:pt x="1787" y="538"/>
                  <a:pt x="1792" y="539"/>
                </a:cubicBezTo>
                <a:close/>
                <a:moveTo>
                  <a:pt x="224" y="539"/>
                </a:moveTo>
                <a:cubicBezTo>
                  <a:pt x="227" y="539"/>
                  <a:pt x="229" y="539"/>
                  <a:pt x="232" y="539"/>
                </a:cubicBezTo>
                <a:cubicBezTo>
                  <a:pt x="232" y="536"/>
                  <a:pt x="232" y="534"/>
                  <a:pt x="232" y="531"/>
                </a:cubicBezTo>
                <a:cubicBezTo>
                  <a:pt x="229" y="531"/>
                  <a:pt x="227" y="531"/>
                  <a:pt x="224" y="531"/>
                </a:cubicBezTo>
                <a:cubicBezTo>
                  <a:pt x="224" y="534"/>
                  <a:pt x="224" y="536"/>
                  <a:pt x="224" y="539"/>
                </a:cubicBezTo>
                <a:close/>
                <a:moveTo>
                  <a:pt x="320" y="539"/>
                </a:moveTo>
                <a:cubicBezTo>
                  <a:pt x="322" y="557"/>
                  <a:pt x="343" y="516"/>
                  <a:pt x="324" y="535"/>
                </a:cubicBezTo>
                <a:cubicBezTo>
                  <a:pt x="322" y="537"/>
                  <a:pt x="319" y="534"/>
                  <a:pt x="320" y="539"/>
                </a:cubicBezTo>
                <a:close/>
                <a:moveTo>
                  <a:pt x="496" y="535"/>
                </a:moveTo>
                <a:cubicBezTo>
                  <a:pt x="496" y="538"/>
                  <a:pt x="496" y="540"/>
                  <a:pt x="496" y="543"/>
                </a:cubicBezTo>
                <a:cubicBezTo>
                  <a:pt x="506" y="549"/>
                  <a:pt x="508" y="529"/>
                  <a:pt x="500" y="531"/>
                </a:cubicBezTo>
                <a:cubicBezTo>
                  <a:pt x="500" y="533"/>
                  <a:pt x="499" y="536"/>
                  <a:pt x="496" y="535"/>
                </a:cubicBezTo>
                <a:close/>
                <a:moveTo>
                  <a:pt x="592" y="539"/>
                </a:moveTo>
                <a:cubicBezTo>
                  <a:pt x="598" y="539"/>
                  <a:pt x="606" y="540"/>
                  <a:pt x="604" y="531"/>
                </a:cubicBezTo>
                <a:cubicBezTo>
                  <a:pt x="601" y="531"/>
                  <a:pt x="599" y="531"/>
                  <a:pt x="596" y="531"/>
                </a:cubicBezTo>
                <a:cubicBezTo>
                  <a:pt x="596" y="535"/>
                  <a:pt x="593" y="536"/>
                  <a:pt x="592" y="539"/>
                </a:cubicBezTo>
                <a:close/>
                <a:moveTo>
                  <a:pt x="768" y="543"/>
                </a:moveTo>
                <a:cubicBezTo>
                  <a:pt x="771" y="543"/>
                  <a:pt x="773" y="543"/>
                  <a:pt x="776" y="543"/>
                </a:cubicBezTo>
                <a:cubicBezTo>
                  <a:pt x="780" y="537"/>
                  <a:pt x="780" y="533"/>
                  <a:pt x="772" y="531"/>
                </a:cubicBezTo>
                <a:cubicBezTo>
                  <a:pt x="772" y="536"/>
                  <a:pt x="767" y="537"/>
                  <a:pt x="768" y="543"/>
                </a:cubicBezTo>
                <a:close/>
                <a:moveTo>
                  <a:pt x="868" y="539"/>
                </a:moveTo>
                <a:cubicBezTo>
                  <a:pt x="875" y="539"/>
                  <a:pt x="878" y="536"/>
                  <a:pt x="880" y="531"/>
                </a:cubicBezTo>
                <a:cubicBezTo>
                  <a:pt x="874" y="531"/>
                  <a:pt x="866" y="530"/>
                  <a:pt x="868" y="539"/>
                </a:cubicBezTo>
                <a:close/>
                <a:moveTo>
                  <a:pt x="1044" y="531"/>
                </a:moveTo>
                <a:cubicBezTo>
                  <a:pt x="1040" y="554"/>
                  <a:pt x="1061" y="533"/>
                  <a:pt x="1044" y="531"/>
                </a:cubicBezTo>
                <a:close/>
                <a:moveTo>
                  <a:pt x="1140" y="539"/>
                </a:moveTo>
                <a:cubicBezTo>
                  <a:pt x="1143" y="539"/>
                  <a:pt x="1145" y="539"/>
                  <a:pt x="1148" y="539"/>
                </a:cubicBezTo>
                <a:cubicBezTo>
                  <a:pt x="1148" y="536"/>
                  <a:pt x="1148" y="534"/>
                  <a:pt x="1148" y="531"/>
                </a:cubicBezTo>
                <a:cubicBezTo>
                  <a:pt x="1145" y="531"/>
                  <a:pt x="1143" y="531"/>
                  <a:pt x="1140" y="531"/>
                </a:cubicBezTo>
                <a:cubicBezTo>
                  <a:pt x="1140" y="534"/>
                  <a:pt x="1140" y="536"/>
                  <a:pt x="1140" y="539"/>
                </a:cubicBezTo>
                <a:close/>
                <a:moveTo>
                  <a:pt x="1316" y="531"/>
                </a:moveTo>
                <a:cubicBezTo>
                  <a:pt x="1313" y="555"/>
                  <a:pt x="1334" y="534"/>
                  <a:pt x="1316" y="531"/>
                </a:cubicBezTo>
                <a:close/>
                <a:moveTo>
                  <a:pt x="1412" y="539"/>
                </a:moveTo>
                <a:cubicBezTo>
                  <a:pt x="1415" y="539"/>
                  <a:pt x="1417" y="539"/>
                  <a:pt x="1420" y="539"/>
                </a:cubicBezTo>
                <a:cubicBezTo>
                  <a:pt x="1420" y="536"/>
                  <a:pt x="1420" y="534"/>
                  <a:pt x="1420" y="531"/>
                </a:cubicBezTo>
                <a:cubicBezTo>
                  <a:pt x="1417" y="531"/>
                  <a:pt x="1415" y="531"/>
                  <a:pt x="1412" y="531"/>
                </a:cubicBezTo>
                <a:cubicBezTo>
                  <a:pt x="1412" y="534"/>
                  <a:pt x="1412" y="536"/>
                  <a:pt x="1412" y="539"/>
                </a:cubicBezTo>
                <a:close/>
                <a:moveTo>
                  <a:pt x="1600" y="535"/>
                </a:moveTo>
                <a:cubicBezTo>
                  <a:pt x="1599" y="532"/>
                  <a:pt x="1589" y="530"/>
                  <a:pt x="1588" y="535"/>
                </a:cubicBezTo>
                <a:cubicBezTo>
                  <a:pt x="1585" y="544"/>
                  <a:pt x="1604" y="544"/>
                  <a:pt x="1600" y="535"/>
                </a:cubicBezTo>
                <a:close/>
                <a:moveTo>
                  <a:pt x="1688" y="539"/>
                </a:moveTo>
                <a:cubicBezTo>
                  <a:pt x="1691" y="539"/>
                  <a:pt x="1693" y="539"/>
                  <a:pt x="1696" y="539"/>
                </a:cubicBezTo>
                <a:cubicBezTo>
                  <a:pt x="1696" y="536"/>
                  <a:pt x="1696" y="534"/>
                  <a:pt x="1696" y="531"/>
                </a:cubicBezTo>
                <a:cubicBezTo>
                  <a:pt x="1693" y="531"/>
                  <a:pt x="1691" y="531"/>
                  <a:pt x="1688" y="531"/>
                </a:cubicBezTo>
                <a:cubicBezTo>
                  <a:pt x="1688" y="534"/>
                  <a:pt x="1688" y="536"/>
                  <a:pt x="1688" y="539"/>
                </a:cubicBezTo>
                <a:close/>
                <a:moveTo>
                  <a:pt x="1764" y="543"/>
                </a:moveTo>
                <a:cubicBezTo>
                  <a:pt x="1776" y="549"/>
                  <a:pt x="1776" y="525"/>
                  <a:pt x="1764" y="531"/>
                </a:cubicBezTo>
                <a:cubicBezTo>
                  <a:pt x="1764" y="535"/>
                  <a:pt x="1764" y="539"/>
                  <a:pt x="1764" y="543"/>
                </a:cubicBezTo>
                <a:close/>
                <a:moveTo>
                  <a:pt x="1860" y="539"/>
                </a:moveTo>
                <a:cubicBezTo>
                  <a:pt x="1863" y="539"/>
                  <a:pt x="1865" y="539"/>
                  <a:pt x="1868" y="539"/>
                </a:cubicBezTo>
                <a:cubicBezTo>
                  <a:pt x="1868" y="536"/>
                  <a:pt x="1868" y="534"/>
                  <a:pt x="1868" y="531"/>
                </a:cubicBezTo>
                <a:cubicBezTo>
                  <a:pt x="1865" y="531"/>
                  <a:pt x="1863" y="531"/>
                  <a:pt x="1860" y="531"/>
                </a:cubicBezTo>
                <a:cubicBezTo>
                  <a:pt x="1860" y="534"/>
                  <a:pt x="1860" y="536"/>
                  <a:pt x="1860" y="539"/>
                </a:cubicBezTo>
                <a:close/>
                <a:moveTo>
                  <a:pt x="124" y="543"/>
                </a:moveTo>
                <a:cubicBezTo>
                  <a:pt x="127" y="543"/>
                  <a:pt x="129" y="543"/>
                  <a:pt x="132" y="543"/>
                </a:cubicBezTo>
                <a:cubicBezTo>
                  <a:pt x="132" y="540"/>
                  <a:pt x="132" y="538"/>
                  <a:pt x="132" y="535"/>
                </a:cubicBezTo>
                <a:cubicBezTo>
                  <a:pt x="129" y="535"/>
                  <a:pt x="127" y="535"/>
                  <a:pt x="124" y="535"/>
                </a:cubicBezTo>
                <a:cubicBezTo>
                  <a:pt x="124" y="538"/>
                  <a:pt x="124" y="540"/>
                  <a:pt x="124" y="543"/>
                </a:cubicBezTo>
                <a:close/>
                <a:moveTo>
                  <a:pt x="296" y="543"/>
                </a:moveTo>
                <a:cubicBezTo>
                  <a:pt x="300" y="543"/>
                  <a:pt x="301" y="546"/>
                  <a:pt x="304" y="547"/>
                </a:cubicBezTo>
                <a:cubicBezTo>
                  <a:pt x="304" y="543"/>
                  <a:pt x="307" y="542"/>
                  <a:pt x="308" y="539"/>
                </a:cubicBezTo>
                <a:cubicBezTo>
                  <a:pt x="304" y="539"/>
                  <a:pt x="303" y="536"/>
                  <a:pt x="300" y="535"/>
                </a:cubicBezTo>
                <a:cubicBezTo>
                  <a:pt x="300" y="539"/>
                  <a:pt x="297" y="540"/>
                  <a:pt x="296" y="543"/>
                </a:cubicBezTo>
                <a:close/>
                <a:moveTo>
                  <a:pt x="396" y="543"/>
                </a:moveTo>
                <a:cubicBezTo>
                  <a:pt x="400" y="543"/>
                  <a:pt x="404" y="543"/>
                  <a:pt x="408" y="543"/>
                </a:cubicBezTo>
                <a:cubicBezTo>
                  <a:pt x="408" y="540"/>
                  <a:pt x="408" y="538"/>
                  <a:pt x="408" y="535"/>
                </a:cubicBezTo>
                <a:cubicBezTo>
                  <a:pt x="404" y="535"/>
                  <a:pt x="400" y="535"/>
                  <a:pt x="396" y="535"/>
                </a:cubicBezTo>
                <a:cubicBezTo>
                  <a:pt x="396" y="538"/>
                  <a:pt x="396" y="540"/>
                  <a:pt x="396" y="543"/>
                </a:cubicBezTo>
                <a:close/>
                <a:moveTo>
                  <a:pt x="576" y="547"/>
                </a:moveTo>
                <a:cubicBezTo>
                  <a:pt x="576" y="545"/>
                  <a:pt x="577" y="542"/>
                  <a:pt x="580" y="543"/>
                </a:cubicBezTo>
                <a:cubicBezTo>
                  <a:pt x="580" y="538"/>
                  <a:pt x="579" y="534"/>
                  <a:pt x="572" y="535"/>
                </a:cubicBezTo>
                <a:cubicBezTo>
                  <a:pt x="573" y="540"/>
                  <a:pt x="571" y="546"/>
                  <a:pt x="576" y="547"/>
                </a:cubicBezTo>
                <a:close/>
                <a:moveTo>
                  <a:pt x="672" y="543"/>
                </a:moveTo>
                <a:cubicBezTo>
                  <a:pt x="675" y="543"/>
                  <a:pt x="677" y="543"/>
                  <a:pt x="680" y="543"/>
                </a:cubicBezTo>
                <a:cubicBezTo>
                  <a:pt x="680" y="540"/>
                  <a:pt x="680" y="538"/>
                  <a:pt x="680" y="535"/>
                </a:cubicBezTo>
                <a:cubicBezTo>
                  <a:pt x="677" y="535"/>
                  <a:pt x="675" y="535"/>
                  <a:pt x="672" y="535"/>
                </a:cubicBezTo>
                <a:cubicBezTo>
                  <a:pt x="672" y="538"/>
                  <a:pt x="672" y="540"/>
                  <a:pt x="672" y="543"/>
                </a:cubicBezTo>
                <a:close/>
                <a:moveTo>
                  <a:pt x="944" y="543"/>
                </a:moveTo>
                <a:cubicBezTo>
                  <a:pt x="947" y="543"/>
                  <a:pt x="949" y="543"/>
                  <a:pt x="952" y="543"/>
                </a:cubicBezTo>
                <a:cubicBezTo>
                  <a:pt x="952" y="540"/>
                  <a:pt x="952" y="538"/>
                  <a:pt x="952" y="535"/>
                </a:cubicBezTo>
                <a:cubicBezTo>
                  <a:pt x="949" y="535"/>
                  <a:pt x="947" y="535"/>
                  <a:pt x="944" y="535"/>
                </a:cubicBezTo>
                <a:cubicBezTo>
                  <a:pt x="944" y="538"/>
                  <a:pt x="944" y="540"/>
                  <a:pt x="944" y="543"/>
                </a:cubicBezTo>
                <a:close/>
                <a:moveTo>
                  <a:pt x="1116" y="543"/>
                </a:moveTo>
                <a:cubicBezTo>
                  <a:pt x="1120" y="543"/>
                  <a:pt x="1121" y="546"/>
                  <a:pt x="1124" y="547"/>
                </a:cubicBezTo>
                <a:cubicBezTo>
                  <a:pt x="1124" y="543"/>
                  <a:pt x="1127" y="542"/>
                  <a:pt x="1128" y="539"/>
                </a:cubicBezTo>
                <a:cubicBezTo>
                  <a:pt x="1124" y="539"/>
                  <a:pt x="1123" y="536"/>
                  <a:pt x="1120" y="535"/>
                </a:cubicBezTo>
                <a:cubicBezTo>
                  <a:pt x="1120" y="539"/>
                  <a:pt x="1117" y="540"/>
                  <a:pt x="1116" y="543"/>
                </a:cubicBezTo>
                <a:close/>
                <a:moveTo>
                  <a:pt x="1216" y="543"/>
                </a:moveTo>
                <a:cubicBezTo>
                  <a:pt x="1219" y="543"/>
                  <a:pt x="1221" y="543"/>
                  <a:pt x="1224" y="543"/>
                </a:cubicBezTo>
                <a:cubicBezTo>
                  <a:pt x="1224" y="540"/>
                  <a:pt x="1224" y="538"/>
                  <a:pt x="1224" y="535"/>
                </a:cubicBezTo>
                <a:cubicBezTo>
                  <a:pt x="1221" y="535"/>
                  <a:pt x="1219" y="535"/>
                  <a:pt x="1216" y="535"/>
                </a:cubicBezTo>
                <a:cubicBezTo>
                  <a:pt x="1216" y="538"/>
                  <a:pt x="1216" y="540"/>
                  <a:pt x="1216" y="543"/>
                </a:cubicBezTo>
                <a:close/>
                <a:moveTo>
                  <a:pt x="1392" y="535"/>
                </a:moveTo>
                <a:cubicBezTo>
                  <a:pt x="1388" y="558"/>
                  <a:pt x="1409" y="537"/>
                  <a:pt x="1392" y="535"/>
                </a:cubicBezTo>
                <a:close/>
                <a:moveTo>
                  <a:pt x="1488" y="543"/>
                </a:moveTo>
                <a:cubicBezTo>
                  <a:pt x="1491" y="543"/>
                  <a:pt x="1493" y="543"/>
                  <a:pt x="1496" y="543"/>
                </a:cubicBezTo>
                <a:cubicBezTo>
                  <a:pt x="1496" y="540"/>
                  <a:pt x="1496" y="538"/>
                  <a:pt x="1496" y="535"/>
                </a:cubicBezTo>
                <a:cubicBezTo>
                  <a:pt x="1493" y="535"/>
                  <a:pt x="1491" y="535"/>
                  <a:pt x="1488" y="535"/>
                </a:cubicBezTo>
                <a:cubicBezTo>
                  <a:pt x="1488" y="538"/>
                  <a:pt x="1488" y="540"/>
                  <a:pt x="1488" y="543"/>
                </a:cubicBezTo>
                <a:close/>
                <a:moveTo>
                  <a:pt x="1664" y="547"/>
                </a:moveTo>
                <a:cubicBezTo>
                  <a:pt x="1676" y="553"/>
                  <a:pt x="1676" y="529"/>
                  <a:pt x="1664" y="535"/>
                </a:cubicBezTo>
                <a:cubicBezTo>
                  <a:pt x="1664" y="539"/>
                  <a:pt x="1664" y="543"/>
                  <a:pt x="1664" y="547"/>
                </a:cubicBezTo>
                <a:close/>
                <a:moveTo>
                  <a:pt x="100" y="551"/>
                </a:moveTo>
                <a:cubicBezTo>
                  <a:pt x="112" y="557"/>
                  <a:pt x="112" y="533"/>
                  <a:pt x="100" y="539"/>
                </a:cubicBezTo>
                <a:cubicBezTo>
                  <a:pt x="100" y="543"/>
                  <a:pt x="100" y="547"/>
                  <a:pt x="100" y="551"/>
                </a:cubicBezTo>
                <a:close/>
                <a:moveTo>
                  <a:pt x="200" y="547"/>
                </a:moveTo>
                <a:cubicBezTo>
                  <a:pt x="203" y="547"/>
                  <a:pt x="205" y="547"/>
                  <a:pt x="208" y="547"/>
                </a:cubicBezTo>
                <a:cubicBezTo>
                  <a:pt x="208" y="544"/>
                  <a:pt x="208" y="542"/>
                  <a:pt x="208" y="539"/>
                </a:cubicBezTo>
                <a:cubicBezTo>
                  <a:pt x="205" y="539"/>
                  <a:pt x="203" y="539"/>
                  <a:pt x="200" y="539"/>
                </a:cubicBezTo>
                <a:cubicBezTo>
                  <a:pt x="200" y="542"/>
                  <a:pt x="200" y="544"/>
                  <a:pt x="200" y="547"/>
                </a:cubicBezTo>
                <a:close/>
                <a:moveTo>
                  <a:pt x="472" y="547"/>
                </a:moveTo>
                <a:cubicBezTo>
                  <a:pt x="475" y="547"/>
                  <a:pt x="477" y="547"/>
                  <a:pt x="480" y="547"/>
                </a:cubicBezTo>
                <a:cubicBezTo>
                  <a:pt x="480" y="544"/>
                  <a:pt x="480" y="542"/>
                  <a:pt x="480" y="539"/>
                </a:cubicBezTo>
                <a:cubicBezTo>
                  <a:pt x="477" y="539"/>
                  <a:pt x="475" y="539"/>
                  <a:pt x="472" y="539"/>
                </a:cubicBezTo>
                <a:cubicBezTo>
                  <a:pt x="472" y="542"/>
                  <a:pt x="472" y="544"/>
                  <a:pt x="472" y="547"/>
                </a:cubicBezTo>
                <a:close/>
                <a:moveTo>
                  <a:pt x="648" y="543"/>
                </a:moveTo>
                <a:cubicBezTo>
                  <a:pt x="648" y="546"/>
                  <a:pt x="648" y="548"/>
                  <a:pt x="648" y="551"/>
                </a:cubicBezTo>
                <a:cubicBezTo>
                  <a:pt x="658" y="557"/>
                  <a:pt x="660" y="537"/>
                  <a:pt x="652" y="539"/>
                </a:cubicBezTo>
                <a:cubicBezTo>
                  <a:pt x="652" y="541"/>
                  <a:pt x="651" y="544"/>
                  <a:pt x="648" y="543"/>
                </a:cubicBezTo>
                <a:close/>
                <a:moveTo>
                  <a:pt x="756" y="543"/>
                </a:moveTo>
                <a:cubicBezTo>
                  <a:pt x="752" y="543"/>
                  <a:pt x="751" y="540"/>
                  <a:pt x="748" y="539"/>
                </a:cubicBezTo>
                <a:cubicBezTo>
                  <a:pt x="737" y="545"/>
                  <a:pt x="754" y="552"/>
                  <a:pt x="756" y="543"/>
                </a:cubicBezTo>
                <a:close/>
                <a:moveTo>
                  <a:pt x="844" y="547"/>
                </a:moveTo>
                <a:cubicBezTo>
                  <a:pt x="847" y="547"/>
                  <a:pt x="849" y="547"/>
                  <a:pt x="852" y="547"/>
                </a:cubicBezTo>
                <a:cubicBezTo>
                  <a:pt x="852" y="544"/>
                  <a:pt x="852" y="542"/>
                  <a:pt x="852" y="539"/>
                </a:cubicBezTo>
                <a:cubicBezTo>
                  <a:pt x="849" y="539"/>
                  <a:pt x="847" y="539"/>
                  <a:pt x="844" y="539"/>
                </a:cubicBezTo>
                <a:cubicBezTo>
                  <a:pt x="844" y="542"/>
                  <a:pt x="844" y="544"/>
                  <a:pt x="844" y="547"/>
                </a:cubicBezTo>
                <a:close/>
                <a:moveTo>
                  <a:pt x="1020" y="547"/>
                </a:moveTo>
                <a:cubicBezTo>
                  <a:pt x="1023" y="547"/>
                  <a:pt x="1025" y="547"/>
                  <a:pt x="1028" y="547"/>
                </a:cubicBezTo>
                <a:cubicBezTo>
                  <a:pt x="1028" y="544"/>
                  <a:pt x="1028" y="542"/>
                  <a:pt x="1028" y="539"/>
                </a:cubicBezTo>
                <a:cubicBezTo>
                  <a:pt x="1025" y="539"/>
                  <a:pt x="1023" y="539"/>
                  <a:pt x="1020" y="539"/>
                </a:cubicBezTo>
                <a:cubicBezTo>
                  <a:pt x="1020" y="542"/>
                  <a:pt x="1020" y="544"/>
                  <a:pt x="1020" y="547"/>
                </a:cubicBezTo>
                <a:close/>
                <a:moveTo>
                  <a:pt x="1192" y="547"/>
                </a:moveTo>
                <a:cubicBezTo>
                  <a:pt x="1196" y="547"/>
                  <a:pt x="1197" y="550"/>
                  <a:pt x="1200" y="551"/>
                </a:cubicBezTo>
                <a:cubicBezTo>
                  <a:pt x="1200" y="547"/>
                  <a:pt x="1203" y="546"/>
                  <a:pt x="1204" y="543"/>
                </a:cubicBezTo>
                <a:cubicBezTo>
                  <a:pt x="1200" y="543"/>
                  <a:pt x="1199" y="540"/>
                  <a:pt x="1196" y="539"/>
                </a:cubicBezTo>
                <a:cubicBezTo>
                  <a:pt x="1196" y="543"/>
                  <a:pt x="1193" y="544"/>
                  <a:pt x="1192" y="547"/>
                </a:cubicBezTo>
                <a:close/>
                <a:moveTo>
                  <a:pt x="1292" y="547"/>
                </a:moveTo>
                <a:cubicBezTo>
                  <a:pt x="1295" y="547"/>
                  <a:pt x="1297" y="547"/>
                  <a:pt x="1300" y="547"/>
                </a:cubicBezTo>
                <a:cubicBezTo>
                  <a:pt x="1300" y="544"/>
                  <a:pt x="1300" y="542"/>
                  <a:pt x="1300" y="539"/>
                </a:cubicBezTo>
                <a:cubicBezTo>
                  <a:pt x="1297" y="539"/>
                  <a:pt x="1295" y="539"/>
                  <a:pt x="1292" y="539"/>
                </a:cubicBezTo>
                <a:cubicBezTo>
                  <a:pt x="1292" y="542"/>
                  <a:pt x="1292" y="544"/>
                  <a:pt x="1292" y="547"/>
                </a:cubicBezTo>
                <a:close/>
                <a:moveTo>
                  <a:pt x="1472" y="551"/>
                </a:moveTo>
                <a:cubicBezTo>
                  <a:pt x="1472" y="549"/>
                  <a:pt x="1473" y="546"/>
                  <a:pt x="1476" y="547"/>
                </a:cubicBezTo>
                <a:cubicBezTo>
                  <a:pt x="1476" y="542"/>
                  <a:pt x="1475" y="538"/>
                  <a:pt x="1468" y="539"/>
                </a:cubicBezTo>
                <a:cubicBezTo>
                  <a:pt x="1469" y="544"/>
                  <a:pt x="1467" y="550"/>
                  <a:pt x="1472" y="551"/>
                </a:cubicBezTo>
                <a:close/>
                <a:moveTo>
                  <a:pt x="1564" y="547"/>
                </a:moveTo>
                <a:cubicBezTo>
                  <a:pt x="1568" y="547"/>
                  <a:pt x="1572" y="547"/>
                  <a:pt x="1576" y="547"/>
                </a:cubicBezTo>
                <a:cubicBezTo>
                  <a:pt x="1576" y="544"/>
                  <a:pt x="1576" y="542"/>
                  <a:pt x="1576" y="539"/>
                </a:cubicBezTo>
                <a:cubicBezTo>
                  <a:pt x="1572" y="539"/>
                  <a:pt x="1568" y="539"/>
                  <a:pt x="1564" y="539"/>
                </a:cubicBezTo>
                <a:cubicBezTo>
                  <a:pt x="1564" y="542"/>
                  <a:pt x="1564" y="544"/>
                  <a:pt x="1564" y="547"/>
                </a:cubicBezTo>
                <a:close/>
                <a:moveTo>
                  <a:pt x="1744" y="551"/>
                </a:moveTo>
                <a:cubicBezTo>
                  <a:pt x="1744" y="549"/>
                  <a:pt x="1745" y="546"/>
                  <a:pt x="1748" y="547"/>
                </a:cubicBezTo>
                <a:cubicBezTo>
                  <a:pt x="1748" y="542"/>
                  <a:pt x="1747" y="538"/>
                  <a:pt x="1740" y="539"/>
                </a:cubicBezTo>
                <a:cubicBezTo>
                  <a:pt x="1741" y="544"/>
                  <a:pt x="1739" y="550"/>
                  <a:pt x="1744" y="551"/>
                </a:cubicBezTo>
                <a:close/>
                <a:moveTo>
                  <a:pt x="176" y="555"/>
                </a:moveTo>
                <a:cubicBezTo>
                  <a:pt x="188" y="561"/>
                  <a:pt x="188" y="537"/>
                  <a:pt x="176" y="543"/>
                </a:cubicBezTo>
                <a:cubicBezTo>
                  <a:pt x="176" y="547"/>
                  <a:pt x="176" y="551"/>
                  <a:pt x="176" y="555"/>
                </a:cubicBezTo>
                <a:close/>
                <a:moveTo>
                  <a:pt x="276" y="551"/>
                </a:moveTo>
                <a:cubicBezTo>
                  <a:pt x="279" y="551"/>
                  <a:pt x="281" y="551"/>
                  <a:pt x="284" y="551"/>
                </a:cubicBezTo>
                <a:cubicBezTo>
                  <a:pt x="284" y="548"/>
                  <a:pt x="284" y="546"/>
                  <a:pt x="284" y="543"/>
                </a:cubicBezTo>
                <a:cubicBezTo>
                  <a:pt x="281" y="543"/>
                  <a:pt x="279" y="543"/>
                  <a:pt x="276" y="543"/>
                </a:cubicBezTo>
                <a:cubicBezTo>
                  <a:pt x="276" y="546"/>
                  <a:pt x="276" y="548"/>
                  <a:pt x="276" y="551"/>
                </a:cubicBezTo>
                <a:close/>
                <a:moveTo>
                  <a:pt x="448" y="551"/>
                </a:moveTo>
                <a:cubicBezTo>
                  <a:pt x="452" y="551"/>
                  <a:pt x="453" y="554"/>
                  <a:pt x="456" y="555"/>
                </a:cubicBezTo>
                <a:cubicBezTo>
                  <a:pt x="456" y="551"/>
                  <a:pt x="459" y="550"/>
                  <a:pt x="460" y="547"/>
                </a:cubicBezTo>
                <a:cubicBezTo>
                  <a:pt x="456" y="547"/>
                  <a:pt x="455" y="544"/>
                  <a:pt x="452" y="543"/>
                </a:cubicBezTo>
                <a:cubicBezTo>
                  <a:pt x="452" y="547"/>
                  <a:pt x="449" y="548"/>
                  <a:pt x="448" y="551"/>
                </a:cubicBezTo>
                <a:close/>
                <a:moveTo>
                  <a:pt x="548" y="551"/>
                </a:moveTo>
                <a:cubicBezTo>
                  <a:pt x="551" y="551"/>
                  <a:pt x="553" y="551"/>
                  <a:pt x="556" y="551"/>
                </a:cubicBezTo>
                <a:cubicBezTo>
                  <a:pt x="556" y="548"/>
                  <a:pt x="556" y="546"/>
                  <a:pt x="556" y="543"/>
                </a:cubicBezTo>
                <a:cubicBezTo>
                  <a:pt x="553" y="543"/>
                  <a:pt x="551" y="543"/>
                  <a:pt x="548" y="543"/>
                </a:cubicBezTo>
                <a:cubicBezTo>
                  <a:pt x="548" y="546"/>
                  <a:pt x="548" y="548"/>
                  <a:pt x="548" y="551"/>
                </a:cubicBezTo>
                <a:close/>
                <a:moveTo>
                  <a:pt x="832" y="547"/>
                </a:moveTo>
                <a:cubicBezTo>
                  <a:pt x="819" y="535"/>
                  <a:pt x="820" y="562"/>
                  <a:pt x="832" y="547"/>
                </a:cubicBezTo>
                <a:close/>
                <a:moveTo>
                  <a:pt x="920" y="551"/>
                </a:moveTo>
                <a:cubicBezTo>
                  <a:pt x="923" y="551"/>
                  <a:pt x="925" y="551"/>
                  <a:pt x="928" y="551"/>
                </a:cubicBezTo>
                <a:cubicBezTo>
                  <a:pt x="928" y="548"/>
                  <a:pt x="928" y="546"/>
                  <a:pt x="928" y="543"/>
                </a:cubicBezTo>
                <a:cubicBezTo>
                  <a:pt x="925" y="543"/>
                  <a:pt x="923" y="543"/>
                  <a:pt x="920" y="543"/>
                </a:cubicBezTo>
                <a:cubicBezTo>
                  <a:pt x="920" y="546"/>
                  <a:pt x="920" y="548"/>
                  <a:pt x="920" y="551"/>
                </a:cubicBezTo>
                <a:close/>
                <a:moveTo>
                  <a:pt x="1096" y="551"/>
                </a:moveTo>
                <a:cubicBezTo>
                  <a:pt x="1099" y="551"/>
                  <a:pt x="1101" y="551"/>
                  <a:pt x="1104" y="551"/>
                </a:cubicBezTo>
                <a:cubicBezTo>
                  <a:pt x="1104" y="548"/>
                  <a:pt x="1104" y="546"/>
                  <a:pt x="1104" y="543"/>
                </a:cubicBezTo>
                <a:cubicBezTo>
                  <a:pt x="1101" y="543"/>
                  <a:pt x="1099" y="543"/>
                  <a:pt x="1096" y="543"/>
                </a:cubicBezTo>
                <a:cubicBezTo>
                  <a:pt x="1096" y="546"/>
                  <a:pt x="1096" y="548"/>
                  <a:pt x="1096" y="551"/>
                </a:cubicBezTo>
                <a:close/>
                <a:moveTo>
                  <a:pt x="1368" y="551"/>
                </a:moveTo>
                <a:cubicBezTo>
                  <a:pt x="1371" y="551"/>
                  <a:pt x="1373" y="551"/>
                  <a:pt x="1376" y="551"/>
                </a:cubicBezTo>
                <a:cubicBezTo>
                  <a:pt x="1376" y="548"/>
                  <a:pt x="1376" y="546"/>
                  <a:pt x="1376" y="543"/>
                </a:cubicBezTo>
                <a:cubicBezTo>
                  <a:pt x="1373" y="543"/>
                  <a:pt x="1371" y="543"/>
                  <a:pt x="1368" y="543"/>
                </a:cubicBezTo>
                <a:cubicBezTo>
                  <a:pt x="1368" y="546"/>
                  <a:pt x="1368" y="548"/>
                  <a:pt x="1368" y="551"/>
                </a:cubicBezTo>
                <a:close/>
                <a:moveTo>
                  <a:pt x="1640" y="551"/>
                </a:moveTo>
                <a:cubicBezTo>
                  <a:pt x="1643" y="551"/>
                  <a:pt x="1645" y="551"/>
                  <a:pt x="1648" y="551"/>
                </a:cubicBezTo>
                <a:cubicBezTo>
                  <a:pt x="1648" y="548"/>
                  <a:pt x="1648" y="546"/>
                  <a:pt x="1648" y="543"/>
                </a:cubicBezTo>
                <a:cubicBezTo>
                  <a:pt x="1645" y="543"/>
                  <a:pt x="1643" y="543"/>
                  <a:pt x="1640" y="543"/>
                </a:cubicBezTo>
                <a:cubicBezTo>
                  <a:pt x="1640" y="546"/>
                  <a:pt x="1640" y="548"/>
                  <a:pt x="1640" y="551"/>
                </a:cubicBezTo>
                <a:close/>
                <a:moveTo>
                  <a:pt x="624" y="555"/>
                </a:moveTo>
                <a:cubicBezTo>
                  <a:pt x="627" y="555"/>
                  <a:pt x="629" y="555"/>
                  <a:pt x="632" y="555"/>
                </a:cubicBezTo>
                <a:cubicBezTo>
                  <a:pt x="632" y="552"/>
                  <a:pt x="632" y="550"/>
                  <a:pt x="632" y="547"/>
                </a:cubicBezTo>
                <a:cubicBezTo>
                  <a:pt x="629" y="547"/>
                  <a:pt x="627" y="547"/>
                  <a:pt x="624" y="547"/>
                </a:cubicBezTo>
                <a:cubicBezTo>
                  <a:pt x="624" y="550"/>
                  <a:pt x="624" y="552"/>
                  <a:pt x="624" y="555"/>
                </a:cubicBezTo>
                <a:close/>
                <a:moveTo>
                  <a:pt x="724" y="555"/>
                </a:moveTo>
                <a:cubicBezTo>
                  <a:pt x="727" y="555"/>
                  <a:pt x="729" y="555"/>
                  <a:pt x="732" y="555"/>
                </a:cubicBezTo>
                <a:cubicBezTo>
                  <a:pt x="732" y="552"/>
                  <a:pt x="732" y="550"/>
                  <a:pt x="732" y="547"/>
                </a:cubicBezTo>
                <a:cubicBezTo>
                  <a:pt x="729" y="547"/>
                  <a:pt x="727" y="547"/>
                  <a:pt x="724" y="547"/>
                </a:cubicBezTo>
                <a:cubicBezTo>
                  <a:pt x="724" y="550"/>
                  <a:pt x="724" y="552"/>
                  <a:pt x="724" y="555"/>
                </a:cubicBezTo>
                <a:close/>
                <a:moveTo>
                  <a:pt x="796" y="555"/>
                </a:moveTo>
                <a:cubicBezTo>
                  <a:pt x="801" y="555"/>
                  <a:pt x="802" y="560"/>
                  <a:pt x="808" y="559"/>
                </a:cubicBezTo>
                <a:cubicBezTo>
                  <a:pt x="808" y="552"/>
                  <a:pt x="805" y="549"/>
                  <a:pt x="800" y="547"/>
                </a:cubicBezTo>
                <a:cubicBezTo>
                  <a:pt x="800" y="551"/>
                  <a:pt x="797" y="552"/>
                  <a:pt x="796" y="555"/>
                </a:cubicBezTo>
                <a:close/>
                <a:moveTo>
                  <a:pt x="1172" y="555"/>
                </a:moveTo>
                <a:cubicBezTo>
                  <a:pt x="1175" y="555"/>
                  <a:pt x="1177" y="555"/>
                  <a:pt x="1180" y="555"/>
                </a:cubicBezTo>
                <a:cubicBezTo>
                  <a:pt x="1180" y="552"/>
                  <a:pt x="1180" y="550"/>
                  <a:pt x="1180" y="547"/>
                </a:cubicBezTo>
                <a:cubicBezTo>
                  <a:pt x="1177" y="547"/>
                  <a:pt x="1175" y="547"/>
                  <a:pt x="1172" y="547"/>
                </a:cubicBezTo>
                <a:cubicBezTo>
                  <a:pt x="1172" y="550"/>
                  <a:pt x="1172" y="552"/>
                  <a:pt x="1172" y="555"/>
                </a:cubicBezTo>
                <a:close/>
                <a:moveTo>
                  <a:pt x="1268" y="555"/>
                </a:moveTo>
                <a:cubicBezTo>
                  <a:pt x="1275" y="555"/>
                  <a:pt x="1278" y="552"/>
                  <a:pt x="1280" y="547"/>
                </a:cubicBezTo>
                <a:cubicBezTo>
                  <a:pt x="1274" y="547"/>
                  <a:pt x="1266" y="546"/>
                  <a:pt x="1268" y="555"/>
                </a:cubicBezTo>
                <a:close/>
                <a:moveTo>
                  <a:pt x="1444" y="555"/>
                </a:moveTo>
                <a:cubicBezTo>
                  <a:pt x="1447" y="555"/>
                  <a:pt x="1449" y="555"/>
                  <a:pt x="1452" y="555"/>
                </a:cubicBezTo>
                <a:cubicBezTo>
                  <a:pt x="1452" y="552"/>
                  <a:pt x="1452" y="550"/>
                  <a:pt x="1452" y="547"/>
                </a:cubicBezTo>
                <a:cubicBezTo>
                  <a:pt x="1449" y="547"/>
                  <a:pt x="1447" y="547"/>
                  <a:pt x="1444" y="547"/>
                </a:cubicBezTo>
                <a:cubicBezTo>
                  <a:pt x="1444" y="550"/>
                  <a:pt x="1444" y="552"/>
                  <a:pt x="1444" y="555"/>
                </a:cubicBezTo>
                <a:close/>
                <a:moveTo>
                  <a:pt x="1620" y="547"/>
                </a:moveTo>
                <a:cubicBezTo>
                  <a:pt x="1608" y="560"/>
                  <a:pt x="1635" y="559"/>
                  <a:pt x="1620" y="547"/>
                </a:cubicBezTo>
                <a:close/>
                <a:moveTo>
                  <a:pt x="1716" y="555"/>
                </a:moveTo>
                <a:cubicBezTo>
                  <a:pt x="1723" y="555"/>
                  <a:pt x="1726" y="552"/>
                  <a:pt x="1728" y="547"/>
                </a:cubicBezTo>
                <a:cubicBezTo>
                  <a:pt x="1722" y="547"/>
                  <a:pt x="1714" y="546"/>
                  <a:pt x="1716" y="555"/>
                </a:cubicBezTo>
                <a:close/>
                <a:moveTo>
                  <a:pt x="152" y="559"/>
                </a:moveTo>
                <a:cubicBezTo>
                  <a:pt x="155" y="559"/>
                  <a:pt x="157" y="559"/>
                  <a:pt x="160" y="559"/>
                </a:cubicBezTo>
                <a:cubicBezTo>
                  <a:pt x="160" y="556"/>
                  <a:pt x="160" y="554"/>
                  <a:pt x="160" y="551"/>
                </a:cubicBezTo>
                <a:cubicBezTo>
                  <a:pt x="157" y="551"/>
                  <a:pt x="155" y="551"/>
                  <a:pt x="152" y="551"/>
                </a:cubicBezTo>
                <a:cubicBezTo>
                  <a:pt x="152" y="554"/>
                  <a:pt x="152" y="556"/>
                  <a:pt x="152" y="559"/>
                </a:cubicBezTo>
                <a:close/>
                <a:moveTo>
                  <a:pt x="252" y="559"/>
                </a:moveTo>
                <a:cubicBezTo>
                  <a:pt x="255" y="559"/>
                  <a:pt x="257" y="559"/>
                  <a:pt x="260" y="559"/>
                </a:cubicBezTo>
                <a:cubicBezTo>
                  <a:pt x="260" y="556"/>
                  <a:pt x="260" y="554"/>
                  <a:pt x="260" y="551"/>
                </a:cubicBezTo>
                <a:cubicBezTo>
                  <a:pt x="257" y="551"/>
                  <a:pt x="255" y="551"/>
                  <a:pt x="252" y="551"/>
                </a:cubicBezTo>
                <a:cubicBezTo>
                  <a:pt x="252" y="554"/>
                  <a:pt x="252" y="556"/>
                  <a:pt x="252" y="559"/>
                </a:cubicBezTo>
                <a:close/>
                <a:moveTo>
                  <a:pt x="328" y="555"/>
                </a:moveTo>
                <a:cubicBezTo>
                  <a:pt x="328" y="558"/>
                  <a:pt x="328" y="560"/>
                  <a:pt x="328" y="563"/>
                </a:cubicBezTo>
                <a:cubicBezTo>
                  <a:pt x="338" y="569"/>
                  <a:pt x="340" y="549"/>
                  <a:pt x="332" y="551"/>
                </a:cubicBezTo>
                <a:cubicBezTo>
                  <a:pt x="332" y="553"/>
                  <a:pt x="331" y="556"/>
                  <a:pt x="328" y="555"/>
                </a:cubicBezTo>
                <a:close/>
                <a:moveTo>
                  <a:pt x="428" y="559"/>
                </a:moveTo>
                <a:cubicBezTo>
                  <a:pt x="431" y="559"/>
                  <a:pt x="433" y="559"/>
                  <a:pt x="436" y="559"/>
                </a:cubicBezTo>
                <a:cubicBezTo>
                  <a:pt x="436" y="556"/>
                  <a:pt x="436" y="554"/>
                  <a:pt x="436" y="551"/>
                </a:cubicBezTo>
                <a:cubicBezTo>
                  <a:pt x="433" y="551"/>
                  <a:pt x="431" y="551"/>
                  <a:pt x="428" y="551"/>
                </a:cubicBezTo>
                <a:cubicBezTo>
                  <a:pt x="428" y="554"/>
                  <a:pt x="428" y="556"/>
                  <a:pt x="428" y="559"/>
                </a:cubicBezTo>
                <a:close/>
                <a:moveTo>
                  <a:pt x="524" y="559"/>
                </a:moveTo>
                <a:cubicBezTo>
                  <a:pt x="527" y="559"/>
                  <a:pt x="529" y="559"/>
                  <a:pt x="532" y="559"/>
                </a:cubicBezTo>
                <a:cubicBezTo>
                  <a:pt x="532" y="556"/>
                  <a:pt x="532" y="554"/>
                  <a:pt x="532" y="551"/>
                </a:cubicBezTo>
                <a:cubicBezTo>
                  <a:pt x="529" y="551"/>
                  <a:pt x="527" y="551"/>
                  <a:pt x="524" y="551"/>
                </a:cubicBezTo>
                <a:cubicBezTo>
                  <a:pt x="524" y="554"/>
                  <a:pt x="524" y="556"/>
                  <a:pt x="524" y="559"/>
                </a:cubicBezTo>
                <a:close/>
                <a:moveTo>
                  <a:pt x="712" y="555"/>
                </a:moveTo>
                <a:cubicBezTo>
                  <a:pt x="707" y="555"/>
                  <a:pt x="706" y="550"/>
                  <a:pt x="700" y="551"/>
                </a:cubicBezTo>
                <a:cubicBezTo>
                  <a:pt x="694" y="561"/>
                  <a:pt x="714" y="563"/>
                  <a:pt x="712" y="555"/>
                </a:cubicBezTo>
                <a:close/>
                <a:moveTo>
                  <a:pt x="1072" y="559"/>
                </a:moveTo>
                <a:cubicBezTo>
                  <a:pt x="1075" y="559"/>
                  <a:pt x="1077" y="559"/>
                  <a:pt x="1080" y="559"/>
                </a:cubicBezTo>
                <a:cubicBezTo>
                  <a:pt x="1080" y="556"/>
                  <a:pt x="1080" y="554"/>
                  <a:pt x="1080" y="551"/>
                </a:cubicBezTo>
                <a:cubicBezTo>
                  <a:pt x="1077" y="551"/>
                  <a:pt x="1075" y="551"/>
                  <a:pt x="1072" y="551"/>
                </a:cubicBezTo>
                <a:cubicBezTo>
                  <a:pt x="1072" y="554"/>
                  <a:pt x="1072" y="556"/>
                  <a:pt x="1072" y="559"/>
                </a:cubicBezTo>
                <a:close/>
                <a:moveTo>
                  <a:pt x="1252" y="563"/>
                </a:moveTo>
                <a:cubicBezTo>
                  <a:pt x="1252" y="561"/>
                  <a:pt x="1253" y="558"/>
                  <a:pt x="1256" y="559"/>
                </a:cubicBezTo>
                <a:cubicBezTo>
                  <a:pt x="1256" y="554"/>
                  <a:pt x="1255" y="550"/>
                  <a:pt x="1248" y="551"/>
                </a:cubicBezTo>
                <a:cubicBezTo>
                  <a:pt x="1249" y="556"/>
                  <a:pt x="1247" y="562"/>
                  <a:pt x="1252" y="563"/>
                </a:cubicBezTo>
                <a:close/>
                <a:moveTo>
                  <a:pt x="1344" y="559"/>
                </a:moveTo>
                <a:cubicBezTo>
                  <a:pt x="1347" y="559"/>
                  <a:pt x="1349" y="559"/>
                  <a:pt x="1352" y="559"/>
                </a:cubicBezTo>
                <a:cubicBezTo>
                  <a:pt x="1352" y="556"/>
                  <a:pt x="1352" y="554"/>
                  <a:pt x="1352" y="551"/>
                </a:cubicBezTo>
                <a:cubicBezTo>
                  <a:pt x="1349" y="551"/>
                  <a:pt x="1347" y="551"/>
                  <a:pt x="1344" y="551"/>
                </a:cubicBezTo>
                <a:cubicBezTo>
                  <a:pt x="1344" y="554"/>
                  <a:pt x="1344" y="556"/>
                  <a:pt x="1344" y="559"/>
                </a:cubicBezTo>
                <a:close/>
                <a:moveTo>
                  <a:pt x="1520" y="559"/>
                </a:moveTo>
                <a:cubicBezTo>
                  <a:pt x="1524" y="559"/>
                  <a:pt x="1525" y="562"/>
                  <a:pt x="1528" y="563"/>
                </a:cubicBezTo>
                <a:cubicBezTo>
                  <a:pt x="1528" y="557"/>
                  <a:pt x="1529" y="549"/>
                  <a:pt x="1520" y="551"/>
                </a:cubicBezTo>
                <a:cubicBezTo>
                  <a:pt x="1520" y="554"/>
                  <a:pt x="1520" y="556"/>
                  <a:pt x="1520" y="559"/>
                </a:cubicBezTo>
                <a:close/>
                <a:moveTo>
                  <a:pt x="1692" y="563"/>
                </a:moveTo>
                <a:cubicBezTo>
                  <a:pt x="1695" y="563"/>
                  <a:pt x="1697" y="563"/>
                  <a:pt x="1700" y="563"/>
                </a:cubicBezTo>
                <a:cubicBezTo>
                  <a:pt x="1704" y="557"/>
                  <a:pt x="1704" y="553"/>
                  <a:pt x="1696" y="551"/>
                </a:cubicBezTo>
                <a:cubicBezTo>
                  <a:pt x="1696" y="556"/>
                  <a:pt x="1691" y="557"/>
                  <a:pt x="1692" y="563"/>
                </a:cubicBezTo>
                <a:close/>
                <a:moveTo>
                  <a:pt x="1792" y="559"/>
                </a:moveTo>
                <a:cubicBezTo>
                  <a:pt x="1795" y="559"/>
                  <a:pt x="1797" y="559"/>
                  <a:pt x="1800" y="559"/>
                </a:cubicBezTo>
                <a:cubicBezTo>
                  <a:pt x="1800" y="556"/>
                  <a:pt x="1800" y="554"/>
                  <a:pt x="1800" y="551"/>
                </a:cubicBezTo>
                <a:cubicBezTo>
                  <a:pt x="1797" y="551"/>
                  <a:pt x="1795" y="551"/>
                  <a:pt x="1792" y="551"/>
                </a:cubicBezTo>
                <a:cubicBezTo>
                  <a:pt x="1792" y="554"/>
                  <a:pt x="1792" y="556"/>
                  <a:pt x="1792" y="559"/>
                </a:cubicBezTo>
                <a:close/>
                <a:moveTo>
                  <a:pt x="140" y="567"/>
                </a:moveTo>
                <a:cubicBezTo>
                  <a:pt x="140" y="564"/>
                  <a:pt x="140" y="562"/>
                  <a:pt x="140" y="559"/>
                </a:cubicBezTo>
                <a:cubicBezTo>
                  <a:pt x="133" y="546"/>
                  <a:pt x="120" y="571"/>
                  <a:pt x="140" y="567"/>
                </a:cubicBezTo>
                <a:close/>
                <a:moveTo>
                  <a:pt x="228" y="563"/>
                </a:moveTo>
                <a:cubicBezTo>
                  <a:pt x="231" y="563"/>
                  <a:pt x="233" y="563"/>
                  <a:pt x="236" y="563"/>
                </a:cubicBezTo>
                <a:cubicBezTo>
                  <a:pt x="236" y="560"/>
                  <a:pt x="236" y="558"/>
                  <a:pt x="236" y="555"/>
                </a:cubicBezTo>
                <a:cubicBezTo>
                  <a:pt x="233" y="555"/>
                  <a:pt x="231" y="555"/>
                  <a:pt x="228" y="555"/>
                </a:cubicBezTo>
                <a:cubicBezTo>
                  <a:pt x="228" y="558"/>
                  <a:pt x="228" y="560"/>
                  <a:pt x="228" y="563"/>
                </a:cubicBezTo>
                <a:close/>
                <a:moveTo>
                  <a:pt x="504" y="555"/>
                </a:moveTo>
                <a:cubicBezTo>
                  <a:pt x="490" y="574"/>
                  <a:pt x="527" y="560"/>
                  <a:pt x="504" y="555"/>
                </a:cubicBezTo>
                <a:close/>
                <a:moveTo>
                  <a:pt x="600" y="563"/>
                </a:moveTo>
                <a:cubicBezTo>
                  <a:pt x="603" y="563"/>
                  <a:pt x="605" y="563"/>
                  <a:pt x="608" y="563"/>
                </a:cubicBezTo>
                <a:cubicBezTo>
                  <a:pt x="608" y="560"/>
                  <a:pt x="608" y="558"/>
                  <a:pt x="608" y="555"/>
                </a:cubicBezTo>
                <a:cubicBezTo>
                  <a:pt x="605" y="555"/>
                  <a:pt x="603" y="555"/>
                  <a:pt x="600" y="555"/>
                </a:cubicBezTo>
                <a:cubicBezTo>
                  <a:pt x="600" y="558"/>
                  <a:pt x="600" y="560"/>
                  <a:pt x="600" y="563"/>
                </a:cubicBezTo>
                <a:close/>
                <a:moveTo>
                  <a:pt x="780" y="567"/>
                </a:moveTo>
                <a:cubicBezTo>
                  <a:pt x="780" y="565"/>
                  <a:pt x="781" y="562"/>
                  <a:pt x="784" y="563"/>
                </a:cubicBezTo>
                <a:cubicBezTo>
                  <a:pt x="784" y="558"/>
                  <a:pt x="783" y="554"/>
                  <a:pt x="776" y="555"/>
                </a:cubicBezTo>
                <a:cubicBezTo>
                  <a:pt x="777" y="560"/>
                  <a:pt x="775" y="566"/>
                  <a:pt x="780" y="567"/>
                </a:cubicBezTo>
                <a:close/>
                <a:moveTo>
                  <a:pt x="1048" y="567"/>
                </a:moveTo>
                <a:cubicBezTo>
                  <a:pt x="1060" y="573"/>
                  <a:pt x="1060" y="549"/>
                  <a:pt x="1048" y="555"/>
                </a:cubicBezTo>
                <a:cubicBezTo>
                  <a:pt x="1048" y="559"/>
                  <a:pt x="1048" y="563"/>
                  <a:pt x="1048" y="567"/>
                </a:cubicBezTo>
                <a:close/>
                <a:moveTo>
                  <a:pt x="1148" y="563"/>
                </a:moveTo>
                <a:cubicBezTo>
                  <a:pt x="1151" y="563"/>
                  <a:pt x="1153" y="563"/>
                  <a:pt x="1156" y="563"/>
                </a:cubicBezTo>
                <a:cubicBezTo>
                  <a:pt x="1156" y="560"/>
                  <a:pt x="1156" y="558"/>
                  <a:pt x="1156" y="555"/>
                </a:cubicBezTo>
                <a:cubicBezTo>
                  <a:pt x="1153" y="555"/>
                  <a:pt x="1151" y="555"/>
                  <a:pt x="1148" y="555"/>
                </a:cubicBezTo>
                <a:cubicBezTo>
                  <a:pt x="1148" y="558"/>
                  <a:pt x="1148" y="560"/>
                  <a:pt x="1148" y="563"/>
                </a:cubicBezTo>
                <a:close/>
                <a:moveTo>
                  <a:pt x="1332" y="559"/>
                </a:moveTo>
                <a:cubicBezTo>
                  <a:pt x="1327" y="559"/>
                  <a:pt x="1326" y="554"/>
                  <a:pt x="1320" y="555"/>
                </a:cubicBezTo>
                <a:cubicBezTo>
                  <a:pt x="1314" y="565"/>
                  <a:pt x="1334" y="567"/>
                  <a:pt x="1332" y="559"/>
                </a:cubicBezTo>
                <a:close/>
                <a:moveTo>
                  <a:pt x="1420" y="563"/>
                </a:moveTo>
                <a:cubicBezTo>
                  <a:pt x="1423" y="563"/>
                  <a:pt x="1425" y="563"/>
                  <a:pt x="1428" y="563"/>
                </a:cubicBezTo>
                <a:cubicBezTo>
                  <a:pt x="1428" y="560"/>
                  <a:pt x="1428" y="558"/>
                  <a:pt x="1428" y="555"/>
                </a:cubicBezTo>
                <a:cubicBezTo>
                  <a:pt x="1425" y="555"/>
                  <a:pt x="1423" y="555"/>
                  <a:pt x="1420" y="555"/>
                </a:cubicBezTo>
                <a:cubicBezTo>
                  <a:pt x="1420" y="558"/>
                  <a:pt x="1420" y="560"/>
                  <a:pt x="1420" y="563"/>
                </a:cubicBezTo>
                <a:close/>
                <a:moveTo>
                  <a:pt x="1600" y="567"/>
                </a:moveTo>
                <a:cubicBezTo>
                  <a:pt x="1600" y="565"/>
                  <a:pt x="1601" y="562"/>
                  <a:pt x="1604" y="563"/>
                </a:cubicBezTo>
                <a:cubicBezTo>
                  <a:pt x="1604" y="558"/>
                  <a:pt x="1603" y="554"/>
                  <a:pt x="1596" y="555"/>
                </a:cubicBezTo>
                <a:cubicBezTo>
                  <a:pt x="1597" y="560"/>
                  <a:pt x="1595" y="566"/>
                  <a:pt x="1600" y="567"/>
                </a:cubicBezTo>
                <a:close/>
                <a:moveTo>
                  <a:pt x="1768" y="567"/>
                </a:moveTo>
                <a:cubicBezTo>
                  <a:pt x="1771" y="567"/>
                  <a:pt x="1773" y="567"/>
                  <a:pt x="1776" y="567"/>
                </a:cubicBezTo>
                <a:cubicBezTo>
                  <a:pt x="1780" y="561"/>
                  <a:pt x="1780" y="557"/>
                  <a:pt x="1772" y="555"/>
                </a:cubicBezTo>
                <a:cubicBezTo>
                  <a:pt x="1772" y="560"/>
                  <a:pt x="1767" y="561"/>
                  <a:pt x="1768" y="567"/>
                </a:cubicBezTo>
                <a:close/>
                <a:moveTo>
                  <a:pt x="32" y="567"/>
                </a:moveTo>
                <a:cubicBezTo>
                  <a:pt x="35" y="567"/>
                  <a:pt x="37" y="567"/>
                  <a:pt x="40" y="567"/>
                </a:cubicBezTo>
                <a:cubicBezTo>
                  <a:pt x="40" y="564"/>
                  <a:pt x="40" y="562"/>
                  <a:pt x="40" y="559"/>
                </a:cubicBezTo>
                <a:cubicBezTo>
                  <a:pt x="37" y="559"/>
                  <a:pt x="35" y="559"/>
                  <a:pt x="32" y="559"/>
                </a:cubicBezTo>
                <a:cubicBezTo>
                  <a:pt x="32" y="562"/>
                  <a:pt x="32" y="564"/>
                  <a:pt x="32" y="567"/>
                </a:cubicBezTo>
                <a:close/>
                <a:moveTo>
                  <a:pt x="204" y="567"/>
                </a:moveTo>
                <a:cubicBezTo>
                  <a:pt x="208" y="567"/>
                  <a:pt x="209" y="570"/>
                  <a:pt x="212" y="571"/>
                </a:cubicBezTo>
                <a:cubicBezTo>
                  <a:pt x="212" y="567"/>
                  <a:pt x="215" y="566"/>
                  <a:pt x="216" y="563"/>
                </a:cubicBezTo>
                <a:cubicBezTo>
                  <a:pt x="212" y="563"/>
                  <a:pt x="211" y="560"/>
                  <a:pt x="208" y="559"/>
                </a:cubicBezTo>
                <a:cubicBezTo>
                  <a:pt x="208" y="563"/>
                  <a:pt x="205" y="564"/>
                  <a:pt x="204" y="567"/>
                </a:cubicBezTo>
                <a:close/>
                <a:moveTo>
                  <a:pt x="308" y="559"/>
                </a:moveTo>
                <a:cubicBezTo>
                  <a:pt x="296" y="572"/>
                  <a:pt x="323" y="571"/>
                  <a:pt x="308" y="559"/>
                </a:cubicBezTo>
                <a:close/>
                <a:moveTo>
                  <a:pt x="404" y="567"/>
                </a:moveTo>
                <a:cubicBezTo>
                  <a:pt x="407" y="567"/>
                  <a:pt x="409" y="567"/>
                  <a:pt x="412" y="567"/>
                </a:cubicBezTo>
                <a:cubicBezTo>
                  <a:pt x="412" y="564"/>
                  <a:pt x="412" y="562"/>
                  <a:pt x="412" y="559"/>
                </a:cubicBezTo>
                <a:cubicBezTo>
                  <a:pt x="409" y="559"/>
                  <a:pt x="407" y="559"/>
                  <a:pt x="404" y="559"/>
                </a:cubicBezTo>
                <a:cubicBezTo>
                  <a:pt x="404" y="562"/>
                  <a:pt x="404" y="564"/>
                  <a:pt x="404" y="567"/>
                </a:cubicBezTo>
                <a:close/>
                <a:moveTo>
                  <a:pt x="580" y="559"/>
                </a:moveTo>
                <a:cubicBezTo>
                  <a:pt x="576" y="582"/>
                  <a:pt x="597" y="561"/>
                  <a:pt x="580" y="559"/>
                </a:cubicBezTo>
                <a:close/>
                <a:moveTo>
                  <a:pt x="676" y="567"/>
                </a:moveTo>
                <a:cubicBezTo>
                  <a:pt x="679" y="567"/>
                  <a:pt x="681" y="567"/>
                  <a:pt x="684" y="567"/>
                </a:cubicBezTo>
                <a:cubicBezTo>
                  <a:pt x="684" y="564"/>
                  <a:pt x="684" y="562"/>
                  <a:pt x="684" y="559"/>
                </a:cubicBezTo>
                <a:cubicBezTo>
                  <a:pt x="681" y="559"/>
                  <a:pt x="679" y="559"/>
                  <a:pt x="676" y="559"/>
                </a:cubicBezTo>
                <a:cubicBezTo>
                  <a:pt x="676" y="562"/>
                  <a:pt x="676" y="564"/>
                  <a:pt x="676" y="567"/>
                </a:cubicBezTo>
                <a:close/>
                <a:moveTo>
                  <a:pt x="852" y="567"/>
                </a:moveTo>
                <a:cubicBezTo>
                  <a:pt x="855" y="567"/>
                  <a:pt x="857" y="567"/>
                  <a:pt x="860" y="567"/>
                </a:cubicBezTo>
                <a:cubicBezTo>
                  <a:pt x="860" y="564"/>
                  <a:pt x="860" y="562"/>
                  <a:pt x="860" y="559"/>
                </a:cubicBezTo>
                <a:cubicBezTo>
                  <a:pt x="857" y="559"/>
                  <a:pt x="855" y="559"/>
                  <a:pt x="852" y="559"/>
                </a:cubicBezTo>
                <a:cubicBezTo>
                  <a:pt x="852" y="562"/>
                  <a:pt x="852" y="564"/>
                  <a:pt x="852" y="567"/>
                </a:cubicBezTo>
                <a:close/>
                <a:moveTo>
                  <a:pt x="952" y="567"/>
                </a:moveTo>
                <a:cubicBezTo>
                  <a:pt x="955" y="567"/>
                  <a:pt x="957" y="567"/>
                  <a:pt x="960" y="567"/>
                </a:cubicBezTo>
                <a:cubicBezTo>
                  <a:pt x="960" y="564"/>
                  <a:pt x="960" y="562"/>
                  <a:pt x="960" y="559"/>
                </a:cubicBezTo>
                <a:cubicBezTo>
                  <a:pt x="957" y="559"/>
                  <a:pt x="955" y="559"/>
                  <a:pt x="952" y="559"/>
                </a:cubicBezTo>
                <a:cubicBezTo>
                  <a:pt x="952" y="562"/>
                  <a:pt x="952" y="564"/>
                  <a:pt x="952" y="567"/>
                </a:cubicBezTo>
                <a:close/>
                <a:moveTo>
                  <a:pt x="1124" y="567"/>
                </a:moveTo>
                <a:cubicBezTo>
                  <a:pt x="1127" y="567"/>
                  <a:pt x="1129" y="567"/>
                  <a:pt x="1132" y="567"/>
                </a:cubicBezTo>
                <a:cubicBezTo>
                  <a:pt x="1132" y="564"/>
                  <a:pt x="1132" y="562"/>
                  <a:pt x="1132" y="559"/>
                </a:cubicBezTo>
                <a:cubicBezTo>
                  <a:pt x="1129" y="559"/>
                  <a:pt x="1127" y="559"/>
                  <a:pt x="1124" y="559"/>
                </a:cubicBezTo>
                <a:cubicBezTo>
                  <a:pt x="1124" y="562"/>
                  <a:pt x="1124" y="564"/>
                  <a:pt x="1124" y="567"/>
                </a:cubicBezTo>
                <a:close/>
                <a:moveTo>
                  <a:pt x="1224" y="567"/>
                </a:moveTo>
                <a:cubicBezTo>
                  <a:pt x="1227" y="567"/>
                  <a:pt x="1229" y="567"/>
                  <a:pt x="1232" y="567"/>
                </a:cubicBezTo>
                <a:cubicBezTo>
                  <a:pt x="1232" y="564"/>
                  <a:pt x="1232" y="562"/>
                  <a:pt x="1232" y="559"/>
                </a:cubicBezTo>
                <a:cubicBezTo>
                  <a:pt x="1229" y="559"/>
                  <a:pt x="1227" y="559"/>
                  <a:pt x="1224" y="559"/>
                </a:cubicBezTo>
                <a:cubicBezTo>
                  <a:pt x="1224" y="562"/>
                  <a:pt x="1224" y="564"/>
                  <a:pt x="1224" y="567"/>
                </a:cubicBezTo>
                <a:close/>
                <a:moveTo>
                  <a:pt x="1396" y="567"/>
                </a:moveTo>
                <a:cubicBezTo>
                  <a:pt x="1400" y="567"/>
                  <a:pt x="1401" y="570"/>
                  <a:pt x="1404" y="571"/>
                </a:cubicBezTo>
                <a:cubicBezTo>
                  <a:pt x="1404" y="565"/>
                  <a:pt x="1405" y="557"/>
                  <a:pt x="1396" y="559"/>
                </a:cubicBezTo>
                <a:cubicBezTo>
                  <a:pt x="1396" y="562"/>
                  <a:pt x="1396" y="564"/>
                  <a:pt x="1396" y="567"/>
                </a:cubicBezTo>
                <a:close/>
                <a:moveTo>
                  <a:pt x="1496" y="567"/>
                </a:moveTo>
                <a:cubicBezTo>
                  <a:pt x="1499" y="567"/>
                  <a:pt x="1501" y="567"/>
                  <a:pt x="1504" y="567"/>
                </a:cubicBezTo>
                <a:cubicBezTo>
                  <a:pt x="1504" y="564"/>
                  <a:pt x="1504" y="562"/>
                  <a:pt x="1504" y="559"/>
                </a:cubicBezTo>
                <a:cubicBezTo>
                  <a:pt x="1501" y="559"/>
                  <a:pt x="1499" y="559"/>
                  <a:pt x="1496" y="559"/>
                </a:cubicBezTo>
                <a:cubicBezTo>
                  <a:pt x="1496" y="562"/>
                  <a:pt x="1496" y="564"/>
                  <a:pt x="1496" y="567"/>
                </a:cubicBezTo>
                <a:close/>
                <a:moveTo>
                  <a:pt x="1668" y="567"/>
                </a:moveTo>
                <a:cubicBezTo>
                  <a:pt x="1674" y="567"/>
                  <a:pt x="1682" y="568"/>
                  <a:pt x="1680" y="559"/>
                </a:cubicBezTo>
                <a:cubicBezTo>
                  <a:pt x="1677" y="559"/>
                  <a:pt x="1675" y="559"/>
                  <a:pt x="1672" y="559"/>
                </a:cubicBezTo>
                <a:cubicBezTo>
                  <a:pt x="1672" y="563"/>
                  <a:pt x="1669" y="564"/>
                  <a:pt x="1668" y="567"/>
                </a:cubicBezTo>
                <a:close/>
                <a:moveTo>
                  <a:pt x="1844" y="567"/>
                </a:moveTo>
                <a:cubicBezTo>
                  <a:pt x="1848" y="567"/>
                  <a:pt x="1849" y="570"/>
                  <a:pt x="1852" y="571"/>
                </a:cubicBezTo>
                <a:cubicBezTo>
                  <a:pt x="1852" y="567"/>
                  <a:pt x="1855" y="566"/>
                  <a:pt x="1856" y="563"/>
                </a:cubicBezTo>
                <a:cubicBezTo>
                  <a:pt x="1852" y="563"/>
                  <a:pt x="1851" y="560"/>
                  <a:pt x="1848" y="559"/>
                </a:cubicBezTo>
                <a:cubicBezTo>
                  <a:pt x="1848" y="563"/>
                  <a:pt x="1845" y="564"/>
                  <a:pt x="1844" y="567"/>
                </a:cubicBezTo>
                <a:close/>
                <a:moveTo>
                  <a:pt x="112" y="575"/>
                </a:moveTo>
                <a:cubicBezTo>
                  <a:pt x="112" y="573"/>
                  <a:pt x="113" y="570"/>
                  <a:pt x="116" y="571"/>
                </a:cubicBezTo>
                <a:cubicBezTo>
                  <a:pt x="116" y="566"/>
                  <a:pt x="115" y="562"/>
                  <a:pt x="108" y="563"/>
                </a:cubicBezTo>
                <a:cubicBezTo>
                  <a:pt x="109" y="568"/>
                  <a:pt x="107" y="574"/>
                  <a:pt x="112" y="575"/>
                </a:cubicBezTo>
                <a:close/>
                <a:moveTo>
                  <a:pt x="280" y="571"/>
                </a:moveTo>
                <a:cubicBezTo>
                  <a:pt x="284" y="571"/>
                  <a:pt x="285" y="574"/>
                  <a:pt x="288" y="575"/>
                </a:cubicBezTo>
                <a:cubicBezTo>
                  <a:pt x="288" y="571"/>
                  <a:pt x="291" y="570"/>
                  <a:pt x="292" y="567"/>
                </a:cubicBezTo>
                <a:cubicBezTo>
                  <a:pt x="288" y="567"/>
                  <a:pt x="287" y="564"/>
                  <a:pt x="284" y="563"/>
                </a:cubicBezTo>
                <a:cubicBezTo>
                  <a:pt x="284" y="567"/>
                  <a:pt x="281" y="568"/>
                  <a:pt x="280" y="571"/>
                </a:cubicBezTo>
                <a:close/>
                <a:moveTo>
                  <a:pt x="384" y="563"/>
                </a:moveTo>
                <a:cubicBezTo>
                  <a:pt x="372" y="576"/>
                  <a:pt x="399" y="575"/>
                  <a:pt x="384" y="563"/>
                </a:cubicBezTo>
                <a:close/>
                <a:moveTo>
                  <a:pt x="480" y="571"/>
                </a:moveTo>
                <a:cubicBezTo>
                  <a:pt x="483" y="571"/>
                  <a:pt x="485" y="571"/>
                  <a:pt x="488" y="571"/>
                </a:cubicBezTo>
                <a:cubicBezTo>
                  <a:pt x="488" y="568"/>
                  <a:pt x="488" y="566"/>
                  <a:pt x="488" y="563"/>
                </a:cubicBezTo>
                <a:cubicBezTo>
                  <a:pt x="485" y="563"/>
                  <a:pt x="483" y="563"/>
                  <a:pt x="480" y="563"/>
                </a:cubicBezTo>
                <a:cubicBezTo>
                  <a:pt x="480" y="566"/>
                  <a:pt x="480" y="568"/>
                  <a:pt x="480" y="571"/>
                </a:cubicBezTo>
                <a:close/>
                <a:moveTo>
                  <a:pt x="652" y="571"/>
                </a:moveTo>
                <a:cubicBezTo>
                  <a:pt x="656" y="571"/>
                  <a:pt x="657" y="574"/>
                  <a:pt x="660" y="575"/>
                </a:cubicBezTo>
                <a:cubicBezTo>
                  <a:pt x="660" y="571"/>
                  <a:pt x="663" y="570"/>
                  <a:pt x="664" y="567"/>
                </a:cubicBezTo>
                <a:cubicBezTo>
                  <a:pt x="660" y="567"/>
                  <a:pt x="659" y="564"/>
                  <a:pt x="656" y="563"/>
                </a:cubicBezTo>
                <a:cubicBezTo>
                  <a:pt x="656" y="567"/>
                  <a:pt x="653" y="568"/>
                  <a:pt x="652" y="571"/>
                </a:cubicBezTo>
                <a:close/>
                <a:moveTo>
                  <a:pt x="752" y="571"/>
                </a:moveTo>
                <a:cubicBezTo>
                  <a:pt x="755" y="571"/>
                  <a:pt x="757" y="571"/>
                  <a:pt x="760" y="571"/>
                </a:cubicBezTo>
                <a:cubicBezTo>
                  <a:pt x="760" y="568"/>
                  <a:pt x="760" y="566"/>
                  <a:pt x="760" y="563"/>
                </a:cubicBezTo>
                <a:cubicBezTo>
                  <a:pt x="757" y="563"/>
                  <a:pt x="755" y="563"/>
                  <a:pt x="752" y="563"/>
                </a:cubicBezTo>
                <a:cubicBezTo>
                  <a:pt x="752" y="566"/>
                  <a:pt x="752" y="568"/>
                  <a:pt x="752" y="571"/>
                </a:cubicBezTo>
                <a:close/>
                <a:moveTo>
                  <a:pt x="1024" y="571"/>
                </a:moveTo>
                <a:cubicBezTo>
                  <a:pt x="1027" y="571"/>
                  <a:pt x="1029" y="571"/>
                  <a:pt x="1032" y="571"/>
                </a:cubicBezTo>
                <a:cubicBezTo>
                  <a:pt x="1032" y="568"/>
                  <a:pt x="1032" y="566"/>
                  <a:pt x="1032" y="563"/>
                </a:cubicBezTo>
                <a:cubicBezTo>
                  <a:pt x="1029" y="563"/>
                  <a:pt x="1027" y="563"/>
                  <a:pt x="1024" y="563"/>
                </a:cubicBezTo>
                <a:cubicBezTo>
                  <a:pt x="1024" y="566"/>
                  <a:pt x="1024" y="568"/>
                  <a:pt x="1024" y="571"/>
                </a:cubicBezTo>
                <a:close/>
                <a:moveTo>
                  <a:pt x="1200" y="571"/>
                </a:moveTo>
                <a:cubicBezTo>
                  <a:pt x="1203" y="571"/>
                  <a:pt x="1205" y="571"/>
                  <a:pt x="1208" y="571"/>
                </a:cubicBezTo>
                <a:cubicBezTo>
                  <a:pt x="1208" y="568"/>
                  <a:pt x="1208" y="566"/>
                  <a:pt x="1208" y="563"/>
                </a:cubicBezTo>
                <a:cubicBezTo>
                  <a:pt x="1205" y="563"/>
                  <a:pt x="1203" y="563"/>
                  <a:pt x="1200" y="563"/>
                </a:cubicBezTo>
                <a:cubicBezTo>
                  <a:pt x="1200" y="566"/>
                  <a:pt x="1200" y="568"/>
                  <a:pt x="1200" y="571"/>
                </a:cubicBezTo>
                <a:close/>
                <a:moveTo>
                  <a:pt x="1300" y="571"/>
                </a:moveTo>
                <a:cubicBezTo>
                  <a:pt x="1303" y="571"/>
                  <a:pt x="1305" y="571"/>
                  <a:pt x="1308" y="571"/>
                </a:cubicBezTo>
                <a:cubicBezTo>
                  <a:pt x="1314" y="561"/>
                  <a:pt x="1294" y="559"/>
                  <a:pt x="1296" y="567"/>
                </a:cubicBezTo>
                <a:cubicBezTo>
                  <a:pt x="1298" y="567"/>
                  <a:pt x="1301" y="568"/>
                  <a:pt x="1300" y="571"/>
                </a:cubicBezTo>
                <a:close/>
                <a:moveTo>
                  <a:pt x="1472" y="571"/>
                </a:moveTo>
                <a:cubicBezTo>
                  <a:pt x="1475" y="571"/>
                  <a:pt x="1477" y="571"/>
                  <a:pt x="1480" y="571"/>
                </a:cubicBezTo>
                <a:cubicBezTo>
                  <a:pt x="1480" y="568"/>
                  <a:pt x="1480" y="566"/>
                  <a:pt x="1480" y="563"/>
                </a:cubicBezTo>
                <a:cubicBezTo>
                  <a:pt x="1477" y="563"/>
                  <a:pt x="1475" y="563"/>
                  <a:pt x="1472" y="563"/>
                </a:cubicBezTo>
                <a:cubicBezTo>
                  <a:pt x="1472" y="566"/>
                  <a:pt x="1472" y="568"/>
                  <a:pt x="1472" y="571"/>
                </a:cubicBezTo>
                <a:close/>
                <a:moveTo>
                  <a:pt x="1572" y="571"/>
                </a:moveTo>
                <a:cubicBezTo>
                  <a:pt x="1575" y="571"/>
                  <a:pt x="1577" y="571"/>
                  <a:pt x="1580" y="571"/>
                </a:cubicBezTo>
                <a:cubicBezTo>
                  <a:pt x="1580" y="568"/>
                  <a:pt x="1580" y="566"/>
                  <a:pt x="1580" y="563"/>
                </a:cubicBezTo>
                <a:cubicBezTo>
                  <a:pt x="1577" y="563"/>
                  <a:pt x="1575" y="563"/>
                  <a:pt x="1572" y="563"/>
                </a:cubicBezTo>
                <a:cubicBezTo>
                  <a:pt x="1572" y="566"/>
                  <a:pt x="1572" y="568"/>
                  <a:pt x="1572" y="571"/>
                </a:cubicBezTo>
                <a:close/>
                <a:moveTo>
                  <a:pt x="1748" y="571"/>
                </a:moveTo>
                <a:cubicBezTo>
                  <a:pt x="1751" y="571"/>
                  <a:pt x="1753" y="571"/>
                  <a:pt x="1756" y="571"/>
                </a:cubicBezTo>
                <a:cubicBezTo>
                  <a:pt x="1756" y="568"/>
                  <a:pt x="1756" y="566"/>
                  <a:pt x="1756" y="563"/>
                </a:cubicBezTo>
                <a:cubicBezTo>
                  <a:pt x="1753" y="563"/>
                  <a:pt x="1751" y="563"/>
                  <a:pt x="1748" y="563"/>
                </a:cubicBezTo>
                <a:cubicBezTo>
                  <a:pt x="1748" y="566"/>
                  <a:pt x="1748" y="568"/>
                  <a:pt x="1748" y="571"/>
                </a:cubicBezTo>
                <a:close/>
                <a:moveTo>
                  <a:pt x="184" y="575"/>
                </a:moveTo>
                <a:cubicBezTo>
                  <a:pt x="187" y="575"/>
                  <a:pt x="189" y="575"/>
                  <a:pt x="192" y="575"/>
                </a:cubicBezTo>
                <a:cubicBezTo>
                  <a:pt x="192" y="572"/>
                  <a:pt x="192" y="570"/>
                  <a:pt x="192" y="567"/>
                </a:cubicBezTo>
                <a:cubicBezTo>
                  <a:pt x="189" y="567"/>
                  <a:pt x="187" y="567"/>
                  <a:pt x="184" y="567"/>
                </a:cubicBezTo>
                <a:cubicBezTo>
                  <a:pt x="184" y="570"/>
                  <a:pt x="184" y="572"/>
                  <a:pt x="184" y="575"/>
                </a:cubicBezTo>
                <a:close/>
                <a:moveTo>
                  <a:pt x="560" y="579"/>
                </a:moveTo>
                <a:cubicBezTo>
                  <a:pt x="560" y="577"/>
                  <a:pt x="561" y="574"/>
                  <a:pt x="564" y="575"/>
                </a:cubicBezTo>
                <a:cubicBezTo>
                  <a:pt x="564" y="570"/>
                  <a:pt x="563" y="566"/>
                  <a:pt x="556" y="567"/>
                </a:cubicBezTo>
                <a:cubicBezTo>
                  <a:pt x="557" y="572"/>
                  <a:pt x="555" y="578"/>
                  <a:pt x="560" y="579"/>
                </a:cubicBezTo>
                <a:close/>
                <a:moveTo>
                  <a:pt x="728" y="571"/>
                </a:moveTo>
                <a:cubicBezTo>
                  <a:pt x="728" y="574"/>
                  <a:pt x="728" y="576"/>
                  <a:pt x="728" y="579"/>
                </a:cubicBezTo>
                <a:cubicBezTo>
                  <a:pt x="738" y="585"/>
                  <a:pt x="740" y="565"/>
                  <a:pt x="732" y="567"/>
                </a:cubicBezTo>
                <a:cubicBezTo>
                  <a:pt x="732" y="569"/>
                  <a:pt x="731" y="572"/>
                  <a:pt x="728" y="571"/>
                </a:cubicBezTo>
                <a:close/>
                <a:moveTo>
                  <a:pt x="828" y="575"/>
                </a:moveTo>
                <a:cubicBezTo>
                  <a:pt x="831" y="575"/>
                  <a:pt x="833" y="575"/>
                  <a:pt x="836" y="575"/>
                </a:cubicBezTo>
                <a:cubicBezTo>
                  <a:pt x="836" y="572"/>
                  <a:pt x="836" y="570"/>
                  <a:pt x="836" y="567"/>
                </a:cubicBezTo>
                <a:cubicBezTo>
                  <a:pt x="833" y="567"/>
                  <a:pt x="831" y="567"/>
                  <a:pt x="828" y="567"/>
                </a:cubicBezTo>
                <a:cubicBezTo>
                  <a:pt x="828" y="570"/>
                  <a:pt x="828" y="572"/>
                  <a:pt x="828" y="575"/>
                </a:cubicBezTo>
                <a:close/>
                <a:moveTo>
                  <a:pt x="1004" y="567"/>
                </a:moveTo>
                <a:cubicBezTo>
                  <a:pt x="1000" y="590"/>
                  <a:pt x="1021" y="569"/>
                  <a:pt x="1004" y="567"/>
                </a:cubicBezTo>
                <a:close/>
                <a:moveTo>
                  <a:pt x="1100" y="575"/>
                </a:moveTo>
                <a:cubicBezTo>
                  <a:pt x="1103" y="575"/>
                  <a:pt x="1105" y="575"/>
                  <a:pt x="1108" y="575"/>
                </a:cubicBezTo>
                <a:cubicBezTo>
                  <a:pt x="1108" y="572"/>
                  <a:pt x="1108" y="570"/>
                  <a:pt x="1108" y="567"/>
                </a:cubicBezTo>
                <a:cubicBezTo>
                  <a:pt x="1105" y="567"/>
                  <a:pt x="1103" y="567"/>
                  <a:pt x="1100" y="567"/>
                </a:cubicBezTo>
                <a:cubicBezTo>
                  <a:pt x="1100" y="570"/>
                  <a:pt x="1100" y="572"/>
                  <a:pt x="1100" y="575"/>
                </a:cubicBezTo>
                <a:close/>
                <a:moveTo>
                  <a:pt x="1276" y="575"/>
                </a:moveTo>
                <a:cubicBezTo>
                  <a:pt x="1279" y="575"/>
                  <a:pt x="1281" y="575"/>
                  <a:pt x="1284" y="575"/>
                </a:cubicBezTo>
                <a:cubicBezTo>
                  <a:pt x="1284" y="572"/>
                  <a:pt x="1284" y="570"/>
                  <a:pt x="1284" y="567"/>
                </a:cubicBezTo>
                <a:cubicBezTo>
                  <a:pt x="1281" y="567"/>
                  <a:pt x="1279" y="567"/>
                  <a:pt x="1276" y="567"/>
                </a:cubicBezTo>
                <a:cubicBezTo>
                  <a:pt x="1276" y="570"/>
                  <a:pt x="1276" y="572"/>
                  <a:pt x="1276" y="575"/>
                </a:cubicBezTo>
                <a:close/>
                <a:moveTo>
                  <a:pt x="1648" y="575"/>
                </a:moveTo>
                <a:cubicBezTo>
                  <a:pt x="1651" y="575"/>
                  <a:pt x="1653" y="575"/>
                  <a:pt x="1656" y="575"/>
                </a:cubicBezTo>
                <a:cubicBezTo>
                  <a:pt x="1656" y="572"/>
                  <a:pt x="1656" y="570"/>
                  <a:pt x="1656" y="567"/>
                </a:cubicBezTo>
                <a:cubicBezTo>
                  <a:pt x="1653" y="567"/>
                  <a:pt x="1651" y="567"/>
                  <a:pt x="1648" y="567"/>
                </a:cubicBezTo>
                <a:cubicBezTo>
                  <a:pt x="1648" y="570"/>
                  <a:pt x="1648" y="572"/>
                  <a:pt x="1648" y="575"/>
                </a:cubicBezTo>
                <a:close/>
                <a:moveTo>
                  <a:pt x="84" y="579"/>
                </a:moveTo>
                <a:cubicBezTo>
                  <a:pt x="87" y="579"/>
                  <a:pt x="89" y="579"/>
                  <a:pt x="92" y="579"/>
                </a:cubicBezTo>
                <a:cubicBezTo>
                  <a:pt x="92" y="576"/>
                  <a:pt x="92" y="574"/>
                  <a:pt x="92" y="571"/>
                </a:cubicBezTo>
                <a:cubicBezTo>
                  <a:pt x="89" y="571"/>
                  <a:pt x="87" y="571"/>
                  <a:pt x="84" y="571"/>
                </a:cubicBezTo>
                <a:cubicBezTo>
                  <a:pt x="84" y="574"/>
                  <a:pt x="84" y="576"/>
                  <a:pt x="84" y="579"/>
                </a:cubicBezTo>
                <a:close/>
                <a:moveTo>
                  <a:pt x="260" y="571"/>
                </a:moveTo>
                <a:cubicBezTo>
                  <a:pt x="256" y="594"/>
                  <a:pt x="277" y="573"/>
                  <a:pt x="260" y="571"/>
                </a:cubicBezTo>
                <a:close/>
                <a:moveTo>
                  <a:pt x="356" y="579"/>
                </a:moveTo>
                <a:cubicBezTo>
                  <a:pt x="359" y="579"/>
                  <a:pt x="361" y="579"/>
                  <a:pt x="364" y="579"/>
                </a:cubicBezTo>
                <a:cubicBezTo>
                  <a:pt x="364" y="576"/>
                  <a:pt x="364" y="574"/>
                  <a:pt x="364" y="571"/>
                </a:cubicBezTo>
                <a:cubicBezTo>
                  <a:pt x="361" y="571"/>
                  <a:pt x="359" y="571"/>
                  <a:pt x="356" y="571"/>
                </a:cubicBezTo>
                <a:cubicBezTo>
                  <a:pt x="356" y="574"/>
                  <a:pt x="356" y="576"/>
                  <a:pt x="356" y="579"/>
                </a:cubicBezTo>
                <a:close/>
                <a:moveTo>
                  <a:pt x="532" y="583"/>
                </a:moveTo>
                <a:cubicBezTo>
                  <a:pt x="544" y="589"/>
                  <a:pt x="544" y="565"/>
                  <a:pt x="532" y="571"/>
                </a:cubicBezTo>
                <a:cubicBezTo>
                  <a:pt x="532" y="575"/>
                  <a:pt x="532" y="579"/>
                  <a:pt x="532" y="583"/>
                </a:cubicBezTo>
                <a:close/>
                <a:moveTo>
                  <a:pt x="628" y="579"/>
                </a:moveTo>
                <a:cubicBezTo>
                  <a:pt x="634" y="579"/>
                  <a:pt x="642" y="580"/>
                  <a:pt x="640" y="571"/>
                </a:cubicBezTo>
                <a:cubicBezTo>
                  <a:pt x="637" y="571"/>
                  <a:pt x="635" y="571"/>
                  <a:pt x="632" y="571"/>
                </a:cubicBezTo>
                <a:cubicBezTo>
                  <a:pt x="632" y="575"/>
                  <a:pt x="629" y="576"/>
                  <a:pt x="628" y="579"/>
                </a:cubicBezTo>
                <a:close/>
                <a:moveTo>
                  <a:pt x="804" y="583"/>
                </a:moveTo>
                <a:cubicBezTo>
                  <a:pt x="807" y="583"/>
                  <a:pt x="809" y="583"/>
                  <a:pt x="812" y="583"/>
                </a:cubicBezTo>
                <a:cubicBezTo>
                  <a:pt x="816" y="577"/>
                  <a:pt x="816" y="573"/>
                  <a:pt x="808" y="571"/>
                </a:cubicBezTo>
                <a:cubicBezTo>
                  <a:pt x="808" y="576"/>
                  <a:pt x="803" y="577"/>
                  <a:pt x="804" y="583"/>
                </a:cubicBezTo>
                <a:close/>
                <a:moveTo>
                  <a:pt x="1076" y="579"/>
                </a:moveTo>
                <a:cubicBezTo>
                  <a:pt x="1080" y="579"/>
                  <a:pt x="1081" y="582"/>
                  <a:pt x="1084" y="583"/>
                </a:cubicBezTo>
                <a:cubicBezTo>
                  <a:pt x="1084" y="579"/>
                  <a:pt x="1087" y="578"/>
                  <a:pt x="1088" y="575"/>
                </a:cubicBezTo>
                <a:cubicBezTo>
                  <a:pt x="1084" y="575"/>
                  <a:pt x="1083" y="572"/>
                  <a:pt x="1080" y="571"/>
                </a:cubicBezTo>
                <a:cubicBezTo>
                  <a:pt x="1080" y="575"/>
                  <a:pt x="1077" y="576"/>
                  <a:pt x="1076" y="579"/>
                </a:cubicBezTo>
                <a:close/>
                <a:moveTo>
                  <a:pt x="1176" y="579"/>
                </a:moveTo>
                <a:cubicBezTo>
                  <a:pt x="1179" y="579"/>
                  <a:pt x="1181" y="579"/>
                  <a:pt x="1184" y="579"/>
                </a:cubicBezTo>
                <a:cubicBezTo>
                  <a:pt x="1184" y="576"/>
                  <a:pt x="1184" y="574"/>
                  <a:pt x="1184" y="571"/>
                </a:cubicBezTo>
                <a:cubicBezTo>
                  <a:pt x="1181" y="571"/>
                  <a:pt x="1179" y="571"/>
                  <a:pt x="1176" y="571"/>
                </a:cubicBezTo>
                <a:cubicBezTo>
                  <a:pt x="1176" y="574"/>
                  <a:pt x="1176" y="576"/>
                  <a:pt x="1176" y="579"/>
                </a:cubicBezTo>
                <a:close/>
                <a:moveTo>
                  <a:pt x="1348" y="579"/>
                </a:moveTo>
                <a:cubicBezTo>
                  <a:pt x="1353" y="579"/>
                  <a:pt x="1354" y="584"/>
                  <a:pt x="1360" y="583"/>
                </a:cubicBezTo>
                <a:cubicBezTo>
                  <a:pt x="1360" y="576"/>
                  <a:pt x="1357" y="573"/>
                  <a:pt x="1352" y="571"/>
                </a:cubicBezTo>
                <a:cubicBezTo>
                  <a:pt x="1352" y="575"/>
                  <a:pt x="1349" y="576"/>
                  <a:pt x="1348" y="579"/>
                </a:cubicBezTo>
                <a:close/>
                <a:moveTo>
                  <a:pt x="1624" y="579"/>
                </a:moveTo>
                <a:cubicBezTo>
                  <a:pt x="1627" y="579"/>
                  <a:pt x="1629" y="579"/>
                  <a:pt x="1632" y="579"/>
                </a:cubicBezTo>
                <a:cubicBezTo>
                  <a:pt x="1632" y="576"/>
                  <a:pt x="1632" y="574"/>
                  <a:pt x="1632" y="571"/>
                </a:cubicBezTo>
                <a:cubicBezTo>
                  <a:pt x="1629" y="571"/>
                  <a:pt x="1627" y="571"/>
                  <a:pt x="1624" y="571"/>
                </a:cubicBezTo>
                <a:cubicBezTo>
                  <a:pt x="1624" y="574"/>
                  <a:pt x="1624" y="576"/>
                  <a:pt x="1624" y="579"/>
                </a:cubicBezTo>
                <a:close/>
                <a:moveTo>
                  <a:pt x="1724" y="579"/>
                </a:moveTo>
                <a:cubicBezTo>
                  <a:pt x="1727" y="579"/>
                  <a:pt x="1729" y="579"/>
                  <a:pt x="1732" y="579"/>
                </a:cubicBezTo>
                <a:cubicBezTo>
                  <a:pt x="1732" y="576"/>
                  <a:pt x="1732" y="574"/>
                  <a:pt x="1732" y="571"/>
                </a:cubicBezTo>
                <a:cubicBezTo>
                  <a:pt x="1729" y="571"/>
                  <a:pt x="1727" y="571"/>
                  <a:pt x="1724" y="571"/>
                </a:cubicBezTo>
                <a:cubicBezTo>
                  <a:pt x="1724" y="574"/>
                  <a:pt x="1724" y="576"/>
                  <a:pt x="1724" y="579"/>
                </a:cubicBezTo>
                <a:close/>
                <a:moveTo>
                  <a:pt x="336" y="575"/>
                </a:moveTo>
                <a:cubicBezTo>
                  <a:pt x="324" y="588"/>
                  <a:pt x="351" y="587"/>
                  <a:pt x="336" y="575"/>
                </a:cubicBezTo>
                <a:close/>
                <a:moveTo>
                  <a:pt x="432" y="583"/>
                </a:moveTo>
                <a:cubicBezTo>
                  <a:pt x="435" y="583"/>
                  <a:pt x="437" y="583"/>
                  <a:pt x="440" y="583"/>
                </a:cubicBezTo>
                <a:cubicBezTo>
                  <a:pt x="440" y="580"/>
                  <a:pt x="440" y="578"/>
                  <a:pt x="440" y="575"/>
                </a:cubicBezTo>
                <a:cubicBezTo>
                  <a:pt x="437" y="575"/>
                  <a:pt x="435" y="575"/>
                  <a:pt x="432" y="575"/>
                </a:cubicBezTo>
                <a:cubicBezTo>
                  <a:pt x="432" y="578"/>
                  <a:pt x="432" y="580"/>
                  <a:pt x="432" y="583"/>
                </a:cubicBezTo>
                <a:close/>
                <a:moveTo>
                  <a:pt x="508" y="579"/>
                </a:moveTo>
                <a:cubicBezTo>
                  <a:pt x="508" y="582"/>
                  <a:pt x="508" y="584"/>
                  <a:pt x="508" y="587"/>
                </a:cubicBezTo>
                <a:cubicBezTo>
                  <a:pt x="518" y="593"/>
                  <a:pt x="520" y="573"/>
                  <a:pt x="512" y="575"/>
                </a:cubicBezTo>
                <a:cubicBezTo>
                  <a:pt x="512" y="577"/>
                  <a:pt x="511" y="580"/>
                  <a:pt x="508" y="579"/>
                </a:cubicBezTo>
                <a:close/>
                <a:moveTo>
                  <a:pt x="612" y="587"/>
                </a:moveTo>
                <a:cubicBezTo>
                  <a:pt x="612" y="585"/>
                  <a:pt x="613" y="582"/>
                  <a:pt x="616" y="583"/>
                </a:cubicBezTo>
                <a:cubicBezTo>
                  <a:pt x="616" y="578"/>
                  <a:pt x="615" y="574"/>
                  <a:pt x="608" y="575"/>
                </a:cubicBezTo>
                <a:cubicBezTo>
                  <a:pt x="609" y="580"/>
                  <a:pt x="607" y="586"/>
                  <a:pt x="612" y="587"/>
                </a:cubicBezTo>
                <a:close/>
                <a:moveTo>
                  <a:pt x="880" y="579"/>
                </a:moveTo>
                <a:cubicBezTo>
                  <a:pt x="880" y="582"/>
                  <a:pt x="880" y="584"/>
                  <a:pt x="880" y="587"/>
                </a:cubicBezTo>
                <a:cubicBezTo>
                  <a:pt x="890" y="593"/>
                  <a:pt x="892" y="573"/>
                  <a:pt x="884" y="575"/>
                </a:cubicBezTo>
                <a:cubicBezTo>
                  <a:pt x="884" y="577"/>
                  <a:pt x="883" y="580"/>
                  <a:pt x="880" y="579"/>
                </a:cubicBezTo>
                <a:close/>
                <a:moveTo>
                  <a:pt x="980" y="583"/>
                </a:moveTo>
                <a:cubicBezTo>
                  <a:pt x="983" y="583"/>
                  <a:pt x="985" y="583"/>
                  <a:pt x="988" y="583"/>
                </a:cubicBezTo>
                <a:cubicBezTo>
                  <a:pt x="988" y="580"/>
                  <a:pt x="988" y="578"/>
                  <a:pt x="988" y="575"/>
                </a:cubicBezTo>
                <a:cubicBezTo>
                  <a:pt x="985" y="575"/>
                  <a:pt x="983" y="575"/>
                  <a:pt x="980" y="575"/>
                </a:cubicBezTo>
                <a:cubicBezTo>
                  <a:pt x="980" y="578"/>
                  <a:pt x="980" y="580"/>
                  <a:pt x="980" y="583"/>
                </a:cubicBezTo>
                <a:close/>
                <a:moveTo>
                  <a:pt x="1152" y="583"/>
                </a:moveTo>
                <a:cubicBezTo>
                  <a:pt x="1156" y="583"/>
                  <a:pt x="1157" y="586"/>
                  <a:pt x="1160" y="587"/>
                </a:cubicBezTo>
                <a:cubicBezTo>
                  <a:pt x="1160" y="583"/>
                  <a:pt x="1163" y="582"/>
                  <a:pt x="1164" y="579"/>
                </a:cubicBezTo>
                <a:cubicBezTo>
                  <a:pt x="1160" y="579"/>
                  <a:pt x="1159" y="576"/>
                  <a:pt x="1156" y="575"/>
                </a:cubicBezTo>
                <a:cubicBezTo>
                  <a:pt x="1156" y="579"/>
                  <a:pt x="1153" y="580"/>
                  <a:pt x="1152" y="583"/>
                </a:cubicBezTo>
                <a:close/>
                <a:moveTo>
                  <a:pt x="1264" y="579"/>
                </a:moveTo>
                <a:cubicBezTo>
                  <a:pt x="1263" y="576"/>
                  <a:pt x="1253" y="574"/>
                  <a:pt x="1252" y="579"/>
                </a:cubicBezTo>
                <a:cubicBezTo>
                  <a:pt x="1249" y="588"/>
                  <a:pt x="1268" y="588"/>
                  <a:pt x="1264" y="579"/>
                </a:cubicBezTo>
                <a:close/>
                <a:moveTo>
                  <a:pt x="1704" y="587"/>
                </a:moveTo>
                <a:cubicBezTo>
                  <a:pt x="1704" y="585"/>
                  <a:pt x="1705" y="582"/>
                  <a:pt x="1708" y="583"/>
                </a:cubicBezTo>
                <a:cubicBezTo>
                  <a:pt x="1708" y="578"/>
                  <a:pt x="1707" y="574"/>
                  <a:pt x="1700" y="575"/>
                </a:cubicBezTo>
                <a:cubicBezTo>
                  <a:pt x="1701" y="580"/>
                  <a:pt x="1699" y="586"/>
                  <a:pt x="1704" y="587"/>
                </a:cubicBezTo>
                <a:close/>
                <a:moveTo>
                  <a:pt x="1796" y="583"/>
                </a:moveTo>
                <a:cubicBezTo>
                  <a:pt x="1802" y="583"/>
                  <a:pt x="1810" y="584"/>
                  <a:pt x="1808" y="575"/>
                </a:cubicBezTo>
                <a:cubicBezTo>
                  <a:pt x="1805" y="575"/>
                  <a:pt x="1803" y="575"/>
                  <a:pt x="1800" y="575"/>
                </a:cubicBezTo>
                <a:cubicBezTo>
                  <a:pt x="1800" y="579"/>
                  <a:pt x="1797" y="580"/>
                  <a:pt x="1796" y="583"/>
                </a:cubicBezTo>
                <a:close/>
                <a:moveTo>
                  <a:pt x="236" y="587"/>
                </a:moveTo>
                <a:cubicBezTo>
                  <a:pt x="239" y="587"/>
                  <a:pt x="241" y="587"/>
                  <a:pt x="244" y="587"/>
                </a:cubicBezTo>
                <a:cubicBezTo>
                  <a:pt x="244" y="584"/>
                  <a:pt x="244" y="582"/>
                  <a:pt x="244" y="579"/>
                </a:cubicBezTo>
                <a:cubicBezTo>
                  <a:pt x="241" y="579"/>
                  <a:pt x="239" y="579"/>
                  <a:pt x="236" y="579"/>
                </a:cubicBezTo>
                <a:cubicBezTo>
                  <a:pt x="236" y="582"/>
                  <a:pt x="236" y="584"/>
                  <a:pt x="236" y="587"/>
                </a:cubicBezTo>
                <a:close/>
                <a:moveTo>
                  <a:pt x="408" y="587"/>
                </a:moveTo>
                <a:cubicBezTo>
                  <a:pt x="412" y="587"/>
                  <a:pt x="413" y="590"/>
                  <a:pt x="416" y="591"/>
                </a:cubicBezTo>
                <a:cubicBezTo>
                  <a:pt x="416" y="587"/>
                  <a:pt x="419" y="586"/>
                  <a:pt x="420" y="583"/>
                </a:cubicBezTo>
                <a:cubicBezTo>
                  <a:pt x="416" y="583"/>
                  <a:pt x="415" y="580"/>
                  <a:pt x="412" y="579"/>
                </a:cubicBezTo>
                <a:cubicBezTo>
                  <a:pt x="412" y="583"/>
                  <a:pt x="409" y="584"/>
                  <a:pt x="408" y="587"/>
                </a:cubicBezTo>
                <a:close/>
                <a:moveTo>
                  <a:pt x="688" y="591"/>
                </a:moveTo>
                <a:cubicBezTo>
                  <a:pt x="689" y="586"/>
                  <a:pt x="695" y="582"/>
                  <a:pt x="688" y="579"/>
                </a:cubicBezTo>
                <a:cubicBezTo>
                  <a:pt x="687" y="584"/>
                  <a:pt x="681" y="588"/>
                  <a:pt x="688" y="591"/>
                </a:cubicBezTo>
                <a:close/>
                <a:moveTo>
                  <a:pt x="780" y="587"/>
                </a:moveTo>
                <a:cubicBezTo>
                  <a:pt x="784" y="587"/>
                  <a:pt x="788" y="587"/>
                  <a:pt x="792" y="587"/>
                </a:cubicBezTo>
                <a:cubicBezTo>
                  <a:pt x="792" y="584"/>
                  <a:pt x="792" y="582"/>
                  <a:pt x="792" y="579"/>
                </a:cubicBezTo>
                <a:cubicBezTo>
                  <a:pt x="788" y="579"/>
                  <a:pt x="784" y="579"/>
                  <a:pt x="780" y="579"/>
                </a:cubicBezTo>
                <a:cubicBezTo>
                  <a:pt x="780" y="582"/>
                  <a:pt x="780" y="584"/>
                  <a:pt x="780" y="587"/>
                </a:cubicBezTo>
                <a:close/>
                <a:moveTo>
                  <a:pt x="956" y="583"/>
                </a:moveTo>
                <a:cubicBezTo>
                  <a:pt x="956" y="586"/>
                  <a:pt x="956" y="588"/>
                  <a:pt x="956" y="591"/>
                </a:cubicBezTo>
                <a:cubicBezTo>
                  <a:pt x="966" y="597"/>
                  <a:pt x="968" y="577"/>
                  <a:pt x="960" y="579"/>
                </a:cubicBezTo>
                <a:cubicBezTo>
                  <a:pt x="960" y="581"/>
                  <a:pt x="959" y="584"/>
                  <a:pt x="956" y="583"/>
                </a:cubicBezTo>
                <a:close/>
                <a:moveTo>
                  <a:pt x="1056" y="587"/>
                </a:moveTo>
                <a:cubicBezTo>
                  <a:pt x="1059" y="587"/>
                  <a:pt x="1061" y="587"/>
                  <a:pt x="1064" y="587"/>
                </a:cubicBezTo>
                <a:cubicBezTo>
                  <a:pt x="1064" y="584"/>
                  <a:pt x="1064" y="582"/>
                  <a:pt x="1064" y="579"/>
                </a:cubicBezTo>
                <a:cubicBezTo>
                  <a:pt x="1061" y="579"/>
                  <a:pt x="1059" y="579"/>
                  <a:pt x="1056" y="579"/>
                </a:cubicBezTo>
                <a:cubicBezTo>
                  <a:pt x="1056" y="582"/>
                  <a:pt x="1056" y="584"/>
                  <a:pt x="1056" y="587"/>
                </a:cubicBezTo>
                <a:close/>
                <a:moveTo>
                  <a:pt x="1228" y="587"/>
                </a:moveTo>
                <a:cubicBezTo>
                  <a:pt x="1232" y="587"/>
                  <a:pt x="1233" y="590"/>
                  <a:pt x="1236" y="591"/>
                </a:cubicBezTo>
                <a:cubicBezTo>
                  <a:pt x="1236" y="587"/>
                  <a:pt x="1239" y="586"/>
                  <a:pt x="1240" y="583"/>
                </a:cubicBezTo>
                <a:cubicBezTo>
                  <a:pt x="1236" y="583"/>
                  <a:pt x="1235" y="580"/>
                  <a:pt x="1232" y="579"/>
                </a:cubicBezTo>
                <a:cubicBezTo>
                  <a:pt x="1232" y="583"/>
                  <a:pt x="1229" y="584"/>
                  <a:pt x="1228" y="587"/>
                </a:cubicBezTo>
                <a:close/>
                <a:moveTo>
                  <a:pt x="1328" y="591"/>
                </a:moveTo>
                <a:cubicBezTo>
                  <a:pt x="1340" y="597"/>
                  <a:pt x="1340" y="573"/>
                  <a:pt x="1328" y="579"/>
                </a:cubicBezTo>
                <a:cubicBezTo>
                  <a:pt x="1328" y="583"/>
                  <a:pt x="1328" y="587"/>
                  <a:pt x="1328" y="591"/>
                </a:cubicBezTo>
                <a:close/>
                <a:moveTo>
                  <a:pt x="1500" y="587"/>
                </a:moveTo>
                <a:cubicBezTo>
                  <a:pt x="1504" y="587"/>
                  <a:pt x="1505" y="590"/>
                  <a:pt x="1508" y="591"/>
                </a:cubicBezTo>
                <a:cubicBezTo>
                  <a:pt x="1508" y="587"/>
                  <a:pt x="1511" y="586"/>
                  <a:pt x="1512" y="583"/>
                </a:cubicBezTo>
                <a:cubicBezTo>
                  <a:pt x="1508" y="583"/>
                  <a:pt x="1507" y="580"/>
                  <a:pt x="1504" y="579"/>
                </a:cubicBezTo>
                <a:cubicBezTo>
                  <a:pt x="1504" y="583"/>
                  <a:pt x="1501" y="584"/>
                  <a:pt x="1500" y="587"/>
                </a:cubicBezTo>
                <a:close/>
                <a:moveTo>
                  <a:pt x="1600" y="587"/>
                </a:moveTo>
                <a:cubicBezTo>
                  <a:pt x="1603" y="587"/>
                  <a:pt x="1605" y="587"/>
                  <a:pt x="1608" y="587"/>
                </a:cubicBezTo>
                <a:cubicBezTo>
                  <a:pt x="1608" y="584"/>
                  <a:pt x="1608" y="582"/>
                  <a:pt x="1608" y="579"/>
                </a:cubicBezTo>
                <a:cubicBezTo>
                  <a:pt x="1605" y="579"/>
                  <a:pt x="1603" y="579"/>
                  <a:pt x="1600" y="579"/>
                </a:cubicBezTo>
                <a:cubicBezTo>
                  <a:pt x="1600" y="582"/>
                  <a:pt x="1600" y="584"/>
                  <a:pt x="1600" y="587"/>
                </a:cubicBezTo>
                <a:close/>
                <a:moveTo>
                  <a:pt x="1784" y="591"/>
                </a:moveTo>
                <a:cubicBezTo>
                  <a:pt x="1784" y="584"/>
                  <a:pt x="1781" y="581"/>
                  <a:pt x="1776" y="579"/>
                </a:cubicBezTo>
                <a:cubicBezTo>
                  <a:pt x="1776" y="586"/>
                  <a:pt x="1779" y="589"/>
                  <a:pt x="1784" y="591"/>
                </a:cubicBezTo>
                <a:close/>
                <a:moveTo>
                  <a:pt x="212" y="595"/>
                </a:moveTo>
                <a:cubicBezTo>
                  <a:pt x="224" y="601"/>
                  <a:pt x="224" y="577"/>
                  <a:pt x="212" y="583"/>
                </a:cubicBezTo>
                <a:cubicBezTo>
                  <a:pt x="212" y="587"/>
                  <a:pt x="212" y="591"/>
                  <a:pt x="212" y="595"/>
                </a:cubicBezTo>
                <a:close/>
                <a:moveTo>
                  <a:pt x="312" y="591"/>
                </a:moveTo>
                <a:cubicBezTo>
                  <a:pt x="315" y="591"/>
                  <a:pt x="317" y="591"/>
                  <a:pt x="320" y="591"/>
                </a:cubicBezTo>
                <a:cubicBezTo>
                  <a:pt x="320" y="588"/>
                  <a:pt x="320" y="586"/>
                  <a:pt x="320" y="583"/>
                </a:cubicBezTo>
                <a:cubicBezTo>
                  <a:pt x="317" y="583"/>
                  <a:pt x="315" y="583"/>
                  <a:pt x="312" y="583"/>
                </a:cubicBezTo>
                <a:cubicBezTo>
                  <a:pt x="312" y="586"/>
                  <a:pt x="312" y="588"/>
                  <a:pt x="312" y="591"/>
                </a:cubicBezTo>
                <a:close/>
                <a:moveTo>
                  <a:pt x="484" y="591"/>
                </a:moveTo>
                <a:cubicBezTo>
                  <a:pt x="488" y="591"/>
                  <a:pt x="489" y="594"/>
                  <a:pt x="492" y="595"/>
                </a:cubicBezTo>
                <a:cubicBezTo>
                  <a:pt x="492" y="591"/>
                  <a:pt x="495" y="590"/>
                  <a:pt x="496" y="587"/>
                </a:cubicBezTo>
                <a:cubicBezTo>
                  <a:pt x="492" y="587"/>
                  <a:pt x="491" y="584"/>
                  <a:pt x="488" y="583"/>
                </a:cubicBezTo>
                <a:cubicBezTo>
                  <a:pt x="488" y="587"/>
                  <a:pt x="485" y="588"/>
                  <a:pt x="484" y="591"/>
                </a:cubicBezTo>
                <a:close/>
                <a:moveTo>
                  <a:pt x="584" y="591"/>
                </a:moveTo>
                <a:cubicBezTo>
                  <a:pt x="588" y="591"/>
                  <a:pt x="592" y="591"/>
                  <a:pt x="596" y="591"/>
                </a:cubicBezTo>
                <a:cubicBezTo>
                  <a:pt x="596" y="588"/>
                  <a:pt x="596" y="586"/>
                  <a:pt x="596" y="583"/>
                </a:cubicBezTo>
                <a:cubicBezTo>
                  <a:pt x="592" y="583"/>
                  <a:pt x="588" y="583"/>
                  <a:pt x="584" y="583"/>
                </a:cubicBezTo>
                <a:cubicBezTo>
                  <a:pt x="584" y="586"/>
                  <a:pt x="584" y="588"/>
                  <a:pt x="584" y="591"/>
                </a:cubicBezTo>
                <a:close/>
                <a:moveTo>
                  <a:pt x="856" y="591"/>
                </a:moveTo>
                <a:cubicBezTo>
                  <a:pt x="859" y="591"/>
                  <a:pt x="861" y="591"/>
                  <a:pt x="864" y="591"/>
                </a:cubicBezTo>
                <a:cubicBezTo>
                  <a:pt x="864" y="588"/>
                  <a:pt x="864" y="586"/>
                  <a:pt x="864" y="583"/>
                </a:cubicBezTo>
                <a:cubicBezTo>
                  <a:pt x="861" y="583"/>
                  <a:pt x="859" y="583"/>
                  <a:pt x="856" y="583"/>
                </a:cubicBezTo>
                <a:cubicBezTo>
                  <a:pt x="856" y="586"/>
                  <a:pt x="856" y="588"/>
                  <a:pt x="856" y="591"/>
                </a:cubicBezTo>
                <a:close/>
                <a:moveTo>
                  <a:pt x="1132" y="591"/>
                </a:moveTo>
                <a:cubicBezTo>
                  <a:pt x="1135" y="591"/>
                  <a:pt x="1137" y="591"/>
                  <a:pt x="1140" y="591"/>
                </a:cubicBezTo>
                <a:cubicBezTo>
                  <a:pt x="1140" y="588"/>
                  <a:pt x="1140" y="586"/>
                  <a:pt x="1140" y="583"/>
                </a:cubicBezTo>
                <a:cubicBezTo>
                  <a:pt x="1137" y="583"/>
                  <a:pt x="1135" y="583"/>
                  <a:pt x="1132" y="583"/>
                </a:cubicBezTo>
                <a:cubicBezTo>
                  <a:pt x="1132" y="586"/>
                  <a:pt x="1132" y="588"/>
                  <a:pt x="1132" y="591"/>
                </a:cubicBezTo>
                <a:close/>
                <a:moveTo>
                  <a:pt x="1304" y="595"/>
                </a:moveTo>
                <a:cubicBezTo>
                  <a:pt x="1307" y="595"/>
                  <a:pt x="1309" y="595"/>
                  <a:pt x="1312" y="595"/>
                </a:cubicBezTo>
                <a:cubicBezTo>
                  <a:pt x="1316" y="589"/>
                  <a:pt x="1316" y="585"/>
                  <a:pt x="1308" y="583"/>
                </a:cubicBezTo>
                <a:cubicBezTo>
                  <a:pt x="1308" y="588"/>
                  <a:pt x="1303" y="589"/>
                  <a:pt x="1304" y="595"/>
                </a:cubicBezTo>
                <a:close/>
                <a:moveTo>
                  <a:pt x="1404" y="591"/>
                </a:moveTo>
                <a:cubicBezTo>
                  <a:pt x="1407" y="591"/>
                  <a:pt x="1409" y="591"/>
                  <a:pt x="1412" y="591"/>
                </a:cubicBezTo>
                <a:cubicBezTo>
                  <a:pt x="1412" y="588"/>
                  <a:pt x="1412" y="586"/>
                  <a:pt x="1412" y="583"/>
                </a:cubicBezTo>
                <a:cubicBezTo>
                  <a:pt x="1409" y="583"/>
                  <a:pt x="1407" y="583"/>
                  <a:pt x="1404" y="583"/>
                </a:cubicBezTo>
                <a:cubicBezTo>
                  <a:pt x="1404" y="586"/>
                  <a:pt x="1404" y="588"/>
                  <a:pt x="1404" y="591"/>
                </a:cubicBezTo>
                <a:close/>
                <a:moveTo>
                  <a:pt x="1680" y="595"/>
                </a:moveTo>
                <a:cubicBezTo>
                  <a:pt x="1680" y="593"/>
                  <a:pt x="1681" y="590"/>
                  <a:pt x="1684" y="591"/>
                </a:cubicBezTo>
                <a:cubicBezTo>
                  <a:pt x="1684" y="586"/>
                  <a:pt x="1683" y="582"/>
                  <a:pt x="1676" y="583"/>
                </a:cubicBezTo>
                <a:cubicBezTo>
                  <a:pt x="1677" y="588"/>
                  <a:pt x="1675" y="594"/>
                  <a:pt x="1680" y="595"/>
                </a:cubicBezTo>
                <a:close/>
                <a:moveTo>
                  <a:pt x="392" y="599"/>
                </a:moveTo>
                <a:cubicBezTo>
                  <a:pt x="392" y="594"/>
                  <a:pt x="397" y="593"/>
                  <a:pt x="396" y="587"/>
                </a:cubicBezTo>
                <a:cubicBezTo>
                  <a:pt x="391" y="588"/>
                  <a:pt x="385" y="586"/>
                  <a:pt x="384" y="591"/>
                </a:cubicBezTo>
                <a:cubicBezTo>
                  <a:pt x="389" y="591"/>
                  <a:pt x="388" y="598"/>
                  <a:pt x="392" y="599"/>
                </a:cubicBezTo>
                <a:close/>
                <a:moveTo>
                  <a:pt x="572" y="591"/>
                </a:moveTo>
                <a:cubicBezTo>
                  <a:pt x="571" y="588"/>
                  <a:pt x="561" y="586"/>
                  <a:pt x="560" y="591"/>
                </a:cubicBezTo>
                <a:cubicBezTo>
                  <a:pt x="557" y="600"/>
                  <a:pt x="576" y="600"/>
                  <a:pt x="572" y="591"/>
                </a:cubicBezTo>
                <a:close/>
                <a:moveTo>
                  <a:pt x="660" y="595"/>
                </a:moveTo>
                <a:cubicBezTo>
                  <a:pt x="663" y="595"/>
                  <a:pt x="665" y="595"/>
                  <a:pt x="668" y="595"/>
                </a:cubicBezTo>
                <a:cubicBezTo>
                  <a:pt x="668" y="592"/>
                  <a:pt x="668" y="590"/>
                  <a:pt x="668" y="587"/>
                </a:cubicBezTo>
                <a:cubicBezTo>
                  <a:pt x="665" y="587"/>
                  <a:pt x="663" y="587"/>
                  <a:pt x="660" y="587"/>
                </a:cubicBezTo>
                <a:cubicBezTo>
                  <a:pt x="660" y="590"/>
                  <a:pt x="660" y="592"/>
                  <a:pt x="660" y="595"/>
                </a:cubicBezTo>
                <a:close/>
                <a:moveTo>
                  <a:pt x="756" y="595"/>
                </a:moveTo>
                <a:cubicBezTo>
                  <a:pt x="763" y="595"/>
                  <a:pt x="766" y="592"/>
                  <a:pt x="768" y="587"/>
                </a:cubicBezTo>
                <a:cubicBezTo>
                  <a:pt x="762" y="587"/>
                  <a:pt x="754" y="586"/>
                  <a:pt x="756" y="595"/>
                </a:cubicBezTo>
                <a:close/>
                <a:moveTo>
                  <a:pt x="932" y="595"/>
                </a:moveTo>
                <a:cubicBezTo>
                  <a:pt x="935" y="595"/>
                  <a:pt x="937" y="595"/>
                  <a:pt x="940" y="595"/>
                </a:cubicBezTo>
                <a:cubicBezTo>
                  <a:pt x="940" y="592"/>
                  <a:pt x="940" y="590"/>
                  <a:pt x="940" y="587"/>
                </a:cubicBezTo>
                <a:cubicBezTo>
                  <a:pt x="937" y="587"/>
                  <a:pt x="935" y="587"/>
                  <a:pt x="932" y="587"/>
                </a:cubicBezTo>
                <a:cubicBezTo>
                  <a:pt x="932" y="590"/>
                  <a:pt x="932" y="592"/>
                  <a:pt x="932" y="595"/>
                </a:cubicBezTo>
                <a:close/>
                <a:moveTo>
                  <a:pt x="1032" y="595"/>
                </a:moveTo>
                <a:cubicBezTo>
                  <a:pt x="1035" y="595"/>
                  <a:pt x="1037" y="595"/>
                  <a:pt x="1040" y="595"/>
                </a:cubicBezTo>
                <a:cubicBezTo>
                  <a:pt x="1040" y="592"/>
                  <a:pt x="1040" y="590"/>
                  <a:pt x="1040" y="587"/>
                </a:cubicBezTo>
                <a:cubicBezTo>
                  <a:pt x="1037" y="587"/>
                  <a:pt x="1035" y="587"/>
                  <a:pt x="1032" y="587"/>
                </a:cubicBezTo>
                <a:cubicBezTo>
                  <a:pt x="1032" y="590"/>
                  <a:pt x="1032" y="592"/>
                  <a:pt x="1032" y="595"/>
                </a:cubicBezTo>
                <a:close/>
                <a:moveTo>
                  <a:pt x="1108" y="587"/>
                </a:moveTo>
                <a:cubicBezTo>
                  <a:pt x="1105" y="611"/>
                  <a:pt x="1126" y="590"/>
                  <a:pt x="1108" y="587"/>
                </a:cubicBezTo>
                <a:close/>
                <a:moveTo>
                  <a:pt x="1204" y="595"/>
                </a:moveTo>
                <a:cubicBezTo>
                  <a:pt x="1206" y="613"/>
                  <a:pt x="1227" y="572"/>
                  <a:pt x="1208" y="591"/>
                </a:cubicBezTo>
                <a:cubicBezTo>
                  <a:pt x="1206" y="593"/>
                  <a:pt x="1203" y="590"/>
                  <a:pt x="1204" y="595"/>
                </a:cubicBezTo>
                <a:close/>
                <a:moveTo>
                  <a:pt x="1476" y="595"/>
                </a:moveTo>
                <a:cubicBezTo>
                  <a:pt x="1478" y="613"/>
                  <a:pt x="1499" y="572"/>
                  <a:pt x="1480" y="591"/>
                </a:cubicBezTo>
                <a:cubicBezTo>
                  <a:pt x="1478" y="593"/>
                  <a:pt x="1475" y="590"/>
                  <a:pt x="1476" y="595"/>
                </a:cubicBezTo>
                <a:close/>
                <a:moveTo>
                  <a:pt x="1576" y="595"/>
                </a:moveTo>
                <a:cubicBezTo>
                  <a:pt x="1583" y="595"/>
                  <a:pt x="1586" y="592"/>
                  <a:pt x="1588" y="587"/>
                </a:cubicBezTo>
                <a:cubicBezTo>
                  <a:pt x="1582" y="587"/>
                  <a:pt x="1574" y="586"/>
                  <a:pt x="1576" y="595"/>
                </a:cubicBezTo>
                <a:close/>
                <a:moveTo>
                  <a:pt x="1656" y="587"/>
                </a:moveTo>
                <a:cubicBezTo>
                  <a:pt x="1644" y="600"/>
                  <a:pt x="1671" y="599"/>
                  <a:pt x="1656" y="587"/>
                </a:cubicBezTo>
                <a:close/>
                <a:moveTo>
                  <a:pt x="1752" y="595"/>
                </a:moveTo>
                <a:cubicBezTo>
                  <a:pt x="1755" y="595"/>
                  <a:pt x="1757" y="595"/>
                  <a:pt x="1760" y="595"/>
                </a:cubicBezTo>
                <a:cubicBezTo>
                  <a:pt x="1760" y="592"/>
                  <a:pt x="1760" y="590"/>
                  <a:pt x="1760" y="587"/>
                </a:cubicBezTo>
                <a:cubicBezTo>
                  <a:pt x="1757" y="587"/>
                  <a:pt x="1755" y="587"/>
                  <a:pt x="1752" y="587"/>
                </a:cubicBezTo>
                <a:cubicBezTo>
                  <a:pt x="1752" y="590"/>
                  <a:pt x="1752" y="592"/>
                  <a:pt x="1752" y="595"/>
                </a:cubicBezTo>
                <a:close/>
                <a:moveTo>
                  <a:pt x="288" y="599"/>
                </a:moveTo>
                <a:cubicBezTo>
                  <a:pt x="291" y="599"/>
                  <a:pt x="293" y="599"/>
                  <a:pt x="296" y="599"/>
                </a:cubicBezTo>
                <a:cubicBezTo>
                  <a:pt x="296" y="596"/>
                  <a:pt x="296" y="594"/>
                  <a:pt x="296" y="591"/>
                </a:cubicBezTo>
                <a:cubicBezTo>
                  <a:pt x="293" y="591"/>
                  <a:pt x="291" y="591"/>
                  <a:pt x="288" y="591"/>
                </a:cubicBezTo>
                <a:cubicBezTo>
                  <a:pt x="288" y="594"/>
                  <a:pt x="288" y="596"/>
                  <a:pt x="288" y="599"/>
                </a:cubicBezTo>
                <a:close/>
                <a:moveTo>
                  <a:pt x="460" y="599"/>
                </a:moveTo>
                <a:cubicBezTo>
                  <a:pt x="466" y="599"/>
                  <a:pt x="474" y="600"/>
                  <a:pt x="472" y="591"/>
                </a:cubicBezTo>
                <a:cubicBezTo>
                  <a:pt x="469" y="591"/>
                  <a:pt x="467" y="591"/>
                  <a:pt x="464" y="591"/>
                </a:cubicBezTo>
                <a:cubicBezTo>
                  <a:pt x="464" y="595"/>
                  <a:pt x="461" y="596"/>
                  <a:pt x="460" y="599"/>
                </a:cubicBezTo>
                <a:close/>
                <a:moveTo>
                  <a:pt x="636" y="595"/>
                </a:moveTo>
                <a:cubicBezTo>
                  <a:pt x="636" y="598"/>
                  <a:pt x="636" y="600"/>
                  <a:pt x="636" y="603"/>
                </a:cubicBezTo>
                <a:cubicBezTo>
                  <a:pt x="646" y="609"/>
                  <a:pt x="648" y="589"/>
                  <a:pt x="640" y="591"/>
                </a:cubicBezTo>
                <a:cubicBezTo>
                  <a:pt x="640" y="593"/>
                  <a:pt x="639" y="596"/>
                  <a:pt x="636" y="595"/>
                </a:cubicBezTo>
                <a:close/>
                <a:moveTo>
                  <a:pt x="740" y="603"/>
                </a:moveTo>
                <a:cubicBezTo>
                  <a:pt x="740" y="601"/>
                  <a:pt x="741" y="598"/>
                  <a:pt x="744" y="599"/>
                </a:cubicBezTo>
                <a:cubicBezTo>
                  <a:pt x="744" y="594"/>
                  <a:pt x="743" y="590"/>
                  <a:pt x="736" y="591"/>
                </a:cubicBezTo>
                <a:cubicBezTo>
                  <a:pt x="737" y="596"/>
                  <a:pt x="735" y="602"/>
                  <a:pt x="740" y="603"/>
                </a:cubicBezTo>
                <a:close/>
                <a:moveTo>
                  <a:pt x="836" y="599"/>
                </a:moveTo>
                <a:cubicBezTo>
                  <a:pt x="839" y="599"/>
                  <a:pt x="841" y="599"/>
                  <a:pt x="844" y="599"/>
                </a:cubicBezTo>
                <a:cubicBezTo>
                  <a:pt x="844" y="596"/>
                  <a:pt x="844" y="594"/>
                  <a:pt x="844" y="591"/>
                </a:cubicBezTo>
                <a:cubicBezTo>
                  <a:pt x="841" y="591"/>
                  <a:pt x="839" y="591"/>
                  <a:pt x="836" y="591"/>
                </a:cubicBezTo>
                <a:cubicBezTo>
                  <a:pt x="836" y="594"/>
                  <a:pt x="836" y="596"/>
                  <a:pt x="836" y="599"/>
                </a:cubicBezTo>
                <a:close/>
                <a:moveTo>
                  <a:pt x="1008" y="599"/>
                </a:moveTo>
                <a:cubicBezTo>
                  <a:pt x="1011" y="599"/>
                  <a:pt x="1013" y="599"/>
                  <a:pt x="1016" y="599"/>
                </a:cubicBezTo>
                <a:cubicBezTo>
                  <a:pt x="1016" y="596"/>
                  <a:pt x="1016" y="594"/>
                  <a:pt x="1016" y="591"/>
                </a:cubicBezTo>
                <a:cubicBezTo>
                  <a:pt x="1013" y="591"/>
                  <a:pt x="1011" y="591"/>
                  <a:pt x="1008" y="591"/>
                </a:cubicBezTo>
                <a:cubicBezTo>
                  <a:pt x="1008" y="594"/>
                  <a:pt x="1008" y="596"/>
                  <a:pt x="1008" y="599"/>
                </a:cubicBezTo>
                <a:close/>
                <a:moveTo>
                  <a:pt x="1280" y="599"/>
                </a:moveTo>
                <a:cubicBezTo>
                  <a:pt x="1287" y="599"/>
                  <a:pt x="1290" y="596"/>
                  <a:pt x="1292" y="591"/>
                </a:cubicBezTo>
                <a:cubicBezTo>
                  <a:pt x="1286" y="591"/>
                  <a:pt x="1278" y="590"/>
                  <a:pt x="1280" y="599"/>
                </a:cubicBezTo>
                <a:close/>
                <a:moveTo>
                  <a:pt x="1380" y="599"/>
                </a:moveTo>
                <a:cubicBezTo>
                  <a:pt x="1383" y="599"/>
                  <a:pt x="1385" y="599"/>
                  <a:pt x="1388" y="599"/>
                </a:cubicBezTo>
                <a:cubicBezTo>
                  <a:pt x="1388" y="596"/>
                  <a:pt x="1388" y="594"/>
                  <a:pt x="1388" y="591"/>
                </a:cubicBezTo>
                <a:cubicBezTo>
                  <a:pt x="1385" y="591"/>
                  <a:pt x="1383" y="591"/>
                  <a:pt x="1380" y="591"/>
                </a:cubicBezTo>
                <a:cubicBezTo>
                  <a:pt x="1380" y="594"/>
                  <a:pt x="1380" y="596"/>
                  <a:pt x="1380" y="599"/>
                </a:cubicBezTo>
                <a:close/>
                <a:moveTo>
                  <a:pt x="1456" y="603"/>
                </a:moveTo>
                <a:cubicBezTo>
                  <a:pt x="1459" y="603"/>
                  <a:pt x="1461" y="603"/>
                  <a:pt x="1464" y="603"/>
                </a:cubicBezTo>
                <a:cubicBezTo>
                  <a:pt x="1464" y="599"/>
                  <a:pt x="1467" y="598"/>
                  <a:pt x="1468" y="595"/>
                </a:cubicBezTo>
                <a:cubicBezTo>
                  <a:pt x="1463" y="595"/>
                  <a:pt x="1462" y="590"/>
                  <a:pt x="1456" y="591"/>
                </a:cubicBezTo>
                <a:cubicBezTo>
                  <a:pt x="1456" y="595"/>
                  <a:pt x="1456" y="599"/>
                  <a:pt x="1456" y="603"/>
                </a:cubicBezTo>
                <a:close/>
                <a:moveTo>
                  <a:pt x="1552" y="599"/>
                </a:moveTo>
                <a:cubicBezTo>
                  <a:pt x="1556" y="599"/>
                  <a:pt x="1557" y="602"/>
                  <a:pt x="1560" y="603"/>
                </a:cubicBezTo>
                <a:cubicBezTo>
                  <a:pt x="1560" y="599"/>
                  <a:pt x="1563" y="598"/>
                  <a:pt x="1564" y="595"/>
                </a:cubicBezTo>
                <a:cubicBezTo>
                  <a:pt x="1560" y="595"/>
                  <a:pt x="1559" y="592"/>
                  <a:pt x="1556" y="591"/>
                </a:cubicBezTo>
                <a:cubicBezTo>
                  <a:pt x="1556" y="595"/>
                  <a:pt x="1553" y="596"/>
                  <a:pt x="1552" y="599"/>
                </a:cubicBezTo>
                <a:close/>
                <a:moveTo>
                  <a:pt x="1828" y="599"/>
                </a:moveTo>
                <a:cubicBezTo>
                  <a:pt x="1831" y="599"/>
                  <a:pt x="1833" y="599"/>
                  <a:pt x="1836" y="599"/>
                </a:cubicBezTo>
                <a:cubicBezTo>
                  <a:pt x="1836" y="596"/>
                  <a:pt x="1836" y="594"/>
                  <a:pt x="1836" y="591"/>
                </a:cubicBezTo>
                <a:cubicBezTo>
                  <a:pt x="1833" y="591"/>
                  <a:pt x="1831" y="591"/>
                  <a:pt x="1828" y="591"/>
                </a:cubicBezTo>
                <a:cubicBezTo>
                  <a:pt x="1828" y="594"/>
                  <a:pt x="1828" y="596"/>
                  <a:pt x="1828" y="599"/>
                </a:cubicBezTo>
                <a:close/>
                <a:moveTo>
                  <a:pt x="536" y="603"/>
                </a:moveTo>
                <a:cubicBezTo>
                  <a:pt x="542" y="603"/>
                  <a:pt x="550" y="604"/>
                  <a:pt x="548" y="595"/>
                </a:cubicBezTo>
                <a:cubicBezTo>
                  <a:pt x="545" y="595"/>
                  <a:pt x="543" y="595"/>
                  <a:pt x="540" y="595"/>
                </a:cubicBezTo>
                <a:cubicBezTo>
                  <a:pt x="540" y="599"/>
                  <a:pt x="537" y="600"/>
                  <a:pt x="536" y="603"/>
                </a:cubicBezTo>
                <a:close/>
                <a:moveTo>
                  <a:pt x="812" y="603"/>
                </a:moveTo>
                <a:cubicBezTo>
                  <a:pt x="815" y="603"/>
                  <a:pt x="817" y="603"/>
                  <a:pt x="820" y="603"/>
                </a:cubicBezTo>
                <a:cubicBezTo>
                  <a:pt x="820" y="600"/>
                  <a:pt x="820" y="598"/>
                  <a:pt x="820" y="595"/>
                </a:cubicBezTo>
                <a:cubicBezTo>
                  <a:pt x="817" y="595"/>
                  <a:pt x="815" y="595"/>
                  <a:pt x="812" y="595"/>
                </a:cubicBezTo>
                <a:cubicBezTo>
                  <a:pt x="812" y="598"/>
                  <a:pt x="812" y="600"/>
                  <a:pt x="812" y="603"/>
                </a:cubicBezTo>
                <a:close/>
                <a:moveTo>
                  <a:pt x="908" y="603"/>
                </a:moveTo>
                <a:cubicBezTo>
                  <a:pt x="911" y="603"/>
                  <a:pt x="913" y="603"/>
                  <a:pt x="916" y="603"/>
                </a:cubicBezTo>
                <a:cubicBezTo>
                  <a:pt x="916" y="600"/>
                  <a:pt x="916" y="598"/>
                  <a:pt x="916" y="595"/>
                </a:cubicBezTo>
                <a:cubicBezTo>
                  <a:pt x="913" y="595"/>
                  <a:pt x="911" y="595"/>
                  <a:pt x="908" y="595"/>
                </a:cubicBezTo>
                <a:cubicBezTo>
                  <a:pt x="908" y="598"/>
                  <a:pt x="908" y="600"/>
                  <a:pt x="908" y="603"/>
                </a:cubicBezTo>
                <a:close/>
                <a:moveTo>
                  <a:pt x="996" y="607"/>
                </a:moveTo>
                <a:cubicBezTo>
                  <a:pt x="996" y="600"/>
                  <a:pt x="993" y="597"/>
                  <a:pt x="988" y="595"/>
                </a:cubicBezTo>
                <a:cubicBezTo>
                  <a:pt x="982" y="601"/>
                  <a:pt x="982" y="610"/>
                  <a:pt x="996" y="607"/>
                </a:cubicBezTo>
                <a:close/>
                <a:moveTo>
                  <a:pt x="1084" y="607"/>
                </a:moveTo>
                <a:cubicBezTo>
                  <a:pt x="1096" y="613"/>
                  <a:pt x="1096" y="589"/>
                  <a:pt x="1084" y="595"/>
                </a:cubicBezTo>
                <a:cubicBezTo>
                  <a:pt x="1084" y="599"/>
                  <a:pt x="1084" y="603"/>
                  <a:pt x="1084" y="607"/>
                </a:cubicBezTo>
                <a:close/>
                <a:moveTo>
                  <a:pt x="1356" y="603"/>
                </a:moveTo>
                <a:cubicBezTo>
                  <a:pt x="1359" y="603"/>
                  <a:pt x="1361" y="603"/>
                  <a:pt x="1364" y="603"/>
                </a:cubicBezTo>
                <a:cubicBezTo>
                  <a:pt x="1364" y="600"/>
                  <a:pt x="1364" y="598"/>
                  <a:pt x="1364" y="595"/>
                </a:cubicBezTo>
                <a:cubicBezTo>
                  <a:pt x="1361" y="595"/>
                  <a:pt x="1359" y="595"/>
                  <a:pt x="1356" y="595"/>
                </a:cubicBezTo>
                <a:cubicBezTo>
                  <a:pt x="1356" y="598"/>
                  <a:pt x="1356" y="600"/>
                  <a:pt x="1356" y="603"/>
                </a:cubicBezTo>
                <a:close/>
                <a:moveTo>
                  <a:pt x="1728" y="603"/>
                </a:moveTo>
                <a:cubicBezTo>
                  <a:pt x="1731" y="603"/>
                  <a:pt x="1733" y="603"/>
                  <a:pt x="1736" y="603"/>
                </a:cubicBezTo>
                <a:cubicBezTo>
                  <a:pt x="1736" y="600"/>
                  <a:pt x="1736" y="598"/>
                  <a:pt x="1736" y="595"/>
                </a:cubicBezTo>
                <a:cubicBezTo>
                  <a:pt x="1733" y="595"/>
                  <a:pt x="1731" y="595"/>
                  <a:pt x="1728" y="595"/>
                </a:cubicBezTo>
                <a:cubicBezTo>
                  <a:pt x="1728" y="598"/>
                  <a:pt x="1728" y="600"/>
                  <a:pt x="1728" y="603"/>
                </a:cubicBezTo>
                <a:close/>
                <a:moveTo>
                  <a:pt x="612" y="607"/>
                </a:moveTo>
                <a:cubicBezTo>
                  <a:pt x="616" y="607"/>
                  <a:pt x="617" y="610"/>
                  <a:pt x="620" y="611"/>
                </a:cubicBezTo>
                <a:cubicBezTo>
                  <a:pt x="620" y="607"/>
                  <a:pt x="623" y="606"/>
                  <a:pt x="624" y="603"/>
                </a:cubicBezTo>
                <a:cubicBezTo>
                  <a:pt x="620" y="603"/>
                  <a:pt x="619" y="600"/>
                  <a:pt x="616" y="599"/>
                </a:cubicBezTo>
                <a:cubicBezTo>
                  <a:pt x="616" y="603"/>
                  <a:pt x="613" y="604"/>
                  <a:pt x="612" y="607"/>
                </a:cubicBezTo>
                <a:close/>
                <a:moveTo>
                  <a:pt x="712" y="607"/>
                </a:moveTo>
                <a:cubicBezTo>
                  <a:pt x="715" y="607"/>
                  <a:pt x="717" y="607"/>
                  <a:pt x="720" y="607"/>
                </a:cubicBezTo>
                <a:cubicBezTo>
                  <a:pt x="720" y="604"/>
                  <a:pt x="720" y="602"/>
                  <a:pt x="720" y="599"/>
                </a:cubicBezTo>
                <a:cubicBezTo>
                  <a:pt x="717" y="599"/>
                  <a:pt x="715" y="599"/>
                  <a:pt x="712" y="599"/>
                </a:cubicBezTo>
                <a:cubicBezTo>
                  <a:pt x="712" y="602"/>
                  <a:pt x="712" y="604"/>
                  <a:pt x="712" y="607"/>
                </a:cubicBezTo>
                <a:close/>
                <a:moveTo>
                  <a:pt x="884" y="607"/>
                </a:moveTo>
                <a:cubicBezTo>
                  <a:pt x="886" y="625"/>
                  <a:pt x="907" y="584"/>
                  <a:pt x="888" y="603"/>
                </a:cubicBezTo>
                <a:cubicBezTo>
                  <a:pt x="886" y="605"/>
                  <a:pt x="883" y="602"/>
                  <a:pt x="884" y="607"/>
                </a:cubicBezTo>
                <a:close/>
                <a:moveTo>
                  <a:pt x="1164" y="611"/>
                </a:moveTo>
                <a:cubicBezTo>
                  <a:pt x="1164" y="609"/>
                  <a:pt x="1165" y="606"/>
                  <a:pt x="1168" y="607"/>
                </a:cubicBezTo>
                <a:cubicBezTo>
                  <a:pt x="1168" y="602"/>
                  <a:pt x="1167" y="598"/>
                  <a:pt x="1160" y="599"/>
                </a:cubicBezTo>
                <a:cubicBezTo>
                  <a:pt x="1161" y="604"/>
                  <a:pt x="1159" y="610"/>
                  <a:pt x="1164" y="611"/>
                </a:cubicBezTo>
                <a:close/>
                <a:moveTo>
                  <a:pt x="1260" y="607"/>
                </a:moveTo>
                <a:cubicBezTo>
                  <a:pt x="1263" y="607"/>
                  <a:pt x="1265" y="607"/>
                  <a:pt x="1268" y="607"/>
                </a:cubicBezTo>
                <a:cubicBezTo>
                  <a:pt x="1268" y="604"/>
                  <a:pt x="1268" y="602"/>
                  <a:pt x="1268" y="599"/>
                </a:cubicBezTo>
                <a:cubicBezTo>
                  <a:pt x="1265" y="599"/>
                  <a:pt x="1263" y="599"/>
                  <a:pt x="1260" y="599"/>
                </a:cubicBezTo>
                <a:cubicBezTo>
                  <a:pt x="1260" y="602"/>
                  <a:pt x="1260" y="604"/>
                  <a:pt x="1260" y="607"/>
                </a:cubicBezTo>
                <a:close/>
                <a:moveTo>
                  <a:pt x="1532" y="607"/>
                </a:moveTo>
                <a:cubicBezTo>
                  <a:pt x="1535" y="607"/>
                  <a:pt x="1537" y="607"/>
                  <a:pt x="1540" y="607"/>
                </a:cubicBezTo>
                <a:cubicBezTo>
                  <a:pt x="1540" y="604"/>
                  <a:pt x="1540" y="602"/>
                  <a:pt x="1540" y="599"/>
                </a:cubicBezTo>
                <a:cubicBezTo>
                  <a:pt x="1537" y="599"/>
                  <a:pt x="1535" y="599"/>
                  <a:pt x="1532" y="599"/>
                </a:cubicBezTo>
                <a:cubicBezTo>
                  <a:pt x="1532" y="602"/>
                  <a:pt x="1532" y="604"/>
                  <a:pt x="1532" y="607"/>
                </a:cubicBezTo>
                <a:close/>
                <a:moveTo>
                  <a:pt x="1704" y="607"/>
                </a:moveTo>
                <a:cubicBezTo>
                  <a:pt x="1708" y="607"/>
                  <a:pt x="1712" y="607"/>
                  <a:pt x="1716" y="607"/>
                </a:cubicBezTo>
                <a:cubicBezTo>
                  <a:pt x="1716" y="604"/>
                  <a:pt x="1716" y="602"/>
                  <a:pt x="1716" y="599"/>
                </a:cubicBezTo>
                <a:cubicBezTo>
                  <a:pt x="1712" y="599"/>
                  <a:pt x="1708" y="599"/>
                  <a:pt x="1704" y="599"/>
                </a:cubicBezTo>
                <a:cubicBezTo>
                  <a:pt x="1704" y="602"/>
                  <a:pt x="1704" y="604"/>
                  <a:pt x="1704" y="607"/>
                </a:cubicBezTo>
                <a:close/>
                <a:moveTo>
                  <a:pt x="1804" y="607"/>
                </a:moveTo>
                <a:cubicBezTo>
                  <a:pt x="1807" y="607"/>
                  <a:pt x="1809" y="607"/>
                  <a:pt x="1812" y="607"/>
                </a:cubicBezTo>
                <a:cubicBezTo>
                  <a:pt x="1812" y="604"/>
                  <a:pt x="1812" y="602"/>
                  <a:pt x="1812" y="599"/>
                </a:cubicBezTo>
                <a:cubicBezTo>
                  <a:pt x="1809" y="599"/>
                  <a:pt x="1807" y="599"/>
                  <a:pt x="1804" y="599"/>
                </a:cubicBezTo>
                <a:cubicBezTo>
                  <a:pt x="1804" y="602"/>
                  <a:pt x="1804" y="604"/>
                  <a:pt x="1804" y="607"/>
                </a:cubicBezTo>
                <a:close/>
                <a:moveTo>
                  <a:pt x="688" y="611"/>
                </a:moveTo>
                <a:cubicBezTo>
                  <a:pt x="692" y="611"/>
                  <a:pt x="693" y="614"/>
                  <a:pt x="696" y="615"/>
                </a:cubicBezTo>
                <a:cubicBezTo>
                  <a:pt x="696" y="611"/>
                  <a:pt x="699" y="610"/>
                  <a:pt x="700" y="607"/>
                </a:cubicBezTo>
                <a:cubicBezTo>
                  <a:pt x="696" y="607"/>
                  <a:pt x="695" y="604"/>
                  <a:pt x="692" y="603"/>
                </a:cubicBezTo>
                <a:cubicBezTo>
                  <a:pt x="692" y="607"/>
                  <a:pt x="689" y="608"/>
                  <a:pt x="688" y="611"/>
                </a:cubicBezTo>
                <a:close/>
                <a:moveTo>
                  <a:pt x="788" y="611"/>
                </a:moveTo>
                <a:cubicBezTo>
                  <a:pt x="791" y="611"/>
                  <a:pt x="793" y="611"/>
                  <a:pt x="796" y="611"/>
                </a:cubicBezTo>
                <a:cubicBezTo>
                  <a:pt x="796" y="608"/>
                  <a:pt x="796" y="606"/>
                  <a:pt x="796" y="603"/>
                </a:cubicBezTo>
                <a:cubicBezTo>
                  <a:pt x="793" y="603"/>
                  <a:pt x="791" y="603"/>
                  <a:pt x="788" y="603"/>
                </a:cubicBezTo>
                <a:cubicBezTo>
                  <a:pt x="788" y="606"/>
                  <a:pt x="788" y="608"/>
                  <a:pt x="788" y="611"/>
                </a:cubicBezTo>
                <a:close/>
                <a:moveTo>
                  <a:pt x="964" y="603"/>
                </a:moveTo>
                <a:cubicBezTo>
                  <a:pt x="960" y="626"/>
                  <a:pt x="981" y="605"/>
                  <a:pt x="964" y="603"/>
                </a:cubicBezTo>
                <a:close/>
                <a:moveTo>
                  <a:pt x="1060" y="611"/>
                </a:moveTo>
                <a:cubicBezTo>
                  <a:pt x="1063" y="611"/>
                  <a:pt x="1065" y="611"/>
                  <a:pt x="1068" y="611"/>
                </a:cubicBezTo>
                <a:cubicBezTo>
                  <a:pt x="1068" y="608"/>
                  <a:pt x="1068" y="606"/>
                  <a:pt x="1068" y="603"/>
                </a:cubicBezTo>
                <a:cubicBezTo>
                  <a:pt x="1065" y="603"/>
                  <a:pt x="1063" y="603"/>
                  <a:pt x="1060" y="603"/>
                </a:cubicBezTo>
                <a:cubicBezTo>
                  <a:pt x="1060" y="606"/>
                  <a:pt x="1060" y="608"/>
                  <a:pt x="1060" y="611"/>
                </a:cubicBezTo>
                <a:close/>
                <a:moveTo>
                  <a:pt x="1236" y="603"/>
                </a:moveTo>
                <a:cubicBezTo>
                  <a:pt x="1232" y="626"/>
                  <a:pt x="1253" y="605"/>
                  <a:pt x="1236" y="603"/>
                </a:cubicBezTo>
                <a:close/>
                <a:moveTo>
                  <a:pt x="1336" y="611"/>
                </a:moveTo>
                <a:cubicBezTo>
                  <a:pt x="1339" y="611"/>
                  <a:pt x="1341" y="611"/>
                  <a:pt x="1344" y="611"/>
                </a:cubicBezTo>
                <a:cubicBezTo>
                  <a:pt x="1344" y="608"/>
                  <a:pt x="1344" y="606"/>
                  <a:pt x="1344" y="603"/>
                </a:cubicBezTo>
                <a:cubicBezTo>
                  <a:pt x="1341" y="603"/>
                  <a:pt x="1339" y="603"/>
                  <a:pt x="1336" y="603"/>
                </a:cubicBezTo>
                <a:cubicBezTo>
                  <a:pt x="1336" y="606"/>
                  <a:pt x="1336" y="608"/>
                  <a:pt x="1336" y="611"/>
                </a:cubicBezTo>
                <a:close/>
                <a:moveTo>
                  <a:pt x="1508" y="615"/>
                </a:moveTo>
                <a:cubicBezTo>
                  <a:pt x="1520" y="621"/>
                  <a:pt x="1520" y="597"/>
                  <a:pt x="1508" y="603"/>
                </a:cubicBezTo>
                <a:cubicBezTo>
                  <a:pt x="1508" y="607"/>
                  <a:pt x="1508" y="611"/>
                  <a:pt x="1508" y="615"/>
                </a:cubicBezTo>
                <a:close/>
                <a:moveTo>
                  <a:pt x="1604" y="607"/>
                </a:moveTo>
                <a:cubicBezTo>
                  <a:pt x="1617" y="619"/>
                  <a:pt x="1616" y="592"/>
                  <a:pt x="1604" y="607"/>
                </a:cubicBezTo>
                <a:close/>
                <a:moveTo>
                  <a:pt x="1680" y="611"/>
                </a:moveTo>
                <a:cubicBezTo>
                  <a:pt x="1685" y="611"/>
                  <a:pt x="1686" y="616"/>
                  <a:pt x="1692" y="615"/>
                </a:cubicBezTo>
                <a:cubicBezTo>
                  <a:pt x="1692" y="608"/>
                  <a:pt x="1689" y="605"/>
                  <a:pt x="1684" y="603"/>
                </a:cubicBezTo>
                <a:cubicBezTo>
                  <a:pt x="1684" y="607"/>
                  <a:pt x="1681" y="608"/>
                  <a:pt x="1680" y="611"/>
                </a:cubicBezTo>
                <a:close/>
                <a:moveTo>
                  <a:pt x="592" y="615"/>
                </a:moveTo>
                <a:cubicBezTo>
                  <a:pt x="595" y="615"/>
                  <a:pt x="597" y="615"/>
                  <a:pt x="600" y="615"/>
                </a:cubicBezTo>
                <a:cubicBezTo>
                  <a:pt x="606" y="605"/>
                  <a:pt x="586" y="603"/>
                  <a:pt x="588" y="611"/>
                </a:cubicBezTo>
                <a:cubicBezTo>
                  <a:pt x="590" y="611"/>
                  <a:pt x="593" y="612"/>
                  <a:pt x="592" y="615"/>
                </a:cubicBezTo>
                <a:close/>
                <a:moveTo>
                  <a:pt x="764" y="619"/>
                </a:moveTo>
                <a:cubicBezTo>
                  <a:pt x="776" y="625"/>
                  <a:pt x="776" y="601"/>
                  <a:pt x="764" y="607"/>
                </a:cubicBezTo>
                <a:cubicBezTo>
                  <a:pt x="764" y="611"/>
                  <a:pt x="764" y="615"/>
                  <a:pt x="764" y="619"/>
                </a:cubicBezTo>
                <a:close/>
                <a:moveTo>
                  <a:pt x="864" y="615"/>
                </a:moveTo>
                <a:cubicBezTo>
                  <a:pt x="867" y="615"/>
                  <a:pt x="869" y="615"/>
                  <a:pt x="872" y="615"/>
                </a:cubicBezTo>
                <a:cubicBezTo>
                  <a:pt x="872" y="612"/>
                  <a:pt x="872" y="610"/>
                  <a:pt x="872" y="607"/>
                </a:cubicBezTo>
                <a:cubicBezTo>
                  <a:pt x="869" y="607"/>
                  <a:pt x="867" y="607"/>
                  <a:pt x="864" y="607"/>
                </a:cubicBezTo>
                <a:cubicBezTo>
                  <a:pt x="864" y="610"/>
                  <a:pt x="864" y="612"/>
                  <a:pt x="864" y="615"/>
                </a:cubicBezTo>
                <a:close/>
                <a:moveTo>
                  <a:pt x="1312" y="607"/>
                </a:moveTo>
                <a:cubicBezTo>
                  <a:pt x="1308" y="630"/>
                  <a:pt x="1329" y="609"/>
                  <a:pt x="1312" y="607"/>
                </a:cubicBezTo>
                <a:close/>
                <a:moveTo>
                  <a:pt x="1584" y="615"/>
                </a:moveTo>
                <a:cubicBezTo>
                  <a:pt x="1587" y="615"/>
                  <a:pt x="1589" y="615"/>
                  <a:pt x="1592" y="615"/>
                </a:cubicBezTo>
                <a:cubicBezTo>
                  <a:pt x="1592" y="612"/>
                  <a:pt x="1592" y="610"/>
                  <a:pt x="1592" y="607"/>
                </a:cubicBezTo>
                <a:cubicBezTo>
                  <a:pt x="1589" y="607"/>
                  <a:pt x="1587" y="607"/>
                  <a:pt x="1584" y="607"/>
                </a:cubicBezTo>
                <a:cubicBezTo>
                  <a:pt x="1584" y="610"/>
                  <a:pt x="1584" y="612"/>
                  <a:pt x="1584" y="615"/>
                </a:cubicBezTo>
                <a:close/>
                <a:moveTo>
                  <a:pt x="840" y="623"/>
                </a:moveTo>
                <a:cubicBezTo>
                  <a:pt x="852" y="629"/>
                  <a:pt x="852" y="605"/>
                  <a:pt x="840" y="611"/>
                </a:cubicBezTo>
                <a:cubicBezTo>
                  <a:pt x="840" y="615"/>
                  <a:pt x="840" y="619"/>
                  <a:pt x="840" y="623"/>
                </a:cubicBezTo>
                <a:close/>
                <a:moveTo>
                  <a:pt x="944" y="623"/>
                </a:moveTo>
                <a:cubicBezTo>
                  <a:pt x="944" y="621"/>
                  <a:pt x="945" y="618"/>
                  <a:pt x="948" y="619"/>
                </a:cubicBezTo>
                <a:cubicBezTo>
                  <a:pt x="948" y="614"/>
                  <a:pt x="947" y="610"/>
                  <a:pt x="940" y="611"/>
                </a:cubicBezTo>
                <a:cubicBezTo>
                  <a:pt x="941" y="616"/>
                  <a:pt x="939" y="622"/>
                  <a:pt x="944" y="623"/>
                </a:cubicBezTo>
                <a:close/>
                <a:moveTo>
                  <a:pt x="1040" y="619"/>
                </a:moveTo>
                <a:cubicBezTo>
                  <a:pt x="1043" y="619"/>
                  <a:pt x="1045" y="619"/>
                  <a:pt x="1048" y="619"/>
                </a:cubicBezTo>
                <a:cubicBezTo>
                  <a:pt x="1048" y="616"/>
                  <a:pt x="1048" y="614"/>
                  <a:pt x="1048" y="611"/>
                </a:cubicBezTo>
                <a:cubicBezTo>
                  <a:pt x="1045" y="611"/>
                  <a:pt x="1043" y="611"/>
                  <a:pt x="1040" y="611"/>
                </a:cubicBezTo>
                <a:cubicBezTo>
                  <a:pt x="1040" y="614"/>
                  <a:pt x="1040" y="616"/>
                  <a:pt x="1040" y="619"/>
                </a:cubicBezTo>
                <a:close/>
                <a:moveTo>
                  <a:pt x="1112" y="623"/>
                </a:moveTo>
                <a:cubicBezTo>
                  <a:pt x="1115" y="623"/>
                  <a:pt x="1117" y="623"/>
                  <a:pt x="1120" y="623"/>
                </a:cubicBezTo>
                <a:cubicBezTo>
                  <a:pt x="1124" y="617"/>
                  <a:pt x="1124" y="613"/>
                  <a:pt x="1116" y="611"/>
                </a:cubicBezTo>
                <a:cubicBezTo>
                  <a:pt x="1116" y="616"/>
                  <a:pt x="1111" y="617"/>
                  <a:pt x="1112" y="623"/>
                </a:cubicBezTo>
                <a:close/>
                <a:moveTo>
                  <a:pt x="1212" y="619"/>
                </a:moveTo>
                <a:cubicBezTo>
                  <a:pt x="1215" y="619"/>
                  <a:pt x="1217" y="619"/>
                  <a:pt x="1220" y="619"/>
                </a:cubicBezTo>
                <a:cubicBezTo>
                  <a:pt x="1220" y="616"/>
                  <a:pt x="1220" y="614"/>
                  <a:pt x="1220" y="611"/>
                </a:cubicBezTo>
                <a:cubicBezTo>
                  <a:pt x="1217" y="611"/>
                  <a:pt x="1215" y="611"/>
                  <a:pt x="1212" y="611"/>
                </a:cubicBezTo>
                <a:cubicBezTo>
                  <a:pt x="1212" y="614"/>
                  <a:pt x="1212" y="616"/>
                  <a:pt x="1212" y="619"/>
                </a:cubicBezTo>
                <a:close/>
                <a:moveTo>
                  <a:pt x="1384" y="619"/>
                </a:moveTo>
                <a:cubicBezTo>
                  <a:pt x="1388" y="619"/>
                  <a:pt x="1389" y="622"/>
                  <a:pt x="1392" y="623"/>
                </a:cubicBezTo>
                <a:cubicBezTo>
                  <a:pt x="1392" y="619"/>
                  <a:pt x="1395" y="618"/>
                  <a:pt x="1396" y="615"/>
                </a:cubicBezTo>
                <a:cubicBezTo>
                  <a:pt x="1392" y="615"/>
                  <a:pt x="1391" y="612"/>
                  <a:pt x="1388" y="611"/>
                </a:cubicBezTo>
                <a:cubicBezTo>
                  <a:pt x="1388" y="615"/>
                  <a:pt x="1385" y="616"/>
                  <a:pt x="1384" y="619"/>
                </a:cubicBezTo>
                <a:close/>
                <a:moveTo>
                  <a:pt x="1484" y="619"/>
                </a:moveTo>
                <a:cubicBezTo>
                  <a:pt x="1488" y="619"/>
                  <a:pt x="1492" y="619"/>
                  <a:pt x="1496" y="619"/>
                </a:cubicBezTo>
                <a:cubicBezTo>
                  <a:pt x="1496" y="616"/>
                  <a:pt x="1496" y="614"/>
                  <a:pt x="1496" y="611"/>
                </a:cubicBezTo>
                <a:cubicBezTo>
                  <a:pt x="1492" y="611"/>
                  <a:pt x="1488" y="611"/>
                  <a:pt x="1484" y="611"/>
                </a:cubicBezTo>
                <a:cubicBezTo>
                  <a:pt x="1484" y="614"/>
                  <a:pt x="1484" y="616"/>
                  <a:pt x="1484" y="619"/>
                </a:cubicBezTo>
                <a:close/>
                <a:moveTo>
                  <a:pt x="1668" y="623"/>
                </a:moveTo>
                <a:cubicBezTo>
                  <a:pt x="1668" y="620"/>
                  <a:pt x="1668" y="618"/>
                  <a:pt x="1668" y="615"/>
                </a:cubicBezTo>
                <a:cubicBezTo>
                  <a:pt x="1661" y="602"/>
                  <a:pt x="1648" y="627"/>
                  <a:pt x="1668" y="623"/>
                </a:cubicBezTo>
                <a:close/>
                <a:moveTo>
                  <a:pt x="916" y="619"/>
                </a:moveTo>
                <a:cubicBezTo>
                  <a:pt x="916" y="622"/>
                  <a:pt x="916" y="624"/>
                  <a:pt x="916" y="627"/>
                </a:cubicBezTo>
                <a:cubicBezTo>
                  <a:pt x="926" y="633"/>
                  <a:pt x="928" y="613"/>
                  <a:pt x="920" y="615"/>
                </a:cubicBezTo>
                <a:cubicBezTo>
                  <a:pt x="920" y="617"/>
                  <a:pt x="919" y="620"/>
                  <a:pt x="916" y="619"/>
                </a:cubicBezTo>
                <a:close/>
                <a:moveTo>
                  <a:pt x="1016" y="623"/>
                </a:moveTo>
                <a:cubicBezTo>
                  <a:pt x="1019" y="623"/>
                  <a:pt x="1021" y="623"/>
                  <a:pt x="1024" y="623"/>
                </a:cubicBezTo>
                <a:cubicBezTo>
                  <a:pt x="1024" y="620"/>
                  <a:pt x="1024" y="618"/>
                  <a:pt x="1024" y="615"/>
                </a:cubicBezTo>
                <a:cubicBezTo>
                  <a:pt x="1021" y="615"/>
                  <a:pt x="1019" y="615"/>
                  <a:pt x="1016" y="615"/>
                </a:cubicBezTo>
                <a:cubicBezTo>
                  <a:pt x="1016" y="618"/>
                  <a:pt x="1016" y="620"/>
                  <a:pt x="1016" y="623"/>
                </a:cubicBezTo>
                <a:close/>
                <a:moveTo>
                  <a:pt x="1188" y="623"/>
                </a:moveTo>
                <a:cubicBezTo>
                  <a:pt x="1192" y="623"/>
                  <a:pt x="1193" y="626"/>
                  <a:pt x="1196" y="627"/>
                </a:cubicBezTo>
                <a:cubicBezTo>
                  <a:pt x="1196" y="623"/>
                  <a:pt x="1199" y="622"/>
                  <a:pt x="1200" y="619"/>
                </a:cubicBezTo>
                <a:cubicBezTo>
                  <a:pt x="1196" y="619"/>
                  <a:pt x="1195" y="616"/>
                  <a:pt x="1192" y="615"/>
                </a:cubicBezTo>
                <a:cubicBezTo>
                  <a:pt x="1192" y="619"/>
                  <a:pt x="1189" y="620"/>
                  <a:pt x="1188" y="623"/>
                </a:cubicBezTo>
                <a:close/>
                <a:moveTo>
                  <a:pt x="1288" y="623"/>
                </a:moveTo>
                <a:cubicBezTo>
                  <a:pt x="1291" y="623"/>
                  <a:pt x="1293" y="623"/>
                  <a:pt x="1296" y="623"/>
                </a:cubicBezTo>
                <a:cubicBezTo>
                  <a:pt x="1296" y="620"/>
                  <a:pt x="1296" y="618"/>
                  <a:pt x="1296" y="615"/>
                </a:cubicBezTo>
                <a:cubicBezTo>
                  <a:pt x="1293" y="615"/>
                  <a:pt x="1291" y="615"/>
                  <a:pt x="1288" y="615"/>
                </a:cubicBezTo>
                <a:cubicBezTo>
                  <a:pt x="1288" y="618"/>
                  <a:pt x="1288" y="620"/>
                  <a:pt x="1288" y="623"/>
                </a:cubicBezTo>
                <a:close/>
                <a:moveTo>
                  <a:pt x="1460" y="627"/>
                </a:moveTo>
                <a:cubicBezTo>
                  <a:pt x="1463" y="627"/>
                  <a:pt x="1465" y="627"/>
                  <a:pt x="1468" y="627"/>
                </a:cubicBezTo>
                <a:cubicBezTo>
                  <a:pt x="1468" y="623"/>
                  <a:pt x="1471" y="622"/>
                  <a:pt x="1472" y="619"/>
                </a:cubicBezTo>
                <a:cubicBezTo>
                  <a:pt x="1467" y="619"/>
                  <a:pt x="1466" y="614"/>
                  <a:pt x="1460" y="615"/>
                </a:cubicBezTo>
                <a:cubicBezTo>
                  <a:pt x="1460" y="619"/>
                  <a:pt x="1460" y="623"/>
                  <a:pt x="1460" y="627"/>
                </a:cubicBezTo>
                <a:close/>
                <a:moveTo>
                  <a:pt x="1560" y="623"/>
                </a:moveTo>
                <a:cubicBezTo>
                  <a:pt x="1563" y="623"/>
                  <a:pt x="1565" y="623"/>
                  <a:pt x="1568" y="623"/>
                </a:cubicBezTo>
                <a:cubicBezTo>
                  <a:pt x="1568" y="620"/>
                  <a:pt x="1568" y="618"/>
                  <a:pt x="1568" y="615"/>
                </a:cubicBezTo>
                <a:cubicBezTo>
                  <a:pt x="1565" y="615"/>
                  <a:pt x="1563" y="615"/>
                  <a:pt x="1560" y="615"/>
                </a:cubicBezTo>
                <a:cubicBezTo>
                  <a:pt x="1560" y="618"/>
                  <a:pt x="1560" y="620"/>
                  <a:pt x="1560" y="623"/>
                </a:cubicBezTo>
                <a:close/>
                <a:moveTo>
                  <a:pt x="1636" y="619"/>
                </a:moveTo>
                <a:cubicBezTo>
                  <a:pt x="1636" y="622"/>
                  <a:pt x="1636" y="624"/>
                  <a:pt x="1636" y="627"/>
                </a:cubicBezTo>
                <a:cubicBezTo>
                  <a:pt x="1646" y="633"/>
                  <a:pt x="1648" y="613"/>
                  <a:pt x="1640" y="615"/>
                </a:cubicBezTo>
                <a:cubicBezTo>
                  <a:pt x="1640" y="617"/>
                  <a:pt x="1639" y="620"/>
                  <a:pt x="1636" y="619"/>
                </a:cubicBezTo>
                <a:close/>
                <a:moveTo>
                  <a:pt x="1744" y="627"/>
                </a:moveTo>
                <a:cubicBezTo>
                  <a:pt x="1744" y="620"/>
                  <a:pt x="1741" y="617"/>
                  <a:pt x="1736" y="615"/>
                </a:cubicBezTo>
                <a:cubicBezTo>
                  <a:pt x="1730" y="621"/>
                  <a:pt x="1730" y="630"/>
                  <a:pt x="1744" y="627"/>
                </a:cubicBezTo>
                <a:close/>
                <a:moveTo>
                  <a:pt x="1832" y="623"/>
                </a:moveTo>
                <a:cubicBezTo>
                  <a:pt x="1835" y="623"/>
                  <a:pt x="1837" y="623"/>
                  <a:pt x="1840" y="623"/>
                </a:cubicBezTo>
                <a:cubicBezTo>
                  <a:pt x="1840" y="620"/>
                  <a:pt x="1840" y="618"/>
                  <a:pt x="1840" y="615"/>
                </a:cubicBezTo>
                <a:cubicBezTo>
                  <a:pt x="1837" y="615"/>
                  <a:pt x="1835" y="615"/>
                  <a:pt x="1832" y="615"/>
                </a:cubicBezTo>
                <a:cubicBezTo>
                  <a:pt x="1832" y="618"/>
                  <a:pt x="1832" y="620"/>
                  <a:pt x="1832" y="623"/>
                </a:cubicBezTo>
                <a:close/>
                <a:moveTo>
                  <a:pt x="824" y="631"/>
                </a:moveTo>
                <a:cubicBezTo>
                  <a:pt x="824" y="625"/>
                  <a:pt x="826" y="622"/>
                  <a:pt x="828" y="619"/>
                </a:cubicBezTo>
                <a:cubicBezTo>
                  <a:pt x="824" y="619"/>
                  <a:pt x="820" y="619"/>
                  <a:pt x="816" y="619"/>
                </a:cubicBezTo>
                <a:cubicBezTo>
                  <a:pt x="816" y="626"/>
                  <a:pt x="819" y="629"/>
                  <a:pt x="824" y="631"/>
                </a:cubicBezTo>
                <a:close/>
                <a:moveTo>
                  <a:pt x="992" y="619"/>
                </a:moveTo>
                <a:cubicBezTo>
                  <a:pt x="989" y="643"/>
                  <a:pt x="1010" y="622"/>
                  <a:pt x="992" y="619"/>
                </a:cubicBezTo>
                <a:close/>
                <a:moveTo>
                  <a:pt x="1088" y="627"/>
                </a:moveTo>
                <a:cubicBezTo>
                  <a:pt x="1094" y="627"/>
                  <a:pt x="1102" y="628"/>
                  <a:pt x="1100" y="619"/>
                </a:cubicBezTo>
                <a:cubicBezTo>
                  <a:pt x="1097" y="619"/>
                  <a:pt x="1095" y="619"/>
                  <a:pt x="1092" y="619"/>
                </a:cubicBezTo>
                <a:cubicBezTo>
                  <a:pt x="1092" y="623"/>
                  <a:pt x="1089" y="624"/>
                  <a:pt x="1088" y="627"/>
                </a:cubicBezTo>
                <a:close/>
                <a:moveTo>
                  <a:pt x="1364" y="627"/>
                </a:moveTo>
                <a:cubicBezTo>
                  <a:pt x="1367" y="627"/>
                  <a:pt x="1369" y="627"/>
                  <a:pt x="1372" y="627"/>
                </a:cubicBezTo>
                <a:cubicBezTo>
                  <a:pt x="1372" y="624"/>
                  <a:pt x="1372" y="622"/>
                  <a:pt x="1372" y="619"/>
                </a:cubicBezTo>
                <a:cubicBezTo>
                  <a:pt x="1369" y="619"/>
                  <a:pt x="1367" y="619"/>
                  <a:pt x="1364" y="619"/>
                </a:cubicBezTo>
                <a:cubicBezTo>
                  <a:pt x="1364" y="622"/>
                  <a:pt x="1364" y="624"/>
                  <a:pt x="1364" y="627"/>
                </a:cubicBezTo>
                <a:close/>
                <a:moveTo>
                  <a:pt x="1812" y="619"/>
                </a:moveTo>
                <a:cubicBezTo>
                  <a:pt x="1809" y="643"/>
                  <a:pt x="1830" y="622"/>
                  <a:pt x="1812" y="619"/>
                </a:cubicBezTo>
                <a:close/>
                <a:moveTo>
                  <a:pt x="1176" y="623"/>
                </a:moveTo>
                <a:cubicBezTo>
                  <a:pt x="1172" y="620"/>
                  <a:pt x="1165" y="625"/>
                  <a:pt x="1164" y="627"/>
                </a:cubicBezTo>
                <a:cubicBezTo>
                  <a:pt x="1158" y="642"/>
                  <a:pt x="1184" y="630"/>
                  <a:pt x="1176" y="623"/>
                </a:cubicBezTo>
                <a:close/>
                <a:moveTo>
                  <a:pt x="1264" y="631"/>
                </a:moveTo>
                <a:cubicBezTo>
                  <a:pt x="1267" y="631"/>
                  <a:pt x="1269" y="631"/>
                  <a:pt x="1272" y="631"/>
                </a:cubicBezTo>
                <a:cubicBezTo>
                  <a:pt x="1272" y="628"/>
                  <a:pt x="1272" y="626"/>
                  <a:pt x="1272" y="623"/>
                </a:cubicBezTo>
                <a:cubicBezTo>
                  <a:pt x="1269" y="623"/>
                  <a:pt x="1267" y="623"/>
                  <a:pt x="1264" y="623"/>
                </a:cubicBezTo>
                <a:cubicBezTo>
                  <a:pt x="1264" y="626"/>
                  <a:pt x="1264" y="628"/>
                  <a:pt x="1264" y="631"/>
                </a:cubicBezTo>
                <a:close/>
                <a:moveTo>
                  <a:pt x="1444" y="635"/>
                </a:moveTo>
                <a:cubicBezTo>
                  <a:pt x="1444" y="633"/>
                  <a:pt x="1445" y="630"/>
                  <a:pt x="1448" y="631"/>
                </a:cubicBezTo>
                <a:cubicBezTo>
                  <a:pt x="1448" y="626"/>
                  <a:pt x="1447" y="622"/>
                  <a:pt x="1440" y="623"/>
                </a:cubicBezTo>
                <a:cubicBezTo>
                  <a:pt x="1441" y="628"/>
                  <a:pt x="1439" y="634"/>
                  <a:pt x="1444" y="635"/>
                </a:cubicBezTo>
                <a:close/>
                <a:moveTo>
                  <a:pt x="1612" y="623"/>
                </a:moveTo>
                <a:cubicBezTo>
                  <a:pt x="1609" y="647"/>
                  <a:pt x="1630" y="626"/>
                  <a:pt x="1612" y="623"/>
                </a:cubicBezTo>
                <a:close/>
                <a:moveTo>
                  <a:pt x="1712" y="631"/>
                </a:moveTo>
                <a:cubicBezTo>
                  <a:pt x="1716" y="631"/>
                  <a:pt x="1717" y="634"/>
                  <a:pt x="1720" y="635"/>
                </a:cubicBezTo>
                <a:cubicBezTo>
                  <a:pt x="1720" y="629"/>
                  <a:pt x="1721" y="621"/>
                  <a:pt x="1712" y="623"/>
                </a:cubicBezTo>
                <a:cubicBezTo>
                  <a:pt x="1712" y="626"/>
                  <a:pt x="1712" y="628"/>
                  <a:pt x="1712" y="631"/>
                </a:cubicBezTo>
                <a:close/>
                <a:moveTo>
                  <a:pt x="1240" y="635"/>
                </a:moveTo>
                <a:cubicBezTo>
                  <a:pt x="1242" y="653"/>
                  <a:pt x="1263" y="612"/>
                  <a:pt x="1244" y="631"/>
                </a:cubicBezTo>
                <a:cubicBezTo>
                  <a:pt x="1242" y="633"/>
                  <a:pt x="1239" y="630"/>
                  <a:pt x="1240" y="635"/>
                </a:cubicBezTo>
                <a:close/>
                <a:moveTo>
                  <a:pt x="1340" y="635"/>
                </a:moveTo>
                <a:cubicBezTo>
                  <a:pt x="1343" y="635"/>
                  <a:pt x="1345" y="635"/>
                  <a:pt x="1348" y="635"/>
                </a:cubicBezTo>
                <a:cubicBezTo>
                  <a:pt x="1348" y="632"/>
                  <a:pt x="1348" y="630"/>
                  <a:pt x="1348" y="627"/>
                </a:cubicBezTo>
                <a:cubicBezTo>
                  <a:pt x="1345" y="627"/>
                  <a:pt x="1343" y="627"/>
                  <a:pt x="1340" y="627"/>
                </a:cubicBezTo>
                <a:cubicBezTo>
                  <a:pt x="1340" y="630"/>
                  <a:pt x="1340" y="632"/>
                  <a:pt x="1340" y="635"/>
                </a:cubicBezTo>
                <a:close/>
                <a:moveTo>
                  <a:pt x="1524" y="639"/>
                </a:moveTo>
                <a:cubicBezTo>
                  <a:pt x="1525" y="630"/>
                  <a:pt x="1521" y="626"/>
                  <a:pt x="1512" y="627"/>
                </a:cubicBezTo>
                <a:cubicBezTo>
                  <a:pt x="1511" y="636"/>
                  <a:pt x="1515" y="640"/>
                  <a:pt x="1524" y="639"/>
                </a:cubicBezTo>
                <a:close/>
                <a:moveTo>
                  <a:pt x="1692" y="627"/>
                </a:moveTo>
                <a:cubicBezTo>
                  <a:pt x="1680" y="640"/>
                  <a:pt x="1707" y="639"/>
                  <a:pt x="1692" y="6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4010"/>
          <p:cNvSpPr>
            <a:spLocks noEditPoints="1"/>
          </p:cNvSpPr>
          <p:nvPr/>
        </p:nvSpPr>
        <p:spPr bwMode="auto">
          <a:xfrm>
            <a:off x="5664200" y="3933825"/>
            <a:ext cx="673100" cy="696913"/>
          </a:xfrm>
          <a:custGeom>
            <a:avLst/>
            <a:gdLst>
              <a:gd name="T0" fmla="*/ 811 w 820"/>
              <a:gd name="T1" fmla="*/ 243 h 846"/>
              <a:gd name="T2" fmla="*/ 27 w 820"/>
              <a:gd name="T3" fmla="*/ 603 h 846"/>
              <a:gd name="T4" fmla="*/ 463 w 820"/>
              <a:gd name="T5" fmla="*/ 35 h 846"/>
              <a:gd name="T6" fmla="*/ 403 w 820"/>
              <a:gd name="T7" fmla="*/ 59 h 846"/>
              <a:gd name="T8" fmla="*/ 159 w 820"/>
              <a:gd name="T9" fmla="*/ 75 h 846"/>
              <a:gd name="T10" fmla="*/ 771 w 820"/>
              <a:gd name="T11" fmla="*/ 79 h 846"/>
              <a:gd name="T12" fmla="*/ 263 w 820"/>
              <a:gd name="T13" fmla="*/ 91 h 846"/>
              <a:gd name="T14" fmla="*/ 283 w 820"/>
              <a:gd name="T15" fmla="*/ 115 h 846"/>
              <a:gd name="T16" fmla="*/ 687 w 820"/>
              <a:gd name="T17" fmla="*/ 131 h 846"/>
              <a:gd name="T18" fmla="*/ 343 w 820"/>
              <a:gd name="T19" fmla="*/ 151 h 846"/>
              <a:gd name="T20" fmla="*/ 395 w 820"/>
              <a:gd name="T21" fmla="*/ 159 h 846"/>
              <a:gd name="T22" fmla="*/ 359 w 820"/>
              <a:gd name="T23" fmla="*/ 171 h 846"/>
              <a:gd name="T24" fmla="*/ 403 w 820"/>
              <a:gd name="T25" fmla="*/ 183 h 846"/>
              <a:gd name="T26" fmla="*/ 631 w 820"/>
              <a:gd name="T27" fmla="*/ 195 h 846"/>
              <a:gd name="T28" fmla="*/ 483 w 820"/>
              <a:gd name="T29" fmla="*/ 211 h 846"/>
              <a:gd name="T30" fmla="*/ 75 w 820"/>
              <a:gd name="T31" fmla="*/ 215 h 846"/>
              <a:gd name="T32" fmla="*/ 303 w 820"/>
              <a:gd name="T33" fmla="*/ 231 h 846"/>
              <a:gd name="T34" fmla="*/ 147 w 820"/>
              <a:gd name="T35" fmla="*/ 251 h 846"/>
              <a:gd name="T36" fmla="*/ 283 w 820"/>
              <a:gd name="T37" fmla="*/ 267 h 846"/>
              <a:gd name="T38" fmla="*/ 787 w 820"/>
              <a:gd name="T39" fmla="*/ 275 h 846"/>
              <a:gd name="T40" fmla="*/ 555 w 820"/>
              <a:gd name="T41" fmla="*/ 283 h 846"/>
              <a:gd name="T42" fmla="*/ 411 w 820"/>
              <a:gd name="T43" fmla="*/ 295 h 846"/>
              <a:gd name="T44" fmla="*/ 539 w 820"/>
              <a:gd name="T45" fmla="*/ 319 h 846"/>
              <a:gd name="T46" fmla="*/ 599 w 820"/>
              <a:gd name="T47" fmla="*/ 331 h 846"/>
              <a:gd name="T48" fmla="*/ 719 w 820"/>
              <a:gd name="T49" fmla="*/ 347 h 846"/>
              <a:gd name="T50" fmla="*/ 207 w 820"/>
              <a:gd name="T51" fmla="*/ 363 h 846"/>
              <a:gd name="T52" fmla="*/ 635 w 820"/>
              <a:gd name="T53" fmla="*/ 363 h 846"/>
              <a:gd name="T54" fmla="*/ 307 w 820"/>
              <a:gd name="T55" fmla="*/ 383 h 846"/>
              <a:gd name="T56" fmla="*/ 63 w 820"/>
              <a:gd name="T57" fmla="*/ 387 h 846"/>
              <a:gd name="T58" fmla="*/ 411 w 820"/>
              <a:gd name="T59" fmla="*/ 403 h 846"/>
              <a:gd name="T60" fmla="*/ 91 w 820"/>
              <a:gd name="T61" fmla="*/ 407 h 846"/>
              <a:gd name="T62" fmla="*/ 427 w 820"/>
              <a:gd name="T63" fmla="*/ 427 h 846"/>
              <a:gd name="T64" fmla="*/ 371 w 820"/>
              <a:gd name="T65" fmla="*/ 439 h 846"/>
              <a:gd name="T66" fmla="*/ 51 w 820"/>
              <a:gd name="T67" fmla="*/ 443 h 846"/>
              <a:gd name="T68" fmla="*/ 651 w 820"/>
              <a:gd name="T69" fmla="*/ 463 h 846"/>
              <a:gd name="T70" fmla="*/ 311 w 820"/>
              <a:gd name="T71" fmla="*/ 471 h 846"/>
              <a:gd name="T72" fmla="*/ 643 w 820"/>
              <a:gd name="T73" fmla="*/ 495 h 846"/>
              <a:gd name="T74" fmla="*/ 315 w 820"/>
              <a:gd name="T75" fmla="*/ 503 h 846"/>
              <a:gd name="T76" fmla="*/ 175 w 820"/>
              <a:gd name="T77" fmla="*/ 519 h 846"/>
              <a:gd name="T78" fmla="*/ 703 w 820"/>
              <a:gd name="T79" fmla="*/ 527 h 846"/>
              <a:gd name="T80" fmla="*/ 199 w 820"/>
              <a:gd name="T81" fmla="*/ 535 h 846"/>
              <a:gd name="T82" fmla="*/ 403 w 820"/>
              <a:gd name="T83" fmla="*/ 543 h 846"/>
              <a:gd name="T84" fmla="*/ 359 w 820"/>
              <a:gd name="T85" fmla="*/ 555 h 846"/>
              <a:gd name="T86" fmla="*/ 707 w 820"/>
              <a:gd name="T87" fmla="*/ 563 h 846"/>
              <a:gd name="T88" fmla="*/ 683 w 820"/>
              <a:gd name="T89" fmla="*/ 579 h 846"/>
              <a:gd name="T90" fmla="*/ 535 w 820"/>
              <a:gd name="T91" fmla="*/ 591 h 846"/>
              <a:gd name="T92" fmla="*/ 391 w 820"/>
              <a:gd name="T93" fmla="*/ 607 h 846"/>
              <a:gd name="T94" fmla="*/ 71 w 820"/>
              <a:gd name="T95" fmla="*/ 619 h 846"/>
              <a:gd name="T96" fmla="*/ 407 w 820"/>
              <a:gd name="T97" fmla="*/ 631 h 846"/>
              <a:gd name="T98" fmla="*/ 79 w 820"/>
              <a:gd name="T99" fmla="*/ 643 h 846"/>
              <a:gd name="T100" fmla="*/ 503 w 820"/>
              <a:gd name="T101" fmla="*/ 651 h 846"/>
              <a:gd name="T102" fmla="*/ 555 w 820"/>
              <a:gd name="T103" fmla="*/ 655 h 846"/>
              <a:gd name="T104" fmla="*/ 487 w 820"/>
              <a:gd name="T105" fmla="*/ 671 h 846"/>
              <a:gd name="T106" fmla="*/ 539 w 820"/>
              <a:gd name="T107" fmla="*/ 683 h 846"/>
              <a:gd name="T108" fmla="*/ 195 w 820"/>
              <a:gd name="T109" fmla="*/ 703 h 846"/>
              <a:gd name="T110" fmla="*/ 59 w 820"/>
              <a:gd name="T111" fmla="*/ 715 h 846"/>
              <a:gd name="T112" fmla="*/ 575 w 820"/>
              <a:gd name="T113" fmla="*/ 723 h 846"/>
              <a:gd name="T114" fmla="*/ 63 w 820"/>
              <a:gd name="T115" fmla="*/ 747 h 846"/>
              <a:gd name="T116" fmla="*/ 491 w 820"/>
              <a:gd name="T117" fmla="*/ 747 h 846"/>
              <a:gd name="T118" fmla="*/ 535 w 820"/>
              <a:gd name="T119" fmla="*/ 767 h 846"/>
              <a:gd name="T120" fmla="*/ 487 w 820"/>
              <a:gd name="T121" fmla="*/ 779 h 846"/>
              <a:gd name="T122" fmla="*/ 167 w 820"/>
              <a:gd name="T123" fmla="*/ 787 h 846"/>
              <a:gd name="T124" fmla="*/ 295 w 820"/>
              <a:gd name="T125" fmla="*/ 799 h 8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20" h="846">
                <a:moveTo>
                  <a:pt x="27" y="603"/>
                </a:moveTo>
                <a:cubicBezTo>
                  <a:pt x="21" y="590"/>
                  <a:pt x="14" y="616"/>
                  <a:pt x="7" y="603"/>
                </a:cubicBezTo>
                <a:cubicBezTo>
                  <a:pt x="11" y="595"/>
                  <a:pt x="14" y="586"/>
                  <a:pt x="23" y="583"/>
                </a:cubicBezTo>
                <a:cubicBezTo>
                  <a:pt x="11" y="567"/>
                  <a:pt x="9" y="514"/>
                  <a:pt x="27" y="503"/>
                </a:cubicBezTo>
                <a:cubicBezTo>
                  <a:pt x="8" y="496"/>
                  <a:pt x="14" y="439"/>
                  <a:pt x="31" y="431"/>
                </a:cubicBezTo>
                <a:cubicBezTo>
                  <a:pt x="28" y="414"/>
                  <a:pt x="20" y="394"/>
                  <a:pt x="27" y="379"/>
                </a:cubicBezTo>
                <a:cubicBezTo>
                  <a:pt x="30" y="382"/>
                  <a:pt x="38" y="385"/>
                  <a:pt x="39" y="379"/>
                </a:cubicBezTo>
                <a:cubicBezTo>
                  <a:pt x="41" y="363"/>
                  <a:pt x="29" y="382"/>
                  <a:pt x="23" y="371"/>
                </a:cubicBezTo>
                <a:cubicBezTo>
                  <a:pt x="50" y="359"/>
                  <a:pt x="16" y="308"/>
                  <a:pt x="47" y="303"/>
                </a:cubicBezTo>
                <a:cubicBezTo>
                  <a:pt x="45" y="298"/>
                  <a:pt x="42" y="295"/>
                  <a:pt x="35" y="295"/>
                </a:cubicBezTo>
                <a:cubicBezTo>
                  <a:pt x="41" y="277"/>
                  <a:pt x="38" y="260"/>
                  <a:pt x="35" y="247"/>
                </a:cubicBezTo>
                <a:cubicBezTo>
                  <a:pt x="30" y="237"/>
                  <a:pt x="49" y="234"/>
                  <a:pt x="51" y="227"/>
                </a:cubicBezTo>
                <a:cubicBezTo>
                  <a:pt x="54" y="217"/>
                  <a:pt x="42" y="199"/>
                  <a:pt x="47" y="187"/>
                </a:cubicBezTo>
                <a:cubicBezTo>
                  <a:pt x="49" y="182"/>
                  <a:pt x="63" y="175"/>
                  <a:pt x="63" y="175"/>
                </a:cubicBezTo>
                <a:cubicBezTo>
                  <a:pt x="64" y="168"/>
                  <a:pt x="52" y="169"/>
                  <a:pt x="51" y="163"/>
                </a:cubicBezTo>
                <a:cubicBezTo>
                  <a:pt x="47" y="145"/>
                  <a:pt x="80" y="125"/>
                  <a:pt x="71" y="99"/>
                </a:cubicBezTo>
                <a:cubicBezTo>
                  <a:pt x="75" y="96"/>
                  <a:pt x="80" y="95"/>
                  <a:pt x="87" y="95"/>
                </a:cubicBezTo>
                <a:cubicBezTo>
                  <a:pt x="76" y="82"/>
                  <a:pt x="94" y="65"/>
                  <a:pt x="83" y="55"/>
                </a:cubicBezTo>
                <a:cubicBezTo>
                  <a:pt x="90" y="45"/>
                  <a:pt x="101" y="39"/>
                  <a:pt x="103" y="23"/>
                </a:cubicBezTo>
                <a:cubicBezTo>
                  <a:pt x="116" y="19"/>
                  <a:pt x="108" y="36"/>
                  <a:pt x="119" y="35"/>
                </a:cubicBezTo>
                <a:cubicBezTo>
                  <a:pt x="131" y="32"/>
                  <a:pt x="115" y="26"/>
                  <a:pt x="119" y="19"/>
                </a:cubicBezTo>
                <a:cubicBezTo>
                  <a:pt x="130" y="18"/>
                  <a:pt x="141" y="19"/>
                  <a:pt x="139" y="31"/>
                </a:cubicBezTo>
                <a:cubicBezTo>
                  <a:pt x="154" y="28"/>
                  <a:pt x="139" y="17"/>
                  <a:pt x="147" y="11"/>
                </a:cubicBezTo>
                <a:cubicBezTo>
                  <a:pt x="160" y="9"/>
                  <a:pt x="158" y="21"/>
                  <a:pt x="163" y="27"/>
                </a:cubicBezTo>
                <a:cubicBezTo>
                  <a:pt x="172" y="26"/>
                  <a:pt x="172" y="17"/>
                  <a:pt x="171" y="7"/>
                </a:cubicBezTo>
                <a:cubicBezTo>
                  <a:pt x="181" y="6"/>
                  <a:pt x="184" y="13"/>
                  <a:pt x="187" y="19"/>
                </a:cubicBezTo>
                <a:cubicBezTo>
                  <a:pt x="207" y="0"/>
                  <a:pt x="224" y="8"/>
                  <a:pt x="263" y="7"/>
                </a:cubicBezTo>
                <a:cubicBezTo>
                  <a:pt x="264" y="14"/>
                  <a:pt x="258" y="15"/>
                  <a:pt x="259" y="23"/>
                </a:cubicBezTo>
                <a:cubicBezTo>
                  <a:pt x="276" y="6"/>
                  <a:pt x="300" y="14"/>
                  <a:pt x="335" y="11"/>
                </a:cubicBezTo>
                <a:cubicBezTo>
                  <a:pt x="333" y="19"/>
                  <a:pt x="338" y="22"/>
                  <a:pt x="339" y="27"/>
                </a:cubicBezTo>
                <a:cubicBezTo>
                  <a:pt x="351" y="22"/>
                  <a:pt x="333" y="12"/>
                  <a:pt x="343" y="7"/>
                </a:cubicBezTo>
                <a:cubicBezTo>
                  <a:pt x="358" y="4"/>
                  <a:pt x="357" y="17"/>
                  <a:pt x="363" y="23"/>
                </a:cubicBezTo>
                <a:cubicBezTo>
                  <a:pt x="381" y="5"/>
                  <a:pt x="418" y="9"/>
                  <a:pt x="455" y="3"/>
                </a:cubicBezTo>
                <a:cubicBezTo>
                  <a:pt x="458" y="7"/>
                  <a:pt x="459" y="12"/>
                  <a:pt x="459" y="19"/>
                </a:cubicBezTo>
                <a:cubicBezTo>
                  <a:pt x="478" y="0"/>
                  <a:pt x="498" y="11"/>
                  <a:pt x="527" y="3"/>
                </a:cubicBezTo>
                <a:cubicBezTo>
                  <a:pt x="531" y="8"/>
                  <a:pt x="531" y="18"/>
                  <a:pt x="535" y="23"/>
                </a:cubicBezTo>
                <a:cubicBezTo>
                  <a:pt x="552" y="20"/>
                  <a:pt x="566" y="14"/>
                  <a:pt x="587" y="15"/>
                </a:cubicBezTo>
                <a:cubicBezTo>
                  <a:pt x="587" y="22"/>
                  <a:pt x="587" y="28"/>
                  <a:pt x="587" y="35"/>
                </a:cubicBezTo>
                <a:cubicBezTo>
                  <a:pt x="599" y="18"/>
                  <a:pt x="614" y="30"/>
                  <a:pt x="635" y="23"/>
                </a:cubicBezTo>
                <a:cubicBezTo>
                  <a:pt x="638" y="28"/>
                  <a:pt x="640" y="34"/>
                  <a:pt x="639" y="43"/>
                </a:cubicBezTo>
                <a:cubicBezTo>
                  <a:pt x="651" y="47"/>
                  <a:pt x="646" y="34"/>
                  <a:pt x="647" y="27"/>
                </a:cubicBezTo>
                <a:cubicBezTo>
                  <a:pt x="669" y="44"/>
                  <a:pt x="674" y="30"/>
                  <a:pt x="707" y="35"/>
                </a:cubicBezTo>
                <a:cubicBezTo>
                  <a:pt x="703" y="48"/>
                  <a:pt x="717" y="43"/>
                  <a:pt x="719" y="51"/>
                </a:cubicBezTo>
                <a:cubicBezTo>
                  <a:pt x="726" y="40"/>
                  <a:pt x="745" y="44"/>
                  <a:pt x="743" y="63"/>
                </a:cubicBezTo>
                <a:cubicBezTo>
                  <a:pt x="758" y="55"/>
                  <a:pt x="772" y="68"/>
                  <a:pt x="783" y="59"/>
                </a:cubicBezTo>
                <a:cubicBezTo>
                  <a:pt x="789" y="76"/>
                  <a:pt x="817" y="71"/>
                  <a:pt x="819" y="91"/>
                </a:cubicBezTo>
                <a:cubicBezTo>
                  <a:pt x="811" y="98"/>
                  <a:pt x="814" y="91"/>
                  <a:pt x="803" y="91"/>
                </a:cubicBezTo>
                <a:cubicBezTo>
                  <a:pt x="801" y="100"/>
                  <a:pt x="809" y="99"/>
                  <a:pt x="815" y="99"/>
                </a:cubicBezTo>
                <a:cubicBezTo>
                  <a:pt x="803" y="121"/>
                  <a:pt x="819" y="130"/>
                  <a:pt x="815" y="163"/>
                </a:cubicBezTo>
                <a:cubicBezTo>
                  <a:pt x="808" y="162"/>
                  <a:pt x="807" y="168"/>
                  <a:pt x="799" y="167"/>
                </a:cubicBezTo>
                <a:cubicBezTo>
                  <a:pt x="808" y="187"/>
                  <a:pt x="804" y="213"/>
                  <a:pt x="811" y="243"/>
                </a:cubicBezTo>
                <a:cubicBezTo>
                  <a:pt x="805" y="243"/>
                  <a:pt x="796" y="241"/>
                  <a:pt x="795" y="247"/>
                </a:cubicBezTo>
                <a:cubicBezTo>
                  <a:pt x="796" y="252"/>
                  <a:pt x="803" y="251"/>
                  <a:pt x="803" y="247"/>
                </a:cubicBezTo>
                <a:cubicBezTo>
                  <a:pt x="802" y="274"/>
                  <a:pt x="811" y="301"/>
                  <a:pt x="811" y="339"/>
                </a:cubicBezTo>
                <a:cubicBezTo>
                  <a:pt x="807" y="342"/>
                  <a:pt x="802" y="343"/>
                  <a:pt x="795" y="343"/>
                </a:cubicBezTo>
                <a:cubicBezTo>
                  <a:pt x="793" y="352"/>
                  <a:pt x="801" y="351"/>
                  <a:pt x="807" y="351"/>
                </a:cubicBezTo>
                <a:cubicBezTo>
                  <a:pt x="805" y="365"/>
                  <a:pt x="798" y="376"/>
                  <a:pt x="815" y="379"/>
                </a:cubicBezTo>
                <a:cubicBezTo>
                  <a:pt x="806" y="394"/>
                  <a:pt x="820" y="415"/>
                  <a:pt x="815" y="439"/>
                </a:cubicBezTo>
                <a:cubicBezTo>
                  <a:pt x="807" y="446"/>
                  <a:pt x="810" y="439"/>
                  <a:pt x="799" y="439"/>
                </a:cubicBezTo>
                <a:cubicBezTo>
                  <a:pt x="806" y="466"/>
                  <a:pt x="809" y="479"/>
                  <a:pt x="807" y="515"/>
                </a:cubicBezTo>
                <a:cubicBezTo>
                  <a:pt x="802" y="515"/>
                  <a:pt x="796" y="515"/>
                  <a:pt x="791" y="515"/>
                </a:cubicBezTo>
                <a:cubicBezTo>
                  <a:pt x="798" y="529"/>
                  <a:pt x="817" y="584"/>
                  <a:pt x="787" y="591"/>
                </a:cubicBezTo>
                <a:cubicBezTo>
                  <a:pt x="785" y="600"/>
                  <a:pt x="793" y="599"/>
                  <a:pt x="799" y="599"/>
                </a:cubicBezTo>
                <a:cubicBezTo>
                  <a:pt x="786" y="630"/>
                  <a:pt x="814" y="669"/>
                  <a:pt x="787" y="691"/>
                </a:cubicBezTo>
                <a:cubicBezTo>
                  <a:pt x="789" y="701"/>
                  <a:pt x="801" y="736"/>
                  <a:pt x="795" y="759"/>
                </a:cubicBezTo>
                <a:cubicBezTo>
                  <a:pt x="794" y="762"/>
                  <a:pt x="783" y="768"/>
                  <a:pt x="783" y="771"/>
                </a:cubicBezTo>
                <a:cubicBezTo>
                  <a:pt x="783" y="776"/>
                  <a:pt x="790" y="778"/>
                  <a:pt x="791" y="783"/>
                </a:cubicBezTo>
                <a:cubicBezTo>
                  <a:pt x="794" y="799"/>
                  <a:pt x="788" y="821"/>
                  <a:pt x="795" y="839"/>
                </a:cubicBezTo>
                <a:cubicBezTo>
                  <a:pt x="789" y="845"/>
                  <a:pt x="775" y="843"/>
                  <a:pt x="763" y="843"/>
                </a:cubicBezTo>
                <a:cubicBezTo>
                  <a:pt x="759" y="838"/>
                  <a:pt x="759" y="828"/>
                  <a:pt x="755" y="823"/>
                </a:cubicBezTo>
                <a:cubicBezTo>
                  <a:pt x="743" y="829"/>
                  <a:pt x="753" y="836"/>
                  <a:pt x="747" y="843"/>
                </a:cubicBezTo>
                <a:cubicBezTo>
                  <a:pt x="735" y="824"/>
                  <a:pt x="712" y="839"/>
                  <a:pt x="683" y="835"/>
                </a:cubicBezTo>
                <a:cubicBezTo>
                  <a:pt x="683" y="830"/>
                  <a:pt x="683" y="824"/>
                  <a:pt x="683" y="819"/>
                </a:cubicBezTo>
                <a:cubicBezTo>
                  <a:pt x="670" y="815"/>
                  <a:pt x="677" y="832"/>
                  <a:pt x="671" y="835"/>
                </a:cubicBezTo>
                <a:cubicBezTo>
                  <a:pt x="651" y="824"/>
                  <a:pt x="625" y="833"/>
                  <a:pt x="595" y="839"/>
                </a:cubicBezTo>
                <a:cubicBezTo>
                  <a:pt x="586" y="838"/>
                  <a:pt x="586" y="827"/>
                  <a:pt x="579" y="823"/>
                </a:cubicBezTo>
                <a:cubicBezTo>
                  <a:pt x="574" y="824"/>
                  <a:pt x="576" y="830"/>
                  <a:pt x="575" y="835"/>
                </a:cubicBezTo>
                <a:cubicBezTo>
                  <a:pt x="559" y="816"/>
                  <a:pt x="517" y="846"/>
                  <a:pt x="507" y="819"/>
                </a:cubicBezTo>
                <a:cubicBezTo>
                  <a:pt x="486" y="833"/>
                  <a:pt x="465" y="821"/>
                  <a:pt x="439" y="827"/>
                </a:cubicBezTo>
                <a:cubicBezTo>
                  <a:pt x="435" y="822"/>
                  <a:pt x="435" y="812"/>
                  <a:pt x="427" y="811"/>
                </a:cubicBezTo>
                <a:cubicBezTo>
                  <a:pt x="417" y="824"/>
                  <a:pt x="404" y="814"/>
                  <a:pt x="383" y="819"/>
                </a:cubicBezTo>
                <a:cubicBezTo>
                  <a:pt x="382" y="812"/>
                  <a:pt x="380" y="806"/>
                  <a:pt x="375" y="803"/>
                </a:cubicBezTo>
                <a:cubicBezTo>
                  <a:pt x="370" y="804"/>
                  <a:pt x="372" y="813"/>
                  <a:pt x="371" y="819"/>
                </a:cubicBezTo>
                <a:cubicBezTo>
                  <a:pt x="343" y="807"/>
                  <a:pt x="330" y="822"/>
                  <a:pt x="287" y="819"/>
                </a:cubicBezTo>
                <a:cubicBezTo>
                  <a:pt x="285" y="813"/>
                  <a:pt x="281" y="809"/>
                  <a:pt x="279" y="803"/>
                </a:cubicBezTo>
                <a:cubicBezTo>
                  <a:pt x="274" y="808"/>
                  <a:pt x="265" y="808"/>
                  <a:pt x="255" y="807"/>
                </a:cubicBezTo>
                <a:cubicBezTo>
                  <a:pt x="252" y="802"/>
                  <a:pt x="250" y="796"/>
                  <a:pt x="251" y="787"/>
                </a:cubicBezTo>
                <a:cubicBezTo>
                  <a:pt x="239" y="790"/>
                  <a:pt x="247" y="793"/>
                  <a:pt x="247" y="803"/>
                </a:cubicBezTo>
                <a:cubicBezTo>
                  <a:pt x="216" y="786"/>
                  <a:pt x="193" y="805"/>
                  <a:pt x="155" y="803"/>
                </a:cubicBezTo>
                <a:cubicBezTo>
                  <a:pt x="155" y="799"/>
                  <a:pt x="155" y="795"/>
                  <a:pt x="155" y="791"/>
                </a:cubicBezTo>
                <a:cubicBezTo>
                  <a:pt x="135" y="797"/>
                  <a:pt x="100" y="800"/>
                  <a:pt x="99" y="775"/>
                </a:cubicBezTo>
                <a:cubicBezTo>
                  <a:pt x="91" y="776"/>
                  <a:pt x="91" y="786"/>
                  <a:pt x="87" y="791"/>
                </a:cubicBezTo>
                <a:cubicBezTo>
                  <a:pt x="82" y="785"/>
                  <a:pt x="70" y="787"/>
                  <a:pt x="59" y="787"/>
                </a:cubicBezTo>
                <a:cubicBezTo>
                  <a:pt x="55" y="780"/>
                  <a:pt x="49" y="775"/>
                  <a:pt x="47" y="767"/>
                </a:cubicBezTo>
                <a:cubicBezTo>
                  <a:pt x="35" y="771"/>
                  <a:pt x="26" y="778"/>
                  <a:pt x="7" y="775"/>
                </a:cubicBezTo>
                <a:cubicBezTo>
                  <a:pt x="22" y="757"/>
                  <a:pt x="11" y="761"/>
                  <a:pt x="7" y="739"/>
                </a:cubicBezTo>
                <a:cubicBezTo>
                  <a:pt x="7" y="738"/>
                  <a:pt x="15" y="735"/>
                  <a:pt x="15" y="731"/>
                </a:cubicBezTo>
                <a:cubicBezTo>
                  <a:pt x="14" y="717"/>
                  <a:pt x="0" y="703"/>
                  <a:pt x="7" y="683"/>
                </a:cubicBezTo>
                <a:cubicBezTo>
                  <a:pt x="12" y="683"/>
                  <a:pt x="18" y="683"/>
                  <a:pt x="23" y="683"/>
                </a:cubicBezTo>
                <a:cubicBezTo>
                  <a:pt x="27" y="671"/>
                  <a:pt x="14" y="676"/>
                  <a:pt x="7" y="675"/>
                </a:cubicBezTo>
                <a:cubicBezTo>
                  <a:pt x="22" y="661"/>
                  <a:pt x="15" y="637"/>
                  <a:pt x="11" y="611"/>
                </a:cubicBezTo>
                <a:cubicBezTo>
                  <a:pt x="16" y="601"/>
                  <a:pt x="28" y="621"/>
                  <a:pt x="27" y="603"/>
                </a:cubicBezTo>
                <a:close/>
                <a:moveTo>
                  <a:pt x="239" y="27"/>
                </a:moveTo>
                <a:cubicBezTo>
                  <a:pt x="242" y="27"/>
                  <a:pt x="244" y="27"/>
                  <a:pt x="247" y="27"/>
                </a:cubicBezTo>
                <a:cubicBezTo>
                  <a:pt x="247" y="24"/>
                  <a:pt x="247" y="22"/>
                  <a:pt x="247" y="19"/>
                </a:cubicBezTo>
                <a:cubicBezTo>
                  <a:pt x="244" y="19"/>
                  <a:pt x="242" y="19"/>
                  <a:pt x="239" y="19"/>
                </a:cubicBezTo>
                <a:cubicBezTo>
                  <a:pt x="239" y="22"/>
                  <a:pt x="239" y="24"/>
                  <a:pt x="239" y="27"/>
                </a:cubicBezTo>
                <a:close/>
                <a:moveTo>
                  <a:pt x="411" y="23"/>
                </a:moveTo>
                <a:cubicBezTo>
                  <a:pt x="411" y="26"/>
                  <a:pt x="411" y="28"/>
                  <a:pt x="411" y="31"/>
                </a:cubicBezTo>
                <a:cubicBezTo>
                  <a:pt x="421" y="37"/>
                  <a:pt x="423" y="17"/>
                  <a:pt x="415" y="19"/>
                </a:cubicBezTo>
                <a:cubicBezTo>
                  <a:pt x="415" y="21"/>
                  <a:pt x="414" y="24"/>
                  <a:pt x="411" y="23"/>
                </a:cubicBezTo>
                <a:close/>
                <a:moveTo>
                  <a:pt x="511" y="27"/>
                </a:moveTo>
                <a:cubicBezTo>
                  <a:pt x="515" y="27"/>
                  <a:pt x="516" y="30"/>
                  <a:pt x="519" y="31"/>
                </a:cubicBezTo>
                <a:cubicBezTo>
                  <a:pt x="519" y="25"/>
                  <a:pt x="520" y="17"/>
                  <a:pt x="511" y="19"/>
                </a:cubicBezTo>
                <a:cubicBezTo>
                  <a:pt x="511" y="22"/>
                  <a:pt x="511" y="24"/>
                  <a:pt x="511" y="27"/>
                </a:cubicBezTo>
                <a:close/>
                <a:moveTo>
                  <a:pt x="311" y="31"/>
                </a:moveTo>
                <a:cubicBezTo>
                  <a:pt x="314" y="31"/>
                  <a:pt x="316" y="31"/>
                  <a:pt x="319" y="31"/>
                </a:cubicBezTo>
                <a:cubicBezTo>
                  <a:pt x="319" y="28"/>
                  <a:pt x="319" y="26"/>
                  <a:pt x="319" y="23"/>
                </a:cubicBezTo>
                <a:cubicBezTo>
                  <a:pt x="316" y="23"/>
                  <a:pt x="314" y="23"/>
                  <a:pt x="311" y="23"/>
                </a:cubicBezTo>
                <a:cubicBezTo>
                  <a:pt x="311" y="26"/>
                  <a:pt x="311" y="28"/>
                  <a:pt x="311" y="31"/>
                </a:cubicBezTo>
                <a:close/>
                <a:moveTo>
                  <a:pt x="215" y="35"/>
                </a:moveTo>
                <a:cubicBezTo>
                  <a:pt x="218" y="35"/>
                  <a:pt x="220" y="35"/>
                  <a:pt x="223" y="35"/>
                </a:cubicBezTo>
                <a:cubicBezTo>
                  <a:pt x="223" y="32"/>
                  <a:pt x="223" y="30"/>
                  <a:pt x="223" y="27"/>
                </a:cubicBezTo>
                <a:cubicBezTo>
                  <a:pt x="220" y="27"/>
                  <a:pt x="218" y="27"/>
                  <a:pt x="215" y="27"/>
                </a:cubicBezTo>
                <a:cubicBezTo>
                  <a:pt x="215" y="30"/>
                  <a:pt x="215" y="32"/>
                  <a:pt x="215" y="35"/>
                </a:cubicBezTo>
                <a:close/>
                <a:moveTo>
                  <a:pt x="487" y="35"/>
                </a:moveTo>
                <a:cubicBezTo>
                  <a:pt x="490" y="35"/>
                  <a:pt x="492" y="35"/>
                  <a:pt x="495" y="35"/>
                </a:cubicBezTo>
                <a:cubicBezTo>
                  <a:pt x="495" y="32"/>
                  <a:pt x="495" y="30"/>
                  <a:pt x="495" y="27"/>
                </a:cubicBezTo>
                <a:cubicBezTo>
                  <a:pt x="492" y="27"/>
                  <a:pt x="490" y="27"/>
                  <a:pt x="487" y="27"/>
                </a:cubicBezTo>
                <a:cubicBezTo>
                  <a:pt x="487" y="30"/>
                  <a:pt x="487" y="32"/>
                  <a:pt x="487" y="35"/>
                </a:cubicBezTo>
                <a:close/>
                <a:moveTo>
                  <a:pt x="191" y="39"/>
                </a:moveTo>
                <a:cubicBezTo>
                  <a:pt x="195" y="39"/>
                  <a:pt x="196" y="42"/>
                  <a:pt x="199" y="43"/>
                </a:cubicBezTo>
                <a:cubicBezTo>
                  <a:pt x="199" y="37"/>
                  <a:pt x="200" y="29"/>
                  <a:pt x="191" y="31"/>
                </a:cubicBezTo>
                <a:cubicBezTo>
                  <a:pt x="191" y="34"/>
                  <a:pt x="191" y="36"/>
                  <a:pt x="191" y="39"/>
                </a:cubicBezTo>
                <a:close/>
                <a:moveTo>
                  <a:pt x="291" y="39"/>
                </a:moveTo>
                <a:cubicBezTo>
                  <a:pt x="294" y="39"/>
                  <a:pt x="296" y="39"/>
                  <a:pt x="299" y="39"/>
                </a:cubicBezTo>
                <a:cubicBezTo>
                  <a:pt x="299" y="36"/>
                  <a:pt x="299" y="34"/>
                  <a:pt x="299" y="31"/>
                </a:cubicBezTo>
                <a:cubicBezTo>
                  <a:pt x="296" y="31"/>
                  <a:pt x="294" y="31"/>
                  <a:pt x="291" y="31"/>
                </a:cubicBezTo>
                <a:cubicBezTo>
                  <a:pt x="291" y="34"/>
                  <a:pt x="291" y="36"/>
                  <a:pt x="291" y="39"/>
                </a:cubicBezTo>
                <a:close/>
                <a:moveTo>
                  <a:pt x="375" y="43"/>
                </a:moveTo>
                <a:cubicBezTo>
                  <a:pt x="375" y="36"/>
                  <a:pt x="372" y="33"/>
                  <a:pt x="367" y="31"/>
                </a:cubicBezTo>
                <a:cubicBezTo>
                  <a:pt x="361" y="37"/>
                  <a:pt x="361" y="46"/>
                  <a:pt x="375" y="43"/>
                </a:cubicBezTo>
                <a:close/>
                <a:moveTo>
                  <a:pt x="563" y="39"/>
                </a:moveTo>
                <a:cubicBezTo>
                  <a:pt x="566" y="39"/>
                  <a:pt x="568" y="39"/>
                  <a:pt x="571" y="39"/>
                </a:cubicBezTo>
                <a:cubicBezTo>
                  <a:pt x="571" y="36"/>
                  <a:pt x="571" y="34"/>
                  <a:pt x="571" y="31"/>
                </a:cubicBezTo>
                <a:cubicBezTo>
                  <a:pt x="568" y="31"/>
                  <a:pt x="566" y="31"/>
                  <a:pt x="563" y="31"/>
                </a:cubicBezTo>
                <a:cubicBezTo>
                  <a:pt x="563" y="34"/>
                  <a:pt x="563" y="36"/>
                  <a:pt x="563" y="39"/>
                </a:cubicBezTo>
                <a:close/>
                <a:moveTo>
                  <a:pt x="267" y="35"/>
                </a:moveTo>
                <a:cubicBezTo>
                  <a:pt x="264" y="59"/>
                  <a:pt x="285" y="38"/>
                  <a:pt x="267" y="35"/>
                </a:cubicBezTo>
                <a:close/>
                <a:moveTo>
                  <a:pt x="463" y="43"/>
                </a:moveTo>
                <a:cubicBezTo>
                  <a:pt x="466" y="43"/>
                  <a:pt x="468" y="43"/>
                  <a:pt x="471" y="43"/>
                </a:cubicBezTo>
                <a:cubicBezTo>
                  <a:pt x="471" y="40"/>
                  <a:pt x="471" y="38"/>
                  <a:pt x="471" y="35"/>
                </a:cubicBezTo>
                <a:cubicBezTo>
                  <a:pt x="468" y="35"/>
                  <a:pt x="466" y="35"/>
                  <a:pt x="463" y="35"/>
                </a:cubicBezTo>
                <a:cubicBezTo>
                  <a:pt x="463" y="38"/>
                  <a:pt x="463" y="40"/>
                  <a:pt x="463" y="43"/>
                </a:cubicBezTo>
                <a:close/>
                <a:moveTo>
                  <a:pt x="539" y="39"/>
                </a:moveTo>
                <a:cubicBezTo>
                  <a:pt x="539" y="42"/>
                  <a:pt x="539" y="44"/>
                  <a:pt x="539" y="47"/>
                </a:cubicBezTo>
                <a:cubicBezTo>
                  <a:pt x="549" y="53"/>
                  <a:pt x="551" y="33"/>
                  <a:pt x="543" y="35"/>
                </a:cubicBezTo>
                <a:cubicBezTo>
                  <a:pt x="543" y="37"/>
                  <a:pt x="542" y="40"/>
                  <a:pt x="539" y="39"/>
                </a:cubicBezTo>
                <a:close/>
                <a:moveTo>
                  <a:pt x="167" y="47"/>
                </a:moveTo>
                <a:cubicBezTo>
                  <a:pt x="170" y="47"/>
                  <a:pt x="172" y="47"/>
                  <a:pt x="175" y="47"/>
                </a:cubicBezTo>
                <a:cubicBezTo>
                  <a:pt x="175" y="44"/>
                  <a:pt x="175" y="42"/>
                  <a:pt x="175" y="39"/>
                </a:cubicBezTo>
                <a:cubicBezTo>
                  <a:pt x="172" y="39"/>
                  <a:pt x="170" y="39"/>
                  <a:pt x="167" y="39"/>
                </a:cubicBezTo>
                <a:cubicBezTo>
                  <a:pt x="167" y="42"/>
                  <a:pt x="167" y="44"/>
                  <a:pt x="167" y="47"/>
                </a:cubicBezTo>
                <a:close/>
                <a:moveTo>
                  <a:pt x="343" y="39"/>
                </a:moveTo>
                <a:cubicBezTo>
                  <a:pt x="340" y="63"/>
                  <a:pt x="361" y="42"/>
                  <a:pt x="343" y="39"/>
                </a:cubicBezTo>
                <a:close/>
                <a:moveTo>
                  <a:pt x="451" y="43"/>
                </a:moveTo>
                <a:cubicBezTo>
                  <a:pt x="450" y="40"/>
                  <a:pt x="440" y="38"/>
                  <a:pt x="439" y="43"/>
                </a:cubicBezTo>
                <a:cubicBezTo>
                  <a:pt x="436" y="52"/>
                  <a:pt x="455" y="52"/>
                  <a:pt x="451" y="43"/>
                </a:cubicBezTo>
                <a:close/>
                <a:moveTo>
                  <a:pt x="615" y="43"/>
                </a:moveTo>
                <a:cubicBezTo>
                  <a:pt x="615" y="46"/>
                  <a:pt x="615" y="48"/>
                  <a:pt x="615" y="51"/>
                </a:cubicBezTo>
                <a:cubicBezTo>
                  <a:pt x="625" y="57"/>
                  <a:pt x="627" y="37"/>
                  <a:pt x="619" y="39"/>
                </a:cubicBezTo>
                <a:cubicBezTo>
                  <a:pt x="619" y="41"/>
                  <a:pt x="618" y="44"/>
                  <a:pt x="615" y="43"/>
                </a:cubicBezTo>
                <a:close/>
                <a:moveTo>
                  <a:pt x="243" y="51"/>
                </a:moveTo>
                <a:cubicBezTo>
                  <a:pt x="246" y="51"/>
                  <a:pt x="248" y="51"/>
                  <a:pt x="251" y="51"/>
                </a:cubicBezTo>
                <a:cubicBezTo>
                  <a:pt x="251" y="48"/>
                  <a:pt x="251" y="46"/>
                  <a:pt x="251" y="43"/>
                </a:cubicBezTo>
                <a:cubicBezTo>
                  <a:pt x="248" y="43"/>
                  <a:pt x="246" y="43"/>
                  <a:pt x="243" y="43"/>
                </a:cubicBezTo>
                <a:cubicBezTo>
                  <a:pt x="243" y="46"/>
                  <a:pt x="243" y="48"/>
                  <a:pt x="243" y="51"/>
                </a:cubicBezTo>
                <a:close/>
                <a:moveTo>
                  <a:pt x="515" y="51"/>
                </a:moveTo>
                <a:cubicBezTo>
                  <a:pt x="519" y="51"/>
                  <a:pt x="520" y="54"/>
                  <a:pt x="523" y="55"/>
                </a:cubicBezTo>
                <a:cubicBezTo>
                  <a:pt x="523" y="51"/>
                  <a:pt x="526" y="50"/>
                  <a:pt x="527" y="47"/>
                </a:cubicBezTo>
                <a:cubicBezTo>
                  <a:pt x="523" y="47"/>
                  <a:pt x="522" y="44"/>
                  <a:pt x="519" y="43"/>
                </a:cubicBezTo>
                <a:cubicBezTo>
                  <a:pt x="519" y="47"/>
                  <a:pt x="516" y="48"/>
                  <a:pt x="515" y="51"/>
                </a:cubicBezTo>
                <a:close/>
                <a:moveTo>
                  <a:pt x="691" y="43"/>
                </a:moveTo>
                <a:cubicBezTo>
                  <a:pt x="688" y="67"/>
                  <a:pt x="709" y="46"/>
                  <a:pt x="691" y="43"/>
                </a:cubicBezTo>
                <a:close/>
                <a:moveTo>
                  <a:pt x="231" y="51"/>
                </a:moveTo>
                <a:cubicBezTo>
                  <a:pt x="218" y="39"/>
                  <a:pt x="219" y="66"/>
                  <a:pt x="231" y="51"/>
                </a:cubicBezTo>
                <a:close/>
                <a:moveTo>
                  <a:pt x="319" y="55"/>
                </a:moveTo>
                <a:cubicBezTo>
                  <a:pt x="322" y="55"/>
                  <a:pt x="324" y="55"/>
                  <a:pt x="327" y="55"/>
                </a:cubicBezTo>
                <a:cubicBezTo>
                  <a:pt x="327" y="52"/>
                  <a:pt x="327" y="50"/>
                  <a:pt x="327" y="47"/>
                </a:cubicBezTo>
                <a:cubicBezTo>
                  <a:pt x="324" y="47"/>
                  <a:pt x="322" y="47"/>
                  <a:pt x="319" y="47"/>
                </a:cubicBezTo>
                <a:cubicBezTo>
                  <a:pt x="319" y="50"/>
                  <a:pt x="319" y="52"/>
                  <a:pt x="319" y="55"/>
                </a:cubicBezTo>
                <a:close/>
                <a:moveTo>
                  <a:pt x="415" y="51"/>
                </a:moveTo>
                <a:cubicBezTo>
                  <a:pt x="428" y="63"/>
                  <a:pt x="427" y="36"/>
                  <a:pt x="415" y="51"/>
                </a:cubicBezTo>
                <a:close/>
                <a:moveTo>
                  <a:pt x="603" y="51"/>
                </a:moveTo>
                <a:cubicBezTo>
                  <a:pt x="590" y="39"/>
                  <a:pt x="591" y="66"/>
                  <a:pt x="603" y="51"/>
                </a:cubicBezTo>
                <a:close/>
                <a:moveTo>
                  <a:pt x="119" y="59"/>
                </a:moveTo>
                <a:cubicBezTo>
                  <a:pt x="126" y="59"/>
                  <a:pt x="129" y="56"/>
                  <a:pt x="131" y="51"/>
                </a:cubicBezTo>
                <a:cubicBezTo>
                  <a:pt x="125" y="51"/>
                  <a:pt x="117" y="50"/>
                  <a:pt x="119" y="59"/>
                </a:cubicBezTo>
                <a:close/>
                <a:moveTo>
                  <a:pt x="295" y="55"/>
                </a:moveTo>
                <a:cubicBezTo>
                  <a:pt x="295" y="58"/>
                  <a:pt x="295" y="60"/>
                  <a:pt x="295" y="63"/>
                </a:cubicBezTo>
                <a:cubicBezTo>
                  <a:pt x="305" y="69"/>
                  <a:pt x="307" y="49"/>
                  <a:pt x="299" y="51"/>
                </a:cubicBezTo>
                <a:cubicBezTo>
                  <a:pt x="299" y="53"/>
                  <a:pt x="298" y="56"/>
                  <a:pt x="295" y="55"/>
                </a:cubicBezTo>
                <a:close/>
                <a:moveTo>
                  <a:pt x="395" y="59"/>
                </a:moveTo>
                <a:cubicBezTo>
                  <a:pt x="398" y="59"/>
                  <a:pt x="400" y="59"/>
                  <a:pt x="403" y="59"/>
                </a:cubicBezTo>
                <a:cubicBezTo>
                  <a:pt x="403" y="56"/>
                  <a:pt x="403" y="54"/>
                  <a:pt x="403" y="51"/>
                </a:cubicBezTo>
                <a:cubicBezTo>
                  <a:pt x="400" y="51"/>
                  <a:pt x="398" y="51"/>
                  <a:pt x="395" y="51"/>
                </a:cubicBezTo>
                <a:cubicBezTo>
                  <a:pt x="395" y="54"/>
                  <a:pt x="395" y="56"/>
                  <a:pt x="395" y="59"/>
                </a:cubicBezTo>
                <a:close/>
                <a:moveTo>
                  <a:pt x="679" y="55"/>
                </a:moveTo>
                <a:cubicBezTo>
                  <a:pt x="678" y="52"/>
                  <a:pt x="668" y="50"/>
                  <a:pt x="667" y="55"/>
                </a:cubicBezTo>
                <a:cubicBezTo>
                  <a:pt x="664" y="64"/>
                  <a:pt x="683" y="64"/>
                  <a:pt x="679" y="55"/>
                </a:cubicBezTo>
                <a:close/>
                <a:moveTo>
                  <a:pt x="471" y="63"/>
                </a:moveTo>
                <a:cubicBezTo>
                  <a:pt x="474" y="63"/>
                  <a:pt x="476" y="63"/>
                  <a:pt x="479" y="63"/>
                </a:cubicBezTo>
                <a:cubicBezTo>
                  <a:pt x="479" y="60"/>
                  <a:pt x="479" y="58"/>
                  <a:pt x="479" y="55"/>
                </a:cubicBezTo>
                <a:cubicBezTo>
                  <a:pt x="476" y="55"/>
                  <a:pt x="474" y="55"/>
                  <a:pt x="471" y="55"/>
                </a:cubicBezTo>
                <a:cubicBezTo>
                  <a:pt x="471" y="58"/>
                  <a:pt x="471" y="60"/>
                  <a:pt x="471" y="63"/>
                </a:cubicBezTo>
                <a:close/>
                <a:moveTo>
                  <a:pt x="571" y="63"/>
                </a:moveTo>
                <a:cubicBezTo>
                  <a:pt x="574" y="63"/>
                  <a:pt x="576" y="63"/>
                  <a:pt x="579" y="63"/>
                </a:cubicBezTo>
                <a:cubicBezTo>
                  <a:pt x="585" y="53"/>
                  <a:pt x="565" y="51"/>
                  <a:pt x="567" y="59"/>
                </a:cubicBezTo>
                <a:cubicBezTo>
                  <a:pt x="569" y="59"/>
                  <a:pt x="572" y="60"/>
                  <a:pt x="571" y="63"/>
                </a:cubicBezTo>
                <a:close/>
                <a:moveTo>
                  <a:pt x="371" y="67"/>
                </a:moveTo>
                <a:cubicBezTo>
                  <a:pt x="374" y="67"/>
                  <a:pt x="376" y="67"/>
                  <a:pt x="379" y="67"/>
                </a:cubicBezTo>
                <a:cubicBezTo>
                  <a:pt x="379" y="64"/>
                  <a:pt x="379" y="62"/>
                  <a:pt x="379" y="59"/>
                </a:cubicBezTo>
                <a:cubicBezTo>
                  <a:pt x="376" y="59"/>
                  <a:pt x="374" y="59"/>
                  <a:pt x="371" y="59"/>
                </a:cubicBezTo>
                <a:cubicBezTo>
                  <a:pt x="371" y="62"/>
                  <a:pt x="371" y="64"/>
                  <a:pt x="371" y="67"/>
                </a:cubicBezTo>
                <a:close/>
                <a:moveTo>
                  <a:pt x="547" y="67"/>
                </a:moveTo>
                <a:cubicBezTo>
                  <a:pt x="550" y="67"/>
                  <a:pt x="552" y="67"/>
                  <a:pt x="555" y="67"/>
                </a:cubicBezTo>
                <a:cubicBezTo>
                  <a:pt x="555" y="64"/>
                  <a:pt x="555" y="62"/>
                  <a:pt x="555" y="59"/>
                </a:cubicBezTo>
                <a:cubicBezTo>
                  <a:pt x="552" y="59"/>
                  <a:pt x="550" y="59"/>
                  <a:pt x="547" y="59"/>
                </a:cubicBezTo>
                <a:cubicBezTo>
                  <a:pt x="547" y="62"/>
                  <a:pt x="547" y="64"/>
                  <a:pt x="547" y="67"/>
                </a:cubicBezTo>
                <a:close/>
                <a:moveTo>
                  <a:pt x="647" y="67"/>
                </a:moveTo>
                <a:cubicBezTo>
                  <a:pt x="650" y="67"/>
                  <a:pt x="652" y="67"/>
                  <a:pt x="655" y="67"/>
                </a:cubicBezTo>
                <a:cubicBezTo>
                  <a:pt x="655" y="64"/>
                  <a:pt x="655" y="62"/>
                  <a:pt x="655" y="59"/>
                </a:cubicBezTo>
                <a:cubicBezTo>
                  <a:pt x="652" y="59"/>
                  <a:pt x="650" y="59"/>
                  <a:pt x="647" y="59"/>
                </a:cubicBezTo>
                <a:cubicBezTo>
                  <a:pt x="647" y="62"/>
                  <a:pt x="647" y="64"/>
                  <a:pt x="647" y="67"/>
                </a:cubicBezTo>
                <a:close/>
                <a:moveTo>
                  <a:pt x="171" y="67"/>
                </a:moveTo>
                <a:cubicBezTo>
                  <a:pt x="184" y="79"/>
                  <a:pt x="183" y="52"/>
                  <a:pt x="171" y="67"/>
                </a:cubicBezTo>
                <a:close/>
                <a:moveTo>
                  <a:pt x="347" y="71"/>
                </a:moveTo>
                <a:cubicBezTo>
                  <a:pt x="350" y="71"/>
                  <a:pt x="352" y="71"/>
                  <a:pt x="355" y="71"/>
                </a:cubicBezTo>
                <a:cubicBezTo>
                  <a:pt x="355" y="68"/>
                  <a:pt x="355" y="66"/>
                  <a:pt x="355" y="63"/>
                </a:cubicBezTo>
                <a:cubicBezTo>
                  <a:pt x="352" y="63"/>
                  <a:pt x="350" y="63"/>
                  <a:pt x="347" y="63"/>
                </a:cubicBezTo>
                <a:cubicBezTo>
                  <a:pt x="347" y="66"/>
                  <a:pt x="347" y="68"/>
                  <a:pt x="347" y="71"/>
                </a:cubicBezTo>
                <a:close/>
                <a:moveTo>
                  <a:pt x="447" y="71"/>
                </a:moveTo>
                <a:cubicBezTo>
                  <a:pt x="450" y="71"/>
                  <a:pt x="452" y="71"/>
                  <a:pt x="455" y="71"/>
                </a:cubicBezTo>
                <a:cubicBezTo>
                  <a:pt x="455" y="68"/>
                  <a:pt x="455" y="66"/>
                  <a:pt x="455" y="63"/>
                </a:cubicBezTo>
                <a:cubicBezTo>
                  <a:pt x="452" y="63"/>
                  <a:pt x="450" y="63"/>
                  <a:pt x="447" y="63"/>
                </a:cubicBezTo>
                <a:cubicBezTo>
                  <a:pt x="447" y="66"/>
                  <a:pt x="447" y="68"/>
                  <a:pt x="447" y="71"/>
                </a:cubicBezTo>
                <a:close/>
                <a:moveTo>
                  <a:pt x="623" y="63"/>
                </a:moveTo>
                <a:cubicBezTo>
                  <a:pt x="619" y="86"/>
                  <a:pt x="640" y="65"/>
                  <a:pt x="623" y="63"/>
                </a:cubicBezTo>
                <a:close/>
                <a:moveTo>
                  <a:pt x="719" y="71"/>
                </a:moveTo>
                <a:cubicBezTo>
                  <a:pt x="722" y="71"/>
                  <a:pt x="724" y="71"/>
                  <a:pt x="727" y="71"/>
                </a:cubicBezTo>
                <a:cubicBezTo>
                  <a:pt x="727" y="68"/>
                  <a:pt x="727" y="66"/>
                  <a:pt x="727" y="63"/>
                </a:cubicBezTo>
                <a:cubicBezTo>
                  <a:pt x="724" y="63"/>
                  <a:pt x="722" y="63"/>
                  <a:pt x="719" y="63"/>
                </a:cubicBezTo>
                <a:cubicBezTo>
                  <a:pt x="719" y="66"/>
                  <a:pt x="719" y="68"/>
                  <a:pt x="719" y="71"/>
                </a:cubicBezTo>
                <a:close/>
                <a:moveTo>
                  <a:pt x="155" y="79"/>
                </a:moveTo>
                <a:cubicBezTo>
                  <a:pt x="155" y="77"/>
                  <a:pt x="156" y="74"/>
                  <a:pt x="159" y="75"/>
                </a:cubicBezTo>
                <a:cubicBezTo>
                  <a:pt x="159" y="70"/>
                  <a:pt x="158" y="66"/>
                  <a:pt x="151" y="67"/>
                </a:cubicBezTo>
                <a:cubicBezTo>
                  <a:pt x="152" y="72"/>
                  <a:pt x="150" y="78"/>
                  <a:pt x="155" y="79"/>
                </a:cubicBezTo>
                <a:close/>
                <a:moveTo>
                  <a:pt x="251" y="75"/>
                </a:moveTo>
                <a:cubicBezTo>
                  <a:pt x="254" y="75"/>
                  <a:pt x="256" y="75"/>
                  <a:pt x="259" y="75"/>
                </a:cubicBezTo>
                <a:cubicBezTo>
                  <a:pt x="265" y="65"/>
                  <a:pt x="245" y="63"/>
                  <a:pt x="247" y="71"/>
                </a:cubicBezTo>
                <a:cubicBezTo>
                  <a:pt x="249" y="71"/>
                  <a:pt x="252" y="72"/>
                  <a:pt x="251" y="75"/>
                </a:cubicBezTo>
                <a:close/>
                <a:moveTo>
                  <a:pt x="423" y="79"/>
                </a:moveTo>
                <a:cubicBezTo>
                  <a:pt x="426" y="79"/>
                  <a:pt x="428" y="79"/>
                  <a:pt x="431" y="79"/>
                </a:cubicBezTo>
                <a:cubicBezTo>
                  <a:pt x="431" y="75"/>
                  <a:pt x="434" y="74"/>
                  <a:pt x="435" y="71"/>
                </a:cubicBezTo>
                <a:cubicBezTo>
                  <a:pt x="430" y="71"/>
                  <a:pt x="429" y="66"/>
                  <a:pt x="423" y="67"/>
                </a:cubicBezTo>
                <a:cubicBezTo>
                  <a:pt x="423" y="71"/>
                  <a:pt x="423" y="75"/>
                  <a:pt x="423" y="79"/>
                </a:cubicBezTo>
                <a:close/>
                <a:moveTo>
                  <a:pt x="523" y="75"/>
                </a:moveTo>
                <a:cubicBezTo>
                  <a:pt x="526" y="75"/>
                  <a:pt x="528" y="75"/>
                  <a:pt x="531" y="75"/>
                </a:cubicBezTo>
                <a:cubicBezTo>
                  <a:pt x="531" y="72"/>
                  <a:pt x="531" y="70"/>
                  <a:pt x="531" y="67"/>
                </a:cubicBezTo>
                <a:cubicBezTo>
                  <a:pt x="528" y="67"/>
                  <a:pt x="526" y="67"/>
                  <a:pt x="523" y="67"/>
                </a:cubicBezTo>
                <a:cubicBezTo>
                  <a:pt x="523" y="70"/>
                  <a:pt x="523" y="72"/>
                  <a:pt x="523" y="75"/>
                </a:cubicBezTo>
                <a:close/>
                <a:moveTo>
                  <a:pt x="699" y="67"/>
                </a:moveTo>
                <a:cubicBezTo>
                  <a:pt x="695" y="90"/>
                  <a:pt x="716" y="69"/>
                  <a:pt x="699" y="67"/>
                </a:cubicBezTo>
                <a:close/>
                <a:moveTo>
                  <a:pt x="127" y="71"/>
                </a:moveTo>
                <a:cubicBezTo>
                  <a:pt x="124" y="95"/>
                  <a:pt x="145" y="74"/>
                  <a:pt x="127" y="71"/>
                </a:cubicBezTo>
                <a:close/>
                <a:moveTo>
                  <a:pt x="227" y="79"/>
                </a:moveTo>
                <a:cubicBezTo>
                  <a:pt x="230" y="79"/>
                  <a:pt x="232" y="79"/>
                  <a:pt x="235" y="79"/>
                </a:cubicBezTo>
                <a:cubicBezTo>
                  <a:pt x="235" y="76"/>
                  <a:pt x="235" y="74"/>
                  <a:pt x="235" y="71"/>
                </a:cubicBezTo>
                <a:cubicBezTo>
                  <a:pt x="232" y="71"/>
                  <a:pt x="230" y="71"/>
                  <a:pt x="227" y="71"/>
                </a:cubicBezTo>
                <a:cubicBezTo>
                  <a:pt x="227" y="74"/>
                  <a:pt x="227" y="76"/>
                  <a:pt x="227" y="79"/>
                </a:cubicBezTo>
                <a:close/>
                <a:moveTo>
                  <a:pt x="327" y="79"/>
                </a:moveTo>
                <a:cubicBezTo>
                  <a:pt x="330" y="79"/>
                  <a:pt x="332" y="79"/>
                  <a:pt x="335" y="79"/>
                </a:cubicBezTo>
                <a:cubicBezTo>
                  <a:pt x="341" y="69"/>
                  <a:pt x="321" y="67"/>
                  <a:pt x="323" y="75"/>
                </a:cubicBezTo>
                <a:cubicBezTo>
                  <a:pt x="325" y="75"/>
                  <a:pt x="328" y="76"/>
                  <a:pt x="327" y="79"/>
                </a:cubicBezTo>
                <a:close/>
                <a:moveTo>
                  <a:pt x="499" y="83"/>
                </a:moveTo>
                <a:cubicBezTo>
                  <a:pt x="511" y="89"/>
                  <a:pt x="511" y="65"/>
                  <a:pt x="499" y="71"/>
                </a:cubicBezTo>
                <a:cubicBezTo>
                  <a:pt x="499" y="75"/>
                  <a:pt x="499" y="79"/>
                  <a:pt x="499" y="83"/>
                </a:cubicBezTo>
                <a:close/>
                <a:moveTo>
                  <a:pt x="599" y="79"/>
                </a:moveTo>
                <a:cubicBezTo>
                  <a:pt x="602" y="79"/>
                  <a:pt x="604" y="79"/>
                  <a:pt x="607" y="79"/>
                </a:cubicBezTo>
                <a:cubicBezTo>
                  <a:pt x="607" y="76"/>
                  <a:pt x="607" y="74"/>
                  <a:pt x="607" y="71"/>
                </a:cubicBezTo>
                <a:cubicBezTo>
                  <a:pt x="604" y="71"/>
                  <a:pt x="602" y="71"/>
                  <a:pt x="599" y="71"/>
                </a:cubicBezTo>
                <a:cubicBezTo>
                  <a:pt x="599" y="74"/>
                  <a:pt x="599" y="76"/>
                  <a:pt x="599" y="79"/>
                </a:cubicBezTo>
                <a:close/>
                <a:moveTo>
                  <a:pt x="303" y="75"/>
                </a:moveTo>
                <a:cubicBezTo>
                  <a:pt x="300" y="99"/>
                  <a:pt x="321" y="78"/>
                  <a:pt x="303" y="75"/>
                </a:cubicBezTo>
                <a:close/>
                <a:moveTo>
                  <a:pt x="399" y="83"/>
                </a:moveTo>
                <a:cubicBezTo>
                  <a:pt x="403" y="83"/>
                  <a:pt x="407" y="83"/>
                  <a:pt x="411" y="83"/>
                </a:cubicBezTo>
                <a:cubicBezTo>
                  <a:pt x="411" y="80"/>
                  <a:pt x="411" y="78"/>
                  <a:pt x="411" y="75"/>
                </a:cubicBezTo>
                <a:cubicBezTo>
                  <a:pt x="407" y="75"/>
                  <a:pt x="403" y="75"/>
                  <a:pt x="399" y="75"/>
                </a:cubicBezTo>
                <a:cubicBezTo>
                  <a:pt x="399" y="78"/>
                  <a:pt x="399" y="80"/>
                  <a:pt x="399" y="83"/>
                </a:cubicBezTo>
                <a:close/>
                <a:moveTo>
                  <a:pt x="675" y="83"/>
                </a:moveTo>
                <a:cubicBezTo>
                  <a:pt x="678" y="83"/>
                  <a:pt x="680" y="83"/>
                  <a:pt x="683" y="83"/>
                </a:cubicBezTo>
                <a:cubicBezTo>
                  <a:pt x="683" y="80"/>
                  <a:pt x="683" y="78"/>
                  <a:pt x="683" y="75"/>
                </a:cubicBezTo>
                <a:cubicBezTo>
                  <a:pt x="680" y="75"/>
                  <a:pt x="678" y="75"/>
                  <a:pt x="675" y="75"/>
                </a:cubicBezTo>
                <a:cubicBezTo>
                  <a:pt x="675" y="78"/>
                  <a:pt x="675" y="80"/>
                  <a:pt x="675" y="83"/>
                </a:cubicBezTo>
                <a:close/>
                <a:moveTo>
                  <a:pt x="771" y="79"/>
                </a:moveTo>
                <a:cubicBezTo>
                  <a:pt x="784" y="91"/>
                  <a:pt x="783" y="64"/>
                  <a:pt x="771" y="79"/>
                </a:cubicBezTo>
                <a:close/>
                <a:moveTo>
                  <a:pt x="203" y="87"/>
                </a:moveTo>
                <a:cubicBezTo>
                  <a:pt x="206" y="87"/>
                  <a:pt x="208" y="87"/>
                  <a:pt x="211" y="87"/>
                </a:cubicBezTo>
                <a:cubicBezTo>
                  <a:pt x="211" y="84"/>
                  <a:pt x="211" y="82"/>
                  <a:pt x="211" y="79"/>
                </a:cubicBezTo>
                <a:cubicBezTo>
                  <a:pt x="208" y="79"/>
                  <a:pt x="206" y="79"/>
                  <a:pt x="203" y="79"/>
                </a:cubicBezTo>
                <a:cubicBezTo>
                  <a:pt x="203" y="82"/>
                  <a:pt x="203" y="84"/>
                  <a:pt x="203" y="87"/>
                </a:cubicBezTo>
                <a:close/>
                <a:moveTo>
                  <a:pt x="475" y="87"/>
                </a:moveTo>
                <a:cubicBezTo>
                  <a:pt x="478" y="87"/>
                  <a:pt x="480" y="87"/>
                  <a:pt x="483" y="87"/>
                </a:cubicBezTo>
                <a:cubicBezTo>
                  <a:pt x="483" y="84"/>
                  <a:pt x="483" y="82"/>
                  <a:pt x="483" y="79"/>
                </a:cubicBezTo>
                <a:cubicBezTo>
                  <a:pt x="480" y="79"/>
                  <a:pt x="478" y="79"/>
                  <a:pt x="475" y="79"/>
                </a:cubicBezTo>
                <a:cubicBezTo>
                  <a:pt x="475" y="82"/>
                  <a:pt x="475" y="84"/>
                  <a:pt x="475" y="87"/>
                </a:cubicBezTo>
                <a:close/>
                <a:moveTo>
                  <a:pt x="575" y="87"/>
                </a:moveTo>
                <a:cubicBezTo>
                  <a:pt x="578" y="87"/>
                  <a:pt x="580" y="87"/>
                  <a:pt x="583" y="87"/>
                </a:cubicBezTo>
                <a:cubicBezTo>
                  <a:pt x="583" y="84"/>
                  <a:pt x="583" y="82"/>
                  <a:pt x="583" y="79"/>
                </a:cubicBezTo>
                <a:cubicBezTo>
                  <a:pt x="580" y="79"/>
                  <a:pt x="578" y="79"/>
                  <a:pt x="575" y="79"/>
                </a:cubicBezTo>
                <a:cubicBezTo>
                  <a:pt x="575" y="82"/>
                  <a:pt x="575" y="84"/>
                  <a:pt x="575" y="87"/>
                </a:cubicBezTo>
                <a:close/>
                <a:moveTo>
                  <a:pt x="651" y="83"/>
                </a:moveTo>
                <a:cubicBezTo>
                  <a:pt x="651" y="86"/>
                  <a:pt x="651" y="88"/>
                  <a:pt x="651" y="91"/>
                </a:cubicBezTo>
                <a:cubicBezTo>
                  <a:pt x="661" y="97"/>
                  <a:pt x="663" y="77"/>
                  <a:pt x="655" y="79"/>
                </a:cubicBezTo>
                <a:cubicBezTo>
                  <a:pt x="655" y="81"/>
                  <a:pt x="654" y="84"/>
                  <a:pt x="651" y="83"/>
                </a:cubicBezTo>
                <a:close/>
                <a:moveTo>
                  <a:pt x="751" y="79"/>
                </a:moveTo>
                <a:cubicBezTo>
                  <a:pt x="747" y="102"/>
                  <a:pt x="768" y="81"/>
                  <a:pt x="751" y="79"/>
                </a:cubicBezTo>
                <a:close/>
                <a:moveTo>
                  <a:pt x="179" y="91"/>
                </a:moveTo>
                <a:cubicBezTo>
                  <a:pt x="183" y="91"/>
                  <a:pt x="184" y="94"/>
                  <a:pt x="187" y="95"/>
                </a:cubicBezTo>
                <a:cubicBezTo>
                  <a:pt x="187" y="89"/>
                  <a:pt x="188" y="81"/>
                  <a:pt x="179" y="83"/>
                </a:cubicBezTo>
                <a:cubicBezTo>
                  <a:pt x="179" y="86"/>
                  <a:pt x="179" y="88"/>
                  <a:pt x="179" y="91"/>
                </a:cubicBezTo>
                <a:close/>
                <a:moveTo>
                  <a:pt x="279" y="91"/>
                </a:moveTo>
                <a:cubicBezTo>
                  <a:pt x="282" y="91"/>
                  <a:pt x="284" y="91"/>
                  <a:pt x="287" y="91"/>
                </a:cubicBezTo>
                <a:cubicBezTo>
                  <a:pt x="287" y="88"/>
                  <a:pt x="287" y="86"/>
                  <a:pt x="287" y="83"/>
                </a:cubicBezTo>
                <a:cubicBezTo>
                  <a:pt x="284" y="83"/>
                  <a:pt x="282" y="83"/>
                  <a:pt x="279" y="83"/>
                </a:cubicBezTo>
                <a:cubicBezTo>
                  <a:pt x="279" y="86"/>
                  <a:pt x="279" y="88"/>
                  <a:pt x="279" y="91"/>
                </a:cubicBezTo>
                <a:close/>
                <a:moveTo>
                  <a:pt x="563" y="87"/>
                </a:moveTo>
                <a:cubicBezTo>
                  <a:pt x="559" y="87"/>
                  <a:pt x="558" y="84"/>
                  <a:pt x="555" y="83"/>
                </a:cubicBezTo>
                <a:cubicBezTo>
                  <a:pt x="544" y="89"/>
                  <a:pt x="561" y="96"/>
                  <a:pt x="563" y="87"/>
                </a:cubicBezTo>
                <a:close/>
                <a:moveTo>
                  <a:pt x="355" y="95"/>
                </a:moveTo>
                <a:cubicBezTo>
                  <a:pt x="358" y="95"/>
                  <a:pt x="360" y="95"/>
                  <a:pt x="363" y="95"/>
                </a:cubicBezTo>
                <a:cubicBezTo>
                  <a:pt x="363" y="92"/>
                  <a:pt x="363" y="90"/>
                  <a:pt x="363" y="87"/>
                </a:cubicBezTo>
                <a:cubicBezTo>
                  <a:pt x="360" y="87"/>
                  <a:pt x="358" y="87"/>
                  <a:pt x="355" y="87"/>
                </a:cubicBezTo>
                <a:cubicBezTo>
                  <a:pt x="355" y="90"/>
                  <a:pt x="355" y="92"/>
                  <a:pt x="355" y="95"/>
                </a:cubicBezTo>
                <a:close/>
                <a:moveTo>
                  <a:pt x="627" y="95"/>
                </a:moveTo>
                <a:cubicBezTo>
                  <a:pt x="630" y="95"/>
                  <a:pt x="632" y="95"/>
                  <a:pt x="635" y="95"/>
                </a:cubicBezTo>
                <a:cubicBezTo>
                  <a:pt x="635" y="92"/>
                  <a:pt x="635" y="90"/>
                  <a:pt x="635" y="87"/>
                </a:cubicBezTo>
                <a:cubicBezTo>
                  <a:pt x="632" y="87"/>
                  <a:pt x="630" y="87"/>
                  <a:pt x="627" y="87"/>
                </a:cubicBezTo>
                <a:cubicBezTo>
                  <a:pt x="627" y="90"/>
                  <a:pt x="627" y="92"/>
                  <a:pt x="627" y="95"/>
                </a:cubicBezTo>
                <a:close/>
                <a:moveTo>
                  <a:pt x="727" y="95"/>
                </a:moveTo>
                <a:cubicBezTo>
                  <a:pt x="730" y="95"/>
                  <a:pt x="732" y="95"/>
                  <a:pt x="735" y="95"/>
                </a:cubicBezTo>
                <a:cubicBezTo>
                  <a:pt x="735" y="92"/>
                  <a:pt x="735" y="90"/>
                  <a:pt x="735" y="87"/>
                </a:cubicBezTo>
                <a:cubicBezTo>
                  <a:pt x="732" y="87"/>
                  <a:pt x="730" y="87"/>
                  <a:pt x="727" y="87"/>
                </a:cubicBezTo>
                <a:cubicBezTo>
                  <a:pt x="727" y="90"/>
                  <a:pt x="727" y="92"/>
                  <a:pt x="727" y="95"/>
                </a:cubicBezTo>
                <a:close/>
                <a:moveTo>
                  <a:pt x="255" y="99"/>
                </a:moveTo>
                <a:cubicBezTo>
                  <a:pt x="258" y="99"/>
                  <a:pt x="260" y="99"/>
                  <a:pt x="263" y="99"/>
                </a:cubicBezTo>
                <a:cubicBezTo>
                  <a:pt x="263" y="96"/>
                  <a:pt x="263" y="94"/>
                  <a:pt x="263" y="91"/>
                </a:cubicBezTo>
                <a:cubicBezTo>
                  <a:pt x="260" y="91"/>
                  <a:pt x="258" y="91"/>
                  <a:pt x="255" y="91"/>
                </a:cubicBezTo>
                <a:cubicBezTo>
                  <a:pt x="255" y="94"/>
                  <a:pt x="255" y="96"/>
                  <a:pt x="255" y="99"/>
                </a:cubicBezTo>
                <a:close/>
                <a:moveTo>
                  <a:pt x="435" y="103"/>
                </a:moveTo>
                <a:cubicBezTo>
                  <a:pt x="435" y="101"/>
                  <a:pt x="436" y="98"/>
                  <a:pt x="439" y="99"/>
                </a:cubicBezTo>
                <a:cubicBezTo>
                  <a:pt x="439" y="94"/>
                  <a:pt x="438" y="90"/>
                  <a:pt x="431" y="91"/>
                </a:cubicBezTo>
                <a:cubicBezTo>
                  <a:pt x="432" y="96"/>
                  <a:pt x="430" y="102"/>
                  <a:pt x="435" y="103"/>
                </a:cubicBezTo>
                <a:close/>
                <a:moveTo>
                  <a:pt x="527" y="99"/>
                </a:moveTo>
                <a:cubicBezTo>
                  <a:pt x="534" y="99"/>
                  <a:pt x="537" y="96"/>
                  <a:pt x="539" y="91"/>
                </a:cubicBezTo>
                <a:cubicBezTo>
                  <a:pt x="533" y="91"/>
                  <a:pt x="525" y="90"/>
                  <a:pt x="527" y="99"/>
                </a:cubicBezTo>
                <a:close/>
                <a:moveTo>
                  <a:pt x="707" y="91"/>
                </a:moveTo>
                <a:cubicBezTo>
                  <a:pt x="695" y="104"/>
                  <a:pt x="722" y="103"/>
                  <a:pt x="707" y="91"/>
                </a:cubicBezTo>
                <a:close/>
                <a:moveTo>
                  <a:pt x="135" y="107"/>
                </a:moveTo>
                <a:cubicBezTo>
                  <a:pt x="147" y="113"/>
                  <a:pt x="147" y="89"/>
                  <a:pt x="135" y="95"/>
                </a:cubicBezTo>
                <a:cubicBezTo>
                  <a:pt x="135" y="99"/>
                  <a:pt x="135" y="103"/>
                  <a:pt x="135" y="107"/>
                </a:cubicBezTo>
                <a:close/>
                <a:moveTo>
                  <a:pt x="331" y="103"/>
                </a:moveTo>
                <a:cubicBezTo>
                  <a:pt x="334" y="103"/>
                  <a:pt x="336" y="103"/>
                  <a:pt x="339" y="103"/>
                </a:cubicBezTo>
                <a:cubicBezTo>
                  <a:pt x="339" y="100"/>
                  <a:pt x="339" y="98"/>
                  <a:pt x="339" y="95"/>
                </a:cubicBezTo>
                <a:cubicBezTo>
                  <a:pt x="336" y="95"/>
                  <a:pt x="334" y="95"/>
                  <a:pt x="331" y="95"/>
                </a:cubicBezTo>
                <a:cubicBezTo>
                  <a:pt x="331" y="98"/>
                  <a:pt x="331" y="100"/>
                  <a:pt x="331" y="103"/>
                </a:cubicBezTo>
                <a:close/>
                <a:moveTo>
                  <a:pt x="407" y="99"/>
                </a:moveTo>
                <a:cubicBezTo>
                  <a:pt x="407" y="102"/>
                  <a:pt x="407" y="104"/>
                  <a:pt x="407" y="107"/>
                </a:cubicBezTo>
                <a:cubicBezTo>
                  <a:pt x="417" y="113"/>
                  <a:pt x="419" y="93"/>
                  <a:pt x="411" y="95"/>
                </a:cubicBezTo>
                <a:cubicBezTo>
                  <a:pt x="411" y="97"/>
                  <a:pt x="410" y="100"/>
                  <a:pt x="407" y="99"/>
                </a:cubicBezTo>
                <a:close/>
                <a:moveTo>
                  <a:pt x="507" y="95"/>
                </a:moveTo>
                <a:cubicBezTo>
                  <a:pt x="503" y="118"/>
                  <a:pt x="524" y="97"/>
                  <a:pt x="507" y="95"/>
                </a:cubicBezTo>
                <a:close/>
                <a:moveTo>
                  <a:pt x="591" y="111"/>
                </a:moveTo>
                <a:cubicBezTo>
                  <a:pt x="591" y="108"/>
                  <a:pt x="591" y="106"/>
                  <a:pt x="591" y="103"/>
                </a:cubicBezTo>
                <a:cubicBezTo>
                  <a:pt x="584" y="90"/>
                  <a:pt x="571" y="115"/>
                  <a:pt x="591" y="111"/>
                </a:cubicBezTo>
                <a:close/>
                <a:moveTo>
                  <a:pt x="679" y="107"/>
                </a:moveTo>
                <a:cubicBezTo>
                  <a:pt x="683" y="107"/>
                  <a:pt x="687" y="107"/>
                  <a:pt x="691" y="107"/>
                </a:cubicBezTo>
                <a:cubicBezTo>
                  <a:pt x="691" y="104"/>
                  <a:pt x="691" y="102"/>
                  <a:pt x="691" y="99"/>
                </a:cubicBezTo>
                <a:cubicBezTo>
                  <a:pt x="687" y="99"/>
                  <a:pt x="683" y="99"/>
                  <a:pt x="679" y="99"/>
                </a:cubicBezTo>
                <a:cubicBezTo>
                  <a:pt x="679" y="102"/>
                  <a:pt x="679" y="104"/>
                  <a:pt x="679" y="107"/>
                </a:cubicBezTo>
                <a:close/>
                <a:moveTo>
                  <a:pt x="779" y="107"/>
                </a:moveTo>
                <a:cubicBezTo>
                  <a:pt x="782" y="107"/>
                  <a:pt x="784" y="107"/>
                  <a:pt x="787" y="107"/>
                </a:cubicBezTo>
                <a:cubicBezTo>
                  <a:pt x="787" y="104"/>
                  <a:pt x="787" y="102"/>
                  <a:pt x="787" y="99"/>
                </a:cubicBezTo>
                <a:cubicBezTo>
                  <a:pt x="784" y="99"/>
                  <a:pt x="782" y="99"/>
                  <a:pt x="779" y="99"/>
                </a:cubicBezTo>
                <a:cubicBezTo>
                  <a:pt x="779" y="102"/>
                  <a:pt x="779" y="104"/>
                  <a:pt x="779" y="107"/>
                </a:cubicBezTo>
                <a:close/>
                <a:moveTo>
                  <a:pt x="115" y="115"/>
                </a:moveTo>
                <a:cubicBezTo>
                  <a:pt x="115" y="113"/>
                  <a:pt x="116" y="110"/>
                  <a:pt x="119" y="111"/>
                </a:cubicBezTo>
                <a:cubicBezTo>
                  <a:pt x="119" y="106"/>
                  <a:pt x="118" y="102"/>
                  <a:pt x="111" y="103"/>
                </a:cubicBezTo>
                <a:cubicBezTo>
                  <a:pt x="112" y="108"/>
                  <a:pt x="110" y="114"/>
                  <a:pt x="115" y="115"/>
                </a:cubicBezTo>
                <a:close/>
                <a:moveTo>
                  <a:pt x="211" y="111"/>
                </a:moveTo>
                <a:cubicBezTo>
                  <a:pt x="214" y="111"/>
                  <a:pt x="216" y="111"/>
                  <a:pt x="219" y="111"/>
                </a:cubicBezTo>
                <a:cubicBezTo>
                  <a:pt x="219" y="108"/>
                  <a:pt x="219" y="106"/>
                  <a:pt x="219" y="103"/>
                </a:cubicBezTo>
                <a:cubicBezTo>
                  <a:pt x="216" y="103"/>
                  <a:pt x="214" y="103"/>
                  <a:pt x="211" y="103"/>
                </a:cubicBezTo>
                <a:cubicBezTo>
                  <a:pt x="211" y="106"/>
                  <a:pt x="211" y="108"/>
                  <a:pt x="211" y="111"/>
                </a:cubicBezTo>
                <a:close/>
                <a:moveTo>
                  <a:pt x="187" y="119"/>
                </a:moveTo>
                <a:cubicBezTo>
                  <a:pt x="199" y="125"/>
                  <a:pt x="199" y="101"/>
                  <a:pt x="187" y="107"/>
                </a:cubicBezTo>
                <a:cubicBezTo>
                  <a:pt x="187" y="111"/>
                  <a:pt x="187" y="115"/>
                  <a:pt x="187" y="119"/>
                </a:cubicBezTo>
                <a:close/>
                <a:moveTo>
                  <a:pt x="283" y="115"/>
                </a:moveTo>
                <a:cubicBezTo>
                  <a:pt x="290" y="115"/>
                  <a:pt x="293" y="112"/>
                  <a:pt x="295" y="107"/>
                </a:cubicBezTo>
                <a:cubicBezTo>
                  <a:pt x="288" y="107"/>
                  <a:pt x="285" y="110"/>
                  <a:pt x="283" y="115"/>
                </a:cubicBezTo>
                <a:close/>
                <a:moveTo>
                  <a:pt x="459" y="115"/>
                </a:moveTo>
                <a:cubicBezTo>
                  <a:pt x="463" y="115"/>
                  <a:pt x="464" y="118"/>
                  <a:pt x="467" y="119"/>
                </a:cubicBezTo>
                <a:cubicBezTo>
                  <a:pt x="467" y="113"/>
                  <a:pt x="468" y="105"/>
                  <a:pt x="459" y="107"/>
                </a:cubicBezTo>
                <a:cubicBezTo>
                  <a:pt x="459" y="110"/>
                  <a:pt x="459" y="112"/>
                  <a:pt x="459" y="115"/>
                </a:cubicBezTo>
                <a:close/>
                <a:moveTo>
                  <a:pt x="655" y="111"/>
                </a:moveTo>
                <a:cubicBezTo>
                  <a:pt x="668" y="123"/>
                  <a:pt x="667" y="96"/>
                  <a:pt x="655" y="111"/>
                </a:cubicBezTo>
                <a:close/>
                <a:moveTo>
                  <a:pt x="99" y="115"/>
                </a:moveTo>
                <a:cubicBezTo>
                  <a:pt x="94" y="115"/>
                  <a:pt x="93" y="110"/>
                  <a:pt x="87" y="111"/>
                </a:cubicBezTo>
                <a:cubicBezTo>
                  <a:pt x="81" y="121"/>
                  <a:pt x="101" y="123"/>
                  <a:pt x="99" y="115"/>
                </a:cubicBezTo>
                <a:close/>
                <a:moveTo>
                  <a:pt x="359" y="119"/>
                </a:moveTo>
                <a:cubicBezTo>
                  <a:pt x="366" y="119"/>
                  <a:pt x="369" y="116"/>
                  <a:pt x="371" y="111"/>
                </a:cubicBezTo>
                <a:cubicBezTo>
                  <a:pt x="364" y="111"/>
                  <a:pt x="361" y="114"/>
                  <a:pt x="359" y="119"/>
                </a:cubicBezTo>
                <a:close/>
                <a:moveTo>
                  <a:pt x="635" y="111"/>
                </a:moveTo>
                <a:cubicBezTo>
                  <a:pt x="621" y="130"/>
                  <a:pt x="658" y="116"/>
                  <a:pt x="635" y="111"/>
                </a:cubicBezTo>
                <a:close/>
                <a:moveTo>
                  <a:pt x="731" y="119"/>
                </a:moveTo>
                <a:cubicBezTo>
                  <a:pt x="734" y="119"/>
                  <a:pt x="736" y="119"/>
                  <a:pt x="739" y="119"/>
                </a:cubicBezTo>
                <a:cubicBezTo>
                  <a:pt x="739" y="116"/>
                  <a:pt x="739" y="114"/>
                  <a:pt x="739" y="111"/>
                </a:cubicBezTo>
                <a:cubicBezTo>
                  <a:pt x="736" y="111"/>
                  <a:pt x="734" y="111"/>
                  <a:pt x="731" y="111"/>
                </a:cubicBezTo>
                <a:cubicBezTo>
                  <a:pt x="731" y="114"/>
                  <a:pt x="731" y="116"/>
                  <a:pt x="731" y="119"/>
                </a:cubicBezTo>
                <a:close/>
                <a:moveTo>
                  <a:pt x="163" y="123"/>
                </a:moveTo>
                <a:cubicBezTo>
                  <a:pt x="166" y="123"/>
                  <a:pt x="168" y="123"/>
                  <a:pt x="171" y="123"/>
                </a:cubicBezTo>
                <a:cubicBezTo>
                  <a:pt x="171" y="120"/>
                  <a:pt x="171" y="118"/>
                  <a:pt x="171" y="115"/>
                </a:cubicBezTo>
                <a:cubicBezTo>
                  <a:pt x="168" y="115"/>
                  <a:pt x="166" y="115"/>
                  <a:pt x="163" y="115"/>
                </a:cubicBezTo>
                <a:cubicBezTo>
                  <a:pt x="163" y="118"/>
                  <a:pt x="163" y="120"/>
                  <a:pt x="163" y="123"/>
                </a:cubicBezTo>
                <a:close/>
                <a:moveTo>
                  <a:pt x="611" y="115"/>
                </a:moveTo>
                <a:cubicBezTo>
                  <a:pt x="608" y="139"/>
                  <a:pt x="629" y="118"/>
                  <a:pt x="611" y="115"/>
                </a:cubicBezTo>
                <a:close/>
                <a:moveTo>
                  <a:pt x="711" y="123"/>
                </a:moveTo>
                <a:cubicBezTo>
                  <a:pt x="714" y="123"/>
                  <a:pt x="716" y="123"/>
                  <a:pt x="719" y="123"/>
                </a:cubicBezTo>
                <a:cubicBezTo>
                  <a:pt x="719" y="120"/>
                  <a:pt x="719" y="118"/>
                  <a:pt x="719" y="115"/>
                </a:cubicBezTo>
                <a:cubicBezTo>
                  <a:pt x="716" y="115"/>
                  <a:pt x="714" y="115"/>
                  <a:pt x="711" y="115"/>
                </a:cubicBezTo>
                <a:cubicBezTo>
                  <a:pt x="711" y="118"/>
                  <a:pt x="711" y="120"/>
                  <a:pt x="711" y="123"/>
                </a:cubicBezTo>
                <a:close/>
                <a:moveTo>
                  <a:pt x="139" y="131"/>
                </a:moveTo>
                <a:cubicBezTo>
                  <a:pt x="151" y="137"/>
                  <a:pt x="151" y="113"/>
                  <a:pt x="139" y="119"/>
                </a:cubicBezTo>
                <a:cubicBezTo>
                  <a:pt x="139" y="123"/>
                  <a:pt x="139" y="127"/>
                  <a:pt x="139" y="131"/>
                </a:cubicBezTo>
                <a:close/>
                <a:moveTo>
                  <a:pt x="239" y="127"/>
                </a:moveTo>
                <a:cubicBezTo>
                  <a:pt x="242" y="127"/>
                  <a:pt x="244" y="127"/>
                  <a:pt x="247" y="127"/>
                </a:cubicBezTo>
                <a:cubicBezTo>
                  <a:pt x="247" y="124"/>
                  <a:pt x="247" y="122"/>
                  <a:pt x="247" y="119"/>
                </a:cubicBezTo>
                <a:cubicBezTo>
                  <a:pt x="244" y="119"/>
                  <a:pt x="242" y="119"/>
                  <a:pt x="239" y="119"/>
                </a:cubicBezTo>
                <a:cubicBezTo>
                  <a:pt x="239" y="122"/>
                  <a:pt x="239" y="124"/>
                  <a:pt x="239" y="127"/>
                </a:cubicBezTo>
                <a:close/>
                <a:moveTo>
                  <a:pt x="423" y="123"/>
                </a:moveTo>
                <a:cubicBezTo>
                  <a:pt x="410" y="111"/>
                  <a:pt x="411" y="138"/>
                  <a:pt x="423" y="123"/>
                </a:cubicBezTo>
                <a:close/>
                <a:moveTo>
                  <a:pt x="787" y="119"/>
                </a:moveTo>
                <a:cubicBezTo>
                  <a:pt x="784" y="143"/>
                  <a:pt x="805" y="122"/>
                  <a:pt x="787" y="119"/>
                </a:cubicBezTo>
                <a:close/>
                <a:moveTo>
                  <a:pt x="315" y="131"/>
                </a:moveTo>
                <a:cubicBezTo>
                  <a:pt x="318" y="131"/>
                  <a:pt x="320" y="131"/>
                  <a:pt x="323" y="131"/>
                </a:cubicBezTo>
                <a:cubicBezTo>
                  <a:pt x="323" y="128"/>
                  <a:pt x="323" y="126"/>
                  <a:pt x="323" y="123"/>
                </a:cubicBezTo>
                <a:cubicBezTo>
                  <a:pt x="320" y="123"/>
                  <a:pt x="318" y="123"/>
                  <a:pt x="315" y="123"/>
                </a:cubicBezTo>
                <a:cubicBezTo>
                  <a:pt x="315" y="126"/>
                  <a:pt x="315" y="128"/>
                  <a:pt x="315" y="131"/>
                </a:cubicBezTo>
                <a:close/>
                <a:moveTo>
                  <a:pt x="687" y="131"/>
                </a:moveTo>
                <a:cubicBezTo>
                  <a:pt x="690" y="131"/>
                  <a:pt x="692" y="131"/>
                  <a:pt x="695" y="131"/>
                </a:cubicBezTo>
                <a:cubicBezTo>
                  <a:pt x="695" y="128"/>
                  <a:pt x="695" y="126"/>
                  <a:pt x="695" y="123"/>
                </a:cubicBezTo>
                <a:cubicBezTo>
                  <a:pt x="692" y="123"/>
                  <a:pt x="690" y="123"/>
                  <a:pt x="687" y="123"/>
                </a:cubicBezTo>
                <a:cubicBezTo>
                  <a:pt x="687" y="126"/>
                  <a:pt x="687" y="128"/>
                  <a:pt x="687" y="131"/>
                </a:cubicBezTo>
                <a:close/>
                <a:moveTo>
                  <a:pt x="115" y="135"/>
                </a:moveTo>
                <a:cubicBezTo>
                  <a:pt x="119" y="135"/>
                  <a:pt x="123" y="135"/>
                  <a:pt x="127" y="135"/>
                </a:cubicBezTo>
                <a:cubicBezTo>
                  <a:pt x="127" y="132"/>
                  <a:pt x="127" y="130"/>
                  <a:pt x="127" y="127"/>
                </a:cubicBezTo>
                <a:cubicBezTo>
                  <a:pt x="123" y="127"/>
                  <a:pt x="119" y="127"/>
                  <a:pt x="115" y="127"/>
                </a:cubicBezTo>
                <a:cubicBezTo>
                  <a:pt x="115" y="130"/>
                  <a:pt x="115" y="132"/>
                  <a:pt x="115" y="135"/>
                </a:cubicBezTo>
                <a:close/>
                <a:moveTo>
                  <a:pt x="391" y="135"/>
                </a:moveTo>
                <a:cubicBezTo>
                  <a:pt x="394" y="135"/>
                  <a:pt x="396" y="135"/>
                  <a:pt x="399" y="135"/>
                </a:cubicBezTo>
                <a:cubicBezTo>
                  <a:pt x="399" y="132"/>
                  <a:pt x="399" y="130"/>
                  <a:pt x="399" y="127"/>
                </a:cubicBezTo>
                <a:cubicBezTo>
                  <a:pt x="396" y="127"/>
                  <a:pt x="394" y="127"/>
                  <a:pt x="391" y="127"/>
                </a:cubicBezTo>
                <a:cubicBezTo>
                  <a:pt x="391" y="130"/>
                  <a:pt x="391" y="132"/>
                  <a:pt x="391" y="135"/>
                </a:cubicBezTo>
                <a:close/>
                <a:moveTo>
                  <a:pt x="763" y="135"/>
                </a:moveTo>
                <a:cubicBezTo>
                  <a:pt x="766" y="135"/>
                  <a:pt x="768" y="135"/>
                  <a:pt x="771" y="135"/>
                </a:cubicBezTo>
                <a:cubicBezTo>
                  <a:pt x="771" y="132"/>
                  <a:pt x="771" y="130"/>
                  <a:pt x="771" y="127"/>
                </a:cubicBezTo>
                <a:cubicBezTo>
                  <a:pt x="768" y="127"/>
                  <a:pt x="766" y="127"/>
                  <a:pt x="763" y="127"/>
                </a:cubicBezTo>
                <a:cubicBezTo>
                  <a:pt x="763" y="130"/>
                  <a:pt x="763" y="132"/>
                  <a:pt x="763" y="135"/>
                </a:cubicBezTo>
                <a:close/>
                <a:moveTo>
                  <a:pt x="91" y="139"/>
                </a:moveTo>
                <a:cubicBezTo>
                  <a:pt x="96" y="139"/>
                  <a:pt x="97" y="144"/>
                  <a:pt x="103" y="143"/>
                </a:cubicBezTo>
                <a:cubicBezTo>
                  <a:pt x="103" y="136"/>
                  <a:pt x="100" y="133"/>
                  <a:pt x="95" y="131"/>
                </a:cubicBezTo>
                <a:cubicBezTo>
                  <a:pt x="95" y="135"/>
                  <a:pt x="92" y="136"/>
                  <a:pt x="91" y="139"/>
                </a:cubicBezTo>
                <a:close/>
                <a:moveTo>
                  <a:pt x="291" y="139"/>
                </a:moveTo>
                <a:cubicBezTo>
                  <a:pt x="294" y="139"/>
                  <a:pt x="296" y="139"/>
                  <a:pt x="299" y="139"/>
                </a:cubicBezTo>
                <a:cubicBezTo>
                  <a:pt x="299" y="136"/>
                  <a:pt x="299" y="134"/>
                  <a:pt x="299" y="131"/>
                </a:cubicBezTo>
                <a:cubicBezTo>
                  <a:pt x="296" y="131"/>
                  <a:pt x="294" y="131"/>
                  <a:pt x="291" y="131"/>
                </a:cubicBezTo>
                <a:cubicBezTo>
                  <a:pt x="291" y="134"/>
                  <a:pt x="291" y="136"/>
                  <a:pt x="291" y="139"/>
                </a:cubicBezTo>
                <a:close/>
                <a:moveTo>
                  <a:pt x="463" y="139"/>
                </a:moveTo>
                <a:cubicBezTo>
                  <a:pt x="469" y="139"/>
                  <a:pt x="477" y="140"/>
                  <a:pt x="475" y="131"/>
                </a:cubicBezTo>
                <a:cubicBezTo>
                  <a:pt x="472" y="131"/>
                  <a:pt x="470" y="131"/>
                  <a:pt x="467" y="131"/>
                </a:cubicBezTo>
                <a:cubicBezTo>
                  <a:pt x="467" y="135"/>
                  <a:pt x="464" y="136"/>
                  <a:pt x="463" y="139"/>
                </a:cubicBezTo>
                <a:close/>
                <a:moveTo>
                  <a:pt x="279" y="139"/>
                </a:moveTo>
                <a:cubicBezTo>
                  <a:pt x="274" y="139"/>
                  <a:pt x="273" y="134"/>
                  <a:pt x="267" y="135"/>
                </a:cubicBezTo>
                <a:cubicBezTo>
                  <a:pt x="261" y="145"/>
                  <a:pt x="281" y="147"/>
                  <a:pt x="279" y="139"/>
                </a:cubicBezTo>
                <a:close/>
                <a:moveTo>
                  <a:pt x="367" y="143"/>
                </a:moveTo>
                <a:cubicBezTo>
                  <a:pt x="370" y="143"/>
                  <a:pt x="372" y="143"/>
                  <a:pt x="375" y="143"/>
                </a:cubicBezTo>
                <a:cubicBezTo>
                  <a:pt x="375" y="140"/>
                  <a:pt x="375" y="138"/>
                  <a:pt x="375" y="135"/>
                </a:cubicBezTo>
                <a:cubicBezTo>
                  <a:pt x="372" y="135"/>
                  <a:pt x="370" y="135"/>
                  <a:pt x="367" y="135"/>
                </a:cubicBezTo>
                <a:cubicBezTo>
                  <a:pt x="367" y="138"/>
                  <a:pt x="367" y="140"/>
                  <a:pt x="367" y="143"/>
                </a:cubicBezTo>
                <a:close/>
                <a:moveTo>
                  <a:pt x="543" y="135"/>
                </a:moveTo>
                <a:cubicBezTo>
                  <a:pt x="539" y="158"/>
                  <a:pt x="560" y="137"/>
                  <a:pt x="543" y="135"/>
                </a:cubicBezTo>
                <a:close/>
                <a:moveTo>
                  <a:pt x="71" y="147"/>
                </a:moveTo>
                <a:cubicBezTo>
                  <a:pt x="74" y="147"/>
                  <a:pt x="76" y="147"/>
                  <a:pt x="79" y="147"/>
                </a:cubicBezTo>
                <a:cubicBezTo>
                  <a:pt x="79" y="144"/>
                  <a:pt x="79" y="142"/>
                  <a:pt x="79" y="139"/>
                </a:cubicBezTo>
                <a:cubicBezTo>
                  <a:pt x="76" y="139"/>
                  <a:pt x="74" y="139"/>
                  <a:pt x="71" y="139"/>
                </a:cubicBezTo>
                <a:cubicBezTo>
                  <a:pt x="71" y="142"/>
                  <a:pt x="71" y="144"/>
                  <a:pt x="71" y="147"/>
                </a:cubicBezTo>
                <a:close/>
                <a:moveTo>
                  <a:pt x="175" y="147"/>
                </a:moveTo>
                <a:cubicBezTo>
                  <a:pt x="186" y="141"/>
                  <a:pt x="169" y="134"/>
                  <a:pt x="167" y="143"/>
                </a:cubicBezTo>
                <a:cubicBezTo>
                  <a:pt x="171" y="143"/>
                  <a:pt x="172" y="146"/>
                  <a:pt x="175" y="147"/>
                </a:cubicBezTo>
                <a:close/>
                <a:moveTo>
                  <a:pt x="343" y="151"/>
                </a:moveTo>
                <a:cubicBezTo>
                  <a:pt x="355" y="157"/>
                  <a:pt x="355" y="133"/>
                  <a:pt x="343" y="139"/>
                </a:cubicBezTo>
                <a:cubicBezTo>
                  <a:pt x="343" y="143"/>
                  <a:pt x="343" y="147"/>
                  <a:pt x="343" y="151"/>
                </a:cubicBezTo>
                <a:close/>
                <a:moveTo>
                  <a:pt x="615" y="147"/>
                </a:moveTo>
                <a:cubicBezTo>
                  <a:pt x="619" y="147"/>
                  <a:pt x="620" y="150"/>
                  <a:pt x="623" y="151"/>
                </a:cubicBezTo>
                <a:cubicBezTo>
                  <a:pt x="623" y="147"/>
                  <a:pt x="626" y="146"/>
                  <a:pt x="627" y="143"/>
                </a:cubicBezTo>
                <a:cubicBezTo>
                  <a:pt x="623" y="143"/>
                  <a:pt x="622" y="140"/>
                  <a:pt x="619" y="139"/>
                </a:cubicBezTo>
                <a:cubicBezTo>
                  <a:pt x="619" y="143"/>
                  <a:pt x="616" y="144"/>
                  <a:pt x="615" y="147"/>
                </a:cubicBezTo>
                <a:close/>
                <a:moveTo>
                  <a:pt x="715" y="147"/>
                </a:moveTo>
                <a:cubicBezTo>
                  <a:pt x="719" y="147"/>
                  <a:pt x="723" y="147"/>
                  <a:pt x="727" y="147"/>
                </a:cubicBezTo>
                <a:cubicBezTo>
                  <a:pt x="727" y="144"/>
                  <a:pt x="727" y="142"/>
                  <a:pt x="727" y="139"/>
                </a:cubicBezTo>
                <a:cubicBezTo>
                  <a:pt x="723" y="139"/>
                  <a:pt x="719" y="139"/>
                  <a:pt x="715" y="139"/>
                </a:cubicBezTo>
                <a:cubicBezTo>
                  <a:pt x="715" y="142"/>
                  <a:pt x="715" y="144"/>
                  <a:pt x="715" y="147"/>
                </a:cubicBezTo>
                <a:close/>
                <a:moveTo>
                  <a:pt x="147" y="143"/>
                </a:moveTo>
                <a:cubicBezTo>
                  <a:pt x="143" y="166"/>
                  <a:pt x="164" y="145"/>
                  <a:pt x="147" y="143"/>
                </a:cubicBezTo>
                <a:close/>
                <a:moveTo>
                  <a:pt x="243" y="151"/>
                </a:moveTo>
                <a:cubicBezTo>
                  <a:pt x="250" y="151"/>
                  <a:pt x="253" y="148"/>
                  <a:pt x="255" y="143"/>
                </a:cubicBezTo>
                <a:cubicBezTo>
                  <a:pt x="249" y="143"/>
                  <a:pt x="241" y="142"/>
                  <a:pt x="243" y="151"/>
                </a:cubicBezTo>
                <a:close/>
                <a:moveTo>
                  <a:pt x="323" y="143"/>
                </a:moveTo>
                <a:cubicBezTo>
                  <a:pt x="320" y="167"/>
                  <a:pt x="341" y="146"/>
                  <a:pt x="323" y="143"/>
                </a:cubicBezTo>
                <a:close/>
                <a:moveTo>
                  <a:pt x="519" y="151"/>
                </a:moveTo>
                <a:cubicBezTo>
                  <a:pt x="522" y="151"/>
                  <a:pt x="524" y="151"/>
                  <a:pt x="527" y="151"/>
                </a:cubicBezTo>
                <a:cubicBezTo>
                  <a:pt x="527" y="148"/>
                  <a:pt x="527" y="146"/>
                  <a:pt x="527" y="143"/>
                </a:cubicBezTo>
                <a:cubicBezTo>
                  <a:pt x="524" y="143"/>
                  <a:pt x="522" y="143"/>
                  <a:pt x="519" y="143"/>
                </a:cubicBezTo>
                <a:cubicBezTo>
                  <a:pt x="519" y="146"/>
                  <a:pt x="519" y="148"/>
                  <a:pt x="519" y="151"/>
                </a:cubicBezTo>
                <a:close/>
                <a:moveTo>
                  <a:pt x="691" y="151"/>
                </a:moveTo>
                <a:cubicBezTo>
                  <a:pt x="695" y="151"/>
                  <a:pt x="696" y="154"/>
                  <a:pt x="699" y="155"/>
                </a:cubicBezTo>
                <a:cubicBezTo>
                  <a:pt x="699" y="151"/>
                  <a:pt x="702" y="150"/>
                  <a:pt x="703" y="147"/>
                </a:cubicBezTo>
                <a:cubicBezTo>
                  <a:pt x="699" y="147"/>
                  <a:pt x="698" y="144"/>
                  <a:pt x="695" y="143"/>
                </a:cubicBezTo>
                <a:cubicBezTo>
                  <a:pt x="695" y="147"/>
                  <a:pt x="692" y="148"/>
                  <a:pt x="691" y="151"/>
                </a:cubicBezTo>
                <a:close/>
                <a:moveTo>
                  <a:pt x="791" y="151"/>
                </a:moveTo>
                <a:cubicBezTo>
                  <a:pt x="794" y="151"/>
                  <a:pt x="796" y="151"/>
                  <a:pt x="799" y="151"/>
                </a:cubicBezTo>
                <a:cubicBezTo>
                  <a:pt x="799" y="148"/>
                  <a:pt x="799" y="146"/>
                  <a:pt x="799" y="143"/>
                </a:cubicBezTo>
                <a:cubicBezTo>
                  <a:pt x="796" y="143"/>
                  <a:pt x="794" y="143"/>
                  <a:pt x="791" y="143"/>
                </a:cubicBezTo>
                <a:cubicBezTo>
                  <a:pt x="791" y="146"/>
                  <a:pt x="791" y="148"/>
                  <a:pt x="791" y="151"/>
                </a:cubicBezTo>
                <a:close/>
                <a:moveTo>
                  <a:pt x="123" y="159"/>
                </a:moveTo>
                <a:cubicBezTo>
                  <a:pt x="135" y="165"/>
                  <a:pt x="135" y="141"/>
                  <a:pt x="123" y="147"/>
                </a:cubicBezTo>
                <a:cubicBezTo>
                  <a:pt x="123" y="151"/>
                  <a:pt x="123" y="155"/>
                  <a:pt x="123" y="159"/>
                </a:cubicBezTo>
                <a:close/>
                <a:moveTo>
                  <a:pt x="495" y="151"/>
                </a:moveTo>
                <a:cubicBezTo>
                  <a:pt x="495" y="154"/>
                  <a:pt x="495" y="156"/>
                  <a:pt x="495" y="159"/>
                </a:cubicBezTo>
                <a:cubicBezTo>
                  <a:pt x="505" y="165"/>
                  <a:pt x="507" y="145"/>
                  <a:pt x="499" y="147"/>
                </a:cubicBezTo>
                <a:cubicBezTo>
                  <a:pt x="499" y="149"/>
                  <a:pt x="498" y="152"/>
                  <a:pt x="495" y="151"/>
                </a:cubicBezTo>
                <a:close/>
                <a:moveTo>
                  <a:pt x="595" y="155"/>
                </a:moveTo>
                <a:cubicBezTo>
                  <a:pt x="598" y="155"/>
                  <a:pt x="600" y="155"/>
                  <a:pt x="603" y="155"/>
                </a:cubicBezTo>
                <a:cubicBezTo>
                  <a:pt x="603" y="152"/>
                  <a:pt x="603" y="150"/>
                  <a:pt x="603" y="147"/>
                </a:cubicBezTo>
                <a:cubicBezTo>
                  <a:pt x="600" y="147"/>
                  <a:pt x="598" y="147"/>
                  <a:pt x="595" y="147"/>
                </a:cubicBezTo>
                <a:cubicBezTo>
                  <a:pt x="595" y="150"/>
                  <a:pt x="595" y="152"/>
                  <a:pt x="595" y="155"/>
                </a:cubicBezTo>
                <a:close/>
                <a:moveTo>
                  <a:pt x="295" y="159"/>
                </a:moveTo>
                <a:cubicBezTo>
                  <a:pt x="300" y="159"/>
                  <a:pt x="301" y="164"/>
                  <a:pt x="307" y="163"/>
                </a:cubicBezTo>
                <a:cubicBezTo>
                  <a:pt x="307" y="156"/>
                  <a:pt x="304" y="153"/>
                  <a:pt x="299" y="151"/>
                </a:cubicBezTo>
                <a:cubicBezTo>
                  <a:pt x="299" y="155"/>
                  <a:pt x="296" y="156"/>
                  <a:pt x="295" y="159"/>
                </a:cubicBezTo>
                <a:close/>
                <a:moveTo>
                  <a:pt x="395" y="159"/>
                </a:moveTo>
                <a:cubicBezTo>
                  <a:pt x="398" y="159"/>
                  <a:pt x="400" y="159"/>
                  <a:pt x="403" y="159"/>
                </a:cubicBezTo>
                <a:cubicBezTo>
                  <a:pt x="403" y="156"/>
                  <a:pt x="403" y="154"/>
                  <a:pt x="403" y="151"/>
                </a:cubicBezTo>
                <a:cubicBezTo>
                  <a:pt x="400" y="151"/>
                  <a:pt x="398" y="151"/>
                  <a:pt x="395" y="151"/>
                </a:cubicBezTo>
                <a:cubicBezTo>
                  <a:pt x="395" y="154"/>
                  <a:pt x="395" y="156"/>
                  <a:pt x="395" y="159"/>
                </a:cubicBezTo>
                <a:close/>
                <a:moveTo>
                  <a:pt x="767" y="159"/>
                </a:moveTo>
                <a:cubicBezTo>
                  <a:pt x="770" y="159"/>
                  <a:pt x="772" y="159"/>
                  <a:pt x="775" y="159"/>
                </a:cubicBezTo>
                <a:cubicBezTo>
                  <a:pt x="775" y="156"/>
                  <a:pt x="775" y="154"/>
                  <a:pt x="775" y="151"/>
                </a:cubicBezTo>
                <a:cubicBezTo>
                  <a:pt x="772" y="151"/>
                  <a:pt x="770" y="151"/>
                  <a:pt x="767" y="151"/>
                </a:cubicBezTo>
                <a:cubicBezTo>
                  <a:pt x="767" y="154"/>
                  <a:pt x="767" y="156"/>
                  <a:pt x="767" y="159"/>
                </a:cubicBezTo>
                <a:close/>
                <a:moveTo>
                  <a:pt x="199" y="163"/>
                </a:moveTo>
                <a:cubicBezTo>
                  <a:pt x="202" y="163"/>
                  <a:pt x="204" y="163"/>
                  <a:pt x="207" y="163"/>
                </a:cubicBezTo>
                <a:cubicBezTo>
                  <a:pt x="207" y="160"/>
                  <a:pt x="207" y="158"/>
                  <a:pt x="207" y="155"/>
                </a:cubicBezTo>
                <a:cubicBezTo>
                  <a:pt x="204" y="155"/>
                  <a:pt x="202" y="155"/>
                  <a:pt x="199" y="155"/>
                </a:cubicBezTo>
                <a:cubicBezTo>
                  <a:pt x="199" y="158"/>
                  <a:pt x="199" y="160"/>
                  <a:pt x="199" y="163"/>
                </a:cubicBezTo>
                <a:close/>
                <a:moveTo>
                  <a:pt x="383" y="159"/>
                </a:moveTo>
                <a:cubicBezTo>
                  <a:pt x="370" y="147"/>
                  <a:pt x="371" y="174"/>
                  <a:pt x="383" y="159"/>
                </a:cubicBezTo>
                <a:close/>
                <a:moveTo>
                  <a:pt x="483" y="159"/>
                </a:moveTo>
                <a:cubicBezTo>
                  <a:pt x="482" y="156"/>
                  <a:pt x="472" y="154"/>
                  <a:pt x="471" y="159"/>
                </a:cubicBezTo>
                <a:cubicBezTo>
                  <a:pt x="468" y="168"/>
                  <a:pt x="487" y="168"/>
                  <a:pt x="483" y="159"/>
                </a:cubicBezTo>
                <a:close/>
                <a:moveTo>
                  <a:pt x="571" y="163"/>
                </a:moveTo>
                <a:cubicBezTo>
                  <a:pt x="574" y="163"/>
                  <a:pt x="576" y="163"/>
                  <a:pt x="579" y="163"/>
                </a:cubicBezTo>
                <a:cubicBezTo>
                  <a:pt x="579" y="160"/>
                  <a:pt x="579" y="158"/>
                  <a:pt x="579" y="155"/>
                </a:cubicBezTo>
                <a:cubicBezTo>
                  <a:pt x="576" y="155"/>
                  <a:pt x="574" y="155"/>
                  <a:pt x="571" y="155"/>
                </a:cubicBezTo>
                <a:cubicBezTo>
                  <a:pt x="571" y="158"/>
                  <a:pt x="571" y="160"/>
                  <a:pt x="571" y="163"/>
                </a:cubicBezTo>
                <a:close/>
                <a:moveTo>
                  <a:pt x="175" y="171"/>
                </a:moveTo>
                <a:cubicBezTo>
                  <a:pt x="187" y="177"/>
                  <a:pt x="187" y="153"/>
                  <a:pt x="175" y="159"/>
                </a:cubicBezTo>
                <a:cubicBezTo>
                  <a:pt x="175" y="163"/>
                  <a:pt x="175" y="167"/>
                  <a:pt x="175" y="171"/>
                </a:cubicBezTo>
                <a:close/>
                <a:moveTo>
                  <a:pt x="275" y="167"/>
                </a:moveTo>
                <a:cubicBezTo>
                  <a:pt x="278" y="167"/>
                  <a:pt x="280" y="167"/>
                  <a:pt x="283" y="167"/>
                </a:cubicBezTo>
                <a:cubicBezTo>
                  <a:pt x="283" y="164"/>
                  <a:pt x="283" y="162"/>
                  <a:pt x="283" y="159"/>
                </a:cubicBezTo>
                <a:cubicBezTo>
                  <a:pt x="280" y="159"/>
                  <a:pt x="278" y="159"/>
                  <a:pt x="275" y="159"/>
                </a:cubicBezTo>
                <a:cubicBezTo>
                  <a:pt x="275" y="162"/>
                  <a:pt x="275" y="164"/>
                  <a:pt x="275" y="167"/>
                </a:cubicBezTo>
                <a:close/>
                <a:moveTo>
                  <a:pt x="447" y="167"/>
                </a:moveTo>
                <a:cubicBezTo>
                  <a:pt x="451" y="167"/>
                  <a:pt x="452" y="170"/>
                  <a:pt x="455" y="171"/>
                </a:cubicBezTo>
                <a:cubicBezTo>
                  <a:pt x="455" y="167"/>
                  <a:pt x="458" y="166"/>
                  <a:pt x="459" y="163"/>
                </a:cubicBezTo>
                <a:cubicBezTo>
                  <a:pt x="455" y="163"/>
                  <a:pt x="454" y="160"/>
                  <a:pt x="451" y="159"/>
                </a:cubicBezTo>
                <a:cubicBezTo>
                  <a:pt x="451" y="163"/>
                  <a:pt x="448" y="164"/>
                  <a:pt x="447" y="167"/>
                </a:cubicBezTo>
                <a:close/>
                <a:moveTo>
                  <a:pt x="647" y="167"/>
                </a:moveTo>
                <a:cubicBezTo>
                  <a:pt x="650" y="167"/>
                  <a:pt x="652" y="167"/>
                  <a:pt x="655" y="167"/>
                </a:cubicBezTo>
                <a:cubicBezTo>
                  <a:pt x="655" y="164"/>
                  <a:pt x="655" y="162"/>
                  <a:pt x="655" y="159"/>
                </a:cubicBezTo>
                <a:cubicBezTo>
                  <a:pt x="652" y="159"/>
                  <a:pt x="650" y="159"/>
                  <a:pt x="647" y="159"/>
                </a:cubicBezTo>
                <a:cubicBezTo>
                  <a:pt x="647" y="162"/>
                  <a:pt x="647" y="164"/>
                  <a:pt x="647" y="167"/>
                </a:cubicBezTo>
                <a:close/>
                <a:moveTo>
                  <a:pt x="75" y="171"/>
                </a:moveTo>
                <a:cubicBezTo>
                  <a:pt x="78" y="171"/>
                  <a:pt x="80" y="171"/>
                  <a:pt x="83" y="171"/>
                </a:cubicBezTo>
                <a:cubicBezTo>
                  <a:pt x="83" y="168"/>
                  <a:pt x="83" y="166"/>
                  <a:pt x="83" y="163"/>
                </a:cubicBezTo>
                <a:cubicBezTo>
                  <a:pt x="80" y="163"/>
                  <a:pt x="78" y="163"/>
                  <a:pt x="75" y="163"/>
                </a:cubicBezTo>
                <a:cubicBezTo>
                  <a:pt x="75" y="166"/>
                  <a:pt x="75" y="168"/>
                  <a:pt x="75" y="171"/>
                </a:cubicBezTo>
                <a:close/>
                <a:moveTo>
                  <a:pt x="255" y="163"/>
                </a:moveTo>
                <a:cubicBezTo>
                  <a:pt x="243" y="176"/>
                  <a:pt x="270" y="175"/>
                  <a:pt x="255" y="163"/>
                </a:cubicBezTo>
                <a:close/>
                <a:moveTo>
                  <a:pt x="351" y="171"/>
                </a:moveTo>
                <a:cubicBezTo>
                  <a:pt x="354" y="171"/>
                  <a:pt x="356" y="171"/>
                  <a:pt x="359" y="171"/>
                </a:cubicBezTo>
                <a:cubicBezTo>
                  <a:pt x="359" y="168"/>
                  <a:pt x="359" y="166"/>
                  <a:pt x="359" y="163"/>
                </a:cubicBezTo>
                <a:cubicBezTo>
                  <a:pt x="356" y="163"/>
                  <a:pt x="354" y="163"/>
                  <a:pt x="351" y="163"/>
                </a:cubicBezTo>
                <a:cubicBezTo>
                  <a:pt x="351" y="166"/>
                  <a:pt x="351" y="168"/>
                  <a:pt x="351" y="171"/>
                </a:cubicBezTo>
                <a:close/>
                <a:moveTo>
                  <a:pt x="523" y="167"/>
                </a:moveTo>
                <a:cubicBezTo>
                  <a:pt x="523" y="170"/>
                  <a:pt x="523" y="172"/>
                  <a:pt x="523" y="175"/>
                </a:cubicBezTo>
                <a:cubicBezTo>
                  <a:pt x="533" y="181"/>
                  <a:pt x="535" y="161"/>
                  <a:pt x="527" y="163"/>
                </a:cubicBezTo>
                <a:cubicBezTo>
                  <a:pt x="527" y="165"/>
                  <a:pt x="526" y="168"/>
                  <a:pt x="523" y="167"/>
                </a:cubicBezTo>
                <a:close/>
                <a:moveTo>
                  <a:pt x="623" y="171"/>
                </a:moveTo>
                <a:cubicBezTo>
                  <a:pt x="626" y="171"/>
                  <a:pt x="628" y="171"/>
                  <a:pt x="631" y="171"/>
                </a:cubicBezTo>
                <a:cubicBezTo>
                  <a:pt x="631" y="168"/>
                  <a:pt x="631" y="166"/>
                  <a:pt x="631" y="163"/>
                </a:cubicBezTo>
                <a:cubicBezTo>
                  <a:pt x="628" y="163"/>
                  <a:pt x="626" y="163"/>
                  <a:pt x="623" y="163"/>
                </a:cubicBezTo>
                <a:cubicBezTo>
                  <a:pt x="623" y="166"/>
                  <a:pt x="623" y="168"/>
                  <a:pt x="623" y="171"/>
                </a:cubicBezTo>
                <a:close/>
                <a:moveTo>
                  <a:pt x="719" y="171"/>
                </a:moveTo>
                <a:cubicBezTo>
                  <a:pt x="725" y="171"/>
                  <a:pt x="733" y="172"/>
                  <a:pt x="731" y="163"/>
                </a:cubicBezTo>
                <a:cubicBezTo>
                  <a:pt x="728" y="163"/>
                  <a:pt x="726" y="163"/>
                  <a:pt x="723" y="163"/>
                </a:cubicBezTo>
                <a:cubicBezTo>
                  <a:pt x="723" y="167"/>
                  <a:pt x="720" y="168"/>
                  <a:pt x="719" y="171"/>
                </a:cubicBezTo>
                <a:close/>
                <a:moveTo>
                  <a:pt x="151" y="175"/>
                </a:moveTo>
                <a:cubicBezTo>
                  <a:pt x="154" y="175"/>
                  <a:pt x="156" y="175"/>
                  <a:pt x="159" y="175"/>
                </a:cubicBezTo>
                <a:cubicBezTo>
                  <a:pt x="159" y="172"/>
                  <a:pt x="159" y="170"/>
                  <a:pt x="159" y="167"/>
                </a:cubicBezTo>
                <a:cubicBezTo>
                  <a:pt x="156" y="167"/>
                  <a:pt x="154" y="167"/>
                  <a:pt x="151" y="167"/>
                </a:cubicBezTo>
                <a:cubicBezTo>
                  <a:pt x="151" y="170"/>
                  <a:pt x="151" y="172"/>
                  <a:pt x="151" y="175"/>
                </a:cubicBezTo>
                <a:close/>
                <a:moveTo>
                  <a:pt x="327" y="171"/>
                </a:moveTo>
                <a:cubicBezTo>
                  <a:pt x="327" y="174"/>
                  <a:pt x="327" y="176"/>
                  <a:pt x="327" y="179"/>
                </a:cubicBezTo>
                <a:cubicBezTo>
                  <a:pt x="337" y="185"/>
                  <a:pt x="339" y="165"/>
                  <a:pt x="331" y="167"/>
                </a:cubicBezTo>
                <a:cubicBezTo>
                  <a:pt x="331" y="169"/>
                  <a:pt x="330" y="172"/>
                  <a:pt x="327" y="171"/>
                </a:cubicBezTo>
                <a:close/>
                <a:moveTo>
                  <a:pt x="427" y="175"/>
                </a:moveTo>
                <a:cubicBezTo>
                  <a:pt x="430" y="175"/>
                  <a:pt x="432" y="175"/>
                  <a:pt x="435" y="175"/>
                </a:cubicBezTo>
                <a:cubicBezTo>
                  <a:pt x="435" y="172"/>
                  <a:pt x="435" y="170"/>
                  <a:pt x="435" y="167"/>
                </a:cubicBezTo>
                <a:cubicBezTo>
                  <a:pt x="432" y="167"/>
                  <a:pt x="430" y="167"/>
                  <a:pt x="427" y="167"/>
                </a:cubicBezTo>
                <a:cubicBezTo>
                  <a:pt x="427" y="170"/>
                  <a:pt x="427" y="172"/>
                  <a:pt x="427" y="175"/>
                </a:cubicBezTo>
                <a:close/>
                <a:moveTo>
                  <a:pt x="699" y="179"/>
                </a:moveTo>
                <a:cubicBezTo>
                  <a:pt x="711" y="185"/>
                  <a:pt x="711" y="161"/>
                  <a:pt x="699" y="167"/>
                </a:cubicBezTo>
                <a:cubicBezTo>
                  <a:pt x="699" y="171"/>
                  <a:pt x="699" y="175"/>
                  <a:pt x="699" y="179"/>
                </a:cubicBezTo>
                <a:close/>
                <a:moveTo>
                  <a:pt x="499" y="179"/>
                </a:moveTo>
                <a:cubicBezTo>
                  <a:pt x="505" y="190"/>
                  <a:pt x="512" y="173"/>
                  <a:pt x="503" y="171"/>
                </a:cubicBezTo>
                <a:cubicBezTo>
                  <a:pt x="503" y="175"/>
                  <a:pt x="500" y="176"/>
                  <a:pt x="499" y="179"/>
                </a:cubicBezTo>
                <a:close/>
                <a:moveTo>
                  <a:pt x="599" y="179"/>
                </a:moveTo>
                <a:cubicBezTo>
                  <a:pt x="603" y="179"/>
                  <a:pt x="607" y="179"/>
                  <a:pt x="611" y="179"/>
                </a:cubicBezTo>
                <a:cubicBezTo>
                  <a:pt x="611" y="176"/>
                  <a:pt x="611" y="174"/>
                  <a:pt x="611" y="171"/>
                </a:cubicBezTo>
                <a:cubicBezTo>
                  <a:pt x="607" y="171"/>
                  <a:pt x="603" y="171"/>
                  <a:pt x="599" y="171"/>
                </a:cubicBezTo>
                <a:cubicBezTo>
                  <a:pt x="599" y="174"/>
                  <a:pt x="599" y="176"/>
                  <a:pt x="599" y="179"/>
                </a:cubicBezTo>
                <a:close/>
                <a:moveTo>
                  <a:pt x="775" y="183"/>
                </a:moveTo>
                <a:cubicBezTo>
                  <a:pt x="787" y="189"/>
                  <a:pt x="787" y="165"/>
                  <a:pt x="775" y="171"/>
                </a:cubicBezTo>
                <a:cubicBezTo>
                  <a:pt x="775" y="175"/>
                  <a:pt x="775" y="179"/>
                  <a:pt x="775" y="183"/>
                </a:cubicBezTo>
                <a:close/>
                <a:moveTo>
                  <a:pt x="127" y="179"/>
                </a:moveTo>
                <a:cubicBezTo>
                  <a:pt x="140" y="191"/>
                  <a:pt x="139" y="164"/>
                  <a:pt x="127" y="179"/>
                </a:cubicBezTo>
                <a:close/>
                <a:moveTo>
                  <a:pt x="403" y="183"/>
                </a:moveTo>
                <a:cubicBezTo>
                  <a:pt x="406" y="183"/>
                  <a:pt x="408" y="183"/>
                  <a:pt x="411" y="183"/>
                </a:cubicBezTo>
                <a:cubicBezTo>
                  <a:pt x="411" y="180"/>
                  <a:pt x="411" y="178"/>
                  <a:pt x="411" y="175"/>
                </a:cubicBezTo>
                <a:cubicBezTo>
                  <a:pt x="408" y="175"/>
                  <a:pt x="406" y="175"/>
                  <a:pt x="403" y="175"/>
                </a:cubicBezTo>
                <a:cubicBezTo>
                  <a:pt x="403" y="178"/>
                  <a:pt x="403" y="180"/>
                  <a:pt x="403" y="183"/>
                </a:cubicBezTo>
                <a:close/>
                <a:moveTo>
                  <a:pt x="675" y="183"/>
                </a:moveTo>
                <a:cubicBezTo>
                  <a:pt x="678" y="183"/>
                  <a:pt x="680" y="183"/>
                  <a:pt x="683" y="183"/>
                </a:cubicBezTo>
                <a:cubicBezTo>
                  <a:pt x="683" y="180"/>
                  <a:pt x="683" y="178"/>
                  <a:pt x="683" y="175"/>
                </a:cubicBezTo>
                <a:cubicBezTo>
                  <a:pt x="680" y="175"/>
                  <a:pt x="678" y="175"/>
                  <a:pt x="675" y="175"/>
                </a:cubicBezTo>
                <a:cubicBezTo>
                  <a:pt x="675" y="178"/>
                  <a:pt x="675" y="180"/>
                  <a:pt x="675" y="183"/>
                </a:cubicBezTo>
                <a:close/>
                <a:moveTo>
                  <a:pt x="107" y="179"/>
                </a:moveTo>
                <a:cubicBezTo>
                  <a:pt x="93" y="198"/>
                  <a:pt x="130" y="184"/>
                  <a:pt x="107" y="179"/>
                </a:cubicBezTo>
                <a:close/>
                <a:moveTo>
                  <a:pt x="379" y="187"/>
                </a:moveTo>
                <a:cubicBezTo>
                  <a:pt x="383" y="187"/>
                  <a:pt x="384" y="190"/>
                  <a:pt x="387" y="191"/>
                </a:cubicBezTo>
                <a:cubicBezTo>
                  <a:pt x="387" y="185"/>
                  <a:pt x="388" y="177"/>
                  <a:pt x="379" y="179"/>
                </a:cubicBezTo>
                <a:cubicBezTo>
                  <a:pt x="379" y="182"/>
                  <a:pt x="379" y="184"/>
                  <a:pt x="379" y="187"/>
                </a:cubicBezTo>
                <a:close/>
                <a:moveTo>
                  <a:pt x="651" y="187"/>
                </a:moveTo>
                <a:cubicBezTo>
                  <a:pt x="655" y="187"/>
                  <a:pt x="656" y="190"/>
                  <a:pt x="659" y="191"/>
                </a:cubicBezTo>
                <a:cubicBezTo>
                  <a:pt x="659" y="187"/>
                  <a:pt x="662" y="186"/>
                  <a:pt x="663" y="183"/>
                </a:cubicBezTo>
                <a:cubicBezTo>
                  <a:pt x="659" y="183"/>
                  <a:pt x="658" y="180"/>
                  <a:pt x="655" y="179"/>
                </a:cubicBezTo>
                <a:cubicBezTo>
                  <a:pt x="655" y="183"/>
                  <a:pt x="652" y="184"/>
                  <a:pt x="651" y="187"/>
                </a:cubicBezTo>
                <a:close/>
                <a:moveTo>
                  <a:pt x="751" y="187"/>
                </a:moveTo>
                <a:cubicBezTo>
                  <a:pt x="754" y="187"/>
                  <a:pt x="756" y="187"/>
                  <a:pt x="759" y="187"/>
                </a:cubicBezTo>
                <a:cubicBezTo>
                  <a:pt x="759" y="184"/>
                  <a:pt x="759" y="182"/>
                  <a:pt x="759" y="179"/>
                </a:cubicBezTo>
                <a:cubicBezTo>
                  <a:pt x="756" y="179"/>
                  <a:pt x="754" y="179"/>
                  <a:pt x="751" y="179"/>
                </a:cubicBezTo>
                <a:cubicBezTo>
                  <a:pt x="751" y="182"/>
                  <a:pt x="751" y="184"/>
                  <a:pt x="751" y="187"/>
                </a:cubicBezTo>
                <a:close/>
                <a:moveTo>
                  <a:pt x="191" y="187"/>
                </a:moveTo>
                <a:cubicBezTo>
                  <a:pt x="178" y="175"/>
                  <a:pt x="179" y="202"/>
                  <a:pt x="191" y="187"/>
                </a:cubicBezTo>
                <a:close/>
                <a:moveTo>
                  <a:pt x="279" y="191"/>
                </a:moveTo>
                <a:cubicBezTo>
                  <a:pt x="286" y="191"/>
                  <a:pt x="289" y="188"/>
                  <a:pt x="291" y="183"/>
                </a:cubicBezTo>
                <a:cubicBezTo>
                  <a:pt x="285" y="183"/>
                  <a:pt x="277" y="182"/>
                  <a:pt x="279" y="191"/>
                </a:cubicBezTo>
                <a:close/>
                <a:moveTo>
                  <a:pt x="459" y="195"/>
                </a:moveTo>
                <a:cubicBezTo>
                  <a:pt x="459" y="193"/>
                  <a:pt x="460" y="190"/>
                  <a:pt x="463" y="191"/>
                </a:cubicBezTo>
                <a:cubicBezTo>
                  <a:pt x="463" y="186"/>
                  <a:pt x="462" y="182"/>
                  <a:pt x="455" y="183"/>
                </a:cubicBezTo>
                <a:cubicBezTo>
                  <a:pt x="456" y="188"/>
                  <a:pt x="454" y="194"/>
                  <a:pt x="459" y="195"/>
                </a:cubicBezTo>
                <a:close/>
                <a:moveTo>
                  <a:pt x="555" y="191"/>
                </a:moveTo>
                <a:cubicBezTo>
                  <a:pt x="558" y="191"/>
                  <a:pt x="560" y="191"/>
                  <a:pt x="563" y="191"/>
                </a:cubicBezTo>
                <a:cubicBezTo>
                  <a:pt x="563" y="188"/>
                  <a:pt x="563" y="186"/>
                  <a:pt x="563" y="183"/>
                </a:cubicBezTo>
                <a:cubicBezTo>
                  <a:pt x="560" y="183"/>
                  <a:pt x="558" y="183"/>
                  <a:pt x="555" y="183"/>
                </a:cubicBezTo>
                <a:cubicBezTo>
                  <a:pt x="555" y="186"/>
                  <a:pt x="555" y="188"/>
                  <a:pt x="555" y="191"/>
                </a:cubicBezTo>
                <a:close/>
                <a:moveTo>
                  <a:pt x="727" y="195"/>
                </a:moveTo>
                <a:cubicBezTo>
                  <a:pt x="730" y="195"/>
                  <a:pt x="732" y="195"/>
                  <a:pt x="735" y="195"/>
                </a:cubicBezTo>
                <a:cubicBezTo>
                  <a:pt x="739" y="189"/>
                  <a:pt x="739" y="185"/>
                  <a:pt x="731" y="183"/>
                </a:cubicBezTo>
                <a:cubicBezTo>
                  <a:pt x="731" y="188"/>
                  <a:pt x="726" y="189"/>
                  <a:pt x="727" y="195"/>
                </a:cubicBezTo>
                <a:close/>
                <a:moveTo>
                  <a:pt x="83" y="195"/>
                </a:moveTo>
                <a:cubicBezTo>
                  <a:pt x="86" y="195"/>
                  <a:pt x="88" y="195"/>
                  <a:pt x="91" y="195"/>
                </a:cubicBezTo>
                <a:cubicBezTo>
                  <a:pt x="91" y="192"/>
                  <a:pt x="91" y="190"/>
                  <a:pt x="91" y="187"/>
                </a:cubicBezTo>
                <a:cubicBezTo>
                  <a:pt x="88" y="187"/>
                  <a:pt x="86" y="187"/>
                  <a:pt x="83" y="187"/>
                </a:cubicBezTo>
                <a:cubicBezTo>
                  <a:pt x="83" y="190"/>
                  <a:pt x="83" y="192"/>
                  <a:pt x="83" y="195"/>
                </a:cubicBezTo>
                <a:close/>
                <a:moveTo>
                  <a:pt x="355" y="191"/>
                </a:moveTo>
                <a:cubicBezTo>
                  <a:pt x="368" y="203"/>
                  <a:pt x="367" y="176"/>
                  <a:pt x="355" y="191"/>
                </a:cubicBezTo>
                <a:close/>
                <a:moveTo>
                  <a:pt x="631" y="195"/>
                </a:moveTo>
                <a:cubicBezTo>
                  <a:pt x="634" y="195"/>
                  <a:pt x="636" y="195"/>
                  <a:pt x="639" y="195"/>
                </a:cubicBezTo>
                <a:cubicBezTo>
                  <a:pt x="639" y="192"/>
                  <a:pt x="639" y="190"/>
                  <a:pt x="639" y="187"/>
                </a:cubicBezTo>
                <a:cubicBezTo>
                  <a:pt x="636" y="187"/>
                  <a:pt x="634" y="187"/>
                  <a:pt x="631" y="187"/>
                </a:cubicBezTo>
                <a:cubicBezTo>
                  <a:pt x="631" y="190"/>
                  <a:pt x="631" y="192"/>
                  <a:pt x="631" y="195"/>
                </a:cubicBezTo>
                <a:close/>
                <a:moveTo>
                  <a:pt x="67" y="203"/>
                </a:moveTo>
                <a:cubicBezTo>
                  <a:pt x="67" y="200"/>
                  <a:pt x="67" y="198"/>
                  <a:pt x="67" y="195"/>
                </a:cubicBezTo>
                <a:cubicBezTo>
                  <a:pt x="60" y="182"/>
                  <a:pt x="47" y="207"/>
                  <a:pt x="67" y="203"/>
                </a:cubicBezTo>
                <a:close/>
                <a:moveTo>
                  <a:pt x="159" y="199"/>
                </a:moveTo>
                <a:cubicBezTo>
                  <a:pt x="162" y="199"/>
                  <a:pt x="164" y="199"/>
                  <a:pt x="167" y="199"/>
                </a:cubicBezTo>
                <a:cubicBezTo>
                  <a:pt x="167" y="196"/>
                  <a:pt x="167" y="194"/>
                  <a:pt x="167" y="191"/>
                </a:cubicBezTo>
                <a:cubicBezTo>
                  <a:pt x="164" y="191"/>
                  <a:pt x="162" y="191"/>
                  <a:pt x="159" y="191"/>
                </a:cubicBezTo>
                <a:cubicBezTo>
                  <a:pt x="159" y="194"/>
                  <a:pt x="159" y="196"/>
                  <a:pt x="159" y="199"/>
                </a:cubicBezTo>
                <a:close/>
                <a:moveTo>
                  <a:pt x="431" y="199"/>
                </a:moveTo>
                <a:cubicBezTo>
                  <a:pt x="434" y="199"/>
                  <a:pt x="436" y="199"/>
                  <a:pt x="439" y="199"/>
                </a:cubicBezTo>
                <a:cubicBezTo>
                  <a:pt x="439" y="196"/>
                  <a:pt x="439" y="194"/>
                  <a:pt x="439" y="191"/>
                </a:cubicBezTo>
                <a:cubicBezTo>
                  <a:pt x="436" y="191"/>
                  <a:pt x="434" y="191"/>
                  <a:pt x="431" y="191"/>
                </a:cubicBezTo>
                <a:cubicBezTo>
                  <a:pt x="431" y="194"/>
                  <a:pt x="431" y="196"/>
                  <a:pt x="431" y="199"/>
                </a:cubicBezTo>
                <a:close/>
                <a:moveTo>
                  <a:pt x="615" y="203"/>
                </a:moveTo>
                <a:cubicBezTo>
                  <a:pt x="615" y="200"/>
                  <a:pt x="615" y="198"/>
                  <a:pt x="615" y="195"/>
                </a:cubicBezTo>
                <a:cubicBezTo>
                  <a:pt x="608" y="182"/>
                  <a:pt x="595" y="207"/>
                  <a:pt x="615" y="203"/>
                </a:cubicBezTo>
                <a:close/>
                <a:moveTo>
                  <a:pt x="715" y="195"/>
                </a:moveTo>
                <a:cubicBezTo>
                  <a:pt x="702" y="183"/>
                  <a:pt x="703" y="210"/>
                  <a:pt x="715" y="195"/>
                </a:cubicBezTo>
                <a:close/>
                <a:moveTo>
                  <a:pt x="135" y="203"/>
                </a:moveTo>
                <a:cubicBezTo>
                  <a:pt x="138" y="203"/>
                  <a:pt x="140" y="203"/>
                  <a:pt x="143" y="203"/>
                </a:cubicBezTo>
                <a:cubicBezTo>
                  <a:pt x="143" y="200"/>
                  <a:pt x="143" y="198"/>
                  <a:pt x="143" y="195"/>
                </a:cubicBezTo>
                <a:cubicBezTo>
                  <a:pt x="140" y="195"/>
                  <a:pt x="138" y="195"/>
                  <a:pt x="135" y="195"/>
                </a:cubicBezTo>
                <a:cubicBezTo>
                  <a:pt x="135" y="198"/>
                  <a:pt x="135" y="200"/>
                  <a:pt x="135" y="203"/>
                </a:cubicBezTo>
                <a:close/>
                <a:moveTo>
                  <a:pt x="235" y="203"/>
                </a:moveTo>
                <a:cubicBezTo>
                  <a:pt x="238" y="203"/>
                  <a:pt x="240" y="203"/>
                  <a:pt x="243" y="203"/>
                </a:cubicBezTo>
                <a:cubicBezTo>
                  <a:pt x="243" y="200"/>
                  <a:pt x="243" y="198"/>
                  <a:pt x="243" y="195"/>
                </a:cubicBezTo>
                <a:cubicBezTo>
                  <a:pt x="240" y="195"/>
                  <a:pt x="238" y="195"/>
                  <a:pt x="235" y="195"/>
                </a:cubicBezTo>
                <a:cubicBezTo>
                  <a:pt x="235" y="198"/>
                  <a:pt x="235" y="200"/>
                  <a:pt x="235" y="203"/>
                </a:cubicBezTo>
                <a:close/>
                <a:moveTo>
                  <a:pt x="407" y="203"/>
                </a:moveTo>
                <a:cubicBezTo>
                  <a:pt x="413" y="214"/>
                  <a:pt x="420" y="197"/>
                  <a:pt x="411" y="195"/>
                </a:cubicBezTo>
                <a:cubicBezTo>
                  <a:pt x="411" y="199"/>
                  <a:pt x="408" y="200"/>
                  <a:pt x="407" y="203"/>
                </a:cubicBezTo>
                <a:close/>
                <a:moveTo>
                  <a:pt x="507" y="203"/>
                </a:moveTo>
                <a:cubicBezTo>
                  <a:pt x="510" y="203"/>
                  <a:pt x="512" y="203"/>
                  <a:pt x="515" y="203"/>
                </a:cubicBezTo>
                <a:cubicBezTo>
                  <a:pt x="515" y="200"/>
                  <a:pt x="515" y="198"/>
                  <a:pt x="515" y="195"/>
                </a:cubicBezTo>
                <a:cubicBezTo>
                  <a:pt x="512" y="195"/>
                  <a:pt x="510" y="195"/>
                  <a:pt x="507" y="195"/>
                </a:cubicBezTo>
                <a:cubicBezTo>
                  <a:pt x="507" y="198"/>
                  <a:pt x="507" y="200"/>
                  <a:pt x="507" y="203"/>
                </a:cubicBezTo>
                <a:close/>
                <a:moveTo>
                  <a:pt x="683" y="195"/>
                </a:moveTo>
                <a:cubicBezTo>
                  <a:pt x="680" y="219"/>
                  <a:pt x="701" y="198"/>
                  <a:pt x="683" y="195"/>
                </a:cubicBezTo>
                <a:close/>
                <a:moveTo>
                  <a:pt x="783" y="195"/>
                </a:moveTo>
                <a:cubicBezTo>
                  <a:pt x="779" y="218"/>
                  <a:pt x="800" y="197"/>
                  <a:pt x="783" y="195"/>
                </a:cubicBezTo>
                <a:close/>
                <a:moveTo>
                  <a:pt x="211" y="203"/>
                </a:moveTo>
                <a:cubicBezTo>
                  <a:pt x="211" y="206"/>
                  <a:pt x="211" y="208"/>
                  <a:pt x="211" y="211"/>
                </a:cubicBezTo>
                <a:cubicBezTo>
                  <a:pt x="221" y="217"/>
                  <a:pt x="223" y="197"/>
                  <a:pt x="215" y="199"/>
                </a:cubicBezTo>
                <a:cubicBezTo>
                  <a:pt x="215" y="201"/>
                  <a:pt x="214" y="204"/>
                  <a:pt x="211" y="203"/>
                </a:cubicBezTo>
                <a:close/>
                <a:moveTo>
                  <a:pt x="311" y="207"/>
                </a:moveTo>
                <a:cubicBezTo>
                  <a:pt x="314" y="207"/>
                  <a:pt x="316" y="207"/>
                  <a:pt x="319" y="207"/>
                </a:cubicBezTo>
                <a:cubicBezTo>
                  <a:pt x="319" y="204"/>
                  <a:pt x="319" y="202"/>
                  <a:pt x="319" y="199"/>
                </a:cubicBezTo>
                <a:cubicBezTo>
                  <a:pt x="316" y="199"/>
                  <a:pt x="314" y="199"/>
                  <a:pt x="311" y="199"/>
                </a:cubicBezTo>
                <a:cubicBezTo>
                  <a:pt x="311" y="202"/>
                  <a:pt x="311" y="204"/>
                  <a:pt x="311" y="207"/>
                </a:cubicBezTo>
                <a:close/>
                <a:moveTo>
                  <a:pt x="483" y="203"/>
                </a:moveTo>
                <a:cubicBezTo>
                  <a:pt x="483" y="206"/>
                  <a:pt x="483" y="208"/>
                  <a:pt x="483" y="211"/>
                </a:cubicBezTo>
                <a:cubicBezTo>
                  <a:pt x="493" y="217"/>
                  <a:pt x="495" y="197"/>
                  <a:pt x="487" y="199"/>
                </a:cubicBezTo>
                <a:cubicBezTo>
                  <a:pt x="487" y="201"/>
                  <a:pt x="486" y="204"/>
                  <a:pt x="483" y="203"/>
                </a:cubicBezTo>
                <a:close/>
                <a:moveTo>
                  <a:pt x="583" y="207"/>
                </a:moveTo>
                <a:cubicBezTo>
                  <a:pt x="586" y="207"/>
                  <a:pt x="588" y="207"/>
                  <a:pt x="591" y="207"/>
                </a:cubicBezTo>
                <a:cubicBezTo>
                  <a:pt x="591" y="204"/>
                  <a:pt x="591" y="202"/>
                  <a:pt x="591" y="199"/>
                </a:cubicBezTo>
                <a:cubicBezTo>
                  <a:pt x="588" y="199"/>
                  <a:pt x="586" y="199"/>
                  <a:pt x="583" y="199"/>
                </a:cubicBezTo>
                <a:cubicBezTo>
                  <a:pt x="583" y="202"/>
                  <a:pt x="583" y="204"/>
                  <a:pt x="583" y="207"/>
                </a:cubicBezTo>
                <a:close/>
                <a:moveTo>
                  <a:pt x="111" y="211"/>
                </a:moveTo>
                <a:cubicBezTo>
                  <a:pt x="114" y="211"/>
                  <a:pt x="116" y="211"/>
                  <a:pt x="119" y="211"/>
                </a:cubicBezTo>
                <a:cubicBezTo>
                  <a:pt x="119" y="208"/>
                  <a:pt x="119" y="206"/>
                  <a:pt x="119" y="203"/>
                </a:cubicBezTo>
                <a:cubicBezTo>
                  <a:pt x="116" y="203"/>
                  <a:pt x="114" y="203"/>
                  <a:pt x="111" y="203"/>
                </a:cubicBezTo>
                <a:cubicBezTo>
                  <a:pt x="111" y="206"/>
                  <a:pt x="111" y="208"/>
                  <a:pt x="111" y="211"/>
                </a:cubicBezTo>
                <a:close/>
                <a:moveTo>
                  <a:pt x="387" y="211"/>
                </a:moveTo>
                <a:cubicBezTo>
                  <a:pt x="390" y="211"/>
                  <a:pt x="392" y="211"/>
                  <a:pt x="395" y="211"/>
                </a:cubicBezTo>
                <a:cubicBezTo>
                  <a:pt x="395" y="208"/>
                  <a:pt x="395" y="206"/>
                  <a:pt x="395" y="203"/>
                </a:cubicBezTo>
                <a:cubicBezTo>
                  <a:pt x="392" y="203"/>
                  <a:pt x="390" y="203"/>
                  <a:pt x="387" y="203"/>
                </a:cubicBezTo>
                <a:cubicBezTo>
                  <a:pt x="387" y="206"/>
                  <a:pt x="387" y="208"/>
                  <a:pt x="387" y="211"/>
                </a:cubicBezTo>
                <a:close/>
                <a:moveTo>
                  <a:pt x="87" y="215"/>
                </a:moveTo>
                <a:cubicBezTo>
                  <a:pt x="91" y="215"/>
                  <a:pt x="92" y="218"/>
                  <a:pt x="95" y="219"/>
                </a:cubicBezTo>
                <a:cubicBezTo>
                  <a:pt x="95" y="215"/>
                  <a:pt x="98" y="214"/>
                  <a:pt x="99" y="211"/>
                </a:cubicBezTo>
                <a:cubicBezTo>
                  <a:pt x="95" y="211"/>
                  <a:pt x="94" y="208"/>
                  <a:pt x="91" y="207"/>
                </a:cubicBezTo>
                <a:cubicBezTo>
                  <a:pt x="91" y="211"/>
                  <a:pt x="88" y="212"/>
                  <a:pt x="87" y="215"/>
                </a:cubicBezTo>
                <a:close/>
                <a:moveTo>
                  <a:pt x="187" y="215"/>
                </a:moveTo>
                <a:cubicBezTo>
                  <a:pt x="190" y="215"/>
                  <a:pt x="192" y="215"/>
                  <a:pt x="195" y="215"/>
                </a:cubicBezTo>
                <a:cubicBezTo>
                  <a:pt x="195" y="212"/>
                  <a:pt x="195" y="210"/>
                  <a:pt x="195" y="207"/>
                </a:cubicBezTo>
                <a:cubicBezTo>
                  <a:pt x="192" y="207"/>
                  <a:pt x="190" y="207"/>
                  <a:pt x="187" y="207"/>
                </a:cubicBezTo>
                <a:cubicBezTo>
                  <a:pt x="187" y="210"/>
                  <a:pt x="187" y="212"/>
                  <a:pt x="187" y="215"/>
                </a:cubicBezTo>
                <a:close/>
                <a:moveTo>
                  <a:pt x="287" y="215"/>
                </a:moveTo>
                <a:cubicBezTo>
                  <a:pt x="290" y="215"/>
                  <a:pt x="292" y="215"/>
                  <a:pt x="295" y="215"/>
                </a:cubicBezTo>
                <a:cubicBezTo>
                  <a:pt x="295" y="212"/>
                  <a:pt x="295" y="210"/>
                  <a:pt x="295" y="207"/>
                </a:cubicBezTo>
                <a:cubicBezTo>
                  <a:pt x="292" y="207"/>
                  <a:pt x="290" y="207"/>
                  <a:pt x="287" y="207"/>
                </a:cubicBezTo>
                <a:cubicBezTo>
                  <a:pt x="287" y="210"/>
                  <a:pt x="287" y="212"/>
                  <a:pt x="287" y="215"/>
                </a:cubicBezTo>
                <a:close/>
                <a:moveTo>
                  <a:pt x="363" y="207"/>
                </a:moveTo>
                <a:cubicBezTo>
                  <a:pt x="360" y="231"/>
                  <a:pt x="381" y="210"/>
                  <a:pt x="363" y="207"/>
                </a:cubicBezTo>
                <a:close/>
                <a:moveTo>
                  <a:pt x="463" y="215"/>
                </a:moveTo>
                <a:cubicBezTo>
                  <a:pt x="466" y="215"/>
                  <a:pt x="468" y="215"/>
                  <a:pt x="471" y="215"/>
                </a:cubicBezTo>
                <a:cubicBezTo>
                  <a:pt x="471" y="212"/>
                  <a:pt x="471" y="210"/>
                  <a:pt x="471" y="207"/>
                </a:cubicBezTo>
                <a:cubicBezTo>
                  <a:pt x="468" y="207"/>
                  <a:pt x="466" y="207"/>
                  <a:pt x="463" y="207"/>
                </a:cubicBezTo>
                <a:cubicBezTo>
                  <a:pt x="463" y="210"/>
                  <a:pt x="463" y="212"/>
                  <a:pt x="463" y="215"/>
                </a:cubicBezTo>
                <a:close/>
                <a:moveTo>
                  <a:pt x="635" y="219"/>
                </a:moveTo>
                <a:cubicBezTo>
                  <a:pt x="638" y="219"/>
                  <a:pt x="640" y="219"/>
                  <a:pt x="643" y="219"/>
                </a:cubicBezTo>
                <a:cubicBezTo>
                  <a:pt x="647" y="213"/>
                  <a:pt x="647" y="209"/>
                  <a:pt x="639" y="207"/>
                </a:cubicBezTo>
                <a:cubicBezTo>
                  <a:pt x="639" y="212"/>
                  <a:pt x="634" y="213"/>
                  <a:pt x="635" y="219"/>
                </a:cubicBezTo>
                <a:close/>
                <a:moveTo>
                  <a:pt x="263" y="219"/>
                </a:moveTo>
                <a:cubicBezTo>
                  <a:pt x="266" y="219"/>
                  <a:pt x="268" y="219"/>
                  <a:pt x="271" y="219"/>
                </a:cubicBezTo>
                <a:cubicBezTo>
                  <a:pt x="271" y="216"/>
                  <a:pt x="271" y="214"/>
                  <a:pt x="271" y="211"/>
                </a:cubicBezTo>
                <a:cubicBezTo>
                  <a:pt x="268" y="211"/>
                  <a:pt x="266" y="211"/>
                  <a:pt x="263" y="211"/>
                </a:cubicBezTo>
                <a:cubicBezTo>
                  <a:pt x="263" y="214"/>
                  <a:pt x="263" y="216"/>
                  <a:pt x="263" y="219"/>
                </a:cubicBezTo>
                <a:close/>
                <a:moveTo>
                  <a:pt x="67" y="223"/>
                </a:moveTo>
                <a:cubicBezTo>
                  <a:pt x="70" y="223"/>
                  <a:pt x="72" y="223"/>
                  <a:pt x="75" y="223"/>
                </a:cubicBezTo>
                <a:cubicBezTo>
                  <a:pt x="75" y="220"/>
                  <a:pt x="75" y="218"/>
                  <a:pt x="75" y="215"/>
                </a:cubicBezTo>
                <a:cubicBezTo>
                  <a:pt x="72" y="215"/>
                  <a:pt x="70" y="215"/>
                  <a:pt x="67" y="215"/>
                </a:cubicBezTo>
                <a:cubicBezTo>
                  <a:pt x="67" y="218"/>
                  <a:pt x="67" y="220"/>
                  <a:pt x="67" y="223"/>
                </a:cubicBezTo>
                <a:close/>
                <a:moveTo>
                  <a:pt x="339" y="223"/>
                </a:moveTo>
                <a:cubicBezTo>
                  <a:pt x="342" y="223"/>
                  <a:pt x="344" y="223"/>
                  <a:pt x="347" y="223"/>
                </a:cubicBezTo>
                <a:cubicBezTo>
                  <a:pt x="347" y="220"/>
                  <a:pt x="347" y="218"/>
                  <a:pt x="347" y="215"/>
                </a:cubicBezTo>
                <a:cubicBezTo>
                  <a:pt x="344" y="215"/>
                  <a:pt x="342" y="215"/>
                  <a:pt x="339" y="215"/>
                </a:cubicBezTo>
                <a:cubicBezTo>
                  <a:pt x="339" y="218"/>
                  <a:pt x="339" y="220"/>
                  <a:pt x="339" y="223"/>
                </a:cubicBezTo>
                <a:close/>
                <a:moveTo>
                  <a:pt x="611" y="223"/>
                </a:moveTo>
                <a:cubicBezTo>
                  <a:pt x="615" y="223"/>
                  <a:pt x="616" y="226"/>
                  <a:pt x="619" y="227"/>
                </a:cubicBezTo>
                <a:cubicBezTo>
                  <a:pt x="619" y="223"/>
                  <a:pt x="622" y="222"/>
                  <a:pt x="623" y="219"/>
                </a:cubicBezTo>
                <a:cubicBezTo>
                  <a:pt x="619" y="219"/>
                  <a:pt x="618" y="216"/>
                  <a:pt x="615" y="215"/>
                </a:cubicBezTo>
                <a:cubicBezTo>
                  <a:pt x="615" y="219"/>
                  <a:pt x="612" y="220"/>
                  <a:pt x="611" y="223"/>
                </a:cubicBezTo>
                <a:close/>
                <a:moveTo>
                  <a:pt x="711" y="223"/>
                </a:moveTo>
                <a:cubicBezTo>
                  <a:pt x="714" y="223"/>
                  <a:pt x="716" y="223"/>
                  <a:pt x="719" y="223"/>
                </a:cubicBezTo>
                <a:cubicBezTo>
                  <a:pt x="719" y="220"/>
                  <a:pt x="719" y="218"/>
                  <a:pt x="719" y="215"/>
                </a:cubicBezTo>
                <a:cubicBezTo>
                  <a:pt x="716" y="215"/>
                  <a:pt x="714" y="215"/>
                  <a:pt x="711" y="215"/>
                </a:cubicBezTo>
                <a:cubicBezTo>
                  <a:pt x="711" y="218"/>
                  <a:pt x="711" y="220"/>
                  <a:pt x="711" y="223"/>
                </a:cubicBezTo>
                <a:close/>
                <a:moveTo>
                  <a:pt x="511" y="223"/>
                </a:moveTo>
                <a:cubicBezTo>
                  <a:pt x="524" y="235"/>
                  <a:pt x="523" y="208"/>
                  <a:pt x="511" y="223"/>
                </a:cubicBezTo>
                <a:close/>
                <a:moveTo>
                  <a:pt x="787" y="227"/>
                </a:moveTo>
                <a:cubicBezTo>
                  <a:pt x="790" y="227"/>
                  <a:pt x="792" y="227"/>
                  <a:pt x="795" y="227"/>
                </a:cubicBezTo>
                <a:cubicBezTo>
                  <a:pt x="795" y="224"/>
                  <a:pt x="795" y="222"/>
                  <a:pt x="795" y="219"/>
                </a:cubicBezTo>
                <a:cubicBezTo>
                  <a:pt x="792" y="219"/>
                  <a:pt x="790" y="219"/>
                  <a:pt x="787" y="219"/>
                </a:cubicBezTo>
                <a:cubicBezTo>
                  <a:pt x="787" y="222"/>
                  <a:pt x="787" y="224"/>
                  <a:pt x="787" y="227"/>
                </a:cubicBezTo>
                <a:close/>
                <a:moveTo>
                  <a:pt x="215" y="231"/>
                </a:moveTo>
                <a:cubicBezTo>
                  <a:pt x="221" y="231"/>
                  <a:pt x="229" y="232"/>
                  <a:pt x="227" y="223"/>
                </a:cubicBezTo>
                <a:cubicBezTo>
                  <a:pt x="224" y="223"/>
                  <a:pt x="222" y="223"/>
                  <a:pt x="219" y="223"/>
                </a:cubicBezTo>
                <a:cubicBezTo>
                  <a:pt x="219" y="227"/>
                  <a:pt x="216" y="228"/>
                  <a:pt x="215" y="231"/>
                </a:cubicBezTo>
                <a:close/>
                <a:moveTo>
                  <a:pt x="315" y="231"/>
                </a:moveTo>
                <a:cubicBezTo>
                  <a:pt x="318" y="231"/>
                  <a:pt x="320" y="231"/>
                  <a:pt x="323" y="231"/>
                </a:cubicBezTo>
                <a:cubicBezTo>
                  <a:pt x="323" y="228"/>
                  <a:pt x="323" y="226"/>
                  <a:pt x="323" y="223"/>
                </a:cubicBezTo>
                <a:cubicBezTo>
                  <a:pt x="320" y="223"/>
                  <a:pt x="318" y="223"/>
                  <a:pt x="315" y="223"/>
                </a:cubicBezTo>
                <a:cubicBezTo>
                  <a:pt x="315" y="226"/>
                  <a:pt x="315" y="228"/>
                  <a:pt x="315" y="231"/>
                </a:cubicBezTo>
                <a:close/>
                <a:moveTo>
                  <a:pt x="591" y="231"/>
                </a:moveTo>
                <a:cubicBezTo>
                  <a:pt x="594" y="231"/>
                  <a:pt x="596" y="231"/>
                  <a:pt x="599" y="231"/>
                </a:cubicBezTo>
                <a:cubicBezTo>
                  <a:pt x="599" y="228"/>
                  <a:pt x="599" y="226"/>
                  <a:pt x="599" y="223"/>
                </a:cubicBezTo>
                <a:cubicBezTo>
                  <a:pt x="596" y="223"/>
                  <a:pt x="594" y="223"/>
                  <a:pt x="591" y="223"/>
                </a:cubicBezTo>
                <a:cubicBezTo>
                  <a:pt x="591" y="226"/>
                  <a:pt x="591" y="228"/>
                  <a:pt x="591" y="231"/>
                </a:cubicBezTo>
                <a:close/>
                <a:moveTo>
                  <a:pt x="687" y="231"/>
                </a:moveTo>
                <a:cubicBezTo>
                  <a:pt x="690" y="231"/>
                  <a:pt x="692" y="231"/>
                  <a:pt x="695" y="231"/>
                </a:cubicBezTo>
                <a:cubicBezTo>
                  <a:pt x="695" y="228"/>
                  <a:pt x="695" y="226"/>
                  <a:pt x="695" y="223"/>
                </a:cubicBezTo>
                <a:cubicBezTo>
                  <a:pt x="692" y="223"/>
                  <a:pt x="690" y="223"/>
                  <a:pt x="687" y="223"/>
                </a:cubicBezTo>
                <a:cubicBezTo>
                  <a:pt x="687" y="226"/>
                  <a:pt x="687" y="228"/>
                  <a:pt x="687" y="231"/>
                </a:cubicBezTo>
                <a:close/>
                <a:moveTo>
                  <a:pt x="119" y="235"/>
                </a:moveTo>
                <a:cubicBezTo>
                  <a:pt x="122" y="235"/>
                  <a:pt x="124" y="235"/>
                  <a:pt x="127" y="235"/>
                </a:cubicBezTo>
                <a:cubicBezTo>
                  <a:pt x="127" y="232"/>
                  <a:pt x="127" y="230"/>
                  <a:pt x="127" y="227"/>
                </a:cubicBezTo>
                <a:cubicBezTo>
                  <a:pt x="124" y="227"/>
                  <a:pt x="122" y="227"/>
                  <a:pt x="119" y="227"/>
                </a:cubicBezTo>
                <a:cubicBezTo>
                  <a:pt x="119" y="230"/>
                  <a:pt x="119" y="232"/>
                  <a:pt x="119" y="235"/>
                </a:cubicBezTo>
                <a:close/>
                <a:moveTo>
                  <a:pt x="291" y="235"/>
                </a:moveTo>
                <a:cubicBezTo>
                  <a:pt x="295" y="235"/>
                  <a:pt x="296" y="238"/>
                  <a:pt x="299" y="239"/>
                </a:cubicBezTo>
                <a:cubicBezTo>
                  <a:pt x="299" y="235"/>
                  <a:pt x="302" y="234"/>
                  <a:pt x="303" y="231"/>
                </a:cubicBezTo>
                <a:cubicBezTo>
                  <a:pt x="299" y="231"/>
                  <a:pt x="298" y="228"/>
                  <a:pt x="295" y="227"/>
                </a:cubicBezTo>
                <a:cubicBezTo>
                  <a:pt x="295" y="231"/>
                  <a:pt x="292" y="232"/>
                  <a:pt x="291" y="235"/>
                </a:cubicBezTo>
                <a:close/>
                <a:moveTo>
                  <a:pt x="391" y="235"/>
                </a:moveTo>
                <a:cubicBezTo>
                  <a:pt x="394" y="235"/>
                  <a:pt x="396" y="235"/>
                  <a:pt x="399" y="235"/>
                </a:cubicBezTo>
                <a:cubicBezTo>
                  <a:pt x="399" y="232"/>
                  <a:pt x="399" y="230"/>
                  <a:pt x="399" y="227"/>
                </a:cubicBezTo>
                <a:cubicBezTo>
                  <a:pt x="396" y="227"/>
                  <a:pt x="394" y="227"/>
                  <a:pt x="391" y="227"/>
                </a:cubicBezTo>
                <a:cubicBezTo>
                  <a:pt x="391" y="230"/>
                  <a:pt x="391" y="232"/>
                  <a:pt x="391" y="235"/>
                </a:cubicBezTo>
                <a:close/>
                <a:moveTo>
                  <a:pt x="667" y="235"/>
                </a:moveTo>
                <a:cubicBezTo>
                  <a:pt x="670" y="235"/>
                  <a:pt x="672" y="235"/>
                  <a:pt x="675" y="235"/>
                </a:cubicBezTo>
                <a:cubicBezTo>
                  <a:pt x="675" y="232"/>
                  <a:pt x="675" y="230"/>
                  <a:pt x="675" y="227"/>
                </a:cubicBezTo>
                <a:cubicBezTo>
                  <a:pt x="672" y="227"/>
                  <a:pt x="670" y="227"/>
                  <a:pt x="667" y="227"/>
                </a:cubicBezTo>
                <a:cubicBezTo>
                  <a:pt x="667" y="230"/>
                  <a:pt x="667" y="232"/>
                  <a:pt x="667" y="235"/>
                </a:cubicBezTo>
                <a:close/>
                <a:moveTo>
                  <a:pt x="95" y="239"/>
                </a:moveTo>
                <a:cubicBezTo>
                  <a:pt x="98" y="239"/>
                  <a:pt x="100" y="239"/>
                  <a:pt x="103" y="239"/>
                </a:cubicBezTo>
                <a:cubicBezTo>
                  <a:pt x="103" y="236"/>
                  <a:pt x="103" y="234"/>
                  <a:pt x="103" y="231"/>
                </a:cubicBezTo>
                <a:cubicBezTo>
                  <a:pt x="100" y="231"/>
                  <a:pt x="98" y="231"/>
                  <a:pt x="95" y="231"/>
                </a:cubicBezTo>
                <a:cubicBezTo>
                  <a:pt x="95" y="234"/>
                  <a:pt x="95" y="236"/>
                  <a:pt x="95" y="239"/>
                </a:cubicBezTo>
                <a:close/>
                <a:moveTo>
                  <a:pt x="195" y="239"/>
                </a:moveTo>
                <a:cubicBezTo>
                  <a:pt x="198" y="239"/>
                  <a:pt x="200" y="239"/>
                  <a:pt x="203" y="239"/>
                </a:cubicBezTo>
                <a:cubicBezTo>
                  <a:pt x="203" y="236"/>
                  <a:pt x="203" y="234"/>
                  <a:pt x="203" y="231"/>
                </a:cubicBezTo>
                <a:cubicBezTo>
                  <a:pt x="200" y="231"/>
                  <a:pt x="198" y="231"/>
                  <a:pt x="195" y="231"/>
                </a:cubicBezTo>
                <a:cubicBezTo>
                  <a:pt x="195" y="234"/>
                  <a:pt x="195" y="236"/>
                  <a:pt x="195" y="239"/>
                </a:cubicBezTo>
                <a:close/>
                <a:moveTo>
                  <a:pt x="371" y="231"/>
                </a:moveTo>
                <a:cubicBezTo>
                  <a:pt x="359" y="244"/>
                  <a:pt x="386" y="243"/>
                  <a:pt x="371" y="231"/>
                </a:cubicBezTo>
                <a:close/>
                <a:moveTo>
                  <a:pt x="467" y="239"/>
                </a:moveTo>
                <a:cubicBezTo>
                  <a:pt x="470" y="239"/>
                  <a:pt x="472" y="239"/>
                  <a:pt x="475" y="239"/>
                </a:cubicBezTo>
                <a:cubicBezTo>
                  <a:pt x="475" y="236"/>
                  <a:pt x="475" y="234"/>
                  <a:pt x="475" y="231"/>
                </a:cubicBezTo>
                <a:cubicBezTo>
                  <a:pt x="472" y="231"/>
                  <a:pt x="470" y="231"/>
                  <a:pt x="467" y="231"/>
                </a:cubicBezTo>
                <a:cubicBezTo>
                  <a:pt x="467" y="234"/>
                  <a:pt x="467" y="236"/>
                  <a:pt x="467" y="239"/>
                </a:cubicBezTo>
                <a:close/>
                <a:moveTo>
                  <a:pt x="751" y="235"/>
                </a:moveTo>
                <a:cubicBezTo>
                  <a:pt x="746" y="235"/>
                  <a:pt x="745" y="230"/>
                  <a:pt x="739" y="231"/>
                </a:cubicBezTo>
                <a:cubicBezTo>
                  <a:pt x="733" y="241"/>
                  <a:pt x="753" y="243"/>
                  <a:pt x="751" y="235"/>
                </a:cubicBezTo>
                <a:close/>
                <a:moveTo>
                  <a:pt x="171" y="243"/>
                </a:moveTo>
                <a:cubicBezTo>
                  <a:pt x="174" y="243"/>
                  <a:pt x="176" y="243"/>
                  <a:pt x="179" y="243"/>
                </a:cubicBezTo>
                <a:cubicBezTo>
                  <a:pt x="179" y="240"/>
                  <a:pt x="179" y="238"/>
                  <a:pt x="179" y="235"/>
                </a:cubicBezTo>
                <a:cubicBezTo>
                  <a:pt x="176" y="235"/>
                  <a:pt x="174" y="235"/>
                  <a:pt x="171" y="235"/>
                </a:cubicBezTo>
                <a:cubicBezTo>
                  <a:pt x="171" y="238"/>
                  <a:pt x="171" y="240"/>
                  <a:pt x="171" y="243"/>
                </a:cubicBezTo>
                <a:close/>
                <a:moveTo>
                  <a:pt x="727" y="247"/>
                </a:moveTo>
                <a:cubicBezTo>
                  <a:pt x="727" y="240"/>
                  <a:pt x="724" y="237"/>
                  <a:pt x="719" y="235"/>
                </a:cubicBezTo>
                <a:cubicBezTo>
                  <a:pt x="713" y="241"/>
                  <a:pt x="713" y="250"/>
                  <a:pt x="727" y="247"/>
                </a:cubicBezTo>
                <a:close/>
                <a:moveTo>
                  <a:pt x="347" y="247"/>
                </a:moveTo>
                <a:cubicBezTo>
                  <a:pt x="350" y="247"/>
                  <a:pt x="352" y="247"/>
                  <a:pt x="355" y="247"/>
                </a:cubicBezTo>
                <a:cubicBezTo>
                  <a:pt x="355" y="244"/>
                  <a:pt x="355" y="242"/>
                  <a:pt x="355" y="239"/>
                </a:cubicBezTo>
                <a:cubicBezTo>
                  <a:pt x="352" y="239"/>
                  <a:pt x="350" y="239"/>
                  <a:pt x="347" y="239"/>
                </a:cubicBezTo>
                <a:cubicBezTo>
                  <a:pt x="347" y="242"/>
                  <a:pt x="347" y="244"/>
                  <a:pt x="347" y="247"/>
                </a:cubicBezTo>
                <a:close/>
                <a:moveTo>
                  <a:pt x="619" y="247"/>
                </a:moveTo>
                <a:cubicBezTo>
                  <a:pt x="622" y="247"/>
                  <a:pt x="624" y="247"/>
                  <a:pt x="627" y="247"/>
                </a:cubicBezTo>
                <a:cubicBezTo>
                  <a:pt x="627" y="244"/>
                  <a:pt x="627" y="242"/>
                  <a:pt x="627" y="239"/>
                </a:cubicBezTo>
                <a:cubicBezTo>
                  <a:pt x="624" y="239"/>
                  <a:pt x="622" y="239"/>
                  <a:pt x="619" y="239"/>
                </a:cubicBezTo>
                <a:cubicBezTo>
                  <a:pt x="619" y="242"/>
                  <a:pt x="619" y="244"/>
                  <a:pt x="619" y="247"/>
                </a:cubicBezTo>
                <a:close/>
                <a:moveTo>
                  <a:pt x="147" y="251"/>
                </a:moveTo>
                <a:cubicBezTo>
                  <a:pt x="150" y="251"/>
                  <a:pt x="152" y="251"/>
                  <a:pt x="155" y="251"/>
                </a:cubicBezTo>
                <a:cubicBezTo>
                  <a:pt x="155" y="248"/>
                  <a:pt x="155" y="246"/>
                  <a:pt x="155" y="243"/>
                </a:cubicBezTo>
                <a:cubicBezTo>
                  <a:pt x="152" y="243"/>
                  <a:pt x="150" y="243"/>
                  <a:pt x="147" y="243"/>
                </a:cubicBezTo>
                <a:cubicBezTo>
                  <a:pt x="147" y="246"/>
                  <a:pt x="147" y="248"/>
                  <a:pt x="147" y="251"/>
                </a:cubicBezTo>
                <a:close/>
                <a:moveTo>
                  <a:pt x="419" y="251"/>
                </a:moveTo>
                <a:cubicBezTo>
                  <a:pt x="425" y="251"/>
                  <a:pt x="433" y="252"/>
                  <a:pt x="431" y="243"/>
                </a:cubicBezTo>
                <a:cubicBezTo>
                  <a:pt x="428" y="243"/>
                  <a:pt x="426" y="243"/>
                  <a:pt x="423" y="243"/>
                </a:cubicBezTo>
                <a:cubicBezTo>
                  <a:pt x="423" y="247"/>
                  <a:pt x="420" y="248"/>
                  <a:pt x="419" y="251"/>
                </a:cubicBezTo>
                <a:close/>
                <a:moveTo>
                  <a:pt x="695" y="243"/>
                </a:moveTo>
                <a:cubicBezTo>
                  <a:pt x="681" y="262"/>
                  <a:pt x="718" y="248"/>
                  <a:pt x="695" y="243"/>
                </a:cubicBezTo>
                <a:close/>
                <a:moveTo>
                  <a:pt x="135" y="251"/>
                </a:moveTo>
                <a:cubicBezTo>
                  <a:pt x="134" y="248"/>
                  <a:pt x="124" y="246"/>
                  <a:pt x="123" y="251"/>
                </a:cubicBezTo>
                <a:cubicBezTo>
                  <a:pt x="120" y="260"/>
                  <a:pt x="139" y="260"/>
                  <a:pt x="135" y="251"/>
                </a:cubicBezTo>
                <a:close/>
                <a:moveTo>
                  <a:pt x="223" y="255"/>
                </a:moveTo>
                <a:cubicBezTo>
                  <a:pt x="226" y="255"/>
                  <a:pt x="228" y="255"/>
                  <a:pt x="231" y="255"/>
                </a:cubicBezTo>
                <a:cubicBezTo>
                  <a:pt x="231" y="252"/>
                  <a:pt x="231" y="250"/>
                  <a:pt x="231" y="247"/>
                </a:cubicBezTo>
                <a:cubicBezTo>
                  <a:pt x="228" y="247"/>
                  <a:pt x="226" y="247"/>
                  <a:pt x="223" y="247"/>
                </a:cubicBezTo>
                <a:cubicBezTo>
                  <a:pt x="223" y="250"/>
                  <a:pt x="223" y="252"/>
                  <a:pt x="223" y="255"/>
                </a:cubicBezTo>
                <a:close/>
                <a:moveTo>
                  <a:pt x="495" y="255"/>
                </a:moveTo>
                <a:cubicBezTo>
                  <a:pt x="498" y="255"/>
                  <a:pt x="500" y="255"/>
                  <a:pt x="503" y="255"/>
                </a:cubicBezTo>
                <a:cubicBezTo>
                  <a:pt x="503" y="252"/>
                  <a:pt x="503" y="250"/>
                  <a:pt x="503" y="247"/>
                </a:cubicBezTo>
                <a:cubicBezTo>
                  <a:pt x="500" y="247"/>
                  <a:pt x="498" y="247"/>
                  <a:pt x="495" y="247"/>
                </a:cubicBezTo>
                <a:cubicBezTo>
                  <a:pt x="495" y="250"/>
                  <a:pt x="495" y="252"/>
                  <a:pt x="495" y="255"/>
                </a:cubicBezTo>
                <a:close/>
                <a:moveTo>
                  <a:pt x="303" y="251"/>
                </a:moveTo>
                <a:cubicBezTo>
                  <a:pt x="291" y="264"/>
                  <a:pt x="318" y="263"/>
                  <a:pt x="303" y="251"/>
                </a:cubicBezTo>
                <a:close/>
                <a:moveTo>
                  <a:pt x="583" y="255"/>
                </a:moveTo>
                <a:cubicBezTo>
                  <a:pt x="570" y="243"/>
                  <a:pt x="571" y="270"/>
                  <a:pt x="583" y="255"/>
                </a:cubicBezTo>
                <a:close/>
                <a:moveTo>
                  <a:pt x="671" y="259"/>
                </a:moveTo>
                <a:cubicBezTo>
                  <a:pt x="674" y="259"/>
                  <a:pt x="676" y="259"/>
                  <a:pt x="679" y="259"/>
                </a:cubicBezTo>
                <a:cubicBezTo>
                  <a:pt x="679" y="256"/>
                  <a:pt x="679" y="254"/>
                  <a:pt x="679" y="251"/>
                </a:cubicBezTo>
                <a:cubicBezTo>
                  <a:pt x="676" y="251"/>
                  <a:pt x="674" y="251"/>
                  <a:pt x="671" y="251"/>
                </a:cubicBezTo>
                <a:cubicBezTo>
                  <a:pt x="671" y="254"/>
                  <a:pt x="671" y="256"/>
                  <a:pt x="671" y="259"/>
                </a:cubicBezTo>
                <a:close/>
                <a:moveTo>
                  <a:pt x="771" y="259"/>
                </a:moveTo>
                <a:cubicBezTo>
                  <a:pt x="774" y="259"/>
                  <a:pt x="776" y="259"/>
                  <a:pt x="779" y="259"/>
                </a:cubicBezTo>
                <a:cubicBezTo>
                  <a:pt x="779" y="256"/>
                  <a:pt x="779" y="254"/>
                  <a:pt x="779" y="251"/>
                </a:cubicBezTo>
                <a:cubicBezTo>
                  <a:pt x="776" y="251"/>
                  <a:pt x="774" y="251"/>
                  <a:pt x="771" y="251"/>
                </a:cubicBezTo>
                <a:cubicBezTo>
                  <a:pt x="771" y="254"/>
                  <a:pt x="771" y="256"/>
                  <a:pt x="771" y="259"/>
                </a:cubicBezTo>
                <a:close/>
                <a:moveTo>
                  <a:pt x="375" y="263"/>
                </a:moveTo>
                <a:cubicBezTo>
                  <a:pt x="378" y="263"/>
                  <a:pt x="380" y="263"/>
                  <a:pt x="383" y="263"/>
                </a:cubicBezTo>
                <a:cubicBezTo>
                  <a:pt x="383" y="260"/>
                  <a:pt x="383" y="258"/>
                  <a:pt x="383" y="255"/>
                </a:cubicBezTo>
                <a:cubicBezTo>
                  <a:pt x="380" y="255"/>
                  <a:pt x="378" y="255"/>
                  <a:pt x="375" y="255"/>
                </a:cubicBezTo>
                <a:cubicBezTo>
                  <a:pt x="375" y="258"/>
                  <a:pt x="375" y="260"/>
                  <a:pt x="375" y="263"/>
                </a:cubicBezTo>
                <a:close/>
                <a:moveTo>
                  <a:pt x="747" y="263"/>
                </a:moveTo>
                <a:cubicBezTo>
                  <a:pt x="750" y="263"/>
                  <a:pt x="752" y="263"/>
                  <a:pt x="755" y="263"/>
                </a:cubicBezTo>
                <a:cubicBezTo>
                  <a:pt x="755" y="260"/>
                  <a:pt x="755" y="258"/>
                  <a:pt x="755" y="255"/>
                </a:cubicBezTo>
                <a:cubicBezTo>
                  <a:pt x="752" y="255"/>
                  <a:pt x="750" y="255"/>
                  <a:pt x="747" y="255"/>
                </a:cubicBezTo>
                <a:cubicBezTo>
                  <a:pt x="747" y="258"/>
                  <a:pt x="747" y="260"/>
                  <a:pt x="747" y="263"/>
                </a:cubicBezTo>
                <a:close/>
                <a:moveTo>
                  <a:pt x="79" y="259"/>
                </a:moveTo>
                <a:cubicBezTo>
                  <a:pt x="75" y="282"/>
                  <a:pt x="96" y="261"/>
                  <a:pt x="79" y="259"/>
                </a:cubicBezTo>
                <a:close/>
                <a:moveTo>
                  <a:pt x="275" y="267"/>
                </a:moveTo>
                <a:cubicBezTo>
                  <a:pt x="278" y="267"/>
                  <a:pt x="280" y="267"/>
                  <a:pt x="283" y="267"/>
                </a:cubicBezTo>
                <a:cubicBezTo>
                  <a:pt x="283" y="264"/>
                  <a:pt x="283" y="262"/>
                  <a:pt x="283" y="259"/>
                </a:cubicBezTo>
                <a:cubicBezTo>
                  <a:pt x="280" y="259"/>
                  <a:pt x="278" y="259"/>
                  <a:pt x="275" y="259"/>
                </a:cubicBezTo>
                <a:cubicBezTo>
                  <a:pt x="275" y="262"/>
                  <a:pt x="275" y="264"/>
                  <a:pt x="275" y="267"/>
                </a:cubicBezTo>
                <a:close/>
                <a:moveTo>
                  <a:pt x="351" y="271"/>
                </a:moveTo>
                <a:cubicBezTo>
                  <a:pt x="354" y="271"/>
                  <a:pt x="356" y="271"/>
                  <a:pt x="359" y="271"/>
                </a:cubicBezTo>
                <a:cubicBezTo>
                  <a:pt x="359" y="267"/>
                  <a:pt x="362" y="266"/>
                  <a:pt x="363" y="263"/>
                </a:cubicBezTo>
                <a:cubicBezTo>
                  <a:pt x="358" y="263"/>
                  <a:pt x="357" y="258"/>
                  <a:pt x="351" y="259"/>
                </a:cubicBezTo>
                <a:cubicBezTo>
                  <a:pt x="351" y="263"/>
                  <a:pt x="351" y="267"/>
                  <a:pt x="351" y="271"/>
                </a:cubicBezTo>
                <a:close/>
                <a:moveTo>
                  <a:pt x="451" y="267"/>
                </a:moveTo>
                <a:cubicBezTo>
                  <a:pt x="454" y="267"/>
                  <a:pt x="456" y="267"/>
                  <a:pt x="459" y="267"/>
                </a:cubicBezTo>
                <a:cubicBezTo>
                  <a:pt x="459" y="264"/>
                  <a:pt x="459" y="262"/>
                  <a:pt x="459" y="259"/>
                </a:cubicBezTo>
                <a:cubicBezTo>
                  <a:pt x="456" y="259"/>
                  <a:pt x="454" y="259"/>
                  <a:pt x="451" y="259"/>
                </a:cubicBezTo>
                <a:cubicBezTo>
                  <a:pt x="451" y="262"/>
                  <a:pt x="451" y="264"/>
                  <a:pt x="451" y="267"/>
                </a:cubicBezTo>
                <a:close/>
                <a:moveTo>
                  <a:pt x="551" y="267"/>
                </a:moveTo>
                <a:cubicBezTo>
                  <a:pt x="554" y="267"/>
                  <a:pt x="556" y="267"/>
                  <a:pt x="559" y="267"/>
                </a:cubicBezTo>
                <a:cubicBezTo>
                  <a:pt x="559" y="264"/>
                  <a:pt x="559" y="262"/>
                  <a:pt x="559" y="259"/>
                </a:cubicBezTo>
                <a:cubicBezTo>
                  <a:pt x="556" y="259"/>
                  <a:pt x="554" y="259"/>
                  <a:pt x="551" y="259"/>
                </a:cubicBezTo>
                <a:cubicBezTo>
                  <a:pt x="551" y="262"/>
                  <a:pt x="551" y="264"/>
                  <a:pt x="551" y="267"/>
                </a:cubicBezTo>
                <a:close/>
                <a:moveTo>
                  <a:pt x="723" y="267"/>
                </a:moveTo>
                <a:cubicBezTo>
                  <a:pt x="729" y="278"/>
                  <a:pt x="736" y="261"/>
                  <a:pt x="727" y="259"/>
                </a:cubicBezTo>
                <a:cubicBezTo>
                  <a:pt x="727" y="263"/>
                  <a:pt x="724" y="264"/>
                  <a:pt x="723" y="267"/>
                </a:cubicBezTo>
                <a:close/>
                <a:moveTo>
                  <a:pt x="59" y="279"/>
                </a:moveTo>
                <a:cubicBezTo>
                  <a:pt x="59" y="277"/>
                  <a:pt x="60" y="274"/>
                  <a:pt x="63" y="275"/>
                </a:cubicBezTo>
                <a:cubicBezTo>
                  <a:pt x="63" y="270"/>
                  <a:pt x="62" y="266"/>
                  <a:pt x="55" y="267"/>
                </a:cubicBezTo>
                <a:cubicBezTo>
                  <a:pt x="56" y="272"/>
                  <a:pt x="54" y="278"/>
                  <a:pt x="59" y="279"/>
                </a:cubicBezTo>
                <a:close/>
                <a:moveTo>
                  <a:pt x="339" y="271"/>
                </a:moveTo>
                <a:cubicBezTo>
                  <a:pt x="326" y="259"/>
                  <a:pt x="327" y="286"/>
                  <a:pt x="339" y="271"/>
                </a:cubicBezTo>
                <a:close/>
                <a:moveTo>
                  <a:pt x="427" y="275"/>
                </a:moveTo>
                <a:cubicBezTo>
                  <a:pt x="430" y="275"/>
                  <a:pt x="432" y="275"/>
                  <a:pt x="435" y="275"/>
                </a:cubicBezTo>
                <a:cubicBezTo>
                  <a:pt x="435" y="272"/>
                  <a:pt x="435" y="270"/>
                  <a:pt x="435" y="267"/>
                </a:cubicBezTo>
                <a:cubicBezTo>
                  <a:pt x="432" y="267"/>
                  <a:pt x="430" y="267"/>
                  <a:pt x="427" y="267"/>
                </a:cubicBezTo>
                <a:cubicBezTo>
                  <a:pt x="427" y="270"/>
                  <a:pt x="427" y="272"/>
                  <a:pt x="427" y="275"/>
                </a:cubicBezTo>
                <a:close/>
                <a:moveTo>
                  <a:pt x="603" y="267"/>
                </a:moveTo>
                <a:cubicBezTo>
                  <a:pt x="600" y="291"/>
                  <a:pt x="621" y="270"/>
                  <a:pt x="603" y="267"/>
                </a:cubicBezTo>
                <a:close/>
                <a:moveTo>
                  <a:pt x="131" y="279"/>
                </a:moveTo>
                <a:cubicBezTo>
                  <a:pt x="134" y="279"/>
                  <a:pt x="136" y="279"/>
                  <a:pt x="139" y="279"/>
                </a:cubicBezTo>
                <a:cubicBezTo>
                  <a:pt x="139" y="276"/>
                  <a:pt x="139" y="274"/>
                  <a:pt x="139" y="271"/>
                </a:cubicBezTo>
                <a:cubicBezTo>
                  <a:pt x="136" y="271"/>
                  <a:pt x="134" y="271"/>
                  <a:pt x="131" y="271"/>
                </a:cubicBezTo>
                <a:cubicBezTo>
                  <a:pt x="131" y="274"/>
                  <a:pt x="131" y="276"/>
                  <a:pt x="131" y="279"/>
                </a:cubicBezTo>
                <a:close/>
                <a:moveTo>
                  <a:pt x="403" y="283"/>
                </a:moveTo>
                <a:cubicBezTo>
                  <a:pt x="406" y="283"/>
                  <a:pt x="408" y="283"/>
                  <a:pt x="411" y="283"/>
                </a:cubicBezTo>
                <a:cubicBezTo>
                  <a:pt x="415" y="277"/>
                  <a:pt x="415" y="273"/>
                  <a:pt x="407" y="271"/>
                </a:cubicBezTo>
                <a:cubicBezTo>
                  <a:pt x="407" y="276"/>
                  <a:pt x="402" y="277"/>
                  <a:pt x="403" y="283"/>
                </a:cubicBezTo>
                <a:close/>
                <a:moveTo>
                  <a:pt x="503" y="279"/>
                </a:moveTo>
                <a:cubicBezTo>
                  <a:pt x="506" y="279"/>
                  <a:pt x="508" y="279"/>
                  <a:pt x="511" y="279"/>
                </a:cubicBezTo>
                <a:cubicBezTo>
                  <a:pt x="511" y="276"/>
                  <a:pt x="511" y="274"/>
                  <a:pt x="511" y="271"/>
                </a:cubicBezTo>
                <a:cubicBezTo>
                  <a:pt x="508" y="271"/>
                  <a:pt x="506" y="271"/>
                  <a:pt x="503" y="271"/>
                </a:cubicBezTo>
                <a:cubicBezTo>
                  <a:pt x="503" y="274"/>
                  <a:pt x="503" y="276"/>
                  <a:pt x="503" y="279"/>
                </a:cubicBezTo>
                <a:close/>
                <a:moveTo>
                  <a:pt x="679" y="271"/>
                </a:moveTo>
                <a:cubicBezTo>
                  <a:pt x="676" y="295"/>
                  <a:pt x="697" y="274"/>
                  <a:pt x="679" y="271"/>
                </a:cubicBezTo>
                <a:close/>
                <a:moveTo>
                  <a:pt x="787" y="275"/>
                </a:moveTo>
                <a:cubicBezTo>
                  <a:pt x="782" y="275"/>
                  <a:pt x="781" y="270"/>
                  <a:pt x="775" y="271"/>
                </a:cubicBezTo>
                <a:cubicBezTo>
                  <a:pt x="769" y="281"/>
                  <a:pt x="789" y="283"/>
                  <a:pt x="787" y="275"/>
                </a:cubicBezTo>
                <a:close/>
                <a:moveTo>
                  <a:pt x="107" y="287"/>
                </a:moveTo>
                <a:cubicBezTo>
                  <a:pt x="110" y="287"/>
                  <a:pt x="112" y="287"/>
                  <a:pt x="115" y="287"/>
                </a:cubicBezTo>
                <a:cubicBezTo>
                  <a:pt x="119" y="281"/>
                  <a:pt x="119" y="277"/>
                  <a:pt x="111" y="275"/>
                </a:cubicBezTo>
                <a:cubicBezTo>
                  <a:pt x="111" y="280"/>
                  <a:pt x="106" y="281"/>
                  <a:pt x="107" y="287"/>
                </a:cubicBezTo>
                <a:close/>
                <a:moveTo>
                  <a:pt x="303" y="283"/>
                </a:moveTo>
                <a:cubicBezTo>
                  <a:pt x="307" y="283"/>
                  <a:pt x="311" y="283"/>
                  <a:pt x="315" y="283"/>
                </a:cubicBezTo>
                <a:cubicBezTo>
                  <a:pt x="315" y="280"/>
                  <a:pt x="315" y="278"/>
                  <a:pt x="315" y="275"/>
                </a:cubicBezTo>
                <a:cubicBezTo>
                  <a:pt x="311" y="275"/>
                  <a:pt x="307" y="275"/>
                  <a:pt x="303" y="275"/>
                </a:cubicBezTo>
                <a:cubicBezTo>
                  <a:pt x="303" y="278"/>
                  <a:pt x="303" y="280"/>
                  <a:pt x="303" y="283"/>
                </a:cubicBezTo>
                <a:close/>
                <a:moveTo>
                  <a:pt x="479" y="287"/>
                </a:moveTo>
                <a:cubicBezTo>
                  <a:pt x="482" y="287"/>
                  <a:pt x="484" y="287"/>
                  <a:pt x="487" y="287"/>
                </a:cubicBezTo>
                <a:cubicBezTo>
                  <a:pt x="491" y="281"/>
                  <a:pt x="491" y="277"/>
                  <a:pt x="483" y="275"/>
                </a:cubicBezTo>
                <a:cubicBezTo>
                  <a:pt x="483" y="280"/>
                  <a:pt x="478" y="281"/>
                  <a:pt x="479" y="287"/>
                </a:cubicBezTo>
                <a:close/>
                <a:moveTo>
                  <a:pt x="579" y="283"/>
                </a:moveTo>
                <a:cubicBezTo>
                  <a:pt x="582" y="283"/>
                  <a:pt x="584" y="283"/>
                  <a:pt x="587" y="283"/>
                </a:cubicBezTo>
                <a:cubicBezTo>
                  <a:pt x="587" y="280"/>
                  <a:pt x="587" y="278"/>
                  <a:pt x="587" y="275"/>
                </a:cubicBezTo>
                <a:cubicBezTo>
                  <a:pt x="584" y="275"/>
                  <a:pt x="582" y="275"/>
                  <a:pt x="579" y="275"/>
                </a:cubicBezTo>
                <a:cubicBezTo>
                  <a:pt x="579" y="278"/>
                  <a:pt x="579" y="280"/>
                  <a:pt x="579" y="283"/>
                </a:cubicBezTo>
                <a:close/>
                <a:moveTo>
                  <a:pt x="283" y="287"/>
                </a:moveTo>
                <a:cubicBezTo>
                  <a:pt x="286" y="287"/>
                  <a:pt x="288" y="287"/>
                  <a:pt x="291" y="287"/>
                </a:cubicBezTo>
                <a:cubicBezTo>
                  <a:pt x="291" y="284"/>
                  <a:pt x="291" y="282"/>
                  <a:pt x="291" y="279"/>
                </a:cubicBezTo>
                <a:cubicBezTo>
                  <a:pt x="288" y="279"/>
                  <a:pt x="286" y="279"/>
                  <a:pt x="283" y="279"/>
                </a:cubicBezTo>
                <a:cubicBezTo>
                  <a:pt x="283" y="282"/>
                  <a:pt x="283" y="284"/>
                  <a:pt x="283" y="287"/>
                </a:cubicBezTo>
                <a:close/>
                <a:moveTo>
                  <a:pt x="383" y="287"/>
                </a:moveTo>
                <a:cubicBezTo>
                  <a:pt x="386" y="287"/>
                  <a:pt x="388" y="287"/>
                  <a:pt x="391" y="287"/>
                </a:cubicBezTo>
                <a:cubicBezTo>
                  <a:pt x="391" y="284"/>
                  <a:pt x="391" y="282"/>
                  <a:pt x="391" y="279"/>
                </a:cubicBezTo>
                <a:cubicBezTo>
                  <a:pt x="388" y="279"/>
                  <a:pt x="386" y="279"/>
                  <a:pt x="383" y="279"/>
                </a:cubicBezTo>
                <a:cubicBezTo>
                  <a:pt x="383" y="282"/>
                  <a:pt x="383" y="284"/>
                  <a:pt x="383" y="287"/>
                </a:cubicBezTo>
                <a:close/>
                <a:moveTo>
                  <a:pt x="655" y="287"/>
                </a:moveTo>
                <a:cubicBezTo>
                  <a:pt x="658" y="287"/>
                  <a:pt x="660" y="287"/>
                  <a:pt x="663" y="287"/>
                </a:cubicBezTo>
                <a:cubicBezTo>
                  <a:pt x="663" y="284"/>
                  <a:pt x="663" y="282"/>
                  <a:pt x="663" y="279"/>
                </a:cubicBezTo>
                <a:cubicBezTo>
                  <a:pt x="660" y="279"/>
                  <a:pt x="658" y="279"/>
                  <a:pt x="655" y="279"/>
                </a:cubicBezTo>
                <a:cubicBezTo>
                  <a:pt x="655" y="282"/>
                  <a:pt x="655" y="284"/>
                  <a:pt x="655" y="287"/>
                </a:cubicBezTo>
                <a:close/>
                <a:moveTo>
                  <a:pt x="751" y="283"/>
                </a:moveTo>
                <a:cubicBezTo>
                  <a:pt x="764" y="295"/>
                  <a:pt x="763" y="268"/>
                  <a:pt x="751" y="283"/>
                </a:cubicBezTo>
                <a:close/>
                <a:moveTo>
                  <a:pt x="83" y="291"/>
                </a:moveTo>
                <a:cubicBezTo>
                  <a:pt x="86" y="291"/>
                  <a:pt x="88" y="291"/>
                  <a:pt x="91" y="291"/>
                </a:cubicBezTo>
                <a:cubicBezTo>
                  <a:pt x="91" y="288"/>
                  <a:pt x="91" y="286"/>
                  <a:pt x="91" y="283"/>
                </a:cubicBezTo>
                <a:cubicBezTo>
                  <a:pt x="88" y="283"/>
                  <a:pt x="86" y="283"/>
                  <a:pt x="83" y="283"/>
                </a:cubicBezTo>
                <a:cubicBezTo>
                  <a:pt x="83" y="286"/>
                  <a:pt x="83" y="288"/>
                  <a:pt x="83" y="291"/>
                </a:cubicBezTo>
                <a:close/>
                <a:moveTo>
                  <a:pt x="183" y="291"/>
                </a:moveTo>
                <a:cubicBezTo>
                  <a:pt x="186" y="291"/>
                  <a:pt x="188" y="291"/>
                  <a:pt x="191" y="291"/>
                </a:cubicBezTo>
                <a:cubicBezTo>
                  <a:pt x="191" y="288"/>
                  <a:pt x="191" y="286"/>
                  <a:pt x="191" y="283"/>
                </a:cubicBezTo>
                <a:cubicBezTo>
                  <a:pt x="188" y="283"/>
                  <a:pt x="186" y="283"/>
                  <a:pt x="183" y="283"/>
                </a:cubicBezTo>
                <a:cubicBezTo>
                  <a:pt x="183" y="286"/>
                  <a:pt x="183" y="288"/>
                  <a:pt x="183" y="291"/>
                </a:cubicBezTo>
                <a:close/>
                <a:moveTo>
                  <a:pt x="555" y="291"/>
                </a:moveTo>
                <a:cubicBezTo>
                  <a:pt x="558" y="291"/>
                  <a:pt x="560" y="291"/>
                  <a:pt x="563" y="291"/>
                </a:cubicBezTo>
                <a:cubicBezTo>
                  <a:pt x="563" y="288"/>
                  <a:pt x="563" y="286"/>
                  <a:pt x="563" y="283"/>
                </a:cubicBezTo>
                <a:cubicBezTo>
                  <a:pt x="560" y="283"/>
                  <a:pt x="558" y="283"/>
                  <a:pt x="555" y="283"/>
                </a:cubicBezTo>
                <a:cubicBezTo>
                  <a:pt x="555" y="286"/>
                  <a:pt x="555" y="288"/>
                  <a:pt x="555" y="291"/>
                </a:cubicBezTo>
                <a:close/>
                <a:moveTo>
                  <a:pt x="163" y="287"/>
                </a:moveTo>
                <a:cubicBezTo>
                  <a:pt x="151" y="300"/>
                  <a:pt x="178" y="299"/>
                  <a:pt x="163" y="287"/>
                </a:cubicBezTo>
                <a:close/>
                <a:moveTo>
                  <a:pt x="259" y="295"/>
                </a:moveTo>
                <a:cubicBezTo>
                  <a:pt x="262" y="295"/>
                  <a:pt x="264" y="295"/>
                  <a:pt x="267" y="295"/>
                </a:cubicBezTo>
                <a:cubicBezTo>
                  <a:pt x="267" y="292"/>
                  <a:pt x="267" y="290"/>
                  <a:pt x="267" y="287"/>
                </a:cubicBezTo>
                <a:cubicBezTo>
                  <a:pt x="264" y="287"/>
                  <a:pt x="262" y="287"/>
                  <a:pt x="259" y="287"/>
                </a:cubicBezTo>
                <a:cubicBezTo>
                  <a:pt x="259" y="290"/>
                  <a:pt x="259" y="292"/>
                  <a:pt x="259" y="295"/>
                </a:cubicBezTo>
                <a:close/>
                <a:moveTo>
                  <a:pt x="435" y="299"/>
                </a:moveTo>
                <a:cubicBezTo>
                  <a:pt x="447" y="305"/>
                  <a:pt x="447" y="281"/>
                  <a:pt x="435" y="287"/>
                </a:cubicBezTo>
                <a:cubicBezTo>
                  <a:pt x="435" y="291"/>
                  <a:pt x="435" y="295"/>
                  <a:pt x="435" y="299"/>
                </a:cubicBezTo>
                <a:close/>
                <a:moveTo>
                  <a:pt x="543" y="291"/>
                </a:moveTo>
                <a:cubicBezTo>
                  <a:pt x="538" y="291"/>
                  <a:pt x="537" y="286"/>
                  <a:pt x="531" y="287"/>
                </a:cubicBezTo>
                <a:cubicBezTo>
                  <a:pt x="525" y="297"/>
                  <a:pt x="545" y="299"/>
                  <a:pt x="543" y="291"/>
                </a:cubicBezTo>
                <a:close/>
                <a:moveTo>
                  <a:pt x="631" y="295"/>
                </a:moveTo>
                <a:cubicBezTo>
                  <a:pt x="634" y="295"/>
                  <a:pt x="636" y="295"/>
                  <a:pt x="639" y="295"/>
                </a:cubicBezTo>
                <a:cubicBezTo>
                  <a:pt x="639" y="292"/>
                  <a:pt x="639" y="290"/>
                  <a:pt x="639" y="287"/>
                </a:cubicBezTo>
                <a:cubicBezTo>
                  <a:pt x="636" y="287"/>
                  <a:pt x="634" y="287"/>
                  <a:pt x="631" y="287"/>
                </a:cubicBezTo>
                <a:cubicBezTo>
                  <a:pt x="631" y="290"/>
                  <a:pt x="631" y="292"/>
                  <a:pt x="631" y="295"/>
                </a:cubicBezTo>
                <a:close/>
                <a:moveTo>
                  <a:pt x="63" y="299"/>
                </a:moveTo>
                <a:cubicBezTo>
                  <a:pt x="66" y="299"/>
                  <a:pt x="68" y="299"/>
                  <a:pt x="71" y="299"/>
                </a:cubicBezTo>
                <a:cubicBezTo>
                  <a:pt x="71" y="296"/>
                  <a:pt x="71" y="294"/>
                  <a:pt x="71" y="291"/>
                </a:cubicBezTo>
                <a:cubicBezTo>
                  <a:pt x="68" y="291"/>
                  <a:pt x="66" y="291"/>
                  <a:pt x="63" y="291"/>
                </a:cubicBezTo>
                <a:cubicBezTo>
                  <a:pt x="63" y="294"/>
                  <a:pt x="63" y="296"/>
                  <a:pt x="63" y="299"/>
                </a:cubicBezTo>
                <a:close/>
                <a:moveTo>
                  <a:pt x="335" y="299"/>
                </a:moveTo>
                <a:cubicBezTo>
                  <a:pt x="338" y="299"/>
                  <a:pt x="340" y="299"/>
                  <a:pt x="343" y="299"/>
                </a:cubicBezTo>
                <a:cubicBezTo>
                  <a:pt x="343" y="296"/>
                  <a:pt x="343" y="294"/>
                  <a:pt x="343" y="291"/>
                </a:cubicBezTo>
                <a:cubicBezTo>
                  <a:pt x="340" y="291"/>
                  <a:pt x="338" y="291"/>
                  <a:pt x="335" y="291"/>
                </a:cubicBezTo>
                <a:cubicBezTo>
                  <a:pt x="335" y="294"/>
                  <a:pt x="335" y="296"/>
                  <a:pt x="335" y="299"/>
                </a:cubicBezTo>
                <a:close/>
                <a:moveTo>
                  <a:pt x="511" y="291"/>
                </a:moveTo>
                <a:cubicBezTo>
                  <a:pt x="507" y="314"/>
                  <a:pt x="528" y="293"/>
                  <a:pt x="511" y="291"/>
                </a:cubicBezTo>
                <a:close/>
                <a:moveTo>
                  <a:pt x="607" y="299"/>
                </a:moveTo>
                <a:cubicBezTo>
                  <a:pt x="610" y="299"/>
                  <a:pt x="612" y="299"/>
                  <a:pt x="615" y="299"/>
                </a:cubicBezTo>
                <a:cubicBezTo>
                  <a:pt x="615" y="296"/>
                  <a:pt x="615" y="294"/>
                  <a:pt x="615" y="291"/>
                </a:cubicBezTo>
                <a:cubicBezTo>
                  <a:pt x="612" y="291"/>
                  <a:pt x="610" y="291"/>
                  <a:pt x="607" y="291"/>
                </a:cubicBezTo>
                <a:cubicBezTo>
                  <a:pt x="607" y="294"/>
                  <a:pt x="607" y="296"/>
                  <a:pt x="607" y="299"/>
                </a:cubicBezTo>
                <a:close/>
                <a:moveTo>
                  <a:pt x="707" y="299"/>
                </a:moveTo>
                <a:cubicBezTo>
                  <a:pt x="710" y="299"/>
                  <a:pt x="712" y="299"/>
                  <a:pt x="715" y="299"/>
                </a:cubicBezTo>
                <a:cubicBezTo>
                  <a:pt x="715" y="296"/>
                  <a:pt x="715" y="294"/>
                  <a:pt x="715" y="291"/>
                </a:cubicBezTo>
                <a:cubicBezTo>
                  <a:pt x="712" y="291"/>
                  <a:pt x="710" y="291"/>
                  <a:pt x="707" y="291"/>
                </a:cubicBezTo>
                <a:cubicBezTo>
                  <a:pt x="707" y="294"/>
                  <a:pt x="707" y="296"/>
                  <a:pt x="707" y="299"/>
                </a:cubicBezTo>
                <a:close/>
                <a:moveTo>
                  <a:pt x="147" y="299"/>
                </a:moveTo>
                <a:cubicBezTo>
                  <a:pt x="134" y="287"/>
                  <a:pt x="135" y="314"/>
                  <a:pt x="147" y="299"/>
                </a:cubicBezTo>
                <a:close/>
                <a:moveTo>
                  <a:pt x="311" y="299"/>
                </a:moveTo>
                <a:cubicBezTo>
                  <a:pt x="311" y="302"/>
                  <a:pt x="311" y="304"/>
                  <a:pt x="311" y="307"/>
                </a:cubicBezTo>
                <a:cubicBezTo>
                  <a:pt x="321" y="313"/>
                  <a:pt x="323" y="293"/>
                  <a:pt x="315" y="295"/>
                </a:cubicBezTo>
                <a:cubicBezTo>
                  <a:pt x="315" y="297"/>
                  <a:pt x="314" y="300"/>
                  <a:pt x="311" y="299"/>
                </a:cubicBezTo>
                <a:close/>
                <a:moveTo>
                  <a:pt x="411" y="303"/>
                </a:moveTo>
                <a:cubicBezTo>
                  <a:pt x="414" y="303"/>
                  <a:pt x="416" y="303"/>
                  <a:pt x="419" y="303"/>
                </a:cubicBezTo>
                <a:cubicBezTo>
                  <a:pt x="419" y="300"/>
                  <a:pt x="419" y="298"/>
                  <a:pt x="419" y="295"/>
                </a:cubicBezTo>
                <a:cubicBezTo>
                  <a:pt x="416" y="295"/>
                  <a:pt x="414" y="295"/>
                  <a:pt x="411" y="295"/>
                </a:cubicBezTo>
                <a:cubicBezTo>
                  <a:pt x="411" y="298"/>
                  <a:pt x="411" y="300"/>
                  <a:pt x="411" y="303"/>
                </a:cubicBezTo>
                <a:close/>
                <a:moveTo>
                  <a:pt x="687" y="295"/>
                </a:moveTo>
                <a:cubicBezTo>
                  <a:pt x="675" y="308"/>
                  <a:pt x="702" y="307"/>
                  <a:pt x="687" y="295"/>
                </a:cubicBezTo>
                <a:close/>
                <a:moveTo>
                  <a:pt x="783" y="303"/>
                </a:moveTo>
                <a:cubicBezTo>
                  <a:pt x="786" y="303"/>
                  <a:pt x="788" y="303"/>
                  <a:pt x="791" y="303"/>
                </a:cubicBezTo>
                <a:cubicBezTo>
                  <a:pt x="791" y="300"/>
                  <a:pt x="791" y="298"/>
                  <a:pt x="791" y="295"/>
                </a:cubicBezTo>
                <a:cubicBezTo>
                  <a:pt x="788" y="295"/>
                  <a:pt x="786" y="295"/>
                  <a:pt x="783" y="295"/>
                </a:cubicBezTo>
                <a:cubicBezTo>
                  <a:pt x="783" y="298"/>
                  <a:pt x="783" y="300"/>
                  <a:pt x="783" y="303"/>
                </a:cubicBezTo>
                <a:close/>
                <a:moveTo>
                  <a:pt x="587" y="307"/>
                </a:moveTo>
                <a:cubicBezTo>
                  <a:pt x="590" y="307"/>
                  <a:pt x="592" y="307"/>
                  <a:pt x="595" y="307"/>
                </a:cubicBezTo>
                <a:cubicBezTo>
                  <a:pt x="595" y="304"/>
                  <a:pt x="595" y="302"/>
                  <a:pt x="595" y="299"/>
                </a:cubicBezTo>
                <a:cubicBezTo>
                  <a:pt x="592" y="299"/>
                  <a:pt x="590" y="299"/>
                  <a:pt x="587" y="299"/>
                </a:cubicBezTo>
                <a:cubicBezTo>
                  <a:pt x="587" y="302"/>
                  <a:pt x="587" y="304"/>
                  <a:pt x="587" y="307"/>
                </a:cubicBezTo>
                <a:close/>
                <a:moveTo>
                  <a:pt x="759" y="307"/>
                </a:moveTo>
                <a:cubicBezTo>
                  <a:pt x="763" y="307"/>
                  <a:pt x="764" y="310"/>
                  <a:pt x="767" y="311"/>
                </a:cubicBezTo>
                <a:cubicBezTo>
                  <a:pt x="767" y="305"/>
                  <a:pt x="768" y="297"/>
                  <a:pt x="759" y="299"/>
                </a:cubicBezTo>
                <a:cubicBezTo>
                  <a:pt x="759" y="302"/>
                  <a:pt x="759" y="304"/>
                  <a:pt x="759" y="307"/>
                </a:cubicBezTo>
                <a:close/>
                <a:moveTo>
                  <a:pt x="191" y="303"/>
                </a:moveTo>
                <a:cubicBezTo>
                  <a:pt x="188" y="327"/>
                  <a:pt x="209" y="306"/>
                  <a:pt x="191" y="303"/>
                </a:cubicBezTo>
                <a:close/>
                <a:moveTo>
                  <a:pt x="287" y="311"/>
                </a:moveTo>
                <a:cubicBezTo>
                  <a:pt x="291" y="311"/>
                  <a:pt x="292" y="314"/>
                  <a:pt x="295" y="315"/>
                </a:cubicBezTo>
                <a:cubicBezTo>
                  <a:pt x="295" y="311"/>
                  <a:pt x="298" y="310"/>
                  <a:pt x="299" y="307"/>
                </a:cubicBezTo>
                <a:cubicBezTo>
                  <a:pt x="295" y="307"/>
                  <a:pt x="294" y="304"/>
                  <a:pt x="291" y="303"/>
                </a:cubicBezTo>
                <a:cubicBezTo>
                  <a:pt x="291" y="307"/>
                  <a:pt x="288" y="308"/>
                  <a:pt x="287" y="311"/>
                </a:cubicBezTo>
                <a:close/>
                <a:moveTo>
                  <a:pt x="387" y="311"/>
                </a:moveTo>
                <a:cubicBezTo>
                  <a:pt x="390" y="311"/>
                  <a:pt x="392" y="311"/>
                  <a:pt x="395" y="311"/>
                </a:cubicBezTo>
                <a:cubicBezTo>
                  <a:pt x="395" y="308"/>
                  <a:pt x="395" y="306"/>
                  <a:pt x="395" y="303"/>
                </a:cubicBezTo>
                <a:cubicBezTo>
                  <a:pt x="392" y="303"/>
                  <a:pt x="390" y="303"/>
                  <a:pt x="387" y="303"/>
                </a:cubicBezTo>
                <a:cubicBezTo>
                  <a:pt x="387" y="306"/>
                  <a:pt x="387" y="308"/>
                  <a:pt x="387" y="311"/>
                </a:cubicBezTo>
                <a:close/>
                <a:moveTo>
                  <a:pt x="487" y="311"/>
                </a:moveTo>
                <a:cubicBezTo>
                  <a:pt x="490" y="311"/>
                  <a:pt x="492" y="311"/>
                  <a:pt x="495" y="311"/>
                </a:cubicBezTo>
                <a:cubicBezTo>
                  <a:pt x="495" y="308"/>
                  <a:pt x="495" y="306"/>
                  <a:pt x="495" y="303"/>
                </a:cubicBezTo>
                <a:cubicBezTo>
                  <a:pt x="492" y="303"/>
                  <a:pt x="490" y="303"/>
                  <a:pt x="487" y="303"/>
                </a:cubicBezTo>
                <a:cubicBezTo>
                  <a:pt x="487" y="306"/>
                  <a:pt x="487" y="308"/>
                  <a:pt x="487" y="311"/>
                </a:cubicBezTo>
                <a:close/>
                <a:moveTo>
                  <a:pt x="363" y="315"/>
                </a:moveTo>
                <a:cubicBezTo>
                  <a:pt x="367" y="315"/>
                  <a:pt x="368" y="318"/>
                  <a:pt x="371" y="319"/>
                </a:cubicBezTo>
                <a:cubicBezTo>
                  <a:pt x="371" y="313"/>
                  <a:pt x="372" y="305"/>
                  <a:pt x="363" y="307"/>
                </a:cubicBezTo>
                <a:cubicBezTo>
                  <a:pt x="363" y="310"/>
                  <a:pt x="363" y="312"/>
                  <a:pt x="363" y="315"/>
                </a:cubicBezTo>
                <a:close/>
                <a:moveTo>
                  <a:pt x="647" y="311"/>
                </a:moveTo>
                <a:cubicBezTo>
                  <a:pt x="634" y="299"/>
                  <a:pt x="635" y="326"/>
                  <a:pt x="647" y="311"/>
                </a:cubicBezTo>
                <a:close/>
                <a:moveTo>
                  <a:pt x="67" y="323"/>
                </a:moveTo>
                <a:cubicBezTo>
                  <a:pt x="79" y="329"/>
                  <a:pt x="79" y="305"/>
                  <a:pt x="67" y="311"/>
                </a:cubicBezTo>
                <a:cubicBezTo>
                  <a:pt x="67" y="315"/>
                  <a:pt x="67" y="319"/>
                  <a:pt x="67" y="323"/>
                </a:cubicBezTo>
                <a:close/>
                <a:moveTo>
                  <a:pt x="167" y="319"/>
                </a:moveTo>
                <a:cubicBezTo>
                  <a:pt x="170" y="319"/>
                  <a:pt x="172" y="319"/>
                  <a:pt x="175" y="319"/>
                </a:cubicBezTo>
                <a:cubicBezTo>
                  <a:pt x="175" y="316"/>
                  <a:pt x="175" y="314"/>
                  <a:pt x="175" y="311"/>
                </a:cubicBezTo>
                <a:cubicBezTo>
                  <a:pt x="172" y="311"/>
                  <a:pt x="170" y="311"/>
                  <a:pt x="167" y="311"/>
                </a:cubicBezTo>
                <a:cubicBezTo>
                  <a:pt x="167" y="314"/>
                  <a:pt x="167" y="316"/>
                  <a:pt x="167" y="319"/>
                </a:cubicBezTo>
                <a:close/>
                <a:moveTo>
                  <a:pt x="263" y="315"/>
                </a:moveTo>
                <a:cubicBezTo>
                  <a:pt x="276" y="327"/>
                  <a:pt x="275" y="300"/>
                  <a:pt x="263" y="315"/>
                </a:cubicBezTo>
                <a:close/>
                <a:moveTo>
                  <a:pt x="539" y="319"/>
                </a:moveTo>
                <a:cubicBezTo>
                  <a:pt x="546" y="319"/>
                  <a:pt x="549" y="316"/>
                  <a:pt x="551" y="311"/>
                </a:cubicBezTo>
                <a:cubicBezTo>
                  <a:pt x="545" y="311"/>
                  <a:pt x="537" y="310"/>
                  <a:pt x="539" y="319"/>
                </a:cubicBezTo>
                <a:close/>
                <a:moveTo>
                  <a:pt x="247" y="327"/>
                </a:moveTo>
                <a:cubicBezTo>
                  <a:pt x="247" y="325"/>
                  <a:pt x="248" y="322"/>
                  <a:pt x="251" y="323"/>
                </a:cubicBezTo>
                <a:cubicBezTo>
                  <a:pt x="251" y="318"/>
                  <a:pt x="250" y="314"/>
                  <a:pt x="243" y="315"/>
                </a:cubicBezTo>
                <a:cubicBezTo>
                  <a:pt x="244" y="320"/>
                  <a:pt x="242" y="326"/>
                  <a:pt x="247" y="327"/>
                </a:cubicBezTo>
                <a:close/>
                <a:moveTo>
                  <a:pt x="347" y="327"/>
                </a:moveTo>
                <a:cubicBezTo>
                  <a:pt x="347" y="325"/>
                  <a:pt x="348" y="322"/>
                  <a:pt x="351" y="323"/>
                </a:cubicBezTo>
                <a:cubicBezTo>
                  <a:pt x="351" y="318"/>
                  <a:pt x="350" y="314"/>
                  <a:pt x="343" y="315"/>
                </a:cubicBezTo>
                <a:cubicBezTo>
                  <a:pt x="344" y="320"/>
                  <a:pt x="342" y="326"/>
                  <a:pt x="347" y="327"/>
                </a:cubicBezTo>
                <a:close/>
                <a:moveTo>
                  <a:pt x="515" y="323"/>
                </a:moveTo>
                <a:cubicBezTo>
                  <a:pt x="519" y="323"/>
                  <a:pt x="520" y="326"/>
                  <a:pt x="523" y="327"/>
                </a:cubicBezTo>
                <a:cubicBezTo>
                  <a:pt x="523" y="323"/>
                  <a:pt x="526" y="322"/>
                  <a:pt x="527" y="319"/>
                </a:cubicBezTo>
                <a:cubicBezTo>
                  <a:pt x="523" y="319"/>
                  <a:pt x="522" y="316"/>
                  <a:pt x="519" y="315"/>
                </a:cubicBezTo>
                <a:cubicBezTo>
                  <a:pt x="519" y="319"/>
                  <a:pt x="516" y="320"/>
                  <a:pt x="515" y="323"/>
                </a:cubicBezTo>
                <a:close/>
                <a:moveTo>
                  <a:pt x="615" y="323"/>
                </a:moveTo>
                <a:cubicBezTo>
                  <a:pt x="618" y="323"/>
                  <a:pt x="620" y="323"/>
                  <a:pt x="623" y="323"/>
                </a:cubicBezTo>
                <a:cubicBezTo>
                  <a:pt x="623" y="320"/>
                  <a:pt x="623" y="318"/>
                  <a:pt x="623" y="315"/>
                </a:cubicBezTo>
                <a:cubicBezTo>
                  <a:pt x="620" y="315"/>
                  <a:pt x="618" y="315"/>
                  <a:pt x="615" y="315"/>
                </a:cubicBezTo>
                <a:cubicBezTo>
                  <a:pt x="615" y="318"/>
                  <a:pt x="615" y="320"/>
                  <a:pt x="615" y="323"/>
                </a:cubicBezTo>
                <a:close/>
                <a:moveTo>
                  <a:pt x="43" y="327"/>
                </a:moveTo>
                <a:cubicBezTo>
                  <a:pt x="46" y="327"/>
                  <a:pt x="48" y="327"/>
                  <a:pt x="51" y="327"/>
                </a:cubicBezTo>
                <a:cubicBezTo>
                  <a:pt x="51" y="324"/>
                  <a:pt x="51" y="322"/>
                  <a:pt x="51" y="319"/>
                </a:cubicBezTo>
                <a:cubicBezTo>
                  <a:pt x="48" y="319"/>
                  <a:pt x="46" y="319"/>
                  <a:pt x="43" y="319"/>
                </a:cubicBezTo>
                <a:cubicBezTo>
                  <a:pt x="43" y="322"/>
                  <a:pt x="43" y="324"/>
                  <a:pt x="43" y="327"/>
                </a:cubicBezTo>
                <a:close/>
                <a:moveTo>
                  <a:pt x="143" y="327"/>
                </a:moveTo>
                <a:cubicBezTo>
                  <a:pt x="146" y="327"/>
                  <a:pt x="148" y="327"/>
                  <a:pt x="151" y="327"/>
                </a:cubicBezTo>
                <a:cubicBezTo>
                  <a:pt x="151" y="324"/>
                  <a:pt x="151" y="322"/>
                  <a:pt x="151" y="319"/>
                </a:cubicBezTo>
                <a:cubicBezTo>
                  <a:pt x="148" y="319"/>
                  <a:pt x="146" y="319"/>
                  <a:pt x="143" y="319"/>
                </a:cubicBezTo>
                <a:cubicBezTo>
                  <a:pt x="143" y="322"/>
                  <a:pt x="143" y="324"/>
                  <a:pt x="143" y="327"/>
                </a:cubicBezTo>
                <a:close/>
                <a:moveTo>
                  <a:pt x="691" y="327"/>
                </a:moveTo>
                <a:cubicBezTo>
                  <a:pt x="694" y="327"/>
                  <a:pt x="696" y="327"/>
                  <a:pt x="699" y="327"/>
                </a:cubicBezTo>
                <a:cubicBezTo>
                  <a:pt x="699" y="324"/>
                  <a:pt x="699" y="322"/>
                  <a:pt x="699" y="319"/>
                </a:cubicBezTo>
                <a:cubicBezTo>
                  <a:pt x="696" y="319"/>
                  <a:pt x="694" y="319"/>
                  <a:pt x="691" y="319"/>
                </a:cubicBezTo>
                <a:cubicBezTo>
                  <a:pt x="691" y="322"/>
                  <a:pt x="691" y="324"/>
                  <a:pt x="691" y="327"/>
                </a:cubicBezTo>
                <a:close/>
                <a:moveTo>
                  <a:pt x="787" y="323"/>
                </a:moveTo>
                <a:cubicBezTo>
                  <a:pt x="800" y="335"/>
                  <a:pt x="799" y="308"/>
                  <a:pt x="787" y="323"/>
                </a:cubicBezTo>
                <a:close/>
                <a:moveTo>
                  <a:pt x="219" y="331"/>
                </a:moveTo>
                <a:cubicBezTo>
                  <a:pt x="222" y="331"/>
                  <a:pt x="224" y="331"/>
                  <a:pt x="227" y="331"/>
                </a:cubicBezTo>
                <a:cubicBezTo>
                  <a:pt x="227" y="328"/>
                  <a:pt x="227" y="326"/>
                  <a:pt x="227" y="323"/>
                </a:cubicBezTo>
                <a:cubicBezTo>
                  <a:pt x="224" y="323"/>
                  <a:pt x="222" y="323"/>
                  <a:pt x="219" y="323"/>
                </a:cubicBezTo>
                <a:cubicBezTo>
                  <a:pt x="219" y="326"/>
                  <a:pt x="219" y="328"/>
                  <a:pt x="219" y="331"/>
                </a:cubicBezTo>
                <a:close/>
                <a:moveTo>
                  <a:pt x="395" y="323"/>
                </a:moveTo>
                <a:cubicBezTo>
                  <a:pt x="391" y="346"/>
                  <a:pt x="412" y="325"/>
                  <a:pt x="395" y="323"/>
                </a:cubicBezTo>
                <a:close/>
                <a:moveTo>
                  <a:pt x="491" y="331"/>
                </a:moveTo>
                <a:cubicBezTo>
                  <a:pt x="495" y="331"/>
                  <a:pt x="496" y="334"/>
                  <a:pt x="499" y="335"/>
                </a:cubicBezTo>
                <a:cubicBezTo>
                  <a:pt x="499" y="331"/>
                  <a:pt x="502" y="330"/>
                  <a:pt x="503" y="327"/>
                </a:cubicBezTo>
                <a:cubicBezTo>
                  <a:pt x="499" y="327"/>
                  <a:pt x="498" y="324"/>
                  <a:pt x="495" y="323"/>
                </a:cubicBezTo>
                <a:cubicBezTo>
                  <a:pt x="495" y="327"/>
                  <a:pt x="492" y="328"/>
                  <a:pt x="491" y="331"/>
                </a:cubicBezTo>
                <a:close/>
                <a:moveTo>
                  <a:pt x="591" y="331"/>
                </a:moveTo>
                <a:cubicBezTo>
                  <a:pt x="594" y="331"/>
                  <a:pt x="596" y="331"/>
                  <a:pt x="599" y="331"/>
                </a:cubicBezTo>
                <a:cubicBezTo>
                  <a:pt x="599" y="328"/>
                  <a:pt x="599" y="326"/>
                  <a:pt x="599" y="323"/>
                </a:cubicBezTo>
                <a:cubicBezTo>
                  <a:pt x="596" y="323"/>
                  <a:pt x="594" y="323"/>
                  <a:pt x="591" y="323"/>
                </a:cubicBezTo>
                <a:cubicBezTo>
                  <a:pt x="591" y="326"/>
                  <a:pt x="591" y="328"/>
                  <a:pt x="591" y="331"/>
                </a:cubicBezTo>
                <a:close/>
                <a:moveTo>
                  <a:pt x="767" y="331"/>
                </a:moveTo>
                <a:cubicBezTo>
                  <a:pt x="770" y="331"/>
                  <a:pt x="772" y="331"/>
                  <a:pt x="775" y="331"/>
                </a:cubicBezTo>
                <a:cubicBezTo>
                  <a:pt x="775" y="328"/>
                  <a:pt x="775" y="326"/>
                  <a:pt x="775" y="323"/>
                </a:cubicBezTo>
                <a:cubicBezTo>
                  <a:pt x="772" y="323"/>
                  <a:pt x="770" y="323"/>
                  <a:pt x="767" y="323"/>
                </a:cubicBezTo>
                <a:cubicBezTo>
                  <a:pt x="767" y="326"/>
                  <a:pt x="767" y="328"/>
                  <a:pt x="767" y="331"/>
                </a:cubicBezTo>
                <a:close/>
                <a:moveTo>
                  <a:pt x="195" y="335"/>
                </a:moveTo>
                <a:cubicBezTo>
                  <a:pt x="198" y="335"/>
                  <a:pt x="200" y="335"/>
                  <a:pt x="203" y="335"/>
                </a:cubicBezTo>
                <a:cubicBezTo>
                  <a:pt x="203" y="332"/>
                  <a:pt x="203" y="330"/>
                  <a:pt x="203" y="327"/>
                </a:cubicBezTo>
                <a:cubicBezTo>
                  <a:pt x="200" y="327"/>
                  <a:pt x="198" y="327"/>
                  <a:pt x="195" y="327"/>
                </a:cubicBezTo>
                <a:cubicBezTo>
                  <a:pt x="195" y="330"/>
                  <a:pt x="195" y="332"/>
                  <a:pt x="195" y="335"/>
                </a:cubicBezTo>
                <a:close/>
                <a:moveTo>
                  <a:pt x="295" y="335"/>
                </a:moveTo>
                <a:cubicBezTo>
                  <a:pt x="298" y="335"/>
                  <a:pt x="300" y="335"/>
                  <a:pt x="303" y="335"/>
                </a:cubicBezTo>
                <a:cubicBezTo>
                  <a:pt x="303" y="332"/>
                  <a:pt x="303" y="330"/>
                  <a:pt x="303" y="327"/>
                </a:cubicBezTo>
                <a:cubicBezTo>
                  <a:pt x="300" y="327"/>
                  <a:pt x="298" y="327"/>
                  <a:pt x="295" y="327"/>
                </a:cubicBezTo>
                <a:cubicBezTo>
                  <a:pt x="295" y="330"/>
                  <a:pt x="295" y="332"/>
                  <a:pt x="295" y="335"/>
                </a:cubicBezTo>
                <a:close/>
                <a:moveTo>
                  <a:pt x="567" y="335"/>
                </a:moveTo>
                <a:cubicBezTo>
                  <a:pt x="570" y="335"/>
                  <a:pt x="572" y="335"/>
                  <a:pt x="575" y="335"/>
                </a:cubicBezTo>
                <a:cubicBezTo>
                  <a:pt x="575" y="332"/>
                  <a:pt x="575" y="330"/>
                  <a:pt x="575" y="327"/>
                </a:cubicBezTo>
                <a:cubicBezTo>
                  <a:pt x="572" y="327"/>
                  <a:pt x="570" y="327"/>
                  <a:pt x="567" y="327"/>
                </a:cubicBezTo>
                <a:cubicBezTo>
                  <a:pt x="567" y="330"/>
                  <a:pt x="567" y="332"/>
                  <a:pt x="567" y="335"/>
                </a:cubicBezTo>
                <a:close/>
                <a:moveTo>
                  <a:pt x="667" y="335"/>
                </a:moveTo>
                <a:cubicBezTo>
                  <a:pt x="670" y="335"/>
                  <a:pt x="672" y="335"/>
                  <a:pt x="675" y="335"/>
                </a:cubicBezTo>
                <a:cubicBezTo>
                  <a:pt x="675" y="332"/>
                  <a:pt x="675" y="330"/>
                  <a:pt x="675" y="327"/>
                </a:cubicBezTo>
                <a:cubicBezTo>
                  <a:pt x="672" y="327"/>
                  <a:pt x="670" y="327"/>
                  <a:pt x="667" y="327"/>
                </a:cubicBezTo>
                <a:cubicBezTo>
                  <a:pt x="667" y="330"/>
                  <a:pt x="667" y="332"/>
                  <a:pt x="667" y="335"/>
                </a:cubicBezTo>
                <a:close/>
                <a:moveTo>
                  <a:pt x="371" y="339"/>
                </a:moveTo>
                <a:cubicBezTo>
                  <a:pt x="374" y="339"/>
                  <a:pt x="376" y="339"/>
                  <a:pt x="379" y="339"/>
                </a:cubicBezTo>
                <a:cubicBezTo>
                  <a:pt x="379" y="336"/>
                  <a:pt x="379" y="334"/>
                  <a:pt x="379" y="331"/>
                </a:cubicBezTo>
                <a:cubicBezTo>
                  <a:pt x="376" y="331"/>
                  <a:pt x="374" y="331"/>
                  <a:pt x="371" y="331"/>
                </a:cubicBezTo>
                <a:cubicBezTo>
                  <a:pt x="371" y="334"/>
                  <a:pt x="371" y="336"/>
                  <a:pt x="371" y="339"/>
                </a:cubicBezTo>
                <a:close/>
                <a:moveTo>
                  <a:pt x="647" y="331"/>
                </a:moveTo>
                <a:cubicBezTo>
                  <a:pt x="635" y="344"/>
                  <a:pt x="662" y="343"/>
                  <a:pt x="647" y="331"/>
                </a:cubicBezTo>
                <a:close/>
                <a:moveTo>
                  <a:pt x="271" y="343"/>
                </a:moveTo>
                <a:cubicBezTo>
                  <a:pt x="274" y="343"/>
                  <a:pt x="276" y="343"/>
                  <a:pt x="279" y="343"/>
                </a:cubicBezTo>
                <a:cubicBezTo>
                  <a:pt x="279" y="340"/>
                  <a:pt x="279" y="338"/>
                  <a:pt x="279" y="335"/>
                </a:cubicBezTo>
                <a:cubicBezTo>
                  <a:pt x="276" y="335"/>
                  <a:pt x="274" y="335"/>
                  <a:pt x="271" y="335"/>
                </a:cubicBezTo>
                <a:cubicBezTo>
                  <a:pt x="271" y="338"/>
                  <a:pt x="271" y="340"/>
                  <a:pt x="271" y="343"/>
                </a:cubicBezTo>
                <a:close/>
                <a:moveTo>
                  <a:pt x="447" y="343"/>
                </a:moveTo>
                <a:cubicBezTo>
                  <a:pt x="450" y="343"/>
                  <a:pt x="452" y="343"/>
                  <a:pt x="455" y="343"/>
                </a:cubicBezTo>
                <a:cubicBezTo>
                  <a:pt x="455" y="340"/>
                  <a:pt x="455" y="338"/>
                  <a:pt x="455" y="335"/>
                </a:cubicBezTo>
                <a:cubicBezTo>
                  <a:pt x="452" y="335"/>
                  <a:pt x="450" y="335"/>
                  <a:pt x="447" y="335"/>
                </a:cubicBezTo>
                <a:cubicBezTo>
                  <a:pt x="447" y="338"/>
                  <a:pt x="447" y="340"/>
                  <a:pt x="447" y="343"/>
                </a:cubicBezTo>
                <a:close/>
                <a:moveTo>
                  <a:pt x="547" y="343"/>
                </a:moveTo>
                <a:cubicBezTo>
                  <a:pt x="550" y="343"/>
                  <a:pt x="552" y="343"/>
                  <a:pt x="555" y="343"/>
                </a:cubicBezTo>
                <a:cubicBezTo>
                  <a:pt x="561" y="333"/>
                  <a:pt x="541" y="331"/>
                  <a:pt x="543" y="339"/>
                </a:cubicBezTo>
                <a:cubicBezTo>
                  <a:pt x="545" y="339"/>
                  <a:pt x="548" y="340"/>
                  <a:pt x="547" y="343"/>
                </a:cubicBezTo>
                <a:close/>
                <a:moveTo>
                  <a:pt x="719" y="339"/>
                </a:moveTo>
                <a:cubicBezTo>
                  <a:pt x="719" y="342"/>
                  <a:pt x="719" y="344"/>
                  <a:pt x="719" y="347"/>
                </a:cubicBezTo>
                <a:cubicBezTo>
                  <a:pt x="729" y="353"/>
                  <a:pt x="731" y="333"/>
                  <a:pt x="723" y="335"/>
                </a:cubicBezTo>
                <a:cubicBezTo>
                  <a:pt x="723" y="337"/>
                  <a:pt x="722" y="340"/>
                  <a:pt x="719" y="339"/>
                </a:cubicBezTo>
                <a:close/>
                <a:moveTo>
                  <a:pt x="151" y="339"/>
                </a:moveTo>
                <a:cubicBezTo>
                  <a:pt x="147" y="362"/>
                  <a:pt x="168" y="341"/>
                  <a:pt x="151" y="339"/>
                </a:cubicBezTo>
                <a:close/>
                <a:moveTo>
                  <a:pt x="259" y="343"/>
                </a:moveTo>
                <a:cubicBezTo>
                  <a:pt x="246" y="331"/>
                  <a:pt x="247" y="358"/>
                  <a:pt x="259" y="343"/>
                </a:cubicBezTo>
                <a:close/>
                <a:moveTo>
                  <a:pt x="531" y="339"/>
                </a:moveTo>
                <a:cubicBezTo>
                  <a:pt x="527" y="336"/>
                  <a:pt x="520" y="341"/>
                  <a:pt x="519" y="343"/>
                </a:cubicBezTo>
                <a:cubicBezTo>
                  <a:pt x="513" y="358"/>
                  <a:pt x="539" y="346"/>
                  <a:pt x="531" y="339"/>
                </a:cubicBezTo>
                <a:close/>
                <a:moveTo>
                  <a:pt x="619" y="347"/>
                </a:moveTo>
                <a:cubicBezTo>
                  <a:pt x="626" y="347"/>
                  <a:pt x="629" y="344"/>
                  <a:pt x="631" y="339"/>
                </a:cubicBezTo>
                <a:cubicBezTo>
                  <a:pt x="625" y="339"/>
                  <a:pt x="617" y="338"/>
                  <a:pt x="619" y="347"/>
                </a:cubicBezTo>
                <a:close/>
                <a:moveTo>
                  <a:pt x="47" y="351"/>
                </a:moveTo>
                <a:cubicBezTo>
                  <a:pt x="53" y="351"/>
                  <a:pt x="61" y="352"/>
                  <a:pt x="59" y="343"/>
                </a:cubicBezTo>
                <a:cubicBezTo>
                  <a:pt x="56" y="343"/>
                  <a:pt x="54" y="343"/>
                  <a:pt x="51" y="343"/>
                </a:cubicBezTo>
                <a:cubicBezTo>
                  <a:pt x="51" y="347"/>
                  <a:pt x="48" y="348"/>
                  <a:pt x="47" y="351"/>
                </a:cubicBezTo>
                <a:close/>
                <a:moveTo>
                  <a:pt x="335" y="343"/>
                </a:moveTo>
                <a:cubicBezTo>
                  <a:pt x="331" y="340"/>
                  <a:pt x="324" y="345"/>
                  <a:pt x="323" y="347"/>
                </a:cubicBezTo>
                <a:cubicBezTo>
                  <a:pt x="317" y="362"/>
                  <a:pt x="343" y="350"/>
                  <a:pt x="335" y="343"/>
                </a:cubicBezTo>
                <a:close/>
                <a:moveTo>
                  <a:pt x="423" y="351"/>
                </a:moveTo>
                <a:cubicBezTo>
                  <a:pt x="426" y="351"/>
                  <a:pt x="428" y="351"/>
                  <a:pt x="431" y="351"/>
                </a:cubicBezTo>
                <a:cubicBezTo>
                  <a:pt x="431" y="348"/>
                  <a:pt x="431" y="346"/>
                  <a:pt x="431" y="343"/>
                </a:cubicBezTo>
                <a:cubicBezTo>
                  <a:pt x="428" y="343"/>
                  <a:pt x="426" y="343"/>
                  <a:pt x="423" y="343"/>
                </a:cubicBezTo>
                <a:cubicBezTo>
                  <a:pt x="423" y="346"/>
                  <a:pt x="423" y="348"/>
                  <a:pt x="423" y="351"/>
                </a:cubicBezTo>
                <a:close/>
                <a:moveTo>
                  <a:pt x="695" y="351"/>
                </a:moveTo>
                <a:cubicBezTo>
                  <a:pt x="698" y="351"/>
                  <a:pt x="700" y="351"/>
                  <a:pt x="703" y="351"/>
                </a:cubicBezTo>
                <a:cubicBezTo>
                  <a:pt x="703" y="348"/>
                  <a:pt x="703" y="346"/>
                  <a:pt x="703" y="343"/>
                </a:cubicBezTo>
                <a:cubicBezTo>
                  <a:pt x="700" y="343"/>
                  <a:pt x="698" y="343"/>
                  <a:pt x="695" y="343"/>
                </a:cubicBezTo>
                <a:cubicBezTo>
                  <a:pt x="695" y="346"/>
                  <a:pt x="695" y="348"/>
                  <a:pt x="695" y="351"/>
                </a:cubicBezTo>
                <a:close/>
                <a:moveTo>
                  <a:pt x="131" y="359"/>
                </a:moveTo>
                <a:cubicBezTo>
                  <a:pt x="131" y="357"/>
                  <a:pt x="132" y="354"/>
                  <a:pt x="135" y="355"/>
                </a:cubicBezTo>
                <a:cubicBezTo>
                  <a:pt x="135" y="350"/>
                  <a:pt x="134" y="346"/>
                  <a:pt x="127" y="347"/>
                </a:cubicBezTo>
                <a:cubicBezTo>
                  <a:pt x="128" y="352"/>
                  <a:pt x="126" y="358"/>
                  <a:pt x="131" y="359"/>
                </a:cubicBezTo>
                <a:close/>
                <a:moveTo>
                  <a:pt x="223" y="351"/>
                </a:moveTo>
                <a:cubicBezTo>
                  <a:pt x="236" y="363"/>
                  <a:pt x="235" y="336"/>
                  <a:pt x="223" y="351"/>
                </a:cubicBezTo>
                <a:close/>
                <a:moveTo>
                  <a:pt x="403" y="347"/>
                </a:moveTo>
                <a:cubicBezTo>
                  <a:pt x="391" y="360"/>
                  <a:pt x="418" y="359"/>
                  <a:pt x="403" y="347"/>
                </a:cubicBezTo>
                <a:close/>
                <a:moveTo>
                  <a:pt x="499" y="355"/>
                </a:moveTo>
                <a:cubicBezTo>
                  <a:pt x="502" y="355"/>
                  <a:pt x="504" y="355"/>
                  <a:pt x="507" y="355"/>
                </a:cubicBezTo>
                <a:cubicBezTo>
                  <a:pt x="507" y="352"/>
                  <a:pt x="507" y="350"/>
                  <a:pt x="507" y="347"/>
                </a:cubicBezTo>
                <a:cubicBezTo>
                  <a:pt x="504" y="347"/>
                  <a:pt x="502" y="347"/>
                  <a:pt x="499" y="347"/>
                </a:cubicBezTo>
                <a:cubicBezTo>
                  <a:pt x="499" y="350"/>
                  <a:pt x="499" y="352"/>
                  <a:pt x="499" y="355"/>
                </a:cubicBezTo>
                <a:close/>
                <a:moveTo>
                  <a:pt x="771" y="355"/>
                </a:moveTo>
                <a:cubicBezTo>
                  <a:pt x="775" y="355"/>
                  <a:pt x="776" y="358"/>
                  <a:pt x="779" y="359"/>
                </a:cubicBezTo>
                <a:cubicBezTo>
                  <a:pt x="779" y="355"/>
                  <a:pt x="782" y="354"/>
                  <a:pt x="783" y="351"/>
                </a:cubicBezTo>
                <a:cubicBezTo>
                  <a:pt x="779" y="351"/>
                  <a:pt x="778" y="348"/>
                  <a:pt x="775" y="347"/>
                </a:cubicBezTo>
                <a:cubicBezTo>
                  <a:pt x="775" y="351"/>
                  <a:pt x="772" y="352"/>
                  <a:pt x="771" y="355"/>
                </a:cubicBezTo>
                <a:close/>
                <a:moveTo>
                  <a:pt x="207" y="363"/>
                </a:moveTo>
                <a:cubicBezTo>
                  <a:pt x="207" y="361"/>
                  <a:pt x="208" y="358"/>
                  <a:pt x="211" y="359"/>
                </a:cubicBezTo>
                <a:cubicBezTo>
                  <a:pt x="211" y="354"/>
                  <a:pt x="210" y="350"/>
                  <a:pt x="203" y="351"/>
                </a:cubicBezTo>
                <a:cubicBezTo>
                  <a:pt x="204" y="356"/>
                  <a:pt x="202" y="362"/>
                  <a:pt x="207" y="363"/>
                </a:cubicBezTo>
                <a:close/>
                <a:moveTo>
                  <a:pt x="575" y="359"/>
                </a:moveTo>
                <a:cubicBezTo>
                  <a:pt x="578" y="359"/>
                  <a:pt x="580" y="359"/>
                  <a:pt x="583" y="359"/>
                </a:cubicBezTo>
                <a:cubicBezTo>
                  <a:pt x="583" y="356"/>
                  <a:pt x="583" y="354"/>
                  <a:pt x="583" y="351"/>
                </a:cubicBezTo>
                <a:cubicBezTo>
                  <a:pt x="580" y="351"/>
                  <a:pt x="578" y="351"/>
                  <a:pt x="575" y="351"/>
                </a:cubicBezTo>
                <a:cubicBezTo>
                  <a:pt x="575" y="354"/>
                  <a:pt x="575" y="356"/>
                  <a:pt x="575" y="359"/>
                </a:cubicBezTo>
                <a:close/>
                <a:moveTo>
                  <a:pt x="651" y="363"/>
                </a:moveTo>
                <a:cubicBezTo>
                  <a:pt x="654" y="363"/>
                  <a:pt x="656" y="363"/>
                  <a:pt x="659" y="363"/>
                </a:cubicBezTo>
                <a:cubicBezTo>
                  <a:pt x="659" y="360"/>
                  <a:pt x="659" y="358"/>
                  <a:pt x="659" y="355"/>
                </a:cubicBezTo>
                <a:cubicBezTo>
                  <a:pt x="656" y="355"/>
                  <a:pt x="654" y="355"/>
                  <a:pt x="651" y="355"/>
                </a:cubicBezTo>
                <a:cubicBezTo>
                  <a:pt x="651" y="358"/>
                  <a:pt x="651" y="360"/>
                  <a:pt x="651" y="363"/>
                </a:cubicBezTo>
                <a:close/>
                <a:moveTo>
                  <a:pt x="79" y="367"/>
                </a:moveTo>
                <a:cubicBezTo>
                  <a:pt x="83" y="367"/>
                  <a:pt x="84" y="370"/>
                  <a:pt x="87" y="371"/>
                </a:cubicBezTo>
                <a:cubicBezTo>
                  <a:pt x="87" y="365"/>
                  <a:pt x="88" y="357"/>
                  <a:pt x="79" y="359"/>
                </a:cubicBezTo>
                <a:cubicBezTo>
                  <a:pt x="79" y="362"/>
                  <a:pt x="79" y="364"/>
                  <a:pt x="79" y="367"/>
                </a:cubicBezTo>
                <a:close/>
                <a:moveTo>
                  <a:pt x="179" y="367"/>
                </a:moveTo>
                <a:cubicBezTo>
                  <a:pt x="182" y="367"/>
                  <a:pt x="184" y="367"/>
                  <a:pt x="187" y="367"/>
                </a:cubicBezTo>
                <a:cubicBezTo>
                  <a:pt x="187" y="364"/>
                  <a:pt x="187" y="362"/>
                  <a:pt x="187" y="359"/>
                </a:cubicBezTo>
                <a:cubicBezTo>
                  <a:pt x="184" y="359"/>
                  <a:pt x="182" y="359"/>
                  <a:pt x="179" y="359"/>
                </a:cubicBezTo>
                <a:cubicBezTo>
                  <a:pt x="179" y="362"/>
                  <a:pt x="179" y="364"/>
                  <a:pt x="179" y="367"/>
                </a:cubicBezTo>
                <a:close/>
                <a:moveTo>
                  <a:pt x="355" y="359"/>
                </a:moveTo>
                <a:cubicBezTo>
                  <a:pt x="351" y="382"/>
                  <a:pt x="372" y="361"/>
                  <a:pt x="355" y="359"/>
                </a:cubicBezTo>
                <a:close/>
                <a:moveTo>
                  <a:pt x="451" y="367"/>
                </a:moveTo>
                <a:cubicBezTo>
                  <a:pt x="455" y="367"/>
                  <a:pt x="459" y="367"/>
                  <a:pt x="463" y="367"/>
                </a:cubicBezTo>
                <a:cubicBezTo>
                  <a:pt x="463" y="364"/>
                  <a:pt x="463" y="362"/>
                  <a:pt x="463" y="359"/>
                </a:cubicBezTo>
                <a:cubicBezTo>
                  <a:pt x="459" y="359"/>
                  <a:pt x="455" y="359"/>
                  <a:pt x="451" y="359"/>
                </a:cubicBezTo>
                <a:cubicBezTo>
                  <a:pt x="451" y="362"/>
                  <a:pt x="451" y="364"/>
                  <a:pt x="451" y="367"/>
                </a:cubicBezTo>
                <a:close/>
                <a:moveTo>
                  <a:pt x="551" y="367"/>
                </a:moveTo>
                <a:cubicBezTo>
                  <a:pt x="554" y="367"/>
                  <a:pt x="556" y="367"/>
                  <a:pt x="559" y="367"/>
                </a:cubicBezTo>
                <a:cubicBezTo>
                  <a:pt x="559" y="364"/>
                  <a:pt x="559" y="362"/>
                  <a:pt x="559" y="359"/>
                </a:cubicBezTo>
                <a:cubicBezTo>
                  <a:pt x="556" y="359"/>
                  <a:pt x="554" y="359"/>
                  <a:pt x="551" y="359"/>
                </a:cubicBezTo>
                <a:cubicBezTo>
                  <a:pt x="551" y="362"/>
                  <a:pt x="551" y="364"/>
                  <a:pt x="551" y="367"/>
                </a:cubicBezTo>
                <a:close/>
                <a:moveTo>
                  <a:pt x="735" y="359"/>
                </a:moveTo>
                <a:cubicBezTo>
                  <a:pt x="731" y="356"/>
                  <a:pt x="724" y="361"/>
                  <a:pt x="723" y="363"/>
                </a:cubicBezTo>
                <a:cubicBezTo>
                  <a:pt x="717" y="378"/>
                  <a:pt x="743" y="366"/>
                  <a:pt x="735" y="359"/>
                </a:cubicBezTo>
                <a:close/>
                <a:moveTo>
                  <a:pt x="155" y="367"/>
                </a:moveTo>
                <a:cubicBezTo>
                  <a:pt x="155" y="370"/>
                  <a:pt x="155" y="372"/>
                  <a:pt x="155" y="375"/>
                </a:cubicBezTo>
                <a:cubicBezTo>
                  <a:pt x="165" y="381"/>
                  <a:pt x="167" y="361"/>
                  <a:pt x="159" y="363"/>
                </a:cubicBezTo>
                <a:cubicBezTo>
                  <a:pt x="159" y="365"/>
                  <a:pt x="158" y="368"/>
                  <a:pt x="155" y="367"/>
                </a:cubicBezTo>
                <a:close/>
                <a:moveTo>
                  <a:pt x="255" y="371"/>
                </a:moveTo>
                <a:cubicBezTo>
                  <a:pt x="258" y="371"/>
                  <a:pt x="260" y="371"/>
                  <a:pt x="263" y="371"/>
                </a:cubicBezTo>
                <a:cubicBezTo>
                  <a:pt x="263" y="368"/>
                  <a:pt x="263" y="366"/>
                  <a:pt x="263" y="363"/>
                </a:cubicBezTo>
                <a:cubicBezTo>
                  <a:pt x="260" y="363"/>
                  <a:pt x="258" y="363"/>
                  <a:pt x="255" y="363"/>
                </a:cubicBezTo>
                <a:cubicBezTo>
                  <a:pt x="255" y="366"/>
                  <a:pt x="255" y="368"/>
                  <a:pt x="255" y="371"/>
                </a:cubicBezTo>
                <a:close/>
                <a:moveTo>
                  <a:pt x="527" y="371"/>
                </a:moveTo>
                <a:cubicBezTo>
                  <a:pt x="530" y="371"/>
                  <a:pt x="532" y="371"/>
                  <a:pt x="535" y="371"/>
                </a:cubicBezTo>
                <a:cubicBezTo>
                  <a:pt x="535" y="368"/>
                  <a:pt x="535" y="366"/>
                  <a:pt x="535" y="363"/>
                </a:cubicBezTo>
                <a:cubicBezTo>
                  <a:pt x="532" y="363"/>
                  <a:pt x="530" y="363"/>
                  <a:pt x="527" y="363"/>
                </a:cubicBezTo>
                <a:cubicBezTo>
                  <a:pt x="527" y="366"/>
                  <a:pt x="527" y="368"/>
                  <a:pt x="527" y="371"/>
                </a:cubicBezTo>
                <a:close/>
                <a:moveTo>
                  <a:pt x="627" y="371"/>
                </a:moveTo>
                <a:cubicBezTo>
                  <a:pt x="630" y="371"/>
                  <a:pt x="632" y="371"/>
                  <a:pt x="635" y="371"/>
                </a:cubicBezTo>
                <a:cubicBezTo>
                  <a:pt x="635" y="368"/>
                  <a:pt x="635" y="366"/>
                  <a:pt x="635" y="363"/>
                </a:cubicBezTo>
                <a:cubicBezTo>
                  <a:pt x="632" y="363"/>
                  <a:pt x="630" y="363"/>
                  <a:pt x="627" y="363"/>
                </a:cubicBezTo>
                <a:cubicBezTo>
                  <a:pt x="627" y="366"/>
                  <a:pt x="627" y="368"/>
                  <a:pt x="627" y="371"/>
                </a:cubicBezTo>
                <a:close/>
                <a:moveTo>
                  <a:pt x="55" y="375"/>
                </a:moveTo>
                <a:cubicBezTo>
                  <a:pt x="58" y="375"/>
                  <a:pt x="60" y="375"/>
                  <a:pt x="63" y="375"/>
                </a:cubicBezTo>
                <a:cubicBezTo>
                  <a:pt x="63" y="372"/>
                  <a:pt x="63" y="370"/>
                  <a:pt x="63" y="367"/>
                </a:cubicBezTo>
                <a:cubicBezTo>
                  <a:pt x="60" y="367"/>
                  <a:pt x="58" y="367"/>
                  <a:pt x="55" y="367"/>
                </a:cubicBezTo>
                <a:cubicBezTo>
                  <a:pt x="55" y="370"/>
                  <a:pt x="55" y="372"/>
                  <a:pt x="55" y="375"/>
                </a:cubicBezTo>
                <a:close/>
                <a:moveTo>
                  <a:pt x="231" y="379"/>
                </a:moveTo>
                <a:cubicBezTo>
                  <a:pt x="243" y="385"/>
                  <a:pt x="243" y="361"/>
                  <a:pt x="231" y="367"/>
                </a:cubicBezTo>
                <a:cubicBezTo>
                  <a:pt x="231" y="371"/>
                  <a:pt x="231" y="375"/>
                  <a:pt x="231" y="379"/>
                </a:cubicBezTo>
                <a:close/>
                <a:moveTo>
                  <a:pt x="331" y="375"/>
                </a:moveTo>
                <a:cubicBezTo>
                  <a:pt x="334" y="375"/>
                  <a:pt x="336" y="375"/>
                  <a:pt x="339" y="375"/>
                </a:cubicBezTo>
                <a:cubicBezTo>
                  <a:pt x="339" y="372"/>
                  <a:pt x="339" y="370"/>
                  <a:pt x="339" y="367"/>
                </a:cubicBezTo>
                <a:cubicBezTo>
                  <a:pt x="336" y="367"/>
                  <a:pt x="334" y="367"/>
                  <a:pt x="331" y="367"/>
                </a:cubicBezTo>
                <a:cubicBezTo>
                  <a:pt x="331" y="370"/>
                  <a:pt x="331" y="372"/>
                  <a:pt x="331" y="375"/>
                </a:cubicBezTo>
                <a:close/>
                <a:moveTo>
                  <a:pt x="603" y="375"/>
                </a:moveTo>
                <a:cubicBezTo>
                  <a:pt x="607" y="375"/>
                  <a:pt x="608" y="378"/>
                  <a:pt x="611" y="379"/>
                </a:cubicBezTo>
                <a:cubicBezTo>
                  <a:pt x="611" y="373"/>
                  <a:pt x="612" y="365"/>
                  <a:pt x="603" y="367"/>
                </a:cubicBezTo>
                <a:cubicBezTo>
                  <a:pt x="603" y="370"/>
                  <a:pt x="603" y="372"/>
                  <a:pt x="603" y="375"/>
                </a:cubicBezTo>
                <a:close/>
                <a:moveTo>
                  <a:pt x="703" y="375"/>
                </a:moveTo>
                <a:cubicBezTo>
                  <a:pt x="706" y="375"/>
                  <a:pt x="708" y="375"/>
                  <a:pt x="711" y="375"/>
                </a:cubicBezTo>
                <a:cubicBezTo>
                  <a:pt x="711" y="372"/>
                  <a:pt x="711" y="370"/>
                  <a:pt x="711" y="367"/>
                </a:cubicBezTo>
                <a:cubicBezTo>
                  <a:pt x="708" y="367"/>
                  <a:pt x="706" y="367"/>
                  <a:pt x="703" y="367"/>
                </a:cubicBezTo>
                <a:cubicBezTo>
                  <a:pt x="703" y="370"/>
                  <a:pt x="703" y="372"/>
                  <a:pt x="703" y="375"/>
                </a:cubicBezTo>
                <a:close/>
                <a:moveTo>
                  <a:pt x="403" y="379"/>
                </a:moveTo>
                <a:cubicBezTo>
                  <a:pt x="407" y="379"/>
                  <a:pt x="408" y="382"/>
                  <a:pt x="411" y="383"/>
                </a:cubicBezTo>
                <a:cubicBezTo>
                  <a:pt x="411" y="379"/>
                  <a:pt x="414" y="378"/>
                  <a:pt x="415" y="375"/>
                </a:cubicBezTo>
                <a:cubicBezTo>
                  <a:pt x="411" y="375"/>
                  <a:pt x="410" y="372"/>
                  <a:pt x="407" y="371"/>
                </a:cubicBezTo>
                <a:cubicBezTo>
                  <a:pt x="407" y="375"/>
                  <a:pt x="404" y="376"/>
                  <a:pt x="403" y="379"/>
                </a:cubicBezTo>
                <a:close/>
                <a:moveTo>
                  <a:pt x="503" y="379"/>
                </a:moveTo>
                <a:cubicBezTo>
                  <a:pt x="506" y="379"/>
                  <a:pt x="508" y="379"/>
                  <a:pt x="511" y="379"/>
                </a:cubicBezTo>
                <a:cubicBezTo>
                  <a:pt x="511" y="376"/>
                  <a:pt x="511" y="374"/>
                  <a:pt x="511" y="371"/>
                </a:cubicBezTo>
                <a:cubicBezTo>
                  <a:pt x="508" y="371"/>
                  <a:pt x="506" y="371"/>
                  <a:pt x="503" y="371"/>
                </a:cubicBezTo>
                <a:cubicBezTo>
                  <a:pt x="503" y="374"/>
                  <a:pt x="503" y="376"/>
                  <a:pt x="503" y="379"/>
                </a:cubicBezTo>
                <a:close/>
                <a:moveTo>
                  <a:pt x="679" y="383"/>
                </a:moveTo>
                <a:cubicBezTo>
                  <a:pt x="691" y="389"/>
                  <a:pt x="691" y="365"/>
                  <a:pt x="679" y="371"/>
                </a:cubicBezTo>
                <a:cubicBezTo>
                  <a:pt x="679" y="375"/>
                  <a:pt x="679" y="379"/>
                  <a:pt x="679" y="383"/>
                </a:cubicBezTo>
                <a:close/>
                <a:moveTo>
                  <a:pt x="779" y="379"/>
                </a:moveTo>
                <a:cubicBezTo>
                  <a:pt x="782" y="379"/>
                  <a:pt x="784" y="379"/>
                  <a:pt x="787" y="379"/>
                </a:cubicBezTo>
                <a:cubicBezTo>
                  <a:pt x="787" y="376"/>
                  <a:pt x="787" y="374"/>
                  <a:pt x="787" y="371"/>
                </a:cubicBezTo>
                <a:cubicBezTo>
                  <a:pt x="784" y="371"/>
                  <a:pt x="782" y="371"/>
                  <a:pt x="779" y="371"/>
                </a:cubicBezTo>
                <a:cubicBezTo>
                  <a:pt x="779" y="374"/>
                  <a:pt x="779" y="376"/>
                  <a:pt x="779" y="379"/>
                </a:cubicBezTo>
                <a:close/>
                <a:moveTo>
                  <a:pt x="107" y="383"/>
                </a:moveTo>
                <a:cubicBezTo>
                  <a:pt x="111" y="383"/>
                  <a:pt x="112" y="386"/>
                  <a:pt x="115" y="387"/>
                </a:cubicBezTo>
                <a:cubicBezTo>
                  <a:pt x="115" y="383"/>
                  <a:pt x="118" y="382"/>
                  <a:pt x="119" y="379"/>
                </a:cubicBezTo>
                <a:cubicBezTo>
                  <a:pt x="115" y="379"/>
                  <a:pt x="114" y="376"/>
                  <a:pt x="111" y="375"/>
                </a:cubicBezTo>
                <a:cubicBezTo>
                  <a:pt x="111" y="379"/>
                  <a:pt x="108" y="380"/>
                  <a:pt x="107" y="383"/>
                </a:cubicBezTo>
                <a:close/>
                <a:moveTo>
                  <a:pt x="219" y="379"/>
                </a:moveTo>
                <a:cubicBezTo>
                  <a:pt x="218" y="376"/>
                  <a:pt x="208" y="374"/>
                  <a:pt x="207" y="379"/>
                </a:cubicBezTo>
                <a:cubicBezTo>
                  <a:pt x="204" y="388"/>
                  <a:pt x="223" y="388"/>
                  <a:pt x="219" y="379"/>
                </a:cubicBezTo>
                <a:close/>
                <a:moveTo>
                  <a:pt x="307" y="383"/>
                </a:moveTo>
                <a:cubicBezTo>
                  <a:pt x="310" y="383"/>
                  <a:pt x="312" y="383"/>
                  <a:pt x="315" y="383"/>
                </a:cubicBezTo>
                <a:cubicBezTo>
                  <a:pt x="315" y="380"/>
                  <a:pt x="315" y="378"/>
                  <a:pt x="315" y="375"/>
                </a:cubicBezTo>
                <a:cubicBezTo>
                  <a:pt x="312" y="375"/>
                  <a:pt x="310" y="375"/>
                  <a:pt x="307" y="375"/>
                </a:cubicBezTo>
                <a:cubicBezTo>
                  <a:pt x="307" y="378"/>
                  <a:pt x="307" y="380"/>
                  <a:pt x="307" y="383"/>
                </a:cubicBezTo>
                <a:close/>
                <a:moveTo>
                  <a:pt x="579" y="383"/>
                </a:moveTo>
                <a:cubicBezTo>
                  <a:pt x="582" y="383"/>
                  <a:pt x="584" y="383"/>
                  <a:pt x="587" y="383"/>
                </a:cubicBezTo>
                <a:cubicBezTo>
                  <a:pt x="587" y="380"/>
                  <a:pt x="587" y="378"/>
                  <a:pt x="587" y="375"/>
                </a:cubicBezTo>
                <a:cubicBezTo>
                  <a:pt x="584" y="375"/>
                  <a:pt x="582" y="375"/>
                  <a:pt x="579" y="375"/>
                </a:cubicBezTo>
                <a:cubicBezTo>
                  <a:pt x="579" y="378"/>
                  <a:pt x="579" y="380"/>
                  <a:pt x="579" y="383"/>
                </a:cubicBezTo>
                <a:close/>
                <a:moveTo>
                  <a:pt x="755" y="379"/>
                </a:moveTo>
                <a:cubicBezTo>
                  <a:pt x="755" y="382"/>
                  <a:pt x="755" y="384"/>
                  <a:pt x="755" y="387"/>
                </a:cubicBezTo>
                <a:cubicBezTo>
                  <a:pt x="765" y="393"/>
                  <a:pt x="767" y="373"/>
                  <a:pt x="759" y="375"/>
                </a:cubicBezTo>
                <a:cubicBezTo>
                  <a:pt x="759" y="377"/>
                  <a:pt x="758" y="380"/>
                  <a:pt x="755" y="379"/>
                </a:cubicBezTo>
                <a:close/>
                <a:moveTo>
                  <a:pt x="195" y="391"/>
                </a:moveTo>
                <a:cubicBezTo>
                  <a:pt x="195" y="384"/>
                  <a:pt x="192" y="381"/>
                  <a:pt x="187" y="379"/>
                </a:cubicBezTo>
                <a:cubicBezTo>
                  <a:pt x="181" y="385"/>
                  <a:pt x="181" y="394"/>
                  <a:pt x="195" y="391"/>
                </a:cubicBezTo>
                <a:close/>
                <a:moveTo>
                  <a:pt x="283" y="387"/>
                </a:moveTo>
                <a:cubicBezTo>
                  <a:pt x="286" y="387"/>
                  <a:pt x="288" y="387"/>
                  <a:pt x="291" y="387"/>
                </a:cubicBezTo>
                <a:cubicBezTo>
                  <a:pt x="291" y="384"/>
                  <a:pt x="291" y="382"/>
                  <a:pt x="291" y="379"/>
                </a:cubicBezTo>
                <a:cubicBezTo>
                  <a:pt x="288" y="379"/>
                  <a:pt x="286" y="379"/>
                  <a:pt x="283" y="379"/>
                </a:cubicBezTo>
                <a:cubicBezTo>
                  <a:pt x="283" y="382"/>
                  <a:pt x="283" y="384"/>
                  <a:pt x="283" y="387"/>
                </a:cubicBezTo>
                <a:close/>
                <a:moveTo>
                  <a:pt x="383" y="387"/>
                </a:moveTo>
                <a:cubicBezTo>
                  <a:pt x="386" y="387"/>
                  <a:pt x="388" y="387"/>
                  <a:pt x="391" y="387"/>
                </a:cubicBezTo>
                <a:cubicBezTo>
                  <a:pt x="391" y="384"/>
                  <a:pt x="391" y="382"/>
                  <a:pt x="391" y="379"/>
                </a:cubicBezTo>
                <a:cubicBezTo>
                  <a:pt x="388" y="379"/>
                  <a:pt x="386" y="379"/>
                  <a:pt x="383" y="379"/>
                </a:cubicBezTo>
                <a:cubicBezTo>
                  <a:pt x="383" y="382"/>
                  <a:pt x="383" y="384"/>
                  <a:pt x="383" y="387"/>
                </a:cubicBezTo>
                <a:close/>
                <a:moveTo>
                  <a:pt x="459" y="383"/>
                </a:moveTo>
                <a:cubicBezTo>
                  <a:pt x="459" y="386"/>
                  <a:pt x="459" y="388"/>
                  <a:pt x="459" y="391"/>
                </a:cubicBezTo>
                <a:cubicBezTo>
                  <a:pt x="469" y="397"/>
                  <a:pt x="471" y="377"/>
                  <a:pt x="463" y="379"/>
                </a:cubicBezTo>
                <a:cubicBezTo>
                  <a:pt x="463" y="381"/>
                  <a:pt x="462" y="384"/>
                  <a:pt x="459" y="383"/>
                </a:cubicBezTo>
                <a:close/>
                <a:moveTo>
                  <a:pt x="555" y="387"/>
                </a:moveTo>
                <a:cubicBezTo>
                  <a:pt x="559" y="387"/>
                  <a:pt x="560" y="390"/>
                  <a:pt x="563" y="391"/>
                </a:cubicBezTo>
                <a:cubicBezTo>
                  <a:pt x="563" y="387"/>
                  <a:pt x="566" y="386"/>
                  <a:pt x="567" y="383"/>
                </a:cubicBezTo>
                <a:cubicBezTo>
                  <a:pt x="563" y="383"/>
                  <a:pt x="562" y="380"/>
                  <a:pt x="559" y="379"/>
                </a:cubicBezTo>
                <a:cubicBezTo>
                  <a:pt x="559" y="383"/>
                  <a:pt x="556" y="384"/>
                  <a:pt x="555" y="387"/>
                </a:cubicBezTo>
                <a:close/>
                <a:moveTo>
                  <a:pt x="655" y="387"/>
                </a:moveTo>
                <a:cubicBezTo>
                  <a:pt x="658" y="387"/>
                  <a:pt x="660" y="387"/>
                  <a:pt x="663" y="387"/>
                </a:cubicBezTo>
                <a:cubicBezTo>
                  <a:pt x="663" y="384"/>
                  <a:pt x="663" y="382"/>
                  <a:pt x="663" y="379"/>
                </a:cubicBezTo>
                <a:cubicBezTo>
                  <a:pt x="660" y="379"/>
                  <a:pt x="658" y="379"/>
                  <a:pt x="655" y="379"/>
                </a:cubicBezTo>
                <a:cubicBezTo>
                  <a:pt x="655" y="382"/>
                  <a:pt x="655" y="384"/>
                  <a:pt x="655" y="387"/>
                </a:cubicBezTo>
                <a:close/>
                <a:moveTo>
                  <a:pt x="87" y="391"/>
                </a:moveTo>
                <a:cubicBezTo>
                  <a:pt x="90" y="391"/>
                  <a:pt x="92" y="391"/>
                  <a:pt x="95" y="391"/>
                </a:cubicBezTo>
                <a:cubicBezTo>
                  <a:pt x="101" y="381"/>
                  <a:pt x="81" y="379"/>
                  <a:pt x="83" y="387"/>
                </a:cubicBezTo>
                <a:cubicBezTo>
                  <a:pt x="85" y="387"/>
                  <a:pt x="88" y="388"/>
                  <a:pt x="87" y="391"/>
                </a:cubicBezTo>
                <a:close/>
                <a:moveTo>
                  <a:pt x="371" y="387"/>
                </a:moveTo>
                <a:cubicBezTo>
                  <a:pt x="370" y="384"/>
                  <a:pt x="360" y="382"/>
                  <a:pt x="359" y="387"/>
                </a:cubicBezTo>
                <a:cubicBezTo>
                  <a:pt x="356" y="396"/>
                  <a:pt x="375" y="396"/>
                  <a:pt x="371" y="387"/>
                </a:cubicBezTo>
                <a:close/>
                <a:moveTo>
                  <a:pt x="743" y="383"/>
                </a:moveTo>
                <a:cubicBezTo>
                  <a:pt x="739" y="380"/>
                  <a:pt x="732" y="385"/>
                  <a:pt x="731" y="387"/>
                </a:cubicBezTo>
                <a:cubicBezTo>
                  <a:pt x="725" y="402"/>
                  <a:pt x="751" y="390"/>
                  <a:pt x="743" y="383"/>
                </a:cubicBezTo>
                <a:close/>
                <a:moveTo>
                  <a:pt x="63" y="387"/>
                </a:moveTo>
                <a:cubicBezTo>
                  <a:pt x="59" y="410"/>
                  <a:pt x="80" y="389"/>
                  <a:pt x="63" y="387"/>
                </a:cubicBezTo>
                <a:close/>
                <a:moveTo>
                  <a:pt x="163" y="395"/>
                </a:moveTo>
                <a:cubicBezTo>
                  <a:pt x="166" y="395"/>
                  <a:pt x="168" y="395"/>
                  <a:pt x="171" y="395"/>
                </a:cubicBezTo>
                <a:cubicBezTo>
                  <a:pt x="171" y="392"/>
                  <a:pt x="171" y="390"/>
                  <a:pt x="171" y="387"/>
                </a:cubicBezTo>
                <a:cubicBezTo>
                  <a:pt x="168" y="387"/>
                  <a:pt x="166" y="387"/>
                  <a:pt x="163" y="387"/>
                </a:cubicBezTo>
                <a:cubicBezTo>
                  <a:pt x="163" y="390"/>
                  <a:pt x="163" y="392"/>
                  <a:pt x="163" y="395"/>
                </a:cubicBezTo>
                <a:close/>
                <a:moveTo>
                  <a:pt x="259" y="391"/>
                </a:moveTo>
                <a:cubicBezTo>
                  <a:pt x="272" y="403"/>
                  <a:pt x="271" y="376"/>
                  <a:pt x="259" y="391"/>
                </a:cubicBezTo>
                <a:close/>
                <a:moveTo>
                  <a:pt x="435" y="399"/>
                </a:moveTo>
                <a:cubicBezTo>
                  <a:pt x="447" y="405"/>
                  <a:pt x="447" y="381"/>
                  <a:pt x="435" y="387"/>
                </a:cubicBezTo>
                <a:cubicBezTo>
                  <a:pt x="435" y="391"/>
                  <a:pt x="435" y="395"/>
                  <a:pt x="435" y="399"/>
                </a:cubicBezTo>
                <a:close/>
                <a:moveTo>
                  <a:pt x="535" y="395"/>
                </a:moveTo>
                <a:cubicBezTo>
                  <a:pt x="538" y="395"/>
                  <a:pt x="540" y="395"/>
                  <a:pt x="543" y="395"/>
                </a:cubicBezTo>
                <a:cubicBezTo>
                  <a:pt x="543" y="392"/>
                  <a:pt x="543" y="390"/>
                  <a:pt x="543" y="387"/>
                </a:cubicBezTo>
                <a:cubicBezTo>
                  <a:pt x="540" y="387"/>
                  <a:pt x="538" y="387"/>
                  <a:pt x="535" y="387"/>
                </a:cubicBezTo>
                <a:cubicBezTo>
                  <a:pt x="535" y="390"/>
                  <a:pt x="535" y="392"/>
                  <a:pt x="535" y="395"/>
                </a:cubicBezTo>
                <a:close/>
                <a:moveTo>
                  <a:pt x="631" y="391"/>
                </a:moveTo>
                <a:cubicBezTo>
                  <a:pt x="644" y="403"/>
                  <a:pt x="643" y="376"/>
                  <a:pt x="631" y="391"/>
                </a:cubicBezTo>
                <a:close/>
                <a:moveTo>
                  <a:pt x="707" y="395"/>
                </a:moveTo>
                <a:cubicBezTo>
                  <a:pt x="711" y="395"/>
                  <a:pt x="712" y="398"/>
                  <a:pt x="715" y="399"/>
                </a:cubicBezTo>
                <a:cubicBezTo>
                  <a:pt x="715" y="395"/>
                  <a:pt x="718" y="394"/>
                  <a:pt x="719" y="391"/>
                </a:cubicBezTo>
                <a:cubicBezTo>
                  <a:pt x="715" y="391"/>
                  <a:pt x="714" y="388"/>
                  <a:pt x="711" y="387"/>
                </a:cubicBezTo>
                <a:cubicBezTo>
                  <a:pt x="711" y="391"/>
                  <a:pt x="708" y="392"/>
                  <a:pt x="707" y="395"/>
                </a:cubicBezTo>
                <a:close/>
                <a:moveTo>
                  <a:pt x="239" y="399"/>
                </a:moveTo>
                <a:cubicBezTo>
                  <a:pt x="242" y="399"/>
                  <a:pt x="244" y="399"/>
                  <a:pt x="247" y="399"/>
                </a:cubicBezTo>
                <a:cubicBezTo>
                  <a:pt x="247" y="396"/>
                  <a:pt x="247" y="394"/>
                  <a:pt x="247" y="391"/>
                </a:cubicBezTo>
                <a:cubicBezTo>
                  <a:pt x="244" y="391"/>
                  <a:pt x="242" y="391"/>
                  <a:pt x="239" y="391"/>
                </a:cubicBezTo>
                <a:cubicBezTo>
                  <a:pt x="239" y="394"/>
                  <a:pt x="239" y="396"/>
                  <a:pt x="239" y="399"/>
                </a:cubicBezTo>
                <a:close/>
                <a:moveTo>
                  <a:pt x="511" y="403"/>
                </a:moveTo>
                <a:cubicBezTo>
                  <a:pt x="523" y="409"/>
                  <a:pt x="523" y="385"/>
                  <a:pt x="511" y="391"/>
                </a:cubicBezTo>
                <a:cubicBezTo>
                  <a:pt x="511" y="395"/>
                  <a:pt x="511" y="399"/>
                  <a:pt x="511" y="403"/>
                </a:cubicBezTo>
                <a:close/>
                <a:moveTo>
                  <a:pt x="611" y="399"/>
                </a:moveTo>
                <a:cubicBezTo>
                  <a:pt x="614" y="399"/>
                  <a:pt x="616" y="399"/>
                  <a:pt x="619" y="399"/>
                </a:cubicBezTo>
                <a:cubicBezTo>
                  <a:pt x="619" y="396"/>
                  <a:pt x="619" y="394"/>
                  <a:pt x="619" y="391"/>
                </a:cubicBezTo>
                <a:cubicBezTo>
                  <a:pt x="616" y="391"/>
                  <a:pt x="614" y="391"/>
                  <a:pt x="611" y="391"/>
                </a:cubicBezTo>
                <a:cubicBezTo>
                  <a:pt x="611" y="394"/>
                  <a:pt x="611" y="396"/>
                  <a:pt x="611" y="399"/>
                </a:cubicBezTo>
                <a:close/>
                <a:moveTo>
                  <a:pt x="39" y="403"/>
                </a:moveTo>
                <a:cubicBezTo>
                  <a:pt x="42" y="403"/>
                  <a:pt x="44" y="403"/>
                  <a:pt x="47" y="403"/>
                </a:cubicBezTo>
                <a:cubicBezTo>
                  <a:pt x="47" y="400"/>
                  <a:pt x="47" y="398"/>
                  <a:pt x="47" y="395"/>
                </a:cubicBezTo>
                <a:cubicBezTo>
                  <a:pt x="44" y="395"/>
                  <a:pt x="42" y="395"/>
                  <a:pt x="39" y="395"/>
                </a:cubicBezTo>
                <a:cubicBezTo>
                  <a:pt x="39" y="398"/>
                  <a:pt x="39" y="400"/>
                  <a:pt x="39" y="403"/>
                </a:cubicBezTo>
                <a:close/>
                <a:moveTo>
                  <a:pt x="139" y="403"/>
                </a:moveTo>
                <a:cubicBezTo>
                  <a:pt x="142" y="403"/>
                  <a:pt x="144" y="403"/>
                  <a:pt x="147" y="403"/>
                </a:cubicBezTo>
                <a:cubicBezTo>
                  <a:pt x="147" y="400"/>
                  <a:pt x="147" y="398"/>
                  <a:pt x="147" y="395"/>
                </a:cubicBezTo>
                <a:cubicBezTo>
                  <a:pt x="144" y="395"/>
                  <a:pt x="142" y="395"/>
                  <a:pt x="139" y="395"/>
                </a:cubicBezTo>
                <a:cubicBezTo>
                  <a:pt x="139" y="398"/>
                  <a:pt x="139" y="400"/>
                  <a:pt x="139" y="403"/>
                </a:cubicBezTo>
                <a:close/>
                <a:moveTo>
                  <a:pt x="411" y="403"/>
                </a:moveTo>
                <a:cubicBezTo>
                  <a:pt x="414" y="403"/>
                  <a:pt x="416" y="403"/>
                  <a:pt x="419" y="403"/>
                </a:cubicBezTo>
                <a:cubicBezTo>
                  <a:pt x="419" y="400"/>
                  <a:pt x="419" y="398"/>
                  <a:pt x="419" y="395"/>
                </a:cubicBezTo>
                <a:cubicBezTo>
                  <a:pt x="416" y="395"/>
                  <a:pt x="414" y="395"/>
                  <a:pt x="411" y="395"/>
                </a:cubicBezTo>
                <a:cubicBezTo>
                  <a:pt x="411" y="398"/>
                  <a:pt x="411" y="400"/>
                  <a:pt x="411" y="403"/>
                </a:cubicBezTo>
                <a:close/>
                <a:moveTo>
                  <a:pt x="695" y="395"/>
                </a:moveTo>
                <a:cubicBezTo>
                  <a:pt x="691" y="392"/>
                  <a:pt x="684" y="397"/>
                  <a:pt x="683" y="399"/>
                </a:cubicBezTo>
                <a:cubicBezTo>
                  <a:pt x="677" y="414"/>
                  <a:pt x="703" y="402"/>
                  <a:pt x="695" y="395"/>
                </a:cubicBezTo>
                <a:close/>
                <a:moveTo>
                  <a:pt x="783" y="403"/>
                </a:moveTo>
                <a:cubicBezTo>
                  <a:pt x="786" y="403"/>
                  <a:pt x="788" y="403"/>
                  <a:pt x="791" y="403"/>
                </a:cubicBezTo>
                <a:cubicBezTo>
                  <a:pt x="791" y="400"/>
                  <a:pt x="791" y="398"/>
                  <a:pt x="791" y="395"/>
                </a:cubicBezTo>
                <a:cubicBezTo>
                  <a:pt x="788" y="395"/>
                  <a:pt x="786" y="395"/>
                  <a:pt x="783" y="395"/>
                </a:cubicBezTo>
                <a:cubicBezTo>
                  <a:pt x="783" y="398"/>
                  <a:pt x="783" y="400"/>
                  <a:pt x="783" y="403"/>
                </a:cubicBezTo>
                <a:close/>
                <a:moveTo>
                  <a:pt x="115" y="411"/>
                </a:moveTo>
                <a:cubicBezTo>
                  <a:pt x="127" y="417"/>
                  <a:pt x="127" y="393"/>
                  <a:pt x="115" y="399"/>
                </a:cubicBezTo>
                <a:cubicBezTo>
                  <a:pt x="115" y="403"/>
                  <a:pt x="115" y="407"/>
                  <a:pt x="115" y="411"/>
                </a:cubicBezTo>
                <a:close/>
                <a:moveTo>
                  <a:pt x="211" y="407"/>
                </a:moveTo>
                <a:cubicBezTo>
                  <a:pt x="215" y="407"/>
                  <a:pt x="219" y="407"/>
                  <a:pt x="223" y="407"/>
                </a:cubicBezTo>
                <a:cubicBezTo>
                  <a:pt x="223" y="404"/>
                  <a:pt x="223" y="402"/>
                  <a:pt x="223" y="399"/>
                </a:cubicBezTo>
                <a:cubicBezTo>
                  <a:pt x="219" y="399"/>
                  <a:pt x="215" y="399"/>
                  <a:pt x="211" y="399"/>
                </a:cubicBezTo>
                <a:cubicBezTo>
                  <a:pt x="211" y="402"/>
                  <a:pt x="211" y="404"/>
                  <a:pt x="211" y="407"/>
                </a:cubicBezTo>
                <a:close/>
                <a:moveTo>
                  <a:pt x="387" y="407"/>
                </a:moveTo>
                <a:cubicBezTo>
                  <a:pt x="391" y="407"/>
                  <a:pt x="392" y="410"/>
                  <a:pt x="395" y="411"/>
                </a:cubicBezTo>
                <a:cubicBezTo>
                  <a:pt x="395" y="407"/>
                  <a:pt x="398" y="406"/>
                  <a:pt x="399" y="403"/>
                </a:cubicBezTo>
                <a:cubicBezTo>
                  <a:pt x="395" y="403"/>
                  <a:pt x="394" y="400"/>
                  <a:pt x="391" y="399"/>
                </a:cubicBezTo>
                <a:cubicBezTo>
                  <a:pt x="391" y="403"/>
                  <a:pt x="388" y="404"/>
                  <a:pt x="387" y="407"/>
                </a:cubicBezTo>
                <a:close/>
                <a:moveTo>
                  <a:pt x="487" y="407"/>
                </a:moveTo>
                <a:cubicBezTo>
                  <a:pt x="490" y="407"/>
                  <a:pt x="492" y="407"/>
                  <a:pt x="495" y="407"/>
                </a:cubicBezTo>
                <a:cubicBezTo>
                  <a:pt x="495" y="404"/>
                  <a:pt x="495" y="402"/>
                  <a:pt x="495" y="399"/>
                </a:cubicBezTo>
                <a:cubicBezTo>
                  <a:pt x="492" y="399"/>
                  <a:pt x="490" y="399"/>
                  <a:pt x="487" y="399"/>
                </a:cubicBezTo>
                <a:cubicBezTo>
                  <a:pt x="487" y="402"/>
                  <a:pt x="487" y="404"/>
                  <a:pt x="487" y="407"/>
                </a:cubicBezTo>
                <a:close/>
                <a:moveTo>
                  <a:pt x="587" y="407"/>
                </a:moveTo>
                <a:cubicBezTo>
                  <a:pt x="590" y="407"/>
                  <a:pt x="592" y="407"/>
                  <a:pt x="595" y="407"/>
                </a:cubicBezTo>
                <a:cubicBezTo>
                  <a:pt x="595" y="404"/>
                  <a:pt x="595" y="402"/>
                  <a:pt x="595" y="399"/>
                </a:cubicBezTo>
                <a:cubicBezTo>
                  <a:pt x="592" y="399"/>
                  <a:pt x="590" y="399"/>
                  <a:pt x="587" y="399"/>
                </a:cubicBezTo>
                <a:cubicBezTo>
                  <a:pt x="587" y="402"/>
                  <a:pt x="587" y="404"/>
                  <a:pt x="587" y="407"/>
                </a:cubicBezTo>
                <a:close/>
                <a:moveTo>
                  <a:pt x="191" y="411"/>
                </a:moveTo>
                <a:cubicBezTo>
                  <a:pt x="194" y="411"/>
                  <a:pt x="196" y="411"/>
                  <a:pt x="199" y="411"/>
                </a:cubicBezTo>
                <a:cubicBezTo>
                  <a:pt x="199" y="408"/>
                  <a:pt x="199" y="406"/>
                  <a:pt x="199" y="403"/>
                </a:cubicBezTo>
                <a:cubicBezTo>
                  <a:pt x="196" y="403"/>
                  <a:pt x="194" y="403"/>
                  <a:pt x="191" y="403"/>
                </a:cubicBezTo>
                <a:cubicBezTo>
                  <a:pt x="191" y="406"/>
                  <a:pt x="191" y="408"/>
                  <a:pt x="191" y="411"/>
                </a:cubicBezTo>
                <a:close/>
                <a:moveTo>
                  <a:pt x="287" y="411"/>
                </a:moveTo>
                <a:cubicBezTo>
                  <a:pt x="293" y="411"/>
                  <a:pt x="301" y="412"/>
                  <a:pt x="299" y="403"/>
                </a:cubicBezTo>
                <a:cubicBezTo>
                  <a:pt x="296" y="403"/>
                  <a:pt x="294" y="403"/>
                  <a:pt x="291" y="403"/>
                </a:cubicBezTo>
                <a:cubicBezTo>
                  <a:pt x="291" y="407"/>
                  <a:pt x="288" y="408"/>
                  <a:pt x="287" y="411"/>
                </a:cubicBezTo>
                <a:close/>
                <a:moveTo>
                  <a:pt x="663" y="411"/>
                </a:moveTo>
                <a:cubicBezTo>
                  <a:pt x="666" y="411"/>
                  <a:pt x="668" y="411"/>
                  <a:pt x="671" y="411"/>
                </a:cubicBezTo>
                <a:cubicBezTo>
                  <a:pt x="671" y="408"/>
                  <a:pt x="671" y="406"/>
                  <a:pt x="671" y="403"/>
                </a:cubicBezTo>
                <a:cubicBezTo>
                  <a:pt x="668" y="403"/>
                  <a:pt x="666" y="403"/>
                  <a:pt x="663" y="403"/>
                </a:cubicBezTo>
                <a:cubicBezTo>
                  <a:pt x="663" y="406"/>
                  <a:pt x="663" y="408"/>
                  <a:pt x="663" y="411"/>
                </a:cubicBezTo>
                <a:close/>
                <a:moveTo>
                  <a:pt x="739" y="403"/>
                </a:moveTo>
                <a:cubicBezTo>
                  <a:pt x="736" y="427"/>
                  <a:pt x="757" y="406"/>
                  <a:pt x="739" y="403"/>
                </a:cubicBezTo>
                <a:close/>
                <a:moveTo>
                  <a:pt x="91" y="415"/>
                </a:moveTo>
                <a:cubicBezTo>
                  <a:pt x="94" y="415"/>
                  <a:pt x="96" y="415"/>
                  <a:pt x="99" y="415"/>
                </a:cubicBezTo>
                <a:cubicBezTo>
                  <a:pt x="99" y="412"/>
                  <a:pt x="99" y="410"/>
                  <a:pt x="99" y="407"/>
                </a:cubicBezTo>
                <a:cubicBezTo>
                  <a:pt x="96" y="407"/>
                  <a:pt x="94" y="407"/>
                  <a:pt x="91" y="407"/>
                </a:cubicBezTo>
                <a:cubicBezTo>
                  <a:pt x="91" y="410"/>
                  <a:pt x="91" y="412"/>
                  <a:pt x="91" y="415"/>
                </a:cubicBezTo>
                <a:close/>
                <a:moveTo>
                  <a:pt x="267" y="411"/>
                </a:moveTo>
                <a:cubicBezTo>
                  <a:pt x="267" y="414"/>
                  <a:pt x="267" y="416"/>
                  <a:pt x="267" y="419"/>
                </a:cubicBezTo>
                <a:cubicBezTo>
                  <a:pt x="277" y="425"/>
                  <a:pt x="279" y="405"/>
                  <a:pt x="271" y="407"/>
                </a:cubicBezTo>
                <a:cubicBezTo>
                  <a:pt x="271" y="409"/>
                  <a:pt x="270" y="412"/>
                  <a:pt x="267" y="411"/>
                </a:cubicBezTo>
                <a:close/>
                <a:moveTo>
                  <a:pt x="367" y="415"/>
                </a:moveTo>
                <a:cubicBezTo>
                  <a:pt x="370" y="415"/>
                  <a:pt x="372" y="415"/>
                  <a:pt x="375" y="415"/>
                </a:cubicBezTo>
                <a:cubicBezTo>
                  <a:pt x="375" y="412"/>
                  <a:pt x="375" y="410"/>
                  <a:pt x="375" y="407"/>
                </a:cubicBezTo>
                <a:cubicBezTo>
                  <a:pt x="372" y="407"/>
                  <a:pt x="370" y="407"/>
                  <a:pt x="367" y="407"/>
                </a:cubicBezTo>
                <a:cubicBezTo>
                  <a:pt x="367" y="410"/>
                  <a:pt x="367" y="412"/>
                  <a:pt x="367" y="415"/>
                </a:cubicBezTo>
                <a:close/>
                <a:moveTo>
                  <a:pt x="167" y="419"/>
                </a:moveTo>
                <a:cubicBezTo>
                  <a:pt x="170" y="419"/>
                  <a:pt x="172" y="419"/>
                  <a:pt x="175" y="419"/>
                </a:cubicBezTo>
                <a:cubicBezTo>
                  <a:pt x="175" y="416"/>
                  <a:pt x="175" y="414"/>
                  <a:pt x="175" y="411"/>
                </a:cubicBezTo>
                <a:cubicBezTo>
                  <a:pt x="172" y="411"/>
                  <a:pt x="170" y="411"/>
                  <a:pt x="167" y="411"/>
                </a:cubicBezTo>
                <a:cubicBezTo>
                  <a:pt x="167" y="414"/>
                  <a:pt x="167" y="416"/>
                  <a:pt x="167" y="419"/>
                </a:cubicBezTo>
                <a:close/>
                <a:moveTo>
                  <a:pt x="343" y="411"/>
                </a:moveTo>
                <a:cubicBezTo>
                  <a:pt x="340" y="435"/>
                  <a:pt x="361" y="414"/>
                  <a:pt x="343" y="411"/>
                </a:cubicBezTo>
                <a:close/>
                <a:moveTo>
                  <a:pt x="719" y="423"/>
                </a:moveTo>
                <a:cubicBezTo>
                  <a:pt x="719" y="421"/>
                  <a:pt x="720" y="418"/>
                  <a:pt x="723" y="419"/>
                </a:cubicBezTo>
                <a:cubicBezTo>
                  <a:pt x="723" y="414"/>
                  <a:pt x="722" y="410"/>
                  <a:pt x="715" y="411"/>
                </a:cubicBezTo>
                <a:cubicBezTo>
                  <a:pt x="716" y="416"/>
                  <a:pt x="714" y="422"/>
                  <a:pt x="719" y="423"/>
                </a:cubicBezTo>
                <a:close/>
                <a:moveTo>
                  <a:pt x="243" y="423"/>
                </a:moveTo>
                <a:cubicBezTo>
                  <a:pt x="246" y="423"/>
                  <a:pt x="248" y="423"/>
                  <a:pt x="251" y="423"/>
                </a:cubicBezTo>
                <a:cubicBezTo>
                  <a:pt x="251" y="420"/>
                  <a:pt x="251" y="418"/>
                  <a:pt x="251" y="415"/>
                </a:cubicBezTo>
                <a:cubicBezTo>
                  <a:pt x="248" y="415"/>
                  <a:pt x="246" y="415"/>
                  <a:pt x="243" y="415"/>
                </a:cubicBezTo>
                <a:cubicBezTo>
                  <a:pt x="243" y="418"/>
                  <a:pt x="243" y="420"/>
                  <a:pt x="243" y="423"/>
                </a:cubicBezTo>
                <a:close/>
                <a:moveTo>
                  <a:pt x="527" y="419"/>
                </a:moveTo>
                <a:cubicBezTo>
                  <a:pt x="514" y="407"/>
                  <a:pt x="515" y="434"/>
                  <a:pt x="527" y="419"/>
                </a:cubicBezTo>
                <a:close/>
                <a:moveTo>
                  <a:pt x="615" y="423"/>
                </a:moveTo>
                <a:cubicBezTo>
                  <a:pt x="619" y="423"/>
                  <a:pt x="623" y="423"/>
                  <a:pt x="627" y="423"/>
                </a:cubicBezTo>
                <a:cubicBezTo>
                  <a:pt x="627" y="420"/>
                  <a:pt x="627" y="418"/>
                  <a:pt x="627" y="415"/>
                </a:cubicBezTo>
                <a:cubicBezTo>
                  <a:pt x="623" y="415"/>
                  <a:pt x="619" y="415"/>
                  <a:pt x="615" y="415"/>
                </a:cubicBezTo>
                <a:cubicBezTo>
                  <a:pt x="615" y="418"/>
                  <a:pt x="615" y="420"/>
                  <a:pt x="615" y="423"/>
                </a:cubicBezTo>
                <a:close/>
                <a:moveTo>
                  <a:pt x="47" y="427"/>
                </a:moveTo>
                <a:cubicBezTo>
                  <a:pt x="50" y="427"/>
                  <a:pt x="52" y="427"/>
                  <a:pt x="55" y="427"/>
                </a:cubicBezTo>
                <a:cubicBezTo>
                  <a:pt x="55" y="424"/>
                  <a:pt x="55" y="422"/>
                  <a:pt x="55" y="419"/>
                </a:cubicBezTo>
                <a:cubicBezTo>
                  <a:pt x="52" y="419"/>
                  <a:pt x="50" y="419"/>
                  <a:pt x="47" y="419"/>
                </a:cubicBezTo>
                <a:cubicBezTo>
                  <a:pt x="47" y="422"/>
                  <a:pt x="47" y="424"/>
                  <a:pt x="47" y="427"/>
                </a:cubicBezTo>
                <a:close/>
                <a:moveTo>
                  <a:pt x="131" y="431"/>
                </a:moveTo>
                <a:cubicBezTo>
                  <a:pt x="131" y="424"/>
                  <a:pt x="128" y="421"/>
                  <a:pt x="123" y="419"/>
                </a:cubicBezTo>
                <a:cubicBezTo>
                  <a:pt x="117" y="425"/>
                  <a:pt x="117" y="434"/>
                  <a:pt x="131" y="431"/>
                </a:cubicBezTo>
                <a:close/>
                <a:moveTo>
                  <a:pt x="151" y="427"/>
                </a:moveTo>
                <a:cubicBezTo>
                  <a:pt x="162" y="421"/>
                  <a:pt x="145" y="414"/>
                  <a:pt x="143" y="423"/>
                </a:cubicBezTo>
                <a:cubicBezTo>
                  <a:pt x="147" y="423"/>
                  <a:pt x="148" y="426"/>
                  <a:pt x="151" y="427"/>
                </a:cubicBezTo>
                <a:close/>
                <a:moveTo>
                  <a:pt x="319" y="427"/>
                </a:moveTo>
                <a:cubicBezTo>
                  <a:pt x="322" y="427"/>
                  <a:pt x="324" y="427"/>
                  <a:pt x="327" y="427"/>
                </a:cubicBezTo>
                <a:cubicBezTo>
                  <a:pt x="327" y="424"/>
                  <a:pt x="327" y="422"/>
                  <a:pt x="327" y="419"/>
                </a:cubicBezTo>
                <a:cubicBezTo>
                  <a:pt x="324" y="419"/>
                  <a:pt x="322" y="419"/>
                  <a:pt x="319" y="419"/>
                </a:cubicBezTo>
                <a:cubicBezTo>
                  <a:pt x="319" y="422"/>
                  <a:pt x="319" y="424"/>
                  <a:pt x="319" y="427"/>
                </a:cubicBezTo>
                <a:close/>
                <a:moveTo>
                  <a:pt x="419" y="427"/>
                </a:moveTo>
                <a:cubicBezTo>
                  <a:pt x="422" y="427"/>
                  <a:pt x="424" y="427"/>
                  <a:pt x="427" y="427"/>
                </a:cubicBezTo>
                <a:cubicBezTo>
                  <a:pt x="427" y="424"/>
                  <a:pt x="427" y="422"/>
                  <a:pt x="427" y="419"/>
                </a:cubicBezTo>
                <a:cubicBezTo>
                  <a:pt x="424" y="419"/>
                  <a:pt x="422" y="419"/>
                  <a:pt x="419" y="419"/>
                </a:cubicBezTo>
                <a:cubicBezTo>
                  <a:pt x="419" y="422"/>
                  <a:pt x="419" y="424"/>
                  <a:pt x="419" y="427"/>
                </a:cubicBezTo>
                <a:close/>
                <a:moveTo>
                  <a:pt x="691" y="427"/>
                </a:moveTo>
                <a:cubicBezTo>
                  <a:pt x="694" y="427"/>
                  <a:pt x="696" y="427"/>
                  <a:pt x="699" y="427"/>
                </a:cubicBezTo>
                <a:cubicBezTo>
                  <a:pt x="699" y="424"/>
                  <a:pt x="699" y="422"/>
                  <a:pt x="699" y="419"/>
                </a:cubicBezTo>
                <a:cubicBezTo>
                  <a:pt x="696" y="419"/>
                  <a:pt x="694" y="419"/>
                  <a:pt x="691" y="419"/>
                </a:cubicBezTo>
                <a:cubicBezTo>
                  <a:pt x="691" y="422"/>
                  <a:pt x="691" y="424"/>
                  <a:pt x="691" y="427"/>
                </a:cubicBezTo>
                <a:close/>
                <a:moveTo>
                  <a:pt x="791" y="427"/>
                </a:moveTo>
                <a:cubicBezTo>
                  <a:pt x="794" y="427"/>
                  <a:pt x="796" y="427"/>
                  <a:pt x="799" y="427"/>
                </a:cubicBezTo>
                <a:cubicBezTo>
                  <a:pt x="799" y="424"/>
                  <a:pt x="799" y="422"/>
                  <a:pt x="799" y="419"/>
                </a:cubicBezTo>
                <a:cubicBezTo>
                  <a:pt x="796" y="419"/>
                  <a:pt x="794" y="419"/>
                  <a:pt x="791" y="419"/>
                </a:cubicBezTo>
                <a:cubicBezTo>
                  <a:pt x="791" y="422"/>
                  <a:pt x="791" y="424"/>
                  <a:pt x="791" y="427"/>
                </a:cubicBezTo>
                <a:close/>
                <a:moveTo>
                  <a:pt x="395" y="431"/>
                </a:moveTo>
                <a:cubicBezTo>
                  <a:pt x="398" y="431"/>
                  <a:pt x="400" y="431"/>
                  <a:pt x="403" y="431"/>
                </a:cubicBezTo>
                <a:cubicBezTo>
                  <a:pt x="403" y="428"/>
                  <a:pt x="403" y="426"/>
                  <a:pt x="403" y="423"/>
                </a:cubicBezTo>
                <a:cubicBezTo>
                  <a:pt x="400" y="423"/>
                  <a:pt x="398" y="423"/>
                  <a:pt x="395" y="423"/>
                </a:cubicBezTo>
                <a:cubicBezTo>
                  <a:pt x="395" y="426"/>
                  <a:pt x="395" y="428"/>
                  <a:pt x="395" y="431"/>
                </a:cubicBezTo>
                <a:close/>
                <a:moveTo>
                  <a:pt x="679" y="427"/>
                </a:moveTo>
                <a:cubicBezTo>
                  <a:pt x="674" y="427"/>
                  <a:pt x="673" y="422"/>
                  <a:pt x="667" y="423"/>
                </a:cubicBezTo>
                <a:cubicBezTo>
                  <a:pt x="661" y="433"/>
                  <a:pt x="681" y="435"/>
                  <a:pt x="679" y="427"/>
                </a:cubicBezTo>
                <a:close/>
                <a:moveTo>
                  <a:pt x="767" y="431"/>
                </a:moveTo>
                <a:cubicBezTo>
                  <a:pt x="770" y="431"/>
                  <a:pt x="772" y="431"/>
                  <a:pt x="775" y="431"/>
                </a:cubicBezTo>
                <a:cubicBezTo>
                  <a:pt x="775" y="428"/>
                  <a:pt x="775" y="426"/>
                  <a:pt x="775" y="423"/>
                </a:cubicBezTo>
                <a:cubicBezTo>
                  <a:pt x="772" y="423"/>
                  <a:pt x="770" y="423"/>
                  <a:pt x="767" y="423"/>
                </a:cubicBezTo>
                <a:cubicBezTo>
                  <a:pt x="767" y="426"/>
                  <a:pt x="767" y="428"/>
                  <a:pt x="767" y="431"/>
                </a:cubicBezTo>
                <a:close/>
                <a:moveTo>
                  <a:pt x="99" y="427"/>
                </a:moveTo>
                <a:cubicBezTo>
                  <a:pt x="96" y="451"/>
                  <a:pt x="117" y="430"/>
                  <a:pt x="99" y="427"/>
                </a:cubicBezTo>
                <a:close/>
                <a:moveTo>
                  <a:pt x="207" y="431"/>
                </a:moveTo>
                <a:cubicBezTo>
                  <a:pt x="203" y="431"/>
                  <a:pt x="202" y="428"/>
                  <a:pt x="199" y="427"/>
                </a:cubicBezTo>
                <a:cubicBezTo>
                  <a:pt x="188" y="433"/>
                  <a:pt x="205" y="440"/>
                  <a:pt x="207" y="431"/>
                </a:cubicBezTo>
                <a:close/>
                <a:moveTo>
                  <a:pt x="471" y="435"/>
                </a:moveTo>
                <a:cubicBezTo>
                  <a:pt x="474" y="435"/>
                  <a:pt x="476" y="435"/>
                  <a:pt x="479" y="435"/>
                </a:cubicBezTo>
                <a:cubicBezTo>
                  <a:pt x="479" y="432"/>
                  <a:pt x="479" y="430"/>
                  <a:pt x="479" y="427"/>
                </a:cubicBezTo>
                <a:cubicBezTo>
                  <a:pt x="476" y="427"/>
                  <a:pt x="474" y="427"/>
                  <a:pt x="471" y="427"/>
                </a:cubicBezTo>
                <a:cubicBezTo>
                  <a:pt x="471" y="430"/>
                  <a:pt x="471" y="432"/>
                  <a:pt x="471" y="435"/>
                </a:cubicBezTo>
                <a:close/>
                <a:moveTo>
                  <a:pt x="567" y="435"/>
                </a:moveTo>
                <a:cubicBezTo>
                  <a:pt x="571" y="435"/>
                  <a:pt x="575" y="435"/>
                  <a:pt x="579" y="435"/>
                </a:cubicBezTo>
                <a:cubicBezTo>
                  <a:pt x="579" y="432"/>
                  <a:pt x="579" y="430"/>
                  <a:pt x="579" y="427"/>
                </a:cubicBezTo>
                <a:cubicBezTo>
                  <a:pt x="575" y="427"/>
                  <a:pt x="571" y="427"/>
                  <a:pt x="567" y="427"/>
                </a:cubicBezTo>
                <a:cubicBezTo>
                  <a:pt x="567" y="430"/>
                  <a:pt x="567" y="432"/>
                  <a:pt x="567" y="435"/>
                </a:cubicBezTo>
                <a:close/>
                <a:moveTo>
                  <a:pt x="743" y="439"/>
                </a:moveTo>
                <a:cubicBezTo>
                  <a:pt x="746" y="439"/>
                  <a:pt x="748" y="439"/>
                  <a:pt x="751" y="439"/>
                </a:cubicBezTo>
                <a:cubicBezTo>
                  <a:pt x="755" y="433"/>
                  <a:pt x="755" y="429"/>
                  <a:pt x="747" y="427"/>
                </a:cubicBezTo>
                <a:cubicBezTo>
                  <a:pt x="747" y="432"/>
                  <a:pt x="742" y="433"/>
                  <a:pt x="743" y="439"/>
                </a:cubicBezTo>
                <a:close/>
                <a:moveTo>
                  <a:pt x="271" y="439"/>
                </a:moveTo>
                <a:cubicBezTo>
                  <a:pt x="275" y="439"/>
                  <a:pt x="276" y="442"/>
                  <a:pt x="279" y="443"/>
                </a:cubicBezTo>
                <a:cubicBezTo>
                  <a:pt x="279" y="439"/>
                  <a:pt x="282" y="438"/>
                  <a:pt x="283" y="435"/>
                </a:cubicBezTo>
                <a:cubicBezTo>
                  <a:pt x="279" y="435"/>
                  <a:pt x="278" y="432"/>
                  <a:pt x="275" y="431"/>
                </a:cubicBezTo>
                <a:cubicBezTo>
                  <a:pt x="275" y="435"/>
                  <a:pt x="272" y="436"/>
                  <a:pt x="271" y="439"/>
                </a:cubicBezTo>
                <a:close/>
                <a:moveTo>
                  <a:pt x="371" y="439"/>
                </a:moveTo>
                <a:cubicBezTo>
                  <a:pt x="374" y="439"/>
                  <a:pt x="376" y="439"/>
                  <a:pt x="379" y="439"/>
                </a:cubicBezTo>
                <a:cubicBezTo>
                  <a:pt x="379" y="436"/>
                  <a:pt x="379" y="434"/>
                  <a:pt x="379" y="431"/>
                </a:cubicBezTo>
                <a:cubicBezTo>
                  <a:pt x="376" y="431"/>
                  <a:pt x="374" y="431"/>
                  <a:pt x="371" y="431"/>
                </a:cubicBezTo>
                <a:cubicBezTo>
                  <a:pt x="371" y="434"/>
                  <a:pt x="371" y="436"/>
                  <a:pt x="371" y="439"/>
                </a:cubicBezTo>
                <a:close/>
                <a:moveTo>
                  <a:pt x="547" y="443"/>
                </a:moveTo>
                <a:cubicBezTo>
                  <a:pt x="559" y="449"/>
                  <a:pt x="559" y="425"/>
                  <a:pt x="547" y="431"/>
                </a:cubicBezTo>
                <a:cubicBezTo>
                  <a:pt x="547" y="435"/>
                  <a:pt x="547" y="439"/>
                  <a:pt x="547" y="443"/>
                </a:cubicBezTo>
                <a:close/>
                <a:moveTo>
                  <a:pt x="655" y="431"/>
                </a:moveTo>
                <a:cubicBezTo>
                  <a:pt x="651" y="428"/>
                  <a:pt x="644" y="433"/>
                  <a:pt x="643" y="435"/>
                </a:cubicBezTo>
                <a:cubicBezTo>
                  <a:pt x="637" y="450"/>
                  <a:pt x="663" y="438"/>
                  <a:pt x="655" y="431"/>
                </a:cubicBezTo>
                <a:close/>
                <a:moveTo>
                  <a:pt x="75" y="443"/>
                </a:moveTo>
                <a:cubicBezTo>
                  <a:pt x="78" y="443"/>
                  <a:pt x="80" y="443"/>
                  <a:pt x="83" y="443"/>
                </a:cubicBezTo>
                <a:cubicBezTo>
                  <a:pt x="83" y="440"/>
                  <a:pt x="83" y="438"/>
                  <a:pt x="83" y="435"/>
                </a:cubicBezTo>
                <a:cubicBezTo>
                  <a:pt x="80" y="435"/>
                  <a:pt x="78" y="435"/>
                  <a:pt x="75" y="435"/>
                </a:cubicBezTo>
                <a:cubicBezTo>
                  <a:pt x="75" y="438"/>
                  <a:pt x="75" y="440"/>
                  <a:pt x="75" y="443"/>
                </a:cubicBezTo>
                <a:close/>
                <a:moveTo>
                  <a:pt x="175" y="443"/>
                </a:moveTo>
                <a:cubicBezTo>
                  <a:pt x="178" y="443"/>
                  <a:pt x="180" y="443"/>
                  <a:pt x="183" y="443"/>
                </a:cubicBezTo>
                <a:cubicBezTo>
                  <a:pt x="183" y="440"/>
                  <a:pt x="183" y="438"/>
                  <a:pt x="183" y="435"/>
                </a:cubicBezTo>
                <a:cubicBezTo>
                  <a:pt x="180" y="435"/>
                  <a:pt x="178" y="435"/>
                  <a:pt x="175" y="435"/>
                </a:cubicBezTo>
                <a:cubicBezTo>
                  <a:pt x="175" y="438"/>
                  <a:pt x="175" y="440"/>
                  <a:pt x="175" y="443"/>
                </a:cubicBezTo>
                <a:close/>
                <a:moveTo>
                  <a:pt x="347" y="443"/>
                </a:moveTo>
                <a:cubicBezTo>
                  <a:pt x="351" y="443"/>
                  <a:pt x="352" y="446"/>
                  <a:pt x="355" y="447"/>
                </a:cubicBezTo>
                <a:cubicBezTo>
                  <a:pt x="355" y="443"/>
                  <a:pt x="358" y="442"/>
                  <a:pt x="359" y="439"/>
                </a:cubicBezTo>
                <a:cubicBezTo>
                  <a:pt x="355" y="439"/>
                  <a:pt x="354" y="436"/>
                  <a:pt x="351" y="435"/>
                </a:cubicBezTo>
                <a:cubicBezTo>
                  <a:pt x="351" y="439"/>
                  <a:pt x="348" y="440"/>
                  <a:pt x="347" y="443"/>
                </a:cubicBezTo>
                <a:close/>
                <a:moveTo>
                  <a:pt x="447" y="443"/>
                </a:moveTo>
                <a:cubicBezTo>
                  <a:pt x="450" y="443"/>
                  <a:pt x="452" y="443"/>
                  <a:pt x="455" y="443"/>
                </a:cubicBezTo>
                <a:cubicBezTo>
                  <a:pt x="455" y="440"/>
                  <a:pt x="455" y="438"/>
                  <a:pt x="455" y="435"/>
                </a:cubicBezTo>
                <a:cubicBezTo>
                  <a:pt x="452" y="435"/>
                  <a:pt x="450" y="435"/>
                  <a:pt x="447" y="435"/>
                </a:cubicBezTo>
                <a:cubicBezTo>
                  <a:pt x="447" y="438"/>
                  <a:pt x="447" y="440"/>
                  <a:pt x="447" y="443"/>
                </a:cubicBezTo>
                <a:close/>
                <a:moveTo>
                  <a:pt x="619" y="443"/>
                </a:moveTo>
                <a:cubicBezTo>
                  <a:pt x="624" y="443"/>
                  <a:pt x="625" y="448"/>
                  <a:pt x="631" y="447"/>
                </a:cubicBezTo>
                <a:cubicBezTo>
                  <a:pt x="631" y="440"/>
                  <a:pt x="628" y="437"/>
                  <a:pt x="623" y="435"/>
                </a:cubicBezTo>
                <a:cubicBezTo>
                  <a:pt x="623" y="439"/>
                  <a:pt x="620" y="440"/>
                  <a:pt x="619" y="443"/>
                </a:cubicBezTo>
                <a:close/>
                <a:moveTo>
                  <a:pt x="159" y="451"/>
                </a:moveTo>
                <a:cubicBezTo>
                  <a:pt x="159" y="448"/>
                  <a:pt x="159" y="446"/>
                  <a:pt x="159" y="443"/>
                </a:cubicBezTo>
                <a:cubicBezTo>
                  <a:pt x="152" y="430"/>
                  <a:pt x="139" y="455"/>
                  <a:pt x="159" y="451"/>
                </a:cubicBezTo>
                <a:close/>
                <a:moveTo>
                  <a:pt x="251" y="447"/>
                </a:moveTo>
                <a:cubicBezTo>
                  <a:pt x="254" y="447"/>
                  <a:pt x="256" y="447"/>
                  <a:pt x="259" y="447"/>
                </a:cubicBezTo>
                <a:cubicBezTo>
                  <a:pt x="259" y="444"/>
                  <a:pt x="259" y="442"/>
                  <a:pt x="259" y="439"/>
                </a:cubicBezTo>
                <a:cubicBezTo>
                  <a:pt x="256" y="439"/>
                  <a:pt x="254" y="439"/>
                  <a:pt x="251" y="439"/>
                </a:cubicBezTo>
                <a:cubicBezTo>
                  <a:pt x="251" y="442"/>
                  <a:pt x="251" y="444"/>
                  <a:pt x="251" y="447"/>
                </a:cubicBezTo>
                <a:close/>
                <a:moveTo>
                  <a:pt x="523" y="447"/>
                </a:moveTo>
                <a:cubicBezTo>
                  <a:pt x="526" y="447"/>
                  <a:pt x="528" y="447"/>
                  <a:pt x="531" y="447"/>
                </a:cubicBezTo>
                <a:cubicBezTo>
                  <a:pt x="531" y="444"/>
                  <a:pt x="531" y="442"/>
                  <a:pt x="531" y="439"/>
                </a:cubicBezTo>
                <a:cubicBezTo>
                  <a:pt x="528" y="439"/>
                  <a:pt x="526" y="439"/>
                  <a:pt x="523" y="439"/>
                </a:cubicBezTo>
                <a:cubicBezTo>
                  <a:pt x="523" y="442"/>
                  <a:pt x="523" y="444"/>
                  <a:pt x="523" y="447"/>
                </a:cubicBezTo>
                <a:close/>
                <a:moveTo>
                  <a:pt x="51" y="451"/>
                </a:moveTo>
                <a:cubicBezTo>
                  <a:pt x="54" y="451"/>
                  <a:pt x="56" y="451"/>
                  <a:pt x="59" y="451"/>
                </a:cubicBezTo>
                <a:cubicBezTo>
                  <a:pt x="59" y="448"/>
                  <a:pt x="59" y="446"/>
                  <a:pt x="59" y="443"/>
                </a:cubicBezTo>
                <a:cubicBezTo>
                  <a:pt x="56" y="443"/>
                  <a:pt x="54" y="443"/>
                  <a:pt x="51" y="443"/>
                </a:cubicBezTo>
                <a:cubicBezTo>
                  <a:pt x="51" y="446"/>
                  <a:pt x="51" y="448"/>
                  <a:pt x="51" y="451"/>
                </a:cubicBezTo>
                <a:close/>
                <a:moveTo>
                  <a:pt x="227" y="455"/>
                </a:moveTo>
                <a:cubicBezTo>
                  <a:pt x="239" y="461"/>
                  <a:pt x="239" y="437"/>
                  <a:pt x="227" y="443"/>
                </a:cubicBezTo>
                <a:cubicBezTo>
                  <a:pt x="227" y="447"/>
                  <a:pt x="227" y="451"/>
                  <a:pt x="227" y="455"/>
                </a:cubicBezTo>
                <a:close/>
                <a:moveTo>
                  <a:pt x="323" y="451"/>
                </a:moveTo>
                <a:cubicBezTo>
                  <a:pt x="329" y="451"/>
                  <a:pt x="337" y="452"/>
                  <a:pt x="335" y="443"/>
                </a:cubicBezTo>
                <a:cubicBezTo>
                  <a:pt x="332" y="443"/>
                  <a:pt x="330" y="443"/>
                  <a:pt x="327" y="443"/>
                </a:cubicBezTo>
                <a:cubicBezTo>
                  <a:pt x="327" y="447"/>
                  <a:pt x="324" y="448"/>
                  <a:pt x="323" y="451"/>
                </a:cubicBezTo>
                <a:close/>
                <a:moveTo>
                  <a:pt x="607" y="455"/>
                </a:moveTo>
                <a:cubicBezTo>
                  <a:pt x="607" y="448"/>
                  <a:pt x="604" y="445"/>
                  <a:pt x="599" y="443"/>
                </a:cubicBezTo>
                <a:cubicBezTo>
                  <a:pt x="599" y="450"/>
                  <a:pt x="602" y="453"/>
                  <a:pt x="607" y="455"/>
                </a:cubicBezTo>
                <a:close/>
                <a:moveTo>
                  <a:pt x="127" y="455"/>
                </a:moveTo>
                <a:cubicBezTo>
                  <a:pt x="130" y="455"/>
                  <a:pt x="132" y="455"/>
                  <a:pt x="135" y="455"/>
                </a:cubicBezTo>
                <a:cubicBezTo>
                  <a:pt x="135" y="452"/>
                  <a:pt x="135" y="450"/>
                  <a:pt x="135" y="447"/>
                </a:cubicBezTo>
                <a:cubicBezTo>
                  <a:pt x="132" y="447"/>
                  <a:pt x="130" y="447"/>
                  <a:pt x="127" y="447"/>
                </a:cubicBezTo>
                <a:cubicBezTo>
                  <a:pt x="127" y="450"/>
                  <a:pt x="127" y="452"/>
                  <a:pt x="127" y="455"/>
                </a:cubicBezTo>
                <a:close/>
                <a:moveTo>
                  <a:pt x="399" y="455"/>
                </a:moveTo>
                <a:cubicBezTo>
                  <a:pt x="402" y="455"/>
                  <a:pt x="404" y="455"/>
                  <a:pt x="407" y="455"/>
                </a:cubicBezTo>
                <a:cubicBezTo>
                  <a:pt x="407" y="452"/>
                  <a:pt x="407" y="450"/>
                  <a:pt x="407" y="447"/>
                </a:cubicBezTo>
                <a:cubicBezTo>
                  <a:pt x="404" y="447"/>
                  <a:pt x="402" y="447"/>
                  <a:pt x="399" y="447"/>
                </a:cubicBezTo>
                <a:cubicBezTo>
                  <a:pt x="399" y="450"/>
                  <a:pt x="399" y="452"/>
                  <a:pt x="399" y="455"/>
                </a:cubicBezTo>
                <a:close/>
                <a:moveTo>
                  <a:pt x="679" y="459"/>
                </a:moveTo>
                <a:cubicBezTo>
                  <a:pt x="679" y="457"/>
                  <a:pt x="680" y="454"/>
                  <a:pt x="683" y="455"/>
                </a:cubicBezTo>
                <a:cubicBezTo>
                  <a:pt x="683" y="450"/>
                  <a:pt x="682" y="446"/>
                  <a:pt x="675" y="447"/>
                </a:cubicBezTo>
                <a:cubicBezTo>
                  <a:pt x="676" y="452"/>
                  <a:pt x="674" y="458"/>
                  <a:pt x="679" y="459"/>
                </a:cubicBezTo>
                <a:close/>
                <a:moveTo>
                  <a:pt x="203" y="459"/>
                </a:moveTo>
                <a:cubicBezTo>
                  <a:pt x="206" y="459"/>
                  <a:pt x="208" y="459"/>
                  <a:pt x="211" y="459"/>
                </a:cubicBezTo>
                <a:cubicBezTo>
                  <a:pt x="211" y="456"/>
                  <a:pt x="211" y="454"/>
                  <a:pt x="211" y="451"/>
                </a:cubicBezTo>
                <a:cubicBezTo>
                  <a:pt x="208" y="451"/>
                  <a:pt x="206" y="451"/>
                  <a:pt x="203" y="451"/>
                </a:cubicBezTo>
                <a:cubicBezTo>
                  <a:pt x="203" y="454"/>
                  <a:pt x="203" y="456"/>
                  <a:pt x="203" y="459"/>
                </a:cubicBezTo>
                <a:close/>
                <a:moveTo>
                  <a:pt x="379" y="451"/>
                </a:moveTo>
                <a:cubicBezTo>
                  <a:pt x="376" y="475"/>
                  <a:pt x="397" y="454"/>
                  <a:pt x="379" y="451"/>
                </a:cubicBezTo>
                <a:close/>
                <a:moveTo>
                  <a:pt x="487" y="455"/>
                </a:moveTo>
                <a:cubicBezTo>
                  <a:pt x="482" y="455"/>
                  <a:pt x="481" y="450"/>
                  <a:pt x="475" y="451"/>
                </a:cubicBezTo>
                <a:cubicBezTo>
                  <a:pt x="469" y="461"/>
                  <a:pt x="489" y="463"/>
                  <a:pt x="487" y="455"/>
                </a:cubicBezTo>
                <a:close/>
                <a:moveTo>
                  <a:pt x="575" y="459"/>
                </a:moveTo>
                <a:cubicBezTo>
                  <a:pt x="582" y="459"/>
                  <a:pt x="585" y="456"/>
                  <a:pt x="587" y="451"/>
                </a:cubicBezTo>
                <a:cubicBezTo>
                  <a:pt x="581" y="451"/>
                  <a:pt x="573" y="450"/>
                  <a:pt x="575" y="459"/>
                </a:cubicBezTo>
                <a:close/>
                <a:moveTo>
                  <a:pt x="279" y="463"/>
                </a:moveTo>
                <a:cubicBezTo>
                  <a:pt x="282" y="463"/>
                  <a:pt x="284" y="463"/>
                  <a:pt x="287" y="463"/>
                </a:cubicBezTo>
                <a:cubicBezTo>
                  <a:pt x="287" y="460"/>
                  <a:pt x="287" y="458"/>
                  <a:pt x="287" y="455"/>
                </a:cubicBezTo>
                <a:cubicBezTo>
                  <a:pt x="284" y="455"/>
                  <a:pt x="282" y="455"/>
                  <a:pt x="279" y="455"/>
                </a:cubicBezTo>
                <a:cubicBezTo>
                  <a:pt x="279" y="458"/>
                  <a:pt x="279" y="460"/>
                  <a:pt x="279" y="463"/>
                </a:cubicBezTo>
                <a:close/>
                <a:moveTo>
                  <a:pt x="563" y="459"/>
                </a:moveTo>
                <a:cubicBezTo>
                  <a:pt x="559" y="459"/>
                  <a:pt x="558" y="456"/>
                  <a:pt x="555" y="455"/>
                </a:cubicBezTo>
                <a:cubicBezTo>
                  <a:pt x="544" y="461"/>
                  <a:pt x="561" y="468"/>
                  <a:pt x="563" y="459"/>
                </a:cubicBezTo>
                <a:close/>
                <a:moveTo>
                  <a:pt x="651" y="463"/>
                </a:moveTo>
                <a:cubicBezTo>
                  <a:pt x="654" y="463"/>
                  <a:pt x="656" y="463"/>
                  <a:pt x="659" y="463"/>
                </a:cubicBezTo>
                <a:cubicBezTo>
                  <a:pt x="659" y="460"/>
                  <a:pt x="659" y="458"/>
                  <a:pt x="659" y="455"/>
                </a:cubicBezTo>
                <a:cubicBezTo>
                  <a:pt x="656" y="455"/>
                  <a:pt x="654" y="455"/>
                  <a:pt x="651" y="455"/>
                </a:cubicBezTo>
                <a:cubicBezTo>
                  <a:pt x="651" y="458"/>
                  <a:pt x="651" y="460"/>
                  <a:pt x="651" y="463"/>
                </a:cubicBezTo>
                <a:close/>
                <a:moveTo>
                  <a:pt x="255" y="471"/>
                </a:moveTo>
                <a:cubicBezTo>
                  <a:pt x="259" y="471"/>
                  <a:pt x="263" y="471"/>
                  <a:pt x="267" y="471"/>
                </a:cubicBezTo>
                <a:cubicBezTo>
                  <a:pt x="268" y="462"/>
                  <a:pt x="264" y="458"/>
                  <a:pt x="255" y="459"/>
                </a:cubicBezTo>
                <a:cubicBezTo>
                  <a:pt x="255" y="463"/>
                  <a:pt x="255" y="467"/>
                  <a:pt x="255" y="471"/>
                </a:cubicBezTo>
                <a:close/>
                <a:moveTo>
                  <a:pt x="355" y="471"/>
                </a:moveTo>
                <a:cubicBezTo>
                  <a:pt x="367" y="477"/>
                  <a:pt x="367" y="453"/>
                  <a:pt x="355" y="459"/>
                </a:cubicBezTo>
                <a:cubicBezTo>
                  <a:pt x="355" y="463"/>
                  <a:pt x="355" y="467"/>
                  <a:pt x="355" y="471"/>
                </a:cubicBezTo>
                <a:close/>
                <a:moveTo>
                  <a:pt x="627" y="471"/>
                </a:moveTo>
                <a:cubicBezTo>
                  <a:pt x="630" y="471"/>
                  <a:pt x="632" y="471"/>
                  <a:pt x="635" y="471"/>
                </a:cubicBezTo>
                <a:cubicBezTo>
                  <a:pt x="635" y="467"/>
                  <a:pt x="638" y="466"/>
                  <a:pt x="639" y="463"/>
                </a:cubicBezTo>
                <a:cubicBezTo>
                  <a:pt x="634" y="463"/>
                  <a:pt x="633" y="458"/>
                  <a:pt x="627" y="459"/>
                </a:cubicBezTo>
                <a:cubicBezTo>
                  <a:pt x="627" y="463"/>
                  <a:pt x="627" y="467"/>
                  <a:pt x="627" y="471"/>
                </a:cubicBezTo>
                <a:close/>
                <a:moveTo>
                  <a:pt x="727" y="467"/>
                </a:moveTo>
                <a:cubicBezTo>
                  <a:pt x="730" y="467"/>
                  <a:pt x="732" y="467"/>
                  <a:pt x="735" y="467"/>
                </a:cubicBezTo>
                <a:cubicBezTo>
                  <a:pt x="735" y="464"/>
                  <a:pt x="735" y="462"/>
                  <a:pt x="735" y="459"/>
                </a:cubicBezTo>
                <a:cubicBezTo>
                  <a:pt x="732" y="459"/>
                  <a:pt x="730" y="459"/>
                  <a:pt x="727" y="459"/>
                </a:cubicBezTo>
                <a:cubicBezTo>
                  <a:pt x="727" y="462"/>
                  <a:pt x="727" y="464"/>
                  <a:pt x="727" y="467"/>
                </a:cubicBezTo>
                <a:close/>
                <a:moveTo>
                  <a:pt x="59" y="463"/>
                </a:moveTo>
                <a:cubicBezTo>
                  <a:pt x="56" y="487"/>
                  <a:pt x="77" y="466"/>
                  <a:pt x="59" y="463"/>
                </a:cubicBezTo>
                <a:close/>
                <a:moveTo>
                  <a:pt x="155" y="471"/>
                </a:moveTo>
                <a:cubicBezTo>
                  <a:pt x="161" y="471"/>
                  <a:pt x="169" y="472"/>
                  <a:pt x="167" y="463"/>
                </a:cubicBezTo>
                <a:cubicBezTo>
                  <a:pt x="164" y="463"/>
                  <a:pt x="162" y="463"/>
                  <a:pt x="159" y="463"/>
                </a:cubicBezTo>
                <a:cubicBezTo>
                  <a:pt x="159" y="467"/>
                  <a:pt x="156" y="468"/>
                  <a:pt x="155" y="471"/>
                </a:cubicBezTo>
                <a:close/>
                <a:moveTo>
                  <a:pt x="431" y="471"/>
                </a:moveTo>
                <a:cubicBezTo>
                  <a:pt x="434" y="471"/>
                  <a:pt x="436" y="471"/>
                  <a:pt x="439" y="471"/>
                </a:cubicBezTo>
                <a:cubicBezTo>
                  <a:pt x="439" y="468"/>
                  <a:pt x="439" y="466"/>
                  <a:pt x="439" y="463"/>
                </a:cubicBezTo>
                <a:cubicBezTo>
                  <a:pt x="436" y="463"/>
                  <a:pt x="434" y="463"/>
                  <a:pt x="431" y="463"/>
                </a:cubicBezTo>
                <a:cubicBezTo>
                  <a:pt x="431" y="466"/>
                  <a:pt x="431" y="468"/>
                  <a:pt x="431" y="471"/>
                </a:cubicBezTo>
                <a:close/>
                <a:moveTo>
                  <a:pt x="527" y="467"/>
                </a:moveTo>
                <a:cubicBezTo>
                  <a:pt x="540" y="479"/>
                  <a:pt x="539" y="452"/>
                  <a:pt x="527" y="467"/>
                </a:cubicBezTo>
                <a:close/>
                <a:moveTo>
                  <a:pt x="703" y="475"/>
                </a:moveTo>
                <a:cubicBezTo>
                  <a:pt x="706" y="475"/>
                  <a:pt x="708" y="475"/>
                  <a:pt x="711" y="475"/>
                </a:cubicBezTo>
                <a:cubicBezTo>
                  <a:pt x="711" y="471"/>
                  <a:pt x="714" y="470"/>
                  <a:pt x="715" y="467"/>
                </a:cubicBezTo>
                <a:cubicBezTo>
                  <a:pt x="710" y="467"/>
                  <a:pt x="709" y="462"/>
                  <a:pt x="703" y="463"/>
                </a:cubicBezTo>
                <a:cubicBezTo>
                  <a:pt x="703" y="467"/>
                  <a:pt x="703" y="471"/>
                  <a:pt x="703" y="475"/>
                </a:cubicBezTo>
                <a:close/>
                <a:moveTo>
                  <a:pt x="35" y="471"/>
                </a:moveTo>
                <a:cubicBezTo>
                  <a:pt x="35" y="474"/>
                  <a:pt x="35" y="476"/>
                  <a:pt x="35" y="479"/>
                </a:cubicBezTo>
                <a:cubicBezTo>
                  <a:pt x="45" y="485"/>
                  <a:pt x="47" y="465"/>
                  <a:pt x="39" y="467"/>
                </a:cubicBezTo>
                <a:cubicBezTo>
                  <a:pt x="39" y="469"/>
                  <a:pt x="38" y="472"/>
                  <a:pt x="35" y="471"/>
                </a:cubicBezTo>
                <a:close/>
                <a:moveTo>
                  <a:pt x="331" y="475"/>
                </a:moveTo>
                <a:cubicBezTo>
                  <a:pt x="334" y="475"/>
                  <a:pt x="336" y="475"/>
                  <a:pt x="339" y="475"/>
                </a:cubicBezTo>
                <a:cubicBezTo>
                  <a:pt x="339" y="472"/>
                  <a:pt x="339" y="470"/>
                  <a:pt x="339" y="467"/>
                </a:cubicBezTo>
                <a:cubicBezTo>
                  <a:pt x="336" y="467"/>
                  <a:pt x="334" y="467"/>
                  <a:pt x="331" y="467"/>
                </a:cubicBezTo>
                <a:cubicBezTo>
                  <a:pt x="331" y="470"/>
                  <a:pt x="331" y="472"/>
                  <a:pt x="331" y="475"/>
                </a:cubicBezTo>
                <a:close/>
                <a:moveTo>
                  <a:pt x="779" y="479"/>
                </a:moveTo>
                <a:cubicBezTo>
                  <a:pt x="791" y="485"/>
                  <a:pt x="791" y="461"/>
                  <a:pt x="779" y="467"/>
                </a:cubicBezTo>
                <a:cubicBezTo>
                  <a:pt x="779" y="471"/>
                  <a:pt x="779" y="475"/>
                  <a:pt x="779" y="479"/>
                </a:cubicBezTo>
                <a:close/>
                <a:moveTo>
                  <a:pt x="307" y="479"/>
                </a:moveTo>
                <a:cubicBezTo>
                  <a:pt x="311" y="479"/>
                  <a:pt x="312" y="482"/>
                  <a:pt x="315" y="483"/>
                </a:cubicBezTo>
                <a:cubicBezTo>
                  <a:pt x="315" y="479"/>
                  <a:pt x="318" y="478"/>
                  <a:pt x="319" y="475"/>
                </a:cubicBezTo>
                <a:cubicBezTo>
                  <a:pt x="315" y="475"/>
                  <a:pt x="314" y="472"/>
                  <a:pt x="311" y="471"/>
                </a:cubicBezTo>
                <a:cubicBezTo>
                  <a:pt x="311" y="475"/>
                  <a:pt x="308" y="476"/>
                  <a:pt x="307" y="479"/>
                </a:cubicBezTo>
                <a:close/>
                <a:moveTo>
                  <a:pt x="407" y="479"/>
                </a:moveTo>
                <a:cubicBezTo>
                  <a:pt x="410" y="479"/>
                  <a:pt x="412" y="479"/>
                  <a:pt x="415" y="479"/>
                </a:cubicBezTo>
                <a:cubicBezTo>
                  <a:pt x="415" y="476"/>
                  <a:pt x="415" y="474"/>
                  <a:pt x="415" y="471"/>
                </a:cubicBezTo>
                <a:cubicBezTo>
                  <a:pt x="412" y="471"/>
                  <a:pt x="410" y="471"/>
                  <a:pt x="407" y="471"/>
                </a:cubicBezTo>
                <a:cubicBezTo>
                  <a:pt x="407" y="474"/>
                  <a:pt x="407" y="476"/>
                  <a:pt x="407" y="479"/>
                </a:cubicBezTo>
                <a:close/>
                <a:moveTo>
                  <a:pt x="583" y="471"/>
                </a:moveTo>
                <a:cubicBezTo>
                  <a:pt x="579" y="494"/>
                  <a:pt x="600" y="473"/>
                  <a:pt x="583" y="471"/>
                </a:cubicBezTo>
                <a:close/>
                <a:moveTo>
                  <a:pt x="211" y="483"/>
                </a:moveTo>
                <a:cubicBezTo>
                  <a:pt x="214" y="483"/>
                  <a:pt x="216" y="483"/>
                  <a:pt x="219" y="483"/>
                </a:cubicBezTo>
                <a:cubicBezTo>
                  <a:pt x="225" y="473"/>
                  <a:pt x="205" y="471"/>
                  <a:pt x="207" y="479"/>
                </a:cubicBezTo>
                <a:cubicBezTo>
                  <a:pt x="209" y="479"/>
                  <a:pt x="212" y="480"/>
                  <a:pt x="211" y="483"/>
                </a:cubicBezTo>
                <a:close/>
                <a:moveTo>
                  <a:pt x="383" y="483"/>
                </a:moveTo>
                <a:cubicBezTo>
                  <a:pt x="387" y="483"/>
                  <a:pt x="388" y="486"/>
                  <a:pt x="391" y="487"/>
                </a:cubicBezTo>
                <a:cubicBezTo>
                  <a:pt x="391" y="481"/>
                  <a:pt x="392" y="473"/>
                  <a:pt x="383" y="475"/>
                </a:cubicBezTo>
                <a:cubicBezTo>
                  <a:pt x="383" y="478"/>
                  <a:pt x="383" y="480"/>
                  <a:pt x="383" y="483"/>
                </a:cubicBezTo>
                <a:close/>
                <a:moveTo>
                  <a:pt x="483" y="483"/>
                </a:moveTo>
                <a:cubicBezTo>
                  <a:pt x="486" y="483"/>
                  <a:pt x="488" y="483"/>
                  <a:pt x="491" y="483"/>
                </a:cubicBezTo>
                <a:cubicBezTo>
                  <a:pt x="491" y="480"/>
                  <a:pt x="491" y="478"/>
                  <a:pt x="491" y="475"/>
                </a:cubicBezTo>
                <a:cubicBezTo>
                  <a:pt x="488" y="475"/>
                  <a:pt x="486" y="475"/>
                  <a:pt x="483" y="475"/>
                </a:cubicBezTo>
                <a:cubicBezTo>
                  <a:pt x="483" y="478"/>
                  <a:pt x="483" y="480"/>
                  <a:pt x="483" y="483"/>
                </a:cubicBezTo>
                <a:close/>
                <a:moveTo>
                  <a:pt x="659" y="475"/>
                </a:moveTo>
                <a:cubicBezTo>
                  <a:pt x="655" y="498"/>
                  <a:pt x="676" y="477"/>
                  <a:pt x="659" y="475"/>
                </a:cubicBezTo>
                <a:close/>
                <a:moveTo>
                  <a:pt x="87" y="483"/>
                </a:moveTo>
                <a:cubicBezTo>
                  <a:pt x="87" y="486"/>
                  <a:pt x="87" y="488"/>
                  <a:pt x="87" y="491"/>
                </a:cubicBezTo>
                <a:cubicBezTo>
                  <a:pt x="97" y="497"/>
                  <a:pt x="99" y="477"/>
                  <a:pt x="91" y="479"/>
                </a:cubicBezTo>
                <a:cubicBezTo>
                  <a:pt x="91" y="481"/>
                  <a:pt x="90" y="484"/>
                  <a:pt x="87" y="483"/>
                </a:cubicBezTo>
                <a:close/>
                <a:moveTo>
                  <a:pt x="191" y="491"/>
                </a:moveTo>
                <a:cubicBezTo>
                  <a:pt x="191" y="489"/>
                  <a:pt x="192" y="486"/>
                  <a:pt x="195" y="487"/>
                </a:cubicBezTo>
                <a:cubicBezTo>
                  <a:pt x="195" y="482"/>
                  <a:pt x="194" y="478"/>
                  <a:pt x="187" y="479"/>
                </a:cubicBezTo>
                <a:cubicBezTo>
                  <a:pt x="188" y="484"/>
                  <a:pt x="186" y="490"/>
                  <a:pt x="191" y="491"/>
                </a:cubicBezTo>
                <a:close/>
                <a:moveTo>
                  <a:pt x="287" y="487"/>
                </a:moveTo>
                <a:cubicBezTo>
                  <a:pt x="290" y="487"/>
                  <a:pt x="292" y="487"/>
                  <a:pt x="295" y="487"/>
                </a:cubicBezTo>
                <a:cubicBezTo>
                  <a:pt x="295" y="484"/>
                  <a:pt x="295" y="482"/>
                  <a:pt x="295" y="479"/>
                </a:cubicBezTo>
                <a:cubicBezTo>
                  <a:pt x="292" y="479"/>
                  <a:pt x="290" y="479"/>
                  <a:pt x="287" y="479"/>
                </a:cubicBezTo>
                <a:cubicBezTo>
                  <a:pt x="287" y="482"/>
                  <a:pt x="287" y="484"/>
                  <a:pt x="287" y="487"/>
                </a:cubicBezTo>
                <a:close/>
                <a:moveTo>
                  <a:pt x="459" y="487"/>
                </a:moveTo>
                <a:cubicBezTo>
                  <a:pt x="463" y="487"/>
                  <a:pt x="464" y="490"/>
                  <a:pt x="467" y="491"/>
                </a:cubicBezTo>
                <a:cubicBezTo>
                  <a:pt x="467" y="487"/>
                  <a:pt x="470" y="486"/>
                  <a:pt x="471" y="483"/>
                </a:cubicBezTo>
                <a:cubicBezTo>
                  <a:pt x="467" y="483"/>
                  <a:pt x="466" y="480"/>
                  <a:pt x="463" y="479"/>
                </a:cubicBezTo>
                <a:cubicBezTo>
                  <a:pt x="463" y="483"/>
                  <a:pt x="460" y="484"/>
                  <a:pt x="459" y="487"/>
                </a:cubicBezTo>
                <a:close/>
                <a:moveTo>
                  <a:pt x="559" y="487"/>
                </a:moveTo>
                <a:cubicBezTo>
                  <a:pt x="563" y="487"/>
                  <a:pt x="564" y="490"/>
                  <a:pt x="567" y="491"/>
                </a:cubicBezTo>
                <a:cubicBezTo>
                  <a:pt x="567" y="485"/>
                  <a:pt x="568" y="477"/>
                  <a:pt x="559" y="479"/>
                </a:cubicBezTo>
                <a:cubicBezTo>
                  <a:pt x="559" y="482"/>
                  <a:pt x="559" y="484"/>
                  <a:pt x="559" y="487"/>
                </a:cubicBezTo>
                <a:close/>
                <a:moveTo>
                  <a:pt x="359" y="491"/>
                </a:moveTo>
                <a:cubicBezTo>
                  <a:pt x="362" y="491"/>
                  <a:pt x="364" y="491"/>
                  <a:pt x="367" y="491"/>
                </a:cubicBezTo>
                <a:cubicBezTo>
                  <a:pt x="367" y="488"/>
                  <a:pt x="367" y="486"/>
                  <a:pt x="367" y="483"/>
                </a:cubicBezTo>
                <a:cubicBezTo>
                  <a:pt x="364" y="483"/>
                  <a:pt x="362" y="483"/>
                  <a:pt x="359" y="483"/>
                </a:cubicBezTo>
                <a:cubicBezTo>
                  <a:pt x="359" y="486"/>
                  <a:pt x="359" y="488"/>
                  <a:pt x="359" y="491"/>
                </a:cubicBezTo>
                <a:close/>
                <a:moveTo>
                  <a:pt x="643" y="495"/>
                </a:moveTo>
                <a:cubicBezTo>
                  <a:pt x="643" y="492"/>
                  <a:pt x="643" y="490"/>
                  <a:pt x="643" y="487"/>
                </a:cubicBezTo>
                <a:cubicBezTo>
                  <a:pt x="636" y="474"/>
                  <a:pt x="623" y="499"/>
                  <a:pt x="643" y="495"/>
                </a:cubicBezTo>
                <a:close/>
                <a:moveTo>
                  <a:pt x="735" y="491"/>
                </a:moveTo>
                <a:cubicBezTo>
                  <a:pt x="738" y="491"/>
                  <a:pt x="740" y="491"/>
                  <a:pt x="743" y="491"/>
                </a:cubicBezTo>
                <a:cubicBezTo>
                  <a:pt x="749" y="481"/>
                  <a:pt x="729" y="479"/>
                  <a:pt x="731" y="487"/>
                </a:cubicBezTo>
                <a:cubicBezTo>
                  <a:pt x="733" y="487"/>
                  <a:pt x="736" y="488"/>
                  <a:pt x="735" y="491"/>
                </a:cubicBezTo>
                <a:close/>
                <a:moveTo>
                  <a:pt x="67" y="487"/>
                </a:moveTo>
                <a:cubicBezTo>
                  <a:pt x="55" y="500"/>
                  <a:pt x="82" y="499"/>
                  <a:pt x="67" y="487"/>
                </a:cubicBezTo>
                <a:close/>
                <a:moveTo>
                  <a:pt x="163" y="495"/>
                </a:moveTo>
                <a:cubicBezTo>
                  <a:pt x="166" y="495"/>
                  <a:pt x="168" y="495"/>
                  <a:pt x="171" y="495"/>
                </a:cubicBezTo>
                <a:cubicBezTo>
                  <a:pt x="171" y="492"/>
                  <a:pt x="171" y="490"/>
                  <a:pt x="171" y="487"/>
                </a:cubicBezTo>
                <a:cubicBezTo>
                  <a:pt x="168" y="487"/>
                  <a:pt x="166" y="487"/>
                  <a:pt x="163" y="487"/>
                </a:cubicBezTo>
                <a:cubicBezTo>
                  <a:pt x="163" y="490"/>
                  <a:pt x="163" y="492"/>
                  <a:pt x="163" y="495"/>
                </a:cubicBezTo>
                <a:close/>
                <a:moveTo>
                  <a:pt x="435" y="495"/>
                </a:moveTo>
                <a:cubicBezTo>
                  <a:pt x="438" y="495"/>
                  <a:pt x="440" y="495"/>
                  <a:pt x="443" y="495"/>
                </a:cubicBezTo>
                <a:cubicBezTo>
                  <a:pt x="443" y="492"/>
                  <a:pt x="443" y="490"/>
                  <a:pt x="443" y="487"/>
                </a:cubicBezTo>
                <a:cubicBezTo>
                  <a:pt x="440" y="487"/>
                  <a:pt x="438" y="487"/>
                  <a:pt x="435" y="487"/>
                </a:cubicBezTo>
                <a:cubicBezTo>
                  <a:pt x="435" y="490"/>
                  <a:pt x="435" y="492"/>
                  <a:pt x="435" y="495"/>
                </a:cubicBezTo>
                <a:close/>
                <a:moveTo>
                  <a:pt x="535" y="495"/>
                </a:moveTo>
                <a:cubicBezTo>
                  <a:pt x="538" y="495"/>
                  <a:pt x="540" y="495"/>
                  <a:pt x="543" y="495"/>
                </a:cubicBezTo>
                <a:cubicBezTo>
                  <a:pt x="543" y="492"/>
                  <a:pt x="543" y="490"/>
                  <a:pt x="543" y="487"/>
                </a:cubicBezTo>
                <a:cubicBezTo>
                  <a:pt x="540" y="487"/>
                  <a:pt x="538" y="487"/>
                  <a:pt x="535" y="487"/>
                </a:cubicBezTo>
                <a:cubicBezTo>
                  <a:pt x="535" y="490"/>
                  <a:pt x="535" y="492"/>
                  <a:pt x="535" y="495"/>
                </a:cubicBezTo>
                <a:close/>
                <a:moveTo>
                  <a:pt x="715" y="499"/>
                </a:moveTo>
                <a:cubicBezTo>
                  <a:pt x="715" y="497"/>
                  <a:pt x="716" y="494"/>
                  <a:pt x="719" y="495"/>
                </a:cubicBezTo>
                <a:cubicBezTo>
                  <a:pt x="719" y="490"/>
                  <a:pt x="718" y="486"/>
                  <a:pt x="711" y="487"/>
                </a:cubicBezTo>
                <a:cubicBezTo>
                  <a:pt x="712" y="492"/>
                  <a:pt x="710" y="498"/>
                  <a:pt x="715" y="499"/>
                </a:cubicBezTo>
                <a:close/>
                <a:moveTo>
                  <a:pt x="143" y="491"/>
                </a:moveTo>
                <a:cubicBezTo>
                  <a:pt x="131" y="504"/>
                  <a:pt x="158" y="503"/>
                  <a:pt x="143" y="491"/>
                </a:cubicBezTo>
                <a:close/>
                <a:moveTo>
                  <a:pt x="239" y="499"/>
                </a:moveTo>
                <a:cubicBezTo>
                  <a:pt x="242" y="499"/>
                  <a:pt x="244" y="499"/>
                  <a:pt x="247" y="499"/>
                </a:cubicBezTo>
                <a:cubicBezTo>
                  <a:pt x="247" y="496"/>
                  <a:pt x="247" y="494"/>
                  <a:pt x="247" y="491"/>
                </a:cubicBezTo>
                <a:cubicBezTo>
                  <a:pt x="244" y="491"/>
                  <a:pt x="242" y="491"/>
                  <a:pt x="239" y="491"/>
                </a:cubicBezTo>
                <a:cubicBezTo>
                  <a:pt x="239" y="494"/>
                  <a:pt x="239" y="496"/>
                  <a:pt x="239" y="499"/>
                </a:cubicBezTo>
                <a:close/>
                <a:moveTo>
                  <a:pt x="339" y="499"/>
                </a:moveTo>
                <a:cubicBezTo>
                  <a:pt x="342" y="499"/>
                  <a:pt x="344" y="499"/>
                  <a:pt x="347" y="499"/>
                </a:cubicBezTo>
                <a:cubicBezTo>
                  <a:pt x="347" y="496"/>
                  <a:pt x="347" y="494"/>
                  <a:pt x="347" y="491"/>
                </a:cubicBezTo>
                <a:cubicBezTo>
                  <a:pt x="344" y="491"/>
                  <a:pt x="342" y="491"/>
                  <a:pt x="339" y="491"/>
                </a:cubicBezTo>
                <a:cubicBezTo>
                  <a:pt x="339" y="494"/>
                  <a:pt x="339" y="496"/>
                  <a:pt x="339" y="499"/>
                </a:cubicBezTo>
                <a:close/>
                <a:moveTo>
                  <a:pt x="415" y="491"/>
                </a:moveTo>
                <a:cubicBezTo>
                  <a:pt x="411" y="514"/>
                  <a:pt x="432" y="493"/>
                  <a:pt x="415" y="491"/>
                </a:cubicBezTo>
                <a:close/>
                <a:moveTo>
                  <a:pt x="783" y="499"/>
                </a:moveTo>
                <a:cubicBezTo>
                  <a:pt x="787" y="499"/>
                  <a:pt x="788" y="502"/>
                  <a:pt x="791" y="503"/>
                </a:cubicBezTo>
                <a:cubicBezTo>
                  <a:pt x="791" y="499"/>
                  <a:pt x="794" y="498"/>
                  <a:pt x="795" y="495"/>
                </a:cubicBezTo>
                <a:cubicBezTo>
                  <a:pt x="791" y="495"/>
                  <a:pt x="790" y="492"/>
                  <a:pt x="787" y="491"/>
                </a:cubicBezTo>
                <a:cubicBezTo>
                  <a:pt x="787" y="495"/>
                  <a:pt x="784" y="496"/>
                  <a:pt x="783" y="499"/>
                </a:cubicBezTo>
                <a:close/>
                <a:moveTo>
                  <a:pt x="315" y="503"/>
                </a:moveTo>
                <a:cubicBezTo>
                  <a:pt x="318" y="503"/>
                  <a:pt x="320" y="503"/>
                  <a:pt x="323" y="503"/>
                </a:cubicBezTo>
                <a:cubicBezTo>
                  <a:pt x="323" y="500"/>
                  <a:pt x="323" y="498"/>
                  <a:pt x="323" y="495"/>
                </a:cubicBezTo>
                <a:cubicBezTo>
                  <a:pt x="320" y="495"/>
                  <a:pt x="318" y="495"/>
                  <a:pt x="315" y="495"/>
                </a:cubicBezTo>
                <a:cubicBezTo>
                  <a:pt x="315" y="498"/>
                  <a:pt x="315" y="500"/>
                  <a:pt x="315" y="503"/>
                </a:cubicBezTo>
                <a:close/>
                <a:moveTo>
                  <a:pt x="491" y="495"/>
                </a:moveTo>
                <a:cubicBezTo>
                  <a:pt x="488" y="519"/>
                  <a:pt x="509" y="498"/>
                  <a:pt x="491" y="495"/>
                </a:cubicBezTo>
                <a:close/>
                <a:moveTo>
                  <a:pt x="587" y="503"/>
                </a:moveTo>
                <a:cubicBezTo>
                  <a:pt x="590" y="503"/>
                  <a:pt x="592" y="503"/>
                  <a:pt x="595" y="503"/>
                </a:cubicBezTo>
                <a:cubicBezTo>
                  <a:pt x="595" y="500"/>
                  <a:pt x="595" y="498"/>
                  <a:pt x="595" y="495"/>
                </a:cubicBezTo>
                <a:cubicBezTo>
                  <a:pt x="592" y="495"/>
                  <a:pt x="590" y="495"/>
                  <a:pt x="587" y="495"/>
                </a:cubicBezTo>
                <a:cubicBezTo>
                  <a:pt x="587" y="498"/>
                  <a:pt x="587" y="500"/>
                  <a:pt x="587" y="503"/>
                </a:cubicBezTo>
                <a:close/>
                <a:moveTo>
                  <a:pt x="687" y="503"/>
                </a:moveTo>
                <a:cubicBezTo>
                  <a:pt x="690" y="503"/>
                  <a:pt x="692" y="503"/>
                  <a:pt x="695" y="503"/>
                </a:cubicBezTo>
                <a:cubicBezTo>
                  <a:pt x="695" y="500"/>
                  <a:pt x="695" y="498"/>
                  <a:pt x="695" y="495"/>
                </a:cubicBezTo>
                <a:cubicBezTo>
                  <a:pt x="692" y="495"/>
                  <a:pt x="690" y="495"/>
                  <a:pt x="687" y="495"/>
                </a:cubicBezTo>
                <a:cubicBezTo>
                  <a:pt x="687" y="498"/>
                  <a:pt x="687" y="500"/>
                  <a:pt x="687" y="503"/>
                </a:cubicBezTo>
                <a:close/>
                <a:moveTo>
                  <a:pt x="215" y="507"/>
                </a:moveTo>
                <a:cubicBezTo>
                  <a:pt x="218" y="507"/>
                  <a:pt x="220" y="507"/>
                  <a:pt x="223" y="507"/>
                </a:cubicBezTo>
                <a:cubicBezTo>
                  <a:pt x="223" y="504"/>
                  <a:pt x="223" y="502"/>
                  <a:pt x="223" y="499"/>
                </a:cubicBezTo>
                <a:cubicBezTo>
                  <a:pt x="220" y="499"/>
                  <a:pt x="218" y="499"/>
                  <a:pt x="215" y="499"/>
                </a:cubicBezTo>
                <a:cubicBezTo>
                  <a:pt x="215" y="502"/>
                  <a:pt x="215" y="504"/>
                  <a:pt x="215" y="507"/>
                </a:cubicBezTo>
                <a:close/>
                <a:moveTo>
                  <a:pt x="563" y="507"/>
                </a:moveTo>
                <a:cubicBezTo>
                  <a:pt x="567" y="507"/>
                  <a:pt x="568" y="510"/>
                  <a:pt x="571" y="511"/>
                </a:cubicBezTo>
                <a:cubicBezTo>
                  <a:pt x="571" y="507"/>
                  <a:pt x="574" y="506"/>
                  <a:pt x="575" y="503"/>
                </a:cubicBezTo>
                <a:cubicBezTo>
                  <a:pt x="571" y="503"/>
                  <a:pt x="570" y="500"/>
                  <a:pt x="567" y="499"/>
                </a:cubicBezTo>
                <a:cubicBezTo>
                  <a:pt x="567" y="503"/>
                  <a:pt x="564" y="504"/>
                  <a:pt x="563" y="507"/>
                </a:cubicBezTo>
                <a:close/>
                <a:moveTo>
                  <a:pt x="763" y="507"/>
                </a:moveTo>
                <a:cubicBezTo>
                  <a:pt x="766" y="507"/>
                  <a:pt x="768" y="507"/>
                  <a:pt x="771" y="507"/>
                </a:cubicBezTo>
                <a:cubicBezTo>
                  <a:pt x="771" y="504"/>
                  <a:pt x="771" y="502"/>
                  <a:pt x="771" y="499"/>
                </a:cubicBezTo>
                <a:cubicBezTo>
                  <a:pt x="768" y="499"/>
                  <a:pt x="766" y="499"/>
                  <a:pt x="763" y="499"/>
                </a:cubicBezTo>
                <a:cubicBezTo>
                  <a:pt x="763" y="502"/>
                  <a:pt x="763" y="504"/>
                  <a:pt x="763" y="507"/>
                </a:cubicBezTo>
                <a:close/>
                <a:moveTo>
                  <a:pt x="91" y="511"/>
                </a:moveTo>
                <a:cubicBezTo>
                  <a:pt x="95" y="511"/>
                  <a:pt x="96" y="514"/>
                  <a:pt x="99" y="515"/>
                </a:cubicBezTo>
                <a:cubicBezTo>
                  <a:pt x="99" y="511"/>
                  <a:pt x="102" y="510"/>
                  <a:pt x="103" y="507"/>
                </a:cubicBezTo>
                <a:cubicBezTo>
                  <a:pt x="99" y="507"/>
                  <a:pt x="98" y="504"/>
                  <a:pt x="95" y="503"/>
                </a:cubicBezTo>
                <a:cubicBezTo>
                  <a:pt x="95" y="507"/>
                  <a:pt x="92" y="508"/>
                  <a:pt x="91" y="511"/>
                </a:cubicBezTo>
                <a:close/>
                <a:moveTo>
                  <a:pt x="203" y="507"/>
                </a:moveTo>
                <a:cubicBezTo>
                  <a:pt x="198" y="507"/>
                  <a:pt x="197" y="502"/>
                  <a:pt x="191" y="503"/>
                </a:cubicBezTo>
                <a:cubicBezTo>
                  <a:pt x="185" y="513"/>
                  <a:pt x="205" y="515"/>
                  <a:pt x="203" y="507"/>
                </a:cubicBezTo>
                <a:close/>
                <a:moveTo>
                  <a:pt x="291" y="511"/>
                </a:moveTo>
                <a:cubicBezTo>
                  <a:pt x="294" y="511"/>
                  <a:pt x="296" y="511"/>
                  <a:pt x="299" y="511"/>
                </a:cubicBezTo>
                <a:cubicBezTo>
                  <a:pt x="299" y="508"/>
                  <a:pt x="299" y="506"/>
                  <a:pt x="299" y="503"/>
                </a:cubicBezTo>
                <a:cubicBezTo>
                  <a:pt x="296" y="503"/>
                  <a:pt x="294" y="503"/>
                  <a:pt x="291" y="503"/>
                </a:cubicBezTo>
                <a:cubicBezTo>
                  <a:pt x="291" y="506"/>
                  <a:pt x="291" y="508"/>
                  <a:pt x="291" y="511"/>
                </a:cubicBezTo>
                <a:close/>
                <a:moveTo>
                  <a:pt x="467" y="511"/>
                </a:moveTo>
                <a:cubicBezTo>
                  <a:pt x="470" y="511"/>
                  <a:pt x="472" y="511"/>
                  <a:pt x="475" y="511"/>
                </a:cubicBezTo>
                <a:cubicBezTo>
                  <a:pt x="475" y="508"/>
                  <a:pt x="475" y="506"/>
                  <a:pt x="475" y="503"/>
                </a:cubicBezTo>
                <a:cubicBezTo>
                  <a:pt x="472" y="503"/>
                  <a:pt x="470" y="503"/>
                  <a:pt x="467" y="503"/>
                </a:cubicBezTo>
                <a:cubicBezTo>
                  <a:pt x="467" y="506"/>
                  <a:pt x="467" y="508"/>
                  <a:pt x="467" y="511"/>
                </a:cubicBezTo>
                <a:close/>
                <a:moveTo>
                  <a:pt x="739" y="507"/>
                </a:moveTo>
                <a:cubicBezTo>
                  <a:pt x="739" y="510"/>
                  <a:pt x="739" y="512"/>
                  <a:pt x="739" y="515"/>
                </a:cubicBezTo>
                <a:cubicBezTo>
                  <a:pt x="749" y="521"/>
                  <a:pt x="751" y="501"/>
                  <a:pt x="743" y="503"/>
                </a:cubicBezTo>
                <a:cubicBezTo>
                  <a:pt x="743" y="505"/>
                  <a:pt x="742" y="508"/>
                  <a:pt x="739" y="507"/>
                </a:cubicBezTo>
                <a:close/>
                <a:moveTo>
                  <a:pt x="167" y="515"/>
                </a:moveTo>
                <a:cubicBezTo>
                  <a:pt x="171" y="515"/>
                  <a:pt x="172" y="518"/>
                  <a:pt x="175" y="519"/>
                </a:cubicBezTo>
                <a:cubicBezTo>
                  <a:pt x="175" y="515"/>
                  <a:pt x="178" y="514"/>
                  <a:pt x="179" y="511"/>
                </a:cubicBezTo>
                <a:cubicBezTo>
                  <a:pt x="175" y="511"/>
                  <a:pt x="174" y="508"/>
                  <a:pt x="171" y="507"/>
                </a:cubicBezTo>
                <a:cubicBezTo>
                  <a:pt x="171" y="511"/>
                  <a:pt x="168" y="512"/>
                  <a:pt x="167" y="515"/>
                </a:cubicBezTo>
                <a:close/>
                <a:moveTo>
                  <a:pt x="267" y="515"/>
                </a:moveTo>
                <a:cubicBezTo>
                  <a:pt x="270" y="515"/>
                  <a:pt x="272" y="515"/>
                  <a:pt x="275" y="515"/>
                </a:cubicBezTo>
                <a:cubicBezTo>
                  <a:pt x="275" y="512"/>
                  <a:pt x="275" y="510"/>
                  <a:pt x="275" y="507"/>
                </a:cubicBezTo>
                <a:cubicBezTo>
                  <a:pt x="272" y="507"/>
                  <a:pt x="270" y="507"/>
                  <a:pt x="267" y="507"/>
                </a:cubicBezTo>
                <a:cubicBezTo>
                  <a:pt x="267" y="510"/>
                  <a:pt x="267" y="512"/>
                  <a:pt x="267" y="515"/>
                </a:cubicBezTo>
                <a:close/>
                <a:moveTo>
                  <a:pt x="367" y="515"/>
                </a:moveTo>
                <a:cubicBezTo>
                  <a:pt x="370" y="515"/>
                  <a:pt x="372" y="515"/>
                  <a:pt x="375" y="515"/>
                </a:cubicBezTo>
                <a:cubicBezTo>
                  <a:pt x="375" y="512"/>
                  <a:pt x="375" y="510"/>
                  <a:pt x="375" y="507"/>
                </a:cubicBezTo>
                <a:cubicBezTo>
                  <a:pt x="372" y="507"/>
                  <a:pt x="370" y="507"/>
                  <a:pt x="367" y="507"/>
                </a:cubicBezTo>
                <a:cubicBezTo>
                  <a:pt x="367" y="510"/>
                  <a:pt x="367" y="512"/>
                  <a:pt x="367" y="515"/>
                </a:cubicBezTo>
                <a:close/>
                <a:moveTo>
                  <a:pt x="543" y="507"/>
                </a:moveTo>
                <a:cubicBezTo>
                  <a:pt x="539" y="530"/>
                  <a:pt x="560" y="509"/>
                  <a:pt x="543" y="507"/>
                </a:cubicBezTo>
                <a:close/>
                <a:moveTo>
                  <a:pt x="643" y="515"/>
                </a:moveTo>
                <a:cubicBezTo>
                  <a:pt x="646" y="515"/>
                  <a:pt x="648" y="515"/>
                  <a:pt x="651" y="515"/>
                </a:cubicBezTo>
                <a:cubicBezTo>
                  <a:pt x="651" y="512"/>
                  <a:pt x="651" y="510"/>
                  <a:pt x="651" y="507"/>
                </a:cubicBezTo>
                <a:cubicBezTo>
                  <a:pt x="648" y="507"/>
                  <a:pt x="646" y="507"/>
                  <a:pt x="643" y="507"/>
                </a:cubicBezTo>
                <a:cubicBezTo>
                  <a:pt x="643" y="510"/>
                  <a:pt x="643" y="512"/>
                  <a:pt x="643" y="515"/>
                </a:cubicBezTo>
                <a:close/>
                <a:moveTo>
                  <a:pt x="71" y="519"/>
                </a:moveTo>
                <a:cubicBezTo>
                  <a:pt x="74" y="519"/>
                  <a:pt x="76" y="519"/>
                  <a:pt x="79" y="519"/>
                </a:cubicBezTo>
                <a:cubicBezTo>
                  <a:pt x="79" y="516"/>
                  <a:pt x="79" y="514"/>
                  <a:pt x="79" y="511"/>
                </a:cubicBezTo>
                <a:cubicBezTo>
                  <a:pt x="76" y="511"/>
                  <a:pt x="74" y="511"/>
                  <a:pt x="71" y="511"/>
                </a:cubicBezTo>
                <a:cubicBezTo>
                  <a:pt x="71" y="514"/>
                  <a:pt x="71" y="516"/>
                  <a:pt x="71" y="519"/>
                </a:cubicBezTo>
                <a:close/>
                <a:moveTo>
                  <a:pt x="355" y="515"/>
                </a:moveTo>
                <a:cubicBezTo>
                  <a:pt x="354" y="512"/>
                  <a:pt x="344" y="510"/>
                  <a:pt x="343" y="515"/>
                </a:cubicBezTo>
                <a:cubicBezTo>
                  <a:pt x="340" y="524"/>
                  <a:pt x="359" y="524"/>
                  <a:pt x="355" y="515"/>
                </a:cubicBezTo>
                <a:close/>
                <a:moveTo>
                  <a:pt x="619" y="511"/>
                </a:moveTo>
                <a:cubicBezTo>
                  <a:pt x="615" y="534"/>
                  <a:pt x="636" y="513"/>
                  <a:pt x="619" y="511"/>
                </a:cubicBezTo>
                <a:close/>
                <a:moveTo>
                  <a:pt x="715" y="519"/>
                </a:moveTo>
                <a:cubicBezTo>
                  <a:pt x="718" y="519"/>
                  <a:pt x="720" y="519"/>
                  <a:pt x="723" y="519"/>
                </a:cubicBezTo>
                <a:cubicBezTo>
                  <a:pt x="723" y="516"/>
                  <a:pt x="723" y="514"/>
                  <a:pt x="723" y="511"/>
                </a:cubicBezTo>
                <a:cubicBezTo>
                  <a:pt x="720" y="511"/>
                  <a:pt x="718" y="511"/>
                  <a:pt x="715" y="511"/>
                </a:cubicBezTo>
                <a:cubicBezTo>
                  <a:pt x="715" y="514"/>
                  <a:pt x="715" y="516"/>
                  <a:pt x="715" y="519"/>
                </a:cubicBezTo>
                <a:close/>
                <a:moveTo>
                  <a:pt x="147" y="523"/>
                </a:moveTo>
                <a:cubicBezTo>
                  <a:pt x="150" y="523"/>
                  <a:pt x="152" y="523"/>
                  <a:pt x="155" y="523"/>
                </a:cubicBezTo>
                <a:cubicBezTo>
                  <a:pt x="155" y="520"/>
                  <a:pt x="155" y="518"/>
                  <a:pt x="155" y="515"/>
                </a:cubicBezTo>
                <a:cubicBezTo>
                  <a:pt x="152" y="515"/>
                  <a:pt x="150" y="515"/>
                  <a:pt x="147" y="515"/>
                </a:cubicBezTo>
                <a:cubicBezTo>
                  <a:pt x="147" y="518"/>
                  <a:pt x="147" y="520"/>
                  <a:pt x="147" y="523"/>
                </a:cubicBezTo>
                <a:close/>
                <a:moveTo>
                  <a:pt x="247" y="523"/>
                </a:moveTo>
                <a:cubicBezTo>
                  <a:pt x="250" y="523"/>
                  <a:pt x="252" y="523"/>
                  <a:pt x="255" y="523"/>
                </a:cubicBezTo>
                <a:cubicBezTo>
                  <a:pt x="261" y="513"/>
                  <a:pt x="241" y="511"/>
                  <a:pt x="243" y="519"/>
                </a:cubicBezTo>
                <a:cubicBezTo>
                  <a:pt x="245" y="519"/>
                  <a:pt x="248" y="520"/>
                  <a:pt x="247" y="523"/>
                </a:cubicBezTo>
                <a:close/>
                <a:moveTo>
                  <a:pt x="519" y="523"/>
                </a:moveTo>
                <a:cubicBezTo>
                  <a:pt x="522" y="523"/>
                  <a:pt x="524" y="523"/>
                  <a:pt x="527" y="523"/>
                </a:cubicBezTo>
                <a:cubicBezTo>
                  <a:pt x="527" y="520"/>
                  <a:pt x="527" y="518"/>
                  <a:pt x="527" y="515"/>
                </a:cubicBezTo>
                <a:cubicBezTo>
                  <a:pt x="524" y="515"/>
                  <a:pt x="522" y="515"/>
                  <a:pt x="519" y="515"/>
                </a:cubicBezTo>
                <a:cubicBezTo>
                  <a:pt x="519" y="518"/>
                  <a:pt x="519" y="520"/>
                  <a:pt x="519" y="523"/>
                </a:cubicBezTo>
                <a:close/>
                <a:moveTo>
                  <a:pt x="691" y="523"/>
                </a:moveTo>
                <a:cubicBezTo>
                  <a:pt x="696" y="523"/>
                  <a:pt x="697" y="528"/>
                  <a:pt x="703" y="527"/>
                </a:cubicBezTo>
                <a:cubicBezTo>
                  <a:pt x="703" y="520"/>
                  <a:pt x="700" y="517"/>
                  <a:pt x="695" y="515"/>
                </a:cubicBezTo>
                <a:cubicBezTo>
                  <a:pt x="695" y="519"/>
                  <a:pt x="692" y="520"/>
                  <a:pt x="691" y="523"/>
                </a:cubicBezTo>
                <a:close/>
                <a:moveTo>
                  <a:pt x="223" y="527"/>
                </a:moveTo>
                <a:cubicBezTo>
                  <a:pt x="226" y="527"/>
                  <a:pt x="228" y="527"/>
                  <a:pt x="231" y="527"/>
                </a:cubicBezTo>
                <a:cubicBezTo>
                  <a:pt x="231" y="524"/>
                  <a:pt x="231" y="522"/>
                  <a:pt x="231" y="519"/>
                </a:cubicBezTo>
                <a:cubicBezTo>
                  <a:pt x="228" y="519"/>
                  <a:pt x="226" y="519"/>
                  <a:pt x="223" y="519"/>
                </a:cubicBezTo>
                <a:cubicBezTo>
                  <a:pt x="223" y="522"/>
                  <a:pt x="223" y="524"/>
                  <a:pt x="223" y="527"/>
                </a:cubicBezTo>
                <a:close/>
                <a:moveTo>
                  <a:pt x="323" y="527"/>
                </a:moveTo>
                <a:cubicBezTo>
                  <a:pt x="326" y="527"/>
                  <a:pt x="328" y="527"/>
                  <a:pt x="331" y="527"/>
                </a:cubicBezTo>
                <a:cubicBezTo>
                  <a:pt x="331" y="524"/>
                  <a:pt x="331" y="522"/>
                  <a:pt x="331" y="519"/>
                </a:cubicBezTo>
                <a:cubicBezTo>
                  <a:pt x="328" y="519"/>
                  <a:pt x="326" y="519"/>
                  <a:pt x="323" y="519"/>
                </a:cubicBezTo>
                <a:cubicBezTo>
                  <a:pt x="323" y="522"/>
                  <a:pt x="323" y="524"/>
                  <a:pt x="323" y="527"/>
                </a:cubicBezTo>
                <a:close/>
                <a:moveTo>
                  <a:pt x="419" y="527"/>
                </a:moveTo>
                <a:cubicBezTo>
                  <a:pt x="422" y="527"/>
                  <a:pt x="424" y="527"/>
                  <a:pt x="427" y="527"/>
                </a:cubicBezTo>
                <a:cubicBezTo>
                  <a:pt x="427" y="524"/>
                  <a:pt x="427" y="522"/>
                  <a:pt x="427" y="519"/>
                </a:cubicBezTo>
                <a:cubicBezTo>
                  <a:pt x="424" y="519"/>
                  <a:pt x="422" y="519"/>
                  <a:pt x="419" y="519"/>
                </a:cubicBezTo>
                <a:cubicBezTo>
                  <a:pt x="419" y="522"/>
                  <a:pt x="419" y="524"/>
                  <a:pt x="419" y="527"/>
                </a:cubicBezTo>
                <a:close/>
                <a:moveTo>
                  <a:pt x="595" y="527"/>
                </a:moveTo>
                <a:cubicBezTo>
                  <a:pt x="598" y="527"/>
                  <a:pt x="600" y="527"/>
                  <a:pt x="603" y="527"/>
                </a:cubicBezTo>
                <a:cubicBezTo>
                  <a:pt x="603" y="524"/>
                  <a:pt x="603" y="522"/>
                  <a:pt x="603" y="519"/>
                </a:cubicBezTo>
                <a:cubicBezTo>
                  <a:pt x="600" y="519"/>
                  <a:pt x="598" y="519"/>
                  <a:pt x="595" y="519"/>
                </a:cubicBezTo>
                <a:cubicBezTo>
                  <a:pt x="595" y="522"/>
                  <a:pt x="595" y="524"/>
                  <a:pt x="595" y="527"/>
                </a:cubicBezTo>
                <a:close/>
                <a:moveTo>
                  <a:pt x="771" y="519"/>
                </a:moveTo>
                <a:cubicBezTo>
                  <a:pt x="767" y="542"/>
                  <a:pt x="788" y="521"/>
                  <a:pt x="771" y="519"/>
                </a:cubicBezTo>
                <a:close/>
                <a:moveTo>
                  <a:pt x="123" y="531"/>
                </a:moveTo>
                <a:cubicBezTo>
                  <a:pt x="126" y="531"/>
                  <a:pt x="128" y="531"/>
                  <a:pt x="131" y="531"/>
                </a:cubicBezTo>
                <a:cubicBezTo>
                  <a:pt x="131" y="528"/>
                  <a:pt x="131" y="526"/>
                  <a:pt x="131" y="523"/>
                </a:cubicBezTo>
                <a:cubicBezTo>
                  <a:pt x="128" y="523"/>
                  <a:pt x="126" y="523"/>
                  <a:pt x="123" y="523"/>
                </a:cubicBezTo>
                <a:cubicBezTo>
                  <a:pt x="123" y="526"/>
                  <a:pt x="123" y="528"/>
                  <a:pt x="123" y="531"/>
                </a:cubicBezTo>
                <a:close/>
                <a:moveTo>
                  <a:pt x="295" y="531"/>
                </a:moveTo>
                <a:cubicBezTo>
                  <a:pt x="299" y="531"/>
                  <a:pt x="300" y="534"/>
                  <a:pt x="303" y="535"/>
                </a:cubicBezTo>
                <a:cubicBezTo>
                  <a:pt x="303" y="531"/>
                  <a:pt x="306" y="530"/>
                  <a:pt x="307" y="527"/>
                </a:cubicBezTo>
                <a:cubicBezTo>
                  <a:pt x="303" y="527"/>
                  <a:pt x="302" y="524"/>
                  <a:pt x="299" y="523"/>
                </a:cubicBezTo>
                <a:cubicBezTo>
                  <a:pt x="299" y="527"/>
                  <a:pt x="296" y="528"/>
                  <a:pt x="295" y="531"/>
                </a:cubicBezTo>
                <a:close/>
                <a:moveTo>
                  <a:pt x="395" y="531"/>
                </a:moveTo>
                <a:cubicBezTo>
                  <a:pt x="398" y="531"/>
                  <a:pt x="400" y="531"/>
                  <a:pt x="403" y="531"/>
                </a:cubicBezTo>
                <a:cubicBezTo>
                  <a:pt x="403" y="528"/>
                  <a:pt x="403" y="526"/>
                  <a:pt x="403" y="523"/>
                </a:cubicBezTo>
                <a:cubicBezTo>
                  <a:pt x="400" y="523"/>
                  <a:pt x="398" y="523"/>
                  <a:pt x="395" y="523"/>
                </a:cubicBezTo>
                <a:cubicBezTo>
                  <a:pt x="395" y="526"/>
                  <a:pt x="395" y="528"/>
                  <a:pt x="395" y="531"/>
                </a:cubicBezTo>
                <a:close/>
                <a:moveTo>
                  <a:pt x="671" y="531"/>
                </a:moveTo>
                <a:cubicBezTo>
                  <a:pt x="674" y="531"/>
                  <a:pt x="676" y="531"/>
                  <a:pt x="679" y="531"/>
                </a:cubicBezTo>
                <a:cubicBezTo>
                  <a:pt x="679" y="528"/>
                  <a:pt x="679" y="526"/>
                  <a:pt x="679" y="523"/>
                </a:cubicBezTo>
                <a:cubicBezTo>
                  <a:pt x="676" y="523"/>
                  <a:pt x="674" y="523"/>
                  <a:pt x="671" y="523"/>
                </a:cubicBezTo>
                <a:cubicBezTo>
                  <a:pt x="671" y="526"/>
                  <a:pt x="671" y="528"/>
                  <a:pt x="671" y="531"/>
                </a:cubicBezTo>
                <a:close/>
                <a:moveTo>
                  <a:pt x="103" y="527"/>
                </a:moveTo>
                <a:cubicBezTo>
                  <a:pt x="91" y="540"/>
                  <a:pt x="118" y="539"/>
                  <a:pt x="103" y="527"/>
                </a:cubicBezTo>
                <a:close/>
                <a:moveTo>
                  <a:pt x="199" y="535"/>
                </a:moveTo>
                <a:cubicBezTo>
                  <a:pt x="202" y="535"/>
                  <a:pt x="204" y="535"/>
                  <a:pt x="207" y="535"/>
                </a:cubicBezTo>
                <a:cubicBezTo>
                  <a:pt x="207" y="532"/>
                  <a:pt x="207" y="530"/>
                  <a:pt x="207" y="527"/>
                </a:cubicBezTo>
                <a:cubicBezTo>
                  <a:pt x="204" y="527"/>
                  <a:pt x="202" y="527"/>
                  <a:pt x="199" y="527"/>
                </a:cubicBezTo>
                <a:cubicBezTo>
                  <a:pt x="199" y="530"/>
                  <a:pt x="199" y="532"/>
                  <a:pt x="199" y="535"/>
                </a:cubicBezTo>
                <a:close/>
                <a:moveTo>
                  <a:pt x="471" y="535"/>
                </a:moveTo>
                <a:cubicBezTo>
                  <a:pt x="474" y="535"/>
                  <a:pt x="476" y="535"/>
                  <a:pt x="479" y="535"/>
                </a:cubicBezTo>
                <a:cubicBezTo>
                  <a:pt x="479" y="532"/>
                  <a:pt x="479" y="530"/>
                  <a:pt x="479" y="527"/>
                </a:cubicBezTo>
                <a:cubicBezTo>
                  <a:pt x="476" y="527"/>
                  <a:pt x="474" y="527"/>
                  <a:pt x="471" y="527"/>
                </a:cubicBezTo>
                <a:cubicBezTo>
                  <a:pt x="471" y="530"/>
                  <a:pt x="471" y="532"/>
                  <a:pt x="471" y="535"/>
                </a:cubicBezTo>
                <a:close/>
                <a:moveTo>
                  <a:pt x="747" y="527"/>
                </a:moveTo>
                <a:cubicBezTo>
                  <a:pt x="733" y="546"/>
                  <a:pt x="770" y="532"/>
                  <a:pt x="747" y="527"/>
                </a:cubicBezTo>
                <a:close/>
                <a:moveTo>
                  <a:pt x="547" y="539"/>
                </a:moveTo>
                <a:cubicBezTo>
                  <a:pt x="550" y="539"/>
                  <a:pt x="552" y="539"/>
                  <a:pt x="555" y="539"/>
                </a:cubicBezTo>
                <a:cubicBezTo>
                  <a:pt x="555" y="536"/>
                  <a:pt x="555" y="534"/>
                  <a:pt x="555" y="531"/>
                </a:cubicBezTo>
                <a:cubicBezTo>
                  <a:pt x="552" y="531"/>
                  <a:pt x="550" y="531"/>
                  <a:pt x="547" y="531"/>
                </a:cubicBezTo>
                <a:cubicBezTo>
                  <a:pt x="547" y="534"/>
                  <a:pt x="547" y="536"/>
                  <a:pt x="547" y="539"/>
                </a:cubicBezTo>
                <a:close/>
                <a:moveTo>
                  <a:pt x="647" y="539"/>
                </a:moveTo>
                <a:cubicBezTo>
                  <a:pt x="650" y="539"/>
                  <a:pt x="652" y="539"/>
                  <a:pt x="655" y="539"/>
                </a:cubicBezTo>
                <a:cubicBezTo>
                  <a:pt x="655" y="536"/>
                  <a:pt x="655" y="534"/>
                  <a:pt x="655" y="531"/>
                </a:cubicBezTo>
                <a:cubicBezTo>
                  <a:pt x="652" y="531"/>
                  <a:pt x="650" y="531"/>
                  <a:pt x="647" y="531"/>
                </a:cubicBezTo>
                <a:cubicBezTo>
                  <a:pt x="647" y="534"/>
                  <a:pt x="647" y="536"/>
                  <a:pt x="647" y="539"/>
                </a:cubicBezTo>
                <a:close/>
                <a:moveTo>
                  <a:pt x="351" y="543"/>
                </a:moveTo>
                <a:cubicBezTo>
                  <a:pt x="354" y="543"/>
                  <a:pt x="356" y="543"/>
                  <a:pt x="359" y="543"/>
                </a:cubicBezTo>
                <a:cubicBezTo>
                  <a:pt x="359" y="540"/>
                  <a:pt x="359" y="538"/>
                  <a:pt x="359" y="535"/>
                </a:cubicBezTo>
                <a:cubicBezTo>
                  <a:pt x="356" y="535"/>
                  <a:pt x="354" y="535"/>
                  <a:pt x="351" y="535"/>
                </a:cubicBezTo>
                <a:cubicBezTo>
                  <a:pt x="351" y="538"/>
                  <a:pt x="351" y="540"/>
                  <a:pt x="351" y="543"/>
                </a:cubicBezTo>
                <a:close/>
                <a:moveTo>
                  <a:pt x="451" y="543"/>
                </a:moveTo>
                <a:cubicBezTo>
                  <a:pt x="454" y="543"/>
                  <a:pt x="456" y="543"/>
                  <a:pt x="459" y="543"/>
                </a:cubicBezTo>
                <a:cubicBezTo>
                  <a:pt x="459" y="540"/>
                  <a:pt x="459" y="538"/>
                  <a:pt x="459" y="535"/>
                </a:cubicBezTo>
                <a:cubicBezTo>
                  <a:pt x="456" y="535"/>
                  <a:pt x="454" y="535"/>
                  <a:pt x="451" y="535"/>
                </a:cubicBezTo>
                <a:cubicBezTo>
                  <a:pt x="451" y="538"/>
                  <a:pt x="451" y="540"/>
                  <a:pt x="451" y="543"/>
                </a:cubicBezTo>
                <a:close/>
                <a:moveTo>
                  <a:pt x="627" y="535"/>
                </a:moveTo>
                <a:cubicBezTo>
                  <a:pt x="615" y="548"/>
                  <a:pt x="642" y="547"/>
                  <a:pt x="627" y="535"/>
                </a:cubicBezTo>
                <a:close/>
                <a:moveTo>
                  <a:pt x="723" y="543"/>
                </a:moveTo>
                <a:cubicBezTo>
                  <a:pt x="726" y="543"/>
                  <a:pt x="728" y="543"/>
                  <a:pt x="731" y="543"/>
                </a:cubicBezTo>
                <a:cubicBezTo>
                  <a:pt x="731" y="540"/>
                  <a:pt x="731" y="538"/>
                  <a:pt x="731" y="535"/>
                </a:cubicBezTo>
                <a:cubicBezTo>
                  <a:pt x="728" y="535"/>
                  <a:pt x="726" y="535"/>
                  <a:pt x="723" y="535"/>
                </a:cubicBezTo>
                <a:cubicBezTo>
                  <a:pt x="723" y="538"/>
                  <a:pt x="723" y="540"/>
                  <a:pt x="723" y="543"/>
                </a:cubicBezTo>
                <a:close/>
                <a:moveTo>
                  <a:pt x="531" y="547"/>
                </a:moveTo>
                <a:cubicBezTo>
                  <a:pt x="542" y="541"/>
                  <a:pt x="525" y="534"/>
                  <a:pt x="523" y="543"/>
                </a:cubicBezTo>
                <a:cubicBezTo>
                  <a:pt x="527" y="543"/>
                  <a:pt x="528" y="546"/>
                  <a:pt x="531" y="547"/>
                </a:cubicBezTo>
                <a:close/>
                <a:moveTo>
                  <a:pt x="131" y="543"/>
                </a:moveTo>
                <a:cubicBezTo>
                  <a:pt x="127" y="566"/>
                  <a:pt x="148" y="545"/>
                  <a:pt x="131" y="543"/>
                </a:cubicBezTo>
                <a:close/>
                <a:moveTo>
                  <a:pt x="227" y="551"/>
                </a:moveTo>
                <a:cubicBezTo>
                  <a:pt x="230" y="551"/>
                  <a:pt x="232" y="551"/>
                  <a:pt x="235" y="551"/>
                </a:cubicBezTo>
                <a:cubicBezTo>
                  <a:pt x="235" y="548"/>
                  <a:pt x="235" y="546"/>
                  <a:pt x="235" y="543"/>
                </a:cubicBezTo>
                <a:cubicBezTo>
                  <a:pt x="232" y="543"/>
                  <a:pt x="230" y="543"/>
                  <a:pt x="227" y="543"/>
                </a:cubicBezTo>
                <a:cubicBezTo>
                  <a:pt x="227" y="546"/>
                  <a:pt x="227" y="548"/>
                  <a:pt x="227" y="551"/>
                </a:cubicBezTo>
                <a:close/>
                <a:moveTo>
                  <a:pt x="327" y="551"/>
                </a:moveTo>
                <a:cubicBezTo>
                  <a:pt x="330" y="551"/>
                  <a:pt x="332" y="551"/>
                  <a:pt x="335" y="551"/>
                </a:cubicBezTo>
                <a:cubicBezTo>
                  <a:pt x="335" y="548"/>
                  <a:pt x="335" y="546"/>
                  <a:pt x="335" y="543"/>
                </a:cubicBezTo>
                <a:cubicBezTo>
                  <a:pt x="332" y="543"/>
                  <a:pt x="330" y="543"/>
                  <a:pt x="327" y="543"/>
                </a:cubicBezTo>
                <a:cubicBezTo>
                  <a:pt x="327" y="546"/>
                  <a:pt x="327" y="548"/>
                  <a:pt x="327" y="551"/>
                </a:cubicBezTo>
                <a:close/>
                <a:moveTo>
                  <a:pt x="403" y="543"/>
                </a:moveTo>
                <a:cubicBezTo>
                  <a:pt x="400" y="567"/>
                  <a:pt x="421" y="546"/>
                  <a:pt x="403" y="543"/>
                </a:cubicBezTo>
                <a:close/>
                <a:moveTo>
                  <a:pt x="499" y="551"/>
                </a:moveTo>
                <a:cubicBezTo>
                  <a:pt x="503" y="551"/>
                  <a:pt x="504" y="554"/>
                  <a:pt x="507" y="555"/>
                </a:cubicBezTo>
                <a:cubicBezTo>
                  <a:pt x="507" y="551"/>
                  <a:pt x="510" y="550"/>
                  <a:pt x="511" y="547"/>
                </a:cubicBezTo>
                <a:cubicBezTo>
                  <a:pt x="507" y="547"/>
                  <a:pt x="506" y="544"/>
                  <a:pt x="503" y="543"/>
                </a:cubicBezTo>
                <a:cubicBezTo>
                  <a:pt x="503" y="547"/>
                  <a:pt x="500" y="548"/>
                  <a:pt x="499" y="551"/>
                </a:cubicBezTo>
                <a:close/>
                <a:moveTo>
                  <a:pt x="599" y="551"/>
                </a:moveTo>
                <a:cubicBezTo>
                  <a:pt x="602" y="551"/>
                  <a:pt x="604" y="551"/>
                  <a:pt x="607" y="551"/>
                </a:cubicBezTo>
                <a:cubicBezTo>
                  <a:pt x="607" y="548"/>
                  <a:pt x="607" y="546"/>
                  <a:pt x="607" y="543"/>
                </a:cubicBezTo>
                <a:cubicBezTo>
                  <a:pt x="604" y="543"/>
                  <a:pt x="602" y="543"/>
                  <a:pt x="599" y="543"/>
                </a:cubicBezTo>
                <a:cubicBezTo>
                  <a:pt x="599" y="546"/>
                  <a:pt x="599" y="548"/>
                  <a:pt x="599" y="551"/>
                </a:cubicBezTo>
                <a:close/>
                <a:moveTo>
                  <a:pt x="31" y="555"/>
                </a:moveTo>
                <a:cubicBezTo>
                  <a:pt x="34" y="555"/>
                  <a:pt x="36" y="555"/>
                  <a:pt x="39" y="555"/>
                </a:cubicBezTo>
                <a:cubicBezTo>
                  <a:pt x="39" y="552"/>
                  <a:pt x="39" y="550"/>
                  <a:pt x="39" y="547"/>
                </a:cubicBezTo>
                <a:cubicBezTo>
                  <a:pt x="36" y="547"/>
                  <a:pt x="34" y="547"/>
                  <a:pt x="31" y="547"/>
                </a:cubicBezTo>
                <a:cubicBezTo>
                  <a:pt x="31" y="550"/>
                  <a:pt x="31" y="552"/>
                  <a:pt x="31" y="555"/>
                </a:cubicBezTo>
                <a:close/>
                <a:moveTo>
                  <a:pt x="303" y="555"/>
                </a:moveTo>
                <a:cubicBezTo>
                  <a:pt x="306" y="555"/>
                  <a:pt x="308" y="555"/>
                  <a:pt x="311" y="555"/>
                </a:cubicBezTo>
                <a:cubicBezTo>
                  <a:pt x="311" y="552"/>
                  <a:pt x="311" y="550"/>
                  <a:pt x="311" y="547"/>
                </a:cubicBezTo>
                <a:cubicBezTo>
                  <a:pt x="308" y="547"/>
                  <a:pt x="306" y="547"/>
                  <a:pt x="303" y="547"/>
                </a:cubicBezTo>
                <a:cubicBezTo>
                  <a:pt x="303" y="550"/>
                  <a:pt x="303" y="552"/>
                  <a:pt x="303" y="555"/>
                </a:cubicBezTo>
                <a:close/>
                <a:moveTo>
                  <a:pt x="675" y="555"/>
                </a:moveTo>
                <a:cubicBezTo>
                  <a:pt x="682" y="555"/>
                  <a:pt x="685" y="552"/>
                  <a:pt x="687" y="547"/>
                </a:cubicBezTo>
                <a:cubicBezTo>
                  <a:pt x="681" y="547"/>
                  <a:pt x="673" y="546"/>
                  <a:pt x="675" y="555"/>
                </a:cubicBezTo>
                <a:close/>
                <a:moveTo>
                  <a:pt x="775" y="555"/>
                </a:moveTo>
                <a:cubicBezTo>
                  <a:pt x="778" y="555"/>
                  <a:pt x="780" y="555"/>
                  <a:pt x="783" y="555"/>
                </a:cubicBezTo>
                <a:cubicBezTo>
                  <a:pt x="783" y="552"/>
                  <a:pt x="783" y="550"/>
                  <a:pt x="783" y="547"/>
                </a:cubicBezTo>
                <a:cubicBezTo>
                  <a:pt x="780" y="547"/>
                  <a:pt x="778" y="547"/>
                  <a:pt x="775" y="547"/>
                </a:cubicBezTo>
                <a:cubicBezTo>
                  <a:pt x="775" y="550"/>
                  <a:pt x="775" y="552"/>
                  <a:pt x="775" y="555"/>
                </a:cubicBezTo>
                <a:close/>
                <a:moveTo>
                  <a:pt x="107" y="559"/>
                </a:moveTo>
                <a:cubicBezTo>
                  <a:pt x="110" y="559"/>
                  <a:pt x="112" y="559"/>
                  <a:pt x="115" y="559"/>
                </a:cubicBezTo>
                <a:cubicBezTo>
                  <a:pt x="115" y="556"/>
                  <a:pt x="115" y="554"/>
                  <a:pt x="115" y="551"/>
                </a:cubicBezTo>
                <a:cubicBezTo>
                  <a:pt x="112" y="551"/>
                  <a:pt x="110" y="551"/>
                  <a:pt x="107" y="551"/>
                </a:cubicBezTo>
                <a:cubicBezTo>
                  <a:pt x="107" y="554"/>
                  <a:pt x="107" y="556"/>
                  <a:pt x="107" y="559"/>
                </a:cubicBezTo>
                <a:close/>
                <a:moveTo>
                  <a:pt x="379" y="563"/>
                </a:moveTo>
                <a:cubicBezTo>
                  <a:pt x="382" y="563"/>
                  <a:pt x="384" y="563"/>
                  <a:pt x="387" y="563"/>
                </a:cubicBezTo>
                <a:cubicBezTo>
                  <a:pt x="387" y="558"/>
                  <a:pt x="392" y="557"/>
                  <a:pt x="391" y="551"/>
                </a:cubicBezTo>
                <a:cubicBezTo>
                  <a:pt x="387" y="551"/>
                  <a:pt x="383" y="551"/>
                  <a:pt x="379" y="551"/>
                </a:cubicBezTo>
                <a:cubicBezTo>
                  <a:pt x="379" y="555"/>
                  <a:pt x="379" y="559"/>
                  <a:pt x="379" y="563"/>
                </a:cubicBezTo>
                <a:close/>
                <a:moveTo>
                  <a:pt x="479" y="559"/>
                </a:moveTo>
                <a:cubicBezTo>
                  <a:pt x="482" y="559"/>
                  <a:pt x="484" y="559"/>
                  <a:pt x="487" y="559"/>
                </a:cubicBezTo>
                <a:cubicBezTo>
                  <a:pt x="487" y="556"/>
                  <a:pt x="487" y="554"/>
                  <a:pt x="487" y="551"/>
                </a:cubicBezTo>
                <a:cubicBezTo>
                  <a:pt x="484" y="551"/>
                  <a:pt x="482" y="551"/>
                  <a:pt x="479" y="551"/>
                </a:cubicBezTo>
                <a:cubicBezTo>
                  <a:pt x="479" y="554"/>
                  <a:pt x="479" y="556"/>
                  <a:pt x="479" y="559"/>
                </a:cubicBezTo>
                <a:close/>
                <a:moveTo>
                  <a:pt x="655" y="551"/>
                </a:moveTo>
                <a:cubicBezTo>
                  <a:pt x="643" y="564"/>
                  <a:pt x="670" y="563"/>
                  <a:pt x="655" y="551"/>
                </a:cubicBezTo>
                <a:close/>
                <a:moveTo>
                  <a:pt x="183" y="555"/>
                </a:moveTo>
                <a:cubicBezTo>
                  <a:pt x="169" y="574"/>
                  <a:pt x="206" y="560"/>
                  <a:pt x="183" y="555"/>
                </a:cubicBezTo>
                <a:close/>
                <a:moveTo>
                  <a:pt x="279" y="559"/>
                </a:moveTo>
                <a:cubicBezTo>
                  <a:pt x="292" y="571"/>
                  <a:pt x="291" y="544"/>
                  <a:pt x="279" y="559"/>
                </a:cubicBezTo>
                <a:close/>
                <a:moveTo>
                  <a:pt x="367" y="567"/>
                </a:moveTo>
                <a:cubicBezTo>
                  <a:pt x="367" y="560"/>
                  <a:pt x="364" y="557"/>
                  <a:pt x="359" y="555"/>
                </a:cubicBezTo>
                <a:cubicBezTo>
                  <a:pt x="353" y="561"/>
                  <a:pt x="353" y="570"/>
                  <a:pt x="367" y="567"/>
                </a:cubicBezTo>
                <a:close/>
                <a:moveTo>
                  <a:pt x="455" y="563"/>
                </a:moveTo>
                <a:cubicBezTo>
                  <a:pt x="458" y="563"/>
                  <a:pt x="460" y="563"/>
                  <a:pt x="463" y="563"/>
                </a:cubicBezTo>
                <a:cubicBezTo>
                  <a:pt x="463" y="560"/>
                  <a:pt x="463" y="558"/>
                  <a:pt x="463" y="555"/>
                </a:cubicBezTo>
                <a:cubicBezTo>
                  <a:pt x="460" y="555"/>
                  <a:pt x="458" y="555"/>
                  <a:pt x="455" y="555"/>
                </a:cubicBezTo>
                <a:cubicBezTo>
                  <a:pt x="455" y="558"/>
                  <a:pt x="455" y="560"/>
                  <a:pt x="455" y="563"/>
                </a:cubicBezTo>
                <a:close/>
                <a:moveTo>
                  <a:pt x="727" y="563"/>
                </a:moveTo>
                <a:cubicBezTo>
                  <a:pt x="731" y="563"/>
                  <a:pt x="732" y="566"/>
                  <a:pt x="735" y="567"/>
                </a:cubicBezTo>
                <a:cubicBezTo>
                  <a:pt x="735" y="563"/>
                  <a:pt x="738" y="562"/>
                  <a:pt x="739" y="559"/>
                </a:cubicBezTo>
                <a:cubicBezTo>
                  <a:pt x="735" y="559"/>
                  <a:pt x="734" y="556"/>
                  <a:pt x="731" y="555"/>
                </a:cubicBezTo>
                <a:cubicBezTo>
                  <a:pt x="731" y="559"/>
                  <a:pt x="728" y="560"/>
                  <a:pt x="727" y="563"/>
                </a:cubicBezTo>
                <a:close/>
                <a:moveTo>
                  <a:pt x="83" y="567"/>
                </a:moveTo>
                <a:cubicBezTo>
                  <a:pt x="86" y="567"/>
                  <a:pt x="88" y="567"/>
                  <a:pt x="91" y="567"/>
                </a:cubicBezTo>
                <a:cubicBezTo>
                  <a:pt x="91" y="564"/>
                  <a:pt x="91" y="562"/>
                  <a:pt x="91" y="559"/>
                </a:cubicBezTo>
                <a:cubicBezTo>
                  <a:pt x="88" y="559"/>
                  <a:pt x="86" y="559"/>
                  <a:pt x="83" y="559"/>
                </a:cubicBezTo>
                <a:cubicBezTo>
                  <a:pt x="83" y="562"/>
                  <a:pt x="83" y="564"/>
                  <a:pt x="83" y="567"/>
                </a:cubicBezTo>
                <a:close/>
                <a:moveTo>
                  <a:pt x="159" y="559"/>
                </a:moveTo>
                <a:cubicBezTo>
                  <a:pt x="156" y="583"/>
                  <a:pt x="177" y="562"/>
                  <a:pt x="159" y="559"/>
                </a:cubicBezTo>
                <a:close/>
                <a:moveTo>
                  <a:pt x="259" y="567"/>
                </a:moveTo>
                <a:cubicBezTo>
                  <a:pt x="262" y="567"/>
                  <a:pt x="264" y="567"/>
                  <a:pt x="267" y="567"/>
                </a:cubicBezTo>
                <a:cubicBezTo>
                  <a:pt x="267" y="564"/>
                  <a:pt x="267" y="562"/>
                  <a:pt x="267" y="559"/>
                </a:cubicBezTo>
                <a:cubicBezTo>
                  <a:pt x="264" y="559"/>
                  <a:pt x="262" y="559"/>
                  <a:pt x="259" y="559"/>
                </a:cubicBezTo>
                <a:cubicBezTo>
                  <a:pt x="259" y="562"/>
                  <a:pt x="259" y="564"/>
                  <a:pt x="259" y="567"/>
                </a:cubicBezTo>
                <a:close/>
                <a:moveTo>
                  <a:pt x="631" y="567"/>
                </a:moveTo>
                <a:cubicBezTo>
                  <a:pt x="634" y="567"/>
                  <a:pt x="636" y="567"/>
                  <a:pt x="639" y="567"/>
                </a:cubicBezTo>
                <a:cubicBezTo>
                  <a:pt x="639" y="564"/>
                  <a:pt x="639" y="562"/>
                  <a:pt x="639" y="559"/>
                </a:cubicBezTo>
                <a:cubicBezTo>
                  <a:pt x="636" y="559"/>
                  <a:pt x="634" y="559"/>
                  <a:pt x="631" y="559"/>
                </a:cubicBezTo>
                <a:cubicBezTo>
                  <a:pt x="631" y="562"/>
                  <a:pt x="631" y="564"/>
                  <a:pt x="631" y="567"/>
                </a:cubicBezTo>
                <a:close/>
                <a:moveTo>
                  <a:pt x="59" y="571"/>
                </a:moveTo>
                <a:cubicBezTo>
                  <a:pt x="63" y="571"/>
                  <a:pt x="64" y="574"/>
                  <a:pt x="67" y="575"/>
                </a:cubicBezTo>
                <a:cubicBezTo>
                  <a:pt x="67" y="569"/>
                  <a:pt x="68" y="561"/>
                  <a:pt x="59" y="563"/>
                </a:cubicBezTo>
                <a:cubicBezTo>
                  <a:pt x="59" y="566"/>
                  <a:pt x="59" y="568"/>
                  <a:pt x="59" y="571"/>
                </a:cubicBezTo>
                <a:close/>
                <a:moveTo>
                  <a:pt x="331" y="571"/>
                </a:moveTo>
                <a:cubicBezTo>
                  <a:pt x="335" y="571"/>
                  <a:pt x="336" y="574"/>
                  <a:pt x="339" y="575"/>
                </a:cubicBezTo>
                <a:cubicBezTo>
                  <a:pt x="339" y="571"/>
                  <a:pt x="342" y="570"/>
                  <a:pt x="343" y="567"/>
                </a:cubicBezTo>
                <a:cubicBezTo>
                  <a:pt x="339" y="567"/>
                  <a:pt x="338" y="564"/>
                  <a:pt x="335" y="563"/>
                </a:cubicBezTo>
                <a:cubicBezTo>
                  <a:pt x="335" y="567"/>
                  <a:pt x="332" y="568"/>
                  <a:pt x="331" y="571"/>
                </a:cubicBezTo>
                <a:close/>
                <a:moveTo>
                  <a:pt x="431" y="571"/>
                </a:moveTo>
                <a:cubicBezTo>
                  <a:pt x="434" y="571"/>
                  <a:pt x="436" y="571"/>
                  <a:pt x="439" y="571"/>
                </a:cubicBezTo>
                <a:cubicBezTo>
                  <a:pt x="439" y="568"/>
                  <a:pt x="439" y="566"/>
                  <a:pt x="439" y="563"/>
                </a:cubicBezTo>
                <a:cubicBezTo>
                  <a:pt x="436" y="563"/>
                  <a:pt x="434" y="563"/>
                  <a:pt x="431" y="563"/>
                </a:cubicBezTo>
                <a:cubicBezTo>
                  <a:pt x="431" y="566"/>
                  <a:pt x="431" y="568"/>
                  <a:pt x="431" y="571"/>
                </a:cubicBezTo>
                <a:close/>
                <a:moveTo>
                  <a:pt x="531" y="571"/>
                </a:moveTo>
                <a:cubicBezTo>
                  <a:pt x="534" y="571"/>
                  <a:pt x="536" y="571"/>
                  <a:pt x="539" y="571"/>
                </a:cubicBezTo>
                <a:cubicBezTo>
                  <a:pt x="539" y="568"/>
                  <a:pt x="539" y="566"/>
                  <a:pt x="539" y="563"/>
                </a:cubicBezTo>
                <a:cubicBezTo>
                  <a:pt x="536" y="563"/>
                  <a:pt x="534" y="563"/>
                  <a:pt x="531" y="563"/>
                </a:cubicBezTo>
                <a:cubicBezTo>
                  <a:pt x="531" y="566"/>
                  <a:pt x="531" y="568"/>
                  <a:pt x="531" y="571"/>
                </a:cubicBezTo>
                <a:close/>
                <a:moveTo>
                  <a:pt x="707" y="571"/>
                </a:moveTo>
                <a:cubicBezTo>
                  <a:pt x="710" y="571"/>
                  <a:pt x="712" y="571"/>
                  <a:pt x="715" y="571"/>
                </a:cubicBezTo>
                <a:cubicBezTo>
                  <a:pt x="715" y="568"/>
                  <a:pt x="715" y="566"/>
                  <a:pt x="715" y="563"/>
                </a:cubicBezTo>
                <a:cubicBezTo>
                  <a:pt x="712" y="563"/>
                  <a:pt x="710" y="563"/>
                  <a:pt x="707" y="563"/>
                </a:cubicBezTo>
                <a:cubicBezTo>
                  <a:pt x="707" y="566"/>
                  <a:pt x="707" y="568"/>
                  <a:pt x="707" y="571"/>
                </a:cubicBezTo>
                <a:close/>
                <a:moveTo>
                  <a:pt x="139" y="567"/>
                </a:moveTo>
                <a:cubicBezTo>
                  <a:pt x="127" y="580"/>
                  <a:pt x="154" y="579"/>
                  <a:pt x="139" y="567"/>
                </a:cubicBezTo>
                <a:close/>
                <a:moveTo>
                  <a:pt x="235" y="575"/>
                </a:moveTo>
                <a:cubicBezTo>
                  <a:pt x="238" y="575"/>
                  <a:pt x="240" y="575"/>
                  <a:pt x="243" y="575"/>
                </a:cubicBezTo>
                <a:cubicBezTo>
                  <a:pt x="243" y="572"/>
                  <a:pt x="243" y="570"/>
                  <a:pt x="243" y="567"/>
                </a:cubicBezTo>
                <a:cubicBezTo>
                  <a:pt x="240" y="567"/>
                  <a:pt x="238" y="567"/>
                  <a:pt x="235" y="567"/>
                </a:cubicBezTo>
                <a:cubicBezTo>
                  <a:pt x="235" y="570"/>
                  <a:pt x="235" y="572"/>
                  <a:pt x="235" y="575"/>
                </a:cubicBezTo>
                <a:close/>
                <a:moveTo>
                  <a:pt x="507" y="575"/>
                </a:moveTo>
                <a:cubicBezTo>
                  <a:pt x="510" y="575"/>
                  <a:pt x="512" y="575"/>
                  <a:pt x="515" y="575"/>
                </a:cubicBezTo>
                <a:cubicBezTo>
                  <a:pt x="515" y="572"/>
                  <a:pt x="515" y="570"/>
                  <a:pt x="515" y="567"/>
                </a:cubicBezTo>
                <a:cubicBezTo>
                  <a:pt x="512" y="567"/>
                  <a:pt x="510" y="567"/>
                  <a:pt x="507" y="567"/>
                </a:cubicBezTo>
                <a:cubicBezTo>
                  <a:pt x="507" y="570"/>
                  <a:pt x="507" y="572"/>
                  <a:pt x="507" y="575"/>
                </a:cubicBezTo>
                <a:close/>
                <a:moveTo>
                  <a:pt x="607" y="575"/>
                </a:moveTo>
                <a:cubicBezTo>
                  <a:pt x="610" y="575"/>
                  <a:pt x="612" y="575"/>
                  <a:pt x="615" y="575"/>
                </a:cubicBezTo>
                <a:cubicBezTo>
                  <a:pt x="615" y="572"/>
                  <a:pt x="615" y="570"/>
                  <a:pt x="615" y="567"/>
                </a:cubicBezTo>
                <a:cubicBezTo>
                  <a:pt x="612" y="567"/>
                  <a:pt x="610" y="567"/>
                  <a:pt x="607" y="567"/>
                </a:cubicBezTo>
                <a:cubicBezTo>
                  <a:pt x="607" y="570"/>
                  <a:pt x="607" y="572"/>
                  <a:pt x="607" y="575"/>
                </a:cubicBezTo>
                <a:close/>
                <a:moveTo>
                  <a:pt x="791" y="571"/>
                </a:moveTo>
                <a:cubicBezTo>
                  <a:pt x="787" y="571"/>
                  <a:pt x="786" y="568"/>
                  <a:pt x="783" y="567"/>
                </a:cubicBezTo>
                <a:cubicBezTo>
                  <a:pt x="772" y="573"/>
                  <a:pt x="789" y="580"/>
                  <a:pt x="791" y="571"/>
                </a:cubicBezTo>
                <a:close/>
                <a:moveTo>
                  <a:pt x="35" y="579"/>
                </a:moveTo>
                <a:cubicBezTo>
                  <a:pt x="38" y="579"/>
                  <a:pt x="40" y="579"/>
                  <a:pt x="43" y="579"/>
                </a:cubicBezTo>
                <a:cubicBezTo>
                  <a:pt x="43" y="576"/>
                  <a:pt x="43" y="574"/>
                  <a:pt x="43" y="571"/>
                </a:cubicBezTo>
                <a:cubicBezTo>
                  <a:pt x="40" y="571"/>
                  <a:pt x="38" y="571"/>
                  <a:pt x="35" y="571"/>
                </a:cubicBezTo>
                <a:cubicBezTo>
                  <a:pt x="35" y="574"/>
                  <a:pt x="35" y="576"/>
                  <a:pt x="35" y="579"/>
                </a:cubicBezTo>
                <a:close/>
                <a:moveTo>
                  <a:pt x="211" y="579"/>
                </a:moveTo>
                <a:cubicBezTo>
                  <a:pt x="214" y="579"/>
                  <a:pt x="216" y="579"/>
                  <a:pt x="219" y="579"/>
                </a:cubicBezTo>
                <a:cubicBezTo>
                  <a:pt x="219" y="576"/>
                  <a:pt x="219" y="574"/>
                  <a:pt x="219" y="571"/>
                </a:cubicBezTo>
                <a:cubicBezTo>
                  <a:pt x="216" y="571"/>
                  <a:pt x="214" y="571"/>
                  <a:pt x="211" y="571"/>
                </a:cubicBezTo>
                <a:cubicBezTo>
                  <a:pt x="211" y="574"/>
                  <a:pt x="211" y="576"/>
                  <a:pt x="211" y="579"/>
                </a:cubicBezTo>
                <a:close/>
                <a:moveTo>
                  <a:pt x="311" y="579"/>
                </a:moveTo>
                <a:cubicBezTo>
                  <a:pt x="314" y="579"/>
                  <a:pt x="316" y="579"/>
                  <a:pt x="319" y="579"/>
                </a:cubicBezTo>
                <a:cubicBezTo>
                  <a:pt x="319" y="576"/>
                  <a:pt x="319" y="574"/>
                  <a:pt x="319" y="571"/>
                </a:cubicBezTo>
                <a:cubicBezTo>
                  <a:pt x="316" y="571"/>
                  <a:pt x="314" y="571"/>
                  <a:pt x="311" y="571"/>
                </a:cubicBezTo>
                <a:cubicBezTo>
                  <a:pt x="311" y="574"/>
                  <a:pt x="311" y="576"/>
                  <a:pt x="311" y="579"/>
                </a:cubicBezTo>
                <a:close/>
                <a:moveTo>
                  <a:pt x="483" y="579"/>
                </a:moveTo>
                <a:cubicBezTo>
                  <a:pt x="487" y="579"/>
                  <a:pt x="488" y="582"/>
                  <a:pt x="491" y="583"/>
                </a:cubicBezTo>
                <a:cubicBezTo>
                  <a:pt x="491" y="579"/>
                  <a:pt x="494" y="578"/>
                  <a:pt x="495" y="575"/>
                </a:cubicBezTo>
                <a:cubicBezTo>
                  <a:pt x="491" y="575"/>
                  <a:pt x="490" y="572"/>
                  <a:pt x="487" y="571"/>
                </a:cubicBezTo>
                <a:cubicBezTo>
                  <a:pt x="487" y="575"/>
                  <a:pt x="484" y="576"/>
                  <a:pt x="483" y="579"/>
                </a:cubicBezTo>
                <a:close/>
                <a:moveTo>
                  <a:pt x="583" y="579"/>
                </a:moveTo>
                <a:cubicBezTo>
                  <a:pt x="586" y="579"/>
                  <a:pt x="588" y="579"/>
                  <a:pt x="591" y="579"/>
                </a:cubicBezTo>
                <a:cubicBezTo>
                  <a:pt x="591" y="576"/>
                  <a:pt x="591" y="574"/>
                  <a:pt x="591" y="571"/>
                </a:cubicBezTo>
                <a:cubicBezTo>
                  <a:pt x="588" y="571"/>
                  <a:pt x="586" y="571"/>
                  <a:pt x="583" y="571"/>
                </a:cubicBezTo>
                <a:cubicBezTo>
                  <a:pt x="583" y="574"/>
                  <a:pt x="583" y="576"/>
                  <a:pt x="583" y="579"/>
                </a:cubicBezTo>
                <a:close/>
                <a:moveTo>
                  <a:pt x="683" y="579"/>
                </a:moveTo>
                <a:cubicBezTo>
                  <a:pt x="686" y="579"/>
                  <a:pt x="688" y="579"/>
                  <a:pt x="691" y="579"/>
                </a:cubicBezTo>
                <a:cubicBezTo>
                  <a:pt x="691" y="576"/>
                  <a:pt x="691" y="574"/>
                  <a:pt x="691" y="571"/>
                </a:cubicBezTo>
                <a:cubicBezTo>
                  <a:pt x="688" y="571"/>
                  <a:pt x="686" y="571"/>
                  <a:pt x="683" y="571"/>
                </a:cubicBezTo>
                <a:cubicBezTo>
                  <a:pt x="683" y="574"/>
                  <a:pt x="683" y="576"/>
                  <a:pt x="683" y="579"/>
                </a:cubicBezTo>
                <a:close/>
                <a:moveTo>
                  <a:pt x="111" y="583"/>
                </a:moveTo>
                <a:cubicBezTo>
                  <a:pt x="114" y="583"/>
                  <a:pt x="116" y="583"/>
                  <a:pt x="119" y="583"/>
                </a:cubicBezTo>
                <a:cubicBezTo>
                  <a:pt x="119" y="580"/>
                  <a:pt x="119" y="578"/>
                  <a:pt x="119" y="575"/>
                </a:cubicBezTo>
                <a:cubicBezTo>
                  <a:pt x="116" y="575"/>
                  <a:pt x="114" y="575"/>
                  <a:pt x="111" y="575"/>
                </a:cubicBezTo>
                <a:cubicBezTo>
                  <a:pt x="111" y="578"/>
                  <a:pt x="111" y="580"/>
                  <a:pt x="111" y="583"/>
                </a:cubicBezTo>
                <a:close/>
                <a:moveTo>
                  <a:pt x="287" y="583"/>
                </a:moveTo>
                <a:cubicBezTo>
                  <a:pt x="290" y="583"/>
                  <a:pt x="292" y="583"/>
                  <a:pt x="295" y="583"/>
                </a:cubicBezTo>
                <a:cubicBezTo>
                  <a:pt x="295" y="580"/>
                  <a:pt x="295" y="578"/>
                  <a:pt x="295" y="575"/>
                </a:cubicBezTo>
                <a:cubicBezTo>
                  <a:pt x="292" y="575"/>
                  <a:pt x="290" y="575"/>
                  <a:pt x="287" y="575"/>
                </a:cubicBezTo>
                <a:cubicBezTo>
                  <a:pt x="287" y="578"/>
                  <a:pt x="287" y="580"/>
                  <a:pt x="287" y="583"/>
                </a:cubicBezTo>
                <a:close/>
                <a:moveTo>
                  <a:pt x="391" y="587"/>
                </a:moveTo>
                <a:cubicBezTo>
                  <a:pt x="391" y="585"/>
                  <a:pt x="392" y="582"/>
                  <a:pt x="395" y="583"/>
                </a:cubicBezTo>
                <a:cubicBezTo>
                  <a:pt x="395" y="578"/>
                  <a:pt x="394" y="574"/>
                  <a:pt x="387" y="575"/>
                </a:cubicBezTo>
                <a:cubicBezTo>
                  <a:pt x="388" y="580"/>
                  <a:pt x="386" y="586"/>
                  <a:pt x="391" y="587"/>
                </a:cubicBezTo>
                <a:close/>
                <a:moveTo>
                  <a:pt x="663" y="575"/>
                </a:moveTo>
                <a:cubicBezTo>
                  <a:pt x="651" y="588"/>
                  <a:pt x="678" y="587"/>
                  <a:pt x="663" y="575"/>
                </a:cubicBezTo>
                <a:close/>
                <a:moveTo>
                  <a:pt x="759" y="583"/>
                </a:moveTo>
                <a:cubicBezTo>
                  <a:pt x="762" y="583"/>
                  <a:pt x="764" y="583"/>
                  <a:pt x="767" y="583"/>
                </a:cubicBezTo>
                <a:cubicBezTo>
                  <a:pt x="767" y="580"/>
                  <a:pt x="767" y="578"/>
                  <a:pt x="767" y="575"/>
                </a:cubicBezTo>
                <a:cubicBezTo>
                  <a:pt x="764" y="575"/>
                  <a:pt x="762" y="575"/>
                  <a:pt x="759" y="575"/>
                </a:cubicBezTo>
                <a:cubicBezTo>
                  <a:pt x="759" y="578"/>
                  <a:pt x="759" y="580"/>
                  <a:pt x="759" y="583"/>
                </a:cubicBezTo>
                <a:close/>
                <a:moveTo>
                  <a:pt x="187" y="587"/>
                </a:moveTo>
                <a:cubicBezTo>
                  <a:pt x="190" y="587"/>
                  <a:pt x="192" y="587"/>
                  <a:pt x="195" y="587"/>
                </a:cubicBezTo>
                <a:cubicBezTo>
                  <a:pt x="195" y="584"/>
                  <a:pt x="195" y="582"/>
                  <a:pt x="195" y="579"/>
                </a:cubicBezTo>
                <a:cubicBezTo>
                  <a:pt x="192" y="579"/>
                  <a:pt x="190" y="579"/>
                  <a:pt x="187" y="579"/>
                </a:cubicBezTo>
                <a:cubicBezTo>
                  <a:pt x="187" y="582"/>
                  <a:pt x="187" y="584"/>
                  <a:pt x="187" y="587"/>
                </a:cubicBezTo>
                <a:close/>
                <a:moveTo>
                  <a:pt x="559" y="587"/>
                </a:moveTo>
                <a:cubicBezTo>
                  <a:pt x="563" y="587"/>
                  <a:pt x="567" y="587"/>
                  <a:pt x="571" y="587"/>
                </a:cubicBezTo>
                <a:cubicBezTo>
                  <a:pt x="571" y="584"/>
                  <a:pt x="571" y="582"/>
                  <a:pt x="571" y="579"/>
                </a:cubicBezTo>
                <a:cubicBezTo>
                  <a:pt x="567" y="579"/>
                  <a:pt x="563" y="579"/>
                  <a:pt x="559" y="579"/>
                </a:cubicBezTo>
                <a:cubicBezTo>
                  <a:pt x="559" y="582"/>
                  <a:pt x="559" y="584"/>
                  <a:pt x="559" y="587"/>
                </a:cubicBezTo>
                <a:close/>
                <a:moveTo>
                  <a:pt x="735" y="591"/>
                </a:moveTo>
                <a:cubicBezTo>
                  <a:pt x="747" y="597"/>
                  <a:pt x="747" y="573"/>
                  <a:pt x="735" y="579"/>
                </a:cubicBezTo>
                <a:cubicBezTo>
                  <a:pt x="735" y="583"/>
                  <a:pt x="735" y="587"/>
                  <a:pt x="735" y="591"/>
                </a:cubicBezTo>
                <a:close/>
                <a:moveTo>
                  <a:pt x="163" y="587"/>
                </a:moveTo>
                <a:cubicBezTo>
                  <a:pt x="163" y="590"/>
                  <a:pt x="163" y="592"/>
                  <a:pt x="163" y="595"/>
                </a:cubicBezTo>
                <a:cubicBezTo>
                  <a:pt x="173" y="601"/>
                  <a:pt x="175" y="581"/>
                  <a:pt x="167" y="583"/>
                </a:cubicBezTo>
                <a:cubicBezTo>
                  <a:pt x="167" y="585"/>
                  <a:pt x="166" y="588"/>
                  <a:pt x="163" y="587"/>
                </a:cubicBezTo>
                <a:close/>
                <a:moveTo>
                  <a:pt x="263" y="591"/>
                </a:moveTo>
                <a:cubicBezTo>
                  <a:pt x="266" y="591"/>
                  <a:pt x="268" y="591"/>
                  <a:pt x="271" y="591"/>
                </a:cubicBezTo>
                <a:cubicBezTo>
                  <a:pt x="271" y="588"/>
                  <a:pt x="271" y="586"/>
                  <a:pt x="271" y="583"/>
                </a:cubicBezTo>
                <a:cubicBezTo>
                  <a:pt x="268" y="583"/>
                  <a:pt x="266" y="583"/>
                  <a:pt x="263" y="583"/>
                </a:cubicBezTo>
                <a:cubicBezTo>
                  <a:pt x="263" y="586"/>
                  <a:pt x="263" y="588"/>
                  <a:pt x="263" y="591"/>
                </a:cubicBezTo>
                <a:close/>
                <a:moveTo>
                  <a:pt x="363" y="591"/>
                </a:moveTo>
                <a:cubicBezTo>
                  <a:pt x="366" y="591"/>
                  <a:pt x="368" y="591"/>
                  <a:pt x="371" y="591"/>
                </a:cubicBezTo>
                <a:cubicBezTo>
                  <a:pt x="371" y="588"/>
                  <a:pt x="371" y="586"/>
                  <a:pt x="371" y="583"/>
                </a:cubicBezTo>
                <a:cubicBezTo>
                  <a:pt x="368" y="583"/>
                  <a:pt x="366" y="583"/>
                  <a:pt x="363" y="583"/>
                </a:cubicBezTo>
                <a:cubicBezTo>
                  <a:pt x="363" y="586"/>
                  <a:pt x="363" y="588"/>
                  <a:pt x="363" y="591"/>
                </a:cubicBezTo>
                <a:close/>
                <a:moveTo>
                  <a:pt x="439" y="583"/>
                </a:moveTo>
                <a:cubicBezTo>
                  <a:pt x="436" y="607"/>
                  <a:pt x="457" y="586"/>
                  <a:pt x="439" y="583"/>
                </a:cubicBezTo>
                <a:close/>
                <a:moveTo>
                  <a:pt x="535" y="591"/>
                </a:moveTo>
                <a:cubicBezTo>
                  <a:pt x="539" y="591"/>
                  <a:pt x="540" y="594"/>
                  <a:pt x="543" y="595"/>
                </a:cubicBezTo>
                <a:cubicBezTo>
                  <a:pt x="543" y="591"/>
                  <a:pt x="546" y="590"/>
                  <a:pt x="547" y="587"/>
                </a:cubicBezTo>
                <a:cubicBezTo>
                  <a:pt x="543" y="587"/>
                  <a:pt x="542" y="584"/>
                  <a:pt x="539" y="583"/>
                </a:cubicBezTo>
                <a:cubicBezTo>
                  <a:pt x="539" y="587"/>
                  <a:pt x="536" y="588"/>
                  <a:pt x="535" y="591"/>
                </a:cubicBezTo>
                <a:close/>
                <a:moveTo>
                  <a:pt x="635" y="591"/>
                </a:moveTo>
                <a:cubicBezTo>
                  <a:pt x="638" y="591"/>
                  <a:pt x="640" y="591"/>
                  <a:pt x="643" y="591"/>
                </a:cubicBezTo>
                <a:cubicBezTo>
                  <a:pt x="643" y="588"/>
                  <a:pt x="643" y="586"/>
                  <a:pt x="643" y="583"/>
                </a:cubicBezTo>
                <a:cubicBezTo>
                  <a:pt x="640" y="583"/>
                  <a:pt x="638" y="583"/>
                  <a:pt x="635" y="583"/>
                </a:cubicBezTo>
                <a:cubicBezTo>
                  <a:pt x="635" y="586"/>
                  <a:pt x="635" y="588"/>
                  <a:pt x="635" y="591"/>
                </a:cubicBezTo>
                <a:close/>
                <a:moveTo>
                  <a:pt x="67" y="595"/>
                </a:moveTo>
                <a:cubicBezTo>
                  <a:pt x="70" y="595"/>
                  <a:pt x="72" y="595"/>
                  <a:pt x="75" y="595"/>
                </a:cubicBezTo>
                <a:cubicBezTo>
                  <a:pt x="75" y="592"/>
                  <a:pt x="75" y="590"/>
                  <a:pt x="75" y="587"/>
                </a:cubicBezTo>
                <a:cubicBezTo>
                  <a:pt x="72" y="587"/>
                  <a:pt x="70" y="587"/>
                  <a:pt x="67" y="587"/>
                </a:cubicBezTo>
                <a:cubicBezTo>
                  <a:pt x="67" y="590"/>
                  <a:pt x="67" y="592"/>
                  <a:pt x="67" y="595"/>
                </a:cubicBezTo>
                <a:close/>
                <a:moveTo>
                  <a:pt x="611" y="595"/>
                </a:moveTo>
                <a:cubicBezTo>
                  <a:pt x="615" y="595"/>
                  <a:pt x="616" y="598"/>
                  <a:pt x="619" y="599"/>
                </a:cubicBezTo>
                <a:cubicBezTo>
                  <a:pt x="619" y="595"/>
                  <a:pt x="622" y="594"/>
                  <a:pt x="623" y="591"/>
                </a:cubicBezTo>
                <a:cubicBezTo>
                  <a:pt x="619" y="591"/>
                  <a:pt x="618" y="588"/>
                  <a:pt x="615" y="587"/>
                </a:cubicBezTo>
                <a:cubicBezTo>
                  <a:pt x="615" y="591"/>
                  <a:pt x="612" y="592"/>
                  <a:pt x="611" y="595"/>
                </a:cubicBezTo>
                <a:close/>
                <a:moveTo>
                  <a:pt x="711" y="595"/>
                </a:moveTo>
                <a:cubicBezTo>
                  <a:pt x="714" y="595"/>
                  <a:pt x="716" y="595"/>
                  <a:pt x="719" y="595"/>
                </a:cubicBezTo>
                <a:cubicBezTo>
                  <a:pt x="719" y="592"/>
                  <a:pt x="719" y="590"/>
                  <a:pt x="719" y="587"/>
                </a:cubicBezTo>
                <a:cubicBezTo>
                  <a:pt x="716" y="587"/>
                  <a:pt x="714" y="587"/>
                  <a:pt x="711" y="587"/>
                </a:cubicBezTo>
                <a:cubicBezTo>
                  <a:pt x="711" y="590"/>
                  <a:pt x="711" y="592"/>
                  <a:pt x="711" y="595"/>
                </a:cubicBezTo>
                <a:close/>
                <a:moveTo>
                  <a:pt x="143" y="591"/>
                </a:moveTo>
                <a:cubicBezTo>
                  <a:pt x="139" y="614"/>
                  <a:pt x="160" y="593"/>
                  <a:pt x="143" y="591"/>
                </a:cubicBezTo>
                <a:close/>
                <a:moveTo>
                  <a:pt x="239" y="595"/>
                </a:moveTo>
                <a:cubicBezTo>
                  <a:pt x="252" y="607"/>
                  <a:pt x="251" y="580"/>
                  <a:pt x="239" y="595"/>
                </a:cubicBezTo>
                <a:close/>
                <a:moveTo>
                  <a:pt x="515" y="599"/>
                </a:moveTo>
                <a:cubicBezTo>
                  <a:pt x="518" y="599"/>
                  <a:pt x="520" y="599"/>
                  <a:pt x="523" y="599"/>
                </a:cubicBezTo>
                <a:cubicBezTo>
                  <a:pt x="523" y="596"/>
                  <a:pt x="523" y="594"/>
                  <a:pt x="523" y="591"/>
                </a:cubicBezTo>
                <a:cubicBezTo>
                  <a:pt x="520" y="591"/>
                  <a:pt x="518" y="591"/>
                  <a:pt x="515" y="591"/>
                </a:cubicBezTo>
                <a:cubicBezTo>
                  <a:pt x="515" y="594"/>
                  <a:pt x="515" y="596"/>
                  <a:pt x="515" y="599"/>
                </a:cubicBezTo>
                <a:close/>
                <a:moveTo>
                  <a:pt x="43" y="603"/>
                </a:moveTo>
                <a:cubicBezTo>
                  <a:pt x="46" y="603"/>
                  <a:pt x="48" y="603"/>
                  <a:pt x="51" y="603"/>
                </a:cubicBezTo>
                <a:cubicBezTo>
                  <a:pt x="51" y="600"/>
                  <a:pt x="51" y="598"/>
                  <a:pt x="51" y="595"/>
                </a:cubicBezTo>
                <a:cubicBezTo>
                  <a:pt x="48" y="595"/>
                  <a:pt x="46" y="595"/>
                  <a:pt x="43" y="595"/>
                </a:cubicBezTo>
                <a:cubicBezTo>
                  <a:pt x="43" y="598"/>
                  <a:pt x="43" y="600"/>
                  <a:pt x="43" y="603"/>
                </a:cubicBezTo>
                <a:close/>
                <a:moveTo>
                  <a:pt x="119" y="607"/>
                </a:moveTo>
                <a:cubicBezTo>
                  <a:pt x="131" y="613"/>
                  <a:pt x="131" y="589"/>
                  <a:pt x="119" y="595"/>
                </a:cubicBezTo>
                <a:cubicBezTo>
                  <a:pt x="119" y="599"/>
                  <a:pt x="119" y="603"/>
                  <a:pt x="119" y="607"/>
                </a:cubicBezTo>
                <a:close/>
                <a:moveTo>
                  <a:pt x="219" y="595"/>
                </a:moveTo>
                <a:cubicBezTo>
                  <a:pt x="205" y="614"/>
                  <a:pt x="242" y="600"/>
                  <a:pt x="219" y="595"/>
                </a:cubicBezTo>
                <a:close/>
                <a:moveTo>
                  <a:pt x="319" y="603"/>
                </a:moveTo>
                <a:cubicBezTo>
                  <a:pt x="322" y="603"/>
                  <a:pt x="324" y="603"/>
                  <a:pt x="327" y="603"/>
                </a:cubicBezTo>
                <a:cubicBezTo>
                  <a:pt x="327" y="600"/>
                  <a:pt x="327" y="598"/>
                  <a:pt x="327" y="595"/>
                </a:cubicBezTo>
                <a:cubicBezTo>
                  <a:pt x="324" y="595"/>
                  <a:pt x="322" y="595"/>
                  <a:pt x="319" y="595"/>
                </a:cubicBezTo>
                <a:cubicBezTo>
                  <a:pt x="319" y="598"/>
                  <a:pt x="319" y="600"/>
                  <a:pt x="319" y="603"/>
                </a:cubicBezTo>
                <a:close/>
                <a:moveTo>
                  <a:pt x="295" y="599"/>
                </a:moveTo>
                <a:cubicBezTo>
                  <a:pt x="291" y="622"/>
                  <a:pt x="312" y="601"/>
                  <a:pt x="295" y="599"/>
                </a:cubicBezTo>
                <a:close/>
                <a:moveTo>
                  <a:pt x="391" y="607"/>
                </a:moveTo>
                <a:cubicBezTo>
                  <a:pt x="394" y="607"/>
                  <a:pt x="396" y="607"/>
                  <a:pt x="399" y="607"/>
                </a:cubicBezTo>
                <a:cubicBezTo>
                  <a:pt x="399" y="604"/>
                  <a:pt x="399" y="602"/>
                  <a:pt x="399" y="599"/>
                </a:cubicBezTo>
                <a:cubicBezTo>
                  <a:pt x="396" y="599"/>
                  <a:pt x="394" y="599"/>
                  <a:pt x="391" y="599"/>
                </a:cubicBezTo>
                <a:cubicBezTo>
                  <a:pt x="391" y="602"/>
                  <a:pt x="391" y="604"/>
                  <a:pt x="391" y="607"/>
                </a:cubicBezTo>
                <a:close/>
                <a:moveTo>
                  <a:pt x="667" y="607"/>
                </a:moveTo>
                <a:cubicBezTo>
                  <a:pt x="670" y="607"/>
                  <a:pt x="672" y="607"/>
                  <a:pt x="675" y="607"/>
                </a:cubicBezTo>
                <a:cubicBezTo>
                  <a:pt x="675" y="604"/>
                  <a:pt x="675" y="602"/>
                  <a:pt x="675" y="599"/>
                </a:cubicBezTo>
                <a:cubicBezTo>
                  <a:pt x="672" y="599"/>
                  <a:pt x="670" y="599"/>
                  <a:pt x="667" y="599"/>
                </a:cubicBezTo>
                <a:cubicBezTo>
                  <a:pt x="667" y="602"/>
                  <a:pt x="667" y="604"/>
                  <a:pt x="667" y="607"/>
                </a:cubicBezTo>
                <a:close/>
                <a:moveTo>
                  <a:pt x="763" y="607"/>
                </a:moveTo>
                <a:cubicBezTo>
                  <a:pt x="770" y="607"/>
                  <a:pt x="773" y="604"/>
                  <a:pt x="775" y="599"/>
                </a:cubicBezTo>
                <a:cubicBezTo>
                  <a:pt x="769" y="599"/>
                  <a:pt x="761" y="598"/>
                  <a:pt x="763" y="607"/>
                </a:cubicBezTo>
                <a:close/>
                <a:moveTo>
                  <a:pt x="95" y="611"/>
                </a:moveTo>
                <a:cubicBezTo>
                  <a:pt x="98" y="611"/>
                  <a:pt x="100" y="611"/>
                  <a:pt x="103" y="611"/>
                </a:cubicBezTo>
                <a:cubicBezTo>
                  <a:pt x="103" y="608"/>
                  <a:pt x="103" y="606"/>
                  <a:pt x="103" y="603"/>
                </a:cubicBezTo>
                <a:cubicBezTo>
                  <a:pt x="100" y="603"/>
                  <a:pt x="98" y="603"/>
                  <a:pt x="95" y="603"/>
                </a:cubicBezTo>
                <a:cubicBezTo>
                  <a:pt x="95" y="606"/>
                  <a:pt x="95" y="608"/>
                  <a:pt x="95" y="611"/>
                </a:cubicBezTo>
                <a:close/>
                <a:moveTo>
                  <a:pt x="367" y="611"/>
                </a:moveTo>
                <a:cubicBezTo>
                  <a:pt x="371" y="611"/>
                  <a:pt x="372" y="614"/>
                  <a:pt x="375" y="615"/>
                </a:cubicBezTo>
                <a:cubicBezTo>
                  <a:pt x="375" y="611"/>
                  <a:pt x="378" y="610"/>
                  <a:pt x="379" y="607"/>
                </a:cubicBezTo>
                <a:cubicBezTo>
                  <a:pt x="375" y="607"/>
                  <a:pt x="374" y="604"/>
                  <a:pt x="371" y="603"/>
                </a:cubicBezTo>
                <a:cubicBezTo>
                  <a:pt x="371" y="607"/>
                  <a:pt x="368" y="608"/>
                  <a:pt x="367" y="611"/>
                </a:cubicBezTo>
                <a:close/>
                <a:moveTo>
                  <a:pt x="467" y="615"/>
                </a:moveTo>
                <a:cubicBezTo>
                  <a:pt x="470" y="615"/>
                  <a:pt x="472" y="615"/>
                  <a:pt x="475" y="615"/>
                </a:cubicBezTo>
                <a:cubicBezTo>
                  <a:pt x="475" y="611"/>
                  <a:pt x="478" y="610"/>
                  <a:pt x="479" y="607"/>
                </a:cubicBezTo>
                <a:cubicBezTo>
                  <a:pt x="474" y="607"/>
                  <a:pt x="473" y="602"/>
                  <a:pt x="467" y="603"/>
                </a:cubicBezTo>
                <a:cubicBezTo>
                  <a:pt x="467" y="607"/>
                  <a:pt x="467" y="611"/>
                  <a:pt x="467" y="615"/>
                </a:cubicBezTo>
                <a:close/>
                <a:moveTo>
                  <a:pt x="567" y="611"/>
                </a:moveTo>
                <a:cubicBezTo>
                  <a:pt x="570" y="611"/>
                  <a:pt x="572" y="611"/>
                  <a:pt x="575" y="611"/>
                </a:cubicBezTo>
                <a:cubicBezTo>
                  <a:pt x="575" y="608"/>
                  <a:pt x="575" y="606"/>
                  <a:pt x="575" y="603"/>
                </a:cubicBezTo>
                <a:cubicBezTo>
                  <a:pt x="572" y="603"/>
                  <a:pt x="570" y="603"/>
                  <a:pt x="567" y="603"/>
                </a:cubicBezTo>
                <a:cubicBezTo>
                  <a:pt x="567" y="606"/>
                  <a:pt x="567" y="608"/>
                  <a:pt x="567" y="611"/>
                </a:cubicBezTo>
                <a:close/>
                <a:moveTo>
                  <a:pt x="751" y="607"/>
                </a:moveTo>
                <a:cubicBezTo>
                  <a:pt x="750" y="604"/>
                  <a:pt x="740" y="602"/>
                  <a:pt x="739" y="607"/>
                </a:cubicBezTo>
                <a:cubicBezTo>
                  <a:pt x="736" y="616"/>
                  <a:pt x="755" y="616"/>
                  <a:pt x="751" y="607"/>
                </a:cubicBezTo>
                <a:close/>
                <a:moveTo>
                  <a:pt x="271" y="615"/>
                </a:moveTo>
                <a:cubicBezTo>
                  <a:pt x="274" y="615"/>
                  <a:pt x="276" y="615"/>
                  <a:pt x="279" y="615"/>
                </a:cubicBezTo>
                <a:cubicBezTo>
                  <a:pt x="279" y="612"/>
                  <a:pt x="279" y="610"/>
                  <a:pt x="279" y="607"/>
                </a:cubicBezTo>
                <a:cubicBezTo>
                  <a:pt x="276" y="607"/>
                  <a:pt x="274" y="607"/>
                  <a:pt x="271" y="607"/>
                </a:cubicBezTo>
                <a:cubicBezTo>
                  <a:pt x="271" y="610"/>
                  <a:pt x="271" y="612"/>
                  <a:pt x="271" y="615"/>
                </a:cubicBezTo>
                <a:close/>
                <a:moveTo>
                  <a:pt x="543" y="615"/>
                </a:moveTo>
                <a:cubicBezTo>
                  <a:pt x="546" y="615"/>
                  <a:pt x="548" y="615"/>
                  <a:pt x="551" y="615"/>
                </a:cubicBezTo>
                <a:cubicBezTo>
                  <a:pt x="551" y="612"/>
                  <a:pt x="551" y="610"/>
                  <a:pt x="551" y="607"/>
                </a:cubicBezTo>
                <a:cubicBezTo>
                  <a:pt x="548" y="607"/>
                  <a:pt x="546" y="607"/>
                  <a:pt x="543" y="607"/>
                </a:cubicBezTo>
                <a:cubicBezTo>
                  <a:pt x="543" y="610"/>
                  <a:pt x="543" y="612"/>
                  <a:pt x="543" y="615"/>
                </a:cubicBezTo>
                <a:close/>
                <a:moveTo>
                  <a:pt x="643" y="615"/>
                </a:moveTo>
                <a:cubicBezTo>
                  <a:pt x="646" y="615"/>
                  <a:pt x="648" y="615"/>
                  <a:pt x="651" y="615"/>
                </a:cubicBezTo>
                <a:cubicBezTo>
                  <a:pt x="651" y="612"/>
                  <a:pt x="651" y="610"/>
                  <a:pt x="651" y="607"/>
                </a:cubicBezTo>
                <a:cubicBezTo>
                  <a:pt x="648" y="607"/>
                  <a:pt x="646" y="607"/>
                  <a:pt x="643" y="607"/>
                </a:cubicBezTo>
                <a:cubicBezTo>
                  <a:pt x="643" y="610"/>
                  <a:pt x="643" y="612"/>
                  <a:pt x="643" y="615"/>
                </a:cubicBezTo>
                <a:close/>
                <a:moveTo>
                  <a:pt x="71" y="619"/>
                </a:moveTo>
                <a:cubicBezTo>
                  <a:pt x="74" y="619"/>
                  <a:pt x="76" y="619"/>
                  <a:pt x="79" y="619"/>
                </a:cubicBezTo>
                <a:cubicBezTo>
                  <a:pt x="79" y="616"/>
                  <a:pt x="79" y="614"/>
                  <a:pt x="79" y="611"/>
                </a:cubicBezTo>
                <a:cubicBezTo>
                  <a:pt x="76" y="611"/>
                  <a:pt x="74" y="611"/>
                  <a:pt x="71" y="611"/>
                </a:cubicBezTo>
                <a:cubicBezTo>
                  <a:pt x="71" y="614"/>
                  <a:pt x="71" y="616"/>
                  <a:pt x="71" y="619"/>
                </a:cubicBezTo>
                <a:close/>
                <a:moveTo>
                  <a:pt x="251" y="611"/>
                </a:moveTo>
                <a:cubicBezTo>
                  <a:pt x="239" y="624"/>
                  <a:pt x="266" y="623"/>
                  <a:pt x="251" y="611"/>
                </a:cubicBezTo>
                <a:close/>
                <a:moveTo>
                  <a:pt x="355" y="615"/>
                </a:moveTo>
                <a:cubicBezTo>
                  <a:pt x="342" y="603"/>
                  <a:pt x="343" y="630"/>
                  <a:pt x="355" y="615"/>
                </a:cubicBezTo>
                <a:close/>
                <a:moveTo>
                  <a:pt x="443" y="615"/>
                </a:moveTo>
                <a:cubicBezTo>
                  <a:pt x="456" y="627"/>
                  <a:pt x="455" y="600"/>
                  <a:pt x="443" y="615"/>
                </a:cubicBezTo>
                <a:close/>
                <a:moveTo>
                  <a:pt x="619" y="623"/>
                </a:moveTo>
                <a:cubicBezTo>
                  <a:pt x="631" y="629"/>
                  <a:pt x="631" y="605"/>
                  <a:pt x="619" y="611"/>
                </a:cubicBezTo>
                <a:cubicBezTo>
                  <a:pt x="619" y="615"/>
                  <a:pt x="619" y="619"/>
                  <a:pt x="619" y="623"/>
                </a:cubicBezTo>
                <a:close/>
                <a:moveTo>
                  <a:pt x="719" y="619"/>
                </a:moveTo>
                <a:cubicBezTo>
                  <a:pt x="722" y="619"/>
                  <a:pt x="724" y="619"/>
                  <a:pt x="727" y="619"/>
                </a:cubicBezTo>
                <a:cubicBezTo>
                  <a:pt x="727" y="616"/>
                  <a:pt x="727" y="614"/>
                  <a:pt x="727" y="611"/>
                </a:cubicBezTo>
                <a:cubicBezTo>
                  <a:pt x="724" y="611"/>
                  <a:pt x="722" y="611"/>
                  <a:pt x="719" y="611"/>
                </a:cubicBezTo>
                <a:cubicBezTo>
                  <a:pt x="719" y="614"/>
                  <a:pt x="719" y="616"/>
                  <a:pt x="719" y="619"/>
                </a:cubicBezTo>
                <a:close/>
                <a:moveTo>
                  <a:pt x="323" y="627"/>
                </a:moveTo>
                <a:cubicBezTo>
                  <a:pt x="335" y="633"/>
                  <a:pt x="335" y="609"/>
                  <a:pt x="323" y="615"/>
                </a:cubicBezTo>
                <a:cubicBezTo>
                  <a:pt x="323" y="619"/>
                  <a:pt x="323" y="623"/>
                  <a:pt x="323" y="627"/>
                </a:cubicBezTo>
                <a:close/>
                <a:moveTo>
                  <a:pt x="423" y="623"/>
                </a:moveTo>
                <a:cubicBezTo>
                  <a:pt x="426" y="623"/>
                  <a:pt x="428" y="623"/>
                  <a:pt x="431" y="623"/>
                </a:cubicBezTo>
                <a:cubicBezTo>
                  <a:pt x="431" y="620"/>
                  <a:pt x="431" y="618"/>
                  <a:pt x="431" y="615"/>
                </a:cubicBezTo>
                <a:cubicBezTo>
                  <a:pt x="428" y="615"/>
                  <a:pt x="426" y="615"/>
                  <a:pt x="423" y="615"/>
                </a:cubicBezTo>
                <a:cubicBezTo>
                  <a:pt x="423" y="618"/>
                  <a:pt x="423" y="620"/>
                  <a:pt x="423" y="623"/>
                </a:cubicBezTo>
                <a:close/>
                <a:moveTo>
                  <a:pt x="695" y="623"/>
                </a:moveTo>
                <a:cubicBezTo>
                  <a:pt x="698" y="623"/>
                  <a:pt x="700" y="623"/>
                  <a:pt x="703" y="623"/>
                </a:cubicBezTo>
                <a:cubicBezTo>
                  <a:pt x="703" y="620"/>
                  <a:pt x="703" y="618"/>
                  <a:pt x="703" y="615"/>
                </a:cubicBezTo>
                <a:cubicBezTo>
                  <a:pt x="700" y="615"/>
                  <a:pt x="698" y="615"/>
                  <a:pt x="695" y="615"/>
                </a:cubicBezTo>
                <a:cubicBezTo>
                  <a:pt x="695" y="618"/>
                  <a:pt x="695" y="620"/>
                  <a:pt x="695" y="623"/>
                </a:cubicBezTo>
                <a:close/>
                <a:moveTo>
                  <a:pt x="223" y="627"/>
                </a:moveTo>
                <a:cubicBezTo>
                  <a:pt x="226" y="627"/>
                  <a:pt x="228" y="627"/>
                  <a:pt x="231" y="627"/>
                </a:cubicBezTo>
                <a:cubicBezTo>
                  <a:pt x="231" y="624"/>
                  <a:pt x="231" y="622"/>
                  <a:pt x="231" y="619"/>
                </a:cubicBezTo>
                <a:cubicBezTo>
                  <a:pt x="228" y="619"/>
                  <a:pt x="226" y="619"/>
                  <a:pt x="223" y="619"/>
                </a:cubicBezTo>
                <a:cubicBezTo>
                  <a:pt x="223" y="622"/>
                  <a:pt x="223" y="624"/>
                  <a:pt x="223" y="627"/>
                </a:cubicBezTo>
                <a:close/>
                <a:moveTo>
                  <a:pt x="595" y="627"/>
                </a:moveTo>
                <a:cubicBezTo>
                  <a:pt x="598" y="627"/>
                  <a:pt x="600" y="627"/>
                  <a:pt x="603" y="627"/>
                </a:cubicBezTo>
                <a:cubicBezTo>
                  <a:pt x="603" y="624"/>
                  <a:pt x="603" y="622"/>
                  <a:pt x="603" y="619"/>
                </a:cubicBezTo>
                <a:cubicBezTo>
                  <a:pt x="600" y="619"/>
                  <a:pt x="598" y="619"/>
                  <a:pt x="595" y="619"/>
                </a:cubicBezTo>
                <a:cubicBezTo>
                  <a:pt x="595" y="622"/>
                  <a:pt x="595" y="624"/>
                  <a:pt x="595" y="627"/>
                </a:cubicBezTo>
                <a:close/>
                <a:moveTo>
                  <a:pt x="771" y="631"/>
                </a:moveTo>
                <a:cubicBezTo>
                  <a:pt x="783" y="637"/>
                  <a:pt x="783" y="613"/>
                  <a:pt x="771" y="619"/>
                </a:cubicBezTo>
                <a:cubicBezTo>
                  <a:pt x="771" y="623"/>
                  <a:pt x="771" y="627"/>
                  <a:pt x="771" y="631"/>
                </a:cubicBezTo>
                <a:close/>
                <a:moveTo>
                  <a:pt x="27" y="631"/>
                </a:moveTo>
                <a:cubicBezTo>
                  <a:pt x="30" y="631"/>
                  <a:pt x="32" y="631"/>
                  <a:pt x="35" y="631"/>
                </a:cubicBezTo>
                <a:cubicBezTo>
                  <a:pt x="35" y="628"/>
                  <a:pt x="35" y="626"/>
                  <a:pt x="35" y="623"/>
                </a:cubicBezTo>
                <a:cubicBezTo>
                  <a:pt x="32" y="623"/>
                  <a:pt x="30" y="623"/>
                  <a:pt x="27" y="623"/>
                </a:cubicBezTo>
                <a:cubicBezTo>
                  <a:pt x="27" y="626"/>
                  <a:pt x="27" y="628"/>
                  <a:pt x="27" y="631"/>
                </a:cubicBezTo>
                <a:close/>
                <a:moveTo>
                  <a:pt x="399" y="631"/>
                </a:moveTo>
                <a:cubicBezTo>
                  <a:pt x="402" y="631"/>
                  <a:pt x="404" y="631"/>
                  <a:pt x="407" y="631"/>
                </a:cubicBezTo>
                <a:cubicBezTo>
                  <a:pt x="407" y="628"/>
                  <a:pt x="407" y="626"/>
                  <a:pt x="407" y="623"/>
                </a:cubicBezTo>
                <a:cubicBezTo>
                  <a:pt x="404" y="623"/>
                  <a:pt x="402" y="623"/>
                  <a:pt x="399" y="623"/>
                </a:cubicBezTo>
                <a:cubicBezTo>
                  <a:pt x="399" y="626"/>
                  <a:pt x="399" y="628"/>
                  <a:pt x="399" y="631"/>
                </a:cubicBezTo>
                <a:close/>
                <a:moveTo>
                  <a:pt x="583" y="627"/>
                </a:moveTo>
                <a:cubicBezTo>
                  <a:pt x="579" y="627"/>
                  <a:pt x="578" y="624"/>
                  <a:pt x="575" y="623"/>
                </a:cubicBezTo>
                <a:cubicBezTo>
                  <a:pt x="564" y="629"/>
                  <a:pt x="581" y="636"/>
                  <a:pt x="583" y="627"/>
                </a:cubicBezTo>
                <a:close/>
                <a:moveTo>
                  <a:pt x="671" y="631"/>
                </a:moveTo>
                <a:cubicBezTo>
                  <a:pt x="674" y="631"/>
                  <a:pt x="676" y="631"/>
                  <a:pt x="679" y="631"/>
                </a:cubicBezTo>
                <a:cubicBezTo>
                  <a:pt x="679" y="628"/>
                  <a:pt x="679" y="626"/>
                  <a:pt x="679" y="623"/>
                </a:cubicBezTo>
                <a:cubicBezTo>
                  <a:pt x="676" y="623"/>
                  <a:pt x="674" y="623"/>
                  <a:pt x="671" y="623"/>
                </a:cubicBezTo>
                <a:cubicBezTo>
                  <a:pt x="671" y="626"/>
                  <a:pt x="671" y="628"/>
                  <a:pt x="671" y="631"/>
                </a:cubicBezTo>
                <a:close/>
                <a:moveTo>
                  <a:pt x="103" y="635"/>
                </a:moveTo>
                <a:cubicBezTo>
                  <a:pt x="106" y="635"/>
                  <a:pt x="108" y="635"/>
                  <a:pt x="111" y="635"/>
                </a:cubicBezTo>
                <a:cubicBezTo>
                  <a:pt x="111" y="632"/>
                  <a:pt x="111" y="630"/>
                  <a:pt x="111" y="627"/>
                </a:cubicBezTo>
                <a:cubicBezTo>
                  <a:pt x="108" y="627"/>
                  <a:pt x="106" y="627"/>
                  <a:pt x="103" y="627"/>
                </a:cubicBezTo>
                <a:cubicBezTo>
                  <a:pt x="103" y="630"/>
                  <a:pt x="103" y="632"/>
                  <a:pt x="103" y="635"/>
                </a:cubicBezTo>
                <a:close/>
                <a:moveTo>
                  <a:pt x="199" y="635"/>
                </a:moveTo>
                <a:cubicBezTo>
                  <a:pt x="202" y="635"/>
                  <a:pt x="204" y="635"/>
                  <a:pt x="207" y="635"/>
                </a:cubicBezTo>
                <a:cubicBezTo>
                  <a:pt x="207" y="632"/>
                  <a:pt x="207" y="630"/>
                  <a:pt x="207" y="627"/>
                </a:cubicBezTo>
                <a:cubicBezTo>
                  <a:pt x="204" y="627"/>
                  <a:pt x="202" y="627"/>
                  <a:pt x="199" y="627"/>
                </a:cubicBezTo>
                <a:cubicBezTo>
                  <a:pt x="199" y="630"/>
                  <a:pt x="199" y="632"/>
                  <a:pt x="199" y="635"/>
                </a:cubicBezTo>
                <a:close/>
                <a:moveTo>
                  <a:pt x="379" y="627"/>
                </a:moveTo>
                <a:cubicBezTo>
                  <a:pt x="367" y="640"/>
                  <a:pt x="394" y="639"/>
                  <a:pt x="379" y="627"/>
                </a:cubicBezTo>
                <a:close/>
                <a:moveTo>
                  <a:pt x="475" y="635"/>
                </a:moveTo>
                <a:cubicBezTo>
                  <a:pt x="478" y="635"/>
                  <a:pt x="480" y="635"/>
                  <a:pt x="483" y="635"/>
                </a:cubicBezTo>
                <a:cubicBezTo>
                  <a:pt x="483" y="632"/>
                  <a:pt x="483" y="630"/>
                  <a:pt x="483" y="627"/>
                </a:cubicBezTo>
                <a:cubicBezTo>
                  <a:pt x="480" y="627"/>
                  <a:pt x="478" y="627"/>
                  <a:pt x="475" y="627"/>
                </a:cubicBezTo>
                <a:cubicBezTo>
                  <a:pt x="475" y="630"/>
                  <a:pt x="475" y="632"/>
                  <a:pt x="475" y="635"/>
                </a:cubicBezTo>
                <a:close/>
                <a:moveTo>
                  <a:pt x="651" y="627"/>
                </a:moveTo>
                <a:cubicBezTo>
                  <a:pt x="639" y="640"/>
                  <a:pt x="666" y="639"/>
                  <a:pt x="651" y="627"/>
                </a:cubicBezTo>
                <a:close/>
                <a:moveTo>
                  <a:pt x="747" y="635"/>
                </a:moveTo>
                <a:cubicBezTo>
                  <a:pt x="751" y="635"/>
                  <a:pt x="752" y="638"/>
                  <a:pt x="755" y="639"/>
                </a:cubicBezTo>
                <a:cubicBezTo>
                  <a:pt x="755" y="633"/>
                  <a:pt x="756" y="625"/>
                  <a:pt x="747" y="627"/>
                </a:cubicBezTo>
                <a:cubicBezTo>
                  <a:pt x="747" y="630"/>
                  <a:pt x="747" y="632"/>
                  <a:pt x="747" y="635"/>
                </a:cubicBezTo>
                <a:close/>
                <a:moveTo>
                  <a:pt x="175" y="639"/>
                </a:moveTo>
                <a:cubicBezTo>
                  <a:pt x="181" y="639"/>
                  <a:pt x="189" y="640"/>
                  <a:pt x="187" y="631"/>
                </a:cubicBezTo>
                <a:cubicBezTo>
                  <a:pt x="184" y="631"/>
                  <a:pt x="182" y="631"/>
                  <a:pt x="179" y="631"/>
                </a:cubicBezTo>
                <a:cubicBezTo>
                  <a:pt x="179" y="635"/>
                  <a:pt x="176" y="636"/>
                  <a:pt x="175" y="639"/>
                </a:cubicBezTo>
                <a:close/>
                <a:moveTo>
                  <a:pt x="275" y="639"/>
                </a:moveTo>
                <a:cubicBezTo>
                  <a:pt x="278" y="639"/>
                  <a:pt x="280" y="639"/>
                  <a:pt x="283" y="639"/>
                </a:cubicBezTo>
                <a:cubicBezTo>
                  <a:pt x="283" y="636"/>
                  <a:pt x="283" y="634"/>
                  <a:pt x="283" y="631"/>
                </a:cubicBezTo>
                <a:cubicBezTo>
                  <a:pt x="280" y="631"/>
                  <a:pt x="278" y="631"/>
                  <a:pt x="275" y="631"/>
                </a:cubicBezTo>
                <a:cubicBezTo>
                  <a:pt x="275" y="634"/>
                  <a:pt x="275" y="636"/>
                  <a:pt x="275" y="639"/>
                </a:cubicBezTo>
                <a:close/>
                <a:moveTo>
                  <a:pt x="451" y="631"/>
                </a:moveTo>
                <a:cubicBezTo>
                  <a:pt x="448" y="655"/>
                  <a:pt x="469" y="634"/>
                  <a:pt x="451" y="631"/>
                </a:cubicBezTo>
                <a:close/>
                <a:moveTo>
                  <a:pt x="551" y="639"/>
                </a:moveTo>
                <a:cubicBezTo>
                  <a:pt x="554" y="639"/>
                  <a:pt x="556" y="639"/>
                  <a:pt x="559" y="639"/>
                </a:cubicBezTo>
                <a:cubicBezTo>
                  <a:pt x="559" y="636"/>
                  <a:pt x="559" y="634"/>
                  <a:pt x="559" y="631"/>
                </a:cubicBezTo>
                <a:cubicBezTo>
                  <a:pt x="556" y="631"/>
                  <a:pt x="554" y="631"/>
                  <a:pt x="551" y="631"/>
                </a:cubicBezTo>
                <a:cubicBezTo>
                  <a:pt x="551" y="634"/>
                  <a:pt x="551" y="636"/>
                  <a:pt x="551" y="639"/>
                </a:cubicBezTo>
                <a:close/>
                <a:moveTo>
                  <a:pt x="79" y="643"/>
                </a:moveTo>
                <a:cubicBezTo>
                  <a:pt x="82" y="643"/>
                  <a:pt x="84" y="643"/>
                  <a:pt x="87" y="643"/>
                </a:cubicBezTo>
                <a:cubicBezTo>
                  <a:pt x="87" y="640"/>
                  <a:pt x="87" y="638"/>
                  <a:pt x="87" y="635"/>
                </a:cubicBezTo>
                <a:cubicBezTo>
                  <a:pt x="84" y="635"/>
                  <a:pt x="82" y="635"/>
                  <a:pt x="79" y="635"/>
                </a:cubicBezTo>
                <a:cubicBezTo>
                  <a:pt x="79" y="638"/>
                  <a:pt x="79" y="640"/>
                  <a:pt x="79" y="643"/>
                </a:cubicBezTo>
                <a:close/>
                <a:moveTo>
                  <a:pt x="251" y="643"/>
                </a:moveTo>
                <a:cubicBezTo>
                  <a:pt x="255" y="643"/>
                  <a:pt x="256" y="646"/>
                  <a:pt x="259" y="647"/>
                </a:cubicBezTo>
                <a:cubicBezTo>
                  <a:pt x="259" y="643"/>
                  <a:pt x="262" y="642"/>
                  <a:pt x="263" y="639"/>
                </a:cubicBezTo>
                <a:cubicBezTo>
                  <a:pt x="259" y="639"/>
                  <a:pt x="258" y="636"/>
                  <a:pt x="255" y="635"/>
                </a:cubicBezTo>
                <a:cubicBezTo>
                  <a:pt x="255" y="639"/>
                  <a:pt x="252" y="640"/>
                  <a:pt x="251" y="643"/>
                </a:cubicBezTo>
                <a:close/>
                <a:moveTo>
                  <a:pt x="627" y="643"/>
                </a:moveTo>
                <a:cubicBezTo>
                  <a:pt x="630" y="643"/>
                  <a:pt x="632" y="643"/>
                  <a:pt x="635" y="643"/>
                </a:cubicBezTo>
                <a:cubicBezTo>
                  <a:pt x="635" y="640"/>
                  <a:pt x="635" y="638"/>
                  <a:pt x="635" y="635"/>
                </a:cubicBezTo>
                <a:cubicBezTo>
                  <a:pt x="632" y="635"/>
                  <a:pt x="630" y="635"/>
                  <a:pt x="627" y="635"/>
                </a:cubicBezTo>
                <a:cubicBezTo>
                  <a:pt x="627" y="638"/>
                  <a:pt x="627" y="640"/>
                  <a:pt x="627" y="643"/>
                </a:cubicBezTo>
                <a:close/>
                <a:moveTo>
                  <a:pt x="723" y="643"/>
                </a:moveTo>
                <a:cubicBezTo>
                  <a:pt x="726" y="643"/>
                  <a:pt x="728" y="643"/>
                  <a:pt x="731" y="643"/>
                </a:cubicBezTo>
                <a:cubicBezTo>
                  <a:pt x="731" y="640"/>
                  <a:pt x="731" y="638"/>
                  <a:pt x="731" y="635"/>
                </a:cubicBezTo>
                <a:cubicBezTo>
                  <a:pt x="728" y="635"/>
                  <a:pt x="726" y="635"/>
                  <a:pt x="723" y="635"/>
                </a:cubicBezTo>
                <a:cubicBezTo>
                  <a:pt x="723" y="638"/>
                  <a:pt x="723" y="640"/>
                  <a:pt x="723" y="643"/>
                </a:cubicBezTo>
                <a:close/>
                <a:moveTo>
                  <a:pt x="59" y="639"/>
                </a:moveTo>
                <a:cubicBezTo>
                  <a:pt x="47" y="652"/>
                  <a:pt x="74" y="651"/>
                  <a:pt x="59" y="639"/>
                </a:cubicBezTo>
                <a:close/>
                <a:moveTo>
                  <a:pt x="231" y="639"/>
                </a:moveTo>
                <a:cubicBezTo>
                  <a:pt x="228" y="663"/>
                  <a:pt x="249" y="642"/>
                  <a:pt x="231" y="639"/>
                </a:cubicBezTo>
                <a:close/>
                <a:moveTo>
                  <a:pt x="327" y="647"/>
                </a:moveTo>
                <a:cubicBezTo>
                  <a:pt x="331" y="647"/>
                  <a:pt x="332" y="650"/>
                  <a:pt x="335" y="651"/>
                </a:cubicBezTo>
                <a:cubicBezTo>
                  <a:pt x="335" y="647"/>
                  <a:pt x="338" y="646"/>
                  <a:pt x="339" y="643"/>
                </a:cubicBezTo>
                <a:cubicBezTo>
                  <a:pt x="335" y="643"/>
                  <a:pt x="334" y="640"/>
                  <a:pt x="331" y="639"/>
                </a:cubicBezTo>
                <a:cubicBezTo>
                  <a:pt x="331" y="643"/>
                  <a:pt x="328" y="644"/>
                  <a:pt x="327" y="647"/>
                </a:cubicBezTo>
                <a:close/>
                <a:moveTo>
                  <a:pt x="427" y="647"/>
                </a:moveTo>
                <a:cubicBezTo>
                  <a:pt x="430" y="647"/>
                  <a:pt x="432" y="647"/>
                  <a:pt x="435" y="647"/>
                </a:cubicBezTo>
                <a:cubicBezTo>
                  <a:pt x="435" y="644"/>
                  <a:pt x="435" y="642"/>
                  <a:pt x="435" y="639"/>
                </a:cubicBezTo>
                <a:cubicBezTo>
                  <a:pt x="432" y="639"/>
                  <a:pt x="430" y="639"/>
                  <a:pt x="427" y="639"/>
                </a:cubicBezTo>
                <a:cubicBezTo>
                  <a:pt x="427" y="642"/>
                  <a:pt x="427" y="644"/>
                  <a:pt x="427" y="647"/>
                </a:cubicBezTo>
                <a:close/>
                <a:moveTo>
                  <a:pt x="527" y="647"/>
                </a:moveTo>
                <a:cubicBezTo>
                  <a:pt x="530" y="647"/>
                  <a:pt x="532" y="647"/>
                  <a:pt x="535" y="647"/>
                </a:cubicBezTo>
                <a:cubicBezTo>
                  <a:pt x="535" y="644"/>
                  <a:pt x="535" y="642"/>
                  <a:pt x="535" y="639"/>
                </a:cubicBezTo>
                <a:cubicBezTo>
                  <a:pt x="532" y="639"/>
                  <a:pt x="530" y="639"/>
                  <a:pt x="527" y="639"/>
                </a:cubicBezTo>
                <a:cubicBezTo>
                  <a:pt x="527" y="642"/>
                  <a:pt x="527" y="644"/>
                  <a:pt x="527" y="647"/>
                </a:cubicBezTo>
                <a:close/>
                <a:moveTo>
                  <a:pt x="131" y="651"/>
                </a:moveTo>
                <a:cubicBezTo>
                  <a:pt x="134" y="651"/>
                  <a:pt x="136" y="651"/>
                  <a:pt x="139" y="651"/>
                </a:cubicBezTo>
                <a:cubicBezTo>
                  <a:pt x="139" y="648"/>
                  <a:pt x="139" y="646"/>
                  <a:pt x="139" y="643"/>
                </a:cubicBezTo>
                <a:cubicBezTo>
                  <a:pt x="136" y="643"/>
                  <a:pt x="134" y="643"/>
                  <a:pt x="131" y="643"/>
                </a:cubicBezTo>
                <a:cubicBezTo>
                  <a:pt x="131" y="646"/>
                  <a:pt x="131" y="648"/>
                  <a:pt x="131" y="651"/>
                </a:cubicBezTo>
                <a:close/>
                <a:moveTo>
                  <a:pt x="415" y="647"/>
                </a:moveTo>
                <a:cubicBezTo>
                  <a:pt x="414" y="644"/>
                  <a:pt x="404" y="642"/>
                  <a:pt x="403" y="647"/>
                </a:cubicBezTo>
                <a:cubicBezTo>
                  <a:pt x="400" y="656"/>
                  <a:pt x="419" y="656"/>
                  <a:pt x="415" y="647"/>
                </a:cubicBezTo>
                <a:close/>
                <a:moveTo>
                  <a:pt x="503" y="651"/>
                </a:moveTo>
                <a:cubicBezTo>
                  <a:pt x="506" y="651"/>
                  <a:pt x="508" y="651"/>
                  <a:pt x="511" y="651"/>
                </a:cubicBezTo>
                <a:cubicBezTo>
                  <a:pt x="511" y="648"/>
                  <a:pt x="511" y="646"/>
                  <a:pt x="511" y="643"/>
                </a:cubicBezTo>
                <a:cubicBezTo>
                  <a:pt x="508" y="643"/>
                  <a:pt x="506" y="643"/>
                  <a:pt x="503" y="643"/>
                </a:cubicBezTo>
                <a:cubicBezTo>
                  <a:pt x="503" y="646"/>
                  <a:pt x="503" y="648"/>
                  <a:pt x="503" y="651"/>
                </a:cubicBezTo>
                <a:close/>
                <a:moveTo>
                  <a:pt x="679" y="643"/>
                </a:moveTo>
                <a:cubicBezTo>
                  <a:pt x="676" y="667"/>
                  <a:pt x="697" y="646"/>
                  <a:pt x="679" y="643"/>
                </a:cubicBezTo>
                <a:close/>
                <a:moveTo>
                  <a:pt x="779" y="643"/>
                </a:moveTo>
                <a:cubicBezTo>
                  <a:pt x="775" y="666"/>
                  <a:pt x="796" y="645"/>
                  <a:pt x="779" y="643"/>
                </a:cubicBezTo>
                <a:close/>
                <a:moveTo>
                  <a:pt x="31" y="655"/>
                </a:moveTo>
                <a:cubicBezTo>
                  <a:pt x="34" y="655"/>
                  <a:pt x="36" y="655"/>
                  <a:pt x="39" y="655"/>
                </a:cubicBezTo>
                <a:cubicBezTo>
                  <a:pt x="39" y="652"/>
                  <a:pt x="39" y="650"/>
                  <a:pt x="39" y="647"/>
                </a:cubicBezTo>
                <a:cubicBezTo>
                  <a:pt x="36" y="647"/>
                  <a:pt x="34" y="647"/>
                  <a:pt x="31" y="647"/>
                </a:cubicBezTo>
                <a:cubicBezTo>
                  <a:pt x="31" y="650"/>
                  <a:pt x="31" y="652"/>
                  <a:pt x="31" y="655"/>
                </a:cubicBezTo>
                <a:close/>
                <a:moveTo>
                  <a:pt x="211" y="659"/>
                </a:moveTo>
                <a:cubicBezTo>
                  <a:pt x="211" y="657"/>
                  <a:pt x="212" y="654"/>
                  <a:pt x="215" y="655"/>
                </a:cubicBezTo>
                <a:cubicBezTo>
                  <a:pt x="215" y="650"/>
                  <a:pt x="214" y="646"/>
                  <a:pt x="207" y="647"/>
                </a:cubicBezTo>
                <a:cubicBezTo>
                  <a:pt x="208" y="652"/>
                  <a:pt x="206" y="658"/>
                  <a:pt x="211" y="659"/>
                </a:cubicBezTo>
                <a:close/>
                <a:moveTo>
                  <a:pt x="307" y="655"/>
                </a:moveTo>
                <a:cubicBezTo>
                  <a:pt x="310" y="655"/>
                  <a:pt x="312" y="655"/>
                  <a:pt x="315" y="655"/>
                </a:cubicBezTo>
                <a:cubicBezTo>
                  <a:pt x="315" y="652"/>
                  <a:pt x="315" y="650"/>
                  <a:pt x="315" y="647"/>
                </a:cubicBezTo>
                <a:cubicBezTo>
                  <a:pt x="312" y="647"/>
                  <a:pt x="310" y="647"/>
                  <a:pt x="307" y="647"/>
                </a:cubicBezTo>
                <a:cubicBezTo>
                  <a:pt x="307" y="650"/>
                  <a:pt x="307" y="652"/>
                  <a:pt x="307" y="655"/>
                </a:cubicBezTo>
                <a:close/>
                <a:moveTo>
                  <a:pt x="579" y="659"/>
                </a:moveTo>
                <a:cubicBezTo>
                  <a:pt x="591" y="665"/>
                  <a:pt x="591" y="641"/>
                  <a:pt x="579" y="647"/>
                </a:cubicBezTo>
                <a:cubicBezTo>
                  <a:pt x="579" y="651"/>
                  <a:pt x="579" y="655"/>
                  <a:pt x="579" y="659"/>
                </a:cubicBezTo>
                <a:close/>
                <a:moveTo>
                  <a:pt x="107" y="659"/>
                </a:moveTo>
                <a:cubicBezTo>
                  <a:pt x="110" y="659"/>
                  <a:pt x="112" y="659"/>
                  <a:pt x="115" y="659"/>
                </a:cubicBezTo>
                <a:cubicBezTo>
                  <a:pt x="115" y="656"/>
                  <a:pt x="115" y="654"/>
                  <a:pt x="115" y="651"/>
                </a:cubicBezTo>
                <a:cubicBezTo>
                  <a:pt x="112" y="651"/>
                  <a:pt x="110" y="651"/>
                  <a:pt x="107" y="651"/>
                </a:cubicBezTo>
                <a:cubicBezTo>
                  <a:pt x="107" y="654"/>
                  <a:pt x="107" y="656"/>
                  <a:pt x="107" y="659"/>
                </a:cubicBezTo>
                <a:close/>
                <a:moveTo>
                  <a:pt x="283" y="663"/>
                </a:moveTo>
                <a:cubicBezTo>
                  <a:pt x="295" y="669"/>
                  <a:pt x="295" y="645"/>
                  <a:pt x="283" y="651"/>
                </a:cubicBezTo>
                <a:cubicBezTo>
                  <a:pt x="283" y="655"/>
                  <a:pt x="283" y="659"/>
                  <a:pt x="283" y="663"/>
                </a:cubicBezTo>
                <a:close/>
                <a:moveTo>
                  <a:pt x="383" y="659"/>
                </a:moveTo>
                <a:cubicBezTo>
                  <a:pt x="386" y="659"/>
                  <a:pt x="388" y="659"/>
                  <a:pt x="391" y="659"/>
                </a:cubicBezTo>
                <a:cubicBezTo>
                  <a:pt x="391" y="656"/>
                  <a:pt x="391" y="654"/>
                  <a:pt x="391" y="651"/>
                </a:cubicBezTo>
                <a:cubicBezTo>
                  <a:pt x="388" y="651"/>
                  <a:pt x="386" y="651"/>
                  <a:pt x="383" y="651"/>
                </a:cubicBezTo>
                <a:cubicBezTo>
                  <a:pt x="383" y="654"/>
                  <a:pt x="383" y="656"/>
                  <a:pt x="383" y="659"/>
                </a:cubicBezTo>
                <a:close/>
                <a:moveTo>
                  <a:pt x="655" y="659"/>
                </a:moveTo>
                <a:cubicBezTo>
                  <a:pt x="658" y="659"/>
                  <a:pt x="660" y="659"/>
                  <a:pt x="663" y="659"/>
                </a:cubicBezTo>
                <a:cubicBezTo>
                  <a:pt x="663" y="656"/>
                  <a:pt x="663" y="654"/>
                  <a:pt x="663" y="651"/>
                </a:cubicBezTo>
                <a:cubicBezTo>
                  <a:pt x="660" y="651"/>
                  <a:pt x="658" y="651"/>
                  <a:pt x="655" y="651"/>
                </a:cubicBezTo>
                <a:cubicBezTo>
                  <a:pt x="655" y="654"/>
                  <a:pt x="655" y="656"/>
                  <a:pt x="655" y="659"/>
                </a:cubicBezTo>
                <a:close/>
                <a:moveTo>
                  <a:pt x="87" y="655"/>
                </a:moveTo>
                <a:cubicBezTo>
                  <a:pt x="75" y="668"/>
                  <a:pt x="102" y="667"/>
                  <a:pt x="87" y="655"/>
                </a:cubicBezTo>
                <a:close/>
                <a:moveTo>
                  <a:pt x="183" y="663"/>
                </a:moveTo>
                <a:cubicBezTo>
                  <a:pt x="190" y="663"/>
                  <a:pt x="193" y="660"/>
                  <a:pt x="195" y="655"/>
                </a:cubicBezTo>
                <a:cubicBezTo>
                  <a:pt x="189" y="655"/>
                  <a:pt x="181" y="654"/>
                  <a:pt x="183" y="663"/>
                </a:cubicBezTo>
                <a:close/>
                <a:moveTo>
                  <a:pt x="467" y="655"/>
                </a:moveTo>
                <a:cubicBezTo>
                  <a:pt x="463" y="652"/>
                  <a:pt x="456" y="657"/>
                  <a:pt x="455" y="659"/>
                </a:cubicBezTo>
                <a:cubicBezTo>
                  <a:pt x="449" y="674"/>
                  <a:pt x="475" y="662"/>
                  <a:pt x="467" y="655"/>
                </a:cubicBezTo>
                <a:close/>
                <a:moveTo>
                  <a:pt x="555" y="663"/>
                </a:moveTo>
                <a:cubicBezTo>
                  <a:pt x="558" y="663"/>
                  <a:pt x="560" y="663"/>
                  <a:pt x="563" y="663"/>
                </a:cubicBezTo>
                <a:cubicBezTo>
                  <a:pt x="563" y="660"/>
                  <a:pt x="563" y="658"/>
                  <a:pt x="563" y="655"/>
                </a:cubicBezTo>
                <a:cubicBezTo>
                  <a:pt x="560" y="655"/>
                  <a:pt x="558" y="655"/>
                  <a:pt x="555" y="655"/>
                </a:cubicBezTo>
                <a:cubicBezTo>
                  <a:pt x="555" y="658"/>
                  <a:pt x="555" y="660"/>
                  <a:pt x="555" y="663"/>
                </a:cubicBezTo>
                <a:close/>
                <a:moveTo>
                  <a:pt x="731" y="655"/>
                </a:moveTo>
                <a:cubicBezTo>
                  <a:pt x="727" y="678"/>
                  <a:pt x="748" y="657"/>
                  <a:pt x="731" y="655"/>
                </a:cubicBezTo>
                <a:close/>
                <a:moveTo>
                  <a:pt x="159" y="667"/>
                </a:moveTo>
                <a:cubicBezTo>
                  <a:pt x="163" y="667"/>
                  <a:pt x="164" y="670"/>
                  <a:pt x="167" y="671"/>
                </a:cubicBezTo>
                <a:cubicBezTo>
                  <a:pt x="167" y="667"/>
                  <a:pt x="170" y="666"/>
                  <a:pt x="171" y="663"/>
                </a:cubicBezTo>
                <a:cubicBezTo>
                  <a:pt x="167" y="663"/>
                  <a:pt x="166" y="660"/>
                  <a:pt x="163" y="659"/>
                </a:cubicBezTo>
                <a:cubicBezTo>
                  <a:pt x="163" y="663"/>
                  <a:pt x="160" y="664"/>
                  <a:pt x="159" y="667"/>
                </a:cubicBezTo>
                <a:close/>
                <a:moveTo>
                  <a:pt x="259" y="667"/>
                </a:moveTo>
                <a:cubicBezTo>
                  <a:pt x="262" y="667"/>
                  <a:pt x="264" y="667"/>
                  <a:pt x="267" y="667"/>
                </a:cubicBezTo>
                <a:cubicBezTo>
                  <a:pt x="267" y="664"/>
                  <a:pt x="267" y="662"/>
                  <a:pt x="267" y="659"/>
                </a:cubicBezTo>
                <a:cubicBezTo>
                  <a:pt x="264" y="659"/>
                  <a:pt x="262" y="659"/>
                  <a:pt x="259" y="659"/>
                </a:cubicBezTo>
                <a:cubicBezTo>
                  <a:pt x="259" y="662"/>
                  <a:pt x="259" y="664"/>
                  <a:pt x="259" y="667"/>
                </a:cubicBezTo>
                <a:close/>
                <a:moveTo>
                  <a:pt x="543" y="659"/>
                </a:moveTo>
                <a:cubicBezTo>
                  <a:pt x="539" y="656"/>
                  <a:pt x="532" y="661"/>
                  <a:pt x="531" y="663"/>
                </a:cubicBezTo>
                <a:cubicBezTo>
                  <a:pt x="525" y="678"/>
                  <a:pt x="551" y="666"/>
                  <a:pt x="543" y="659"/>
                </a:cubicBezTo>
                <a:close/>
                <a:moveTo>
                  <a:pt x="631" y="667"/>
                </a:moveTo>
                <a:cubicBezTo>
                  <a:pt x="634" y="667"/>
                  <a:pt x="636" y="667"/>
                  <a:pt x="639" y="667"/>
                </a:cubicBezTo>
                <a:cubicBezTo>
                  <a:pt x="639" y="664"/>
                  <a:pt x="639" y="662"/>
                  <a:pt x="639" y="659"/>
                </a:cubicBezTo>
                <a:cubicBezTo>
                  <a:pt x="636" y="659"/>
                  <a:pt x="634" y="659"/>
                  <a:pt x="631" y="659"/>
                </a:cubicBezTo>
                <a:cubicBezTo>
                  <a:pt x="631" y="662"/>
                  <a:pt x="631" y="664"/>
                  <a:pt x="631" y="667"/>
                </a:cubicBezTo>
                <a:close/>
                <a:moveTo>
                  <a:pt x="335" y="671"/>
                </a:moveTo>
                <a:cubicBezTo>
                  <a:pt x="339" y="671"/>
                  <a:pt x="340" y="674"/>
                  <a:pt x="343" y="675"/>
                </a:cubicBezTo>
                <a:cubicBezTo>
                  <a:pt x="343" y="669"/>
                  <a:pt x="344" y="661"/>
                  <a:pt x="335" y="663"/>
                </a:cubicBezTo>
                <a:cubicBezTo>
                  <a:pt x="335" y="666"/>
                  <a:pt x="335" y="668"/>
                  <a:pt x="335" y="671"/>
                </a:cubicBezTo>
                <a:close/>
                <a:moveTo>
                  <a:pt x="607" y="671"/>
                </a:moveTo>
                <a:cubicBezTo>
                  <a:pt x="611" y="671"/>
                  <a:pt x="612" y="674"/>
                  <a:pt x="615" y="675"/>
                </a:cubicBezTo>
                <a:cubicBezTo>
                  <a:pt x="615" y="669"/>
                  <a:pt x="616" y="661"/>
                  <a:pt x="607" y="663"/>
                </a:cubicBezTo>
                <a:cubicBezTo>
                  <a:pt x="607" y="666"/>
                  <a:pt x="607" y="668"/>
                  <a:pt x="607" y="671"/>
                </a:cubicBezTo>
                <a:close/>
                <a:moveTo>
                  <a:pt x="707" y="671"/>
                </a:moveTo>
                <a:cubicBezTo>
                  <a:pt x="710" y="671"/>
                  <a:pt x="712" y="671"/>
                  <a:pt x="715" y="671"/>
                </a:cubicBezTo>
                <a:cubicBezTo>
                  <a:pt x="715" y="668"/>
                  <a:pt x="715" y="666"/>
                  <a:pt x="715" y="663"/>
                </a:cubicBezTo>
                <a:cubicBezTo>
                  <a:pt x="712" y="663"/>
                  <a:pt x="710" y="663"/>
                  <a:pt x="707" y="663"/>
                </a:cubicBezTo>
                <a:cubicBezTo>
                  <a:pt x="707" y="666"/>
                  <a:pt x="707" y="668"/>
                  <a:pt x="707" y="671"/>
                </a:cubicBezTo>
                <a:close/>
                <a:moveTo>
                  <a:pt x="147" y="671"/>
                </a:moveTo>
                <a:cubicBezTo>
                  <a:pt x="134" y="659"/>
                  <a:pt x="135" y="686"/>
                  <a:pt x="147" y="671"/>
                </a:cubicBezTo>
                <a:close/>
                <a:moveTo>
                  <a:pt x="235" y="671"/>
                </a:moveTo>
                <a:cubicBezTo>
                  <a:pt x="248" y="683"/>
                  <a:pt x="247" y="656"/>
                  <a:pt x="235" y="671"/>
                </a:cubicBezTo>
                <a:close/>
                <a:moveTo>
                  <a:pt x="687" y="667"/>
                </a:moveTo>
                <a:cubicBezTo>
                  <a:pt x="675" y="680"/>
                  <a:pt x="702" y="679"/>
                  <a:pt x="687" y="667"/>
                </a:cubicBezTo>
                <a:close/>
                <a:moveTo>
                  <a:pt x="779" y="675"/>
                </a:moveTo>
                <a:cubicBezTo>
                  <a:pt x="785" y="675"/>
                  <a:pt x="793" y="676"/>
                  <a:pt x="791" y="667"/>
                </a:cubicBezTo>
                <a:cubicBezTo>
                  <a:pt x="788" y="667"/>
                  <a:pt x="786" y="667"/>
                  <a:pt x="783" y="667"/>
                </a:cubicBezTo>
                <a:cubicBezTo>
                  <a:pt x="783" y="671"/>
                  <a:pt x="780" y="672"/>
                  <a:pt x="779" y="675"/>
                </a:cubicBezTo>
                <a:close/>
                <a:moveTo>
                  <a:pt x="115" y="671"/>
                </a:moveTo>
                <a:cubicBezTo>
                  <a:pt x="112" y="695"/>
                  <a:pt x="133" y="674"/>
                  <a:pt x="115" y="671"/>
                </a:cubicBezTo>
                <a:close/>
                <a:moveTo>
                  <a:pt x="311" y="679"/>
                </a:moveTo>
                <a:cubicBezTo>
                  <a:pt x="318" y="679"/>
                  <a:pt x="321" y="676"/>
                  <a:pt x="323" y="671"/>
                </a:cubicBezTo>
                <a:cubicBezTo>
                  <a:pt x="317" y="671"/>
                  <a:pt x="309" y="670"/>
                  <a:pt x="311" y="679"/>
                </a:cubicBezTo>
                <a:close/>
                <a:moveTo>
                  <a:pt x="487" y="683"/>
                </a:moveTo>
                <a:cubicBezTo>
                  <a:pt x="499" y="689"/>
                  <a:pt x="499" y="665"/>
                  <a:pt x="487" y="671"/>
                </a:cubicBezTo>
                <a:cubicBezTo>
                  <a:pt x="487" y="675"/>
                  <a:pt x="487" y="679"/>
                  <a:pt x="487" y="683"/>
                </a:cubicBezTo>
                <a:close/>
                <a:moveTo>
                  <a:pt x="583" y="679"/>
                </a:moveTo>
                <a:cubicBezTo>
                  <a:pt x="587" y="679"/>
                  <a:pt x="591" y="679"/>
                  <a:pt x="595" y="679"/>
                </a:cubicBezTo>
                <a:cubicBezTo>
                  <a:pt x="595" y="676"/>
                  <a:pt x="595" y="674"/>
                  <a:pt x="595" y="671"/>
                </a:cubicBezTo>
                <a:cubicBezTo>
                  <a:pt x="591" y="671"/>
                  <a:pt x="587" y="671"/>
                  <a:pt x="583" y="671"/>
                </a:cubicBezTo>
                <a:cubicBezTo>
                  <a:pt x="583" y="674"/>
                  <a:pt x="583" y="676"/>
                  <a:pt x="583" y="679"/>
                </a:cubicBezTo>
                <a:close/>
                <a:moveTo>
                  <a:pt x="291" y="675"/>
                </a:moveTo>
                <a:cubicBezTo>
                  <a:pt x="277" y="694"/>
                  <a:pt x="314" y="680"/>
                  <a:pt x="291" y="675"/>
                </a:cubicBezTo>
                <a:close/>
                <a:moveTo>
                  <a:pt x="563" y="675"/>
                </a:moveTo>
                <a:cubicBezTo>
                  <a:pt x="560" y="699"/>
                  <a:pt x="581" y="678"/>
                  <a:pt x="563" y="675"/>
                </a:cubicBezTo>
                <a:close/>
                <a:moveTo>
                  <a:pt x="759" y="683"/>
                </a:moveTo>
                <a:cubicBezTo>
                  <a:pt x="762" y="683"/>
                  <a:pt x="764" y="683"/>
                  <a:pt x="767" y="683"/>
                </a:cubicBezTo>
                <a:cubicBezTo>
                  <a:pt x="767" y="680"/>
                  <a:pt x="767" y="678"/>
                  <a:pt x="767" y="675"/>
                </a:cubicBezTo>
                <a:cubicBezTo>
                  <a:pt x="764" y="675"/>
                  <a:pt x="762" y="675"/>
                  <a:pt x="759" y="675"/>
                </a:cubicBezTo>
                <a:cubicBezTo>
                  <a:pt x="759" y="678"/>
                  <a:pt x="759" y="680"/>
                  <a:pt x="759" y="683"/>
                </a:cubicBezTo>
                <a:close/>
                <a:moveTo>
                  <a:pt x="91" y="687"/>
                </a:moveTo>
                <a:cubicBezTo>
                  <a:pt x="94" y="687"/>
                  <a:pt x="96" y="687"/>
                  <a:pt x="99" y="687"/>
                </a:cubicBezTo>
                <a:cubicBezTo>
                  <a:pt x="99" y="684"/>
                  <a:pt x="99" y="682"/>
                  <a:pt x="99" y="679"/>
                </a:cubicBezTo>
                <a:cubicBezTo>
                  <a:pt x="96" y="679"/>
                  <a:pt x="94" y="679"/>
                  <a:pt x="91" y="679"/>
                </a:cubicBezTo>
                <a:cubicBezTo>
                  <a:pt x="91" y="682"/>
                  <a:pt x="91" y="684"/>
                  <a:pt x="91" y="687"/>
                </a:cubicBezTo>
                <a:close/>
                <a:moveTo>
                  <a:pt x="191" y="687"/>
                </a:moveTo>
                <a:cubicBezTo>
                  <a:pt x="194" y="687"/>
                  <a:pt x="196" y="687"/>
                  <a:pt x="199" y="687"/>
                </a:cubicBezTo>
                <a:cubicBezTo>
                  <a:pt x="199" y="684"/>
                  <a:pt x="199" y="682"/>
                  <a:pt x="199" y="679"/>
                </a:cubicBezTo>
                <a:cubicBezTo>
                  <a:pt x="196" y="679"/>
                  <a:pt x="194" y="679"/>
                  <a:pt x="191" y="679"/>
                </a:cubicBezTo>
                <a:cubicBezTo>
                  <a:pt x="191" y="682"/>
                  <a:pt x="191" y="684"/>
                  <a:pt x="191" y="687"/>
                </a:cubicBezTo>
                <a:close/>
                <a:moveTo>
                  <a:pt x="363" y="687"/>
                </a:moveTo>
                <a:cubicBezTo>
                  <a:pt x="367" y="687"/>
                  <a:pt x="371" y="687"/>
                  <a:pt x="375" y="687"/>
                </a:cubicBezTo>
                <a:cubicBezTo>
                  <a:pt x="375" y="684"/>
                  <a:pt x="375" y="682"/>
                  <a:pt x="375" y="679"/>
                </a:cubicBezTo>
                <a:cubicBezTo>
                  <a:pt x="371" y="679"/>
                  <a:pt x="367" y="679"/>
                  <a:pt x="363" y="679"/>
                </a:cubicBezTo>
                <a:cubicBezTo>
                  <a:pt x="363" y="682"/>
                  <a:pt x="363" y="684"/>
                  <a:pt x="363" y="687"/>
                </a:cubicBezTo>
                <a:close/>
                <a:moveTo>
                  <a:pt x="463" y="687"/>
                </a:moveTo>
                <a:cubicBezTo>
                  <a:pt x="467" y="687"/>
                  <a:pt x="468" y="690"/>
                  <a:pt x="471" y="691"/>
                </a:cubicBezTo>
                <a:cubicBezTo>
                  <a:pt x="471" y="685"/>
                  <a:pt x="472" y="677"/>
                  <a:pt x="463" y="679"/>
                </a:cubicBezTo>
                <a:cubicBezTo>
                  <a:pt x="463" y="682"/>
                  <a:pt x="463" y="684"/>
                  <a:pt x="463" y="687"/>
                </a:cubicBezTo>
                <a:close/>
                <a:moveTo>
                  <a:pt x="639" y="679"/>
                </a:moveTo>
                <a:cubicBezTo>
                  <a:pt x="635" y="702"/>
                  <a:pt x="656" y="681"/>
                  <a:pt x="639" y="679"/>
                </a:cubicBezTo>
                <a:close/>
                <a:moveTo>
                  <a:pt x="735" y="687"/>
                </a:moveTo>
                <a:cubicBezTo>
                  <a:pt x="739" y="687"/>
                  <a:pt x="740" y="690"/>
                  <a:pt x="743" y="691"/>
                </a:cubicBezTo>
                <a:cubicBezTo>
                  <a:pt x="743" y="685"/>
                  <a:pt x="744" y="677"/>
                  <a:pt x="735" y="679"/>
                </a:cubicBezTo>
                <a:cubicBezTo>
                  <a:pt x="735" y="682"/>
                  <a:pt x="735" y="684"/>
                  <a:pt x="735" y="687"/>
                </a:cubicBezTo>
                <a:close/>
                <a:moveTo>
                  <a:pt x="167" y="691"/>
                </a:moveTo>
                <a:cubicBezTo>
                  <a:pt x="170" y="691"/>
                  <a:pt x="172" y="691"/>
                  <a:pt x="175" y="691"/>
                </a:cubicBezTo>
                <a:cubicBezTo>
                  <a:pt x="175" y="688"/>
                  <a:pt x="175" y="686"/>
                  <a:pt x="175" y="683"/>
                </a:cubicBezTo>
                <a:cubicBezTo>
                  <a:pt x="172" y="683"/>
                  <a:pt x="170" y="683"/>
                  <a:pt x="167" y="683"/>
                </a:cubicBezTo>
                <a:cubicBezTo>
                  <a:pt x="167" y="686"/>
                  <a:pt x="167" y="688"/>
                  <a:pt x="167" y="691"/>
                </a:cubicBezTo>
                <a:close/>
                <a:moveTo>
                  <a:pt x="443" y="683"/>
                </a:moveTo>
                <a:cubicBezTo>
                  <a:pt x="431" y="696"/>
                  <a:pt x="458" y="695"/>
                  <a:pt x="443" y="683"/>
                </a:cubicBezTo>
                <a:close/>
                <a:moveTo>
                  <a:pt x="539" y="691"/>
                </a:moveTo>
                <a:cubicBezTo>
                  <a:pt x="542" y="691"/>
                  <a:pt x="544" y="691"/>
                  <a:pt x="547" y="691"/>
                </a:cubicBezTo>
                <a:cubicBezTo>
                  <a:pt x="547" y="688"/>
                  <a:pt x="547" y="686"/>
                  <a:pt x="547" y="683"/>
                </a:cubicBezTo>
                <a:cubicBezTo>
                  <a:pt x="544" y="683"/>
                  <a:pt x="542" y="683"/>
                  <a:pt x="539" y="683"/>
                </a:cubicBezTo>
                <a:cubicBezTo>
                  <a:pt x="539" y="686"/>
                  <a:pt x="539" y="688"/>
                  <a:pt x="539" y="691"/>
                </a:cubicBezTo>
                <a:close/>
                <a:moveTo>
                  <a:pt x="711" y="691"/>
                </a:moveTo>
                <a:cubicBezTo>
                  <a:pt x="713" y="709"/>
                  <a:pt x="734" y="668"/>
                  <a:pt x="715" y="687"/>
                </a:cubicBezTo>
                <a:cubicBezTo>
                  <a:pt x="713" y="689"/>
                  <a:pt x="710" y="686"/>
                  <a:pt x="711" y="691"/>
                </a:cubicBezTo>
                <a:close/>
                <a:moveTo>
                  <a:pt x="67" y="695"/>
                </a:moveTo>
                <a:cubicBezTo>
                  <a:pt x="70" y="695"/>
                  <a:pt x="72" y="695"/>
                  <a:pt x="75" y="695"/>
                </a:cubicBezTo>
                <a:cubicBezTo>
                  <a:pt x="75" y="692"/>
                  <a:pt x="75" y="690"/>
                  <a:pt x="75" y="687"/>
                </a:cubicBezTo>
                <a:cubicBezTo>
                  <a:pt x="72" y="687"/>
                  <a:pt x="70" y="687"/>
                  <a:pt x="67" y="687"/>
                </a:cubicBezTo>
                <a:cubicBezTo>
                  <a:pt x="67" y="690"/>
                  <a:pt x="67" y="692"/>
                  <a:pt x="67" y="695"/>
                </a:cubicBezTo>
                <a:close/>
                <a:moveTo>
                  <a:pt x="143" y="691"/>
                </a:moveTo>
                <a:cubicBezTo>
                  <a:pt x="143" y="694"/>
                  <a:pt x="143" y="696"/>
                  <a:pt x="143" y="699"/>
                </a:cubicBezTo>
                <a:cubicBezTo>
                  <a:pt x="153" y="705"/>
                  <a:pt x="155" y="685"/>
                  <a:pt x="147" y="687"/>
                </a:cubicBezTo>
                <a:cubicBezTo>
                  <a:pt x="147" y="689"/>
                  <a:pt x="146" y="692"/>
                  <a:pt x="143" y="691"/>
                </a:cubicBezTo>
                <a:close/>
                <a:moveTo>
                  <a:pt x="243" y="699"/>
                </a:moveTo>
                <a:cubicBezTo>
                  <a:pt x="255" y="705"/>
                  <a:pt x="255" y="681"/>
                  <a:pt x="243" y="687"/>
                </a:cubicBezTo>
                <a:cubicBezTo>
                  <a:pt x="243" y="691"/>
                  <a:pt x="243" y="695"/>
                  <a:pt x="243" y="699"/>
                </a:cubicBezTo>
                <a:close/>
                <a:moveTo>
                  <a:pt x="615" y="695"/>
                </a:moveTo>
                <a:cubicBezTo>
                  <a:pt x="618" y="695"/>
                  <a:pt x="620" y="695"/>
                  <a:pt x="623" y="695"/>
                </a:cubicBezTo>
                <a:cubicBezTo>
                  <a:pt x="623" y="692"/>
                  <a:pt x="623" y="690"/>
                  <a:pt x="623" y="687"/>
                </a:cubicBezTo>
                <a:cubicBezTo>
                  <a:pt x="620" y="687"/>
                  <a:pt x="618" y="687"/>
                  <a:pt x="615" y="687"/>
                </a:cubicBezTo>
                <a:cubicBezTo>
                  <a:pt x="615" y="690"/>
                  <a:pt x="615" y="692"/>
                  <a:pt x="615" y="695"/>
                </a:cubicBezTo>
                <a:close/>
                <a:moveTo>
                  <a:pt x="319" y="691"/>
                </a:moveTo>
                <a:cubicBezTo>
                  <a:pt x="315" y="714"/>
                  <a:pt x="336" y="693"/>
                  <a:pt x="319" y="691"/>
                </a:cubicBezTo>
                <a:close/>
                <a:moveTo>
                  <a:pt x="419" y="699"/>
                </a:moveTo>
                <a:cubicBezTo>
                  <a:pt x="422" y="699"/>
                  <a:pt x="424" y="699"/>
                  <a:pt x="427" y="699"/>
                </a:cubicBezTo>
                <a:cubicBezTo>
                  <a:pt x="427" y="696"/>
                  <a:pt x="427" y="694"/>
                  <a:pt x="427" y="691"/>
                </a:cubicBezTo>
                <a:cubicBezTo>
                  <a:pt x="424" y="691"/>
                  <a:pt x="422" y="691"/>
                  <a:pt x="419" y="691"/>
                </a:cubicBezTo>
                <a:cubicBezTo>
                  <a:pt x="419" y="694"/>
                  <a:pt x="419" y="696"/>
                  <a:pt x="419" y="699"/>
                </a:cubicBezTo>
                <a:close/>
                <a:moveTo>
                  <a:pt x="591" y="703"/>
                </a:moveTo>
                <a:cubicBezTo>
                  <a:pt x="603" y="709"/>
                  <a:pt x="603" y="685"/>
                  <a:pt x="591" y="691"/>
                </a:cubicBezTo>
                <a:cubicBezTo>
                  <a:pt x="591" y="695"/>
                  <a:pt x="591" y="699"/>
                  <a:pt x="591" y="703"/>
                </a:cubicBezTo>
                <a:close/>
                <a:moveTo>
                  <a:pt x="699" y="703"/>
                </a:moveTo>
                <a:cubicBezTo>
                  <a:pt x="699" y="696"/>
                  <a:pt x="696" y="693"/>
                  <a:pt x="691" y="691"/>
                </a:cubicBezTo>
                <a:cubicBezTo>
                  <a:pt x="691" y="698"/>
                  <a:pt x="694" y="701"/>
                  <a:pt x="699" y="703"/>
                </a:cubicBezTo>
                <a:close/>
                <a:moveTo>
                  <a:pt x="31" y="707"/>
                </a:moveTo>
                <a:cubicBezTo>
                  <a:pt x="31" y="700"/>
                  <a:pt x="28" y="697"/>
                  <a:pt x="23" y="695"/>
                </a:cubicBezTo>
                <a:cubicBezTo>
                  <a:pt x="17" y="701"/>
                  <a:pt x="17" y="710"/>
                  <a:pt x="31" y="707"/>
                </a:cubicBezTo>
                <a:close/>
                <a:moveTo>
                  <a:pt x="219" y="703"/>
                </a:moveTo>
                <a:cubicBezTo>
                  <a:pt x="222" y="703"/>
                  <a:pt x="224" y="703"/>
                  <a:pt x="227" y="703"/>
                </a:cubicBezTo>
                <a:cubicBezTo>
                  <a:pt x="227" y="700"/>
                  <a:pt x="227" y="698"/>
                  <a:pt x="227" y="695"/>
                </a:cubicBezTo>
                <a:cubicBezTo>
                  <a:pt x="224" y="695"/>
                  <a:pt x="222" y="695"/>
                  <a:pt x="219" y="695"/>
                </a:cubicBezTo>
                <a:cubicBezTo>
                  <a:pt x="219" y="698"/>
                  <a:pt x="219" y="700"/>
                  <a:pt x="219" y="703"/>
                </a:cubicBezTo>
                <a:close/>
                <a:moveTo>
                  <a:pt x="491" y="703"/>
                </a:moveTo>
                <a:cubicBezTo>
                  <a:pt x="495" y="703"/>
                  <a:pt x="496" y="706"/>
                  <a:pt x="499" y="707"/>
                </a:cubicBezTo>
                <a:cubicBezTo>
                  <a:pt x="499" y="701"/>
                  <a:pt x="500" y="693"/>
                  <a:pt x="491" y="695"/>
                </a:cubicBezTo>
                <a:cubicBezTo>
                  <a:pt x="491" y="698"/>
                  <a:pt x="491" y="700"/>
                  <a:pt x="491" y="703"/>
                </a:cubicBezTo>
                <a:close/>
                <a:moveTo>
                  <a:pt x="771" y="707"/>
                </a:moveTo>
                <a:cubicBezTo>
                  <a:pt x="771" y="705"/>
                  <a:pt x="772" y="702"/>
                  <a:pt x="775" y="703"/>
                </a:cubicBezTo>
                <a:cubicBezTo>
                  <a:pt x="775" y="698"/>
                  <a:pt x="774" y="694"/>
                  <a:pt x="767" y="695"/>
                </a:cubicBezTo>
                <a:cubicBezTo>
                  <a:pt x="768" y="700"/>
                  <a:pt x="766" y="706"/>
                  <a:pt x="771" y="707"/>
                </a:cubicBezTo>
                <a:close/>
                <a:moveTo>
                  <a:pt x="195" y="703"/>
                </a:moveTo>
                <a:cubicBezTo>
                  <a:pt x="195" y="706"/>
                  <a:pt x="195" y="708"/>
                  <a:pt x="195" y="711"/>
                </a:cubicBezTo>
                <a:cubicBezTo>
                  <a:pt x="205" y="717"/>
                  <a:pt x="207" y="697"/>
                  <a:pt x="199" y="699"/>
                </a:cubicBezTo>
                <a:cubicBezTo>
                  <a:pt x="199" y="701"/>
                  <a:pt x="198" y="704"/>
                  <a:pt x="195" y="703"/>
                </a:cubicBezTo>
                <a:close/>
                <a:moveTo>
                  <a:pt x="295" y="707"/>
                </a:moveTo>
                <a:cubicBezTo>
                  <a:pt x="298" y="707"/>
                  <a:pt x="300" y="707"/>
                  <a:pt x="303" y="707"/>
                </a:cubicBezTo>
                <a:cubicBezTo>
                  <a:pt x="303" y="704"/>
                  <a:pt x="303" y="702"/>
                  <a:pt x="303" y="699"/>
                </a:cubicBezTo>
                <a:cubicBezTo>
                  <a:pt x="300" y="699"/>
                  <a:pt x="298" y="699"/>
                  <a:pt x="295" y="699"/>
                </a:cubicBezTo>
                <a:cubicBezTo>
                  <a:pt x="295" y="702"/>
                  <a:pt x="295" y="704"/>
                  <a:pt x="295" y="707"/>
                </a:cubicBezTo>
                <a:close/>
                <a:moveTo>
                  <a:pt x="471" y="699"/>
                </a:moveTo>
                <a:cubicBezTo>
                  <a:pt x="468" y="723"/>
                  <a:pt x="489" y="702"/>
                  <a:pt x="471" y="699"/>
                </a:cubicBezTo>
                <a:close/>
                <a:moveTo>
                  <a:pt x="567" y="707"/>
                </a:moveTo>
                <a:cubicBezTo>
                  <a:pt x="571" y="707"/>
                  <a:pt x="572" y="710"/>
                  <a:pt x="575" y="711"/>
                </a:cubicBezTo>
                <a:cubicBezTo>
                  <a:pt x="575" y="707"/>
                  <a:pt x="578" y="706"/>
                  <a:pt x="579" y="703"/>
                </a:cubicBezTo>
                <a:cubicBezTo>
                  <a:pt x="575" y="703"/>
                  <a:pt x="574" y="700"/>
                  <a:pt x="571" y="699"/>
                </a:cubicBezTo>
                <a:cubicBezTo>
                  <a:pt x="571" y="703"/>
                  <a:pt x="568" y="704"/>
                  <a:pt x="567" y="707"/>
                </a:cubicBezTo>
                <a:close/>
                <a:moveTo>
                  <a:pt x="667" y="707"/>
                </a:moveTo>
                <a:cubicBezTo>
                  <a:pt x="670" y="707"/>
                  <a:pt x="672" y="707"/>
                  <a:pt x="675" y="707"/>
                </a:cubicBezTo>
                <a:cubicBezTo>
                  <a:pt x="675" y="704"/>
                  <a:pt x="675" y="702"/>
                  <a:pt x="675" y="699"/>
                </a:cubicBezTo>
                <a:cubicBezTo>
                  <a:pt x="672" y="699"/>
                  <a:pt x="670" y="699"/>
                  <a:pt x="667" y="699"/>
                </a:cubicBezTo>
                <a:cubicBezTo>
                  <a:pt x="667" y="702"/>
                  <a:pt x="667" y="704"/>
                  <a:pt x="667" y="707"/>
                </a:cubicBezTo>
                <a:close/>
                <a:moveTo>
                  <a:pt x="371" y="715"/>
                </a:moveTo>
                <a:cubicBezTo>
                  <a:pt x="383" y="721"/>
                  <a:pt x="383" y="697"/>
                  <a:pt x="371" y="703"/>
                </a:cubicBezTo>
                <a:cubicBezTo>
                  <a:pt x="371" y="707"/>
                  <a:pt x="371" y="711"/>
                  <a:pt x="371" y="715"/>
                </a:cubicBezTo>
                <a:close/>
                <a:moveTo>
                  <a:pt x="743" y="711"/>
                </a:moveTo>
                <a:cubicBezTo>
                  <a:pt x="746" y="711"/>
                  <a:pt x="748" y="711"/>
                  <a:pt x="751" y="711"/>
                </a:cubicBezTo>
                <a:cubicBezTo>
                  <a:pt x="751" y="708"/>
                  <a:pt x="751" y="706"/>
                  <a:pt x="751" y="703"/>
                </a:cubicBezTo>
                <a:cubicBezTo>
                  <a:pt x="748" y="703"/>
                  <a:pt x="746" y="703"/>
                  <a:pt x="743" y="703"/>
                </a:cubicBezTo>
                <a:cubicBezTo>
                  <a:pt x="743" y="706"/>
                  <a:pt x="743" y="708"/>
                  <a:pt x="743" y="711"/>
                </a:cubicBezTo>
                <a:close/>
                <a:moveTo>
                  <a:pt x="171" y="715"/>
                </a:moveTo>
                <a:cubicBezTo>
                  <a:pt x="177" y="715"/>
                  <a:pt x="185" y="716"/>
                  <a:pt x="183" y="707"/>
                </a:cubicBezTo>
                <a:cubicBezTo>
                  <a:pt x="180" y="707"/>
                  <a:pt x="178" y="707"/>
                  <a:pt x="175" y="707"/>
                </a:cubicBezTo>
                <a:cubicBezTo>
                  <a:pt x="175" y="711"/>
                  <a:pt x="172" y="712"/>
                  <a:pt x="171" y="715"/>
                </a:cubicBezTo>
                <a:close/>
                <a:moveTo>
                  <a:pt x="543" y="715"/>
                </a:moveTo>
                <a:cubicBezTo>
                  <a:pt x="547" y="715"/>
                  <a:pt x="551" y="715"/>
                  <a:pt x="555" y="715"/>
                </a:cubicBezTo>
                <a:cubicBezTo>
                  <a:pt x="555" y="712"/>
                  <a:pt x="555" y="710"/>
                  <a:pt x="555" y="707"/>
                </a:cubicBezTo>
                <a:cubicBezTo>
                  <a:pt x="551" y="707"/>
                  <a:pt x="547" y="707"/>
                  <a:pt x="543" y="707"/>
                </a:cubicBezTo>
                <a:cubicBezTo>
                  <a:pt x="543" y="710"/>
                  <a:pt x="543" y="712"/>
                  <a:pt x="543" y="715"/>
                </a:cubicBezTo>
                <a:close/>
                <a:moveTo>
                  <a:pt x="719" y="715"/>
                </a:moveTo>
                <a:cubicBezTo>
                  <a:pt x="723" y="715"/>
                  <a:pt x="724" y="718"/>
                  <a:pt x="727" y="719"/>
                </a:cubicBezTo>
                <a:cubicBezTo>
                  <a:pt x="727" y="715"/>
                  <a:pt x="730" y="714"/>
                  <a:pt x="731" y="711"/>
                </a:cubicBezTo>
                <a:cubicBezTo>
                  <a:pt x="727" y="711"/>
                  <a:pt x="726" y="708"/>
                  <a:pt x="723" y="707"/>
                </a:cubicBezTo>
                <a:cubicBezTo>
                  <a:pt x="723" y="711"/>
                  <a:pt x="720" y="712"/>
                  <a:pt x="719" y="715"/>
                </a:cubicBezTo>
                <a:close/>
                <a:moveTo>
                  <a:pt x="151" y="723"/>
                </a:moveTo>
                <a:cubicBezTo>
                  <a:pt x="163" y="729"/>
                  <a:pt x="163" y="705"/>
                  <a:pt x="151" y="711"/>
                </a:cubicBezTo>
                <a:cubicBezTo>
                  <a:pt x="151" y="715"/>
                  <a:pt x="151" y="719"/>
                  <a:pt x="151" y="723"/>
                </a:cubicBezTo>
                <a:close/>
                <a:moveTo>
                  <a:pt x="259" y="711"/>
                </a:moveTo>
                <a:cubicBezTo>
                  <a:pt x="255" y="708"/>
                  <a:pt x="248" y="713"/>
                  <a:pt x="247" y="715"/>
                </a:cubicBezTo>
                <a:cubicBezTo>
                  <a:pt x="241" y="730"/>
                  <a:pt x="267" y="718"/>
                  <a:pt x="259" y="711"/>
                </a:cubicBezTo>
                <a:close/>
                <a:moveTo>
                  <a:pt x="51" y="723"/>
                </a:moveTo>
                <a:cubicBezTo>
                  <a:pt x="54" y="723"/>
                  <a:pt x="56" y="723"/>
                  <a:pt x="59" y="723"/>
                </a:cubicBezTo>
                <a:cubicBezTo>
                  <a:pt x="59" y="720"/>
                  <a:pt x="59" y="718"/>
                  <a:pt x="59" y="715"/>
                </a:cubicBezTo>
                <a:cubicBezTo>
                  <a:pt x="56" y="715"/>
                  <a:pt x="54" y="715"/>
                  <a:pt x="51" y="715"/>
                </a:cubicBezTo>
                <a:cubicBezTo>
                  <a:pt x="51" y="718"/>
                  <a:pt x="51" y="720"/>
                  <a:pt x="51" y="723"/>
                </a:cubicBezTo>
                <a:close/>
                <a:moveTo>
                  <a:pt x="327" y="715"/>
                </a:moveTo>
                <a:cubicBezTo>
                  <a:pt x="315" y="728"/>
                  <a:pt x="342" y="727"/>
                  <a:pt x="327" y="715"/>
                </a:cubicBezTo>
                <a:close/>
                <a:moveTo>
                  <a:pt x="423" y="723"/>
                </a:moveTo>
                <a:cubicBezTo>
                  <a:pt x="426" y="723"/>
                  <a:pt x="428" y="723"/>
                  <a:pt x="431" y="723"/>
                </a:cubicBezTo>
                <a:cubicBezTo>
                  <a:pt x="431" y="720"/>
                  <a:pt x="431" y="718"/>
                  <a:pt x="431" y="715"/>
                </a:cubicBezTo>
                <a:cubicBezTo>
                  <a:pt x="428" y="715"/>
                  <a:pt x="426" y="715"/>
                  <a:pt x="423" y="715"/>
                </a:cubicBezTo>
                <a:cubicBezTo>
                  <a:pt x="423" y="718"/>
                  <a:pt x="423" y="720"/>
                  <a:pt x="423" y="723"/>
                </a:cubicBezTo>
                <a:close/>
                <a:moveTo>
                  <a:pt x="599" y="715"/>
                </a:moveTo>
                <a:cubicBezTo>
                  <a:pt x="595" y="738"/>
                  <a:pt x="616" y="717"/>
                  <a:pt x="599" y="715"/>
                </a:cubicBezTo>
                <a:close/>
                <a:moveTo>
                  <a:pt x="707" y="719"/>
                </a:moveTo>
                <a:cubicBezTo>
                  <a:pt x="702" y="719"/>
                  <a:pt x="701" y="714"/>
                  <a:pt x="695" y="715"/>
                </a:cubicBezTo>
                <a:cubicBezTo>
                  <a:pt x="689" y="725"/>
                  <a:pt x="709" y="727"/>
                  <a:pt x="707" y="719"/>
                </a:cubicBezTo>
                <a:close/>
                <a:moveTo>
                  <a:pt x="27" y="731"/>
                </a:moveTo>
                <a:cubicBezTo>
                  <a:pt x="39" y="737"/>
                  <a:pt x="39" y="713"/>
                  <a:pt x="27" y="719"/>
                </a:cubicBezTo>
                <a:cubicBezTo>
                  <a:pt x="27" y="723"/>
                  <a:pt x="27" y="727"/>
                  <a:pt x="27" y="731"/>
                </a:cubicBezTo>
                <a:close/>
                <a:moveTo>
                  <a:pt x="127" y="727"/>
                </a:moveTo>
                <a:cubicBezTo>
                  <a:pt x="130" y="727"/>
                  <a:pt x="132" y="727"/>
                  <a:pt x="135" y="727"/>
                </a:cubicBezTo>
                <a:cubicBezTo>
                  <a:pt x="135" y="724"/>
                  <a:pt x="135" y="722"/>
                  <a:pt x="135" y="719"/>
                </a:cubicBezTo>
                <a:cubicBezTo>
                  <a:pt x="132" y="719"/>
                  <a:pt x="130" y="719"/>
                  <a:pt x="127" y="719"/>
                </a:cubicBezTo>
                <a:cubicBezTo>
                  <a:pt x="127" y="722"/>
                  <a:pt x="127" y="724"/>
                  <a:pt x="127" y="727"/>
                </a:cubicBezTo>
                <a:close/>
                <a:moveTo>
                  <a:pt x="399" y="727"/>
                </a:moveTo>
                <a:cubicBezTo>
                  <a:pt x="403" y="727"/>
                  <a:pt x="404" y="730"/>
                  <a:pt x="407" y="731"/>
                </a:cubicBezTo>
                <a:cubicBezTo>
                  <a:pt x="407" y="727"/>
                  <a:pt x="410" y="726"/>
                  <a:pt x="411" y="723"/>
                </a:cubicBezTo>
                <a:cubicBezTo>
                  <a:pt x="407" y="723"/>
                  <a:pt x="406" y="720"/>
                  <a:pt x="403" y="719"/>
                </a:cubicBezTo>
                <a:cubicBezTo>
                  <a:pt x="403" y="723"/>
                  <a:pt x="400" y="724"/>
                  <a:pt x="399" y="727"/>
                </a:cubicBezTo>
                <a:close/>
                <a:moveTo>
                  <a:pt x="499" y="727"/>
                </a:moveTo>
                <a:cubicBezTo>
                  <a:pt x="502" y="727"/>
                  <a:pt x="504" y="727"/>
                  <a:pt x="507" y="727"/>
                </a:cubicBezTo>
                <a:cubicBezTo>
                  <a:pt x="507" y="724"/>
                  <a:pt x="507" y="722"/>
                  <a:pt x="507" y="719"/>
                </a:cubicBezTo>
                <a:cubicBezTo>
                  <a:pt x="504" y="719"/>
                  <a:pt x="502" y="719"/>
                  <a:pt x="499" y="719"/>
                </a:cubicBezTo>
                <a:cubicBezTo>
                  <a:pt x="499" y="722"/>
                  <a:pt x="499" y="724"/>
                  <a:pt x="499" y="727"/>
                </a:cubicBezTo>
                <a:close/>
                <a:moveTo>
                  <a:pt x="671" y="727"/>
                </a:moveTo>
                <a:cubicBezTo>
                  <a:pt x="675" y="727"/>
                  <a:pt x="676" y="730"/>
                  <a:pt x="679" y="731"/>
                </a:cubicBezTo>
                <a:cubicBezTo>
                  <a:pt x="679" y="727"/>
                  <a:pt x="682" y="726"/>
                  <a:pt x="683" y="723"/>
                </a:cubicBezTo>
                <a:cubicBezTo>
                  <a:pt x="679" y="723"/>
                  <a:pt x="678" y="720"/>
                  <a:pt x="675" y="719"/>
                </a:cubicBezTo>
                <a:cubicBezTo>
                  <a:pt x="675" y="723"/>
                  <a:pt x="672" y="724"/>
                  <a:pt x="671" y="727"/>
                </a:cubicBezTo>
                <a:close/>
                <a:moveTo>
                  <a:pt x="771" y="727"/>
                </a:moveTo>
                <a:cubicBezTo>
                  <a:pt x="774" y="727"/>
                  <a:pt x="776" y="727"/>
                  <a:pt x="779" y="727"/>
                </a:cubicBezTo>
                <a:cubicBezTo>
                  <a:pt x="779" y="724"/>
                  <a:pt x="779" y="722"/>
                  <a:pt x="779" y="719"/>
                </a:cubicBezTo>
                <a:cubicBezTo>
                  <a:pt x="776" y="719"/>
                  <a:pt x="774" y="719"/>
                  <a:pt x="771" y="719"/>
                </a:cubicBezTo>
                <a:cubicBezTo>
                  <a:pt x="771" y="722"/>
                  <a:pt x="771" y="724"/>
                  <a:pt x="771" y="727"/>
                </a:cubicBezTo>
                <a:close/>
                <a:moveTo>
                  <a:pt x="203" y="723"/>
                </a:moveTo>
                <a:cubicBezTo>
                  <a:pt x="199" y="746"/>
                  <a:pt x="220" y="725"/>
                  <a:pt x="203" y="723"/>
                </a:cubicBezTo>
                <a:close/>
                <a:moveTo>
                  <a:pt x="475" y="735"/>
                </a:moveTo>
                <a:cubicBezTo>
                  <a:pt x="478" y="735"/>
                  <a:pt x="480" y="735"/>
                  <a:pt x="483" y="735"/>
                </a:cubicBezTo>
                <a:cubicBezTo>
                  <a:pt x="487" y="729"/>
                  <a:pt x="487" y="725"/>
                  <a:pt x="479" y="723"/>
                </a:cubicBezTo>
                <a:cubicBezTo>
                  <a:pt x="479" y="728"/>
                  <a:pt x="474" y="729"/>
                  <a:pt x="475" y="735"/>
                </a:cubicBezTo>
                <a:close/>
                <a:moveTo>
                  <a:pt x="571" y="731"/>
                </a:moveTo>
                <a:cubicBezTo>
                  <a:pt x="577" y="731"/>
                  <a:pt x="585" y="732"/>
                  <a:pt x="583" y="723"/>
                </a:cubicBezTo>
                <a:cubicBezTo>
                  <a:pt x="580" y="723"/>
                  <a:pt x="578" y="723"/>
                  <a:pt x="575" y="723"/>
                </a:cubicBezTo>
                <a:cubicBezTo>
                  <a:pt x="575" y="727"/>
                  <a:pt x="572" y="728"/>
                  <a:pt x="571" y="731"/>
                </a:cubicBezTo>
                <a:close/>
                <a:moveTo>
                  <a:pt x="759" y="735"/>
                </a:moveTo>
                <a:cubicBezTo>
                  <a:pt x="759" y="728"/>
                  <a:pt x="756" y="725"/>
                  <a:pt x="751" y="723"/>
                </a:cubicBezTo>
                <a:cubicBezTo>
                  <a:pt x="745" y="729"/>
                  <a:pt x="745" y="738"/>
                  <a:pt x="759" y="735"/>
                </a:cubicBezTo>
                <a:close/>
                <a:moveTo>
                  <a:pt x="283" y="739"/>
                </a:moveTo>
                <a:cubicBezTo>
                  <a:pt x="283" y="737"/>
                  <a:pt x="284" y="734"/>
                  <a:pt x="287" y="735"/>
                </a:cubicBezTo>
                <a:cubicBezTo>
                  <a:pt x="287" y="730"/>
                  <a:pt x="286" y="726"/>
                  <a:pt x="279" y="727"/>
                </a:cubicBezTo>
                <a:cubicBezTo>
                  <a:pt x="280" y="732"/>
                  <a:pt x="278" y="738"/>
                  <a:pt x="283" y="739"/>
                </a:cubicBezTo>
                <a:close/>
                <a:moveTo>
                  <a:pt x="375" y="735"/>
                </a:moveTo>
                <a:cubicBezTo>
                  <a:pt x="381" y="735"/>
                  <a:pt x="389" y="736"/>
                  <a:pt x="387" y="727"/>
                </a:cubicBezTo>
                <a:cubicBezTo>
                  <a:pt x="384" y="727"/>
                  <a:pt x="382" y="727"/>
                  <a:pt x="379" y="727"/>
                </a:cubicBezTo>
                <a:cubicBezTo>
                  <a:pt x="379" y="731"/>
                  <a:pt x="376" y="732"/>
                  <a:pt x="375" y="735"/>
                </a:cubicBezTo>
                <a:close/>
                <a:moveTo>
                  <a:pt x="651" y="735"/>
                </a:moveTo>
                <a:cubicBezTo>
                  <a:pt x="654" y="735"/>
                  <a:pt x="656" y="735"/>
                  <a:pt x="659" y="735"/>
                </a:cubicBezTo>
                <a:cubicBezTo>
                  <a:pt x="659" y="732"/>
                  <a:pt x="659" y="730"/>
                  <a:pt x="659" y="727"/>
                </a:cubicBezTo>
                <a:cubicBezTo>
                  <a:pt x="656" y="727"/>
                  <a:pt x="654" y="727"/>
                  <a:pt x="651" y="727"/>
                </a:cubicBezTo>
                <a:cubicBezTo>
                  <a:pt x="651" y="730"/>
                  <a:pt x="651" y="732"/>
                  <a:pt x="651" y="735"/>
                </a:cubicBezTo>
                <a:close/>
                <a:moveTo>
                  <a:pt x="79" y="735"/>
                </a:moveTo>
                <a:cubicBezTo>
                  <a:pt x="79" y="738"/>
                  <a:pt x="79" y="740"/>
                  <a:pt x="79" y="743"/>
                </a:cubicBezTo>
                <a:cubicBezTo>
                  <a:pt x="89" y="749"/>
                  <a:pt x="91" y="729"/>
                  <a:pt x="83" y="731"/>
                </a:cubicBezTo>
                <a:cubicBezTo>
                  <a:pt x="83" y="733"/>
                  <a:pt x="82" y="736"/>
                  <a:pt x="79" y="735"/>
                </a:cubicBezTo>
                <a:close/>
                <a:moveTo>
                  <a:pt x="179" y="739"/>
                </a:moveTo>
                <a:cubicBezTo>
                  <a:pt x="182" y="739"/>
                  <a:pt x="184" y="739"/>
                  <a:pt x="187" y="739"/>
                </a:cubicBezTo>
                <a:cubicBezTo>
                  <a:pt x="187" y="736"/>
                  <a:pt x="187" y="734"/>
                  <a:pt x="187" y="731"/>
                </a:cubicBezTo>
                <a:cubicBezTo>
                  <a:pt x="184" y="731"/>
                  <a:pt x="182" y="731"/>
                  <a:pt x="179" y="731"/>
                </a:cubicBezTo>
                <a:cubicBezTo>
                  <a:pt x="179" y="734"/>
                  <a:pt x="179" y="736"/>
                  <a:pt x="179" y="739"/>
                </a:cubicBezTo>
                <a:close/>
                <a:moveTo>
                  <a:pt x="255" y="743"/>
                </a:moveTo>
                <a:cubicBezTo>
                  <a:pt x="267" y="749"/>
                  <a:pt x="267" y="725"/>
                  <a:pt x="255" y="731"/>
                </a:cubicBezTo>
                <a:cubicBezTo>
                  <a:pt x="255" y="735"/>
                  <a:pt x="255" y="739"/>
                  <a:pt x="255" y="743"/>
                </a:cubicBezTo>
                <a:close/>
                <a:moveTo>
                  <a:pt x="359" y="743"/>
                </a:moveTo>
                <a:cubicBezTo>
                  <a:pt x="359" y="741"/>
                  <a:pt x="360" y="738"/>
                  <a:pt x="363" y="739"/>
                </a:cubicBezTo>
                <a:cubicBezTo>
                  <a:pt x="363" y="734"/>
                  <a:pt x="362" y="730"/>
                  <a:pt x="355" y="731"/>
                </a:cubicBezTo>
                <a:cubicBezTo>
                  <a:pt x="356" y="736"/>
                  <a:pt x="354" y="742"/>
                  <a:pt x="359" y="743"/>
                </a:cubicBezTo>
                <a:close/>
                <a:moveTo>
                  <a:pt x="451" y="739"/>
                </a:moveTo>
                <a:cubicBezTo>
                  <a:pt x="454" y="739"/>
                  <a:pt x="456" y="739"/>
                  <a:pt x="459" y="739"/>
                </a:cubicBezTo>
                <a:cubicBezTo>
                  <a:pt x="459" y="736"/>
                  <a:pt x="459" y="734"/>
                  <a:pt x="459" y="731"/>
                </a:cubicBezTo>
                <a:cubicBezTo>
                  <a:pt x="456" y="731"/>
                  <a:pt x="454" y="731"/>
                  <a:pt x="451" y="731"/>
                </a:cubicBezTo>
                <a:cubicBezTo>
                  <a:pt x="451" y="734"/>
                  <a:pt x="451" y="736"/>
                  <a:pt x="451" y="739"/>
                </a:cubicBezTo>
                <a:close/>
                <a:moveTo>
                  <a:pt x="627" y="743"/>
                </a:moveTo>
                <a:cubicBezTo>
                  <a:pt x="639" y="749"/>
                  <a:pt x="639" y="725"/>
                  <a:pt x="627" y="731"/>
                </a:cubicBezTo>
                <a:cubicBezTo>
                  <a:pt x="627" y="735"/>
                  <a:pt x="627" y="739"/>
                  <a:pt x="627" y="743"/>
                </a:cubicBezTo>
                <a:close/>
                <a:moveTo>
                  <a:pt x="727" y="739"/>
                </a:moveTo>
                <a:cubicBezTo>
                  <a:pt x="730" y="739"/>
                  <a:pt x="732" y="739"/>
                  <a:pt x="735" y="739"/>
                </a:cubicBezTo>
                <a:cubicBezTo>
                  <a:pt x="735" y="736"/>
                  <a:pt x="735" y="734"/>
                  <a:pt x="735" y="731"/>
                </a:cubicBezTo>
                <a:cubicBezTo>
                  <a:pt x="732" y="731"/>
                  <a:pt x="730" y="731"/>
                  <a:pt x="727" y="731"/>
                </a:cubicBezTo>
                <a:cubicBezTo>
                  <a:pt x="727" y="734"/>
                  <a:pt x="727" y="736"/>
                  <a:pt x="727" y="739"/>
                </a:cubicBezTo>
                <a:close/>
                <a:moveTo>
                  <a:pt x="539" y="739"/>
                </a:moveTo>
                <a:cubicBezTo>
                  <a:pt x="534" y="739"/>
                  <a:pt x="533" y="734"/>
                  <a:pt x="527" y="735"/>
                </a:cubicBezTo>
                <a:cubicBezTo>
                  <a:pt x="521" y="745"/>
                  <a:pt x="541" y="747"/>
                  <a:pt x="539" y="739"/>
                </a:cubicBezTo>
                <a:close/>
                <a:moveTo>
                  <a:pt x="55" y="747"/>
                </a:moveTo>
                <a:cubicBezTo>
                  <a:pt x="58" y="747"/>
                  <a:pt x="60" y="747"/>
                  <a:pt x="63" y="747"/>
                </a:cubicBezTo>
                <a:cubicBezTo>
                  <a:pt x="63" y="744"/>
                  <a:pt x="63" y="742"/>
                  <a:pt x="63" y="739"/>
                </a:cubicBezTo>
                <a:cubicBezTo>
                  <a:pt x="60" y="739"/>
                  <a:pt x="58" y="739"/>
                  <a:pt x="55" y="739"/>
                </a:cubicBezTo>
                <a:cubicBezTo>
                  <a:pt x="55" y="742"/>
                  <a:pt x="55" y="744"/>
                  <a:pt x="55" y="747"/>
                </a:cubicBezTo>
                <a:close/>
                <a:moveTo>
                  <a:pt x="231" y="743"/>
                </a:moveTo>
                <a:cubicBezTo>
                  <a:pt x="231" y="746"/>
                  <a:pt x="231" y="748"/>
                  <a:pt x="231" y="751"/>
                </a:cubicBezTo>
                <a:cubicBezTo>
                  <a:pt x="241" y="757"/>
                  <a:pt x="243" y="737"/>
                  <a:pt x="235" y="739"/>
                </a:cubicBezTo>
                <a:cubicBezTo>
                  <a:pt x="235" y="741"/>
                  <a:pt x="234" y="744"/>
                  <a:pt x="231" y="743"/>
                </a:cubicBezTo>
                <a:close/>
                <a:moveTo>
                  <a:pt x="331" y="747"/>
                </a:moveTo>
                <a:cubicBezTo>
                  <a:pt x="334" y="747"/>
                  <a:pt x="336" y="747"/>
                  <a:pt x="339" y="747"/>
                </a:cubicBezTo>
                <a:cubicBezTo>
                  <a:pt x="339" y="744"/>
                  <a:pt x="339" y="742"/>
                  <a:pt x="339" y="739"/>
                </a:cubicBezTo>
                <a:cubicBezTo>
                  <a:pt x="336" y="739"/>
                  <a:pt x="334" y="739"/>
                  <a:pt x="331" y="739"/>
                </a:cubicBezTo>
                <a:cubicBezTo>
                  <a:pt x="331" y="742"/>
                  <a:pt x="331" y="744"/>
                  <a:pt x="331" y="747"/>
                </a:cubicBezTo>
                <a:close/>
                <a:moveTo>
                  <a:pt x="503" y="747"/>
                </a:moveTo>
                <a:cubicBezTo>
                  <a:pt x="508" y="747"/>
                  <a:pt x="509" y="752"/>
                  <a:pt x="515" y="751"/>
                </a:cubicBezTo>
                <a:cubicBezTo>
                  <a:pt x="515" y="744"/>
                  <a:pt x="512" y="741"/>
                  <a:pt x="507" y="739"/>
                </a:cubicBezTo>
                <a:cubicBezTo>
                  <a:pt x="507" y="743"/>
                  <a:pt x="504" y="744"/>
                  <a:pt x="503" y="747"/>
                </a:cubicBezTo>
                <a:close/>
                <a:moveTo>
                  <a:pt x="615" y="743"/>
                </a:moveTo>
                <a:cubicBezTo>
                  <a:pt x="610" y="743"/>
                  <a:pt x="609" y="738"/>
                  <a:pt x="603" y="739"/>
                </a:cubicBezTo>
                <a:cubicBezTo>
                  <a:pt x="597" y="749"/>
                  <a:pt x="617" y="751"/>
                  <a:pt x="615" y="743"/>
                </a:cubicBezTo>
                <a:close/>
                <a:moveTo>
                  <a:pt x="703" y="747"/>
                </a:moveTo>
                <a:cubicBezTo>
                  <a:pt x="706" y="747"/>
                  <a:pt x="708" y="747"/>
                  <a:pt x="711" y="747"/>
                </a:cubicBezTo>
                <a:cubicBezTo>
                  <a:pt x="711" y="744"/>
                  <a:pt x="711" y="742"/>
                  <a:pt x="711" y="739"/>
                </a:cubicBezTo>
                <a:cubicBezTo>
                  <a:pt x="708" y="739"/>
                  <a:pt x="706" y="739"/>
                  <a:pt x="703" y="739"/>
                </a:cubicBezTo>
                <a:cubicBezTo>
                  <a:pt x="703" y="742"/>
                  <a:pt x="703" y="744"/>
                  <a:pt x="703" y="747"/>
                </a:cubicBezTo>
                <a:close/>
                <a:moveTo>
                  <a:pt x="131" y="751"/>
                </a:moveTo>
                <a:cubicBezTo>
                  <a:pt x="134" y="751"/>
                  <a:pt x="136" y="751"/>
                  <a:pt x="139" y="751"/>
                </a:cubicBezTo>
                <a:cubicBezTo>
                  <a:pt x="139" y="748"/>
                  <a:pt x="139" y="746"/>
                  <a:pt x="139" y="743"/>
                </a:cubicBezTo>
                <a:cubicBezTo>
                  <a:pt x="136" y="743"/>
                  <a:pt x="134" y="743"/>
                  <a:pt x="131" y="743"/>
                </a:cubicBezTo>
                <a:cubicBezTo>
                  <a:pt x="131" y="746"/>
                  <a:pt x="131" y="748"/>
                  <a:pt x="131" y="751"/>
                </a:cubicBezTo>
                <a:close/>
                <a:moveTo>
                  <a:pt x="307" y="751"/>
                </a:moveTo>
                <a:cubicBezTo>
                  <a:pt x="310" y="751"/>
                  <a:pt x="312" y="751"/>
                  <a:pt x="315" y="751"/>
                </a:cubicBezTo>
                <a:cubicBezTo>
                  <a:pt x="315" y="748"/>
                  <a:pt x="315" y="746"/>
                  <a:pt x="315" y="743"/>
                </a:cubicBezTo>
                <a:cubicBezTo>
                  <a:pt x="312" y="743"/>
                  <a:pt x="310" y="743"/>
                  <a:pt x="307" y="743"/>
                </a:cubicBezTo>
                <a:cubicBezTo>
                  <a:pt x="307" y="746"/>
                  <a:pt x="307" y="748"/>
                  <a:pt x="307" y="751"/>
                </a:cubicBezTo>
                <a:close/>
                <a:moveTo>
                  <a:pt x="591" y="755"/>
                </a:moveTo>
                <a:cubicBezTo>
                  <a:pt x="591" y="748"/>
                  <a:pt x="588" y="745"/>
                  <a:pt x="583" y="743"/>
                </a:cubicBezTo>
                <a:cubicBezTo>
                  <a:pt x="577" y="749"/>
                  <a:pt x="577" y="758"/>
                  <a:pt x="591" y="755"/>
                </a:cubicBezTo>
                <a:close/>
                <a:moveTo>
                  <a:pt x="679" y="755"/>
                </a:moveTo>
                <a:cubicBezTo>
                  <a:pt x="691" y="761"/>
                  <a:pt x="691" y="737"/>
                  <a:pt x="679" y="743"/>
                </a:cubicBezTo>
                <a:cubicBezTo>
                  <a:pt x="679" y="747"/>
                  <a:pt x="679" y="751"/>
                  <a:pt x="679" y="755"/>
                </a:cubicBezTo>
                <a:close/>
                <a:moveTo>
                  <a:pt x="779" y="751"/>
                </a:moveTo>
                <a:cubicBezTo>
                  <a:pt x="786" y="751"/>
                  <a:pt x="789" y="748"/>
                  <a:pt x="791" y="743"/>
                </a:cubicBezTo>
                <a:cubicBezTo>
                  <a:pt x="785" y="743"/>
                  <a:pt x="777" y="742"/>
                  <a:pt x="779" y="751"/>
                </a:cubicBezTo>
                <a:close/>
                <a:moveTo>
                  <a:pt x="111" y="747"/>
                </a:moveTo>
                <a:cubicBezTo>
                  <a:pt x="107" y="770"/>
                  <a:pt x="128" y="749"/>
                  <a:pt x="111" y="747"/>
                </a:cubicBezTo>
                <a:close/>
                <a:moveTo>
                  <a:pt x="219" y="747"/>
                </a:moveTo>
                <a:cubicBezTo>
                  <a:pt x="215" y="744"/>
                  <a:pt x="208" y="749"/>
                  <a:pt x="207" y="751"/>
                </a:cubicBezTo>
                <a:cubicBezTo>
                  <a:pt x="201" y="766"/>
                  <a:pt x="227" y="754"/>
                  <a:pt x="219" y="747"/>
                </a:cubicBezTo>
                <a:close/>
                <a:moveTo>
                  <a:pt x="483" y="755"/>
                </a:moveTo>
                <a:cubicBezTo>
                  <a:pt x="486" y="755"/>
                  <a:pt x="488" y="755"/>
                  <a:pt x="491" y="755"/>
                </a:cubicBezTo>
                <a:cubicBezTo>
                  <a:pt x="491" y="752"/>
                  <a:pt x="491" y="750"/>
                  <a:pt x="491" y="747"/>
                </a:cubicBezTo>
                <a:cubicBezTo>
                  <a:pt x="488" y="747"/>
                  <a:pt x="486" y="747"/>
                  <a:pt x="483" y="747"/>
                </a:cubicBezTo>
                <a:cubicBezTo>
                  <a:pt x="483" y="750"/>
                  <a:pt x="483" y="752"/>
                  <a:pt x="483" y="755"/>
                </a:cubicBezTo>
                <a:close/>
                <a:moveTo>
                  <a:pt x="759" y="759"/>
                </a:moveTo>
                <a:cubicBezTo>
                  <a:pt x="759" y="757"/>
                  <a:pt x="760" y="754"/>
                  <a:pt x="763" y="755"/>
                </a:cubicBezTo>
                <a:cubicBezTo>
                  <a:pt x="763" y="750"/>
                  <a:pt x="762" y="746"/>
                  <a:pt x="755" y="747"/>
                </a:cubicBezTo>
                <a:cubicBezTo>
                  <a:pt x="756" y="752"/>
                  <a:pt x="754" y="758"/>
                  <a:pt x="759" y="759"/>
                </a:cubicBezTo>
                <a:close/>
                <a:moveTo>
                  <a:pt x="295" y="755"/>
                </a:moveTo>
                <a:cubicBezTo>
                  <a:pt x="294" y="752"/>
                  <a:pt x="284" y="750"/>
                  <a:pt x="283" y="755"/>
                </a:cubicBezTo>
                <a:cubicBezTo>
                  <a:pt x="280" y="764"/>
                  <a:pt x="299" y="764"/>
                  <a:pt x="295" y="755"/>
                </a:cubicBezTo>
                <a:close/>
                <a:moveTo>
                  <a:pt x="383" y="759"/>
                </a:moveTo>
                <a:cubicBezTo>
                  <a:pt x="386" y="759"/>
                  <a:pt x="388" y="759"/>
                  <a:pt x="391" y="759"/>
                </a:cubicBezTo>
                <a:cubicBezTo>
                  <a:pt x="391" y="756"/>
                  <a:pt x="391" y="754"/>
                  <a:pt x="391" y="751"/>
                </a:cubicBezTo>
                <a:cubicBezTo>
                  <a:pt x="388" y="751"/>
                  <a:pt x="386" y="751"/>
                  <a:pt x="383" y="751"/>
                </a:cubicBezTo>
                <a:cubicBezTo>
                  <a:pt x="383" y="754"/>
                  <a:pt x="383" y="756"/>
                  <a:pt x="383" y="759"/>
                </a:cubicBezTo>
                <a:close/>
                <a:moveTo>
                  <a:pt x="655" y="759"/>
                </a:moveTo>
                <a:cubicBezTo>
                  <a:pt x="662" y="759"/>
                  <a:pt x="665" y="756"/>
                  <a:pt x="667" y="751"/>
                </a:cubicBezTo>
                <a:cubicBezTo>
                  <a:pt x="661" y="751"/>
                  <a:pt x="653" y="750"/>
                  <a:pt x="655" y="759"/>
                </a:cubicBezTo>
                <a:close/>
                <a:moveTo>
                  <a:pt x="731" y="755"/>
                </a:moveTo>
                <a:cubicBezTo>
                  <a:pt x="731" y="758"/>
                  <a:pt x="731" y="760"/>
                  <a:pt x="731" y="763"/>
                </a:cubicBezTo>
                <a:cubicBezTo>
                  <a:pt x="741" y="769"/>
                  <a:pt x="743" y="749"/>
                  <a:pt x="735" y="751"/>
                </a:cubicBezTo>
                <a:cubicBezTo>
                  <a:pt x="735" y="753"/>
                  <a:pt x="734" y="756"/>
                  <a:pt x="731" y="755"/>
                </a:cubicBezTo>
                <a:close/>
                <a:moveTo>
                  <a:pt x="87" y="763"/>
                </a:moveTo>
                <a:cubicBezTo>
                  <a:pt x="90" y="763"/>
                  <a:pt x="92" y="763"/>
                  <a:pt x="95" y="763"/>
                </a:cubicBezTo>
                <a:cubicBezTo>
                  <a:pt x="95" y="760"/>
                  <a:pt x="95" y="758"/>
                  <a:pt x="95" y="755"/>
                </a:cubicBezTo>
                <a:cubicBezTo>
                  <a:pt x="92" y="755"/>
                  <a:pt x="90" y="755"/>
                  <a:pt x="87" y="755"/>
                </a:cubicBezTo>
                <a:cubicBezTo>
                  <a:pt x="87" y="758"/>
                  <a:pt x="87" y="760"/>
                  <a:pt x="87" y="763"/>
                </a:cubicBezTo>
                <a:close/>
                <a:moveTo>
                  <a:pt x="187" y="763"/>
                </a:moveTo>
                <a:cubicBezTo>
                  <a:pt x="190" y="763"/>
                  <a:pt x="192" y="763"/>
                  <a:pt x="195" y="763"/>
                </a:cubicBezTo>
                <a:cubicBezTo>
                  <a:pt x="195" y="760"/>
                  <a:pt x="195" y="758"/>
                  <a:pt x="195" y="755"/>
                </a:cubicBezTo>
                <a:cubicBezTo>
                  <a:pt x="192" y="755"/>
                  <a:pt x="190" y="755"/>
                  <a:pt x="187" y="755"/>
                </a:cubicBezTo>
                <a:cubicBezTo>
                  <a:pt x="187" y="758"/>
                  <a:pt x="187" y="760"/>
                  <a:pt x="187" y="763"/>
                </a:cubicBezTo>
                <a:close/>
                <a:moveTo>
                  <a:pt x="363" y="755"/>
                </a:moveTo>
                <a:cubicBezTo>
                  <a:pt x="351" y="768"/>
                  <a:pt x="378" y="767"/>
                  <a:pt x="363" y="755"/>
                </a:cubicBezTo>
                <a:close/>
                <a:moveTo>
                  <a:pt x="635" y="755"/>
                </a:moveTo>
                <a:cubicBezTo>
                  <a:pt x="621" y="774"/>
                  <a:pt x="658" y="760"/>
                  <a:pt x="635" y="755"/>
                </a:cubicBezTo>
                <a:close/>
                <a:moveTo>
                  <a:pt x="159" y="767"/>
                </a:moveTo>
                <a:cubicBezTo>
                  <a:pt x="161" y="785"/>
                  <a:pt x="182" y="744"/>
                  <a:pt x="163" y="763"/>
                </a:cubicBezTo>
                <a:cubicBezTo>
                  <a:pt x="161" y="765"/>
                  <a:pt x="158" y="762"/>
                  <a:pt x="159" y="767"/>
                </a:cubicBezTo>
                <a:close/>
                <a:moveTo>
                  <a:pt x="263" y="767"/>
                </a:moveTo>
                <a:cubicBezTo>
                  <a:pt x="266" y="767"/>
                  <a:pt x="268" y="767"/>
                  <a:pt x="271" y="767"/>
                </a:cubicBezTo>
                <a:cubicBezTo>
                  <a:pt x="271" y="764"/>
                  <a:pt x="271" y="762"/>
                  <a:pt x="271" y="759"/>
                </a:cubicBezTo>
                <a:cubicBezTo>
                  <a:pt x="268" y="759"/>
                  <a:pt x="266" y="759"/>
                  <a:pt x="263" y="759"/>
                </a:cubicBezTo>
                <a:cubicBezTo>
                  <a:pt x="263" y="762"/>
                  <a:pt x="263" y="764"/>
                  <a:pt x="263" y="767"/>
                </a:cubicBezTo>
                <a:close/>
                <a:moveTo>
                  <a:pt x="343" y="775"/>
                </a:moveTo>
                <a:cubicBezTo>
                  <a:pt x="348" y="770"/>
                  <a:pt x="348" y="760"/>
                  <a:pt x="339" y="759"/>
                </a:cubicBezTo>
                <a:cubicBezTo>
                  <a:pt x="334" y="764"/>
                  <a:pt x="334" y="774"/>
                  <a:pt x="343" y="775"/>
                </a:cubicBezTo>
                <a:close/>
                <a:moveTo>
                  <a:pt x="435" y="771"/>
                </a:moveTo>
                <a:cubicBezTo>
                  <a:pt x="438" y="771"/>
                  <a:pt x="440" y="771"/>
                  <a:pt x="443" y="771"/>
                </a:cubicBezTo>
                <a:cubicBezTo>
                  <a:pt x="447" y="765"/>
                  <a:pt x="447" y="761"/>
                  <a:pt x="439" y="759"/>
                </a:cubicBezTo>
                <a:cubicBezTo>
                  <a:pt x="439" y="764"/>
                  <a:pt x="434" y="765"/>
                  <a:pt x="435" y="771"/>
                </a:cubicBezTo>
                <a:close/>
                <a:moveTo>
                  <a:pt x="535" y="767"/>
                </a:moveTo>
                <a:cubicBezTo>
                  <a:pt x="538" y="767"/>
                  <a:pt x="540" y="767"/>
                  <a:pt x="543" y="767"/>
                </a:cubicBezTo>
                <a:cubicBezTo>
                  <a:pt x="543" y="764"/>
                  <a:pt x="543" y="762"/>
                  <a:pt x="543" y="759"/>
                </a:cubicBezTo>
                <a:cubicBezTo>
                  <a:pt x="540" y="759"/>
                  <a:pt x="538" y="759"/>
                  <a:pt x="535" y="759"/>
                </a:cubicBezTo>
                <a:cubicBezTo>
                  <a:pt x="535" y="762"/>
                  <a:pt x="535" y="764"/>
                  <a:pt x="535" y="767"/>
                </a:cubicBezTo>
                <a:close/>
                <a:moveTo>
                  <a:pt x="707" y="767"/>
                </a:moveTo>
                <a:cubicBezTo>
                  <a:pt x="711" y="767"/>
                  <a:pt x="712" y="770"/>
                  <a:pt x="715" y="771"/>
                </a:cubicBezTo>
                <a:cubicBezTo>
                  <a:pt x="715" y="767"/>
                  <a:pt x="718" y="766"/>
                  <a:pt x="719" y="763"/>
                </a:cubicBezTo>
                <a:cubicBezTo>
                  <a:pt x="715" y="763"/>
                  <a:pt x="714" y="760"/>
                  <a:pt x="711" y="759"/>
                </a:cubicBezTo>
                <a:cubicBezTo>
                  <a:pt x="711" y="763"/>
                  <a:pt x="708" y="764"/>
                  <a:pt x="707" y="767"/>
                </a:cubicBezTo>
                <a:close/>
                <a:moveTo>
                  <a:pt x="63" y="771"/>
                </a:moveTo>
                <a:cubicBezTo>
                  <a:pt x="66" y="771"/>
                  <a:pt x="68" y="771"/>
                  <a:pt x="71" y="771"/>
                </a:cubicBezTo>
                <a:cubicBezTo>
                  <a:pt x="71" y="768"/>
                  <a:pt x="71" y="766"/>
                  <a:pt x="71" y="763"/>
                </a:cubicBezTo>
                <a:cubicBezTo>
                  <a:pt x="68" y="763"/>
                  <a:pt x="66" y="763"/>
                  <a:pt x="63" y="763"/>
                </a:cubicBezTo>
                <a:cubicBezTo>
                  <a:pt x="63" y="766"/>
                  <a:pt x="63" y="768"/>
                  <a:pt x="63" y="771"/>
                </a:cubicBezTo>
                <a:close/>
                <a:moveTo>
                  <a:pt x="247" y="763"/>
                </a:moveTo>
                <a:cubicBezTo>
                  <a:pt x="243" y="760"/>
                  <a:pt x="236" y="765"/>
                  <a:pt x="235" y="767"/>
                </a:cubicBezTo>
                <a:cubicBezTo>
                  <a:pt x="229" y="782"/>
                  <a:pt x="255" y="770"/>
                  <a:pt x="247" y="763"/>
                </a:cubicBezTo>
                <a:close/>
                <a:moveTo>
                  <a:pt x="611" y="771"/>
                </a:moveTo>
                <a:cubicBezTo>
                  <a:pt x="615" y="771"/>
                  <a:pt x="616" y="774"/>
                  <a:pt x="619" y="775"/>
                </a:cubicBezTo>
                <a:cubicBezTo>
                  <a:pt x="619" y="769"/>
                  <a:pt x="620" y="761"/>
                  <a:pt x="611" y="763"/>
                </a:cubicBezTo>
                <a:cubicBezTo>
                  <a:pt x="611" y="766"/>
                  <a:pt x="611" y="768"/>
                  <a:pt x="611" y="771"/>
                </a:cubicBezTo>
                <a:close/>
                <a:moveTo>
                  <a:pt x="139" y="775"/>
                </a:moveTo>
                <a:cubicBezTo>
                  <a:pt x="142" y="775"/>
                  <a:pt x="144" y="775"/>
                  <a:pt x="147" y="775"/>
                </a:cubicBezTo>
                <a:cubicBezTo>
                  <a:pt x="147" y="772"/>
                  <a:pt x="147" y="770"/>
                  <a:pt x="147" y="767"/>
                </a:cubicBezTo>
                <a:cubicBezTo>
                  <a:pt x="144" y="767"/>
                  <a:pt x="142" y="767"/>
                  <a:pt x="139" y="767"/>
                </a:cubicBezTo>
                <a:cubicBezTo>
                  <a:pt x="139" y="770"/>
                  <a:pt x="139" y="772"/>
                  <a:pt x="139" y="775"/>
                </a:cubicBezTo>
                <a:close/>
                <a:moveTo>
                  <a:pt x="215" y="779"/>
                </a:moveTo>
                <a:cubicBezTo>
                  <a:pt x="227" y="785"/>
                  <a:pt x="227" y="761"/>
                  <a:pt x="215" y="767"/>
                </a:cubicBezTo>
                <a:cubicBezTo>
                  <a:pt x="215" y="771"/>
                  <a:pt x="215" y="775"/>
                  <a:pt x="215" y="779"/>
                </a:cubicBezTo>
                <a:close/>
                <a:moveTo>
                  <a:pt x="311" y="775"/>
                </a:moveTo>
                <a:cubicBezTo>
                  <a:pt x="315" y="775"/>
                  <a:pt x="316" y="778"/>
                  <a:pt x="319" y="779"/>
                </a:cubicBezTo>
                <a:cubicBezTo>
                  <a:pt x="319" y="775"/>
                  <a:pt x="322" y="774"/>
                  <a:pt x="323" y="771"/>
                </a:cubicBezTo>
                <a:cubicBezTo>
                  <a:pt x="319" y="771"/>
                  <a:pt x="318" y="768"/>
                  <a:pt x="315" y="767"/>
                </a:cubicBezTo>
                <a:cubicBezTo>
                  <a:pt x="315" y="771"/>
                  <a:pt x="312" y="772"/>
                  <a:pt x="311" y="775"/>
                </a:cubicBezTo>
                <a:close/>
                <a:moveTo>
                  <a:pt x="411" y="775"/>
                </a:moveTo>
                <a:cubicBezTo>
                  <a:pt x="414" y="775"/>
                  <a:pt x="416" y="775"/>
                  <a:pt x="419" y="775"/>
                </a:cubicBezTo>
                <a:cubicBezTo>
                  <a:pt x="419" y="772"/>
                  <a:pt x="419" y="770"/>
                  <a:pt x="419" y="767"/>
                </a:cubicBezTo>
                <a:cubicBezTo>
                  <a:pt x="416" y="767"/>
                  <a:pt x="414" y="767"/>
                  <a:pt x="411" y="767"/>
                </a:cubicBezTo>
                <a:cubicBezTo>
                  <a:pt x="411" y="770"/>
                  <a:pt x="411" y="772"/>
                  <a:pt x="411" y="775"/>
                </a:cubicBezTo>
                <a:close/>
                <a:moveTo>
                  <a:pt x="115" y="783"/>
                </a:moveTo>
                <a:cubicBezTo>
                  <a:pt x="127" y="789"/>
                  <a:pt x="127" y="765"/>
                  <a:pt x="115" y="771"/>
                </a:cubicBezTo>
                <a:cubicBezTo>
                  <a:pt x="115" y="775"/>
                  <a:pt x="115" y="779"/>
                  <a:pt x="115" y="783"/>
                </a:cubicBezTo>
                <a:close/>
                <a:moveTo>
                  <a:pt x="387" y="779"/>
                </a:moveTo>
                <a:cubicBezTo>
                  <a:pt x="392" y="779"/>
                  <a:pt x="393" y="784"/>
                  <a:pt x="399" y="783"/>
                </a:cubicBezTo>
                <a:cubicBezTo>
                  <a:pt x="399" y="776"/>
                  <a:pt x="396" y="773"/>
                  <a:pt x="391" y="771"/>
                </a:cubicBezTo>
                <a:cubicBezTo>
                  <a:pt x="391" y="775"/>
                  <a:pt x="388" y="776"/>
                  <a:pt x="387" y="779"/>
                </a:cubicBezTo>
                <a:close/>
                <a:moveTo>
                  <a:pt x="487" y="779"/>
                </a:moveTo>
                <a:cubicBezTo>
                  <a:pt x="490" y="779"/>
                  <a:pt x="492" y="779"/>
                  <a:pt x="495" y="779"/>
                </a:cubicBezTo>
                <a:cubicBezTo>
                  <a:pt x="495" y="776"/>
                  <a:pt x="495" y="774"/>
                  <a:pt x="495" y="771"/>
                </a:cubicBezTo>
                <a:cubicBezTo>
                  <a:pt x="492" y="771"/>
                  <a:pt x="490" y="771"/>
                  <a:pt x="487" y="771"/>
                </a:cubicBezTo>
                <a:cubicBezTo>
                  <a:pt x="487" y="774"/>
                  <a:pt x="487" y="776"/>
                  <a:pt x="487" y="779"/>
                </a:cubicBezTo>
                <a:close/>
                <a:moveTo>
                  <a:pt x="587" y="779"/>
                </a:moveTo>
                <a:cubicBezTo>
                  <a:pt x="590" y="779"/>
                  <a:pt x="592" y="779"/>
                  <a:pt x="595" y="779"/>
                </a:cubicBezTo>
                <a:cubicBezTo>
                  <a:pt x="595" y="776"/>
                  <a:pt x="595" y="774"/>
                  <a:pt x="595" y="771"/>
                </a:cubicBezTo>
                <a:cubicBezTo>
                  <a:pt x="592" y="771"/>
                  <a:pt x="590" y="771"/>
                  <a:pt x="587" y="771"/>
                </a:cubicBezTo>
                <a:cubicBezTo>
                  <a:pt x="587" y="774"/>
                  <a:pt x="587" y="776"/>
                  <a:pt x="587" y="779"/>
                </a:cubicBezTo>
                <a:close/>
                <a:moveTo>
                  <a:pt x="763" y="779"/>
                </a:moveTo>
                <a:cubicBezTo>
                  <a:pt x="766" y="779"/>
                  <a:pt x="768" y="779"/>
                  <a:pt x="771" y="779"/>
                </a:cubicBezTo>
                <a:cubicBezTo>
                  <a:pt x="771" y="776"/>
                  <a:pt x="771" y="774"/>
                  <a:pt x="771" y="771"/>
                </a:cubicBezTo>
                <a:cubicBezTo>
                  <a:pt x="768" y="771"/>
                  <a:pt x="766" y="771"/>
                  <a:pt x="763" y="771"/>
                </a:cubicBezTo>
                <a:cubicBezTo>
                  <a:pt x="763" y="774"/>
                  <a:pt x="763" y="776"/>
                  <a:pt x="763" y="779"/>
                </a:cubicBezTo>
                <a:close/>
                <a:moveTo>
                  <a:pt x="191" y="787"/>
                </a:moveTo>
                <a:cubicBezTo>
                  <a:pt x="203" y="793"/>
                  <a:pt x="203" y="769"/>
                  <a:pt x="191" y="775"/>
                </a:cubicBezTo>
                <a:cubicBezTo>
                  <a:pt x="191" y="779"/>
                  <a:pt x="191" y="783"/>
                  <a:pt x="191" y="787"/>
                </a:cubicBezTo>
                <a:close/>
                <a:moveTo>
                  <a:pt x="291" y="783"/>
                </a:moveTo>
                <a:cubicBezTo>
                  <a:pt x="294" y="783"/>
                  <a:pt x="296" y="783"/>
                  <a:pt x="299" y="783"/>
                </a:cubicBezTo>
                <a:cubicBezTo>
                  <a:pt x="299" y="780"/>
                  <a:pt x="299" y="778"/>
                  <a:pt x="299" y="775"/>
                </a:cubicBezTo>
                <a:cubicBezTo>
                  <a:pt x="296" y="775"/>
                  <a:pt x="294" y="775"/>
                  <a:pt x="291" y="775"/>
                </a:cubicBezTo>
                <a:cubicBezTo>
                  <a:pt x="291" y="778"/>
                  <a:pt x="291" y="780"/>
                  <a:pt x="291" y="783"/>
                </a:cubicBezTo>
                <a:close/>
                <a:moveTo>
                  <a:pt x="467" y="775"/>
                </a:moveTo>
                <a:cubicBezTo>
                  <a:pt x="463" y="798"/>
                  <a:pt x="484" y="777"/>
                  <a:pt x="467" y="775"/>
                </a:cubicBezTo>
                <a:close/>
                <a:moveTo>
                  <a:pt x="563" y="783"/>
                </a:moveTo>
                <a:cubicBezTo>
                  <a:pt x="566" y="783"/>
                  <a:pt x="568" y="783"/>
                  <a:pt x="571" y="783"/>
                </a:cubicBezTo>
                <a:cubicBezTo>
                  <a:pt x="571" y="780"/>
                  <a:pt x="571" y="778"/>
                  <a:pt x="571" y="775"/>
                </a:cubicBezTo>
                <a:cubicBezTo>
                  <a:pt x="568" y="775"/>
                  <a:pt x="566" y="775"/>
                  <a:pt x="563" y="775"/>
                </a:cubicBezTo>
                <a:cubicBezTo>
                  <a:pt x="563" y="778"/>
                  <a:pt x="563" y="780"/>
                  <a:pt x="563" y="783"/>
                </a:cubicBezTo>
                <a:close/>
                <a:moveTo>
                  <a:pt x="663" y="783"/>
                </a:moveTo>
                <a:cubicBezTo>
                  <a:pt x="666" y="783"/>
                  <a:pt x="668" y="783"/>
                  <a:pt x="671" y="783"/>
                </a:cubicBezTo>
                <a:cubicBezTo>
                  <a:pt x="671" y="780"/>
                  <a:pt x="671" y="778"/>
                  <a:pt x="671" y="775"/>
                </a:cubicBezTo>
                <a:cubicBezTo>
                  <a:pt x="668" y="775"/>
                  <a:pt x="666" y="775"/>
                  <a:pt x="663" y="775"/>
                </a:cubicBezTo>
                <a:cubicBezTo>
                  <a:pt x="663" y="778"/>
                  <a:pt x="663" y="780"/>
                  <a:pt x="663" y="783"/>
                </a:cubicBezTo>
                <a:close/>
                <a:moveTo>
                  <a:pt x="267" y="791"/>
                </a:moveTo>
                <a:cubicBezTo>
                  <a:pt x="270" y="791"/>
                  <a:pt x="272" y="791"/>
                  <a:pt x="275" y="791"/>
                </a:cubicBezTo>
                <a:cubicBezTo>
                  <a:pt x="279" y="785"/>
                  <a:pt x="279" y="781"/>
                  <a:pt x="271" y="779"/>
                </a:cubicBezTo>
                <a:cubicBezTo>
                  <a:pt x="271" y="784"/>
                  <a:pt x="266" y="785"/>
                  <a:pt x="267" y="791"/>
                </a:cubicBezTo>
                <a:close/>
                <a:moveTo>
                  <a:pt x="367" y="787"/>
                </a:moveTo>
                <a:cubicBezTo>
                  <a:pt x="370" y="787"/>
                  <a:pt x="372" y="787"/>
                  <a:pt x="375" y="787"/>
                </a:cubicBezTo>
                <a:cubicBezTo>
                  <a:pt x="375" y="784"/>
                  <a:pt x="375" y="782"/>
                  <a:pt x="375" y="779"/>
                </a:cubicBezTo>
                <a:cubicBezTo>
                  <a:pt x="372" y="779"/>
                  <a:pt x="370" y="779"/>
                  <a:pt x="367" y="779"/>
                </a:cubicBezTo>
                <a:cubicBezTo>
                  <a:pt x="367" y="782"/>
                  <a:pt x="367" y="784"/>
                  <a:pt x="367" y="787"/>
                </a:cubicBezTo>
                <a:close/>
                <a:moveTo>
                  <a:pt x="639" y="787"/>
                </a:moveTo>
                <a:cubicBezTo>
                  <a:pt x="642" y="787"/>
                  <a:pt x="644" y="787"/>
                  <a:pt x="647" y="787"/>
                </a:cubicBezTo>
                <a:cubicBezTo>
                  <a:pt x="647" y="784"/>
                  <a:pt x="647" y="782"/>
                  <a:pt x="647" y="779"/>
                </a:cubicBezTo>
                <a:cubicBezTo>
                  <a:pt x="644" y="779"/>
                  <a:pt x="642" y="779"/>
                  <a:pt x="639" y="779"/>
                </a:cubicBezTo>
                <a:cubicBezTo>
                  <a:pt x="639" y="782"/>
                  <a:pt x="639" y="784"/>
                  <a:pt x="639" y="787"/>
                </a:cubicBezTo>
                <a:close/>
                <a:moveTo>
                  <a:pt x="739" y="787"/>
                </a:moveTo>
                <a:cubicBezTo>
                  <a:pt x="742" y="787"/>
                  <a:pt x="744" y="787"/>
                  <a:pt x="747" y="787"/>
                </a:cubicBezTo>
                <a:cubicBezTo>
                  <a:pt x="747" y="784"/>
                  <a:pt x="747" y="782"/>
                  <a:pt x="747" y="779"/>
                </a:cubicBezTo>
                <a:cubicBezTo>
                  <a:pt x="744" y="779"/>
                  <a:pt x="742" y="779"/>
                  <a:pt x="739" y="779"/>
                </a:cubicBezTo>
                <a:cubicBezTo>
                  <a:pt x="739" y="782"/>
                  <a:pt x="739" y="784"/>
                  <a:pt x="739" y="787"/>
                </a:cubicBezTo>
                <a:close/>
                <a:moveTo>
                  <a:pt x="179" y="787"/>
                </a:moveTo>
                <a:cubicBezTo>
                  <a:pt x="178" y="784"/>
                  <a:pt x="168" y="782"/>
                  <a:pt x="167" y="787"/>
                </a:cubicBezTo>
                <a:cubicBezTo>
                  <a:pt x="164" y="796"/>
                  <a:pt x="183" y="796"/>
                  <a:pt x="179" y="787"/>
                </a:cubicBezTo>
                <a:close/>
                <a:moveTo>
                  <a:pt x="343" y="783"/>
                </a:moveTo>
                <a:cubicBezTo>
                  <a:pt x="340" y="807"/>
                  <a:pt x="361" y="786"/>
                  <a:pt x="343" y="783"/>
                </a:cubicBezTo>
                <a:close/>
                <a:moveTo>
                  <a:pt x="443" y="791"/>
                </a:moveTo>
                <a:cubicBezTo>
                  <a:pt x="446" y="791"/>
                  <a:pt x="448" y="791"/>
                  <a:pt x="451" y="791"/>
                </a:cubicBezTo>
                <a:cubicBezTo>
                  <a:pt x="451" y="788"/>
                  <a:pt x="451" y="786"/>
                  <a:pt x="451" y="783"/>
                </a:cubicBezTo>
                <a:cubicBezTo>
                  <a:pt x="448" y="783"/>
                  <a:pt x="446" y="783"/>
                  <a:pt x="443" y="783"/>
                </a:cubicBezTo>
                <a:cubicBezTo>
                  <a:pt x="443" y="786"/>
                  <a:pt x="443" y="788"/>
                  <a:pt x="443" y="791"/>
                </a:cubicBezTo>
                <a:close/>
                <a:moveTo>
                  <a:pt x="615" y="795"/>
                </a:moveTo>
                <a:cubicBezTo>
                  <a:pt x="618" y="795"/>
                  <a:pt x="620" y="795"/>
                  <a:pt x="623" y="795"/>
                </a:cubicBezTo>
                <a:cubicBezTo>
                  <a:pt x="627" y="789"/>
                  <a:pt x="627" y="785"/>
                  <a:pt x="619" y="783"/>
                </a:cubicBezTo>
                <a:cubicBezTo>
                  <a:pt x="619" y="788"/>
                  <a:pt x="614" y="789"/>
                  <a:pt x="615" y="795"/>
                </a:cubicBezTo>
                <a:close/>
                <a:moveTo>
                  <a:pt x="715" y="795"/>
                </a:moveTo>
                <a:cubicBezTo>
                  <a:pt x="727" y="801"/>
                  <a:pt x="727" y="777"/>
                  <a:pt x="715" y="783"/>
                </a:cubicBezTo>
                <a:cubicBezTo>
                  <a:pt x="715" y="787"/>
                  <a:pt x="715" y="791"/>
                  <a:pt x="715" y="795"/>
                </a:cubicBezTo>
                <a:close/>
                <a:moveTo>
                  <a:pt x="419" y="791"/>
                </a:moveTo>
                <a:cubicBezTo>
                  <a:pt x="419" y="794"/>
                  <a:pt x="419" y="796"/>
                  <a:pt x="419" y="799"/>
                </a:cubicBezTo>
                <a:cubicBezTo>
                  <a:pt x="429" y="805"/>
                  <a:pt x="431" y="785"/>
                  <a:pt x="423" y="787"/>
                </a:cubicBezTo>
                <a:cubicBezTo>
                  <a:pt x="423" y="789"/>
                  <a:pt x="422" y="792"/>
                  <a:pt x="419" y="791"/>
                </a:cubicBezTo>
                <a:close/>
                <a:moveTo>
                  <a:pt x="515" y="795"/>
                </a:moveTo>
                <a:cubicBezTo>
                  <a:pt x="519" y="795"/>
                  <a:pt x="520" y="798"/>
                  <a:pt x="523" y="799"/>
                </a:cubicBezTo>
                <a:cubicBezTo>
                  <a:pt x="523" y="793"/>
                  <a:pt x="524" y="785"/>
                  <a:pt x="515" y="787"/>
                </a:cubicBezTo>
                <a:cubicBezTo>
                  <a:pt x="515" y="790"/>
                  <a:pt x="515" y="792"/>
                  <a:pt x="515" y="795"/>
                </a:cubicBezTo>
                <a:close/>
                <a:moveTo>
                  <a:pt x="319" y="799"/>
                </a:moveTo>
                <a:cubicBezTo>
                  <a:pt x="323" y="799"/>
                  <a:pt x="324" y="802"/>
                  <a:pt x="327" y="803"/>
                </a:cubicBezTo>
                <a:cubicBezTo>
                  <a:pt x="327" y="797"/>
                  <a:pt x="328" y="789"/>
                  <a:pt x="319" y="791"/>
                </a:cubicBezTo>
                <a:cubicBezTo>
                  <a:pt x="319" y="794"/>
                  <a:pt x="319" y="796"/>
                  <a:pt x="319" y="799"/>
                </a:cubicBezTo>
                <a:close/>
                <a:moveTo>
                  <a:pt x="503" y="803"/>
                </a:moveTo>
                <a:cubicBezTo>
                  <a:pt x="503" y="796"/>
                  <a:pt x="500" y="793"/>
                  <a:pt x="495" y="791"/>
                </a:cubicBezTo>
                <a:cubicBezTo>
                  <a:pt x="489" y="797"/>
                  <a:pt x="489" y="806"/>
                  <a:pt x="503" y="803"/>
                </a:cubicBezTo>
                <a:close/>
                <a:moveTo>
                  <a:pt x="591" y="803"/>
                </a:moveTo>
                <a:cubicBezTo>
                  <a:pt x="594" y="803"/>
                  <a:pt x="596" y="803"/>
                  <a:pt x="599" y="803"/>
                </a:cubicBezTo>
                <a:cubicBezTo>
                  <a:pt x="603" y="797"/>
                  <a:pt x="603" y="793"/>
                  <a:pt x="595" y="791"/>
                </a:cubicBezTo>
                <a:cubicBezTo>
                  <a:pt x="595" y="796"/>
                  <a:pt x="590" y="797"/>
                  <a:pt x="591" y="803"/>
                </a:cubicBezTo>
                <a:close/>
                <a:moveTo>
                  <a:pt x="691" y="799"/>
                </a:moveTo>
                <a:cubicBezTo>
                  <a:pt x="694" y="799"/>
                  <a:pt x="696" y="799"/>
                  <a:pt x="699" y="799"/>
                </a:cubicBezTo>
                <a:cubicBezTo>
                  <a:pt x="699" y="796"/>
                  <a:pt x="699" y="794"/>
                  <a:pt x="699" y="791"/>
                </a:cubicBezTo>
                <a:cubicBezTo>
                  <a:pt x="696" y="791"/>
                  <a:pt x="694" y="791"/>
                  <a:pt x="691" y="791"/>
                </a:cubicBezTo>
                <a:cubicBezTo>
                  <a:pt x="691" y="794"/>
                  <a:pt x="691" y="796"/>
                  <a:pt x="691" y="799"/>
                </a:cubicBezTo>
                <a:close/>
                <a:moveTo>
                  <a:pt x="395" y="807"/>
                </a:moveTo>
                <a:cubicBezTo>
                  <a:pt x="398" y="807"/>
                  <a:pt x="400" y="807"/>
                  <a:pt x="403" y="807"/>
                </a:cubicBezTo>
                <a:cubicBezTo>
                  <a:pt x="403" y="803"/>
                  <a:pt x="406" y="802"/>
                  <a:pt x="407" y="799"/>
                </a:cubicBezTo>
                <a:cubicBezTo>
                  <a:pt x="402" y="799"/>
                  <a:pt x="401" y="794"/>
                  <a:pt x="395" y="795"/>
                </a:cubicBezTo>
                <a:cubicBezTo>
                  <a:pt x="395" y="799"/>
                  <a:pt x="395" y="803"/>
                  <a:pt x="395" y="807"/>
                </a:cubicBezTo>
                <a:close/>
                <a:moveTo>
                  <a:pt x="779" y="799"/>
                </a:moveTo>
                <a:cubicBezTo>
                  <a:pt x="774" y="799"/>
                  <a:pt x="773" y="794"/>
                  <a:pt x="767" y="795"/>
                </a:cubicBezTo>
                <a:cubicBezTo>
                  <a:pt x="761" y="805"/>
                  <a:pt x="781" y="807"/>
                  <a:pt x="779" y="799"/>
                </a:cubicBezTo>
                <a:close/>
                <a:moveTo>
                  <a:pt x="295" y="807"/>
                </a:moveTo>
                <a:cubicBezTo>
                  <a:pt x="298" y="807"/>
                  <a:pt x="300" y="807"/>
                  <a:pt x="303" y="807"/>
                </a:cubicBezTo>
                <a:cubicBezTo>
                  <a:pt x="303" y="804"/>
                  <a:pt x="303" y="802"/>
                  <a:pt x="303" y="799"/>
                </a:cubicBezTo>
                <a:cubicBezTo>
                  <a:pt x="300" y="799"/>
                  <a:pt x="298" y="799"/>
                  <a:pt x="295" y="799"/>
                </a:cubicBezTo>
                <a:cubicBezTo>
                  <a:pt x="295" y="802"/>
                  <a:pt x="295" y="804"/>
                  <a:pt x="295" y="807"/>
                </a:cubicBezTo>
                <a:close/>
                <a:moveTo>
                  <a:pt x="471" y="803"/>
                </a:moveTo>
                <a:cubicBezTo>
                  <a:pt x="471" y="806"/>
                  <a:pt x="471" y="808"/>
                  <a:pt x="471" y="811"/>
                </a:cubicBezTo>
                <a:cubicBezTo>
                  <a:pt x="481" y="817"/>
                  <a:pt x="483" y="797"/>
                  <a:pt x="475" y="799"/>
                </a:cubicBezTo>
                <a:cubicBezTo>
                  <a:pt x="475" y="801"/>
                  <a:pt x="474" y="804"/>
                  <a:pt x="471" y="803"/>
                </a:cubicBezTo>
                <a:close/>
                <a:moveTo>
                  <a:pt x="571" y="807"/>
                </a:moveTo>
                <a:cubicBezTo>
                  <a:pt x="574" y="807"/>
                  <a:pt x="576" y="807"/>
                  <a:pt x="579" y="807"/>
                </a:cubicBezTo>
                <a:cubicBezTo>
                  <a:pt x="579" y="804"/>
                  <a:pt x="579" y="802"/>
                  <a:pt x="579" y="799"/>
                </a:cubicBezTo>
                <a:cubicBezTo>
                  <a:pt x="576" y="799"/>
                  <a:pt x="574" y="799"/>
                  <a:pt x="571" y="799"/>
                </a:cubicBezTo>
                <a:cubicBezTo>
                  <a:pt x="571" y="802"/>
                  <a:pt x="571" y="804"/>
                  <a:pt x="571" y="807"/>
                </a:cubicBezTo>
                <a:close/>
                <a:moveTo>
                  <a:pt x="667" y="807"/>
                </a:moveTo>
                <a:cubicBezTo>
                  <a:pt x="671" y="807"/>
                  <a:pt x="672" y="810"/>
                  <a:pt x="675" y="811"/>
                </a:cubicBezTo>
                <a:cubicBezTo>
                  <a:pt x="675" y="805"/>
                  <a:pt x="676" y="797"/>
                  <a:pt x="667" y="799"/>
                </a:cubicBezTo>
                <a:cubicBezTo>
                  <a:pt x="667" y="802"/>
                  <a:pt x="667" y="804"/>
                  <a:pt x="667" y="807"/>
                </a:cubicBezTo>
                <a:close/>
                <a:moveTo>
                  <a:pt x="643" y="811"/>
                </a:moveTo>
                <a:cubicBezTo>
                  <a:pt x="649" y="811"/>
                  <a:pt x="657" y="812"/>
                  <a:pt x="655" y="803"/>
                </a:cubicBezTo>
                <a:cubicBezTo>
                  <a:pt x="652" y="803"/>
                  <a:pt x="650" y="803"/>
                  <a:pt x="647" y="803"/>
                </a:cubicBezTo>
                <a:cubicBezTo>
                  <a:pt x="647" y="807"/>
                  <a:pt x="644" y="808"/>
                  <a:pt x="643" y="811"/>
                </a:cubicBezTo>
                <a:close/>
                <a:moveTo>
                  <a:pt x="447" y="819"/>
                </a:moveTo>
                <a:cubicBezTo>
                  <a:pt x="459" y="825"/>
                  <a:pt x="459" y="801"/>
                  <a:pt x="447" y="807"/>
                </a:cubicBezTo>
                <a:cubicBezTo>
                  <a:pt x="447" y="811"/>
                  <a:pt x="447" y="815"/>
                  <a:pt x="447" y="819"/>
                </a:cubicBezTo>
                <a:close/>
                <a:moveTo>
                  <a:pt x="547" y="815"/>
                </a:moveTo>
                <a:cubicBezTo>
                  <a:pt x="550" y="815"/>
                  <a:pt x="552" y="815"/>
                  <a:pt x="555" y="815"/>
                </a:cubicBezTo>
                <a:cubicBezTo>
                  <a:pt x="555" y="812"/>
                  <a:pt x="555" y="810"/>
                  <a:pt x="555" y="807"/>
                </a:cubicBezTo>
                <a:cubicBezTo>
                  <a:pt x="552" y="807"/>
                  <a:pt x="550" y="807"/>
                  <a:pt x="547" y="807"/>
                </a:cubicBezTo>
                <a:cubicBezTo>
                  <a:pt x="547" y="810"/>
                  <a:pt x="547" y="812"/>
                  <a:pt x="547" y="815"/>
                </a:cubicBezTo>
                <a:close/>
                <a:moveTo>
                  <a:pt x="731" y="811"/>
                </a:moveTo>
                <a:cubicBezTo>
                  <a:pt x="718" y="799"/>
                  <a:pt x="719" y="826"/>
                  <a:pt x="731" y="811"/>
                </a:cubicBezTo>
                <a:close/>
                <a:moveTo>
                  <a:pt x="523" y="819"/>
                </a:moveTo>
                <a:cubicBezTo>
                  <a:pt x="526" y="819"/>
                  <a:pt x="528" y="819"/>
                  <a:pt x="531" y="819"/>
                </a:cubicBezTo>
                <a:cubicBezTo>
                  <a:pt x="531" y="816"/>
                  <a:pt x="531" y="814"/>
                  <a:pt x="531" y="811"/>
                </a:cubicBezTo>
                <a:cubicBezTo>
                  <a:pt x="528" y="811"/>
                  <a:pt x="526" y="811"/>
                  <a:pt x="523" y="811"/>
                </a:cubicBezTo>
                <a:cubicBezTo>
                  <a:pt x="523" y="814"/>
                  <a:pt x="523" y="816"/>
                  <a:pt x="523" y="819"/>
                </a:cubicBezTo>
                <a:close/>
                <a:moveTo>
                  <a:pt x="623" y="819"/>
                </a:moveTo>
                <a:cubicBezTo>
                  <a:pt x="626" y="819"/>
                  <a:pt x="628" y="819"/>
                  <a:pt x="631" y="819"/>
                </a:cubicBezTo>
                <a:cubicBezTo>
                  <a:pt x="631" y="816"/>
                  <a:pt x="631" y="814"/>
                  <a:pt x="631" y="811"/>
                </a:cubicBezTo>
                <a:cubicBezTo>
                  <a:pt x="628" y="811"/>
                  <a:pt x="626" y="811"/>
                  <a:pt x="623" y="811"/>
                </a:cubicBezTo>
                <a:cubicBezTo>
                  <a:pt x="623" y="814"/>
                  <a:pt x="623" y="816"/>
                  <a:pt x="623" y="819"/>
                </a:cubicBezTo>
                <a:close/>
                <a:moveTo>
                  <a:pt x="707" y="823"/>
                </a:moveTo>
                <a:cubicBezTo>
                  <a:pt x="707" y="816"/>
                  <a:pt x="704" y="813"/>
                  <a:pt x="699" y="811"/>
                </a:cubicBezTo>
                <a:cubicBezTo>
                  <a:pt x="693" y="817"/>
                  <a:pt x="693" y="826"/>
                  <a:pt x="707" y="823"/>
                </a:cubicBezTo>
                <a:close/>
                <a:moveTo>
                  <a:pt x="599" y="823"/>
                </a:moveTo>
                <a:cubicBezTo>
                  <a:pt x="603" y="823"/>
                  <a:pt x="604" y="826"/>
                  <a:pt x="607" y="827"/>
                </a:cubicBezTo>
                <a:cubicBezTo>
                  <a:pt x="607" y="821"/>
                  <a:pt x="608" y="813"/>
                  <a:pt x="599" y="815"/>
                </a:cubicBezTo>
                <a:cubicBezTo>
                  <a:pt x="599" y="818"/>
                  <a:pt x="599" y="820"/>
                  <a:pt x="599" y="823"/>
                </a:cubicBezTo>
                <a:close/>
                <a:moveTo>
                  <a:pt x="775" y="827"/>
                </a:moveTo>
                <a:cubicBezTo>
                  <a:pt x="778" y="827"/>
                  <a:pt x="780" y="827"/>
                  <a:pt x="783" y="827"/>
                </a:cubicBezTo>
                <a:cubicBezTo>
                  <a:pt x="783" y="824"/>
                  <a:pt x="783" y="822"/>
                  <a:pt x="783" y="819"/>
                </a:cubicBezTo>
                <a:cubicBezTo>
                  <a:pt x="780" y="819"/>
                  <a:pt x="778" y="819"/>
                  <a:pt x="775" y="819"/>
                </a:cubicBezTo>
                <a:cubicBezTo>
                  <a:pt x="775" y="822"/>
                  <a:pt x="775" y="824"/>
                  <a:pt x="775" y="8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4011"/>
          <p:cNvSpPr>
            <a:spLocks noEditPoints="1"/>
          </p:cNvSpPr>
          <p:nvPr/>
        </p:nvSpPr>
        <p:spPr bwMode="auto">
          <a:xfrm>
            <a:off x="8297863" y="3965575"/>
            <a:ext cx="698500" cy="674688"/>
          </a:xfrm>
          <a:custGeom>
            <a:avLst/>
            <a:gdLst>
              <a:gd name="T0" fmla="*/ 19 w 848"/>
              <a:gd name="T1" fmla="*/ 604 h 820"/>
              <a:gd name="T2" fmla="*/ 479 w 848"/>
              <a:gd name="T3" fmla="*/ 36 h 820"/>
              <a:gd name="T4" fmla="*/ 331 w 848"/>
              <a:gd name="T5" fmla="*/ 60 h 820"/>
              <a:gd name="T6" fmla="*/ 735 w 848"/>
              <a:gd name="T7" fmla="*/ 76 h 820"/>
              <a:gd name="T8" fmla="*/ 147 w 848"/>
              <a:gd name="T9" fmla="*/ 80 h 820"/>
              <a:gd name="T10" fmla="*/ 563 w 848"/>
              <a:gd name="T11" fmla="*/ 96 h 820"/>
              <a:gd name="T12" fmla="*/ 623 w 848"/>
              <a:gd name="T13" fmla="*/ 100 h 820"/>
              <a:gd name="T14" fmla="*/ 471 w 848"/>
              <a:gd name="T15" fmla="*/ 120 h 820"/>
              <a:gd name="T16" fmla="*/ 599 w 848"/>
              <a:gd name="T17" fmla="*/ 136 h 820"/>
              <a:gd name="T18" fmla="*/ 731 w 848"/>
              <a:gd name="T19" fmla="*/ 140 h 820"/>
              <a:gd name="T20" fmla="*/ 111 w 848"/>
              <a:gd name="T21" fmla="*/ 168 h 820"/>
              <a:gd name="T22" fmla="*/ 171 w 848"/>
              <a:gd name="T23" fmla="*/ 172 h 820"/>
              <a:gd name="T24" fmla="*/ 391 w 848"/>
              <a:gd name="T25" fmla="*/ 184 h 820"/>
              <a:gd name="T26" fmla="*/ 527 w 848"/>
              <a:gd name="T27" fmla="*/ 200 h 820"/>
              <a:gd name="T28" fmla="*/ 383 w 848"/>
              <a:gd name="T29" fmla="*/ 224 h 820"/>
              <a:gd name="T30" fmla="*/ 239 w 848"/>
              <a:gd name="T31" fmla="*/ 232 h 820"/>
              <a:gd name="T32" fmla="*/ 555 w 848"/>
              <a:gd name="T33" fmla="*/ 248 h 820"/>
              <a:gd name="T34" fmla="*/ 243 w 848"/>
              <a:gd name="T35" fmla="*/ 252 h 820"/>
              <a:gd name="T36" fmla="*/ 191 w 848"/>
              <a:gd name="T37" fmla="*/ 264 h 820"/>
              <a:gd name="T38" fmla="*/ 719 w 848"/>
              <a:gd name="T39" fmla="*/ 280 h 820"/>
              <a:gd name="T40" fmla="*/ 567 w 848"/>
              <a:gd name="T41" fmla="*/ 296 h 820"/>
              <a:gd name="T42" fmla="*/ 719 w 848"/>
              <a:gd name="T43" fmla="*/ 296 h 820"/>
              <a:gd name="T44" fmla="*/ 459 w 848"/>
              <a:gd name="T45" fmla="*/ 324 h 820"/>
              <a:gd name="T46" fmla="*/ 503 w 848"/>
              <a:gd name="T47" fmla="*/ 328 h 820"/>
              <a:gd name="T48" fmla="*/ 283 w 848"/>
              <a:gd name="T49" fmla="*/ 348 h 820"/>
              <a:gd name="T50" fmla="*/ 319 w 848"/>
              <a:gd name="T51" fmla="*/ 364 h 820"/>
              <a:gd name="T52" fmla="*/ 739 w 848"/>
              <a:gd name="T53" fmla="*/ 364 h 820"/>
              <a:gd name="T54" fmla="*/ 691 w 848"/>
              <a:gd name="T55" fmla="*/ 384 h 820"/>
              <a:gd name="T56" fmla="*/ 271 w 848"/>
              <a:gd name="T57" fmla="*/ 392 h 820"/>
              <a:gd name="T58" fmla="*/ 679 w 848"/>
              <a:gd name="T59" fmla="*/ 416 h 820"/>
              <a:gd name="T60" fmla="*/ 263 w 848"/>
              <a:gd name="T61" fmla="*/ 428 h 820"/>
              <a:gd name="T62" fmla="*/ 231 w 848"/>
              <a:gd name="T63" fmla="*/ 428 h 820"/>
              <a:gd name="T64" fmla="*/ 363 w 848"/>
              <a:gd name="T65" fmla="*/ 440 h 820"/>
              <a:gd name="T66" fmla="*/ 239 w 848"/>
              <a:gd name="T67" fmla="*/ 452 h 820"/>
              <a:gd name="T68" fmla="*/ 747 w 848"/>
              <a:gd name="T69" fmla="*/ 464 h 820"/>
              <a:gd name="T70" fmla="*/ 595 w 848"/>
              <a:gd name="T71" fmla="*/ 476 h 820"/>
              <a:gd name="T72" fmla="*/ 371 w 848"/>
              <a:gd name="T73" fmla="*/ 496 h 820"/>
              <a:gd name="T74" fmla="*/ 795 w 848"/>
              <a:gd name="T75" fmla="*/ 504 h 820"/>
              <a:gd name="T76" fmla="*/ 479 w 848"/>
              <a:gd name="T77" fmla="*/ 508 h 820"/>
              <a:gd name="T78" fmla="*/ 707 w 848"/>
              <a:gd name="T79" fmla="*/ 520 h 820"/>
              <a:gd name="T80" fmla="*/ 491 w 848"/>
              <a:gd name="T81" fmla="*/ 532 h 820"/>
              <a:gd name="T82" fmla="*/ 171 w 848"/>
              <a:gd name="T83" fmla="*/ 544 h 820"/>
              <a:gd name="T84" fmla="*/ 415 w 848"/>
              <a:gd name="T85" fmla="*/ 552 h 820"/>
              <a:gd name="T86" fmla="*/ 95 w 848"/>
              <a:gd name="T87" fmla="*/ 564 h 820"/>
              <a:gd name="T88" fmla="*/ 47 w 848"/>
              <a:gd name="T89" fmla="*/ 588 h 820"/>
              <a:gd name="T90" fmla="*/ 279 w 848"/>
              <a:gd name="T91" fmla="*/ 600 h 820"/>
              <a:gd name="T92" fmla="*/ 799 w 848"/>
              <a:gd name="T93" fmla="*/ 596 h 820"/>
              <a:gd name="T94" fmla="*/ 479 w 848"/>
              <a:gd name="T95" fmla="*/ 616 h 820"/>
              <a:gd name="T96" fmla="*/ 259 w 848"/>
              <a:gd name="T97" fmla="*/ 620 h 820"/>
              <a:gd name="T98" fmla="*/ 767 w 848"/>
              <a:gd name="T99" fmla="*/ 632 h 820"/>
              <a:gd name="T100" fmla="*/ 711 w 848"/>
              <a:gd name="T101" fmla="*/ 652 h 820"/>
              <a:gd name="T102" fmla="*/ 403 w 848"/>
              <a:gd name="T103" fmla="*/ 660 h 820"/>
              <a:gd name="T104" fmla="*/ 171 w 848"/>
              <a:gd name="T105" fmla="*/ 676 h 820"/>
              <a:gd name="T106" fmla="*/ 595 w 848"/>
              <a:gd name="T107" fmla="*/ 676 h 820"/>
              <a:gd name="T108" fmla="*/ 451 w 848"/>
              <a:gd name="T109" fmla="*/ 692 h 820"/>
              <a:gd name="T110" fmla="*/ 403 w 848"/>
              <a:gd name="T111" fmla="*/ 712 h 820"/>
              <a:gd name="T112" fmla="*/ 535 w 848"/>
              <a:gd name="T113" fmla="*/ 716 h 820"/>
              <a:gd name="T114" fmla="*/ 783 w 848"/>
              <a:gd name="T115" fmla="*/ 732 h 820"/>
              <a:gd name="T116" fmla="*/ 199 w 848"/>
              <a:gd name="T117" fmla="*/ 736 h 820"/>
              <a:gd name="T118" fmla="*/ 439 w 848"/>
              <a:gd name="T119" fmla="*/ 752 h 820"/>
              <a:gd name="T120" fmla="*/ 403 w 848"/>
              <a:gd name="T121" fmla="*/ 760 h 820"/>
              <a:gd name="T122" fmla="*/ 331 w 848"/>
              <a:gd name="T123" fmla="*/ 776 h 8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48" h="820">
                <a:moveTo>
                  <a:pt x="455" y="12"/>
                </a:moveTo>
                <a:cubicBezTo>
                  <a:pt x="465" y="11"/>
                  <a:pt x="472" y="13"/>
                  <a:pt x="471" y="24"/>
                </a:cubicBezTo>
                <a:cubicBezTo>
                  <a:pt x="489" y="14"/>
                  <a:pt x="515" y="17"/>
                  <a:pt x="523" y="32"/>
                </a:cubicBezTo>
                <a:cubicBezTo>
                  <a:pt x="540" y="26"/>
                  <a:pt x="588" y="13"/>
                  <a:pt x="603" y="36"/>
                </a:cubicBezTo>
                <a:cubicBezTo>
                  <a:pt x="617" y="35"/>
                  <a:pt x="593" y="21"/>
                  <a:pt x="607" y="20"/>
                </a:cubicBezTo>
                <a:cubicBezTo>
                  <a:pt x="616" y="11"/>
                  <a:pt x="619" y="25"/>
                  <a:pt x="623" y="32"/>
                </a:cubicBezTo>
                <a:cubicBezTo>
                  <a:pt x="635" y="18"/>
                  <a:pt x="650" y="31"/>
                  <a:pt x="667" y="24"/>
                </a:cubicBezTo>
                <a:cubicBezTo>
                  <a:pt x="671" y="29"/>
                  <a:pt x="674" y="36"/>
                  <a:pt x="679" y="40"/>
                </a:cubicBezTo>
                <a:cubicBezTo>
                  <a:pt x="684" y="39"/>
                  <a:pt x="682" y="33"/>
                  <a:pt x="683" y="28"/>
                </a:cubicBezTo>
                <a:cubicBezTo>
                  <a:pt x="700" y="42"/>
                  <a:pt x="735" y="23"/>
                  <a:pt x="751" y="44"/>
                </a:cubicBezTo>
                <a:cubicBezTo>
                  <a:pt x="764" y="48"/>
                  <a:pt x="757" y="31"/>
                  <a:pt x="763" y="28"/>
                </a:cubicBezTo>
                <a:cubicBezTo>
                  <a:pt x="772" y="35"/>
                  <a:pt x="779" y="44"/>
                  <a:pt x="799" y="40"/>
                </a:cubicBezTo>
                <a:cubicBezTo>
                  <a:pt x="802" y="44"/>
                  <a:pt x="803" y="49"/>
                  <a:pt x="803" y="56"/>
                </a:cubicBezTo>
                <a:cubicBezTo>
                  <a:pt x="842" y="64"/>
                  <a:pt x="848" y="112"/>
                  <a:pt x="827" y="144"/>
                </a:cubicBezTo>
                <a:cubicBezTo>
                  <a:pt x="835" y="162"/>
                  <a:pt x="834" y="183"/>
                  <a:pt x="835" y="216"/>
                </a:cubicBezTo>
                <a:cubicBezTo>
                  <a:pt x="831" y="216"/>
                  <a:pt x="827" y="216"/>
                  <a:pt x="823" y="216"/>
                </a:cubicBezTo>
                <a:cubicBezTo>
                  <a:pt x="828" y="234"/>
                  <a:pt x="848" y="288"/>
                  <a:pt x="819" y="292"/>
                </a:cubicBezTo>
                <a:cubicBezTo>
                  <a:pt x="842" y="335"/>
                  <a:pt x="815" y="392"/>
                  <a:pt x="827" y="440"/>
                </a:cubicBezTo>
                <a:cubicBezTo>
                  <a:pt x="825" y="447"/>
                  <a:pt x="808" y="440"/>
                  <a:pt x="807" y="448"/>
                </a:cubicBezTo>
                <a:cubicBezTo>
                  <a:pt x="805" y="459"/>
                  <a:pt x="829" y="445"/>
                  <a:pt x="827" y="456"/>
                </a:cubicBezTo>
                <a:cubicBezTo>
                  <a:pt x="808" y="476"/>
                  <a:pt x="826" y="503"/>
                  <a:pt x="827" y="540"/>
                </a:cubicBezTo>
                <a:cubicBezTo>
                  <a:pt x="823" y="543"/>
                  <a:pt x="818" y="544"/>
                  <a:pt x="811" y="544"/>
                </a:cubicBezTo>
                <a:cubicBezTo>
                  <a:pt x="824" y="570"/>
                  <a:pt x="816" y="585"/>
                  <a:pt x="823" y="620"/>
                </a:cubicBezTo>
                <a:cubicBezTo>
                  <a:pt x="816" y="620"/>
                  <a:pt x="810" y="620"/>
                  <a:pt x="803" y="620"/>
                </a:cubicBezTo>
                <a:cubicBezTo>
                  <a:pt x="802" y="625"/>
                  <a:pt x="815" y="634"/>
                  <a:pt x="815" y="624"/>
                </a:cubicBezTo>
                <a:cubicBezTo>
                  <a:pt x="810" y="646"/>
                  <a:pt x="836" y="697"/>
                  <a:pt x="807" y="720"/>
                </a:cubicBezTo>
                <a:cubicBezTo>
                  <a:pt x="804" y="729"/>
                  <a:pt x="814" y="730"/>
                  <a:pt x="815" y="736"/>
                </a:cubicBezTo>
                <a:cubicBezTo>
                  <a:pt x="820" y="783"/>
                  <a:pt x="770" y="776"/>
                  <a:pt x="731" y="784"/>
                </a:cubicBezTo>
                <a:cubicBezTo>
                  <a:pt x="718" y="787"/>
                  <a:pt x="695" y="804"/>
                  <a:pt x="667" y="796"/>
                </a:cubicBezTo>
                <a:cubicBezTo>
                  <a:pt x="664" y="795"/>
                  <a:pt x="656" y="784"/>
                  <a:pt x="655" y="784"/>
                </a:cubicBezTo>
                <a:cubicBezTo>
                  <a:pt x="643" y="784"/>
                  <a:pt x="631" y="797"/>
                  <a:pt x="619" y="800"/>
                </a:cubicBezTo>
                <a:cubicBezTo>
                  <a:pt x="583" y="810"/>
                  <a:pt x="543" y="807"/>
                  <a:pt x="515" y="816"/>
                </a:cubicBezTo>
                <a:cubicBezTo>
                  <a:pt x="517" y="808"/>
                  <a:pt x="512" y="805"/>
                  <a:pt x="511" y="800"/>
                </a:cubicBezTo>
                <a:cubicBezTo>
                  <a:pt x="502" y="798"/>
                  <a:pt x="505" y="808"/>
                  <a:pt x="499" y="808"/>
                </a:cubicBezTo>
                <a:cubicBezTo>
                  <a:pt x="474" y="803"/>
                  <a:pt x="451" y="820"/>
                  <a:pt x="435" y="796"/>
                </a:cubicBezTo>
                <a:cubicBezTo>
                  <a:pt x="424" y="800"/>
                  <a:pt x="364" y="819"/>
                  <a:pt x="363" y="792"/>
                </a:cubicBezTo>
                <a:cubicBezTo>
                  <a:pt x="344" y="807"/>
                  <a:pt x="323" y="802"/>
                  <a:pt x="287" y="804"/>
                </a:cubicBezTo>
                <a:cubicBezTo>
                  <a:pt x="289" y="796"/>
                  <a:pt x="284" y="793"/>
                  <a:pt x="283" y="788"/>
                </a:cubicBezTo>
                <a:cubicBezTo>
                  <a:pt x="272" y="785"/>
                  <a:pt x="286" y="807"/>
                  <a:pt x="275" y="804"/>
                </a:cubicBezTo>
                <a:cubicBezTo>
                  <a:pt x="260" y="788"/>
                  <a:pt x="238" y="804"/>
                  <a:pt x="211" y="800"/>
                </a:cubicBezTo>
                <a:cubicBezTo>
                  <a:pt x="213" y="792"/>
                  <a:pt x="208" y="789"/>
                  <a:pt x="207" y="784"/>
                </a:cubicBezTo>
                <a:cubicBezTo>
                  <a:pt x="193" y="799"/>
                  <a:pt x="174" y="790"/>
                  <a:pt x="139" y="796"/>
                </a:cubicBezTo>
                <a:cubicBezTo>
                  <a:pt x="136" y="792"/>
                  <a:pt x="135" y="787"/>
                  <a:pt x="135" y="780"/>
                </a:cubicBezTo>
                <a:cubicBezTo>
                  <a:pt x="120" y="792"/>
                  <a:pt x="78" y="795"/>
                  <a:pt x="59" y="776"/>
                </a:cubicBezTo>
                <a:cubicBezTo>
                  <a:pt x="46" y="784"/>
                  <a:pt x="29" y="785"/>
                  <a:pt x="15" y="776"/>
                </a:cubicBezTo>
                <a:cubicBezTo>
                  <a:pt x="11" y="763"/>
                  <a:pt x="28" y="770"/>
                  <a:pt x="31" y="764"/>
                </a:cubicBezTo>
                <a:cubicBezTo>
                  <a:pt x="28" y="752"/>
                  <a:pt x="25" y="759"/>
                  <a:pt x="15" y="760"/>
                </a:cubicBezTo>
                <a:cubicBezTo>
                  <a:pt x="12" y="747"/>
                  <a:pt x="21" y="748"/>
                  <a:pt x="23" y="740"/>
                </a:cubicBezTo>
                <a:cubicBezTo>
                  <a:pt x="0" y="700"/>
                  <a:pt x="38" y="656"/>
                  <a:pt x="19" y="604"/>
                </a:cubicBezTo>
                <a:cubicBezTo>
                  <a:pt x="23" y="601"/>
                  <a:pt x="23" y="595"/>
                  <a:pt x="31" y="596"/>
                </a:cubicBezTo>
                <a:cubicBezTo>
                  <a:pt x="26" y="573"/>
                  <a:pt x="31" y="552"/>
                  <a:pt x="43" y="536"/>
                </a:cubicBezTo>
                <a:cubicBezTo>
                  <a:pt x="39" y="522"/>
                  <a:pt x="32" y="486"/>
                  <a:pt x="55" y="488"/>
                </a:cubicBezTo>
                <a:cubicBezTo>
                  <a:pt x="55" y="470"/>
                  <a:pt x="46" y="483"/>
                  <a:pt x="39" y="476"/>
                </a:cubicBezTo>
                <a:cubicBezTo>
                  <a:pt x="51" y="467"/>
                  <a:pt x="48" y="434"/>
                  <a:pt x="43" y="420"/>
                </a:cubicBezTo>
                <a:cubicBezTo>
                  <a:pt x="48" y="416"/>
                  <a:pt x="55" y="413"/>
                  <a:pt x="59" y="408"/>
                </a:cubicBezTo>
                <a:cubicBezTo>
                  <a:pt x="62" y="397"/>
                  <a:pt x="51" y="400"/>
                  <a:pt x="47" y="396"/>
                </a:cubicBezTo>
                <a:cubicBezTo>
                  <a:pt x="65" y="387"/>
                  <a:pt x="38" y="353"/>
                  <a:pt x="71" y="356"/>
                </a:cubicBezTo>
                <a:cubicBezTo>
                  <a:pt x="70" y="353"/>
                  <a:pt x="67" y="352"/>
                  <a:pt x="67" y="348"/>
                </a:cubicBezTo>
                <a:cubicBezTo>
                  <a:pt x="62" y="347"/>
                  <a:pt x="60" y="349"/>
                  <a:pt x="59" y="352"/>
                </a:cubicBezTo>
                <a:cubicBezTo>
                  <a:pt x="63" y="337"/>
                  <a:pt x="49" y="287"/>
                  <a:pt x="75" y="276"/>
                </a:cubicBezTo>
                <a:cubicBezTo>
                  <a:pt x="74" y="271"/>
                  <a:pt x="65" y="273"/>
                  <a:pt x="59" y="272"/>
                </a:cubicBezTo>
                <a:cubicBezTo>
                  <a:pt x="65" y="261"/>
                  <a:pt x="77" y="252"/>
                  <a:pt x="67" y="236"/>
                </a:cubicBezTo>
                <a:cubicBezTo>
                  <a:pt x="73" y="231"/>
                  <a:pt x="83" y="231"/>
                  <a:pt x="87" y="224"/>
                </a:cubicBezTo>
                <a:cubicBezTo>
                  <a:pt x="67" y="220"/>
                  <a:pt x="83" y="202"/>
                  <a:pt x="79" y="180"/>
                </a:cubicBezTo>
                <a:cubicBezTo>
                  <a:pt x="87" y="173"/>
                  <a:pt x="84" y="180"/>
                  <a:pt x="95" y="180"/>
                </a:cubicBezTo>
                <a:cubicBezTo>
                  <a:pt x="84" y="164"/>
                  <a:pt x="76" y="128"/>
                  <a:pt x="107" y="124"/>
                </a:cubicBezTo>
                <a:cubicBezTo>
                  <a:pt x="110" y="113"/>
                  <a:pt x="99" y="116"/>
                  <a:pt x="95" y="112"/>
                </a:cubicBezTo>
                <a:cubicBezTo>
                  <a:pt x="103" y="83"/>
                  <a:pt x="120" y="62"/>
                  <a:pt x="135" y="40"/>
                </a:cubicBezTo>
                <a:cubicBezTo>
                  <a:pt x="161" y="37"/>
                  <a:pt x="184" y="30"/>
                  <a:pt x="211" y="28"/>
                </a:cubicBezTo>
                <a:cubicBezTo>
                  <a:pt x="224" y="26"/>
                  <a:pt x="222" y="39"/>
                  <a:pt x="231" y="40"/>
                </a:cubicBezTo>
                <a:cubicBezTo>
                  <a:pt x="235" y="37"/>
                  <a:pt x="237" y="33"/>
                  <a:pt x="239" y="28"/>
                </a:cubicBezTo>
                <a:cubicBezTo>
                  <a:pt x="273" y="37"/>
                  <a:pt x="307" y="14"/>
                  <a:pt x="347" y="16"/>
                </a:cubicBezTo>
                <a:cubicBezTo>
                  <a:pt x="347" y="21"/>
                  <a:pt x="347" y="27"/>
                  <a:pt x="347" y="32"/>
                </a:cubicBezTo>
                <a:cubicBezTo>
                  <a:pt x="356" y="33"/>
                  <a:pt x="360" y="29"/>
                  <a:pt x="359" y="20"/>
                </a:cubicBezTo>
                <a:cubicBezTo>
                  <a:pt x="383" y="28"/>
                  <a:pt x="428" y="0"/>
                  <a:pt x="451" y="28"/>
                </a:cubicBezTo>
                <a:cubicBezTo>
                  <a:pt x="456" y="27"/>
                  <a:pt x="454" y="18"/>
                  <a:pt x="455" y="12"/>
                </a:cubicBezTo>
                <a:close/>
                <a:moveTo>
                  <a:pt x="423" y="36"/>
                </a:moveTo>
                <a:cubicBezTo>
                  <a:pt x="435" y="42"/>
                  <a:pt x="435" y="18"/>
                  <a:pt x="423" y="24"/>
                </a:cubicBezTo>
                <a:cubicBezTo>
                  <a:pt x="423" y="28"/>
                  <a:pt x="423" y="32"/>
                  <a:pt x="423" y="36"/>
                </a:cubicBezTo>
                <a:close/>
                <a:moveTo>
                  <a:pt x="499" y="32"/>
                </a:moveTo>
                <a:cubicBezTo>
                  <a:pt x="499" y="35"/>
                  <a:pt x="499" y="37"/>
                  <a:pt x="499" y="40"/>
                </a:cubicBezTo>
                <a:cubicBezTo>
                  <a:pt x="509" y="46"/>
                  <a:pt x="511" y="26"/>
                  <a:pt x="503" y="28"/>
                </a:cubicBezTo>
                <a:cubicBezTo>
                  <a:pt x="503" y="30"/>
                  <a:pt x="502" y="33"/>
                  <a:pt x="499" y="32"/>
                </a:cubicBezTo>
                <a:close/>
                <a:moveTo>
                  <a:pt x="399" y="40"/>
                </a:moveTo>
                <a:cubicBezTo>
                  <a:pt x="403" y="40"/>
                  <a:pt x="407" y="40"/>
                  <a:pt x="411" y="40"/>
                </a:cubicBezTo>
                <a:cubicBezTo>
                  <a:pt x="411" y="37"/>
                  <a:pt x="411" y="35"/>
                  <a:pt x="411" y="32"/>
                </a:cubicBezTo>
                <a:cubicBezTo>
                  <a:pt x="407" y="32"/>
                  <a:pt x="403" y="32"/>
                  <a:pt x="399" y="32"/>
                </a:cubicBezTo>
                <a:cubicBezTo>
                  <a:pt x="399" y="35"/>
                  <a:pt x="399" y="37"/>
                  <a:pt x="399" y="40"/>
                </a:cubicBezTo>
                <a:close/>
                <a:moveTo>
                  <a:pt x="203" y="48"/>
                </a:moveTo>
                <a:cubicBezTo>
                  <a:pt x="215" y="54"/>
                  <a:pt x="215" y="30"/>
                  <a:pt x="203" y="36"/>
                </a:cubicBezTo>
                <a:cubicBezTo>
                  <a:pt x="203" y="40"/>
                  <a:pt x="203" y="44"/>
                  <a:pt x="203" y="48"/>
                </a:cubicBezTo>
                <a:close/>
                <a:moveTo>
                  <a:pt x="303" y="44"/>
                </a:moveTo>
                <a:cubicBezTo>
                  <a:pt x="306" y="44"/>
                  <a:pt x="308" y="44"/>
                  <a:pt x="311" y="44"/>
                </a:cubicBezTo>
                <a:cubicBezTo>
                  <a:pt x="311" y="41"/>
                  <a:pt x="311" y="39"/>
                  <a:pt x="311" y="36"/>
                </a:cubicBezTo>
                <a:cubicBezTo>
                  <a:pt x="308" y="36"/>
                  <a:pt x="306" y="36"/>
                  <a:pt x="303" y="36"/>
                </a:cubicBezTo>
                <a:cubicBezTo>
                  <a:pt x="303" y="39"/>
                  <a:pt x="303" y="41"/>
                  <a:pt x="303" y="44"/>
                </a:cubicBezTo>
                <a:close/>
                <a:moveTo>
                  <a:pt x="479" y="36"/>
                </a:moveTo>
                <a:cubicBezTo>
                  <a:pt x="467" y="49"/>
                  <a:pt x="494" y="48"/>
                  <a:pt x="479" y="36"/>
                </a:cubicBezTo>
                <a:close/>
                <a:moveTo>
                  <a:pt x="575" y="44"/>
                </a:moveTo>
                <a:cubicBezTo>
                  <a:pt x="578" y="44"/>
                  <a:pt x="580" y="44"/>
                  <a:pt x="583" y="44"/>
                </a:cubicBezTo>
                <a:cubicBezTo>
                  <a:pt x="583" y="41"/>
                  <a:pt x="583" y="39"/>
                  <a:pt x="583" y="36"/>
                </a:cubicBezTo>
                <a:cubicBezTo>
                  <a:pt x="580" y="36"/>
                  <a:pt x="578" y="36"/>
                  <a:pt x="575" y="36"/>
                </a:cubicBezTo>
                <a:cubicBezTo>
                  <a:pt x="575" y="39"/>
                  <a:pt x="575" y="41"/>
                  <a:pt x="575" y="44"/>
                </a:cubicBezTo>
                <a:close/>
                <a:moveTo>
                  <a:pt x="551" y="52"/>
                </a:moveTo>
                <a:cubicBezTo>
                  <a:pt x="563" y="58"/>
                  <a:pt x="563" y="34"/>
                  <a:pt x="551" y="40"/>
                </a:cubicBezTo>
                <a:cubicBezTo>
                  <a:pt x="551" y="44"/>
                  <a:pt x="551" y="48"/>
                  <a:pt x="551" y="52"/>
                </a:cubicBezTo>
                <a:close/>
                <a:moveTo>
                  <a:pt x="651" y="48"/>
                </a:moveTo>
                <a:cubicBezTo>
                  <a:pt x="654" y="48"/>
                  <a:pt x="656" y="48"/>
                  <a:pt x="659" y="48"/>
                </a:cubicBezTo>
                <a:cubicBezTo>
                  <a:pt x="659" y="45"/>
                  <a:pt x="659" y="43"/>
                  <a:pt x="659" y="40"/>
                </a:cubicBezTo>
                <a:cubicBezTo>
                  <a:pt x="656" y="40"/>
                  <a:pt x="654" y="40"/>
                  <a:pt x="651" y="40"/>
                </a:cubicBezTo>
                <a:cubicBezTo>
                  <a:pt x="651" y="43"/>
                  <a:pt x="651" y="45"/>
                  <a:pt x="651" y="48"/>
                </a:cubicBezTo>
                <a:close/>
                <a:moveTo>
                  <a:pt x="727" y="52"/>
                </a:moveTo>
                <a:cubicBezTo>
                  <a:pt x="739" y="58"/>
                  <a:pt x="739" y="34"/>
                  <a:pt x="727" y="40"/>
                </a:cubicBezTo>
                <a:cubicBezTo>
                  <a:pt x="727" y="44"/>
                  <a:pt x="727" y="48"/>
                  <a:pt x="727" y="52"/>
                </a:cubicBezTo>
                <a:close/>
                <a:moveTo>
                  <a:pt x="179" y="52"/>
                </a:moveTo>
                <a:cubicBezTo>
                  <a:pt x="182" y="52"/>
                  <a:pt x="184" y="52"/>
                  <a:pt x="187" y="52"/>
                </a:cubicBezTo>
                <a:cubicBezTo>
                  <a:pt x="187" y="49"/>
                  <a:pt x="187" y="47"/>
                  <a:pt x="187" y="44"/>
                </a:cubicBezTo>
                <a:cubicBezTo>
                  <a:pt x="184" y="44"/>
                  <a:pt x="182" y="44"/>
                  <a:pt x="179" y="44"/>
                </a:cubicBezTo>
                <a:cubicBezTo>
                  <a:pt x="179" y="47"/>
                  <a:pt x="179" y="49"/>
                  <a:pt x="179" y="52"/>
                </a:cubicBezTo>
                <a:close/>
                <a:moveTo>
                  <a:pt x="463" y="48"/>
                </a:moveTo>
                <a:cubicBezTo>
                  <a:pt x="458" y="48"/>
                  <a:pt x="457" y="43"/>
                  <a:pt x="451" y="44"/>
                </a:cubicBezTo>
                <a:cubicBezTo>
                  <a:pt x="445" y="54"/>
                  <a:pt x="465" y="56"/>
                  <a:pt x="463" y="48"/>
                </a:cubicBezTo>
                <a:close/>
                <a:moveTo>
                  <a:pt x="159" y="48"/>
                </a:moveTo>
                <a:cubicBezTo>
                  <a:pt x="147" y="61"/>
                  <a:pt x="174" y="60"/>
                  <a:pt x="159" y="48"/>
                </a:cubicBezTo>
                <a:close/>
                <a:moveTo>
                  <a:pt x="255" y="56"/>
                </a:moveTo>
                <a:cubicBezTo>
                  <a:pt x="258" y="56"/>
                  <a:pt x="260" y="56"/>
                  <a:pt x="263" y="56"/>
                </a:cubicBezTo>
                <a:cubicBezTo>
                  <a:pt x="263" y="53"/>
                  <a:pt x="263" y="51"/>
                  <a:pt x="263" y="48"/>
                </a:cubicBezTo>
                <a:cubicBezTo>
                  <a:pt x="260" y="48"/>
                  <a:pt x="258" y="48"/>
                  <a:pt x="255" y="48"/>
                </a:cubicBezTo>
                <a:cubicBezTo>
                  <a:pt x="255" y="51"/>
                  <a:pt x="255" y="53"/>
                  <a:pt x="255" y="56"/>
                </a:cubicBezTo>
                <a:close/>
                <a:moveTo>
                  <a:pt x="431" y="48"/>
                </a:moveTo>
                <a:cubicBezTo>
                  <a:pt x="427" y="71"/>
                  <a:pt x="448" y="50"/>
                  <a:pt x="431" y="48"/>
                </a:cubicBezTo>
                <a:close/>
                <a:moveTo>
                  <a:pt x="527" y="56"/>
                </a:moveTo>
                <a:cubicBezTo>
                  <a:pt x="530" y="56"/>
                  <a:pt x="532" y="56"/>
                  <a:pt x="535" y="56"/>
                </a:cubicBezTo>
                <a:cubicBezTo>
                  <a:pt x="535" y="53"/>
                  <a:pt x="535" y="51"/>
                  <a:pt x="535" y="48"/>
                </a:cubicBezTo>
                <a:cubicBezTo>
                  <a:pt x="532" y="48"/>
                  <a:pt x="530" y="48"/>
                  <a:pt x="527" y="48"/>
                </a:cubicBezTo>
                <a:cubicBezTo>
                  <a:pt x="527" y="51"/>
                  <a:pt x="527" y="53"/>
                  <a:pt x="527" y="56"/>
                </a:cubicBezTo>
                <a:close/>
                <a:moveTo>
                  <a:pt x="703" y="60"/>
                </a:moveTo>
                <a:cubicBezTo>
                  <a:pt x="715" y="66"/>
                  <a:pt x="715" y="42"/>
                  <a:pt x="703" y="48"/>
                </a:cubicBezTo>
                <a:cubicBezTo>
                  <a:pt x="703" y="52"/>
                  <a:pt x="703" y="56"/>
                  <a:pt x="703" y="60"/>
                </a:cubicBezTo>
                <a:close/>
                <a:moveTo>
                  <a:pt x="231" y="64"/>
                </a:moveTo>
                <a:cubicBezTo>
                  <a:pt x="243" y="70"/>
                  <a:pt x="243" y="46"/>
                  <a:pt x="231" y="52"/>
                </a:cubicBezTo>
                <a:cubicBezTo>
                  <a:pt x="231" y="56"/>
                  <a:pt x="231" y="60"/>
                  <a:pt x="231" y="64"/>
                </a:cubicBezTo>
                <a:close/>
                <a:moveTo>
                  <a:pt x="331" y="60"/>
                </a:moveTo>
                <a:cubicBezTo>
                  <a:pt x="334" y="60"/>
                  <a:pt x="336" y="60"/>
                  <a:pt x="339" y="60"/>
                </a:cubicBezTo>
                <a:cubicBezTo>
                  <a:pt x="339" y="57"/>
                  <a:pt x="339" y="55"/>
                  <a:pt x="339" y="52"/>
                </a:cubicBezTo>
                <a:cubicBezTo>
                  <a:pt x="336" y="52"/>
                  <a:pt x="334" y="52"/>
                  <a:pt x="331" y="52"/>
                </a:cubicBezTo>
                <a:cubicBezTo>
                  <a:pt x="331" y="55"/>
                  <a:pt x="331" y="57"/>
                  <a:pt x="331" y="60"/>
                </a:cubicBezTo>
                <a:close/>
                <a:moveTo>
                  <a:pt x="603" y="60"/>
                </a:moveTo>
                <a:cubicBezTo>
                  <a:pt x="606" y="60"/>
                  <a:pt x="608" y="60"/>
                  <a:pt x="611" y="60"/>
                </a:cubicBezTo>
                <a:cubicBezTo>
                  <a:pt x="611" y="57"/>
                  <a:pt x="611" y="55"/>
                  <a:pt x="611" y="52"/>
                </a:cubicBezTo>
                <a:cubicBezTo>
                  <a:pt x="608" y="52"/>
                  <a:pt x="606" y="52"/>
                  <a:pt x="603" y="52"/>
                </a:cubicBezTo>
                <a:cubicBezTo>
                  <a:pt x="603" y="55"/>
                  <a:pt x="603" y="57"/>
                  <a:pt x="603" y="60"/>
                </a:cubicBezTo>
                <a:close/>
                <a:moveTo>
                  <a:pt x="779" y="64"/>
                </a:moveTo>
                <a:cubicBezTo>
                  <a:pt x="791" y="70"/>
                  <a:pt x="791" y="46"/>
                  <a:pt x="779" y="52"/>
                </a:cubicBezTo>
                <a:cubicBezTo>
                  <a:pt x="779" y="56"/>
                  <a:pt x="779" y="60"/>
                  <a:pt x="779" y="64"/>
                </a:cubicBezTo>
                <a:close/>
                <a:moveTo>
                  <a:pt x="143" y="60"/>
                </a:moveTo>
                <a:cubicBezTo>
                  <a:pt x="130" y="48"/>
                  <a:pt x="131" y="75"/>
                  <a:pt x="143" y="60"/>
                </a:cubicBezTo>
                <a:close/>
                <a:moveTo>
                  <a:pt x="407" y="64"/>
                </a:moveTo>
                <a:cubicBezTo>
                  <a:pt x="410" y="64"/>
                  <a:pt x="412" y="64"/>
                  <a:pt x="415" y="64"/>
                </a:cubicBezTo>
                <a:cubicBezTo>
                  <a:pt x="415" y="61"/>
                  <a:pt x="415" y="59"/>
                  <a:pt x="415" y="56"/>
                </a:cubicBezTo>
                <a:cubicBezTo>
                  <a:pt x="412" y="56"/>
                  <a:pt x="410" y="56"/>
                  <a:pt x="407" y="56"/>
                </a:cubicBezTo>
                <a:cubicBezTo>
                  <a:pt x="407" y="59"/>
                  <a:pt x="407" y="61"/>
                  <a:pt x="407" y="64"/>
                </a:cubicBezTo>
                <a:close/>
                <a:moveTo>
                  <a:pt x="579" y="64"/>
                </a:moveTo>
                <a:cubicBezTo>
                  <a:pt x="583" y="64"/>
                  <a:pt x="584" y="67"/>
                  <a:pt x="587" y="68"/>
                </a:cubicBezTo>
                <a:cubicBezTo>
                  <a:pt x="587" y="64"/>
                  <a:pt x="590" y="63"/>
                  <a:pt x="591" y="60"/>
                </a:cubicBezTo>
                <a:cubicBezTo>
                  <a:pt x="587" y="60"/>
                  <a:pt x="586" y="57"/>
                  <a:pt x="583" y="56"/>
                </a:cubicBezTo>
                <a:cubicBezTo>
                  <a:pt x="583" y="60"/>
                  <a:pt x="580" y="61"/>
                  <a:pt x="579" y="64"/>
                </a:cubicBezTo>
                <a:close/>
                <a:moveTo>
                  <a:pt x="679" y="64"/>
                </a:moveTo>
                <a:cubicBezTo>
                  <a:pt x="682" y="64"/>
                  <a:pt x="684" y="64"/>
                  <a:pt x="687" y="64"/>
                </a:cubicBezTo>
                <a:cubicBezTo>
                  <a:pt x="687" y="61"/>
                  <a:pt x="687" y="59"/>
                  <a:pt x="687" y="56"/>
                </a:cubicBezTo>
                <a:cubicBezTo>
                  <a:pt x="684" y="56"/>
                  <a:pt x="682" y="56"/>
                  <a:pt x="679" y="56"/>
                </a:cubicBezTo>
                <a:cubicBezTo>
                  <a:pt x="679" y="59"/>
                  <a:pt x="679" y="61"/>
                  <a:pt x="679" y="64"/>
                </a:cubicBezTo>
                <a:close/>
                <a:moveTo>
                  <a:pt x="219" y="64"/>
                </a:moveTo>
                <a:cubicBezTo>
                  <a:pt x="214" y="64"/>
                  <a:pt x="213" y="59"/>
                  <a:pt x="207" y="60"/>
                </a:cubicBezTo>
                <a:cubicBezTo>
                  <a:pt x="201" y="70"/>
                  <a:pt x="221" y="72"/>
                  <a:pt x="219" y="64"/>
                </a:cubicBezTo>
                <a:close/>
                <a:moveTo>
                  <a:pt x="307" y="68"/>
                </a:moveTo>
                <a:cubicBezTo>
                  <a:pt x="310" y="68"/>
                  <a:pt x="312" y="68"/>
                  <a:pt x="315" y="68"/>
                </a:cubicBezTo>
                <a:cubicBezTo>
                  <a:pt x="315" y="65"/>
                  <a:pt x="315" y="63"/>
                  <a:pt x="315" y="60"/>
                </a:cubicBezTo>
                <a:cubicBezTo>
                  <a:pt x="312" y="60"/>
                  <a:pt x="310" y="60"/>
                  <a:pt x="307" y="60"/>
                </a:cubicBezTo>
                <a:cubicBezTo>
                  <a:pt x="307" y="63"/>
                  <a:pt x="307" y="65"/>
                  <a:pt x="307" y="68"/>
                </a:cubicBezTo>
                <a:close/>
                <a:moveTo>
                  <a:pt x="383" y="64"/>
                </a:moveTo>
                <a:cubicBezTo>
                  <a:pt x="383" y="67"/>
                  <a:pt x="383" y="69"/>
                  <a:pt x="383" y="72"/>
                </a:cubicBezTo>
                <a:cubicBezTo>
                  <a:pt x="393" y="78"/>
                  <a:pt x="395" y="58"/>
                  <a:pt x="387" y="60"/>
                </a:cubicBezTo>
                <a:cubicBezTo>
                  <a:pt x="387" y="62"/>
                  <a:pt x="386" y="65"/>
                  <a:pt x="383" y="64"/>
                </a:cubicBezTo>
                <a:close/>
                <a:moveTo>
                  <a:pt x="283" y="72"/>
                </a:moveTo>
                <a:cubicBezTo>
                  <a:pt x="286" y="72"/>
                  <a:pt x="288" y="72"/>
                  <a:pt x="291" y="72"/>
                </a:cubicBezTo>
                <a:cubicBezTo>
                  <a:pt x="291" y="69"/>
                  <a:pt x="291" y="67"/>
                  <a:pt x="291" y="64"/>
                </a:cubicBezTo>
                <a:cubicBezTo>
                  <a:pt x="288" y="64"/>
                  <a:pt x="286" y="64"/>
                  <a:pt x="283" y="64"/>
                </a:cubicBezTo>
                <a:cubicBezTo>
                  <a:pt x="283" y="67"/>
                  <a:pt x="283" y="69"/>
                  <a:pt x="283" y="72"/>
                </a:cubicBezTo>
                <a:close/>
                <a:moveTo>
                  <a:pt x="459" y="68"/>
                </a:moveTo>
                <a:cubicBezTo>
                  <a:pt x="459" y="71"/>
                  <a:pt x="459" y="73"/>
                  <a:pt x="459" y="76"/>
                </a:cubicBezTo>
                <a:cubicBezTo>
                  <a:pt x="469" y="82"/>
                  <a:pt x="471" y="62"/>
                  <a:pt x="463" y="64"/>
                </a:cubicBezTo>
                <a:cubicBezTo>
                  <a:pt x="463" y="66"/>
                  <a:pt x="462" y="69"/>
                  <a:pt x="459" y="68"/>
                </a:cubicBezTo>
                <a:close/>
                <a:moveTo>
                  <a:pt x="643" y="72"/>
                </a:moveTo>
                <a:cubicBezTo>
                  <a:pt x="630" y="60"/>
                  <a:pt x="631" y="87"/>
                  <a:pt x="643" y="72"/>
                </a:cubicBezTo>
                <a:close/>
                <a:moveTo>
                  <a:pt x="735" y="76"/>
                </a:moveTo>
                <a:cubicBezTo>
                  <a:pt x="738" y="76"/>
                  <a:pt x="740" y="76"/>
                  <a:pt x="743" y="76"/>
                </a:cubicBezTo>
                <a:cubicBezTo>
                  <a:pt x="749" y="66"/>
                  <a:pt x="729" y="64"/>
                  <a:pt x="731" y="72"/>
                </a:cubicBezTo>
                <a:cubicBezTo>
                  <a:pt x="733" y="72"/>
                  <a:pt x="736" y="73"/>
                  <a:pt x="735" y="76"/>
                </a:cubicBezTo>
                <a:close/>
                <a:moveTo>
                  <a:pt x="807" y="76"/>
                </a:moveTo>
                <a:cubicBezTo>
                  <a:pt x="812" y="76"/>
                  <a:pt x="813" y="81"/>
                  <a:pt x="819" y="80"/>
                </a:cubicBezTo>
                <a:cubicBezTo>
                  <a:pt x="819" y="73"/>
                  <a:pt x="816" y="70"/>
                  <a:pt x="811" y="68"/>
                </a:cubicBezTo>
                <a:cubicBezTo>
                  <a:pt x="811" y="72"/>
                  <a:pt x="808" y="73"/>
                  <a:pt x="807" y="76"/>
                </a:cubicBezTo>
                <a:close/>
                <a:moveTo>
                  <a:pt x="163" y="72"/>
                </a:moveTo>
                <a:cubicBezTo>
                  <a:pt x="159" y="95"/>
                  <a:pt x="180" y="74"/>
                  <a:pt x="163" y="72"/>
                </a:cubicBezTo>
                <a:close/>
                <a:moveTo>
                  <a:pt x="263" y="80"/>
                </a:moveTo>
                <a:cubicBezTo>
                  <a:pt x="266" y="80"/>
                  <a:pt x="268" y="80"/>
                  <a:pt x="271" y="80"/>
                </a:cubicBezTo>
                <a:cubicBezTo>
                  <a:pt x="271" y="77"/>
                  <a:pt x="271" y="75"/>
                  <a:pt x="271" y="72"/>
                </a:cubicBezTo>
                <a:cubicBezTo>
                  <a:pt x="268" y="72"/>
                  <a:pt x="266" y="72"/>
                  <a:pt x="263" y="72"/>
                </a:cubicBezTo>
                <a:cubicBezTo>
                  <a:pt x="263" y="75"/>
                  <a:pt x="263" y="77"/>
                  <a:pt x="263" y="80"/>
                </a:cubicBezTo>
                <a:close/>
                <a:moveTo>
                  <a:pt x="435" y="80"/>
                </a:moveTo>
                <a:cubicBezTo>
                  <a:pt x="438" y="80"/>
                  <a:pt x="440" y="80"/>
                  <a:pt x="443" y="80"/>
                </a:cubicBezTo>
                <a:cubicBezTo>
                  <a:pt x="443" y="77"/>
                  <a:pt x="443" y="75"/>
                  <a:pt x="443" y="72"/>
                </a:cubicBezTo>
                <a:cubicBezTo>
                  <a:pt x="440" y="72"/>
                  <a:pt x="438" y="72"/>
                  <a:pt x="435" y="72"/>
                </a:cubicBezTo>
                <a:cubicBezTo>
                  <a:pt x="435" y="75"/>
                  <a:pt x="435" y="77"/>
                  <a:pt x="435" y="80"/>
                </a:cubicBezTo>
                <a:close/>
                <a:moveTo>
                  <a:pt x="535" y="80"/>
                </a:moveTo>
                <a:cubicBezTo>
                  <a:pt x="538" y="80"/>
                  <a:pt x="540" y="80"/>
                  <a:pt x="543" y="80"/>
                </a:cubicBezTo>
                <a:cubicBezTo>
                  <a:pt x="543" y="77"/>
                  <a:pt x="543" y="75"/>
                  <a:pt x="543" y="72"/>
                </a:cubicBezTo>
                <a:cubicBezTo>
                  <a:pt x="540" y="72"/>
                  <a:pt x="538" y="72"/>
                  <a:pt x="535" y="72"/>
                </a:cubicBezTo>
                <a:cubicBezTo>
                  <a:pt x="535" y="75"/>
                  <a:pt x="535" y="77"/>
                  <a:pt x="535" y="80"/>
                </a:cubicBezTo>
                <a:close/>
                <a:moveTo>
                  <a:pt x="711" y="80"/>
                </a:moveTo>
                <a:cubicBezTo>
                  <a:pt x="714" y="80"/>
                  <a:pt x="716" y="80"/>
                  <a:pt x="719" y="80"/>
                </a:cubicBezTo>
                <a:cubicBezTo>
                  <a:pt x="719" y="77"/>
                  <a:pt x="719" y="75"/>
                  <a:pt x="719" y="72"/>
                </a:cubicBezTo>
                <a:cubicBezTo>
                  <a:pt x="716" y="72"/>
                  <a:pt x="714" y="72"/>
                  <a:pt x="711" y="72"/>
                </a:cubicBezTo>
                <a:cubicBezTo>
                  <a:pt x="711" y="75"/>
                  <a:pt x="711" y="77"/>
                  <a:pt x="711" y="80"/>
                </a:cubicBezTo>
                <a:close/>
                <a:moveTo>
                  <a:pt x="243" y="88"/>
                </a:moveTo>
                <a:cubicBezTo>
                  <a:pt x="243" y="86"/>
                  <a:pt x="244" y="83"/>
                  <a:pt x="247" y="84"/>
                </a:cubicBezTo>
                <a:cubicBezTo>
                  <a:pt x="247" y="79"/>
                  <a:pt x="246" y="75"/>
                  <a:pt x="239" y="76"/>
                </a:cubicBezTo>
                <a:cubicBezTo>
                  <a:pt x="240" y="81"/>
                  <a:pt x="238" y="87"/>
                  <a:pt x="243" y="88"/>
                </a:cubicBezTo>
                <a:close/>
                <a:moveTo>
                  <a:pt x="511" y="80"/>
                </a:moveTo>
                <a:cubicBezTo>
                  <a:pt x="511" y="83"/>
                  <a:pt x="511" y="85"/>
                  <a:pt x="511" y="88"/>
                </a:cubicBezTo>
                <a:cubicBezTo>
                  <a:pt x="521" y="94"/>
                  <a:pt x="523" y="74"/>
                  <a:pt x="515" y="76"/>
                </a:cubicBezTo>
                <a:cubicBezTo>
                  <a:pt x="515" y="78"/>
                  <a:pt x="514" y="81"/>
                  <a:pt x="511" y="80"/>
                </a:cubicBezTo>
                <a:close/>
                <a:moveTo>
                  <a:pt x="611" y="84"/>
                </a:moveTo>
                <a:cubicBezTo>
                  <a:pt x="614" y="84"/>
                  <a:pt x="616" y="84"/>
                  <a:pt x="619" y="84"/>
                </a:cubicBezTo>
                <a:cubicBezTo>
                  <a:pt x="619" y="81"/>
                  <a:pt x="619" y="79"/>
                  <a:pt x="619" y="76"/>
                </a:cubicBezTo>
                <a:cubicBezTo>
                  <a:pt x="616" y="76"/>
                  <a:pt x="614" y="76"/>
                  <a:pt x="611" y="76"/>
                </a:cubicBezTo>
                <a:cubicBezTo>
                  <a:pt x="611" y="79"/>
                  <a:pt x="611" y="81"/>
                  <a:pt x="611" y="84"/>
                </a:cubicBezTo>
                <a:close/>
                <a:moveTo>
                  <a:pt x="783" y="84"/>
                </a:moveTo>
                <a:cubicBezTo>
                  <a:pt x="789" y="84"/>
                  <a:pt x="797" y="85"/>
                  <a:pt x="795" y="76"/>
                </a:cubicBezTo>
                <a:cubicBezTo>
                  <a:pt x="792" y="76"/>
                  <a:pt x="790" y="76"/>
                  <a:pt x="787" y="76"/>
                </a:cubicBezTo>
                <a:cubicBezTo>
                  <a:pt x="787" y="80"/>
                  <a:pt x="784" y="81"/>
                  <a:pt x="783" y="84"/>
                </a:cubicBezTo>
                <a:close/>
                <a:moveTo>
                  <a:pt x="139" y="88"/>
                </a:moveTo>
                <a:cubicBezTo>
                  <a:pt x="142" y="88"/>
                  <a:pt x="144" y="88"/>
                  <a:pt x="147" y="88"/>
                </a:cubicBezTo>
                <a:cubicBezTo>
                  <a:pt x="147" y="85"/>
                  <a:pt x="147" y="83"/>
                  <a:pt x="147" y="80"/>
                </a:cubicBezTo>
                <a:cubicBezTo>
                  <a:pt x="144" y="80"/>
                  <a:pt x="142" y="80"/>
                  <a:pt x="139" y="80"/>
                </a:cubicBezTo>
                <a:cubicBezTo>
                  <a:pt x="139" y="83"/>
                  <a:pt x="139" y="85"/>
                  <a:pt x="139" y="88"/>
                </a:cubicBezTo>
                <a:close/>
                <a:moveTo>
                  <a:pt x="319" y="92"/>
                </a:moveTo>
                <a:cubicBezTo>
                  <a:pt x="319" y="90"/>
                  <a:pt x="320" y="87"/>
                  <a:pt x="323" y="88"/>
                </a:cubicBezTo>
                <a:cubicBezTo>
                  <a:pt x="323" y="83"/>
                  <a:pt x="322" y="79"/>
                  <a:pt x="315" y="80"/>
                </a:cubicBezTo>
                <a:cubicBezTo>
                  <a:pt x="316" y="85"/>
                  <a:pt x="314" y="91"/>
                  <a:pt x="319" y="92"/>
                </a:cubicBezTo>
                <a:close/>
                <a:moveTo>
                  <a:pt x="587" y="80"/>
                </a:moveTo>
                <a:cubicBezTo>
                  <a:pt x="584" y="104"/>
                  <a:pt x="605" y="83"/>
                  <a:pt x="587" y="80"/>
                </a:cubicBezTo>
                <a:close/>
                <a:moveTo>
                  <a:pt x="687" y="88"/>
                </a:moveTo>
                <a:cubicBezTo>
                  <a:pt x="690" y="88"/>
                  <a:pt x="692" y="88"/>
                  <a:pt x="695" y="88"/>
                </a:cubicBezTo>
                <a:cubicBezTo>
                  <a:pt x="695" y="85"/>
                  <a:pt x="695" y="83"/>
                  <a:pt x="695" y="80"/>
                </a:cubicBezTo>
                <a:cubicBezTo>
                  <a:pt x="692" y="80"/>
                  <a:pt x="690" y="80"/>
                  <a:pt x="687" y="80"/>
                </a:cubicBezTo>
                <a:cubicBezTo>
                  <a:pt x="687" y="83"/>
                  <a:pt x="687" y="85"/>
                  <a:pt x="687" y="88"/>
                </a:cubicBezTo>
                <a:close/>
                <a:moveTo>
                  <a:pt x="115" y="92"/>
                </a:moveTo>
                <a:cubicBezTo>
                  <a:pt x="119" y="92"/>
                  <a:pt x="120" y="95"/>
                  <a:pt x="123" y="96"/>
                </a:cubicBezTo>
                <a:cubicBezTo>
                  <a:pt x="123" y="90"/>
                  <a:pt x="124" y="82"/>
                  <a:pt x="115" y="84"/>
                </a:cubicBezTo>
                <a:cubicBezTo>
                  <a:pt x="115" y="87"/>
                  <a:pt x="115" y="89"/>
                  <a:pt x="115" y="92"/>
                </a:cubicBezTo>
                <a:close/>
                <a:moveTo>
                  <a:pt x="215" y="92"/>
                </a:moveTo>
                <a:cubicBezTo>
                  <a:pt x="218" y="92"/>
                  <a:pt x="220" y="92"/>
                  <a:pt x="223" y="92"/>
                </a:cubicBezTo>
                <a:cubicBezTo>
                  <a:pt x="223" y="89"/>
                  <a:pt x="223" y="87"/>
                  <a:pt x="223" y="84"/>
                </a:cubicBezTo>
                <a:cubicBezTo>
                  <a:pt x="220" y="84"/>
                  <a:pt x="218" y="84"/>
                  <a:pt x="215" y="84"/>
                </a:cubicBezTo>
                <a:cubicBezTo>
                  <a:pt x="215" y="87"/>
                  <a:pt x="215" y="89"/>
                  <a:pt x="215" y="92"/>
                </a:cubicBezTo>
                <a:close/>
                <a:moveTo>
                  <a:pt x="391" y="84"/>
                </a:moveTo>
                <a:cubicBezTo>
                  <a:pt x="387" y="107"/>
                  <a:pt x="408" y="86"/>
                  <a:pt x="391" y="84"/>
                </a:cubicBezTo>
                <a:close/>
                <a:moveTo>
                  <a:pt x="487" y="92"/>
                </a:moveTo>
                <a:cubicBezTo>
                  <a:pt x="491" y="92"/>
                  <a:pt x="495" y="92"/>
                  <a:pt x="499" y="92"/>
                </a:cubicBezTo>
                <a:cubicBezTo>
                  <a:pt x="499" y="89"/>
                  <a:pt x="499" y="87"/>
                  <a:pt x="499" y="84"/>
                </a:cubicBezTo>
                <a:cubicBezTo>
                  <a:pt x="495" y="84"/>
                  <a:pt x="491" y="84"/>
                  <a:pt x="487" y="84"/>
                </a:cubicBezTo>
                <a:cubicBezTo>
                  <a:pt x="487" y="87"/>
                  <a:pt x="487" y="89"/>
                  <a:pt x="487" y="92"/>
                </a:cubicBezTo>
                <a:close/>
                <a:moveTo>
                  <a:pt x="763" y="92"/>
                </a:moveTo>
                <a:cubicBezTo>
                  <a:pt x="766" y="92"/>
                  <a:pt x="768" y="92"/>
                  <a:pt x="771" y="92"/>
                </a:cubicBezTo>
                <a:cubicBezTo>
                  <a:pt x="771" y="89"/>
                  <a:pt x="771" y="87"/>
                  <a:pt x="771" y="84"/>
                </a:cubicBezTo>
                <a:cubicBezTo>
                  <a:pt x="768" y="84"/>
                  <a:pt x="766" y="84"/>
                  <a:pt x="763" y="84"/>
                </a:cubicBezTo>
                <a:cubicBezTo>
                  <a:pt x="763" y="87"/>
                  <a:pt x="763" y="89"/>
                  <a:pt x="763" y="92"/>
                </a:cubicBezTo>
                <a:close/>
                <a:moveTo>
                  <a:pt x="191" y="96"/>
                </a:moveTo>
                <a:cubicBezTo>
                  <a:pt x="195" y="96"/>
                  <a:pt x="196" y="99"/>
                  <a:pt x="199" y="100"/>
                </a:cubicBezTo>
                <a:cubicBezTo>
                  <a:pt x="199" y="96"/>
                  <a:pt x="202" y="95"/>
                  <a:pt x="203" y="92"/>
                </a:cubicBezTo>
                <a:cubicBezTo>
                  <a:pt x="199" y="92"/>
                  <a:pt x="198" y="89"/>
                  <a:pt x="195" y="88"/>
                </a:cubicBezTo>
                <a:cubicBezTo>
                  <a:pt x="195" y="92"/>
                  <a:pt x="192" y="93"/>
                  <a:pt x="191" y="96"/>
                </a:cubicBezTo>
                <a:close/>
                <a:moveTo>
                  <a:pt x="291" y="96"/>
                </a:moveTo>
                <a:cubicBezTo>
                  <a:pt x="294" y="96"/>
                  <a:pt x="296" y="96"/>
                  <a:pt x="299" y="96"/>
                </a:cubicBezTo>
                <a:cubicBezTo>
                  <a:pt x="299" y="93"/>
                  <a:pt x="299" y="91"/>
                  <a:pt x="299" y="88"/>
                </a:cubicBezTo>
                <a:cubicBezTo>
                  <a:pt x="296" y="88"/>
                  <a:pt x="294" y="88"/>
                  <a:pt x="291" y="88"/>
                </a:cubicBezTo>
                <a:cubicBezTo>
                  <a:pt x="291" y="91"/>
                  <a:pt x="291" y="93"/>
                  <a:pt x="291" y="96"/>
                </a:cubicBezTo>
                <a:close/>
                <a:moveTo>
                  <a:pt x="563" y="96"/>
                </a:moveTo>
                <a:cubicBezTo>
                  <a:pt x="566" y="96"/>
                  <a:pt x="568" y="96"/>
                  <a:pt x="571" y="96"/>
                </a:cubicBezTo>
                <a:cubicBezTo>
                  <a:pt x="571" y="93"/>
                  <a:pt x="571" y="91"/>
                  <a:pt x="571" y="88"/>
                </a:cubicBezTo>
                <a:cubicBezTo>
                  <a:pt x="568" y="88"/>
                  <a:pt x="566" y="88"/>
                  <a:pt x="563" y="88"/>
                </a:cubicBezTo>
                <a:cubicBezTo>
                  <a:pt x="563" y="91"/>
                  <a:pt x="563" y="93"/>
                  <a:pt x="563" y="96"/>
                </a:cubicBezTo>
                <a:close/>
                <a:moveTo>
                  <a:pt x="663" y="96"/>
                </a:moveTo>
                <a:cubicBezTo>
                  <a:pt x="666" y="96"/>
                  <a:pt x="668" y="96"/>
                  <a:pt x="671" y="96"/>
                </a:cubicBezTo>
                <a:cubicBezTo>
                  <a:pt x="671" y="93"/>
                  <a:pt x="671" y="91"/>
                  <a:pt x="671" y="88"/>
                </a:cubicBezTo>
                <a:cubicBezTo>
                  <a:pt x="668" y="88"/>
                  <a:pt x="666" y="88"/>
                  <a:pt x="663" y="88"/>
                </a:cubicBezTo>
                <a:cubicBezTo>
                  <a:pt x="663" y="91"/>
                  <a:pt x="663" y="93"/>
                  <a:pt x="663" y="96"/>
                </a:cubicBezTo>
                <a:close/>
                <a:moveTo>
                  <a:pt x="367" y="100"/>
                </a:moveTo>
                <a:cubicBezTo>
                  <a:pt x="370" y="100"/>
                  <a:pt x="372" y="100"/>
                  <a:pt x="375" y="100"/>
                </a:cubicBezTo>
                <a:cubicBezTo>
                  <a:pt x="375" y="97"/>
                  <a:pt x="375" y="95"/>
                  <a:pt x="375" y="92"/>
                </a:cubicBezTo>
                <a:cubicBezTo>
                  <a:pt x="372" y="92"/>
                  <a:pt x="370" y="92"/>
                  <a:pt x="367" y="92"/>
                </a:cubicBezTo>
                <a:cubicBezTo>
                  <a:pt x="367" y="95"/>
                  <a:pt x="367" y="97"/>
                  <a:pt x="367" y="100"/>
                </a:cubicBezTo>
                <a:close/>
                <a:moveTo>
                  <a:pt x="639" y="100"/>
                </a:moveTo>
                <a:cubicBezTo>
                  <a:pt x="642" y="100"/>
                  <a:pt x="644" y="100"/>
                  <a:pt x="647" y="100"/>
                </a:cubicBezTo>
                <a:cubicBezTo>
                  <a:pt x="647" y="97"/>
                  <a:pt x="647" y="95"/>
                  <a:pt x="647" y="92"/>
                </a:cubicBezTo>
                <a:cubicBezTo>
                  <a:pt x="644" y="92"/>
                  <a:pt x="642" y="92"/>
                  <a:pt x="639" y="92"/>
                </a:cubicBezTo>
                <a:cubicBezTo>
                  <a:pt x="639" y="95"/>
                  <a:pt x="639" y="97"/>
                  <a:pt x="639" y="100"/>
                </a:cubicBezTo>
                <a:close/>
                <a:moveTo>
                  <a:pt x="179" y="100"/>
                </a:moveTo>
                <a:cubicBezTo>
                  <a:pt x="166" y="88"/>
                  <a:pt x="167" y="115"/>
                  <a:pt x="179" y="100"/>
                </a:cubicBezTo>
                <a:close/>
                <a:moveTo>
                  <a:pt x="439" y="104"/>
                </a:moveTo>
                <a:cubicBezTo>
                  <a:pt x="445" y="104"/>
                  <a:pt x="453" y="105"/>
                  <a:pt x="451" y="96"/>
                </a:cubicBezTo>
                <a:cubicBezTo>
                  <a:pt x="448" y="96"/>
                  <a:pt x="446" y="96"/>
                  <a:pt x="443" y="96"/>
                </a:cubicBezTo>
                <a:cubicBezTo>
                  <a:pt x="443" y="100"/>
                  <a:pt x="440" y="101"/>
                  <a:pt x="439" y="104"/>
                </a:cubicBezTo>
                <a:close/>
                <a:moveTo>
                  <a:pt x="715" y="104"/>
                </a:moveTo>
                <a:cubicBezTo>
                  <a:pt x="718" y="104"/>
                  <a:pt x="720" y="104"/>
                  <a:pt x="723" y="104"/>
                </a:cubicBezTo>
                <a:cubicBezTo>
                  <a:pt x="723" y="101"/>
                  <a:pt x="723" y="99"/>
                  <a:pt x="723" y="96"/>
                </a:cubicBezTo>
                <a:cubicBezTo>
                  <a:pt x="720" y="96"/>
                  <a:pt x="718" y="96"/>
                  <a:pt x="715" y="96"/>
                </a:cubicBezTo>
                <a:cubicBezTo>
                  <a:pt x="715" y="99"/>
                  <a:pt x="715" y="101"/>
                  <a:pt x="715" y="104"/>
                </a:cubicBezTo>
                <a:close/>
                <a:moveTo>
                  <a:pt x="815" y="104"/>
                </a:moveTo>
                <a:cubicBezTo>
                  <a:pt x="818" y="104"/>
                  <a:pt x="820" y="104"/>
                  <a:pt x="823" y="104"/>
                </a:cubicBezTo>
                <a:cubicBezTo>
                  <a:pt x="823" y="101"/>
                  <a:pt x="823" y="99"/>
                  <a:pt x="823" y="96"/>
                </a:cubicBezTo>
                <a:cubicBezTo>
                  <a:pt x="820" y="96"/>
                  <a:pt x="818" y="96"/>
                  <a:pt x="815" y="96"/>
                </a:cubicBezTo>
                <a:cubicBezTo>
                  <a:pt x="815" y="99"/>
                  <a:pt x="815" y="101"/>
                  <a:pt x="815" y="104"/>
                </a:cubicBezTo>
                <a:close/>
                <a:moveTo>
                  <a:pt x="243" y="108"/>
                </a:moveTo>
                <a:cubicBezTo>
                  <a:pt x="246" y="108"/>
                  <a:pt x="248" y="108"/>
                  <a:pt x="251" y="108"/>
                </a:cubicBezTo>
                <a:cubicBezTo>
                  <a:pt x="251" y="105"/>
                  <a:pt x="251" y="103"/>
                  <a:pt x="251" y="100"/>
                </a:cubicBezTo>
                <a:cubicBezTo>
                  <a:pt x="248" y="100"/>
                  <a:pt x="246" y="100"/>
                  <a:pt x="243" y="100"/>
                </a:cubicBezTo>
                <a:cubicBezTo>
                  <a:pt x="243" y="103"/>
                  <a:pt x="243" y="105"/>
                  <a:pt x="243" y="108"/>
                </a:cubicBezTo>
                <a:close/>
                <a:moveTo>
                  <a:pt x="343" y="108"/>
                </a:moveTo>
                <a:cubicBezTo>
                  <a:pt x="346" y="108"/>
                  <a:pt x="348" y="108"/>
                  <a:pt x="351" y="108"/>
                </a:cubicBezTo>
                <a:cubicBezTo>
                  <a:pt x="351" y="105"/>
                  <a:pt x="351" y="103"/>
                  <a:pt x="351" y="100"/>
                </a:cubicBezTo>
                <a:cubicBezTo>
                  <a:pt x="348" y="100"/>
                  <a:pt x="346" y="100"/>
                  <a:pt x="343" y="100"/>
                </a:cubicBezTo>
                <a:cubicBezTo>
                  <a:pt x="343" y="103"/>
                  <a:pt x="343" y="105"/>
                  <a:pt x="343" y="108"/>
                </a:cubicBezTo>
                <a:close/>
                <a:moveTo>
                  <a:pt x="519" y="108"/>
                </a:moveTo>
                <a:cubicBezTo>
                  <a:pt x="522" y="108"/>
                  <a:pt x="524" y="108"/>
                  <a:pt x="527" y="108"/>
                </a:cubicBezTo>
                <a:cubicBezTo>
                  <a:pt x="527" y="105"/>
                  <a:pt x="527" y="103"/>
                  <a:pt x="527" y="100"/>
                </a:cubicBezTo>
                <a:cubicBezTo>
                  <a:pt x="524" y="100"/>
                  <a:pt x="522" y="100"/>
                  <a:pt x="519" y="100"/>
                </a:cubicBezTo>
                <a:cubicBezTo>
                  <a:pt x="519" y="103"/>
                  <a:pt x="519" y="105"/>
                  <a:pt x="519" y="108"/>
                </a:cubicBezTo>
                <a:close/>
                <a:moveTo>
                  <a:pt x="615" y="108"/>
                </a:moveTo>
                <a:cubicBezTo>
                  <a:pt x="618" y="108"/>
                  <a:pt x="620" y="108"/>
                  <a:pt x="623" y="108"/>
                </a:cubicBezTo>
                <a:cubicBezTo>
                  <a:pt x="623" y="105"/>
                  <a:pt x="623" y="103"/>
                  <a:pt x="623" y="100"/>
                </a:cubicBezTo>
                <a:cubicBezTo>
                  <a:pt x="620" y="100"/>
                  <a:pt x="618" y="100"/>
                  <a:pt x="615" y="100"/>
                </a:cubicBezTo>
                <a:cubicBezTo>
                  <a:pt x="615" y="103"/>
                  <a:pt x="615" y="105"/>
                  <a:pt x="615" y="108"/>
                </a:cubicBezTo>
                <a:close/>
                <a:moveTo>
                  <a:pt x="691" y="108"/>
                </a:moveTo>
                <a:cubicBezTo>
                  <a:pt x="695" y="108"/>
                  <a:pt x="696" y="111"/>
                  <a:pt x="699" y="112"/>
                </a:cubicBezTo>
                <a:cubicBezTo>
                  <a:pt x="699" y="108"/>
                  <a:pt x="702" y="107"/>
                  <a:pt x="703" y="104"/>
                </a:cubicBezTo>
                <a:cubicBezTo>
                  <a:pt x="699" y="104"/>
                  <a:pt x="698" y="101"/>
                  <a:pt x="695" y="100"/>
                </a:cubicBezTo>
                <a:cubicBezTo>
                  <a:pt x="695" y="104"/>
                  <a:pt x="692" y="105"/>
                  <a:pt x="691" y="108"/>
                </a:cubicBezTo>
                <a:close/>
                <a:moveTo>
                  <a:pt x="791" y="108"/>
                </a:moveTo>
                <a:cubicBezTo>
                  <a:pt x="794" y="108"/>
                  <a:pt x="796" y="108"/>
                  <a:pt x="799" y="108"/>
                </a:cubicBezTo>
                <a:cubicBezTo>
                  <a:pt x="799" y="105"/>
                  <a:pt x="799" y="103"/>
                  <a:pt x="799" y="100"/>
                </a:cubicBezTo>
                <a:cubicBezTo>
                  <a:pt x="796" y="100"/>
                  <a:pt x="794" y="100"/>
                  <a:pt x="791" y="100"/>
                </a:cubicBezTo>
                <a:cubicBezTo>
                  <a:pt x="791" y="103"/>
                  <a:pt x="791" y="105"/>
                  <a:pt x="791" y="108"/>
                </a:cubicBezTo>
                <a:close/>
                <a:moveTo>
                  <a:pt x="147" y="112"/>
                </a:moveTo>
                <a:cubicBezTo>
                  <a:pt x="150" y="112"/>
                  <a:pt x="152" y="112"/>
                  <a:pt x="155" y="112"/>
                </a:cubicBezTo>
                <a:cubicBezTo>
                  <a:pt x="161" y="102"/>
                  <a:pt x="141" y="100"/>
                  <a:pt x="143" y="108"/>
                </a:cubicBezTo>
                <a:cubicBezTo>
                  <a:pt x="145" y="108"/>
                  <a:pt x="148" y="109"/>
                  <a:pt x="147" y="112"/>
                </a:cubicBezTo>
                <a:close/>
                <a:moveTo>
                  <a:pt x="419" y="112"/>
                </a:moveTo>
                <a:cubicBezTo>
                  <a:pt x="422" y="112"/>
                  <a:pt x="424" y="112"/>
                  <a:pt x="427" y="112"/>
                </a:cubicBezTo>
                <a:cubicBezTo>
                  <a:pt x="433" y="102"/>
                  <a:pt x="413" y="100"/>
                  <a:pt x="415" y="108"/>
                </a:cubicBezTo>
                <a:cubicBezTo>
                  <a:pt x="417" y="108"/>
                  <a:pt x="420" y="109"/>
                  <a:pt x="419" y="112"/>
                </a:cubicBezTo>
                <a:close/>
                <a:moveTo>
                  <a:pt x="767" y="108"/>
                </a:moveTo>
                <a:cubicBezTo>
                  <a:pt x="767" y="111"/>
                  <a:pt x="767" y="113"/>
                  <a:pt x="767" y="116"/>
                </a:cubicBezTo>
                <a:cubicBezTo>
                  <a:pt x="777" y="122"/>
                  <a:pt x="779" y="102"/>
                  <a:pt x="771" y="104"/>
                </a:cubicBezTo>
                <a:cubicBezTo>
                  <a:pt x="771" y="106"/>
                  <a:pt x="770" y="109"/>
                  <a:pt x="767" y="108"/>
                </a:cubicBezTo>
                <a:close/>
                <a:moveTo>
                  <a:pt x="127" y="120"/>
                </a:moveTo>
                <a:cubicBezTo>
                  <a:pt x="127" y="118"/>
                  <a:pt x="128" y="115"/>
                  <a:pt x="131" y="116"/>
                </a:cubicBezTo>
                <a:cubicBezTo>
                  <a:pt x="131" y="111"/>
                  <a:pt x="130" y="107"/>
                  <a:pt x="123" y="108"/>
                </a:cubicBezTo>
                <a:cubicBezTo>
                  <a:pt x="124" y="113"/>
                  <a:pt x="122" y="119"/>
                  <a:pt x="127" y="120"/>
                </a:cubicBezTo>
                <a:close/>
                <a:moveTo>
                  <a:pt x="395" y="116"/>
                </a:moveTo>
                <a:cubicBezTo>
                  <a:pt x="398" y="116"/>
                  <a:pt x="400" y="116"/>
                  <a:pt x="403" y="116"/>
                </a:cubicBezTo>
                <a:cubicBezTo>
                  <a:pt x="403" y="113"/>
                  <a:pt x="403" y="111"/>
                  <a:pt x="403" y="108"/>
                </a:cubicBezTo>
                <a:cubicBezTo>
                  <a:pt x="400" y="108"/>
                  <a:pt x="398" y="108"/>
                  <a:pt x="395" y="108"/>
                </a:cubicBezTo>
                <a:cubicBezTo>
                  <a:pt x="395" y="111"/>
                  <a:pt x="395" y="113"/>
                  <a:pt x="395" y="116"/>
                </a:cubicBezTo>
                <a:close/>
                <a:moveTo>
                  <a:pt x="667" y="116"/>
                </a:moveTo>
                <a:cubicBezTo>
                  <a:pt x="669" y="134"/>
                  <a:pt x="690" y="93"/>
                  <a:pt x="671" y="112"/>
                </a:cubicBezTo>
                <a:cubicBezTo>
                  <a:pt x="669" y="114"/>
                  <a:pt x="666" y="111"/>
                  <a:pt x="667" y="116"/>
                </a:cubicBezTo>
                <a:close/>
                <a:moveTo>
                  <a:pt x="199" y="124"/>
                </a:moveTo>
                <a:cubicBezTo>
                  <a:pt x="211" y="130"/>
                  <a:pt x="211" y="106"/>
                  <a:pt x="199" y="112"/>
                </a:cubicBezTo>
                <a:cubicBezTo>
                  <a:pt x="199" y="116"/>
                  <a:pt x="199" y="120"/>
                  <a:pt x="199" y="124"/>
                </a:cubicBezTo>
                <a:close/>
                <a:moveTo>
                  <a:pt x="295" y="120"/>
                </a:moveTo>
                <a:cubicBezTo>
                  <a:pt x="298" y="120"/>
                  <a:pt x="300" y="120"/>
                  <a:pt x="303" y="120"/>
                </a:cubicBezTo>
                <a:cubicBezTo>
                  <a:pt x="303" y="117"/>
                  <a:pt x="303" y="115"/>
                  <a:pt x="303" y="112"/>
                </a:cubicBezTo>
                <a:cubicBezTo>
                  <a:pt x="300" y="112"/>
                  <a:pt x="298" y="112"/>
                  <a:pt x="295" y="112"/>
                </a:cubicBezTo>
                <a:cubicBezTo>
                  <a:pt x="295" y="115"/>
                  <a:pt x="295" y="117"/>
                  <a:pt x="295" y="120"/>
                </a:cubicBezTo>
                <a:close/>
                <a:moveTo>
                  <a:pt x="471" y="120"/>
                </a:moveTo>
                <a:cubicBezTo>
                  <a:pt x="474" y="120"/>
                  <a:pt x="476" y="120"/>
                  <a:pt x="479" y="120"/>
                </a:cubicBezTo>
                <a:cubicBezTo>
                  <a:pt x="479" y="117"/>
                  <a:pt x="479" y="115"/>
                  <a:pt x="479" y="112"/>
                </a:cubicBezTo>
                <a:cubicBezTo>
                  <a:pt x="476" y="112"/>
                  <a:pt x="474" y="112"/>
                  <a:pt x="471" y="112"/>
                </a:cubicBezTo>
                <a:cubicBezTo>
                  <a:pt x="471" y="115"/>
                  <a:pt x="471" y="117"/>
                  <a:pt x="471" y="120"/>
                </a:cubicBezTo>
                <a:close/>
                <a:moveTo>
                  <a:pt x="571" y="120"/>
                </a:moveTo>
                <a:cubicBezTo>
                  <a:pt x="574" y="120"/>
                  <a:pt x="576" y="120"/>
                  <a:pt x="579" y="120"/>
                </a:cubicBezTo>
                <a:cubicBezTo>
                  <a:pt x="579" y="117"/>
                  <a:pt x="579" y="115"/>
                  <a:pt x="579" y="112"/>
                </a:cubicBezTo>
                <a:cubicBezTo>
                  <a:pt x="576" y="112"/>
                  <a:pt x="574" y="112"/>
                  <a:pt x="571" y="112"/>
                </a:cubicBezTo>
                <a:cubicBezTo>
                  <a:pt x="571" y="115"/>
                  <a:pt x="571" y="117"/>
                  <a:pt x="571" y="120"/>
                </a:cubicBezTo>
                <a:close/>
                <a:moveTo>
                  <a:pt x="275" y="116"/>
                </a:moveTo>
                <a:cubicBezTo>
                  <a:pt x="271" y="139"/>
                  <a:pt x="292" y="118"/>
                  <a:pt x="275" y="116"/>
                </a:cubicBezTo>
                <a:close/>
                <a:moveTo>
                  <a:pt x="547" y="124"/>
                </a:moveTo>
                <a:cubicBezTo>
                  <a:pt x="550" y="124"/>
                  <a:pt x="552" y="124"/>
                  <a:pt x="555" y="124"/>
                </a:cubicBezTo>
                <a:cubicBezTo>
                  <a:pt x="555" y="121"/>
                  <a:pt x="555" y="119"/>
                  <a:pt x="555" y="116"/>
                </a:cubicBezTo>
                <a:cubicBezTo>
                  <a:pt x="552" y="116"/>
                  <a:pt x="550" y="116"/>
                  <a:pt x="547" y="116"/>
                </a:cubicBezTo>
                <a:cubicBezTo>
                  <a:pt x="547" y="119"/>
                  <a:pt x="547" y="121"/>
                  <a:pt x="547" y="124"/>
                </a:cubicBezTo>
                <a:close/>
                <a:moveTo>
                  <a:pt x="723" y="116"/>
                </a:moveTo>
                <a:cubicBezTo>
                  <a:pt x="720" y="140"/>
                  <a:pt x="741" y="119"/>
                  <a:pt x="723" y="116"/>
                </a:cubicBezTo>
                <a:close/>
                <a:moveTo>
                  <a:pt x="175" y="128"/>
                </a:moveTo>
                <a:cubicBezTo>
                  <a:pt x="178" y="128"/>
                  <a:pt x="180" y="128"/>
                  <a:pt x="183" y="128"/>
                </a:cubicBezTo>
                <a:cubicBezTo>
                  <a:pt x="183" y="125"/>
                  <a:pt x="183" y="123"/>
                  <a:pt x="183" y="120"/>
                </a:cubicBezTo>
                <a:cubicBezTo>
                  <a:pt x="180" y="120"/>
                  <a:pt x="178" y="120"/>
                  <a:pt x="175" y="120"/>
                </a:cubicBezTo>
                <a:cubicBezTo>
                  <a:pt x="175" y="123"/>
                  <a:pt x="175" y="125"/>
                  <a:pt x="175" y="128"/>
                </a:cubicBezTo>
                <a:close/>
                <a:moveTo>
                  <a:pt x="351" y="120"/>
                </a:moveTo>
                <a:cubicBezTo>
                  <a:pt x="347" y="143"/>
                  <a:pt x="368" y="122"/>
                  <a:pt x="351" y="120"/>
                </a:cubicBezTo>
                <a:close/>
                <a:moveTo>
                  <a:pt x="447" y="128"/>
                </a:moveTo>
                <a:cubicBezTo>
                  <a:pt x="450" y="128"/>
                  <a:pt x="452" y="128"/>
                  <a:pt x="455" y="128"/>
                </a:cubicBezTo>
                <a:cubicBezTo>
                  <a:pt x="455" y="125"/>
                  <a:pt x="455" y="123"/>
                  <a:pt x="455" y="120"/>
                </a:cubicBezTo>
                <a:cubicBezTo>
                  <a:pt x="452" y="120"/>
                  <a:pt x="450" y="120"/>
                  <a:pt x="447" y="120"/>
                </a:cubicBezTo>
                <a:cubicBezTo>
                  <a:pt x="447" y="123"/>
                  <a:pt x="447" y="125"/>
                  <a:pt x="447" y="128"/>
                </a:cubicBezTo>
                <a:close/>
                <a:moveTo>
                  <a:pt x="623" y="128"/>
                </a:moveTo>
                <a:cubicBezTo>
                  <a:pt x="626" y="128"/>
                  <a:pt x="628" y="128"/>
                  <a:pt x="631" y="128"/>
                </a:cubicBezTo>
                <a:cubicBezTo>
                  <a:pt x="631" y="125"/>
                  <a:pt x="631" y="123"/>
                  <a:pt x="631" y="120"/>
                </a:cubicBezTo>
                <a:cubicBezTo>
                  <a:pt x="628" y="120"/>
                  <a:pt x="626" y="120"/>
                  <a:pt x="623" y="120"/>
                </a:cubicBezTo>
                <a:cubicBezTo>
                  <a:pt x="623" y="123"/>
                  <a:pt x="623" y="125"/>
                  <a:pt x="623" y="128"/>
                </a:cubicBezTo>
                <a:close/>
                <a:moveTo>
                  <a:pt x="523" y="132"/>
                </a:moveTo>
                <a:cubicBezTo>
                  <a:pt x="526" y="132"/>
                  <a:pt x="528" y="132"/>
                  <a:pt x="531" y="132"/>
                </a:cubicBezTo>
                <a:cubicBezTo>
                  <a:pt x="531" y="129"/>
                  <a:pt x="531" y="127"/>
                  <a:pt x="531" y="124"/>
                </a:cubicBezTo>
                <a:cubicBezTo>
                  <a:pt x="528" y="124"/>
                  <a:pt x="526" y="124"/>
                  <a:pt x="523" y="124"/>
                </a:cubicBezTo>
                <a:cubicBezTo>
                  <a:pt x="523" y="127"/>
                  <a:pt x="523" y="129"/>
                  <a:pt x="523" y="132"/>
                </a:cubicBezTo>
                <a:close/>
                <a:moveTo>
                  <a:pt x="799" y="132"/>
                </a:moveTo>
                <a:cubicBezTo>
                  <a:pt x="802" y="132"/>
                  <a:pt x="804" y="132"/>
                  <a:pt x="807" y="132"/>
                </a:cubicBezTo>
                <a:cubicBezTo>
                  <a:pt x="807" y="129"/>
                  <a:pt x="807" y="127"/>
                  <a:pt x="807" y="124"/>
                </a:cubicBezTo>
                <a:cubicBezTo>
                  <a:pt x="804" y="124"/>
                  <a:pt x="802" y="124"/>
                  <a:pt x="799" y="124"/>
                </a:cubicBezTo>
                <a:cubicBezTo>
                  <a:pt x="799" y="127"/>
                  <a:pt x="799" y="129"/>
                  <a:pt x="799" y="132"/>
                </a:cubicBezTo>
                <a:close/>
                <a:moveTo>
                  <a:pt x="327" y="136"/>
                </a:moveTo>
                <a:cubicBezTo>
                  <a:pt x="330" y="136"/>
                  <a:pt x="332" y="136"/>
                  <a:pt x="335" y="136"/>
                </a:cubicBezTo>
                <a:cubicBezTo>
                  <a:pt x="335" y="133"/>
                  <a:pt x="335" y="131"/>
                  <a:pt x="335" y="128"/>
                </a:cubicBezTo>
                <a:cubicBezTo>
                  <a:pt x="332" y="128"/>
                  <a:pt x="330" y="128"/>
                  <a:pt x="327" y="128"/>
                </a:cubicBezTo>
                <a:cubicBezTo>
                  <a:pt x="327" y="131"/>
                  <a:pt x="327" y="133"/>
                  <a:pt x="327" y="136"/>
                </a:cubicBezTo>
                <a:close/>
                <a:moveTo>
                  <a:pt x="503" y="128"/>
                </a:moveTo>
                <a:cubicBezTo>
                  <a:pt x="491" y="141"/>
                  <a:pt x="518" y="140"/>
                  <a:pt x="503" y="128"/>
                </a:cubicBezTo>
                <a:close/>
                <a:moveTo>
                  <a:pt x="599" y="136"/>
                </a:moveTo>
                <a:cubicBezTo>
                  <a:pt x="602" y="136"/>
                  <a:pt x="604" y="136"/>
                  <a:pt x="607" y="136"/>
                </a:cubicBezTo>
                <a:cubicBezTo>
                  <a:pt x="607" y="133"/>
                  <a:pt x="607" y="131"/>
                  <a:pt x="607" y="128"/>
                </a:cubicBezTo>
                <a:cubicBezTo>
                  <a:pt x="604" y="128"/>
                  <a:pt x="602" y="128"/>
                  <a:pt x="599" y="128"/>
                </a:cubicBezTo>
                <a:cubicBezTo>
                  <a:pt x="599" y="131"/>
                  <a:pt x="599" y="133"/>
                  <a:pt x="599" y="136"/>
                </a:cubicBezTo>
                <a:close/>
                <a:moveTo>
                  <a:pt x="775" y="136"/>
                </a:moveTo>
                <a:cubicBezTo>
                  <a:pt x="778" y="136"/>
                  <a:pt x="780" y="136"/>
                  <a:pt x="783" y="136"/>
                </a:cubicBezTo>
                <a:cubicBezTo>
                  <a:pt x="783" y="133"/>
                  <a:pt x="783" y="131"/>
                  <a:pt x="783" y="128"/>
                </a:cubicBezTo>
                <a:cubicBezTo>
                  <a:pt x="780" y="128"/>
                  <a:pt x="778" y="128"/>
                  <a:pt x="775" y="128"/>
                </a:cubicBezTo>
                <a:cubicBezTo>
                  <a:pt x="775" y="131"/>
                  <a:pt x="775" y="133"/>
                  <a:pt x="775" y="136"/>
                </a:cubicBezTo>
                <a:close/>
                <a:moveTo>
                  <a:pt x="403" y="140"/>
                </a:moveTo>
                <a:cubicBezTo>
                  <a:pt x="406" y="140"/>
                  <a:pt x="408" y="140"/>
                  <a:pt x="411" y="140"/>
                </a:cubicBezTo>
                <a:cubicBezTo>
                  <a:pt x="411" y="137"/>
                  <a:pt x="411" y="135"/>
                  <a:pt x="411" y="132"/>
                </a:cubicBezTo>
                <a:cubicBezTo>
                  <a:pt x="408" y="132"/>
                  <a:pt x="406" y="132"/>
                  <a:pt x="403" y="132"/>
                </a:cubicBezTo>
                <a:cubicBezTo>
                  <a:pt x="403" y="135"/>
                  <a:pt x="403" y="137"/>
                  <a:pt x="403" y="140"/>
                </a:cubicBezTo>
                <a:close/>
                <a:moveTo>
                  <a:pt x="575" y="140"/>
                </a:moveTo>
                <a:cubicBezTo>
                  <a:pt x="579" y="140"/>
                  <a:pt x="580" y="143"/>
                  <a:pt x="583" y="144"/>
                </a:cubicBezTo>
                <a:cubicBezTo>
                  <a:pt x="583" y="140"/>
                  <a:pt x="586" y="139"/>
                  <a:pt x="587" y="136"/>
                </a:cubicBezTo>
                <a:cubicBezTo>
                  <a:pt x="583" y="136"/>
                  <a:pt x="582" y="133"/>
                  <a:pt x="579" y="132"/>
                </a:cubicBezTo>
                <a:cubicBezTo>
                  <a:pt x="579" y="136"/>
                  <a:pt x="576" y="137"/>
                  <a:pt x="575" y="140"/>
                </a:cubicBezTo>
                <a:close/>
                <a:moveTo>
                  <a:pt x="675" y="140"/>
                </a:moveTo>
                <a:cubicBezTo>
                  <a:pt x="678" y="140"/>
                  <a:pt x="680" y="140"/>
                  <a:pt x="683" y="140"/>
                </a:cubicBezTo>
                <a:cubicBezTo>
                  <a:pt x="683" y="137"/>
                  <a:pt x="683" y="135"/>
                  <a:pt x="683" y="132"/>
                </a:cubicBezTo>
                <a:cubicBezTo>
                  <a:pt x="680" y="132"/>
                  <a:pt x="678" y="132"/>
                  <a:pt x="675" y="132"/>
                </a:cubicBezTo>
                <a:cubicBezTo>
                  <a:pt x="675" y="135"/>
                  <a:pt x="675" y="137"/>
                  <a:pt x="675" y="140"/>
                </a:cubicBezTo>
                <a:close/>
                <a:moveTo>
                  <a:pt x="107" y="136"/>
                </a:moveTo>
                <a:cubicBezTo>
                  <a:pt x="103" y="159"/>
                  <a:pt x="124" y="138"/>
                  <a:pt x="107" y="136"/>
                </a:cubicBezTo>
                <a:close/>
                <a:moveTo>
                  <a:pt x="475" y="144"/>
                </a:moveTo>
                <a:cubicBezTo>
                  <a:pt x="481" y="144"/>
                  <a:pt x="489" y="145"/>
                  <a:pt x="487" y="136"/>
                </a:cubicBezTo>
                <a:cubicBezTo>
                  <a:pt x="484" y="136"/>
                  <a:pt x="482" y="136"/>
                  <a:pt x="479" y="136"/>
                </a:cubicBezTo>
                <a:cubicBezTo>
                  <a:pt x="479" y="140"/>
                  <a:pt x="476" y="141"/>
                  <a:pt x="475" y="144"/>
                </a:cubicBezTo>
                <a:close/>
                <a:moveTo>
                  <a:pt x="655" y="136"/>
                </a:moveTo>
                <a:cubicBezTo>
                  <a:pt x="643" y="149"/>
                  <a:pt x="670" y="148"/>
                  <a:pt x="655" y="136"/>
                </a:cubicBezTo>
                <a:close/>
                <a:moveTo>
                  <a:pt x="751" y="144"/>
                </a:moveTo>
                <a:cubicBezTo>
                  <a:pt x="754" y="144"/>
                  <a:pt x="756" y="144"/>
                  <a:pt x="759" y="144"/>
                </a:cubicBezTo>
                <a:cubicBezTo>
                  <a:pt x="759" y="141"/>
                  <a:pt x="759" y="139"/>
                  <a:pt x="759" y="136"/>
                </a:cubicBezTo>
                <a:cubicBezTo>
                  <a:pt x="756" y="136"/>
                  <a:pt x="754" y="136"/>
                  <a:pt x="751" y="136"/>
                </a:cubicBezTo>
                <a:cubicBezTo>
                  <a:pt x="751" y="139"/>
                  <a:pt x="751" y="141"/>
                  <a:pt x="751" y="144"/>
                </a:cubicBezTo>
                <a:close/>
                <a:moveTo>
                  <a:pt x="291" y="144"/>
                </a:moveTo>
                <a:cubicBezTo>
                  <a:pt x="286" y="144"/>
                  <a:pt x="285" y="139"/>
                  <a:pt x="279" y="140"/>
                </a:cubicBezTo>
                <a:cubicBezTo>
                  <a:pt x="273" y="150"/>
                  <a:pt x="293" y="152"/>
                  <a:pt x="291" y="144"/>
                </a:cubicBezTo>
                <a:close/>
                <a:moveTo>
                  <a:pt x="379" y="148"/>
                </a:moveTo>
                <a:cubicBezTo>
                  <a:pt x="382" y="148"/>
                  <a:pt x="384" y="148"/>
                  <a:pt x="387" y="148"/>
                </a:cubicBezTo>
                <a:cubicBezTo>
                  <a:pt x="387" y="145"/>
                  <a:pt x="387" y="143"/>
                  <a:pt x="387" y="140"/>
                </a:cubicBezTo>
                <a:cubicBezTo>
                  <a:pt x="384" y="140"/>
                  <a:pt x="382" y="140"/>
                  <a:pt x="379" y="140"/>
                </a:cubicBezTo>
                <a:cubicBezTo>
                  <a:pt x="379" y="143"/>
                  <a:pt x="379" y="145"/>
                  <a:pt x="379" y="148"/>
                </a:cubicBezTo>
                <a:close/>
                <a:moveTo>
                  <a:pt x="455" y="140"/>
                </a:moveTo>
                <a:cubicBezTo>
                  <a:pt x="452" y="164"/>
                  <a:pt x="473" y="143"/>
                  <a:pt x="455" y="140"/>
                </a:cubicBezTo>
                <a:close/>
                <a:moveTo>
                  <a:pt x="731" y="140"/>
                </a:moveTo>
                <a:cubicBezTo>
                  <a:pt x="719" y="153"/>
                  <a:pt x="746" y="152"/>
                  <a:pt x="731" y="140"/>
                </a:cubicBezTo>
                <a:close/>
                <a:moveTo>
                  <a:pt x="183" y="152"/>
                </a:moveTo>
                <a:cubicBezTo>
                  <a:pt x="186" y="152"/>
                  <a:pt x="188" y="152"/>
                  <a:pt x="191" y="152"/>
                </a:cubicBezTo>
                <a:cubicBezTo>
                  <a:pt x="191" y="149"/>
                  <a:pt x="191" y="147"/>
                  <a:pt x="191" y="144"/>
                </a:cubicBezTo>
                <a:cubicBezTo>
                  <a:pt x="188" y="144"/>
                  <a:pt x="186" y="144"/>
                  <a:pt x="183" y="144"/>
                </a:cubicBezTo>
                <a:cubicBezTo>
                  <a:pt x="183" y="147"/>
                  <a:pt x="183" y="149"/>
                  <a:pt x="183" y="152"/>
                </a:cubicBezTo>
                <a:close/>
                <a:moveTo>
                  <a:pt x="355" y="152"/>
                </a:moveTo>
                <a:cubicBezTo>
                  <a:pt x="358" y="152"/>
                  <a:pt x="360" y="152"/>
                  <a:pt x="363" y="152"/>
                </a:cubicBezTo>
                <a:cubicBezTo>
                  <a:pt x="363" y="149"/>
                  <a:pt x="363" y="147"/>
                  <a:pt x="363" y="144"/>
                </a:cubicBezTo>
                <a:cubicBezTo>
                  <a:pt x="360" y="144"/>
                  <a:pt x="358" y="144"/>
                  <a:pt x="355" y="144"/>
                </a:cubicBezTo>
                <a:cubicBezTo>
                  <a:pt x="355" y="147"/>
                  <a:pt x="355" y="149"/>
                  <a:pt x="355" y="152"/>
                </a:cubicBezTo>
                <a:close/>
                <a:moveTo>
                  <a:pt x="159" y="156"/>
                </a:moveTo>
                <a:cubicBezTo>
                  <a:pt x="162" y="156"/>
                  <a:pt x="164" y="156"/>
                  <a:pt x="167" y="156"/>
                </a:cubicBezTo>
                <a:cubicBezTo>
                  <a:pt x="167" y="153"/>
                  <a:pt x="167" y="151"/>
                  <a:pt x="167" y="148"/>
                </a:cubicBezTo>
                <a:cubicBezTo>
                  <a:pt x="164" y="148"/>
                  <a:pt x="162" y="148"/>
                  <a:pt x="159" y="148"/>
                </a:cubicBezTo>
                <a:cubicBezTo>
                  <a:pt x="159" y="151"/>
                  <a:pt x="159" y="153"/>
                  <a:pt x="159" y="156"/>
                </a:cubicBezTo>
                <a:close/>
                <a:moveTo>
                  <a:pt x="255" y="156"/>
                </a:moveTo>
                <a:cubicBezTo>
                  <a:pt x="259" y="156"/>
                  <a:pt x="263" y="156"/>
                  <a:pt x="267" y="156"/>
                </a:cubicBezTo>
                <a:cubicBezTo>
                  <a:pt x="267" y="153"/>
                  <a:pt x="267" y="151"/>
                  <a:pt x="267" y="148"/>
                </a:cubicBezTo>
                <a:cubicBezTo>
                  <a:pt x="263" y="148"/>
                  <a:pt x="259" y="148"/>
                  <a:pt x="255" y="148"/>
                </a:cubicBezTo>
                <a:cubicBezTo>
                  <a:pt x="255" y="151"/>
                  <a:pt x="255" y="153"/>
                  <a:pt x="255" y="156"/>
                </a:cubicBezTo>
                <a:close/>
                <a:moveTo>
                  <a:pt x="431" y="156"/>
                </a:moveTo>
                <a:cubicBezTo>
                  <a:pt x="434" y="156"/>
                  <a:pt x="436" y="156"/>
                  <a:pt x="439" y="156"/>
                </a:cubicBezTo>
                <a:cubicBezTo>
                  <a:pt x="439" y="153"/>
                  <a:pt x="439" y="151"/>
                  <a:pt x="439" y="148"/>
                </a:cubicBezTo>
                <a:cubicBezTo>
                  <a:pt x="436" y="148"/>
                  <a:pt x="434" y="148"/>
                  <a:pt x="431" y="148"/>
                </a:cubicBezTo>
                <a:cubicBezTo>
                  <a:pt x="431" y="151"/>
                  <a:pt x="431" y="153"/>
                  <a:pt x="431" y="156"/>
                </a:cubicBezTo>
                <a:close/>
                <a:moveTo>
                  <a:pt x="715" y="152"/>
                </a:moveTo>
                <a:cubicBezTo>
                  <a:pt x="702" y="140"/>
                  <a:pt x="703" y="167"/>
                  <a:pt x="715" y="152"/>
                </a:cubicBezTo>
                <a:close/>
                <a:moveTo>
                  <a:pt x="803" y="156"/>
                </a:moveTo>
                <a:cubicBezTo>
                  <a:pt x="807" y="156"/>
                  <a:pt x="811" y="156"/>
                  <a:pt x="815" y="156"/>
                </a:cubicBezTo>
                <a:cubicBezTo>
                  <a:pt x="815" y="153"/>
                  <a:pt x="815" y="151"/>
                  <a:pt x="815" y="148"/>
                </a:cubicBezTo>
                <a:cubicBezTo>
                  <a:pt x="811" y="148"/>
                  <a:pt x="807" y="148"/>
                  <a:pt x="803" y="148"/>
                </a:cubicBezTo>
                <a:cubicBezTo>
                  <a:pt x="803" y="151"/>
                  <a:pt x="803" y="153"/>
                  <a:pt x="803" y="156"/>
                </a:cubicBezTo>
                <a:close/>
                <a:moveTo>
                  <a:pt x="507" y="160"/>
                </a:moveTo>
                <a:cubicBezTo>
                  <a:pt x="510" y="160"/>
                  <a:pt x="512" y="160"/>
                  <a:pt x="515" y="160"/>
                </a:cubicBezTo>
                <a:cubicBezTo>
                  <a:pt x="515" y="157"/>
                  <a:pt x="515" y="155"/>
                  <a:pt x="515" y="152"/>
                </a:cubicBezTo>
                <a:cubicBezTo>
                  <a:pt x="512" y="152"/>
                  <a:pt x="510" y="152"/>
                  <a:pt x="507" y="152"/>
                </a:cubicBezTo>
                <a:cubicBezTo>
                  <a:pt x="507" y="155"/>
                  <a:pt x="507" y="157"/>
                  <a:pt x="507" y="160"/>
                </a:cubicBezTo>
                <a:close/>
                <a:moveTo>
                  <a:pt x="791" y="156"/>
                </a:moveTo>
                <a:cubicBezTo>
                  <a:pt x="790" y="153"/>
                  <a:pt x="780" y="151"/>
                  <a:pt x="779" y="156"/>
                </a:cubicBezTo>
                <a:cubicBezTo>
                  <a:pt x="776" y="165"/>
                  <a:pt x="795" y="165"/>
                  <a:pt x="791" y="156"/>
                </a:cubicBezTo>
                <a:close/>
                <a:moveTo>
                  <a:pt x="135" y="164"/>
                </a:moveTo>
                <a:cubicBezTo>
                  <a:pt x="138" y="164"/>
                  <a:pt x="140" y="164"/>
                  <a:pt x="143" y="164"/>
                </a:cubicBezTo>
                <a:cubicBezTo>
                  <a:pt x="143" y="161"/>
                  <a:pt x="143" y="159"/>
                  <a:pt x="143" y="156"/>
                </a:cubicBezTo>
                <a:cubicBezTo>
                  <a:pt x="140" y="156"/>
                  <a:pt x="138" y="156"/>
                  <a:pt x="135" y="156"/>
                </a:cubicBezTo>
                <a:cubicBezTo>
                  <a:pt x="135" y="159"/>
                  <a:pt x="135" y="161"/>
                  <a:pt x="135" y="164"/>
                </a:cubicBezTo>
                <a:close/>
                <a:moveTo>
                  <a:pt x="111" y="168"/>
                </a:moveTo>
                <a:cubicBezTo>
                  <a:pt x="115" y="168"/>
                  <a:pt x="116" y="171"/>
                  <a:pt x="119" y="172"/>
                </a:cubicBezTo>
                <a:cubicBezTo>
                  <a:pt x="119" y="166"/>
                  <a:pt x="120" y="158"/>
                  <a:pt x="111" y="160"/>
                </a:cubicBezTo>
                <a:cubicBezTo>
                  <a:pt x="111" y="163"/>
                  <a:pt x="111" y="165"/>
                  <a:pt x="111" y="168"/>
                </a:cubicBezTo>
                <a:close/>
                <a:moveTo>
                  <a:pt x="211" y="168"/>
                </a:moveTo>
                <a:cubicBezTo>
                  <a:pt x="214" y="168"/>
                  <a:pt x="216" y="168"/>
                  <a:pt x="219" y="168"/>
                </a:cubicBezTo>
                <a:cubicBezTo>
                  <a:pt x="219" y="165"/>
                  <a:pt x="219" y="163"/>
                  <a:pt x="219" y="160"/>
                </a:cubicBezTo>
                <a:cubicBezTo>
                  <a:pt x="216" y="160"/>
                  <a:pt x="214" y="160"/>
                  <a:pt x="211" y="160"/>
                </a:cubicBezTo>
                <a:cubicBezTo>
                  <a:pt x="211" y="163"/>
                  <a:pt x="211" y="165"/>
                  <a:pt x="211" y="168"/>
                </a:cubicBezTo>
                <a:close/>
                <a:moveTo>
                  <a:pt x="383" y="168"/>
                </a:moveTo>
                <a:cubicBezTo>
                  <a:pt x="387" y="168"/>
                  <a:pt x="388" y="171"/>
                  <a:pt x="391" y="172"/>
                </a:cubicBezTo>
                <a:cubicBezTo>
                  <a:pt x="391" y="168"/>
                  <a:pt x="394" y="167"/>
                  <a:pt x="395" y="164"/>
                </a:cubicBezTo>
                <a:cubicBezTo>
                  <a:pt x="391" y="164"/>
                  <a:pt x="390" y="161"/>
                  <a:pt x="387" y="160"/>
                </a:cubicBezTo>
                <a:cubicBezTo>
                  <a:pt x="387" y="164"/>
                  <a:pt x="384" y="165"/>
                  <a:pt x="383" y="168"/>
                </a:cubicBezTo>
                <a:close/>
                <a:moveTo>
                  <a:pt x="483" y="168"/>
                </a:moveTo>
                <a:cubicBezTo>
                  <a:pt x="486" y="168"/>
                  <a:pt x="488" y="168"/>
                  <a:pt x="491" y="168"/>
                </a:cubicBezTo>
                <a:cubicBezTo>
                  <a:pt x="491" y="165"/>
                  <a:pt x="491" y="163"/>
                  <a:pt x="491" y="160"/>
                </a:cubicBezTo>
                <a:cubicBezTo>
                  <a:pt x="488" y="160"/>
                  <a:pt x="486" y="160"/>
                  <a:pt x="483" y="160"/>
                </a:cubicBezTo>
                <a:cubicBezTo>
                  <a:pt x="483" y="163"/>
                  <a:pt x="483" y="165"/>
                  <a:pt x="483" y="168"/>
                </a:cubicBezTo>
                <a:close/>
                <a:moveTo>
                  <a:pt x="759" y="168"/>
                </a:moveTo>
                <a:cubicBezTo>
                  <a:pt x="762" y="168"/>
                  <a:pt x="764" y="168"/>
                  <a:pt x="767" y="168"/>
                </a:cubicBezTo>
                <a:cubicBezTo>
                  <a:pt x="767" y="165"/>
                  <a:pt x="767" y="163"/>
                  <a:pt x="767" y="160"/>
                </a:cubicBezTo>
                <a:cubicBezTo>
                  <a:pt x="764" y="160"/>
                  <a:pt x="762" y="160"/>
                  <a:pt x="759" y="160"/>
                </a:cubicBezTo>
                <a:cubicBezTo>
                  <a:pt x="759" y="163"/>
                  <a:pt x="759" y="165"/>
                  <a:pt x="759" y="168"/>
                </a:cubicBezTo>
                <a:close/>
                <a:moveTo>
                  <a:pt x="287" y="172"/>
                </a:moveTo>
                <a:cubicBezTo>
                  <a:pt x="290" y="172"/>
                  <a:pt x="292" y="172"/>
                  <a:pt x="295" y="172"/>
                </a:cubicBezTo>
                <a:cubicBezTo>
                  <a:pt x="295" y="169"/>
                  <a:pt x="295" y="167"/>
                  <a:pt x="295" y="164"/>
                </a:cubicBezTo>
                <a:cubicBezTo>
                  <a:pt x="292" y="164"/>
                  <a:pt x="290" y="164"/>
                  <a:pt x="287" y="164"/>
                </a:cubicBezTo>
                <a:cubicBezTo>
                  <a:pt x="287" y="167"/>
                  <a:pt x="287" y="169"/>
                  <a:pt x="287" y="172"/>
                </a:cubicBezTo>
                <a:close/>
                <a:moveTo>
                  <a:pt x="459" y="172"/>
                </a:moveTo>
                <a:cubicBezTo>
                  <a:pt x="463" y="172"/>
                  <a:pt x="464" y="175"/>
                  <a:pt x="467" y="176"/>
                </a:cubicBezTo>
                <a:cubicBezTo>
                  <a:pt x="467" y="170"/>
                  <a:pt x="468" y="162"/>
                  <a:pt x="459" y="164"/>
                </a:cubicBezTo>
                <a:cubicBezTo>
                  <a:pt x="459" y="167"/>
                  <a:pt x="459" y="169"/>
                  <a:pt x="459" y="172"/>
                </a:cubicBezTo>
                <a:close/>
                <a:moveTo>
                  <a:pt x="735" y="172"/>
                </a:moveTo>
                <a:cubicBezTo>
                  <a:pt x="738" y="172"/>
                  <a:pt x="740" y="172"/>
                  <a:pt x="743" y="172"/>
                </a:cubicBezTo>
                <a:cubicBezTo>
                  <a:pt x="743" y="169"/>
                  <a:pt x="743" y="167"/>
                  <a:pt x="743" y="164"/>
                </a:cubicBezTo>
                <a:cubicBezTo>
                  <a:pt x="740" y="164"/>
                  <a:pt x="738" y="164"/>
                  <a:pt x="735" y="164"/>
                </a:cubicBezTo>
                <a:cubicBezTo>
                  <a:pt x="735" y="167"/>
                  <a:pt x="735" y="169"/>
                  <a:pt x="735" y="172"/>
                </a:cubicBezTo>
                <a:close/>
                <a:moveTo>
                  <a:pt x="187" y="176"/>
                </a:moveTo>
                <a:cubicBezTo>
                  <a:pt x="190" y="176"/>
                  <a:pt x="192" y="176"/>
                  <a:pt x="195" y="176"/>
                </a:cubicBezTo>
                <a:cubicBezTo>
                  <a:pt x="195" y="173"/>
                  <a:pt x="195" y="171"/>
                  <a:pt x="195" y="168"/>
                </a:cubicBezTo>
                <a:cubicBezTo>
                  <a:pt x="192" y="168"/>
                  <a:pt x="190" y="168"/>
                  <a:pt x="187" y="168"/>
                </a:cubicBezTo>
                <a:cubicBezTo>
                  <a:pt x="187" y="171"/>
                  <a:pt x="187" y="173"/>
                  <a:pt x="187" y="176"/>
                </a:cubicBezTo>
                <a:close/>
                <a:moveTo>
                  <a:pt x="539" y="168"/>
                </a:moveTo>
                <a:cubicBezTo>
                  <a:pt x="527" y="181"/>
                  <a:pt x="554" y="180"/>
                  <a:pt x="539" y="168"/>
                </a:cubicBezTo>
                <a:close/>
                <a:moveTo>
                  <a:pt x="635" y="176"/>
                </a:moveTo>
                <a:cubicBezTo>
                  <a:pt x="638" y="176"/>
                  <a:pt x="640" y="176"/>
                  <a:pt x="643" y="176"/>
                </a:cubicBezTo>
                <a:cubicBezTo>
                  <a:pt x="643" y="173"/>
                  <a:pt x="643" y="171"/>
                  <a:pt x="643" y="168"/>
                </a:cubicBezTo>
                <a:cubicBezTo>
                  <a:pt x="640" y="168"/>
                  <a:pt x="638" y="168"/>
                  <a:pt x="635" y="168"/>
                </a:cubicBezTo>
                <a:cubicBezTo>
                  <a:pt x="635" y="171"/>
                  <a:pt x="635" y="173"/>
                  <a:pt x="635" y="176"/>
                </a:cubicBezTo>
                <a:close/>
                <a:moveTo>
                  <a:pt x="163" y="180"/>
                </a:moveTo>
                <a:cubicBezTo>
                  <a:pt x="166" y="180"/>
                  <a:pt x="168" y="180"/>
                  <a:pt x="171" y="180"/>
                </a:cubicBezTo>
                <a:cubicBezTo>
                  <a:pt x="171" y="177"/>
                  <a:pt x="171" y="175"/>
                  <a:pt x="171" y="172"/>
                </a:cubicBezTo>
                <a:cubicBezTo>
                  <a:pt x="168" y="172"/>
                  <a:pt x="166" y="172"/>
                  <a:pt x="163" y="172"/>
                </a:cubicBezTo>
                <a:cubicBezTo>
                  <a:pt x="163" y="175"/>
                  <a:pt x="163" y="177"/>
                  <a:pt x="163" y="180"/>
                </a:cubicBezTo>
                <a:close/>
                <a:moveTo>
                  <a:pt x="263" y="180"/>
                </a:moveTo>
                <a:cubicBezTo>
                  <a:pt x="266" y="180"/>
                  <a:pt x="268" y="180"/>
                  <a:pt x="271" y="180"/>
                </a:cubicBezTo>
                <a:cubicBezTo>
                  <a:pt x="271" y="177"/>
                  <a:pt x="271" y="175"/>
                  <a:pt x="271" y="172"/>
                </a:cubicBezTo>
                <a:cubicBezTo>
                  <a:pt x="268" y="172"/>
                  <a:pt x="266" y="172"/>
                  <a:pt x="263" y="172"/>
                </a:cubicBezTo>
                <a:cubicBezTo>
                  <a:pt x="263" y="175"/>
                  <a:pt x="263" y="177"/>
                  <a:pt x="263" y="180"/>
                </a:cubicBezTo>
                <a:close/>
                <a:moveTo>
                  <a:pt x="611" y="180"/>
                </a:moveTo>
                <a:cubicBezTo>
                  <a:pt x="615" y="180"/>
                  <a:pt x="616" y="183"/>
                  <a:pt x="619" y="184"/>
                </a:cubicBezTo>
                <a:cubicBezTo>
                  <a:pt x="619" y="178"/>
                  <a:pt x="620" y="170"/>
                  <a:pt x="611" y="172"/>
                </a:cubicBezTo>
                <a:cubicBezTo>
                  <a:pt x="611" y="175"/>
                  <a:pt x="611" y="177"/>
                  <a:pt x="611" y="180"/>
                </a:cubicBezTo>
                <a:close/>
                <a:moveTo>
                  <a:pt x="711" y="180"/>
                </a:moveTo>
                <a:cubicBezTo>
                  <a:pt x="714" y="180"/>
                  <a:pt x="716" y="180"/>
                  <a:pt x="719" y="180"/>
                </a:cubicBezTo>
                <a:cubicBezTo>
                  <a:pt x="719" y="177"/>
                  <a:pt x="719" y="175"/>
                  <a:pt x="719" y="172"/>
                </a:cubicBezTo>
                <a:cubicBezTo>
                  <a:pt x="716" y="172"/>
                  <a:pt x="714" y="172"/>
                  <a:pt x="711" y="172"/>
                </a:cubicBezTo>
                <a:cubicBezTo>
                  <a:pt x="711" y="175"/>
                  <a:pt x="711" y="177"/>
                  <a:pt x="711" y="180"/>
                </a:cubicBezTo>
                <a:close/>
                <a:moveTo>
                  <a:pt x="139" y="188"/>
                </a:moveTo>
                <a:cubicBezTo>
                  <a:pt x="142" y="188"/>
                  <a:pt x="144" y="188"/>
                  <a:pt x="147" y="188"/>
                </a:cubicBezTo>
                <a:cubicBezTo>
                  <a:pt x="151" y="182"/>
                  <a:pt x="151" y="178"/>
                  <a:pt x="143" y="176"/>
                </a:cubicBezTo>
                <a:cubicBezTo>
                  <a:pt x="143" y="181"/>
                  <a:pt x="138" y="182"/>
                  <a:pt x="139" y="188"/>
                </a:cubicBezTo>
                <a:close/>
                <a:moveTo>
                  <a:pt x="239" y="184"/>
                </a:moveTo>
                <a:cubicBezTo>
                  <a:pt x="242" y="184"/>
                  <a:pt x="244" y="184"/>
                  <a:pt x="247" y="184"/>
                </a:cubicBezTo>
                <a:cubicBezTo>
                  <a:pt x="247" y="181"/>
                  <a:pt x="247" y="179"/>
                  <a:pt x="247" y="176"/>
                </a:cubicBezTo>
                <a:cubicBezTo>
                  <a:pt x="244" y="176"/>
                  <a:pt x="242" y="176"/>
                  <a:pt x="239" y="176"/>
                </a:cubicBezTo>
                <a:cubicBezTo>
                  <a:pt x="239" y="179"/>
                  <a:pt x="239" y="181"/>
                  <a:pt x="239" y="184"/>
                </a:cubicBezTo>
                <a:close/>
                <a:moveTo>
                  <a:pt x="787" y="184"/>
                </a:moveTo>
                <a:cubicBezTo>
                  <a:pt x="790" y="184"/>
                  <a:pt x="792" y="184"/>
                  <a:pt x="795" y="184"/>
                </a:cubicBezTo>
                <a:cubicBezTo>
                  <a:pt x="795" y="181"/>
                  <a:pt x="795" y="179"/>
                  <a:pt x="795" y="176"/>
                </a:cubicBezTo>
                <a:cubicBezTo>
                  <a:pt x="792" y="176"/>
                  <a:pt x="790" y="176"/>
                  <a:pt x="787" y="176"/>
                </a:cubicBezTo>
                <a:cubicBezTo>
                  <a:pt x="787" y="179"/>
                  <a:pt x="787" y="181"/>
                  <a:pt x="787" y="184"/>
                </a:cubicBezTo>
                <a:close/>
                <a:moveTo>
                  <a:pt x="315" y="188"/>
                </a:moveTo>
                <a:cubicBezTo>
                  <a:pt x="318" y="188"/>
                  <a:pt x="320" y="188"/>
                  <a:pt x="323" y="188"/>
                </a:cubicBezTo>
                <a:cubicBezTo>
                  <a:pt x="323" y="185"/>
                  <a:pt x="323" y="183"/>
                  <a:pt x="323" y="180"/>
                </a:cubicBezTo>
                <a:cubicBezTo>
                  <a:pt x="320" y="180"/>
                  <a:pt x="318" y="180"/>
                  <a:pt x="315" y="180"/>
                </a:cubicBezTo>
                <a:cubicBezTo>
                  <a:pt x="315" y="183"/>
                  <a:pt x="315" y="185"/>
                  <a:pt x="315" y="188"/>
                </a:cubicBezTo>
                <a:close/>
                <a:moveTo>
                  <a:pt x="415" y="188"/>
                </a:moveTo>
                <a:cubicBezTo>
                  <a:pt x="418" y="188"/>
                  <a:pt x="420" y="188"/>
                  <a:pt x="423" y="188"/>
                </a:cubicBezTo>
                <a:cubicBezTo>
                  <a:pt x="423" y="185"/>
                  <a:pt x="423" y="183"/>
                  <a:pt x="423" y="180"/>
                </a:cubicBezTo>
                <a:cubicBezTo>
                  <a:pt x="420" y="180"/>
                  <a:pt x="418" y="180"/>
                  <a:pt x="415" y="180"/>
                </a:cubicBezTo>
                <a:cubicBezTo>
                  <a:pt x="415" y="183"/>
                  <a:pt x="415" y="185"/>
                  <a:pt x="415" y="188"/>
                </a:cubicBezTo>
                <a:close/>
                <a:moveTo>
                  <a:pt x="587" y="188"/>
                </a:moveTo>
                <a:cubicBezTo>
                  <a:pt x="591" y="188"/>
                  <a:pt x="595" y="188"/>
                  <a:pt x="599" y="188"/>
                </a:cubicBezTo>
                <a:cubicBezTo>
                  <a:pt x="599" y="185"/>
                  <a:pt x="599" y="183"/>
                  <a:pt x="599" y="180"/>
                </a:cubicBezTo>
                <a:cubicBezTo>
                  <a:pt x="595" y="180"/>
                  <a:pt x="591" y="180"/>
                  <a:pt x="587" y="180"/>
                </a:cubicBezTo>
                <a:cubicBezTo>
                  <a:pt x="587" y="183"/>
                  <a:pt x="587" y="185"/>
                  <a:pt x="587" y="188"/>
                </a:cubicBezTo>
                <a:close/>
                <a:moveTo>
                  <a:pt x="127" y="188"/>
                </a:moveTo>
                <a:cubicBezTo>
                  <a:pt x="114" y="176"/>
                  <a:pt x="115" y="203"/>
                  <a:pt x="127" y="188"/>
                </a:cubicBezTo>
                <a:close/>
                <a:moveTo>
                  <a:pt x="391" y="196"/>
                </a:moveTo>
                <a:cubicBezTo>
                  <a:pt x="403" y="202"/>
                  <a:pt x="403" y="178"/>
                  <a:pt x="391" y="184"/>
                </a:cubicBezTo>
                <a:cubicBezTo>
                  <a:pt x="391" y="188"/>
                  <a:pt x="391" y="192"/>
                  <a:pt x="391" y="196"/>
                </a:cubicBezTo>
                <a:close/>
                <a:moveTo>
                  <a:pt x="95" y="188"/>
                </a:moveTo>
                <a:cubicBezTo>
                  <a:pt x="92" y="212"/>
                  <a:pt x="113" y="191"/>
                  <a:pt x="95" y="188"/>
                </a:cubicBezTo>
                <a:close/>
                <a:moveTo>
                  <a:pt x="291" y="196"/>
                </a:moveTo>
                <a:cubicBezTo>
                  <a:pt x="294" y="196"/>
                  <a:pt x="296" y="196"/>
                  <a:pt x="299" y="196"/>
                </a:cubicBezTo>
                <a:cubicBezTo>
                  <a:pt x="299" y="193"/>
                  <a:pt x="299" y="191"/>
                  <a:pt x="299" y="188"/>
                </a:cubicBezTo>
                <a:cubicBezTo>
                  <a:pt x="296" y="188"/>
                  <a:pt x="294" y="188"/>
                  <a:pt x="291" y="188"/>
                </a:cubicBezTo>
                <a:cubicBezTo>
                  <a:pt x="291" y="191"/>
                  <a:pt x="291" y="193"/>
                  <a:pt x="291" y="196"/>
                </a:cubicBezTo>
                <a:close/>
                <a:moveTo>
                  <a:pt x="467" y="196"/>
                </a:moveTo>
                <a:cubicBezTo>
                  <a:pt x="470" y="196"/>
                  <a:pt x="472" y="196"/>
                  <a:pt x="475" y="196"/>
                </a:cubicBezTo>
                <a:cubicBezTo>
                  <a:pt x="475" y="193"/>
                  <a:pt x="475" y="191"/>
                  <a:pt x="475" y="188"/>
                </a:cubicBezTo>
                <a:cubicBezTo>
                  <a:pt x="472" y="188"/>
                  <a:pt x="470" y="188"/>
                  <a:pt x="467" y="188"/>
                </a:cubicBezTo>
                <a:cubicBezTo>
                  <a:pt x="467" y="191"/>
                  <a:pt x="467" y="193"/>
                  <a:pt x="467" y="196"/>
                </a:cubicBezTo>
                <a:close/>
                <a:moveTo>
                  <a:pt x="567" y="196"/>
                </a:moveTo>
                <a:cubicBezTo>
                  <a:pt x="570" y="196"/>
                  <a:pt x="572" y="196"/>
                  <a:pt x="575" y="196"/>
                </a:cubicBezTo>
                <a:cubicBezTo>
                  <a:pt x="575" y="193"/>
                  <a:pt x="575" y="191"/>
                  <a:pt x="575" y="188"/>
                </a:cubicBezTo>
                <a:cubicBezTo>
                  <a:pt x="572" y="188"/>
                  <a:pt x="570" y="188"/>
                  <a:pt x="567" y="188"/>
                </a:cubicBezTo>
                <a:cubicBezTo>
                  <a:pt x="567" y="191"/>
                  <a:pt x="567" y="193"/>
                  <a:pt x="567" y="196"/>
                </a:cubicBezTo>
                <a:close/>
                <a:moveTo>
                  <a:pt x="639" y="196"/>
                </a:moveTo>
                <a:cubicBezTo>
                  <a:pt x="644" y="196"/>
                  <a:pt x="645" y="201"/>
                  <a:pt x="651" y="200"/>
                </a:cubicBezTo>
                <a:cubicBezTo>
                  <a:pt x="651" y="193"/>
                  <a:pt x="648" y="190"/>
                  <a:pt x="643" y="188"/>
                </a:cubicBezTo>
                <a:cubicBezTo>
                  <a:pt x="643" y="192"/>
                  <a:pt x="640" y="193"/>
                  <a:pt x="639" y="196"/>
                </a:cubicBezTo>
                <a:close/>
                <a:moveTo>
                  <a:pt x="543" y="200"/>
                </a:moveTo>
                <a:cubicBezTo>
                  <a:pt x="546" y="200"/>
                  <a:pt x="548" y="200"/>
                  <a:pt x="551" y="200"/>
                </a:cubicBezTo>
                <a:cubicBezTo>
                  <a:pt x="551" y="197"/>
                  <a:pt x="551" y="195"/>
                  <a:pt x="551" y="192"/>
                </a:cubicBezTo>
                <a:cubicBezTo>
                  <a:pt x="548" y="192"/>
                  <a:pt x="546" y="192"/>
                  <a:pt x="543" y="192"/>
                </a:cubicBezTo>
                <a:cubicBezTo>
                  <a:pt x="543" y="195"/>
                  <a:pt x="543" y="197"/>
                  <a:pt x="543" y="200"/>
                </a:cubicBezTo>
                <a:close/>
                <a:moveTo>
                  <a:pt x="819" y="192"/>
                </a:moveTo>
                <a:cubicBezTo>
                  <a:pt x="807" y="205"/>
                  <a:pt x="834" y="204"/>
                  <a:pt x="819" y="192"/>
                </a:cubicBezTo>
                <a:close/>
                <a:moveTo>
                  <a:pt x="171" y="204"/>
                </a:moveTo>
                <a:cubicBezTo>
                  <a:pt x="174" y="204"/>
                  <a:pt x="176" y="204"/>
                  <a:pt x="179" y="204"/>
                </a:cubicBezTo>
                <a:cubicBezTo>
                  <a:pt x="179" y="201"/>
                  <a:pt x="179" y="199"/>
                  <a:pt x="179" y="196"/>
                </a:cubicBezTo>
                <a:cubicBezTo>
                  <a:pt x="176" y="196"/>
                  <a:pt x="174" y="196"/>
                  <a:pt x="171" y="196"/>
                </a:cubicBezTo>
                <a:cubicBezTo>
                  <a:pt x="171" y="199"/>
                  <a:pt x="171" y="201"/>
                  <a:pt x="171" y="204"/>
                </a:cubicBezTo>
                <a:close/>
                <a:moveTo>
                  <a:pt x="343" y="204"/>
                </a:moveTo>
                <a:cubicBezTo>
                  <a:pt x="347" y="204"/>
                  <a:pt x="348" y="207"/>
                  <a:pt x="351" y="208"/>
                </a:cubicBezTo>
                <a:cubicBezTo>
                  <a:pt x="351" y="204"/>
                  <a:pt x="354" y="203"/>
                  <a:pt x="355" y="200"/>
                </a:cubicBezTo>
                <a:cubicBezTo>
                  <a:pt x="351" y="200"/>
                  <a:pt x="350" y="197"/>
                  <a:pt x="347" y="196"/>
                </a:cubicBezTo>
                <a:cubicBezTo>
                  <a:pt x="347" y="200"/>
                  <a:pt x="344" y="201"/>
                  <a:pt x="343" y="204"/>
                </a:cubicBezTo>
                <a:close/>
                <a:moveTo>
                  <a:pt x="443" y="204"/>
                </a:moveTo>
                <a:cubicBezTo>
                  <a:pt x="446" y="204"/>
                  <a:pt x="448" y="204"/>
                  <a:pt x="451" y="204"/>
                </a:cubicBezTo>
                <a:cubicBezTo>
                  <a:pt x="451" y="201"/>
                  <a:pt x="451" y="199"/>
                  <a:pt x="451" y="196"/>
                </a:cubicBezTo>
                <a:cubicBezTo>
                  <a:pt x="448" y="196"/>
                  <a:pt x="446" y="196"/>
                  <a:pt x="443" y="196"/>
                </a:cubicBezTo>
                <a:cubicBezTo>
                  <a:pt x="443" y="199"/>
                  <a:pt x="443" y="201"/>
                  <a:pt x="443" y="204"/>
                </a:cubicBezTo>
                <a:close/>
                <a:moveTo>
                  <a:pt x="715" y="200"/>
                </a:moveTo>
                <a:cubicBezTo>
                  <a:pt x="728" y="212"/>
                  <a:pt x="727" y="185"/>
                  <a:pt x="715" y="200"/>
                </a:cubicBezTo>
                <a:close/>
                <a:moveTo>
                  <a:pt x="519" y="208"/>
                </a:moveTo>
                <a:cubicBezTo>
                  <a:pt x="522" y="208"/>
                  <a:pt x="524" y="208"/>
                  <a:pt x="527" y="208"/>
                </a:cubicBezTo>
                <a:cubicBezTo>
                  <a:pt x="527" y="205"/>
                  <a:pt x="527" y="203"/>
                  <a:pt x="527" y="200"/>
                </a:cubicBezTo>
                <a:cubicBezTo>
                  <a:pt x="524" y="200"/>
                  <a:pt x="522" y="200"/>
                  <a:pt x="519" y="200"/>
                </a:cubicBezTo>
                <a:cubicBezTo>
                  <a:pt x="519" y="203"/>
                  <a:pt x="519" y="205"/>
                  <a:pt x="519" y="208"/>
                </a:cubicBezTo>
                <a:close/>
                <a:moveTo>
                  <a:pt x="695" y="200"/>
                </a:moveTo>
                <a:cubicBezTo>
                  <a:pt x="691" y="223"/>
                  <a:pt x="712" y="202"/>
                  <a:pt x="695" y="200"/>
                </a:cubicBezTo>
                <a:close/>
                <a:moveTo>
                  <a:pt x="147" y="212"/>
                </a:moveTo>
                <a:cubicBezTo>
                  <a:pt x="150" y="212"/>
                  <a:pt x="152" y="212"/>
                  <a:pt x="155" y="212"/>
                </a:cubicBezTo>
                <a:cubicBezTo>
                  <a:pt x="155" y="209"/>
                  <a:pt x="155" y="207"/>
                  <a:pt x="155" y="204"/>
                </a:cubicBezTo>
                <a:cubicBezTo>
                  <a:pt x="152" y="204"/>
                  <a:pt x="150" y="204"/>
                  <a:pt x="147" y="204"/>
                </a:cubicBezTo>
                <a:cubicBezTo>
                  <a:pt x="147" y="207"/>
                  <a:pt x="147" y="209"/>
                  <a:pt x="147" y="212"/>
                </a:cubicBezTo>
                <a:close/>
                <a:moveTo>
                  <a:pt x="595" y="212"/>
                </a:moveTo>
                <a:cubicBezTo>
                  <a:pt x="598" y="212"/>
                  <a:pt x="600" y="212"/>
                  <a:pt x="603" y="212"/>
                </a:cubicBezTo>
                <a:cubicBezTo>
                  <a:pt x="603" y="209"/>
                  <a:pt x="603" y="207"/>
                  <a:pt x="603" y="204"/>
                </a:cubicBezTo>
                <a:cubicBezTo>
                  <a:pt x="600" y="204"/>
                  <a:pt x="598" y="204"/>
                  <a:pt x="595" y="204"/>
                </a:cubicBezTo>
                <a:cubicBezTo>
                  <a:pt x="595" y="207"/>
                  <a:pt x="595" y="209"/>
                  <a:pt x="595" y="212"/>
                </a:cubicBezTo>
                <a:close/>
                <a:moveTo>
                  <a:pt x="767" y="212"/>
                </a:moveTo>
                <a:cubicBezTo>
                  <a:pt x="771" y="212"/>
                  <a:pt x="772" y="215"/>
                  <a:pt x="775" y="216"/>
                </a:cubicBezTo>
                <a:cubicBezTo>
                  <a:pt x="775" y="212"/>
                  <a:pt x="778" y="211"/>
                  <a:pt x="779" y="208"/>
                </a:cubicBezTo>
                <a:cubicBezTo>
                  <a:pt x="775" y="208"/>
                  <a:pt x="774" y="205"/>
                  <a:pt x="771" y="204"/>
                </a:cubicBezTo>
                <a:cubicBezTo>
                  <a:pt x="771" y="208"/>
                  <a:pt x="768" y="209"/>
                  <a:pt x="767" y="212"/>
                </a:cubicBezTo>
                <a:close/>
                <a:moveTo>
                  <a:pt x="123" y="216"/>
                </a:moveTo>
                <a:cubicBezTo>
                  <a:pt x="126" y="216"/>
                  <a:pt x="128" y="216"/>
                  <a:pt x="131" y="216"/>
                </a:cubicBezTo>
                <a:cubicBezTo>
                  <a:pt x="131" y="213"/>
                  <a:pt x="131" y="211"/>
                  <a:pt x="131" y="208"/>
                </a:cubicBezTo>
                <a:cubicBezTo>
                  <a:pt x="128" y="208"/>
                  <a:pt x="126" y="208"/>
                  <a:pt x="123" y="208"/>
                </a:cubicBezTo>
                <a:cubicBezTo>
                  <a:pt x="123" y="211"/>
                  <a:pt x="123" y="213"/>
                  <a:pt x="123" y="216"/>
                </a:cubicBezTo>
                <a:close/>
                <a:moveTo>
                  <a:pt x="223" y="216"/>
                </a:moveTo>
                <a:cubicBezTo>
                  <a:pt x="226" y="216"/>
                  <a:pt x="228" y="216"/>
                  <a:pt x="231" y="216"/>
                </a:cubicBezTo>
                <a:cubicBezTo>
                  <a:pt x="237" y="206"/>
                  <a:pt x="217" y="204"/>
                  <a:pt x="219" y="212"/>
                </a:cubicBezTo>
                <a:cubicBezTo>
                  <a:pt x="221" y="212"/>
                  <a:pt x="224" y="213"/>
                  <a:pt x="223" y="216"/>
                </a:cubicBezTo>
                <a:close/>
                <a:moveTo>
                  <a:pt x="495" y="216"/>
                </a:moveTo>
                <a:cubicBezTo>
                  <a:pt x="502" y="216"/>
                  <a:pt x="505" y="213"/>
                  <a:pt x="507" y="208"/>
                </a:cubicBezTo>
                <a:cubicBezTo>
                  <a:pt x="501" y="208"/>
                  <a:pt x="493" y="207"/>
                  <a:pt x="495" y="216"/>
                </a:cubicBezTo>
                <a:close/>
                <a:moveTo>
                  <a:pt x="571" y="220"/>
                </a:moveTo>
                <a:cubicBezTo>
                  <a:pt x="583" y="226"/>
                  <a:pt x="583" y="202"/>
                  <a:pt x="571" y="208"/>
                </a:cubicBezTo>
                <a:cubicBezTo>
                  <a:pt x="571" y="212"/>
                  <a:pt x="571" y="216"/>
                  <a:pt x="571" y="220"/>
                </a:cubicBezTo>
                <a:close/>
                <a:moveTo>
                  <a:pt x="671" y="216"/>
                </a:moveTo>
                <a:cubicBezTo>
                  <a:pt x="674" y="216"/>
                  <a:pt x="676" y="216"/>
                  <a:pt x="679" y="216"/>
                </a:cubicBezTo>
                <a:cubicBezTo>
                  <a:pt x="679" y="213"/>
                  <a:pt x="679" y="211"/>
                  <a:pt x="679" y="208"/>
                </a:cubicBezTo>
                <a:cubicBezTo>
                  <a:pt x="676" y="208"/>
                  <a:pt x="674" y="208"/>
                  <a:pt x="671" y="208"/>
                </a:cubicBezTo>
                <a:cubicBezTo>
                  <a:pt x="671" y="211"/>
                  <a:pt x="671" y="213"/>
                  <a:pt x="671" y="216"/>
                </a:cubicBezTo>
                <a:close/>
                <a:moveTo>
                  <a:pt x="199" y="220"/>
                </a:moveTo>
                <a:cubicBezTo>
                  <a:pt x="202" y="220"/>
                  <a:pt x="204" y="220"/>
                  <a:pt x="207" y="220"/>
                </a:cubicBezTo>
                <a:cubicBezTo>
                  <a:pt x="207" y="217"/>
                  <a:pt x="207" y="215"/>
                  <a:pt x="207" y="212"/>
                </a:cubicBezTo>
                <a:cubicBezTo>
                  <a:pt x="204" y="212"/>
                  <a:pt x="202" y="212"/>
                  <a:pt x="199" y="212"/>
                </a:cubicBezTo>
                <a:cubicBezTo>
                  <a:pt x="199" y="215"/>
                  <a:pt x="199" y="217"/>
                  <a:pt x="199" y="220"/>
                </a:cubicBezTo>
                <a:close/>
                <a:moveTo>
                  <a:pt x="99" y="224"/>
                </a:moveTo>
                <a:cubicBezTo>
                  <a:pt x="106" y="224"/>
                  <a:pt x="109" y="221"/>
                  <a:pt x="111" y="216"/>
                </a:cubicBezTo>
                <a:cubicBezTo>
                  <a:pt x="105" y="216"/>
                  <a:pt x="97" y="215"/>
                  <a:pt x="99" y="224"/>
                </a:cubicBezTo>
                <a:close/>
                <a:moveTo>
                  <a:pt x="375" y="224"/>
                </a:moveTo>
                <a:cubicBezTo>
                  <a:pt x="378" y="224"/>
                  <a:pt x="380" y="224"/>
                  <a:pt x="383" y="224"/>
                </a:cubicBezTo>
                <a:cubicBezTo>
                  <a:pt x="383" y="221"/>
                  <a:pt x="383" y="219"/>
                  <a:pt x="383" y="216"/>
                </a:cubicBezTo>
                <a:cubicBezTo>
                  <a:pt x="380" y="216"/>
                  <a:pt x="378" y="216"/>
                  <a:pt x="375" y="216"/>
                </a:cubicBezTo>
                <a:cubicBezTo>
                  <a:pt x="375" y="219"/>
                  <a:pt x="375" y="221"/>
                  <a:pt x="375" y="224"/>
                </a:cubicBezTo>
                <a:close/>
                <a:moveTo>
                  <a:pt x="547" y="224"/>
                </a:moveTo>
                <a:cubicBezTo>
                  <a:pt x="550" y="224"/>
                  <a:pt x="552" y="224"/>
                  <a:pt x="555" y="224"/>
                </a:cubicBezTo>
                <a:cubicBezTo>
                  <a:pt x="555" y="221"/>
                  <a:pt x="555" y="219"/>
                  <a:pt x="555" y="216"/>
                </a:cubicBezTo>
                <a:cubicBezTo>
                  <a:pt x="552" y="216"/>
                  <a:pt x="550" y="216"/>
                  <a:pt x="547" y="216"/>
                </a:cubicBezTo>
                <a:cubicBezTo>
                  <a:pt x="547" y="219"/>
                  <a:pt x="547" y="221"/>
                  <a:pt x="547" y="224"/>
                </a:cubicBezTo>
                <a:close/>
                <a:moveTo>
                  <a:pt x="647" y="224"/>
                </a:moveTo>
                <a:cubicBezTo>
                  <a:pt x="650" y="224"/>
                  <a:pt x="652" y="224"/>
                  <a:pt x="655" y="224"/>
                </a:cubicBezTo>
                <a:cubicBezTo>
                  <a:pt x="655" y="221"/>
                  <a:pt x="655" y="219"/>
                  <a:pt x="655" y="216"/>
                </a:cubicBezTo>
                <a:cubicBezTo>
                  <a:pt x="652" y="216"/>
                  <a:pt x="650" y="216"/>
                  <a:pt x="647" y="216"/>
                </a:cubicBezTo>
                <a:cubicBezTo>
                  <a:pt x="647" y="219"/>
                  <a:pt x="647" y="221"/>
                  <a:pt x="647" y="224"/>
                </a:cubicBezTo>
                <a:close/>
                <a:moveTo>
                  <a:pt x="175" y="228"/>
                </a:moveTo>
                <a:cubicBezTo>
                  <a:pt x="178" y="228"/>
                  <a:pt x="180" y="228"/>
                  <a:pt x="183" y="228"/>
                </a:cubicBezTo>
                <a:cubicBezTo>
                  <a:pt x="183" y="225"/>
                  <a:pt x="183" y="223"/>
                  <a:pt x="183" y="220"/>
                </a:cubicBezTo>
                <a:cubicBezTo>
                  <a:pt x="180" y="220"/>
                  <a:pt x="178" y="220"/>
                  <a:pt x="175" y="220"/>
                </a:cubicBezTo>
                <a:cubicBezTo>
                  <a:pt x="175" y="223"/>
                  <a:pt x="175" y="225"/>
                  <a:pt x="175" y="228"/>
                </a:cubicBezTo>
                <a:close/>
                <a:moveTo>
                  <a:pt x="351" y="228"/>
                </a:moveTo>
                <a:cubicBezTo>
                  <a:pt x="354" y="228"/>
                  <a:pt x="356" y="228"/>
                  <a:pt x="359" y="228"/>
                </a:cubicBezTo>
                <a:cubicBezTo>
                  <a:pt x="359" y="225"/>
                  <a:pt x="359" y="223"/>
                  <a:pt x="359" y="220"/>
                </a:cubicBezTo>
                <a:cubicBezTo>
                  <a:pt x="356" y="220"/>
                  <a:pt x="354" y="220"/>
                  <a:pt x="351" y="220"/>
                </a:cubicBezTo>
                <a:cubicBezTo>
                  <a:pt x="351" y="223"/>
                  <a:pt x="351" y="225"/>
                  <a:pt x="351" y="228"/>
                </a:cubicBezTo>
                <a:close/>
                <a:moveTo>
                  <a:pt x="451" y="228"/>
                </a:moveTo>
                <a:cubicBezTo>
                  <a:pt x="454" y="228"/>
                  <a:pt x="456" y="228"/>
                  <a:pt x="459" y="228"/>
                </a:cubicBezTo>
                <a:cubicBezTo>
                  <a:pt x="459" y="225"/>
                  <a:pt x="459" y="223"/>
                  <a:pt x="459" y="220"/>
                </a:cubicBezTo>
                <a:cubicBezTo>
                  <a:pt x="456" y="220"/>
                  <a:pt x="454" y="220"/>
                  <a:pt x="451" y="220"/>
                </a:cubicBezTo>
                <a:cubicBezTo>
                  <a:pt x="451" y="223"/>
                  <a:pt x="451" y="225"/>
                  <a:pt x="451" y="228"/>
                </a:cubicBezTo>
                <a:close/>
                <a:moveTo>
                  <a:pt x="723" y="228"/>
                </a:moveTo>
                <a:cubicBezTo>
                  <a:pt x="726" y="228"/>
                  <a:pt x="728" y="228"/>
                  <a:pt x="731" y="228"/>
                </a:cubicBezTo>
                <a:cubicBezTo>
                  <a:pt x="731" y="225"/>
                  <a:pt x="731" y="223"/>
                  <a:pt x="731" y="220"/>
                </a:cubicBezTo>
                <a:cubicBezTo>
                  <a:pt x="728" y="220"/>
                  <a:pt x="726" y="220"/>
                  <a:pt x="723" y="220"/>
                </a:cubicBezTo>
                <a:cubicBezTo>
                  <a:pt x="723" y="223"/>
                  <a:pt x="723" y="225"/>
                  <a:pt x="723" y="228"/>
                </a:cubicBezTo>
                <a:close/>
                <a:moveTo>
                  <a:pt x="163" y="228"/>
                </a:moveTo>
                <a:cubicBezTo>
                  <a:pt x="162" y="225"/>
                  <a:pt x="152" y="223"/>
                  <a:pt x="151" y="228"/>
                </a:cubicBezTo>
                <a:cubicBezTo>
                  <a:pt x="148" y="237"/>
                  <a:pt x="167" y="237"/>
                  <a:pt x="163" y="228"/>
                </a:cubicBezTo>
                <a:close/>
                <a:moveTo>
                  <a:pt x="251" y="232"/>
                </a:moveTo>
                <a:cubicBezTo>
                  <a:pt x="254" y="232"/>
                  <a:pt x="256" y="232"/>
                  <a:pt x="259" y="232"/>
                </a:cubicBezTo>
                <a:cubicBezTo>
                  <a:pt x="259" y="229"/>
                  <a:pt x="259" y="227"/>
                  <a:pt x="259" y="224"/>
                </a:cubicBezTo>
                <a:cubicBezTo>
                  <a:pt x="256" y="224"/>
                  <a:pt x="254" y="224"/>
                  <a:pt x="251" y="224"/>
                </a:cubicBezTo>
                <a:cubicBezTo>
                  <a:pt x="251" y="227"/>
                  <a:pt x="251" y="229"/>
                  <a:pt x="251" y="232"/>
                </a:cubicBezTo>
                <a:close/>
                <a:moveTo>
                  <a:pt x="523" y="232"/>
                </a:moveTo>
                <a:cubicBezTo>
                  <a:pt x="527" y="232"/>
                  <a:pt x="531" y="232"/>
                  <a:pt x="535" y="232"/>
                </a:cubicBezTo>
                <a:cubicBezTo>
                  <a:pt x="535" y="229"/>
                  <a:pt x="535" y="227"/>
                  <a:pt x="535" y="224"/>
                </a:cubicBezTo>
                <a:cubicBezTo>
                  <a:pt x="531" y="224"/>
                  <a:pt x="527" y="224"/>
                  <a:pt x="523" y="224"/>
                </a:cubicBezTo>
                <a:cubicBezTo>
                  <a:pt x="523" y="227"/>
                  <a:pt x="523" y="229"/>
                  <a:pt x="523" y="232"/>
                </a:cubicBezTo>
                <a:close/>
                <a:moveTo>
                  <a:pt x="227" y="236"/>
                </a:moveTo>
                <a:cubicBezTo>
                  <a:pt x="231" y="236"/>
                  <a:pt x="232" y="239"/>
                  <a:pt x="235" y="240"/>
                </a:cubicBezTo>
                <a:cubicBezTo>
                  <a:pt x="235" y="236"/>
                  <a:pt x="238" y="235"/>
                  <a:pt x="239" y="232"/>
                </a:cubicBezTo>
                <a:cubicBezTo>
                  <a:pt x="235" y="232"/>
                  <a:pt x="234" y="229"/>
                  <a:pt x="231" y="228"/>
                </a:cubicBezTo>
                <a:cubicBezTo>
                  <a:pt x="231" y="232"/>
                  <a:pt x="228" y="233"/>
                  <a:pt x="227" y="236"/>
                </a:cubicBezTo>
                <a:close/>
                <a:moveTo>
                  <a:pt x="327" y="236"/>
                </a:moveTo>
                <a:cubicBezTo>
                  <a:pt x="330" y="236"/>
                  <a:pt x="332" y="236"/>
                  <a:pt x="335" y="236"/>
                </a:cubicBezTo>
                <a:cubicBezTo>
                  <a:pt x="335" y="233"/>
                  <a:pt x="335" y="231"/>
                  <a:pt x="335" y="228"/>
                </a:cubicBezTo>
                <a:cubicBezTo>
                  <a:pt x="332" y="228"/>
                  <a:pt x="330" y="228"/>
                  <a:pt x="327" y="228"/>
                </a:cubicBezTo>
                <a:cubicBezTo>
                  <a:pt x="327" y="231"/>
                  <a:pt x="327" y="233"/>
                  <a:pt x="327" y="236"/>
                </a:cubicBezTo>
                <a:close/>
                <a:moveTo>
                  <a:pt x="503" y="236"/>
                </a:moveTo>
                <a:cubicBezTo>
                  <a:pt x="506" y="236"/>
                  <a:pt x="508" y="236"/>
                  <a:pt x="511" y="236"/>
                </a:cubicBezTo>
                <a:cubicBezTo>
                  <a:pt x="511" y="233"/>
                  <a:pt x="511" y="231"/>
                  <a:pt x="511" y="228"/>
                </a:cubicBezTo>
                <a:cubicBezTo>
                  <a:pt x="508" y="228"/>
                  <a:pt x="506" y="228"/>
                  <a:pt x="503" y="228"/>
                </a:cubicBezTo>
                <a:cubicBezTo>
                  <a:pt x="503" y="231"/>
                  <a:pt x="503" y="233"/>
                  <a:pt x="503" y="236"/>
                </a:cubicBezTo>
                <a:close/>
                <a:moveTo>
                  <a:pt x="787" y="232"/>
                </a:moveTo>
                <a:cubicBezTo>
                  <a:pt x="774" y="220"/>
                  <a:pt x="775" y="247"/>
                  <a:pt x="787" y="232"/>
                </a:cubicBezTo>
                <a:close/>
                <a:moveTo>
                  <a:pt x="131" y="240"/>
                </a:moveTo>
                <a:cubicBezTo>
                  <a:pt x="134" y="240"/>
                  <a:pt x="136" y="240"/>
                  <a:pt x="139" y="240"/>
                </a:cubicBezTo>
                <a:cubicBezTo>
                  <a:pt x="139" y="237"/>
                  <a:pt x="139" y="235"/>
                  <a:pt x="139" y="232"/>
                </a:cubicBezTo>
                <a:cubicBezTo>
                  <a:pt x="136" y="232"/>
                  <a:pt x="134" y="232"/>
                  <a:pt x="131" y="232"/>
                </a:cubicBezTo>
                <a:cubicBezTo>
                  <a:pt x="131" y="235"/>
                  <a:pt x="131" y="237"/>
                  <a:pt x="131" y="240"/>
                </a:cubicBezTo>
                <a:close/>
                <a:moveTo>
                  <a:pt x="403" y="240"/>
                </a:moveTo>
                <a:cubicBezTo>
                  <a:pt x="406" y="240"/>
                  <a:pt x="408" y="240"/>
                  <a:pt x="411" y="240"/>
                </a:cubicBezTo>
                <a:cubicBezTo>
                  <a:pt x="411" y="237"/>
                  <a:pt x="411" y="235"/>
                  <a:pt x="411" y="232"/>
                </a:cubicBezTo>
                <a:cubicBezTo>
                  <a:pt x="408" y="232"/>
                  <a:pt x="406" y="232"/>
                  <a:pt x="403" y="232"/>
                </a:cubicBezTo>
                <a:cubicBezTo>
                  <a:pt x="403" y="235"/>
                  <a:pt x="403" y="237"/>
                  <a:pt x="403" y="240"/>
                </a:cubicBezTo>
                <a:close/>
                <a:moveTo>
                  <a:pt x="687" y="236"/>
                </a:moveTo>
                <a:cubicBezTo>
                  <a:pt x="686" y="233"/>
                  <a:pt x="676" y="231"/>
                  <a:pt x="675" y="236"/>
                </a:cubicBezTo>
                <a:cubicBezTo>
                  <a:pt x="672" y="245"/>
                  <a:pt x="691" y="245"/>
                  <a:pt x="687" y="236"/>
                </a:cubicBezTo>
                <a:close/>
                <a:moveTo>
                  <a:pt x="203" y="244"/>
                </a:moveTo>
                <a:cubicBezTo>
                  <a:pt x="207" y="244"/>
                  <a:pt x="211" y="244"/>
                  <a:pt x="215" y="244"/>
                </a:cubicBezTo>
                <a:cubicBezTo>
                  <a:pt x="215" y="241"/>
                  <a:pt x="215" y="239"/>
                  <a:pt x="215" y="236"/>
                </a:cubicBezTo>
                <a:cubicBezTo>
                  <a:pt x="211" y="236"/>
                  <a:pt x="207" y="236"/>
                  <a:pt x="203" y="236"/>
                </a:cubicBezTo>
                <a:cubicBezTo>
                  <a:pt x="203" y="239"/>
                  <a:pt x="203" y="241"/>
                  <a:pt x="203" y="244"/>
                </a:cubicBezTo>
                <a:close/>
                <a:moveTo>
                  <a:pt x="379" y="244"/>
                </a:moveTo>
                <a:cubicBezTo>
                  <a:pt x="383" y="244"/>
                  <a:pt x="384" y="247"/>
                  <a:pt x="387" y="248"/>
                </a:cubicBezTo>
                <a:cubicBezTo>
                  <a:pt x="387" y="244"/>
                  <a:pt x="390" y="243"/>
                  <a:pt x="391" y="240"/>
                </a:cubicBezTo>
                <a:cubicBezTo>
                  <a:pt x="387" y="240"/>
                  <a:pt x="386" y="237"/>
                  <a:pt x="383" y="236"/>
                </a:cubicBezTo>
                <a:cubicBezTo>
                  <a:pt x="383" y="240"/>
                  <a:pt x="380" y="241"/>
                  <a:pt x="379" y="244"/>
                </a:cubicBezTo>
                <a:close/>
                <a:moveTo>
                  <a:pt x="479" y="244"/>
                </a:moveTo>
                <a:cubicBezTo>
                  <a:pt x="482" y="244"/>
                  <a:pt x="484" y="244"/>
                  <a:pt x="487" y="244"/>
                </a:cubicBezTo>
                <a:cubicBezTo>
                  <a:pt x="487" y="241"/>
                  <a:pt x="487" y="239"/>
                  <a:pt x="487" y="236"/>
                </a:cubicBezTo>
                <a:cubicBezTo>
                  <a:pt x="484" y="236"/>
                  <a:pt x="482" y="236"/>
                  <a:pt x="479" y="236"/>
                </a:cubicBezTo>
                <a:cubicBezTo>
                  <a:pt x="479" y="239"/>
                  <a:pt x="479" y="241"/>
                  <a:pt x="479" y="244"/>
                </a:cubicBezTo>
                <a:close/>
                <a:moveTo>
                  <a:pt x="655" y="236"/>
                </a:moveTo>
                <a:cubicBezTo>
                  <a:pt x="651" y="259"/>
                  <a:pt x="672" y="238"/>
                  <a:pt x="655" y="236"/>
                </a:cubicBezTo>
                <a:close/>
                <a:moveTo>
                  <a:pt x="283" y="248"/>
                </a:moveTo>
                <a:cubicBezTo>
                  <a:pt x="286" y="248"/>
                  <a:pt x="288" y="248"/>
                  <a:pt x="291" y="248"/>
                </a:cubicBezTo>
                <a:cubicBezTo>
                  <a:pt x="297" y="238"/>
                  <a:pt x="277" y="236"/>
                  <a:pt x="279" y="244"/>
                </a:cubicBezTo>
                <a:cubicBezTo>
                  <a:pt x="281" y="244"/>
                  <a:pt x="284" y="245"/>
                  <a:pt x="283" y="248"/>
                </a:cubicBezTo>
                <a:close/>
                <a:moveTo>
                  <a:pt x="555" y="248"/>
                </a:moveTo>
                <a:cubicBezTo>
                  <a:pt x="558" y="248"/>
                  <a:pt x="560" y="248"/>
                  <a:pt x="563" y="248"/>
                </a:cubicBezTo>
                <a:cubicBezTo>
                  <a:pt x="563" y="245"/>
                  <a:pt x="563" y="243"/>
                  <a:pt x="563" y="240"/>
                </a:cubicBezTo>
                <a:cubicBezTo>
                  <a:pt x="560" y="240"/>
                  <a:pt x="558" y="240"/>
                  <a:pt x="555" y="240"/>
                </a:cubicBezTo>
                <a:cubicBezTo>
                  <a:pt x="555" y="243"/>
                  <a:pt x="555" y="245"/>
                  <a:pt x="555" y="248"/>
                </a:cubicBezTo>
                <a:close/>
                <a:moveTo>
                  <a:pt x="727" y="248"/>
                </a:moveTo>
                <a:cubicBezTo>
                  <a:pt x="731" y="248"/>
                  <a:pt x="732" y="251"/>
                  <a:pt x="735" y="252"/>
                </a:cubicBezTo>
                <a:cubicBezTo>
                  <a:pt x="735" y="248"/>
                  <a:pt x="738" y="247"/>
                  <a:pt x="739" y="244"/>
                </a:cubicBezTo>
                <a:cubicBezTo>
                  <a:pt x="735" y="244"/>
                  <a:pt x="734" y="241"/>
                  <a:pt x="731" y="240"/>
                </a:cubicBezTo>
                <a:cubicBezTo>
                  <a:pt x="731" y="244"/>
                  <a:pt x="728" y="245"/>
                  <a:pt x="727" y="248"/>
                </a:cubicBezTo>
                <a:close/>
                <a:moveTo>
                  <a:pt x="83" y="252"/>
                </a:moveTo>
                <a:cubicBezTo>
                  <a:pt x="86" y="252"/>
                  <a:pt x="88" y="252"/>
                  <a:pt x="91" y="252"/>
                </a:cubicBezTo>
                <a:cubicBezTo>
                  <a:pt x="91" y="249"/>
                  <a:pt x="91" y="247"/>
                  <a:pt x="91" y="244"/>
                </a:cubicBezTo>
                <a:cubicBezTo>
                  <a:pt x="88" y="244"/>
                  <a:pt x="86" y="244"/>
                  <a:pt x="83" y="244"/>
                </a:cubicBezTo>
                <a:cubicBezTo>
                  <a:pt x="83" y="247"/>
                  <a:pt x="83" y="249"/>
                  <a:pt x="83" y="252"/>
                </a:cubicBezTo>
                <a:close/>
                <a:moveTo>
                  <a:pt x="355" y="252"/>
                </a:moveTo>
                <a:cubicBezTo>
                  <a:pt x="359" y="252"/>
                  <a:pt x="363" y="252"/>
                  <a:pt x="367" y="252"/>
                </a:cubicBezTo>
                <a:cubicBezTo>
                  <a:pt x="367" y="249"/>
                  <a:pt x="367" y="247"/>
                  <a:pt x="367" y="244"/>
                </a:cubicBezTo>
                <a:cubicBezTo>
                  <a:pt x="363" y="244"/>
                  <a:pt x="359" y="244"/>
                  <a:pt x="355" y="244"/>
                </a:cubicBezTo>
                <a:cubicBezTo>
                  <a:pt x="355" y="247"/>
                  <a:pt x="355" y="249"/>
                  <a:pt x="355" y="252"/>
                </a:cubicBezTo>
                <a:close/>
                <a:moveTo>
                  <a:pt x="455" y="248"/>
                </a:moveTo>
                <a:cubicBezTo>
                  <a:pt x="468" y="260"/>
                  <a:pt x="467" y="233"/>
                  <a:pt x="455" y="248"/>
                </a:cubicBezTo>
                <a:close/>
                <a:moveTo>
                  <a:pt x="631" y="252"/>
                </a:moveTo>
                <a:cubicBezTo>
                  <a:pt x="634" y="252"/>
                  <a:pt x="636" y="252"/>
                  <a:pt x="639" y="252"/>
                </a:cubicBezTo>
                <a:cubicBezTo>
                  <a:pt x="639" y="249"/>
                  <a:pt x="639" y="247"/>
                  <a:pt x="639" y="244"/>
                </a:cubicBezTo>
                <a:cubicBezTo>
                  <a:pt x="636" y="244"/>
                  <a:pt x="634" y="244"/>
                  <a:pt x="631" y="244"/>
                </a:cubicBezTo>
                <a:cubicBezTo>
                  <a:pt x="631" y="247"/>
                  <a:pt x="631" y="249"/>
                  <a:pt x="631" y="252"/>
                </a:cubicBezTo>
                <a:close/>
                <a:moveTo>
                  <a:pt x="803" y="252"/>
                </a:moveTo>
                <a:cubicBezTo>
                  <a:pt x="807" y="252"/>
                  <a:pt x="808" y="255"/>
                  <a:pt x="811" y="256"/>
                </a:cubicBezTo>
                <a:cubicBezTo>
                  <a:pt x="811" y="252"/>
                  <a:pt x="814" y="251"/>
                  <a:pt x="815" y="248"/>
                </a:cubicBezTo>
                <a:cubicBezTo>
                  <a:pt x="811" y="248"/>
                  <a:pt x="810" y="245"/>
                  <a:pt x="807" y="244"/>
                </a:cubicBezTo>
                <a:cubicBezTo>
                  <a:pt x="807" y="248"/>
                  <a:pt x="804" y="249"/>
                  <a:pt x="803" y="252"/>
                </a:cubicBezTo>
                <a:close/>
                <a:moveTo>
                  <a:pt x="331" y="256"/>
                </a:moveTo>
                <a:cubicBezTo>
                  <a:pt x="335" y="256"/>
                  <a:pt x="336" y="259"/>
                  <a:pt x="339" y="260"/>
                </a:cubicBezTo>
                <a:cubicBezTo>
                  <a:pt x="339" y="256"/>
                  <a:pt x="342" y="255"/>
                  <a:pt x="343" y="252"/>
                </a:cubicBezTo>
                <a:cubicBezTo>
                  <a:pt x="339" y="252"/>
                  <a:pt x="338" y="249"/>
                  <a:pt x="335" y="248"/>
                </a:cubicBezTo>
                <a:cubicBezTo>
                  <a:pt x="335" y="252"/>
                  <a:pt x="332" y="253"/>
                  <a:pt x="331" y="256"/>
                </a:cubicBezTo>
                <a:close/>
                <a:moveTo>
                  <a:pt x="431" y="256"/>
                </a:moveTo>
                <a:cubicBezTo>
                  <a:pt x="435" y="256"/>
                  <a:pt x="439" y="256"/>
                  <a:pt x="443" y="256"/>
                </a:cubicBezTo>
                <a:cubicBezTo>
                  <a:pt x="443" y="253"/>
                  <a:pt x="443" y="251"/>
                  <a:pt x="443" y="248"/>
                </a:cubicBezTo>
                <a:cubicBezTo>
                  <a:pt x="439" y="248"/>
                  <a:pt x="435" y="248"/>
                  <a:pt x="431" y="248"/>
                </a:cubicBezTo>
                <a:cubicBezTo>
                  <a:pt x="431" y="251"/>
                  <a:pt x="431" y="253"/>
                  <a:pt x="431" y="256"/>
                </a:cubicBezTo>
                <a:close/>
                <a:moveTo>
                  <a:pt x="707" y="256"/>
                </a:moveTo>
                <a:cubicBezTo>
                  <a:pt x="710" y="256"/>
                  <a:pt x="712" y="256"/>
                  <a:pt x="715" y="256"/>
                </a:cubicBezTo>
                <a:cubicBezTo>
                  <a:pt x="715" y="253"/>
                  <a:pt x="715" y="251"/>
                  <a:pt x="715" y="248"/>
                </a:cubicBezTo>
                <a:cubicBezTo>
                  <a:pt x="712" y="248"/>
                  <a:pt x="710" y="248"/>
                  <a:pt x="707" y="248"/>
                </a:cubicBezTo>
                <a:cubicBezTo>
                  <a:pt x="707" y="251"/>
                  <a:pt x="707" y="253"/>
                  <a:pt x="707" y="256"/>
                </a:cubicBezTo>
                <a:close/>
                <a:moveTo>
                  <a:pt x="235" y="260"/>
                </a:moveTo>
                <a:cubicBezTo>
                  <a:pt x="238" y="260"/>
                  <a:pt x="240" y="260"/>
                  <a:pt x="243" y="260"/>
                </a:cubicBezTo>
                <a:cubicBezTo>
                  <a:pt x="243" y="257"/>
                  <a:pt x="243" y="255"/>
                  <a:pt x="243" y="252"/>
                </a:cubicBezTo>
                <a:cubicBezTo>
                  <a:pt x="240" y="252"/>
                  <a:pt x="238" y="252"/>
                  <a:pt x="235" y="252"/>
                </a:cubicBezTo>
                <a:cubicBezTo>
                  <a:pt x="235" y="255"/>
                  <a:pt x="235" y="257"/>
                  <a:pt x="235" y="260"/>
                </a:cubicBezTo>
                <a:close/>
                <a:moveTo>
                  <a:pt x="407" y="260"/>
                </a:moveTo>
                <a:cubicBezTo>
                  <a:pt x="411" y="260"/>
                  <a:pt x="412" y="263"/>
                  <a:pt x="415" y="264"/>
                </a:cubicBezTo>
                <a:cubicBezTo>
                  <a:pt x="415" y="260"/>
                  <a:pt x="418" y="259"/>
                  <a:pt x="419" y="256"/>
                </a:cubicBezTo>
                <a:cubicBezTo>
                  <a:pt x="415" y="256"/>
                  <a:pt x="414" y="253"/>
                  <a:pt x="411" y="252"/>
                </a:cubicBezTo>
                <a:cubicBezTo>
                  <a:pt x="411" y="256"/>
                  <a:pt x="408" y="257"/>
                  <a:pt x="407" y="260"/>
                </a:cubicBezTo>
                <a:close/>
                <a:moveTo>
                  <a:pt x="607" y="260"/>
                </a:moveTo>
                <a:cubicBezTo>
                  <a:pt x="610" y="260"/>
                  <a:pt x="612" y="260"/>
                  <a:pt x="615" y="260"/>
                </a:cubicBezTo>
                <a:cubicBezTo>
                  <a:pt x="615" y="257"/>
                  <a:pt x="615" y="255"/>
                  <a:pt x="615" y="252"/>
                </a:cubicBezTo>
                <a:cubicBezTo>
                  <a:pt x="612" y="252"/>
                  <a:pt x="610" y="252"/>
                  <a:pt x="607" y="252"/>
                </a:cubicBezTo>
                <a:cubicBezTo>
                  <a:pt x="607" y="255"/>
                  <a:pt x="607" y="257"/>
                  <a:pt x="607" y="260"/>
                </a:cubicBezTo>
                <a:close/>
                <a:moveTo>
                  <a:pt x="315" y="268"/>
                </a:moveTo>
                <a:cubicBezTo>
                  <a:pt x="315" y="266"/>
                  <a:pt x="316" y="263"/>
                  <a:pt x="319" y="264"/>
                </a:cubicBezTo>
                <a:cubicBezTo>
                  <a:pt x="319" y="259"/>
                  <a:pt x="318" y="255"/>
                  <a:pt x="311" y="256"/>
                </a:cubicBezTo>
                <a:cubicBezTo>
                  <a:pt x="312" y="261"/>
                  <a:pt x="310" y="267"/>
                  <a:pt x="315" y="268"/>
                </a:cubicBezTo>
                <a:close/>
                <a:moveTo>
                  <a:pt x="483" y="264"/>
                </a:moveTo>
                <a:cubicBezTo>
                  <a:pt x="487" y="264"/>
                  <a:pt x="488" y="267"/>
                  <a:pt x="491" y="268"/>
                </a:cubicBezTo>
                <a:cubicBezTo>
                  <a:pt x="491" y="264"/>
                  <a:pt x="494" y="263"/>
                  <a:pt x="495" y="260"/>
                </a:cubicBezTo>
                <a:cubicBezTo>
                  <a:pt x="491" y="260"/>
                  <a:pt x="490" y="257"/>
                  <a:pt x="487" y="256"/>
                </a:cubicBezTo>
                <a:cubicBezTo>
                  <a:pt x="487" y="260"/>
                  <a:pt x="484" y="261"/>
                  <a:pt x="483" y="264"/>
                </a:cubicBezTo>
                <a:close/>
                <a:moveTo>
                  <a:pt x="583" y="264"/>
                </a:moveTo>
                <a:cubicBezTo>
                  <a:pt x="586" y="264"/>
                  <a:pt x="588" y="264"/>
                  <a:pt x="591" y="264"/>
                </a:cubicBezTo>
                <a:cubicBezTo>
                  <a:pt x="591" y="261"/>
                  <a:pt x="591" y="259"/>
                  <a:pt x="591" y="256"/>
                </a:cubicBezTo>
                <a:cubicBezTo>
                  <a:pt x="588" y="256"/>
                  <a:pt x="586" y="256"/>
                  <a:pt x="583" y="256"/>
                </a:cubicBezTo>
                <a:cubicBezTo>
                  <a:pt x="583" y="259"/>
                  <a:pt x="583" y="261"/>
                  <a:pt x="583" y="264"/>
                </a:cubicBezTo>
                <a:close/>
                <a:moveTo>
                  <a:pt x="123" y="264"/>
                </a:moveTo>
                <a:cubicBezTo>
                  <a:pt x="110" y="252"/>
                  <a:pt x="111" y="279"/>
                  <a:pt x="123" y="264"/>
                </a:cubicBezTo>
                <a:close/>
                <a:moveTo>
                  <a:pt x="211" y="268"/>
                </a:moveTo>
                <a:cubicBezTo>
                  <a:pt x="214" y="268"/>
                  <a:pt x="216" y="268"/>
                  <a:pt x="219" y="268"/>
                </a:cubicBezTo>
                <a:cubicBezTo>
                  <a:pt x="219" y="265"/>
                  <a:pt x="219" y="263"/>
                  <a:pt x="219" y="260"/>
                </a:cubicBezTo>
                <a:cubicBezTo>
                  <a:pt x="216" y="260"/>
                  <a:pt x="214" y="260"/>
                  <a:pt x="211" y="260"/>
                </a:cubicBezTo>
                <a:cubicBezTo>
                  <a:pt x="211" y="263"/>
                  <a:pt x="211" y="265"/>
                  <a:pt x="211" y="268"/>
                </a:cubicBezTo>
                <a:close/>
                <a:moveTo>
                  <a:pt x="387" y="268"/>
                </a:moveTo>
                <a:cubicBezTo>
                  <a:pt x="390" y="268"/>
                  <a:pt x="392" y="268"/>
                  <a:pt x="395" y="268"/>
                </a:cubicBezTo>
                <a:cubicBezTo>
                  <a:pt x="395" y="265"/>
                  <a:pt x="395" y="263"/>
                  <a:pt x="395" y="260"/>
                </a:cubicBezTo>
                <a:cubicBezTo>
                  <a:pt x="392" y="260"/>
                  <a:pt x="390" y="260"/>
                  <a:pt x="387" y="260"/>
                </a:cubicBezTo>
                <a:cubicBezTo>
                  <a:pt x="387" y="263"/>
                  <a:pt x="387" y="265"/>
                  <a:pt x="387" y="268"/>
                </a:cubicBezTo>
                <a:close/>
                <a:moveTo>
                  <a:pt x="659" y="268"/>
                </a:moveTo>
                <a:cubicBezTo>
                  <a:pt x="662" y="268"/>
                  <a:pt x="664" y="268"/>
                  <a:pt x="667" y="268"/>
                </a:cubicBezTo>
                <a:cubicBezTo>
                  <a:pt x="667" y="265"/>
                  <a:pt x="667" y="263"/>
                  <a:pt x="667" y="260"/>
                </a:cubicBezTo>
                <a:cubicBezTo>
                  <a:pt x="664" y="260"/>
                  <a:pt x="662" y="260"/>
                  <a:pt x="659" y="260"/>
                </a:cubicBezTo>
                <a:cubicBezTo>
                  <a:pt x="659" y="263"/>
                  <a:pt x="659" y="265"/>
                  <a:pt x="659" y="268"/>
                </a:cubicBezTo>
                <a:close/>
                <a:moveTo>
                  <a:pt x="759" y="268"/>
                </a:moveTo>
                <a:cubicBezTo>
                  <a:pt x="762" y="268"/>
                  <a:pt x="764" y="268"/>
                  <a:pt x="767" y="268"/>
                </a:cubicBezTo>
                <a:cubicBezTo>
                  <a:pt x="767" y="265"/>
                  <a:pt x="767" y="263"/>
                  <a:pt x="767" y="260"/>
                </a:cubicBezTo>
                <a:cubicBezTo>
                  <a:pt x="764" y="260"/>
                  <a:pt x="762" y="260"/>
                  <a:pt x="759" y="260"/>
                </a:cubicBezTo>
                <a:cubicBezTo>
                  <a:pt x="759" y="263"/>
                  <a:pt x="759" y="265"/>
                  <a:pt x="759" y="268"/>
                </a:cubicBezTo>
                <a:close/>
                <a:moveTo>
                  <a:pt x="191" y="264"/>
                </a:moveTo>
                <a:cubicBezTo>
                  <a:pt x="187" y="287"/>
                  <a:pt x="208" y="266"/>
                  <a:pt x="191" y="264"/>
                </a:cubicBezTo>
                <a:close/>
                <a:moveTo>
                  <a:pt x="287" y="272"/>
                </a:moveTo>
                <a:cubicBezTo>
                  <a:pt x="290" y="272"/>
                  <a:pt x="292" y="272"/>
                  <a:pt x="295" y="272"/>
                </a:cubicBezTo>
                <a:cubicBezTo>
                  <a:pt x="295" y="269"/>
                  <a:pt x="295" y="267"/>
                  <a:pt x="295" y="264"/>
                </a:cubicBezTo>
                <a:cubicBezTo>
                  <a:pt x="292" y="264"/>
                  <a:pt x="290" y="264"/>
                  <a:pt x="287" y="264"/>
                </a:cubicBezTo>
                <a:cubicBezTo>
                  <a:pt x="287" y="267"/>
                  <a:pt x="287" y="269"/>
                  <a:pt x="287" y="272"/>
                </a:cubicBezTo>
                <a:close/>
                <a:moveTo>
                  <a:pt x="363" y="268"/>
                </a:moveTo>
                <a:cubicBezTo>
                  <a:pt x="363" y="271"/>
                  <a:pt x="363" y="273"/>
                  <a:pt x="363" y="276"/>
                </a:cubicBezTo>
                <a:cubicBezTo>
                  <a:pt x="373" y="282"/>
                  <a:pt x="375" y="262"/>
                  <a:pt x="367" y="264"/>
                </a:cubicBezTo>
                <a:cubicBezTo>
                  <a:pt x="367" y="266"/>
                  <a:pt x="366" y="269"/>
                  <a:pt x="363" y="268"/>
                </a:cubicBezTo>
                <a:close/>
                <a:moveTo>
                  <a:pt x="563" y="272"/>
                </a:moveTo>
                <a:cubicBezTo>
                  <a:pt x="566" y="272"/>
                  <a:pt x="568" y="272"/>
                  <a:pt x="571" y="272"/>
                </a:cubicBezTo>
                <a:cubicBezTo>
                  <a:pt x="571" y="269"/>
                  <a:pt x="571" y="267"/>
                  <a:pt x="571" y="264"/>
                </a:cubicBezTo>
                <a:cubicBezTo>
                  <a:pt x="568" y="264"/>
                  <a:pt x="566" y="264"/>
                  <a:pt x="563" y="264"/>
                </a:cubicBezTo>
                <a:cubicBezTo>
                  <a:pt x="563" y="267"/>
                  <a:pt x="563" y="269"/>
                  <a:pt x="563" y="272"/>
                </a:cubicBezTo>
                <a:close/>
                <a:moveTo>
                  <a:pt x="639" y="264"/>
                </a:moveTo>
                <a:cubicBezTo>
                  <a:pt x="627" y="277"/>
                  <a:pt x="654" y="276"/>
                  <a:pt x="639" y="264"/>
                </a:cubicBezTo>
                <a:close/>
                <a:moveTo>
                  <a:pt x="167" y="280"/>
                </a:moveTo>
                <a:cubicBezTo>
                  <a:pt x="179" y="286"/>
                  <a:pt x="179" y="262"/>
                  <a:pt x="167" y="268"/>
                </a:cubicBezTo>
                <a:cubicBezTo>
                  <a:pt x="167" y="272"/>
                  <a:pt x="167" y="276"/>
                  <a:pt x="167" y="280"/>
                </a:cubicBezTo>
                <a:close/>
                <a:moveTo>
                  <a:pt x="275" y="272"/>
                </a:moveTo>
                <a:cubicBezTo>
                  <a:pt x="274" y="269"/>
                  <a:pt x="264" y="267"/>
                  <a:pt x="263" y="272"/>
                </a:cubicBezTo>
                <a:cubicBezTo>
                  <a:pt x="260" y="281"/>
                  <a:pt x="279" y="281"/>
                  <a:pt x="275" y="272"/>
                </a:cubicBezTo>
                <a:close/>
                <a:moveTo>
                  <a:pt x="539" y="276"/>
                </a:moveTo>
                <a:cubicBezTo>
                  <a:pt x="542" y="276"/>
                  <a:pt x="544" y="276"/>
                  <a:pt x="547" y="276"/>
                </a:cubicBezTo>
                <a:cubicBezTo>
                  <a:pt x="547" y="273"/>
                  <a:pt x="547" y="271"/>
                  <a:pt x="547" y="268"/>
                </a:cubicBezTo>
                <a:cubicBezTo>
                  <a:pt x="544" y="268"/>
                  <a:pt x="542" y="268"/>
                  <a:pt x="539" y="268"/>
                </a:cubicBezTo>
                <a:cubicBezTo>
                  <a:pt x="539" y="271"/>
                  <a:pt x="539" y="273"/>
                  <a:pt x="539" y="276"/>
                </a:cubicBezTo>
                <a:close/>
                <a:moveTo>
                  <a:pt x="811" y="276"/>
                </a:moveTo>
                <a:cubicBezTo>
                  <a:pt x="814" y="276"/>
                  <a:pt x="816" y="276"/>
                  <a:pt x="819" y="276"/>
                </a:cubicBezTo>
                <a:cubicBezTo>
                  <a:pt x="819" y="273"/>
                  <a:pt x="819" y="271"/>
                  <a:pt x="819" y="268"/>
                </a:cubicBezTo>
                <a:cubicBezTo>
                  <a:pt x="816" y="268"/>
                  <a:pt x="814" y="268"/>
                  <a:pt x="811" y="268"/>
                </a:cubicBezTo>
                <a:cubicBezTo>
                  <a:pt x="811" y="271"/>
                  <a:pt x="811" y="273"/>
                  <a:pt x="811" y="276"/>
                </a:cubicBezTo>
                <a:close/>
                <a:moveTo>
                  <a:pt x="339" y="276"/>
                </a:moveTo>
                <a:cubicBezTo>
                  <a:pt x="339" y="279"/>
                  <a:pt x="339" y="281"/>
                  <a:pt x="339" y="284"/>
                </a:cubicBezTo>
                <a:cubicBezTo>
                  <a:pt x="349" y="290"/>
                  <a:pt x="351" y="270"/>
                  <a:pt x="343" y="272"/>
                </a:cubicBezTo>
                <a:cubicBezTo>
                  <a:pt x="343" y="274"/>
                  <a:pt x="342" y="277"/>
                  <a:pt x="339" y="276"/>
                </a:cubicBezTo>
                <a:close/>
                <a:moveTo>
                  <a:pt x="439" y="280"/>
                </a:moveTo>
                <a:cubicBezTo>
                  <a:pt x="442" y="280"/>
                  <a:pt x="444" y="280"/>
                  <a:pt x="447" y="280"/>
                </a:cubicBezTo>
                <a:cubicBezTo>
                  <a:pt x="447" y="277"/>
                  <a:pt x="447" y="275"/>
                  <a:pt x="447" y="272"/>
                </a:cubicBezTo>
                <a:cubicBezTo>
                  <a:pt x="444" y="272"/>
                  <a:pt x="442" y="272"/>
                  <a:pt x="439" y="272"/>
                </a:cubicBezTo>
                <a:cubicBezTo>
                  <a:pt x="439" y="275"/>
                  <a:pt x="439" y="277"/>
                  <a:pt x="439" y="280"/>
                </a:cubicBezTo>
                <a:close/>
                <a:moveTo>
                  <a:pt x="611" y="280"/>
                </a:moveTo>
                <a:cubicBezTo>
                  <a:pt x="615" y="280"/>
                  <a:pt x="616" y="283"/>
                  <a:pt x="619" y="284"/>
                </a:cubicBezTo>
                <a:cubicBezTo>
                  <a:pt x="619" y="280"/>
                  <a:pt x="622" y="279"/>
                  <a:pt x="623" y="276"/>
                </a:cubicBezTo>
                <a:cubicBezTo>
                  <a:pt x="619" y="276"/>
                  <a:pt x="618" y="273"/>
                  <a:pt x="615" y="272"/>
                </a:cubicBezTo>
                <a:cubicBezTo>
                  <a:pt x="615" y="276"/>
                  <a:pt x="612" y="277"/>
                  <a:pt x="611" y="280"/>
                </a:cubicBezTo>
                <a:close/>
                <a:moveTo>
                  <a:pt x="711" y="280"/>
                </a:moveTo>
                <a:cubicBezTo>
                  <a:pt x="714" y="280"/>
                  <a:pt x="716" y="280"/>
                  <a:pt x="719" y="280"/>
                </a:cubicBezTo>
                <a:cubicBezTo>
                  <a:pt x="719" y="277"/>
                  <a:pt x="719" y="275"/>
                  <a:pt x="719" y="272"/>
                </a:cubicBezTo>
                <a:cubicBezTo>
                  <a:pt x="716" y="272"/>
                  <a:pt x="714" y="272"/>
                  <a:pt x="711" y="272"/>
                </a:cubicBezTo>
                <a:cubicBezTo>
                  <a:pt x="711" y="275"/>
                  <a:pt x="711" y="277"/>
                  <a:pt x="711" y="280"/>
                </a:cubicBezTo>
                <a:close/>
                <a:moveTo>
                  <a:pt x="239" y="284"/>
                </a:moveTo>
                <a:cubicBezTo>
                  <a:pt x="243" y="284"/>
                  <a:pt x="247" y="284"/>
                  <a:pt x="251" y="284"/>
                </a:cubicBezTo>
                <a:cubicBezTo>
                  <a:pt x="251" y="281"/>
                  <a:pt x="251" y="279"/>
                  <a:pt x="251" y="276"/>
                </a:cubicBezTo>
                <a:cubicBezTo>
                  <a:pt x="247" y="276"/>
                  <a:pt x="243" y="276"/>
                  <a:pt x="239" y="276"/>
                </a:cubicBezTo>
                <a:cubicBezTo>
                  <a:pt x="239" y="279"/>
                  <a:pt x="239" y="281"/>
                  <a:pt x="239" y="284"/>
                </a:cubicBezTo>
                <a:close/>
                <a:moveTo>
                  <a:pt x="415" y="280"/>
                </a:moveTo>
                <a:cubicBezTo>
                  <a:pt x="415" y="283"/>
                  <a:pt x="415" y="285"/>
                  <a:pt x="415" y="288"/>
                </a:cubicBezTo>
                <a:cubicBezTo>
                  <a:pt x="425" y="294"/>
                  <a:pt x="427" y="274"/>
                  <a:pt x="419" y="276"/>
                </a:cubicBezTo>
                <a:cubicBezTo>
                  <a:pt x="419" y="278"/>
                  <a:pt x="418" y="281"/>
                  <a:pt x="415" y="280"/>
                </a:cubicBezTo>
                <a:close/>
                <a:moveTo>
                  <a:pt x="515" y="284"/>
                </a:moveTo>
                <a:cubicBezTo>
                  <a:pt x="518" y="284"/>
                  <a:pt x="520" y="284"/>
                  <a:pt x="523" y="284"/>
                </a:cubicBezTo>
                <a:cubicBezTo>
                  <a:pt x="523" y="281"/>
                  <a:pt x="523" y="279"/>
                  <a:pt x="523" y="276"/>
                </a:cubicBezTo>
                <a:cubicBezTo>
                  <a:pt x="520" y="276"/>
                  <a:pt x="518" y="276"/>
                  <a:pt x="515" y="276"/>
                </a:cubicBezTo>
                <a:cubicBezTo>
                  <a:pt x="515" y="279"/>
                  <a:pt x="515" y="281"/>
                  <a:pt x="515" y="284"/>
                </a:cubicBezTo>
                <a:close/>
                <a:moveTo>
                  <a:pt x="795" y="284"/>
                </a:moveTo>
                <a:cubicBezTo>
                  <a:pt x="806" y="278"/>
                  <a:pt x="789" y="271"/>
                  <a:pt x="787" y="280"/>
                </a:cubicBezTo>
                <a:cubicBezTo>
                  <a:pt x="791" y="280"/>
                  <a:pt x="792" y="283"/>
                  <a:pt x="795" y="284"/>
                </a:cubicBezTo>
                <a:close/>
                <a:moveTo>
                  <a:pt x="215" y="288"/>
                </a:moveTo>
                <a:cubicBezTo>
                  <a:pt x="220" y="288"/>
                  <a:pt x="221" y="293"/>
                  <a:pt x="227" y="292"/>
                </a:cubicBezTo>
                <a:cubicBezTo>
                  <a:pt x="227" y="285"/>
                  <a:pt x="224" y="282"/>
                  <a:pt x="219" y="280"/>
                </a:cubicBezTo>
                <a:cubicBezTo>
                  <a:pt x="219" y="284"/>
                  <a:pt x="216" y="285"/>
                  <a:pt x="215" y="288"/>
                </a:cubicBezTo>
                <a:close/>
                <a:moveTo>
                  <a:pt x="315" y="288"/>
                </a:moveTo>
                <a:cubicBezTo>
                  <a:pt x="319" y="288"/>
                  <a:pt x="323" y="288"/>
                  <a:pt x="327" y="288"/>
                </a:cubicBezTo>
                <a:cubicBezTo>
                  <a:pt x="327" y="285"/>
                  <a:pt x="327" y="283"/>
                  <a:pt x="327" y="280"/>
                </a:cubicBezTo>
                <a:cubicBezTo>
                  <a:pt x="323" y="280"/>
                  <a:pt x="319" y="280"/>
                  <a:pt x="315" y="280"/>
                </a:cubicBezTo>
                <a:cubicBezTo>
                  <a:pt x="315" y="283"/>
                  <a:pt x="315" y="285"/>
                  <a:pt x="315" y="288"/>
                </a:cubicBezTo>
                <a:close/>
                <a:moveTo>
                  <a:pt x="763" y="288"/>
                </a:moveTo>
                <a:cubicBezTo>
                  <a:pt x="767" y="288"/>
                  <a:pt x="768" y="291"/>
                  <a:pt x="771" y="292"/>
                </a:cubicBezTo>
                <a:cubicBezTo>
                  <a:pt x="771" y="288"/>
                  <a:pt x="774" y="287"/>
                  <a:pt x="775" y="284"/>
                </a:cubicBezTo>
                <a:cubicBezTo>
                  <a:pt x="771" y="284"/>
                  <a:pt x="770" y="281"/>
                  <a:pt x="767" y="280"/>
                </a:cubicBezTo>
                <a:cubicBezTo>
                  <a:pt x="767" y="284"/>
                  <a:pt x="764" y="285"/>
                  <a:pt x="763" y="288"/>
                </a:cubicBezTo>
                <a:close/>
                <a:moveTo>
                  <a:pt x="119" y="292"/>
                </a:moveTo>
                <a:cubicBezTo>
                  <a:pt x="122" y="292"/>
                  <a:pt x="124" y="292"/>
                  <a:pt x="127" y="292"/>
                </a:cubicBezTo>
                <a:cubicBezTo>
                  <a:pt x="127" y="289"/>
                  <a:pt x="127" y="287"/>
                  <a:pt x="127" y="284"/>
                </a:cubicBezTo>
                <a:cubicBezTo>
                  <a:pt x="124" y="284"/>
                  <a:pt x="122" y="284"/>
                  <a:pt x="119" y="284"/>
                </a:cubicBezTo>
                <a:cubicBezTo>
                  <a:pt x="119" y="287"/>
                  <a:pt x="119" y="289"/>
                  <a:pt x="119" y="292"/>
                </a:cubicBezTo>
                <a:close/>
                <a:moveTo>
                  <a:pt x="295" y="284"/>
                </a:moveTo>
                <a:cubicBezTo>
                  <a:pt x="292" y="308"/>
                  <a:pt x="313" y="287"/>
                  <a:pt x="295" y="284"/>
                </a:cubicBezTo>
                <a:close/>
                <a:moveTo>
                  <a:pt x="391" y="292"/>
                </a:moveTo>
                <a:cubicBezTo>
                  <a:pt x="394" y="292"/>
                  <a:pt x="396" y="292"/>
                  <a:pt x="399" y="292"/>
                </a:cubicBezTo>
                <a:cubicBezTo>
                  <a:pt x="399" y="289"/>
                  <a:pt x="399" y="287"/>
                  <a:pt x="399" y="284"/>
                </a:cubicBezTo>
                <a:cubicBezTo>
                  <a:pt x="396" y="284"/>
                  <a:pt x="394" y="284"/>
                  <a:pt x="391" y="284"/>
                </a:cubicBezTo>
                <a:cubicBezTo>
                  <a:pt x="391" y="287"/>
                  <a:pt x="391" y="289"/>
                  <a:pt x="391" y="292"/>
                </a:cubicBezTo>
                <a:close/>
                <a:moveTo>
                  <a:pt x="567" y="296"/>
                </a:moveTo>
                <a:cubicBezTo>
                  <a:pt x="579" y="302"/>
                  <a:pt x="579" y="278"/>
                  <a:pt x="567" y="284"/>
                </a:cubicBezTo>
                <a:cubicBezTo>
                  <a:pt x="567" y="288"/>
                  <a:pt x="567" y="292"/>
                  <a:pt x="567" y="296"/>
                </a:cubicBezTo>
                <a:close/>
                <a:moveTo>
                  <a:pt x="667" y="292"/>
                </a:moveTo>
                <a:cubicBezTo>
                  <a:pt x="670" y="292"/>
                  <a:pt x="672" y="292"/>
                  <a:pt x="675" y="292"/>
                </a:cubicBezTo>
                <a:cubicBezTo>
                  <a:pt x="675" y="289"/>
                  <a:pt x="675" y="287"/>
                  <a:pt x="675" y="284"/>
                </a:cubicBezTo>
                <a:cubicBezTo>
                  <a:pt x="672" y="284"/>
                  <a:pt x="670" y="284"/>
                  <a:pt x="667" y="284"/>
                </a:cubicBezTo>
                <a:cubicBezTo>
                  <a:pt x="667" y="287"/>
                  <a:pt x="667" y="289"/>
                  <a:pt x="667" y="292"/>
                </a:cubicBezTo>
                <a:close/>
                <a:moveTo>
                  <a:pt x="107" y="292"/>
                </a:moveTo>
                <a:cubicBezTo>
                  <a:pt x="106" y="289"/>
                  <a:pt x="96" y="287"/>
                  <a:pt x="95" y="292"/>
                </a:cubicBezTo>
                <a:cubicBezTo>
                  <a:pt x="92" y="301"/>
                  <a:pt x="111" y="301"/>
                  <a:pt x="107" y="292"/>
                </a:cubicBezTo>
                <a:close/>
                <a:moveTo>
                  <a:pt x="743" y="296"/>
                </a:moveTo>
                <a:cubicBezTo>
                  <a:pt x="746" y="296"/>
                  <a:pt x="748" y="296"/>
                  <a:pt x="751" y="296"/>
                </a:cubicBezTo>
                <a:cubicBezTo>
                  <a:pt x="751" y="293"/>
                  <a:pt x="751" y="291"/>
                  <a:pt x="751" y="288"/>
                </a:cubicBezTo>
                <a:cubicBezTo>
                  <a:pt x="748" y="288"/>
                  <a:pt x="746" y="288"/>
                  <a:pt x="743" y="288"/>
                </a:cubicBezTo>
                <a:cubicBezTo>
                  <a:pt x="743" y="291"/>
                  <a:pt x="743" y="293"/>
                  <a:pt x="743" y="296"/>
                </a:cubicBezTo>
                <a:close/>
                <a:moveTo>
                  <a:pt x="271" y="300"/>
                </a:moveTo>
                <a:cubicBezTo>
                  <a:pt x="274" y="300"/>
                  <a:pt x="276" y="300"/>
                  <a:pt x="279" y="300"/>
                </a:cubicBezTo>
                <a:cubicBezTo>
                  <a:pt x="279" y="297"/>
                  <a:pt x="279" y="295"/>
                  <a:pt x="279" y="292"/>
                </a:cubicBezTo>
                <a:cubicBezTo>
                  <a:pt x="276" y="292"/>
                  <a:pt x="274" y="292"/>
                  <a:pt x="271" y="292"/>
                </a:cubicBezTo>
                <a:cubicBezTo>
                  <a:pt x="271" y="295"/>
                  <a:pt x="271" y="297"/>
                  <a:pt x="271" y="300"/>
                </a:cubicBezTo>
                <a:close/>
                <a:moveTo>
                  <a:pt x="371" y="300"/>
                </a:moveTo>
                <a:cubicBezTo>
                  <a:pt x="374" y="300"/>
                  <a:pt x="376" y="300"/>
                  <a:pt x="379" y="300"/>
                </a:cubicBezTo>
                <a:cubicBezTo>
                  <a:pt x="379" y="297"/>
                  <a:pt x="379" y="295"/>
                  <a:pt x="379" y="292"/>
                </a:cubicBezTo>
                <a:cubicBezTo>
                  <a:pt x="376" y="292"/>
                  <a:pt x="374" y="292"/>
                  <a:pt x="371" y="292"/>
                </a:cubicBezTo>
                <a:cubicBezTo>
                  <a:pt x="371" y="295"/>
                  <a:pt x="371" y="297"/>
                  <a:pt x="371" y="300"/>
                </a:cubicBezTo>
                <a:close/>
                <a:moveTo>
                  <a:pt x="543" y="300"/>
                </a:moveTo>
                <a:cubicBezTo>
                  <a:pt x="546" y="300"/>
                  <a:pt x="548" y="300"/>
                  <a:pt x="551" y="300"/>
                </a:cubicBezTo>
                <a:cubicBezTo>
                  <a:pt x="551" y="297"/>
                  <a:pt x="551" y="295"/>
                  <a:pt x="551" y="292"/>
                </a:cubicBezTo>
                <a:cubicBezTo>
                  <a:pt x="548" y="292"/>
                  <a:pt x="546" y="292"/>
                  <a:pt x="543" y="292"/>
                </a:cubicBezTo>
                <a:cubicBezTo>
                  <a:pt x="543" y="295"/>
                  <a:pt x="543" y="297"/>
                  <a:pt x="543" y="300"/>
                </a:cubicBezTo>
                <a:close/>
                <a:moveTo>
                  <a:pt x="71" y="304"/>
                </a:moveTo>
                <a:cubicBezTo>
                  <a:pt x="74" y="304"/>
                  <a:pt x="76" y="304"/>
                  <a:pt x="79" y="304"/>
                </a:cubicBezTo>
                <a:cubicBezTo>
                  <a:pt x="79" y="301"/>
                  <a:pt x="79" y="299"/>
                  <a:pt x="79" y="296"/>
                </a:cubicBezTo>
                <a:cubicBezTo>
                  <a:pt x="76" y="296"/>
                  <a:pt x="74" y="296"/>
                  <a:pt x="71" y="296"/>
                </a:cubicBezTo>
                <a:cubicBezTo>
                  <a:pt x="71" y="299"/>
                  <a:pt x="71" y="301"/>
                  <a:pt x="71" y="304"/>
                </a:cubicBezTo>
                <a:close/>
                <a:moveTo>
                  <a:pt x="347" y="304"/>
                </a:moveTo>
                <a:cubicBezTo>
                  <a:pt x="350" y="304"/>
                  <a:pt x="352" y="304"/>
                  <a:pt x="355" y="304"/>
                </a:cubicBezTo>
                <a:cubicBezTo>
                  <a:pt x="355" y="301"/>
                  <a:pt x="355" y="299"/>
                  <a:pt x="355" y="296"/>
                </a:cubicBezTo>
                <a:cubicBezTo>
                  <a:pt x="352" y="296"/>
                  <a:pt x="350" y="296"/>
                  <a:pt x="347" y="296"/>
                </a:cubicBezTo>
                <a:cubicBezTo>
                  <a:pt x="347" y="299"/>
                  <a:pt x="347" y="301"/>
                  <a:pt x="347" y="304"/>
                </a:cubicBezTo>
                <a:close/>
                <a:moveTo>
                  <a:pt x="443" y="300"/>
                </a:moveTo>
                <a:cubicBezTo>
                  <a:pt x="456" y="312"/>
                  <a:pt x="455" y="285"/>
                  <a:pt x="443" y="300"/>
                </a:cubicBezTo>
                <a:close/>
                <a:moveTo>
                  <a:pt x="619" y="304"/>
                </a:moveTo>
                <a:cubicBezTo>
                  <a:pt x="622" y="304"/>
                  <a:pt x="624" y="304"/>
                  <a:pt x="627" y="304"/>
                </a:cubicBezTo>
                <a:cubicBezTo>
                  <a:pt x="627" y="301"/>
                  <a:pt x="627" y="299"/>
                  <a:pt x="627" y="296"/>
                </a:cubicBezTo>
                <a:cubicBezTo>
                  <a:pt x="624" y="296"/>
                  <a:pt x="622" y="296"/>
                  <a:pt x="619" y="296"/>
                </a:cubicBezTo>
                <a:cubicBezTo>
                  <a:pt x="619" y="299"/>
                  <a:pt x="619" y="301"/>
                  <a:pt x="619" y="304"/>
                </a:cubicBezTo>
                <a:close/>
                <a:moveTo>
                  <a:pt x="719" y="304"/>
                </a:moveTo>
                <a:cubicBezTo>
                  <a:pt x="722" y="304"/>
                  <a:pt x="724" y="304"/>
                  <a:pt x="727" y="304"/>
                </a:cubicBezTo>
                <a:cubicBezTo>
                  <a:pt x="727" y="301"/>
                  <a:pt x="727" y="299"/>
                  <a:pt x="727" y="296"/>
                </a:cubicBezTo>
                <a:cubicBezTo>
                  <a:pt x="724" y="296"/>
                  <a:pt x="722" y="296"/>
                  <a:pt x="719" y="296"/>
                </a:cubicBezTo>
                <a:cubicBezTo>
                  <a:pt x="719" y="299"/>
                  <a:pt x="719" y="301"/>
                  <a:pt x="719" y="304"/>
                </a:cubicBezTo>
                <a:close/>
                <a:moveTo>
                  <a:pt x="695" y="308"/>
                </a:moveTo>
                <a:cubicBezTo>
                  <a:pt x="698" y="308"/>
                  <a:pt x="700" y="308"/>
                  <a:pt x="703" y="308"/>
                </a:cubicBezTo>
                <a:cubicBezTo>
                  <a:pt x="703" y="305"/>
                  <a:pt x="703" y="303"/>
                  <a:pt x="703" y="300"/>
                </a:cubicBezTo>
                <a:cubicBezTo>
                  <a:pt x="700" y="300"/>
                  <a:pt x="698" y="300"/>
                  <a:pt x="695" y="300"/>
                </a:cubicBezTo>
                <a:cubicBezTo>
                  <a:pt x="695" y="303"/>
                  <a:pt x="695" y="305"/>
                  <a:pt x="695" y="308"/>
                </a:cubicBezTo>
                <a:close/>
                <a:moveTo>
                  <a:pt x="323" y="312"/>
                </a:moveTo>
                <a:cubicBezTo>
                  <a:pt x="326" y="312"/>
                  <a:pt x="328" y="312"/>
                  <a:pt x="331" y="312"/>
                </a:cubicBezTo>
                <a:cubicBezTo>
                  <a:pt x="331" y="309"/>
                  <a:pt x="331" y="307"/>
                  <a:pt x="331" y="304"/>
                </a:cubicBezTo>
                <a:cubicBezTo>
                  <a:pt x="328" y="304"/>
                  <a:pt x="326" y="304"/>
                  <a:pt x="323" y="304"/>
                </a:cubicBezTo>
                <a:cubicBezTo>
                  <a:pt x="323" y="307"/>
                  <a:pt x="323" y="309"/>
                  <a:pt x="323" y="312"/>
                </a:cubicBezTo>
                <a:close/>
                <a:moveTo>
                  <a:pt x="499" y="304"/>
                </a:moveTo>
                <a:cubicBezTo>
                  <a:pt x="485" y="323"/>
                  <a:pt x="522" y="309"/>
                  <a:pt x="499" y="304"/>
                </a:cubicBezTo>
                <a:close/>
                <a:moveTo>
                  <a:pt x="603" y="312"/>
                </a:moveTo>
                <a:cubicBezTo>
                  <a:pt x="614" y="306"/>
                  <a:pt x="597" y="299"/>
                  <a:pt x="595" y="308"/>
                </a:cubicBezTo>
                <a:cubicBezTo>
                  <a:pt x="599" y="308"/>
                  <a:pt x="600" y="311"/>
                  <a:pt x="603" y="312"/>
                </a:cubicBezTo>
                <a:close/>
                <a:moveTo>
                  <a:pt x="127" y="316"/>
                </a:moveTo>
                <a:cubicBezTo>
                  <a:pt x="130" y="316"/>
                  <a:pt x="132" y="316"/>
                  <a:pt x="135" y="316"/>
                </a:cubicBezTo>
                <a:cubicBezTo>
                  <a:pt x="141" y="306"/>
                  <a:pt x="121" y="304"/>
                  <a:pt x="123" y="312"/>
                </a:cubicBezTo>
                <a:cubicBezTo>
                  <a:pt x="125" y="312"/>
                  <a:pt x="128" y="313"/>
                  <a:pt x="127" y="316"/>
                </a:cubicBezTo>
                <a:close/>
                <a:moveTo>
                  <a:pt x="199" y="316"/>
                </a:moveTo>
                <a:cubicBezTo>
                  <a:pt x="204" y="316"/>
                  <a:pt x="205" y="321"/>
                  <a:pt x="211" y="320"/>
                </a:cubicBezTo>
                <a:cubicBezTo>
                  <a:pt x="211" y="313"/>
                  <a:pt x="208" y="310"/>
                  <a:pt x="203" y="308"/>
                </a:cubicBezTo>
                <a:cubicBezTo>
                  <a:pt x="203" y="312"/>
                  <a:pt x="200" y="313"/>
                  <a:pt x="199" y="316"/>
                </a:cubicBezTo>
                <a:close/>
                <a:moveTo>
                  <a:pt x="399" y="316"/>
                </a:moveTo>
                <a:cubicBezTo>
                  <a:pt x="402" y="316"/>
                  <a:pt x="404" y="316"/>
                  <a:pt x="407" y="316"/>
                </a:cubicBezTo>
                <a:cubicBezTo>
                  <a:pt x="407" y="313"/>
                  <a:pt x="407" y="311"/>
                  <a:pt x="407" y="308"/>
                </a:cubicBezTo>
                <a:cubicBezTo>
                  <a:pt x="404" y="308"/>
                  <a:pt x="402" y="308"/>
                  <a:pt x="399" y="308"/>
                </a:cubicBezTo>
                <a:cubicBezTo>
                  <a:pt x="399" y="311"/>
                  <a:pt x="399" y="313"/>
                  <a:pt x="399" y="316"/>
                </a:cubicBezTo>
                <a:close/>
                <a:moveTo>
                  <a:pt x="671" y="316"/>
                </a:moveTo>
                <a:cubicBezTo>
                  <a:pt x="674" y="316"/>
                  <a:pt x="676" y="316"/>
                  <a:pt x="679" y="316"/>
                </a:cubicBezTo>
                <a:cubicBezTo>
                  <a:pt x="679" y="313"/>
                  <a:pt x="679" y="311"/>
                  <a:pt x="679" y="308"/>
                </a:cubicBezTo>
                <a:cubicBezTo>
                  <a:pt x="676" y="308"/>
                  <a:pt x="674" y="308"/>
                  <a:pt x="671" y="308"/>
                </a:cubicBezTo>
                <a:cubicBezTo>
                  <a:pt x="671" y="311"/>
                  <a:pt x="671" y="313"/>
                  <a:pt x="671" y="316"/>
                </a:cubicBezTo>
                <a:close/>
                <a:moveTo>
                  <a:pt x="107" y="324"/>
                </a:moveTo>
                <a:cubicBezTo>
                  <a:pt x="107" y="322"/>
                  <a:pt x="108" y="319"/>
                  <a:pt x="111" y="320"/>
                </a:cubicBezTo>
                <a:cubicBezTo>
                  <a:pt x="111" y="315"/>
                  <a:pt x="110" y="311"/>
                  <a:pt x="103" y="312"/>
                </a:cubicBezTo>
                <a:cubicBezTo>
                  <a:pt x="104" y="317"/>
                  <a:pt x="102" y="323"/>
                  <a:pt x="107" y="324"/>
                </a:cubicBezTo>
                <a:close/>
                <a:moveTo>
                  <a:pt x="647" y="320"/>
                </a:moveTo>
                <a:cubicBezTo>
                  <a:pt x="653" y="320"/>
                  <a:pt x="661" y="321"/>
                  <a:pt x="659" y="312"/>
                </a:cubicBezTo>
                <a:cubicBezTo>
                  <a:pt x="656" y="312"/>
                  <a:pt x="654" y="312"/>
                  <a:pt x="651" y="312"/>
                </a:cubicBezTo>
                <a:cubicBezTo>
                  <a:pt x="651" y="316"/>
                  <a:pt x="648" y="317"/>
                  <a:pt x="647" y="320"/>
                </a:cubicBezTo>
                <a:close/>
                <a:moveTo>
                  <a:pt x="275" y="324"/>
                </a:moveTo>
                <a:cubicBezTo>
                  <a:pt x="278" y="324"/>
                  <a:pt x="280" y="324"/>
                  <a:pt x="283" y="324"/>
                </a:cubicBezTo>
                <a:cubicBezTo>
                  <a:pt x="283" y="321"/>
                  <a:pt x="283" y="319"/>
                  <a:pt x="283" y="316"/>
                </a:cubicBezTo>
                <a:cubicBezTo>
                  <a:pt x="280" y="316"/>
                  <a:pt x="278" y="316"/>
                  <a:pt x="275" y="316"/>
                </a:cubicBezTo>
                <a:cubicBezTo>
                  <a:pt x="275" y="319"/>
                  <a:pt x="275" y="321"/>
                  <a:pt x="275" y="324"/>
                </a:cubicBezTo>
                <a:close/>
                <a:moveTo>
                  <a:pt x="451" y="324"/>
                </a:moveTo>
                <a:cubicBezTo>
                  <a:pt x="454" y="324"/>
                  <a:pt x="456" y="324"/>
                  <a:pt x="459" y="324"/>
                </a:cubicBezTo>
                <a:cubicBezTo>
                  <a:pt x="459" y="321"/>
                  <a:pt x="459" y="319"/>
                  <a:pt x="459" y="316"/>
                </a:cubicBezTo>
                <a:cubicBezTo>
                  <a:pt x="456" y="316"/>
                  <a:pt x="454" y="316"/>
                  <a:pt x="451" y="316"/>
                </a:cubicBezTo>
                <a:cubicBezTo>
                  <a:pt x="451" y="319"/>
                  <a:pt x="451" y="321"/>
                  <a:pt x="451" y="324"/>
                </a:cubicBezTo>
                <a:close/>
                <a:moveTo>
                  <a:pt x="723" y="324"/>
                </a:moveTo>
                <a:cubicBezTo>
                  <a:pt x="727" y="324"/>
                  <a:pt x="728" y="327"/>
                  <a:pt x="731" y="328"/>
                </a:cubicBezTo>
                <a:cubicBezTo>
                  <a:pt x="731" y="324"/>
                  <a:pt x="734" y="323"/>
                  <a:pt x="735" y="320"/>
                </a:cubicBezTo>
                <a:cubicBezTo>
                  <a:pt x="731" y="320"/>
                  <a:pt x="730" y="317"/>
                  <a:pt x="727" y="316"/>
                </a:cubicBezTo>
                <a:cubicBezTo>
                  <a:pt x="727" y="320"/>
                  <a:pt x="724" y="321"/>
                  <a:pt x="723" y="324"/>
                </a:cubicBezTo>
                <a:close/>
                <a:moveTo>
                  <a:pt x="263" y="324"/>
                </a:moveTo>
                <a:cubicBezTo>
                  <a:pt x="250" y="312"/>
                  <a:pt x="251" y="339"/>
                  <a:pt x="263" y="324"/>
                </a:cubicBezTo>
                <a:close/>
                <a:moveTo>
                  <a:pt x="351" y="328"/>
                </a:moveTo>
                <a:cubicBezTo>
                  <a:pt x="354" y="328"/>
                  <a:pt x="356" y="328"/>
                  <a:pt x="359" y="328"/>
                </a:cubicBezTo>
                <a:cubicBezTo>
                  <a:pt x="359" y="325"/>
                  <a:pt x="359" y="323"/>
                  <a:pt x="359" y="320"/>
                </a:cubicBezTo>
                <a:cubicBezTo>
                  <a:pt x="356" y="320"/>
                  <a:pt x="354" y="320"/>
                  <a:pt x="351" y="320"/>
                </a:cubicBezTo>
                <a:cubicBezTo>
                  <a:pt x="351" y="323"/>
                  <a:pt x="351" y="325"/>
                  <a:pt x="351" y="328"/>
                </a:cubicBezTo>
                <a:close/>
                <a:moveTo>
                  <a:pt x="527" y="332"/>
                </a:moveTo>
                <a:cubicBezTo>
                  <a:pt x="539" y="338"/>
                  <a:pt x="539" y="314"/>
                  <a:pt x="527" y="320"/>
                </a:cubicBezTo>
                <a:cubicBezTo>
                  <a:pt x="527" y="324"/>
                  <a:pt x="527" y="328"/>
                  <a:pt x="527" y="332"/>
                </a:cubicBezTo>
                <a:close/>
                <a:moveTo>
                  <a:pt x="627" y="328"/>
                </a:moveTo>
                <a:cubicBezTo>
                  <a:pt x="630" y="328"/>
                  <a:pt x="632" y="328"/>
                  <a:pt x="635" y="328"/>
                </a:cubicBezTo>
                <a:cubicBezTo>
                  <a:pt x="635" y="325"/>
                  <a:pt x="635" y="323"/>
                  <a:pt x="635" y="320"/>
                </a:cubicBezTo>
                <a:cubicBezTo>
                  <a:pt x="632" y="320"/>
                  <a:pt x="630" y="320"/>
                  <a:pt x="627" y="320"/>
                </a:cubicBezTo>
                <a:cubicBezTo>
                  <a:pt x="627" y="323"/>
                  <a:pt x="627" y="325"/>
                  <a:pt x="627" y="328"/>
                </a:cubicBezTo>
                <a:close/>
                <a:moveTo>
                  <a:pt x="811" y="324"/>
                </a:moveTo>
                <a:cubicBezTo>
                  <a:pt x="810" y="321"/>
                  <a:pt x="800" y="319"/>
                  <a:pt x="799" y="324"/>
                </a:cubicBezTo>
                <a:cubicBezTo>
                  <a:pt x="796" y="333"/>
                  <a:pt x="815" y="333"/>
                  <a:pt x="811" y="324"/>
                </a:cubicBezTo>
                <a:close/>
                <a:moveTo>
                  <a:pt x="155" y="332"/>
                </a:moveTo>
                <a:cubicBezTo>
                  <a:pt x="158" y="332"/>
                  <a:pt x="160" y="332"/>
                  <a:pt x="163" y="332"/>
                </a:cubicBezTo>
                <a:cubicBezTo>
                  <a:pt x="163" y="329"/>
                  <a:pt x="163" y="327"/>
                  <a:pt x="163" y="324"/>
                </a:cubicBezTo>
                <a:cubicBezTo>
                  <a:pt x="160" y="324"/>
                  <a:pt x="158" y="324"/>
                  <a:pt x="155" y="324"/>
                </a:cubicBezTo>
                <a:cubicBezTo>
                  <a:pt x="155" y="327"/>
                  <a:pt x="155" y="329"/>
                  <a:pt x="155" y="332"/>
                </a:cubicBezTo>
                <a:close/>
                <a:moveTo>
                  <a:pt x="427" y="332"/>
                </a:moveTo>
                <a:cubicBezTo>
                  <a:pt x="430" y="332"/>
                  <a:pt x="432" y="332"/>
                  <a:pt x="435" y="332"/>
                </a:cubicBezTo>
                <a:cubicBezTo>
                  <a:pt x="435" y="329"/>
                  <a:pt x="435" y="327"/>
                  <a:pt x="435" y="324"/>
                </a:cubicBezTo>
                <a:cubicBezTo>
                  <a:pt x="432" y="324"/>
                  <a:pt x="430" y="324"/>
                  <a:pt x="427" y="324"/>
                </a:cubicBezTo>
                <a:cubicBezTo>
                  <a:pt x="427" y="327"/>
                  <a:pt x="427" y="329"/>
                  <a:pt x="427" y="332"/>
                </a:cubicBezTo>
                <a:close/>
                <a:moveTo>
                  <a:pt x="603" y="324"/>
                </a:moveTo>
                <a:cubicBezTo>
                  <a:pt x="599" y="347"/>
                  <a:pt x="620" y="326"/>
                  <a:pt x="603" y="324"/>
                </a:cubicBezTo>
                <a:close/>
                <a:moveTo>
                  <a:pt x="703" y="332"/>
                </a:moveTo>
                <a:cubicBezTo>
                  <a:pt x="706" y="332"/>
                  <a:pt x="708" y="332"/>
                  <a:pt x="711" y="332"/>
                </a:cubicBezTo>
                <a:cubicBezTo>
                  <a:pt x="711" y="329"/>
                  <a:pt x="711" y="327"/>
                  <a:pt x="711" y="324"/>
                </a:cubicBezTo>
                <a:cubicBezTo>
                  <a:pt x="708" y="324"/>
                  <a:pt x="706" y="324"/>
                  <a:pt x="703" y="324"/>
                </a:cubicBezTo>
                <a:cubicBezTo>
                  <a:pt x="703" y="327"/>
                  <a:pt x="703" y="329"/>
                  <a:pt x="703" y="332"/>
                </a:cubicBezTo>
                <a:close/>
                <a:moveTo>
                  <a:pt x="231" y="328"/>
                </a:moveTo>
                <a:cubicBezTo>
                  <a:pt x="227" y="351"/>
                  <a:pt x="248" y="330"/>
                  <a:pt x="231" y="328"/>
                </a:cubicBezTo>
                <a:close/>
                <a:moveTo>
                  <a:pt x="503" y="336"/>
                </a:moveTo>
                <a:cubicBezTo>
                  <a:pt x="506" y="336"/>
                  <a:pt x="508" y="336"/>
                  <a:pt x="511" y="336"/>
                </a:cubicBezTo>
                <a:cubicBezTo>
                  <a:pt x="511" y="333"/>
                  <a:pt x="511" y="331"/>
                  <a:pt x="511" y="328"/>
                </a:cubicBezTo>
                <a:cubicBezTo>
                  <a:pt x="508" y="328"/>
                  <a:pt x="506" y="328"/>
                  <a:pt x="503" y="328"/>
                </a:cubicBezTo>
                <a:cubicBezTo>
                  <a:pt x="503" y="331"/>
                  <a:pt x="503" y="333"/>
                  <a:pt x="503" y="336"/>
                </a:cubicBezTo>
                <a:close/>
                <a:moveTo>
                  <a:pt x="679" y="328"/>
                </a:moveTo>
                <a:cubicBezTo>
                  <a:pt x="676" y="352"/>
                  <a:pt x="697" y="331"/>
                  <a:pt x="679" y="328"/>
                </a:cubicBezTo>
                <a:close/>
                <a:moveTo>
                  <a:pt x="775" y="336"/>
                </a:moveTo>
                <a:cubicBezTo>
                  <a:pt x="781" y="336"/>
                  <a:pt x="789" y="337"/>
                  <a:pt x="787" y="328"/>
                </a:cubicBezTo>
                <a:cubicBezTo>
                  <a:pt x="784" y="328"/>
                  <a:pt x="782" y="328"/>
                  <a:pt x="779" y="328"/>
                </a:cubicBezTo>
                <a:cubicBezTo>
                  <a:pt x="779" y="332"/>
                  <a:pt x="776" y="333"/>
                  <a:pt x="775" y="336"/>
                </a:cubicBezTo>
                <a:close/>
                <a:moveTo>
                  <a:pt x="207" y="344"/>
                </a:moveTo>
                <a:cubicBezTo>
                  <a:pt x="219" y="350"/>
                  <a:pt x="219" y="326"/>
                  <a:pt x="207" y="332"/>
                </a:cubicBezTo>
                <a:cubicBezTo>
                  <a:pt x="207" y="336"/>
                  <a:pt x="207" y="340"/>
                  <a:pt x="207" y="344"/>
                </a:cubicBezTo>
                <a:close/>
                <a:moveTo>
                  <a:pt x="307" y="340"/>
                </a:moveTo>
                <a:cubicBezTo>
                  <a:pt x="310" y="340"/>
                  <a:pt x="312" y="340"/>
                  <a:pt x="315" y="340"/>
                </a:cubicBezTo>
                <a:cubicBezTo>
                  <a:pt x="315" y="337"/>
                  <a:pt x="315" y="335"/>
                  <a:pt x="315" y="332"/>
                </a:cubicBezTo>
                <a:cubicBezTo>
                  <a:pt x="312" y="332"/>
                  <a:pt x="310" y="332"/>
                  <a:pt x="307" y="332"/>
                </a:cubicBezTo>
                <a:cubicBezTo>
                  <a:pt x="307" y="335"/>
                  <a:pt x="307" y="337"/>
                  <a:pt x="307" y="340"/>
                </a:cubicBezTo>
                <a:close/>
                <a:moveTo>
                  <a:pt x="579" y="340"/>
                </a:moveTo>
                <a:cubicBezTo>
                  <a:pt x="582" y="340"/>
                  <a:pt x="584" y="340"/>
                  <a:pt x="587" y="340"/>
                </a:cubicBezTo>
                <a:cubicBezTo>
                  <a:pt x="587" y="337"/>
                  <a:pt x="587" y="335"/>
                  <a:pt x="587" y="332"/>
                </a:cubicBezTo>
                <a:cubicBezTo>
                  <a:pt x="584" y="332"/>
                  <a:pt x="582" y="332"/>
                  <a:pt x="579" y="332"/>
                </a:cubicBezTo>
                <a:cubicBezTo>
                  <a:pt x="579" y="335"/>
                  <a:pt x="579" y="337"/>
                  <a:pt x="579" y="340"/>
                </a:cubicBezTo>
                <a:close/>
                <a:moveTo>
                  <a:pt x="759" y="344"/>
                </a:moveTo>
                <a:cubicBezTo>
                  <a:pt x="759" y="342"/>
                  <a:pt x="760" y="339"/>
                  <a:pt x="763" y="340"/>
                </a:cubicBezTo>
                <a:cubicBezTo>
                  <a:pt x="763" y="335"/>
                  <a:pt x="762" y="331"/>
                  <a:pt x="755" y="332"/>
                </a:cubicBezTo>
                <a:cubicBezTo>
                  <a:pt x="756" y="337"/>
                  <a:pt x="754" y="343"/>
                  <a:pt x="759" y="344"/>
                </a:cubicBezTo>
                <a:close/>
                <a:moveTo>
                  <a:pt x="107" y="344"/>
                </a:moveTo>
                <a:cubicBezTo>
                  <a:pt x="111" y="344"/>
                  <a:pt x="112" y="347"/>
                  <a:pt x="115" y="348"/>
                </a:cubicBezTo>
                <a:cubicBezTo>
                  <a:pt x="115" y="342"/>
                  <a:pt x="116" y="334"/>
                  <a:pt x="107" y="336"/>
                </a:cubicBezTo>
                <a:cubicBezTo>
                  <a:pt x="107" y="339"/>
                  <a:pt x="107" y="341"/>
                  <a:pt x="107" y="344"/>
                </a:cubicBezTo>
                <a:close/>
                <a:moveTo>
                  <a:pt x="383" y="344"/>
                </a:moveTo>
                <a:cubicBezTo>
                  <a:pt x="386" y="344"/>
                  <a:pt x="388" y="344"/>
                  <a:pt x="391" y="344"/>
                </a:cubicBezTo>
                <a:cubicBezTo>
                  <a:pt x="391" y="341"/>
                  <a:pt x="391" y="339"/>
                  <a:pt x="391" y="336"/>
                </a:cubicBezTo>
                <a:cubicBezTo>
                  <a:pt x="388" y="336"/>
                  <a:pt x="386" y="336"/>
                  <a:pt x="383" y="336"/>
                </a:cubicBezTo>
                <a:cubicBezTo>
                  <a:pt x="383" y="339"/>
                  <a:pt x="383" y="341"/>
                  <a:pt x="383" y="344"/>
                </a:cubicBezTo>
                <a:close/>
                <a:moveTo>
                  <a:pt x="555" y="348"/>
                </a:moveTo>
                <a:cubicBezTo>
                  <a:pt x="558" y="348"/>
                  <a:pt x="560" y="348"/>
                  <a:pt x="563" y="348"/>
                </a:cubicBezTo>
                <a:cubicBezTo>
                  <a:pt x="563" y="344"/>
                  <a:pt x="566" y="343"/>
                  <a:pt x="567" y="340"/>
                </a:cubicBezTo>
                <a:cubicBezTo>
                  <a:pt x="562" y="340"/>
                  <a:pt x="561" y="335"/>
                  <a:pt x="555" y="336"/>
                </a:cubicBezTo>
                <a:cubicBezTo>
                  <a:pt x="555" y="340"/>
                  <a:pt x="555" y="344"/>
                  <a:pt x="555" y="348"/>
                </a:cubicBezTo>
                <a:close/>
                <a:moveTo>
                  <a:pt x="655" y="344"/>
                </a:moveTo>
                <a:cubicBezTo>
                  <a:pt x="658" y="344"/>
                  <a:pt x="660" y="344"/>
                  <a:pt x="663" y="344"/>
                </a:cubicBezTo>
                <a:cubicBezTo>
                  <a:pt x="663" y="341"/>
                  <a:pt x="663" y="339"/>
                  <a:pt x="663" y="336"/>
                </a:cubicBezTo>
                <a:cubicBezTo>
                  <a:pt x="660" y="336"/>
                  <a:pt x="658" y="336"/>
                  <a:pt x="655" y="336"/>
                </a:cubicBezTo>
                <a:cubicBezTo>
                  <a:pt x="655" y="339"/>
                  <a:pt x="655" y="341"/>
                  <a:pt x="655" y="344"/>
                </a:cubicBezTo>
                <a:close/>
                <a:moveTo>
                  <a:pt x="183" y="348"/>
                </a:moveTo>
                <a:cubicBezTo>
                  <a:pt x="186" y="348"/>
                  <a:pt x="188" y="348"/>
                  <a:pt x="191" y="348"/>
                </a:cubicBezTo>
                <a:cubicBezTo>
                  <a:pt x="191" y="345"/>
                  <a:pt x="191" y="343"/>
                  <a:pt x="191" y="340"/>
                </a:cubicBezTo>
                <a:cubicBezTo>
                  <a:pt x="188" y="340"/>
                  <a:pt x="186" y="340"/>
                  <a:pt x="183" y="340"/>
                </a:cubicBezTo>
                <a:cubicBezTo>
                  <a:pt x="183" y="343"/>
                  <a:pt x="183" y="345"/>
                  <a:pt x="183" y="348"/>
                </a:cubicBezTo>
                <a:close/>
                <a:moveTo>
                  <a:pt x="283" y="348"/>
                </a:moveTo>
                <a:cubicBezTo>
                  <a:pt x="286" y="348"/>
                  <a:pt x="288" y="348"/>
                  <a:pt x="291" y="348"/>
                </a:cubicBezTo>
                <a:cubicBezTo>
                  <a:pt x="291" y="345"/>
                  <a:pt x="291" y="343"/>
                  <a:pt x="291" y="340"/>
                </a:cubicBezTo>
                <a:cubicBezTo>
                  <a:pt x="288" y="340"/>
                  <a:pt x="286" y="340"/>
                  <a:pt x="283" y="340"/>
                </a:cubicBezTo>
                <a:cubicBezTo>
                  <a:pt x="283" y="343"/>
                  <a:pt x="283" y="345"/>
                  <a:pt x="283" y="348"/>
                </a:cubicBezTo>
                <a:close/>
                <a:moveTo>
                  <a:pt x="731" y="348"/>
                </a:moveTo>
                <a:cubicBezTo>
                  <a:pt x="734" y="348"/>
                  <a:pt x="736" y="348"/>
                  <a:pt x="739" y="348"/>
                </a:cubicBezTo>
                <a:cubicBezTo>
                  <a:pt x="739" y="345"/>
                  <a:pt x="739" y="343"/>
                  <a:pt x="739" y="340"/>
                </a:cubicBezTo>
                <a:cubicBezTo>
                  <a:pt x="736" y="340"/>
                  <a:pt x="734" y="340"/>
                  <a:pt x="731" y="340"/>
                </a:cubicBezTo>
                <a:cubicBezTo>
                  <a:pt x="731" y="343"/>
                  <a:pt x="731" y="345"/>
                  <a:pt x="731" y="348"/>
                </a:cubicBezTo>
                <a:close/>
                <a:moveTo>
                  <a:pt x="271" y="348"/>
                </a:moveTo>
                <a:cubicBezTo>
                  <a:pt x="258" y="336"/>
                  <a:pt x="259" y="363"/>
                  <a:pt x="271" y="348"/>
                </a:cubicBezTo>
                <a:close/>
                <a:moveTo>
                  <a:pt x="631" y="352"/>
                </a:moveTo>
                <a:cubicBezTo>
                  <a:pt x="634" y="352"/>
                  <a:pt x="636" y="352"/>
                  <a:pt x="639" y="352"/>
                </a:cubicBezTo>
                <a:cubicBezTo>
                  <a:pt x="639" y="349"/>
                  <a:pt x="639" y="347"/>
                  <a:pt x="639" y="344"/>
                </a:cubicBezTo>
                <a:cubicBezTo>
                  <a:pt x="636" y="344"/>
                  <a:pt x="634" y="344"/>
                  <a:pt x="631" y="344"/>
                </a:cubicBezTo>
                <a:cubicBezTo>
                  <a:pt x="631" y="347"/>
                  <a:pt x="631" y="349"/>
                  <a:pt x="631" y="352"/>
                </a:cubicBezTo>
                <a:close/>
                <a:moveTo>
                  <a:pt x="811" y="356"/>
                </a:moveTo>
                <a:cubicBezTo>
                  <a:pt x="811" y="354"/>
                  <a:pt x="812" y="351"/>
                  <a:pt x="815" y="352"/>
                </a:cubicBezTo>
                <a:cubicBezTo>
                  <a:pt x="815" y="347"/>
                  <a:pt x="814" y="343"/>
                  <a:pt x="807" y="344"/>
                </a:cubicBezTo>
                <a:cubicBezTo>
                  <a:pt x="808" y="349"/>
                  <a:pt x="806" y="355"/>
                  <a:pt x="811" y="356"/>
                </a:cubicBezTo>
                <a:close/>
                <a:moveTo>
                  <a:pt x="335" y="356"/>
                </a:moveTo>
                <a:cubicBezTo>
                  <a:pt x="338" y="356"/>
                  <a:pt x="340" y="356"/>
                  <a:pt x="343" y="356"/>
                </a:cubicBezTo>
                <a:cubicBezTo>
                  <a:pt x="343" y="353"/>
                  <a:pt x="343" y="351"/>
                  <a:pt x="343" y="348"/>
                </a:cubicBezTo>
                <a:cubicBezTo>
                  <a:pt x="340" y="348"/>
                  <a:pt x="338" y="348"/>
                  <a:pt x="335" y="348"/>
                </a:cubicBezTo>
                <a:cubicBezTo>
                  <a:pt x="335" y="351"/>
                  <a:pt x="335" y="353"/>
                  <a:pt x="335" y="356"/>
                </a:cubicBezTo>
                <a:close/>
                <a:moveTo>
                  <a:pt x="511" y="348"/>
                </a:moveTo>
                <a:cubicBezTo>
                  <a:pt x="507" y="371"/>
                  <a:pt x="528" y="350"/>
                  <a:pt x="511" y="348"/>
                </a:cubicBezTo>
                <a:close/>
                <a:moveTo>
                  <a:pt x="707" y="356"/>
                </a:moveTo>
                <a:cubicBezTo>
                  <a:pt x="710" y="356"/>
                  <a:pt x="712" y="356"/>
                  <a:pt x="715" y="356"/>
                </a:cubicBezTo>
                <a:cubicBezTo>
                  <a:pt x="715" y="353"/>
                  <a:pt x="715" y="351"/>
                  <a:pt x="715" y="348"/>
                </a:cubicBezTo>
                <a:cubicBezTo>
                  <a:pt x="712" y="348"/>
                  <a:pt x="710" y="348"/>
                  <a:pt x="707" y="348"/>
                </a:cubicBezTo>
                <a:cubicBezTo>
                  <a:pt x="707" y="351"/>
                  <a:pt x="707" y="353"/>
                  <a:pt x="707" y="356"/>
                </a:cubicBezTo>
                <a:close/>
                <a:moveTo>
                  <a:pt x="139" y="352"/>
                </a:moveTo>
                <a:cubicBezTo>
                  <a:pt x="135" y="375"/>
                  <a:pt x="156" y="354"/>
                  <a:pt x="139" y="352"/>
                </a:cubicBezTo>
                <a:close/>
                <a:moveTo>
                  <a:pt x="411" y="364"/>
                </a:moveTo>
                <a:cubicBezTo>
                  <a:pt x="423" y="370"/>
                  <a:pt x="423" y="346"/>
                  <a:pt x="411" y="352"/>
                </a:cubicBezTo>
                <a:cubicBezTo>
                  <a:pt x="411" y="356"/>
                  <a:pt x="411" y="360"/>
                  <a:pt x="411" y="364"/>
                </a:cubicBezTo>
                <a:close/>
                <a:moveTo>
                  <a:pt x="683" y="360"/>
                </a:moveTo>
                <a:cubicBezTo>
                  <a:pt x="686" y="360"/>
                  <a:pt x="688" y="360"/>
                  <a:pt x="691" y="360"/>
                </a:cubicBezTo>
                <a:cubicBezTo>
                  <a:pt x="691" y="357"/>
                  <a:pt x="691" y="355"/>
                  <a:pt x="691" y="352"/>
                </a:cubicBezTo>
                <a:cubicBezTo>
                  <a:pt x="688" y="352"/>
                  <a:pt x="686" y="352"/>
                  <a:pt x="683" y="352"/>
                </a:cubicBezTo>
                <a:cubicBezTo>
                  <a:pt x="683" y="355"/>
                  <a:pt x="683" y="357"/>
                  <a:pt x="683" y="360"/>
                </a:cubicBezTo>
                <a:close/>
                <a:moveTo>
                  <a:pt x="211" y="364"/>
                </a:moveTo>
                <a:cubicBezTo>
                  <a:pt x="215" y="364"/>
                  <a:pt x="216" y="367"/>
                  <a:pt x="219" y="368"/>
                </a:cubicBezTo>
                <a:cubicBezTo>
                  <a:pt x="219" y="364"/>
                  <a:pt x="222" y="363"/>
                  <a:pt x="223" y="360"/>
                </a:cubicBezTo>
                <a:cubicBezTo>
                  <a:pt x="219" y="360"/>
                  <a:pt x="218" y="357"/>
                  <a:pt x="215" y="356"/>
                </a:cubicBezTo>
                <a:cubicBezTo>
                  <a:pt x="215" y="360"/>
                  <a:pt x="212" y="361"/>
                  <a:pt x="211" y="364"/>
                </a:cubicBezTo>
                <a:close/>
                <a:moveTo>
                  <a:pt x="311" y="364"/>
                </a:moveTo>
                <a:cubicBezTo>
                  <a:pt x="314" y="364"/>
                  <a:pt x="316" y="364"/>
                  <a:pt x="319" y="364"/>
                </a:cubicBezTo>
                <a:cubicBezTo>
                  <a:pt x="319" y="361"/>
                  <a:pt x="319" y="359"/>
                  <a:pt x="319" y="356"/>
                </a:cubicBezTo>
                <a:cubicBezTo>
                  <a:pt x="316" y="356"/>
                  <a:pt x="314" y="356"/>
                  <a:pt x="311" y="356"/>
                </a:cubicBezTo>
                <a:cubicBezTo>
                  <a:pt x="311" y="359"/>
                  <a:pt x="311" y="361"/>
                  <a:pt x="311" y="364"/>
                </a:cubicBezTo>
                <a:close/>
                <a:moveTo>
                  <a:pt x="487" y="364"/>
                </a:moveTo>
                <a:cubicBezTo>
                  <a:pt x="490" y="364"/>
                  <a:pt x="492" y="364"/>
                  <a:pt x="495" y="364"/>
                </a:cubicBezTo>
                <a:cubicBezTo>
                  <a:pt x="495" y="361"/>
                  <a:pt x="495" y="359"/>
                  <a:pt x="495" y="356"/>
                </a:cubicBezTo>
                <a:cubicBezTo>
                  <a:pt x="492" y="356"/>
                  <a:pt x="490" y="356"/>
                  <a:pt x="487" y="356"/>
                </a:cubicBezTo>
                <a:cubicBezTo>
                  <a:pt x="487" y="359"/>
                  <a:pt x="487" y="361"/>
                  <a:pt x="487" y="364"/>
                </a:cubicBezTo>
                <a:close/>
                <a:moveTo>
                  <a:pt x="771" y="360"/>
                </a:moveTo>
                <a:cubicBezTo>
                  <a:pt x="758" y="348"/>
                  <a:pt x="759" y="375"/>
                  <a:pt x="771" y="360"/>
                </a:cubicBezTo>
                <a:close/>
                <a:moveTo>
                  <a:pt x="115" y="368"/>
                </a:moveTo>
                <a:cubicBezTo>
                  <a:pt x="118" y="368"/>
                  <a:pt x="120" y="368"/>
                  <a:pt x="123" y="368"/>
                </a:cubicBezTo>
                <a:cubicBezTo>
                  <a:pt x="129" y="358"/>
                  <a:pt x="109" y="356"/>
                  <a:pt x="111" y="364"/>
                </a:cubicBezTo>
                <a:cubicBezTo>
                  <a:pt x="113" y="364"/>
                  <a:pt x="116" y="365"/>
                  <a:pt x="115" y="368"/>
                </a:cubicBezTo>
                <a:close/>
                <a:moveTo>
                  <a:pt x="287" y="368"/>
                </a:moveTo>
                <a:cubicBezTo>
                  <a:pt x="291" y="368"/>
                  <a:pt x="292" y="371"/>
                  <a:pt x="295" y="372"/>
                </a:cubicBezTo>
                <a:cubicBezTo>
                  <a:pt x="295" y="368"/>
                  <a:pt x="298" y="367"/>
                  <a:pt x="299" y="364"/>
                </a:cubicBezTo>
                <a:cubicBezTo>
                  <a:pt x="295" y="364"/>
                  <a:pt x="294" y="361"/>
                  <a:pt x="291" y="360"/>
                </a:cubicBezTo>
                <a:cubicBezTo>
                  <a:pt x="291" y="364"/>
                  <a:pt x="288" y="365"/>
                  <a:pt x="287" y="368"/>
                </a:cubicBezTo>
                <a:close/>
                <a:moveTo>
                  <a:pt x="387" y="368"/>
                </a:moveTo>
                <a:cubicBezTo>
                  <a:pt x="390" y="368"/>
                  <a:pt x="392" y="368"/>
                  <a:pt x="395" y="368"/>
                </a:cubicBezTo>
                <a:cubicBezTo>
                  <a:pt x="395" y="365"/>
                  <a:pt x="395" y="363"/>
                  <a:pt x="395" y="360"/>
                </a:cubicBezTo>
                <a:cubicBezTo>
                  <a:pt x="392" y="360"/>
                  <a:pt x="390" y="360"/>
                  <a:pt x="387" y="360"/>
                </a:cubicBezTo>
                <a:cubicBezTo>
                  <a:pt x="387" y="363"/>
                  <a:pt x="387" y="365"/>
                  <a:pt x="387" y="368"/>
                </a:cubicBezTo>
                <a:close/>
                <a:moveTo>
                  <a:pt x="95" y="376"/>
                </a:moveTo>
                <a:cubicBezTo>
                  <a:pt x="95" y="374"/>
                  <a:pt x="96" y="371"/>
                  <a:pt x="99" y="372"/>
                </a:cubicBezTo>
                <a:cubicBezTo>
                  <a:pt x="99" y="367"/>
                  <a:pt x="98" y="363"/>
                  <a:pt x="91" y="364"/>
                </a:cubicBezTo>
                <a:cubicBezTo>
                  <a:pt x="92" y="369"/>
                  <a:pt x="90" y="375"/>
                  <a:pt x="95" y="376"/>
                </a:cubicBezTo>
                <a:close/>
                <a:moveTo>
                  <a:pt x="191" y="372"/>
                </a:moveTo>
                <a:cubicBezTo>
                  <a:pt x="194" y="372"/>
                  <a:pt x="196" y="372"/>
                  <a:pt x="199" y="372"/>
                </a:cubicBezTo>
                <a:cubicBezTo>
                  <a:pt x="199" y="369"/>
                  <a:pt x="199" y="367"/>
                  <a:pt x="199" y="364"/>
                </a:cubicBezTo>
                <a:cubicBezTo>
                  <a:pt x="196" y="364"/>
                  <a:pt x="194" y="364"/>
                  <a:pt x="191" y="364"/>
                </a:cubicBezTo>
                <a:cubicBezTo>
                  <a:pt x="191" y="367"/>
                  <a:pt x="191" y="369"/>
                  <a:pt x="191" y="372"/>
                </a:cubicBezTo>
                <a:close/>
                <a:moveTo>
                  <a:pt x="363" y="372"/>
                </a:moveTo>
                <a:cubicBezTo>
                  <a:pt x="367" y="372"/>
                  <a:pt x="368" y="375"/>
                  <a:pt x="371" y="376"/>
                </a:cubicBezTo>
                <a:cubicBezTo>
                  <a:pt x="371" y="372"/>
                  <a:pt x="374" y="371"/>
                  <a:pt x="375" y="368"/>
                </a:cubicBezTo>
                <a:cubicBezTo>
                  <a:pt x="371" y="368"/>
                  <a:pt x="370" y="365"/>
                  <a:pt x="367" y="364"/>
                </a:cubicBezTo>
                <a:cubicBezTo>
                  <a:pt x="367" y="368"/>
                  <a:pt x="364" y="369"/>
                  <a:pt x="363" y="372"/>
                </a:cubicBezTo>
                <a:close/>
                <a:moveTo>
                  <a:pt x="463" y="372"/>
                </a:moveTo>
                <a:cubicBezTo>
                  <a:pt x="466" y="372"/>
                  <a:pt x="468" y="372"/>
                  <a:pt x="471" y="372"/>
                </a:cubicBezTo>
                <a:cubicBezTo>
                  <a:pt x="471" y="369"/>
                  <a:pt x="471" y="367"/>
                  <a:pt x="471" y="364"/>
                </a:cubicBezTo>
                <a:cubicBezTo>
                  <a:pt x="468" y="364"/>
                  <a:pt x="466" y="364"/>
                  <a:pt x="463" y="364"/>
                </a:cubicBezTo>
                <a:cubicBezTo>
                  <a:pt x="463" y="367"/>
                  <a:pt x="463" y="369"/>
                  <a:pt x="463" y="372"/>
                </a:cubicBezTo>
                <a:close/>
                <a:moveTo>
                  <a:pt x="639" y="364"/>
                </a:moveTo>
                <a:cubicBezTo>
                  <a:pt x="635" y="387"/>
                  <a:pt x="656" y="366"/>
                  <a:pt x="639" y="364"/>
                </a:cubicBezTo>
                <a:close/>
                <a:moveTo>
                  <a:pt x="739" y="372"/>
                </a:moveTo>
                <a:cubicBezTo>
                  <a:pt x="742" y="372"/>
                  <a:pt x="744" y="372"/>
                  <a:pt x="747" y="372"/>
                </a:cubicBezTo>
                <a:cubicBezTo>
                  <a:pt x="747" y="369"/>
                  <a:pt x="747" y="367"/>
                  <a:pt x="747" y="364"/>
                </a:cubicBezTo>
                <a:cubicBezTo>
                  <a:pt x="744" y="364"/>
                  <a:pt x="742" y="364"/>
                  <a:pt x="739" y="364"/>
                </a:cubicBezTo>
                <a:cubicBezTo>
                  <a:pt x="739" y="367"/>
                  <a:pt x="739" y="369"/>
                  <a:pt x="739" y="372"/>
                </a:cubicBezTo>
                <a:close/>
                <a:moveTo>
                  <a:pt x="263" y="376"/>
                </a:moveTo>
                <a:cubicBezTo>
                  <a:pt x="269" y="376"/>
                  <a:pt x="277" y="377"/>
                  <a:pt x="275" y="368"/>
                </a:cubicBezTo>
                <a:cubicBezTo>
                  <a:pt x="272" y="368"/>
                  <a:pt x="270" y="368"/>
                  <a:pt x="267" y="368"/>
                </a:cubicBezTo>
                <a:cubicBezTo>
                  <a:pt x="267" y="372"/>
                  <a:pt x="264" y="373"/>
                  <a:pt x="263" y="376"/>
                </a:cubicBezTo>
                <a:close/>
                <a:moveTo>
                  <a:pt x="439" y="380"/>
                </a:moveTo>
                <a:cubicBezTo>
                  <a:pt x="442" y="380"/>
                  <a:pt x="444" y="380"/>
                  <a:pt x="447" y="380"/>
                </a:cubicBezTo>
                <a:cubicBezTo>
                  <a:pt x="451" y="374"/>
                  <a:pt x="451" y="370"/>
                  <a:pt x="443" y="368"/>
                </a:cubicBezTo>
                <a:cubicBezTo>
                  <a:pt x="443" y="373"/>
                  <a:pt x="438" y="374"/>
                  <a:pt x="439" y="380"/>
                </a:cubicBezTo>
                <a:close/>
                <a:moveTo>
                  <a:pt x="539" y="376"/>
                </a:moveTo>
                <a:cubicBezTo>
                  <a:pt x="542" y="376"/>
                  <a:pt x="544" y="376"/>
                  <a:pt x="547" y="376"/>
                </a:cubicBezTo>
                <a:cubicBezTo>
                  <a:pt x="547" y="373"/>
                  <a:pt x="547" y="371"/>
                  <a:pt x="547" y="368"/>
                </a:cubicBezTo>
                <a:cubicBezTo>
                  <a:pt x="544" y="368"/>
                  <a:pt x="542" y="368"/>
                  <a:pt x="539" y="368"/>
                </a:cubicBezTo>
                <a:cubicBezTo>
                  <a:pt x="539" y="371"/>
                  <a:pt x="539" y="373"/>
                  <a:pt x="539" y="376"/>
                </a:cubicBezTo>
                <a:close/>
                <a:moveTo>
                  <a:pt x="815" y="376"/>
                </a:moveTo>
                <a:cubicBezTo>
                  <a:pt x="818" y="376"/>
                  <a:pt x="820" y="376"/>
                  <a:pt x="823" y="376"/>
                </a:cubicBezTo>
                <a:cubicBezTo>
                  <a:pt x="823" y="373"/>
                  <a:pt x="823" y="371"/>
                  <a:pt x="823" y="368"/>
                </a:cubicBezTo>
                <a:cubicBezTo>
                  <a:pt x="820" y="368"/>
                  <a:pt x="818" y="368"/>
                  <a:pt x="815" y="368"/>
                </a:cubicBezTo>
                <a:cubicBezTo>
                  <a:pt x="815" y="371"/>
                  <a:pt x="815" y="373"/>
                  <a:pt x="815" y="376"/>
                </a:cubicBezTo>
                <a:close/>
                <a:moveTo>
                  <a:pt x="67" y="380"/>
                </a:moveTo>
                <a:cubicBezTo>
                  <a:pt x="70" y="380"/>
                  <a:pt x="72" y="380"/>
                  <a:pt x="75" y="380"/>
                </a:cubicBezTo>
                <a:cubicBezTo>
                  <a:pt x="75" y="377"/>
                  <a:pt x="75" y="375"/>
                  <a:pt x="75" y="372"/>
                </a:cubicBezTo>
                <a:cubicBezTo>
                  <a:pt x="72" y="372"/>
                  <a:pt x="70" y="372"/>
                  <a:pt x="67" y="372"/>
                </a:cubicBezTo>
                <a:cubicBezTo>
                  <a:pt x="67" y="375"/>
                  <a:pt x="67" y="377"/>
                  <a:pt x="67" y="380"/>
                </a:cubicBezTo>
                <a:close/>
                <a:moveTo>
                  <a:pt x="167" y="380"/>
                </a:moveTo>
                <a:cubicBezTo>
                  <a:pt x="170" y="380"/>
                  <a:pt x="172" y="380"/>
                  <a:pt x="175" y="380"/>
                </a:cubicBezTo>
                <a:cubicBezTo>
                  <a:pt x="175" y="377"/>
                  <a:pt x="175" y="375"/>
                  <a:pt x="175" y="372"/>
                </a:cubicBezTo>
                <a:cubicBezTo>
                  <a:pt x="172" y="372"/>
                  <a:pt x="170" y="372"/>
                  <a:pt x="167" y="372"/>
                </a:cubicBezTo>
                <a:cubicBezTo>
                  <a:pt x="167" y="375"/>
                  <a:pt x="167" y="377"/>
                  <a:pt x="167" y="380"/>
                </a:cubicBezTo>
                <a:close/>
                <a:moveTo>
                  <a:pt x="615" y="380"/>
                </a:moveTo>
                <a:cubicBezTo>
                  <a:pt x="618" y="380"/>
                  <a:pt x="620" y="380"/>
                  <a:pt x="623" y="380"/>
                </a:cubicBezTo>
                <a:cubicBezTo>
                  <a:pt x="623" y="377"/>
                  <a:pt x="623" y="375"/>
                  <a:pt x="623" y="372"/>
                </a:cubicBezTo>
                <a:cubicBezTo>
                  <a:pt x="620" y="372"/>
                  <a:pt x="618" y="372"/>
                  <a:pt x="615" y="372"/>
                </a:cubicBezTo>
                <a:cubicBezTo>
                  <a:pt x="615" y="375"/>
                  <a:pt x="615" y="377"/>
                  <a:pt x="615" y="380"/>
                </a:cubicBezTo>
                <a:close/>
                <a:moveTo>
                  <a:pt x="715" y="380"/>
                </a:moveTo>
                <a:cubicBezTo>
                  <a:pt x="718" y="380"/>
                  <a:pt x="720" y="380"/>
                  <a:pt x="723" y="380"/>
                </a:cubicBezTo>
                <a:cubicBezTo>
                  <a:pt x="723" y="377"/>
                  <a:pt x="723" y="375"/>
                  <a:pt x="723" y="372"/>
                </a:cubicBezTo>
                <a:cubicBezTo>
                  <a:pt x="720" y="372"/>
                  <a:pt x="718" y="372"/>
                  <a:pt x="715" y="372"/>
                </a:cubicBezTo>
                <a:cubicBezTo>
                  <a:pt x="715" y="375"/>
                  <a:pt x="715" y="377"/>
                  <a:pt x="715" y="380"/>
                </a:cubicBezTo>
                <a:close/>
                <a:moveTo>
                  <a:pt x="243" y="384"/>
                </a:moveTo>
                <a:cubicBezTo>
                  <a:pt x="246" y="384"/>
                  <a:pt x="248" y="384"/>
                  <a:pt x="251" y="384"/>
                </a:cubicBezTo>
                <a:cubicBezTo>
                  <a:pt x="251" y="381"/>
                  <a:pt x="251" y="379"/>
                  <a:pt x="251" y="376"/>
                </a:cubicBezTo>
                <a:cubicBezTo>
                  <a:pt x="248" y="376"/>
                  <a:pt x="246" y="376"/>
                  <a:pt x="243" y="376"/>
                </a:cubicBezTo>
                <a:cubicBezTo>
                  <a:pt x="243" y="379"/>
                  <a:pt x="243" y="381"/>
                  <a:pt x="243" y="384"/>
                </a:cubicBezTo>
                <a:close/>
                <a:moveTo>
                  <a:pt x="319" y="376"/>
                </a:moveTo>
                <a:cubicBezTo>
                  <a:pt x="315" y="399"/>
                  <a:pt x="336" y="378"/>
                  <a:pt x="319" y="376"/>
                </a:cubicBezTo>
                <a:close/>
                <a:moveTo>
                  <a:pt x="591" y="376"/>
                </a:moveTo>
                <a:cubicBezTo>
                  <a:pt x="588" y="400"/>
                  <a:pt x="609" y="379"/>
                  <a:pt x="591" y="376"/>
                </a:cubicBezTo>
                <a:close/>
                <a:moveTo>
                  <a:pt x="691" y="384"/>
                </a:moveTo>
                <a:cubicBezTo>
                  <a:pt x="694" y="384"/>
                  <a:pt x="696" y="384"/>
                  <a:pt x="699" y="384"/>
                </a:cubicBezTo>
                <a:cubicBezTo>
                  <a:pt x="699" y="381"/>
                  <a:pt x="699" y="379"/>
                  <a:pt x="699" y="376"/>
                </a:cubicBezTo>
                <a:cubicBezTo>
                  <a:pt x="696" y="376"/>
                  <a:pt x="694" y="376"/>
                  <a:pt x="691" y="376"/>
                </a:cubicBezTo>
                <a:cubicBezTo>
                  <a:pt x="691" y="379"/>
                  <a:pt x="691" y="381"/>
                  <a:pt x="691" y="384"/>
                </a:cubicBezTo>
                <a:close/>
                <a:moveTo>
                  <a:pt x="219" y="388"/>
                </a:moveTo>
                <a:cubicBezTo>
                  <a:pt x="222" y="388"/>
                  <a:pt x="224" y="388"/>
                  <a:pt x="227" y="388"/>
                </a:cubicBezTo>
                <a:cubicBezTo>
                  <a:pt x="227" y="385"/>
                  <a:pt x="227" y="383"/>
                  <a:pt x="227" y="380"/>
                </a:cubicBezTo>
                <a:cubicBezTo>
                  <a:pt x="224" y="380"/>
                  <a:pt x="222" y="380"/>
                  <a:pt x="219" y="380"/>
                </a:cubicBezTo>
                <a:cubicBezTo>
                  <a:pt x="219" y="383"/>
                  <a:pt x="219" y="385"/>
                  <a:pt x="219" y="388"/>
                </a:cubicBezTo>
                <a:close/>
                <a:moveTo>
                  <a:pt x="767" y="388"/>
                </a:moveTo>
                <a:cubicBezTo>
                  <a:pt x="770" y="388"/>
                  <a:pt x="772" y="388"/>
                  <a:pt x="775" y="388"/>
                </a:cubicBezTo>
                <a:cubicBezTo>
                  <a:pt x="775" y="385"/>
                  <a:pt x="775" y="383"/>
                  <a:pt x="775" y="380"/>
                </a:cubicBezTo>
                <a:cubicBezTo>
                  <a:pt x="772" y="380"/>
                  <a:pt x="770" y="380"/>
                  <a:pt x="767" y="380"/>
                </a:cubicBezTo>
                <a:cubicBezTo>
                  <a:pt x="767" y="383"/>
                  <a:pt x="767" y="385"/>
                  <a:pt x="767" y="388"/>
                </a:cubicBezTo>
                <a:close/>
                <a:moveTo>
                  <a:pt x="119" y="392"/>
                </a:moveTo>
                <a:cubicBezTo>
                  <a:pt x="122" y="392"/>
                  <a:pt x="124" y="392"/>
                  <a:pt x="127" y="392"/>
                </a:cubicBezTo>
                <a:cubicBezTo>
                  <a:pt x="127" y="389"/>
                  <a:pt x="127" y="387"/>
                  <a:pt x="127" y="384"/>
                </a:cubicBezTo>
                <a:cubicBezTo>
                  <a:pt x="124" y="384"/>
                  <a:pt x="122" y="384"/>
                  <a:pt x="119" y="384"/>
                </a:cubicBezTo>
                <a:cubicBezTo>
                  <a:pt x="119" y="387"/>
                  <a:pt x="119" y="389"/>
                  <a:pt x="119" y="392"/>
                </a:cubicBezTo>
                <a:close/>
                <a:moveTo>
                  <a:pt x="295" y="392"/>
                </a:moveTo>
                <a:cubicBezTo>
                  <a:pt x="299" y="392"/>
                  <a:pt x="300" y="395"/>
                  <a:pt x="303" y="396"/>
                </a:cubicBezTo>
                <a:cubicBezTo>
                  <a:pt x="303" y="390"/>
                  <a:pt x="304" y="382"/>
                  <a:pt x="295" y="384"/>
                </a:cubicBezTo>
                <a:cubicBezTo>
                  <a:pt x="295" y="387"/>
                  <a:pt x="295" y="389"/>
                  <a:pt x="295" y="392"/>
                </a:cubicBezTo>
                <a:close/>
                <a:moveTo>
                  <a:pt x="395" y="392"/>
                </a:moveTo>
                <a:cubicBezTo>
                  <a:pt x="398" y="392"/>
                  <a:pt x="400" y="392"/>
                  <a:pt x="403" y="392"/>
                </a:cubicBezTo>
                <a:cubicBezTo>
                  <a:pt x="403" y="389"/>
                  <a:pt x="403" y="387"/>
                  <a:pt x="403" y="384"/>
                </a:cubicBezTo>
                <a:cubicBezTo>
                  <a:pt x="400" y="384"/>
                  <a:pt x="398" y="384"/>
                  <a:pt x="395" y="384"/>
                </a:cubicBezTo>
                <a:cubicBezTo>
                  <a:pt x="395" y="387"/>
                  <a:pt x="395" y="389"/>
                  <a:pt x="395" y="392"/>
                </a:cubicBezTo>
                <a:close/>
                <a:moveTo>
                  <a:pt x="667" y="392"/>
                </a:moveTo>
                <a:cubicBezTo>
                  <a:pt x="670" y="392"/>
                  <a:pt x="672" y="392"/>
                  <a:pt x="675" y="392"/>
                </a:cubicBezTo>
                <a:cubicBezTo>
                  <a:pt x="675" y="389"/>
                  <a:pt x="675" y="387"/>
                  <a:pt x="675" y="384"/>
                </a:cubicBezTo>
                <a:cubicBezTo>
                  <a:pt x="672" y="384"/>
                  <a:pt x="670" y="384"/>
                  <a:pt x="667" y="384"/>
                </a:cubicBezTo>
                <a:cubicBezTo>
                  <a:pt x="667" y="387"/>
                  <a:pt x="667" y="389"/>
                  <a:pt x="667" y="392"/>
                </a:cubicBezTo>
                <a:close/>
                <a:moveTo>
                  <a:pt x="95" y="396"/>
                </a:moveTo>
                <a:cubicBezTo>
                  <a:pt x="99" y="396"/>
                  <a:pt x="100" y="399"/>
                  <a:pt x="103" y="400"/>
                </a:cubicBezTo>
                <a:cubicBezTo>
                  <a:pt x="103" y="396"/>
                  <a:pt x="106" y="395"/>
                  <a:pt x="107" y="392"/>
                </a:cubicBezTo>
                <a:cubicBezTo>
                  <a:pt x="103" y="392"/>
                  <a:pt x="102" y="389"/>
                  <a:pt x="99" y="388"/>
                </a:cubicBezTo>
                <a:cubicBezTo>
                  <a:pt x="99" y="392"/>
                  <a:pt x="96" y="393"/>
                  <a:pt x="95" y="396"/>
                </a:cubicBezTo>
                <a:close/>
                <a:moveTo>
                  <a:pt x="195" y="396"/>
                </a:moveTo>
                <a:cubicBezTo>
                  <a:pt x="198" y="396"/>
                  <a:pt x="200" y="396"/>
                  <a:pt x="203" y="396"/>
                </a:cubicBezTo>
                <a:cubicBezTo>
                  <a:pt x="203" y="393"/>
                  <a:pt x="203" y="391"/>
                  <a:pt x="203" y="388"/>
                </a:cubicBezTo>
                <a:cubicBezTo>
                  <a:pt x="200" y="388"/>
                  <a:pt x="198" y="388"/>
                  <a:pt x="195" y="388"/>
                </a:cubicBezTo>
                <a:cubicBezTo>
                  <a:pt x="195" y="391"/>
                  <a:pt x="195" y="393"/>
                  <a:pt x="195" y="396"/>
                </a:cubicBezTo>
                <a:close/>
                <a:moveTo>
                  <a:pt x="175" y="392"/>
                </a:moveTo>
                <a:cubicBezTo>
                  <a:pt x="163" y="405"/>
                  <a:pt x="190" y="404"/>
                  <a:pt x="175" y="392"/>
                </a:cubicBezTo>
                <a:close/>
                <a:moveTo>
                  <a:pt x="271" y="400"/>
                </a:moveTo>
                <a:cubicBezTo>
                  <a:pt x="274" y="400"/>
                  <a:pt x="276" y="400"/>
                  <a:pt x="279" y="400"/>
                </a:cubicBezTo>
                <a:cubicBezTo>
                  <a:pt x="279" y="397"/>
                  <a:pt x="279" y="395"/>
                  <a:pt x="279" y="392"/>
                </a:cubicBezTo>
                <a:cubicBezTo>
                  <a:pt x="276" y="392"/>
                  <a:pt x="274" y="392"/>
                  <a:pt x="271" y="392"/>
                </a:cubicBezTo>
                <a:cubicBezTo>
                  <a:pt x="271" y="395"/>
                  <a:pt x="271" y="397"/>
                  <a:pt x="271" y="400"/>
                </a:cubicBezTo>
                <a:close/>
                <a:moveTo>
                  <a:pt x="447" y="392"/>
                </a:moveTo>
                <a:cubicBezTo>
                  <a:pt x="433" y="411"/>
                  <a:pt x="470" y="397"/>
                  <a:pt x="447" y="392"/>
                </a:cubicBezTo>
                <a:close/>
                <a:moveTo>
                  <a:pt x="71" y="404"/>
                </a:moveTo>
                <a:cubicBezTo>
                  <a:pt x="75" y="404"/>
                  <a:pt x="79" y="404"/>
                  <a:pt x="83" y="404"/>
                </a:cubicBezTo>
                <a:cubicBezTo>
                  <a:pt x="83" y="401"/>
                  <a:pt x="83" y="399"/>
                  <a:pt x="83" y="396"/>
                </a:cubicBezTo>
                <a:cubicBezTo>
                  <a:pt x="79" y="396"/>
                  <a:pt x="75" y="396"/>
                  <a:pt x="71" y="396"/>
                </a:cubicBezTo>
                <a:cubicBezTo>
                  <a:pt x="71" y="399"/>
                  <a:pt x="71" y="401"/>
                  <a:pt x="71" y="404"/>
                </a:cubicBezTo>
                <a:close/>
                <a:moveTo>
                  <a:pt x="347" y="404"/>
                </a:moveTo>
                <a:cubicBezTo>
                  <a:pt x="350" y="404"/>
                  <a:pt x="352" y="404"/>
                  <a:pt x="355" y="404"/>
                </a:cubicBezTo>
                <a:cubicBezTo>
                  <a:pt x="355" y="401"/>
                  <a:pt x="355" y="399"/>
                  <a:pt x="355" y="396"/>
                </a:cubicBezTo>
                <a:cubicBezTo>
                  <a:pt x="352" y="396"/>
                  <a:pt x="350" y="396"/>
                  <a:pt x="347" y="396"/>
                </a:cubicBezTo>
                <a:cubicBezTo>
                  <a:pt x="347" y="399"/>
                  <a:pt x="347" y="401"/>
                  <a:pt x="347" y="404"/>
                </a:cubicBezTo>
                <a:close/>
                <a:moveTo>
                  <a:pt x="623" y="404"/>
                </a:moveTo>
                <a:cubicBezTo>
                  <a:pt x="626" y="404"/>
                  <a:pt x="628" y="404"/>
                  <a:pt x="631" y="404"/>
                </a:cubicBezTo>
                <a:cubicBezTo>
                  <a:pt x="631" y="401"/>
                  <a:pt x="631" y="399"/>
                  <a:pt x="631" y="396"/>
                </a:cubicBezTo>
                <a:cubicBezTo>
                  <a:pt x="628" y="396"/>
                  <a:pt x="626" y="396"/>
                  <a:pt x="623" y="396"/>
                </a:cubicBezTo>
                <a:cubicBezTo>
                  <a:pt x="623" y="399"/>
                  <a:pt x="623" y="401"/>
                  <a:pt x="623" y="404"/>
                </a:cubicBezTo>
                <a:close/>
                <a:moveTo>
                  <a:pt x="795" y="408"/>
                </a:moveTo>
                <a:cubicBezTo>
                  <a:pt x="807" y="414"/>
                  <a:pt x="807" y="390"/>
                  <a:pt x="795" y="396"/>
                </a:cubicBezTo>
                <a:cubicBezTo>
                  <a:pt x="795" y="400"/>
                  <a:pt x="795" y="404"/>
                  <a:pt x="795" y="408"/>
                </a:cubicBezTo>
                <a:close/>
                <a:moveTo>
                  <a:pt x="151" y="408"/>
                </a:moveTo>
                <a:cubicBezTo>
                  <a:pt x="154" y="408"/>
                  <a:pt x="156" y="408"/>
                  <a:pt x="159" y="408"/>
                </a:cubicBezTo>
                <a:cubicBezTo>
                  <a:pt x="159" y="405"/>
                  <a:pt x="159" y="403"/>
                  <a:pt x="159" y="400"/>
                </a:cubicBezTo>
                <a:cubicBezTo>
                  <a:pt x="156" y="400"/>
                  <a:pt x="154" y="400"/>
                  <a:pt x="151" y="400"/>
                </a:cubicBezTo>
                <a:cubicBezTo>
                  <a:pt x="151" y="403"/>
                  <a:pt x="151" y="405"/>
                  <a:pt x="151" y="408"/>
                </a:cubicBezTo>
                <a:close/>
                <a:moveTo>
                  <a:pt x="327" y="400"/>
                </a:moveTo>
                <a:cubicBezTo>
                  <a:pt x="315" y="413"/>
                  <a:pt x="342" y="412"/>
                  <a:pt x="327" y="400"/>
                </a:cubicBezTo>
                <a:close/>
                <a:moveTo>
                  <a:pt x="423" y="408"/>
                </a:moveTo>
                <a:cubicBezTo>
                  <a:pt x="426" y="408"/>
                  <a:pt x="428" y="408"/>
                  <a:pt x="431" y="408"/>
                </a:cubicBezTo>
                <a:cubicBezTo>
                  <a:pt x="431" y="405"/>
                  <a:pt x="431" y="403"/>
                  <a:pt x="431" y="400"/>
                </a:cubicBezTo>
                <a:cubicBezTo>
                  <a:pt x="428" y="400"/>
                  <a:pt x="426" y="400"/>
                  <a:pt x="423" y="400"/>
                </a:cubicBezTo>
                <a:cubicBezTo>
                  <a:pt x="423" y="403"/>
                  <a:pt x="423" y="405"/>
                  <a:pt x="423" y="408"/>
                </a:cubicBezTo>
                <a:close/>
                <a:moveTo>
                  <a:pt x="695" y="408"/>
                </a:moveTo>
                <a:cubicBezTo>
                  <a:pt x="699" y="408"/>
                  <a:pt x="703" y="408"/>
                  <a:pt x="707" y="408"/>
                </a:cubicBezTo>
                <a:cubicBezTo>
                  <a:pt x="707" y="405"/>
                  <a:pt x="707" y="403"/>
                  <a:pt x="707" y="400"/>
                </a:cubicBezTo>
                <a:cubicBezTo>
                  <a:pt x="703" y="400"/>
                  <a:pt x="699" y="400"/>
                  <a:pt x="695" y="400"/>
                </a:cubicBezTo>
                <a:cubicBezTo>
                  <a:pt x="695" y="403"/>
                  <a:pt x="695" y="405"/>
                  <a:pt x="695" y="408"/>
                </a:cubicBezTo>
                <a:close/>
                <a:moveTo>
                  <a:pt x="127" y="416"/>
                </a:moveTo>
                <a:cubicBezTo>
                  <a:pt x="139" y="422"/>
                  <a:pt x="139" y="398"/>
                  <a:pt x="127" y="404"/>
                </a:cubicBezTo>
                <a:cubicBezTo>
                  <a:pt x="127" y="408"/>
                  <a:pt x="127" y="412"/>
                  <a:pt x="127" y="416"/>
                </a:cubicBezTo>
                <a:close/>
                <a:moveTo>
                  <a:pt x="231" y="416"/>
                </a:moveTo>
                <a:cubicBezTo>
                  <a:pt x="231" y="414"/>
                  <a:pt x="232" y="411"/>
                  <a:pt x="235" y="412"/>
                </a:cubicBezTo>
                <a:cubicBezTo>
                  <a:pt x="235" y="407"/>
                  <a:pt x="234" y="403"/>
                  <a:pt x="227" y="404"/>
                </a:cubicBezTo>
                <a:cubicBezTo>
                  <a:pt x="228" y="409"/>
                  <a:pt x="226" y="415"/>
                  <a:pt x="231" y="416"/>
                </a:cubicBezTo>
                <a:close/>
                <a:moveTo>
                  <a:pt x="403" y="404"/>
                </a:moveTo>
                <a:cubicBezTo>
                  <a:pt x="391" y="417"/>
                  <a:pt x="418" y="416"/>
                  <a:pt x="403" y="404"/>
                </a:cubicBezTo>
                <a:close/>
                <a:moveTo>
                  <a:pt x="671" y="412"/>
                </a:moveTo>
                <a:cubicBezTo>
                  <a:pt x="675" y="412"/>
                  <a:pt x="676" y="415"/>
                  <a:pt x="679" y="416"/>
                </a:cubicBezTo>
                <a:cubicBezTo>
                  <a:pt x="679" y="412"/>
                  <a:pt x="682" y="411"/>
                  <a:pt x="683" y="408"/>
                </a:cubicBezTo>
                <a:cubicBezTo>
                  <a:pt x="679" y="408"/>
                  <a:pt x="678" y="405"/>
                  <a:pt x="675" y="404"/>
                </a:cubicBezTo>
                <a:cubicBezTo>
                  <a:pt x="675" y="408"/>
                  <a:pt x="672" y="409"/>
                  <a:pt x="671" y="412"/>
                </a:cubicBezTo>
                <a:close/>
                <a:moveTo>
                  <a:pt x="771" y="412"/>
                </a:moveTo>
                <a:cubicBezTo>
                  <a:pt x="775" y="412"/>
                  <a:pt x="779" y="412"/>
                  <a:pt x="783" y="412"/>
                </a:cubicBezTo>
                <a:cubicBezTo>
                  <a:pt x="783" y="409"/>
                  <a:pt x="783" y="407"/>
                  <a:pt x="783" y="404"/>
                </a:cubicBezTo>
                <a:cubicBezTo>
                  <a:pt x="779" y="404"/>
                  <a:pt x="775" y="404"/>
                  <a:pt x="771" y="404"/>
                </a:cubicBezTo>
                <a:cubicBezTo>
                  <a:pt x="771" y="407"/>
                  <a:pt x="771" y="409"/>
                  <a:pt x="771" y="412"/>
                </a:cubicBezTo>
                <a:close/>
                <a:moveTo>
                  <a:pt x="203" y="408"/>
                </a:moveTo>
                <a:cubicBezTo>
                  <a:pt x="200" y="432"/>
                  <a:pt x="221" y="411"/>
                  <a:pt x="203" y="408"/>
                </a:cubicBezTo>
                <a:close/>
                <a:moveTo>
                  <a:pt x="311" y="408"/>
                </a:moveTo>
                <a:cubicBezTo>
                  <a:pt x="307" y="405"/>
                  <a:pt x="300" y="410"/>
                  <a:pt x="299" y="412"/>
                </a:cubicBezTo>
                <a:cubicBezTo>
                  <a:pt x="293" y="427"/>
                  <a:pt x="319" y="415"/>
                  <a:pt x="311" y="408"/>
                </a:cubicBezTo>
                <a:close/>
                <a:moveTo>
                  <a:pt x="575" y="416"/>
                </a:moveTo>
                <a:cubicBezTo>
                  <a:pt x="578" y="416"/>
                  <a:pt x="580" y="416"/>
                  <a:pt x="583" y="416"/>
                </a:cubicBezTo>
                <a:cubicBezTo>
                  <a:pt x="583" y="413"/>
                  <a:pt x="583" y="411"/>
                  <a:pt x="583" y="408"/>
                </a:cubicBezTo>
                <a:cubicBezTo>
                  <a:pt x="580" y="408"/>
                  <a:pt x="578" y="408"/>
                  <a:pt x="575" y="408"/>
                </a:cubicBezTo>
                <a:cubicBezTo>
                  <a:pt x="575" y="411"/>
                  <a:pt x="575" y="413"/>
                  <a:pt x="575" y="416"/>
                </a:cubicBezTo>
                <a:close/>
                <a:moveTo>
                  <a:pt x="275" y="420"/>
                </a:moveTo>
                <a:cubicBezTo>
                  <a:pt x="280" y="420"/>
                  <a:pt x="281" y="425"/>
                  <a:pt x="287" y="424"/>
                </a:cubicBezTo>
                <a:cubicBezTo>
                  <a:pt x="287" y="417"/>
                  <a:pt x="284" y="414"/>
                  <a:pt x="279" y="412"/>
                </a:cubicBezTo>
                <a:cubicBezTo>
                  <a:pt x="279" y="416"/>
                  <a:pt x="276" y="417"/>
                  <a:pt x="275" y="420"/>
                </a:cubicBezTo>
                <a:close/>
                <a:moveTo>
                  <a:pt x="387" y="416"/>
                </a:moveTo>
                <a:cubicBezTo>
                  <a:pt x="382" y="416"/>
                  <a:pt x="381" y="411"/>
                  <a:pt x="375" y="412"/>
                </a:cubicBezTo>
                <a:cubicBezTo>
                  <a:pt x="369" y="422"/>
                  <a:pt x="389" y="424"/>
                  <a:pt x="387" y="416"/>
                </a:cubicBezTo>
                <a:close/>
                <a:moveTo>
                  <a:pt x="475" y="420"/>
                </a:moveTo>
                <a:cubicBezTo>
                  <a:pt x="478" y="420"/>
                  <a:pt x="480" y="420"/>
                  <a:pt x="483" y="420"/>
                </a:cubicBezTo>
                <a:cubicBezTo>
                  <a:pt x="483" y="417"/>
                  <a:pt x="483" y="415"/>
                  <a:pt x="483" y="412"/>
                </a:cubicBezTo>
                <a:cubicBezTo>
                  <a:pt x="480" y="412"/>
                  <a:pt x="478" y="412"/>
                  <a:pt x="475" y="412"/>
                </a:cubicBezTo>
                <a:cubicBezTo>
                  <a:pt x="475" y="415"/>
                  <a:pt x="475" y="417"/>
                  <a:pt x="475" y="420"/>
                </a:cubicBezTo>
                <a:close/>
                <a:moveTo>
                  <a:pt x="551" y="424"/>
                </a:moveTo>
                <a:cubicBezTo>
                  <a:pt x="563" y="430"/>
                  <a:pt x="563" y="406"/>
                  <a:pt x="551" y="412"/>
                </a:cubicBezTo>
                <a:cubicBezTo>
                  <a:pt x="551" y="416"/>
                  <a:pt x="551" y="420"/>
                  <a:pt x="551" y="424"/>
                </a:cubicBezTo>
                <a:close/>
                <a:moveTo>
                  <a:pt x="651" y="420"/>
                </a:moveTo>
                <a:cubicBezTo>
                  <a:pt x="654" y="420"/>
                  <a:pt x="656" y="420"/>
                  <a:pt x="659" y="420"/>
                </a:cubicBezTo>
                <a:cubicBezTo>
                  <a:pt x="659" y="417"/>
                  <a:pt x="659" y="415"/>
                  <a:pt x="659" y="412"/>
                </a:cubicBezTo>
                <a:cubicBezTo>
                  <a:pt x="656" y="412"/>
                  <a:pt x="654" y="412"/>
                  <a:pt x="651" y="412"/>
                </a:cubicBezTo>
                <a:cubicBezTo>
                  <a:pt x="651" y="415"/>
                  <a:pt x="651" y="417"/>
                  <a:pt x="651" y="420"/>
                </a:cubicBezTo>
                <a:close/>
                <a:moveTo>
                  <a:pt x="451" y="424"/>
                </a:moveTo>
                <a:cubicBezTo>
                  <a:pt x="457" y="424"/>
                  <a:pt x="465" y="425"/>
                  <a:pt x="463" y="416"/>
                </a:cubicBezTo>
                <a:cubicBezTo>
                  <a:pt x="460" y="416"/>
                  <a:pt x="458" y="416"/>
                  <a:pt x="455" y="416"/>
                </a:cubicBezTo>
                <a:cubicBezTo>
                  <a:pt x="455" y="420"/>
                  <a:pt x="452" y="421"/>
                  <a:pt x="451" y="424"/>
                </a:cubicBezTo>
                <a:close/>
                <a:moveTo>
                  <a:pt x="79" y="428"/>
                </a:moveTo>
                <a:cubicBezTo>
                  <a:pt x="82" y="428"/>
                  <a:pt x="84" y="428"/>
                  <a:pt x="87" y="428"/>
                </a:cubicBezTo>
                <a:cubicBezTo>
                  <a:pt x="87" y="425"/>
                  <a:pt x="87" y="423"/>
                  <a:pt x="87" y="420"/>
                </a:cubicBezTo>
                <a:cubicBezTo>
                  <a:pt x="84" y="420"/>
                  <a:pt x="82" y="420"/>
                  <a:pt x="79" y="420"/>
                </a:cubicBezTo>
                <a:cubicBezTo>
                  <a:pt x="79" y="423"/>
                  <a:pt x="79" y="425"/>
                  <a:pt x="79" y="428"/>
                </a:cubicBezTo>
                <a:close/>
                <a:moveTo>
                  <a:pt x="255" y="428"/>
                </a:moveTo>
                <a:cubicBezTo>
                  <a:pt x="258" y="428"/>
                  <a:pt x="260" y="428"/>
                  <a:pt x="263" y="428"/>
                </a:cubicBezTo>
                <a:cubicBezTo>
                  <a:pt x="263" y="425"/>
                  <a:pt x="263" y="423"/>
                  <a:pt x="263" y="420"/>
                </a:cubicBezTo>
                <a:cubicBezTo>
                  <a:pt x="260" y="420"/>
                  <a:pt x="258" y="420"/>
                  <a:pt x="255" y="420"/>
                </a:cubicBezTo>
                <a:cubicBezTo>
                  <a:pt x="255" y="423"/>
                  <a:pt x="255" y="425"/>
                  <a:pt x="255" y="428"/>
                </a:cubicBezTo>
                <a:close/>
                <a:moveTo>
                  <a:pt x="351" y="424"/>
                </a:moveTo>
                <a:cubicBezTo>
                  <a:pt x="364" y="436"/>
                  <a:pt x="363" y="409"/>
                  <a:pt x="351" y="424"/>
                </a:cubicBezTo>
                <a:close/>
                <a:moveTo>
                  <a:pt x="527" y="428"/>
                </a:moveTo>
                <a:cubicBezTo>
                  <a:pt x="530" y="428"/>
                  <a:pt x="532" y="428"/>
                  <a:pt x="535" y="428"/>
                </a:cubicBezTo>
                <a:cubicBezTo>
                  <a:pt x="535" y="425"/>
                  <a:pt x="535" y="423"/>
                  <a:pt x="535" y="420"/>
                </a:cubicBezTo>
                <a:cubicBezTo>
                  <a:pt x="532" y="420"/>
                  <a:pt x="530" y="420"/>
                  <a:pt x="527" y="420"/>
                </a:cubicBezTo>
                <a:cubicBezTo>
                  <a:pt x="527" y="423"/>
                  <a:pt x="527" y="425"/>
                  <a:pt x="527" y="428"/>
                </a:cubicBezTo>
                <a:close/>
                <a:moveTo>
                  <a:pt x="627" y="428"/>
                </a:moveTo>
                <a:cubicBezTo>
                  <a:pt x="630" y="428"/>
                  <a:pt x="632" y="428"/>
                  <a:pt x="635" y="428"/>
                </a:cubicBezTo>
                <a:cubicBezTo>
                  <a:pt x="635" y="425"/>
                  <a:pt x="635" y="423"/>
                  <a:pt x="635" y="420"/>
                </a:cubicBezTo>
                <a:cubicBezTo>
                  <a:pt x="632" y="420"/>
                  <a:pt x="630" y="420"/>
                  <a:pt x="627" y="420"/>
                </a:cubicBezTo>
                <a:cubicBezTo>
                  <a:pt x="627" y="423"/>
                  <a:pt x="627" y="425"/>
                  <a:pt x="627" y="428"/>
                </a:cubicBezTo>
                <a:close/>
                <a:moveTo>
                  <a:pt x="799" y="428"/>
                </a:moveTo>
                <a:cubicBezTo>
                  <a:pt x="801" y="446"/>
                  <a:pt x="822" y="405"/>
                  <a:pt x="803" y="424"/>
                </a:cubicBezTo>
                <a:cubicBezTo>
                  <a:pt x="801" y="426"/>
                  <a:pt x="798" y="423"/>
                  <a:pt x="799" y="428"/>
                </a:cubicBezTo>
                <a:close/>
                <a:moveTo>
                  <a:pt x="55" y="428"/>
                </a:moveTo>
                <a:cubicBezTo>
                  <a:pt x="55" y="431"/>
                  <a:pt x="55" y="433"/>
                  <a:pt x="55" y="436"/>
                </a:cubicBezTo>
                <a:cubicBezTo>
                  <a:pt x="65" y="442"/>
                  <a:pt x="67" y="422"/>
                  <a:pt x="59" y="424"/>
                </a:cubicBezTo>
                <a:cubicBezTo>
                  <a:pt x="59" y="426"/>
                  <a:pt x="58" y="429"/>
                  <a:pt x="55" y="428"/>
                </a:cubicBezTo>
                <a:close/>
                <a:moveTo>
                  <a:pt x="155" y="432"/>
                </a:moveTo>
                <a:cubicBezTo>
                  <a:pt x="158" y="432"/>
                  <a:pt x="160" y="432"/>
                  <a:pt x="163" y="432"/>
                </a:cubicBezTo>
                <a:cubicBezTo>
                  <a:pt x="163" y="429"/>
                  <a:pt x="163" y="427"/>
                  <a:pt x="163" y="424"/>
                </a:cubicBezTo>
                <a:cubicBezTo>
                  <a:pt x="160" y="424"/>
                  <a:pt x="158" y="424"/>
                  <a:pt x="155" y="424"/>
                </a:cubicBezTo>
                <a:cubicBezTo>
                  <a:pt x="155" y="427"/>
                  <a:pt x="155" y="429"/>
                  <a:pt x="155" y="432"/>
                </a:cubicBezTo>
                <a:close/>
                <a:moveTo>
                  <a:pt x="427" y="428"/>
                </a:moveTo>
                <a:cubicBezTo>
                  <a:pt x="440" y="440"/>
                  <a:pt x="439" y="413"/>
                  <a:pt x="427" y="428"/>
                </a:cubicBezTo>
                <a:close/>
                <a:moveTo>
                  <a:pt x="515" y="436"/>
                </a:moveTo>
                <a:cubicBezTo>
                  <a:pt x="515" y="429"/>
                  <a:pt x="512" y="426"/>
                  <a:pt x="507" y="424"/>
                </a:cubicBezTo>
                <a:cubicBezTo>
                  <a:pt x="501" y="430"/>
                  <a:pt x="501" y="439"/>
                  <a:pt x="515" y="436"/>
                </a:cubicBezTo>
                <a:close/>
                <a:moveTo>
                  <a:pt x="603" y="432"/>
                </a:moveTo>
                <a:cubicBezTo>
                  <a:pt x="606" y="432"/>
                  <a:pt x="608" y="432"/>
                  <a:pt x="611" y="432"/>
                </a:cubicBezTo>
                <a:cubicBezTo>
                  <a:pt x="611" y="429"/>
                  <a:pt x="611" y="427"/>
                  <a:pt x="611" y="424"/>
                </a:cubicBezTo>
                <a:cubicBezTo>
                  <a:pt x="608" y="424"/>
                  <a:pt x="606" y="424"/>
                  <a:pt x="603" y="424"/>
                </a:cubicBezTo>
                <a:cubicBezTo>
                  <a:pt x="603" y="427"/>
                  <a:pt x="603" y="429"/>
                  <a:pt x="603" y="432"/>
                </a:cubicBezTo>
                <a:close/>
                <a:moveTo>
                  <a:pt x="703" y="432"/>
                </a:moveTo>
                <a:cubicBezTo>
                  <a:pt x="706" y="432"/>
                  <a:pt x="708" y="432"/>
                  <a:pt x="711" y="432"/>
                </a:cubicBezTo>
                <a:cubicBezTo>
                  <a:pt x="711" y="429"/>
                  <a:pt x="711" y="427"/>
                  <a:pt x="711" y="424"/>
                </a:cubicBezTo>
                <a:cubicBezTo>
                  <a:pt x="708" y="424"/>
                  <a:pt x="706" y="424"/>
                  <a:pt x="703" y="424"/>
                </a:cubicBezTo>
                <a:cubicBezTo>
                  <a:pt x="703" y="427"/>
                  <a:pt x="703" y="429"/>
                  <a:pt x="703" y="432"/>
                </a:cubicBezTo>
                <a:close/>
                <a:moveTo>
                  <a:pt x="143" y="440"/>
                </a:moveTo>
                <a:cubicBezTo>
                  <a:pt x="143" y="433"/>
                  <a:pt x="140" y="430"/>
                  <a:pt x="135" y="428"/>
                </a:cubicBezTo>
                <a:cubicBezTo>
                  <a:pt x="129" y="434"/>
                  <a:pt x="129" y="443"/>
                  <a:pt x="143" y="440"/>
                </a:cubicBezTo>
                <a:close/>
                <a:moveTo>
                  <a:pt x="231" y="436"/>
                </a:moveTo>
                <a:cubicBezTo>
                  <a:pt x="234" y="436"/>
                  <a:pt x="236" y="436"/>
                  <a:pt x="239" y="436"/>
                </a:cubicBezTo>
                <a:cubicBezTo>
                  <a:pt x="239" y="433"/>
                  <a:pt x="239" y="431"/>
                  <a:pt x="239" y="428"/>
                </a:cubicBezTo>
                <a:cubicBezTo>
                  <a:pt x="236" y="428"/>
                  <a:pt x="234" y="428"/>
                  <a:pt x="231" y="428"/>
                </a:cubicBezTo>
                <a:cubicBezTo>
                  <a:pt x="231" y="431"/>
                  <a:pt x="231" y="433"/>
                  <a:pt x="231" y="436"/>
                </a:cubicBezTo>
                <a:close/>
                <a:moveTo>
                  <a:pt x="403" y="436"/>
                </a:moveTo>
                <a:cubicBezTo>
                  <a:pt x="407" y="436"/>
                  <a:pt x="408" y="439"/>
                  <a:pt x="411" y="440"/>
                </a:cubicBezTo>
                <a:cubicBezTo>
                  <a:pt x="411" y="436"/>
                  <a:pt x="414" y="435"/>
                  <a:pt x="415" y="432"/>
                </a:cubicBezTo>
                <a:cubicBezTo>
                  <a:pt x="411" y="432"/>
                  <a:pt x="410" y="429"/>
                  <a:pt x="407" y="428"/>
                </a:cubicBezTo>
                <a:cubicBezTo>
                  <a:pt x="407" y="432"/>
                  <a:pt x="404" y="433"/>
                  <a:pt x="403" y="436"/>
                </a:cubicBezTo>
                <a:close/>
                <a:moveTo>
                  <a:pt x="779" y="436"/>
                </a:moveTo>
                <a:cubicBezTo>
                  <a:pt x="782" y="436"/>
                  <a:pt x="784" y="436"/>
                  <a:pt x="787" y="436"/>
                </a:cubicBezTo>
                <a:cubicBezTo>
                  <a:pt x="787" y="433"/>
                  <a:pt x="787" y="431"/>
                  <a:pt x="787" y="428"/>
                </a:cubicBezTo>
                <a:cubicBezTo>
                  <a:pt x="784" y="428"/>
                  <a:pt x="782" y="428"/>
                  <a:pt x="779" y="428"/>
                </a:cubicBezTo>
                <a:cubicBezTo>
                  <a:pt x="779" y="431"/>
                  <a:pt x="779" y="433"/>
                  <a:pt x="779" y="436"/>
                </a:cubicBezTo>
                <a:close/>
                <a:moveTo>
                  <a:pt x="207" y="444"/>
                </a:moveTo>
                <a:cubicBezTo>
                  <a:pt x="219" y="450"/>
                  <a:pt x="219" y="426"/>
                  <a:pt x="207" y="432"/>
                </a:cubicBezTo>
                <a:cubicBezTo>
                  <a:pt x="207" y="436"/>
                  <a:pt x="207" y="440"/>
                  <a:pt x="207" y="444"/>
                </a:cubicBezTo>
                <a:close/>
                <a:moveTo>
                  <a:pt x="307" y="440"/>
                </a:moveTo>
                <a:cubicBezTo>
                  <a:pt x="310" y="440"/>
                  <a:pt x="312" y="440"/>
                  <a:pt x="315" y="440"/>
                </a:cubicBezTo>
                <a:cubicBezTo>
                  <a:pt x="315" y="437"/>
                  <a:pt x="315" y="435"/>
                  <a:pt x="315" y="432"/>
                </a:cubicBezTo>
                <a:cubicBezTo>
                  <a:pt x="312" y="432"/>
                  <a:pt x="310" y="432"/>
                  <a:pt x="307" y="432"/>
                </a:cubicBezTo>
                <a:cubicBezTo>
                  <a:pt x="307" y="435"/>
                  <a:pt x="307" y="437"/>
                  <a:pt x="307" y="440"/>
                </a:cubicBezTo>
                <a:close/>
                <a:moveTo>
                  <a:pt x="755" y="440"/>
                </a:moveTo>
                <a:cubicBezTo>
                  <a:pt x="758" y="440"/>
                  <a:pt x="760" y="440"/>
                  <a:pt x="763" y="440"/>
                </a:cubicBezTo>
                <a:cubicBezTo>
                  <a:pt x="763" y="437"/>
                  <a:pt x="763" y="435"/>
                  <a:pt x="763" y="432"/>
                </a:cubicBezTo>
                <a:cubicBezTo>
                  <a:pt x="760" y="432"/>
                  <a:pt x="758" y="432"/>
                  <a:pt x="755" y="432"/>
                </a:cubicBezTo>
                <a:cubicBezTo>
                  <a:pt x="755" y="435"/>
                  <a:pt x="755" y="437"/>
                  <a:pt x="755" y="440"/>
                </a:cubicBezTo>
                <a:close/>
                <a:moveTo>
                  <a:pt x="111" y="444"/>
                </a:moveTo>
                <a:cubicBezTo>
                  <a:pt x="114" y="444"/>
                  <a:pt x="116" y="444"/>
                  <a:pt x="119" y="444"/>
                </a:cubicBezTo>
                <a:cubicBezTo>
                  <a:pt x="119" y="441"/>
                  <a:pt x="119" y="439"/>
                  <a:pt x="119" y="436"/>
                </a:cubicBezTo>
                <a:cubicBezTo>
                  <a:pt x="116" y="436"/>
                  <a:pt x="114" y="436"/>
                  <a:pt x="111" y="436"/>
                </a:cubicBezTo>
                <a:cubicBezTo>
                  <a:pt x="111" y="439"/>
                  <a:pt x="111" y="441"/>
                  <a:pt x="111" y="444"/>
                </a:cubicBezTo>
                <a:close/>
                <a:moveTo>
                  <a:pt x="283" y="448"/>
                </a:moveTo>
                <a:cubicBezTo>
                  <a:pt x="286" y="448"/>
                  <a:pt x="288" y="448"/>
                  <a:pt x="291" y="448"/>
                </a:cubicBezTo>
                <a:cubicBezTo>
                  <a:pt x="295" y="442"/>
                  <a:pt x="295" y="438"/>
                  <a:pt x="287" y="436"/>
                </a:cubicBezTo>
                <a:cubicBezTo>
                  <a:pt x="287" y="441"/>
                  <a:pt x="282" y="442"/>
                  <a:pt x="283" y="448"/>
                </a:cubicBezTo>
                <a:close/>
                <a:moveTo>
                  <a:pt x="383" y="444"/>
                </a:moveTo>
                <a:cubicBezTo>
                  <a:pt x="386" y="444"/>
                  <a:pt x="388" y="444"/>
                  <a:pt x="391" y="444"/>
                </a:cubicBezTo>
                <a:cubicBezTo>
                  <a:pt x="391" y="441"/>
                  <a:pt x="391" y="439"/>
                  <a:pt x="391" y="436"/>
                </a:cubicBezTo>
                <a:cubicBezTo>
                  <a:pt x="388" y="436"/>
                  <a:pt x="386" y="436"/>
                  <a:pt x="383" y="436"/>
                </a:cubicBezTo>
                <a:cubicBezTo>
                  <a:pt x="383" y="439"/>
                  <a:pt x="383" y="441"/>
                  <a:pt x="383" y="444"/>
                </a:cubicBezTo>
                <a:close/>
                <a:moveTo>
                  <a:pt x="559" y="436"/>
                </a:moveTo>
                <a:cubicBezTo>
                  <a:pt x="555" y="459"/>
                  <a:pt x="576" y="438"/>
                  <a:pt x="559" y="436"/>
                </a:cubicBezTo>
                <a:close/>
                <a:moveTo>
                  <a:pt x="83" y="448"/>
                </a:moveTo>
                <a:cubicBezTo>
                  <a:pt x="89" y="448"/>
                  <a:pt x="97" y="449"/>
                  <a:pt x="95" y="440"/>
                </a:cubicBezTo>
                <a:cubicBezTo>
                  <a:pt x="92" y="440"/>
                  <a:pt x="90" y="440"/>
                  <a:pt x="87" y="440"/>
                </a:cubicBezTo>
                <a:cubicBezTo>
                  <a:pt x="87" y="444"/>
                  <a:pt x="84" y="445"/>
                  <a:pt x="83" y="448"/>
                </a:cubicBezTo>
                <a:close/>
                <a:moveTo>
                  <a:pt x="187" y="440"/>
                </a:moveTo>
                <a:cubicBezTo>
                  <a:pt x="173" y="459"/>
                  <a:pt x="210" y="445"/>
                  <a:pt x="187" y="440"/>
                </a:cubicBezTo>
                <a:close/>
                <a:moveTo>
                  <a:pt x="359" y="444"/>
                </a:moveTo>
                <a:cubicBezTo>
                  <a:pt x="359" y="447"/>
                  <a:pt x="359" y="449"/>
                  <a:pt x="359" y="452"/>
                </a:cubicBezTo>
                <a:cubicBezTo>
                  <a:pt x="369" y="458"/>
                  <a:pt x="371" y="438"/>
                  <a:pt x="363" y="440"/>
                </a:cubicBezTo>
                <a:cubicBezTo>
                  <a:pt x="363" y="442"/>
                  <a:pt x="362" y="445"/>
                  <a:pt x="359" y="444"/>
                </a:cubicBezTo>
                <a:close/>
                <a:moveTo>
                  <a:pt x="459" y="448"/>
                </a:moveTo>
                <a:cubicBezTo>
                  <a:pt x="462" y="448"/>
                  <a:pt x="464" y="448"/>
                  <a:pt x="467" y="448"/>
                </a:cubicBezTo>
                <a:cubicBezTo>
                  <a:pt x="467" y="445"/>
                  <a:pt x="467" y="443"/>
                  <a:pt x="467" y="440"/>
                </a:cubicBezTo>
                <a:cubicBezTo>
                  <a:pt x="464" y="440"/>
                  <a:pt x="462" y="440"/>
                  <a:pt x="459" y="440"/>
                </a:cubicBezTo>
                <a:cubicBezTo>
                  <a:pt x="459" y="443"/>
                  <a:pt x="459" y="445"/>
                  <a:pt x="459" y="448"/>
                </a:cubicBezTo>
                <a:close/>
                <a:moveTo>
                  <a:pt x="631" y="448"/>
                </a:moveTo>
                <a:cubicBezTo>
                  <a:pt x="635" y="448"/>
                  <a:pt x="636" y="451"/>
                  <a:pt x="639" y="452"/>
                </a:cubicBezTo>
                <a:cubicBezTo>
                  <a:pt x="639" y="448"/>
                  <a:pt x="642" y="447"/>
                  <a:pt x="643" y="444"/>
                </a:cubicBezTo>
                <a:cubicBezTo>
                  <a:pt x="639" y="444"/>
                  <a:pt x="638" y="441"/>
                  <a:pt x="635" y="440"/>
                </a:cubicBezTo>
                <a:cubicBezTo>
                  <a:pt x="635" y="444"/>
                  <a:pt x="632" y="445"/>
                  <a:pt x="631" y="448"/>
                </a:cubicBezTo>
                <a:close/>
                <a:moveTo>
                  <a:pt x="731" y="448"/>
                </a:moveTo>
                <a:cubicBezTo>
                  <a:pt x="734" y="448"/>
                  <a:pt x="736" y="448"/>
                  <a:pt x="739" y="448"/>
                </a:cubicBezTo>
                <a:cubicBezTo>
                  <a:pt x="739" y="445"/>
                  <a:pt x="739" y="443"/>
                  <a:pt x="739" y="440"/>
                </a:cubicBezTo>
                <a:cubicBezTo>
                  <a:pt x="736" y="440"/>
                  <a:pt x="734" y="440"/>
                  <a:pt x="731" y="440"/>
                </a:cubicBezTo>
                <a:cubicBezTo>
                  <a:pt x="731" y="443"/>
                  <a:pt x="731" y="445"/>
                  <a:pt x="731" y="448"/>
                </a:cubicBezTo>
                <a:close/>
                <a:moveTo>
                  <a:pt x="543" y="456"/>
                </a:moveTo>
                <a:cubicBezTo>
                  <a:pt x="543" y="452"/>
                  <a:pt x="543" y="448"/>
                  <a:pt x="543" y="444"/>
                </a:cubicBezTo>
                <a:cubicBezTo>
                  <a:pt x="538" y="445"/>
                  <a:pt x="532" y="443"/>
                  <a:pt x="531" y="448"/>
                </a:cubicBezTo>
                <a:cubicBezTo>
                  <a:pt x="537" y="449"/>
                  <a:pt x="538" y="455"/>
                  <a:pt x="543" y="456"/>
                </a:cubicBezTo>
                <a:close/>
                <a:moveTo>
                  <a:pt x="707" y="452"/>
                </a:moveTo>
                <a:cubicBezTo>
                  <a:pt x="711" y="452"/>
                  <a:pt x="712" y="455"/>
                  <a:pt x="715" y="456"/>
                </a:cubicBezTo>
                <a:cubicBezTo>
                  <a:pt x="715" y="452"/>
                  <a:pt x="718" y="451"/>
                  <a:pt x="719" y="448"/>
                </a:cubicBezTo>
                <a:cubicBezTo>
                  <a:pt x="715" y="448"/>
                  <a:pt x="714" y="445"/>
                  <a:pt x="711" y="444"/>
                </a:cubicBezTo>
                <a:cubicBezTo>
                  <a:pt x="711" y="448"/>
                  <a:pt x="708" y="449"/>
                  <a:pt x="707" y="452"/>
                </a:cubicBezTo>
                <a:close/>
                <a:moveTo>
                  <a:pt x="63" y="456"/>
                </a:moveTo>
                <a:cubicBezTo>
                  <a:pt x="66" y="456"/>
                  <a:pt x="68" y="456"/>
                  <a:pt x="71" y="456"/>
                </a:cubicBezTo>
                <a:cubicBezTo>
                  <a:pt x="71" y="453"/>
                  <a:pt x="71" y="451"/>
                  <a:pt x="71" y="448"/>
                </a:cubicBezTo>
                <a:cubicBezTo>
                  <a:pt x="68" y="448"/>
                  <a:pt x="66" y="448"/>
                  <a:pt x="63" y="448"/>
                </a:cubicBezTo>
                <a:cubicBezTo>
                  <a:pt x="63" y="451"/>
                  <a:pt x="63" y="453"/>
                  <a:pt x="63" y="456"/>
                </a:cubicBezTo>
                <a:close/>
                <a:moveTo>
                  <a:pt x="347" y="452"/>
                </a:moveTo>
                <a:cubicBezTo>
                  <a:pt x="342" y="452"/>
                  <a:pt x="341" y="447"/>
                  <a:pt x="335" y="448"/>
                </a:cubicBezTo>
                <a:cubicBezTo>
                  <a:pt x="329" y="458"/>
                  <a:pt x="349" y="460"/>
                  <a:pt x="347" y="452"/>
                </a:cubicBezTo>
                <a:close/>
                <a:moveTo>
                  <a:pt x="435" y="456"/>
                </a:moveTo>
                <a:cubicBezTo>
                  <a:pt x="438" y="456"/>
                  <a:pt x="440" y="456"/>
                  <a:pt x="443" y="456"/>
                </a:cubicBezTo>
                <a:cubicBezTo>
                  <a:pt x="443" y="453"/>
                  <a:pt x="443" y="451"/>
                  <a:pt x="443" y="448"/>
                </a:cubicBezTo>
                <a:cubicBezTo>
                  <a:pt x="440" y="448"/>
                  <a:pt x="438" y="448"/>
                  <a:pt x="435" y="448"/>
                </a:cubicBezTo>
                <a:cubicBezTo>
                  <a:pt x="435" y="451"/>
                  <a:pt x="435" y="453"/>
                  <a:pt x="435" y="456"/>
                </a:cubicBezTo>
                <a:close/>
                <a:moveTo>
                  <a:pt x="511" y="460"/>
                </a:moveTo>
                <a:cubicBezTo>
                  <a:pt x="523" y="466"/>
                  <a:pt x="523" y="442"/>
                  <a:pt x="511" y="448"/>
                </a:cubicBezTo>
                <a:cubicBezTo>
                  <a:pt x="511" y="452"/>
                  <a:pt x="511" y="456"/>
                  <a:pt x="511" y="460"/>
                </a:cubicBezTo>
                <a:close/>
                <a:moveTo>
                  <a:pt x="783" y="460"/>
                </a:moveTo>
                <a:cubicBezTo>
                  <a:pt x="786" y="460"/>
                  <a:pt x="788" y="460"/>
                  <a:pt x="791" y="460"/>
                </a:cubicBezTo>
                <a:cubicBezTo>
                  <a:pt x="795" y="454"/>
                  <a:pt x="795" y="450"/>
                  <a:pt x="787" y="448"/>
                </a:cubicBezTo>
                <a:cubicBezTo>
                  <a:pt x="787" y="453"/>
                  <a:pt x="782" y="454"/>
                  <a:pt x="783" y="460"/>
                </a:cubicBezTo>
                <a:close/>
                <a:moveTo>
                  <a:pt x="239" y="460"/>
                </a:moveTo>
                <a:cubicBezTo>
                  <a:pt x="242" y="460"/>
                  <a:pt x="244" y="460"/>
                  <a:pt x="247" y="460"/>
                </a:cubicBezTo>
                <a:cubicBezTo>
                  <a:pt x="247" y="457"/>
                  <a:pt x="247" y="455"/>
                  <a:pt x="247" y="452"/>
                </a:cubicBezTo>
                <a:cubicBezTo>
                  <a:pt x="244" y="452"/>
                  <a:pt x="242" y="452"/>
                  <a:pt x="239" y="452"/>
                </a:cubicBezTo>
                <a:cubicBezTo>
                  <a:pt x="239" y="455"/>
                  <a:pt x="239" y="457"/>
                  <a:pt x="239" y="460"/>
                </a:cubicBezTo>
                <a:close/>
                <a:moveTo>
                  <a:pt x="315" y="452"/>
                </a:moveTo>
                <a:cubicBezTo>
                  <a:pt x="311" y="475"/>
                  <a:pt x="332" y="454"/>
                  <a:pt x="315" y="452"/>
                </a:cubicBezTo>
                <a:close/>
                <a:moveTo>
                  <a:pt x="411" y="460"/>
                </a:moveTo>
                <a:cubicBezTo>
                  <a:pt x="414" y="460"/>
                  <a:pt x="416" y="460"/>
                  <a:pt x="419" y="460"/>
                </a:cubicBezTo>
                <a:cubicBezTo>
                  <a:pt x="419" y="457"/>
                  <a:pt x="419" y="455"/>
                  <a:pt x="419" y="452"/>
                </a:cubicBezTo>
                <a:cubicBezTo>
                  <a:pt x="416" y="452"/>
                  <a:pt x="414" y="452"/>
                  <a:pt x="411" y="452"/>
                </a:cubicBezTo>
                <a:cubicBezTo>
                  <a:pt x="411" y="455"/>
                  <a:pt x="411" y="457"/>
                  <a:pt x="411" y="460"/>
                </a:cubicBezTo>
                <a:close/>
                <a:moveTo>
                  <a:pt x="687" y="460"/>
                </a:moveTo>
                <a:cubicBezTo>
                  <a:pt x="690" y="460"/>
                  <a:pt x="692" y="460"/>
                  <a:pt x="695" y="460"/>
                </a:cubicBezTo>
                <a:cubicBezTo>
                  <a:pt x="695" y="457"/>
                  <a:pt x="695" y="455"/>
                  <a:pt x="695" y="452"/>
                </a:cubicBezTo>
                <a:cubicBezTo>
                  <a:pt x="692" y="452"/>
                  <a:pt x="690" y="452"/>
                  <a:pt x="687" y="452"/>
                </a:cubicBezTo>
                <a:cubicBezTo>
                  <a:pt x="687" y="455"/>
                  <a:pt x="687" y="457"/>
                  <a:pt x="687" y="460"/>
                </a:cubicBezTo>
                <a:close/>
                <a:moveTo>
                  <a:pt x="219" y="468"/>
                </a:moveTo>
                <a:cubicBezTo>
                  <a:pt x="219" y="466"/>
                  <a:pt x="220" y="463"/>
                  <a:pt x="223" y="464"/>
                </a:cubicBezTo>
                <a:cubicBezTo>
                  <a:pt x="223" y="459"/>
                  <a:pt x="222" y="455"/>
                  <a:pt x="215" y="456"/>
                </a:cubicBezTo>
                <a:cubicBezTo>
                  <a:pt x="216" y="461"/>
                  <a:pt x="214" y="467"/>
                  <a:pt x="219" y="468"/>
                </a:cubicBezTo>
                <a:close/>
                <a:moveTo>
                  <a:pt x="487" y="464"/>
                </a:moveTo>
                <a:cubicBezTo>
                  <a:pt x="490" y="464"/>
                  <a:pt x="492" y="464"/>
                  <a:pt x="495" y="464"/>
                </a:cubicBezTo>
                <a:cubicBezTo>
                  <a:pt x="495" y="461"/>
                  <a:pt x="495" y="459"/>
                  <a:pt x="495" y="456"/>
                </a:cubicBezTo>
                <a:cubicBezTo>
                  <a:pt x="492" y="456"/>
                  <a:pt x="490" y="456"/>
                  <a:pt x="487" y="456"/>
                </a:cubicBezTo>
                <a:cubicBezTo>
                  <a:pt x="487" y="459"/>
                  <a:pt x="487" y="461"/>
                  <a:pt x="487" y="464"/>
                </a:cubicBezTo>
                <a:close/>
                <a:moveTo>
                  <a:pt x="587" y="464"/>
                </a:moveTo>
                <a:cubicBezTo>
                  <a:pt x="590" y="464"/>
                  <a:pt x="592" y="464"/>
                  <a:pt x="595" y="464"/>
                </a:cubicBezTo>
                <a:cubicBezTo>
                  <a:pt x="595" y="461"/>
                  <a:pt x="595" y="459"/>
                  <a:pt x="595" y="456"/>
                </a:cubicBezTo>
                <a:cubicBezTo>
                  <a:pt x="592" y="456"/>
                  <a:pt x="590" y="456"/>
                  <a:pt x="587" y="456"/>
                </a:cubicBezTo>
                <a:cubicBezTo>
                  <a:pt x="587" y="459"/>
                  <a:pt x="587" y="461"/>
                  <a:pt x="587" y="464"/>
                </a:cubicBezTo>
                <a:close/>
                <a:moveTo>
                  <a:pt x="115" y="468"/>
                </a:moveTo>
                <a:cubicBezTo>
                  <a:pt x="118" y="468"/>
                  <a:pt x="120" y="468"/>
                  <a:pt x="123" y="468"/>
                </a:cubicBezTo>
                <a:cubicBezTo>
                  <a:pt x="123" y="465"/>
                  <a:pt x="123" y="463"/>
                  <a:pt x="123" y="460"/>
                </a:cubicBezTo>
                <a:cubicBezTo>
                  <a:pt x="120" y="460"/>
                  <a:pt x="118" y="460"/>
                  <a:pt x="115" y="460"/>
                </a:cubicBezTo>
                <a:cubicBezTo>
                  <a:pt x="115" y="463"/>
                  <a:pt x="115" y="465"/>
                  <a:pt x="115" y="468"/>
                </a:cubicBezTo>
                <a:close/>
                <a:moveTo>
                  <a:pt x="191" y="464"/>
                </a:moveTo>
                <a:cubicBezTo>
                  <a:pt x="191" y="467"/>
                  <a:pt x="191" y="469"/>
                  <a:pt x="191" y="472"/>
                </a:cubicBezTo>
                <a:cubicBezTo>
                  <a:pt x="201" y="478"/>
                  <a:pt x="203" y="458"/>
                  <a:pt x="195" y="460"/>
                </a:cubicBezTo>
                <a:cubicBezTo>
                  <a:pt x="195" y="462"/>
                  <a:pt x="194" y="465"/>
                  <a:pt x="191" y="464"/>
                </a:cubicBezTo>
                <a:close/>
                <a:moveTo>
                  <a:pt x="467" y="460"/>
                </a:moveTo>
                <a:cubicBezTo>
                  <a:pt x="453" y="479"/>
                  <a:pt x="490" y="465"/>
                  <a:pt x="467" y="460"/>
                </a:cubicBezTo>
                <a:close/>
                <a:moveTo>
                  <a:pt x="663" y="468"/>
                </a:moveTo>
                <a:cubicBezTo>
                  <a:pt x="666" y="468"/>
                  <a:pt x="668" y="468"/>
                  <a:pt x="671" y="468"/>
                </a:cubicBezTo>
                <a:cubicBezTo>
                  <a:pt x="671" y="465"/>
                  <a:pt x="671" y="463"/>
                  <a:pt x="671" y="460"/>
                </a:cubicBezTo>
                <a:cubicBezTo>
                  <a:pt x="668" y="460"/>
                  <a:pt x="666" y="460"/>
                  <a:pt x="663" y="460"/>
                </a:cubicBezTo>
                <a:cubicBezTo>
                  <a:pt x="663" y="463"/>
                  <a:pt x="663" y="465"/>
                  <a:pt x="663" y="468"/>
                </a:cubicBezTo>
                <a:close/>
                <a:moveTo>
                  <a:pt x="651" y="468"/>
                </a:moveTo>
                <a:cubicBezTo>
                  <a:pt x="650" y="465"/>
                  <a:pt x="640" y="463"/>
                  <a:pt x="639" y="468"/>
                </a:cubicBezTo>
                <a:cubicBezTo>
                  <a:pt x="636" y="477"/>
                  <a:pt x="655" y="477"/>
                  <a:pt x="651" y="468"/>
                </a:cubicBezTo>
                <a:close/>
                <a:moveTo>
                  <a:pt x="739" y="472"/>
                </a:moveTo>
                <a:cubicBezTo>
                  <a:pt x="742" y="472"/>
                  <a:pt x="744" y="472"/>
                  <a:pt x="747" y="472"/>
                </a:cubicBezTo>
                <a:cubicBezTo>
                  <a:pt x="747" y="469"/>
                  <a:pt x="747" y="467"/>
                  <a:pt x="747" y="464"/>
                </a:cubicBezTo>
                <a:cubicBezTo>
                  <a:pt x="744" y="464"/>
                  <a:pt x="742" y="464"/>
                  <a:pt x="739" y="464"/>
                </a:cubicBezTo>
                <a:cubicBezTo>
                  <a:pt x="739" y="467"/>
                  <a:pt x="739" y="469"/>
                  <a:pt x="739" y="472"/>
                </a:cubicBezTo>
                <a:close/>
                <a:moveTo>
                  <a:pt x="167" y="480"/>
                </a:moveTo>
                <a:cubicBezTo>
                  <a:pt x="170" y="480"/>
                  <a:pt x="172" y="480"/>
                  <a:pt x="175" y="480"/>
                </a:cubicBezTo>
                <a:cubicBezTo>
                  <a:pt x="179" y="474"/>
                  <a:pt x="179" y="470"/>
                  <a:pt x="171" y="468"/>
                </a:cubicBezTo>
                <a:cubicBezTo>
                  <a:pt x="171" y="473"/>
                  <a:pt x="166" y="474"/>
                  <a:pt x="167" y="480"/>
                </a:cubicBezTo>
                <a:close/>
                <a:moveTo>
                  <a:pt x="267" y="476"/>
                </a:moveTo>
                <a:cubicBezTo>
                  <a:pt x="270" y="476"/>
                  <a:pt x="272" y="476"/>
                  <a:pt x="275" y="476"/>
                </a:cubicBezTo>
                <a:cubicBezTo>
                  <a:pt x="275" y="473"/>
                  <a:pt x="275" y="471"/>
                  <a:pt x="275" y="468"/>
                </a:cubicBezTo>
                <a:cubicBezTo>
                  <a:pt x="272" y="468"/>
                  <a:pt x="270" y="468"/>
                  <a:pt x="267" y="468"/>
                </a:cubicBezTo>
                <a:cubicBezTo>
                  <a:pt x="267" y="471"/>
                  <a:pt x="267" y="473"/>
                  <a:pt x="267" y="476"/>
                </a:cubicBezTo>
                <a:close/>
                <a:moveTo>
                  <a:pt x="71" y="480"/>
                </a:moveTo>
                <a:cubicBezTo>
                  <a:pt x="74" y="480"/>
                  <a:pt x="76" y="480"/>
                  <a:pt x="79" y="480"/>
                </a:cubicBezTo>
                <a:cubicBezTo>
                  <a:pt x="79" y="477"/>
                  <a:pt x="79" y="475"/>
                  <a:pt x="79" y="472"/>
                </a:cubicBezTo>
                <a:cubicBezTo>
                  <a:pt x="76" y="472"/>
                  <a:pt x="74" y="472"/>
                  <a:pt x="71" y="472"/>
                </a:cubicBezTo>
                <a:cubicBezTo>
                  <a:pt x="71" y="475"/>
                  <a:pt x="71" y="477"/>
                  <a:pt x="71" y="480"/>
                </a:cubicBezTo>
                <a:close/>
                <a:moveTo>
                  <a:pt x="243" y="480"/>
                </a:moveTo>
                <a:cubicBezTo>
                  <a:pt x="247" y="480"/>
                  <a:pt x="248" y="483"/>
                  <a:pt x="251" y="484"/>
                </a:cubicBezTo>
                <a:cubicBezTo>
                  <a:pt x="251" y="478"/>
                  <a:pt x="252" y="470"/>
                  <a:pt x="243" y="472"/>
                </a:cubicBezTo>
                <a:cubicBezTo>
                  <a:pt x="243" y="475"/>
                  <a:pt x="243" y="477"/>
                  <a:pt x="243" y="480"/>
                </a:cubicBezTo>
                <a:close/>
                <a:moveTo>
                  <a:pt x="343" y="480"/>
                </a:moveTo>
                <a:cubicBezTo>
                  <a:pt x="346" y="480"/>
                  <a:pt x="348" y="480"/>
                  <a:pt x="351" y="480"/>
                </a:cubicBezTo>
                <a:cubicBezTo>
                  <a:pt x="351" y="477"/>
                  <a:pt x="351" y="475"/>
                  <a:pt x="351" y="472"/>
                </a:cubicBezTo>
                <a:cubicBezTo>
                  <a:pt x="348" y="472"/>
                  <a:pt x="346" y="472"/>
                  <a:pt x="343" y="472"/>
                </a:cubicBezTo>
                <a:cubicBezTo>
                  <a:pt x="343" y="475"/>
                  <a:pt x="343" y="477"/>
                  <a:pt x="343" y="480"/>
                </a:cubicBezTo>
                <a:close/>
                <a:moveTo>
                  <a:pt x="515" y="480"/>
                </a:moveTo>
                <a:cubicBezTo>
                  <a:pt x="519" y="480"/>
                  <a:pt x="520" y="483"/>
                  <a:pt x="523" y="484"/>
                </a:cubicBezTo>
                <a:cubicBezTo>
                  <a:pt x="523" y="480"/>
                  <a:pt x="526" y="479"/>
                  <a:pt x="527" y="476"/>
                </a:cubicBezTo>
                <a:cubicBezTo>
                  <a:pt x="523" y="476"/>
                  <a:pt x="522" y="473"/>
                  <a:pt x="519" y="472"/>
                </a:cubicBezTo>
                <a:cubicBezTo>
                  <a:pt x="519" y="476"/>
                  <a:pt x="516" y="477"/>
                  <a:pt x="515" y="480"/>
                </a:cubicBezTo>
                <a:close/>
                <a:moveTo>
                  <a:pt x="627" y="476"/>
                </a:moveTo>
                <a:cubicBezTo>
                  <a:pt x="611" y="462"/>
                  <a:pt x="618" y="489"/>
                  <a:pt x="627" y="476"/>
                </a:cubicBezTo>
                <a:close/>
                <a:moveTo>
                  <a:pt x="799" y="484"/>
                </a:moveTo>
                <a:cubicBezTo>
                  <a:pt x="799" y="477"/>
                  <a:pt x="796" y="474"/>
                  <a:pt x="791" y="472"/>
                </a:cubicBezTo>
                <a:cubicBezTo>
                  <a:pt x="791" y="479"/>
                  <a:pt x="794" y="482"/>
                  <a:pt x="799" y="484"/>
                </a:cubicBezTo>
                <a:close/>
                <a:moveTo>
                  <a:pt x="143" y="484"/>
                </a:moveTo>
                <a:cubicBezTo>
                  <a:pt x="146" y="484"/>
                  <a:pt x="148" y="484"/>
                  <a:pt x="151" y="484"/>
                </a:cubicBezTo>
                <a:cubicBezTo>
                  <a:pt x="151" y="481"/>
                  <a:pt x="151" y="479"/>
                  <a:pt x="151" y="476"/>
                </a:cubicBezTo>
                <a:cubicBezTo>
                  <a:pt x="148" y="476"/>
                  <a:pt x="146" y="476"/>
                  <a:pt x="143" y="476"/>
                </a:cubicBezTo>
                <a:cubicBezTo>
                  <a:pt x="143" y="479"/>
                  <a:pt x="143" y="481"/>
                  <a:pt x="143" y="484"/>
                </a:cubicBezTo>
                <a:close/>
                <a:moveTo>
                  <a:pt x="323" y="476"/>
                </a:moveTo>
                <a:cubicBezTo>
                  <a:pt x="311" y="489"/>
                  <a:pt x="338" y="488"/>
                  <a:pt x="323" y="476"/>
                </a:cubicBezTo>
                <a:close/>
                <a:moveTo>
                  <a:pt x="419" y="484"/>
                </a:moveTo>
                <a:cubicBezTo>
                  <a:pt x="422" y="484"/>
                  <a:pt x="424" y="484"/>
                  <a:pt x="427" y="484"/>
                </a:cubicBezTo>
                <a:cubicBezTo>
                  <a:pt x="427" y="481"/>
                  <a:pt x="427" y="479"/>
                  <a:pt x="427" y="476"/>
                </a:cubicBezTo>
                <a:cubicBezTo>
                  <a:pt x="424" y="476"/>
                  <a:pt x="422" y="476"/>
                  <a:pt x="419" y="476"/>
                </a:cubicBezTo>
                <a:cubicBezTo>
                  <a:pt x="419" y="479"/>
                  <a:pt x="419" y="481"/>
                  <a:pt x="419" y="484"/>
                </a:cubicBezTo>
                <a:close/>
                <a:moveTo>
                  <a:pt x="595" y="476"/>
                </a:moveTo>
                <a:cubicBezTo>
                  <a:pt x="591" y="499"/>
                  <a:pt x="612" y="478"/>
                  <a:pt x="595" y="476"/>
                </a:cubicBezTo>
                <a:close/>
                <a:moveTo>
                  <a:pt x="231" y="484"/>
                </a:moveTo>
                <a:cubicBezTo>
                  <a:pt x="218" y="472"/>
                  <a:pt x="219" y="499"/>
                  <a:pt x="231" y="484"/>
                </a:cubicBezTo>
                <a:close/>
                <a:moveTo>
                  <a:pt x="495" y="488"/>
                </a:moveTo>
                <a:cubicBezTo>
                  <a:pt x="498" y="488"/>
                  <a:pt x="500" y="488"/>
                  <a:pt x="503" y="488"/>
                </a:cubicBezTo>
                <a:cubicBezTo>
                  <a:pt x="503" y="485"/>
                  <a:pt x="503" y="483"/>
                  <a:pt x="503" y="480"/>
                </a:cubicBezTo>
                <a:cubicBezTo>
                  <a:pt x="500" y="480"/>
                  <a:pt x="498" y="480"/>
                  <a:pt x="495" y="480"/>
                </a:cubicBezTo>
                <a:cubicBezTo>
                  <a:pt x="495" y="483"/>
                  <a:pt x="495" y="485"/>
                  <a:pt x="495" y="488"/>
                </a:cubicBezTo>
                <a:close/>
                <a:moveTo>
                  <a:pt x="667" y="488"/>
                </a:moveTo>
                <a:cubicBezTo>
                  <a:pt x="671" y="488"/>
                  <a:pt x="672" y="491"/>
                  <a:pt x="675" y="492"/>
                </a:cubicBezTo>
                <a:cubicBezTo>
                  <a:pt x="675" y="488"/>
                  <a:pt x="678" y="487"/>
                  <a:pt x="679" y="484"/>
                </a:cubicBezTo>
                <a:cubicBezTo>
                  <a:pt x="675" y="484"/>
                  <a:pt x="674" y="481"/>
                  <a:pt x="671" y="480"/>
                </a:cubicBezTo>
                <a:cubicBezTo>
                  <a:pt x="671" y="484"/>
                  <a:pt x="668" y="485"/>
                  <a:pt x="667" y="488"/>
                </a:cubicBezTo>
                <a:close/>
                <a:moveTo>
                  <a:pt x="767" y="488"/>
                </a:moveTo>
                <a:cubicBezTo>
                  <a:pt x="770" y="488"/>
                  <a:pt x="772" y="488"/>
                  <a:pt x="775" y="488"/>
                </a:cubicBezTo>
                <a:cubicBezTo>
                  <a:pt x="775" y="485"/>
                  <a:pt x="775" y="483"/>
                  <a:pt x="775" y="480"/>
                </a:cubicBezTo>
                <a:cubicBezTo>
                  <a:pt x="772" y="480"/>
                  <a:pt x="770" y="480"/>
                  <a:pt x="767" y="480"/>
                </a:cubicBezTo>
                <a:cubicBezTo>
                  <a:pt x="767" y="483"/>
                  <a:pt x="767" y="485"/>
                  <a:pt x="767" y="488"/>
                </a:cubicBezTo>
                <a:close/>
                <a:moveTo>
                  <a:pt x="199" y="484"/>
                </a:moveTo>
                <a:cubicBezTo>
                  <a:pt x="196" y="508"/>
                  <a:pt x="217" y="487"/>
                  <a:pt x="199" y="484"/>
                </a:cubicBezTo>
                <a:close/>
                <a:moveTo>
                  <a:pt x="295" y="492"/>
                </a:moveTo>
                <a:cubicBezTo>
                  <a:pt x="298" y="492"/>
                  <a:pt x="300" y="492"/>
                  <a:pt x="303" y="492"/>
                </a:cubicBezTo>
                <a:cubicBezTo>
                  <a:pt x="303" y="489"/>
                  <a:pt x="303" y="487"/>
                  <a:pt x="303" y="484"/>
                </a:cubicBezTo>
                <a:cubicBezTo>
                  <a:pt x="300" y="484"/>
                  <a:pt x="298" y="484"/>
                  <a:pt x="295" y="484"/>
                </a:cubicBezTo>
                <a:cubicBezTo>
                  <a:pt x="295" y="487"/>
                  <a:pt x="295" y="489"/>
                  <a:pt x="295" y="492"/>
                </a:cubicBezTo>
                <a:close/>
                <a:moveTo>
                  <a:pt x="395" y="492"/>
                </a:moveTo>
                <a:cubicBezTo>
                  <a:pt x="398" y="492"/>
                  <a:pt x="400" y="492"/>
                  <a:pt x="403" y="492"/>
                </a:cubicBezTo>
                <a:cubicBezTo>
                  <a:pt x="403" y="489"/>
                  <a:pt x="403" y="487"/>
                  <a:pt x="403" y="484"/>
                </a:cubicBezTo>
                <a:cubicBezTo>
                  <a:pt x="400" y="484"/>
                  <a:pt x="398" y="484"/>
                  <a:pt x="395" y="484"/>
                </a:cubicBezTo>
                <a:cubicBezTo>
                  <a:pt x="395" y="487"/>
                  <a:pt x="395" y="489"/>
                  <a:pt x="395" y="492"/>
                </a:cubicBezTo>
                <a:close/>
                <a:moveTo>
                  <a:pt x="475" y="496"/>
                </a:moveTo>
                <a:cubicBezTo>
                  <a:pt x="475" y="494"/>
                  <a:pt x="476" y="491"/>
                  <a:pt x="479" y="492"/>
                </a:cubicBezTo>
                <a:cubicBezTo>
                  <a:pt x="479" y="487"/>
                  <a:pt x="478" y="483"/>
                  <a:pt x="471" y="484"/>
                </a:cubicBezTo>
                <a:cubicBezTo>
                  <a:pt x="472" y="489"/>
                  <a:pt x="470" y="495"/>
                  <a:pt x="475" y="496"/>
                </a:cubicBezTo>
                <a:close/>
                <a:moveTo>
                  <a:pt x="571" y="492"/>
                </a:moveTo>
                <a:cubicBezTo>
                  <a:pt x="574" y="492"/>
                  <a:pt x="576" y="492"/>
                  <a:pt x="579" y="492"/>
                </a:cubicBezTo>
                <a:cubicBezTo>
                  <a:pt x="579" y="489"/>
                  <a:pt x="579" y="487"/>
                  <a:pt x="579" y="484"/>
                </a:cubicBezTo>
                <a:cubicBezTo>
                  <a:pt x="576" y="484"/>
                  <a:pt x="574" y="484"/>
                  <a:pt x="571" y="484"/>
                </a:cubicBezTo>
                <a:cubicBezTo>
                  <a:pt x="571" y="487"/>
                  <a:pt x="571" y="489"/>
                  <a:pt x="571" y="492"/>
                </a:cubicBezTo>
                <a:close/>
                <a:moveTo>
                  <a:pt x="747" y="484"/>
                </a:moveTo>
                <a:cubicBezTo>
                  <a:pt x="735" y="497"/>
                  <a:pt x="762" y="496"/>
                  <a:pt x="747" y="484"/>
                </a:cubicBezTo>
                <a:close/>
                <a:moveTo>
                  <a:pt x="99" y="496"/>
                </a:moveTo>
                <a:cubicBezTo>
                  <a:pt x="102" y="496"/>
                  <a:pt x="104" y="496"/>
                  <a:pt x="107" y="496"/>
                </a:cubicBezTo>
                <a:cubicBezTo>
                  <a:pt x="107" y="493"/>
                  <a:pt x="107" y="491"/>
                  <a:pt x="107" y="488"/>
                </a:cubicBezTo>
                <a:cubicBezTo>
                  <a:pt x="104" y="488"/>
                  <a:pt x="102" y="488"/>
                  <a:pt x="99" y="488"/>
                </a:cubicBezTo>
                <a:cubicBezTo>
                  <a:pt x="99" y="491"/>
                  <a:pt x="99" y="493"/>
                  <a:pt x="99" y="496"/>
                </a:cubicBezTo>
                <a:close/>
                <a:moveTo>
                  <a:pt x="283" y="500"/>
                </a:moveTo>
                <a:cubicBezTo>
                  <a:pt x="283" y="493"/>
                  <a:pt x="280" y="490"/>
                  <a:pt x="275" y="488"/>
                </a:cubicBezTo>
                <a:cubicBezTo>
                  <a:pt x="269" y="494"/>
                  <a:pt x="269" y="503"/>
                  <a:pt x="283" y="500"/>
                </a:cubicBezTo>
                <a:close/>
                <a:moveTo>
                  <a:pt x="371" y="496"/>
                </a:moveTo>
                <a:cubicBezTo>
                  <a:pt x="374" y="496"/>
                  <a:pt x="376" y="496"/>
                  <a:pt x="379" y="496"/>
                </a:cubicBezTo>
                <a:cubicBezTo>
                  <a:pt x="379" y="493"/>
                  <a:pt x="379" y="491"/>
                  <a:pt x="379" y="488"/>
                </a:cubicBezTo>
                <a:cubicBezTo>
                  <a:pt x="376" y="488"/>
                  <a:pt x="374" y="488"/>
                  <a:pt x="371" y="488"/>
                </a:cubicBezTo>
                <a:cubicBezTo>
                  <a:pt x="371" y="491"/>
                  <a:pt x="371" y="493"/>
                  <a:pt x="371" y="496"/>
                </a:cubicBezTo>
                <a:close/>
                <a:moveTo>
                  <a:pt x="175" y="500"/>
                </a:moveTo>
                <a:cubicBezTo>
                  <a:pt x="178" y="500"/>
                  <a:pt x="180" y="500"/>
                  <a:pt x="183" y="500"/>
                </a:cubicBezTo>
                <a:cubicBezTo>
                  <a:pt x="183" y="497"/>
                  <a:pt x="183" y="495"/>
                  <a:pt x="183" y="492"/>
                </a:cubicBezTo>
                <a:cubicBezTo>
                  <a:pt x="180" y="492"/>
                  <a:pt x="178" y="492"/>
                  <a:pt x="175" y="492"/>
                </a:cubicBezTo>
                <a:cubicBezTo>
                  <a:pt x="175" y="495"/>
                  <a:pt x="175" y="497"/>
                  <a:pt x="175" y="500"/>
                </a:cubicBezTo>
                <a:close/>
                <a:moveTo>
                  <a:pt x="347" y="500"/>
                </a:moveTo>
                <a:cubicBezTo>
                  <a:pt x="351" y="500"/>
                  <a:pt x="352" y="503"/>
                  <a:pt x="355" y="504"/>
                </a:cubicBezTo>
                <a:cubicBezTo>
                  <a:pt x="355" y="500"/>
                  <a:pt x="358" y="499"/>
                  <a:pt x="359" y="496"/>
                </a:cubicBezTo>
                <a:cubicBezTo>
                  <a:pt x="355" y="496"/>
                  <a:pt x="354" y="493"/>
                  <a:pt x="351" y="492"/>
                </a:cubicBezTo>
                <a:cubicBezTo>
                  <a:pt x="351" y="496"/>
                  <a:pt x="348" y="497"/>
                  <a:pt x="347" y="500"/>
                </a:cubicBezTo>
                <a:close/>
                <a:moveTo>
                  <a:pt x="447" y="500"/>
                </a:moveTo>
                <a:cubicBezTo>
                  <a:pt x="450" y="500"/>
                  <a:pt x="452" y="500"/>
                  <a:pt x="455" y="500"/>
                </a:cubicBezTo>
                <a:cubicBezTo>
                  <a:pt x="455" y="497"/>
                  <a:pt x="455" y="495"/>
                  <a:pt x="455" y="492"/>
                </a:cubicBezTo>
                <a:cubicBezTo>
                  <a:pt x="452" y="492"/>
                  <a:pt x="450" y="492"/>
                  <a:pt x="447" y="492"/>
                </a:cubicBezTo>
                <a:cubicBezTo>
                  <a:pt x="447" y="495"/>
                  <a:pt x="447" y="497"/>
                  <a:pt x="447" y="500"/>
                </a:cubicBezTo>
                <a:close/>
                <a:moveTo>
                  <a:pt x="547" y="500"/>
                </a:moveTo>
                <a:cubicBezTo>
                  <a:pt x="550" y="500"/>
                  <a:pt x="552" y="500"/>
                  <a:pt x="555" y="500"/>
                </a:cubicBezTo>
                <a:cubicBezTo>
                  <a:pt x="555" y="497"/>
                  <a:pt x="555" y="495"/>
                  <a:pt x="555" y="492"/>
                </a:cubicBezTo>
                <a:cubicBezTo>
                  <a:pt x="552" y="492"/>
                  <a:pt x="550" y="492"/>
                  <a:pt x="547" y="492"/>
                </a:cubicBezTo>
                <a:cubicBezTo>
                  <a:pt x="547" y="495"/>
                  <a:pt x="547" y="497"/>
                  <a:pt x="547" y="500"/>
                </a:cubicBezTo>
                <a:close/>
                <a:moveTo>
                  <a:pt x="723" y="500"/>
                </a:moveTo>
                <a:cubicBezTo>
                  <a:pt x="726" y="500"/>
                  <a:pt x="728" y="500"/>
                  <a:pt x="731" y="500"/>
                </a:cubicBezTo>
                <a:cubicBezTo>
                  <a:pt x="731" y="497"/>
                  <a:pt x="731" y="495"/>
                  <a:pt x="731" y="492"/>
                </a:cubicBezTo>
                <a:cubicBezTo>
                  <a:pt x="728" y="492"/>
                  <a:pt x="726" y="492"/>
                  <a:pt x="723" y="492"/>
                </a:cubicBezTo>
                <a:cubicBezTo>
                  <a:pt x="723" y="495"/>
                  <a:pt x="723" y="497"/>
                  <a:pt x="723" y="500"/>
                </a:cubicBezTo>
                <a:close/>
                <a:moveTo>
                  <a:pt x="75" y="504"/>
                </a:moveTo>
                <a:cubicBezTo>
                  <a:pt x="78" y="504"/>
                  <a:pt x="80" y="504"/>
                  <a:pt x="83" y="504"/>
                </a:cubicBezTo>
                <a:cubicBezTo>
                  <a:pt x="83" y="501"/>
                  <a:pt x="83" y="499"/>
                  <a:pt x="83" y="496"/>
                </a:cubicBezTo>
                <a:cubicBezTo>
                  <a:pt x="80" y="496"/>
                  <a:pt x="78" y="496"/>
                  <a:pt x="75" y="496"/>
                </a:cubicBezTo>
                <a:cubicBezTo>
                  <a:pt x="75" y="499"/>
                  <a:pt x="75" y="501"/>
                  <a:pt x="75" y="504"/>
                </a:cubicBezTo>
                <a:close/>
                <a:moveTo>
                  <a:pt x="151" y="500"/>
                </a:moveTo>
                <a:cubicBezTo>
                  <a:pt x="151" y="503"/>
                  <a:pt x="151" y="505"/>
                  <a:pt x="151" y="508"/>
                </a:cubicBezTo>
                <a:cubicBezTo>
                  <a:pt x="161" y="514"/>
                  <a:pt x="163" y="494"/>
                  <a:pt x="155" y="496"/>
                </a:cubicBezTo>
                <a:cubicBezTo>
                  <a:pt x="155" y="498"/>
                  <a:pt x="154" y="501"/>
                  <a:pt x="151" y="500"/>
                </a:cubicBezTo>
                <a:close/>
                <a:moveTo>
                  <a:pt x="523" y="504"/>
                </a:moveTo>
                <a:cubicBezTo>
                  <a:pt x="526" y="504"/>
                  <a:pt x="528" y="504"/>
                  <a:pt x="531" y="504"/>
                </a:cubicBezTo>
                <a:cubicBezTo>
                  <a:pt x="531" y="501"/>
                  <a:pt x="531" y="499"/>
                  <a:pt x="531" y="496"/>
                </a:cubicBezTo>
                <a:cubicBezTo>
                  <a:pt x="528" y="496"/>
                  <a:pt x="526" y="496"/>
                  <a:pt x="523" y="496"/>
                </a:cubicBezTo>
                <a:cubicBezTo>
                  <a:pt x="523" y="499"/>
                  <a:pt x="523" y="501"/>
                  <a:pt x="523" y="504"/>
                </a:cubicBezTo>
                <a:close/>
                <a:moveTo>
                  <a:pt x="623" y="504"/>
                </a:moveTo>
                <a:cubicBezTo>
                  <a:pt x="626" y="504"/>
                  <a:pt x="628" y="504"/>
                  <a:pt x="631" y="504"/>
                </a:cubicBezTo>
                <a:cubicBezTo>
                  <a:pt x="631" y="501"/>
                  <a:pt x="631" y="499"/>
                  <a:pt x="631" y="496"/>
                </a:cubicBezTo>
                <a:cubicBezTo>
                  <a:pt x="628" y="496"/>
                  <a:pt x="626" y="496"/>
                  <a:pt x="623" y="496"/>
                </a:cubicBezTo>
                <a:cubicBezTo>
                  <a:pt x="623" y="499"/>
                  <a:pt x="623" y="501"/>
                  <a:pt x="623" y="504"/>
                </a:cubicBezTo>
                <a:close/>
                <a:moveTo>
                  <a:pt x="795" y="504"/>
                </a:moveTo>
                <a:cubicBezTo>
                  <a:pt x="798" y="504"/>
                  <a:pt x="800" y="504"/>
                  <a:pt x="803" y="504"/>
                </a:cubicBezTo>
                <a:cubicBezTo>
                  <a:pt x="803" y="501"/>
                  <a:pt x="803" y="499"/>
                  <a:pt x="803" y="496"/>
                </a:cubicBezTo>
                <a:cubicBezTo>
                  <a:pt x="800" y="496"/>
                  <a:pt x="798" y="496"/>
                  <a:pt x="795" y="496"/>
                </a:cubicBezTo>
                <a:cubicBezTo>
                  <a:pt x="795" y="499"/>
                  <a:pt x="795" y="501"/>
                  <a:pt x="795" y="504"/>
                </a:cubicBezTo>
                <a:close/>
                <a:moveTo>
                  <a:pt x="51" y="512"/>
                </a:moveTo>
                <a:cubicBezTo>
                  <a:pt x="63" y="518"/>
                  <a:pt x="63" y="494"/>
                  <a:pt x="51" y="500"/>
                </a:cubicBezTo>
                <a:cubicBezTo>
                  <a:pt x="51" y="504"/>
                  <a:pt x="51" y="508"/>
                  <a:pt x="51" y="512"/>
                </a:cubicBezTo>
                <a:close/>
                <a:moveTo>
                  <a:pt x="323" y="508"/>
                </a:moveTo>
                <a:cubicBezTo>
                  <a:pt x="327" y="508"/>
                  <a:pt x="328" y="511"/>
                  <a:pt x="331" y="512"/>
                </a:cubicBezTo>
                <a:cubicBezTo>
                  <a:pt x="331" y="508"/>
                  <a:pt x="334" y="507"/>
                  <a:pt x="335" y="504"/>
                </a:cubicBezTo>
                <a:cubicBezTo>
                  <a:pt x="331" y="504"/>
                  <a:pt x="330" y="501"/>
                  <a:pt x="327" y="500"/>
                </a:cubicBezTo>
                <a:cubicBezTo>
                  <a:pt x="327" y="504"/>
                  <a:pt x="324" y="505"/>
                  <a:pt x="323" y="508"/>
                </a:cubicBezTo>
                <a:close/>
                <a:moveTo>
                  <a:pt x="599" y="508"/>
                </a:moveTo>
                <a:cubicBezTo>
                  <a:pt x="602" y="508"/>
                  <a:pt x="604" y="508"/>
                  <a:pt x="607" y="508"/>
                </a:cubicBezTo>
                <a:cubicBezTo>
                  <a:pt x="607" y="505"/>
                  <a:pt x="607" y="503"/>
                  <a:pt x="607" y="500"/>
                </a:cubicBezTo>
                <a:cubicBezTo>
                  <a:pt x="604" y="500"/>
                  <a:pt x="602" y="500"/>
                  <a:pt x="599" y="500"/>
                </a:cubicBezTo>
                <a:cubicBezTo>
                  <a:pt x="599" y="503"/>
                  <a:pt x="599" y="505"/>
                  <a:pt x="599" y="508"/>
                </a:cubicBezTo>
                <a:close/>
                <a:moveTo>
                  <a:pt x="227" y="512"/>
                </a:moveTo>
                <a:cubicBezTo>
                  <a:pt x="230" y="512"/>
                  <a:pt x="232" y="512"/>
                  <a:pt x="235" y="512"/>
                </a:cubicBezTo>
                <a:cubicBezTo>
                  <a:pt x="235" y="509"/>
                  <a:pt x="235" y="507"/>
                  <a:pt x="235" y="504"/>
                </a:cubicBezTo>
                <a:cubicBezTo>
                  <a:pt x="232" y="504"/>
                  <a:pt x="230" y="504"/>
                  <a:pt x="227" y="504"/>
                </a:cubicBezTo>
                <a:cubicBezTo>
                  <a:pt x="227" y="507"/>
                  <a:pt x="227" y="509"/>
                  <a:pt x="227" y="512"/>
                </a:cubicBezTo>
                <a:close/>
                <a:moveTo>
                  <a:pt x="499" y="512"/>
                </a:moveTo>
                <a:cubicBezTo>
                  <a:pt x="502" y="512"/>
                  <a:pt x="504" y="512"/>
                  <a:pt x="507" y="512"/>
                </a:cubicBezTo>
                <a:cubicBezTo>
                  <a:pt x="507" y="509"/>
                  <a:pt x="507" y="507"/>
                  <a:pt x="507" y="504"/>
                </a:cubicBezTo>
                <a:cubicBezTo>
                  <a:pt x="504" y="504"/>
                  <a:pt x="502" y="504"/>
                  <a:pt x="499" y="504"/>
                </a:cubicBezTo>
                <a:cubicBezTo>
                  <a:pt x="499" y="507"/>
                  <a:pt x="499" y="509"/>
                  <a:pt x="499" y="512"/>
                </a:cubicBezTo>
                <a:close/>
                <a:moveTo>
                  <a:pt x="675" y="512"/>
                </a:moveTo>
                <a:cubicBezTo>
                  <a:pt x="678" y="512"/>
                  <a:pt x="680" y="512"/>
                  <a:pt x="683" y="512"/>
                </a:cubicBezTo>
                <a:cubicBezTo>
                  <a:pt x="683" y="509"/>
                  <a:pt x="683" y="507"/>
                  <a:pt x="683" y="504"/>
                </a:cubicBezTo>
                <a:cubicBezTo>
                  <a:pt x="680" y="504"/>
                  <a:pt x="678" y="504"/>
                  <a:pt x="675" y="504"/>
                </a:cubicBezTo>
                <a:cubicBezTo>
                  <a:pt x="675" y="507"/>
                  <a:pt x="675" y="509"/>
                  <a:pt x="675" y="512"/>
                </a:cubicBezTo>
                <a:close/>
                <a:moveTo>
                  <a:pt x="775" y="512"/>
                </a:moveTo>
                <a:cubicBezTo>
                  <a:pt x="778" y="512"/>
                  <a:pt x="780" y="512"/>
                  <a:pt x="783" y="512"/>
                </a:cubicBezTo>
                <a:cubicBezTo>
                  <a:pt x="783" y="509"/>
                  <a:pt x="783" y="507"/>
                  <a:pt x="783" y="504"/>
                </a:cubicBezTo>
                <a:cubicBezTo>
                  <a:pt x="780" y="504"/>
                  <a:pt x="778" y="504"/>
                  <a:pt x="775" y="504"/>
                </a:cubicBezTo>
                <a:cubicBezTo>
                  <a:pt x="775" y="507"/>
                  <a:pt x="775" y="509"/>
                  <a:pt x="775" y="512"/>
                </a:cubicBezTo>
                <a:close/>
                <a:moveTo>
                  <a:pt x="203" y="516"/>
                </a:moveTo>
                <a:cubicBezTo>
                  <a:pt x="207" y="516"/>
                  <a:pt x="208" y="519"/>
                  <a:pt x="211" y="520"/>
                </a:cubicBezTo>
                <a:cubicBezTo>
                  <a:pt x="211" y="514"/>
                  <a:pt x="212" y="506"/>
                  <a:pt x="203" y="508"/>
                </a:cubicBezTo>
                <a:cubicBezTo>
                  <a:pt x="203" y="511"/>
                  <a:pt x="203" y="513"/>
                  <a:pt x="203" y="516"/>
                </a:cubicBezTo>
                <a:close/>
                <a:moveTo>
                  <a:pt x="303" y="516"/>
                </a:moveTo>
                <a:cubicBezTo>
                  <a:pt x="306" y="516"/>
                  <a:pt x="308" y="516"/>
                  <a:pt x="311" y="516"/>
                </a:cubicBezTo>
                <a:cubicBezTo>
                  <a:pt x="311" y="513"/>
                  <a:pt x="311" y="511"/>
                  <a:pt x="311" y="508"/>
                </a:cubicBezTo>
                <a:cubicBezTo>
                  <a:pt x="308" y="508"/>
                  <a:pt x="306" y="508"/>
                  <a:pt x="303" y="508"/>
                </a:cubicBezTo>
                <a:cubicBezTo>
                  <a:pt x="303" y="511"/>
                  <a:pt x="303" y="513"/>
                  <a:pt x="303" y="516"/>
                </a:cubicBezTo>
                <a:close/>
                <a:moveTo>
                  <a:pt x="475" y="516"/>
                </a:moveTo>
                <a:cubicBezTo>
                  <a:pt x="481" y="516"/>
                  <a:pt x="489" y="517"/>
                  <a:pt x="487" y="508"/>
                </a:cubicBezTo>
                <a:cubicBezTo>
                  <a:pt x="484" y="508"/>
                  <a:pt x="482" y="508"/>
                  <a:pt x="479" y="508"/>
                </a:cubicBezTo>
                <a:cubicBezTo>
                  <a:pt x="479" y="512"/>
                  <a:pt x="476" y="513"/>
                  <a:pt x="475" y="516"/>
                </a:cubicBezTo>
                <a:close/>
                <a:moveTo>
                  <a:pt x="575" y="516"/>
                </a:moveTo>
                <a:cubicBezTo>
                  <a:pt x="578" y="516"/>
                  <a:pt x="580" y="516"/>
                  <a:pt x="583" y="516"/>
                </a:cubicBezTo>
                <a:cubicBezTo>
                  <a:pt x="583" y="513"/>
                  <a:pt x="583" y="511"/>
                  <a:pt x="583" y="508"/>
                </a:cubicBezTo>
                <a:cubicBezTo>
                  <a:pt x="580" y="508"/>
                  <a:pt x="578" y="508"/>
                  <a:pt x="575" y="508"/>
                </a:cubicBezTo>
                <a:cubicBezTo>
                  <a:pt x="575" y="511"/>
                  <a:pt x="575" y="513"/>
                  <a:pt x="575" y="516"/>
                </a:cubicBezTo>
                <a:close/>
                <a:moveTo>
                  <a:pt x="755" y="520"/>
                </a:moveTo>
                <a:cubicBezTo>
                  <a:pt x="755" y="518"/>
                  <a:pt x="756" y="515"/>
                  <a:pt x="759" y="516"/>
                </a:cubicBezTo>
                <a:cubicBezTo>
                  <a:pt x="759" y="511"/>
                  <a:pt x="758" y="507"/>
                  <a:pt x="751" y="508"/>
                </a:cubicBezTo>
                <a:cubicBezTo>
                  <a:pt x="752" y="513"/>
                  <a:pt x="750" y="519"/>
                  <a:pt x="755" y="520"/>
                </a:cubicBezTo>
                <a:close/>
                <a:moveTo>
                  <a:pt x="379" y="520"/>
                </a:moveTo>
                <a:cubicBezTo>
                  <a:pt x="382" y="520"/>
                  <a:pt x="384" y="520"/>
                  <a:pt x="387" y="520"/>
                </a:cubicBezTo>
                <a:cubicBezTo>
                  <a:pt x="387" y="517"/>
                  <a:pt x="387" y="515"/>
                  <a:pt x="387" y="512"/>
                </a:cubicBezTo>
                <a:cubicBezTo>
                  <a:pt x="384" y="512"/>
                  <a:pt x="382" y="512"/>
                  <a:pt x="379" y="512"/>
                </a:cubicBezTo>
                <a:cubicBezTo>
                  <a:pt x="379" y="515"/>
                  <a:pt x="379" y="517"/>
                  <a:pt x="379" y="520"/>
                </a:cubicBezTo>
                <a:close/>
                <a:moveTo>
                  <a:pt x="551" y="520"/>
                </a:moveTo>
                <a:cubicBezTo>
                  <a:pt x="555" y="520"/>
                  <a:pt x="556" y="523"/>
                  <a:pt x="559" y="524"/>
                </a:cubicBezTo>
                <a:cubicBezTo>
                  <a:pt x="559" y="520"/>
                  <a:pt x="562" y="519"/>
                  <a:pt x="563" y="516"/>
                </a:cubicBezTo>
                <a:cubicBezTo>
                  <a:pt x="559" y="516"/>
                  <a:pt x="558" y="513"/>
                  <a:pt x="555" y="512"/>
                </a:cubicBezTo>
                <a:cubicBezTo>
                  <a:pt x="555" y="516"/>
                  <a:pt x="552" y="517"/>
                  <a:pt x="551" y="520"/>
                </a:cubicBezTo>
                <a:close/>
                <a:moveTo>
                  <a:pt x="651" y="520"/>
                </a:moveTo>
                <a:cubicBezTo>
                  <a:pt x="654" y="520"/>
                  <a:pt x="656" y="520"/>
                  <a:pt x="659" y="520"/>
                </a:cubicBezTo>
                <a:cubicBezTo>
                  <a:pt x="659" y="517"/>
                  <a:pt x="659" y="515"/>
                  <a:pt x="659" y="512"/>
                </a:cubicBezTo>
                <a:cubicBezTo>
                  <a:pt x="656" y="512"/>
                  <a:pt x="654" y="512"/>
                  <a:pt x="651" y="512"/>
                </a:cubicBezTo>
                <a:cubicBezTo>
                  <a:pt x="651" y="515"/>
                  <a:pt x="651" y="517"/>
                  <a:pt x="651" y="520"/>
                </a:cubicBezTo>
                <a:close/>
                <a:moveTo>
                  <a:pt x="355" y="524"/>
                </a:moveTo>
                <a:cubicBezTo>
                  <a:pt x="358" y="524"/>
                  <a:pt x="360" y="524"/>
                  <a:pt x="363" y="524"/>
                </a:cubicBezTo>
                <a:cubicBezTo>
                  <a:pt x="363" y="521"/>
                  <a:pt x="363" y="519"/>
                  <a:pt x="363" y="516"/>
                </a:cubicBezTo>
                <a:cubicBezTo>
                  <a:pt x="360" y="516"/>
                  <a:pt x="358" y="516"/>
                  <a:pt x="355" y="516"/>
                </a:cubicBezTo>
                <a:cubicBezTo>
                  <a:pt x="355" y="519"/>
                  <a:pt x="355" y="521"/>
                  <a:pt x="355" y="524"/>
                </a:cubicBezTo>
                <a:close/>
                <a:moveTo>
                  <a:pt x="455" y="524"/>
                </a:moveTo>
                <a:cubicBezTo>
                  <a:pt x="458" y="524"/>
                  <a:pt x="460" y="524"/>
                  <a:pt x="463" y="524"/>
                </a:cubicBezTo>
                <a:cubicBezTo>
                  <a:pt x="463" y="521"/>
                  <a:pt x="463" y="519"/>
                  <a:pt x="463" y="516"/>
                </a:cubicBezTo>
                <a:cubicBezTo>
                  <a:pt x="460" y="516"/>
                  <a:pt x="458" y="516"/>
                  <a:pt x="455" y="516"/>
                </a:cubicBezTo>
                <a:cubicBezTo>
                  <a:pt x="455" y="519"/>
                  <a:pt x="455" y="521"/>
                  <a:pt x="455" y="524"/>
                </a:cubicBezTo>
                <a:close/>
                <a:moveTo>
                  <a:pt x="727" y="524"/>
                </a:moveTo>
                <a:cubicBezTo>
                  <a:pt x="730" y="524"/>
                  <a:pt x="732" y="524"/>
                  <a:pt x="735" y="524"/>
                </a:cubicBezTo>
                <a:cubicBezTo>
                  <a:pt x="735" y="521"/>
                  <a:pt x="735" y="519"/>
                  <a:pt x="735" y="516"/>
                </a:cubicBezTo>
                <a:cubicBezTo>
                  <a:pt x="732" y="516"/>
                  <a:pt x="730" y="516"/>
                  <a:pt x="727" y="516"/>
                </a:cubicBezTo>
                <a:cubicBezTo>
                  <a:pt x="727" y="519"/>
                  <a:pt x="727" y="521"/>
                  <a:pt x="727" y="524"/>
                </a:cubicBezTo>
                <a:close/>
                <a:moveTo>
                  <a:pt x="79" y="528"/>
                </a:moveTo>
                <a:cubicBezTo>
                  <a:pt x="86" y="528"/>
                  <a:pt x="89" y="525"/>
                  <a:pt x="91" y="520"/>
                </a:cubicBezTo>
                <a:cubicBezTo>
                  <a:pt x="85" y="520"/>
                  <a:pt x="77" y="519"/>
                  <a:pt x="79" y="528"/>
                </a:cubicBezTo>
                <a:close/>
                <a:moveTo>
                  <a:pt x="531" y="528"/>
                </a:moveTo>
                <a:cubicBezTo>
                  <a:pt x="534" y="528"/>
                  <a:pt x="536" y="528"/>
                  <a:pt x="539" y="528"/>
                </a:cubicBezTo>
                <a:cubicBezTo>
                  <a:pt x="539" y="525"/>
                  <a:pt x="539" y="523"/>
                  <a:pt x="539" y="520"/>
                </a:cubicBezTo>
                <a:cubicBezTo>
                  <a:pt x="536" y="520"/>
                  <a:pt x="534" y="520"/>
                  <a:pt x="531" y="520"/>
                </a:cubicBezTo>
                <a:cubicBezTo>
                  <a:pt x="531" y="523"/>
                  <a:pt x="531" y="525"/>
                  <a:pt x="531" y="528"/>
                </a:cubicBezTo>
                <a:close/>
                <a:moveTo>
                  <a:pt x="707" y="520"/>
                </a:moveTo>
                <a:cubicBezTo>
                  <a:pt x="695" y="533"/>
                  <a:pt x="722" y="532"/>
                  <a:pt x="707" y="520"/>
                </a:cubicBezTo>
                <a:close/>
                <a:moveTo>
                  <a:pt x="803" y="528"/>
                </a:moveTo>
                <a:cubicBezTo>
                  <a:pt x="806" y="528"/>
                  <a:pt x="808" y="528"/>
                  <a:pt x="811" y="528"/>
                </a:cubicBezTo>
                <a:cubicBezTo>
                  <a:pt x="811" y="525"/>
                  <a:pt x="811" y="523"/>
                  <a:pt x="811" y="520"/>
                </a:cubicBezTo>
                <a:cubicBezTo>
                  <a:pt x="808" y="520"/>
                  <a:pt x="806" y="520"/>
                  <a:pt x="803" y="520"/>
                </a:cubicBezTo>
                <a:cubicBezTo>
                  <a:pt x="803" y="523"/>
                  <a:pt x="803" y="525"/>
                  <a:pt x="803" y="528"/>
                </a:cubicBezTo>
                <a:close/>
                <a:moveTo>
                  <a:pt x="59" y="532"/>
                </a:moveTo>
                <a:cubicBezTo>
                  <a:pt x="62" y="532"/>
                  <a:pt x="64" y="532"/>
                  <a:pt x="67" y="532"/>
                </a:cubicBezTo>
                <a:cubicBezTo>
                  <a:pt x="67" y="529"/>
                  <a:pt x="67" y="527"/>
                  <a:pt x="67" y="524"/>
                </a:cubicBezTo>
                <a:cubicBezTo>
                  <a:pt x="64" y="524"/>
                  <a:pt x="62" y="524"/>
                  <a:pt x="59" y="524"/>
                </a:cubicBezTo>
                <a:cubicBezTo>
                  <a:pt x="59" y="527"/>
                  <a:pt x="59" y="529"/>
                  <a:pt x="59" y="532"/>
                </a:cubicBezTo>
                <a:close/>
                <a:moveTo>
                  <a:pt x="159" y="532"/>
                </a:moveTo>
                <a:cubicBezTo>
                  <a:pt x="162" y="532"/>
                  <a:pt x="164" y="532"/>
                  <a:pt x="167" y="532"/>
                </a:cubicBezTo>
                <a:cubicBezTo>
                  <a:pt x="167" y="529"/>
                  <a:pt x="167" y="527"/>
                  <a:pt x="167" y="524"/>
                </a:cubicBezTo>
                <a:cubicBezTo>
                  <a:pt x="164" y="524"/>
                  <a:pt x="162" y="524"/>
                  <a:pt x="159" y="524"/>
                </a:cubicBezTo>
                <a:cubicBezTo>
                  <a:pt x="159" y="527"/>
                  <a:pt x="159" y="529"/>
                  <a:pt x="159" y="532"/>
                </a:cubicBezTo>
                <a:close/>
                <a:moveTo>
                  <a:pt x="235" y="524"/>
                </a:moveTo>
                <a:cubicBezTo>
                  <a:pt x="221" y="543"/>
                  <a:pt x="258" y="529"/>
                  <a:pt x="235" y="524"/>
                </a:cubicBezTo>
                <a:close/>
                <a:moveTo>
                  <a:pt x="607" y="532"/>
                </a:moveTo>
                <a:cubicBezTo>
                  <a:pt x="610" y="532"/>
                  <a:pt x="612" y="532"/>
                  <a:pt x="615" y="532"/>
                </a:cubicBezTo>
                <a:cubicBezTo>
                  <a:pt x="615" y="529"/>
                  <a:pt x="615" y="527"/>
                  <a:pt x="615" y="524"/>
                </a:cubicBezTo>
                <a:cubicBezTo>
                  <a:pt x="612" y="524"/>
                  <a:pt x="610" y="524"/>
                  <a:pt x="607" y="524"/>
                </a:cubicBezTo>
                <a:cubicBezTo>
                  <a:pt x="607" y="527"/>
                  <a:pt x="607" y="529"/>
                  <a:pt x="607" y="532"/>
                </a:cubicBezTo>
                <a:close/>
                <a:moveTo>
                  <a:pt x="131" y="536"/>
                </a:moveTo>
                <a:cubicBezTo>
                  <a:pt x="137" y="536"/>
                  <a:pt x="145" y="537"/>
                  <a:pt x="143" y="528"/>
                </a:cubicBezTo>
                <a:cubicBezTo>
                  <a:pt x="140" y="528"/>
                  <a:pt x="138" y="528"/>
                  <a:pt x="135" y="528"/>
                </a:cubicBezTo>
                <a:cubicBezTo>
                  <a:pt x="135" y="532"/>
                  <a:pt x="132" y="533"/>
                  <a:pt x="131" y="536"/>
                </a:cubicBezTo>
                <a:close/>
                <a:moveTo>
                  <a:pt x="407" y="536"/>
                </a:moveTo>
                <a:cubicBezTo>
                  <a:pt x="410" y="536"/>
                  <a:pt x="412" y="536"/>
                  <a:pt x="415" y="536"/>
                </a:cubicBezTo>
                <a:cubicBezTo>
                  <a:pt x="415" y="533"/>
                  <a:pt x="415" y="531"/>
                  <a:pt x="415" y="528"/>
                </a:cubicBezTo>
                <a:cubicBezTo>
                  <a:pt x="412" y="528"/>
                  <a:pt x="410" y="528"/>
                  <a:pt x="407" y="528"/>
                </a:cubicBezTo>
                <a:cubicBezTo>
                  <a:pt x="407" y="531"/>
                  <a:pt x="407" y="533"/>
                  <a:pt x="407" y="536"/>
                </a:cubicBezTo>
                <a:close/>
                <a:moveTo>
                  <a:pt x="579" y="536"/>
                </a:moveTo>
                <a:cubicBezTo>
                  <a:pt x="584" y="536"/>
                  <a:pt x="585" y="541"/>
                  <a:pt x="591" y="540"/>
                </a:cubicBezTo>
                <a:cubicBezTo>
                  <a:pt x="591" y="533"/>
                  <a:pt x="588" y="530"/>
                  <a:pt x="583" y="528"/>
                </a:cubicBezTo>
                <a:cubicBezTo>
                  <a:pt x="583" y="532"/>
                  <a:pt x="580" y="533"/>
                  <a:pt x="579" y="536"/>
                </a:cubicBezTo>
                <a:close/>
                <a:moveTo>
                  <a:pt x="683" y="536"/>
                </a:moveTo>
                <a:cubicBezTo>
                  <a:pt x="686" y="536"/>
                  <a:pt x="688" y="536"/>
                  <a:pt x="691" y="536"/>
                </a:cubicBezTo>
                <a:cubicBezTo>
                  <a:pt x="691" y="533"/>
                  <a:pt x="691" y="531"/>
                  <a:pt x="691" y="528"/>
                </a:cubicBezTo>
                <a:cubicBezTo>
                  <a:pt x="688" y="528"/>
                  <a:pt x="686" y="528"/>
                  <a:pt x="683" y="528"/>
                </a:cubicBezTo>
                <a:cubicBezTo>
                  <a:pt x="683" y="531"/>
                  <a:pt x="683" y="533"/>
                  <a:pt x="683" y="536"/>
                </a:cubicBezTo>
                <a:close/>
                <a:moveTo>
                  <a:pt x="211" y="540"/>
                </a:moveTo>
                <a:cubicBezTo>
                  <a:pt x="214" y="540"/>
                  <a:pt x="216" y="540"/>
                  <a:pt x="219" y="540"/>
                </a:cubicBezTo>
                <a:cubicBezTo>
                  <a:pt x="219" y="537"/>
                  <a:pt x="219" y="535"/>
                  <a:pt x="219" y="532"/>
                </a:cubicBezTo>
                <a:cubicBezTo>
                  <a:pt x="216" y="532"/>
                  <a:pt x="214" y="532"/>
                  <a:pt x="211" y="532"/>
                </a:cubicBezTo>
                <a:cubicBezTo>
                  <a:pt x="211" y="535"/>
                  <a:pt x="211" y="537"/>
                  <a:pt x="211" y="540"/>
                </a:cubicBezTo>
                <a:close/>
                <a:moveTo>
                  <a:pt x="483" y="540"/>
                </a:moveTo>
                <a:cubicBezTo>
                  <a:pt x="486" y="540"/>
                  <a:pt x="488" y="540"/>
                  <a:pt x="491" y="540"/>
                </a:cubicBezTo>
                <a:cubicBezTo>
                  <a:pt x="491" y="537"/>
                  <a:pt x="491" y="535"/>
                  <a:pt x="491" y="532"/>
                </a:cubicBezTo>
                <a:cubicBezTo>
                  <a:pt x="488" y="532"/>
                  <a:pt x="486" y="532"/>
                  <a:pt x="483" y="532"/>
                </a:cubicBezTo>
                <a:cubicBezTo>
                  <a:pt x="483" y="535"/>
                  <a:pt x="483" y="537"/>
                  <a:pt x="483" y="540"/>
                </a:cubicBezTo>
                <a:close/>
                <a:moveTo>
                  <a:pt x="755" y="540"/>
                </a:moveTo>
                <a:cubicBezTo>
                  <a:pt x="758" y="540"/>
                  <a:pt x="760" y="540"/>
                  <a:pt x="763" y="540"/>
                </a:cubicBezTo>
                <a:cubicBezTo>
                  <a:pt x="763" y="537"/>
                  <a:pt x="763" y="535"/>
                  <a:pt x="763" y="532"/>
                </a:cubicBezTo>
                <a:cubicBezTo>
                  <a:pt x="760" y="532"/>
                  <a:pt x="758" y="532"/>
                  <a:pt x="755" y="532"/>
                </a:cubicBezTo>
                <a:cubicBezTo>
                  <a:pt x="755" y="535"/>
                  <a:pt x="755" y="537"/>
                  <a:pt x="755" y="540"/>
                </a:cubicBezTo>
                <a:close/>
                <a:moveTo>
                  <a:pt x="295" y="540"/>
                </a:moveTo>
                <a:cubicBezTo>
                  <a:pt x="282" y="528"/>
                  <a:pt x="283" y="555"/>
                  <a:pt x="295" y="540"/>
                </a:cubicBezTo>
                <a:close/>
                <a:moveTo>
                  <a:pt x="383" y="544"/>
                </a:moveTo>
                <a:cubicBezTo>
                  <a:pt x="386" y="544"/>
                  <a:pt x="388" y="544"/>
                  <a:pt x="391" y="544"/>
                </a:cubicBezTo>
                <a:cubicBezTo>
                  <a:pt x="391" y="541"/>
                  <a:pt x="391" y="539"/>
                  <a:pt x="391" y="536"/>
                </a:cubicBezTo>
                <a:cubicBezTo>
                  <a:pt x="388" y="536"/>
                  <a:pt x="386" y="536"/>
                  <a:pt x="383" y="536"/>
                </a:cubicBezTo>
                <a:cubicBezTo>
                  <a:pt x="383" y="539"/>
                  <a:pt x="383" y="541"/>
                  <a:pt x="383" y="544"/>
                </a:cubicBezTo>
                <a:close/>
                <a:moveTo>
                  <a:pt x="559" y="544"/>
                </a:moveTo>
                <a:cubicBezTo>
                  <a:pt x="562" y="544"/>
                  <a:pt x="564" y="544"/>
                  <a:pt x="567" y="544"/>
                </a:cubicBezTo>
                <a:cubicBezTo>
                  <a:pt x="567" y="541"/>
                  <a:pt x="567" y="539"/>
                  <a:pt x="567" y="536"/>
                </a:cubicBezTo>
                <a:cubicBezTo>
                  <a:pt x="564" y="536"/>
                  <a:pt x="562" y="536"/>
                  <a:pt x="559" y="536"/>
                </a:cubicBezTo>
                <a:cubicBezTo>
                  <a:pt x="559" y="539"/>
                  <a:pt x="559" y="541"/>
                  <a:pt x="559" y="544"/>
                </a:cubicBezTo>
                <a:close/>
                <a:moveTo>
                  <a:pt x="659" y="544"/>
                </a:moveTo>
                <a:cubicBezTo>
                  <a:pt x="662" y="544"/>
                  <a:pt x="664" y="544"/>
                  <a:pt x="667" y="544"/>
                </a:cubicBezTo>
                <a:cubicBezTo>
                  <a:pt x="667" y="541"/>
                  <a:pt x="667" y="539"/>
                  <a:pt x="667" y="536"/>
                </a:cubicBezTo>
                <a:cubicBezTo>
                  <a:pt x="664" y="536"/>
                  <a:pt x="662" y="536"/>
                  <a:pt x="659" y="536"/>
                </a:cubicBezTo>
                <a:cubicBezTo>
                  <a:pt x="659" y="539"/>
                  <a:pt x="659" y="541"/>
                  <a:pt x="659" y="544"/>
                </a:cubicBezTo>
                <a:close/>
                <a:moveTo>
                  <a:pt x="87" y="548"/>
                </a:moveTo>
                <a:cubicBezTo>
                  <a:pt x="90" y="548"/>
                  <a:pt x="92" y="548"/>
                  <a:pt x="95" y="548"/>
                </a:cubicBezTo>
                <a:cubicBezTo>
                  <a:pt x="95" y="545"/>
                  <a:pt x="95" y="543"/>
                  <a:pt x="95" y="540"/>
                </a:cubicBezTo>
                <a:cubicBezTo>
                  <a:pt x="92" y="540"/>
                  <a:pt x="90" y="540"/>
                  <a:pt x="87" y="540"/>
                </a:cubicBezTo>
                <a:cubicBezTo>
                  <a:pt x="87" y="543"/>
                  <a:pt x="87" y="545"/>
                  <a:pt x="87" y="548"/>
                </a:cubicBezTo>
                <a:close/>
                <a:moveTo>
                  <a:pt x="187" y="548"/>
                </a:moveTo>
                <a:cubicBezTo>
                  <a:pt x="190" y="548"/>
                  <a:pt x="192" y="548"/>
                  <a:pt x="195" y="548"/>
                </a:cubicBezTo>
                <a:cubicBezTo>
                  <a:pt x="195" y="545"/>
                  <a:pt x="195" y="543"/>
                  <a:pt x="195" y="540"/>
                </a:cubicBezTo>
                <a:cubicBezTo>
                  <a:pt x="192" y="540"/>
                  <a:pt x="190" y="540"/>
                  <a:pt x="187" y="540"/>
                </a:cubicBezTo>
                <a:cubicBezTo>
                  <a:pt x="187" y="543"/>
                  <a:pt x="187" y="545"/>
                  <a:pt x="187" y="548"/>
                </a:cubicBezTo>
                <a:close/>
                <a:moveTo>
                  <a:pt x="363" y="540"/>
                </a:moveTo>
                <a:cubicBezTo>
                  <a:pt x="351" y="553"/>
                  <a:pt x="378" y="552"/>
                  <a:pt x="363" y="540"/>
                </a:cubicBezTo>
                <a:close/>
                <a:moveTo>
                  <a:pt x="459" y="548"/>
                </a:moveTo>
                <a:cubicBezTo>
                  <a:pt x="462" y="548"/>
                  <a:pt x="464" y="548"/>
                  <a:pt x="467" y="548"/>
                </a:cubicBezTo>
                <a:cubicBezTo>
                  <a:pt x="467" y="545"/>
                  <a:pt x="467" y="543"/>
                  <a:pt x="467" y="540"/>
                </a:cubicBezTo>
                <a:cubicBezTo>
                  <a:pt x="464" y="540"/>
                  <a:pt x="462" y="540"/>
                  <a:pt x="459" y="540"/>
                </a:cubicBezTo>
                <a:cubicBezTo>
                  <a:pt x="459" y="543"/>
                  <a:pt x="459" y="545"/>
                  <a:pt x="459" y="548"/>
                </a:cubicBezTo>
                <a:close/>
                <a:moveTo>
                  <a:pt x="735" y="548"/>
                </a:moveTo>
                <a:cubicBezTo>
                  <a:pt x="738" y="548"/>
                  <a:pt x="740" y="548"/>
                  <a:pt x="743" y="548"/>
                </a:cubicBezTo>
                <a:cubicBezTo>
                  <a:pt x="743" y="545"/>
                  <a:pt x="743" y="543"/>
                  <a:pt x="743" y="540"/>
                </a:cubicBezTo>
                <a:cubicBezTo>
                  <a:pt x="740" y="540"/>
                  <a:pt x="738" y="540"/>
                  <a:pt x="735" y="540"/>
                </a:cubicBezTo>
                <a:cubicBezTo>
                  <a:pt x="735" y="543"/>
                  <a:pt x="735" y="545"/>
                  <a:pt x="735" y="548"/>
                </a:cubicBezTo>
                <a:close/>
                <a:moveTo>
                  <a:pt x="163" y="552"/>
                </a:moveTo>
                <a:cubicBezTo>
                  <a:pt x="166" y="552"/>
                  <a:pt x="168" y="552"/>
                  <a:pt x="171" y="552"/>
                </a:cubicBezTo>
                <a:cubicBezTo>
                  <a:pt x="171" y="549"/>
                  <a:pt x="171" y="547"/>
                  <a:pt x="171" y="544"/>
                </a:cubicBezTo>
                <a:cubicBezTo>
                  <a:pt x="168" y="544"/>
                  <a:pt x="166" y="544"/>
                  <a:pt x="163" y="544"/>
                </a:cubicBezTo>
                <a:cubicBezTo>
                  <a:pt x="163" y="547"/>
                  <a:pt x="163" y="549"/>
                  <a:pt x="163" y="552"/>
                </a:cubicBezTo>
                <a:close/>
                <a:moveTo>
                  <a:pt x="263" y="552"/>
                </a:moveTo>
                <a:cubicBezTo>
                  <a:pt x="266" y="552"/>
                  <a:pt x="268" y="552"/>
                  <a:pt x="271" y="552"/>
                </a:cubicBezTo>
                <a:cubicBezTo>
                  <a:pt x="271" y="549"/>
                  <a:pt x="271" y="547"/>
                  <a:pt x="271" y="544"/>
                </a:cubicBezTo>
                <a:cubicBezTo>
                  <a:pt x="268" y="544"/>
                  <a:pt x="266" y="544"/>
                  <a:pt x="263" y="544"/>
                </a:cubicBezTo>
                <a:cubicBezTo>
                  <a:pt x="263" y="547"/>
                  <a:pt x="263" y="549"/>
                  <a:pt x="263" y="552"/>
                </a:cubicBezTo>
                <a:close/>
                <a:moveTo>
                  <a:pt x="535" y="552"/>
                </a:moveTo>
                <a:cubicBezTo>
                  <a:pt x="538" y="552"/>
                  <a:pt x="540" y="552"/>
                  <a:pt x="543" y="552"/>
                </a:cubicBezTo>
                <a:cubicBezTo>
                  <a:pt x="543" y="549"/>
                  <a:pt x="543" y="547"/>
                  <a:pt x="543" y="544"/>
                </a:cubicBezTo>
                <a:cubicBezTo>
                  <a:pt x="540" y="544"/>
                  <a:pt x="538" y="544"/>
                  <a:pt x="535" y="544"/>
                </a:cubicBezTo>
                <a:cubicBezTo>
                  <a:pt x="535" y="547"/>
                  <a:pt x="535" y="549"/>
                  <a:pt x="535" y="552"/>
                </a:cubicBezTo>
                <a:close/>
                <a:moveTo>
                  <a:pt x="67" y="556"/>
                </a:moveTo>
                <a:cubicBezTo>
                  <a:pt x="70" y="556"/>
                  <a:pt x="72" y="556"/>
                  <a:pt x="75" y="556"/>
                </a:cubicBezTo>
                <a:cubicBezTo>
                  <a:pt x="81" y="546"/>
                  <a:pt x="61" y="544"/>
                  <a:pt x="63" y="552"/>
                </a:cubicBezTo>
                <a:cubicBezTo>
                  <a:pt x="65" y="552"/>
                  <a:pt x="68" y="553"/>
                  <a:pt x="67" y="556"/>
                </a:cubicBezTo>
                <a:close/>
                <a:moveTo>
                  <a:pt x="239" y="560"/>
                </a:moveTo>
                <a:cubicBezTo>
                  <a:pt x="251" y="566"/>
                  <a:pt x="251" y="542"/>
                  <a:pt x="239" y="548"/>
                </a:cubicBezTo>
                <a:cubicBezTo>
                  <a:pt x="239" y="552"/>
                  <a:pt x="239" y="556"/>
                  <a:pt x="239" y="560"/>
                </a:cubicBezTo>
                <a:close/>
                <a:moveTo>
                  <a:pt x="339" y="556"/>
                </a:moveTo>
                <a:cubicBezTo>
                  <a:pt x="342" y="556"/>
                  <a:pt x="344" y="556"/>
                  <a:pt x="347" y="556"/>
                </a:cubicBezTo>
                <a:cubicBezTo>
                  <a:pt x="347" y="553"/>
                  <a:pt x="347" y="551"/>
                  <a:pt x="347" y="548"/>
                </a:cubicBezTo>
                <a:cubicBezTo>
                  <a:pt x="344" y="548"/>
                  <a:pt x="342" y="548"/>
                  <a:pt x="339" y="548"/>
                </a:cubicBezTo>
                <a:cubicBezTo>
                  <a:pt x="339" y="551"/>
                  <a:pt x="339" y="553"/>
                  <a:pt x="339" y="556"/>
                </a:cubicBezTo>
                <a:close/>
                <a:moveTo>
                  <a:pt x="511" y="556"/>
                </a:moveTo>
                <a:cubicBezTo>
                  <a:pt x="514" y="556"/>
                  <a:pt x="516" y="556"/>
                  <a:pt x="519" y="556"/>
                </a:cubicBezTo>
                <a:cubicBezTo>
                  <a:pt x="519" y="553"/>
                  <a:pt x="519" y="551"/>
                  <a:pt x="519" y="548"/>
                </a:cubicBezTo>
                <a:cubicBezTo>
                  <a:pt x="516" y="548"/>
                  <a:pt x="514" y="548"/>
                  <a:pt x="511" y="548"/>
                </a:cubicBezTo>
                <a:cubicBezTo>
                  <a:pt x="511" y="551"/>
                  <a:pt x="511" y="553"/>
                  <a:pt x="511" y="556"/>
                </a:cubicBezTo>
                <a:close/>
                <a:moveTo>
                  <a:pt x="611" y="556"/>
                </a:moveTo>
                <a:cubicBezTo>
                  <a:pt x="614" y="556"/>
                  <a:pt x="616" y="556"/>
                  <a:pt x="619" y="556"/>
                </a:cubicBezTo>
                <a:cubicBezTo>
                  <a:pt x="619" y="553"/>
                  <a:pt x="619" y="551"/>
                  <a:pt x="619" y="548"/>
                </a:cubicBezTo>
                <a:cubicBezTo>
                  <a:pt x="616" y="548"/>
                  <a:pt x="614" y="548"/>
                  <a:pt x="611" y="548"/>
                </a:cubicBezTo>
                <a:cubicBezTo>
                  <a:pt x="611" y="551"/>
                  <a:pt x="611" y="553"/>
                  <a:pt x="611" y="556"/>
                </a:cubicBezTo>
                <a:close/>
                <a:moveTo>
                  <a:pt x="787" y="548"/>
                </a:moveTo>
                <a:cubicBezTo>
                  <a:pt x="783" y="571"/>
                  <a:pt x="804" y="550"/>
                  <a:pt x="787" y="548"/>
                </a:cubicBezTo>
                <a:close/>
                <a:moveTo>
                  <a:pt x="39" y="564"/>
                </a:moveTo>
                <a:cubicBezTo>
                  <a:pt x="42" y="564"/>
                  <a:pt x="44" y="564"/>
                  <a:pt x="47" y="564"/>
                </a:cubicBezTo>
                <a:cubicBezTo>
                  <a:pt x="51" y="558"/>
                  <a:pt x="51" y="554"/>
                  <a:pt x="43" y="552"/>
                </a:cubicBezTo>
                <a:cubicBezTo>
                  <a:pt x="43" y="557"/>
                  <a:pt x="38" y="558"/>
                  <a:pt x="39" y="564"/>
                </a:cubicBezTo>
                <a:close/>
                <a:moveTo>
                  <a:pt x="139" y="560"/>
                </a:moveTo>
                <a:cubicBezTo>
                  <a:pt x="142" y="560"/>
                  <a:pt x="144" y="560"/>
                  <a:pt x="147" y="560"/>
                </a:cubicBezTo>
                <a:cubicBezTo>
                  <a:pt x="147" y="557"/>
                  <a:pt x="147" y="555"/>
                  <a:pt x="147" y="552"/>
                </a:cubicBezTo>
                <a:cubicBezTo>
                  <a:pt x="144" y="552"/>
                  <a:pt x="142" y="552"/>
                  <a:pt x="139" y="552"/>
                </a:cubicBezTo>
                <a:cubicBezTo>
                  <a:pt x="139" y="555"/>
                  <a:pt x="139" y="557"/>
                  <a:pt x="139" y="560"/>
                </a:cubicBezTo>
                <a:close/>
                <a:moveTo>
                  <a:pt x="415" y="560"/>
                </a:moveTo>
                <a:cubicBezTo>
                  <a:pt x="418" y="560"/>
                  <a:pt x="420" y="560"/>
                  <a:pt x="423" y="560"/>
                </a:cubicBezTo>
                <a:cubicBezTo>
                  <a:pt x="423" y="557"/>
                  <a:pt x="423" y="555"/>
                  <a:pt x="423" y="552"/>
                </a:cubicBezTo>
                <a:cubicBezTo>
                  <a:pt x="420" y="552"/>
                  <a:pt x="418" y="552"/>
                  <a:pt x="415" y="552"/>
                </a:cubicBezTo>
                <a:cubicBezTo>
                  <a:pt x="415" y="555"/>
                  <a:pt x="415" y="557"/>
                  <a:pt x="415" y="560"/>
                </a:cubicBezTo>
                <a:close/>
                <a:moveTo>
                  <a:pt x="687" y="560"/>
                </a:moveTo>
                <a:cubicBezTo>
                  <a:pt x="690" y="560"/>
                  <a:pt x="692" y="560"/>
                  <a:pt x="695" y="560"/>
                </a:cubicBezTo>
                <a:cubicBezTo>
                  <a:pt x="695" y="557"/>
                  <a:pt x="695" y="555"/>
                  <a:pt x="695" y="552"/>
                </a:cubicBezTo>
                <a:cubicBezTo>
                  <a:pt x="692" y="552"/>
                  <a:pt x="690" y="552"/>
                  <a:pt x="687" y="552"/>
                </a:cubicBezTo>
                <a:cubicBezTo>
                  <a:pt x="687" y="555"/>
                  <a:pt x="687" y="557"/>
                  <a:pt x="687" y="560"/>
                </a:cubicBezTo>
                <a:close/>
                <a:moveTo>
                  <a:pt x="115" y="564"/>
                </a:moveTo>
                <a:cubicBezTo>
                  <a:pt x="119" y="564"/>
                  <a:pt x="120" y="567"/>
                  <a:pt x="123" y="568"/>
                </a:cubicBezTo>
                <a:cubicBezTo>
                  <a:pt x="123" y="564"/>
                  <a:pt x="126" y="563"/>
                  <a:pt x="127" y="560"/>
                </a:cubicBezTo>
                <a:cubicBezTo>
                  <a:pt x="123" y="560"/>
                  <a:pt x="122" y="557"/>
                  <a:pt x="119" y="556"/>
                </a:cubicBezTo>
                <a:cubicBezTo>
                  <a:pt x="119" y="560"/>
                  <a:pt x="116" y="561"/>
                  <a:pt x="115" y="564"/>
                </a:cubicBezTo>
                <a:close/>
                <a:moveTo>
                  <a:pt x="227" y="560"/>
                </a:moveTo>
                <a:cubicBezTo>
                  <a:pt x="222" y="560"/>
                  <a:pt x="221" y="555"/>
                  <a:pt x="215" y="556"/>
                </a:cubicBezTo>
                <a:cubicBezTo>
                  <a:pt x="209" y="566"/>
                  <a:pt x="229" y="568"/>
                  <a:pt x="227" y="560"/>
                </a:cubicBezTo>
                <a:close/>
                <a:moveTo>
                  <a:pt x="315" y="564"/>
                </a:moveTo>
                <a:cubicBezTo>
                  <a:pt x="318" y="564"/>
                  <a:pt x="320" y="564"/>
                  <a:pt x="323" y="564"/>
                </a:cubicBezTo>
                <a:cubicBezTo>
                  <a:pt x="323" y="561"/>
                  <a:pt x="323" y="559"/>
                  <a:pt x="323" y="556"/>
                </a:cubicBezTo>
                <a:cubicBezTo>
                  <a:pt x="320" y="556"/>
                  <a:pt x="318" y="556"/>
                  <a:pt x="315" y="556"/>
                </a:cubicBezTo>
                <a:cubicBezTo>
                  <a:pt x="315" y="559"/>
                  <a:pt x="315" y="561"/>
                  <a:pt x="315" y="564"/>
                </a:cubicBezTo>
                <a:close/>
                <a:moveTo>
                  <a:pt x="491" y="564"/>
                </a:moveTo>
                <a:cubicBezTo>
                  <a:pt x="494" y="564"/>
                  <a:pt x="496" y="564"/>
                  <a:pt x="499" y="564"/>
                </a:cubicBezTo>
                <a:cubicBezTo>
                  <a:pt x="499" y="561"/>
                  <a:pt x="499" y="559"/>
                  <a:pt x="499" y="556"/>
                </a:cubicBezTo>
                <a:cubicBezTo>
                  <a:pt x="496" y="556"/>
                  <a:pt x="494" y="556"/>
                  <a:pt x="491" y="556"/>
                </a:cubicBezTo>
                <a:cubicBezTo>
                  <a:pt x="491" y="559"/>
                  <a:pt x="491" y="561"/>
                  <a:pt x="491" y="564"/>
                </a:cubicBezTo>
                <a:close/>
                <a:moveTo>
                  <a:pt x="595" y="564"/>
                </a:moveTo>
                <a:cubicBezTo>
                  <a:pt x="606" y="558"/>
                  <a:pt x="589" y="551"/>
                  <a:pt x="587" y="560"/>
                </a:cubicBezTo>
                <a:cubicBezTo>
                  <a:pt x="591" y="560"/>
                  <a:pt x="592" y="563"/>
                  <a:pt x="595" y="564"/>
                </a:cubicBezTo>
                <a:close/>
                <a:moveTo>
                  <a:pt x="763" y="564"/>
                </a:moveTo>
                <a:cubicBezTo>
                  <a:pt x="766" y="564"/>
                  <a:pt x="768" y="564"/>
                  <a:pt x="771" y="564"/>
                </a:cubicBezTo>
                <a:cubicBezTo>
                  <a:pt x="771" y="561"/>
                  <a:pt x="771" y="559"/>
                  <a:pt x="771" y="556"/>
                </a:cubicBezTo>
                <a:cubicBezTo>
                  <a:pt x="768" y="556"/>
                  <a:pt x="766" y="556"/>
                  <a:pt x="763" y="556"/>
                </a:cubicBezTo>
                <a:cubicBezTo>
                  <a:pt x="763" y="559"/>
                  <a:pt x="763" y="561"/>
                  <a:pt x="763" y="564"/>
                </a:cubicBezTo>
                <a:close/>
                <a:moveTo>
                  <a:pt x="191" y="572"/>
                </a:moveTo>
                <a:cubicBezTo>
                  <a:pt x="194" y="572"/>
                  <a:pt x="196" y="572"/>
                  <a:pt x="199" y="572"/>
                </a:cubicBezTo>
                <a:cubicBezTo>
                  <a:pt x="203" y="566"/>
                  <a:pt x="203" y="562"/>
                  <a:pt x="195" y="560"/>
                </a:cubicBezTo>
                <a:cubicBezTo>
                  <a:pt x="195" y="565"/>
                  <a:pt x="190" y="566"/>
                  <a:pt x="191" y="572"/>
                </a:cubicBezTo>
                <a:close/>
                <a:moveTo>
                  <a:pt x="303" y="564"/>
                </a:moveTo>
                <a:cubicBezTo>
                  <a:pt x="298" y="564"/>
                  <a:pt x="297" y="559"/>
                  <a:pt x="291" y="560"/>
                </a:cubicBezTo>
                <a:cubicBezTo>
                  <a:pt x="285" y="570"/>
                  <a:pt x="305" y="572"/>
                  <a:pt x="303" y="564"/>
                </a:cubicBezTo>
                <a:close/>
                <a:moveTo>
                  <a:pt x="463" y="568"/>
                </a:moveTo>
                <a:cubicBezTo>
                  <a:pt x="467" y="568"/>
                  <a:pt x="468" y="571"/>
                  <a:pt x="471" y="572"/>
                </a:cubicBezTo>
                <a:cubicBezTo>
                  <a:pt x="471" y="568"/>
                  <a:pt x="474" y="567"/>
                  <a:pt x="475" y="564"/>
                </a:cubicBezTo>
                <a:cubicBezTo>
                  <a:pt x="471" y="564"/>
                  <a:pt x="470" y="561"/>
                  <a:pt x="467" y="560"/>
                </a:cubicBezTo>
                <a:cubicBezTo>
                  <a:pt x="467" y="564"/>
                  <a:pt x="464" y="565"/>
                  <a:pt x="463" y="568"/>
                </a:cubicBezTo>
                <a:close/>
                <a:moveTo>
                  <a:pt x="575" y="564"/>
                </a:moveTo>
                <a:cubicBezTo>
                  <a:pt x="562" y="552"/>
                  <a:pt x="563" y="579"/>
                  <a:pt x="575" y="564"/>
                </a:cubicBezTo>
                <a:close/>
                <a:moveTo>
                  <a:pt x="91" y="572"/>
                </a:moveTo>
                <a:cubicBezTo>
                  <a:pt x="97" y="572"/>
                  <a:pt x="105" y="573"/>
                  <a:pt x="103" y="564"/>
                </a:cubicBezTo>
                <a:cubicBezTo>
                  <a:pt x="100" y="564"/>
                  <a:pt x="98" y="564"/>
                  <a:pt x="95" y="564"/>
                </a:cubicBezTo>
                <a:cubicBezTo>
                  <a:pt x="95" y="568"/>
                  <a:pt x="92" y="569"/>
                  <a:pt x="91" y="572"/>
                </a:cubicBezTo>
                <a:close/>
                <a:moveTo>
                  <a:pt x="279" y="576"/>
                </a:moveTo>
                <a:cubicBezTo>
                  <a:pt x="279" y="569"/>
                  <a:pt x="276" y="566"/>
                  <a:pt x="271" y="564"/>
                </a:cubicBezTo>
                <a:cubicBezTo>
                  <a:pt x="265" y="570"/>
                  <a:pt x="265" y="579"/>
                  <a:pt x="279" y="576"/>
                </a:cubicBezTo>
                <a:close/>
                <a:moveTo>
                  <a:pt x="367" y="572"/>
                </a:moveTo>
                <a:cubicBezTo>
                  <a:pt x="370" y="572"/>
                  <a:pt x="372" y="572"/>
                  <a:pt x="375" y="572"/>
                </a:cubicBezTo>
                <a:cubicBezTo>
                  <a:pt x="375" y="569"/>
                  <a:pt x="375" y="567"/>
                  <a:pt x="375" y="564"/>
                </a:cubicBezTo>
                <a:cubicBezTo>
                  <a:pt x="372" y="564"/>
                  <a:pt x="370" y="564"/>
                  <a:pt x="367" y="564"/>
                </a:cubicBezTo>
                <a:cubicBezTo>
                  <a:pt x="367" y="567"/>
                  <a:pt x="367" y="569"/>
                  <a:pt x="367" y="572"/>
                </a:cubicBezTo>
                <a:close/>
                <a:moveTo>
                  <a:pt x="643" y="572"/>
                </a:moveTo>
                <a:cubicBezTo>
                  <a:pt x="646" y="572"/>
                  <a:pt x="648" y="572"/>
                  <a:pt x="651" y="572"/>
                </a:cubicBezTo>
                <a:cubicBezTo>
                  <a:pt x="651" y="569"/>
                  <a:pt x="651" y="567"/>
                  <a:pt x="651" y="564"/>
                </a:cubicBezTo>
                <a:cubicBezTo>
                  <a:pt x="648" y="564"/>
                  <a:pt x="646" y="564"/>
                  <a:pt x="643" y="564"/>
                </a:cubicBezTo>
                <a:cubicBezTo>
                  <a:pt x="643" y="567"/>
                  <a:pt x="643" y="569"/>
                  <a:pt x="643" y="572"/>
                </a:cubicBezTo>
                <a:close/>
                <a:moveTo>
                  <a:pt x="71" y="568"/>
                </a:moveTo>
                <a:cubicBezTo>
                  <a:pt x="68" y="592"/>
                  <a:pt x="89" y="571"/>
                  <a:pt x="71" y="568"/>
                </a:cubicBezTo>
                <a:close/>
                <a:moveTo>
                  <a:pt x="179" y="572"/>
                </a:moveTo>
                <a:cubicBezTo>
                  <a:pt x="166" y="560"/>
                  <a:pt x="167" y="587"/>
                  <a:pt x="179" y="572"/>
                </a:cubicBezTo>
                <a:close/>
                <a:moveTo>
                  <a:pt x="443" y="576"/>
                </a:moveTo>
                <a:cubicBezTo>
                  <a:pt x="447" y="576"/>
                  <a:pt x="448" y="579"/>
                  <a:pt x="451" y="580"/>
                </a:cubicBezTo>
                <a:cubicBezTo>
                  <a:pt x="451" y="574"/>
                  <a:pt x="452" y="566"/>
                  <a:pt x="443" y="568"/>
                </a:cubicBezTo>
                <a:cubicBezTo>
                  <a:pt x="443" y="571"/>
                  <a:pt x="443" y="573"/>
                  <a:pt x="443" y="576"/>
                </a:cubicBezTo>
                <a:close/>
                <a:moveTo>
                  <a:pt x="715" y="576"/>
                </a:moveTo>
                <a:cubicBezTo>
                  <a:pt x="718" y="576"/>
                  <a:pt x="720" y="576"/>
                  <a:pt x="723" y="576"/>
                </a:cubicBezTo>
                <a:cubicBezTo>
                  <a:pt x="723" y="573"/>
                  <a:pt x="723" y="571"/>
                  <a:pt x="723" y="568"/>
                </a:cubicBezTo>
                <a:cubicBezTo>
                  <a:pt x="720" y="568"/>
                  <a:pt x="718" y="568"/>
                  <a:pt x="715" y="568"/>
                </a:cubicBezTo>
                <a:cubicBezTo>
                  <a:pt x="715" y="571"/>
                  <a:pt x="715" y="573"/>
                  <a:pt x="715" y="576"/>
                </a:cubicBezTo>
                <a:close/>
                <a:moveTo>
                  <a:pt x="147" y="572"/>
                </a:moveTo>
                <a:cubicBezTo>
                  <a:pt x="143" y="595"/>
                  <a:pt x="164" y="574"/>
                  <a:pt x="147" y="572"/>
                </a:cubicBezTo>
                <a:close/>
                <a:moveTo>
                  <a:pt x="343" y="580"/>
                </a:moveTo>
                <a:cubicBezTo>
                  <a:pt x="346" y="580"/>
                  <a:pt x="348" y="580"/>
                  <a:pt x="351" y="580"/>
                </a:cubicBezTo>
                <a:cubicBezTo>
                  <a:pt x="351" y="577"/>
                  <a:pt x="351" y="575"/>
                  <a:pt x="351" y="572"/>
                </a:cubicBezTo>
                <a:cubicBezTo>
                  <a:pt x="348" y="572"/>
                  <a:pt x="346" y="572"/>
                  <a:pt x="343" y="572"/>
                </a:cubicBezTo>
                <a:cubicBezTo>
                  <a:pt x="343" y="575"/>
                  <a:pt x="343" y="577"/>
                  <a:pt x="343" y="580"/>
                </a:cubicBezTo>
                <a:close/>
                <a:moveTo>
                  <a:pt x="519" y="580"/>
                </a:moveTo>
                <a:cubicBezTo>
                  <a:pt x="522" y="580"/>
                  <a:pt x="524" y="580"/>
                  <a:pt x="527" y="580"/>
                </a:cubicBezTo>
                <a:cubicBezTo>
                  <a:pt x="527" y="577"/>
                  <a:pt x="527" y="575"/>
                  <a:pt x="527" y="572"/>
                </a:cubicBezTo>
                <a:cubicBezTo>
                  <a:pt x="524" y="572"/>
                  <a:pt x="522" y="572"/>
                  <a:pt x="519" y="572"/>
                </a:cubicBezTo>
                <a:cubicBezTo>
                  <a:pt x="519" y="575"/>
                  <a:pt x="519" y="577"/>
                  <a:pt x="519" y="580"/>
                </a:cubicBezTo>
                <a:close/>
                <a:moveTo>
                  <a:pt x="691" y="580"/>
                </a:moveTo>
                <a:cubicBezTo>
                  <a:pt x="696" y="580"/>
                  <a:pt x="697" y="585"/>
                  <a:pt x="703" y="584"/>
                </a:cubicBezTo>
                <a:cubicBezTo>
                  <a:pt x="703" y="577"/>
                  <a:pt x="700" y="574"/>
                  <a:pt x="695" y="572"/>
                </a:cubicBezTo>
                <a:cubicBezTo>
                  <a:pt x="695" y="576"/>
                  <a:pt x="692" y="577"/>
                  <a:pt x="691" y="580"/>
                </a:cubicBezTo>
                <a:close/>
                <a:moveTo>
                  <a:pt x="803" y="576"/>
                </a:moveTo>
                <a:cubicBezTo>
                  <a:pt x="798" y="576"/>
                  <a:pt x="797" y="571"/>
                  <a:pt x="791" y="572"/>
                </a:cubicBezTo>
                <a:cubicBezTo>
                  <a:pt x="785" y="582"/>
                  <a:pt x="805" y="584"/>
                  <a:pt x="803" y="576"/>
                </a:cubicBezTo>
                <a:close/>
                <a:moveTo>
                  <a:pt x="47" y="588"/>
                </a:moveTo>
                <a:cubicBezTo>
                  <a:pt x="59" y="594"/>
                  <a:pt x="59" y="570"/>
                  <a:pt x="47" y="576"/>
                </a:cubicBezTo>
                <a:cubicBezTo>
                  <a:pt x="47" y="580"/>
                  <a:pt x="47" y="584"/>
                  <a:pt x="47" y="588"/>
                </a:cubicBezTo>
                <a:close/>
                <a:moveTo>
                  <a:pt x="595" y="584"/>
                </a:moveTo>
                <a:cubicBezTo>
                  <a:pt x="598" y="584"/>
                  <a:pt x="600" y="584"/>
                  <a:pt x="603" y="584"/>
                </a:cubicBezTo>
                <a:cubicBezTo>
                  <a:pt x="603" y="581"/>
                  <a:pt x="603" y="579"/>
                  <a:pt x="603" y="576"/>
                </a:cubicBezTo>
                <a:cubicBezTo>
                  <a:pt x="600" y="576"/>
                  <a:pt x="598" y="576"/>
                  <a:pt x="595" y="576"/>
                </a:cubicBezTo>
                <a:cubicBezTo>
                  <a:pt x="595" y="579"/>
                  <a:pt x="595" y="581"/>
                  <a:pt x="595" y="584"/>
                </a:cubicBezTo>
                <a:close/>
                <a:moveTo>
                  <a:pt x="123" y="588"/>
                </a:moveTo>
                <a:cubicBezTo>
                  <a:pt x="127" y="588"/>
                  <a:pt x="128" y="591"/>
                  <a:pt x="131" y="592"/>
                </a:cubicBezTo>
                <a:cubicBezTo>
                  <a:pt x="131" y="586"/>
                  <a:pt x="132" y="578"/>
                  <a:pt x="123" y="580"/>
                </a:cubicBezTo>
                <a:cubicBezTo>
                  <a:pt x="123" y="583"/>
                  <a:pt x="123" y="585"/>
                  <a:pt x="123" y="588"/>
                </a:cubicBezTo>
                <a:close/>
                <a:moveTo>
                  <a:pt x="223" y="588"/>
                </a:moveTo>
                <a:cubicBezTo>
                  <a:pt x="226" y="588"/>
                  <a:pt x="228" y="588"/>
                  <a:pt x="231" y="588"/>
                </a:cubicBezTo>
                <a:cubicBezTo>
                  <a:pt x="231" y="585"/>
                  <a:pt x="231" y="583"/>
                  <a:pt x="231" y="580"/>
                </a:cubicBezTo>
                <a:cubicBezTo>
                  <a:pt x="228" y="580"/>
                  <a:pt x="226" y="580"/>
                  <a:pt x="223" y="580"/>
                </a:cubicBezTo>
                <a:cubicBezTo>
                  <a:pt x="223" y="583"/>
                  <a:pt x="223" y="585"/>
                  <a:pt x="223" y="588"/>
                </a:cubicBezTo>
                <a:close/>
                <a:moveTo>
                  <a:pt x="399" y="580"/>
                </a:moveTo>
                <a:cubicBezTo>
                  <a:pt x="387" y="593"/>
                  <a:pt x="414" y="592"/>
                  <a:pt x="399" y="580"/>
                </a:cubicBezTo>
                <a:close/>
                <a:moveTo>
                  <a:pt x="675" y="592"/>
                </a:moveTo>
                <a:cubicBezTo>
                  <a:pt x="675" y="590"/>
                  <a:pt x="676" y="587"/>
                  <a:pt x="679" y="588"/>
                </a:cubicBezTo>
                <a:cubicBezTo>
                  <a:pt x="679" y="583"/>
                  <a:pt x="678" y="579"/>
                  <a:pt x="671" y="580"/>
                </a:cubicBezTo>
                <a:cubicBezTo>
                  <a:pt x="672" y="585"/>
                  <a:pt x="670" y="591"/>
                  <a:pt x="675" y="592"/>
                </a:cubicBezTo>
                <a:close/>
                <a:moveTo>
                  <a:pt x="771" y="588"/>
                </a:moveTo>
                <a:cubicBezTo>
                  <a:pt x="774" y="588"/>
                  <a:pt x="776" y="588"/>
                  <a:pt x="779" y="588"/>
                </a:cubicBezTo>
                <a:cubicBezTo>
                  <a:pt x="779" y="585"/>
                  <a:pt x="779" y="583"/>
                  <a:pt x="779" y="580"/>
                </a:cubicBezTo>
                <a:cubicBezTo>
                  <a:pt x="776" y="580"/>
                  <a:pt x="774" y="580"/>
                  <a:pt x="771" y="580"/>
                </a:cubicBezTo>
                <a:cubicBezTo>
                  <a:pt x="771" y="583"/>
                  <a:pt x="771" y="585"/>
                  <a:pt x="771" y="588"/>
                </a:cubicBezTo>
                <a:close/>
                <a:moveTo>
                  <a:pt x="199" y="596"/>
                </a:moveTo>
                <a:cubicBezTo>
                  <a:pt x="211" y="602"/>
                  <a:pt x="211" y="578"/>
                  <a:pt x="199" y="584"/>
                </a:cubicBezTo>
                <a:cubicBezTo>
                  <a:pt x="199" y="588"/>
                  <a:pt x="199" y="592"/>
                  <a:pt x="199" y="596"/>
                </a:cubicBezTo>
                <a:close/>
                <a:moveTo>
                  <a:pt x="299" y="592"/>
                </a:moveTo>
                <a:cubicBezTo>
                  <a:pt x="302" y="592"/>
                  <a:pt x="304" y="592"/>
                  <a:pt x="307" y="592"/>
                </a:cubicBezTo>
                <a:cubicBezTo>
                  <a:pt x="307" y="589"/>
                  <a:pt x="307" y="587"/>
                  <a:pt x="307" y="584"/>
                </a:cubicBezTo>
                <a:cubicBezTo>
                  <a:pt x="304" y="584"/>
                  <a:pt x="302" y="584"/>
                  <a:pt x="299" y="584"/>
                </a:cubicBezTo>
                <a:cubicBezTo>
                  <a:pt x="299" y="587"/>
                  <a:pt x="299" y="589"/>
                  <a:pt x="299" y="592"/>
                </a:cubicBezTo>
                <a:close/>
                <a:moveTo>
                  <a:pt x="571" y="592"/>
                </a:moveTo>
                <a:cubicBezTo>
                  <a:pt x="574" y="592"/>
                  <a:pt x="576" y="592"/>
                  <a:pt x="579" y="592"/>
                </a:cubicBezTo>
                <a:cubicBezTo>
                  <a:pt x="579" y="589"/>
                  <a:pt x="579" y="587"/>
                  <a:pt x="579" y="584"/>
                </a:cubicBezTo>
                <a:cubicBezTo>
                  <a:pt x="576" y="584"/>
                  <a:pt x="574" y="584"/>
                  <a:pt x="571" y="584"/>
                </a:cubicBezTo>
                <a:cubicBezTo>
                  <a:pt x="571" y="587"/>
                  <a:pt x="571" y="589"/>
                  <a:pt x="571" y="592"/>
                </a:cubicBezTo>
                <a:close/>
                <a:moveTo>
                  <a:pt x="747" y="592"/>
                </a:moveTo>
                <a:cubicBezTo>
                  <a:pt x="750" y="592"/>
                  <a:pt x="752" y="592"/>
                  <a:pt x="755" y="592"/>
                </a:cubicBezTo>
                <a:cubicBezTo>
                  <a:pt x="755" y="589"/>
                  <a:pt x="755" y="587"/>
                  <a:pt x="755" y="584"/>
                </a:cubicBezTo>
                <a:cubicBezTo>
                  <a:pt x="752" y="584"/>
                  <a:pt x="750" y="584"/>
                  <a:pt x="747" y="584"/>
                </a:cubicBezTo>
                <a:cubicBezTo>
                  <a:pt x="747" y="587"/>
                  <a:pt x="747" y="589"/>
                  <a:pt x="747" y="592"/>
                </a:cubicBezTo>
                <a:close/>
                <a:moveTo>
                  <a:pt x="99" y="596"/>
                </a:moveTo>
                <a:cubicBezTo>
                  <a:pt x="102" y="596"/>
                  <a:pt x="104" y="596"/>
                  <a:pt x="107" y="596"/>
                </a:cubicBezTo>
                <a:cubicBezTo>
                  <a:pt x="107" y="593"/>
                  <a:pt x="107" y="591"/>
                  <a:pt x="107" y="588"/>
                </a:cubicBezTo>
                <a:cubicBezTo>
                  <a:pt x="104" y="588"/>
                  <a:pt x="102" y="588"/>
                  <a:pt x="99" y="588"/>
                </a:cubicBezTo>
                <a:cubicBezTo>
                  <a:pt x="99" y="591"/>
                  <a:pt x="99" y="593"/>
                  <a:pt x="99" y="596"/>
                </a:cubicBezTo>
                <a:close/>
                <a:moveTo>
                  <a:pt x="279" y="600"/>
                </a:moveTo>
                <a:cubicBezTo>
                  <a:pt x="279" y="598"/>
                  <a:pt x="280" y="595"/>
                  <a:pt x="283" y="596"/>
                </a:cubicBezTo>
                <a:cubicBezTo>
                  <a:pt x="283" y="591"/>
                  <a:pt x="282" y="587"/>
                  <a:pt x="275" y="588"/>
                </a:cubicBezTo>
                <a:cubicBezTo>
                  <a:pt x="276" y="593"/>
                  <a:pt x="274" y="599"/>
                  <a:pt x="279" y="600"/>
                </a:cubicBezTo>
                <a:close/>
                <a:moveTo>
                  <a:pt x="383" y="592"/>
                </a:moveTo>
                <a:cubicBezTo>
                  <a:pt x="370" y="580"/>
                  <a:pt x="371" y="607"/>
                  <a:pt x="383" y="592"/>
                </a:cubicBezTo>
                <a:close/>
                <a:moveTo>
                  <a:pt x="647" y="596"/>
                </a:moveTo>
                <a:cubicBezTo>
                  <a:pt x="650" y="596"/>
                  <a:pt x="652" y="596"/>
                  <a:pt x="655" y="596"/>
                </a:cubicBezTo>
                <a:cubicBezTo>
                  <a:pt x="655" y="593"/>
                  <a:pt x="655" y="591"/>
                  <a:pt x="655" y="588"/>
                </a:cubicBezTo>
                <a:cubicBezTo>
                  <a:pt x="652" y="588"/>
                  <a:pt x="650" y="588"/>
                  <a:pt x="647" y="588"/>
                </a:cubicBezTo>
                <a:cubicBezTo>
                  <a:pt x="647" y="591"/>
                  <a:pt x="647" y="593"/>
                  <a:pt x="647" y="596"/>
                </a:cubicBezTo>
                <a:close/>
                <a:moveTo>
                  <a:pt x="75" y="600"/>
                </a:moveTo>
                <a:cubicBezTo>
                  <a:pt x="79" y="600"/>
                  <a:pt x="80" y="603"/>
                  <a:pt x="83" y="604"/>
                </a:cubicBezTo>
                <a:cubicBezTo>
                  <a:pt x="83" y="600"/>
                  <a:pt x="86" y="599"/>
                  <a:pt x="87" y="596"/>
                </a:cubicBezTo>
                <a:cubicBezTo>
                  <a:pt x="83" y="596"/>
                  <a:pt x="82" y="593"/>
                  <a:pt x="79" y="592"/>
                </a:cubicBezTo>
                <a:cubicBezTo>
                  <a:pt x="79" y="596"/>
                  <a:pt x="76" y="597"/>
                  <a:pt x="75" y="600"/>
                </a:cubicBezTo>
                <a:close/>
                <a:moveTo>
                  <a:pt x="175" y="600"/>
                </a:moveTo>
                <a:cubicBezTo>
                  <a:pt x="178" y="600"/>
                  <a:pt x="180" y="600"/>
                  <a:pt x="183" y="600"/>
                </a:cubicBezTo>
                <a:cubicBezTo>
                  <a:pt x="183" y="597"/>
                  <a:pt x="183" y="595"/>
                  <a:pt x="183" y="592"/>
                </a:cubicBezTo>
                <a:cubicBezTo>
                  <a:pt x="180" y="592"/>
                  <a:pt x="178" y="592"/>
                  <a:pt x="175" y="592"/>
                </a:cubicBezTo>
                <a:cubicBezTo>
                  <a:pt x="175" y="595"/>
                  <a:pt x="175" y="597"/>
                  <a:pt x="175" y="600"/>
                </a:cubicBezTo>
                <a:close/>
                <a:moveTo>
                  <a:pt x="355" y="604"/>
                </a:moveTo>
                <a:cubicBezTo>
                  <a:pt x="355" y="602"/>
                  <a:pt x="356" y="599"/>
                  <a:pt x="359" y="600"/>
                </a:cubicBezTo>
                <a:cubicBezTo>
                  <a:pt x="359" y="595"/>
                  <a:pt x="358" y="591"/>
                  <a:pt x="351" y="592"/>
                </a:cubicBezTo>
                <a:cubicBezTo>
                  <a:pt x="352" y="597"/>
                  <a:pt x="350" y="603"/>
                  <a:pt x="355" y="604"/>
                </a:cubicBezTo>
                <a:close/>
                <a:moveTo>
                  <a:pt x="623" y="600"/>
                </a:moveTo>
                <a:cubicBezTo>
                  <a:pt x="627" y="600"/>
                  <a:pt x="628" y="603"/>
                  <a:pt x="631" y="604"/>
                </a:cubicBezTo>
                <a:cubicBezTo>
                  <a:pt x="631" y="598"/>
                  <a:pt x="632" y="590"/>
                  <a:pt x="623" y="592"/>
                </a:cubicBezTo>
                <a:cubicBezTo>
                  <a:pt x="623" y="595"/>
                  <a:pt x="623" y="597"/>
                  <a:pt x="623" y="600"/>
                </a:cubicBezTo>
                <a:close/>
                <a:moveTo>
                  <a:pt x="723" y="600"/>
                </a:moveTo>
                <a:cubicBezTo>
                  <a:pt x="726" y="600"/>
                  <a:pt x="728" y="600"/>
                  <a:pt x="731" y="600"/>
                </a:cubicBezTo>
                <a:cubicBezTo>
                  <a:pt x="731" y="597"/>
                  <a:pt x="731" y="595"/>
                  <a:pt x="731" y="592"/>
                </a:cubicBezTo>
                <a:cubicBezTo>
                  <a:pt x="728" y="592"/>
                  <a:pt x="726" y="592"/>
                  <a:pt x="723" y="592"/>
                </a:cubicBezTo>
                <a:cubicBezTo>
                  <a:pt x="723" y="595"/>
                  <a:pt x="723" y="597"/>
                  <a:pt x="723" y="600"/>
                </a:cubicBezTo>
                <a:close/>
                <a:moveTo>
                  <a:pt x="151" y="608"/>
                </a:moveTo>
                <a:cubicBezTo>
                  <a:pt x="154" y="608"/>
                  <a:pt x="156" y="608"/>
                  <a:pt x="159" y="608"/>
                </a:cubicBezTo>
                <a:cubicBezTo>
                  <a:pt x="159" y="603"/>
                  <a:pt x="164" y="602"/>
                  <a:pt x="163" y="596"/>
                </a:cubicBezTo>
                <a:cubicBezTo>
                  <a:pt x="160" y="596"/>
                  <a:pt x="158" y="596"/>
                  <a:pt x="155" y="596"/>
                </a:cubicBezTo>
                <a:cubicBezTo>
                  <a:pt x="155" y="601"/>
                  <a:pt x="150" y="602"/>
                  <a:pt x="151" y="608"/>
                </a:cubicBezTo>
                <a:close/>
                <a:moveTo>
                  <a:pt x="427" y="596"/>
                </a:moveTo>
                <a:cubicBezTo>
                  <a:pt x="423" y="619"/>
                  <a:pt x="444" y="598"/>
                  <a:pt x="427" y="596"/>
                </a:cubicBezTo>
                <a:close/>
                <a:moveTo>
                  <a:pt x="527" y="604"/>
                </a:moveTo>
                <a:cubicBezTo>
                  <a:pt x="530" y="604"/>
                  <a:pt x="532" y="604"/>
                  <a:pt x="535" y="604"/>
                </a:cubicBezTo>
                <a:cubicBezTo>
                  <a:pt x="535" y="601"/>
                  <a:pt x="535" y="599"/>
                  <a:pt x="535" y="596"/>
                </a:cubicBezTo>
                <a:cubicBezTo>
                  <a:pt x="532" y="596"/>
                  <a:pt x="530" y="596"/>
                  <a:pt x="527" y="596"/>
                </a:cubicBezTo>
                <a:cubicBezTo>
                  <a:pt x="527" y="599"/>
                  <a:pt x="527" y="601"/>
                  <a:pt x="527" y="604"/>
                </a:cubicBezTo>
                <a:close/>
                <a:moveTo>
                  <a:pt x="799" y="604"/>
                </a:moveTo>
                <a:cubicBezTo>
                  <a:pt x="802" y="604"/>
                  <a:pt x="804" y="604"/>
                  <a:pt x="807" y="604"/>
                </a:cubicBezTo>
                <a:cubicBezTo>
                  <a:pt x="807" y="601"/>
                  <a:pt x="807" y="599"/>
                  <a:pt x="807" y="596"/>
                </a:cubicBezTo>
                <a:cubicBezTo>
                  <a:pt x="804" y="596"/>
                  <a:pt x="802" y="596"/>
                  <a:pt x="799" y="596"/>
                </a:cubicBezTo>
                <a:cubicBezTo>
                  <a:pt x="799" y="599"/>
                  <a:pt x="799" y="601"/>
                  <a:pt x="799" y="604"/>
                </a:cubicBezTo>
                <a:close/>
                <a:moveTo>
                  <a:pt x="55" y="608"/>
                </a:moveTo>
                <a:cubicBezTo>
                  <a:pt x="58" y="608"/>
                  <a:pt x="60" y="608"/>
                  <a:pt x="63" y="608"/>
                </a:cubicBezTo>
                <a:cubicBezTo>
                  <a:pt x="63" y="605"/>
                  <a:pt x="63" y="603"/>
                  <a:pt x="63" y="600"/>
                </a:cubicBezTo>
                <a:cubicBezTo>
                  <a:pt x="60" y="600"/>
                  <a:pt x="58" y="600"/>
                  <a:pt x="55" y="600"/>
                </a:cubicBezTo>
                <a:cubicBezTo>
                  <a:pt x="55" y="603"/>
                  <a:pt x="55" y="605"/>
                  <a:pt x="55" y="608"/>
                </a:cubicBezTo>
                <a:close/>
                <a:moveTo>
                  <a:pt x="327" y="608"/>
                </a:moveTo>
                <a:cubicBezTo>
                  <a:pt x="330" y="608"/>
                  <a:pt x="332" y="608"/>
                  <a:pt x="335" y="608"/>
                </a:cubicBezTo>
                <a:cubicBezTo>
                  <a:pt x="335" y="605"/>
                  <a:pt x="335" y="603"/>
                  <a:pt x="335" y="600"/>
                </a:cubicBezTo>
                <a:cubicBezTo>
                  <a:pt x="332" y="600"/>
                  <a:pt x="330" y="600"/>
                  <a:pt x="327" y="600"/>
                </a:cubicBezTo>
                <a:cubicBezTo>
                  <a:pt x="327" y="603"/>
                  <a:pt x="327" y="605"/>
                  <a:pt x="327" y="608"/>
                </a:cubicBezTo>
                <a:close/>
                <a:moveTo>
                  <a:pt x="599" y="608"/>
                </a:moveTo>
                <a:cubicBezTo>
                  <a:pt x="602" y="608"/>
                  <a:pt x="604" y="608"/>
                  <a:pt x="607" y="608"/>
                </a:cubicBezTo>
                <a:cubicBezTo>
                  <a:pt x="607" y="605"/>
                  <a:pt x="607" y="603"/>
                  <a:pt x="607" y="600"/>
                </a:cubicBezTo>
                <a:cubicBezTo>
                  <a:pt x="604" y="600"/>
                  <a:pt x="602" y="600"/>
                  <a:pt x="599" y="600"/>
                </a:cubicBezTo>
                <a:cubicBezTo>
                  <a:pt x="599" y="603"/>
                  <a:pt x="599" y="605"/>
                  <a:pt x="599" y="608"/>
                </a:cubicBezTo>
                <a:close/>
                <a:moveTo>
                  <a:pt x="699" y="608"/>
                </a:moveTo>
                <a:cubicBezTo>
                  <a:pt x="702" y="608"/>
                  <a:pt x="704" y="608"/>
                  <a:pt x="707" y="608"/>
                </a:cubicBezTo>
                <a:cubicBezTo>
                  <a:pt x="707" y="605"/>
                  <a:pt x="707" y="603"/>
                  <a:pt x="707" y="600"/>
                </a:cubicBezTo>
                <a:cubicBezTo>
                  <a:pt x="704" y="600"/>
                  <a:pt x="702" y="600"/>
                  <a:pt x="699" y="600"/>
                </a:cubicBezTo>
                <a:cubicBezTo>
                  <a:pt x="699" y="603"/>
                  <a:pt x="699" y="605"/>
                  <a:pt x="699" y="608"/>
                </a:cubicBezTo>
                <a:close/>
                <a:moveTo>
                  <a:pt x="131" y="612"/>
                </a:moveTo>
                <a:cubicBezTo>
                  <a:pt x="134" y="612"/>
                  <a:pt x="136" y="612"/>
                  <a:pt x="139" y="612"/>
                </a:cubicBezTo>
                <a:cubicBezTo>
                  <a:pt x="139" y="609"/>
                  <a:pt x="139" y="607"/>
                  <a:pt x="139" y="604"/>
                </a:cubicBezTo>
                <a:cubicBezTo>
                  <a:pt x="136" y="604"/>
                  <a:pt x="134" y="604"/>
                  <a:pt x="131" y="604"/>
                </a:cubicBezTo>
                <a:cubicBezTo>
                  <a:pt x="131" y="607"/>
                  <a:pt x="131" y="609"/>
                  <a:pt x="131" y="612"/>
                </a:cubicBezTo>
                <a:close/>
                <a:moveTo>
                  <a:pt x="403" y="612"/>
                </a:moveTo>
                <a:cubicBezTo>
                  <a:pt x="406" y="612"/>
                  <a:pt x="408" y="612"/>
                  <a:pt x="411" y="612"/>
                </a:cubicBezTo>
                <a:cubicBezTo>
                  <a:pt x="411" y="609"/>
                  <a:pt x="411" y="607"/>
                  <a:pt x="411" y="604"/>
                </a:cubicBezTo>
                <a:cubicBezTo>
                  <a:pt x="408" y="604"/>
                  <a:pt x="406" y="604"/>
                  <a:pt x="403" y="604"/>
                </a:cubicBezTo>
                <a:cubicBezTo>
                  <a:pt x="403" y="607"/>
                  <a:pt x="403" y="609"/>
                  <a:pt x="403" y="612"/>
                </a:cubicBezTo>
                <a:close/>
                <a:moveTo>
                  <a:pt x="503" y="612"/>
                </a:moveTo>
                <a:cubicBezTo>
                  <a:pt x="506" y="612"/>
                  <a:pt x="508" y="612"/>
                  <a:pt x="511" y="612"/>
                </a:cubicBezTo>
                <a:cubicBezTo>
                  <a:pt x="517" y="602"/>
                  <a:pt x="497" y="600"/>
                  <a:pt x="499" y="608"/>
                </a:cubicBezTo>
                <a:cubicBezTo>
                  <a:pt x="501" y="608"/>
                  <a:pt x="504" y="609"/>
                  <a:pt x="503" y="612"/>
                </a:cubicBezTo>
                <a:close/>
                <a:moveTo>
                  <a:pt x="775" y="612"/>
                </a:moveTo>
                <a:cubicBezTo>
                  <a:pt x="778" y="612"/>
                  <a:pt x="780" y="612"/>
                  <a:pt x="783" y="612"/>
                </a:cubicBezTo>
                <a:cubicBezTo>
                  <a:pt x="783" y="609"/>
                  <a:pt x="783" y="607"/>
                  <a:pt x="783" y="604"/>
                </a:cubicBezTo>
                <a:cubicBezTo>
                  <a:pt x="780" y="604"/>
                  <a:pt x="778" y="604"/>
                  <a:pt x="775" y="604"/>
                </a:cubicBezTo>
                <a:cubicBezTo>
                  <a:pt x="775" y="607"/>
                  <a:pt x="775" y="609"/>
                  <a:pt x="775" y="612"/>
                </a:cubicBezTo>
                <a:close/>
                <a:moveTo>
                  <a:pt x="203" y="616"/>
                </a:moveTo>
                <a:cubicBezTo>
                  <a:pt x="205" y="634"/>
                  <a:pt x="226" y="593"/>
                  <a:pt x="207" y="612"/>
                </a:cubicBezTo>
                <a:cubicBezTo>
                  <a:pt x="205" y="614"/>
                  <a:pt x="202" y="611"/>
                  <a:pt x="203" y="616"/>
                </a:cubicBezTo>
                <a:close/>
                <a:moveTo>
                  <a:pt x="303" y="616"/>
                </a:moveTo>
                <a:cubicBezTo>
                  <a:pt x="306" y="616"/>
                  <a:pt x="308" y="616"/>
                  <a:pt x="311" y="616"/>
                </a:cubicBezTo>
                <a:cubicBezTo>
                  <a:pt x="311" y="613"/>
                  <a:pt x="311" y="611"/>
                  <a:pt x="311" y="608"/>
                </a:cubicBezTo>
                <a:cubicBezTo>
                  <a:pt x="308" y="608"/>
                  <a:pt x="306" y="608"/>
                  <a:pt x="303" y="608"/>
                </a:cubicBezTo>
                <a:cubicBezTo>
                  <a:pt x="303" y="611"/>
                  <a:pt x="303" y="613"/>
                  <a:pt x="303" y="616"/>
                </a:cubicBezTo>
                <a:close/>
                <a:moveTo>
                  <a:pt x="479" y="616"/>
                </a:moveTo>
                <a:cubicBezTo>
                  <a:pt x="482" y="616"/>
                  <a:pt x="484" y="616"/>
                  <a:pt x="487" y="616"/>
                </a:cubicBezTo>
                <a:cubicBezTo>
                  <a:pt x="487" y="613"/>
                  <a:pt x="487" y="611"/>
                  <a:pt x="487" y="608"/>
                </a:cubicBezTo>
                <a:cubicBezTo>
                  <a:pt x="484" y="608"/>
                  <a:pt x="482" y="608"/>
                  <a:pt x="479" y="608"/>
                </a:cubicBezTo>
                <a:cubicBezTo>
                  <a:pt x="479" y="611"/>
                  <a:pt x="479" y="613"/>
                  <a:pt x="479" y="616"/>
                </a:cubicBezTo>
                <a:close/>
                <a:moveTo>
                  <a:pt x="651" y="616"/>
                </a:moveTo>
                <a:cubicBezTo>
                  <a:pt x="656" y="616"/>
                  <a:pt x="657" y="621"/>
                  <a:pt x="663" y="620"/>
                </a:cubicBezTo>
                <a:cubicBezTo>
                  <a:pt x="663" y="613"/>
                  <a:pt x="660" y="610"/>
                  <a:pt x="655" y="608"/>
                </a:cubicBezTo>
                <a:cubicBezTo>
                  <a:pt x="655" y="612"/>
                  <a:pt x="652" y="613"/>
                  <a:pt x="651" y="616"/>
                </a:cubicBezTo>
                <a:close/>
                <a:moveTo>
                  <a:pt x="107" y="620"/>
                </a:moveTo>
                <a:cubicBezTo>
                  <a:pt x="110" y="620"/>
                  <a:pt x="112" y="620"/>
                  <a:pt x="115" y="620"/>
                </a:cubicBezTo>
                <a:cubicBezTo>
                  <a:pt x="115" y="617"/>
                  <a:pt x="115" y="615"/>
                  <a:pt x="115" y="612"/>
                </a:cubicBezTo>
                <a:cubicBezTo>
                  <a:pt x="112" y="612"/>
                  <a:pt x="110" y="612"/>
                  <a:pt x="107" y="612"/>
                </a:cubicBezTo>
                <a:cubicBezTo>
                  <a:pt x="107" y="615"/>
                  <a:pt x="107" y="617"/>
                  <a:pt x="107" y="620"/>
                </a:cubicBezTo>
                <a:close/>
                <a:moveTo>
                  <a:pt x="555" y="620"/>
                </a:moveTo>
                <a:cubicBezTo>
                  <a:pt x="558" y="620"/>
                  <a:pt x="560" y="620"/>
                  <a:pt x="563" y="620"/>
                </a:cubicBezTo>
                <a:cubicBezTo>
                  <a:pt x="563" y="617"/>
                  <a:pt x="563" y="615"/>
                  <a:pt x="563" y="612"/>
                </a:cubicBezTo>
                <a:cubicBezTo>
                  <a:pt x="560" y="612"/>
                  <a:pt x="558" y="612"/>
                  <a:pt x="555" y="612"/>
                </a:cubicBezTo>
                <a:cubicBezTo>
                  <a:pt x="555" y="615"/>
                  <a:pt x="555" y="617"/>
                  <a:pt x="555" y="620"/>
                </a:cubicBezTo>
                <a:close/>
                <a:moveTo>
                  <a:pt x="87" y="628"/>
                </a:moveTo>
                <a:cubicBezTo>
                  <a:pt x="87" y="626"/>
                  <a:pt x="88" y="623"/>
                  <a:pt x="91" y="624"/>
                </a:cubicBezTo>
                <a:cubicBezTo>
                  <a:pt x="91" y="619"/>
                  <a:pt x="90" y="615"/>
                  <a:pt x="83" y="616"/>
                </a:cubicBezTo>
                <a:cubicBezTo>
                  <a:pt x="84" y="621"/>
                  <a:pt x="82" y="627"/>
                  <a:pt x="87" y="628"/>
                </a:cubicBezTo>
                <a:close/>
                <a:moveTo>
                  <a:pt x="183" y="624"/>
                </a:moveTo>
                <a:cubicBezTo>
                  <a:pt x="186" y="624"/>
                  <a:pt x="188" y="624"/>
                  <a:pt x="191" y="624"/>
                </a:cubicBezTo>
                <a:cubicBezTo>
                  <a:pt x="191" y="621"/>
                  <a:pt x="191" y="619"/>
                  <a:pt x="191" y="616"/>
                </a:cubicBezTo>
                <a:cubicBezTo>
                  <a:pt x="188" y="616"/>
                  <a:pt x="186" y="616"/>
                  <a:pt x="183" y="616"/>
                </a:cubicBezTo>
                <a:cubicBezTo>
                  <a:pt x="183" y="619"/>
                  <a:pt x="183" y="621"/>
                  <a:pt x="183" y="624"/>
                </a:cubicBezTo>
                <a:close/>
                <a:moveTo>
                  <a:pt x="355" y="624"/>
                </a:moveTo>
                <a:cubicBezTo>
                  <a:pt x="359" y="624"/>
                  <a:pt x="360" y="627"/>
                  <a:pt x="363" y="628"/>
                </a:cubicBezTo>
                <a:cubicBezTo>
                  <a:pt x="363" y="622"/>
                  <a:pt x="364" y="614"/>
                  <a:pt x="355" y="616"/>
                </a:cubicBezTo>
                <a:cubicBezTo>
                  <a:pt x="355" y="619"/>
                  <a:pt x="355" y="621"/>
                  <a:pt x="355" y="624"/>
                </a:cubicBezTo>
                <a:close/>
                <a:moveTo>
                  <a:pt x="455" y="624"/>
                </a:moveTo>
                <a:cubicBezTo>
                  <a:pt x="458" y="624"/>
                  <a:pt x="460" y="624"/>
                  <a:pt x="463" y="624"/>
                </a:cubicBezTo>
                <a:cubicBezTo>
                  <a:pt x="463" y="621"/>
                  <a:pt x="463" y="619"/>
                  <a:pt x="463" y="616"/>
                </a:cubicBezTo>
                <a:cubicBezTo>
                  <a:pt x="460" y="616"/>
                  <a:pt x="458" y="616"/>
                  <a:pt x="455" y="616"/>
                </a:cubicBezTo>
                <a:cubicBezTo>
                  <a:pt x="455" y="619"/>
                  <a:pt x="455" y="621"/>
                  <a:pt x="455" y="624"/>
                </a:cubicBezTo>
                <a:close/>
                <a:moveTo>
                  <a:pt x="531" y="616"/>
                </a:moveTo>
                <a:cubicBezTo>
                  <a:pt x="528" y="640"/>
                  <a:pt x="549" y="619"/>
                  <a:pt x="531" y="616"/>
                </a:cubicBezTo>
                <a:close/>
                <a:moveTo>
                  <a:pt x="627" y="624"/>
                </a:moveTo>
                <a:cubicBezTo>
                  <a:pt x="633" y="624"/>
                  <a:pt x="641" y="625"/>
                  <a:pt x="639" y="616"/>
                </a:cubicBezTo>
                <a:cubicBezTo>
                  <a:pt x="636" y="616"/>
                  <a:pt x="634" y="616"/>
                  <a:pt x="631" y="616"/>
                </a:cubicBezTo>
                <a:cubicBezTo>
                  <a:pt x="631" y="620"/>
                  <a:pt x="628" y="621"/>
                  <a:pt x="627" y="624"/>
                </a:cubicBezTo>
                <a:close/>
                <a:moveTo>
                  <a:pt x="159" y="632"/>
                </a:moveTo>
                <a:cubicBezTo>
                  <a:pt x="171" y="638"/>
                  <a:pt x="171" y="614"/>
                  <a:pt x="159" y="620"/>
                </a:cubicBezTo>
                <a:cubicBezTo>
                  <a:pt x="159" y="624"/>
                  <a:pt x="159" y="628"/>
                  <a:pt x="159" y="632"/>
                </a:cubicBezTo>
                <a:close/>
                <a:moveTo>
                  <a:pt x="259" y="628"/>
                </a:moveTo>
                <a:cubicBezTo>
                  <a:pt x="262" y="628"/>
                  <a:pt x="264" y="628"/>
                  <a:pt x="267" y="628"/>
                </a:cubicBezTo>
                <a:cubicBezTo>
                  <a:pt x="267" y="625"/>
                  <a:pt x="267" y="623"/>
                  <a:pt x="267" y="620"/>
                </a:cubicBezTo>
                <a:cubicBezTo>
                  <a:pt x="264" y="620"/>
                  <a:pt x="262" y="620"/>
                  <a:pt x="259" y="620"/>
                </a:cubicBezTo>
                <a:cubicBezTo>
                  <a:pt x="259" y="623"/>
                  <a:pt x="259" y="625"/>
                  <a:pt x="259" y="628"/>
                </a:cubicBezTo>
                <a:close/>
                <a:moveTo>
                  <a:pt x="431" y="628"/>
                </a:moveTo>
                <a:cubicBezTo>
                  <a:pt x="434" y="628"/>
                  <a:pt x="436" y="628"/>
                  <a:pt x="439" y="628"/>
                </a:cubicBezTo>
                <a:cubicBezTo>
                  <a:pt x="439" y="625"/>
                  <a:pt x="439" y="623"/>
                  <a:pt x="439" y="620"/>
                </a:cubicBezTo>
                <a:cubicBezTo>
                  <a:pt x="436" y="620"/>
                  <a:pt x="434" y="620"/>
                  <a:pt x="431" y="620"/>
                </a:cubicBezTo>
                <a:cubicBezTo>
                  <a:pt x="431" y="623"/>
                  <a:pt x="431" y="625"/>
                  <a:pt x="431" y="628"/>
                </a:cubicBezTo>
                <a:close/>
                <a:moveTo>
                  <a:pt x="703" y="628"/>
                </a:moveTo>
                <a:cubicBezTo>
                  <a:pt x="707" y="628"/>
                  <a:pt x="708" y="631"/>
                  <a:pt x="711" y="632"/>
                </a:cubicBezTo>
                <a:cubicBezTo>
                  <a:pt x="711" y="628"/>
                  <a:pt x="714" y="627"/>
                  <a:pt x="715" y="624"/>
                </a:cubicBezTo>
                <a:cubicBezTo>
                  <a:pt x="711" y="624"/>
                  <a:pt x="710" y="621"/>
                  <a:pt x="707" y="620"/>
                </a:cubicBezTo>
                <a:cubicBezTo>
                  <a:pt x="707" y="624"/>
                  <a:pt x="704" y="625"/>
                  <a:pt x="703" y="628"/>
                </a:cubicBezTo>
                <a:close/>
                <a:moveTo>
                  <a:pt x="59" y="632"/>
                </a:moveTo>
                <a:cubicBezTo>
                  <a:pt x="62" y="632"/>
                  <a:pt x="64" y="632"/>
                  <a:pt x="67" y="632"/>
                </a:cubicBezTo>
                <a:cubicBezTo>
                  <a:pt x="67" y="629"/>
                  <a:pt x="67" y="627"/>
                  <a:pt x="67" y="624"/>
                </a:cubicBezTo>
                <a:cubicBezTo>
                  <a:pt x="64" y="624"/>
                  <a:pt x="62" y="624"/>
                  <a:pt x="59" y="624"/>
                </a:cubicBezTo>
                <a:cubicBezTo>
                  <a:pt x="59" y="627"/>
                  <a:pt x="59" y="629"/>
                  <a:pt x="59" y="632"/>
                </a:cubicBezTo>
                <a:close/>
                <a:moveTo>
                  <a:pt x="235" y="624"/>
                </a:moveTo>
                <a:cubicBezTo>
                  <a:pt x="232" y="648"/>
                  <a:pt x="253" y="627"/>
                  <a:pt x="235" y="624"/>
                </a:cubicBezTo>
                <a:close/>
                <a:moveTo>
                  <a:pt x="511" y="624"/>
                </a:moveTo>
                <a:cubicBezTo>
                  <a:pt x="499" y="637"/>
                  <a:pt x="526" y="636"/>
                  <a:pt x="511" y="624"/>
                </a:cubicBezTo>
                <a:close/>
                <a:moveTo>
                  <a:pt x="35" y="632"/>
                </a:moveTo>
                <a:cubicBezTo>
                  <a:pt x="35" y="635"/>
                  <a:pt x="35" y="637"/>
                  <a:pt x="35" y="640"/>
                </a:cubicBezTo>
                <a:cubicBezTo>
                  <a:pt x="45" y="646"/>
                  <a:pt x="47" y="626"/>
                  <a:pt x="39" y="628"/>
                </a:cubicBezTo>
                <a:cubicBezTo>
                  <a:pt x="39" y="630"/>
                  <a:pt x="38" y="633"/>
                  <a:pt x="35" y="632"/>
                </a:cubicBezTo>
                <a:close/>
                <a:moveTo>
                  <a:pt x="135" y="636"/>
                </a:moveTo>
                <a:cubicBezTo>
                  <a:pt x="138" y="636"/>
                  <a:pt x="140" y="636"/>
                  <a:pt x="143" y="636"/>
                </a:cubicBezTo>
                <a:cubicBezTo>
                  <a:pt x="143" y="633"/>
                  <a:pt x="143" y="631"/>
                  <a:pt x="143" y="628"/>
                </a:cubicBezTo>
                <a:cubicBezTo>
                  <a:pt x="140" y="628"/>
                  <a:pt x="138" y="628"/>
                  <a:pt x="135" y="628"/>
                </a:cubicBezTo>
                <a:cubicBezTo>
                  <a:pt x="135" y="631"/>
                  <a:pt x="135" y="633"/>
                  <a:pt x="135" y="636"/>
                </a:cubicBezTo>
                <a:close/>
                <a:moveTo>
                  <a:pt x="683" y="636"/>
                </a:moveTo>
                <a:cubicBezTo>
                  <a:pt x="686" y="636"/>
                  <a:pt x="688" y="636"/>
                  <a:pt x="691" y="636"/>
                </a:cubicBezTo>
                <a:cubicBezTo>
                  <a:pt x="691" y="633"/>
                  <a:pt x="691" y="631"/>
                  <a:pt x="691" y="628"/>
                </a:cubicBezTo>
                <a:cubicBezTo>
                  <a:pt x="688" y="628"/>
                  <a:pt x="686" y="628"/>
                  <a:pt x="683" y="628"/>
                </a:cubicBezTo>
                <a:cubicBezTo>
                  <a:pt x="683" y="631"/>
                  <a:pt x="683" y="633"/>
                  <a:pt x="683" y="636"/>
                </a:cubicBezTo>
                <a:close/>
                <a:moveTo>
                  <a:pt x="115" y="632"/>
                </a:moveTo>
                <a:cubicBezTo>
                  <a:pt x="103" y="645"/>
                  <a:pt x="130" y="644"/>
                  <a:pt x="115" y="632"/>
                </a:cubicBezTo>
                <a:close/>
                <a:moveTo>
                  <a:pt x="211" y="640"/>
                </a:moveTo>
                <a:cubicBezTo>
                  <a:pt x="214" y="640"/>
                  <a:pt x="216" y="640"/>
                  <a:pt x="219" y="640"/>
                </a:cubicBezTo>
                <a:cubicBezTo>
                  <a:pt x="219" y="637"/>
                  <a:pt x="219" y="635"/>
                  <a:pt x="219" y="632"/>
                </a:cubicBezTo>
                <a:cubicBezTo>
                  <a:pt x="216" y="632"/>
                  <a:pt x="214" y="632"/>
                  <a:pt x="211" y="632"/>
                </a:cubicBezTo>
                <a:cubicBezTo>
                  <a:pt x="211" y="635"/>
                  <a:pt x="211" y="637"/>
                  <a:pt x="211" y="640"/>
                </a:cubicBezTo>
                <a:close/>
                <a:moveTo>
                  <a:pt x="659" y="644"/>
                </a:moveTo>
                <a:cubicBezTo>
                  <a:pt x="662" y="644"/>
                  <a:pt x="664" y="644"/>
                  <a:pt x="667" y="644"/>
                </a:cubicBezTo>
                <a:cubicBezTo>
                  <a:pt x="667" y="640"/>
                  <a:pt x="670" y="639"/>
                  <a:pt x="671" y="636"/>
                </a:cubicBezTo>
                <a:cubicBezTo>
                  <a:pt x="666" y="636"/>
                  <a:pt x="665" y="631"/>
                  <a:pt x="659" y="632"/>
                </a:cubicBezTo>
                <a:cubicBezTo>
                  <a:pt x="659" y="636"/>
                  <a:pt x="659" y="640"/>
                  <a:pt x="659" y="644"/>
                </a:cubicBezTo>
                <a:close/>
                <a:moveTo>
                  <a:pt x="759" y="640"/>
                </a:moveTo>
                <a:cubicBezTo>
                  <a:pt x="762" y="640"/>
                  <a:pt x="764" y="640"/>
                  <a:pt x="767" y="640"/>
                </a:cubicBezTo>
                <a:cubicBezTo>
                  <a:pt x="767" y="637"/>
                  <a:pt x="767" y="635"/>
                  <a:pt x="767" y="632"/>
                </a:cubicBezTo>
                <a:cubicBezTo>
                  <a:pt x="764" y="632"/>
                  <a:pt x="762" y="632"/>
                  <a:pt x="759" y="632"/>
                </a:cubicBezTo>
                <a:cubicBezTo>
                  <a:pt x="759" y="635"/>
                  <a:pt x="759" y="637"/>
                  <a:pt x="759" y="640"/>
                </a:cubicBezTo>
                <a:close/>
                <a:moveTo>
                  <a:pt x="187" y="640"/>
                </a:moveTo>
                <a:cubicBezTo>
                  <a:pt x="187" y="643"/>
                  <a:pt x="187" y="645"/>
                  <a:pt x="187" y="648"/>
                </a:cubicBezTo>
                <a:cubicBezTo>
                  <a:pt x="197" y="654"/>
                  <a:pt x="199" y="634"/>
                  <a:pt x="191" y="636"/>
                </a:cubicBezTo>
                <a:cubicBezTo>
                  <a:pt x="191" y="638"/>
                  <a:pt x="190" y="641"/>
                  <a:pt x="187" y="640"/>
                </a:cubicBezTo>
                <a:close/>
                <a:moveTo>
                  <a:pt x="287" y="644"/>
                </a:moveTo>
                <a:cubicBezTo>
                  <a:pt x="290" y="644"/>
                  <a:pt x="292" y="644"/>
                  <a:pt x="295" y="644"/>
                </a:cubicBezTo>
                <a:cubicBezTo>
                  <a:pt x="295" y="641"/>
                  <a:pt x="295" y="639"/>
                  <a:pt x="295" y="636"/>
                </a:cubicBezTo>
                <a:cubicBezTo>
                  <a:pt x="292" y="636"/>
                  <a:pt x="290" y="636"/>
                  <a:pt x="287" y="636"/>
                </a:cubicBezTo>
                <a:cubicBezTo>
                  <a:pt x="287" y="639"/>
                  <a:pt x="287" y="641"/>
                  <a:pt x="287" y="644"/>
                </a:cubicBezTo>
                <a:close/>
                <a:moveTo>
                  <a:pt x="571" y="640"/>
                </a:moveTo>
                <a:cubicBezTo>
                  <a:pt x="566" y="640"/>
                  <a:pt x="565" y="635"/>
                  <a:pt x="559" y="636"/>
                </a:cubicBezTo>
                <a:cubicBezTo>
                  <a:pt x="553" y="646"/>
                  <a:pt x="573" y="648"/>
                  <a:pt x="571" y="640"/>
                </a:cubicBezTo>
                <a:close/>
                <a:moveTo>
                  <a:pt x="263" y="648"/>
                </a:moveTo>
                <a:cubicBezTo>
                  <a:pt x="267" y="648"/>
                  <a:pt x="268" y="651"/>
                  <a:pt x="271" y="652"/>
                </a:cubicBezTo>
                <a:cubicBezTo>
                  <a:pt x="271" y="648"/>
                  <a:pt x="274" y="647"/>
                  <a:pt x="275" y="644"/>
                </a:cubicBezTo>
                <a:cubicBezTo>
                  <a:pt x="271" y="644"/>
                  <a:pt x="270" y="641"/>
                  <a:pt x="267" y="640"/>
                </a:cubicBezTo>
                <a:cubicBezTo>
                  <a:pt x="267" y="644"/>
                  <a:pt x="264" y="645"/>
                  <a:pt x="263" y="648"/>
                </a:cubicBezTo>
                <a:close/>
                <a:moveTo>
                  <a:pt x="363" y="648"/>
                </a:moveTo>
                <a:cubicBezTo>
                  <a:pt x="366" y="648"/>
                  <a:pt x="368" y="648"/>
                  <a:pt x="371" y="648"/>
                </a:cubicBezTo>
                <a:cubicBezTo>
                  <a:pt x="371" y="645"/>
                  <a:pt x="371" y="643"/>
                  <a:pt x="371" y="640"/>
                </a:cubicBezTo>
                <a:cubicBezTo>
                  <a:pt x="368" y="640"/>
                  <a:pt x="366" y="640"/>
                  <a:pt x="363" y="640"/>
                </a:cubicBezTo>
                <a:cubicBezTo>
                  <a:pt x="363" y="643"/>
                  <a:pt x="363" y="645"/>
                  <a:pt x="363" y="648"/>
                </a:cubicBezTo>
                <a:close/>
                <a:moveTo>
                  <a:pt x="535" y="648"/>
                </a:moveTo>
                <a:cubicBezTo>
                  <a:pt x="539" y="648"/>
                  <a:pt x="540" y="651"/>
                  <a:pt x="543" y="652"/>
                </a:cubicBezTo>
                <a:cubicBezTo>
                  <a:pt x="543" y="648"/>
                  <a:pt x="546" y="647"/>
                  <a:pt x="547" y="644"/>
                </a:cubicBezTo>
                <a:cubicBezTo>
                  <a:pt x="543" y="644"/>
                  <a:pt x="542" y="641"/>
                  <a:pt x="539" y="640"/>
                </a:cubicBezTo>
                <a:cubicBezTo>
                  <a:pt x="539" y="644"/>
                  <a:pt x="536" y="645"/>
                  <a:pt x="535" y="648"/>
                </a:cubicBezTo>
                <a:close/>
                <a:moveTo>
                  <a:pt x="647" y="644"/>
                </a:moveTo>
                <a:cubicBezTo>
                  <a:pt x="643" y="644"/>
                  <a:pt x="642" y="641"/>
                  <a:pt x="639" y="640"/>
                </a:cubicBezTo>
                <a:cubicBezTo>
                  <a:pt x="628" y="646"/>
                  <a:pt x="645" y="653"/>
                  <a:pt x="647" y="644"/>
                </a:cubicBezTo>
                <a:close/>
                <a:moveTo>
                  <a:pt x="735" y="648"/>
                </a:moveTo>
                <a:cubicBezTo>
                  <a:pt x="738" y="648"/>
                  <a:pt x="740" y="648"/>
                  <a:pt x="743" y="648"/>
                </a:cubicBezTo>
                <a:cubicBezTo>
                  <a:pt x="743" y="645"/>
                  <a:pt x="743" y="643"/>
                  <a:pt x="743" y="640"/>
                </a:cubicBezTo>
                <a:cubicBezTo>
                  <a:pt x="740" y="640"/>
                  <a:pt x="738" y="640"/>
                  <a:pt x="735" y="640"/>
                </a:cubicBezTo>
                <a:cubicBezTo>
                  <a:pt x="735" y="643"/>
                  <a:pt x="735" y="645"/>
                  <a:pt x="735" y="648"/>
                </a:cubicBezTo>
                <a:close/>
                <a:moveTo>
                  <a:pt x="175" y="648"/>
                </a:moveTo>
                <a:cubicBezTo>
                  <a:pt x="170" y="648"/>
                  <a:pt x="169" y="643"/>
                  <a:pt x="163" y="644"/>
                </a:cubicBezTo>
                <a:cubicBezTo>
                  <a:pt x="157" y="654"/>
                  <a:pt x="177" y="656"/>
                  <a:pt x="175" y="648"/>
                </a:cubicBezTo>
                <a:close/>
                <a:moveTo>
                  <a:pt x="435" y="652"/>
                </a:moveTo>
                <a:cubicBezTo>
                  <a:pt x="439" y="652"/>
                  <a:pt x="443" y="652"/>
                  <a:pt x="447" y="652"/>
                </a:cubicBezTo>
                <a:cubicBezTo>
                  <a:pt x="447" y="649"/>
                  <a:pt x="447" y="647"/>
                  <a:pt x="447" y="644"/>
                </a:cubicBezTo>
                <a:cubicBezTo>
                  <a:pt x="443" y="644"/>
                  <a:pt x="439" y="644"/>
                  <a:pt x="435" y="644"/>
                </a:cubicBezTo>
                <a:cubicBezTo>
                  <a:pt x="435" y="647"/>
                  <a:pt x="435" y="649"/>
                  <a:pt x="435" y="652"/>
                </a:cubicBezTo>
                <a:close/>
                <a:moveTo>
                  <a:pt x="623" y="656"/>
                </a:moveTo>
                <a:cubicBezTo>
                  <a:pt x="623" y="649"/>
                  <a:pt x="620" y="646"/>
                  <a:pt x="615" y="644"/>
                </a:cubicBezTo>
                <a:cubicBezTo>
                  <a:pt x="609" y="650"/>
                  <a:pt x="609" y="659"/>
                  <a:pt x="623" y="656"/>
                </a:cubicBezTo>
                <a:close/>
                <a:moveTo>
                  <a:pt x="711" y="652"/>
                </a:moveTo>
                <a:cubicBezTo>
                  <a:pt x="714" y="652"/>
                  <a:pt x="716" y="652"/>
                  <a:pt x="719" y="652"/>
                </a:cubicBezTo>
                <a:cubicBezTo>
                  <a:pt x="719" y="649"/>
                  <a:pt x="719" y="647"/>
                  <a:pt x="719" y="644"/>
                </a:cubicBezTo>
                <a:cubicBezTo>
                  <a:pt x="716" y="644"/>
                  <a:pt x="714" y="644"/>
                  <a:pt x="711" y="644"/>
                </a:cubicBezTo>
                <a:cubicBezTo>
                  <a:pt x="711" y="647"/>
                  <a:pt x="711" y="649"/>
                  <a:pt x="711" y="652"/>
                </a:cubicBezTo>
                <a:close/>
                <a:moveTo>
                  <a:pt x="67" y="656"/>
                </a:moveTo>
                <a:cubicBezTo>
                  <a:pt x="70" y="656"/>
                  <a:pt x="72" y="656"/>
                  <a:pt x="75" y="656"/>
                </a:cubicBezTo>
                <a:cubicBezTo>
                  <a:pt x="75" y="653"/>
                  <a:pt x="75" y="651"/>
                  <a:pt x="75" y="648"/>
                </a:cubicBezTo>
                <a:cubicBezTo>
                  <a:pt x="72" y="648"/>
                  <a:pt x="70" y="648"/>
                  <a:pt x="67" y="648"/>
                </a:cubicBezTo>
                <a:cubicBezTo>
                  <a:pt x="67" y="651"/>
                  <a:pt x="67" y="653"/>
                  <a:pt x="67" y="656"/>
                </a:cubicBezTo>
                <a:close/>
                <a:moveTo>
                  <a:pt x="243" y="648"/>
                </a:moveTo>
                <a:cubicBezTo>
                  <a:pt x="231" y="661"/>
                  <a:pt x="258" y="660"/>
                  <a:pt x="243" y="648"/>
                </a:cubicBezTo>
                <a:close/>
                <a:moveTo>
                  <a:pt x="415" y="652"/>
                </a:moveTo>
                <a:cubicBezTo>
                  <a:pt x="415" y="655"/>
                  <a:pt x="415" y="657"/>
                  <a:pt x="415" y="660"/>
                </a:cubicBezTo>
                <a:cubicBezTo>
                  <a:pt x="425" y="666"/>
                  <a:pt x="427" y="646"/>
                  <a:pt x="419" y="648"/>
                </a:cubicBezTo>
                <a:cubicBezTo>
                  <a:pt x="419" y="650"/>
                  <a:pt x="418" y="653"/>
                  <a:pt x="415" y="652"/>
                </a:cubicBezTo>
                <a:close/>
                <a:moveTo>
                  <a:pt x="515" y="656"/>
                </a:moveTo>
                <a:cubicBezTo>
                  <a:pt x="518" y="656"/>
                  <a:pt x="520" y="656"/>
                  <a:pt x="523" y="656"/>
                </a:cubicBezTo>
                <a:cubicBezTo>
                  <a:pt x="523" y="653"/>
                  <a:pt x="523" y="651"/>
                  <a:pt x="523" y="648"/>
                </a:cubicBezTo>
                <a:cubicBezTo>
                  <a:pt x="520" y="648"/>
                  <a:pt x="518" y="648"/>
                  <a:pt x="515" y="648"/>
                </a:cubicBezTo>
                <a:cubicBezTo>
                  <a:pt x="515" y="651"/>
                  <a:pt x="515" y="653"/>
                  <a:pt x="515" y="656"/>
                </a:cubicBezTo>
                <a:close/>
                <a:moveTo>
                  <a:pt x="691" y="648"/>
                </a:moveTo>
                <a:cubicBezTo>
                  <a:pt x="679" y="661"/>
                  <a:pt x="706" y="660"/>
                  <a:pt x="691" y="648"/>
                </a:cubicBezTo>
                <a:close/>
                <a:moveTo>
                  <a:pt x="787" y="656"/>
                </a:moveTo>
                <a:cubicBezTo>
                  <a:pt x="790" y="656"/>
                  <a:pt x="792" y="656"/>
                  <a:pt x="795" y="656"/>
                </a:cubicBezTo>
                <a:cubicBezTo>
                  <a:pt x="795" y="653"/>
                  <a:pt x="795" y="651"/>
                  <a:pt x="795" y="648"/>
                </a:cubicBezTo>
                <a:cubicBezTo>
                  <a:pt x="792" y="648"/>
                  <a:pt x="790" y="648"/>
                  <a:pt x="787" y="648"/>
                </a:cubicBezTo>
                <a:cubicBezTo>
                  <a:pt x="787" y="651"/>
                  <a:pt x="787" y="653"/>
                  <a:pt x="787" y="656"/>
                </a:cubicBezTo>
                <a:close/>
                <a:moveTo>
                  <a:pt x="47" y="664"/>
                </a:moveTo>
                <a:cubicBezTo>
                  <a:pt x="47" y="662"/>
                  <a:pt x="48" y="659"/>
                  <a:pt x="51" y="660"/>
                </a:cubicBezTo>
                <a:cubicBezTo>
                  <a:pt x="51" y="655"/>
                  <a:pt x="50" y="651"/>
                  <a:pt x="43" y="652"/>
                </a:cubicBezTo>
                <a:cubicBezTo>
                  <a:pt x="44" y="657"/>
                  <a:pt x="42" y="663"/>
                  <a:pt x="47" y="664"/>
                </a:cubicBezTo>
                <a:close/>
                <a:moveTo>
                  <a:pt x="315" y="660"/>
                </a:moveTo>
                <a:cubicBezTo>
                  <a:pt x="321" y="660"/>
                  <a:pt x="329" y="661"/>
                  <a:pt x="327" y="652"/>
                </a:cubicBezTo>
                <a:cubicBezTo>
                  <a:pt x="324" y="652"/>
                  <a:pt x="322" y="652"/>
                  <a:pt x="319" y="652"/>
                </a:cubicBezTo>
                <a:cubicBezTo>
                  <a:pt x="319" y="656"/>
                  <a:pt x="316" y="657"/>
                  <a:pt x="315" y="660"/>
                </a:cubicBezTo>
                <a:close/>
                <a:moveTo>
                  <a:pt x="591" y="660"/>
                </a:moveTo>
                <a:cubicBezTo>
                  <a:pt x="594" y="660"/>
                  <a:pt x="596" y="660"/>
                  <a:pt x="599" y="660"/>
                </a:cubicBezTo>
                <a:cubicBezTo>
                  <a:pt x="599" y="657"/>
                  <a:pt x="599" y="655"/>
                  <a:pt x="599" y="652"/>
                </a:cubicBezTo>
                <a:cubicBezTo>
                  <a:pt x="596" y="652"/>
                  <a:pt x="594" y="652"/>
                  <a:pt x="591" y="652"/>
                </a:cubicBezTo>
                <a:cubicBezTo>
                  <a:pt x="591" y="655"/>
                  <a:pt x="591" y="657"/>
                  <a:pt x="591" y="660"/>
                </a:cubicBezTo>
                <a:close/>
                <a:moveTo>
                  <a:pt x="127" y="668"/>
                </a:moveTo>
                <a:cubicBezTo>
                  <a:pt x="127" y="665"/>
                  <a:pt x="127" y="663"/>
                  <a:pt x="127" y="660"/>
                </a:cubicBezTo>
                <a:cubicBezTo>
                  <a:pt x="120" y="647"/>
                  <a:pt x="107" y="672"/>
                  <a:pt x="127" y="668"/>
                </a:cubicBezTo>
                <a:close/>
                <a:moveTo>
                  <a:pt x="215" y="664"/>
                </a:moveTo>
                <a:cubicBezTo>
                  <a:pt x="219" y="664"/>
                  <a:pt x="223" y="664"/>
                  <a:pt x="227" y="664"/>
                </a:cubicBezTo>
                <a:cubicBezTo>
                  <a:pt x="227" y="661"/>
                  <a:pt x="227" y="659"/>
                  <a:pt x="227" y="656"/>
                </a:cubicBezTo>
                <a:cubicBezTo>
                  <a:pt x="223" y="656"/>
                  <a:pt x="219" y="656"/>
                  <a:pt x="215" y="656"/>
                </a:cubicBezTo>
                <a:cubicBezTo>
                  <a:pt x="215" y="659"/>
                  <a:pt x="215" y="661"/>
                  <a:pt x="215" y="664"/>
                </a:cubicBezTo>
                <a:close/>
                <a:moveTo>
                  <a:pt x="403" y="660"/>
                </a:moveTo>
                <a:cubicBezTo>
                  <a:pt x="402" y="657"/>
                  <a:pt x="392" y="655"/>
                  <a:pt x="391" y="660"/>
                </a:cubicBezTo>
                <a:cubicBezTo>
                  <a:pt x="388" y="669"/>
                  <a:pt x="407" y="669"/>
                  <a:pt x="403" y="660"/>
                </a:cubicBezTo>
                <a:close/>
                <a:moveTo>
                  <a:pt x="491" y="664"/>
                </a:moveTo>
                <a:cubicBezTo>
                  <a:pt x="494" y="664"/>
                  <a:pt x="496" y="664"/>
                  <a:pt x="499" y="664"/>
                </a:cubicBezTo>
                <a:cubicBezTo>
                  <a:pt x="499" y="661"/>
                  <a:pt x="499" y="659"/>
                  <a:pt x="499" y="656"/>
                </a:cubicBezTo>
                <a:cubicBezTo>
                  <a:pt x="496" y="656"/>
                  <a:pt x="494" y="656"/>
                  <a:pt x="491" y="656"/>
                </a:cubicBezTo>
                <a:cubicBezTo>
                  <a:pt x="491" y="659"/>
                  <a:pt x="491" y="661"/>
                  <a:pt x="491" y="664"/>
                </a:cubicBezTo>
                <a:close/>
                <a:moveTo>
                  <a:pt x="763" y="664"/>
                </a:moveTo>
                <a:cubicBezTo>
                  <a:pt x="767" y="664"/>
                  <a:pt x="771" y="664"/>
                  <a:pt x="775" y="664"/>
                </a:cubicBezTo>
                <a:cubicBezTo>
                  <a:pt x="775" y="661"/>
                  <a:pt x="775" y="659"/>
                  <a:pt x="775" y="656"/>
                </a:cubicBezTo>
                <a:cubicBezTo>
                  <a:pt x="771" y="656"/>
                  <a:pt x="767" y="656"/>
                  <a:pt x="763" y="656"/>
                </a:cubicBezTo>
                <a:cubicBezTo>
                  <a:pt x="763" y="659"/>
                  <a:pt x="763" y="661"/>
                  <a:pt x="763" y="664"/>
                </a:cubicBezTo>
                <a:close/>
                <a:moveTo>
                  <a:pt x="199" y="672"/>
                </a:moveTo>
                <a:cubicBezTo>
                  <a:pt x="199" y="670"/>
                  <a:pt x="200" y="667"/>
                  <a:pt x="203" y="668"/>
                </a:cubicBezTo>
                <a:cubicBezTo>
                  <a:pt x="203" y="663"/>
                  <a:pt x="202" y="659"/>
                  <a:pt x="195" y="660"/>
                </a:cubicBezTo>
                <a:cubicBezTo>
                  <a:pt x="196" y="665"/>
                  <a:pt x="194" y="671"/>
                  <a:pt x="199" y="672"/>
                </a:cubicBezTo>
                <a:close/>
                <a:moveTo>
                  <a:pt x="291" y="668"/>
                </a:moveTo>
                <a:cubicBezTo>
                  <a:pt x="295" y="668"/>
                  <a:pt x="299" y="668"/>
                  <a:pt x="303" y="668"/>
                </a:cubicBezTo>
                <a:cubicBezTo>
                  <a:pt x="303" y="665"/>
                  <a:pt x="303" y="663"/>
                  <a:pt x="303" y="660"/>
                </a:cubicBezTo>
                <a:cubicBezTo>
                  <a:pt x="299" y="660"/>
                  <a:pt x="295" y="660"/>
                  <a:pt x="291" y="660"/>
                </a:cubicBezTo>
                <a:cubicBezTo>
                  <a:pt x="291" y="663"/>
                  <a:pt x="291" y="665"/>
                  <a:pt x="291" y="668"/>
                </a:cubicBezTo>
                <a:close/>
                <a:moveTo>
                  <a:pt x="467" y="668"/>
                </a:moveTo>
                <a:cubicBezTo>
                  <a:pt x="470" y="668"/>
                  <a:pt x="472" y="668"/>
                  <a:pt x="475" y="668"/>
                </a:cubicBezTo>
                <a:cubicBezTo>
                  <a:pt x="475" y="665"/>
                  <a:pt x="475" y="663"/>
                  <a:pt x="475" y="660"/>
                </a:cubicBezTo>
                <a:cubicBezTo>
                  <a:pt x="472" y="660"/>
                  <a:pt x="470" y="660"/>
                  <a:pt x="467" y="660"/>
                </a:cubicBezTo>
                <a:cubicBezTo>
                  <a:pt x="467" y="663"/>
                  <a:pt x="467" y="665"/>
                  <a:pt x="467" y="668"/>
                </a:cubicBezTo>
                <a:close/>
                <a:moveTo>
                  <a:pt x="567" y="668"/>
                </a:moveTo>
                <a:cubicBezTo>
                  <a:pt x="570" y="668"/>
                  <a:pt x="572" y="668"/>
                  <a:pt x="575" y="668"/>
                </a:cubicBezTo>
                <a:cubicBezTo>
                  <a:pt x="575" y="665"/>
                  <a:pt x="575" y="663"/>
                  <a:pt x="575" y="660"/>
                </a:cubicBezTo>
                <a:cubicBezTo>
                  <a:pt x="572" y="660"/>
                  <a:pt x="570" y="660"/>
                  <a:pt x="567" y="660"/>
                </a:cubicBezTo>
                <a:cubicBezTo>
                  <a:pt x="567" y="663"/>
                  <a:pt x="567" y="665"/>
                  <a:pt x="567" y="668"/>
                </a:cubicBezTo>
                <a:close/>
                <a:moveTo>
                  <a:pt x="747" y="672"/>
                </a:moveTo>
                <a:cubicBezTo>
                  <a:pt x="747" y="670"/>
                  <a:pt x="748" y="667"/>
                  <a:pt x="751" y="668"/>
                </a:cubicBezTo>
                <a:cubicBezTo>
                  <a:pt x="751" y="663"/>
                  <a:pt x="750" y="659"/>
                  <a:pt x="743" y="660"/>
                </a:cubicBezTo>
                <a:cubicBezTo>
                  <a:pt x="744" y="665"/>
                  <a:pt x="742" y="671"/>
                  <a:pt x="747" y="672"/>
                </a:cubicBezTo>
                <a:close/>
                <a:moveTo>
                  <a:pt x="95" y="672"/>
                </a:moveTo>
                <a:cubicBezTo>
                  <a:pt x="98" y="672"/>
                  <a:pt x="100" y="672"/>
                  <a:pt x="103" y="672"/>
                </a:cubicBezTo>
                <a:cubicBezTo>
                  <a:pt x="103" y="669"/>
                  <a:pt x="103" y="667"/>
                  <a:pt x="103" y="664"/>
                </a:cubicBezTo>
                <a:cubicBezTo>
                  <a:pt x="100" y="664"/>
                  <a:pt x="98" y="664"/>
                  <a:pt x="95" y="664"/>
                </a:cubicBezTo>
                <a:cubicBezTo>
                  <a:pt x="95" y="667"/>
                  <a:pt x="95" y="669"/>
                  <a:pt x="95" y="672"/>
                </a:cubicBezTo>
                <a:close/>
                <a:moveTo>
                  <a:pt x="271" y="664"/>
                </a:moveTo>
                <a:cubicBezTo>
                  <a:pt x="267" y="687"/>
                  <a:pt x="288" y="666"/>
                  <a:pt x="271" y="664"/>
                </a:cubicBezTo>
                <a:close/>
                <a:moveTo>
                  <a:pt x="547" y="664"/>
                </a:moveTo>
                <a:cubicBezTo>
                  <a:pt x="535" y="677"/>
                  <a:pt x="562" y="676"/>
                  <a:pt x="547" y="664"/>
                </a:cubicBezTo>
                <a:close/>
                <a:moveTo>
                  <a:pt x="639" y="672"/>
                </a:moveTo>
                <a:cubicBezTo>
                  <a:pt x="645" y="672"/>
                  <a:pt x="653" y="673"/>
                  <a:pt x="651" y="664"/>
                </a:cubicBezTo>
                <a:cubicBezTo>
                  <a:pt x="648" y="664"/>
                  <a:pt x="646" y="664"/>
                  <a:pt x="643" y="664"/>
                </a:cubicBezTo>
                <a:cubicBezTo>
                  <a:pt x="643" y="668"/>
                  <a:pt x="640" y="669"/>
                  <a:pt x="639" y="672"/>
                </a:cubicBezTo>
                <a:close/>
                <a:moveTo>
                  <a:pt x="171" y="676"/>
                </a:moveTo>
                <a:cubicBezTo>
                  <a:pt x="174" y="676"/>
                  <a:pt x="176" y="676"/>
                  <a:pt x="179" y="676"/>
                </a:cubicBezTo>
                <a:cubicBezTo>
                  <a:pt x="179" y="673"/>
                  <a:pt x="179" y="671"/>
                  <a:pt x="179" y="668"/>
                </a:cubicBezTo>
                <a:cubicBezTo>
                  <a:pt x="176" y="668"/>
                  <a:pt x="174" y="668"/>
                  <a:pt x="171" y="668"/>
                </a:cubicBezTo>
                <a:cubicBezTo>
                  <a:pt x="171" y="671"/>
                  <a:pt x="171" y="673"/>
                  <a:pt x="171" y="676"/>
                </a:cubicBezTo>
                <a:close/>
                <a:moveTo>
                  <a:pt x="347" y="668"/>
                </a:moveTo>
                <a:cubicBezTo>
                  <a:pt x="344" y="692"/>
                  <a:pt x="365" y="671"/>
                  <a:pt x="347" y="668"/>
                </a:cubicBezTo>
                <a:close/>
                <a:moveTo>
                  <a:pt x="719" y="676"/>
                </a:moveTo>
                <a:cubicBezTo>
                  <a:pt x="722" y="676"/>
                  <a:pt x="724" y="676"/>
                  <a:pt x="727" y="676"/>
                </a:cubicBezTo>
                <a:cubicBezTo>
                  <a:pt x="727" y="673"/>
                  <a:pt x="727" y="671"/>
                  <a:pt x="727" y="668"/>
                </a:cubicBezTo>
                <a:cubicBezTo>
                  <a:pt x="724" y="668"/>
                  <a:pt x="722" y="668"/>
                  <a:pt x="719" y="668"/>
                </a:cubicBezTo>
                <a:cubicBezTo>
                  <a:pt x="719" y="671"/>
                  <a:pt x="719" y="673"/>
                  <a:pt x="719" y="676"/>
                </a:cubicBezTo>
                <a:close/>
                <a:moveTo>
                  <a:pt x="151" y="672"/>
                </a:moveTo>
                <a:cubicBezTo>
                  <a:pt x="139" y="685"/>
                  <a:pt x="166" y="684"/>
                  <a:pt x="151" y="672"/>
                </a:cubicBezTo>
                <a:close/>
                <a:moveTo>
                  <a:pt x="251" y="684"/>
                </a:moveTo>
                <a:cubicBezTo>
                  <a:pt x="251" y="682"/>
                  <a:pt x="252" y="679"/>
                  <a:pt x="255" y="680"/>
                </a:cubicBezTo>
                <a:cubicBezTo>
                  <a:pt x="255" y="675"/>
                  <a:pt x="254" y="671"/>
                  <a:pt x="247" y="672"/>
                </a:cubicBezTo>
                <a:cubicBezTo>
                  <a:pt x="248" y="677"/>
                  <a:pt x="246" y="683"/>
                  <a:pt x="251" y="684"/>
                </a:cubicBezTo>
                <a:close/>
                <a:moveTo>
                  <a:pt x="427" y="684"/>
                </a:moveTo>
                <a:cubicBezTo>
                  <a:pt x="427" y="682"/>
                  <a:pt x="428" y="679"/>
                  <a:pt x="431" y="680"/>
                </a:cubicBezTo>
                <a:cubicBezTo>
                  <a:pt x="431" y="675"/>
                  <a:pt x="430" y="671"/>
                  <a:pt x="423" y="672"/>
                </a:cubicBezTo>
                <a:cubicBezTo>
                  <a:pt x="424" y="677"/>
                  <a:pt x="422" y="683"/>
                  <a:pt x="427" y="684"/>
                </a:cubicBezTo>
                <a:close/>
                <a:moveTo>
                  <a:pt x="519" y="680"/>
                </a:moveTo>
                <a:cubicBezTo>
                  <a:pt x="522" y="680"/>
                  <a:pt x="524" y="680"/>
                  <a:pt x="527" y="680"/>
                </a:cubicBezTo>
                <a:cubicBezTo>
                  <a:pt x="527" y="677"/>
                  <a:pt x="527" y="675"/>
                  <a:pt x="527" y="672"/>
                </a:cubicBezTo>
                <a:cubicBezTo>
                  <a:pt x="524" y="672"/>
                  <a:pt x="522" y="672"/>
                  <a:pt x="519" y="672"/>
                </a:cubicBezTo>
                <a:cubicBezTo>
                  <a:pt x="519" y="675"/>
                  <a:pt x="519" y="677"/>
                  <a:pt x="519" y="680"/>
                </a:cubicBezTo>
                <a:close/>
                <a:moveTo>
                  <a:pt x="699" y="672"/>
                </a:moveTo>
                <a:cubicBezTo>
                  <a:pt x="687" y="685"/>
                  <a:pt x="714" y="684"/>
                  <a:pt x="699" y="672"/>
                </a:cubicBezTo>
                <a:close/>
                <a:moveTo>
                  <a:pt x="795" y="680"/>
                </a:moveTo>
                <a:cubicBezTo>
                  <a:pt x="798" y="680"/>
                  <a:pt x="800" y="680"/>
                  <a:pt x="803" y="680"/>
                </a:cubicBezTo>
                <a:cubicBezTo>
                  <a:pt x="803" y="677"/>
                  <a:pt x="803" y="675"/>
                  <a:pt x="803" y="672"/>
                </a:cubicBezTo>
                <a:cubicBezTo>
                  <a:pt x="800" y="672"/>
                  <a:pt x="798" y="672"/>
                  <a:pt x="795" y="672"/>
                </a:cubicBezTo>
                <a:cubicBezTo>
                  <a:pt x="795" y="675"/>
                  <a:pt x="795" y="677"/>
                  <a:pt x="795" y="680"/>
                </a:cubicBezTo>
                <a:close/>
                <a:moveTo>
                  <a:pt x="59" y="680"/>
                </a:moveTo>
                <a:cubicBezTo>
                  <a:pt x="43" y="666"/>
                  <a:pt x="50" y="693"/>
                  <a:pt x="59" y="680"/>
                </a:cubicBezTo>
                <a:close/>
                <a:moveTo>
                  <a:pt x="323" y="684"/>
                </a:moveTo>
                <a:cubicBezTo>
                  <a:pt x="326" y="684"/>
                  <a:pt x="328" y="684"/>
                  <a:pt x="331" y="684"/>
                </a:cubicBezTo>
                <a:cubicBezTo>
                  <a:pt x="331" y="681"/>
                  <a:pt x="331" y="679"/>
                  <a:pt x="331" y="676"/>
                </a:cubicBezTo>
                <a:cubicBezTo>
                  <a:pt x="328" y="676"/>
                  <a:pt x="326" y="676"/>
                  <a:pt x="323" y="676"/>
                </a:cubicBezTo>
                <a:cubicBezTo>
                  <a:pt x="323" y="679"/>
                  <a:pt x="323" y="681"/>
                  <a:pt x="323" y="684"/>
                </a:cubicBezTo>
                <a:close/>
                <a:moveTo>
                  <a:pt x="495" y="684"/>
                </a:moveTo>
                <a:cubicBezTo>
                  <a:pt x="499" y="684"/>
                  <a:pt x="500" y="687"/>
                  <a:pt x="503" y="688"/>
                </a:cubicBezTo>
                <a:cubicBezTo>
                  <a:pt x="503" y="684"/>
                  <a:pt x="506" y="683"/>
                  <a:pt x="507" y="680"/>
                </a:cubicBezTo>
                <a:cubicBezTo>
                  <a:pt x="503" y="680"/>
                  <a:pt x="502" y="677"/>
                  <a:pt x="499" y="676"/>
                </a:cubicBezTo>
                <a:cubicBezTo>
                  <a:pt x="499" y="680"/>
                  <a:pt x="496" y="681"/>
                  <a:pt x="495" y="684"/>
                </a:cubicBezTo>
                <a:close/>
                <a:moveTo>
                  <a:pt x="595" y="684"/>
                </a:moveTo>
                <a:cubicBezTo>
                  <a:pt x="598" y="684"/>
                  <a:pt x="600" y="684"/>
                  <a:pt x="603" y="684"/>
                </a:cubicBezTo>
                <a:cubicBezTo>
                  <a:pt x="603" y="681"/>
                  <a:pt x="603" y="679"/>
                  <a:pt x="603" y="676"/>
                </a:cubicBezTo>
                <a:cubicBezTo>
                  <a:pt x="600" y="676"/>
                  <a:pt x="598" y="676"/>
                  <a:pt x="595" y="676"/>
                </a:cubicBezTo>
                <a:cubicBezTo>
                  <a:pt x="595" y="679"/>
                  <a:pt x="595" y="681"/>
                  <a:pt x="595" y="684"/>
                </a:cubicBezTo>
                <a:close/>
                <a:moveTo>
                  <a:pt x="27" y="680"/>
                </a:moveTo>
                <a:cubicBezTo>
                  <a:pt x="24" y="704"/>
                  <a:pt x="45" y="683"/>
                  <a:pt x="27" y="680"/>
                </a:cubicBezTo>
                <a:close/>
                <a:moveTo>
                  <a:pt x="127" y="688"/>
                </a:moveTo>
                <a:cubicBezTo>
                  <a:pt x="130" y="688"/>
                  <a:pt x="132" y="688"/>
                  <a:pt x="135" y="688"/>
                </a:cubicBezTo>
                <a:cubicBezTo>
                  <a:pt x="135" y="685"/>
                  <a:pt x="135" y="683"/>
                  <a:pt x="135" y="680"/>
                </a:cubicBezTo>
                <a:cubicBezTo>
                  <a:pt x="132" y="680"/>
                  <a:pt x="130" y="680"/>
                  <a:pt x="127" y="680"/>
                </a:cubicBezTo>
                <a:cubicBezTo>
                  <a:pt x="127" y="683"/>
                  <a:pt x="127" y="685"/>
                  <a:pt x="127" y="688"/>
                </a:cubicBezTo>
                <a:close/>
                <a:moveTo>
                  <a:pt x="395" y="688"/>
                </a:moveTo>
                <a:cubicBezTo>
                  <a:pt x="401" y="688"/>
                  <a:pt x="409" y="689"/>
                  <a:pt x="407" y="680"/>
                </a:cubicBezTo>
                <a:cubicBezTo>
                  <a:pt x="404" y="680"/>
                  <a:pt x="402" y="680"/>
                  <a:pt x="399" y="680"/>
                </a:cubicBezTo>
                <a:cubicBezTo>
                  <a:pt x="399" y="684"/>
                  <a:pt x="396" y="685"/>
                  <a:pt x="395" y="688"/>
                </a:cubicBezTo>
                <a:close/>
                <a:moveTo>
                  <a:pt x="671" y="688"/>
                </a:moveTo>
                <a:cubicBezTo>
                  <a:pt x="674" y="688"/>
                  <a:pt x="676" y="688"/>
                  <a:pt x="679" y="688"/>
                </a:cubicBezTo>
                <a:cubicBezTo>
                  <a:pt x="679" y="685"/>
                  <a:pt x="679" y="683"/>
                  <a:pt x="679" y="680"/>
                </a:cubicBezTo>
                <a:cubicBezTo>
                  <a:pt x="676" y="680"/>
                  <a:pt x="674" y="680"/>
                  <a:pt x="671" y="680"/>
                </a:cubicBezTo>
                <a:cubicBezTo>
                  <a:pt x="671" y="683"/>
                  <a:pt x="671" y="685"/>
                  <a:pt x="671" y="688"/>
                </a:cubicBezTo>
                <a:close/>
                <a:moveTo>
                  <a:pt x="103" y="684"/>
                </a:moveTo>
                <a:cubicBezTo>
                  <a:pt x="100" y="708"/>
                  <a:pt x="121" y="687"/>
                  <a:pt x="103" y="684"/>
                </a:cubicBezTo>
                <a:close/>
                <a:moveTo>
                  <a:pt x="299" y="692"/>
                </a:moveTo>
                <a:cubicBezTo>
                  <a:pt x="302" y="692"/>
                  <a:pt x="304" y="692"/>
                  <a:pt x="307" y="692"/>
                </a:cubicBezTo>
                <a:cubicBezTo>
                  <a:pt x="307" y="689"/>
                  <a:pt x="307" y="687"/>
                  <a:pt x="307" y="684"/>
                </a:cubicBezTo>
                <a:cubicBezTo>
                  <a:pt x="304" y="684"/>
                  <a:pt x="302" y="684"/>
                  <a:pt x="299" y="684"/>
                </a:cubicBezTo>
                <a:cubicBezTo>
                  <a:pt x="299" y="687"/>
                  <a:pt x="299" y="689"/>
                  <a:pt x="299" y="692"/>
                </a:cubicBezTo>
                <a:close/>
                <a:moveTo>
                  <a:pt x="475" y="692"/>
                </a:moveTo>
                <a:cubicBezTo>
                  <a:pt x="478" y="692"/>
                  <a:pt x="480" y="692"/>
                  <a:pt x="483" y="692"/>
                </a:cubicBezTo>
                <a:cubicBezTo>
                  <a:pt x="483" y="689"/>
                  <a:pt x="483" y="687"/>
                  <a:pt x="483" y="684"/>
                </a:cubicBezTo>
                <a:cubicBezTo>
                  <a:pt x="480" y="684"/>
                  <a:pt x="478" y="684"/>
                  <a:pt x="475" y="684"/>
                </a:cubicBezTo>
                <a:cubicBezTo>
                  <a:pt x="475" y="687"/>
                  <a:pt x="475" y="689"/>
                  <a:pt x="475" y="692"/>
                </a:cubicBezTo>
                <a:close/>
                <a:moveTo>
                  <a:pt x="651" y="684"/>
                </a:moveTo>
                <a:cubicBezTo>
                  <a:pt x="639" y="697"/>
                  <a:pt x="666" y="696"/>
                  <a:pt x="651" y="684"/>
                </a:cubicBezTo>
                <a:close/>
                <a:moveTo>
                  <a:pt x="275" y="696"/>
                </a:moveTo>
                <a:cubicBezTo>
                  <a:pt x="278" y="696"/>
                  <a:pt x="280" y="696"/>
                  <a:pt x="283" y="696"/>
                </a:cubicBezTo>
                <a:cubicBezTo>
                  <a:pt x="283" y="693"/>
                  <a:pt x="283" y="691"/>
                  <a:pt x="283" y="688"/>
                </a:cubicBezTo>
                <a:cubicBezTo>
                  <a:pt x="280" y="688"/>
                  <a:pt x="278" y="688"/>
                  <a:pt x="275" y="688"/>
                </a:cubicBezTo>
                <a:cubicBezTo>
                  <a:pt x="275" y="691"/>
                  <a:pt x="275" y="693"/>
                  <a:pt x="275" y="696"/>
                </a:cubicBezTo>
                <a:close/>
                <a:moveTo>
                  <a:pt x="723" y="700"/>
                </a:moveTo>
                <a:cubicBezTo>
                  <a:pt x="726" y="700"/>
                  <a:pt x="728" y="700"/>
                  <a:pt x="731" y="700"/>
                </a:cubicBezTo>
                <a:cubicBezTo>
                  <a:pt x="735" y="694"/>
                  <a:pt x="735" y="690"/>
                  <a:pt x="727" y="688"/>
                </a:cubicBezTo>
                <a:cubicBezTo>
                  <a:pt x="727" y="693"/>
                  <a:pt x="722" y="694"/>
                  <a:pt x="723" y="700"/>
                </a:cubicBezTo>
                <a:close/>
                <a:moveTo>
                  <a:pt x="175" y="700"/>
                </a:moveTo>
                <a:cubicBezTo>
                  <a:pt x="179" y="700"/>
                  <a:pt x="183" y="700"/>
                  <a:pt x="187" y="700"/>
                </a:cubicBezTo>
                <a:cubicBezTo>
                  <a:pt x="187" y="697"/>
                  <a:pt x="187" y="695"/>
                  <a:pt x="187" y="692"/>
                </a:cubicBezTo>
                <a:cubicBezTo>
                  <a:pt x="183" y="692"/>
                  <a:pt x="179" y="692"/>
                  <a:pt x="175" y="692"/>
                </a:cubicBezTo>
                <a:cubicBezTo>
                  <a:pt x="175" y="695"/>
                  <a:pt x="175" y="697"/>
                  <a:pt x="175" y="700"/>
                </a:cubicBezTo>
                <a:close/>
                <a:moveTo>
                  <a:pt x="451" y="700"/>
                </a:moveTo>
                <a:cubicBezTo>
                  <a:pt x="454" y="700"/>
                  <a:pt x="456" y="700"/>
                  <a:pt x="459" y="700"/>
                </a:cubicBezTo>
                <a:cubicBezTo>
                  <a:pt x="459" y="697"/>
                  <a:pt x="459" y="695"/>
                  <a:pt x="459" y="692"/>
                </a:cubicBezTo>
                <a:cubicBezTo>
                  <a:pt x="456" y="692"/>
                  <a:pt x="454" y="692"/>
                  <a:pt x="451" y="692"/>
                </a:cubicBezTo>
                <a:cubicBezTo>
                  <a:pt x="451" y="695"/>
                  <a:pt x="451" y="697"/>
                  <a:pt x="451" y="700"/>
                </a:cubicBezTo>
                <a:close/>
                <a:moveTo>
                  <a:pt x="635" y="696"/>
                </a:moveTo>
                <a:cubicBezTo>
                  <a:pt x="622" y="684"/>
                  <a:pt x="623" y="711"/>
                  <a:pt x="635" y="696"/>
                </a:cubicBezTo>
                <a:close/>
                <a:moveTo>
                  <a:pt x="55" y="708"/>
                </a:moveTo>
                <a:cubicBezTo>
                  <a:pt x="67" y="714"/>
                  <a:pt x="67" y="690"/>
                  <a:pt x="55" y="696"/>
                </a:cubicBezTo>
                <a:cubicBezTo>
                  <a:pt x="55" y="700"/>
                  <a:pt x="55" y="704"/>
                  <a:pt x="55" y="708"/>
                </a:cubicBezTo>
                <a:close/>
                <a:moveTo>
                  <a:pt x="159" y="708"/>
                </a:moveTo>
                <a:cubicBezTo>
                  <a:pt x="160" y="703"/>
                  <a:pt x="166" y="699"/>
                  <a:pt x="159" y="696"/>
                </a:cubicBezTo>
                <a:cubicBezTo>
                  <a:pt x="158" y="701"/>
                  <a:pt x="152" y="705"/>
                  <a:pt x="159" y="708"/>
                </a:cubicBezTo>
                <a:close/>
                <a:moveTo>
                  <a:pt x="251" y="704"/>
                </a:moveTo>
                <a:cubicBezTo>
                  <a:pt x="257" y="704"/>
                  <a:pt x="265" y="705"/>
                  <a:pt x="263" y="696"/>
                </a:cubicBezTo>
                <a:cubicBezTo>
                  <a:pt x="260" y="696"/>
                  <a:pt x="258" y="696"/>
                  <a:pt x="255" y="696"/>
                </a:cubicBezTo>
                <a:cubicBezTo>
                  <a:pt x="255" y="700"/>
                  <a:pt x="252" y="701"/>
                  <a:pt x="251" y="704"/>
                </a:cubicBezTo>
                <a:close/>
                <a:moveTo>
                  <a:pt x="527" y="704"/>
                </a:moveTo>
                <a:cubicBezTo>
                  <a:pt x="530" y="704"/>
                  <a:pt x="532" y="704"/>
                  <a:pt x="535" y="704"/>
                </a:cubicBezTo>
                <a:cubicBezTo>
                  <a:pt x="535" y="701"/>
                  <a:pt x="535" y="699"/>
                  <a:pt x="535" y="696"/>
                </a:cubicBezTo>
                <a:cubicBezTo>
                  <a:pt x="532" y="696"/>
                  <a:pt x="530" y="696"/>
                  <a:pt x="527" y="696"/>
                </a:cubicBezTo>
                <a:cubicBezTo>
                  <a:pt x="527" y="699"/>
                  <a:pt x="527" y="701"/>
                  <a:pt x="527" y="704"/>
                </a:cubicBezTo>
                <a:close/>
                <a:moveTo>
                  <a:pt x="699" y="704"/>
                </a:moveTo>
                <a:cubicBezTo>
                  <a:pt x="703" y="704"/>
                  <a:pt x="704" y="707"/>
                  <a:pt x="707" y="708"/>
                </a:cubicBezTo>
                <a:cubicBezTo>
                  <a:pt x="707" y="704"/>
                  <a:pt x="710" y="703"/>
                  <a:pt x="711" y="700"/>
                </a:cubicBezTo>
                <a:cubicBezTo>
                  <a:pt x="707" y="700"/>
                  <a:pt x="706" y="697"/>
                  <a:pt x="703" y="696"/>
                </a:cubicBezTo>
                <a:cubicBezTo>
                  <a:pt x="703" y="700"/>
                  <a:pt x="700" y="701"/>
                  <a:pt x="699" y="704"/>
                </a:cubicBezTo>
                <a:close/>
                <a:moveTo>
                  <a:pt x="799" y="704"/>
                </a:moveTo>
                <a:cubicBezTo>
                  <a:pt x="806" y="704"/>
                  <a:pt x="809" y="701"/>
                  <a:pt x="811" y="696"/>
                </a:cubicBezTo>
                <a:cubicBezTo>
                  <a:pt x="805" y="696"/>
                  <a:pt x="797" y="695"/>
                  <a:pt x="799" y="704"/>
                </a:cubicBezTo>
                <a:close/>
                <a:moveTo>
                  <a:pt x="235" y="712"/>
                </a:moveTo>
                <a:cubicBezTo>
                  <a:pt x="235" y="710"/>
                  <a:pt x="236" y="707"/>
                  <a:pt x="239" y="708"/>
                </a:cubicBezTo>
                <a:cubicBezTo>
                  <a:pt x="239" y="703"/>
                  <a:pt x="238" y="699"/>
                  <a:pt x="231" y="700"/>
                </a:cubicBezTo>
                <a:cubicBezTo>
                  <a:pt x="232" y="705"/>
                  <a:pt x="230" y="711"/>
                  <a:pt x="235" y="712"/>
                </a:cubicBezTo>
                <a:close/>
                <a:moveTo>
                  <a:pt x="327" y="704"/>
                </a:moveTo>
                <a:cubicBezTo>
                  <a:pt x="340" y="716"/>
                  <a:pt x="339" y="689"/>
                  <a:pt x="327" y="704"/>
                </a:cubicBezTo>
                <a:close/>
                <a:moveTo>
                  <a:pt x="603" y="708"/>
                </a:moveTo>
                <a:cubicBezTo>
                  <a:pt x="606" y="708"/>
                  <a:pt x="608" y="708"/>
                  <a:pt x="611" y="708"/>
                </a:cubicBezTo>
                <a:cubicBezTo>
                  <a:pt x="611" y="705"/>
                  <a:pt x="611" y="703"/>
                  <a:pt x="611" y="700"/>
                </a:cubicBezTo>
                <a:cubicBezTo>
                  <a:pt x="608" y="700"/>
                  <a:pt x="606" y="700"/>
                  <a:pt x="603" y="700"/>
                </a:cubicBezTo>
                <a:cubicBezTo>
                  <a:pt x="603" y="703"/>
                  <a:pt x="603" y="705"/>
                  <a:pt x="603" y="708"/>
                </a:cubicBezTo>
                <a:close/>
                <a:moveTo>
                  <a:pt x="35" y="704"/>
                </a:moveTo>
                <a:cubicBezTo>
                  <a:pt x="23" y="717"/>
                  <a:pt x="50" y="716"/>
                  <a:pt x="35" y="704"/>
                </a:cubicBezTo>
                <a:close/>
                <a:moveTo>
                  <a:pt x="131" y="712"/>
                </a:moveTo>
                <a:cubicBezTo>
                  <a:pt x="134" y="712"/>
                  <a:pt x="136" y="712"/>
                  <a:pt x="139" y="712"/>
                </a:cubicBezTo>
                <a:cubicBezTo>
                  <a:pt x="139" y="709"/>
                  <a:pt x="139" y="707"/>
                  <a:pt x="139" y="704"/>
                </a:cubicBezTo>
                <a:cubicBezTo>
                  <a:pt x="136" y="704"/>
                  <a:pt x="134" y="704"/>
                  <a:pt x="131" y="704"/>
                </a:cubicBezTo>
                <a:cubicBezTo>
                  <a:pt x="131" y="707"/>
                  <a:pt x="131" y="709"/>
                  <a:pt x="131" y="712"/>
                </a:cubicBezTo>
                <a:close/>
                <a:moveTo>
                  <a:pt x="403" y="712"/>
                </a:moveTo>
                <a:cubicBezTo>
                  <a:pt x="406" y="712"/>
                  <a:pt x="408" y="712"/>
                  <a:pt x="411" y="712"/>
                </a:cubicBezTo>
                <a:cubicBezTo>
                  <a:pt x="411" y="709"/>
                  <a:pt x="411" y="707"/>
                  <a:pt x="411" y="704"/>
                </a:cubicBezTo>
                <a:cubicBezTo>
                  <a:pt x="408" y="704"/>
                  <a:pt x="406" y="704"/>
                  <a:pt x="403" y="704"/>
                </a:cubicBezTo>
                <a:cubicBezTo>
                  <a:pt x="403" y="707"/>
                  <a:pt x="403" y="709"/>
                  <a:pt x="403" y="712"/>
                </a:cubicBezTo>
                <a:close/>
                <a:moveTo>
                  <a:pt x="679" y="712"/>
                </a:moveTo>
                <a:cubicBezTo>
                  <a:pt x="682" y="712"/>
                  <a:pt x="684" y="712"/>
                  <a:pt x="687" y="712"/>
                </a:cubicBezTo>
                <a:cubicBezTo>
                  <a:pt x="693" y="702"/>
                  <a:pt x="673" y="700"/>
                  <a:pt x="675" y="708"/>
                </a:cubicBezTo>
                <a:cubicBezTo>
                  <a:pt x="677" y="708"/>
                  <a:pt x="680" y="709"/>
                  <a:pt x="679" y="712"/>
                </a:cubicBezTo>
                <a:close/>
                <a:moveTo>
                  <a:pt x="111" y="708"/>
                </a:moveTo>
                <a:cubicBezTo>
                  <a:pt x="99" y="721"/>
                  <a:pt x="126" y="720"/>
                  <a:pt x="111" y="708"/>
                </a:cubicBezTo>
                <a:close/>
                <a:moveTo>
                  <a:pt x="207" y="716"/>
                </a:moveTo>
                <a:cubicBezTo>
                  <a:pt x="210" y="716"/>
                  <a:pt x="212" y="716"/>
                  <a:pt x="215" y="716"/>
                </a:cubicBezTo>
                <a:cubicBezTo>
                  <a:pt x="215" y="713"/>
                  <a:pt x="215" y="711"/>
                  <a:pt x="215" y="708"/>
                </a:cubicBezTo>
                <a:cubicBezTo>
                  <a:pt x="212" y="708"/>
                  <a:pt x="210" y="708"/>
                  <a:pt x="207" y="708"/>
                </a:cubicBezTo>
                <a:cubicBezTo>
                  <a:pt x="207" y="711"/>
                  <a:pt x="207" y="713"/>
                  <a:pt x="207" y="716"/>
                </a:cubicBezTo>
                <a:close/>
                <a:moveTo>
                  <a:pt x="479" y="716"/>
                </a:moveTo>
                <a:cubicBezTo>
                  <a:pt x="482" y="716"/>
                  <a:pt x="484" y="716"/>
                  <a:pt x="487" y="716"/>
                </a:cubicBezTo>
                <a:cubicBezTo>
                  <a:pt x="487" y="713"/>
                  <a:pt x="487" y="711"/>
                  <a:pt x="487" y="708"/>
                </a:cubicBezTo>
                <a:cubicBezTo>
                  <a:pt x="484" y="708"/>
                  <a:pt x="482" y="708"/>
                  <a:pt x="479" y="708"/>
                </a:cubicBezTo>
                <a:cubicBezTo>
                  <a:pt x="479" y="711"/>
                  <a:pt x="479" y="713"/>
                  <a:pt x="479" y="716"/>
                </a:cubicBezTo>
                <a:close/>
                <a:moveTo>
                  <a:pt x="579" y="716"/>
                </a:moveTo>
                <a:cubicBezTo>
                  <a:pt x="582" y="716"/>
                  <a:pt x="584" y="716"/>
                  <a:pt x="587" y="716"/>
                </a:cubicBezTo>
                <a:cubicBezTo>
                  <a:pt x="587" y="713"/>
                  <a:pt x="587" y="711"/>
                  <a:pt x="587" y="708"/>
                </a:cubicBezTo>
                <a:cubicBezTo>
                  <a:pt x="584" y="708"/>
                  <a:pt x="582" y="708"/>
                  <a:pt x="579" y="708"/>
                </a:cubicBezTo>
                <a:cubicBezTo>
                  <a:pt x="579" y="711"/>
                  <a:pt x="579" y="713"/>
                  <a:pt x="579" y="716"/>
                </a:cubicBezTo>
                <a:close/>
                <a:moveTo>
                  <a:pt x="655" y="708"/>
                </a:moveTo>
                <a:cubicBezTo>
                  <a:pt x="651" y="731"/>
                  <a:pt x="672" y="710"/>
                  <a:pt x="655" y="708"/>
                </a:cubicBezTo>
                <a:close/>
                <a:moveTo>
                  <a:pt x="183" y="720"/>
                </a:moveTo>
                <a:cubicBezTo>
                  <a:pt x="187" y="720"/>
                  <a:pt x="188" y="723"/>
                  <a:pt x="191" y="724"/>
                </a:cubicBezTo>
                <a:cubicBezTo>
                  <a:pt x="191" y="720"/>
                  <a:pt x="194" y="719"/>
                  <a:pt x="195" y="716"/>
                </a:cubicBezTo>
                <a:cubicBezTo>
                  <a:pt x="191" y="716"/>
                  <a:pt x="190" y="713"/>
                  <a:pt x="187" y="712"/>
                </a:cubicBezTo>
                <a:cubicBezTo>
                  <a:pt x="187" y="716"/>
                  <a:pt x="184" y="717"/>
                  <a:pt x="183" y="720"/>
                </a:cubicBezTo>
                <a:close/>
                <a:moveTo>
                  <a:pt x="279" y="720"/>
                </a:moveTo>
                <a:cubicBezTo>
                  <a:pt x="285" y="720"/>
                  <a:pt x="293" y="721"/>
                  <a:pt x="291" y="712"/>
                </a:cubicBezTo>
                <a:cubicBezTo>
                  <a:pt x="288" y="712"/>
                  <a:pt x="286" y="712"/>
                  <a:pt x="283" y="712"/>
                </a:cubicBezTo>
                <a:cubicBezTo>
                  <a:pt x="283" y="716"/>
                  <a:pt x="280" y="717"/>
                  <a:pt x="279" y="720"/>
                </a:cubicBezTo>
                <a:close/>
                <a:moveTo>
                  <a:pt x="731" y="724"/>
                </a:moveTo>
                <a:cubicBezTo>
                  <a:pt x="743" y="730"/>
                  <a:pt x="743" y="706"/>
                  <a:pt x="731" y="712"/>
                </a:cubicBezTo>
                <a:cubicBezTo>
                  <a:pt x="731" y="716"/>
                  <a:pt x="731" y="720"/>
                  <a:pt x="731" y="724"/>
                </a:cubicBezTo>
                <a:close/>
                <a:moveTo>
                  <a:pt x="83" y="724"/>
                </a:moveTo>
                <a:cubicBezTo>
                  <a:pt x="87" y="724"/>
                  <a:pt x="91" y="724"/>
                  <a:pt x="95" y="724"/>
                </a:cubicBezTo>
                <a:cubicBezTo>
                  <a:pt x="95" y="721"/>
                  <a:pt x="95" y="719"/>
                  <a:pt x="95" y="716"/>
                </a:cubicBezTo>
                <a:cubicBezTo>
                  <a:pt x="91" y="716"/>
                  <a:pt x="87" y="716"/>
                  <a:pt x="83" y="716"/>
                </a:cubicBezTo>
                <a:cubicBezTo>
                  <a:pt x="83" y="719"/>
                  <a:pt x="83" y="721"/>
                  <a:pt x="83" y="724"/>
                </a:cubicBezTo>
                <a:close/>
                <a:moveTo>
                  <a:pt x="359" y="724"/>
                </a:moveTo>
                <a:cubicBezTo>
                  <a:pt x="362" y="724"/>
                  <a:pt x="364" y="724"/>
                  <a:pt x="367" y="724"/>
                </a:cubicBezTo>
                <a:cubicBezTo>
                  <a:pt x="367" y="721"/>
                  <a:pt x="367" y="719"/>
                  <a:pt x="367" y="716"/>
                </a:cubicBezTo>
                <a:cubicBezTo>
                  <a:pt x="364" y="716"/>
                  <a:pt x="362" y="716"/>
                  <a:pt x="359" y="716"/>
                </a:cubicBezTo>
                <a:cubicBezTo>
                  <a:pt x="359" y="719"/>
                  <a:pt x="359" y="721"/>
                  <a:pt x="359" y="724"/>
                </a:cubicBezTo>
                <a:close/>
                <a:moveTo>
                  <a:pt x="455" y="724"/>
                </a:moveTo>
                <a:cubicBezTo>
                  <a:pt x="462" y="724"/>
                  <a:pt x="465" y="721"/>
                  <a:pt x="467" y="716"/>
                </a:cubicBezTo>
                <a:cubicBezTo>
                  <a:pt x="461" y="716"/>
                  <a:pt x="453" y="715"/>
                  <a:pt x="455" y="724"/>
                </a:cubicBezTo>
                <a:close/>
                <a:moveTo>
                  <a:pt x="535" y="716"/>
                </a:moveTo>
                <a:cubicBezTo>
                  <a:pt x="523" y="729"/>
                  <a:pt x="550" y="728"/>
                  <a:pt x="535" y="716"/>
                </a:cubicBezTo>
                <a:close/>
                <a:moveTo>
                  <a:pt x="631" y="724"/>
                </a:moveTo>
                <a:cubicBezTo>
                  <a:pt x="634" y="724"/>
                  <a:pt x="636" y="724"/>
                  <a:pt x="639" y="724"/>
                </a:cubicBezTo>
                <a:cubicBezTo>
                  <a:pt x="639" y="721"/>
                  <a:pt x="639" y="719"/>
                  <a:pt x="639" y="716"/>
                </a:cubicBezTo>
                <a:cubicBezTo>
                  <a:pt x="636" y="716"/>
                  <a:pt x="634" y="716"/>
                  <a:pt x="631" y="716"/>
                </a:cubicBezTo>
                <a:cubicBezTo>
                  <a:pt x="631" y="719"/>
                  <a:pt x="631" y="721"/>
                  <a:pt x="631" y="724"/>
                </a:cubicBezTo>
                <a:close/>
                <a:moveTo>
                  <a:pt x="59" y="728"/>
                </a:moveTo>
                <a:cubicBezTo>
                  <a:pt x="63" y="728"/>
                  <a:pt x="64" y="731"/>
                  <a:pt x="67" y="732"/>
                </a:cubicBezTo>
                <a:cubicBezTo>
                  <a:pt x="67" y="728"/>
                  <a:pt x="70" y="727"/>
                  <a:pt x="71" y="724"/>
                </a:cubicBezTo>
                <a:cubicBezTo>
                  <a:pt x="67" y="724"/>
                  <a:pt x="66" y="721"/>
                  <a:pt x="63" y="720"/>
                </a:cubicBezTo>
                <a:cubicBezTo>
                  <a:pt x="63" y="724"/>
                  <a:pt x="60" y="725"/>
                  <a:pt x="59" y="728"/>
                </a:cubicBezTo>
                <a:close/>
                <a:moveTo>
                  <a:pt x="171" y="724"/>
                </a:moveTo>
                <a:cubicBezTo>
                  <a:pt x="166" y="724"/>
                  <a:pt x="165" y="719"/>
                  <a:pt x="159" y="720"/>
                </a:cubicBezTo>
                <a:cubicBezTo>
                  <a:pt x="153" y="730"/>
                  <a:pt x="173" y="732"/>
                  <a:pt x="171" y="724"/>
                </a:cubicBezTo>
                <a:close/>
                <a:moveTo>
                  <a:pt x="259" y="728"/>
                </a:moveTo>
                <a:cubicBezTo>
                  <a:pt x="262" y="728"/>
                  <a:pt x="264" y="728"/>
                  <a:pt x="267" y="728"/>
                </a:cubicBezTo>
                <a:cubicBezTo>
                  <a:pt x="267" y="725"/>
                  <a:pt x="267" y="723"/>
                  <a:pt x="267" y="720"/>
                </a:cubicBezTo>
                <a:cubicBezTo>
                  <a:pt x="264" y="720"/>
                  <a:pt x="262" y="720"/>
                  <a:pt x="259" y="720"/>
                </a:cubicBezTo>
                <a:cubicBezTo>
                  <a:pt x="259" y="723"/>
                  <a:pt x="259" y="725"/>
                  <a:pt x="259" y="728"/>
                </a:cubicBezTo>
                <a:close/>
                <a:moveTo>
                  <a:pt x="435" y="728"/>
                </a:moveTo>
                <a:cubicBezTo>
                  <a:pt x="438" y="728"/>
                  <a:pt x="440" y="728"/>
                  <a:pt x="443" y="728"/>
                </a:cubicBezTo>
                <a:cubicBezTo>
                  <a:pt x="443" y="725"/>
                  <a:pt x="443" y="723"/>
                  <a:pt x="443" y="720"/>
                </a:cubicBezTo>
                <a:cubicBezTo>
                  <a:pt x="440" y="720"/>
                  <a:pt x="438" y="720"/>
                  <a:pt x="435" y="720"/>
                </a:cubicBezTo>
                <a:cubicBezTo>
                  <a:pt x="435" y="723"/>
                  <a:pt x="435" y="725"/>
                  <a:pt x="435" y="728"/>
                </a:cubicBezTo>
                <a:close/>
                <a:moveTo>
                  <a:pt x="607" y="728"/>
                </a:moveTo>
                <a:cubicBezTo>
                  <a:pt x="612" y="728"/>
                  <a:pt x="613" y="733"/>
                  <a:pt x="619" y="732"/>
                </a:cubicBezTo>
                <a:cubicBezTo>
                  <a:pt x="619" y="725"/>
                  <a:pt x="616" y="722"/>
                  <a:pt x="611" y="720"/>
                </a:cubicBezTo>
                <a:cubicBezTo>
                  <a:pt x="611" y="724"/>
                  <a:pt x="608" y="725"/>
                  <a:pt x="607" y="728"/>
                </a:cubicBezTo>
                <a:close/>
                <a:moveTo>
                  <a:pt x="707" y="728"/>
                </a:moveTo>
                <a:cubicBezTo>
                  <a:pt x="710" y="728"/>
                  <a:pt x="712" y="728"/>
                  <a:pt x="715" y="728"/>
                </a:cubicBezTo>
                <a:cubicBezTo>
                  <a:pt x="715" y="725"/>
                  <a:pt x="715" y="723"/>
                  <a:pt x="715" y="720"/>
                </a:cubicBezTo>
                <a:cubicBezTo>
                  <a:pt x="712" y="720"/>
                  <a:pt x="710" y="720"/>
                  <a:pt x="707" y="720"/>
                </a:cubicBezTo>
                <a:cubicBezTo>
                  <a:pt x="707" y="723"/>
                  <a:pt x="707" y="725"/>
                  <a:pt x="707" y="728"/>
                </a:cubicBezTo>
                <a:close/>
                <a:moveTo>
                  <a:pt x="147" y="736"/>
                </a:moveTo>
                <a:cubicBezTo>
                  <a:pt x="147" y="733"/>
                  <a:pt x="147" y="731"/>
                  <a:pt x="147" y="728"/>
                </a:cubicBezTo>
                <a:cubicBezTo>
                  <a:pt x="140" y="715"/>
                  <a:pt x="127" y="740"/>
                  <a:pt x="147" y="736"/>
                </a:cubicBezTo>
                <a:close/>
                <a:moveTo>
                  <a:pt x="235" y="736"/>
                </a:moveTo>
                <a:cubicBezTo>
                  <a:pt x="247" y="742"/>
                  <a:pt x="247" y="718"/>
                  <a:pt x="235" y="724"/>
                </a:cubicBezTo>
                <a:cubicBezTo>
                  <a:pt x="235" y="728"/>
                  <a:pt x="235" y="732"/>
                  <a:pt x="235" y="736"/>
                </a:cubicBezTo>
                <a:close/>
                <a:moveTo>
                  <a:pt x="335" y="732"/>
                </a:moveTo>
                <a:cubicBezTo>
                  <a:pt x="338" y="732"/>
                  <a:pt x="340" y="732"/>
                  <a:pt x="343" y="732"/>
                </a:cubicBezTo>
                <a:cubicBezTo>
                  <a:pt x="343" y="729"/>
                  <a:pt x="343" y="727"/>
                  <a:pt x="343" y="724"/>
                </a:cubicBezTo>
                <a:cubicBezTo>
                  <a:pt x="340" y="724"/>
                  <a:pt x="338" y="724"/>
                  <a:pt x="335" y="724"/>
                </a:cubicBezTo>
                <a:cubicBezTo>
                  <a:pt x="335" y="727"/>
                  <a:pt x="335" y="729"/>
                  <a:pt x="335" y="732"/>
                </a:cubicBezTo>
                <a:close/>
                <a:moveTo>
                  <a:pt x="783" y="732"/>
                </a:moveTo>
                <a:cubicBezTo>
                  <a:pt x="786" y="732"/>
                  <a:pt x="788" y="732"/>
                  <a:pt x="791" y="732"/>
                </a:cubicBezTo>
                <a:cubicBezTo>
                  <a:pt x="791" y="729"/>
                  <a:pt x="791" y="727"/>
                  <a:pt x="791" y="724"/>
                </a:cubicBezTo>
                <a:cubicBezTo>
                  <a:pt x="788" y="724"/>
                  <a:pt x="786" y="724"/>
                  <a:pt x="783" y="724"/>
                </a:cubicBezTo>
                <a:cubicBezTo>
                  <a:pt x="783" y="727"/>
                  <a:pt x="783" y="729"/>
                  <a:pt x="783" y="732"/>
                </a:cubicBezTo>
                <a:close/>
                <a:moveTo>
                  <a:pt x="39" y="736"/>
                </a:moveTo>
                <a:cubicBezTo>
                  <a:pt x="42" y="736"/>
                  <a:pt x="44" y="736"/>
                  <a:pt x="47" y="736"/>
                </a:cubicBezTo>
                <a:cubicBezTo>
                  <a:pt x="47" y="733"/>
                  <a:pt x="47" y="731"/>
                  <a:pt x="47" y="728"/>
                </a:cubicBezTo>
                <a:cubicBezTo>
                  <a:pt x="44" y="728"/>
                  <a:pt x="42" y="728"/>
                  <a:pt x="39" y="728"/>
                </a:cubicBezTo>
                <a:cubicBezTo>
                  <a:pt x="39" y="731"/>
                  <a:pt x="39" y="733"/>
                  <a:pt x="39" y="736"/>
                </a:cubicBezTo>
                <a:close/>
                <a:moveTo>
                  <a:pt x="223" y="740"/>
                </a:moveTo>
                <a:cubicBezTo>
                  <a:pt x="223" y="737"/>
                  <a:pt x="223" y="735"/>
                  <a:pt x="223" y="732"/>
                </a:cubicBezTo>
                <a:cubicBezTo>
                  <a:pt x="216" y="719"/>
                  <a:pt x="203" y="744"/>
                  <a:pt x="223" y="740"/>
                </a:cubicBezTo>
                <a:close/>
                <a:moveTo>
                  <a:pt x="323" y="732"/>
                </a:moveTo>
                <a:cubicBezTo>
                  <a:pt x="322" y="729"/>
                  <a:pt x="312" y="727"/>
                  <a:pt x="311" y="732"/>
                </a:cubicBezTo>
                <a:cubicBezTo>
                  <a:pt x="308" y="741"/>
                  <a:pt x="327" y="741"/>
                  <a:pt x="323" y="732"/>
                </a:cubicBezTo>
                <a:close/>
                <a:moveTo>
                  <a:pt x="411" y="736"/>
                </a:moveTo>
                <a:cubicBezTo>
                  <a:pt x="414" y="736"/>
                  <a:pt x="416" y="736"/>
                  <a:pt x="419" y="736"/>
                </a:cubicBezTo>
                <a:cubicBezTo>
                  <a:pt x="419" y="733"/>
                  <a:pt x="419" y="731"/>
                  <a:pt x="419" y="728"/>
                </a:cubicBezTo>
                <a:cubicBezTo>
                  <a:pt x="416" y="728"/>
                  <a:pt x="414" y="728"/>
                  <a:pt x="411" y="728"/>
                </a:cubicBezTo>
                <a:cubicBezTo>
                  <a:pt x="411" y="731"/>
                  <a:pt x="411" y="733"/>
                  <a:pt x="411" y="736"/>
                </a:cubicBezTo>
                <a:close/>
                <a:moveTo>
                  <a:pt x="595" y="732"/>
                </a:moveTo>
                <a:cubicBezTo>
                  <a:pt x="582" y="720"/>
                  <a:pt x="583" y="747"/>
                  <a:pt x="595" y="732"/>
                </a:cubicBezTo>
                <a:close/>
                <a:moveTo>
                  <a:pt x="683" y="736"/>
                </a:moveTo>
                <a:cubicBezTo>
                  <a:pt x="690" y="736"/>
                  <a:pt x="693" y="733"/>
                  <a:pt x="695" y="728"/>
                </a:cubicBezTo>
                <a:cubicBezTo>
                  <a:pt x="689" y="728"/>
                  <a:pt x="681" y="727"/>
                  <a:pt x="683" y="736"/>
                </a:cubicBezTo>
                <a:close/>
                <a:moveTo>
                  <a:pt x="119" y="744"/>
                </a:moveTo>
                <a:cubicBezTo>
                  <a:pt x="119" y="742"/>
                  <a:pt x="120" y="739"/>
                  <a:pt x="123" y="740"/>
                </a:cubicBezTo>
                <a:cubicBezTo>
                  <a:pt x="123" y="735"/>
                  <a:pt x="122" y="731"/>
                  <a:pt x="115" y="732"/>
                </a:cubicBezTo>
                <a:cubicBezTo>
                  <a:pt x="116" y="737"/>
                  <a:pt x="114" y="743"/>
                  <a:pt x="119" y="744"/>
                </a:cubicBezTo>
                <a:close/>
                <a:moveTo>
                  <a:pt x="387" y="740"/>
                </a:moveTo>
                <a:cubicBezTo>
                  <a:pt x="390" y="740"/>
                  <a:pt x="392" y="740"/>
                  <a:pt x="395" y="740"/>
                </a:cubicBezTo>
                <a:cubicBezTo>
                  <a:pt x="395" y="737"/>
                  <a:pt x="395" y="735"/>
                  <a:pt x="395" y="732"/>
                </a:cubicBezTo>
                <a:cubicBezTo>
                  <a:pt x="392" y="732"/>
                  <a:pt x="390" y="732"/>
                  <a:pt x="387" y="732"/>
                </a:cubicBezTo>
                <a:cubicBezTo>
                  <a:pt x="387" y="735"/>
                  <a:pt x="387" y="737"/>
                  <a:pt x="387" y="740"/>
                </a:cubicBezTo>
                <a:close/>
                <a:moveTo>
                  <a:pt x="487" y="740"/>
                </a:moveTo>
                <a:cubicBezTo>
                  <a:pt x="490" y="740"/>
                  <a:pt x="492" y="740"/>
                  <a:pt x="495" y="740"/>
                </a:cubicBezTo>
                <a:cubicBezTo>
                  <a:pt x="495" y="737"/>
                  <a:pt x="495" y="735"/>
                  <a:pt x="495" y="732"/>
                </a:cubicBezTo>
                <a:cubicBezTo>
                  <a:pt x="492" y="732"/>
                  <a:pt x="490" y="732"/>
                  <a:pt x="487" y="732"/>
                </a:cubicBezTo>
                <a:cubicBezTo>
                  <a:pt x="487" y="735"/>
                  <a:pt x="487" y="737"/>
                  <a:pt x="487" y="740"/>
                </a:cubicBezTo>
                <a:close/>
                <a:moveTo>
                  <a:pt x="559" y="744"/>
                </a:moveTo>
                <a:cubicBezTo>
                  <a:pt x="562" y="744"/>
                  <a:pt x="564" y="744"/>
                  <a:pt x="567" y="744"/>
                </a:cubicBezTo>
                <a:cubicBezTo>
                  <a:pt x="571" y="738"/>
                  <a:pt x="571" y="734"/>
                  <a:pt x="563" y="732"/>
                </a:cubicBezTo>
                <a:cubicBezTo>
                  <a:pt x="563" y="737"/>
                  <a:pt x="558" y="738"/>
                  <a:pt x="559" y="744"/>
                </a:cubicBezTo>
                <a:close/>
                <a:moveTo>
                  <a:pt x="663" y="732"/>
                </a:moveTo>
                <a:cubicBezTo>
                  <a:pt x="649" y="751"/>
                  <a:pt x="686" y="737"/>
                  <a:pt x="663" y="732"/>
                </a:cubicBezTo>
                <a:close/>
                <a:moveTo>
                  <a:pt x="759" y="740"/>
                </a:moveTo>
                <a:cubicBezTo>
                  <a:pt x="762" y="740"/>
                  <a:pt x="764" y="740"/>
                  <a:pt x="767" y="740"/>
                </a:cubicBezTo>
                <a:cubicBezTo>
                  <a:pt x="767" y="737"/>
                  <a:pt x="767" y="735"/>
                  <a:pt x="767" y="732"/>
                </a:cubicBezTo>
                <a:cubicBezTo>
                  <a:pt x="764" y="732"/>
                  <a:pt x="762" y="732"/>
                  <a:pt x="759" y="732"/>
                </a:cubicBezTo>
                <a:cubicBezTo>
                  <a:pt x="759" y="735"/>
                  <a:pt x="759" y="737"/>
                  <a:pt x="759" y="740"/>
                </a:cubicBezTo>
                <a:close/>
                <a:moveTo>
                  <a:pt x="191" y="744"/>
                </a:moveTo>
                <a:cubicBezTo>
                  <a:pt x="194" y="744"/>
                  <a:pt x="196" y="744"/>
                  <a:pt x="199" y="744"/>
                </a:cubicBezTo>
                <a:cubicBezTo>
                  <a:pt x="199" y="741"/>
                  <a:pt x="199" y="739"/>
                  <a:pt x="199" y="736"/>
                </a:cubicBezTo>
                <a:cubicBezTo>
                  <a:pt x="196" y="736"/>
                  <a:pt x="194" y="736"/>
                  <a:pt x="191" y="736"/>
                </a:cubicBezTo>
                <a:cubicBezTo>
                  <a:pt x="191" y="739"/>
                  <a:pt x="191" y="741"/>
                  <a:pt x="191" y="744"/>
                </a:cubicBezTo>
                <a:close/>
                <a:moveTo>
                  <a:pt x="287" y="744"/>
                </a:moveTo>
                <a:cubicBezTo>
                  <a:pt x="291" y="744"/>
                  <a:pt x="295" y="744"/>
                  <a:pt x="299" y="744"/>
                </a:cubicBezTo>
                <a:cubicBezTo>
                  <a:pt x="299" y="741"/>
                  <a:pt x="299" y="739"/>
                  <a:pt x="299" y="736"/>
                </a:cubicBezTo>
                <a:cubicBezTo>
                  <a:pt x="295" y="736"/>
                  <a:pt x="291" y="736"/>
                  <a:pt x="287" y="736"/>
                </a:cubicBezTo>
                <a:cubicBezTo>
                  <a:pt x="287" y="739"/>
                  <a:pt x="287" y="741"/>
                  <a:pt x="287" y="744"/>
                </a:cubicBezTo>
                <a:close/>
                <a:moveTo>
                  <a:pt x="463" y="744"/>
                </a:moveTo>
                <a:cubicBezTo>
                  <a:pt x="466" y="744"/>
                  <a:pt x="468" y="744"/>
                  <a:pt x="471" y="744"/>
                </a:cubicBezTo>
                <a:cubicBezTo>
                  <a:pt x="471" y="741"/>
                  <a:pt x="471" y="739"/>
                  <a:pt x="471" y="736"/>
                </a:cubicBezTo>
                <a:cubicBezTo>
                  <a:pt x="468" y="736"/>
                  <a:pt x="466" y="736"/>
                  <a:pt x="463" y="736"/>
                </a:cubicBezTo>
                <a:cubicBezTo>
                  <a:pt x="463" y="739"/>
                  <a:pt x="463" y="741"/>
                  <a:pt x="463" y="744"/>
                </a:cubicBezTo>
                <a:close/>
                <a:moveTo>
                  <a:pt x="91" y="748"/>
                </a:moveTo>
                <a:cubicBezTo>
                  <a:pt x="94" y="748"/>
                  <a:pt x="96" y="748"/>
                  <a:pt x="99" y="748"/>
                </a:cubicBezTo>
                <a:cubicBezTo>
                  <a:pt x="99" y="745"/>
                  <a:pt x="99" y="743"/>
                  <a:pt x="99" y="740"/>
                </a:cubicBezTo>
                <a:cubicBezTo>
                  <a:pt x="96" y="740"/>
                  <a:pt x="94" y="740"/>
                  <a:pt x="91" y="740"/>
                </a:cubicBezTo>
                <a:cubicBezTo>
                  <a:pt x="91" y="743"/>
                  <a:pt x="91" y="745"/>
                  <a:pt x="91" y="748"/>
                </a:cubicBezTo>
                <a:close/>
                <a:moveTo>
                  <a:pt x="267" y="740"/>
                </a:moveTo>
                <a:cubicBezTo>
                  <a:pt x="253" y="759"/>
                  <a:pt x="290" y="745"/>
                  <a:pt x="267" y="740"/>
                </a:cubicBezTo>
                <a:close/>
                <a:moveTo>
                  <a:pt x="363" y="748"/>
                </a:moveTo>
                <a:cubicBezTo>
                  <a:pt x="366" y="748"/>
                  <a:pt x="368" y="748"/>
                  <a:pt x="371" y="748"/>
                </a:cubicBezTo>
                <a:cubicBezTo>
                  <a:pt x="371" y="745"/>
                  <a:pt x="371" y="743"/>
                  <a:pt x="371" y="740"/>
                </a:cubicBezTo>
                <a:cubicBezTo>
                  <a:pt x="368" y="740"/>
                  <a:pt x="366" y="740"/>
                  <a:pt x="363" y="740"/>
                </a:cubicBezTo>
                <a:cubicBezTo>
                  <a:pt x="363" y="743"/>
                  <a:pt x="363" y="745"/>
                  <a:pt x="363" y="748"/>
                </a:cubicBezTo>
                <a:close/>
                <a:moveTo>
                  <a:pt x="639" y="748"/>
                </a:moveTo>
                <a:cubicBezTo>
                  <a:pt x="642" y="748"/>
                  <a:pt x="644" y="748"/>
                  <a:pt x="647" y="748"/>
                </a:cubicBezTo>
                <a:cubicBezTo>
                  <a:pt x="647" y="745"/>
                  <a:pt x="647" y="743"/>
                  <a:pt x="647" y="740"/>
                </a:cubicBezTo>
                <a:cubicBezTo>
                  <a:pt x="644" y="740"/>
                  <a:pt x="642" y="740"/>
                  <a:pt x="639" y="740"/>
                </a:cubicBezTo>
                <a:cubicBezTo>
                  <a:pt x="639" y="743"/>
                  <a:pt x="639" y="745"/>
                  <a:pt x="639" y="748"/>
                </a:cubicBezTo>
                <a:close/>
                <a:moveTo>
                  <a:pt x="67" y="752"/>
                </a:moveTo>
                <a:cubicBezTo>
                  <a:pt x="71" y="752"/>
                  <a:pt x="72" y="755"/>
                  <a:pt x="75" y="756"/>
                </a:cubicBezTo>
                <a:cubicBezTo>
                  <a:pt x="75" y="752"/>
                  <a:pt x="78" y="751"/>
                  <a:pt x="79" y="748"/>
                </a:cubicBezTo>
                <a:cubicBezTo>
                  <a:pt x="75" y="748"/>
                  <a:pt x="74" y="745"/>
                  <a:pt x="71" y="744"/>
                </a:cubicBezTo>
                <a:cubicBezTo>
                  <a:pt x="71" y="748"/>
                  <a:pt x="68" y="749"/>
                  <a:pt x="67" y="752"/>
                </a:cubicBezTo>
                <a:close/>
                <a:moveTo>
                  <a:pt x="167" y="752"/>
                </a:moveTo>
                <a:cubicBezTo>
                  <a:pt x="170" y="752"/>
                  <a:pt x="172" y="752"/>
                  <a:pt x="175" y="752"/>
                </a:cubicBezTo>
                <a:cubicBezTo>
                  <a:pt x="175" y="749"/>
                  <a:pt x="175" y="747"/>
                  <a:pt x="175" y="744"/>
                </a:cubicBezTo>
                <a:cubicBezTo>
                  <a:pt x="172" y="744"/>
                  <a:pt x="170" y="744"/>
                  <a:pt x="167" y="744"/>
                </a:cubicBezTo>
                <a:cubicBezTo>
                  <a:pt x="167" y="747"/>
                  <a:pt x="167" y="749"/>
                  <a:pt x="167" y="752"/>
                </a:cubicBezTo>
                <a:close/>
                <a:moveTo>
                  <a:pt x="339" y="752"/>
                </a:moveTo>
                <a:cubicBezTo>
                  <a:pt x="343" y="752"/>
                  <a:pt x="347" y="752"/>
                  <a:pt x="351" y="752"/>
                </a:cubicBezTo>
                <a:cubicBezTo>
                  <a:pt x="351" y="749"/>
                  <a:pt x="351" y="747"/>
                  <a:pt x="351" y="744"/>
                </a:cubicBezTo>
                <a:cubicBezTo>
                  <a:pt x="347" y="744"/>
                  <a:pt x="343" y="744"/>
                  <a:pt x="339" y="744"/>
                </a:cubicBezTo>
                <a:cubicBezTo>
                  <a:pt x="339" y="747"/>
                  <a:pt x="339" y="749"/>
                  <a:pt x="339" y="752"/>
                </a:cubicBezTo>
                <a:close/>
                <a:moveTo>
                  <a:pt x="439" y="752"/>
                </a:moveTo>
                <a:cubicBezTo>
                  <a:pt x="442" y="752"/>
                  <a:pt x="444" y="752"/>
                  <a:pt x="447" y="752"/>
                </a:cubicBezTo>
                <a:cubicBezTo>
                  <a:pt x="447" y="749"/>
                  <a:pt x="447" y="747"/>
                  <a:pt x="447" y="744"/>
                </a:cubicBezTo>
                <a:cubicBezTo>
                  <a:pt x="444" y="744"/>
                  <a:pt x="442" y="744"/>
                  <a:pt x="439" y="744"/>
                </a:cubicBezTo>
                <a:cubicBezTo>
                  <a:pt x="439" y="747"/>
                  <a:pt x="439" y="749"/>
                  <a:pt x="439" y="752"/>
                </a:cubicBezTo>
                <a:close/>
                <a:moveTo>
                  <a:pt x="711" y="752"/>
                </a:moveTo>
                <a:cubicBezTo>
                  <a:pt x="717" y="752"/>
                  <a:pt x="725" y="753"/>
                  <a:pt x="723" y="744"/>
                </a:cubicBezTo>
                <a:cubicBezTo>
                  <a:pt x="720" y="744"/>
                  <a:pt x="718" y="744"/>
                  <a:pt x="715" y="744"/>
                </a:cubicBezTo>
                <a:cubicBezTo>
                  <a:pt x="715" y="748"/>
                  <a:pt x="712" y="749"/>
                  <a:pt x="711" y="752"/>
                </a:cubicBezTo>
                <a:close/>
                <a:moveTo>
                  <a:pt x="243" y="756"/>
                </a:moveTo>
                <a:cubicBezTo>
                  <a:pt x="246" y="756"/>
                  <a:pt x="248" y="756"/>
                  <a:pt x="251" y="756"/>
                </a:cubicBezTo>
                <a:cubicBezTo>
                  <a:pt x="251" y="753"/>
                  <a:pt x="251" y="751"/>
                  <a:pt x="251" y="748"/>
                </a:cubicBezTo>
                <a:cubicBezTo>
                  <a:pt x="248" y="748"/>
                  <a:pt x="246" y="748"/>
                  <a:pt x="243" y="748"/>
                </a:cubicBezTo>
                <a:cubicBezTo>
                  <a:pt x="243" y="751"/>
                  <a:pt x="243" y="753"/>
                  <a:pt x="243" y="756"/>
                </a:cubicBezTo>
                <a:close/>
                <a:moveTo>
                  <a:pt x="527" y="752"/>
                </a:moveTo>
                <a:cubicBezTo>
                  <a:pt x="522" y="752"/>
                  <a:pt x="521" y="747"/>
                  <a:pt x="515" y="748"/>
                </a:cubicBezTo>
                <a:cubicBezTo>
                  <a:pt x="509" y="758"/>
                  <a:pt x="529" y="760"/>
                  <a:pt x="527" y="752"/>
                </a:cubicBezTo>
                <a:close/>
                <a:moveTo>
                  <a:pt x="799" y="752"/>
                </a:moveTo>
                <a:cubicBezTo>
                  <a:pt x="794" y="752"/>
                  <a:pt x="793" y="747"/>
                  <a:pt x="787" y="748"/>
                </a:cubicBezTo>
                <a:cubicBezTo>
                  <a:pt x="781" y="758"/>
                  <a:pt x="801" y="760"/>
                  <a:pt x="799" y="752"/>
                </a:cubicBezTo>
                <a:close/>
                <a:moveTo>
                  <a:pt x="39" y="760"/>
                </a:moveTo>
                <a:cubicBezTo>
                  <a:pt x="46" y="759"/>
                  <a:pt x="59" y="764"/>
                  <a:pt x="55" y="752"/>
                </a:cubicBezTo>
                <a:cubicBezTo>
                  <a:pt x="46" y="751"/>
                  <a:pt x="40" y="753"/>
                  <a:pt x="39" y="760"/>
                </a:cubicBezTo>
                <a:close/>
                <a:moveTo>
                  <a:pt x="143" y="760"/>
                </a:moveTo>
                <a:cubicBezTo>
                  <a:pt x="146" y="760"/>
                  <a:pt x="148" y="760"/>
                  <a:pt x="151" y="760"/>
                </a:cubicBezTo>
                <a:cubicBezTo>
                  <a:pt x="151" y="757"/>
                  <a:pt x="151" y="755"/>
                  <a:pt x="151" y="752"/>
                </a:cubicBezTo>
                <a:cubicBezTo>
                  <a:pt x="148" y="752"/>
                  <a:pt x="146" y="752"/>
                  <a:pt x="143" y="752"/>
                </a:cubicBezTo>
                <a:cubicBezTo>
                  <a:pt x="143" y="755"/>
                  <a:pt x="143" y="757"/>
                  <a:pt x="143" y="760"/>
                </a:cubicBezTo>
                <a:close/>
                <a:moveTo>
                  <a:pt x="319" y="760"/>
                </a:moveTo>
                <a:cubicBezTo>
                  <a:pt x="322" y="760"/>
                  <a:pt x="324" y="760"/>
                  <a:pt x="327" y="760"/>
                </a:cubicBezTo>
                <a:cubicBezTo>
                  <a:pt x="327" y="757"/>
                  <a:pt x="327" y="755"/>
                  <a:pt x="327" y="752"/>
                </a:cubicBezTo>
                <a:cubicBezTo>
                  <a:pt x="324" y="752"/>
                  <a:pt x="322" y="752"/>
                  <a:pt x="319" y="752"/>
                </a:cubicBezTo>
                <a:cubicBezTo>
                  <a:pt x="319" y="755"/>
                  <a:pt x="319" y="757"/>
                  <a:pt x="319" y="760"/>
                </a:cubicBezTo>
                <a:close/>
                <a:moveTo>
                  <a:pt x="491" y="756"/>
                </a:moveTo>
                <a:cubicBezTo>
                  <a:pt x="491" y="759"/>
                  <a:pt x="491" y="761"/>
                  <a:pt x="491" y="764"/>
                </a:cubicBezTo>
                <a:cubicBezTo>
                  <a:pt x="501" y="770"/>
                  <a:pt x="503" y="750"/>
                  <a:pt x="495" y="752"/>
                </a:cubicBezTo>
                <a:cubicBezTo>
                  <a:pt x="495" y="754"/>
                  <a:pt x="494" y="757"/>
                  <a:pt x="491" y="756"/>
                </a:cubicBezTo>
                <a:close/>
                <a:moveTo>
                  <a:pt x="591" y="760"/>
                </a:moveTo>
                <a:cubicBezTo>
                  <a:pt x="594" y="760"/>
                  <a:pt x="596" y="760"/>
                  <a:pt x="599" y="760"/>
                </a:cubicBezTo>
                <a:cubicBezTo>
                  <a:pt x="599" y="757"/>
                  <a:pt x="599" y="755"/>
                  <a:pt x="599" y="752"/>
                </a:cubicBezTo>
                <a:cubicBezTo>
                  <a:pt x="596" y="752"/>
                  <a:pt x="594" y="752"/>
                  <a:pt x="591" y="752"/>
                </a:cubicBezTo>
                <a:cubicBezTo>
                  <a:pt x="591" y="755"/>
                  <a:pt x="591" y="757"/>
                  <a:pt x="591" y="760"/>
                </a:cubicBezTo>
                <a:close/>
                <a:moveTo>
                  <a:pt x="763" y="760"/>
                </a:moveTo>
                <a:cubicBezTo>
                  <a:pt x="768" y="760"/>
                  <a:pt x="769" y="765"/>
                  <a:pt x="775" y="764"/>
                </a:cubicBezTo>
                <a:cubicBezTo>
                  <a:pt x="775" y="757"/>
                  <a:pt x="772" y="754"/>
                  <a:pt x="767" y="752"/>
                </a:cubicBezTo>
                <a:cubicBezTo>
                  <a:pt x="767" y="756"/>
                  <a:pt x="764" y="757"/>
                  <a:pt x="763" y="760"/>
                </a:cubicBezTo>
                <a:close/>
                <a:moveTo>
                  <a:pt x="119" y="764"/>
                </a:moveTo>
                <a:cubicBezTo>
                  <a:pt x="122" y="764"/>
                  <a:pt x="124" y="764"/>
                  <a:pt x="127" y="764"/>
                </a:cubicBezTo>
                <a:cubicBezTo>
                  <a:pt x="127" y="761"/>
                  <a:pt x="127" y="759"/>
                  <a:pt x="127" y="756"/>
                </a:cubicBezTo>
                <a:cubicBezTo>
                  <a:pt x="124" y="756"/>
                  <a:pt x="122" y="756"/>
                  <a:pt x="119" y="756"/>
                </a:cubicBezTo>
                <a:cubicBezTo>
                  <a:pt x="119" y="759"/>
                  <a:pt x="119" y="761"/>
                  <a:pt x="119" y="764"/>
                </a:cubicBezTo>
                <a:close/>
                <a:moveTo>
                  <a:pt x="403" y="760"/>
                </a:moveTo>
                <a:cubicBezTo>
                  <a:pt x="398" y="760"/>
                  <a:pt x="397" y="755"/>
                  <a:pt x="391" y="756"/>
                </a:cubicBezTo>
                <a:cubicBezTo>
                  <a:pt x="385" y="766"/>
                  <a:pt x="405" y="768"/>
                  <a:pt x="403" y="760"/>
                </a:cubicBezTo>
                <a:close/>
                <a:moveTo>
                  <a:pt x="567" y="760"/>
                </a:moveTo>
                <a:cubicBezTo>
                  <a:pt x="567" y="763"/>
                  <a:pt x="567" y="765"/>
                  <a:pt x="567" y="768"/>
                </a:cubicBezTo>
                <a:cubicBezTo>
                  <a:pt x="577" y="774"/>
                  <a:pt x="579" y="754"/>
                  <a:pt x="571" y="756"/>
                </a:cubicBezTo>
                <a:cubicBezTo>
                  <a:pt x="571" y="758"/>
                  <a:pt x="570" y="761"/>
                  <a:pt x="567" y="760"/>
                </a:cubicBezTo>
                <a:close/>
                <a:moveTo>
                  <a:pt x="667" y="768"/>
                </a:moveTo>
                <a:cubicBezTo>
                  <a:pt x="679" y="774"/>
                  <a:pt x="679" y="750"/>
                  <a:pt x="667" y="756"/>
                </a:cubicBezTo>
                <a:cubicBezTo>
                  <a:pt x="667" y="760"/>
                  <a:pt x="667" y="764"/>
                  <a:pt x="667" y="768"/>
                </a:cubicBezTo>
                <a:close/>
                <a:moveTo>
                  <a:pt x="371" y="760"/>
                </a:moveTo>
                <a:cubicBezTo>
                  <a:pt x="368" y="784"/>
                  <a:pt x="389" y="763"/>
                  <a:pt x="371" y="760"/>
                </a:cubicBezTo>
                <a:close/>
                <a:moveTo>
                  <a:pt x="471" y="760"/>
                </a:moveTo>
                <a:cubicBezTo>
                  <a:pt x="468" y="784"/>
                  <a:pt x="489" y="763"/>
                  <a:pt x="471" y="760"/>
                </a:cubicBezTo>
                <a:close/>
                <a:moveTo>
                  <a:pt x="743" y="768"/>
                </a:moveTo>
                <a:cubicBezTo>
                  <a:pt x="746" y="768"/>
                  <a:pt x="748" y="768"/>
                  <a:pt x="751" y="768"/>
                </a:cubicBezTo>
                <a:cubicBezTo>
                  <a:pt x="751" y="765"/>
                  <a:pt x="751" y="763"/>
                  <a:pt x="751" y="760"/>
                </a:cubicBezTo>
                <a:cubicBezTo>
                  <a:pt x="748" y="760"/>
                  <a:pt x="746" y="760"/>
                  <a:pt x="743" y="760"/>
                </a:cubicBezTo>
                <a:cubicBezTo>
                  <a:pt x="743" y="763"/>
                  <a:pt x="743" y="765"/>
                  <a:pt x="743" y="768"/>
                </a:cubicBezTo>
                <a:close/>
                <a:moveTo>
                  <a:pt x="271" y="772"/>
                </a:moveTo>
                <a:cubicBezTo>
                  <a:pt x="274" y="772"/>
                  <a:pt x="276" y="772"/>
                  <a:pt x="279" y="772"/>
                </a:cubicBezTo>
                <a:cubicBezTo>
                  <a:pt x="279" y="769"/>
                  <a:pt x="279" y="767"/>
                  <a:pt x="279" y="764"/>
                </a:cubicBezTo>
                <a:cubicBezTo>
                  <a:pt x="276" y="764"/>
                  <a:pt x="274" y="764"/>
                  <a:pt x="271" y="764"/>
                </a:cubicBezTo>
                <a:cubicBezTo>
                  <a:pt x="271" y="767"/>
                  <a:pt x="271" y="769"/>
                  <a:pt x="271" y="772"/>
                </a:cubicBezTo>
                <a:close/>
                <a:moveTo>
                  <a:pt x="555" y="768"/>
                </a:moveTo>
                <a:cubicBezTo>
                  <a:pt x="542" y="756"/>
                  <a:pt x="543" y="783"/>
                  <a:pt x="555" y="768"/>
                </a:cubicBezTo>
                <a:close/>
                <a:moveTo>
                  <a:pt x="643" y="772"/>
                </a:moveTo>
                <a:cubicBezTo>
                  <a:pt x="646" y="772"/>
                  <a:pt x="648" y="772"/>
                  <a:pt x="651" y="772"/>
                </a:cubicBezTo>
                <a:cubicBezTo>
                  <a:pt x="651" y="769"/>
                  <a:pt x="651" y="767"/>
                  <a:pt x="651" y="764"/>
                </a:cubicBezTo>
                <a:cubicBezTo>
                  <a:pt x="648" y="764"/>
                  <a:pt x="646" y="764"/>
                  <a:pt x="643" y="764"/>
                </a:cubicBezTo>
                <a:cubicBezTo>
                  <a:pt x="643" y="767"/>
                  <a:pt x="643" y="769"/>
                  <a:pt x="643" y="772"/>
                </a:cubicBezTo>
                <a:close/>
                <a:moveTo>
                  <a:pt x="71" y="776"/>
                </a:moveTo>
                <a:cubicBezTo>
                  <a:pt x="75" y="776"/>
                  <a:pt x="76" y="779"/>
                  <a:pt x="79" y="780"/>
                </a:cubicBezTo>
                <a:cubicBezTo>
                  <a:pt x="79" y="776"/>
                  <a:pt x="82" y="775"/>
                  <a:pt x="83" y="772"/>
                </a:cubicBezTo>
                <a:cubicBezTo>
                  <a:pt x="79" y="772"/>
                  <a:pt x="78" y="769"/>
                  <a:pt x="75" y="768"/>
                </a:cubicBezTo>
                <a:cubicBezTo>
                  <a:pt x="75" y="772"/>
                  <a:pt x="72" y="773"/>
                  <a:pt x="71" y="776"/>
                </a:cubicBezTo>
                <a:close/>
                <a:moveTo>
                  <a:pt x="347" y="776"/>
                </a:moveTo>
                <a:cubicBezTo>
                  <a:pt x="350" y="776"/>
                  <a:pt x="352" y="776"/>
                  <a:pt x="355" y="776"/>
                </a:cubicBezTo>
                <a:cubicBezTo>
                  <a:pt x="355" y="773"/>
                  <a:pt x="355" y="771"/>
                  <a:pt x="355" y="768"/>
                </a:cubicBezTo>
                <a:cubicBezTo>
                  <a:pt x="352" y="768"/>
                  <a:pt x="350" y="768"/>
                  <a:pt x="347" y="768"/>
                </a:cubicBezTo>
                <a:cubicBezTo>
                  <a:pt x="347" y="771"/>
                  <a:pt x="347" y="773"/>
                  <a:pt x="347" y="776"/>
                </a:cubicBezTo>
                <a:close/>
                <a:moveTo>
                  <a:pt x="623" y="768"/>
                </a:moveTo>
                <a:cubicBezTo>
                  <a:pt x="611" y="781"/>
                  <a:pt x="638" y="780"/>
                  <a:pt x="623" y="768"/>
                </a:cubicBezTo>
                <a:close/>
                <a:moveTo>
                  <a:pt x="523" y="780"/>
                </a:moveTo>
                <a:cubicBezTo>
                  <a:pt x="526" y="780"/>
                  <a:pt x="528" y="780"/>
                  <a:pt x="531" y="780"/>
                </a:cubicBezTo>
                <a:cubicBezTo>
                  <a:pt x="537" y="770"/>
                  <a:pt x="517" y="768"/>
                  <a:pt x="519" y="776"/>
                </a:cubicBezTo>
                <a:cubicBezTo>
                  <a:pt x="521" y="776"/>
                  <a:pt x="524" y="777"/>
                  <a:pt x="523" y="780"/>
                </a:cubicBezTo>
                <a:close/>
                <a:moveTo>
                  <a:pt x="227" y="776"/>
                </a:moveTo>
                <a:cubicBezTo>
                  <a:pt x="223" y="799"/>
                  <a:pt x="244" y="778"/>
                  <a:pt x="227" y="776"/>
                </a:cubicBezTo>
                <a:close/>
                <a:moveTo>
                  <a:pt x="323" y="784"/>
                </a:moveTo>
                <a:cubicBezTo>
                  <a:pt x="326" y="784"/>
                  <a:pt x="328" y="784"/>
                  <a:pt x="331" y="784"/>
                </a:cubicBezTo>
                <a:cubicBezTo>
                  <a:pt x="331" y="781"/>
                  <a:pt x="331" y="779"/>
                  <a:pt x="331" y="776"/>
                </a:cubicBezTo>
                <a:cubicBezTo>
                  <a:pt x="328" y="776"/>
                  <a:pt x="326" y="776"/>
                  <a:pt x="323" y="776"/>
                </a:cubicBezTo>
                <a:cubicBezTo>
                  <a:pt x="323" y="779"/>
                  <a:pt x="323" y="781"/>
                  <a:pt x="323" y="784"/>
                </a:cubicBezTo>
                <a:close/>
                <a:moveTo>
                  <a:pt x="499" y="784"/>
                </a:moveTo>
                <a:cubicBezTo>
                  <a:pt x="502" y="784"/>
                  <a:pt x="504" y="784"/>
                  <a:pt x="507" y="784"/>
                </a:cubicBezTo>
                <a:cubicBezTo>
                  <a:pt x="507" y="781"/>
                  <a:pt x="507" y="779"/>
                  <a:pt x="507" y="776"/>
                </a:cubicBezTo>
                <a:cubicBezTo>
                  <a:pt x="504" y="776"/>
                  <a:pt x="502" y="776"/>
                  <a:pt x="499" y="776"/>
                </a:cubicBezTo>
                <a:cubicBezTo>
                  <a:pt x="499" y="779"/>
                  <a:pt x="499" y="781"/>
                  <a:pt x="499" y="784"/>
                </a:cubicBezTo>
                <a:close/>
                <a:moveTo>
                  <a:pt x="595" y="784"/>
                </a:moveTo>
                <a:cubicBezTo>
                  <a:pt x="599" y="784"/>
                  <a:pt x="603" y="784"/>
                  <a:pt x="607" y="784"/>
                </a:cubicBezTo>
                <a:cubicBezTo>
                  <a:pt x="607" y="781"/>
                  <a:pt x="607" y="779"/>
                  <a:pt x="607" y="776"/>
                </a:cubicBezTo>
                <a:cubicBezTo>
                  <a:pt x="603" y="776"/>
                  <a:pt x="599" y="776"/>
                  <a:pt x="595" y="776"/>
                </a:cubicBezTo>
                <a:cubicBezTo>
                  <a:pt x="595" y="779"/>
                  <a:pt x="595" y="781"/>
                  <a:pt x="595" y="784"/>
                </a:cubicBezTo>
                <a:close/>
                <a:moveTo>
                  <a:pt x="303" y="780"/>
                </a:moveTo>
                <a:cubicBezTo>
                  <a:pt x="291" y="793"/>
                  <a:pt x="318" y="792"/>
                  <a:pt x="303" y="780"/>
                </a:cubicBezTo>
                <a:close/>
                <a:moveTo>
                  <a:pt x="399" y="788"/>
                </a:moveTo>
                <a:cubicBezTo>
                  <a:pt x="402" y="788"/>
                  <a:pt x="404" y="788"/>
                  <a:pt x="407" y="788"/>
                </a:cubicBezTo>
                <a:cubicBezTo>
                  <a:pt x="407" y="785"/>
                  <a:pt x="407" y="783"/>
                  <a:pt x="407" y="780"/>
                </a:cubicBezTo>
                <a:cubicBezTo>
                  <a:pt x="404" y="780"/>
                  <a:pt x="402" y="780"/>
                  <a:pt x="399" y="780"/>
                </a:cubicBezTo>
                <a:cubicBezTo>
                  <a:pt x="399" y="783"/>
                  <a:pt x="399" y="785"/>
                  <a:pt x="399" y="788"/>
                </a:cubicBezTo>
                <a:close/>
                <a:moveTo>
                  <a:pt x="575" y="788"/>
                </a:moveTo>
                <a:cubicBezTo>
                  <a:pt x="578" y="788"/>
                  <a:pt x="580" y="788"/>
                  <a:pt x="583" y="788"/>
                </a:cubicBezTo>
                <a:cubicBezTo>
                  <a:pt x="583" y="785"/>
                  <a:pt x="583" y="783"/>
                  <a:pt x="583" y="780"/>
                </a:cubicBezTo>
                <a:cubicBezTo>
                  <a:pt x="580" y="780"/>
                  <a:pt x="578" y="780"/>
                  <a:pt x="575" y="780"/>
                </a:cubicBezTo>
                <a:cubicBezTo>
                  <a:pt x="575" y="783"/>
                  <a:pt x="575" y="785"/>
                  <a:pt x="575" y="788"/>
                </a:cubicBezTo>
                <a:close/>
                <a:moveTo>
                  <a:pt x="375" y="796"/>
                </a:moveTo>
                <a:cubicBezTo>
                  <a:pt x="387" y="802"/>
                  <a:pt x="387" y="778"/>
                  <a:pt x="375" y="784"/>
                </a:cubicBezTo>
                <a:cubicBezTo>
                  <a:pt x="375" y="788"/>
                  <a:pt x="375" y="792"/>
                  <a:pt x="375" y="796"/>
                </a:cubicBezTo>
                <a:close/>
                <a:moveTo>
                  <a:pt x="475" y="792"/>
                </a:moveTo>
                <a:cubicBezTo>
                  <a:pt x="478" y="792"/>
                  <a:pt x="480" y="792"/>
                  <a:pt x="483" y="792"/>
                </a:cubicBezTo>
                <a:cubicBezTo>
                  <a:pt x="483" y="789"/>
                  <a:pt x="483" y="787"/>
                  <a:pt x="483" y="784"/>
                </a:cubicBezTo>
                <a:cubicBezTo>
                  <a:pt x="480" y="784"/>
                  <a:pt x="478" y="784"/>
                  <a:pt x="475" y="784"/>
                </a:cubicBezTo>
                <a:cubicBezTo>
                  <a:pt x="475" y="787"/>
                  <a:pt x="475" y="789"/>
                  <a:pt x="475" y="792"/>
                </a:cubicBezTo>
                <a:close/>
                <a:moveTo>
                  <a:pt x="451" y="800"/>
                </a:moveTo>
                <a:cubicBezTo>
                  <a:pt x="454" y="800"/>
                  <a:pt x="456" y="800"/>
                  <a:pt x="459" y="800"/>
                </a:cubicBezTo>
                <a:cubicBezTo>
                  <a:pt x="463" y="794"/>
                  <a:pt x="463" y="790"/>
                  <a:pt x="455" y="788"/>
                </a:cubicBezTo>
                <a:cubicBezTo>
                  <a:pt x="455" y="793"/>
                  <a:pt x="450" y="794"/>
                  <a:pt x="451" y="800"/>
                </a:cubicBezTo>
                <a:close/>
                <a:moveTo>
                  <a:pt x="551" y="796"/>
                </a:moveTo>
                <a:cubicBezTo>
                  <a:pt x="554" y="796"/>
                  <a:pt x="556" y="796"/>
                  <a:pt x="559" y="796"/>
                </a:cubicBezTo>
                <a:cubicBezTo>
                  <a:pt x="559" y="793"/>
                  <a:pt x="559" y="791"/>
                  <a:pt x="559" y="788"/>
                </a:cubicBezTo>
                <a:cubicBezTo>
                  <a:pt x="556" y="788"/>
                  <a:pt x="554" y="788"/>
                  <a:pt x="551" y="788"/>
                </a:cubicBezTo>
                <a:cubicBezTo>
                  <a:pt x="551" y="791"/>
                  <a:pt x="551" y="793"/>
                  <a:pt x="551" y="796"/>
                </a:cubicBezTo>
                <a:close/>
                <a:moveTo>
                  <a:pt x="527" y="804"/>
                </a:moveTo>
                <a:cubicBezTo>
                  <a:pt x="530" y="804"/>
                  <a:pt x="532" y="804"/>
                  <a:pt x="535" y="804"/>
                </a:cubicBezTo>
                <a:cubicBezTo>
                  <a:pt x="535" y="801"/>
                  <a:pt x="535" y="799"/>
                  <a:pt x="535" y="796"/>
                </a:cubicBezTo>
                <a:cubicBezTo>
                  <a:pt x="532" y="796"/>
                  <a:pt x="530" y="796"/>
                  <a:pt x="527" y="796"/>
                </a:cubicBezTo>
                <a:cubicBezTo>
                  <a:pt x="527" y="799"/>
                  <a:pt x="527" y="801"/>
                  <a:pt x="527" y="8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4012"/>
          <p:cNvSpPr>
            <a:spLocks noEditPoints="1"/>
          </p:cNvSpPr>
          <p:nvPr/>
        </p:nvSpPr>
        <p:spPr bwMode="auto">
          <a:xfrm>
            <a:off x="9829800" y="4054475"/>
            <a:ext cx="142875" cy="681038"/>
          </a:xfrm>
          <a:custGeom>
            <a:avLst/>
            <a:gdLst>
              <a:gd name="T0" fmla="*/ 149 w 174"/>
              <a:gd name="T1" fmla="*/ 296 h 826"/>
              <a:gd name="T2" fmla="*/ 149 w 174"/>
              <a:gd name="T3" fmla="*/ 472 h 826"/>
              <a:gd name="T4" fmla="*/ 129 w 174"/>
              <a:gd name="T5" fmla="*/ 660 h 826"/>
              <a:gd name="T6" fmla="*/ 25 w 174"/>
              <a:gd name="T7" fmla="*/ 780 h 826"/>
              <a:gd name="T8" fmla="*/ 37 w 174"/>
              <a:gd name="T9" fmla="*/ 568 h 826"/>
              <a:gd name="T10" fmla="*/ 33 w 174"/>
              <a:gd name="T11" fmla="*/ 372 h 826"/>
              <a:gd name="T12" fmla="*/ 45 w 174"/>
              <a:gd name="T13" fmla="*/ 220 h 826"/>
              <a:gd name="T14" fmla="*/ 37 w 174"/>
              <a:gd name="T15" fmla="*/ 60 h 826"/>
              <a:gd name="T16" fmla="*/ 117 w 174"/>
              <a:gd name="T17" fmla="*/ 20 h 826"/>
              <a:gd name="T18" fmla="*/ 69 w 174"/>
              <a:gd name="T19" fmla="*/ 32 h 826"/>
              <a:gd name="T20" fmla="*/ 97 w 174"/>
              <a:gd name="T21" fmla="*/ 48 h 826"/>
              <a:gd name="T22" fmla="*/ 129 w 174"/>
              <a:gd name="T23" fmla="*/ 64 h 826"/>
              <a:gd name="T24" fmla="*/ 105 w 174"/>
              <a:gd name="T25" fmla="*/ 72 h 826"/>
              <a:gd name="T26" fmla="*/ 61 w 174"/>
              <a:gd name="T27" fmla="*/ 88 h 826"/>
              <a:gd name="T28" fmla="*/ 81 w 174"/>
              <a:gd name="T29" fmla="*/ 108 h 826"/>
              <a:gd name="T30" fmla="*/ 133 w 174"/>
              <a:gd name="T31" fmla="*/ 120 h 826"/>
              <a:gd name="T32" fmla="*/ 125 w 174"/>
              <a:gd name="T33" fmla="*/ 148 h 826"/>
              <a:gd name="T34" fmla="*/ 101 w 174"/>
              <a:gd name="T35" fmla="*/ 156 h 826"/>
              <a:gd name="T36" fmla="*/ 53 w 174"/>
              <a:gd name="T37" fmla="*/ 168 h 826"/>
              <a:gd name="T38" fmla="*/ 109 w 174"/>
              <a:gd name="T39" fmla="*/ 172 h 826"/>
              <a:gd name="T40" fmla="*/ 137 w 174"/>
              <a:gd name="T41" fmla="*/ 188 h 826"/>
              <a:gd name="T42" fmla="*/ 97 w 174"/>
              <a:gd name="T43" fmla="*/ 228 h 826"/>
              <a:gd name="T44" fmla="*/ 117 w 174"/>
              <a:gd name="T45" fmla="*/ 248 h 826"/>
              <a:gd name="T46" fmla="*/ 93 w 174"/>
              <a:gd name="T47" fmla="*/ 256 h 826"/>
              <a:gd name="T48" fmla="*/ 81 w 174"/>
              <a:gd name="T49" fmla="*/ 256 h 826"/>
              <a:gd name="T50" fmla="*/ 61 w 174"/>
              <a:gd name="T51" fmla="*/ 284 h 826"/>
              <a:gd name="T52" fmla="*/ 137 w 174"/>
              <a:gd name="T53" fmla="*/ 284 h 826"/>
              <a:gd name="T54" fmla="*/ 81 w 174"/>
              <a:gd name="T55" fmla="*/ 308 h 826"/>
              <a:gd name="T56" fmla="*/ 113 w 174"/>
              <a:gd name="T57" fmla="*/ 316 h 826"/>
              <a:gd name="T58" fmla="*/ 65 w 174"/>
              <a:gd name="T59" fmla="*/ 328 h 826"/>
              <a:gd name="T60" fmla="*/ 41 w 174"/>
              <a:gd name="T61" fmla="*/ 336 h 826"/>
              <a:gd name="T62" fmla="*/ 117 w 174"/>
              <a:gd name="T63" fmla="*/ 340 h 826"/>
              <a:gd name="T64" fmla="*/ 45 w 174"/>
              <a:gd name="T65" fmla="*/ 368 h 826"/>
              <a:gd name="T66" fmla="*/ 125 w 174"/>
              <a:gd name="T67" fmla="*/ 372 h 826"/>
              <a:gd name="T68" fmla="*/ 77 w 174"/>
              <a:gd name="T69" fmla="*/ 384 h 826"/>
              <a:gd name="T70" fmla="*/ 29 w 174"/>
              <a:gd name="T71" fmla="*/ 396 h 826"/>
              <a:gd name="T72" fmla="*/ 109 w 174"/>
              <a:gd name="T73" fmla="*/ 400 h 826"/>
              <a:gd name="T74" fmla="*/ 97 w 174"/>
              <a:gd name="T75" fmla="*/ 452 h 826"/>
              <a:gd name="T76" fmla="*/ 73 w 174"/>
              <a:gd name="T77" fmla="*/ 460 h 826"/>
              <a:gd name="T78" fmla="*/ 109 w 174"/>
              <a:gd name="T79" fmla="*/ 500 h 826"/>
              <a:gd name="T80" fmla="*/ 61 w 174"/>
              <a:gd name="T81" fmla="*/ 512 h 826"/>
              <a:gd name="T82" fmla="*/ 37 w 174"/>
              <a:gd name="T83" fmla="*/ 520 h 826"/>
              <a:gd name="T84" fmla="*/ 101 w 174"/>
              <a:gd name="T85" fmla="*/ 524 h 826"/>
              <a:gd name="T86" fmla="*/ 77 w 174"/>
              <a:gd name="T87" fmla="*/ 528 h 826"/>
              <a:gd name="T88" fmla="*/ 97 w 174"/>
              <a:gd name="T89" fmla="*/ 552 h 826"/>
              <a:gd name="T90" fmla="*/ 105 w 174"/>
              <a:gd name="T91" fmla="*/ 576 h 826"/>
              <a:gd name="T92" fmla="*/ 57 w 174"/>
              <a:gd name="T93" fmla="*/ 588 h 826"/>
              <a:gd name="T94" fmla="*/ 109 w 174"/>
              <a:gd name="T95" fmla="*/ 600 h 826"/>
              <a:gd name="T96" fmla="*/ 49 w 174"/>
              <a:gd name="T97" fmla="*/ 620 h 826"/>
              <a:gd name="T98" fmla="*/ 93 w 174"/>
              <a:gd name="T99" fmla="*/ 628 h 826"/>
              <a:gd name="T100" fmla="*/ 85 w 174"/>
              <a:gd name="T101" fmla="*/ 652 h 826"/>
              <a:gd name="T102" fmla="*/ 113 w 174"/>
              <a:gd name="T103" fmla="*/ 668 h 826"/>
              <a:gd name="T104" fmla="*/ 65 w 174"/>
              <a:gd name="T105" fmla="*/ 680 h 826"/>
              <a:gd name="T106" fmla="*/ 37 w 174"/>
              <a:gd name="T107" fmla="*/ 716 h 826"/>
              <a:gd name="T108" fmla="*/ 101 w 174"/>
              <a:gd name="T109" fmla="*/ 720 h 826"/>
              <a:gd name="T110" fmla="*/ 45 w 174"/>
              <a:gd name="T111" fmla="*/ 740 h 826"/>
              <a:gd name="T112" fmla="*/ 53 w 174"/>
              <a:gd name="T113" fmla="*/ 764 h 826"/>
              <a:gd name="T114" fmla="*/ 105 w 174"/>
              <a:gd name="T115" fmla="*/ 772 h 826"/>
              <a:gd name="T116" fmla="*/ 81 w 174"/>
              <a:gd name="T117" fmla="*/ 780 h 826"/>
              <a:gd name="T118" fmla="*/ 37 w 174"/>
              <a:gd name="T119" fmla="*/ 784 h 826"/>
              <a:gd name="T120" fmla="*/ 113 w 174"/>
              <a:gd name="T121" fmla="*/ 788 h 826"/>
              <a:gd name="T122" fmla="*/ 89 w 174"/>
              <a:gd name="T123" fmla="*/ 796 h 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4" h="826">
                <a:moveTo>
                  <a:pt x="153" y="0"/>
                </a:moveTo>
                <a:cubicBezTo>
                  <a:pt x="148" y="12"/>
                  <a:pt x="158" y="34"/>
                  <a:pt x="157" y="44"/>
                </a:cubicBezTo>
                <a:cubicBezTo>
                  <a:pt x="157" y="51"/>
                  <a:pt x="146" y="56"/>
                  <a:pt x="145" y="64"/>
                </a:cubicBezTo>
                <a:cubicBezTo>
                  <a:pt x="140" y="96"/>
                  <a:pt x="174" y="145"/>
                  <a:pt x="145" y="164"/>
                </a:cubicBezTo>
                <a:cubicBezTo>
                  <a:pt x="170" y="212"/>
                  <a:pt x="127" y="235"/>
                  <a:pt x="149" y="296"/>
                </a:cubicBezTo>
                <a:cubicBezTo>
                  <a:pt x="153" y="309"/>
                  <a:pt x="139" y="304"/>
                  <a:pt x="137" y="312"/>
                </a:cubicBezTo>
                <a:cubicBezTo>
                  <a:pt x="143" y="328"/>
                  <a:pt x="155" y="373"/>
                  <a:pt x="133" y="388"/>
                </a:cubicBezTo>
                <a:cubicBezTo>
                  <a:pt x="137" y="412"/>
                  <a:pt x="143" y="434"/>
                  <a:pt x="145" y="460"/>
                </a:cubicBezTo>
                <a:cubicBezTo>
                  <a:pt x="136" y="459"/>
                  <a:pt x="130" y="461"/>
                  <a:pt x="125" y="464"/>
                </a:cubicBezTo>
                <a:cubicBezTo>
                  <a:pt x="133" y="473"/>
                  <a:pt x="142" y="460"/>
                  <a:pt x="149" y="472"/>
                </a:cubicBezTo>
                <a:cubicBezTo>
                  <a:pt x="151" y="485"/>
                  <a:pt x="139" y="483"/>
                  <a:pt x="133" y="488"/>
                </a:cubicBezTo>
                <a:cubicBezTo>
                  <a:pt x="143" y="505"/>
                  <a:pt x="139" y="536"/>
                  <a:pt x="145" y="556"/>
                </a:cubicBezTo>
                <a:cubicBezTo>
                  <a:pt x="140" y="560"/>
                  <a:pt x="130" y="560"/>
                  <a:pt x="125" y="564"/>
                </a:cubicBezTo>
                <a:cubicBezTo>
                  <a:pt x="148" y="578"/>
                  <a:pt x="129" y="635"/>
                  <a:pt x="149" y="652"/>
                </a:cubicBezTo>
                <a:cubicBezTo>
                  <a:pt x="141" y="654"/>
                  <a:pt x="139" y="661"/>
                  <a:pt x="129" y="660"/>
                </a:cubicBezTo>
                <a:cubicBezTo>
                  <a:pt x="143" y="681"/>
                  <a:pt x="134" y="706"/>
                  <a:pt x="141" y="728"/>
                </a:cubicBezTo>
                <a:cubicBezTo>
                  <a:pt x="115" y="743"/>
                  <a:pt x="139" y="767"/>
                  <a:pt x="133" y="808"/>
                </a:cubicBezTo>
                <a:cubicBezTo>
                  <a:pt x="122" y="815"/>
                  <a:pt x="77" y="826"/>
                  <a:pt x="73" y="804"/>
                </a:cubicBezTo>
                <a:cubicBezTo>
                  <a:pt x="61" y="809"/>
                  <a:pt x="41" y="809"/>
                  <a:pt x="29" y="804"/>
                </a:cubicBezTo>
                <a:cubicBezTo>
                  <a:pt x="32" y="792"/>
                  <a:pt x="25" y="789"/>
                  <a:pt x="25" y="780"/>
                </a:cubicBezTo>
                <a:cubicBezTo>
                  <a:pt x="56" y="759"/>
                  <a:pt x="2" y="699"/>
                  <a:pt x="45" y="692"/>
                </a:cubicBezTo>
                <a:cubicBezTo>
                  <a:pt x="44" y="685"/>
                  <a:pt x="38" y="683"/>
                  <a:pt x="29" y="684"/>
                </a:cubicBezTo>
                <a:cubicBezTo>
                  <a:pt x="26" y="673"/>
                  <a:pt x="37" y="676"/>
                  <a:pt x="37" y="668"/>
                </a:cubicBezTo>
                <a:cubicBezTo>
                  <a:pt x="25" y="641"/>
                  <a:pt x="29" y="621"/>
                  <a:pt x="21" y="584"/>
                </a:cubicBezTo>
                <a:cubicBezTo>
                  <a:pt x="20" y="573"/>
                  <a:pt x="32" y="574"/>
                  <a:pt x="37" y="568"/>
                </a:cubicBezTo>
                <a:cubicBezTo>
                  <a:pt x="35" y="563"/>
                  <a:pt x="32" y="560"/>
                  <a:pt x="25" y="560"/>
                </a:cubicBezTo>
                <a:cubicBezTo>
                  <a:pt x="42" y="544"/>
                  <a:pt x="0" y="486"/>
                  <a:pt x="33" y="468"/>
                </a:cubicBezTo>
                <a:cubicBezTo>
                  <a:pt x="32" y="463"/>
                  <a:pt x="23" y="465"/>
                  <a:pt x="17" y="464"/>
                </a:cubicBezTo>
                <a:cubicBezTo>
                  <a:pt x="37" y="444"/>
                  <a:pt x="18" y="416"/>
                  <a:pt x="21" y="380"/>
                </a:cubicBezTo>
                <a:cubicBezTo>
                  <a:pt x="24" y="377"/>
                  <a:pt x="32" y="378"/>
                  <a:pt x="33" y="372"/>
                </a:cubicBezTo>
                <a:cubicBezTo>
                  <a:pt x="36" y="361"/>
                  <a:pt x="25" y="364"/>
                  <a:pt x="21" y="360"/>
                </a:cubicBezTo>
                <a:cubicBezTo>
                  <a:pt x="26" y="353"/>
                  <a:pt x="29" y="323"/>
                  <a:pt x="21" y="316"/>
                </a:cubicBezTo>
                <a:cubicBezTo>
                  <a:pt x="24" y="306"/>
                  <a:pt x="31" y="299"/>
                  <a:pt x="41" y="296"/>
                </a:cubicBezTo>
                <a:cubicBezTo>
                  <a:pt x="32" y="281"/>
                  <a:pt x="24" y="263"/>
                  <a:pt x="29" y="240"/>
                </a:cubicBezTo>
                <a:cubicBezTo>
                  <a:pt x="31" y="232"/>
                  <a:pt x="45" y="224"/>
                  <a:pt x="45" y="220"/>
                </a:cubicBezTo>
                <a:cubicBezTo>
                  <a:pt x="45" y="216"/>
                  <a:pt x="35" y="210"/>
                  <a:pt x="33" y="200"/>
                </a:cubicBezTo>
                <a:cubicBezTo>
                  <a:pt x="29" y="180"/>
                  <a:pt x="32" y="147"/>
                  <a:pt x="49" y="144"/>
                </a:cubicBezTo>
                <a:cubicBezTo>
                  <a:pt x="32" y="132"/>
                  <a:pt x="42" y="103"/>
                  <a:pt x="37" y="72"/>
                </a:cubicBezTo>
                <a:cubicBezTo>
                  <a:pt x="46" y="73"/>
                  <a:pt x="52" y="71"/>
                  <a:pt x="53" y="64"/>
                </a:cubicBezTo>
                <a:cubicBezTo>
                  <a:pt x="52" y="59"/>
                  <a:pt x="43" y="61"/>
                  <a:pt x="37" y="60"/>
                </a:cubicBezTo>
                <a:cubicBezTo>
                  <a:pt x="48" y="41"/>
                  <a:pt x="48" y="43"/>
                  <a:pt x="37" y="24"/>
                </a:cubicBezTo>
                <a:cubicBezTo>
                  <a:pt x="71" y="11"/>
                  <a:pt x="113" y="7"/>
                  <a:pt x="153" y="0"/>
                </a:cubicBezTo>
                <a:close/>
                <a:moveTo>
                  <a:pt x="105" y="24"/>
                </a:moveTo>
                <a:cubicBezTo>
                  <a:pt x="109" y="24"/>
                  <a:pt x="110" y="27"/>
                  <a:pt x="113" y="28"/>
                </a:cubicBezTo>
                <a:cubicBezTo>
                  <a:pt x="113" y="24"/>
                  <a:pt x="116" y="23"/>
                  <a:pt x="117" y="20"/>
                </a:cubicBezTo>
                <a:cubicBezTo>
                  <a:pt x="113" y="20"/>
                  <a:pt x="112" y="17"/>
                  <a:pt x="109" y="16"/>
                </a:cubicBezTo>
                <a:cubicBezTo>
                  <a:pt x="109" y="20"/>
                  <a:pt x="106" y="21"/>
                  <a:pt x="105" y="24"/>
                </a:cubicBezTo>
                <a:close/>
                <a:moveTo>
                  <a:pt x="61" y="40"/>
                </a:moveTo>
                <a:cubicBezTo>
                  <a:pt x="64" y="40"/>
                  <a:pt x="66" y="40"/>
                  <a:pt x="69" y="40"/>
                </a:cubicBezTo>
                <a:cubicBezTo>
                  <a:pt x="69" y="37"/>
                  <a:pt x="69" y="35"/>
                  <a:pt x="69" y="32"/>
                </a:cubicBezTo>
                <a:cubicBezTo>
                  <a:pt x="66" y="32"/>
                  <a:pt x="64" y="32"/>
                  <a:pt x="61" y="32"/>
                </a:cubicBezTo>
                <a:cubicBezTo>
                  <a:pt x="61" y="35"/>
                  <a:pt x="61" y="37"/>
                  <a:pt x="61" y="40"/>
                </a:cubicBezTo>
                <a:close/>
                <a:moveTo>
                  <a:pt x="89" y="56"/>
                </a:moveTo>
                <a:cubicBezTo>
                  <a:pt x="92" y="56"/>
                  <a:pt x="94" y="56"/>
                  <a:pt x="97" y="56"/>
                </a:cubicBezTo>
                <a:cubicBezTo>
                  <a:pt x="97" y="53"/>
                  <a:pt x="97" y="51"/>
                  <a:pt x="97" y="48"/>
                </a:cubicBezTo>
                <a:cubicBezTo>
                  <a:pt x="94" y="48"/>
                  <a:pt x="92" y="48"/>
                  <a:pt x="89" y="48"/>
                </a:cubicBezTo>
                <a:cubicBezTo>
                  <a:pt x="89" y="51"/>
                  <a:pt x="89" y="53"/>
                  <a:pt x="89" y="56"/>
                </a:cubicBezTo>
                <a:close/>
                <a:moveTo>
                  <a:pt x="121" y="72"/>
                </a:moveTo>
                <a:cubicBezTo>
                  <a:pt x="124" y="72"/>
                  <a:pt x="126" y="72"/>
                  <a:pt x="129" y="72"/>
                </a:cubicBezTo>
                <a:cubicBezTo>
                  <a:pt x="129" y="69"/>
                  <a:pt x="129" y="67"/>
                  <a:pt x="129" y="64"/>
                </a:cubicBezTo>
                <a:cubicBezTo>
                  <a:pt x="126" y="64"/>
                  <a:pt x="124" y="64"/>
                  <a:pt x="121" y="64"/>
                </a:cubicBezTo>
                <a:cubicBezTo>
                  <a:pt x="121" y="67"/>
                  <a:pt x="121" y="69"/>
                  <a:pt x="121" y="72"/>
                </a:cubicBezTo>
                <a:close/>
                <a:moveTo>
                  <a:pt x="97" y="80"/>
                </a:moveTo>
                <a:cubicBezTo>
                  <a:pt x="100" y="80"/>
                  <a:pt x="102" y="80"/>
                  <a:pt x="105" y="80"/>
                </a:cubicBezTo>
                <a:cubicBezTo>
                  <a:pt x="105" y="77"/>
                  <a:pt x="105" y="75"/>
                  <a:pt x="105" y="72"/>
                </a:cubicBezTo>
                <a:cubicBezTo>
                  <a:pt x="102" y="72"/>
                  <a:pt x="100" y="72"/>
                  <a:pt x="97" y="72"/>
                </a:cubicBezTo>
                <a:cubicBezTo>
                  <a:pt x="97" y="75"/>
                  <a:pt x="97" y="77"/>
                  <a:pt x="97" y="80"/>
                </a:cubicBezTo>
                <a:close/>
                <a:moveTo>
                  <a:pt x="61" y="88"/>
                </a:moveTo>
                <a:cubicBezTo>
                  <a:pt x="56" y="88"/>
                  <a:pt x="55" y="83"/>
                  <a:pt x="49" y="84"/>
                </a:cubicBezTo>
                <a:cubicBezTo>
                  <a:pt x="43" y="94"/>
                  <a:pt x="63" y="96"/>
                  <a:pt x="61" y="88"/>
                </a:cubicBezTo>
                <a:close/>
                <a:moveTo>
                  <a:pt x="81" y="108"/>
                </a:moveTo>
                <a:cubicBezTo>
                  <a:pt x="84" y="108"/>
                  <a:pt x="86" y="108"/>
                  <a:pt x="89" y="108"/>
                </a:cubicBezTo>
                <a:cubicBezTo>
                  <a:pt x="89" y="105"/>
                  <a:pt x="89" y="103"/>
                  <a:pt x="89" y="100"/>
                </a:cubicBezTo>
                <a:cubicBezTo>
                  <a:pt x="86" y="100"/>
                  <a:pt x="84" y="100"/>
                  <a:pt x="81" y="100"/>
                </a:cubicBezTo>
                <a:cubicBezTo>
                  <a:pt x="81" y="103"/>
                  <a:pt x="81" y="105"/>
                  <a:pt x="81" y="108"/>
                </a:cubicBezTo>
                <a:close/>
                <a:moveTo>
                  <a:pt x="133" y="120"/>
                </a:moveTo>
                <a:cubicBezTo>
                  <a:pt x="136" y="120"/>
                  <a:pt x="138" y="120"/>
                  <a:pt x="141" y="120"/>
                </a:cubicBezTo>
                <a:cubicBezTo>
                  <a:pt x="141" y="117"/>
                  <a:pt x="141" y="115"/>
                  <a:pt x="141" y="112"/>
                </a:cubicBezTo>
                <a:cubicBezTo>
                  <a:pt x="138" y="112"/>
                  <a:pt x="136" y="112"/>
                  <a:pt x="133" y="112"/>
                </a:cubicBezTo>
                <a:cubicBezTo>
                  <a:pt x="133" y="115"/>
                  <a:pt x="133" y="117"/>
                  <a:pt x="133" y="120"/>
                </a:cubicBezTo>
                <a:close/>
                <a:moveTo>
                  <a:pt x="97" y="128"/>
                </a:moveTo>
                <a:cubicBezTo>
                  <a:pt x="92" y="128"/>
                  <a:pt x="91" y="123"/>
                  <a:pt x="85" y="124"/>
                </a:cubicBezTo>
                <a:cubicBezTo>
                  <a:pt x="79" y="134"/>
                  <a:pt x="99" y="136"/>
                  <a:pt x="97" y="128"/>
                </a:cubicBezTo>
                <a:close/>
                <a:moveTo>
                  <a:pt x="117" y="148"/>
                </a:moveTo>
                <a:cubicBezTo>
                  <a:pt x="120" y="148"/>
                  <a:pt x="122" y="148"/>
                  <a:pt x="125" y="148"/>
                </a:cubicBezTo>
                <a:cubicBezTo>
                  <a:pt x="125" y="145"/>
                  <a:pt x="125" y="143"/>
                  <a:pt x="125" y="140"/>
                </a:cubicBezTo>
                <a:cubicBezTo>
                  <a:pt x="122" y="140"/>
                  <a:pt x="120" y="140"/>
                  <a:pt x="117" y="140"/>
                </a:cubicBezTo>
                <a:cubicBezTo>
                  <a:pt x="117" y="143"/>
                  <a:pt x="117" y="145"/>
                  <a:pt x="117" y="148"/>
                </a:cubicBezTo>
                <a:close/>
                <a:moveTo>
                  <a:pt x="93" y="156"/>
                </a:moveTo>
                <a:cubicBezTo>
                  <a:pt x="96" y="156"/>
                  <a:pt x="98" y="156"/>
                  <a:pt x="101" y="156"/>
                </a:cubicBezTo>
                <a:cubicBezTo>
                  <a:pt x="101" y="153"/>
                  <a:pt x="101" y="151"/>
                  <a:pt x="101" y="148"/>
                </a:cubicBezTo>
                <a:cubicBezTo>
                  <a:pt x="98" y="148"/>
                  <a:pt x="96" y="148"/>
                  <a:pt x="93" y="148"/>
                </a:cubicBezTo>
                <a:cubicBezTo>
                  <a:pt x="93" y="151"/>
                  <a:pt x="93" y="153"/>
                  <a:pt x="93" y="156"/>
                </a:cubicBezTo>
                <a:close/>
                <a:moveTo>
                  <a:pt x="45" y="168"/>
                </a:moveTo>
                <a:cubicBezTo>
                  <a:pt x="48" y="168"/>
                  <a:pt x="50" y="168"/>
                  <a:pt x="53" y="168"/>
                </a:cubicBezTo>
                <a:cubicBezTo>
                  <a:pt x="53" y="165"/>
                  <a:pt x="53" y="163"/>
                  <a:pt x="53" y="160"/>
                </a:cubicBezTo>
                <a:cubicBezTo>
                  <a:pt x="50" y="160"/>
                  <a:pt x="48" y="160"/>
                  <a:pt x="45" y="160"/>
                </a:cubicBezTo>
                <a:cubicBezTo>
                  <a:pt x="45" y="163"/>
                  <a:pt x="45" y="165"/>
                  <a:pt x="45" y="168"/>
                </a:cubicBezTo>
                <a:close/>
                <a:moveTo>
                  <a:pt x="97" y="180"/>
                </a:moveTo>
                <a:cubicBezTo>
                  <a:pt x="103" y="180"/>
                  <a:pt x="111" y="181"/>
                  <a:pt x="109" y="172"/>
                </a:cubicBezTo>
                <a:cubicBezTo>
                  <a:pt x="106" y="172"/>
                  <a:pt x="104" y="172"/>
                  <a:pt x="101" y="172"/>
                </a:cubicBezTo>
                <a:cubicBezTo>
                  <a:pt x="101" y="176"/>
                  <a:pt x="98" y="177"/>
                  <a:pt x="97" y="180"/>
                </a:cubicBezTo>
                <a:close/>
                <a:moveTo>
                  <a:pt x="129" y="196"/>
                </a:moveTo>
                <a:cubicBezTo>
                  <a:pt x="132" y="196"/>
                  <a:pt x="134" y="196"/>
                  <a:pt x="137" y="196"/>
                </a:cubicBezTo>
                <a:cubicBezTo>
                  <a:pt x="137" y="193"/>
                  <a:pt x="137" y="191"/>
                  <a:pt x="137" y="188"/>
                </a:cubicBezTo>
                <a:cubicBezTo>
                  <a:pt x="134" y="188"/>
                  <a:pt x="132" y="188"/>
                  <a:pt x="129" y="188"/>
                </a:cubicBezTo>
                <a:cubicBezTo>
                  <a:pt x="129" y="191"/>
                  <a:pt x="129" y="193"/>
                  <a:pt x="129" y="196"/>
                </a:cubicBezTo>
                <a:close/>
                <a:moveTo>
                  <a:pt x="97" y="228"/>
                </a:moveTo>
                <a:cubicBezTo>
                  <a:pt x="93" y="228"/>
                  <a:pt x="92" y="225"/>
                  <a:pt x="89" y="224"/>
                </a:cubicBezTo>
                <a:cubicBezTo>
                  <a:pt x="78" y="230"/>
                  <a:pt x="95" y="237"/>
                  <a:pt x="97" y="228"/>
                </a:cubicBezTo>
                <a:close/>
                <a:moveTo>
                  <a:pt x="41" y="244"/>
                </a:moveTo>
                <a:cubicBezTo>
                  <a:pt x="44" y="244"/>
                  <a:pt x="46" y="244"/>
                  <a:pt x="49" y="244"/>
                </a:cubicBezTo>
                <a:cubicBezTo>
                  <a:pt x="55" y="234"/>
                  <a:pt x="35" y="232"/>
                  <a:pt x="37" y="240"/>
                </a:cubicBezTo>
                <a:cubicBezTo>
                  <a:pt x="39" y="240"/>
                  <a:pt x="42" y="241"/>
                  <a:pt x="41" y="244"/>
                </a:cubicBezTo>
                <a:close/>
                <a:moveTo>
                  <a:pt x="117" y="248"/>
                </a:moveTo>
                <a:cubicBezTo>
                  <a:pt x="120" y="248"/>
                  <a:pt x="122" y="248"/>
                  <a:pt x="125" y="248"/>
                </a:cubicBezTo>
                <a:cubicBezTo>
                  <a:pt x="125" y="245"/>
                  <a:pt x="125" y="243"/>
                  <a:pt x="125" y="240"/>
                </a:cubicBezTo>
                <a:cubicBezTo>
                  <a:pt x="122" y="240"/>
                  <a:pt x="120" y="240"/>
                  <a:pt x="117" y="240"/>
                </a:cubicBezTo>
                <a:cubicBezTo>
                  <a:pt x="117" y="243"/>
                  <a:pt x="117" y="245"/>
                  <a:pt x="117" y="248"/>
                </a:cubicBezTo>
                <a:close/>
                <a:moveTo>
                  <a:pt x="93" y="256"/>
                </a:moveTo>
                <a:cubicBezTo>
                  <a:pt x="96" y="256"/>
                  <a:pt x="98" y="256"/>
                  <a:pt x="101" y="256"/>
                </a:cubicBezTo>
                <a:cubicBezTo>
                  <a:pt x="101" y="253"/>
                  <a:pt x="101" y="251"/>
                  <a:pt x="101" y="248"/>
                </a:cubicBezTo>
                <a:cubicBezTo>
                  <a:pt x="98" y="248"/>
                  <a:pt x="96" y="248"/>
                  <a:pt x="93" y="248"/>
                </a:cubicBezTo>
                <a:cubicBezTo>
                  <a:pt x="93" y="251"/>
                  <a:pt x="93" y="253"/>
                  <a:pt x="93" y="256"/>
                </a:cubicBezTo>
                <a:close/>
                <a:moveTo>
                  <a:pt x="81" y="256"/>
                </a:moveTo>
                <a:cubicBezTo>
                  <a:pt x="76" y="256"/>
                  <a:pt x="75" y="251"/>
                  <a:pt x="69" y="252"/>
                </a:cubicBezTo>
                <a:cubicBezTo>
                  <a:pt x="63" y="262"/>
                  <a:pt x="83" y="264"/>
                  <a:pt x="81" y="256"/>
                </a:cubicBezTo>
                <a:close/>
                <a:moveTo>
                  <a:pt x="53" y="292"/>
                </a:moveTo>
                <a:cubicBezTo>
                  <a:pt x="56" y="292"/>
                  <a:pt x="58" y="292"/>
                  <a:pt x="61" y="292"/>
                </a:cubicBezTo>
                <a:cubicBezTo>
                  <a:pt x="61" y="289"/>
                  <a:pt x="61" y="287"/>
                  <a:pt x="61" y="284"/>
                </a:cubicBezTo>
                <a:cubicBezTo>
                  <a:pt x="58" y="284"/>
                  <a:pt x="56" y="284"/>
                  <a:pt x="53" y="284"/>
                </a:cubicBezTo>
                <a:cubicBezTo>
                  <a:pt x="53" y="287"/>
                  <a:pt x="53" y="289"/>
                  <a:pt x="53" y="292"/>
                </a:cubicBezTo>
                <a:close/>
                <a:moveTo>
                  <a:pt x="129" y="292"/>
                </a:moveTo>
                <a:cubicBezTo>
                  <a:pt x="132" y="292"/>
                  <a:pt x="134" y="292"/>
                  <a:pt x="137" y="292"/>
                </a:cubicBezTo>
                <a:cubicBezTo>
                  <a:pt x="137" y="289"/>
                  <a:pt x="137" y="287"/>
                  <a:pt x="137" y="284"/>
                </a:cubicBezTo>
                <a:cubicBezTo>
                  <a:pt x="134" y="284"/>
                  <a:pt x="132" y="284"/>
                  <a:pt x="129" y="284"/>
                </a:cubicBezTo>
                <a:cubicBezTo>
                  <a:pt x="129" y="287"/>
                  <a:pt x="129" y="289"/>
                  <a:pt x="129" y="292"/>
                </a:cubicBezTo>
                <a:close/>
                <a:moveTo>
                  <a:pt x="81" y="308"/>
                </a:moveTo>
                <a:cubicBezTo>
                  <a:pt x="88" y="308"/>
                  <a:pt x="91" y="305"/>
                  <a:pt x="93" y="300"/>
                </a:cubicBezTo>
                <a:cubicBezTo>
                  <a:pt x="87" y="300"/>
                  <a:pt x="79" y="299"/>
                  <a:pt x="81" y="308"/>
                </a:cubicBezTo>
                <a:close/>
                <a:moveTo>
                  <a:pt x="33" y="320"/>
                </a:moveTo>
                <a:cubicBezTo>
                  <a:pt x="39" y="320"/>
                  <a:pt x="47" y="321"/>
                  <a:pt x="45" y="312"/>
                </a:cubicBezTo>
                <a:cubicBezTo>
                  <a:pt x="42" y="312"/>
                  <a:pt x="40" y="312"/>
                  <a:pt x="37" y="312"/>
                </a:cubicBezTo>
                <a:cubicBezTo>
                  <a:pt x="37" y="316"/>
                  <a:pt x="34" y="317"/>
                  <a:pt x="33" y="320"/>
                </a:cubicBezTo>
                <a:close/>
                <a:moveTo>
                  <a:pt x="113" y="316"/>
                </a:moveTo>
                <a:cubicBezTo>
                  <a:pt x="99" y="335"/>
                  <a:pt x="136" y="321"/>
                  <a:pt x="113" y="316"/>
                </a:cubicBezTo>
                <a:close/>
                <a:moveTo>
                  <a:pt x="65" y="336"/>
                </a:moveTo>
                <a:cubicBezTo>
                  <a:pt x="68" y="336"/>
                  <a:pt x="70" y="336"/>
                  <a:pt x="73" y="336"/>
                </a:cubicBezTo>
                <a:cubicBezTo>
                  <a:pt x="73" y="333"/>
                  <a:pt x="73" y="331"/>
                  <a:pt x="73" y="328"/>
                </a:cubicBezTo>
                <a:cubicBezTo>
                  <a:pt x="70" y="328"/>
                  <a:pt x="68" y="328"/>
                  <a:pt x="65" y="328"/>
                </a:cubicBezTo>
                <a:cubicBezTo>
                  <a:pt x="65" y="331"/>
                  <a:pt x="65" y="333"/>
                  <a:pt x="65" y="336"/>
                </a:cubicBezTo>
                <a:close/>
                <a:moveTo>
                  <a:pt x="41" y="344"/>
                </a:moveTo>
                <a:cubicBezTo>
                  <a:pt x="44" y="344"/>
                  <a:pt x="46" y="344"/>
                  <a:pt x="49" y="344"/>
                </a:cubicBezTo>
                <a:cubicBezTo>
                  <a:pt x="49" y="341"/>
                  <a:pt x="49" y="339"/>
                  <a:pt x="49" y="336"/>
                </a:cubicBezTo>
                <a:cubicBezTo>
                  <a:pt x="46" y="336"/>
                  <a:pt x="44" y="336"/>
                  <a:pt x="41" y="336"/>
                </a:cubicBezTo>
                <a:cubicBezTo>
                  <a:pt x="41" y="339"/>
                  <a:pt x="41" y="341"/>
                  <a:pt x="41" y="344"/>
                </a:cubicBezTo>
                <a:close/>
                <a:moveTo>
                  <a:pt x="117" y="348"/>
                </a:moveTo>
                <a:cubicBezTo>
                  <a:pt x="120" y="348"/>
                  <a:pt x="122" y="348"/>
                  <a:pt x="125" y="348"/>
                </a:cubicBezTo>
                <a:cubicBezTo>
                  <a:pt x="125" y="345"/>
                  <a:pt x="125" y="343"/>
                  <a:pt x="125" y="340"/>
                </a:cubicBezTo>
                <a:cubicBezTo>
                  <a:pt x="122" y="340"/>
                  <a:pt x="120" y="340"/>
                  <a:pt x="117" y="340"/>
                </a:cubicBezTo>
                <a:cubicBezTo>
                  <a:pt x="117" y="343"/>
                  <a:pt x="117" y="345"/>
                  <a:pt x="117" y="348"/>
                </a:cubicBezTo>
                <a:close/>
                <a:moveTo>
                  <a:pt x="45" y="368"/>
                </a:moveTo>
                <a:cubicBezTo>
                  <a:pt x="51" y="368"/>
                  <a:pt x="59" y="369"/>
                  <a:pt x="57" y="360"/>
                </a:cubicBezTo>
                <a:cubicBezTo>
                  <a:pt x="54" y="360"/>
                  <a:pt x="52" y="360"/>
                  <a:pt x="49" y="360"/>
                </a:cubicBezTo>
                <a:cubicBezTo>
                  <a:pt x="49" y="364"/>
                  <a:pt x="46" y="365"/>
                  <a:pt x="45" y="368"/>
                </a:cubicBezTo>
                <a:close/>
                <a:moveTo>
                  <a:pt x="125" y="372"/>
                </a:moveTo>
                <a:cubicBezTo>
                  <a:pt x="128" y="372"/>
                  <a:pt x="130" y="372"/>
                  <a:pt x="133" y="372"/>
                </a:cubicBezTo>
                <a:cubicBezTo>
                  <a:pt x="133" y="369"/>
                  <a:pt x="133" y="367"/>
                  <a:pt x="133" y="364"/>
                </a:cubicBezTo>
                <a:cubicBezTo>
                  <a:pt x="130" y="364"/>
                  <a:pt x="128" y="364"/>
                  <a:pt x="125" y="364"/>
                </a:cubicBezTo>
                <a:cubicBezTo>
                  <a:pt x="125" y="367"/>
                  <a:pt x="125" y="369"/>
                  <a:pt x="125" y="372"/>
                </a:cubicBezTo>
                <a:close/>
                <a:moveTo>
                  <a:pt x="77" y="384"/>
                </a:moveTo>
                <a:cubicBezTo>
                  <a:pt x="80" y="384"/>
                  <a:pt x="82" y="384"/>
                  <a:pt x="85" y="384"/>
                </a:cubicBezTo>
                <a:cubicBezTo>
                  <a:pt x="85" y="381"/>
                  <a:pt x="85" y="379"/>
                  <a:pt x="85" y="376"/>
                </a:cubicBezTo>
                <a:cubicBezTo>
                  <a:pt x="82" y="376"/>
                  <a:pt x="80" y="376"/>
                  <a:pt x="77" y="376"/>
                </a:cubicBezTo>
                <a:cubicBezTo>
                  <a:pt x="77" y="379"/>
                  <a:pt x="77" y="381"/>
                  <a:pt x="77" y="384"/>
                </a:cubicBezTo>
                <a:close/>
                <a:moveTo>
                  <a:pt x="29" y="396"/>
                </a:moveTo>
                <a:cubicBezTo>
                  <a:pt x="33" y="396"/>
                  <a:pt x="37" y="396"/>
                  <a:pt x="41" y="396"/>
                </a:cubicBezTo>
                <a:cubicBezTo>
                  <a:pt x="41" y="393"/>
                  <a:pt x="41" y="391"/>
                  <a:pt x="41" y="388"/>
                </a:cubicBezTo>
                <a:cubicBezTo>
                  <a:pt x="37" y="388"/>
                  <a:pt x="33" y="388"/>
                  <a:pt x="29" y="388"/>
                </a:cubicBezTo>
                <a:cubicBezTo>
                  <a:pt x="29" y="391"/>
                  <a:pt x="29" y="393"/>
                  <a:pt x="29" y="396"/>
                </a:cubicBezTo>
                <a:close/>
                <a:moveTo>
                  <a:pt x="109" y="400"/>
                </a:moveTo>
                <a:cubicBezTo>
                  <a:pt x="112" y="400"/>
                  <a:pt x="114" y="400"/>
                  <a:pt x="117" y="400"/>
                </a:cubicBezTo>
                <a:cubicBezTo>
                  <a:pt x="117" y="397"/>
                  <a:pt x="117" y="395"/>
                  <a:pt x="117" y="392"/>
                </a:cubicBezTo>
                <a:cubicBezTo>
                  <a:pt x="114" y="392"/>
                  <a:pt x="112" y="392"/>
                  <a:pt x="109" y="392"/>
                </a:cubicBezTo>
                <a:cubicBezTo>
                  <a:pt x="109" y="395"/>
                  <a:pt x="109" y="397"/>
                  <a:pt x="109" y="400"/>
                </a:cubicBezTo>
                <a:close/>
                <a:moveTo>
                  <a:pt x="97" y="452"/>
                </a:moveTo>
                <a:cubicBezTo>
                  <a:pt x="100" y="452"/>
                  <a:pt x="102" y="452"/>
                  <a:pt x="105" y="452"/>
                </a:cubicBezTo>
                <a:cubicBezTo>
                  <a:pt x="105" y="449"/>
                  <a:pt x="105" y="447"/>
                  <a:pt x="105" y="444"/>
                </a:cubicBezTo>
                <a:cubicBezTo>
                  <a:pt x="102" y="444"/>
                  <a:pt x="100" y="444"/>
                  <a:pt x="97" y="444"/>
                </a:cubicBezTo>
                <a:cubicBezTo>
                  <a:pt x="97" y="447"/>
                  <a:pt x="97" y="449"/>
                  <a:pt x="97" y="452"/>
                </a:cubicBezTo>
                <a:close/>
                <a:moveTo>
                  <a:pt x="73" y="460"/>
                </a:moveTo>
                <a:cubicBezTo>
                  <a:pt x="76" y="460"/>
                  <a:pt x="78" y="460"/>
                  <a:pt x="81" y="460"/>
                </a:cubicBezTo>
                <a:cubicBezTo>
                  <a:pt x="81" y="457"/>
                  <a:pt x="81" y="455"/>
                  <a:pt x="81" y="452"/>
                </a:cubicBezTo>
                <a:cubicBezTo>
                  <a:pt x="78" y="452"/>
                  <a:pt x="76" y="452"/>
                  <a:pt x="73" y="452"/>
                </a:cubicBezTo>
                <a:cubicBezTo>
                  <a:pt x="73" y="455"/>
                  <a:pt x="73" y="457"/>
                  <a:pt x="73" y="460"/>
                </a:cubicBezTo>
                <a:close/>
                <a:moveTo>
                  <a:pt x="109" y="500"/>
                </a:moveTo>
                <a:cubicBezTo>
                  <a:pt x="112" y="500"/>
                  <a:pt x="114" y="500"/>
                  <a:pt x="117" y="500"/>
                </a:cubicBezTo>
                <a:cubicBezTo>
                  <a:pt x="117" y="497"/>
                  <a:pt x="117" y="495"/>
                  <a:pt x="117" y="492"/>
                </a:cubicBezTo>
                <a:cubicBezTo>
                  <a:pt x="114" y="492"/>
                  <a:pt x="112" y="492"/>
                  <a:pt x="109" y="492"/>
                </a:cubicBezTo>
                <a:cubicBezTo>
                  <a:pt x="109" y="495"/>
                  <a:pt x="109" y="497"/>
                  <a:pt x="109" y="500"/>
                </a:cubicBezTo>
                <a:close/>
                <a:moveTo>
                  <a:pt x="61" y="512"/>
                </a:moveTo>
                <a:cubicBezTo>
                  <a:pt x="64" y="512"/>
                  <a:pt x="66" y="512"/>
                  <a:pt x="69" y="512"/>
                </a:cubicBezTo>
                <a:cubicBezTo>
                  <a:pt x="69" y="509"/>
                  <a:pt x="69" y="507"/>
                  <a:pt x="69" y="504"/>
                </a:cubicBezTo>
                <a:cubicBezTo>
                  <a:pt x="66" y="504"/>
                  <a:pt x="64" y="504"/>
                  <a:pt x="61" y="504"/>
                </a:cubicBezTo>
                <a:cubicBezTo>
                  <a:pt x="61" y="507"/>
                  <a:pt x="61" y="509"/>
                  <a:pt x="61" y="512"/>
                </a:cubicBezTo>
                <a:close/>
                <a:moveTo>
                  <a:pt x="37" y="520"/>
                </a:moveTo>
                <a:cubicBezTo>
                  <a:pt x="40" y="520"/>
                  <a:pt x="42" y="520"/>
                  <a:pt x="45" y="520"/>
                </a:cubicBezTo>
                <a:cubicBezTo>
                  <a:pt x="45" y="517"/>
                  <a:pt x="45" y="515"/>
                  <a:pt x="45" y="512"/>
                </a:cubicBezTo>
                <a:cubicBezTo>
                  <a:pt x="42" y="512"/>
                  <a:pt x="40" y="512"/>
                  <a:pt x="37" y="512"/>
                </a:cubicBezTo>
                <a:cubicBezTo>
                  <a:pt x="37" y="515"/>
                  <a:pt x="37" y="517"/>
                  <a:pt x="37" y="520"/>
                </a:cubicBezTo>
                <a:close/>
                <a:moveTo>
                  <a:pt x="113" y="520"/>
                </a:moveTo>
                <a:cubicBezTo>
                  <a:pt x="126" y="532"/>
                  <a:pt x="125" y="505"/>
                  <a:pt x="113" y="520"/>
                </a:cubicBezTo>
                <a:close/>
                <a:moveTo>
                  <a:pt x="89" y="528"/>
                </a:moveTo>
                <a:cubicBezTo>
                  <a:pt x="93" y="528"/>
                  <a:pt x="94" y="531"/>
                  <a:pt x="97" y="532"/>
                </a:cubicBezTo>
                <a:cubicBezTo>
                  <a:pt x="97" y="528"/>
                  <a:pt x="100" y="527"/>
                  <a:pt x="101" y="524"/>
                </a:cubicBezTo>
                <a:cubicBezTo>
                  <a:pt x="97" y="524"/>
                  <a:pt x="96" y="521"/>
                  <a:pt x="93" y="520"/>
                </a:cubicBezTo>
                <a:cubicBezTo>
                  <a:pt x="93" y="524"/>
                  <a:pt x="90" y="525"/>
                  <a:pt x="89" y="528"/>
                </a:cubicBezTo>
                <a:close/>
                <a:moveTo>
                  <a:pt x="69" y="536"/>
                </a:moveTo>
                <a:cubicBezTo>
                  <a:pt x="72" y="536"/>
                  <a:pt x="74" y="536"/>
                  <a:pt x="77" y="536"/>
                </a:cubicBezTo>
                <a:cubicBezTo>
                  <a:pt x="77" y="533"/>
                  <a:pt x="77" y="531"/>
                  <a:pt x="77" y="528"/>
                </a:cubicBezTo>
                <a:cubicBezTo>
                  <a:pt x="74" y="528"/>
                  <a:pt x="72" y="528"/>
                  <a:pt x="69" y="528"/>
                </a:cubicBezTo>
                <a:cubicBezTo>
                  <a:pt x="69" y="531"/>
                  <a:pt x="69" y="533"/>
                  <a:pt x="69" y="536"/>
                </a:cubicBezTo>
                <a:close/>
                <a:moveTo>
                  <a:pt x="121" y="536"/>
                </a:moveTo>
                <a:cubicBezTo>
                  <a:pt x="117" y="559"/>
                  <a:pt x="138" y="538"/>
                  <a:pt x="121" y="536"/>
                </a:cubicBezTo>
                <a:close/>
                <a:moveTo>
                  <a:pt x="97" y="552"/>
                </a:moveTo>
                <a:cubicBezTo>
                  <a:pt x="100" y="552"/>
                  <a:pt x="102" y="552"/>
                  <a:pt x="105" y="552"/>
                </a:cubicBezTo>
                <a:cubicBezTo>
                  <a:pt x="105" y="549"/>
                  <a:pt x="105" y="547"/>
                  <a:pt x="105" y="544"/>
                </a:cubicBezTo>
                <a:cubicBezTo>
                  <a:pt x="102" y="544"/>
                  <a:pt x="100" y="544"/>
                  <a:pt x="97" y="544"/>
                </a:cubicBezTo>
                <a:cubicBezTo>
                  <a:pt x="97" y="547"/>
                  <a:pt x="97" y="549"/>
                  <a:pt x="97" y="552"/>
                </a:cubicBezTo>
                <a:close/>
                <a:moveTo>
                  <a:pt x="105" y="576"/>
                </a:moveTo>
                <a:cubicBezTo>
                  <a:pt x="108" y="576"/>
                  <a:pt x="110" y="576"/>
                  <a:pt x="113" y="576"/>
                </a:cubicBezTo>
                <a:cubicBezTo>
                  <a:pt x="113" y="573"/>
                  <a:pt x="113" y="571"/>
                  <a:pt x="113" y="568"/>
                </a:cubicBezTo>
                <a:cubicBezTo>
                  <a:pt x="110" y="568"/>
                  <a:pt x="108" y="568"/>
                  <a:pt x="105" y="568"/>
                </a:cubicBezTo>
                <a:cubicBezTo>
                  <a:pt x="105" y="571"/>
                  <a:pt x="105" y="573"/>
                  <a:pt x="105" y="576"/>
                </a:cubicBezTo>
                <a:close/>
                <a:moveTo>
                  <a:pt x="57" y="588"/>
                </a:moveTo>
                <a:cubicBezTo>
                  <a:pt x="60" y="588"/>
                  <a:pt x="62" y="588"/>
                  <a:pt x="65" y="588"/>
                </a:cubicBezTo>
                <a:cubicBezTo>
                  <a:pt x="65" y="585"/>
                  <a:pt x="65" y="583"/>
                  <a:pt x="65" y="580"/>
                </a:cubicBezTo>
                <a:cubicBezTo>
                  <a:pt x="62" y="580"/>
                  <a:pt x="60" y="580"/>
                  <a:pt x="57" y="580"/>
                </a:cubicBezTo>
                <a:cubicBezTo>
                  <a:pt x="57" y="583"/>
                  <a:pt x="57" y="585"/>
                  <a:pt x="57" y="588"/>
                </a:cubicBezTo>
                <a:close/>
                <a:moveTo>
                  <a:pt x="109" y="600"/>
                </a:moveTo>
                <a:cubicBezTo>
                  <a:pt x="116" y="600"/>
                  <a:pt x="119" y="597"/>
                  <a:pt x="121" y="592"/>
                </a:cubicBezTo>
                <a:cubicBezTo>
                  <a:pt x="115" y="592"/>
                  <a:pt x="107" y="591"/>
                  <a:pt x="109" y="600"/>
                </a:cubicBezTo>
                <a:close/>
                <a:moveTo>
                  <a:pt x="49" y="620"/>
                </a:moveTo>
                <a:cubicBezTo>
                  <a:pt x="49" y="613"/>
                  <a:pt x="46" y="610"/>
                  <a:pt x="41" y="608"/>
                </a:cubicBezTo>
                <a:cubicBezTo>
                  <a:pt x="35" y="614"/>
                  <a:pt x="35" y="623"/>
                  <a:pt x="49" y="620"/>
                </a:cubicBezTo>
                <a:close/>
                <a:moveTo>
                  <a:pt x="93" y="628"/>
                </a:moveTo>
                <a:cubicBezTo>
                  <a:pt x="96" y="628"/>
                  <a:pt x="98" y="628"/>
                  <a:pt x="101" y="628"/>
                </a:cubicBezTo>
                <a:cubicBezTo>
                  <a:pt x="101" y="625"/>
                  <a:pt x="101" y="623"/>
                  <a:pt x="101" y="620"/>
                </a:cubicBezTo>
                <a:cubicBezTo>
                  <a:pt x="98" y="620"/>
                  <a:pt x="96" y="620"/>
                  <a:pt x="93" y="620"/>
                </a:cubicBezTo>
                <a:cubicBezTo>
                  <a:pt x="93" y="623"/>
                  <a:pt x="93" y="625"/>
                  <a:pt x="93" y="628"/>
                </a:cubicBezTo>
                <a:close/>
                <a:moveTo>
                  <a:pt x="133" y="640"/>
                </a:moveTo>
                <a:cubicBezTo>
                  <a:pt x="120" y="628"/>
                  <a:pt x="121" y="655"/>
                  <a:pt x="133" y="640"/>
                </a:cubicBezTo>
                <a:close/>
                <a:moveTo>
                  <a:pt x="73" y="656"/>
                </a:moveTo>
                <a:cubicBezTo>
                  <a:pt x="77" y="656"/>
                  <a:pt x="78" y="659"/>
                  <a:pt x="81" y="660"/>
                </a:cubicBezTo>
                <a:cubicBezTo>
                  <a:pt x="81" y="656"/>
                  <a:pt x="84" y="655"/>
                  <a:pt x="85" y="652"/>
                </a:cubicBezTo>
                <a:cubicBezTo>
                  <a:pt x="81" y="652"/>
                  <a:pt x="80" y="649"/>
                  <a:pt x="77" y="648"/>
                </a:cubicBezTo>
                <a:cubicBezTo>
                  <a:pt x="77" y="652"/>
                  <a:pt x="74" y="653"/>
                  <a:pt x="73" y="656"/>
                </a:cubicBezTo>
                <a:close/>
                <a:moveTo>
                  <a:pt x="105" y="676"/>
                </a:moveTo>
                <a:cubicBezTo>
                  <a:pt x="108" y="676"/>
                  <a:pt x="110" y="676"/>
                  <a:pt x="113" y="676"/>
                </a:cubicBezTo>
                <a:cubicBezTo>
                  <a:pt x="113" y="673"/>
                  <a:pt x="113" y="671"/>
                  <a:pt x="113" y="668"/>
                </a:cubicBezTo>
                <a:cubicBezTo>
                  <a:pt x="110" y="668"/>
                  <a:pt x="108" y="668"/>
                  <a:pt x="105" y="668"/>
                </a:cubicBezTo>
                <a:cubicBezTo>
                  <a:pt x="105" y="671"/>
                  <a:pt x="105" y="673"/>
                  <a:pt x="105" y="676"/>
                </a:cubicBezTo>
                <a:close/>
                <a:moveTo>
                  <a:pt x="57" y="688"/>
                </a:moveTo>
                <a:cubicBezTo>
                  <a:pt x="60" y="688"/>
                  <a:pt x="62" y="688"/>
                  <a:pt x="65" y="688"/>
                </a:cubicBezTo>
                <a:cubicBezTo>
                  <a:pt x="65" y="685"/>
                  <a:pt x="65" y="683"/>
                  <a:pt x="65" y="680"/>
                </a:cubicBezTo>
                <a:cubicBezTo>
                  <a:pt x="62" y="680"/>
                  <a:pt x="60" y="680"/>
                  <a:pt x="57" y="680"/>
                </a:cubicBezTo>
                <a:cubicBezTo>
                  <a:pt x="57" y="683"/>
                  <a:pt x="57" y="685"/>
                  <a:pt x="57" y="688"/>
                </a:cubicBezTo>
                <a:close/>
                <a:moveTo>
                  <a:pt x="109" y="696"/>
                </a:moveTo>
                <a:cubicBezTo>
                  <a:pt x="122" y="708"/>
                  <a:pt x="121" y="681"/>
                  <a:pt x="109" y="696"/>
                </a:cubicBezTo>
                <a:close/>
                <a:moveTo>
                  <a:pt x="37" y="716"/>
                </a:moveTo>
                <a:cubicBezTo>
                  <a:pt x="39" y="734"/>
                  <a:pt x="60" y="693"/>
                  <a:pt x="41" y="712"/>
                </a:cubicBezTo>
                <a:cubicBezTo>
                  <a:pt x="39" y="714"/>
                  <a:pt x="36" y="711"/>
                  <a:pt x="37" y="716"/>
                </a:cubicBezTo>
                <a:close/>
                <a:moveTo>
                  <a:pt x="93" y="728"/>
                </a:moveTo>
                <a:cubicBezTo>
                  <a:pt x="96" y="728"/>
                  <a:pt x="98" y="728"/>
                  <a:pt x="101" y="728"/>
                </a:cubicBezTo>
                <a:cubicBezTo>
                  <a:pt x="101" y="725"/>
                  <a:pt x="101" y="723"/>
                  <a:pt x="101" y="720"/>
                </a:cubicBezTo>
                <a:cubicBezTo>
                  <a:pt x="98" y="720"/>
                  <a:pt x="96" y="720"/>
                  <a:pt x="93" y="720"/>
                </a:cubicBezTo>
                <a:cubicBezTo>
                  <a:pt x="93" y="723"/>
                  <a:pt x="93" y="725"/>
                  <a:pt x="93" y="728"/>
                </a:cubicBezTo>
                <a:close/>
                <a:moveTo>
                  <a:pt x="73" y="724"/>
                </a:moveTo>
                <a:cubicBezTo>
                  <a:pt x="61" y="737"/>
                  <a:pt x="88" y="736"/>
                  <a:pt x="73" y="724"/>
                </a:cubicBezTo>
                <a:close/>
                <a:moveTo>
                  <a:pt x="45" y="740"/>
                </a:moveTo>
                <a:cubicBezTo>
                  <a:pt x="49" y="740"/>
                  <a:pt x="53" y="740"/>
                  <a:pt x="57" y="740"/>
                </a:cubicBezTo>
                <a:cubicBezTo>
                  <a:pt x="57" y="737"/>
                  <a:pt x="57" y="735"/>
                  <a:pt x="57" y="732"/>
                </a:cubicBezTo>
                <a:cubicBezTo>
                  <a:pt x="53" y="732"/>
                  <a:pt x="49" y="732"/>
                  <a:pt x="45" y="732"/>
                </a:cubicBezTo>
                <a:cubicBezTo>
                  <a:pt x="45" y="735"/>
                  <a:pt x="45" y="737"/>
                  <a:pt x="45" y="740"/>
                </a:cubicBezTo>
                <a:close/>
                <a:moveTo>
                  <a:pt x="53" y="764"/>
                </a:moveTo>
                <a:cubicBezTo>
                  <a:pt x="56" y="764"/>
                  <a:pt x="58" y="764"/>
                  <a:pt x="61" y="764"/>
                </a:cubicBezTo>
                <a:cubicBezTo>
                  <a:pt x="61" y="761"/>
                  <a:pt x="61" y="759"/>
                  <a:pt x="61" y="756"/>
                </a:cubicBezTo>
                <a:cubicBezTo>
                  <a:pt x="58" y="756"/>
                  <a:pt x="56" y="756"/>
                  <a:pt x="53" y="756"/>
                </a:cubicBezTo>
                <a:cubicBezTo>
                  <a:pt x="53" y="759"/>
                  <a:pt x="53" y="761"/>
                  <a:pt x="53" y="764"/>
                </a:cubicBezTo>
                <a:close/>
                <a:moveTo>
                  <a:pt x="105" y="772"/>
                </a:moveTo>
                <a:cubicBezTo>
                  <a:pt x="109" y="772"/>
                  <a:pt x="110" y="775"/>
                  <a:pt x="113" y="776"/>
                </a:cubicBezTo>
                <a:cubicBezTo>
                  <a:pt x="113" y="772"/>
                  <a:pt x="116" y="771"/>
                  <a:pt x="117" y="768"/>
                </a:cubicBezTo>
                <a:cubicBezTo>
                  <a:pt x="113" y="768"/>
                  <a:pt x="112" y="765"/>
                  <a:pt x="109" y="764"/>
                </a:cubicBezTo>
                <a:cubicBezTo>
                  <a:pt x="109" y="768"/>
                  <a:pt x="106" y="769"/>
                  <a:pt x="105" y="772"/>
                </a:cubicBezTo>
                <a:close/>
                <a:moveTo>
                  <a:pt x="81" y="780"/>
                </a:moveTo>
                <a:cubicBezTo>
                  <a:pt x="84" y="780"/>
                  <a:pt x="86" y="780"/>
                  <a:pt x="89" y="780"/>
                </a:cubicBezTo>
                <a:cubicBezTo>
                  <a:pt x="89" y="777"/>
                  <a:pt x="89" y="775"/>
                  <a:pt x="89" y="772"/>
                </a:cubicBezTo>
                <a:cubicBezTo>
                  <a:pt x="86" y="772"/>
                  <a:pt x="84" y="772"/>
                  <a:pt x="81" y="772"/>
                </a:cubicBezTo>
                <a:cubicBezTo>
                  <a:pt x="81" y="775"/>
                  <a:pt x="81" y="777"/>
                  <a:pt x="81" y="780"/>
                </a:cubicBezTo>
                <a:close/>
                <a:moveTo>
                  <a:pt x="37" y="784"/>
                </a:moveTo>
                <a:cubicBezTo>
                  <a:pt x="23" y="803"/>
                  <a:pt x="60" y="789"/>
                  <a:pt x="37" y="784"/>
                </a:cubicBezTo>
                <a:close/>
                <a:moveTo>
                  <a:pt x="113" y="796"/>
                </a:moveTo>
                <a:cubicBezTo>
                  <a:pt x="116" y="796"/>
                  <a:pt x="118" y="796"/>
                  <a:pt x="121" y="796"/>
                </a:cubicBezTo>
                <a:cubicBezTo>
                  <a:pt x="121" y="793"/>
                  <a:pt x="121" y="791"/>
                  <a:pt x="121" y="788"/>
                </a:cubicBezTo>
                <a:cubicBezTo>
                  <a:pt x="118" y="788"/>
                  <a:pt x="116" y="788"/>
                  <a:pt x="113" y="788"/>
                </a:cubicBezTo>
                <a:cubicBezTo>
                  <a:pt x="113" y="791"/>
                  <a:pt x="113" y="793"/>
                  <a:pt x="113" y="796"/>
                </a:cubicBezTo>
                <a:close/>
                <a:moveTo>
                  <a:pt x="89" y="804"/>
                </a:moveTo>
                <a:cubicBezTo>
                  <a:pt x="92" y="804"/>
                  <a:pt x="94" y="804"/>
                  <a:pt x="97" y="804"/>
                </a:cubicBezTo>
                <a:cubicBezTo>
                  <a:pt x="97" y="801"/>
                  <a:pt x="97" y="799"/>
                  <a:pt x="97" y="796"/>
                </a:cubicBezTo>
                <a:cubicBezTo>
                  <a:pt x="94" y="796"/>
                  <a:pt x="92" y="796"/>
                  <a:pt x="89" y="796"/>
                </a:cubicBezTo>
                <a:cubicBezTo>
                  <a:pt x="89" y="799"/>
                  <a:pt x="89" y="801"/>
                  <a:pt x="89" y="8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4013"/>
          <p:cNvSpPr>
            <a:spLocks noEditPoints="1"/>
          </p:cNvSpPr>
          <p:nvPr/>
        </p:nvSpPr>
        <p:spPr bwMode="auto">
          <a:xfrm>
            <a:off x="5221288" y="4013200"/>
            <a:ext cx="136525" cy="696913"/>
          </a:xfrm>
          <a:custGeom>
            <a:avLst/>
            <a:gdLst>
              <a:gd name="T0" fmla="*/ 129 w 166"/>
              <a:gd name="T1" fmla="*/ 200 h 848"/>
              <a:gd name="T2" fmla="*/ 117 w 166"/>
              <a:gd name="T3" fmla="*/ 524 h 848"/>
              <a:gd name="T4" fmla="*/ 93 w 166"/>
              <a:gd name="T5" fmla="*/ 844 h 848"/>
              <a:gd name="T6" fmla="*/ 33 w 166"/>
              <a:gd name="T7" fmla="*/ 656 h 848"/>
              <a:gd name="T8" fmla="*/ 45 w 166"/>
              <a:gd name="T9" fmla="*/ 424 h 848"/>
              <a:gd name="T10" fmla="*/ 37 w 166"/>
              <a:gd name="T11" fmla="*/ 188 h 848"/>
              <a:gd name="T12" fmla="*/ 81 w 166"/>
              <a:gd name="T13" fmla="*/ 12 h 848"/>
              <a:gd name="T14" fmla="*/ 105 w 166"/>
              <a:gd name="T15" fmla="*/ 36 h 848"/>
              <a:gd name="T16" fmla="*/ 141 w 166"/>
              <a:gd name="T17" fmla="*/ 44 h 848"/>
              <a:gd name="T18" fmla="*/ 113 w 166"/>
              <a:gd name="T19" fmla="*/ 60 h 848"/>
              <a:gd name="T20" fmla="*/ 69 w 166"/>
              <a:gd name="T21" fmla="*/ 64 h 848"/>
              <a:gd name="T22" fmla="*/ 121 w 166"/>
              <a:gd name="T23" fmla="*/ 84 h 848"/>
              <a:gd name="T24" fmla="*/ 81 w 166"/>
              <a:gd name="T25" fmla="*/ 120 h 848"/>
              <a:gd name="T26" fmla="*/ 141 w 166"/>
              <a:gd name="T27" fmla="*/ 132 h 848"/>
              <a:gd name="T28" fmla="*/ 117 w 166"/>
              <a:gd name="T29" fmla="*/ 128 h 848"/>
              <a:gd name="T30" fmla="*/ 117 w 166"/>
              <a:gd name="T31" fmla="*/ 152 h 848"/>
              <a:gd name="T32" fmla="*/ 121 w 166"/>
              <a:gd name="T33" fmla="*/ 184 h 848"/>
              <a:gd name="T34" fmla="*/ 113 w 166"/>
              <a:gd name="T35" fmla="*/ 204 h 848"/>
              <a:gd name="T36" fmla="*/ 81 w 166"/>
              <a:gd name="T37" fmla="*/ 212 h 848"/>
              <a:gd name="T38" fmla="*/ 65 w 166"/>
              <a:gd name="T39" fmla="*/ 248 h 848"/>
              <a:gd name="T40" fmla="*/ 69 w 166"/>
              <a:gd name="T41" fmla="*/ 272 h 848"/>
              <a:gd name="T42" fmla="*/ 101 w 166"/>
              <a:gd name="T43" fmla="*/ 280 h 848"/>
              <a:gd name="T44" fmla="*/ 53 w 166"/>
              <a:gd name="T45" fmla="*/ 300 h 848"/>
              <a:gd name="T46" fmla="*/ 69 w 166"/>
              <a:gd name="T47" fmla="*/ 316 h 848"/>
              <a:gd name="T48" fmla="*/ 89 w 166"/>
              <a:gd name="T49" fmla="*/ 332 h 848"/>
              <a:gd name="T50" fmla="*/ 65 w 166"/>
              <a:gd name="T51" fmla="*/ 348 h 848"/>
              <a:gd name="T52" fmla="*/ 117 w 166"/>
              <a:gd name="T53" fmla="*/ 356 h 848"/>
              <a:gd name="T54" fmla="*/ 109 w 166"/>
              <a:gd name="T55" fmla="*/ 388 h 848"/>
              <a:gd name="T56" fmla="*/ 85 w 166"/>
              <a:gd name="T57" fmla="*/ 384 h 848"/>
              <a:gd name="T58" fmla="*/ 109 w 166"/>
              <a:gd name="T59" fmla="*/ 412 h 848"/>
              <a:gd name="T60" fmla="*/ 85 w 166"/>
              <a:gd name="T61" fmla="*/ 408 h 848"/>
              <a:gd name="T62" fmla="*/ 45 w 166"/>
              <a:gd name="T63" fmla="*/ 452 h 848"/>
              <a:gd name="T64" fmla="*/ 97 w 166"/>
              <a:gd name="T65" fmla="*/ 464 h 848"/>
              <a:gd name="T66" fmla="*/ 73 w 166"/>
              <a:gd name="T67" fmla="*/ 460 h 848"/>
              <a:gd name="T68" fmla="*/ 89 w 166"/>
              <a:gd name="T69" fmla="*/ 492 h 848"/>
              <a:gd name="T70" fmla="*/ 121 w 166"/>
              <a:gd name="T71" fmla="*/ 504 h 848"/>
              <a:gd name="T72" fmla="*/ 85 w 166"/>
              <a:gd name="T73" fmla="*/ 508 h 848"/>
              <a:gd name="T74" fmla="*/ 41 w 166"/>
              <a:gd name="T75" fmla="*/ 528 h 848"/>
              <a:gd name="T76" fmla="*/ 81 w 166"/>
              <a:gd name="T77" fmla="*/ 540 h 848"/>
              <a:gd name="T78" fmla="*/ 101 w 166"/>
              <a:gd name="T79" fmla="*/ 552 h 848"/>
              <a:gd name="T80" fmla="*/ 49 w 166"/>
              <a:gd name="T81" fmla="*/ 572 h 848"/>
              <a:gd name="T82" fmla="*/ 117 w 166"/>
              <a:gd name="T83" fmla="*/ 584 h 848"/>
              <a:gd name="T84" fmla="*/ 89 w 166"/>
              <a:gd name="T85" fmla="*/ 584 h 848"/>
              <a:gd name="T86" fmla="*/ 37 w 166"/>
              <a:gd name="T87" fmla="*/ 604 h 848"/>
              <a:gd name="T88" fmla="*/ 73 w 166"/>
              <a:gd name="T89" fmla="*/ 620 h 848"/>
              <a:gd name="T90" fmla="*/ 105 w 166"/>
              <a:gd name="T91" fmla="*/ 628 h 848"/>
              <a:gd name="T92" fmla="*/ 61 w 166"/>
              <a:gd name="T93" fmla="*/ 672 h 848"/>
              <a:gd name="T94" fmla="*/ 61 w 166"/>
              <a:gd name="T95" fmla="*/ 696 h 848"/>
              <a:gd name="T96" fmla="*/ 97 w 166"/>
              <a:gd name="T97" fmla="*/ 712 h 848"/>
              <a:gd name="T98" fmla="*/ 77 w 166"/>
              <a:gd name="T99" fmla="*/ 712 h 848"/>
              <a:gd name="T100" fmla="*/ 57 w 166"/>
              <a:gd name="T101" fmla="*/ 748 h 848"/>
              <a:gd name="T102" fmla="*/ 65 w 166"/>
              <a:gd name="T103" fmla="*/ 764 h 848"/>
              <a:gd name="T104" fmla="*/ 61 w 166"/>
              <a:gd name="T105" fmla="*/ 788 h 848"/>
              <a:gd name="T106" fmla="*/ 49 w 166"/>
              <a:gd name="T107" fmla="*/ 792 h 848"/>
              <a:gd name="T108" fmla="*/ 53 w 166"/>
              <a:gd name="T109" fmla="*/ 816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6" h="848">
                <a:moveTo>
                  <a:pt x="77" y="0"/>
                </a:moveTo>
                <a:cubicBezTo>
                  <a:pt x="95" y="19"/>
                  <a:pt x="128" y="2"/>
                  <a:pt x="129" y="32"/>
                </a:cubicBezTo>
                <a:cubicBezTo>
                  <a:pt x="144" y="32"/>
                  <a:pt x="139" y="26"/>
                  <a:pt x="137" y="16"/>
                </a:cubicBezTo>
                <a:cubicBezTo>
                  <a:pt x="157" y="15"/>
                  <a:pt x="166" y="64"/>
                  <a:pt x="145" y="68"/>
                </a:cubicBezTo>
                <a:cubicBezTo>
                  <a:pt x="159" y="114"/>
                  <a:pt x="135" y="149"/>
                  <a:pt x="141" y="200"/>
                </a:cubicBezTo>
                <a:cubicBezTo>
                  <a:pt x="137" y="200"/>
                  <a:pt x="133" y="200"/>
                  <a:pt x="129" y="200"/>
                </a:cubicBezTo>
                <a:cubicBezTo>
                  <a:pt x="127" y="209"/>
                  <a:pt x="135" y="208"/>
                  <a:pt x="141" y="208"/>
                </a:cubicBezTo>
                <a:cubicBezTo>
                  <a:pt x="129" y="232"/>
                  <a:pt x="153" y="283"/>
                  <a:pt x="129" y="304"/>
                </a:cubicBezTo>
                <a:cubicBezTo>
                  <a:pt x="140" y="318"/>
                  <a:pt x="144" y="368"/>
                  <a:pt x="125" y="376"/>
                </a:cubicBezTo>
                <a:cubicBezTo>
                  <a:pt x="129" y="394"/>
                  <a:pt x="132" y="412"/>
                  <a:pt x="133" y="432"/>
                </a:cubicBezTo>
                <a:cubicBezTo>
                  <a:pt x="134" y="442"/>
                  <a:pt x="127" y="445"/>
                  <a:pt x="121" y="448"/>
                </a:cubicBezTo>
                <a:cubicBezTo>
                  <a:pt x="129" y="467"/>
                  <a:pt x="136" y="507"/>
                  <a:pt x="117" y="524"/>
                </a:cubicBezTo>
                <a:cubicBezTo>
                  <a:pt x="127" y="582"/>
                  <a:pt x="111" y="629"/>
                  <a:pt x="117" y="672"/>
                </a:cubicBezTo>
                <a:cubicBezTo>
                  <a:pt x="114" y="674"/>
                  <a:pt x="111" y="676"/>
                  <a:pt x="105" y="676"/>
                </a:cubicBezTo>
                <a:cubicBezTo>
                  <a:pt x="108" y="691"/>
                  <a:pt x="113" y="699"/>
                  <a:pt x="109" y="716"/>
                </a:cubicBezTo>
                <a:cubicBezTo>
                  <a:pt x="108" y="722"/>
                  <a:pt x="97" y="731"/>
                  <a:pt x="97" y="732"/>
                </a:cubicBezTo>
                <a:cubicBezTo>
                  <a:pt x="97" y="738"/>
                  <a:pt x="107" y="738"/>
                  <a:pt x="109" y="744"/>
                </a:cubicBezTo>
                <a:cubicBezTo>
                  <a:pt x="114" y="761"/>
                  <a:pt x="109" y="826"/>
                  <a:pt x="93" y="844"/>
                </a:cubicBezTo>
                <a:cubicBezTo>
                  <a:pt x="80" y="848"/>
                  <a:pt x="85" y="834"/>
                  <a:pt x="77" y="832"/>
                </a:cubicBezTo>
                <a:cubicBezTo>
                  <a:pt x="72" y="833"/>
                  <a:pt x="74" y="839"/>
                  <a:pt x="73" y="844"/>
                </a:cubicBezTo>
                <a:cubicBezTo>
                  <a:pt x="63" y="842"/>
                  <a:pt x="55" y="838"/>
                  <a:pt x="41" y="840"/>
                </a:cubicBezTo>
                <a:cubicBezTo>
                  <a:pt x="30" y="822"/>
                  <a:pt x="15" y="782"/>
                  <a:pt x="41" y="772"/>
                </a:cubicBezTo>
                <a:cubicBezTo>
                  <a:pt x="38" y="760"/>
                  <a:pt x="32" y="776"/>
                  <a:pt x="25" y="772"/>
                </a:cubicBezTo>
                <a:cubicBezTo>
                  <a:pt x="49" y="744"/>
                  <a:pt x="0" y="680"/>
                  <a:pt x="33" y="656"/>
                </a:cubicBezTo>
                <a:cubicBezTo>
                  <a:pt x="14" y="640"/>
                  <a:pt x="34" y="619"/>
                  <a:pt x="21" y="588"/>
                </a:cubicBezTo>
                <a:cubicBezTo>
                  <a:pt x="26" y="584"/>
                  <a:pt x="33" y="581"/>
                  <a:pt x="37" y="576"/>
                </a:cubicBezTo>
                <a:cubicBezTo>
                  <a:pt x="36" y="571"/>
                  <a:pt x="30" y="573"/>
                  <a:pt x="25" y="572"/>
                </a:cubicBezTo>
                <a:cubicBezTo>
                  <a:pt x="35" y="544"/>
                  <a:pt x="12" y="515"/>
                  <a:pt x="41" y="500"/>
                </a:cubicBezTo>
                <a:cubicBezTo>
                  <a:pt x="40" y="493"/>
                  <a:pt x="27" y="498"/>
                  <a:pt x="25" y="492"/>
                </a:cubicBezTo>
                <a:cubicBezTo>
                  <a:pt x="51" y="480"/>
                  <a:pt x="13" y="430"/>
                  <a:pt x="45" y="424"/>
                </a:cubicBezTo>
                <a:cubicBezTo>
                  <a:pt x="44" y="419"/>
                  <a:pt x="37" y="420"/>
                  <a:pt x="37" y="424"/>
                </a:cubicBezTo>
                <a:cubicBezTo>
                  <a:pt x="39" y="400"/>
                  <a:pt x="29" y="373"/>
                  <a:pt x="29" y="332"/>
                </a:cubicBezTo>
                <a:cubicBezTo>
                  <a:pt x="33" y="329"/>
                  <a:pt x="38" y="328"/>
                  <a:pt x="45" y="328"/>
                </a:cubicBezTo>
                <a:cubicBezTo>
                  <a:pt x="24" y="311"/>
                  <a:pt x="43" y="276"/>
                  <a:pt x="29" y="248"/>
                </a:cubicBezTo>
                <a:cubicBezTo>
                  <a:pt x="30" y="237"/>
                  <a:pt x="42" y="237"/>
                  <a:pt x="45" y="228"/>
                </a:cubicBezTo>
                <a:cubicBezTo>
                  <a:pt x="42" y="215"/>
                  <a:pt x="39" y="202"/>
                  <a:pt x="37" y="188"/>
                </a:cubicBezTo>
                <a:cubicBezTo>
                  <a:pt x="43" y="186"/>
                  <a:pt x="40" y="175"/>
                  <a:pt x="53" y="180"/>
                </a:cubicBezTo>
                <a:cubicBezTo>
                  <a:pt x="54" y="171"/>
                  <a:pt x="50" y="167"/>
                  <a:pt x="41" y="168"/>
                </a:cubicBezTo>
                <a:cubicBezTo>
                  <a:pt x="55" y="153"/>
                  <a:pt x="32" y="111"/>
                  <a:pt x="57" y="100"/>
                </a:cubicBezTo>
                <a:cubicBezTo>
                  <a:pt x="53" y="82"/>
                  <a:pt x="52" y="56"/>
                  <a:pt x="69" y="48"/>
                </a:cubicBezTo>
                <a:cubicBezTo>
                  <a:pt x="62" y="33"/>
                  <a:pt x="64" y="7"/>
                  <a:pt x="77" y="0"/>
                </a:cubicBezTo>
                <a:close/>
                <a:moveTo>
                  <a:pt x="81" y="12"/>
                </a:moveTo>
                <a:cubicBezTo>
                  <a:pt x="69" y="25"/>
                  <a:pt x="96" y="24"/>
                  <a:pt x="81" y="12"/>
                </a:cubicBezTo>
                <a:close/>
                <a:moveTo>
                  <a:pt x="105" y="36"/>
                </a:moveTo>
                <a:cubicBezTo>
                  <a:pt x="109" y="36"/>
                  <a:pt x="110" y="39"/>
                  <a:pt x="113" y="40"/>
                </a:cubicBezTo>
                <a:cubicBezTo>
                  <a:pt x="113" y="36"/>
                  <a:pt x="116" y="35"/>
                  <a:pt x="117" y="32"/>
                </a:cubicBezTo>
                <a:cubicBezTo>
                  <a:pt x="113" y="32"/>
                  <a:pt x="112" y="29"/>
                  <a:pt x="109" y="28"/>
                </a:cubicBezTo>
                <a:cubicBezTo>
                  <a:pt x="109" y="32"/>
                  <a:pt x="106" y="33"/>
                  <a:pt x="105" y="36"/>
                </a:cubicBezTo>
                <a:close/>
                <a:moveTo>
                  <a:pt x="85" y="44"/>
                </a:moveTo>
                <a:cubicBezTo>
                  <a:pt x="88" y="44"/>
                  <a:pt x="90" y="44"/>
                  <a:pt x="93" y="44"/>
                </a:cubicBezTo>
                <a:cubicBezTo>
                  <a:pt x="93" y="41"/>
                  <a:pt x="93" y="39"/>
                  <a:pt x="93" y="36"/>
                </a:cubicBezTo>
                <a:cubicBezTo>
                  <a:pt x="90" y="36"/>
                  <a:pt x="88" y="36"/>
                  <a:pt x="85" y="36"/>
                </a:cubicBezTo>
                <a:cubicBezTo>
                  <a:pt x="85" y="39"/>
                  <a:pt x="85" y="41"/>
                  <a:pt x="85" y="44"/>
                </a:cubicBezTo>
                <a:close/>
                <a:moveTo>
                  <a:pt x="141" y="44"/>
                </a:moveTo>
                <a:cubicBezTo>
                  <a:pt x="129" y="57"/>
                  <a:pt x="156" y="56"/>
                  <a:pt x="141" y="44"/>
                </a:cubicBezTo>
                <a:close/>
                <a:moveTo>
                  <a:pt x="113" y="60"/>
                </a:moveTo>
                <a:cubicBezTo>
                  <a:pt x="116" y="60"/>
                  <a:pt x="118" y="60"/>
                  <a:pt x="121" y="60"/>
                </a:cubicBezTo>
                <a:cubicBezTo>
                  <a:pt x="121" y="57"/>
                  <a:pt x="121" y="55"/>
                  <a:pt x="121" y="52"/>
                </a:cubicBezTo>
                <a:cubicBezTo>
                  <a:pt x="118" y="52"/>
                  <a:pt x="116" y="52"/>
                  <a:pt x="113" y="52"/>
                </a:cubicBezTo>
                <a:cubicBezTo>
                  <a:pt x="113" y="55"/>
                  <a:pt x="113" y="57"/>
                  <a:pt x="113" y="60"/>
                </a:cubicBezTo>
                <a:close/>
                <a:moveTo>
                  <a:pt x="89" y="68"/>
                </a:moveTo>
                <a:cubicBezTo>
                  <a:pt x="96" y="68"/>
                  <a:pt x="99" y="65"/>
                  <a:pt x="101" y="60"/>
                </a:cubicBezTo>
                <a:cubicBezTo>
                  <a:pt x="95" y="60"/>
                  <a:pt x="87" y="59"/>
                  <a:pt x="89" y="68"/>
                </a:cubicBezTo>
                <a:close/>
                <a:moveTo>
                  <a:pt x="65" y="76"/>
                </a:moveTo>
                <a:cubicBezTo>
                  <a:pt x="68" y="76"/>
                  <a:pt x="70" y="76"/>
                  <a:pt x="73" y="76"/>
                </a:cubicBezTo>
                <a:cubicBezTo>
                  <a:pt x="77" y="70"/>
                  <a:pt x="77" y="66"/>
                  <a:pt x="69" y="64"/>
                </a:cubicBezTo>
                <a:cubicBezTo>
                  <a:pt x="69" y="69"/>
                  <a:pt x="64" y="70"/>
                  <a:pt x="65" y="76"/>
                </a:cubicBezTo>
                <a:close/>
                <a:moveTo>
                  <a:pt x="121" y="84"/>
                </a:moveTo>
                <a:cubicBezTo>
                  <a:pt x="124" y="84"/>
                  <a:pt x="126" y="84"/>
                  <a:pt x="129" y="84"/>
                </a:cubicBezTo>
                <a:cubicBezTo>
                  <a:pt x="129" y="81"/>
                  <a:pt x="129" y="79"/>
                  <a:pt x="129" y="76"/>
                </a:cubicBezTo>
                <a:cubicBezTo>
                  <a:pt x="126" y="76"/>
                  <a:pt x="124" y="76"/>
                  <a:pt x="121" y="76"/>
                </a:cubicBezTo>
                <a:cubicBezTo>
                  <a:pt x="121" y="79"/>
                  <a:pt x="121" y="81"/>
                  <a:pt x="121" y="84"/>
                </a:cubicBezTo>
                <a:close/>
                <a:moveTo>
                  <a:pt x="125" y="108"/>
                </a:moveTo>
                <a:cubicBezTo>
                  <a:pt x="128" y="108"/>
                  <a:pt x="130" y="108"/>
                  <a:pt x="133" y="108"/>
                </a:cubicBezTo>
                <a:cubicBezTo>
                  <a:pt x="133" y="105"/>
                  <a:pt x="133" y="103"/>
                  <a:pt x="133" y="100"/>
                </a:cubicBezTo>
                <a:cubicBezTo>
                  <a:pt x="130" y="100"/>
                  <a:pt x="128" y="100"/>
                  <a:pt x="125" y="100"/>
                </a:cubicBezTo>
                <a:cubicBezTo>
                  <a:pt x="125" y="103"/>
                  <a:pt x="125" y="105"/>
                  <a:pt x="125" y="108"/>
                </a:cubicBezTo>
                <a:close/>
                <a:moveTo>
                  <a:pt x="81" y="120"/>
                </a:moveTo>
                <a:cubicBezTo>
                  <a:pt x="84" y="120"/>
                  <a:pt x="86" y="120"/>
                  <a:pt x="89" y="120"/>
                </a:cubicBezTo>
                <a:cubicBezTo>
                  <a:pt x="89" y="117"/>
                  <a:pt x="89" y="115"/>
                  <a:pt x="89" y="112"/>
                </a:cubicBezTo>
                <a:cubicBezTo>
                  <a:pt x="86" y="112"/>
                  <a:pt x="84" y="112"/>
                  <a:pt x="81" y="112"/>
                </a:cubicBezTo>
                <a:cubicBezTo>
                  <a:pt x="81" y="115"/>
                  <a:pt x="81" y="117"/>
                  <a:pt x="81" y="120"/>
                </a:cubicBezTo>
                <a:close/>
                <a:moveTo>
                  <a:pt x="133" y="132"/>
                </a:moveTo>
                <a:cubicBezTo>
                  <a:pt x="136" y="132"/>
                  <a:pt x="138" y="132"/>
                  <a:pt x="141" y="132"/>
                </a:cubicBezTo>
                <a:cubicBezTo>
                  <a:pt x="141" y="129"/>
                  <a:pt x="141" y="127"/>
                  <a:pt x="141" y="124"/>
                </a:cubicBezTo>
                <a:cubicBezTo>
                  <a:pt x="138" y="124"/>
                  <a:pt x="136" y="124"/>
                  <a:pt x="133" y="124"/>
                </a:cubicBezTo>
                <a:cubicBezTo>
                  <a:pt x="133" y="127"/>
                  <a:pt x="133" y="129"/>
                  <a:pt x="133" y="132"/>
                </a:cubicBezTo>
                <a:close/>
                <a:moveTo>
                  <a:pt x="109" y="136"/>
                </a:moveTo>
                <a:cubicBezTo>
                  <a:pt x="112" y="136"/>
                  <a:pt x="114" y="136"/>
                  <a:pt x="117" y="136"/>
                </a:cubicBezTo>
                <a:cubicBezTo>
                  <a:pt x="117" y="133"/>
                  <a:pt x="117" y="131"/>
                  <a:pt x="117" y="128"/>
                </a:cubicBezTo>
                <a:cubicBezTo>
                  <a:pt x="114" y="128"/>
                  <a:pt x="112" y="128"/>
                  <a:pt x="109" y="128"/>
                </a:cubicBezTo>
                <a:cubicBezTo>
                  <a:pt x="109" y="131"/>
                  <a:pt x="109" y="133"/>
                  <a:pt x="109" y="136"/>
                </a:cubicBezTo>
                <a:close/>
                <a:moveTo>
                  <a:pt x="117" y="160"/>
                </a:moveTo>
                <a:cubicBezTo>
                  <a:pt x="120" y="160"/>
                  <a:pt x="122" y="160"/>
                  <a:pt x="125" y="160"/>
                </a:cubicBezTo>
                <a:cubicBezTo>
                  <a:pt x="125" y="157"/>
                  <a:pt x="125" y="155"/>
                  <a:pt x="125" y="152"/>
                </a:cubicBezTo>
                <a:cubicBezTo>
                  <a:pt x="122" y="152"/>
                  <a:pt x="120" y="152"/>
                  <a:pt x="117" y="152"/>
                </a:cubicBezTo>
                <a:cubicBezTo>
                  <a:pt x="117" y="155"/>
                  <a:pt x="117" y="157"/>
                  <a:pt x="117" y="160"/>
                </a:cubicBezTo>
                <a:close/>
                <a:moveTo>
                  <a:pt x="121" y="184"/>
                </a:moveTo>
                <a:cubicBezTo>
                  <a:pt x="124" y="184"/>
                  <a:pt x="126" y="184"/>
                  <a:pt x="129" y="184"/>
                </a:cubicBezTo>
                <a:cubicBezTo>
                  <a:pt x="129" y="181"/>
                  <a:pt x="129" y="179"/>
                  <a:pt x="129" y="176"/>
                </a:cubicBezTo>
                <a:cubicBezTo>
                  <a:pt x="126" y="176"/>
                  <a:pt x="124" y="176"/>
                  <a:pt x="121" y="176"/>
                </a:cubicBezTo>
                <a:cubicBezTo>
                  <a:pt x="121" y="179"/>
                  <a:pt x="121" y="181"/>
                  <a:pt x="121" y="184"/>
                </a:cubicBezTo>
                <a:close/>
                <a:moveTo>
                  <a:pt x="97" y="192"/>
                </a:moveTo>
                <a:cubicBezTo>
                  <a:pt x="109" y="198"/>
                  <a:pt x="109" y="174"/>
                  <a:pt x="97" y="180"/>
                </a:cubicBezTo>
                <a:cubicBezTo>
                  <a:pt x="97" y="184"/>
                  <a:pt x="97" y="188"/>
                  <a:pt x="97" y="192"/>
                </a:cubicBezTo>
                <a:close/>
                <a:moveTo>
                  <a:pt x="105" y="212"/>
                </a:moveTo>
                <a:cubicBezTo>
                  <a:pt x="108" y="212"/>
                  <a:pt x="110" y="212"/>
                  <a:pt x="113" y="212"/>
                </a:cubicBezTo>
                <a:cubicBezTo>
                  <a:pt x="113" y="209"/>
                  <a:pt x="113" y="207"/>
                  <a:pt x="113" y="204"/>
                </a:cubicBezTo>
                <a:cubicBezTo>
                  <a:pt x="110" y="204"/>
                  <a:pt x="108" y="204"/>
                  <a:pt x="105" y="204"/>
                </a:cubicBezTo>
                <a:cubicBezTo>
                  <a:pt x="105" y="207"/>
                  <a:pt x="105" y="209"/>
                  <a:pt x="105" y="212"/>
                </a:cubicBezTo>
                <a:close/>
                <a:moveTo>
                  <a:pt x="81" y="220"/>
                </a:moveTo>
                <a:cubicBezTo>
                  <a:pt x="84" y="220"/>
                  <a:pt x="86" y="220"/>
                  <a:pt x="89" y="220"/>
                </a:cubicBezTo>
                <a:cubicBezTo>
                  <a:pt x="89" y="217"/>
                  <a:pt x="89" y="215"/>
                  <a:pt x="89" y="212"/>
                </a:cubicBezTo>
                <a:cubicBezTo>
                  <a:pt x="86" y="212"/>
                  <a:pt x="84" y="212"/>
                  <a:pt x="81" y="212"/>
                </a:cubicBezTo>
                <a:cubicBezTo>
                  <a:pt x="81" y="215"/>
                  <a:pt x="81" y="217"/>
                  <a:pt x="81" y="220"/>
                </a:cubicBezTo>
                <a:close/>
                <a:moveTo>
                  <a:pt x="65" y="248"/>
                </a:moveTo>
                <a:cubicBezTo>
                  <a:pt x="68" y="248"/>
                  <a:pt x="70" y="248"/>
                  <a:pt x="73" y="248"/>
                </a:cubicBezTo>
                <a:cubicBezTo>
                  <a:pt x="73" y="245"/>
                  <a:pt x="73" y="243"/>
                  <a:pt x="73" y="240"/>
                </a:cubicBezTo>
                <a:cubicBezTo>
                  <a:pt x="70" y="240"/>
                  <a:pt x="68" y="240"/>
                  <a:pt x="65" y="240"/>
                </a:cubicBezTo>
                <a:cubicBezTo>
                  <a:pt x="65" y="243"/>
                  <a:pt x="65" y="245"/>
                  <a:pt x="65" y="248"/>
                </a:cubicBezTo>
                <a:close/>
                <a:moveTo>
                  <a:pt x="117" y="260"/>
                </a:moveTo>
                <a:cubicBezTo>
                  <a:pt x="120" y="260"/>
                  <a:pt x="122" y="260"/>
                  <a:pt x="125" y="260"/>
                </a:cubicBezTo>
                <a:cubicBezTo>
                  <a:pt x="125" y="257"/>
                  <a:pt x="125" y="255"/>
                  <a:pt x="125" y="252"/>
                </a:cubicBezTo>
                <a:cubicBezTo>
                  <a:pt x="122" y="252"/>
                  <a:pt x="120" y="252"/>
                  <a:pt x="117" y="252"/>
                </a:cubicBezTo>
                <a:cubicBezTo>
                  <a:pt x="117" y="255"/>
                  <a:pt x="117" y="257"/>
                  <a:pt x="117" y="260"/>
                </a:cubicBezTo>
                <a:close/>
                <a:moveTo>
                  <a:pt x="69" y="272"/>
                </a:moveTo>
                <a:cubicBezTo>
                  <a:pt x="76" y="272"/>
                  <a:pt x="79" y="269"/>
                  <a:pt x="81" y="264"/>
                </a:cubicBezTo>
                <a:cubicBezTo>
                  <a:pt x="75" y="264"/>
                  <a:pt x="67" y="263"/>
                  <a:pt x="69" y="272"/>
                </a:cubicBezTo>
                <a:close/>
                <a:moveTo>
                  <a:pt x="101" y="288"/>
                </a:moveTo>
                <a:cubicBezTo>
                  <a:pt x="104" y="288"/>
                  <a:pt x="106" y="288"/>
                  <a:pt x="109" y="288"/>
                </a:cubicBezTo>
                <a:cubicBezTo>
                  <a:pt x="109" y="285"/>
                  <a:pt x="109" y="283"/>
                  <a:pt x="109" y="280"/>
                </a:cubicBezTo>
                <a:cubicBezTo>
                  <a:pt x="106" y="280"/>
                  <a:pt x="104" y="280"/>
                  <a:pt x="101" y="280"/>
                </a:cubicBezTo>
                <a:cubicBezTo>
                  <a:pt x="101" y="283"/>
                  <a:pt x="101" y="285"/>
                  <a:pt x="101" y="288"/>
                </a:cubicBezTo>
                <a:close/>
                <a:moveTo>
                  <a:pt x="53" y="300"/>
                </a:moveTo>
                <a:cubicBezTo>
                  <a:pt x="56" y="300"/>
                  <a:pt x="58" y="300"/>
                  <a:pt x="61" y="300"/>
                </a:cubicBezTo>
                <a:cubicBezTo>
                  <a:pt x="61" y="297"/>
                  <a:pt x="61" y="295"/>
                  <a:pt x="61" y="292"/>
                </a:cubicBezTo>
                <a:cubicBezTo>
                  <a:pt x="58" y="292"/>
                  <a:pt x="56" y="292"/>
                  <a:pt x="53" y="292"/>
                </a:cubicBezTo>
                <a:cubicBezTo>
                  <a:pt x="53" y="295"/>
                  <a:pt x="53" y="297"/>
                  <a:pt x="53" y="300"/>
                </a:cubicBezTo>
                <a:close/>
                <a:moveTo>
                  <a:pt x="105" y="312"/>
                </a:moveTo>
                <a:cubicBezTo>
                  <a:pt x="112" y="312"/>
                  <a:pt x="115" y="309"/>
                  <a:pt x="117" y="304"/>
                </a:cubicBezTo>
                <a:cubicBezTo>
                  <a:pt x="111" y="304"/>
                  <a:pt x="103" y="303"/>
                  <a:pt x="105" y="312"/>
                </a:cubicBezTo>
                <a:close/>
                <a:moveTo>
                  <a:pt x="61" y="324"/>
                </a:moveTo>
                <a:cubicBezTo>
                  <a:pt x="64" y="324"/>
                  <a:pt x="66" y="324"/>
                  <a:pt x="69" y="324"/>
                </a:cubicBezTo>
                <a:cubicBezTo>
                  <a:pt x="69" y="321"/>
                  <a:pt x="69" y="319"/>
                  <a:pt x="69" y="316"/>
                </a:cubicBezTo>
                <a:cubicBezTo>
                  <a:pt x="66" y="316"/>
                  <a:pt x="64" y="316"/>
                  <a:pt x="61" y="316"/>
                </a:cubicBezTo>
                <a:cubicBezTo>
                  <a:pt x="61" y="319"/>
                  <a:pt x="61" y="321"/>
                  <a:pt x="61" y="324"/>
                </a:cubicBezTo>
                <a:close/>
                <a:moveTo>
                  <a:pt x="89" y="340"/>
                </a:moveTo>
                <a:cubicBezTo>
                  <a:pt x="92" y="340"/>
                  <a:pt x="94" y="340"/>
                  <a:pt x="97" y="340"/>
                </a:cubicBezTo>
                <a:cubicBezTo>
                  <a:pt x="97" y="337"/>
                  <a:pt x="97" y="335"/>
                  <a:pt x="97" y="332"/>
                </a:cubicBezTo>
                <a:cubicBezTo>
                  <a:pt x="94" y="332"/>
                  <a:pt x="92" y="332"/>
                  <a:pt x="89" y="332"/>
                </a:cubicBezTo>
                <a:cubicBezTo>
                  <a:pt x="89" y="335"/>
                  <a:pt x="89" y="337"/>
                  <a:pt x="89" y="340"/>
                </a:cubicBezTo>
                <a:close/>
                <a:moveTo>
                  <a:pt x="65" y="348"/>
                </a:moveTo>
                <a:cubicBezTo>
                  <a:pt x="68" y="348"/>
                  <a:pt x="70" y="348"/>
                  <a:pt x="73" y="348"/>
                </a:cubicBezTo>
                <a:cubicBezTo>
                  <a:pt x="73" y="345"/>
                  <a:pt x="73" y="343"/>
                  <a:pt x="73" y="340"/>
                </a:cubicBezTo>
                <a:cubicBezTo>
                  <a:pt x="70" y="340"/>
                  <a:pt x="68" y="340"/>
                  <a:pt x="65" y="340"/>
                </a:cubicBezTo>
                <a:cubicBezTo>
                  <a:pt x="65" y="343"/>
                  <a:pt x="65" y="345"/>
                  <a:pt x="65" y="348"/>
                </a:cubicBezTo>
                <a:close/>
                <a:moveTo>
                  <a:pt x="41" y="352"/>
                </a:moveTo>
                <a:cubicBezTo>
                  <a:pt x="45" y="352"/>
                  <a:pt x="46" y="355"/>
                  <a:pt x="49" y="356"/>
                </a:cubicBezTo>
                <a:cubicBezTo>
                  <a:pt x="49" y="352"/>
                  <a:pt x="52" y="351"/>
                  <a:pt x="53" y="348"/>
                </a:cubicBezTo>
                <a:cubicBezTo>
                  <a:pt x="49" y="348"/>
                  <a:pt x="48" y="345"/>
                  <a:pt x="45" y="344"/>
                </a:cubicBezTo>
                <a:cubicBezTo>
                  <a:pt x="45" y="348"/>
                  <a:pt x="42" y="349"/>
                  <a:pt x="41" y="352"/>
                </a:cubicBezTo>
                <a:close/>
                <a:moveTo>
                  <a:pt x="117" y="356"/>
                </a:moveTo>
                <a:cubicBezTo>
                  <a:pt x="121" y="356"/>
                  <a:pt x="122" y="359"/>
                  <a:pt x="125" y="360"/>
                </a:cubicBezTo>
                <a:cubicBezTo>
                  <a:pt x="125" y="356"/>
                  <a:pt x="128" y="355"/>
                  <a:pt x="129" y="352"/>
                </a:cubicBezTo>
                <a:cubicBezTo>
                  <a:pt x="125" y="352"/>
                  <a:pt x="124" y="349"/>
                  <a:pt x="121" y="348"/>
                </a:cubicBezTo>
                <a:cubicBezTo>
                  <a:pt x="121" y="352"/>
                  <a:pt x="118" y="353"/>
                  <a:pt x="117" y="356"/>
                </a:cubicBezTo>
                <a:close/>
                <a:moveTo>
                  <a:pt x="101" y="388"/>
                </a:moveTo>
                <a:cubicBezTo>
                  <a:pt x="104" y="388"/>
                  <a:pt x="106" y="388"/>
                  <a:pt x="109" y="388"/>
                </a:cubicBezTo>
                <a:cubicBezTo>
                  <a:pt x="109" y="385"/>
                  <a:pt x="109" y="383"/>
                  <a:pt x="109" y="380"/>
                </a:cubicBezTo>
                <a:cubicBezTo>
                  <a:pt x="106" y="380"/>
                  <a:pt x="104" y="380"/>
                  <a:pt x="101" y="380"/>
                </a:cubicBezTo>
                <a:cubicBezTo>
                  <a:pt x="101" y="383"/>
                  <a:pt x="101" y="385"/>
                  <a:pt x="101" y="388"/>
                </a:cubicBezTo>
                <a:close/>
                <a:moveTo>
                  <a:pt x="77" y="392"/>
                </a:moveTo>
                <a:cubicBezTo>
                  <a:pt x="80" y="392"/>
                  <a:pt x="82" y="392"/>
                  <a:pt x="85" y="392"/>
                </a:cubicBezTo>
                <a:cubicBezTo>
                  <a:pt x="85" y="389"/>
                  <a:pt x="85" y="387"/>
                  <a:pt x="85" y="384"/>
                </a:cubicBezTo>
                <a:cubicBezTo>
                  <a:pt x="82" y="384"/>
                  <a:pt x="80" y="384"/>
                  <a:pt x="77" y="384"/>
                </a:cubicBezTo>
                <a:cubicBezTo>
                  <a:pt x="77" y="387"/>
                  <a:pt x="77" y="389"/>
                  <a:pt x="77" y="392"/>
                </a:cubicBezTo>
                <a:close/>
                <a:moveTo>
                  <a:pt x="53" y="400"/>
                </a:moveTo>
                <a:cubicBezTo>
                  <a:pt x="60" y="400"/>
                  <a:pt x="63" y="397"/>
                  <a:pt x="65" y="392"/>
                </a:cubicBezTo>
                <a:cubicBezTo>
                  <a:pt x="59" y="392"/>
                  <a:pt x="51" y="391"/>
                  <a:pt x="53" y="400"/>
                </a:cubicBezTo>
                <a:close/>
                <a:moveTo>
                  <a:pt x="109" y="412"/>
                </a:moveTo>
                <a:cubicBezTo>
                  <a:pt x="121" y="418"/>
                  <a:pt x="121" y="394"/>
                  <a:pt x="109" y="400"/>
                </a:cubicBezTo>
                <a:cubicBezTo>
                  <a:pt x="109" y="404"/>
                  <a:pt x="109" y="408"/>
                  <a:pt x="109" y="412"/>
                </a:cubicBezTo>
                <a:close/>
                <a:moveTo>
                  <a:pt x="85" y="416"/>
                </a:moveTo>
                <a:cubicBezTo>
                  <a:pt x="88" y="416"/>
                  <a:pt x="90" y="416"/>
                  <a:pt x="93" y="416"/>
                </a:cubicBezTo>
                <a:cubicBezTo>
                  <a:pt x="93" y="413"/>
                  <a:pt x="93" y="411"/>
                  <a:pt x="93" y="408"/>
                </a:cubicBezTo>
                <a:cubicBezTo>
                  <a:pt x="90" y="408"/>
                  <a:pt x="88" y="408"/>
                  <a:pt x="85" y="408"/>
                </a:cubicBezTo>
                <a:cubicBezTo>
                  <a:pt x="85" y="411"/>
                  <a:pt x="85" y="413"/>
                  <a:pt x="85" y="416"/>
                </a:cubicBezTo>
                <a:close/>
                <a:moveTo>
                  <a:pt x="117" y="424"/>
                </a:moveTo>
                <a:cubicBezTo>
                  <a:pt x="105" y="437"/>
                  <a:pt x="132" y="436"/>
                  <a:pt x="117" y="424"/>
                </a:cubicBezTo>
                <a:close/>
                <a:moveTo>
                  <a:pt x="69" y="436"/>
                </a:moveTo>
                <a:cubicBezTo>
                  <a:pt x="65" y="459"/>
                  <a:pt x="86" y="438"/>
                  <a:pt x="69" y="436"/>
                </a:cubicBezTo>
                <a:close/>
                <a:moveTo>
                  <a:pt x="45" y="452"/>
                </a:moveTo>
                <a:cubicBezTo>
                  <a:pt x="48" y="452"/>
                  <a:pt x="50" y="452"/>
                  <a:pt x="53" y="452"/>
                </a:cubicBezTo>
                <a:cubicBezTo>
                  <a:pt x="53" y="449"/>
                  <a:pt x="53" y="447"/>
                  <a:pt x="53" y="444"/>
                </a:cubicBezTo>
                <a:cubicBezTo>
                  <a:pt x="50" y="444"/>
                  <a:pt x="48" y="444"/>
                  <a:pt x="45" y="444"/>
                </a:cubicBezTo>
                <a:cubicBezTo>
                  <a:pt x="45" y="447"/>
                  <a:pt x="45" y="449"/>
                  <a:pt x="45" y="452"/>
                </a:cubicBezTo>
                <a:close/>
                <a:moveTo>
                  <a:pt x="97" y="456"/>
                </a:moveTo>
                <a:cubicBezTo>
                  <a:pt x="97" y="459"/>
                  <a:pt x="97" y="461"/>
                  <a:pt x="97" y="464"/>
                </a:cubicBezTo>
                <a:cubicBezTo>
                  <a:pt x="107" y="470"/>
                  <a:pt x="109" y="450"/>
                  <a:pt x="101" y="452"/>
                </a:cubicBezTo>
                <a:cubicBezTo>
                  <a:pt x="101" y="454"/>
                  <a:pt x="100" y="457"/>
                  <a:pt x="97" y="456"/>
                </a:cubicBezTo>
                <a:close/>
                <a:moveTo>
                  <a:pt x="73" y="468"/>
                </a:moveTo>
                <a:cubicBezTo>
                  <a:pt x="76" y="468"/>
                  <a:pt x="78" y="468"/>
                  <a:pt x="81" y="468"/>
                </a:cubicBezTo>
                <a:cubicBezTo>
                  <a:pt x="81" y="465"/>
                  <a:pt x="81" y="463"/>
                  <a:pt x="81" y="460"/>
                </a:cubicBezTo>
                <a:cubicBezTo>
                  <a:pt x="78" y="460"/>
                  <a:pt x="76" y="460"/>
                  <a:pt x="73" y="460"/>
                </a:cubicBezTo>
                <a:cubicBezTo>
                  <a:pt x="73" y="463"/>
                  <a:pt x="73" y="465"/>
                  <a:pt x="73" y="468"/>
                </a:cubicBezTo>
                <a:close/>
                <a:moveTo>
                  <a:pt x="49" y="476"/>
                </a:moveTo>
                <a:cubicBezTo>
                  <a:pt x="61" y="482"/>
                  <a:pt x="61" y="458"/>
                  <a:pt x="49" y="464"/>
                </a:cubicBezTo>
                <a:cubicBezTo>
                  <a:pt x="49" y="468"/>
                  <a:pt x="49" y="472"/>
                  <a:pt x="49" y="476"/>
                </a:cubicBezTo>
                <a:close/>
                <a:moveTo>
                  <a:pt x="81" y="492"/>
                </a:moveTo>
                <a:cubicBezTo>
                  <a:pt x="84" y="492"/>
                  <a:pt x="86" y="492"/>
                  <a:pt x="89" y="492"/>
                </a:cubicBezTo>
                <a:cubicBezTo>
                  <a:pt x="89" y="489"/>
                  <a:pt x="89" y="487"/>
                  <a:pt x="89" y="484"/>
                </a:cubicBezTo>
                <a:cubicBezTo>
                  <a:pt x="86" y="484"/>
                  <a:pt x="84" y="484"/>
                  <a:pt x="81" y="484"/>
                </a:cubicBezTo>
                <a:cubicBezTo>
                  <a:pt x="81" y="487"/>
                  <a:pt x="81" y="489"/>
                  <a:pt x="81" y="492"/>
                </a:cubicBezTo>
                <a:close/>
                <a:moveTo>
                  <a:pt x="109" y="508"/>
                </a:moveTo>
                <a:cubicBezTo>
                  <a:pt x="113" y="508"/>
                  <a:pt x="114" y="511"/>
                  <a:pt x="117" y="512"/>
                </a:cubicBezTo>
                <a:cubicBezTo>
                  <a:pt x="117" y="508"/>
                  <a:pt x="120" y="507"/>
                  <a:pt x="121" y="504"/>
                </a:cubicBezTo>
                <a:cubicBezTo>
                  <a:pt x="117" y="504"/>
                  <a:pt x="116" y="501"/>
                  <a:pt x="113" y="500"/>
                </a:cubicBezTo>
                <a:cubicBezTo>
                  <a:pt x="113" y="504"/>
                  <a:pt x="110" y="505"/>
                  <a:pt x="109" y="508"/>
                </a:cubicBezTo>
                <a:close/>
                <a:moveTo>
                  <a:pt x="85" y="516"/>
                </a:moveTo>
                <a:cubicBezTo>
                  <a:pt x="89" y="516"/>
                  <a:pt x="93" y="516"/>
                  <a:pt x="97" y="516"/>
                </a:cubicBezTo>
                <a:cubicBezTo>
                  <a:pt x="97" y="513"/>
                  <a:pt x="97" y="511"/>
                  <a:pt x="97" y="508"/>
                </a:cubicBezTo>
                <a:cubicBezTo>
                  <a:pt x="93" y="508"/>
                  <a:pt x="89" y="508"/>
                  <a:pt x="85" y="508"/>
                </a:cubicBezTo>
                <a:cubicBezTo>
                  <a:pt x="85" y="511"/>
                  <a:pt x="85" y="513"/>
                  <a:pt x="85" y="516"/>
                </a:cubicBezTo>
                <a:close/>
                <a:moveTo>
                  <a:pt x="41" y="528"/>
                </a:moveTo>
                <a:cubicBezTo>
                  <a:pt x="44" y="528"/>
                  <a:pt x="46" y="528"/>
                  <a:pt x="49" y="528"/>
                </a:cubicBezTo>
                <a:cubicBezTo>
                  <a:pt x="49" y="525"/>
                  <a:pt x="49" y="523"/>
                  <a:pt x="49" y="520"/>
                </a:cubicBezTo>
                <a:cubicBezTo>
                  <a:pt x="46" y="520"/>
                  <a:pt x="44" y="520"/>
                  <a:pt x="41" y="520"/>
                </a:cubicBezTo>
                <a:cubicBezTo>
                  <a:pt x="41" y="523"/>
                  <a:pt x="41" y="525"/>
                  <a:pt x="41" y="528"/>
                </a:cubicBezTo>
                <a:close/>
                <a:moveTo>
                  <a:pt x="93" y="540"/>
                </a:moveTo>
                <a:cubicBezTo>
                  <a:pt x="96" y="540"/>
                  <a:pt x="98" y="540"/>
                  <a:pt x="101" y="540"/>
                </a:cubicBezTo>
                <a:cubicBezTo>
                  <a:pt x="101" y="537"/>
                  <a:pt x="101" y="535"/>
                  <a:pt x="101" y="532"/>
                </a:cubicBezTo>
                <a:cubicBezTo>
                  <a:pt x="98" y="532"/>
                  <a:pt x="96" y="532"/>
                  <a:pt x="93" y="532"/>
                </a:cubicBezTo>
                <a:cubicBezTo>
                  <a:pt x="93" y="535"/>
                  <a:pt x="93" y="537"/>
                  <a:pt x="93" y="540"/>
                </a:cubicBezTo>
                <a:close/>
                <a:moveTo>
                  <a:pt x="81" y="540"/>
                </a:moveTo>
                <a:cubicBezTo>
                  <a:pt x="77" y="540"/>
                  <a:pt x="76" y="537"/>
                  <a:pt x="73" y="536"/>
                </a:cubicBezTo>
                <a:cubicBezTo>
                  <a:pt x="62" y="542"/>
                  <a:pt x="79" y="549"/>
                  <a:pt x="81" y="540"/>
                </a:cubicBezTo>
                <a:close/>
                <a:moveTo>
                  <a:pt x="45" y="548"/>
                </a:moveTo>
                <a:cubicBezTo>
                  <a:pt x="58" y="560"/>
                  <a:pt x="57" y="533"/>
                  <a:pt x="45" y="548"/>
                </a:cubicBezTo>
                <a:close/>
                <a:moveTo>
                  <a:pt x="101" y="552"/>
                </a:moveTo>
                <a:cubicBezTo>
                  <a:pt x="87" y="571"/>
                  <a:pt x="124" y="557"/>
                  <a:pt x="101" y="552"/>
                </a:cubicBezTo>
                <a:close/>
                <a:moveTo>
                  <a:pt x="77" y="568"/>
                </a:moveTo>
                <a:cubicBezTo>
                  <a:pt x="80" y="568"/>
                  <a:pt x="82" y="568"/>
                  <a:pt x="85" y="568"/>
                </a:cubicBezTo>
                <a:cubicBezTo>
                  <a:pt x="85" y="565"/>
                  <a:pt x="85" y="563"/>
                  <a:pt x="85" y="560"/>
                </a:cubicBezTo>
                <a:cubicBezTo>
                  <a:pt x="82" y="560"/>
                  <a:pt x="80" y="560"/>
                  <a:pt x="77" y="560"/>
                </a:cubicBezTo>
                <a:cubicBezTo>
                  <a:pt x="77" y="563"/>
                  <a:pt x="77" y="565"/>
                  <a:pt x="77" y="568"/>
                </a:cubicBezTo>
                <a:close/>
                <a:moveTo>
                  <a:pt x="49" y="572"/>
                </a:moveTo>
                <a:cubicBezTo>
                  <a:pt x="53" y="572"/>
                  <a:pt x="54" y="575"/>
                  <a:pt x="57" y="576"/>
                </a:cubicBezTo>
                <a:cubicBezTo>
                  <a:pt x="57" y="572"/>
                  <a:pt x="60" y="571"/>
                  <a:pt x="61" y="568"/>
                </a:cubicBezTo>
                <a:cubicBezTo>
                  <a:pt x="57" y="568"/>
                  <a:pt x="56" y="565"/>
                  <a:pt x="53" y="564"/>
                </a:cubicBezTo>
                <a:cubicBezTo>
                  <a:pt x="53" y="568"/>
                  <a:pt x="50" y="569"/>
                  <a:pt x="49" y="572"/>
                </a:cubicBezTo>
                <a:close/>
                <a:moveTo>
                  <a:pt x="105" y="584"/>
                </a:moveTo>
                <a:cubicBezTo>
                  <a:pt x="109" y="584"/>
                  <a:pt x="113" y="584"/>
                  <a:pt x="117" y="584"/>
                </a:cubicBezTo>
                <a:cubicBezTo>
                  <a:pt x="117" y="581"/>
                  <a:pt x="117" y="579"/>
                  <a:pt x="117" y="576"/>
                </a:cubicBezTo>
                <a:cubicBezTo>
                  <a:pt x="113" y="576"/>
                  <a:pt x="109" y="576"/>
                  <a:pt x="105" y="576"/>
                </a:cubicBezTo>
                <a:cubicBezTo>
                  <a:pt x="105" y="579"/>
                  <a:pt x="105" y="581"/>
                  <a:pt x="105" y="584"/>
                </a:cubicBezTo>
                <a:close/>
                <a:moveTo>
                  <a:pt x="81" y="592"/>
                </a:moveTo>
                <a:cubicBezTo>
                  <a:pt x="84" y="592"/>
                  <a:pt x="86" y="592"/>
                  <a:pt x="89" y="592"/>
                </a:cubicBezTo>
                <a:cubicBezTo>
                  <a:pt x="89" y="589"/>
                  <a:pt x="89" y="587"/>
                  <a:pt x="89" y="584"/>
                </a:cubicBezTo>
                <a:cubicBezTo>
                  <a:pt x="86" y="584"/>
                  <a:pt x="84" y="584"/>
                  <a:pt x="81" y="584"/>
                </a:cubicBezTo>
                <a:cubicBezTo>
                  <a:pt x="81" y="587"/>
                  <a:pt x="81" y="589"/>
                  <a:pt x="81" y="592"/>
                </a:cubicBezTo>
                <a:close/>
                <a:moveTo>
                  <a:pt x="69" y="592"/>
                </a:moveTo>
                <a:cubicBezTo>
                  <a:pt x="68" y="589"/>
                  <a:pt x="58" y="587"/>
                  <a:pt x="57" y="592"/>
                </a:cubicBezTo>
                <a:cubicBezTo>
                  <a:pt x="54" y="601"/>
                  <a:pt x="73" y="601"/>
                  <a:pt x="69" y="592"/>
                </a:cubicBezTo>
                <a:close/>
                <a:moveTo>
                  <a:pt x="37" y="604"/>
                </a:moveTo>
                <a:cubicBezTo>
                  <a:pt x="40" y="604"/>
                  <a:pt x="42" y="604"/>
                  <a:pt x="45" y="604"/>
                </a:cubicBezTo>
                <a:cubicBezTo>
                  <a:pt x="45" y="601"/>
                  <a:pt x="45" y="599"/>
                  <a:pt x="45" y="596"/>
                </a:cubicBezTo>
                <a:cubicBezTo>
                  <a:pt x="42" y="596"/>
                  <a:pt x="40" y="596"/>
                  <a:pt x="37" y="596"/>
                </a:cubicBezTo>
                <a:cubicBezTo>
                  <a:pt x="37" y="599"/>
                  <a:pt x="37" y="601"/>
                  <a:pt x="37" y="604"/>
                </a:cubicBezTo>
                <a:close/>
                <a:moveTo>
                  <a:pt x="65" y="620"/>
                </a:moveTo>
                <a:cubicBezTo>
                  <a:pt x="68" y="620"/>
                  <a:pt x="70" y="620"/>
                  <a:pt x="73" y="620"/>
                </a:cubicBezTo>
                <a:cubicBezTo>
                  <a:pt x="73" y="617"/>
                  <a:pt x="73" y="615"/>
                  <a:pt x="73" y="612"/>
                </a:cubicBezTo>
                <a:cubicBezTo>
                  <a:pt x="70" y="612"/>
                  <a:pt x="68" y="612"/>
                  <a:pt x="65" y="612"/>
                </a:cubicBezTo>
                <a:cubicBezTo>
                  <a:pt x="65" y="615"/>
                  <a:pt x="65" y="617"/>
                  <a:pt x="65" y="620"/>
                </a:cubicBezTo>
                <a:close/>
                <a:moveTo>
                  <a:pt x="45" y="616"/>
                </a:moveTo>
                <a:cubicBezTo>
                  <a:pt x="33" y="629"/>
                  <a:pt x="60" y="628"/>
                  <a:pt x="45" y="616"/>
                </a:cubicBezTo>
                <a:close/>
                <a:moveTo>
                  <a:pt x="105" y="628"/>
                </a:moveTo>
                <a:cubicBezTo>
                  <a:pt x="101" y="625"/>
                  <a:pt x="94" y="630"/>
                  <a:pt x="93" y="632"/>
                </a:cubicBezTo>
                <a:cubicBezTo>
                  <a:pt x="87" y="647"/>
                  <a:pt x="113" y="635"/>
                  <a:pt x="105" y="628"/>
                </a:cubicBezTo>
                <a:close/>
                <a:moveTo>
                  <a:pt x="49" y="640"/>
                </a:moveTo>
                <a:cubicBezTo>
                  <a:pt x="35" y="659"/>
                  <a:pt x="72" y="645"/>
                  <a:pt x="49" y="640"/>
                </a:cubicBezTo>
                <a:close/>
                <a:moveTo>
                  <a:pt x="53" y="672"/>
                </a:moveTo>
                <a:cubicBezTo>
                  <a:pt x="56" y="672"/>
                  <a:pt x="58" y="672"/>
                  <a:pt x="61" y="672"/>
                </a:cubicBezTo>
                <a:cubicBezTo>
                  <a:pt x="61" y="669"/>
                  <a:pt x="61" y="667"/>
                  <a:pt x="61" y="664"/>
                </a:cubicBezTo>
                <a:cubicBezTo>
                  <a:pt x="58" y="664"/>
                  <a:pt x="56" y="664"/>
                  <a:pt x="53" y="664"/>
                </a:cubicBezTo>
                <a:cubicBezTo>
                  <a:pt x="53" y="667"/>
                  <a:pt x="53" y="669"/>
                  <a:pt x="53" y="672"/>
                </a:cubicBezTo>
                <a:close/>
                <a:moveTo>
                  <a:pt x="85" y="680"/>
                </a:moveTo>
                <a:cubicBezTo>
                  <a:pt x="81" y="703"/>
                  <a:pt x="102" y="682"/>
                  <a:pt x="85" y="680"/>
                </a:cubicBezTo>
                <a:close/>
                <a:moveTo>
                  <a:pt x="61" y="696"/>
                </a:moveTo>
                <a:cubicBezTo>
                  <a:pt x="64" y="696"/>
                  <a:pt x="66" y="696"/>
                  <a:pt x="69" y="696"/>
                </a:cubicBezTo>
                <a:cubicBezTo>
                  <a:pt x="69" y="693"/>
                  <a:pt x="69" y="691"/>
                  <a:pt x="69" y="688"/>
                </a:cubicBezTo>
                <a:cubicBezTo>
                  <a:pt x="66" y="688"/>
                  <a:pt x="64" y="688"/>
                  <a:pt x="61" y="688"/>
                </a:cubicBezTo>
                <a:cubicBezTo>
                  <a:pt x="61" y="691"/>
                  <a:pt x="61" y="693"/>
                  <a:pt x="61" y="696"/>
                </a:cubicBezTo>
                <a:close/>
                <a:moveTo>
                  <a:pt x="89" y="712"/>
                </a:moveTo>
                <a:cubicBezTo>
                  <a:pt x="92" y="712"/>
                  <a:pt x="94" y="712"/>
                  <a:pt x="97" y="712"/>
                </a:cubicBezTo>
                <a:cubicBezTo>
                  <a:pt x="97" y="709"/>
                  <a:pt x="97" y="707"/>
                  <a:pt x="97" y="704"/>
                </a:cubicBezTo>
                <a:cubicBezTo>
                  <a:pt x="94" y="704"/>
                  <a:pt x="92" y="704"/>
                  <a:pt x="89" y="704"/>
                </a:cubicBezTo>
                <a:cubicBezTo>
                  <a:pt x="89" y="707"/>
                  <a:pt x="89" y="709"/>
                  <a:pt x="89" y="712"/>
                </a:cubicBezTo>
                <a:close/>
                <a:moveTo>
                  <a:pt x="69" y="720"/>
                </a:moveTo>
                <a:cubicBezTo>
                  <a:pt x="72" y="720"/>
                  <a:pt x="74" y="720"/>
                  <a:pt x="77" y="720"/>
                </a:cubicBezTo>
                <a:cubicBezTo>
                  <a:pt x="77" y="717"/>
                  <a:pt x="77" y="715"/>
                  <a:pt x="77" y="712"/>
                </a:cubicBezTo>
                <a:cubicBezTo>
                  <a:pt x="74" y="712"/>
                  <a:pt x="72" y="712"/>
                  <a:pt x="69" y="712"/>
                </a:cubicBezTo>
                <a:cubicBezTo>
                  <a:pt x="69" y="715"/>
                  <a:pt x="69" y="717"/>
                  <a:pt x="69" y="720"/>
                </a:cubicBezTo>
                <a:close/>
                <a:moveTo>
                  <a:pt x="45" y="716"/>
                </a:moveTo>
                <a:cubicBezTo>
                  <a:pt x="41" y="739"/>
                  <a:pt x="62" y="718"/>
                  <a:pt x="45" y="716"/>
                </a:cubicBezTo>
                <a:close/>
                <a:moveTo>
                  <a:pt x="49" y="748"/>
                </a:moveTo>
                <a:cubicBezTo>
                  <a:pt x="52" y="748"/>
                  <a:pt x="54" y="748"/>
                  <a:pt x="57" y="748"/>
                </a:cubicBezTo>
                <a:cubicBezTo>
                  <a:pt x="57" y="745"/>
                  <a:pt x="57" y="743"/>
                  <a:pt x="57" y="740"/>
                </a:cubicBezTo>
                <a:cubicBezTo>
                  <a:pt x="54" y="740"/>
                  <a:pt x="52" y="740"/>
                  <a:pt x="49" y="740"/>
                </a:cubicBezTo>
                <a:cubicBezTo>
                  <a:pt x="49" y="743"/>
                  <a:pt x="49" y="745"/>
                  <a:pt x="49" y="748"/>
                </a:cubicBezTo>
                <a:close/>
                <a:moveTo>
                  <a:pt x="57" y="772"/>
                </a:moveTo>
                <a:cubicBezTo>
                  <a:pt x="60" y="772"/>
                  <a:pt x="62" y="772"/>
                  <a:pt x="65" y="772"/>
                </a:cubicBezTo>
                <a:cubicBezTo>
                  <a:pt x="65" y="769"/>
                  <a:pt x="65" y="767"/>
                  <a:pt x="65" y="764"/>
                </a:cubicBezTo>
                <a:cubicBezTo>
                  <a:pt x="62" y="764"/>
                  <a:pt x="60" y="764"/>
                  <a:pt x="57" y="764"/>
                </a:cubicBezTo>
                <a:cubicBezTo>
                  <a:pt x="57" y="767"/>
                  <a:pt x="57" y="769"/>
                  <a:pt x="57" y="772"/>
                </a:cubicBezTo>
                <a:close/>
                <a:moveTo>
                  <a:pt x="97" y="784"/>
                </a:moveTo>
                <a:cubicBezTo>
                  <a:pt x="92" y="784"/>
                  <a:pt x="91" y="779"/>
                  <a:pt x="85" y="780"/>
                </a:cubicBezTo>
                <a:cubicBezTo>
                  <a:pt x="79" y="790"/>
                  <a:pt x="99" y="792"/>
                  <a:pt x="97" y="784"/>
                </a:cubicBezTo>
                <a:close/>
                <a:moveTo>
                  <a:pt x="61" y="788"/>
                </a:moveTo>
                <a:cubicBezTo>
                  <a:pt x="61" y="791"/>
                  <a:pt x="61" y="793"/>
                  <a:pt x="61" y="796"/>
                </a:cubicBezTo>
                <a:cubicBezTo>
                  <a:pt x="71" y="802"/>
                  <a:pt x="73" y="782"/>
                  <a:pt x="65" y="784"/>
                </a:cubicBezTo>
                <a:cubicBezTo>
                  <a:pt x="65" y="786"/>
                  <a:pt x="64" y="789"/>
                  <a:pt x="61" y="788"/>
                </a:cubicBezTo>
                <a:close/>
                <a:moveTo>
                  <a:pt x="49" y="792"/>
                </a:moveTo>
                <a:cubicBezTo>
                  <a:pt x="45" y="789"/>
                  <a:pt x="38" y="794"/>
                  <a:pt x="37" y="796"/>
                </a:cubicBezTo>
                <a:cubicBezTo>
                  <a:pt x="31" y="811"/>
                  <a:pt x="57" y="799"/>
                  <a:pt x="49" y="792"/>
                </a:cubicBezTo>
                <a:close/>
                <a:moveTo>
                  <a:pt x="69" y="820"/>
                </a:moveTo>
                <a:cubicBezTo>
                  <a:pt x="81" y="826"/>
                  <a:pt x="81" y="802"/>
                  <a:pt x="69" y="808"/>
                </a:cubicBezTo>
                <a:cubicBezTo>
                  <a:pt x="69" y="812"/>
                  <a:pt x="69" y="816"/>
                  <a:pt x="69" y="820"/>
                </a:cubicBezTo>
                <a:close/>
                <a:moveTo>
                  <a:pt x="45" y="824"/>
                </a:moveTo>
                <a:cubicBezTo>
                  <a:pt x="48" y="824"/>
                  <a:pt x="50" y="824"/>
                  <a:pt x="53" y="824"/>
                </a:cubicBezTo>
                <a:cubicBezTo>
                  <a:pt x="53" y="821"/>
                  <a:pt x="53" y="819"/>
                  <a:pt x="53" y="816"/>
                </a:cubicBezTo>
                <a:cubicBezTo>
                  <a:pt x="50" y="816"/>
                  <a:pt x="48" y="816"/>
                  <a:pt x="45" y="816"/>
                </a:cubicBezTo>
                <a:cubicBezTo>
                  <a:pt x="45" y="819"/>
                  <a:pt x="45" y="821"/>
                  <a:pt x="45" y="8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4014"/>
          <p:cNvSpPr>
            <a:spLocks noEditPoints="1"/>
          </p:cNvSpPr>
          <p:nvPr/>
        </p:nvSpPr>
        <p:spPr bwMode="auto">
          <a:xfrm>
            <a:off x="9590088" y="4157663"/>
            <a:ext cx="225425" cy="68263"/>
          </a:xfrm>
          <a:custGeom>
            <a:avLst/>
            <a:gdLst>
              <a:gd name="T0" fmla="*/ 268 w 273"/>
              <a:gd name="T1" fmla="*/ 4 h 84"/>
              <a:gd name="T2" fmla="*/ 256 w 273"/>
              <a:gd name="T3" fmla="*/ 8 h 84"/>
              <a:gd name="T4" fmla="*/ 272 w 273"/>
              <a:gd name="T5" fmla="*/ 20 h 84"/>
              <a:gd name="T6" fmla="*/ 268 w 273"/>
              <a:gd name="T7" fmla="*/ 64 h 84"/>
              <a:gd name="T8" fmla="*/ 216 w 273"/>
              <a:gd name="T9" fmla="*/ 80 h 84"/>
              <a:gd name="T10" fmla="*/ 76 w 273"/>
              <a:gd name="T11" fmla="*/ 80 h 84"/>
              <a:gd name="T12" fmla="*/ 76 w 273"/>
              <a:gd name="T13" fmla="*/ 60 h 84"/>
              <a:gd name="T14" fmla="*/ 0 w 273"/>
              <a:gd name="T15" fmla="*/ 44 h 84"/>
              <a:gd name="T16" fmla="*/ 36 w 273"/>
              <a:gd name="T17" fmla="*/ 32 h 84"/>
              <a:gd name="T18" fmla="*/ 132 w 273"/>
              <a:gd name="T19" fmla="*/ 24 h 84"/>
              <a:gd name="T20" fmla="*/ 268 w 273"/>
              <a:gd name="T21" fmla="*/ 4 h 84"/>
              <a:gd name="T22" fmla="*/ 108 w 273"/>
              <a:gd name="T23" fmla="*/ 32 h 84"/>
              <a:gd name="T24" fmla="*/ 108 w 273"/>
              <a:gd name="T25" fmla="*/ 20 h 84"/>
              <a:gd name="T26" fmla="*/ 108 w 273"/>
              <a:gd name="T27" fmla="*/ 32 h 84"/>
              <a:gd name="T28" fmla="*/ 236 w 273"/>
              <a:gd name="T29" fmla="*/ 40 h 84"/>
              <a:gd name="T30" fmla="*/ 236 w 273"/>
              <a:gd name="T31" fmla="*/ 48 h 84"/>
              <a:gd name="T32" fmla="*/ 240 w 273"/>
              <a:gd name="T33" fmla="*/ 36 h 84"/>
              <a:gd name="T34" fmla="*/ 236 w 273"/>
              <a:gd name="T35" fmla="*/ 40 h 84"/>
              <a:gd name="T36" fmla="*/ 220 w 273"/>
              <a:gd name="T37" fmla="*/ 56 h 84"/>
              <a:gd name="T38" fmla="*/ 224 w 273"/>
              <a:gd name="T39" fmla="*/ 52 h 84"/>
              <a:gd name="T40" fmla="*/ 216 w 273"/>
              <a:gd name="T41" fmla="*/ 44 h 84"/>
              <a:gd name="T42" fmla="*/ 220 w 273"/>
              <a:gd name="T43" fmla="*/ 56 h 84"/>
              <a:gd name="T44" fmla="*/ 192 w 273"/>
              <a:gd name="T45" fmla="*/ 60 h 84"/>
              <a:gd name="T46" fmla="*/ 200 w 273"/>
              <a:gd name="T47" fmla="*/ 60 h 84"/>
              <a:gd name="T48" fmla="*/ 200 w 273"/>
              <a:gd name="T49" fmla="*/ 52 h 84"/>
              <a:gd name="T50" fmla="*/ 192 w 273"/>
              <a:gd name="T51" fmla="*/ 52 h 84"/>
              <a:gd name="T52" fmla="*/ 192 w 273"/>
              <a:gd name="T53" fmla="*/ 60 h 84"/>
              <a:gd name="T54" fmla="*/ 168 w 273"/>
              <a:gd name="T55" fmla="*/ 56 h 84"/>
              <a:gd name="T56" fmla="*/ 168 w 273"/>
              <a:gd name="T57" fmla="*/ 56 h 84"/>
              <a:gd name="T58" fmla="*/ 148 w 273"/>
              <a:gd name="T59" fmla="*/ 76 h 84"/>
              <a:gd name="T60" fmla="*/ 152 w 273"/>
              <a:gd name="T61" fmla="*/ 72 h 84"/>
              <a:gd name="T62" fmla="*/ 144 w 273"/>
              <a:gd name="T63" fmla="*/ 64 h 84"/>
              <a:gd name="T64" fmla="*/ 148 w 273"/>
              <a:gd name="T65" fmla="*/ 7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3" h="84">
                <a:moveTo>
                  <a:pt x="268" y="4"/>
                </a:moveTo>
                <a:cubicBezTo>
                  <a:pt x="269" y="19"/>
                  <a:pt x="265" y="5"/>
                  <a:pt x="256" y="8"/>
                </a:cubicBezTo>
                <a:cubicBezTo>
                  <a:pt x="250" y="24"/>
                  <a:pt x="273" y="9"/>
                  <a:pt x="272" y="20"/>
                </a:cubicBezTo>
                <a:cubicBezTo>
                  <a:pt x="262" y="41"/>
                  <a:pt x="263" y="37"/>
                  <a:pt x="268" y="64"/>
                </a:cubicBezTo>
                <a:cubicBezTo>
                  <a:pt x="248" y="72"/>
                  <a:pt x="228" y="61"/>
                  <a:pt x="216" y="80"/>
                </a:cubicBezTo>
                <a:cubicBezTo>
                  <a:pt x="170" y="84"/>
                  <a:pt x="120" y="67"/>
                  <a:pt x="76" y="80"/>
                </a:cubicBezTo>
                <a:cubicBezTo>
                  <a:pt x="69" y="72"/>
                  <a:pt x="76" y="70"/>
                  <a:pt x="76" y="60"/>
                </a:cubicBezTo>
                <a:cubicBezTo>
                  <a:pt x="48" y="71"/>
                  <a:pt x="22" y="51"/>
                  <a:pt x="0" y="44"/>
                </a:cubicBezTo>
                <a:cubicBezTo>
                  <a:pt x="1" y="32"/>
                  <a:pt x="28" y="32"/>
                  <a:pt x="36" y="32"/>
                </a:cubicBezTo>
                <a:cubicBezTo>
                  <a:pt x="52" y="31"/>
                  <a:pt x="108" y="1"/>
                  <a:pt x="132" y="24"/>
                </a:cubicBezTo>
                <a:cubicBezTo>
                  <a:pt x="168" y="18"/>
                  <a:pt x="224" y="0"/>
                  <a:pt x="268" y="4"/>
                </a:cubicBezTo>
                <a:close/>
                <a:moveTo>
                  <a:pt x="108" y="32"/>
                </a:moveTo>
                <a:cubicBezTo>
                  <a:pt x="120" y="38"/>
                  <a:pt x="120" y="14"/>
                  <a:pt x="108" y="20"/>
                </a:cubicBezTo>
                <a:cubicBezTo>
                  <a:pt x="108" y="24"/>
                  <a:pt x="108" y="28"/>
                  <a:pt x="108" y="32"/>
                </a:cubicBezTo>
                <a:close/>
                <a:moveTo>
                  <a:pt x="236" y="40"/>
                </a:moveTo>
                <a:cubicBezTo>
                  <a:pt x="236" y="43"/>
                  <a:pt x="236" y="45"/>
                  <a:pt x="236" y="48"/>
                </a:cubicBezTo>
                <a:cubicBezTo>
                  <a:pt x="246" y="54"/>
                  <a:pt x="248" y="34"/>
                  <a:pt x="240" y="36"/>
                </a:cubicBezTo>
                <a:cubicBezTo>
                  <a:pt x="240" y="38"/>
                  <a:pt x="239" y="41"/>
                  <a:pt x="236" y="40"/>
                </a:cubicBezTo>
                <a:close/>
                <a:moveTo>
                  <a:pt x="220" y="56"/>
                </a:moveTo>
                <a:cubicBezTo>
                  <a:pt x="220" y="54"/>
                  <a:pt x="221" y="51"/>
                  <a:pt x="224" y="52"/>
                </a:cubicBezTo>
                <a:cubicBezTo>
                  <a:pt x="224" y="47"/>
                  <a:pt x="223" y="43"/>
                  <a:pt x="216" y="44"/>
                </a:cubicBezTo>
                <a:cubicBezTo>
                  <a:pt x="217" y="49"/>
                  <a:pt x="215" y="55"/>
                  <a:pt x="220" y="56"/>
                </a:cubicBezTo>
                <a:close/>
                <a:moveTo>
                  <a:pt x="192" y="60"/>
                </a:moveTo>
                <a:cubicBezTo>
                  <a:pt x="195" y="60"/>
                  <a:pt x="197" y="60"/>
                  <a:pt x="200" y="60"/>
                </a:cubicBezTo>
                <a:cubicBezTo>
                  <a:pt x="200" y="57"/>
                  <a:pt x="200" y="55"/>
                  <a:pt x="200" y="52"/>
                </a:cubicBezTo>
                <a:cubicBezTo>
                  <a:pt x="197" y="52"/>
                  <a:pt x="195" y="52"/>
                  <a:pt x="192" y="52"/>
                </a:cubicBezTo>
                <a:cubicBezTo>
                  <a:pt x="192" y="55"/>
                  <a:pt x="192" y="57"/>
                  <a:pt x="192" y="60"/>
                </a:cubicBezTo>
                <a:close/>
                <a:moveTo>
                  <a:pt x="168" y="56"/>
                </a:moveTo>
                <a:cubicBezTo>
                  <a:pt x="164" y="79"/>
                  <a:pt x="185" y="58"/>
                  <a:pt x="168" y="56"/>
                </a:cubicBezTo>
                <a:close/>
                <a:moveTo>
                  <a:pt x="148" y="76"/>
                </a:moveTo>
                <a:cubicBezTo>
                  <a:pt x="148" y="74"/>
                  <a:pt x="149" y="71"/>
                  <a:pt x="152" y="72"/>
                </a:cubicBezTo>
                <a:cubicBezTo>
                  <a:pt x="152" y="67"/>
                  <a:pt x="151" y="63"/>
                  <a:pt x="144" y="64"/>
                </a:cubicBezTo>
                <a:cubicBezTo>
                  <a:pt x="145" y="69"/>
                  <a:pt x="143" y="75"/>
                  <a:pt x="148" y="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5" name="Freeform 3692"/>
          <p:cNvSpPr>
            <a:spLocks/>
          </p:cNvSpPr>
          <p:nvPr/>
        </p:nvSpPr>
        <p:spPr bwMode="auto">
          <a:xfrm>
            <a:off x="8351838" y="51228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6" name="Freeform 3693"/>
          <p:cNvSpPr>
            <a:spLocks/>
          </p:cNvSpPr>
          <p:nvPr/>
        </p:nvSpPr>
        <p:spPr bwMode="auto">
          <a:xfrm>
            <a:off x="8170863" y="5175251"/>
            <a:ext cx="4763" cy="4763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8" name="文本框 4017"/>
          <p:cNvSpPr txBox="1"/>
          <p:nvPr/>
        </p:nvSpPr>
        <p:spPr>
          <a:xfrm>
            <a:off x="1630949" y="5652185"/>
            <a:ext cx="52629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开会时不要无理由的迟到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33213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矩形 25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9" name="组合 258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260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75" name="文本框 274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14400" y="1119188"/>
            <a:ext cx="10058400" cy="379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Group 205"/>
          <p:cNvGrpSpPr>
            <a:grpSpLocks/>
          </p:cNvGrpSpPr>
          <p:nvPr/>
        </p:nvGrpSpPr>
        <p:grpSpPr bwMode="auto">
          <a:xfrm>
            <a:off x="1587500" y="1558926"/>
            <a:ext cx="9317038" cy="2655888"/>
            <a:chOff x="1000" y="982"/>
            <a:chExt cx="5869" cy="1673"/>
          </a:xfrm>
        </p:grpSpPr>
        <p:sp>
          <p:nvSpPr>
            <p:cNvPr id="38" name="Freeform 5"/>
            <p:cNvSpPr>
              <a:spLocks noEditPoints="1"/>
            </p:cNvSpPr>
            <p:nvPr/>
          </p:nvSpPr>
          <p:spPr bwMode="auto">
            <a:xfrm>
              <a:off x="6230" y="982"/>
              <a:ext cx="639" cy="708"/>
            </a:xfrm>
            <a:custGeom>
              <a:avLst/>
              <a:gdLst>
                <a:gd name="T0" fmla="*/ 438 w 1640"/>
                <a:gd name="T1" fmla="*/ 1792 h 1816"/>
                <a:gd name="T2" fmla="*/ 230 w 1640"/>
                <a:gd name="T3" fmla="*/ 1752 h 1816"/>
                <a:gd name="T4" fmla="*/ 302 w 1640"/>
                <a:gd name="T5" fmla="*/ 1528 h 1816"/>
                <a:gd name="T6" fmla="*/ 294 w 1640"/>
                <a:gd name="T7" fmla="*/ 1412 h 1816"/>
                <a:gd name="T8" fmla="*/ 202 w 1640"/>
                <a:gd name="T9" fmla="*/ 1332 h 1816"/>
                <a:gd name="T10" fmla="*/ 150 w 1640"/>
                <a:gd name="T11" fmla="*/ 1240 h 1816"/>
                <a:gd name="T12" fmla="*/ 66 w 1640"/>
                <a:gd name="T13" fmla="*/ 1116 h 1816"/>
                <a:gd name="T14" fmla="*/ 34 w 1640"/>
                <a:gd name="T15" fmla="*/ 1004 h 1816"/>
                <a:gd name="T16" fmla="*/ 14 w 1640"/>
                <a:gd name="T17" fmla="*/ 912 h 1816"/>
                <a:gd name="T18" fmla="*/ 2 w 1640"/>
                <a:gd name="T19" fmla="*/ 748 h 1816"/>
                <a:gd name="T20" fmla="*/ 6 w 1640"/>
                <a:gd name="T21" fmla="*/ 692 h 1816"/>
                <a:gd name="T22" fmla="*/ 66 w 1640"/>
                <a:gd name="T23" fmla="*/ 484 h 1816"/>
                <a:gd name="T24" fmla="*/ 230 w 1640"/>
                <a:gd name="T25" fmla="*/ 208 h 1816"/>
                <a:gd name="T26" fmla="*/ 330 w 1640"/>
                <a:gd name="T27" fmla="*/ 124 h 1816"/>
                <a:gd name="T28" fmla="*/ 542 w 1640"/>
                <a:gd name="T29" fmla="*/ 44 h 1816"/>
                <a:gd name="T30" fmla="*/ 794 w 1640"/>
                <a:gd name="T31" fmla="*/ 8 h 1816"/>
                <a:gd name="T32" fmla="*/ 978 w 1640"/>
                <a:gd name="T33" fmla="*/ 8 h 1816"/>
                <a:gd name="T34" fmla="*/ 1170 w 1640"/>
                <a:gd name="T35" fmla="*/ 80 h 1816"/>
                <a:gd name="T36" fmla="*/ 1338 w 1640"/>
                <a:gd name="T37" fmla="*/ 168 h 1816"/>
                <a:gd name="T38" fmla="*/ 1494 w 1640"/>
                <a:gd name="T39" fmla="*/ 316 h 1816"/>
                <a:gd name="T40" fmla="*/ 1574 w 1640"/>
                <a:gd name="T41" fmla="*/ 440 h 1816"/>
                <a:gd name="T42" fmla="*/ 1606 w 1640"/>
                <a:gd name="T43" fmla="*/ 588 h 1816"/>
                <a:gd name="T44" fmla="*/ 1634 w 1640"/>
                <a:gd name="T45" fmla="*/ 740 h 1816"/>
                <a:gd name="T46" fmla="*/ 1614 w 1640"/>
                <a:gd name="T47" fmla="*/ 924 h 1816"/>
                <a:gd name="T48" fmla="*/ 1598 w 1640"/>
                <a:gd name="T49" fmla="*/ 1000 h 1816"/>
                <a:gd name="T50" fmla="*/ 1566 w 1640"/>
                <a:gd name="T51" fmla="*/ 1084 h 1816"/>
                <a:gd name="T52" fmla="*/ 1534 w 1640"/>
                <a:gd name="T53" fmla="*/ 1204 h 1816"/>
                <a:gd name="T54" fmla="*/ 1478 w 1640"/>
                <a:gd name="T55" fmla="*/ 1304 h 1816"/>
                <a:gd name="T56" fmla="*/ 1358 w 1640"/>
                <a:gd name="T57" fmla="*/ 1448 h 1816"/>
                <a:gd name="T58" fmla="*/ 1218 w 1640"/>
                <a:gd name="T59" fmla="*/ 1540 h 1816"/>
                <a:gd name="T60" fmla="*/ 1074 w 1640"/>
                <a:gd name="T61" fmla="*/ 1584 h 1816"/>
                <a:gd name="T62" fmla="*/ 886 w 1640"/>
                <a:gd name="T63" fmla="*/ 1620 h 1816"/>
                <a:gd name="T64" fmla="*/ 630 w 1640"/>
                <a:gd name="T65" fmla="*/ 1600 h 1816"/>
                <a:gd name="T66" fmla="*/ 702 w 1640"/>
                <a:gd name="T67" fmla="*/ 52 h 1816"/>
                <a:gd name="T68" fmla="*/ 722 w 1640"/>
                <a:gd name="T69" fmla="*/ 32 h 1816"/>
                <a:gd name="T70" fmla="*/ 558 w 1640"/>
                <a:gd name="T71" fmla="*/ 1480 h 1816"/>
                <a:gd name="T72" fmla="*/ 786 w 1640"/>
                <a:gd name="T73" fmla="*/ 1560 h 1816"/>
                <a:gd name="T74" fmla="*/ 1142 w 1640"/>
                <a:gd name="T75" fmla="*/ 1492 h 1816"/>
                <a:gd name="T76" fmla="*/ 1310 w 1640"/>
                <a:gd name="T77" fmla="*/ 1400 h 1816"/>
                <a:gd name="T78" fmla="*/ 1434 w 1640"/>
                <a:gd name="T79" fmla="*/ 1256 h 1816"/>
                <a:gd name="T80" fmla="*/ 1486 w 1640"/>
                <a:gd name="T81" fmla="*/ 1140 h 1816"/>
                <a:gd name="T82" fmla="*/ 1574 w 1640"/>
                <a:gd name="T83" fmla="*/ 828 h 1816"/>
                <a:gd name="T84" fmla="*/ 1554 w 1640"/>
                <a:gd name="T85" fmla="*/ 616 h 1816"/>
                <a:gd name="T86" fmla="*/ 1518 w 1640"/>
                <a:gd name="T87" fmla="*/ 480 h 1816"/>
                <a:gd name="T88" fmla="*/ 1414 w 1640"/>
                <a:gd name="T89" fmla="*/ 340 h 1816"/>
                <a:gd name="T90" fmla="*/ 1290 w 1640"/>
                <a:gd name="T91" fmla="*/ 204 h 1816"/>
                <a:gd name="T92" fmla="*/ 1162 w 1640"/>
                <a:gd name="T93" fmla="*/ 132 h 1816"/>
                <a:gd name="T94" fmla="*/ 918 w 1640"/>
                <a:gd name="T95" fmla="*/ 80 h 1816"/>
                <a:gd name="T96" fmla="*/ 730 w 1640"/>
                <a:gd name="T97" fmla="*/ 80 h 1816"/>
                <a:gd name="T98" fmla="*/ 702 w 1640"/>
                <a:gd name="T99" fmla="*/ 80 h 1816"/>
                <a:gd name="T100" fmla="*/ 354 w 1640"/>
                <a:gd name="T101" fmla="*/ 188 h 1816"/>
                <a:gd name="T102" fmla="*/ 262 w 1640"/>
                <a:gd name="T103" fmla="*/ 264 h 1816"/>
                <a:gd name="T104" fmla="*/ 102 w 1640"/>
                <a:gd name="T105" fmla="*/ 564 h 1816"/>
                <a:gd name="T106" fmla="*/ 70 w 1640"/>
                <a:gd name="T107" fmla="*/ 724 h 1816"/>
                <a:gd name="T108" fmla="*/ 86 w 1640"/>
                <a:gd name="T109" fmla="*/ 996 h 1816"/>
                <a:gd name="T110" fmla="*/ 206 w 1640"/>
                <a:gd name="T111" fmla="*/ 1220 h 1816"/>
                <a:gd name="T112" fmla="*/ 418 w 1640"/>
                <a:gd name="T113" fmla="*/ 1404 h 1816"/>
                <a:gd name="T114" fmla="*/ 342 w 1640"/>
                <a:gd name="T115" fmla="*/ 1568 h 1816"/>
                <a:gd name="T116" fmla="*/ 374 w 1640"/>
                <a:gd name="T117" fmla="*/ 1728 h 1816"/>
                <a:gd name="T118" fmla="*/ 486 w 1640"/>
                <a:gd name="T119" fmla="*/ 1460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0" h="1816">
                  <a:moveTo>
                    <a:pt x="530" y="1552"/>
                  </a:moveTo>
                  <a:cubicBezTo>
                    <a:pt x="469" y="1601"/>
                    <a:pt x="463" y="1707"/>
                    <a:pt x="438" y="1792"/>
                  </a:cubicBezTo>
                  <a:cubicBezTo>
                    <a:pt x="418" y="1795"/>
                    <a:pt x="410" y="1810"/>
                    <a:pt x="394" y="1816"/>
                  </a:cubicBezTo>
                  <a:cubicBezTo>
                    <a:pt x="343" y="1791"/>
                    <a:pt x="295" y="1763"/>
                    <a:pt x="230" y="1752"/>
                  </a:cubicBezTo>
                  <a:cubicBezTo>
                    <a:pt x="180" y="1724"/>
                    <a:pt x="210" y="1645"/>
                    <a:pt x="246" y="1624"/>
                  </a:cubicBezTo>
                  <a:cubicBezTo>
                    <a:pt x="258" y="1585"/>
                    <a:pt x="275" y="1551"/>
                    <a:pt x="302" y="1528"/>
                  </a:cubicBezTo>
                  <a:cubicBezTo>
                    <a:pt x="303" y="1491"/>
                    <a:pt x="330" y="1482"/>
                    <a:pt x="338" y="1452"/>
                  </a:cubicBezTo>
                  <a:cubicBezTo>
                    <a:pt x="334" y="1428"/>
                    <a:pt x="309" y="1425"/>
                    <a:pt x="294" y="1412"/>
                  </a:cubicBezTo>
                  <a:cubicBezTo>
                    <a:pt x="291" y="1408"/>
                    <a:pt x="290" y="1403"/>
                    <a:pt x="290" y="1396"/>
                  </a:cubicBezTo>
                  <a:cubicBezTo>
                    <a:pt x="254" y="1381"/>
                    <a:pt x="244" y="1341"/>
                    <a:pt x="202" y="1332"/>
                  </a:cubicBezTo>
                  <a:cubicBezTo>
                    <a:pt x="207" y="1294"/>
                    <a:pt x="175" y="1293"/>
                    <a:pt x="162" y="1272"/>
                  </a:cubicBezTo>
                  <a:cubicBezTo>
                    <a:pt x="157" y="1263"/>
                    <a:pt x="155" y="1249"/>
                    <a:pt x="150" y="1240"/>
                  </a:cubicBezTo>
                  <a:cubicBezTo>
                    <a:pt x="123" y="1210"/>
                    <a:pt x="99" y="1176"/>
                    <a:pt x="86" y="1132"/>
                  </a:cubicBezTo>
                  <a:cubicBezTo>
                    <a:pt x="83" y="1123"/>
                    <a:pt x="74" y="1120"/>
                    <a:pt x="66" y="1116"/>
                  </a:cubicBezTo>
                  <a:cubicBezTo>
                    <a:pt x="66" y="1104"/>
                    <a:pt x="59" y="1092"/>
                    <a:pt x="54" y="1080"/>
                  </a:cubicBezTo>
                  <a:cubicBezTo>
                    <a:pt x="44" y="1056"/>
                    <a:pt x="42" y="1040"/>
                    <a:pt x="34" y="1004"/>
                  </a:cubicBezTo>
                  <a:cubicBezTo>
                    <a:pt x="30" y="985"/>
                    <a:pt x="18" y="967"/>
                    <a:pt x="14" y="948"/>
                  </a:cubicBezTo>
                  <a:cubicBezTo>
                    <a:pt x="12" y="937"/>
                    <a:pt x="15" y="923"/>
                    <a:pt x="14" y="912"/>
                  </a:cubicBezTo>
                  <a:cubicBezTo>
                    <a:pt x="12" y="895"/>
                    <a:pt x="3" y="877"/>
                    <a:pt x="2" y="860"/>
                  </a:cubicBezTo>
                  <a:cubicBezTo>
                    <a:pt x="0" y="823"/>
                    <a:pt x="1" y="782"/>
                    <a:pt x="2" y="748"/>
                  </a:cubicBezTo>
                  <a:cubicBezTo>
                    <a:pt x="2" y="737"/>
                    <a:pt x="10" y="723"/>
                    <a:pt x="10" y="712"/>
                  </a:cubicBezTo>
                  <a:cubicBezTo>
                    <a:pt x="10" y="706"/>
                    <a:pt x="5" y="698"/>
                    <a:pt x="6" y="692"/>
                  </a:cubicBezTo>
                  <a:cubicBezTo>
                    <a:pt x="10" y="667"/>
                    <a:pt x="21" y="642"/>
                    <a:pt x="26" y="616"/>
                  </a:cubicBezTo>
                  <a:cubicBezTo>
                    <a:pt x="35" y="569"/>
                    <a:pt x="39" y="517"/>
                    <a:pt x="66" y="484"/>
                  </a:cubicBezTo>
                  <a:cubicBezTo>
                    <a:pt x="81" y="407"/>
                    <a:pt x="136" y="347"/>
                    <a:pt x="170" y="280"/>
                  </a:cubicBezTo>
                  <a:cubicBezTo>
                    <a:pt x="197" y="263"/>
                    <a:pt x="214" y="236"/>
                    <a:pt x="230" y="208"/>
                  </a:cubicBezTo>
                  <a:cubicBezTo>
                    <a:pt x="241" y="205"/>
                    <a:pt x="246" y="195"/>
                    <a:pt x="262" y="196"/>
                  </a:cubicBezTo>
                  <a:cubicBezTo>
                    <a:pt x="273" y="161"/>
                    <a:pt x="312" y="153"/>
                    <a:pt x="330" y="124"/>
                  </a:cubicBezTo>
                  <a:cubicBezTo>
                    <a:pt x="359" y="123"/>
                    <a:pt x="371" y="104"/>
                    <a:pt x="390" y="92"/>
                  </a:cubicBezTo>
                  <a:cubicBezTo>
                    <a:pt x="437" y="64"/>
                    <a:pt x="491" y="59"/>
                    <a:pt x="542" y="44"/>
                  </a:cubicBezTo>
                  <a:cubicBezTo>
                    <a:pt x="573" y="35"/>
                    <a:pt x="622" y="15"/>
                    <a:pt x="662" y="8"/>
                  </a:cubicBezTo>
                  <a:cubicBezTo>
                    <a:pt x="705" y="1"/>
                    <a:pt x="748" y="10"/>
                    <a:pt x="794" y="8"/>
                  </a:cubicBezTo>
                  <a:cubicBezTo>
                    <a:pt x="817" y="7"/>
                    <a:pt x="839" y="0"/>
                    <a:pt x="862" y="0"/>
                  </a:cubicBezTo>
                  <a:cubicBezTo>
                    <a:pt x="894" y="0"/>
                    <a:pt x="928" y="13"/>
                    <a:pt x="978" y="8"/>
                  </a:cubicBezTo>
                  <a:cubicBezTo>
                    <a:pt x="1004" y="24"/>
                    <a:pt x="1058" y="31"/>
                    <a:pt x="1082" y="36"/>
                  </a:cubicBezTo>
                  <a:cubicBezTo>
                    <a:pt x="1106" y="56"/>
                    <a:pt x="1158" y="48"/>
                    <a:pt x="1170" y="80"/>
                  </a:cubicBezTo>
                  <a:cubicBezTo>
                    <a:pt x="1208" y="71"/>
                    <a:pt x="1205" y="103"/>
                    <a:pt x="1242" y="96"/>
                  </a:cubicBezTo>
                  <a:cubicBezTo>
                    <a:pt x="1267" y="127"/>
                    <a:pt x="1324" y="126"/>
                    <a:pt x="1338" y="168"/>
                  </a:cubicBezTo>
                  <a:cubicBezTo>
                    <a:pt x="1371" y="175"/>
                    <a:pt x="1377" y="209"/>
                    <a:pt x="1410" y="216"/>
                  </a:cubicBezTo>
                  <a:cubicBezTo>
                    <a:pt x="1433" y="254"/>
                    <a:pt x="1458" y="291"/>
                    <a:pt x="1494" y="316"/>
                  </a:cubicBezTo>
                  <a:cubicBezTo>
                    <a:pt x="1509" y="343"/>
                    <a:pt x="1524" y="369"/>
                    <a:pt x="1546" y="388"/>
                  </a:cubicBezTo>
                  <a:cubicBezTo>
                    <a:pt x="1547" y="414"/>
                    <a:pt x="1557" y="431"/>
                    <a:pt x="1574" y="440"/>
                  </a:cubicBezTo>
                  <a:cubicBezTo>
                    <a:pt x="1583" y="480"/>
                    <a:pt x="1596" y="516"/>
                    <a:pt x="1610" y="552"/>
                  </a:cubicBezTo>
                  <a:cubicBezTo>
                    <a:pt x="1609" y="565"/>
                    <a:pt x="1613" y="581"/>
                    <a:pt x="1606" y="588"/>
                  </a:cubicBezTo>
                  <a:cubicBezTo>
                    <a:pt x="1631" y="624"/>
                    <a:pt x="1622" y="670"/>
                    <a:pt x="1626" y="716"/>
                  </a:cubicBezTo>
                  <a:cubicBezTo>
                    <a:pt x="1627" y="725"/>
                    <a:pt x="1632" y="730"/>
                    <a:pt x="1634" y="740"/>
                  </a:cubicBezTo>
                  <a:cubicBezTo>
                    <a:pt x="1640" y="773"/>
                    <a:pt x="1638" y="823"/>
                    <a:pt x="1634" y="860"/>
                  </a:cubicBezTo>
                  <a:cubicBezTo>
                    <a:pt x="1632" y="879"/>
                    <a:pt x="1618" y="902"/>
                    <a:pt x="1614" y="924"/>
                  </a:cubicBezTo>
                  <a:cubicBezTo>
                    <a:pt x="1613" y="932"/>
                    <a:pt x="1615" y="940"/>
                    <a:pt x="1614" y="948"/>
                  </a:cubicBezTo>
                  <a:cubicBezTo>
                    <a:pt x="1612" y="967"/>
                    <a:pt x="1602" y="983"/>
                    <a:pt x="1598" y="1000"/>
                  </a:cubicBezTo>
                  <a:cubicBezTo>
                    <a:pt x="1592" y="1026"/>
                    <a:pt x="1589" y="1050"/>
                    <a:pt x="1578" y="1076"/>
                  </a:cubicBezTo>
                  <a:cubicBezTo>
                    <a:pt x="1576" y="1080"/>
                    <a:pt x="1567" y="1081"/>
                    <a:pt x="1566" y="1084"/>
                  </a:cubicBezTo>
                  <a:cubicBezTo>
                    <a:pt x="1554" y="1107"/>
                    <a:pt x="1558" y="1135"/>
                    <a:pt x="1550" y="1156"/>
                  </a:cubicBezTo>
                  <a:cubicBezTo>
                    <a:pt x="1546" y="1167"/>
                    <a:pt x="1527" y="1176"/>
                    <a:pt x="1534" y="1204"/>
                  </a:cubicBezTo>
                  <a:cubicBezTo>
                    <a:pt x="1512" y="1224"/>
                    <a:pt x="1508" y="1261"/>
                    <a:pt x="1482" y="1276"/>
                  </a:cubicBezTo>
                  <a:cubicBezTo>
                    <a:pt x="1481" y="1285"/>
                    <a:pt x="1476" y="1291"/>
                    <a:pt x="1478" y="1304"/>
                  </a:cubicBezTo>
                  <a:cubicBezTo>
                    <a:pt x="1451" y="1321"/>
                    <a:pt x="1439" y="1353"/>
                    <a:pt x="1418" y="1376"/>
                  </a:cubicBezTo>
                  <a:cubicBezTo>
                    <a:pt x="1400" y="1402"/>
                    <a:pt x="1369" y="1415"/>
                    <a:pt x="1358" y="1448"/>
                  </a:cubicBezTo>
                  <a:cubicBezTo>
                    <a:pt x="1316" y="1468"/>
                    <a:pt x="1286" y="1499"/>
                    <a:pt x="1242" y="1516"/>
                  </a:cubicBezTo>
                  <a:cubicBezTo>
                    <a:pt x="1232" y="1522"/>
                    <a:pt x="1226" y="1532"/>
                    <a:pt x="1218" y="1540"/>
                  </a:cubicBezTo>
                  <a:cubicBezTo>
                    <a:pt x="1183" y="1546"/>
                    <a:pt x="1158" y="1564"/>
                    <a:pt x="1122" y="1576"/>
                  </a:cubicBezTo>
                  <a:cubicBezTo>
                    <a:pt x="1108" y="1581"/>
                    <a:pt x="1091" y="1579"/>
                    <a:pt x="1074" y="1584"/>
                  </a:cubicBezTo>
                  <a:cubicBezTo>
                    <a:pt x="1056" y="1589"/>
                    <a:pt x="1039" y="1604"/>
                    <a:pt x="1022" y="1608"/>
                  </a:cubicBezTo>
                  <a:cubicBezTo>
                    <a:pt x="978" y="1618"/>
                    <a:pt x="932" y="1612"/>
                    <a:pt x="886" y="1620"/>
                  </a:cubicBezTo>
                  <a:cubicBezTo>
                    <a:pt x="829" y="1631"/>
                    <a:pt x="717" y="1636"/>
                    <a:pt x="670" y="1600"/>
                  </a:cubicBezTo>
                  <a:cubicBezTo>
                    <a:pt x="657" y="1600"/>
                    <a:pt x="643" y="1600"/>
                    <a:pt x="630" y="1600"/>
                  </a:cubicBezTo>
                  <a:cubicBezTo>
                    <a:pt x="600" y="1581"/>
                    <a:pt x="561" y="1570"/>
                    <a:pt x="530" y="1552"/>
                  </a:cubicBezTo>
                  <a:close/>
                  <a:moveTo>
                    <a:pt x="702" y="52"/>
                  </a:moveTo>
                  <a:cubicBezTo>
                    <a:pt x="716" y="66"/>
                    <a:pt x="726" y="52"/>
                    <a:pt x="734" y="40"/>
                  </a:cubicBezTo>
                  <a:cubicBezTo>
                    <a:pt x="728" y="39"/>
                    <a:pt x="727" y="33"/>
                    <a:pt x="722" y="32"/>
                  </a:cubicBezTo>
                  <a:cubicBezTo>
                    <a:pt x="718" y="42"/>
                    <a:pt x="700" y="36"/>
                    <a:pt x="702" y="52"/>
                  </a:cubicBezTo>
                  <a:close/>
                  <a:moveTo>
                    <a:pt x="558" y="1480"/>
                  </a:moveTo>
                  <a:cubicBezTo>
                    <a:pt x="618" y="1517"/>
                    <a:pt x="686" y="1540"/>
                    <a:pt x="766" y="1548"/>
                  </a:cubicBezTo>
                  <a:cubicBezTo>
                    <a:pt x="776" y="1548"/>
                    <a:pt x="770" y="1565"/>
                    <a:pt x="786" y="1560"/>
                  </a:cubicBezTo>
                  <a:cubicBezTo>
                    <a:pt x="870" y="1559"/>
                    <a:pt x="946" y="1549"/>
                    <a:pt x="1022" y="1540"/>
                  </a:cubicBezTo>
                  <a:cubicBezTo>
                    <a:pt x="1056" y="1518"/>
                    <a:pt x="1101" y="1508"/>
                    <a:pt x="1142" y="1492"/>
                  </a:cubicBezTo>
                  <a:cubicBezTo>
                    <a:pt x="1170" y="1481"/>
                    <a:pt x="1194" y="1465"/>
                    <a:pt x="1222" y="1460"/>
                  </a:cubicBezTo>
                  <a:cubicBezTo>
                    <a:pt x="1248" y="1437"/>
                    <a:pt x="1273" y="1412"/>
                    <a:pt x="1310" y="1400"/>
                  </a:cubicBezTo>
                  <a:cubicBezTo>
                    <a:pt x="1327" y="1382"/>
                    <a:pt x="1337" y="1358"/>
                    <a:pt x="1362" y="1348"/>
                  </a:cubicBezTo>
                  <a:cubicBezTo>
                    <a:pt x="1384" y="1316"/>
                    <a:pt x="1405" y="1281"/>
                    <a:pt x="1434" y="1256"/>
                  </a:cubicBezTo>
                  <a:cubicBezTo>
                    <a:pt x="1430" y="1230"/>
                    <a:pt x="1455" y="1220"/>
                    <a:pt x="1466" y="1200"/>
                  </a:cubicBezTo>
                  <a:cubicBezTo>
                    <a:pt x="1474" y="1185"/>
                    <a:pt x="1477" y="1162"/>
                    <a:pt x="1486" y="1140"/>
                  </a:cubicBezTo>
                  <a:cubicBezTo>
                    <a:pt x="1494" y="1122"/>
                    <a:pt x="1503" y="1104"/>
                    <a:pt x="1510" y="1084"/>
                  </a:cubicBezTo>
                  <a:cubicBezTo>
                    <a:pt x="1541" y="1002"/>
                    <a:pt x="1559" y="917"/>
                    <a:pt x="1574" y="828"/>
                  </a:cubicBezTo>
                  <a:cubicBezTo>
                    <a:pt x="1558" y="804"/>
                    <a:pt x="1574" y="778"/>
                    <a:pt x="1574" y="748"/>
                  </a:cubicBezTo>
                  <a:cubicBezTo>
                    <a:pt x="1573" y="708"/>
                    <a:pt x="1560" y="645"/>
                    <a:pt x="1554" y="616"/>
                  </a:cubicBezTo>
                  <a:cubicBezTo>
                    <a:pt x="1550" y="596"/>
                    <a:pt x="1552" y="569"/>
                    <a:pt x="1546" y="552"/>
                  </a:cubicBezTo>
                  <a:cubicBezTo>
                    <a:pt x="1537" y="527"/>
                    <a:pt x="1510" y="507"/>
                    <a:pt x="1518" y="480"/>
                  </a:cubicBezTo>
                  <a:cubicBezTo>
                    <a:pt x="1499" y="469"/>
                    <a:pt x="1492" y="448"/>
                    <a:pt x="1486" y="424"/>
                  </a:cubicBezTo>
                  <a:cubicBezTo>
                    <a:pt x="1456" y="402"/>
                    <a:pt x="1446" y="360"/>
                    <a:pt x="1414" y="340"/>
                  </a:cubicBezTo>
                  <a:cubicBezTo>
                    <a:pt x="1404" y="322"/>
                    <a:pt x="1395" y="303"/>
                    <a:pt x="1382" y="288"/>
                  </a:cubicBezTo>
                  <a:cubicBezTo>
                    <a:pt x="1348" y="263"/>
                    <a:pt x="1316" y="236"/>
                    <a:pt x="1290" y="204"/>
                  </a:cubicBezTo>
                  <a:cubicBezTo>
                    <a:pt x="1260" y="202"/>
                    <a:pt x="1248" y="182"/>
                    <a:pt x="1230" y="168"/>
                  </a:cubicBezTo>
                  <a:cubicBezTo>
                    <a:pt x="1201" y="162"/>
                    <a:pt x="1177" y="152"/>
                    <a:pt x="1162" y="132"/>
                  </a:cubicBezTo>
                  <a:cubicBezTo>
                    <a:pt x="1105" y="125"/>
                    <a:pt x="1059" y="95"/>
                    <a:pt x="1002" y="88"/>
                  </a:cubicBezTo>
                  <a:cubicBezTo>
                    <a:pt x="968" y="84"/>
                    <a:pt x="950" y="80"/>
                    <a:pt x="918" y="80"/>
                  </a:cubicBezTo>
                  <a:cubicBezTo>
                    <a:pt x="904" y="80"/>
                    <a:pt x="903" y="65"/>
                    <a:pt x="886" y="68"/>
                  </a:cubicBezTo>
                  <a:cubicBezTo>
                    <a:pt x="837" y="80"/>
                    <a:pt x="773" y="58"/>
                    <a:pt x="730" y="80"/>
                  </a:cubicBezTo>
                  <a:cubicBezTo>
                    <a:pt x="726" y="75"/>
                    <a:pt x="719" y="72"/>
                    <a:pt x="714" y="68"/>
                  </a:cubicBezTo>
                  <a:cubicBezTo>
                    <a:pt x="708" y="70"/>
                    <a:pt x="704" y="74"/>
                    <a:pt x="702" y="80"/>
                  </a:cubicBezTo>
                  <a:cubicBezTo>
                    <a:pt x="605" y="71"/>
                    <a:pt x="546" y="117"/>
                    <a:pt x="454" y="132"/>
                  </a:cubicBezTo>
                  <a:cubicBezTo>
                    <a:pt x="430" y="166"/>
                    <a:pt x="384" y="165"/>
                    <a:pt x="354" y="188"/>
                  </a:cubicBezTo>
                  <a:cubicBezTo>
                    <a:pt x="347" y="193"/>
                    <a:pt x="344" y="203"/>
                    <a:pt x="338" y="208"/>
                  </a:cubicBezTo>
                  <a:cubicBezTo>
                    <a:pt x="315" y="229"/>
                    <a:pt x="287" y="247"/>
                    <a:pt x="262" y="264"/>
                  </a:cubicBezTo>
                  <a:cubicBezTo>
                    <a:pt x="215" y="340"/>
                    <a:pt x="138" y="420"/>
                    <a:pt x="106" y="528"/>
                  </a:cubicBezTo>
                  <a:cubicBezTo>
                    <a:pt x="103" y="539"/>
                    <a:pt x="105" y="551"/>
                    <a:pt x="102" y="564"/>
                  </a:cubicBezTo>
                  <a:cubicBezTo>
                    <a:pt x="93" y="599"/>
                    <a:pt x="75" y="636"/>
                    <a:pt x="70" y="672"/>
                  </a:cubicBezTo>
                  <a:cubicBezTo>
                    <a:pt x="68" y="689"/>
                    <a:pt x="72" y="707"/>
                    <a:pt x="70" y="724"/>
                  </a:cubicBezTo>
                  <a:cubicBezTo>
                    <a:pt x="69" y="732"/>
                    <a:pt x="63" y="740"/>
                    <a:pt x="62" y="748"/>
                  </a:cubicBezTo>
                  <a:cubicBezTo>
                    <a:pt x="49" y="836"/>
                    <a:pt x="77" y="921"/>
                    <a:pt x="86" y="996"/>
                  </a:cubicBezTo>
                  <a:cubicBezTo>
                    <a:pt x="116" y="1024"/>
                    <a:pt x="126" y="1071"/>
                    <a:pt x="138" y="1116"/>
                  </a:cubicBezTo>
                  <a:cubicBezTo>
                    <a:pt x="165" y="1147"/>
                    <a:pt x="192" y="1176"/>
                    <a:pt x="206" y="1220"/>
                  </a:cubicBezTo>
                  <a:cubicBezTo>
                    <a:pt x="228" y="1236"/>
                    <a:pt x="247" y="1256"/>
                    <a:pt x="258" y="1284"/>
                  </a:cubicBezTo>
                  <a:cubicBezTo>
                    <a:pt x="317" y="1319"/>
                    <a:pt x="354" y="1375"/>
                    <a:pt x="418" y="1404"/>
                  </a:cubicBezTo>
                  <a:cubicBezTo>
                    <a:pt x="425" y="1447"/>
                    <a:pt x="400" y="1479"/>
                    <a:pt x="382" y="1508"/>
                  </a:cubicBezTo>
                  <a:cubicBezTo>
                    <a:pt x="369" y="1528"/>
                    <a:pt x="353" y="1547"/>
                    <a:pt x="342" y="1568"/>
                  </a:cubicBezTo>
                  <a:cubicBezTo>
                    <a:pt x="321" y="1609"/>
                    <a:pt x="306" y="1645"/>
                    <a:pt x="286" y="1684"/>
                  </a:cubicBezTo>
                  <a:cubicBezTo>
                    <a:pt x="312" y="1702"/>
                    <a:pt x="341" y="1717"/>
                    <a:pt x="374" y="1728"/>
                  </a:cubicBezTo>
                  <a:cubicBezTo>
                    <a:pt x="406" y="1691"/>
                    <a:pt x="423" y="1639"/>
                    <a:pt x="434" y="1580"/>
                  </a:cubicBezTo>
                  <a:cubicBezTo>
                    <a:pt x="458" y="1547"/>
                    <a:pt x="474" y="1506"/>
                    <a:pt x="486" y="1460"/>
                  </a:cubicBezTo>
                  <a:cubicBezTo>
                    <a:pt x="516" y="1441"/>
                    <a:pt x="528" y="1461"/>
                    <a:pt x="558" y="14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/>
            </p:cNvSpPr>
            <p:nvPr/>
          </p:nvSpPr>
          <p:spPr bwMode="auto">
            <a:xfrm>
              <a:off x="6502" y="994"/>
              <a:ext cx="14" cy="14"/>
            </a:xfrm>
            <a:custGeom>
              <a:avLst/>
              <a:gdLst>
                <a:gd name="T0" fmla="*/ 22 w 34"/>
                <a:gd name="T1" fmla="*/ 0 h 34"/>
                <a:gd name="T2" fmla="*/ 34 w 34"/>
                <a:gd name="T3" fmla="*/ 8 h 34"/>
                <a:gd name="T4" fmla="*/ 2 w 34"/>
                <a:gd name="T5" fmla="*/ 20 h 34"/>
                <a:gd name="T6" fmla="*/ 22 w 34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4">
                  <a:moveTo>
                    <a:pt x="22" y="0"/>
                  </a:moveTo>
                  <a:cubicBezTo>
                    <a:pt x="27" y="1"/>
                    <a:pt x="28" y="7"/>
                    <a:pt x="34" y="8"/>
                  </a:cubicBezTo>
                  <a:cubicBezTo>
                    <a:pt x="26" y="20"/>
                    <a:pt x="16" y="34"/>
                    <a:pt x="2" y="20"/>
                  </a:cubicBezTo>
                  <a:cubicBezTo>
                    <a:pt x="0" y="4"/>
                    <a:pt x="18" y="1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7"/>
            <p:cNvSpPr>
              <a:spLocks noEditPoints="1"/>
            </p:cNvSpPr>
            <p:nvPr/>
          </p:nvSpPr>
          <p:spPr bwMode="auto">
            <a:xfrm>
              <a:off x="6249" y="1004"/>
              <a:ext cx="594" cy="651"/>
            </a:xfrm>
            <a:custGeom>
              <a:avLst/>
              <a:gdLst>
                <a:gd name="T0" fmla="*/ 385 w 1525"/>
                <a:gd name="T1" fmla="*/ 1522 h 1670"/>
                <a:gd name="T2" fmla="*/ 237 w 1525"/>
                <a:gd name="T3" fmla="*/ 1626 h 1670"/>
                <a:gd name="T4" fmla="*/ 333 w 1525"/>
                <a:gd name="T5" fmla="*/ 1450 h 1670"/>
                <a:gd name="T6" fmla="*/ 209 w 1525"/>
                <a:gd name="T7" fmla="*/ 1226 h 1670"/>
                <a:gd name="T8" fmla="*/ 89 w 1525"/>
                <a:gd name="T9" fmla="*/ 1058 h 1670"/>
                <a:gd name="T10" fmla="*/ 13 w 1525"/>
                <a:gd name="T11" fmla="*/ 690 h 1670"/>
                <a:gd name="T12" fmla="*/ 21 w 1525"/>
                <a:gd name="T13" fmla="*/ 614 h 1670"/>
                <a:gd name="T14" fmla="*/ 57 w 1525"/>
                <a:gd name="T15" fmla="*/ 470 h 1670"/>
                <a:gd name="T16" fmla="*/ 289 w 1525"/>
                <a:gd name="T17" fmla="*/ 150 h 1670"/>
                <a:gd name="T18" fmla="*/ 405 w 1525"/>
                <a:gd name="T19" fmla="*/ 74 h 1670"/>
                <a:gd name="T20" fmla="*/ 665 w 1525"/>
                <a:gd name="T21" fmla="*/ 10 h 1670"/>
                <a:gd name="T22" fmla="*/ 837 w 1525"/>
                <a:gd name="T23" fmla="*/ 10 h 1670"/>
                <a:gd name="T24" fmla="*/ 953 w 1525"/>
                <a:gd name="T25" fmla="*/ 30 h 1670"/>
                <a:gd name="T26" fmla="*/ 1181 w 1525"/>
                <a:gd name="T27" fmla="*/ 110 h 1670"/>
                <a:gd name="T28" fmla="*/ 1333 w 1525"/>
                <a:gd name="T29" fmla="*/ 230 h 1670"/>
                <a:gd name="T30" fmla="*/ 1437 w 1525"/>
                <a:gd name="T31" fmla="*/ 366 h 1670"/>
                <a:gd name="T32" fmla="*/ 1497 w 1525"/>
                <a:gd name="T33" fmla="*/ 494 h 1670"/>
                <a:gd name="T34" fmla="*/ 1525 w 1525"/>
                <a:gd name="T35" fmla="*/ 690 h 1670"/>
                <a:gd name="T36" fmla="*/ 1461 w 1525"/>
                <a:gd name="T37" fmla="*/ 1026 h 1670"/>
                <a:gd name="T38" fmla="*/ 1417 w 1525"/>
                <a:gd name="T39" fmla="*/ 1142 h 1670"/>
                <a:gd name="T40" fmla="*/ 1313 w 1525"/>
                <a:gd name="T41" fmla="*/ 1290 h 1670"/>
                <a:gd name="T42" fmla="*/ 1173 w 1525"/>
                <a:gd name="T43" fmla="*/ 1402 h 1670"/>
                <a:gd name="T44" fmla="*/ 973 w 1525"/>
                <a:gd name="T45" fmla="*/ 1482 h 1670"/>
                <a:gd name="T46" fmla="*/ 717 w 1525"/>
                <a:gd name="T47" fmla="*/ 1490 h 1670"/>
                <a:gd name="T48" fmla="*/ 437 w 1525"/>
                <a:gd name="T49" fmla="*/ 1402 h 1670"/>
                <a:gd name="T50" fmla="*/ 865 w 1525"/>
                <a:gd name="T51" fmla="*/ 254 h 1670"/>
                <a:gd name="T52" fmla="*/ 881 w 1525"/>
                <a:gd name="T53" fmla="*/ 350 h 1670"/>
                <a:gd name="T54" fmla="*/ 929 w 1525"/>
                <a:gd name="T55" fmla="*/ 242 h 1670"/>
                <a:gd name="T56" fmla="*/ 865 w 1525"/>
                <a:gd name="T57" fmla="*/ 214 h 1670"/>
                <a:gd name="T58" fmla="*/ 665 w 1525"/>
                <a:gd name="T59" fmla="*/ 378 h 1670"/>
                <a:gd name="T60" fmla="*/ 673 w 1525"/>
                <a:gd name="T61" fmla="*/ 234 h 1670"/>
                <a:gd name="T62" fmla="*/ 613 w 1525"/>
                <a:gd name="T63" fmla="*/ 238 h 1670"/>
                <a:gd name="T64" fmla="*/ 1033 w 1525"/>
                <a:gd name="T65" fmla="*/ 438 h 1670"/>
                <a:gd name="T66" fmla="*/ 1153 w 1525"/>
                <a:gd name="T67" fmla="*/ 282 h 1670"/>
                <a:gd name="T68" fmla="*/ 713 w 1525"/>
                <a:gd name="T69" fmla="*/ 1150 h 1670"/>
                <a:gd name="T70" fmla="*/ 881 w 1525"/>
                <a:gd name="T71" fmla="*/ 934 h 1670"/>
                <a:gd name="T72" fmla="*/ 1061 w 1525"/>
                <a:gd name="T73" fmla="*/ 814 h 1670"/>
                <a:gd name="T74" fmla="*/ 1061 w 1525"/>
                <a:gd name="T75" fmla="*/ 526 h 1670"/>
                <a:gd name="T76" fmla="*/ 981 w 1525"/>
                <a:gd name="T77" fmla="*/ 458 h 1670"/>
                <a:gd name="T78" fmla="*/ 953 w 1525"/>
                <a:gd name="T79" fmla="*/ 438 h 1670"/>
                <a:gd name="T80" fmla="*/ 909 w 1525"/>
                <a:gd name="T81" fmla="*/ 426 h 1670"/>
                <a:gd name="T82" fmla="*/ 577 w 1525"/>
                <a:gd name="T83" fmla="*/ 534 h 1670"/>
                <a:gd name="T84" fmla="*/ 537 w 1525"/>
                <a:gd name="T85" fmla="*/ 694 h 1670"/>
                <a:gd name="T86" fmla="*/ 565 w 1525"/>
                <a:gd name="T87" fmla="*/ 774 h 1670"/>
                <a:gd name="T88" fmla="*/ 513 w 1525"/>
                <a:gd name="T89" fmla="*/ 890 h 1670"/>
                <a:gd name="T90" fmla="*/ 425 w 1525"/>
                <a:gd name="T91" fmla="*/ 1106 h 1670"/>
                <a:gd name="T92" fmla="*/ 561 w 1525"/>
                <a:gd name="T93" fmla="*/ 1282 h 1670"/>
                <a:gd name="T94" fmla="*/ 665 w 1525"/>
                <a:gd name="T95" fmla="*/ 1214 h 1670"/>
                <a:gd name="T96" fmla="*/ 713 w 1525"/>
                <a:gd name="T97" fmla="*/ 1150 h 1670"/>
                <a:gd name="T98" fmla="*/ 1157 w 1525"/>
                <a:gd name="T99" fmla="*/ 522 h 1670"/>
                <a:gd name="T100" fmla="*/ 1269 w 1525"/>
                <a:gd name="T101" fmla="*/ 530 h 1670"/>
                <a:gd name="T102" fmla="*/ 1301 w 1525"/>
                <a:gd name="T103" fmla="*/ 458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5" h="1670">
                  <a:moveTo>
                    <a:pt x="437" y="1402"/>
                  </a:moveTo>
                  <a:cubicBezTo>
                    <a:pt x="425" y="1448"/>
                    <a:pt x="409" y="1489"/>
                    <a:pt x="385" y="1522"/>
                  </a:cubicBezTo>
                  <a:cubicBezTo>
                    <a:pt x="374" y="1581"/>
                    <a:pt x="357" y="1633"/>
                    <a:pt x="325" y="1670"/>
                  </a:cubicBezTo>
                  <a:cubicBezTo>
                    <a:pt x="292" y="1659"/>
                    <a:pt x="263" y="1644"/>
                    <a:pt x="237" y="1626"/>
                  </a:cubicBezTo>
                  <a:cubicBezTo>
                    <a:pt x="257" y="1587"/>
                    <a:pt x="272" y="1551"/>
                    <a:pt x="293" y="1510"/>
                  </a:cubicBezTo>
                  <a:cubicBezTo>
                    <a:pt x="304" y="1489"/>
                    <a:pt x="320" y="1470"/>
                    <a:pt x="333" y="1450"/>
                  </a:cubicBezTo>
                  <a:cubicBezTo>
                    <a:pt x="351" y="1421"/>
                    <a:pt x="376" y="1389"/>
                    <a:pt x="369" y="1346"/>
                  </a:cubicBezTo>
                  <a:cubicBezTo>
                    <a:pt x="305" y="1317"/>
                    <a:pt x="268" y="1261"/>
                    <a:pt x="209" y="1226"/>
                  </a:cubicBezTo>
                  <a:cubicBezTo>
                    <a:pt x="198" y="1198"/>
                    <a:pt x="179" y="1178"/>
                    <a:pt x="157" y="1162"/>
                  </a:cubicBezTo>
                  <a:cubicBezTo>
                    <a:pt x="143" y="1118"/>
                    <a:pt x="116" y="1089"/>
                    <a:pt x="89" y="1058"/>
                  </a:cubicBezTo>
                  <a:cubicBezTo>
                    <a:pt x="77" y="1013"/>
                    <a:pt x="67" y="966"/>
                    <a:pt x="37" y="938"/>
                  </a:cubicBezTo>
                  <a:cubicBezTo>
                    <a:pt x="28" y="863"/>
                    <a:pt x="0" y="778"/>
                    <a:pt x="13" y="690"/>
                  </a:cubicBezTo>
                  <a:cubicBezTo>
                    <a:pt x="14" y="682"/>
                    <a:pt x="20" y="674"/>
                    <a:pt x="21" y="666"/>
                  </a:cubicBezTo>
                  <a:cubicBezTo>
                    <a:pt x="23" y="649"/>
                    <a:pt x="19" y="631"/>
                    <a:pt x="21" y="614"/>
                  </a:cubicBezTo>
                  <a:cubicBezTo>
                    <a:pt x="26" y="578"/>
                    <a:pt x="44" y="541"/>
                    <a:pt x="53" y="506"/>
                  </a:cubicBezTo>
                  <a:cubicBezTo>
                    <a:pt x="56" y="493"/>
                    <a:pt x="54" y="481"/>
                    <a:pt x="57" y="470"/>
                  </a:cubicBezTo>
                  <a:cubicBezTo>
                    <a:pt x="89" y="362"/>
                    <a:pt x="166" y="282"/>
                    <a:pt x="213" y="206"/>
                  </a:cubicBezTo>
                  <a:cubicBezTo>
                    <a:pt x="238" y="189"/>
                    <a:pt x="266" y="171"/>
                    <a:pt x="289" y="150"/>
                  </a:cubicBezTo>
                  <a:cubicBezTo>
                    <a:pt x="295" y="145"/>
                    <a:pt x="298" y="135"/>
                    <a:pt x="305" y="130"/>
                  </a:cubicBezTo>
                  <a:cubicBezTo>
                    <a:pt x="335" y="107"/>
                    <a:pt x="381" y="108"/>
                    <a:pt x="405" y="74"/>
                  </a:cubicBezTo>
                  <a:cubicBezTo>
                    <a:pt x="497" y="59"/>
                    <a:pt x="556" y="13"/>
                    <a:pt x="653" y="22"/>
                  </a:cubicBezTo>
                  <a:cubicBezTo>
                    <a:pt x="655" y="16"/>
                    <a:pt x="659" y="12"/>
                    <a:pt x="665" y="10"/>
                  </a:cubicBezTo>
                  <a:cubicBezTo>
                    <a:pt x="670" y="14"/>
                    <a:pt x="677" y="17"/>
                    <a:pt x="681" y="22"/>
                  </a:cubicBezTo>
                  <a:cubicBezTo>
                    <a:pt x="724" y="0"/>
                    <a:pt x="788" y="22"/>
                    <a:pt x="837" y="10"/>
                  </a:cubicBezTo>
                  <a:cubicBezTo>
                    <a:pt x="854" y="7"/>
                    <a:pt x="855" y="22"/>
                    <a:pt x="869" y="22"/>
                  </a:cubicBezTo>
                  <a:cubicBezTo>
                    <a:pt x="901" y="22"/>
                    <a:pt x="919" y="26"/>
                    <a:pt x="953" y="30"/>
                  </a:cubicBezTo>
                  <a:cubicBezTo>
                    <a:pt x="1010" y="37"/>
                    <a:pt x="1056" y="67"/>
                    <a:pt x="1113" y="74"/>
                  </a:cubicBezTo>
                  <a:cubicBezTo>
                    <a:pt x="1128" y="94"/>
                    <a:pt x="1152" y="104"/>
                    <a:pt x="1181" y="110"/>
                  </a:cubicBezTo>
                  <a:cubicBezTo>
                    <a:pt x="1199" y="124"/>
                    <a:pt x="1211" y="144"/>
                    <a:pt x="1241" y="146"/>
                  </a:cubicBezTo>
                  <a:cubicBezTo>
                    <a:pt x="1267" y="178"/>
                    <a:pt x="1299" y="205"/>
                    <a:pt x="1333" y="230"/>
                  </a:cubicBezTo>
                  <a:cubicBezTo>
                    <a:pt x="1346" y="245"/>
                    <a:pt x="1355" y="264"/>
                    <a:pt x="1365" y="282"/>
                  </a:cubicBezTo>
                  <a:cubicBezTo>
                    <a:pt x="1397" y="302"/>
                    <a:pt x="1407" y="344"/>
                    <a:pt x="1437" y="366"/>
                  </a:cubicBezTo>
                  <a:cubicBezTo>
                    <a:pt x="1443" y="390"/>
                    <a:pt x="1450" y="411"/>
                    <a:pt x="1469" y="422"/>
                  </a:cubicBezTo>
                  <a:cubicBezTo>
                    <a:pt x="1461" y="449"/>
                    <a:pt x="1488" y="469"/>
                    <a:pt x="1497" y="494"/>
                  </a:cubicBezTo>
                  <a:cubicBezTo>
                    <a:pt x="1503" y="511"/>
                    <a:pt x="1501" y="538"/>
                    <a:pt x="1505" y="558"/>
                  </a:cubicBezTo>
                  <a:cubicBezTo>
                    <a:pt x="1511" y="587"/>
                    <a:pt x="1524" y="650"/>
                    <a:pt x="1525" y="690"/>
                  </a:cubicBezTo>
                  <a:cubicBezTo>
                    <a:pt x="1525" y="720"/>
                    <a:pt x="1509" y="746"/>
                    <a:pt x="1525" y="770"/>
                  </a:cubicBezTo>
                  <a:cubicBezTo>
                    <a:pt x="1510" y="859"/>
                    <a:pt x="1492" y="944"/>
                    <a:pt x="1461" y="1026"/>
                  </a:cubicBezTo>
                  <a:cubicBezTo>
                    <a:pt x="1454" y="1046"/>
                    <a:pt x="1445" y="1064"/>
                    <a:pt x="1437" y="1082"/>
                  </a:cubicBezTo>
                  <a:cubicBezTo>
                    <a:pt x="1428" y="1104"/>
                    <a:pt x="1425" y="1127"/>
                    <a:pt x="1417" y="1142"/>
                  </a:cubicBezTo>
                  <a:cubicBezTo>
                    <a:pt x="1406" y="1162"/>
                    <a:pt x="1381" y="1172"/>
                    <a:pt x="1385" y="1198"/>
                  </a:cubicBezTo>
                  <a:cubicBezTo>
                    <a:pt x="1356" y="1223"/>
                    <a:pt x="1335" y="1258"/>
                    <a:pt x="1313" y="1290"/>
                  </a:cubicBezTo>
                  <a:cubicBezTo>
                    <a:pt x="1288" y="1300"/>
                    <a:pt x="1278" y="1324"/>
                    <a:pt x="1261" y="1342"/>
                  </a:cubicBezTo>
                  <a:cubicBezTo>
                    <a:pt x="1224" y="1354"/>
                    <a:pt x="1199" y="1379"/>
                    <a:pt x="1173" y="1402"/>
                  </a:cubicBezTo>
                  <a:cubicBezTo>
                    <a:pt x="1145" y="1407"/>
                    <a:pt x="1121" y="1423"/>
                    <a:pt x="1093" y="1434"/>
                  </a:cubicBezTo>
                  <a:cubicBezTo>
                    <a:pt x="1052" y="1450"/>
                    <a:pt x="1007" y="1460"/>
                    <a:pt x="973" y="1482"/>
                  </a:cubicBezTo>
                  <a:cubicBezTo>
                    <a:pt x="897" y="1491"/>
                    <a:pt x="821" y="1501"/>
                    <a:pt x="737" y="1502"/>
                  </a:cubicBezTo>
                  <a:cubicBezTo>
                    <a:pt x="721" y="1507"/>
                    <a:pt x="727" y="1490"/>
                    <a:pt x="717" y="1490"/>
                  </a:cubicBezTo>
                  <a:cubicBezTo>
                    <a:pt x="637" y="1482"/>
                    <a:pt x="569" y="1459"/>
                    <a:pt x="509" y="1422"/>
                  </a:cubicBezTo>
                  <a:cubicBezTo>
                    <a:pt x="479" y="1403"/>
                    <a:pt x="467" y="1383"/>
                    <a:pt x="437" y="1402"/>
                  </a:cubicBezTo>
                  <a:close/>
                  <a:moveTo>
                    <a:pt x="865" y="214"/>
                  </a:moveTo>
                  <a:cubicBezTo>
                    <a:pt x="863" y="221"/>
                    <a:pt x="867" y="237"/>
                    <a:pt x="865" y="254"/>
                  </a:cubicBezTo>
                  <a:cubicBezTo>
                    <a:pt x="864" y="261"/>
                    <a:pt x="858" y="267"/>
                    <a:pt x="857" y="274"/>
                  </a:cubicBezTo>
                  <a:cubicBezTo>
                    <a:pt x="850" y="315"/>
                    <a:pt x="862" y="346"/>
                    <a:pt x="881" y="350"/>
                  </a:cubicBezTo>
                  <a:cubicBezTo>
                    <a:pt x="917" y="340"/>
                    <a:pt x="911" y="305"/>
                    <a:pt x="917" y="266"/>
                  </a:cubicBezTo>
                  <a:cubicBezTo>
                    <a:pt x="918" y="257"/>
                    <a:pt x="927" y="250"/>
                    <a:pt x="929" y="242"/>
                  </a:cubicBezTo>
                  <a:cubicBezTo>
                    <a:pt x="934" y="223"/>
                    <a:pt x="924" y="209"/>
                    <a:pt x="929" y="194"/>
                  </a:cubicBezTo>
                  <a:cubicBezTo>
                    <a:pt x="903" y="168"/>
                    <a:pt x="875" y="184"/>
                    <a:pt x="865" y="214"/>
                  </a:cubicBezTo>
                  <a:close/>
                  <a:moveTo>
                    <a:pt x="613" y="238"/>
                  </a:moveTo>
                  <a:cubicBezTo>
                    <a:pt x="633" y="282"/>
                    <a:pt x="643" y="336"/>
                    <a:pt x="665" y="378"/>
                  </a:cubicBezTo>
                  <a:cubicBezTo>
                    <a:pt x="685" y="382"/>
                    <a:pt x="692" y="373"/>
                    <a:pt x="701" y="366"/>
                  </a:cubicBezTo>
                  <a:cubicBezTo>
                    <a:pt x="697" y="314"/>
                    <a:pt x="695" y="274"/>
                    <a:pt x="673" y="234"/>
                  </a:cubicBezTo>
                  <a:cubicBezTo>
                    <a:pt x="673" y="223"/>
                    <a:pt x="673" y="213"/>
                    <a:pt x="673" y="202"/>
                  </a:cubicBezTo>
                  <a:cubicBezTo>
                    <a:pt x="644" y="168"/>
                    <a:pt x="617" y="202"/>
                    <a:pt x="613" y="238"/>
                  </a:cubicBezTo>
                  <a:close/>
                  <a:moveTo>
                    <a:pt x="1105" y="278"/>
                  </a:moveTo>
                  <a:cubicBezTo>
                    <a:pt x="1092" y="340"/>
                    <a:pt x="1024" y="368"/>
                    <a:pt x="1033" y="438"/>
                  </a:cubicBezTo>
                  <a:cubicBezTo>
                    <a:pt x="1060" y="441"/>
                    <a:pt x="1069" y="426"/>
                    <a:pt x="1085" y="418"/>
                  </a:cubicBezTo>
                  <a:cubicBezTo>
                    <a:pt x="1098" y="363"/>
                    <a:pt x="1159" y="356"/>
                    <a:pt x="1153" y="282"/>
                  </a:cubicBezTo>
                  <a:cubicBezTo>
                    <a:pt x="1141" y="267"/>
                    <a:pt x="1124" y="272"/>
                    <a:pt x="1105" y="278"/>
                  </a:cubicBezTo>
                  <a:close/>
                  <a:moveTo>
                    <a:pt x="713" y="1150"/>
                  </a:moveTo>
                  <a:cubicBezTo>
                    <a:pt x="740" y="1072"/>
                    <a:pt x="798" y="1024"/>
                    <a:pt x="829" y="950"/>
                  </a:cubicBezTo>
                  <a:cubicBezTo>
                    <a:pt x="842" y="938"/>
                    <a:pt x="862" y="939"/>
                    <a:pt x="881" y="934"/>
                  </a:cubicBezTo>
                  <a:cubicBezTo>
                    <a:pt x="921" y="924"/>
                    <a:pt x="955" y="899"/>
                    <a:pt x="993" y="890"/>
                  </a:cubicBezTo>
                  <a:cubicBezTo>
                    <a:pt x="1007" y="856"/>
                    <a:pt x="1037" y="838"/>
                    <a:pt x="1061" y="814"/>
                  </a:cubicBezTo>
                  <a:cubicBezTo>
                    <a:pt x="1084" y="752"/>
                    <a:pt x="1110" y="670"/>
                    <a:pt x="1089" y="594"/>
                  </a:cubicBezTo>
                  <a:cubicBezTo>
                    <a:pt x="1082" y="569"/>
                    <a:pt x="1058" y="552"/>
                    <a:pt x="1061" y="526"/>
                  </a:cubicBezTo>
                  <a:cubicBezTo>
                    <a:pt x="1042" y="515"/>
                    <a:pt x="1031" y="490"/>
                    <a:pt x="1017" y="478"/>
                  </a:cubicBezTo>
                  <a:cubicBezTo>
                    <a:pt x="1002" y="465"/>
                    <a:pt x="995" y="468"/>
                    <a:pt x="981" y="458"/>
                  </a:cubicBezTo>
                  <a:cubicBezTo>
                    <a:pt x="976" y="454"/>
                    <a:pt x="977" y="444"/>
                    <a:pt x="973" y="442"/>
                  </a:cubicBezTo>
                  <a:cubicBezTo>
                    <a:pt x="970" y="440"/>
                    <a:pt x="958" y="440"/>
                    <a:pt x="953" y="438"/>
                  </a:cubicBezTo>
                  <a:cubicBezTo>
                    <a:pt x="945" y="434"/>
                    <a:pt x="943" y="428"/>
                    <a:pt x="937" y="426"/>
                  </a:cubicBezTo>
                  <a:cubicBezTo>
                    <a:pt x="928" y="423"/>
                    <a:pt x="919" y="428"/>
                    <a:pt x="909" y="426"/>
                  </a:cubicBezTo>
                  <a:cubicBezTo>
                    <a:pt x="901" y="424"/>
                    <a:pt x="897" y="417"/>
                    <a:pt x="889" y="414"/>
                  </a:cubicBezTo>
                  <a:cubicBezTo>
                    <a:pt x="765" y="373"/>
                    <a:pt x="628" y="449"/>
                    <a:pt x="577" y="534"/>
                  </a:cubicBezTo>
                  <a:cubicBezTo>
                    <a:pt x="561" y="555"/>
                    <a:pt x="558" y="590"/>
                    <a:pt x="545" y="614"/>
                  </a:cubicBezTo>
                  <a:cubicBezTo>
                    <a:pt x="553" y="638"/>
                    <a:pt x="540" y="668"/>
                    <a:pt x="537" y="694"/>
                  </a:cubicBezTo>
                  <a:cubicBezTo>
                    <a:pt x="549" y="702"/>
                    <a:pt x="544" y="727"/>
                    <a:pt x="545" y="746"/>
                  </a:cubicBezTo>
                  <a:cubicBezTo>
                    <a:pt x="550" y="757"/>
                    <a:pt x="561" y="762"/>
                    <a:pt x="565" y="774"/>
                  </a:cubicBezTo>
                  <a:cubicBezTo>
                    <a:pt x="547" y="795"/>
                    <a:pt x="552" y="838"/>
                    <a:pt x="525" y="850"/>
                  </a:cubicBezTo>
                  <a:cubicBezTo>
                    <a:pt x="528" y="865"/>
                    <a:pt x="518" y="878"/>
                    <a:pt x="513" y="890"/>
                  </a:cubicBezTo>
                  <a:cubicBezTo>
                    <a:pt x="496" y="930"/>
                    <a:pt x="481" y="973"/>
                    <a:pt x="453" y="998"/>
                  </a:cubicBezTo>
                  <a:cubicBezTo>
                    <a:pt x="454" y="1044"/>
                    <a:pt x="415" y="1050"/>
                    <a:pt x="425" y="1106"/>
                  </a:cubicBezTo>
                  <a:cubicBezTo>
                    <a:pt x="430" y="1120"/>
                    <a:pt x="445" y="1123"/>
                    <a:pt x="445" y="1142"/>
                  </a:cubicBezTo>
                  <a:cubicBezTo>
                    <a:pt x="401" y="1234"/>
                    <a:pt x="479" y="1308"/>
                    <a:pt x="561" y="1282"/>
                  </a:cubicBezTo>
                  <a:cubicBezTo>
                    <a:pt x="594" y="1272"/>
                    <a:pt x="596" y="1235"/>
                    <a:pt x="629" y="1218"/>
                  </a:cubicBezTo>
                  <a:cubicBezTo>
                    <a:pt x="649" y="1221"/>
                    <a:pt x="649" y="1219"/>
                    <a:pt x="665" y="1214"/>
                  </a:cubicBezTo>
                  <a:cubicBezTo>
                    <a:pt x="674" y="1204"/>
                    <a:pt x="661" y="1195"/>
                    <a:pt x="661" y="1182"/>
                  </a:cubicBezTo>
                  <a:cubicBezTo>
                    <a:pt x="690" y="1183"/>
                    <a:pt x="687" y="1152"/>
                    <a:pt x="713" y="1150"/>
                  </a:cubicBezTo>
                  <a:close/>
                  <a:moveTo>
                    <a:pt x="1245" y="478"/>
                  </a:moveTo>
                  <a:cubicBezTo>
                    <a:pt x="1201" y="478"/>
                    <a:pt x="1195" y="516"/>
                    <a:pt x="1157" y="522"/>
                  </a:cubicBezTo>
                  <a:cubicBezTo>
                    <a:pt x="1148" y="544"/>
                    <a:pt x="1124" y="552"/>
                    <a:pt x="1145" y="578"/>
                  </a:cubicBezTo>
                  <a:cubicBezTo>
                    <a:pt x="1198" y="574"/>
                    <a:pt x="1214" y="532"/>
                    <a:pt x="1269" y="530"/>
                  </a:cubicBezTo>
                  <a:cubicBezTo>
                    <a:pt x="1281" y="514"/>
                    <a:pt x="1302" y="507"/>
                    <a:pt x="1313" y="490"/>
                  </a:cubicBezTo>
                  <a:cubicBezTo>
                    <a:pt x="1315" y="473"/>
                    <a:pt x="1300" y="474"/>
                    <a:pt x="1301" y="458"/>
                  </a:cubicBezTo>
                  <a:cubicBezTo>
                    <a:pt x="1272" y="454"/>
                    <a:pt x="1258" y="466"/>
                    <a:pt x="1245" y="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8"/>
            <p:cNvSpPr>
              <a:spLocks/>
            </p:cNvSpPr>
            <p:nvPr/>
          </p:nvSpPr>
          <p:spPr bwMode="auto">
            <a:xfrm>
              <a:off x="4807" y="1071"/>
              <a:ext cx="453" cy="349"/>
            </a:xfrm>
            <a:custGeom>
              <a:avLst/>
              <a:gdLst>
                <a:gd name="T0" fmla="*/ 652 w 1161"/>
                <a:gd name="T1" fmla="*/ 684 h 896"/>
                <a:gd name="T2" fmla="*/ 676 w 1161"/>
                <a:gd name="T3" fmla="*/ 896 h 896"/>
                <a:gd name="T4" fmla="*/ 596 w 1161"/>
                <a:gd name="T5" fmla="*/ 824 h 896"/>
                <a:gd name="T6" fmla="*/ 560 w 1161"/>
                <a:gd name="T7" fmla="*/ 720 h 896"/>
                <a:gd name="T8" fmla="*/ 524 w 1161"/>
                <a:gd name="T9" fmla="*/ 664 h 896"/>
                <a:gd name="T10" fmla="*/ 392 w 1161"/>
                <a:gd name="T11" fmla="*/ 672 h 896"/>
                <a:gd name="T12" fmla="*/ 292 w 1161"/>
                <a:gd name="T13" fmla="*/ 656 h 896"/>
                <a:gd name="T14" fmla="*/ 268 w 1161"/>
                <a:gd name="T15" fmla="*/ 636 h 896"/>
                <a:gd name="T16" fmla="*/ 176 w 1161"/>
                <a:gd name="T17" fmla="*/ 620 h 896"/>
                <a:gd name="T18" fmla="*/ 104 w 1161"/>
                <a:gd name="T19" fmla="*/ 584 h 896"/>
                <a:gd name="T20" fmla="*/ 72 w 1161"/>
                <a:gd name="T21" fmla="*/ 560 h 896"/>
                <a:gd name="T22" fmla="*/ 24 w 1161"/>
                <a:gd name="T23" fmla="*/ 468 h 896"/>
                <a:gd name="T24" fmla="*/ 16 w 1161"/>
                <a:gd name="T25" fmla="*/ 416 h 896"/>
                <a:gd name="T26" fmla="*/ 8 w 1161"/>
                <a:gd name="T27" fmla="*/ 404 h 896"/>
                <a:gd name="T28" fmla="*/ 4 w 1161"/>
                <a:gd name="T29" fmla="*/ 380 h 896"/>
                <a:gd name="T30" fmla="*/ 16 w 1161"/>
                <a:gd name="T31" fmla="*/ 364 h 896"/>
                <a:gd name="T32" fmla="*/ 32 w 1161"/>
                <a:gd name="T33" fmla="*/ 280 h 896"/>
                <a:gd name="T34" fmla="*/ 72 w 1161"/>
                <a:gd name="T35" fmla="*/ 220 h 896"/>
                <a:gd name="T36" fmla="*/ 120 w 1161"/>
                <a:gd name="T37" fmla="*/ 172 h 896"/>
                <a:gd name="T38" fmla="*/ 132 w 1161"/>
                <a:gd name="T39" fmla="*/ 148 h 896"/>
                <a:gd name="T40" fmla="*/ 284 w 1161"/>
                <a:gd name="T41" fmla="*/ 64 h 896"/>
                <a:gd name="T42" fmla="*/ 304 w 1161"/>
                <a:gd name="T43" fmla="*/ 64 h 896"/>
                <a:gd name="T44" fmla="*/ 316 w 1161"/>
                <a:gd name="T45" fmla="*/ 48 h 896"/>
                <a:gd name="T46" fmla="*/ 376 w 1161"/>
                <a:gd name="T47" fmla="*/ 40 h 896"/>
                <a:gd name="T48" fmla="*/ 556 w 1161"/>
                <a:gd name="T49" fmla="*/ 12 h 896"/>
                <a:gd name="T50" fmla="*/ 564 w 1161"/>
                <a:gd name="T51" fmla="*/ 4 h 896"/>
                <a:gd name="T52" fmla="*/ 592 w 1161"/>
                <a:gd name="T53" fmla="*/ 12 h 896"/>
                <a:gd name="T54" fmla="*/ 692 w 1161"/>
                <a:gd name="T55" fmla="*/ 20 h 896"/>
                <a:gd name="T56" fmla="*/ 748 w 1161"/>
                <a:gd name="T57" fmla="*/ 20 h 896"/>
                <a:gd name="T58" fmla="*/ 816 w 1161"/>
                <a:gd name="T59" fmla="*/ 20 h 896"/>
                <a:gd name="T60" fmla="*/ 892 w 1161"/>
                <a:gd name="T61" fmla="*/ 48 h 896"/>
                <a:gd name="T62" fmla="*/ 968 w 1161"/>
                <a:gd name="T63" fmla="*/ 76 h 896"/>
                <a:gd name="T64" fmla="*/ 1096 w 1161"/>
                <a:gd name="T65" fmla="*/ 172 h 896"/>
                <a:gd name="T66" fmla="*/ 1140 w 1161"/>
                <a:gd name="T67" fmla="*/ 272 h 896"/>
                <a:gd name="T68" fmla="*/ 1156 w 1161"/>
                <a:gd name="T69" fmla="*/ 408 h 896"/>
                <a:gd name="T70" fmla="*/ 1132 w 1161"/>
                <a:gd name="T71" fmla="*/ 456 h 896"/>
                <a:gd name="T72" fmla="*/ 1128 w 1161"/>
                <a:gd name="T73" fmla="*/ 480 h 896"/>
                <a:gd name="T74" fmla="*/ 1056 w 1161"/>
                <a:gd name="T75" fmla="*/ 564 h 896"/>
                <a:gd name="T76" fmla="*/ 904 w 1161"/>
                <a:gd name="T77" fmla="*/ 632 h 896"/>
                <a:gd name="T78" fmla="*/ 884 w 1161"/>
                <a:gd name="T79" fmla="*/ 628 h 896"/>
                <a:gd name="T80" fmla="*/ 844 w 1161"/>
                <a:gd name="T81" fmla="*/ 652 h 896"/>
                <a:gd name="T82" fmla="*/ 652 w 1161"/>
                <a:gd name="T83" fmla="*/ 684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1" h="896">
                  <a:moveTo>
                    <a:pt x="652" y="684"/>
                  </a:moveTo>
                  <a:cubicBezTo>
                    <a:pt x="647" y="772"/>
                    <a:pt x="657" y="828"/>
                    <a:pt x="676" y="896"/>
                  </a:cubicBezTo>
                  <a:cubicBezTo>
                    <a:pt x="641" y="882"/>
                    <a:pt x="618" y="855"/>
                    <a:pt x="596" y="824"/>
                  </a:cubicBezTo>
                  <a:cubicBezTo>
                    <a:pt x="579" y="799"/>
                    <a:pt x="572" y="754"/>
                    <a:pt x="560" y="720"/>
                  </a:cubicBezTo>
                  <a:cubicBezTo>
                    <a:pt x="550" y="693"/>
                    <a:pt x="550" y="674"/>
                    <a:pt x="524" y="664"/>
                  </a:cubicBezTo>
                  <a:cubicBezTo>
                    <a:pt x="484" y="672"/>
                    <a:pt x="436" y="679"/>
                    <a:pt x="392" y="672"/>
                  </a:cubicBezTo>
                  <a:cubicBezTo>
                    <a:pt x="357" y="666"/>
                    <a:pt x="323" y="643"/>
                    <a:pt x="292" y="656"/>
                  </a:cubicBezTo>
                  <a:cubicBezTo>
                    <a:pt x="285" y="648"/>
                    <a:pt x="274" y="645"/>
                    <a:pt x="268" y="636"/>
                  </a:cubicBezTo>
                  <a:cubicBezTo>
                    <a:pt x="227" y="641"/>
                    <a:pt x="213" y="619"/>
                    <a:pt x="176" y="620"/>
                  </a:cubicBezTo>
                  <a:cubicBezTo>
                    <a:pt x="155" y="605"/>
                    <a:pt x="139" y="585"/>
                    <a:pt x="104" y="584"/>
                  </a:cubicBezTo>
                  <a:cubicBezTo>
                    <a:pt x="101" y="569"/>
                    <a:pt x="83" y="567"/>
                    <a:pt x="72" y="560"/>
                  </a:cubicBezTo>
                  <a:cubicBezTo>
                    <a:pt x="52" y="530"/>
                    <a:pt x="38" y="511"/>
                    <a:pt x="24" y="468"/>
                  </a:cubicBezTo>
                  <a:cubicBezTo>
                    <a:pt x="17" y="447"/>
                    <a:pt x="18" y="439"/>
                    <a:pt x="16" y="416"/>
                  </a:cubicBezTo>
                  <a:cubicBezTo>
                    <a:pt x="15" y="407"/>
                    <a:pt x="10" y="410"/>
                    <a:pt x="8" y="404"/>
                  </a:cubicBezTo>
                  <a:cubicBezTo>
                    <a:pt x="4" y="394"/>
                    <a:pt x="22" y="380"/>
                    <a:pt x="4" y="380"/>
                  </a:cubicBezTo>
                  <a:cubicBezTo>
                    <a:pt x="0" y="367"/>
                    <a:pt x="17" y="375"/>
                    <a:pt x="16" y="364"/>
                  </a:cubicBezTo>
                  <a:cubicBezTo>
                    <a:pt x="10" y="325"/>
                    <a:pt x="21" y="307"/>
                    <a:pt x="32" y="280"/>
                  </a:cubicBezTo>
                  <a:cubicBezTo>
                    <a:pt x="46" y="247"/>
                    <a:pt x="48" y="246"/>
                    <a:pt x="72" y="220"/>
                  </a:cubicBezTo>
                  <a:cubicBezTo>
                    <a:pt x="89" y="201"/>
                    <a:pt x="95" y="184"/>
                    <a:pt x="120" y="172"/>
                  </a:cubicBezTo>
                  <a:cubicBezTo>
                    <a:pt x="127" y="167"/>
                    <a:pt x="126" y="154"/>
                    <a:pt x="132" y="148"/>
                  </a:cubicBezTo>
                  <a:cubicBezTo>
                    <a:pt x="180" y="117"/>
                    <a:pt x="235" y="94"/>
                    <a:pt x="284" y="64"/>
                  </a:cubicBezTo>
                  <a:cubicBezTo>
                    <a:pt x="296" y="61"/>
                    <a:pt x="292" y="61"/>
                    <a:pt x="304" y="64"/>
                  </a:cubicBezTo>
                  <a:cubicBezTo>
                    <a:pt x="312" y="63"/>
                    <a:pt x="312" y="53"/>
                    <a:pt x="316" y="48"/>
                  </a:cubicBezTo>
                  <a:cubicBezTo>
                    <a:pt x="342" y="52"/>
                    <a:pt x="348" y="35"/>
                    <a:pt x="376" y="40"/>
                  </a:cubicBezTo>
                  <a:cubicBezTo>
                    <a:pt x="432" y="15"/>
                    <a:pt x="496" y="17"/>
                    <a:pt x="556" y="12"/>
                  </a:cubicBezTo>
                  <a:cubicBezTo>
                    <a:pt x="561" y="12"/>
                    <a:pt x="561" y="5"/>
                    <a:pt x="564" y="4"/>
                  </a:cubicBezTo>
                  <a:cubicBezTo>
                    <a:pt x="575" y="0"/>
                    <a:pt x="579" y="11"/>
                    <a:pt x="592" y="12"/>
                  </a:cubicBezTo>
                  <a:cubicBezTo>
                    <a:pt x="626" y="14"/>
                    <a:pt x="668" y="2"/>
                    <a:pt x="692" y="20"/>
                  </a:cubicBezTo>
                  <a:cubicBezTo>
                    <a:pt x="707" y="4"/>
                    <a:pt x="727" y="18"/>
                    <a:pt x="748" y="20"/>
                  </a:cubicBezTo>
                  <a:cubicBezTo>
                    <a:pt x="769" y="22"/>
                    <a:pt x="793" y="16"/>
                    <a:pt x="816" y="20"/>
                  </a:cubicBezTo>
                  <a:cubicBezTo>
                    <a:pt x="841" y="24"/>
                    <a:pt x="866" y="41"/>
                    <a:pt x="892" y="48"/>
                  </a:cubicBezTo>
                  <a:cubicBezTo>
                    <a:pt x="922" y="56"/>
                    <a:pt x="957" y="50"/>
                    <a:pt x="968" y="76"/>
                  </a:cubicBezTo>
                  <a:cubicBezTo>
                    <a:pt x="1031" y="87"/>
                    <a:pt x="1053" y="141"/>
                    <a:pt x="1096" y="172"/>
                  </a:cubicBezTo>
                  <a:cubicBezTo>
                    <a:pt x="1110" y="214"/>
                    <a:pt x="1119" y="242"/>
                    <a:pt x="1140" y="272"/>
                  </a:cubicBezTo>
                  <a:cubicBezTo>
                    <a:pt x="1136" y="321"/>
                    <a:pt x="1161" y="363"/>
                    <a:pt x="1156" y="408"/>
                  </a:cubicBezTo>
                  <a:cubicBezTo>
                    <a:pt x="1154" y="426"/>
                    <a:pt x="1138" y="442"/>
                    <a:pt x="1132" y="456"/>
                  </a:cubicBezTo>
                  <a:cubicBezTo>
                    <a:pt x="1128" y="465"/>
                    <a:pt x="1131" y="475"/>
                    <a:pt x="1128" y="480"/>
                  </a:cubicBezTo>
                  <a:cubicBezTo>
                    <a:pt x="1108" y="514"/>
                    <a:pt x="1073" y="536"/>
                    <a:pt x="1056" y="564"/>
                  </a:cubicBezTo>
                  <a:cubicBezTo>
                    <a:pt x="1004" y="585"/>
                    <a:pt x="951" y="605"/>
                    <a:pt x="904" y="632"/>
                  </a:cubicBezTo>
                  <a:cubicBezTo>
                    <a:pt x="895" y="633"/>
                    <a:pt x="889" y="631"/>
                    <a:pt x="884" y="628"/>
                  </a:cubicBezTo>
                  <a:cubicBezTo>
                    <a:pt x="872" y="638"/>
                    <a:pt x="857" y="644"/>
                    <a:pt x="844" y="652"/>
                  </a:cubicBezTo>
                  <a:cubicBezTo>
                    <a:pt x="787" y="641"/>
                    <a:pt x="704" y="664"/>
                    <a:pt x="652" y="6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9"/>
            <p:cNvSpPr>
              <a:spLocks/>
            </p:cNvSpPr>
            <p:nvPr/>
          </p:nvSpPr>
          <p:spPr bwMode="auto">
            <a:xfrm>
              <a:off x="6580" y="1070"/>
              <a:ext cx="33" cy="71"/>
            </a:xfrm>
            <a:custGeom>
              <a:avLst/>
              <a:gdLst>
                <a:gd name="T0" fmla="*/ 79 w 84"/>
                <a:gd name="T1" fmla="*/ 26 h 182"/>
                <a:gd name="T2" fmla="*/ 79 w 84"/>
                <a:gd name="T3" fmla="*/ 74 h 182"/>
                <a:gd name="T4" fmla="*/ 67 w 84"/>
                <a:gd name="T5" fmla="*/ 98 h 182"/>
                <a:gd name="T6" fmla="*/ 31 w 84"/>
                <a:gd name="T7" fmla="*/ 182 h 182"/>
                <a:gd name="T8" fmla="*/ 7 w 84"/>
                <a:gd name="T9" fmla="*/ 106 h 182"/>
                <a:gd name="T10" fmla="*/ 15 w 84"/>
                <a:gd name="T11" fmla="*/ 86 h 182"/>
                <a:gd name="T12" fmla="*/ 15 w 84"/>
                <a:gd name="T13" fmla="*/ 46 h 182"/>
                <a:gd name="T14" fmla="*/ 79 w 84"/>
                <a:gd name="T15" fmla="*/ 2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182">
                  <a:moveTo>
                    <a:pt x="79" y="26"/>
                  </a:moveTo>
                  <a:cubicBezTo>
                    <a:pt x="74" y="41"/>
                    <a:pt x="84" y="55"/>
                    <a:pt x="79" y="74"/>
                  </a:cubicBezTo>
                  <a:cubicBezTo>
                    <a:pt x="77" y="82"/>
                    <a:pt x="68" y="89"/>
                    <a:pt x="67" y="98"/>
                  </a:cubicBezTo>
                  <a:cubicBezTo>
                    <a:pt x="61" y="137"/>
                    <a:pt x="67" y="172"/>
                    <a:pt x="31" y="182"/>
                  </a:cubicBezTo>
                  <a:cubicBezTo>
                    <a:pt x="12" y="178"/>
                    <a:pt x="0" y="147"/>
                    <a:pt x="7" y="106"/>
                  </a:cubicBezTo>
                  <a:cubicBezTo>
                    <a:pt x="8" y="99"/>
                    <a:pt x="14" y="93"/>
                    <a:pt x="15" y="86"/>
                  </a:cubicBezTo>
                  <a:cubicBezTo>
                    <a:pt x="17" y="69"/>
                    <a:pt x="13" y="53"/>
                    <a:pt x="15" y="46"/>
                  </a:cubicBezTo>
                  <a:cubicBezTo>
                    <a:pt x="25" y="16"/>
                    <a:pt x="53" y="0"/>
                    <a:pt x="7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"/>
            <p:cNvSpPr>
              <a:spLocks/>
            </p:cNvSpPr>
            <p:nvPr/>
          </p:nvSpPr>
          <p:spPr bwMode="auto">
            <a:xfrm>
              <a:off x="6488" y="1070"/>
              <a:ext cx="34" cy="83"/>
            </a:xfrm>
            <a:custGeom>
              <a:avLst/>
              <a:gdLst>
                <a:gd name="T0" fmla="*/ 60 w 88"/>
                <a:gd name="T1" fmla="*/ 34 h 214"/>
                <a:gd name="T2" fmla="*/ 60 w 88"/>
                <a:gd name="T3" fmla="*/ 66 h 214"/>
                <a:gd name="T4" fmla="*/ 88 w 88"/>
                <a:gd name="T5" fmla="*/ 198 h 214"/>
                <a:gd name="T6" fmla="*/ 52 w 88"/>
                <a:gd name="T7" fmla="*/ 210 h 214"/>
                <a:gd name="T8" fmla="*/ 0 w 88"/>
                <a:gd name="T9" fmla="*/ 70 h 214"/>
                <a:gd name="T10" fmla="*/ 60 w 88"/>
                <a:gd name="T11" fmla="*/ 3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214">
                  <a:moveTo>
                    <a:pt x="60" y="34"/>
                  </a:moveTo>
                  <a:cubicBezTo>
                    <a:pt x="60" y="45"/>
                    <a:pt x="60" y="55"/>
                    <a:pt x="60" y="66"/>
                  </a:cubicBezTo>
                  <a:cubicBezTo>
                    <a:pt x="82" y="106"/>
                    <a:pt x="84" y="146"/>
                    <a:pt x="88" y="198"/>
                  </a:cubicBezTo>
                  <a:cubicBezTo>
                    <a:pt x="79" y="205"/>
                    <a:pt x="72" y="214"/>
                    <a:pt x="52" y="210"/>
                  </a:cubicBezTo>
                  <a:cubicBezTo>
                    <a:pt x="30" y="168"/>
                    <a:pt x="20" y="114"/>
                    <a:pt x="0" y="70"/>
                  </a:cubicBezTo>
                  <a:cubicBezTo>
                    <a:pt x="4" y="34"/>
                    <a:pt x="31" y="0"/>
                    <a:pt x="60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1"/>
            <p:cNvSpPr>
              <a:spLocks/>
            </p:cNvSpPr>
            <p:nvPr/>
          </p:nvSpPr>
          <p:spPr bwMode="auto">
            <a:xfrm>
              <a:off x="6648" y="1108"/>
              <a:ext cx="52" cy="68"/>
            </a:xfrm>
            <a:custGeom>
              <a:avLst/>
              <a:gdLst>
                <a:gd name="T0" fmla="*/ 129 w 135"/>
                <a:gd name="T1" fmla="*/ 15 h 174"/>
                <a:gd name="T2" fmla="*/ 61 w 135"/>
                <a:gd name="T3" fmla="*/ 151 h 174"/>
                <a:gd name="T4" fmla="*/ 9 w 135"/>
                <a:gd name="T5" fmla="*/ 171 h 174"/>
                <a:gd name="T6" fmla="*/ 81 w 135"/>
                <a:gd name="T7" fmla="*/ 11 h 174"/>
                <a:gd name="T8" fmla="*/ 129 w 135"/>
                <a:gd name="T9" fmla="*/ 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74">
                  <a:moveTo>
                    <a:pt x="129" y="15"/>
                  </a:moveTo>
                  <a:cubicBezTo>
                    <a:pt x="135" y="89"/>
                    <a:pt x="74" y="96"/>
                    <a:pt x="61" y="151"/>
                  </a:cubicBezTo>
                  <a:cubicBezTo>
                    <a:pt x="45" y="159"/>
                    <a:pt x="36" y="174"/>
                    <a:pt x="9" y="171"/>
                  </a:cubicBezTo>
                  <a:cubicBezTo>
                    <a:pt x="0" y="101"/>
                    <a:pt x="68" y="73"/>
                    <a:pt x="81" y="11"/>
                  </a:cubicBezTo>
                  <a:cubicBezTo>
                    <a:pt x="100" y="5"/>
                    <a:pt x="117" y="0"/>
                    <a:pt x="12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2"/>
            <p:cNvSpPr>
              <a:spLocks noEditPoints="1"/>
            </p:cNvSpPr>
            <p:nvPr/>
          </p:nvSpPr>
          <p:spPr bwMode="auto">
            <a:xfrm>
              <a:off x="5337" y="1118"/>
              <a:ext cx="488" cy="399"/>
            </a:xfrm>
            <a:custGeom>
              <a:avLst/>
              <a:gdLst>
                <a:gd name="T0" fmla="*/ 470 w 1254"/>
                <a:gd name="T1" fmla="*/ 902 h 1023"/>
                <a:gd name="T2" fmla="*/ 422 w 1254"/>
                <a:gd name="T3" fmla="*/ 762 h 1023"/>
                <a:gd name="T4" fmla="*/ 370 w 1254"/>
                <a:gd name="T5" fmla="*/ 746 h 1023"/>
                <a:gd name="T6" fmla="*/ 258 w 1254"/>
                <a:gd name="T7" fmla="*/ 710 h 1023"/>
                <a:gd name="T8" fmla="*/ 198 w 1254"/>
                <a:gd name="T9" fmla="*/ 682 h 1023"/>
                <a:gd name="T10" fmla="*/ 114 w 1254"/>
                <a:gd name="T11" fmla="*/ 646 h 1023"/>
                <a:gd name="T12" fmla="*/ 6 w 1254"/>
                <a:gd name="T13" fmla="*/ 462 h 1023"/>
                <a:gd name="T14" fmla="*/ 22 w 1254"/>
                <a:gd name="T15" fmla="*/ 302 h 1023"/>
                <a:gd name="T16" fmla="*/ 198 w 1254"/>
                <a:gd name="T17" fmla="*/ 126 h 1023"/>
                <a:gd name="T18" fmla="*/ 374 w 1254"/>
                <a:gd name="T19" fmla="*/ 42 h 1023"/>
                <a:gd name="T20" fmla="*/ 410 w 1254"/>
                <a:gd name="T21" fmla="*/ 30 h 1023"/>
                <a:gd name="T22" fmla="*/ 734 w 1254"/>
                <a:gd name="T23" fmla="*/ 14 h 1023"/>
                <a:gd name="T24" fmla="*/ 790 w 1254"/>
                <a:gd name="T25" fmla="*/ 18 h 1023"/>
                <a:gd name="T26" fmla="*/ 922 w 1254"/>
                <a:gd name="T27" fmla="*/ 46 h 1023"/>
                <a:gd name="T28" fmla="*/ 1186 w 1254"/>
                <a:gd name="T29" fmla="*/ 218 h 1023"/>
                <a:gd name="T30" fmla="*/ 1222 w 1254"/>
                <a:gd name="T31" fmla="*/ 298 h 1023"/>
                <a:gd name="T32" fmla="*/ 1222 w 1254"/>
                <a:gd name="T33" fmla="*/ 554 h 1023"/>
                <a:gd name="T34" fmla="*/ 1158 w 1254"/>
                <a:gd name="T35" fmla="*/ 630 h 1023"/>
                <a:gd name="T36" fmla="*/ 990 w 1254"/>
                <a:gd name="T37" fmla="*/ 742 h 1023"/>
                <a:gd name="T38" fmla="*/ 762 w 1254"/>
                <a:gd name="T39" fmla="*/ 778 h 1023"/>
                <a:gd name="T40" fmla="*/ 614 w 1254"/>
                <a:gd name="T41" fmla="*/ 926 h 1023"/>
                <a:gd name="T42" fmla="*/ 450 w 1254"/>
                <a:gd name="T43" fmla="*/ 1022 h 1023"/>
                <a:gd name="T44" fmla="*/ 626 w 1254"/>
                <a:gd name="T45" fmla="*/ 830 h 1023"/>
                <a:gd name="T46" fmla="*/ 674 w 1254"/>
                <a:gd name="T47" fmla="*/ 782 h 1023"/>
                <a:gd name="T48" fmla="*/ 862 w 1254"/>
                <a:gd name="T49" fmla="*/ 698 h 1023"/>
                <a:gd name="T50" fmla="*/ 1050 w 1254"/>
                <a:gd name="T51" fmla="*/ 626 h 1023"/>
                <a:gd name="T52" fmla="*/ 1150 w 1254"/>
                <a:gd name="T53" fmla="*/ 518 h 1023"/>
                <a:gd name="T54" fmla="*/ 1170 w 1254"/>
                <a:gd name="T55" fmla="*/ 406 h 1023"/>
                <a:gd name="T56" fmla="*/ 1178 w 1254"/>
                <a:gd name="T57" fmla="*/ 362 h 1023"/>
                <a:gd name="T58" fmla="*/ 1098 w 1254"/>
                <a:gd name="T59" fmla="*/ 214 h 1023"/>
                <a:gd name="T60" fmla="*/ 1046 w 1254"/>
                <a:gd name="T61" fmla="*/ 154 h 1023"/>
                <a:gd name="T62" fmla="*/ 850 w 1254"/>
                <a:gd name="T63" fmla="*/ 98 h 1023"/>
                <a:gd name="T64" fmla="*/ 782 w 1254"/>
                <a:gd name="T65" fmla="*/ 78 h 1023"/>
                <a:gd name="T66" fmla="*/ 598 w 1254"/>
                <a:gd name="T67" fmla="*/ 66 h 1023"/>
                <a:gd name="T68" fmla="*/ 478 w 1254"/>
                <a:gd name="T69" fmla="*/ 90 h 1023"/>
                <a:gd name="T70" fmla="*/ 426 w 1254"/>
                <a:gd name="T71" fmla="*/ 102 h 1023"/>
                <a:gd name="T72" fmla="*/ 342 w 1254"/>
                <a:gd name="T73" fmla="*/ 126 h 1023"/>
                <a:gd name="T74" fmla="*/ 306 w 1254"/>
                <a:gd name="T75" fmla="*/ 138 h 1023"/>
                <a:gd name="T76" fmla="*/ 178 w 1254"/>
                <a:gd name="T77" fmla="*/ 198 h 1023"/>
                <a:gd name="T78" fmla="*/ 106 w 1254"/>
                <a:gd name="T79" fmla="*/ 286 h 1023"/>
                <a:gd name="T80" fmla="*/ 62 w 1254"/>
                <a:gd name="T81" fmla="*/ 394 h 1023"/>
                <a:gd name="T82" fmla="*/ 102 w 1254"/>
                <a:gd name="T83" fmla="*/ 546 h 1023"/>
                <a:gd name="T84" fmla="*/ 258 w 1254"/>
                <a:gd name="T85" fmla="*/ 654 h 1023"/>
                <a:gd name="T86" fmla="*/ 422 w 1254"/>
                <a:gd name="T87" fmla="*/ 702 h 1023"/>
                <a:gd name="T88" fmla="*/ 478 w 1254"/>
                <a:gd name="T89" fmla="*/ 710 h 1023"/>
                <a:gd name="T90" fmla="*/ 554 w 1254"/>
                <a:gd name="T91" fmla="*/ 710 h 1023"/>
                <a:gd name="T92" fmla="*/ 606 w 1254"/>
                <a:gd name="T93" fmla="*/ 770 h 1023"/>
                <a:gd name="T94" fmla="*/ 554 w 1254"/>
                <a:gd name="T95" fmla="*/ 874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54" h="1023">
                  <a:moveTo>
                    <a:pt x="450" y="1022"/>
                  </a:moveTo>
                  <a:cubicBezTo>
                    <a:pt x="364" y="1008"/>
                    <a:pt x="450" y="931"/>
                    <a:pt x="470" y="902"/>
                  </a:cubicBezTo>
                  <a:cubicBezTo>
                    <a:pt x="478" y="851"/>
                    <a:pt x="515" y="825"/>
                    <a:pt x="514" y="774"/>
                  </a:cubicBezTo>
                  <a:cubicBezTo>
                    <a:pt x="484" y="759"/>
                    <a:pt x="448" y="770"/>
                    <a:pt x="422" y="762"/>
                  </a:cubicBezTo>
                  <a:cubicBezTo>
                    <a:pt x="416" y="760"/>
                    <a:pt x="412" y="752"/>
                    <a:pt x="406" y="750"/>
                  </a:cubicBezTo>
                  <a:cubicBezTo>
                    <a:pt x="397" y="747"/>
                    <a:pt x="382" y="749"/>
                    <a:pt x="370" y="746"/>
                  </a:cubicBezTo>
                  <a:cubicBezTo>
                    <a:pt x="350" y="741"/>
                    <a:pt x="335" y="741"/>
                    <a:pt x="310" y="734"/>
                  </a:cubicBezTo>
                  <a:cubicBezTo>
                    <a:pt x="293" y="729"/>
                    <a:pt x="275" y="714"/>
                    <a:pt x="258" y="710"/>
                  </a:cubicBezTo>
                  <a:cubicBezTo>
                    <a:pt x="236" y="705"/>
                    <a:pt x="226" y="709"/>
                    <a:pt x="210" y="698"/>
                  </a:cubicBezTo>
                  <a:cubicBezTo>
                    <a:pt x="204" y="694"/>
                    <a:pt x="203" y="685"/>
                    <a:pt x="198" y="682"/>
                  </a:cubicBezTo>
                  <a:cubicBezTo>
                    <a:pt x="193" y="679"/>
                    <a:pt x="183" y="685"/>
                    <a:pt x="178" y="682"/>
                  </a:cubicBezTo>
                  <a:cubicBezTo>
                    <a:pt x="157" y="671"/>
                    <a:pt x="141" y="640"/>
                    <a:pt x="114" y="646"/>
                  </a:cubicBezTo>
                  <a:cubicBezTo>
                    <a:pt x="107" y="636"/>
                    <a:pt x="103" y="623"/>
                    <a:pt x="94" y="614"/>
                  </a:cubicBezTo>
                  <a:cubicBezTo>
                    <a:pt x="60" y="586"/>
                    <a:pt x="15" y="524"/>
                    <a:pt x="6" y="462"/>
                  </a:cubicBezTo>
                  <a:cubicBezTo>
                    <a:pt x="0" y="418"/>
                    <a:pt x="0" y="359"/>
                    <a:pt x="26" y="330"/>
                  </a:cubicBezTo>
                  <a:cubicBezTo>
                    <a:pt x="25" y="321"/>
                    <a:pt x="20" y="315"/>
                    <a:pt x="22" y="302"/>
                  </a:cubicBezTo>
                  <a:cubicBezTo>
                    <a:pt x="46" y="277"/>
                    <a:pt x="61" y="242"/>
                    <a:pt x="78" y="210"/>
                  </a:cubicBezTo>
                  <a:cubicBezTo>
                    <a:pt x="121" y="185"/>
                    <a:pt x="148" y="144"/>
                    <a:pt x="198" y="126"/>
                  </a:cubicBezTo>
                  <a:cubicBezTo>
                    <a:pt x="207" y="123"/>
                    <a:pt x="210" y="114"/>
                    <a:pt x="214" y="106"/>
                  </a:cubicBezTo>
                  <a:cubicBezTo>
                    <a:pt x="265" y="83"/>
                    <a:pt x="325" y="68"/>
                    <a:pt x="374" y="42"/>
                  </a:cubicBezTo>
                  <a:cubicBezTo>
                    <a:pt x="387" y="38"/>
                    <a:pt x="385" y="40"/>
                    <a:pt x="394" y="46"/>
                  </a:cubicBezTo>
                  <a:cubicBezTo>
                    <a:pt x="403" y="45"/>
                    <a:pt x="403" y="34"/>
                    <a:pt x="410" y="30"/>
                  </a:cubicBezTo>
                  <a:cubicBezTo>
                    <a:pt x="450" y="30"/>
                    <a:pt x="516" y="19"/>
                    <a:pt x="566" y="10"/>
                  </a:cubicBezTo>
                  <a:cubicBezTo>
                    <a:pt x="621" y="0"/>
                    <a:pt x="680" y="14"/>
                    <a:pt x="734" y="14"/>
                  </a:cubicBezTo>
                  <a:cubicBezTo>
                    <a:pt x="746" y="14"/>
                    <a:pt x="758" y="9"/>
                    <a:pt x="770" y="10"/>
                  </a:cubicBezTo>
                  <a:cubicBezTo>
                    <a:pt x="778" y="11"/>
                    <a:pt x="782" y="16"/>
                    <a:pt x="790" y="18"/>
                  </a:cubicBezTo>
                  <a:cubicBezTo>
                    <a:pt x="814" y="23"/>
                    <a:pt x="834" y="15"/>
                    <a:pt x="846" y="34"/>
                  </a:cubicBezTo>
                  <a:cubicBezTo>
                    <a:pt x="872" y="24"/>
                    <a:pt x="905" y="34"/>
                    <a:pt x="922" y="46"/>
                  </a:cubicBezTo>
                  <a:cubicBezTo>
                    <a:pt x="1019" y="55"/>
                    <a:pt x="1076" y="105"/>
                    <a:pt x="1138" y="150"/>
                  </a:cubicBezTo>
                  <a:cubicBezTo>
                    <a:pt x="1149" y="178"/>
                    <a:pt x="1179" y="186"/>
                    <a:pt x="1186" y="218"/>
                  </a:cubicBezTo>
                  <a:cubicBezTo>
                    <a:pt x="1191" y="229"/>
                    <a:pt x="1203" y="233"/>
                    <a:pt x="1210" y="242"/>
                  </a:cubicBezTo>
                  <a:cubicBezTo>
                    <a:pt x="1214" y="265"/>
                    <a:pt x="1221" y="267"/>
                    <a:pt x="1222" y="298"/>
                  </a:cubicBezTo>
                  <a:cubicBezTo>
                    <a:pt x="1233" y="306"/>
                    <a:pt x="1240" y="324"/>
                    <a:pt x="1242" y="338"/>
                  </a:cubicBezTo>
                  <a:cubicBezTo>
                    <a:pt x="1254" y="407"/>
                    <a:pt x="1238" y="500"/>
                    <a:pt x="1222" y="554"/>
                  </a:cubicBezTo>
                  <a:cubicBezTo>
                    <a:pt x="1213" y="555"/>
                    <a:pt x="1215" y="568"/>
                    <a:pt x="1202" y="566"/>
                  </a:cubicBezTo>
                  <a:cubicBezTo>
                    <a:pt x="1202" y="597"/>
                    <a:pt x="1177" y="610"/>
                    <a:pt x="1158" y="630"/>
                  </a:cubicBezTo>
                  <a:cubicBezTo>
                    <a:pt x="1133" y="656"/>
                    <a:pt x="1122" y="661"/>
                    <a:pt x="1090" y="682"/>
                  </a:cubicBezTo>
                  <a:cubicBezTo>
                    <a:pt x="1059" y="702"/>
                    <a:pt x="1024" y="717"/>
                    <a:pt x="990" y="742"/>
                  </a:cubicBezTo>
                  <a:cubicBezTo>
                    <a:pt x="940" y="748"/>
                    <a:pt x="885" y="773"/>
                    <a:pt x="826" y="778"/>
                  </a:cubicBezTo>
                  <a:cubicBezTo>
                    <a:pt x="805" y="780"/>
                    <a:pt x="781" y="772"/>
                    <a:pt x="762" y="778"/>
                  </a:cubicBezTo>
                  <a:cubicBezTo>
                    <a:pt x="735" y="786"/>
                    <a:pt x="721" y="823"/>
                    <a:pt x="710" y="846"/>
                  </a:cubicBezTo>
                  <a:cubicBezTo>
                    <a:pt x="673" y="867"/>
                    <a:pt x="639" y="893"/>
                    <a:pt x="614" y="926"/>
                  </a:cubicBezTo>
                  <a:cubicBezTo>
                    <a:pt x="564" y="948"/>
                    <a:pt x="533" y="989"/>
                    <a:pt x="474" y="1002"/>
                  </a:cubicBezTo>
                  <a:cubicBezTo>
                    <a:pt x="461" y="1003"/>
                    <a:pt x="466" y="1023"/>
                    <a:pt x="450" y="1022"/>
                  </a:cubicBezTo>
                  <a:close/>
                  <a:moveTo>
                    <a:pt x="598" y="846"/>
                  </a:moveTo>
                  <a:cubicBezTo>
                    <a:pt x="606" y="838"/>
                    <a:pt x="620" y="835"/>
                    <a:pt x="626" y="830"/>
                  </a:cubicBezTo>
                  <a:cubicBezTo>
                    <a:pt x="633" y="824"/>
                    <a:pt x="635" y="813"/>
                    <a:pt x="642" y="806"/>
                  </a:cubicBezTo>
                  <a:cubicBezTo>
                    <a:pt x="652" y="796"/>
                    <a:pt x="666" y="792"/>
                    <a:pt x="674" y="782"/>
                  </a:cubicBezTo>
                  <a:cubicBezTo>
                    <a:pt x="692" y="761"/>
                    <a:pt x="699" y="729"/>
                    <a:pt x="722" y="714"/>
                  </a:cubicBezTo>
                  <a:cubicBezTo>
                    <a:pt x="765" y="708"/>
                    <a:pt x="830" y="724"/>
                    <a:pt x="862" y="698"/>
                  </a:cubicBezTo>
                  <a:cubicBezTo>
                    <a:pt x="935" y="695"/>
                    <a:pt x="975" y="659"/>
                    <a:pt x="1038" y="646"/>
                  </a:cubicBezTo>
                  <a:cubicBezTo>
                    <a:pt x="1044" y="641"/>
                    <a:pt x="1040" y="626"/>
                    <a:pt x="1050" y="626"/>
                  </a:cubicBezTo>
                  <a:cubicBezTo>
                    <a:pt x="1082" y="600"/>
                    <a:pt x="1128" y="580"/>
                    <a:pt x="1150" y="538"/>
                  </a:cubicBezTo>
                  <a:cubicBezTo>
                    <a:pt x="1153" y="533"/>
                    <a:pt x="1149" y="524"/>
                    <a:pt x="1150" y="518"/>
                  </a:cubicBezTo>
                  <a:cubicBezTo>
                    <a:pt x="1153" y="505"/>
                    <a:pt x="1168" y="489"/>
                    <a:pt x="1170" y="478"/>
                  </a:cubicBezTo>
                  <a:cubicBezTo>
                    <a:pt x="1175" y="455"/>
                    <a:pt x="1169" y="429"/>
                    <a:pt x="1170" y="406"/>
                  </a:cubicBezTo>
                  <a:cubicBezTo>
                    <a:pt x="1170" y="399"/>
                    <a:pt x="1177" y="394"/>
                    <a:pt x="1178" y="386"/>
                  </a:cubicBezTo>
                  <a:cubicBezTo>
                    <a:pt x="1178" y="382"/>
                    <a:pt x="1166" y="371"/>
                    <a:pt x="1178" y="362"/>
                  </a:cubicBezTo>
                  <a:cubicBezTo>
                    <a:pt x="1168" y="342"/>
                    <a:pt x="1157" y="304"/>
                    <a:pt x="1162" y="282"/>
                  </a:cubicBezTo>
                  <a:cubicBezTo>
                    <a:pt x="1135" y="265"/>
                    <a:pt x="1131" y="225"/>
                    <a:pt x="1098" y="214"/>
                  </a:cubicBezTo>
                  <a:cubicBezTo>
                    <a:pt x="1098" y="195"/>
                    <a:pt x="1077" y="198"/>
                    <a:pt x="1078" y="178"/>
                  </a:cubicBezTo>
                  <a:cubicBezTo>
                    <a:pt x="1060" y="177"/>
                    <a:pt x="1049" y="169"/>
                    <a:pt x="1046" y="154"/>
                  </a:cubicBezTo>
                  <a:cubicBezTo>
                    <a:pt x="1024" y="148"/>
                    <a:pt x="1002" y="142"/>
                    <a:pt x="990" y="126"/>
                  </a:cubicBezTo>
                  <a:cubicBezTo>
                    <a:pt x="942" y="120"/>
                    <a:pt x="899" y="89"/>
                    <a:pt x="850" y="98"/>
                  </a:cubicBezTo>
                  <a:cubicBezTo>
                    <a:pt x="842" y="86"/>
                    <a:pt x="817" y="91"/>
                    <a:pt x="798" y="90"/>
                  </a:cubicBezTo>
                  <a:cubicBezTo>
                    <a:pt x="793" y="86"/>
                    <a:pt x="786" y="83"/>
                    <a:pt x="782" y="78"/>
                  </a:cubicBezTo>
                  <a:cubicBezTo>
                    <a:pt x="723" y="91"/>
                    <a:pt x="679" y="63"/>
                    <a:pt x="614" y="74"/>
                  </a:cubicBezTo>
                  <a:cubicBezTo>
                    <a:pt x="606" y="74"/>
                    <a:pt x="609" y="63"/>
                    <a:pt x="598" y="66"/>
                  </a:cubicBezTo>
                  <a:cubicBezTo>
                    <a:pt x="570" y="86"/>
                    <a:pt x="532" y="75"/>
                    <a:pt x="494" y="82"/>
                  </a:cubicBezTo>
                  <a:cubicBezTo>
                    <a:pt x="490" y="83"/>
                    <a:pt x="483" y="88"/>
                    <a:pt x="478" y="90"/>
                  </a:cubicBezTo>
                  <a:cubicBezTo>
                    <a:pt x="466" y="94"/>
                    <a:pt x="447" y="91"/>
                    <a:pt x="434" y="94"/>
                  </a:cubicBezTo>
                  <a:cubicBezTo>
                    <a:pt x="433" y="94"/>
                    <a:pt x="432" y="101"/>
                    <a:pt x="426" y="102"/>
                  </a:cubicBezTo>
                  <a:cubicBezTo>
                    <a:pt x="404" y="107"/>
                    <a:pt x="389" y="111"/>
                    <a:pt x="366" y="110"/>
                  </a:cubicBezTo>
                  <a:cubicBezTo>
                    <a:pt x="358" y="115"/>
                    <a:pt x="354" y="125"/>
                    <a:pt x="342" y="126"/>
                  </a:cubicBezTo>
                  <a:cubicBezTo>
                    <a:pt x="335" y="126"/>
                    <a:pt x="329" y="126"/>
                    <a:pt x="322" y="126"/>
                  </a:cubicBezTo>
                  <a:cubicBezTo>
                    <a:pt x="314" y="127"/>
                    <a:pt x="314" y="137"/>
                    <a:pt x="306" y="138"/>
                  </a:cubicBezTo>
                  <a:cubicBezTo>
                    <a:pt x="268" y="141"/>
                    <a:pt x="238" y="173"/>
                    <a:pt x="214" y="186"/>
                  </a:cubicBezTo>
                  <a:cubicBezTo>
                    <a:pt x="203" y="192"/>
                    <a:pt x="190" y="192"/>
                    <a:pt x="178" y="198"/>
                  </a:cubicBezTo>
                  <a:cubicBezTo>
                    <a:pt x="146" y="213"/>
                    <a:pt x="136" y="249"/>
                    <a:pt x="106" y="262"/>
                  </a:cubicBezTo>
                  <a:cubicBezTo>
                    <a:pt x="106" y="270"/>
                    <a:pt x="106" y="278"/>
                    <a:pt x="106" y="286"/>
                  </a:cubicBezTo>
                  <a:cubicBezTo>
                    <a:pt x="74" y="295"/>
                    <a:pt x="64" y="344"/>
                    <a:pt x="74" y="382"/>
                  </a:cubicBezTo>
                  <a:cubicBezTo>
                    <a:pt x="70" y="386"/>
                    <a:pt x="59" y="383"/>
                    <a:pt x="62" y="394"/>
                  </a:cubicBezTo>
                  <a:cubicBezTo>
                    <a:pt x="70" y="416"/>
                    <a:pt x="66" y="435"/>
                    <a:pt x="70" y="454"/>
                  </a:cubicBezTo>
                  <a:cubicBezTo>
                    <a:pt x="77" y="486"/>
                    <a:pt x="97" y="511"/>
                    <a:pt x="102" y="546"/>
                  </a:cubicBezTo>
                  <a:cubicBezTo>
                    <a:pt x="143" y="574"/>
                    <a:pt x="171" y="616"/>
                    <a:pt x="230" y="626"/>
                  </a:cubicBezTo>
                  <a:cubicBezTo>
                    <a:pt x="233" y="641"/>
                    <a:pt x="255" y="639"/>
                    <a:pt x="258" y="654"/>
                  </a:cubicBezTo>
                  <a:cubicBezTo>
                    <a:pt x="305" y="655"/>
                    <a:pt x="331" y="677"/>
                    <a:pt x="366" y="690"/>
                  </a:cubicBezTo>
                  <a:cubicBezTo>
                    <a:pt x="392" y="686"/>
                    <a:pt x="408" y="693"/>
                    <a:pt x="422" y="702"/>
                  </a:cubicBezTo>
                  <a:cubicBezTo>
                    <a:pt x="432" y="700"/>
                    <a:pt x="440" y="696"/>
                    <a:pt x="454" y="698"/>
                  </a:cubicBezTo>
                  <a:cubicBezTo>
                    <a:pt x="468" y="696"/>
                    <a:pt x="464" y="712"/>
                    <a:pt x="478" y="710"/>
                  </a:cubicBezTo>
                  <a:cubicBezTo>
                    <a:pt x="498" y="708"/>
                    <a:pt x="519" y="702"/>
                    <a:pt x="538" y="702"/>
                  </a:cubicBezTo>
                  <a:cubicBezTo>
                    <a:pt x="542" y="702"/>
                    <a:pt x="549" y="710"/>
                    <a:pt x="554" y="710"/>
                  </a:cubicBezTo>
                  <a:cubicBezTo>
                    <a:pt x="569" y="710"/>
                    <a:pt x="596" y="696"/>
                    <a:pt x="602" y="718"/>
                  </a:cubicBezTo>
                  <a:cubicBezTo>
                    <a:pt x="594" y="731"/>
                    <a:pt x="597" y="761"/>
                    <a:pt x="606" y="770"/>
                  </a:cubicBezTo>
                  <a:cubicBezTo>
                    <a:pt x="601" y="770"/>
                    <a:pt x="595" y="770"/>
                    <a:pt x="590" y="770"/>
                  </a:cubicBezTo>
                  <a:cubicBezTo>
                    <a:pt x="586" y="813"/>
                    <a:pt x="564" y="837"/>
                    <a:pt x="554" y="874"/>
                  </a:cubicBezTo>
                  <a:cubicBezTo>
                    <a:pt x="576" y="881"/>
                    <a:pt x="586" y="857"/>
                    <a:pt x="598" y="8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3"/>
            <p:cNvSpPr>
              <a:spLocks/>
            </p:cNvSpPr>
            <p:nvPr/>
          </p:nvSpPr>
          <p:spPr bwMode="auto">
            <a:xfrm>
              <a:off x="5360" y="1143"/>
              <a:ext cx="436" cy="319"/>
            </a:xfrm>
            <a:custGeom>
              <a:avLst/>
              <a:gdLst>
                <a:gd name="T0" fmla="*/ 495 w 1119"/>
                <a:gd name="T1" fmla="*/ 811 h 818"/>
                <a:gd name="T2" fmla="*/ 531 w 1119"/>
                <a:gd name="T3" fmla="*/ 707 h 818"/>
                <a:gd name="T4" fmla="*/ 547 w 1119"/>
                <a:gd name="T5" fmla="*/ 707 h 818"/>
                <a:gd name="T6" fmla="*/ 543 w 1119"/>
                <a:gd name="T7" fmla="*/ 655 h 818"/>
                <a:gd name="T8" fmla="*/ 495 w 1119"/>
                <a:gd name="T9" fmla="*/ 647 h 818"/>
                <a:gd name="T10" fmla="*/ 479 w 1119"/>
                <a:gd name="T11" fmla="*/ 639 h 818"/>
                <a:gd name="T12" fmla="*/ 419 w 1119"/>
                <a:gd name="T13" fmla="*/ 647 h 818"/>
                <a:gd name="T14" fmla="*/ 395 w 1119"/>
                <a:gd name="T15" fmla="*/ 635 h 818"/>
                <a:gd name="T16" fmla="*/ 363 w 1119"/>
                <a:gd name="T17" fmla="*/ 639 h 818"/>
                <a:gd name="T18" fmla="*/ 307 w 1119"/>
                <a:gd name="T19" fmla="*/ 627 h 818"/>
                <a:gd name="T20" fmla="*/ 199 w 1119"/>
                <a:gd name="T21" fmla="*/ 591 h 818"/>
                <a:gd name="T22" fmla="*/ 171 w 1119"/>
                <a:gd name="T23" fmla="*/ 563 h 818"/>
                <a:gd name="T24" fmla="*/ 43 w 1119"/>
                <a:gd name="T25" fmla="*/ 483 h 818"/>
                <a:gd name="T26" fmla="*/ 11 w 1119"/>
                <a:gd name="T27" fmla="*/ 391 h 818"/>
                <a:gd name="T28" fmla="*/ 3 w 1119"/>
                <a:gd name="T29" fmla="*/ 331 h 818"/>
                <a:gd name="T30" fmla="*/ 15 w 1119"/>
                <a:gd name="T31" fmla="*/ 319 h 818"/>
                <a:gd name="T32" fmla="*/ 47 w 1119"/>
                <a:gd name="T33" fmla="*/ 223 h 818"/>
                <a:gd name="T34" fmla="*/ 47 w 1119"/>
                <a:gd name="T35" fmla="*/ 199 h 818"/>
                <a:gd name="T36" fmla="*/ 119 w 1119"/>
                <a:gd name="T37" fmla="*/ 135 h 818"/>
                <a:gd name="T38" fmla="*/ 155 w 1119"/>
                <a:gd name="T39" fmla="*/ 123 h 818"/>
                <a:gd name="T40" fmla="*/ 247 w 1119"/>
                <a:gd name="T41" fmla="*/ 75 h 818"/>
                <a:gd name="T42" fmla="*/ 263 w 1119"/>
                <a:gd name="T43" fmla="*/ 63 h 818"/>
                <a:gd name="T44" fmla="*/ 283 w 1119"/>
                <a:gd name="T45" fmla="*/ 63 h 818"/>
                <a:gd name="T46" fmla="*/ 307 w 1119"/>
                <a:gd name="T47" fmla="*/ 47 h 818"/>
                <a:gd name="T48" fmla="*/ 367 w 1119"/>
                <a:gd name="T49" fmla="*/ 39 h 818"/>
                <a:gd name="T50" fmla="*/ 375 w 1119"/>
                <a:gd name="T51" fmla="*/ 31 h 818"/>
                <a:gd name="T52" fmla="*/ 419 w 1119"/>
                <a:gd name="T53" fmla="*/ 27 h 818"/>
                <a:gd name="T54" fmla="*/ 435 w 1119"/>
                <a:gd name="T55" fmla="*/ 19 h 818"/>
                <a:gd name="T56" fmla="*/ 539 w 1119"/>
                <a:gd name="T57" fmla="*/ 3 h 818"/>
                <a:gd name="T58" fmla="*/ 555 w 1119"/>
                <a:gd name="T59" fmla="*/ 11 h 818"/>
                <a:gd name="T60" fmla="*/ 723 w 1119"/>
                <a:gd name="T61" fmla="*/ 15 h 818"/>
                <a:gd name="T62" fmla="*/ 739 w 1119"/>
                <a:gd name="T63" fmla="*/ 27 h 818"/>
                <a:gd name="T64" fmla="*/ 791 w 1119"/>
                <a:gd name="T65" fmla="*/ 35 h 818"/>
                <a:gd name="T66" fmla="*/ 931 w 1119"/>
                <a:gd name="T67" fmla="*/ 63 h 818"/>
                <a:gd name="T68" fmla="*/ 987 w 1119"/>
                <a:gd name="T69" fmla="*/ 91 h 818"/>
                <a:gd name="T70" fmla="*/ 1019 w 1119"/>
                <a:gd name="T71" fmla="*/ 115 h 818"/>
                <a:gd name="T72" fmla="*/ 1039 w 1119"/>
                <a:gd name="T73" fmla="*/ 151 h 818"/>
                <a:gd name="T74" fmla="*/ 1103 w 1119"/>
                <a:gd name="T75" fmla="*/ 219 h 818"/>
                <a:gd name="T76" fmla="*/ 1119 w 1119"/>
                <a:gd name="T77" fmla="*/ 299 h 818"/>
                <a:gd name="T78" fmla="*/ 1119 w 1119"/>
                <a:gd name="T79" fmla="*/ 323 h 818"/>
                <a:gd name="T80" fmla="*/ 1111 w 1119"/>
                <a:gd name="T81" fmla="*/ 343 h 818"/>
                <a:gd name="T82" fmla="*/ 1111 w 1119"/>
                <a:gd name="T83" fmla="*/ 415 h 818"/>
                <a:gd name="T84" fmla="*/ 1091 w 1119"/>
                <a:gd name="T85" fmla="*/ 455 h 818"/>
                <a:gd name="T86" fmla="*/ 1091 w 1119"/>
                <a:gd name="T87" fmla="*/ 475 h 818"/>
                <a:gd name="T88" fmla="*/ 991 w 1119"/>
                <a:gd name="T89" fmla="*/ 563 h 818"/>
                <a:gd name="T90" fmla="*/ 979 w 1119"/>
                <a:gd name="T91" fmla="*/ 583 h 818"/>
                <a:gd name="T92" fmla="*/ 803 w 1119"/>
                <a:gd name="T93" fmla="*/ 635 h 818"/>
                <a:gd name="T94" fmla="*/ 663 w 1119"/>
                <a:gd name="T95" fmla="*/ 651 h 818"/>
                <a:gd name="T96" fmla="*/ 615 w 1119"/>
                <a:gd name="T97" fmla="*/ 719 h 818"/>
                <a:gd name="T98" fmla="*/ 583 w 1119"/>
                <a:gd name="T99" fmla="*/ 743 h 818"/>
                <a:gd name="T100" fmla="*/ 567 w 1119"/>
                <a:gd name="T101" fmla="*/ 767 h 818"/>
                <a:gd name="T102" fmla="*/ 539 w 1119"/>
                <a:gd name="T103" fmla="*/ 783 h 818"/>
                <a:gd name="T104" fmla="*/ 495 w 1119"/>
                <a:gd name="T105" fmla="*/ 811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19" h="818">
                  <a:moveTo>
                    <a:pt x="495" y="811"/>
                  </a:moveTo>
                  <a:cubicBezTo>
                    <a:pt x="505" y="774"/>
                    <a:pt x="527" y="750"/>
                    <a:pt x="531" y="707"/>
                  </a:cubicBezTo>
                  <a:cubicBezTo>
                    <a:pt x="536" y="707"/>
                    <a:pt x="542" y="707"/>
                    <a:pt x="547" y="707"/>
                  </a:cubicBezTo>
                  <a:cubicBezTo>
                    <a:pt x="538" y="698"/>
                    <a:pt x="535" y="668"/>
                    <a:pt x="543" y="655"/>
                  </a:cubicBezTo>
                  <a:cubicBezTo>
                    <a:pt x="537" y="633"/>
                    <a:pt x="510" y="647"/>
                    <a:pt x="495" y="647"/>
                  </a:cubicBezTo>
                  <a:cubicBezTo>
                    <a:pt x="490" y="647"/>
                    <a:pt x="483" y="639"/>
                    <a:pt x="479" y="639"/>
                  </a:cubicBezTo>
                  <a:cubicBezTo>
                    <a:pt x="460" y="639"/>
                    <a:pt x="439" y="645"/>
                    <a:pt x="419" y="647"/>
                  </a:cubicBezTo>
                  <a:cubicBezTo>
                    <a:pt x="405" y="649"/>
                    <a:pt x="409" y="633"/>
                    <a:pt x="395" y="635"/>
                  </a:cubicBezTo>
                  <a:cubicBezTo>
                    <a:pt x="381" y="633"/>
                    <a:pt x="373" y="637"/>
                    <a:pt x="363" y="639"/>
                  </a:cubicBezTo>
                  <a:cubicBezTo>
                    <a:pt x="349" y="630"/>
                    <a:pt x="333" y="623"/>
                    <a:pt x="307" y="627"/>
                  </a:cubicBezTo>
                  <a:cubicBezTo>
                    <a:pt x="272" y="614"/>
                    <a:pt x="246" y="592"/>
                    <a:pt x="199" y="591"/>
                  </a:cubicBezTo>
                  <a:cubicBezTo>
                    <a:pt x="196" y="576"/>
                    <a:pt x="174" y="578"/>
                    <a:pt x="171" y="563"/>
                  </a:cubicBezTo>
                  <a:cubicBezTo>
                    <a:pt x="112" y="553"/>
                    <a:pt x="84" y="511"/>
                    <a:pt x="43" y="483"/>
                  </a:cubicBezTo>
                  <a:cubicBezTo>
                    <a:pt x="38" y="448"/>
                    <a:pt x="18" y="423"/>
                    <a:pt x="11" y="391"/>
                  </a:cubicBezTo>
                  <a:cubicBezTo>
                    <a:pt x="7" y="372"/>
                    <a:pt x="11" y="353"/>
                    <a:pt x="3" y="331"/>
                  </a:cubicBezTo>
                  <a:cubicBezTo>
                    <a:pt x="0" y="320"/>
                    <a:pt x="11" y="323"/>
                    <a:pt x="15" y="319"/>
                  </a:cubicBezTo>
                  <a:cubicBezTo>
                    <a:pt x="5" y="281"/>
                    <a:pt x="15" y="232"/>
                    <a:pt x="47" y="223"/>
                  </a:cubicBezTo>
                  <a:cubicBezTo>
                    <a:pt x="47" y="215"/>
                    <a:pt x="47" y="207"/>
                    <a:pt x="47" y="199"/>
                  </a:cubicBezTo>
                  <a:cubicBezTo>
                    <a:pt x="77" y="186"/>
                    <a:pt x="87" y="150"/>
                    <a:pt x="119" y="135"/>
                  </a:cubicBezTo>
                  <a:cubicBezTo>
                    <a:pt x="131" y="129"/>
                    <a:pt x="144" y="129"/>
                    <a:pt x="155" y="123"/>
                  </a:cubicBezTo>
                  <a:cubicBezTo>
                    <a:pt x="179" y="110"/>
                    <a:pt x="209" y="78"/>
                    <a:pt x="247" y="75"/>
                  </a:cubicBezTo>
                  <a:cubicBezTo>
                    <a:pt x="255" y="74"/>
                    <a:pt x="255" y="64"/>
                    <a:pt x="263" y="63"/>
                  </a:cubicBezTo>
                  <a:cubicBezTo>
                    <a:pt x="270" y="63"/>
                    <a:pt x="276" y="63"/>
                    <a:pt x="283" y="63"/>
                  </a:cubicBezTo>
                  <a:cubicBezTo>
                    <a:pt x="295" y="62"/>
                    <a:pt x="299" y="52"/>
                    <a:pt x="307" y="47"/>
                  </a:cubicBezTo>
                  <a:cubicBezTo>
                    <a:pt x="330" y="48"/>
                    <a:pt x="345" y="44"/>
                    <a:pt x="367" y="39"/>
                  </a:cubicBezTo>
                  <a:cubicBezTo>
                    <a:pt x="373" y="38"/>
                    <a:pt x="374" y="31"/>
                    <a:pt x="375" y="31"/>
                  </a:cubicBezTo>
                  <a:cubicBezTo>
                    <a:pt x="388" y="28"/>
                    <a:pt x="407" y="31"/>
                    <a:pt x="419" y="27"/>
                  </a:cubicBezTo>
                  <a:cubicBezTo>
                    <a:pt x="424" y="25"/>
                    <a:pt x="431" y="20"/>
                    <a:pt x="435" y="19"/>
                  </a:cubicBezTo>
                  <a:cubicBezTo>
                    <a:pt x="473" y="12"/>
                    <a:pt x="511" y="23"/>
                    <a:pt x="539" y="3"/>
                  </a:cubicBezTo>
                  <a:cubicBezTo>
                    <a:pt x="550" y="0"/>
                    <a:pt x="547" y="11"/>
                    <a:pt x="555" y="11"/>
                  </a:cubicBezTo>
                  <a:cubicBezTo>
                    <a:pt x="620" y="0"/>
                    <a:pt x="664" y="28"/>
                    <a:pt x="723" y="15"/>
                  </a:cubicBezTo>
                  <a:cubicBezTo>
                    <a:pt x="727" y="20"/>
                    <a:pt x="734" y="23"/>
                    <a:pt x="739" y="27"/>
                  </a:cubicBezTo>
                  <a:cubicBezTo>
                    <a:pt x="758" y="28"/>
                    <a:pt x="783" y="23"/>
                    <a:pt x="791" y="35"/>
                  </a:cubicBezTo>
                  <a:cubicBezTo>
                    <a:pt x="840" y="26"/>
                    <a:pt x="883" y="57"/>
                    <a:pt x="931" y="63"/>
                  </a:cubicBezTo>
                  <a:cubicBezTo>
                    <a:pt x="943" y="79"/>
                    <a:pt x="965" y="85"/>
                    <a:pt x="987" y="91"/>
                  </a:cubicBezTo>
                  <a:cubicBezTo>
                    <a:pt x="990" y="106"/>
                    <a:pt x="1001" y="114"/>
                    <a:pt x="1019" y="115"/>
                  </a:cubicBezTo>
                  <a:cubicBezTo>
                    <a:pt x="1018" y="135"/>
                    <a:pt x="1039" y="132"/>
                    <a:pt x="1039" y="151"/>
                  </a:cubicBezTo>
                  <a:cubicBezTo>
                    <a:pt x="1072" y="162"/>
                    <a:pt x="1076" y="202"/>
                    <a:pt x="1103" y="219"/>
                  </a:cubicBezTo>
                  <a:cubicBezTo>
                    <a:pt x="1098" y="241"/>
                    <a:pt x="1109" y="279"/>
                    <a:pt x="1119" y="299"/>
                  </a:cubicBezTo>
                  <a:cubicBezTo>
                    <a:pt x="1107" y="308"/>
                    <a:pt x="1119" y="319"/>
                    <a:pt x="1119" y="323"/>
                  </a:cubicBezTo>
                  <a:cubicBezTo>
                    <a:pt x="1118" y="331"/>
                    <a:pt x="1111" y="336"/>
                    <a:pt x="1111" y="343"/>
                  </a:cubicBezTo>
                  <a:cubicBezTo>
                    <a:pt x="1110" y="366"/>
                    <a:pt x="1116" y="392"/>
                    <a:pt x="1111" y="415"/>
                  </a:cubicBezTo>
                  <a:cubicBezTo>
                    <a:pt x="1109" y="426"/>
                    <a:pt x="1094" y="442"/>
                    <a:pt x="1091" y="455"/>
                  </a:cubicBezTo>
                  <a:cubicBezTo>
                    <a:pt x="1090" y="461"/>
                    <a:pt x="1094" y="470"/>
                    <a:pt x="1091" y="475"/>
                  </a:cubicBezTo>
                  <a:cubicBezTo>
                    <a:pt x="1069" y="517"/>
                    <a:pt x="1023" y="537"/>
                    <a:pt x="991" y="563"/>
                  </a:cubicBezTo>
                  <a:cubicBezTo>
                    <a:pt x="981" y="563"/>
                    <a:pt x="985" y="578"/>
                    <a:pt x="979" y="583"/>
                  </a:cubicBezTo>
                  <a:cubicBezTo>
                    <a:pt x="916" y="596"/>
                    <a:pt x="876" y="632"/>
                    <a:pt x="803" y="635"/>
                  </a:cubicBezTo>
                  <a:cubicBezTo>
                    <a:pt x="771" y="661"/>
                    <a:pt x="706" y="645"/>
                    <a:pt x="663" y="651"/>
                  </a:cubicBezTo>
                  <a:cubicBezTo>
                    <a:pt x="640" y="666"/>
                    <a:pt x="633" y="698"/>
                    <a:pt x="615" y="719"/>
                  </a:cubicBezTo>
                  <a:cubicBezTo>
                    <a:pt x="607" y="729"/>
                    <a:pt x="593" y="733"/>
                    <a:pt x="583" y="743"/>
                  </a:cubicBezTo>
                  <a:cubicBezTo>
                    <a:pt x="576" y="750"/>
                    <a:pt x="574" y="761"/>
                    <a:pt x="567" y="767"/>
                  </a:cubicBezTo>
                  <a:cubicBezTo>
                    <a:pt x="561" y="772"/>
                    <a:pt x="547" y="775"/>
                    <a:pt x="539" y="783"/>
                  </a:cubicBezTo>
                  <a:cubicBezTo>
                    <a:pt x="527" y="794"/>
                    <a:pt x="517" y="818"/>
                    <a:pt x="495" y="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4"/>
            <p:cNvSpPr>
              <a:spLocks noEditPoints="1"/>
            </p:cNvSpPr>
            <p:nvPr/>
          </p:nvSpPr>
          <p:spPr bwMode="auto">
            <a:xfrm>
              <a:off x="6405" y="1150"/>
              <a:ext cx="276" cy="364"/>
            </a:xfrm>
            <a:custGeom>
              <a:avLst/>
              <a:gdLst>
                <a:gd name="T0" fmla="*/ 264 w 709"/>
                <a:gd name="T1" fmla="*/ 841 h 935"/>
                <a:gd name="T2" fmla="*/ 160 w 709"/>
                <a:gd name="T3" fmla="*/ 909 h 935"/>
                <a:gd name="T4" fmla="*/ 24 w 709"/>
                <a:gd name="T5" fmla="*/ 733 h 935"/>
                <a:gd name="T6" fmla="*/ 112 w 709"/>
                <a:gd name="T7" fmla="*/ 517 h 935"/>
                <a:gd name="T8" fmla="*/ 164 w 709"/>
                <a:gd name="T9" fmla="*/ 401 h 935"/>
                <a:gd name="T10" fmla="*/ 136 w 709"/>
                <a:gd name="T11" fmla="*/ 321 h 935"/>
                <a:gd name="T12" fmla="*/ 176 w 709"/>
                <a:gd name="T13" fmla="*/ 161 h 935"/>
                <a:gd name="T14" fmla="*/ 508 w 709"/>
                <a:gd name="T15" fmla="*/ 53 h 935"/>
                <a:gd name="T16" fmla="*/ 552 w 709"/>
                <a:gd name="T17" fmla="*/ 65 h 935"/>
                <a:gd name="T18" fmla="*/ 580 w 709"/>
                <a:gd name="T19" fmla="*/ 85 h 935"/>
                <a:gd name="T20" fmla="*/ 660 w 709"/>
                <a:gd name="T21" fmla="*/ 153 h 935"/>
                <a:gd name="T22" fmla="*/ 660 w 709"/>
                <a:gd name="T23" fmla="*/ 441 h 935"/>
                <a:gd name="T24" fmla="*/ 480 w 709"/>
                <a:gd name="T25" fmla="*/ 561 h 935"/>
                <a:gd name="T26" fmla="*/ 312 w 709"/>
                <a:gd name="T27" fmla="*/ 777 h 935"/>
                <a:gd name="T28" fmla="*/ 432 w 709"/>
                <a:gd name="T29" fmla="*/ 501 h 935"/>
                <a:gd name="T30" fmla="*/ 564 w 709"/>
                <a:gd name="T31" fmla="*/ 465 h 935"/>
                <a:gd name="T32" fmla="*/ 532 w 709"/>
                <a:gd name="T33" fmla="*/ 113 h 935"/>
                <a:gd name="T34" fmla="*/ 312 w 709"/>
                <a:gd name="T35" fmla="*/ 113 h 935"/>
                <a:gd name="T36" fmla="*/ 200 w 709"/>
                <a:gd name="T37" fmla="*/ 241 h 935"/>
                <a:gd name="T38" fmla="*/ 200 w 709"/>
                <a:gd name="T39" fmla="*/ 341 h 935"/>
                <a:gd name="T40" fmla="*/ 256 w 709"/>
                <a:gd name="T41" fmla="*/ 417 h 935"/>
                <a:gd name="T42" fmla="*/ 252 w 709"/>
                <a:gd name="T43" fmla="*/ 269 h 935"/>
                <a:gd name="T44" fmla="*/ 332 w 709"/>
                <a:gd name="T45" fmla="*/ 269 h 935"/>
                <a:gd name="T46" fmla="*/ 384 w 709"/>
                <a:gd name="T47" fmla="*/ 293 h 935"/>
                <a:gd name="T48" fmla="*/ 444 w 709"/>
                <a:gd name="T49" fmla="*/ 317 h 935"/>
                <a:gd name="T50" fmla="*/ 516 w 709"/>
                <a:gd name="T51" fmla="*/ 301 h 935"/>
                <a:gd name="T52" fmla="*/ 536 w 709"/>
                <a:gd name="T53" fmla="*/ 373 h 935"/>
                <a:gd name="T54" fmla="*/ 464 w 709"/>
                <a:gd name="T55" fmla="*/ 385 h 935"/>
                <a:gd name="T56" fmla="*/ 416 w 709"/>
                <a:gd name="T57" fmla="*/ 465 h 935"/>
                <a:gd name="T58" fmla="*/ 380 w 709"/>
                <a:gd name="T59" fmla="*/ 509 h 935"/>
                <a:gd name="T60" fmla="*/ 300 w 709"/>
                <a:gd name="T61" fmla="*/ 461 h 935"/>
                <a:gd name="T62" fmla="*/ 348 w 709"/>
                <a:gd name="T63" fmla="*/ 465 h 935"/>
                <a:gd name="T64" fmla="*/ 388 w 709"/>
                <a:gd name="T65" fmla="*/ 409 h 935"/>
                <a:gd name="T66" fmla="*/ 408 w 709"/>
                <a:gd name="T67" fmla="*/ 365 h 935"/>
                <a:gd name="T68" fmla="*/ 300 w 709"/>
                <a:gd name="T69" fmla="*/ 461 h 935"/>
                <a:gd name="T70" fmla="*/ 200 w 709"/>
                <a:gd name="T71" fmla="*/ 533 h 935"/>
                <a:gd name="T72" fmla="*/ 336 w 709"/>
                <a:gd name="T73" fmla="*/ 625 h 935"/>
                <a:gd name="T74" fmla="*/ 340 w 709"/>
                <a:gd name="T75" fmla="*/ 561 h 935"/>
                <a:gd name="T76" fmla="*/ 208 w 709"/>
                <a:gd name="T77" fmla="*/ 461 h 935"/>
                <a:gd name="T78" fmla="*/ 256 w 709"/>
                <a:gd name="T79" fmla="*/ 641 h 935"/>
                <a:gd name="T80" fmla="*/ 304 w 709"/>
                <a:gd name="T81" fmla="*/ 689 h 935"/>
                <a:gd name="T82" fmla="*/ 88 w 709"/>
                <a:gd name="T83" fmla="*/ 709 h 935"/>
                <a:gd name="T84" fmla="*/ 100 w 709"/>
                <a:gd name="T85" fmla="*/ 661 h 935"/>
                <a:gd name="T86" fmla="*/ 160 w 709"/>
                <a:gd name="T87" fmla="*/ 837 h 935"/>
                <a:gd name="T88" fmla="*/ 160 w 709"/>
                <a:gd name="T89" fmla="*/ 837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935">
                  <a:moveTo>
                    <a:pt x="260" y="809"/>
                  </a:moveTo>
                  <a:cubicBezTo>
                    <a:pt x="260" y="822"/>
                    <a:pt x="273" y="831"/>
                    <a:pt x="264" y="841"/>
                  </a:cubicBezTo>
                  <a:cubicBezTo>
                    <a:pt x="248" y="846"/>
                    <a:pt x="248" y="848"/>
                    <a:pt x="228" y="845"/>
                  </a:cubicBezTo>
                  <a:cubicBezTo>
                    <a:pt x="195" y="862"/>
                    <a:pt x="193" y="899"/>
                    <a:pt x="160" y="909"/>
                  </a:cubicBezTo>
                  <a:cubicBezTo>
                    <a:pt x="78" y="935"/>
                    <a:pt x="0" y="861"/>
                    <a:pt x="44" y="769"/>
                  </a:cubicBezTo>
                  <a:cubicBezTo>
                    <a:pt x="44" y="750"/>
                    <a:pt x="29" y="747"/>
                    <a:pt x="24" y="733"/>
                  </a:cubicBezTo>
                  <a:cubicBezTo>
                    <a:pt x="14" y="677"/>
                    <a:pt x="53" y="671"/>
                    <a:pt x="52" y="625"/>
                  </a:cubicBezTo>
                  <a:cubicBezTo>
                    <a:pt x="80" y="600"/>
                    <a:pt x="95" y="557"/>
                    <a:pt x="112" y="517"/>
                  </a:cubicBezTo>
                  <a:cubicBezTo>
                    <a:pt x="117" y="505"/>
                    <a:pt x="127" y="492"/>
                    <a:pt x="124" y="477"/>
                  </a:cubicBezTo>
                  <a:cubicBezTo>
                    <a:pt x="151" y="465"/>
                    <a:pt x="146" y="422"/>
                    <a:pt x="164" y="401"/>
                  </a:cubicBezTo>
                  <a:cubicBezTo>
                    <a:pt x="160" y="389"/>
                    <a:pt x="149" y="384"/>
                    <a:pt x="144" y="373"/>
                  </a:cubicBezTo>
                  <a:cubicBezTo>
                    <a:pt x="143" y="354"/>
                    <a:pt x="148" y="329"/>
                    <a:pt x="136" y="321"/>
                  </a:cubicBezTo>
                  <a:cubicBezTo>
                    <a:pt x="139" y="295"/>
                    <a:pt x="152" y="265"/>
                    <a:pt x="144" y="241"/>
                  </a:cubicBezTo>
                  <a:cubicBezTo>
                    <a:pt x="157" y="217"/>
                    <a:pt x="160" y="182"/>
                    <a:pt x="176" y="161"/>
                  </a:cubicBezTo>
                  <a:cubicBezTo>
                    <a:pt x="227" y="76"/>
                    <a:pt x="364" y="0"/>
                    <a:pt x="488" y="41"/>
                  </a:cubicBezTo>
                  <a:cubicBezTo>
                    <a:pt x="496" y="44"/>
                    <a:pt x="500" y="51"/>
                    <a:pt x="508" y="53"/>
                  </a:cubicBezTo>
                  <a:cubicBezTo>
                    <a:pt x="518" y="55"/>
                    <a:pt x="527" y="50"/>
                    <a:pt x="536" y="53"/>
                  </a:cubicBezTo>
                  <a:cubicBezTo>
                    <a:pt x="542" y="55"/>
                    <a:pt x="544" y="61"/>
                    <a:pt x="552" y="65"/>
                  </a:cubicBezTo>
                  <a:cubicBezTo>
                    <a:pt x="557" y="67"/>
                    <a:pt x="569" y="67"/>
                    <a:pt x="572" y="69"/>
                  </a:cubicBezTo>
                  <a:cubicBezTo>
                    <a:pt x="576" y="71"/>
                    <a:pt x="575" y="81"/>
                    <a:pt x="580" y="85"/>
                  </a:cubicBezTo>
                  <a:cubicBezTo>
                    <a:pt x="594" y="95"/>
                    <a:pt x="601" y="92"/>
                    <a:pt x="616" y="105"/>
                  </a:cubicBezTo>
                  <a:cubicBezTo>
                    <a:pt x="630" y="117"/>
                    <a:pt x="641" y="142"/>
                    <a:pt x="660" y="153"/>
                  </a:cubicBezTo>
                  <a:cubicBezTo>
                    <a:pt x="657" y="179"/>
                    <a:pt x="681" y="196"/>
                    <a:pt x="688" y="221"/>
                  </a:cubicBezTo>
                  <a:cubicBezTo>
                    <a:pt x="709" y="297"/>
                    <a:pt x="683" y="379"/>
                    <a:pt x="660" y="441"/>
                  </a:cubicBezTo>
                  <a:cubicBezTo>
                    <a:pt x="636" y="465"/>
                    <a:pt x="606" y="483"/>
                    <a:pt x="592" y="517"/>
                  </a:cubicBezTo>
                  <a:cubicBezTo>
                    <a:pt x="554" y="526"/>
                    <a:pt x="520" y="551"/>
                    <a:pt x="480" y="561"/>
                  </a:cubicBezTo>
                  <a:cubicBezTo>
                    <a:pt x="461" y="566"/>
                    <a:pt x="441" y="565"/>
                    <a:pt x="428" y="577"/>
                  </a:cubicBezTo>
                  <a:cubicBezTo>
                    <a:pt x="397" y="651"/>
                    <a:pt x="339" y="699"/>
                    <a:pt x="312" y="777"/>
                  </a:cubicBezTo>
                  <a:cubicBezTo>
                    <a:pt x="286" y="779"/>
                    <a:pt x="289" y="810"/>
                    <a:pt x="260" y="809"/>
                  </a:cubicBezTo>
                  <a:close/>
                  <a:moveTo>
                    <a:pt x="432" y="501"/>
                  </a:moveTo>
                  <a:cubicBezTo>
                    <a:pt x="444" y="501"/>
                    <a:pt x="450" y="511"/>
                    <a:pt x="464" y="509"/>
                  </a:cubicBezTo>
                  <a:cubicBezTo>
                    <a:pt x="500" y="504"/>
                    <a:pt x="524" y="472"/>
                    <a:pt x="564" y="465"/>
                  </a:cubicBezTo>
                  <a:cubicBezTo>
                    <a:pt x="606" y="414"/>
                    <a:pt x="645" y="360"/>
                    <a:pt x="636" y="257"/>
                  </a:cubicBezTo>
                  <a:cubicBezTo>
                    <a:pt x="614" y="196"/>
                    <a:pt x="574" y="154"/>
                    <a:pt x="532" y="113"/>
                  </a:cubicBezTo>
                  <a:cubicBezTo>
                    <a:pt x="498" y="110"/>
                    <a:pt x="468" y="96"/>
                    <a:pt x="436" y="93"/>
                  </a:cubicBezTo>
                  <a:cubicBezTo>
                    <a:pt x="414" y="91"/>
                    <a:pt x="339" y="100"/>
                    <a:pt x="312" y="113"/>
                  </a:cubicBezTo>
                  <a:cubicBezTo>
                    <a:pt x="305" y="117"/>
                    <a:pt x="294" y="134"/>
                    <a:pt x="280" y="141"/>
                  </a:cubicBezTo>
                  <a:cubicBezTo>
                    <a:pt x="233" y="164"/>
                    <a:pt x="219" y="199"/>
                    <a:pt x="200" y="241"/>
                  </a:cubicBezTo>
                  <a:cubicBezTo>
                    <a:pt x="208" y="256"/>
                    <a:pt x="196" y="281"/>
                    <a:pt x="192" y="297"/>
                  </a:cubicBezTo>
                  <a:cubicBezTo>
                    <a:pt x="208" y="306"/>
                    <a:pt x="196" y="326"/>
                    <a:pt x="200" y="341"/>
                  </a:cubicBezTo>
                  <a:cubicBezTo>
                    <a:pt x="202" y="348"/>
                    <a:pt x="212" y="356"/>
                    <a:pt x="216" y="365"/>
                  </a:cubicBezTo>
                  <a:cubicBezTo>
                    <a:pt x="230" y="398"/>
                    <a:pt x="225" y="413"/>
                    <a:pt x="256" y="417"/>
                  </a:cubicBezTo>
                  <a:cubicBezTo>
                    <a:pt x="277" y="394"/>
                    <a:pt x="301" y="358"/>
                    <a:pt x="296" y="321"/>
                  </a:cubicBezTo>
                  <a:cubicBezTo>
                    <a:pt x="267" y="318"/>
                    <a:pt x="256" y="297"/>
                    <a:pt x="252" y="269"/>
                  </a:cubicBezTo>
                  <a:cubicBezTo>
                    <a:pt x="262" y="263"/>
                    <a:pt x="270" y="255"/>
                    <a:pt x="276" y="245"/>
                  </a:cubicBezTo>
                  <a:cubicBezTo>
                    <a:pt x="300" y="243"/>
                    <a:pt x="305" y="265"/>
                    <a:pt x="332" y="269"/>
                  </a:cubicBezTo>
                  <a:cubicBezTo>
                    <a:pt x="358" y="257"/>
                    <a:pt x="374" y="198"/>
                    <a:pt x="412" y="225"/>
                  </a:cubicBezTo>
                  <a:cubicBezTo>
                    <a:pt x="409" y="254"/>
                    <a:pt x="390" y="267"/>
                    <a:pt x="384" y="293"/>
                  </a:cubicBezTo>
                  <a:cubicBezTo>
                    <a:pt x="401" y="303"/>
                    <a:pt x="406" y="325"/>
                    <a:pt x="436" y="321"/>
                  </a:cubicBezTo>
                  <a:cubicBezTo>
                    <a:pt x="437" y="318"/>
                    <a:pt x="439" y="316"/>
                    <a:pt x="444" y="317"/>
                  </a:cubicBezTo>
                  <a:cubicBezTo>
                    <a:pt x="450" y="290"/>
                    <a:pt x="465" y="272"/>
                    <a:pt x="492" y="265"/>
                  </a:cubicBezTo>
                  <a:cubicBezTo>
                    <a:pt x="507" y="270"/>
                    <a:pt x="519" y="278"/>
                    <a:pt x="516" y="301"/>
                  </a:cubicBezTo>
                  <a:cubicBezTo>
                    <a:pt x="506" y="311"/>
                    <a:pt x="497" y="322"/>
                    <a:pt x="496" y="341"/>
                  </a:cubicBezTo>
                  <a:cubicBezTo>
                    <a:pt x="511" y="350"/>
                    <a:pt x="537" y="348"/>
                    <a:pt x="536" y="373"/>
                  </a:cubicBezTo>
                  <a:cubicBezTo>
                    <a:pt x="534" y="379"/>
                    <a:pt x="530" y="383"/>
                    <a:pt x="528" y="389"/>
                  </a:cubicBezTo>
                  <a:cubicBezTo>
                    <a:pt x="507" y="385"/>
                    <a:pt x="483" y="384"/>
                    <a:pt x="464" y="385"/>
                  </a:cubicBezTo>
                  <a:cubicBezTo>
                    <a:pt x="454" y="397"/>
                    <a:pt x="439" y="405"/>
                    <a:pt x="440" y="429"/>
                  </a:cubicBezTo>
                  <a:cubicBezTo>
                    <a:pt x="431" y="440"/>
                    <a:pt x="415" y="444"/>
                    <a:pt x="416" y="465"/>
                  </a:cubicBezTo>
                  <a:cubicBezTo>
                    <a:pt x="405" y="469"/>
                    <a:pt x="397" y="475"/>
                    <a:pt x="396" y="489"/>
                  </a:cubicBezTo>
                  <a:cubicBezTo>
                    <a:pt x="381" y="486"/>
                    <a:pt x="378" y="495"/>
                    <a:pt x="380" y="509"/>
                  </a:cubicBezTo>
                  <a:cubicBezTo>
                    <a:pt x="399" y="514"/>
                    <a:pt x="414" y="500"/>
                    <a:pt x="432" y="501"/>
                  </a:cubicBezTo>
                  <a:close/>
                  <a:moveTo>
                    <a:pt x="300" y="461"/>
                  </a:moveTo>
                  <a:cubicBezTo>
                    <a:pt x="302" y="473"/>
                    <a:pt x="317" y="470"/>
                    <a:pt x="320" y="481"/>
                  </a:cubicBezTo>
                  <a:cubicBezTo>
                    <a:pt x="328" y="477"/>
                    <a:pt x="342" y="472"/>
                    <a:pt x="348" y="465"/>
                  </a:cubicBezTo>
                  <a:cubicBezTo>
                    <a:pt x="356" y="456"/>
                    <a:pt x="366" y="425"/>
                    <a:pt x="372" y="417"/>
                  </a:cubicBezTo>
                  <a:cubicBezTo>
                    <a:pt x="375" y="412"/>
                    <a:pt x="385" y="413"/>
                    <a:pt x="388" y="409"/>
                  </a:cubicBezTo>
                  <a:cubicBezTo>
                    <a:pt x="390" y="405"/>
                    <a:pt x="386" y="397"/>
                    <a:pt x="388" y="393"/>
                  </a:cubicBezTo>
                  <a:cubicBezTo>
                    <a:pt x="394" y="382"/>
                    <a:pt x="414" y="380"/>
                    <a:pt x="408" y="365"/>
                  </a:cubicBezTo>
                  <a:cubicBezTo>
                    <a:pt x="389" y="360"/>
                    <a:pt x="369" y="356"/>
                    <a:pt x="348" y="353"/>
                  </a:cubicBezTo>
                  <a:cubicBezTo>
                    <a:pt x="339" y="396"/>
                    <a:pt x="307" y="416"/>
                    <a:pt x="300" y="461"/>
                  </a:cubicBezTo>
                  <a:close/>
                  <a:moveTo>
                    <a:pt x="172" y="525"/>
                  </a:moveTo>
                  <a:cubicBezTo>
                    <a:pt x="179" y="530"/>
                    <a:pt x="185" y="536"/>
                    <a:pt x="200" y="533"/>
                  </a:cubicBezTo>
                  <a:cubicBezTo>
                    <a:pt x="206" y="545"/>
                    <a:pt x="214" y="554"/>
                    <a:pt x="232" y="553"/>
                  </a:cubicBezTo>
                  <a:cubicBezTo>
                    <a:pt x="256" y="588"/>
                    <a:pt x="308" y="594"/>
                    <a:pt x="336" y="625"/>
                  </a:cubicBezTo>
                  <a:cubicBezTo>
                    <a:pt x="348" y="604"/>
                    <a:pt x="372" y="594"/>
                    <a:pt x="372" y="561"/>
                  </a:cubicBezTo>
                  <a:cubicBezTo>
                    <a:pt x="361" y="561"/>
                    <a:pt x="351" y="561"/>
                    <a:pt x="340" y="561"/>
                  </a:cubicBezTo>
                  <a:cubicBezTo>
                    <a:pt x="329" y="544"/>
                    <a:pt x="302" y="543"/>
                    <a:pt x="292" y="525"/>
                  </a:cubicBezTo>
                  <a:cubicBezTo>
                    <a:pt x="245" y="523"/>
                    <a:pt x="232" y="486"/>
                    <a:pt x="208" y="461"/>
                  </a:cubicBezTo>
                  <a:cubicBezTo>
                    <a:pt x="190" y="476"/>
                    <a:pt x="175" y="495"/>
                    <a:pt x="172" y="525"/>
                  </a:cubicBezTo>
                  <a:close/>
                  <a:moveTo>
                    <a:pt x="256" y="641"/>
                  </a:moveTo>
                  <a:cubicBezTo>
                    <a:pt x="211" y="644"/>
                    <a:pt x="152" y="535"/>
                    <a:pt x="128" y="605"/>
                  </a:cubicBezTo>
                  <a:cubicBezTo>
                    <a:pt x="184" y="621"/>
                    <a:pt x="220" y="688"/>
                    <a:pt x="304" y="689"/>
                  </a:cubicBezTo>
                  <a:cubicBezTo>
                    <a:pt x="307" y="654"/>
                    <a:pt x="267" y="662"/>
                    <a:pt x="256" y="641"/>
                  </a:cubicBezTo>
                  <a:close/>
                  <a:moveTo>
                    <a:pt x="88" y="709"/>
                  </a:moveTo>
                  <a:cubicBezTo>
                    <a:pt x="110" y="729"/>
                    <a:pt x="236" y="828"/>
                    <a:pt x="252" y="745"/>
                  </a:cubicBezTo>
                  <a:cubicBezTo>
                    <a:pt x="190" y="728"/>
                    <a:pt x="153" y="686"/>
                    <a:pt x="100" y="661"/>
                  </a:cubicBezTo>
                  <a:cubicBezTo>
                    <a:pt x="103" y="684"/>
                    <a:pt x="81" y="682"/>
                    <a:pt x="88" y="709"/>
                  </a:cubicBezTo>
                  <a:close/>
                  <a:moveTo>
                    <a:pt x="160" y="837"/>
                  </a:moveTo>
                  <a:cubicBezTo>
                    <a:pt x="142" y="821"/>
                    <a:pt x="118" y="809"/>
                    <a:pt x="88" y="805"/>
                  </a:cubicBezTo>
                  <a:cubicBezTo>
                    <a:pt x="82" y="849"/>
                    <a:pt x="146" y="883"/>
                    <a:pt x="160" y="8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5"/>
            <p:cNvSpPr>
              <a:spLocks/>
            </p:cNvSpPr>
            <p:nvPr/>
          </p:nvSpPr>
          <p:spPr bwMode="auto">
            <a:xfrm>
              <a:off x="6687" y="1181"/>
              <a:ext cx="74" cy="49"/>
            </a:xfrm>
            <a:custGeom>
              <a:avLst/>
              <a:gdLst>
                <a:gd name="T0" fmla="*/ 177 w 191"/>
                <a:gd name="T1" fmla="*/ 4 h 124"/>
                <a:gd name="T2" fmla="*/ 189 w 191"/>
                <a:gd name="T3" fmla="*/ 36 h 124"/>
                <a:gd name="T4" fmla="*/ 145 w 191"/>
                <a:gd name="T5" fmla="*/ 76 h 124"/>
                <a:gd name="T6" fmla="*/ 21 w 191"/>
                <a:gd name="T7" fmla="*/ 124 h 124"/>
                <a:gd name="T8" fmla="*/ 33 w 191"/>
                <a:gd name="T9" fmla="*/ 68 h 124"/>
                <a:gd name="T10" fmla="*/ 121 w 191"/>
                <a:gd name="T11" fmla="*/ 24 h 124"/>
                <a:gd name="T12" fmla="*/ 177 w 191"/>
                <a:gd name="T1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24">
                  <a:moveTo>
                    <a:pt x="177" y="4"/>
                  </a:moveTo>
                  <a:cubicBezTo>
                    <a:pt x="176" y="20"/>
                    <a:pt x="191" y="19"/>
                    <a:pt x="189" y="36"/>
                  </a:cubicBezTo>
                  <a:cubicBezTo>
                    <a:pt x="178" y="53"/>
                    <a:pt x="157" y="60"/>
                    <a:pt x="145" y="76"/>
                  </a:cubicBezTo>
                  <a:cubicBezTo>
                    <a:pt x="90" y="78"/>
                    <a:pt x="74" y="120"/>
                    <a:pt x="21" y="124"/>
                  </a:cubicBezTo>
                  <a:cubicBezTo>
                    <a:pt x="0" y="98"/>
                    <a:pt x="24" y="90"/>
                    <a:pt x="33" y="68"/>
                  </a:cubicBezTo>
                  <a:cubicBezTo>
                    <a:pt x="71" y="62"/>
                    <a:pt x="77" y="24"/>
                    <a:pt x="121" y="24"/>
                  </a:cubicBezTo>
                  <a:cubicBezTo>
                    <a:pt x="134" y="12"/>
                    <a:pt x="148" y="0"/>
                    <a:pt x="17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6"/>
            <p:cNvSpPr>
              <a:spLocks/>
            </p:cNvSpPr>
            <p:nvPr/>
          </p:nvSpPr>
          <p:spPr bwMode="auto">
            <a:xfrm>
              <a:off x="6480" y="1185"/>
              <a:ext cx="176" cy="165"/>
            </a:xfrm>
            <a:custGeom>
              <a:avLst/>
              <a:gdLst>
                <a:gd name="T0" fmla="*/ 188 w 453"/>
                <a:gd name="T1" fmla="*/ 418 h 423"/>
                <a:gd name="T2" fmla="*/ 204 w 453"/>
                <a:gd name="T3" fmla="*/ 398 h 423"/>
                <a:gd name="T4" fmla="*/ 224 w 453"/>
                <a:gd name="T5" fmla="*/ 374 h 423"/>
                <a:gd name="T6" fmla="*/ 248 w 453"/>
                <a:gd name="T7" fmla="*/ 338 h 423"/>
                <a:gd name="T8" fmla="*/ 272 w 453"/>
                <a:gd name="T9" fmla="*/ 294 h 423"/>
                <a:gd name="T10" fmla="*/ 336 w 453"/>
                <a:gd name="T11" fmla="*/ 298 h 423"/>
                <a:gd name="T12" fmla="*/ 344 w 453"/>
                <a:gd name="T13" fmla="*/ 282 h 423"/>
                <a:gd name="T14" fmla="*/ 304 w 453"/>
                <a:gd name="T15" fmla="*/ 250 h 423"/>
                <a:gd name="T16" fmla="*/ 324 w 453"/>
                <a:gd name="T17" fmla="*/ 210 h 423"/>
                <a:gd name="T18" fmla="*/ 300 w 453"/>
                <a:gd name="T19" fmla="*/ 174 h 423"/>
                <a:gd name="T20" fmla="*/ 252 w 453"/>
                <a:gd name="T21" fmla="*/ 226 h 423"/>
                <a:gd name="T22" fmla="*/ 244 w 453"/>
                <a:gd name="T23" fmla="*/ 230 h 423"/>
                <a:gd name="T24" fmla="*/ 192 w 453"/>
                <a:gd name="T25" fmla="*/ 202 h 423"/>
                <a:gd name="T26" fmla="*/ 220 w 453"/>
                <a:gd name="T27" fmla="*/ 134 h 423"/>
                <a:gd name="T28" fmla="*/ 140 w 453"/>
                <a:gd name="T29" fmla="*/ 178 h 423"/>
                <a:gd name="T30" fmla="*/ 84 w 453"/>
                <a:gd name="T31" fmla="*/ 154 h 423"/>
                <a:gd name="T32" fmla="*/ 60 w 453"/>
                <a:gd name="T33" fmla="*/ 178 h 423"/>
                <a:gd name="T34" fmla="*/ 104 w 453"/>
                <a:gd name="T35" fmla="*/ 230 h 423"/>
                <a:gd name="T36" fmla="*/ 64 w 453"/>
                <a:gd name="T37" fmla="*/ 326 h 423"/>
                <a:gd name="T38" fmla="*/ 24 w 453"/>
                <a:gd name="T39" fmla="*/ 274 h 423"/>
                <a:gd name="T40" fmla="*/ 8 w 453"/>
                <a:gd name="T41" fmla="*/ 250 h 423"/>
                <a:gd name="T42" fmla="*/ 0 w 453"/>
                <a:gd name="T43" fmla="*/ 206 h 423"/>
                <a:gd name="T44" fmla="*/ 8 w 453"/>
                <a:gd name="T45" fmla="*/ 150 h 423"/>
                <a:gd name="T46" fmla="*/ 88 w 453"/>
                <a:gd name="T47" fmla="*/ 50 h 423"/>
                <a:gd name="T48" fmla="*/ 120 w 453"/>
                <a:gd name="T49" fmla="*/ 22 h 423"/>
                <a:gd name="T50" fmla="*/ 244 w 453"/>
                <a:gd name="T51" fmla="*/ 2 h 423"/>
                <a:gd name="T52" fmla="*/ 340 w 453"/>
                <a:gd name="T53" fmla="*/ 22 h 423"/>
                <a:gd name="T54" fmla="*/ 444 w 453"/>
                <a:gd name="T55" fmla="*/ 166 h 423"/>
                <a:gd name="T56" fmla="*/ 372 w 453"/>
                <a:gd name="T57" fmla="*/ 374 h 423"/>
                <a:gd name="T58" fmla="*/ 272 w 453"/>
                <a:gd name="T59" fmla="*/ 418 h 423"/>
                <a:gd name="T60" fmla="*/ 240 w 453"/>
                <a:gd name="T61" fmla="*/ 410 h 423"/>
                <a:gd name="T62" fmla="*/ 188 w 453"/>
                <a:gd name="T63" fmla="*/ 41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3" h="423">
                  <a:moveTo>
                    <a:pt x="188" y="418"/>
                  </a:moveTo>
                  <a:cubicBezTo>
                    <a:pt x="186" y="404"/>
                    <a:pt x="189" y="395"/>
                    <a:pt x="204" y="398"/>
                  </a:cubicBezTo>
                  <a:cubicBezTo>
                    <a:pt x="205" y="384"/>
                    <a:pt x="213" y="378"/>
                    <a:pt x="224" y="374"/>
                  </a:cubicBezTo>
                  <a:cubicBezTo>
                    <a:pt x="223" y="353"/>
                    <a:pt x="239" y="349"/>
                    <a:pt x="248" y="338"/>
                  </a:cubicBezTo>
                  <a:cubicBezTo>
                    <a:pt x="247" y="314"/>
                    <a:pt x="262" y="306"/>
                    <a:pt x="272" y="294"/>
                  </a:cubicBezTo>
                  <a:cubicBezTo>
                    <a:pt x="291" y="293"/>
                    <a:pt x="315" y="294"/>
                    <a:pt x="336" y="298"/>
                  </a:cubicBezTo>
                  <a:cubicBezTo>
                    <a:pt x="338" y="292"/>
                    <a:pt x="342" y="288"/>
                    <a:pt x="344" y="282"/>
                  </a:cubicBezTo>
                  <a:cubicBezTo>
                    <a:pt x="345" y="257"/>
                    <a:pt x="319" y="259"/>
                    <a:pt x="304" y="250"/>
                  </a:cubicBezTo>
                  <a:cubicBezTo>
                    <a:pt x="305" y="231"/>
                    <a:pt x="314" y="220"/>
                    <a:pt x="324" y="210"/>
                  </a:cubicBezTo>
                  <a:cubicBezTo>
                    <a:pt x="327" y="187"/>
                    <a:pt x="315" y="179"/>
                    <a:pt x="300" y="174"/>
                  </a:cubicBezTo>
                  <a:cubicBezTo>
                    <a:pt x="273" y="181"/>
                    <a:pt x="258" y="199"/>
                    <a:pt x="252" y="226"/>
                  </a:cubicBezTo>
                  <a:cubicBezTo>
                    <a:pt x="247" y="225"/>
                    <a:pt x="245" y="227"/>
                    <a:pt x="244" y="230"/>
                  </a:cubicBezTo>
                  <a:cubicBezTo>
                    <a:pt x="214" y="234"/>
                    <a:pt x="209" y="212"/>
                    <a:pt x="192" y="202"/>
                  </a:cubicBezTo>
                  <a:cubicBezTo>
                    <a:pt x="198" y="176"/>
                    <a:pt x="217" y="163"/>
                    <a:pt x="220" y="134"/>
                  </a:cubicBezTo>
                  <a:cubicBezTo>
                    <a:pt x="182" y="107"/>
                    <a:pt x="166" y="166"/>
                    <a:pt x="140" y="178"/>
                  </a:cubicBezTo>
                  <a:cubicBezTo>
                    <a:pt x="113" y="174"/>
                    <a:pt x="108" y="152"/>
                    <a:pt x="84" y="154"/>
                  </a:cubicBezTo>
                  <a:cubicBezTo>
                    <a:pt x="78" y="164"/>
                    <a:pt x="70" y="172"/>
                    <a:pt x="60" y="178"/>
                  </a:cubicBezTo>
                  <a:cubicBezTo>
                    <a:pt x="64" y="206"/>
                    <a:pt x="75" y="227"/>
                    <a:pt x="104" y="230"/>
                  </a:cubicBezTo>
                  <a:cubicBezTo>
                    <a:pt x="109" y="267"/>
                    <a:pt x="85" y="303"/>
                    <a:pt x="64" y="326"/>
                  </a:cubicBezTo>
                  <a:cubicBezTo>
                    <a:pt x="33" y="322"/>
                    <a:pt x="38" y="307"/>
                    <a:pt x="24" y="274"/>
                  </a:cubicBezTo>
                  <a:cubicBezTo>
                    <a:pt x="20" y="265"/>
                    <a:pt x="10" y="257"/>
                    <a:pt x="8" y="250"/>
                  </a:cubicBezTo>
                  <a:cubicBezTo>
                    <a:pt x="4" y="235"/>
                    <a:pt x="16" y="215"/>
                    <a:pt x="0" y="206"/>
                  </a:cubicBezTo>
                  <a:cubicBezTo>
                    <a:pt x="4" y="190"/>
                    <a:pt x="16" y="165"/>
                    <a:pt x="8" y="150"/>
                  </a:cubicBezTo>
                  <a:cubicBezTo>
                    <a:pt x="27" y="108"/>
                    <a:pt x="41" y="73"/>
                    <a:pt x="88" y="50"/>
                  </a:cubicBezTo>
                  <a:cubicBezTo>
                    <a:pt x="102" y="43"/>
                    <a:pt x="113" y="26"/>
                    <a:pt x="120" y="22"/>
                  </a:cubicBezTo>
                  <a:cubicBezTo>
                    <a:pt x="147" y="9"/>
                    <a:pt x="222" y="0"/>
                    <a:pt x="244" y="2"/>
                  </a:cubicBezTo>
                  <a:cubicBezTo>
                    <a:pt x="276" y="5"/>
                    <a:pt x="306" y="19"/>
                    <a:pt x="340" y="22"/>
                  </a:cubicBezTo>
                  <a:cubicBezTo>
                    <a:pt x="382" y="63"/>
                    <a:pt x="422" y="105"/>
                    <a:pt x="444" y="166"/>
                  </a:cubicBezTo>
                  <a:cubicBezTo>
                    <a:pt x="453" y="269"/>
                    <a:pt x="414" y="323"/>
                    <a:pt x="372" y="374"/>
                  </a:cubicBezTo>
                  <a:cubicBezTo>
                    <a:pt x="332" y="381"/>
                    <a:pt x="308" y="413"/>
                    <a:pt x="272" y="418"/>
                  </a:cubicBezTo>
                  <a:cubicBezTo>
                    <a:pt x="258" y="420"/>
                    <a:pt x="252" y="410"/>
                    <a:pt x="240" y="410"/>
                  </a:cubicBezTo>
                  <a:cubicBezTo>
                    <a:pt x="222" y="409"/>
                    <a:pt x="207" y="423"/>
                    <a:pt x="188" y="4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7"/>
            <p:cNvSpPr>
              <a:spLocks noEditPoints="1"/>
            </p:cNvSpPr>
            <p:nvPr/>
          </p:nvSpPr>
          <p:spPr bwMode="auto">
            <a:xfrm>
              <a:off x="2492" y="1234"/>
              <a:ext cx="286" cy="419"/>
            </a:xfrm>
            <a:custGeom>
              <a:avLst/>
              <a:gdLst>
                <a:gd name="T0" fmla="*/ 553 w 733"/>
                <a:gd name="T1" fmla="*/ 476 h 1073"/>
                <a:gd name="T2" fmla="*/ 529 w 733"/>
                <a:gd name="T3" fmla="*/ 544 h 1073"/>
                <a:gd name="T4" fmla="*/ 333 w 733"/>
                <a:gd name="T5" fmla="*/ 772 h 1073"/>
                <a:gd name="T6" fmla="*/ 281 w 733"/>
                <a:gd name="T7" fmla="*/ 956 h 1073"/>
                <a:gd name="T8" fmla="*/ 241 w 733"/>
                <a:gd name="T9" fmla="*/ 1024 h 1073"/>
                <a:gd name="T10" fmla="*/ 177 w 733"/>
                <a:gd name="T11" fmla="*/ 980 h 1073"/>
                <a:gd name="T12" fmla="*/ 245 w 733"/>
                <a:gd name="T13" fmla="*/ 876 h 1073"/>
                <a:gd name="T14" fmla="*/ 297 w 733"/>
                <a:gd name="T15" fmla="*/ 812 h 1073"/>
                <a:gd name="T16" fmla="*/ 221 w 733"/>
                <a:gd name="T17" fmla="*/ 768 h 1073"/>
                <a:gd name="T18" fmla="*/ 261 w 733"/>
                <a:gd name="T19" fmla="*/ 760 h 1073"/>
                <a:gd name="T20" fmla="*/ 377 w 733"/>
                <a:gd name="T21" fmla="*/ 704 h 1073"/>
                <a:gd name="T22" fmla="*/ 353 w 733"/>
                <a:gd name="T23" fmla="*/ 680 h 1073"/>
                <a:gd name="T24" fmla="*/ 237 w 733"/>
                <a:gd name="T25" fmla="*/ 680 h 1073"/>
                <a:gd name="T26" fmla="*/ 209 w 733"/>
                <a:gd name="T27" fmla="*/ 564 h 1073"/>
                <a:gd name="T28" fmla="*/ 185 w 733"/>
                <a:gd name="T29" fmla="*/ 540 h 1073"/>
                <a:gd name="T30" fmla="*/ 193 w 733"/>
                <a:gd name="T31" fmla="*/ 456 h 1073"/>
                <a:gd name="T32" fmla="*/ 169 w 733"/>
                <a:gd name="T33" fmla="*/ 368 h 1073"/>
                <a:gd name="T34" fmla="*/ 165 w 733"/>
                <a:gd name="T35" fmla="*/ 288 h 1073"/>
                <a:gd name="T36" fmla="*/ 157 w 733"/>
                <a:gd name="T37" fmla="*/ 252 h 1073"/>
                <a:gd name="T38" fmla="*/ 185 w 733"/>
                <a:gd name="T39" fmla="*/ 152 h 1073"/>
                <a:gd name="T40" fmla="*/ 233 w 733"/>
                <a:gd name="T41" fmla="*/ 104 h 1073"/>
                <a:gd name="T42" fmla="*/ 113 w 733"/>
                <a:gd name="T43" fmla="*/ 132 h 1073"/>
                <a:gd name="T44" fmla="*/ 97 w 733"/>
                <a:gd name="T45" fmla="*/ 372 h 1073"/>
                <a:gd name="T46" fmla="*/ 69 w 733"/>
                <a:gd name="T47" fmla="*/ 424 h 1073"/>
                <a:gd name="T48" fmla="*/ 9 w 733"/>
                <a:gd name="T49" fmla="*/ 292 h 1073"/>
                <a:gd name="T50" fmla="*/ 9 w 733"/>
                <a:gd name="T51" fmla="*/ 240 h 1073"/>
                <a:gd name="T52" fmla="*/ 45 w 733"/>
                <a:gd name="T53" fmla="*/ 132 h 1073"/>
                <a:gd name="T54" fmla="*/ 73 w 733"/>
                <a:gd name="T55" fmla="*/ 108 h 1073"/>
                <a:gd name="T56" fmla="*/ 205 w 733"/>
                <a:gd name="T57" fmla="*/ 44 h 1073"/>
                <a:gd name="T58" fmla="*/ 449 w 733"/>
                <a:gd name="T59" fmla="*/ 8 h 1073"/>
                <a:gd name="T60" fmla="*/ 517 w 733"/>
                <a:gd name="T61" fmla="*/ 16 h 1073"/>
                <a:gd name="T62" fmla="*/ 721 w 733"/>
                <a:gd name="T63" fmla="*/ 272 h 1073"/>
                <a:gd name="T64" fmla="*/ 517 w 733"/>
                <a:gd name="T65" fmla="*/ 68 h 1073"/>
                <a:gd name="T66" fmla="*/ 381 w 733"/>
                <a:gd name="T67" fmla="*/ 60 h 1073"/>
                <a:gd name="T68" fmla="*/ 601 w 733"/>
                <a:gd name="T69" fmla="*/ 140 h 1073"/>
                <a:gd name="T70" fmla="*/ 293 w 733"/>
                <a:gd name="T71" fmla="*/ 104 h 1073"/>
                <a:gd name="T72" fmla="*/ 229 w 733"/>
                <a:gd name="T73" fmla="*/ 280 h 1073"/>
                <a:gd name="T74" fmla="*/ 309 w 733"/>
                <a:gd name="T75" fmla="*/ 256 h 1073"/>
                <a:gd name="T76" fmla="*/ 293 w 733"/>
                <a:gd name="T77" fmla="*/ 104 h 1073"/>
                <a:gd name="T78" fmla="*/ 449 w 733"/>
                <a:gd name="T79" fmla="*/ 192 h 1073"/>
                <a:gd name="T80" fmla="*/ 509 w 733"/>
                <a:gd name="T81" fmla="*/ 292 h 1073"/>
                <a:gd name="T82" fmla="*/ 625 w 733"/>
                <a:gd name="T83" fmla="*/ 208 h 1073"/>
                <a:gd name="T84" fmla="*/ 545 w 733"/>
                <a:gd name="T85" fmla="*/ 320 h 1073"/>
                <a:gd name="T86" fmla="*/ 681 w 733"/>
                <a:gd name="T87" fmla="*/ 344 h 1073"/>
                <a:gd name="T88" fmla="*/ 657 w 733"/>
                <a:gd name="T89" fmla="*/ 240 h 1073"/>
                <a:gd name="T90" fmla="*/ 461 w 733"/>
                <a:gd name="T91" fmla="*/ 332 h 1073"/>
                <a:gd name="T92" fmla="*/ 353 w 733"/>
                <a:gd name="T93" fmla="*/ 308 h 1073"/>
                <a:gd name="T94" fmla="*/ 213 w 733"/>
                <a:gd name="T95" fmla="*/ 356 h 1073"/>
                <a:gd name="T96" fmla="*/ 269 w 733"/>
                <a:gd name="T97" fmla="*/ 408 h 1073"/>
                <a:gd name="T98" fmla="*/ 517 w 733"/>
                <a:gd name="T99" fmla="*/ 448 h 1073"/>
                <a:gd name="T100" fmla="*/ 461 w 733"/>
                <a:gd name="T101" fmla="*/ 332 h 1073"/>
                <a:gd name="T102" fmla="*/ 281 w 733"/>
                <a:gd name="T103" fmla="*/ 452 h 1073"/>
                <a:gd name="T104" fmla="*/ 417 w 733"/>
                <a:gd name="T105" fmla="*/ 468 h 1073"/>
                <a:gd name="T106" fmla="*/ 321 w 733"/>
                <a:gd name="T107" fmla="*/ 424 h 1073"/>
                <a:gd name="T108" fmla="*/ 361 w 733"/>
                <a:gd name="T109" fmla="*/ 540 h 1073"/>
                <a:gd name="T110" fmla="*/ 461 w 733"/>
                <a:gd name="T111" fmla="*/ 500 h 1073"/>
                <a:gd name="T112" fmla="*/ 221 w 733"/>
                <a:gd name="T113" fmla="*/ 516 h 1073"/>
                <a:gd name="T114" fmla="*/ 381 w 733"/>
                <a:gd name="T115" fmla="*/ 572 h 1073"/>
                <a:gd name="T116" fmla="*/ 381 w 733"/>
                <a:gd name="T117" fmla="*/ 592 h 1073"/>
                <a:gd name="T118" fmla="*/ 469 w 733"/>
                <a:gd name="T119" fmla="*/ 552 h 1073"/>
                <a:gd name="T120" fmla="*/ 301 w 733"/>
                <a:gd name="T121" fmla="*/ 636 h 1073"/>
                <a:gd name="T122" fmla="*/ 317 w 733"/>
                <a:gd name="T123" fmla="*/ 652 h 1073"/>
                <a:gd name="T124" fmla="*/ 301 w 733"/>
                <a:gd name="T125" fmla="*/ 636 h 1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3" h="1073">
                  <a:moveTo>
                    <a:pt x="733" y="300"/>
                  </a:moveTo>
                  <a:cubicBezTo>
                    <a:pt x="708" y="393"/>
                    <a:pt x="642" y="447"/>
                    <a:pt x="553" y="476"/>
                  </a:cubicBezTo>
                  <a:cubicBezTo>
                    <a:pt x="543" y="485"/>
                    <a:pt x="539" y="499"/>
                    <a:pt x="529" y="508"/>
                  </a:cubicBezTo>
                  <a:cubicBezTo>
                    <a:pt x="529" y="520"/>
                    <a:pt x="529" y="532"/>
                    <a:pt x="529" y="544"/>
                  </a:cubicBezTo>
                  <a:cubicBezTo>
                    <a:pt x="497" y="579"/>
                    <a:pt x="476" y="625"/>
                    <a:pt x="421" y="636"/>
                  </a:cubicBezTo>
                  <a:cubicBezTo>
                    <a:pt x="432" y="722"/>
                    <a:pt x="381" y="746"/>
                    <a:pt x="333" y="772"/>
                  </a:cubicBezTo>
                  <a:cubicBezTo>
                    <a:pt x="364" y="831"/>
                    <a:pt x="316" y="893"/>
                    <a:pt x="265" y="908"/>
                  </a:cubicBezTo>
                  <a:cubicBezTo>
                    <a:pt x="275" y="919"/>
                    <a:pt x="269" y="946"/>
                    <a:pt x="281" y="956"/>
                  </a:cubicBezTo>
                  <a:cubicBezTo>
                    <a:pt x="277" y="972"/>
                    <a:pt x="267" y="982"/>
                    <a:pt x="265" y="1000"/>
                  </a:cubicBezTo>
                  <a:cubicBezTo>
                    <a:pt x="251" y="1002"/>
                    <a:pt x="243" y="1010"/>
                    <a:pt x="241" y="1024"/>
                  </a:cubicBezTo>
                  <a:cubicBezTo>
                    <a:pt x="209" y="1024"/>
                    <a:pt x="199" y="1073"/>
                    <a:pt x="169" y="1040"/>
                  </a:cubicBezTo>
                  <a:cubicBezTo>
                    <a:pt x="166" y="1012"/>
                    <a:pt x="178" y="995"/>
                    <a:pt x="177" y="980"/>
                  </a:cubicBezTo>
                  <a:cubicBezTo>
                    <a:pt x="202" y="985"/>
                    <a:pt x="210" y="973"/>
                    <a:pt x="221" y="964"/>
                  </a:cubicBezTo>
                  <a:cubicBezTo>
                    <a:pt x="193" y="920"/>
                    <a:pt x="199" y="895"/>
                    <a:pt x="245" y="876"/>
                  </a:cubicBezTo>
                  <a:cubicBezTo>
                    <a:pt x="262" y="869"/>
                    <a:pt x="264" y="850"/>
                    <a:pt x="289" y="848"/>
                  </a:cubicBezTo>
                  <a:cubicBezTo>
                    <a:pt x="285" y="829"/>
                    <a:pt x="294" y="824"/>
                    <a:pt x="297" y="812"/>
                  </a:cubicBezTo>
                  <a:cubicBezTo>
                    <a:pt x="276" y="792"/>
                    <a:pt x="242" y="825"/>
                    <a:pt x="221" y="800"/>
                  </a:cubicBezTo>
                  <a:cubicBezTo>
                    <a:pt x="221" y="789"/>
                    <a:pt x="221" y="779"/>
                    <a:pt x="221" y="768"/>
                  </a:cubicBezTo>
                  <a:cubicBezTo>
                    <a:pt x="226" y="764"/>
                    <a:pt x="236" y="764"/>
                    <a:pt x="237" y="756"/>
                  </a:cubicBezTo>
                  <a:cubicBezTo>
                    <a:pt x="249" y="753"/>
                    <a:pt x="252" y="760"/>
                    <a:pt x="261" y="760"/>
                  </a:cubicBezTo>
                  <a:cubicBezTo>
                    <a:pt x="289" y="746"/>
                    <a:pt x="317" y="734"/>
                    <a:pt x="349" y="724"/>
                  </a:cubicBezTo>
                  <a:cubicBezTo>
                    <a:pt x="358" y="717"/>
                    <a:pt x="359" y="702"/>
                    <a:pt x="377" y="704"/>
                  </a:cubicBezTo>
                  <a:cubicBezTo>
                    <a:pt x="377" y="680"/>
                    <a:pt x="383" y="672"/>
                    <a:pt x="365" y="664"/>
                  </a:cubicBezTo>
                  <a:cubicBezTo>
                    <a:pt x="355" y="659"/>
                    <a:pt x="357" y="677"/>
                    <a:pt x="353" y="680"/>
                  </a:cubicBezTo>
                  <a:cubicBezTo>
                    <a:pt x="348" y="683"/>
                    <a:pt x="278" y="707"/>
                    <a:pt x="265" y="704"/>
                  </a:cubicBezTo>
                  <a:cubicBezTo>
                    <a:pt x="252" y="701"/>
                    <a:pt x="240" y="689"/>
                    <a:pt x="237" y="680"/>
                  </a:cubicBezTo>
                  <a:cubicBezTo>
                    <a:pt x="222" y="626"/>
                    <a:pt x="289" y="587"/>
                    <a:pt x="333" y="588"/>
                  </a:cubicBezTo>
                  <a:cubicBezTo>
                    <a:pt x="300" y="574"/>
                    <a:pt x="246" y="592"/>
                    <a:pt x="209" y="564"/>
                  </a:cubicBezTo>
                  <a:cubicBezTo>
                    <a:pt x="206" y="561"/>
                    <a:pt x="208" y="551"/>
                    <a:pt x="205" y="548"/>
                  </a:cubicBezTo>
                  <a:cubicBezTo>
                    <a:pt x="200" y="542"/>
                    <a:pt x="187" y="543"/>
                    <a:pt x="185" y="540"/>
                  </a:cubicBezTo>
                  <a:cubicBezTo>
                    <a:pt x="177" y="528"/>
                    <a:pt x="172" y="503"/>
                    <a:pt x="173" y="492"/>
                  </a:cubicBezTo>
                  <a:cubicBezTo>
                    <a:pt x="175" y="476"/>
                    <a:pt x="185" y="472"/>
                    <a:pt x="193" y="456"/>
                  </a:cubicBezTo>
                  <a:cubicBezTo>
                    <a:pt x="197" y="431"/>
                    <a:pt x="187" y="419"/>
                    <a:pt x="177" y="408"/>
                  </a:cubicBezTo>
                  <a:cubicBezTo>
                    <a:pt x="176" y="393"/>
                    <a:pt x="180" y="373"/>
                    <a:pt x="169" y="368"/>
                  </a:cubicBezTo>
                  <a:cubicBezTo>
                    <a:pt x="183" y="349"/>
                    <a:pt x="180" y="339"/>
                    <a:pt x="193" y="320"/>
                  </a:cubicBezTo>
                  <a:cubicBezTo>
                    <a:pt x="187" y="308"/>
                    <a:pt x="171" y="301"/>
                    <a:pt x="165" y="288"/>
                  </a:cubicBezTo>
                  <a:cubicBezTo>
                    <a:pt x="165" y="287"/>
                    <a:pt x="170" y="277"/>
                    <a:pt x="169" y="272"/>
                  </a:cubicBezTo>
                  <a:cubicBezTo>
                    <a:pt x="168" y="262"/>
                    <a:pt x="157" y="255"/>
                    <a:pt x="157" y="252"/>
                  </a:cubicBezTo>
                  <a:cubicBezTo>
                    <a:pt x="153" y="220"/>
                    <a:pt x="167" y="193"/>
                    <a:pt x="181" y="168"/>
                  </a:cubicBezTo>
                  <a:cubicBezTo>
                    <a:pt x="183" y="165"/>
                    <a:pt x="182" y="155"/>
                    <a:pt x="185" y="152"/>
                  </a:cubicBezTo>
                  <a:cubicBezTo>
                    <a:pt x="190" y="145"/>
                    <a:pt x="211" y="143"/>
                    <a:pt x="205" y="120"/>
                  </a:cubicBezTo>
                  <a:cubicBezTo>
                    <a:pt x="218" y="118"/>
                    <a:pt x="219" y="105"/>
                    <a:pt x="233" y="104"/>
                  </a:cubicBezTo>
                  <a:cubicBezTo>
                    <a:pt x="210" y="86"/>
                    <a:pt x="172" y="117"/>
                    <a:pt x="141" y="116"/>
                  </a:cubicBezTo>
                  <a:cubicBezTo>
                    <a:pt x="137" y="130"/>
                    <a:pt x="121" y="126"/>
                    <a:pt x="113" y="132"/>
                  </a:cubicBezTo>
                  <a:cubicBezTo>
                    <a:pt x="63" y="167"/>
                    <a:pt x="51" y="226"/>
                    <a:pt x="53" y="312"/>
                  </a:cubicBezTo>
                  <a:cubicBezTo>
                    <a:pt x="69" y="331"/>
                    <a:pt x="65" y="370"/>
                    <a:pt x="97" y="372"/>
                  </a:cubicBezTo>
                  <a:cubicBezTo>
                    <a:pt x="94" y="387"/>
                    <a:pt x="104" y="389"/>
                    <a:pt x="101" y="404"/>
                  </a:cubicBezTo>
                  <a:cubicBezTo>
                    <a:pt x="79" y="399"/>
                    <a:pt x="82" y="419"/>
                    <a:pt x="69" y="424"/>
                  </a:cubicBezTo>
                  <a:cubicBezTo>
                    <a:pt x="41" y="422"/>
                    <a:pt x="29" y="376"/>
                    <a:pt x="13" y="352"/>
                  </a:cubicBezTo>
                  <a:cubicBezTo>
                    <a:pt x="7" y="342"/>
                    <a:pt x="11" y="311"/>
                    <a:pt x="9" y="292"/>
                  </a:cubicBezTo>
                  <a:cubicBezTo>
                    <a:pt x="7" y="279"/>
                    <a:pt x="0" y="269"/>
                    <a:pt x="1" y="256"/>
                  </a:cubicBezTo>
                  <a:cubicBezTo>
                    <a:pt x="1" y="249"/>
                    <a:pt x="7" y="247"/>
                    <a:pt x="9" y="240"/>
                  </a:cubicBezTo>
                  <a:cubicBezTo>
                    <a:pt x="18" y="211"/>
                    <a:pt x="15" y="163"/>
                    <a:pt x="45" y="152"/>
                  </a:cubicBezTo>
                  <a:cubicBezTo>
                    <a:pt x="45" y="145"/>
                    <a:pt x="45" y="139"/>
                    <a:pt x="45" y="132"/>
                  </a:cubicBezTo>
                  <a:cubicBezTo>
                    <a:pt x="55" y="133"/>
                    <a:pt x="57" y="126"/>
                    <a:pt x="65" y="124"/>
                  </a:cubicBezTo>
                  <a:cubicBezTo>
                    <a:pt x="72" y="123"/>
                    <a:pt x="67" y="110"/>
                    <a:pt x="73" y="108"/>
                  </a:cubicBezTo>
                  <a:cubicBezTo>
                    <a:pt x="99" y="98"/>
                    <a:pt x="123" y="70"/>
                    <a:pt x="149" y="72"/>
                  </a:cubicBezTo>
                  <a:cubicBezTo>
                    <a:pt x="160" y="55"/>
                    <a:pt x="192" y="59"/>
                    <a:pt x="205" y="44"/>
                  </a:cubicBezTo>
                  <a:cubicBezTo>
                    <a:pt x="230" y="57"/>
                    <a:pt x="274" y="33"/>
                    <a:pt x="309" y="44"/>
                  </a:cubicBezTo>
                  <a:cubicBezTo>
                    <a:pt x="351" y="27"/>
                    <a:pt x="391" y="9"/>
                    <a:pt x="449" y="8"/>
                  </a:cubicBezTo>
                  <a:cubicBezTo>
                    <a:pt x="453" y="6"/>
                    <a:pt x="456" y="4"/>
                    <a:pt x="457" y="0"/>
                  </a:cubicBezTo>
                  <a:cubicBezTo>
                    <a:pt x="476" y="13"/>
                    <a:pt x="497" y="10"/>
                    <a:pt x="517" y="16"/>
                  </a:cubicBezTo>
                  <a:cubicBezTo>
                    <a:pt x="591" y="37"/>
                    <a:pt x="643" y="87"/>
                    <a:pt x="681" y="144"/>
                  </a:cubicBezTo>
                  <a:cubicBezTo>
                    <a:pt x="681" y="200"/>
                    <a:pt x="729" y="208"/>
                    <a:pt x="721" y="272"/>
                  </a:cubicBezTo>
                  <a:cubicBezTo>
                    <a:pt x="722" y="284"/>
                    <a:pt x="730" y="290"/>
                    <a:pt x="733" y="300"/>
                  </a:cubicBezTo>
                  <a:close/>
                  <a:moveTo>
                    <a:pt x="517" y="68"/>
                  </a:moveTo>
                  <a:cubicBezTo>
                    <a:pt x="497" y="74"/>
                    <a:pt x="477" y="54"/>
                    <a:pt x="453" y="52"/>
                  </a:cubicBezTo>
                  <a:cubicBezTo>
                    <a:pt x="429" y="50"/>
                    <a:pt x="408" y="63"/>
                    <a:pt x="381" y="60"/>
                  </a:cubicBezTo>
                  <a:cubicBezTo>
                    <a:pt x="386" y="105"/>
                    <a:pt x="434" y="106"/>
                    <a:pt x="433" y="156"/>
                  </a:cubicBezTo>
                  <a:cubicBezTo>
                    <a:pt x="478" y="140"/>
                    <a:pt x="534" y="139"/>
                    <a:pt x="601" y="140"/>
                  </a:cubicBezTo>
                  <a:cubicBezTo>
                    <a:pt x="588" y="101"/>
                    <a:pt x="544" y="93"/>
                    <a:pt x="517" y="68"/>
                  </a:cubicBezTo>
                  <a:close/>
                  <a:moveTo>
                    <a:pt x="293" y="104"/>
                  </a:moveTo>
                  <a:cubicBezTo>
                    <a:pt x="269" y="114"/>
                    <a:pt x="261" y="142"/>
                    <a:pt x="233" y="148"/>
                  </a:cubicBezTo>
                  <a:cubicBezTo>
                    <a:pt x="215" y="184"/>
                    <a:pt x="196" y="246"/>
                    <a:pt x="229" y="280"/>
                  </a:cubicBezTo>
                  <a:cubicBezTo>
                    <a:pt x="241" y="284"/>
                    <a:pt x="264" y="257"/>
                    <a:pt x="285" y="268"/>
                  </a:cubicBezTo>
                  <a:cubicBezTo>
                    <a:pt x="286" y="257"/>
                    <a:pt x="295" y="254"/>
                    <a:pt x="309" y="256"/>
                  </a:cubicBezTo>
                  <a:cubicBezTo>
                    <a:pt x="326" y="224"/>
                    <a:pt x="354" y="203"/>
                    <a:pt x="377" y="176"/>
                  </a:cubicBezTo>
                  <a:cubicBezTo>
                    <a:pt x="360" y="141"/>
                    <a:pt x="338" y="111"/>
                    <a:pt x="293" y="104"/>
                  </a:cubicBezTo>
                  <a:close/>
                  <a:moveTo>
                    <a:pt x="461" y="200"/>
                  </a:moveTo>
                  <a:cubicBezTo>
                    <a:pt x="455" y="199"/>
                    <a:pt x="454" y="193"/>
                    <a:pt x="449" y="192"/>
                  </a:cubicBezTo>
                  <a:cubicBezTo>
                    <a:pt x="435" y="212"/>
                    <a:pt x="419" y="231"/>
                    <a:pt x="413" y="260"/>
                  </a:cubicBezTo>
                  <a:cubicBezTo>
                    <a:pt x="454" y="262"/>
                    <a:pt x="482" y="277"/>
                    <a:pt x="509" y="292"/>
                  </a:cubicBezTo>
                  <a:cubicBezTo>
                    <a:pt x="525" y="287"/>
                    <a:pt x="529" y="276"/>
                    <a:pt x="549" y="284"/>
                  </a:cubicBezTo>
                  <a:cubicBezTo>
                    <a:pt x="575" y="259"/>
                    <a:pt x="613" y="247"/>
                    <a:pt x="625" y="208"/>
                  </a:cubicBezTo>
                  <a:cubicBezTo>
                    <a:pt x="598" y="177"/>
                    <a:pt x="489" y="170"/>
                    <a:pt x="461" y="200"/>
                  </a:cubicBezTo>
                  <a:close/>
                  <a:moveTo>
                    <a:pt x="545" y="320"/>
                  </a:moveTo>
                  <a:cubicBezTo>
                    <a:pt x="557" y="352"/>
                    <a:pt x="578" y="375"/>
                    <a:pt x="573" y="424"/>
                  </a:cubicBezTo>
                  <a:cubicBezTo>
                    <a:pt x="622" y="411"/>
                    <a:pt x="651" y="377"/>
                    <a:pt x="681" y="344"/>
                  </a:cubicBezTo>
                  <a:cubicBezTo>
                    <a:pt x="684" y="316"/>
                    <a:pt x="678" y="280"/>
                    <a:pt x="669" y="244"/>
                  </a:cubicBezTo>
                  <a:cubicBezTo>
                    <a:pt x="664" y="244"/>
                    <a:pt x="663" y="239"/>
                    <a:pt x="657" y="240"/>
                  </a:cubicBezTo>
                  <a:cubicBezTo>
                    <a:pt x="631" y="278"/>
                    <a:pt x="590" y="301"/>
                    <a:pt x="545" y="320"/>
                  </a:cubicBezTo>
                  <a:close/>
                  <a:moveTo>
                    <a:pt x="461" y="332"/>
                  </a:moveTo>
                  <a:cubicBezTo>
                    <a:pt x="452" y="331"/>
                    <a:pt x="454" y="339"/>
                    <a:pt x="449" y="340"/>
                  </a:cubicBezTo>
                  <a:cubicBezTo>
                    <a:pt x="417" y="345"/>
                    <a:pt x="383" y="314"/>
                    <a:pt x="353" y="308"/>
                  </a:cubicBezTo>
                  <a:cubicBezTo>
                    <a:pt x="322" y="333"/>
                    <a:pt x="282" y="349"/>
                    <a:pt x="221" y="344"/>
                  </a:cubicBezTo>
                  <a:cubicBezTo>
                    <a:pt x="221" y="350"/>
                    <a:pt x="222" y="358"/>
                    <a:pt x="213" y="356"/>
                  </a:cubicBezTo>
                  <a:cubicBezTo>
                    <a:pt x="221" y="386"/>
                    <a:pt x="214" y="383"/>
                    <a:pt x="221" y="412"/>
                  </a:cubicBezTo>
                  <a:cubicBezTo>
                    <a:pt x="245" y="417"/>
                    <a:pt x="250" y="397"/>
                    <a:pt x="269" y="408"/>
                  </a:cubicBezTo>
                  <a:cubicBezTo>
                    <a:pt x="317" y="374"/>
                    <a:pt x="380" y="385"/>
                    <a:pt x="433" y="388"/>
                  </a:cubicBezTo>
                  <a:cubicBezTo>
                    <a:pt x="460" y="409"/>
                    <a:pt x="489" y="428"/>
                    <a:pt x="517" y="448"/>
                  </a:cubicBezTo>
                  <a:cubicBezTo>
                    <a:pt x="525" y="431"/>
                    <a:pt x="533" y="413"/>
                    <a:pt x="529" y="384"/>
                  </a:cubicBezTo>
                  <a:cubicBezTo>
                    <a:pt x="498" y="369"/>
                    <a:pt x="500" y="335"/>
                    <a:pt x="461" y="332"/>
                  </a:cubicBezTo>
                  <a:close/>
                  <a:moveTo>
                    <a:pt x="321" y="424"/>
                  </a:moveTo>
                  <a:cubicBezTo>
                    <a:pt x="320" y="446"/>
                    <a:pt x="281" y="429"/>
                    <a:pt x="281" y="452"/>
                  </a:cubicBezTo>
                  <a:cubicBezTo>
                    <a:pt x="323" y="458"/>
                    <a:pt x="360" y="477"/>
                    <a:pt x="405" y="460"/>
                  </a:cubicBezTo>
                  <a:cubicBezTo>
                    <a:pt x="411" y="460"/>
                    <a:pt x="408" y="470"/>
                    <a:pt x="417" y="468"/>
                  </a:cubicBezTo>
                  <a:cubicBezTo>
                    <a:pt x="421" y="461"/>
                    <a:pt x="427" y="449"/>
                    <a:pt x="437" y="460"/>
                  </a:cubicBezTo>
                  <a:cubicBezTo>
                    <a:pt x="414" y="433"/>
                    <a:pt x="365" y="431"/>
                    <a:pt x="321" y="424"/>
                  </a:cubicBezTo>
                  <a:close/>
                  <a:moveTo>
                    <a:pt x="221" y="516"/>
                  </a:moveTo>
                  <a:cubicBezTo>
                    <a:pt x="256" y="541"/>
                    <a:pt x="310" y="553"/>
                    <a:pt x="361" y="540"/>
                  </a:cubicBezTo>
                  <a:cubicBezTo>
                    <a:pt x="367" y="538"/>
                    <a:pt x="372" y="530"/>
                    <a:pt x="377" y="528"/>
                  </a:cubicBezTo>
                  <a:cubicBezTo>
                    <a:pt x="406" y="517"/>
                    <a:pt x="445" y="520"/>
                    <a:pt x="461" y="500"/>
                  </a:cubicBezTo>
                  <a:cubicBezTo>
                    <a:pt x="380" y="508"/>
                    <a:pt x="294" y="503"/>
                    <a:pt x="225" y="476"/>
                  </a:cubicBezTo>
                  <a:cubicBezTo>
                    <a:pt x="218" y="484"/>
                    <a:pt x="222" y="502"/>
                    <a:pt x="221" y="516"/>
                  </a:cubicBezTo>
                  <a:close/>
                  <a:moveTo>
                    <a:pt x="461" y="548"/>
                  </a:moveTo>
                  <a:cubicBezTo>
                    <a:pt x="443" y="556"/>
                    <a:pt x="397" y="568"/>
                    <a:pt x="381" y="572"/>
                  </a:cubicBezTo>
                  <a:cubicBezTo>
                    <a:pt x="364" y="576"/>
                    <a:pt x="343" y="572"/>
                    <a:pt x="337" y="584"/>
                  </a:cubicBezTo>
                  <a:cubicBezTo>
                    <a:pt x="342" y="596"/>
                    <a:pt x="365" y="591"/>
                    <a:pt x="381" y="592"/>
                  </a:cubicBezTo>
                  <a:cubicBezTo>
                    <a:pt x="389" y="596"/>
                    <a:pt x="387" y="610"/>
                    <a:pt x="401" y="608"/>
                  </a:cubicBezTo>
                  <a:cubicBezTo>
                    <a:pt x="437" y="603"/>
                    <a:pt x="454" y="578"/>
                    <a:pt x="469" y="552"/>
                  </a:cubicBezTo>
                  <a:cubicBezTo>
                    <a:pt x="468" y="549"/>
                    <a:pt x="466" y="547"/>
                    <a:pt x="461" y="548"/>
                  </a:cubicBezTo>
                  <a:close/>
                  <a:moveTo>
                    <a:pt x="301" y="636"/>
                  </a:moveTo>
                  <a:cubicBezTo>
                    <a:pt x="296" y="653"/>
                    <a:pt x="272" y="652"/>
                    <a:pt x="265" y="668"/>
                  </a:cubicBezTo>
                  <a:cubicBezTo>
                    <a:pt x="288" y="663"/>
                    <a:pt x="301" y="659"/>
                    <a:pt x="317" y="652"/>
                  </a:cubicBezTo>
                  <a:cubicBezTo>
                    <a:pt x="325" y="649"/>
                    <a:pt x="339" y="645"/>
                    <a:pt x="341" y="636"/>
                  </a:cubicBezTo>
                  <a:cubicBezTo>
                    <a:pt x="328" y="636"/>
                    <a:pt x="314" y="636"/>
                    <a:pt x="301" y="6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8"/>
            <p:cNvSpPr>
              <a:spLocks/>
            </p:cNvSpPr>
            <p:nvPr/>
          </p:nvSpPr>
          <p:spPr bwMode="auto">
            <a:xfrm>
              <a:off x="3632" y="1246"/>
              <a:ext cx="6" cy="8"/>
            </a:xfrm>
            <a:custGeom>
              <a:avLst/>
              <a:gdLst>
                <a:gd name="T0" fmla="*/ 0 w 16"/>
                <a:gd name="T1" fmla="*/ 10 h 20"/>
                <a:gd name="T2" fmla="*/ 16 w 16"/>
                <a:gd name="T3" fmla="*/ 10 h 20"/>
                <a:gd name="T4" fmla="*/ 0 w 16"/>
                <a:gd name="T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0" y="10"/>
                  </a:moveTo>
                  <a:cubicBezTo>
                    <a:pt x="1" y="0"/>
                    <a:pt x="14" y="9"/>
                    <a:pt x="16" y="10"/>
                  </a:cubicBezTo>
                  <a:cubicBezTo>
                    <a:pt x="15" y="20"/>
                    <a:pt x="2" y="11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9"/>
            <p:cNvSpPr>
              <a:spLocks/>
            </p:cNvSpPr>
            <p:nvPr/>
          </p:nvSpPr>
          <p:spPr bwMode="auto">
            <a:xfrm>
              <a:off x="2641" y="1254"/>
              <a:ext cx="86" cy="41"/>
            </a:xfrm>
            <a:custGeom>
              <a:avLst/>
              <a:gdLst>
                <a:gd name="T0" fmla="*/ 220 w 220"/>
                <a:gd name="T1" fmla="*/ 90 h 106"/>
                <a:gd name="T2" fmla="*/ 52 w 220"/>
                <a:gd name="T3" fmla="*/ 106 h 106"/>
                <a:gd name="T4" fmla="*/ 0 w 220"/>
                <a:gd name="T5" fmla="*/ 10 h 106"/>
                <a:gd name="T6" fmla="*/ 72 w 220"/>
                <a:gd name="T7" fmla="*/ 2 h 106"/>
                <a:gd name="T8" fmla="*/ 136 w 220"/>
                <a:gd name="T9" fmla="*/ 18 h 106"/>
                <a:gd name="T10" fmla="*/ 220 w 220"/>
                <a:gd name="T11" fmla="*/ 9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" h="106">
                  <a:moveTo>
                    <a:pt x="220" y="90"/>
                  </a:moveTo>
                  <a:cubicBezTo>
                    <a:pt x="153" y="89"/>
                    <a:pt x="97" y="90"/>
                    <a:pt x="52" y="106"/>
                  </a:cubicBezTo>
                  <a:cubicBezTo>
                    <a:pt x="53" y="56"/>
                    <a:pt x="5" y="55"/>
                    <a:pt x="0" y="10"/>
                  </a:cubicBezTo>
                  <a:cubicBezTo>
                    <a:pt x="27" y="13"/>
                    <a:pt x="48" y="0"/>
                    <a:pt x="72" y="2"/>
                  </a:cubicBezTo>
                  <a:cubicBezTo>
                    <a:pt x="96" y="4"/>
                    <a:pt x="116" y="24"/>
                    <a:pt x="136" y="18"/>
                  </a:cubicBezTo>
                  <a:cubicBezTo>
                    <a:pt x="163" y="43"/>
                    <a:pt x="207" y="51"/>
                    <a:pt x="220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"/>
            <p:cNvSpPr>
              <a:spLocks/>
            </p:cNvSpPr>
            <p:nvPr/>
          </p:nvSpPr>
          <p:spPr bwMode="auto">
            <a:xfrm>
              <a:off x="2569" y="1275"/>
              <a:ext cx="70" cy="70"/>
            </a:xfrm>
            <a:custGeom>
              <a:avLst/>
              <a:gdLst>
                <a:gd name="T0" fmla="*/ 181 w 181"/>
                <a:gd name="T1" fmla="*/ 72 h 180"/>
                <a:gd name="T2" fmla="*/ 113 w 181"/>
                <a:gd name="T3" fmla="*/ 152 h 180"/>
                <a:gd name="T4" fmla="*/ 89 w 181"/>
                <a:gd name="T5" fmla="*/ 164 h 180"/>
                <a:gd name="T6" fmla="*/ 33 w 181"/>
                <a:gd name="T7" fmla="*/ 176 h 180"/>
                <a:gd name="T8" fmla="*/ 37 w 181"/>
                <a:gd name="T9" fmla="*/ 44 h 180"/>
                <a:gd name="T10" fmla="*/ 97 w 181"/>
                <a:gd name="T11" fmla="*/ 0 h 180"/>
                <a:gd name="T12" fmla="*/ 181 w 181"/>
                <a:gd name="T13" fmla="*/ 7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0">
                  <a:moveTo>
                    <a:pt x="181" y="72"/>
                  </a:moveTo>
                  <a:cubicBezTo>
                    <a:pt x="158" y="99"/>
                    <a:pt x="130" y="120"/>
                    <a:pt x="113" y="152"/>
                  </a:cubicBezTo>
                  <a:cubicBezTo>
                    <a:pt x="99" y="150"/>
                    <a:pt x="90" y="153"/>
                    <a:pt x="89" y="164"/>
                  </a:cubicBezTo>
                  <a:cubicBezTo>
                    <a:pt x="68" y="153"/>
                    <a:pt x="45" y="180"/>
                    <a:pt x="33" y="176"/>
                  </a:cubicBezTo>
                  <a:cubicBezTo>
                    <a:pt x="0" y="142"/>
                    <a:pt x="19" y="80"/>
                    <a:pt x="37" y="44"/>
                  </a:cubicBezTo>
                  <a:cubicBezTo>
                    <a:pt x="65" y="38"/>
                    <a:pt x="73" y="10"/>
                    <a:pt x="97" y="0"/>
                  </a:cubicBezTo>
                  <a:cubicBezTo>
                    <a:pt x="142" y="7"/>
                    <a:pt x="164" y="37"/>
                    <a:pt x="181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1"/>
            <p:cNvSpPr>
              <a:spLocks/>
            </p:cNvSpPr>
            <p:nvPr/>
          </p:nvSpPr>
          <p:spPr bwMode="auto">
            <a:xfrm>
              <a:off x="6522" y="1287"/>
              <a:ext cx="44" cy="50"/>
            </a:xfrm>
            <a:custGeom>
              <a:avLst/>
              <a:gdLst>
                <a:gd name="T0" fmla="*/ 48 w 114"/>
                <a:gd name="T1" fmla="*/ 0 h 128"/>
                <a:gd name="T2" fmla="*/ 108 w 114"/>
                <a:gd name="T3" fmla="*/ 12 h 128"/>
                <a:gd name="T4" fmla="*/ 88 w 114"/>
                <a:gd name="T5" fmla="*/ 40 h 128"/>
                <a:gd name="T6" fmla="*/ 88 w 114"/>
                <a:gd name="T7" fmla="*/ 56 h 128"/>
                <a:gd name="T8" fmla="*/ 72 w 114"/>
                <a:gd name="T9" fmla="*/ 64 h 128"/>
                <a:gd name="T10" fmla="*/ 48 w 114"/>
                <a:gd name="T11" fmla="*/ 112 h 128"/>
                <a:gd name="T12" fmla="*/ 20 w 114"/>
                <a:gd name="T13" fmla="*/ 128 h 128"/>
                <a:gd name="T14" fmla="*/ 0 w 114"/>
                <a:gd name="T15" fmla="*/ 108 h 128"/>
                <a:gd name="T16" fmla="*/ 48 w 114"/>
                <a:gd name="T17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28">
                  <a:moveTo>
                    <a:pt x="48" y="0"/>
                  </a:moveTo>
                  <a:cubicBezTo>
                    <a:pt x="69" y="3"/>
                    <a:pt x="89" y="7"/>
                    <a:pt x="108" y="12"/>
                  </a:cubicBezTo>
                  <a:cubicBezTo>
                    <a:pt x="114" y="27"/>
                    <a:pt x="94" y="29"/>
                    <a:pt x="88" y="40"/>
                  </a:cubicBezTo>
                  <a:cubicBezTo>
                    <a:pt x="86" y="44"/>
                    <a:pt x="90" y="52"/>
                    <a:pt x="88" y="56"/>
                  </a:cubicBezTo>
                  <a:cubicBezTo>
                    <a:pt x="85" y="60"/>
                    <a:pt x="75" y="59"/>
                    <a:pt x="72" y="64"/>
                  </a:cubicBezTo>
                  <a:cubicBezTo>
                    <a:pt x="66" y="72"/>
                    <a:pt x="56" y="103"/>
                    <a:pt x="48" y="112"/>
                  </a:cubicBezTo>
                  <a:cubicBezTo>
                    <a:pt x="42" y="119"/>
                    <a:pt x="28" y="124"/>
                    <a:pt x="20" y="128"/>
                  </a:cubicBezTo>
                  <a:cubicBezTo>
                    <a:pt x="17" y="117"/>
                    <a:pt x="2" y="120"/>
                    <a:pt x="0" y="108"/>
                  </a:cubicBezTo>
                  <a:cubicBezTo>
                    <a:pt x="7" y="63"/>
                    <a:pt x="39" y="43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2"/>
            <p:cNvSpPr>
              <a:spLocks/>
            </p:cNvSpPr>
            <p:nvPr/>
          </p:nvSpPr>
          <p:spPr bwMode="auto">
            <a:xfrm>
              <a:off x="2653" y="1301"/>
              <a:ext cx="83" cy="47"/>
            </a:xfrm>
            <a:custGeom>
              <a:avLst/>
              <a:gdLst>
                <a:gd name="T0" fmla="*/ 212 w 212"/>
                <a:gd name="T1" fmla="*/ 38 h 122"/>
                <a:gd name="T2" fmla="*/ 136 w 212"/>
                <a:gd name="T3" fmla="*/ 114 h 122"/>
                <a:gd name="T4" fmla="*/ 96 w 212"/>
                <a:gd name="T5" fmla="*/ 122 h 122"/>
                <a:gd name="T6" fmla="*/ 0 w 212"/>
                <a:gd name="T7" fmla="*/ 90 h 122"/>
                <a:gd name="T8" fmla="*/ 36 w 212"/>
                <a:gd name="T9" fmla="*/ 22 h 122"/>
                <a:gd name="T10" fmla="*/ 48 w 212"/>
                <a:gd name="T11" fmla="*/ 30 h 122"/>
                <a:gd name="T12" fmla="*/ 212 w 212"/>
                <a:gd name="T13" fmla="*/ 3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122">
                  <a:moveTo>
                    <a:pt x="212" y="38"/>
                  </a:moveTo>
                  <a:cubicBezTo>
                    <a:pt x="200" y="77"/>
                    <a:pt x="162" y="89"/>
                    <a:pt x="136" y="114"/>
                  </a:cubicBezTo>
                  <a:cubicBezTo>
                    <a:pt x="116" y="106"/>
                    <a:pt x="112" y="117"/>
                    <a:pt x="96" y="122"/>
                  </a:cubicBezTo>
                  <a:cubicBezTo>
                    <a:pt x="69" y="107"/>
                    <a:pt x="41" y="92"/>
                    <a:pt x="0" y="90"/>
                  </a:cubicBezTo>
                  <a:cubicBezTo>
                    <a:pt x="6" y="61"/>
                    <a:pt x="22" y="42"/>
                    <a:pt x="36" y="22"/>
                  </a:cubicBezTo>
                  <a:cubicBezTo>
                    <a:pt x="41" y="23"/>
                    <a:pt x="42" y="29"/>
                    <a:pt x="48" y="30"/>
                  </a:cubicBezTo>
                  <a:cubicBezTo>
                    <a:pt x="76" y="0"/>
                    <a:pt x="185" y="7"/>
                    <a:pt x="212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3"/>
            <p:cNvSpPr>
              <a:spLocks/>
            </p:cNvSpPr>
            <p:nvPr/>
          </p:nvSpPr>
          <p:spPr bwMode="auto">
            <a:xfrm>
              <a:off x="1549" y="1305"/>
              <a:ext cx="92" cy="96"/>
            </a:xfrm>
            <a:custGeom>
              <a:avLst/>
              <a:gdLst>
                <a:gd name="T0" fmla="*/ 226 w 237"/>
                <a:gd name="T1" fmla="*/ 64 h 248"/>
                <a:gd name="T2" fmla="*/ 194 w 237"/>
                <a:gd name="T3" fmla="*/ 192 h 248"/>
                <a:gd name="T4" fmla="*/ 186 w 237"/>
                <a:gd name="T5" fmla="*/ 212 h 248"/>
                <a:gd name="T6" fmla="*/ 54 w 237"/>
                <a:gd name="T7" fmla="*/ 228 h 248"/>
                <a:gd name="T8" fmla="*/ 34 w 237"/>
                <a:gd name="T9" fmla="*/ 192 h 248"/>
                <a:gd name="T10" fmla="*/ 2 w 237"/>
                <a:gd name="T11" fmla="*/ 116 h 248"/>
                <a:gd name="T12" fmla="*/ 42 w 237"/>
                <a:gd name="T13" fmla="*/ 36 h 248"/>
                <a:gd name="T14" fmla="*/ 78 w 237"/>
                <a:gd name="T15" fmla="*/ 20 h 248"/>
                <a:gd name="T16" fmla="*/ 158 w 237"/>
                <a:gd name="T17" fmla="*/ 8 h 248"/>
                <a:gd name="T18" fmla="*/ 226 w 237"/>
                <a:gd name="T19" fmla="*/ 6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" h="248">
                  <a:moveTo>
                    <a:pt x="226" y="64"/>
                  </a:moveTo>
                  <a:cubicBezTo>
                    <a:pt x="237" y="127"/>
                    <a:pt x="216" y="155"/>
                    <a:pt x="194" y="192"/>
                  </a:cubicBezTo>
                  <a:cubicBezTo>
                    <a:pt x="190" y="199"/>
                    <a:pt x="189" y="209"/>
                    <a:pt x="186" y="212"/>
                  </a:cubicBezTo>
                  <a:cubicBezTo>
                    <a:pt x="154" y="245"/>
                    <a:pt x="81" y="248"/>
                    <a:pt x="54" y="228"/>
                  </a:cubicBezTo>
                  <a:cubicBezTo>
                    <a:pt x="45" y="221"/>
                    <a:pt x="41" y="204"/>
                    <a:pt x="34" y="192"/>
                  </a:cubicBezTo>
                  <a:cubicBezTo>
                    <a:pt x="19" y="167"/>
                    <a:pt x="0" y="146"/>
                    <a:pt x="2" y="116"/>
                  </a:cubicBezTo>
                  <a:cubicBezTo>
                    <a:pt x="3" y="101"/>
                    <a:pt x="27" y="48"/>
                    <a:pt x="42" y="36"/>
                  </a:cubicBezTo>
                  <a:cubicBezTo>
                    <a:pt x="41" y="37"/>
                    <a:pt x="63" y="27"/>
                    <a:pt x="78" y="20"/>
                  </a:cubicBezTo>
                  <a:cubicBezTo>
                    <a:pt x="104" y="7"/>
                    <a:pt x="121" y="0"/>
                    <a:pt x="158" y="8"/>
                  </a:cubicBezTo>
                  <a:cubicBezTo>
                    <a:pt x="179" y="29"/>
                    <a:pt x="206" y="42"/>
                    <a:pt x="226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4"/>
            <p:cNvSpPr>
              <a:spLocks/>
            </p:cNvSpPr>
            <p:nvPr/>
          </p:nvSpPr>
          <p:spPr bwMode="auto">
            <a:xfrm>
              <a:off x="2705" y="1328"/>
              <a:ext cx="54" cy="72"/>
            </a:xfrm>
            <a:custGeom>
              <a:avLst/>
              <a:gdLst>
                <a:gd name="T0" fmla="*/ 112 w 139"/>
                <a:gd name="T1" fmla="*/ 1 h 185"/>
                <a:gd name="T2" fmla="*/ 124 w 139"/>
                <a:gd name="T3" fmla="*/ 5 h 185"/>
                <a:gd name="T4" fmla="*/ 136 w 139"/>
                <a:gd name="T5" fmla="*/ 105 h 185"/>
                <a:gd name="T6" fmla="*/ 28 w 139"/>
                <a:gd name="T7" fmla="*/ 185 h 185"/>
                <a:gd name="T8" fmla="*/ 0 w 139"/>
                <a:gd name="T9" fmla="*/ 81 h 185"/>
                <a:gd name="T10" fmla="*/ 112 w 139"/>
                <a:gd name="T11" fmla="*/ 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185">
                  <a:moveTo>
                    <a:pt x="112" y="1"/>
                  </a:moveTo>
                  <a:cubicBezTo>
                    <a:pt x="118" y="0"/>
                    <a:pt x="119" y="5"/>
                    <a:pt x="124" y="5"/>
                  </a:cubicBezTo>
                  <a:cubicBezTo>
                    <a:pt x="133" y="41"/>
                    <a:pt x="139" y="77"/>
                    <a:pt x="136" y="105"/>
                  </a:cubicBezTo>
                  <a:cubicBezTo>
                    <a:pt x="106" y="138"/>
                    <a:pt x="77" y="172"/>
                    <a:pt x="28" y="185"/>
                  </a:cubicBezTo>
                  <a:cubicBezTo>
                    <a:pt x="33" y="136"/>
                    <a:pt x="12" y="113"/>
                    <a:pt x="0" y="81"/>
                  </a:cubicBezTo>
                  <a:cubicBezTo>
                    <a:pt x="45" y="62"/>
                    <a:pt x="86" y="39"/>
                    <a:pt x="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"/>
            <p:cNvSpPr>
              <a:spLocks/>
            </p:cNvSpPr>
            <p:nvPr/>
          </p:nvSpPr>
          <p:spPr bwMode="auto">
            <a:xfrm>
              <a:off x="6472" y="1329"/>
              <a:ext cx="78" cy="64"/>
            </a:xfrm>
            <a:custGeom>
              <a:avLst/>
              <a:gdLst>
                <a:gd name="T0" fmla="*/ 36 w 200"/>
                <a:gd name="T1" fmla="*/ 0 h 164"/>
                <a:gd name="T2" fmla="*/ 120 w 200"/>
                <a:gd name="T3" fmla="*/ 64 h 164"/>
                <a:gd name="T4" fmla="*/ 168 w 200"/>
                <a:gd name="T5" fmla="*/ 100 h 164"/>
                <a:gd name="T6" fmla="*/ 200 w 200"/>
                <a:gd name="T7" fmla="*/ 100 h 164"/>
                <a:gd name="T8" fmla="*/ 164 w 200"/>
                <a:gd name="T9" fmla="*/ 164 h 164"/>
                <a:gd name="T10" fmla="*/ 60 w 200"/>
                <a:gd name="T11" fmla="*/ 92 h 164"/>
                <a:gd name="T12" fmla="*/ 28 w 200"/>
                <a:gd name="T13" fmla="*/ 72 h 164"/>
                <a:gd name="T14" fmla="*/ 0 w 200"/>
                <a:gd name="T15" fmla="*/ 64 h 164"/>
                <a:gd name="T16" fmla="*/ 36 w 200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" h="164">
                  <a:moveTo>
                    <a:pt x="36" y="0"/>
                  </a:moveTo>
                  <a:cubicBezTo>
                    <a:pt x="60" y="25"/>
                    <a:pt x="73" y="62"/>
                    <a:pt x="120" y="64"/>
                  </a:cubicBezTo>
                  <a:cubicBezTo>
                    <a:pt x="130" y="82"/>
                    <a:pt x="157" y="83"/>
                    <a:pt x="168" y="100"/>
                  </a:cubicBezTo>
                  <a:cubicBezTo>
                    <a:pt x="179" y="100"/>
                    <a:pt x="189" y="100"/>
                    <a:pt x="200" y="100"/>
                  </a:cubicBezTo>
                  <a:cubicBezTo>
                    <a:pt x="200" y="133"/>
                    <a:pt x="176" y="143"/>
                    <a:pt x="164" y="164"/>
                  </a:cubicBezTo>
                  <a:cubicBezTo>
                    <a:pt x="136" y="133"/>
                    <a:pt x="84" y="127"/>
                    <a:pt x="60" y="92"/>
                  </a:cubicBezTo>
                  <a:cubicBezTo>
                    <a:pt x="42" y="93"/>
                    <a:pt x="34" y="84"/>
                    <a:pt x="28" y="72"/>
                  </a:cubicBezTo>
                  <a:cubicBezTo>
                    <a:pt x="13" y="75"/>
                    <a:pt x="7" y="69"/>
                    <a:pt x="0" y="64"/>
                  </a:cubicBezTo>
                  <a:cubicBezTo>
                    <a:pt x="3" y="34"/>
                    <a:pt x="18" y="15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6"/>
            <p:cNvSpPr>
              <a:spLocks/>
            </p:cNvSpPr>
            <p:nvPr/>
          </p:nvSpPr>
          <p:spPr bwMode="auto">
            <a:xfrm>
              <a:off x="2575" y="1354"/>
              <a:ext cx="125" cy="55"/>
            </a:xfrm>
            <a:custGeom>
              <a:avLst/>
              <a:gdLst>
                <a:gd name="T0" fmla="*/ 316 w 320"/>
                <a:gd name="T1" fmla="*/ 76 h 140"/>
                <a:gd name="T2" fmla="*/ 304 w 320"/>
                <a:gd name="T3" fmla="*/ 140 h 140"/>
                <a:gd name="T4" fmla="*/ 220 w 320"/>
                <a:gd name="T5" fmla="*/ 80 h 140"/>
                <a:gd name="T6" fmla="*/ 56 w 320"/>
                <a:gd name="T7" fmla="*/ 100 h 140"/>
                <a:gd name="T8" fmla="*/ 8 w 320"/>
                <a:gd name="T9" fmla="*/ 104 h 140"/>
                <a:gd name="T10" fmla="*/ 0 w 320"/>
                <a:gd name="T11" fmla="*/ 48 h 140"/>
                <a:gd name="T12" fmla="*/ 8 w 320"/>
                <a:gd name="T13" fmla="*/ 36 h 140"/>
                <a:gd name="T14" fmla="*/ 140 w 320"/>
                <a:gd name="T15" fmla="*/ 0 h 140"/>
                <a:gd name="T16" fmla="*/ 236 w 320"/>
                <a:gd name="T17" fmla="*/ 32 h 140"/>
                <a:gd name="T18" fmla="*/ 248 w 320"/>
                <a:gd name="T19" fmla="*/ 24 h 140"/>
                <a:gd name="T20" fmla="*/ 316 w 320"/>
                <a:gd name="T21" fmla="*/ 7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0" h="140">
                  <a:moveTo>
                    <a:pt x="316" y="76"/>
                  </a:moveTo>
                  <a:cubicBezTo>
                    <a:pt x="320" y="105"/>
                    <a:pt x="312" y="123"/>
                    <a:pt x="304" y="140"/>
                  </a:cubicBezTo>
                  <a:cubicBezTo>
                    <a:pt x="276" y="120"/>
                    <a:pt x="247" y="101"/>
                    <a:pt x="220" y="80"/>
                  </a:cubicBezTo>
                  <a:cubicBezTo>
                    <a:pt x="167" y="77"/>
                    <a:pt x="104" y="66"/>
                    <a:pt x="56" y="100"/>
                  </a:cubicBezTo>
                  <a:cubicBezTo>
                    <a:pt x="37" y="89"/>
                    <a:pt x="32" y="109"/>
                    <a:pt x="8" y="104"/>
                  </a:cubicBezTo>
                  <a:cubicBezTo>
                    <a:pt x="1" y="75"/>
                    <a:pt x="8" y="78"/>
                    <a:pt x="0" y="48"/>
                  </a:cubicBezTo>
                  <a:cubicBezTo>
                    <a:pt x="9" y="50"/>
                    <a:pt x="8" y="42"/>
                    <a:pt x="8" y="36"/>
                  </a:cubicBezTo>
                  <a:cubicBezTo>
                    <a:pt x="69" y="41"/>
                    <a:pt x="109" y="25"/>
                    <a:pt x="140" y="0"/>
                  </a:cubicBezTo>
                  <a:cubicBezTo>
                    <a:pt x="170" y="6"/>
                    <a:pt x="204" y="37"/>
                    <a:pt x="236" y="32"/>
                  </a:cubicBezTo>
                  <a:cubicBezTo>
                    <a:pt x="241" y="31"/>
                    <a:pt x="239" y="23"/>
                    <a:pt x="248" y="24"/>
                  </a:cubicBezTo>
                  <a:cubicBezTo>
                    <a:pt x="287" y="27"/>
                    <a:pt x="285" y="61"/>
                    <a:pt x="316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7"/>
            <p:cNvSpPr>
              <a:spLocks/>
            </p:cNvSpPr>
            <p:nvPr/>
          </p:nvSpPr>
          <p:spPr bwMode="auto">
            <a:xfrm>
              <a:off x="4293" y="1368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8"/>
            <p:cNvSpPr>
              <a:spLocks/>
            </p:cNvSpPr>
            <p:nvPr/>
          </p:nvSpPr>
          <p:spPr bwMode="auto">
            <a:xfrm>
              <a:off x="6455" y="1358"/>
              <a:ext cx="70" cy="60"/>
            </a:xfrm>
            <a:custGeom>
              <a:avLst/>
              <a:gdLst>
                <a:gd name="T0" fmla="*/ 176 w 179"/>
                <a:gd name="T1" fmla="*/ 154 h 154"/>
                <a:gd name="T2" fmla="*/ 0 w 179"/>
                <a:gd name="T3" fmla="*/ 70 h 154"/>
                <a:gd name="T4" fmla="*/ 128 w 179"/>
                <a:gd name="T5" fmla="*/ 106 h 154"/>
                <a:gd name="T6" fmla="*/ 176 w 179"/>
                <a:gd name="T7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9" h="154">
                  <a:moveTo>
                    <a:pt x="176" y="154"/>
                  </a:moveTo>
                  <a:cubicBezTo>
                    <a:pt x="92" y="153"/>
                    <a:pt x="56" y="86"/>
                    <a:pt x="0" y="70"/>
                  </a:cubicBezTo>
                  <a:cubicBezTo>
                    <a:pt x="24" y="0"/>
                    <a:pt x="83" y="109"/>
                    <a:pt x="128" y="106"/>
                  </a:cubicBezTo>
                  <a:cubicBezTo>
                    <a:pt x="139" y="127"/>
                    <a:pt x="179" y="119"/>
                    <a:pt x="176" y="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9"/>
            <p:cNvSpPr>
              <a:spLocks noEditPoints="1"/>
            </p:cNvSpPr>
            <p:nvPr/>
          </p:nvSpPr>
          <p:spPr bwMode="auto">
            <a:xfrm>
              <a:off x="1000" y="1378"/>
              <a:ext cx="649" cy="1161"/>
            </a:xfrm>
            <a:custGeom>
              <a:avLst/>
              <a:gdLst>
                <a:gd name="T0" fmla="*/ 1431 w 1665"/>
                <a:gd name="T1" fmla="*/ 1456 h 2979"/>
                <a:gd name="T2" fmla="*/ 1519 w 1665"/>
                <a:gd name="T3" fmla="*/ 1712 h 2979"/>
                <a:gd name="T4" fmla="*/ 1631 w 1665"/>
                <a:gd name="T5" fmla="*/ 2088 h 2979"/>
                <a:gd name="T6" fmla="*/ 1467 w 1665"/>
                <a:gd name="T7" fmla="*/ 2220 h 2979"/>
                <a:gd name="T8" fmla="*/ 1239 w 1665"/>
                <a:gd name="T9" fmla="*/ 2340 h 2979"/>
                <a:gd name="T10" fmla="*/ 1407 w 1665"/>
                <a:gd name="T11" fmla="*/ 2664 h 2979"/>
                <a:gd name="T12" fmla="*/ 1343 w 1665"/>
                <a:gd name="T13" fmla="*/ 2764 h 2979"/>
                <a:gd name="T14" fmla="*/ 1011 w 1665"/>
                <a:gd name="T15" fmla="*/ 2860 h 2979"/>
                <a:gd name="T16" fmla="*/ 815 w 1665"/>
                <a:gd name="T17" fmla="*/ 2964 h 2979"/>
                <a:gd name="T18" fmla="*/ 463 w 1665"/>
                <a:gd name="T19" fmla="*/ 2876 h 2979"/>
                <a:gd name="T20" fmla="*/ 271 w 1665"/>
                <a:gd name="T21" fmla="*/ 2696 h 2979"/>
                <a:gd name="T22" fmla="*/ 471 w 1665"/>
                <a:gd name="T23" fmla="*/ 2588 h 2979"/>
                <a:gd name="T24" fmla="*/ 431 w 1665"/>
                <a:gd name="T25" fmla="*/ 2232 h 2979"/>
                <a:gd name="T26" fmla="*/ 39 w 1665"/>
                <a:gd name="T27" fmla="*/ 2196 h 2979"/>
                <a:gd name="T28" fmla="*/ 139 w 1665"/>
                <a:gd name="T29" fmla="*/ 1852 h 2979"/>
                <a:gd name="T30" fmla="*/ 199 w 1665"/>
                <a:gd name="T31" fmla="*/ 1680 h 2979"/>
                <a:gd name="T32" fmla="*/ 335 w 1665"/>
                <a:gd name="T33" fmla="*/ 1316 h 2979"/>
                <a:gd name="T34" fmla="*/ 243 w 1665"/>
                <a:gd name="T35" fmla="*/ 744 h 2979"/>
                <a:gd name="T36" fmla="*/ 363 w 1665"/>
                <a:gd name="T37" fmla="*/ 244 h 2979"/>
                <a:gd name="T38" fmla="*/ 667 w 1665"/>
                <a:gd name="T39" fmla="*/ 40 h 2979"/>
                <a:gd name="T40" fmla="*/ 987 w 1665"/>
                <a:gd name="T41" fmla="*/ 4 h 2979"/>
                <a:gd name="T42" fmla="*/ 1495 w 1665"/>
                <a:gd name="T43" fmla="*/ 320 h 2979"/>
                <a:gd name="T44" fmla="*/ 1479 w 1665"/>
                <a:gd name="T45" fmla="*/ 948 h 2979"/>
                <a:gd name="T46" fmla="*/ 907 w 1665"/>
                <a:gd name="T47" fmla="*/ 64 h 2979"/>
                <a:gd name="T48" fmla="*/ 439 w 1665"/>
                <a:gd name="T49" fmla="*/ 252 h 2979"/>
                <a:gd name="T50" fmla="*/ 299 w 1665"/>
                <a:gd name="T51" fmla="*/ 568 h 2979"/>
                <a:gd name="T52" fmla="*/ 403 w 1665"/>
                <a:gd name="T53" fmla="*/ 992 h 2979"/>
                <a:gd name="T54" fmla="*/ 703 w 1665"/>
                <a:gd name="T55" fmla="*/ 1184 h 2979"/>
                <a:gd name="T56" fmla="*/ 1015 w 1665"/>
                <a:gd name="T57" fmla="*/ 1188 h 2979"/>
                <a:gd name="T58" fmla="*/ 1439 w 1665"/>
                <a:gd name="T59" fmla="*/ 884 h 2979"/>
                <a:gd name="T60" fmla="*/ 1499 w 1665"/>
                <a:gd name="T61" fmla="*/ 644 h 2979"/>
                <a:gd name="T62" fmla="*/ 1363 w 1665"/>
                <a:gd name="T63" fmla="*/ 272 h 2979"/>
                <a:gd name="T64" fmla="*/ 1039 w 1665"/>
                <a:gd name="T65" fmla="*/ 72 h 2979"/>
                <a:gd name="T66" fmla="*/ 803 w 1665"/>
                <a:gd name="T67" fmla="*/ 1248 h 2979"/>
                <a:gd name="T68" fmla="*/ 487 w 1665"/>
                <a:gd name="T69" fmla="*/ 1156 h 2979"/>
                <a:gd name="T70" fmla="*/ 411 w 1665"/>
                <a:gd name="T71" fmla="*/ 1572 h 2979"/>
                <a:gd name="T72" fmla="*/ 427 w 1665"/>
                <a:gd name="T73" fmla="*/ 1932 h 2979"/>
                <a:gd name="T74" fmla="*/ 567 w 1665"/>
                <a:gd name="T75" fmla="*/ 2324 h 2979"/>
                <a:gd name="T76" fmla="*/ 827 w 1665"/>
                <a:gd name="T77" fmla="*/ 2152 h 2979"/>
                <a:gd name="T78" fmla="*/ 719 w 1665"/>
                <a:gd name="T79" fmla="*/ 2528 h 2979"/>
                <a:gd name="T80" fmla="*/ 895 w 1665"/>
                <a:gd name="T81" fmla="*/ 2768 h 2979"/>
                <a:gd name="T82" fmla="*/ 1151 w 1665"/>
                <a:gd name="T83" fmla="*/ 2380 h 2979"/>
                <a:gd name="T84" fmla="*/ 1191 w 1665"/>
                <a:gd name="T85" fmla="*/ 2068 h 2979"/>
                <a:gd name="T86" fmla="*/ 1063 w 1665"/>
                <a:gd name="T87" fmla="*/ 1556 h 2979"/>
                <a:gd name="T88" fmla="*/ 1099 w 1665"/>
                <a:gd name="T89" fmla="*/ 1516 h 2979"/>
                <a:gd name="T90" fmla="*/ 1251 w 1665"/>
                <a:gd name="T91" fmla="*/ 1840 h 2979"/>
                <a:gd name="T92" fmla="*/ 1255 w 1665"/>
                <a:gd name="T93" fmla="*/ 1196 h 2979"/>
                <a:gd name="T94" fmla="*/ 211 w 1665"/>
                <a:gd name="T95" fmla="*/ 1832 h 2979"/>
                <a:gd name="T96" fmla="*/ 355 w 1665"/>
                <a:gd name="T97" fmla="*/ 1564 h 2979"/>
                <a:gd name="T98" fmla="*/ 1503 w 1665"/>
                <a:gd name="T99" fmla="*/ 2136 h 2979"/>
                <a:gd name="T100" fmla="*/ 1507 w 1665"/>
                <a:gd name="T101" fmla="*/ 1808 h 2979"/>
                <a:gd name="T102" fmla="*/ 1243 w 1665"/>
                <a:gd name="T103" fmla="*/ 1980 h 2979"/>
                <a:gd name="T104" fmla="*/ 379 w 1665"/>
                <a:gd name="T105" fmla="*/ 2176 h 2979"/>
                <a:gd name="T106" fmla="*/ 299 w 1665"/>
                <a:gd name="T107" fmla="*/ 1936 h 2979"/>
                <a:gd name="T108" fmla="*/ 87 w 1665"/>
                <a:gd name="T109" fmla="*/ 1980 h 2979"/>
                <a:gd name="T110" fmla="*/ 1183 w 1665"/>
                <a:gd name="T111" fmla="*/ 2432 h 2979"/>
                <a:gd name="T112" fmla="*/ 1115 w 1665"/>
                <a:gd name="T113" fmla="*/ 2536 h 2979"/>
                <a:gd name="T114" fmla="*/ 1255 w 1665"/>
                <a:gd name="T115" fmla="*/ 2504 h 2979"/>
                <a:gd name="T116" fmla="*/ 1335 w 1665"/>
                <a:gd name="T117" fmla="*/ 2512 h 2979"/>
                <a:gd name="T118" fmla="*/ 1091 w 1665"/>
                <a:gd name="T119" fmla="*/ 2752 h 2979"/>
                <a:gd name="T120" fmla="*/ 1387 w 1665"/>
                <a:gd name="T121" fmla="*/ 2548 h 2979"/>
                <a:gd name="T122" fmla="*/ 351 w 1665"/>
                <a:gd name="T123" fmla="*/ 2648 h 2979"/>
                <a:gd name="T124" fmla="*/ 579 w 1665"/>
                <a:gd name="T125" fmla="*/ 2868 h 2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5" h="2979">
                  <a:moveTo>
                    <a:pt x="1307" y="1156"/>
                  </a:moveTo>
                  <a:cubicBezTo>
                    <a:pt x="1332" y="1199"/>
                    <a:pt x="1328" y="1271"/>
                    <a:pt x="1371" y="1296"/>
                  </a:cubicBezTo>
                  <a:cubicBezTo>
                    <a:pt x="1365" y="1327"/>
                    <a:pt x="1387" y="1355"/>
                    <a:pt x="1395" y="1376"/>
                  </a:cubicBezTo>
                  <a:cubicBezTo>
                    <a:pt x="1401" y="1393"/>
                    <a:pt x="1401" y="1411"/>
                    <a:pt x="1407" y="1424"/>
                  </a:cubicBezTo>
                  <a:cubicBezTo>
                    <a:pt x="1412" y="1435"/>
                    <a:pt x="1426" y="1444"/>
                    <a:pt x="1431" y="1456"/>
                  </a:cubicBezTo>
                  <a:cubicBezTo>
                    <a:pt x="1437" y="1471"/>
                    <a:pt x="1434" y="1489"/>
                    <a:pt x="1439" y="1504"/>
                  </a:cubicBezTo>
                  <a:cubicBezTo>
                    <a:pt x="1443" y="1517"/>
                    <a:pt x="1454" y="1530"/>
                    <a:pt x="1459" y="1544"/>
                  </a:cubicBezTo>
                  <a:cubicBezTo>
                    <a:pt x="1464" y="1558"/>
                    <a:pt x="1464" y="1575"/>
                    <a:pt x="1471" y="1588"/>
                  </a:cubicBezTo>
                  <a:cubicBezTo>
                    <a:pt x="1481" y="1608"/>
                    <a:pt x="1492" y="1630"/>
                    <a:pt x="1503" y="1660"/>
                  </a:cubicBezTo>
                  <a:cubicBezTo>
                    <a:pt x="1509" y="1676"/>
                    <a:pt x="1512" y="1698"/>
                    <a:pt x="1519" y="1712"/>
                  </a:cubicBezTo>
                  <a:cubicBezTo>
                    <a:pt x="1529" y="1731"/>
                    <a:pt x="1551" y="1742"/>
                    <a:pt x="1567" y="1760"/>
                  </a:cubicBezTo>
                  <a:cubicBezTo>
                    <a:pt x="1574" y="1768"/>
                    <a:pt x="1573" y="1778"/>
                    <a:pt x="1579" y="1784"/>
                  </a:cubicBezTo>
                  <a:cubicBezTo>
                    <a:pt x="1598" y="1803"/>
                    <a:pt x="1625" y="1814"/>
                    <a:pt x="1639" y="1836"/>
                  </a:cubicBezTo>
                  <a:cubicBezTo>
                    <a:pt x="1638" y="1864"/>
                    <a:pt x="1651" y="1878"/>
                    <a:pt x="1659" y="1896"/>
                  </a:cubicBezTo>
                  <a:cubicBezTo>
                    <a:pt x="1665" y="1983"/>
                    <a:pt x="1641" y="2016"/>
                    <a:pt x="1631" y="2088"/>
                  </a:cubicBezTo>
                  <a:cubicBezTo>
                    <a:pt x="1605" y="2117"/>
                    <a:pt x="1583" y="2149"/>
                    <a:pt x="1559" y="2180"/>
                  </a:cubicBezTo>
                  <a:cubicBezTo>
                    <a:pt x="1540" y="2180"/>
                    <a:pt x="1529" y="2203"/>
                    <a:pt x="1511" y="2212"/>
                  </a:cubicBezTo>
                  <a:cubicBezTo>
                    <a:pt x="1507" y="2214"/>
                    <a:pt x="1499" y="2210"/>
                    <a:pt x="1495" y="2212"/>
                  </a:cubicBezTo>
                  <a:cubicBezTo>
                    <a:pt x="1494" y="2213"/>
                    <a:pt x="1492" y="2220"/>
                    <a:pt x="1491" y="2220"/>
                  </a:cubicBezTo>
                  <a:cubicBezTo>
                    <a:pt x="1483" y="2222"/>
                    <a:pt x="1475" y="2218"/>
                    <a:pt x="1467" y="2220"/>
                  </a:cubicBezTo>
                  <a:cubicBezTo>
                    <a:pt x="1458" y="2223"/>
                    <a:pt x="1449" y="2231"/>
                    <a:pt x="1439" y="2232"/>
                  </a:cubicBezTo>
                  <a:cubicBezTo>
                    <a:pt x="1394" y="2238"/>
                    <a:pt x="1352" y="2227"/>
                    <a:pt x="1315" y="2212"/>
                  </a:cubicBezTo>
                  <a:cubicBezTo>
                    <a:pt x="1301" y="2235"/>
                    <a:pt x="1287" y="2251"/>
                    <a:pt x="1271" y="2276"/>
                  </a:cubicBezTo>
                  <a:cubicBezTo>
                    <a:pt x="1263" y="2289"/>
                    <a:pt x="1261" y="2305"/>
                    <a:pt x="1255" y="2316"/>
                  </a:cubicBezTo>
                  <a:cubicBezTo>
                    <a:pt x="1251" y="2322"/>
                    <a:pt x="1238" y="2320"/>
                    <a:pt x="1239" y="2340"/>
                  </a:cubicBezTo>
                  <a:cubicBezTo>
                    <a:pt x="1240" y="2356"/>
                    <a:pt x="1270" y="2384"/>
                    <a:pt x="1287" y="2400"/>
                  </a:cubicBezTo>
                  <a:cubicBezTo>
                    <a:pt x="1312" y="2424"/>
                    <a:pt x="1364" y="2439"/>
                    <a:pt x="1395" y="2460"/>
                  </a:cubicBezTo>
                  <a:cubicBezTo>
                    <a:pt x="1410" y="2497"/>
                    <a:pt x="1453" y="2506"/>
                    <a:pt x="1455" y="2556"/>
                  </a:cubicBezTo>
                  <a:cubicBezTo>
                    <a:pt x="1441" y="2583"/>
                    <a:pt x="1441" y="2612"/>
                    <a:pt x="1431" y="2636"/>
                  </a:cubicBezTo>
                  <a:cubicBezTo>
                    <a:pt x="1424" y="2652"/>
                    <a:pt x="1417" y="2652"/>
                    <a:pt x="1407" y="2664"/>
                  </a:cubicBezTo>
                  <a:cubicBezTo>
                    <a:pt x="1402" y="2670"/>
                    <a:pt x="1408" y="2679"/>
                    <a:pt x="1403" y="2688"/>
                  </a:cubicBezTo>
                  <a:cubicBezTo>
                    <a:pt x="1401" y="2691"/>
                    <a:pt x="1389" y="2701"/>
                    <a:pt x="1383" y="2708"/>
                  </a:cubicBezTo>
                  <a:cubicBezTo>
                    <a:pt x="1377" y="2715"/>
                    <a:pt x="1366" y="2723"/>
                    <a:pt x="1363" y="2728"/>
                  </a:cubicBezTo>
                  <a:cubicBezTo>
                    <a:pt x="1360" y="2734"/>
                    <a:pt x="1363" y="2746"/>
                    <a:pt x="1359" y="2752"/>
                  </a:cubicBezTo>
                  <a:cubicBezTo>
                    <a:pt x="1356" y="2756"/>
                    <a:pt x="1347" y="2760"/>
                    <a:pt x="1343" y="2764"/>
                  </a:cubicBezTo>
                  <a:cubicBezTo>
                    <a:pt x="1332" y="2776"/>
                    <a:pt x="1321" y="2796"/>
                    <a:pt x="1311" y="2812"/>
                  </a:cubicBezTo>
                  <a:cubicBezTo>
                    <a:pt x="1271" y="2840"/>
                    <a:pt x="1224" y="2861"/>
                    <a:pt x="1191" y="2896"/>
                  </a:cubicBezTo>
                  <a:cubicBezTo>
                    <a:pt x="1158" y="2907"/>
                    <a:pt x="1113" y="2906"/>
                    <a:pt x="1083" y="2920"/>
                  </a:cubicBezTo>
                  <a:cubicBezTo>
                    <a:pt x="1068" y="2914"/>
                    <a:pt x="1059" y="2902"/>
                    <a:pt x="1039" y="2900"/>
                  </a:cubicBezTo>
                  <a:cubicBezTo>
                    <a:pt x="1029" y="2887"/>
                    <a:pt x="1025" y="2869"/>
                    <a:pt x="1011" y="2860"/>
                  </a:cubicBezTo>
                  <a:cubicBezTo>
                    <a:pt x="997" y="2775"/>
                    <a:pt x="1042" y="2750"/>
                    <a:pt x="1055" y="2692"/>
                  </a:cubicBezTo>
                  <a:cubicBezTo>
                    <a:pt x="1029" y="2669"/>
                    <a:pt x="1016" y="2696"/>
                    <a:pt x="999" y="2716"/>
                  </a:cubicBezTo>
                  <a:cubicBezTo>
                    <a:pt x="984" y="2733"/>
                    <a:pt x="980" y="2742"/>
                    <a:pt x="967" y="2764"/>
                  </a:cubicBezTo>
                  <a:cubicBezTo>
                    <a:pt x="954" y="2785"/>
                    <a:pt x="938" y="2804"/>
                    <a:pt x="935" y="2836"/>
                  </a:cubicBezTo>
                  <a:cubicBezTo>
                    <a:pt x="895" y="2878"/>
                    <a:pt x="865" y="2931"/>
                    <a:pt x="815" y="2964"/>
                  </a:cubicBezTo>
                  <a:cubicBezTo>
                    <a:pt x="727" y="2979"/>
                    <a:pt x="676" y="2957"/>
                    <a:pt x="599" y="2952"/>
                  </a:cubicBezTo>
                  <a:cubicBezTo>
                    <a:pt x="581" y="2946"/>
                    <a:pt x="565" y="2929"/>
                    <a:pt x="547" y="2920"/>
                  </a:cubicBezTo>
                  <a:cubicBezTo>
                    <a:pt x="542" y="2917"/>
                    <a:pt x="533" y="2922"/>
                    <a:pt x="527" y="2920"/>
                  </a:cubicBezTo>
                  <a:cubicBezTo>
                    <a:pt x="512" y="2915"/>
                    <a:pt x="505" y="2897"/>
                    <a:pt x="491" y="2888"/>
                  </a:cubicBezTo>
                  <a:cubicBezTo>
                    <a:pt x="484" y="2883"/>
                    <a:pt x="472" y="2881"/>
                    <a:pt x="463" y="2876"/>
                  </a:cubicBezTo>
                  <a:cubicBezTo>
                    <a:pt x="456" y="2872"/>
                    <a:pt x="449" y="2863"/>
                    <a:pt x="443" y="2860"/>
                  </a:cubicBezTo>
                  <a:cubicBezTo>
                    <a:pt x="433" y="2855"/>
                    <a:pt x="421" y="2858"/>
                    <a:pt x="411" y="2852"/>
                  </a:cubicBezTo>
                  <a:cubicBezTo>
                    <a:pt x="407" y="2849"/>
                    <a:pt x="406" y="2837"/>
                    <a:pt x="399" y="2832"/>
                  </a:cubicBezTo>
                  <a:cubicBezTo>
                    <a:pt x="393" y="2827"/>
                    <a:pt x="384" y="2828"/>
                    <a:pt x="379" y="2824"/>
                  </a:cubicBezTo>
                  <a:cubicBezTo>
                    <a:pt x="344" y="2797"/>
                    <a:pt x="292" y="2742"/>
                    <a:pt x="271" y="2696"/>
                  </a:cubicBezTo>
                  <a:cubicBezTo>
                    <a:pt x="265" y="2683"/>
                    <a:pt x="270" y="2655"/>
                    <a:pt x="275" y="2644"/>
                  </a:cubicBezTo>
                  <a:cubicBezTo>
                    <a:pt x="284" y="2625"/>
                    <a:pt x="304" y="2609"/>
                    <a:pt x="319" y="2588"/>
                  </a:cubicBezTo>
                  <a:cubicBezTo>
                    <a:pt x="356" y="2590"/>
                    <a:pt x="375" y="2575"/>
                    <a:pt x="423" y="2580"/>
                  </a:cubicBezTo>
                  <a:cubicBezTo>
                    <a:pt x="435" y="2584"/>
                    <a:pt x="444" y="2591"/>
                    <a:pt x="455" y="2596"/>
                  </a:cubicBezTo>
                  <a:cubicBezTo>
                    <a:pt x="462" y="2595"/>
                    <a:pt x="468" y="2593"/>
                    <a:pt x="471" y="2588"/>
                  </a:cubicBezTo>
                  <a:cubicBezTo>
                    <a:pt x="505" y="2611"/>
                    <a:pt x="552" y="2621"/>
                    <a:pt x="591" y="2640"/>
                  </a:cubicBezTo>
                  <a:cubicBezTo>
                    <a:pt x="627" y="2615"/>
                    <a:pt x="642" y="2551"/>
                    <a:pt x="655" y="2516"/>
                  </a:cubicBezTo>
                  <a:cubicBezTo>
                    <a:pt x="621" y="2478"/>
                    <a:pt x="589" y="2438"/>
                    <a:pt x="547" y="2408"/>
                  </a:cubicBezTo>
                  <a:cubicBezTo>
                    <a:pt x="549" y="2398"/>
                    <a:pt x="540" y="2399"/>
                    <a:pt x="543" y="2388"/>
                  </a:cubicBezTo>
                  <a:cubicBezTo>
                    <a:pt x="492" y="2349"/>
                    <a:pt x="469" y="2284"/>
                    <a:pt x="431" y="2232"/>
                  </a:cubicBezTo>
                  <a:cubicBezTo>
                    <a:pt x="417" y="2223"/>
                    <a:pt x="413" y="2252"/>
                    <a:pt x="399" y="2256"/>
                  </a:cubicBezTo>
                  <a:cubicBezTo>
                    <a:pt x="378" y="2263"/>
                    <a:pt x="360" y="2273"/>
                    <a:pt x="347" y="2288"/>
                  </a:cubicBezTo>
                  <a:cubicBezTo>
                    <a:pt x="329" y="2292"/>
                    <a:pt x="306" y="2293"/>
                    <a:pt x="295" y="2304"/>
                  </a:cubicBezTo>
                  <a:cubicBezTo>
                    <a:pt x="278" y="2291"/>
                    <a:pt x="254" y="2299"/>
                    <a:pt x="235" y="2296"/>
                  </a:cubicBezTo>
                  <a:cubicBezTo>
                    <a:pt x="151" y="2284"/>
                    <a:pt x="102" y="2231"/>
                    <a:pt x="39" y="2196"/>
                  </a:cubicBezTo>
                  <a:cubicBezTo>
                    <a:pt x="38" y="2169"/>
                    <a:pt x="24" y="2155"/>
                    <a:pt x="11" y="2140"/>
                  </a:cubicBezTo>
                  <a:cubicBezTo>
                    <a:pt x="13" y="2111"/>
                    <a:pt x="0" y="2092"/>
                    <a:pt x="3" y="2068"/>
                  </a:cubicBezTo>
                  <a:cubicBezTo>
                    <a:pt x="5" y="2049"/>
                    <a:pt x="29" y="2033"/>
                    <a:pt x="15" y="2012"/>
                  </a:cubicBezTo>
                  <a:cubicBezTo>
                    <a:pt x="32" y="1978"/>
                    <a:pt x="55" y="1951"/>
                    <a:pt x="63" y="1908"/>
                  </a:cubicBezTo>
                  <a:cubicBezTo>
                    <a:pt x="90" y="1891"/>
                    <a:pt x="111" y="1868"/>
                    <a:pt x="139" y="1852"/>
                  </a:cubicBezTo>
                  <a:cubicBezTo>
                    <a:pt x="144" y="1816"/>
                    <a:pt x="163" y="1815"/>
                    <a:pt x="159" y="1776"/>
                  </a:cubicBezTo>
                  <a:cubicBezTo>
                    <a:pt x="163" y="1772"/>
                    <a:pt x="167" y="1768"/>
                    <a:pt x="171" y="1764"/>
                  </a:cubicBezTo>
                  <a:cubicBezTo>
                    <a:pt x="171" y="1755"/>
                    <a:pt x="171" y="1745"/>
                    <a:pt x="171" y="1736"/>
                  </a:cubicBezTo>
                  <a:cubicBezTo>
                    <a:pt x="189" y="1725"/>
                    <a:pt x="181" y="1705"/>
                    <a:pt x="187" y="1688"/>
                  </a:cubicBezTo>
                  <a:cubicBezTo>
                    <a:pt x="189" y="1684"/>
                    <a:pt x="198" y="1683"/>
                    <a:pt x="199" y="1680"/>
                  </a:cubicBezTo>
                  <a:cubicBezTo>
                    <a:pt x="209" y="1659"/>
                    <a:pt x="207" y="1620"/>
                    <a:pt x="215" y="1596"/>
                  </a:cubicBezTo>
                  <a:cubicBezTo>
                    <a:pt x="223" y="1573"/>
                    <a:pt x="245" y="1556"/>
                    <a:pt x="239" y="1524"/>
                  </a:cubicBezTo>
                  <a:cubicBezTo>
                    <a:pt x="245" y="1519"/>
                    <a:pt x="249" y="1513"/>
                    <a:pt x="255" y="1508"/>
                  </a:cubicBezTo>
                  <a:cubicBezTo>
                    <a:pt x="252" y="1493"/>
                    <a:pt x="262" y="1491"/>
                    <a:pt x="259" y="1476"/>
                  </a:cubicBezTo>
                  <a:cubicBezTo>
                    <a:pt x="293" y="1430"/>
                    <a:pt x="306" y="1370"/>
                    <a:pt x="335" y="1316"/>
                  </a:cubicBezTo>
                  <a:cubicBezTo>
                    <a:pt x="352" y="1284"/>
                    <a:pt x="375" y="1236"/>
                    <a:pt x="387" y="1192"/>
                  </a:cubicBezTo>
                  <a:cubicBezTo>
                    <a:pt x="410" y="1175"/>
                    <a:pt x="416" y="1141"/>
                    <a:pt x="431" y="1116"/>
                  </a:cubicBezTo>
                  <a:cubicBezTo>
                    <a:pt x="366" y="1036"/>
                    <a:pt x="294" y="963"/>
                    <a:pt x="267" y="844"/>
                  </a:cubicBezTo>
                  <a:cubicBezTo>
                    <a:pt x="251" y="826"/>
                    <a:pt x="255" y="790"/>
                    <a:pt x="239" y="772"/>
                  </a:cubicBezTo>
                  <a:cubicBezTo>
                    <a:pt x="237" y="759"/>
                    <a:pt x="242" y="753"/>
                    <a:pt x="243" y="744"/>
                  </a:cubicBezTo>
                  <a:cubicBezTo>
                    <a:pt x="243" y="734"/>
                    <a:pt x="236" y="730"/>
                    <a:pt x="231" y="724"/>
                  </a:cubicBezTo>
                  <a:cubicBezTo>
                    <a:pt x="236" y="667"/>
                    <a:pt x="238" y="607"/>
                    <a:pt x="231" y="548"/>
                  </a:cubicBezTo>
                  <a:cubicBezTo>
                    <a:pt x="248" y="508"/>
                    <a:pt x="252" y="483"/>
                    <a:pt x="259" y="428"/>
                  </a:cubicBezTo>
                  <a:cubicBezTo>
                    <a:pt x="275" y="405"/>
                    <a:pt x="289" y="381"/>
                    <a:pt x="295" y="348"/>
                  </a:cubicBezTo>
                  <a:cubicBezTo>
                    <a:pt x="320" y="315"/>
                    <a:pt x="346" y="284"/>
                    <a:pt x="363" y="244"/>
                  </a:cubicBezTo>
                  <a:cubicBezTo>
                    <a:pt x="392" y="228"/>
                    <a:pt x="413" y="203"/>
                    <a:pt x="427" y="172"/>
                  </a:cubicBezTo>
                  <a:cubicBezTo>
                    <a:pt x="443" y="172"/>
                    <a:pt x="446" y="159"/>
                    <a:pt x="463" y="160"/>
                  </a:cubicBezTo>
                  <a:cubicBezTo>
                    <a:pt x="472" y="139"/>
                    <a:pt x="494" y="134"/>
                    <a:pt x="511" y="116"/>
                  </a:cubicBezTo>
                  <a:cubicBezTo>
                    <a:pt x="533" y="94"/>
                    <a:pt x="576" y="81"/>
                    <a:pt x="619" y="64"/>
                  </a:cubicBezTo>
                  <a:cubicBezTo>
                    <a:pt x="635" y="58"/>
                    <a:pt x="651" y="45"/>
                    <a:pt x="667" y="40"/>
                  </a:cubicBezTo>
                  <a:cubicBezTo>
                    <a:pt x="673" y="38"/>
                    <a:pt x="681" y="42"/>
                    <a:pt x="687" y="40"/>
                  </a:cubicBezTo>
                  <a:cubicBezTo>
                    <a:pt x="714" y="31"/>
                    <a:pt x="739" y="16"/>
                    <a:pt x="763" y="12"/>
                  </a:cubicBezTo>
                  <a:cubicBezTo>
                    <a:pt x="776" y="10"/>
                    <a:pt x="789" y="13"/>
                    <a:pt x="803" y="12"/>
                  </a:cubicBezTo>
                  <a:cubicBezTo>
                    <a:pt x="824" y="10"/>
                    <a:pt x="844" y="4"/>
                    <a:pt x="875" y="4"/>
                  </a:cubicBezTo>
                  <a:cubicBezTo>
                    <a:pt x="912" y="4"/>
                    <a:pt x="957" y="0"/>
                    <a:pt x="987" y="4"/>
                  </a:cubicBezTo>
                  <a:cubicBezTo>
                    <a:pt x="1005" y="7"/>
                    <a:pt x="1027" y="16"/>
                    <a:pt x="1051" y="8"/>
                  </a:cubicBezTo>
                  <a:cubicBezTo>
                    <a:pt x="1057" y="15"/>
                    <a:pt x="1066" y="20"/>
                    <a:pt x="1075" y="24"/>
                  </a:cubicBezTo>
                  <a:cubicBezTo>
                    <a:pt x="1156" y="24"/>
                    <a:pt x="1189" y="72"/>
                    <a:pt x="1259" y="84"/>
                  </a:cubicBezTo>
                  <a:cubicBezTo>
                    <a:pt x="1274" y="101"/>
                    <a:pt x="1292" y="115"/>
                    <a:pt x="1319" y="120"/>
                  </a:cubicBezTo>
                  <a:cubicBezTo>
                    <a:pt x="1381" y="184"/>
                    <a:pt x="1447" y="242"/>
                    <a:pt x="1495" y="320"/>
                  </a:cubicBezTo>
                  <a:cubicBezTo>
                    <a:pt x="1500" y="368"/>
                    <a:pt x="1516" y="394"/>
                    <a:pt x="1531" y="424"/>
                  </a:cubicBezTo>
                  <a:cubicBezTo>
                    <a:pt x="1547" y="525"/>
                    <a:pt x="1554" y="634"/>
                    <a:pt x="1551" y="736"/>
                  </a:cubicBezTo>
                  <a:cubicBezTo>
                    <a:pt x="1543" y="737"/>
                    <a:pt x="1540" y="744"/>
                    <a:pt x="1535" y="748"/>
                  </a:cubicBezTo>
                  <a:cubicBezTo>
                    <a:pt x="1550" y="793"/>
                    <a:pt x="1506" y="832"/>
                    <a:pt x="1515" y="872"/>
                  </a:cubicBezTo>
                  <a:cubicBezTo>
                    <a:pt x="1499" y="893"/>
                    <a:pt x="1486" y="918"/>
                    <a:pt x="1479" y="948"/>
                  </a:cubicBezTo>
                  <a:cubicBezTo>
                    <a:pt x="1445" y="991"/>
                    <a:pt x="1419" y="1043"/>
                    <a:pt x="1387" y="1088"/>
                  </a:cubicBezTo>
                  <a:cubicBezTo>
                    <a:pt x="1349" y="1100"/>
                    <a:pt x="1338" y="1138"/>
                    <a:pt x="1307" y="1156"/>
                  </a:cubicBezTo>
                  <a:close/>
                  <a:moveTo>
                    <a:pt x="1039" y="72"/>
                  </a:moveTo>
                  <a:cubicBezTo>
                    <a:pt x="1028" y="70"/>
                    <a:pt x="1012" y="74"/>
                    <a:pt x="999" y="72"/>
                  </a:cubicBezTo>
                  <a:cubicBezTo>
                    <a:pt x="972" y="67"/>
                    <a:pt x="943" y="65"/>
                    <a:pt x="907" y="64"/>
                  </a:cubicBezTo>
                  <a:cubicBezTo>
                    <a:pt x="877" y="63"/>
                    <a:pt x="853" y="69"/>
                    <a:pt x="823" y="72"/>
                  </a:cubicBezTo>
                  <a:cubicBezTo>
                    <a:pt x="800" y="74"/>
                    <a:pt x="775" y="69"/>
                    <a:pt x="755" y="72"/>
                  </a:cubicBezTo>
                  <a:cubicBezTo>
                    <a:pt x="713" y="78"/>
                    <a:pt x="682" y="106"/>
                    <a:pt x="647" y="104"/>
                  </a:cubicBezTo>
                  <a:cubicBezTo>
                    <a:pt x="627" y="127"/>
                    <a:pt x="597" y="139"/>
                    <a:pt x="563" y="148"/>
                  </a:cubicBezTo>
                  <a:cubicBezTo>
                    <a:pt x="524" y="185"/>
                    <a:pt x="476" y="218"/>
                    <a:pt x="439" y="252"/>
                  </a:cubicBezTo>
                  <a:cubicBezTo>
                    <a:pt x="422" y="268"/>
                    <a:pt x="416" y="278"/>
                    <a:pt x="403" y="296"/>
                  </a:cubicBezTo>
                  <a:cubicBezTo>
                    <a:pt x="387" y="319"/>
                    <a:pt x="364" y="344"/>
                    <a:pt x="355" y="364"/>
                  </a:cubicBezTo>
                  <a:cubicBezTo>
                    <a:pt x="346" y="384"/>
                    <a:pt x="342" y="398"/>
                    <a:pt x="331" y="412"/>
                  </a:cubicBezTo>
                  <a:cubicBezTo>
                    <a:pt x="328" y="427"/>
                    <a:pt x="325" y="441"/>
                    <a:pt x="327" y="460"/>
                  </a:cubicBezTo>
                  <a:cubicBezTo>
                    <a:pt x="296" y="483"/>
                    <a:pt x="306" y="528"/>
                    <a:pt x="299" y="568"/>
                  </a:cubicBezTo>
                  <a:cubicBezTo>
                    <a:pt x="298" y="576"/>
                    <a:pt x="292" y="583"/>
                    <a:pt x="291" y="592"/>
                  </a:cubicBezTo>
                  <a:cubicBezTo>
                    <a:pt x="284" y="663"/>
                    <a:pt x="299" y="736"/>
                    <a:pt x="307" y="796"/>
                  </a:cubicBezTo>
                  <a:cubicBezTo>
                    <a:pt x="333" y="829"/>
                    <a:pt x="333" y="877"/>
                    <a:pt x="351" y="912"/>
                  </a:cubicBezTo>
                  <a:cubicBezTo>
                    <a:pt x="356" y="922"/>
                    <a:pt x="369" y="930"/>
                    <a:pt x="375" y="940"/>
                  </a:cubicBezTo>
                  <a:cubicBezTo>
                    <a:pt x="388" y="962"/>
                    <a:pt x="391" y="978"/>
                    <a:pt x="403" y="992"/>
                  </a:cubicBezTo>
                  <a:cubicBezTo>
                    <a:pt x="428" y="1020"/>
                    <a:pt x="461" y="1065"/>
                    <a:pt x="487" y="1084"/>
                  </a:cubicBezTo>
                  <a:cubicBezTo>
                    <a:pt x="501" y="1094"/>
                    <a:pt x="523" y="1097"/>
                    <a:pt x="539" y="1108"/>
                  </a:cubicBezTo>
                  <a:cubicBezTo>
                    <a:pt x="549" y="1114"/>
                    <a:pt x="554" y="1127"/>
                    <a:pt x="563" y="1132"/>
                  </a:cubicBezTo>
                  <a:cubicBezTo>
                    <a:pt x="590" y="1147"/>
                    <a:pt x="626" y="1145"/>
                    <a:pt x="651" y="1168"/>
                  </a:cubicBezTo>
                  <a:cubicBezTo>
                    <a:pt x="677" y="1165"/>
                    <a:pt x="693" y="1171"/>
                    <a:pt x="703" y="1184"/>
                  </a:cubicBezTo>
                  <a:cubicBezTo>
                    <a:pt x="717" y="1170"/>
                    <a:pt x="739" y="1186"/>
                    <a:pt x="763" y="1188"/>
                  </a:cubicBezTo>
                  <a:cubicBezTo>
                    <a:pt x="779" y="1190"/>
                    <a:pt x="798" y="1185"/>
                    <a:pt x="815" y="1188"/>
                  </a:cubicBezTo>
                  <a:cubicBezTo>
                    <a:pt x="825" y="1190"/>
                    <a:pt x="830" y="1195"/>
                    <a:pt x="839" y="1196"/>
                  </a:cubicBezTo>
                  <a:cubicBezTo>
                    <a:pt x="870" y="1199"/>
                    <a:pt x="904" y="1188"/>
                    <a:pt x="923" y="1204"/>
                  </a:cubicBezTo>
                  <a:cubicBezTo>
                    <a:pt x="946" y="1186"/>
                    <a:pt x="983" y="1192"/>
                    <a:pt x="1015" y="1188"/>
                  </a:cubicBezTo>
                  <a:cubicBezTo>
                    <a:pt x="1042" y="1184"/>
                    <a:pt x="1067" y="1169"/>
                    <a:pt x="1091" y="1180"/>
                  </a:cubicBezTo>
                  <a:cubicBezTo>
                    <a:pt x="1118" y="1163"/>
                    <a:pt x="1156" y="1157"/>
                    <a:pt x="1195" y="1152"/>
                  </a:cubicBezTo>
                  <a:cubicBezTo>
                    <a:pt x="1212" y="1131"/>
                    <a:pt x="1238" y="1129"/>
                    <a:pt x="1259" y="1116"/>
                  </a:cubicBezTo>
                  <a:cubicBezTo>
                    <a:pt x="1307" y="1087"/>
                    <a:pt x="1336" y="1037"/>
                    <a:pt x="1379" y="1004"/>
                  </a:cubicBezTo>
                  <a:cubicBezTo>
                    <a:pt x="1399" y="965"/>
                    <a:pt x="1422" y="922"/>
                    <a:pt x="1439" y="884"/>
                  </a:cubicBezTo>
                  <a:cubicBezTo>
                    <a:pt x="1446" y="869"/>
                    <a:pt x="1450" y="862"/>
                    <a:pt x="1455" y="844"/>
                  </a:cubicBezTo>
                  <a:cubicBezTo>
                    <a:pt x="1457" y="836"/>
                    <a:pt x="1464" y="832"/>
                    <a:pt x="1467" y="824"/>
                  </a:cubicBezTo>
                  <a:cubicBezTo>
                    <a:pt x="1469" y="819"/>
                    <a:pt x="1465" y="809"/>
                    <a:pt x="1467" y="804"/>
                  </a:cubicBezTo>
                  <a:cubicBezTo>
                    <a:pt x="1471" y="790"/>
                    <a:pt x="1488" y="777"/>
                    <a:pt x="1479" y="756"/>
                  </a:cubicBezTo>
                  <a:cubicBezTo>
                    <a:pt x="1500" y="734"/>
                    <a:pt x="1478" y="673"/>
                    <a:pt x="1499" y="644"/>
                  </a:cubicBezTo>
                  <a:cubicBezTo>
                    <a:pt x="1483" y="613"/>
                    <a:pt x="1496" y="575"/>
                    <a:pt x="1491" y="540"/>
                  </a:cubicBezTo>
                  <a:cubicBezTo>
                    <a:pt x="1486" y="502"/>
                    <a:pt x="1474" y="459"/>
                    <a:pt x="1463" y="428"/>
                  </a:cubicBezTo>
                  <a:cubicBezTo>
                    <a:pt x="1455" y="404"/>
                    <a:pt x="1445" y="380"/>
                    <a:pt x="1435" y="364"/>
                  </a:cubicBezTo>
                  <a:cubicBezTo>
                    <a:pt x="1432" y="359"/>
                    <a:pt x="1430" y="349"/>
                    <a:pt x="1427" y="344"/>
                  </a:cubicBezTo>
                  <a:cubicBezTo>
                    <a:pt x="1405" y="306"/>
                    <a:pt x="1389" y="300"/>
                    <a:pt x="1363" y="272"/>
                  </a:cubicBezTo>
                  <a:cubicBezTo>
                    <a:pt x="1337" y="244"/>
                    <a:pt x="1323" y="219"/>
                    <a:pt x="1299" y="196"/>
                  </a:cubicBezTo>
                  <a:cubicBezTo>
                    <a:pt x="1254" y="185"/>
                    <a:pt x="1239" y="144"/>
                    <a:pt x="1191" y="136"/>
                  </a:cubicBezTo>
                  <a:cubicBezTo>
                    <a:pt x="1190" y="127"/>
                    <a:pt x="1177" y="129"/>
                    <a:pt x="1179" y="116"/>
                  </a:cubicBezTo>
                  <a:cubicBezTo>
                    <a:pt x="1162" y="117"/>
                    <a:pt x="1153" y="110"/>
                    <a:pt x="1147" y="100"/>
                  </a:cubicBezTo>
                  <a:cubicBezTo>
                    <a:pt x="1107" y="100"/>
                    <a:pt x="1080" y="80"/>
                    <a:pt x="1039" y="72"/>
                  </a:cubicBezTo>
                  <a:close/>
                  <a:moveTo>
                    <a:pt x="1139" y="1240"/>
                  </a:moveTo>
                  <a:cubicBezTo>
                    <a:pt x="1075" y="1245"/>
                    <a:pt x="1022" y="1262"/>
                    <a:pt x="963" y="1252"/>
                  </a:cubicBezTo>
                  <a:cubicBezTo>
                    <a:pt x="953" y="1254"/>
                    <a:pt x="951" y="1264"/>
                    <a:pt x="939" y="1264"/>
                  </a:cubicBezTo>
                  <a:cubicBezTo>
                    <a:pt x="899" y="1268"/>
                    <a:pt x="879" y="1257"/>
                    <a:pt x="855" y="1256"/>
                  </a:cubicBezTo>
                  <a:cubicBezTo>
                    <a:pt x="832" y="1255"/>
                    <a:pt x="814" y="1248"/>
                    <a:pt x="803" y="1248"/>
                  </a:cubicBezTo>
                  <a:cubicBezTo>
                    <a:pt x="790" y="1248"/>
                    <a:pt x="778" y="1257"/>
                    <a:pt x="763" y="1256"/>
                  </a:cubicBezTo>
                  <a:cubicBezTo>
                    <a:pt x="743" y="1255"/>
                    <a:pt x="723" y="1241"/>
                    <a:pt x="699" y="1248"/>
                  </a:cubicBezTo>
                  <a:cubicBezTo>
                    <a:pt x="668" y="1234"/>
                    <a:pt x="645" y="1228"/>
                    <a:pt x="603" y="1220"/>
                  </a:cubicBezTo>
                  <a:cubicBezTo>
                    <a:pt x="601" y="1212"/>
                    <a:pt x="587" y="1217"/>
                    <a:pt x="591" y="1204"/>
                  </a:cubicBezTo>
                  <a:cubicBezTo>
                    <a:pt x="545" y="1200"/>
                    <a:pt x="523" y="1170"/>
                    <a:pt x="487" y="1156"/>
                  </a:cubicBezTo>
                  <a:cubicBezTo>
                    <a:pt x="468" y="1179"/>
                    <a:pt x="469" y="1200"/>
                    <a:pt x="451" y="1220"/>
                  </a:cubicBezTo>
                  <a:cubicBezTo>
                    <a:pt x="463" y="1267"/>
                    <a:pt x="420" y="1314"/>
                    <a:pt x="431" y="1360"/>
                  </a:cubicBezTo>
                  <a:cubicBezTo>
                    <a:pt x="406" y="1381"/>
                    <a:pt x="426" y="1430"/>
                    <a:pt x="419" y="1468"/>
                  </a:cubicBezTo>
                  <a:cubicBezTo>
                    <a:pt x="418" y="1476"/>
                    <a:pt x="412" y="1484"/>
                    <a:pt x="411" y="1492"/>
                  </a:cubicBezTo>
                  <a:cubicBezTo>
                    <a:pt x="408" y="1520"/>
                    <a:pt x="413" y="1547"/>
                    <a:pt x="411" y="1572"/>
                  </a:cubicBezTo>
                  <a:cubicBezTo>
                    <a:pt x="409" y="1591"/>
                    <a:pt x="399" y="1611"/>
                    <a:pt x="403" y="1636"/>
                  </a:cubicBezTo>
                  <a:cubicBezTo>
                    <a:pt x="404" y="1640"/>
                    <a:pt x="411" y="1650"/>
                    <a:pt x="411" y="1656"/>
                  </a:cubicBezTo>
                  <a:cubicBezTo>
                    <a:pt x="411" y="1663"/>
                    <a:pt x="403" y="1675"/>
                    <a:pt x="403" y="1680"/>
                  </a:cubicBezTo>
                  <a:cubicBezTo>
                    <a:pt x="401" y="1702"/>
                    <a:pt x="410" y="1726"/>
                    <a:pt x="411" y="1740"/>
                  </a:cubicBezTo>
                  <a:cubicBezTo>
                    <a:pt x="416" y="1806"/>
                    <a:pt x="397" y="1878"/>
                    <a:pt x="427" y="1932"/>
                  </a:cubicBezTo>
                  <a:cubicBezTo>
                    <a:pt x="428" y="1943"/>
                    <a:pt x="411" y="1935"/>
                    <a:pt x="415" y="1948"/>
                  </a:cubicBezTo>
                  <a:cubicBezTo>
                    <a:pt x="440" y="1965"/>
                    <a:pt x="420" y="1994"/>
                    <a:pt x="423" y="2016"/>
                  </a:cubicBezTo>
                  <a:cubicBezTo>
                    <a:pt x="426" y="2039"/>
                    <a:pt x="453" y="2059"/>
                    <a:pt x="443" y="2088"/>
                  </a:cubicBezTo>
                  <a:cubicBezTo>
                    <a:pt x="470" y="2137"/>
                    <a:pt x="487" y="2189"/>
                    <a:pt x="515" y="2236"/>
                  </a:cubicBezTo>
                  <a:cubicBezTo>
                    <a:pt x="532" y="2265"/>
                    <a:pt x="556" y="2291"/>
                    <a:pt x="567" y="2324"/>
                  </a:cubicBezTo>
                  <a:cubicBezTo>
                    <a:pt x="589" y="2326"/>
                    <a:pt x="591" y="2348"/>
                    <a:pt x="599" y="2364"/>
                  </a:cubicBezTo>
                  <a:cubicBezTo>
                    <a:pt x="639" y="2377"/>
                    <a:pt x="645" y="2425"/>
                    <a:pt x="691" y="2432"/>
                  </a:cubicBezTo>
                  <a:cubicBezTo>
                    <a:pt x="723" y="2387"/>
                    <a:pt x="734" y="2320"/>
                    <a:pt x="771" y="2280"/>
                  </a:cubicBezTo>
                  <a:cubicBezTo>
                    <a:pt x="771" y="2269"/>
                    <a:pt x="771" y="2259"/>
                    <a:pt x="771" y="2248"/>
                  </a:cubicBezTo>
                  <a:cubicBezTo>
                    <a:pt x="793" y="2219"/>
                    <a:pt x="806" y="2182"/>
                    <a:pt x="827" y="2152"/>
                  </a:cubicBezTo>
                  <a:cubicBezTo>
                    <a:pt x="838" y="2142"/>
                    <a:pt x="874" y="2139"/>
                    <a:pt x="879" y="2156"/>
                  </a:cubicBezTo>
                  <a:cubicBezTo>
                    <a:pt x="884" y="2190"/>
                    <a:pt x="858" y="2211"/>
                    <a:pt x="843" y="2236"/>
                  </a:cubicBezTo>
                  <a:cubicBezTo>
                    <a:pt x="819" y="2276"/>
                    <a:pt x="813" y="2336"/>
                    <a:pt x="783" y="2364"/>
                  </a:cubicBezTo>
                  <a:cubicBezTo>
                    <a:pt x="783" y="2395"/>
                    <a:pt x="767" y="2422"/>
                    <a:pt x="755" y="2440"/>
                  </a:cubicBezTo>
                  <a:cubicBezTo>
                    <a:pt x="739" y="2463"/>
                    <a:pt x="730" y="2502"/>
                    <a:pt x="719" y="2528"/>
                  </a:cubicBezTo>
                  <a:cubicBezTo>
                    <a:pt x="700" y="2574"/>
                    <a:pt x="683" y="2625"/>
                    <a:pt x="663" y="2664"/>
                  </a:cubicBezTo>
                  <a:cubicBezTo>
                    <a:pt x="677" y="2675"/>
                    <a:pt x="687" y="2691"/>
                    <a:pt x="707" y="2696"/>
                  </a:cubicBezTo>
                  <a:cubicBezTo>
                    <a:pt x="726" y="2737"/>
                    <a:pt x="775" y="2748"/>
                    <a:pt x="803" y="2780"/>
                  </a:cubicBezTo>
                  <a:cubicBezTo>
                    <a:pt x="831" y="2779"/>
                    <a:pt x="836" y="2801"/>
                    <a:pt x="855" y="2808"/>
                  </a:cubicBezTo>
                  <a:cubicBezTo>
                    <a:pt x="870" y="2796"/>
                    <a:pt x="885" y="2785"/>
                    <a:pt x="895" y="2768"/>
                  </a:cubicBezTo>
                  <a:cubicBezTo>
                    <a:pt x="904" y="2767"/>
                    <a:pt x="897" y="2751"/>
                    <a:pt x="899" y="2744"/>
                  </a:cubicBezTo>
                  <a:cubicBezTo>
                    <a:pt x="946" y="2706"/>
                    <a:pt x="970" y="2644"/>
                    <a:pt x="1007" y="2596"/>
                  </a:cubicBezTo>
                  <a:cubicBezTo>
                    <a:pt x="1049" y="2538"/>
                    <a:pt x="1081" y="2470"/>
                    <a:pt x="1127" y="2416"/>
                  </a:cubicBezTo>
                  <a:cubicBezTo>
                    <a:pt x="1124" y="2399"/>
                    <a:pt x="1135" y="2397"/>
                    <a:pt x="1135" y="2384"/>
                  </a:cubicBezTo>
                  <a:cubicBezTo>
                    <a:pt x="1140" y="2383"/>
                    <a:pt x="1143" y="2378"/>
                    <a:pt x="1151" y="2380"/>
                  </a:cubicBezTo>
                  <a:cubicBezTo>
                    <a:pt x="1158" y="2332"/>
                    <a:pt x="1185" y="2305"/>
                    <a:pt x="1211" y="2276"/>
                  </a:cubicBezTo>
                  <a:cubicBezTo>
                    <a:pt x="1223" y="2238"/>
                    <a:pt x="1239" y="2206"/>
                    <a:pt x="1255" y="2164"/>
                  </a:cubicBezTo>
                  <a:cubicBezTo>
                    <a:pt x="1248" y="2152"/>
                    <a:pt x="1231" y="2145"/>
                    <a:pt x="1223" y="2132"/>
                  </a:cubicBezTo>
                  <a:cubicBezTo>
                    <a:pt x="1219" y="2125"/>
                    <a:pt x="1220" y="2113"/>
                    <a:pt x="1215" y="2104"/>
                  </a:cubicBezTo>
                  <a:cubicBezTo>
                    <a:pt x="1208" y="2090"/>
                    <a:pt x="1194" y="2080"/>
                    <a:pt x="1191" y="2068"/>
                  </a:cubicBezTo>
                  <a:cubicBezTo>
                    <a:pt x="1189" y="2059"/>
                    <a:pt x="1192" y="2041"/>
                    <a:pt x="1191" y="2028"/>
                  </a:cubicBezTo>
                  <a:cubicBezTo>
                    <a:pt x="1187" y="1988"/>
                    <a:pt x="1195" y="1938"/>
                    <a:pt x="1203" y="1904"/>
                  </a:cubicBezTo>
                  <a:cubicBezTo>
                    <a:pt x="1168" y="1858"/>
                    <a:pt x="1155" y="1789"/>
                    <a:pt x="1119" y="1744"/>
                  </a:cubicBezTo>
                  <a:cubicBezTo>
                    <a:pt x="1114" y="1679"/>
                    <a:pt x="1083" y="1633"/>
                    <a:pt x="1067" y="1584"/>
                  </a:cubicBezTo>
                  <a:cubicBezTo>
                    <a:pt x="1063" y="1571"/>
                    <a:pt x="1069" y="1570"/>
                    <a:pt x="1063" y="1556"/>
                  </a:cubicBezTo>
                  <a:cubicBezTo>
                    <a:pt x="1054" y="1534"/>
                    <a:pt x="1049" y="1531"/>
                    <a:pt x="1043" y="1516"/>
                  </a:cubicBezTo>
                  <a:cubicBezTo>
                    <a:pt x="1036" y="1498"/>
                    <a:pt x="1033" y="1478"/>
                    <a:pt x="1027" y="1468"/>
                  </a:cubicBezTo>
                  <a:cubicBezTo>
                    <a:pt x="1017" y="1453"/>
                    <a:pt x="1013" y="1440"/>
                    <a:pt x="1015" y="1420"/>
                  </a:cubicBezTo>
                  <a:cubicBezTo>
                    <a:pt x="1025" y="1399"/>
                    <a:pt x="1044" y="1393"/>
                    <a:pt x="1071" y="1404"/>
                  </a:cubicBezTo>
                  <a:cubicBezTo>
                    <a:pt x="1068" y="1454"/>
                    <a:pt x="1102" y="1466"/>
                    <a:pt x="1099" y="1516"/>
                  </a:cubicBezTo>
                  <a:cubicBezTo>
                    <a:pt x="1126" y="1525"/>
                    <a:pt x="1117" y="1556"/>
                    <a:pt x="1127" y="1580"/>
                  </a:cubicBezTo>
                  <a:cubicBezTo>
                    <a:pt x="1133" y="1594"/>
                    <a:pt x="1149" y="1606"/>
                    <a:pt x="1155" y="1620"/>
                  </a:cubicBezTo>
                  <a:cubicBezTo>
                    <a:pt x="1163" y="1639"/>
                    <a:pt x="1167" y="1665"/>
                    <a:pt x="1167" y="1684"/>
                  </a:cubicBezTo>
                  <a:cubicBezTo>
                    <a:pt x="1196" y="1704"/>
                    <a:pt x="1193" y="1757"/>
                    <a:pt x="1219" y="1780"/>
                  </a:cubicBezTo>
                  <a:cubicBezTo>
                    <a:pt x="1225" y="1805"/>
                    <a:pt x="1230" y="1831"/>
                    <a:pt x="1251" y="1840"/>
                  </a:cubicBezTo>
                  <a:cubicBezTo>
                    <a:pt x="1278" y="1814"/>
                    <a:pt x="1300" y="1783"/>
                    <a:pt x="1335" y="1764"/>
                  </a:cubicBezTo>
                  <a:cubicBezTo>
                    <a:pt x="1379" y="1758"/>
                    <a:pt x="1410" y="1737"/>
                    <a:pt x="1451" y="1728"/>
                  </a:cubicBezTo>
                  <a:cubicBezTo>
                    <a:pt x="1439" y="1649"/>
                    <a:pt x="1398" y="1576"/>
                    <a:pt x="1375" y="1516"/>
                  </a:cubicBezTo>
                  <a:cubicBezTo>
                    <a:pt x="1345" y="1439"/>
                    <a:pt x="1333" y="1356"/>
                    <a:pt x="1287" y="1288"/>
                  </a:cubicBezTo>
                  <a:cubicBezTo>
                    <a:pt x="1284" y="1250"/>
                    <a:pt x="1262" y="1231"/>
                    <a:pt x="1255" y="1196"/>
                  </a:cubicBezTo>
                  <a:cubicBezTo>
                    <a:pt x="1215" y="1209"/>
                    <a:pt x="1176" y="1224"/>
                    <a:pt x="1139" y="1240"/>
                  </a:cubicBezTo>
                  <a:close/>
                  <a:moveTo>
                    <a:pt x="287" y="1552"/>
                  </a:moveTo>
                  <a:cubicBezTo>
                    <a:pt x="292" y="1564"/>
                    <a:pt x="286" y="1563"/>
                    <a:pt x="287" y="1580"/>
                  </a:cubicBezTo>
                  <a:cubicBezTo>
                    <a:pt x="272" y="1605"/>
                    <a:pt x="260" y="1633"/>
                    <a:pt x="259" y="1672"/>
                  </a:cubicBezTo>
                  <a:cubicBezTo>
                    <a:pt x="228" y="1715"/>
                    <a:pt x="228" y="1771"/>
                    <a:pt x="211" y="1832"/>
                  </a:cubicBezTo>
                  <a:cubicBezTo>
                    <a:pt x="252" y="1851"/>
                    <a:pt x="312" y="1851"/>
                    <a:pt x="351" y="1872"/>
                  </a:cubicBezTo>
                  <a:cubicBezTo>
                    <a:pt x="339" y="1842"/>
                    <a:pt x="343" y="1801"/>
                    <a:pt x="343" y="1756"/>
                  </a:cubicBezTo>
                  <a:cubicBezTo>
                    <a:pt x="343" y="1726"/>
                    <a:pt x="337" y="1694"/>
                    <a:pt x="339" y="1672"/>
                  </a:cubicBezTo>
                  <a:cubicBezTo>
                    <a:pt x="340" y="1662"/>
                    <a:pt x="347" y="1657"/>
                    <a:pt x="347" y="1648"/>
                  </a:cubicBezTo>
                  <a:cubicBezTo>
                    <a:pt x="347" y="1621"/>
                    <a:pt x="332" y="1584"/>
                    <a:pt x="355" y="1564"/>
                  </a:cubicBezTo>
                  <a:cubicBezTo>
                    <a:pt x="339" y="1524"/>
                    <a:pt x="356" y="1490"/>
                    <a:pt x="359" y="1448"/>
                  </a:cubicBezTo>
                  <a:cubicBezTo>
                    <a:pt x="353" y="1447"/>
                    <a:pt x="352" y="1441"/>
                    <a:pt x="347" y="1440"/>
                  </a:cubicBezTo>
                  <a:cubicBezTo>
                    <a:pt x="322" y="1472"/>
                    <a:pt x="309" y="1517"/>
                    <a:pt x="287" y="1552"/>
                  </a:cubicBezTo>
                  <a:close/>
                  <a:moveTo>
                    <a:pt x="1375" y="2160"/>
                  </a:moveTo>
                  <a:cubicBezTo>
                    <a:pt x="1421" y="2166"/>
                    <a:pt x="1453" y="2147"/>
                    <a:pt x="1503" y="2136"/>
                  </a:cubicBezTo>
                  <a:cubicBezTo>
                    <a:pt x="1511" y="2127"/>
                    <a:pt x="1517" y="2116"/>
                    <a:pt x="1527" y="2108"/>
                  </a:cubicBezTo>
                  <a:cubicBezTo>
                    <a:pt x="1532" y="2108"/>
                    <a:pt x="1538" y="2108"/>
                    <a:pt x="1543" y="2108"/>
                  </a:cubicBezTo>
                  <a:cubicBezTo>
                    <a:pt x="1553" y="2085"/>
                    <a:pt x="1564" y="2062"/>
                    <a:pt x="1579" y="2044"/>
                  </a:cubicBezTo>
                  <a:cubicBezTo>
                    <a:pt x="1586" y="1999"/>
                    <a:pt x="1589" y="1957"/>
                    <a:pt x="1599" y="1924"/>
                  </a:cubicBezTo>
                  <a:cubicBezTo>
                    <a:pt x="1584" y="1870"/>
                    <a:pt x="1549" y="1836"/>
                    <a:pt x="1507" y="1808"/>
                  </a:cubicBezTo>
                  <a:cubicBezTo>
                    <a:pt x="1493" y="1805"/>
                    <a:pt x="1492" y="1814"/>
                    <a:pt x="1479" y="1812"/>
                  </a:cubicBezTo>
                  <a:cubicBezTo>
                    <a:pt x="1438" y="1785"/>
                    <a:pt x="1410" y="1821"/>
                    <a:pt x="1363" y="1820"/>
                  </a:cubicBezTo>
                  <a:cubicBezTo>
                    <a:pt x="1339" y="1845"/>
                    <a:pt x="1313" y="1868"/>
                    <a:pt x="1275" y="1880"/>
                  </a:cubicBezTo>
                  <a:cubicBezTo>
                    <a:pt x="1272" y="1895"/>
                    <a:pt x="1284" y="1895"/>
                    <a:pt x="1283" y="1908"/>
                  </a:cubicBezTo>
                  <a:cubicBezTo>
                    <a:pt x="1256" y="1927"/>
                    <a:pt x="1262" y="1954"/>
                    <a:pt x="1243" y="1980"/>
                  </a:cubicBezTo>
                  <a:cubicBezTo>
                    <a:pt x="1264" y="2069"/>
                    <a:pt x="1285" y="2148"/>
                    <a:pt x="1375" y="2160"/>
                  </a:cubicBezTo>
                  <a:close/>
                  <a:moveTo>
                    <a:pt x="199" y="2212"/>
                  </a:moveTo>
                  <a:cubicBezTo>
                    <a:pt x="207" y="2215"/>
                    <a:pt x="223" y="2212"/>
                    <a:pt x="235" y="2216"/>
                  </a:cubicBezTo>
                  <a:cubicBezTo>
                    <a:pt x="246" y="2220"/>
                    <a:pt x="253" y="2227"/>
                    <a:pt x="263" y="2228"/>
                  </a:cubicBezTo>
                  <a:cubicBezTo>
                    <a:pt x="306" y="2230"/>
                    <a:pt x="363" y="2197"/>
                    <a:pt x="379" y="2176"/>
                  </a:cubicBezTo>
                  <a:cubicBezTo>
                    <a:pt x="408" y="2136"/>
                    <a:pt x="381" y="2116"/>
                    <a:pt x="371" y="2076"/>
                  </a:cubicBezTo>
                  <a:cubicBezTo>
                    <a:pt x="369" y="2066"/>
                    <a:pt x="375" y="2048"/>
                    <a:pt x="371" y="2036"/>
                  </a:cubicBezTo>
                  <a:cubicBezTo>
                    <a:pt x="368" y="2028"/>
                    <a:pt x="360" y="2028"/>
                    <a:pt x="359" y="2020"/>
                  </a:cubicBezTo>
                  <a:cubicBezTo>
                    <a:pt x="353" y="1983"/>
                    <a:pt x="355" y="1962"/>
                    <a:pt x="323" y="1940"/>
                  </a:cubicBezTo>
                  <a:cubicBezTo>
                    <a:pt x="317" y="1936"/>
                    <a:pt x="307" y="1940"/>
                    <a:pt x="299" y="1936"/>
                  </a:cubicBezTo>
                  <a:cubicBezTo>
                    <a:pt x="293" y="1933"/>
                    <a:pt x="291" y="1923"/>
                    <a:pt x="287" y="1920"/>
                  </a:cubicBezTo>
                  <a:cubicBezTo>
                    <a:pt x="266" y="1904"/>
                    <a:pt x="246" y="1915"/>
                    <a:pt x="219" y="1916"/>
                  </a:cubicBezTo>
                  <a:cubicBezTo>
                    <a:pt x="174" y="1918"/>
                    <a:pt x="137" y="1921"/>
                    <a:pt x="111" y="1948"/>
                  </a:cubicBezTo>
                  <a:cubicBezTo>
                    <a:pt x="108" y="1951"/>
                    <a:pt x="107" y="1962"/>
                    <a:pt x="103" y="1968"/>
                  </a:cubicBezTo>
                  <a:cubicBezTo>
                    <a:pt x="98" y="1975"/>
                    <a:pt x="88" y="1977"/>
                    <a:pt x="87" y="1980"/>
                  </a:cubicBezTo>
                  <a:cubicBezTo>
                    <a:pt x="84" y="1987"/>
                    <a:pt x="82" y="2005"/>
                    <a:pt x="79" y="2016"/>
                  </a:cubicBezTo>
                  <a:cubicBezTo>
                    <a:pt x="66" y="2058"/>
                    <a:pt x="66" y="2091"/>
                    <a:pt x="79" y="2136"/>
                  </a:cubicBezTo>
                  <a:cubicBezTo>
                    <a:pt x="115" y="2153"/>
                    <a:pt x="150" y="2196"/>
                    <a:pt x="199" y="2212"/>
                  </a:cubicBezTo>
                  <a:close/>
                  <a:moveTo>
                    <a:pt x="1199" y="2404"/>
                  </a:moveTo>
                  <a:cubicBezTo>
                    <a:pt x="1188" y="2410"/>
                    <a:pt x="1187" y="2424"/>
                    <a:pt x="1183" y="2432"/>
                  </a:cubicBezTo>
                  <a:cubicBezTo>
                    <a:pt x="1180" y="2438"/>
                    <a:pt x="1174" y="2439"/>
                    <a:pt x="1171" y="2444"/>
                  </a:cubicBezTo>
                  <a:cubicBezTo>
                    <a:pt x="1168" y="2449"/>
                    <a:pt x="1171" y="2459"/>
                    <a:pt x="1167" y="2464"/>
                  </a:cubicBezTo>
                  <a:cubicBezTo>
                    <a:pt x="1162" y="2470"/>
                    <a:pt x="1152" y="2473"/>
                    <a:pt x="1147" y="2480"/>
                  </a:cubicBezTo>
                  <a:cubicBezTo>
                    <a:pt x="1137" y="2495"/>
                    <a:pt x="1138" y="2510"/>
                    <a:pt x="1131" y="2524"/>
                  </a:cubicBezTo>
                  <a:cubicBezTo>
                    <a:pt x="1128" y="2530"/>
                    <a:pt x="1118" y="2531"/>
                    <a:pt x="1115" y="2536"/>
                  </a:cubicBezTo>
                  <a:cubicBezTo>
                    <a:pt x="1110" y="2544"/>
                    <a:pt x="1104" y="2559"/>
                    <a:pt x="1099" y="2568"/>
                  </a:cubicBezTo>
                  <a:cubicBezTo>
                    <a:pt x="1081" y="2600"/>
                    <a:pt x="1058" y="2624"/>
                    <a:pt x="1091" y="2644"/>
                  </a:cubicBezTo>
                  <a:cubicBezTo>
                    <a:pt x="1143" y="2618"/>
                    <a:pt x="1167" y="2565"/>
                    <a:pt x="1219" y="2540"/>
                  </a:cubicBezTo>
                  <a:cubicBezTo>
                    <a:pt x="1220" y="2531"/>
                    <a:pt x="1224" y="2523"/>
                    <a:pt x="1227" y="2516"/>
                  </a:cubicBezTo>
                  <a:cubicBezTo>
                    <a:pt x="1236" y="2512"/>
                    <a:pt x="1247" y="2509"/>
                    <a:pt x="1255" y="2504"/>
                  </a:cubicBezTo>
                  <a:cubicBezTo>
                    <a:pt x="1251" y="2484"/>
                    <a:pt x="1268" y="2485"/>
                    <a:pt x="1263" y="2464"/>
                  </a:cubicBezTo>
                  <a:cubicBezTo>
                    <a:pt x="1257" y="2450"/>
                    <a:pt x="1242" y="2445"/>
                    <a:pt x="1231" y="2436"/>
                  </a:cubicBezTo>
                  <a:cubicBezTo>
                    <a:pt x="1224" y="2424"/>
                    <a:pt x="1223" y="2407"/>
                    <a:pt x="1207" y="2404"/>
                  </a:cubicBezTo>
                  <a:cubicBezTo>
                    <a:pt x="1204" y="2404"/>
                    <a:pt x="1202" y="2404"/>
                    <a:pt x="1199" y="2404"/>
                  </a:cubicBezTo>
                  <a:close/>
                  <a:moveTo>
                    <a:pt x="1335" y="2512"/>
                  </a:moveTo>
                  <a:cubicBezTo>
                    <a:pt x="1296" y="2509"/>
                    <a:pt x="1281" y="2570"/>
                    <a:pt x="1239" y="2576"/>
                  </a:cubicBezTo>
                  <a:cubicBezTo>
                    <a:pt x="1217" y="2626"/>
                    <a:pt x="1168" y="2653"/>
                    <a:pt x="1135" y="2692"/>
                  </a:cubicBezTo>
                  <a:cubicBezTo>
                    <a:pt x="1128" y="2700"/>
                    <a:pt x="1130" y="2716"/>
                    <a:pt x="1115" y="2716"/>
                  </a:cubicBezTo>
                  <a:cubicBezTo>
                    <a:pt x="1115" y="2723"/>
                    <a:pt x="1115" y="2729"/>
                    <a:pt x="1115" y="2736"/>
                  </a:cubicBezTo>
                  <a:cubicBezTo>
                    <a:pt x="1107" y="2741"/>
                    <a:pt x="1099" y="2747"/>
                    <a:pt x="1091" y="2752"/>
                  </a:cubicBezTo>
                  <a:cubicBezTo>
                    <a:pt x="1095" y="2778"/>
                    <a:pt x="1074" y="2781"/>
                    <a:pt x="1075" y="2800"/>
                  </a:cubicBezTo>
                  <a:cubicBezTo>
                    <a:pt x="1077" y="2842"/>
                    <a:pt x="1117" y="2837"/>
                    <a:pt x="1155" y="2844"/>
                  </a:cubicBezTo>
                  <a:cubicBezTo>
                    <a:pt x="1163" y="2836"/>
                    <a:pt x="1171" y="2828"/>
                    <a:pt x="1179" y="2820"/>
                  </a:cubicBezTo>
                  <a:cubicBezTo>
                    <a:pt x="1269" y="2784"/>
                    <a:pt x="1310" y="2701"/>
                    <a:pt x="1367" y="2632"/>
                  </a:cubicBezTo>
                  <a:cubicBezTo>
                    <a:pt x="1358" y="2602"/>
                    <a:pt x="1399" y="2594"/>
                    <a:pt x="1387" y="2548"/>
                  </a:cubicBezTo>
                  <a:cubicBezTo>
                    <a:pt x="1359" y="2544"/>
                    <a:pt x="1356" y="2514"/>
                    <a:pt x="1335" y="2512"/>
                  </a:cubicBezTo>
                  <a:close/>
                  <a:moveTo>
                    <a:pt x="771" y="2832"/>
                  </a:moveTo>
                  <a:cubicBezTo>
                    <a:pt x="735" y="2825"/>
                    <a:pt x="715" y="2803"/>
                    <a:pt x="695" y="2780"/>
                  </a:cubicBezTo>
                  <a:cubicBezTo>
                    <a:pt x="643" y="2749"/>
                    <a:pt x="597" y="2713"/>
                    <a:pt x="543" y="2684"/>
                  </a:cubicBezTo>
                  <a:cubicBezTo>
                    <a:pt x="473" y="2679"/>
                    <a:pt x="430" y="2631"/>
                    <a:pt x="351" y="2648"/>
                  </a:cubicBezTo>
                  <a:cubicBezTo>
                    <a:pt x="330" y="2671"/>
                    <a:pt x="350" y="2709"/>
                    <a:pt x="379" y="2716"/>
                  </a:cubicBezTo>
                  <a:cubicBezTo>
                    <a:pt x="379" y="2731"/>
                    <a:pt x="390" y="2734"/>
                    <a:pt x="395" y="2744"/>
                  </a:cubicBezTo>
                  <a:cubicBezTo>
                    <a:pt x="403" y="2750"/>
                    <a:pt x="413" y="2756"/>
                    <a:pt x="423" y="2760"/>
                  </a:cubicBezTo>
                  <a:cubicBezTo>
                    <a:pt x="438" y="2799"/>
                    <a:pt x="486" y="2803"/>
                    <a:pt x="511" y="2832"/>
                  </a:cubicBezTo>
                  <a:cubicBezTo>
                    <a:pt x="538" y="2840"/>
                    <a:pt x="567" y="2846"/>
                    <a:pt x="579" y="2868"/>
                  </a:cubicBezTo>
                  <a:cubicBezTo>
                    <a:pt x="620" y="2866"/>
                    <a:pt x="652" y="2900"/>
                    <a:pt x="711" y="2892"/>
                  </a:cubicBezTo>
                  <a:cubicBezTo>
                    <a:pt x="739" y="2919"/>
                    <a:pt x="781" y="2891"/>
                    <a:pt x="807" y="2880"/>
                  </a:cubicBezTo>
                  <a:cubicBezTo>
                    <a:pt x="805" y="2854"/>
                    <a:pt x="780" y="2851"/>
                    <a:pt x="771" y="28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2602" y="1400"/>
              <a:ext cx="61" cy="20"/>
            </a:xfrm>
            <a:custGeom>
              <a:avLst/>
              <a:gdLst>
                <a:gd name="T0" fmla="*/ 156 w 156"/>
                <a:gd name="T1" fmla="*/ 36 h 53"/>
                <a:gd name="T2" fmla="*/ 136 w 156"/>
                <a:gd name="T3" fmla="*/ 44 h 53"/>
                <a:gd name="T4" fmla="*/ 124 w 156"/>
                <a:gd name="T5" fmla="*/ 36 h 53"/>
                <a:gd name="T6" fmla="*/ 0 w 156"/>
                <a:gd name="T7" fmla="*/ 28 h 53"/>
                <a:gd name="T8" fmla="*/ 40 w 156"/>
                <a:gd name="T9" fmla="*/ 0 h 53"/>
                <a:gd name="T10" fmla="*/ 156 w 156"/>
                <a:gd name="T11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53">
                  <a:moveTo>
                    <a:pt x="156" y="36"/>
                  </a:moveTo>
                  <a:cubicBezTo>
                    <a:pt x="146" y="25"/>
                    <a:pt x="140" y="37"/>
                    <a:pt x="136" y="44"/>
                  </a:cubicBezTo>
                  <a:cubicBezTo>
                    <a:pt x="127" y="46"/>
                    <a:pt x="130" y="36"/>
                    <a:pt x="124" y="36"/>
                  </a:cubicBezTo>
                  <a:cubicBezTo>
                    <a:pt x="79" y="53"/>
                    <a:pt x="42" y="34"/>
                    <a:pt x="0" y="28"/>
                  </a:cubicBezTo>
                  <a:cubicBezTo>
                    <a:pt x="0" y="5"/>
                    <a:pt x="39" y="22"/>
                    <a:pt x="40" y="0"/>
                  </a:cubicBezTo>
                  <a:cubicBezTo>
                    <a:pt x="84" y="7"/>
                    <a:pt x="133" y="9"/>
                    <a:pt x="156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31"/>
            <p:cNvSpPr>
              <a:spLocks noEditPoints="1"/>
            </p:cNvSpPr>
            <p:nvPr/>
          </p:nvSpPr>
          <p:spPr bwMode="auto">
            <a:xfrm>
              <a:off x="1111" y="1402"/>
              <a:ext cx="473" cy="445"/>
            </a:xfrm>
            <a:custGeom>
              <a:avLst/>
              <a:gdLst>
                <a:gd name="T0" fmla="*/ 895 w 1216"/>
                <a:gd name="T1" fmla="*/ 53 h 1141"/>
                <a:gd name="T2" fmla="*/ 1015 w 1216"/>
                <a:gd name="T3" fmla="*/ 133 h 1141"/>
                <a:gd name="T4" fmla="*/ 1143 w 1216"/>
                <a:gd name="T5" fmla="*/ 281 h 1141"/>
                <a:gd name="T6" fmla="*/ 1179 w 1216"/>
                <a:gd name="T7" fmla="*/ 365 h 1141"/>
                <a:gd name="T8" fmla="*/ 1215 w 1216"/>
                <a:gd name="T9" fmla="*/ 581 h 1141"/>
                <a:gd name="T10" fmla="*/ 1183 w 1216"/>
                <a:gd name="T11" fmla="*/ 741 h 1141"/>
                <a:gd name="T12" fmla="*/ 1171 w 1216"/>
                <a:gd name="T13" fmla="*/ 781 h 1141"/>
                <a:gd name="T14" fmla="*/ 1095 w 1216"/>
                <a:gd name="T15" fmla="*/ 941 h 1141"/>
                <a:gd name="T16" fmla="*/ 911 w 1216"/>
                <a:gd name="T17" fmla="*/ 1089 h 1141"/>
                <a:gd name="T18" fmla="*/ 731 w 1216"/>
                <a:gd name="T19" fmla="*/ 1125 h 1141"/>
                <a:gd name="T20" fmla="*/ 555 w 1216"/>
                <a:gd name="T21" fmla="*/ 1133 h 1141"/>
                <a:gd name="T22" fmla="*/ 479 w 1216"/>
                <a:gd name="T23" fmla="*/ 1125 h 1141"/>
                <a:gd name="T24" fmla="*/ 367 w 1216"/>
                <a:gd name="T25" fmla="*/ 1105 h 1141"/>
                <a:gd name="T26" fmla="*/ 255 w 1216"/>
                <a:gd name="T27" fmla="*/ 1045 h 1141"/>
                <a:gd name="T28" fmla="*/ 119 w 1216"/>
                <a:gd name="T29" fmla="*/ 929 h 1141"/>
                <a:gd name="T30" fmla="*/ 67 w 1216"/>
                <a:gd name="T31" fmla="*/ 849 h 1141"/>
                <a:gd name="T32" fmla="*/ 7 w 1216"/>
                <a:gd name="T33" fmla="*/ 529 h 1141"/>
                <a:gd name="T34" fmla="*/ 43 w 1216"/>
                <a:gd name="T35" fmla="*/ 397 h 1141"/>
                <a:gd name="T36" fmla="*/ 71 w 1216"/>
                <a:gd name="T37" fmla="*/ 301 h 1141"/>
                <a:gd name="T38" fmla="*/ 155 w 1216"/>
                <a:gd name="T39" fmla="*/ 189 h 1141"/>
                <a:gd name="T40" fmla="*/ 363 w 1216"/>
                <a:gd name="T41" fmla="*/ 41 h 1141"/>
                <a:gd name="T42" fmla="*/ 539 w 1216"/>
                <a:gd name="T43" fmla="*/ 9 h 1141"/>
                <a:gd name="T44" fmla="*/ 715 w 1216"/>
                <a:gd name="T45" fmla="*/ 9 h 1141"/>
                <a:gd name="T46" fmla="*/ 863 w 1216"/>
                <a:gd name="T47" fmla="*/ 37 h 1141"/>
                <a:gd name="T48" fmla="*/ 487 w 1216"/>
                <a:gd name="T49" fmla="*/ 473 h 1141"/>
                <a:gd name="T50" fmla="*/ 547 w 1216"/>
                <a:gd name="T51" fmla="*/ 421 h 1141"/>
                <a:gd name="T52" fmla="*/ 899 w 1216"/>
                <a:gd name="T53" fmla="*/ 465 h 1141"/>
                <a:gd name="T54" fmla="*/ 891 w 1216"/>
                <a:gd name="T55" fmla="*/ 433 h 1141"/>
                <a:gd name="T56" fmla="*/ 759 w 1216"/>
                <a:gd name="T57" fmla="*/ 561 h 1141"/>
                <a:gd name="T58" fmla="*/ 691 w 1216"/>
                <a:gd name="T59" fmla="*/ 553 h 1141"/>
                <a:gd name="T60" fmla="*/ 719 w 1216"/>
                <a:gd name="T61" fmla="*/ 733 h 1141"/>
                <a:gd name="T62" fmla="*/ 843 w 1216"/>
                <a:gd name="T63" fmla="*/ 705 h 1141"/>
                <a:gd name="T64" fmla="*/ 895 w 1216"/>
                <a:gd name="T65" fmla="*/ 625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6" h="1141">
                  <a:moveTo>
                    <a:pt x="863" y="37"/>
                  </a:moveTo>
                  <a:cubicBezTo>
                    <a:pt x="869" y="47"/>
                    <a:pt x="878" y="54"/>
                    <a:pt x="895" y="53"/>
                  </a:cubicBezTo>
                  <a:cubicBezTo>
                    <a:pt x="893" y="66"/>
                    <a:pt x="906" y="64"/>
                    <a:pt x="907" y="73"/>
                  </a:cubicBezTo>
                  <a:cubicBezTo>
                    <a:pt x="955" y="81"/>
                    <a:pt x="970" y="122"/>
                    <a:pt x="1015" y="133"/>
                  </a:cubicBezTo>
                  <a:cubicBezTo>
                    <a:pt x="1039" y="156"/>
                    <a:pt x="1053" y="181"/>
                    <a:pt x="1079" y="209"/>
                  </a:cubicBezTo>
                  <a:cubicBezTo>
                    <a:pt x="1105" y="237"/>
                    <a:pt x="1121" y="243"/>
                    <a:pt x="1143" y="281"/>
                  </a:cubicBezTo>
                  <a:cubicBezTo>
                    <a:pt x="1146" y="286"/>
                    <a:pt x="1148" y="296"/>
                    <a:pt x="1151" y="301"/>
                  </a:cubicBezTo>
                  <a:cubicBezTo>
                    <a:pt x="1161" y="317"/>
                    <a:pt x="1171" y="341"/>
                    <a:pt x="1179" y="365"/>
                  </a:cubicBezTo>
                  <a:cubicBezTo>
                    <a:pt x="1190" y="396"/>
                    <a:pt x="1202" y="439"/>
                    <a:pt x="1207" y="477"/>
                  </a:cubicBezTo>
                  <a:cubicBezTo>
                    <a:pt x="1212" y="512"/>
                    <a:pt x="1199" y="550"/>
                    <a:pt x="1215" y="581"/>
                  </a:cubicBezTo>
                  <a:cubicBezTo>
                    <a:pt x="1194" y="610"/>
                    <a:pt x="1216" y="671"/>
                    <a:pt x="1195" y="693"/>
                  </a:cubicBezTo>
                  <a:cubicBezTo>
                    <a:pt x="1204" y="714"/>
                    <a:pt x="1187" y="727"/>
                    <a:pt x="1183" y="741"/>
                  </a:cubicBezTo>
                  <a:cubicBezTo>
                    <a:pt x="1181" y="746"/>
                    <a:pt x="1185" y="756"/>
                    <a:pt x="1183" y="761"/>
                  </a:cubicBezTo>
                  <a:cubicBezTo>
                    <a:pt x="1180" y="769"/>
                    <a:pt x="1173" y="773"/>
                    <a:pt x="1171" y="781"/>
                  </a:cubicBezTo>
                  <a:cubicBezTo>
                    <a:pt x="1166" y="799"/>
                    <a:pt x="1162" y="806"/>
                    <a:pt x="1155" y="821"/>
                  </a:cubicBezTo>
                  <a:cubicBezTo>
                    <a:pt x="1138" y="859"/>
                    <a:pt x="1115" y="902"/>
                    <a:pt x="1095" y="941"/>
                  </a:cubicBezTo>
                  <a:cubicBezTo>
                    <a:pt x="1052" y="974"/>
                    <a:pt x="1023" y="1024"/>
                    <a:pt x="975" y="1053"/>
                  </a:cubicBezTo>
                  <a:cubicBezTo>
                    <a:pt x="954" y="1066"/>
                    <a:pt x="928" y="1068"/>
                    <a:pt x="911" y="1089"/>
                  </a:cubicBezTo>
                  <a:cubicBezTo>
                    <a:pt x="872" y="1094"/>
                    <a:pt x="834" y="1100"/>
                    <a:pt x="807" y="1117"/>
                  </a:cubicBezTo>
                  <a:cubicBezTo>
                    <a:pt x="783" y="1106"/>
                    <a:pt x="758" y="1121"/>
                    <a:pt x="731" y="1125"/>
                  </a:cubicBezTo>
                  <a:cubicBezTo>
                    <a:pt x="699" y="1129"/>
                    <a:pt x="662" y="1123"/>
                    <a:pt x="639" y="1141"/>
                  </a:cubicBezTo>
                  <a:cubicBezTo>
                    <a:pt x="620" y="1125"/>
                    <a:pt x="586" y="1136"/>
                    <a:pt x="555" y="1133"/>
                  </a:cubicBezTo>
                  <a:cubicBezTo>
                    <a:pt x="546" y="1132"/>
                    <a:pt x="541" y="1127"/>
                    <a:pt x="531" y="1125"/>
                  </a:cubicBezTo>
                  <a:cubicBezTo>
                    <a:pt x="514" y="1122"/>
                    <a:pt x="495" y="1127"/>
                    <a:pt x="479" y="1125"/>
                  </a:cubicBezTo>
                  <a:cubicBezTo>
                    <a:pt x="455" y="1123"/>
                    <a:pt x="433" y="1107"/>
                    <a:pt x="419" y="1121"/>
                  </a:cubicBezTo>
                  <a:cubicBezTo>
                    <a:pt x="409" y="1108"/>
                    <a:pt x="393" y="1102"/>
                    <a:pt x="367" y="1105"/>
                  </a:cubicBezTo>
                  <a:cubicBezTo>
                    <a:pt x="342" y="1082"/>
                    <a:pt x="306" y="1084"/>
                    <a:pt x="279" y="1069"/>
                  </a:cubicBezTo>
                  <a:cubicBezTo>
                    <a:pt x="270" y="1064"/>
                    <a:pt x="265" y="1051"/>
                    <a:pt x="255" y="1045"/>
                  </a:cubicBezTo>
                  <a:cubicBezTo>
                    <a:pt x="239" y="1034"/>
                    <a:pt x="217" y="1031"/>
                    <a:pt x="203" y="1021"/>
                  </a:cubicBezTo>
                  <a:cubicBezTo>
                    <a:pt x="177" y="1002"/>
                    <a:pt x="144" y="957"/>
                    <a:pt x="119" y="929"/>
                  </a:cubicBezTo>
                  <a:cubicBezTo>
                    <a:pt x="107" y="915"/>
                    <a:pt x="104" y="899"/>
                    <a:pt x="91" y="877"/>
                  </a:cubicBezTo>
                  <a:cubicBezTo>
                    <a:pt x="85" y="867"/>
                    <a:pt x="72" y="859"/>
                    <a:pt x="67" y="849"/>
                  </a:cubicBezTo>
                  <a:cubicBezTo>
                    <a:pt x="49" y="814"/>
                    <a:pt x="49" y="766"/>
                    <a:pt x="23" y="733"/>
                  </a:cubicBezTo>
                  <a:cubicBezTo>
                    <a:pt x="15" y="673"/>
                    <a:pt x="0" y="600"/>
                    <a:pt x="7" y="529"/>
                  </a:cubicBezTo>
                  <a:cubicBezTo>
                    <a:pt x="8" y="520"/>
                    <a:pt x="14" y="513"/>
                    <a:pt x="15" y="505"/>
                  </a:cubicBezTo>
                  <a:cubicBezTo>
                    <a:pt x="22" y="465"/>
                    <a:pt x="12" y="420"/>
                    <a:pt x="43" y="397"/>
                  </a:cubicBezTo>
                  <a:cubicBezTo>
                    <a:pt x="41" y="378"/>
                    <a:pt x="44" y="364"/>
                    <a:pt x="47" y="349"/>
                  </a:cubicBezTo>
                  <a:cubicBezTo>
                    <a:pt x="58" y="335"/>
                    <a:pt x="62" y="321"/>
                    <a:pt x="71" y="301"/>
                  </a:cubicBezTo>
                  <a:cubicBezTo>
                    <a:pt x="80" y="281"/>
                    <a:pt x="103" y="256"/>
                    <a:pt x="119" y="233"/>
                  </a:cubicBezTo>
                  <a:cubicBezTo>
                    <a:pt x="132" y="215"/>
                    <a:pt x="138" y="205"/>
                    <a:pt x="155" y="189"/>
                  </a:cubicBezTo>
                  <a:cubicBezTo>
                    <a:pt x="192" y="155"/>
                    <a:pt x="240" y="122"/>
                    <a:pt x="279" y="85"/>
                  </a:cubicBezTo>
                  <a:cubicBezTo>
                    <a:pt x="313" y="76"/>
                    <a:pt x="343" y="64"/>
                    <a:pt x="363" y="41"/>
                  </a:cubicBezTo>
                  <a:cubicBezTo>
                    <a:pt x="398" y="43"/>
                    <a:pt x="429" y="15"/>
                    <a:pt x="471" y="9"/>
                  </a:cubicBezTo>
                  <a:cubicBezTo>
                    <a:pt x="491" y="6"/>
                    <a:pt x="516" y="11"/>
                    <a:pt x="539" y="9"/>
                  </a:cubicBezTo>
                  <a:cubicBezTo>
                    <a:pt x="569" y="6"/>
                    <a:pt x="593" y="0"/>
                    <a:pt x="623" y="1"/>
                  </a:cubicBezTo>
                  <a:cubicBezTo>
                    <a:pt x="659" y="2"/>
                    <a:pt x="688" y="4"/>
                    <a:pt x="715" y="9"/>
                  </a:cubicBezTo>
                  <a:cubicBezTo>
                    <a:pt x="728" y="11"/>
                    <a:pt x="744" y="7"/>
                    <a:pt x="755" y="9"/>
                  </a:cubicBezTo>
                  <a:cubicBezTo>
                    <a:pt x="796" y="17"/>
                    <a:pt x="823" y="37"/>
                    <a:pt x="863" y="37"/>
                  </a:cubicBezTo>
                  <a:close/>
                  <a:moveTo>
                    <a:pt x="547" y="421"/>
                  </a:moveTo>
                  <a:cubicBezTo>
                    <a:pt x="532" y="364"/>
                    <a:pt x="429" y="422"/>
                    <a:pt x="487" y="473"/>
                  </a:cubicBezTo>
                  <a:cubicBezTo>
                    <a:pt x="500" y="473"/>
                    <a:pt x="514" y="473"/>
                    <a:pt x="527" y="473"/>
                  </a:cubicBezTo>
                  <a:cubicBezTo>
                    <a:pt x="537" y="457"/>
                    <a:pt x="553" y="445"/>
                    <a:pt x="547" y="421"/>
                  </a:cubicBezTo>
                  <a:close/>
                  <a:moveTo>
                    <a:pt x="891" y="433"/>
                  </a:moveTo>
                  <a:cubicBezTo>
                    <a:pt x="900" y="437"/>
                    <a:pt x="899" y="451"/>
                    <a:pt x="899" y="465"/>
                  </a:cubicBezTo>
                  <a:cubicBezTo>
                    <a:pt x="931" y="496"/>
                    <a:pt x="969" y="458"/>
                    <a:pt x="975" y="425"/>
                  </a:cubicBezTo>
                  <a:cubicBezTo>
                    <a:pt x="961" y="386"/>
                    <a:pt x="897" y="392"/>
                    <a:pt x="891" y="433"/>
                  </a:cubicBezTo>
                  <a:close/>
                  <a:moveTo>
                    <a:pt x="799" y="581"/>
                  </a:moveTo>
                  <a:cubicBezTo>
                    <a:pt x="797" y="563"/>
                    <a:pt x="776" y="570"/>
                    <a:pt x="759" y="561"/>
                  </a:cubicBezTo>
                  <a:cubicBezTo>
                    <a:pt x="743" y="552"/>
                    <a:pt x="736" y="535"/>
                    <a:pt x="719" y="537"/>
                  </a:cubicBezTo>
                  <a:cubicBezTo>
                    <a:pt x="710" y="538"/>
                    <a:pt x="703" y="555"/>
                    <a:pt x="691" y="553"/>
                  </a:cubicBezTo>
                  <a:cubicBezTo>
                    <a:pt x="668" y="630"/>
                    <a:pt x="757" y="610"/>
                    <a:pt x="787" y="645"/>
                  </a:cubicBezTo>
                  <a:cubicBezTo>
                    <a:pt x="774" y="684"/>
                    <a:pt x="721" y="683"/>
                    <a:pt x="719" y="733"/>
                  </a:cubicBezTo>
                  <a:cubicBezTo>
                    <a:pt x="734" y="743"/>
                    <a:pt x="756" y="747"/>
                    <a:pt x="783" y="745"/>
                  </a:cubicBezTo>
                  <a:cubicBezTo>
                    <a:pt x="799" y="728"/>
                    <a:pt x="815" y="710"/>
                    <a:pt x="843" y="705"/>
                  </a:cubicBezTo>
                  <a:cubicBezTo>
                    <a:pt x="842" y="696"/>
                    <a:pt x="844" y="690"/>
                    <a:pt x="847" y="685"/>
                  </a:cubicBezTo>
                  <a:cubicBezTo>
                    <a:pt x="874" y="676"/>
                    <a:pt x="887" y="653"/>
                    <a:pt x="895" y="625"/>
                  </a:cubicBezTo>
                  <a:cubicBezTo>
                    <a:pt x="879" y="595"/>
                    <a:pt x="839" y="587"/>
                    <a:pt x="799" y="5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6437" y="1407"/>
              <a:ext cx="66" cy="66"/>
            </a:xfrm>
            <a:custGeom>
              <a:avLst/>
              <a:gdLst>
                <a:gd name="T0" fmla="*/ 19 w 171"/>
                <a:gd name="T1" fmla="*/ 0 h 167"/>
                <a:gd name="T2" fmla="*/ 171 w 171"/>
                <a:gd name="T3" fmla="*/ 84 h 167"/>
                <a:gd name="T4" fmla="*/ 7 w 171"/>
                <a:gd name="T5" fmla="*/ 48 h 167"/>
                <a:gd name="T6" fmla="*/ 19 w 171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167">
                  <a:moveTo>
                    <a:pt x="19" y="0"/>
                  </a:moveTo>
                  <a:cubicBezTo>
                    <a:pt x="72" y="25"/>
                    <a:pt x="109" y="67"/>
                    <a:pt x="171" y="84"/>
                  </a:cubicBezTo>
                  <a:cubicBezTo>
                    <a:pt x="155" y="167"/>
                    <a:pt x="29" y="68"/>
                    <a:pt x="7" y="48"/>
                  </a:cubicBezTo>
                  <a:cubicBezTo>
                    <a:pt x="0" y="21"/>
                    <a:pt x="22" y="23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2577" y="1420"/>
              <a:ext cx="95" cy="30"/>
            </a:xfrm>
            <a:custGeom>
              <a:avLst/>
              <a:gdLst>
                <a:gd name="T0" fmla="*/ 7 w 243"/>
                <a:gd name="T1" fmla="*/ 0 h 77"/>
                <a:gd name="T2" fmla="*/ 243 w 243"/>
                <a:gd name="T3" fmla="*/ 24 h 77"/>
                <a:gd name="T4" fmla="*/ 159 w 243"/>
                <a:gd name="T5" fmla="*/ 52 h 77"/>
                <a:gd name="T6" fmla="*/ 143 w 243"/>
                <a:gd name="T7" fmla="*/ 64 h 77"/>
                <a:gd name="T8" fmla="*/ 3 w 243"/>
                <a:gd name="T9" fmla="*/ 40 h 77"/>
                <a:gd name="T10" fmla="*/ 7 w 243"/>
                <a:gd name="T1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3" h="77">
                  <a:moveTo>
                    <a:pt x="7" y="0"/>
                  </a:moveTo>
                  <a:cubicBezTo>
                    <a:pt x="76" y="27"/>
                    <a:pt x="162" y="32"/>
                    <a:pt x="243" y="24"/>
                  </a:cubicBezTo>
                  <a:cubicBezTo>
                    <a:pt x="227" y="44"/>
                    <a:pt x="188" y="41"/>
                    <a:pt x="159" y="52"/>
                  </a:cubicBezTo>
                  <a:cubicBezTo>
                    <a:pt x="154" y="54"/>
                    <a:pt x="149" y="62"/>
                    <a:pt x="143" y="64"/>
                  </a:cubicBezTo>
                  <a:cubicBezTo>
                    <a:pt x="92" y="77"/>
                    <a:pt x="38" y="65"/>
                    <a:pt x="3" y="40"/>
                  </a:cubicBezTo>
                  <a:cubicBezTo>
                    <a:pt x="4" y="26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2624" y="1448"/>
              <a:ext cx="51" cy="24"/>
            </a:xfrm>
            <a:custGeom>
              <a:avLst/>
              <a:gdLst>
                <a:gd name="T0" fmla="*/ 132 w 132"/>
                <a:gd name="T1" fmla="*/ 5 h 63"/>
                <a:gd name="T2" fmla="*/ 64 w 132"/>
                <a:gd name="T3" fmla="*/ 61 h 63"/>
                <a:gd name="T4" fmla="*/ 44 w 132"/>
                <a:gd name="T5" fmla="*/ 45 h 63"/>
                <a:gd name="T6" fmla="*/ 0 w 132"/>
                <a:gd name="T7" fmla="*/ 37 h 63"/>
                <a:gd name="T8" fmla="*/ 44 w 132"/>
                <a:gd name="T9" fmla="*/ 25 h 63"/>
                <a:gd name="T10" fmla="*/ 124 w 132"/>
                <a:gd name="T11" fmla="*/ 1 h 63"/>
                <a:gd name="T12" fmla="*/ 132 w 132"/>
                <a:gd name="T13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63">
                  <a:moveTo>
                    <a:pt x="132" y="5"/>
                  </a:moveTo>
                  <a:cubicBezTo>
                    <a:pt x="117" y="31"/>
                    <a:pt x="100" y="56"/>
                    <a:pt x="64" y="61"/>
                  </a:cubicBezTo>
                  <a:cubicBezTo>
                    <a:pt x="50" y="63"/>
                    <a:pt x="52" y="49"/>
                    <a:pt x="44" y="45"/>
                  </a:cubicBezTo>
                  <a:cubicBezTo>
                    <a:pt x="28" y="44"/>
                    <a:pt x="5" y="49"/>
                    <a:pt x="0" y="37"/>
                  </a:cubicBezTo>
                  <a:cubicBezTo>
                    <a:pt x="6" y="25"/>
                    <a:pt x="27" y="29"/>
                    <a:pt x="44" y="25"/>
                  </a:cubicBezTo>
                  <a:cubicBezTo>
                    <a:pt x="60" y="21"/>
                    <a:pt x="106" y="9"/>
                    <a:pt x="124" y="1"/>
                  </a:cubicBezTo>
                  <a:cubicBezTo>
                    <a:pt x="129" y="0"/>
                    <a:pt x="131" y="2"/>
                    <a:pt x="13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6437" y="1464"/>
              <a:ext cx="30" cy="30"/>
            </a:xfrm>
            <a:custGeom>
              <a:avLst/>
              <a:gdLst>
                <a:gd name="T0" fmla="*/ 6 w 78"/>
                <a:gd name="T1" fmla="*/ 0 h 78"/>
                <a:gd name="T2" fmla="*/ 78 w 78"/>
                <a:gd name="T3" fmla="*/ 32 h 78"/>
                <a:gd name="T4" fmla="*/ 6 w 78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78">
                  <a:moveTo>
                    <a:pt x="6" y="0"/>
                  </a:moveTo>
                  <a:cubicBezTo>
                    <a:pt x="36" y="4"/>
                    <a:pt x="60" y="16"/>
                    <a:pt x="78" y="32"/>
                  </a:cubicBezTo>
                  <a:cubicBezTo>
                    <a:pt x="64" y="78"/>
                    <a:pt x="0" y="44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2596" y="1482"/>
              <a:ext cx="29" cy="13"/>
            </a:xfrm>
            <a:custGeom>
              <a:avLst/>
              <a:gdLst>
                <a:gd name="T0" fmla="*/ 76 w 76"/>
                <a:gd name="T1" fmla="*/ 0 h 32"/>
                <a:gd name="T2" fmla="*/ 52 w 76"/>
                <a:gd name="T3" fmla="*/ 16 h 32"/>
                <a:gd name="T4" fmla="*/ 0 w 76"/>
                <a:gd name="T5" fmla="*/ 32 h 32"/>
                <a:gd name="T6" fmla="*/ 36 w 76"/>
                <a:gd name="T7" fmla="*/ 0 h 32"/>
                <a:gd name="T8" fmla="*/ 76 w 7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2">
                  <a:moveTo>
                    <a:pt x="76" y="0"/>
                  </a:moveTo>
                  <a:cubicBezTo>
                    <a:pt x="74" y="9"/>
                    <a:pt x="60" y="13"/>
                    <a:pt x="52" y="16"/>
                  </a:cubicBezTo>
                  <a:cubicBezTo>
                    <a:pt x="36" y="23"/>
                    <a:pt x="23" y="27"/>
                    <a:pt x="0" y="32"/>
                  </a:cubicBezTo>
                  <a:cubicBezTo>
                    <a:pt x="7" y="16"/>
                    <a:pt x="31" y="17"/>
                    <a:pt x="36" y="0"/>
                  </a:cubicBezTo>
                  <a:cubicBezTo>
                    <a:pt x="49" y="0"/>
                    <a:pt x="6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37"/>
            <p:cNvSpPr>
              <a:spLocks/>
            </p:cNvSpPr>
            <p:nvPr/>
          </p:nvSpPr>
          <p:spPr bwMode="auto">
            <a:xfrm>
              <a:off x="5176" y="1505"/>
              <a:ext cx="7" cy="10"/>
            </a:xfrm>
            <a:custGeom>
              <a:avLst/>
              <a:gdLst>
                <a:gd name="T0" fmla="*/ 18 w 18"/>
                <a:gd name="T1" fmla="*/ 11 h 26"/>
                <a:gd name="T2" fmla="*/ 18 w 18"/>
                <a:gd name="T3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6">
                  <a:moveTo>
                    <a:pt x="18" y="11"/>
                  </a:moveTo>
                  <a:cubicBezTo>
                    <a:pt x="0" y="26"/>
                    <a:pt x="3" y="0"/>
                    <a:pt x="1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8"/>
            <p:cNvSpPr>
              <a:spLocks noEditPoints="1"/>
            </p:cNvSpPr>
            <p:nvPr/>
          </p:nvSpPr>
          <p:spPr bwMode="auto">
            <a:xfrm>
              <a:off x="4864" y="1515"/>
              <a:ext cx="548" cy="524"/>
            </a:xfrm>
            <a:custGeom>
              <a:avLst/>
              <a:gdLst>
                <a:gd name="T0" fmla="*/ 1039 w 1406"/>
                <a:gd name="T1" fmla="*/ 63 h 1342"/>
                <a:gd name="T2" fmla="*/ 1167 w 1406"/>
                <a:gd name="T3" fmla="*/ 135 h 1342"/>
                <a:gd name="T4" fmla="*/ 1291 w 1406"/>
                <a:gd name="T5" fmla="*/ 267 h 1342"/>
                <a:gd name="T6" fmla="*/ 1383 w 1406"/>
                <a:gd name="T7" fmla="*/ 571 h 1342"/>
                <a:gd name="T8" fmla="*/ 1375 w 1406"/>
                <a:gd name="T9" fmla="*/ 831 h 1342"/>
                <a:gd name="T10" fmla="*/ 1339 w 1406"/>
                <a:gd name="T11" fmla="*/ 947 h 1342"/>
                <a:gd name="T12" fmla="*/ 1279 w 1406"/>
                <a:gd name="T13" fmla="*/ 1039 h 1342"/>
                <a:gd name="T14" fmla="*/ 1123 w 1406"/>
                <a:gd name="T15" fmla="*/ 1215 h 1342"/>
                <a:gd name="T16" fmla="*/ 911 w 1406"/>
                <a:gd name="T17" fmla="*/ 1311 h 1342"/>
                <a:gd name="T18" fmla="*/ 615 w 1406"/>
                <a:gd name="T19" fmla="*/ 1339 h 1342"/>
                <a:gd name="T20" fmla="*/ 571 w 1406"/>
                <a:gd name="T21" fmla="*/ 1339 h 1342"/>
                <a:gd name="T22" fmla="*/ 543 w 1406"/>
                <a:gd name="T23" fmla="*/ 1335 h 1342"/>
                <a:gd name="T24" fmla="*/ 399 w 1406"/>
                <a:gd name="T25" fmla="*/ 1295 h 1342"/>
                <a:gd name="T26" fmla="*/ 211 w 1406"/>
                <a:gd name="T27" fmla="*/ 1175 h 1342"/>
                <a:gd name="T28" fmla="*/ 103 w 1406"/>
                <a:gd name="T29" fmla="*/ 1055 h 1342"/>
                <a:gd name="T30" fmla="*/ 7 w 1406"/>
                <a:gd name="T31" fmla="*/ 811 h 1342"/>
                <a:gd name="T32" fmla="*/ 3 w 1406"/>
                <a:gd name="T33" fmla="*/ 599 h 1342"/>
                <a:gd name="T34" fmla="*/ 79 w 1406"/>
                <a:gd name="T35" fmla="*/ 403 h 1342"/>
                <a:gd name="T36" fmla="*/ 175 w 1406"/>
                <a:gd name="T37" fmla="*/ 247 h 1342"/>
                <a:gd name="T38" fmla="*/ 287 w 1406"/>
                <a:gd name="T39" fmla="*/ 159 h 1342"/>
                <a:gd name="T40" fmla="*/ 415 w 1406"/>
                <a:gd name="T41" fmla="*/ 83 h 1342"/>
                <a:gd name="T42" fmla="*/ 487 w 1406"/>
                <a:gd name="T43" fmla="*/ 55 h 1342"/>
                <a:gd name="T44" fmla="*/ 547 w 1406"/>
                <a:gd name="T45" fmla="*/ 35 h 1342"/>
                <a:gd name="T46" fmla="*/ 899 w 1406"/>
                <a:gd name="T47" fmla="*/ 31 h 1342"/>
                <a:gd name="T48" fmla="*/ 1071 w 1406"/>
                <a:gd name="T49" fmla="*/ 547 h 1342"/>
                <a:gd name="T50" fmla="*/ 1075 w 1406"/>
                <a:gd name="T51" fmla="*/ 467 h 1342"/>
                <a:gd name="T52" fmla="*/ 623 w 1406"/>
                <a:gd name="T53" fmla="*/ 547 h 1342"/>
                <a:gd name="T54" fmla="*/ 555 w 1406"/>
                <a:gd name="T55" fmla="*/ 511 h 1342"/>
                <a:gd name="T56" fmla="*/ 1047 w 1406"/>
                <a:gd name="T57" fmla="*/ 759 h 1342"/>
                <a:gd name="T58" fmla="*/ 1027 w 1406"/>
                <a:gd name="T59" fmla="*/ 687 h 1342"/>
                <a:gd name="T60" fmla="*/ 919 w 1406"/>
                <a:gd name="T61" fmla="*/ 631 h 1342"/>
                <a:gd name="T62" fmla="*/ 835 w 1406"/>
                <a:gd name="T63" fmla="*/ 627 h 1342"/>
                <a:gd name="T64" fmla="*/ 915 w 1406"/>
                <a:gd name="T65" fmla="*/ 707 h 1342"/>
                <a:gd name="T66" fmla="*/ 955 w 1406"/>
                <a:gd name="T67" fmla="*/ 751 h 1342"/>
                <a:gd name="T68" fmla="*/ 959 w 1406"/>
                <a:gd name="T69" fmla="*/ 847 h 1342"/>
                <a:gd name="T70" fmla="*/ 931 w 1406"/>
                <a:gd name="T71" fmla="*/ 927 h 1342"/>
                <a:gd name="T72" fmla="*/ 639 w 1406"/>
                <a:gd name="T73" fmla="*/ 931 h 1342"/>
                <a:gd name="T74" fmla="*/ 547 w 1406"/>
                <a:gd name="T75" fmla="*/ 1083 h 1342"/>
                <a:gd name="T76" fmla="*/ 595 w 1406"/>
                <a:gd name="T77" fmla="*/ 1151 h 1342"/>
                <a:gd name="T78" fmla="*/ 779 w 1406"/>
                <a:gd name="T79" fmla="*/ 1179 h 1342"/>
                <a:gd name="T80" fmla="*/ 815 w 1406"/>
                <a:gd name="T81" fmla="*/ 1127 h 1342"/>
                <a:gd name="T82" fmla="*/ 955 w 1406"/>
                <a:gd name="T83" fmla="*/ 999 h 1342"/>
                <a:gd name="T84" fmla="*/ 931 w 1406"/>
                <a:gd name="T85" fmla="*/ 927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6" h="1342">
                  <a:moveTo>
                    <a:pt x="899" y="31"/>
                  </a:moveTo>
                  <a:cubicBezTo>
                    <a:pt x="951" y="24"/>
                    <a:pt x="986" y="59"/>
                    <a:pt x="1039" y="63"/>
                  </a:cubicBezTo>
                  <a:cubicBezTo>
                    <a:pt x="1045" y="69"/>
                    <a:pt x="1053" y="73"/>
                    <a:pt x="1055" y="83"/>
                  </a:cubicBezTo>
                  <a:cubicBezTo>
                    <a:pt x="1103" y="90"/>
                    <a:pt x="1121" y="126"/>
                    <a:pt x="1167" y="135"/>
                  </a:cubicBezTo>
                  <a:cubicBezTo>
                    <a:pt x="1171" y="143"/>
                    <a:pt x="1179" y="147"/>
                    <a:pt x="1179" y="159"/>
                  </a:cubicBezTo>
                  <a:cubicBezTo>
                    <a:pt x="1230" y="181"/>
                    <a:pt x="1250" y="235"/>
                    <a:pt x="1291" y="267"/>
                  </a:cubicBezTo>
                  <a:cubicBezTo>
                    <a:pt x="1289" y="280"/>
                    <a:pt x="1298" y="281"/>
                    <a:pt x="1295" y="295"/>
                  </a:cubicBezTo>
                  <a:cubicBezTo>
                    <a:pt x="1341" y="362"/>
                    <a:pt x="1376" y="454"/>
                    <a:pt x="1383" y="571"/>
                  </a:cubicBezTo>
                  <a:cubicBezTo>
                    <a:pt x="1406" y="621"/>
                    <a:pt x="1386" y="724"/>
                    <a:pt x="1379" y="775"/>
                  </a:cubicBezTo>
                  <a:cubicBezTo>
                    <a:pt x="1377" y="794"/>
                    <a:pt x="1379" y="813"/>
                    <a:pt x="1375" y="831"/>
                  </a:cubicBezTo>
                  <a:cubicBezTo>
                    <a:pt x="1371" y="849"/>
                    <a:pt x="1361" y="869"/>
                    <a:pt x="1355" y="887"/>
                  </a:cubicBezTo>
                  <a:cubicBezTo>
                    <a:pt x="1348" y="907"/>
                    <a:pt x="1346" y="930"/>
                    <a:pt x="1339" y="947"/>
                  </a:cubicBezTo>
                  <a:cubicBezTo>
                    <a:pt x="1335" y="956"/>
                    <a:pt x="1324" y="964"/>
                    <a:pt x="1319" y="975"/>
                  </a:cubicBezTo>
                  <a:cubicBezTo>
                    <a:pt x="1307" y="1000"/>
                    <a:pt x="1303" y="1026"/>
                    <a:pt x="1279" y="1039"/>
                  </a:cubicBezTo>
                  <a:cubicBezTo>
                    <a:pt x="1284" y="1057"/>
                    <a:pt x="1268" y="1055"/>
                    <a:pt x="1271" y="1071"/>
                  </a:cubicBezTo>
                  <a:cubicBezTo>
                    <a:pt x="1223" y="1120"/>
                    <a:pt x="1177" y="1172"/>
                    <a:pt x="1123" y="1215"/>
                  </a:cubicBezTo>
                  <a:cubicBezTo>
                    <a:pt x="1080" y="1228"/>
                    <a:pt x="1046" y="1261"/>
                    <a:pt x="1003" y="1279"/>
                  </a:cubicBezTo>
                  <a:cubicBezTo>
                    <a:pt x="974" y="1291"/>
                    <a:pt x="937" y="1289"/>
                    <a:pt x="911" y="1311"/>
                  </a:cubicBezTo>
                  <a:cubicBezTo>
                    <a:pt x="870" y="1312"/>
                    <a:pt x="834" y="1316"/>
                    <a:pt x="807" y="1331"/>
                  </a:cubicBezTo>
                  <a:cubicBezTo>
                    <a:pt x="745" y="1333"/>
                    <a:pt x="689" y="1342"/>
                    <a:pt x="615" y="1339"/>
                  </a:cubicBezTo>
                  <a:cubicBezTo>
                    <a:pt x="606" y="1339"/>
                    <a:pt x="601" y="1332"/>
                    <a:pt x="591" y="1331"/>
                  </a:cubicBezTo>
                  <a:cubicBezTo>
                    <a:pt x="584" y="1330"/>
                    <a:pt x="578" y="1339"/>
                    <a:pt x="571" y="1339"/>
                  </a:cubicBezTo>
                  <a:cubicBezTo>
                    <a:pt x="568" y="1339"/>
                    <a:pt x="563" y="1331"/>
                    <a:pt x="559" y="1331"/>
                  </a:cubicBezTo>
                  <a:cubicBezTo>
                    <a:pt x="555" y="1331"/>
                    <a:pt x="550" y="1337"/>
                    <a:pt x="543" y="1335"/>
                  </a:cubicBezTo>
                  <a:cubicBezTo>
                    <a:pt x="527" y="1332"/>
                    <a:pt x="516" y="1324"/>
                    <a:pt x="491" y="1319"/>
                  </a:cubicBezTo>
                  <a:cubicBezTo>
                    <a:pt x="471" y="1315"/>
                    <a:pt x="431" y="1296"/>
                    <a:pt x="399" y="1295"/>
                  </a:cubicBezTo>
                  <a:cubicBezTo>
                    <a:pt x="374" y="1268"/>
                    <a:pt x="323" y="1267"/>
                    <a:pt x="303" y="1235"/>
                  </a:cubicBezTo>
                  <a:cubicBezTo>
                    <a:pt x="265" y="1223"/>
                    <a:pt x="245" y="1192"/>
                    <a:pt x="211" y="1175"/>
                  </a:cubicBezTo>
                  <a:cubicBezTo>
                    <a:pt x="209" y="1165"/>
                    <a:pt x="196" y="1166"/>
                    <a:pt x="199" y="1151"/>
                  </a:cubicBezTo>
                  <a:cubicBezTo>
                    <a:pt x="151" y="1135"/>
                    <a:pt x="144" y="1078"/>
                    <a:pt x="103" y="1055"/>
                  </a:cubicBezTo>
                  <a:cubicBezTo>
                    <a:pt x="91" y="1007"/>
                    <a:pt x="61" y="972"/>
                    <a:pt x="43" y="923"/>
                  </a:cubicBezTo>
                  <a:cubicBezTo>
                    <a:pt x="31" y="891"/>
                    <a:pt x="14" y="850"/>
                    <a:pt x="7" y="811"/>
                  </a:cubicBezTo>
                  <a:cubicBezTo>
                    <a:pt x="2" y="783"/>
                    <a:pt x="7" y="744"/>
                    <a:pt x="7" y="707"/>
                  </a:cubicBezTo>
                  <a:cubicBezTo>
                    <a:pt x="7" y="672"/>
                    <a:pt x="0" y="630"/>
                    <a:pt x="3" y="599"/>
                  </a:cubicBezTo>
                  <a:cubicBezTo>
                    <a:pt x="6" y="566"/>
                    <a:pt x="32" y="534"/>
                    <a:pt x="27" y="495"/>
                  </a:cubicBezTo>
                  <a:cubicBezTo>
                    <a:pt x="47" y="467"/>
                    <a:pt x="50" y="422"/>
                    <a:pt x="79" y="403"/>
                  </a:cubicBezTo>
                  <a:cubicBezTo>
                    <a:pt x="79" y="360"/>
                    <a:pt x="116" y="355"/>
                    <a:pt x="119" y="315"/>
                  </a:cubicBezTo>
                  <a:cubicBezTo>
                    <a:pt x="143" y="298"/>
                    <a:pt x="162" y="275"/>
                    <a:pt x="175" y="247"/>
                  </a:cubicBezTo>
                  <a:cubicBezTo>
                    <a:pt x="202" y="222"/>
                    <a:pt x="235" y="203"/>
                    <a:pt x="255" y="171"/>
                  </a:cubicBezTo>
                  <a:cubicBezTo>
                    <a:pt x="267" y="169"/>
                    <a:pt x="276" y="163"/>
                    <a:pt x="287" y="159"/>
                  </a:cubicBezTo>
                  <a:cubicBezTo>
                    <a:pt x="307" y="133"/>
                    <a:pt x="345" y="126"/>
                    <a:pt x="363" y="99"/>
                  </a:cubicBezTo>
                  <a:cubicBezTo>
                    <a:pt x="379" y="93"/>
                    <a:pt x="397" y="93"/>
                    <a:pt x="415" y="83"/>
                  </a:cubicBezTo>
                  <a:cubicBezTo>
                    <a:pt x="425" y="77"/>
                    <a:pt x="422" y="75"/>
                    <a:pt x="443" y="71"/>
                  </a:cubicBezTo>
                  <a:cubicBezTo>
                    <a:pt x="455" y="69"/>
                    <a:pt x="470" y="61"/>
                    <a:pt x="487" y="55"/>
                  </a:cubicBezTo>
                  <a:cubicBezTo>
                    <a:pt x="497" y="52"/>
                    <a:pt x="508" y="50"/>
                    <a:pt x="519" y="47"/>
                  </a:cubicBezTo>
                  <a:cubicBezTo>
                    <a:pt x="530" y="44"/>
                    <a:pt x="538" y="37"/>
                    <a:pt x="547" y="35"/>
                  </a:cubicBezTo>
                  <a:cubicBezTo>
                    <a:pt x="576" y="29"/>
                    <a:pt x="611" y="37"/>
                    <a:pt x="631" y="19"/>
                  </a:cubicBezTo>
                  <a:cubicBezTo>
                    <a:pt x="719" y="10"/>
                    <a:pt x="835" y="0"/>
                    <a:pt x="899" y="31"/>
                  </a:cubicBezTo>
                  <a:close/>
                  <a:moveTo>
                    <a:pt x="1075" y="467"/>
                  </a:moveTo>
                  <a:cubicBezTo>
                    <a:pt x="1061" y="487"/>
                    <a:pt x="1051" y="525"/>
                    <a:pt x="1071" y="547"/>
                  </a:cubicBezTo>
                  <a:cubicBezTo>
                    <a:pt x="1129" y="558"/>
                    <a:pt x="1140" y="523"/>
                    <a:pt x="1143" y="479"/>
                  </a:cubicBezTo>
                  <a:cubicBezTo>
                    <a:pt x="1118" y="474"/>
                    <a:pt x="1104" y="458"/>
                    <a:pt x="1075" y="467"/>
                  </a:cubicBezTo>
                  <a:close/>
                  <a:moveTo>
                    <a:pt x="555" y="511"/>
                  </a:moveTo>
                  <a:cubicBezTo>
                    <a:pt x="567" y="538"/>
                    <a:pt x="582" y="558"/>
                    <a:pt x="623" y="547"/>
                  </a:cubicBezTo>
                  <a:cubicBezTo>
                    <a:pt x="643" y="532"/>
                    <a:pt x="653" y="484"/>
                    <a:pt x="627" y="467"/>
                  </a:cubicBezTo>
                  <a:cubicBezTo>
                    <a:pt x="579" y="457"/>
                    <a:pt x="568" y="485"/>
                    <a:pt x="555" y="511"/>
                  </a:cubicBezTo>
                  <a:close/>
                  <a:moveTo>
                    <a:pt x="971" y="823"/>
                  </a:moveTo>
                  <a:cubicBezTo>
                    <a:pt x="1002" y="808"/>
                    <a:pt x="1020" y="779"/>
                    <a:pt x="1047" y="759"/>
                  </a:cubicBezTo>
                  <a:cubicBezTo>
                    <a:pt x="1047" y="742"/>
                    <a:pt x="1047" y="724"/>
                    <a:pt x="1047" y="707"/>
                  </a:cubicBezTo>
                  <a:cubicBezTo>
                    <a:pt x="1039" y="702"/>
                    <a:pt x="1032" y="695"/>
                    <a:pt x="1027" y="687"/>
                  </a:cubicBezTo>
                  <a:cubicBezTo>
                    <a:pt x="991" y="691"/>
                    <a:pt x="981" y="665"/>
                    <a:pt x="963" y="651"/>
                  </a:cubicBezTo>
                  <a:cubicBezTo>
                    <a:pt x="952" y="643"/>
                    <a:pt x="925" y="636"/>
                    <a:pt x="919" y="631"/>
                  </a:cubicBezTo>
                  <a:cubicBezTo>
                    <a:pt x="913" y="626"/>
                    <a:pt x="913" y="615"/>
                    <a:pt x="907" y="611"/>
                  </a:cubicBezTo>
                  <a:cubicBezTo>
                    <a:pt x="880" y="593"/>
                    <a:pt x="840" y="595"/>
                    <a:pt x="835" y="627"/>
                  </a:cubicBezTo>
                  <a:cubicBezTo>
                    <a:pt x="831" y="656"/>
                    <a:pt x="860" y="676"/>
                    <a:pt x="875" y="687"/>
                  </a:cubicBezTo>
                  <a:cubicBezTo>
                    <a:pt x="887" y="696"/>
                    <a:pt x="906" y="700"/>
                    <a:pt x="915" y="707"/>
                  </a:cubicBezTo>
                  <a:cubicBezTo>
                    <a:pt x="921" y="711"/>
                    <a:pt x="922" y="723"/>
                    <a:pt x="927" y="727"/>
                  </a:cubicBezTo>
                  <a:cubicBezTo>
                    <a:pt x="937" y="735"/>
                    <a:pt x="957" y="733"/>
                    <a:pt x="955" y="751"/>
                  </a:cubicBezTo>
                  <a:cubicBezTo>
                    <a:pt x="925" y="773"/>
                    <a:pt x="871" y="815"/>
                    <a:pt x="911" y="851"/>
                  </a:cubicBezTo>
                  <a:cubicBezTo>
                    <a:pt x="923" y="846"/>
                    <a:pt x="942" y="847"/>
                    <a:pt x="959" y="847"/>
                  </a:cubicBezTo>
                  <a:cubicBezTo>
                    <a:pt x="967" y="843"/>
                    <a:pt x="965" y="829"/>
                    <a:pt x="971" y="823"/>
                  </a:cubicBezTo>
                  <a:close/>
                  <a:moveTo>
                    <a:pt x="931" y="927"/>
                  </a:moveTo>
                  <a:cubicBezTo>
                    <a:pt x="883" y="926"/>
                    <a:pt x="808" y="938"/>
                    <a:pt x="771" y="919"/>
                  </a:cubicBezTo>
                  <a:cubicBezTo>
                    <a:pt x="741" y="950"/>
                    <a:pt x="671" y="897"/>
                    <a:pt x="639" y="931"/>
                  </a:cubicBezTo>
                  <a:cubicBezTo>
                    <a:pt x="582" y="927"/>
                    <a:pt x="488" y="881"/>
                    <a:pt x="471" y="951"/>
                  </a:cubicBezTo>
                  <a:cubicBezTo>
                    <a:pt x="492" y="999"/>
                    <a:pt x="519" y="1042"/>
                    <a:pt x="547" y="1083"/>
                  </a:cubicBezTo>
                  <a:cubicBezTo>
                    <a:pt x="552" y="1089"/>
                    <a:pt x="566" y="1085"/>
                    <a:pt x="571" y="1091"/>
                  </a:cubicBezTo>
                  <a:cubicBezTo>
                    <a:pt x="570" y="1120"/>
                    <a:pt x="592" y="1126"/>
                    <a:pt x="595" y="1151"/>
                  </a:cubicBezTo>
                  <a:cubicBezTo>
                    <a:pt x="627" y="1166"/>
                    <a:pt x="652" y="1202"/>
                    <a:pt x="695" y="1203"/>
                  </a:cubicBezTo>
                  <a:cubicBezTo>
                    <a:pt x="725" y="1203"/>
                    <a:pt x="749" y="1186"/>
                    <a:pt x="779" y="1179"/>
                  </a:cubicBezTo>
                  <a:cubicBezTo>
                    <a:pt x="784" y="1164"/>
                    <a:pt x="793" y="1153"/>
                    <a:pt x="811" y="1151"/>
                  </a:cubicBezTo>
                  <a:cubicBezTo>
                    <a:pt x="810" y="1141"/>
                    <a:pt x="810" y="1132"/>
                    <a:pt x="815" y="1127"/>
                  </a:cubicBezTo>
                  <a:cubicBezTo>
                    <a:pt x="831" y="1128"/>
                    <a:pt x="830" y="1113"/>
                    <a:pt x="847" y="1115"/>
                  </a:cubicBezTo>
                  <a:cubicBezTo>
                    <a:pt x="881" y="1074"/>
                    <a:pt x="919" y="1038"/>
                    <a:pt x="955" y="999"/>
                  </a:cubicBezTo>
                  <a:cubicBezTo>
                    <a:pt x="953" y="980"/>
                    <a:pt x="956" y="966"/>
                    <a:pt x="959" y="951"/>
                  </a:cubicBezTo>
                  <a:cubicBezTo>
                    <a:pt x="948" y="945"/>
                    <a:pt x="939" y="936"/>
                    <a:pt x="931" y="9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9"/>
            <p:cNvSpPr>
              <a:spLocks/>
            </p:cNvSpPr>
            <p:nvPr/>
          </p:nvSpPr>
          <p:spPr bwMode="auto">
            <a:xfrm>
              <a:off x="1278" y="1544"/>
              <a:ext cx="48" cy="43"/>
            </a:xfrm>
            <a:custGeom>
              <a:avLst/>
              <a:gdLst>
                <a:gd name="T0" fmla="*/ 98 w 124"/>
                <a:gd name="T1" fmla="*/ 109 h 109"/>
                <a:gd name="T2" fmla="*/ 58 w 124"/>
                <a:gd name="T3" fmla="*/ 109 h 109"/>
                <a:gd name="T4" fmla="*/ 118 w 124"/>
                <a:gd name="T5" fmla="*/ 57 h 109"/>
                <a:gd name="T6" fmla="*/ 98 w 124"/>
                <a:gd name="T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09">
                  <a:moveTo>
                    <a:pt x="98" y="109"/>
                  </a:moveTo>
                  <a:cubicBezTo>
                    <a:pt x="85" y="109"/>
                    <a:pt x="71" y="109"/>
                    <a:pt x="58" y="109"/>
                  </a:cubicBezTo>
                  <a:cubicBezTo>
                    <a:pt x="0" y="58"/>
                    <a:pt x="103" y="0"/>
                    <a:pt x="118" y="57"/>
                  </a:cubicBezTo>
                  <a:cubicBezTo>
                    <a:pt x="124" y="81"/>
                    <a:pt x="108" y="93"/>
                    <a:pt x="98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0"/>
            <p:cNvSpPr>
              <a:spLocks/>
            </p:cNvSpPr>
            <p:nvPr/>
          </p:nvSpPr>
          <p:spPr bwMode="auto">
            <a:xfrm>
              <a:off x="1458" y="1553"/>
              <a:ext cx="33" cy="43"/>
            </a:xfrm>
            <a:custGeom>
              <a:avLst/>
              <a:gdLst>
                <a:gd name="T0" fmla="*/ 84 w 84"/>
                <a:gd name="T1" fmla="*/ 39 h 110"/>
                <a:gd name="T2" fmla="*/ 8 w 84"/>
                <a:gd name="T3" fmla="*/ 79 h 110"/>
                <a:gd name="T4" fmla="*/ 0 w 84"/>
                <a:gd name="T5" fmla="*/ 47 h 110"/>
                <a:gd name="T6" fmla="*/ 84 w 84"/>
                <a:gd name="T7" fmla="*/ 3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10">
                  <a:moveTo>
                    <a:pt x="84" y="39"/>
                  </a:moveTo>
                  <a:cubicBezTo>
                    <a:pt x="78" y="72"/>
                    <a:pt x="40" y="110"/>
                    <a:pt x="8" y="79"/>
                  </a:cubicBezTo>
                  <a:cubicBezTo>
                    <a:pt x="8" y="65"/>
                    <a:pt x="9" y="51"/>
                    <a:pt x="0" y="47"/>
                  </a:cubicBezTo>
                  <a:cubicBezTo>
                    <a:pt x="6" y="6"/>
                    <a:pt x="70" y="0"/>
                    <a:pt x="84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1"/>
            <p:cNvSpPr>
              <a:spLocks/>
            </p:cNvSpPr>
            <p:nvPr/>
          </p:nvSpPr>
          <p:spPr bwMode="auto">
            <a:xfrm>
              <a:off x="5481" y="1602"/>
              <a:ext cx="176" cy="70"/>
            </a:xfrm>
            <a:custGeom>
              <a:avLst/>
              <a:gdLst>
                <a:gd name="T0" fmla="*/ 0 w 452"/>
                <a:gd name="T1" fmla="*/ 170 h 181"/>
                <a:gd name="T2" fmla="*/ 0 w 452"/>
                <a:gd name="T3" fmla="*/ 142 h 181"/>
                <a:gd name="T4" fmla="*/ 152 w 452"/>
                <a:gd name="T5" fmla="*/ 90 h 181"/>
                <a:gd name="T6" fmla="*/ 168 w 452"/>
                <a:gd name="T7" fmla="*/ 82 h 181"/>
                <a:gd name="T8" fmla="*/ 180 w 452"/>
                <a:gd name="T9" fmla="*/ 86 h 181"/>
                <a:gd name="T10" fmla="*/ 244 w 452"/>
                <a:gd name="T11" fmla="*/ 66 h 181"/>
                <a:gd name="T12" fmla="*/ 264 w 452"/>
                <a:gd name="T13" fmla="*/ 54 h 181"/>
                <a:gd name="T14" fmla="*/ 368 w 452"/>
                <a:gd name="T15" fmla="*/ 30 h 181"/>
                <a:gd name="T16" fmla="*/ 452 w 452"/>
                <a:gd name="T17" fmla="*/ 38 h 181"/>
                <a:gd name="T18" fmla="*/ 376 w 452"/>
                <a:gd name="T19" fmla="*/ 90 h 181"/>
                <a:gd name="T20" fmla="*/ 84 w 452"/>
                <a:gd name="T21" fmla="*/ 162 h 181"/>
                <a:gd name="T22" fmla="*/ 56 w 452"/>
                <a:gd name="T23" fmla="*/ 162 h 181"/>
                <a:gd name="T24" fmla="*/ 0 w 452"/>
                <a:gd name="T25" fmla="*/ 17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2" h="181">
                  <a:moveTo>
                    <a:pt x="0" y="170"/>
                  </a:moveTo>
                  <a:cubicBezTo>
                    <a:pt x="0" y="161"/>
                    <a:pt x="0" y="151"/>
                    <a:pt x="0" y="142"/>
                  </a:cubicBezTo>
                  <a:cubicBezTo>
                    <a:pt x="50" y="116"/>
                    <a:pt x="94" y="104"/>
                    <a:pt x="152" y="90"/>
                  </a:cubicBezTo>
                  <a:cubicBezTo>
                    <a:pt x="156" y="89"/>
                    <a:pt x="161" y="84"/>
                    <a:pt x="168" y="82"/>
                  </a:cubicBezTo>
                  <a:cubicBezTo>
                    <a:pt x="174" y="80"/>
                    <a:pt x="175" y="88"/>
                    <a:pt x="180" y="86"/>
                  </a:cubicBezTo>
                  <a:cubicBezTo>
                    <a:pt x="200" y="79"/>
                    <a:pt x="211" y="63"/>
                    <a:pt x="244" y="66"/>
                  </a:cubicBezTo>
                  <a:cubicBezTo>
                    <a:pt x="257" y="68"/>
                    <a:pt x="255" y="55"/>
                    <a:pt x="264" y="54"/>
                  </a:cubicBezTo>
                  <a:cubicBezTo>
                    <a:pt x="301" y="61"/>
                    <a:pt x="326" y="30"/>
                    <a:pt x="368" y="30"/>
                  </a:cubicBezTo>
                  <a:cubicBezTo>
                    <a:pt x="389" y="9"/>
                    <a:pt x="443" y="0"/>
                    <a:pt x="452" y="38"/>
                  </a:cubicBezTo>
                  <a:cubicBezTo>
                    <a:pt x="443" y="71"/>
                    <a:pt x="411" y="97"/>
                    <a:pt x="376" y="90"/>
                  </a:cubicBezTo>
                  <a:cubicBezTo>
                    <a:pt x="286" y="122"/>
                    <a:pt x="170" y="127"/>
                    <a:pt x="84" y="162"/>
                  </a:cubicBezTo>
                  <a:cubicBezTo>
                    <a:pt x="75" y="162"/>
                    <a:pt x="65" y="162"/>
                    <a:pt x="56" y="162"/>
                  </a:cubicBezTo>
                  <a:cubicBezTo>
                    <a:pt x="44" y="170"/>
                    <a:pt x="19" y="181"/>
                    <a:pt x="0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2"/>
            <p:cNvSpPr>
              <a:spLocks/>
            </p:cNvSpPr>
            <p:nvPr/>
          </p:nvSpPr>
          <p:spPr bwMode="auto">
            <a:xfrm>
              <a:off x="1371" y="1611"/>
              <a:ext cx="88" cy="83"/>
            </a:xfrm>
            <a:custGeom>
              <a:avLst/>
              <a:gdLst>
                <a:gd name="T0" fmla="*/ 227 w 227"/>
                <a:gd name="T1" fmla="*/ 90 h 212"/>
                <a:gd name="T2" fmla="*/ 179 w 227"/>
                <a:gd name="T3" fmla="*/ 150 h 212"/>
                <a:gd name="T4" fmla="*/ 175 w 227"/>
                <a:gd name="T5" fmla="*/ 170 h 212"/>
                <a:gd name="T6" fmla="*/ 115 w 227"/>
                <a:gd name="T7" fmla="*/ 210 h 212"/>
                <a:gd name="T8" fmla="*/ 51 w 227"/>
                <a:gd name="T9" fmla="*/ 198 h 212"/>
                <a:gd name="T10" fmla="*/ 119 w 227"/>
                <a:gd name="T11" fmla="*/ 110 h 212"/>
                <a:gd name="T12" fmla="*/ 23 w 227"/>
                <a:gd name="T13" fmla="*/ 18 h 212"/>
                <a:gd name="T14" fmla="*/ 51 w 227"/>
                <a:gd name="T15" fmla="*/ 2 h 212"/>
                <a:gd name="T16" fmla="*/ 91 w 227"/>
                <a:gd name="T17" fmla="*/ 26 h 212"/>
                <a:gd name="T18" fmla="*/ 131 w 227"/>
                <a:gd name="T19" fmla="*/ 46 h 212"/>
                <a:gd name="T20" fmla="*/ 227 w 227"/>
                <a:gd name="T21" fmla="*/ 9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" h="212">
                  <a:moveTo>
                    <a:pt x="227" y="90"/>
                  </a:moveTo>
                  <a:cubicBezTo>
                    <a:pt x="219" y="118"/>
                    <a:pt x="206" y="141"/>
                    <a:pt x="179" y="150"/>
                  </a:cubicBezTo>
                  <a:cubicBezTo>
                    <a:pt x="176" y="155"/>
                    <a:pt x="174" y="161"/>
                    <a:pt x="175" y="170"/>
                  </a:cubicBezTo>
                  <a:cubicBezTo>
                    <a:pt x="147" y="175"/>
                    <a:pt x="131" y="193"/>
                    <a:pt x="115" y="210"/>
                  </a:cubicBezTo>
                  <a:cubicBezTo>
                    <a:pt x="88" y="212"/>
                    <a:pt x="66" y="208"/>
                    <a:pt x="51" y="198"/>
                  </a:cubicBezTo>
                  <a:cubicBezTo>
                    <a:pt x="53" y="148"/>
                    <a:pt x="106" y="149"/>
                    <a:pt x="119" y="110"/>
                  </a:cubicBezTo>
                  <a:cubicBezTo>
                    <a:pt x="89" y="75"/>
                    <a:pt x="0" y="95"/>
                    <a:pt x="23" y="18"/>
                  </a:cubicBezTo>
                  <a:cubicBezTo>
                    <a:pt x="35" y="20"/>
                    <a:pt x="42" y="3"/>
                    <a:pt x="51" y="2"/>
                  </a:cubicBezTo>
                  <a:cubicBezTo>
                    <a:pt x="68" y="0"/>
                    <a:pt x="75" y="17"/>
                    <a:pt x="91" y="26"/>
                  </a:cubicBezTo>
                  <a:cubicBezTo>
                    <a:pt x="108" y="35"/>
                    <a:pt x="129" y="28"/>
                    <a:pt x="131" y="46"/>
                  </a:cubicBezTo>
                  <a:cubicBezTo>
                    <a:pt x="171" y="52"/>
                    <a:pt x="211" y="60"/>
                    <a:pt x="227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3"/>
            <p:cNvSpPr>
              <a:spLocks/>
            </p:cNvSpPr>
            <p:nvPr/>
          </p:nvSpPr>
          <p:spPr bwMode="auto">
            <a:xfrm>
              <a:off x="3702" y="1667"/>
              <a:ext cx="5" cy="9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4"/>
            <p:cNvSpPr>
              <a:spLocks/>
            </p:cNvSpPr>
            <p:nvPr/>
          </p:nvSpPr>
          <p:spPr bwMode="auto">
            <a:xfrm>
              <a:off x="6034" y="1690"/>
              <a:ext cx="5" cy="4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5"/>
            <p:cNvSpPr>
              <a:spLocks noEditPoints="1"/>
            </p:cNvSpPr>
            <p:nvPr/>
          </p:nvSpPr>
          <p:spPr bwMode="auto">
            <a:xfrm>
              <a:off x="5828" y="1686"/>
              <a:ext cx="563" cy="523"/>
            </a:xfrm>
            <a:custGeom>
              <a:avLst/>
              <a:gdLst>
                <a:gd name="T0" fmla="*/ 352 w 1445"/>
                <a:gd name="T1" fmla="*/ 1173 h 1341"/>
                <a:gd name="T2" fmla="*/ 604 w 1445"/>
                <a:gd name="T3" fmla="*/ 1081 h 1341"/>
                <a:gd name="T4" fmla="*/ 652 w 1445"/>
                <a:gd name="T5" fmla="*/ 1061 h 1341"/>
                <a:gd name="T6" fmla="*/ 752 w 1445"/>
                <a:gd name="T7" fmla="*/ 933 h 1341"/>
                <a:gd name="T8" fmla="*/ 644 w 1445"/>
                <a:gd name="T9" fmla="*/ 885 h 1341"/>
                <a:gd name="T10" fmla="*/ 388 w 1445"/>
                <a:gd name="T11" fmla="*/ 813 h 1341"/>
                <a:gd name="T12" fmla="*/ 300 w 1445"/>
                <a:gd name="T13" fmla="*/ 777 h 1341"/>
                <a:gd name="T14" fmla="*/ 196 w 1445"/>
                <a:gd name="T15" fmla="*/ 733 h 1341"/>
                <a:gd name="T16" fmla="*/ 100 w 1445"/>
                <a:gd name="T17" fmla="*/ 701 h 1341"/>
                <a:gd name="T18" fmla="*/ 64 w 1445"/>
                <a:gd name="T19" fmla="*/ 525 h 1341"/>
                <a:gd name="T20" fmla="*/ 0 w 1445"/>
                <a:gd name="T21" fmla="*/ 473 h 1341"/>
                <a:gd name="T22" fmla="*/ 196 w 1445"/>
                <a:gd name="T23" fmla="*/ 377 h 1341"/>
                <a:gd name="T24" fmla="*/ 264 w 1445"/>
                <a:gd name="T25" fmla="*/ 261 h 1341"/>
                <a:gd name="T26" fmla="*/ 400 w 1445"/>
                <a:gd name="T27" fmla="*/ 117 h 1341"/>
                <a:gd name="T28" fmla="*/ 548 w 1445"/>
                <a:gd name="T29" fmla="*/ 45 h 1341"/>
                <a:gd name="T30" fmla="*/ 616 w 1445"/>
                <a:gd name="T31" fmla="*/ 25 h 1341"/>
                <a:gd name="T32" fmla="*/ 892 w 1445"/>
                <a:gd name="T33" fmla="*/ 37 h 1341"/>
                <a:gd name="T34" fmla="*/ 1036 w 1445"/>
                <a:gd name="T35" fmla="*/ 53 h 1341"/>
                <a:gd name="T36" fmla="*/ 1248 w 1445"/>
                <a:gd name="T37" fmla="*/ 181 h 1341"/>
                <a:gd name="T38" fmla="*/ 1416 w 1445"/>
                <a:gd name="T39" fmla="*/ 453 h 1341"/>
                <a:gd name="T40" fmla="*/ 1440 w 1445"/>
                <a:gd name="T41" fmla="*/ 609 h 1341"/>
                <a:gd name="T42" fmla="*/ 1440 w 1445"/>
                <a:gd name="T43" fmla="*/ 733 h 1341"/>
                <a:gd name="T44" fmla="*/ 1424 w 1445"/>
                <a:gd name="T45" fmla="*/ 813 h 1341"/>
                <a:gd name="T46" fmla="*/ 1412 w 1445"/>
                <a:gd name="T47" fmla="*/ 865 h 1341"/>
                <a:gd name="T48" fmla="*/ 1392 w 1445"/>
                <a:gd name="T49" fmla="*/ 933 h 1341"/>
                <a:gd name="T50" fmla="*/ 1292 w 1445"/>
                <a:gd name="T51" fmla="*/ 1101 h 1341"/>
                <a:gd name="T52" fmla="*/ 1228 w 1445"/>
                <a:gd name="T53" fmla="*/ 1173 h 1341"/>
                <a:gd name="T54" fmla="*/ 1140 w 1445"/>
                <a:gd name="T55" fmla="*/ 1245 h 1341"/>
                <a:gd name="T56" fmla="*/ 1052 w 1445"/>
                <a:gd name="T57" fmla="*/ 1289 h 1341"/>
                <a:gd name="T58" fmla="*/ 964 w 1445"/>
                <a:gd name="T59" fmla="*/ 1313 h 1341"/>
                <a:gd name="T60" fmla="*/ 896 w 1445"/>
                <a:gd name="T61" fmla="*/ 1333 h 1341"/>
                <a:gd name="T62" fmla="*/ 628 w 1445"/>
                <a:gd name="T63" fmla="*/ 1325 h 1341"/>
                <a:gd name="T64" fmla="*/ 452 w 1445"/>
                <a:gd name="T65" fmla="*/ 1277 h 1341"/>
                <a:gd name="T66" fmla="*/ 288 w 1445"/>
                <a:gd name="T67" fmla="*/ 1209 h 1341"/>
                <a:gd name="T68" fmla="*/ 380 w 1445"/>
                <a:gd name="T69" fmla="*/ 325 h 1341"/>
                <a:gd name="T70" fmla="*/ 396 w 1445"/>
                <a:gd name="T71" fmla="*/ 401 h 1341"/>
                <a:gd name="T72" fmla="*/ 424 w 1445"/>
                <a:gd name="T73" fmla="*/ 305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45" h="1341">
                  <a:moveTo>
                    <a:pt x="288" y="1209"/>
                  </a:moveTo>
                  <a:cubicBezTo>
                    <a:pt x="291" y="1178"/>
                    <a:pt x="324" y="1178"/>
                    <a:pt x="352" y="1173"/>
                  </a:cubicBezTo>
                  <a:cubicBezTo>
                    <a:pt x="383" y="1151"/>
                    <a:pt x="436" y="1150"/>
                    <a:pt x="464" y="1125"/>
                  </a:cubicBezTo>
                  <a:cubicBezTo>
                    <a:pt x="518" y="1117"/>
                    <a:pt x="553" y="1092"/>
                    <a:pt x="604" y="1081"/>
                  </a:cubicBezTo>
                  <a:cubicBezTo>
                    <a:pt x="614" y="1081"/>
                    <a:pt x="610" y="1065"/>
                    <a:pt x="620" y="1065"/>
                  </a:cubicBezTo>
                  <a:cubicBezTo>
                    <a:pt x="630" y="1063"/>
                    <a:pt x="638" y="1059"/>
                    <a:pt x="652" y="1061"/>
                  </a:cubicBezTo>
                  <a:cubicBezTo>
                    <a:pt x="693" y="1019"/>
                    <a:pt x="771" y="1037"/>
                    <a:pt x="796" y="977"/>
                  </a:cubicBezTo>
                  <a:cubicBezTo>
                    <a:pt x="790" y="954"/>
                    <a:pt x="766" y="948"/>
                    <a:pt x="752" y="933"/>
                  </a:cubicBezTo>
                  <a:cubicBezTo>
                    <a:pt x="713" y="931"/>
                    <a:pt x="700" y="902"/>
                    <a:pt x="656" y="905"/>
                  </a:cubicBezTo>
                  <a:cubicBezTo>
                    <a:pt x="652" y="898"/>
                    <a:pt x="646" y="893"/>
                    <a:pt x="644" y="885"/>
                  </a:cubicBezTo>
                  <a:cubicBezTo>
                    <a:pt x="562" y="869"/>
                    <a:pt x="492" y="842"/>
                    <a:pt x="424" y="813"/>
                  </a:cubicBezTo>
                  <a:cubicBezTo>
                    <a:pt x="412" y="813"/>
                    <a:pt x="400" y="813"/>
                    <a:pt x="388" y="813"/>
                  </a:cubicBezTo>
                  <a:cubicBezTo>
                    <a:pt x="377" y="814"/>
                    <a:pt x="378" y="802"/>
                    <a:pt x="372" y="797"/>
                  </a:cubicBezTo>
                  <a:cubicBezTo>
                    <a:pt x="352" y="791"/>
                    <a:pt x="315" y="787"/>
                    <a:pt x="300" y="777"/>
                  </a:cubicBezTo>
                  <a:cubicBezTo>
                    <a:pt x="289" y="769"/>
                    <a:pt x="260" y="768"/>
                    <a:pt x="240" y="761"/>
                  </a:cubicBezTo>
                  <a:cubicBezTo>
                    <a:pt x="223" y="755"/>
                    <a:pt x="213" y="740"/>
                    <a:pt x="196" y="733"/>
                  </a:cubicBezTo>
                  <a:cubicBezTo>
                    <a:pt x="181" y="727"/>
                    <a:pt x="159" y="726"/>
                    <a:pt x="144" y="721"/>
                  </a:cubicBezTo>
                  <a:cubicBezTo>
                    <a:pt x="127" y="715"/>
                    <a:pt x="116" y="707"/>
                    <a:pt x="100" y="701"/>
                  </a:cubicBezTo>
                  <a:cubicBezTo>
                    <a:pt x="80" y="655"/>
                    <a:pt x="123" y="617"/>
                    <a:pt x="112" y="581"/>
                  </a:cubicBezTo>
                  <a:cubicBezTo>
                    <a:pt x="104" y="555"/>
                    <a:pt x="76" y="555"/>
                    <a:pt x="64" y="525"/>
                  </a:cubicBezTo>
                  <a:cubicBezTo>
                    <a:pt x="53" y="515"/>
                    <a:pt x="30" y="516"/>
                    <a:pt x="32" y="493"/>
                  </a:cubicBezTo>
                  <a:cubicBezTo>
                    <a:pt x="16" y="492"/>
                    <a:pt x="5" y="486"/>
                    <a:pt x="0" y="473"/>
                  </a:cubicBezTo>
                  <a:cubicBezTo>
                    <a:pt x="18" y="453"/>
                    <a:pt x="60" y="458"/>
                    <a:pt x="76" y="437"/>
                  </a:cubicBezTo>
                  <a:cubicBezTo>
                    <a:pt x="126" y="456"/>
                    <a:pt x="156" y="394"/>
                    <a:pt x="196" y="377"/>
                  </a:cubicBezTo>
                  <a:cubicBezTo>
                    <a:pt x="200" y="352"/>
                    <a:pt x="214" y="337"/>
                    <a:pt x="232" y="325"/>
                  </a:cubicBezTo>
                  <a:cubicBezTo>
                    <a:pt x="231" y="292"/>
                    <a:pt x="258" y="287"/>
                    <a:pt x="264" y="261"/>
                  </a:cubicBezTo>
                  <a:cubicBezTo>
                    <a:pt x="305" y="240"/>
                    <a:pt x="317" y="190"/>
                    <a:pt x="348" y="161"/>
                  </a:cubicBezTo>
                  <a:cubicBezTo>
                    <a:pt x="364" y="146"/>
                    <a:pt x="389" y="139"/>
                    <a:pt x="400" y="117"/>
                  </a:cubicBezTo>
                  <a:cubicBezTo>
                    <a:pt x="426" y="113"/>
                    <a:pt x="439" y="95"/>
                    <a:pt x="456" y="81"/>
                  </a:cubicBezTo>
                  <a:cubicBezTo>
                    <a:pt x="488" y="78"/>
                    <a:pt x="517" y="55"/>
                    <a:pt x="548" y="45"/>
                  </a:cubicBezTo>
                  <a:cubicBezTo>
                    <a:pt x="563" y="40"/>
                    <a:pt x="581" y="42"/>
                    <a:pt x="596" y="37"/>
                  </a:cubicBezTo>
                  <a:cubicBezTo>
                    <a:pt x="603" y="35"/>
                    <a:pt x="609" y="27"/>
                    <a:pt x="616" y="25"/>
                  </a:cubicBezTo>
                  <a:cubicBezTo>
                    <a:pt x="636" y="20"/>
                    <a:pt x="671" y="28"/>
                    <a:pt x="680" y="9"/>
                  </a:cubicBezTo>
                  <a:cubicBezTo>
                    <a:pt x="741" y="32"/>
                    <a:pt x="832" y="0"/>
                    <a:pt x="892" y="37"/>
                  </a:cubicBezTo>
                  <a:cubicBezTo>
                    <a:pt x="902" y="35"/>
                    <a:pt x="910" y="31"/>
                    <a:pt x="924" y="33"/>
                  </a:cubicBezTo>
                  <a:cubicBezTo>
                    <a:pt x="955" y="46"/>
                    <a:pt x="995" y="50"/>
                    <a:pt x="1036" y="53"/>
                  </a:cubicBezTo>
                  <a:cubicBezTo>
                    <a:pt x="1063" y="67"/>
                    <a:pt x="1083" y="88"/>
                    <a:pt x="1124" y="89"/>
                  </a:cubicBezTo>
                  <a:cubicBezTo>
                    <a:pt x="1166" y="119"/>
                    <a:pt x="1206" y="151"/>
                    <a:pt x="1248" y="181"/>
                  </a:cubicBezTo>
                  <a:cubicBezTo>
                    <a:pt x="1245" y="192"/>
                    <a:pt x="1254" y="191"/>
                    <a:pt x="1252" y="201"/>
                  </a:cubicBezTo>
                  <a:cubicBezTo>
                    <a:pt x="1338" y="253"/>
                    <a:pt x="1372" y="358"/>
                    <a:pt x="1416" y="453"/>
                  </a:cubicBezTo>
                  <a:cubicBezTo>
                    <a:pt x="1416" y="465"/>
                    <a:pt x="1416" y="477"/>
                    <a:pt x="1416" y="489"/>
                  </a:cubicBezTo>
                  <a:cubicBezTo>
                    <a:pt x="1431" y="525"/>
                    <a:pt x="1439" y="566"/>
                    <a:pt x="1440" y="609"/>
                  </a:cubicBezTo>
                  <a:cubicBezTo>
                    <a:pt x="1440" y="623"/>
                    <a:pt x="1430" y="651"/>
                    <a:pt x="1432" y="673"/>
                  </a:cubicBezTo>
                  <a:cubicBezTo>
                    <a:pt x="1433" y="687"/>
                    <a:pt x="1445" y="708"/>
                    <a:pt x="1440" y="733"/>
                  </a:cubicBezTo>
                  <a:cubicBezTo>
                    <a:pt x="1437" y="745"/>
                    <a:pt x="1435" y="763"/>
                    <a:pt x="1432" y="789"/>
                  </a:cubicBezTo>
                  <a:cubicBezTo>
                    <a:pt x="1431" y="796"/>
                    <a:pt x="1425" y="805"/>
                    <a:pt x="1424" y="813"/>
                  </a:cubicBezTo>
                  <a:cubicBezTo>
                    <a:pt x="1423" y="826"/>
                    <a:pt x="1433" y="842"/>
                    <a:pt x="1424" y="857"/>
                  </a:cubicBezTo>
                  <a:cubicBezTo>
                    <a:pt x="1422" y="860"/>
                    <a:pt x="1413" y="862"/>
                    <a:pt x="1412" y="865"/>
                  </a:cubicBezTo>
                  <a:cubicBezTo>
                    <a:pt x="1407" y="878"/>
                    <a:pt x="1409" y="896"/>
                    <a:pt x="1404" y="909"/>
                  </a:cubicBezTo>
                  <a:cubicBezTo>
                    <a:pt x="1401" y="917"/>
                    <a:pt x="1395" y="924"/>
                    <a:pt x="1392" y="933"/>
                  </a:cubicBezTo>
                  <a:cubicBezTo>
                    <a:pt x="1374" y="983"/>
                    <a:pt x="1338" y="1040"/>
                    <a:pt x="1300" y="1069"/>
                  </a:cubicBezTo>
                  <a:cubicBezTo>
                    <a:pt x="1303" y="1086"/>
                    <a:pt x="1292" y="1088"/>
                    <a:pt x="1292" y="1101"/>
                  </a:cubicBezTo>
                  <a:cubicBezTo>
                    <a:pt x="1287" y="1101"/>
                    <a:pt x="1281" y="1101"/>
                    <a:pt x="1276" y="1101"/>
                  </a:cubicBezTo>
                  <a:cubicBezTo>
                    <a:pt x="1269" y="1134"/>
                    <a:pt x="1231" y="1136"/>
                    <a:pt x="1228" y="1173"/>
                  </a:cubicBezTo>
                  <a:cubicBezTo>
                    <a:pt x="1203" y="1173"/>
                    <a:pt x="1196" y="1191"/>
                    <a:pt x="1188" y="1209"/>
                  </a:cubicBezTo>
                  <a:cubicBezTo>
                    <a:pt x="1165" y="1214"/>
                    <a:pt x="1150" y="1227"/>
                    <a:pt x="1140" y="1245"/>
                  </a:cubicBezTo>
                  <a:cubicBezTo>
                    <a:pt x="1134" y="1245"/>
                    <a:pt x="1129" y="1246"/>
                    <a:pt x="1128" y="1241"/>
                  </a:cubicBezTo>
                  <a:cubicBezTo>
                    <a:pt x="1105" y="1260"/>
                    <a:pt x="1072" y="1268"/>
                    <a:pt x="1052" y="1289"/>
                  </a:cubicBezTo>
                  <a:cubicBezTo>
                    <a:pt x="1023" y="1285"/>
                    <a:pt x="1007" y="1312"/>
                    <a:pt x="984" y="1301"/>
                  </a:cubicBezTo>
                  <a:cubicBezTo>
                    <a:pt x="975" y="1302"/>
                    <a:pt x="977" y="1315"/>
                    <a:pt x="964" y="1313"/>
                  </a:cubicBezTo>
                  <a:cubicBezTo>
                    <a:pt x="953" y="1313"/>
                    <a:pt x="941" y="1315"/>
                    <a:pt x="936" y="1309"/>
                  </a:cubicBezTo>
                  <a:cubicBezTo>
                    <a:pt x="924" y="1318"/>
                    <a:pt x="910" y="1325"/>
                    <a:pt x="896" y="1333"/>
                  </a:cubicBezTo>
                  <a:cubicBezTo>
                    <a:pt x="856" y="1318"/>
                    <a:pt x="791" y="1341"/>
                    <a:pt x="712" y="1333"/>
                  </a:cubicBezTo>
                  <a:cubicBezTo>
                    <a:pt x="679" y="1330"/>
                    <a:pt x="654" y="1312"/>
                    <a:pt x="628" y="1325"/>
                  </a:cubicBezTo>
                  <a:cubicBezTo>
                    <a:pt x="623" y="1309"/>
                    <a:pt x="597" y="1314"/>
                    <a:pt x="576" y="1313"/>
                  </a:cubicBezTo>
                  <a:cubicBezTo>
                    <a:pt x="539" y="1297"/>
                    <a:pt x="473" y="1310"/>
                    <a:pt x="452" y="1277"/>
                  </a:cubicBezTo>
                  <a:cubicBezTo>
                    <a:pt x="407" y="1275"/>
                    <a:pt x="380" y="1255"/>
                    <a:pt x="340" y="1249"/>
                  </a:cubicBezTo>
                  <a:cubicBezTo>
                    <a:pt x="333" y="1226"/>
                    <a:pt x="305" y="1223"/>
                    <a:pt x="288" y="1209"/>
                  </a:cubicBezTo>
                  <a:close/>
                  <a:moveTo>
                    <a:pt x="424" y="305"/>
                  </a:moveTo>
                  <a:cubicBezTo>
                    <a:pt x="412" y="314"/>
                    <a:pt x="395" y="318"/>
                    <a:pt x="380" y="325"/>
                  </a:cubicBezTo>
                  <a:cubicBezTo>
                    <a:pt x="384" y="345"/>
                    <a:pt x="369" y="346"/>
                    <a:pt x="368" y="361"/>
                  </a:cubicBezTo>
                  <a:cubicBezTo>
                    <a:pt x="378" y="374"/>
                    <a:pt x="388" y="387"/>
                    <a:pt x="396" y="401"/>
                  </a:cubicBezTo>
                  <a:cubicBezTo>
                    <a:pt x="449" y="407"/>
                    <a:pt x="463" y="375"/>
                    <a:pt x="468" y="333"/>
                  </a:cubicBezTo>
                  <a:cubicBezTo>
                    <a:pt x="448" y="329"/>
                    <a:pt x="445" y="308"/>
                    <a:pt x="424" y="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6"/>
            <p:cNvSpPr>
              <a:spLocks/>
            </p:cNvSpPr>
            <p:nvPr/>
          </p:nvSpPr>
          <p:spPr bwMode="auto">
            <a:xfrm>
              <a:off x="5273" y="1694"/>
              <a:ext cx="36" cy="39"/>
            </a:xfrm>
            <a:custGeom>
              <a:avLst/>
              <a:gdLst>
                <a:gd name="T0" fmla="*/ 92 w 92"/>
                <a:gd name="T1" fmla="*/ 21 h 100"/>
                <a:gd name="T2" fmla="*/ 20 w 92"/>
                <a:gd name="T3" fmla="*/ 89 h 100"/>
                <a:gd name="T4" fmla="*/ 24 w 92"/>
                <a:gd name="T5" fmla="*/ 9 h 100"/>
                <a:gd name="T6" fmla="*/ 92 w 92"/>
                <a:gd name="T7" fmla="*/ 2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00">
                  <a:moveTo>
                    <a:pt x="92" y="21"/>
                  </a:moveTo>
                  <a:cubicBezTo>
                    <a:pt x="89" y="65"/>
                    <a:pt x="78" y="100"/>
                    <a:pt x="20" y="89"/>
                  </a:cubicBezTo>
                  <a:cubicBezTo>
                    <a:pt x="0" y="67"/>
                    <a:pt x="10" y="29"/>
                    <a:pt x="24" y="9"/>
                  </a:cubicBezTo>
                  <a:cubicBezTo>
                    <a:pt x="53" y="0"/>
                    <a:pt x="67" y="16"/>
                    <a:pt x="9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7"/>
            <p:cNvSpPr>
              <a:spLocks/>
            </p:cNvSpPr>
            <p:nvPr/>
          </p:nvSpPr>
          <p:spPr bwMode="auto">
            <a:xfrm>
              <a:off x="5080" y="1694"/>
              <a:ext cx="38" cy="39"/>
            </a:xfrm>
            <a:custGeom>
              <a:avLst/>
              <a:gdLst>
                <a:gd name="T0" fmla="*/ 72 w 98"/>
                <a:gd name="T1" fmla="*/ 10 h 101"/>
                <a:gd name="T2" fmla="*/ 68 w 98"/>
                <a:gd name="T3" fmla="*/ 90 h 101"/>
                <a:gd name="T4" fmla="*/ 0 w 98"/>
                <a:gd name="T5" fmla="*/ 54 h 101"/>
                <a:gd name="T6" fmla="*/ 72 w 98"/>
                <a:gd name="T7" fmla="*/ 1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01">
                  <a:moveTo>
                    <a:pt x="72" y="10"/>
                  </a:moveTo>
                  <a:cubicBezTo>
                    <a:pt x="98" y="27"/>
                    <a:pt x="88" y="75"/>
                    <a:pt x="68" y="90"/>
                  </a:cubicBezTo>
                  <a:cubicBezTo>
                    <a:pt x="27" y="101"/>
                    <a:pt x="12" y="81"/>
                    <a:pt x="0" y="54"/>
                  </a:cubicBezTo>
                  <a:cubicBezTo>
                    <a:pt x="13" y="28"/>
                    <a:pt x="24" y="0"/>
                    <a:pt x="7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8"/>
            <p:cNvSpPr>
              <a:spLocks noEditPoints="1"/>
            </p:cNvSpPr>
            <p:nvPr/>
          </p:nvSpPr>
          <p:spPr bwMode="auto">
            <a:xfrm>
              <a:off x="2082" y="1696"/>
              <a:ext cx="561" cy="539"/>
            </a:xfrm>
            <a:custGeom>
              <a:avLst/>
              <a:gdLst>
                <a:gd name="T0" fmla="*/ 1182 w 1440"/>
                <a:gd name="T1" fmla="*/ 241 h 1383"/>
                <a:gd name="T2" fmla="*/ 1166 w 1440"/>
                <a:gd name="T3" fmla="*/ 317 h 1383"/>
                <a:gd name="T4" fmla="*/ 1238 w 1440"/>
                <a:gd name="T5" fmla="*/ 521 h 1383"/>
                <a:gd name="T6" fmla="*/ 1414 w 1440"/>
                <a:gd name="T7" fmla="*/ 629 h 1383"/>
                <a:gd name="T8" fmla="*/ 1394 w 1440"/>
                <a:gd name="T9" fmla="*/ 917 h 1383"/>
                <a:gd name="T10" fmla="*/ 1290 w 1440"/>
                <a:gd name="T11" fmla="*/ 1129 h 1383"/>
                <a:gd name="T12" fmla="*/ 1242 w 1440"/>
                <a:gd name="T13" fmla="*/ 1189 h 1383"/>
                <a:gd name="T14" fmla="*/ 998 w 1440"/>
                <a:gd name="T15" fmla="*/ 1345 h 1383"/>
                <a:gd name="T16" fmla="*/ 590 w 1440"/>
                <a:gd name="T17" fmla="*/ 1365 h 1383"/>
                <a:gd name="T18" fmla="*/ 426 w 1440"/>
                <a:gd name="T19" fmla="*/ 1329 h 1383"/>
                <a:gd name="T20" fmla="*/ 214 w 1440"/>
                <a:gd name="T21" fmla="*/ 1229 h 1383"/>
                <a:gd name="T22" fmla="*/ 98 w 1440"/>
                <a:gd name="T23" fmla="*/ 1085 h 1383"/>
                <a:gd name="T24" fmla="*/ 42 w 1440"/>
                <a:gd name="T25" fmla="*/ 937 h 1383"/>
                <a:gd name="T26" fmla="*/ 22 w 1440"/>
                <a:gd name="T27" fmla="*/ 773 h 1383"/>
                <a:gd name="T28" fmla="*/ 26 w 1440"/>
                <a:gd name="T29" fmla="*/ 625 h 1383"/>
                <a:gd name="T30" fmla="*/ 74 w 1440"/>
                <a:gd name="T31" fmla="*/ 481 h 1383"/>
                <a:gd name="T32" fmla="*/ 170 w 1440"/>
                <a:gd name="T33" fmla="*/ 341 h 1383"/>
                <a:gd name="T34" fmla="*/ 302 w 1440"/>
                <a:gd name="T35" fmla="*/ 185 h 1383"/>
                <a:gd name="T36" fmla="*/ 558 w 1440"/>
                <a:gd name="T37" fmla="*/ 61 h 1383"/>
                <a:gd name="T38" fmla="*/ 594 w 1440"/>
                <a:gd name="T39" fmla="*/ 49 h 1383"/>
                <a:gd name="T40" fmla="*/ 874 w 1440"/>
                <a:gd name="T41" fmla="*/ 25 h 1383"/>
                <a:gd name="T42" fmla="*/ 1162 w 1440"/>
                <a:gd name="T43" fmla="*/ 101 h 1383"/>
                <a:gd name="T44" fmla="*/ 802 w 1440"/>
                <a:gd name="T45" fmla="*/ 589 h 1383"/>
                <a:gd name="T46" fmla="*/ 750 w 1440"/>
                <a:gd name="T47" fmla="*/ 581 h 1383"/>
                <a:gd name="T48" fmla="*/ 634 w 1440"/>
                <a:gd name="T49" fmla="*/ 597 h 1383"/>
                <a:gd name="T50" fmla="*/ 514 w 1440"/>
                <a:gd name="T51" fmla="*/ 625 h 1383"/>
                <a:gd name="T52" fmla="*/ 642 w 1440"/>
                <a:gd name="T53" fmla="*/ 673 h 1383"/>
                <a:gd name="T54" fmla="*/ 598 w 1440"/>
                <a:gd name="T55" fmla="*/ 777 h 1383"/>
                <a:gd name="T56" fmla="*/ 718 w 1440"/>
                <a:gd name="T57" fmla="*/ 673 h 1383"/>
                <a:gd name="T58" fmla="*/ 802 w 1440"/>
                <a:gd name="T59" fmla="*/ 589 h 1383"/>
                <a:gd name="T60" fmla="*/ 1118 w 1440"/>
                <a:gd name="T61" fmla="*/ 649 h 1383"/>
                <a:gd name="T62" fmla="*/ 1074 w 1440"/>
                <a:gd name="T63" fmla="*/ 769 h 1383"/>
                <a:gd name="T64" fmla="*/ 1126 w 1440"/>
                <a:gd name="T65" fmla="*/ 897 h 1383"/>
                <a:gd name="T66" fmla="*/ 1134 w 1440"/>
                <a:gd name="T67" fmla="*/ 745 h 1383"/>
                <a:gd name="T68" fmla="*/ 1214 w 1440"/>
                <a:gd name="T69" fmla="*/ 713 h 1383"/>
                <a:gd name="T70" fmla="*/ 926 w 1440"/>
                <a:gd name="T71" fmla="*/ 897 h 1383"/>
                <a:gd name="T72" fmla="*/ 854 w 1440"/>
                <a:gd name="T73" fmla="*/ 837 h 1383"/>
                <a:gd name="T74" fmla="*/ 822 w 1440"/>
                <a:gd name="T75" fmla="*/ 897 h 1383"/>
                <a:gd name="T76" fmla="*/ 886 w 1440"/>
                <a:gd name="T77" fmla="*/ 993 h 1383"/>
                <a:gd name="T78" fmla="*/ 802 w 1440"/>
                <a:gd name="T79" fmla="*/ 1069 h 1383"/>
                <a:gd name="T80" fmla="*/ 978 w 1440"/>
                <a:gd name="T81" fmla="*/ 1037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40" h="1383">
                  <a:moveTo>
                    <a:pt x="1214" y="149"/>
                  </a:moveTo>
                  <a:cubicBezTo>
                    <a:pt x="1200" y="176"/>
                    <a:pt x="1180" y="198"/>
                    <a:pt x="1182" y="241"/>
                  </a:cubicBezTo>
                  <a:cubicBezTo>
                    <a:pt x="1186" y="254"/>
                    <a:pt x="1172" y="249"/>
                    <a:pt x="1170" y="257"/>
                  </a:cubicBezTo>
                  <a:cubicBezTo>
                    <a:pt x="1181" y="277"/>
                    <a:pt x="1169" y="299"/>
                    <a:pt x="1166" y="317"/>
                  </a:cubicBezTo>
                  <a:cubicBezTo>
                    <a:pt x="1158" y="360"/>
                    <a:pt x="1178" y="393"/>
                    <a:pt x="1182" y="433"/>
                  </a:cubicBezTo>
                  <a:cubicBezTo>
                    <a:pt x="1204" y="459"/>
                    <a:pt x="1221" y="490"/>
                    <a:pt x="1238" y="521"/>
                  </a:cubicBezTo>
                  <a:cubicBezTo>
                    <a:pt x="1273" y="532"/>
                    <a:pt x="1294" y="559"/>
                    <a:pt x="1338" y="561"/>
                  </a:cubicBezTo>
                  <a:cubicBezTo>
                    <a:pt x="1363" y="584"/>
                    <a:pt x="1390" y="605"/>
                    <a:pt x="1414" y="629"/>
                  </a:cubicBezTo>
                  <a:cubicBezTo>
                    <a:pt x="1440" y="681"/>
                    <a:pt x="1427" y="750"/>
                    <a:pt x="1430" y="801"/>
                  </a:cubicBezTo>
                  <a:cubicBezTo>
                    <a:pt x="1415" y="829"/>
                    <a:pt x="1403" y="872"/>
                    <a:pt x="1394" y="917"/>
                  </a:cubicBezTo>
                  <a:cubicBezTo>
                    <a:pt x="1379" y="931"/>
                    <a:pt x="1363" y="945"/>
                    <a:pt x="1366" y="977"/>
                  </a:cubicBezTo>
                  <a:cubicBezTo>
                    <a:pt x="1336" y="1023"/>
                    <a:pt x="1316" y="1079"/>
                    <a:pt x="1290" y="1129"/>
                  </a:cubicBezTo>
                  <a:cubicBezTo>
                    <a:pt x="1280" y="1127"/>
                    <a:pt x="1281" y="1136"/>
                    <a:pt x="1270" y="1133"/>
                  </a:cubicBezTo>
                  <a:cubicBezTo>
                    <a:pt x="1270" y="1161"/>
                    <a:pt x="1243" y="1162"/>
                    <a:pt x="1242" y="1189"/>
                  </a:cubicBezTo>
                  <a:cubicBezTo>
                    <a:pt x="1177" y="1227"/>
                    <a:pt x="1126" y="1279"/>
                    <a:pt x="1066" y="1321"/>
                  </a:cubicBezTo>
                  <a:cubicBezTo>
                    <a:pt x="1037" y="1323"/>
                    <a:pt x="1017" y="1333"/>
                    <a:pt x="998" y="1345"/>
                  </a:cubicBezTo>
                  <a:cubicBezTo>
                    <a:pt x="965" y="1343"/>
                    <a:pt x="943" y="1352"/>
                    <a:pt x="926" y="1365"/>
                  </a:cubicBezTo>
                  <a:cubicBezTo>
                    <a:pt x="815" y="1383"/>
                    <a:pt x="707" y="1376"/>
                    <a:pt x="590" y="1365"/>
                  </a:cubicBezTo>
                  <a:cubicBezTo>
                    <a:pt x="555" y="1344"/>
                    <a:pt x="499" y="1353"/>
                    <a:pt x="462" y="1325"/>
                  </a:cubicBezTo>
                  <a:cubicBezTo>
                    <a:pt x="455" y="1332"/>
                    <a:pt x="439" y="1328"/>
                    <a:pt x="426" y="1329"/>
                  </a:cubicBezTo>
                  <a:cubicBezTo>
                    <a:pt x="401" y="1316"/>
                    <a:pt x="372" y="1306"/>
                    <a:pt x="338" y="1301"/>
                  </a:cubicBezTo>
                  <a:cubicBezTo>
                    <a:pt x="302" y="1272"/>
                    <a:pt x="257" y="1251"/>
                    <a:pt x="214" y="1229"/>
                  </a:cubicBezTo>
                  <a:cubicBezTo>
                    <a:pt x="206" y="1201"/>
                    <a:pt x="176" y="1193"/>
                    <a:pt x="158" y="1173"/>
                  </a:cubicBezTo>
                  <a:cubicBezTo>
                    <a:pt x="135" y="1147"/>
                    <a:pt x="126" y="1108"/>
                    <a:pt x="98" y="1085"/>
                  </a:cubicBezTo>
                  <a:cubicBezTo>
                    <a:pt x="90" y="1054"/>
                    <a:pt x="80" y="1025"/>
                    <a:pt x="62" y="1005"/>
                  </a:cubicBezTo>
                  <a:cubicBezTo>
                    <a:pt x="60" y="977"/>
                    <a:pt x="55" y="953"/>
                    <a:pt x="42" y="937"/>
                  </a:cubicBezTo>
                  <a:cubicBezTo>
                    <a:pt x="40" y="919"/>
                    <a:pt x="42" y="897"/>
                    <a:pt x="26" y="893"/>
                  </a:cubicBezTo>
                  <a:cubicBezTo>
                    <a:pt x="49" y="867"/>
                    <a:pt x="0" y="818"/>
                    <a:pt x="22" y="773"/>
                  </a:cubicBezTo>
                  <a:cubicBezTo>
                    <a:pt x="27" y="763"/>
                    <a:pt x="25" y="768"/>
                    <a:pt x="22" y="749"/>
                  </a:cubicBezTo>
                  <a:cubicBezTo>
                    <a:pt x="15" y="705"/>
                    <a:pt x="29" y="657"/>
                    <a:pt x="26" y="625"/>
                  </a:cubicBezTo>
                  <a:cubicBezTo>
                    <a:pt x="36" y="614"/>
                    <a:pt x="40" y="597"/>
                    <a:pt x="38" y="573"/>
                  </a:cubicBezTo>
                  <a:cubicBezTo>
                    <a:pt x="53" y="545"/>
                    <a:pt x="67" y="517"/>
                    <a:pt x="74" y="481"/>
                  </a:cubicBezTo>
                  <a:cubicBezTo>
                    <a:pt x="98" y="457"/>
                    <a:pt x="118" y="429"/>
                    <a:pt x="126" y="389"/>
                  </a:cubicBezTo>
                  <a:cubicBezTo>
                    <a:pt x="149" y="381"/>
                    <a:pt x="145" y="346"/>
                    <a:pt x="170" y="341"/>
                  </a:cubicBezTo>
                  <a:cubicBezTo>
                    <a:pt x="182" y="291"/>
                    <a:pt x="225" y="273"/>
                    <a:pt x="246" y="233"/>
                  </a:cubicBezTo>
                  <a:cubicBezTo>
                    <a:pt x="274" y="226"/>
                    <a:pt x="285" y="203"/>
                    <a:pt x="302" y="185"/>
                  </a:cubicBezTo>
                  <a:cubicBezTo>
                    <a:pt x="338" y="168"/>
                    <a:pt x="359" y="136"/>
                    <a:pt x="406" y="129"/>
                  </a:cubicBezTo>
                  <a:cubicBezTo>
                    <a:pt x="442" y="92"/>
                    <a:pt x="505" y="81"/>
                    <a:pt x="558" y="61"/>
                  </a:cubicBezTo>
                  <a:cubicBezTo>
                    <a:pt x="567" y="58"/>
                    <a:pt x="574" y="53"/>
                    <a:pt x="574" y="41"/>
                  </a:cubicBezTo>
                  <a:cubicBezTo>
                    <a:pt x="586" y="38"/>
                    <a:pt x="582" y="52"/>
                    <a:pt x="594" y="49"/>
                  </a:cubicBezTo>
                  <a:cubicBezTo>
                    <a:pt x="606" y="45"/>
                    <a:pt x="616" y="39"/>
                    <a:pt x="626" y="33"/>
                  </a:cubicBezTo>
                  <a:cubicBezTo>
                    <a:pt x="690" y="27"/>
                    <a:pt x="799" y="0"/>
                    <a:pt x="874" y="25"/>
                  </a:cubicBezTo>
                  <a:cubicBezTo>
                    <a:pt x="928" y="19"/>
                    <a:pt x="967" y="34"/>
                    <a:pt x="1010" y="45"/>
                  </a:cubicBezTo>
                  <a:cubicBezTo>
                    <a:pt x="1070" y="60"/>
                    <a:pt x="1118" y="72"/>
                    <a:pt x="1162" y="101"/>
                  </a:cubicBezTo>
                  <a:cubicBezTo>
                    <a:pt x="1182" y="114"/>
                    <a:pt x="1197" y="136"/>
                    <a:pt x="1214" y="149"/>
                  </a:cubicBezTo>
                  <a:close/>
                  <a:moveTo>
                    <a:pt x="802" y="589"/>
                  </a:moveTo>
                  <a:cubicBezTo>
                    <a:pt x="793" y="582"/>
                    <a:pt x="782" y="570"/>
                    <a:pt x="766" y="569"/>
                  </a:cubicBezTo>
                  <a:cubicBezTo>
                    <a:pt x="763" y="569"/>
                    <a:pt x="755" y="579"/>
                    <a:pt x="750" y="581"/>
                  </a:cubicBezTo>
                  <a:cubicBezTo>
                    <a:pt x="736" y="585"/>
                    <a:pt x="682" y="596"/>
                    <a:pt x="674" y="597"/>
                  </a:cubicBezTo>
                  <a:cubicBezTo>
                    <a:pt x="659" y="599"/>
                    <a:pt x="644" y="595"/>
                    <a:pt x="634" y="597"/>
                  </a:cubicBezTo>
                  <a:cubicBezTo>
                    <a:pt x="606" y="603"/>
                    <a:pt x="580" y="627"/>
                    <a:pt x="554" y="613"/>
                  </a:cubicBezTo>
                  <a:cubicBezTo>
                    <a:pt x="542" y="622"/>
                    <a:pt x="532" y="631"/>
                    <a:pt x="514" y="625"/>
                  </a:cubicBezTo>
                  <a:cubicBezTo>
                    <a:pt x="487" y="646"/>
                    <a:pt x="504" y="682"/>
                    <a:pt x="530" y="693"/>
                  </a:cubicBezTo>
                  <a:cubicBezTo>
                    <a:pt x="560" y="679"/>
                    <a:pt x="619" y="659"/>
                    <a:pt x="642" y="673"/>
                  </a:cubicBezTo>
                  <a:cubicBezTo>
                    <a:pt x="611" y="686"/>
                    <a:pt x="600" y="719"/>
                    <a:pt x="566" y="729"/>
                  </a:cubicBezTo>
                  <a:cubicBezTo>
                    <a:pt x="563" y="759"/>
                    <a:pt x="580" y="768"/>
                    <a:pt x="598" y="777"/>
                  </a:cubicBezTo>
                  <a:cubicBezTo>
                    <a:pt x="644" y="757"/>
                    <a:pt x="660" y="706"/>
                    <a:pt x="714" y="693"/>
                  </a:cubicBezTo>
                  <a:cubicBezTo>
                    <a:pt x="713" y="684"/>
                    <a:pt x="715" y="678"/>
                    <a:pt x="718" y="673"/>
                  </a:cubicBezTo>
                  <a:cubicBezTo>
                    <a:pt x="757" y="671"/>
                    <a:pt x="763" y="635"/>
                    <a:pt x="798" y="629"/>
                  </a:cubicBezTo>
                  <a:cubicBezTo>
                    <a:pt x="802" y="618"/>
                    <a:pt x="803" y="604"/>
                    <a:pt x="802" y="589"/>
                  </a:cubicBezTo>
                  <a:close/>
                  <a:moveTo>
                    <a:pt x="1214" y="713"/>
                  </a:moveTo>
                  <a:cubicBezTo>
                    <a:pt x="1186" y="691"/>
                    <a:pt x="1144" y="656"/>
                    <a:pt x="1118" y="649"/>
                  </a:cubicBezTo>
                  <a:cubicBezTo>
                    <a:pt x="1111" y="627"/>
                    <a:pt x="1084" y="617"/>
                    <a:pt x="1058" y="625"/>
                  </a:cubicBezTo>
                  <a:cubicBezTo>
                    <a:pt x="1018" y="680"/>
                    <a:pt x="1063" y="716"/>
                    <a:pt x="1074" y="769"/>
                  </a:cubicBezTo>
                  <a:cubicBezTo>
                    <a:pt x="1080" y="796"/>
                    <a:pt x="1075" y="810"/>
                    <a:pt x="1086" y="825"/>
                  </a:cubicBezTo>
                  <a:cubicBezTo>
                    <a:pt x="1083" y="854"/>
                    <a:pt x="1098" y="899"/>
                    <a:pt x="1126" y="897"/>
                  </a:cubicBezTo>
                  <a:cubicBezTo>
                    <a:pt x="1149" y="895"/>
                    <a:pt x="1151" y="866"/>
                    <a:pt x="1158" y="837"/>
                  </a:cubicBezTo>
                  <a:cubicBezTo>
                    <a:pt x="1144" y="815"/>
                    <a:pt x="1124" y="778"/>
                    <a:pt x="1134" y="745"/>
                  </a:cubicBezTo>
                  <a:cubicBezTo>
                    <a:pt x="1185" y="758"/>
                    <a:pt x="1204" y="803"/>
                    <a:pt x="1262" y="809"/>
                  </a:cubicBezTo>
                  <a:cubicBezTo>
                    <a:pt x="1310" y="765"/>
                    <a:pt x="1240" y="734"/>
                    <a:pt x="1214" y="713"/>
                  </a:cubicBezTo>
                  <a:close/>
                  <a:moveTo>
                    <a:pt x="926" y="913"/>
                  </a:moveTo>
                  <a:cubicBezTo>
                    <a:pt x="926" y="908"/>
                    <a:pt x="926" y="902"/>
                    <a:pt x="926" y="897"/>
                  </a:cubicBezTo>
                  <a:cubicBezTo>
                    <a:pt x="898" y="884"/>
                    <a:pt x="895" y="845"/>
                    <a:pt x="862" y="837"/>
                  </a:cubicBezTo>
                  <a:cubicBezTo>
                    <a:pt x="859" y="837"/>
                    <a:pt x="857" y="837"/>
                    <a:pt x="854" y="837"/>
                  </a:cubicBezTo>
                  <a:cubicBezTo>
                    <a:pt x="851" y="854"/>
                    <a:pt x="831" y="854"/>
                    <a:pt x="822" y="865"/>
                  </a:cubicBezTo>
                  <a:cubicBezTo>
                    <a:pt x="822" y="876"/>
                    <a:pt x="822" y="886"/>
                    <a:pt x="822" y="897"/>
                  </a:cubicBezTo>
                  <a:cubicBezTo>
                    <a:pt x="835" y="908"/>
                    <a:pt x="847" y="920"/>
                    <a:pt x="850" y="941"/>
                  </a:cubicBezTo>
                  <a:cubicBezTo>
                    <a:pt x="873" y="947"/>
                    <a:pt x="882" y="967"/>
                    <a:pt x="886" y="993"/>
                  </a:cubicBezTo>
                  <a:cubicBezTo>
                    <a:pt x="858" y="1013"/>
                    <a:pt x="831" y="1012"/>
                    <a:pt x="802" y="1033"/>
                  </a:cubicBezTo>
                  <a:cubicBezTo>
                    <a:pt x="802" y="1053"/>
                    <a:pt x="798" y="1053"/>
                    <a:pt x="802" y="1069"/>
                  </a:cubicBezTo>
                  <a:cubicBezTo>
                    <a:pt x="817" y="1065"/>
                    <a:pt x="827" y="1080"/>
                    <a:pt x="842" y="1081"/>
                  </a:cubicBezTo>
                  <a:cubicBezTo>
                    <a:pt x="886" y="1083"/>
                    <a:pt x="937" y="1045"/>
                    <a:pt x="978" y="1037"/>
                  </a:cubicBezTo>
                  <a:cubicBezTo>
                    <a:pt x="1027" y="974"/>
                    <a:pt x="950" y="945"/>
                    <a:pt x="926" y="9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9"/>
            <p:cNvSpPr>
              <a:spLocks/>
            </p:cNvSpPr>
            <p:nvPr/>
          </p:nvSpPr>
          <p:spPr bwMode="auto">
            <a:xfrm>
              <a:off x="5495" y="1720"/>
              <a:ext cx="171" cy="34"/>
            </a:xfrm>
            <a:custGeom>
              <a:avLst/>
              <a:gdLst>
                <a:gd name="T0" fmla="*/ 440 w 440"/>
                <a:gd name="T1" fmla="*/ 21 h 87"/>
                <a:gd name="T2" fmla="*/ 440 w 440"/>
                <a:gd name="T3" fmla="*/ 49 h 87"/>
                <a:gd name="T4" fmla="*/ 368 w 440"/>
                <a:gd name="T5" fmla="*/ 73 h 87"/>
                <a:gd name="T6" fmla="*/ 356 w 440"/>
                <a:gd name="T7" fmla="*/ 61 h 87"/>
                <a:gd name="T8" fmla="*/ 328 w 440"/>
                <a:gd name="T9" fmla="*/ 65 h 87"/>
                <a:gd name="T10" fmla="*/ 264 w 440"/>
                <a:gd name="T11" fmla="*/ 73 h 87"/>
                <a:gd name="T12" fmla="*/ 144 w 440"/>
                <a:gd name="T13" fmla="*/ 65 h 87"/>
                <a:gd name="T14" fmla="*/ 16 w 440"/>
                <a:gd name="T15" fmla="*/ 73 h 87"/>
                <a:gd name="T16" fmla="*/ 0 w 440"/>
                <a:gd name="T17" fmla="*/ 57 h 87"/>
                <a:gd name="T18" fmla="*/ 48 w 440"/>
                <a:gd name="T19" fmla="*/ 29 h 87"/>
                <a:gd name="T20" fmla="*/ 64 w 440"/>
                <a:gd name="T21" fmla="*/ 21 h 87"/>
                <a:gd name="T22" fmla="*/ 76 w 440"/>
                <a:gd name="T23" fmla="*/ 29 h 87"/>
                <a:gd name="T24" fmla="*/ 92 w 440"/>
                <a:gd name="T25" fmla="*/ 21 h 87"/>
                <a:gd name="T26" fmla="*/ 172 w 440"/>
                <a:gd name="T27" fmla="*/ 13 h 87"/>
                <a:gd name="T28" fmla="*/ 332 w 440"/>
                <a:gd name="T29" fmla="*/ 13 h 87"/>
                <a:gd name="T30" fmla="*/ 440 w 440"/>
                <a:gd name="T31" fmla="*/ 2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0" h="87">
                  <a:moveTo>
                    <a:pt x="440" y="21"/>
                  </a:moveTo>
                  <a:cubicBezTo>
                    <a:pt x="440" y="30"/>
                    <a:pt x="440" y="40"/>
                    <a:pt x="440" y="49"/>
                  </a:cubicBezTo>
                  <a:cubicBezTo>
                    <a:pt x="417" y="63"/>
                    <a:pt x="393" y="79"/>
                    <a:pt x="368" y="73"/>
                  </a:cubicBezTo>
                  <a:cubicBezTo>
                    <a:pt x="368" y="73"/>
                    <a:pt x="356" y="61"/>
                    <a:pt x="356" y="61"/>
                  </a:cubicBezTo>
                  <a:cubicBezTo>
                    <a:pt x="347" y="60"/>
                    <a:pt x="343" y="82"/>
                    <a:pt x="328" y="65"/>
                  </a:cubicBezTo>
                  <a:cubicBezTo>
                    <a:pt x="311" y="76"/>
                    <a:pt x="292" y="69"/>
                    <a:pt x="264" y="73"/>
                  </a:cubicBezTo>
                  <a:cubicBezTo>
                    <a:pt x="232" y="45"/>
                    <a:pt x="173" y="87"/>
                    <a:pt x="144" y="65"/>
                  </a:cubicBezTo>
                  <a:cubicBezTo>
                    <a:pt x="116" y="82"/>
                    <a:pt x="57" y="69"/>
                    <a:pt x="16" y="73"/>
                  </a:cubicBezTo>
                  <a:cubicBezTo>
                    <a:pt x="16" y="63"/>
                    <a:pt x="0" y="67"/>
                    <a:pt x="0" y="57"/>
                  </a:cubicBezTo>
                  <a:cubicBezTo>
                    <a:pt x="2" y="33"/>
                    <a:pt x="21" y="33"/>
                    <a:pt x="48" y="29"/>
                  </a:cubicBezTo>
                  <a:cubicBezTo>
                    <a:pt x="55" y="28"/>
                    <a:pt x="60" y="22"/>
                    <a:pt x="64" y="21"/>
                  </a:cubicBezTo>
                  <a:cubicBezTo>
                    <a:pt x="72" y="20"/>
                    <a:pt x="73" y="29"/>
                    <a:pt x="76" y="29"/>
                  </a:cubicBezTo>
                  <a:cubicBezTo>
                    <a:pt x="81" y="29"/>
                    <a:pt x="88" y="21"/>
                    <a:pt x="92" y="21"/>
                  </a:cubicBezTo>
                  <a:cubicBezTo>
                    <a:pt x="124" y="20"/>
                    <a:pt x="149" y="17"/>
                    <a:pt x="172" y="13"/>
                  </a:cubicBezTo>
                  <a:cubicBezTo>
                    <a:pt x="224" y="3"/>
                    <a:pt x="281" y="14"/>
                    <a:pt x="332" y="13"/>
                  </a:cubicBezTo>
                  <a:cubicBezTo>
                    <a:pt x="369" y="12"/>
                    <a:pt x="409" y="0"/>
                    <a:pt x="44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50"/>
            <p:cNvSpPr>
              <a:spLocks noEditPoints="1"/>
            </p:cNvSpPr>
            <p:nvPr/>
          </p:nvSpPr>
          <p:spPr bwMode="auto">
            <a:xfrm>
              <a:off x="5188" y="1747"/>
              <a:ext cx="84" cy="100"/>
            </a:xfrm>
            <a:custGeom>
              <a:avLst/>
              <a:gdLst>
                <a:gd name="T0" fmla="*/ 128 w 216"/>
                <a:gd name="T1" fmla="*/ 254 h 258"/>
                <a:gd name="T2" fmla="*/ 80 w 216"/>
                <a:gd name="T3" fmla="*/ 258 h 258"/>
                <a:gd name="T4" fmla="*/ 124 w 216"/>
                <a:gd name="T5" fmla="*/ 158 h 258"/>
                <a:gd name="T6" fmla="*/ 96 w 216"/>
                <a:gd name="T7" fmla="*/ 134 h 258"/>
                <a:gd name="T8" fmla="*/ 84 w 216"/>
                <a:gd name="T9" fmla="*/ 114 h 258"/>
                <a:gd name="T10" fmla="*/ 44 w 216"/>
                <a:gd name="T11" fmla="*/ 94 h 258"/>
                <a:gd name="T12" fmla="*/ 4 w 216"/>
                <a:gd name="T13" fmla="*/ 34 h 258"/>
                <a:gd name="T14" fmla="*/ 76 w 216"/>
                <a:gd name="T15" fmla="*/ 18 h 258"/>
                <a:gd name="T16" fmla="*/ 88 w 216"/>
                <a:gd name="T17" fmla="*/ 38 h 258"/>
                <a:gd name="T18" fmla="*/ 132 w 216"/>
                <a:gd name="T19" fmla="*/ 58 h 258"/>
                <a:gd name="T20" fmla="*/ 196 w 216"/>
                <a:gd name="T21" fmla="*/ 94 h 258"/>
                <a:gd name="T22" fmla="*/ 216 w 216"/>
                <a:gd name="T23" fmla="*/ 114 h 258"/>
                <a:gd name="T24" fmla="*/ 216 w 216"/>
                <a:gd name="T25" fmla="*/ 166 h 258"/>
                <a:gd name="T26" fmla="*/ 140 w 216"/>
                <a:gd name="T27" fmla="*/ 230 h 258"/>
                <a:gd name="T28" fmla="*/ 128 w 216"/>
                <a:gd name="T29" fmla="*/ 254 h 258"/>
                <a:gd name="T30" fmla="*/ 68 w 216"/>
                <a:gd name="T31" fmla="*/ 102 h 258"/>
                <a:gd name="T32" fmla="*/ 76 w 216"/>
                <a:gd name="T33" fmla="*/ 102 h 258"/>
                <a:gd name="T34" fmla="*/ 76 w 216"/>
                <a:gd name="T35" fmla="*/ 94 h 258"/>
                <a:gd name="T36" fmla="*/ 68 w 216"/>
                <a:gd name="T37" fmla="*/ 94 h 258"/>
                <a:gd name="T38" fmla="*/ 68 w 216"/>
                <a:gd name="T39" fmla="*/ 10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6" h="258">
                  <a:moveTo>
                    <a:pt x="128" y="254"/>
                  </a:moveTo>
                  <a:cubicBezTo>
                    <a:pt x="111" y="254"/>
                    <a:pt x="92" y="253"/>
                    <a:pt x="80" y="258"/>
                  </a:cubicBezTo>
                  <a:cubicBezTo>
                    <a:pt x="40" y="222"/>
                    <a:pt x="94" y="180"/>
                    <a:pt x="124" y="158"/>
                  </a:cubicBezTo>
                  <a:cubicBezTo>
                    <a:pt x="126" y="140"/>
                    <a:pt x="106" y="142"/>
                    <a:pt x="96" y="134"/>
                  </a:cubicBezTo>
                  <a:cubicBezTo>
                    <a:pt x="91" y="130"/>
                    <a:pt x="90" y="118"/>
                    <a:pt x="84" y="114"/>
                  </a:cubicBezTo>
                  <a:cubicBezTo>
                    <a:pt x="75" y="107"/>
                    <a:pt x="56" y="103"/>
                    <a:pt x="44" y="94"/>
                  </a:cubicBezTo>
                  <a:cubicBezTo>
                    <a:pt x="29" y="83"/>
                    <a:pt x="0" y="63"/>
                    <a:pt x="4" y="34"/>
                  </a:cubicBezTo>
                  <a:cubicBezTo>
                    <a:pt x="9" y="2"/>
                    <a:pt x="49" y="0"/>
                    <a:pt x="76" y="18"/>
                  </a:cubicBezTo>
                  <a:cubicBezTo>
                    <a:pt x="82" y="22"/>
                    <a:pt x="82" y="33"/>
                    <a:pt x="88" y="38"/>
                  </a:cubicBezTo>
                  <a:cubicBezTo>
                    <a:pt x="94" y="43"/>
                    <a:pt x="121" y="50"/>
                    <a:pt x="132" y="58"/>
                  </a:cubicBezTo>
                  <a:cubicBezTo>
                    <a:pt x="150" y="72"/>
                    <a:pt x="160" y="98"/>
                    <a:pt x="196" y="94"/>
                  </a:cubicBezTo>
                  <a:cubicBezTo>
                    <a:pt x="201" y="102"/>
                    <a:pt x="208" y="109"/>
                    <a:pt x="216" y="114"/>
                  </a:cubicBezTo>
                  <a:cubicBezTo>
                    <a:pt x="216" y="131"/>
                    <a:pt x="216" y="149"/>
                    <a:pt x="216" y="166"/>
                  </a:cubicBezTo>
                  <a:cubicBezTo>
                    <a:pt x="189" y="186"/>
                    <a:pt x="171" y="215"/>
                    <a:pt x="140" y="230"/>
                  </a:cubicBezTo>
                  <a:cubicBezTo>
                    <a:pt x="134" y="236"/>
                    <a:pt x="136" y="250"/>
                    <a:pt x="128" y="254"/>
                  </a:cubicBezTo>
                  <a:close/>
                  <a:moveTo>
                    <a:pt x="68" y="102"/>
                  </a:moveTo>
                  <a:cubicBezTo>
                    <a:pt x="71" y="102"/>
                    <a:pt x="73" y="102"/>
                    <a:pt x="76" y="102"/>
                  </a:cubicBezTo>
                  <a:cubicBezTo>
                    <a:pt x="76" y="99"/>
                    <a:pt x="76" y="97"/>
                    <a:pt x="76" y="94"/>
                  </a:cubicBezTo>
                  <a:cubicBezTo>
                    <a:pt x="73" y="94"/>
                    <a:pt x="71" y="94"/>
                    <a:pt x="68" y="94"/>
                  </a:cubicBezTo>
                  <a:cubicBezTo>
                    <a:pt x="68" y="97"/>
                    <a:pt x="68" y="99"/>
                    <a:pt x="68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51"/>
            <p:cNvSpPr>
              <a:spLocks/>
            </p:cNvSpPr>
            <p:nvPr/>
          </p:nvSpPr>
          <p:spPr bwMode="auto">
            <a:xfrm>
              <a:off x="2553" y="1775"/>
              <a:ext cx="169" cy="284"/>
            </a:xfrm>
            <a:custGeom>
              <a:avLst/>
              <a:gdLst>
                <a:gd name="T0" fmla="*/ 405 w 433"/>
                <a:gd name="T1" fmla="*/ 585 h 728"/>
                <a:gd name="T2" fmla="*/ 385 w 433"/>
                <a:gd name="T3" fmla="*/ 593 h 728"/>
                <a:gd name="T4" fmla="*/ 337 w 433"/>
                <a:gd name="T5" fmla="*/ 677 h 728"/>
                <a:gd name="T6" fmla="*/ 297 w 433"/>
                <a:gd name="T7" fmla="*/ 709 h 728"/>
                <a:gd name="T8" fmla="*/ 245 w 433"/>
                <a:gd name="T9" fmla="*/ 721 h 728"/>
                <a:gd name="T10" fmla="*/ 225 w 433"/>
                <a:gd name="T11" fmla="*/ 629 h 728"/>
                <a:gd name="T12" fmla="*/ 249 w 433"/>
                <a:gd name="T13" fmla="*/ 693 h 728"/>
                <a:gd name="T14" fmla="*/ 257 w 433"/>
                <a:gd name="T15" fmla="*/ 373 h 728"/>
                <a:gd name="T16" fmla="*/ 169 w 433"/>
                <a:gd name="T17" fmla="*/ 313 h 728"/>
                <a:gd name="T18" fmla="*/ 157 w 433"/>
                <a:gd name="T19" fmla="*/ 289 h 728"/>
                <a:gd name="T20" fmla="*/ 85 w 433"/>
                <a:gd name="T21" fmla="*/ 269 h 728"/>
                <a:gd name="T22" fmla="*/ 57 w 433"/>
                <a:gd name="T23" fmla="*/ 245 h 728"/>
                <a:gd name="T24" fmla="*/ 9 w 433"/>
                <a:gd name="T25" fmla="*/ 105 h 728"/>
                <a:gd name="T26" fmla="*/ 17 w 433"/>
                <a:gd name="T27" fmla="*/ 85 h 728"/>
                <a:gd name="T28" fmla="*/ 37 w 433"/>
                <a:gd name="T29" fmla="*/ 9 h 728"/>
                <a:gd name="T30" fmla="*/ 137 w 433"/>
                <a:gd name="T31" fmla="*/ 5 h 728"/>
                <a:gd name="T32" fmla="*/ 201 w 433"/>
                <a:gd name="T33" fmla="*/ 33 h 728"/>
                <a:gd name="T34" fmla="*/ 273 w 433"/>
                <a:gd name="T35" fmla="*/ 77 h 728"/>
                <a:gd name="T36" fmla="*/ 361 w 433"/>
                <a:gd name="T37" fmla="*/ 165 h 728"/>
                <a:gd name="T38" fmla="*/ 361 w 433"/>
                <a:gd name="T39" fmla="*/ 185 h 728"/>
                <a:gd name="T40" fmla="*/ 413 w 433"/>
                <a:gd name="T41" fmla="*/ 269 h 728"/>
                <a:gd name="T42" fmla="*/ 433 w 433"/>
                <a:gd name="T43" fmla="*/ 389 h 728"/>
                <a:gd name="T44" fmla="*/ 425 w 433"/>
                <a:gd name="T45" fmla="*/ 425 h 728"/>
                <a:gd name="T46" fmla="*/ 425 w 433"/>
                <a:gd name="T47" fmla="*/ 457 h 728"/>
                <a:gd name="T48" fmla="*/ 421 w 433"/>
                <a:gd name="T49" fmla="*/ 509 h 728"/>
                <a:gd name="T50" fmla="*/ 405 w 433"/>
                <a:gd name="T51" fmla="*/ 585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3" h="728">
                  <a:moveTo>
                    <a:pt x="405" y="585"/>
                  </a:moveTo>
                  <a:cubicBezTo>
                    <a:pt x="397" y="587"/>
                    <a:pt x="395" y="594"/>
                    <a:pt x="385" y="593"/>
                  </a:cubicBezTo>
                  <a:cubicBezTo>
                    <a:pt x="390" y="627"/>
                    <a:pt x="347" y="645"/>
                    <a:pt x="337" y="677"/>
                  </a:cubicBezTo>
                  <a:cubicBezTo>
                    <a:pt x="319" y="683"/>
                    <a:pt x="301" y="689"/>
                    <a:pt x="297" y="709"/>
                  </a:cubicBezTo>
                  <a:cubicBezTo>
                    <a:pt x="271" y="704"/>
                    <a:pt x="273" y="728"/>
                    <a:pt x="245" y="721"/>
                  </a:cubicBezTo>
                  <a:cubicBezTo>
                    <a:pt x="239" y="689"/>
                    <a:pt x="228" y="664"/>
                    <a:pt x="225" y="629"/>
                  </a:cubicBezTo>
                  <a:cubicBezTo>
                    <a:pt x="241" y="642"/>
                    <a:pt x="237" y="675"/>
                    <a:pt x="249" y="693"/>
                  </a:cubicBezTo>
                  <a:cubicBezTo>
                    <a:pt x="285" y="595"/>
                    <a:pt x="289" y="483"/>
                    <a:pt x="257" y="373"/>
                  </a:cubicBezTo>
                  <a:cubicBezTo>
                    <a:pt x="228" y="355"/>
                    <a:pt x="208" y="309"/>
                    <a:pt x="169" y="313"/>
                  </a:cubicBezTo>
                  <a:cubicBezTo>
                    <a:pt x="163" y="307"/>
                    <a:pt x="161" y="297"/>
                    <a:pt x="157" y="289"/>
                  </a:cubicBezTo>
                  <a:cubicBezTo>
                    <a:pt x="131" y="290"/>
                    <a:pt x="106" y="279"/>
                    <a:pt x="85" y="269"/>
                  </a:cubicBezTo>
                  <a:cubicBezTo>
                    <a:pt x="65" y="259"/>
                    <a:pt x="71" y="264"/>
                    <a:pt x="57" y="245"/>
                  </a:cubicBezTo>
                  <a:cubicBezTo>
                    <a:pt x="44" y="227"/>
                    <a:pt x="0" y="162"/>
                    <a:pt x="9" y="105"/>
                  </a:cubicBezTo>
                  <a:cubicBezTo>
                    <a:pt x="10" y="98"/>
                    <a:pt x="16" y="92"/>
                    <a:pt x="17" y="85"/>
                  </a:cubicBezTo>
                  <a:cubicBezTo>
                    <a:pt x="21" y="49"/>
                    <a:pt x="10" y="23"/>
                    <a:pt x="37" y="9"/>
                  </a:cubicBezTo>
                  <a:cubicBezTo>
                    <a:pt x="51" y="0"/>
                    <a:pt x="117" y="9"/>
                    <a:pt x="137" y="5"/>
                  </a:cubicBezTo>
                  <a:cubicBezTo>
                    <a:pt x="156" y="17"/>
                    <a:pt x="170" y="33"/>
                    <a:pt x="201" y="33"/>
                  </a:cubicBezTo>
                  <a:cubicBezTo>
                    <a:pt x="222" y="51"/>
                    <a:pt x="246" y="65"/>
                    <a:pt x="273" y="77"/>
                  </a:cubicBezTo>
                  <a:cubicBezTo>
                    <a:pt x="297" y="111"/>
                    <a:pt x="331" y="136"/>
                    <a:pt x="361" y="165"/>
                  </a:cubicBezTo>
                  <a:cubicBezTo>
                    <a:pt x="361" y="172"/>
                    <a:pt x="361" y="178"/>
                    <a:pt x="361" y="185"/>
                  </a:cubicBezTo>
                  <a:cubicBezTo>
                    <a:pt x="393" y="199"/>
                    <a:pt x="390" y="247"/>
                    <a:pt x="413" y="269"/>
                  </a:cubicBezTo>
                  <a:cubicBezTo>
                    <a:pt x="409" y="320"/>
                    <a:pt x="424" y="351"/>
                    <a:pt x="433" y="389"/>
                  </a:cubicBezTo>
                  <a:cubicBezTo>
                    <a:pt x="424" y="389"/>
                    <a:pt x="422" y="410"/>
                    <a:pt x="425" y="425"/>
                  </a:cubicBezTo>
                  <a:cubicBezTo>
                    <a:pt x="428" y="442"/>
                    <a:pt x="430" y="433"/>
                    <a:pt x="425" y="457"/>
                  </a:cubicBezTo>
                  <a:cubicBezTo>
                    <a:pt x="422" y="471"/>
                    <a:pt x="424" y="490"/>
                    <a:pt x="421" y="509"/>
                  </a:cubicBezTo>
                  <a:cubicBezTo>
                    <a:pt x="416" y="534"/>
                    <a:pt x="402" y="549"/>
                    <a:pt x="405" y="5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52"/>
            <p:cNvSpPr>
              <a:spLocks/>
            </p:cNvSpPr>
            <p:nvPr/>
          </p:nvSpPr>
          <p:spPr bwMode="auto">
            <a:xfrm>
              <a:off x="5214" y="178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53"/>
            <p:cNvSpPr>
              <a:spLocks/>
            </p:cNvSpPr>
            <p:nvPr/>
          </p:nvSpPr>
          <p:spPr bwMode="auto">
            <a:xfrm>
              <a:off x="5972" y="1805"/>
              <a:ext cx="39" cy="40"/>
            </a:xfrm>
            <a:custGeom>
              <a:avLst/>
              <a:gdLst>
                <a:gd name="T0" fmla="*/ 100 w 100"/>
                <a:gd name="T1" fmla="*/ 28 h 102"/>
                <a:gd name="T2" fmla="*/ 28 w 100"/>
                <a:gd name="T3" fmla="*/ 96 h 102"/>
                <a:gd name="T4" fmla="*/ 0 w 100"/>
                <a:gd name="T5" fmla="*/ 56 h 102"/>
                <a:gd name="T6" fmla="*/ 12 w 100"/>
                <a:gd name="T7" fmla="*/ 20 h 102"/>
                <a:gd name="T8" fmla="*/ 56 w 100"/>
                <a:gd name="T9" fmla="*/ 0 h 102"/>
                <a:gd name="T10" fmla="*/ 100 w 100"/>
                <a:gd name="T11" fmla="*/ 2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02">
                  <a:moveTo>
                    <a:pt x="100" y="28"/>
                  </a:moveTo>
                  <a:cubicBezTo>
                    <a:pt x="95" y="70"/>
                    <a:pt x="81" y="102"/>
                    <a:pt x="28" y="96"/>
                  </a:cubicBezTo>
                  <a:cubicBezTo>
                    <a:pt x="20" y="82"/>
                    <a:pt x="10" y="69"/>
                    <a:pt x="0" y="56"/>
                  </a:cubicBezTo>
                  <a:cubicBezTo>
                    <a:pt x="1" y="41"/>
                    <a:pt x="16" y="40"/>
                    <a:pt x="12" y="20"/>
                  </a:cubicBezTo>
                  <a:cubicBezTo>
                    <a:pt x="27" y="13"/>
                    <a:pt x="44" y="9"/>
                    <a:pt x="56" y="0"/>
                  </a:cubicBezTo>
                  <a:cubicBezTo>
                    <a:pt x="77" y="3"/>
                    <a:pt x="80" y="24"/>
                    <a:pt x="100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54"/>
            <p:cNvSpPr>
              <a:spLocks/>
            </p:cNvSpPr>
            <p:nvPr/>
          </p:nvSpPr>
          <p:spPr bwMode="auto">
            <a:xfrm>
              <a:off x="4846" y="1823"/>
              <a:ext cx="5" cy="9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55"/>
            <p:cNvSpPr>
              <a:spLocks/>
            </p:cNvSpPr>
            <p:nvPr/>
          </p:nvSpPr>
          <p:spPr bwMode="auto">
            <a:xfrm>
              <a:off x="1155" y="1828"/>
              <a:ext cx="410" cy="644"/>
            </a:xfrm>
            <a:custGeom>
              <a:avLst/>
              <a:gdLst>
                <a:gd name="T0" fmla="*/ 890 w 1054"/>
                <a:gd name="T1" fmla="*/ 132 h 1652"/>
                <a:gd name="T2" fmla="*/ 1054 w 1054"/>
                <a:gd name="T3" fmla="*/ 572 h 1652"/>
                <a:gd name="T4" fmla="*/ 854 w 1054"/>
                <a:gd name="T5" fmla="*/ 684 h 1652"/>
                <a:gd name="T6" fmla="*/ 770 w 1054"/>
                <a:gd name="T7" fmla="*/ 528 h 1652"/>
                <a:gd name="T8" fmla="*/ 730 w 1054"/>
                <a:gd name="T9" fmla="*/ 424 h 1652"/>
                <a:gd name="T10" fmla="*/ 674 w 1054"/>
                <a:gd name="T11" fmla="*/ 248 h 1652"/>
                <a:gd name="T12" fmla="*/ 630 w 1054"/>
                <a:gd name="T13" fmla="*/ 312 h 1652"/>
                <a:gd name="T14" fmla="*/ 666 w 1054"/>
                <a:gd name="T15" fmla="*/ 400 h 1652"/>
                <a:gd name="T16" fmla="*/ 722 w 1054"/>
                <a:gd name="T17" fmla="*/ 588 h 1652"/>
                <a:gd name="T18" fmla="*/ 794 w 1054"/>
                <a:gd name="T19" fmla="*/ 872 h 1652"/>
                <a:gd name="T20" fmla="*/ 818 w 1054"/>
                <a:gd name="T21" fmla="*/ 948 h 1652"/>
                <a:gd name="T22" fmla="*/ 858 w 1054"/>
                <a:gd name="T23" fmla="*/ 1008 h 1652"/>
                <a:gd name="T24" fmla="*/ 754 w 1054"/>
                <a:gd name="T25" fmla="*/ 1224 h 1652"/>
                <a:gd name="T26" fmla="*/ 730 w 1054"/>
                <a:gd name="T27" fmla="*/ 1260 h 1652"/>
                <a:gd name="T28" fmla="*/ 502 w 1054"/>
                <a:gd name="T29" fmla="*/ 1588 h 1652"/>
                <a:gd name="T30" fmla="*/ 458 w 1054"/>
                <a:gd name="T31" fmla="*/ 1652 h 1652"/>
                <a:gd name="T32" fmla="*/ 310 w 1054"/>
                <a:gd name="T33" fmla="*/ 1540 h 1652"/>
                <a:gd name="T34" fmla="*/ 322 w 1054"/>
                <a:gd name="T35" fmla="*/ 1372 h 1652"/>
                <a:gd name="T36" fmla="*/ 386 w 1054"/>
                <a:gd name="T37" fmla="*/ 1208 h 1652"/>
                <a:gd name="T38" fmla="*/ 482 w 1054"/>
                <a:gd name="T39" fmla="*/ 1000 h 1652"/>
                <a:gd name="T40" fmla="*/ 374 w 1054"/>
                <a:gd name="T41" fmla="*/ 1092 h 1652"/>
                <a:gd name="T42" fmla="*/ 294 w 1054"/>
                <a:gd name="T43" fmla="*/ 1276 h 1652"/>
                <a:gd name="T44" fmla="*/ 170 w 1054"/>
                <a:gd name="T45" fmla="*/ 1168 h 1652"/>
                <a:gd name="T46" fmla="*/ 46 w 1054"/>
                <a:gd name="T47" fmla="*/ 932 h 1652"/>
                <a:gd name="T48" fmla="*/ 18 w 1054"/>
                <a:gd name="T49" fmla="*/ 792 h 1652"/>
                <a:gd name="T50" fmla="*/ 14 w 1054"/>
                <a:gd name="T51" fmla="*/ 584 h 1652"/>
                <a:gd name="T52" fmla="*/ 14 w 1054"/>
                <a:gd name="T53" fmla="*/ 500 h 1652"/>
                <a:gd name="T54" fmla="*/ 14 w 1054"/>
                <a:gd name="T55" fmla="*/ 416 h 1652"/>
                <a:gd name="T56" fmla="*/ 22 w 1054"/>
                <a:gd name="T57" fmla="*/ 312 h 1652"/>
                <a:gd name="T58" fmla="*/ 54 w 1054"/>
                <a:gd name="T59" fmla="*/ 64 h 1652"/>
                <a:gd name="T60" fmla="*/ 194 w 1054"/>
                <a:gd name="T61" fmla="*/ 48 h 1652"/>
                <a:gd name="T62" fmla="*/ 302 w 1054"/>
                <a:gd name="T63" fmla="*/ 92 h 1652"/>
                <a:gd name="T64" fmla="*/ 406 w 1054"/>
                <a:gd name="T65" fmla="*/ 92 h 1652"/>
                <a:gd name="T66" fmla="*/ 542 w 1054"/>
                <a:gd name="T67" fmla="*/ 108 h 1652"/>
                <a:gd name="T68" fmla="*/ 742 w 1054"/>
                <a:gd name="T69" fmla="*/ 84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4" h="1652">
                  <a:moveTo>
                    <a:pt x="858" y="40"/>
                  </a:moveTo>
                  <a:cubicBezTo>
                    <a:pt x="865" y="75"/>
                    <a:pt x="887" y="94"/>
                    <a:pt x="890" y="132"/>
                  </a:cubicBezTo>
                  <a:cubicBezTo>
                    <a:pt x="936" y="200"/>
                    <a:pt x="948" y="283"/>
                    <a:pt x="978" y="360"/>
                  </a:cubicBezTo>
                  <a:cubicBezTo>
                    <a:pt x="1001" y="420"/>
                    <a:pt x="1042" y="493"/>
                    <a:pt x="1054" y="572"/>
                  </a:cubicBezTo>
                  <a:cubicBezTo>
                    <a:pt x="1013" y="581"/>
                    <a:pt x="982" y="602"/>
                    <a:pt x="938" y="608"/>
                  </a:cubicBezTo>
                  <a:cubicBezTo>
                    <a:pt x="903" y="627"/>
                    <a:pt x="881" y="658"/>
                    <a:pt x="854" y="684"/>
                  </a:cubicBezTo>
                  <a:cubicBezTo>
                    <a:pt x="833" y="675"/>
                    <a:pt x="828" y="649"/>
                    <a:pt x="822" y="624"/>
                  </a:cubicBezTo>
                  <a:cubicBezTo>
                    <a:pt x="796" y="601"/>
                    <a:pt x="799" y="548"/>
                    <a:pt x="770" y="528"/>
                  </a:cubicBezTo>
                  <a:cubicBezTo>
                    <a:pt x="770" y="509"/>
                    <a:pt x="766" y="483"/>
                    <a:pt x="758" y="464"/>
                  </a:cubicBezTo>
                  <a:cubicBezTo>
                    <a:pt x="752" y="450"/>
                    <a:pt x="736" y="438"/>
                    <a:pt x="730" y="424"/>
                  </a:cubicBezTo>
                  <a:cubicBezTo>
                    <a:pt x="720" y="400"/>
                    <a:pt x="729" y="369"/>
                    <a:pt x="702" y="360"/>
                  </a:cubicBezTo>
                  <a:cubicBezTo>
                    <a:pt x="705" y="310"/>
                    <a:pt x="671" y="298"/>
                    <a:pt x="674" y="248"/>
                  </a:cubicBezTo>
                  <a:cubicBezTo>
                    <a:pt x="647" y="237"/>
                    <a:pt x="628" y="243"/>
                    <a:pt x="618" y="264"/>
                  </a:cubicBezTo>
                  <a:cubicBezTo>
                    <a:pt x="616" y="284"/>
                    <a:pt x="620" y="297"/>
                    <a:pt x="630" y="312"/>
                  </a:cubicBezTo>
                  <a:cubicBezTo>
                    <a:pt x="636" y="322"/>
                    <a:pt x="639" y="342"/>
                    <a:pt x="646" y="360"/>
                  </a:cubicBezTo>
                  <a:cubicBezTo>
                    <a:pt x="652" y="375"/>
                    <a:pt x="657" y="378"/>
                    <a:pt x="666" y="400"/>
                  </a:cubicBezTo>
                  <a:cubicBezTo>
                    <a:pt x="672" y="414"/>
                    <a:pt x="666" y="415"/>
                    <a:pt x="670" y="428"/>
                  </a:cubicBezTo>
                  <a:cubicBezTo>
                    <a:pt x="686" y="477"/>
                    <a:pt x="717" y="523"/>
                    <a:pt x="722" y="588"/>
                  </a:cubicBezTo>
                  <a:cubicBezTo>
                    <a:pt x="758" y="633"/>
                    <a:pt x="771" y="702"/>
                    <a:pt x="806" y="748"/>
                  </a:cubicBezTo>
                  <a:cubicBezTo>
                    <a:pt x="798" y="782"/>
                    <a:pt x="790" y="832"/>
                    <a:pt x="794" y="872"/>
                  </a:cubicBezTo>
                  <a:cubicBezTo>
                    <a:pt x="795" y="885"/>
                    <a:pt x="792" y="903"/>
                    <a:pt x="794" y="912"/>
                  </a:cubicBezTo>
                  <a:cubicBezTo>
                    <a:pt x="797" y="924"/>
                    <a:pt x="811" y="934"/>
                    <a:pt x="818" y="948"/>
                  </a:cubicBezTo>
                  <a:cubicBezTo>
                    <a:pt x="823" y="957"/>
                    <a:pt x="822" y="969"/>
                    <a:pt x="826" y="976"/>
                  </a:cubicBezTo>
                  <a:cubicBezTo>
                    <a:pt x="834" y="989"/>
                    <a:pt x="851" y="996"/>
                    <a:pt x="858" y="1008"/>
                  </a:cubicBezTo>
                  <a:cubicBezTo>
                    <a:pt x="842" y="1050"/>
                    <a:pt x="826" y="1082"/>
                    <a:pt x="814" y="1120"/>
                  </a:cubicBezTo>
                  <a:cubicBezTo>
                    <a:pt x="788" y="1149"/>
                    <a:pt x="761" y="1176"/>
                    <a:pt x="754" y="1224"/>
                  </a:cubicBezTo>
                  <a:cubicBezTo>
                    <a:pt x="746" y="1222"/>
                    <a:pt x="743" y="1227"/>
                    <a:pt x="738" y="1228"/>
                  </a:cubicBezTo>
                  <a:cubicBezTo>
                    <a:pt x="738" y="1241"/>
                    <a:pt x="727" y="1243"/>
                    <a:pt x="730" y="1260"/>
                  </a:cubicBezTo>
                  <a:cubicBezTo>
                    <a:pt x="684" y="1314"/>
                    <a:pt x="652" y="1382"/>
                    <a:pt x="610" y="1440"/>
                  </a:cubicBezTo>
                  <a:cubicBezTo>
                    <a:pt x="573" y="1488"/>
                    <a:pt x="549" y="1550"/>
                    <a:pt x="502" y="1588"/>
                  </a:cubicBezTo>
                  <a:cubicBezTo>
                    <a:pt x="500" y="1595"/>
                    <a:pt x="507" y="1611"/>
                    <a:pt x="498" y="1612"/>
                  </a:cubicBezTo>
                  <a:cubicBezTo>
                    <a:pt x="488" y="1629"/>
                    <a:pt x="473" y="1640"/>
                    <a:pt x="458" y="1652"/>
                  </a:cubicBezTo>
                  <a:cubicBezTo>
                    <a:pt x="439" y="1645"/>
                    <a:pt x="434" y="1623"/>
                    <a:pt x="406" y="1624"/>
                  </a:cubicBezTo>
                  <a:cubicBezTo>
                    <a:pt x="378" y="1592"/>
                    <a:pt x="329" y="1581"/>
                    <a:pt x="310" y="1540"/>
                  </a:cubicBezTo>
                  <a:cubicBezTo>
                    <a:pt x="290" y="1535"/>
                    <a:pt x="280" y="1519"/>
                    <a:pt x="266" y="1508"/>
                  </a:cubicBezTo>
                  <a:cubicBezTo>
                    <a:pt x="286" y="1469"/>
                    <a:pt x="303" y="1418"/>
                    <a:pt x="322" y="1372"/>
                  </a:cubicBezTo>
                  <a:cubicBezTo>
                    <a:pt x="333" y="1346"/>
                    <a:pt x="342" y="1307"/>
                    <a:pt x="358" y="1284"/>
                  </a:cubicBezTo>
                  <a:cubicBezTo>
                    <a:pt x="370" y="1266"/>
                    <a:pt x="386" y="1239"/>
                    <a:pt x="386" y="1208"/>
                  </a:cubicBezTo>
                  <a:cubicBezTo>
                    <a:pt x="416" y="1180"/>
                    <a:pt x="422" y="1120"/>
                    <a:pt x="446" y="1080"/>
                  </a:cubicBezTo>
                  <a:cubicBezTo>
                    <a:pt x="461" y="1055"/>
                    <a:pt x="487" y="1034"/>
                    <a:pt x="482" y="1000"/>
                  </a:cubicBezTo>
                  <a:cubicBezTo>
                    <a:pt x="477" y="983"/>
                    <a:pt x="441" y="986"/>
                    <a:pt x="430" y="996"/>
                  </a:cubicBezTo>
                  <a:cubicBezTo>
                    <a:pt x="409" y="1026"/>
                    <a:pt x="396" y="1063"/>
                    <a:pt x="374" y="1092"/>
                  </a:cubicBezTo>
                  <a:cubicBezTo>
                    <a:pt x="374" y="1103"/>
                    <a:pt x="374" y="1113"/>
                    <a:pt x="374" y="1124"/>
                  </a:cubicBezTo>
                  <a:cubicBezTo>
                    <a:pt x="337" y="1164"/>
                    <a:pt x="326" y="1231"/>
                    <a:pt x="294" y="1276"/>
                  </a:cubicBezTo>
                  <a:cubicBezTo>
                    <a:pt x="248" y="1269"/>
                    <a:pt x="242" y="1221"/>
                    <a:pt x="202" y="1208"/>
                  </a:cubicBezTo>
                  <a:cubicBezTo>
                    <a:pt x="194" y="1192"/>
                    <a:pt x="192" y="1170"/>
                    <a:pt x="170" y="1168"/>
                  </a:cubicBezTo>
                  <a:cubicBezTo>
                    <a:pt x="159" y="1135"/>
                    <a:pt x="135" y="1109"/>
                    <a:pt x="118" y="1080"/>
                  </a:cubicBezTo>
                  <a:cubicBezTo>
                    <a:pt x="90" y="1033"/>
                    <a:pt x="73" y="981"/>
                    <a:pt x="46" y="932"/>
                  </a:cubicBezTo>
                  <a:cubicBezTo>
                    <a:pt x="56" y="903"/>
                    <a:pt x="29" y="883"/>
                    <a:pt x="26" y="860"/>
                  </a:cubicBezTo>
                  <a:cubicBezTo>
                    <a:pt x="23" y="838"/>
                    <a:pt x="43" y="809"/>
                    <a:pt x="18" y="792"/>
                  </a:cubicBezTo>
                  <a:cubicBezTo>
                    <a:pt x="14" y="779"/>
                    <a:pt x="31" y="787"/>
                    <a:pt x="30" y="776"/>
                  </a:cubicBezTo>
                  <a:cubicBezTo>
                    <a:pt x="0" y="722"/>
                    <a:pt x="19" y="650"/>
                    <a:pt x="14" y="584"/>
                  </a:cubicBezTo>
                  <a:cubicBezTo>
                    <a:pt x="13" y="570"/>
                    <a:pt x="4" y="546"/>
                    <a:pt x="6" y="524"/>
                  </a:cubicBezTo>
                  <a:cubicBezTo>
                    <a:pt x="6" y="519"/>
                    <a:pt x="14" y="507"/>
                    <a:pt x="14" y="500"/>
                  </a:cubicBezTo>
                  <a:cubicBezTo>
                    <a:pt x="14" y="494"/>
                    <a:pt x="7" y="484"/>
                    <a:pt x="6" y="480"/>
                  </a:cubicBezTo>
                  <a:cubicBezTo>
                    <a:pt x="2" y="455"/>
                    <a:pt x="12" y="435"/>
                    <a:pt x="14" y="416"/>
                  </a:cubicBezTo>
                  <a:cubicBezTo>
                    <a:pt x="16" y="391"/>
                    <a:pt x="11" y="364"/>
                    <a:pt x="14" y="336"/>
                  </a:cubicBezTo>
                  <a:cubicBezTo>
                    <a:pt x="15" y="328"/>
                    <a:pt x="21" y="320"/>
                    <a:pt x="22" y="312"/>
                  </a:cubicBezTo>
                  <a:cubicBezTo>
                    <a:pt x="29" y="274"/>
                    <a:pt x="9" y="225"/>
                    <a:pt x="34" y="204"/>
                  </a:cubicBezTo>
                  <a:cubicBezTo>
                    <a:pt x="23" y="158"/>
                    <a:pt x="66" y="111"/>
                    <a:pt x="54" y="64"/>
                  </a:cubicBezTo>
                  <a:cubicBezTo>
                    <a:pt x="72" y="44"/>
                    <a:pt x="71" y="23"/>
                    <a:pt x="90" y="0"/>
                  </a:cubicBezTo>
                  <a:cubicBezTo>
                    <a:pt x="126" y="14"/>
                    <a:pt x="148" y="44"/>
                    <a:pt x="194" y="48"/>
                  </a:cubicBezTo>
                  <a:cubicBezTo>
                    <a:pt x="190" y="61"/>
                    <a:pt x="204" y="56"/>
                    <a:pt x="206" y="64"/>
                  </a:cubicBezTo>
                  <a:cubicBezTo>
                    <a:pt x="248" y="72"/>
                    <a:pt x="271" y="78"/>
                    <a:pt x="302" y="92"/>
                  </a:cubicBezTo>
                  <a:cubicBezTo>
                    <a:pt x="326" y="85"/>
                    <a:pt x="346" y="99"/>
                    <a:pt x="366" y="100"/>
                  </a:cubicBezTo>
                  <a:cubicBezTo>
                    <a:pt x="381" y="101"/>
                    <a:pt x="393" y="92"/>
                    <a:pt x="406" y="92"/>
                  </a:cubicBezTo>
                  <a:cubicBezTo>
                    <a:pt x="417" y="92"/>
                    <a:pt x="435" y="99"/>
                    <a:pt x="458" y="100"/>
                  </a:cubicBezTo>
                  <a:cubicBezTo>
                    <a:pt x="482" y="101"/>
                    <a:pt x="502" y="112"/>
                    <a:pt x="542" y="108"/>
                  </a:cubicBezTo>
                  <a:cubicBezTo>
                    <a:pt x="554" y="108"/>
                    <a:pt x="556" y="98"/>
                    <a:pt x="566" y="96"/>
                  </a:cubicBezTo>
                  <a:cubicBezTo>
                    <a:pt x="625" y="106"/>
                    <a:pt x="678" y="89"/>
                    <a:pt x="742" y="84"/>
                  </a:cubicBezTo>
                  <a:cubicBezTo>
                    <a:pt x="779" y="68"/>
                    <a:pt x="818" y="53"/>
                    <a:pt x="85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56"/>
            <p:cNvSpPr>
              <a:spLocks noEditPoints="1"/>
            </p:cNvSpPr>
            <p:nvPr/>
          </p:nvSpPr>
          <p:spPr bwMode="auto">
            <a:xfrm>
              <a:off x="5047" y="1859"/>
              <a:ext cx="191" cy="125"/>
            </a:xfrm>
            <a:custGeom>
              <a:avLst/>
              <a:gdLst>
                <a:gd name="T0" fmla="*/ 488 w 488"/>
                <a:gd name="T1" fmla="*/ 70 h 322"/>
                <a:gd name="T2" fmla="*/ 484 w 488"/>
                <a:gd name="T3" fmla="*/ 118 h 322"/>
                <a:gd name="T4" fmla="*/ 376 w 488"/>
                <a:gd name="T5" fmla="*/ 234 h 322"/>
                <a:gd name="T6" fmla="*/ 344 w 488"/>
                <a:gd name="T7" fmla="*/ 246 h 322"/>
                <a:gd name="T8" fmla="*/ 340 w 488"/>
                <a:gd name="T9" fmla="*/ 270 h 322"/>
                <a:gd name="T10" fmla="*/ 308 w 488"/>
                <a:gd name="T11" fmla="*/ 298 h 322"/>
                <a:gd name="T12" fmla="*/ 224 w 488"/>
                <a:gd name="T13" fmla="*/ 322 h 322"/>
                <a:gd name="T14" fmla="*/ 124 w 488"/>
                <a:gd name="T15" fmla="*/ 270 h 322"/>
                <a:gd name="T16" fmla="*/ 100 w 488"/>
                <a:gd name="T17" fmla="*/ 210 h 322"/>
                <a:gd name="T18" fmla="*/ 76 w 488"/>
                <a:gd name="T19" fmla="*/ 202 h 322"/>
                <a:gd name="T20" fmla="*/ 0 w 488"/>
                <a:gd name="T21" fmla="*/ 70 h 322"/>
                <a:gd name="T22" fmla="*/ 168 w 488"/>
                <a:gd name="T23" fmla="*/ 50 h 322"/>
                <a:gd name="T24" fmla="*/ 300 w 488"/>
                <a:gd name="T25" fmla="*/ 38 h 322"/>
                <a:gd name="T26" fmla="*/ 460 w 488"/>
                <a:gd name="T27" fmla="*/ 46 h 322"/>
                <a:gd name="T28" fmla="*/ 488 w 488"/>
                <a:gd name="T29" fmla="*/ 70 h 322"/>
                <a:gd name="T30" fmla="*/ 272 w 488"/>
                <a:gd name="T31" fmla="*/ 126 h 322"/>
                <a:gd name="T32" fmla="*/ 132 w 488"/>
                <a:gd name="T33" fmla="*/ 110 h 322"/>
                <a:gd name="T34" fmla="*/ 116 w 488"/>
                <a:gd name="T35" fmla="*/ 98 h 322"/>
                <a:gd name="T36" fmla="*/ 88 w 488"/>
                <a:gd name="T37" fmla="*/ 106 h 322"/>
                <a:gd name="T38" fmla="*/ 96 w 488"/>
                <a:gd name="T39" fmla="*/ 134 h 322"/>
                <a:gd name="T40" fmla="*/ 116 w 488"/>
                <a:gd name="T41" fmla="*/ 138 h 322"/>
                <a:gd name="T42" fmla="*/ 236 w 488"/>
                <a:gd name="T43" fmla="*/ 254 h 322"/>
                <a:gd name="T44" fmla="*/ 336 w 488"/>
                <a:gd name="T45" fmla="*/ 162 h 322"/>
                <a:gd name="T46" fmla="*/ 368 w 488"/>
                <a:gd name="T47" fmla="*/ 130 h 322"/>
                <a:gd name="T48" fmla="*/ 272 w 488"/>
                <a:gd name="T49" fmla="*/ 12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8" h="322">
                  <a:moveTo>
                    <a:pt x="488" y="70"/>
                  </a:moveTo>
                  <a:cubicBezTo>
                    <a:pt x="485" y="85"/>
                    <a:pt x="482" y="99"/>
                    <a:pt x="484" y="118"/>
                  </a:cubicBezTo>
                  <a:cubicBezTo>
                    <a:pt x="448" y="157"/>
                    <a:pt x="410" y="193"/>
                    <a:pt x="376" y="234"/>
                  </a:cubicBezTo>
                  <a:cubicBezTo>
                    <a:pt x="359" y="232"/>
                    <a:pt x="360" y="247"/>
                    <a:pt x="344" y="246"/>
                  </a:cubicBezTo>
                  <a:cubicBezTo>
                    <a:pt x="339" y="251"/>
                    <a:pt x="339" y="260"/>
                    <a:pt x="340" y="270"/>
                  </a:cubicBezTo>
                  <a:cubicBezTo>
                    <a:pt x="322" y="272"/>
                    <a:pt x="313" y="283"/>
                    <a:pt x="308" y="298"/>
                  </a:cubicBezTo>
                  <a:cubicBezTo>
                    <a:pt x="278" y="305"/>
                    <a:pt x="254" y="322"/>
                    <a:pt x="224" y="322"/>
                  </a:cubicBezTo>
                  <a:cubicBezTo>
                    <a:pt x="181" y="321"/>
                    <a:pt x="156" y="285"/>
                    <a:pt x="124" y="270"/>
                  </a:cubicBezTo>
                  <a:cubicBezTo>
                    <a:pt x="121" y="245"/>
                    <a:pt x="99" y="239"/>
                    <a:pt x="100" y="210"/>
                  </a:cubicBezTo>
                  <a:cubicBezTo>
                    <a:pt x="95" y="204"/>
                    <a:pt x="81" y="208"/>
                    <a:pt x="76" y="202"/>
                  </a:cubicBezTo>
                  <a:cubicBezTo>
                    <a:pt x="48" y="161"/>
                    <a:pt x="21" y="118"/>
                    <a:pt x="0" y="70"/>
                  </a:cubicBezTo>
                  <a:cubicBezTo>
                    <a:pt x="17" y="0"/>
                    <a:pt x="111" y="46"/>
                    <a:pt x="168" y="50"/>
                  </a:cubicBezTo>
                  <a:cubicBezTo>
                    <a:pt x="200" y="16"/>
                    <a:pt x="270" y="69"/>
                    <a:pt x="300" y="38"/>
                  </a:cubicBezTo>
                  <a:cubicBezTo>
                    <a:pt x="337" y="57"/>
                    <a:pt x="412" y="45"/>
                    <a:pt x="460" y="46"/>
                  </a:cubicBezTo>
                  <a:cubicBezTo>
                    <a:pt x="468" y="55"/>
                    <a:pt x="477" y="64"/>
                    <a:pt x="488" y="70"/>
                  </a:cubicBezTo>
                  <a:close/>
                  <a:moveTo>
                    <a:pt x="272" y="126"/>
                  </a:moveTo>
                  <a:cubicBezTo>
                    <a:pt x="231" y="117"/>
                    <a:pt x="179" y="101"/>
                    <a:pt x="132" y="110"/>
                  </a:cubicBezTo>
                  <a:cubicBezTo>
                    <a:pt x="126" y="107"/>
                    <a:pt x="126" y="97"/>
                    <a:pt x="116" y="98"/>
                  </a:cubicBezTo>
                  <a:cubicBezTo>
                    <a:pt x="107" y="101"/>
                    <a:pt x="96" y="102"/>
                    <a:pt x="88" y="106"/>
                  </a:cubicBezTo>
                  <a:cubicBezTo>
                    <a:pt x="88" y="122"/>
                    <a:pt x="105" y="118"/>
                    <a:pt x="96" y="134"/>
                  </a:cubicBezTo>
                  <a:cubicBezTo>
                    <a:pt x="101" y="137"/>
                    <a:pt x="107" y="139"/>
                    <a:pt x="116" y="138"/>
                  </a:cubicBezTo>
                  <a:cubicBezTo>
                    <a:pt x="144" y="189"/>
                    <a:pt x="176" y="236"/>
                    <a:pt x="236" y="254"/>
                  </a:cubicBezTo>
                  <a:cubicBezTo>
                    <a:pt x="278" y="232"/>
                    <a:pt x="312" y="202"/>
                    <a:pt x="336" y="162"/>
                  </a:cubicBezTo>
                  <a:cubicBezTo>
                    <a:pt x="344" y="149"/>
                    <a:pt x="369" y="152"/>
                    <a:pt x="368" y="130"/>
                  </a:cubicBezTo>
                  <a:cubicBezTo>
                    <a:pt x="345" y="127"/>
                    <a:pt x="299" y="112"/>
                    <a:pt x="272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57"/>
            <p:cNvSpPr>
              <a:spLocks/>
            </p:cNvSpPr>
            <p:nvPr/>
          </p:nvSpPr>
          <p:spPr bwMode="auto">
            <a:xfrm>
              <a:off x="5082" y="1897"/>
              <a:ext cx="109" cy="61"/>
            </a:xfrm>
            <a:custGeom>
              <a:avLst/>
              <a:gdLst>
                <a:gd name="T0" fmla="*/ 280 w 281"/>
                <a:gd name="T1" fmla="*/ 33 h 157"/>
                <a:gd name="T2" fmla="*/ 248 w 281"/>
                <a:gd name="T3" fmla="*/ 65 h 157"/>
                <a:gd name="T4" fmla="*/ 148 w 281"/>
                <a:gd name="T5" fmla="*/ 157 h 157"/>
                <a:gd name="T6" fmla="*/ 28 w 281"/>
                <a:gd name="T7" fmla="*/ 41 h 157"/>
                <a:gd name="T8" fmla="*/ 8 w 281"/>
                <a:gd name="T9" fmla="*/ 37 h 157"/>
                <a:gd name="T10" fmla="*/ 0 w 281"/>
                <a:gd name="T11" fmla="*/ 9 h 157"/>
                <a:gd name="T12" fmla="*/ 28 w 281"/>
                <a:gd name="T13" fmla="*/ 1 h 157"/>
                <a:gd name="T14" fmla="*/ 44 w 281"/>
                <a:gd name="T15" fmla="*/ 13 h 157"/>
                <a:gd name="T16" fmla="*/ 184 w 281"/>
                <a:gd name="T17" fmla="*/ 29 h 157"/>
                <a:gd name="T18" fmla="*/ 280 w 281"/>
                <a:gd name="T19" fmla="*/ 3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157">
                  <a:moveTo>
                    <a:pt x="280" y="33"/>
                  </a:moveTo>
                  <a:cubicBezTo>
                    <a:pt x="281" y="55"/>
                    <a:pt x="256" y="52"/>
                    <a:pt x="248" y="65"/>
                  </a:cubicBezTo>
                  <a:cubicBezTo>
                    <a:pt x="224" y="105"/>
                    <a:pt x="190" y="135"/>
                    <a:pt x="148" y="157"/>
                  </a:cubicBezTo>
                  <a:cubicBezTo>
                    <a:pt x="88" y="139"/>
                    <a:pt x="56" y="92"/>
                    <a:pt x="28" y="41"/>
                  </a:cubicBezTo>
                  <a:cubicBezTo>
                    <a:pt x="19" y="42"/>
                    <a:pt x="13" y="40"/>
                    <a:pt x="8" y="37"/>
                  </a:cubicBezTo>
                  <a:cubicBezTo>
                    <a:pt x="17" y="21"/>
                    <a:pt x="0" y="25"/>
                    <a:pt x="0" y="9"/>
                  </a:cubicBezTo>
                  <a:cubicBezTo>
                    <a:pt x="8" y="5"/>
                    <a:pt x="19" y="4"/>
                    <a:pt x="28" y="1"/>
                  </a:cubicBezTo>
                  <a:cubicBezTo>
                    <a:pt x="38" y="0"/>
                    <a:pt x="38" y="10"/>
                    <a:pt x="44" y="13"/>
                  </a:cubicBezTo>
                  <a:cubicBezTo>
                    <a:pt x="91" y="4"/>
                    <a:pt x="143" y="20"/>
                    <a:pt x="184" y="29"/>
                  </a:cubicBezTo>
                  <a:cubicBezTo>
                    <a:pt x="211" y="15"/>
                    <a:pt x="257" y="30"/>
                    <a:pt x="28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58"/>
            <p:cNvSpPr>
              <a:spLocks/>
            </p:cNvSpPr>
            <p:nvPr/>
          </p:nvSpPr>
          <p:spPr bwMode="auto">
            <a:xfrm>
              <a:off x="4252" y="1931"/>
              <a:ext cx="11" cy="7"/>
            </a:xfrm>
            <a:custGeom>
              <a:avLst/>
              <a:gdLst>
                <a:gd name="T0" fmla="*/ 0 w 28"/>
                <a:gd name="T1" fmla="*/ 2 h 18"/>
                <a:gd name="T2" fmla="*/ 28 w 28"/>
                <a:gd name="T3" fmla="*/ 6 h 18"/>
                <a:gd name="T4" fmla="*/ 4 w 28"/>
                <a:gd name="T5" fmla="*/ 18 h 18"/>
                <a:gd name="T6" fmla="*/ 0 w 28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8">
                  <a:moveTo>
                    <a:pt x="0" y="2"/>
                  </a:moveTo>
                  <a:cubicBezTo>
                    <a:pt x="11" y="2"/>
                    <a:pt x="23" y="0"/>
                    <a:pt x="28" y="6"/>
                  </a:cubicBezTo>
                  <a:cubicBezTo>
                    <a:pt x="24" y="14"/>
                    <a:pt x="16" y="18"/>
                    <a:pt x="4" y="18"/>
                  </a:cubicBezTo>
                  <a:cubicBezTo>
                    <a:pt x="1" y="14"/>
                    <a:pt x="0" y="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59"/>
            <p:cNvSpPr>
              <a:spLocks/>
            </p:cNvSpPr>
            <p:nvPr/>
          </p:nvSpPr>
          <p:spPr bwMode="auto">
            <a:xfrm>
              <a:off x="2479" y="1936"/>
              <a:ext cx="114" cy="110"/>
            </a:xfrm>
            <a:custGeom>
              <a:avLst/>
              <a:gdLst>
                <a:gd name="T0" fmla="*/ 244 w 292"/>
                <a:gd name="T1" fmla="*/ 192 h 282"/>
                <a:gd name="T2" fmla="*/ 116 w 292"/>
                <a:gd name="T3" fmla="*/ 128 h 282"/>
                <a:gd name="T4" fmla="*/ 140 w 292"/>
                <a:gd name="T5" fmla="*/ 220 h 282"/>
                <a:gd name="T6" fmla="*/ 108 w 292"/>
                <a:gd name="T7" fmla="*/ 280 h 282"/>
                <a:gd name="T8" fmla="*/ 68 w 292"/>
                <a:gd name="T9" fmla="*/ 208 h 282"/>
                <a:gd name="T10" fmla="*/ 56 w 292"/>
                <a:gd name="T11" fmla="*/ 152 h 282"/>
                <a:gd name="T12" fmla="*/ 40 w 292"/>
                <a:gd name="T13" fmla="*/ 8 h 282"/>
                <a:gd name="T14" fmla="*/ 100 w 292"/>
                <a:gd name="T15" fmla="*/ 32 h 282"/>
                <a:gd name="T16" fmla="*/ 196 w 292"/>
                <a:gd name="T17" fmla="*/ 96 h 282"/>
                <a:gd name="T18" fmla="*/ 244 w 292"/>
                <a:gd name="T19" fmla="*/ 19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" h="282">
                  <a:moveTo>
                    <a:pt x="244" y="192"/>
                  </a:moveTo>
                  <a:cubicBezTo>
                    <a:pt x="186" y="186"/>
                    <a:pt x="167" y="141"/>
                    <a:pt x="116" y="128"/>
                  </a:cubicBezTo>
                  <a:cubicBezTo>
                    <a:pt x="106" y="161"/>
                    <a:pt x="126" y="198"/>
                    <a:pt x="140" y="220"/>
                  </a:cubicBezTo>
                  <a:cubicBezTo>
                    <a:pt x="133" y="249"/>
                    <a:pt x="131" y="278"/>
                    <a:pt x="108" y="280"/>
                  </a:cubicBezTo>
                  <a:cubicBezTo>
                    <a:pt x="80" y="282"/>
                    <a:pt x="65" y="237"/>
                    <a:pt x="68" y="208"/>
                  </a:cubicBezTo>
                  <a:cubicBezTo>
                    <a:pt x="57" y="193"/>
                    <a:pt x="62" y="179"/>
                    <a:pt x="56" y="152"/>
                  </a:cubicBezTo>
                  <a:cubicBezTo>
                    <a:pt x="45" y="99"/>
                    <a:pt x="0" y="63"/>
                    <a:pt x="40" y="8"/>
                  </a:cubicBezTo>
                  <a:cubicBezTo>
                    <a:pt x="66" y="0"/>
                    <a:pt x="93" y="10"/>
                    <a:pt x="100" y="32"/>
                  </a:cubicBezTo>
                  <a:cubicBezTo>
                    <a:pt x="126" y="39"/>
                    <a:pt x="168" y="74"/>
                    <a:pt x="196" y="96"/>
                  </a:cubicBezTo>
                  <a:cubicBezTo>
                    <a:pt x="222" y="117"/>
                    <a:pt x="292" y="148"/>
                    <a:pt x="244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0"/>
            <p:cNvSpPr>
              <a:spLocks/>
            </p:cNvSpPr>
            <p:nvPr/>
          </p:nvSpPr>
          <p:spPr bwMode="auto">
            <a:xfrm>
              <a:off x="1082" y="1939"/>
              <a:ext cx="58" cy="169"/>
            </a:xfrm>
            <a:custGeom>
              <a:avLst/>
              <a:gdLst>
                <a:gd name="T0" fmla="*/ 136 w 148"/>
                <a:gd name="T1" fmla="*/ 0 h 432"/>
                <a:gd name="T2" fmla="*/ 148 w 148"/>
                <a:gd name="T3" fmla="*/ 8 h 432"/>
                <a:gd name="T4" fmla="*/ 144 w 148"/>
                <a:gd name="T5" fmla="*/ 124 h 432"/>
                <a:gd name="T6" fmla="*/ 136 w 148"/>
                <a:gd name="T7" fmla="*/ 208 h 432"/>
                <a:gd name="T8" fmla="*/ 128 w 148"/>
                <a:gd name="T9" fmla="*/ 232 h 432"/>
                <a:gd name="T10" fmla="*/ 132 w 148"/>
                <a:gd name="T11" fmla="*/ 316 h 432"/>
                <a:gd name="T12" fmla="*/ 140 w 148"/>
                <a:gd name="T13" fmla="*/ 432 h 432"/>
                <a:gd name="T14" fmla="*/ 0 w 148"/>
                <a:gd name="T15" fmla="*/ 392 h 432"/>
                <a:gd name="T16" fmla="*/ 48 w 148"/>
                <a:gd name="T17" fmla="*/ 232 h 432"/>
                <a:gd name="T18" fmla="*/ 76 w 148"/>
                <a:gd name="T19" fmla="*/ 140 h 432"/>
                <a:gd name="T20" fmla="*/ 76 w 148"/>
                <a:gd name="T21" fmla="*/ 112 h 432"/>
                <a:gd name="T22" fmla="*/ 136 w 148"/>
                <a:gd name="T23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432">
                  <a:moveTo>
                    <a:pt x="136" y="0"/>
                  </a:moveTo>
                  <a:cubicBezTo>
                    <a:pt x="141" y="1"/>
                    <a:pt x="142" y="7"/>
                    <a:pt x="148" y="8"/>
                  </a:cubicBezTo>
                  <a:cubicBezTo>
                    <a:pt x="145" y="50"/>
                    <a:pt x="128" y="84"/>
                    <a:pt x="144" y="124"/>
                  </a:cubicBezTo>
                  <a:cubicBezTo>
                    <a:pt x="121" y="144"/>
                    <a:pt x="136" y="181"/>
                    <a:pt x="136" y="208"/>
                  </a:cubicBezTo>
                  <a:cubicBezTo>
                    <a:pt x="136" y="217"/>
                    <a:pt x="129" y="222"/>
                    <a:pt x="128" y="232"/>
                  </a:cubicBezTo>
                  <a:cubicBezTo>
                    <a:pt x="126" y="254"/>
                    <a:pt x="132" y="286"/>
                    <a:pt x="132" y="316"/>
                  </a:cubicBezTo>
                  <a:cubicBezTo>
                    <a:pt x="132" y="361"/>
                    <a:pt x="128" y="402"/>
                    <a:pt x="140" y="432"/>
                  </a:cubicBezTo>
                  <a:cubicBezTo>
                    <a:pt x="101" y="411"/>
                    <a:pt x="41" y="411"/>
                    <a:pt x="0" y="392"/>
                  </a:cubicBezTo>
                  <a:cubicBezTo>
                    <a:pt x="17" y="331"/>
                    <a:pt x="17" y="275"/>
                    <a:pt x="48" y="232"/>
                  </a:cubicBezTo>
                  <a:cubicBezTo>
                    <a:pt x="49" y="193"/>
                    <a:pt x="61" y="165"/>
                    <a:pt x="76" y="140"/>
                  </a:cubicBezTo>
                  <a:cubicBezTo>
                    <a:pt x="75" y="123"/>
                    <a:pt x="81" y="124"/>
                    <a:pt x="76" y="112"/>
                  </a:cubicBezTo>
                  <a:cubicBezTo>
                    <a:pt x="98" y="77"/>
                    <a:pt x="111" y="32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1"/>
            <p:cNvSpPr>
              <a:spLocks/>
            </p:cNvSpPr>
            <p:nvPr/>
          </p:nvSpPr>
          <p:spPr bwMode="auto">
            <a:xfrm>
              <a:off x="5569" y="1939"/>
              <a:ext cx="183" cy="91"/>
            </a:xfrm>
            <a:custGeom>
              <a:avLst/>
              <a:gdLst>
                <a:gd name="T0" fmla="*/ 469 w 469"/>
                <a:gd name="T1" fmla="*/ 196 h 233"/>
                <a:gd name="T2" fmla="*/ 265 w 469"/>
                <a:gd name="T3" fmla="*/ 156 h 233"/>
                <a:gd name="T4" fmla="*/ 245 w 469"/>
                <a:gd name="T5" fmla="*/ 136 h 233"/>
                <a:gd name="T6" fmla="*/ 125 w 469"/>
                <a:gd name="T7" fmla="*/ 100 h 233"/>
                <a:gd name="T8" fmla="*/ 1 w 469"/>
                <a:gd name="T9" fmla="*/ 52 h 233"/>
                <a:gd name="T10" fmla="*/ 29 w 469"/>
                <a:gd name="T11" fmla="*/ 0 h 233"/>
                <a:gd name="T12" fmla="*/ 145 w 469"/>
                <a:gd name="T13" fmla="*/ 40 h 233"/>
                <a:gd name="T14" fmla="*/ 245 w 469"/>
                <a:gd name="T15" fmla="*/ 68 h 233"/>
                <a:gd name="T16" fmla="*/ 253 w 469"/>
                <a:gd name="T17" fmla="*/ 84 h 233"/>
                <a:gd name="T18" fmla="*/ 425 w 469"/>
                <a:gd name="T19" fmla="*/ 148 h 233"/>
                <a:gd name="T20" fmla="*/ 469 w 469"/>
                <a:gd name="T21" fmla="*/ 19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9" h="233">
                  <a:moveTo>
                    <a:pt x="469" y="196"/>
                  </a:moveTo>
                  <a:cubicBezTo>
                    <a:pt x="392" y="233"/>
                    <a:pt x="343" y="157"/>
                    <a:pt x="265" y="156"/>
                  </a:cubicBezTo>
                  <a:cubicBezTo>
                    <a:pt x="260" y="148"/>
                    <a:pt x="253" y="141"/>
                    <a:pt x="245" y="136"/>
                  </a:cubicBezTo>
                  <a:cubicBezTo>
                    <a:pt x="195" y="134"/>
                    <a:pt x="174" y="103"/>
                    <a:pt x="125" y="100"/>
                  </a:cubicBezTo>
                  <a:cubicBezTo>
                    <a:pt x="93" y="75"/>
                    <a:pt x="43" y="67"/>
                    <a:pt x="1" y="52"/>
                  </a:cubicBezTo>
                  <a:cubicBezTo>
                    <a:pt x="0" y="25"/>
                    <a:pt x="17" y="15"/>
                    <a:pt x="29" y="0"/>
                  </a:cubicBezTo>
                  <a:cubicBezTo>
                    <a:pt x="73" y="8"/>
                    <a:pt x="120" y="13"/>
                    <a:pt x="145" y="40"/>
                  </a:cubicBezTo>
                  <a:cubicBezTo>
                    <a:pt x="188" y="39"/>
                    <a:pt x="205" y="65"/>
                    <a:pt x="245" y="68"/>
                  </a:cubicBezTo>
                  <a:cubicBezTo>
                    <a:pt x="245" y="76"/>
                    <a:pt x="256" y="73"/>
                    <a:pt x="253" y="84"/>
                  </a:cubicBezTo>
                  <a:cubicBezTo>
                    <a:pt x="324" y="92"/>
                    <a:pt x="356" y="138"/>
                    <a:pt x="425" y="148"/>
                  </a:cubicBezTo>
                  <a:cubicBezTo>
                    <a:pt x="430" y="174"/>
                    <a:pt x="469" y="165"/>
                    <a:pt x="469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2"/>
            <p:cNvSpPr>
              <a:spLocks/>
            </p:cNvSpPr>
            <p:nvPr/>
          </p:nvSpPr>
          <p:spPr bwMode="auto">
            <a:xfrm>
              <a:off x="4298" y="1953"/>
              <a:ext cx="5" cy="5"/>
            </a:xfrm>
            <a:custGeom>
              <a:avLst/>
              <a:gdLst>
                <a:gd name="T0" fmla="*/ 0 w 13"/>
                <a:gd name="T1" fmla="*/ 1 h 13"/>
                <a:gd name="T2" fmla="*/ 12 w 13"/>
                <a:gd name="T3" fmla="*/ 13 h 13"/>
                <a:gd name="T4" fmla="*/ 0 w 13"/>
                <a:gd name="T5" fmla="*/ 13 h 13"/>
                <a:gd name="T6" fmla="*/ 0 w 1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3"/>
            <p:cNvSpPr>
              <a:spLocks/>
            </p:cNvSpPr>
            <p:nvPr/>
          </p:nvSpPr>
          <p:spPr bwMode="auto">
            <a:xfrm>
              <a:off x="4178" y="1987"/>
              <a:ext cx="6" cy="6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4"/>
            <p:cNvSpPr>
              <a:spLocks/>
            </p:cNvSpPr>
            <p:nvPr/>
          </p:nvSpPr>
          <p:spPr bwMode="auto">
            <a:xfrm>
              <a:off x="4902" y="2008"/>
              <a:ext cx="475" cy="647"/>
            </a:xfrm>
            <a:custGeom>
              <a:avLst/>
              <a:gdLst>
                <a:gd name="T0" fmla="*/ 1090 w 1221"/>
                <a:gd name="T1" fmla="*/ 80 h 1661"/>
                <a:gd name="T2" fmla="*/ 1098 w 1221"/>
                <a:gd name="T3" fmla="*/ 92 h 1661"/>
                <a:gd name="T4" fmla="*/ 1130 w 1221"/>
                <a:gd name="T5" fmla="*/ 268 h 1661"/>
                <a:gd name="T6" fmla="*/ 1142 w 1221"/>
                <a:gd name="T7" fmla="*/ 328 h 1661"/>
                <a:gd name="T8" fmla="*/ 1150 w 1221"/>
                <a:gd name="T9" fmla="*/ 436 h 1661"/>
                <a:gd name="T10" fmla="*/ 1166 w 1221"/>
                <a:gd name="T11" fmla="*/ 572 h 1661"/>
                <a:gd name="T12" fmla="*/ 1178 w 1221"/>
                <a:gd name="T13" fmla="*/ 696 h 1661"/>
                <a:gd name="T14" fmla="*/ 1194 w 1221"/>
                <a:gd name="T15" fmla="*/ 824 h 1661"/>
                <a:gd name="T16" fmla="*/ 1214 w 1221"/>
                <a:gd name="T17" fmla="*/ 1044 h 1661"/>
                <a:gd name="T18" fmla="*/ 1214 w 1221"/>
                <a:gd name="T19" fmla="*/ 1276 h 1661"/>
                <a:gd name="T20" fmla="*/ 1210 w 1221"/>
                <a:gd name="T21" fmla="*/ 1504 h 1661"/>
                <a:gd name="T22" fmla="*/ 1218 w 1221"/>
                <a:gd name="T23" fmla="*/ 1576 h 1661"/>
                <a:gd name="T24" fmla="*/ 1122 w 1221"/>
                <a:gd name="T25" fmla="*/ 1596 h 1661"/>
                <a:gd name="T26" fmla="*/ 1062 w 1221"/>
                <a:gd name="T27" fmla="*/ 1596 h 1661"/>
                <a:gd name="T28" fmla="*/ 766 w 1221"/>
                <a:gd name="T29" fmla="*/ 1608 h 1661"/>
                <a:gd name="T30" fmla="*/ 822 w 1221"/>
                <a:gd name="T31" fmla="*/ 1320 h 1661"/>
                <a:gd name="T32" fmla="*/ 730 w 1221"/>
                <a:gd name="T33" fmla="*/ 1292 h 1661"/>
                <a:gd name="T34" fmla="*/ 594 w 1221"/>
                <a:gd name="T35" fmla="*/ 1312 h 1661"/>
                <a:gd name="T36" fmla="*/ 526 w 1221"/>
                <a:gd name="T37" fmla="*/ 1320 h 1661"/>
                <a:gd name="T38" fmla="*/ 466 w 1221"/>
                <a:gd name="T39" fmla="*/ 1336 h 1661"/>
                <a:gd name="T40" fmla="*/ 438 w 1221"/>
                <a:gd name="T41" fmla="*/ 1480 h 1661"/>
                <a:gd name="T42" fmla="*/ 422 w 1221"/>
                <a:gd name="T43" fmla="*/ 1600 h 1661"/>
                <a:gd name="T44" fmla="*/ 14 w 1221"/>
                <a:gd name="T45" fmla="*/ 1652 h 1661"/>
                <a:gd name="T46" fmla="*/ 22 w 1221"/>
                <a:gd name="T47" fmla="*/ 1400 h 1661"/>
                <a:gd name="T48" fmla="*/ 34 w 1221"/>
                <a:gd name="T49" fmla="*/ 1156 h 1661"/>
                <a:gd name="T50" fmla="*/ 50 w 1221"/>
                <a:gd name="T51" fmla="*/ 980 h 1661"/>
                <a:gd name="T52" fmla="*/ 50 w 1221"/>
                <a:gd name="T53" fmla="*/ 868 h 1661"/>
                <a:gd name="T54" fmla="*/ 62 w 1221"/>
                <a:gd name="T55" fmla="*/ 716 h 1661"/>
                <a:gd name="T56" fmla="*/ 70 w 1221"/>
                <a:gd name="T57" fmla="*/ 644 h 1661"/>
                <a:gd name="T58" fmla="*/ 90 w 1221"/>
                <a:gd name="T59" fmla="*/ 548 h 1661"/>
                <a:gd name="T60" fmla="*/ 102 w 1221"/>
                <a:gd name="T61" fmla="*/ 348 h 1661"/>
                <a:gd name="T62" fmla="*/ 106 w 1221"/>
                <a:gd name="T63" fmla="*/ 272 h 1661"/>
                <a:gd name="T64" fmla="*/ 130 w 1221"/>
                <a:gd name="T65" fmla="*/ 200 h 1661"/>
                <a:gd name="T66" fmla="*/ 162 w 1221"/>
                <a:gd name="T67" fmla="*/ 28 h 1661"/>
                <a:gd name="T68" fmla="*/ 398 w 1221"/>
                <a:gd name="T69" fmla="*/ 128 h 1661"/>
                <a:gd name="T70" fmla="*/ 766 w 1221"/>
                <a:gd name="T71" fmla="*/ 120 h 1661"/>
                <a:gd name="T72" fmla="*/ 1082 w 1221"/>
                <a:gd name="T73" fmla="*/ 4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21" h="1661">
                  <a:moveTo>
                    <a:pt x="1082" y="4"/>
                  </a:moveTo>
                  <a:cubicBezTo>
                    <a:pt x="1077" y="37"/>
                    <a:pt x="1094" y="48"/>
                    <a:pt x="1090" y="80"/>
                  </a:cubicBezTo>
                  <a:cubicBezTo>
                    <a:pt x="1100" y="93"/>
                    <a:pt x="1112" y="64"/>
                    <a:pt x="1118" y="84"/>
                  </a:cubicBezTo>
                  <a:cubicBezTo>
                    <a:pt x="1124" y="101"/>
                    <a:pt x="1103" y="97"/>
                    <a:pt x="1098" y="92"/>
                  </a:cubicBezTo>
                  <a:cubicBezTo>
                    <a:pt x="1117" y="130"/>
                    <a:pt x="1108" y="204"/>
                    <a:pt x="1126" y="248"/>
                  </a:cubicBezTo>
                  <a:cubicBezTo>
                    <a:pt x="1130" y="258"/>
                    <a:pt x="1133" y="252"/>
                    <a:pt x="1130" y="268"/>
                  </a:cubicBezTo>
                  <a:cubicBezTo>
                    <a:pt x="1130" y="269"/>
                    <a:pt x="1131" y="293"/>
                    <a:pt x="1134" y="312"/>
                  </a:cubicBezTo>
                  <a:cubicBezTo>
                    <a:pt x="1135" y="319"/>
                    <a:pt x="1141" y="321"/>
                    <a:pt x="1142" y="328"/>
                  </a:cubicBezTo>
                  <a:cubicBezTo>
                    <a:pt x="1144" y="339"/>
                    <a:pt x="1140" y="353"/>
                    <a:pt x="1142" y="364"/>
                  </a:cubicBezTo>
                  <a:cubicBezTo>
                    <a:pt x="1145" y="380"/>
                    <a:pt x="1155" y="405"/>
                    <a:pt x="1150" y="436"/>
                  </a:cubicBezTo>
                  <a:cubicBezTo>
                    <a:pt x="1162" y="464"/>
                    <a:pt x="1163" y="483"/>
                    <a:pt x="1158" y="516"/>
                  </a:cubicBezTo>
                  <a:cubicBezTo>
                    <a:pt x="1173" y="532"/>
                    <a:pt x="1165" y="552"/>
                    <a:pt x="1166" y="572"/>
                  </a:cubicBezTo>
                  <a:cubicBezTo>
                    <a:pt x="1167" y="588"/>
                    <a:pt x="1177" y="603"/>
                    <a:pt x="1178" y="616"/>
                  </a:cubicBezTo>
                  <a:cubicBezTo>
                    <a:pt x="1180" y="643"/>
                    <a:pt x="1173" y="671"/>
                    <a:pt x="1178" y="696"/>
                  </a:cubicBezTo>
                  <a:cubicBezTo>
                    <a:pt x="1183" y="723"/>
                    <a:pt x="1190" y="766"/>
                    <a:pt x="1182" y="800"/>
                  </a:cubicBezTo>
                  <a:cubicBezTo>
                    <a:pt x="1182" y="812"/>
                    <a:pt x="1192" y="814"/>
                    <a:pt x="1194" y="824"/>
                  </a:cubicBezTo>
                  <a:cubicBezTo>
                    <a:pt x="1202" y="883"/>
                    <a:pt x="1199" y="976"/>
                    <a:pt x="1206" y="1032"/>
                  </a:cubicBezTo>
                  <a:cubicBezTo>
                    <a:pt x="1206" y="1033"/>
                    <a:pt x="1214" y="1044"/>
                    <a:pt x="1214" y="1044"/>
                  </a:cubicBezTo>
                  <a:cubicBezTo>
                    <a:pt x="1215" y="1100"/>
                    <a:pt x="1197" y="1161"/>
                    <a:pt x="1210" y="1216"/>
                  </a:cubicBezTo>
                  <a:cubicBezTo>
                    <a:pt x="1214" y="1234"/>
                    <a:pt x="1214" y="1248"/>
                    <a:pt x="1214" y="1276"/>
                  </a:cubicBezTo>
                  <a:cubicBezTo>
                    <a:pt x="1213" y="1334"/>
                    <a:pt x="1221" y="1399"/>
                    <a:pt x="1218" y="1456"/>
                  </a:cubicBezTo>
                  <a:cubicBezTo>
                    <a:pt x="1217" y="1473"/>
                    <a:pt x="1210" y="1488"/>
                    <a:pt x="1210" y="1504"/>
                  </a:cubicBezTo>
                  <a:cubicBezTo>
                    <a:pt x="1210" y="1512"/>
                    <a:pt x="1217" y="1516"/>
                    <a:pt x="1218" y="1524"/>
                  </a:cubicBezTo>
                  <a:cubicBezTo>
                    <a:pt x="1220" y="1541"/>
                    <a:pt x="1210" y="1561"/>
                    <a:pt x="1218" y="1576"/>
                  </a:cubicBezTo>
                  <a:cubicBezTo>
                    <a:pt x="1203" y="1590"/>
                    <a:pt x="1177" y="1585"/>
                    <a:pt x="1154" y="1588"/>
                  </a:cubicBezTo>
                  <a:cubicBezTo>
                    <a:pt x="1145" y="1589"/>
                    <a:pt x="1132" y="1596"/>
                    <a:pt x="1122" y="1596"/>
                  </a:cubicBezTo>
                  <a:cubicBezTo>
                    <a:pt x="1109" y="1596"/>
                    <a:pt x="1099" y="1587"/>
                    <a:pt x="1086" y="1588"/>
                  </a:cubicBezTo>
                  <a:cubicBezTo>
                    <a:pt x="1078" y="1588"/>
                    <a:pt x="1070" y="1595"/>
                    <a:pt x="1062" y="1596"/>
                  </a:cubicBezTo>
                  <a:cubicBezTo>
                    <a:pt x="1028" y="1602"/>
                    <a:pt x="985" y="1592"/>
                    <a:pt x="946" y="1596"/>
                  </a:cubicBezTo>
                  <a:cubicBezTo>
                    <a:pt x="899" y="1601"/>
                    <a:pt x="825" y="1628"/>
                    <a:pt x="766" y="1608"/>
                  </a:cubicBezTo>
                  <a:cubicBezTo>
                    <a:pt x="765" y="1534"/>
                    <a:pt x="767" y="1455"/>
                    <a:pt x="766" y="1372"/>
                  </a:cubicBezTo>
                  <a:cubicBezTo>
                    <a:pt x="799" y="1361"/>
                    <a:pt x="799" y="1336"/>
                    <a:pt x="822" y="1320"/>
                  </a:cubicBezTo>
                  <a:cubicBezTo>
                    <a:pt x="813" y="1310"/>
                    <a:pt x="799" y="1306"/>
                    <a:pt x="790" y="1296"/>
                  </a:cubicBezTo>
                  <a:cubicBezTo>
                    <a:pt x="771" y="1308"/>
                    <a:pt x="746" y="1304"/>
                    <a:pt x="730" y="1292"/>
                  </a:cubicBezTo>
                  <a:cubicBezTo>
                    <a:pt x="695" y="1312"/>
                    <a:pt x="641" y="1302"/>
                    <a:pt x="610" y="1300"/>
                  </a:cubicBezTo>
                  <a:cubicBezTo>
                    <a:pt x="597" y="1296"/>
                    <a:pt x="602" y="1310"/>
                    <a:pt x="594" y="1312"/>
                  </a:cubicBezTo>
                  <a:cubicBezTo>
                    <a:pt x="571" y="1309"/>
                    <a:pt x="559" y="1314"/>
                    <a:pt x="542" y="1320"/>
                  </a:cubicBezTo>
                  <a:cubicBezTo>
                    <a:pt x="538" y="1321"/>
                    <a:pt x="530" y="1318"/>
                    <a:pt x="526" y="1320"/>
                  </a:cubicBezTo>
                  <a:cubicBezTo>
                    <a:pt x="523" y="1322"/>
                    <a:pt x="528" y="1327"/>
                    <a:pt x="522" y="1328"/>
                  </a:cubicBezTo>
                  <a:cubicBezTo>
                    <a:pt x="505" y="1331"/>
                    <a:pt x="481" y="1322"/>
                    <a:pt x="466" y="1336"/>
                  </a:cubicBezTo>
                  <a:cubicBezTo>
                    <a:pt x="454" y="1344"/>
                    <a:pt x="456" y="1366"/>
                    <a:pt x="438" y="1368"/>
                  </a:cubicBezTo>
                  <a:cubicBezTo>
                    <a:pt x="451" y="1412"/>
                    <a:pt x="428" y="1452"/>
                    <a:pt x="438" y="1480"/>
                  </a:cubicBezTo>
                  <a:cubicBezTo>
                    <a:pt x="420" y="1496"/>
                    <a:pt x="429" y="1543"/>
                    <a:pt x="426" y="1568"/>
                  </a:cubicBezTo>
                  <a:cubicBezTo>
                    <a:pt x="424" y="1583"/>
                    <a:pt x="420" y="1582"/>
                    <a:pt x="422" y="1600"/>
                  </a:cubicBezTo>
                  <a:cubicBezTo>
                    <a:pt x="424" y="1622"/>
                    <a:pt x="424" y="1626"/>
                    <a:pt x="414" y="1644"/>
                  </a:cubicBezTo>
                  <a:cubicBezTo>
                    <a:pt x="284" y="1650"/>
                    <a:pt x="154" y="1661"/>
                    <a:pt x="14" y="1652"/>
                  </a:cubicBezTo>
                  <a:cubicBezTo>
                    <a:pt x="16" y="1580"/>
                    <a:pt x="0" y="1487"/>
                    <a:pt x="14" y="1412"/>
                  </a:cubicBezTo>
                  <a:cubicBezTo>
                    <a:pt x="15" y="1404"/>
                    <a:pt x="21" y="1406"/>
                    <a:pt x="22" y="1400"/>
                  </a:cubicBezTo>
                  <a:cubicBezTo>
                    <a:pt x="29" y="1325"/>
                    <a:pt x="17" y="1237"/>
                    <a:pt x="22" y="1176"/>
                  </a:cubicBezTo>
                  <a:cubicBezTo>
                    <a:pt x="26" y="1169"/>
                    <a:pt x="32" y="1164"/>
                    <a:pt x="34" y="1156"/>
                  </a:cubicBezTo>
                  <a:cubicBezTo>
                    <a:pt x="28" y="1127"/>
                    <a:pt x="38" y="1096"/>
                    <a:pt x="42" y="1076"/>
                  </a:cubicBezTo>
                  <a:cubicBezTo>
                    <a:pt x="48" y="1043"/>
                    <a:pt x="31" y="1006"/>
                    <a:pt x="50" y="980"/>
                  </a:cubicBezTo>
                  <a:cubicBezTo>
                    <a:pt x="40" y="960"/>
                    <a:pt x="38" y="935"/>
                    <a:pt x="54" y="920"/>
                  </a:cubicBezTo>
                  <a:cubicBezTo>
                    <a:pt x="45" y="901"/>
                    <a:pt x="56" y="885"/>
                    <a:pt x="50" y="868"/>
                  </a:cubicBezTo>
                  <a:cubicBezTo>
                    <a:pt x="54" y="864"/>
                    <a:pt x="58" y="860"/>
                    <a:pt x="62" y="856"/>
                  </a:cubicBezTo>
                  <a:cubicBezTo>
                    <a:pt x="65" y="811"/>
                    <a:pt x="54" y="760"/>
                    <a:pt x="62" y="716"/>
                  </a:cubicBezTo>
                  <a:cubicBezTo>
                    <a:pt x="63" y="708"/>
                    <a:pt x="69" y="710"/>
                    <a:pt x="70" y="704"/>
                  </a:cubicBezTo>
                  <a:cubicBezTo>
                    <a:pt x="72" y="684"/>
                    <a:pt x="68" y="663"/>
                    <a:pt x="70" y="644"/>
                  </a:cubicBezTo>
                  <a:cubicBezTo>
                    <a:pt x="71" y="633"/>
                    <a:pt x="80" y="626"/>
                    <a:pt x="82" y="616"/>
                  </a:cubicBezTo>
                  <a:cubicBezTo>
                    <a:pt x="86" y="594"/>
                    <a:pt x="71" y="565"/>
                    <a:pt x="90" y="548"/>
                  </a:cubicBezTo>
                  <a:cubicBezTo>
                    <a:pt x="93" y="536"/>
                    <a:pt x="79" y="540"/>
                    <a:pt x="82" y="528"/>
                  </a:cubicBezTo>
                  <a:cubicBezTo>
                    <a:pt x="101" y="472"/>
                    <a:pt x="96" y="421"/>
                    <a:pt x="102" y="348"/>
                  </a:cubicBezTo>
                  <a:cubicBezTo>
                    <a:pt x="103" y="335"/>
                    <a:pt x="110" y="321"/>
                    <a:pt x="110" y="308"/>
                  </a:cubicBezTo>
                  <a:cubicBezTo>
                    <a:pt x="110" y="296"/>
                    <a:pt x="105" y="282"/>
                    <a:pt x="106" y="272"/>
                  </a:cubicBezTo>
                  <a:cubicBezTo>
                    <a:pt x="108" y="252"/>
                    <a:pt x="128" y="234"/>
                    <a:pt x="118" y="212"/>
                  </a:cubicBezTo>
                  <a:cubicBezTo>
                    <a:pt x="115" y="201"/>
                    <a:pt x="126" y="204"/>
                    <a:pt x="130" y="200"/>
                  </a:cubicBezTo>
                  <a:cubicBezTo>
                    <a:pt x="126" y="178"/>
                    <a:pt x="122" y="153"/>
                    <a:pt x="138" y="144"/>
                  </a:cubicBezTo>
                  <a:cubicBezTo>
                    <a:pt x="142" y="95"/>
                    <a:pt x="141" y="52"/>
                    <a:pt x="162" y="28"/>
                  </a:cubicBezTo>
                  <a:cubicBezTo>
                    <a:pt x="199" y="41"/>
                    <a:pt x="231" y="60"/>
                    <a:pt x="258" y="84"/>
                  </a:cubicBezTo>
                  <a:cubicBezTo>
                    <a:pt x="311" y="96"/>
                    <a:pt x="359" y="113"/>
                    <a:pt x="398" y="128"/>
                  </a:cubicBezTo>
                  <a:cubicBezTo>
                    <a:pt x="471" y="131"/>
                    <a:pt x="565" y="145"/>
                    <a:pt x="658" y="136"/>
                  </a:cubicBezTo>
                  <a:cubicBezTo>
                    <a:pt x="697" y="132"/>
                    <a:pt x="733" y="115"/>
                    <a:pt x="766" y="120"/>
                  </a:cubicBezTo>
                  <a:cubicBezTo>
                    <a:pt x="811" y="100"/>
                    <a:pt x="878" y="84"/>
                    <a:pt x="938" y="68"/>
                  </a:cubicBezTo>
                  <a:cubicBezTo>
                    <a:pt x="985" y="48"/>
                    <a:pt x="1024" y="0"/>
                    <a:pt x="108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5"/>
            <p:cNvSpPr>
              <a:spLocks/>
            </p:cNvSpPr>
            <p:nvPr/>
          </p:nvSpPr>
          <p:spPr bwMode="auto">
            <a:xfrm>
              <a:off x="2639" y="2009"/>
              <a:ext cx="2" cy="10"/>
            </a:xfrm>
            <a:custGeom>
              <a:avLst/>
              <a:gdLst>
                <a:gd name="T0" fmla="*/ 1 w 6"/>
                <a:gd name="T1" fmla="*/ 8 h 24"/>
                <a:gd name="T2" fmla="*/ 5 w 6"/>
                <a:gd name="T3" fmla="*/ 16 h 24"/>
                <a:gd name="T4" fmla="*/ 1 w 6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1" y="8"/>
                  </a:moveTo>
                  <a:cubicBezTo>
                    <a:pt x="3" y="0"/>
                    <a:pt x="6" y="11"/>
                    <a:pt x="5" y="16"/>
                  </a:cubicBezTo>
                  <a:cubicBezTo>
                    <a:pt x="3" y="24"/>
                    <a:pt x="0" y="13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6"/>
            <p:cNvSpPr>
              <a:spLocks/>
            </p:cNvSpPr>
            <p:nvPr/>
          </p:nvSpPr>
          <p:spPr bwMode="auto">
            <a:xfrm>
              <a:off x="4772" y="2012"/>
              <a:ext cx="170" cy="385"/>
            </a:xfrm>
            <a:custGeom>
              <a:avLst/>
              <a:gdLst>
                <a:gd name="T0" fmla="*/ 436 w 437"/>
                <a:gd name="T1" fmla="*/ 0 h 987"/>
                <a:gd name="T2" fmla="*/ 436 w 437"/>
                <a:gd name="T3" fmla="*/ 48 h 987"/>
                <a:gd name="T4" fmla="*/ 412 w 437"/>
                <a:gd name="T5" fmla="*/ 156 h 987"/>
                <a:gd name="T6" fmla="*/ 380 w 437"/>
                <a:gd name="T7" fmla="*/ 300 h 987"/>
                <a:gd name="T8" fmla="*/ 372 w 437"/>
                <a:gd name="T9" fmla="*/ 324 h 987"/>
                <a:gd name="T10" fmla="*/ 364 w 437"/>
                <a:gd name="T11" fmla="*/ 416 h 987"/>
                <a:gd name="T12" fmla="*/ 352 w 437"/>
                <a:gd name="T13" fmla="*/ 492 h 987"/>
                <a:gd name="T14" fmla="*/ 340 w 437"/>
                <a:gd name="T15" fmla="*/ 680 h 987"/>
                <a:gd name="T16" fmla="*/ 248 w 437"/>
                <a:gd name="T17" fmla="*/ 648 h 987"/>
                <a:gd name="T18" fmla="*/ 208 w 437"/>
                <a:gd name="T19" fmla="*/ 684 h 987"/>
                <a:gd name="T20" fmla="*/ 336 w 437"/>
                <a:gd name="T21" fmla="*/ 752 h 987"/>
                <a:gd name="T22" fmla="*/ 324 w 437"/>
                <a:gd name="T23" fmla="*/ 788 h 987"/>
                <a:gd name="T24" fmla="*/ 332 w 437"/>
                <a:gd name="T25" fmla="*/ 820 h 987"/>
                <a:gd name="T26" fmla="*/ 316 w 437"/>
                <a:gd name="T27" fmla="*/ 984 h 987"/>
                <a:gd name="T28" fmla="*/ 264 w 437"/>
                <a:gd name="T29" fmla="*/ 984 h 987"/>
                <a:gd name="T30" fmla="*/ 232 w 437"/>
                <a:gd name="T31" fmla="*/ 968 h 987"/>
                <a:gd name="T32" fmla="*/ 212 w 437"/>
                <a:gd name="T33" fmla="*/ 968 h 987"/>
                <a:gd name="T34" fmla="*/ 160 w 437"/>
                <a:gd name="T35" fmla="*/ 936 h 987"/>
                <a:gd name="T36" fmla="*/ 140 w 437"/>
                <a:gd name="T37" fmla="*/ 936 h 987"/>
                <a:gd name="T38" fmla="*/ 132 w 437"/>
                <a:gd name="T39" fmla="*/ 924 h 987"/>
                <a:gd name="T40" fmla="*/ 112 w 437"/>
                <a:gd name="T41" fmla="*/ 924 h 987"/>
                <a:gd name="T42" fmla="*/ 100 w 437"/>
                <a:gd name="T43" fmla="*/ 908 h 987"/>
                <a:gd name="T44" fmla="*/ 48 w 437"/>
                <a:gd name="T45" fmla="*/ 880 h 987"/>
                <a:gd name="T46" fmla="*/ 12 w 437"/>
                <a:gd name="T47" fmla="*/ 832 h 987"/>
                <a:gd name="T48" fmla="*/ 0 w 437"/>
                <a:gd name="T49" fmla="*/ 788 h 987"/>
                <a:gd name="T50" fmla="*/ 8 w 437"/>
                <a:gd name="T51" fmla="*/ 736 h 987"/>
                <a:gd name="T52" fmla="*/ 28 w 437"/>
                <a:gd name="T53" fmla="*/ 680 h 987"/>
                <a:gd name="T54" fmla="*/ 76 w 437"/>
                <a:gd name="T55" fmla="*/ 572 h 987"/>
                <a:gd name="T56" fmla="*/ 72 w 437"/>
                <a:gd name="T57" fmla="*/ 552 h 987"/>
                <a:gd name="T58" fmla="*/ 156 w 437"/>
                <a:gd name="T59" fmla="*/ 428 h 987"/>
                <a:gd name="T60" fmla="*/ 192 w 437"/>
                <a:gd name="T61" fmla="*/ 364 h 987"/>
                <a:gd name="T62" fmla="*/ 192 w 437"/>
                <a:gd name="T63" fmla="*/ 336 h 987"/>
                <a:gd name="T64" fmla="*/ 212 w 437"/>
                <a:gd name="T65" fmla="*/ 328 h 987"/>
                <a:gd name="T66" fmla="*/ 248 w 437"/>
                <a:gd name="T67" fmla="*/ 264 h 987"/>
                <a:gd name="T68" fmla="*/ 248 w 437"/>
                <a:gd name="T69" fmla="*/ 244 h 987"/>
                <a:gd name="T70" fmla="*/ 284 w 437"/>
                <a:gd name="T71" fmla="*/ 208 h 987"/>
                <a:gd name="T72" fmla="*/ 300 w 437"/>
                <a:gd name="T73" fmla="*/ 160 h 987"/>
                <a:gd name="T74" fmla="*/ 384 w 437"/>
                <a:gd name="T75" fmla="*/ 48 h 987"/>
                <a:gd name="T76" fmla="*/ 400 w 437"/>
                <a:gd name="T77" fmla="*/ 44 h 987"/>
                <a:gd name="T78" fmla="*/ 424 w 437"/>
                <a:gd name="T79" fmla="*/ 0 h 987"/>
                <a:gd name="T80" fmla="*/ 436 w 437"/>
                <a:gd name="T81" fmla="*/ 0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7" h="987">
                  <a:moveTo>
                    <a:pt x="436" y="0"/>
                  </a:moveTo>
                  <a:cubicBezTo>
                    <a:pt x="437" y="24"/>
                    <a:pt x="422" y="30"/>
                    <a:pt x="436" y="48"/>
                  </a:cubicBezTo>
                  <a:cubicBezTo>
                    <a:pt x="412" y="73"/>
                    <a:pt x="407" y="123"/>
                    <a:pt x="412" y="156"/>
                  </a:cubicBezTo>
                  <a:cubicBezTo>
                    <a:pt x="387" y="185"/>
                    <a:pt x="391" y="242"/>
                    <a:pt x="380" y="300"/>
                  </a:cubicBezTo>
                  <a:cubicBezTo>
                    <a:pt x="379" y="308"/>
                    <a:pt x="373" y="317"/>
                    <a:pt x="372" y="324"/>
                  </a:cubicBezTo>
                  <a:cubicBezTo>
                    <a:pt x="369" y="354"/>
                    <a:pt x="381" y="390"/>
                    <a:pt x="364" y="416"/>
                  </a:cubicBezTo>
                  <a:cubicBezTo>
                    <a:pt x="378" y="435"/>
                    <a:pt x="367" y="477"/>
                    <a:pt x="352" y="492"/>
                  </a:cubicBezTo>
                  <a:cubicBezTo>
                    <a:pt x="347" y="559"/>
                    <a:pt x="353" y="605"/>
                    <a:pt x="340" y="680"/>
                  </a:cubicBezTo>
                  <a:cubicBezTo>
                    <a:pt x="311" y="680"/>
                    <a:pt x="264" y="672"/>
                    <a:pt x="248" y="648"/>
                  </a:cubicBezTo>
                  <a:cubicBezTo>
                    <a:pt x="225" y="650"/>
                    <a:pt x="217" y="668"/>
                    <a:pt x="208" y="684"/>
                  </a:cubicBezTo>
                  <a:cubicBezTo>
                    <a:pt x="220" y="737"/>
                    <a:pt x="300" y="723"/>
                    <a:pt x="336" y="752"/>
                  </a:cubicBezTo>
                  <a:cubicBezTo>
                    <a:pt x="337" y="769"/>
                    <a:pt x="336" y="784"/>
                    <a:pt x="324" y="788"/>
                  </a:cubicBezTo>
                  <a:cubicBezTo>
                    <a:pt x="325" y="800"/>
                    <a:pt x="336" y="802"/>
                    <a:pt x="332" y="820"/>
                  </a:cubicBezTo>
                  <a:cubicBezTo>
                    <a:pt x="317" y="880"/>
                    <a:pt x="324" y="932"/>
                    <a:pt x="316" y="984"/>
                  </a:cubicBezTo>
                  <a:cubicBezTo>
                    <a:pt x="298" y="982"/>
                    <a:pt x="282" y="987"/>
                    <a:pt x="264" y="984"/>
                  </a:cubicBezTo>
                  <a:cubicBezTo>
                    <a:pt x="255" y="983"/>
                    <a:pt x="243" y="971"/>
                    <a:pt x="232" y="968"/>
                  </a:cubicBezTo>
                  <a:cubicBezTo>
                    <a:pt x="226" y="966"/>
                    <a:pt x="218" y="970"/>
                    <a:pt x="212" y="968"/>
                  </a:cubicBezTo>
                  <a:cubicBezTo>
                    <a:pt x="194" y="960"/>
                    <a:pt x="180" y="942"/>
                    <a:pt x="160" y="936"/>
                  </a:cubicBezTo>
                  <a:cubicBezTo>
                    <a:pt x="154" y="934"/>
                    <a:pt x="146" y="938"/>
                    <a:pt x="140" y="936"/>
                  </a:cubicBezTo>
                  <a:cubicBezTo>
                    <a:pt x="137" y="935"/>
                    <a:pt x="135" y="925"/>
                    <a:pt x="132" y="924"/>
                  </a:cubicBezTo>
                  <a:cubicBezTo>
                    <a:pt x="126" y="922"/>
                    <a:pt x="117" y="927"/>
                    <a:pt x="112" y="924"/>
                  </a:cubicBezTo>
                  <a:cubicBezTo>
                    <a:pt x="108" y="922"/>
                    <a:pt x="106" y="911"/>
                    <a:pt x="100" y="908"/>
                  </a:cubicBezTo>
                  <a:cubicBezTo>
                    <a:pt x="82" y="898"/>
                    <a:pt x="66" y="891"/>
                    <a:pt x="48" y="880"/>
                  </a:cubicBezTo>
                  <a:cubicBezTo>
                    <a:pt x="37" y="863"/>
                    <a:pt x="27" y="845"/>
                    <a:pt x="12" y="832"/>
                  </a:cubicBezTo>
                  <a:cubicBezTo>
                    <a:pt x="12" y="814"/>
                    <a:pt x="16" y="791"/>
                    <a:pt x="0" y="788"/>
                  </a:cubicBezTo>
                  <a:cubicBezTo>
                    <a:pt x="9" y="774"/>
                    <a:pt x="16" y="757"/>
                    <a:pt x="8" y="736"/>
                  </a:cubicBezTo>
                  <a:cubicBezTo>
                    <a:pt x="20" y="722"/>
                    <a:pt x="30" y="707"/>
                    <a:pt x="28" y="680"/>
                  </a:cubicBezTo>
                  <a:cubicBezTo>
                    <a:pt x="51" y="651"/>
                    <a:pt x="54" y="602"/>
                    <a:pt x="76" y="572"/>
                  </a:cubicBezTo>
                  <a:cubicBezTo>
                    <a:pt x="78" y="562"/>
                    <a:pt x="69" y="563"/>
                    <a:pt x="72" y="552"/>
                  </a:cubicBezTo>
                  <a:cubicBezTo>
                    <a:pt x="115" y="525"/>
                    <a:pt x="114" y="455"/>
                    <a:pt x="156" y="428"/>
                  </a:cubicBezTo>
                  <a:cubicBezTo>
                    <a:pt x="157" y="395"/>
                    <a:pt x="174" y="379"/>
                    <a:pt x="192" y="364"/>
                  </a:cubicBezTo>
                  <a:cubicBezTo>
                    <a:pt x="192" y="355"/>
                    <a:pt x="192" y="345"/>
                    <a:pt x="192" y="336"/>
                  </a:cubicBezTo>
                  <a:cubicBezTo>
                    <a:pt x="205" y="339"/>
                    <a:pt x="204" y="330"/>
                    <a:pt x="212" y="328"/>
                  </a:cubicBezTo>
                  <a:cubicBezTo>
                    <a:pt x="217" y="299"/>
                    <a:pt x="229" y="278"/>
                    <a:pt x="248" y="264"/>
                  </a:cubicBezTo>
                  <a:cubicBezTo>
                    <a:pt x="248" y="257"/>
                    <a:pt x="248" y="251"/>
                    <a:pt x="248" y="244"/>
                  </a:cubicBezTo>
                  <a:cubicBezTo>
                    <a:pt x="269" y="241"/>
                    <a:pt x="261" y="209"/>
                    <a:pt x="284" y="208"/>
                  </a:cubicBezTo>
                  <a:cubicBezTo>
                    <a:pt x="277" y="180"/>
                    <a:pt x="305" y="186"/>
                    <a:pt x="300" y="160"/>
                  </a:cubicBezTo>
                  <a:cubicBezTo>
                    <a:pt x="340" y="135"/>
                    <a:pt x="359" y="88"/>
                    <a:pt x="384" y="48"/>
                  </a:cubicBezTo>
                  <a:cubicBezTo>
                    <a:pt x="388" y="45"/>
                    <a:pt x="393" y="44"/>
                    <a:pt x="400" y="44"/>
                  </a:cubicBezTo>
                  <a:cubicBezTo>
                    <a:pt x="399" y="20"/>
                    <a:pt x="420" y="18"/>
                    <a:pt x="424" y="0"/>
                  </a:cubicBezTo>
                  <a:cubicBezTo>
                    <a:pt x="428" y="0"/>
                    <a:pt x="432" y="0"/>
                    <a:pt x="4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7"/>
            <p:cNvSpPr>
              <a:spLocks/>
            </p:cNvSpPr>
            <p:nvPr/>
          </p:nvSpPr>
          <p:spPr bwMode="auto">
            <a:xfrm>
              <a:off x="1819" y="2022"/>
              <a:ext cx="471" cy="522"/>
            </a:xfrm>
            <a:custGeom>
              <a:avLst/>
              <a:gdLst>
                <a:gd name="T0" fmla="*/ 652 w 1208"/>
                <a:gd name="T1" fmla="*/ 56 h 1340"/>
                <a:gd name="T2" fmla="*/ 668 w 1208"/>
                <a:gd name="T3" fmla="*/ 152 h 1340"/>
                <a:gd name="T4" fmla="*/ 692 w 1208"/>
                <a:gd name="T5" fmla="*/ 216 h 1340"/>
                <a:gd name="T6" fmla="*/ 720 w 1208"/>
                <a:gd name="T7" fmla="*/ 288 h 1340"/>
                <a:gd name="T8" fmla="*/ 748 w 1208"/>
                <a:gd name="T9" fmla="*/ 332 h 1340"/>
                <a:gd name="T10" fmla="*/ 840 w 1208"/>
                <a:gd name="T11" fmla="*/ 444 h 1340"/>
                <a:gd name="T12" fmla="*/ 888 w 1208"/>
                <a:gd name="T13" fmla="*/ 480 h 1340"/>
                <a:gd name="T14" fmla="*/ 956 w 1208"/>
                <a:gd name="T15" fmla="*/ 560 h 1340"/>
                <a:gd name="T16" fmla="*/ 964 w 1208"/>
                <a:gd name="T17" fmla="*/ 664 h 1340"/>
                <a:gd name="T18" fmla="*/ 976 w 1208"/>
                <a:gd name="T19" fmla="*/ 704 h 1340"/>
                <a:gd name="T20" fmla="*/ 924 w 1208"/>
                <a:gd name="T21" fmla="*/ 1012 h 1340"/>
                <a:gd name="T22" fmla="*/ 1208 w 1208"/>
                <a:gd name="T23" fmla="*/ 1036 h 1340"/>
                <a:gd name="T24" fmla="*/ 1140 w 1208"/>
                <a:gd name="T25" fmla="*/ 1164 h 1340"/>
                <a:gd name="T26" fmla="*/ 1148 w 1208"/>
                <a:gd name="T27" fmla="*/ 1292 h 1340"/>
                <a:gd name="T28" fmla="*/ 848 w 1208"/>
                <a:gd name="T29" fmla="*/ 1288 h 1340"/>
                <a:gd name="T30" fmla="*/ 736 w 1208"/>
                <a:gd name="T31" fmla="*/ 1048 h 1340"/>
                <a:gd name="T32" fmla="*/ 700 w 1208"/>
                <a:gd name="T33" fmla="*/ 848 h 1340"/>
                <a:gd name="T34" fmla="*/ 696 w 1208"/>
                <a:gd name="T35" fmla="*/ 792 h 1340"/>
                <a:gd name="T36" fmla="*/ 692 w 1208"/>
                <a:gd name="T37" fmla="*/ 684 h 1340"/>
                <a:gd name="T38" fmla="*/ 692 w 1208"/>
                <a:gd name="T39" fmla="*/ 592 h 1340"/>
                <a:gd name="T40" fmla="*/ 640 w 1208"/>
                <a:gd name="T41" fmla="*/ 768 h 1340"/>
                <a:gd name="T42" fmla="*/ 660 w 1208"/>
                <a:gd name="T43" fmla="*/ 992 h 1340"/>
                <a:gd name="T44" fmla="*/ 696 w 1208"/>
                <a:gd name="T45" fmla="*/ 1148 h 1340"/>
                <a:gd name="T46" fmla="*/ 712 w 1208"/>
                <a:gd name="T47" fmla="*/ 1208 h 1340"/>
                <a:gd name="T48" fmla="*/ 720 w 1208"/>
                <a:gd name="T49" fmla="*/ 1236 h 1340"/>
                <a:gd name="T50" fmla="*/ 588 w 1208"/>
                <a:gd name="T51" fmla="*/ 1304 h 1340"/>
                <a:gd name="T52" fmla="*/ 288 w 1208"/>
                <a:gd name="T53" fmla="*/ 1328 h 1340"/>
                <a:gd name="T54" fmla="*/ 8 w 1208"/>
                <a:gd name="T55" fmla="*/ 1244 h 1340"/>
                <a:gd name="T56" fmla="*/ 24 w 1208"/>
                <a:gd name="T57" fmla="*/ 1144 h 1340"/>
                <a:gd name="T58" fmla="*/ 112 w 1208"/>
                <a:gd name="T59" fmla="*/ 892 h 1340"/>
                <a:gd name="T60" fmla="*/ 176 w 1208"/>
                <a:gd name="T61" fmla="*/ 728 h 1340"/>
                <a:gd name="T62" fmla="*/ 200 w 1208"/>
                <a:gd name="T63" fmla="*/ 644 h 1340"/>
                <a:gd name="T64" fmla="*/ 236 w 1208"/>
                <a:gd name="T65" fmla="*/ 564 h 1340"/>
                <a:gd name="T66" fmla="*/ 288 w 1208"/>
                <a:gd name="T67" fmla="*/ 464 h 1340"/>
                <a:gd name="T68" fmla="*/ 304 w 1208"/>
                <a:gd name="T69" fmla="*/ 436 h 1340"/>
                <a:gd name="T70" fmla="*/ 376 w 1208"/>
                <a:gd name="T71" fmla="*/ 336 h 1340"/>
                <a:gd name="T72" fmla="*/ 524 w 1208"/>
                <a:gd name="T73" fmla="*/ 112 h 1340"/>
                <a:gd name="T74" fmla="*/ 624 w 1208"/>
                <a:gd name="T75" fmla="*/ 0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8" h="1340">
                  <a:moveTo>
                    <a:pt x="636" y="0"/>
                  </a:moveTo>
                  <a:cubicBezTo>
                    <a:pt x="639" y="24"/>
                    <a:pt x="637" y="39"/>
                    <a:pt x="652" y="56"/>
                  </a:cubicBezTo>
                  <a:cubicBezTo>
                    <a:pt x="655" y="69"/>
                    <a:pt x="646" y="68"/>
                    <a:pt x="644" y="76"/>
                  </a:cubicBezTo>
                  <a:cubicBezTo>
                    <a:pt x="658" y="99"/>
                    <a:pt x="659" y="128"/>
                    <a:pt x="668" y="152"/>
                  </a:cubicBezTo>
                  <a:cubicBezTo>
                    <a:pt x="675" y="170"/>
                    <a:pt x="692" y="184"/>
                    <a:pt x="696" y="204"/>
                  </a:cubicBezTo>
                  <a:cubicBezTo>
                    <a:pt x="697" y="210"/>
                    <a:pt x="691" y="212"/>
                    <a:pt x="692" y="216"/>
                  </a:cubicBezTo>
                  <a:cubicBezTo>
                    <a:pt x="696" y="228"/>
                    <a:pt x="704" y="240"/>
                    <a:pt x="708" y="252"/>
                  </a:cubicBezTo>
                  <a:cubicBezTo>
                    <a:pt x="713" y="265"/>
                    <a:pt x="715" y="278"/>
                    <a:pt x="720" y="288"/>
                  </a:cubicBezTo>
                  <a:cubicBezTo>
                    <a:pt x="723" y="295"/>
                    <a:pt x="731" y="293"/>
                    <a:pt x="736" y="300"/>
                  </a:cubicBezTo>
                  <a:cubicBezTo>
                    <a:pt x="739" y="305"/>
                    <a:pt x="743" y="324"/>
                    <a:pt x="748" y="332"/>
                  </a:cubicBezTo>
                  <a:cubicBezTo>
                    <a:pt x="767" y="358"/>
                    <a:pt x="796" y="374"/>
                    <a:pt x="804" y="408"/>
                  </a:cubicBezTo>
                  <a:cubicBezTo>
                    <a:pt x="822" y="412"/>
                    <a:pt x="828" y="433"/>
                    <a:pt x="840" y="444"/>
                  </a:cubicBezTo>
                  <a:cubicBezTo>
                    <a:pt x="845" y="449"/>
                    <a:pt x="854" y="444"/>
                    <a:pt x="860" y="448"/>
                  </a:cubicBezTo>
                  <a:cubicBezTo>
                    <a:pt x="868" y="454"/>
                    <a:pt x="876" y="473"/>
                    <a:pt x="888" y="480"/>
                  </a:cubicBezTo>
                  <a:cubicBezTo>
                    <a:pt x="906" y="490"/>
                    <a:pt x="930" y="488"/>
                    <a:pt x="948" y="500"/>
                  </a:cubicBezTo>
                  <a:cubicBezTo>
                    <a:pt x="957" y="515"/>
                    <a:pt x="954" y="536"/>
                    <a:pt x="956" y="560"/>
                  </a:cubicBezTo>
                  <a:cubicBezTo>
                    <a:pt x="959" y="589"/>
                    <a:pt x="965" y="598"/>
                    <a:pt x="964" y="628"/>
                  </a:cubicBezTo>
                  <a:cubicBezTo>
                    <a:pt x="964" y="636"/>
                    <a:pt x="963" y="654"/>
                    <a:pt x="964" y="664"/>
                  </a:cubicBezTo>
                  <a:cubicBezTo>
                    <a:pt x="966" y="676"/>
                    <a:pt x="981" y="688"/>
                    <a:pt x="964" y="696"/>
                  </a:cubicBezTo>
                  <a:cubicBezTo>
                    <a:pt x="967" y="700"/>
                    <a:pt x="971" y="702"/>
                    <a:pt x="976" y="704"/>
                  </a:cubicBezTo>
                  <a:cubicBezTo>
                    <a:pt x="972" y="781"/>
                    <a:pt x="1002" y="870"/>
                    <a:pt x="996" y="964"/>
                  </a:cubicBezTo>
                  <a:cubicBezTo>
                    <a:pt x="956" y="946"/>
                    <a:pt x="908" y="964"/>
                    <a:pt x="924" y="1012"/>
                  </a:cubicBezTo>
                  <a:cubicBezTo>
                    <a:pt x="938" y="1021"/>
                    <a:pt x="954" y="1027"/>
                    <a:pt x="968" y="1036"/>
                  </a:cubicBezTo>
                  <a:cubicBezTo>
                    <a:pt x="1039" y="1031"/>
                    <a:pt x="1126" y="1039"/>
                    <a:pt x="1208" y="1036"/>
                  </a:cubicBezTo>
                  <a:cubicBezTo>
                    <a:pt x="1206" y="1056"/>
                    <a:pt x="1181" y="1061"/>
                    <a:pt x="1168" y="1080"/>
                  </a:cubicBezTo>
                  <a:cubicBezTo>
                    <a:pt x="1154" y="1101"/>
                    <a:pt x="1151" y="1131"/>
                    <a:pt x="1140" y="1164"/>
                  </a:cubicBezTo>
                  <a:cubicBezTo>
                    <a:pt x="1135" y="1180"/>
                    <a:pt x="1125" y="1191"/>
                    <a:pt x="1124" y="1200"/>
                  </a:cubicBezTo>
                  <a:cubicBezTo>
                    <a:pt x="1121" y="1233"/>
                    <a:pt x="1140" y="1259"/>
                    <a:pt x="1148" y="1292"/>
                  </a:cubicBezTo>
                  <a:cubicBezTo>
                    <a:pt x="1153" y="1299"/>
                    <a:pt x="1169" y="1295"/>
                    <a:pt x="1164" y="1312"/>
                  </a:cubicBezTo>
                  <a:cubicBezTo>
                    <a:pt x="1051" y="1314"/>
                    <a:pt x="977" y="1288"/>
                    <a:pt x="848" y="1288"/>
                  </a:cubicBezTo>
                  <a:cubicBezTo>
                    <a:pt x="832" y="1275"/>
                    <a:pt x="818" y="1259"/>
                    <a:pt x="800" y="1248"/>
                  </a:cubicBezTo>
                  <a:cubicBezTo>
                    <a:pt x="774" y="1186"/>
                    <a:pt x="745" y="1127"/>
                    <a:pt x="736" y="1048"/>
                  </a:cubicBezTo>
                  <a:cubicBezTo>
                    <a:pt x="740" y="1035"/>
                    <a:pt x="723" y="1043"/>
                    <a:pt x="724" y="1032"/>
                  </a:cubicBezTo>
                  <a:cubicBezTo>
                    <a:pt x="737" y="963"/>
                    <a:pt x="707" y="907"/>
                    <a:pt x="700" y="848"/>
                  </a:cubicBezTo>
                  <a:cubicBezTo>
                    <a:pt x="699" y="837"/>
                    <a:pt x="704" y="827"/>
                    <a:pt x="704" y="816"/>
                  </a:cubicBezTo>
                  <a:cubicBezTo>
                    <a:pt x="704" y="808"/>
                    <a:pt x="697" y="800"/>
                    <a:pt x="696" y="792"/>
                  </a:cubicBezTo>
                  <a:cubicBezTo>
                    <a:pt x="693" y="765"/>
                    <a:pt x="700" y="734"/>
                    <a:pt x="700" y="708"/>
                  </a:cubicBezTo>
                  <a:cubicBezTo>
                    <a:pt x="700" y="700"/>
                    <a:pt x="692" y="693"/>
                    <a:pt x="692" y="684"/>
                  </a:cubicBezTo>
                  <a:cubicBezTo>
                    <a:pt x="692" y="677"/>
                    <a:pt x="700" y="670"/>
                    <a:pt x="700" y="664"/>
                  </a:cubicBezTo>
                  <a:cubicBezTo>
                    <a:pt x="699" y="648"/>
                    <a:pt x="687" y="619"/>
                    <a:pt x="692" y="592"/>
                  </a:cubicBezTo>
                  <a:cubicBezTo>
                    <a:pt x="674" y="572"/>
                    <a:pt x="637" y="589"/>
                    <a:pt x="632" y="608"/>
                  </a:cubicBezTo>
                  <a:cubicBezTo>
                    <a:pt x="632" y="662"/>
                    <a:pt x="631" y="722"/>
                    <a:pt x="640" y="768"/>
                  </a:cubicBezTo>
                  <a:cubicBezTo>
                    <a:pt x="646" y="803"/>
                    <a:pt x="637" y="839"/>
                    <a:pt x="640" y="872"/>
                  </a:cubicBezTo>
                  <a:cubicBezTo>
                    <a:pt x="643" y="909"/>
                    <a:pt x="659" y="961"/>
                    <a:pt x="660" y="992"/>
                  </a:cubicBezTo>
                  <a:cubicBezTo>
                    <a:pt x="661" y="1030"/>
                    <a:pt x="663" y="1074"/>
                    <a:pt x="676" y="1112"/>
                  </a:cubicBezTo>
                  <a:cubicBezTo>
                    <a:pt x="680" y="1124"/>
                    <a:pt x="692" y="1135"/>
                    <a:pt x="696" y="1148"/>
                  </a:cubicBezTo>
                  <a:cubicBezTo>
                    <a:pt x="700" y="1160"/>
                    <a:pt x="697" y="1174"/>
                    <a:pt x="700" y="1188"/>
                  </a:cubicBezTo>
                  <a:cubicBezTo>
                    <a:pt x="701" y="1193"/>
                    <a:pt x="711" y="1202"/>
                    <a:pt x="712" y="1208"/>
                  </a:cubicBezTo>
                  <a:cubicBezTo>
                    <a:pt x="713" y="1214"/>
                    <a:pt x="707" y="1216"/>
                    <a:pt x="708" y="1220"/>
                  </a:cubicBezTo>
                  <a:cubicBezTo>
                    <a:pt x="710" y="1226"/>
                    <a:pt x="718" y="1230"/>
                    <a:pt x="720" y="1236"/>
                  </a:cubicBezTo>
                  <a:cubicBezTo>
                    <a:pt x="727" y="1258"/>
                    <a:pt x="729" y="1281"/>
                    <a:pt x="736" y="1304"/>
                  </a:cubicBezTo>
                  <a:cubicBezTo>
                    <a:pt x="686" y="1308"/>
                    <a:pt x="636" y="1300"/>
                    <a:pt x="588" y="1304"/>
                  </a:cubicBezTo>
                  <a:cubicBezTo>
                    <a:pt x="551" y="1307"/>
                    <a:pt x="515" y="1323"/>
                    <a:pt x="480" y="1324"/>
                  </a:cubicBezTo>
                  <a:cubicBezTo>
                    <a:pt x="414" y="1326"/>
                    <a:pt x="355" y="1319"/>
                    <a:pt x="288" y="1328"/>
                  </a:cubicBezTo>
                  <a:cubicBezTo>
                    <a:pt x="202" y="1340"/>
                    <a:pt x="89" y="1321"/>
                    <a:pt x="0" y="1336"/>
                  </a:cubicBezTo>
                  <a:cubicBezTo>
                    <a:pt x="3" y="1306"/>
                    <a:pt x="1" y="1274"/>
                    <a:pt x="8" y="1244"/>
                  </a:cubicBezTo>
                  <a:cubicBezTo>
                    <a:pt x="10" y="1236"/>
                    <a:pt x="15" y="1238"/>
                    <a:pt x="16" y="1232"/>
                  </a:cubicBezTo>
                  <a:cubicBezTo>
                    <a:pt x="21" y="1202"/>
                    <a:pt x="18" y="1172"/>
                    <a:pt x="24" y="1144"/>
                  </a:cubicBezTo>
                  <a:cubicBezTo>
                    <a:pt x="32" y="1106"/>
                    <a:pt x="52" y="1072"/>
                    <a:pt x="52" y="1036"/>
                  </a:cubicBezTo>
                  <a:cubicBezTo>
                    <a:pt x="76" y="986"/>
                    <a:pt x="82" y="938"/>
                    <a:pt x="112" y="892"/>
                  </a:cubicBezTo>
                  <a:cubicBezTo>
                    <a:pt x="112" y="883"/>
                    <a:pt x="112" y="873"/>
                    <a:pt x="112" y="864"/>
                  </a:cubicBezTo>
                  <a:cubicBezTo>
                    <a:pt x="143" y="831"/>
                    <a:pt x="141" y="765"/>
                    <a:pt x="176" y="728"/>
                  </a:cubicBezTo>
                  <a:cubicBezTo>
                    <a:pt x="176" y="697"/>
                    <a:pt x="191" y="681"/>
                    <a:pt x="204" y="664"/>
                  </a:cubicBezTo>
                  <a:cubicBezTo>
                    <a:pt x="206" y="654"/>
                    <a:pt x="197" y="655"/>
                    <a:pt x="200" y="644"/>
                  </a:cubicBezTo>
                  <a:cubicBezTo>
                    <a:pt x="221" y="634"/>
                    <a:pt x="217" y="600"/>
                    <a:pt x="236" y="588"/>
                  </a:cubicBezTo>
                  <a:cubicBezTo>
                    <a:pt x="236" y="580"/>
                    <a:pt x="236" y="572"/>
                    <a:pt x="236" y="564"/>
                  </a:cubicBezTo>
                  <a:cubicBezTo>
                    <a:pt x="244" y="563"/>
                    <a:pt x="244" y="553"/>
                    <a:pt x="252" y="552"/>
                  </a:cubicBezTo>
                  <a:cubicBezTo>
                    <a:pt x="250" y="509"/>
                    <a:pt x="287" y="504"/>
                    <a:pt x="288" y="464"/>
                  </a:cubicBezTo>
                  <a:cubicBezTo>
                    <a:pt x="292" y="461"/>
                    <a:pt x="297" y="460"/>
                    <a:pt x="304" y="460"/>
                  </a:cubicBezTo>
                  <a:cubicBezTo>
                    <a:pt x="304" y="452"/>
                    <a:pt x="304" y="444"/>
                    <a:pt x="304" y="436"/>
                  </a:cubicBezTo>
                  <a:cubicBezTo>
                    <a:pt x="330" y="412"/>
                    <a:pt x="349" y="383"/>
                    <a:pt x="360" y="344"/>
                  </a:cubicBezTo>
                  <a:cubicBezTo>
                    <a:pt x="368" y="344"/>
                    <a:pt x="365" y="333"/>
                    <a:pt x="376" y="336"/>
                  </a:cubicBezTo>
                  <a:cubicBezTo>
                    <a:pt x="373" y="324"/>
                    <a:pt x="380" y="321"/>
                    <a:pt x="380" y="312"/>
                  </a:cubicBezTo>
                  <a:cubicBezTo>
                    <a:pt x="432" y="250"/>
                    <a:pt x="465" y="167"/>
                    <a:pt x="524" y="112"/>
                  </a:cubicBezTo>
                  <a:cubicBezTo>
                    <a:pt x="530" y="107"/>
                    <a:pt x="526" y="93"/>
                    <a:pt x="532" y="88"/>
                  </a:cubicBezTo>
                  <a:cubicBezTo>
                    <a:pt x="569" y="65"/>
                    <a:pt x="592" y="28"/>
                    <a:pt x="624" y="0"/>
                  </a:cubicBezTo>
                  <a:cubicBezTo>
                    <a:pt x="628" y="0"/>
                    <a:pt x="632" y="0"/>
                    <a:pt x="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8"/>
            <p:cNvSpPr>
              <a:spLocks/>
            </p:cNvSpPr>
            <p:nvPr/>
          </p:nvSpPr>
          <p:spPr bwMode="auto">
            <a:xfrm>
              <a:off x="2393" y="2022"/>
              <a:ext cx="89" cy="96"/>
            </a:xfrm>
            <a:custGeom>
              <a:avLst/>
              <a:gdLst>
                <a:gd name="T0" fmla="*/ 180 w 229"/>
                <a:gd name="T1" fmla="*/ 200 h 246"/>
                <a:gd name="T2" fmla="*/ 44 w 229"/>
                <a:gd name="T3" fmla="*/ 244 h 246"/>
                <a:gd name="T4" fmla="*/ 4 w 229"/>
                <a:gd name="T5" fmla="*/ 232 h 246"/>
                <a:gd name="T6" fmla="*/ 4 w 229"/>
                <a:gd name="T7" fmla="*/ 196 h 246"/>
                <a:gd name="T8" fmla="*/ 88 w 229"/>
                <a:gd name="T9" fmla="*/ 156 h 246"/>
                <a:gd name="T10" fmla="*/ 52 w 229"/>
                <a:gd name="T11" fmla="*/ 104 h 246"/>
                <a:gd name="T12" fmla="*/ 24 w 229"/>
                <a:gd name="T13" fmla="*/ 60 h 246"/>
                <a:gd name="T14" fmla="*/ 24 w 229"/>
                <a:gd name="T15" fmla="*/ 28 h 246"/>
                <a:gd name="T16" fmla="*/ 56 w 229"/>
                <a:gd name="T17" fmla="*/ 0 h 246"/>
                <a:gd name="T18" fmla="*/ 64 w 229"/>
                <a:gd name="T19" fmla="*/ 0 h 246"/>
                <a:gd name="T20" fmla="*/ 128 w 229"/>
                <a:gd name="T21" fmla="*/ 60 h 246"/>
                <a:gd name="T22" fmla="*/ 128 w 229"/>
                <a:gd name="T23" fmla="*/ 76 h 246"/>
                <a:gd name="T24" fmla="*/ 180 w 229"/>
                <a:gd name="T25" fmla="*/ 20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9" h="246">
                  <a:moveTo>
                    <a:pt x="180" y="200"/>
                  </a:moveTo>
                  <a:cubicBezTo>
                    <a:pt x="139" y="208"/>
                    <a:pt x="88" y="246"/>
                    <a:pt x="44" y="244"/>
                  </a:cubicBezTo>
                  <a:cubicBezTo>
                    <a:pt x="29" y="243"/>
                    <a:pt x="19" y="228"/>
                    <a:pt x="4" y="232"/>
                  </a:cubicBezTo>
                  <a:cubicBezTo>
                    <a:pt x="0" y="216"/>
                    <a:pt x="4" y="216"/>
                    <a:pt x="4" y="196"/>
                  </a:cubicBezTo>
                  <a:cubicBezTo>
                    <a:pt x="33" y="175"/>
                    <a:pt x="60" y="176"/>
                    <a:pt x="88" y="156"/>
                  </a:cubicBezTo>
                  <a:cubicBezTo>
                    <a:pt x="84" y="130"/>
                    <a:pt x="75" y="110"/>
                    <a:pt x="52" y="104"/>
                  </a:cubicBezTo>
                  <a:cubicBezTo>
                    <a:pt x="49" y="83"/>
                    <a:pt x="37" y="71"/>
                    <a:pt x="24" y="60"/>
                  </a:cubicBezTo>
                  <a:cubicBezTo>
                    <a:pt x="24" y="49"/>
                    <a:pt x="24" y="39"/>
                    <a:pt x="24" y="28"/>
                  </a:cubicBezTo>
                  <a:cubicBezTo>
                    <a:pt x="33" y="17"/>
                    <a:pt x="53" y="17"/>
                    <a:pt x="56" y="0"/>
                  </a:cubicBezTo>
                  <a:cubicBezTo>
                    <a:pt x="59" y="0"/>
                    <a:pt x="61" y="0"/>
                    <a:pt x="64" y="0"/>
                  </a:cubicBezTo>
                  <a:cubicBezTo>
                    <a:pt x="97" y="8"/>
                    <a:pt x="100" y="47"/>
                    <a:pt x="128" y="60"/>
                  </a:cubicBezTo>
                  <a:cubicBezTo>
                    <a:pt x="128" y="65"/>
                    <a:pt x="128" y="71"/>
                    <a:pt x="128" y="76"/>
                  </a:cubicBezTo>
                  <a:cubicBezTo>
                    <a:pt x="152" y="108"/>
                    <a:pt x="229" y="137"/>
                    <a:pt x="180" y="2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9"/>
            <p:cNvSpPr>
              <a:spLocks/>
            </p:cNvSpPr>
            <p:nvPr/>
          </p:nvSpPr>
          <p:spPr bwMode="auto">
            <a:xfrm>
              <a:off x="3333" y="2026"/>
              <a:ext cx="5" cy="7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70"/>
            <p:cNvSpPr>
              <a:spLocks/>
            </p:cNvSpPr>
            <p:nvPr/>
          </p:nvSpPr>
          <p:spPr bwMode="auto">
            <a:xfrm>
              <a:off x="2460" y="2051"/>
              <a:ext cx="256" cy="216"/>
            </a:xfrm>
            <a:custGeom>
              <a:avLst/>
              <a:gdLst>
                <a:gd name="T0" fmla="*/ 624 w 656"/>
                <a:gd name="T1" fmla="*/ 1 h 553"/>
                <a:gd name="T2" fmla="*/ 636 w 656"/>
                <a:gd name="T3" fmla="*/ 5 h 553"/>
                <a:gd name="T4" fmla="*/ 644 w 656"/>
                <a:gd name="T5" fmla="*/ 49 h 553"/>
                <a:gd name="T6" fmla="*/ 644 w 656"/>
                <a:gd name="T7" fmla="*/ 189 h 553"/>
                <a:gd name="T8" fmla="*/ 652 w 656"/>
                <a:gd name="T9" fmla="*/ 209 h 553"/>
                <a:gd name="T10" fmla="*/ 652 w 656"/>
                <a:gd name="T11" fmla="*/ 297 h 553"/>
                <a:gd name="T12" fmla="*/ 636 w 656"/>
                <a:gd name="T13" fmla="*/ 373 h 553"/>
                <a:gd name="T14" fmla="*/ 524 w 656"/>
                <a:gd name="T15" fmla="*/ 373 h 553"/>
                <a:gd name="T16" fmla="*/ 468 w 656"/>
                <a:gd name="T17" fmla="*/ 381 h 553"/>
                <a:gd name="T18" fmla="*/ 284 w 656"/>
                <a:gd name="T19" fmla="*/ 441 h 553"/>
                <a:gd name="T20" fmla="*/ 248 w 656"/>
                <a:gd name="T21" fmla="*/ 549 h 553"/>
                <a:gd name="T22" fmla="*/ 196 w 656"/>
                <a:gd name="T23" fmla="*/ 541 h 553"/>
                <a:gd name="T24" fmla="*/ 48 w 656"/>
                <a:gd name="T25" fmla="*/ 521 h 553"/>
                <a:gd name="T26" fmla="*/ 20 w 656"/>
                <a:gd name="T27" fmla="*/ 529 h 553"/>
                <a:gd name="T28" fmla="*/ 0 w 656"/>
                <a:gd name="T29" fmla="*/ 509 h 553"/>
                <a:gd name="T30" fmla="*/ 56 w 656"/>
                <a:gd name="T31" fmla="*/ 489 h 553"/>
                <a:gd name="T32" fmla="*/ 208 w 656"/>
                <a:gd name="T33" fmla="*/ 401 h 553"/>
                <a:gd name="T34" fmla="*/ 228 w 656"/>
                <a:gd name="T35" fmla="*/ 397 h 553"/>
                <a:gd name="T36" fmla="*/ 380 w 656"/>
                <a:gd name="T37" fmla="*/ 213 h 553"/>
                <a:gd name="T38" fmla="*/ 412 w 656"/>
                <a:gd name="T39" fmla="*/ 173 h 553"/>
                <a:gd name="T40" fmla="*/ 440 w 656"/>
                <a:gd name="T41" fmla="*/ 93 h 553"/>
                <a:gd name="T42" fmla="*/ 496 w 656"/>
                <a:gd name="T43" fmla="*/ 93 h 553"/>
                <a:gd name="T44" fmla="*/ 588 w 656"/>
                <a:gd name="T45" fmla="*/ 29 h 553"/>
                <a:gd name="T46" fmla="*/ 612 w 656"/>
                <a:gd name="T47" fmla="*/ 21 h 553"/>
                <a:gd name="T48" fmla="*/ 624 w 656"/>
                <a:gd name="T49" fmla="*/ 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6" h="553">
                  <a:moveTo>
                    <a:pt x="624" y="1"/>
                  </a:moveTo>
                  <a:cubicBezTo>
                    <a:pt x="630" y="0"/>
                    <a:pt x="631" y="5"/>
                    <a:pt x="636" y="5"/>
                  </a:cubicBezTo>
                  <a:cubicBezTo>
                    <a:pt x="634" y="28"/>
                    <a:pt x="631" y="36"/>
                    <a:pt x="644" y="49"/>
                  </a:cubicBezTo>
                  <a:cubicBezTo>
                    <a:pt x="649" y="101"/>
                    <a:pt x="638" y="149"/>
                    <a:pt x="644" y="189"/>
                  </a:cubicBezTo>
                  <a:cubicBezTo>
                    <a:pt x="645" y="195"/>
                    <a:pt x="652" y="203"/>
                    <a:pt x="652" y="209"/>
                  </a:cubicBezTo>
                  <a:cubicBezTo>
                    <a:pt x="653" y="236"/>
                    <a:pt x="632" y="270"/>
                    <a:pt x="652" y="297"/>
                  </a:cubicBezTo>
                  <a:cubicBezTo>
                    <a:pt x="641" y="325"/>
                    <a:pt x="656" y="345"/>
                    <a:pt x="636" y="373"/>
                  </a:cubicBezTo>
                  <a:cubicBezTo>
                    <a:pt x="583" y="373"/>
                    <a:pt x="572" y="367"/>
                    <a:pt x="524" y="373"/>
                  </a:cubicBezTo>
                  <a:cubicBezTo>
                    <a:pt x="507" y="386"/>
                    <a:pt x="494" y="383"/>
                    <a:pt x="468" y="381"/>
                  </a:cubicBezTo>
                  <a:cubicBezTo>
                    <a:pt x="408" y="402"/>
                    <a:pt x="326" y="402"/>
                    <a:pt x="284" y="441"/>
                  </a:cubicBezTo>
                  <a:cubicBezTo>
                    <a:pt x="274" y="479"/>
                    <a:pt x="258" y="511"/>
                    <a:pt x="248" y="549"/>
                  </a:cubicBezTo>
                  <a:cubicBezTo>
                    <a:pt x="224" y="553"/>
                    <a:pt x="212" y="545"/>
                    <a:pt x="196" y="541"/>
                  </a:cubicBezTo>
                  <a:cubicBezTo>
                    <a:pt x="153" y="550"/>
                    <a:pt x="82" y="544"/>
                    <a:pt x="48" y="521"/>
                  </a:cubicBezTo>
                  <a:cubicBezTo>
                    <a:pt x="32" y="517"/>
                    <a:pt x="36" y="533"/>
                    <a:pt x="20" y="529"/>
                  </a:cubicBezTo>
                  <a:cubicBezTo>
                    <a:pt x="21" y="514"/>
                    <a:pt x="9" y="513"/>
                    <a:pt x="0" y="509"/>
                  </a:cubicBezTo>
                  <a:cubicBezTo>
                    <a:pt x="15" y="499"/>
                    <a:pt x="30" y="489"/>
                    <a:pt x="56" y="489"/>
                  </a:cubicBezTo>
                  <a:cubicBezTo>
                    <a:pt x="114" y="467"/>
                    <a:pt x="175" y="448"/>
                    <a:pt x="208" y="401"/>
                  </a:cubicBezTo>
                  <a:cubicBezTo>
                    <a:pt x="219" y="404"/>
                    <a:pt x="218" y="395"/>
                    <a:pt x="228" y="397"/>
                  </a:cubicBezTo>
                  <a:cubicBezTo>
                    <a:pt x="282" y="339"/>
                    <a:pt x="351" y="296"/>
                    <a:pt x="380" y="213"/>
                  </a:cubicBezTo>
                  <a:cubicBezTo>
                    <a:pt x="400" y="209"/>
                    <a:pt x="394" y="179"/>
                    <a:pt x="412" y="173"/>
                  </a:cubicBezTo>
                  <a:cubicBezTo>
                    <a:pt x="409" y="134"/>
                    <a:pt x="434" y="123"/>
                    <a:pt x="440" y="93"/>
                  </a:cubicBezTo>
                  <a:cubicBezTo>
                    <a:pt x="459" y="93"/>
                    <a:pt x="477" y="93"/>
                    <a:pt x="496" y="93"/>
                  </a:cubicBezTo>
                  <a:cubicBezTo>
                    <a:pt x="525" y="75"/>
                    <a:pt x="569" y="67"/>
                    <a:pt x="588" y="29"/>
                  </a:cubicBezTo>
                  <a:cubicBezTo>
                    <a:pt x="600" y="30"/>
                    <a:pt x="600" y="20"/>
                    <a:pt x="612" y="21"/>
                  </a:cubicBezTo>
                  <a:cubicBezTo>
                    <a:pt x="611" y="9"/>
                    <a:pt x="620" y="7"/>
                    <a:pt x="6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1"/>
            <p:cNvSpPr>
              <a:spLocks/>
            </p:cNvSpPr>
            <p:nvPr/>
          </p:nvSpPr>
          <p:spPr bwMode="auto">
            <a:xfrm>
              <a:off x="5558" y="2062"/>
              <a:ext cx="189" cy="32"/>
            </a:xfrm>
            <a:custGeom>
              <a:avLst/>
              <a:gdLst>
                <a:gd name="T0" fmla="*/ 486 w 486"/>
                <a:gd name="T1" fmla="*/ 44 h 81"/>
                <a:gd name="T2" fmla="*/ 362 w 486"/>
                <a:gd name="T3" fmla="*/ 72 h 81"/>
                <a:gd name="T4" fmla="*/ 242 w 486"/>
                <a:gd name="T5" fmla="*/ 80 h 81"/>
                <a:gd name="T6" fmla="*/ 214 w 486"/>
                <a:gd name="T7" fmla="*/ 72 h 81"/>
                <a:gd name="T8" fmla="*/ 198 w 486"/>
                <a:gd name="T9" fmla="*/ 80 h 81"/>
                <a:gd name="T10" fmla="*/ 186 w 486"/>
                <a:gd name="T11" fmla="*/ 72 h 81"/>
                <a:gd name="T12" fmla="*/ 170 w 486"/>
                <a:gd name="T13" fmla="*/ 80 h 81"/>
                <a:gd name="T14" fmla="*/ 126 w 486"/>
                <a:gd name="T15" fmla="*/ 80 h 81"/>
                <a:gd name="T16" fmla="*/ 106 w 486"/>
                <a:gd name="T17" fmla="*/ 72 h 81"/>
                <a:gd name="T18" fmla="*/ 10 w 486"/>
                <a:gd name="T19" fmla="*/ 60 h 81"/>
                <a:gd name="T20" fmla="*/ 106 w 486"/>
                <a:gd name="T21" fmla="*/ 20 h 81"/>
                <a:gd name="T22" fmla="*/ 318 w 486"/>
                <a:gd name="T23" fmla="*/ 16 h 81"/>
                <a:gd name="T24" fmla="*/ 414 w 486"/>
                <a:gd name="T25" fmla="*/ 28 h 81"/>
                <a:gd name="T26" fmla="*/ 486 w 486"/>
                <a:gd name="T27" fmla="*/ 4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6" h="81">
                  <a:moveTo>
                    <a:pt x="486" y="44"/>
                  </a:moveTo>
                  <a:cubicBezTo>
                    <a:pt x="467" y="76"/>
                    <a:pt x="387" y="46"/>
                    <a:pt x="362" y="72"/>
                  </a:cubicBezTo>
                  <a:cubicBezTo>
                    <a:pt x="318" y="62"/>
                    <a:pt x="279" y="77"/>
                    <a:pt x="242" y="80"/>
                  </a:cubicBezTo>
                  <a:cubicBezTo>
                    <a:pt x="231" y="81"/>
                    <a:pt x="225" y="73"/>
                    <a:pt x="214" y="72"/>
                  </a:cubicBezTo>
                  <a:cubicBezTo>
                    <a:pt x="211" y="72"/>
                    <a:pt x="205" y="80"/>
                    <a:pt x="198" y="80"/>
                  </a:cubicBezTo>
                  <a:cubicBezTo>
                    <a:pt x="193" y="80"/>
                    <a:pt x="192" y="71"/>
                    <a:pt x="186" y="72"/>
                  </a:cubicBezTo>
                  <a:cubicBezTo>
                    <a:pt x="180" y="73"/>
                    <a:pt x="176" y="80"/>
                    <a:pt x="170" y="80"/>
                  </a:cubicBezTo>
                  <a:cubicBezTo>
                    <a:pt x="157" y="81"/>
                    <a:pt x="139" y="81"/>
                    <a:pt x="126" y="80"/>
                  </a:cubicBezTo>
                  <a:cubicBezTo>
                    <a:pt x="117" y="80"/>
                    <a:pt x="115" y="73"/>
                    <a:pt x="106" y="72"/>
                  </a:cubicBezTo>
                  <a:cubicBezTo>
                    <a:pt x="74" y="66"/>
                    <a:pt x="37" y="81"/>
                    <a:pt x="10" y="60"/>
                  </a:cubicBezTo>
                  <a:cubicBezTo>
                    <a:pt x="0" y="0"/>
                    <a:pt x="71" y="20"/>
                    <a:pt x="106" y="20"/>
                  </a:cubicBezTo>
                  <a:cubicBezTo>
                    <a:pt x="168" y="21"/>
                    <a:pt x="249" y="17"/>
                    <a:pt x="318" y="16"/>
                  </a:cubicBezTo>
                  <a:cubicBezTo>
                    <a:pt x="359" y="16"/>
                    <a:pt x="388" y="12"/>
                    <a:pt x="414" y="28"/>
                  </a:cubicBezTo>
                  <a:cubicBezTo>
                    <a:pt x="439" y="32"/>
                    <a:pt x="484" y="16"/>
                    <a:pt x="48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2"/>
            <p:cNvSpPr>
              <a:spLocks/>
            </p:cNvSpPr>
            <p:nvPr/>
          </p:nvSpPr>
          <p:spPr bwMode="auto">
            <a:xfrm>
              <a:off x="1484" y="2074"/>
              <a:ext cx="139" cy="148"/>
            </a:xfrm>
            <a:custGeom>
              <a:avLst/>
              <a:gdLst>
                <a:gd name="T0" fmla="*/ 0 w 356"/>
                <a:gd name="T1" fmla="*/ 195 h 381"/>
                <a:gd name="T2" fmla="*/ 40 w 356"/>
                <a:gd name="T3" fmla="*/ 123 h 381"/>
                <a:gd name="T4" fmla="*/ 32 w 356"/>
                <a:gd name="T5" fmla="*/ 95 h 381"/>
                <a:gd name="T6" fmla="*/ 120 w 356"/>
                <a:gd name="T7" fmla="*/ 35 h 381"/>
                <a:gd name="T8" fmla="*/ 236 w 356"/>
                <a:gd name="T9" fmla="*/ 27 h 381"/>
                <a:gd name="T10" fmla="*/ 264 w 356"/>
                <a:gd name="T11" fmla="*/ 23 h 381"/>
                <a:gd name="T12" fmla="*/ 356 w 356"/>
                <a:gd name="T13" fmla="*/ 139 h 381"/>
                <a:gd name="T14" fmla="*/ 336 w 356"/>
                <a:gd name="T15" fmla="*/ 259 h 381"/>
                <a:gd name="T16" fmla="*/ 300 w 356"/>
                <a:gd name="T17" fmla="*/ 323 h 381"/>
                <a:gd name="T18" fmla="*/ 284 w 356"/>
                <a:gd name="T19" fmla="*/ 323 h 381"/>
                <a:gd name="T20" fmla="*/ 260 w 356"/>
                <a:gd name="T21" fmla="*/ 351 h 381"/>
                <a:gd name="T22" fmla="*/ 132 w 356"/>
                <a:gd name="T23" fmla="*/ 375 h 381"/>
                <a:gd name="T24" fmla="*/ 0 w 356"/>
                <a:gd name="T25" fmla="*/ 19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6" h="381">
                  <a:moveTo>
                    <a:pt x="0" y="195"/>
                  </a:moveTo>
                  <a:cubicBezTo>
                    <a:pt x="19" y="169"/>
                    <a:pt x="13" y="142"/>
                    <a:pt x="40" y="123"/>
                  </a:cubicBezTo>
                  <a:cubicBezTo>
                    <a:pt x="41" y="110"/>
                    <a:pt x="29" y="110"/>
                    <a:pt x="32" y="95"/>
                  </a:cubicBezTo>
                  <a:cubicBezTo>
                    <a:pt x="70" y="83"/>
                    <a:pt x="96" y="60"/>
                    <a:pt x="120" y="35"/>
                  </a:cubicBezTo>
                  <a:cubicBezTo>
                    <a:pt x="167" y="36"/>
                    <a:pt x="195" y="0"/>
                    <a:pt x="236" y="27"/>
                  </a:cubicBezTo>
                  <a:cubicBezTo>
                    <a:pt x="249" y="29"/>
                    <a:pt x="250" y="20"/>
                    <a:pt x="264" y="23"/>
                  </a:cubicBezTo>
                  <a:cubicBezTo>
                    <a:pt x="306" y="51"/>
                    <a:pt x="341" y="85"/>
                    <a:pt x="356" y="139"/>
                  </a:cubicBezTo>
                  <a:cubicBezTo>
                    <a:pt x="346" y="172"/>
                    <a:pt x="343" y="214"/>
                    <a:pt x="336" y="259"/>
                  </a:cubicBezTo>
                  <a:cubicBezTo>
                    <a:pt x="321" y="277"/>
                    <a:pt x="310" y="300"/>
                    <a:pt x="300" y="323"/>
                  </a:cubicBezTo>
                  <a:cubicBezTo>
                    <a:pt x="295" y="323"/>
                    <a:pt x="289" y="323"/>
                    <a:pt x="284" y="323"/>
                  </a:cubicBezTo>
                  <a:cubicBezTo>
                    <a:pt x="274" y="331"/>
                    <a:pt x="268" y="342"/>
                    <a:pt x="260" y="351"/>
                  </a:cubicBezTo>
                  <a:cubicBezTo>
                    <a:pt x="210" y="362"/>
                    <a:pt x="178" y="381"/>
                    <a:pt x="132" y="375"/>
                  </a:cubicBezTo>
                  <a:cubicBezTo>
                    <a:pt x="42" y="363"/>
                    <a:pt x="21" y="28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3"/>
            <p:cNvSpPr>
              <a:spLocks/>
            </p:cNvSpPr>
            <p:nvPr/>
          </p:nvSpPr>
          <p:spPr bwMode="auto">
            <a:xfrm>
              <a:off x="3892" y="2093"/>
              <a:ext cx="5" cy="5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74"/>
            <p:cNvSpPr>
              <a:spLocks/>
            </p:cNvSpPr>
            <p:nvPr/>
          </p:nvSpPr>
          <p:spPr bwMode="auto">
            <a:xfrm>
              <a:off x="1879" y="2100"/>
              <a:ext cx="8" cy="9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75"/>
            <p:cNvSpPr>
              <a:spLocks/>
            </p:cNvSpPr>
            <p:nvPr/>
          </p:nvSpPr>
          <p:spPr bwMode="auto">
            <a:xfrm>
              <a:off x="1950" y="210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76"/>
            <p:cNvSpPr>
              <a:spLocks/>
            </p:cNvSpPr>
            <p:nvPr/>
          </p:nvSpPr>
          <p:spPr bwMode="auto">
            <a:xfrm>
              <a:off x="1830" y="2104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7"/>
            <p:cNvSpPr>
              <a:spLocks/>
            </p:cNvSpPr>
            <p:nvPr/>
          </p:nvSpPr>
          <p:spPr bwMode="auto">
            <a:xfrm>
              <a:off x="1812" y="210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8"/>
            <p:cNvSpPr>
              <a:spLocks/>
            </p:cNvSpPr>
            <p:nvPr/>
          </p:nvSpPr>
          <p:spPr bwMode="auto">
            <a:xfrm>
              <a:off x="1802" y="211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9"/>
            <p:cNvSpPr>
              <a:spLocks/>
            </p:cNvSpPr>
            <p:nvPr/>
          </p:nvSpPr>
          <p:spPr bwMode="auto">
            <a:xfrm>
              <a:off x="1944" y="211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80"/>
            <p:cNvSpPr>
              <a:spLocks/>
            </p:cNvSpPr>
            <p:nvPr/>
          </p:nvSpPr>
          <p:spPr bwMode="auto">
            <a:xfrm>
              <a:off x="1824" y="211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81"/>
            <p:cNvSpPr>
              <a:spLocks/>
            </p:cNvSpPr>
            <p:nvPr/>
          </p:nvSpPr>
          <p:spPr bwMode="auto">
            <a:xfrm>
              <a:off x="1774" y="2118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82"/>
            <p:cNvSpPr>
              <a:spLocks/>
            </p:cNvSpPr>
            <p:nvPr/>
          </p:nvSpPr>
          <p:spPr bwMode="auto">
            <a:xfrm>
              <a:off x="1026" y="2120"/>
              <a:ext cx="133" cy="127"/>
            </a:xfrm>
            <a:custGeom>
              <a:avLst/>
              <a:gdLst>
                <a:gd name="T0" fmla="*/ 13 w 342"/>
                <a:gd name="T1" fmla="*/ 232 h 326"/>
                <a:gd name="T2" fmla="*/ 13 w 342"/>
                <a:gd name="T3" fmla="*/ 112 h 326"/>
                <a:gd name="T4" fmla="*/ 21 w 342"/>
                <a:gd name="T5" fmla="*/ 76 h 326"/>
                <a:gd name="T6" fmla="*/ 37 w 342"/>
                <a:gd name="T7" fmla="*/ 64 h 326"/>
                <a:gd name="T8" fmla="*/ 45 w 342"/>
                <a:gd name="T9" fmla="*/ 44 h 326"/>
                <a:gd name="T10" fmla="*/ 153 w 342"/>
                <a:gd name="T11" fmla="*/ 12 h 326"/>
                <a:gd name="T12" fmla="*/ 221 w 342"/>
                <a:gd name="T13" fmla="*/ 16 h 326"/>
                <a:gd name="T14" fmla="*/ 233 w 342"/>
                <a:gd name="T15" fmla="*/ 32 h 326"/>
                <a:gd name="T16" fmla="*/ 257 w 342"/>
                <a:gd name="T17" fmla="*/ 36 h 326"/>
                <a:gd name="T18" fmla="*/ 293 w 342"/>
                <a:gd name="T19" fmla="*/ 116 h 326"/>
                <a:gd name="T20" fmla="*/ 305 w 342"/>
                <a:gd name="T21" fmla="*/ 132 h 326"/>
                <a:gd name="T22" fmla="*/ 305 w 342"/>
                <a:gd name="T23" fmla="*/ 172 h 326"/>
                <a:gd name="T24" fmla="*/ 313 w 342"/>
                <a:gd name="T25" fmla="*/ 272 h 326"/>
                <a:gd name="T26" fmla="*/ 197 w 342"/>
                <a:gd name="T27" fmla="*/ 324 h 326"/>
                <a:gd name="T28" fmla="*/ 169 w 342"/>
                <a:gd name="T29" fmla="*/ 312 h 326"/>
                <a:gd name="T30" fmla="*/ 133 w 342"/>
                <a:gd name="T31" fmla="*/ 308 h 326"/>
                <a:gd name="T32" fmla="*/ 13 w 342"/>
                <a:gd name="T33" fmla="*/ 23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2" h="326">
                  <a:moveTo>
                    <a:pt x="13" y="232"/>
                  </a:moveTo>
                  <a:cubicBezTo>
                    <a:pt x="0" y="187"/>
                    <a:pt x="0" y="154"/>
                    <a:pt x="13" y="112"/>
                  </a:cubicBezTo>
                  <a:cubicBezTo>
                    <a:pt x="16" y="101"/>
                    <a:pt x="18" y="83"/>
                    <a:pt x="21" y="76"/>
                  </a:cubicBezTo>
                  <a:cubicBezTo>
                    <a:pt x="22" y="73"/>
                    <a:pt x="32" y="71"/>
                    <a:pt x="37" y="64"/>
                  </a:cubicBezTo>
                  <a:cubicBezTo>
                    <a:pt x="41" y="58"/>
                    <a:pt x="42" y="47"/>
                    <a:pt x="45" y="44"/>
                  </a:cubicBezTo>
                  <a:cubicBezTo>
                    <a:pt x="71" y="17"/>
                    <a:pt x="108" y="14"/>
                    <a:pt x="153" y="12"/>
                  </a:cubicBezTo>
                  <a:cubicBezTo>
                    <a:pt x="180" y="11"/>
                    <a:pt x="200" y="0"/>
                    <a:pt x="221" y="16"/>
                  </a:cubicBezTo>
                  <a:cubicBezTo>
                    <a:pt x="225" y="19"/>
                    <a:pt x="227" y="29"/>
                    <a:pt x="233" y="32"/>
                  </a:cubicBezTo>
                  <a:cubicBezTo>
                    <a:pt x="241" y="36"/>
                    <a:pt x="251" y="32"/>
                    <a:pt x="257" y="36"/>
                  </a:cubicBezTo>
                  <a:cubicBezTo>
                    <a:pt x="289" y="58"/>
                    <a:pt x="287" y="79"/>
                    <a:pt x="293" y="116"/>
                  </a:cubicBezTo>
                  <a:cubicBezTo>
                    <a:pt x="294" y="124"/>
                    <a:pt x="302" y="124"/>
                    <a:pt x="305" y="132"/>
                  </a:cubicBezTo>
                  <a:cubicBezTo>
                    <a:pt x="309" y="144"/>
                    <a:pt x="303" y="162"/>
                    <a:pt x="305" y="172"/>
                  </a:cubicBezTo>
                  <a:cubicBezTo>
                    <a:pt x="315" y="212"/>
                    <a:pt x="342" y="232"/>
                    <a:pt x="313" y="272"/>
                  </a:cubicBezTo>
                  <a:cubicBezTo>
                    <a:pt x="297" y="293"/>
                    <a:pt x="240" y="326"/>
                    <a:pt x="197" y="324"/>
                  </a:cubicBezTo>
                  <a:cubicBezTo>
                    <a:pt x="187" y="323"/>
                    <a:pt x="180" y="316"/>
                    <a:pt x="169" y="312"/>
                  </a:cubicBezTo>
                  <a:cubicBezTo>
                    <a:pt x="157" y="308"/>
                    <a:pt x="141" y="311"/>
                    <a:pt x="133" y="308"/>
                  </a:cubicBezTo>
                  <a:cubicBezTo>
                    <a:pt x="84" y="292"/>
                    <a:pt x="49" y="249"/>
                    <a:pt x="13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83"/>
            <p:cNvSpPr>
              <a:spLocks/>
            </p:cNvSpPr>
            <p:nvPr/>
          </p:nvSpPr>
          <p:spPr bwMode="auto">
            <a:xfrm>
              <a:off x="1835" y="212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4"/>
            <p:cNvSpPr>
              <a:spLocks/>
            </p:cNvSpPr>
            <p:nvPr/>
          </p:nvSpPr>
          <p:spPr bwMode="auto">
            <a:xfrm>
              <a:off x="1876" y="212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85"/>
            <p:cNvSpPr>
              <a:spLocks/>
            </p:cNvSpPr>
            <p:nvPr/>
          </p:nvSpPr>
          <p:spPr bwMode="auto">
            <a:xfrm>
              <a:off x="1888" y="2129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86"/>
            <p:cNvSpPr>
              <a:spLocks/>
            </p:cNvSpPr>
            <p:nvPr/>
          </p:nvSpPr>
          <p:spPr bwMode="auto">
            <a:xfrm>
              <a:off x="1896" y="2136"/>
              <a:ext cx="8" cy="5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87"/>
            <p:cNvSpPr>
              <a:spLocks/>
            </p:cNvSpPr>
            <p:nvPr/>
          </p:nvSpPr>
          <p:spPr bwMode="auto">
            <a:xfrm>
              <a:off x="1930" y="213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8"/>
            <p:cNvSpPr>
              <a:spLocks/>
            </p:cNvSpPr>
            <p:nvPr/>
          </p:nvSpPr>
          <p:spPr bwMode="auto">
            <a:xfrm>
              <a:off x="1920" y="2140"/>
              <a:ext cx="4" cy="5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89"/>
            <p:cNvSpPr>
              <a:spLocks/>
            </p:cNvSpPr>
            <p:nvPr/>
          </p:nvSpPr>
          <p:spPr bwMode="auto">
            <a:xfrm>
              <a:off x="1911" y="2143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90"/>
            <p:cNvSpPr>
              <a:spLocks/>
            </p:cNvSpPr>
            <p:nvPr/>
          </p:nvSpPr>
          <p:spPr bwMode="auto">
            <a:xfrm>
              <a:off x="1782" y="214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1"/>
            <p:cNvSpPr>
              <a:spLocks/>
            </p:cNvSpPr>
            <p:nvPr/>
          </p:nvSpPr>
          <p:spPr bwMode="auto">
            <a:xfrm>
              <a:off x="1865" y="215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92"/>
            <p:cNvSpPr>
              <a:spLocks/>
            </p:cNvSpPr>
            <p:nvPr/>
          </p:nvSpPr>
          <p:spPr bwMode="auto">
            <a:xfrm>
              <a:off x="1916" y="216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93"/>
            <p:cNvSpPr>
              <a:spLocks/>
            </p:cNvSpPr>
            <p:nvPr/>
          </p:nvSpPr>
          <p:spPr bwMode="auto">
            <a:xfrm>
              <a:off x="1888" y="2170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94"/>
            <p:cNvSpPr>
              <a:spLocks/>
            </p:cNvSpPr>
            <p:nvPr/>
          </p:nvSpPr>
          <p:spPr bwMode="auto">
            <a:xfrm>
              <a:off x="1790" y="217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95"/>
            <p:cNvSpPr>
              <a:spLocks/>
            </p:cNvSpPr>
            <p:nvPr/>
          </p:nvSpPr>
          <p:spPr bwMode="auto">
            <a:xfrm>
              <a:off x="1778" y="2175"/>
              <a:ext cx="6" cy="10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6"/>
            <p:cNvSpPr>
              <a:spLocks/>
            </p:cNvSpPr>
            <p:nvPr/>
          </p:nvSpPr>
          <p:spPr bwMode="auto">
            <a:xfrm>
              <a:off x="1860" y="217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97"/>
            <p:cNvSpPr>
              <a:spLocks/>
            </p:cNvSpPr>
            <p:nvPr/>
          </p:nvSpPr>
          <p:spPr bwMode="auto">
            <a:xfrm>
              <a:off x="1771" y="2181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98"/>
            <p:cNvSpPr>
              <a:spLocks/>
            </p:cNvSpPr>
            <p:nvPr/>
          </p:nvSpPr>
          <p:spPr bwMode="auto">
            <a:xfrm>
              <a:off x="1823" y="218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99"/>
            <p:cNvSpPr>
              <a:spLocks/>
            </p:cNvSpPr>
            <p:nvPr/>
          </p:nvSpPr>
          <p:spPr bwMode="auto">
            <a:xfrm>
              <a:off x="1863" y="218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00"/>
            <p:cNvSpPr>
              <a:spLocks/>
            </p:cNvSpPr>
            <p:nvPr/>
          </p:nvSpPr>
          <p:spPr bwMode="auto">
            <a:xfrm>
              <a:off x="1890" y="2189"/>
              <a:ext cx="7" cy="5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01"/>
            <p:cNvSpPr>
              <a:spLocks/>
            </p:cNvSpPr>
            <p:nvPr/>
          </p:nvSpPr>
          <p:spPr bwMode="auto">
            <a:xfrm>
              <a:off x="1883" y="219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02"/>
            <p:cNvSpPr>
              <a:spLocks/>
            </p:cNvSpPr>
            <p:nvPr/>
          </p:nvSpPr>
          <p:spPr bwMode="auto">
            <a:xfrm>
              <a:off x="6315" y="219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3"/>
            <p:cNvSpPr>
              <a:spLocks/>
            </p:cNvSpPr>
            <p:nvPr/>
          </p:nvSpPr>
          <p:spPr bwMode="auto">
            <a:xfrm>
              <a:off x="1896" y="219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04"/>
            <p:cNvSpPr>
              <a:spLocks/>
            </p:cNvSpPr>
            <p:nvPr/>
          </p:nvSpPr>
          <p:spPr bwMode="auto">
            <a:xfrm>
              <a:off x="5691" y="2198"/>
              <a:ext cx="600" cy="427"/>
            </a:xfrm>
            <a:custGeom>
              <a:avLst/>
              <a:gdLst>
                <a:gd name="T0" fmla="*/ 1336 w 1539"/>
                <a:gd name="T1" fmla="*/ 1044 h 1095"/>
                <a:gd name="T2" fmla="*/ 1196 w 1539"/>
                <a:gd name="T3" fmla="*/ 1036 h 1095"/>
                <a:gd name="T4" fmla="*/ 976 w 1539"/>
                <a:gd name="T5" fmla="*/ 1068 h 1095"/>
                <a:gd name="T6" fmla="*/ 816 w 1539"/>
                <a:gd name="T7" fmla="*/ 1060 h 1095"/>
                <a:gd name="T8" fmla="*/ 720 w 1539"/>
                <a:gd name="T9" fmla="*/ 1060 h 1095"/>
                <a:gd name="T10" fmla="*/ 488 w 1539"/>
                <a:gd name="T11" fmla="*/ 1072 h 1095"/>
                <a:gd name="T12" fmla="*/ 372 w 1539"/>
                <a:gd name="T13" fmla="*/ 1068 h 1095"/>
                <a:gd name="T14" fmla="*/ 272 w 1539"/>
                <a:gd name="T15" fmla="*/ 1076 h 1095"/>
                <a:gd name="T16" fmla="*/ 172 w 1539"/>
                <a:gd name="T17" fmla="*/ 1076 h 1095"/>
                <a:gd name="T18" fmla="*/ 132 w 1539"/>
                <a:gd name="T19" fmla="*/ 1072 h 1095"/>
                <a:gd name="T20" fmla="*/ 8 w 1539"/>
                <a:gd name="T21" fmla="*/ 1008 h 1095"/>
                <a:gd name="T22" fmla="*/ 24 w 1539"/>
                <a:gd name="T23" fmla="*/ 960 h 1095"/>
                <a:gd name="T24" fmla="*/ 64 w 1539"/>
                <a:gd name="T25" fmla="*/ 888 h 1095"/>
                <a:gd name="T26" fmla="*/ 152 w 1539"/>
                <a:gd name="T27" fmla="*/ 900 h 1095"/>
                <a:gd name="T28" fmla="*/ 216 w 1539"/>
                <a:gd name="T29" fmla="*/ 908 h 1095"/>
                <a:gd name="T30" fmla="*/ 288 w 1539"/>
                <a:gd name="T31" fmla="*/ 916 h 1095"/>
                <a:gd name="T32" fmla="*/ 396 w 1539"/>
                <a:gd name="T33" fmla="*/ 896 h 1095"/>
                <a:gd name="T34" fmla="*/ 408 w 1539"/>
                <a:gd name="T35" fmla="*/ 844 h 1095"/>
                <a:gd name="T36" fmla="*/ 464 w 1539"/>
                <a:gd name="T37" fmla="*/ 688 h 1095"/>
                <a:gd name="T38" fmla="*/ 532 w 1539"/>
                <a:gd name="T39" fmla="*/ 444 h 1095"/>
                <a:gd name="T40" fmla="*/ 628 w 1539"/>
                <a:gd name="T41" fmla="*/ 180 h 1095"/>
                <a:gd name="T42" fmla="*/ 676 w 1539"/>
                <a:gd name="T43" fmla="*/ 64 h 1095"/>
                <a:gd name="T44" fmla="*/ 712 w 1539"/>
                <a:gd name="T45" fmla="*/ 12 h 1095"/>
                <a:gd name="T46" fmla="*/ 816 w 1539"/>
                <a:gd name="T47" fmla="*/ 52 h 1095"/>
                <a:gd name="T48" fmla="*/ 996 w 1539"/>
                <a:gd name="T49" fmla="*/ 72 h 1095"/>
                <a:gd name="T50" fmla="*/ 1260 w 1539"/>
                <a:gd name="T51" fmla="*/ 72 h 1095"/>
                <a:gd name="T52" fmla="*/ 1508 w 1539"/>
                <a:gd name="T53" fmla="*/ 64 h 1095"/>
                <a:gd name="T54" fmla="*/ 1508 w 1539"/>
                <a:gd name="T55" fmla="*/ 92 h 1095"/>
                <a:gd name="T56" fmla="*/ 1516 w 1539"/>
                <a:gd name="T57" fmla="*/ 192 h 1095"/>
                <a:gd name="T58" fmla="*/ 1528 w 1539"/>
                <a:gd name="T59" fmla="*/ 288 h 1095"/>
                <a:gd name="T60" fmla="*/ 1532 w 1539"/>
                <a:gd name="T61" fmla="*/ 544 h 1095"/>
                <a:gd name="T62" fmla="*/ 1528 w 1539"/>
                <a:gd name="T63" fmla="*/ 776 h 1095"/>
                <a:gd name="T64" fmla="*/ 1532 w 1539"/>
                <a:gd name="T65" fmla="*/ 884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9" h="1095">
                  <a:moveTo>
                    <a:pt x="1520" y="1028"/>
                  </a:moveTo>
                  <a:cubicBezTo>
                    <a:pt x="1441" y="1018"/>
                    <a:pt x="1395" y="1049"/>
                    <a:pt x="1336" y="1044"/>
                  </a:cubicBezTo>
                  <a:cubicBezTo>
                    <a:pt x="1328" y="1043"/>
                    <a:pt x="1320" y="1036"/>
                    <a:pt x="1312" y="1036"/>
                  </a:cubicBezTo>
                  <a:cubicBezTo>
                    <a:pt x="1279" y="1035"/>
                    <a:pt x="1242" y="1039"/>
                    <a:pt x="1196" y="1036"/>
                  </a:cubicBezTo>
                  <a:cubicBezTo>
                    <a:pt x="1182" y="1035"/>
                    <a:pt x="1181" y="1048"/>
                    <a:pt x="1168" y="1048"/>
                  </a:cubicBezTo>
                  <a:cubicBezTo>
                    <a:pt x="1098" y="1046"/>
                    <a:pt x="1037" y="1041"/>
                    <a:pt x="976" y="1068"/>
                  </a:cubicBezTo>
                  <a:cubicBezTo>
                    <a:pt x="961" y="1071"/>
                    <a:pt x="962" y="1058"/>
                    <a:pt x="952" y="1056"/>
                  </a:cubicBezTo>
                  <a:cubicBezTo>
                    <a:pt x="907" y="1078"/>
                    <a:pt x="862" y="1055"/>
                    <a:pt x="816" y="1060"/>
                  </a:cubicBezTo>
                  <a:cubicBezTo>
                    <a:pt x="793" y="1063"/>
                    <a:pt x="772" y="1079"/>
                    <a:pt x="744" y="1072"/>
                  </a:cubicBezTo>
                  <a:cubicBezTo>
                    <a:pt x="732" y="1072"/>
                    <a:pt x="730" y="1062"/>
                    <a:pt x="720" y="1060"/>
                  </a:cubicBezTo>
                  <a:cubicBezTo>
                    <a:pt x="669" y="1076"/>
                    <a:pt x="583" y="1053"/>
                    <a:pt x="512" y="1060"/>
                  </a:cubicBezTo>
                  <a:cubicBezTo>
                    <a:pt x="502" y="1061"/>
                    <a:pt x="497" y="1070"/>
                    <a:pt x="488" y="1072"/>
                  </a:cubicBezTo>
                  <a:cubicBezTo>
                    <a:pt x="464" y="1077"/>
                    <a:pt x="438" y="1069"/>
                    <a:pt x="424" y="1060"/>
                  </a:cubicBezTo>
                  <a:cubicBezTo>
                    <a:pt x="412" y="1071"/>
                    <a:pt x="392" y="1064"/>
                    <a:pt x="372" y="1068"/>
                  </a:cubicBezTo>
                  <a:cubicBezTo>
                    <a:pt x="342" y="1074"/>
                    <a:pt x="314" y="1095"/>
                    <a:pt x="292" y="1068"/>
                  </a:cubicBezTo>
                  <a:cubicBezTo>
                    <a:pt x="280" y="1065"/>
                    <a:pt x="284" y="1079"/>
                    <a:pt x="272" y="1076"/>
                  </a:cubicBezTo>
                  <a:cubicBezTo>
                    <a:pt x="256" y="1069"/>
                    <a:pt x="207" y="1064"/>
                    <a:pt x="188" y="1068"/>
                  </a:cubicBezTo>
                  <a:cubicBezTo>
                    <a:pt x="180" y="1070"/>
                    <a:pt x="177" y="1076"/>
                    <a:pt x="172" y="1076"/>
                  </a:cubicBezTo>
                  <a:cubicBezTo>
                    <a:pt x="166" y="1076"/>
                    <a:pt x="162" y="1068"/>
                    <a:pt x="156" y="1068"/>
                  </a:cubicBezTo>
                  <a:cubicBezTo>
                    <a:pt x="153" y="1068"/>
                    <a:pt x="140" y="1071"/>
                    <a:pt x="132" y="1072"/>
                  </a:cubicBezTo>
                  <a:cubicBezTo>
                    <a:pt x="93" y="1075"/>
                    <a:pt x="56" y="1079"/>
                    <a:pt x="0" y="1084"/>
                  </a:cubicBezTo>
                  <a:cubicBezTo>
                    <a:pt x="7" y="1056"/>
                    <a:pt x="3" y="1029"/>
                    <a:pt x="8" y="1008"/>
                  </a:cubicBezTo>
                  <a:cubicBezTo>
                    <a:pt x="11" y="995"/>
                    <a:pt x="24" y="987"/>
                    <a:pt x="28" y="976"/>
                  </a:cubicBezTo>
                  <a:cubicBezTo>
                    <a:pt x="31" y="969"/>
                    <a:pt x="24" y="960"/>
                    <a:pt x="24" y="960"/>
                  </a:cubicBezTo>
                  <a:cubicBezTo>
                    <a:pt x="27" y="943"/>
                    <a:pt x="45" y="929"/>
                    <a:pt x="36" y="912"/>
                  </a:cubicBezTo>
                  <a:cubicBezTo>
                    <a:pt x="47" y="905"/>
                    <a:pt x="54" y="895"/>
                    <a:pt x="64" y="888"/>
                  </a:cubicBezTo>
                  <a:cubicBezTo>
                    <a:pt x="87" y="897"/>
                    <a:pt x="108" y="889"/>
                    <a:pt x="128" y="892"/>
                  </a:cubicBezTo>
                  <a:cubicBezTo>
                    <a:pt x="136" y="893"/>
                    <a:pt x="144" y="899"/>
                    <a:pt x="152" y="900"/>
                  </a:cubicBezTo>
                  <a:cubicBezTo>
                    <a:pt x="169" y="901"/>
                    <a:pt x="189" y="893"/>
                    <a:pt x="204" y="896"/>
                  </a:cubicBezTo>
                  <a:cubicBezTo>
                    <a:pt x="207" y="897"/>
                    <a:pt x="212" y="907"/>
                    <a:pt x="216" y="908"/>
                  </a:cubicBezTo>
                  <a:cubicBezTo>
                    <a:pt x="222" y="910"/>
                    <a:pt x="230" y="906"/>
                    <a:pt x="236" y="908"/>
                  </a:cubicBezTo>
                  <a:cubicBezTo>
                    <a:pt x="245" y="910"/>
                    <a:pt x="262" y="922"/>
                    <a:pt x="288" y="916"/>
                  </a:cubicBezTo>
                  <a:cubicBezTo>
                    <a:pt x="316" y="934"/>
                    <a:pt x="349" y="922"/>
                    <a:pt x="380" y="936"/>
                  </a:cubicBezTo>
                  <a:cubicBezTo>
                    <a:pt x="396" y="928"/>
                    <a:pt x="391" y="910"/>
                    <a:pt x="396" y="896"/>
                  </a:cubicBezTo>
                  <a:cubicBezTo>
                    <a:pt x="399" y="888"/>
                    <a:pt x="406" y="881"/>
                    <a:pt x="408" y="872"/>
                  </a:cubicBezTo>
                  <a:cubicBezTo>
                    <a:pt x="410" y="863"/>
                    <a:pt x="406" y="853"/>
                    <a:pt x="408" y="844"/>
                  </a:cubicBezTo>
                  <a:cubicBezTo>
                    <a:pt x="416" y="812"/>
                    <a:pt x="436" y="782"/>
                    <a:pt x="436" y="744"/>
                  </a:cubicBezTo>
                  <a:cubicBezTo>
                    <a:pt x="454" y="734"/>
                    <a:pt x="447" y="699"/>
                    <a:pt x="464" y="688"/>
                  </a:cubicBezTo>
                  <a:cubicBezTo>
                    <a:pt x="483" y="607"/>
                    <a:pt x="506" y="530"/>
                    <a:pt x="536" y="460"/>
                  </a:cubicBezTo>
                  <a:cubicBezTo>
                    <a:pt x="536" y="454"/>
                    <a:pt x="538" y="445"/>
                    <a:pt x="532" y="444"/>
                  </a:cubicBezTo>
                  <a:cubicBezTo>
                    <a:pt x="564" y="403"/>
                    <a:pt x="562" y="327"/>
                    <a:pt x="596" y="288"/>
                  </a:cubicBezTo>
                  <a:cubicBezTo>
                    <a:pt x="585" y="246"/>
                    <a:pt x="624" y="220"/>
                    <a:pt x="628" y="180"/>
                  </a:cubicBezTo>
                  <a:cubicBezTo>
                    <a:pt x="636" y="179"/>
                    <a:pt x="639" y="172"/>
                    <a:pt x="644" y="168"/>
                  </a:cubicBezTo>
                  <a:cubicBezTo>
                    <a:pt x="651" y="129"/>
                    <a:pt x="672" y="105"/>
                    <a:pt x="676" y="64"/>
                  </a:cubicBezTo>
                  <a:cubicBezTo>
                    <a:pt x="687" y="67"/>
                    <a:pt x="684" y="56"/>
                    <a:pt x="692" y="56"/>
                  </a:cubicBezTo>
                  <a:cubicBezTo>
                    <a:pt x="686" y="29"/>
                    <a:pt x="705" y="26"/>
                    <a:pt x="712" y="12"/>
                  </a:cubicBezTo>
                  <a:cubicBezTo>
                    <a:pt x="723" y="16"/>
                    <a:pt x="737" y="17"/>
                    <a:pt x="752" y="16"/>
                  </a:cubicBezTo>
                  <a:cubicBezTo>
                    <a:pt x="764" y="37"/>
                    <a:pt x="802" y="33"/>
                    <a:pt x="816" y="52"/>
                  </a:cubicBezTo>
                  <a:cubicBezTo>
                    <a:pt x="866" y="50"/>
                    <a:pt x="900" y="75"/>
                    <a:pt x="920" y="64"/>
                  </a:cubicBezTo>
                  <a:cubicBezTo>
                    <a:pt x="945" y="74"/>
                    <a:pt x="970" y="82"/>
                    <a:pt x="996" y="72"/>
                  </a:cubicBezTo>
                  <a:cubicBezTo>
                    <a:pt x="1073" y="105"/>
                    <a:pt x="1160" y="83"/>
                    <a:pt x="1232" y="88"/>
                  </a:cubicBezTo>
                  <a:cubicBezTo>
                    <a:pt x="1242" y="84"/>
                    <a:pt x="1252" y="78"/>
                    <a:pt x="1260" y="72"/>
                  </a:cubicBezTo>
                  <a:cubicBezTo>
                    <a:pt x="1362" y="72"/>
                    <a:pt x="1422" y="29"/>
                    <a:pt x="1496" y="0"/>
                  </a:cubicBezTo>
                  <a:cubicBezTo>
                    <a:pt x="1501" y="22"/>
                    <a:pt x="1502" y="33"/>
                    <a:pt x="1508" y="64"/>
                  </a:cubicBezTo>
                  <a:cubicBezTo>
                    <a:pt x="1510" y="72"/>
                    <a:pt x="1515" y="77"/>
                    <a:pt x="1516" y="84"/>
                  </a:cubicBezTo>
                  <a:cubicBezTo>
                    <a:pt x="1517" y="93"/>
                    <a:pt x="1508" y="90"/>
                    <a:pt x="1508" y="92"/>
                  </a:cubicBezTo>
                  <a:cubicBezTo>
                    <a:pt x="1507" y="98"/>
                    <a:pt x="1514" y="104"/>
                    <a:pt x="1516" y="116"/>
                  </a:cubicBezTo>
                  <a:cubicBezTo>
                    <a:pt x="1517" y="126"/>
                    <a:pt x="1513" y="171"/>
                    <a:pt x="1516" y="192"/>
                  </a:cubicBezTo>
                  <a:cubicBezTo>
                    <a:pt x="1519" y="209"/>
                    <a:pt x="1535" y="233"/>
                    <a:pt x="1516" y="252"/>
                  </a:cubicBezTo>
                  <a:cubicBezTo>
                    <a:pt x="1520" y="264"/>
                    <a:pt x="1524" y="276"/>
                    <a:pt x="1528" y="288"/>
                  </a:cubicBezTo>
                  <a:cubicBezTo>
                    <a:pt x="1519" y="360"/>
                    <a:pt x="1523" y="430"/>
                    <a:pt x="1524" y="496"/>
                  </a:cubicBezTo>
                  <a:cubicBezTo>
                    <a:pt x="1524" y="512"/>
                    <a:pt x="1515" y="530"/>
                    <a:pt x="1532" y="544"/>
                  </a:cubicBezTo>
                  <a:cubicBezTo>
                    <a:pt x="1514" y="579"/>
                    <a:pt x="1539" y="650"/>
                    <a:pt x="1520" y="692"/>
                  </a:cubicBezTo>
                  <a:cubicBezTo>
                    <a:pt x="1526" y="709"/>
                    <a:pt x="1532" y="744"/>
                    <a:pt x="1528" y="776"/>
                  </a:cubicBezTo>
                  <a:cubicBezTo>
                    <a:pt x="1527" y="783"/>
                    <a:pt x="1520" y="794"/>
                    <a:pt x="1520" y="800"/>
                  </a:cubicBezTo>
                  <a:cubicBezTo>
                    <a:pt x="1519" y="828"/>
                    <a:pt x="1531" y="856"/>
                    <a:pt x="1532" y="884"/>
                  </a:cubicBezTo>
                  <a:cubicBezTo>
                    <a:pt x="1534" y="932"/>
                    <a:pt x="1526" y="978"/>
                    <a:pt x="1520" y="10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5"/>
            <p:cNvSpPr>
              <a:spLocks/>
            </p:cNvSpPr>
            <p:nvPr/>
          </p:nvSpPr>
          <p:spPr bwMode="auto">
            <a:xfrm>
              <a:off x="1886" y="2201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06"/>
            <p:cNvSpPr>
              <a:spLocks/>
            </p:cNvSpPr>
            <p:nvPr/>
          </p:nvSpPr>
          <p:spPr bwMode="auto">
            <a:xfrm>
              <a:off x="1766" y="2203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7"/>
            <p:cNvSpPr>
              <a:spLocks/>
            </p:cNvSpPr>
            <p:nvPr/>
          </p:nvSpPr>
          <p:spPr bwMode="auto">
            <a:xfrm>
              <a:off x="6340" y="220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8"/>
            <p:cNvSpPr>
              <a:spLocks/>
            </p:cNvSpPr>
            <p:nvPr/>
          </p:nvSpPr>
          <p:spPr bwMode="auto">
            <a:xfrm>
              <a:off x="1818" y="220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9"/>
            <p:cNvSpPr>
              <a:spLocks/>
            </p:cNvSpPr>
            <p:nvPr/>
          </p:nvSpPr>
          <p:spPr bwMode="auto">
            <a:xfrm>
              <a:off x="1737" y="2206"/>
              <a:ext cx="5" cy="11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0"/>
            <p:cNvSpPr>
              <a:spLocks/>
            </p:cNvSpPr>
            <p:nvPr/>
          </p:nvSpPr>
          <p:spPr bwMode="auto">
            <a:xfrm>
              <a:off x="6393" y="2214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1"/>
            <p:cNvSpPr>
              <a:spLocks/>
            </p:cNvSpPr>
            <p:nvPr/>
          </p:nvSpPr>
          <p:spPr bwMode="auto">
            <a:xfrm>
              <a:off x="6310" y="221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2"/>
            <p:cNvSpPr>
              <a:spLocks/>
            </p:cNvSpPr>
            <p:nvPr/>
          </p:nvSpPr>
          <p:spPr bwMode="auto">
            <a:xfrm>
              <a:off x="6383" y="221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13"/>
            <p:cNvSpPr>
              <a:spLocks/>
            </p:cNvSpPr>
            <p:nvPr/>
          </p:nvSpPr>
          <p:spPr bwMode="auto">
            <a:xfrm>
              <a:off x="6404" y="2220"/>
              <a:ext cx="8" cy="9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14"/>
            <p:cNvSpPr>
              <a:spLocks/>
            </p:cNvSpPr>
            <p:nvPr/>
          </p:nvSpPr>
          <p:spPr bwMode="auto">
            <a:xfrm>
              <a:off x="1771" y="2221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15"/>
            <p:cNvSpPr>
              <a:spLocks/>
            </p:cNvSpPr>
            <p:nvPr/>
          </p:nvSpPr>
          <p:spPr bwMode="auto">
            <a:xfrm>
              <a:off x="1882" y="2221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6"/>
            <p:cNvSpPr>
              <a:spLocks/>
            </p:cNvSpPr>
            <p:nvPr/>
          </p:nvSpPr>
          <p:spPr bwMode="auto">
            <a:xfrm>
              <a:off x="1844" y="223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17"/>
            <p:cNvSpPr>
              <a:spLocks/>
            </p:cNvSpPr>
            <p:nvPr/>
          </p:nvSpPr>
          <p:spPr bwMode="auto">
            <a:xfrm>
              <a:off x="2215" y="2232"/>
              <a:ext cx="215" cy="171"/>
            </a:xfrm>
            <a:custGeom>
              <a:avLst/>
              <a:gdLst>
                <a:gd name="T0" fmla="*/ 8 w 552"/>
                <a:gd name="T1" fmla="*/ 0 h 439"/>
                <a:gd name="T2" fmla="*/ 452 w 552"/>
                <a:gd name="T3" fmla="*/ 76 h 439"/>
                <a:gd name="T4" fmla="*/ 552 w 552"/>
                <a:gd name="T5" fmla="*/ 56 h 439"/>
                <a:gd name="T6" fmla="*/ 528 w 552"/>
                <a:gd name="T7" fmla="*/ 144 h 439"/>
                <a:gd name="T8" fmla="*/ 516 w 552"/>
                <a:gd name="T9" fmla="*/ 152 h 439"/>
                <a:gd name="T10" fmla="*/ 512 w 552"/>
                <a:gd name="T11" fmla="*/ 176 h 439"/>
                <a:gd name="T12" fmla="*/ 432 w 552"/>
                <a:gd name="T13" fmla="*/ 336 h 439"/>
                <a:gd name="T14" fmla="*/ 364 w 552"/>
                <a:gd name="T15" fmla="*/ 408 h 439"/>
                <a:gd name="T16" fmla="*/ 212 w 552"/>
                <a:gd name="T17" fmla="*/ 416 h 439"/>
                <a:gd name="T18" fmla="*/ 76 w 552"/>
                <a:gd name="T19" fmla="*/ 424 h 439"/>
                <a:gd name="T20" fmla="*/ 56 w 552"/>
                <a:gd name="T21" fmla="*/ 356 h 439"/>
                <a:gd name="T22" fmla="*/ 48 w 552"/>
                <a:gd name="T23" fmla="*/ 256 h 439"/>
                <a:gd name="T24" fmla="*/ 36 w 552"/>
                <a:gd name="T25" fmla="*/ 196 h 439"/>
                <a:gd name="T26" fmla="*/ 24 w 552"/>
                <a:gd name="T27" fmla="*/ 188 h 439"/>
                <a:gd name="T28" fmla="*/ 8 w 552"/>
                <a:gd name="T29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2" h="439">
                  <a:moveTo>
                    <a:pt x="8" y="0"/>
                  </a:moveTo>
                  <a:cubicBezTo>
                    <a:pt x="156" y="30"/>
                    <a:pt x="274" y="75"/>
                    <a:pt x="452" y="76"/>
                  </a:cubicBezTo>
                  <a:cubicBezTo>
                    <a:pt x="477" y="56"/>
                    <a:pt x="512" y="64"/>
                    <a:pt x="552" y="56"/>
                  </a:cubicBezTo>
                  <a:cubicBezTo>
                    <a:pt x="552" y="85"/>
                    <a:pt x="532" y="108"/>
                    <a:pt x="528" y="144"/>
                  </a:cubicBezTo>
                  <a:cubicBezTo>
                    <a:pt x="525" y="147"/>
                    <a:pt x="517" y="146"/>
                    <a:pt x="516" y="152"/>
                  </a:cubicBezTo>
                  <a:cubicBezTo>
                    <a:pt x="511" y="157"/>
                    <a:pt x="511" y="166"/>
                    <a:pt x="512" y="176"/>
                  </a:cubicBezTo>
                  <a:cubicBezTo>
                    <a:pt x="470" y="222"/>
                    <a:pt x="468" y="291"/>
                    <a:pt x="432" y="336"/>
                  </a:cubicBezTo>
                  <a:cubicBezTo>
                    <a:pt x="439" y="391"/>
                    <a:pt x="416" y="401"/>
                    <a:pt x="364" y="408"/>
                  </a:cubicBezTo>
                  <a:cubicBezTo>
                    <a:pt x="329" y="412"/>
                    <a:pt x="261" y="439"/>
                    <a:pt x="212" y="416"/>
                  </a:cubicBezTo>
                  <a:cubicBezTo>
                    <a:pt x="157" y="428"/>
                    <a:pt x="134" y="416"/>
                    <a:pt x="76" y="424"/>
                  </a:cubicBezTo>
                  <a:cubicBezTo>
                    <a:pt x="55" y="408"/>
                    <a:pt x="61" y="391"/>
                    <a:pt x="56" y="356"/>
                  </a:cubicBezTo>
                  <a:cubicBezTo>
                    <a:pt x="52" y="328"/>
                    <a:pt x="32" y="288"/>
                    <a:pt x="48" y="256"/>
                  </a:cubicBezTo>
                  <a:cubicBezTo>
                    <a:pt x="31" y="249"/>
                    <a:pt x="37" y="219"/>
                    <a:pt x="36" y="196"/>
                  </a:cubicBezTo>
                  <a:cubicBezTo>
                    <a:pt x="38" y="187"/>
                    <a:pt x="30" y="188"/>
                    <a:pt x="24" y="188"/>
                  </a:cubicBezTo>
                  <a:cubicBezTo>
                    <a:pt x="31" y="120"/>
                    <a:pt x="0" y="8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18"/>
            <p:cNvSpPr>
              <a:spLocks/>
            </p:cNvSpPr>
            <p:nvPr/>
          </p:nvSpPr>
          <p:spPr bwMode="auto">
            <a:xfrm>
              <a:off x="6410" y="2240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19"/>
            <p:cNvSpPr>
              <a:spLocks/>
            </p:cNvSpPr>
            <p:nvPr/>
          </p:nvSpPr>
          <p:spPr bwMode="auto">
            <a:xfrm>
              <a:off x="1798" y="224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20"/>
            <p:cNvSpPr>
              <a:spLocks/>
            </p:cNvSpPr>
            <p:nvPr/>
          </p:nvSpPr>
          <p:spPr bwMode="auto">
            <a:xfrm>
              <a:off x="1858" y="224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21"/>
            <p:cNvSpPr>
              <a:spLocks/>
            </p:cNvSpPr>
            <p:nvPr/>
          </p:nvSpPr>
          <p:spPr bwMode="auto">
            <a:xfrm>
              <a:off x="6310" y="2255"/>
              <a:ext cx="3" cy="5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22"/>
            <p:cNvSpPr>
              <a:spLocks/>
            </p:cNvSpPr>
            <p:nvPr/>
          </p:nvSpPr>
          <p:spPr bwMode="auto">
            <a:xfrm>
              <a:off x="6383" y="225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3"/>
            <p:cNvSpPr>
              <a:spLocks/>
            </p:cNvSpPr>
            <p:nvPr/>
          </p:nvSpPr>
          <p:spPr bwMode="auto">
            <a:xfrm>
              <a:off x="6405" y="226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24"/>
            <p:cNvSpPr>
              <a:spLocks/>
            </p:cNvSpPr>
            <p:nvPr/>
          </p:nvSpPr>
          <p:spPr bwMode="auto">
            <a:xfrm>
              <a:off x="6322" y="22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25"/>
            <p:cNvSpPr>
              <a:spLocks/>
            </p:cNvSpPr>
            <p:nvPr/>
          </p:nvSpPr>
          <p:spPr bwMode="auto">
            <a:xfrm>
              <a:off x="6311" y="2265"/>
              <a:ext cx="6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6"/>
            <p:cNvSpPr>
              <a:spLocks/>
            </p:cNvSpPr>
            <p:nvPr/>
          </p:nvSpPr>
          <p:spPr bwMode="auto">
            <a:xfrm>
              <a:off x="2429" y="2270"/>
              <a:ext cx="6" cy="10"/>
            </a:xfrm>
            <a:custGeom>
              <a:avLst/>
              <a:gdLst>
                <a:gd name="T0" fmla="*/ 4 w 17"/>
                <a:gd name="T1" fmla="*/ 0 h 26"/>
                <a:gd name="T2" fmla="*/ 0 w 17"/>
                <a:gd name="T3" fmla="*/ 24 h 26"/>
                <a:gd name="T4" fmla="*/ 4 w 1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6">
                  <a:moveTo>
                    <a:pt x="4" y="0"/>
                  </a:moveTo>
                  <a:cubicBezTo>
                    <a:pt x="17" y="1"/>
                    <a:pt x="13" y="26"/>
                    <a:pt x="0" y="24"/>
                  </a:cubicBezTo>
                  <a:cubicBezTo>
                    <a:pt x="5" y="19"/>
                    <a:pt x="5" y="1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27"/>
            <p:cNvSpPr>
              <a:spLocks/>
            </p:cNvSpPr>
            <p:nvPr/>
          </p:nvSpPr>
          <p:spPr bwMode="auto">
            <a:xfrm>
              <a:off x="6408" y="2271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28"/>
            <p:cNvSpPr>
              <a:spLocks/>
            </p:cNvSpPr>
            <p:nvPr/>
          </p:nvSpPr>
          <p:spPr bwMode="auto">
            <a:xfrm>
              <a:off x="1857" y="227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9"/>
            <p:cNvSpPr>
              <a:spLocks/>
            </p:cNvSpPr>
            <p:nvPr/>
          </p:nvSpPr>
          <p:spPr bwMode="auto">
            <a:xfrm>
              <a:off x="6336" y="2279"/>
              <a:ext cx="9" cy="9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30"/>
            <p:cNvSpPr>
              <a:spLocks/>
            </p:cNvSpPr>
            <p:nvPr/>
          </p:nvSpPr>
          <p:spPr bwMode="auto">
            <a:xfrm>
              <a:off x="6672" y="2277"/>
              <a:ext cx="4" cy="9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31"/>
            <p:cNvSpPr>
              <a:spLocks/>
            </p:cNvSpPr>
            <p:nvPr/>
          </p:nvSpPr>
          <p:spPr bwMode="auto">
            <a:xfrm>
              <a:off x="2409" y="2281"/>
              <a:ext cx="145" cy="166"/>
            </a:xfrm>
            <a:custGeom>
              <a:avLst/>
              <a:gdLst>
                <a:gd name="T0" fmla="*/ 368 w 374"/>
                <a:gd name="T1" fmla="*/ 52 h 428"/>
                <a:gd name="T2" fmla="*/ 348 w 374"/>
                <a:gd name="T3" fmla="*/ 180 h 428"/>
                <a:gd name="T4" fmla="*/ 340 w 374"/>
                <a:gd name="T5" fmla="*/ 264 h 428"/>
                <a:gd name="T6" fmla="*/ 344 w 374"/>
                <a:gd name="T7" fmla="*/ 288 h 428"/>
                <a:gd name="T8" fmla="*/ 332 w 374"/>
                <a:gd name="T9" fmla="*/ 316 h 428"/>
                <a:gd name="T10" fmla="*/ 332 w 374"/>
                <a:gd name="T11" fmla="*/ 400 h 428"/>
                <a:gd name="T12" fmla="*/ 324 w 374"/>
                <a:gd name="T13" fmla="*/ 428 h 428"/>
                <a:gd name="T14" fmla="*/ 204 w 374"/>
                <a:gd name="T15" fmla="*/ 320 h 428"/>
                <a:gd name="T16" fmla="*/ 184 w 374"/>
                <a:gd name="T17" fmla="*/ 320 h 428"/>
                <a:gd name="T18" fmla="*/ 92 w 374"/>
                <a:gd name="T19" fmla="*/ 276 h 428"/>
                <a:gd name="T20" fmla="*/ 36 w 374"/>
                <a:gd name="T21" fmla="*/ 268 h 428"/>
                <a:gd name="T22" fmla="*/ 20 w 374"/>
                <a:gd name="T23" fmla="*/ 276 h 428"/>
                <a:gd name="T24" fmla="*/ 0 w 374"/>
                <a:gd name="T25" fmla="*/ 264 h 428"/>
                <a:gd name="T26" fmla="*/ 32 w 374"/>
                <a:gd name="T27" fmla="*/ 144 h 428"/>
                <a:gd name="T28" fmla="*/ 52 w 374"/>
                <a:gd name="T29" fmla="*/ 132 h 428"/>
                <a:gd name="T30" fmla="*/ 56 w 374"/>
                <a:gd name="T31" fmla="*/ 80 h 428"/>
                <a:gd name="T32" fmla="*/ 68 w 374"/>
                <a:gd name="T33" fmla="*/ 80 h 428"/>
                <a:gd name="T34" fmla="*/ 76 w 374"/>
                <a:gd name="T35" fmla="*/ 28 h 428"/>
                <a:gd name="T36" fmla="*/ 104 w 374"/>
                <a:gd name="T37" fmla="*/ 0 h 428"/>
                <a:gd name="T38" fmla="*/ 204 w 374"/>
                <a:gd name="T39" fmla="*/ 24 h 428"/>
                <a:gd name="T40" fmla="*/ 328 w 374"/>
                <a:gd name="T41" fmla="*/ 40 h 428"/>
                <a:gd name="T42" fmla="*/ 348 w 374"/>
                <a:gd name="T43" fmla="*/ 32 h 428"/>
                <a:gd name="T44" fmla="*/ 368 w 374"/>
                <a:gd name="T45" fmla="*/ 52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4" h="428">
                  <a:moveTo>
                    <a:pt x="368" y="52"/>
                  </a:moveTo>
                  <a:cubicBezTo>
                    <a:pt x="349" y="83"/>
                    <a:pt x="374" y="156"/>
                    <a:pt x="348" y="180"/>
                  </a:cubicBezTo>
                  <a:cubicBezTo>
                    <a:pt x="362" y="213"/>
                    <a:pt x="339" y="237"/>
                    <a:pt x="340" y="264"/>
                  </a:cubicBezTo>
                  <a:cubicBezTo>
                    <a:pt x="340" y="270"/>
                    <a:pt x="345" y="281"/>
                    <a:pt x="344" y="288"/>
                  </a:cubicBezTo>
                  <a:cubicBezTo>
                    <a:pt x="343" y="298"/>
                    <a:pt x="334" y="305"/>
                    <a:pt x="332" y="316"/>
                  </a:cubicBezTo>
                  <a:cubicBezTo>
                    <a:pt x="326" y="343"/>
                    <a:pt x="336" y="375"/>
                    <a:pt x="332" y="400"/>
                  </a:cubicBezTo>
                  <a:cubicBezTo>
                    <a:pt x="330" y="410"/>
                    <a:pt x="315" y="418"/>
                    <a:pt x="324" y="428"/>
                  </a:cubicBezTo>
                  <a:cubicBezTo>
                    <a:pt x="274" y="402"/>
                    <a:pt x="243" y="357"/>
                    <a:pt x="204" y="320"/>
                  </a:cubicBezTo>
                  <a:cubicBezTo>
                    <a:pt x="197" y="320"/>
                    <a:pt x="191" y="320"/>
                    <a:pt x="184" y="320"/>
                  </a:cubicBezTo>
                  <a:cubicBezTo>
                    <a:pt x="168" y="291"/>
                    <a:pt x="118" y="296"/>
                    <a:pt x="92" y="276"/>
                  </a:cubicBezTo>
                  <a:cubicBezTo>
                    <a:pt x="73" y="273"/>
                    <a:pt x="43" y="283"/>
                    <a:pt x="36" y="268"/>
                  </a:cubicBezTo>
                  <a:cubicBezTo>
                    <a:pt x="23" y="263"/>
                    <a:pt x="26" y="274"/>
                    <a:pt x="20" y="276"/>
                  </a:cubicBezTo>
                  <a:cubicBezTo>
                    <a:pt x="7" y="278"/>
                    <a:pt x="9" y="265"/>
                    <a:pt x="0" y="264"/>
                  </a:cubicBezTo>
                  <a:cubicBezTo>
                    <a:pt x="8" y="221"/>
                    <a:pt x="28" y="190"/>
                    <a:pt x="32" y="144"/>
                  </a:cubicBezTo>
                  <a:cubicBezTo>
                    <a:pt x="41" y="143"/>
                    <a:pt x="39" y="130"/>
                    <a:pt x="52" y="132"/>
                  </a:cubicBezTo>
                  <a:cubicBezTo>
                    <a:pt x="44" y="108"/>
                    <a:pt x="67" y="108"/>
                    <a:pt x="56" y="80"/>
                  </a:cubicBezTo>
                  <a:cubicBezTo>
                    <a:pt x="60" y="80"/>
                    <a:pt x="64" y="80"/>
                    <a:pt x="68" y="80"/>
                  </a:cubicBezTo>
                  <a:cubicBezTo>
                    <a:pt x="63" y="51"/>
                    <a:pt x="88" y="53"/>
                    <a:pt x="76" y="28"/>
                  </a:cubicBezTo>
                  <a:cubicBezTo>
                    <a:pt x="92" y="26"/>
                    <a:pt x="94" y="9"/>
                    <a:pt x="104" y="0"/>
                  </a:cubicBezTo>
                  <a:cubicBezTo>
                    <a:pt x="147" y="1"/>
                    <a:pt x="172" y="6"/>
                    <a:pt x="204" y="24"/>
                  </a:cubicBezTo>
                  <a:cubicBezTo>
                    <a:pt x="251" y="24"/>
                    <a:pt x="291" y="19"/>
                    <a:pt x="328" y="40"/>
                  </a:cubicBezTo>
                  <a:cubicBezTo>
                    <a:pt x="340" y="43"/>
                    <a:pt x="336" y="29"/>
                    <a:pt x="348" y="32"/>
                  </a:cubicBezTo>
                  <a:cubicBezTo>
                    <a:pt x="351" y="43"/>
                    <a:pt x="366" y="40"/>
                    <a:pt x="368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32"/>
            <p:cNvSpPr>
              <a:spLocks/>
            </p:cNvSpPr>
            <p:nvPr/>
          </p:nvSpPr>
          <p:spPr bwMode="auto">
            <a:xfrm>
              <a:off x="6358" y="2284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33"/>
            <p:cNvSpPr>
              <a:spLocks/>
            </p:cNvSpPr>
            <p:nvPr/>
          </p:nvSpPr>
          <p:spPr bwMode="auto">
            <a:xfrm>
              <a:off x="6318" y="228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34"/>
            <p:cNvSpPr>
              <a:spLocks/>
            </p:cNvSpPr>
            <p:nvPr/>
          </p:nvSpPr>
          <p:spPr bwMode="auto">
            <a:xfrm>
              <a:off x="1860" y="2288"/>
              <a:ext cx="3" cy="5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35"/>
            <p:cNvSpPr>
              <a:spLocks/>
            </p:cNvSpPr>
            <p:nvPr/>
          </p:nvSpPr>
          <p:spPr bwMode="auto">
            <a:xfrm>
              <a:off x="6371" y="229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36"/>
            <p:cNvSpPr>
              <a:spLocks/>
            </p:cNvSpPr>
            <p:nvPr/>
          </p:nvSpPr>
          <p:spPr bwMode="auto">
            <a:xfrm>
              <a:off x="6358" y="2293"/>
              <a:ext cx="11" cy="5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37"/>
            <p:cNvSpPr>
              <a:spLocks/>
            </p:cNvSpPr>
            <p:nvPr/>
          </p:nvSpPr>
          <p:spPr bwMode="auto">
            <a:xfrm>
              <a:off x="6403" y="2293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38"/>
            <p:cNvSpPr>
              <a:spLocks/>
            </p:cNvSpPr>
            <p:nvPr/>
          </p:nvSpPr>
          <p:spPr bwMode="auto">
            <a:xfrm>
              <a:off x="6321" y="229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39"/>
            <p:cNvSpPr>
              <a:spLocks/>
            </p:cNvSpPr>
            <p:nvPr/>
          </p:nvSpPr>
          <p:spPr bwMode="auto">
            <a:xfrm>
              <a:off x="6352" y="229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40"/>
            <p:cNvSpPr>
              <a:spLocks/>
            </p:cNvSpPr>
            <p:nvPr/>
          </p:nvSpPr>
          <p:spPr bwMode="auto">
            <a:xfrm>
              <a:off x="1741" y="2299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41"/>
            <p:cNvSpPr>
              <a:spLocks/>
            </p:cNvSpPr>
            <p:nvPr/>
          </p:nvSpPr>
          <p:spPr bwMode="auto">
            <a:xfrm>
              <a:off x="1782" y="229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42"/>
            <p:cNvSpPr>
              <a:spLocks/>
            </p:cNvSpPr>
            <p:nvPr/>
          </p:nvSpPr>
          <p:spPr bwMode="auto">
            <a:xfrm>
              <a:off x="6374" y="2301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43"/>
            <p:cNvSpPr>
              <a:spLocks/>
            </p:cNvSpPr>
            <p:nvPr/>
          </p:nvSpPr>
          <p:spPr bwMode="auto">
            <a:xfrm>
              <a:off x="6364" y="2304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44"/>
            <p:cNvSpPr>
              <a:spLocks/>
            </p:cNvSpPr>
            <p:nvPr/>
          </p:nvSpPr>
          <p:spPr bwMode="auto">
            <a:xfrm>
              <a:off x="1833" y="2306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45"/>
            <p:cNvSpPr>
              <a:spLocks/>
            </p:cNvSpPr>
            <p:nvPr/>
          </p:nvSpPr>
          <p:spPr bwMode="auto">
            <a:xfrm>
              <a:off x="6308" y="2302"/>
              <a:ext cx="8" cy="10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46"/>
            <p:cNvSpPr>
              <a:spLocks/>
            </p:cNvSpPr>
            <p:nvPr/>
          </p:nvSpPr>
          <p:spPr bwMode="auto">
            <a:xfrm>
              <a:off x="6344" y="230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47"/>
            <p:cNvSpPr>
              <a:spLocks/>
            </p:cNvSpPr>
            <p:nvPr/>
          </p:nvSpPr>
          <p:spPr bwMode="auto">
            <a:xfrm>
              <a:off x="1699" y="2311"/>
              <a:ext cx="11" cy="12"/>
            </a:xfrm>
            <a:custGeom>
              <a:avLst/>
              <a:gdLst>
                <a:gd name="T0" fmla="*/ 26 w 30"/>
                <a:gd name="T1" fmla="*/ 30 h 30"/>
                <a:gd name="T2" fmla="*/ 2 w 30"/>
                <a:gd name="T3" fmla="*/ 10 h 30"/>
                <a:gd name="T4" fmla="*/ 26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26" y="30"/>
                  </a:moveTo>
                  <a:cubicBezTo>
                    <a:pt x="12" y="29"/>
                    <a:pt x="0" y="27"/>
                    <a:pt x="2" y="10"/>
                  </a:cubicBezTo>
                  <a:cubicBezTo>
                    <a:pt x="14" y="0"/>
                    <a:pt x="30" y="11"/>
                    <a:pt x="26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48"/>
            <p:cNvSpPr>
              <a:spLocks/>
            </p:cNvSpPr>
            <p:nvPr/>
          </p:nvSpPr>
          <p:spPr bwMode="auto">
            <a:xfrm>
              <a:off x="6326" y="231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49"/>
            <p:cNvSpPr>
              <a:spLocks/>
            </p:cNvSpPr>
            <p:nvPr/>
          </p:nvSpPr>
          <p:spPr bwMode="auto">
            <a:xfrm>
              <a:off x="1412" y="2315"/>
              <a:ext cx="82" cy="93"/>
            </a:xfrm>
            <a:custGeom>
              <a:avLst/>
              <a:gdLst>
                <a:gd name="T0" fmla="*/ 149 w 210"/>
                <a:gd name="T1" fmla="*/ 0 h 240"/>
                <a:gd name="T2" fmla="*/ 173 w 210"/>
                <a:gd name="T3" fmla="*/ 32 h 240"/>
                <a:gd name="T4" fmla="*/ 205 w 210"/>
                <a:gd name="T5" fmla="*/ 60 h 240"/>
                <a:gd name="T6" fmla="*/ 197 w 210"/>
                <a:gd name="T7" fmla="*/ 100 h 240"/>
                <a:gd name="T8" fmla="*/ 169 w 210"/>
                <a:gd name="T9" fmla="*/ 112 h 240"/>
                <a:gd name="T10" fmla="*/ 161 w 210"/>
                <a:gd name="T11" fmla="*/ 136 h 240"/>
                <a:gd name="T12" fmla="*/ 33 w 210"/>
                <a:gd name="T13" fmla="*/ 240 h 240"/>
                <a:gd name="T14" fmla="*/ 41 w 210"/>
                <a:gd name="T15" fmla="*/ 164 h 240"/>
                <a:gd name="T16" fmla="*/ 57 w 210"/>
                <a:gd name="T17" fmla="*/ 132 h 240"/>
                <a:gd name="T18" fmla="*/ 73 w 210"/>
                <a:gd name="T19" fmla="*/ 120 h 240"/>
                <a:gd name="T20" fmla="*/ 89 w 210"/>
                <a:gd name="T21" fmla="*/ 76 h 240"/>
                <a:gd name="T22" fmla="*/ 109 w 210"/>
                <a:gd name="T23" fmla="*/ 60 h 240"/>
                <a:gd name="T24" fmla="*/ 113 w 210"/>
                <a:gd name="T25" fmla="*/ 40 h 240"/>
                <a:gd name="T26" fmla="*/ 125 w 210"/>
                <a:gd name="T27" fmla="*/ 28 h 240"/>
                <a:gd name="T28" fmla="*/ 141 w 210"/>
                <a:gd name="T29" fmla="*/ 0 h 240"/>
                <a:gd name="T30" fmla="*/ 149 w 210"/>
                <a:gd name="T31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0" h="240">
                  <a:moveTo>
                    <a:pt x="149" y="0"/>
                  </a:moveTo>
                  <a:cubicBezTo>
                    <a:pt x="165" y="3"/>
                    <a:pt x="166" y="20"/>
                    <a:pt x="173" y="32"/>
                  </a:cubicBezTo>
                  <a:cubicBezTo>
                    <a:pt x="184" y="41"/>
                    <a:pt x="199" y="46"/>
                    <a:pt x="205" y="60"/>
                  </a:cubicBezTo>
                  <a:cubicBezTo>
                    <a:pt x="210" y="81"/>
                    <a:pt x="193" y="80"/>
                    <a:pt x="197" y="100"/>
                  </a:cubicBezTo>
                  <a:cubicBezTo>
                    <a:pt x="189" y="105"/>
                    <a:pt x="178" y="108"/>
                    <a:pt x="169" y="112"/>
                  </a:cubicBezTo>
                  <a:cubicBezTo>
                    <a:pt x="166" y="119"/>
                    <a:pt x="162" y="127"/>
                    <a:pt x="161" y="136"/>
                  </a:cubicBezTo>
                  <a:cubicBezTo>
                    <a:pt x="109" y="161"/>
                    <a:pt x="85" y="214"/>
                    <a:pt x="33" y="240"/>
                  </a:cubicBezTo>
                  <a:cubicBezTo>
                    <a:pt x="0" y="220"/>
                    <a:pt x="23" y="196"/>
                    <a:pt x="41" y="164"/>
                  </a:cubicBezTo>
                  <a:cubicBezTo>
                    <a:pt x="46" y="155"/>
                    <a:pt x="52" y="140"/>
                    <a:pt x="57" y="132"/>
                  </a:cubicBezTo>
                  <a:cubicBezTo>
                    <a:pt x="60" y="127"/>
                    <a:pt x="70" y="126"/>
                    <a:pt x="73" y="120"/>
                  </a:cubicBezTo>
                  <a:cubicBezTo>
                    <a:pt x="80" y="106"/>
                    <a:pt x="79" y="91"/>
                    <a:pt x="89" y="76"/>
                  </a:cubicBezTo>
                  <a:cubicBezTo>
                    <a:pt x="94" y="69"/>
                    <a:pt x="104" y="66"/>
                    <a:pt x="109" y="60"/>
                  </a:cubicBezTo>
                  <a:cubicBezTo>
                    <a:pt x="113" y="55"/>
                    <a:pt x="110" y="45"/>
                    <a:pt x="113" y="40"/>
                  </a:cubicBezTo>
                  <a:cubicBezTo>
                    <a:pt x="116" y="35"/>
                    <a:pt x="122" y="34"/>
                    <a:pt x="125" y="28"/>
                  </a:cubicBezTo>
                  <a:cubicBezTo>
                    <a:pt x="129" y="20"/>
                    <a:pt x="130" y="6"/>
                    <a:pt x="141" y="0"/>
                  </a:cubicBezTo>
                  <a:cubicBezTo>
                    <a:pt x="144" y="0"/>
                    <a:pt x="146" y="0"/>
                    <a:pt x="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50"/>
            <p:cNvSpPr>
              <a:spLocks/>
            </p:cNvSpPr>
            <p:nvPr/>
          </p:nvSpPr>
          <p:spPr bwMode="auto">
            <a:xfrm>
              <a:off x="6315" y="2312"/>
              <a:ext cx="5" cy="11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51"/>
            <p:cNvSpPr>
              <a:spLocks/>
            </p:cNvSpPr>
            <p:nvPr/>
          </p:nvSpPr>
          <p:spPr bwMode="auto">
            <a:xfrm>
              <a:off x="6347" y="231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52"/>
            <p:cNvSpPr>
              <a:spLocks/>
            </p:cNvSpPr>
            <p:nvPr/>
          </p:nvSpPr>
          <p:spPr bwMode="auto">
            <a:xfrm>
              <a:off x="1768" y="232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53"/>
            <p:cNvSpPr>
              <a:spLocks/>
            </p:cNvSpPr>
            <p:nvPr/>
          </p:nvSpPr>
          <p:spPr bwMode="auto">
            <a:xfrm>
              <a:off x="6318" y="232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54"/>
            <p:cNvSpPr>
              <a:spLocks/>
            </p:cNvSpPr>
            <p:nvPr/>
          </p:nvSpPr>
          <p:spPr bwMode="auto">
            <a:xfrm>
              <a:off x="6361" y="2331"/>
              <a:ext cx="5" cy="10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55"/>
            <p:cNvSpPr>
              <a:spLocks/>
            </p:cNvSpPr>
            <p:nvPr/>
          </p:nvSpPr>
          <p:spPr bwMode="auto">
            <a:xfrm>
              <a:off x="1773" y="2341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56"/>
            <p:cNvSpPr>
              <a:spLocks/>
            </p:cNvSpPr>
            <p:nvPr/>
          </p:nvSpPr>
          <p:spPr bwMode="auto">
            <a:xfrm>
              <a:off x="1813" y="2341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57"/>
            <p:cNvSpPr>
              <a:spLocks/>
            </p:cNvSpPr>
            <p:nvPr/>
          </p:nvSpPr>
          <p:spPr bwMode="auto">
            <a:xfrm>
              <a:off x="1763" y="234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58"/>
            <p:cNvSpPr>
              <a:spLocks/>
            </p:cNvSpPr>
            <p:nvPr/>
          </p:nvSpPr>
          <p:spPr bwMode="auto">
            <a:xfrm>
              <a:off x="1833" y="2342"/>
              <a:ext cx="5" cy="10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59"/>
            <p:cNvSpPr>
              <a:spLocks/>
            </p:cNvSpPr>
            <p:nvPr/>
          </p:nvSpPr>
          <p:spPr bwMode="auto">
            <a:xfrm>
              <a:off x="6313" y="234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60"/>
            <p:cNvSpPr>
              <a:spLocks/>
            </p:cNvSpPr>
            <p:nvPr/>
          </p:nvSpPr>
          <p:spPr bwMode="auto">
            <a:xfrm>
              <a:off x="6520" y="2352"/>
              <a:ext cx="11" cy="5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61"/>
            <p:cNvSpPr>
              <a:spLocks/>
            </p:cNvSpPr>
            <p:nvPr/>
          </p:nvSpPr>
          <p:spPr bwMode="auto">
            <a:xfrm>
              <a:off x="6326" y="2354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62"/>
            <p:cNvSpPr>
              <a:spLocks/>
            </p:cNvSpPr>
            <p:nvPr/>
          </p:nvSpPr>
          <p:spPr bwMode="auto">
            <a:xfrm>
              <a:off x="1418" y="2356"/>
              <a:ext cx="127" cy="130"/>
            </a:xfrm>
            <a:custGeom>
              <a:avLst/>
              <a:gdLst>
                <a:gd name="T0" fmla="*/ 313 w 325"/>
                <a:gd name="T1" fmla="*/ 39 h 335"/>
                <a:gd name="T2" fmla="*/ 293 w 325"/>
                <a:gd name="T3" fmla="*/ 123 h 335"/>
                <a:gd name="T4" fmla="*/ 105 w 325"/>
                <a:gd name="T5" fmla="*/ 311 h 335"/>
                <a:gd name="T6" fmla="*/ 81 w 325"/>
                <a:gd name="T7" fmla="*/ 335 h 335"/>
                <a:gd name="T8" fmla="*/ 1 w 325"/>
                <a:gd name="T9" fmla="*/ 291 h 335"/>
                <a:gd name="T10" fmla="*/ 17 w 325"/>
                <a:gd name="T11" fmla="*/ 243 h 335"/>
                <a:gd name="T12" fmla="*/ 41 w 325"/>
                <a:gd name="T13" fmla="*/ 227 h 335"/>
                <a:gd name="T14" fmla="*/ 41 w 325"/>
                <a:gd name="T15" fmla="*/ 207 h 335"/>
                <a:gd name="T16" fmla="*/ 61 w 325"/>
                <a:gd name="T17" fmla="*/ 183 h 335"/>
                <a:gd name="T18" fmla="*/ 165 w 325"/>
                <a:gd name="T19" fmla="*/ 67 h 335"/>
                <a:gd name="T20" fmla="*/ 261 w 325"/>
                <a:gd name="T21" fmla="*/ 3 h 335"/>
                <a:gd name="T22" fmla="*/ 313 w 325"/>
                <a:gd name="T23" fmla="*/ 39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" h="335">
                  <a:moveTo>
                    <a:pt x="313" y="39"/>
                  </a:moveTo>
                  <a:cubicBezTo>
                    <a:pt x="325" y="85"/>
                    <a:pt x="284" y="93"/>
                    <a:pt x="293" y="123"/>
                  </a:cubicBezTo>
                  <a:cubicBezTo>
                    <a:pt x="236" y="192"/>
                    <a:pt x="195" y="275"/>
                    <a:pt x="105" y="311"/>
                  </a:cubicBezTo>
                  <a:cubicBezTo>
                    <a:pt x="97" y="319"/>
                    <a:pt x="89" y="327"/>
                    <a:pt x="81" y="335"/>
                  </a:cubicBezTo>
                  <a:cubicBezTo>
                    <a:pt x="43" y="328"/>
                    <a:pt x="3" y="333"/>
                    <a:pt x="1" y="291"/>
                  </a:cubicBezTo>
                  <a:cubicBezTo>
                    <a:pt x="0" y="272"/>
                    <a:pt x="21" y="269"/>
                    <a:pt x="17" y="243"/>
                  </a:cubicBezTo>
                  <a:cubicBezTo>
                    <a:pt x="25" y="238"/>
                    <a:pt x="33" y="232"/>
                    <a:pt x="41" y="227"/>
                  </a:cubicBezTo>
                  <a:cubicBezTo>
                    <a:pt x="41" y="220"/>
                    <a:pt x="41" y="214"/>
                    <a:pt x="41" y="207"/>
                  </a:cubicBezTo>
                  <a:cubicBezTo>
                    <a:pt x="56" y="207"/>
                    <a:pt x="54" y="191"/>
                    <a:pt x="61" y="183"/>
                  </a:cubicBezTo>
                  <a:cubicBezTo>
                    <a:pt x="94" y="144"/>
                    <a:pt x="143" y="117"/>
                    <a:pt x="165" y="67"/>
                  </a:cubicBezTo>
                  <a:cubicBezTo>
                    <a:pt x="207" y="61"/>
                    <a:pt x="222" y="0"/>
                    <a:pt x="261" y="3"/>
                  </a:cubicBezTo>
                  <a:cubicBezTo>
                    <a:pt x="282" y="5"/>
                    <a:pt x="285" y="35"/>
                    <a:pt x="31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63"/>
            <p:cNvSpPr>
              <a:spLocks/>
            </p:cNvSpPr>
            <p:nvPr/>
          </p:nvSpPr>
          <p:spPr bwMode="auto">
            <a:xfrm>
              <a:off x="1827" y="235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64"/>
            <p:cNvSpPr>
              <a:spLocks/>
            </p:cNvSpPr>
            <p:nvPr/>
          </p:nvSpPr>
          <p:spPr bwMode="auto">
            <a:xfrm>
              <a:off x="6316" y="235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65"/>
            <p:cNvSpPr>
              <a:spLocks/>
            </p:cNvSpPr>
            <p:nvPr/>
          </p:nvSpPr>
          <p:spPr bwMode="auto">
            <a:xfrm>
              <a:off x="1818" y="2360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66"/>
            <p:cNvSpPr>
              <a:spLocks/>
            </p:cNvSpPr>
            <p:nvPr/>
          </p:nvSpPr>
          <p:spPr bwMode="auto">
            <a:xfrm>
              <a:off x="6338" y="236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67"/>
            <p:cNvSpPr>
              <a:spLocks/>
            </p:cNvSpPr>
            <p:nvPr/>
          </p:nvSpPr>
          <p:spPr bwMode="auto">
            <a:xfrm>
              <a:off x="1799" y="236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68"/>
            <p:cNvSpPr>
              <a:spLocks/>
            </p:cNvSpPr>
            <p:nvPr/>
          </p:nvSpPr>
          <p:spPr bwMode="auto">
            <a:xfrm>
              <a:off x="6318" y="2366"/>
              <a:ext cx="4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69"/>
            <p:cNvSpPr>
              <a:spLocks/>
            </p:cNvSpPr>
            <p:nvPr/>
          </p:nvSpPr>
          <p:spPr bwMode="auto">
            <a:xfrm>
              <a:off x="6360" y="2366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70"/>
            <p:cNvSpPr>
              <a:spLocks/>
            </p:cNvSpPr>
            <p:nvPr/>
          </p:nvSpPr>
          <p:spPr bwMode="auto">
            <a:xfrm>
              <a:off x="1830" y="236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71"/>
            <p:cNvSpPr>
              <a:spLocks/>
            </p:cNvSpPr>
            <p:nvPr/>
          </p:nvSpPr>
          <p:spPr bwMode="auto">
            <a:xfrm>
              <a:off x="6350" y="2368"/>
              <a:ext cx="4" cy="5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72"/>
            <p:cNvSpPr>
              <a:spLocks/>
            </p:cNvSpPr>
            <p:nvPr/>
          </p:nvSpPr>
          <p:spPr bwMode="auto">
            <a:xfrm>
              <a:off x="6341" y="2371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73"/>
            <p:cNvSpPr>
              <a:spLocks/>
            </p:cNvSpPr>
            <p:nvPr/>
          </p:nvSpPr>
          <p:spPr bwMode="auto">
            <a:xfrm>
              <a:off x="6330" y="2373"/>
              <a:ext cx="5" cy="4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74"/>
            <p:cNvSpPr>
              <a:spLocks/>
            </p:cNvSpPr>
            <p:nvPr/>
          </p:nvSpPr>
          <p:spPr bwMode="auto">
            <a:xfrm>
              <a:off x="1724" y="238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75"/>
            <p:cNvSpPr>
              <a:spLocks/>
            </p:cNvSpPr>
            <p:nvPr/>
          </p:nvSpPr>
          <p:spPr bwMode="auto">
            <a:xfrm>
              <a:off x="1794" y="2387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76"/>
            <p:cNvSpPr>
              <a:spLocks/>
            </p:cNvSpPr>
            <p:nvPr/>
          </p:nvSpPr>
          <p:spPr bwMode="auto">
            <a:xfrm>
              <a:off x="1798" y="239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77"/>
            <p:cNvSpPr>
              <a:spLocks/>
            </p:cNvSpPr>
            <p:nvPr/>
          </p:nvSpPr>
          <p:spPr bwMode="auto">
            <a:xfrm>
              <a:off x="6316" y="239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78"/>
            <p:cNvSpPr>
              <a:spLocks/>
            </p:cNvSpPr>
            <p:nvPr/>
          </p:nvSpPr>
          <p:spPr bwMode="auto">
            <a:xfrm>
              <a:off x="1819" y="2401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79"/>
            <p:cNvSpPr>
              <a:spLocks/>
            </p:cNvSpPr>
            <p:nvPr/>
          </p:nvSpPr>
          <p:spPr bwMode="auto">
            <a:xfrm>
              <a:off x="1729" y="2404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80"/>
            <p:cNvSpPr>
              <a:spLocks/>
            </p:cNvSpPr>
            <p:nvPr/>
          </p:nvSpPr>
          <p:spPr bwMode="auto">
            <a:xfrm>
              <a:off x="6319" y="240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81"/>
            <p:cNvSpPr>
              <a:spLocks/>
            </p:cNvSpPr>
            <p:nvPr/>
          </p:nvSpPr>
          <p:spPr bwMode="auto">
            <a:xfrm>
              <a:off x="1129" y="2403"/>
              <a:ext cx="185" cy="113"/>
            </a:xfrm>
            <a:custGeom>
              <a:avLst/>
              <a:gdLst>
                <a:gd name="T0" fmla="*/ 477 w 477"/>
                <a:gd name="T1" fmla="*/ 249 h 288"/>
                <a:gd name="T2" fmla="*/ 381 w 477"/>
                <a:gd name="T3" fmla="*/ 261 h 288"/>
                <a:gd name="T4" fmla="*/ 249 w 477"/>
                <a:gd name="T5" fmla="*/ 237 h 288"/>
                <a:gd name="T6" fmla="*/ 181 w 477"/>
                <a:gd name="T7" fmla="*/ 201 h 288"/>
                <a:gd name="T8" fmla="*/ 93 w 477"/>
                <a:gd name="T9" fmla="*/ 129 h 288"/>
                <a:gd name="T10" fmla="*/ 65 w 477"/>
                <a:gd name="T11" fmla="*/ 113 h 288"/>
                <a:gd name="T12" fmla="*/ 49 w 477"/>
                <a:gd name="T13" fmla="*/ 85 h 288"/>
                <a:gd name="T14" fmla="*/ 21 w 477"/>
                <a:gd name="T15" fmla="*/ 17 h 288"/>
                <a:gd name="T16" fmla="*/ 213 w 477"/>
                <a:gd name="T17" fmla="*/ 53 h 288"/>
                <a:gd name="T18" fmla="*/ 365 w 477"/>
                <a:gd name="T19" fmla="*/ 149 h 288"/>
                <a:gd name="T20" fmla="*/ 441 w 477"/>
                <a:gd name="T21" fmla="*/ 201 h 288"/>
                <a:gd name="T22" fmla="*/ 477 w 477"/>
                <a:gd name="T23" fmla="*/ 249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7" h="288">
                  <a:moveTo>
                    <a:pt x="477" y="249"/>
                  </a:moveTo>
                  <a:cubicBezTo>
                    <a:pt x="451" y="260"/>
                    <a:pt x="409" y="288"/>
                    <a:pt x="381" y="261"/>
                  </a:cubicBezTo>
                  <a:cubicBezTo>
                    <a:pt x="322" y="269"/>
                    <a:pt x="290" y="235"/>
                    <a:pt x="249" y="237"/>
                  </a:cubicBezTo>
                  <a:cubicBezTo>
                    <a:pt x="237" y="215"/>
                    <a:pt x="208" y="209"/>
                    <a:pt x="181" y="201"/>
                  </a:cubicBezTo>
                  <a:cubicBezTo>
                    <a:pt x="156" y="172"/>
                    <a:pt x="108" y="168"/>
                    <a:pt x="93" y="129"/>
                  </a:cubicBezTo>
                  <a:cubicBezTo>
                    <a:pt x="83" y="125"/>
                    <a:pt x="73" y="119"/>
                    <a:pt x="65" y="113"/>
                  </a:cubicBezTo>
                  <a:cubicBezTo>
                    <a:pt x="60" y="103"/>
                    <a:pt x="49" y="100"/>
                    <a:pt x="49" y="85"/>
                  </a:cubicBezTo>
                  <a:cubicBezTo>
                    <a:pt x="20" y="78"/>
                    <a:pt x="0" y="40"/>
                    <a:pt x="21" y="17"/>
                  </a:cubicBezTo>
                  <a:cubicBezTo>
                    <a:pt x="100" y="0"/>
                    <a:pt x="143" y="48"/>
                    <a:pt x="213" y="53"/>
                  </a:cubicBezTo>
                  <a:cubicBezTo>
                    <a:pt x="267" y="82"/>
                    <a:pt x="313" y="118"/>
                    <a:pt x="365" y="149"/>
                  </a:cubicBezTo>
                  <a:cubicBezTo>
                    <a:pt x="385" y="172"/>
                    <a:pt x="405" y="194"/>
                    <a:pt x="441" y="201"/>
                  </a:cubicBezTo>
                  <a:cubicBezTo>
                    <a:pt x="450" y="220"/>
                    <a:pt x="475" y="223"/>
                    <a:pt x="477" y="2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82"/>
            <p:cNvSpPr>
              <a:spLocks/>
            </p:cNvSpPr>
            <p:nvPr/>
          </p:nvSpPr>
          <p:spPr bwMode="auto">
            <a:xfrm>
              <a:off x="6350" y="24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83"/>
            <p:cNvSpPr>
              <a:spLocks/>
            </p:cNvSpPr>
            <p:nvPr/>
          </p:nvSpPr>
          <p:spPr bwMode="auto">
            <a:xfrm>
              <a:off x="2283" y="2410"/>
              <a:ext cx="249" cy="132"/>
            </a:xfrm>
            <a:custGeom>
              <a:avLst/>
              <a:gdLst>
                <a:gd name="T0" fmla="*/ 270 w 638"/>
                <a:gd name="T1" fmla="*/ 1 h 339"/>
                <a:gd name="T2" fmla="*/ 274 w 638"/>
                <a:gd name="T3" fmla="*/ 5 h 339"/>
                <a:gd name="T4" fmla="*/ 422 w 638"/>
                <a:gd name="T5" fmla="*/ 17 h 339"/>
                <a:gd name="T6" fmla="*/ 474 w 638"/>
                <a:gd name="T7" fmla="*/ 33 h 339"/>
                <a:gd name="T8" fmla="*/ 570 w 638"/>
                <a:gd name="T9" fmla="*/ 121 h 339"/>
                <a:gd name="T10" fmla="*/ 638 w 638"/>
                <a:gd name="T11" fmla="*/ 257 h 339"/>
                <a:gd name="T12" fmla="*/ 626 w 638"/>
                <a:gd name="T13" fmla="*/ 285 h 339"/>
                <a:gd name="T14" fmla="*/ 574 w 638"/>
                <a:gd name="T15" fmla="*/ 309 h 339"/>
                <a:gd name="T16" fmla="*/ 434 w 638"/>
                <a:gd name="T17" fmla="*/ 321 h 339"/>
                <a:gd name="T18" fmla="*/ 414 w 638"/>
                <a:gd name="T19" fmla="*/ 285 h 339"/>
                <a:gd name="T20" fmla="*/ 402 w 638"/>
                <a:gd name="T21" fmla="*/ 277 h 339"/>
                <a:gd name="T22" fmla="*/ 378 w 638"/>
                <a:gd name="T23" fmla="*/ 253 h 339"/>
                <a:gd name="T24" fmla="*/ 294 w 638"/>
                <a:gd name="T25" fmla="*/ 233 h 339"/>
                <a:gd name="T26" fmla="*/ 242 w 638"/>
                <a:gd name="T27" fmla="*/ 257 h 339"/>
                <a:gd name="T28" fmla="*/ 110 w 638"/>
                <a:gd name="T29" fmla="*/ 317 h 339"/>
                <a:gd name="T30" fmla="*/ 22 w 638"/>
                <a:gd name="T31" fmla="*/ 253 h 339"/>
                <a:gd name="T32" fmla="*/ 2 w 638"/>
                <a:gd name="T33" fmla="*/ 217 h 339"/>
                <a:gd name="T34" fmla="*/ 14 w 638"/>
                <a:gd name="T35" fmla="*/ 181 h 339"/>
                <a:gd name="T36" fmla="*/ 42 w 638"/>
                <a:gd name="T37" fmla="*/ 105 h 339"/>
                <a:gd name="T38" fmla="*/ 86 w 638"/>
                <a:gd name="T39" fmla="*/ 65 h 339"/>
                <a:gd name="T40" fmla="*/ 182 w 638"/>
                <a:gd name="T41" fmla="*/ 21 h 339"/>
                <a:gd name="T42" fmla="*/ 270 w 638"/>
                <a:gd name="T43" fmla="*/ 13 h 339"/>
                <a:gd name="T44" fmla="*/ 270 w 638"/>
                <a:gd name="T45" fmla="*/ 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339">
                  <a:moveTo>
                    <a:pt x="270" y="1"/>
                  </a:moveTo>
                  <a:cubicBezTo>
                    <a:pt x="273" y="0"/>
                    <a:pt x="274" y="3"/>
                    <a:pt x="274" y="5"/>
                  </a:cubicBezTo>
                  <a:cubicBezTo>
                    <a:pt x="333" y="2"/>
                    <a:pt x="379" y="6"/>
                    <a:pt x="422" y="17"/>
                  </a:cubicBezTo>
                  <a:cubicBezTo>
                    <a:pt x="446" y="23"/>
                    <a:pt x="449" y="20"/>
                    <a:pt x="474" y="33"/>
                  </a:cubicBezTo>
                  <a:cubicBezTo>
                    <a:pt x="515" y="54"/>
                    <a:pt x="540" y="80"/>
                    <a:pt x="570" y="121"/>
                  </a:cubicBezTo>
                  <a:cubicBezTo>
                    <a:pt x="602" y="164"/>
                    <a:pt x="627" y="195"/>
                    <a:pt x="638" y="257"/>
                  </a:cubicBezTo>
                  <a:cubicBezTo>
                    <a:pt x="634" y="266"/>
                    <a:pt x="624" y="270"/>
                    <a:pt x="626" y="285"/>
                  </a:cubicBezTo>
                  <a:cubicBezTo>
                    <a:pt x="603" y="287"/>
                    <a:pt x="593" y="302"/>
                    <a:pt x="574" y="309"/>
                  </a:cubicBezTo>
                  <a:cubicBezTo>
                    <a:pt x="538" y="283"/>
                    <a:pt x="488" y="339"/>
                    <a:pt x="434" y="321"/>
                  </a:cubicBezTo>
                  <a:cubicBezTo>
                    <a:pt x="428" y="311"/>
                    <a:pt x="422" y="296"/>
                    <a:pt x="414" y="285"/>
                  </a:cubicBezTo>
                  <a:cubicBezTo>
                    <a:pt x="411" y="281"/>
                    <a:pt x="405" y="281"/>
                    <a:pt x="402" y="277"/>
                  </a:cubicBezTo>
                  <a:cubicBezTo>
                    <a:pt x="391" y="264"/>
                    <a:pt x="399" y="266"/>
                    <a:pt x="378" y="253"/>
                  </a:cubicBezTo>
                  <a:cubicBezTo>
                    <a:pt x="359" y="241"/>
                    <a:pt x="331" y="223"/>
                    <a:pt x="294" y="233"/>
                  </a:cubicBezTo>
                  <a:cubicBezTo>
                    <a:pt x="278" y="237"/>
                    <a:pt x="262" y="247"/>
                    <a:pt x="242" y="257"/>
                  </a:cubicBezTo>
                  <a:cubicBezTo>
                    <a:pt x="205" y="275"/>
                    <a:pt x="152" y="308"/>
                    <a:pt x="110" y="317"/>
                  </a:cubicBezTo>
                  <a:cubicBezTo>
                    <a:pt x="77" y="299"/>
                    <a:pt x="45" y="286"/>
                    <a:pt x="22" y="253"/>
                  </a:cubicBezTo>
                  <a:cubicBezTo>
                    <a:pt x="14" y="241"/>
                    <a:pt x="3" y="224"/>
                    <a:pt x="2" y="217"/>
                  </a:cubicBezTo>
                  <a:cubicBezTo>
                    <a:pt x="0" y="203"/>
                    <a:pt x="9" y="198"/>
                    <a:pt x="14" y="181"/>
                  </a:cubicBezTo>
                  <a:cubicBezTo>
                    <a:pt x="23" y="148"/>
                    <a:pt x="26" y="131"/>
                    <a:pt x="42" y="105"/>
                  </a:cubicBezTo>
                  <a:cubicBezTo>
                    <a:pt x="66" y="101"/>
                    <a:pt x="78" y="85"/>
                    <a:pt x="86" y="65"/>
                  </a:cubicBezTo>
                  <a:cubicBezTo>
                    <a:pt x="116" y="48"/>
                    <a:pt x="152" y="38"/>
                    <a:pt x="182" y="21"/>
                  </a:cubicBezTo>
                  <a:cubicBezTo>
                    <a:pt x="224" y="29"/>
                    <a:pt x="237" y="2"/>
                    <a:pt x="270" y="13"/>
                  </a:cubicBezTo>
                  <a:cubicBezTo>
                    <a:pt x="270" y="9"/>
                    <a:pt x="270" y="5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84"/>
            <p:cNvSpPr>
              <a:spLocks/>
            </p:cNvSpPr>
            <p:nvPr/>
          </p:nvSpPr>
          <p:spPr bwMode="auto">
            <a:xfrm>
              <a:off x="6341" y="241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85"/>
            <p:cNvSpPr>
              <a:spLocks/>
            </p:cNvSpPr>
            <p:nvPr/>
          </p:nvSpPr>
          <p:spPr bwMode="auto">
            <a:xfrm>
              <a:off x="1812" y="241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86"/>
            <p:cNvSpPr>
              <a:spLocks/>
            </p:cNvSpPr>
            <p:nvPr/>
          </p:nvSpPr>
          <p:spPr bwMode="auto">
            <a:xfrm>
              <a:off x="6324" y="2425"/>
              <a:ext cx="3" cy="5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87"/>
            <p:cNvSpPr>
              <a:spLocks/>
            </p:cNvSpPr>
            <p:nvPr/>
          </p:nvSpPr>
          <p:spPr bwMode="auto">
            <a:xfrm>
              <a:off x="1796" y="242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88"/>
            <p:cNvSpPr>
              <a:spLocks/>
            </p:cNvSpPr>
            <p:nvPr/>
          </p:nvSpPr>
          <p:spPr bwMode="auto">
            <a:xfrm>
              <a:off x="1787" y="242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89"/>
            <p:cNvSpPr>
              <a:spLocks/>
            </p:cNvSpPr>
            <p:nvPr/>
          </p:nvSpPr>
          <p:spPr bwMode="auto">
            <a:xfrm>
              <a:off x="1737" y="243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90"/>
            <p:cNvSpPr>
              <a:spLocks/>
            </p:cNvSpPr>
            <p:nvPr/>
          </p:nvSpPr>
          <p:spPr bwMode="auto">
            <a:xfrm>
              <a:off x="6319" y="2447"/>
              <a:ext cx="3" cy="5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91"/>
            <p:cNvSpPr>
              <a:spLocks/>
            </p:cNvSpPr>
            <p:nvPr/>
          </p:nvSpPr>
          <p:spPr bwMode="auto">
            <a:xfrm>
              <a:off x="1802" y="2455"/>
              <a:ext cx="5" cy="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92"/>
            <p:cNvSpPr>
              <a:spLocks/>
            </p:cNvSpPr>
            <p:nvPr/>
          </p:nvSpPr>
          <p:spPr bwMode="auto">
            <a:xfrm>
              <a:off x="6332" y="245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93"/>
            <p:cNvSpPr>
              <a:spLocks/>
            </p:cNvSpPr>
            <p:nvPr/>
          </p:nvSpPr>
          <p:spPr bwMode="auto">
            <a:xfrm>
              <a:off x="6313" y="2469"/>
              <a:ext cx="5" cy="5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94"/>
            <p:cNvSpPr>
              <a:spLocks/>
            </p:cNvSpPr>
            <p:nvPr/>
          </p:nvSpPr>
          <p:spPr bwMode="auto">
            <a:xfrm>
              <a:off x="6327" y="247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95"/>
            <p:cNvSpPr>
              <a:spLocks/>
            </p:cNvSpPr>
            <p:nvPr/>
          </p:nvSpPr>
          <p:spPr bwMode="auto">
            <a:xfrm>
              <a:off x="1790" y="247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96"/>
            <p:cNvSpPr>
              <a:spLocks/>
            </p:cNvSpPr>
            <p:nvPr/>
          </p:nvSpPr>
          <p:spPr bwMode="auto">
            <a:xfrm>
              <a:off x="1731" y="248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7"/>
            <p:cNvSpPr>
              <a:spLocks/>
            </p:cNvSpPr>
            <p:nvPr/>
          </p:nvSpPr>
          <p:spPr bwMode="auto">
            <a:xfrm>
              <a:off x="6332" y="249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98"/>
            <p:cNvSpPr>
              <a:spLocks/>
            </p:cNvSpPr>
            <p:nvPr/>
          </p:nvSpPr>
          <p:spPr bwMode="auto">
            <a:xfrm>
              <a:off x="6326" y="250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99"/>
            <p:cNvSpPr>
              <a:spLocks/>
            </p:cNvSpPr>
            <p:nvPr/>
          </p:nvSpPr>
          <p:spPr bwMode="auto">
            <a:xfrm>
              <a:off x="6315" y="2511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00"/>
            <p:cNvSpPr>
              <a:spLocks/>
            </p:cNvSpPr>
            <p:nvPr/>
          </p:nvSpPr>
          <p:spPr bwMode="auto">
            <a:xfrm>
              <a:off x="1771" y="2524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01"/>
            <p:cNvSpPr>
              <a:spLocks/>
            </p:cNvSpPr>
            <p:nvPr/>
          </p:nvSpPr>
          <p:spPr bwMode="auto">
            <a:xfrm>
              <a:off x="6319" y="2530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02"/>
            <p:cNvSpPr>
              <a:spLocks/>
            </p:cNvSpPr>
            <p:nvPr/>
          </p:nvSpPr>
          <p:spPr bwMode="auto">
            <a:xfrm>
              <a:off x="1743" y="253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03"/>
            <p:cNvSpPr>
              <a:spLocks/>
            </p:cNvSpPr>
            <p:nvPr/>
          </p:nvSpPr>
          <p:spPr bwMode="auto">
            <a:xfrm>
              <a:off x="2521" y="253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04"/>
            <p:cNvSpPr>
              <a:spLocks/>
            </p:cNvSpPr>
            <p:nvPr/>
          </p:nvSpPr>
          <p:spPr bwMode="auto">
            <a:xfrm>
              <a:off x="6322" y="25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" name="Freeform 206"/>
          <p:cNvSpPr>
            <a:spLocks/>
          </p:cNvSpPr>
          <p:nvPr/>
        </p:nvSpPr>
        <p:spPr bwMode="auto">
          <a:xfrm>
            <a:off x="3576638" y="4037013"/>
            <a:ext cx="6350" cy="4763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07"/>
          <p:cNvSpPr>
            <a:spLocks/>
          </p:cNvSpPr>
          <p:nvPr/>
        </p:nvSpPr>
        <p:spPr bwMode="auto">
          <a:xfrm>
            <a:off x="8078788" y="4037013"/>
            <a:ext cx="144463" cy="166688"/>
          </a:xfrm>
          <a:custGeom>
            <a:avLst/>
            <a:gdLst>
              <a:gd name="T0" fmla="*/ 218 w 234"/>
              <a:gd name="T1" fmla="*/ 0 h 271"/>
              <a:gd name="T2" fmla="*/ 234 w 234"/>
              <a:gd name="T3" fmla="*/ 60 h 271"/>
              <a:gd name="T4" fmla="*/ 230 w 234"/>
              <a:gd name="T5" fmla="*/ 148 h 271"/>
              <a:gd name="T6" fmla="*/ 222 w 234"/>
              <a:gd name="T7" fmla="*/ 244 h 271"/>
              <a:gd name="T8" fmla="*/ 10 w 234"/>
              <a:gd name="T9" fmla="*/ 264 h 271"/>
              <a:gd name="T10" fmla="*/ 18 w 234"/>
              <a:gd name="T11" fmla="*/ 112 h 271"/>
              <a:gd name="T12" fmla="*/ 18 w 234"/>
              <a:gd name="T13" fmla="*/ 40 h 271"/>
              <a:gd name="T14" fmla="*/ 218 w 234"/>
              <a:gd name="T15" fmla="*/ 0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4" h="271">
                <a:moveTo>
                  <a:pt x="218" y="0"/>
                </a:moveTo>
                <a:cubicBezTo>
                  <a:pt x="224" y="19"/>
                  <a:pt x="225" y="43"/>
                  <a:pt x="234" y="60"/>
                </a:cubicBezTo>
                <a:cubicBezTo>
                  <a:pt x="222" y="78"/>
                  <a:pt x="215" y="128"/>
                  <a:pt x="230" y="148"/>
                </a:cubicBezTo>
                <a:cubicBezTo>
                  <a:pt x="214" y="182"/>
                  <a:pt x="226" y="202"/>
                  <a:pt x="222" y="244"/>
                </a:cubicBezTo>
                <a:cubicBezTo>
                  <a:pt x="171" y="242"/>
                  <a:pt x="68" y="271"/>
                  <a:pt x="10" y="264"/>
                </a:cubicBezTo>
                <a:cubicBezTo>
                  <a:pt x="2" y="221"/>
                  <a:pt x="0" y="145"/>
                  <a:pt x="18" y="112"/>
                </a:cubicBezTo>
                <a:cubicBezTo>
                  <a:pt x="11" y="79"/>
                  <a:pt x="15" y="79"/>
                  <a:pt x="18" y="40"/>
                </a:cubicBezTo>
                <a:cubicBezTo>
                  <a:pt x="67" y="9"/>
                  <a:pt x="144" y="6"/>
                  <a:pt x="218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08"/>
          <p:cNvSpPr>
            <a:spLocks noEditPoints="1"/>
          </p:cNvSpPr>
          <p:nvPr/>
        </p:nvSpPr>
        <p:spPr bwMode="auto">
          <a:xfrm>
            <a:off x="3709988" y="4090988"/>
            <a:ext cx="301625" cy="92075"/>
          </a:xfrm>
          <a:custGeom>
            <a:avLst/>
            <a:gdLst>
              <a:gd name="T0" fmla="*/ 104 w 488"/>
              <a:gd name="T1" fmla="*/ 16 h 148"/>
              <a:gd name="T2" fmla="*/ 144 w 488"/>
              <a:gd name="T3" fmla="*/ 28 h 148"/>
              <a:gd name="T4" fmla="*/ 176 w 488"/>
              <a:gd name="T5" fmla="*/ 44 h 148"/>
              <a:gd name="T6" fmla="*/ 188 w 488"/>
              <a:gd name="T7" fmla="*/ 44 h 148"/>
              <a:gd name="T8" fmla="*/ 288 w 488"/>
              <a:gd name="T9" fmla="*/ 72 h 148"/>
              <a:gd name="T10" fmla="*/ 320 w 488"/>
              <a:gd name="T11" fmla="*/ 88 h 148"/>
              <a:gd name="T12" fmla="*/ 324 w 488"/>
              <a:gd name="T13" fmla="*/ 88 h 148"/>
              <a:gd name="T14" fmla="*/ 352 w 488"/>
              <a:gd name="T15" fmla="*/ 80 h 148"/>
              <a:gd name="T16" fmla="*/ 448 w 488"/>
              <a:gd name="T17" fmla="*/ 124 h 148"/>
              <a:gd name="T18" fmla="*/ 480 w 488"/>
              <a:gd name="T19" fmla="*/ 144 h 148"/>
              <a:gd name="T20" fmla="*/ 408 w 488"/>
              <a:gd name="T21" fmla="*/ 124 h 148"/>
              <a:gd name="T22" fmla="*/ 356 w 488"/>
              <a:gd name="T23" fmla="*/ 112 h 148"/>
              <a:gd name="T24" fmla="*/ 304 w 488"/>
              <a:gd name="T25" fmla="*/ 124 h 148"/>
              <a:gd name="T26" fmla="*/ 296 w 488"/>
              <a:gd name="T27" fmla="*/ 124 h 148"/>
              <a:gd name="T28" fmla="*/ 220 w 488"/>
              <a:gd name="T29" fmla="*/ 96 h 148"/>
              <a:gd name="T30" fmla="*/ 188 w 488"/>
              <a:gd name="T31" fmla="*/ 80 h 148"/>
              <a:gd name="T32" fmla="*/ 136 w 488"/>
              <a:gd name="T33" fmla="*/ 72 h 148"/>
              <a:gd name="T34" fmla="*/ 108 w 488"/>
              <a:gd name="T35" fmla="*/ 52 h 148"/>
              <a:gd name="T36" fmla="*/ 24 w 488"/>
              <a:gd name="T37" fmla="*/ 40 h 148"/>
              <a:gd name="T38" fmla="*/ 52 w 488"/>
              <a:gd name="T39" fmla="*/ 0 h 148"/>
              <a:gd name="T40" fmla="*/ 44 w 488"/>
              <a:gd name="T41" fmla="*/ 12 h 148"/>
              <a:gd name="T42" fmla="*/ 100 w 488"/>
              <a:gd name="T43" fmla="*/ 36 h 148"/>
              <a:gd name="T44" fmla="*/ 100 w 488"/>
              <a:gd name="T45" fmla="*/ 36 h 148"/>
              <a:gd name="T46" fmla="*/ 76 w 488"/>
              <a:gd name="T47" fmla="*/ 40 h 148"/>
              <a:gd name="T48" fmla="*/ 64 w 488"/>
              <a:gd name="T49" fmla="*/ 32 h 148"/>
              <a:gd name="T50" fmla="*/ 120 w 488"/>
              <a:gd name="T51" fmla="*/ 56 h 148"/>
              <a:gd name="T52" fmla="*/ 132 w 488"/>
              <a:gd name="T53" fmla="*/ 44 h 148"/>
              <a:gd name="T54" fmla="*/ 120 w 488"/>
              <a:gd name="T55" fmla="*/ 56 h 148"/>
              <a:gd name="T56" fmla="*/ 160 w 488"/>
              <a:gd name="T57" fmla="*/ 72 h 148"/>
              <a:gd name="T58" fmla="*/ 152 w 488"/>
              <a:gd name="T59" fmla="*/ 64 h 148"/>
              <a:gd name="T60" fmla="*/ 236 w 488"/>
              <a:gd name="T61" fmla="*/ 80 h 148"/>
              <a:gd name="T62" fmla="*/ 236 w 488"/>
              <a:gd name="T63" fmla="*/ 80 h 148"/>
              <a:gd name="T64" fmla="*/ 216 w 488"/>
              <a:gd name="T65" fmla="*/ 76 h 148"/>
              <a:gd name="T66" fmla="*/ 260 w 488"/>
              <a:gd name="T67" fmla="*/ 96 h 148"/>
              <a:gd name="T68" fmla="*/ 272 w 488"/>
              <a:gd name="T69" fmla="*/ 84 h 148"/>
              <a:gd name="T70" fmla="*/ 260 w 488"/>
              <a:gd name="T71" fmla="*/ 96 h 148"/>
              <a:gd name="T72" fmla="*/ 248 w 488"/>
              <a:gd name="T73" fmla="*/ 100 h 148"/>
              <a:gd name="T74" fmla="*/ 236 w 488"/>
              <a:gd name="T75" fmla="*/ 92 h 148"/>
              <a:gd name="T76" fmla="*/ 384 w 488"/>
              <a:gd name="T77" fmla="*/ 112 h 148"/>
              <a:gd name="T78" fmla="*/ 384 w 488"/>
              <a:gd name="T79" fmla="*/ 112 h 148"/>
              <a:gd name="T80" fmla="*/ 424 w 488"/>
              <a:gd name="T81" fmla="*/ 124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88" h="148">
                <a:moveTo>
                  <a:pt x="52" y="0"/>
                </a:moveTo>
                <a:cubicBezTo>
                  <a:pt x="54" y="29"/>
                  <a:pt x="77" y="13"/>
                  <a:pt x="104" y="16"/>
                </a:cubicBezTo>
                <a:cubicBezTo>
                  <a:pt x="104" y="24"/>
                  <a:pt x="115" y="21"/>
                  <a:pt x="112" y="32"/>
                </a:cubicBezTo>
                <a:cubicBezTo>
                  <a:pt x="127" y="35"/>
                  <a:pt x="129" y="25"/>
                  <a:pt x="144" y="28"/>
                </a:cubicBezTo>
                <a:cubicBezTo>
                  <a:pt x="144" y="35"/>
                  <a:pt x="144" y="41"/>
                  <a:pt x="144" y="48"/>
                </a:cubicBezTo>
                <a:cubicBezTo>
                  <a:pt x="157" y="49"/>
                  <a:pt x="161" y="41"/>
                  <a:pt x="176" y="44"/>
                </a:cubicBezTo>
                <a:cubicBezTo>
                  <a:pt x="188" y="55"/>
                  <a:pt x="166" y="59"/>
                  <a:pt x="176" y="68"/>
                </a:cubicBezTo>
                <a:cubicBezTo>
                  <a:pt x="198" y="69"/>
                  <a:pt x="178" y="52"/>
                  <a:pt x="188" y="44"/>
                </a:cubicBezTo>
                <a:cubicBezTo>
                  <a:pt x="194" y="59"/>
                  <a:pt x="217" y="66"/>
                  <a:pt x="236" y="56"/>
                </a:cubicBezTo>
                <a:cubicBezTo>
                  <a:pt x="253" y="69"/>
                  <a:pt x="265" y="71"/>
                  <a:pt x="288" y="72"/>
                </a:cubicBezTo>
                <a:cubicBezTo>
                  <a:pt x="289" y="79"/>
                  <a:pt x="283" y="80"/>
                  <a:pt x="284" y="88"/>
                </a:cubicBezTo>
                <a:cubicBezTo>
                  <a:pt x="298" y="86"/>
                  <a:pt x="307" y="81"/>
                  <a:pt x="320" y="88"/>
                </a:cubicBezTo>
                <a:cubicBezTo>
                  <a:pt x="322" y="98"/>
                  <a:pt x="313" y="97"/>
                  <a:pt x="316" y="108"/>
                </a:cubicBezTo>
                <a:cubicBezTo>
                  <a:pt x="329" y="112"/>
                  <a:pt x="322" y="96"/>
                  <a:pt x="324" y="88"/>
                </a:cubicBezTo>
                <a:cubicBezTo>
                  <a:pt x="340" y="83"/>
                  <a:pt x="334" y="100"/>
                  <a:pt x="344" y="100"/>
                </a:cubicBezTo>
                <a:cubicBezTo>
                  <a:pt x="353" y="99"/>
                  <a:pt x="353" y="90"/>
                  <a:pt x="352" y="80"/>
                </a:cubicBezTo>
                <a:cubicBezTo>
                  <a:pt x="356" y="100"/>
                  <a:pt x="398" y="82"/>
                  <a:pt x="392" y="112"/>
                </a:cubicBezTo>
                <a:cubicBezTo>
                  <a:pt x="411" y="104"/>
                  <a:pt x="443" y="91"/>
                  <a:pt x="448" y="124"/>
                </a:cubicBezTo>
                <a:cubicBezTo>
                  <a:pt x="464" y="119"/>
                  <a:pt x="469" y="113"/>
                  <a:pt x="488" y="120"/>
                </a:cubicBezTo>
                <a:cubicBezTo>
                  <a:pt x="486" y="128"/>
                  <a:pt x="478" y="131"/>
                  <a:pt x="480" y="144"/>
                </a:cubicBezTo>
                <a:cubicBezTo>
                  <a:pt x="464" y="143"/>
                  <a:pt x="455" y="128"/>
                  <a:pt x="448" y="148"/>
                </a:cubicBezTo>
                <a:cubicBezTo>
                  <a:pt x="437" y="137"/>
                  <a:pt x="409" y="145"/>
                  <a:pt x="408" y="124"/>
                </a:cubicBezTo>
                <a:cubicBezTo>
                  <a:pt x="397" y="142"/>
                  <a:pt x="381" y="130"/>
                  <a:pt x="364" y="140"/>
                </a:cubicBezTo>
                <a:cubicBezTo>
                  <a:pt x="359" y="133"/>
                  <a:pt x="353" y="127"/>
                  <a:pt x="356" y="112"/>
                </a:cubicBezTo>
                <a:cubicBezTo>
                  <a:pt x="347" y="113"/>
                  <a:pt x="347" y="122"/>
                  <a:pt x="348" y="132"/>
                </a:cubicBezTo>
                <a:cubicBezTo>
                  <a:pt x="327" y="129"/>
                  <a:pt x="329" y="116"/>
                  <a:pt x="304" y="124"/>
                </a:cubicBezTo>
                <a:cubicBezTo>
                  <a:pt x="297" y="122"/>
                  <a:pt x="304" y="105"/>
                  <a:pt x="296" y="104"/>
                </a:cubicBezTo>
                <a:cubicBezTo>
                  <a:pt x="284" y="107"/>
                  <a:pt x="298" y="117"/>
                  <a:pt x="296" y="124"/>
                </a:cubicBezTo>
                <a:cubicBezTo>
                  <a:pt x="281" y="127"/>
                  <a:pt x="277" y="119"/>
                  <a:pt x="276" y="108"/>
                </a:cubicBezTo>
                <a:cubicBezTo>
                  <a:pt x="254" y="114"/>
                  <a:pt x="226" y="121"/>
                  <a:pt x="220" y="96"/>
                </a:cubicBezTo>
                <a:cubicBezTo>
                  <a:pt x="215" y="101"/>
                  <a:pt x="206" y="101"/>
                  <a:pt x="196" y="100"/>
                </a:cubicBezTo>
                <a:cubicBezTo>
                  <a:pt x="189" y="98"/>
                  <a:pt x="196" y="81"/>
                  <a:pt x="188" y="80"/>
                </a:cubicBezTo>
                <a:cubicBezTo>
                  <a:pt x="177" y="95"/>
                  <a:pt x="166" y="86"/>
                  <a:pt x="144" y="92"/>
                </a:cubicBezTo>
                <a:cubicBezTo>
                  <a:pt x="142" y="84"/>
                  <a:pt x="135" y="82"/>
                  <a:pt x="136" y="72"/>
                </a:cubicBezTo>
                <a:cubicBezTo>
                  <a:pt x="127" y="72"/>
                  <a:pt x="117" y="72"/>
                  <a:pt x="108" y="72"/>
                </a:cubicBezTo>
                <a:cubicBezTo>
                  <a:pt x="101" y="64"/>
                  <a:pt x="108" y="62"/>
                  <a:pt x="108" y="52"/>
                </a:cubicBezTo>
                <a:cubicBezTo>
                  <a:pt x="86" y="46"/>
                  <a:pt x="104" y="69"/>
                  <a:pt x="96" y="68"/>
                </a:cubicBezTo>
                <a:cubicBezTo>
                  <a:pt x="72" y="57"/>
                  <a:pt x="51" y="37"/>
                  <a:pt x="24" y="40"/>
                </a:cubicBezTo>
                <a:cubicBezTo>
                  <a:pt x="30" y="17"/>
                  <a:pt x="8" y="22"/>
                  <a:pt x="0" y="12"/>
                </a:cubicBezTo>
                <a:cubicBezTo>
                  <a:pt x="18" y="0"/>
                  <a:pt x="29" y="4"/>
                  <a:pt x="52" y="0"/>
                </a:cubicBezTo>
                <a:close/>
                <a:moveTo>
                  <a:pt x="44" y="28"/>
                </a:moveTo>
                <a:cubicBezTo>
                  <a:pt x="51" y="20"/>
                  <a:pt x="44" y="23"/>
                  <a:pt x="44" y="12"/>
                </a:cubicBezTo>
                <a:cubicBezTo>
                  <a:pt x="29" y="9"/>
                  <a:pt x="29" y="31"/>
                  <a:pt x="44" y="28"/>
                </a:cubicBezTo>
                <a:close/>
                <a:moveTo>
                  <a:pt x="100" y="36"/>
                </a:moveTo>
                <a:cubicBezTo>
                  <a:pt x="100" y="29"/>
                  <a:pt x="97" y="26"/>
                  <a:pt x="92" y="24"/>
                </a:cubicBezTo>
                <a:cubicBezTo>
                  <a:pt x="86" y="30"/>
                  <a:pt x="86" y="39"/>
                  <a:pt x="100" y="36"/>
                </a:cubicBezTo>
                <a:close/>
                <a:moveTo>
                  <a:pt x="64" y="40"/>
                </a:moveTo>
                <a:cubicBezTo>
                  <a:pt x="68" y="40"/>
                  <a:pt x="72" y="40"/>
                  <a:pt x="76" y="40"/>
                </a:cubicBezTo>
                <a:cubicBezTo>
                  <a:pt x="76" y="37"/>
                  <a:pt x="76" y="35"/>
                  <a:pt x="76" y="32"/>
                </a:cubicBezTo>
                <a:cubicBezTo>
                  <a:pt x="72" y="32"/>
                  <a:pt x="68" y="32"/>
                  <a:pt x="64" y="32"/>
                </a:cubicBezTo>
                <a:cubicBezTo>
                  <a:pt x="64" y="35"/>
                  <a:pt x="64" y="37"/>
                  <a:pt x="64" y="40"/>
                </a:cubicBezTo>
                <a:close/>
                <a:moveTo>
                  <a:pt x="120" y="56"/>
                </a:moveTo>
                <a:cubicBezTo>
                  <a:pt x="123" y="56"/>
                  <a:pt x="125" y="56"/>
                  <a:pt x="128" y="56"/>
                </a:cubicBezTo>
                <a:cubicBezTo>
                  <a:pt x="128" y="51"/>
                  <a:pt x="133" y="50"/>
                  <a:pt x="132" y="44"/>
                </a:cubicBezTo>
                <a:cubicBezTo>
                  <a:pt x="128" y="44"/>
                  <a:pt x="124" y="44"/>
                  <a:pt x="120" y="44"/>
                </a:cubicBezTo>
                <a:cubicBezTo>
                  <a:pt x="120" y="48"/>
                  <a:pt x="120" y="52"/>
                  <a:pt x="120" y="56"/>
                </a:cubicBezTo>
                <a:close/>
                <a:moveTo>
                  <a:pt x="152" y="72"/>
                </a:moveTo>
                <a:cubicBezTo>
                  <a:pt x="155" y="72"/>
                  <a:pt x="157" y="72"/>
                  <a:pt x="160" y="72"/>
                </a:cubicBezTo>
                <a:cubicBezTo>
                  <a:pt x="160" y="69"/>
                  <a:pt x="160" y="67"/>
                  <a:pt x="160" y="64"/>
                </a:cubicBezTo>
                <a:cubicBezTo>
                  <a:pt x="157" y="64"/>
                  <a:pt x="155" y="64"/>
                  <a:pt x="152" y="64"/>
                </a:cubicBezTo>
                <a:cubicBezTo>
                  <a:pt x="152" y="67"/>
                  <a:pt x="152" y="69"/>
                  <a:pt x="152" y="72"/>
                </a:cubicBezTo>
                <a:close/>
                <a:moveTo>
                  <a:pt x="236" y="80"/>
                </a:moveTo>
                <a:cubicBezTo>
                  <a:pt x="235" y="74"/>
                  <a:pt x="237" y="65"/>
                  <a:pt x="232" y="64"/>
                </a:cubicBezTo>
                <a:cubicBezTo>
                  <a:pt x="227" y="69"/>
                  <a:pt x="227" y="79"/>
                  <a:pt x="236" y="80"/>
                </a:cubicBezTo>
                <a:close/>
                <a:moveTo>
                  <a:pt x="216" y="84"/>
                </a:moveTo>
                <a:cubicBezTo>
                  <a:pt x="216" y="81"/>
                  <a:pt x="216" y="79"/>
                  <a:pt x="216" y="76"/>
                </a:cubicBezTo>
                <a:cubicBezTo>
                  <a:pt x="209" y="63"/>
                  <a:pt x="196" y="88"/>
                  <a:pt x="216" y="84"/>
                </a:cubicBezTo>
                <a:close/>
                <a:moveTo>
                  <a:pt x="260" y="96"/>
                </a:moveTo>
                <a:cubicBezTo>
                  <a:pt x="264" y="96"/>
                  <a:pt x="268" y="96"/>
                  <a:pt x="272" y="96"/>
                </a:cubicBezTo>
                <a:cubicBezTo>
                  <a:pt x="272" y="92"/>
                  <a:pt x="272" y="88"/>
                  <a:pt x="272" y="84"/>
                </a:cubicBezTo>
                <a:cubicBezTo>
                  <a:pt x="268" y="84"/>
                  <a:pt x="264" y="84"/>
                  <a:pt x="260" y="84"/>
                </a:cubicBezTo>
                <a:cubicBezTo>
                  <a:pt x="260" y="88"/>
                  <a:pt x="260" y="92"/>
                  <a:pt x="260" y="96"/>
                </a:cubicBezTo>
                <a:close/>
                <a:moveTo>
                  <a:pt x="236" y="100"/>
                </a:moveTo>
                <a:cubicBezTo>
                  <a:pt x="240" y="100"/>
                  <a:pt x="244" y="100"/>
                  <a:pt x="248" y="100"/>
                </a:cubicBezTo>
                <a:cubicBezTo>
                  <a:pt x="248" y="97"/>
                  <a:pt x="248" y="95"/>
                  <a:pt x="248" y="92"/>
                </a:cubicBezTo>
                <a:cubicBezTo>
                  <a:pt x="244" y="92"/>
                  <a:pt x="240" y="92"/>
                  <a:pt x="236" y="92"/>
                </a:cubicBezTo>
                <a:cubicBezTo>
                  <a:pt x="236" y="95"/>
                  <a:pt x="236" y="97"/>
                  <a:pt x="236" y="100"/>
                </a:cubicBezTo>
                <a:close/>
                <a:moveTo>
                  <a:pt x="384" y="112"/>
                </a:moveTo>
                <a:cubicBezTo>
                  <a:pt x="379" y="111"/>
                  <a:pt x="376" y="106"/>
                  <a:pt x="368" y="108"/>
                </a:cubicBezTo>
                <a:cubicBezTo>
                  <a:pt x="365" y="122"/>
                  <a:pt x="383" y="124"/>
                  <a:pt x="384" y="112"/>
                </a:cubicBezTo>
                <a:close/>
                <a:moveTo>
                  <a:pt x="436" y="120"/>
                </a:moveTo>
                <a:cubicBezTo>
                  <a:pt x="432" y="117"/>
                  <a:pt x="425" y="122"/>
                  <a:pt x="424" y="124"/>
                </a:cubicBezTo>
                <a:cubicBezTo>
                  <a:pt x="418" y="139"/>
                  <a:pt x="444" y="127"/>
                  <a:pt x="436" y="1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09"/>
          <p:cNvSpPr>
            <a:spLocks/>
          </p:cNvSpPr>
          <p:nvPr/>
        </p:nvSpPr>
        <p:spPr bwMode="auto">
          <a:xfrm>
            <a:off x="3727450" y="4095751"/>
            <a:ext cx="14288" cy="14288"/>
          </a:xfrm>
          <a:custGeom>
            <a:avLst/>
            <a:gdLst>
              <a:gd name="T0" fmla="*/ 15 w 22"/>
              <a:gd name="T1" fmla="*/ 3 h 22"/>
              <a:gd name="T2" fmla="*/ 15 w 22"/>
              <a:gd name="T3" fmla="*/ 19 h 22"/>
              <a:gd name="T4" fmla="*/ 15 w 22"/>
              <a:gd name="T5" fmla="*/ 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22">
                <a:moveTo>
                  <a:pt x="15" y="3"/>
                </a:moveTo>
                <a:cubicBezTo>
                  <a:pt x="15" y="14"/>
                  <a:pt x="22" y="11"/>
                  <a:pt x="15" y="19"/>
                </a:cubicBezTo>
                <a:cubicBezTo>
                  <a:pt x="0" y="22"/>
                  <a:pt x="0" y="0"/>
                  <a:pt x="1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10"/>
          <p:cNvSpPr>
            <a:spLocks/>
          </p:cNvSpPr>
          <p:nvPr/>
        </p:nvSpPr>
        <p:spPr bwMode="auto">
          <a:xfrm>
            <a:off x="3762375" y="4105276"/>
            <a:ext cx="9525" cy="9525"/>
          </a:xfrm>
          <a:custGeom>
            <a:avLst/>
            <a:gdLst>
              <a:gd name="T0" fmla="*/ 6 w 14"/>
              <a:gd name="T1" fmla="*/ 0 h 15"/>
              <a:gd name="T2" fmla="*/ 14 w 14"/>
              <a:gd name="T3" fmla="*/ 12 h 15"/>
              <a:gd name="T4" fmla="*/ 6 w 14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5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11"/>
          <p:cNvSpPr>
            <a:spLocks/>
          </p:cNvSpPr>
          <p:nvPr/>
        </p:nvSpPr>
        <p:spPr bwMode="auto">
          <a:xfrm>
            <a:off x="3749675" y="4110038"/>
            <a:ext cx="6350" cy="4763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12"/>
          <p:cNvSpPr>
            <a:spLocks/>
          </p:cNvSpPr>
          <p:nvPr/>
        </p:nvSpPr>
        <p:spPr bwMode="auto">
          <a:xfrm>
            <a:off x="3784600" y="4117976"/>
            <a:ext cx="7938" cy="7938"/>
          </a:xfrm>
          <a:custGeom>
            <a:avLst/>
            <a:gdLst>
              <a:gd name="T0" fmla="*/ 0 w 13"/>
              <a:gd name="T1" fmla="*/ 0 h 12"/>
              <a:gd name="T2" fmla="*/ 12 w 13"/>
              <a:gd name="T3" fmla="*/ 0 h 12"/>
              <a:gd name="T4" fmla="*/ 8 w 13"/>
              <a:gd name="T5" fmla="*/ 12 h 12"/>
              <a:gd name="T6" fmla="*/ 0 w 13"/>
              <a:gd name="T7" fmla="*/ 12 h 12"/>
              <a:gd name="T8" fmla="*/ 0 w 13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3" y="6"/>
                  <a:pt x="8" y="7"/>
                  <a:pt x="8" y="12"/>
                </a:cubicBezTo>
                <a:cubicBezTo>
                  <a:pt x="5" y="12"/>
                  <a:pt x="3" y="12"/>
                  <a:pt x="0" y="12"/>
                </a:cubicBezTo>
                <a:cubicBezTo>
                  <a:pt x="0" y="8"/>
                  <a:pt x="0" y="4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13"/>
          <p:cNvSpPr>
            <a:spLocks/>
          </p:cNvSpPr>
          <p:nvPr/>
        </p:nvSpPr>
        <p:spPr bwMode="auto">
          <a:xfrm>
            <a:off x="8545513" y="4117976"/>
            <a:ext cx="12700" cy="9525"/>
          </a:xfrm>
          <a:custGeom>
            <a:avLst/>
            <a:gdLst>
              <a:gd name="T0" fmla="*/ 6 w 19"/>
              <a:gd name="T1" fmla="*/ 1 h 17"/>
              <a:gd name="T2" fmla="*/ 18 w 19"/>
              <a:gd name="T3" fmla="*/ 17 h 17"/>
              <a:gd name="T4" fmla="*/ 2 w 19"/>
              <a:gd name="T5" fmla="*/ 17 h 17"/>
              <a:gd name="T6" fmla="*/ 6 w 19"/>
              <a:gd name="T7" fmla="*/ 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17">
                <a:moveTo>
                  <a:pt x="6" y="1"/>
                </a:moveTo>
                <a:cubicBezTo>
                  <a:pt x="17" y="0"/>
                  <a:pt x="19" y="7"/>
                  <a:pt x="18" y="17"/>
                </a:cubicBezTo>
                <a:cubicBezTo>
                  <a:pt x="13" y="17"/>
                  <a:pt x="7" y="17"/>
                  <a:pt x="2" y="17"/>
                </a:cubicBezTo>
                <a:cubicBezTo>
                  <a:pt x="0" y="9"/>
                  <a:pt x="5" y="6"/>
                  <a:pt x="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214"/>
          <p:cNvSpPr>
            <a:spLocks/>
          </p:cNvSpPr>
          <p:nvPr/>
        </p:nvSpPr>
        <p:spPr bwMode="auto">
          <a:xfrm>
            <a:off x="3803650" y="4130676"/>
            <a:ext cx="4763" cy="4763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15"/>
          <p:cNvSpPr>
            <a:spLocks/>
          </p:cNvSpPr>
          <p:nvPr/>
        </p:nvSpPr>
        <p:spPr bwMode="auto">
          <a:xfrm>
            <a:off x="3849688" y="4130676"/>
            <a:ext cx="6350" cy="9525"/>
          </a:xfrm>
          <a:custGeom>
            <a:avLst/>
            <a:gdLst>
              <a:gd name="T0" fmla="*/ 5 w 10"/>
              <a:gd name="T1" fmla="*/ 0 h 16"/>
              <a:gd name="T2" fmla="*/ 9 w 10"/>
              <a:gd name="T3" fmla="*/ 16 h 16"/>
              <a:gd name="T4" fmla="*/ 5 w 10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6">
                <a:moveTo>
                  <a:pt x="5" y="0"/>
                </a:moveTo>
                <a:cubicBezTo>
                  <a:pt x="10" y="1"/>
                  <a:pt x="8" y="10"/>
                  <a:pt x="9" y="16"/>
                </a:cubicBezTo>
                <a:cubicBezTo>
                  <a:pt x="0" y="15"/>
                  <a:pt x="0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16"/>
          <p:cNvSpPr>
            <a:spLocks/>
          </p:cNvSpPr>
          <p:nvPr/>
        </p:nvSpPr>
        <p:spPr bwMode="auto">
          <a:xfrm>
            <a:off x="3830638" y="4129088"/>
            <a:ext cx="12700" cy="15875"/>
          </a:xfrm>
          <a:custGeom>
            <a:avLst/>
            <a:gdLst>
              <a:gd name="T0" fmla="*/ 20 w 20"/>
              <a:gd name="T1" fmla="*/ 13 h 25"/>
              <a:gd name="T2" fmla="*/ 20 w 20"/>
              <a:gd name="T3" fmla="*/ 21 h 25"/>
              <a:gd name="T4" fmla="*/ 20 w 20"/>
              <a:gd name="T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5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17"/>
          <p:cNvSpPr>
            <a:spLocks/>
          </p:cNvSpPr>
          <p:nvPr/>
        </p:nvSpPr>
        <p:spPr bwMode="auto">
          <a:xfrm>
            <a:off x="3870325" y="4143376"/>
            <a:ext cx="7938" cy="6350"/>
          </a:xfrm>
          <a:custGeom>
            <a:avLst/>
            <a:gdLst>
              <a:gd name="T0" fmla="*/ 0 w 12"/>
              <a:gd name="T1" fmla="*/ 0 h 12"/>
              <a:gd name="T2" fmla="*/ 12 w 12"/>
              <a:gd name="T3" fmla="*/ 0 h 12"/>
              <a:gd name="T4" fmla="*/ 12 w 12"/>
              <a:gd name="T5" fmla="*/ 12 h 12"/>
              <a:gd name="T6" fmla="*/ 0 w 12"/>
              <a:gd name="T7" fmla="*/ 12 h 12"/>
              <a:gd name="T8" fmla="*/ 0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4"/>
                  <a:pt x="12" y="8"/>
                  <a:pt x="12" y="12"/>
                </a:cubicBezTo>
                <a:cubicBezTo>
                  <a:pt x="8" y="12"/>
                  <a:pt x="4" y="12"/>
                  <a:pt x="0" y="12"/>
                </a:cubicBezTo>
                <a:cubicBezTo>
                  <a:pt x="0" y="8"/>
                  <a:pt x="0" y="4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8"/>
          <p:cNvSpPr>
            <a:spLocks/>
          </p:cNvSpPr>
          <p:nvPr/>
        </p:nvSpPr>
        <p:spPr bwMode="auto">
          <a:xfrm>
            <a:off x="3856038" y="4148138"/>
            <a:ext cx="7938" cy="4763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9"/>
          <p:cNvSpPr>
            <a:spLocks/>
          </p:cNvSpPr>
          <p:nvPr/>
        </p:nvSpPr>
        <p:spPr bwMode="auto">
          <a:xfrm>
            <a:off x="3935413" y="4156076"/>
            <a:ext cx="12700" cy="11113"/>
          </a:xfrm>
          <a:custGeom>
            <a:avLst/>
            <a:gdLst>
              <a:gd name="T0" fmla="*/ 3 w 19"/>
              <a:gd name="T1" fmla="*/ 2 h 18"/>
              <a:gd name="T2" fmla="*/ 19 w 19"/>
              <a:gd name="T3" fmla="*/ 6 h 18"/>
              <a:gd name="T4" fmla="*/ 3 w 19"/>
              <a:gd name="T5" fmla="*/ 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8">
                <a:moveTo>
                  <a:pt x="3" y="2"/>
                </a:moveTo>
                <a:cubicBezTo>
                  <a:pt x="11" y="0"/>
                  <a:pt x="14" y="5"/>
                  <a:pt x="19" y="6"/>
                </a:cubicBezTo>
                <a:cubicBezTo>
                  <a:pt x="18" y="18"/>
                  <a:pt x="0" y="16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20"/>
          <p:cNvSpPr>
            <a:spLocks/>
          </p:cNvSpPr>
          <p:nvPr/>
        </p:nvSpPr>
        <p:spPr bwMode="auto">
          <a:xfrm>
            <a:off x="9848850" y="4162426"/>
            <a:ext cx="179388" cy="57150"/>
          </a:xfrm>
          <a:custGeom>
            <a:avLst/>
            <a:gdLst>
              <a:gd name="T0" fmla="*/ 276 w 289"/>
              <a:gd name="T1" fmla="*/ 0 h 92"/>
              <a:gd name="T2" fmla="*/ 268 w 289"/>
              <a:gd name="T3" fmla="*/ 36 h 92"/>
              <a:gd name="T4" fmla="*/ 260 w 289"/>
              <a:gd name="T5" fmla="*/ 92 h 92"/>
              <a:gd name="T6" fmla="*/ 164 w 289"/>
              <a:gd name="T7" fmla="*/ 84 h 92"/>
              <a:gd name="T8" fmla="*/ 104 w 289"/>
              <a:gd name="T9" fmla="*/ 72 h 92"/>
              <a:gd name="T10" fmla="*/ 0 w 289"/>
              <a:gd name="T11" fmla="*/ 24 h 92"/>
              <a:gd name="T12" fmla="*/ 60 w 289"/>
              <a:gd name="T13" fmla="*/ 12 h 92"/>
              <a:gd name="T14" fmla="*/ 276 w 289"/>
              <a:gd name="T1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9" h="92">
                <a:moveTo>
                  <a:pt x="276" y="0"/>
                </a:moveTo>
                <a:cubicBezTo>
                  <a:pt x="280" y="6"/>
                  <a:pt x="289" y="42"/>
                  <a:pt x="268" y="36"/>
                </a:cubicBezTo>
                <a:cubicBezTo>
                  <a:pt x="274" y="56"/>
                  <a:pt x="271" y="79"/>
                  <a:pt x="260" y="92"/>
                </a:cubicBezTo>
                <a:cubicBezTo>
                  <a:pt x="243" y="92"/>
                  <a:pt x="200" y="90"/>
                  <a:pt x="164" y="84"/>
                </a:cubicBezTo>
                <a:cubicBezTo>
                  <a:pt x="151" y="82"/>
                  <a:pt x="134" y="64"/>
                  <a:pt x="104" y="72"/>
                </a:cubicBezTo>
                <a:cubicBezTo>
                  <a:pt x="81" y="44"/>
                  <a:pt x="10" y="64"/>
                  <a:pt x="0" y="24"/>
                </a:cubicBezTo>
                <a:cubicBezTo>
                  <a:pt x="24" y="26"/>
                  <a:pt x="46" y="28"/>
                  <a:pt x="60" y="12"/>
                </a:cubicBezTo>
                <a:cubicBezTo>
                  <a:pt x="152" y="17"/>
                  <a:pt x="197" y="10"/>
                  <a:pt x="2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21"/>
          <p:cNvSpPr>
            <a:spLocks/>
          </p:cNvSpPr>
          <p:nvPr/>
        </p:nvSpPr>
        <p:spPr bwMode="auto">
          <a:xfrm>
            <a:off x="3968750" y="4162426"/>
            <a:ext cx="15875" cy="14288"/>
          </a:xfrm>
          <a:custGeom>
            <a:avLst/>
            <a:gdLst>
              <a:gd name="T0" fmla="*/ 6 w 26"/>
              <a:gd name="T1" fmla="*/ 7 h 22"/>
              <a:gd name="T2" fmla="*/ 18 w 26"/>
              <a:gd name="T3" fmla="*/ 3 h 22"/>
              <a:gd name="T4" fmla="*/ 6 w 26"/>
              <a:gd name="T5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2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2"/>
          <p:cNvSpPr>
            <a:spLocks/>
          </p:cNvSpPr>
          <p:nvPr/>
        </p:nvSpPr>
        <p:spPr bwMode="auto">
          <a:xfrm>
            <a:off x="4516438" y="4167188"/>
            <a:ext cx="4763" cy="4763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3"/>
          <p:cNvSpPr>
            <a:spLocks noEditPoints="1"/>
          </p:cNvSpPr>
          <p:nvPr/>
        </p:nvSpPr>
        <p:spPr bwMode="auto">
          <a:xfrm>
            <a:off x="9845675" y="4219576"/>
            <a:ext cx="158750" cy="68263"/>
          </a:xfrm>
          <a:custGeom>
            <a:avLst/>
            <a:gdLst>
              <a:gd name="T0" fmla="*/ 0 w 256"/>
              <a:gd name="T1" fmla="*/ 0 h 110"/>
              <a:gd name="T2" fmla="*/ 44 w 256"/>
              <a:gd name="T3" fmla="*/ 16 h 110"/>
              <a:gd name="T4" fmla="*/ 48 w 256"/>
              <a:gd name="T5" fmla="*/ 36 h 110"/>
              <a:gd name="T6" fmla="*/ 80 w 256"/>
              <a:gd name="T7" fmla="*/ 36 h 110"/>
              <a:gd name="T8" fmla="*/ 80 w 256"/>
              <a:gd name="T9" fmla="*/ 56 h 110"/>
              <a:gd name="T10" fmla="*/ 128 w 256"/>
              <a:gd name="T11" fmla="*/ 48 h 110"/>
              <a:gd name="T12" fmla="*/ 136 w 256"/>
              <a:gd name="T13" fmla="*/ 68 h 110"/>
              <a:gd name="T14" fmla="*/ 192 w 256"/>
              <a:gd name="T15" fmla="*/ 56 h 110"/>
              <a:gd name="T16" fmla="*/ 196 w 256"/>
              <a:gd name="T17" fmla="*/ 80 h 110"/>
              <a:gd name="T18" fmla="*/ 204 w 256"/>
              <a:gd name="T19" fmla="*/ 64 h 110"/>
              <a:gd name="T20" fmla="*/ 256 w 256"/>
              <a:gd name="T21" fmla="*/ 100 h 110"/>
              <a:gd name="T22" fmla="*/ 216 w 256"/>
              <a:gd name="T23" fmla="*/ 108 h 110"/>
              <a:gd name="T24" fmla="*/ 172 w 256"/>
              <a:gd name="T25" fmla="*/ 72 h 110"/>
              <a:gd name="T26" fmla="*/ 164 w 256"/>
              <a:gd name="T27" fmla="*/ 92 h 110"/>
              <a:gd name="T28" fmla="*/ 116 w 256"/>
              <a:gd name="T29" fmla="*/ 80 h 110"/>
              <a:gd name="T30" fmla="*/ 116 w 256"/>
              <a:gd name="T31" fmla="*/ 60 h 110"/>
              <a:gd name="T32" fmla="*/ 108 w 256"/>
              <a:gd name="T33" fmla="*/ 80 h 110"/>
              <a:gd name="T34" fmla="*/ 64 w 256"/>
              <a:gd name="T35" fmla="*/ 48 h 110"/>
              <a:gd name="T36" fmla="*/ 44 w 256"/>
              <a:gd name="T37" fmla="*/ 52 h 110"/>
              <a:gd name="T38" fmla="*/ 36 w 256"/>
              <a:gd name="T39" fmla="*/ 32 h 110"/>
              <a:gd name="T40" fmla="*/ 8 w 256"/>
              <a:gd name="T41" fmla="*/ 36 h 110"/>
              <a:gd name="T42" fmla="*/ 0 w 256"/>
              <a:gd name="T43" fmla="*/ 0 h 110"/>
              <a:gd name="T44" fmla="*/ 232 w 256"/>
              <a:gd name="T45" fmla="*/ 96 h 110"/>
              <a:gd name="T46" fmla="*/ 232 w 256"/>
              <a:gd name="T47" fmla="*/ 88 h 110"/>
              <a:gd name="T48" fmla="*/ 232 w 256"/>
              <a:gd name="T49" fmla="*/ 9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110">
                <a:moveTo>
                  <a:pt x="0" y="0"/>
                </a:moveTo>
                <a:cubicBezTo>
                  <a:pt x="15" y="5"/>
                  <a:pt x="17" y="23"/>
                  <a:pt x="44" y="16"/>
                </a:cubicBezTo>
                <a:cubicBezTo>
                  <a:pt x="47" y="21"/>
                  <a:pt x="49" y="27"/>
                  <a:pt x="48" y="36"/>
                </a:cubicBezTo>
                <a:cubicBezTo>
                  <a:pt x="59" y="36"/>
                  <a:pt x="69" y="36"/>
                  <a:pt x="80" y="36"/>
                </a:cubicBezTo>
                <a:cubicBezTo>
                  <a:pt x="80" y="46"/>
                  <a:pt x="73" y="48"/>
                  <a:pt x="80" y="56"/>
                </a:cubicBezTo>
                <a:cubicBezTo>
                  <a:pt x="95" y="43"/>
                  <a:pt x="102" y="46"/>
                  <a:pt x="128" y="48"/>
                </a:cubicBezTo>
                <a:cubicBezTo>
                  <a:pt x="132" y="53"/>
                  <a:pt x="132" y="63"/>
                  <a:pt x="136" y="68"/>
                </a:cubicBezTo>
                <a:cubicBezTo>
                  <a:pt x="152" y="54"/>
                  <a:pt x="164" y="58"/>
                  <a:pt x="192" y="56"/>
                </a:cubicBezTo>
                <a:cubicBezTo>
                  <a:pt x="200" y="62"/>
                  <a:pt x="186" y="72"/>
                  <a:pt x="196" y="80"/>
                </a:cubicBezTo>
                <a:cubicBezTo>
                  <a:pt x="203" y="79"/>
                  <a:pt x="205" y="73"/>
                  <a:pt x="204" y="64"/>
                </a:cubicBezTo>
                <a:cubicBezTo>
                  <a:pt x="225" y="72"/>
                  <a:pt x="253" y="74"/>
                  <a:pt x="256" y="100"/>
                </a:cubicBezTo>
                <a:cubicBezTo>
                  <a:pt x="247" y="107"/>
                  <a:pt x="234" y="110"/>
                  <a:pt x="216" y="108"/>
                </a:cubicBezTo>
                <a:cubicBezTo>
                  <a:pt x="208" y="82"/>
                  <a:pt x="177" y="102"/>
                  <a:pt x="172" y="72"/>
                </a:cubicBezTo>
                <a:cubicBezTo>
                  <a:pt x="157" y="75"/>
                  <a:pt x="172" y="86"/>
                  <a:pt x="164" y="92"/>
                </a:cubicBezTo>
                <a:cubicBezTo>
                  <a:pt x="154" y="82"/>
                  <a:pt x="139" y="77"/>
                  <a:pt x="116" y="80"/>
                </a:cubicBezTo>
                <a:cubicBezTo>
                  <a:pt x="116" y="70"/>
                  <a:pt x="123" y="68"/>
                  <a:pt x="116" y="60"/>
                </a:cubicBezTo>
                <a:cubicBezTo>
                  <a:pt x="106" y="65"/>
                  <a:pt x="103" y="68"/>
                  <a:pt x="108" y="80"/>
                </a:cubicBezTo>
                <a:cubicBezTo>
                  <a:pt x="99" y="64"/>
                  <a:pt x="68" y="70"/>
                  <a:pt x="64" y="48"/>
                </a:cubicBezTo>
                <a:cubicBezTo>
                  <a:pt x="54" y="46"/>
                  <a:pt x="55" y="55"/>
                  <a:pt x="44" y="52"/>
                </a:cubicBezTo>
                <a:cubicBezTo>
                  <a:pt x="42" y="44"/>
                  <a:pt x="33" y="45"/>
                  <a:pt x="36" y="32"/>
                </a:cubicBezTo>
                <a:cubicBezTo>
                  <a:pt x="22" y="29"/>
                  <a:pt x="21" y="38"/>
                  <a:pt x="8" y="36"/>
                </a:cubicBezTo>
                <a:cubicBezTo>
                  <a:pt x="3" y="26"/>
                  <a:pt x="2" y="12"/>
                  <a:pt x="0" y="0"/>
                </a:cubicBezTo>
                <a:close/>
                <a:moveTo>
                  <a:pt x="232" y="96"/>
                </a:moveTo>
                <a:cubicBezTo>
                  <a:pt x="232" y="93"/>
                  <a:pt x="232" y="91"/>
                  <a:pt x="232" y="88"/>
                </a:cubicBezTo>
                <a:cubicBezTo>
                  <a:pt x="225" y="75"/>
                  <a:pt x="212" y="100"/>
                  <a:pt x="232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4"/>
          <p:cNvSpPr>
            <a:spLocks/>
          </p:cNvSpPr>
          <p:nvPr/>
        </p:nvSpPr>
        <p:spPr bwMode="auto">
          <a:xfrm>
            <a:off x="9977438" y="4265613"/>
            <a:ext cx="12700" cy="15875"/>
          </a:xfrm>
          <a:custGeom>
            <a:avLst/>
            <a:gdLst>
              <a:gd name="T0" fmla="*/ 20 w 20"/>
              <a:gd name="T1" fmla="*/ 13 h 25"/>
              <a:gd name="T2" fmla="*/ 20 w 20"/>
              <a:gd name="T3" fmla="*/ 21 h 25"/>
              <a:gd name="T4" fmla="*/ 20 w 20"/>
              <a:gd name="T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5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5"/>
          <p:cNvSpPr>
            <a:spLocks/>
          </p:cNvSpPr>
          <p:nvPr/>
        </p:nvSpPr>
        <p:spPr bwMode="auto">
          <a:xfrm>
            <a:off x="4181475" y="4565651"/>
            <a:ext cx="15875" cy="15875"/>
          </a:xfrm>
          <a:custGeom>
            <a:avLst/>
            <a:gdLst>
              <a:gd name="T0" fmla="*/ 13 w 24"/>
              <a:gd name="T1" fmla="*/ 0 h 26"/>
              <a:gd name="T2" fmla="*/ 13 w 24"/>
              <a:gd name="T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4" h="26">
                <a:moveTo>
                  <a:pt x="13" y="0"/>
                </a:moveTo>
                <a:cubicBezTo>
                  <a:pt x="24" y="16"/>
                  <a:pt x="0" y="26"/>
                  <a:pt x="1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7"/>
          <p:cNvSpPr>
            <a:spLocks noEditPoints="1"/>
          </p:cNvSpPr>
          <p:nvPr/>
        </p:nvSpPr>
        <p:spPr bwMode="auto">
          <a:xfrm>
            <a:off x="2714625" y="3322638"/>
            <a:ext cx="407988" cy="725488"/>
          </a:xfrm>
          <a:custGeom>
            <a:avLst/>
            <a:gdLst>
              <a:gd name="T0" fmla="*/ 270 w 660"/>
              <a:gd name="T1" fmla="*/ 874 h 1172"/>
              <a:gd name="T2" fmla="*/ 230 w 660"/>
              <a:gd name="T3" fmla="*/ 1046 h 1172"/>
              <a:gd name="T4" fmla="*/ 22 w 660"/>
              <a:gd name="T5" fmla="*/ 1150 h 1172"/>
              <a:gd name="T6" fmla="*/ 30 w 660"/>
              <a:gd name="T7" fmla="*/ 890 h 1172"/>
              <a:gd name="T8" fmla="*/ 30 w 660"/>
              <a:gd name="T9" fmla="*/ 646 h 1172"/>
              <a:gd name="T10" fmla="*/ 58 w 660"/>
              <a:gd name="T11" fmla="*/ 418 h 1172"/>
              <a:gd name="T12" fmla="*/ 94 w 660"/>
              <a:gd name="T13" fmla="*/ 174 h 1172"/>
              <a:gd name="T14" fmla="*/ 362 w 660"/>
              <a:gd name="T15" fmla="*/ 26 h 1172"/>
              <a:gd name="T16" fmla="*/ 642 w 660"/>
              <a:gd name="T17" fmla="*/ 62 h 1172"/>
              <a:gd name="T18" fmla="*/ 574 w 660"/>
              <a:gd name="T19" fmla="*/ 138 h 1172"/>
              <a:gd name="T20" fmla="*/ 494 w 660"/>
              <a:gd name="T21" fmla="*/ 314 h 1172"/>
              <a:gd name="T22" fmla="*/ 402 w 660"/>
              <a:gd name="T23" fmla="*/ 474 h 1172"/>
              <a:gd name="T24" fmla="*/ 626 w 660"/>
              <a:gd name="T25" fmla="*/ 34 h 1172"/>
              <a:gd name="T26" fmla="*/ 310 w 660"/>
              <a:gd name="T27" fmla="*/ 30 h 1172"/>
              <a:gd name="T28" fmla="*/ 238 w 660"/>
              <a:gd name="T29" fmla="*/ 58 h 1172"/>
              <a:gd name="T30" fmla="*/ 610 w 660"/>
              <a:gd name="T31" fmla="*/ 58 h 1172"/>
              <a:gd name="T32" fmla="*/ 294 w 660"/>
              <a:gd name="T33" fmla="*/ 70 h 1172"/>
              <a:gd name="T34" fmla="*/ 330 w 660"/>
              <a:gd name="T35" fmla="*/ 86 h 1172"/>
              <a:gd name="T36" fmla="*/ 426 w 660"/>
              <a:gd name="T37" fmla="*/ 78 h 1172"/>
              <a:gd name="T38" fmla="*/ 498 w 660"/>
              <a:gd name="T39" fmla="*/ 114 h 1172"/>
              <a:gd name="T40" fmla="*/ 566 w 660"/>
              <a:gd name="T41" fmla="*/ 126 h 1172"/>
              <a:gd name="T42" fmla="*/ 526 w 660"/>
              <a:gd name="T43" fmla="*/ 130 h 1172"/>
              <a:gd name="T44" fmla="*/ 186 w 660"/>
              <a:gd name="T45" fmla="*/ 150 h 1172"/>
              <a:gd name="T46" fmla="*/ 538 w 660"/>
              <a:gd name="T47" fmla="*/ 186 h 1172"/>
              <a:gd name="T48" fmla="*/ 458 w 660"/>
              <a:gd name="T49" fmla="*/ 198 h 1172"/>
              <a:gd name="T50" fmla="*/ 190 w 660"/>
              <a:gd name="T51" fmla="*/ 222 h 1172"/>
              <a:gd name="T52" fmla="*/ 158 w 660"/>
              <a:gd name="T53" fmla="*/ 234 h 1172"/>
              <a:gd name="T54" fmla="*/ 298 w 660"/>
              <a:gd name="T55" fmla="*/ 242 h 1172"/>
              <a:gd name="T56" fmla="*/ 394 w 660"/>
              <a:gd name="T57" fmla="*/ 250 h 1172"/>
              <a:gd name="T58" fmla="*/ 446 w 660"/>
              <a:gd name="T59" fmla="*/ 254 h 1172"/>
              <a:gd name="T60" fmla="*/ 454 w 660"/>
              <a:gd name="T61" fmla="*/ 286 h 1172"/>
              <a:gd name="T62" fmla="*/ 154 w 660"/>
              <a:gd name="T63" fmla="*/ 282 h 1172"/>
              <a:gd name="T64" fmla="*/ 278 w 660"/>
              <a:gd name="T65" fmla="*/ 306 h 1172"/>
              <a:gd name="T66" fmla="*/ 158 w 660"/>
              <a:gd name="T67" fmla="*/ 338 h 1172"/>
              <a:gd name="T68" fmla="*/ 354 w 660"/>
              <a:gd name="T69" fmla="*/ 366 h 1172"/>
              <a:gd name="T70" fmla="*/ 226 w 660"/>
              <a:gd name="T71" fmla="*/ 390 h 1172"/>
              <a:gd name="T72" fmla="*/ 378 w 660"/>
              <a:gd name="T73" fmla="*/ 486 h 1172"/>
              <a:gd name="T74" fmla="*/ 394 w 660"/>
              <a:gd name="T75" fmla="*/ 514 h 1172"/>
              <a:gd name="T76" fmla="*/ 194 w 660"/>
              <a:gd name="T77" fmla="*/ 538 h 1172"/>
              <a:gd name="T78" fmla="*/ 318 w 660"/>
              <a:gd name="T79" fmla="*/ 546 h 1172"/>
              <a:gd name="T80" fmla="*/ 162 w 660"/>
              <a:gd name="T81" fmla="*/ 646 h 1172"/>
              <a:gd name="T82" fmla="*/ 274 w 660"/>
              <a:gd name="T83" fmla="*/ 638 h 1172"/>
              <a:gd name="T84" fmla="*/ 138 w 660"/>
              <a:gd name="T85" fmla="*/ 654 h 1172"/>
              <a:gd name="T86" fmla="*/ 302 w 660"/>
              <a:gd name="T87" fmla="*/ 686 h 1172"/>
              <a:gd name="T88" fmla="*/ 238 w 660"/>
              <a:gd name="T89" fmla="*/ 706 h 1172"/>
              <a:gd name="T90" fmla="*/ 310 w 660"/>
              <a:gd name="T91" fmla="*/ 706 h 1172"/>
              <a:gd name="T92" fmla="*/ 218 w 660"/>
              <a:gd name="T93" fmla="*/ 762 h 1172"/>
              <a:gd name="T94" fmla="*/ 234 w 660"/>
              <a:gd name="T95" fmla="*/ 778 h 1172"/>
              <a:gd name="T96" fmla="*/ 282 w 660"/>
              <a:gd name="T97" fmla="*/ 798 h 1172"/>
              <a:gd name="T98" fmla="*/ 270 w 660"/>
              <a:gd name="T99" fmla="*/ 830 h 1172"/>
              <a:gd name="T100" fmla="*/ 222 w 660"/>
              <a:gd name="T101" fmla="*/ 858 h 1172"/>
              <a:gd name="T102" fmla="*/ 70 w 660"/>
              <a:gd name="T103" fmla="*/ 878 h 1172"/>
              <a:gd name="T104" fmla="*/ 250 w 660"/>
              <a:gd name="T105" fmla="*/ 930 h 1172"/>
              <a:gd name="T106" fmla="*/ 206 w 660"/>
              <a:gd name="T107" fmla="*/ 998 h 1172"/>
              <a:gd name="T108" fmla="*/ 166 w 660"/>
              <a:gd name="T109" fmla="*/ 1114 h 1172"/>
              <a:gd name="T110" fmla="*/ 86 w 660"/>
              <a:gd name="T111" fmla="*/ 1126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0" h="1172">
                <a:moveTo>
                  <a:pt x="366" y="594"/>
                </a:moveTo>
                <a:cubicBezTo>
                  <a:pt x="369" y="615"/>
                  <a:pt x="341" y="638"/>
                  <a:pt x="346" y="674"/>
                </a:cubicBezTo>
                <a:cubicBezTo>
                  <a:pt x="339" y="674"/>
                  <a:pt x="333" y="674"/>
                  <a:pt x="326" y="674"/>
                </a:cubicBezTo>
                <a:cubicBezTo>
                  <a:pt x="348" y="701"/>
                  <a:pt x="308" y="724"/>
                  <a:pt x="318" y="750"/>
                </a:cubicBezTo>
                <a:cubicBezTo>
                  <a:pt x="310" y="752"/>
                  <a:pt x="308" y="759"/>
                  <a:pt x="298" y="758"/>
                </a:cubicBezTo>
                <a:cubicBezTo>
                  <a:pt x="310" y="775"/>
                  <a:pt x="296" y="781"/>
                  <a:pt x="302" y="802"/>
                </a:cubicBezTo>
                <a:cubicBezTo>
                  <a:pt x="281" y="816"/>
                  <a:pt x="272" y="841"/>
                  <a:pt x="270" y="874"/>
                </a:cubicBezTo>
                <a:cubicBezTo>
                  <a:pt x="262" y="882"/>
                  <a:pt x="263" y="872"/>
                  <a:pt x="250" y="874"/>
                </a:cubicBezTo>
                <a:cubicBezTo>
                  <a:pt x="247" y="885"/>
                  <a:pt x="258" y="882"/>
                  <a:pt x="262" y="886"/>
                </a:cubicBezTo>
                <a:cubicBezTo>
                  <a:pt x="259" y="909"/>
                  <a:pt x="264" y="940"/>
                  <a:pt x="246" y="958"/>
                </a:cubicBezTo>
                <a:cubicBezTo>
                  <a:pt x="252" y="970"/>
                  <a:pt x="252" y="991"/>
                  <a:pt x="230" y="986"/>
                </a:cubicBezTo>
                <a:cubicBezTo>
                  <a:pt x="237" y="1004"/>
                  <a:pt x="232" y="1017"/>
                  <a:pt x="234" y="1038"/>
                </a:cubicBezTo>
                <a:cubicBezTo>
                  <a:pt x="229" y="1038"/>
                  <a:pt x="223" y="1038"/>
                  <a:pt x="218" y="1038"/>
                </a:cubicBezTo>
                <a:cubicBezTo>
                  <a:pt x="216" y="1047"/>
                  <a:pt x="224" y="1046"/>
                  <a:pt x="230" y="1046"/>
                </a:cubicBezTo>
                <a:cubicBezTo>
                  <a:pt x="224" y="1064"/>
                  <a:pt x="235" y="1099"/>
                  <a:pt x="206" y="1094"/>
                </a:cubicBezTo>
                <a:cubicBezTo>
                  <a:pt x="205" y="1099"/>
                  <a:pt x="218" y="1108"/>
                  <a:pt x="218" y="1098"/>
                </a:cubicBezTo>
                <a:cubicBezTo>
                  <a:pt x="221" y="1117"/>
                  <a:pt x="202" y="1133"/>
                  <a:pt x="218" y="1158"/>
                </a:cubicBezTo>
                <a:cubicBezTo>
                  <a:pt x="187" y="1141"/>
                  <a:pt x="151" y="1172"/>
                  <a:pt x="102" y="1162"/>
                </a:cubicBezTo>
                <a:cubicBezTo>
                  <a:pt x="102" y="1158"/>
                  <a:pt x="102" y="1154"/>
                  <a:pt x="102" y="1150"/>
                </a:cubicBezTo>
                <a:cubicBezTo>
                  <a:pt x="75" y="1166"/>
                  <a:pt x="55" y="1161"/>
                  <a:pt x="14" y="1166"/>
                </a:cubicBezTo>
                <a:cubicBezTo>
                  <a:pt x="11" y="1155"/>
                  <a:pt x="22" y="1158"/>
                  <a:pt x="22" y="1150"/>
                </a:cubicBezTo>
                <a:cubicBezTo>
                  <a:pt x="9" y="1128"/>
                  <a:pt x="7" y="1096"/>
                  <a:pt x="2" y="1058"/>
                </a:cubicBezTo>
                <a:cubicBezTo>
                  <a:pt x="15" y="1062"/>
                  <a:pt x="10" y="1048"/>
                  <a:pt x="18" y="1046"/>
                </a:cubicBezTo>
                <a:cubicBezTo>
                  <a:pt x="17" y="1038"/>
                  <a:pt x="0" y="1045"/>
                  <a:pt x="2" y="1034"/>
                </a:cubicBezTo>
                <a:cubicBezTo>
                  <a:pt x="17" y="1020"/>
                  <a:pt x="8" y="990"/>
                  <a:pt x="2" y="974"/>
                </a:cubicBezTo>
                <a:cubicBezTo>
                  <a:pt x="13" y="975"/>
                  <a:pt x="11" y="959"/>
                  <a:pt x="22" y="970"/>
                </a:cubicBezTo>
                <a:cubicBezTo>
                  <a:pt x="1" y="954"/>
                  <a:pt x="22" y="924"/>
                  <a:pt x="10" y="898"/>
                </a:cubicBezTo>
                <a:cubicBezTo>
                  <a:pt x="15" y="894"/>
                  <a:pt x="25" y="894"/>
                  <a:pt x="30" y="890"/>
                </a:cubicBezTo>
                <a:cubicBezTo>
                  <a:pt x="27" y="875"/>
                  <a:pt x="16" y="890"/>
                  <a:pt x="10" y="882"/>
                </a:cubicBezTo>
                <a:cubicBezTo>
                  <a:pt x="30" y="868"/>
                  <a:pt x="2" y="813"/>
                  <a:pt x="34" y="810"/>
                </a:cubicBezTo>
                <a:cubicBezTo>
                  <a:pt x="35" y="801"/>
                  <a:pt x="22" y="806"/>
                  <a:pt x="22" y="798"/>
                </a:cubicBezTo>
                <a:cubicBezTo>
                  <a:pt x="31" y="782"/>
                  <a:pt x="17" y="767"/>
                  <a:pt x="22" y="750"/>
                </a:cubicBezTo>
                <a:cubicBezTo>
                  <a:pt x="24" y="743"/>
                  <a:pt x="38" y="735"/>
                  <a:pt x="38" y="730"/>
                </a:cubicBezTo>
                <a:cubicBezTo>
                  <a:pt x="38" y="729"/>
                  <a:pt x="14" y="652"/>
                  <a:pt x="42" y="650"/>
                </a:cubicBezTo>
                <a:cubicBezTo>
                  <a:pt x="41" y="645"/>
                  <a:pt x="35" y="647"/>
                  <a:pt x="30" y="646"/>
                </a:cubicBezTo>
                <a:cubicBezTo>
                  <a:pt x="39" y="624"/>
                  <a:pt x="26" y="604"/>
                  <a:pt x="30" y="590"/>
                </a:cubicBezTo>
                <a:cubicBezTo>
                  <a:pt x="33" y="580"/>
                  <a:pt x="45" y="581"/>
                  <a:pt x="46" y="574"/>
                </a:cubicBezTo>
                <a:cubicBezTo>
                  <a:pt x="47" y="570"/>
                  <a:pt x="38" y="567"/>
                  <a:pt x="38" y="562"/>
                </a:cubicBezTo>
                <a:cubicBezTo>
                  <a:pt x="37" y="550"/>
                  <a:pt x="51" y="535"/>
                  <a:pt x="42" y="522"/>
                </a:cubicBezTo>
                <a:cubicBezTo>
                  <a:pt x="46" y="519"/>
                  <a:pt x="51" y="518"/>
                  <a:pt x="58" y="518"/>
                </a:cubicBezTo>
                <a:cubicBezTo>
                  <a:pt x="55" y="514"/>
                  <a:pt x="51" y="512"/>
                  <a:pt x="46" y="510"/>
                </a:cubicBezTo>
                <a:cubicBezTo>
                  <a:pt x="62" y="493"/>
                  <a:pt x="27" y="435"/>
                  <a:pt x="58" y="418"/>
                </a:cubicBezTo>
                <a:cubicBezTo>
                  <a:pt x="52" y="404"/>
                  <a:pt x="54" y="382"/>
                  <a:pt x="54" y="362"/>
                </a:cubicBezTo>
                <a:cubicBezTo>
                  <a:pt x="59" y="362"/>
                  <a:pt x="65" y="362"/>
                  <a:pt x="70" y="362"/>
                </a:cubicBezTo>
                <a:cubicBezTo>
                  <a:pt x="72" y="353"/>
                  <a:pt x="64" y="354"/>
                  <a:pt x="58" y="354"/>
                </a:cubicBezTo>
                <a:cubicBezTo>
                  <a:pt x="56" y="320"/>
                  <a:pt x="63" y="319"/>
                  <a:pt x="62" y="286"/>
                </a:cubicBezTo>
                <a:cubicBezTo>
                  <a:pt x="66" y="286"/>
                  <a:pt x="70" y="286"/>
                  <a:pt x="74" y="286"/>
                </a:cubicBezTo>
                <a:cubicBezTo>
                  <a:pt x="68" y="248"/>
                  <a:pt x="86" y="219"/>
                  <a:pt x="82" y="178"/>
                </a:cubicBezTo>
                <a:cubicBezTo>
                  <a:pt x="88" y="179"/>
                  <a:pt x="89" y="174"/>
                  <a:pt x="94" y="174"/>
                </a:cubicBezTo>
                <a:cubicBezTo>
                  <a:pt x="93" y="136"/>
                  <a:pt x="104" y="92"/>
                  <a:pt x="146" y="78"/>
                </a:cubicBezTo>
                <a:cubicBezTo>
                  <a:pt x="157" y="48"/>
                  <a:pt x="205" y="47"/>
                  <a:pt x="238" y="38"/>
                </a:cubicBezTo>
                <a:cubicBezTo>
                  <a:pt x="242" y="37"/>
                  <a:pt x="240" y="30"/>
                  <a:pt x="242" y="30"/>
                </a:cubicBezTo>
                <a:cubicBezTo>
                  <a:pt x="264" y="24"/>
                  <a:pt x="304" y="18"/>
                  <a:pt x="326" y="22"/>
                </a:cubicBezTo>
                <a:cubicBezTo>
                  <a:pt x="332" y="23"/>
                  <a:pt x="334" y="23"/>
                  <a:pt x="334" y="30"/>
                </a:cubicBezTo>
                <a:cubicBezTo>
                  <a:pt x="343" y="31"/>
                  <a:pt x="347" y="27"/>
                  <a:pt x="346" y="18"/>
                </a:cubicBezTo>
                <a:cubicBezTo>
                  <a:pt x="353" y="19"/>
                  <a:pt x="359" y="21"/>
                  <a:pt x="362" y="26"/>
                </a:cubicBezTo>
                <a:cubicBezTo>
                  <a:pt x="375" y="6"/>
                  <a:pt x="425" y="23"/>
                  <a:pt x="450" y="6"/>
                </a:cubicBezTo>
                <a:cubicBezTo>
                  <a:pt x="464" y="3"/>
                  <a:pt x="457" y="21"/>
                  <a:pt x="466" y="22"/>
                </a:cubicBezTo>
                <a:cubicBezTo>
                  <a:pt x="475" y="0"/>
                  <a:pt x="532" y="27"/>
                  <a:pt x="558" y="6"/>
                </a:cubicBezTo>
                <a:cubicBezTo>
                  <a:pt x="562" y="11"/>
                  <a:pt x="562" y="21"/>
                  <a:pt x="570" y="22"/>
                </a:cubicBezTo>
                <a:cubicBezTo>
                  <a:pt x="575" y="21"/>
                  <a:pt x="573" y="12"/>
                  <a:pt x="574" y="6"/>
                </a:cubicBezTo>
                <a:cubicBezTo>
                  <a:pt x="587" y="2"/>
                  <a:pt x="582" y="16"/>
                  <a:pt x="590" y="18"/>
                </a:cubicBezTo>
                <a:cubicBezTo>
                  <a:pt x="626" y="3"/>
                  <a:pt x="660" y="21"/>
                  <a:pt x="642" y="62"/>
                </a:cubicBezTo>
                <a:cubicBezTo>
                  <a:pt x="628" y="68"/>
                  <a:pt x="640" y="48"/>
                  <a:pt x="630" y="50"/>
                </a:cubicBezTo>
                <a:cubicBezTo>
                  <a:pt x="617" y="57"/>
                  <a:pt x="640" y="60"/>
                  <a:pt x="634" y="74"/>
                </a:cubicBezTo>
                <a:cubicBezTo>
                  <a:pt x="627" y="78"/>
                  <a:pt x="624" y="85"/>
                  <a:pt x="610" y="82"/>
                </a:cubicBezTo>
                <a:cubicBezTo>
                  <a:pt x="613" y="91"/>
                  <a:pt x="617" y="99"/>
                  <a:pt x="610" y="122"/>
                </a:cubicBezTo>
                <a:cubicBezTo>
                  <a:pt x="599" y="125"/>
                  <a:pt x="602" y="114"/>
                  <a:pt x="594" y="114"/>
                </a:cubicBezTo>
                <a:cubicBezTo>
                  <a:pt x="602" y="129"/>
                  <a:pt x="591" y="138"/>
                  <a:pt x="594" y="158"/>
                </a:cubicBezTo>
                <a:cubicBezTo>
                  <a:pt x="580" y="159"/>
                  <a:pt x="588" y="138"/>
                  <a:pt x="574" y="138"/>
                </a:cubicBezTo>
                <a:cubicBezTo>
                  <a:pt x="587" y="175"/>
                  <a:pt x="543" y="167"/>
                  <a:pt x="554" y="206"/>
                </a:cubicBezTo>
                <a:cubicBezTo>
                  <a:pt x="538" y="205"/>
                  <a:pt x="536" y="217"/>
                  <a:pt x="538" y="234"/>
                </a:cubicBezTo>
                <a:cubicBezTo>
                  <a:pt x="531" y="234"/>
                  <a:pt x="525" y="234"/>
                  <a:pt x="518" y="234"/>
                </a:cubicBezTo>
                <a:cubicBezTo>
                  <a:pt x="527" y="247"/>
                  <a:pt x="529" y="269"/>
                  <a:pt x="502" y="266"/>
                </a:cubicBezTo>
                <a:cubicBezTo>
                  <a:pt x="517" y="277"/>
                  <a:pt x="504" y="290"/>
                  <a:pt x="498" y="302"/>
                </a:cubicBezTo>
                <a:cubicBezTo>
                  <a:pt x="494" y="301"/>
                  <a:pt x="495" y="294"/>
                  <a:pt x="490" y="294"/>
                </a:cubicBezTo>
                <a:cubicBezTo>
                  <a:pt x="477" y="300"/>
                  <a:pt x="498" y="304"/>
                  <a:pt x="494" y="314"/>
                </a:cubicBezTo>
                <a:cubicBezTo>
                  <a:pt x="490" y="330"/>
                  <a:pt x="477" y="337"/>
                  <a:pt x="470" y="350"/>
                </a:cubicBezTo>
                <a:cubicBezTo>
                  <a:pt x="466" y="356"/>
                  <a:pt x="469" y="368"/>
                  <a:pt x="466" y="374"/>
                </a:cubicBezTo>
                <a:cubicBezTo>
                  <a:pt x="463" y="379"/>
                  <a:pt x="453" y="380"/>
                  <a:pt x="450" y="386"/>
                </a:cubicBezTo>
                <a:cubicBezTo>
                  <a:pt x="446" y="395"/>
                  <a:pt x="456" y="413"/>
                  <a:pt x="438" y="410"/>
                </a:cubicBezTo>
                <a:cubicBezTo>
                  <a:pt x="438" y="426"/>
                  <a:pt x="437" y="441"/>
                  <a:pt x="422" y="442"/>
                </a:cubicBezTo>
                <a:cubicBezTo>
                  <a:pt x="422" y="451"/>
                  <a:pt x="422" y="461"/>
                  <a:pt x="422" y="470"/>
                </a:cubicBezTo>
                <a:cubicBezTo>
                  <a:pt x="411" y="467"/>
                  <a:pt x="412" y="476"/>
                  <a:pt x="402" y="474"/>
                </a:cubicBezTo>
                <a:cubicBezTo>
                  <a:pt x="419" y="524"/>
                  <a:pt x="368" y="538"/>
                  <a:pt x="370" y="586"/>
                </a:cubicBezTo>
                <a:cubicBezTo>
                  <a:pt x="362" y="584"/>
                  <a:pt x="359" y="589"/>
                  <a:pt x="354" y="590"/>
                </a:cubicBezTo>
                <a:cubicBezTo>
                  <a:pt x="353" y="595"/>
                  <a:pt x="366" y="604"/>
                  <a:pt x="366" y="594"/>
                </a:cubicBezTo>
                <a:close/>
                <a:moveTo>
                  <a:pt x="438" y="18"/>
                </a:moveTo>
                <a:cubicBezTo>
                  <a:pt x="435" y="42"/>
                  <a:pt x="456" y="21"/>
                  <a:pt x="438" y="18"/>
                </a:cubicBezTo>
                <a:close/>
                <a:moveTo>
                  <a:pt x="618" y="34"/>
                </a:moveTo>
                <a:cubicBezTo>
                  <a:pt x="621" y="34"/>
                  <a:pt x="623" y="34"/>
                  <a:pt x="626" y="34"/>
                </a:cubicBezTo>
                <a:cubicBezTo>
                  <a:pt x="626" y="31"/>
                  <a:pt x="626" y="29"/>
                  <a:pt x="626" y="26"/>
                </a:cubicBezTo>
                <a:cubicBezTo>
                  <a:pt x="623" y="26"/>
                  <a:pt x="621" y="26"/>
                  <a:pt x="618" y="26"/>
                </a:cubicBezTo>
                <a:cubicBezTo>
                  <a:pt x="618" y="29"/>
                  <a:pt x="618" y="31"/>
                  <a:pt x="618" y="34"/>
                </a:cubicBezTo>
                <a:close/>
                <a:moveTo>
                  <a:pt x="310" y="38"/>
                </a:moveTo>
                <a:cubicBezTo>
                  <a:pt x="313" y="38"/>
                  <a:pt x="315" y="38"/>
                  <a:pt x="318" y="38"/>
                </a:cubicBezTo>
                <a:cubicBezTo>
                  <a:pt x="318" y="35"/>
                  <a:pt x="318" y="33"/>
                  <a:pt x="318" y="30"/>
                </a:cubicBezTo>
                <a:cubicBezTo>
                  <a:pt x="315" y="30"/>
                  <a:pt x="313" y="30"/>
                  <a:pt x="310" y="30"/>
                </a:cubicBezTo>
                <a:cubicBezTo>
                  <a:pt x="310" y="33"/>
                  <a:pt x="310" y="35"/>
                  <a:pt x="310" y="38"/>
                </a:cubicBezTo>
                <a:close/>
                <a:moveTo>
                  <a:pt x="262" y="50"/>
                </a:moveTo>
                <a:cubicBezTo>
                  <a:pt x="265" y="50"/>
                  <a:pt x="267" y="50"/>
                  <a:pt x="270" y="50"/>
                </a:cubicBezTo>
                <a:cubicBezTo>
                  <a:pt x="270" y="47"/>
                  <a:pt x="270" y="45"/>
                  <a:pt x="270" y="42"/>
                </a:cubicBezTo>
                <a:cubicBezTo>
                  <a:pt x="267" y="42"/>
                  <a:pt x="265" y="42"/>
                  <a:pt x="262" y="42"/>
                </a:cubicBezTo>
                <a:cubicBezTo>
                  <a:pt x="262" y="45"/>
                  <a:pt x="262" y="47"/>
                  <a:pt x="262" y="50"/>
                </a:cubicBezTo>
                <a:close/>
                <a:moveTo>
                  <a:pt x="238" y="58"/>
                </a:moveTo>
                <a:cubicBezTo>
                  <a:pt x="241" y="58"/>
                  <a:pt x="243" y="58"/>
                  <a:pt x="246" y="58"/>
                </a:cubicBezTo>
                <a:cubicBezTo>
                  <a:pt x="246" y="55"/>
                  <a:pt x="246" y="53"/>
                  <a:pt x="246" y="50"/>
                </a:cubicBezTo>
                <a:cubicBezTo>
                  <a:pt x="243" y="50"/>
                  <a:pt x="241" y="50"/>
                  <a:pt x="238" y="50"/>
                </a:cubicBezTo>
                <a:cubicBezTo>
                  <a:pt x="238" y="53"/>
                  <a:pt x="238" y="55"/>
                  <a:pt x="238" y="58"/>
                </a:cubicBezTo>
                <a:close/>
                <a:moveTo>
                  <a:pt x="602" y="66"/>
                </a:moveTo>
                <a:cubicBezTo>
                  <a:pt x="605" y="66"/>
                  <a:pt x="607" y="66"/>
                  <a:pt x="610" y="66"/>
                </a:cubicBezTo>
                <a:cubicBezTo>
                  <a:pt x="610" y="63"/>
                  <a:pt x="610" y="61"/>
                  <a:pt x="610" y="58"/>
                </a:cubicBezTo>
                <a:cubicBezTo>
                  <a:pt x="607" y="58"/>
                  <a:pt x="605" y="58"/>
                  <a:pt x="602" y="58"/>
                </a:cubicBezTo>
                <a:cubicBezTo>
                  <a:pt x="602" y="61"/>
                  <a:pt x="602" y="63"/>
                  <a:pt x="602" y="66"/>
                </a:cubicBezTo>
                <a:close/>
                <a:moveTo>
                  <a:pt x="294" y="70"/>
                </a:moveTo>
                <a:cubicBezTo>
                  <a:pt x="297" y="70"/>
                  <a:pt x="299" y="70"/>
                  <a:pt x="302" y="70"/>
                </a:cubicBezTo>
                <a:cubicBezTo>
                  <a:pt x="302" y="67"/>
                  <a:pt x="302" y="65"/>
                  <a:pt x="302" y="62"/>
                </a:cubicBezTo>
                <a:cubicBezTo>
                  <a:pt x="299" y="62"/>
                  <a:pt x="297" y="62"/>
                  <a:pt x="294" y="62"/>
                </a:cubicBezTo>
                <a:cubicBezTo>
                  <a:pt x="294" y="65"/>
                  <a:pt x="294" y="67"/>
                  <a:pt x="294" y="70"/>
                </a:cubicBezTo>
                <a:close/>
                <a:moveTo>
                  <a:pt x="166" y="74"/>
                </a:moveTo>
                <a:cubicBezTo>
                  <a:pt x="169" y="74"/>
                  <a:pt x="171" y="74"/>
                  <a:pt x="174" y="74"/>
                </a:cubicBezTo>
                <a:cubicBezTo>
                  <a:pt x="174" y="71"/>
                  <a:pt x="174" y="69"/>
                  <a:pt x="174" y="66"/>
                </a:cubicBezTo>
                <a:cubicBezTo>
                  <a:pt x="171" y="66"/>
                  <a:pt x="169" y="66"/>
                  <a:pt x="166" y="66"/>
                </a:cubicBezTo>
                <a:cubicBezTo>
                  <a:pt x="166" y="69"/>
                  <a:pt x="166" y="71"/>
                  <a:pt x="166" y="74"/>
                </a:cubicBezTo>
                <a:close/>
                <a:moveTo>
                  <a:pt x="322" y="86"/>
                </a:moveTo>
                <a:cubicBezTo>
                  <a:pt x="325" y="86"/>
                  <a:pt x="327" y="86"/>
                  <a:pt x="330" y="86"/>
                </a:cubicBezTo>
                <a:cubicBezTo>
                  <a:pt x="330" y="83"/>
                  <a:pt x="330" y="81"/>
                  <a:pt x="330" y="78"/>
                </a:cubicBezTo>
                <a:cubicBezTo>
                  <a:pt x="327" y="78"/>
                  <a:pt x="325" y="78"/>
                  <a:pt x="322" y="78"/>
                </a:cubicBezTo>
                <a:cubicBezTo>
                  <a:pt x="322" y="81"/>
                  <a:pt x="322" y="83"/>
                  <a:pt x="322" y="86"/>
                </a:cubicBezTo>
                <a:close/>
                <a:moveTo>
                  <a:pt x="426" y="86"/>
                </a:moveTo>
                <a:cubicBezTo>
                  <a:pt x="429" y="86"/>
                  <a:pt x="431" y="86"/>
                  <a:pt x="434" y="86"/>
                </a:cubicBezTo>
                <a:cubicBezTo>
                  <a:pt x="434" y="83"/>
                  <a:pt x="434" y="81"/>
                  <a:pt x="434" y="78"/>
                </a:cubicBezTo>
                <a:cubicBezTo>
                  <a:pt x="431" y="78"/>
                  <a:pt x="429" y="78"/>
                  <a:pt x="426" y="78"/>
                </a:cubicBezTo>
                <a:cubicBezTo>
                  <a:pt x="426" y="81"/>
                  <a:pt x="426" y="83"/>
                  <a:pt x="426" y="86"/>
                </a:cubicBezTo>
                <a:close/>
                <a:moveTo>
                  <a:pt x="458" y="102"/>
                </a:moveTo>
                <a:cubicBezTo>
                  <a:pt x="461" y="102"/>
                  <a:pt x="463" y="102"/>
                  <a:pt x="466" y="102"/>
                </a:cubicBezTo>
                <a:cubicBezTo>
                  <a:pt x="466" y="99"/>
                  <a:pt x="466" y="97"/>
                  <a:pt x="466" y="94"/>
                </a:cubicBezTo>
                <a:cubicBezTo>
                  <a:pt x="463" y="94"/>
                  <a:pt x="461" y="94"/>
                  <a:pt x="458" y="94"/>
                </a:cubicBezTo>
                <a:cubicBezTo>
                  <a:pt x="458" y="97"/>
                  <a:pt x="458" y="99"/>
                  <a:pt x="458" y="102"/>
                </a:cubicBezTo>
                <a:close/>
                <a:moveTo>
                  <a:pt x="498" y="114"/>
                </a:moveTo>
                <a:cubicBezTo>
                  <a:pt x="494" y="114"/>
                  <a:pt x="493" y="111"/>
                  <a:pt x="490" y="110"/>
                </a:cubicBezTo>
                <a:cubicBezTo>
                  <a:pt x="479" y="116"/>
                  <a:pt x="496" y="123"/>
                  <a:pt x="498" y="114"/>
                </a:cubicBezTo>
                <a:close/>
                <a:moveTo>
                  <a:pt x="566" y="126"/>
                </a:moveTo>
                <a:cubicBezTo>
                  <a:pt x="569" y="126"/>
                  <a:pt x="571" y="126"/>
                  <a:pt x="574" y="126"/>
                </a:cubicBezTo>
                <a:cubicBezTo>
                  <a:pt x="574" y="123"/>
                  <a:pt x="574" y="121"/>
                  <a:pt x="574" y="118"/>
                </a:cubicBezTo>
                <a:cubicBezTo>
                  <a:pt x="571" y="118"/>
                  <a:pt x="569" y="118"/>
                  <a:pt x="566" y="118"/>
                </a:cubicBezTo>
                <a:cubicBezTo>
                  <a:pt x="566" y="121"/>
                  <a:pt x="566" y="123"/>
                  <a:pt x="566" y="126"/>
                </a:cubicBezTo>
                <a:close/>
                <a:moveTo>
                  <a:pt x="546" y="134"/>
                </a:moveTo>
                <a:cubicBezTo>
                  <a:pt x="546" y="132"/>
                  <a:pt x="547" y="129"/>
                  <a:pt x="550" y="130"/>
                </a:cubicBezTo>
                <a:cubicBezTo>
                  <a:pt x="550" y="125"/>
                  <a:pt x="549" y="121"/>
                  <a:pt x="542" y="122"/>
                </a:cubicBezTo>
                <a:cubicBezTo>
                  <a:pt x="543" y="127"/>
                  <a:pt x="541" y="133"/>
                  <a:pt x="546" y="134"/>
                </a:cubicBezTo>
                <a:close/>
                <a:moveTo>
                  <a:pt x="518" y="138"/>
                </a:moveTo>
                <a:cubicBezTo>
                  <a:pt x="521" y="138"/>
                  <a:pt x="523" y="138"/>
                  <a:pt x="526" y="138"/>
                </a:cubicBezTo>
                <a:cubicBezTo>
                  <a:pt x="526" y="135"/>
                  <a:pt x="526" y="133"/>
                  <a:pt x="526" y="130"/>
                </a:cubicBezTo>
                <a:cubicBezTo>
                  <a:pt x="523" y="130"/>
                  <a:pt x="521" y="130"/>
                  <a:pt x="518" y="130"/>
                </a:cubicBezTo>
                <a:cubicBezTo>
                  <a:pt x="518" y="133"/>
                  <a:pt x="518" y="135"/>
                  <a:pt x="518" y="138"/>
                </a:cubicBezTo>
                <a:close/>
                <a:moveTo>
                  <a:pt x="186" y="150"/>
                </a:moveTo>
                <a:cubicBezTo>
                  <a:pt x="189" y="150"/>
                  <a:pt x="191" y="150"/>
                  <a:pt x="194" y="150"/>
                </a:cubicBezTo>
                <a:cubicBezTo>
                  <a:pt x="194" y="147"/>
                  <a:pt x="194" y="145"/>
                  <a:pt x="194" y="142"/>
                </a:cubicBezTo>
                <a:cubicBezTo>
                  <a:pt x="191" y="142"/>
                  <a:pt x="189" y="142"/>
                  <a:pt x="186" y="142"/>
                </a:cubicBezTo>
                <a:cubicBezTo>
                  <a:pt x="186" y="145"/>
                  <a:pt x="186" y="147"/>
                  <a:pt x="186" y="150"/>
                </a:cubicBezTo>
                <a:close/>
                <a:moveTo>
                  <a:pt x="398" y="170"/>
                </a:moveTo>
                <a:cubicBezTo>
                  <a:pt x="401" y="170"/>
                  <a:pt x="403" y="170"/>
                  <a:pt x="406" y="170"/>
                </a:cubicBezTo>
                <a:cubicBezTo>
                  <a:pt x="406" y="167"/>
                  <a:pt x="406" y="165"/>
                  <a:pt x="406" y="162"/>
                </a:cubicBezTo>
                <a:cubicBezTo>
                  <a:pt x="403" y="162"/>
                  <a:pt x="401" y="162"/>
                  <a:pt x="398" y="162"/>
                </a:cubicBezTo>
                <a:cubicBezTo>
                  <a:pt x="398" y="165"/>
                  <a:pt x="398" y="167"/>
                  <a:pt x="398" y="170"/>
                </a:cubicBezTo>
                <a:close/>
                <a:moveTo>
                  <a:pt x="530" y="186"/>
                </a:moveTo>
                <a:cubicBezTo>
                  <a:pt x="533" y="186"/>
                  <a:pt x="535" y="186"/>
                  <a:pt x="538" y="186"/>
                </a:cubicBezTo>
                <a:cubicBezTo>
                  <a:pt x="538" y="183"/>
                  <a:pt x="538" y="181"/>
                  <a:pt x="538" y="178"/>
                </a:cubicBezTo>
                <a:cubicBezTo>
                  <a:pt x="535" y="178"/>
                  <a:pt x="533" y="178"/>
                  <a:pt x="530" y="178"/>
                </a:cubicBezTo>
                <a:cubicBezTo>
                  <a:pt x="530" y="181"/>
                  <a:pt x="530" y="183"/>
                  <a:pt x="530" y="186"/>
                </a:cubicBezTo>
                <a:close/>
                <a:moveTo>
                  <a:pt x="458" y="206"/>
                </a:moveTo>
                <a:cubicBezTo>
                  <a:pt x="461" y="206"/>
                  <a:pt x="463" y="206"/>
                  <a:pt x="466" y="206"/>
                </a:cubicBezTo>
                <a:cubicBezTo>
                  <a:pt x="466" y="203"/>
                  <a:pt x="466" y="201"/>
                  <a:pt x="466" y="198"/>
                </a:cubicBezTo>
                <a:cubicBezTo>
                  <a:pt x="463" y="198"/>
                  <a:pt x="461" y="198"/>
                  <a:pt x="458" y="198"/>
                </a:cubicBezTo>
                <a:cubicBezTo>
                  <a:pt x="458" y="201"/>
                  <a:pt x="458" y="203"/>
                  <a:pt x="458" y="206"/>
                </a:cubicBezTo>
                <a:close/>
                <a:moveTo>
                  <a:pt x="206" y="222"/>
                </a:moveTo>
                <a:cubicBezTo>
                  <a:pt x="209" y="222"/>
                  <a:pt x="211" y="222"/>
                  <a:pt x="214" y="222"/>
                </a:cubicBezTo>
                <a:cubicBezTo>
                  <a:pt x="214" y="219"/>
                  <a:pt x="214" y="217"/>
                  <a:pt x="214" y="214"/>
                </a:cubicBezTo>
                <a:cubicBezTo>
                  <a:pt x="211" y="214"/>
                  <a:pt x="209" y="214"/>
                  <a:pt x="206" y="214"/>
                </a:cubicBezTo>
                <a:cubicBezTo>
                  <a:pt x="206" y="217"/>
                  <a:pt x="206" y="219"/>
                  <a:pt x="206" y="222"/>
                </a:cubicBezTo>
                <a:close/>
                <a:moveTo>
                  <a:pt x="190" y="222"/>
                </a:moveTo>
                <a:cubicBezTo>
                  <a:pt x="177" y="210"/>
                  <a:pt x="178" y="237"/>
                  <a:pt x="190" y="222"/>
                </a:cubicBezTo>
                <a:close/>
                <a:moveTo>
                  <a:pt x="386" y="226"/>
                </a:moveTo>
                <a:cubicBezTo>
                  <a:pt x="389" y="226"/>
                  <a:pt x="391" y="226"/>
                  <a:pt x="394" y="226"/>
                </a:cubicBezTo>
                <a:cubicBezTo>
                  <a:pt x="394" y="223"/>
                  <a:pt x="394" y="221"/>
                  <a:pt x="394" y="218"/>
                </a:cubicBezTo>
                <a:cubicBezTo>
                  <a:pt x="391" y="218"/>
                  <a:pt x="389" y="218"/>
                  <a:pt x="386" y="218"/>
                </a:cubicBezTo>
                <a:cubicBezTo>
                  <a:pt x="386" y="221"/>
                  <a:pt x="386" y="223"/>
                  <a:pt x="386" y="226"/>
                </a:cubicBezTo>
                <a:close/>
                <a:moveTo>
                  <a:pt x="158" y="234"/>
                </a:moveTo>
                <a:cubicBezTo>
                  <a:pt x="161" y="234"/>
                  <a:pt x="163" y="234"/>
                  <a:pt x="166" y="234"/>
                </a:cubicBezTo>
                <a:cubicBezTo>
                  <a:pt x="166" y="231"/>
                  <a:pt x="166" y="229"/>
                  <a:pt x="166" y="226"/>
                </a:cubicBezTo>
                <a:cubicBezTo>
                  <a:pt x="163" y="226"/>
                  <a:pt x="161" y="226"/>
                  <a:pt x="158" y="226"/>
                </a:cubicBezTo>
                <a:cubicBezTo>
                  <a:pt x="158" y="229"/>
                  <a:pt x="158" y="231"/>
                  <a:pt x="158" y="234"/>
                </a:cubicBezTo>
                <a:close/>
                <a:moveTo>
                  <a:pt x="290" y="250"/>
                </a:moveTo>
                <a:cubicBezTo>
                  <a:pt x="293" y="250"/>
                  <a:pt x="295" y="250"/>
                  <a:pt x="298" y="250"/>
                </a:cubicBezTo>
                <a:cubicBezTo>
                  <a:pt x="298" y="247"/>
                  <a:pt x="298" y="245"/>
                  <a:pt x="298" y="242"/>
                </a:cubicBezTo>
                <a:cubicBezTo>
                  <a:pt x="295" y="242"/>
                  <a:pt x="293" y="242"/>
                  <a:pt x="290" y="242"/>
                </a:cubicBezTo>
                <a:cubicBezTo>
                  <a:pt x="290" y="245"/>
                  <a:pt x="290" y="247"/>
                  <a:pt x="290" y="250"/>
                </a:cubicBezTo>
                <a:close/>
                <a:moveTo>
                  <a:pt x="394" y="250"/>
                </a:moveTo>
                <a:cubicBezTo>
                  <a:pt x="397" y="250"/>
                  <a:pt x="399" y="250"/>
                  <a:pt x="402" y="250"/>
                </a:cubicBezTo>
                <a:cubicBezTo>
                  <a:pt x="402" y="247"/>
                  <a:pt x="402" y="245"/>
                  <a:pt x="402" y="242"/>
                </a:cubicBezTo>
                <a:cubicBezTo>
                  <a:pt x="399" y="242"/>
                  <a:pt x="397" y="242"/>
                  <a:pt x="394" y="242"/>
                </a:cubicBezTo>
                <a:cubicBezTo>
                  <a:pt x="394" y="245"/>
                  <a:pt x="394" y="247"/>
                  <a:pt x="394" y="250"/>
                </a:cubicBezTo>
                <a:close/>
                <a:moveTo>
                  <a:pt x="482" y="250"/>
                </a:moveTo>
                <a:cubicBezTo>
                  <a:pt x="478" y="250"/>
                  <a:pt x="477" y="247"/>
                  <a:pt x="474" y="246"/>
                </a:cubicBezTo>
                <a:cubicBezTo>
                  <a:pt x="463" y="252"/>
                  <a:pt x="480" y="259"/>
                  <a:pt x="482" y="250"/>
                </a:cubicBezTo>
                <a:close/>
                <a:moveTo>
                  <a:pt x="446" y="262"/>
                </a:moveTo>
                <a:cubicBezTo>
                  <a:pt x="449" y="262"/>
                  <a:pt x="451" y="262"/>
                  <a:pt x="454" y="262"/>
                </a:cubicBezTo>
                <a:cubicBezTo>
                  <a:pt x="454" y="259"/>
                  <a:pt x="454" y="257"/>
                  <a:pt x="454" y="254"/>
                </a:cubicBezTo>
                <a:cubicBezTo>
                  <a:pt x="451" y="254"/>
                  <a:pt x="449" y="254"/>
                  <a:pt x="446" y="254"/>
                </a:cubicBezTo>
                <a:cubicBezTo>
                  <a:pt x="446" y="257"/>
                  <a:pt x="446" y="259"/>
                  <a:pt x="446" y="262"/>
                </a:cubicBezTo>
                <a:close/>
                <a:moveTo>
                  <a:pt x="478" y="278"/>
                </a:moveTo>
                <a:cubicBezTo>
                  <a:pt x="481" y="278"/>
                  <a:pt x="483" y="278"/>
                  <a:pt x="486" y="278"/>
                </a:cubicBezTo>
                <a:cubicBezTo>
                  <a:pt x="486" y="275"/>
                  <a:pt x="486" y="273"/>
                  <a:pt x="486" y="270"/>
                </a:cubicBezTo>
                <a:cubicBezTo>
                  <a:pt x="483" y="270"/>
                  <a:pt x="481" y="270"/>
                  <a:pt x="478" y="270"/>
                </a:cubicBezTo>
                <a:cubicBezTo>
                  <a:pt x="478" y="273"/>
                  <a:pt x="478" y="275"/>
                  <a:pt x="478" y="278"/>
                </a:cubicBezTo>
                <a:close/>
                <a:moveTo>
                  <a:pt x="454" y="286"/>
                </a:moveTo>
                <a:cubicBezTo>
                  <a:pt x="457" y="286"/>
                  <a:pt x="459" y="286"/>
                  <a:pt x="462" y="286"/>
                </a:cubicBezTo>
                <a:cubicBezTo>
                  <a:pt x="462" y="283"/>
                  <a:pt x="462" y="281"/>
                  <a:pt x="462" y="278"/>
                </a:cubicBezTo>
                <a:cubicBezTo>
                  <a:pt x="459" y="278"/>
                  <a:pt x="457" y="278"/>
                  <a:pt x="454" y="278"/>
                </a:cubicBezTo>
                <a:cubicBezTo>
                  <a:pt x="454" y="281"/>
                  <a:pt x="454" y="283"/>
                  <a:pt x="454" y="286"/>
                </a:cubicBezTo>
                <a:close/>
                <a:moveTo>
                  <a:pt x="146" y="290"/>
                </a:moveTo>
                <a:cubicBezTo>
                  <a:pt x="149" y="290"/>
                  <a:pt x="151" y="290"/>
                  <a:pt x="154" y="290"/>
                </a:cubicBezTo>
                <a:cubicBezTo>
                  <a:pt x="154" y="287"/>
                  <a:pt x="154" y="285"/>
                  <a:pt x="154" y="282"/>
                </a:cubicBezTo>
                <a:cubicBezTo>
                  <a:pt x="151" y="282"/>
                  <a:pt x="149" y="282"/>
                  <a:pt x="146" y="282"/>
                </a:cubicBezTo>
                <a:cubicBezTo>
                  <a:pt x="146" y="285"/>
                  <a:pt x="146" y="287"/>
                  <a:pt x="146" y="290"/>
                </a:cubicBezTo>
                <a:close/>
                <a:moveTo>
                  <a:pt x="278" y="306"/>
                </a:moveTo>
                <a:cubicBezTo>
                  <a:pt x="281" y="306"/>
                  <a:pt x="283" y="306"/>
                  <a:pt x="286" y="306"/>
                </a:cubicBezTo>
                <a:cubicBezTo>
                  <a:pt x="286" y="303"/>
                  <a:pt x="286" y="301"/>
                  <a:pt x="286" y="298"/>
                </a:cubicBezTo>
                <a:cubicBezTo>
                  <a:pt x="283" y="298"/>
                  <a:pt x="281" y="298"/>
                  <a:pt x="278" y="298"/>
                </a:cubicBezTo>
                <a:cubicBezTo>
                  <a:pt x="278" y="301"/>
                  <a:pt x="278" y="303"/>
                  <a:pt x="278" y="306"/>
                </a:cubicBezTo>
                <a:close/>
                <a:moveTo>
                  <a:pt x="70" y="306"/>
                </a:moveTo>
                <a:cubicBezTo>
                  <a:pt x="83" y="318"/>
                  <a:pt x="82" y="291"/>
                  <a:pt x="70" y="306"/>
                </a:cubicBezTo>
                <a:close/>
                <a:moveTo>
                  <a:pt x="158" y="338"/>
                </a:moveTo>
                <a:cubicBezTo>
                  <a:pt x="161" y="338"/>
                  <a:pt x="163" y="338"/>
                  <a:pt x="166" y="338"/>
                </a:cubicBezTo>
                <a:cubicBezTo>
                  <a:pt x="166" y="335"/>
                  <a:pt x="166" y="333"/>
                  <a:pt x="166" y="330"/>
                </a:cubicBezTo>
                <a:cubicBezTo>
                  <a:pt x="163" y="330"/>
                  <a:pt x="161" y="330"/>
                  <a:pt x="158" y="330"/>
                </a:cubicBezTo>
                <a:cubicBezTo>
                  <a:pt x="158" y="333"/>
                  <a:pt x="158" y="335"/>
                  <a:pt x="158" y="338"/>
                </a:cubicBezTo>
                <a:close/>
                <a:moveTo>
                  <a:pt x="442" y="338"/>
                </a:moveTo>
                <a:cubicBezTo>
                  <a:pt x="445" y="338"/>
                  <a:pt x="447" y="338"/>
                  <a:pt x="450" y="338"/>
                </a:cubicBezTo>
                <a:cubicBezTo>
                  <a:pt x="450" y="335"/>
                  <a:pt x="450" y="333"/>
                  <a:pt x="450" y="330"/>
                </a:cubicBezTo>
                <a:cubicBezTo>
                  <a:pt x="447" y="330"/>
                  <a:pt x="445" y="330"/>
                  <a:pt x="442" y="330"/>
                </a:cubicBezTo>
                <a:cubicBezTo>
                  <a:pt x="442" y="333"/>
                  <a:pt x="442" y="335"/>
                  <a:pt x="442" y="338"/>
                </a:cubicBezTo>
                <a:close/>
                <a:moveTo>
                  <a:pt x="346" y="366"/>
                </a:moveTo>
                <a:cubicBezTo>
                  <a:pt x="349" y="366"/>
                  <a:pt x="351" y="366"/>
                  <a:pt x="354" y="366"/>
                </a:cubicBezTo>
                <a:cubicBezTo>
                  <a:pt x="354" y="363"/>
                  <a:pt x="354" y="361"/>
                  <a:pt x="354" y="358"/>
                </a:cubicBezTo>
                <a:cubicBezTo>
                  <a:pt x="351" y="358"/>
                  <a:pt x="349" y="358"/>
                  <a:pt x="346" y="358"/>
                </a:cubicBezTo>
                <a:cubicBezTo>
                  <a:pt x="346" y="361"/>
                  <a:pt x="346" y="363"/>
                  <a:pt x="346" y="366"/>
                </a:cubicBezTo>
                <a:close/>
                <a:moveTo>
                  <a:pt x="226" y="398"/>
                </a:moveTo>
                <a:cubicBezTo>
                  <a:pt x="229" y="398"/>
                  <a:pt x="231" y="398"/>
                  <a:pt x="234" y="398"/>
                </a:cubicBezTo>
                <a:cubicBezTo>
                  <a:pt x="234" y="395"/>
                  <a:pt x="234" y="393"/>
                  <a:pt x="234" y="390"/>
                </a:cubicBezTo>
                <a:cubicBezTo>
                  <a:pt x="231" y="390"/>
                  <a:pt x="229" y="390"/>
                  <a:pt x="226" y="390"/>
                </a:cubicBezTo>
                <a:cubicBezTo>
                  <a:pt x="226" y="393"/>
                  <a:pt x="226" y="395"/>
                  <a:pt x="226" y="398"/>
                </a:cubicBezTo>
                <a:close/>
                <a:moveTo>
                  <a:pt x="382" y="406"/>
                </a:moveTo>
                <a:cubicBezTo>
                  <a:pt x="385" y="406"/>
                  <a:pt x="387" y="406"/>
                  <a:pt x="390" y="406"/>
                </a:cubicBezTo>
                <a:cubicBezTo>
                  <a:pt x="390" y="403"/>
                  <a:pt x="390" y="401"/>
                  <a:pt x="390" y="398"/>
                </a:cubicBezTo>
                <a:cubicBezTo>
                  <a:pt x="387" y="398"/>
                  <a:pt x="385" y="398"/>
                  <a:pt x="382" y="398"/>
                </a:cubicBezTo>
                <a:cubicBezTo>
                  <a:pt x="382" y="401"/>
                  <a:pt x="382" y="403"/>
                  <a:pt x="382" y="406"/>
                </a:cubicBezTo>
                <a:close/>
                <a:moveTo>
                  <a:pt x="378" y="486"/>
                </a:moveTo>
                <a:cubicBezTo>
                  <a:pt x="381" y="486"/>
                  <a:pt x="383" y="486"/>
                  <a:pt x="386" y="486"/>
                </a:cubicBezTo>
                <a:cubicBezTo>
                  <a:pt x="386" y="483"/>
                  <a:pt x="386" y="481"/>
                  <a:pt x="386" y="478"/>
                </a:cubicBezTo>
                <a:cubicBezTo>
                  <a:pt x="383" y="478"/>
                  <a:pt x="381" y="478"/>
                  <a:pt x="378" y="478"/>
                </a:cubicBezTo>
                <a:cubicBezTo>
                  <a:pt x="378" y="481"/>
                  <a:pt x="378" y="483"/>
                  <a:pt x="378" y="486"/>
                </a:cubicBezTo>
                <a:close/>
                <a:moveTo>
                  <a:pt x="394" y="514"/>
                </a:moveTo>
                <a:cubicBezTo>
                  <a:pt x="394" y="507"/>
                  <a:pt x="391" y="504"/>
                  <a:pt x="386" y="502"/>
                </a:cubicBezTo>
                <a:cubicBezTo>
                  <a:pt x="386" y="509"/>
                  <a:pt x="389" y="512"/>
                  <a:pt x="394" y="514"/>
                </a:cubicBezTo>
                <a:close/>
                <a:moveTo>
                  <a:pt x="82" y="538"/>
                </a:moveTo>
                <a:cubicBezTo>
                  <a:pt x="85" y="538"/>
                  <a:pt x="87" y="538"/>
                  <a:pt x="90" y="538"/>
                </a:cubicBezTo>
                <a:cubicBezTo>
                  <a:pt x="90" y="535"/>
                  <a:pt x="90" y="533"/>
                  <a:pt x="90" y="530"/>
                </a:cubicBezTo>
                <a:cubicBezTo>
                  <a:pt x="87" y="530"/>
                  <a:pt x="85" y="530"/>
                  <a:pt x="82" y="530"/>
                </a:cubicBezTo>
                <a:cubicBezTo>
                  <a:pt x="82" y="533"/>
                  <a:pt x="82" y="535"/>
                  <a:pt x="82" y="538"/>
                </a:cubicBezTo>
                <a:close/>
                <a:moveTo>
                  <a:pt x="186" y="538"/>
                </a:moveTo>
                <a:cubicBezTo>
                  <a:pt x="189" y="538"/>
                  <a:pt x="191" y="538"/>
                  <a:pt x="194" y="538"/>
                </a:cubicBezTo>
                <a:cubicBezTo>
                  <a:pt x="194" y="535"/>
                  <a:pt x="194" y="533"/>
                  <a:pt x="194" y="530"/>
                </a:cubicBezTo>
                <a:cubicBezTo>
                  <a:pt x="191" y="530"/>
                  <a:pt x="189" y="530"/>
                  <a:pt x="186" y="530"/>
                </a:cubicBezTo>
                <a:cubicBezTo>
                  <a:pt x="186" y="533"/>
                  <a:pt x="186" y="535"/>
                  <a:pt x="186" y="538"/>
                </a:cubicBezTo>
                <a:close/>
                <a:moveTo>
                  <a:pt x="318" y="554"/>
                </a:moveTo>
                <a:cubicBezTo>
                  <a:pt x="321" y="554"/>
                  <a:pt x="323" y="554"/>
                  <a:pt x="326" y="554"/>
                </a:cubicBezTo>
                <a:cubicBezTo>
                  <a:pt x="326" y="551"/>
                  <a:pt x="326" y="549"/>
                  <a:pt x="326" y="546"/>
                </a:cubicBezTo>
                <a:cubicBezTo>
                  <a:pt x="323" y="546"/>
                  <a:pt x="321" y="546"/>
                  <a:pt x="318" y="546"/>
                </a:cubicBezTo>
                <a:cubicBezTo>
                  <a:pt x="318" y="549"/>
                  <a:pt x="318" y="551"/>
                  <a:pt x="318" y="554"/>
                </a:cubicBezTo>
                <a:close/>
                <a:moveTo>
                  <a:pt x="150" y="598"/>
                </a:moveTo>
                <a:cubicBezTo>
                  <a:pt x="153" y="598"/>
                  <a:pt x="155" y="598"/>
                  <a:pt x="158" y="598"/>
                </a:cubicBezTo>
                <a:cubicBezTo>
                  <a:pt x="158" y="595"/>
                  <a:pt x="158" y="593"/>
                  <a:pt x="158" y="590"/>
                </a:cubicBezTo>
                <a:cubicBezTo>
                  <a:pt x="155" y="590"/>
                  <a:pt x="153" y="590"/>
                  <a:pt x="150" y="590"/>
                </a:cubicBezTo>
                <a:cubicBezTo>
                  <a:pt x="150" y="593"/>
                  <a:pt x="150" y="595"/>
                  <a:pt x="150" y="598"/>
                </a:cubicBezTo>
                <a:close/>
                <a:moveTo>
                  <a:pt x="162" y="646"/>
                </a:moveTo>
                <a:cubicBezTo>
                  <a:pt x="165" y="646"/>
                  <a:pt x="167" y="646"/>
                  <a:pt x="170" y="646"/>
                </a:cubicBezTo>
                <a:cubicBezTo>
                  <a:pt x="170" y="643"/>
                  <a:pt x="170" y="641"/>
                  <a:pt x="170" y="638"/>
                </a:cubicBezTo>
                <a:cubicBezTo>
                  <a:pt x="167" y="638"/>
                  <a:pt x="165" y="638"/>
                  <a:pt x="162" y="638"/>
                </a:cubicBezTo>
                <a:cubicBezTo>
                  <a:pt x="162" y="641"/>
                  <a:pt x="162" y="643"/>
                  <a:pt x="162" y="646"/>
                </a:cubicBezTo>
                <a:close/>
                <a:moveTo>
                  <a:pt x="266" y="646"/>
                </a:moveTo>
                <a:cubicBezTo>
                  <a:pt x="269" y="646"/>
                  <a:pt x="271" y="646"/>
                  <a:pt x="274" y="646"/>
                </a:cubicBezTo>
                <a:cubicBezTo>
                  <a:pt x="274" y="643"/>
                  <a:pt x="274" y="641"/>
                  <a:pt x="274" y="638"/>
                </a:cubicBezTo>
                <a:cubicBezTo>
                  <a:pt x="271" y="638"/>
                  <a:pt x="269" y="638"/>
                  <a:pt x="266" y="638"/>
                </a:cubicBezTo>
                <a:cubicBezTo>
                  <a:pt x="266" y="641"/>
                  <a:pt x="266" y="643"/>
                  <a:pt x="266" y="646"/>
                </a:cubicBezTo>
                <a:close/>
                <a:moveTo>
                  <a:pt x="138" y="654"/>
                </a:moveTo>
                <a:cubicBezTo>
                  <a:pt x="141" y="654"/>
                  <a:pt x="143" y="654"/>
                  <a:pt x="146" y="654"/>
                </a:cubicBezTo>
                <a:cubicBezTo>
                  <a:pt x="146" y="651"/>
                  <a:pt x="146" y="649"/>
                  <a:pt x="146" y="646"/>
                </a:cubicBezTo>
                <a:cubicBezTo>
                  <a:pt x="143" y="646"/>
                  <a:pt x="141" y="646"/>
                  <a:pt x="138" y="646"/>
                </a:cubicBezTo>
                <a:cubicBezTo>
                  <a:pt x="138" y="649"/>
                  <a:pt x="138" y="651"/>
                  <a:pt x="138" y="654"/>
                </a:cubicBezTo>
                <a:close/>
                <a:moveTo>
                  <a:pt x="318" y="654"/>
                </a:moveTo>
                <a:cubicBezTo>
                  <a:pt x="331" y="666"/>
                  <a:pt x="330" y="639"/>
                  <a:pt x="318" y="654"/>
                </a:cubicBezTo>
                <a:close/>
                <a:moveTo>
                  <a:pt x="302" y="686"/>
                </a:moveTo>
                <a:cubicBezTo>
                  <a:pt x="305" y="686"/>
                  <a:pt x="307" y="686"/>
                  <a:pt x="310" y="686"/>
                </a:cubicBezTo>
                <a:cubicBezTo>
                  <a:pt x="310" y="683"/>
                  <a:pt x="310" y="681"/>
                  <a:pt x="310" y="678"/>
                </a:cubicBezTo>
                <a:cubicBezTo>
                  <a:pt x="307" y="678"/>
                  <a:pt x="305" y="678"/>
                  <a:pt x="302" y="678"/>
                </a:cubicBezTo>
                <a:cubicBezTo>
                  <a:pt x="302" y="681"/>
                  <a:pt x="302" y="683"/>
                  <a:pt x="302" y="686"/>
                </a:cubicBezTo>
                <a:close/>
                <a:moveTo>
                  <a:pt x="278" y="694"/>
                </a:moveTo>
                <a:cubicBezTo>
                  <a:pt x="281" y="694"/>
                  <a:pt x="283" y="694"/>
                  <a:pt x="286" y="694"/>
                </a:cubicBezTo>
                <a:cubicBezTo>
                  <a:pt x="286" y="691"/>
                  <a:pt x="286" y="689"/>
                  <a:pt x="286" y="686"/>
                </a:cubicBezTo>
                <a:cubicBezTo>
                  <a:pt x="283" y="686"/>
                  <a:pt x="281" y="686"/>
                  <a:pt x="278" y="686"/>
                </a:cubicBezTo>
                <a:cubicBezTo>
                  <a:pt x="278" y="689"/>
                  <a:pt x="278" y="691"/>
                  <a:pt x="278" y="694"/>
                </a:cubicBezTo>
                <a:close/>
                <a:moveTo>
                  <a:pt x="230" y="706"/>
                </a:moveTo>
                <a:cubicBezTo>
                  <a:pt x="233" y="706"/>
                  <a:pt x="235" y="706"/>
                  <a:pt x="238" y="706"/>
                </a:cubicBezTo>
                <a:cubicBezTo>
                  <a:pt x="238" y="703"/>
                  <a:pt x="238" y="701"/>
                  <a:pt x="238" y="698"/>
                </a:cubicBezTo>
                <a:cubicBezTo>
                  <a:pt x="235" y="698"/>
                  <a:pt x="233" y="698"/>
                  <a:pt x="230" y="698"/>
                </a:cubicBezTo>
                <a:cubicBezTo>
                  <a:pt x="230" y="701"/>
                  <a:pt x="230" y="703"/>
                  <a:pt x="230" y="706"/>
                </a:cubicBezTo>
                <a:close/>
                <a:moveTo>
                  <a:pt x="310" y="714"/>
                </a:moveTo>
                <a:cubicBezTo>
                  <a:pt x="313" y="714"/>
                  <a:pt x="315" y="714"/>
                  <a:pt x="318" y="714"/>
                </a:cubicBezTo>
                <a:cubicBezTo>
                  <a:pt x="318" y="711"/>
                  <a:pt x="318" y="709"/>
                  <a:pt x="318" y="706"/>
                </a:cubicBezTo>
                <a:cubicBezTo>
                  <a:pt x="315" y="706"/>
                  <a:pt x="313" y="706"/>
                  <a:pt x="310" y="706"/>
                </a:cubicBezTo>
                <a:cubicBezTo>
                  <a:pt x="310" y="709"/>
                  <a:pt x="310" y="711"/>
                  <a:pt x="310" y="714"/>
                </a:cubicBezTo>
                <a:close/>
                <a:moveTo>
                  <a:pt x="38" y="758"/>
                </a:moveTo>
                <a:cubicBezTo>
                  <a:pt x="41" y="758"/>
                  <a:pt x="43" y="758"/>
                  <a:pt x="46" y="758"/>
                </a:cubicBezTo>
                <a:cubicBezTo>
                  <a:pt x="46" y="755"/>
                  <a:pt x="46" y="753"/>
                  <a:pt x="46" y="750"/>
                </a:cubicBezTo>
                <a:cubicBezTo>
                  <a:pt x="43" y="750"/>
                  <a:pt x="41" y="750"/>
                  <a:pt x="38" y="750"/>
                </a:cubicBezTo>
                <a:cubicBezTo>
                  <a:pt x="38" y="753"/>
                  <a:pt x="38" y="755"/>
                  <a:pt x="38" y="758"/>
                </a:cubicBezTo>
                <a:close/>
                <a:moveTo>
                  <a:pt x="218" y="762"/>
                </a:moveTo>
                <a:cubicBezTo>
                  <a:pt x="221" y="762"/>
                  <a:pt x="223" y="762"/>
                  <a:pt x="226" y="762"/>
                </a:cubicBezTo>
                <a:cubicBezTo>
                  <a:pt x="226" y="759"/>
                  <a:pt x="226" y="757"/>
                  <a:pt x="226" y="754"/>
                </a:cubicBezTo>
                <a:cubicBezTo>
                  <a:pt x="223" y="754"/>
                  <a:pt x="221" y="754"/>
                  <a:pt x="218" y="754"/>
                </a:cubicBezTo>
                <a:cubicBezTo>
                  <a:pt x="218" y="757"/>
                  <a:pt x="218" y="759"/>
                  <a:pt x="218" y="762"/>
                </a:cubicBezTo>
                <a:close/>
                <a:moveTo>
                  <a:pt x="226" y="786"/>
                </a:moveTo>
                <a:cubicBezTo>
                  <a:pt x="229" y="786"/>
                  <a:pt x="231" y="786"/>
                  <a:pt x="234" y="786"/>
                </a:cubicBezTo>
                <a:cubicBezTo>
                  <a:pt x="234" y="783"/>
                  <a:pt x="234" y="781"/>
                  <a:pt x="234" y="778"/>
                </a:cubicBezTo>
                <a:cubicBezTo>
                  <a:pt x="231" y="778"/>
                  <a:pt x="229" y="778"/>
                  <a:pt x="226" y="778"/>
                </a:cubicBezTo>
                <a:cubicBezTo>
                  <a:pt x="226" y="781"/>
                  <a:pt x="226" y="783"/>
                  <a:pt x="226" y="786"/>
                </a:cubicBezTo>
                <a:close/>
                <a:moveTo>
                  <a:pt x="282" y="798"/>
                </a:moveTo>
                <a:cubicBezTo>
                  <a:pt x="285" y="798"/>
                  <a:pt x="287" y="798"/>
                  <a:pt x="290" y="798"/>
                </a:cubicBezTo>
                <a:cubicBezTo>
                  <a:pt x="290" y="795"/>
                  <a:pt x="290" y="793"/>
                  <a:pt x="290" y="790"/>
                </a:cubicBezTo>
                <a:cubicBezTo>
                  <a:pt x="287" y="790"/>
                  <a:pt x="285" y="790"/>
                  <a:pt x="282" y="790"/>
                </a:cubicBezTo>
                <a:cubicBezTo>
                  <a:pt x="282" y="793"/>
                  <a:pt x="282" y="795"/>
                  <a:pt x="282" y="798"/>
                </a:cubicBezTo>
                <a:close/>
                <a:moveTo>
                  <a:pt x="50" y="806"/>
                </a:moveTo>
                <a:cubicBezTo>
                  <a:pt x="53" y="806"/>
                  <a:pt x="55" y="806"/>
                  <a:pt x="58" y="806"/>
                </a:cubicBezTo>
                <a:cubicBezTo>
                  <a:pt x="58" y="803"/>
                  <a:pt x="58" y="801"/>
                  <a:pt x="58" y="798"/>
                </a:cubicBezTo>
                <a:cubicBezTo>
                  <a:pt x="55" y="798"/>
                  <a:pt x="53" y="798"/>
                  <a:pt x="50" y="798"/>
                </a:cubicBezTo>
                <a:cubicBezTo>
                  <a:pt x="50" y="801"/>
                  <a:pt x="50" y="803"/>
                  <a:pt x="50" y="806"/>
                </a:cubicBezTo>
                <a:close/>
                <a:moveTo>
                  <a:pt x="262" y="830"/>
                </a:moveTo>
                <a:cubicBezTo>
                  <a:pt x="265" y="830"/>
                  <a:pt x="267" y="830"/>
                  <a:pt x="270" y="830"/>
                </a:cubicBezTo>
                <a:cubicBezTo>
                  <a:pt x="270" y="827"/>
                  <a:pt x="270" y="825"/>
                  <a:pt x="270" y="822"/>
                </a:cubicBezTo>
                <a:cubicBezTo>
                  <a:pt x="267" y="822"/>
                  <a:pt x="265" y="822"/>
                  <a:pt x="262" y="822"/>
                </a:cubicBezTo>
                <a:cubicBezTo>
                  <a:pt x="262" y="825"/>
                  <a:pt x="262" y="827"/>
                  <a:pt x="262" y="830"/>
                </a:cubicBezTo>
                <a:close/>
                <a:moveTo>
                  <a:pt x="222" y="866"/>
                </a:moveTo>
                <a:cubicBezTo>
                  <a:pt x="225" y="866"/>
                  <a:pt x="227" y="866"/>
                  <a:pt x="230" y="866"/>
                </a:cubicBezTo>
                <a:cubicBezTo>
                  <a:pt x="230" y="863"/>
                  <a:pt x="230" y="861"/>
                  <a:pt x="230" y="858"/>
                </a:cubicBezTo>
                <a:cubicBezTo>
                  <a:pt x="227" y="858"/>
                  <a:pt x="225" y="858"/>
                  <a:pt x="222" y="858"/>
                </a:cubicBezTo>
                <a:cubicBezTo>
                  <a:pt x="222" y="861"/>
                  <a:pt x="222" y="863"/>
                  <a:pt x="222" y="866"/>
                </a:cubicBezTo>
                <a:close/>
                <a:moveTo>
                  <a:pt x="198" y="870"/>
                </a:moveTo>
                <a:cubicBezTo>
                  <a:pt x="201" y="870"/>
                  <a:pt x="203" y="870"/>
                  <a:pt x="206" y="870"/>
                </a:cubicBezTo>
                <a:cubicBezTo>
                  <a:pt x="206" y="867"/>
                  <a:pt x="206" y="865"/>
                  <a:pt x="206" y="862"/>
                </a:cubicBezTo>
                <a:cubicBezTo>
                  <a:pt x="203" y="862"/>
                  <a:pt x="201" y="862"/>
                  <a:pt x="198" y="862"/>
                </a:cubicBezTo>
                <a:cubicBezTo>
                  <a:pt x="198" y="865"/>
                  <a:pt x="198" y="867"/>
                  <a:pt x="198" y="870"/>
                </a:cubicBezTo>
                <a:close/>
                <a:moveTo>
                  <a:pt x="70" y="878"/>
                </a:moveTo>
                <a:cubicBezTo>
                  <a:pt x="73" y="878"/>
                  <a:pt x="75" y="878"/>
                  <a:pt x="78" y="878"/>
                </a:cubicBezTo>
                <a:cubicBezTo>
                  <a:pt x="78" y="875"/>
                  <a:pt x="78" y="873"/>
                  <a:pt x="78" y="870"/>
                </a:cubicBezTo>
                <a:cubicBezTo>
                  <a:pt x="75" y="870"/>
                  <a:pt x="73" y="870"/>
                  <a:pt x="70" y="870"/>
                </a:cubicBezTo>
                <a:cubicBezTo>
                  <a:pt x="70" y="873"/>
                  <a:pt x="70" y="875"/>
                  <a:pt x="70" y="878"/>
                </a:cubicBezTo>
                <a:close/>
                <a:moveTo>
                  <a:pt x="238" y="938"/>
                </a:moveTo>
                <a:cubicBezTo>
                  <a:pt x="242" y="938"/>
                  <a:pt x="246" y="938"/>
                  <a:pt x="250" y="938"/>
                </a:cubicBezTo>
                <a:cubicBezTo>
                  <a:pt x="250" y="935"/>
                  <a:pt x="250" y="933"/>
                  <a:pt x="250" y="930"/>
                </a:cubicBezTo>
                <a:cubicBezTo>
                  <a:pt x="246" y="930"/>
                  <a:pt x="242" y="930"/>
                  <a:pt x="238" y="930"/>
                </a:cubicBezTo>
                <a:cubicBezTo>
                  <a:pt x="238" y="933"/>
                  <a:pt x="238" y="935"/>
                  <a:pt x="238" y="938"/>
                </a:cubicBezTo>
                <a:close/>
                <a:moveTo>
                  <a:pt x="206" y="998"/>
                </a:moveTo>
                <a:cubicBezTo>
                  <a:pt x="209" y="998"/>
                  <a:pt x="211" y="998"/>
                  <a:pt x="214" y="998"/>
                </a:cubicBezTo>
                <a:cubicBezTo>
                  <a:pt x="214" y="995"/>
                  <a:pt x="214" y="993"/>
                  <a:pt x="214" y="990"/>
                </a:cubicBezTo>
                <a:cubicBezTo>
                  <a:pt x="211" y="990"/>
                  <a:pt x="209" y="990"/>
                  <a:pt x="206" y="990"/>
                </a:cubicBezTo>
                <a:cubicBezTo>
                  <a:pt x="206" y="993"/>
                  <a:pt x="206" y="995"/>
                  <a:pt x="206" y="998"/>
                </a:cubicBezTo>
                <a:close/>
                <a:moveTo>
                  <a:pt x="54" y="1010"/>
                </a:moveTo>
                <a:cubicBezTo>
                  <a:pt x="57" y="1010"/>
                  <a:pt x="59" y="1010"/>
                  <a:pt x="62" y="1010"/>
                </a:cubicBezTo>
                <a:cubicBezTo>
                  <a:pt x="62" y="1007"/>
                  <a:pt x="62" y="1005"/>
                  <a:pt x="62" y="1002"/>
                </a:cubicBezTo>
                <a:cubicBezTo>
                  <a:pt x="59" y="1002"/>
                  <a:pt x="57" y="1002"/>
                  <a:pt x="54" y="1002"/>
                </a:cubicBezTo>
                <a:cubicBezTo>
                  <a:pt x="54" y="1005"/>
                  <a:pt x="54" y="1007"/>
                  <a:pt x="54" y="1010"/>
                </a:cubicBezTo>
                <a:close/>
                <a:moveTo>
                  <a:pt x="158" y="1114"/>
                </a:moveTo>
                <a:cubicBezTo>
                  <a:pt x="161" y="1114"/>
                  <a:pt x="163" y="1114"/>
                  <a:pt x="166" y="1114"/>
                </a:cubicBezTo>
                <a:cubicBezTo>
                  <a:pt x="166" y="1111"/>
                  <a:pt x="166" y="1109"/>
                  <a:pt x="166" y="1106"/>
                </a:cubicBezTo>
                <a:cubicBezTo>
                  <a:pt x="163" y="1106"/>
                  <a:pt x="161" y="1106"/>
                  <a:pt x="158" y="1106"/>
                </a:cubicBezTo>
                <a:cubicBezTo>
                  <a:pt x="158" y="1109"/>
                  <a:pt x="158" y="1111"/>
                  <a:pt x="158" y="1114"/>
                </a:cubicBezTo>
                <a:close/>
                <a:moveTo>
                  <a:pt x="86" y="1134"/>
                </a:moveTo>
                <a:cubicBezTo>
                  <a:pt x="89" y="1134"/>
                  <a:pt x="91" y="1134"/>
                  <a:pt x="94" y="1134"/>
                </a:cubicBezTo>
                <a:cubicBezTo>
                  <a:pt x="94" y="1131"/>
                  <a:pt x="94" y="1129"/>
                  <a:pt x="94" y="1126"/>
                </a:cubicBezTo>
                <a:cubicBezTo>
                  <a:pt x="91" y="1126"/>
                  <a:pt x="89" y="1126"/>
                  <a:pt x="86" y="1126"/>
                </a:cubicBezTo>
                <a:cubicBezTo>
                  <a:pt x="86" y="1129"/>
                  <a:pt x="86" y="1131"/>
                  <a:pt x="86" y="1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28"/>
          <p:cNvSpPr>
            <a:spLocks noEditPoints="1"/>
          </p:cNvSpPr>
          <p:nvPr/>
        </p:nvSpPr>
        <p:spPr bwMode="auto">
          <a:xfrm>
            <a:off x="1123950" y="2657476"/>
            <a:ext cx="3646488" cy="1581150"/>
          </a:xfrm>
          <a:custGeom>
            <a:avLst/>
            <a:gdLst>
              <a:gd name="T0" fmla="*/ 956 w 5895"/>
              <a:gd name="T1" fmla="*/ 2351 h 2555"/>
              <a:gd name="T2" fmla="*/ 2080 w 5895"/>
              <a:gd name="T3" fmla="*/ 2295 h 2555"/>
              <a:gd name="T4" fmla="*/ 2536 w 5895"/>
              <a:gd name="T5" fmla="*/ 1667 h 2555"/>
              <a:gd name="T6" fmla="*/ 2908 w 5895"/>
              <a:gd name="T7" fmla="*/ 1019 h 2555"/>
              <a:gd name="T8" fmla="*/ 3496 w 5895"/>
              <a:gd name="T9" fmla="*/ 751 h 2555"/>
              <a:gd name="T10" fmla="*/ 3912 w 5895"/>
              <a:gd name="T11" fmla="*/ 103 h 2555"/>
              <a:gd name="T12" fmla="*/ 4992 w 5895"/>
              <a:gd name="T13" fmla="*/ 255 h 2555"/>
              <a:gd name="T14" fmla="*/ 5200 w 5895"/>
              <a:gd name="T15" fmla="*/ 843 h 2555"/>
              <a:gd name="T16" fmla="*/ 5324 w 5895"/>
              <a:gd name="T17" fmla="*/ 1315 h 2555"/>
              <a:gd name="T18" fmla="*/ 5852 w 5895"/>
              <a:gd name="T19" fmla="*/ 2111 h 2555"/>
              <a:gd name="T20" fmla="*/ 5544 w 5895"/>
              <a:gd name="T21" fmla="*/ 2471 h 2555"/>
              <a:gd name="T22" fmla="*/ 4640 w 5895"/>
              <a:gd name="T23" fmla="*/ 2543 h 2555"/>
              <a:gd name="T24" fmla="*/ 4024 w 5895"/>
              <a:gd name="T25" fmla="*/ 2287 h 2555"/>
              <a:gd name="T26" fmla="*/ 3212 w 5895"/>
              <a:gd name="T27" fmla="*/ 2271 h 2555"/>
              <a:gd name="T28" fmla="*/ 2064 w 5895"/>
              <a:gd name="T29" fmla="*/ 2351 h 2555"/>
              <a:gd name="T30" fmla="*/ 1280 w 5895"/>
              <a:gd name="T31" fmla="*/ 2395 h 2555"/>
              <a:gd name="T32" fmla="*/ 132 w 5895"/>
              <a:gd name="T33" fmla="*/ 2483 h 2555"/>
              <a:gd name="T34" fmla="*/ 3040 w 5895"/>
              <a:gd name="T35" fmla="*/ 1423 h 2555"/>
              <a:gd name="T36" fmla="*/ 3180 w 5895"/>
              <a:gd name="T37" fmla="*/ 1195 h 2555"/>
              <a:gd name="T38" fmla="*/ 2932 w 5895"/>
              <a:gd name="T39" fmla="*/ 1099 h 2555"/>
              <a:gd name="T40" fmla="*/ 2628 w 5895"/>
              <a:gd name="T41" fmla="*/ 1427 h 2555"/>
              <a:gd name="T42" fmla="*/ 2612 w 5895"/>
              <a:gd name="T43" fmla="*/ 1723 h 2555"/>
              <a:gd name="T44" fmla="*/ 2588 w 5895"/>
              <a:gd name="T45" fmla="*/ 2119 h 2555"/>
              <a:gd name="T46" fmla="*/ 2804 w 5895"/>
              <a:gd name="T47" fmla="*/ 2111 h 2555"/>
              <a:gd name="T48" fmla="*/ 2936 w 5895"/>
              <a:gd name="T49" fmla="*/ 1667 h 2555"/>
              <a:gd name="T50" fmla="*/ 3772 w 5895"/>
              <a:gd name="T51" fmla="*/ 287 h 2555"/>
              <a:gd name="T52" fmla="*/ 3624 w 5895"/>
              <a:gd name="T53" fmla="*/ 1139 h 2555"/>
              <a:gd name="T54" fmla="*/ 4796 w 5895"/>
              <a:gd name="T55" fmla="*/ 1187 h 2555"/>
              <a:gd name="T56" fmla="*/ 4708 w 5895"/>
              <a:gd name="T57" fmla="*/ 295 h 2555"/>
              <a:gd name="T58" fmla="*/ 4936 w 5895"/>
              <a:gd name="T59" fmla="*/ 291 h 2555"/>
              <a:gd name="T60" fmla="*/ 4960 w 5895"/>
              <a:gd name="T61" fmla="*/ 887 h 2555"/>
              <a:gd name="T62" fmla="*/ 3384 w 5895"/>
              <a:gd name="T63" fmla="*/ 979 h 2555"/>
              <a:gd name="T64" fmla="*/ 3052 w 5895"/>
              <a:gd name="T65" fmla="*/ 1535 h 2555"/>
              <a:gd name="T66" fmla="*/ 3332 w 5895"/>
              <a:gd name="T67" fmla="*/ 2215 h 2555"/>
              <a:gd name="T68" fmla="*/ 3492 w 5895"/>
              <a:gd name="T69" fmla="*/ 1659 h 2555"/>
              <a:gd name="T70" fmla="*/ 3652 w 5895"/>
              <a:gd name="T71" fmla="*/ 2139 h 2555"/>
              <a:gd name="T72" fmla="*/ 3828 w 5895"/>
              <a:gd name="T73" fmla="*/ 1595 h 2555"/>
              <a:gd name="T74" fmla="*/ 3588 w 5895"/>
              <a:gd name="T75" fmla="*/ 1191 h 2555"/>
              <a:gd name="T76" fmla="*/ 5084 w 5895"/>
              <a:gd name="T77" fmla="*/ 995 h 2555"/>
              <a:gd name="T78" fmla="*/ 4692 w 5895"/>
              <a:gd name="T79" fmla="*/ 1507 h 2555"/>
              <a:gd name="T80" fmla="*/ 5120 w 5895"/>
              <a:gd name="T81" fmla="*/ 967 h 2555"/>
              <a:gd name="T82" fmla="*/ 5044 w 5895"/>
              <a:gd name="T83" fmla="*/ 1411 h 2555"/>
              <a:gd name="T84" fmla="*/ 4752 w 5895"/>
              <a:gd name="T85" fmla="*/ 2055 h 2555"/>
              <a:gd name="T86" fmla="*/ 4904 w 5895"/>
              <a:gd name="T87" fmla="*/ 2467 h 2555"/>
              <a:gd name="T88" fmla="*/ 5536 w 5895"/>
              <a:gd name="T89" fmla="*/ 2403 h 2555"/>
              <a:gd name="T90" fmla="*/ 5780 w 5895"/>
              <a:gd name="T91" fmla="*/ 2051 h 2555"/>
              <a:gd name="T92" fmla="*/ 5804 w 5895"/>
              <a:gd name="T93" fmla="*/ 1551 h 2555"/>
              <a:gd name="T94" fmla="*/ 4396 w 5895"/>
              <a:gd name="T95" fmla="*/ 1575 h 2555"/>
              <a:gd name="T96" fmla="*/ 4468 w 5895"/>
              <a:gd name="T97" fmla="*/ 1555 h 2555"/>
              <a:gd name="T98" fmla="*/ 4568 w 5895"/>
              <a:gd name="T99" fmla="*/ 1875 h 2555"/>
              <a:gd name="T100" fmla="*/ 2544 w 5895"/>
              <a:gd name="T101" fmla="*/ 1643 h 2555"/>
              <a:gd name="T102" fmla="*/ 4420 w 5895"/>
              <a:gd name="T103" fmla="*/ 2139 h 2555"/>
              <a:gd name="T104" fmla="*/ 4312 w 5895"/>
              <a:gd name="T105" fmla="*/ 1887 h 2555"/>
              <a:gd name="T106" fmla="*/ 4480 w 5895"/>
              <a:gd name="T107" fmla="*/ 2323 h 2555"/>
              <a:gd name="T108" fmla="*/ 4652 w 5895"/>
              <a:gd name="T109" fmla="*/ 2219 h 2555"/>
              <a:gd name="T110" fmla="*/ 4204 w 5895"/>
              <a:gd name="T111" fmla="*/ 2355 h 2555"/>
              <a:gd name="T112" fmla="*/ 4476 w 5895"/>
              <a:gd name="T113" fmla="*/ 2419 h 2555"/>
              <a:gd name="T114" fmla="*/ 4532 w 5895"/>
              <a:gd name="T115" fmla="*/ 2395 h 2555"/>
              <a:gd name="T116" fmla="*/ 4324 w 5895"/>
              <a:gd name="T117" fmla="*/ 2363 h 2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895" h="2555">
                <a:moveTo>
                  <a:pt x="8" y="2483"/>
                </a:moveTo>
                <a:cubicBezTo>
                  <a:pt x="0" y="2473"/>
                  <a:pt x="4" y="2450"/>
                  <a:pt x="8" y="2439"/>
                </a:cubicBezTo>
                <a:cubicBezTo>
                  <a:pt x="32" y="2429"/>
                  <a:pt x="62" y="2418"/>
                  <a:pt x="88" y="2431"/>
                </a:cubicBezTo>
                <a:cubicBezTo>
                  <a:pt x="184" y="2409"/>
                  <a:pt x="290" y="2409"/>
                  <a:pt x="392" y="2399"/>
                </a:cubicBezTo>
                <a:cubicBezTo>
                  <a:pt x="423" y="2396"/>
                  <a:pt x="452" y="2386"/>
                  <a:pt x="484" y="2383"/>
                </a:cubicBezTo>
                <a:cubicBezTo>
                  <a:pt x="527" y="2379"/>
                  <a:pt x="572" y="2388"/>
                  <a:pt x="612" y="2383"/>
                </a:cubicBezTo>
                <a:cubicBezTo>
                  <a:pt x="633" y="2380"/>
                  <a:pt x="656" y="2365"/>
                  <a:pt x="680" y="2383"/>
                </a:cubicBezTo>
                <a:cubicBezTo>
                  <a:pt x="715" y="2367"/>
                  <a:pt x="751" y="2378"/>
                  <a:pt x="788" y="2375"/>
                </a:cubicBezTo>
                <a:cubicBezTo>
                  <a:pt x="816" y="2372"/>
                  <a:pt x="843" y="2361"/>
                  <a:pt x="872" y="2359"/>
                </a:cubicBezTo>
                <a:cubicBezTo>
                  <a:pt x="893" y="2357"/>
                  <a:pt x="912" y="2363"/>
                  <a:pt x="932" y="2359"/>
                </a:cubicBezTo>
                <a:cubicBezTo>
                  <a:pt x="938" y="2358"/>
                  <a:pt x="949" y="2352"/>
                  <a:pt x="956" y="2351"/>
                </a:cubicBezTo>
                <a:cubicBezTo>
                  <a:pt x="973" y="2349"/>
                  <a:pt x="995" y="2354"/>
                  <a:pt x="1012" y="2351"/>
                </a:cubicBezTo>
                <a:cubicBezTo>
                  <a:pt x="1030" y="2348"/>
                  <a:pt x="1048" y="2332"/>
                  <a:pt x="1068" y="2351"/>
                </a:cubicBezTo>
                <a:cubicBezTo>
                  <a:pt x="1131" y="2334"/>
                  <a:pt x="1234" y="2348"/>
                  <a:pt x="1312" y="2343"/>
                </a:cubicBezTo>
                <a:cubicBezTo>
                  <a:pt x="1321" y="2342"/>
                  <a:pt x="1331" y="2336"/>
                  <a:pt x="1340" y="2335"/>
                </a:cubicBezTo>
                <a:cubicBezTo>
                  <a:pt x="1356" y="2333"/>
                  <a:pt x="1376" y="2337"/>
                  <a:pt x="1392" y="2335"/>
                </a:cubicBezTo>
                <a:cubicBezTo>
                  <a:pt x="1402" y="2334"/>
                  <a:pt x="1410" y="2328"/>
                  <a:pt x="1420" y="2327"/>
                </a:cubicBezTo>
                <a:cubicBezTo>
                  <a:pt x="1455" y="2323"/>
                  <a:pt x="1492" y="2335"/>
                  <a:pt x="1516" y="2319"/>
                </a:cubicBezTo>
                <a:cubicBezTo>
                  <a:pt x="1541" y="2333"/>
                  <a:pt x="1566" y="2321"/>
                  <a:pt x="1592" y="2319"/>
                </a:cubicBezTo>
                <a:cubicBezTo>
                  <a:pt x="1676" y="2311"/>
                  <a:pt x="1792" y="2320"/>
                  <a:pt x="1872" y="2303"/>
                </a:cubicBezTo>
                <a:cubicBezTo>
                  <a:pt x="1900" y="2315"/>
                  <a:pt x="1967" y="2299"/>
                  <a:pt x="2008" y="2295"/>
                </a:cubicBezTo>
                <a:cubicBezTo>
                  <a:pt x="2032" y="2293"/>
                  <a:pt x="2057" y="2297"/>
                  <a:pt x="2080" y="2295"/>
                </a:cubicBezTo>
                <a:cubicBezTo>
                  <a:pt x="2091" y="2294"/>
                  <a:pt x="2102" y="2288"/>
                  <a:pt x="2112" y="2287"/>
                </a:cubicBezTo>
                <a:cubicBezTo>
                  <a:pt x="2158" y="2282"/>
                  <a:pt x="2205" y="2288"/>
                  <a:pt x="2252" y="2279"/>
                </a:cubicBezTo>
                <a:cubicBezTo>
                  <a:pt x="2277" y="2274"/>
                  <a:pt x="2321" y="2261"/>
                  <a:pt x="2356" y="2267"/>
                </a:cubicBezTo>
                <a:cubicBezTo>
                  <a:pt x="2398" y="2241"/>
                  <a:pt x="2465" y="2264"/>
                  <a:pt x="2508" y="2243"/>
                </a:cubicBezTo>
                <a:cubicBezTo>
                  <a:pt x="2520" y="2165"/>
                  <a:pt x="2502" y="2103"/>
                  <a:pt x="2512" y="2035"/>
                </a:cubicBezTo>
                <a:cubicBezTo>
                  <a:pt x="2515" y="2017"/>
                  <a:pt x="2531" y="1985"/>
                  <a:pt x="2512" y="1959"/>
                </a:cubicBezTo>
                <a:cubicBezTo>
                  <a:pt x="2528" y="1928"/>
                  <a:pt x="2516" y="1894"/>
                  <a:pt x="2520" y="1863"/>
                </a:cubicBezTo>
                <a:cubicBezTo>
                  <a:pt x="2521" y="1852"/>
                  <a:pt x="2529" y="1849"/>
                  <a:pt x="2532" y="1839"/>
                </a:cubicBezTo>
                <a:cubicBezTo>
                  <a:pt x="2538" y="1816"/>
                  <a:pt x="2527" y="1789"/>
                  <a:pt x="2528" y="1763"/>
                </a:cubicBezTo>
                <a:cubicBezTo>
                  <a:pt x="2528" y="1753"/>
                  <a:pt x="2535" y="1749"/>
                  <a:pt x="2536" y="1739"/>
                </a:cubicBezTo>
                <a:cubicBezTo>
                  <a:pt x="2539" y="1717"/>
                  <a:pt x="2533" y="1692"/>
                  <a:pt x="2536" y="1667"/>
                </a:cubicBezTo>
                <a:cubicBezTo>
                  <a:pt x="2538" y="1651"/>
                  <a:pt x="2546" y="1635"/>
                  <a:pt x="2548" y="1619"/>
                </a:cubicBezTo>
                <a:cubicBezTo>
                  <a:pt x="2549" y="1607"/>
                  <a:pt x="2544" y="1595"/>
                  <a:pt x="2544" y="1579"/>
                </a:cubicBezTo>
                <a:cubicBezTo>
                  <a:pt x="2544" y="1566"/>
                  <a:pt x="2547" y="1545"/>
                  <a:pt x="2548" y="1531"/>
                </a:cubicBezTo>
                <a:cubicBezTo>
                  <a:pt x="2548" y="1525"/>
                  <a:pt x="2556" y="1520"/>
                  <a:pt x="2556" y="1519"/>
                </a:cubicBezTo>
                <a:cubicBezTo>
                  <a:pt x="2555" y="1507"/>
                  <a:pt x="2547" y="1499"/>
                  <a:pt x="2548" y="1487"/>
                </a:cubicBezTo>
                <a:cubicBezTo>
                  <a:pt x="2551" y="1449"/>
                  <a:pt x="2571" y="1410"/>
                  <a:pt x="2564" y="1371"/>
                </a:cubicBezTo>
                <a:cubicBezTo>
                  <a:pt x="2588" y="1347"/>
                  <a:pt x="2578" y="1308"/>
                  <a:pt x="2584" y="1275"/>
                </a:cubicBezTo>
                <a:cubicBezTo>
                  <a:pt x="2587" y="1259"/>
                  <a:pt x="2597" y="1243"/>
                  <a:pt x="2600" y="1227"/>
                </a:cubicBezTo>
                <a:cubicBezTo>
                  <a:pt x="2602" y="1218"/>
                  <a:pt x="2598" y="1208"/>
                  <a:pt x="2600" y="1199"/>
                </a:cubicBezTo>
                <a:cubicBezTo>
                  <a:pt x="2624" y="1115"/>
                  <a:pt x="2685" y="1070"/>
                  <a:pt x="2772" y="1043"/>
                </a:cubicBezTo>
                <a:cubicBezTo>
                  <a:pt x="2824" y="1048"/>
                  <a:pt x="2864" y="1025"/>
                  <a:pt x="2908" y="1019"/>
                </a:cubicBezTo>
                <a:cubicBezTo>
                  <a:pt x="2913" y="1018"/>
                  <a:pt x="2923" y="1024"/>
                  <a:pt x="2928" y="1023"/>
                </a:cubicBezTo>
                <a:cubicBezTo>
                  <a:pt x="2933" y="1022"/>
                  <a:pt x="2934" y="1015"/>
                  <a:pt x="2940" y="1015"/>
                </a:cubicBezTo>
                <a:cubicBezTo>
                  <a:pt x="2991" y="1013"/>
                  <a:pt x="3041" y="1024"/>
                  <a:pt x="3096" y="1019"/>
                </a:cubicBezTo>
                <a:cubicBezTo>
                  <a:pt x="3117" y="1017"/>
                  <a:pt x="3137" y="1007"/>
                  <a:pt x="3160" y="1007"/>
                </a:cubicBezTo>
                <a:cubicBezTo>
                  <a:pt x="3196" y="1033"/>
                  <a:pt x="3237" y="1004"/>
                  <a:pt x="3280" y="1019"/>
                </a:cubicBezTo>
                <a:cubicBezTo>
                  <a:pt x="3292" y="1019"/>
                  <a:pt x="3291" y="1005"/>
                  <a:pt x="3296" y="999"/>
                </a:cubicBezTo>
                <a:cubicBezTo>
                  <a:pt x="3306" y="987"/>
                  <a:pt x="3320" y="978"/>
                  <a:pt x="3332" y="963"/>
                </a:cubicBezTo>
                <a:cubicBezTo>
                  <a:pt x="3354" y="935"/>
                  <a:pt x="3384" y="902"/>
                  <a:pt x="3404" y="867"/>
                </a:cubicBezTo>
                <a:cubicBezTo>
                  <a:pt x="3427" y="856"/>
                  <a:pt x="3438" y="836"/>
                  <a:pt x="3456" y="815"/>
                </a:cubicBezTo>
                <a:cubicBezTo>
                  <a:pt x="3475" y="794"/>
                  <a:pt x="3483" y="789"/>
                  <a:pt x="3488" y="767"/>
                </a:cubicBezTo>
                <a:cubicBezTo>
                  <a:pt x="3489" y="764"/>
                  <a:pt x="3496" y="750"/>
                  <a:pt x="3496" y="751"/>
                </a:cubicBezTo>
                <a:cubicBezTo>
                  <a:pt x="3496" y="739"/>
                  <a:pt x="3487" y="728"/>
                  <a:pt x="3488" y="715"/>
                </a:cubicBezTo>
                <a:cubicBezTo>
                  <a:pt x="3491" y="671"/>
                  <a:pt x="3517" y="623"/>
                  <a:pt x="3516" y="583"/>
                </a:cubicBezTo>
                <a:cubicBezTo>
                  <a:pt x="3522" y="568"/>
                  <a:pt x="3537" y="562"/>
                  <a:pt x="3532" y="535"/>
                </a:cubicBezTo>
                <a:cubicBezTo>
                  <a:pt x="3551" y="522"/>
                  <a:pt x="3556" y="495"/>
                  <a:pt x="3568" y="475"/>
                </a:cubicBezTo>
                <a:cubicBezTo>
                  <a:pt x="3574" y="465"/>
                  <a:pt x="3583" y="457"/>
                  <a:pt x="3588" y="447"/>
                </a:cubicBezTo>
                <a:cubicBezTo>
                  <a:pt x="3602" y="419"/>
                  <a:pt x="3607" y="390"/>
                  <a:pt x="3636" y="375"/>
                </a:cubicBezTo>
                <a:cubicBezTo>
                  <a:pt x="3636" y="368"/>
                  <a:pt x="3636" y="362"/>
                  <a:pt x="3636" y="355"/>
                </a:cubicBezTo>
                <a:cubicBezTo>
                  <a:pt x="3688" y="310"/>
                  <a:pt x="3718" y="242"/>
                  <a:pt x="3772" y="199"/>
                </a:cubicBezTo>
                <a:cubicBezTo>
                  <a:pt x="3788" y="186"/>
                  <a:pt x="3810" y="187"/>
                  <a:pt x="3816" y="163"/>
                </a:cubicBezTo>
                <a:cubicBezTo>
                  <a:pt x="3828" y="166"/>
                  <a:pt x="3831" y="159"/>
                  <a:pt x="3840" y="159"/>
                </a:cubicBezTo>
                <a:cubicBezTo>
                  <a:pt x="3857" y="134"/>
                  <a:pt x="3898" y="132"/>
                  <a:pt x="3912" y="103"/>
                </a:cubicBezTo>
                <a:cubicBezTo>
                  <a:pt x="3980" y="85"/>
                  <a:pt x="4054" y="46"/>
                  <a:pt x="4124" y="27"/>
                </a:cubicBezTo>
                <a:cubicBezTo>
                  <a:pt x="4153" y="19"/>
                  <a:pt x="4186" y="35"/>
                  <a:pt x="4208" y="15"/>
                </a:cubicBezTo>
                <a:cubicBezTo>
                  <a:pt x="4307" y="5"/>
                  <a:pt x="4389" y="0"/>
                  <a:pt x="4472" y="15"/>
                </a:cubicBezTo>
                <a:cubicBezTo>
                  <a:pt x="4484" y="17"/>
                  <a:pt x="4491" y="24"/>
                  <a:pt x="4504" y="27"/>
                </a:cubicBezTo>
                <a:cubicBezTo>
                  <a:pt x="4528" y="33"/>
                  <a:pt x="4563" y="25"/>
                  <a:pt x="4584" y="47"/>
                </a:cubicBezTo>
                <a:cubicBezTo>
                  <a:pt x="4591" y="40"/>
                  <a:pt x="4607" y="44"/>
                  <a:pt x="4620" y="43"/>
                </a:cubicBezTo>
                <a:cubicBezTo>
                  <a:pt x="4699" y="84"/>
                  <a:pt x="4785" y="118"/>
                  <a:pt x="4828" y="195"/>
                </a:cubicBezTo>
                <a:cubicBezTo>
                  <a:pt x="4861" y="191"/>
                  <a:pt x="4887" y="206"/>
                  <a:pt x="4916" y="211"/>
                </a:cubicBezTo>
                <a:cubicBezTo>
                  <a:pt x="4917" y="211"/>
                  <a:pt x="4923" y="209"/>
                  <a:pt x="4928" y="211"/>
                </a:cubicBezTo>
                <a:cubicBezTo>
                  <a:pt x="4947" y="218"/>
                  <a:pt x="4961" y="242"/>
                  <a:pt x="4984" y="235"/>
                </a:cubicBezTo>
                <a:cubicBezTo>
                  <a:pt x="4983" y="245"/>
                  <a:pt x="4990" y="247"/>
                  <a:pt x="4992" y="255"/>
                </a:cubicBezTo>
                <a:cubicBezTo>
                  <a:pt x="5023" y="250"/>
                  <a:pt x="5025" y="276"/>
                  <a:pt x="5048" y="279"/>
                </a:cubicBezTo>
                <a:cubicBezTo>
                  <a:pt x="5058" y="293"/>
                  <a:pt x="5063" y="312"/>
                  <a:pt x="5084" y="315"/>
                </a:cubicBezTo>
                <a:cubicBezTo>
                  <a:pt x="5082" y="335"/>
                  <a:pt x="5105" y="331"/>
                  <a:pt x="5104" y="351"/>
                </a:cubicBezTo>
                <a:cubicBezTo>
                  <a:pt x="5109" y="357"/>
                  <a:pt x="5123" y="353"/>
                  <a:pt x="5128" y="359"/>
                </a:cubicBezTo>
                <a:cubicBezTo>
                  <a:pt x="5132" y="368"/>
                  <a:pt x="5135" y="378"/>
                  <a:pt x="5140" y="387"/>
                </a:cubicBezTo>
                <a:cubicBezTo>
                  <a:pt x="5143" y="393"/>
                  <a:pt x="5148" y="405"/>
                  <a:pt x="5152" y="411"/>
                </a:cubicBezTo>
                <a:cubicBezTo>
                  <a:pt x="5157" y="419"/>
                  <a:pt x="5167" y="422"/>
                  <a:pt x="5172" y="431"/>
                </a:cubicBezTo>
                <a:cubicBezTo>
                  <a:pt x="5191" y="466"/>
                  <a:pt x="5187" y="511"/>
                  <a:pt x="5212" y="543"/>
                </a:cubicBezTo>
                <a:cubicBezTo>
                  <a:pt x="5214" y="586"/>
                  <a:pt x="5228" y="678"/>
                  <a:pt x="5220" y="743"/>
                </a:cubicBezTo>
                <a:cubicBezTo>
                  <a:pt x="5218" y="761"/>
                  <a:pt x="5203" y="777"/>
                  <a:pt x="5212" y="791"/>
                </a:cubicBezTo>
                <a:cubicBezTo>
                  <a:pt x="5204" y="805"/>
                  <a:pt x="5196" y="817"/>
                  <a:pt x="5200" y="843"/>
                </a:cubicBezTo>
                <a:cubicBezTo>
                  <a:pt x="5191" y="848"/>
                  <a:pt x="5194" y="863"/>
                  <a:pt x="5184" y="867"/>
                </a:cubicBezTo>
                <a:cubicBezTo>
                  <a:pt x="5184" y="929"/>
                  <a:pt x="5203" y="968"/>
                  <a:pt x="5196" y="1019"/>
                </a:cubicBezTo>
                <a:cubicBezTo>
                  <a:pt x="5227" y="1062"/>
                  <a:pt x="5193" y="1149"/>
                  <a:pt x="5216" y="1203"/>
                </a:cubicBezTo>
                <a:cubicBezTo>
                  <a:pt x="5225" y="1213"/>
                  <a:pt x="5209" y="1215"/>
                  <a:pt x="5208" y="1223"/>
                </a:cubicBezTo>
                <a:cubicBezTo>
                  <a:pt x="5207" y="1230"/>
                  <a:pt x="5215" y="1227"/>
                  <a:pt x="5216" y="1239"/>
                </a:cubicBezTo>
                <a:cubicBezTo>
                  <a:pt x="5216" y="1244"/>
                  <a:pt x="5208" y="1250"/>
                  <a:pt x="5208" y="1255"/>
                </a:cubicBezTo>
                <a:cubicBezTo>
                  <a:pt x="5209" y="1262"/>
                  <a:pt x="5216" y="1267"/>
                  <a:pt x="5216" y="1275"/>
                </a:cubicBezTo>
                <a:cubicBezTo>
                  <a:pt x="5217" y="1291"/>
                  <a:pt x="5215" y="1307"/>
                  <a:pt x="5216" y="1327"/>
                </a:cubicBezTo>
                <a:cubicBezTo>
                  <a:pt x="5233" y="1340"/>
                  <a:pt x="5276" y="1331"/>
                  <a:pt x="5296" y="1323"/>
                </a:cubicBezTo>
                <a:cubicBezTo>
                  <a:pt x="5304" y="1322"/>
                  <a:pt x="5309" y="1324"/>
                  <a:pt x="5308" y="1331"/>
                </a:cubicBezTo>
                <a:cubicBezTo>
                  <a:pt x="5319" y="1332"/>
                  <a:pt x="5318" y="1320"/>
                  <a:pt x="5324" y="1315"/>
                </a:cubicBezTo>
                <a:cubicBezTo>
                  <a:pt x="5334" y="1317"/>
                  <a:pt x="5339" y="1324"/>
                  <a:pt x="5344" y="1331"/>
                </a:cubicBezTo>
                <a:cubicBezTo>
                  <a:pt x="5386" y="1316"/>
                  <a:pt x="5434" y="1335"/>
                  <a:pt x="5492" y="1335"/>
                </a:cubicBezTo>
                <a:cubicBezTo>
                  <a:pt x="5512" y="1335"/>
                  <a:pt x="5529" y="1330"/>
                  <a:pt x="5548" y="1331"/>
                </a:cubicBezTo>
                <a:cubicBezTo>
                  <a:pt x="5573" y="1332"/>
                  <a:pt x="5596" y="1336"/>
                  <a:pt x="5624" y="1335"/>
                </a:cubicBezTo>
                <a:cubicBezTo>
                  <a:pt x="5653" y="1334"/>
                  <a:pt x="5688" y="1338"/>
                  <a:pt x="5716" y="1343"/>
                </a:cubicBezTo>
                <a:cubicBezTo>
                  <a:pt x="5732" y="1346"/>
                  <a:pt x="5761" y="1356"/>
                  <a:pt x="5792" y="1351"/>
                </a:cubicBezTo>
                <a:cubicBezTo>
                  <a:pt x="5812" y="1370"/>
                  <a:pt x="5841" y="1360"/>
                  <a:pt x="5860" y="1383"/>
                </a:cubicBezTo>
                <a:cubicBezTo>
                  <a:pt x="5870" y="1396"/>
                  <a:pt x="5888" y="1468"/>
                  <a:pt x="5872" y="1491"/>
                </a:cubicBezTo>
                <a:cubicBezTo>
                  <a:pt x="5895" y="1598"/>
                  <a:pt x="5860" y="1684"/>
                  <a:pt x="5868" y="1791"/>
                </a:cubicBezTo>
                <a:cubicBezTo>
                  <a:pt x="5871" y="1804"/>
                  <a:pt x="5860" y="1804"/>
                  <a:pt x="5856" y="1811"/>
                </a:cubicBezTo>
                <a:cubicBezTo>
                  <a:pt x="5869" y="1915"/>
                  <a:pt x="5847" y="2009"/>
                  <a:pt x="5852" y="2111"/>
                </a:cubicBezTo>
                <a:cubicBezTo>
                  <a:pt x="5854" y="2125"/>
                  <a:pt x="5838" y="2121"/>
                  <a:pt x="5840" y="2135"/>
                </a:cubicBezTo>
                <a:cubicBezTo>
                  <a:pt x="5839" y="2156"/>
                  <a:pt x="5840" y="2175"/>
                  <a:pt x="5844" y="2191"/>
                </a:cubicBezTo>
                <a:cubicBezTo>
                  <a:pt x="5848" y="2204"/>
                  <a:pt x="5831" y="2196"/>
                  <a:pt x="5832" y="2207"/>
                </a:cubicBezTo>
                <a:cubicBezTo>
                  <a:pt x="5830" y="2251"/>
                  <a:pt x="5831" y="2278"/>
                  <a:pt x="5824" y="2323"/>
                </a:cubicBezTo>
                <a:cubicBezTo>
                  <a:pt x="5823" y="2330"/>
                  <a:pt x="5816" y="2337"/>
                  <a:pt x="5816" y="2343"/>
                </a:cubicBezTo>
                <a:cubicBezTo>
                  <a:pt x="5815" y="2353"/>
                  <a:pt x="5824" y="2358"/>
                  <a:pt x="5824" y="2367"/>
                </a:cubicBezTo>
                <a:cubicBezTo>
                  <a:pt x="5824" y="2381"/>
                  <a:pt x="5802" y="2395"/>
                  <a:pt x="5816" y="2407"/>
                </a:cubicBezTo>
                <a:cubicBezTo>
                  <a:pt x="5793" y="2424"/>
                  <a:pt x="5776" y="2434"/>
                  <a:pt x="5740" y="2443"/>
                </a:cubicBezTo>
                <a:cubicBezTo>
                  <a:pt x="5703" y="2452"/>
                  <a:pt x="5622" y="2467"/>
                  <a:pt x="5568" y="2467"/>
                </a:cubicBezTo>
                <a:cubicBezTo>
                  <a:pt x="5560" y="2467"/>
                  <a:pt x="5559" y="2474"/>
                  <a:pt x="5556" y="2475"/>
                </a:cubicBezTo>
                <a:cubicBezTo>
                  <a:pt x="5553" y="2475"/>
                  <a:pt x="5549" y="2470"/>
                  <a:pt x="5544" y="2471"/>
                </a:cubicBezTo>
                <a:cubicBezTo>
                  <a:pt x="5528" y="2474"/>
                  <a:pt x="5518" y="2476"/>
                  <a:pt x="5492" y="2479"/>
                </a:cubicBezTo>
                <a:cubicBezTo>
                  <a:pt x="5470" y="2482"/>
                  <a:pt x="5445" y="2493"/>
                  <a:pt x="5424" y="2495"/>
                </a:cubicBezTo>
                <a:cubicBezTo>
                  <a:pt x="5407" y="2497"/>
                  <a:pt x="5389" y="2493"/>
                  <a:pt x="5372" y="2495"/>
                </a:cubicBezTo>
                <a:cubicBezTo>
                  <a:pt x="5363" y="2496"/>
                  <a:pt x="5356" y="2502"/>
                  <a:pt x="5348" y="2503"/>
                </a:cubicBezTo>
                <a:cubicBezTo>
                  <a:pt x="5293" y="2513"/>
                  <a:pt x="5226" y="2506"/>
                  <a:pt x="5172" y="2511"/>
                </a:cubicBezTo>
                <a:cubicBezTo>
                  <a:pt x="5150" y="2513"/>
                  <a:pt x="5122" y="2516"/>
                  <a:pt x="5104" y="2531"/>
                </a:cubicBezTo>
                <a:cubicBezTo>
                  <a:pt x="5069" y="2516"/>
                  <a:pt x="5031" y="2543"/>
                  <a:pt x="5012" y="2527"/>
                </a:cubicBezTo>
                <a:cubicBezTo>
                  <a:pt x="4997" y="2545"/>
                  <a:pt x="4971" y="2533"/>
                  <a:pt x="4948" y="2535"/>
                </a:cubicBezTo>
                <a:cubicBezTo>
                  <a:pt x="4937" y="2536"/>
                  <a:pt x="4929" y="2545"/>
                  <a:pt x="4916" y="2547"/>
                </a:cubicBezTo>
                <a:cubicBezTo>
                  <a:pt x="4875" y="2554"/>
                  <a:pt x="4826" y="2531"/>
                  <a:pt x="4796" y="2555"/>
                </a:cubicBezTo>
                <a:cubicBezTo>
                  <a:pt x="4742" y="2545"/>
                  <a:pt x="4688" y="2550"/>
                  <a:pt x="4640" y="2543"/>
                </a:cubicBezTo>
                <a:cubicBezTo>
                  <a:pt x="4631" y="2542"/>
                  <a:pt x="4624" y="2536"/>
                  <a:pt x="4616" y="2535"/>
                </a:cubicBezTo>
                <a:cubicBezTo>
                  <a:pt x="4600" y="2534"/>
                  <a:pt x="4581" y="2538"/>
                  <a:pt x="4564" y="2535"/>
                </a:cubicBezTo>
                <a:cubicBezTo>
                  <a:pt x="4544" y="2531"/>
                  <a:pt x="4528" y="2511"/>
                  <a:pt x="4508" y="2507"/>
                </a:cubicBezTo>
                <a:cubicBezTo>
                  <a:pt x="4493" y="2504"/>
                  <a:pt x="4476" y="2509"/>
                  <a:pt x="4460" y="2507"/>
                </a:cubicBezTo>
                <a:cubicBezTo>
                  <a:pt x="4412" y="2500"/>
                  <a:pt x="4368" y="2466"/>
                  <a:pt x="4316" y="2471"/>
                </a:cubicBezTo>
                <a:cubicBezTo>
                  <a:pt x="4286" y="2457"/>
                  <a:pt x="4249" y="2438"/>
                  <a:pt x="4216" y="2439"/>
                </a:cubicBezTo>
                <a:cubicBezTo>
                  <a:pt x="4195" y="2408"/>
                  <a:pt x="4142" y="2409"/>
                  <a:pt x="4116" y="2383"/>
                </a:cubicBezTo>
                <a:cubicBezTo>
                  <a:pt x="4114" y="2346"/>
                  <a:pt x="4099" y="2304"/>
                  <a:pt x="4116" y="2271"/>
                </a:cubicBezTo>
                <a:cubicBezTo>
                  <a:pt x="4103" y="2260"/>
                  <a:pt x="4099" y="2281"/>
                  <a:pt x="4084" y="2279"/>
                </a:cubicBezTo>
                <a:cubicBezTo>
                  <a:pt x="4077" y="2280"/>
                  <a:pt x="4065" y="2278"/>
                  <a:pt x="4048" y="2279"/>
                </a:cubicBezTo>
                <a:cubicBezTo>
                  <a:pt x="4039" y="2280"/>
                  <a:pt x="4023" y="2287"/>
                  <a:pt x="4024" y="2287"/>
                </a:cubicBezTo>
                <a:cubicBezTo>
                  <a:pt x="4018" y="2287"/>
                  <a:pt x="4009" y="2276"/>
                  <a:pt x="4004" y="2275"/>
                </a:cubicBezTo>
                <a:cubicBezTo>
                  <a:pt x="3987" y="2272"/>
                  <a:pt x="3964" y="2282"/>
                  <a:pt x="3944" y="2279"/>
                </a:cubicBezTo>
                <a:cubicBezTo>
                  <a:pt x="3937" y="2278"/>
                  <a:pt x="3930" y="2269"/>
                  <a:pt x="3924" y="2267"/>
                </a:cubicBezTo>
                <a:cubicBezTo>
                  <a:pt x="3916" y="2265"/>
                  <a:pt x="3906" y="2269"/>
                  <a:pt x="3896" y="2267"/>
                </a:cubicBezTo>
                <a:cubicBezTo>
                  <a:pt x="3835" y="2256"/>
                  <a:pt x="3698" y="2251"/>
                  <a:pt x="3604" y="2259"/>
                </a:cubicBezTo>
                <a:cubicBezTo>
                  <a:pt x="3581" y="2261"/>
                  <a:pt x="3556" y="2266"/>
                  <a:pt x="3524" y="2267"/>
                </a:cubicBezTo>
                <a:cubicBezTo>
                  <a:pt x="3513" y="2267"/>
                  <a:pt x="3502" y="2266"/>
                  <a:pt x="3492" y="2267"/>
                </a:cubicBezTo>
                <a:cubicBezTo>
                  <a:pt x="3479" y="2268"/>
                  <a:pt x="3416" y="2253"/>
                  <a:pt x="3388" y="2275"/>
                </a:cubicBezTo>
                <a:cubicBezTo>
                  <a:pt x="3377" y="2271"/>
                  <a:pt x="3363" y="2270"/>
                  <a:pt x="3348" y="2271"/>
                </a:cubicBezTo>
                <a:cubicBezTo>
                  <a:pt x="3338" y="2270"/>
                  <a:pt x="3331" y="2272"/>
                  <a:pt x="3332" y="2283"/>
                </a:cubicBezTo>
                <a:cubicBezTo>
                  <a:pt x="3296" y="2262"/>
                  <a:pt x="3256" y="2281"/>
                  <a:pt x="3212" y="2271"/>
                </a:cubicBezTo>
                <a:cubicBezTo>
                  <a:pt x="3178" y="2282"/>
                  <a:pt x="3114" y="2298"/>
                  <a:pt x="3080" y="2283"/>
                </a:cubicBezTo>
                <a:cubicBezTo>
                  <a:pt x="3020" y="2313"/>
                  <a:pt x="2961" y="2271"/>
                  <a:pt x="2896" y="2291"/>
                </a:cubicBezTo>
                <a:cubicBezTo>
                  <a:pt x="2883" y="2295"/>
                  <a:pt x="2888" y="2294"/>
                  <a:pt x="2868" y="2291"/>
                </a:cubicBezTo>
                <a:cubicBezTo>
                  <a:pt x="2849" y="2289"/>
                  <a:pt x="2823" y="2289"/>
                  <a:pt x="2804" y="2291"/>
                </a:cubicBezTo>
                <a:cubicBezTo>
                  <a:pt x="2795" y="2292"/>
                  <a:pt x="2785" y="2298"/>
                  <a:pt x="2776" y="2299"/>
                </a:cubicBezTo>
                <a:cubicBezTo>
                  <a:pt x="2737" y="2302"/>
                  <a:pt x="2699" y="2287"/>
                  <a:pt x="2668" y="2307"/>
                </a:cubicBezTo>
                <a:cubicBezTo>
                  <a:pt x="2653" y="2306"/>
                  <a:pt x="2646" y="2297"/>
                  <a:pt x="2632" y="2295"/>
                </a:cubicBezTo>
                <a:cubicBezTo>
                  <a:pt x="2604" y="2308"/>
                  <a:pt x="2567" y="2307"/>
                  <a:pt x="2532" y="2303"/>
                </a:cubicBezTo>
                <a:cubicBezTo>
                  <a:pt x="2471" y="2340"/>
                  <a:pt x="2368" y="2291"/>
                  <a:pt x="2328" y="2331"/>
                </a:cubicBezTo>
                <a:cubicBezTo>
                  <a:pt x="2272" y="2325"/>
                  <a:pt x="2216" y="2362"/>
                  <a:pt x="2148" y="2343"/>
                </a:cubicBezTo>
                <a:cubicBezTo>
                  <a:pt x="2128" y="2367"/>
                  <a:pt x="2093" y="2349"/>
                  <a:pt x="2064" y="2351"/>
                </a:cubicBezTo>
                <a:cubicBezTo>
                  <a:pt x="2040" y="2353"/>
                  <a:pt x="1987" y="2380"/>
                  <a:pt x="1952" y="2355"/>
                </a:cubicBezTo>
                <a:cubicBezTo>
                  <a:pt x="1934" y="2373"/>
                  <a:pt x="1912" y="2365"/>
                  <a:pt x="1888" y="2379"/>
                </a:cubicBezTo>
                <a:cubicBezTo>
                  <a:pt x="1874" y="2366"/>
                  <a:pt x="1843" y="2371"/>
                  <a:pt x="1828" y="2379"/>
                </a:cubicBezTo>
                <a:cubicBezTo>
                  <a:pt x="1796" y="2362"/>
                  <a:pt x="1751" y="2396"/>
                  <a:pt x="1724" y="2367"/>
                </a:cubicBezTo>
                <a:cubicBezTo>
                  <a:pt x="1717" y="2391"/>
                  <a:pt x="1670" y="2380"/>
                  <a:pt x="1628" y="2387"/>
                </a:cubicBezTo>
                <a:cubicBezTo>
                  <a:pt x="1606" y="2391"/>
                  <a:pt x="1557" y="2402"/>
                  <a:pt x="1536" y="2387"/>
                </a:cubicBezTo>
                <a:cubicBezTo>
                  <a:pt x="1507" y="2402"/>
                  <a:pt x="1475" y="2390"/>
                  <a:pt x="1444" y="2395"/>
                </a:cubicBezTo>
                <a:cubicBezTo>
                  <a:pt x="1436" y="2396"/>
                  <a:pt x="1424" y="2403"/>
                  <a:pt x="1416" y="2403"/>
                </a:cubicBezTo>
                <a:cubicBezTo>
                  <a:pt x="1406" y="2404"/>
                  <a:pt x="1399" y="2395"/>
                  <a:pt x="1388" y="2395"/>
                </a:cubicBezTo>
                <a:cubicBezTo>
                  <a:pt x="1381" y="2395"/>
                  <a:pt x="1371" y="2402"/>
                  <a:pt x="1364" y="2403"/>
                </a:cubicBezTo>
                <a:cubicBezTo>
                  <a:pt x="1335" y="2408"/>
                  <a:pt x="1300" y="2404"/>
                  <a:pt x="1280" y="2395"/>
                </a:cubicBezTo>
                <a:cubicBezTo>
                  <a:pt x="1217" y="2411"/>
                  <a:pt x="1152" y="2402"/>
                  <a:pt x="1092" y="2411"/>
                </a:cubicBezTo>
                <a:cubicBezTo>
                  <a:pt x="1081" y="2413"/>
                  <a:pt x="1067" y="2412"/>
                  <a:pt x="1056" y="2411"/>
                </a:cubicBezTo>
                <a:cubicBezTo>
                  <a:pt x="1048" y="2410"/>
                  <a:pt x="1040" y="2403"/>
                  <a:pt x="1032" y="2403"/>
                </a:cubicBezTo>
                <a:cubicBezTo>
                  <a:pt x="1017" y="2402"/>
                  <a:pt x="1000" y="2410"/>
                  <a:pt x="984" y="2411"/>
                </a:cubicBezTo>
                <a:cubicBezTo>
                  <a:pt x="965" y="2413"/>
                  <a:pt x="946" y="2409"/>
                  <a:pt x="932" y="2411"/>
                </a:cubicBezTo>
                <a:cubicBezTo>
                  <a:pt x="912" y="2414"/>
                  <a:pt x="890" y="2427"/>
                  <a:pt x="860" y="2415"/>
                </a:cubicBezTo>
                <a:cubicBezTo>
                  <a:pt x="810" y="2437"/>
                  <a:pt x="724" y="2423"/>
                  <a:pt x="672" y="2443"/>
                </a:cubicBezTo>
                <a:cubicBezTo>
                  <a:pt x="628" y="2421"/>
                  <a:pt x="581" y="2447"/>
                  <a:pt x="536" y="2451"/>
                </a:cubicBezTo>
                <a:cubicBezTo>
                  <a:pt x="455" y="2459"/>
                  <a:pt x="368" y="2454"/>
                  <a:pt x="288" y="2467"/>
                </a:cubicBezTo>
                <a:cubicBezTo>
                  <a:pt x="256" y="2472"/>
                  <a:pt x="201" y="2468"/>
                  <a:pt x="156" y="2475"/>
                </a:cubicBezTo>
                <a:cubicBezTo>
                  <a:pt x="148" y="2476"/>
                  <a:pt x="140" y="2482"/>
                  <a:pt x="132" y="2483"/>
                </a:cubicBezTo>
                <a:cubicBezTo>
                  <a:pt x="107" y="2485"/>
                  <a:pt x="83" y="2481"/>
                  <a:pt x="60" y="2483"/>
                </a:cubicBezTo>
                <a:cubicBezTo>
                  <a:pt x="42" y="2484"/>
                  <a:pt x="25" y="2500"/>
                  <a:pt x="8" y="2483"/>
                </a:cubicBezTo>
                <a:close/>
                <a:moveTo>
                  <a:pt x="2924" y="1663"/>
                </a:moveTo>
                <a:cubicBezTo>
                  <a:pt x="2929" y="1662"/>
                  <a:pt x="2932" y="1657"/>
                  <a:pt x="2940" y="1659"/>
                </a:cubicBezTo>
                <a:cubicBezTo>
                  <a:pt x="2938" y="1611"/>
                  <a:pt x="2989" y="1597"/>
                  <a:pt x="2972" y="1547"/>
                </a:cubicBezTo>
                <a:cubicBezTo>
                  <a:pt x="2982" y="1549"/>
                  <a:pt x="2981" y="1540"/>
                  <a:pt x="2992" y="1543"/>
                </a:cubicBezTo>
                <a:cubicBezTo>
                  <a:pt x="2992" y="1534"/>
                  <a:pt x="2992" y="1524"/>
                  <a:pt x="2992" y="1515"/>
                </a:cubicBezTo>
                <a:cubicBezTo>
                  <a:pt x="3007" y="1514"/>
                  <a:pt x="3008" y="1499"/>
                  <a:pt x="3008" y="1483"/>
                </a:cubicBezTo>
                <a:cubicBezTo>
                  <a:pt x="3026" y="1486"/>
                  <a:pt x="3016" y="1468"/>
                  <a:pt x="3020" y="1459"/>
                </a:cubicBezTo>
                <a:cubicBezTo>
                  <a:pt x="3023" y="1453"/>
                  <a:pt x="3033" y="1452"/>
                  <a:pt x="3036" y="1447"/>
                </a:cubicBezTo>
                <a:cubicBezTo>
                  <a:pt x="3039" y="1441"/>
                  <a:pt x="3036" y="1429"/>
                  <a:pt x="3040" y="1423"/>
                </a:cubicBezTo>
                <a:cubicBezTo>
                  <a:pt x="3047" y="1410"/>
                  <a:pt x="3060" y="1403"/>
                  <a:pt x="3064" y="1387"/>
                </a:cubicBezTo>
                <a:cubicBezTo>
                  <a:pt x="3068" y="1377"/>
                  <a:pt x="3047" y="1373"/>
                  <a:pt x="3060" y="1367"/>
                </a:cubicBezTo>
                <a:cubicBezTo>
                  <a:pt x="3065" y="1367"/>
                  <a:pt x="3064" y="1374"/>
                  <a:pt x="3068" y="1375"/>
                </a:cubicBezTo>
                <a:cubicBezTo>
                  <a:pt x="3074" y="1363"/>
                  <a:pt x="3087" y="1350"/>
                  <a:pt x="3072" y="1339"/>
                </a:cubicBezTo>
                <a:cubicBezTo>
                  <a:pt x="3099" y="1342"/>
                  <a:pt x="3097" y="1320"/>
                  <a:pt x="3088" y="1307"/>
                </a:cubicBezTo>
                <a:cubicBezTo>
                  <a:pt x="3095" y="1307"/>
                  <a:pt x="3101" y="1307"/>
                  <a:pt x="3108" y="1307"/>
                </a:cubicBezTo>
                <a:cubicBezTo>
                  <a:pt x="3106" y="1290"/>
                  <a:pt x="3108" y="1278"/>
                  <a:pt x="3124" y="1279"/>
                </a:cubicBezTo>
                <a:cubicBezTo>
                  <a:pt x="3113" y="1240"/>
                  <a:pt x="3157" y="1248"/>
                  <a:pt x="3144" y="1211"/>
                </a:cubicBezTo>
                <a:cubicBezTo>
                  <a:pt x="3158" y="1211"/>
                  <a:pt x="3150" y="1232"/>
                  <a:pt x="3164" y="1231"/>
                </a:cubicBezTo>
                <a:cubicBezTo>
                  <a:pt x="3161" y="1211"/>
                  <a:pt x="3172" y="1202"/>
                  <a:pt x="3164" y="1187"/>
                </a:cubicBezTo>
                <a:cubicBezTo>
                  <a:pt x="3172" y="1187"/>
                  <a:pt x="3169" y="1198"/>
                  <a:pt x="3180" y="1195"/>
                </a:cubicBezTo>
                <a:cubicBezTo>
                  <a:pt x="3187" y="1172"/>
                  <a:pt x="3183" y="1164"/>
                  <a:pt x="3180" y="1155"/>
                </a:cubicBezTo>
                <a:cubicBezTo>
                  <a:pt x="3194" y="1158"/>
                  <a:pt x="3197" y="1151"/>
                  <a:pt x="3204" y="1147"/>
                </a:cubicBezTo>
                <a:cubicBezTo>
                  <a:pt x="3210" y="1133"/>
                  <a:pt x="3187" y="1130"/>
                  <a:pt x="3200" y="1123"/>
                </a:cubicBezTo>
                <a:cubicBezTo>
                  <a:pt x="3210" y="1121"/>
                  <a:pt x="3198" y="1141"/>
                  <a:pt x="3212" y="1135"/>
                </a:cubicBezTo>
                <a:cubicBezTo>
                  <a:pt x="3230" y="1094"/>
                  <a:pt x="3196" y="1076"/>
                  <a:pt x="3160" y="1091"/>
                </a:cubicBezTo>
                <a:cubicBezTo>
                  <a:pt x="3152" y="1089"/>
                  <a:pt x="3157" y="1075"/>
                  <a:pt x="3144" y="1079"/>
                </a:cubicBezTo>
                <a:cubicBezTo>
                  <a:pt x="3143" y="1085"/>
                  <a:pt x="3145" y="1094"/>
                  <a:pt x="3140" y="1095"/>
                </a:cubicBezTo>
                <a:cubicBezTo>
                  <a:pt x="3132" y="1094"/>
                  <a:pt x="3132" y="1084"/>
                  <a:pt x="3128" y="1079"/>
                </a:cubicBezTo>
                <a:cubicBezTo>
                  <a:pt x="3102" y="1100"/>
                  <a:pt x="3045" y="1073"/>
                  <a:pt x="3036" y="1095"/>
                </a:cubicBezTo>
                <a:cubicBezTo>
                  <a:pt x="3027" y="1094"/>
                  <a:pt x="3034" y="1076"/>
                  <a:pt x="3020" y="1079"/>
                </a:cubicBezTo>
                <a:cubicBezTo>
                  <a:pt x="2995" y="1096"/>
                  <a:pt x="2945" y="1079"/>
                  <a:pt x="2932" y="1099"/>
                </a:cubicBezTo>
                <a:cubicBezTo>
                  <a:pt x="2929" y="1094"/>
                  <a:pt x="2923" y="1092"/>
                  <a:pt x="2916" y="1091"/>
                </a:cubicBezTo>
                <a:cubicBezTo>
                  <a:pt x="2917" y="1100"/>
                  <a:pt x="2913" y="1104"/>
                  <a:pt x="2904" y="1103"/>
                </a:cubicBezTo>
                <a:cubicBezTo>
                  <a:pt x="2904" y="1096"/>
                  <a:pt x="2902" y="1096"/>
                  <a:pt x="2896" y="1095"/>
                </a:cubicBezTo>
                <a:cubicBezTo>
                  <a:pt x="2874" y="1091"/>
                  <a:pt x="2834" y="1097"/>
                  <a:pt x="2812" y="1103"/>
                </a:cubicBezTo>
                <a:cubicBezTo>
                  <a:pt x="2810" y="1103"/>
                  <a:pt x="2812" y="1110"/>
                  <a:pt x="2808" y="1111"/>
                </a:cubicBezTo>
                <a:cubicBezTo>
                  <a:pt x="2775" y="1120"/>
                  <a:pt x="2727" y="1121"/>
                  <a:pt x="2716" y="1151"/>
                </a:cubicBezTo>
                <a:cubicBezTo>
                  <a:pt x="2674" y="1165"/>
                  <a:pt x="2663" y="1209"/>
                  <a:pt x="2664" y="1247"/>
                </a:cubicBezTo>
                <a:cubicBezTo>
                  <a:pt x="2659" y="1247"/>
                  <a:pt x="2658" y="1252"/>
                  <a:pt x="2652" y="1251"/>
                </a:cubicBezTo>
                <a:cubicBezTo>
                  <a:pt x="2656" y="1292"/>
                  <a:pt x="2638" y="1321"/>
                  <a:pt x="2644" y="1359"/>
                </a:cubicBezTo>
                <a:cubicBezTo>
                  <a:pt x="2640" y="1359"/>
                  <a:pt x="2636" y="1359"/>
                  <a:pt x="2632" y="1359"/>
                </a:cubicBezTo>
                <a:cubicBezTo>
                  <a:pt x="2633" y="1392"/>
                  <a:pt x="2626" y="1393"/>
                  <a:pt x="2628" y="1427"/>
                </a:cubicBezTo>
                <a:cubicBezTo>
                  <a:pt x="2634" y="1427"/>
                  <a:pt x="2642" y="1426"/>
                  <a:pt x="2640" y="1435"/>
                </a:cubicBezTo>
                <a:cubicBezTo>
                  <a:pt x="2635" y="1435"/>
                  <a:pt x="2629" y="1435"/>
                  <a:pt x="2624" y="1435"/>
                </a:cubicBezTo>
                <a:cubicBezTo>
                  <a:pt x="2624" y="1455"/>
                  <a:pt x="2622" y="1477"/>
                  <a:pt x="2628" y="1491"/>
                </a:cubicBezTo>
                <a:cubicBezTo>
                  <a:pt x="2597" y="1508"/>
                  <a:pt x="2632" y="1566"/>
                  <a:pt x="2616" y="1583"/>
                </a:cubicBezTo>
                <a:cubicBezTo>
                  <a:pt x="2621" y="1585"/>
                  <a:pt x="2625" y="1587"/>
                  <a:pt x="2628" y="1591"/>
                </a:cubicBezTo>
                <a:cubicBezTo>
                  <a:pt x="2621" y="1591"/>
                  <a:pt x="2616" y="1592"/>
                  <a:pt x="2612" y="1595"/>
                </a:cubicBezTo>
                <a:cubicBezTo>
                  <a:pt x="2621" y="1608"/>
                  <a:pt x="2607" y="1623"/>
                  <a:pt x="2608" y="1635"/>
                </a:cubicBezTo>
                <a:cubicBezTo>
                  <a:pt x="2608" y="1640"/>
                  <a:pt x="2617" y="1643"/>
                  <a:pt x="2616" y="1647"/>
                </a:cubicBezTo>
                <a:cubicBezTo>
                  <a:pt x="2615" y="1654"/>
                  <a:pt x="2603" y="1653"/>
                  <a:pt x="2600" y="1663"/>
                </a:cubicBezTo>
                <a:cubicBezTo>
                  <a:pt x="2596" y="1677"/>
                  <a:pt x="2609" y="1697"/>
                  <a:pt x="2600" y="1719"/>
                </a:cubicBezTo>
                <a:cubicBezTo>
                  <a:pt x="2605" y="1720"/>
                  <a:pt x="2611" y="1718"/>
                  <a:pt x="2612" y="1723"/>
                </a:cubicBezTo>
                <a:cubicBezTo>
                  <a:pt x="2584" y="1725"/>
                  <a:pt x="2608" y="1802"/>
                  <a:pt x="2608" y="1803"/>
                </a:cubicBezTo>
                <a:cubicBezTo>
                  <a:pt x="2608" y="1808"/>
                  <a:pt x="2594" y="1816"/>
                  <a:pt x="2592" y="1823"/>
                </a:cubicBezTo>
                <a:cubicBezTo>
                  <a:pt x="2587" y="1840"/>
                  <a:pt x="2601" y="1855"/>
                  <a:pt x="2592" y="1871"/>
                </a:cubicBezTo>
                <a:cubicBezTo>
                  <a:pt x="2592" y="1879"/>
                  <a:pt x="2605" y="1874"/>
                  <a:pt x="2604" y="1883"/>
                </a:cubicBezTo>
                <a:cubicBezTo>
                  <a:pt x="2572" y="1886"/>
                  <a:pt x="2600" y="1941"/>
                  <a:pt x="2580" y="1955"/>
                </a:cubicBezTo>
                <a:cubicBezTo>
                  <a:pt x="2586" y="1963"/>
                  <a:pt x="2597" y="1948"/>
                  <a:pt x="2600" y="1963"/>
                </a:cubicBezTo>
                <a:cubicBezTo>
                  <a:pt x="2595" y="1967"/>
                  <a:pt x="2585" y="1967"/>
                  <a:pt x="2580" y="1971"/>
                </a:cubicBezTo>
                <a:cubicBezTo>
                  <a:pt x="2592" y="1997"/>
                  <a:pt x="2571" y="2027"/>
                  <a:pt x="2592" y="2043"/>
                </a:cubicBezTo>
                <a:cubicBezTo>
                  <a:pt x="2581" y="2032"/>
                  <a:pt x="2583" y="2048"/>
                  <a:pt x="2572" y="2047"/>
                </a:cubicBezTo>
                <a:cubicBezTo>
                  <a:pt x="2578" y="2063"/>
                  <a:pt x="2587" y="2093"/>
                  <a:pt x="2572" y="2107"/>
                </a:cubicBezTo>
                <a:cubicBezTo>
                  <a:pt x="2570" y="2118"/>
                  <a:pt x="2587" y="2111"/>
                  <a:pt x="2588" y="2119"/>
                </a:cubicBezTo>
                <a:cubicBezTo>
                  <a:pt x="2580" y="2121"/>
                  <a:pt x="2585" y="2135"/>
                  <a:pt x="2572" y="2131"/>
                </a:cubicBezTo>
                <a:cubicBezTo>
                  <a:pt x="2577" y="2169"/>
                  <a:pt x="2579" y="2201"/>
                  <a:pt x="2592" y="2223"/>
                </a:cubicBezTo>
                <a:cubicBezTo>
                  <a:pt x="2592" y="2231"/>
                  <a:pt x="2581" y="2228"/>
                  <a:pt x="2584" y="2239"/>
                </a:cubicBezTo>
                <a:cubicBezTo>
                  <a:pt x="2625" y="2234"/>
                  <a:pt x="2645" y="2239"/>
                  <a:pt x="2672" y="2223"/>
                </a:cubicBezTo>
                <a:cubicBezTo>
                  <a:pt x="2672" y="2227"/>
                  <a:pt x="2672" y="2231"/>
                  <a:pt x="2672" y="2235"/>
                </a:cubicBezTo>
                <a:cubicBezTo>
                  <a:pt x="2721" y="2245"/>
                  <a:pt x="2757" y="2214"/>
                  <a:pt x="2788" y="2231"/>
                </a:cubicBezTo>
                <a:cubicBezTo>
                  <a:pt x="2772" y="2206"/>
                  <a:pt x="2791" y="2190"/>
                  <a:pt x="2788" y="2171"/>
                </a:cubicBezTo>
                <a:cubicBezTo>
                  <a:pt x="2788" y="2181"/>
                  <a:pt x="2775" y="2172"/>
                  <a:pt x="2776" y="2167"/>
                </a:cubicBezTo>
                <a:cubicBezTo>
                  <a:pt x="2805" y="2172"/>
                  <a:pt x="2794" y="2137"/>
                  <a:pt x="2800" y="2119"/>
                </a:cubicBezTo>
                <a:cubicBezTo>
                  <a:pt x="2794" y="2119"/>
                  <a:pt x="2786" y="2120"/>
                  <a:pt x="2788" y="2111"/>
                </a:cubicBezTo>
                <a:cubicBezTo>
                  <a:pt x="2793" y="2111"/>
                  <a:pt x="2799" y="2111"/>
                  <a:pt x="2804" y="2111"/>
                </a:cubicBezTo>
                <a:cubicBezTo>
                  <a:pt x="2802" y="2090"/>
                  <a:pt x="2807" y="2077"/>
                  <a:pt x="2800" y="2059"/>
                </a:cubicBezTo>
                <a:cubicBezTo>
                  <a:pt x="2822" y="2064"/>
                  <a:pt x="2822" y="2043"/>
                  <a:pt x="2816" y="2031"/>
                </a:cubicBezTo>
                <a:cubicBezTo>
                  <a:pt x="2834" y="2013"/>
                  <a:pt x="2829" y="1982"/>
                  <a:pt x="2832" y="1959"/>
                </a:cubicBezTo>
                <a:cubicBezTo>
                  <a:pt x="2828" y="1955"/>
                  <a:pt x="2817" y="1958"/>
                  <a:pt x="2820" y="1947"/>
                </a:cubicBezTo>
                <a:cubicBezTo>
                  <a:pt x="2833" y="1945"/>
                  <a:pt x="2832" y="1955"/>
                  <a:pt x="2840" y="1947"/>
                </a:cubicBezTo>
                <a:cubicBezTo>
                  <a:pt x="2842" y="1914"/>
                  <a:pt x="2851" y="1889"/>
                  <a:pt x="2872" y="1875"/>
                </a:cubicBezTo>
                <a:cubicBezTo>
                  <a:pt x="2866" y="1854"/>
                  <a:pt x="2880" y="1848"/>
                  <a:pt x="2868" y="1831"/>
                </a:cubicBezTo>
                <a:cubicBezTo>
                  <a:pt x="2878" y="1832"/>
                  <a:pt x="2880" y="1825"/>
                  <a:pt x="2888" y="1823"/>
                </a:cubicBezTo>
                <a:cubicBezTo>
                  <a:pt x="2878" y="1797"/>
                  <a:pt x="2918" y="1774"/>
                  <a:pt x="2896" y="1747"/>
                </a:cubicBezTo>
                <a:cubicBezTo>
                  <a:pt x="2903" y="1747"/>
                  <a:pt x="2909" y="1747"/>
                  <a:pt x="2916" y="1747"/>
                </a:cubicBezTo>
                <a:cubicBezTo>
                  <a:pt x="2911" y="1711"/>
                  <a:pt x="2939" y="1688"/>
                  <a:pt x="2936" y="1667"/>
                </a:cubicBezTo>
                <a:cubicBezTo>
                  <a:pt x="2936" y="1677"/>
                  <a:pt x="2923" y="1668"/>
                  <a:pt x="2924" y="1663"/>
                </a:cubicBezTo>
                <a:close/>
                <a:moveTo>
                  <a:pt x="4688" y="155"/>
                </a:moveTo>
                <a:cubicBezTo>
                  <a:pt x="4644" y="126"/>
                  <a:pt x="4596" y="114"/>
                  <a:pt x="4536" y="99"/>
                </a:cubicBezTo>
                <a:cubicBezTo>
                  <a:pt x="4493" y="88"/>
                  <a:pt x="4454" y="73"/>
                  <a:pt x="4400" y="79"/>
                </a:cubicBezTo>
                <a:cubicBezTo>
                  <a:pt x="4325" y="54"/>
                  <a:pt x="4216" y="81"/>
                  <a:pt x="4152" y="87"/>
                </a:cubicBezTo>
                <a:cubicBezTo>
                  <a:pt x="4142" y="93"/>
                  <a:pt x="4132" y="99"/>
                  <a:pt x="4120" y="103"/>
                </a:cubicBezTo>
                <a:cubicBezTo>
                  <a:pt x="4108" y="106"/>
                  <a:pt x="4112" y="92"/>
                  <a:pt x="4100" y="95"/>
                </a:cubicBezTo>
                <a:cubicBezTo>
                  <a:pt x="4100" y="107"/>
                  <a:pt x="4093" y="112"/>
                  <a:pt x="4084" y="115"/>
                </a:cubicBezTo>
                <a:cubicBezTo>
                  <a:pt x="4031" y="135"/>
                  <a:pt x="3968" y="146"/>
                  <a:pt x="3932" y="183"/>
                </a:cubicBezTo>
                <a:cubicBezTo>
                  <a:pt x="3885" y="190"/>
                  <a:pt x="3864" y="222"/>
                  <a:pt x="3828" y="239"/>
                </a:cubicBezTo>
                <a:cubicBezTo>
                  <a:pt x="3811" y="257"/>
                  <a:pt x="3800" y="280"/>
                  <a:pt x="3772" y="287"/>
                </a:cubicBezTo>
                <a:cubicBezTo>
                  <a:pt x="3751" y="327"/>
                  <a:pt x="3708" y="345"/>
                  <a:pt x="3696" y="395"/>
                </a:cubicBezTo>
                <a:cubicBezTo>
                  <a:pt x="3671" y="400"/>
                  <a:pt x="3675" y="435"/>
                  <a:pt x="3652" y="443"/>
                </a:cubicBezTo>
                <a:cubicBezTo>
                  <a:pt x="3644" y="483"/>
                  <a:pt x="3624" y="511"/>
                  <a:pt x="3600" y="535"/>
                </a:cubicBezTo>
                <a:cubicBezTo>
                  <a:pt x="3593" y="571"/>
                  <a:pt x="3579" y="599"/>
                  <a:pt x="3564" y="627"/>
                </a:cubicBezTo>
                <a:cubicBezTo>
                  <a:pt x="3566" y="651"/>
                  <a:pt x="3562" y="668"/>
                  <a:pt x="3552" y="679"/>
                </a:cubicBezTo>
                <a:cubicBezTo>
                  <a:pt x="3555" y="711"/>
                  <a:pt x="3541" y="759"/>
                  <a:pt x="3548" y="803"/>
                </a:cubicBezTo>
                <a:cubicBezTo>
                  <a:pt x="3551" y="822"/>
                  <a:pt x="3553" y="817"/>
                  <a:pt x="3548" y="827"/>
                </a:cubicBezTo>
                <a:cubicBezTo>
                  <a:pt x="3526" y="872"/>
                  <a:pt x="3575" y="921"/>
                  <a:pt x="3552" y="947"/>
                </a:cubicBezTo>
                <a:cubicBezTo>
                  <a:pt x="3568" y="951"/>
                  <a:pt x="3566" y="973"/>
                  <a:pt x="3568" y="991"/>
                </a:cubicBezTo>
                <a:cubicBezTo>
                  <a:pt x="3581" y="1007"/>
                  <a:pt x="3586" y="1031"/>
                  <a:pt x="3588" y="1059"/>
                </a:cubicBezTo>
                <a:cubicBezTo>
                  <a:pt x="3606" y="1079"/>
                  <a:pt x="3616" y="1108"/>
                  <a:pt x="3624" y="1139"/>
                </a:cubicBezTo>
                <a:cubicBezTo>
                  <a:pt x="3652" y="1162"/>
                  <a:pt x="3661" y="1201"/>
                  <a:pt x="3684" y="1227"/>
                </a:cubicBezTo>
                <a:cubicBezTo>
                  <a:pt x="3702" y="1247"/>
                  <a:pt x="3732" y="1255"/>
                  <a:pt x="3740" y="1283"/>
                </a:cubicBezTo>
                <a:cubicBezTo>
                  <a:pt x="3783" y="1305"/>
                  <a:pt x="3828" y="1326"/>
                  <a:pt x="3864" y="1355"/>
                </a:cubicBezTo>
                <a:cubicBezTo>
                  <a:pt x="3898" y="1360"/>
                  <a:pt x="3927" y="1370"/>
                  <a:pt x="3952" y="1383"/>
                </a:cubicBezTo>
                <a:cubicBezTo>
                  <a:pt x="3965" y="1382"/>
                  <a:pt x="3981" y="1386"/>
                  <a:pt x="3988" y="1379"/>
                </a:cubicBezTo>
                <a:cubicBezTo>
                  <a:pt x="4025" y="1407"/>
                  <a:pt x="4081" y="1398"/>
                  <a:pt x="4116" y="1419"/>
                </a:cubicBezTo>
                <a:cubicBezTo>
                  <a:pt x="4233" y="1430"/>
                  <a:pt x="4341" y="1437"/>
                  <a:pt x="4452" y="1419"/>
                </a:cubicBezTo>
                <a:cubicBezTo>
                  <a:pt x="4469" y="1406"/>
                  <a:pt x="4491" y="1397"/>
                  <a:pt x="4524" y="1399"/>
                </a:cubicBezTo>
                <a:cubicBezTo>
                  <a:pt x="4543" y="1387"/>
                  <a:pt x="4563" y="1377"/>
                  <a:pt x="4592" y="1375"/>
                </a:cubicBezTo>
                <a:cubicBezTo>
                  <a:pt x="4652" y="1333"/>
                  <a:pt x="4703" y="1281"/>
                  <a:pt x="4768" y="1243"/>
                </a:cubicBezTo>
                <a:cubicBezTo>
                  <a:pt x="4769" y="1216"/>
                  <a:pt x="4796" y="1215"/>
                  <a:pt x="4796" y="1187"/>
                </a:cubicBezTo>
                <a:cubicBezTo>
                  <a:pt x="4807" y="1190"/>
                  <a:pt x="4806" y="1181"/>
                  <a:pt x="4816" y="1183"/>
                </a:cubicBezTo>
                <a:cubicBezTo>
                  <a:pt x="4842" y="1133"/>
                  <a:pt x="4862" y="1077"/>
                  <a:pt x="4892" y="1031"/>
                </a:cubicBezTo>
                <a:cubicBezTo>
                  <a:pt x="4889" y="999"/>
                  <a:pt x="4905" y="985"/>
                  <a:pt x="4920" y="971"/>
                </a:cubicBezTo>
                <a:cubicBezTo>
                  <a:pt x="4929" y="926"/>
                  <a:pt x="4941" y="883"/>
                  <a:pt x="4956" y="855"/>
                </a:cubicBezTo>
                <a:cubicBezTo>
                  <a:pt x="4953" y="804"/>
                  <a:pt x="4966" y="735"/>
                  <a:pt x="4940" y="683"/>
                </a:cubicBezTo>
                <a:cubicBezTo>
                  <a:pt x="4916" y="659"/>
                  <a:pt x="4889" y="638"/>
                  <a:pt x="4864" y="615"/>
                </a:cubicBezTo>
                <a:cubicBezTo>
                  <a:pt x="4820" y="613"/>
                  <a:pt x="4799" y="586"/>
                  <a:pt x="4764" y="575"/>
                </a:cubicBezTo>
                <a:cubicBezTo>
                  <a:pt x="4747" y="544"/>
                  <a:pt x="4730" y="513"/>
                  <a:pt x="4708" y="487"/>
                </a:cubicBezTo>
                <a:cubicBezTo>
                  <a:pt x="4704" y="447"/>
                  <a:pt x="4684" y="414"/>
                  <a:pt x="4692" y="371"/>
                </a:cubicBezTo>
                <a:cubicBezTo>
                  <a:pt x="4695" y="353"/>
                  <a:pt x="4707" y="331"/>
                  <a:pt x="4696" y="311"/>
                </a:cubicBezTo>
                <a:cubicBezTo>
                  <a:pt x="4698" y="303"/>
                  <a:pt x="4712" y="308"/>
                  <a:pt x="4708" y="295"/>
                </a:cubicBezTo>
                <a:cubicBezTo>
                  <a:pt x="4706" y="252"/>
                  <a:pt x="4726" y="230"/>
                  <a:pt x="4740" y="203"/>
                </a:cubicBezTo>
                <a:cubicBezTo>
                  <a:pt x="4723" y="190"/>
                  <a:pt x="4708" y="168"/>
                  <a:pt x="4688" y="155"/>
                </a:cubicBezTo>
                <a:close/>
                <a:moveTo>
                  <a:pt x="5156" y="767"/>
                </a:moveTo>
                <a:cubicBezTo>
                  <a:pt x="5159" y="748"/>
                  <a:pt x="5157" y="729"/>
                  <a:pt x="5160" y="715"/>
                </a:cubicBezTo>
                <a:cubicBezTo>
                  <a:pt x="5165" y="691"/>
                  <a:pt x="5163" y="700"/>
                  <a:pt x="5160" y="683"/>
                </a:cubicBezTo>
                <a:cubicBezTo>
                  <a:pt x="5157" y="668"/>
                  <a:pt x="5159" y="647"/>
                  <a:pt x="5168" y="647"/>
                </a:cubicBezTo>
                <a:cubicBezTo>
                  <a:pt x="5159" y="609"/>
                  <a:pt x="5144" y="578"/>
                  <a:pt x="5148" y="527"/>
                </a:cubicBezTo>
                <a:cubicBezTo>
                  <a:pt x="5125" y="505"/>
                  <a:pt x="5128" y="457"/>
                  <a:pt x="5096" y="443"/>
                </a:cubicBezTo>
                <a:cubicBezTo>
                  <a:pt x="5096" y="436"/>
                  <a:pt x="5096" y="430"/>
                  <a:pt x="5096" y="423"/>
                </a:cubicBezTo>
                <a:cubicBezTo>
                  <a:pt x="5066" y="394"/>
                  <a:pt x="5032" y="369"/>
                  <a:pt x="5008" y="335"/>
                </a:cubicBezTo>
                <a:cubicBezTo>
                  <a:pt x="4981" y="323"/>
                  <a:pt x="4957" y="309"/>
                  <a:pt x="4936" y="291"/>
                </a:cubicBezTo>
                <a:cubicBezTo>
                  <a:pt x="4905" y="291"/>
                  <a:pt x="4891" y="275"/>
                  <a:pt x="4872" y="263"/>
                </a:cubicBezTo>
                <a:cubicBezTo>
                  <a:pt x="4852" y="267"/>
                  <a:pt x="4786" y="258"/>
                  <a:pt x="4772" y="267"/>
                </a:cubicBezTo>
                <a:cubicBezTo>
                  <a:pt x="4745" y="281"/>
                  <a:pt x="4756" y="307"/>
                  <a:pt x="4752" y="343"/>
                </a:cubicBezTo>
                <a:cubicBezTo>
                  <a:pt x="4751" y="350"/>
                  <a:pt x="4745" y="356"/>
                  <a:pt x="4744" y="363"/>
                </a:cubicBezTo>
                <a:cubicBezTo>
                  <a:pt x="4735" y="420"/>
                  <a:pt x="4779" y="485"/>
                  <a:pt x="4792" y="503"/>
                </a:cubicBezTo>
                <a:cubicBezTo>
                  <a:pt x="4806" y="522"/>
                  <a:pt x="4800" y="517"/>
                  <a:pt x="4820" y="527"/>
                </a:cubicBezTo>
                <a:cubicBezTo>
                  <a:pt x="4841" y="537"/>
                  <a:pt x="4866" y="548"/>
                  <a:pt x="4892" y="547"/>
                </a:cubicBezTo>
                <a:cubicBezTo>
                  <a:pt x="4896" y="555"/>
                  <a:pt x="4898" y="565"/>
                  <a:pt x="4904" y="571"/>
                </a:cubicBezTo>
                <a:cubicBezTo>
                  <a:pt x="4943" y="567"/>
                  <a:pt x="4963" y="613"/>
                  <a:pt x="4992" y="631"/>
                </a:cubicBezTo>
                <a:cubicBezTo>
                  <a:pt x="5024" y="741"/>
                  <a:pt x="5020" y="853"/>
                  <a:pt x="4984" y="951"/>
                </a:cubicBezTo>
                <a:cubicBezTo>
                  <a:pt x="4972" y="933"/>
                  <a:pt x="4976" y="900"/>
                  <a:pt x="4960" y="887"/>
                </a:cubicBezTo>
                <a:cubicBezTo>
                  <a:pt x="4963" y="922"/>
                  <a:pt x="4974" y="947"/>
                  <a:pt x="4980" y="979"/>
                </a:cubicBezTo>
                <a:cubicBezTo>
                  <a:pt x="5008" y="986"/>
                  <a:pt x="5006" y="962"/>
                  <a:pt x="5032" y="967"/>
                </a:cubicBezTo>
                <a:cubicBezTo>
                  <a:pt x="5036" y="947"/>
                  <a:pt x="5054" y="941"/>
                  <a:pt x="5072" y="935"/>
                </a:cubicBezTo>
                <a:cubicBezTo>
                  <a:pt x="5082" y="903"/>
                  <a:pt x="5125" y="885"/>
                  <a:pt x="5120" y="851"/>
                </a:cubicBezTo>
                <a:cubicBezTo>
                  <a:pt x="5130" y="852"/>
                  <a:pt x="5132" y="845"/>
                  <a:pt x="5140" y="843"/>
                </a:cubicBezTo>
                <a:cubicBezTo>
                  <a:pt x="5137" y="807"/>
                  <a:pt x="5151" y="792"/>
                  <a:pt x="5156" y="767"/>
                </a:cubicBezTo>
                <a:close/>
                <a:moveTo>
                  <a:pt x="4960" y="875"/>
                </a:moveTo>
                <a:cubicBezTo>
                  <a:pt x="4961" y="870"/>
                  <a:pt x="4958" y="859"/>
                  <a:pt x="4956" y="867"/>
                </a:cubicBezTo>
                <a:cubicBezTo>
                  <a:pt x="4955" y="872"/>
                  <a:pt x="4958" y="883"/>
                  <a:pt x="4960" y="875"/>
                </a:cubicBezTo>
                <a:close/>
                <a:moveTo>
                  <a:pt x="3476" y="891"/>
                </a:moveTo>
                <a:cubicBezTo>
                  <a:pt x="3444" y="919"/>
                  <a:pt x="3421" y="956"/>
                  <a:pt x="3384" y="979"/>
                </a:cubicBezTo>
                <a:cubicBezTo>
                  <a:pt x="3378" y="984"/>
                  <a:pt x="3382" y="998"/>
                  <a:pt x="3376" y="1003"/>
                </a:cubicBezTo>
                <a:cubicBezTo>
                  <a:pt x="3317" y="1058"/>
                  <a:pt x="3284" y="1141"/>
                  <a:pt x="3232" y="1203"/>
                </a:cubicBezTo>
                <a:cubicBezTo>
                  <a:pt x="3232" y="1212"/>
                  <a:pt x="3225" y="1215"/>
                  <a:pt x="3228" y="1227"/>
                </a:cubicBezTo>
                <a:cubicBezTo>
                  <a:pt x="3217" y="1224"/>
                  <a:pt x="3220" y="1235"/>
                  <a:pt x="3212" y="1235"/>
                </a:cubicBezTo>
                <a:cubicBezTo>
                  <a:pt x="3201" y="1274"/>
                  <a:pt x="3182" y="1303"/>
                  <a:pt x="3156" y="1327"/>
                </a:cubicBezTo>
                <a:cubicBezTo>
                  <a:pt x="3156" y="1335"/>
                  <a:pt x="3156" y="1343"/>
                  <a:pt x="3156" y="1351"/>
                </a:cubicBezTo>
                <a:cubicBezTo>
                  <a:pt x="3149" y="1351"/>
                  <a:pt x="3144" y="1352"/>
                  <a:pt x="3140" y="1355"/>
                </a:cubicBezTo>
                <a:cubicBezTo>
                  <a:pt x="3139" y="1395"/>
                  <a:pt x="3102" y="1400"/>
                  <a:pt x="3104" y="1443"/>
                </a:cubicBezTo>
                <a:cubicBezTo>
                  <a:pt x="3096" y="1444"/>
                  <a:pt x="3096" y="1454"/>
                  <a:pt x="3088" y="1455"/>
                </a:cubicBezTo>
                <a:cubicBezTo>
                  <a:pt x="3088" y="1463"/>
                  <a:pt x="3088" y="1471"/>
                  <a:pt x="3088" y="1479"/>
                </a:cubicBezTo>
                <a:cubicBezTo>
                  <a:pt x="3069" y="1491"/>
                  <a:pt x="3073" y="1525"/>
                  <a:pt x="3052" y="1535"/>
                </a:cubicBezTo>
                <a:cubicBezTo>
                  <a:pt x="3049" y="1546"/>
                  <a:pt x="3058" y="1545"/>
                  <a:pt x="3056" y="1555"/>
                </a:cubicBezTo>
                <a:cubicBezTo>
                  <a:pt x="3043" y="1572"/>
                  <a:pt x="3028" y="1588"/>
                  <a:pt x="3028" y="1619"/>
                </a:cubicBezTo>
                <a:cubicBezTo>
                  <a:pt x="2993" y="1656"/>
                  <a:pt x="2995" y="1722"/>
                  <a:pt x="2964" y="1755"/>
                </a:cubicBezTo>
                <a:cubicBezTo>
                  <a:pt x="2964" y="1764"/>
                  <a:pt x="2964" y="1774"/>
                  <a:pt x="2964" y="1783"/>
                </a:cubicBezTo>
                <a:cubicBezTo>
                  <a:pt x="2934" y="1829"/>
                  <a:pt x="2928" y="1877"/>
                  <a:pt x="2904" y="1927"/>
                </a:cubicBezTo>
                <a:cubicBezTo>
                  <a:pt x="2904" y="1963"/>
                  <a:pt x="2884" y="1997"/>
                  <a:pt x="2876" y="2035"/>
                </a:cubicBezTo>
                <a:cubicBezTo>
                  <a:pt x="2870" y="2063"/>
                  <a:pt x="2873" y="2093"/>
                  <a:pt x="2868" y="2123"/>
                </a:cubicBezTo>
                <a:cubicBezTo>
                  <a:pt x="2867" y="2129"/>
                  <a:pt x="2862" y="2127"/>
                  <a:pt x="2860" y="2135"/>
                </a:cubicBezTo>
                <a:cubicBezTo>
                  <a:pt x="2853" y="2165"/>
                  <a:pt x="2855" y="2197"/>
                  <a:pt x="2852" y="2227"/>
                </a:cubicBezTo>
                <a:cubicBezTo>
                  <a:pt x="2941" y="2212"/>
                  <a:pt x="3054" y="2231"/>
                  <a:pt x="3140" y="2219"/>
                </a:cubicBezTo>
                <a:cubicBezTo>
                  <a:pt x="3207" y="2210"/>
                  <a:pt x="3266" y="2217"/>
                  <a:pt x="3332" y="2215"/>
                </a:cubicBezTo>
                <a:cubicBezTo>
                  <a:pt x="3367" y="2214"/>
                  <a:pt x="3403" y="2198"/>
                  <a:pt x="3440" y="2195"/>
                </a:cubicBezTo>
                <a:cubicBezTo>
                  <a:pt x="3488" y="2191"/>
                  <a:pt x="3538" y="2199"/>
                  <a:pt x="3588" y="2195"/>
                </a:cubicBezTo>
                <a:cubicBezTo>
                  <a:pt x="3581" y="2172"/>
                  <a:pt x="3579" y="2149"/>
                  <a:pt x="3572" y="2127"/>
                </a:cubicBezTo>
                <a:cubicBezTo>
                  <a:pt x="3570" y="2121"/>
                  <a:pt x="3562" y="2117"/>
                  <a:pt x="3560" y="2111"/>
                </a:cubicBezTo>
                <a:cubicBezTo>
                  <a:pt x="3559" y="2107"/>
                  <a:pt x="3565" y="2105"/>
                  <a:pt x="3564" y="2099"/>
                </a:cubicBezTo>
                <a:cubicBezTo>
                  <a:pt x="3563" y="2093"/>
                  <a:pt x="3553" y="2084"/>
                  <a:pt x="3552" y="2079"/>
                </a:cubicBezTo>
                <a:cubicBezTo>
                  <a:pt x="3549" y="2065"/>
                  <a:pt x="3552" y="2051"/>
                  <a:pt x="3548" y="2039"/>
                </a:cubicBezTo>
                <a:cubicBezTo>
                  <a:pt x="3544" y="2026"/>
                  <a:pt x="3532" y="2015"/>
                  <a:pt x="3528" y="2003"/>
                </a:cubicBezTo>
                <a:cubicBezTo>
                  <a:pt x="3515" y="1965"/>
                  <a:pt x="3513" y="1921"/>
                  <a:pt x="3512" y="1883"/>
                </a:cubicBezTo>
                <a:cubicBezTo>
                  <a:pt x="3511" y="1852"/>
                  <a:pt x="3495" y="1800"/>
                  <a:pt x="3492" y="1763"/>
                </a:cubicBezTo>
                <a:cubicBezTo>
                  <a:pt x="3489" y="1730"/>
                  <a:pt x="3498" y="1694"/>
                  <a:pt x="3492" y="1659"/>
                </a:cubicBezTo>
                <a:cubicBezTo>
                  <a:pt x="3483" y="1613"/>
                  <a:pt x="3484" y="1553"/>
                  <a:pt x="3484" y="1499"/>
                </a:cubicBezTo>
                <a:cubicBezTo>
                  <a:pt x="3489" y="1480"/>
                  <a:pt x="3526" y="1463"/>
                  <a:pt x="3544" y="1483"/>
                </a:cubicBezTo>
                <a:cubicBezTo>
                  <a:pt x="3539" y="1510"/>
                  <a:pt x="3551" y="1539"/>
                  <a:pt x="3552" y="1555"/>
                </a:cubicBezTo>
                <a:cubicBezTo>
                  <a:pt x="3552" y="1561"/>
                  <a:pt x="3544" y="1568"/>
                  <a:pt x="3544" y="1575"/>
                </a:cubicBezTo>
                <a:cubicBezTo>
                  <a:pt x="3544" y="1584"/>
                  <a:pt x="3552" y="1591"/>
                  <a:pt x="3552" y="1599"/>
                </a:cubicBezTo>
                <a:cubicBezTo>
                  <a:pt x="3552" y="1625"/>
                  <a:pt x="3545" y="1656"/>
                  <a:pt x="3548" y="1683"/>
                </a:cubicBezTo>
                <a:cubicBezTo>
                  <a:pt x="3549" y="1691"/>
                  <a:pt x="3556" y="1699"/>
                  <a:pt x="3556" y="1707"/>
                </a:cubicBezTo>
                <a:cubicBezTo>
                  <a:pt x="3556" y="1718"/>
                  <a:pt x="3551" y="1728"/>
                  <a:pt x="3552" y="1739"/>
                </a:cubicBezTo>
                <a:cubicBezTo>
                  <a:pt x="3559" y="1798"/>
                  <a:pt x="3589" y="1854"/>
                  <a:pt x="3576" y="1923"/>
                </a:cubicBezTo>
                <a:cubicBezTo>
                  <a:pt x="3575" y="1934"/>
                  <a:pt x="3592" y="1926"/>
                  <a:pt x="3588" y="1939"/>
                </a:cubicBezTo>
                <a:cubicBezTo>
                  <a:pt x="3597" y="2018"/>
                  <a:pt x="3626" y="2077"/>
                  <a:pt x="3652" y="2139"/>
                </a:cubicBezTo>
                <a:cubicBezTo>
                  <a:pt x="3670" y="2150"/>
                  <a:pt x="3684" y="2166"/>
                  <a:pt x="3700" y="2179"/>
                </a:cubicBezTo>
                <a:cubicBezTo>
                  <a:pt x="3829" y="2179"/>
                  <a:pt x="3903" y="2205"/>
                  <a:pt x="4016" y="2203"/>
                </a:cubicBezTo>
                <a:cubicBezTo>
                  <a:pt x="4021" y="2186"/>
                  <a:pt x="4005" y="2190"/>
                  <a:pt x="4000" y="2183"/>
                </a:cubicBezTo>
                <a:cubicBezTo>
                  <a:pt x="3992" y="2150"/>
                  <a:pt x="3973" y="2124"/>
                  <a:pt x="3976" y="2091"/>
                </a:cubicBezTo>
                <a:cubicBezTo>
                  <a:pt x="3977" y="2082"/>
                  <a:pt x="3987" y="2071"/>
                  <a:pt x="3992" y="2055"/>
                </a:cubicBezTo>
                <a:cubicBezTo>
                  <a:pt x="4003" y="2022"/>
                  <a:pt x="4006" y="1992"/>
                  <a:pt x="4020" y="1971"/>
                </a:cubicBezTo>
                <a:cubicBezTo>
                  <a:pt x="4033" y="1952"/>
                  <a:pt x="4058" y="1947"/>
                  <a:pt x="4060" y="1927"/>
                </a:cubicBezTo>
                <a:cubicBezTo>
                  <a:pt x="3978" y="1930"/>
                  <a:pt x="3891" y="1922"/>
                  <a:pt x="3820" y="1927"/>
                </a:cubicBezTo>
                <a:cubicBezTo>
                  <a:pt x="3806" y="1918"/>
                  <a:pt x="3790" y="1912"/>
                  <a:pt x="3776" y="1903"/>
                </a:cubicBezTo>
                <a:cubicBezTo>
                  <a:pt x="3760" y="1855"/>
                  <a:pt x="3808" y="1837"/>
                  <a:pt x="3848" y="1855"/>
                </a:cubicBezTo>
                <a:cubicBezTo>
                  <a:pt x="3854" y="1761"/>
                  <a:pt x="3824" y="1672"/>
                  <a:pt x="3828" y="1595"/>
                </a:cubicBezTo>
                <a:cubicBezTo>
                  <a:pt x="3823" y="1593"/>
                  <a:pt x="3819" y="1591"/>
                  <a:pt x="3816" y="1587"/>
                </a:cubicBezTo>
                <a:cubicBezTo>
                  <a:pt x="3833" y="1579"/>
                  <a:pt x="3818" y="1567"/>
                  <a:pt x="3816" y="1555"/>
                </a:cubicBezTo>
                <a:cubicBezTo>
                  <a:pt x="3815" y="1545"/>
                  <a:pt x="3816" y="1527"/>
                  <a:pt x="3816" y="1519"/>
                </a:cubicBezTo>
                <a:cubicBezTo>
                  <a:pt x="3817" y="1489"/>
                  <a:pt x="3811" y="1480"/>
                  <a:pt x="3808" y="1451"/>
                </a:cubicBezTo>
                <a:cubicBezTo>
                  <a:pt x="3806" y="1427"/>
                  <a:pt x="3809" y="1406"/>
                  <a:pt x="3800" y="1391"/>
                </a:cubicBezTo>
                <a:cubicBezTo>
                  <a:pt x="3782" y="1379"/>
                  <a:pt x="3758" y="1381"/>
                  <a:pt x="3740" y="1371"/>
                </a:cubicBezTo>
                <a:cubicBezTo>
                  <a:pt x="3728" y="1364"/>
                  <a:pt x="3720" y="1345"/>
                  <a:pt x="3712" y="1339"/>
                </a:cubicBezTo>
                <a:cubicBezTo>
                  <a:pt x="3706" y="1335"/>
                  <a:pt x="3697" y="1340"/>
                  <a:pt x="3692" y="1335"/>
                </a:cubicBezTo>
                <a:cubicBezTo>
                  <a:pt x="3680" y="1324"/>
                  <a:pt x="3674" y="1303"/>
                  <a:pt x="3656" y="1299"/>
                </a:cubicBezTo>
                <a:cubicBezTo>
                  <a:pt x="3648" y="1265"/>
                  <a:pt x="3619" y="1249"/>
                  <a:pt x="3600" y="1223"/>
                </a:cubicBezTo>
                <a:cubicBezTo>
                  <a:pt x="3595" y="1215"/>
                  <a:pt x="3591" y="1196"/>
                  <a:pt x="3588" y="1191"/>
                </a:cubicBezTo>
                <a:cubicBezTo>
                  <a:pt x="3583" y="1184"/>
                  <a:pt x="3575" y="1186"/>
                  <a:pt x="3572" y="1179"/>
                </a:cubicBezTo>
                <a:cubicBezTo>
                  <a:pt x="3567" y="1169"/>
                  <a:pt x="3565" y="1156"/>
                  <a:pt x="3560" y="1143"/>
                </a:cubicBezTo>
                <a:cubicBezTo>
                  <a:pt x="3556" y="1131"/>
                  <a:pt x="3548" y="1119"/>
                  <a:pt x="3544" y="1107"/>
                </a:cubicBezTo>
                <a:cubicBezTo>
                  <a:pt x="3543" y="1103"/>
                  <a:pt x="3549" y="1101"/>
                  <a:pt x="3548" y="1095"/>
                </a:cubicBezTo>
                <a:cubicBezTo>
                  <a:pt x="3544" y="1075"/>
                  <a:pt x="3527" y="1061"/>
                  <a:pt x="3520" y="1043"/>
                </a:cubicBezTo>
                <a:cubicBezTo>
                  <a:pt x="3511" y="1019"/>
                  <a:pt x="3510" y="990"/>
                  <a:pt x="3496" y="967"/>
                </a:cubicBezTo>
                <a:cubicBezTo>
                  <a:pt x="3498" y="959"/>
                  <a:pt x="3507" y="960"/>
                  <a:pt x="3504" y="947"/>
                </a:cubicBezTo>
                <a:cubicBezTo>
                  <a:pt x="3489" y="930"/>
                  <a:pt x="3491" y="915"/>
                  <a:pt x="3488" y="891"/>
                </a:cubicBezTo>
                <a:cubicBezTo>
                  <a:pt x="3484" y="891"/>
                  <a:pt x="3480" y="891"/>
                  <a:pt x="3476" y="891"/>
                </a:cubicBezTo>
                <a:close/>
                <a:moveTo>
                  <a:pt x="5108" y="987"/>
                </a:moveTo>
                <a:cubicBezTo>
                  <a:pt x="5096" y="986"/>
                  <a:pt x="5096" y="996"/>
                  <a:pt x="5084" y="995"/>
                </a:cubicBezTo>
                <a:cubicBezTo>
                  <a:pt x="5065" y="1033"/>
                  <a:pt x="5021" y="1041"/>
                  <a:pt x="4992" y="1059"/>
                </a:cubicBezTo>
                <a:cubicBezTo>
                  <a:pt x="4973" y="1059"/>
                  <a:pt x="4955" y="1059"/>
                  <a:pt x="4936" y="1059"/>
                </a:cubicBezTo>
                <a:cubicBezTo>
                  <a:pt x="4930" y="1089"/>
                  <a:pt x="4905" y="1100"/>
                  <a:pt x="4908" y="1139"/>
                </a:cubicBezTo>
                <a:cubicBezTo>
                  <a:pt x="4890" y="1145"/>
                  <a:pt x="4896" y="1175"/>
                  <a:pt x="4876" y="1179"/>
                </a:cubicBezTo>
                <a:cubicBezTo>
                  <a:pt x="4847" y="1262"/>
                  <a:pt x="4778" y="1305"/>
                  <a:pt x="4724" y="1363"/>
                </a:cubicBezTo>
                <a:cubicBezTo>
                  <a:pt x="4714" y="1361"/>
                  <a:pt x="4715" y="1370"/>
                  <a:pt x="4704" y="1367"/>
                </a:cubicBezTo>
                <a:cubicBezTo>
                  <a:pt x="4671" y="1414"/>
                  <a:pt x="4610" y="1433"/>
                  <a:pt x="4552" y="1455"/>
                </a:cubicBezTo>
                <a:cubicBezTo>
                  <a:pt x="4526" y="1455"/>
                  <a:pt x="4511" y="1465"/>
                  <a:pt x="4496" y="1475"/>
                </a:cubicBezTo>
                <a:cubicBezTo>
                  <a:pt x="4505" y="1479"/>
                  <a:pt x="4517" y="1480"/>
                  <a:pt x="4516" y="1495"/>
                </a:cubicBezTo>
                <a:cubicBezTo>
                  <a:pt x="4532" y="1499"/>
                  <a:pt x="4528" y="1483"/>
                  <a:pt x="4544" y="1487"/>
                </a:cubicBezTo>
                <a:cubicBezTo>
                  <a:pt x="4578" y="1510"/>
                  <a:pt x="4649" y="1516"/>
                  <a:pt x="4692" y="1507"/>
                </a:cubicBezTo>
                <a:cubicBezTo>
                  <a:pt x="4708" y="1511"/>
                  <a:pt x="4720" y="1519"/>
                  <a:pt x="4744" y="1515"/>
                </a:cubicBezTo>
                <a:cubicBezTo>
                  <a:pt x="4754" y="1477"/>
                  <a:pt x="4770" y="1445"/>
                  <a:pt x="4780" y="1407"/>
                </a:cubicBezTo>
                <a:cubicBezTo>
                  <a:pt x="4822" y="1368"/>
                  <a:pt x="4904" y="1368"/>
                  <a:pt x="4964" y="1347"/>
                </a:cubicBezTo>
                <a:cubicBezTo>
                  <a:pt x="4990" y="1349"/>
                  <a:pt x="5003" y="1352"/>
                  <a:pt x="5020" y="1339"/>
                </a:cubicBezTo>
                <a:cubicBezTo>
                  <a:pt x="5068" y="1333"/>
                  <a:pt x="5079" y="1339"/>
                  <a:pt x="5132" y="1339"/>
                </a:cubicBezTo>
                <a:cubicBezTo>
                  <a:pt x="5152" y="1311"/>
                  <a:pt x="5137" y="1291"/>
                  <a:pt x="5148" y="1263"/>
                </a:cubicBezTo>
                <a:cubicBezTo>
                  <a:pt x="5128" y="1236"/>
                  <a:pt x="5149" y="1202"/>
                  <a:pt x="5148" y="1175"/>
                </a:cubicBezTo>
                <a:cubicBezTo>
                  <a:pt x="5148" y="1169"/>
                  <a:pt x="5141" y="1161"/>
                  <a:pt x="5140" y="1155"/>
                </a:cubicBezTo>
                <a:cubicBezTo>
                  <a:pt x="5134" y="1115"/>
                  <a:pt x="5145" y="1067"/>
                  <a:pt x="5140" y="1015"/>
                </a:cubicBezTo>
                <a:cubicBezTo>
                  <a:pt x="5127" y="1002"/>
                  <a:pt x="5130" y="994"/>
                  <a:pt x="5132" y="971"/>
                </a:cubicBezTo>
                <a:cubicBezTo>
                  <a:pt x="5127" y="971"/>
                  <a:pt x="5126" y="966"/>
                  <a:pt x="5120" y="967"/>
                </a:cubicBezTo>
                <a:cubicBezTo>
                  <a:pt x="5116" y="973"/>
                  <a:pt x="5107" y="975"/>
                  <a:pt x="5108" y="987"/>
                </a:cubicBezTo>
                <a:close/>
                <a:moveTo>
                  <a:pt x="5804" y="1551"/>
                </a:moveTo>
                <a:cubicBezTo>
                  <a:pt x="5818" y="1515"/>
                  <a:pt x="5797" y="1481"/>
                  <a:pt x="5800" y="1443"/>
                </a:cubicBezTo>
                <a:cubicBezTo>
                  <a:pt x="5788" y="1427"/>
                  <a:pt x="5769" y="1439"/>
                  <a:pt x="5756" y="1423"/>
                </a:cubicBezTo>
                <a:cubicBezTo>
                  <a:pt x="5667" y="1430"/>
                  <a:pt x="5634" y="1403"/>
                  <a:pt x="5552" y="1415"/>
                </a:cubicBezTo>
                <a:cubicBezTo>
                  <a:pt x="5548" y="1411"/>
                  <a:pt x="5551" y="1400"/>
                  <a:pt x="5540" y="1403"/>
                </a:cubicBezTo>
                <a:cubicBezTo>
                  <a:pt x="5481" y="1402"/>
                  <a:pt x="5452" y="1404"/>
                  <a:pt x="5384" y="1403"/>
                </a:cubicBezTo>
                <a:cubicBezTo>
                  <a:pt x="5376" y="1402"/>
                  <a:pt x="5376" y="1408"/>
                  <a:pt x="5372" y="1411"/>
                </a:cubicBezTo>
                <a:cubicBezTo>
                  <a:pt x="5348" y="1392"/>
                  <a:pt x="5302" y="1403"/>
                  <a:pt x="5268" y="1407"/>
                </a:cubicBezTo>
                <a:cubicBezTo>
                  <a:pt x="5267" y="1399"/>
                  <a:pt x="5257" y="1399"/>
                  <a:pt x="5252" y="1395"/>
                </a:cubicBezTo>
                <a:cubicBezTo>
                  <a:pt x="5169" y="1406"/>
                  <a:pt x="5106" y="1408"/>
                  <a:pt x="5044" y="1411"/>
                </a:cubicBezTo>
                <a:cubicBezTo>
                  <a:pt x="5039" y="1411"/>
                  <a:pt x="5040" y="1418"/>
                  <a:pt x="5036" y="1419"/>
                </a:cubicBezTo>
                <a:cubicBezTo>
                  <a:pt x="5038" y="1401"/>
                  <a:pt x="5005" y="1418"/>
                  <a:pt x="5000" y="1407"/>
                </a:cubicBezTo>
                <a:cubicBezTo>
                  <a:pt x="4973" y="1428"/>
                  <a:pt x="4933" y="1418"/>
                  <a:pt x="4900" y="1427"/>
                </a:cubicBezTo>
                <a:cubicBezTo>
                  <a:pt x="4866" y="1436"/>
                  <a:pt x="4850" y="1459"/>
                  <a:pt x="4828" y="1475"/>
                </a:cubicBezTo>
                <a:cubicBezTo>
                  <a:pt x="4821" y="1559"/>
                  <a:pt x="4788" y="1612"/>
                  <a:pt x="4796" y="1695"/>
                </a:cubicBezTo>
                <a:cubicBezTo>
                  <a:pt x="4794" y="1703"/>
                  <a:pt x="4780" y="1698"/>
                  <a:pt x="4784" y="1711"/>
                </a:cubicBezTo>
                <a:cubicBezTo>
                  <a:pt x="4795" y="1751"/>
                  <a:pt x="4759" y="1788"/>
                  <a:pt x="4784" y="1827"/>
                </a:cubicBezTo>
                <a:cubicBezTo>
                  <a:pt x="4774" y="1827"/>
                  <a:pt x="4768" y="1833"/>
                  <a:pt x="4768" y="1843"/>
                </a:cubicBezTo>
                <a:cubicBezTo>
                  <a:pt x="4774" y="1873"/>
                  <a:pt x="4765" y="1915"/>
                  <a:pt x="4768" y="1963"/>
                </a:cubicBezTo>
                <a:cubicBezTo>
                  <a:pt x="4766" y="1971"/>
                  <a:pt x="4752" y="1966"/>
                  <a:pt x="4756" y="1979"/>
                </a:cubicBezTo>
                <a:cubicBezTo>
                  <a:pt x="4763" y="2003"/>
                  <a:pt x="4757" y="2036"/>
                  <a:pt x="4752" y="2055"/>
                </a:cubicBezTo>
                <a:cubicBezTo>
                  <a:pt x="4751" y="2060"/>
                  <a:pt x="4757" y="2061"/>
                  <a:pt x="4756" y="2067"/>
                </a:cubicBezTo>
                <a:cubicBezTo>
                  <a:pt x="4755" y="2070"/>
                  <a:pt x="4749" y="2072"/>
                  <a:pt x="4748" y="2079"/>
                </a:cubicBezTo>
                <a:cubicBezTo>
                  <a:pt x="4747" y="2084"/>
                  <a:pt x="4752" y="2087"/>
                  <a:pt x="4752" y="2095"/>
                </a:cubicBezTo>
                <a:cubicBezTo>
                  <a:pt x="4751" y="2116"/>
                  <a:pt x="4742" y="2136"/>
                  <a:pt x="4740" y="2159"/>
                </a:cubicBezTo>
                <a:cubicBezTo>
                  <a:pt x="4735" y="2215"/>
                  <a:pt x="4739" y="2274"/>
                  <a:pt x="4736" y="2331"/>
                </a:cubicBezTo>
                <a:cubicBezTo>
                  <a:pt x="4734" y="2375"/>
                  <a:pt x="4719" y="2453"/>
                  <a:pt x="4752" y="2475"/>
                </a:cubicBezTo>
                <a:cubicBezTo>
                  <a:pt x="4772" y="2471"/>
                  <a:pt x="4781" y="2470"/>
                  <a:pt x="4792" y="2483"/>
                </a:cubicBezTo>
                <a:cubicBezTo>
                  <a:pt x="4794" y="2478"/>
                  <a:pt x="4796" y="2474"/>
                  <a:pt x="4800" y="2471"/>
                </a:cubicBezTo>
                <a:cubicBezTo>
                  <a:pt x="4804" y="2482"/>
                  <a:pt x="4811" y="2479"/>
                  <a:pt x="4816" y="2479"/>
                </a:cubicBezTo>
                <a:cubicBezTo>
                  <a:pt x="4839" y="2480"/>
                  <a:pt x="4880" y="2476"/>
                  <a:pt x="4892" y="2475"/>
                </a:cubicBezTo>
                <a:cubicBezTo>
                  <a:pt x="4898" y="2474"/>
                  <a:pt x="4899" y="2467"/>
                  <a:pt x="4904" y="2467"/>
                </a:cubicBezTo>
                <a:cubicBezTo>
                  <a:pt x="4910" y="2467"/>
                  <a:pt x="4910" y="2478"/>
                  <a:pt x="4916" y="2479"/>
                </a:cubicBezTo>
                <a:cubicBezTo>
                  <a:pt x="4929" y="2482"/>
                  <a:pt x="4949" y="2468"/>
                  <a:pt x="4956" y="2467"/>
                </a:cubicBezTo>
                <a:cubicBezTo>
                  <a:pt x="4976" y="2465"/>
                  <a:pt x="5010" y="2475"/>
                  <a:pt x="5032" y="2459"/>
                </a:cubicBezTo>
                <a:cubicBezTo>
                  <a:pt x="5038" y="2459"/>
                  <a:pt x="5035" y="2469"/>
                  <a:pt x="5044" y="2467"/>
                </a:cubicBezTo>
                <a:cubicBezTo>
                  <a:pt x="5052" y="2466"/>
                  <a:pt x="5045" y="2449"/>
                  <a:pt x="5056" y="2451"/>
                </a:cubicBezTo>
                <a:cubicBezTo>
                  <a:pt x="5083" y="2469"/>
                  <a:pt x="5146" y="2455"/>
                  <a:pt x="5160" y="2451"/>
                </a:cubicBezTo>
                <a:cubicBezTo>
                  <a:pt x="5186" y="2444"/>
                  <a:pt x="5216" y="2453"/>
                  <a:pt x="5244" y="2451"/>
                </a:cubicBezTo>
                <a:cubicBezTo>
                  <a:pt x="5268" y="2449"/>
                  <a:pt x="5290" y="2440"/>
                  <a:pt x="5312" y="2439"/>
                </a:cubicBezTo>
                <a:cubicBezTo>
                  <a:pt x="5327" y="2438"/>
                  <a:pt x="5342" y="2444"/>
                  <a:pt x="5356" y="2443"/>
                </a:cubicBezTo>
                <a:cubicBezTo>
                  <a:pt x="5418" y="2437"/>
                  <a:pt x="5472" y="2403"/>
                  <a:pt x="5528" y="2415"/>
                </a:cubicBezTo>
                <a:cubicBezTo>
                  <a:pt x="5535" y="2415"/>
                  <a:pt x="5530" y="2404"/>
                  <a:pt x="5536" y="2403"/>
                </a:cubicBezTo>
                <a:cubicBezTo>
                  <a:pt x="5549" y="2417"/>
                  <a:pt x="5552" y="2409"/>
                  <a:pt x="5568" y="2407"/>
                </a:cubicBezTo>
                <a:cubicBezTo>
                  <a:pt x="5594" y="2403"/>
                  <a:pt x="5611" y="2402"/>
                  <a:pt x="5624" y="2399"/>
                </a:cubicBezTo>
                <a:cubicBezTo>
                  <a:pt x="5680" y="2387"/>
                  <a:pt x="5765" y="2394"/>
                  <a:pt x="5756" y="2331"/>
                </a:cubicBezTo>
                <a:cubicBezTo>
                  <a:pt x="5752" y="2327"/>
                  <a:pt x="5741" y="2330"/>
                  <a:pt x="5744" y="2319"/>
                </a:cubicBezTo>
                <a:cubicBezTo>
                  <a:pt x="5763" y="2317"/>
                  <a:pt x="5751" y="2302"/>
                  <a:pt x="5752" y="2291"/>
                </a:cubicBezTo>
                <a:cubicBezTo>
                  <a:pt x="5752" y="2289"/>
                  <a:pt x="5759" y="2285"/>
                  <a:pt x="5760" y="2279"/>
                </a:cubicBezTo>
                <a:cubicBezTo>
                  <a:pt x="5765" y="2252"/>
                  <a:pt x="5771" y="2219"/>
                  <a:pt x="5768" y="2199"/>
                </a:cubicBezTo>
                <a:cubicBezTo>
                  <a:pt x="5767" y="2194"/>
                  <a:pt x="5759" y="2191"/>
                  <a:pt x="5760" y="2187"/>
                </a:cubicBezTo>
                <a:cubicBezTo>
                  <a:pt x="5761" y="2178"/>
                  <a:pt x="5781" y="2166"/>
                  <a:pt x="5780" y="2151"/>
                </a:cubicBezTo>
                <a:cubicBezTo>
                  <a:pt x="5779" y="2141"/>
                  <a:pt x="5773" y="2144"/>
                  <a:pt x="5772" y="2131"/>
                </a:cubicBezTo>
                <a:cubicBezTo>
                  <a:pt x="5787" y="2108"/>
                  <a:pt x="5780" y="2085"/>
                  <a:pt x="5780" y="2051"/>
                </a:cubicBezTo>
                <a:cubicBezTo>
                  <a:pt x="5803" y="2030"/>
                  <a:pt x="5779" y="1998"/>
                  <a:pt x="5784" y="1971"/>
                </a:cubicBezTo>
                <a:cubicBezTo>
                  <a:pt x="5785" y="1968"/>
                  <a:pt x="5795" y="1961"/>
                  <a:pt x="5796" y="1959"/>
                </a:cubicBezTo>
                <a:cubicBezTo>
                  <a:pt x="5806" y="1937"/>
                  <a:pt x="5790" y="1919"/>
                  <a:pt x="5800" y="1899"/>
                </a:cubicBezTo>
                <a:cubicBezTo>
                  <a:pt x="5795" y="1898"/>
                  <a:pt x="5789" y="1900"/>
                  <a:pt x="5788" y="1895"/>
                </a:cubicBezTo>
                <a:cubicBezTo>
                  <a:pt x="5796" y="1893"/>
                  <a:pt x="5802" y="1887"/>
                  <a:pt x="5804" y="1879"/>
                </a:cubicBezTo>
                <a:cubicBezTo>
                  <a:pt x="5789" y="1861"/>
                  <a:pt x="5814" y="1818"/>
                  <a:pt x="5792" y="1815"/>
                </a:cubicBezTo>
                <a:cubicBezTo>
                  <a:pt x="5808" y="1798"/>
                  <a:pt x="5804" y="1761"/>
                  <a:pt x="5796" y="1739"/>
                </a:cubicBezTo>
                <a:cubicBezTo>
                  <a:pt x="5811" y="1723"/>
                  <a:pt x="5811" y="1681"/>
                  <a:pt x="5804" y="1655"/>
                </a:cubicBezTo>
                <a:cubicBezTo>
                  <a:pt x="5805" y="1649"/>
                  <a:pt x="5813" y="1650"/>
                  <a:pt x="5816" y="1647"/>
                </a:cubicBezTo>
                <a:cubicBezTo>
                  <a:pt x="5806" y="1626"/>
                  <a:pt x="5800" y="1574"/>
                  <a:pt x="5816" y="1563"/>
                </a:cubicBezTo>
                <a:cubicBezTo>
                  <a:pt x="5816" y="1555"/>
                  <a:pt x="5803" y="1560"/>
                  <a:pt x="5804" y="1551"/>
                </a:cubicBezTo>
                <a:close/>
                <a:moveTo>
                  <a:pt x="3892" y="1619"/>
                </a:moveTo>
                <a:cubicBezTo>
                  <a:pt x="3898" y="1619"/>
                  <a:pt x="3906" y="1618"/>
                  <a:pt x="3904" y="1627"/>
                </a:cubicBezTo>
                <a:cubicBezTo>
                  <a:pt x="3905" y="1650"/>
                  <a:pt x="3899" y="1680"/>
                  <a:pt x="3916" y="1687"/>
                </a:cubicBezTo>
                <a:cubicBezTo>
                  <a:pt x="3900" y="1719"/>
                  <a:pt x="3920" y="1759"/>
                  <a:pt x="3924" y="1787"/>
                </a:cubicBezTo>
                <a:cubicBezTo>
                  <a:pt x="3929" y="1822"/>
                  <a:pt x="3923" y="1839"/>
                  <a:pt x="3944" y="1855"/>
                </a:cubicBezTo>
                <a:cubicBezTo>
                  <a:pt x="4002" y="1847"/>
                  <a:pt x="4025" y="1859"/>
                  <a:pt x="4080" y="1847"/>
                </a:cubicBezTo>
                <a:cubicBezTo>
                  <a:pt x="4129" y="1870"/>
                  <a:pt x="4197" y="1843"/>
                  <a:pt x="4232" y="1839"/>
                </a:cubicBezTo>
                <a:cubicBezTo>
                  <a:pt x="4284" y="1832"/>
                  <a:pt x="4307" y="1822"/>
                  <a:pt x="4300" y="1767"/>
                </a:cubicBezTo>
                <a:cubicBezTo>
                  <a:pt x="4336" y="1722"/>
                  <a:pt x="4338" y="1653"/>
                  <a:pt x="4380" y="1607"/>
                </a:cubicBezTo>
                <a:cubicBezTo>
                  <a:pt x="4379" y="1597"/>
                  <a:pt x="4379" y="1588"/>
                  <a:pt x="4384" y="1583"/>
                </a:cubicBezTo>
                <a:cubicBezTo>
                  <a:pt x="4385" y="1577"/>
                  <a:pt x="4393" y="1578"/>
                  <a:pt x="4396" y="1575"/>
                </a:cubicBezTo>
                <a:cubicBezTo>
                  <a:pt x="4400" y="1539"/>
                  <a:pt x="4420" y="1516"/>
                  <a:pt x="4420" y="1487"/>
                </a:cubicBezTo>
                <a:cubicBezTo>
                  <a:pt x="4380" y="1495"/>
                  <a:pt x="4345" y="1487"/>
                  <a:pt x="4320" y="1507"/>
                </a:cubicBezTo>
                <a:cubicBezTo>
                  <a:pt x="4142" y="1506"/>
                  <a:pt x="4024" y="1461"/>
                  <a:pt x="3876" y="1431"/>
                </a:cubicBezTo>
                <a:cubicBezTo>
                  <a:pt x="3868" y="1511"/>
                  <a:pt x="3899" y="1551"/>
                  <a:pt x="3892" y="1619"/>
                </a:cubicBezTo>
                <a:close/>
                <a:moveTo>
                  <a:pt x="4416" y="1551"/>
                </a:moveTo>
                <a:cubicBezTo>
                  <a:pt x="4429" y="1553"/>
                  <a:pt x="4433" y="1528"/>
                  <a:pt x="4420" y="1527"/>
                </a:cubicBezTo>
                <a:cubicBezTo>
                  <a:pt x="4421" y="1537"/>
                  <a:pt x="4421" y="1546"/>
                  <a:pt x="4416" y="1551"/>
                </a:cubicBezTo>
                <a:close/>
                <a:moveTo>
                  <a:pt x="4712" y="1587"/>
                </a:moveTo>
                <a:cubicBezTo>
                  <a:pt x="4700" y="1584"/>
                  <a:pt x="4704" y="1598"/>
                  <a:pt x="4692" y="1595"/>
                </a:cubicBezTo>
                <a:cubicBezTo>
                  <a:pt x="4655" y="1574"/>
                  <a:pt x="4615" y="1579"/>
                  <a:pt x="4568" y="1579"/>
                </a:cubicBezTo>
                <a:cubicBezTo>
                  <a:pt x="4536" y="1561"/>
                  <a:pt x="4511" y="1556"/>
                  <a:pt x="4468" y="1555"/>
                </a:cubicBezTo>
                <a:cubicBezTo>
                  <a:pt x="4458" y="1564"/>
                  <a:pt x="4456" y="1581"/>
                  <a:pt x="4440" y="1583"/>
                </a:cubicBezTo>
                <a:cubicBezTo>
                  <a:pt x="4452" y="1608"/>
                  <a:pt x="4427" y="1606"/>
                  <a:pt x="4432" y="1635"/>
                </a:cubicBezTo>
                <a:cubicBezTo>
                  <a:pt x="4428" y="1635"/>
                  <a:pt x="4424" y="1635"/>
                  <a:pt x="4420" y="1635"/>
                </a:cubicBezTo>
                <a:cubicBezTo>
                  <a:pt x="4431" y="1663"/>
                  <a:pt x="4408" y="1663"/>
                  <a:pt x="4416" y="1687"/>
                </a:cubicBezTo>
                <a:cubicBezTo>
                  <a:pt x="4403" y="1685"/>
                  <a:pt x="4405" y="1698"/>
                  <a:pt x="4396" y="1699"/>
                </a:cubicBezTo>
                <a:cubicBezTo>
                  <a:pt x="4392" y="1745"/>
                  <a:pt x="4372" y="1776"/>
                  <a:pt x="4364" y="1819"/>
                </a:cubicBezTo>
                <a:cubicBezTo>
                  <a:pt x="4373" y="1820"/>
                  <a:pt x="4371" y="1833"/>
                  <a:pt x="4384" y="1831"/>
                </a:cubicBezTo>
                <a:cubicBezTo>
                  <a:pt x="4390" y="1829"/>
                  <a:pt x="4387" y="1818"/>
                  <a:pt x="4400" y="1823"/>
                </a:cubicBezTo>
                <a:cubicBezTo>
                  <a:pt x="4407" y="1838"/>
                  <a:pt x="4437" y="1828"/>
                  <a:pt x="4456" y="1831"/>
                </a:cubicBezTo>
                <a:cubicBezTo>
                  <a:pt x="4482" y="1851"/>
                  <a:pt x="4532" y="1846"/>
                  <a:pt x="4548" y="1875"/>
                </a:cubicBezTo>
                <a:cubicBezTo>
                  <a:pt x="4555" y="1875"/>
                  <a:pt x="4561" y="1875"/>
                  <a:pt x="4568" y="1875"/>
                </a:cubicBezTo>
                <a:cubicBezTo>
                  <a:pt x="4607" y="1912"/>
                  <a:pt x="4638" y="1957"/>
                  <a:pt x="4688" y="1983"/>
                </a:cubicBezTo>
                <a:cubicBezTo>
                  <a:pt x="4679" y="1973"/>
                  <a:pt x="4694" y="1965"/>
                  <a:pt x="4696" y="1955"/>
                </a:cubicBezTo>
                <a:cubicBezTo>
                  <a:pt x="4700" y="1930"/>
                  <a:pt x="4690" y="1898"/>
                  <a:pt x="4696" y="1871"/>
                </a:cubicBezTo>
                <a:cubicBezTo>
                  <a:pt x="4698" y="1860"/>
                  <a:pt x="4707" y="1853"/>
                  <a:pt x="4708" y="1843"/>
                </a:cubicBezTo>
                <a:cubicBezTo>
                  <a:pt x="4709" y="1836"/>
                  <a:pt x="4704" y="1825"/>
                  <a:pt x="4704" y="1819"/>
                </a:cubicBezTo>
                <a:cubicBezTo>
                  <a:pt x="4703" y="1792"/>
                  <a:pt x="4726" y="1768"/>
                  <a:pt x="4712" y="1735"/>
                </a:cubicBezTo>
                <a:cubicBezTo>
                  <a:pt x="4738" y="1711"/>
                  <a:pt x="4713" y="1638"/>
                  <a:pt x="4732" y="1607"/>
                </a:cubicBezTo>
                <a:cubicBezTo>
                  <a:pt x="4730" y="1595"/>
                  <a:pt x="4715" y="1598"/>
                  <a:pt x="4712" y="1587"/>
                </a:cubicBezTo>
                <a:close/>
                <a:moveTo>
                  <a:pt x="2544" y="1643"/>
                </a:moveTo>
                <a:cubicBezTo>
                  <a:pt x="2542" y="1660"/>
                  <a:pt x="2554" y="1662"/>
                  <a:pt x="2568" y="1663"/>
                </a:cubicBezTo>
                <a:cubicBezTo>
                  <a:pt x="2572" y="1644"/>
                  <a:pt x="2556" y="1633"/>
                  <a:pt x="2544" y="1643"/>
                </a:cubicBezTo>
                <a:close/>
                <a:moveTo>
                  <a:pt x="4312" y="1899"/>
                </a:moveTo>
                <a:cubicBezTo>
                  <a:pt x="4279" y="1888"/>
                  <a:pt x="4266" y="1915"/>
                  <a:pt x="4224" y="1907"/>
                </a:cubicBezTo>
                <a:cubicBezTo>
                  <a:pt x="4194" y="1924"/>
                  <a:pt x="4158" y="1934"/>
                  <a:pt x="4128" y="1951"/>
                </a:cubicBezTo>
                <a:cubicBezTo>
                  <a:pt x="4120" y="1971"/>
                  <a:pt x="4108" y="1987"/>
                  <a:pt x="4084" y="1991"/>
                </a:cubicBezTo>
                <a:cubicBezTo>
                  <a:pt x="4068" y="2017"/>
                  <a:pt x="4065" y="2034"/>
                  <a:pt x="4056" y="2067"/>
                </a:cubicBezTo>
                <a:cubicBezTo>
                  <a:pt x="4051" y="2084"/>
                  <a:pt x="4042" y="2089"/>
                  <a:pt x="4044" y="2103"/>
                </a:cubicBezTo>
                <a:cubicBezTo>
                  <a:pt x="4045" y="2110"/>
                  <a:pt x="4056" y="2127"/>
                  <a:pt x="4064" y="2139"/>
                </a:cubicBezTo>
                <a:cubicBezTo>
                  <a:pt x="4087" y="2172"/>
                  <a:pt x="4119" y="2185"/>
                  <a:pt x="4152" y="2203"/>
                </a:cubicBezTo>
                <a:cubicBezTo>
                  <a:pt x="4194" y="2194"/>
                  <a:pt x="4247" y="2161"/>
                  <a:pt x="4284" y="2143"/>
                </a:cubicBezTo>
                <a:cubicBezTo>
                  <a:pt x="4304" y="2133"/>
                  <a:pt x="4320" y="2123"/>
                  <a:pt x="4336" y="2119"/>
                </a:cubicBezTo>
                <a:cubicBezTo>
                  <a:pt x="4373" y="2109"/>
                  <a:pt x="4401" y="2127"/>
                  <a:pt x="4420" y="2139"/>
                </a:cubicBezTo>
                <a:cubicBezTo>
                  <a:pt x="4441" y="2152"/>
                  <a:pt x="4433" y="2150"/>
                  <a:pt x="4444" y="2163"/>
                </a:cubicBezTo>
                <a:cubicBezTo>
                  <a:pt x="4447" y="2167"/>
                  <a:pt x="4453" y="2167"/>
                  <a:pt x="4456" y="2171"/>
                </a:cubicBezTo>
                <a:cubicBezTo>
                  <a:pt x="4464" y="2182"/>
                  <a:pt x="4470" y="2197"/>
                  <a:pt x="4476" y="2207"/>
                </a:cubicBezTo>
                <a:cubicBezTo>
                  <a:pt x="4530" y="2225"/>
                  <a:pt x="4580" y="2169"/>
                  <a:pt x="4616" y="2195"/>
                </a:cubicBezTo>
                <a:cubicBezTo>
                  <a:pt x="4635" y="2188"/>
                  <a:pt x="4645" y="2173"/>
                  <a:pt x="4668" y="2171"/>
                </a:cubicBezTo>
                <a:cubicBezTo>
                  <a:pt x="4666" y="2156"/>
                  <a:pt x="4676" y="2152"/>
                  <a:pt x="4680" y="2143"/>
                </a:cubicBezTo>
                <a:cubicBezTo>
                  <a:pt x="4669" y="2081"/>
                  <a:pt x="4644" y="2050"/>
                  <a:pt x="4612" y="2007"/>
                </a:cubicBezTo>
                <a:cubicBezTo>
                  <a:pt x="4582" y="1966"/>
                  <a:pt x="4557" y="1940"/>
                  <a:pt x="4516" y="1919"/>
                </a:cubicBezTo>
                <a:cubicBezTo>
                  <a:pt x="4491" y="1906"/>
                  <a:pt x="4488" y="1909"/>
                  <a:pt x="4464" y="1903"/>
                </a:cubicBezTo>
                <a:cubicBezTo>
                  <a:pt x="4421" y="1892"/>
                  <a:pt x="4375" y="1888"/>
                  <a:pt x="4316" y="1891"/>
                </a:cubicBezTo>
                <a:cubicBezTo>
                  <a:pt x="4316" y="1889"/>
                  <a:pt x="4315" y="1886"/>
                  <a:pt x="4312" y="1887"/>
                </a:cubicBezTo>
                <a:cubicBezTo>
                  <a:pt x="4312" y="1891"/>
                  <a:pt x="4312" y="1895"/>
                  <a:pt x="4312" y="1899"/>
                </a:cubicBezTo>
                <a:close/>
                <a:moveTo>
                  <a:pt x="4316" y="2207"/>
                </a:moveTo>
                <a:cubicBezTo>
                  <a:pt x="4308" y="2208"/>
                  <a:pt x="4307" y="2202"/>
                  <a:pt x="4300" y="2203"/>
                </a:cubicBezTo>
                <a:cubicBezTo>
                  <a:pt x="4282" y="2226"/>
                  <a:pt x="4244" y="2229"/>
                  <a:pt x="4224" y="2251"/>
                </a:cubicBezTo>
                <a:cubicBezTo>
                  <a:pt x="4237" y="2253"/>
                  <a:pt x="4243" y="2248"/>
                  <a:pt x="4252" y="2247"/>
                </a:cubicBezTo>
                <a:cubicBezTo>
                  <a:pt x="4252" y="2258"/>
                  <a:pt x="4245" y="2255"/>
                  <a:pt x="4252" y="2263"/>
                </a:cubicBezTo>
                <a:cubicBezTo>
                  <a:pt x="4261" y="2263"/>
                  <a:pt x="4271" y="2263"/>
                  <a:pt x="4280" y="2263"/>
                </a:cubicBezTo>
                <a:cubicBezTo>
                  <a:pt x="4301" y="2281"/>
                  <a:pt x="4341" y="2294"/>
                  <a:pt x="4368" y="2295"/>
                </a:cubicBezTo>
                <a:cubicBezTo>
                  <a:pt x="4368" y="2300"/>
                  <a:pt x="4373" y="2301"/>
                  <a:pt x="4372" y="2307"/>
                </a:cubicBezTo>
                <a:cubicBezTo>
                  <a:pt x="4399" y="2300"/>
                  <a:pt x="4399" y="2320"/>
                  <a:pt x="4416" y="2323"/>
                </a:cubicBezTo>
                <a:cubicBezTo>
                  <a:pt x="4437" y="2323"/>
                  <a:pt x="4459" y="2323"/>
                  <a:pt x="4480" y="2323"/>
                </a:cubicBezTo>
                <a:cubicBezTo>
                  <a:pt x="4480" y="2329"/>
                  <a:pt x="4482" y="2332"/>
                  <a:pt x="4484" y="2335"/>
                </a:cubicBezTo>
                <a:cubicBezTo>
                  <a:pt x="4544" y="2322"/>
                  <a:pt x="4597" y="2364"/>
                  <a:pt x="4660" y="2359"/>
                </a:cubicBezTo>
                <a:cubicBezTo>
                  <a:pt x="4678" y="2335"/>
                  <a:pt x="4664" y="2279"/>
                  <a:pt x="4664" y="2251"/>
                </a:cubicBezTo>
                <a:cubicBezTo>
                  <a:pt x="4650" y="2257"/>
                  <a:pt x="4623" y="2250"/>
                  <a:pt x="4616" y="2263"/>
                </a:cubicBezTo>
                <a:cubicBezTo>
                  <a:pt x="4576" y="2267"/>
                  <a:pt x="4537" y="2272"/>
                  <a:pt x="4512" y="2291"/>
                </a:cubicBezTo>
                <a:cubicBezTo>
                  <a:pt x="4502" y="2280"/>
                  <a:pt x="4498" y="2287"/>
                  <a:pt x="4488" y="2291"/>
                </a:cubicBezTo>
                <a:cubicBezTo>
                  <a:pt x="4490" y="2285"/>
                  <a:pt x="4493" y="2284"/>
                  <a:pt x="4488" y="2279"/>
                </a:cubicBezTo>
                <a:cubicBezTo>
                  <a:pt x="4472" y="2279"/>
                  <a:pt x="4456" y="2279"/>
                  <a:pt x="4440" y="2279"/>
                </a:cubicBezTo>
                <a:cubicBezTo>
                  <a:pt x="4419" y="2250"/>
                  <a:pt x="4390" y="2230"/>
                  <a:pt x="4380" y="2191"/>
                </a:cubicBezTo>
                <a:cubicBezTo>
                  <a:pt x="4356" y="2191"/>
                  <a:pt x="4333" y="2177"/>
                  <a:pt x="4316" y="2207"/>
                </a:cubicBezTo>
                <a:close/>
                <a:moveTo>
                  <a:pt x="4652" y="2219"/>
                </a:moveTo>
                <a:cubicBezTo>
                  <a:pt x="4655" y="2219"/>
                  <a:pt x="4657" y="2219"/>
                  <a:pt x="4660" y="2219"/>
                </a:cubicBezTo>
                <a:cubicBezTo>
                  <a:pt x="4660" y="2216"/>
                  <a:pt x="4660" y="2214"/>
                  <a:pt x="4660" y="2211"/>
                </a:cubicBezTo>
                <a:cubicBezTo>
                  <a:pt x="4657" y="2211"/>
                  <a:pt x="4655" y="2211"/>
                  <a:pt x="4652" y="2211"/>
                </a:cubicBezTo>
                <a:cubicBezTo>
                  <a:pt x="4652" y="2214"/>
                  <a:pt x="4652" y="2216"/>
                  <a:pt x="4652" y="2219"/>
                </a:cubicBezTo>
                <a:close/>
                <a:moveTo>
                  <a:pt x="3964" y="2235"/>
                </a:moveTo>
                <a:cubicBezTo>
                  <a:pt x="3968" y="2235"/>
                  <a:pt x="3972" y="2235"/>
                  <a:pt x="3976" y="2235"/>
                </a:cubicBezTo>
                <a:cubicBezTo>
                  <a:pt x="3976" y="2232"/>
                  <a:pt x="3976" y="2230"/>
                  <a:pt x="3976" y="2227"/>
                </a:cubicBezTo>
                <a:cubicBezTo>
                  <a:pt x="3972" y="2227"/>
                  <a:pt x="3968" y="2227"/>
                  <a:pt x="3964" y="2227"/>
                </a:cubicBezTo>
                <a:cubicBezTo>
                  <a:pt x="3964" y="2230"/>
                  <a:pt x="3964" y="2232"/>
                  <a:pt x="3964" y="2235"/>
                </a:cubicBezTo>
                <a:close/>
                <a:moveTo>
                  <a:pt x="4180" y="2327"/>
                </a:moveTo>
                <a:cubicBezTo>
                  <a:pt x="4188" y="2337"/>
                  <a:pt x="4210" y="2332"/>
                  <a:pt x="4204" y="2355"/>
                </a:cubicBezTo>
                <a:cubicBezTo>
                  <a:pt x="4231" y="2352"/>
                  <a:pt x="4252" y="2372"/>
                  <a:pt x="4276" y="2383"/>
                </a:cubicBezTo>
                <a:cubicBezTo>
                  <a:pt x="4284" y="2384"/>
                  <a:pt x="4266" y="2361"/>
                  <a:pt x="4288" y="2367"/>
                </a:cubicBezTo>
                <a:cubicBezTo>
                  <a:pt x="4288" y="2377"/>
                  <a:pt x="4281" y="2379"/>
                  <a:pt x="4288" y="2387"/>
                </a:cubicBezTo>
                <a:cubicBezTo>
                  <a:pt x="4297" y="2387"/>
                  <a:pt x="4307" y="2387"/>
                  <a:pt x="4316" y="2387"/>
                </a:cubicBezTo>
                <a:cubicBezTo>
                  <a:pt x="4315" y="2397"/>
                  <a:pt x="4322" y="2399"/>
                  <a:pt x="4324" y="2407"/>
                </a:cubicBezTo>
                <a:cubicBezTo>
                  <a:pt x="4346" y="2401"/>
                  <a:pt x="4357" y="2410"/>
                  <a:pt x="4368" y="2395"/>
                </a:cubicBezTo>
                <a:cubicBezTo>
                  <a:pt x="4376" y="2396"/>
                  <a:pt x="4369" y="2413"/>
                  <a:pt x="4376" y="2415"/>
                </a:cubicBezTo>
                <a:cubicBezTo>
                  <a:pt x="4386" y="2416"/>
                  <a:pt x="4395" y="2416"/>
                  <a:pt x="4400" y="2411"/>
                </a:cubicBezTo>
                <a:cubicBezTo>
                  <a:pt x="4406" y="2436"/>
                  <a:pt x="4434" y="2429"/>
                  <a:pt x="4456" y="2423"/>
                </a:cubicBezTo>
                <a:cubicBezTo>
                  <a:pt x="4457" y="2434"/>
                  <a:pt x="4461" y="2442"/>
                  <a:pt x="4476" y="2439"/>
                </a:cubicBezTo>
                <a:cubicBezTo>
                  <a:pt x="4478" y="2432"/>
                  <a:pt x="4464" y="2422"/>
                  <a:pt x="4476" y="2419"/>
                </a:cubicBezTo>
                <a:cubicBezTo>
                  <a:pt x="4484" y="2420"/>
                  <a:pt x="4477" y="2437"/>
                  <a:pt x="4484" y="2439"/>
                </a:cubicBezTo>
                <a:cubicBezTo>
                  <a:pt x="4509" y="2431"/>
                  <a:pt x="4507" y="2444"/>
                  <a:pt x="4528" y="2447"/>
                </a:cubicBezTo>
                <a:cubicBezTo>
                  <a:pt x="4527" y="2437"/>
                  <a:pt x="4527" y="2428"/>
                  <a:pt x="4536" y="2427"/>
                </a:cubicBezTo>
                <a:cubicBezTo>
                  <a:pt x="4533" y="2442"/>
                  <a:pt x="4539" y="2448"/>
                  <a:pt x="4544" y="2455"/>
                </a:cubicBezTo>
                <a:cubicBezTo>
                  <a:pt x="4561" y="2445"/>
                  <a:pt x="4577" y="2457"/>
                  <a:pt x="4588" y="2439"/>
                </a:cubicBezTo>
                <a:cubicBezTo>
                  <a:pt x="4589" y="2460"/>
                  <a:pt x="4617" y="2452"/>
                  <a:pt x="4628" y="2463"/>
                </a:cubicBezTo>
                <a:cubicBezTo>
                  <a:pt x="4635" y="2443"/>
                  <a:pt x="4644" y="2458"/>
                  <a:pt x="4660" y="2459"/>
                </a:cubicBezTo>
                <a:cubicBezTo>
                  <a:pt x="4658" y="2446"/>
                  <a:pt x="4666" y="2443"/>
                  <a:pt x="4668" y="2435"/>
                </a:cubicBezTo>
                <a:cubicBezTo>
                  <a:pt x="4649" y="2428"/>
                  <a:pt x="4644" y="2434"/>
                  <a:pt x="4628" y="2439"/>
                </a:cubicBezTo>
                <a:cubicBezTo>
                  <a:pt x="4623" y="2406"/>
                  <a:pt x="4591" y="2419"/>
                  <a:pt x="4572" y="2427"/>
                </a:cubicBezTo>
                <a:cubicBezTo>
                  <a:pt x="4578" y="2397"/>
                  <a:pt x="4536" y="2415"/>
                  <a:pt x="4532" y="2395"/>
                </a:cubicBezTo>
                <a:cubicBezTo>
                  <a:pt x="4533" y="2405"/>
                  <a:pt x="4533" y="2414"/>
                  <a:pt x="4524" y="2415"/>
                </a:cubicBezTo>
                <a:cubicBezTo>
                  <a:pt x="4514" y="2415"/>
                  <a:pt x="4520" y="2398"/>
                  <a:pt x="4504" y="2403"/>
                </a:cubicBezTo>
                <a:cubicBezTo>
                  <a:pt x="4502" y="2411"/>
                  <a:pt x="4509" y="2427"/>
                  <a:pt x="4496" y="2423"/>
                </a:cubicBezTo>
                <a:cubicBezTo>
                  <a:pt x="4493" y="2412"/>
                  <a:pt x="4502" y="2413"/>
                  <a:pt x="4500" y="2403"/>
                </a:cubicBezTo>
                <a:cubicBezTo>
                  <a:pt x="4487" y="2396"/>
                  <a:pt x="4478" y="2401"/>
                  <a:pt x="4464" y="2403"/>
                </a:cubicBezTo>
                <a:cubicBezTo>
                  <a:pt x="4463" y="2395"/>
                  <a:pt x="4469" y="2394"/>
                  <a:pt x="4468" y="2387"/>
                </a:cubicBezTo>
                <a:cubicBezTo>
                  <a:pt x="4445" y="2386"/>
                  <a:pt x="4433" y="2384"/>
                  <a:pt x="4416" y="2371"/>
                </a:cubicBezTo>
                <a:cubicBezTo>
                  <a:pt x="4397" y="2381"/>
                  <a:pt x="4374" y="2374"/>
                  <a:pt x="4368" y="2359"/>
                </a:cubicBezTo>
                <a:cubicBezTo>
                  <a:pt x="4358" y="2367"/>
                  <a:pt x="4378" y="2384"/>
                  <a:pt x="4356" y="2383"/>
                </a:cubicBezTo>
                <a:cubicBezTo>
                  <a:pt x="4346" y="2374"/>
                  <a:pt x="4368" y="2370"/>
                  <a:pt x="4356" y="2359"/>
                </a:cubicBezTo>
                <a:cubicBezTo>
                  <a:pt x="4341" y="2356"/>
                  <a:pt x="4337" y="2364"/>
                  <a:pt x="4324" y="2363"/>
                </a:cubicBezTo>
                <a:cubicBezTo>
                  <a:pt x="4324" y="2356"/>
                  <a:pt x="4324" y="2350"/>
                  <a:pt x="4324" y="2343"/>
                </a:cubicBezTo>
                <a:cubicBezTo>
                  <a:pt x="4309" y="2340"/>
                  <a:pt x="4307" y="2350"/>
                  <a:pt x="4292" y="2347"/>
                </a:cubicBezTo>
                <a:cubicBezTo>
                  <a:pt x="4295" y="2336"/>
                  <a:pt x="4284" y="2339"/>
                  <a:pt x="4284" y="2331"/>
                </a:cubicBezTo>
                <a:cubicBezTo>
                  <a:pt x="4257" y="2328"/>
                  <a:pt x="4234" y="2344"/>
                  <a:pt x="4232" y="2315"/>
                </a:cubicBezTo>
                <a:cubicBezTo>
                  <a:pt x="4209" y="2319"/>
                  <a:pt x="4198" y="2315"/>
                  <a:pt x="4180" y="2327"/>
                </a:cubicBezTo>
                <a:close/>
                <a:moveTo>
                  <a:pt x="5484" y="2447"/>
                </a:moveTo>
                <a:cubicBezTo>
                  <a:pt x="5487" y="2447"/>
                  <a:pt x="5489" y="2447"/>
                  <a:pt x="5492" y="2447"/>
                </a:cubicBezTo>
                <a:cubicBezTo>
                  <a:pt x="5492" y="2444"/>
                  <a:pt x="5492" y="2442"/>
                  <a:pt x="5492" y="2439"/>
                </a:cubicBezTo>
                <a:cubicBezTo>
                  <a:pt x="5489" y="2439"/>
                  <a:pt x="5487" y="2439"/>
                  <a:pt x="5484" y="2439"/>
                </a:cubicBezTo>
                <a:cubicBezTo>
                  <a:pt x="5484" y="2442"/>
                  <a:pt x="5484" y="2444"/>
                  <a:pt x="5484" y="24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29"/>
          <p:cNvSpPr>
            <a:spLocks/>
          </p:cNvSpPr>
          <p:nvPr/>
        </p:nvSpPr>
        <p:spPr bwMode="auto">
          <a:xfrm>
            <a:off x="2557463" y="1692276"/>
            <a:ext cx="265113" cy="385763"/>
          </a:xfrm>
          <a:custGeom>
            <a:avLst/>
            <a:gdLst>
              <a:gd name="T0" fmla="*/ 0 w 431"/>
              <a:gd name="T1" fmla="*/ 543 h 622"/>
              <a:gd name="T2" fmla="*/ 12 w 431"/>
              <a:gd name="T3" fmla="*/ 527 h 622"/>
              <a:gd name="T4" fmla="*/ 44 w 431"/>
              <a:gd name="T5" fmla="*/ 399 h 622"/>
              <a:gd name="T6" fmla="*/ 168 w 431"/>
              <a:gd name="T7" fmla="*/ 115 h 622"/>
              <a:gd name="T8" fmla="*/ 168 w 431"/>
              <a:gd name="T9" fmla="*/ 91 h 622"/>
              <a:gd name="T10" fmla="*/ 184 w 431"/>
              <a:gd name="T11" fmla="*/ 43 h 622"/>
              <a:gd name="T12" fmla="*/ 312 w 431"/>
              <a:gd name="T13" fmla="*/ 47 h 622"/>
              <a:gd name="T14" fmla="*/ 428 w 431"/>
              <a:gd name="T15" fmla="*/ 155 h 622"/>
              <a:gd name="T16" fmla="*/ 412 w 431"/>
              <a:gd name="T17" fmla="*/ 199 h 622"/>
              <a:gd name="T18" fmla="*/ 356 w 431"/>
              <a:gd name="T19" fmla="*/ 275 h 622"/>
              <a:gd name="T20" fmla="*/ 264 w 431"/>
              <a:gd name="T21" fmla="*/ 403 h 622"/>
              <a:gd name="T22" fmla="*/ 228 w 431"/>
              <a:gd name="T23" fmla="*/ 451 h 622"/>
              <a:gd name="T24" fmla="*/ 120 w 431"/>
              <a:gd name="T25" fmla="*/ 599 h 622"/>
              <a:gd name="T26" fmla="*/ 0 w 431"/>
              <a:gd name="T27" fmla="*/ 543 h 6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31" h="622">
                <a:moveTo>
                  <a:pt x="0" y="543"/>
                </a:moveTo>
                <a:cubicBezTo>
                  <a:pt x="1" y="535"/>
                  <a:pt x="8" y="532"/>
                  <a:pt x="12" y="527"/>
                </a:cubicBezTo>
                <a:cubicBezTo>
                  <a:pt x="4" y="466"/>
                  <a:pt x="47" y="455"/>
                  <a:pt x="44" y="399"/>
                </a:cubicBezTo>
                <a:cubicBezTo>
                  <a:pt x="96" y="306"/>
                  <a:pt x="112" y="203"/>
                  <a:pt x="168" y="115"/>
                </a:cubicBezTo>
                <a:cubicBezTo>
                  <a:pt x="168" y="107"/>
                  <a:pt x="168" y="99"/>
                  <a:pt x="168" y="91"/>
                </a:cubicBezTo>
                <a:cubicBezTo>
                  <a:pt x="173" y="74"/>
                  <a:pt x="191" y="71"/>
                  <a:pt x="184" y="43"/>
                </a:cubicBezTo>
                <a:cubicBezTo>
                  <a:pt x="221" y="0"/>
                  <a:pt x="267" y="35"/>
                  <a:pt x="312" y="47"/>
                </a:cubicBezTo>
                <a:cubicBezTo>
                  <a:pt x="340" y="88"/>
                  <a:pt x="431" y="93"/>
                  <a:pt x="428" y="155"/>
                </a:cubicBezTo>
                <a:cubicBezTo>
                  <a:pt x="427" y="176"/>
                  <a:pt x="409" y="170"/>
                  <a:pt x="412" y="199"/>
                </a:cubicBezTo>
                <a:cubicBezTo>
                  <a:pt x="383" y="214"/>
                  <a:pt x="386" y="261"/>
                  <a:pt x="356" y="275"/>
                </a:cubicBezTo>
                <a:cubicBezTo>
                  <a:pt x="332" y="325"/>
                  <a:pt x="302" y="368"/>
                  <a:pt x="264" y="403"/>
                </a:cubicBezTo>
                <a:cubicBezTo>
                  <a:pt x="258" y="425"/>
                  <a:pt x="249" y="444"/>
                  <a:pt x="228" y="451"/>
                </a:cubicBezTo>
                <a:cubicBezTo>
                  <a:pt x="202" y="511"/>
                  <a:pt x="151" y="544"/>
                  <a:pt x="120" y="599"/>
                </a:cubicBezTo>
                <a:cubicBezTo>
                  <a:pt x="64" y="622"/>
                  <a:pt x="28" y="573"/>
                  <a:pt x="0" y="5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30"/>
          <p:cNvSpPr>
            <a:spLocks noEditPoints="1"/>
          </p:cNvSpPr>
          <p:nvPr/>
        </p:nvSpPr>
        <p:spPr bwMode="auto">
          <a:xfrm>
            <a:off x="7599363" y="1655763"/>
            <a:ext cx="792163" cy="668338"/>
          </a:xfrm>
          <a:custGeom>
            <a:avLst/>
            <a:gdLst>
              <a:gd name="T0" fmla="*/ 1065 w 1281"/>
              <a:gd name="T1" fmla="*/ 100 h 1080"/>
              <a:gd name="T2" fmla="*/ 1117 w 1281"/>
              <a:gd name="T3" fmla="*/ 124 h 1080"/>
              <a:gd name="T4" fmla="*/ 1213 w 1281"/>
              <a:gd name="T5" fmla="*/ 228 h 1080"/>
              <a:gd name="T6" fmla="*/ 1265 w 1281"/>
              <a:gd name="T7" fmla="*/ 364 h 1080"/>
              <a:gd name="T8" fmla="*/ 1265 w 1281"/>
              <a:gd name="T9" fmla="*/ 532 h 1080"/>
              <a:gd name="T10" fmla="*/ 1253 w 1281"/>
              <a:gd name="T11" fmla="*/ 568 h 1080"/>
              <a:gd name="T12" fmla="*/ 1213 w 1281"/>
              <a:gd name="T13" fmla="*/ 608 h 1080"/>
              <a:gd name="T14" fmla="*/ 1153 w 1281"/>
              <a:gd name="T15" fmla="*/ 668 h 1080"/>
              <a:gd name="T16" fmla="*/ 793 w 1281"/>
              <a:gd name="T17" fmla="*/ 796 h 1080"/>
              <a:gd name="T18" fmla="*/ 801 w 1281"/>
              <a:gd name="T19" fmla="*/ 1052 h 1080"/>
              <a:gd name="T20" fmla="*/ 665 w 1281"/>
              <a:gd name="T21" fmla="*/ 1032 h 1080"/>
              <a:gd name="T22" fmla="*/ 537 w 1281"/>
              <a:gd name="T23" fmla="*/ 812 h 1080"/>
              <a:gd name="T24" fmla="*/ 197 w 1281"/>
              <a:gd name="T25" fmla="*/ 744 h 1080"/>
              <a:gd name="T26" fmla="*/ 45 w 1281"/>
              <a:gd name="T27" fmla="*/ 624 h 1080"/>
              <a:gd name="T28" fmla="*/ 13 w 1281"/>
              <a:gd name="T29" fmla="*/ 512 h 1080"/>
              <a:gd name="T30" fmla="*/ 25 w 1281"/>
              <a:gd name="T31" fmla="*/ 316 h 1080"/>
              <a:gd name="T32" fmla="*/ 81 w 1281"/>
              <a:gd name="T33" fmla="*/ 244 h 1080"/>
              <a:gd name="T34" fmla="*/ 201 w 1281"/>
              <a:gd name="T35" fmla="*/ 128 h 1080"/>
              <a:gd name="T36" fmla="*/ 413 w 1281"/>
              <a:gd name="T37" fmla="*/ 40 h 1080"/>
              <a:gd name="T38" fmla="*/ 505 w 1281"/>
              <a:gd name="T39" fmla="*/ 28 h 1080"/>
              <a:gd name="T40" fmla="*/ 621 w 1281"/>
              <a:gd name="T41" fmla="*/ 12 h 1080"/>
              <a:gd name="T42" fmla="*/ 861 w 1281"/>
              <a:gd name="T43" fmla="*/ 28 h 1080"/>
              <a:gd name="T44" fmla="*/ 1013 w 1281"/>
              <a:gd name="T45" fmla="*/ 64 h 1080"/>
              <a:gd name="T46" fmla="*/ 897 w 1281"/>
              <a:gd name="T47" fmla="*/ 724 h 1080"/>
              <a:gd name="T48" fmla="*/ 957 w 1281"/>
              <a:gd name="T49" fmla="*/ 704 h 1080"/>
              <a:gd name="T50" fmla="*/ 1181 w 1281"/>
              <a:gd name="T51" fmla="*/ 552 h 1080"/>
              <a:gd name="T52" fmla="*/ 1209 w 1281"/>
              <a:gd name="T53" fmla="*/ 480 h 1080"/>
              <a:gd name="T54" fmla="*/ 1149 w 1281"/>
              <a:gd name="T55" fmla="*/ 244 h 1080"/>
              <a:gd name="T56" fmla="*/ 945 w 1281"/>
              <a:gd name="T57" fmla="*/ 120 h 1080"/>
              <a:gd name="T58" fmla="*/ 801 w 1281"/>
              <a:gd name="T59" fmla="*/ 92 h 1080"/>
              <a:gd name="T60" fmla="*/ 645 w 1281"/>
              <a:gd name="T61" fmla="*/ 84 h 1080"/>
              <a:gd name="T62" fmla="*/ 609 w 1281"/>
              <a:gd name="T63" fmla="*/ 84 h 1080"/>
              <a:gd name="T64" fmla="*/ 369 w 1281"/>
              <a:gd name="T65" fmla="*/ 120 h 1080"/>
              <a:gd name="T66" fmla="*/ 337 w 1281"/>
              <a:gd name="T67" fmla="*/ 136 h 1080"/>
              <a:gd name="T68" fmla="*/ 173 w 1281"/>
              <a:gd name="T69" fmla="*/ 244 h 1080"/>
              <a:gd name="T70" fmla="*/ 85 w 1281"/>
              <a:gd name="T71" fmla="*/ 352 h 1080"/>
              <a:gd name="T72" fmla="*/ 57 w 1281"/>
              <a:gd name="T73" fmla="*/ 452 h 1080"/>
              <a:gd name="T74" fmla="*/ 69 w 1281"/>
              <a:gd name="T75" fmla="*/ 488 h 1080"/>
              <a:gd name="T76" fmla="*/ 125 w 1281"/>
              <a:gd name="T77" fmla="*/ 632 h 1080"/>
              <a:gd name="T78" fmla="*/ 229 w 1281"/>
              <a:gd name="T79" fmla="*/ 692 h 1080"/>
              <a:gd name="T80" fmla="*/ 345 w 1281"/>
              <a:gd name="T81" fmla="*/ 728 h 1080"/>
              <a:gd name="T82" fmla="*/ 577 w 1281"/>
              <a:gd name="T83" fmla="*/ 736 h 1080"/>
              <a:gd name="T84" fmla="*/ 649 w 1281"/>
              <a:gd name="T85" fmla="*/ 896 h 1080"/>
              <a:gd name="T86" fmla="*/ 705 w 1281"/>
              <a:gd name="T87" fmla="*/ 756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81" h="1080">
                <a:moveTo>
                  <a:pt x="1065" y="84"/>
                </a:moveTo>
                <a:cubicBezTo>
                  <a:pt x="1065" y="89"/>
                  <a:pt x="1065" y="95"/>
                  <a:pt x="1065" y="100"/>
                </a:cubicBezTo>
                <a:cubicBezTo>
                  <a:pt x="1086" y="94"/>
                  <a:pt x="1084" y="107"/>
                  <a:pt x="1097" y="116"/>
                </a:cubicBezTo>
                <a:cubicBezTo>
                  <a:pt x="1104" y="121"/>
                  <a:pt x="1113" y="120"/>
                  <a:pt x="1117" y="124"/>
                </a:cubicBezTo>
                <a:cubicBezTo>
                  <a:pt x="1145" y="147"/>
                  <a:pt x="1193" y="196"/>
                  <a:pt x="1201" y="220"/>
                </a:cubicBezTo>
                <a:cubicBezTo>
                  <a:pt x="1203" y="225"/>
                  <a:pt x="1211" y="224"/>
                  <a:pt x="1213" y="228"/>
                </a:cubicBezTo>
                <a:cubicBezTo>
                  <a:pt x="1221" y="242"/>
                  <a:pt x="1218" y="264"/>
                  <a:pt x="1237" y="272"/>
                </a:cubicBezTo>
                <a:cubicBezTo>
                  <a:pt x="1240" y="302"/>
                  <a:pt x="1255" y="326"/>
                  <a:pt x="1265" y="364"/>
                </a:cubicBezTo>
                <a:cubicBezTo>
                  <a:pt x="1266" y="369"/>
                  <a:pt x="1272" y="370"/>
                  <a:pt x="1273" y="376"/>
                </a:cubicBezTo>
                <a:cubicBezTo>
                  <a:pt x="1281" y="426"/>
                  <a:pt x="1278" y="490"/>
                  <a:pt x="1265" y="532"/>
                </a:cubicBezTo>
                <a:cubicBezTo>
                  <a:pt x="1263" y="539"/>
                  <a:pt x="1257" y="535"/>
                  <a:pt x="1253" y="544"/>
                </a:cubicBezTo>
                <a:cubicBezTo>
                  <a:pt x="1250" y="551"/>
                  <a:pt x="1256" y="562"/>
                  <a:pt x="1253" y="568"/>
                </a:cubicBezTo>
                <a:cubicBezTo>
                  <a:pt x="1248" y="578"/>
                  <a:pt x="1228" y="581"/>
                  <a:pt x="1237" y="596"/>
                </a:cubicBezTo>
                <a:cubicBezTo>
                  <a:pt x="1231" y="602"/>
                  <a:pt x="1221" y="604"/>
                  <a:pt x="1213" y="608"/>
                </a:cubicBezTo>
                <a:cubicBezTo>
                  <a:pt x="1216" y="620"/>
                  <a:pt x="1206" y="620"/>
                  <a:pt x="1209" y="632"/>
                </a:cubicBezTo>
                <a:cubicBezTo>
                  <a:pt x="1178" y="631"/>
                  <a:pt x="1182" y="667"/>
                  <a:pt x="1153" y="668"/>
                </a:cubicBezTo>
                <a:cubicBezTo>
                  <a:pt x="1132" y="709"/>
                  <a:pt x="1082" y="720"/>
                  <a:pt x="1033" y="732"/>
                </a:cubicBezTo>
                <a:cubicBezTo>
                  <a:pt x="963" y="774"/>
                  <a:pt x="881" y="793"/>
                  <a:pt x="793" y="796"/>
                </a:cubicBezTo>
                <a:cubicBezTo>
                  <a:pt x="785" y="797"/>
                  <a:pt x="785" y="807"/>
                  <a:pt x="777" y="808"/>
                </a:cubicBezTo>
                <a:cubicBezTo>
                  <a:pt x="768" y="895"/>
                  <a:pt x="777" y="976"/>
                  <a:pt x="801" y="1052"/>
                </a:cubicBezTo>
                <a:cubicBezTo>
                  <a:pt x="791" y="1061"/>
                  <a:pt x="779" y="1067"/>
                  <a:pt x="773" y="1080"/>
                </a:cubicBezTo>
                <a:cubicBezTo>
                  <a:pt x="732" y="1069"/>
                  <a:pt x="694" y="1055"/>
                  <a:pt x="665" y="1032"/>
                </a:cubicBezTo>
                <a:cubicBezTo>
                  <a:pt x="658" y="1004"/>
                  <a:pt x="638" y="989"/>
                  <a:pt x="617" y="976"/>
                </a:cubicBezTo>
                <a:cubicBezTo>
                  <a:pt x="589" y="922"/>
                  <a:pt x="566" y="864"/>
                  <a:pt x="537" y="812"/>
                </a:cubicBezTo>
                <a:cubicBezTo>
                  <a:pt x="478" y="803"/>
                  <a:pt x="409" y="804"/>
                  <a:pt x="365" y="780"/>
                </a:cubicBezTo>
                <a:cubicBezTo>
                  <a:pt x="302" y="790"/>
                  <a:pt x="262" y="745"/>
                  <a:pt x="197" y="744"/>
                </a:cubicBezTo>
                <a:cubicBezTo>
                  <a:pt x="190" y="725"/>
                  <a:pt x="159" y="729"/>
                  <a:pt x="153" y="708"/>
                </a:cubicBezTo>
                <a:cubicBezTo>
                  <a:pt x="96" y="701"/>
                  <a:pt x="79" y="654"/>
                  <a:pt x="45" y="624"/>
                </a:cubicBezTo>
                <a:cubicBezTo>
                  <a:pt x="45" y="616"/>
                  <a:pt x="45" y="608"/>
                  <a:pt x="45" y="600"/>
                </a:cubicBezTo>
                <a:cubicBezTo>
                  <a:pt x="18" y="584"/>
                  <a:pt x="19" y="546"/>
                  <a:pt x="13" y="512"/>
                </a:cubicBezTo>
                <a:cubicBezTo>
                  <a:pt x="9" y="490"/>
                  <a:pt x="0" y="438"/>
                  <a:pt x="5" y="396"/>
                </a:cubicBezTo>
                <a:cubicBezTo>
                  <a:pt x="24" y="374"/>
                  <a:pt x="16" y="342"/>
                  <a:pt x="25" y="316"/>
                </a:cubicBezTo>
                <a:cubicBezTo>
                  <a:pt x="35" y="290"/>
                  <a:pt x="57" y="271"/>
                  <a:pt x="65" y="248"/>
                </a:cubicBezTo>
                <a:cubicBezTo>
                  <a:pt x="69" y="245"/>
                  <a:pt x="74" y="244"/>
                  <a:pt x="81" y="244"/>
                </a:cubicBezTo>
                <a:cubicBezTo>
                  <a:pt x="101" y="216"/>
                  <a:pt x="136" y="203"/>
                  <a:pt x="149" y="168"/>
                </a:cubicBezTo>
                <a:cubicBezTo>
                  <a:pt x="173" y="161"/>
                  <a:pt x="187" y="144"/>
                  <a:pt x="201" y="128"/>
                </a:cubicBezTo>
                <a:cubicBezTo>
                  <a:pt x="225" y="130"/>
                  <a:pt x="229" y="111"/>
                  <a:pt x="253" y="112"/>
                </a:cubicBezTo>
                <a:cubicBezTo>
                  <a:pt x="289" y="71"/>
                  <a:pt x="366" y="70"/>
                  <a:pt x="413" y="40"/>
                </a:cubicBezTo>
                <a:cubicBezTo>
                  <a:pt x="424" y="40"/>
                  <a:pt x="434" y="40"/>
                  <a:pt x="445" y="40"/>
                </a:cubicBezTo>
                <a:cubicBezTo>
                  <a:pt x="461" y="23"/>
                  <a:pt x="483" y="32"/>
                  <a:pt x="505" y="28"/>
                </a:cubicBezTo>
                <a:cubicBezTo>
                  <a:pt x="531" y="23"/>
                  <a:pt x="562" y="0"/>
                  <a:pt x="581" y="24"/>
                </a:cubicBezTo>
                <a:cubicBezTo>
                  <a:pt x="593" y="19"/>
                  <a:pt x="611" y="19"/>
                  <a:pt x="621" y="12"/>
                </a:cubicBezTo>
                <a:cubicBezTo>
                  <a:pt x="650" y="33"/>
                  <a:pt x="724" y="14"/>
                  <a:pt x="777" y="20"/>
                </a:cubicBezTo>
                <a:cubicBezTo>
                  <a:pt x="814" y="24"/>
                  <a:pt x="842" y="41"/>
                  <a:pt x="861" y="28"/>
                </a:cubicBezTo>
                <a:cubicBezTo>
                  <a:pt x="874" y="24"/>
                  <a:pt x="866" y="41"/>
                  <a:pt x="877" y="40"/>
                </a:cubicBezTo>
                <a:cubicBezTo>
                  <a:pt x="924" y="32"/>
                  <a:pt x="963" y="62"/>
                  <a:pt x="1013" y="64"/>
                </a:cubicBezTo>
                <a:cubicBezTo>
                  <a:pt x="1028" y="73"/>
                  <a:pt x="1036" y="89"/>
                  <a:pt x="1065" y="84"/>
                </a:cubicBezTo>
                <a:close/>
                <a:moveTo>
                  <a:pt x="897" y="724"/>
                </a:moveTo>
                <a:cubicBezTo>
                  <a:pt x="910" y="716"/>
                  <a:pt x="925" y="710"/>
                  <a:pt x="937" y="700"/>
                </a:cubicBezTo>
                <a:cubicBezTo>
                  <a:pt x="942" y="703"/>
                  <a:pt x="948" y="705"/>
                  <a:pt x="957" y="704"/>
                </a:cubicBezTo>
                <a:cubicBezTo>
                  <a:pt x="1004" y="677"/>
                  <a:pt x="1057" y="657"/>
                  <a:pt x="1109" y="636"/>
                </a:cubicBezTo>
                <a:cubicBezTo>
                  <a:pt x="1126" y="608"/>
                  <a:pt x="1161" y="586"/>
                  <a:pt x="1181" y="552"/>
                </a:cubicBezTo>
                <a:cubicBezTo>
                  <a:pt x="1184" y="547"/>
                  <a:pt x="1181" y="537"/>
                  <a:pt x="1185" y="528"/>
                </a:cubicBezTo>
                <a:cubicBezTo>
                  <a:pt x="1191" y="514"/>
                  <a:pt x="1207" y="498"/>
                  <a:pt x="1209" y="480"/>
                </a:cubicBezTo>
                <a:cubicBezTo>
                  <a:pt x="1214" y="435"/>
                  <a:pt x="1189" y="393"/>
                  <a:pt x="1193" y="344"/>
                </a:cubicBezTo>
                <a:cubicBezTo>
                  <a:pt x="1172" y="314"/>
                  <a:pt x="1163" y="286"/>
                  <a:pt x="1149" y="244"/>
                </a:cubicBezTo>
                <a:cubicBezTo>
                  <a:pt x="1106" y="213"/>
                  <a:pt x="1084" y="159"/>
                  <a:pt x="1021" y="148"/>
                </a:cubicBezTo>
                <a:cubicBezTo>
                  <a:pt x="1010" y="122"/>
                  <a:pt x="975" y="128"/>
                  <a:pt x="945" y="120"/>
                </a:cubicBezTo>
                <a:cubicBezTo>
                  <a:pt x="919" y="113"/>
                  <a:pt x="894" y="96"/>
                  <a:pt x="869" y="92"/>
                </a:cubicBezTo>
                <a:cubicBezTo>
                  <a:pt x="846" y="88"/>
                  <a:pt x="822" y="94"/>
                  <a:pt x="801" y="92"/>
                </a:cubicBezTo>
                <a:cubicBezTo>
                  <a:pt x="780" y="90"/>
                  <a:pt x="760" y="76"/>
                  <a:pt x="745" y="92"/>
                </a:cubicBezTo>
                <a:cubicBezTo>
                  <a:pt x="721" y="74"/>
                  <a:pt x="679" y="86"/>
                  <a:pt x="645" y="84"/>
                </a:cubicBezTo>
                <a:cubicBezTo>
                  <a:pt x="632" y="83"/>
                  <a:pt x="628" y="72"/>
                  <a:pt x="617" y="76"/>
                </a:cubicBezTo>
                <a:cubicBezTo>
                  <a:pt x="614" y="77"/>
                  <a:pt x="614" y="84"/>
                  <a:pt x="609" y="84"/>
                </a:cubicBezTo>
                <a:cubicBezTo>
                  <a:pt x="549" y="89"/>
                  <a:pt x="485" y="87"/>
                  <a:pt x="429" y="112"/>
                </a:cubicBezTo>
                <a:cubicBezTo>
                  <a:pt x="401" y="107"/>
                  <a:pt x="395" y="124"/>
                  <a:pt x="369" y="120"/>
                </a:cubicBezTo>
                <a:cubicBezTo>
                  <a:pt x="365" y="125"/>
                  <a:pt x="365" y="135"/>
                  <a:pt x="357" y="136"/>
                </a:cubicBezTo>
                <a:cubicBezTo>
                  <a:pt x="345" y="133"/>
                  <a:pt x="349" y="133"/>
                  <a:pt x="337" y="136"/>
                </a:cubicBezTo>
                <a:cubicBezTo>
                  <a:pt x="288" y="166"/>
                  <a:pt x="233" y="189"/>
                  <a:pt x="185" y="220"/>
                </a:cubicBezTo>
                <a:cubicBezTo>
                  <a:pt x="179" y="226"/>
                  <a:pt x="180" y="239"/>
                  <a:pt x="173" y="244"/>
                </a:cubicBezTo>
                <a:cubicBezTo>
                  <a:pt x="148" y="256"/>
                  <a:pt x="142" y="273"/>
                  <a:pt x="125" y="292"/>
                </a:cubicBezTo>
                <a:cubicBezTo>
                  <a:pt x="101" y="318"/>
                  <a:pt x="99" y="319"/>
                  <a:pt x="85" y="352"/>
                </a:cubicBezTo>
                <a:cubicBezTo>
                  <a:pt x="74" y="379"/>
                  <a:pt x="63" y="397"/>
                  <a:pt x="69" y="436"/>
                </a:cubicBezTo>
                <a:cubicBezTo>
                  <a:pt x="70" y="447"/>
                  <a:pt x="53" y="439"/>
                  <a:pt x="57" y="452"/>
                </a:cubicBezTo>
                <a:cubicBezTo>
                  <a:pt x="75" y="452"/>
                  <a:pt x="57" y="466"/>
                  <a:pt x="61" y="476"/>
                </a:cubicBezTo>
                <a:cubicBezTo>
                  <a:pt x="63" y="482"/>
                  <a:pt x="68" y="479"/>
                  <a:pt x="69" y="488"/>
                </a:cubicBezTo>
                <a:cubicBezTo>
                  <a:pt x="71" y="511"/>
                  <a:pt x="70" y="519"/>
                  <a:pt x="77" y="540"/>
                </a:cubicBezTo>
                <a:cubicBezTo>
                  <a:pt x="91" y="583"/>
                  <a:pt x="105" y="602"/>
                  <a:pt x="125" y="632"/>
                </a:cubicBezTo>
                <a:cubicBezTo>
                  <a:pt x="136" y="639"/>
                  <a:pt x="154" y="641"/>
                  <a:pt x="157" y="656"/>
                </a:cubicBezTo>
                <a:cubicBezTo>
                  <a:pt x="192" y="657"/>
                  <a:pt x="208" y="677"/>
                  <a:pt x="229" y="692"/>
                </a:cubicBezTo>
                <a:cubicBezTo>
                  <a:pt x="266" y="691"/>
                  <a:pt x="280" y="713"/>
                  <a:pt x="321" y="708"/>
                </a:cubicBezTo>
                <a:cubicBezTo>
                  <a:pt x="327" y="717"/>
                  <a:pt x="338" y="720"/>
                  <a:pt x="345" y="728"/>
                </a:cubicBezTo>
                <a:cubicBezTo>
                  <a:pt x="376" y="715"/>
                  <a:pt x="410" y="738"/>
                  <a:pt x="445" y="744"/>
                </a:cubicBezTo>
                <a:cubicBezTo>
                  <a:pt x="489" y="751"/>
                  <a:pt x="537" y="744"/>
                  <a:pt x="577" y="736"/>
                </a:cubicBezTo>
                <a:cubicBezTo>
                  <a:pt x="603" y="746"/>
                  <a:pt x="603" y="765"/>
                  <a:pt x="613" y="792"/>
                </a:cubicBezTo>
                <a:cubicBezTo>
                  <a:pt x="625" y="826"/>
                  <a:pt x="632" y="871"/>
                  <a:pt x="649" y="896"/>
                </a:cubicBezTo>
                <a:cubicBezTo>
                  <a:pt x="671" y="927"/>
                  <a:pt x="694" y="954"/>
                  <a:pt x="729" y="968"/>
                </a:cubicBezTo>
                <a:cubicBezTo>
                  <a:pt x="710" y="900"/>
                  <a:pt x="700" y="844"/>
                  <a:pt x="705" y="756"/>
                </a:cubicBezTo>
                <a:cubicBezTo>
                  <a:pt x="757" y="736"/>
                  <a:pt x="840" y="713"/>
                  <a:pt x="897" y="7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31"/>
          <p:cNvSpPr>
            <a:spLocks noEditPoints="1"/>
          </p:cNvSpPr>
          <p:nvPr/>
        </p:nvSpPr>
        <p:spPr bwMode="auto">
          <a:xfrm>
            <a:off x="5159375" y="2776538"/>
            <a:ext cx="1995488" cy="774700"/>
          </a:xfrm>
          <a:custGeom>
            <a:avLst/>
            <a:gdLst>
              <a:gd name="T0" fmla="*/ 2868 w 3224"/>
              <a:gd name="T1" fmla="*/ 984 h 1252"/>
              <a:gd name="T2" fmla="*/ 2704 w 3224"/>
              <a:gd name="T3" fmla="*/ 1120 h 1252"/>
              <a:gd name="T4" fmla="*/ 2644 w 3224"/>
              <a:gd name="T5" fmla="*/ 1160 h 1252"/>
              <a:gd name="T6" fmla="*/ 2480 w 3224"/>
              <a:gd name="T7" fmla="*/ 1216 h 1252"/>
              <a:gd name="T8" fmla="*/ 2480 w 3224"/>
              <a:gd name="T9" fmla="*/ 1020 h 1252"/>
              <a:gd name="T10" fmla="*/ 2488 w 3224"/>
              <a:gd name="T11" fmla="*/ 940 h 1252"/>
              <a:gd name="T12" fmla="*/ 2400 w 3224"/>
              <a:gd name="T13" fmla="*/ 904 h 1252"/>
              <a:gd name="T14" fmla="*/ 2348 w 3224"/>
              <a:gd name="T15" fmla="*/ 904 h 1252"/>
              <a:gd name="T16" fmla="*/ 2320 w 3224"/>
              <a:gd name="T17" fmla="*/ 904 h 1252"/>
              <a:gd name="T18" fmla="*/ 2180 w 3224"/>
              <a:gd name="T19" fmla="*/ 912 h 1252"/>
              <a:gd name="T20" fmla="*/ 2008 w 3224"/>
              <a:gd name="T21" fmla="*/ 900 h 1252"/>
              <a:gd name="T22" fmla="*/ 1840 w 3224"/>
              <a:gd name="T23" fmla="*/ 900 h 1252"/>
              <a:gd name="T24" fmla="*/ 1576 w 3224"/>
              <a:gd name="T25" fmla="*/ 920 h 1252"/>
              <a:gd name="T26" fmla="*/ 1552 w 3224"/>
              <a:gd name="T27" fmla="*/ 920 h 1252"/>
              <a:gd name="T28" fmla="*/ 1524 w 3224"/>
              <a:gd name="T29" fmla="*/ 916 h 1252"/>
              <a:gd name="T30" fmla="*/ 1400 w 3224"/>
              <a:gd name="T31" fmla="*/ 912 h 1252"/>
              <a:gd name="T32" fmla="*/ 1336 w 3224"/>
              <a:gd name="T33" fmla="*/ 912 h 1252"/>
              <a:gd name="T34" fmla="*/ 1076 w 3224"/>
              <a:gd name="T35" fmla="*/ 916 h 1252"/>
              <a:gd name="T36" fmla="*/ 1040 w 3224"/>
              <a:gd name="T37" fmla="*/ 916 h 1252"/>
              <a:gd name="T38" fmla="*/ 736 w 3224"/>
              <a:gd name="T39" fmla="*/ 908 h 1252"/>
              <a:gd name="T40" fmla="*/ 612 w 3224"/>
              <a:gd name="T41" fmla="*/ 908 h 1252"/>
              <a:gd name="T42" fmla="*/ 408 w 3224"/>
              <a:gd name="T43" fmla="*/ 916 h 1252"/>
              <a:gd name="T44" fmla="*/ 204 w 3224"/>
              <a:gd name="T45" fmla="*/ 920 h 1252"/>
              <a:gd name="T46" fmla="*/ 20 w 3224"/>
              <a:gd name="T47" fmla="*/ 888 h 1252"/>
              <a:gd name="T48" fmla="*/ 20 w 3224"/>
              <a:gd name="T49" fmla="*/ 560 h 1252"/>
              <a:gd name="T50" fmla="*/ 24 w 3224"/>
              <a:gd name="T51" fmla="*/ 348 h 1252"/>
              <a:gd name="T52" fmla="*/ 220 w 3224"/>
              <a:gd name="T53" fmla="*/ 348 h 1252"/>
              <a:gd name="T54" fmla="*/ 436 w 3224"/>
              <a:gd name="T55" fmla="*/ 336 h 1252"/>
              <a:gd name="T56" fmla="*/ 612 w 3224"/>
              <a:gd name="T57" fmla="*/ 332 h 1252"/>
              <a:gd name="T58" fmla="*/ 696 w 3224"/>
              <a:gd name="T59" fmla="*/ 340 h 1252"/>
              <a:gd name="T60" fmla="*/ 780 w 3224"/>
              <a:gd name="T61" fmla="*/ 348 h 1252"/>
              <a:gd name="T62" fmla="*/ 1132 w 3224"/>
              <a:gd name="T63" fmla="*/ 360 h 1252"/>
              <a:gd name="T64" fmla="*/ 1216 w 3224"/>
              <a:gd name="T65" fmla="*/ 364 h 1252"/>
              <a:gd name="T66" fmla="*/ 1320 w 3224"/>
              <a:gd name="T67" fmla="*/ 360 h 1252"/>
              <a:gd name="T68" fmla="*/ 1444 w 3224"/>
              <a:gd name="T69" fmla="*/ 364 h 1252"/>
              <a:gd name="T70" fmla="*/ 1524 w 3224"/>
              <a:gd name="T71" fmla="*/ 364 h 1252"/>
              <a:gd name="T72" fmla="*/ 1708 w 3224"/>
              <a:gd name="T73" fmla="*/ 356 h 1252"/>
              <a:gd name="T74" fmla="*/ 1852 w 3224"/>
              <a:gd name="T75" fmla="*/ 364 h 1252"/>
              <a:gd name="T76" fmla="*/ 1928 w 3224"/>
              <a:gd name="T77" fmla="*/ 364 h 1252"/>
              <a:gd name="T78" fmla="*/ 2264 w 3224"/>
              <a:gd name="T79" fmla="*/ 364 h 1252"/>
              <a:gd name="T80" fmla="*/ 2384 w 3224"/>
              <a:gd name="T81" fmla="*/ 364 h 1252"/>
              <a:gd name="T82" fmla="*/ 2416 w 3224"/>
              <a:gd name="T83" fmla="*/ 360 h 1252"/>
              <a:gd name="T84" fmla="*/ 2500 w 3224"/>
              <a:gd name="T85" fmla="*/ 348 h 1252"/>
              <a:gd name="T86" fmla="*/ 2512 w 3224"/>
              <a:gd name="T87" fmla="*/ 288 h 1252"/>
              <a:gd name="T88" fmla="*/ 2500 w 3224"/>
              <a:gd name="T89" fmla="*/ 200 h 1252"/>
              <a:gd name="T90" fmla="*/ 2576 w 3224"/>
              <a:gd name="T91" fmla="*/ 0 h 1252"/>
              <a:gd name="T92" fmla="*/ 2832 w 3224"/>
              <a:gd name="T93" fmla="*/ 244 h 1252"/>
              <a:gd name="T94" fmla="*/ 2912 w 3224"/>
              <a:gd name="T95" fmla="*/ 344 h 1252"/>
              <a:gd name="T96" fmla="*/ 2944 w 3224"/>
              <a:gd name="T97" fmla="*/ 368 h 1252"/>
              <a:gd name="T98" fmla="*/ 2984 w 3224"/>
              <a:gd name="T99" fmla="*/ 408 h 1252"/>
              <a:gd name="T100" fmla="*/ 3224 w 3224"/>
              <a:gd name="T101" fmla="*/ 668 h 1252"/>
              <a:gd name="T102" fmla="*/ 2600 w 3224"/>
              <a:gd name="T103" fmla="*/ 472 h 1252"/>
              <a:gd name="T104" fmla="*/ 2576 w 3224"/>
              <a:gd name="T105" fmla="*/ 484 h 1252"/>
              <a:gd name="T106" fmla="*/ 2700 w 3224"/>
              <a:gd name="T107" fmla="*/ 536 h 1252"/>
              <a:gd name="T108" fmla="*/ 2688 w 3224"/>
              <a:gd name="T109" fmla="*/ 536 h 1252"/>
              <a:gd name="T110" fmla="*/ 2396 w 3224"/>
              <a:gd name="T111" fmla="*/ 624 h 1252"/>
              <a:gd name="T112" fmla="*/ 2380 w 3224"/>
              <a:gd name="T113" fmla="*/ 620 h 1252"/>
              <a:gd name="T114" fmla="*/ 224 w 3224"/>
              <a:gd name="T115" fmla="*/ 712 h 1252"/>
              <a:gd name="T116" fmla="*/ 212 w 3224"/>
              <a:gd name="T117" fmla="*/ 728 h 1252"/>
              <a:gd name="T118" fmla="*/ 1656 w 3224"/>
              <a:gd name="T119" fmla="*/ 896 h 1252"/>
              <a:gd name="T120" fmla="*/ 1648 w 3224"/>
              <a:gd name="T121" fmla="*/ 884 h 1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24" h="1252">
                <a:moveTo>
                  <a:pt x="3224" y="668"/>
                </a:moveTo>
                <a:cubicBezTo>
                  <a:pt x="3119" y="787"/>
                  <a:pt x="2974" y="866"/>
                  <a:pt x="2868" y="984"/>
                </a:cubicBezTo>
                <a:cubicBezTo>
                  <a:pt x="2843" y="985"/>
                  <a:pt x="2841" y="1010"/>
                  <a:pt x="2816" y="1012"/>
                </a:cubicBezTo>
                <a:cubicBezTo>
                  <a:pt x="2789" y="1058"/>
                  <a:pt x="2732" y="1075"/>
                  <a:pt x="2704" y="1120"/>
                </a:cubicBezTo>
                <a:cubicBezTo>
                  <a:pt x="2692" y="1119"/>
                  <a:pt x="2692" y="1129"/>
                  <a:pt x="2680" y="1128"/>
                </a:cubicBezTo>
                <a:cubicBezTo>
                  <a:pt x="2676" y="1140"/>
                  <a:pt x="2661" y="1151"/>
                  <a:pt x="2644" y="1160"/>
                </a:cubicBezTo>
                <a:cubicBezTo>
                  <a:pt x="2601" y="1183"/>
                  <a:pt x="2576" y="1252"/>
                  <a:pt x="2516" y="1240"/>
                </a:cubicBezTo>
                <a:cubicBezTo>
                  <a:pt x="2501" y="1237"/>
                  <a:pt x="2498" y="1220"/>
                  <a:pt x="2480" y="1216"/>
                </a:cubicBezTo>
                <a:cubicBezTo>
                  <a:pt x="2481" y="1175"/>
                  <a:pt x="2490" y="1129"/>
                  <a:pt x="2476" y="1096"/>
                </a:cubicBezTo>
                <a:cubicBezTo>
                  <a:pt x="2494" y="1078"/>
                  <a:pt x="2478" y="1052"/>
                  <a:pt x="2480" y="1020"/>
                </a:cubicBezTo>
                <a:cubicBezTo>
                  <a:pt x="2481" y="1011"/>
                  <a:pt x="2487" y="1005"/>
                  <a:pt x="2488" y="996"/>
                </a:cubicBezTo>
                <a:cubicBezTo>
                  <a:pt x="2490" y="984"/>
                  <a:pt x="2484" y="964"/>
                  <a:pt x="2488" y="940"/>
                </a:cubicBezTo>
                <a:cubicBezTo>
                  <a:pt x="2492" y="916"/>
                  <a:pt x="2496" y="914"/>
                  <a:pt x="2480" y="896"/>
                </a:cubicBezTo>
                <a:cubicBezTo>
                  <a:pt x="2448" y="901"/>
                  <a:pt x="2412" y="884"/>
                  <a:pt x="2400" y="904"/>
                </a:cubicBezTo>
                <a:cubicBezTo>
                  <a:pt x="2391" y="906"/>
                  <a:pt x="2394" y="896"/>
                  <a:pt x="2388" y="896"/>
                </a:cubicBezTo>
                <a:cubicBezTo>
                  <a:pt x="2375" y="896"/>
                  <a:pt x="2362" y="906"/>
                  <a:pt x="2348" y="904"/>
                </a:cubicBezTo>
                <a:cubicBezTo>
                  <a:pt x="2343" y="903"/>
                  <a:pt x="2342" y="896"/>
                  <a:pt x="2336" y="896"/>
                </a:cubicBezTo>
                <a:cubicBezTo>
                  <a:pt x="2330" y="896"/>
                  <a:pt x="2326" y="903"/>
                  <a:pt x="2320" y="904"/>
                </a:cubicBezTo>
                <a:cubicBezTo>
                  <a:pt x="2289" y="909"/>
                  <a:pt x="2237" y="892"/>
                  <a:pt x="2208" y="904"/>
                </a:cubicBezTo>
                <a:cubicBezTo>
                  <a:pt x="2196" y="909"/>
                  <a:pt x="2197" y="908"/>
                  <a:pt x="2180" y="912"/>
                </a:cubicBezTo>
                <a:cubicBezTo>
                  <a:pt x="2158" y="917"/>
                  <a:pt x="2168" y="916"/>
                  <a:pt x="2144" y="912"/>
                </a:cubicBezTo>
                <a:cubicBezTo>
                  <a:pt x="2099" y="905"/>
                  <a:pt x="2038" y="925"/>
                  <a:pt x="2008" y="900"/>
                </a:cubicBezTo>
                <a:cubicBezTo>
                  <a:pt x="1969" y="925"/>
                  <a:pt x="1926" y="902"/>
                  <a:pt x="1872" y="916"/>
                </a:cubicBezTo>
                <a:cubicBezTo>
                  <a:pt x="1863" y="909"/>
                  <a:pt x="1845" y="911"/>
                  <a:pt x="1840" y="900"/>
                </a:cubicBezTo>
                <a:cubicBezTo>
                  <a:pt x="1786" y="939"/>
                  <a:pt x="1679" y="901"/>
                  <a:pt x="1620" y="928"/>
                </a:cubicBezTo>
                <a:cubicBezTo>
                  <a:pt x="1611" y="923"/>
                  <a:pt x="1596" y="914"/>
                  <a:pt x="1576" y="920"/>
                </a:cubicBezTo>
                <a:cubicBezTo>
                  <a:pt x="1571" y="921"/>
                  <a:pt x="1570" y="927"/>
                  <a:pt x="1564" y="928"/>
                </a:cubicBezTo>
                <a:cubicBezTo>
                  <a:pt x="1556" y="929"/>
                  <a:pt x="1555" y="920"/>
                  <a:pt x="1552" y="920"/>
                </a:cubicBezTo>
                <a:cubicBezTo>
                  <a:pt x="1549" y="920"/>
                  <a:pt x="1544" y="928"/>
                  <a:pt x="1544" y="928"/>
                </a:cubicBezTo>
                <a:cubicBezTo>
                  <a:pt x="1534" y="926"/>
                  <a:pt x="1532" y="917"/>
                  <a:pt x="1524" y="916"/>
                </a:cubicBezTo>
                <a:cubicBezTo>
                  <a:pt x="1513" y="915"/>
                  <a:pt x="1494" y="916"/>
                  <a:pt x="1476" y="916"/>
                </a:cubicBezTo>
                <a:cubicBezTo>
                  <a:pt x="1451" y="915"/>
                  <a:pt x="1418" y="910"/>
                  <a:pt x="1400" y="912"/>
                </a:cubicBezTo>
                <a:cubicBezTo>
                  <a:pt x="1385" y="913"/>
                  <a:pt x="1378" y="921"/>
                  <a:pt x="1364" y="920"/>
                </a:cubicBezTo>
                <a:cubicBezTo>
                  <a:pt x="1355" y="919"/>
                  <a:pt x="1345" y="912"/>
                  <a:pt x="1336" y="912"/>
                </a:cubicBezTo>
                <a:cubicBezTo>
                  <a:pt x="1313" y="911"/>
                  <a:pt x="1291" y="920"/>
                  <a:pt x="1268" y="920"/>
                </a:cubicBezTo>
                <a:cubicBezTo>
                  <a:pt x="1208" y="921"/>
                  <a:pt x="1138" y="924"/>
                  <a:pt x="1076" y="916"/>
                </a:cubicBezTo>
                <a:cubicBezTo>
                  <a:pt x="1067" y="915"/>
                  <a:pt x="1059" y="916"/>
                  <a:pt x="1052" y="908"/>
                </a:cubicBezTo>
                <a:cubicBezTo>
                  <a:pt x="1048" y="911"/>
                  <a:pt x="1048" y="917"/>
                  <a:pt x="1040" y="916"/>
                </a:cubicBezTo>
                <a:cubicBezTo>
                  <a:pt x="950" y="907"/>
                  <a:pt x="839" y="928"/>
                  <a:pt x="756" y="916"/>
                </a:cubicBezTo>
                <a:cubicBezTo>
                  <a:pt x="747" y="915"/>
                  <a:pt x="742" y="913"/>
                  <a:pt x="736" y="908"/>
                </a:cubicBezTo>
                <a:cubicBezTo>
                  <a:pt x="711" y="916"/>
                  <a:pt x="676" y="920"/>
                  <a:pt x="660" y="908"/>
                </a:cubicBezTo>
                <a:cubicBezTo>
                  <a:pt x="644" y="914"/>
                  <a:pt x="627" y="922"/>
                  <a:pt x="612" y="908"/>
                </a:cubicBezTo>
                <a:cubicBezTo>
                  <a:pt x="556" y="929"/>
                  <a:pt x="497" y="902"/>
                  <a:pt x="428" y="908"/>
                </a:cubicBezTo>
                <a:cubicBezTo>
                  <a:pt x="421" y="909"/>
                  <a:pt x="415" y="915"/>
                  <a:pt x="408" y="916"/>
                </a:cubicBezTo>
                <a:cubicBezTo>
                  <a:pt x="378" y="922"/>
                  <a:pt x="348" y="912"/>
                  <a:pt x="316" y="912"/>
                </a:cubicBezTo>
                <a:cubicBezTo>
                  <a:pt x="281" y="912"/>
                  <a:pt x="241" y="920"/>
                  <a:pt x="204" y="920"/>
                </a:cubicBezTo>
                <a:cubicBezTo>
                  <a:pt x="153" y="921"/>
                  <a:pt x="115" y="912"/>
                  <a:pt x="56" y="928"/>
                </a:cubicBezTo>
                <a:cubicBezTo>
                  <a:pt x="41" y="918"/>
                  <a:pt x="31" y="903"/>
                  <a:pt x="20" y="888"/>
                </a:cubicBezTo>
                <a:cubicBezTo>
                  <a:pt x="15" y="814"/>
                  <a:pt x="18" y="736"/>
                  <a:pt x="4" y="680"/>
                </a:cubicBezTo>
                <a:cubicBezTo>
                  <a:pt x="16" y="646"/>
                  <a:pt x="0" y="599"/>
                  <a:pt x="20" y="560"/>
                </a:cubicBezTo>
                <a:cubicBezTo>
                  <a:pt x="8" y="536"/>
                  <a:pt x="8" y="472"/>
                  <a:pt x="20" y="448"/>
                </a:cubicBezTo>
                <a:cubicBezTo>
                  <a:pt x="6" y="418"/>
                  <a:pt x="13" y="376"/>
                  <a:pt x="24" y="348"/>
                </a:cubicBezTo>
                <a:cubicBezTo>
                  <a:pt x="42" y="336"/>
                  <a:pt x="79" y="344"/>
                  <a:pt x="100" y="336"/>
                </a:cubicBezTo>
                <a:cubicBezTo>
                  <a:pt x="130" y="358"/>
                  <a:pt x="173" y="326"/>
                  <a:pt x="220" y="348"/>
                </a:cubicBezTo>
                <a:cubicBezTo>
                  <a:pt x="247" y="332"/>
                  <a:pt x="311" y="345"/>
                  <a:pt x="360" y="340"/>
                </a:cubicBezTo>
                <a:cubicBezTo>
                  <a:pt x="386" y="337"/>
                  <a:pt x="403" y="336"/>
                  <a:pt x="436" y="336"/>
                </a:cubicBezTo>
                <a:cubicBezTo>
                  <a:pt x="481" y="336"/>
                  <a:pt x="526" y="324"/>
                  <a:pt x="560" y="340"/>
                </a:cubicBezTo>
                <a:cubicBezTo>
                  <a:pt x="577" y="336"/>
                  <a:pt x="595" y="331"/>
                  <a:pt x="612" y="332"/>
                </a:cubicBezTo>
                <a:cubicBezTo>
                  <a:pt x="623" y="332"/>
                  <a:pt x="625" y="342"/>
                  <a:pt x="636" y="344"/>
                </a:cubicBezTo>
                <a:cubicBezTo>
                  <a:pt x="651" y="347"/>
                  <a:pt x="677" y="337"/>
                  <a:pt x="696" y="340"/>
                </a:cubicBezTo>
                <a:cubicBezTo>
                  <a:pt x="712" y="342"/>
                  <a:pt x="721" y="353"/>
                  <a:pt x="744" y="348"/>
                </a:cubicBezTo>
                <a:cubicBezTo>
                  <a:pt x="761" y="345"/>
                  <a:pt x="754" y="343"/>
                  <a:pt x="780" y="348"/>
                </a:cubicBezTo>
                <a:cubicBezTo>
                  <a:pt x="803" y="352"/>
                  <a:pt x="851" y="347"/>
                  <a:pt x="872" y="360"/>
                </a:cubicBezTo>
                <a:cubicBezTo>
                  <a:pt x="953" y="341"/>
                  <a:pt x="1039" y="363"/>
                  <a:pt x="1132" y="360"/>
                </a:cubicBezTo>
                <a:cubicBezTo>
                  <a:pt x="1141" y="362"/>
                  <a:pt x="1138" y="352"/>
                  <a:pt x="1144" y="352"/>
                </a:cubicBezTo>
                <a:cubicBezTo>
                  <a:pt x="1175" y="359"/>
                  <a:pt x="1199" y="343"/>
                  <a:pt x="1216" y="364"/>
                </a:cubicBezTo>
                <a:cubicBezTo>
                  <a:pt x="1244" y="349"/>
                  <a:pt x="1279" y="373"/>
                  <a:pt x="1304" y="360"/>
                </a:cubicBezTo>
                <a:cubicBezTo>
                  <a:pt x="1317" y="354"/>
                  <a:pt x="1303" y="356"/>
                  <a:pt x="1320" y="360"/>
                </a:cubicBezTo>
                <a:cubicBezTo>
                  <a:pt x="1348" y="366"/>
                  <a:pt x="1387" y="355"/>
                  <a:pt x="1424" y="352"/>
                </a:cubicBezTo>
                <a:cubicBezTo>
                  <a:pt x="1439" y="348"/>
                  <a:pt x="1437" y="360"/>
                  <a:pt x="1444" y="364"/>
                </a:cubicBezTo>
                <a:cubicBezTo>
                  <a:pt x="1468" y="346"/>
                  <a:pt x="1484" y="366"/>
                  <a:pt x="1512" y="352"/>
                </a:cubicBezTo>
                <a:cubicBezTo>
                  <a:pt x="1509" y="363"/>
                  <a:pt x="1520" y="360"/>
                  <a:pt x="1524" y="364"/>
                </a:cubicBezTo>
                <a:cubicBezTo>
                  <a:pt x="1553" y="364"/>
                  <a:pt x="1572" y="364"/>
                  <a:pt x="1596" y="352"/>
                </a:cubicBezTo>
                <a:cubicBezTo>
                  <a:pt x="1634" y="369"/>
                  <a:pt x="1674" y="366"/>
                  <a:pt x="1708" y="356"/>
                </a:cubicBezTo>
                <a:cubicBezTo>
                  <a:pt x="1708" y="362"/>
                  <a:pt x="1707" y="367"/>
                  <a:pt x="1712" y="368"/>
                </a:cubicBezTo>
                <a:cubicBezTo>
                  <a:pt x="1767" y="367"/>
                  <a:pt x="1816" y="341"/>
                  <a:pt x="1852" y="364"/>
                </a:cubicBezTo>
                <a:cubicBezTo>
                  <a:pt x="1869" y="365"/>
                  <a:pt x="1874" y="354"/>
                  <a:pt x="1888" y="352"/>
                </a:cubicBezTo>
                <a:cubicBezTo>
                  <a:pt x="1905" y="368"/>
                  <a:pt x="1913" y="346"/>
                  <a:pt x="1928" y="364"/>
                </a:cubicBezTo>
                <a:cubicBezTo>
                  <a:pt x="2009" y="363"/>
                  <a:pt x="2084" y="360"/>
                  <a:pt x="2152" y="364"/>
                </a:cubicBezTo>
                <a:cubicBezTo>
                  <a:pt x="2178" y="366"/>
                  <a:pt x="2224" y="383"/>
                  <a:pt x="2264" y="364"/>
                </a:cubicBezTo>
                <a:cubicBezTo>
                  <a:pt x="2297" y="386"/>
                  <a:pt x="2331" y="366"/>
                  <a:pt x="2364" y="364"/>
                </a:cubicBezTo>
                <a:cubicBezTo>
                  <a:pt x="2370" y="364"/>
                  <a:pt x="2378" y="363"/>
                  <a:pt x="2384" y="364"/>
                </a:cubicBezTo>
                <a:cubicBezTo>
                  <a:pt x="2389" y="365"/>
                  <a:pt x="2396" y="372"/>
                  <a:pt x="2396" y="372"/>
                </a:cubicBezTo>
                <a:cubicBezTo>
                  <a:pt x="2405" y="372"/>
                  <a:pt x="2406" y="362"/>
                  <a:pt x="2416" y="360"/>
                </a:cubicBezTo>
                <a:cubicBezTo>
                  <a:pt x="2435" y="356"/>
                  <a:pt x="2462" y="366"/>
                  <a:pt x="2472" y="364"/>
                </a:cubicBezTo>
                <a:cubicBezTo>
                  <a:pt x="2483" y="361"/>
                  <a:pt x="2490" y="351"/>
                  <a:pt x="2500" y="348"/>
                </a:cubicBezTo>
                <a:cubicBezTo>
                  <a:pt x="2500" y="332"/>
                  <a:pt x="2500" y="316"/>
                  <a:pt x="2500" y="300"/>
                </a:cubicBezTo>
                <a:cubicBezTo>
                  <a:pt x="2492" y="286"/>
                  <a:pt x="2510" y="297"/>
                  <a:pt x="2512" y="288"/>
                </a:cubicBezTo>
                <a:cubicBezTo>
                  <a:pt x="2516" y="271"/>
                  <a:pt x="2497" y="242"/>
                  <a:pt x="2520" y="232"/>
                </a:cubicBezTo>
                <a:cubicBezTo>
                  <a:pt x="2515" y="220"/>
                  <a:pt x="2509" y="208"/>
                  <a:pt x="2500" y="200"/>
                </a:cubicBezTo>
                <a:cubicBezTo>
                  <a:pt x="2527" y="145"/>
                  <a:pt x="2490" y="49"/>
                  <a:pt x="2528" y="0"/>
                </a:cubicBezTo>
                <a:cubicBezTo>
                  <a:pt x="2544" y="0"/>
                  <a:pt x="2560" y="0"/>
                  <a:pt x="2576" y="0"/>
                </a:cubicBezTo>
                <a:cubicBezTo>
                  <a:pt x="2598" y="22"/>
                  <a:pt x="2624" y="40"/>
                  <a:pt x="2640" y="68"/>
                </a:cubicBezTo>
                <a:cubicBezTo>
                  <a:pt x="2715" y="116"/>
                  <a:pt x="2766" y="187"/>
                  <a:pt x="2832" y="244"/>
                </a:cubicBezTo>
                <a:cubicBezTo>
                  <a:pt x="2835" y="248"/>
                  <a:pt x="2836" y="253"/>
                  <a:pt x="2836" y="260"/>
                </a:cubicBezTo>
                <a:cubicBezTo>
                  <a:pt x="2863" y="287"/>
                  <a:pt x="2896" y="306"/>
                  <a:pt x="2912" y="344"/>
                </a:cubicBezTo>
                <a:cubicBezTo>
                  <a:pt x="2920" y="344"/>
                  <a:pt x="2928" y="344"/>
                  <a:pt x="2936" y="344"/>
                </a:cubicBezTo>
                <a:cubicBezTo>
                  <a:pt x="2937" y="353"/>
                  <a:pt x="2941" y="361"/>
                  <a:pt x="2944" y="368"/>
                </a:cubicBezTo>
                <a:cubicBezTo>
                  <a:pt x="2950" y="377"/>
                  <a:pt x="2962" y="380"/>
                  <a:pt x="2972" y="384"/>
                </a:cubicBezTo>
                <a:cubicBezTo>
                  <a:pt x="2978" y="390"/>
                  <a:pt x="2980" y="400"/>
                  <a:pt x="2984" y="408"/>
                </a:cubicBezTo>
                <a:cubicBezTo>
                  <a:pt x="3037" y="456"/>
                  <a:pt x="3106" y="520"/>
                  <a:pt x="3164" y="580"/>
                </a:cubicBezTo>
                <a:cubicBezTo>
                  <a:pt x="3191" y="608"/>
                  <a:pt x="3224" y="620"/>
                  <a:pt x="3224" y="668"/>
                </a:cubicBezTo>
                <a:close/>
                <a:moveTo>
                  <a:pt x="2576" y="484"/>
                </a:moveTo>
                <a:cubicBezTo>
                  <a:pt x="2588" y="484"/>
                  <a:pt x="2596" y="480"/>
                  <a:pt x="2600" y="472"/>
                </a:cubicBezTo>
                <a:cubicBezTo>
                  <a:pt x="2595" y="466"/>
                  <a:pt x="2583" y="468"/>
                  <a:pt x="2572" y="468"/>
                </a:cubicBezTo>
                <a:cubicBezTo>
                  <a:pt x="2572" y="475"/>
                  <a:pt x="2573" y="480"/>
                  <a:pt x="2576" y="484"/>
                </a:cubicBezTo>
                <a:close/>
                <a:moveTo>
                  <a:pt x="2688" y="536"/>
                </a:moveTo>
                <a:cubicBezTo>
                  <a:pt x="2692" y="536"/>
                  <a:pt x="2696" y="536"/>
                  <a:pt x="2700" y="536"/>
                </a:cubicBezTo>
                <a:cubicBezTo>
                  <a:pt x="2701" y="527"/>
                  <a:pt x="2697" y="523"/>
                  <a:pt x="2688" y="524"/>
                </a:cubicBezTo>
                <a:cubicBezTo>
                  <a:pt x="2688" y="528"/>
                  <a:pt x="2688" y="532"/>
                  <a:pt x="2688" y="536"/>
                </a:cubicBezTo>
                <a:close/>
                <a:moveTo>
                  <a:pt x="2380" y="620"/>
                </a:moveTo>
                <a:cubicBezTo>
                  <a:pt x="2385" y="621"/>
                  <a:pt x="2388" y="626"/>
                  <a:pt x="2396" y="624"/>
                </a:cubicBezTo>
                <a:cubicBezTo>
                  <a:pt x="2396" y="620"/>
                  <a:pt x="2396" y="616"/>
                  <a:pt x="2396" y="612"/>
                </a:cubicBezTo>
                <a:cubicBezTo>
                  <a:pt x="2387" y="611"/>
                  <a:pt x="2381" y="613"/>
                  <a:pt x="2380" y="620"/>
                </a:cubicBezTo>
                <a:close/>
                <a:moveTo>
                  <a:pt x="212" y="728"/>
                </a:moveTo>
                <a:cubicBezTo>
                  <a:pt x="223" y="729"/>
                  <a:pt x="225" y="722"/>
                  <a:pt x="224" y="712"/>
                </a:cubicBezTo>
                <a:cubicBezTo>
                  <a:pt x="220" y="712"/>
                  <a:pt x="216" y="712"/>
                  <a:pt x="212" y="712"/>
                </a:cubicBezTo>
                <a:cubicBezTo>
                  <a:pt x="212" y="717"/>
                  <a:pt x="212" y="723"/>
                  <a:pt x="212" y="728"/>
                </a:cubicBezTo>
                <a:close/>
                <a:moveTo>
                  <a:pt x="1648" y="896"/>
                </a:moveTo>
                <a:cubicBezTo>
                  <a:pt x="1651" y="896"/>
                  <a:pt x="1653" y="896"/>
                  <a:pt x="1656" y="896"/>
                </a:cubicBezTo>
                <a:cubicBezTo>
                  <a:pt x="1656" y="892"/>
                  <a:pt x="1659" y="891"/>
                  <a:pt x="1660" y="888"/>
                </a:cubicBezTo>
                <a:cubicBezTo>
                  <a:pt x="1655" y="888"/>
                  <a:pt x="1654" y="883"/>
                  <a:pt x="1648" y="884"/>
                </a:cubicBezTo>
                <a:cubicBezTo>
                  <a:pt x="1648" y="888"/>
                  <a:pt x="1648" y="892"/>
                  <a:pt x="1648" y="8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32"/>
          <p:cNvSpPr>
            <a:spLocks/>
          </p:cNvSpPr>
          <p:nvPr/>
        </p:nvSpPr>
        <p:spPr bwMode="auto">
          <a:xfrm>
            <a:off x="3606800" y="3043238"/>
            <a:ext cx="195263" cy="128588"/>
          </a:xfrm>
          <a:custGeom>
            <a:avLst/>
            <a:gdLst>
              <a:gd name="T0" fmla="*/ 311 w 316"/>
              <a:gd name="T1" fmla="*/ 60 h 208"/>
              <a:gd name="T2" fmla="*/ 231 w 316"/>
              <a:gd name="T3" fmla="*/ 104 h 208"/>
              <a:gd name="T4" fmla="*/ 227 w 316"/>
              <a:gd name="T5" fmla="*/ 124 h 208"/>
              <a:gd name="T6" fmla="*/ 111 w 316"/>
              <a:gd name="T7" fmla="*/ 208 h 208"/>
              <a:gd name="T8" fmla="*/ 79 w 316"/>
              <a:gd name="T9" fmla="*/ 160 h 208"/>
              <a:gd name="T10" fmla="*/ 155 w 316"/>
              <a:gd name="T11" fmla="*/ 104 h 208"/>
              <a:gd name="T12" fmla="*/ 43 w 316"/>
              <a:gd name="T13" fmla="*/ 124 h 208"/>
              <a:gd name="T14" fmla="*/ 27 w 316"/>
              <a:gd name="T15" fmla="*/ 56 h 208"/>
              <a:gd name="T16" fmla="*/ 67 w 316"/>
              <a:gd name="T17" fmla="*/ 44 h 208"/>
              <a:gd name="T18" fmla="*/ 147 w 316"/>
              <a:gd name="T19" fmla="*/ 28 h 208"/>
              <a:gd name="T20" fmla="*/ 187 w 316"/>
              <a:gd name="T21" fmla="*/ 28 h 208"/>
              <a:gd name="T22" fmla="*/ 263 w 316"/>
              <a:gd name="T23" fmla="*/ 12 h 208"/>
              <a:gd name="T24" fmla="*/ 279 w 316"/>
              <a:gd name="T25" fmla="*/ 0 h 208"/>
              <a:gd name="T26" fmla="*/ 315 w 316"/>
              <a:gd name="T27" fmla="*/ 20 h 208"/>
              <a:gd name="T28" fmla="*/ 311 w 316"/>
              <a:gd name="T29" fmla="*/ 6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6" h="208">
                <a:moveTo>
                  <a:pt x="311" y="60"/>
                </a:moveTo>
                <a:cubicBezTo>
                  <a:pt x="276" y="66"/>
                  <a:pt x="270" y="102"/>
                  <a:pt x="231" y="104"/>
                </a:cubicBezTo>
                <a:cubicBezTo>
                  <a:pt x="228" y="109"/>
                  <a:pt x="226" y="115"/>
                  <a:pt x="227" y="124"/>
                </a:cubicBezTo>
                <a:cubicBezTo>
                  <a:pt x="173" y="137"/>
                  <a:pt x="157" y="188"/>
                  <a:pt x="111" y="208"/>
                </a:cubicBezTo>
                <a:cubicBezTo>
                  <a:pt x="93" y="199"/>
                  <a:pt x="76" y="190"/>
                  <a:pt x="79" y="160"/>
                </a:cubicBezTo>
                <a:cubicBezTo>
                  <a:pt x="113" y="150"/>
                  <a:pt x="124" y="117"/>
                  <a:pt x="155" y="104"/>
                </a:cubicBezTo>
                <a:cubicBezTo>
                  <a:pt x="132" y="90"/>
                  <a:pt x="73" y="110"/>
                  <a:pt x="43" y="124"/>
                </a:cubicBezTo>
                <a:cubicBezTo>
                  <a:pt x="17" y="113"/>
                  <a:pt x="0" y="77"/>
                  <a:pt x="27" y="56"/>
                </a:cubicBezTo>
                <a:cubicBezTo>
                  <a:pt x="45" y="62"/>
                  <a:pt x="55" y="53"/>
                  <a:pt x="67" y="44"/>
                </a:cubicBezTo>
                <a:cubicBezTo>
                  <a:pt x="93" y="58"/>
                  <a:pt x="119" y="34"/>
                  <a:pt x="147" y="28"/>
                </a:cubicBezTo>
                <a:cubicBezTo>
                  <a:pt x="157" y="26"/>
                  <a:pt x="172" y="30"/>
                  <a:pt x="187" y="28"/>
                </a:cubicBezTo>
                <a:cubicBezTo>
                  <a:pt x="195" y="27"/>
                  <a:pt x="249" y="16"/>
                  <a:pt x="263" y="12"/>
                </a:cubicBezTo>
                <a:cubicBezTo>
                  <a:pt x="268" y="10"/>
                  <a:pt x="276" y="0"/>
                  <a:pt x="279" y="0"/>
                </a:cubicBezTo>
                <a:cubicBezTo>
                  <a:pt x="295" y="1"/>
                  <a:pt x="306" y="13"/>
                  <a:pt x="315" y="20"/>
                </a:cubicBezTo>
                <a:cubicBezTo>
                  <a:pt x="316" y="35"/>
                  <a:pt x="315" y="49"/>
                  <a:pt x="311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33"/>
          <p:cNvSpPr>
            <a:spLocks noEditPoints="1"/>
          </p:cNvSpPr>
          <p:nvPr/>
        </p:nvSpPr>
        <p:spPr bwMode="auto">
          <a:xfrm>
            <a:off x="7032625" y="2365376"/>
            <a:ext cx="3814763" cy="1992313"/>
          </a:xfrm>
          <a:custGeom>
            <a:avLst/>
            <a:gdLst>
              <a:gd name="T0" fmla="*/ 3565 w 6168"/>
              <a:gd name="T1" fmla="*/ 2660 h 3218"/>
              <a:gd name="T2" fmla="*/ 3829 w 6168"/>
              <a:gd name="T3" fmla="*/ 1740 h 3218"/>
              <a:gd name="T4" fmla="*/ 3821 w 6168"/>
              <a:gd name="T5" fmla="*/ 1324 h 3218"/>
              <a:gd name="T6" fmla="*/ 3749 w 6168"/>
              <a:gd name="T7" fmla="*/ 824 h 3218"/>
              <a:gd name="T8" fmla="*/ 4873 w 6168"/>
              <a:gd name="T9" fmla="*/ 628 h 3218"/>
              <a:gd name="T10" fmla="*/ 5045 w 6168"/>
              <a:gd name="T11" fmla="*/ 1420 h 3218"/>
              <a:gd name="T12" fmla="*/ 5193 w 6168"/>
              <a:gd name="T13" fmla="*/ 1920 h 3218"/>
              <a:gd name="T14" fmla="*/ 6149 w 6168"/>
              <a:gd name="T15" fmla="*/ 2396 h 3218"/>
              <a:gd name="T16" fmla="*/ 6037 w 6168"/>
              <a:gd name="T17" fmla="*/ 3020 h 3218"/>
              <a:gd name="T18" fmla="*/ 5053 w 6168"/>
              <a:gd name="T19" fmla="*/ 3204 h 3218"/>
              <a:gd name="T20" fmla="*/ 4029 w 6168"/>
              <a:gd name="T21" fmla="*/ 2948 h 3218"/>
              <a:gd name="T22" fmla="*/ 3157 w 6168"/>
              <a:gd name="T23" fmla="*/ 2972 h 3218"/>
              <a:gd name="T24" fmla="*/ 1989 w 6168"/>
              <a:gd name="T25" fmla="*/ 3012 h 3218"/>
              <a:gd name="T26" fmla="*/ 821 w 6168"/>
              <a:gd name="T27" fmla="*/ 3052 h 3218"/>
              <a:gd name="T28" fmla="*/ 9 w 6168"/>
              <a:gd name="T29" fmla="*/ 3084 h 3218"/>
              <a:gd name="T30" fmla="*/ 797 w 6168"/>
              <a:gd name="T31" fmla="*/ 2992 h 3218"/>
              <a:gd name="T32" fmla="*/ 997 w 6168"/>
              <a:gd name="T33" fmla="*/ 2344 h 3218"/>
              <a:gd name="T34" fmla="*/ 917 w 6168"/>
              <a:gd name="T35" fmla="*/ 1824 h 3218"/>
              <a:gd name="T36" fmla="*/ 1065 w 6168"/>
              <a:gd name="T37" fmla="*/ 912 h 3218"/>
              <a:gd name="T38" fmla="*/ 1305 w 6168"/>
              <a:gd name="T39" fmla="*/ 224 h 3218"/>
              <a:gd name="T40" fmla="*/ 2153 w 6168"/>
              <a:gd name="T41" fmla="*/ 64 h 3218"/>
              <a:gd name="T42" fmla="*/ 2569 w 6168"/>
              <a:gd name="T43" fmla="*/ 796 h 3218"/>
              <a:gd name="T44" fmla="*/ 2357 w 6168"/>
              <a:gd name="T45" fmla="*/ 1336 h 3218"/>
              <a:gd name="T46" fmla="*/ 2489 w 6168"/>
              <a:gd name="T47" fmla="*/ 2712 h 3218"/>
              <a:gd name="T48" fmla="*/ 1289 w 6168"/>
              <a:gd name="T49" fmla="*/ 312 h 3218"/>
              <a:gd name="T50" fmla="*/ 1605 w 6168"/>
              <a:gd name="T51" fmla="*/ 1384 h 3218"/>
              <a:gd name="T52" fmla="*/ 2453 w 6168"/>
              <a:gd name="T53" fmla="*/ 1012 h 3218"/>
              <a:gd name="T54" fmla="*/ 4117 w 6168"/>
              <a:gd name="T55" fmla="*/ 520 h 3218"/>
              <a:gd name="T56" fmla="*/ 4573 w 6168"/>
              <a:gd name="T57" fmla="*/ 1804 h 3218"/>
              <a:gd name="T58" fmla="*/ 5013 w 6168"/>
              <a:gd name="T59" fmla="*/ 1316 h 3218"/>
              <a:gd name="T60" fmla="*/ 4269 w 6168"/>
              <a:gd name="T61" fmla="*/ 512 h 3218"/>
              <a:gd name="T62" fmla="*/ 3653 w 6168"/>
              <a:gd name="T63" fmla="*/ 1028 h 3218"/>
              <a:gd name="T64" fmla="*/ 4385 w 6168"/>
              <a:gd name="T65" fmla="*/ 1480 h 3218"/>
              <a:gd name="T66" fmla="*/ 1869 w 6168"/>
              <a:gd name="T67" fmla="*/ 1464 h 3218"/>
              <a:gd name="T68" fmla="*/ 1281 w 6168"/>
              <a:gd name="T69" fmla="*/ 1972 h 3218"/>
              <a:gd name="T70" fmla="*/ 1625 w 6168"/>
              <a:gd name="T71" fmla="*/ 2972 h 3218"/>
              <a:gd name="T72" fmla="*/ 2033 w 6168"/>
              <a:gd name="T73" fmla="*/ 2648 h 3218"/>
              <a:gd name="T74" fmla="*/ 2421 w 6168"/>
              <a:gd name="T75" fmla="*/ 2544 h 3218"/>
              <a:gd name="T76" fmla="*/ 2341 w 6168"/>
              <a:gd name="T77" fmla="*/ 1596 h 3218"/>
              <a:gd name="T78" fmla="*/ 1125 w 6168"/>
              <a:gd name="T79" fmla="*/ 1604 h 3218"/>
              <a:gd name="T80" fmla="*/ 989 w 6168"/>
              <a:gd name="T81" fmla="*/ 2264 h 3218"/>
              <a:gd name="T82" fmla="*/ 1217 w 6168"/>
              <a:gd name="T83" fmla="*/ 2020 h 3218"/>
              <a:gd name="T84" fmla="*/ 4821 w 6168"/>
              <a:gd name="T85" fmla="*/ 2068 h 3218"/>
              <a:gd name="T86" fmla="*/ 4841 w 6168"/>
              <a:gd name="T87" fmla="*/ 2600 h 3218"/>
              <a:gd name="T88" fmla="*/ 4949 w 6168"/>
              <a:gd name="T89" fmla="*/ 2372 h 3218"/>
              <a:gd name="T90" fmla="*/ 5121 w 6168"/>
              <a:gd name="T91" fmla="*/ 1992 h 3218"/>
              <a:gd name="T92" fmla="*/ 4769 w 6168"/>
              <a:gd name="T93" fmla="*/ 2700 h 3218"/>
              <a:gd name="T94" fmla="*/ 4733 w 6168"/>
              <a:gd name="T95" fmla="*/ 1816 h 3218"/>
              <a:gd name="T96" fmla="*/ 3769 w 6168"/>
              <a:gd name="T97" fmla="*/ 2260 h 3218"/>
              <a:gd name="T98" fmla="*/ 3365 w 6168"/>
              <a:gd name="T99" fmla="*/ 2708 h 3218"/>
              <a:gd name="T100" fmla="*/ 3609 w 6168"/>
              <a:gd name="T101" fmla="*/ 2884 h 3218"/>
              <a:gd name="T102" fmla="*/ 4757 w 6168"/>
              <a:gd name="T103" fmla="*/ 2844 h 3218"/>
              <a:gd name="T104" fmla="*/ 4993 w 6168"/>
              <a:gd name="T105" fmla="*/ 2484 h 3218"/>
              <a:gd name="T106" fmla="*/ 5085 w 6168"/>
              <a:gd name="T107" fmla="*/ 3136 h 3218"/>
              <a:gd name="T108" fmla="*/ 6013 w 6168"/>
              <a:gd name="T109" fmla="*/ 2816 h 3218"/>
              <a:gd name="T110" fmla="*/ 5593 w 6168"/>
              <a:gd name="T111" fmla="*/ 2140 h 3218"/>
              <a:gd name="T112" fmla="*/ 1709 w 6168"/>
              <a:gd name="T113" fmla="*/ 2740 h 3218"/>
              <a:gd name="T114" fmla="*/ 4557 w 6168"/>
              <a:gd name="T115" fmla="*/ 3032 h 3218"/>
              <a:gd name="T116" fmla="*/ 4741 w 6168"/>
              <a:gd name="T117" fmla="*/ 3052 h 3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168" h="3218">
                <a:moveTo>
                  <a:pt x="2489" y="2904"/>
                </a:moveTo>
                <a:cubicBezTo>
                  <a:pt x="2512" y="2907"/>
                  <a:pt x="2535" y="2912"/>
                  <a:pt x="2561" y="2912"/>
                </a:cubicBezTo>
                <a:cubicBezTo>
                  <a:pt x="2622" y="2912"/>
                  <a:pt x="2692" y="2900"/>
                  <a:pt x="2749" y="2908"/>
                </a:cubicBezTo>
                <a:cubicBezTo>
                  <a:pt x="2758" y="2909"/>
                  <a:pt x="2768" y="2916"/>
                  <a:pt x="2777" y="2916"/>
                </a:cubicBezTo>
                <a:cubicBezTo>
                  <a:pt x="2806" y="2917"/>
                  <a:pt x="2833" y="2896"/>
                  <a:pt x="2857" y="2916"/>
                </a:cubicBezTo>
                <a:cubicBezTo>
                  <a:pt x="2874" y="2898"/>
                  <a:pt x="2929" y="2919"/>
                  <a:pt x="2945" y="2900"/>
                </a:cubicBezTo>
                <a:cubicBezTo>
                  <a:pt x="2954" y="2898"/>
                  <a:pt x="2951" y="2908"/>
                  <a:pt x="2957" y="2908"/>
                </a:cubicBezTo>
                <a:cubicBezTo>
                  <a:pt x="2977" y="2896"/>
                  <a:pt x="3005" y="2905"/>
                  <a:pt x="3037" y="2904"/>
                </a:cubicBezTo>
                <a:cubicBezTo>
                  <a:pt x="3081" y="2903"/>
                  <a:pt x="3138" y="2905"/>
                  <a:pt x="3173" y="2888"/>
                </a:cubicBezTo>
                <a:cubicBezTo>
                  <a:pt x="3178" y="2805"/>
                  <a:pt x="3216" y="2755"/>
                  <a:pt x="3221" y="2672"/>
                </a:cubicBezTo>
                <a:cubicBezTo>
                  <a:pt x="3234" y="2659"/>
                  <a:pt x="3247" y="2647"/>
                  <a:pt x="3261" y="2636"/>
                </a:cubicBezTo>
                <a:cubicBezTo>
                  <a:pt x="3300" y="2627"/>
                  <a:pt x="3321" y="2641"/>
                  <a:pt x="3349" y="2628"/>
                </a:cubicBezTo>
                <a:cubicBezTo>
                  <a:pt x="3420" y="2652"/>
                  <a:pt x="3511" y="2637"/>
                  <a:pt x="3565" y="2660"/>
                </a:cubicBezTo>
                <a:cubicBezTo>
                  <a:pt x="3600" y="2644"/>
                  <a:pt x="3610" y="2607"/>
                  <a:pt x="3605" y="2568"/>
                </a:cubicBezTo>
                <a:cubicBezTo>
                  <a:pt x="3626" y="2532"/>
                  <a:pt x="3646" y="2494"/>
                  <a:pt x="3649" y="2440"/>
                </a:cubicBezTo>
                <a:cubicBezTo>
                  <a:pt x="3673" y="2418"/>
                  <a:pt x="3666" y="2364"/>
                  <a:pt x="3689" y="2340"/>
                </a:cubicBezTo>
                <a:cubicBezTo>
                  <a:pt x="3684" y="2286"/>
                  <a:pt x="3731" y="2253"/>
                  <a:pt x="3729" y="2188"/>
                </a:cubicBezTo>
                <a:cubicBezTo>
                  <a:pt x="3731" y="2174"/>
                  <a:pt x="3739" y="2166"/>
                  <a:pt x="3749" y="2160"/>
                </a:cubicBezTo>
                <a:cubicBezTo>
                  <a:pt x="3743" y="2149"/>
                  <a:pt x="3750" y="2144"/>
                  <a:pt x="3753" y="2136"/>
                </a:cubicBezTo>
                <a:cubicBezTo>
                  <a:pt x="3755" y="2129"/>
                  <a:pt x="3764" y="2117"/>
                  <a:pt x="3765" y="2112"/>
                </a:cubicBezTo>
                <a:cubicBezTo>
                  <a:pt x="3770" y="2094"/>
                  <a:pt x="3766" y="2076"/>
                  <a:pt x="3773" y="2060"/>
                </a:cubicBezTo>
                <a:cubicBezTo>
                  <a:pt x="3783" y="2037"/>
                  <a:pt x="3798" y="2015"/>
                  <a:pt x="3809" y="1992"/>
                </a:cubicBezTo>
                <a:cubicBezTo>
                  <a:pt x="3820" y="1969"/>
                  <a:pt x="3827" y="1942"/>
                  <a:pt x="3845" y="1928"/>
                </a:cubicBezTo>
                <a:cubicBezTo>
                  <a:pt x="3848" y="1875"/>
                  <a:pt x="3870" y="1841"/>
                  <a:pt x="3893" y="1808"/>
                </a:cubicBezTo>
                <a:cubicBezTo>
                  <a:pt x="3885" y="1801"/>
                  <a:pt x="3881" y="1787"/>
                  <a:pt x="3873" y="1780"/>
                </a:cubicBezTo>
                <a:cubicBezTo>
                  <a:pt x="3858" y="1766"/>
                  <a:pt x="3834" y="1764"/>
                  <a:pt x="3829" y="1740"/>
                </a:cubicBezTo>
                <a:cubicBezTo>
                  <a:pt x="3797" y="1729"/>
                  <a:pt x="3763" y="1705"/>
                  <a:pt x="3773" y="1664"/>
                </a:cubicBezTo>
                <a:cubicBezTo>
                  <a:pt x="3826" y="1649"/>
                  <a:pt x="3867" y="1622"/>
                  <a:pt x="3925" y="1612"/>
                </a:cubicBezTo>
                <a:cubicBezTo>
                  <a:pt x="3930" y="1592"/>
                  <a:pt x="3950" y="1612"/>
                  <a:pt x="3953" y="1592"/>
                </a:cubicBezTo>
                <a:cubicBezTo>
                  <a:pt x="3976" y="1592"/>
                  <a:pt x="3997" y="1582"/>
                  <a:pt x="4017" y="1576"/>
                </a:cubicBezTo>
                <a:cubicBezTo>
                  <a:pt x="4039" y="1569"/>
                  <a:pt x="4062" y="1567"/>
                  <a:pt x="4081" y="1560"/>
                </a:cubicBezTo>
                <a:cubicBezTo>
                  <a:pt x="4096" y="1555"/>
                  <a:pt x="4109" y="1540"/>
                  <a:pt x="4125" y="1532"/>
                </a:cubicBezTo>
                <a:cubicBezTo>
                  <a:pt x="4134" y="1527"/>
                  <a:pt x="4144" y="1528"/>
                  <a:pt x="4153" y="1524"/>
                </a:cubicBezTo>
                <a:cubicBezTo>
                  <a:pt x="4160" y="1520"/>
                  <a:pt x="4166" y="1516"/>
                  <a:pt x="4173" y="1512"/>
                </a:cubicBezTo>
                <a:cubicBezTo>
                  <a:pt x="4191" y="1503"/>
                  <a:pt x="4230" y="1506"/>
                  <a:pt x="4245" y="1488"/>
                </a:cubicBezTo>
                <a:cubicBezTo>
                  <a:pt x="4238" y="1470"/>
                  <a:pt x="4215" y="1481"/>
                  <a:pt x="4205" y="1460"/>
                </a:cubicBezTo>
                <a:cubicBezTo>
                  <a:pt x="4143" y="1454"/>
                  <a:pt x="4106" y="1415"/>
                  <a:pt x="4053" y="1412"/>
                </a:cubicBezTo>
                <a:cubicBezTo>
                  <a:pt x="3984" y="1385"/>
                  <a:pt x="3910" y="1363"/>
                  <a:pt x="3837" y="1340"/>
                </a:cubicBezTo>
                <a:cubicBezTo>
                  <a:pt x="3832" y="1334"/>
                  <a:pt x="3826" y="1330"/>
                  <a:pt x="3821" y="1324"/>
                </a:cubicBezTo>
                <a:cubicBezTo>
                  <a:pt x="3814" y="1324"/>
                  <a:pt x="3808" y="1324"/>
                  <a:pt x="3801" y="1324"/>
                </a:cubicBezTo>
                <a:cubicBezTo>
                  <a:pt x="3770" y="1302"/>
                  <a:pt x="3717" y="1301"/>
                  <a:pt x="3693" y="1272"/>
                </a:cubicBezTo>
                <a:cubicBezTo>
                  <a:pt x="3647" y="1273"/>
                  <a:pt x="3628" y="1246"/>
                  <a:pt x="3601" y="1228"/>
                </a:cubicBezTo>
                <a:cubicBezTo>
                  <a:pt x="3604" y="1187"/>
                  <a:pt x="3624" y="1163"/>
                  <a:pt x="3641" y="1136"/>
                </a:cubicBezTo>
                <a:cubicBezTo>
                  <a:pt x="3634" y="1086"/>
                  <a:pt x="3575" y="1087"/>
                  <a:pt x="3561" y="1044"/>
                </a:cubicBezTo>
                <a:cubicBezTo>
                  <a:pt x="3551" y="1036"/>
                  <a:pt x="3529" y="1037"/>
                  <a:pt x="3513" y="1028"/>
                </a:cubicBezTo>
                <a:cubicBezTo>
                  <a:pt x="3511" y="1027"/>
                  <a:pt x="3510" y="1015"/>
                  <a:pt x="3505" y="1012"/>
                </a:cubicBezTo>
                <a:cubicBezTo>
                  <a:pt x="3493" y="1004"/>
                  <a:pt x="3473" y="1002"/>
                  <a:pt x="3469" y="988"/>
                </a:cubicBezTo>
                <a:cubicBezTo>
                  <a:pt x="3464" y="972"/>
                  <a:pt x="3471" y="955"/>
                  <a:pt x="3477" y="936"/>
                </a:cubicBezTo>
                <a:cubicBezTo>
                  <a:pt x="3500" y="921"/>
                  <a:pt x="3530" y="925"/>
                  <a:pt x="3561" y="912"/>
                </a:cubicBezTo>
                <a:cubicBezTo>
                  <a:pt x="3584" y="902"/>
                  <a:pt x="3620" y="886"/>
                  <a:pt x="3653" y="888"/>
                </a:cubicBezTo>
                <a:cubicBezTo>
                  <a:pt x="3670" y="884"/>
                  <a:pt x="3687" y="859"/>
                  <a:pt x="3701" y="876"/>
                </a:cubicBezTo>
                <a:cubicBezTo>
                  <a:pt x="3713" y="855"/>
                  <a:pt x="3728" y="837"/>
                  <a:pt x="3749" y="824"/>
                </a:cubicBezTo>
                <a:cubicBezTo>
                  <a:pt x="3769" y="764"/>
                  <a:pt x="3823" y="738"/>
                  <a:pt x="3841" y="676"/>
                </a:cubicBezTo>
                <a:cubicBezTo>
                  <a:pt x="3849" y="669"/>
                  <a:pt x="3857" y="663"/>
                  <a:pt x="3869" y="660"/>
                </a:cubicBezTo>
                <a:cubicBezTo>
                  <a:pt x="3879" y="611"/>
                  <a:pt x="3933" y="607"/>
                  <a:pt x="3953" y="568"/>
                </a:cubicBezTo>
                <a:cubicBezTo>
                  <a:pt x="3958" y="568"/>
                  <a:pt x="3964" y="568"/>
                  <a:pt x="3969" y="568"/>
                </a:cubicBezTo>
                <a:cubicBezTo>
                  <a:pt x="3997" y="536"/>
                  <a:pt x="4041" y="520"/>
                  <a:pt x="4077" y="496"/>
                </a:cubicBezTo>
                <a:cubicBezTo>
                  <a:pt x="4129" y="497"/>
                  <a:pt x="4166" y="463"/>
                  <a:pt x="4209" y="468"/>
                </a:cubicBezTo>
                <a:cubicBezTo>
                  <a:pt x="4261" y="430"/>
                  <a:pt x="4340" y="452"/>
                  <a:pt x="4397" y="440"/>
                </a:cubicBezTo>
                <a:cubicBezTo>
                  <a:pt x="4459" y="465"/>
                  <a:pt x="4558" y="455"/>
                  <a:pt x="4613" y="492"/>
                </a:cubicBezTo>
                <a:cubicBezTo>
                  <a:pt x="4637" y="485"/>
                  <a:pt x="4654" y="496"/>
                  <a:pt x="4677" y="504"/>
                </a:cubicBezTo>
                <a:cubicBezTo>
                  <a:pt x="4703" y="514"/>
                  <a:pt x="4718" y="519"/>
                  <a:pt x="4745" y="532"/>
                </a:cubicBezTo>
                <a:cubicBezTo>
                  <a:pt x="4771" y="545"/>
                  <a:pt x="4786" y="555"/>
                  <a:pt x="4809" y="572"/>
                </a:cubicBezTo>
                <a:cubicBezTo>
                  <a:pt x="4820" y="580"/>
                  <a:pt x="4833" y="586"/>
                  <a:pt x="4841" y="592"/>
                </a:cubicBezTo>
                <a:cubicBezTo>
                  <a:pt x="4854" y="602"/>
                  <a:pt x="4861" y="618"/>
                  <a:pt x="4873" y="628"/>
                </a:cubicBezTo>
                <a:cubicBezTo>
                  <a:pt x="4885" y="638"/>
                  <a:pt x="4903" y="643"/>
                  <a:pt x="4913" y="652"/>
                </a:cubicBezTo>
                <a:cubicBezTo>
                  <a:pt x="4949" y="685"/>
                  <a:pt x="4967" y="733"/>
                  <a:pt x="5005" y="768"/>
                </a:cubicBezTo>
                <a:cubicBezTo>
                  <a:pt x="5006" y="779"/>
                  <a:pt x="5012" y="785"/>
                  <a:pt x="5013" y="796"/>
                </a:cubicBezTo>
                <a:cubicBezTo>
                  <a:pt x="5024" y="804"/>
                  <a:pt x="5031" y="815"/>
                  <a:pt x="5041" y="824"/>
                </a:cubicBezTo>
                <a:cubicBezTo>
                  <a:pt x="5055" y="890"/>
                  <a:pt x="5078" y="930"/>
                  <a:pt x="5085" y="1008"/>
                </a:cubicBezTo>
                <a:cubicBezTo>
                  <a:pt x="5085" y="1020"/>
                  <a:pt x="5095" y="1022"/>
                  <a:pt x="5097" y="1032"/>
                </a:cubicBezTo>
                <a:cubicBezTo>
                  <a:pt x="5086" y="1053"/>
                  <a:pt x="5097" y="1074"/>
                  <a:pt x="5097" y="1096"/>
                </a:cubicBezTo>
                <a:cubicBezTo>
                  <a:pt x="5097" y="1125"/>
                  <a:pt x="5089" y="1158"/>
                  <a:pt x="5093" y="1188"/>
                </a:cubicBezTo>
                <a:cubicBezTo>
                  <a:pt x="5094" y="1196"/>
                  <a:pt x="5101" y="1208"/>
                  <a:pt x="5101" y="1216"/>
                </a:cubicBezTo>
                <a:cubicBezTo>
                  <a:pt x="5101" y="1226"/>
                  <a:pt x="5094" y="1240"/>
                  <a:pt x="5093" y="1252"/>
                </a:cubicBezTo>
                <a:cubicBezTo>
                  <a:pt x="5092" y="1267"/>
                  <a:pt x="5095" y="1285"/>
                  <a:pt x="5093" y="1296"/>
                </a:cubicBezTo>
                <a:cubicBezTo>
                  <a:pt x="5090" y="1314"/>
                  <a:pt x="5077" y="1327"/>
                  <a:pt x="5073" y="1344"/>
                </a:cubicBezTo>
                <a:cubicBezTo>
                  <a:pt x="5067" y="1369"/>
                  <a:pt x="5081" y="1411"/>
                  <a:pt x="5045" y="1420"/>
                </a:cubicBezTo>
                <a:cubicBezTo>
                  <a:pt x="5050" y="1437"/>
                  <a:pt x="5046" y="1442"/>
                  <a:pt x="5045" y="1460"/>
                </a:cubicBezTo>
                <a:cubicBezTo>
                  <a:pt x="5034" y="1496"/>
                  <a:pt x="5013" y="1521"/>
                  <a:pt x="5001" y="1556"/>
                </a:cubicBezTo>
                <a:cubicBezTo>
                  <a:pt x="4979" y="1574"/>
                  <a:pt x="4961" y="1596"/>
                  <a:pt x="4949" y="1624"/>
                </a:cubicBezTo>
                <a:cubicBezTo>
                  <a:pt x="4923" y="1650"/>
                  <a:pt x="4893" y="1672"/>
                  <a:pt x="4877" y="1708"/>
                </a:cubicBezTo>
                <a:cubicBezTo>
                  <a:pt x="4870" y="1712"/>
                  <a:pt x="4857" y="1709"/>
                  <a:pt x="4853" y="1716"/>
                </a:cubicBezTo>
                <a:cubicBezTo>
                  <a:pt x="4854" y="1738"/>
                  <a:pt x="4871" y="1722"/>
                  <a:pt x="4881" y="1720"/>
                </a:cubicBezTo>
                <a:cubicBezTo>
                  <a:pt x="4894" y="1737"/>
                  <a:pt x="4941" y="1721"/>
                  <a:pt x="4953" y="1740"/>
                </a:cubicBezTo>
                <a:cubicBezTo>
                  <a:pt x="4965" y="1740"/>
                  <a:pt x="4977" y="1740"/>
                  <a:pt x="4989" y="1740"/>
                </a:cubicBezTo>
                <a:cubicBezTo>
                  <a:pt x="5001" y="1741"/>
                  <a:pt x="4998" y="1758"/>
                  <a:pt x="5009" y="1760"/>
                </a:cubicBezTo>
                <a:cubicBezTo>
                  <a:pt x="5020" y="1760"/>
                  <a:pt x="5032" y="1762"/>
                  <a:pt x="5037" y="1756"/>
                </a:cubicBezTo>
                <a:cubicBezTo>
                  <a:pt x="5059" y="1766"/>
                  <a:pt x="5072" y="1785"/>
                  <a:pt x="5105" y="1784"/>
                </a:cubicBezTo>
                <a:cubicBezTo>
                  <a:pt x="5114" y="1795"/>
                  <a:pt x="5116" y="1813"/>
                  <a:pt x="5141" y="1808"/>
                </a:cubicBezTo>
                <a:cubicBezTo>
                  <a:pt x="5173" y="1843"/>
                  <a:pt x="5194" y="1867"/>
                  <a:pt x="5193" y="1920"/>
                </a:cubicBezTo>
                <a:cubicBezTo>
                  <a:pt x="5193" y="1930"/>
                  <a:pt x="5186" y="1935"/>
                  <a:pt x="5185" y="1944"/>
                </a:cubicBezTo>
                <a:cubicBezTo>
                  <a:pt x="5179" y="1981"/>
                  <a:pt x="5191" y="2023"/>
                  <a:pt x="5185" y="2060"/>
                </a:cubicBezTo>
                <a:cubicBezTo>
                  <a:pt x="5213" y="2085"/>
                  <a:pt x="5255" y="2063"/>
                  <a:pt x="5285" y="2060"/>
                </a:cubicBezTo>
                <a:cubicBezTo>
                  <a:pt x="5374" y="2051"/>
                  <a:pt x="5490" y="2064"/>
                  <a:pt x="5601" y="2064"/>
                </a:cubicBezTo>
                <a:cubicBezTo>
                  <a:pt x="5671" y="2064"/>
                  <a:pt x="5744" y="2052"/>
                  <a:pt x="5805" y="2060"/>
                </a:cubicBezTo>
                <a:cubicBezTo>
                  <a:pt x="5824" y="2063"/>
                  <a:pt x="5841" y="2077"/>
                  <a:pt x="5861" y="2080"/>
                </a:cubicBezTo>
                <a:cubicBezTo>
                  <a:pt x="5887" y="2084"/>
                  <a:pt x="5918" y="2078"/>
                  <a:pt x="5945" y="2080"/>
                </a:cubicBezTo>
                <a:cubicBezTo>
                  <a:pt x="5966" y="2082"/>
                  <a:pt x="5984" y="2094"/>
                  <a:pt x="6005" y="2088"/>
                </a:cubicBezTo>
                <a:cubicBezTo>
                  <a:pt x="6019" y="2095"/>
                  <a:pt x="6037" y="2107"/>
                  <a:pt x="6057" y="2096"/>
                </a:cubicBezTo>
                <a:cubicBezTo>
                  <a:pt x="6069" y="2119"/>
                  <a:pt x="6103" y="2119"/>
                  <a:pt x="6133" y="2124"/>
                </a:cubicBezTo>
                <a:cubicBezTo>
                  <a:pt x="6147" y="2134"/>
                  <a:pt x="6151" y="2154"/>
                  <a:pt x="6161" y="2168"/>
                </a:cubicBezTo>
                <a:cubicBezTo>
                  <a:pt x="6156" y="2244"/>
                  <a:pt x="6168" y="2308"/>
                  <a:pt x="6161" y="2372"/>
                </a:cubicBezTo>
                <a:cubicBezTo>
                  <a:pt x="6160" y="2382"/>
                  <a:pt x="6152" y="2385"/>
                  <a:pt x="6149" y="2396"/>
                </a:cubicBezTo>
                <a:cubicBezTo>
                  <a:pt x="6147" y="2405"/>
                  <a:pt x="6154" y="2418"/>
                  <a:pt x="6153" y="2428"/>
                </a:cubicBezTo>
                <a:cubicBezTo>
                  <a:pt x="6151" y="2456"/>
                  <a:pt x="6137" y="2486"/>
                  <a:pt x="6133" y="2512"/>
                </a:cubicBezTo>
                <a:cubicBezTo>
                  <a:pt x="6131" y="2524"/>
                  <a:pt x="6135" y="2536"/>
                  <a:pt x="6133" y="2548"/>
                </a:cubicBezTo>
                <a:cubicBezTo>
                  <a:pt x="6131" y="2557"/>
                  <a:pt x="6123" y="2566"/>
                  <a:pt x="6121" y="2576"/>
                </a:cubicBezTo>
                <a:cubicBezTo>
                  <a:pt x="6119" y="2584"/>
                  <a:pt x="6123" y="2595"/>
                  <a:pt x="6121" y="2604"/>
                </a:cubicBezTo>
                <a:cubicBezTo>
                  <a:pt x="6118" y="2619"/>
                  <a:pt x="6107" y="2652"/>
                  <a:pt x="6105" y="2676"/>
                </a:cubicBezTo>
                <a:cubicBezTo>
                  <a:pt x="6103" y="2691"/>
                  <a:pt x="6108" y="2709"/>
                  <a:pt x="6105" y="2724"/>
                </a:cubicBezTo>
                <a:cubicBezTo>
                  <a:pt x="6102" y="2736"/>
                  <a:pt x="6090" y="2746"/>
                  <a:pt x="6085" y="2760"/>
                </a:cubicBezTo>
                <a:cubicBezTo>
                  <a:pt x="6083" y="2766"/>
                  <a:pt x="6087" y="2778"/>
                  <a:pt x="6085" y="2788"/>
                </a:cubicBezTo>
                <a:cubicBezTo>
                  <a:pt x="6082" y="2809"/>
                  <a:pt x="6067" y="2818"/>
                  <a:pt x="6077" y="2848"/>
                </a:cubicBezTo>
                <a:cubicBezTo>
                  <a:pt x="6074" y="2865"/>
                  <a:pt x="6060" y="2882"/>
                  <a:pt x="6057" y="2900"/>
                </a:cubicBezTo>
                <a:cubicBezTo>
                  <a:pt x="6052" y="2926"/>
                  <a:pt x="6060" y="2949"/>
                  <a:pt x="6053" y="2972"/>
                </a:cubicBezTo>
                <a:cubicBezTo>
                  <a:pt x="6048" y="2989"/>
                  <a:pt x="6042" y="2991"/>
                  <a:pt x="6037" y="3020"/>
                </a:cubicBezTo>
                <a:cubicBezTo>
                  <a:pt x="6034" y="3037"/>
                  <a:pt x="6018" y="3045"/>
                  <a:pt x="6029" y="3068"/>
                </a:cubicBezTo>
                <a:cubicBezTo>
                  <a:pt x="6014" y="3091"/>
                  <a:pt x="5997" y="3114"/>
                  <a:pt x="5985" y="3140"/>
                </a:cubicBezTo>
                <a:cubicBezTo>
                  <a:pt x="5910" y="3164"/>
                  <a:pt x="5836" y="3189"/>
                  <a:pt x="5733" y="3184"/>
                </a:cubicBezTo>
                <a:cubicBezTo>
                  <a:pt x="5721" y="3184"/>
                  <a:pt x="5719" y="3194"/>
                  <a:pt x="5709" y="3196"/>
                </a:cubicBezTo>
                <a:cubicBezTo>
                  <a:pt x="5672" y="3196"/>
                  <a:pt x="5635" y="3194"/>
                  <a:pt x="5597" y="3196"/>
                </a:cubicBezTo>
                <a:cubicBezTo>
                  <a:pt x="5587" y="3197"/>
                  <a:pt x="5574" y="3194"/>
                  <a:pt x="5565" y="3196"/>
                </a:cubicBezTo>
                <a:cubicBezTo>
                  <a:pt x="5560" y="3197"/>
                  <a:pt x="5556" y="3203"/>
                  <a:pt x="5549" y="3204"/>
                </a:cubicBezTo>
                <a:cubicBezTo>
                  <a:pt x="5494" y="3208"/>
                  <a:pt x="5439" y="3201"/>
                  <a:pt x="5385" y="3204"/>
                </a:cubicBezTo>
                <a:cubicBezTo>
                  <a:pt x="5327" y="3207"/>
                  <a:pt x="5274" y="3217"/>
                  <a:pt x="5221" y="3212"/>
                </a:cubicBezTo>
                <a:cubicBezTo>
                  <a:pt x="5212" y="3211"/>
                  <a:pt x="5201" y="3204"/>
                  <a:pt x="5193" y="3204"/>
                </a:cubicBezTo>
                <a:cubicBezTo>
                  <a:pt x="5183" y="3204"/>
                  <a:pt x="5172" y="3213"/>
                  <a:pt x="5161" y="3212"/>
                </a:cubicBezTo>
                <a:cubicBezTo>
                  <a:pt x="5149" y="3211"/>
                  <a:pt x="5139" y="3202"/>
                  <a:pt x="5117" y="3204"/>
                </a:cubicBezTo>
                <a:cubicBezTo>
                  <a:pt x="5097" y="3206"/>
                  <a:pt x="5076" y="3218"/>
                  <a:pt x="5053" y="3204"/>
                </a:cubicBezTo>
                <a:cubicBezTo>
                  <a:pt x="5038" y="3203"/>
                  <a:pt x="5031" y="3208"/>
                  <a:pt x="5021" y="3212"/>
                </a:cubicBezTo>
                <a:cubicBezTo>
                  <a:pt x="4993" y="3196"/>
                  <a:pt x="4964" y="3207"/>
                  <a:pt x="4937" y="3204"/>
                </a:cubicBezTo>
                <a:cubicBezTo>
                  <a:pt x="4928" y="3203"/>
                  <a:pt x="4922" y="3193"/>
                  <a:pt x="4913" y="3192"/>
                </a:cubicBezTo>
                <a:cubicBezTo>
                  <a:pt x="4895" y="3189"/>
                  <a:pt x="4871" y="3201"/>
                  <a:pt x="4853" y="3184"/>
                </a:cubicBezTo>
                <a:cubicBezTo>
                  <a:pt x="4840" y="3184"/>
                  <a:pt x="4826" y="3184"/>
                  <a:pt x="4813" y="3184"/>
                </a:cubicBezTo>
                <a:cubicBezTo>
                  <a:pt x="4798" y="3187"/>
                  <a:pt x="4799" y="3174"/>
                  <a:pt x="4789" y="3172"/>
                </a:cubicBezTo>
                <a:cubicBezTo>
                  <a:pt x="4731" y="3178"/>
                  <a:pt x="4711" y="3146"/>
                  <a:pt x="4657" y="3148"/>
                </a:cubicBezTo>
                <a:cubicBezTo>
                  <a:pt x="4591" y="3122"/>
                  <a:pt x="4533" y="3088"/>
                  <a:pt x="4469" y="3060"/>
                </a:cubicBezTo>
                <a:cubicBezTo>
                  <a:pt x="4451" y="3013"/>
                  <a:pt x="4476" y="2966"/>
                  <a:pt x="4461" y="2916"/>
                </a:cubicBezTo>
                <a:cubicBezTo>
                  <a:pt x="4428" y="2931"/>
                  <a:pt x="4391" y="2919"/>
                  <a:pt x="4357" y="2924"/>
                </a:cubicBezTo>
                <a:cubicBezTo>
                  <a:pt x="4324" y="2929"/>
                  <a:pt x="4267" y="2934"/>
                  <a:pt x="4225" y="2940"/>
                </a:cubicBezTo>
                <a:cubicBezTo>
                  <a:pt x="4206" y="2943"/>
                  <a:pt x="4212" y="2943"/>
                  <a:pt x="4189" y="2940"/>
                </a:cubicBezTo>
                <a:cubicBezTo>
                  <a:pt x="4157" y="2935"/>
                  <a:pt x="4067" y="2942"/>
                  <a:pt x="4029" y="2948"/>
                </a:cubicBezTo>
                <a:cubicBezTo>
                  <a:pt x="4022" y="2949"/>
                  <a:pt x="4012" y="2949"/>
                  <a:pt x="4005" y="2948"/>
                </a:cubicBezTo>
                <a:cubicBezTo>
                  <a:pt x="3996" y="2947"/>
                  <a:pt x="3990" y="2941"/>
                  <a:pt x="3981" y="2940"/>
                </a:cubicBezTo>
                <a:cubicBezTo>
                  <a:pt x="3976" y="2939"/>
                  <a:pt x="3974" y="2949"/>
                  <a:pt x="3969" y="2948"/>
                </a:cubicBezTo>
                <a:cubicBezTo>
                  <a:pt x="3966" y="2948"/>
                  <a:pt x="3966" y="2940"/>
                  <a:pt x="3961" y="2940"/>
                </a:cubicBezTo>
                <a:cubicBezTo>
                  <a:pt x="3955" y="2940"/>
                  <a:pt x="3948" y="2947"/>
                  <a:pt x="3941" y="2948"/>
                </a:cubicBezTo>
                <a:cubicBezTo>
                  <a:pt x="3865" y="2962"/>
                  <a:pt x="3767" y="2941"/>
                  <a:pt x="3697" y="2948"/>
                </a:cubicBezTo>
                <a:cubicBezTo>
                  <a:pt x="3684" y="2949"/>
                  <a:pt x="3672" y="2956"/>
                  <a:pt x="3661" y="2956"/>
                </a:cubicBezTo>
                <a:cubicBezTo>
                  <a:pt x="3645" y="2956"/>
                  <a:pt x="3623" y="2943"/>
                  <a:pt x="3593" y="2948"/>
                </a:cubicBezTo>
                <a:cubicBezTo>
                  <a:pt x="3575" y="2951"/>
                  <a:pt x="3554" y="2965"/>
                  <a:pt x="3533" y="2948"/>
                </a:cubicBezTo>
                <a:cubicBezTo>
                  <a:pt x="3481" y="2969"/>
                  <a:pt x="3410" y="2944"/>
                  <a:pt x="3349" y="2956"/>
                </a:cubicBezTo>
                <a:cubicBezTo>
                  <a:pt x="3314" y="2963"/>
                  <a:pt x="3251" y="2967"/>
                  <a:pt x="3217" y="2956"/>
                </a:cubicBezTo>
                <a:cubicBezTo>
                  <a:pt x="3204" y="2970"/>
                  <a:pt x="3185" y="2956"/>
                  <a:pt x="3165" y="2964"/>
                </a:cubicBezTo>
                <a:cubicBezTo>
                  <a:pt x="3163" y="2965"/>
                  <a:pt x="3157" y="2972"/>
                  <a:pt x="3157" y="2972"/>
                </a:cubicBezTo>
                <a:cubicBezTo>
                  <a:pt x="3150" y="2973"/>
                  <a:pt x="3149" y="2965"/>
                  <a:pt x="3141" y="2964"/>
                </a:cubicBezTo>
                <a:cubicBezTo>
                  <a:pt x="3135" y="2964"/>
                  <a:pt x="3126" y="2972"/>
                  <a:pt x="3121" y="2972"/>
                </a:cubicBezTo>
                <a:cubicBezTo>
                  <a:pt x="3055" y="2975"/>
                  <a:pt x="2971" y="2961"/>
                  <a:pt x="2909" y="2972"/>
                </a:cubicBezTo>
                <a:cubicBezTo>
                  <a:pt x="2839" y="2985"/>
                  <a:pt x="2713" y="2976"/>
                  <a:pt x="2617" y="2976"/>
                </a:cubicBezTo>
                <a:cubicBezTo>
                  <a:pt x="2581" y="2976"/>
                  <a:pt x="2548" y="2990"/>
                  <a:pt x="2525" y="2968"/>
                </a:cubicBezTo>
                <a:cubicBezTo>
                  <a:pt x="2477" y="2991"/>
                  <a:pt x="2388" y="2967"/>
                  <a:pt x="2321" y="2976"/>
                </a:cubicBezTo>
                <a:cubicBezTo>
                  <a:pt x="2298" y="2979"/>
                  <a:pt x="2262" y="2981"/>
                  <a:pt x="2225" y="2984"/>
                </a:cubicBezTo>
                <a:cubicBezTo>
                  <a:pt x="2217" y="2985"/>
                  <a:pt x="2208" y="2991"/>
                  <a:pt x="2201" y="2992"/>
                </a:cubicBezTo>
                <a:cubicBezTo>
                  <a:pt x="2158" y="2999"/>
                  <a:pt x="2122" y="2997"/>
                  <a:pt x="2085" y="3000"/>
                </a:cubicBezTo>
                <a:cubicBezTo>
                  <a:pt x="2069" y="3001"/>
                  <a:pt x="2050" y="3003"/>
                  <a:pt x="2033" y="3004"/>
                </a:cubicBezTo>
                <a:cubicBezTo>
                  <a:pt x="2027" y="3004"/>
                  <a:pt x="2025" y="3012"/>
                  <a:pt x="2025" y="3012"/>
                </a:cubicBezTo>
                <a:cubicBezTo>
                  <a:pt x="2020" y="3012"/>
                  <a:pt x="2014" y="3004"/>
                  <a:pt x="2009" y="3004"/>
                </a:cubicBezTo>
                <a:cubicBezTo>
                  <a:pt x="2001" y="3005"/>
                  <a:pt x="1996" y="3011"/>
                  <a:pt x="1989" y="3012"/>
                </a:cubicBezTo>
                <a:cubicBezTo>
                  <a:pt x="1973" y="3015"/>
                  <a:pt x="1953" y="3010"/>
                  <a:pt x="1937" y="3012"/>
                </a:cubicBezTo>
                <a:cubicBezTo>
                  <a:pt x="1904" y="3015"/>
                  <a:pt x="1844" y="3032"/>
                  <a:pt x="1797" y="3012"/>
                </a:cubicBezTo>
                <a:cubicBezTo>
                  <a:pt x="1786" y="3024"/>
                  <a:pt x="1768" y="3017"/>
                  <a:pt x="1753" y="3020"/>
                </a:cubicBezTo>
                <a:cubicBezTo>
                  <a:pt x="1717" y="3027"/>
                  <a:pt x="1657" y="3039"/>
                  <a:pt x="1613" y="3032"/>
                </a:cubicBezTo>
                <a:cubicBezTo>
                  <a:pt x="1582" y="3059"/>
                  <a:pt x="1511" y="3034"/>
                  <a:pt x="1449" y="3044"/>
                </a:cubicBezTo>
                <a:cubicBezTo>
                  <a:pt x="1426" y="3048"/>
                  <a:pt x="1384" y="3060"/>
                  <a:pt x="1357" y="3044"/>
                </a:cubicBezTo>
                <a:cubicBezTo>
                  <a:pt x="1288" y="3066"/>
                  <a:pt x="1235" y="3027"/>
                  <a:pt x="1169" y="3060"/>
                </a:cubicBezTo>
                <a:cubicBezTo>
                  <a:pt x="1157" y="3063"/>
                  <a:pt x="1161" y="3049"/>
                  <a:pt x="1149" y="3052"/>
                </a:cubicBezTo>
                <a:cubicBezTo>
                  <a:pt x="1143" y="3065"/>
                  <a:pt x="1135" y="3051"/>
                  <a:pt x="1125" y="3052"/>
                </a:cubicBezTo>
                <a:cubicBezTo>
                  <a:pt x="1119" y="3053"/>
                  <a:pt x="1113" y="3060"/>
                  <a:pt x="1105" y="3060"/>
                </a:cubicBezTo>
                <a:cubicBezTo>
                  <a:pt x="1080" y="3062"/>
                  <a:pt x="1048" y="3056"/>
                  <a:pt x="1017" y="3056"/>
                </a:cubicBezTo>
                <a:cubicBezTo>
                  <a:pt x="980" y="3056"/>
                  <a:pt x="940" y="3071"/>
                  <a:pt x="913" y="3052"/>
                </a:cubicBezTo>
                <a:cubicBezTo>
                  <a:pt x="884" y="3070"/>
                  <a:pt x="850" y="3052"/>
                  <a:pt x="821" y="3052"/>
                </a:cubicBezTo>
                <a:cubicBezTo>
                  <a:pt x="811" y="3052"/>
                  <a:pt x="806" y="3059"/>
                  <a:pt x="797" y="3060"/>
                </a:cubicBezTo>
                <a:cubicBezTo>
                  <a:pt x="790" y="3061"/>
                  <a:pt x="789" y="3052"/>
                  <a:pt x="781" y="3052"/>
                </a:cubicBezTo>
                <a:cubicBezTo>
                  <a:pt x="770" y="3052"/>
                  <a:pt x="756" y="3072"/>
                  <a:pt x="741" y="3052"/>
                </a:cubicBezTo>
                <a:cubicBezTo>
                  <a:pt x="727" y="3068"/>
                  <a:pt x="678" y="3051"/>
                  <a:pt x="665" y="3068"/>
                </a:cubicBezTo>
                <a:cubicBezTo>
                  <a:pt x="656" y="3070"/>
                  <a:pt x="659" y="3060"/>
                  <a:pt x="653" y="3060"/>
                </a:cubicBezTo>
                <a:cubicBezTo>
                  <a:pt x="617" y="3072"/>
                  <a:pt x="576" y="3066"/>
                  <a:pt x="537" y="3072"/>
                </a:cubicBezTo>
                <a:cubicBezTo>
                  <a:pt x="533" y="3073"/>
                  <a:pt x="521" y="3067"/>
                  <a:pt x="517" y="3068"/>
                </a:cubicBezTo>
                <a:cubicBezTo>
                  <a:pt x="514" y="3069"/>
                  <a:pt x="513" y="3075"/>
                  <a:pt x="505" y="3076"/>
                </a:cubicBezTo>
                <a:cubicBezTo>
                  <a:pt x="470" y="3079"/>
                  <a:pt x="434" y="3073"/>
                  <a:pt x="401" y="3076"/>
                </a:cubicBezTo>
                <a:cubicBezTo>
                  <a:pt x="384" y="3077"/>
                  <a:pt x="372" y="3087"/>
                  <a:pt x="357" y="3084"/>
                </a:cubicBezTo>
                <a:cubicBezTo>
                  <a:pt x="337" y="3081"/>
                  <a:pt x="296" y="3067"/>
                  <a:pt x="273" y="3084"/>
                </a:cubicBezTo>
                <a:cubicBezTo>
                  <a:pt x="254" y="3066"/>
                  <a:pt x="232" y="3082"/>
                  <a:pt x="209" y="3084"/>
                </a:cubicBezTo>
                <a:cubicBezTo>
                  <a:pt x="149" y="3090"/>
                  <a:pt x="79" y="3080"/>
                  <a:pt x="9" y="3084"/>
                </a:cubicBezTo>
                <a:cubicBezTo>
                  <a:pt x="1" y="3075"/>
                  <a:pt x="0" y="3059"/>
                  <a:pt x="1" y="3040"/>
                </a:cubicBezTo>
                <a:cubicBezTo>
                  <a:pt x="21" y="3027"/>
                  <a:pt x="59" y="3017"/>
                  <a:pt x="97" y="3024"/>
                </a:cubicBezTo>
                <a:cubicBezTo>
                  <a:pt x="108" y="3026"/>
                  <a:pt x="114" y="3032"/>
                  <a:pt x="125" y="3032"/>
                </a:cubicBezTo>
                <a:cubicBezTo>
                  <a:pt x="157" y="3032"/>
                  <a:pt x="198" y="3009"/>
                  <a:pt x="221" y="3032"/>
                </a:cubicBezTo>
                <a:cubicBezTo>
                  <a:pt x="287" y="3005"/>
                  <a:pt x="381" y="3041"/>
                  <a:pt x="445" y="3016"/>
                </a:cubicBezTo>
                <a:cubicBezTo>
                  <a:pt x="459" y="3013"/>
                  <a:pt x="462" y="3020"/>
                  <a:pt x="469" y="3024"/>
                </a:cubicBezTo>
                <a:cubicBezTo>
                  <a:pt x="504" y="3009"/>
                  <a:pt x="536" y="3014"/>
                  <a:pt x="565" y="2996"/>
                </a:cubicBezTo>
                <a:cubicBezTo>
                  <a:pt x="571" y="3008"/>
                  <a:pt x="585" y="2994"/>
                  <a:pt x="597" y="3000"/>
                </a:cubicBezTo>
                <a:cubicBezTo>
                  <a:pt x="610" y="3006"/>
                  <a:pt x="598" y="3002"/>
                  <a:pt x="617" y="3000"/>
                </a:cubicBezTo>
                <a:cubicBezTo>
                  <a:pt x="640" y="2998"/>
                  <a:pt x="685" y="3000"/>
                  <a:pt x="705" y="2996"/>
                </a:cubicBezTo>
                <a:cubicBezTo>
                  <a:pt x="711" y="2995"/>
                  <a:pt x="708" y="2999"/>
                  <a:pt x="713" y="2996"/>
                </a:cubicBezTo>
                <a:cubicBezTo>
                  <a:pt x="728" y="2988"/>
                  <a:pt x="723" y="2996"/>
                  <a:pt x="745" y="3000"/>
                </a:cubicBezTo>
                <a:cubicBezTo>
                  <a:pt x="763" y="3003"/>
                  <a:pt x="778" y="2994"/>
                  <a:pt x="797" y="2992"/>
                </a:cubicBezTo>
                <a:cubicBezTo>
                  <a:pt x="831" y="2989"/>
                  <a:pt x="866" y="2994"/>
                  <a:pt x="905" y="2992"/>
                </a:cubicBezTo>
                <a:cubicBezTo>
                  <a:pt x="920" y="2990"/>
                  <a:pt x="921" y="3002"/>
                  <a:pt x="933" y="3004"/>
                </a:cubicBezTo>
                <a:cubicBezTo>
                  <a:pt x="987" y="2980"/>
                  <a:pt x="1097" y="3002"/>
                  <a:pt x="1157" y="2984"/>
                </a:cubicBezTo>
                <a:cubicBezTo>
                  <a:pt x="1171" y="2886"/>
                  <a:pt x="1150" y="2777"/>
                  <a:pt x="1169" y="2688"/>
                </a:cubicBezTo>
                <a:cubicBezTo>
                  <a:pt x="1170" y="2678"/>
                  <a:pt x="1163" y="2676"/>
                  <a:pt x="1161" y="2668"/>
                </a:cubicBezTo>
                <a:cubicBezTo>
                  <a:pt x="1167" y="2644"/>
                  <a:pt x="1177" y="2627"/>
                  <a:pt x="1161" y="2608"/>
                </a:cubicBezTo>
                <a:cubicBezTo>
                  <a:pt x="1181" y="2574"/>
                  <a:pt x="1159" y="2529"/>
                  <a:pt x="1185" y="2492"/>
                </a:cubicBezTo>
                <a:cubicBezTo>
                  <a:pt x="1177" y="2471"/>
                  <a:pt x="1184" y="2451"/>
                  <a:pt x="1193" y="2436"/>
                </a:cubicBezTo>
                <a:cubicBezTo>
                  <a:pt x="1186" y="2428"/>
                  <a:pt x="1186" y="2414"/>
                  <a:pt x="1181" y="2404"/>
                </a:cubicBezTo>
                <a:cubicBezTo>
                  <a:pt x="1147" y="2407"/>
                  <a:pt x="1120" y="2399"/>
                  <a:pt x="1093" y="2388"/>
                </a:cubicBezTo>
                <a:cubicBezTo>
                  <a:pt x="1078" y="2382"/>
                  <a:pt x="1068" y="2371"/>
                  <a:pt x="1053" y="2364"/>
                </a:cubicBezTo>
                <a:cubicBezTo>
                  <a:pt x="1044" y="2360"/>
                  <a:pt x="1030" y="2363"/>
                  <a:pt x="1021" y="2360"/>
                </a:cubicBezTo>
                <a:cubicBezTo>
                  <a:pt x="1014" y="2357"/>
                  <a:pt x="1005" y="2347"/>
                  <a:pt x="997" y="2344"/>
                </a:cubicBezTo>
                <a:cubicBezTo>
                  <a:pt x="973" y="2334"/>
                  <a:pt x="963" y="2336"/>
                  <a:pt x="945" y="2320"/>
                </a:cubicBezTo>
                <a:cubicBezTo>
                  <a:pt x="940" y="2315"/>
                  <a:pt x="934" y="2304"/>
                  <a:pt x="929" y="2300"/>
                </a:cubicBezTo>
                <a:cubicBezTo>
                  <a:pt x="919" y="2293"/>
                  <a:pt x="905" y="2294"/>
                  <a:pt x="897" y="2288"/>
                </a:cubicBezTo>
                <a:cubicBezTo>
                  <a:pt x="872" y="2269"/>
                  <a:pt x="857" y="2237"/>
                  <a:pt x="833" y="2224"/>
                </a:cubicBezTo>
                <a:cubicBezTo>
                  <a:pt x="824" y="2190"/>
                  <a:pt x="812" y="2161"/>
                  <a:pt x="817" y="2112"/>
                </a:cubicBezTo>
                <a:cubicBezTo>
                  <a:pt x="818" y="2100"/>
                  <a:pt x="826" y="2098"/>
                  <a:pt x="829" y="2088"/>
                </a:cubicBezTo>
                <a:cubicBezTo>
                  <a:pt x="832" y="2078"/>
                  <a:pt x="829" y="2046"/>
                  <a:pt x="837" y="2028"/>
                </a:cubicBezTo>
                <a:cubicBezTo>
                  <a:pt x="842" y="2017"/>
                  <a:pt x="848" y="2015"/>
                  <a:pt x="853" y="1996"/>
                </a:cubicBezTo>
                <a:cubicBezTo>
                  <a:pt x="855" y="1989"/>
                  <a:pt x="865" y="1971"/>
                  <a:pt x="865" y="1952"/>
                </a:cubicBezTo>
                <a:cubicBezTo>
                  <a:pt x="863" y="1938"/>
                  <a:pt x="877" y="1940"/>
                  <a:pt x="881" y="1932"/>
                </a:cubicBezTo>
                <a:cubicBezTo>
                  <a:pt x="882" y="1920"/>
                  <a:pt x="886" y="1910"/>
                  <a:pt x="889" y="1900"/>
                </a:cubicBezTo>
                <a:cubicBezTo>
                  <a:pt x="892" y="1890"/>
                  <a:pt x="893" y="1876"/>
                  <a:pt x="897" y="1868"/>
                </a:cubicBezTo>
                <a:cubicBezTo>
                  <a:pt x="902" y="1858"/>
                  <a:pt x="925" y="1853"/>
                  <a:pt x="917" y="1824"/>
                </a:cubicBezTo>
                <a:cubicBezTo>
                  <a:pt x="962" y="1785"/>
                  <a:pt x="968" y="1707"/>
                  <a:pt x="1017" y="1672"/>
                </a:cubicBezTo>
                <a:cubicBezTo>
                  <a:pt x="1017" y="1664"/>
                  <a:pt x="1017" y="1656"/>
                  <a:pt x="1017" y="1648"/>
                </a:cubicBezTo>
                <a:cubicBezTo>
                  <a:pt x="1078" y="1563"/>
                  <a:pt x="1127" y="1467"/>
                  <a:pt x="1197" y="1392"/>
                </a:cubicBezTo>
                <a:cubicBezTo>
                  <a:pt x="1192" y="1366"/>
                  <a:pt x="1216" y="1368"/>
                  <a:pt x="1213" y="1344"/>
                </a:cubicBezTo>
                <a:cubicBezTo>
                  <a:pt x="1218" y="1344"/>
                  <a:pt x="1224" y="1344"/>
                  <a:pt x="1229" y="1344"/>
                </a:cubicBezTo>
                <a:cubicBezTo>
                  <a:pt x="1235" y="1315"/>
                  <a:pt x="1255" y="1301"/>
                  <a:pt x="1265" y="1276"/>
                </a:cubicBezTo>
                <a:cubicBezTo>
                  <a:pt x="1226" y="1229"/>
                  <a:pt x="1193" y="1174"/>
                  <a:pt x="1153" y="1128"/>
                </a:cubicBezTo>
                <a:cubicBezTo>
                  <a:pt x="1152" y="1122"/>
                  <a:pt x="1157" y="1121"/>
                  <a:pt x="1157" y="1116"/>
                </a:cubicBezTo>
                <a:cubicBezTo>
                  <a:pt x="1134" y="1103"/>
                  <a:pt x="1135" y="1066"/>
                  <a:pt x="1109" y="1056"/>
                </a:cubicBezTo>
                <a:cubicBezTo>
                  <a:pt x="1104" y="1022"/>
                  <a:pt x="1094" y="1001"/>
                  <a:pt x="1085" y="964"/>
                </a:cubicBezTo>
                <a:cubicBezTo>
                  <a:pt x="1084" y="959"/>
                  <a:pt x="1075" y="955"/>
                  <a:pt x="1073" y="948"/>
                </a:cubicBezTo>
                <a:cubicBezTo>
                  <a:pt x="1071" y="941"/>
                  <a:pt x="1078" y="933"/>
                  <a:pt x="1077" y="928"/>
                </a:cubicBezTo>
                <a:cubicBezTo>
                  <a:pt x="1075" y="922"/>
                  <a:pt x="1067" y="918"/>
                  <a:pt x="1065" y="912"/>
                </a:cubicBezTo>
                <a:cubicBezTo>
                  <a:pt x="1054" y="884"/>
                  <a:pt x="1061" y="848"/>
                  <a:pt x="1057" y="808"/>
                </a:cubicBezTo>
                <a:cubicBezTo>
                  <a:pt x="1055" y="789"/>
                  <a:pt x="1046" y="763"/>
                  <a:pt x="1049" y="728"/>
                </a:cubicBezTo>
                <a:cubicBezTo>
                  <a:pt x="1050" y="716"/>
                  <a:pt x="1056" y="704"/>
                  <a:pt x="1057" y="692"/>
                </a:cubicBezTo>
                <a:cubicBezTo>
                  <a:pt x="1059" y="672"/>
                  <a:pt x="1055" y="652"/>
                  <a:pt x="1057" y="636"/>
                </a:cubicBezTo>
                <a:cubicBezTo>
                  <a:pt x="1058" y="628"/>
                  <a:pt x="1066" y="627"/>
                  <a:pt x="1069" y="616"/>
                </a:cubicBezTo>
                <a:cubicBezTo>
                  <a:pt x="1071" y="609"/>
                  <a:pt x="1067" y="598"/>
                  <a:pt x="1069" y="592"/>
                </a:cubicBezTo>
                <a:cubicBezTo>
                  <a:pt x="1070" y="589"/>
                  <a:pt x="1076" y="589"/>
                  <a:pt x="1077" y="584"/>
                </a:cubicBezTo>
                <a:cubicBezTo>
                  <a:pt x="1087" y="549"/>
                  <a:pt x="1095" y="510"/>
                  <a:pt x="1113" y="480"/>
                </a:cubicBezTo>
                <a:cubicBezTo>
                  <a:pt x="1120" y="468"/>
                  <a:pt x="1123" y="461"/>
                  <a:pt x="1129" y="444"/>
                </a:cubicBezTo>
                <a:cubicBezTo>
                  <a:pt x="1149" y="413"/>
                  <a:pt x="1165" y="382"/>
                  <a:pt x="1185" y="352"/>
                </a:cubicBezTo>
                <a:cubicBezTo>
                  <a:pt x="1208" y="317"/>
                  <a:pt x="1240" y="289"/>
                  <a:pt x="1261" y="252"/>
                </a:cubicBezTo>
                <a:cubicBezTo>
                  <a:pt x="1278" y="259"/>
                  <a:pt x="1279" y="233"/>
                  <a:pt x="1285" y="228"/>
                </a:cubicBezTo>
                <a:cubicBezTo>
                  <a:pt x="1289" y="225"/>
                  <a:pt x="1300" y="228"/>
                  <a:pt x="1305" y="224"/>
                </a:cubicBezTo>
                <a:cubicBezTo>
                  <a:pt x="1319" y="212"/>
                  <a:pt x="1328" y="195"/>
                  <a:pt x="1341" y="184"/>
                </a:cubicBezTo>
                <a:cubicBezTo>
                  <a:pt x="1352" y="175"/>
                  <a:pt x="1368" y="164"/>
                  <a:pt x="1381" y="156"/>
                </a:cubicBezTo>
                <a:cubicBezTo>
                  <a:pt x="1404" y="141"/>
                  <a:pt x="1421" y="135"/>
                  <a:pt x="1449" y="120"/>
                </a:cubicBezTo>
                <a:cubicBezTo>
                  <a:pt x="1474" y="106"/>
                  <a:pt x="1509" y="92"/>
                  <a:pt x="1541" y="72"/>
                </a:cubicBezTo>
                <a:cubicBezTo>
                  <a:pt x="1577" y="67"/>
                  <a:pt x="1625" y="41"/>
                  <a:pt x="1665" y="32"/>
                </a:cubicBezTo>
                <a:cubicBezTo>
                  <a:pt x="1688" y="27"/>
                  <a:pt x="1719" y="31"/>
                  <a:pt x="1745" y="24"/>
                </a:cubicBezTo>
                <a:cubicBezTo>
                  <a:pt x="1751" y="22"/>
                  <a:pt x="1758" y="13"/>
                  <a:pt x="1765" y="12"/>
                </a:cubicBezTo>
                <a:cubicBezTo>
                  <a:pt x="1787" y="9"/>
                  <a:pt x="1807" y="16"/>
                  <a:pt x="1829" y="16"/>
                </a:cubicBezTo>
                <a:cubicBezTo>
                  <a:pt x="1876" y="16"/>
                  <a:pt x="1943" y="0"/>
                  <a:pt x="1977" y="24"/>
                </a:cubicBezTo>
                <a:cubicBezTo>
                  <a:pt x="2014" y="25"/>
                  <a:pt x="2050" y="31"/>
                  <a:pt x="2077" y="40"/>
                </a:cubicBezTo>
                <a:cubicBezTo>
                  <a:pt x="2092" y="45"/>
                  <a:pt x="2101" y="49"/>
                  <a:pt x="2121" y="52"/>
                </a:cubicBezTo>
                <a:cubicBezTo>
                  <a:pt x="2123" y="52"/>
                  <a:pt x="2140" y="49"/>
                  <a:pt x="2137" y="48"/>
                </a:cubicBezTo>
                <a:cubicBezTo>
                  <a:pt x="2143" y="50"/>
                  <a:pt x="2145" y="60"/>
                  <a:pt x="2153" y="64"/>
                </a:cubicBezTo>
                <a:cubicBezTo>
                  <a:pt x="2162" y="69"/>
                  <a:pt x="2174" y="64"/>
                  <a:pt x="2181" y="68"/>
                </a:cubicBezTo>
                <a:cubicBezTo>
                  <a:pt x="2196" y="76"/>
                  <a:pt x="2210" y="92"/>
                  <a:pt x="2225" y="100"/>
                </a:cubicBezTo>
                <a:cubicBezTo>
                  <a:pt x="2233" y="107"/>
                  <a:pt x="2235" y="100"/>
                  <a:pt x="2245" y="100"/>
                </a:cubicBezTo>
                <a:cubicBezTo>
                  <a:pt x="2260" y="128"/>
                  <a:pt x="2301" y="129"/>
                  <a:pt x="2313" y="160"/>
                </a:cubicBezTo>
                <a:cubicBezTo>
                  <a:pt x="2336" y="159"/>
                  <a:pt x="2335" y="183"/>
                  <a:pt x="2357" y="184"/>
                </a:cubicBezTo>
                <a:cubicBezTo>
                  <a:pt x="2368" y="205"/>
                  <a:pt x="2385" y="220"/>
                  <a:pt x="2405" y="232"/>
                </a:cubicBezTo>
                <a:cubicBezTo>
                  <a:pt x="2431" y="271"/>
                  <a:pt x="2452" y="307"/>
                  <a:pt x="2477" y="348"/>
                </a:cubicBezTo>
                <a:cubicBezTo>
                  <a:pt x="2494" y="377"/>
                  <a:pt x="2521" y="425"/>
                  <a:pt x="2533" y="468"/>
                </a:cubicBezTo>
                <a:cubicBezTo>
                  <a:pt x="2538" y="486"/>
                  <a:pt x="2536" y="509"/>
                  <a:pt x="2541" y="528"/>
                </a:cubicBezTo>
                <a:cubicBezTo>
                  <a:pt x="2546" y="545"/>
                  <a:pt x="2549" y="553"/>
                  <a:pt x="2553" y="580"/>
                </a:cubicBezTo>
                <a:cubicBezTo>
                  <a:pt x="2556" y="600"/>
                  <a:pt x="2567" y="621"/>
                  <a:pt x="2569" y="640"/>
                </a:cubicBezTo>
                <a:cubicBezTo>
                  <a:pt x="2572" y="664"/>
                  <a:pt x="2569" y="696"/>
                  <a:pt x="2569" y="724"/>
                </a:cubicBezTo>
                <a:cubicBezTo>
                  <a:pt x="2569" y="749"/>
                  <a:pt x="2572" y="775"/>
                  <a:pt x="2569" y="796"/>
                </a:cubicBezTo>
                <a:cubicBezTo>
                  <a:pt x="2568" y="805"/>
                  <a:pt x="2559" y="808"/>
                  <a:pt x="2557" y="816"/>
                </a:cubicBezTo>
                <a:cubicBezTo>
                  <a:pt x="2555" y="824"/>
                  <a:pt x="2559" y="838"/>
                  <a:pt x="2557" y="848"/>
                </a:cubicBezTo>
                <a:cubicBezTo>
                  <a:pt x="2554" y="867"/>
                  <a:pt x="2543" y="885"/>
                  <a:pt x="2541" y="900"/>
                </a:cubicBezTo>
                <a:cubicBezTo>
                  <a:pt x="2539" y="912"/>
                  <a:pt x="2544" y="926"/>
                  <a:pt x="2541" y="936"/>
                </a:cubicBezTo>
                <a:cubicBezTo>
                  <a:pt x="2535" y="960"/>
                  <a:pt x="2521" y="996"/>
                  <a:pt x="2509" y="1020"/>
                </a:cubicBezTo>
                <a:cubicBezTo>
                  <a:pt x="2506" y="1027"/>
                  <a:pt x="2495" y="1034"/>
                  <a:pt x="2493" y="1040"/>
                </a:cubicBezTo>
                <a:cubicBezTo>
                  <a:pt x="2491" y="1047"/>
                  <a:pt x="2496" y="1057"/>
                  <a:pt x="2493" y="1064"/>
                </a:cubicBezTo>
                <a:cubicBezTo>
                  <a:pt x="2491" y="1069"/>
                  <a:pt x="2479" y="1068"/>
                  <a:pt x="2477" y="1072"/>
                </a:cubicBezTo>
                <a:cubicBezTo>
                  <a:pt x="2473" y="1079"/>
                  <a:pt x="2480" y="1090"/>
                  <a:pt x="2477" y="1096"/>
                </a:cubicBezTo>
                <a:cubicBezTo>
                  <a:pt x="2469" y="1114"/>
                  <a:pt x="2446" y="1120"/>
                  <a:pt x="2449" y="1140"/>
                </a:cubicBezTo>
                <a:cubicBezTo>
                  <a:pt x="2439" y="1148"/>
                  <a:pt x="2434" y="1159"/>
                  <a:pt x="2421" y="1164"/>
                </a:cubicBezTo>
                <a:cubicBezTo>
                  <a:pt x="2421" y="1171"/>
                  <a:pt x="2421" y="1177"/>
                  <a:pt x="2421" y="1184"/>
                </a:cubicBezTo>
                <a:cubicBezTo>
                  <a:pt x="2385" y="1218"/>
                  <a:pt x="2322" y="1280"/>
                  <a:pt x="2357" y="1336"/>
                </a:cubicBezTo>
                <a:cubicBezTo>
                  <a:pt x="2365" y="1441"/>
                  <a:pt x="2393" y="1520"/>
                  <a:pt x="2397" y="1616"/>
                </a:cubicBezTo>
                <a:cubicBezTo>
                  <a:pt x="2395" y="1631"/>
                  <a:pt x="2407" y="1632"/>
                  <a:pt x="2409" y="1644"/>
                </a:cubicBezTo>
                <a:cubicBezTo>
                  <a:pt x="2407" y="1726"/>
                  <a:pt x="2433" y="1807"/>
                  <a:pt x="2433" y="1900"/>
                </a:cubicBezTo>
                <a:cubicBezTo>
                  <a:pt x="2431" y="1909"/>
                  <a:pt x="2441" y="1906"/>
                  <a:pt x="2441" y="1912"/>
                </a:cubicBezTo>
                <a:cubicBezTo>
                  <a:pt x="2434" y="1957"/>
                  <a:pt x="2453" y="2002"/>
                  <a:pt x="2457" y="2048"/>
                </a:cubicBezTo>
                <a:cubicBezTo>
                  <a:pt x="2459" y="2071"/>
                  <a:pt x="2455" y="2094"/>
                  <a:pt x="2457" y="2116"/>
                </a:cubicBezTo>
                <a:cubicBezTo>
                  <a:pt x="2458" y="2124"/>
                  <a:pt x="2464" y="2132"/>
                  <a:pt x="2465" y="2140"/>
                </a:cubicBezTo>
                <a:cubicBezTo>
                  <a:pt x="2470" y="2170"/>
                  <a:pt x="2460" y="2204"/>
                  <a:pt x="2477" y="2224"/>
                </a:cubicBezTo>
                <a:cubicBezTo>
                  <a:pt x="2482" y="2269"/>
                  <a:pt x="2471" y="2312"/>
                  <a:pt x="2473" y="2356"/>
                </a:cubicBezTo>
                <a:cubicBezTo>
                  <a:pt x="2474" y="2383"/>
                  <a:pt x="2484" y="2409"/>
                  <a:pt x="2485" y="2436"/>
                </a:cubicBezTo>
                <a:cubicBezTo>
                  <a:pt x="2487" y="2501"/>
                  <a:pt x="2471" y="2570"/>
                  <a:pt x="2481" y="2636"/>
                </a:cubicBezTo>
                <a:cubicBezTo>
                  <a:pt x="2483" y="2649"/>
                  <a:pt x="2501" y="2681"/>
                  <a:pt x="2481" y="2696"/>
                </a:cubicBezTo>
                <a:cubicBezTo>
                  <a:pt x="2476" y="2709"/>
                  <a:pt x="2494" y="2699"/>
                  <a:pt x="2489" y="2712"/>
                </a:cubicBezTo>
                <a:cubicBezTo>
                  <a:pt x="2485" y="2765"/>
                  <a:pt x="2491" y="2829"/>
                  <a:pt x="2489" y="2904"/>
                </a:cubicBezTo>
                <a:close/>
                <a:moveTo>
                  <a:pt x="1933" y="48"/>
                </a:moveTo>
                <a:cubicBezTo>
                  <a:pt x="1918" y="37"/>
                  <a:pt x="1915" y="63"/>
                  <a:pt x="1933" y="48"/>
                </a:cubicBezTo>
                <a:close/>
                <a:moveTo>
                  <a:pt x="1745" y="84"/>
                </a:moveTo>
                <a:cubicBezTo>
                  <a:pt x="1725" y="102"/>
                  <a:pt x="1690" y="94"/>
                  <a:pt x="1661" y="100"/>
                </a:cubicBezTo>
                <a:cubicBezTo>
                  <a:pt x="1652" y="102"/>
                  <a:pt x="1644" y="109"/>
                  <a:pt x="1633" y="112"/>
                </a:cubicBezTo>
                <a:cubicBezTo>
                  <a:pt x="1622" y="115"/>
                  <a:pt x="1611" y="117"/>
                  <a:pt x="1601" y="120"/>
                </a:cubicBezTo>
                <a:cubicBezTo>
                  <a:pt x="1584" y="126"/>
                  <a:pt x="1569" y="134"/>
                  <a:pt x="1557" y="136"/>
                </a:cubicBezTo>
                <a:cubicBezTo>
                  <a:pt x="1536" y="140"/>
                  <a:pt x="1539" y="142"/>
                  <a:pt x="1529" y="148"/>
                </a:cubicBezTo>
                <a:cubicBezTo>
                  <a:pt x="1511" y="158"/>
                  <a:pt x="1493" y="158"/>
                  <a:pt x="1477" y="164"/>
                </a:cubicBezTo>
                <a:cubicBezTo>
                  <a:pt x="1459" y="191"/>
                  <a:pt x="1421" y="198"/>
                  <a:pt x="1401" y="224"/>
                </a:cubicBezTo>
                <a:cubicBezTo>
                  <a:pt x="1390" y="228"/>
                  <a:pt x="1381" y="234"/>
                  <a:pt x="1369" y="236"/>
                </a:cubicBezTo>
                <a:cubicBezTo>
                  <a:pt x="1349" y="268"/>
                  <a:pt x="1316" y="287"/>
                  <a:pt x="1289" y="312"/>
                </a:cubicBezTo>
                <a:cubicBezTo>
                  <a:pt x="1276" y="340"/>
                  <a:pt x="1257" y="363"/>
                  <a:pt x="1233" y="380"/>
                </a:cubicBezTo>
                <a:cubicBezTo>
                  <a:pt x="1230" y="420"/>
                  <a:pt x="1193" y="425"/>
                  <a:pt x="1193" y="468"/>
                </a:cubicBezTo>
                <a:cubicBezTo>
                  <a:pt x="1164" y="487"/>
                  <a:pt x="1161" y="532"/>
                  <a:pt x="1141" y="560"/>
                </a:cubicBezTo>
                <a:cubicBezTo>
                  <a:pt x="1146" y="599"/>
                  <a:pt x="1120" y="631"/>
                  <a:pt x="1117" y="664"/>
                </a:cubicBezTo>
                <a:cubicBezTo>
                  <a:pt x="1114" y="695"/>
                  <a:pt x="1121" y="737"/>
                  <a:pt x="1121" y="772"/>
                </a:cubicBezTo>
                <a:cubicBezTo>
                  <a:pt x="1121" y="809"/>
                  <a:pt x="1116" y="848"/>
                  <a:pt x="1121" y="876"/>
                </a:cubicBezTo>
                <a:cubicBezTo>
                  <a:pt x="1128" y="915"/>
                  <a:pt x="1145" y="956"/>
                  <a:pt x="1157" y="988"/>
                </a:cubicBezTo>
                <a:cubicBezTo>
                  <a:pt x="1175" y="1037"/>
                  <a:pt x="1205" y="1072"/>
                  <a:pt x="1217" y="1120"/>
                </a:cubicBezTo>
                <a:cubicBezTo>
                  <a:pt x="1258" y="1143"/>
                  <a:pt x="1265" y="1200"/>
                  <a:pt x="1313" y="1216"/>
                </a:cubicBezTo>
                <a:cubicBezTo>
                  <a:pt x="1310" y="1231"/>
                  <a:pt x="1323" y="1230"/>
                  <a:pt x="1325" y="1240"/>
                </a:cubicBezTo>
                <a:cubicBezTo>
                  <a:pt x="1359" y="1257"/>
                  <a:pt x="1379" y="1288"/>
                  <a:pt x="1417" y="1300"/>
                </a:cubicBezTo>
                <a:cubicBezTo>
                  <a:pt x="1437" y="1332"/>
                  <a:pt x="1488" y="1333"/>
                  <a:pt x="1513" y="1360"/>
                </a:cubicBezTo>
                <a:cubicBezTo>
                  <a:pt x="1545" y="1361"/>
                  <a:pt x="1585" y="1380"/>
                  <a:pt x="1605" y="1384"/>
                </a:cubicBezTo>
                <a:cubicBezTo>
                  <a:pt x="1630" y="1389"/>
                  <a:pt x="1641" y="1397"/>
                  <a:pt x="1657" y="1400"/>
                </a:cubicBezTo>
                <a:cubicBezTo>
                  <a:pt x="1664" y="1402"/>
                  <a:pt x="1669" y="1396"/>
                  <a:pt x="1673" y="1396"/>
                </a:cubicBezTo>
                <a:cubicBezTo>
                  <a:pt x="1677" y="1396"/>
                  <a:pt x="1682" y="1404"/>
                  <a:pt x="1685" y="1404"/>
                </a:cubicBezTo>
                <a:cubicBezTo>
                  <a:pt x="1692" y="1404"/>
                  <a:pt x="1698" y="1395"/>
                  <a:pt x="1705" y="1396"/>
                </a:cubicBezTo>
                <a:cubicBezTo>
                  <a:pt x="1715" y="1397"/>
                  <a:pt x="1720" y="1404"/>
                  <a:pt x="1729" y="1404"/>
                </a:cubicBezTo>
                <a:cubicBezTo>
                  <a:pt x="1803" y="1407"/>
                  <a:pt x="1859" y="1398"/>
                  <a:pt x="1921" y="1396"/>
                </a:cubicBezTo>
                <a:cubicBezTo>
                  <a:pt x="1948" y="1381"/>
                  <a:pt x="1984" y="1377"/>
                  <a:pt x="2025" y="1376"/>
                </a:cubicBezTo>
                <a:cubicBezTo>
                  <a:pt x="2051" y="1354"/>
                  <a:pt x="2088" y="1356"/>
                  <a:pt x="2117" y="1344"/>
                </a:cubicBezTo>
                <a:cubicBezTo>
                  <a:pt x="2160" y="1326"/>
                  <a:pt x="2194" y="1293"/>
                  <a:pt x="2237" y="1280"/>
                </a:cubicBezTo>
                <a:cubicBezTo>
                  <a:pt x="2291" y="1237"/>
                  <a:pt x="2337" y="1185"/>
                  <a:pt x="2385" y="1136"/>
                </a:cubicBezTo>
                <a:cubicBezTo>
                  <a:pt x="2382" y="1120"/>
                  <a:pt x="2398" y="1122"/>
                  <a:pt x="2393" y="1104"/>
                </a:cubicBezTo>
                <a:cubicBezTo>
                  <a:pt x="2417" y="1091"/>
                  <a:pt x="2421" y="1065"/>
                  <a:pt x="2433" y="1040"/>
                </a:cubicBezTo>
                <a:cubicBezTo>
                  <a:pt x="2438" y="1029"/>
                  <a:pt x="2449" y="1021"/>
                  <a:pt x="2453" y="1012"/>
                </a:cubicBezTo>
                <a:cubicBezTo>
                  <a:pt x="2460" y="995"/>
                  <a:pt x="2462" y="972"/>
                  <a:pt x="2469" y="952"/>
                </a:cubicBezTo>
                <a:cubicBezTo>
                  <a:pt x="2475" y="934"/>
                  <a:pt x="2485" y="914"/>
                  <a:pt x="2489" y="896"/>
                </a:cubicBezTo>
                <a:cubicBezTo>
                  <a:pt x="2493" y="878"/>
                  <a:pt x="2491" y="859"/>
                  <a:pt x="2493" y="840"/>
                </a:cubicBezTo>
                <a:cubicBezTo>
                  <a:pt x="2500" y="789"/>
                  <a:pt x="2520" y="686"/>
                  <a:pt x="2497" y="636"/>
                </a:cubicBezTo>
                <a:cubicBezTo>
                  <a:pt x="2490" y="519"/>
                  <a:pt x="2455" y="427"/>
                  <a:pt x="2409" y="360"/>
                </a:cubicBezTo>
                <a:cubicBezTo>
                  <a:pt x="2412" y="346"/>
                  <a:pt x="2403" y="345"/>
                  <a:pt x="2405" y="332"/>
                </a:cubicBezTo>
                <a:cubicBezTo>
                  <a:pt x="2364" y="300"/>
                  <a:pt x="2344" y="246"/>
                  <a:pt x="2293" y="224"/>
                </a:cubicBezTo>
                <a:cubicBezTo>
                  <a:pt x="2293" y="212"/>
                  <a:pt x="2285" y="208"/>
                  <a:pt x="2281" y="200"/>
                </a:cubicBezTo>
                <a:cubicBezTo>
                  <a:pt x="2235" y="191"/>
                  <a:pt x="2217" y="155"/>
                  <a:pt x="2169" y="148"/>
                </a:cubicBezTo>
                <a:cubicBezTo>
                  <a:pt x="2167" y="138"/>
                  <a:pt x="2159" y="134"/>
                  <a:pt x="2153" y="128"/>
                </a:cubicBezTo>
                <a:cubicBezTo>
                  <a:pt x="2100" y="124"/>
                  <a:pt x="2065" y="89"/>
                  <a:pt x="2013" y="96"/>
                </a:cubicBezTo>
                <a:cubicBezTo>
                  <a:pt x="1949" y="65"/>
                  <a:pt x="1833" y="75"/>
                  <a:pt x="1745" y="84"/>
                </a:cubicBezTo>
                <a:close/>
                <a:moveTo>
                  <a:pt x="4117" y="520"/>
                </a:moveTo>
                <a:cubicBezTo>
                  <a:pt x="4121" y="520"/>
                  <a:pt x="4122" y="523"/>
                  <a:pt x="4125" y="524"/>
                </a:cubicBezTo>
                <a:cubicBezTo>
                  <a:pt x="4125" y="520"/>
                  <a:pt x="4128" y="519"/>
                  <a:pt x="4129" y="516"/>
                </a:cubicBezTo>
                <a:cubicBezTo>
                  <a:pt x="4125" y="516"/>
                  <a:pt x="4124" y="513"/>
                  <a:pt x="4121" y="512"/>
                </a:cubicBezTo>
                <a:cubicBezTo>
                  <a:pt x="4121" y="516"/>
                  <a:pt x="4118" y="517"/>
                  <a:pt x="4117" y="520"/>
                </a:cubicBezTo>
                <a:close/>
                <a:moveTo>
                  <a:pt x="3929" y="1752"/>
                </a:moveTo>
                <a:cubicBezTo>
                  <a:pt x="3969" y="1758"/>
                  <a:pt x="3996" y="1778"/>
                  <a:pt x="4041" y="1780"/>
                </a:cubicBezTo>
                <a:cubicBezTo>
                  <a:pt x="4062" y="1813"/>
                  <a:pt x="4128" y="1800"/>
                  <a:pt x="4165" y="1816"/>
                </a:cubicBezTo>
                <a:cubicBezTo>
                  <a:pt x="4186" y="1817"/>
                  <a:pt x="4212" y="1812"/>
                  <a:pt x="4217" y="1828"/>
                </a:cubicBezTo>
                <a:cubicBezTo>
                  <a:pt x="4243" y="1815"/>
                  <a:pt x="4268" y="1833"/>
                  <a:pt x="4301" y="1836"/>
                </a:cubicBezTo>
                <a:cubicBezTo>
                  <a:pt x="4380" y="1844"/>
                  <a:pt x="4445" y="1821"/>
                  <a:pt x="4485" y="1836"/>
                </a:cubicBezTo>
                <a:cubicBezTo>
                  <a:pt x="4499" y="1828"/>
                  <a:pt x="4513" y="1821"/>
                  <a:pt x="4525" y="1812"/>
                </a:cubicBezTo>
                <a:cubicBezTo>
                  <a:pt x="4530" y="1818"/>
                  <a:pt x="4542" y="1816"/>
                  <a:pt x="4553" y="1816"/>
                </a:cubicBezTo>
                <a:cubicBezTo>
                  <a:pt x="4566" y="1818"/>
                  <a:pt x="4564" y="1805"/>
                  <a:pt x="4573" y="1804"/>
                </a:cubicBezTo>
                <a:cubicBezTo>
                  <a:pt x="4596" y="1815"/>
                  <a:pt x="4612" y="1788"/>
                  <a:pt x="4641" y="1792"/>
                </a:cubicBezTo>
                <a:cubicBezTo>
                  <a:pt x="4661" y="1771"/>
                  <a:pt x="4694" y="1763"/>
                  <a:pt x="4717" y="1744"/>
                </a:cubicBezTo>
                <a:cubicBezTo>
                  <a:pt x="4718" y="1749"/>
                  <a:pt x="4723" y="1748"/>
                  <a:pt x="4729" y="1748"/>
                </a:cubicBezTo>
                <a:cubicBezTo>
                  <a:pt x="4739" y="1730"/>
                  <a:pt x="4754" y="1717"/>
                  <a:pt x="4777" y="1712"/>
                </a:cubicBezTo>
                <a:cubicBezTo>
                  <a:pt x="4785" y="1694"/>
                  <a:pt x="4792" y="1676"/>
                  <a:pt x="4817" y="1676"/>
                </a:cubicBezTo>
                <a:cubicBezTo>
                  <a:pt x="4820" y="1639"/>
                  <a:pt x="4858" y="1637"/>
                  <a:pt x="4865" y="1604"/>
                </a:cubicBezTo>
                <a:cubicBezTo>
                  <a:pt x="4870" y="1604"/>
                  <a:pt x="4876" y="1604"/>
                  <a:pt x="4881" y="1604"/>
                </a:cubicBezTo>
                <a:cubicBezTo>
                  <a:pt x="4881" y="1591"/>
                  <a:pt x="4892" y="1589"/>
                  <a:pt x="4889" y="1572"/>
                </a:cubicBezTo>
                <a:cubicBezTo>
                  <a:pt x="4927" y="1543"/>
                  <a:pt x="4963" y="1486"/>
                  <a:pt x="4981" y="1436"/>
                </a:cubicBezTo>
                <a:cubicBezTo>
                  <a:pt x="4984" y="1427"/>
                  <a:pt x="4990" y="1420"/>
                  <a:pt x="4993" y="1412"/>
                </a:cubicBezTo>
                <a:cubicBezTo>
                  <a:pt x="4998" y="1399"/>
                  <a:pt x="4996" y="1381"/>
                  <a:pt x="5001" y="1368"/>
                </a:cubicBezTo>
                <a:cubicBezTo>
                  <a:pt x="5002" y="1365"/>
                  <a:pt x="5011" y="1363"/>
                  <a:pt x="5013" y="1360"/>
                </a:cubicBezTo>
                <a:cubicBezTo>
                  <a:pt x="5022" y="1345"/>
                  <a:pt x="5012" y="1329"/>
                  <a:pt x="5013" y="1316"/>
                </a:cubicBezTo>
                <a:cubicBezTo>
                  <a:pt x="5014" y="1308"/>
                  <a:pt x="5020" y="1299"/>
                  <a:pt x="5021" y="1292"/>
                </a:cubicBezTo>
                <a:cubicBezTo>
                  <a:pt x="5024" y="1266"/>
                  <a:pt x="5026" y="1248"/>
                  <a:pt x="5029" y="1236"/>
                </a:cubicBezTo>
                <a:cubicBezTo>
                  <a:pt x="5034" y="1211"/>
                  <a:pt x="5022" y="1190"/>
                  <a:pt x="5021" y="1176"/>
                </a:cubicBezTo>
                <a:cubicBezTo>
                  <a:pt x="5019" y="1154"/>
                  <a:pt x="5029" y="1126"/>
                  <a:pt x="5029" y="1112"/>
                </a:cubicBezTo>
                <a:cubicBezTo>
                  <a:pt x="5028" y="1069"/>
                  <a:pt x="5020" y="1028"/>
                  <a:pt x="5005" y="992"/>
                </a:cubicBezTo>
                <a:cubicBezTo>
                  <a:pt x="5005" y="980"/>
                  <a:pt x="5005" y="968"/>
                  <a:pt x="5005" y="956"/>
                </a:cubicBezTo>
                <a:cubicBezTo>
                  <a:pt x="4961" y="861"/>
                  <a:pt x="4927" y="756"/>
                  <a:pt x="4841" y="704"/>
                </a:cubicBezTo>
                <a:cubicBezTo>
                  <a:pt x="4843" y="694"/>
                  <a:pt x="4834" y="695"/>
                  <a:pt x="4837" y="684"/>
                </a:cubicBezTo>
                <a:cubicBezTo>
                  <a:pt x="4795" y="654"/>
                  <a:pt x="4755" y="622"/>
                  <a:pt x="4713" y="592"/>
                </a:cubicBezTo>
                <a:cubicBezTo>
                  <a:pt x="4672" y="591"/>
                  <a:pt x="4652" y="570"/>
                  <a:pt x="4625" y="556"/>
                </a:cubicBezTo>
                <a:cubicBezTo>
                  <a:pt x="4584" y="553"/>
                  <a:pt x="4544" y="549"/>
                  <a:pt x="4513" y="536"/>
                </a:cubicBezTo>
                <a:cubicBezTo>
                  <a:pt x="4499" y="534"/>
                  <a:pt x="4491" y="538"/>
                  <a:pt x="4481" y="540"/>
                </a:cubicBezTo>
                <a:cubicBezTo>
                  <a:pt x="4421" y="503"/>
                  <a:pt x="4330" y="535"/>
                  <a:pt x="4269" y="512"/>
                </a:cubicBezTo>
                <a:cubicBezTo>
                  <a:pt x="4260" y="531"/>
                  <a:pt x="4225" y="523"/>
                  <a:pt x="4205" y="528"/>
                </a:cubicBezTo>
                <a:cubicBezTo>
                  <a:pt x="4198" y="530"/>
                  <a:pt x="4192" y="538"/>
                  <a:pt x="4185" y="540"/>
                </a:cubicBezTo>
                <a:cubicBezTo>
                  <a:pt x="4170" y="545"/>
                  <a:pt x="4152" y="543"/>
                  <a:pt x="4137" y="548"/>
                </a:cubicBezTo>
                <a:cubicBezTo>
                  <a:pt x="4106" y="558"/>
                  <a:pt x="4077" y="581"/>
                  <a:pt x="4045" y="584"/>
                </a:cubicBezTo>
                <a:cubicBezTo>
                  <a:pt x="4028" y="598"/>
                  <a:pt x="4015" y="616"/>
                  <a:pt x="3989" y="620"/>
                </a:cubicBezTo>
                <a:cubicBezTo>
                  <a:pt x="3978" y="642"/>
                  <a:pt x="3953" y="649"/>
                  <a:pt x="3937" y="664"/>
                </a:cubicBezTo>
                <a:cubicBezTo>
                  <a:pt x="3906" y="693"/>
                  <a:pt x="3894" y="743"/>
                  <a:pt x="3853" y="764"/>
                </a:cubicBezTo>
                <a:cubicBezTo>
                  <a:pt x="3847" y="790"/>
                  <a:pt x="3820" y="795"/>
                  <a:pt x="3821" y="828"/>
                </a:cubicBezTo>
                <a:cubicBezTo>
                  <a:pt x="3803" y="840"/>
                  <a:pt x="3789" y="855"/>
                  <a:pt x="3785" y="880"/>
                </a:cubicBezTo>
                <a:cubicBezTo>
                  <a:pt x="3745" y="897"/>
                  <a:pt x="3715" y="959"/>
                  <a:pt x="3665" y="940"/>
                </a:cubicBezTo>
                <a:cubicBezTo>
                  <a:pt x="3649" y="961"/>
                  <a:pt x="3607" y="956"/>
                  <a:pt x="3589" y="976"/>
                </a:cubicBezTo>
                <a:cubicBezTo>
                  <a:pt x="3594" y="989"/>
                  <a:pt x="3605" y="995"/>
                  <a:pt x="3621" y="996"/>
                </a:cubicBezTo>
                <a:cubicBezTo>
                  <a:pt x="3619" y="1019"/>
                  <a:pt x="3642" y="1018"/>
                  <a:pt x="3653" y="1028"/>
                </a:cubicBezTo>
                <a:cubicBezTo>
                  <a:pt x="3665" y="1058"/>
                  <a:pt x="3693" y="1058"/>
                  <a:pt x="3701" y="1084"/>
                </a:cubicBezTo>
                <a:cubicBezTo>
                  <a:pt x="3712" y="1120"/>
                  <a:pt x="3669" y="1158"/>
                  <a:pt x="3689" y="1204"/>
                </a:cubicBezTo>
                <a:cubicBezTo>
                  <a:pt x="3705" y="1210"/>
                  <a:pt x="3716" y="1218"/>
                  <a:pt x="3733" y="1224"/>
                </a:cubicBezTo>
                <a:cubicBezTo>
                  <a:pt x="3748" y="1229"/>
                  <a:pt x="3770" y="1230"/>
                  <a:pt x="3785" y="1236"/>
                </a:cubicBezTo>
                <a:cubicBezTo>
                  <a:pt x="3802" y="1243"/>
                  <a:pt x="3812" y="1258"/>
                  <a:pt x="3829" y="1264"/>
                </a:cubicBezTo>
                <a:cubicBezTo>
                  <a:pt x="3849" y="1271"/>
                  <a:pt x="3878" y="1272"/>
                  <a:pt x="3889" y="1280"/>
                </a:cubicBezTo>
                <a:cubicBezTo>
                  <a:pt x="3904" y="1290"/>
                  <a:pt x="3941" y="1294"/>
                  <a:pt x="3961" y="1300"/>
                </a:cubicBezTo>
                <a:cubicBezTo>
                  <a:pt x="3967" y="1305"/>
                  <a:pt x="3966" y="1317"/>
                  <a:pt x="3977" y="1316"/>
                </a:cubicBezTo>
                <a:cubicBezTo>
                  <a:pt x="3989" y="1316"/>
                  <a:pt x="4001" y="1316"/>
                  <a:pt x="4013" y="1316"/>
                </a:cubicBezTo>
                <a:cubicBezTo>
                  <a:pt x="4081" y="1345"/>
                  <a:pt x="4151" y="1372"/>
                  <a:pt x="4233" y="1388"/>
                </a:cubicBezTo>
                <a:cubicBezTo>
                  <a:pt x="4235" y="1396"/>
                  <a:pt x="4241" y="1401"/>
                  <a:pt x="4245" y="1408"/>
                </a:cubicBezTo>
                <a:cubicBezTo>
                  <a:pt x="4289" y="1405"/>
                  <a:pt x="4302" y="1434"/>
                  <a:pt x="4341" y="1436"/>
                </a:cubicBezTo>
                <a:cubicBezTo>
                  <a:pt x="4355" y="1451"/>
                  <a:pt x="4379" y="1457"/>
                  <a:pt x="4385" y="1480"/>
                </a:cubicBezTo>
                <a:cubicBezTo>
                  <a:pt x="4360" y="1540"/>
                  <a:pt x="4282" y="1522"/>
                  <a:pt x="4241" y="1564"/>
                </a:cubicBezTo>
                <a:cubicBezTo>
                  <a:pt x="4227" y="1562"/>
                  <a:pt x="4219" y="1566"/>
                  <a:pt x="4209" y="1568"/>
                </a:cubicBezTo>
                <a:cubicBezTo>
                  <a:pt x="4199" y="1568"/>
                  <a:pt x="4203" y="1584"/>
                  <a:pt x="4193" y="1584"/>
                </a:cubicBezTo>
                <a:cubicBezTo>
                  <a:pt x="4142" y="1595"/>
                  <a:pt x="4107" y="1620"/>
                  <a:pt x="4053" y="1628"/>
                </a:cubicBezTo>
                <a:cubicBezTo>
                  <a:pt x="4025" y="1653"/>
                  <a:pt x="3972" y="1654"/>
                  <a:pt x="3941" y="1676"/>
                </a:cubicBezTo>
                <a:cubicBezTo>
                  <a:pt x="3913" y="1681"/>
                  <a:pt x="3880" y="1681"/>
                  <a:pt x="3877" y="1712"/>
                </a:cubicBezTo>
                <a:cubicBezTo>
                  <a:pt x="3894" y="1726"/>
                  <a:pt x="3922" y="1729"/>
                  <a:pt x="3929" y="1752"/>
                </a:cubicBezTo>
                <a:close/>
                <a:moveTo>
                  <a:pt x="1069" y="872"/>
                </a:moveTo>
                <a:cubicBezTo>
                  <a:pt x="1081" y="878"/>
                  <a:pt x="1081" y="854"/>
                  <a:pt x="1069" y="860"/>
                </a:cubicBezTo>
                <a:cubicBezTo>
                  <a:pt x="1069" y="864"/>
                  <a:pt x="1069" y="868"/>
                  <a:pt x="1069" y="872"/>
                </a:cubicBezTo>
                <a:close/>
                <a:moveTo>
                  <a:pt x="2149" y="1396"/>
                </a:moveTo>
                <a:cubicBezTo>
                  <a:pt x="2089" y="1412"/>
                  <a:pt x="2022" y="1428"/>
                  <a:pt x="1977" y="1448"/>
                </a:cubicBezTo>
                <a:cubicBezTo>
                  <a:pt x="1944" y="1443"/>
                  <a:pt x="1908" y="1460"/>
                  <a:pt x="1869" y="1464"/>
                </a:cubicBezTo>
                <a:cubicBezTo>
                  <a:pt x="1776" y="1473"/>
                  <a:pt x="1682" y="1459"/>
                  <a:pt x="1609" y="1456"/>
                </a:cubicBezTo>
                <a:cubicBezTo>
                  <a:pt x="1570" y="1441"/>
                  <a:pt x="1522" y="1424"/>
                  <a:pt x="1469" y="1412"/>
                </a:cubicBezTo>
                <a:cubicBezTo>
                  <a:pt x="1442" y="1388"/>
                  <a:pt x="1410" y="1369"/>
                  <a:pt x="1373" y="1356"/>
                </a:cubicBezTo>
                <a:cubicBezTo>
                  <a:pt x="1352" y="1380"/>
                  <a:pt x="1353" y="1423"/>
                  <a:pt x="1349" y="1472"/>
                </a:cubicBezTo>
                <a:cubicBezTo>
                  <a:pt x="1333" y="1481"/>
                  <a:pt x="1337" y="1506"/>
                  <a:pt x="1341" y="1528"/>
                </a:cubicBezTo>
                <a:cubicBezTo>
                  <a:pt x="1337" y="1532"/>
                  <a:pt x="1326" y="1529"/>
                  <a:pt x="1329" y="1540"/>
                </a:cubicBezTo>
                <a:cubicBezTo>
                  <a:pt x="1339" y="1562"/>
                  <a:pt x="1319" y="1580"/>
                  <a:pt x="1317" y="1600"/>
                </a:cubicBezTo>
                <a:cubicBezTo>
                  <a:pt x="1316" y="1610"/>
                  <a:pt x="1321" y="1624"/>
                  <a:pt x="1321" y="1636"/>
                </a:cubicBezTo>
                <a:cubicBezTo>
                  <a:pt x="1321" y="1649"/>
                  <a:pt x="1314" y="1663"/>
                  <a:pt x="1313" y="1676"/>
                </a:cubicBezTo>
                <a:cubicBezTo>
                  <a:pt x="1307" y="1749"/>
                  <a:pt x="1312" y="1800"/>
                  <a:pt x="1293" y="1856"/>
                </a:cubicBezTo>
                <a:cubicBezTo>
                  <a:pt x="1290" y="1868"/>
                  <a:pt x="1304" y="1864"/>
                  <a:pt x="1301" y="1876"/>
                </a:cubicBezTo>
                <a:cubicBezTo>
                  <a:pt x="1282" y="1893"/>
                  <a:pt x="1297" y="1922"/>
                  <a:pt x="1293" y="1944"/>
                </a:cubicBezTo>
                <a:cubicBezTo>
                  <a:pt x="1291" y="1954"/>
                  <a:pt x="1282" y="1961"/>
                  <a:pt x="1281" y="1972"/>
                </a:cubicBezTo>
                <a:cubicBezTo>
                  <a:pt x="1279" y="1991"/>
                  <a:pt x="1283" y="2012"/>
                  <a:pt x="1281" y="2032"/>
                </a:cubicBezTo>
                <a:cubicBezTo>
                  <a:pt x="1280" y="2038"/>
                  <a:pt x="1274" y="2036"/>
                  <a:pt x="1273" y="2044"/>
                </a:cubicBezTo>
                <a:cubicBezTo>
                  <a:pt x="1265" y="2088"/>
                  <a:pt x="1276" y="2139"/>
                  <a:pt x="1273" y="2184"/>
                </a:cubicBezTo>
                <a:cubicBezTo>
                  <a:pt x="1269" y="2188"/>
                  <a:pt x="1265" y="2192"/>
                  <a:pt x="1261" y="2196"/>
                </a:cubicBezTo>
                <a:cubicBezTo>
                  <a:pt x="1267" y="2213"/>
                  <a:pt x="1256" y="2229"/>
                  <a:pt x="1265" y="2248"/>
                </a:cubicBezTo>
                <a:cubicBezTo>
                  <a:pt x="1249" y="2263"/>
                  <a:pt x="1251" y="2288"/>
                  <a:pt x="1261" y="2308"/>
                </a:cubicBezTo>
                <a:cubicBezTo>
                  <a:pt x="1242" y="2334"/>
                  <a:pt x="1259" y="2371"/>
                  <a:pt x="1253" y="2404"/>
                </a:cubicBezTo>
                <a:cubicBezTo>
                  <a:pt x="1249" y="2424"/>
                  <a:pt x="1239" y="2455"/>
                  <a:pt x="1245" y="2484"/>
                </a:cubicBezTo>
                <a:cubicBezTo>
                  <a:pt x="1243" y="2492"/>
                  <a:pt x="1237" y="2497"/>
                  <a:pt x="1233" y="2504"/>
                </a:cubicBezTo>
                <a:cubicBezTo>
                  <a:pt x="1228" y="2565"/>
                  <a:pt x="1240" y="2653"/>
                  <a:pt x="1233" y="2728"/>
                </a:cubicBezTo>
                <a:cubicBezTo>
                  <a:pt x="1232" y="2734"/>
                  <a:pt x="1226" y="2732"/>
                  <a:pt x="1225" y="2740"/>
                </a:cubicBezTo>
                <a:cubicBezTo>
                  <a:pt x="1211" y="2815"/>
                  <a:pt x="1227" y="2908"/>
                  <a:pt x="1225" y="2980"/>
                </a:cubicBezTo>
                <a:cubicBezTo>
                  <a:pt x="1365" y="2989"/>
                  <a:pt x="1495" y="2978"/>
                  <a:pt x="1625" y="2972"/>
                </a:cubicBezTo>
                <a:cubicBezTo>
                  <a:pt x="1635" y="2954"/>
                  <a:pt x="1635" y="2950"/>
                  <a:pt x="1633" y="2928"/>
                </a:cubicBezTo>
                <a:cubicBezTo>
                  <a:pt x="1631" y="2910"/>
                  <a:pt x="1635" y="2911"/>
                  <a:pt x="1637" y="2896"/>
                </a:cubicBezTo>
                <a:cubicBezTo>
                  <a:pt x="1640" y="2871"/>
                  <a:pt x="1631" y="2824"/>
                  <a:pt x="1649" y="2808"/>
                </a:cubicBezTo>
                <a:cubicBezTo>
                  <a:pt x="1639" y="2780"/>
                  <a:pt x="1662" y="2740"/>
                  <a:pt x="1649" y="2696"/>
                </a:cubicBezTo>
                <a:cubicBezTo>
                  <a:pt x="1667" y="2694"/>
                  <a:pt x="1665" y="2672"/>
                  <a:pt x="1677" y="2664"/>
                </a:cubicBezTo>
                <a:cubicBezTo>
                  <a:pt x="1692" y="2650"/>
                  <a:pt x="1716" y="2659"/>
                  <a:pt x="1733" y="2656"/>
                </a:cubicBezTo>
                <a:cubicBezTo>
                  <a:pt x="1739" y="2655"/>
                  <a:pt x="1734" y="2650"/>
                  <a:pt x="1737" y="2648"/>
                </a:cubicBezTo>
                <a:cubicBezTo>
                  <a:pt x="1741" y="2646"/>
                  <a:pt x="1749" y="2649"/>
                  <a:pt x="1753" y="2648"/>
                </a:cubicBezTo>
                <a:cubicBezTo>
                  <a:pt x="1770" y="2642"/>
                  <a:pt x="1782" y="2637"/>
                  <a:pt x="1805" y="2640"/>
                </a:cubicBezTo>
                <a:cubicBezTo>
                  <a:pt x="1813" y="2638"/>
                  <a:pt x="1808" y="2624"/>
                  <a:pt x="1821" y="2628"/>
                </a:cubicBezTo>
                <a:cubicBezTo>
                  <a:pt x="1852" y="2630"/>
                  <a:pt x="1906" y="2640"/>
                  <a:pt x="1941" y="2620"/>
                </a:cubicBezTo>
                <a:cubicBezTo>
                  <a:pt x="1957" y="2632"/>
                  <a:pt x="1982" y="2636"/>
                  <a:pt x="2001" y="2624"/>
                </a:cubicBezTo>
                <a:cubicBezTo>
                  <a:pt x="2010" y="2634"/>
                  <a:pt x="2024" y="2638"/>
                  <a:pt x="2033" y="2648"/>
                </a:cubicBezTo>
                <a:cubicBezTo>
                  <a:pt x="2010" y="2664"/>
                  <a:pt x="2010" y="2689"/>
                  <a:pt x="1977" y="2700"/>
                </a:cubicBezTo>
                <a:cubicBezTo>
                  <a:pt x="1978" y="2783"/>
                  <a:pt x="1976" y="2862"/>
                  <a:pt x="1977" y="2936"/>
                </a:cubicBezTo>
                <a:cubicBezTo>
                  <a:pt x="2036" y="2956"/>
                  <a:pt x="2110" y="2929"/>
                  <a:pt x="2157" y="2924"/>
                </a:cubicBezTo>
                <a:cubicBezTo>
                  <a:pt x="2196" y="2920"/>
                  <a:pt x="2239" y="2930"/>
                  <a:pt x="2273" y="2924"/>
                </a:cubicBezTo>
                <a:cubicBezTo>
                  <a:pt x="2281" y="2923"/>
                  <a:pt x="2289" y="2916"/>
                  <a:pt x="2297" y="2916"/>
                </a:cubicBezTo>
                <a:cubicBezTo>
                  <a:pt x="2310" y="2915"/>
                  <a:pt x="2320" y="2924"/>
                  <a:pt x="2333" y="2924"/>
                </a:cubicBezTo>
                <a:cubicBezTo>
                  <a:pt x="2343" y="2924"/>
                  <a:pt x="2356" y="2917"/>
                  <a:pt x="2365" y="2916"/>
                </a:cubicBezTo>
                <a:cubicBezTo>
                  <a:pt x="2388" y="2913"/>
                  <a:pt x="2414" y="2918"/>
                  <a:pt x="2429" y="2904"/>
                </a:cubicBezTo>
                <a:cubicBezTo>
                  <a:pt x="2421" y="2889"/>
                  <a:pt x="2431" y="2869"/>
                  <a:pt x="2429" y="2852"/>
                </a:cubicBezTo>
                <a:cubicBezTo>
                  <a:pt x="2428" y="2844"/>
                  <a:pt x="2421" y="2840"/>
                  <a:pt x="2421" y="2832"/>
                </a:cubicBezTo>
                <a:cubicBezTo>
                  <a:pt x="2421" y="2816"/>
                  <a:pt x="2428" y="2801"/>
                  <a:pt x="2429" y="2784"/>
                </a:cubicBezTo>
                <a:cubicBezTo>
                  <a:pt x="2432" y="2727"/>
                  <a:pt x="2424" y="2662"/>
                  <a:pt x="2425" y="2604"/>
                </a:cubicBezTo>
                <a:cubicBezTo>
                  <a:pt x="2425" y="2576"/>
                  <a:pt x="2425" y="2562"/>
                  <a:pt x="2421" y="2544"/>
                </a:cubicBezTo>
                <a:cubicBezTo>
                  <a:pt x="2408" y="2489"/>
                  <a:pt x="2426" y="2428"/>
                  <a:pt x="2425" y="2372"/>
                </a:cubicBezTo>
                <a:cubicBezTo>
                  <a:pt x="2425" y="2372"/>
                  <a:pt x="2417" y="2361"/>
                  <a:pt x="2417" y="2360"/>
                </a:cubicBezTo>
                <a:cubicBezTo>
                  <a:pt x="2410" y="2304"/>
                  <a:pt x="2413" y="2211"/>
                  <a:pt x="2405" y="2152"/>
                </a:cubicBezTo>
                <a:cubicBezTo>
                  <a:pt x="2403" y="2142"/>
                  <a:pt x="2393" y="2140"/>
                  <a:pt x="2393" y="2128"/>
                </a:cubicBezTo>
                <a:cubicBezTo>
                  <a:pt x="2401" y="2094"/>
                  <a:pt x="2394" y="2051"/>
                  <a:pt x="2389" y="2024"/>
                </a:cubicBezTo>
                <a:cubicBezTo>
                  <a:pt x="2384" y="1999"/>
                  <a:pt x="2391" y="1971"/>
                  <a:pt x="2389" y="1944"/>
                </a:cubicBezTo>
                <a:cubicBezTo>
                  <a:pt x="2388" y="1931"/>
                  <a:pt x="2378" y="1916"/>
                  <a:pt x="2377" y="1900"/>
                </a:cubicBezTo>
                <a:cubicBezTo>
                  <a:pt x="2376" y="1880"/>
                  <a:pt x="2384" y="1860"/>
                  <a:pt x="2369" y="1844"/>
                </a:cubicBezTo>
                <a:cubicBezTo>
                  <a:pt x="2374" y="1811"/>
                  <a:pt x="2373" y="1792"/>
                  <a:pt x="2361" y="1764"/>
                </a:cubicBezTo>
                <a:cubicBezTo>
                  <a:pt x="2366" y="1733"/>
                  <a:pt x="2356" y="1708"/>
                  <a:pt x="2353" y="1692"/>
                </a:cubicBezTo>
                <a:cubicBezTo>
                  <a:pt x="2351" y="1681"/>
                  <a:pt x="2355" y="1667"/>
                  <a:pt x="2353" y="1656"/>
                </a:cubicBezTo>
                <a:cubicBezTo>
                  <a:pt x="2352" y="1649"/>
                  <a:pt x="2346" y="1647"/>
                  <a:pt x="2345" y="1640"/>
                </a:cubicBezTo>
                <a:cubicBezTo>
                  <a:pt x="2342" y="1621"/>
                  <a:pt x="2341" y="1597"/>
                  <a:pt x="2341" y="1596"/>
                </a:cubicBezTo>
                <a:cubicBezTo>
                  <a:pt x="2344" y="1580"/>
                  <a:pt x="2341" y="1586"/>
                  <a:pt x="2337" y="1576"/>
                </a:cubicBezTo>
                <a:cubicBezTo>
                  <a:pt x="2319" y="1532"/>
                  <a:pt x="2328" y="1458"/>
                  <a:pt x="2309" y="1420"/>
                </a:cubicBezTo>
                <a:cubicBezTo>
                  <a:pt x="2314" y="1425"/>
                  <a:pt x="2335" y="1429"/>
                  <a:pt x="2329" y="1412"/>
                </a:cubicBezTo>
                <a:cubicBezTo>
                  <a:pt x="2323" y="1392"/>
                  <a:pt x="2311" y="1421"/>
                  <a:pt x="2301" y="1408"/>
                </a:cubicBezTo>
                <a:cubicBezTo>
                  <a:pt x="2305" y="1376"/>
                  <a:pt x="2288" y="1365"/>
                  <a:pt x="2293" y="1332"/>
                </a:cubicBezTo>
                <a:cubicBezTo>
                  <a:pt x="2235" y="1328"/>
                  <a:pt x="2196" y="1376"/>
                  <a:pt x="2149" y="1396"/>
                </a:cubicBezTo>
                <a:close/>
                <a:moveTo>
                  <a:pt x="1301" y="1340"/>
                </a:moveTo>
                <a:cubicBezTo>
                  <a:pt x="1297" y="1358"/>
                  <a:pt x="1276" y="1360"/>
                  <a:pt x="1277" y="1384"/>
                </a:cubicBezTo>
                <a:cubicBezTo>
                  <a:pt x="1270" y="1384"/>
                  <a:pt x="1265" y="1385"/>
                  <a:pt x="1261" y="1388"/>
                </a:cubicBezTo>
                <a:cubicBezTo>
                  <a:pt x="1236" y="1428"/>
                  <a:pt x="1217" y="1475"/>
                  <a:pt x="1177" y="1500"/>
                </a:cubicBezTo>
                <a:cubicBezTo>
                  <a:pt x="1182" y="1526"/>
                  <a:pt x="1154" y="1520"/>
                  <a:pt x="1161" y="1548"/>
                </a:cubicBezTo>
                <a:cubicBezTo>
                  <a:pt x="1138" y="1549"/>
                  <a:pt x="1146" y="1581"/>
                  <a:pt x="1125" y="1584"/>
                </a:cubicBezTo>
                <a:cubicBezTo>
                  <a:pt x="1125" y="1591"/>
                  <a:pt x="1125" y="1597"/>
                  <a:pt x="1125" y="1604"/>
                </a:cubicBezTo>
                <a:cubicBezTo>
                  <a:pt x="1106" y="1618"/>
                  <a:pt x="1094" y="1639"/>
                  <a:pt x="1089" y="1668"/>
                </a:cubicBezTo>
                <a:cubicBezTo>
                  <a:pt x="1081" y="1670"/>
                  <a:pt x="1082" y="1679"/>
                  <a:pt x="1069" y="1676"/>
                </a:cubicBezTo>
                <a:cubicBezTo>
                  <a:pt x="1069" y="1685"/>
                  <a:pt x="1069" y="1695"/>
                  <a:pt x="1069" y="1704"/>
                </a:cubicBezTo>
                <a:cubicBezTo>
                  <a:pt x="1051" y="1719"/>
                  <a:pt x="1034" y="1735"/>
                  <a:pt x="1033" y="1768"/>
                </a:cubicBezTo>
                <a:cubicBezTo>
                  <a:pt x="991" y="1795"/>
                  <a:pt x="992" y="1865"/>
                  <a:pt x="949" y="1892"/>
                </a:cubicBezTo>
                <a:cubicBezTo>
                  <a:pt x="946" y="1903"/>
                  <a:pt x="955" y="1902"/>
                  <a:pt x="953" y="1912"/>
                </a:cubicBezTo>
                <a:cubicBezTo>
                  <a:pt x="931" y="1942"/>
                  <a:pt x="928" y="1991"/>
                  <a:pt x="905" y="2020"/>
                </a:cubicBezTo>
                <a:cubicBezTo>
                  <a:pt x="907" y="2047"/>
                  <a:pt x="897" y="2062"/>
                  <a:pt x="885" y="2076"/>
                </a:cubicBezTo>
                <a:cubicBezTo>
                  <a:pt x="893" y="2097"/>
                  <a:pt x="886" y="2114"/>
                  <a:pt x="877" y="2128"/>
                </a:cubicBezTo>
                <a:cubicBezTo>
                  <a:pt x="893" y="2131"/>
                  <a:pt x="889" y="2154"/>
                  <a:pt x="889" y="2172"/>
                </a:cubicBezTo>
                <a:cubicBezTo>
                  <a:pt x="904" y="2185"/>
                  <a:pt x="914" y="2203"/>
                  <a:pt x="925" y="2220"/>
                </a:cubicBezTo>
                <a:cubicBezTo>
                  <a:pt x="943" y="2231"/>
                  <a:pt x="959" y="2238"/>
                  <a:pt x="977" y="2248"/>
                </a:cubicBezTo>
                <a:cubicBezTo>
                  <a:pt x="983" y="2251"/>
                  <a:pt x="985" y="2262"/>
                  <a:pt x="989" y="2264"/>
                </a:cubicBezTo>
                <a:cubicBezTo>
                  <a:pt x="994" y="2267"/>
                  <a:pt x="1003" y="2262"/>
                  <a:pt x="1009" y="2264"/>
                </a:cubicBezTo>
                <a:cubicBezTo>
                  <a:pt x="1012" y="2265"/>
                  <a:pt x="1014" y="2275"/>
                  <a:pt x="1017" y="2276"/>
                </a:cubicBezTo>
                <a:cubicBezTo>
                  <a:pt x="1023" y="2278"/>
                  <a:pt x="1031" y="2274"/>
                  <a:pt x="1037" y="2276"/>
                </a:cubicBezTo>
                <a:cubicBezTo>
                  <a:pt x="1057" y="2282"/>
                  <a:pt x="1071" y="2300"/>
                  <a:pt x="1089" y="2308"/>
                </a:cubicBezTo>
                <a:cubicBezTo>
                  <a:pt x="1095" y="2310"/>
                  <a:pt x="1103" y="2306"/>
                  <a:pt x="1109" y="2308"/>
                </a:cubicBezTo>
                <a:cubicBezTo>
                  <a:pt x="1120" y="2311"/>
                  <a:pt x="1132" y="2323"/>
                  <a:pt x="1141" y="2324"/>
                </a:cubicBezTo>
                <a:cubicBezTo>
                  <a:pt x="1159" y="2327"/>
                  <a:pt x="1175" y="2322"/>
                  <a:pt x="1193" y="2324"/>
                </a:cubicBezTo>
                <a:cubicBezTo>
                  <a:pt x="1201" y="2272"/>
                  <a:pt x="1194" y="2220"/>
                  <a:pt x="1209" y="2160"/>
                </a:cubicBezTo>
                <a:cubicBezTo>
                  <a:pt x="1213" y="2142"/>
                  <a:pt x="1202" y="2140"/>
                  <a:pt x="1201" y="2128"/>
                </a:cubicBezTo>
                <a:cubicBezTo>
                  <a:pt x="1213" y="2124"/>
                  <a:pt x="1214" y="2109"/>
                  <a:pt x="1213" y="2092"/>
                </a:cubicBezTo>
                <a:cubicBezTo>
                  <a:pt x="1177" y="2063"/>
                  <a:pt x="1097" y="2077"/>
                  <a:pt x="1085" y="2024"/>
                </a:cubicBezTo>
                <a:cubicBezTo>
                  <a:pt x="1094" y="2008"/>
                  <a:pt x="1102" y="1990"/>
                  <a:pt x="1125" y="1988"/>
                </a:cubicBezTo>
                <a:cubicBezTo>
                  <a:pt x="1141" y="2012"/>
                  <a:pt x="1188" y="2020"/>
                  <a:pt x="1217" y="2020"/>
                </a:cubicBezTo>
                <a:cubicBezTo>
                  <a:pt x="1230" y="1945"/>
                  <a:pt x="1224" y="1899"/>
                  <a:pt x="1229" y="1832"/>
                </a:cubicBezTo>
                <a:cubicBezTo>
                  <a:pt x="1244" y="1817"/>
                  <a:pt x="1255" y="1775"/>
                  <a:pt x="1241" y="1756"/>
                </a:cubicBezTo>
                <a:cubicBezTo>
                  <a:pt x="1258" y="1730"/>
                  <a:pt x="1246" y="1694"/>
                  <a:pt x="1249" y="1664"/>
                </a:cubicBezTo>
                <a:cubicBezTo>
                  <a:pt x="1250" y="1657"/>
                  <a:pt x="1256" y="1648"/>
                  <a:pt x="1257" y="1640"/>
                </a:cubicBezTo>
                <a:cubicBezTo>
                  <a:pt x="1268" y="1582"/>
                  <a:pt x="1264" y="1525"/>
                  <a:pt x="1289" y="1496"/>
                </a:cubicBezTo>
                <a:cubicBezTo>
                  <a:pt x="1284" y="1463"/>
                  <a:pt x="1289" y="1413"/>
                  <a:pt x="1313" y="1388"/>
                </a:cubicBezTo>
                <a:cubicBezTo>
                  <a:pt x="1299" y="1370"/>
                  <a:pt x="1314" y="1364"/>
                  <a:pt x="1313" y="1340"/>
                </a:cubicBezTo>
                <a:cubicBezTo>
                  <a:pt x="1309" y="1340"/>
                  <a:pt x="1305" y="1340"/>
                  <a:pt x="1301" y="1340"/>
                </a:cubicBezTo>
                <a:close/>
                <a:moveTo>
                  <a:pt x="4797" y="1804"/>
                </a:moveTo>
                <a:cubicBezTo>
                  <a:pt x="4804" y="1842"/>
                  <a:pt x="4814" y="1870"/>
                  <a:pt x="4809" y="1908"/>
                </a:cubicBezTo>
                <a:cubicBezTo>
                  <a:pt x="4824" y="1909"/>
                  <a:pt x="4814" y="1927"/>
                  <a:pt x="4817" y="1936"/>
                </a:cubicBezTo>
                <a:cubicBezTo>
                  <a:pt x="4822" y="1950"/>
                  <a:pt x="4835" y="1940"/>
                  <a:pt x="4821" y="1952"/>
                </a:cubicBezTo>
                <a:cubicBezTo>
                  <a:pt x="4796" y="1974"/>
                  <a:pt x="4842" y="2046"/>
                  <a:pt x="4821" y="2068"/>
                </a:cubicBezTo>
                <a:cubicBezTo>
                  <a:pt x="4830" y="2067"/>
                  <a:pt x="4834" y="2071"/>
                  <a:pt x="4833" y="2080"/>
                </a:cubicBezTo>
                <a:cubicBezTo>
                  <a:pt x="4800" y="2094"/>
                  <a:pt x="4844" y="2150"/>
                  <a:pt x="4821" y="2168"/>
                </a:cubicBezTo>
                <a:cubicBezTo>
                  <a:pt x="4824" y="2176"/>
                  <a:pt x="4841" y="2169"/>
                  <a:pt x="4837" y="2184"/>
                </a:cubicBezTo>
                <a:cubicBezTo>
                  <a:pt x="4801" y="2198"/>
                  <a:pt x="4838" y="2236"/>
                  <a:pt x="4829" y="2272"/>
                </a:cubicBezTo>
                <a:cubicBezTo>
                  <a:pt x="4824" y="2262"/>
                  <a:pt x="4810" y="2276"/>
                  <a:pt x="4821" y="2280"/>
                </a:cubicBezTo>
                <a:cubicBezTo>
                  <a:pt x="4822" y="2271"/>
                  <a:pt x="4839" y="2278"/>
                  <a:pt x="4837" y="2284"/>
                </a:cubicBezTo>
                <a:cubicBezTo>
                  <a:pt x="4823" y="2295"/>
                  <a:pt x="4832" y="2303"/>
                  <a:pt x="4845" y="2308"/>
                </a:cubicBezTo>
                <a:cubicBezTo>
                  <a:pt x="4844" y="2317"/>
                  <a:pt x="4835" y="2317"/>
                  <a:pt x="4825" y="2316"/>
                </a:cubicBezTo>
                <a:cubicBezTo>
                  <a:pt x="4826" y="2352"/>
                  <a:pt x="4842" y="2382"/>
                  <a:pt x="4829" y="2404"/>
                </a:cubicBezTo>
                <a:cubicBezTo>
                  <a:pt x="4835" y="2409"/>
                  <a:pt x="4847" y="2407"/>
                  <a:pt x="4845" y="2420"/>
                </a:cubicBezTo>
                <a:cubicBezTo>
                  <a:pt x="4840" y="2420"/>
                  <a:pt x="4834" y="2420"/>
                  <a:pt x="4829" y="2420"/>
                </a:cubicBezTo>
                <a:cubicBezTo>
                  <a:pt x="4835" y="2484"/>
                  <a:pt x="4830" y="2524"/>
                  <a:pt x="4829" y="2588"/>
                </a:cubicBezTo>
                <a:cubicBezTo>
                  <a:pt x="4829" y="2596"/>
                  <a:pt x="4842" y="2591"/>
                  <a:pt x="4841" y="2600"/>
                </a:cubicBezTo>
                <a:cubicBezTo>
                  <a:pt x="4807" y="2629"/>
                  <a:pt x="4843" y="2681"/>
                  <a:pt x="4845" y="2728"/>
                </a:cubicBezTo>
                <a:cubicBezTo>
                  <a:pt x="4844" y="2736"/>
                  <a:pt x="4834" y="2736"/>
                  <a:pt x="4833" y="2744"/>
                </a:cubicBezTo>
                <a:cubicBezTo>
                  <a:pt x="4844" y="2775"/>
                  <a:pt x="4834" y="2813"/>
                  <a:pt x="4833" y="2828"/>
                </a:cubicBezTo>
                <a:cubicBezTo>
                  <a:pt x="4866" y="2824"/>
                  <a:pt x="4851" y="2766"/>
                  <a:pt x="4841" y="2748"/>
                </a:cubicBezTo>
                <a:cubicBezTo>
                  <a:pt x="4876" y="2759"/>
                  <a:pt x="4854" y="2713"/>
                  <a:pt x="4881" y="2716"/>
                </a:cubicBezTo>
                <a:cubicBezTo>
                  <a:pt x="4870" y="2690"/>
                  <a:pt x="4887" y="2654"/>
                  <a:pt x="4873" y="2636"/>
                </a:cubicBezTo>
                <a:cubicBezTo>
                  <a:pt x="4886" y="2640"/>
                  <a:pt x="4884" y="2638"/>
                  <a:pt x="4893" y="2632"/>
                </a:cubicBezTo>
                <a:cubicBezTo>
                  <a:pt x="4890" y="2603"/>
                  <a:pt x="4904" y="2566"/>
                  <a:pt x="4909" y="2532"/>
                </a:cubicBezTo>
                <a:cubicBezTo>
                  <a:pt x="4903" y="2531"/>
                  <a:pt x="4894" y="2533"/>
                  <a:pt x="4893" y="2528"/>
                </a:cubicBezTo>
                <a:cubicBezTo>
                  <a:pt x="4901" y="2523"/>
                  <a:pt x="4909" y="2530"/>
                  <a:pt x="4917" y="2520"/>
                </a:cubicBezTo>
                <a:cubicBezTo>
                  <a:pt x="4911" y="2500"/>
                  <a:pt x="4925" y="2481"/>
                  <a:pt x="4905" y="2472"/>
                </a:cubicBezTo>
                <a:cubicBezTo>
                  <a:pt x="4938" y="2469"/>
                  <a:pt x="4916" y="2436"/>
                  <a:pt x="4941" y="2424"/>
                </a:cubicBezTo>
                <a:cubicBezTo>
                  <a:pt x="4934" y="2408"/>
                  <a:pt x="4935" y="2379"/>
                  <a:pt x="4949" y="2372"/>
                </a:cubicBezTo>
                <a:cubicBezTo>
                  <a:pt x="4940" y="2352"/>
                  <a:pt x="4950" y="2328"/>
                  <a:pt x="4957" y="2312"/>
                </a:cubicBezTo>
                <a:cubicBezTo>
                  <a:pt x="4952" y="2311"/>
                  <a:pt x="4946" y="2313"/>
                  <a:pt x="4945" y="2308"/>
                </a:cubicBezTo>
                <a:cubicBezTo>
                  <a:pt x="4960" y="2282"/>
                  <a:pt x="4976" y="2259"/>
                  <a:pt x="4973" y="2216"/>
                </a:cubicBezTo>
                <a:cubicBezTo>
                  <a:pt x="4990" y="2207"/>
                  <a:pt x="4996" y="2175"/>
                  <a:pt x="4985" y="2160"/>
                </a:cubicBezTo>
                <a:cubicBezTo>
                  <a:pt x="4997" y="2160"/>
                  <a:pt x="5001" y="2152"/>
                  <a:pt x="5009" y="2148"/>
                </a:cubicBezTo>
                <a:cubicBezTo>
                  <a:pt x="5011" y="2138"/>
                  <a:pt x="5002" y="2139"/>
                  <a:pt x="5005" y="2128"/>
                </a:cubicBezTo>
                <a:cubicBezTo>
                  <a:pt x="5025" y="2132"/>
                  <a:pt x="5026" y="2117"/>
                  <a:pt x="5025" y="2100"/>
                </a:cubicBezTo>
                <a:cubicBezTo>
                  <a:pt x="5033" y="2100"/>
                  <a:pt x="5030" y="2111"/>
                  <a:pt x="5041" y="2108"/>
                </a:cubicBezTo>
                <a:cubicBezTo>
                  <a:pt x="5047" y="2103"/>
                  <a:pt x="5043" y="2088"/>
                  <a:pt x="5053" y="2088"/>
                </a:cubicBezTo>
                <a:cubicBezTo>
                  <a:pt x="5076" y="2077"/>
                  <a:pt x="5100" y="2085"/>
                  <a:pt x="5109" y="2072"/>
                </a:cubicBezTo>
                <a:cubicBezTo>
                  <a:pt x="5121" y="2055"/>
                  <a:pt x="5102" y="2021"/>
                  <a:pt x="5117" y="2012"/>
                </a:cubicBezTo>
                <a:cubicBezTo>
                  <a:pt x="5116" y="2004"/>
                  <a:pt x="5099" y="2011"/>
                  <a:pt x="5101" y="2000"/>
                </a:cubicBezTo>
                <a:cubicBezTo>
                  <a:pt x="5106" y="1996"/>
                  <a:pt x="5116" y="1996"/>
                  <a:pt x="5121" y="1992"/>
                </a:cubicBezTo>
                <a:cubicBezTo>
                  <a:pt x="5122" y="1966"/>
                  <a:pt x="5114" y="1952"/>
                  <a:pt x="5121" y="1928"/>
                </a:cubicBezTo>
                <a:cubicBezTo>
                  <a:pt x="5119" y="1922"/>
                  <a:pt x="5106" y="1927"/>
                  <a:pt x="5105" y="1920"/>
                </a:cubicBezTo>
                <a:cubicBezTo>
                  <a:pt x="5109" y="1916"/>
                  <a:pt x="5113" y="1912"/>
                  <a:pt x="5117" y="1908"/>
                </a:cubicBezTo>
                <a:cubicBezTo>
                  <a:pt x="5112" y="1904"/>
                  <a:pt x="5105" y="1901"/>
                  <a:pt x="5101" y="1896"/>
                </a:cubicBezTo>
                <a:cubicBezTo>
                  <a:pt x="5090" y="1847"/>
                  <a:pt x="5030" y="1847"/>
                  <a:pt x="4997" y="1820"/>
                </a:cubicBezTo>
                <a:cubicBezTo>
                  <a:pt x="4987" y="1819"/>
                  <a:pt x="4985" y="1826"/>
                  <a:pt x="4977" y="1828"/>
                </a:cubicBezTo>
                <a:cubicBezTo>
                  <a:pt x="4973" y="1823"/>
                  <a:pt x="4973" y="1813"/>
                  <a:pt x="4969" y="1808"/>
                </a:cubicBezTo>
                <a:cubicBezTo>
                  <a:pt x="4946" y="1814"/>
                  <a:pt x="4946" y="1807"/>
                  <a:pt x="4929" y="1800"/>
                </a:cubicBezTo>
                <a:cubicBezTo>
                  <a:pt x="4930" y="1810"/>
                  <a:pt x="4930" y="1820"/>
                  <a:pt x="4917" y="1816"/>
                </a:cubicBezTo>
                <a:cubicBezTo>
                  <a:pt x="4917" y="1806"/>
                  <a:pt x="4924" y="1804"/>
                  <a:pt x="4917" y="1796"/>
                </a:cubicBezTo>
                <a:cubicBezTo>
                  <a:pt x="4891" y="1800"/>
                  <a:pt x="4879" y="1793"/>
                  <a:pt x="4861" y="1804"/>
                </a:cubicBezTo>
                <a:cubicBezTo>
                  <a:pt x="4854" y="1778"/>
                  <a:pt x="4811" y="1799"/>
                  <a:pt x="4797" y="1804"/>
                </a:cubicBezTo>
                <a:close/>
                <a:moveTo>
                  <a:pt x="4769" y="2700"/>
                </a:moveTo>
                <a:cubicBezTo>
                  <a:pt x="4768" y="2672"/>
                  <a:pt x="4756" y="2644"/>
                  <a:pt x="4757" y="2616"/>
                </a:cubicBezTo>
                <a:cubicBezTo>
                  <a:pt x="4757" y="2610"/>
                  <a:pt x="4764" y="2599"/>
                  <a:pt x="4765" y="2592"/>
                </a:cubicBezTo>
                <a:cubicBezTo>
                  <a:pt x="4769" y="2560"/>
                  <a:pt x="4763" y="2525"/>
                  <a:pt x="4757" y="2508"/>
                </a:cubicBezTo>
                <a:cubicBezTo>
                  <a:pt x="4776" y="2466"/>
                  <a:pt x="4751" y="2395"/>
                  <a:pt x="4769" y="2360"/>
                </a:cubicBezTo>
                <a:cubicBezTo>
                  <a:pt x="4752" y="2346"/>
                  <a:pt x="4761" y="2328"/>
                  <a:pt x="4761" y="2312"/>
                </a:cubicBezTo>
                <a:cubicBezTo>
                  <a:pt x="4760" y="2246"/>
                  <a:pt x="4756" y="2176"/>
                  <a:pt x="4765" y="2104"/>
                </a:cubicBezTo>
                <a:cubicBezTo>
                  <a:pt x="4761" y="2092"/>
                  <a:pt x="4757" y="2080"/>
                  <a:pt x="4753" y="2068"/>
                </a:cubicBezTo>
                <a:cubicBezTo>
                  <a:pt x="4772" y="2049"/>
                  <a:pt x="4756" y="2025"/>
                  <a:pt x="4753" y="2008"/>
                </a:cubicBezTo>
                <a:cubicBezTo>
                  <a:pt x="4750" y="1987"/>
                  <a:pt x="4754" y="1942"/>
                  <a:pt x="4753" y="1932"/>
                </a:cubicBezTo>
                <a:cubicBezTo>
                  <a:pt x="4751" y="1920"/>
                  <a:pt x="4744" y="1914"/>
                  <a:pt x="4745" y="1908"/>
                </a:cubicBezTo>
                <a:cubicBezTo>
                  <a:pt x="4745" y="1906"/>
                  <a:pt x="4754" y="1909"/>
                  <a:pt x="4753" y="1900"/>
                </a:cubicBezTo>
                <a:cubicBezTo>
                  <a:pt x="4752" y="1893"/>
                  <a:pt x="4747" y="1888"/>
                  <a:pt x="4745" y="1880"/>
                </a:cubicBezTo>
                <a:cubicBezTo>
                  <a:pt x="4739" y="1849"/>
                  <a:pt x="4738" y="1838"/>
                  <a:pt x="4733" y="1816"/>
                </a:cubicBezTo>
                <a:cubicBezTo>
                  <a:pt x="4659" y="1845"/>
                  <a:pt x="4599" y="1888"/>
                  <a:pt x="4497" y="1888"/>
                </a:cubicBezTo>
                <a:cubicBezTo>
                  <a:pt x="4489" y="1894"/>
                  <a:pt x="4479" y="1900"/>
                  <a:pt x="4469" y="1904"/>
                </a:cubicBezTo>
                <a:cubicBezTo>
                  <a:pt x="4397" y="1899"/>
                  <a:pt x="4310" y="1921"/>
                  <a:pt x="4233" y="1888"/>
                </a:cubicBezTo>
                <a:cubicBezTo>
                  <a:pt x="4207" y="1898"/>
                  <a:pt x="4182" y="1890"/>
                  <a:pt x="4157" y="1880"/>
                </a:cubicBezTo>
                <a:cubicBezTo>
                  <a:pt x="4137" y="1891"/>
                  <a:pt x="4103" y="1866"/>
                  <a:pt x="4053" y="1868"/>
                </a:cubicBezTo>
                <a:cubicBezTo>
                  <a:pt x="4039" y="1849"/>
                  <a:pt x="4001" y="1853"/>
                  <a:pt x="3989" y="1832"/>
                </a:cubicBezTo>
                <a:cubicBezTo>
                  <a:pt x="3974" y="1833"/>
                  <a:pt x="3960" y="1832"/>
                  <a:pt x="3949" y="1828"/>
                </a:cubicBezTo>
                <a:cubicBezTo>
                  <a:pt x="3942" y="1842"/>
                  <a:pt x="3923" y="1845"/>
                  <a:pt x="3929" y="1872"/>
                </a:cubicBezTo>
                <a:cubicBezTo>
                  <a:pt x="3921" y="1872"/>
                  <a:pt x="3924" y="1883"/>
                  <a:pt x="3913" y="1880"/>
                </a:cubicBezTo>
                <a:cubicBezTo>
                  <a:pt x="3909" y="1921"/>
                  <a:pt x="3888" y="1945"/>
                  <a:pt x="3881" y="1984"/>
                </a:cubicBezTo>
                <a:cubicBezTo>
                  <a:pt x="3876" y="1988"/>
                  <a:pt x="3873" y="1995"/>
                  <a:pt x="3865" y="1996"/>
                </a:cubicBezTo>
                <a:cubicBezTo>
                  <a:pt x="3861" y="2036"/>
                  <a:pt x="3822" y="2062"/>
                  <a:pt x="3833" y="2104"/>
                </a:cubicBezTo>
                <a:cubicBezTo>
                  <a:pt x="3799" y="2143"/>
                  <a:pt x="3801" y="2219"/>
                  <a:pt x="3769" y="2260"/>
                </a:cubicBezTo>
                <a:cubicBezTo>
                  <a:pt x="3775" y="2261"/>
                  <a:pt x="3773" y="2270"/>
                  <a:pt x="3773" y="2276"/>
                </a:cubicBezTo>
                <a:cubicBezTo>
                  <a:pt x="3743" y="2346"/>
                  <a:pt x="3720" y="2423"/>
                  <a:pt x="3701" y="2504"/>
                </a:cubicBezTo>
                <a:cubicBezTo>
                  <a:pt x="3684" y="2515"/>
                  <a:pt x="3691" y="2550"/>
                  <a:pt x="3673" y="2560"/>
                </a:cubicBezTo>
                <a:cubicBezTo>
                  <a:pt x="3673" y="2598"/>
                  <a:pt x="3653" y="2628"/>
                  <a:pt x="3645" y="2660"/>
                </a:cubicBezTo>
                <a:cubicBezTo>
                  <a:pt x="3643" y="2669"/>
                  <a:pt x="3647" y="2679"/>
                  <a:pt x="3645" y="2688"/>
                </a:cubicBezTo>
                <a:cubicBezTo>
                  <a:pt x="3643" y="2697"/>
                  <a:pt x="3636" y="2704"/>
                  <a:pt x="3633" y="2712"/>
                </a:cubicBezTo>
                <a:cubicBezTo>
                  <a:pt x="3628" y="2726"/>
                  <a:pt x="3633" y="2744"/>
                  <a:pt x="3617" y="2752"/>
                </a:cubicBezTo>
                <a:cubicBezTo>
                  <a:pt x="3586" y="2738"/>
                  <a:pt x="3553" y="2750"/>
                  <a:pt x="3525" y="2732"/>
                </a:cubicBezTo>
                <a:cubicBezTo>
                  <a:pt x="3499" y="2738"/>
                  <a:pt x="3482" y="2726"/>
                  <a:pt x="3473" y="2724"/>
                </a:cubicBezTo>
                <a:cubicBezTo>
                  <a:pt x="3467" y="2722"/>
                  <a:pt x="3459" y="2726"/>
                  <a:pt x="3453" y="2724"/>
                </a:cubicBezTo>
                <a:cubicBezTo>
                  <a:pt x="3449" y="2723"/>
                  <a:pt x="3444" y="2713"/>
                  <a:pt x="3441" y="2712"/>
                </a:cubicBezTo>
                <a:cubicBezTo>
                  <a:pt x="3426" y="2709"/>
                  <a:pt x="3406" y="2717"/>
                  <a:pt x="3389" y="2716"/>
                </a:cubicBezTo>
                <a:cubicBezTo>
                  <a:pt x="3381" y="2715"/>
                  <a:pt x="3373" y="2709"/>
                  <a:pt x="3365" y="2708"/>
                </a:cubicBezTo>
                <a:cubicBezTo>
                  <a:pt x="3345" y="2705"/>
                  <a:pt x="3324" y="2713"/>
                  <a:pt x="3301" y="2704"/>
                </a:cubicBezTo>
                <a:cubicBezTo>
                  <a:pt x="3291" y="2711"/>
                  <a:pt x="3284" y="2721"/>
                  <a:pt x="3273" y="2728"/>
                </a:cubicBezTo>
                <a:cubicBezTo>
                  <a:pt x="3282" y="2745"/>
                  <a:pt x="3264" y="2759"/>
                  <a:pt x="3261" y="2776"/>
                </a:cubicBezTo>
                <a:cubicBezTo>
                  <a:pt x="3261" y="2776"/>
                  <a:pt x="3268" y="2785"/>
                  <a:pt x="3265" y="2792"/>
                </a:cubicBezTo>
                <a:cubicBezTo>
                  <a:pt x="3261" y="2803"/>
                  <a:pt x="3248" y="2811"/>
                  <a:pt x="3245" y="2824"/>
                </a:cubicBezTo>
                <a:cubicBezTo>
                  <a:pt x="3240" y="2845"/>
                  <a:pt x="3244" y="2872"/>
                  <a:pt x="3237" y="2900"/>
                </a:cubicBezTo>
                <a:cubicBezTo>
                  <a:pt x="3293" y="2895"/>
                  <a:pt x="3330" y="2891"/>
                  <a:pt x="3369" y="2888"/>
                </a:cubicBezTo>
                <a:cubicBezTo>
                  <a:pt x="3377" y="2887"/>
                  <a:pt x="3390" y="2884"/>
                  <a:pt x="3393" y="2884"/>
                </a:cubicBezTo>
                <a:cubicBezTo>
                  <a:pt x="3399" y="2884"/>
                  <a:pt x="3403" y="2892"/>
                  <a:pt x="3409" y="2892"/>
                </a:cubicBezTo>
                <a:cubicBezTo>
                  <a:pt x="3414" y="2892"/>
                  <a:pt x="3417" y="2886"/>
                  <a:pt x="3425" y="2884"/>
                </a:cubicBezTo>
                <a:cubicBezTo>
                  <a:pt x="3444" y="2880"/>
                  <a:pt x="3493" y="2885"/>
                  <a:pt x="3509" y="2892"/>
                </a:cubicBezTo>
                <a:cubicBezTo>
                  <a:pt x="3521" y="2895"/>
                  <a:pt x="3517" y="2881"/>
                  <a:pt x="3529" y="2884"/>
                </a:cubicBezTo>
                <a:cubicBezTo>
                  <a:pt x="3551" y="2911"/>
                  <a:pt x="3579" y="2890"/>
                  <a:pt x="3609" y="2884"/>
                </a:cubicBezTo>
                <a:cubicBezTo>
                  <a:pt x="3629" y="2880"/>
                  <a:pt x="3649" y="2887"/>
                  <a:pt x="3661" y="2876"/>
                </a:cubicBezTo>
                <a:cubicBezTo>
                  <a:pt x="3675" y="2885"/>
                  <a:pt x="3701" y="2893"/>
                  <a:pt x="3725" y="2888"/>
                </a:cubicBezTo>
                <a:cubicBezTo>
                  <a:pt x="3734" y="2886"/>
                  <a:pt x="3739" y="2877"/>
                  <a:pt x="3749" y="2876"/>
                </a:cubicBezTo>
                <a:cubicBezTo>
                  <a:pt x="3820" y="2869"/>
                  <a:pt x="3906" y="2892"/>
                  <a:pt x="3957" y="2876"/>
                </a:cubicBezTo>
                <a:cubicBezTo>
                  <a:pt x="3967" y="2878"/>
                  <a:pt x="3969" y="2888"/>
                  <a:pt x="3981" y="2888"/>
                </a:cubicBezTo>
                <a:cubicBezTo>
                  <a:pt x="4009" y="2895"/>
                  <a:pt x="4030" y="2879"/>
                  <a:pt x="4053" y="2876"/>
                </a:cubicBezTo>
                <a:cubicBezTo>
                  <a:pt x="4099" y="2871"/>
                  <a:pt x="4144" y="2894"/>
                  <a:pt x="4189" y="2872"/>
                </a:cubicBezTo>
                <a:cubicBezTo>
                  <a:pt x="4199" y="2874"/>
                  <a:pt x="4198" y="2887"/>
                  <a:pt x="4213" y="2884"/>
                </a:cubicBezTo>
                <a:cubicBezTo>
                  <a:pt x="4274" y="2857"/>
                  <a:pt x="4335" y="2862"/>
                  <a:pt x="4405" y="2864"/>
                </a:cubicBezTo>
                <a:cubicBezTo>
                  <a:pt x="4418" y="2864"/>
                  <a:pt x="4419" y="2851"/>
                  <a:pt x="4433" y="2852"/>
                </a:cubicBezTo>
                <a:cubicBezTo>
                  <a:pt x="4479" y="2855"/>
                  <a:pt x="4516" y="2851"/>
                  <a:pt x="4549" y="2852"/>
                </a:cubicBezTo>
                <a:cubicBezTo>
                  <a:pt x="4557" y="2852"/>
                  <a:pt x="4565" y="2859"/>
                  <a:pt x="4573" y="2860"/>
                </a:cubicBezTo>
                <a:cubicBezTo>
                  <a:pt x="4632" y="2865"/>
                  <a:pt x="4678" y="2834"/>
                  <a:pt x="4757" y="2844"/>
                </a:cubicBezTo>
                <a:cubicBezTo>
                  <a:pt x="4763" y="2794"/>
                  <a:pt x="4771" y="2748"/>
                  <a:pt x="4769" y="2700"/>
                </a:cubicBezTo>
                <a:close/>
                <a:moveTo>
                  <a:pt x="5285" y="2124"/>
                </a:moveTo>
                <a:cubicBezTo>
                  <a:pt x="5271" y="2147"/>
                  <a:pt x="5263" y="2116"/>
                  <a:pt x="5249" y="2132"/>
                </a:cubicBezTo>
                <a:cubicBezTo>
                  <a:pt x="5198" y="2132"/>
                  <a:pt x="5176" y="2148"/>
                  <a:pt x="5125" y="2140"/>
                </a:cubicBezTo>
                <a:cubicBezTo>
                  <a:pt x="5119" y="2142"/>
                  <a:pt x="5124" y="2155"/>
                  <a:pt x="5117" y="2156"/>
                </a:cubicBezTo>
                <a:cubicBezTo>
                  <a:pt x="5105" y="2136"/>
                  <a:pt x="5099" y="2176"/>
                  <a:pt x="5077" y="2160"/>
                </a:cubicBezTo>
                <a:cubicBezTo>
                  <a:pt x="5065" y="2176"/>
                  <a:pt x="5052" y="2191"/>
                  <a:pt x="5049" y="2216"/>
                </a:cubicBezTo>
                <a:cubicBezTo>
                  <a:pt x="5049" y="2222"/>
                  <a:pt x="5059" y="2219"/>
                  <a:pt x="5057" y="2228"/>
                </a:cubicBezTo>
                <a:cubicBezTo>
                  <a:pt x="5050" y="2228"/>
                  <a:pt x="5045" y="2229"/>
                  <a:pt x="5041" y="2232"/>
                </a:cubicBezTo>
                <a:cubicBezTo>
                  <a:pt x="5044" y="2252"/>
                  <a:pt x="5034" y="2262"/>
                  <a:pt x="5029" y="2276"/>
                </a:cubicBezTo>
                <a:cubicBezTo>
                  <a:pt x="5025" y="2289"/>
                  <a:pt x="5031" y="2300"/>
                  <a:pt x="5029" y="2316"/>
                </a:cubicBezTo>
                <a:cubicBezTo>
                  <a:pt x="5029" y="2317"/>
                  <a:pt x="5022" y="2317"/>
                  <a:pt x="5021" y="2324"/>
                </a:cubicBezTo>
                <a:cubicBezTo>
                  <a:pt x="5015" y="2378"/>
                  <a:pt x="4994" y="2430"/>
                  <a:pt x="4993" y="2484"/>
                </a:cubicBezTo>
                <a:cubicBezTo>
                  <a:pt x="4969" y="2497"/>
                  <a:pt x="4985" y="2538"/>
                  <a:pt x="4965" y="2548"/>
                </a:cubicBezTo>
                <a:cubicBezTo>
                  <a:pt x="4965" y="2564"/>
                  <a:pt x="4964" y="2581"/>
                  <a:pt x="4969" y="2592"/>
                </a:cubicBezTo>
                <a:cubicBezTo>
                  <a:pt x="4961" y="2593"/>
                  <a:pt x="4958" y="2600"/>
                  <a:pt x="4953" y="2604"/>
                </a:cubicBezTo>
                <a:cubicBezTo>
                  <a:pt x="4939" y="2652"/>
                  <a:pt x="4944" y="2686"/>
                  <a:pt x="4929" y="2724"/>
                </a:cubicBezTo>
                <a:cubicBezTo>
                  <a:pt x="4929" y="2744"/>
                  <a:pt x="4925" y="2744"/>
                  <a:pt x="4929" y="2760"/>
                </a:cubicBezTo>
                <a:cubicBezTo>
                  <a:pt x="4925" y="2764"/>
                  <a:pt x="4914" y="2761"/>
                  <a:pt x="4917" y="2772"/>
                </a:cubicBezTo>
                <a:cubicBezTo>
                  <a:pt x="4918" y="2786"/>
                  <a:pt x="4914" y="2804"/>
                  <a:pt x="4921" y="2812"/>
                </a:cubicBezTo>
                <a:cubicBezTo>
                  <a:pt x="4915" y="2823"/>
                  <a:pt x="4903" y="2804"/>
                  <a:pt x="4905" y="2820"/>
                </a:cubicBezTo>
                <a:cubicBezTo>
                  <a:pt x="4908" y="2881"/>
                  <a:pt x="4888" y="2921"/>
                  <a:pt x="4889" y="2980"/>
                </a:cubicBezTo>
                <a:cubicBezTo>
                  <a:pt x="4890" y="2991"/>
                  <a:pt x="4873" y="2983"/>
                  <a:pt x="4877" y="2996"/>
                </a:cubicBezTo>
                <a:cubicBezTo>
                  <a:pt x="4876" y="3056"/>
                  <a:pt x="4883" y="3075"/>
                  <a:pt x="4869" y="3112"/>
                </a:cubicBezTo>
                <a:cubicBezTo>
                  <a:pt x="4894" y="3129"/>
                  <a:pt x="4924" y="3118"/>
                  <a:pt x="4945" y="3140"/>
                </a:cubicBezTo>
                <a:cubicBezTo>
                  <a:pt x="4991" y="3112"/>
                  <a:pt x="5040" y="3171"/>
                  <a:pt x="5085" y="3136"/>
                </a:cubicBezTo>
                <a:cubicBezTo>
                  <a:pt x="5106" y="3167"/>
                  <a:pt x="5153" y="3129"/>
                  <a:pt x="5181" y="3152"/>
                </a:cubicBezTo>
                <a:cubicBezTo>
                  <a:pt x="5187" y="3150"/>
                  <a:pt x="5182" y="3137"/>
                  <a:pt x="5189" y="3136"/>
                </a:cubicBezTo>
                <a:cubicBezTo>
                  <a:pt x="5198" y="3137"/>
                  <a:pt x="5196" y="3150"/>
                  <a:pt x="5209" y="3148"/>
                </a:cubicBezTo>
                <a:cubicBezTo>
                  <a:pt x="5240" y="3145"/>
                  <a:pt x="5256" y="3151"/>
                  <a:pt x="5277" y="3140"/>
                </a:cubicBezTo>
                <a:cubicBezTo>
                  <a:pt x="5297" y="3159"/>
                  <a:pt x="5346" y="3144"/>
                  <a:pt x="5369" y="3140"/>
                </a:cubicBezTo>
                <a:cubicBezTo>
                  <a:pt x="5416" y="3161"/>
                  <a:pt x="5486" y="3120"/>
                  <a:pt x="5517" y="3152"/>
                </a:cubicBezTo>
                <a:cubicBezTo>
                  <a:pt x="5527" y="3149"/>
                  <a:pt x="5527" y="3136"/>
                  <a:pt x="5533" y="3128"/>
                </a:cubicBezTo>
                <a:cubicBezTo>
                  <a:pt x="5563" y="3146"/>
                  <a:pt x="5611" y="3118"/>
                  <a:pt x="5629" y="3140"/>
                </a:cubicBezTo>
                <a:cubicBezTo>
                  <a:pt x="5680" y="3129"/>
                  <a:pt x="5733" y="3120"/>
                  <a:pt x="5789" y="3124"/>
                </a:cubicBezTo>
                <a:cubicBezTo>
                  <a:pt x="5823" y="3108"/>
                  <a:pt x="5881" y="3117"/>
                  <a:pt x="5897" y="3084"/>
                </a:cubicBezTo>
                <a:cubicBezTo>
                  <a:pt x="5930" y="3089"/>
                  <a:pt x="5975" y="3054"/>
                  <a:pt x="5961" y="3012"/>
                </a:cubicBezTo>
                <a:cubicBezTo>
                  <a:pt x="5984" y="2999"/>
                  <a:pt x="5992" y="2954"/>
                  <a:pt x="5989" y="2928"/>
                </a:cubicBezTo>
                <a:cubicBezTo>
                  <a:pt x="6023" y="2901"/>
                  <a:pt x="6005" y="2861"/>
                  <a:pt x="6013" y="2816"/>
                </a:cubicBezTo>
                <a:cubicBezTo>
                  <a:pt x="6015" y="2803"/>
                  <a:pt x="6026" y="2790"/>
                  <a:pt x="6029" y="2776"/>
                </a:cubicBezTo>
                <a:cubicBezTo>
                  <a:pt x="6031" y="2769"/>
                  <a:pt x="6024" y="2767"/>
                  <a:pt x="6025" y="2760"/>
                </a:cubicBezTo>
                <a:cubicBezTo>
                  <a:pt x="6027" y="2747"/>
                  <a:pt x="6039" y="2732"/>
                  <a:pt x="6041" y="2716"/>
                </a:cubicBezTo>
                <a:cubicBezTo>
                  <a:pt x="6047" y="2677"/>
                  <a:pt x="6056" y="2663"/>
                  <a:pt x="6049" y="2624"/>
                </a:cubicBezTo>
                <a:cubicBezTo>
                  <a:pt x="6072" y="2547"/>
                  <a:pt x="6092" y="2471"/>
                  <a:pt x="6085" y="2376"/>
                </a:cubicBezTo>
                <a:cubicBezTo>
                  <a:pt x="6095" y="2371"/>
                  <a:pt x="6095" y="2365"/>
                  <a:pt x="6097" y="2356"/>
                </a:cubicBezTo>
                <a:cubicBezTo>
                  <a:pt x="6107" y="2302"/>
                  <a:pt x="6098" y="2247"/>
                  <a:pt x="6101" y="2200"/>
                </a:cubicBezTo>
                <a:cubicBezTo>
                  <a:pt x="6052" y="2161"/>
                  <a:pt x="5956" y="2169"/>
                  <a:pt x="5897" y="2140"/>
                </a:cubicBezTo>
                <a:cubicBezTo>
                  <a:pt x="5881" y="2138"/>
                  <a:pt x="5871" y="2144"/>
                  <a:pt x="5861" y="2148"/>
                </a:cubicBezTo>
                <a:cubicBezTo>
                  <a:pt x="5834" y="2127"/>
                  <a:pt x="5754" y="2142"/>
                  <a:pt x="5713" y="2124"/>
                </a:cubicBezTo>
                <a:cubicBezTo>
                  <a:pt x="5705" y="2125"/>
                  <a:pt x="5705" y="2135"/>
                  <a:pt x="5697" y="2136"/>
                </a:cubicBezTo>
                <a:cubicBezTo>
                  <a:pt x="5697" y="2130"/>
                  <a:pt x="5698" y="2122"/>
                  <a:pt x="5689" y="2124"/>
                </a:cubicBezTo>
                <a:cubicBezTo>
                  <a:pt x="5655" y="2127"/>
                  <a:pt x="5621" y="2131"/>
                  <a:pt x="5593" y="2140"/>
                </a:cubicBezTo>
                <a:cubicBezTo>
                  <a:pt x="5566" y="2125"/>
                  <a:pt x="5510" y="2133"/>
                  <a:pt x="5485" y="2136"/>
                </a:cubicBezTo>
                <a:cubicBezTo>
                  <a:pt x="5486" y="2127"/>
                  <a:pt x="5482" y="2123"/>
                  <a:pt x="5473" y="2124"/>
                </a:cubicBezTo>
                <a:cubicBezTo>
                  <a:pt x="5426" y="2125"/>
                  <a:pt x="5419" y="2134"/>
                  <a:pt x="5385" y="2124"/>
                </a:cubicBezTo>
                <a:cubicBezTo>
                  <a:pt x="5378" y="2124"/>
                  <a:pt x="5383" y="2135"/>
                  <a:pt x="5377" y="2136"/>
                </a:cubicBezTo>
                <a:cubicBezTo>
                  <a:pt x="5358" y="2115"/>
                  <a:pt x="5305" y="2148"/>
                  <a:pt x="5285" y="2124"/>
                </a:cubicBezTo>
                <a:close/>
                <a:moveTo>
                  <a:pt x="1709" y="2740"/>
                </a:moveTo>
                <a:cubicBezTo>
                  <a:pt x="1706" y="2779"/>
                  <a:pt x="1702" y="2779"/>
                  <a:pt x="1709" y="2812"/>
                </a:cubicBezTo>
                <a:cubicBezTo>
                  <a:pt x="1691" y="2845"/>
                  <a:pt x="1693" y="2921"/>
                  <a:pt x="1701" y="2964"/>
                </a:cubicBezTo>
                <a:cubicBezTo>
                  <a:pt x="1759" y="2971"/>
                  <a:pt x="1862" y="2942"/>
                  <a:pt x="1913" y="2944"/>
                </a:cubicBezTo>
                <a:cubicBezTo>
                  <a:pt x="1917" y="2902"/>
                  <a:pt x="1905" y="2882"/>
                  <a:pt x="1921" y="2848"/>
                </a:cubicBezTo>
                <a:cubicBezTo>
                  <a:pt x="1906" y="2828"/>
                  <a:pt x="1913" y="2778"/>
                  <a:pt x="1925" y="2760"/>
                </a:cubicBezTo>
                <a:cubicBezTo>
                  <a:pt x="1916" y="2743"/>
                  <a:pt x="1915" y="2719"/>
                  <a:pt x="1909" y="2700"/>
                </a:cubicBezTo>
                <a:cubicBezTo>
                  <a:pt x="1835" y="2706"/>
                  <a:pt x="1758" y="2709"/>
                  <a:pt x="1709" y="2740"/>
                </a:cubicBezTo>
                <a:close/>
                <a:moveTo>
                  <a:pt x="2449" y="2848"/>
                </a:moveTo>
                <a:cubicBezTo>
                  <a:pt x="2454" y="2848"/>
                  <a:pt x="2460" y="2848"/>
                  <a:pt x="2465" y="2848"/>
                </a:cubicBezTo>
                <a:cubicBezTo>
                  <a:pt x="2466" y="2838"/>
                  <a:pt x="2464" y="2831"/>
                  <a:pt x="2453" y="2832"/>
                </a:cubicBezTo>
                <a:cubicBezTo>
                  <a:pt x="2452" y="2837"/>
                  <a:pt x="2447" y="2840"/>
                  <a:pt x="2449" y="2848"/>
                </a:cubicBezTo>
                <a:close/>
                <a:moveTo>
                  <a:pt x="4613" y="2916"/>
                </a:moveTo>
                <a:cubicBezTo>
                  <a:pt x="4599" y="2932"/>
                  <a:pt x="4577" y="2930"/>
                  <a:pt x="4553" y="2928"/>
                </a:cubicBezTo>
                <a:cubicBezTo>
                  <a:pt x="4563" y="2968"/>
                  <a:pt x="4634" y="2948"/>
                  <a:pt x="4657" y="2976"/>
                </a:cubicBezTo>
                <a:cubicBezTo>
                  <a:pt x="4687" y="2968"/>
                  <a:pt x="4704" y="2986"/>
                  <a:pt x="4717" y="2988"/>
                </a:cubicBezTo>
                <a:cubicBezTo>
                  <a:pt x="4753" y="2994"/>
                  <a:pt x="4796" y="2996"/>
                  <a:pt x="4813" y="2996"/>
                </a:cubicBezTo>
                <a:cubicBezTo>
                  <a:pt x="4824" y="2983"/>
                  <a:pt x="4827" y="2960"/>
                  <a:pt x="4821" y="2940"/>
                </a:cubicBezTo>
                <a:cubicBezTo>
                  <a:pt x="4842" y="2946"/>
                  <a:pt x="4833" y="2910"/>
                  <a:pt x="4829" y="2904"/>
                </a:cubicBezTo>
                <a:cubicBezTo>
                  <a:pt x="4750" y="2914"/>
                  <a:pt x="4705" y="2921"/>
                  <a:pt x="4613" y="2916"/>
                </a:cubicBezTo>
                <a:close/>
                <a:moveTo>
                  <a:pt x="4557" y="3032"/>
                </a:moveTo>
                <a:cubicBezTo>
                  <a:pt x="4570" y="3034"/>
                  <a:pt x="4571" y="3025"/>
                  <a:pt x="4585" y="3028"/>
                </a:cubicBezTo>
                <a:cubicBezTo>
                  <a:pt x="4582" y="3041"/>
                  <a:pt x="4591" y="3040"/>
                  <a:pt x="4593" y="3048"/>
                </a:cubicBezTo>
                <a:cubicBezTo>
                  <a:pt x="4604" y="3051"/>
                  <a:pt x="4603" y="3042"/>
                  <a:pt x="4613" y="3044"/>
                </a:cubicBezTo>
                <a:cubicBezTo>
                  <a:pt x="4617" y="3066"/>
                  <a:pt x="4648" y="3060"/>
                  <a:pt x="4657" y="3076"/>
                </a:cubicBezTo>
                <a:cubicBezTo>
                  <a:pt x="4652" y="3064"/>
                  <a:pt x="4655" y="3061"/>
                  <a:pt x="4665" y="3056"/>
                </a:cubicBezTo>
                <a:cubicBezTo>
                  <a:pt x="4672" y="3064"/>
                  <a:pt x="4665" y="3066"/>
                  <a:pt x="4665" y="3076"/>
                </a:cubicBezTo>
                <a:cubicBezTo>
                  <a:pt x="4688" y="3073"/>
                  <a:pt x="4703" y="3078"/>
                  <a:pt x="4713" y="3088"/>
                </a:cubicBezTo>
                <a:cubicBezTo>
                  <a:pt x="4721" y="3082"/>
                  <a:pt x="4706" y="3071"/>
                  <a:pt x="4721" y="3068"/>
                </a:cubicBezTo>
                <a:cubicBezTo>
                  <a:pt x="4726" y="3098"/>
                  <a:pt x="4757" y="3078"/>
                  <a:pt x="4765" y="3104"/>
                </a:cubicBezTo>
                <a:cubicBezTo>
                  <a:pt x="4783" y="3106"/>
                  <a:pt x="4796" y="3103"/>
                  <a:pt x="4805" y="3096"/>
                </a:cubicBezTo>
                <a:cubicBezTo>
                  <a:pt x="4802" y="3070"/>
                  <a:pt x="4774" y="3068"/>
                  <a:pt x="4753" y="3060"/>
                </a:cubicBezTo>
                <a:cubicBezTo>
                  <a:pt x="4754" y="3069"/>
                  <a:pt x="4752" y="3075"/>
                  <a:pt x="4745" y="3076"/>
                </a:cubicBezTo>
                <a:cubicBezTo>
                  <a:pt x="4735" y="3068"/>
                  <a:pt x="4749" y="3058"/>
                  <a:pt x="4741" y="3052"/>
                </a:cubicBezTo>
                <a:cubicBezTo>
                  <a:pt x="4713" y="3054"/>
                  <a:pt x="4701" y="3050"/>
                  <a:pt x="4685" y="3064"/>
                </a:cubicBezTo>
                <a:cubicBezTo>
                  <a:pt x="4681" y="3059"/>
                  <a:pt x="4681" y="3049"/>
                  <a:pt x="4677" y="3044"/>
                </a:cubicBezTo>
                <a:cubicBezTo>
                  <a:pt x="4651" y="3042"/>
                  <a:pt x="4644" y="3039"/>
                  <a:pt x="4629" y="3052"/>
                </a:cubicBezTo>
                <a:cubicBezTo>
                  <a:pt x="4622" y="3044"/>
                  <a:pt x="4629" y="3042"/>
                  <a:pt x="4629" y="3032"/>
                </a:cubicBezTo>
                <a:cubicBezTo>
                  <a:pt x="4618" y="3032"/>
                  <a:pt x="4608" y="3032"/>
                  <a:pt x="4597" y="3032"/>
                </a:cubicBezTo>
                <a:cubicBezTo>
                  <a:pt x="4598" y="3023"/>
                  <a:pt x="4596" y="3017"/>
                  <a:pt x="4593" y="3012"/>
                </a:cubicBezTo>
                <a:cubicBezTo>
                  <a:pt x="4566" y="3019"/>
                  <a:pt x="4564" y="3001"/>
                  <a:pt x="4549" y="2996"/>
                </a:cubicBezTo>
                <a:cubicBezTo>
                  <a:pt x="4551" y="3008"/>
                  <a:pt x="4552" y="3022"/>
                  <a:pt x="4557" y="30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34"/>
          <p:cNvSpPr>
            <a:spLocks noEditPoints="1"/>
          </p:cNvSpPr>
          <p:nvPr/>
        </p:nvSpPr>
        <p:spPr bwMode="auto">
          <a:xfrm>
            <a:off x="9999663" y="3465513"/>
            <a:ext cx="201613" cy="649288"/>
          </a:xfrm>
          <a:custGeom>
            <a:avLst/>
            <a:gdLst>
              <a:gd name="T0" fmla="*/ 173 w 326"/>
              <a:gd name="T1" fmla="*/ 30 h 1050"/>
              <a:gd name="T2" fmla="*/ 309 w 326"/>
              <a:gd name="T3" fmla="*/ 142 h 1050"/>
              <a:gd name="T4" fmla="*/ 313 w 326"/>
              <a:gd name="T5" fmla="*/ 294 h 1050"/>
              <a:gd name="T6" fmla="*/ 213 w 326"/>
              <a:gd name="T7" fmla="*/ 370 h 1050"/>
              <a:gd name="T8" fmla="*/ 153 w 326"/>
              <a:gd name="T9" fmla="*/ 594 h 1050"/>
              <a:gd name="T10" fmla="*/ 113 w 326"/>
              <a:gd name="T11" fmla="*/ 754 h 1050"/>
              <a:gd name="T12" fmla="*/ 37 w 326"/>
              <a:gd name="T13" fmla="*/ 1050 h 1050"/>
              <a:gd name="T14" fmla="*/ 33 w 326"/>
              <a:gd name="T15" fmla="*/ 642 h 1050"/>
              <a:gd name="T16" fmla="*/ 41 w 326"/>
              <a:gd name="T17" fmla="*/ 506 h 1050"/>
              <a:gd name="T18" fmla="*/ 37 w 326"/>
              <a:gd name="T19" fmla="*/ 302 h 1050"/>
              <a:gd name="T20" fmla="*/ 1 w 326"/>
              <a:gd name="T21" fmla="*/ 26 h 1050"/>
              <a:gd name="T22" fmla="*/ 41 w 326"/>
              <a:gd name="T23" fmla="*/ 26 h 1050"/>
              <a:gd name="T24" fmla="*/ 105 w 326"/>
              <a:gd name="T25" fmla="*/ 62 h 1050"/>
              <a:gd name="T26" fmla="*/ 241 w 326"/>
              <a:gd name="T27" fmla="*/ 78 h 1050"/>
              <a:gd name="T28" fmla="*/ 29 w 326"/>
              <a:gd name="T29" fmla="*/ 82 h 1050"/>
              <a:gd name="T30" fmla="*/ 217 w 326"/>
              <a:gd name="T31" fmla="*/ 86 h 1050"/>
              <a:gd name="T32" fmla="*/ 293 w 326"/>
              <a:gd name="T33" fmla="*/ 154 h 1050"/>
              <a:gd name="T34" fmla="*/ 37 w 326"/>
              <a:gd name="T35" fmla="*/ 198 h 1050"/>
              <a:gd name="T36" fmla="*/ 225 w 326"/>
              <a:gd name="T37" fmla="*/ 190 h 1050"/>
              <a:gd name="T38" fmla="*/ 281 w 326"/>
              <a:gd name="T39" fmla="*/ 202 h 1050"/>
              <a:gd name="T40" fmla="*/ 69 w 326"/>
              <a:gd name="T41" fmla="*/ 206 h 1050"/>
              <a:gd name="T42" fmla="*/ 37 w 326"/>
              <a:gd name="T43" fmla="*/ 210 h 1050"/>
              <a:gd name="T44" fmla="*/ 281 w 326"/>
              <a:gd name="T45" fmla="*/ 226 h 1050"/>
              <a:gd name="T46" fmla="*/ 161 w 326"/>
              <a:gd name="T47" fmla="*/ 266 h 1050"/>
              <a:gd name="T48" fmla="*/ 57 w 326"/>
              <a:gd name="T49" fmla="*/ 270 h 1050"/>
              <a:gd name="T50" fmla="*/ 193 w 326"/>
              <a:gd name="T51" fmla="*/ 286 h 1050"/>
              <a:gd name="T52" fmla="*/ 165 w 326"/>
              <a:gd name="T53" fmla="*/ 282 h 1050"/>
              <a:gd name="T54" fmla="*/ 269 w 326"/>
              <a:gd name="T55" fmla="*/ 290 h 1050"/>
              <a:gd name="T56" fmla="*/ 57 w 326"/>
              <a:gd name="T57" fmla="*/ 294 h 1050"/>
              <a:gd name="T58" fmla="*/ 137 w 326"/>
              <a:gd name="T59" fmla="*/ 298 h 1050"/>
              <a:gd name="T60" fmla="*/ 193 w 326"/>
              <a:gd name="T61" fmla="*/ 310 h 1050"/>
              <a:gd name="T62" fmla="*/ 169 w 326"/>
              <a:gd name="T63" fmla="*/ 318 h 1050"/>
              <a:gd name="T64" fmla="*/ 125 w 326"/>
              <a:gd name="T65" fmla="*/ 330 h 1050"/>
              <a:gd name="T66" fmla="*/ 77 w 326"/>
              <a:gd name="T67" fmla="*/ 342 h 1050"/>
              <a:gd name="T68" fmla="*/ 41 w 326"/>
              <a:gd name="T69" fmla="*/ 346 h 1050"/>
              <a:gd name="T70" fmla="*/ 125 w 326"/>
              <a:gd name="T71" fmla="*/ 354 h 1050"/>
              <a:gd name="T72" fmla="*/ 49 w 326"/>
              <a:gd name="T73" fmla="*/ 374 h 1050"/>
              <a:gd name="T74" fmla="*/ 45 w 326"/>
              <a:gd name="T75" fmla="*/ 422 h 1050"/>
              <a:gd name="T76" fmla="*/ 77 w 326"/>
              <a:gd name="T77" fmla="*/ 438 h 1050"/>
              <a:gd name="T78" fmla="*/ 53 w 326"/>
              <a:gd name="T79" fmla="*/ 446 h 1050"/>
              <a:gd name="T80" fmla="*/ 109 w 326"/>
              <a:gd name="T81" fmla="*/ 458 h 1050"/>
              <a:gd name="T82" fmla="*/ 61 w 326"/>
              <a:gd name="T83" fmla="*/ 470 h 1050"/>
              <a:gd name="T84" fmla="*/ 165 w 326"/>
              <a:gd name="T85" fmla="*/ 470 h 1050"/>
              <a:gd name="T86" fmla="*/ 133 w 326"/>
              <a:gd name="T87" fmla="*/ 474 h 1050"/>
              <a:gd name="T88" fmla="*/ 109 w 326"/>
              <a:gd name="T89" fmla="*/ 482 h 1050"/>
              <a:gd name="T90" fmla="*/ 85 w 326"/>
              <a:gd name="T91" fmla="*/ 486 h 1050"/>
              <a:gd name="T92" fmla="*/ 45 w 326"/>
              <a:gd name="T93" fmla="*/ 550 h 1050"/>
              <a:gd name="T94" fmla="*/ 53 w 326"/>
              <a:gd name="T95" fmla="*/ 574 h 1050"/>
              <a:gd name="T96" fmla="*/ 133 w 326"/>
              <a:gd name="T97" fmla="*/ 578 h 1050"/>
              <a:gd name="T98" fmla="*/ 109 w 326"/>
              <a:gd name="T99" fmla="*/ 586 h 1050"/>
              <a:gd name="T100" fmla="*/ 69 w 326"/>
              <a:gd name="T101" fmla="*/ 634 h 1050"/>
              <a:gd name="T102" fmla="*/ 85 w 326"/>
              <a:gd name="T103" fmla="*/ 706 h 1050"/>
              <a:gd name="T104" fmla="*/ 37 w 326"/>
              <a:gd name="T105" fmla="*/ 746 h 1050"/>
              <a:gd name="T106" fmla="*/ 73 w 326"/>
              <a:gd name="T107" fmla="*/ 762 h 1050"/>
              <a:gd name="T108" fmla="*/ 85 w 326"/>
              <a:gd name="T109" fmla="*/ 810 h 1050"/>
              <a:gd name="T110" fmla="*/ 69 w 326"/>
              <a:gd name="T111" fmla="*/ 842 h 1050"/>
              <a:gd name="T112" fmla="*/ 41 w 326"/>
              <a:gd name="T113" fmla="*/ 850 h 1050"/>
              <a:gd name="T114" fmla="*/ 53 w 326"/>
              <a:gd name="T115" fmla="*/ 898 h 1050"/>
              <a:gd name="T116" fmla="*/ 61 w 326"/>
              <a:gd name="T117" fmla="*/ 92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26" h="1050">
                <a:moveTo>
                  <a:pt x="65" y="26"/>
                </a:moveTo>
                <a:cubicBezTo>
                  <a:pt x="83" y="15"/>
                  <a:pt x="95" y="22"/>
                  <a:pt x="121" y="18"/>
                </a:cubicBezTo>
                <a:cubicBezTo>
                  <a:pt x="128" y="26"/>
                  <a:pt x="121" y="28"/>
                  <a:pt x="121" y="38"/>
                </a:cubicBezTo>
                <a:cubicBezTo>
                  <a:pt x="134" y="42"/>
                  <a:pt x="134" y="32"/>
                  <a:pt x="133" y="22"/>
                </a:cubicBezTo>
                <a:cubicBezTo>
                  <a:pt x="150" y="29"/>
                  <a:pt x="150" y="36"/>
                  <a:pt x="173" y="30"/>
                </a:cubicBezTo>
                <a:cubicBezTo>
                  <a:pt x="177" y="35"/>
                  <a:pt x="177" y="45"/>
                  <a:pt x="181" y="50"/>
                </a:cubicBezTo>
                <a:cubicBezTo>
                  <a:pt x="189" y="48"/>
                  <a:pt x="191" y="41"/>
                  <a:pt x="201" y="42"/>
                </a:cubicBezTo>
                <a:cubicBezTo>
                  <a:pt x="234" y="69"/>
                  <a:pt x="294" y="69"/>
                  <a:pt x="305" y="118"/>
                </a:cubicBezTo>
                <a:cubicBezTo>
                  <a:pt x="309" y="123"/>
                  <a:pt x="316" y="126"/>
                  <a:pt x="321" y="130"/>
                </a:cubicBezTo>
                <a:cubicBezTo>
                  <a:pt x="317" y="134"/>
                  <a:pt x="313" y="138"/>
                  <a:pt x="309" y="142"/>
                </a:cubicBezTo>
                <a:cubicBezTo>
                  <a:pt x="310" y="149"/>
                  <a:pt x="323" y="144"/>
                  <a:pt x="325" y="150"/>
                </a:cubicBezTo>
                <a:cubicBezTo>
                  <a:pt x="318" y="174"/>
                  <a:pt x="326" y="188"/>
                  <a:pt x="325" y="214"/>
                </a:cubicBezTo>
                <a:cubicBezTo>
                  <a:pt x="320" y="218"/>
                  <a:pt x="310" y="218"/>
                  <a:pt x="305" y="222"/>
                </a:cubicBezTo>
                <a:cubicBezTo>
                  <a:pt x="303" y="233"/>
                  <a:pt x="320" y="226"/>
                  <a:pt x="321" y="234"/>
                </a:cubicBezTo>
                <a:cubicBezTo>
                  <a:pt x="306" y="243"/>
                  <a:pt x="325" y="277"/>
                  <a:pt x="313" y="294"/>
                </a:cubicBezTo>
                <a:cubicBezTo>
                  <a:pt x="304" y="307"/>
                  <a:pt x="280" y="299"/>
                  <a:pt x="257" y="310"/>
                </a:cubicBezTo>
                <a:cubicBezTo>
                  <a:pt x="247" y="310"/>
                  <a:pt x="251" y="325"/>
                  <a:pt x="245" y="330"/>
                </a:cubicBezTo>
                <a:cubicBezTo>
                  <a:pt x="234" y="333"/>
                  <a:pt x="237" y="322"/>
                  <a:pt x="229" y="322"/>
                </a:cubicBezTo>
                <a:cubicBezTo>
                  <a:pt x="230" y="339"/>
                  <a:pt x="229" y="354"/>
                  <a:pt x="209" y="350"/>
                </a:cubicBezTo>
                <a:cubicBezTo>
                  <a:pt x="206" y="361"/>
                  <a:pt x="215" y="360"/>
                  <a:pt x="213" y="370"/>
                </a:cubicBezTo>
                <a:cubicBezTo>
                  <a:pt x="205" y="374"/>
                  <a:pt x="201" y="382"/>
                  <a:pt x="189" y="382"/>
                </a:cubicBezTo>
                <a:cubicBezTo>
                  <a:pt x="200" y="397"/>
                  <a:pt x="194" y="429"/>
                  <a:pt x="177" y="438"/>
                </a:cubicBezTo>
                <a:cubicBezTo>
                  <a:pt x="180" y="481"/>
                  <a:pt x="164" y="504"/>
                  <a:pt x="149" y="530"/>
                </a:cubicBezTo>
                <a:cubicBezTo>
                  <a:pt x="150" y="535"/>
                  <a:pt x="156" y="533"/>
                  <a:pt x="161" y="534"/>
                </a:cubicBezTo>
                <a:cubicBezTo>
                  <a:pt x="154" y="550"/>
                  <a:pt x="144" y="574"/>
                  <a:pt x="153" y="594"/>
                </a:cubicBezTo>
                <a:cubicBezTo>
                  <a:pt x="139" y="601"/>
                  <a:pt x="138" y="630"/>
                  <a:pt x="145" y="646"/>
                </a:cubicBezTo>
                <a:cubicBezTo>
                  <a:pt x="120" y="658"/>
                  <a:pt x="142" y="691"/>
                  <a:pt x="109" y="694"/>
                </a:cubicBezTo>
                <a:cubicBezTo>
                  <a:pt x="129" y="703"/>
                  <a:pt x="115" y="722"/>
                  <a:pt x="121" y="742"/>
                </a:cubicBezTo>
                <a:cubicBezTo>
                  <a:pt x="113" y="752"/>
                  <a:pt x="105" y="745"/>
                  <a:pt x="97" y="750"/>
                </a:cubicBezTo>
                <a:cubicBezTo>
                  <a:pt x="98" y="755"/>
                  <a:pt x="107" y="753"/>
                  <a:pt x="113" y="754"/>
                </a:cubicBezTo>
                <a:cubicBezTo>
                  <a:pt x="108" y="788"/>
                  <a:pt x="94" y="825"/>
                  <a:pt x="97" y="854"/>
                </a:cubicBezTo>
                <a:cubicBezTo>
                  <a:pt x="88" y="860"/>
                  <a:pt x="90" y="862"/>
                  <a:pt x="77" y="858"/>
                </a:cubicBezTo>
                <a:cubicBezTo>
                  <a:pt x="91" y="876"/>
                  <a:pt x="74" y="912"/>
                  <a:pt x="85" y="938"/>
                </a:cubicBezTo>
                <a:cubicBezTo>
                  <a:pt x="58" y="935"/>
                  <a:pt x="80" y="981"/>
                  <a:pt x="45" y="970"/>
                </a:cubicBezTo>
                <a:cubicBezTo>
                  <a:pt x="55" y="988"/>
                  <a:pt x="70" y="1046"/>
                  <a:pt x="37" y="1050"/>
                </a:cubicBezTo>
                <a:cubicBezTo>
                  <a:pt x="38" y="1035"/>
                  <a:pt x="48" y="997"/>
                  <a:pt x="37" y="966"/>
                </a:cubicBezTo>
                <a:cubicBezTo>
                  <a:pt x="38" y="958"/>
                  <a:pt x="48" y="958"/>
                  <a:pt x="49" y="950"/>
                </a:cubicBezTo>
                <a:cubicBezTo>
                  <a:pt x="47" y="903"/>
                  <a:pt x="11" y="851"/>
                  <a:pt x="45" y="822"/>
                </a:cubicBezTo>
                <a:cubicBezTo>
                  <a:pt x="46" y="813"/>
                  <a:pt x="33" y="818"/>
                  <a:pt x="33" y="810"/>
                </a:cubicBezTo>
                <a:cubicBezTo>
                  <a:pt x="34" y="746"/>
                  <a:pt x="39" y="706"/>
                  <a:pt x="33" y="642"/>
                </a:cubicBezTo>
                <a:cubicBezTo>
                  <a:pt x="38" y="642"/>
                  <a:pt x="44" y="642"/>
                  <a:pt x="49" y="642"/>
                </a:cubicBezTo>
                <a:cubicBezTo>
                  <a:pt x="51" y="629"/>
                  <a:pt x="39" y="631"/>
                  <a:pt x="33" y="626"/>
                </a:cubicBezTo>
                <a:cubicBezTo>
                  <a:pt x="46" y="604"/>
                  <a:pt x="30" y="574"/>
                  <a:pt x="29" y="538"/>
                </a:cubicBezTo>
                <a:cubicBezTo>
                  <a:pt x="39" y="539"/>
                  <a:pt x="48" y="539"/>
                  <a:pt x="49" y="530"/>
                </a:cubicBezTo>
                <a:cubicBezTo>
                  <a:pt x="36" y="525"/>
                  <a:pt x="27" y="517"/>
                  <a:pt x="41" y="506"/>
                </a:cubicBezTo>
                <a:cubicBezTo>
                  <a:pt x="43" y="500"/>
                  <a:pt x="26" y="493"/>
                  <a:pt x="25" y="502"/>
                </a:cubicBezTo>
                <a:cubicBezTo>
                  <a:pt x="14" y="498"/>
                  <a:pt x="28" y="484"/>
                  <a:pt x="33" y="494"/>
                </a:cubicBezTo>
                <a:cubicBezTo>
                  <a:pt x="42" y="458"/>
                  <a:pt x="5" y="420"/>
                  <a:pt x="41" y="406"/>
                </a:cubicBezTo>
                <a:cubicBezTo>
                  <a:pt x="45" y="391"/>
                  <a:pt x="28" y="398"/>
                  <a:pt x="25" y="390"/>
                </a:cubicBezTo>
                <a:cubicBezTo>
                  <a:pt x="48" y="372"/>
                  <a:pt x="4" y="316"/>
                  <a:pt x="37" y="302"/>
                </a:cubicBezTo>
                <a:cubicBezTo>
                  <a:pt x="38" y="293"/>
                  <a:pt x="34" y="289"/>
                  <a:pt x="25" y="290"/>
                </a:cubicBezTo>
                <a:cubicBezTo>
                  <a:pt x="46" y="268"/>
                  <a:pt x="0" y="196"/>
                  <a:pt x="25" y="174"/>
                </a:cubicBezTo>
                <a:cubicBezTo>
                  <a:pt x="39" y="162"/>
                  <a:pt x="26" y="172"/>
                  <a:pt x="21" y="158"/>
                </a:cubicBezTo>
                <a:cubicBezTo>
                  <a:pt x="18" y="149"/>
                  <a:pt x="28" y="131"/>
                  <a:pt x="13" y="130"/>
                </a:cubicBezTo>
                <a:cubicBezTo>
                  <a:pt x="18" y="92"/>
                  <a:pt x="8" y="64"/>
                  <a:pt x="1" y="26"/>
                </a:cubicBezTo>
                <a:cubicBezTo>
                  <a:pt x="15" y="21"/>
                  <a:pt x="58" y="0"/>
                  <a:pt x="65" y="26"/>
                </a:cubicBezTo>
                <a:close/>
                <a:moveTo>
                  <a:pt x="41" y="34"/>
                </a:moveTo>
                <a:cubicBezTo>
                  <a:pt x="44" y="34"/>
                  <a:pt x="46" y="34"/>
                  <a:pt x="49" y="34"/>
                </a:cubicBezTo>
                <a:cubicBezTo>
                  <a:pt x="49" y="31"/>
                  <a:pt x="49" y="29"/>
                  <a:pt x="49" y="26"/>
                </a:cubicBezTo>
                <a:cubicBezTo>
                  <a:pt x="46" y="26"/>
                  <a:pt x="44" y="26"/>
                  <a:pt x="41" y="26"/>
                </a:cubicBezTo>
                <a:cubicBezTo>
                  <a:pt x="41" y="29"/>
                  <a:pt x="41" y="31"/>
                  <a:pt x="41" y="34"/>
                </a:cubicBezTo>
                <a:close/>
                <a:moveTo>
                  <a:pt x="105" y="70"/>
                </a:moveTo>
                <a:cubicBezTo>
                  <a:pt x="108" y="70"/>
                  <a:pt x="110" y="70"/>
                  <a:pt x="113" y="70"/>
                </a:cubicBezTo>
                <a:cubicBezTo>
                  <a:pt x="113" y="67"/>
                  <a:pt x="113" y="65"/>
                  <a:pt x="113" y="62"/>
                </a:cubicBezTo>
                <a:cubicBezTo>
                  <a:pt x="110" y="62"/>
                  <a:pt x="108" y="62"/>
                  <a:pt x="105" y="62"/>
                </a:cubicBezTo>
                <a:cubicBezTo>
                  <a:pt x="105" y="65"/>
                  <a:pt x="105" y="67"/>
                  <a:pt x="105" y="70"/>
                </a:cubicBezTo>
                <a:close/>
                <a:moveTo>
                  <a:pt x="241" y="86"/>
                </a:moveTo>
                <a:cubicBezTo>
                  <a:pt x="244" y="86"/>
                  <a:pt x="246" y="86"/>
                  <a:pt x="249" y="86"/>
                </a:cubicBezTo>
                <a:cubicBezTo>
                  <a:pt x="249" y="83"/>
                  <a:pt x="249" y="81"/>
                  <a:pt x="249" y="78"/>
                </a:cubicBezTo>
                <a:cubicBezTo>
                  <a:pt x="246" y="78"/>
                  <a:pt x="244" y="78"/>
                  <a:pt x="241" y="78"/>
                </a:cubicBezTo>
                <a:cubicBezTo>
                  <a:pt x="241" y="81"/>
                  <a:pt x="241" y="83"/>
                  <a:pt x="241" y="86"/>
                </a:cubicBezTo>
                <a:close/>
                <a:moveTo>
                  <a:pt x="29" y="90"/>
                </a:moveTo>
                <a:cubicBezTo>
                  <a:pt x="32" y="90"/>
                  <a:pt x="34" y="90"/>
                  <a:pt x="37" y="90"/>
                </a:cubicBezTo>
                <a:cubicBezTo>
                  <a:pt x="37" y="87"/>
                  <a:pt x="37" y="85"/>
                  <a:pt x="37" y="82"/>
                </a:cubicBezTo>
                <a:cubicBezTo>
                  <a:pt x="34" y="82"/>
                  <a:pt x="32" y="82"/>
                  <a:pt x="29" y="82"/>
                </a:cubicBezTo>
                <a:cubicBezTo>
                  <a:pt x="29" y="85"/>
                  <a:pt x="29" y="87"/>
                  <a:pt x="29" y="90"/>
                </a:cubicBezTo>
                <a:close/>
                <a:moveTo>
                  <a:pt x="217" y="94"/>
                </a:moveTo>
                <a:cubicBezTo>
                  <a:pt x="220" y="94"/>
                  <a:pt x="222" y="94"/>
                  <a:pt x="225" y="94"/>
                </a:cubicBezTo>
                <a:cubicBezTo>
                  <a:pt x="225" y="91"/>
                  <a:pt x="225" y="89"/>
                  <a:pt x="225" y="86"/>
                </a:cubicBezTo>
                <a:cubicBezTo>
                  <a:pt x="222" y="86"/>
                  <a:pt x="220" y="86"/>
                  <a:pt x="217" y="86"/>
                </a:cubicBezTo>
                <a:cubicBezTo>
                  <a:pt x="217" y="89"/>
                  <a:pt x="217" y="91"/>
                  <a:pt x="217" y="94"/>
                </a:cubicBezTo>
                <a:close/>
                <a:moveTo>
                  <a:pt x="273" y="94"/>
                </a:moveTo>
                <a:cubicBezTo>
                  <a:pt x="270" y="118"/>
                  <a:pt x="291" y="97"/>
                  <a:pt x="273" y="94"/>
                </a:cubicBezTo>
                <a:close/>
                <a:moveTo>
                  <a:pt x="285" y="154"/>
                </a:moveTo>
                <a:cubicBezTo>
                  <a:pt x="288" y="154"/>
                  <a:pt x="290" y="154"/>
                  <a:pt x="293" y="154"/>
                </a:cubicBezTo>
                <a:cubicBezTo>
                  <a:pt x="293" y="151"/>
                  <a:pt x="293" y="149"/>
                  <a:pt x="293" y="146"/>
                </a:cubicBezTo>
                <a:cubicBezTo>
                  <a:pt x="290" y="146"/>
                  <a:pt x="288" y="146"/>
                  <a:pt x="285" y="146"/>
                </a:cubicBezTo>
                <a:cubicBezTo>
                  <a:pt x="285" y="149"/>
                  <a:pt x="285" y="151"/>
                  <a:pt x="285" y="154"/>
                </a:cubicBezTo>
                <a:close/>
                <a:moveTo>
                  <a:pt x="29" y="194"/>
                </a:moveTo>
                <a:cubicBezTo>
                  <a:pt x="33" y="194"/>
                  <a:pt x="34" y="197"/>
                  <a:pt x="37" y="198"/>
                </a:cubicBezTo>
                <a:cubicBezTo>
                  <a:pt x="37" y="192"/>
                  <a:pt x="38" y="184"/>
                  <a:pt x="29" y="186"/>
                </a:cubicBezTo>
                <a:cubicBezTo>
                  <a:pt x="29" y="189"/>
                  <a:pt x="29" y="191"/>
                  <a:pt x="29" y="194"/>
                </a:cubicBezTo>
                <a:close/>
                <a:moveTo>
                  <a:pt x="217" y="198"/>
                </a:moveTo>
                <a:cubicBezTo>
                  <a:pt x="220" y="198"/>
                  <a:pt x="222" y="198"/>
                  <a:pt x="225" y="198"/>
                </a:cubicBezTo>
                <a:cubicBezTo>
                  <a:pt x="225" y="195"/>
                  <a:pt x="225" y="193"/>
                  <a:pt x="225" y="190"/>
                </a:cubicBezTo>
                <a:cubicBezTo>
                  <a:pt x="222" y="190"/>
                  <a:pt x="220" y="190"/>
                  <a:pt x="217" y="190"/>
                </a:cubicBezTo>
                <a:cubicBezTo>
                  <a:pt x="217" y="193"/>
                  <a:pt x="217" y="195"/>
                  <a:pt x="217" y="198"/>
                </a:cubicBezTo>
                <a:close/>
                <a:moveTo>
                  <a:pt x="273" y="210"/>
                </a:moveTo>
                <a:cubicBezTo>
                  <a:pt x="276" y="210"/>
                  <a:pt x="278" y="210"/>
                  <a:pt x="281" y="210"/>
                </a:cubicBezTo>
                <a:cubicBezTo>
                  <a:pt x="281" y="207"/>
                  <a:pt x="281" y="205"/>
                  <a:pt x="281" y="202"/>
                </a:cubicBezTo>
                <a:cubicBezTo>
                  <a:pt x="278" y="202"/>
                  <a:pt x="276" y="202"/>
                  <a:pt x="273" y="202"/>
                </a:cubicBezTo>
                <a:cubicBezTo>
                  <a:pt x="273" y="205"/>
                  <a:pt x="273" y="207"/>
                  <a:pt x="273" y="210"/>
                </a:cubicBezTo>
                <a:close/>
                <a:moveTo>
                  <a:pt x="61" y="214"/>
                </a:moveTo>
                <a:cubicBezTo>
                  <a:pt x="64" y="214"/>
                  <a:pt x="66" y="214"/>
                  <a:pt x="69" y="214"/>
                </a:cubicBezTo>
                <a:cubicBezTo>
                  <a:pt x="69" y="211"/>
                  <a:pt x="69" y="209"/>
                  <a:pt x="69" y="206"/>
                </a:cubicBezTo>
                <a:cubicBezTo>
                  <a:pt x="66" y="206"/>
                  <a:pt x="64" y="206"/>
                  <a:pt x="61" y="206"/>
                </a:cubicBezTo>
                <a:cubicBezTo>
                  <a:pt x="61" y="209"/>
                  <a:pt x="61" y="211"/>
                  <a:pt x="61" y="214"/>
                </a:cubicBezTo>
                <a:close/>
                <a:moveTo>
                  <a:pt x="33" y="218"/>
                </a:moveTo>
                <a:cubicBezTo>
                  <a:pt x="39" y="218"/>
                  <a:pt x="47" y="219"/>
                  <a:pt x="45" y="210"/>
                </a:cubicBezTo>
                <a:cubicBezTo>
                  <a:pt x="42" y="210"/>
                  <a:pt x="40" y="210"/>
                  <a:pt x="37" y="210"/>
                </a:cubicBezTo>
                <a:cubicBezTo>
                  <a:pt x="37" y="214"/>
                  <a:pt x="34" y="215"/>
                  <a:pt x="33" y="218"/>
                </a:cubicBezTo>
                <a:close/>
                <a:moveTo>
                  <a:pt x="281" y="234"/>
                </a:moveTo>
                <a:cubicBezTo>
                  <a:pt x="284" y="234"/>
                  <a:pt x="286" y="234"/>
                  <a:pt x="289" y="234"/>
                </a:cubicBezTo>
                <a:cubicBezTo>
                  <a:pt x="289" y="231"/>
                  <a:pt x="289" y="229"/>
                  <a:pt x="289" y="226"/>
                </a:cubicBezTo>
                <a:cubicBezTo>
                  <a:pt x="286" y="226"/>
                  <a:pt x="284" y="226"/>
                  <a:pt x="281" y="226"/>
                </a:cubicBezTo>
                <a:cubicBezTo>
                  <a:pt x="281" y="229"/>
                  <a:pt x="281" y="231"/>
                  <a:pt x="281" y="234"/>
                </a:cubicBezTo>
                <a:close/>
                <a:moveTo>
                  <a:pt x="101" y="246"/>
                </a:moveTo>
                <a:cubicBezTo>
                  <a:pt x="97" y="269"/>
                  <a:pt x="118" y="248"/>
                  <a:pt x="101" y="246"/>
                </a:cubicBezTo>
                <a:close/>
                <a:moveTo>
                  <a:pt x="153" y="266"/>
                </a:moveTo>
                <a:cubicBezTo>
                  <a:pt x="156" y="266"/>
                  <a:pt x="158" y="266"/>
                  <a:pt x="161" y="266"/>
                </a:cubicBezTo>
                <a:cubicBezTo>
                  <a:pt x="161" y="263"/>
                  <a:pt x="161" y="261"/>
                  <a:pt x="161" y="258"/>
                </a:cubicBezTo>
                <a:cubicBezTo>
                  <a:pt x="158" y="258"/>
                  <a:pt x="156" y="258"/>
                  <a:pt x="153" y="258"/>
                </a:cubicBezTo>
                <a:cubicBezTo>
                  <a:pt x="153" y="261"/>
                  <a:pt x="153" y="263"/>
                  <a:pt x="153" y="266"/>
                </a:cubicBezTo>
                <a:close/>
                <a:moveTo>
                  <a:pt x="49" y="270"/>
                </a:moveTo>
                <a:cubicBezTo>
                  <a:pt x="52" y="270"/>
                  <a:pt x="54" y="270"/>
                  <a:pt x="57" y="270"/>
                </a:cubicBezTo>
                <a:cubicBezTo>
                  <a:pt x="57" y="267"/>
                  <a:pt x="57" y="265"/>
                  <a:pt x="57" y="262"/>
                </a:cubicBezTo>
                <a:cubicBezTo>
                  <a:pt x="54" y="262"/>
                  <a:pt x="52" y="262"/>
                  <a:pt x="49" y="262"/>
                </a:cubicBezTo>
                <a:cubicBezTo>
                  <a:pt x="49" y="265"/>
                  <a:pt x="49" y="267"/>
                  <a:pt x="49" y="270"/>
                </a:cubicBezTo>
                <a:close/>
                <a:moveTo>
                  <a:pt x="185" y="286"/>
                </a:moveTo>
                <a:cubicBezTo>
                  <a:pt x="188" y="286"/>
                  <a:pt x="190" y="286"/>
                  <a:pt x="193" y="286"/>
                </a:cubicBezTo>
                <a:cubicBezTo>
                  <a:pt x="193" y="283"/>
                  <a:pt x="193" y="281"/>
                  <a:pt x="193" y="278"/>
                </a:cubicBezTo>
                <a:cubicBezTo>
                  <a:pt x="190" y="278"/>
                  <a:pt x="188" y="278"/>
                  <a:pt x="185" y="278"/>
                </a:cubicBezTo>
                <a:cubicBezTo>
                  <a:pt x="185" y="281"/>
                  <a:pt x="185" y="283"/>
                  <a:pt x="185" y="286"/>
                </a:cubicBezTo>
                <a:close/>
                <a:moveTo>
                  <a:pt x="165" y="282"/>
                </a:moveTo>
                <a:cubicBezTo>
                  <a:pt x="153" y="295"/>
                  <a:pt x="180" y="294"/>
                  <a:pt x="165" y="282"/>
                </a:cubicBezTo>
                <a:close/>
                <a:moveTo>
                  <a:pt x="269" y="290"/>
                </a:moveTo>
                <a:cubicBezTo>
                  <a:pt x="272" y="290"/>
                  <a:pt x="274" y="290"/>
                  <a:pt x="277" y="290"/>
                </a:cubicBezTo>
                <a:cubicBezTo>
                  <a:pt x="277" y="287"/>
                  <a:pt x="277" y="285"/>
                  <a:pt x="277" y="282"/>
                </a:cubicBezTo>
                <a:cubicBezTo>
                  <a:pt x="274" y="282"/>
                  <a:pt x="272" y="282"/>
                  <a:pt x="269" y="282"/>
                </a:cubicBezTo>
                <a:cubicBezTo>
                  <a:pt x="269" y="285"/>
                  <a:pt x="269" y="287"/>
                  <a:pt x="269" y="290"/>
                </a:cubicBezTo>
                <a:close/>
                <a:moveTo>
                  <a:pt x="57" y="294"/>
                </a:moveTo>
                <a:cubicBezTo>
                  <a:pt x="60" y="294"/>
                  <a:pt x="62" y="294"/>
                  <a:pt x="65" y="294"/>
                </a:cubicBezTo>
                <a:cubicBezTo>
                  <a:pt x="65" y="291"/>
                  <a:pt x="65" y="289"/>
                  <a:pt x="65" y="286"/>
                </a:cubicBezTo>
                <a:cubicBezTo>
                  <a:pt x="62" y="286"/>
                  <a:pt x="60" y="286"/>
                  <a:pt x="57" y="286"/>
                </a:cubicBezTo>
                <a:cubicBezTo>
                  <a:pt x="57" y="289"/>
                  <a:pt x="57" y="291"/>
                  <a:pt x="57" y="294"/>
                </a:cubicBezTo>
                <a:close/>
                <a:moveTo>
                  <a:pt x="137" y="298"/>
                </a:moveTo>
                <a:cubicBezTo>
                  <a:pt x="140" y="298"/>
                  <a:pt x="142" y="298"/>
                  <a:pt x="145" y="298"/>
                </a:cubicBezTo>
                <a:cubicBezTo>
                  <a:pt x="145" y="295"/>
                  <a:pt x="145" y="293"/>
                  <a:pt x="145" y="290"/>
                </a:cubicBezTo>
                <a:cubicBezTo>
                  <a:pt x="142" y="290"/>
                  <a:pt x="140" y="290"/>
                  <a:pt x="137" y="290"/>
                </a:cubicBezTo>
                <a:cubicBezTo>
                  <a:pt x="137" y="293"/>
                  <a:pt x="137" y="295"/>
                  <a:pt x="137" y="298"/>
                </a:cubicBezTo>
                <a:close/>
                <a:moveTo>
                  <a:pt x="193" y="310"/>
                </a:moveTo>
                <a:cubicBezTo>
                  <a:pt x="196" y="310"/>
                  <a:pt x="198" y="310"/>
                  <a:pt x="201" y="310"/>
                </a:cubicBezTo>
                <a:cubicBezTo>
                  <a:pt x="201" y="307"/>
                  <a:pt x="201" y="305"/>
                  <a:pt x="201" y="302"/>
                </a:cubicBezTo>
                <a:cubicBezTo>
                  <a:pt x="198" y="302"/>
                  <a:pt x="196" y="302"/>
                  <a:pt x="193" y="302"/>
                </a:cubicBezTo>
                <a:cubicBezTo>
                  <a:pt x="193" y="305"/>
                  <a:pt x="193" y="307"/>
                  <a:pt x="193" y="310"/>
                </a:cubicBezTo>
                <a:close/>
                <a:moveTo>
                  <a:pt x="169" y="318"/>
                </a:moveTo>
                <a:cubicBezTo>
                  <a:pt x="172" y="318"/>
                  <a:pt x="174" y="318"/>
                  <a:pt x="177" y="318"/>
                </a:cubicBezTo>
                <a:cubicBezTo>
                  <a:pt x="177" y="315"/>
                  <a:pt x="177" y="313"/>
                  <a:pt x="177" y="310"/>
                </a:cubicBezTo>
                <a:cubicBezTo>
                  <a:pt x="174" y="310"/>
                  <a:pt x="172" y="310"/>
                  <a:pt x="169" y="310"/>
                </a:cubicBezTo>
                <a:cubicBezTo>
                  <a:pt x="169" y="313"/>
                  <a:pt x="169" y="315"/>
                  <a:pt x="169" y="318"/>
                </a:cubicBezTo>
                <a:close/>
                <a:moveTo>
                  <a:pt x="45" y="326"/>
                </a:moveTo>
                <a:cubicBezTo>
                  <a:pt x="45" y="323"/>
                  <a:pt x="45" y="321"/>
                  <a:pt x="45" y="318"/>
                </a:cubicBezTo>
                <a:cubicBezTo>
                  <a:pt x="38" y="305"/>
                  <a:pt x="25" y="330"/>
                  <a:pt x="45" y="326"/>
                </a:cubicBezTo>
                <a:close/>
                <a:moveTo>
                  <a:pt x="117" y="330"/>
                </a:moveTo>
                <a:cubicBezTo>
                  <a:pt x="120" y="330"/>
                  <a:pt x="122" y="330"/>
                  <a:pt x="125" y="330"/>
                </a:cubicBezTo>
                <a:cubicBezTo>
                  <a:pt x="125" y="327"/>
                  <a:pt x="125" y="325"/>
                  <a:pt x="125" y="322"/>
                </a:cubicBezTo>
                <a:cubicBezTo>
                  <a:pt x="122" y="322"/>
                  <a:pt x="120" y="322"/>
                  <a:pt x="117" y="322"/>
                </a:cubicBezTo>
                <a:cubicBezTo>
                  <a:pt x="117" y="325"/>
                  <a:pt x="117" y="327"/>
                  <a:pt x="117" y="330"/>
                </a:cubicBezTo>
                <a:close/>
                <a:moveTo>
                  <a:pt x="69" y="342"/>
                </a:moveTo>
                <a:cubicBezTo>
                  <a:pt x="72" y="342"/>
                  <a:pt x="74" y="342"/>
                  <a:pt x="77" y="342"/>
                </a:cubicBezTo>
                <a:cubicBezTo>
                  <a:pt x="77" y="339"/>
                  <a:pt x="77" y="337"/>
                  <a:pt x="77" y="334"/>
                </a:cubicBezTo>
                <a:cubicBezTo>
                  <a:pt x="74" y="334"/>
                  <a:pt x="72" y="334"/>
                  <a:pt x="69" y="334"/>
                </a:cubicBezTo>
                <a:cubicBezTo>
                  <a:pt x="69" y="337"/>
                  <a:pt x="69" y="339"/>
                  <a:pt x="69" y="342"/>
                </a:cubicBezTo>
                <a:close/>
                <a:moveTo>
                  <a:pt x="41" y="346"/>
                </a:moveTo>
                <a:cubicBezTo>
                  <a:pt x="54" y="358"/>
                  <a:pt x="53" y="331"/>
                  <a:pt x="41" y="346"/>
                </a:cubicBezTo>
                <a:close/>
                <a:moveTo>
                  <a:pt x="125" y="354"/>
                </a:moveTo>
                <a:cubicBezTo>
                  <a:pt x="128" y="354"/>
                  <a:pt x="130" y="354"/>
                  <a:pt x="133" y="354"/>
                </a:cubicBezTo>
                <a:cubicBezTo>
                  <a:pt x="133" y="351"/>
                  <a:pt x="133" y="349"/>
                  <a:pt x="133" y="346"/>
                </a:cubicBezTo>
                <a:cubicBezTo>
                  <a:pt x="130" y="346"/>
                  <a:pt x="128" y="346"/>
                  <a:pt x="125" y="346"/>
                </a:cubicBezTo>
                <a:cubicBezTo>
                  <a:pt x="125" y="349"/>
                  <a:pt x="125" y="351"/>
                  <a:pt x="125" y="354"/>
                </a:cubicBezTo>
                <a:close/>
                <a:moveTo>
                  <a:pt x="49" y="374"/>
                </a:moveTo>
                <a:cubicBezTo>
                  <a:pt x="52" y="374"/>
                  <a:pt x="54" y="374"/>
                  <a:pt x="57" y="374"/>
                </a:cubicBezTo>
                <a:cubicBezTo>
                  <a:pt x="57" y="371"/>
                  <a:pt x="57" y="369"/>
                  <a:pt x="57" y="366"/>
                </a:cubicBezTo>
                <a:cubicBezTo>
                  <a:pt x="54" y="366"/>
                  <a:pt x="52" y="366"/>
                  <a:pt x="49" y="366"/>
                </a:cubicBezTo>
                <a:cubicBezTo>
                  <a:pt x="49" y="369"/>
                  <a:pt x="49" y="371"/>
                  <a:pt x="49" y="374"/>
                </a:cubicBezTo>
                <a:close/>
                <a:moveTo>
                  <a:pt x="161" y="394"/>
                </a:moveTo>
                <a:cubicBezTo>
                  <a:pt x="174" y="406"/>
                  <a:pt x="173" y="379"/>
                  <a:pt x="161" y="394"/>
                </a:cubicBezTo>
                <a:close/>
                <a:moveTo>
                  <a:pt x="37" y="430"/>
                </a:moveTo>
                <a:cubicBezTo>
                  <a:pt x="40" y="430"/>
                  <a:pt x="42" y="430"/>
                  <a:pt x="45" y="430"/>
                </a:cubicBezTo>
                <a:cubicBezTo>
                  <a:pt x="45" y="427"/>
                  <a:pt x="45" y="425"/>
                  <a:pt x="45" y="422"/>
                </a:cubicBezTo>
                <a:cubicBezTo>
                  <a:pt x="42" y="422"/>
                  <a:pt x="40" y="422"/>
                  <a:pt x="37" y="422"/>
                </a:cubicBezTo>
                <a:cubicBezTo>
                  <a:pt x="37" y="425"/>
                  <a:pt x="37" y="427"/>
                  <a:pt x="37" y="430"/>
                </a:cubicBezTo>
                <a:close/>
                <a:moveTo>
                  <a:pt x="69" y="446"/>
                </a:moveTo>
                <a:cubicBezTo>
                  <a:pt x="72" y="446"/>
                  <a:pt x="74" y="446"/>
                  <a:pt x="77" y="446"/>
                </a:cubicBezTo>
                <a:cubicBezTo>
                  <a:pt x="77" y="443"/>
                  <a:pt x="77" y="441"/>
                  <a:pt x="77" y="438"/>
                </a:cubicBezTo>
                <a:cubicBezTo>
                  <a:pt x="74" y="438"/>
                  <a:pt x="72" y="438"/>
                  <a:pt x="69" y="438"/>
                </a:cubicBezTo>
                <a:cubicBezTo>
                  <a:pt x="69" y="441"/>
                  <a:pt x="69" y="443"/>
                  <a:pt x="69" y="446"/>
                </a:cubicBezTo>
                <a:close/>
                <a:moveTo>
                  <a:pt x="45" y="454"/>
                </a:moveTo>
                <a:cubicBezTo>
                  <a:pt x="48" y="454"/>
                  <a:pt x="50" y="454"/>
                  <a:pt x="53" y="454"/>
                </a:cubicBezTo>
                <a:cubicBezTo>
                  <a:pt x="53" y="451"/>
                  <a:pt x="53" y="449"/>
                  <a:pt x="53" y="446"/>
                </a:cubicBezTo>
                <a:cubicBezTo>
                  <a:pt x="50" y="446"/>
                  <a:pt x="48" y="446"/>
                  <a:pt x="45" y="446"/>
                </a:cubicBezTo>
                <a:cubicBezTo>
                  <a:pt x="45" y="449"/>
                  <a:pt x="45" y="451"/>
                  <a:pt x="45" y="454"/>
                </a:cubicBezTo>
                <a:close/>
                <a:moveTo>
                  <a:pt x="101" y="466"/>
                </a:moveTo>
                <a:cubicBezTo>
                  <a:pt x="104" y="466"/>
                  <a:pt x="106" y="466"/>
                  <a:pt x="109" y="466"/>
                </a:cubicBezTo>
                <a:cubicBezTo>
                  <a:pt x="109" y="463"/>
                  <a:pt x="109" y="461"/>
                  <a:pt x="109" y="458"/>
                </a:cubicBezTo>
                <a:cubicBezTo>
                  <a:pt x="106" y="458"/>
                  <a:pt x="104" y="458"/>
                  <a:pt x="101" y="458"/>
                </a:cubicBezTo>
                <a:cubicBezTo>
                  <a:pt x="101" y="461"/>
                  <a:pt x="101" y="463"/>
                  <a:pt x="101" y="466"/>
                </a:cubicBezTo>
                <a:close/>
                <a:moveTo>
                  <a:pt x="49" y="478"/>
                </a:moveTo>
                <a:cubicBezTo>
                  <a:pt x="53" y="478"/>
                  <a:pt x="57" y="478"/>
                  <a:pt x="61" y="478"/>
                </a:cubicBezTo>
                <a:cubicBezTo>
                  <a:pt x="61" y="475"/>
                  <a:pt x="61" y="473"/>
                  <a:pt x="61" y="470"/>
                </a:cubicBezTo>
                <a:cubicBezTo>
                  <a:pt x="57" y="470"/>
                  <a:pt x="53" y="470"/>
                  <a:pt x="49" y="470"/>
                </a:cubicBezTo>
                <a:cubicBezTo>
                  <a:pt x="49" y="473"/>
                  <a:pt x="49" y="475"/>
                  <a:pt x="49" y="478"/>
                </a:cubicBezTo>
                <a:close/>
                <a:moveTo>
                  <a:pt x="157" y="478"/>
                </a:moveTo>
                <a:cubicBezTo>
                  <a:pt x="160" y="478"/>
                  <a:pt x="162" y="478"/>
                  <a:pt x="165" y="478"/>
                </a:cubicBezTo>
                <a:cubicBezTo>
                  <a:pt x="165" y="475"/>
                  <a:pt x="165" y="473"/>
                  <a:pt x="165" y="470"/>
                </a:cubicBezTo>
                <a:cubicBezTo>
                  <a:pt x="162" y="470"/>
                  <a:pt x="160" y="470"/>
                  <a:pt x="157" y="470"/>
                </a:cubicBezTo>
                <a:cubicBezTo>
                  <a:pt x="157" y="473"/>
                  <a:pt x="157" y="475"/>
                  <a:pt x="157" y="478"/>
                </a:cubicBezTo>
                <a:close/>
                <a:moveTo>
                  <a:pt x="137" y="486"/>
                </a:moveTo>
                <a:cubicBezTo>
                  <a:pt x="137" y="484"/>
                  <a:pt x="138" y="481"/>
                  <a:pt x="141" y="482"/>
                </a:cubicBezTo>
                <a:cubicBezTo>
                  <a:pt x="141" y="477"/>
                  <a:pt x="140" y="473"/>
                  <a:pt x="133" y="474"/>
                </a:cubicBezTo>
                <a:cubicBezTo>
                  <a:pt x="134" y="479"/>
                  <a:pt x="132" y="485"/>
                  <a:pt x="137" y="486"/>
                </a:cubicBezTo>
                <a:close/>
                <a:moveTo>
                  <a:pt x="109" y="490"/>
                </a:moveTo>
                <a:cubicBezTo>
                  <a:pt x="112" y="490"/>
                  <a:pt x="114" y="490"/>
                  <a:pt x="117" y="490"/>
                </a:cubicBezTo>
                <a:cubicBezTo>
                  <a:pt x="117" y="487"/>
                  <a:pt x="117" y="485"/>
                  <a:pt x="117" y="482"/>
                </a:cubicBezTo>
                <a:cubicBezTo>
                  <a:pt x="114" y="482"/>
                  <a:pt x="112" y="482"/>
                  <a:pt x="109" y="482"/>
                </a:cubicBezTo>
                <a:cubicBezTo>
                  <a:pt x="109" y="485"/>
                  <a:pt x="109" y="487"/>
                  <a:pt x="109" y="490"/>
                </a:cubicBezTo>
                <a:close/>
                <a:moveTo>
                  <a:pt x="81" y="494"/>
                </a:moveTo>
                <a:cubicBezTo>
                  <a:pt x="85" y="494"/>
                  <a:pt x="86" y="497"/>
                  <a:pt x="89" y="498"/>
                </a:cubicBezTo>
                <a:cubicBezTo>
                  <a:pt x="89" y="494"/>
                  <a:pt x="92" y="493"/>
                  <a:pt x="93" y="490"/>
                </a:cubicBezTo>
                <a:cubicBezTo>
                  <a:pt x="89" y="490"/>
                  <a:pt x="88" y="487"/>
                  <a:pt x="85" y="486"/>
                </a:cubicBezTo>
                <a:cubicBezTo>
                  <a:pt x="85" y="490"/>
                  <a:pt x="82" y="491"/>
                  <a:pt x="81" y="494"/>
                </a:cubicBezTo>
                <a:close/>
                <a:moveTo>
                  <a:pt x="45" y="558"/>
                </a:moveTo>
                <a:cubicBezTo>
                  <a:pt x="48" y="558"/>
                  <a:pt x="50" y="558"/>
                  <a:pt x="53" y="558"/>
                </a:cubicBezTo>
                <a:cubicBezTo>
                  <a:pt x="53" y="555"/>
                  <a:pt x="53" y="553"/>
                  <a:pt x="53" y="550"/>
                </a:cubicBezTo>
                <a:cubicBezTo>
                  <a:pt x="50" y="550"/>
                  <a:pt x="48" y="550"/>
                  <a:pt x="45" y="550"/>
                </a:cubicBezTo>
                <a:cubicBezTo>
                  <a:pt x="45" y="553"/>
                  <a:pt x="45" y="555"/>
                  <a:pt x="45" y="558"/>
                </a:cubicBezTo>
                <a:close/>
                <a:moveTo>
                  <a:pt x="53" y="582"/>
                </a:moveTo>
                <a:cubicBezTo>
                  <a:pt x="56" y="582"/>
                  <a:pt x="58" y="582"/>
                  <a:pt x="61" y="582"/>
                </a:cubicBezTo>
                <a:cubicBezTo>
                  <a:pt x="61" y="579"/>
                  <a:pt x="61" y="577"/>
                  <a:pt x="61" y="574"/>
                </a:cubicBezTo>
                <a:cubicBezTo>
                  <a:pt x="58" y="574"/>
                  <a:pt x="56" y="574"/>
                  <a:pt x="53" y="574"/>
                </a:cubicBezTo>
                <a:cubicBezTo>
                  <a:pt x="53" y="577"/>
                  <a:pt x="53" y="579"/>
                  <a:pt x="53" y="582"/>
                </a:cubicBezTo>
                <a:close/>
                <a:moveTo>
                  <a:pt x="133" y="586"/>
                </a:moveTo>
                <a:cubicBezTo>
                  <a:pt x="136" y="586"/>
                  <a:pt x="138" y="586"/>
                  <a:pt x="141" y="586"/>
                </a:cubicBezTo>
                <a:cubicBezTo>
                  <a:pt x="141" y="583"/>
                  <a:pt x="141" y="581"/>
                  <a:pt x="141" y="578"/>
                </a:cubicBezTo>
                <a:cubicBezTo>
                  <a:pt x="138" y="578"/>
                  <a:pt x="136" y="578"/>
                  <a:pt x="133" y="578"/>
                </a:cubicBezTo>
                <a:cubicBezTo>
                  <a:pt x="133" y="581"/>
                  <a:pt x="133" y="583"/>
                  <a:pt x="133" y="586"/>
                </a:cubicBezTo>
                <a:close/>
                <a:moveTo>
                  <a:pt x="109" y="594"/>
                </a:moveTo>
                <a:cubicBezTo>
                  <a:pt x="112" y="594"/>
                  <a:pt x="114" y="594"/>
                  <a:pt x="117" y="594"/>
                </a:cubicBezTo>
                <a:cubicBezTo>
                  <a:pt x="117" y="591"/>
                  <a:pt x="117" y="589"/>
                  <a:pt x="117" y="586"/>
                </a:cubicBezTo>
                <a:cubicBezTo>
                  <a:pt x="114" y="586"/>
                  <a:pt x="112" y="586"/>
                  <a:pt x="109" y="586"/>
                </a:cubicBezTo>
                <a:cubicBezTo>
                  <a:pt x="109" y="589"/>
                  <a:pt x="109" y="591"/>
                  <a:pt x="109" y="594"/>
                </a:cubicBezTo>
                <a:close/>
                <a:moveTo>
                  <a:pt x="69" y="634"/>
                </a:moveTo>
                <a:cubicBezTo>
                  <a:pt x="69" y="632"/>
                  <a:pt x="70" y="629"/>
                  <a:pt x="73" y="630"/>
                </a:cubicBezTo>
                <a:cubicBezTo>
                  <a:pt x="73" y="625"/>
                  <a:pt x="72" y="621"/>
                  <a:pt x="65" y="622"/>
                </a:cubicBezTo>
                <a:cubicBezTo>
                  <a:pt x="66" y="627"/>
                  <a:pt x="64" y="633"/>
                  <a:pt x="69" y="634"/>
                </a:cubicBezTo>
                <a:close/>
                <a:moveTo>
                  <a:pt x="57" y="690"/>
                </a:moveTo>
                <a:cubicBezTo>
                  <a:pt x="57" y="688"/>
                  <a:pt x="58" y="685"/>
                  <a:pt x="61" y="686"/>
                </a:cubicBezTo>
                <a:cubicBezTo>
                  <a:pt x="61" y="681"/>
                  <a:pt x="60" y="677"/>
                  <a:pt x="53" y="678"/>
                </a:cubicBezTo>
                <a:cubicBezTo>
                  <a:pt x="54" y="683"/>
                  <a:pt x="52" y="689"/>
                  <a:pt x="57" y="690"/>
                </a:cubicBezTo>
                <a:close/>
                <a:moveTo>
                  <a:pt x="85" y="706"/>
                </a:moveTo>
                <a:cubicBezTo>
                  <a:pt x="88" y="706"/>
                  <a:pt x="90" y="706"/>
                  <a:pt x="93" y="706"/>
                </a:cubicBezTo>
                <a:cubicBezTo>
                  <a:pt x="93" y="703"/>
                  <a:pt x="93" y="701"/>
                  <a:pt x="93" y="698"/>
                </a:cubicBezTo>
                <a:cubicBezTo>
                  <a:pt x="90" y="698"/>
                  <a:pt x="88" y="698"/>
                  <a:pt x="85" y="698"/>
                </a:cubicBezTo>
                <a:cubicBezTo>
                  <a:pt x="85" y="701"/>
                  <a:pt x="85" y="703"/>
                  <a:pt x="85" y="706"/>
                </a:cubicBezTo>
                <a:close/>
                <a:moveTo>
                  <a:pt x="37" y="746"/>
                </a:moveTo>
                <a:cubicBezTo>
                  <a:pt x="41" y="746"/>
                  <a:pt x="45" y="746"/>
                  <a:pt x="49" y="746"/>
                </a:cubicBezTo>
                <a:cubicBezTo>
                  <a:pt x="49" y="742"/>
                  <a:pt x="49" y="738"/>
                  <a:pt x="49" y="734"/>
                </a:cubicBezTo>
                <a:cubicBezTo>
                  <a:pt x="46" y="734"/>
                  <a:pt x="44" y="734"/>
                  <a:pt x="41" y="734"/>
                </a:cubicBezTo>
                <a:cubicBezTo>
                  <a:pt x="41" y="739"/>
                  <a:pt x="36" y="740"/>
                  <a:pt x="37" y="746"/>
                </a:cubicBezTo>
                <a:close/>
                <a:moveTo>
                  <a:pt x="73" y="762"/>
                </a:moveTo>
                <a:cubicBezTo>
                  <a:pt x="76" y="762"/>
                  <a:pt x="78" y="762"/>
                  <a:pt x="81" y="762"/>
                </a:cubicBezTo>
                <a:cubicBezTo>
                  <a:pt x="81" y="759"/>
                  <a:pt x="81" y="757"/>
                  <a:pt x="81" y="754"/>
                </a:cubicBezTo>
                <a:cubicBezTo>
                  <a:pt x="78" y="754"/>
                  <a:pt x="76" y="754"/>
                  <a:pt x="73" y="754"/>
                </a:cubicBezTo>
                <a:cubicBezTo>
                  <a:pt x="73" y="757"/>
                  <a:pt x="73" y="759"/>
                  <a:pt x="73" y="762"/>
                </a:cubicBezTo>
                <a:close/>
                <a:moveTo>
                  <a:pt x="85" y="810"/>
                </a:moveTo>
                <a:cubicBezTo>
                  <a:pt x="88" y="810"/>
                  <a:pt x="90" y="810"/>
                  <a:pt x="93" y="810"/>
                </a:cubicBezTo>
                <a:cubicBezTo>
                  <a:pt x="93" y="807"/>
                  <a:pt x="93" y="805"/>
                  <a:pt x="93" y="802"/>
                </a:cubicBezTo>
                <a:cubicBezTo>
                  <a:pt x="90" y="802"/>
                  <a:pt x="88" y="802"/>
                  <a:pt x="85" y="802"/>
                </a:cubicBezTo>
                <a:cubicBezTo>
                  <a:pt x="85" y="805"/>
                  <a:pt x="85" y="807"/>
                  <a:pt x="85" y="810"/>
                </a:cubicBezTo>
                <a:close/>
                <a:moveTo>
                  <a:pt x="69" y="842"/>
                </a:moveTo>
                <a:cubicBezTo>
                  <a:pt x="72" y="842"/>
                  <a:pt x="74" y="842"/>
                  <a:pt x="77" y="842"/>
                </a:cubicBezTo>
                <a:cubicBezTo>
                  <a:pt x="77" y="839"/>
                  <a:pt x="77" y="837"/>
                  <a:pt x="77" y="834"/>
                </a:cubicBezTo>
                <a:cubicBezTo>
                  <a:pt x="74" y="834"/>
                  <a:pt x="72" y="834"/>
                  <a:pt x="69" y="834"/>
                </a:cubicBezTo>
                <a:cubicBezTo>
                  <a:pt x="69" y="837"/>
                  <a:pt x="69" y="839"/>
                  <a:pt x="69" y="842"/>
                </a:cubicBezTo>
                <a:close/>
                <a:moveTo>
                  <a:pt x="41" y="850"/>
                </a:moveTo>
                <a:cubicBezTo>
                  <a:pt x="44" y="850"/>
                  <a:pt x="46" y="850"/>
                  <a:pt x="49" y="850"/>
                </a:cubicBezTo>
                <a:cubicBezTo>
                  <a:pt x="49" y="847"/>
                  <a:pt x="49" y="845"/>
                  <a:pt x="49" y="842"/>
                </a:cubicBezTo>
                <a:cubicBezTo>
                  <a:pt x="46" y="842"/>
                  <a:pt x="44" y="842"/>
                  <a:pt x="41" y="842"/>
                </a:cubicBezTo>
                <a:cubicBezTo>
                  <a:pt x="41" y="845"/>
                  <a:pt x="41" y="847"/>
                  <a:pt x="41" y="850"/>
                </a:cubicBezTo>
                <a:close/>
                <a:moveTo>
                  <a:pt x="53" y="898"/>
                </a:moveTo>
                <a:cubicBezTo>
                  <a:pt x="56" y="898"/>
                  <a:pt x="58" y="898"/>
                  <a:pt x="61" y="898"/>
                </a:cubicBezTo>
                <a:cubicBezTo>
                  <a:pt x="61" y="895"/>
                  <a:pt x="61" y="893"/>
                  <a:pt x="61" y="890"/>
                </a:cubicBezTo>
                <a:cubicBezTo>
                  <a:pt x="58" y="890"/>
                  <a:pt x="56" y="890"/>
                  <a:pt x="53" y="890"/>
                </a:cubicBezTo>
                <a:cubicBezTo>
                  <a:pt x="53" y="893"/>
                  <a:pt x="53" y="895"/>
                  <a:pt x="53" y="898"/>
                </a:cubicBezTo>
                <a:close/>
                <a:moveTo>
                  <a:pt x="61" y="922"/>
                </a:moveTo>
                <a:cubicBezTo>
                  <a:pt x="64" y="922"/>
                  <a:pt x="66" y="922"/>
                  <a:pt x="69" y="922"/>
                </a:cubicBezTo>
                <a:cubicBezTo>
                  <a:pt x="69" y="919"/>
                  <a:pt x="69" y="917"/>
                  <a:pt x="69" y="914"/>
                </a:cubicBezTo>
                <a:cubicBezTo>
                  <a:pt x="66" y="914"/>
                  <a:pt x="64" y="914"/>
                  <a:pt x="61" y="914"/>
                </a:cubicBezTo>
                <a:cubicBezTo>
                  <a:pt x="61" y="917"/>
                  <a:pt x="61" y="919"/>
                  <a:pt x="61" y="9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35"/>
          <p:cNvSpPr>
            <a:spLocks/>
          </p:cNvSpPr>
          <p:nvPr/>
        </p:nvSpPr>
        <p:spPr bwMode="auto">
          <a:xfrm>
            <a:off x="4043363" y="3519488"/>
            <a:ext cx="679450" cy="674688"/>
          </a:xfrm>
          <a:custGeom>
            <a:avLst/>
            <a:gdLst>
              <a:gd name="T0" fmla="*/ 1097 w 1099"/>
              <a:gd name="T1" fmla="*/ 255 h 1091"/>
              <a:gd name="T2" fmla="*/ 1077 w 1099"/>
              <a:gd name="T3" fmla="*/ 347 h 1091"/>
              <a:gd name="T4" fmla="*/ 1085 w 1099"/>
              <a:gd name="T5" fmla="*/ 487 h 1091"/>
              <a:gd name="T6" fmla="*/ 1081 w 1099"/>
              <a:gd name="T7" fmla="*/ 507 h 1091"/>
              <a:gd name="T8" fmla="*/ 1065 w 1099"/>
              <a:gd name="T9" fmla="*/ 579 h 1091"/>
              <a:gd name="T10" fmla="*/ 1053 w 1099"/>
              <a:gd name="T11" fmla="*/ 739 h 1091"/>
              <a:gd name="T12" fmla="*/ 1041 w 1099"/>
              <a:gd name="T13" fmla="*/ 795 h 1091"/>
              <a:gd name="T14" fmla="*/ 1041 w 1099"/>
              <a:gd name="T15" fmla="*/ 887 h 1091"/>
              <a:gd name="T16" fmla="*/ 1025 w 1099"/>
              <a:gd name="T17" fmla="*/ 927 h 1091"/>
              <a:gd name="T18" fmla="*/ 905 w 1099"/>
              <a:gd name="T19" fmla="*/ 1007 h 1091"/>
              <a:gd name="T20" fmla="*/ 817 w 1099"/>
              <a:gd name="T21" fmla="*/ 1011 h 1091"/>
              <a:gd name="T22" fmla="*/ 637 w 1099"/>
              <a:gd name="T23" fmla="*/ 1051 h 1091"/>
              <a:gd name="T24" fmla="*/ 525 w 1099"/>
              <a:gd name="T25" fmla="*/ 1059 h 1091"/>
              <a:gd name="T26" fmla="*/ 337 w 1099"/>
              <a:gd name="T27" fmla="*/ 1059 h 1091"/>
              <a:gd name="T28" fmla="*/ 313 w 1099"/>
              <a:gd name="T29" fmla="*/ 1067 h 1091"/>
              <a:gd name="T30" fmla="*/ 197 w 1099"/>
              <a:gd name="T31" fmla="*/ 1087 h 1091"/>
              <a:gd name="T32" fmla="*/ 173 w 1099"/>
              <a:gd name="T33" fmla="*/ 1083 h 1091"/>
              <a:gd name="T34" fmla="*/ 81 w 1099"/>
              <a:gd name="T35" fmla="*/ 1079 h 1091"/>
              <a:gd name="T36" fmla="*/ 33 w 1099"/>
              <a:gd name="T37" fmla="*/ 1083 h 1091"/>
              <a:gd name="T38" fmla="*/ 21 w 1099"/>
              <a:gd name="T39" fmla="*/ 767 h 1091"/>
              <a:gd name="T40" fmla="*/ 29 w 1099"/>
              <a:gd name="T41" fmla="*/ 687 h 1091"/>
              <a:gd name="T42" fmla="*/ 33 w 1099"/>
              <a:gd name="T43" fmla="*/ 663 h 1091"/>
              <a:gd name="T44" fmla="*/ 49 w 1099"/>
              <a:gd name="T45" fmla="*/ 571 h 1091"/>
              <a:gd name="T46" fmla="*/ 65 w 1099"/>
              <a:gd name="T47" fmla="*/ 435 h 1091"/>
              <a:gd name="T48" fmla="*/ 77 w 1099"/>
              <a:gd name="T49" fmla="*/ 303 h 1091"/>
              <a:gd name="T50" fmla="*/ 181 w 1099"/>
              <a:gd name="T51" fmla="*/ 35 h 1091"/>
              <a:gd name="T52" fmla="*/ 317 w 1099"/>
              <a:gd name="T53" fmla="*/ 27 h 1091"/>
              <a:gd name="T54" fmla="*/ 533 w 1099"/>
              <a:gd name="T55" fmla="*/ 3 h 1091"/>
              <a:gd name="T56" fmla="*/ 653 w 1099"/>
              <a:gd name="T57" fmla="*/ 19 h 1091"/>
              <a:gd name="T58" fmla="*/ 821 w 1099"/>
              <a:gd name="T59" fmla="*/ 11 h 1091"/>
              <a:gd name="T60" fmla="*/ 1037 w 1099"/>
              <a:gd name="T61" fmla="*/ 31 h 1091"/>
              <a:gd name="T62" fmla="*/ 1085 w 1099"/>
              <a:gd name="T63" fmla="*/ 159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99" h="1091">
                <a:moveTo>
                  <a:pt x="1097" y="171"/>
                </a:moveTo>
                <a:cubicBezTo>
                  <a:pt x="1081" y="182"/>
                  <a:pt x="1087" y="234"/>
                  <a:pt x="1097" y="255"/>
                </a:cubicBezTo>
                <a:cubicBezTo>
                  <a:pt x="1094" y="258"/>
                  <a:pt x="1086" y="257"/>
                  <a:pt x="1085" y="263"/>
                </a:cubicBezTo>
                <a:cubicBezTo>
                  <a:pt x="1092" y="289"/>
                  <a:pt x="1092" y="331"/>
                  <a:pt x="1077" y="347"/>
                </a:cubicBezTo>
                <a:cubicBezTo>
                  <a:pt x="1085" y="369"/>
                  <a:pt x="1089" y="406"/>
                  <a:pt x="1073" y="423"/>
                </a:cubicBezTo>
                <a:cubicBezTo>
                  <a:pt x="1095" y="426"/>
                  <a:pt x="1070" y="469"/>
                  <a:pt x="1085" y="487"/>
                </a:cubicBezTo>
                <a:cubicBezTo>
                  <a:pt x="1083" y="495"/>
                  <a:pt x="1077" y="501"/>
                  <a:pt x="1069" y="503"/>
                </a:cubicBezTo>
                <a:cubicBezTo>
                  <a:pt x="1070" y="508"/>
                  <a:pt x="1076" y="506"/>
                  <a:pt x="1081" y="507"/>
                </a:cubicBezTo>
                <a:cubicBezTo>
                  <a:pt x="1071" y="527"/>
                  <a:pt x="1087" y="545"/>
                  <a:pt x="1077" y="567"/>
                </a:cubicBezTo>
                <a:cubicBezTo>
                  <a:pt x="1076" y="569"/>
                  <a:pt x="1066" y="576"/>
                  <a:pt x="1065" y="579"/>
                </a:cubicBezTo>
                <a:cubicBezTo>
                  <a:pt x="1060" y="606"/>
                  <a:pt x="1084" y="638"/>
                  <a:pt x="1061" y="659"/>
                </a:cubicBezTo>
                <a:cubicBezTo>
                  <a:pt x="1061" y="693"/>
                  <a:pt x="1068" y="716"/>
                  <a:pt x="1053" y="739"/>
                </a:cubicBezTo>
                <a:cubicBezTo>
                  <a:pt x="1054" y="752"/>
                  <a:pt x="1060" y="749"/>
                  <a:pt x="1061" y="759"/>
                </a:cubicBezTo>
                <a:cubicBezTo>
                  <a:pt x="1062" y="774"/>
                  <a:pt x="1042" y="786"/>
                  <a:pt x="1041" y="795"/>
                </a:cubicBezTo>
                <a:cubicBezTo>
                  <a:pt x="1040" y="799"/>
                  <a:pt x="1048" y="802"/>
                  <a:pt x="1049" y="807"/>
                </a:cubicBezTo>
                <a:cubicBezTo>
                  <a:pt x="1052" y="827"/>
                  <a:pt x="1046" y="860"/>
                  <a:pt x="1041" y="887"/>
                </a:cubicBezTo>
                <a:cubicBezTo>
                  <a:pt x="1040" y="893"/>
                  <a:pt x="1033" y="897"/>
                  <a:pt x="1033" y="899"/>
                </a:cubicBezTo>
                <a:cubicBezTo>
                  <a:pt x="1032" y="910"/>
                  <a:pt x="1044" y="925"/>
                  <a:pt x="1025" y="927"/>
                </a:cubicBezTo>
                <a:cubicBezTo>
                  <a:pt x="1022" y="938"/>
                  <a:pt x="1033" y="935"/>
                  <a:pt x="1037" y="939"/>
                </a:cubicBezTo>
                <a:cubicBezTo>
                  <a:pt x="1046" y="1002"/>
                  <a:pt x="961" y="995"/>
                  <a:pt x="905" y="1007"/>
                </a:cubicBezTo>
                <a:cubicBezTo>
                  <a:pt x="892" y="1010"/>
                  <a:pt x="875" y="1011"/>
                  <a:pt x="849" y="1015"/>
                </a:cubicBezTo>
                <a:cubicBezTo>
                  <a:pt x="833" y="1017"/>
                  <a:pt x="830" y="1025"/>
                  <a:pt x="817" y="1011"/>
                </a:cubicBezTo>
                <a:cubicBezTo>
                  <a:pt x="811" y="1012"/>
                  <a:pt x="816" y="1023"/>
                  <a:pt x="809" y="1023"/>
                </a:cubicBezTo>
                <a:cubicBezTo>
                  <a:pt x="753" y="1011"/>
                  <a:pt x="699" y="1045"/>
                  <a:pt x="637" y="1051"/>
                </a:cubicBezTo>
                <a:cubicBezTo>
                  <a:pt x="623" y="1052"/>
                  <a:pt x="608" y="1046"/>
                  <a:pt x="593" y="1047"/>
                </a:cubicBezTo>
                <a:cubicBezTo>
                  <a:pt x="571" y="1048"/>
                  <a:pt x="549" y="1057"/>
                  <a:pt x="525" y="1059"/>
                </a:cubicBezTo>
                <a:cubicBezTo>
                  <a:pt x="497" y="1061"/>
                  <a:pt x="467" y="1052"/>
                  <a:pt x="441" y="1059"/>
                </a:cubicBezTo>
                <a:cubicBezTo>
                  <a:pt x="427" y="1063"/>
                  <a:pt x="364" y="1077"/>
                  <a:pt x="337" y="1059"/>
                </a:cubicBezTo>
                <a:cubicBezTo>
                  <a:pt x="326" y="1057"/>
                  <a:pt x="333" y="1074"/>
                  <a:pt x="325" y="1075"/>
                </a:cubicBezTo>
                <a:cubicBezTo>
                  <a:pt x="316" y="1077"/>
                  <a:pt x="319" y="1067"/>
                  <a:pt x="313" y="1067"/>
                </a:cubicBezTo>
                <a:cubicBezTo>
                  <a:pt x="291" y="1083"/>
                  <a:pt x="257" y="1073"/>
                  <a:pt x="237" y="1075"/>
                </a:cubicBezTo>
                <a:cubicBezTo>
                  <a:pt x="230" y="1076"/>
                  <a:pt x="210" y="1090"/>
                  <a:pt x="197" y="1087"/>
                </a:cubicBezTo>
                <a:cubicBezTo>
                  <a:pt x="191" y="1086"/>
                  <a:pt x="191" y="1075"/>
                  <a:pt x="185" y="1075"/>
                </a:cubicBezTo>
                <a:cubicBezTo>
                  <a:pt x="180" y="1075"/>
                  <a:pt x="179" y="1082"/>
                  <a:pt x="173" y="1083"/>
                </a:cubicBezTo>
                <a:cubicBezTo>
                  <a:pt x="161" y="1084"/>
                  <a:pt x="120" y="1088"/>
                  <a:pt x="97" y="1087"/>
                </a:cubicBezTo>
                <a:cubicBezTo>
                  <a:pt x="92" y="1087"/>
                  <a:pt x="85" y="1090"/>
                  <a:pt x="81" y="1079"/>
                </a:cubicBezTo>
                <a:cubicBezTo>
                  <a:pt x="77" y="1082"/>
                  <a:pt x="75" y="1086"/>
                  <a:pt x="73" y="1091"/>
                </a:cubicBezTo>
                <a:cubicBezTo>
                  <a:pt x="62" y="1078"/>
                  <a:pt x="53" y="1079"/>
                  <a:pt x="33" y="1083"/>
                </a:cubicBezTo>
                <a:cubicBezTo>
                  <a:pt x="0" y="1061"/>
                  <a:pt x="15" y="983"/>
                  <a:pt x="17" y="939"/>
                </a:cubicBezTo>
                <a:cubicBezTo>
                  <a:pt x="20" y="882"/>
                  <a:pt x="16" y="823"/>
                  <a:pt x="21" y="767"/>
                </a:cubicBezTo>
                <a:cubicBezTo>
                  <a:pt x="23" y="744"/>
                  <a:pt x="32" y="724"/>
                  <a:pt x="33" y="703"/>
                </a:cubicBezTo>
                <a:cubicBezTo>
                  <a:pt x="33" y="695"/>
                  <a:pt x="28" y="692"/>
                  <a:pt x="29" y="687"/>
                </a:cubicBezTo>
                <a:cubicBezTo>
                  <a:pt x="30" y="680"/>
                  <a:pt x="36" y="678"/>
                  <a:pt x="37" y="675"/>
                </a:cubicBezTo>
                <a:cubicBezTo>
                  <a:pt x="38" y="669"/>
                  <a:pt x="32" y="668"/>
                  <a:pt x="33" y="663"/>
                </a:cubicBezTo>
                <a:cubicBezTo>
                  <a:pt x="38" y="644"/>
                  <a:pt x="44" y="611"/>
                  <a:pt x="37" y="587"/>
                </a:cubicBezTo>
                <a:cubicBezTo>
                  <a:pt x="33" y="574"/>
                  <a:pt x="47" y="579"/>
                  <a:pt x="49" y="571"/>
                </a:cubicBezTo>
                <a:cubicBezTo>
                  <a:pt x="46" y="523"/>
                  <a:pt x="55" y="481"/>
                  <a:pt x="49" y="451"/>
                </a:cubicBezTo>
                <a:cubicBezTo>
                  <a:pt x="49" y="441"/>
                  <a:pt x="55" y="435"/>
                  <a:pt x="65" y="435"/>
                </a:cubicBezTo>
                <a:cubicBezTo>
                  <a:pt x="40" y="396"/>
                  <a:pt x="76" y="359"/>
                  <a:pt x="65" y="319"/>
                </a:cubicBezTo>
                <a:cubicBezTo>
                  <a:pt x="61" y="306"/>
                  <a:pt x="75" y="311"/>
                  <a:pt x="77" y="303"/>
                </a:cubicBezTo>
                <a:cubicBezTo>
                  <a:pt x="69" y="220"/>
                  <a:pt x="102" y="167"/>
                  <a:pt x="109" y="83"/>
                </a:cubicBezTo>
                <a:cubicBezTo>
                  <a:pt x="131" y="67"/>
                  <a:pt x="147" y="44"/>
                  <a:pt x="181" y="35"/>
                </a:cubicBezTo>
                <a:cubicBezTo>
                  <a:pt x="214" y="26"/>
                  <a:pt x="254" y="36"/>
                  <a:pt x="281" y="15"/>
                </a:cubicBezTo>
                <a:cubicBezTo>
                  <a:pt x="286" y="26"/>
                  <a:pt x="319" y="9"/>
                  <a:pt x="317" y="27"/>
                </a:cubicBezTo>
                <a:cubicBezTo>
                  <a:pt x="321" y="26"/>
                  <a:pt x="320" y="19"/>
                  <a:pt x="325" y="19"/>
                </a:cubicBezTo>
                <a:cubicBezTo>
                  <a:pt x="387" y="16"/>
                  <a:pt x="450" y="14"/>
                  <a:pt x="533" y="3"/>
                </a:cubicBezTo>
                <a:cubicBezTo>
                  <a:pt x="538" y="7"/>
                  <a:pt x="548" y="7"/>
                  <a:pt x="549" y="15"/>
                </a:cubicBezTo>
                <a:cubicBezTo>
                  <a:pt x="583" y="11"/>
                  <a:pt x="629" y="0"/>
                  <a:pt x="653" y="19"/>
                </a:cubicBezTo>
                <a:cubicBezTo>
                  <a:pt x="657" y="16"/>
                  <a:pt x="657" y="10"/>
                  <a:pt x="665" y="11"/>
                </a:cubicBezTo>
                <a:cubicBezTo>
                  <a:pt x="733" y="12"/>
                  <a:pt x="762" y="10"/>
                  <a:pt x="821" y="11"/>
                </a:cubicBezTo>
                <a:cubicBezTo>
                  <a:pt x="832" y="8"/>
                  <a:pt x="829" y="19"/>
                  <a:pt x="833" y="23"/>
                </a:cubicBezTo>
                <a:cubicBezTo>
                  <a:pt x="915" y="11"/>
                  <a:pt x="948" y="38"/>
                  <a:pt x="1037" y="31"/>
                </a:cubicBezTo>
                <a:cubicBezTo>
                  <a:pt x="1050" y="47"/>
                  <a:pt x="1069" y="35"/>
                  <a:pt x="1081" y="51"/>
                </a:cubicBezTo>
                <a:cubicBezTo>
                  <a:pt x="1078" y="89"/>
                  <a:pt x="1099" y="123"/>
                  <a:pt x="1085" y="159"/>
                </a:cubicBezTo>
                <a:cubicBezTo>
                  <a:pt x="1084" y="168"/>
                  <a:pt x="1097" y="163"/>
                  <a:pt x="1097" y="1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36"/>
          <p:cNvSpPr>
            <a:spLocks noEditPoints="1"/>
          </p:cNvSpPr>
          <p:nvPr/>
        </p:nvSpPr>
        <p:spPr bwMode="auto">
          <a:xfrm>
            <a:off x="10044113" y="3675063"/>
            <a:ext cx="765175" cy="652463"/>
          </a:xfrm>
          <a:custGeom>
            <a:avLst/>
            <a:gdLst>
              <a:gd name="T0" fmla="*/ 508 w 1238"/>
              <a:gd name="T1" fmla="*/ 21 h 1056"/>
              <a:gd name="T2" fmla="*/ 516 w 1238"/>
              <a:gd name="T3" fmla="*/ 9 h 1056"/>
              <a:gd name="T4" fmla="*/ 604 w 1238"/>
              <a:gd name="T5" fmla="*/ 9 h 1056"/>
              <a:gd name="T6" fmla="*/ 616 w 1238"/>
              <a:gd name="T7" fmla="*/ 21 h 1056"/>
              <a:gd name="T8" fmla="*/ 724 w 1238"/>
              <a:gd name="T9" fmla="*/ 25 h 1056"/>
              <a:gd name="T10" fmla="*/ 820 w 1238"/>
              <a:gd name="T11" fmla="*/ 9 h 1056"/>
              <a:gd name="T12" fmla="*/ 828 w 1238"/>
              <a:gd name="T13" fmla="*/ 21 h 1056"/>
              <a:gd name="T14" fmla="*/ 844 w 1238"/>
              <a:gd name="T15" fmla="*/ 9 h 1056"/>
              <a:gd name="T16" fmla="*/ 992 w 1238"/>
              <a:gd name="T17" fmla="*/ 33 h 1056"/>
              <a:gd name="T18" fmla="*/ 1028 w 1238"/>
              <a:gd name="T19" fmla="*/ 25 h 1056"/>
              <a:gd name="T20" fmla="*/ 1232 w 1238"/>
              <a:gd name="T21" fmla="*/ 85 h 1056"/>
              <a:gd name="T22" fmla="*/ 1228 w 1238"/>
              <a:gd name="T23" fmla="*/ 241 h 1056"/>
              <a:gd name="T24" fmla="*/ 1216 w 1238"/>
              <a:gd name="T25" fmla="*/ 261 h 1056"/>
              <a:gd name="T26" fmla="*/ 1180 w 1238"/>
              <a:gd name="T27" fmla="*/ 509 h 1056"/>
              <a:gd name="T28" fmla="*/ 1172 w 1238"/>
              <a:gd name="T29" fmla="*/ 601 h 1056"/>
              <a:gd name="T30" fmla="*/ 1156 w 1238"/>
              <a:gd name="T31" fmla="*/ 645 h 1056"/>
              <a:gd name="T32" fmla="*/ 1160 w 1238"/>
              <a:gd name="T33" fmla="*/ 661 h 1056"/>
              <a:gd name="T34" fmla="*/ 1144 w 1238"/>
              <a:gd name="T35" fmla="*/ 701 h 1056"/>
              <a:gd name="T36" fmla="*/ 1120 w 1238"/>
              <a:gd name="T37" fmla="*/ 813 h 1056"/>
              <a:gd name="T38" fmla="*/ 1092 w 1238"/>
              <a:gd name="T39" fmla="*/ 897 h 1056"/>
              <a:gd name="T40" fmla="*/ 1028 w 1238"/>
              <a:gd name="T41" fmla="*/ 969 h 1056"/>
              <a:gd name="T42" fmla="*/ 920 w 1238"/>
              <a:gd name="T43" fmla="*/ 1009 h 1056"/>
              <a:gd name="T44" fmla="*/ 760 w 1238"/>
              <a:gd name="T45" fmla="*/ 1025 h 1056"/>
              <a:gd name="T46" fmla="*/ 664 w 1238"/>
              <a:gd name="T47" fmla="*/ 1013 h 1056"/>
              <a:gd name="T48" fmla="*/ 648 w 1238"/>
              <a:gd name="T49" fmla="*/ 1037 h 1056"/>
              <a:gd name="T50" fmla="*/ 500 w 1238"/>
              <a:gd name="T51" fmla="*/ 1025 h 1056"/>
              <a:gd name="T52" fmla="*/ 408 w 1238"/>
              <a:gd name="T53" fmla="*/ 1025 h 1056"/>
              <a:gd name="T54" fmla="*/ 340 w 1238"/>
              <a:gd name="T55" fmla="*/ 1033 h 1056"/>
              <a:gd name="T56" fmla="*/ 320 w 1238"/>
              <a:gd name="T57" fmla="*/ 1021 h 1056"/>
              <a:gd name="T58" fmla="*/ 312 w 1238"/>
              <a:gd name="T59" fmla="*/ 1037 h 1056"/>
              <a:gd name="T60" fmla="*/ 216 w 1238"/>
              <a:gd name="T61" fmla="*/ 1021 h 1056"/>
              <a:gd name="T62" fmla="*/ 76 w 1238"/>
              <a:gd name="T63" fmla="*/ 1025 h 1056"/>
              <a:gd name="T64" fmla="*/ 0 w 1238"/>
              <a:gd name="T65" fmla="*/ 997 h 1056"/>
              <a:gd name="T66" fmla="*/ 8 w 1238"/>
              <a:gd name="T67" fmla="*/ 881 h 1056"/>
              <a:gd name="T68" fmla="*/ 20 w 1238"/>
              <a:gd name="T69" fmla="*/ 865 h 1056"/>
              <a:gd name="T70" fmla="*/ 36 w 1238"/>
              <a:gd name="T71" fmla="*/ 705 h 1056"/>
              <a:gd name="T72" fmla="*/ 52 w 1238"/>
              <a:gd name="T73" fmla="*/ 697 h 1056"/>
              <a:gd name="T74" fmla="*/ 48 w 1238"/>
              <a:gd name="T75" fmla="*/ 657 h 1056"/>
              <a:gd name="T76" fmla="*/ 60 w 1238"/>
              <a:gd name="T77" fmla="*/ 645 h 1056"/>
              <a:gd name="T78" fmla="*/ 60 w 1238"/>
              <a:gd name="T79" fmla="*/ 609 h 1056"/>
              <a:gd name="T80" fmla="*/ 84 w 1238"/>
              <a:gd name="T81" fmla="*/ 489 h 1056"/>
              <a:gd name="T82" fmla="*/ 100 w 1238"/>
              <a:gd name="T83" fmla="*/ 477 h 1056"/>
              <a:gd name="T84" fmla="*/ 96 w 1238"/>
              <a:gd name="T85" fmla="*/ 433 h 1056"/>
              <a:gd name="T86" fmla="*/ 124 w 1238"/>
              <a:gd name="T87" fmla="*/ 369 h 1056"/>
              <a:gd name="T88" fmla="*/ 152 w 1238"/>
              <a:gd name="T89" fmla="*/ 209 h 1056"/>
              <a:gd name="T90" fmla="*/ 160 w 1238"/>
              <a:gd name="T91" fmla="*/ 201 h 1056"/>
              <a:gd name="T92" fmla="*/ 160 w 1238"/>
              <a:gd name="T93" fmla="*/ 161 h 1056"/>
              <a:gd name="T94" fmla="*/ 172 w 1238"/>
              <a:gd name="T95" fmla="*/ 117 h 1056"/>
              <a:gd name="T96" fmla="*/ 188 w 1238"/>
              <a:gd name="T97" fmla="*/ 113 h 1056"/>
              <a:gd name="T98" fmla="*/ 180 w 1238"/>
              <a:gd name="T99" fmla="*/ 101 h 1056"/>
              <a:gd name="T100" fmla="*/ 208 w 1238"/>
              <a:gd name="T101" fmla="*/ 45 h 1056"/>
              <a:gd name="T102" fmla="*/ 248 w 1238"/>
              <a:gd name="T103" fmla="*/ 41 h 1056"/>
              <a:gd name="T104" fmla="*/ 256 w 1238"/>
              <a:gd name="T105" fmla="*/ 25 h 1056"/>
              <a:gd name="T106" fmla="*/ 380 w 1238"/>
              <a:gd name="T107" fmla="*/ 17 h 1056"/>
              <a:gd name="T108" fmla="*/ 416 w 1238"/>
              <a:gd name="T109" fmla="*/ 9 h 1056"/>
              <a:gd name="T110" fmla="*/ 508 w 1238"/>
              <a:gd name="T111" fmla="*/ 21 h 1056"/>
              <a:gd name="T112" fmla="*/ 508 w 1238"/>
              <a:gd name="T113" fmla="*/ 97 h 1056"/>
              <a:gd name="T114" fmla="*/ 508 w 1238"/>
              <a:gd name="T115" fmla="*/ 97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8" h="1056">
                <a:moveTo>
                  <a:pt x="508" y="21"/>
                </a:moveTo>
                <a:cubicBezTo>
                  <a:pt x="514" y="20"/>
                  <a:pt x="509" y="9"/>
                  <a:pt x="516" y="9"/>
                </a:cubicBezTo>
                <a:cubicBezTo>
                  <a:pt x="550" y="19"/>
                  <a:pt x="557" y="10"/>
                  <a:pt x="604" y="9"/>
                </a:cubicBezTo>
                <a:cubicBezTo>
                  <a:pt x="613" y="8"/>
                  <a:pt x="617" y="12"/>
                  <a:pt x="616" y="21"/>
                </a:cubicBezTo>
                <a:cubicBezTo>
                  <a:pt x="641" y="18"/>
                  <a:pt x="697" y="10"/>
                  <a:pt x="724" y="25"/>
                </a:cubicBezTo>
                <a:cubicBezTo>
                  <a:pt x="752" y="16"/>
                  <a:pt x="786" y="12"/>
                  <a:pt x="820" y="9"/>
                </a:cubicBezTo>
                <a:cubicBezTo>
                  <a:pt x="829" y="7"/>
                  <a:pt x="828" y="15"/>
                  <a:pt x="828" y="21"/>
                </a:cubicBezTo>
                <a:cubicBezTo>
                  <a:pt x="836" y="20"/>
                  <a:pt x="836" y="10"/>
                  <a:pt x="844" y="9"/>
                </a:cubicBezTo>
                <a:cubicBezTo>
                  <a:pt x="885" y="27"/>
                  <a:pt x="965" y="12"/>
                  <a:pt x="992" y="33"/>
                </a:cubicBezTo>
                <a:cubicBezTo>
                  <a:pt x="1002" y="29"/>
                  <a:pt x="1012" y="23"/>
                  <a:pt x="1028" y="25"/>
                </a:cubicBezTo>
                <a:cubicBezTo>
                  <a:pt x="1087" y="54"/>
                  <a:pt x="1183" y="46"/>
                  <a:pt x="1232" y="85"/>
                </a:cubicBezTo>
                <a:cubicBezTo>
                  <a:pt x="1229" y="132"/>
                  <a:pt x="1238" y="187"/>
                  <a:pt x="1228" y="241"/>
                </a:cubicBezTo>
                <a:cubicBezTo>
                  <a:pt x="1226" y="250"/>
                  <a:pt x="1226" y="256"/>
                  <a:pt x="1216" y="261"/>
                </a:cubicBezTo>
                <a:cubicBezTo>
                  <a:pt x="1223" y="356"/>
                  <a:pt x="1203" y="432"/>
                  <a:pt x="1180" y="509"/>
                </a:cubicBezTo>
                <a:cubicBezTo>
                  <a:pt x="1187" y="548"/>
                  <a:pt x="1178" y="562"/>
                  <a:pt x="1172" y="601"/>
                </a:cubicBezTo>
                <a:cubicBezTo>
                  <a:pt x="1170" y="617"/>
                  <a:pt x="1158" y="632"/>
                  <a:pt x="1156" y="645"/>
                </a:cubicBezTo>
                <a:cubicBezTo>
                  <a:pt x="1155" y="652"/>
                  <a:pt x="1162" y="654"/>
                  <a:pt x="1160" y="661"/>
                </a:cubicBezTo>
                <a:cubicBezTo>
                  <a:pt x="1157" y="675"/>
                  <a:pt x="1146" y="688"/>
                  <a:pt x="1144" y="701"/>
                </a:cubicBezTo>
                <a:cubicBezTo>
                  <a:pt x="1136" y="746"/>
                  <a:pt x="1154" y="786"/>
                  <a:pt x="1120" y="813"/>
                </a:cubicBezTo>
                <a:cubicBezTo>
                  <a:pt x="1123" y="839"/>
                  <a:pt x="1115" y="884"/>
                  <a:pt x="1092" y="897"/>
                </a:cubicBezTo>
                <a:cubicBezTo>
                  <a:pt x="1106" y="939"/>
                  <a:pt x="1061" y="974"/>
                  <a:pt x="1028" y="969"/>
                </a:cubicBezTo>
                <a:cubicBezTo>
                  <a:pt x="1012" y="1002"/>
                  <a:pt x="954" y="993"/>
                  <a:pt x="920" y="1009"/>
                </a:cubicBezTo>
                <a:cubicBezTo>
                  <a:pt x="864" y="1005"/>
                  <a:pt x="811" y="1014"/>
                  <a:pt x="760" y="1025"/>
                </a:cubicBezTo>
                <a:cubicBezTo>
                  <a:pt x="742" y="1003"/>
                  <a:pt x="694" y="1031"/>
                  <a:pt x="664" y="1013"/>
                </a:cubicBezTo>
                <a:cubicBezTo>
                  <a:pt x="658" y="1021"/>
                  <a:pt x="658" y="1034"/>
                  <a:pt x="648" y="1037"/>
                </a:cubicBezTo>
                <a:cubicBezTo>
                  <a:pt x="617" y="1005"/>
                  <a:pt x="547" y="1046"/>
                  <a:pt x="500" y="1025"/>
                </a:cubicBezTo>
                <a:cubicBezTo>
                  <a:pt x="477" y="1029"/>
                  <a:pt x="428" y="1044"/>
                  <a:pt x="408" y="1025"/>
                </a:cubicBezTo>
                <a:cubicBezTo>
                  <a:pt x="387" y="1036"/>
                  <a:pt x="371" y="1030"/>
                  <a:pt x="340" y="1033"/>
                </a:cubicBezTo>
                <a:cubicBezTo>
                  <a:pt x="327" y="1035"/>
                  <a:pt x="329" y="1022"/>
                  <a:pt x="320" y="1021"/>
                </a:cubicBezTo>
                <a:cubicBezTo>
                  <a:pt x="313" y="1022"/>
                  <a:pt x="318" y="1035"/>
                  <a:pt x="312" y="1037"/>
                </a:cubicBezTo>
                <a:cubicBezTo>
                  <a:pt x="284" y="1014"/>
                  <a:pt x="237" y="1052"/>
                  <a:pt x="216" y="1021"/>
                </a:cubicBezTo>
                <a:cubicBezTo>
                  <a:pt x="171" y="1056"/>
                  <a:pt x="122" y="997"/>
                  <a:pt x="76" y="1025"/>
                </a:cubicBezTo>
                <a:cubicBezTo>
                  <a:pt x="55" y="1003"/>
                  <a:pt x="25" y="1014"/>
                  <a:pt x="0" y="997"/>
                </a:cubicBezTo>
                <a:cubicBezTo>
                  <a:pt x="14" y="960"/>
                  <a:pt x="7" y="941"/>
                  <a:pt x="8" y="881"/>
                </a:cubicBezTo>
                <a:cubicBezTo>
                  <a:pt x="4" y="868"/>
                  <a:pt x="21" y="876"/>
                  <a:pt x="20" y="865"/>
                </a:cubicBezTo>
                <a:cubicBezTo>
                  <a:pt x="19" y="806"/>
                  <a:pt x="39" y="766"/>
                  <a:pt x="36" y="705"/>
                </a:cubicBezTo>
                <a:cubicBezTo>
                  <a:pt x="34" y="689"/>
                  <a:pt x="46" y="708"/>
                  <a:pt x="52" y="697"/>
                </a:cubicBezTo>
                <a:cubicBezTo>
                  <a:pt x="45" y="689"/>
                  <a:pt x="49" y="671"/>
                  <a:pt x="48" y="657"/>
                </a:cubicBezTo>
                <a:cubicBezTo>
                  <a:pt x="45" y="646"/>
                  <a:pt x="56" y="649"/>
                  <a:pt x="60" y="645"/>
                </a:cubicBezTo>
                <a:cubicBezTo>
                  <a:pt x="56" y="629"/>
                  <a:pt x="60" y="629"/>
                  <a:pt x="60" y="609"/>
                </a:cubicBezTo>
                <a:cubicBezTo>
                  <a:pt x="75" y="571"/>
                  <a:pt x="70" y="537"/>
                  <a:pt x="84" y="489"/>
                </a:cubicBezTo>
                <a:cubicBezTo>
                  <a:pt x="89" y="485"/>
                  <a:pt x="92" y="478"/>
                  <a:pt x="100" y="477"/>
                </a:cubicBezTo>
                <a:cubicBezTo>
                  <a:pt x="95" y="466"/>
                  <a:pt x="96" y="449"/>
                  <a:pt x="96" y="433"/>
                </a:cubicBezTo>
                <a:cubicBezTo>
                  <a:pt x="116" y="423"/>
                  <a:pt x="100" y="382"/>
                  <a:pt x="124" y="369"/>
                </a:cubicBezTo>
                <a:cubicBezTo>
                  <a:pt x="125" y="315"/>
                  <a:pt x="146" y="263"/>
                  <a:pt x="152" y="209"/>
                </a:cubicBezTo>
                <a:cubicBezTo>
                  <a:pt x="153" y="202"/>
                  <a:pt x="160" y="202"/>
                  <a:pt x="160" y="201"/>
                </a:cubicBezTo>
                <a:cubicBezTo>
                  <a:pt x="162" y="185"/>
                  <a:pt x="156" y="174"/>
                  <a:pt x="160" y="161"/>
                </a:cubicBezTo>
                <a:cubicBezTo>
                  <a:pt x="165" y="147"/>
                  <a:pt x="175" y="137"/>
                  <a:pt x="172" y="117"/>
                </a:cubicBezTo>
                <a:cubicBezTo>
                  <a:pt x="176" y="114"/>
                  <a:pt x="181" y="113"/>
                  <a:pt x="188" y="113"/>
                </a:cubicBezTo>
                <a:cubicBezTo>
                  <a:pt x="190" y="104"/>
                  <a:pt x="180" y="107"/>
                  <a:pt x="180" y="101"/>
                </a:cubicBezTo>
                <a:cubicBezTo>
                  <a:pt x="183" y="76"/>
                  <a:pt x="196" y="61"/>
                  <a:pt x="208" y="45"/>
                </a:cubicBezTo>
                <a:cubicBezTo>
                  <a:pt x="230" y="61"/>
                  <a:pt x="236" y="21"/>
                  <a:pt x="248" y="41"/>
                </a:cubicBezTo>
                <a:cubicBezTo>
                  <a:pt x="255" y="40"/>
                  <a:pt x="250" y="27"/>
                  <a:pt x="256" y="25"/>
                </a:cubicBezTo>
                <a:cubicBezTo>
                  <a:pt x="307" y="33"/>
                  <a:pt x="329" y="17"/>
                  <a:pt x="380" y="17"/>
                </a:cubicBezTo>
                <a:cubicBezTo>
                  <a:pt x="394" y="1"/>
                  <a:pt x="402" y="32"/>
                  <a:pt x="416" y="9"/>
                </a:cubicBezTo>
                <a:cubicBezTo>
                  <a:pt x="436" y="33"/>
                  <a:pt x="489" y="0"/>
                  <a:pt x="508" y="21"/>
                </a:cubicBezTo>
                <a:close/>
                <a:moveTo>
                  <a:pt x="508" y="97"/>
                </a:moveTo>
                <a:cubicBezTo>
                  <a:pt x="496" y="110"/>
                  <a:pt x="523" y="109"/>
                  <a:pt x="508" y="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37"/>
          <p:cNvSpPr>
            <a:spLocks/>
          </p:cNvSpPr>
          <p:nvPr/>
        </p:nvSpPr>
        <p:spPr bwMode="auto">
          <a:xfrm>
            <a:off x="3736975" y="4005263"/>
            <a:ext cx="280988" cy="115888"/>
          </a:xfrm>
          <a:custGeom>
            <a:avLst/>
            <a:gdLst>
              <a:gd name="T0" fmla="*/ 156 w 454"/>
              <a:gd name="T1" fmla="*/ 14 h 187"/>
              <a:gd name="T2" fmla="*/ 216 w 454"/>
              <a:gd name="T3" fmla="*/ 102 h 187"/>
              <a:gd name="T4" fmla="*/ 264 w 454"/>
              <a:gd name="T5" fmla="*/ 102 h 187"/>
              <a:gd name="T6" fmla="*/ 264 w 454"/>
              <a:gd name="T7" fmla="*/ 114 h 187"/>
              <a:gd name="T8" fmla="*/ 288 w 454"/>
              <a:gd name="T9" fmla="*/ 114 h 187"/>
              <a:gd name="T10" fmla="*/ 392 w 454"/>
              <a:gd name="T11" fmla="*/ 86 h 187"/>
              <a:gd name="T12" fmla="*/ 440 w 454"/>
              <a:gd name="T13" fmla="*/ 74 h 187"/>
              <a:gd name="T14" fmla="*/ 436 w 454"/>
              <a:gd name="T15" fmla="*/ 182 h 187"/>
              <a:gd name="T16" fmla="*/ 260 w 454"/>
              <a:gd name="T17" fmla="*/ 158 h 187"/>
              <a:gd name="T18" fmla="*/ 256 w 454"/>
              <a:gd name="T19" fmla="*/ 146 h 187"/>
              <a:gd name="T20" fmla="*/ 192 w 454"/>
              <a:gd name="T21" fmla="*/ 146 h 187"/>
              <a:gd name="T22" fmla="*/ 148 w 454"/>
              <a:gd name="T23" fmla="*/ 130 h 187"/>
              <a:gd name="T24" fmla="*/ 144 w 454"/>
              <a:gd name="T25" fmla="*/ 118 h 187"/>
              <a:gd name="T26" fmla="*/ 56 w 454"/>
              <a:gd name="T27" fmla="*/ 86 h 187"/>
              <a:gd name="T28" fmla="*/ 28 w 454"/>
              <a:gd name="T29" fmla="*/ 86 h 187"/>
              <a:gd name="T30" fmla="*/ 28 w 454"/>
              <a:gd name="T31" fmla="*/ 70 h 187"/>
              <a:gd name="T32" fmla="*/ 0 w 454"/>
              <a:gd name="T33" fmla="*/ 74 h 187"/>
              <a:gd name="T34" fmla="*/ 76 w 454"/>
              <a:gd name="T35" fmla="*/ 26 h 187"/>
              <a:gd name="T36" fmla="*/ 92 w 454"/>
              <a:gd name="T37" fmla="*/ 30 h 187"/>
              <a:gd name="T38" fmla="*/ 156 w 454"/>
              <a:gd name="T39" fmla="*/ 14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4" h="187">
                <a:moveTo>
                  <a:pt x="156" y="14"/>
                </a:moveTo>
                <a:cubicBezTo>
                  <a:pt x="166" y="53"/>
                  <a:pt x="195" y="73"/>
                  <a:pt x="216" y="102"/>
                </a:cubicBezTo>
                <a:cubicBezTo>
                  <a:pt x="232" y="102"/>
                  <a:pt x="248" y="102"/>
                  <a:pt x="264" y="102"/>
                </a:cubicBezTo>
                <a:cubicBezTo>
                  <a:pt x="269" y="107"/>
                  <a:pt x="266" y="108"/>
                  <a:pt x="264" y="114"/>
                </a:cubicBezTo>
                <a:cubicBezTo>
                  <a:pt x="274" y="110"/>
                  <a:pt x="278" y="103"/>
                  <a:pt x="288" y="114"/>
                </a:cubicBezTo>
                <a:cubicBezTo>
                  <a:pt x="313" y="95"/>
                  <a:pt x="352" y="90"/>
                  <a:pt x="392" y="86"/>
                </a:cubicBezTo>
                <a:cubicBezTo>
                  <a:pt x="399" y="73"/>
                  <a:pt x="426" y="80"/>
                  <a:pt x="440" y="74"/>
                </a:cubicBezTo>
                <a:cubicBezTo>
                  <a:pt x="440" y="102"/>
                  <a:pt x="454" y="158"/>
                  <a:pt x="436" y="182"/>
                </a:cubicBezTo>
                <a:cubicBezTo>
                  <a:pt x="373" y="187"/>
                  <a:pt x="320" y="145"/>
                  <a:pt x="260" y="158"/>
                </a:cubicBezTo>
                <a:cubicBezTo>
                  <a:pt x="258" y="155"/>
                  <a:pt x="256" y="152"/>
                  <a:pt x="256" y="146"/>
                </a:cubicBezTo>
                <a:cubicBezTo>
                  <a:pt x="235" y="146"/>
                  <a:pt x="213" y="146"/>
                  <a:pt x="192" y="146"/>
                </a:cubicBezTo>
                <a:cubicBezTo>
                  <a:pt x="175" y="143"/>
                  <a:pt x="175" y="123"/>
                  <a:pt x="148" y="130"/>
                </a:cubicBezTo>
                <a:cubicBezTo>
                  <a:pt x="149" y="124"/>
                  <a:pt x="144" y="123"/>
                  <a:pt x="144" y="118"/>
                </a:cubicBezTo>
                <a:cubicBezTo>
                  <a:pt x="117" y="117"/>
                  <a:pt x="77" y="104"/>
                  <a:pt x="56" y="86"/>
                </a:cubicBezTo>
                <a:cubicBezTo>
                  <a:pt x="47" y="86"/>
                  <a:pt x="37" y="86"/>
                  <a:pt x="28" y="86"/>
                </a:cubicBezTo>
                <a:cubicBezTo>
                  <a:pt x="21" y="78"/>
                  <a:pt x="28" y="81"/>
                  <a:pt x="28" y="70"/>
                </a:cubicBezTo>
                <a:cubicBezTo>
                  <a:pt x="19" y="71"/>
                  <a:pt x="13" y="76"/>
                  <a:pt x="0" y="74"/>
                </a:cubicBezTo>
                <a:cubicBezTo>
                  <a:pt x="20" y="52"/>
                  <a:pt x="58" y="49"/>
                  <a:pt x="76" y="26"/>
                </a:cubicBezTo>
                <a:cubicBezTo>
                  <a:pt x="83" y="25"/>
                  <a:pt x="84" y="31"/>
                  <a:pt x="92" y="30"/>
                </a:cubicBezTo>
                <a:cubicBezTo>
                  <a:pt x="109" y="0"/>
                  <a:pt x="132" y="14"/>
                  <a:pt x="156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3692"/>
          <p:cNvSpPr>
            <a:spLocks/>
          </p:cNvSpPr>
          <p:nvPr/>
        </p:nvSpPr>
        <p:spPr bwMode="auto">
          <a:xfrm>
            <a:off x="8351838" y="51228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3693"/>
          <p:cNvSpPr>
            <a:spLocks/>
          </p:cNvSpPr>
          <p:nvPr/>
        </p:nvSpPr>
        <p:spPr bwMode="auto">
          <a:xfrm>
            <a:off x="8170863" y="5175251"/>
            <a:ext cx="4763" cy="4763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文本框 240"/>
          <p:cNvSpPr txBox="1"/>
          <p:nvPr/>
        </p:nvSpPr>
        <p:spPr>
          <a:xfrm>
            <a:off x="1639570" y="5598210"/>
            <a:ext cx="52629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积极询问团队成员的烦恼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57866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" name="组合 232"/>
          <p:cNvGrpSpPr/>
          <p:nvPr/>
        </p:nvGrpSpPr>
        <p:grpSpPr>
          <a:xfrm>
            <a:off x="-12604881" y="-11941982"/>
            <a:ext cx="32311170" cy="32133094"/>
            <a:chOff x="5317156" y="-21438"/>
            <a:chExt cx="6883008" cy="6845074"/>
          </a:xfrm>
        </p:grpSpPr>
        <p:grpSp>
          <p:nvGrpSpPr>
            <p:cNvPr id="217" name="组合 216"/>
            <p:cNvGrpSpPr/>
            <p:nvPr/>
          </p:nvGrpSpPr>
          <p:grpSpPr>
            <a:xfrm>
              <a:off x="8430704" y="-9277"/>
              <a:ext cx="617762" cy="6832913"/>
              <a:chOff x="8430704" y="-9277"/>
              <a:chExt cx="617762" cy="6832913"/>
            </a:xfrm>
          </p:grpSpPr>
          <p:sp>
            <p:nvSpPr>
              <p:cNvPr id="215" name="等腰三角形 214"/>
              <p:cNvSpPr/>
              <p:nvPr/>
            </p:nvSpPr>
            <p:spPr>
              <a:xfrm>
                <a:off x="8430704" y="3511981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" name="等腰三角形 215"/>
              <p:cNvSpPr/>
              <p:nvPr/>
            </p:nvSpPr>
            <p:spPr>
              <a:xfrm rot="10800000">
                <a:off x="8434316" y="-9277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8" name="组合 217"/>
            <p:cNvGrpSpPr/>
            <p:nvPr/>
          </p:nvGrpSpPr>
          <p:grpSpPr>
            <a:xfrm rot="1723175">
              <a:off x="8437435" y="-8479"/>
              <a:ext cx="620033" cy="6831315"/>
              <a:chOff x="8428433" y="-9277"/>
              <a:chExt cx="620033" cy="6831315"/>
            </a:xfrm>
          </p:grpSpPr>
          <p:sp>
            <p:nvSpPr>
              <p:cNvPr id="219" name="等腰三角形 218"/>
              <p:cNvSpPr/>
              <p:nvPr/>
            </p:nvSpPr>
            <p:spPr>
              <a:xfrm>
                <a:off x="8428433" y="3510383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" name="等腰三角形 219"/>
              <p:cNvSpPr/>
              <p:nvPr/>
            </p:nvSpPr>
            <p:spPr>
              <a:xfrm rot="10800000">
                <a:off x="8434316" y="-9277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1" name="组合 220"/>
            <p:cNvGrpSpPr/>
            <p:nvPr/>
          </p:nvGrpSpPr>
          <p:grpSpPr>
            <a:xfrm rot="3564478">
              <a:off x="8457523" y="-46403"/>
              <a:ext cx="614150" cy="6867276"/>
              <a:chOff x="8434316" y="-9277"/>
              <a:chExt cx="614150" cy="6867276"/>
            </a:xfrm>
          </p:grpSpPr>
          <p:sp>
            <p:nvSpPr>
              <p:cNvPr id="222" name="等腰三角形 221"/>
              <p:cNvSpPr/>
              <p:nvPr/>
            </p:nvSpPr>
            <p:spPr>
              <a:xfrm>
                <a:off x="8434316" y="354634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等腰三角形 222"/>
              <p:cNvSpPr/>
              <p:nvPr/>
            </p:nvSpPr>
            <p:spPr>
              <a:xfrm rot="10800000">
                <a:off x="8434316" y="-9277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4" name="组合 223"/>
            <p:cNvGrpSpPr/>
            <p:nvPr/>
          </p:nvGrpSpPr>
          <p:grpSpPr>
            <a:xfrm rot="5400000">
              <a:off x="8459999" y="-32160"/>
              <a:ext cx="629689" cy="6850640"/>
              <a:chOff x="8418777" y="7359"/>
              <a:chExt cx="629689" cy="6850640"/>
            </a:xfrm>
          </p:grpSpPr>
          <p:sp>
            <p:nvSpPr>
              <p:cNvPr id="225" name="等腰三角形 224"/>
              <p:cNvSpPr/>
              <p:nvPr/>
            </p:nvSpPr>
            <p:spPr>
              <a:xfrm>
                <a:off x="8434316" y="354634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" name="等腰三角形 225"/>
              <p:cNvSpPr/>
              <p:nvPr/>
            </p:nvSpPr>
            <p:spPr>
              <a:xfrm rot="10800000">
                <a:off x="8418777" y="7359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7" name="组合 226"/>
            <p:cNvGrpSpPr/>
            <p:nvPr/>
          </p:nvGrpSpPr>
          <p:grpSpPr>
            <a:xfrm rot="7478929">
              <a:off x="8418154" y="-38746"/>
              <a:ext cx="637801" cy="6839798"/>
              <a:chOff x="8437047" y="111"/>
              <a:chExt cx="637801" cy="6839798"/>
            </a:xfrm>
          </p:grpSpPr>
          <p:sp>
            <p:nvSpPr>
              <p:cNvPr id="228" name="等腰三角形 227"/>
              <p:cNvSpPr/>
              <p:nvPr/>
            </p:nvSpPr>
            <p:spPr>
              <a:xfrm>
                <a:off x="8460698" y="352825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9" name="等腰三角形 228"/>
              <p:cNvSpPr/>
              <p:nvPr/>
            </p:nvSpPr>
            <p:spPr>
              <a:xfrm rot="10800000">
                <a:off x="8437047" y="111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0" name="组合 229"/>
            <p:cNvGrpSpPr/>
            <p:nvPr/>
          </p:nvGrpSpPr>
          <p:grpSpPr>
            <a:xfrm rot="9358982">
              <a:off x="8424591" y="-21438"/>
              <a:ext cx="639535" cy="6840428"/>
              <a:chOff x="8415132" y="-68509"/>
              <a:chExt cx="639535" cy="6840428"/>
            </a:xfrm>
          </p:grpSpPr>
          <p:sp>
            <p:nvSpPr>
              <p:cNvPr id="231" name="等腰三角形 230"/>
              <p:cNvSpPr/>
              <p:nvPr/>
            </p:nvSpPr>
            <p:spPr>
              <a:xfrm>
                <a:off x="8440517" y="346026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" name="等腰三角形 231"/>
              <p:cNvSpPr/>
              <p:nvPr/>
            </p:nvSpPr>
            <p:spPr>
              <a:xfrm rot="10800000">
                <a:off x="8415132" y="-68509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51" name="AutoShape 3"/>
          <p:cNvSpPr>
            <a:spLocks noChangeAspect="1" noChangeArrowheads="1" noTextEdit="1"/>
          </p:cNvSpPr>
          <p:nvPr/>
        </p:nvSpPr>
        <p:spPr bwMode="auto">
          <a:xfrm>
            <a:off x="-541796" y="2817933"/>
            <a:ext cx="8229600" cy="437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44" name="组合 343"/>
          <p:cNvGrpSpPr/>
          <p:nvPr/>
        </p:nvGrpSpPr>
        <p:grpSpPr>
          <a:xfrm>
            <a:off x="374951" y="3355092"/>
            <a:ext cx="6657506" cy="3192488"/>
            <a:chOff x="1597025" y="2011363"/>
            <a:chExt cx="8958263" cy="4295775"/>
          </a:xfrm>
        </p:grpSpPr>
        <p:sp>
          <p:nvSpPr>
            <p:cNvPr id="345" name="Freeform 6"/>
            <p:cNvSpPr>
              <a:spLocks noEditPoints="1"/>
            </p:cNvSpPr>
            <p:nvPr/>
          </p:nvSpPr>
          <p:spPr bwMode="auto">
            <a:xfrm>
              <a:off x="6816725" y="2687638"/>
              <a:ext cx="3738563" cy="3619500"/>
            </a:xfrm>
            <a:custGeom>
              <a:avLst/>
              <a:gdLst>
                <a:gd name="T0" fmla="*/ 1055 w 3106"/>
                <a:gd name="T1" fmla="*/ 482 h 3006"/>
                <a:gd name="T2" fmla="*/ 1733 w 3106"/>
                <a:gd name="T3" fmla="*/ 104 h 3006"/>
                <a:gd name="T4" fmla="*/ 2735 w 3106"/>
                <a:gd name="T5" fmla="*/ 298 h 3006"/>
                <a:gd name="T6" fmla="*/ 2927 w 3106"/>
                <a:gd name="T7" fmla="*/ 1344 h 3006"/>
                <a:gd name="T8" fmla="*/ 2503 w 3106"/>
                <a:gd name="T9" fmla="*/ 2286 h 3006"/>
                <a:gd name="T10" fmla="*/ 1620 w 3106"/>
                <a:gd name="T11" fmla="*/ 2991 h 3006"/>
                <a:gd name="T12" fmla="*/ 478 w 3106"/>
                <a:gd name="T13" fmla="*/ 2816 h 3006"/>
                <a:gd name="T14" fmla="*/ 3 w 3106"/>
                <a:gd name="T15" fmla="*/ 2050 h 3006"/>
                <a:gd name="T16" fmla="*/ 458 w 3106"/>
                <a:gd name="T17" fmla="*/ 1282 h 3006"/>
                <a:gd name="T18" fmla="*/ 1487 w 3106"/>
                <a:gd name="T19" fmla="*/ 1884 h 3006"/>
                <a:gd name="T20" fmla="*/ 892 w 3106"/>
                <a:gd name="T21" fmla="*/ 1991 h 3006"/>
                <a:gd name="T22" fmla="*/ 225 w 3106"/>
                <a:gd name="T23" fmla="*/ 1727 h 3006"/>
                <a:gd name="T24" fmla="*/ 413 w 3106"/>
                <a:gd name="T25" fmla="*/ 2594 h 3006"/>
                <a:gd name="T26" fmla="*/ 2445 w 3106"/>
                <a:gd name="T27" fmla="*/ 1476 h 3006"/>
                <a:gd name="T28" fmla="*/ 2654 w 3106"/>
                <a:gd name="T29" fmla="*/ 651 h 3006"/>
                <a:gd name="T30" fmla="*/ 1907 w 3106"/>
                <a:gd name="T31" fmla="*/ 190 h 3006"/>
                <a:gd name="T32" fmla="*/ 1093 w 3106"/>
                <a:gd name="T33" fmla="*/ 599 h 3006"/>
                <a:gd name="T34" fmla="*/ 1520 w 3106"/>
                <a:gd name="T35" fmla="*/ 1308 h 3006"/>
                <a:gd name="T36" fmla="*/ 88 w 3106"/>
                <a:gd name="T37" fmla="*/ 2630 h 3006"/>
                <a:gd name="T38" fmla="*/ 1284 w 3106"/>
                <a:gd name="T39" fmla="*/ 2892 h 3006"/>
                <a:gd name="T40" fmla="*/ 1615 w 3106"/>
                <a:gd name="T41" fmla="*/ 2198 h 3006"/>
                <a:gd name="T42" fmla="*/ 1161 w 3106"/>
                <a:gd name="T43" fmla="*/ 1745 h 3006"/>
                <a:gd name="T44" fmla="*/ 1497 w 3106"/>
                <a:gd name="T45" fmla="*/ 2605 h 3006"/>
                <a:gd name="T46" fmla="*/ 690 w 3106"/>
                <a:gd name="T47" fmla="*/ 2711 h 3006"/>
                <a:gd name="T48" fmla="*/ 146 w 3106"/>
                <a:gd name="T49" fmla="*/ 2015 h 3006"/>
                <a:gd name="T50" fmla="*/ 599 w 3106"/>
                <a:gd name="T51" fmla="*/ 1615 h 3006"/>
                <a:gd name="T52" fmla="*/ 83 w 3106"/>
                <a:gd name="T53" fmla="*/ 1918 h 3006"/>
                <a:gd name="T54" fmla="*/ 2991 w 3106"/>
                <a:gd name="T55" fmla="*/ 646 h 3006"/>
                <a:gd name="T56" fmla="*/ 2653 w 3106"/>
                <a:gd name="T57" fmla="*/ 937 h 3006"/>
                <a:gd name="T58" fmla="*/ 2916 w 3106"/>
                <a:gd name="T59" fmla="*/ 1259 h 3006"/>
                <a:gd name="T60" fmla="*/ 2262 w 3106"/>
                <a:gd name="T61" fmla="*/ 1627 h 3006"/>
                <a:gd name="T62" fmla="*/ 1663 w 3106"/>
                <a:gd name="T63" fmla="*/ 2410 h 3006"/>
                <a:gd name="T64" fmla="*/ 2265 w 3106"/>
                <a:gd name="T65" fmla="*/ 2745 h 3006"/>
                <a:gd name="T66" fmla="*/ 2478 w 3106"/>
                <a:gd name="T67" fmla="*/ 1707 h 3006"/>
                <a:gd name="T68" fmla="*/ 831 w 3106"/>
                <a:gd name="T69" fmla="*/ 1282 h 3006"/>
                <a:gd name="T70" fmla="*/ 514 w 3106"/>
                <a:gd name="T71" fmla="*/ 1527 h 3006"/>
                <a:gd name="T72" fmla="*/ 1536 w 3106"/>
                <a:gd name="T73" fmla="*/ 1704 h 3006"/>
                <a:gd name="T74" fmla="*/ 2337 w 3106"/>
                <a:gd name="T75" fmla="*/ 1522 h 3006"/>
                <a:gd name="T76" fmla="*/ 1312 w 3106"/>
                <a:gd name="T77" fmla="*/ 1605 h 3006"/>
                <a:gd name="T78" fmla="*/ 325 w 3106"/>
                <a:gd name="T79" fmla="*/ 1432 h 3006"/>
                <a:gd name="T80" fmla="*/ 1221 w 3106"/>
                <a:gd name="T81" fmla="*/ 1338 h 3006"/>
                <a:gd name="T82" fmla="*/ 896 w 3106"/>
                <a:gd name="T83" fmla="*/ 1939 h 3006"/>
                <a:gd name="T84" fmla="*/ 1391 w 3106"/>
                <a:gd name="T85" fmla="*/ 1363 h 3006"/>
                <a:gd name="T86" fmla="*/ 1917 w 3106"/>
                <a:gd name="T87" fmla="*/ 1448 h 3006"/>
                <a:gd name="T88" fmla="*/ 1639 w 3106"/>
                <a:gd name="T89" fmla="*/ 1601 h 3006"/>
                <a:gd name="T90" fmla="*/ 1492 w 3106"/>
                <a:gd name="T91" fmla="*/ 1583 h 3006"/>
                <a:gd name="T92" fmla="*/ 1336 w 3106"/>
                <a:gd name="T93" fmla="*/ 1469 h 3006"/>
                <a:gd name="T94" fmla="*/ 1400 w 3106"/>
                <a:gd name="T95" fmla="*/ 1562 h 3006"/>
                <a:gd name="T96" fmla="*/ 1446 w 3106"/>
                <a:gd name="T97" fmla="*/ 1560 h 3006"/>
                <a:gd name="T98" fmla="*/ 1178 w 3106"/>
                <a:gd name="T99" fmla="*/ 1404 h 3006"/>
                <a:gd name="T100" fmla="*/ 1503 w 3106"/>
                <a:gd name="T101" fmla="*/ 1465 h 3006"/>
                <a:gd name="T102" fmla="*/ 1297 w 3106"/>
                <a:gd name="T103" fmla="*/ 1537 h 3006"/>
                <a:gd name="T104" fmla="*/ 1210 w 3106"/>
                <a:gd name="T105" fmla="*/ 1401 h 3006"/>
                <a:gd name="T106" fmla="*/ 1171 w 3106"/>
                <a:gd name="T107" fmla="*/ 1517 h 3006"/>
                <a:gd name="T108" fmla="*/ 884 w 3106"/>
                <a:gd name="T109" fmla="*/ 1473 h 3006"/>
                <a:gd name="T110" fmla="*/ 827 w 3106"/>
                <a:gd name="T111" fmla="*/ 1463 h 3006"/>
                <a:gd name="T112" fmla="*/ 808 w 3106"/>
                <a:gd name="T113" fmla="*/ 1462 h 3006"/>
                <a:gd name="T114" fmla="*/ 762 w 3106"/>
                <a:gd name="T115" fmla="*/ 1386 h 3006"/>
                <a:gd name="T116" fmla="*/ 1811 w 3106"/>
                <a:gd name="T117" fmla="*/ 1578 h 3006"/>
                <a:gd name="T118" fmla="*/ 675 w 3106"/>
                <a:gd name="T119" fmla="*/ 1442 h 3006"/>
                <a:gd name="T120" fmla="*/ 697 w 3106"/>
                <a:gd name="T121" fmla="*/ 1434 h 3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06" h="3006">
                  <a:moveTo>
                    <a:pt x="625" y="1261"/>
                  </a:moveTo>
                  <a:cubicBezTo>
                    <a:pt x="658" y="1254"/>
                    <a:pt x="691" y="1248"/>
                    <a:pt x="723" y="1240"/>
                  </a:cubicBezTo>
                  <a:cubicBezTo>
                    <a:pt x="772" y="1230"/>
                    <a:pt x="821" y="1219"/>
                    <a:pt x="870" y="1208"/>
                  </a:cubicBezTo>
                  <a:cubicBezTo>
                    <a:pt x="887" y="1205"/>
                    <a:pt x="902" y="1177"/>
                    <a:pt x="905" y="1157"/>
                  </a:cubicBezTo>
                  <a:cubicBezTo>
                    <a:pt x="908" y="1127"/>
                    <a:pt x="913" y="1097"/>
                    <a:pt x="919" y="1068"/>
                  </a:cubicBezTo>
                  <a:cubicBezTo>
                    <a:pt x="928" y="1019"/>
                    <a:pt x="938" y="971"/>
                    <a:pt x="948" y="922"/>
                  </a:cubicBezTo>
                  <a:cubicBezTo>
                    <a:pt x="952" y="905"/>
                    <a:pt x="957" y="887"/>
                    <a:pt x="961" y="870"/>
                  </a:cubicBezTo>
                  <a:cubicBezTo>
                    <a:pt x="964" y="858"/>
                    <a:pt x="966" y="846"/>
                    <a:pt x="969" y="833"/>
                  </a:cubicBezTo>
                  <a:cubicBezTo>
                    <a:pt x="975" y="810"/>
                    <a:pt x="982" y="788"/>
                    <a:pt x="987" y="765"/>
                  </a:cubicBezTo>
                  <a:cubicBezTo>
                    <a:pt x="996" y="725"/>
                    <a:pt x="1003" y="685"/>
                    <a:pt x="1012" y="646"/>
                  </a:cubicBezTo>
                  <a:cubicBezTo>
                    <a:pt x="1018" y="620"/>
                    <a:pt x="1027" y="594"/>
                    <a:pt x="1034" y="568"/>
                  </a:cubicBezTo>
                  <a:cubicBezTo>
                    <a:pt x="1041" y="539"/>
                    <a:pt x="1048" y="510"/>
                    <a:pt x="1055" y="482"/>
                  </a:cubicBezTo>
                  <a:cubicBezTo>
                    <a:pt x="1063" y="453"/>
                    <a:pt x="1073" y="424"/>
                    <a:pt x="1080" y="394"/>
                  </a:cubicBezTo>
                  <a:cubicBezTo>
                    <a:pt x="1083" y="384"/>
                    <a:pt x="1082" y="373"/>
                    <a:pt x="1085" y="363"/>
                  </a:cubicBezTo>
                  <a:cubicBezTo>
                    <a:pt x="1095" y="322"/>
                    <a:pt x="1105" y="281"/>
                    <a:pt x="1118" y="241"/>
                  </a:cubicBezTo>
                  <a:cubicBezTo>
                    <a:pt x="1140" y="171"/>
                    <a:pt x="1164" y="101"/>
                    <a:pt x="1188" y="31"/>
                  </a:cubicBezTo>
                  <a:cubicBezTo>
                    <a:pt x="1197" y="5"/>
                    <a:pt x="1219" y="0"/>
                    <a:pt x="1244" y="14"/>
                  </a:cubicBezTo>
                  <a:cubicBezTo>
                    <a:pt x="1256" y="21"/>
                    <a:pt x="1270" y="23"/>
                    <a:pt x="1284" y="26"/>
                  </a:cubicBezTo>
                  <a:cubicBezTo>
                    <a:pt x="1325" y="33"/>
                    <a:pt x="1366" y="40"/>
                    <a:pt x="1407" y="46"/>
                  </a:cubicBezTo>
                  <a:cubicBezTo>
                    <a:pt x="1432" y="50"/>
                    <a:pt x="1457" y="51"/>
                    <a:pt x="1482" y="54"/>
                  </a:cubicBezTo>
                  <a:cubicBezTo>
                    <a:pt x="1487" y="54"/>
                    <a:pt x="1493" y="53"/>
                    <a:pt x="1498" y="55"/>
                  </a:cubicBezTo>
                  <a:cubicBezTo>
                    <a:pt x="1528" y="73"/>
                    <a:pt x="1564" y="74"/>
                    <a:pt x="1597" y="81"/>
                  </a:cubicBezTo>
                  <a:cubicBezTo>
                    <a:pt x="1619" y="86"/>
                    <a:pt x="1643" y="86"/>
                    <a:pt x="1665" y="90"/>
                  </a:cubicBezTo>
                  <a:cubicBezTo>
                    <a:pt x="1688" y="94"/>
                    <a:pt x="1710" y="100"/>
                    <a:pt x="1733" y="104"/>
                  </a:cubicBezTo>
                  <a:cubicBezTo>
                    <a:pt x="1768" y="110"/>
                    <a:pt x="1803" y="113"/>
                    <a:pt x="1838" y="118"/>
                  </a:cubicBezTo>
                  <a:cubicBezTo>
                    <a:pt x="1869" y="123"/>
                    <a:pt x="1899" y="129"/>
                    <a:pt x="1930" y="133"/>
                  </a:cubicBezTo>
                  <a:cubicBezTo>
                    <a:pt x="1941" y="135"/>
                    <a:pt x="1953" y="132"/>
                    <a:pt x="1965" y="133"/>
                  </a:cubicBezTo>
                  <a:cubicBezTo>
                    <a:pt x="1982" y="134"/>
                    <a:pt x="2000" y="134"/>
                    <a:pt x="2016" y="138"/>
                  </a:cubicBezTo>
                  <a:cubicBezTo>
                    <a:pt x="2058" y="148"/>
                    <a:pt x="2099" y="160"/>
                    <a:pt x="2141" y="172"/>
                  </a:cubicBezTo>
                  <a:cubicBezTo>
                    <a:pt x="2178" y="182"/>
                    <a:pt x="2215" y="193"/>
                    <a:pt x="2253" y="201"/>
                  </a:cubicBezTo>
                  <a:cubicBezTo>
                    <a:pt x="2309" y="212"/>
                    <a:pt x="2366" y="219"/>
                    <a:pt x="2422" y="229"/>
                  </a:cubicBezTo>
                  <a:cubicBezTo>
                    <a:pt x="2458" y="235"/>
                    <a:pt x="2494" y="242"/>
                    <a:pt x="2529" y="250"/>
                  </a:cubicBezTo>
                  <a:cubicBezTo>
                    <a:pt x="2545" y="253"/>
                    <a:pt x="2559" y="261"/>
                    <a:pt x="2574" y="265"/>
                  </a:cubicBezTo>
                  <a:cubicBezTo>
                    <a:pt x="2597" y="271"/>
                    <a:pt x="2621" y="274"/>
                    <a:pt x="2644" y="278"/>
                  </a:cubicBezTo>
                  <a:cubicBezTo>
                    <a:pt x="2649" y="279"/>
                    <a:pt x="2656" y="278"/>
                    <a:pt x="2660" y="281"/>
                  </a:cubicBezTo>
                  <a:cubicBezTo>
                    <a:pt x="2681" y="302"/>
                    <a:pt x="2709" y="299"/>
                    <a:pt x="2735" y="298"/>
                  </a:cubicBezTo>
                  <a:cubicBezTo>
                    <a:pt x="2751" y="298"/>
                    <a:pt x="2763" y="303"/>
                    <a:pt x="2773" y="315"/>
                  </a:cubicBezTo>
                  <a:cubicBezTo>
                    <a:pt x="2778" y="321"/>
                    <a:pt x="2787" y="328"/>
                    <a:pt x="2792" y="327"/>
                  </a:cubicBezTo>
                  <a:cubicBezTo>
                    <a:pt x="2824" y="322"/>
                    <a:pt x="2845" y="341"/>
                    <a:pt x="2865" y="360"/>
                  </a:cubicBezTo>
                  <a:cubicBezTo>
                    <a:pt x="2888" y="380"/>
                    <a:pt x="2908" y="403"/>
                    <a:pt x="2929" y="426"/>
                  </a:cubicBezTo>
                  <a:cubicBezTo>
                    <a:pt x="2965" y="467"/>
                    <a:pt x="2996" y="512"/>
                    <a:pt x="3019" y="562"/>
                  </a:cubicBezTo>
                  <a:cubicBezTo>
                    <a:pt x="3037" y="602"/>
                    <a:pt x="3057" y="641"/>
                    <a:pt x="3068" y="683"/>
                  </a:cubicBezTo>
                  <a:cubicBezTo>
                    <a:pt x="3084" y="741"/>
                    <a:pt x="3095" y="802"/>
                    <a:pt x="3102" y="862"/>
                  </a:cubicBezTo>
                  <a:cubicBezTo>
                    <a:pt x="3106" y="901"/>
                    <a:pt x="3095" y="941"/>
                    <a:pt x="3096" y="980"/>
                  </a:cubicBezTo>
                  <a:cubicBezTo>
                    <a:pt x="3097" y="1024"/>
                    <a:pt x="3079" y="1063"/>
                    <a:pt x="3069" y="1103"/>
                  </a:cubicBezTo>
                  <a:cubicBezTo>
                    <a:pt x="3060" y="1140"/>
                    <a:pt x="3041" y="1171"/>
                    <a:pt x="3022" y="1203"/>
                  </a:cubicBezTo>
                  <a:cubicBezTo>
                    <a:pt x="3001" y="1239"/>
                    <a:pt x="2981" y="1275"/>
                    <a:pt x="2959" y="1309"/>
                  </a:cubicBezTo>
                  <a:cubicBezTo>
                    <a:pt x="2951" y="1323"/>
                    <a:pt x="2938" y="1333"/>
                    <a:pt x="2927" y="1344"/>
                  </a:cubicBezTo>
                  <a:cubicBezTo>
                    <a:pt x="2899" y="1373"/>
                    <a:pt x="2875" y="1405"/>
                    <a:pt x="2844" y="1429"/>
                  </a:cubicBezTo>
                  <a:cubicBezTo>
                    <a:pt x="2812" y="1455"/>
                    <a:pt x="2774" y="1472"/>
                    <a:pt x="2739" y="1495"/>
                  </a:cubicBezTo>
                  <a:cubicBezTo>
                    <a:pt x="2705" y="1517"/>
                    <a:pt x="2667" y="1527"/>
                    <a:pt x="2628" y="1536"/>
                  </a:cubicBezTo>
                  <a:cubicBezTo>
                    <a:pt x="2607" y="1540"/>
                    <a:pt x="2586" y="1547"/>
                    <a:pt x="2564" y="1551"/>
                  </a:cubicBezTo>
                  <a:cubicBezTo>
                    <a:pt x="2559" y="1552"/>
                    <a:pt x="2553" y="1549"/>
                    <a:pt x="2547" y="1547"/>
                  </a:cubicBezTo>
                  <a:cubicBezTo>
                    <a:pt x="2529" y="1541"/>
                    <a:pt x="2524" y="1546"/>
                    <a:pt x="2526" y="1564"/>
                  </a:cubicBezTo>
                  <a:cubicBezTo>
                    <a:pt x="2530" y="1614"/>
                    <a:pt x="2537" y="1664"/>
                    <a:pt x="2538" y="1714"/>
                  </a:cubicBezTo>
                  <a:cubicBezTo>
                    <a:pt x="2539" y="1746"/>
                    <a:pt x="2530" y="1777"/>
                    <a:pt x="2528" y="1808"/>
                  </a:cubicBezTo>
                  <a:cubicBezTo>
                    <a:pt x="2525" y="1855"/>
                    <a:pt x="2525" y="1901"/>
                    <a:pt x="2524" y="1948"/>
                  </a:cubicBezTo>
                  <a:cubicBezTo>
                    <a:pt x="2522" y="2017"/>
                    <a:pt x="2521" y="2086"/>
                    <a:pt x="2518" y="2154"/>
                  </a:cubicBezTo>
                  <a:cubicBezTo>
                    <a:pt x="2515" y="2197"/>
                    <a:pt x="2508" y="2240"/>
                    <a:pt x="2503" y="2282"/>
                  </a:cubicBezTo>
                  <a:cubicBezTo>
                    <a:pt x="2503" y="2283"/>
                    <a:pt x="2503" y="2285"/>
                    <a:pt x="2503" y="2286"/>
                  </a:cubicBezTo>
                  <a:cubicBezTo>
                    <a:pt x="2500" y="2342"/>
                    <a:pt x="2500" y="2397"/>
                    <a:pt x="2496" y="2453"/>
                  </a:cubicBezTo>
                  <a:cubicBezTo>
                    <a:pt x="2491" y="2506"/>
                    <a:pt x="2484" y="2559"/>
                    <a:pt x="2476" y="2612"/>
                  </a:cubicBezTo>
                  <a:cubicBezTo>
                    <a:pt x="2472" y="2644"/>
                    <a:pt x="2466" y="2676"/>
                    <a:pt x="2460" y="2707"/>
                  </a:cubicBezTo>
                  <a:cubicBezTo>
                    <a:pt x="2458" y="2715"/>
                    <a:pt x="2451" y="2723"/>
                    <a:pt x="2444" y="2728"/>
                  </a:cubicBezTo>
                  <a:cubicBezTo>
                    <a:pt x="2409" y="2749"/>
                    <a:pt x="2374" y="2770"/>
                    <a:pt x="2334" y="2782"/>
                  </a:cubicBezTo>
                  <a:cubicBezTo>
                    <a:pt x="2285" y="2798"/>
                    <a:pt x="2238" y="2819"/>
                    <a:pt x="2190" y="2837"/>
                  </a:cubicBezTo>
                  <a:cubicBezTo>
                    <a:pt x="2165" y="2846"/>
                    <a:pt x="2140" y="2854"/>
                    <a:pt x="2115" y="2862"/>
                  </a:cubicBezTo>
                  <a:cubicBezTo>
                    <a:pt x="2065" y="2877"/>
                    <a:pt x="2015" y="2893"/>
                    <a:pt x="1965" y="2907"/>
                  </a:cubicBezTo>
                  <a:cubicBezTo>
                    <a:pt x="1921" y="2919"/>
                    <a:pt x="1875" y="2928"/>
                    <a:pt x="1830" y="2938"/>
                  </a:cubicBezTo>
                  <a:cubicBezTo>
                    <a:pt x="1817" y="2941"/>
                    <a:pt x="1805" y="2946"/>
                    <a:pt x="1792" y="2949"/>
                  </a:cubicBezTo>
                  <a:cubicBezTo>
                    <a:pt x="1756" y="2958"/>
                    <a:pt x="1720" y="2966"/>
                    <a:pt x="1685" y="2975"/>
                  </a:cubicBezTo>
                  <a:cubicBezTo>
                    <a:pt x="1663" y="2980"/>
                    <a:pt x="1639" y="2982"/>
                    <a:pt x="1620" y="2991"/>
                  </a:cubicBezTo>
                  <a:cubicBezTo>
                    <a:pt x="1589" y="3006"/>
                    <a:pt x="1559" y="3002"/>
                    <a:pt x="1528" y="2997"/>
                  </a:cubicBezTo>
                  <a:cubicBezTo>
                    <a:pt x="1491" y="2991"/>
                    <a:pt x="1454" y="2983"/>
                    <a:pt x="1417" y="2976"/>
                  </a:cubicBezTo>
                  <a:cubicBezTo>
                    <a:pt x="1373" y="2968"/>
                    <a:pt x="1329" y="2958"/>
                    <a:pt x="1284" y="2950"/>
                  </a:cubicBezTo>
                  <a:cubicBezTo>
                    <a:pt x="1258" y="2946"/>
                    <a:pt x="1232" y="2944"/>
                    <a:pt x="1207" y="2940"/>
                  </a:cubicBezTo>
                  <a:cubicBezTo>
                    <a:pt x="1191" y="2938"/>
                    <a:pt x="1175" y="2935"/>
                    <a:pt x="1159" y="2932"/>
                  </a:cubicBezTo>
                  <a:cubicBezTo>
                    <a:pt x="1116" y="2926"/>
                    <a:pt x="1073" y="2920"/>
                    <a:pt x="1030" y="2912"/>
                  </a:cubicBezTo>
                  <a:cubicBezTo>
                    <a:pt x="989" y="2905"/>
                    <a:pt x="950" y="2896"/>
                    <a:pt x="910" y="2889"/>
                  </a:cubicBezTo>
                  <a:cubicBezTo>
                    <a:pt x="886" y="2885"/>
                    <a:pt x="862" y="2883"/>
                    <a:pt x="839" y="2878"/>
                  </a:cubicBezTo>
                  <a:cubicBezTo>
                    <a:pt x="798" y="2871"/>
                    <a:pt x="758" y="2862"/>
                    <a:pt x="717" y="2854"/>
                  </a:cubicBezTo>
                  <a:cubicBezTo>
                    <a:pt x="701" y="2851"/>
                    <a:pt x="684" y="2849"/>
                    <a:pt x="668" y="2846"/>
                  </a:cubicBezTo>
                  <a:cubicBezTo>
                    <a:pt x="637" y="2840"/>
                    <a:pt x="606" y="2833"/>
                    <a:pt x="575" y="2828"/>
                  </a:cubicBezTo>
                  <a:cubicBezTo>
                    <a:pt x="543" y="2823"/>
                    <a:pt x="510" y="2820"/>
                    <a:pt x="478" y="2816"/>
                  </a:cubicBezTo>
                  <a:cubicBezTo>
                    <a:pt x="466" y="2814"/>
                    <a:pt x="454" y="2810"/>
                    <a:pt x="441" y="2808"/>
                  </a:cubicBezTo>
                  <a:cubicBezTo>
                    <a:pt x="412" y="2801"/>
                    <a:pt x="382" y="2795"/>
                    <a:pt x="353" y="2787"/>
                  </a:cubicBezTo>
                  <a:cubicBezTo>
                    <a:pt x="300" y="2774"/>
                    <a:pt x="247" y="2760"/>
                    <a:pt x="195" y="2748"/>
                  </a:cubicBezTo>
                  <a:cubicBezTo>
                    <a:pt x="156" y="2739"/>
                    <a:pt x="117" y="2731"/>
                    <a:pt x="77" y="2725"/>
                  </a:cubicBezTo>
                  <a:cubicBezTo>
                    <a:pt x="47" y="2720"/>
                    <a:pt x="35" y="2705"/>
                    <a:pt x="27" y="2676"/>
                  </a:cubicBezTo>
                  <a:cubicBezTo>
                    <a:pt x="14" y="2633"/>
                    <a:pt x="17" y="2590"/>
                    <a:pt x="15" y="2547"/>
                  </a:cubicBezTo>
                  <a:cubicBezTo>
                    <a:pt x="13" y="2496"/>
                    <a:pt x="5" y="2446"/>
                    <a:pt x="2" y="2395"/>
                  </a:cubicBezTo>
                  <a:cubicBezTo>
                    <a:pt x="0" y="2355"/>
                    <a:pt x="2" y="2315"/>
                    <a:pt x="2" y="2275"/>
                  </a:cubicBezTo>
                  <a:cubicBezTo>
                    <a:pt x="2" y="2263"/>
                    <a:pt x="1" y="2250"/>
                    <a:pt x="2" y="2237"/>
                  </a:cubicBezTo>
                  <a:cubicBezTo>
                    <a:pt x="4" y="2211"/>
                    <a:pt x="7" y="2185"/>
                    <a:pt x="8" y="2158"/>
                  </a:cubicBezTo>
                  <a:cubicBezTo>
                    <a:pt x="9" y="2147"/>
                    <a:pt x="5" y="2135"/>
                    <a:pt x="5" y="2123"/>
                  </a:cubicBezTo>
                  <a:cubicBezTo>
                    <a:pt x="4" y="2099"/>
                    <a:pt x="2" y="2074"/>
                    <a:pt x="3" y="2050"/>
                  </a:cubicBezTo>
                  <a:cubicBezTo>
                    <a:pt x="6" y="2012"/>
                    <a:pt x="17" y="1975"/>
                    <a:pt x="14" y="1938"/>
                  </a:cubicBezTo>
                  <a:cubicBezTo>
                    <a:pt x="10" y="1898"/>
                    <a:pt x="25" y="1860"/>
                    <a:pt x="20" y="1820"/>
                  </a:cubicBezTo>
                  <a:cubicBezTo>
                    <a:pt x="16" y="1781"/>
                    <a:pt x="28" y="1740"/>
                    <a:pt x="33" y="1700"/>
                  </a:cubicBezTo>
                  <a:cubicBezTo>
                    <a:pt x="35" y="1688"/>
                    <a:pt x="36" y="1676"/>
                    <a:pt x="37" y="1664"/>
                  </a:cubicBezTo>
                  <a:cubicBezTo>
                    <a:pt x="40" y="1637"/>
                    <a:pt x="43" y="1610"/>
                    <a:pt x="45" y="1584"/>
                  </a:cubicBezTo>
                  <a:cubicBezTo>
                    <a:pt x="49" y="1550"/>
                    <a:pt x="52" y="1517"/>
                    <a:pt x="57" y="1483"/>
                  </a:cubicBezTo>
                  <a:cubicBezTo>
                    <a:pt x="61" y="1455"/>
                    <a:pt x="68" y="1426"/>
                    <a:pt x="74" y="1398"/>
                  </a:cubicBezTo>
                  <a:cubicBezTo>
                    <a:pt x="76" y="1392"/>
                    <a:pt x="82" y="1386"/>
                    <a:pt x="87" y="1383"/>
                  </a:cubicBezTo>
                  <a:cubicBezTo>
                    <a:pt x="121" y="1370"/>
                    <a:pt x="153" y="1351"/>
                    <a:pt x="192" y="1348"/>
                  </a:cubicBezTo>
                  <a:cubicBezTo>
                    <a:pt x="225" y="1344"/>
                    <a:pt x="258" y="1330"/>
                    <a:pt x="291" y="1322"/>
                  </a:cubicBezTo>
                  <a:cubicBezTo>
                    <a:pt x="303" y="1319"/>
                    <a:pt x="315" y="1318"/>
                    <a:pt x="328" y="1315"/>
                  </a:cubicBezTo>
                  <a:cubicBezTo>
                    <a:pt x="371" y="1304"/>
                    <a:pt x="415" y="1292"/>
                    <a:pt x="458" y="1282"/>
                  </a:cubicBezTo>
                  <a:cubicBezTo>
                    <a:pt x="477" y="1277"/>
                    <a:pt x="497" y="1276"/>
                    <a:pt x="517" y="1273"/>
                  </a:cubicBezTo>
                  <a:cubicBezTo>
                    <a:pt x="540" y="1269"/>
                    <a:pt x="563" y="1266"/>
                    <a:pt x="585" y="1263"/>
                  </a:cubicBezTo>
                  <a:cubicBezTo>
                    <a:pt x="598" y="1261"/>
                    <a:pt x="611" y="1258"/>
                    <a:pt x="624" y="1256"/>
                  </a:cubicBezTo>
                  <a:cubicBezTo>
                    <a:pt x="625" y="1258"/>
                    <a:pt x="625" y="1259"/>
                    <a:pt x="625" y="1261"/>
                  </a:cubicBezTo>
                  <a:close/>
                  <a:moveTo>
                    <a:pt x="1435" y="2787"/>
                  </a:moveTo>
                  <a:cubicBezTo>
                    <a:pt x="1437" y="2772"/>
                    <a:pt x="1440" y="2758"/>
                    <a:pt x="1441" y="2744"/>
                  </a:cubicBezTo>
                  <a:cubicBezTo>
                    <a:pt x="1444" y="2708"/>
                    <a:pt x="1445" y="2671"/>
                    <a:pt x="1448" y="2635"/>
                  </a:cubicBezTo>
                  <a:cubicBezTo>
                    <a:pt x="1452" y="2589"/>
                    <a:pt x="1457" y="2543"/>
                    <a:pt x="1461" y="2497"/>
                  </a:cubicBezTo>
                  <a:cubicBezTo>
                    <a:pt x="1461" y="2489"/>
                    <a:pt x="1460" y="2481"/>
                    <a:pt x="1461" y="2473"/>
                  </a:cubicBezTo>
                  <a:cubicBezTo>
                    <a:pt x="1466" y="2433"/>
                    <a:pt x="1473" y="2394"/>
                    <a:pt x="1476" y="2355"/>
                  </a:cubicBezTo>
                  <a:cubicBezTo>
                    <a:pt x="1481" y="2275"/>
                    <a:pt x="1486" y="2195"/>
                    <a:pt x="1488" y="2115"/>
                  </a:cubicBezTo>
                  <a:cubicBezTo>
                    <a:pt x="1490" y="2038"/>
                    <a:pt x="1489" y="1961"/>
                    <a:pt x="1487" y="1884"/>
                  </a:cubicBezTo>
                  <a:cubicBezTo>
                    <a:pt x="1487" y="1875"/>
                    <a:pt x="1479" y="1863"/>
                    <a:pt x="1471" y="1858"/>
                  </a:cubicBezTo>
                  <a:cubicBezTo>
                    <a:pt x="1446" y="1843"/>
                    <a:pt x="1416" y="1843"/>
                    <a:pt x="1388" y="1839"/>
                  </a:cubicBezTo>
                  <a:cubicBezTo>
                    <a:pt x="1356" y="1835"/>
                    <a:pt x="1324" y="1831"/>
                    <a:pt x="1292" y="1825"/>
                  </a:cubicBezTo>
                  <a:cubicBezTo>
                    <a:pt x="1276" y="1822"/>
                    <a:pt x="1260" y="1814"/>
                    <a:pt x="1244" y="1812"/>
                  </a:cubicBezTo>
                  <a:cubicBezTo>
                    <a:pt x="1216" y="1809"/>
                    <a:pt x="1188" y="1808"/>
                    <a:pt x="1160" y="1808"/>
                  </a:cubicBezTo>
                  <a:cubicBezTo>
                    <a:pt x="1153" y="1808"/>
                    <a:pt x="1142" y="1812"/>
                    <a:pt x="1139" y="1817"/>
                  </a:cubicBezTo>
                  <a:cubicBezTo>
                    <a:pt x="1132" y="1830"/>
                    <a:pt x="1127" y="1845"/>
                    <a:pt x="1125" y="1860"/>
                  </a:cubicBezTo>
                  <a:cubicBezTo>
                    <a:pt x="1122" y="1893"/>
                    <a:pt x="1122" y="1927"/>
                    <a:pt x="1107" y="1958"/>
                  </a:cubicBezTo>
                  <a:cubicBezTo>
                    <a:pt x="1104" y="1963"/>
                    <a:pt x="1104" y="1970"/>
                    <a:pt x="1103" y="1976"/>
                  </a:cubicBezTo>
                  <a:cubicBezTo>
                    <a:pt x="1100" y="2002"/>
                    <a:pt x="1095" y="2007"/>
                    <a:pt x="1069" y="2007"/>
                  </a:cubicBezTo>
                  <a:cubicBezTo>
                    <a:pt x="1037" y="2007"/>
                    <a:pt x="1005" y="2004"/>
                    <a:pt x="972" y="2002"/>
                  </a:cubicBezTo>
                  <a:cubicBezTo>
                    <a:pt x="945" y="1999"/>
                    <a:pt x="919" y="1995"/>
                    <a:pt x="892" y="1991"/>
                  </a:cubicBezTo>
                  <a:cubicBezTo>
                    <a:pt x="846" y="1985"/>
                    <a:pt x="800" y="1980"/>
                    <a:pt x="755" y="1971"/>
                  </a:cubicBezTo>
                  <a:cubicBezTo>
                    <a:pt x="708" y="1962"/>
                    <a:pt x="661" y="1953"/>
                    <a:pt x="617" y="1932"/>
                  </a:cubicBezTo>
                  <a:cubicBezTo>
                    <a:pt x="584" y="1915"/>
                    <a:pt x="577" y="1910"/>
                    <a:pt x="579" y="1872"/>
                  </a:cubicBezTo>
                  <a:cubicBezTo>
                    <a:pt x="581" y="1825"/>
                    <a:pt x="583" y="1777"/>
                    <a:pt x="587" y="1729"/>
                  </a:cubicBezTo>
                  <a:cubicBezTo>
                    <a:pt x="588" y="1709"/>
                    <a:pt x="576" y="1702"/>
                    <a:pt x="561" y="1697"/>
                  </a:cubicBezTo>
                  <a:cubicBezTo>
                    <a:pt x="546" y="1693"/>
                    <a:pt x="532" y="1689"/>
                    <a:pt x="518" y="1685"/>
                  </a:cubicBezTo>
                  <a:cubicBezTo>
                    <a:pt x="502" y="1680"/>
                    <a:pt x="486" y="1675"/>
                    <a:pt x="470" y="1672"/>
                  </a:cubicBezTo>
                  <a:cubicBezTo>
                    <a:pt x="425" y="1664"/>
                    <a:pt x="379" y="1657"/>
                    <a:pt x="334" y="1649"/>
                  </a:cubicBezTo>
                  <a:cubicBezTo>
                    <a:pt x="307" y="1644"/>
                    <a:pt x="280" y="1637"/>
                    <a:pt x="252" y="1633"/>
                  </a:cubicBezTo>
                  <a:cubicBezTo>
                    <a:pt x="246" y="1632"/>
                    <a:pt x="234" y="1638"/>
                    <a:pt x="233" y="1643"/>
                  </a:cubicBezTo>
                  <a:cubicBezTo>
                    <a:pt x="230" y="1665"/>
                    <a:pt x="230" y="1687"/>
                    <a:pt x="229" y="1710"/>
                  </a:cubicBezTo>
                  <a:cubicBezTo>
                    <a:pt x="228" y="1715"/>
                    <a:pt x="226" y="1721"/>
                    <a:pt x="225" y="1727"/>
                  </a:cubicBezTo>
                  <a:cubicBezTo>
                    <a:pt x="222" y="1736"/>
                    <a:pt x="218" y="1744"/>
                    <a:pt x="217" y="1754"/>
                  </a:cubicBezTo>
                  <a:cubicBezTo>
                    <a:pt x="215" y="1767"/>
                    <a:pt x="216" y="1781"/>
                    <a:pt x="215" y="1795"/>
                  </a:cubicBezTo>
                  <a:cubicBezTo>
                    <a:pt x="215" y="1806"/>
                    <a:pt x="213" y="1817"/>
                    <a:pt x="213" y="1828"/>
                  </a:cubicBezTo>
                  <a:cubicBezTo>
                    <a:pt x="212" y="1861"/>
                    <a:pt x="212" y="1895"/>
                    <a:pt x="209" y="1928"/>
                  </a:cubicBezTo>
                  <a:cubicBezTo>
                    <a:pt x="206" y="1971"/>
                    <a:pt x="198" y="2014"/>
                    <a:pt x="195" y="2057"/>
                  </a:cubicBezTo>
                  <a:cubicBezTo>
                    <a:pt x="191" y="2103"/>
                    <a:pt x="190" y="2150"/>
                    <a:pt x="189" y="2196"/>
                  </a:cubicBezTo>
                  <a:cubicBezTo>
                    <a:pt x="187" y="2257"/>
                    <a:pt x="186" y="2319"/>
                    <a:pt x="187" y="2380"/>
                  </a:cubicBezTo>
                  <a:cubicBezTo>
                    <a:pt x="187" y="2425"/>
                    <a:pt x="190" y="2469"/>
                    <a:pt x="193" y="2513"/>
                  </a:cubicBezTo>
                  <a:cubicBezTo>
                    <a:pt x="194" y="2522"/>
                    <a:pt x="202" y="2535"/>
                    <a:pt x="210" y="2537"/>
                  </a:cubicBezTo>
                  <a:cubicBezTo>
                    <a:pt x="244" y="2547"/>
                    <a:pt x="279" y="2554"/>
                    <a:pt x="313" y="2562"/>
                  </a:cubicBezTo>
                  <a:cubicBezTo>
                    <a:pt x="318" y="2563"/>
                    <a:pt x="324" y="2564"/>
                    <a:pt x="329" y="2566"/>
                  </a:cubicBezTo>
                  <a:cubicBezTo>
                    <a:pt x="357" y="2575"/>
                    <a:pt x="385" y="2586"/>
                    <a:pt x="413" y="2594"/>
                  </a:cubicBezTo>
                  <a:cubicBezTo>
                    <a:pt x="427" y="2598"/>
                    <a:pt x="441" y="2598"/>
                    <a:pt x="454" y="2601"/>
                  </a:cubicBezTo>
                  <a:cubicBezTo>
                    <a:pt x="484" y="2608"/>
                    <a:pt x="513" y="2616"/>
                    <a:pt x="542" y="2624"/>
                  </a:cubicBezTo>
                  <a:cubicBezTo>
                    <a:pt x="557" y="2628"/>
                    <a:pt x="572" y="2634"/>
                    <a:pt x="588" y="2637"/>
                  </a:cubicBezTo>
                  <a:cubicBezTo>
                    <a:pt x="651" y="2651"/>
                    <a:pt x="715" y="2664"/>
                    <a:pt x="779" y="2677"/>
                  </a:cubicBezTo>
                  <a:cubicBezTo>
                    <a:pt x="783" y="2678"/>
                    <a:pt x="787" y="2678"/>
                    <a:pt x="791" y="2679"/>
                  </a:cubicBezTo>
                  <a:cubicBezTo>
                    <a:pt x="820" y="2683"/>
                    <a:pt x="848" y="2687"/>
                    <a:pt x="877" y="2693"/>
                  </a:cubicBezTo>
                  <a:cubicBezTo>
                    <a:pt x="916" y="2701"/>
                    <a:pt x="955" y="2713"/>
                    <a:pt x="994" y="2721"/>
                  </a:cubicBezTo>
                  <a:cubicBezTo>
                    <a:pt x="1029" y="2728"/>
                    <a:pt x="1065" y="2731"/>
                    <a:pt x="1100" y="2736"/>
                  </a:cubicBezTo>
                  <a:cubicBezTo>
                    <a:pt x="1147" y="2744"/>
                    <a:pt x="1194" y="2752"/>
                    <a:pt x="1241" y="2760"/>
                  </a:cubicBezTo>
                  <a:cubicBezTo>
                    <a:pt x="1255" y="2763"/>
                    <a:pt x="1270" y="2769"/>
                    <a:pt x="1284" y="2771"/>
                  </a:cubicBezTo>
                  <a:cubicBezTo>
                    <a:pt x="1333" y="2776"/>
                    <a:pt x="1382" y="2781"/>
                    <a:pt x="1435" y="2787"/>
                  </a:cubicBezTo>
                  <a:close/>
                  <a:moveTo>
                    <a:pt x="2445" y="1476"/>
                  </a:moveTo>
                  <a:cubicBezTo>
                    <a:pt x="2450" y="1476"/>
                    <a:pt x="2457" y="1475"/>
                    <a:pt x="2464" y="1476"/>
                  </a:cubicBezTo>
                  <a:cubicBezTo>
                    <a:pt x="2478" y="1478"/>
                    <a:pt x="2484" y="1469"/>
                    <a:pt x="2487" y="1457"/>
                  </a:cubicBezTo>
                  <a:cubicBezTo>
                    <a:pt x="2490" y="1441"/>
                    <a:pt x="2493" y="1426"/>
                    <a:pt x="2496" y="1411"/>
                  </a:cubicBezTo>
                  <a:cubicBezTo>
                    <a:pt x="2509" y="1348"/>
                    <a:pt x="2523" y="1285"/>
                    <a:pt x="2535" y="1223"/>
                  </a:cubicBezTo>
                  <a:cubicBezTo>
                    <a:pt x="2546" y="1170"/>
                    <a:pt x="2555" y="1117"/>
                    <a:pt x="2565" y="1065"/>
                  </a:cubicBezTo>
                  <a:cubicBezTo>
                    <a:pt x="2565" y="1061"/>
                    <a:pt x="2568" y="1056"/>
                    <a:pt x="2569" y="1052"/>
                  </a:cubicBezTo>
                  <a:cubicBezTo>
                    <a:pt x="2573" y="1043"/>
                    <a:pt x="2577" y="1034"/>
                    <a:pt x="2579" y="1025"/>
                  </a:cubicBezTo>
                  <a:cubicBezTo>
                    <a:pt x="2587" y="981"/>
                    <a:pt x="2594" y="937"/>
                    <a:pt x="2601" y="893"/>
                  </a:cubicBezTo>
                  <a:cubicBezTo>
                    <a:pt x="2601" y="892"/>
                    <a:pt x="2602" y="892"/>
                    <a:pt x="2602" y="891"/>
                  </a:cubicBezTo>
                  <a:cubicBezTo>
                    <a:pt x="2610" y="847"/>
                    <a:pt x="2618" y="803"/>
                    <a:pt x="2626" y="758"/>
                  </a:cubicBezTo>
                  <a:cubicBezTo>
                    <a:pt x="2629" y="747"/>
                    <a:pt x="2633" y="736"/>
                    <a:pt x="2636" y="724"/>
                  </a:cubicBezTo>
                  <a:cubicBezTo>
                    <a:pt x="2642" y="700"/>
                    <a:pt x="2648" y="675"/>
                    <a:pt x="2654" y="651"/>
                  </a:cubicBezTo>
                  <a:cubicBezTo>
                    <a:pt x="2656" y="642"/>
                    <a:pt x="2658" y="633"/>
                    <a:pt x="2660" y="625"/>
                  </a:cubicBezTo>
                  <a:cubicBezTo>
                    <a:pt x="2669" y="593"/>
                    <a:pt x="2679" y="561"/>
                    <a:pt x="2687" y="529"/>
                  </a:cubicBezTo>
                  <a:cubicBezTo>
                    <a:pt x="2693" y="506"/>
                    <a:pt x="2696" y="483"/>
                    <a:pt x="2700" y="459"/>
                  </a:cubicBezTo>
                  <a:cubicBezTo>
                    <a:pt x="2703" y="432"/>
                    <a:pt x="2708" y="404"/>
                    <a:pt x="2709" y="377"/>
                  </a:cubicBezTo>
                  <a:cubicBezTo>
                    <a:pt x="2709" y="369"/>
                    <a:pt x="2698" y="356"/>
                    <a:pt x="2691" y="354"/>
                  </a:cubicBezTo>
                  <a:cubicBezTo>
                    <a:pt x="2625" y="336"/>
                    <a:pt x="2558" y="320"/>
                    <a:pt x="2492" y="304"/>
                  </a:cubicBezTo>
                  <a:cubicBezTo>
                    <a:pt x="2471" y="299"/>
                    <a:pt x="2450" y="295"/>
                    <a:pt x="2429" y="291"/>
                  </a:cubicBezTo>
                  <a:cubicBezTo>
                    <a:pt x="2399" y="285"/>
                    <a:pt x="2369" y="282"/>
                    <a:pt x="2340" y="275"/>
                  </a:cubicBezTo>
                  <a:cubicBezTo>
                    <a:pt x="2309" y="269"/>
                    <a:pt x="2279" y="259"/>
                    <a:pt x="2248" y="253"/>
                  </a:cubicBezTo>
                  <a:cubicBezTo>
                    <a:pt x="2182" y="240"/>
                    <a:pt x="2116" y="229"/>
                    <a:pt x="2050" y="217"/>
                  </a:cubicBezTo>
                  <a:cubicBezTo>
                    <a:pt x="2026" y="212"/>
                    <a:pt x="2003" y="206"/>
                    <a:pt x="1979" y="202"/>
                  </a:cubicBezTo>
                  <a:cubicBezTo>
                    <a:pt x="1955" y="198"/>
                    <a:pt x="1931" y="194"/>
                    <a:pt x="1907" y="190"/>
                  </a:cubicBezTo>
                  <a:cubicBezTo>
                    <a:pt x="1850" y="181"/>
                    <a:pt x="1791" y="180"/>
                    <a:pt x="1737" y="157"/>
                  </a:cubicBezTo>
                  <a:cubicBezTo>
                    <a:pt x="1733" y="155"/>
                    <a:pt x="1728" y="154"/>
                    <a:pt x="1724" y="154"/>
                  </a:cubicBezTo>
                  <a:cubicBezTo>
                    <a:pt x="1673" y="157"/>
                    <a:pt x="1624" y="145"/>
                    <a:pt x="1574" y="134"/>
                  </a:cubicBezTo>
                  <a:cubicBezTo>
                    <a:pt x="1556" y="130"/>
                    <a:pt x="1539" y="125"/>
                    <a:pt x="1521" y="122"/>
                  </a:cubicBezTo>
                  <a:cubicBezTo>
                    <a:pt x="1481" y="115"/>
                    <a:pt x="1441" y="110"/>
                    <a:pt x="1401" y="104"/>
                  </a:cubicBezTo>
                  <a:cubicBezTo>
                    <a:pt x="1351" y="95"/>
                    <a:pt x="1302" y="85"/>
                    <a:pt x="1252" y="77"/>
                  </a:cubicBezTo>
                  <a:cubicBezTo>
                    <a:pt x="1246" y="76"/>
                    <a:pt x="1236" y="80"/>
                    <a:pt x="1234" y="84"/>
                  </a:cubicBezTo>
                  <a:cubicBezTo>
                    <a:pt x="1221" y="123"/>
                    <a:pt x="1209" y="163"/>
                    <a:pt x="1197" y="203"/>
                  </a:cubicBezTo>
                  <a:cubicBezTo>
                    <a:pt x="1189" y="228"/>
                    <a:pt x="1182" y="254"/>
                    <a:pt x="1174" y="279"/>
                  </a:cubicBezTo>
                  <a:cubicBezTo>
                    <a:pt x="1166" y="307"/>
                    <a:pt x="1156" y="335"/>
                    <a:pt x="1149" y="364"/>
                  </a:cubicBezTo>
                  <a:cubicBezTo>
                    <a:pt x="1141" y="397"/>
                    <a:pt x="1137" y="431"/>
                    <a:pt x="1129" y="464"/>
                  </a:cubicBezTo>
                  <a:cubicBezTo>
                    <a:pt x="1118" y="509"/>
                    <a:pt x="1106" y="554"/>
                    <a:pt x="1093" y="599"/>
                  </a:cubicBezTo>
                  <a:cubicBezTo>
                    <a:pt x="1081" y="645"/>
                    <a:pt x="1068" y="690"/>
                    <a:pt x="1057" y="736"/>
                  </a:cubicBezTo>
                  <a:cubicBezTo>
                    <a:pt x="1048" y="771"/>
                    <a:pt x="1042" y="806"/>
                    <a:pt x="1034" y="841"/>
                  </a:cubicBezTo>
                  <a:cubicBezTo>
                    <a:pt x="1023" y="892"/>
                    <a:pt x="1010" y="943"/>
                    <a:pt x="999" y="995"/>
                  </a:cubicBezTo>
                  <a:cubicBezTo>
                    <a:pt x="989" y="1046"/>
                    <a:pt x="979" y="1098"/>
                    <a:pt x="970" y="1150"/>
                  </a:cubicBezTo>
                  <a:cubicBezTo>
                    <a:pt x="963" y="1195"/>
                    <a:pt x="967" y="1208"/>
                    <a:pt x="1011" y="1214"/>
                  </a:cubicBezTo>
                  <a:cubicBezTo>
                    <a:pt x="1030" y="1216"/>
                    <a:pt x="1049" y="1218"/>
                    <a:pt x="1068" y="1221"/>
                  </a:cubicBezTo>
                  <a:cubicBezTo>
                    <a:pt x="1083" y="1223"/>
                    <a:pt x="1097" y="1227"/>
                    <a:pt x="1112" y="1230"/>
                  </a:cubicBezTo>
                  <a:cubicBezTo>
                    <a:pt x="1136" y="1233"/>
                    <a:pt x="1160" y="1236"/>
                    <a:pt x="1184" y="1240"/>
                  </a:cubicBezTo>
                  <a:cubicBezTo>
                    <a:pt x="1224" y="1248"/>
                    <a:pt x="1264" y="1257"/>
                    <a:pt x="1304" y="1266"/>
                  </a:cubicBezTo>
                  <a:cubicBezTo>
                    <a:pt x="1308" y="1267"/>
                    <a:pt x="1311" y="1268"/>
                    <a:pt x="1315" y="1269"/>
                  </a:cubicBezTo>
                  <a:cubicBezTo>
                    <a:pt x="1349" y="1277"/>
                    <a:pt x="1382" y="1287"/>
                    <a:pt x="1416" y="1293"/>
                  </a:cubicBezTo>
                  <a:cubicBezTo>
                    <a:pt x="1451" y="1300"/>
                    <a:pt x="1486" y="1303"/>
                    <a:pt x="1520" y="1308"/>
                  </a:cubicBezTo>
                  <a:cubicBezTo>
                    <a:pt x="1559" y="1314"/>
                    <a:pt x="1598" y="1320"/>
                    <a:pt x="1637" y="1326"/>
                  </a:cubicBezTo>
                  <a:cubicBezTo>
                    <a:pt x="1672" y="1331"/>
                    <a:pt x="1707" y="1334"/>
                    <a:pt x="1741" y="1341"/>
                  </a:cubicBezTo>
                  <a:cubicBezTo>
                    <a:pt x="1791" y="1351"/>
                    <a:pt x="1840" y="1364"/>
                    <a:pt x="1890" y="1375"/>
                  </a:cubicBezTo>
                  <a:cubicBezTo>
                    <a:pt x="1924" y="1383"/>
                    <a:pt x="1958" y="1389"/>
                    <a:pt x="1991" y="1396"/>
                  </a:cubicBezTo>
                  <a:cubicBezTo>
                    <a:pt x="2034" y="1406"/>
                    <a:pt x="2077" y="1418"/>
                    <a:pt x="2120" y="1426"/>
                  </a:cubicBezTo>
                  <a:cubicBezTo>
                    <a:pt x="2156" y="1433"/>
                    <a:pt x="2192" y="1435"/>
                    <a:pt x="2228" y="1441"/>
                  </a:cubicBezTo>
                  <a:cubicBezTo>
                    <a:pt x="2242" y="1443"/>
                    <a:pt x="2255" y="1451"/>
                    <a:pt x="2269" y="1453"/>
                  </a:cubicBezTo>
                  <a:cubicBezTo>
                    <a:pt x="2290" y="1455"/>
                    <a:pt x="2310" y="1451"/>
                    <a:pt x="2332" y="1458"/>
                  </a:cubicBezTo>
                  <a:cubicBezTo>
                    <a:pt x="2368" y="1469"/>
                    <a:pt x="2406" y="1470"/>
                    <a:pt x="2445" y="1476"/>
                  </a:cubicBezTo>
                  <a:close/>
                  <a:moveTo>
                    <a:pt x="84" y="2545"/>
                  </a:moveTo>
                  <a:cubicBezTo>
                    <a:pt x="83" y="2545"/>
                    <a:pt x="83" y="2545"/>
                    <a:pt x="83" y="2545"/>
                  </a:cubicBezTo>
                  <a:cubicBezTo>
                    <a:pt x="84" y="2574"/>
                    <a:pt x="83" y="2603"/>
                    <a:pt x="88" y="2630"/>
                  </a:cubicBezTo>
                  <a:cubicBezTo>
                    <a:pt x="91" y="2643"/>
                    <a:pt x="104" y="2660"/>
                    <a:pt x="115" y="2663"/>
                  </a:cubicBezTo>
                  <a:cubicBezTo>
                    <a:pt x="164" y="2677"/>
                    <a:pt x="215" y="2685"/>
                    <a:pt x="264" y="2696"/>
                  </a:cubicBezTo>
                  <a:cubicBezTo>
                    <a:pt x="306" y="2705"/>
                    <a:pt x="348" y="2715"/>
                    <a:pt x="389" y="2725"/>
                  </a:cubicBezTo>
                  <a:cubicBezTo>
                    <a:pt x="425" y="2734"/>
                    <a:pt x="461" y="2745"/>
                    <a:pt x="497" y="2753"/>
                  </a:cubicBezTo>
                  <a:cubicBezTo>
                    <a:pt x="540" y="2762"/>
                    <a:pt x="584" y="2769"/>
                    <a:pt x="627" y="2776"/>
                  </a:cubicBezTo>
                  <a:cubicBezTo>
                    <a:pt x="665" y="2781"/>
                    <a:pt x="698" y="2800"/>
                    <a:pt x="737" y="2802"/>
                  </a:cubicBezTo>
                  <a:cubicBezTo>
                    <a:pt x="779" y="2803"/>
                    <a:pt x="821" y="2816"/>
                    <a:pt x="863" y="2824"/>
                  </a:cubicBezTo>
                  <a:cubicBezTo>
                    <a:pt x="891" y="2829"/>
                    <a:pt x="918" y="2835"/>
                    <a:pt x="946" y="2839"/>
                  </a:cubicBezTo>
                  <a:cubicBezTo>
                    <a:pt x="991" y="2846"/>
                    <a:pt x="1037" y="2851"/>
                    <a:pt x="1082" y="2857"/>
                  </a:cubicBezTo>
                  <a:cubicBezTo>
                    <a:pt x="1102" y="2859"/>
                    <a:pt x="1123" y="2860"/>
                    <a:pt x="1143" y="2863"/>
                  </a:cubicBezTo>
                  <a:cubicBezTo>
                    <a:pt x="1177" y="2869"/>
                    <a:pt x="1210" y="2876"/>
                    <a:pt x="1243" y="2883"/>
                  </a:cubicBezTo>
                  <a:cubicBezTo>
                    <a:pt x="1256" y="2885"/>
                    <a:pt x="1270" y="2890"/>
                    <a:pt x="1284" y="2892"/>
                  </a:cubicBezTo>
                  <a:cubicBezTo>
                    <a:pt x="1323" y="2897"/>
                    <a:pt x="1363" y="2901"/>
                    <a:pt x="1403" y="2907"/>
                  </a:cubicBezTo>
                  <a:cubicBezTo>
                    <a:pt x="1423" y="2910"/>
                    <a:pt x="1442" y="2917"/>
                    <a:pt x="1462" y="2920"/>
                  </a:cubicBezTo>
                  <a:cubicBezTo>
                    <a:pt x="1489" y="2923"/>
                    <a:pt x="1515" y="2923"/>
                    <a:pt x="1542" y="2926"/>
                  </a:cubicBezTo>
                  <a:cubicBezTo>
                    <a:pt x="1571" y="2930"/>
                    <a:pt x="1579" y="2924"/>
                    <a:pt x="1580" y="2895"/>
                  </a:cubicBezTo>
                  <a:cubicBezTo>
                    <a:pt x="1581" y="2880"/>
                    <a:pt x="1576" y="2865"/>
                    <a:pt x="1580" y="2851"/>
                  </a:cubicBezTo>
                  <a:cubicBezTo>
                    <a:pt x="1589" y="2819"/>
                    <a:pt x="1585" y="2787"/>
                    <a:pt x="1581" y="2755"/>
                  </a:cubicBezTo>
                  <a:cubicBezTo>
                    <a:pt x="1580" y="2739"/>
                    <a:pt x="1579" y="2723"/>
                    <a:pt x="1580" y="2707"/>
                  </a:cubicBezTo>
                  <a:cubicBezTo>
                    <a:pt x="1582" y="2680"/>
                    <a:pt x="1586" y="2653"/>
                    <a:pt x="1589" y="2626"/>
                  </a:cubicBezTo>
                  <a:cubicBezTo>
                    <a:pt x="1593" y="2584"/>
                    <a:pt x="1597" y="2542"/>
                    <a:pt x="1600" y="2500"/>
                  </a:cubicBezTo>
                  <a:cubicBezTo>
                    <a:pt x="1602" y="2483"/>
                    <a:pt x="1603" y="2466"/>
                    <a:pt x="1603" y="2449"/>
                  </a:cubicBezTo>
                  <a:cubicBezTo>
                    <a:pt x="1603" y="2423"/>
                    <a:pt x="1600" y="2398"/>
                    <a:pt x="1602" y="2372"/>
                  </a:cubicBezTo>
                  <a:cubicBezTo>
                    <a:pt x="1605" y="2314"/>
                    <a:pt x="1611" y="2256"/>
                    <a:pt x="1615" y="2198"/>
                  </a:cubicBezTo>
                  <a:cubicBezTo>
                    <a:pt x="1617" y="2175"/>
                    <a:pt x="1619" y="2152"/>
                    <a:pt x="1621" y="2129"/>
                  </a:cubicBezTo>
                  <a:cubicBezTo>
                    <a:pt x="1623" y="2098"/>
                    <a:pt x="1625" y="2067"/>
                    <a:pt x="1626" y="2036"/>
                  </a:cubicBezTo>
                  <a:cubicBezTo>
                    <a:pt x="1626" y="1993"/>
                    <a:pt x="1625" y="1950"/>
                    <a:pt x="1625" y="1907"/>
                  </a:cubicBezTo>
                  <a:cubicBezTo>
                    <a:pt x="1625" y="1873"/>
                    <a:pt x="1628" y="1838"/>
                    <a:pt x="1627" y="1804"/>
                  </a:cubicBezTo>
                  <a:cubicBezTo>
                    <a:pt x="1626" y="1795"/>
                    <a:pt x="1618" y="1783"/>
                    <a:pt x="1610" y="1780"/>
                  </a:cubicBezTo>
                  <a:cubicBezTo>
                    <a:pt x="1573" y="1766"/>
                    <a:pt x="1534" y="1756"/>
                    <a:pt x="1494" y="1754"/>
                  </a:cubicBezTo>
                  <a:cubicBezTo>
                    <a:pt x="1458" y="1753"/>
                    <a:pt x="1421" y="1750"/>
                    <a:pt x="1386" y="1743"/>
                  </a:cubicBezTo>
                  <a:cubicBezTo>
                    <a:pt x="1339" y="1733"/>
                    <a:pt x="1293" y="1716"/>
                    <a:pt x="1244" y="1723"/>
                  </a:cubicBezTo>
                  <a:cubicBezTo>
                    <a:pt x="1238" y="1724"/>
                    <a:pt x="1231" y="1719"/>
                    <a:pt x="1225" y="1718"/>
                  </a:cubicBezTo>
                  <a:cubicBezTo>
                    <a:pt x="1203" y="1713"/>
                    <a:pt x="1181" y="1707"/>
                    <a:pt x="1159" y="1704"/>
                  </a:cubicBezTo>
                  <a:cubicBezTo>
                    <a:pt x="1147" y="1701"/>
                    <a:pt x="1141" y="1709"/>
                    <a:pt x="1142" y="1721"/>
                  </a:cubicBezTo>
                  <a:cubicBezTo>
                    <a:pt x="1142" y="1735"/>
                    <a:pt x="1149" y="1742"/>
                    <a:pt x="1161" y="1745"/>
                  </a:cubicBezTo>
                  <a:cubicBezTo>
                    <a:pt x="1212" y="1757"/>
                    <a:pt x="1263" y="1767"/>
                    <a:pt x="1313" y="1781"/>
                  </a:cubicBezTo>
                  <a:cubicBezTo>
                    <a:pt x="1382" y="1799"/>
                    <a:pt x="1452" y="1799"/>
                    <a:pt x="1522" y="1808"/>
                  </a:cubicBezTo>
                  <a:cubicBezTo>
                    <a:pt x="1537" y="1809"/>
                    <a:pt x="1544" y="1816"/>
                    <a:pt x="1543" y="1830"/>
                  </a:cubicBezTo>
                  <a:cubicBezTo>
                    <a:pt x="1543" y="1845"/>
                    <a:pt x="1540" y="1859"/>
                    <a:pt x="1540" y="1874"/>
                  </a:cubicBezTo>
                  <a:cubicBezTo>
                    <a:pt x="1539" y="1925"/>
                    <a:pt x="1540" y="1975"/>
                    <a:pt x="1539" y="2026"/>
                  </a:cubicBezTo>
                  <a:cubicBezTo>
                    <a:pt x="1538" y="2061"/>
                    <a:pt x="1537" y="2095"/>
                    <a:pt x="1534" y="2130"/>
                  </a:cubicBezTo>
                  <a:cubicBezTo>
                    <a:pt x="1531" y="2166"/>
                    <a:pt x="1526" y="2203"/>
                    <a:pt x="1523" y="2240"/>
                  </a:cubicBezTo>
                  <a:cubicBezTo>
                    <a:pt x="1520" y="2299"/>
                    <a:pt x="1518" y="2359"/>
                    <a:pt x="1515" y="2418"/>
                  </a:cubicBezTo>
                  <a:cubicBezTo>
                    <a:pt x="1514" y="2426"/>
                    <a:pt x="1511" y="2432"/>
                    <a:pt x="1510" y="2440"/>
                  </a:cubicBezTo>
                  <a:cubicBezTo>
                    <a:pt x="1509" y="2448"/>
                    <a:pt x="1508" y="2457"/>
                    <a:pt x="1507" y="2465"/>
                  </a:cubicBezTo>
                  <a:cubicBezTo>
                    <a:pt x="1505" y="2499"/>
                    <a:pt x="1503" y="2534"/>
                    <a:pt x="1500" y="2568"/>
                  </a:cubicBezTo>
                  <a:cubicBezTo>
                    <a:pt x="1499" y="2580"/>
                    <a:pt x="1498" y="2593"/>
                    <a:pt x="1497" y="2605"/>
                  </a:cubicBezTo>
                  <a:cubicBezTo>
                    <a:pt x="1497" y="2621"/>
                    <a:pt x="1498" y="2637"/>
                    <a:pt x="1497" y="2652"/>
                  </a:cubicBezTo>
                  <a:cubicBezTo>
                    <a:pt x="1492" y="2703"/>
                    <a:pt x="1483" y="2753"/>
                    <a:pt x="1481" y="2804"/>
                  </a:cubicBezTo>
                  <a:cubicBezTo>
                    <a:pt x="1479" y="2826"/>
                    <a:pt x="1471" y="2835"/>
                    <a:pt x="1452" y="2836"/>
                  </a:cubicBezTo>
                  <a:cubicBezTo>
                    <a:pt x="1432" y="2837"/>
                    <a:pt x="1413" y="2835"/>
                    <a:pt x="1393" y="2834"/>
                  </a:cubicBezTo>
                  <a:cubicBezTo>
                    <a:pt x="1388" y="2833"/>
                    <a:pt x="1383" y="2832"/>
                    <a:pt x="1377" y="2831"/>
                  </a:cubicBezTo>
                  <a:cubicBezTo>
                    <a:pt x="1351" y="2827"/>
                    <a:pt x="1325" y="2824"/>
                    <a:pt x="1299" y="2820"/>
                  </a:cubicBezTo>
                  <a:cubicBezTo>
                    <a:pt x="1266" y="2815"/>
                    <a:pt x="1234" y="2808"/>
                    <a:pt x="1201" y="2803"/>
                  </a:cubicBezTo>
                  <a:cubicBezTo>
                    <a:pt x="1138" y="2794"/>
                    <a:pt x="1075" y="2785"/>
                    <a:pt x="1013" y="2776"/>
                  </a:cubicBezTo>
                  <a:cubicBezTo>
                    <a:pt x="1002" y="2774"/>
                    <a:pt x="992" y="2771"/>
                    <a:pt x="982" y="2768"/>
                  </a:cubicBezTo>
                  <a:cubicBezTo>
                    <a:pt x="933" y="2757"/>
                    <a:pt x="884" y="2746"/>
                    <a:pt x="834" y="2735"/>
                  </a:cubicBezTo>
                  <a:cubicBezTo>
                    <a:pt x="807" y="2729"/>
                    <a:pt x="780" y="2723"/>
                    <a:pt x="753" y="2719"/>
                  </a:cubicBezTo>
                  <a:cubicBezTo>
                    <a:pt x="732" y="2715"/>
                    <a:pt x="710" y="2716"/>
                    <a:pt x="690" y="2711"/>
                  </a:cubicBezTo>
                  <a:cubicBezTo>
                    <a:pt x="640" y="2701"/>
                    <a:pt x="590" y="2689"/>
                    <a:pt x="541" y="2676"/>
                  </a:cubicBezTo>
                  <a:cubicBezTo>
                    <a:pt x="528" y="2673"/>
                    <a:pt x="516" y="2666"/>
                    <a:pt x="503" y="2664"/>
                  </a:cubicBezTo>
                  <a:cubicBezTo>
                    <a:pt x="464" y="2655"/>
                    <a:pt x="425" y="2648"/>
                    <a:pt x="387" y="2639"/>
                  </a:cubicBezTo>
                  <a:cubicBezTo>
                    <a:pt x="349" y="2631"/>
                    <a:pt x="313" y="2619"/>
                    <a:pt x="275" y="2611"/>
                  </a:cubicBezTo>
                  <a:cubicBezTo>
                    <a:pt x="237" y="2602"/>
                    <a:pt x="198" y="2595"/>
                    <a:pt x="159" y="2585"/>
                  </a:cubicBezTo>
                  <a:cubicBezTo>
                    <a:pt x="152" y="2583"/>
                    <a:pt x="142" y="2573"/>
                    <a:pt x="141" y="2565"/>
                  </a:cubicBezTo>
                  <a:cubicBezTo>
                    <a:pt x="136" y="2538"/>
                    <a:pt x="135" y="2511"/>
                    <a:pt x="132" y="2484"/>
                  </a:cubicBezTo>
                  <a:cubicBezTo>
                    <a:pt x="131" y="2469"/>
                    <a:pt x="128" y="2454"/>
                    <a:pt x="128" y="2439"/>
                  </a:cubicBezTo>
                  <a:cubicBezTo>
                    <a:pt x="129" y="2403"/>
                    <a:pt x="131" y="2368"/>
                    <a:pt x="132" y="2332"/>
                  </a:cubicBezTo>
                  <a:cubicBezTo>
                    <a:pt x="134" y="2298"/>
                    <a:pt x="134" y="2264"/>
                    <a:pt x="135" y="2230"/>
                  </a:cubicBezTo>
                  <a:cubicBezTo>
                    <a:pt x="136" y="2203"/>
                    <a:pt x="137" y="2176"/>
                    <a:pt x="139" y="2148"/>
                  </a:cubicBezTo>
                  <a:cubicBezTo>
                    <a:pt x="141" y="2104"/>
                    <a:pt x="143" y="2060"/>
                    <a:pt x="146" y="2015"/>
                  </a:cubicBezTo>
                  <a:cubicBezTo>
                    <a:pt x="148" y="1982"/>
                    <a:pt x="151" y="1950"/>
                    <a:pt x="153" y="1917"/>
                  </a:cubicBezTo>
                  <a:cubicBezTo>
                    <a:pt x="154" y="1888"/>
                    <a:pt x="153" y="1858"/>
                    <a:pt x="156" y="1829"/>
                  </a:cubicBezTo>
                  <a:cubicBezTo>
                    <a:pt x="160" y="1788"/>
                    <a:pt x="168" y="1747"/>
                    <a:pt x="172" y="1706"/>
                  </a:cubicBezTo>
                  <a:cubicBezTo>
                    <a:pt x="175" y="1682"/>
                    <a:pt x="174" y="1658"/>
                    <a:pt x="175" y="1634"/>
                  </a:cubicBezTo>
                  <a:cubicBezTo>
                    <a:pt x="176" y="1597"/>
                    <a:pt x="207" y="1568"/>
                    <a:pt x="240" y="1575"/>
                  </a:cubicBezTo>
                  <a:cubicBezTo>
                    <a:pt x="276" y="1583"/>
                    <a:pt x="312" y="1591"/>
                    <a:pt x="348" y="1598"/>
                  </a:cubicBezTo>
                  <a:cubicBezTo>
                    <a:pt x="360" y="1601"/>
                    <a:pt x="371" y="1603"/>
                    <a:pt x="383" y="1605"/>
                  </a:cubicBezTo>
                  <a:cubicBezTo>
                    <a:pt x="415" y="1610"/>
                    <a:pt x="447" y="1615"/>
                    <a:pt x="479" y="1621"/>
                  </a:cubicBezTo>
                  <a:cubicBezTo>
                    <a:pt x="493" y="1623"/>
                    <a:pt x="506" y="1632"/>
                    <a:pt x="519" y="1631"/>
                  </a:cubicBezTo>
                  <a:cubicBezTo>
                    <a:pt x="538" y="1629"/>
                    <a:pt x="553" y="1632"/>
                    <a:pt x="569" y="1643"/>
                  </a:cubicBezTo>
                  <a:cubicBezTo>
                    <a:pt x="575" y="1647"/>
                    <a:pt x="591" y="1649"/>
                    <a:pt x="592" y="1647"/>
                  </a:cubicBezTo>
                  <a:cubicBezTo>
                    <a:pt x="597" y="1637"/>
                    <a:pt x="601" y="1625"/>
                    <a:pt x="599" y="1615"/>
                  </a:cubicBezTo>
                  <a:cubicBezTo>
                    <a:pt x="598" y="1609"/>
                    <a:pt x="588" y="1600"/>
                    <a:pt x="581" y="1598"/>
                  </a:cubicBezTo>
                  <a:cubicBezTo>
                    <a:pt x="545" y="1590"/>
                    <a:pt x="508" y="1582"/>
                    <a:pt x="471" y="1576"/>
                  </a:cubicBezTo>
                  <a:cubicBezTo>
                    <a:pt x="425" y="1568"/>
                    <a:pt x="379" y="1563"/>
                    <a:pt x="333" y="1555"/>
                  </a:cubicBezTo>
                  <a:cubicBezTo>
                    <a:pt x="312" y="1551"/>
                    <a:pt x="291" y="1544"/>
                    <a:pt x="270" y="1538"/>
                  </a:cubicBezTo>
                  <a:cubicBezTo>
                    <a:pt x="227" y="1526"/>
                    <a:pt x="184" y="1512"/>
                    <a:pt x="141" y="1500"/>
                  </a:cubicBezTo>
                  <a:cubicBezTo>
                    <a:pt x="136" y="1499"/>
                    <a:pt x="127" y="1502"/>
                    <a:pt x="124" y="1506"/>
                  </a:cubicBezTo>
                  <a:cubicBezTo>
                    <a:pt x="119" y="1516"/>
                    <a:pt x="113" y="1528"/>
                    <a:pt x="112" y="1539"/>
                  </a:cubicBezTo>
                  <a:cubicBezTo>
                    <a:pt x="109" y="1577"/>
                    <a:pt x="108" y="1616"/>
                    <a:pt x="106" y="1654"/>
                  </a:cubicBezTo>
                  <a:cubicBezTo>
                    <a:pt x="106" y="1660"/>
                    <a:pt x="104" y="1666"/>
                    <a:pt x="103" y="1671"/>
                  </a:cubicBezTo>
                  <a:cubicBezTo>
                    <a:pt x="98" y="1693"/>
                    <a:pt x="91" y="1714"/>
                    <a:pt x="89" y="1735"/>
                  </a:cubicBezTo>
                  <a:cubicBezTo>
                    <a:pt x="86" y="1769"/>
                    <a:pt x="86" y="1804"/>
                    <a:pt x="85" y="1838"/>
                  </a:cubicBezTo>
                  <a:cubicBezTo>
                    <a:pt x="84" y="1865"/>
                    <a:pt x="87" y="1892"/>
                    <a:pt x="83" y="1918"/>
                  </a:cubicBezTo>
                  <a:cubicBezTo>
                    <a:pt x="71" y="1987"/>
                    <a:pt x="80" y="2056"/>
                    <a:pt x="78" y="2125"/>
                  </a:cubicBezTo>
                  <a:cubicBezTo>
                    <a:pt x="78" y="2149"/>
                    <a:pt x="76" y="2174"/>
                    <a:pt x="75" y="2198"/>
                  </a:cubicBezTo>
                  <a:cubicBezTo>
                    <a:pt x="74" y="2241"/>
                    <a:pt x="72" y="2283"/>
                    <a:pt x="71" y="2325"/>
                  </a:cubicBezTo>
                  <a:cubicBezTo>
                    <a:pt x="70" y="2346"/>
                    <a:pt x="70" y="2367"/>
                    <a:pt x="70" y="2388"/>
                  </a:cubicBezTo>
                  <a:cubicBezTo>
                    <a:pt x="70" y="2396"/>
                    <a:pt x="71" y="2404"/>
                    <a:pt x="72" y="2411"/>
                  </a:cubicBezTo>
                  <a:cubicBezTo>
                    <a:pt x="76" y="2447"/>
                    <a:pt x="88" y="2482"/>
                    <a:pt x="84" y="2519"/>
                  </a:cubicBezTo>
                  <a:cubicBezTo>
                    <a:pt x="83" y="2528"/>
                    <a:pt x="84" y="2536"/>
                    <a:pt x="84" y="2545"/>
                  </a:cubicBezTo>
                  <a:close/>
                  <a:moveTo>
                    <a:pt x="3030" y="788"/>
                  </a:moveTo>
                  <a:cubicBezTo>
                    <a:pt x="3029" y="788"/>
                    <a:pt x="3029" y="788"/>
                    <a:pt x="3029" y="788"/>
                  </a:cubicBezTo>
                  <a:cubicBezTo>
                    <a:pt x="3029" y="787"/>
                    <a:pt x="3029" y="786"/>
                    <a:pt x="3028" y="784"/>
                  </a:cubicBezTo>
                  <a:cubicBezTo>
                    <a:pt x="3018" y="741"/>
                    <a:pt x="3008" y="698"/>
                    <a:pt x="2998" y="656"/>
                  </a:cubicBezTo>
                  <a:cubicBezTo>
                    <a:pt x="2997" y="652"/>
                    <a:pt x="2993" y="649"/>
                    <a:pt x="2991" y="646"/>
                  </a:cubicBezTo>
                  <a:cubicBezTo>
                    <a:pt x="2986" y="639"/>
                    <a:pt x="2981" y="632"/>
                    <a:pt x="2977" y="624"/>
                  </a:cubicBezTo>
                  <a:cubicBezTo>
                    <a:pt x="2954" y="585"/>
                    <a:pt x="2933" y="543"/>
                    <a:pt x="2907" y="505"/>
                  </a:cubicBezTo>
                  <a:cubicBezTo>
                    <a:pt x="2887" y="476"/>
                    <a:pt x="2861" y="450"/>
                    <a:pt x="2836" y="425"/>
                  </a:cubicBezTo>
                  <a:cubicBezTo>
                    <a:pt x="2822" y="411"/>
                    <a:pt x="2803" y="403"/>
                    <a:pt x="2786" y="393"/>
                  </a:cubicBezTo>
                  <a:cubicBezTo>
                    <a:pt x="2783" y="392"/>
                    <a:pt x="2773" y="395"/>
                    <a:pt x="2772" y="399"/>
                  </a:cubicBezTo>
                  <a:cubicBezTo>
                    <a:pt x="2767" y="413"/>
                    <a:pt x="2763" y="427"/>
                    <a:pt x="2760" y="442"/>
                  </a:cubicBezTo>
                  <a:cubicBezTo>
                    <a:pt x="2753" y="477"/>
                    <a:pt x="2746" y="511"/>
                    <a:pt x="2740" y="546"/>
                  </a:cubicBezTo>
                  <a:cubicBezTo>
                    <a:pt x="2734" y="585"/>
                    <a:pt x="2706" y="618"/>
                    <a:pt x="2711" y="660"/>
                  </a:cubicBezTo>
                  <a:cubicBezTo>
                    <a:pt x="2711" y="661"/>
                    <a:pt x="2710" y="662"/>
                    <a:pt x="2710" y="664"/>
                  </a:cubicBezTo>
                  <a:cubicBezTo>
                    <a:pt x="2699" y="713"/>
                    <a:pt x="2689" y="762"/>
                    <a:pt x="2678" y="812"/>
                  </a:cubicBezTo>
                  <a:cubicBezTo>
                    <a:pt x="2670" y="846"/>
                    <a:pt x="2661" y="879"/>
                    <a:pt x="2653" y="913"/>
                  </a:cubicBezTo>
                  <a:cubicBezTo>
                    <a:pt x="2651" y="921"/>
                    <a:pt x="2652" y="929"/>
                    <a:pt x="2653" y="937"/>
                  </a:cubicBezTo>
                  <a:cubicBezTo>
                    <a:pt x="2653" y="942"/>
                    <a:pt x="2656" y="947"/>
                    <a:pt x="2654" y="952"/>
                  </a:cubicBezTo>
                  <a:cubicBezTo>
                    <a:pt x="2641" y="1010"/>
                    <a:pt x="2627" y="1068"/>
                    <a:pt x="2613" y="1127"/>
                  </a:cubicBezTo>
                  <a:cubicBezTo>
                    <a:pt x="2604" y="1164"/>
                    <a:pt x="2596" y="1201"/>
                    <a:pt x="2588" y="1238"/>
                  </a:cubicBezTo>
                  <a:cubicBezTo>
                    <a:pt x="2580" y="1280"/>
                    <a:pt x="2573" y="1322"/>
                    <a:pt x="2565" y="1364"/>
                  </a:cubicBezTo>
                  <a:cubicBezTo>
                    <a:pt x="2559" y="1391"/>
                    <a:pt x="2551" y="1417"/>
                    <a:pt x="2548" y="1445"/>
                  </a:cubicBezTo>
                  <a:cubicBezTo>
                    <a:pt x="2546" y="1469"/>
                    <a:pt x="2558" y="1479"/>
                    <a:pt x="2581" y="1473"/>
                  </a:cubicBezTo>
                  <a:cubicBezTo>
                    <a:pt x="2621" y="1462"/>
                    <a:pt x="2663" y="1468"/>
                    <a:pt x="2700" y="1444"/>
                  </a:cubicBezTo>
                  <a:cubicBezTo>
                    <a:pt x="2721" y="1431"/>
                    <a:pt x="2746" y="1422"/>
                    <a:pt x="2768" y="1409"/>
                  </a:cubicBezTo>
                  <a:cubicBezTo>
                    <a:pt x="2784" y="1400"/>
                    <a:pt x="2800" y="1388"/>
                    <a:pt x="2815" y="1377"/>
                  </a:cubicBezTo>
                  <a:cubicBezTo>
                    <a:pt x="2825" y="1370"/>
                    <a:pt x="2834" y="1363"/>
                    <a:pt x="2842" y="1355"/>
                  </a:cubicBezTo>
                  <a:cubicBezTo>
                    <a:pt x="2859" y="1336"/>
                    <a:pt x="2875" y="1316"/>
                    <a:pt x="2891" y="1296"/>
                  </a:cubicBezTo>
                  <a:cubicBezTo>
                    <a:pt x="2900" y="1284"/>
                    <a:pt x="2907" y="1271"/>
                    <a:pt x="2916" y="1259"/>
                  </a:cubicBezTo>
                  <a:cubicBezTo>
                    <a:pt x="2927" y="1245"/>
                    <a:pt x="2941" y="1234"/>
                    <a:pt x="2949" y="1220"/>
                  </a:cubicBezTo>
                  <a:cubicBezTo>
                    <a:pt x="2965" y="1192"/>
                    <a:pt x="2978" y="1162"/>
                    <a:pt x="2993" y="1134"/>
                  </a:cubicBezTo>
                  <a:cubicBezTo>
                    <a:pt x="3019" y="1084"/>
                    <a:pt x="3031" y="1031"/>
                    <a:pt x="3035" y="977"/>
                  </a:cubicBezTo>
                  <a:cubicBezTo>
                    <a:pt x="3038" y="947"/>
                    <a:pt x="3037" y="917"/>
                    <a:pt x="3036" y="887"/>
                  </a:cubicBezTo>
                  <a:cubicBezTo>
                    <a:pt x="3035" y="854"/>
                    <a:pt x="3032" y="821"/>
                    <a:pt x="3030" y="788"/>
                  </a:cubicBezTo>
                  <a:close/>
                  <a:moveTo>
                    <a:pt x="2471" y="1634"/>
                  </a:moveTo>
                  <a:cubicBezTo>
                    <a:pt x="2471" y="1634"/>
                    <a:pt x="2472" y="1634"/>
                    <a:pt x="2473" y="1634"/>
                  </a:cubicBezTo>
                  <a:cubicBezTo>
                    <a:pt x="2472" y="1620"/>
                    <a:pt x="2472" y="1606"/>
                    <a:pt x="2470" y="1592"/>
                  </a:cubicBezTo>
                  <a:cubicBezTo>
                    <a:pt x="2468" y="1577"/>
                    <a:pt x="2460" y="1574"/>
                    <a:pt x="2447" y="1579"/>
                  </a:cubicBezTo>
                  <a:cubicBezTo>
                    <a:pt x="2433" y="1585"/>
                    <a:pt x="2419" y="1587"/>
                    <a:pt x="2405" y="1590"/>
                  </a:cubicBezTo>
                  <a:cubicBezTo>
                    <a:pt x="2381" y="1594"/>
                    <a:pt x="2357" y="1597"/>
                    <a:pt x="2333" y="1603"/>
                  </a:cubicBezTo>
                  <a:cubicBezTo>
                    <a:pt x="2309" y="1609"/>
                    <a:pt x="2286" y="1620"/>
                    <a:pt x="2262" y="1627"/>
                  </a:cubicBezTo>
                  <a:cubicBezTo>
                    <a:pt x="2230" y="1635"/>
                    <a:pt x="2197" y="1641"/>
                    <a:pt x="2164" y="1648"/>
                  </a:cubicBezTo>
                  <a:cubicBezTo>
                    <a:pt x="2118" y="1659"/>
                    <a:pt x="2072" y="1670"/>
                    <a:pt x="2026" y="1681"/>
                  </a:cubicBezTo>
                  <a:cubicBezTo>
                    <a:pt x="1979" y="1692"/>
                    <a:pt x="1933" y="1703"/>
                    <a:pt x="1886" y="1715"/>
                  </a:cubicBezTo>
                  <a:cubicBezTo>
                    <a:pt x="1873" y="1718"/>
                    <a:pt x="1859" y="1719"/>
                    <a:pt x="1847" y="1723"/>
                  </a:cubicBezTo>
                  <a:cubicBezTo>
                    <a:pt x="1805" y="1734"/>
                    <a:pt x="1763" y="1748"/>
                    <a:pt x="1721" y="1759"/>
                  </a:cubicBezTo>
                  <a:cubicBezTo>
                    <a:pt x="1707" y="1763"/>
                    <a:pt x="1700" y="1771"/>
                    <a:pt x="1699" y="1784"/>
                  </a:cubicBezTo>
                  <a:cubicBezTo>
                    <a:pt x="1695" y="1822"/>
                    <a:pt x="1693" y="1860"/>
                    <a:pt x="1690" y="1898"/>
                  </a:cubicBezTo>
                  <a:cubicBezTo>
                    <a:pt x="1688" y="1922"/>
                    <a:pt x="1682" y="1947"/>
                    <a:pt x="1685" y="1971"/>
                  </a:cubicBezTo>
                  <a:cubicBezTo>
                    <a:pt x="1687" y="1993"/>
                    <a:pt x="1690" y="2012"/>
                    <a:pt x="1685" y="2035"/>
                  </a:cubicBezTo>
                  <a:cubicBezTo>
                    <a:pt x="1679" y="2068"/>
                    <a:pt x="1679" y="2103"/>
                    <a:pt x="1677" y="2137"/>
                  </a:cubicBezTo>
                  <a:cubicBezTo>
                    <a:pt x="1674" y="2183"/>
                    <a:pt x="1677" y="2229"/>
                    <a:pt x="1670" y="2275"/>
                  </a:cubicBezTo>
                  <a:cubicBezTo>
                    <a:pt x="1663" y="2319"/>
                    <a:pt x="1665" y="2365"/>
                    <a:pt x="1663" y="2410"/>
                  </a:cubicBezTo>
                  <a:cubicBezTo>
                    <a:pt x="1662" y="2441"/>
                    <a:pt x="1659" y="2473"/>
                    <a:pt x="1657" y="2504"/>
                  </a:cubicBezTo>
                  <a:cubicBezTo>
                    <a:pt x="1655" y="2524"/>
                    <a:pt x="1654" y="2544"/>
                    <a:pt x="1652" y="2563"/>
                  </a:cubicBezTo>
                  <a:cubicBezTo>
                    <a:pt x="1649" y="2604"/>
                    <a:pt x="1644" y="2645"/>
                    <a:pt x="1643" y="2685"/>
                  </a:cubicBezTo>
                  <a:cubicBezTo>
                    <a:pt x="1641" y="2755"/>
                    <a:pt x="1642" y="2824"/>
                    <a:pt x="1641" y="2893"/>
                  </a:cubicBezTo>
                  <a:cubicBezTo>
                    <a:pt x="1641" y="2916"/>
                    <a:pt x="1646" y="2921"/>
                    <a:pt x="1668" y="2918"/>
                  </a:cubicBezTo>
                  <a:cubicBezTo>
                    <a:pt x="1696" y="2913"/>
                    <a:pt x="1724" y="2909"/>
                    <a:pt x="1752" y="2903"/>
                  </a:cubicBezTo>
                  <a:cubicBezTo>
                    <a:pt x="1773" y="2899"/>
                    <a:pt x="1793" y="2891"/>
                    <a:pt x="1814" y="2885"/>
                  </a:cubicBezTo>
                  <a:cubicBezTo>
                    <a:pt x="1835" y="2880"/>
                    <a:pt x="1856" y="2875"/>
                    <a:pt x="1877" y="2870"/>
                  </a:cubicBezTo>
                  <a:cubicBezTo>
                    <a:pt x="1898" y="2866"/>
                    <a:pt x="1923" y="2868"/>
                    <a:pt x="1940" y="2857"/>
                  </a:cubicBezTo>
                  <a:cubicBezTo>
                    <a:pt x="1964" y="2842"/>
                    <a:pt x="1990" y="2842"/>
                    <a:pt x="2015" y="2833"/>
                  </a:cubicBezTo>
                  <a:cubicBezTo>
                    <a:pt x="2053" y="2819"/>
                    <a:pt x="2094" y="2811"/>
                    <a:pt x="2133" y="2798"/>
                  </a:cubicBezTo>
                  <a:cubicBezTo>
                    <a:pt x="2178" y="2782"/>
                    <a:pt x="2221" y="2761"/>
                    <a:pt x="2265" y="2745"/>
                  </a:cubicBezTo>
                  <a:cubicBezTo>
                    <a:pt x="2297" y="2733"/>
                    <a:pt x="2330" y="2724"/>
                    <a:pt x="2363" y="2713"/>
                  </a:cubicBezTo>
                  <a:cubicBezTo>
                    <a:pt x="2366" y="2712"/>
                    <a:pt x="2368" y="2708"/>
                    <a:pt x="2371" y="2705"/>
                  </a:cubicBezTo>
                  <a:cubicBezTo>
                    <a:pt x="2398" y="2685"/>
                    <a:pt x="2411" y="2657"/>
                    <a:pt x="2414" y="2624"/>
                  </a:cubicBezTo>
                  <a:cubicBezTo>
                    <a:pt x="2416" y="2597"/>
                    <a:pt x="2426" y="2571"/>
                    <a:pt x="2429" y="2544"/>
                  </a:cubicBezTo>
                  <a:cubicBezTo>
                    <a:pt x="2433" y="2501"/>
                    <a:pt x="2434" y="2458"/>
                    <a:pt x="2438" y="2415"/>
                  </a:cubicBezTo>
                  <a:cubicBezTo>
                    <a:pt x="2442" y="2362"/>
                    <a:pt x="2448" y="2308"/>
                    <a:pt x="2451" y="2254"/>
                  </a:cubicBezTo>
                  <a:cubicBezTo>
                    <a:pt x="2454" y="2215"/>
                    <a:pt x="2451" y="2176"/>
                    <a:pt x="2457" y="2138"/>
                  </a:cubicBezTo>
                  <a:cubicBezTo>
                    <a:pt x="2463" y="2101"/>
                    <a:pt x="2446" y="2062"/>
                    <a:pt x="2464" y="2025"/>
                  </a:cubicBezTo>
                  <a:cubicBezTo>
                    <a:pt x="2468" y="2017"/>
                    <a:pt x="2464" y="2005"/>
                    <a:pt x="2463" y="1995"/>
                  </a:cubicBezTo>
                  <a:cubicBezTo>
                    <a:pt x="2462" y="1970"/>
                    <a:pt x="2459" y="1945"/>
                    <a:pt x="2461" y="1921"/>
                  </a:cubicBezTo>
                  <a:cubicBezTo>
                    <a:pt x="2463" y="1870"/>
                    <a:pt x="2468" y="1820"/>
                    <a:pt x="2472" y="1769"/>
                  </a:cubicBezTo>
                  <a:cubicBezTo>
                    <a:pt x="2474" y="1748"/>
                    <a:pt x="2478" y="1727"/>
                    <a:pt x="2478" y="1707"/>
                  </a:cubicBezTo>
                  <a:cubicBezTo>
                    <a:pt x="2477" y="1682"/>
                    <a:pt x="2473" y="1658"/>
                    <a:pt x="2471" y="1634"/>
                  </a:cubicBezTo>
                  <a:close/>
                  <a:moveTo>
                    <a:pt x="1350" y="1360"/>
                  </a:moveTo>
                  <a:cubicBezTo>
                    <a:pt x="1350" y="1358"/>
                    <a:pt x="1351" y="1356"/>
                    <a:pt x="1352" y="1354"/>
                  </a:cubicBezTo>
                  <a:cubicBezTo>
                    <a:pt x="1344" y="1350"/>
                    <a:pt x="1336" y="1345"/>
                    <a:pt x="1327" y="1344"/>
                  </a:cubicBezTo>
                  <a:cubicBezTo>
                    <a:pt x="1300" y="1337"/>
                    <a:pt x="1273" y="1333"/>
                    <a:pt x="1246" y="1327"/>
                  </a:cubicBezTo>
                  <a:cubicBezTo>
                    <a:pt x="1232" y="1324"/>
                    <a:pt x="1218" y="1318"/>
                    <a:pt x="1204" y="1314"/>
                  </a:cubicBezTo>
                  <a:cubicBezTo>
                    <a:pt x="1164" y="1303"/>
                    <a:pt x="1124" y="1293"/>
                    <a:pt x="1084" y="1282"/>
                  </a:cubicBezTo>
                  <a:cubicBezTo>
                    <a:pt x="1080" y="1281"/>
                    <a:pt x="1076" y="1280"/>
                    <a:pt x="1072" y="1280"/>
                  </a:cubicBezTo>
                  <a:cubicBezTo>
                    <a:pt x="1041" y="1279"/>
                    <a:pt x="1010" y="1279"/>
                    <a:pt x="979" y="1276"/>
                  </a:cubicBezTo>
                  <a:cubicBezTo>
                    <a:pt x="960" y="1275"/>
                    <a:pt x="941" y="1270"/>
                    <a:pt x="922" y="1265"/>
                  </a:cubicBezTo>
                  <a:cubicBezTo>
                    <a:pt x="904" y="1260"/>
                    <a:pt x="888" y="1260"/>
                    <a:pt x="870" y="1268"/>
                  </a:cubicBezTo>
                  <a:cubicBezTo>
                    <a:pt x="858" y="1274"/>
                    <a:pt x="845" y="1279"/>
                    <a:pt x="831" y="1282"/>
                  </a:cubicBezTo>
                  <a:cubicBezTo>
                    <a:pt x="793" y="1290"/>
                    <a:pt x="754" y="1292"/>
                    <a:pt x="717" y="1305"/>
                  </a:cubicBezTo>
                  <a:cubicBezTo>
                    <a:pt x="656" y="1325"/>
                    <a:pt x="593" y="1320"/>
                    <a:pt x="531" y="1332"/>
                  </a:cubicBezTo>
                  <a:cubicBezTo>
                    <a:pt x="484" y="1341"/>
                    <a:pt x="437" y="1348"/>
                    <a:pt x="390" y="1356"/>
                  </a:cubicBezTo>
                  <a:cubicBezTo>
                    <a:pt x="382" y="1357"/>
                    <a:pt x="373" y="1357"/>
                    <a:pt x="365" y="1360"/>
                  </a:cubicBezTo>
                  <a:cubicBezTo>
                    <a:pt x="350" y="1365"/>
                    <a:pt x="334" y="1378"/>
                    <a:pt x="319" y="1378"/>
                  </a:cubicBezTo>
                  <a:cubicBezTo>
                    <a:pt x="289" y="1378"/>
                    <a:pt x="264" y="1390"/>
                    <a:pt x="237" y="1399"/>
                  </a:cubicBezTo>
                  <a:cubicBezTo>
                    <a:pt x="213" y="1406"/>
                    <a:pt x="188" y="1412"/>
                    <a:pt x="164" y="1419"/>
                  </a:cubicBezTo>
                  <a:cubicBezTo>
                    <a:pt x="159" y="1421"/>
                    <a:pt x="155" y="1429"/>
                    <a:pt x="150" y="1433"/>
                  </a:cubicBezTo>
                  <a:cubicBezTo>
                    <a:pt x="155" y="1437"/>
                    <a:pt x="159" y="1442"/>
                    <a:pt x="164" y="1443"/>
                  </a:cubicBezTo>
                  <a:cubicBezTo>
                    <a:pt x="193" y="1452"/>
                    <a:pt x="223" y="1460"/>
                    <a:pt x="252" y="1469"/>
                  </a:cubicBezTo>
                  <a:cubicBezTo>
                    <a:pt x="272" y="1475"/>
                    <a:pt x="291" y="1484"/>
                    <a:pt x="311" y="1488"/>
                  </a:cubicBezTo>
                  <a:cubicBezTo>
                    <a:pt x="378" y="1502"/>
                    <a:pt x="446" y="1516"/>
                    <a:pt x="514" y="1527"/>
                  </a:cubicBezTo>
                  <a:cubicBezTo>
                    <a:pt x="554" y="1534"/>
                    <a:pt x="592" y="1557"/>
                    <a:pt x="637" y="1537"/>
                  </a:cubicBezTo>
                  <a:cubicBezTo>
                    <a:pt x="661" y="1528"/>
                    <a:pt x="693" y="1535"/>
                    <a:pt x="720" y="1539"/>
                  </a:cubicBezTo>
                  <a:cubicBezTo>
                    <a:pt x="757" y="1544"/>
                    <a:pt x="794" y="1547"/>
                    <a:pt x="830" y="1561"/>
                  </a:cubicBezTo>
                  <a:cubicBezTo>
                    <a:pt x="864" y="1574"/>
                    <a:pt x="902" y="1574"/>
                    <a:pt x="939" y="1581"/>
                  </a:cubicBezTo>
                  <a:cubicBezTo>
                    <a:pt x="978" y="1587"/>
                    <a:pt x="1017" y="1594"/>
                    <a:pt x="1056" y="1601"/>
                  </a:cubicBezTo>
                  <a:cubicBezTo>
                    <a:pt x="1075" y="1605"/>
                    <a:pt x="1095" y="1608"/>
                    <a:pt x="1114" y="1613"/>
                  </a:cubicBezTo>
                  <a:cubicBezTo>
                    <a:pt x="1122" y="1614"/>
                    <a:pt x="1129" y="1618"/>
                    <a:pt x="1135" y="1622"/>
                  </a:cubicBezTo>
                  <a:cubicBezTo>
                    <a:pt x="1141" y="1625"/>
                    <a:pt x="1145" y="1630"/>
                    <a:pt x="1150" y="1631"/>
                  </a:cubicBezTo>
                  <a:cubicBezTo>
                    <a:pt x="1185" y="1639"/>
                    <a:pt x="1220" y="1647"/>
                    <a:pt x="1255" y="1653"/>
                  </a:cubicBezTo>
                  <a:cubicBezTo>
                    <a:pt x="1279" y="1658"/>
                    <a:pt x="1304" y="1659"/>
                    <a:pt x="1328" y="1663"/>
                  </a:cubicBezTo>
                  <a:cubicBezTo>
                    <a:pt x="1384" y="1674"/>
                    <a:pt x="1440" y="1685"/>
                    <a:pt x="1497" y="1696"/>
                  </a:cubicBezTo>
                  <a:cubicBezTo>
                    <a:pt x="1510" y="1699"/>
                    <a:pt x="1523" y="1701"/>
                    <a:pt x="1536" y="1704"/>
                  </a:cubicBezTo>
                  <a:cubicBezTo>
                    <a:pt x="1565" y="1709"/>
                    <a:pt x="1595" y="1715"/>
                    <a:pt x="1625" y="1720"/>
                  </a:cubicBezTo>
                  <a:cubicBezTo>
                    <a:pt x="1640" y="1722"/>
                    <a:pt x="1655" y="1726"/>
                    <a:pt x="1668" y="1724"/>
                  </a:cubicBezTo>
                  <a:cubicBezTo>
                    <a:pt x="1690" y="1720"/>
                    <a:pt x="1711" y="1712"/>
                    <a:pt x="1732" y="1706"/>
                  </a:cubicBezTo>
                  <a:cubicBezTo>
                    <a:pt x="1767" y="1696"/>
                    <a:pt x="1801" y="1683"/>
                    <a:pt x="1836" y="1676"/>
                  </a:cubicBezTo>
                  <a:cubicBezTo>
                    <a:pt x="1885" y="1665"/>
                    <a:pt x="1935" y="1657"/>
                    <a:pt x="1985" y="1648"/>
                  </a:cubicBezTo>
                  <a:cubicBezTo>
                    <a:pt x="2003" y="1644"/>
                    <a:pt x="2020" y="1642"/>
                    <a:pt x="2037" y="1637"/>
                  </a:cubicBezTo>
                  <a:cubicBezTo>
                    <a:pt x="2066" y="1630"/>
                    <a:pt x="2094" y="1620"/>
                    <a:pt x="2123" y="1613"/>
                  </a:cubicBezTo>
                  <a:cubicBezTo>
                    <a:pt x="2163" y="1603"/>
                    <a:pt x="2203" y="1594"/>
                    <a:pt x="2244" y="1584"/>
                  </a:cubicBezTo>
                  <a:cubicBezTo>
                    <a:pt x="2279" y="1575"/>
                    <a:pt x="2314" y="1566"/>
                    <a:pt x="2348" y="1555"/>
                  </a:cubicBezTo>
                  <a:cubicBezTo>
                    <a:pt x="2356" y="1553"/>
                    <a:pt x="2363" y="1547"/>
                    <a:pt x="2370" y="1542"/>
                  </a:cubicBezTo>
                  <a:cubicBezTo>
                    <a:pt x="2364" y="1537"/>
                    <a:pt x="2359" y="1530"/>
                    <a:pt x="2353" y="1526"/>
                  </a:cubicBezTo>
                  <a:cubicBezTo>
                    <a:pt x="2348" y="1523"/>
                    <a:pt x="2343" y="1522"/>
                    <a:pt x="2337" y="1522"/>
                  </a:cubicBezTo>
                  <a:cubicBezTo>
                    <a:pt x="2316" y="1519"/>
                    <a:pt x="2294" y="1518"/>
                    <a:pt x="2272" y="1514"/>
                  </a:cubicBezTo>
                  <a:cubicBezTo>
                    <a:pt x="2250" y="1510"/>
                    <a:pt x="2229" y="1503"/>
                    <a:pt x="2207" y="1498"/>
                  </a:cubicBezTo>
                  <a:cubicBezTo>
                    <a:pt x="2196" y="1495"/>
                    <a:pt x="2186" y="1494"/>
                    <a:pt x="2180" y="1508"/>
                  </a:cubicBezTo>
                  <a:cubicBezTo>
                    <a:pt x="2184" y="1511"/>
                    <a:pt x="2188" y="1514"/>
                    <a:pt x="2191" y="1517"/>
                  </a:cubicBezTo>
                  <a:cubicBezTo>
                    <a:pt x="2202" y="1527"/>
                    <a:pt x="2199" y="1550"/>
                    <a:pt x="2185" y="1555"/>
                  </a:cubicBezTo>
                  <a:cubicBezTo>
                    <a:pt x="2141" y="1573"/>
                    <a:pt x="2096" y="1583"/>
                    <a:pt x="2049" y="1589"/>
                  </a:cubicBezTo>
                  <a:cubicBezTo>
                    <a:pt x="2002" y="1596"/>
                    <a:pt x="1955" y="1604"/>
                    <a:pt x="1908" y="1613"/>
                  </a:cubicBezTo>
                  <a:cubicBezTo>
                    <a:pt x="1876" y="1620"/>
                    <a:pt x="1844" y="1629"/>
                    <a:pt x="1812" y="1636"/>
                  </a:cubicBezTo>
                  <a:cubicBezTo>
                    <a:pt x="1768" y="1645"/>
                    <a:pt x="1723" y="1655"/>
                    <a:pt x="1678" y="1660"/>
                  </a:cubicBezTo>
                  <a:cubicBezTo>
                    <a:pt x="1651" y="1662"/>
                    <a:pt x="1623" y="1656"/>
                    <a:pt x="1595" y="1652"/>
                  </a:cubicBezTo>
                  <a:cubicBezTo>
                    <a:pt x="1549" y="1646"/>
                    <a:pt x="1503" y="1640"/>
                    <a:pt x="1458" y="1633"/>
                  </a:cubicBezTo>
                  <a:cubicBezTo>
                    <a:pt x="1409" y="1625"/>
                    <a:pt x="1360" y="1615"/>
                    <a:pt x="1312" y="1605"/>
                  </a:cubicBezTo>
                  <a:cubicBezTo>
                    <a:pt x="1270" y="1595"/>
                    <a:pt x="1229" y="1583"/>
                    <a:pt x="1186" y="1581"/>
                  </a:cubicBezTo>
                  <a:cubicBezTo>
                    <a:pt x="1167" y="1580"/>
                    <a:pt x="1149" y="1576"/>
                    <a:pt x="1131" y="1573"/>
                  </a:cubicBezTo>
                  <a:cubicBezTo>
                    <a:pt x="1087" y="1565"/>
                    <a:pt x="1043" y="1556"/>
                    <a:pt x="999" y="1548"/>
                  </a:cubicBezTo>
                  <a:cubicBezTo>
                    <a:pt x="977" y="1544"/>
                    <a:pt x="954" y="1542"/>
                    <a:pt x="931" y="1538"/>
                  </a:cubicBezTo>
                  <a:cubicBezTo>
                    <a:pt x="914" y="1535"/>
                    <a:pt x="898" y="1530"/>
                    <a:pt x="881" y="1527"/>
                  </a:cubicBezTo>
                  <a:cubicBezTo>
                    <a:pt x="842" y="1523"/>
                    <a:pt x="803" y="1519"/>
                    <a:pt x="764" y="1515"/>
                  </a:cubicBezTo>
                  <a:cubicBezTo>
                    <a:pt x="750" y="1514"/>
                    <a:pt x="737" y="1511"/>
                    <a:pt x="723" y="1509"/>
                  </a:cubicBezTo>
                  <a:cubicBezTo>
                    <a:pt x="706" y="1507"/>
                    <a:pt x="687" y="1509"/>
                    <a:pt x="672" y="1503"/>
                  </a:cubicBezTo>
                  <a:cubicBezTo>
                    <a:pt x="613" y="1480"/>
                    <a:pt x="550" y="1481"/>
                    <a:pt x="489" y="1470"/>
                  </a:cubicBezTo>
                  <a:cubicBezTo>
                    <a:pt x="462" y="1465"/>
                    <a:pt x="435" y="1465"/>
                    <a:pt x="408" y="1461"/>
                  </a:cubicBezTo>
                  <a:cubicBezTo>
                    <a:pt x="387" y="1458"/>
                    <a:pt x="365" y="1454"/>
                    <a:pt x="344" y="1449"/>
                  </a:cubicBezTo>
                  <a:cubicBezTo>
                    <a:pt x="336" y="1447"/>
                    <a:pt x="328" y="1439"/>
                    <a:pt x="325" y="1432"/>
                  </a:cubicBezTo>
                  <a:cubicBezTo>
                    <a:pt x="323" y="1427"/>
                    <a:pt x="330" y="1418"/>
                    <a:pt x="334" y="1412"/>
                  </a:cubicBezTo>
                  <a:cubicBezTo>
                    <a:pt x="350" y="1388"/>
                    <a:pt x="380" y="1391"/>
                    <a:pt x="402" y="1385"/>
                  </a:cubicBezTo>
                  <a:cubicBezTo>
                    <a:pt x="447" y="1373"/>
                    <a:pt x="495" y="1374"/>
                    <a:pt x="541" y="1367"/>
                  </a:cubicBezTo>
                  <a:cubicBezTo>
                    <a:pt x="568" y="1364"/>
                    <a:pt x="593" y="1358"/>
                    <a:pt x="619" y="1352"/>
                  </a:cubicBezTo>
                  <a:cubicBezTo>
                    <a:pt x="640" y="1348"/>
                    <a:pt x="661" y="1342"/>
                    <a:pt x="682" y="1339"/>
                  </a:cubicBezTo>
                  <a:cubicBezTo>
                    <a:pt x="714" y="1334"/>
                    <a:pt x="746" y="1332"/>
                    <a:pt x="777" y="1326"/>
                  </a:cubicBezTo>
                  <a:cubicBezTo>
                    <a:pt x="814" y="1318"/>
                    <a:pt x="849" y="1302"/>
                    <a:pt x="888" y="1305"/>
                  </a:cubicBezTo>
                  <a:cubicBezTo>
                    <a:pt x="899" y="1306"/>
                    <a:pt x="911" y="1301"/>
                    <a:pt x="922" y="1301"/>
                  </a:cubicBezTo>
                  <a:cubicBezTo>
                    <a:pt x="946" y="1299"/>
                    <a:pt x="970" y="1296"/>
                    <a:pt x="993" y="1298"/>
                  </a:cubicBezTo>
                  <a:cubicBezTo>
                    <a:pt x="1026" y="1301"/>
                    <a:pt x="1058" y="1308"/>
                    <a:pt x="1091" y="1314"/>
                  </a:cubicBezTo>
                  <a:cubicBezTo>
                    <a:pt x="1117" y="1319"/>
                    <a:pt x="1143" y="1326"/>
                    <a:pt x="1170" y="1331"/>
                  </a:cubicBezTo>
                  <a:cubicBezTo>
                    <a:pt x="1186" y="1334"/>
                    <a:pt x="1204" y="1335"/>
                    <a:pt x="1221" y="1338"/>
                  </a:cubicBezTo>
                  <a:cubicBezTo>
                    <a:pt x="1242" y="1340"/>
                    <a:pt x="1263" y="1342"/>
                    <a:pt x="1284" y="1346"/>
                  </a:cubicBezTo>
                  <a:cubicBezTo>
                    <a:pt x="1306" y="1350"/>
                    <a:pt x="1328" y="1355"/>
                    <a:pt x="1350" y="1360"/>
                  </a:cubicBezTo>
                  <a:close/>
                  <a:moveTo>
                    <a:pt x="718" y="1591"/>
                  </a:moveTo>
                  <a:cubicBezTo>
                    <a:pt x="718" y="1592"/>
                    <a:pt x="718" y="1593"/>
                    <a:pt x="718" y="1594"/>
                  </a:cubicBezTo>
                  <a:cubicBezTo>
                    <a:pt x="712" y="1594"/>
                    <a:pt x="707" y="1593"/>
                    <a:pt x="702" y="1594"/>
                  </a:cubicBezTo>
                  <a:cubicBezTo>
                    <a:pt x="667" y="1595"/>
                    <a:pt x="660" y="1601"/>
                    <a:pt x="660" y="1636"/>
                  </a:cubicBezTo>
                  <a:cubicBezTo>
                    <a:pt x="659" y="1660"/>
                    <a:pt x="660" y="1684"/>
                    <a:pt x="658" y="1708"/>
                  </a:cubicBezTo>
                  <a:cubicBezTo>
                    <a:pt x="654" y="1755"/>
                    <a:pt x="649" y="1802"/>
                    <a:pt x="644" y="1850"/>
                  </a:cubicBezTo>
                  <a:cubicBezTo>
                    <a:pt x="642" y="1870"/>
                    <a:pt x="653" y="1880"/>
                    <a:pt x="670" y="1890"/>
                  </a:cubicBezTo>
                  <a:cubicBezTo>
                    <a:pt x="695" y="1905"/>
                    <a:pt x="723" y="1906"/>
                    <a:pt x="749" y="1913"/>
                  </a:cubicBezTo>
                  <a:cubicBezTo>
                    <a:pt x="764" y="1917"/>
                    <a:pt x="779" y="1924"/>
                    <a:pt x="794" y="1927"/>
                  </a:cubicBezTo>
                  <a:cubicBezTo>
                    <a:pt x="828" y="1932"/>
                    <a:pt x="862" y="1936"/>
                    <a:pt x="896" y="1939"/>
                  </a:cubicBezTo>
                  <a:cubicBezTo>
                    <a:pt x="939" y="1943"/>
                    <a:pt x="983" y="1947"/>
                    <a:pt x="1026" y="1948"/>
                  </a:cubicBezTo>
                  <a:cubicBezTo>
                    <a:pt x="1037" y="1948"/>
                    <a:pt x="1053" y="1937"/>
                    <a:pt x="1056" y="1927"/>
                  </a:cubicBezTo>
                  <a:cubicBezTo>
                    <a:pt x="1063" y="1908"/>
                    <a:pt x="1063" y="1887"/>
                    <a:pt x="1065" y="1867"/>
                  </a:cubicBezTo>
                  <a:cubicBezTo>
                    <a:pt x="1067" y="1838"/>
                    <a:pt x="1063" y="1808"/>
                    <a:pt x="1071" y="1782"/>
                  </a:cubicBezTo>
                  <a:cubicBezTo>
                    <a:pt x="1080" y="1753"/>
                    <a:pt x="1079" y="1726"/>
                    <a:pt x="1078" y="1698"/>
                  </a:cubicBezTo>
                  <a:cubicBezTo>
                    <a:pt x="1077" y="1672"/>
                    <a:pt x="1068" y="1663"/>
                    <a:pt x="1043" y="1658"/>
                  </a:cubicBezTo>
                  <a:cubicBezTo>
                    <a:pt x="1030" y="1655"/>
                    <a:pt x="1017" y="1650"/>
                    <a:pt x="1004" y="1647"/>
                  </a:cubicBezTo>
                  <a:cubicBezTo>
                    <a:pt x="978" y="1640"/>
                    <a:pt x="952" y="1634"/>
                    <a:pt x="925" y="1629"/>
                  </a:cubicBezTo>
                  <a:cubicBezTo>
                    <a:pt x="889" y="1622"/>
                    <a:pt x="851" y="1618"/>
                    <a:pt x="815" y="1611"/>
                  </a:cubicBezTo>
                  <a:cubicBezTo>
                    <a:pt x="782" y="1605"/>
                    <a:pt x="750" y="1598"/>
                    <a:pt x="718" y="1591"/>
                  </a:cubicBezTo>
                  <a:close/>
                  <a:moveTo>
                    <a:pt x="1393" y="1356"/>
                  </a:moveTo>
                  <a:cubicBezTo>
                    <a:pt x="1392" y="1358"/>
                    <a:pt x="1392" y="1360"/>
                    <a:pt x="1391" y="1363"/>
                  </a:cubicBezTo>
                  <a:cubicBezTo>
                    <a:pt x="1402" y="1378"/>
                    <a:pt x="1418" y="1379"/>
                    <a:pt x="1436" y="1378"/>
                  </a:cubicBezTo>
                  <a:cubicBezTo>
                    <a:pt x="1449" y="1378"/>
                    <a:pt x="1463" y="1376"/>
                    <a:pt x="1475" y="1379"/>
                  </a:cubicBezTo>
                  <a:cubicBezTo>
                    <a:pt x="1521" y="1392"/>
                    <a:pt x="1566" y="1408"/>
                    <a:pt x="1612" y="1420"/>
                  </a:cubicBezTo>
                  <a:cubicBezTo>
                    <a:pt x="1641" y="1427"/>
                    <a:pt x="1671" y="1427"/>
                    <a:pt x="1700" y="1432"/>
                  </a:cubicBezTo>
                  <a:cubicBezTo>
                    <a:pt x="1756" y="1442"/>
                    <a:pt x="1811" y="1453"/>
                    <a:pt x="1867" y="1463"/>
                  </a:cubicBezTo>
                  <a:cubicBezTo>
                    <a:pt x="1906" y="1470"/>
                    <a:pt x="1945" y="1477"/>
                    <a:pt x="1984" y="1484"/>
                  </a:cubicBezTo>
                  <a:cubicBezTo>
                    <a:pt x="2026" y="1492"/>
                    <a:pt x="2066" y="1507"/>
                    <a:pt x="2109" y="1504"/>
                  </a:cubicBezTo>
                  <a:cubicBezTo>
                    <a:pt x="2118" y="1503"/>
                    <a:pt x="2126" y="1505"/>
                    <a:pt x="2135" y="1505"/>
                  </a:cubicBezTo>
                  <a:cubicBezTo>
                    <a:pt x="2136" y="1503"/>
                    <a:pt x="2136" y="1501"/>
                    <a:pt x="2137" y="1498"/>
                  </a:cubicBezTo>
                  <a:cubicBezTo>
                    <a:pt x="2130" y="1495"/>
                    <a:pt x="2124" y="1491"/>
                    <a:pt x="2118" y="1490"/>
                  </a:cubicBezTo>
                  <a:cubicBezTo>
                    <a:pt x="2092" y="1483"/>
                    <a:pt x="2066" y="1477"/>
                    <a:pt x="2041" y="1472"/>
                  </a:cubicBezTo>
                  <a:cubicBezTo>
                    <a:pt x="1999" y="1464"/>
                    <a:pt x="1958" y="1457"/>
                    <a:pt x="1917" y="1448"/>
                  </a:cubicBezTo>
                  <a:cubicBezTo>
                    <a:pt x="1854" y="1435"/>
                    <a:pt x="1792" y="1419"/>
                    <a:pt x="1729" y="1405"/>
                  </a:cubicBezTo>
                  <a:cubicBezTo>
                    <a:pt x="1707" y="1399"/>
                    <a:pt x="1684" y="1395"/>
                    <a:pt x="1661" y="1390"/>
                  </a:cubicBezTo>
                  <a:cubicBezTo>
                    <a:pt x="1651" y="1388"/>
                    <a:pt x="1640" y="1385"/>
                    <a:pt x="1629" y="1384"/>
                  </a:cubicBezTo>
                  <a:cubicBezTo>
                    <a:pt x="1601" y="1382"/>
                    <a:pt x="1572" y="1382"/>
                    <a:pt x="1544" y="1380"/>
                  </a:cubicBezTo>
                  <a:cubicBezTo>
                    <a:pt x="1532" y="1380"/>
                    <a:pt x="1518" y="1381"/>
                    <a:pt x="1508" y="1376"/>
                  </a:cubicBezTo>
                  <a:cubicBezTo>
                    <a:pt x="1479" y="1363"/>
                    <a:pt x="1450" y="1356"/>
                    <a:pt x="1419" y="1359"/>
                  </a:cubicBezTo>
                  <a:cubicBezTo>
                    <a:pt x="1411" y="1360"/>
                    <a:pt x="1402" y="1357"/>
                    <a:pt x="1393" y="1356"/>
                  </a:cubicBezTo>
                  <a:close/>
                  <a:moveTo>
                    <a:pt x="1674" y="1609"/>
                  </a:moveTo>
                  <a:cubicBezTo>
                    <a:pt x="1663" y="1566"/>
                    <a:pt x="1654" y="1527"/>
                    <a:pt x="1643" y="1488"/>
                  </a:cubicBezTo>
                  <a:cubicBezTo>
                    <a:pt x="1643" y="1485"/>
                    <a:pt x="1639" y="1482"/>
                    <a:pt x="1637" y="1481"/>
                  </a:cubicBezTo>
                  <a:cubicBezTo>
                    <a:pt x="1624" y="1477"/>
                    <a:pt x="1612" y="1474"/>
                    <a:pt x="1596" y="1470"/>
                  </a:cubicBezTo>
                  <a:cubicBezTo>
                    <a:pt x="1616" y="1512"/>
                    <a:pt x="1615" y="1561"/>
                    <a:pt x="1639" y="1601"/>
                  </a:cubicBezTo>
                  <a:cubicBezTo>
                    <a:pt x="1641" y="1601"/>
                    <a:pt x="1644" y="1600"/>
                    <a:pt x="1647" y="1599"/>
                  </a:cubicBezTo>
                  <a:cubicBezTo>
                    <a:pt x="1638" y="1566"/>
                    <a:pt x="1630" y="1533"/>
                    <a:pt x="1622" y="1500"/>
                  </a:cubicBezTo>
                  <a:cubicBezTo>
                    <a:pt x="1625" y="1499"/>
                    <a:pt x="1627" y="1499"/>
                    <a:pt x="1630" y="1498"/>
                  </a:cubicBezTo>
                  <a:cubicBezTo>
                    <a:pt x="1635" y="1517"/>
                    <a:pt x="1637" y="1537"/>
                    <a:pt x="1646" y="1554"/>
                  </a:cubicBezTo>
                  <a:cubicBezTo>
                    <a:pt x="1655" y="1571"/>
                    <a:pt x="1644" y="1597"/>
                    <a:pt x="1674" y="1609"/>
                  </a:cubicBezTo>
                  <a:close/>
                  <a:moveTo>
                    <a:pt x="1025" y="1369"/>
                  </a:moveTo>
                  <a:cubicBezTo>
                    <a:pt x="1031" y="1415"/>
                    <a:pt x="1038" y="1461"/>
                    <a:pt x="1062" y="1501"/>
                  </a:cubicBezTo>
                  <a:cubicBezTo>
                    <a:pt x="1061" y="1454"/>
                    <a:pt x="1046" y="1411"/>
                    <a:pt x="1025" y="1369"/>
                  </a:cubicBezTo>
                  <a:close/>
                  <a:moveTo>
                    <a:pt x="1451" y="1439"/>
                  </a:moveTo>
                  <a:cubicBezTo>
                    <a:pt x="1449" y="1439"/>
                    <a:pt x="1446" y="1440"/>
                    <a:pt x="1443" y="1441"/>
                  </a:cubicBezTo>
                  <a:cubicBezTo>
                    <a:pt x="1457" y="1489"/>
                    <a:pt x="1459" y="1540"/>
                    <a:pt x="1482" y="1585"/>
                  </a:cubicBezTo>
                  <a:cubicBezTo>
                    <a:pt x="1485" y="1584"/>
                    <a:pt x="1488" y="1583"/>
                    <a:pt x="1492" y="1583"/>
                  </a:cubicBezTo>
                  <a:cubicBezTo>
                    <a:pt x="1478" y="1535"/>
                    <a:pt x="1465" y="1487"/>
                    <a:pt x="1451" y="1439"/>
                  </a:cubicBezTo>
                  <a:close/>
                  <a:moveTo>
                    <a:pt x="1287" y="1414"/>
                  </a:moveTo>
                  <a:cubicBezTo>
                    <a:pt x="1298" y="1461"/>
                    <a:pt x="1303" y="1510"/>
                    <a:pt x="1329" y="1552"/>
                  </a:cubicBezTo>
                  <a:cubicBezTo>
                    <a:pt x="1320" y="1505"/>
                    <a:pt x="1313" y="1456"/>
                    <a:pt x="1287" y="1414"/>
                  </a:cubicBezTo>
                  <a:close/>
                  <a:moveTo>
                    <a:pt x="1004" y="1368"/>
                  </a:moveTo>
                  <a:cubicBezTo>
                    <a:pt x="994" y="1386"/>
                    <a:pt x="1027" y="1494"/>
                    <a:pt x="1043" y="1502"/>
                  </a:cubicBezTo>
                  <a:cubicBezTo>
                    <a:pt x="1026" y="1459"/>
                    <a:pt x="1029" y="1411"/>
                    <a:pt x="1004" y="1368"/>
                  </a:cubicBezTo>
                  <a:close/>
                  <a:moveTo>
                    <a:pt x="1114" y="1509"/>
                  </a:moveTo>
                  <a:cubicBezTo>
                    <a:pt x="1116" y="1465"/>
                    <a:pt x="1093" y="1391"/>
                    <a:pt x="1076" y="1382"/>
                  </a:cubicBezTo>
                  <a:cubicBezTo>
                    <a:pt x="1084" y="1427"/>
                    <a:pt x="1091" y="1470"/>
                    <a:pt x="1114" y="1509"/>
                  </a:cubicBezTo>
                  <a:close/>
                  <a:moveTo>
                    <a:pt x="1354" y="1555"/>
                  </a:moveTo>
                  <a:cubicBezTo>
                    <a:pt x="1347" y="1523"/>
                    <a:pt x="1341" y="1496"/>
                    <a:pt x="1336" y="1469"/>
                  </a:cubicBezTo>
                  <a:cubicBezTo>
                    <a:pt x="1332" y="1453"/>
                    <a:pt x="1328" y="1437"/>
                    <a:pt x="1323" y="1421"/>
                  </a:cubicBezTo>
                  <a:cubicBezTo>
                    <a:pt x="1322" y="1418"/>
                    <a:pt x="1315" y="1417"/>
                    <a:pt x="1311" y="1415"/>
                  </a:cubicBezTo>
                  <a:cubicBezTo>
                    <a:pt x="1310" y="1418"/>
                    <a:pt x="1308" y="1422"/>
                    <a:pt x="1309" y="1425"/>
                  </a:cubicBezTo>
                  <a:cubicBezTo>
                    <a:pt x="1319" y="1465"/>
                    <a:pt x="1331" y="1505"/>
                    <a:pt x="1342" y="1545"/>
                  </a:cubicBezTo>
                  <a:cubicBezTo>
                    <a:pt x="1343" y="1547"/>
                    <a:pt x="1346" y="1549"/>
                    <a:pt x="1354" y="1555"/>
                  </a:cubicBezTo>
                  <a:close/>
                  <a:moveTo>
                    <a:pt x="1474" y="1451"/>
                  </a:moveTo>
                  <a:cubicBezTo>
                    <a:pt x="1471" y="1483"/>
                    <a:pt x="1498" y="1575"/>
                    <a:pt x="1513" y="1582"/>
                  </a:cubicBezTo>
                  <a:cubicBezTo>
                    <a:pt x="1514" y="1558"/>
                    <a:pt x="1486" y="1461"/>
                    <a:pt x="1474" y="1451"/>
                  </a:cubicBezTo>
                  <a:close/>
                  <a:moveTo>
                    <a:pt x="1014" y="1492"/>
                  </a:moveTo>
                  <a:cubicBezTo>
                    <a:pt x="999" y="1449"/>
                    <a:pt x="999" y="1403"/>
                    <a:pt x="976" y="1363"/>
                  </a:cubicBezTo>
                  <a:cubicBezTo>
                    <a:pt x="971" y="1392"/>
                    <a:pt x="999" y="1488"/>
                    <a:pt x="1014" y="1492"/>
                  </a:cubicBezTo>
                  <a:close/>
                  <a:moveTo>
                    <a:pt x="1400" y="1562"/>
                  </a:moveTo>
                  <a:cubicBezTo>
                    <a:pt x="1403" y="1561"/>
                    <a:pt x="1406" y="1560"/>
                    <a:pt x="1409" y="1559"/>
                  </a:cubicBezTo>
                  <a:cubicBezTo>
                    <a:pt x="1398" y="1517"/>
                    <a:pt x="1388" y="1475"/>
                    <a:pt x="1377" y="1433"/>
                  </a:cubicBezTo>
                  <a:cubicBezTo>
                    <a:pt x="1376" y="1430"/>
                    <a:pt x="1370" y="1427"/>
                    <a:pt x="1366" y="1424"/>
                  </a:cubicBezTo>
                  <a:cubicBezTo>
                    <a:pt x="1364" y="1426"/>
                    <a:pt x="1363" y="1427"/>
                    <a:pt x="1361" y="1428"/>
                  </a:cubicBezTo>
                  <a:cubicBezTo>
                    <a:pt x="1374" y="1473"/>
                    <a:pt x="1387" y="1518"/>
                    <a:pt x="1400" y="1562"/>
                  </a:cubicBezTo>
                  <a:close/>
                  <a:moveTo>
                    <a:pt x="1426" y="1571"/>
                  </a:moveTo>
                  <a:cubicBezTo>
                    <a:pt x="1428" y="1571"/>
                    <a:pt x="1429" y="1570"/>
                    <a:pt x="1431" y="1570"/>
                  </a:cubicBezTo>
                  <a:cubicBezTo>
                    <a:pt x="1435" y="1539"/>
                    <a:pt x="1404" y="1432"/>
                    <a:pt x="1386" y="1421"/>
                  </a:cubicBezTo>
                  <a:cubicBezTo>
                    <a:pt x="1400" y="1473"/>
                    <a:pt x="1413" y="1522"/>
                    <a:pt x="1426" y="1571"/>
                  </a:cubicBezTo>
                  <a:close/>
                  <a:moveTo>
                    <a:pt x="1425" y="1436"/>
                  </a:moveTo>
                  <a:cubicBezTo>
                    <a:pt x="1422" y="1436"/>
                    <a:pt x="1420" y="1437"/>
                    <a:pt x="1417" y="1437"/>
                  </a:cubicBezTo>
                  <a:cubicBezTo>
                    <a:pt x="1427" y="1478"/>
                    <a:pt x="1436" y="1519"/>
                    <a:pt x="1446" y="1560"/>
                  </a:cubicBezTo>
                  <a:cubicBezTo>
                    <a:pt x="1447" y="1565"/>
                    <a:pt x="1454" y="1568"/>
                    <a:pt x="1459" y="1571"/>
                  </a:cubicBezTo>
                  <a:cubicBezTo>
                    <a:pt x="1460" y="1566"/>
                    <a:pt x="1462" y="1561"/>
                    <a:pt x="1461" y="1556"/>
                  </a:cubicBezTo>
                  <a:cubicBezTo>
                    <a:pt x="1457" y="1541"/>
                    <a:pt x="1451" y="1526"/>
                    <a:pt x="1446" y="1511"/>
                  </a:cubicBezTo>
                  <a:cubicBezTo>
                    <a:pt x="1439" y="1486"/>
                    <a:pt x="1432" y="1461"/>
                    <a:pt x="1425" y="1436"/>
                  </a:cubicBezTo>
                  <a:close/>
                  <a:moveTo>
                    <a:pt x="1090" y="1507"/>
                  </a:moveTo>
                  <a:cubicBezTo>
                    <a:pt x="1085" y="1462"/>
                    <a:pt x="1075" y="1418"/>
                    <a:pt x="1052" y="1379"/>
                  </a:cubicBezTo>
                  <a:cubicBezTo>
                    <a:pt x="1065" y="1421"/>
                    <a:pt x="1061" y="1469"/>
                    <a:pt x="1090" y="1507"/>
                  </a:cubicBezTo>
                  <a:close/>
                  <a:moveTo>
                    <a:pt x="1384" y="1564"/>
                  </a:moveTo>
                  <a:cubicBezTo>
                    <a:pt x="1379" y="1513"/>
                    <a:pt x="1354" y="1435"/>
                    <a:pt x="1338" y="1422"/>
                  </a:cubicBezTo>
                  <a:cubicBezTo>
                    <a:pt x="1355" y="1510"/>
                    <a:pt x="1371" y="1560"/>
                    <a:pt x="1384" y="1564"/>
                  </a:cubicBezTo>
                  <a:close/>
                  <a:moveTo>
                    <a:pt x="1189" y="1400"/>
                  </a:moveTo>
                  <a:cubicBezTo>
                    <a:pt x="1185" y="1401"/>
                    <a:pt x="1182" y="1403"/>
                    <a:pt x="1178" y="1404"/>
                  </a:cubicBezTo>
                  <a:cubicBezTo>
                    <a:pt x="1190" y="1445"/>
                    <a:pt x="1202" y="1486"/>
                    <a:pt x="1214" y="1528"/>
                  </a:cubicBezTo>
                  <a:cubicBezTo>
                    <a:pt x="1217" y="1527"/>
                    <a:pt x="1221" y="1526"/>
                    <a:pt x="1224" y="1525"/>
                  </a:cubicBezTo>
                  <a:cubicBezTo>
                    <a:pt x="1211" y="1484"/>
                    <a:pt x="1206" y="1440"/>
                    <a:pt x="1189" y="1400"/>
                  </a:cubicBezTo>
                  <a:close/>
                  <a:moveTo>
                    <a:pt x="1578" y="1472"/>
                  </a:moveTo>
                  <a:cubicBezTo>
                    <a:pt x="1588" y="1516"/>
                    <a:pt x="1591" y="1561"/>
                    <a:pt x="1615" y="1601"/>
                  </a:cubicBezTo>
                  <a:cubicBezTo>
                    <a:pt x="1614" y="1554"/>
                    <a:pt x="1594" y="1481"/>
                    <a:pt x="1578" y="1472"/>
                  </a:cubicBezTo>
                  <a:close/>
                  <a:moveTo>
                    <a:pt x="1100" y="1380"/>
                  </a:moveTo>
                  <a:cubicBezTo>
                    <a:pt x="1115" y="1423"/>
                    <a:pt x="1115" y="1471"/>
                    <a:pt x="1140" y="1510"/>
                  </a:cubicBezTo>
                  <a:cubicBezTo>
                    <a:pt x="1129" y="1466"/>
                    <a:pt x="1130" y="1418"/>
                    <a:pt x="1100" y="1380"/>
                  </a:cubicBezTo>
                  <a:close/>
                  <a:moveTo>
                    <a:pt x="1503" y="1465"/>
                  </a:moveTo>
                  <a:cubicBezTo>
                    <a:pt x="1512" y="1506"/>
                    <a:pt x="1512" y="1549"/>
                    <a:pt x="1538" y="1585"/>
                  </a:cubicBezTo>
                  <a:cubicBezTo>
                    <a:pt x="1528" y="1544"/>
                    <a:pt x="1529" y="1500"/>
                    <a:pt x="1503" y="1465"/>
                  </a:cubicBezTo>
                  <a:close/>
                  <a:moveTo>
                    <a:pt x="1694" y="1605"/>
                  </a:moveTo>
                  <a:cubicBezTo>
                    <a:pt x="1677" y="1508"/>
                    <a:pt x="1670" y="1488"/>
                    <a:pt x="1650" y="1481"/>
                  </a:cubicBezTo>
                  <a:cubicBezTo>
                    <a:pt x="1667" y="1523"/>
                    <a:pt x="1668" y="1568"/>
                    <a:pt x="1694" y="1605"/>
                  </a:cubicBezTo>
                  <a:close/>
                  <a:moveTo>
                    <a:pt x="1297" y="1537"/>
                  </a:moveTo>
                  <a:cubicBezTo>
                    <a:pt x="1299" y="1536"/>
                    <a:pt x="1300" y="1535"/>
                    <a:pt x="1302" y="1534"/>
                  </a:cubicBezTo>
                  <a:cubicBezTo>
                    <a:pt x="1302" y="1531"/>
                    <a:pt x="1302" y="1528"/>
                    <a:pt x="1302" y="1525"/>
                  </a:cubicBezTo>
                  <a:cubicBezTo>
                    <a:pt x="1292" y="1489"/>
                    <a:pt x="1282" y="1453"/>
                    <a:pt x="1271" y="1417"/>
                  </a:cubicBezTo>
                  <a:cubicBezTo>
                    <a:pt x="1269" y="1412"/>
                    <a:pt x="1263" y="1408"/>
                    <a:pt x="1260" y="1404"/>
                  </a:cubicBezTo>
                  <a:cubicBezTo>
                    <a:pt x="1258" y="1405"/>
                    <a:pt x="1256" y="1406"/>
                    <a:pt x="1255" y="1407"/>
                  </a:cubicBezTo>
                  <a:cubicBezTo>
                    <a:pt x="1259" y="1421"/>
                    <a:pt x="1265" y="1435"/>
                    <a:pt x="1269" y="1449"/>
                  </a:cubicBezTo>
                  <a:cubicBezTo>
                    <a:pt x="1275" y="1473"/>
                    <a:pt x="1279" y="1497"/>
                    <a:pt x="1286" y="1521"/>
                  </a:cubicBezTo>
                  <a:cubicBezTo>
                    <a:pt x="1287" y="1527"/>
                    <a:pt x="1293" y="1532"/>
                    <a:pt x="1297" y="1537"/>
                  </a:cubicBezTo>
                  <a:close/>
                  <a:moveTo>
                    <a:pt x="1536" y="1471"/>
                  </a:moveTo>
                  <a:cubicBezTo>
                    <a:pt x="1533" y="1472"/>
                    <a:pt x="1531" y="1472"/>
                    <a:pt x="1529" y="1473"/>
                  </a:cubicBezTo>
                  <a:cubicBezTo>
                    <a:pt x="1529" y="1476"/>
                    <a:pt x="1528" y="1480"/>
                    <a:pt x="1528" y="1483"/>
                  </a:cubicBezTo>
                  <a:cubicBezTo>
                    <a:pt x="1537" y="1517"/>
                    <a:pt x="1546" y="1552"/>
                    <a:pt x="1555" y="1586"/>
                  </a:cubicBezTo>
                  <a:cubicBezTo>
                    <a:pt x="1556" y="1589"/>
                    <a:pt x="1563" y="1591"/>
                    <a:pt x="1567" y="1594"/>
                  </a:cubicBezTo>
                  <a:cubicBezTo>
                    <a:pt x="1568" y="1593"/>
                    <a:pt x="1569" y="1592"/>
                    <a:pt x="1570" y="1590"/>
                  </a:cubicBezTo>
                  <a:cubicBezTo>
                    <a:pt x="1559" y="1551"/>
                    <a:pt x="1547" y="1511"/>
                    <a:pt x="1536" y="1471"/>
                  </a:cubicBezTo>
                  <a:close/>
                  <a:moveTo>
                    <a:pt x="1557" y="1471"/>
                  </a:moveTo>
                  <a:cubicBezTo>
                    <a:pt x="1552" y="1493"/>
                    <a:pt x="1579" y="1588"/>
                    <a:pt x="1592" y="1594"/>
                  </a:cubicBezTo>
                  <a:cubicBezTo>
                    <a:pt x="1583" y="1550"/>
                    <a:pt x="1575" y="1509"/>
                    <a:pt x="1557" y="1471"/>
                  </a:cubicBezTo>
                  <a:close/>
                  <a:moveTo>
                    <a:pt x="1249" y="1526"/>
                  </a:moveTo>
                  <a:cubicBezTo>
                    <a:pt x="1230" y="1486"/>
                    <a:pt x="1234" y="1439"/>
                    <a:pt x="1210" y="1401"/>
                  </a:cubicBezTo>
                  <a:cubicBezTo>
                    <a:pt x="1206" y="1423"/>
                    <a:pt x="1236" y="1521"/>
                    <a:pt x="1249" y="1526"/>
                  </a:cubicBezTo>
                  <a:close/>
                  <a:moveTo>
                    <a:pt x="1236" y="1406"/>
                  </a:moveTo>
                  <a:cubicBezTo>
                    <a:pt x="1234" y="1407"/>
                    <a:pt x="1232" y="1407"/>
                    <a:pt x="1230" y="1408"/>
                  </a:cubicBezTo>
                  <a:cubicBezTo>
                    <a:pt x="1241" y="1447"/>
                    <a:pt x="1253" y="1486"/>
                    <a:pt x="1264" y="1525"/>
                  </a:cubicBezTo>
                  <a:cubicBezTo>
                    <a:pt x="1266" y="1525"/>
                    <a:pt x="1268" y="1524"/>
                    <a:pt x="1270" y="1524"/>
                  </a:cubicBezTo>
                  <a:cubicBezTo>
                    <a:pt x="1272" y="1499"/>
                    <a:pt x="1247" y="1414"/>
                    <a:pt x="1236" y="1406"/>
                  </a:cubicBezTo>
                  <a:close/>
                  <a:moveTo>
                    <a:pt x="1187" y="1519"/>
                  </a:moveTo>
                  <a:cubicBezTo>
                    <a:pt x="1190" y="1518"/>
                    <a:pt x="1193" y="1517"/>
                    <a:pt x="1196" y="1516"/>
                  </a:cubicBezTo>
                  <a:cubicBezTo>
                    <a:pt x="1180" y="1474"/>
                    <a:pt x="1182" y="1427"/>
                    <a:pt x="1150" y="1390"/>
                  </a:cubicBezTo>
                  <a:cubicBezTo>
                    <a:pt x="1163" y="1433"/>
                    <a:pt x="1175" y="1476"/>
                    <a:pt x="1187" y="1519"/>
                  </a:cubicBezTo>
                  <a:close/>
                  <a:moveTo>
                    <a:pt x="1162" y="1520"/>
                  </a:moveTo>
                  <a:cubicBezTo>
                    <a:pt x="1165" y="1519"/>
                    <a:pt x="1168" y="1518"/>
                    <a:pt x="1171" y="1517"/>
                  </a:cubicBezTo>
                  <a:cubicBezTo>
                    <a:pt x="1165" y="1495"/>
                    <a:pt x="1159" y="1473"/>
                    <a:pt x="1153" y="1451"/>
                  </a:cubicBezTo>
                  <a:cubicBezTo>
                    <a:pt x="1139" y="1395"/>
                    <a:pt x="1139" y="1395"/>
                    <a:pt x="1127" y="1390"/>
                  </a:cubicBezTo>
                  <a:cubicBezTo>
                    <a:pt x="1139" y="1434"/>
                    <a:pt x="1151" y="1477"/>
                    <a:pt x="1162" y="1520"/>
                  </a:cubicBezTo>
                  <a:close/>
                  <a:moveTo>
                    <a:pt x="848" y="1466"/>
                  </a:moveTo>
                  <a:cubicBezTo>
                    <a:pt x="850" y="1465"/>
                    <a:pt x="852" y="1465"/>
                    <a:pt x="854" y="1465"/>
                  </a:cubicBezTo>
                  <a:cubicBezTo>
                    <a:pt x="854" y="1462"/>
                    <a:pt x="856" y="1458"/>
                    <a:pt x="856" y="1456"/>
                  </a:cubicBezTo>
                  <a:cubicBezTo>
                    <a:pt x="850" y="1430"/>
                    <a:pt x="843" y="1405"/>
                    <a:pt x="836" y="1380"/>
                  </a:cubicBezTo>
                  <a:cubicBezTo>
                    <a:pt x="835" y="1375"/>
                    <a:pt x="830" y="1372"/>
                    <a:pt x="826" y="1368"/>
                  </a:cubicBezTo>
                  <a:cubicBezTo>
                    <a:pt x="824" y="1373"/>
                    <a:pt x="819" y="1379"/>
                    <a:pt x="820" y="1384"/>
                  </a:cubicBezTo>
                  <a:cubicBezTo>
                    <a:pt x="829" y="1411"/>
                    <a:pt x="839" y="1438"/>
                    <a:pt x="848" y="1466"/>
                  </a:cubicBezTo>
                  <a:close/>
                  <a:moveTo>
                    <a:pt x="856" y="1366"/>
                  </a:moveTo>
                  <a:cubicBezTo>
                    <a:pt x="843" y="1389"/>
                    <a:pt x="865" y="1462"/>
                    <a:pt x="884" y="1473"/>
                  </a:cubicBezTo>
                  <a:cubicBezTo>
                    <a:pt x="874" y="1436"/>
                    <a:pt x="865" y="1401"/>
                    <a:pt x="856" y="1366"/>
                  </a:cubicBezTo>
                  <a:close/>
                  <a:moveTo>
                    <a:pt x="1743" y="1595"/>
                  </a:moveTo>
                  <a:cubicBezTo>
                    <a:pt x="1733" y="1520"/>
                    <a:pt x="1727" y="1503"/>
                    <a:pt x="1709" y="1492"/>
                  </a:cubicBezTo>
                  <a:cubicBezTo>
                    <a:pt x="1709" y="1528"/>
                    <a:pt x="1727" y="1582"/>
                    <a:pt x="1743" y="1595"/>
                  </a:cubicBezTo>
                  <a:close/>
                  <a:moveTo>
                    <a:pt x="1764" y="1591"/>
                  </a:moveTo>
                  <a:cubicBezTo>
                    <a:pt x="1772" y="1574"/>
                    <a:pt x="1748" y="1504"/>
                    <a:pt x="1732" y="1498"/>
                  </a:cubicBezTo>
                  <a:cubicBezTo>
                    <a:pt x="1743" y="1531"/>
                    <a:pt x="1745" y="1564"/>
                    <a:pt x="1764" y="1591"/>
                  </a:cubicBezTo>
                  <a:close/>
                  <a:moveTo>
                    <a:pt x="1717" y="1600"/>
                  </a:moveTo>
                  <a:cubicBezTo>
                    <a:pt x="1721" y="1576"/>
                    <a:pt x="1694" y="1500"/>
                    <a:pt x="1681" y="1496"/>
                  </a:cubicBezTo>
                  <a:cubicBezTo>
                    <a:pt x="1702" y="1528"/>
                    <a:pt x="1691" y="1570"/>
                    <a:pt x="1717" y="1600"/>
                  </a:cubicBezTo>
                  <a:close/>
                  <a:moveTo>
                    <a:pt x="821" y="1464"/>
                  </a:moveTo>
                  <a:cubicBezTo>
                    <a:pt x="823" y="1464"/>
                    <a:pt x="825" y="1463"/>
                    <a:pt x="827" y="1463"/>
                  </a:cubicBezTo>
                  <a:cubicBezTo>
                    <a:pt x="825" y="1407"/>
                    <a:pt x="816" y="1378"/>
                    <a:pt x="794" y="1374"/>
                  </a:cubicBezTo>
                  <a:cubicBezTo>
                    <a:pt x="804" y="1406"/>
                    <a:pt x="812" y="1435"/>
                    <a:pt x="821" y="1464"/>
                  </a:cubicBezTo>
                  <a:close/>
                  <a:moveTo>
                    <a:pt x="1831" y="1578"/>
                  </a:moveTo>
                  <a:cubicBezTo>
                    <a:pt x="1843" y="1555"/>
                    <a:pt x="1829" y="1516"/>
                    <a:pt x="1808" y="1509"/>
                  </a:cubicBezTo>
                  <a:cubicBezTo>
                    <a:pt x="1816" y="1534"/>
                    <a:pt x="1824" y="1556"/>
                    <a:pt x="1831" y="1578"/>
                  </a:cubicBezTo>
                  <a:close/>
                  <a:moveTo>
                    <a:pt x="751" y="1458"/>
                  </a:moveTo>
                  <a:cubicBezTo>
                    <a:pt x="750" y="1433"/>
                    <a:pt x="746" y="1410"/>
                    <a:pt x="730" y="1391"/>
                  </a:cubicBezTo>
                  <a:cubicBezTo>
                    <a:pt x="728" y="1416"/>
                    <a:pt x="732" y="1440"/>
                    <a:pt x="751" y="1458"/>
                  </a:cubicBezTo>
                  <a:close/>
                  <a:moveTo>
                    <a:pt x="784" y="1385"/>
                  </a:moveTo>
                  <a:cubicBezTo>
                    <a:pt x="781" y="1386"/>
                    <a:pt x="778" y="1386"/>
                    <a:pt x="776" y="1387"/>
                  </a:cubicBezTo>
                  <a:cubicBezTo>
                    <a:pt x="778" y="1415"/>
                    <a:pt x="787" y="1441"/>
                    <a:pt x="801" y="1465"/>
                  </a:cubicBezTo>
                  <a:cubicBezTo>
                    <a:pt x="803" y="1464"/>
                    <a:pt x="806" y="1463"/>
                    <a:pt x="808" y="1462"/>
                  </a:cubicBezTo>
                  <a:cubicBezTo>
                    <a:pt x="800" y="1437"/>
                    <a:pt x="792" y="1411"/>
                    <a:pt x="784" y="1385"/>
                  </a:cubicBezTo>
                  <a:close/>
                  <a:moveTo>
                    <a:pt x="707" y="1391"/>
                  </a:moveTo>
                  <a:cubicBezTo>
                    <a:pt x="698" y="1409"/>
                    <a:pt x="709" y="1442"/>
                    <a:pt x="727" y="1449"/>
                  </a:cubicBezTo>
                  <a:cubicBezTo>
                    <a:pt x="723" y="1428"/>
                    <a:pt x="725" y="1406"/>
                    <a:pt x="707" y="1391"/>
                  </a:cubicBezTo>
                  <a:close/>
                  <a:moveTo>
                    <a:pt x="972" y="1426"/>
                  </a:moveTo>
                  <a:cubicBezTo>
                    <a:pt x="960" y="1449"/>
                    <a:pt x="970" y="1481"/>
                    <a:pt x="992" y="1491"/>
                  </a:cubicBezTo>
                  <a:cubicBezTo>
                    <a:pt x="985" y="1467"/>
                    <a:pt x="978" y="1447"/>
                    <a:pt x="972" y="1426"/>
                  </a:cubicBezTo>
                  <a:close/>
                  <a:moveTo>
                    <a:pt x="762" y="1386"/>
                  </a:moveTo>
                  <a:cubicBezTo>
                    <a:pt x="758" y="1386"/>
                    <a:pt x="755" y="1387"/>
                    <a:pt x="751" y="1388"/>
                  </a:cubicBezTo>
                  <a:cubicBezTo>
                    <a:pt x="756" y="1411"/>
                    <a:pt x="762" y="1434"/>
                    <a:pt x="767" y="1458"/>
                  </a:cubicBezTo>
                  <a:cubicBezTo>
                    <a:pt x="771" y="1457"/>
                    <a:pt x="775" y="1456"/>
                    <a:pt x="779" y="1455"/>
                  </a:cubicBezTo>
                  <a:cubicBezTo>
                    <a:pt x="773" y="1432"/>
                    <a:pt x="767" y="1409"/>
                    <a:pt x="762" y="1386"/>
                  </a:cubicBezTo>
                  <a:close/>
                  <a:moveTo>
                    <a:pt x="885" y="1422"/>
                  </a:moveTo>
                  <a:cubicBezTo>
                    <a:pt x="887" y="1422"/>
                    <a:pt x="889" y="1421"/>
                    <a:pt x="891" y="1420"/>
                  </a:cubicBezTo>
                  <a:cubicBezTo>
                    <a:pt x="890" y="1381"/>
                    <a:pt x="883" y="1363"/>
                    <a:pt x="865" y="1357"/>
                  </a:cubicBezTo>
                  <a:cubicBezTo>
                    <a:pt x="872" y="1380"/>
                    <a:pt x="879" y="1401"/>
                    <a:pt x="885" y="1422"/>
                  </a:cubicBezTo>
                  <a:close/>
                  <a:moveTo>
                    <a:pt x="1841" y="1516"/>
                  </a:moveTo>
                  <a:cubicBezTo>
                    <a:pt x="1845" y="1537"/>
                    <a:pt x="1845" y="1559"/>
                    <a:pt x="1862" y="1575"/>
                  </a:cubicBezTo>
                  <a:cubicBezTo>
                    <a:pt x="1854" y="1556"/>
                    <a:pt x="1865" y="1530"/>
                    <a:pt x="1841" y="1516"/>
                  </a:cubicBezTo>
                  <a:close/>
                  <a:moveTo>
                    <a:pt x="1811" y="1578"/>
                  </a:moveTo>
                  <a:cubicBezTo>
                    <a:pt x="1813" y="1577"/>
                    <a:pt x="1814" y="1576"/>
                    <a:pt x="1816" y="1575"/>
                  </a:cubicBezTo>
                  <a:cubicBezTo>
                    <a:pt x="1809" y="1553"/>
                    <a:pt x="1803" y="1531"/>
                    <a:pt x="1796" y="1508"/>
                  </a:cubicBezTo>
                  <a:cubicBezTo>
                    <a:pt x="1793" y="1509"/>
                    <a:pt x="1790" y="1510"/>
                    <a:pt x="1788" y="1511"/>
                  </a:cubicBezTo>
                  <a:cubicBezTo>
                    <a:pt x="1796" y="1533"/>
                    <a:pt x="1792" y="1559"/>
                    <a:pt x="1811" y="1578"/>
                  </a:cubicBezTo>
                  <a:close/>
                  <a:moveTo>
                    <a:pt x="1777" y="1557"/>
                  </a:moveTo>
                  <a:cubicBezTo>
                    <a:pt x="1779" y="1556"/>
                    <a:pt x="1781" y="1556"/>
                    <a:pt x="1784" y="1555"/>
                  </a:cubicBezTo>
                  <a:cubicBezTo>
                    <a:pt x="1778" y="1536"/>
                    <a:pt x="1783" y="1513"/>
                    <a:pt x="1764" y="1499"/>
                  </a:cubicBezTo>
                  <a:cubicBezTo>
                    <a:pt x="1762" y="1499"/>
                    <a:pt x="1759" y="1500"/>
                    <a:pt x="1757" y="1501"/>
                  </a:cubicBezTo>
                  <a:cubicBezTo>
                    <a:pt x="1764" y="1520"/>
                    <a:pt x="1770" y="1538"/>
                    <a:pt x="1777" y="1557"/>
                  </a:cubicBezTo>
                  <a:close/>
                  <a:moveTo>
                    <a:pt x="1880" y="1571"/>
                  </a:moveTo>
                  <a:cubicBezTo>
                    <a:pt x="1882" y="1571"/>
                    <a:pt x="1884" y="1570"/>
                    <a:pt x="1885" y="1569"/>
                  </a:cubicBezTo>
                  <a:cubicBezTo>
                    <a:pt x="1890" y="1548"/>
                    <a:pt x="1882" y="1527"/>
                    <a:pt x="1863" y="1520"/>
                  </a:cubicBezTo>
                  <a:cubicBezTo>
                    <a:pt x="1869" y="1539"/>
                    <a:pt x="1875" y="1555"/>
                    <a:pt x="1880" y="1571"/>
                  </a:cubicBezTo>
                  <a:close/>
                  <a:moveTo>
                    <a:pt x="661" y="1392"/>
                  </a:moveTo>
                  <a:cubicBezTo>
                    <a:pt x="658" y="1393"/>
                    <a:pt x="655" y="1394"/>
                    <a:pt x="652" y="1395"/>
                  </a:cubicBezTo>
                  <a:cubicBezTo>
                    <a:pt x="655" y="1410"/>
                    <a:pt x="650" y="1429"/>
                    <a:pt x="675" y="1442"/>
                  </a:cubicBezTo>
                  <a:cubicBezTo>
                    <a:pt x="669" y="1422"/>
                    <a:pt x="665" y="1407"/>
                    <a:pt x="661" y="1392"/>
                  </a:cubicBezTo>
                  <a:close/>
                  <a:moveTo>
                    <a:pt x="1902" y="1528"/>
                  </a:moveTo>
                  <a:cubicBezTo>
                    <a:pt x="1900" y="1528"/>
                    <a:pt x="1898" y="1529"/>
                    <a:pt x="1895" y="1530"/>
                  </a:cubicBezTo>
                  <a:cubicBezTo>
                    <a:pt x="1894" y="1543"/>
                    <a:pt x="1893" y="1557"/>
                    <a:pt x="1913" y="1563"/>
                  </a:cubicBezTo>
                  <a:cubicBezTo>
                    <a:pt x="1909" y="1551"/>
                    <a:pt x="1906" y="1539"/>
                    <a:pt x="1902" y="1528"/>
                  </a:cubicBezTo>
                  <a:close/>
                  <a:moveTo>
                    <a:pt x="640" y="1434"/>
                  </a:moveTo>
                  <a:cubicBezTo>
                    <a:pt x="646" y="1407"/>
                    <a:pt x="644" y="1404"/>
                    <a:pt x="627" y="1404"/>
                  </a:cubicBezTo>
                  <a:cubicBezTo>
                    <a:pt x="632" y="1415"/>
                    <a:pt x="636" y="1424"/>
                    <a:pt x="640" y="1434"/>
                  </a:cubicBezTo>
                  <a:close/>
                  <a:moveTo>
                    <a:pt x="684" y="1390"/>
                  </a:moveTo>
                  <a:cubicBezTo>
                    <a:pt x="682" y="1391"/>
                    <a:pt x="680" y="1391"/>
                    <a:pt x="677" y="1392"/>
                  </a:cubicBezTo>
                  <a:cubicBezTo>
                    <a:pt x="682" y="1407"/>
                    <a:pt x="686" y="1421"/>
                    <a:pt x="690" y="1436"/>
                  </a:cubicBezTo>
                  <a:cubicBezTo>
                    <a:pt x="693" y="1436"/>
                    <a:pt x="695" y="1435"/>
                    <a:pt x="697" y="1434"/>
                  </a:cubicBezTo>
                  <a:cubicBezTo>
                    <a:pt x="693" y="1420"/>
                    <a:pt x="689" y="1405"/>
                    <a:pt x="684" y="13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7"/>
            <p:cNvSpPr>
              <a:spLocks noEditPoints="1"/>
            </p:cNvSpPr>
            <p:nvPr/>
          </p:nvSpPr>
          <p:spPr bwMode="auto">
            <a:xfrm>
              <a:off x="1597025" y="2036763"/>
              <a:ext cx="5062538" cy="4154487"/>
            </a:xfrm>
            <a:custGeom>
              <a:avLst/>
              <a:gdLst>
                <a:gd name="T0" fmla="*/ 2964 w 4205"/>
                <a:gd name="T1" fmla="*/ 1349 h 3450"/>
                <a:gd name="T2" fmla="*/ 2450 w 4205"/>
                <a:gd name="T3" fmla="*/ 1381 h 3450"/>
                <a:gd name="T4" fmla="*/ 1996 w 4205"/>
                <a:gd name="T5" fmla="*/ 1547 h 3450"/>
                <a:gd name="T6" fmla="*/ 2281 w 4205"/>
                <a:gd name="T7" fmla="*/ 2608 h 3450"/>
                <a:gd name="T8" fmla="*/ 2682 w 4205"/>
                <a:gd name="T9" fmla="*/ 3204 h 3450"/>
                <a:gd name="T10" fmla="*/ 1971 w 4205"/>
                <a:gd name="T11" fmla="*/ 3139 h 3450"/>
                <a:gd name="T12" fmla="*/ 1489 w 4205"/>
                <a:gd name="T13" fmla="*/ 2722 h 3450"/>
                <a:gd name="T14" fmla="*/ 1257 w 4205"/>
                <a:gd name="T15" fmla="*/ 3421 h 3450"/>
                <a:gd name="T16" fmla="*/ 1080 w 4205"/>
                <a:gd name="T17" fmla="*/ 3146 h 3450"/>
                <a:gd name="T18" fmla="*/ 908 w 4205"/>
                <a:gd name="T19" fmla="*/ 2073 h 3450"/>
                <a:gd name="T20" fmla="*/ 544 w 4205"/>
                <a:gd name="T21" fmla="*/ 2670 h 3450"/>
                <a:gd name="T22" fmla="*/ 1 w 4205"/>
                <a:gd name="T23" fmla="*/ 2494 h 3450"/>
                <a:gd name="T24" fmla="*/ 530 w 4205"/>
                <a:gd name="T25" fmla="*/ 1963 h 3450"/>
                <a:gd name="T26" fmla="*/ 544 w 4205"/>
                <a:gd name="T27" fmla="*/ 1094 h 3450"/>
                <a:gd name="T28" fmla="*/ 998 w 4205"/>
                <a:gd name="T29" fmla="*/ 246 h 3450"/>
                <a:gd name="T30" fmla="*/ 1890 w 4205"/>
                <a:gd name="T31" fmla="*/ 459 h 3450"/>
                <a:gd name="T32" fmla="*/ 1970 w 4205"/>
                <a:gd name="T33" fmla="*/ 1195 h 3450"/>
                <a:gd name="T34" fmla="*/ 2610 w 4205"/>
                <a:gd name="T35" fmla="*/ 920 h 3450"/>
                <a:gd name="T36" fmla="*/ 3015 w 4205"/>
                <a:gd name="T37" fmla="*/ 452 h 3450"/>
                <a:gd name="T38" fmla="*/ 3690 w 4205"/>
                <a:gd name="T39" fmla="*/ 30 h 3450"/>
                <a:gd name="T40" fmla="*/ 4201 w 4205"/>
                <a:gd name="T41" fmla="*/ 305 h 3450"/>
                <a:gd name="T42" fmla="*/ 4093 w 4205"/>
                <a:gd name="T43" fmla="*/ 1256 h 3450"/>
                <a:gd name="T44" fmla="*/ 1936 w 4205"/>
                <a:gd name="T45" fmla="*/ 2681 h 3450"/>
                <a:gd name="T46" fmla="*/ 2255 w 4205"/>
                <a:gd name="T47" fmla="*/ 2771 h 3450"/>
                <a:gd name="T48" fmla="*/ 2025 w 4205"/>
                <a:gd name="T49" fmla="*/ 1807 h 3450"/>
                <a:gd name="T50" fmla="*/ 1384 w 4205"/>
                <a:gd name="T51" fmla="*/ 1629 h 3450"/>
                <a:gd name="T52" fmla="*/ 1013 w 4205"/>
                <a:gd name="T53" fmla="*/ 2051 h 3450"/>
                <a:gd name="T54" fmla="*/ 1146 w 4205"/>
                <a:gd name="T55" fmla="*/ 3135 h 3450"/>
                <a:gd name="T56" fmla="*/ 1423 w 4205"/>
                <a:gd name="T57" fmla="*/ 2764 h 3450"/>
                <a:gd name="T58" fmla="*/ 1919 w 4205"/>
                <a:gd name="T59" fmla="*/ 2584 h 3450"/>
                <a:gd name="T60" fmla="*/ 1222 w 4205"/>
                <a:gd name="T61" fmla="*/ 1583 h 3450"/>
                <a:gd name="T62" fmla="*/ 1914 w 4205"/>
                <a:gd name="T63" fmla="*/ 1170 h 3450"/>
                <a:gd name="T64" fmla="*/ 1498 w 4205"/>
                <a:gd name="T65" fmla="*/ 247 h 3450"/>
                <a:gd name="T66" fmla="*/ 625 w 4205"/>
                <a:gd name="T67" fmla="*/ 717 h 3450"/>
                <a:gd name="T68" fmla="*/ 3107 w 4205"/>
                <a:gd name="T69" fmla="*/ 242 h 3450"/>
                <a:gd name="T70" fmla="*/ 3250 w 4205"/>
                <a:gd name="T71" fmla="*/ 818 h 3450"/>
                <a:gd name="T72" fmla="*/ 3053 w 4205"/>
                <a:gd name="T73" fmla="*/ 1309 h 3450"/>
                <a:gd name="T74" fmla="*/ 3860 w 4205"/>
                <a:gd name="T75" fmla="*/ 1341 h 3450"/>
                <a:gd name="T76" fmla="*/ 3979 w 4205"/>
                <a:gd name="T77" fmla="*/ 454 h 3450"/>
                <a:gd name="T78" fmla="*/ 3574 w 4205"/>
                <a:gd name="T79" fmla="*/ 91 h 3450"/>
                <a:gd name="T80" fmla="*/ 2499 w 4205"/>
                <a:gd name="T81" fmla="*/ 1035 h 3450"/>
                <a:gd name="T82" fmla="*/ 2091 w 4205"/>
                <a:gd name="T83" fmla="*/ 1427 h 3450"/>
                <a:gd name="T84" fmla="*/ 2812 w 4205"/>
                <a:gd name="T85" fmla="*/ 1070 h 3450"/>
                <a:gd name="T86" fmla="*/ 3724 w 4205"/>
                <a:gd name="T87" fmla="*/ 1474 h 3450"/>
                <a:gd name="T88" fmla="*/ 4069 w 4205"/>
                <a:gd name="T89" fmla="*/ 1003 h 3450"/>
                <a:gd name="T90" fmla="*/ 4137 w 4205"/>
                <a:gd name="T91" fmla="*/ 333 h 3450"/>
                <a:gd name="T92" fmla="*/ 4026 w 4205"/>
                <a:gd name="T93" fmla="*/ 576 h 3450"/>
                <a:gd name="T94" fmla="*/ 3944 w 4205"/>
                <a:gd name="T95" fmla="*/ 1230 h 3450"/>
                <a:gd name="T96" fmla="*/ 962 w 4205"/>
                <a:gd name="T97" fmla="*/ 1758 h 3450"/>
                <a:gd name="T98" fmla="*/ 482 w 4205"/>
                <a:gd name="T99" fmla="*/ 2081 h 3450"/>
                <a:gd name="T100" fmla="*/ 791 w 4205"/>
                <a:gd name="T101" fmla="*/ 2116 h 3450"/>
                <a:gd name="T102" fmla="*/ 216 w 4205"/>
                <a:gd name="T103" fmla="*/ 2274 h 3450"/>
                <a:gd name="T104" fmla="*/ 345 w 4205"/>
                <a:gd name="T105" fmla="*/ 2621 h 3450"/>
                <a:gd name="T106" fmla="*/ 3039 w 4205"/>
                <a:gd name="T107" fmla="*/ 843 h 3450"/>
                <a:gd name="T108" fmla="*/ 2951 w 4205"/>
                <a:gd name="T109" fmla="*/ 745 h 3450"/>
                <a:gd name="T110" fmla="*/ 2827 w 4205"/>
                <a:gd name="T111" fmla="*/ 909 h 3450"/>
                <a:gd name="T112" fmla="*/ 2532 w 4205"/>
                <a:gd name="T113" fmla="*/ 3136 h 3450"/>
                <a:gd name="T114" fmla="*/ 2246 w 4205"/>
                <a:gd name="T115" fmla="*/ 3309 h 3450"/>
                <a:gd name="T116" fmla="*/ 1279 w 4205"/>
                <a:gd name="T117" fmla="*/ 3213 h 3450"/>
                <a:gd name="T118" fmla="*/ 878 w 4205"/>
                <a:gd name="T119" fmla="*/ 3370 h 3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5" h="3450">
                  <a:moveTo>
                    <a:pt x="3929" y="1541"/>
                  </a:moveTo>
                  <a:cubicBezTo>
                    <a:pt x="3902" y="1539"/>
                    <a:pt x="3875" y="1537"/>
                    <a:pt x="3847" y="1536"/>
                  </a:cubicBezTo>
                  <a:cubicBezTo>
                    <a:pt x="3806" y="1534"/>
                    <a:pt x="3765" y="1535"/>
                    <a:pt x="3724" y="1532"/>
                  </a:cubicBezTo>
                  <a:cubicBezTo>
                    <a:pt x="3643" y="1527"/>
                    <a:pt x="3562" y="1519"/>
                    <a:pt x="3481" y="1512"/>
                  </a:cubicBezTo>
                  <a:cubicBezTo>
                    <a:pt x="3457" y="1510"/>
                    <a:pt x="3433" y="1506"/>
                    <a:pt x="3408" y="1506"/>
                  </a:cubicBezTo>
                  <a:cubicBezTo>
                    <a:pt x="3356" y="1504"/>
                    <a:pt x="3304" y="1505"/>
                    <a:pt x="3252" y="1504"/>
                  </a:cubicBezTo>
                  <a:cubicBezTo>
                    <a:pt x="3206" y="1502"/>
                    <a:pt x="3159" y="1501"/>
                    <a:pt x="3113" y="1496"/>
                  </a:cubicBezTo>
                  <a:cubicBezTo>
                    <a:pt x="3076" y="1492"/>
                    <a:pt x="3050" y="1464"/>
                    <a:pt x="3027" y="1436"/>
                  </a:cubicBezTo>
                  <a:cubicBezTo>
                    <a:pt x="3004" y="1409"/>
                    <a:pt x="2982" y="1380"/>
                    <a:pt x="2964" y="1349"/>
                  </a:cubicBezTo>
                  <a:cubicBezTo>
                    <a:pt x="2955" y="1335"/>
                    <a:pt x="2954" y="1315"/>
                    <a:pt x="2953" y="1298"/>
                  </a:cubicBezTo>
                  <a:cubicBezTo>
                    <a:pt x="2951" y="1276"/>
                    <a:pt x="2953" y="1254"/>
                    <a:pt x="2952" y="1232"/>
                  </a:cubicBezTo>
                  <a:cubicBezTo>
                    <a:pt x="2952" y="1223"/>
                    <a:pt x="2949" y="1212"/>
                    <a:pt x="2943" y="1207"/>
                  </a:cubicBezTo>
                  <a:cubicBezTo>
                    <a:pt x="2940" y="1204"/>
                    <a:pt x="2928" y="1210"/>
                    <a:pt x="2921" y="1213"/>
                  </a:cubicBezTo>
                  <a:cubicBezTo>
                    <a:pt x="2885" y="1228"/>
                    <a:pt x="2850" y="1244"/>
                    <a:pt x="2815" y="1260"/>
                  </a:cubicBezTo>
                  <a:cubicBezTo>
                    <a:pt x="2800" y="1267"/>
                    <a:pt x="2785" y="1276"/>
                    <a:pt x="2770" y="1283"/>
                  </a:cubicBezTo>
                  <a:cubicBezTo>
                    <a:pt x="2753" y="1290"/>
                    <a:pt x="2735" y="1295"/>
                    <a:pt x="2717" y="1300"/>
                  </a:cubicBezTo>
                  <a:cubicBezTo>
                    <a:pt x="2671" y="1312"/>
                    <a:pt x="2625" y="1323"/>
                    <a:pt x="2579" y="1336"/>
                  </a:cubicBezTo>
                  <a:cubicBezTo>
                    <a:pt x="2536" y="1350"/>
                    <a:pt x="2493" y="1366"/>
                    <a:pt x="2450" y="1381"/>
                  </a:cubicBezTo>
                  <a:cubicBezTo>
                    <a:pt x="2443" y="1383"/>
                    <a:pt x="2437" y="1385"/>
                    <a:pt x="2430" y="1385"/>
                  </a:cubicBezTo>
                  <a:cubicBezTo>
                    <a:pt x="2396" y="1386"/>
                    <a:pt x="2368" y="1404"/>
                    <a:pt x="2338" y="1416"/>
                  </a:cubicBezTo>
                  <a:cubicBezTo>
                    <a:pt x="2330" y="1419"/>
                    <a:pt x="2322" y="1419"/>
                    <a:pt x="2315" y="1422"/>
                  </a:cubicBezTo>
                  <a:cubicBezTo>
                    <a:pt x="2279" y="1432"/>
                    <a:pt x="2243" y="1443"/>
                    <a:pt x="2207" y="1454"/>
                  </a:cubicBezTo>
                  <a:cubicBezTo>
                    <a:pt x="2188" y="1460"/>
                    <a:pt x="2170" y="1468"/>
                    <a:pt x="2151" y="1474"/>
                  </a:cubicBezTo>
                  <a:cubicBezTo>
                    <a:pt x="2121" y="1483"/>
                    <a:pt x="2090" y="1490"/>
                    <a:pt x="2060" y="1497"/>
                  </a:cubicBezTo>
                  <a:cubicBezTo>
                    <a:pt x="2045" y="1501"/>
                    <a:pt x="2030" y="1501"/>
                    <a:pt x="2015" y="1505"/>
                  </a:cubicBezTo>
                  <a:cubicBezTo>
                    <a:pt x="2001" y="1508"/>
                    <a:pt x="1991" y="1517"/>
                    <a:pt x="1994" y="1534"/>
                  </a:cubicBezTo>
                  <a:cubicBezTo>
                    <a:pt x="1994" y="1538"/>
                    <a:pt x="1995" y="1543"/>
                    <a:pt x="1996" y="1547"/>
                  </a:cubicBezTo>
                  <a:cubicBezTo>
                    <a:pt x="2015" y="1599"/>
                    <a:pt x="2035" y="1651"/>
                    <a:pt x="2054" y="1703"/>
                  </a:cubicBezTo>
                  <a:cubicBezTo>
                    <a:pt x="2071" y="1751"/>
                    <a:pt x="2087" y="1800"/>
                    <a:pt x="2104" y="1848"/>
                  </a:cubicBezTo>
                  <a:cubicBezTo>
                    <a:pt x="2116" y="1884"/>
                    <a:pt x="2130" y="1918"/>
                    <a:pt x="2140" y="1954"/>
                  </a:cubicBezTo>
                  <a:cubicBezTo>
                    <a:pt x="2146" y="1977"/>
                    <a:pt x="2147" y="2001"/>
                    <a:pt x="2152" y="2024"/>
                  </a:cubicBezTo>
                  <a:cubicBezTo>
                    <a:pt x="2158" y="2050"/>
                    <a:pt x="2166" y="2076"/>
                    <a:pt x="2173" y="2102"/>
                  </a:cubicBezTo>
                  <a:cubicBezTo>
                    <a:pt x="2186" y="2150"/>
                    <a:pt x="2200" y="2198"/>
                    <a:pt x="2212" y="2246"/>
                  </a:cubicBezTo>
                  <a:cubicBezTo>
                    <a:pt x="2225" y="2297"/>
                    <a:pt x="2236" y="2348"/>
                    <a:pt x="2246" y="2400"/>
                  </a:cubicBezTo>
                  <a:cubicBezTo>
                    <a:pt x="2255" y="2444"/>
                    <a:pt x="2260" y="2490"/>
                    <a:pt x="2267" y="2535"/>
                  </a:cubicBezTo>
                  <a:cubicBezTo>
                    <a:pt x="2271" y="2560"/>
                    <a:pt x="2277" y="2584"/>
                    <a:pt x="2281" y="2608"/>
                  </a:cubicBezTo>
                  <a:cubicBezTo>
                    <a:pt x="2283" y="2621"/>
                    <a:pt x="2283" y="2635"/>
                    <a:pt x="2286" y="2648"/>
                  </a:cubicBezTo>
                  <a:cubicBezTo>
                    <a:pt x="2296" y="2701"/>
                    <a:pt x="2309" y="2754"/>
                    <a:pt x="2317" y="2808"/>
                  </a:cubicBezTo>
                  <a:cubicBezTo>
                    <a:pt x="2323" y="2847"/>
                    <a:pt x="2322" y="2887"/>
                    <a:pt x="2326" y="2926"/>
                  </a:cubicBezTo>
                  <a:cubicBezTo>
                    <a:pt x="2330" y="2961"/>
                    <a:pt x="2329" y="2997"/>
                    <a:pt x="2344" y="3031"/>
                  </a:cubicBezTo>
                  <a:cubicBezTo>
                    <a:pt x="2346" y="3036"/>
                    <a:pt x="2355" y="3043"/>
                    <a:pt x="2361" y="3043"/>
                  </a:cubicBezTo>
                  <a:cubicBezTo>
                    <a:pt x="2405" y="3047"/>
                    <a:pt x="2450" y="3046"/>
                    <a:pt x="2494" y="3054"/>
                  </a:cubicBezTo>
                  <a:cubicBezTo>
                    <a:pt x="2536" y="3062"/>
                    <a:pt x="2579" y="3075"/>
                    <a:pt x="2617" y="3094"/>
                  </a:cubicBezTo>
                  <a:cubicBezTo>
                    <a:pt x="2642" y="3106"/>
                    <a:pt x="2663" y="3131"/>
                    <a:pt x="2679" y="3154"/>
                  </a:cubicBezTo>
                  <a:cubicBezTo>
                    <a:pt x="2687" y="3166"/>
                    <a:pt x="2685" y="3188"/>
                    <a:pt x="2682" y="3204"/>
                  </a:cubicBezTo>
                  <a:cubicBezTo>
                    <a:pt x="2676" y="3239"/>
                    <a:pt x="2660" y="3264"/>
                    <a:pt x="2626" y="3282"/>
                  </a:cubicBezTo>
                  <a:cubicBezTo>
                    <a:pt x="2571" y="3310"/>
                    <a:pt x="2517" y="3336"/>
                    <a:pt x="2456" y="3346"/>
                  </a:cubicBezTo>
                  <a:cubicBezTo>
                    <a:pt x="2424" y="3351"/>
                    <a:pt x="2394" y="3364"/>
                    <a:pt x="2362" y="3366"/>
                  </a:cubicBezTo>
                  <a:cubicBezTo>
                    <a:pt x="2319" y="3369"/>
                    <a:pt x="2276" y="3365"/>
                    <a:pt x="2233" y="3364"/>
                  </a:cubicBezTo>
                  <a:cubicBezTo>
                    <a:pt x="2191" y="3362"/>
                    <a:pt x="2155" y="3345"/>
                    <a:pt x="2117" y="3330"/>
                  </a:cubicBezTo>
                  <a:cubicBezTo>
                    <a:pt x="2085" y="3317"/>
                    <a:pt x="2053" y="3306"/>
                    <a:pt x="2025" y="3286"/>
                  </a:cubicBezTo>
                  <a:cubicBezTo>
                    <a:pt x="1999" y="3267"/>
                    <a:pt x="1970" y="3251"/>
                    <a:pt x="1967" y="3215"/>
                  </a:cubicBezTo>
                  <a:cubicBezTo>
                    <a:pt x="1965" y="3200"/>
                    <a:pt x="1969" y="3185"/>
                    <a:pt x="1970" y="3170"/>
                  </a:cubicBezTo>
                  <a:cubicBezTo>
                    <a:pt x="1970" y="3159"/>
                    <a:pt x="1973" y="3149"/>
                    <a:pt x="1971" y="3139"/>
                  </a:cubicBezTo>
                  <a:cubicBezTo>
                    <a:pt x="1963" y="3099"/>
                    <a:pt x="1953" y="3060"/>
                    <a:pt x="1945" y="3020"/>
                  </a:cubicBezTo>
                  <a:cubicBezTo>
                    <a:pt x="1936" y="2975"/>
                    <a:pt x="1929" y="2930"/>
                    <a:pt x="1919" y="2885"/>
                  </a:cubicBezTo>
                  <a:cubicBezTo>
                    <a:pt x="1907" y="2830"/>
                    <a:pt x="1892" y="2776"/>
                    <a:pt x="1879" y="2721"/>
                  </a:cubicBezTo>
                  <a:cubicBezTo>
                    <a:pt x="1873" y="2694"/>
                    <a:pt x="1868" y="2667"/>
                    <a:pt x="1862" y="2640"/>
                  </a:cubicBezTo>
                  <a:cubicBezTo>
                    <a:pt x="1856" y="2611"/>
                    <a:pt x="1847" y="2607"/>
                    <a:pt x="1818" y="2615"/>
                  </a:cubicBezTo>
                  <a:cubicBezTo>
                    <a:pt x="1797" y="2621"/>
                    <a:pt x="1774" y="2624"/>
                    <a:pt x="1752" y="2629"/>
                  </a:cubicBezTo>
                  <a:cubicBezTo>
                    <a:pt x="1723" y="2635"/>
                    <a:pt x="1693" y="2641"/>
                    <a:pt x="1664" y="2649"/>
                  </a:cubicBezTo>
                  <a:cubicBezTo>
                    <a:pt x="1614" y="2662"/>
                    <a:pt x="1564" y="2677"/>
                    <a:pt x="1514" y="2691"/>
                  </a:cubicBezTo>
                  <a:cubicBezTo>
                    <a:pt x="1498" y="2695"/>
                    <a:pt x="1492" y="2706"/>
                    <a:pt x="1489" y="2722"/>
                  </a:cubicBezTo>
                  <a:cubicBezTo>
                    <a:pt x="1475" y="2795"/>
                    <a:pt x="1484" y="2869"/>
                    <a:pt x="1481" y="2942"/>
                  </a:cubicBezTo>
                  <a:cubicBezTo>
                    <a:pt x="1480" y="2979"/>
                    <a:pt x="1474" y="3015"/>
                    <a:pt x="1470" y="3051"/>
                  </a:cubicBezTo>
                  <a:cubicBezTo>
                    <a:pt x="1469" y="3054"/>
                    <a:pt x="1468" y="3057"/>
                    <a:pt x="1468" y="3061"/>
                  </a:cubicBezTo>
                  <a:cubicBezTo>
                    <a:pt x="1466" y="3101"/>
                    <a:pt x="1464" y="3142"/>
                    <a:pt x="1462" y="3183"/>
                  </a:cubicBezTo>
                  <a:cubicBezTo>
                    <a:pt x="1461" y="3185"/>
                    <a:pt x="1461" y="3188"/>
                    <a:pt x="1462" y="3191"/>
                  </a:cubicBezTo>
                  <a:cubicBezTo>
                    <a:pt x="1465" y="3215"/>
                    <a:pt x="1467" y="3239"/>
                    <a:pt x="1473" y="3262"/>
                  </a:cubicBezTo>
                  <a:cubicBezTo>
                    <a:pt x="1480" y="3292"/>
                    <a:pt x="1467" y="3315"/>
                    <a:pt x="1448" y="3335"/>
                  </a:cubicBezTo>
                  <a:cubicBezTo>
                    <a:pt x="1418" y="3367"/>
                    <a:pt x="1383" y="3391"/>
                    <a:pt x="1340" y="3401"/>
                  </a:cubicBezTo>
                  <a:cubicBezTo>
                    <a:pt x="1312" y="3408"/>
                    <a:pt x="1285" y="3414"/>
                    <a:pt x="1257" y="3421"/>
                  </a:cubicBezTo>
                  <a:cubicBezTo>
                    <a:pt x="1231" y="3427"/>
                    <a:pt x="1205" y="3435"/>
                    <a:pt x="1178" y="3438"/>
                  </a:cubicBezTo>
                  <a:cubicBezTo>
                    <a:pt x="1135" y="3444"/>
                    <a:pt x="1092" y="3450"/>
                    <a:pt x="1050" y="3449"/>
                  </a:cubicBezTo>
                  <a:cubicBezTo>
                    <a:pt x="1005" y="3448"/>
                    <a:pt x="959" y="3439"/>
                    <a:pt x="914" y="3432"/>
                  </a:cubicBezTo>
                  <a:cubicBezTo>
                    <a:pt x="885" y="3428"/>
                    <a:pt x="855" y="3424"/>
                    <a:pt x="828" y="3414"/>
                  </a:cubicBezTo>
                  <a:cubicBezTo>
                    <a:pt x="791" y="3400"/>
                    <a:pt x="775" y="3355"/>
                    <a:pt x="786" y="3317"/>
                  </a:cubicBezTo>
                  <a:cubicBezTo>
                    <a:pt x="795" y="3283"/>
                    <a:pt x="812" y="3252"/>
                    <a:pt x="839" y="3231"/>
                  </a:cubicBezTo>
                  <a:cubicBezTo>
                    <a:pt x="862" y="3213"/>
                    <a:pt x="890" y="3199"/>
                    <a:pt x="919" y="3192"/>
                  </a:cubicBezTo>
                  <a:cubicBezTo>
                    <a:pt x="967" y="3180"/>
                    <a:pt x="1018" y="3173"/>
                    <a:pt x="1068" y="3165"/>
                  </a:cubicBezTo>
                  <a:cubicBezTo>
                    <a:pt x="1079" y="3163"/>
                    <a:pt x="1081" y="3156"/>
                    <a:pt x="1080" y="3146"/>
                  </a:cubicBezTo>
                  <a:cubicBezTo>
                    <a:pt x="1064" y="3070"/>
                    <a:pt x="1048" y="2994"/>
                    <a:pt x="1034" y="2918"/>
                  </a:cubicBezTo>
                  <a:cubicBezTo>
                    <a:pt x="1027" y="2880"/>
                    <a:pt x="1024" y="2842"/>
                    <a:pt x="1019" y="2803"/>
                  </a:cubicBezTo>
                  <a:cubicBezTo>
                    <a:pt x="1014" y="2767"/>
                    <a:pt x="1007" y="2732"/>
                    <a:pt x="1003" y="2695"/>
                  </a:cubicBezTo>
                  <a:cubicBezTo>
                    <a:pt x="998" y="2657"/>
                    <a:pt x="994" y="2619"/>
                    <a:pt x="989" y="2581"/>
                  </a:cubicBezTo>
                  <a:cubicBezTo>
                    <a:pt x="983" y="2526"/>
                    <a:pt x="974" y="2471"/>
                    <a:pt x="969" y="2416"/>
                  </a:cubicBezTo>
                  <a:cubicBezTo>
                    <a:pt x="965" y="2365"/>
                    <a:pt x="963" y="2314"/>
                    <a:pt x="960" y="2263"/>
                  </a:cubicBezTo>
                  <a:cubicBezTo>
                    <a:pt x="957" y="2203"/>
                    <a:pt x="954" y="2144"/>
                    <a:pt x="949" y="2084"/>
                  </a:cubicBezTo>
                  <a:cubicBezTo>
                    <a:pt x="949" y="2075"/>
                    <a:pt x="942" y="2065"/>
                    <a:pt x="939" y="2056"/>
                  </a:cubicBezTo>
                  <a:cubicBezTo>
                    <a:pt x="928" y="2062"/>
                    <a:pt x="913" y="2065"/>
                    <a:pt x="908" y="2073"/>
                  </a:cubicBezTo>
                  <a:cubicBezTo>
                    <a:pt x="890" y="2105"/>
                    <a:pt x="862" y="2125"/>
                    <a:pt x="835" y="2148"/>
                  </a:cubicBezTo>
                  <a:cubicBezTo>
                    <a:pt x="821" y="2159"/>
                    <a:pt x="809" y="2172"/>
                    <a:pt x="798" y="2185"/>
                  </a:cubicBezTo>
                  <a:cubicBezTo>
                    <a:pt x="772" y="2214"/>
                    <a:pt x="747" y="2242"/>
                    <a:pt x="722" y="2271"/>
                  </a:cubicBezTo>
                  <a:cubicBezTo>
                    <a:pt x="693" y="2304"/>
                    <a:pt x="665" y="2338"/>
                    <a:pt x="636" y="2372"/>
                  </a:cubicBezTo>
                  <a:cubicBezTo>
                    <a:pt x="625" y="2385"/>
                    <a:pt x="628" y="2397"/>
                    <a:pt x="637" y="2410"/>
                  </a:cubicBezTo>
                  <a:cubicBezTo>
                    <a:pt x="666" y="2450"/>
                    <a:pt x="682" y="2497"/>
                    <a:pt x="682" y="2546"/>
                  </a:cubicBezTo>
                  <a:cubicBezTo>
                    <a:pt x="681" y="2576"/>
                    <a:pt x="683" y="2611"/>
                    <a:pt x="646" y="2628"/>
                  </a:cubicBezTo>
                  <a:cubicBezTo>
                    <a:pt x="639" y="2632"/>
                    <a:pt x="635" y="2643"/>
                    <a:pt x="629" y="2649"/>
                  </a:cubicBezTo>
                  <a:cubicBezTo>
                    <a:pt x="605" y="2674"/>
                    <a:pt x="574" y="2678"/>
                    <a:pt x="544" y="2670"/>
                  </a:cubicBezTo>
                  <a:cubicBezTo>
                    <a:pt x="528" y="2666"/>
                    <a:pt x="513" y="2651"/>
                    <a:pt x="502" y="2636"/>
                  </a:cubicBezTo>
                  <a:cubicBezTo>
                    <a:pt x="484" y="2612"/>
                    <a:pt x="466" y="2589"/>
                    <a:pt x="438" y="2576"/>
                  </a:cubicBezTo>
                  <a:cubicBezTo>
                    <a:pt x="429" y="2572"/>
                    <a:pt x="424" y="2571"/>
                    <a:pt x="419" y="2581"/>
                  </a:cubicBezTo>
                  <a:cubicBezTo>
                    <a:pt x="408" y="2604"/>
                    <a:pt x="398" y="2628"/>
                    <a:pt x="384" y="2649"/>
                  </a:cubicBezTo>
                  <a:cubicBezTo>
                    <a:pt x="371" y="2669"/>
                    <a:pt x="356" y="2689"/>
                    <a:pt x="337" y="2702"/>
                  </a:cubicBezTo>
                  <a:cubicBezTo>
                    <a:pt x="288" y="2739"/>
                    <a:pt x="235" y="2733"/>
                    <a:pt x="179" y="2714"/>
                  </a:cubicBezTo>
                  <a:cubicBezTo>
                    <a:pt x="128" y="2697"/>
                    <a:pt x="92" y="2662"/>
                    <a:pt x="55" y="2626"/>
                  </a:cubicBezTo>
                  <a:cubicBezTo>
                    <a:pt x="42" y="2614"/>
                    <a:pt x="36" y="2594"/>
                    <a:pt x="27" y="2577"/>
                  </a:cubicBezTo>
                  <a:cubicBezTo>
                    <a:pt x="13" y="2551"/>
                    <a:pt x="0" y="2525"/>
                    <a:pt x="1" y="2494"/>
                  </a:cubicBezTo>
                  <a:cubicBezTo>
                    <a:pt x="3" y="2452"/>
                    <a:pt x="10" y="2412"/>
                    <a:pt x="37" y="2377"/>
                  </a:cubicBezTo>
                  <a:cubicBezTo>
                    <a:pt x="48" y="2362"/>
                    <a:pt x="56" y="2346"/>
                    <a:pt x="66" y="2330"/>
                  </a:cubicBezTo>
                  <a:cubicBezTo>
                    <a:pt x="67" y="2329"/>
                    <a:pt x="67" y="2326"/>
                    <a:pt x="68" y="2325"/>
                  </a:cubicBezTo>
                  <a:cubicBezTo>
                    <a:pt x="100" y="2296"/>
                    <a:pt x="134" y="2268"/>
                    <a:pt x="164" y="2237"/>
                  </a:cubicBezTo>
                  <a:cubicBezTo>
                    <a:pt x="184" y="2218"/>
                    <a:pt x="205" y="2202"/>
                    <a:pt x="231" y="2192"/>
                  </a:cubicBezTo>
                  <a:cubicBezTo>
                    <a:pt x="256" y="2183"/>
                    <a:pt x="281" y="2173"/>
                    <a:pt x="306" y="2164"/>
                  </a:cubicBezTo>
                  <a:cubicBezTo>
                    <a:pt x="325" y="2157"/>
                    <a:pt x="339" y="2148"/>
                    <a:pt x="352" y="2131"/>
                  </a:cubicBezTo>
                  <a:cubicBezTo>
                    <a:pt x="373" y="2105"/>
                    <a:pt x="399" y="2083"/>
                    <a:pt x="421" y="2058"/>
                  </a:cubicBezTo>
                  <a:cubicBezTo>
                    <a:pt x="452" y="2020"/>
                    <a:pt x="493" y="1994"/>
                    <a:pt x="530" y="1963"/>
                  </a:cubicBezTo>
                  <a:cubicBezTo>
                    <a:pt x="560" y="1937"/>
                    <a:pt x="587" y="1906"/>
                    <a:pt x="617" y="1880"/>
                  </a:cubicBezTo>
                  <a:cubicBezTo>
                    <a:pt x="642" y="1857"/>
                    <a:pt x="670" y="1836"/>
                    <a:pt x="697" y="1814"/>
                  </a:cubicBezTo>
                  <a:cubicBezTo>
                    <a:pt x="705" y="1807"/>
                    <a:pt x="714" y="1799"/>
                    <a:pt x="722" y="1792"/>
                  </a:cubicBezTo>
                  <a:cubicBezTo>
                    <a:pt x="782" y="1739"/>
                    <a:pt x="843" y="1686"/>
                    <a:pt x="902" y="1633"/>
                  </a:cubicBezTo>
                  <a:cubicBezTo>
                    <a:pt x="918" y="1619"/>
                    <a:pt x="917" y="1609"/>
                    <a:pt x="900" y="1598"/>
                  </a:cubicBezTo>
                  <a:cubicBezTo>
                    <a:pt x="867" y="1576"/>
                    <a:pt x="832" y="1556"/>
                    <a:pt x="802" y="1531"/>
                  </a:cubicBezTo>
                  <a:cubicBezTo>
                    <a:pt x="760" y="1497"/>
                    <a:pt x="715" y="1465"/>
                    <a:pt x="685" y="1417"/>
                  </a:cubicBezTo>
                  <a:cubicBezTo>
                    <a:pt x="659" y="1374"/>
                    <a:pt x="628" y="1332"/>
                    <a:pt x="605" y="1287"/>
                  </a:cubicBezTo>
                  <a:cubicBezTo>
                    <a:pt x="574" y="1226"/>
                    <a:pt x="558" y="1160"/>
                    <a:pt x="544" y="1094"/>
                  </a:cubicBezTo>
                  <a:cubicBezTo>
                    <a:pt x="532" y="1036"/>
                    <a:pt x="529" y="977"/>
                    <a:pt x="533" y="919"/>
                  </a:cubicBezTo>
                  <a:cubicBezTo>
                    <a:pt x="537" y="861"/>
                    <a:pt x="548" y="804"/>
                    <a:pt x="557" y="748"/>
                  </a:cubicBezTo>
                  <a:cubicBezTo>
                    <a:pt x="560" y="733"/>
                    <a:pt x="569" y="720"/>
                    <a:pt x="575" y="706"/>
                  </a:cubicBezTo>
                  <a:cubicBezTo>
                    <a:pt x="577" y="701"/>
                    <a:pt x="581" y="697"/>
                    <a:pt x="581" y="693"/>
                  </a:cubicBezTo>
                  <a:cubicBezTo>
                    <a:pt x="584" y="654"/>
                    <a:pt x="608" y="625"/>
                    <a:pt x="626" y="593"/>
                  </a:cubicBezTo>
                  <a:cubicBezTo>
                    <a:pt x="647" y="556"/>
                    <a:pt x="671" y="521"/>
                    <a:pt x="693" y="485"/>
                  </a:cubicBezTo>
                  <a:cubicBezTo>
                    <a:pt x="694" y="484"/>
                    <a:pt x="694" y="483"/>
                    <a:pt x="695" y="482"/>
                  </a:cubicBezTo>
                  <a:cubicBezTo>
                    <a:pt x="748" y="433"/>
                    <a:pt x="790" y="373"/>
                    <a:pt x="851" y="332"/>
                  </a:cubicBezTo>
                  <a:cubicBezTo>
                    <a:pt x="898" y="300"/>
                    <a:pt x="946" y="270"/>
                    <a:pt x="998" y="246"/>
                  </a:cubicBezTo>
                  <a:cubicBezTo>
                    <a:pt x="1040" y="226"/>
                    <a:pt x="1086" y="213"/>
                    <a:pt x="1131" y="199"/>
                  </a:cubicBezTo>
                  <a:cubicBezTo>
                    <a:pt x="1157" y="191"/>
                    <a:pt x="1185" y="186"/>
                    <a:pt x="1212" y="181"/>
                  </a:cubicBezTo>
                  <a:cubicBezTo>
                    <a:pt x="1250" y="174"/>
                    <a:pt x="1288" y="167"/>
                    <a:pt x="1327" y="164"/>
                  </a:cubicBezTo>
                  <a:cubicBezTo>
                    <a:pt x="1349" y="163"/>
                    <a:pt x="1373" y="170"/>
                    <a:pt x="1396" y="173"/>
                  </a:cubicBezTo>
                  <a:cubicBezTo>
                    <a:pt x="1430" y="177"/>
                    <a:pt x="1464" y="179"/>
                    <a:pt x="1498" y="185"/>
                  </a:cubicBezTo>
                  <a:cubicBezTo>
                    <a:pt x="1515" y="188"/>
                    <a:pt x="1532" y="195"/>
                    <a:pt x="1548" y="202"/>
                  </a:cubicBezTo>
                  <a:cubicBezTo>
                    <a:pt x="1575" y="212"/>
                    <a:pt x="1601" y="226"/>
                    <a:pt x="1629" y="233"/>
                  </a:cubicBezTo>
                  <a:cubicBezTo>
                    <a:pt x="1670" y="243"/>
                    <a:pt x="1702" y="268"/>
                    <a:pt x="1730" y="296"/>
                  </a:cubicBezTo>
                  <a:cubicBezTo>
                    <a:pt x="1785" y="349"/>
                    <a:pt x="1841" y="401"/>
                    <a:pt x="1890" y="459"/>
                  </a:cubicBezTo>
                  <a:cubicBezTo>
                    <a:pt x="1922" y="497"/>
                    <a:pt x="1951" y="540"/>
                    <a:pt x="1961" y="592"/>
                  </a:cubicBezTo>
                  <a:cubicBezTo>
                    <a:pt x="1965" y="610"/>
                    <a:pt x="1980" y="627"/>
                    <a:pt x="1985" y="646"/>
                  </a:cubicBezTo>
                  <a:cubicBezTo>
                    <a:pt x="1992" y="674"/>
                    <a:pt x="1996" y="702"/>
                    <a:pt x="2010" y="729"/>
                  </a:cubicBezTo>
                  <a:cubicBezTo>
                    <a:pt x="2017" y="742"/>
                    <a:pt x="2015" y="759"/>
                    <a:pt x="2018" y="774"/>
                  </a:cubicBezTo>
                  <a:cubicBezTo>
                    <a:pt x="2025" y="824"/>
                    <a:pt x="2032" y="873"/>
                    <a:pt x="2027" y="924"/>
                  </a:cubicBezTo>
                  <a:cubicBezTo>
                    <a:pt x="2021" y="974"/>
                    <a:pt x="2016" y="1025"/>
                    <a:pt x="2010" y="1075"/>
                  </a:cubicBezTo>
                  <a:cubicBezTo>
                    <a:pt x="2009" y="1085"/>
                    <a:pt x="2003" y="1094"/>
                    <a:pt x="1999" y="1103"/>
                  </a:cubicBezTo>
                  <a:cubicBezTo>
                    <a:pt x="1989" y="1126"/>
                    <a:pt x="1978" y="1150"/>
                    <a:pt x="1969" y="1174"/>
                  </a:cubicBezTo>
                  <a:cubicBezTo>
                    <a:pt x="1966" y="1180"/>
                    <a:pt x="1966" y="1193"/>
                    <a:pt x="1970" y="1195"/>
                  </a:cubicBezTo>
                  <a:cubicBezTo>
                    <a:pt x="1976" y="1199"/>
                    <a:pt x="1987" y="1200"/>
                    <a:pt x="1993" y="1198"/>
                  </a:cubicBezTo>
                  <a:cubicBezTo>
                    <a:pt x="2024" y="1185"/>
                    <a:pt x="2053" y="1170"/>
                    <a:pt x="2083" y="1155"/>
                  </a:cubicBezTo>
                  <a:cubicBezTo>
                    <a:pt x="2085" y="1154"/>
                    <a:pt x="2087" y="1152"/>
                    <a:pt x="2090" y="1151"/>
                  </a:cubicBezTo>
                  <a:cubicBezTo>
                    <a:pt x="2113" y="1142"/>
                    <a:pt x="2137" y="1133"/>
                    <a:pt x="2160" y="1123"/>
                  </a:cubicBezTo>
                  <a:cubicBezTo>
                    <a:pt x="2186" y="1112"/>
                    <a:pt x="2210" y="1098"/>
                    <a:pt x="2235" y="1087"/>
                  </a:cubicBezTo>
                  <a:cubicBezTo>
                    <a:pt x="2293" y="1062"/>
                    <a:pt x="2351" y="1039"/>
                    <a:pt x="2408" y="1014"/>
                  </a:cubicBezTo>
                  <a:cubicBezTo>
                    <a:pt x="2444" y="997"/>
                    <a:pt x="2479" y="977"/>
                    <a:pt x="2515" y="959"/>
                  </a:cubicBezTo>
                  <a:cubicBezTo>
                    <a:pt x="2537" y="949"/>
                    <a:pt x="2560" y="941"/>
                    <a:pt x="2583" y="932"/>
                  </a:cubicBezTo>
                  <a:cubicBezTo>
                    <a:pt x="2592" y="929"/>
                    <a:pt x="2601" y="925"/>
                    <a:pt x="2610" y="920"/>
                  </a:cubicBezTo>
                  <a:cubicBezTo>
                    <a:pt x="2643" y="903"/>
                    <a:pt x="2674" y="883"/>
                    <a:pt x="2708" y="869"/>
                  </a:cubicBezTo>
                  <a:cubicBezTo>
                    <a:pt x="2738" y="855"/>
                    <a:pt x="2758" y="837"/>
                    <a:pt x="2764" y="803"/>
                  </a:cubicBezTo>
                  <a:cubicBezTo>
                    <a:pt x="2767" y="781"/>
                    <a:pt x="2770" y="757"/>
                    <a:pt x="2780" y="737"/>
                  </a:cubicBezTo>
                  <a:cubicBezTo>
                    <a:pt x="2799" y="701"/>
                    <a:pt x="2807" y="659"/>
                    <a:pt x="2839" y="629"/>
                  </a:cubicBezTo>
                  <a:cubicBezTo>
                    <a:pt x="2862" y="607"/>
                    <a:pt x="2880" y="581"/>
                    <a:pt x="2902" y="558"/>
                  </a:cubicBezTo>
                  <a:cubicBezTo>
                    <a:pt x="2912" y="547"/>
                    <a:pt x="2926" y="540"/>
                    <a:pt x="2939" y="532"/>
                  </a:cubicBezTo>
                  <a:cubicBezTo>
                    <a:pt x="2946" y="526"/>
                    <a:pt x="2954" y="521"/>
                    <a:pt x="2961" y="515"/>
                  </a:cubicBezTo>
                  <a:cubicBezTo>
                    <a:pt x="2973" y="506"/>
                    <a:pt x="2986" y="497"/>
                    <a:pt x="2997" y="485"/>
                  </a:cubicBezTo>
                  <a:cubicBezTo>
                    <a:pt x="3005" y="476"/>
                    <a:pt x="3013" y="464"/>
                    <a:pt x="3015" y="452"/>
                  </a:cubicBezTo>
                  <a:cubicBezTo>
                    <a:pt x="3023" y="412"/>
                    <a:pt x="3028" y="371"/>
                    <a:pt x="3034" y="330"/>
                  </a:cubicBezTo>
                  <a:cubicBezTo>
                    <a:pt x="3042" y="280"/>
                    <a:pt x="3050" y="229"/>
                    <a:pt x="3059" y="179"/>
                  </a:cubicBezTo>
                  <a:cubicBezTo>
                    <a:pt x="3065" y="137"/>
                    <a:pt x="3071" y="96"/>
                    <a:pt x="3080" y="54"/>
                  </a:cubicBezTo>
                  <a:cubicBezTo>
                    <a:pt x="3088" y="21"/>
                    <a:pt x="3132" y="0"/>
                    <a:pt x="3165" y="10"/>
                  </a:cubicBezTo>
                  <a:cubicBezTo>
                    <a:pt x="3176" y="14"/>
                    <a:pt x="3188" y="12"/>
                    <a:pt x="3200" y="12"/>
                  </a:cubicBezTo>
                  <a:cubicBezTo>
                    <a:pt x="3249" y="11"/>
                    <a:pt x="3298" y="8"/>
                    <a:pt x="3347" y="9"/>
                  </a:cubicBezTo>
                  <a:cubicBezTo>
                    <a:pt x="3399" y="10"/>
                    <a:pt x="3450" y="14"/>
                    <a:pt x="3502" y="17"/>
                  </a:cubicBezTo>
                  <a:cubicBezTo>
                    <a:pt x="3516" y="18"/>
                    <a:pt x="3529" y="22"/>
                    <a:pt x="3543" y="23"/>
                  </a:cubicBezTo>
                  <a:cubicBezTo>
                    <a:pt x="3592" y="26"/>
                    <a:pt x="3641" y="29"/>
                    <a:pt x="3690" y="30"/>
                  </a:cubicBezTo>
                  <a:cubicBezTo>
                    <a:pt x="3707" y="31"/>
                    <a:pt x="3724" y="26"/>
                    <a:pt x="3741" y="26"/>
                  </a:cubicBezTo>
                  <a:cubicBezTo>
                    <a:pt x="3756" y="26"/>
                    <a:pt x="3771" y="30"/>
                    <a:pt x="3786" y="32"/>
                  </a:cubicBezTo>
                  <a:cubicBezTo>
                    <a:pt x="3810" y="34"/>
                    <a:pt x="3834" y="39"/>
                    <a:pt x="3857" y="37"/>
                  </a:cubicBezTo>
                  <a:cubicBezTo>
                    <a:pt x="3905" y="31"/>
                    <a:pt x="3951" y="41"/>
                    <a:pt x="3998" y="47"/>
                  </a:cubicBezTo>
                  <a:cubicBezTo>
                    <a:pt x="4014" y="49"/>
                    <a:pt x="4034" y="48"/>
                    <a:pt x="4046" y="57"/>
                  </a:cubicBezTo>
                  <a:cubicBezTo>
                    <a:pt x="4062" y="68"/>
                    <a:pt x="4076" y="87"/>
                    <a:pt x="4084" y="105"/>
                  </a:cubicBezTo>
                  <a:cubicBezTo>
                    <a:pt x="4102" y="140"/>
                    <a:pt x="4118" y="174"/>
                    <a:pt x="4148" y="200"/>
                  </a:cubicBezTo>
                  <a:cubicBezTo>
                    <a:pt x="4150" y="203"/>
                    <a:pt x="4152" y="206"/>
                    <a:pt x="4155" y="207"/>
                  </a:cubicBezTo>
                  <a:cubicBezTo>
                    <a:pt x="4205" y="224"/>
                    <a:pt x="4204" y="263"/>
                    <a:pt x="4201" y="305"/>
                  </a:cubicBezTo>
                  <a:cubicBezTo>
                    <a:pt x="4198" y="347"/>
                    <a:pt x="4198" y="389"/>
                    <a:pt x="4196" y="431"/>
                  </a:cubicBezTo>
                  <a:cubicBezTo>
                    <a:pt x="4196" y="441"/>
                    <a:pt x="4193" y="450"/>
                    <a:pt x="4192" y="459"/>
                  </a:cubicBezTo>
                  <a:cubicBezTo>
                    <a:pt x="4189" y="487"/>
                    <a:pt x="4187" y="515"/>
                    <a:pt x="4183" y="544"/>
                  </a:cubicBezTo>
                  <a:cubicBezTo>
                    <a:pt x="4179" y="576"/>
                    <a:pt x="4175" y="609"/>
                    <a:pt x="4170" y="641"/>
                  </a:cubicBezTo>
                  <a:cubicBezTo>
                    <a:pt x="4167" y="668"/>
                    <a:pt x="4164" y="695"/>
                    <a:pt x="4160" y="722"/>
                  </a:cubicBezTo>
                  <a:cubicBezTo>
                    <a:pt x="4155" y="758"/>
                    <a:pt x="4148" y="793"/>
                    <a:pt x="4143" y="829"/>
                  </a:cubicBezTo>
                  <a:cubicBezTo>
                    <a:pt x="4138" y="857"/>
                    <a:pt x="4134" y="886"/>
                    <a:pt x="4132" y="914"/>
                  </a:cubicBezTo>
                  <a:cubicBezTo>
                    <a:pt x="4127" y="967"/>
                    <a:pt x="4124" y="1019"/>
                    <a:pt x="4118" y="1072"/>
                  </a:cubicBezTo>
                  <a:cubicBezTo>
                    <a:pt x="4111" y="1133"/>
                    <a:pt x="4103" y="1195"/>
                    <a:pt x="4093" y="1256"/>
                  </a:cubicBezTo>
                  <a:cubicBezTo>
                    <a:pt x="4086" y="1298"/>
                    <a:pt x="4075" y="1340"/>
                    <a:pt x="4066" y="1381"/>
                  </a:cubicBezTo>
                  <a:cubicBezTo>
                    <a:pt x="4064" y="1389"/>
                    <a:pt x="4065" y="1396"/>
                    <a:pt x="4064" y="1403"/>
                  </a:cubicBezTo>
                  <a:cubicBezTo>
                    <a:pt x="4061" y="1417"/>
                    <a:pt x="4058" y="1430"/>
                    <a:pt x="4055" y="1443"/>
                  </a:cubicBezTo>
                  <a:cubicBezTo>
                    <a:pt x="4053" y="1452"/>
                    <a:pt x="4049" y="1460"/>
                    <a:pt x="4048" y="1468"/>
                  </a:cubicBezTo>
                  <a:cubicBezTo>
                    <a:pt x="4046" y="1512"/>
                    <a:pt x="4007" y="1545"/>
                    <a:pt x="3967" y="1540"/>
                  </a:cubicBezTo>
                  <a:cubicBezTo>
                    <a:pt x="3954" y="1539"/>
                    <a:pt x="3942" y="1540"/>
                    <a:pt x="3929" y="1540"/>
                  </a:cubicBezTo>
                  <a:cubicBezTo>
                    <a:pt x="3929" y="1540"/>
                    <a:pt x="3929" y="1541"/>
                    <a:pt x="3929" y="1541"/>
                  </a:cubicBezTo>
                  <a:close/>
                  <a:moveTo>
                    <a:pt x="1919" y="2584"/>
                  </a:moveTo>
                  <a:cubicBezTo>
                    <a:pt x="1924" y="2614"/>
                    <a:pt x="1928" y="2648"/>
                    <a:pt x="1936" y="2681"/>
                  </a:cubicBezTo>
                  <a:cubicBezTo>
                    <a:pt x="1957" y="2761"/>
                    <a:pt x="1985" y="2840"/>
                    <a:pt x="1992" y="2924"/>
                  </a:cubicBezTo>
                  <a:cubicBezTo>
                    <a:pt x="1995" y="2951"/>
                    <a:pt x="2000" y="2978"/>
                    <a:pt x="2007" y="3004"/>
                  </a:cubicBezTo>
                  <a:cubicBezTo>
                    <a:pt x="2015" y="3033"/>
                    <a:pt x="2026" y="3060"/>
                    <a:pt x="2036" y="3089"/>
                  </a:cubicBezTo>
                  <a:cubicBezTo>
                    <a:pt x="2041" y="3104"/>
                    <a:pt x="2050" y="3111"/>
                    <a:pt x="2066" y="3105"/>
                  </a:cubicBezTo>
                  <a:cubicBezTo>
                    <a:pt x="2078" y="3100"/>
                    <a:pt x="2089" y="3091"/>
                    <a:pt x="2102" y="3088"/>
                  </a:cubicBezTo>
                  <a:cubicBezTo>
                    <a:pt x="2155" y="3075"/>
                    <a:pt x="2208" y="3063"/>
                    <a:pt x="2262" y="3051"/>
                  </a:cubicBezTo>
                  <a:cubicBezTo>
                    <a:pt x="2276" y="3048"/>
                    <a:pt x="2284" y="3042"/>
                    <a:pt x="2283" y="3026"/>
                  </a:cubicBezTo>
                  <a:cubicBezTo>
                    <a:pt x="2281" y="2994"/>
                    <a:pt x="2280" y="2963"/>
                    <a:pt x="2276" y="2931"/>
                  </a:cubicBezTo>
                  <a:cubicBezTo>
                    <a:pt x="2270" y="2878"/>
                    <a:pt x="2263" y="2824"/>
                    <a:pt x="2255" y="2771"/>
                  </a:cubicBezTo>
                  <a:cubicBezTo>
                    <a:pt x="2248" y="2728"/>
                    <a:pt x="2240" y="2685"/>
                    <a:pt x="2233" y="2642"/>
                  </a:cubicBezTo>
                  <a:cubicBezTo>
                    <a:pt x="2226" y="2605"/>
                    <a:pt x="2223" y="2568"/>
                    <a:pt x="2215" y="2532"/>
                  </a:cubicBezTo>
                  <a:cubicBezTo>
                    <a:pt x="2202" y="2465"/>
                    <a:pt x="2187" y="2400"/>
                    <a:pt x="2172" y="2334"/>
                  </a:cubicBezTo>
                  <a:cubicBezTo>
                    <a:pt x="2172" y="2332"/>
                    <a:pt x="2172" y="2330"/>
                    <a:pt x="2171" y="2328"/>
                  </a:cubicBezTo>
                  <a:cubicBezTo>
                    <a:pt x="2164" y="2276"/>
                    <a:pt x="2156" y="2224"/>
                    <a:pt x="2131" y="2177"/>
                  </a:cubicBezTo>
                  <a:cubicBezTo>
                    <a:pt x="2129" y="2173"/>
                    <a:pt x="2128" y="2168"/>
                    <a:pt x="2128" y="2163"/>
                  </a:cubicBezTo>
                  <a:cubicBezTo>
                    <a:pt x="2119" y="2108"/>
                    <a:pt x="2106" y="2053"/>
                    <a:pt x="2087" y="2000"/>
                  </a:cubicBezTo>
                  <a:cubicBezTo>
                    <a:pt x="2077" y="1973"/>
                    <a:pt x="2072" y="1945"/>
                    <a:pt x="2063" y="1918"/>
                  </a:cubicBezTo>
                  <a:cubicBezTo>
                    <a:pt x="2051" y="1880"/>
                    <a:pt x="2037" y="1844"/>
                    <a:pt x="2025" y="1807"/>
                  </a:cubicBezTo>
                  <a:cubicBezTo>
                    <a:pt x="2010" y="1761"/>
                    <a:pt x="1997" y="1714"/>
                    <a:pt x="1980" y="1669"/>
                  </a:cubicBezTo>
                  <a:cubicBezTo>
                    <a:pt x="1953" y="1598"/>
                    <a:pt x="1923" y="1529"/>
                    <a:pt x="1894" y="1459"/>
                  </a:cubicBezTo>
                  <a:cubicBezTo>
                    <a:pt x="1882" y="1431"/>
                    <a:pt x="1870" y="1403"/>
                    <a:pt x="1856" y="1375"/>
                  </a:cubicBezTo>
                  <a:cubicBezTo>
                    <a:pt x="1850" y="1363"/>
                    <a:pt x="1841" y="1359"/>
                    <a:pt x="1829" y="1370"/>
                  </a:cubicBezTo>
                  <a:cubicBezTo>
                    <a:pt x="1807" y="1392"/>
                    <a:pt x="1785" y="1414"/>
                    <a:pt x="1763" y="1435"/>
                  </a:cubicBezTo>
                  <a:cubicBezTo>
                    <a:pt x="1749" y="1449"/>
                    <a:pt x="1735" y="1464"/>
                    <a:pt x="1718" y="1474"/>
                  </a:cubicBezTo>
                  <a:cubicBezTo>
                    <a:pt x="1669" y="1503"/>
                    <a:pt x="1619" y="1529"/>
                    <a:pt x="1569" y="1556"/>
                  </a:cubicBezTo>
                  <a:cubicBezTo>
                    <a:pt x="1544" y="1569"/>
                    <a:pt x="1519" y="1582"/>
                    <a:pt x="1493" y="1593"/>
                  </a:cubicBezTo>
                  <a:cubicBezTo>
                    <a:pt x="1457" y="1607"/>
                    <a:pt x="1421" y="1621"/>
                    <a:pt x="1384" y="1629"/>
                  </a:cubicBezTo>
                  <a:cubicBezTo>
                    <a:pt x="1344" y="1637"/>
                    <a:pt x="1304" y="1639"/>
                    <a:pt x="1264" y="1644"/>
                  </a:cubicBezTo>
                  <a:cubicBezTo>
                    <a:pt x="1263" y="1644"/>
                    <a:pt x="1262" y="1645"/>
                    <a:pt x="1260" y="1645"/>
                  </a:cubicBezTo>
                  <a:cubicBezTo>
                    <a:pt x="1238" y="1650"/>
                    <a:pt x="1215" y="1658"/>
                    <a:pt x="1193" y="1658"/>
                  </a:cubicBezTo>
                  <a:cubicBezTo>
                    <a:pt x="1141" y="1656"/>
                    <a:pt x="1090" y="1650"/>
                    <a:pt x="1039" y="1646"/>
                  </a:cubicBezTo>
                  <a:cubicBezTo>
                    <a:pt x="1032" y="1646"/>
                    <a:pt x="1022" y="1651"/>
                    <a:pt x="1020" y="1656"/>
                  </a:cubicBezTo>
                  <a:cubicBezTo>
                    <a:pt x="1015" y="1667"/>
                    <a:pt x="1013" y="1679"/>
                    <a:pt x="1013" y="1691"/>
                  </a:cubicBezTo>
                  <a:cubicBezTo>
                    <a:pt x="1010" y="1765"/>
                    <a:pt x="1008" y="1839"/>
                    <a:pt x="1006" y="1913"/>
                  </a:cubicBezTo>
                  <a:cubicBezTo>
                    <a:pt x="1006" y="1934"/>
                    <a:pt x="1011" y="1955"/>
                    <a:pt x="1012" y="1976"/>
                  </a:cubicBezTo>
                  <a:cubicBezTo>
                    <a:pt x="1013" y="2001"/>
                    <a:pt x="1012" y="2026"/>
                    <a:pt x="1013" y="2051"/>
                  </a:cubicBezTo>
                  <a:cubicBezTo>
                    <a:pt x="1013" y="2067"/>
                    <a:pt x="1018" y="2082"/>
                    <a:pt x="1018" y="2097"/>
                  </a:cubicBezTo>
                  <a:cubicBezTo>
                    <a:pt x="1018" y="2141"/>
                    <a:pt x="1015" y="2185"/>
                    <a:pt x="1016" y="2229"/>
                  </a:cubicBezTo>
                  <a:cubicBezTo>
                    <a:pt x="1018" y="2300"/>
                    <a:pt x="1023" y="2371"/>
                    <a:pt x="1026" y="2442"/>
                  </a:cubicBezTo>
                  <a:cubicBezTo>
                    <a:pt x="1027" y="2450"/>
                    <a:pt x="1027" y="2458"/>
                    <a:pt x="1028" y="2465"/>
                  </a:cubicBezTo>
                  <a:cubicBezTo>
                    <a:pt x="1038" y="2530"/>
                    <a:pt x="1047" y="2595"/>
                    <a:pt x="1056" y="2660"/>
                  </a:cubicBezTo>
                  <a:cubicBezTo>
                    <a:pt x="1061" y="2701"/>
                    <a:pt x="1063" y="2742"/>
                    <a:pt x="1069" y="2783"/>
                  </a:cubicBezTo>
                  <a:cubicBezTo>
                    <a:pt x="1074" y="2818"/>
                    <a:pt x="1081" y="2853"/>
                    <a:pt x="1088" y="2889"/>
                  </a:cubicBezTo>
                  <a:cubicBezTo>
                    <a:pt x="1099" y="2947"/>
                    <a:pt x="1110" y="3006"/>
                    <a:pt x="1123" y="3064"/>
                  </a:cubicBezTo>
                  <a:cubicBezTo>
                    <a:pt x="1128" y="3088"/>
                    <a:pt x="1136" y="3112"/>
                    <a:pt x="1146" y="3135"/>
                  </a:cubicBezTo>
                  <a:cubicBezTo>
                    <a:pt x="1149" y="3143"/>
                    <a:pt x="1161" y="3152"/>
                    <a:pt x="1169" y="3153"/>
                  </a:cubicBezTo>
                  <a:cubicBezTo>
                    <a:pt x="1201" y="3155"/>
                    <a:pt x="1233" y="3152"/>
                    <a:pt x="1265" y="3154"/>
                  </a:cubicBezTo>
                  <a:cubicBezTo>
                    <a:pt x="1294" y="3156"/>
                    <a:pt x="1324" y="3161"/>
                    <a:pt x="1353" y="3165"/>
                  </a:cubicBezTo>
                  <a:cubicBezTo>
                    <a:pt x="1367" y="3167"/>
                    <a:pt x="1381" y="3170"/>
                    <a:pt x="1394" y="3170"/>
                  </a:cubicBezTo>
                  <a:cubicBezTo>
                    <a:pt x="1398" y="3170"/>
                    <a:pt x="1405" y="3163"/>
                    <a:pt x="1405" y="3159"/>
                  </a:cubicBezTo>
                  <a:cubicBezTo>
                    <a:pt x="1407" y="3145"/>
                    <a:pt x="1406" y="3131"/>
                    <a:pt x="1407" y="3117"/>
                  </a:cubicBezTo>
                  <a:cubicBezTo>
                    <a:pt x="1411" y="3065"/>
                    <a:pt x="1417" y="3014"/>
                    <a:pt x="1419" y="2962"/>
                  </a:cubicBezTo>
                  <a:cubicBezTo>
                    <a:pt x="1422" y="2899"/>
                    <a:pt x="1421" y="2837"/>
                    <a:pt x="1422" y="2774"/>
                  </a:cubicBezTo>
                  <a:cubicBezTo>
                    <a:pt x="1422" y="2770"/>
                    <a:pt x="1422" y="2767"/>
                    <a:pt x="1423" y="2764"/>
                  </a:cubicBezTo>
                  <a:cubicBezTo>
                    <a:pt x="1427" y="2735"/>
                    <a:pt x="1433" y="2705"/>
                    <a:pt x="1436" y="2676"/>
                  </a:cubicBezTo>
                  <a:cubicBezTo>
                    <a:pt x="1437" y="2661"/>
                    <a:pt x="1442" y="2654"/>
                    <a:pt x="1456" y="2649"/>
                  </a:cubicBezTo>
                  <a:cubicBezTo>
                    <a:pt x="1488" y="2638"/>
                    <a:pt x="1519" y="2625"/>
                    <a:pt x="1551" y="2614"/>
                  </a:cubicBezTo>
                  <a:cubicBezTo>
                    <a:pt x="1560" y="2610"/>
                    <a:pt x="1569" y="2607"/>
                    <a:pt x="1579" y="2604"/>
                  </a:cubicBezTo>
                  <a:cubicBezTo>
                    <a:pt x="1608" y="2595"/>
                    <a:pt x="1637" y="2586"/>
                    <a:pt x="1666" y="2577"/>
                  </a:cubicBezTo>
                  <a:cubicBezTo>
                    <a:pt x="1689" y="2570"/>
                    <a:pt x="1712" y="2562"/>
                    <a:pt x="1735" y="2557"/>
                  </a:cubicBezTo>
                  <a:cubicBezTo>
                    <a:pt x="1773" y="2549"/>
                    <a:pt x="1811" y="2544"/>
                    <a:pt x="1849" y="2539"/>
                  </a:cubicBezTo>
                  <a:cubicBezTo>
                    <a:pt x="1866" y="2537"/>
                    <a:pt x="1884" y="2534"/>
                    <a:pt x="1900" y="2537"/>
                  </a:cubicBezTo>
                  <a:cubicBezTo>
                    <a:pt x="1923" y="2542"/>
                    <a:pt x="1923" y="2561"/>
                    <a:pt x="1919" y="2584"/>
                  </a:cubicBezTo>
                  <a:close/>
                  <a:moveTo>
                    <a:pt x="606" y="1049"/>
                  </a:moveTo>
                  <a:cubicBezTo>
                    <a:pt x="605" y="1049"/>
                    <a:pt x="603" y="1049"/>
                    <a:pt x="601" y="1050"/>
                  </a:cubicBezTo>
                  <a:cubicBezTo>
                    <a:pt x="607" y="1079"/>
                    <a:pt x="610" y="1109"/>
                    <a:pt x="619" y="1137"/>
                  </a:cubicBezTo>
                  <a:cubicBezTo>
                    <a:pt x="631" y="1177"/>
                    <a:pt x="646" y="1216"/>
                    <a:pt x="662" y="1255"/>
                  </a:cubicBezTo>
                  <a:cubicBezTo>
                    <a:pt x="672" y="1278"/>
                    <a:pt x="683" y="1301"/>
                    <a:pt x="697" y="1321"/>
                  </a:cubicBezTo>
                  <a:cubicBezTo>
                    <a:pt x="737" y="1378"/>
                    <a:pt x="779" y="1432"/>
                    <a:pt x="835" y="1475"/>
                  </a:cubicBezTo>
                  <a:cubicBezTo>
                    <a:pt x="898" y="1522"/>
                    <a:pt x="964" y="1557"/>
                    <a:pt x="1041" y="1576"/>
                  </a:cubicBezTo>
                  <a:cubicBezTo>
                    <a:pt x="1082" y="1585"/>
                    <a:pt x="1123" y="1590"/>
                    <a:pt x="1165" y="1588"/>
                  </a:cubicBezTo>
                  <a:cubicBezTo>
                    <a:pt x="1184" y="1587"/>
                    <a:pt x="1203" y="1581"/>
                    <a:pt x="1222" y="1583"/>
                  </a:cubicBezTo>
                  <a:cubicBezTo>
                    <a:pt x="1283" y="1588"/>
                    <a:pt x="1341" y="1570"/>
                    <a:pt x="1400" y="1559"/>
                  </a:cubicBezTo>
                  <a:cubicBezTo>
                    <a:pt x="1453" y="1548"/>
                    <a:pt x="1499" y="1516"/>
                    <a:pt x="1551" y="1503"/>
                  </a:cubicBezTo>
                  <a:cubicBezTo>
                    <a:pt x="1553" y="1503"/>
                    <a:pt x="1555" y="1500"/>
                    <a:pt x="1557" y="1498"/>
                  </a:cubicBezTo>
                  <a:cubicBezTo>
                    <a:pt x="1584" y="1481"/>
                    <a:pt x="1610" y="1463"/>
                    <a:pt x="1637" y="1445"/>
                  </a:cubicBezTo>
                  <a:cubicBezTo>
                    <a:pt x="1638" y="1444"/>
                    <a:pt x="1641" y="1445"/>
                    <a:pt x="1643" y="1444"/>
                  </a:cubicBezTo>
                  <a:cubicBezTo>
                    <a:pt x="1660" y="1435"/>
                    <a:pt x="1679" y="1428"/>
                    <a:pt x="1695" y="1416"/>
                  </a:cubicBezTo>
                  <a:cubicBezTo>
                    <a:pt x="1719" y="1398"/>
                    <a:pt x="1740" y="1376"/>
                    <a:pt x="1762" y="1355"/>
                  </a:cubicBezTo>
                  <a:cubicBezTo>
                    <a:pt x="1789" y="1331"/>
                    <a:pt x="1818" y="1310"/>
                    <a:pt x="1840" y="1283"/>
                  </a:cubicBezTo>
                  <a:cubicBezTo>
                    <a:pt x="1868" y="1248"/>
                    <a:pt x="1893" y="1210"/>
                    <a:pt x="1914" y="1170"/>
                  </a:cubicBezTo>
                  <a:cubicBezTo>
                    <a:pt x="1936" y="1129"/>
                    <a:pt x="1959" y="1086"/>
                    <a:pt x="1963" y="1038"/>
                  </a:cubicBezTo>
                  <a:cubicBezTo>
                    <a:pt x="1966" y="1001"/>
                    <a:pt x="1968" y="964"/>
                    <a:pt x="1969" y="927"/>
                  </a:cubicBezTo>
                  <a:cubicBezTo>
                    <a:pt x="1970" y="892"/>
                    <a:pt x="1970" y="858"/>
                    <a:pt x="1968" y="824"/>
                  </a:cubicBezTo>
                  <a:cubicBezTo>
                    <a:pt x="1966" y="802"/>
                    <a:pt x="1957" y="781"/>
                    <a:pt x="1955" y="759"/>
                  </a:cubicBezTo>
                  <a:cubicBezTo>
                    <a:pt x="1949" y="696"/>
                    <a:pt x="1925" y="638"/>
                    <a:pt x="1894" y="584"/>
                  </a:cubicBezTo>
                  <a:cubicBezTo>
                    <a:pt x="1854" y="511"/>
                    <a:pt x="1806" y="443"/>
                    <a:pt x="1743" y="387"/>
                  </a:cubicBezTo>
                  <a:cubicBezTo>
                    <a:pt x="1715" y="362"/>
                    <a:pt x="1687" y="339"/>
                    <a:pt x="1658" y="316"/>
                  </a:cubicBezTo>
                  <a:cubicBezTo>
                    <a:pt x="1622" y="287"/>
                    <a:pt x="1577" y="278"/>
                    <a:pt x="1535" y="261"/>
                  </a:cubicBezTo>
                  <a:cubicBezTo>
                    <a:pt x="1523" y="255"/>
                    <a:pt x="1511" y="249"/>
                    <a:pt x="1498" y="247"/>
                  </a:cubicBezTo>
                  <a:cubicBezTo>
                    <a:pt x="1426" y="236"/>
                    <a:pt x="1353" y="230"/>
                    <a:pt x="1280" y="233"/>
                  </a:cubicBezTo>
                  <a:cubicBezTo>
                    <a:pt x="1264" y="234"/>
                    <a:pt x="1247" y="231"/>
                    <a:pt x="1232" y="235"/>
                  </a:cubicBezTo>
                  <a:cubicBezTo>
                    <a:pt x="1189" y="245"/>
                    <a:pt x="1147" y="256"/>
                    <a:pt x="1105" y="268"/>
                  </a:cubicBezTo>
                  <a:cubicBezTo>
                    <a:pt x="1033" y="288"/>
                    <a:pt x="967" y="319"/>
                    <a:pt x="905" y="361"/>
                  </a:cubicBezTo>
                  <a:cubicBezTo>
                    <a:pt x="852" y="396"/>
                    <a:pt x="813" y="444"/>
                    <a:pt x="768" y="488"/>
                  </a:cubicBezTo>
                  <a:cubicBezTo>
                    <a:pt x="745" y="510"/>
                    <a:pt x="729" y="539"/>
                    <a:pt x="710" y="565"/>
                  </a:cubicBezTo>
                  <a:cubicBezTo>
                    <a:pt x="702" y="575"/>
                    <a:pt x="696" y="587"/>
                    <a:pt x="690" y="598"/>
                  </a:cubicBezTo>
                  <a:cubicBezTo>
                    <a:pt x="675" y="624"/>
                    <a:pt x="660" y="651"/>
                    <a:pt x="645" y="677"/>
                  </a:cubicBezTo>
                  <a:cubicBezTo>
                    <a:pt x="638" y="690"/>
                    <a:pt x="629" y="703"/>
                    <a:pt x="625" y="717"/>
                  </a:cubicBezTo>
                  <a:cubicBezTo>
                    <a:pt x="616" y="752"/>
                    <a:pt x="611" y="788"/>
                    <a:pt x="603" y="824"/>
                  </a:cubicBezTo>
                  <a:cubicBezTo>
                    <a:pt x="592" y="870"/>
                    <a:pt x="589" y="916"/>
                    <a:pt x="595" y="964"/>
                  </a:cubicBezTo>
                  <a:cubicBezTo>
                    <a:pt x="599" y="992"/>
                    <a:pt x="603" y="1020"/>
                    <a:pt x="606" y="1049"/>
                  </a:cubicBezTo>
                  <a:close/>
                  <a:moveTo>
                    <a:pt x="3271" y="76"/>
                  </a:moveTo>
                  <a:cubicBezTo>
                    <a:pt x="3271" y="75"/>
                    <a:pt x="3271" y="75"/>
                    <a:pt x="3271" y="74"/>
                  </a:cubicBezTo>
                  <a:cubicBezTo>
                    <a:pt x="3235" y="74"/>
                    <a:pt x="3198" y="74"/>
                    <a:pt x="3161" y="75"/>
                  </a:cubicBezTo>
                  <a:cubicBezTo>
                    <a:pt x="3150" y="75"/>
                    <a:pt x="3135" y="72"/>
                    <a:pt x="3133" y="89"/>
                  </a:cubicBezTo>
                  <a:cubicBezTo>
                    <a:pt x="3128" y="133"/>
                    <a:pt x="3106" y="175"/>
                    <a:pt x="3111" y="220"/>
                  </a:cubicBezTo>
                  <a:cubicBezTo>
                    <a:pt x="3111" y="227"/>
                    <a:pt x="3108" y="235"/>
                    <a:pt x="3107" y="242"/>
                  </a:cubicBezTo>
                  <a:cubicBezTo>
                    <a:pt x="3104" y="265"/>
                    <a:pt x="3100" y="288"/>
                    <a:pt x="3097" y="312"/>
                  </a:cubicBezTo>
                  <a:cubicBezTo>
                    <a:pt x="3094" y="339"/>
                    <a:pt x="3092" y="367"/>
                    <a:pt x="3089" y="394"/>
                  </a:cubicBezTo>
                  <a:cubicBezTo>
                    <a:pt x="3085" y="431"/>
                    <a:pt x="3078" y="468"/>
                    <a:pt x="3077" y="505"/>
                  </a:cubicBezTo>
                  <a:cubicBezTo>
                    <a:pt x="3075" y="544"/>
                    <a:pt x="3077" y="583"/>
                    <a:pt x="3077" y="622"/>
                  </a:cubicBezTo>
                  <a:cubicBezTo>
                    <a:pt x="3077" y="643"/>
                    <a:pt x="3085" y="651"/>
                    <a:pt x="3105" y="644"/>
                  </a:cubicBezTo>
                  <a:cubicBezTo>
                    <a:pt x="3134" y="635"/>
                    <a:pt x="3161" y="622"/>
                    <a:pt x="3189" y="615"/>
                  </a:cubicBezTo>
                  <a:cubicBezTo>
                    <a:pt x="3211" y="609"/>
                    <a:pt x="3236" y="602"/>
                    <a:pt x="3257" y="607"/>
                  </a:cubicBezTo>
                  <a:cubicBezTo>
                    <a:pt x="3295" y="617"/>
                    <a:pt x="3327" y="684"/>
                    <a:pt x="3316" y="722"/>
                  </a:cubicBezTo>
                  <a:cubicBezTo>
                    <a:pt x="3305" y="762"/>
                    <a:pt x="3286" y="796"/>
                    <a:pt x="3250" y="818"/>
                  </a:cubicBezTo>
                  <a:cubicBezTo>
                    <a:pt x="3244" y="821"/>
                    <a:pt x="3241" y="827"/>
                    <a:pt x="3235" y="831"/>
                  </a:cubicBezTo>
                  <a:cubicBezTo>
                    <a:pt x="3225" y="838"/>
                    <a:pt x="3214" y="845"/>
                    <a:pt x="3202" y="850"/>
                  </a:cubicBezTo>
                  <a:cubicBezTo>
                    <a:pt x="3186" y="858"/>
                    <a:pt x="3166" y="859"/>
                    <a:pt x="3153" y="870"/>
                  </a:cubicBezTo>
                  <a:cubicBezTo>
                    <a:pt x="3131" y="888"/>
                    <a:pt x="3106" y="894"/>
                    <a:pt x="3080" y="900"/>
                  </a:cubicBezTo>
                  <a:cubicBezTo>
                    <a:pt x="3063" y="905"/>
                    <a:pt x="3048" y="911"/>
                    <a:pt x="3046" y="933"/>
                  </a:cubicBezTo>
                  <a:cubicBezTo>
                    <a:pt x="3045" y="952"/>
                    <a:pt x="3043" y="970"/>
                    <a:pt x="3041" y="989"/>
                  </a:cubicBezTo>
                  <a:cubicBezTo>
                    <a:pt x="3036" y="1047"/>
                    <a:pt x="3030" y="1106"/>
                    <a:pt x="3024" y="1165"/>
                  </a:cubicBezTo>
                  <a:cubicBezTo>
                    <a:pt x="3022" y="1195"/>
                    <a:pt x="3019" y="1225"/>
                    <a:pt x="3016" y="1256"/>
                  </a:cubicBezTo>
                  <a:cubicBezTo>
                    <a:pt x="3014" y="1274"/>
                    <a:pt x="3036" y="1308"/>
                    <a:pt x="3053" y="1309"/>
                  </a:cubicBezTo>
                  <a:cubicBezTo>
                    <a:pt x="3086" y="1312"/>
                    <a:pt x="3119" y="1313"/>
                    <a:pt x="3152" y="1314"/>
                  </a:cubicBezTo>
                  <a:cubicBezTo>
                    <a:pt x="3188" y="1315"/>
                    <a:pt x="3224" y="1314"/>
                    <a:pt x="3260" y="1316"/>
                  </a:cubicBezTo>
                  <a:cubicBezTo>
                    <a:pt x="3310" y="1319"/>
                    <a:pt x="3361" y="1325"/>
                    <a:pt x="3411" y="1329"/>
                  </a:cubicBezTo>
                  <a:cubicBezTo>
                    <a:pt x="3433" y="1331"/>
                    <a:pt x="3455" y="1330"/>
                    <a:pt x="3477" y="1332"/>
                  </a:cubicBezTo>
                  <a:cubicBezTo>
                    <a:pt x="3516" y="1335"/>
                    <a:pt x="3556" y="1340"/>
                    <a:pt x="3595" y="1342"/>
                  </a:cubicBezTo>
                  <a:cubicBezTo>
                    <a:pt x="3637" y="1344"/>
                    <a:pt x="3678" y="1344"/>
                    <a:pt x="3720" y="1345"/>
                  </a:cubicBezTo>
                  <a:cubicBezTo>
                    <a:pt x="3737" y="1346"/>
                    <a:pt x="3754" y="1350"/>
                    <a:pt x="3771" y="1351"/>
                  </a:cubicBezTo>
                  <a:cubicBezTo>
                    <a:pt x="3786" y="1352"/>
                    <a:pt x="3801" y="1353"/>
                    <a:pt x="3816" y="1352"/>
                  </a:cubicBezTo>
                  <a:cubicBezTo>
                    <a:pt x="3831" y="1350"/>
                    <a:pt x="3849" y="1359"/>
                    <a:pt x="3860" y="1341"/>
                  </a:cubicBezTo>
                  <a:cubicBezTo>
                    <a:pt x="3869" y="1326"/>
                    <a:pt x="3877" y="1311"/>
                    <a:pt x="3872" y="1292"/>
                  </a:cubicBezTo>
                  <a:cubicBezTo>
                    <a:pt x="3870" y="1285"/>
                    <a:pt x="3871" y="1276"/>
                    <a:pt x="3873" y="1268"/>
                  </a:cubicBezTo>
                  <a:cubicBezTo>
                    <a:pt x="3885" y="1229"/>
                    <a:pt x="3894" y="1189"/>
                    <a:pt x="3895" y="1148"/>
                  </a:cubicBezTo>
                  <a:cubicBezTo>
                    <a:pt x="3896" y="1123"/>
                    <a:pt x="3899" y="1098"/>
                    <a:pt x="3902" y="1073"/>
                  </a:cubicBezTo>
                  <a:cubicBezTo>
                    <a:pt x="3908" y="1027"/>
                    <a:pt x="3915" y="982"/>
                    <a:pt x="3920" y="937"/>
                  </a:cubicBezTo>
                  <a:cubicBezTo>
                    <a:pt x="3926" y="889"/>
                    <a:pt x="3930" y="841"/>
                    <a:pt x="3936" y="793"/>
                  </a:cubicBezTo>
                  <a:cubicBezTo>
                    <a:pt x="3941" y="749"/>
                    <a:pt x="3948" y="705"/>
                    <a:pt x="3954" y="661"/>
                  </a:cubicBezTo>
                  <a:cubicBezTo>
                    <a:pt x="3958" y="629"/>
                    <a:pt x="3962" y="597"/>
                    <a:pt x="3966" y="565"/>
                  </a:cubicBezTo>
                  <a:cubicBezTo>
                    <a:pt x="3970" y="528"/>
                    <a:pt x="3974" y="491"/>
                    <a:pt x="3979" y="454"/>
                  </a:cubicBezTo>
                  <a:cubicBezTo>
                    <a:pt x="3980" y="447"/>
                    <a:pt x="3981" y="440"/>
                    <a:pt x="3982" y="433"/>
                  </a:cubicBezTo>
                  <a:cubicBezTo>
                    <a:pt x="3986" y="387"/>
                    <a:pt x="3991" y="342"/>
                    <a:pt x="3995" y="297"/>
                  </a:cubicBezTo>
                  <a:cubicBezTo>
                    <a:pt x="3997" y="272"/>
                    <a:pt x="4001" y="248"/>
                    <a:pt x="4002" y="224"/>
                  </a:cubicBezTo>
                  <a:cubicBezTo>
                    <a:pt x="4003" y="195"/>
                    <a:pt x="4004" y="167"/>
                    <a:pt x="4001" y="139"/>
                  </a:cubicBezTo>
                  <a:cubicBezTo>
                    <a:pt x="4000" y="125"/>
                    <a:pt x="3995" y="108"/>
                    <a:pt x="3976" y="107"/>
                  </a:cubicBezTo>
                  <a:cubicBezTo>
                    <a:pt x="3914" y="104"/>
                    <a:pt x="3852" y="100"/>
                    <a:pt x="3790" y="100"/>
                  </a:cubicBezTo>
                  <a:cubicBezTo>
                    <a:pt x="3746" y="100"/>
                    <a:pt x="3703" y="78"/>
                    <a:pt x="3659" y="97"/>
                  </a:cubicBezTo>
                  <a:cubicBezTo>
                    <a:pt x="3657" y="98"/>
                    <a:pt x="3654" y="96"/>
                    <a:pt x="3651" y="96"/>
                  </a:cubicBezTo>
                  <a:cubicBezTo>
                    <a:pt x="3625" y="94"/>
                    <a:pt x="3600" y="92"/>
                    <a:pt x="3574" y="91"/>
                  </a:cubicBezTo>
                  <a:cubicBezTo>
                    <a:pt x="3543" y="89"/>
                    <a:pt x="3512" y="90"/>
                    <a:pt x="3481" y="87"/>
                  </a:cubicBezTo>
                  <a:cubicBezTo>
                    <a:pt x="3446" y="85"/>
                    <a:pt x="3412" y="78"/>
                    <a:pt x="3377" y="76"/>
                  </a:cubicBezTo>
                  <a:cubicBezTo>
                    <a:pt x="3342" y="74"/>
                    <a:pt x="3306" y="76"/>
                    <a:pt x="3271" y="76"/>
                  </a:cubicBezTo>
                  <a:close/>
                  <a:moveTo>
                    <a:pt x="2776" y="994"/>
                  </a:moveTo>
                  <a:cubicBezTo>
                    <a:pt x="2778" y="993"/>
                    <a:pt x="2780" y="993"/>
                    <a:pt x="2782" y="992"/>
                  </a:cubicBezTo>
                  <a:cubicBezTo>
                    <a:pt x="2774" y="971"/>
                    <a:pt x="2767" y="950"/>
                    <a:pt x="2757" y="931"/>
                  </a:cubicBezTo>
                  <a:cubicBezTo>
                    <a:pt x="2754" y="925"/>
                    <a:pt x="2740" y="920"/>
                    <a:pt x="2734" y="922"/>
                  </a:cubicBezTo>
                  <a:cubicBezTo>
                    <a:pt x="2694" y="940"/>
                    <a:pt x="2655" y="960"/>
                    <a:pt x="2616" y="979"/>
                  </a:cubicBezTo>
                  <a:cubicBezTo>
                    <a:pt x="2577" y="997"/>
                    <a:pt x="2538" y="1016"/>
                    <a:pt x="2499" y="1035"/>
                  </a:cubicBezTo>
                  <a:cubicBezTo>
                    <a:pt x="2444" y="1062"/>
                    <a:pt x="2389" y="1089"/>
                    <a:pt x="2334" y="1115"/>
                  </a:cubicBezTo>
                  <a:cubicBezTo>
                    <a:pt x="2301" y="1131"/>
                    <a:pt x="2267" y="1144"/>
                    <a:pt x="2233" y="1158"/>
                  </a:cubicBezTo>
                  <a:cubicBezTo>
                    <a:pt x="2166" y="1184"/>
                    <a:pt x="2100" y="1211"/>
                    <a:pt x="2033" y="1236"/>
                  </a:cubicBezTo>
                  <a:cubicBezTo>
                    <a:pt x="1996" y="1250"/>
                    <a:pt x="1959" y="1261"/>
                    <a:pt x="1922" y="1272"/>
                  </a:cubicBezTo>
                  <a:cubicBezTo>
                    <a:pt x="1902" y="1279"/>
                    <a:pt x="1894" y="1296"/>
                    <a:pt x="1901" y="1315"/>
                  </a:cubicBezTo>
                  <a:cubicBezTo>
                    <a:pt x="1913" y="1348"/>
                    <a:pt x="1923" y="1381"/>
                    <a:pt x="1938" y="1412"/>
                  </a:cubicBezTo>
                  <a:cubicBezTo>
                    <a:pt x="1946" y="1429"/>
                    <a:pt x="1954" y="1452"/>
                    <a:pt x="1978" y="1454"/>
                  </a:cubicBezTo>
                  <a:cubicBezTo>
                    <a:pt x="1992" y="1455"/>
                    <a:pt x="2007" y="1451"/>
                    <a:pt x="2021" y="1447"/>
                  </a:cubicBezTo>
                  <a:cubicBezTo>
                    <a:pt x="2045" y="1441"/>
                    <a:pt x="2068" y="1433"/>
                    <a:pt x="2091" y="1427"/>
                  </a:cubicBezTo>
                  <a:cubicBezTo>
                    <a:pt x="2127" y="1416"/>
                    <a:pt x="2164" y="1407"/>
                    <a:pt x="2200" y="1396"/>
                  </a:cubicBezTo>
                  <a:cubicBezTo>
                    <a:pt x="2248" y="1381"/>
                    <a:pt x="2295" y="1365"/>
                    <a:pt x="2343" y="1350"/>
                  </a:cubicBezTo>
                  <a:cubicBezTo>
                    <a:pt x="2377" y="1339"/>
                    <a:pt x="2412" y="1329"/>
                    <a:pt x="2446" y="1319"/>
                  </a:cubicBezTo>
                  <a:cubicBezTo>
                    <a:pt x="2485" y="1308"/>
                    <a:pt x="2523" y="1296"/>
                    <a:pt x="2562" y="1285"/>
                  </a:cubicBezTo>
                  <a:cubicBezTo>
                    <a:pt x="2587" y="1278"/>
                    <a:pt x="2614" y="1273"/>
                    <a:pt x="2638" y="1264"/>
                  </a:cubicBezTo>
                  <a:cubicBezTo>
                    <a:pt x="2680" y="1249"/>
                    <a:pt x="2720" y="1233"/>
                    <a:pt x="2760" y="1216"/>
                  </a:cubicBezTo>
                  <a:cubicBezTo>
                    <a:pt x="2796" y="1201"/>
                    <a:pt x="2831" y="1185"/>
                    <a:pt x="2866" y="1167"/>
                  </a:cubicBezTo>
                  <a:cubicBezTo>
                    <a:pt x="2886" y="1157"/>
                    <a:pt x="2885" y="1150"/>
                    <a:pt x="2869" y="1133"/>
                  </a:cubicBezTo>
                  <a:cubicBezTo>
                    <a:pt x="2850" y="1113"/>
                    <a:pt x="2829" y="1093"/>
                    <a:pt x="2812" y="1070"/>
                  </a:cubicBezTo>
                  <a:cubicBezTo>
                    <a:pt x="2795" y="1048"/>
                    <a:pt x="2778" y="1024"/>
                    <a:pt x="2776" y="994"/>
                  </a:cubicBezTo>
                  <a:close/>
                  <a:moveTo>
                    <a:pt x="3080" y="1371"/>
                  </a:moveTo>
                  <a:cubicBezTo>
                    <a:pt x="3081" y="1377"/>
                    <a:pt x="3082" y="1382"/>
                    <a:pt x="3084" y="1385"/>
                  </a:cubicBezTo>
                  <a:cubicBezTo>
                    <a:pt x="3105" y="1414"/>
                    <a:pt x="3131" y="1437"/>
                    <a:pt x="3168" y="1441"/>
                  </a:cubicBezTo>
                  <a:cubicBezTo>
                    <a:pt x="3207" y="1445"/>
                    <a:pt x="3247" y="1447"/>
                    <a:pt x="3287" y="1450"/>
                  </a:cubicBezTo>
                  <a:cubicBezTo>
                    <a:pt x="3322" y="1452"/>
                    <a:pt x="3358" y="1453"/>
                    <a:pt x="3394" y="1456"/>
                  </a:cubicBezTo>
                  <a:cubicBezTo>
                    <a:pt x="3454" y="1460"/>
                    <a:pt x="3515" y="1467"/>
                    <a:pt x="3575" y="1470"/>
                  </a:cubicBezTo>
                  <a:cubicBezTo>
                    <a:pt x="3612" y="1472"/>
                    <a:pt x="3648" y="1469"/>
                    <a:pt x="3685" y="1469"/>
                  </a:cubicBezTo>
                  <a:cubicBezTo>
                    <a:pt x="3698" y="1469"/>
                    <a:pt x="3711" y="1474"/>
                    <a:pt x="3724" y="1474"/>
                  </a:cubicBezTo>
                  <a:cubicBezTo>
                    <a:pt x="3745" y="1474"/>
                    <a:pt x="3766" y="1469"/>
                    <a:pt x="3787" y="1469"/>
                  </a:cubicBezTo>
                  <a:cubicBezTo>
                    <a:pt x="3817" y="1470"/>
                    <a:pt x="3847" y="1475"/>
                    <a:pt x="3877" y="1476"/>
                  </a:cubicBezTo>
                  <a:cubicBezTo>
                    <a:pt x="3904" y="1476"/>
                    <a:pt x="3931" y="1473"/>
                    <a:pt x="3958" y="1473"/>
                  </a:cubicBezTo>
                  <a:cubicBezTo>
                    <a:pt x="3982" y="1474"/>
                    <a:pt x="3993" y="1465"/>
                    <a:pt x="3996" y="1441"/>
                  </a:cubicBezTo>
                  <a:cubicBezTo>
                    <a:pt x="3998" y="1421"/>
                    <a:pt x="4000" y="1401"/>
                    <a:pt x="4004" y="1382"/>
                  </a:cubicBezTo>
                  <a:cubicBezTo>
                    <a:pt x="4010" y="1352"/>
                    <a:pt x="4018" y="1322"/>
                    <a:pt x="4024" y="1292"/>
                  </a:cubicBezTo>
                  <a:cubicBezTo>
                    <a:pt x="4030" y="1261"/>
                    <a:pt x="4035" y="1230"/>
                    <a:pt x="4040" y="1199"/>
                  </a:cubicBezTo>
                  <a:cubicBezTo>
                    <a:pt x="4043" y="1183"/>
                    <a:pt x="4044" y="1167"/>
                    <a:pt x="4046" y="1152"/>
                  </a:cubicBezTo>
                  <a:cubicBezTo>
                    <a:pt x="4053" y="1102"/>
                    <a:pt x="4062" y="1053"/>
                    <a:pt x="4069" y="1003"/>
                  </a:cubicBezTo>
                  <a:cubicBezTo>
                    <a:pt x="4073" y="971"/>
                    <a:pt x="4074" y="938"/>
                    <a:pt x="4077" y="905"/>
                  </a:cubicBezTo>
                  <a:cubicBezTo>
                    <a:pt x="4077" y="901"/>
                    <a:pt x="4078" y="897"/>
                    <a:pt x="4079" y="893"/>
                  </a:cubicBezTo>
                  <a:cubicBezTo>
                    <a:pt x="4085" y="863"/>
                    <a:pt x="4091" y="832"/>
                    <a:pt x="4096" y="802"/>
                  </a:cubicBezTo>
                  <a:cubicBezTo>
                    <a:pt x="4098" y="790"/>
                    <a:pt x="4095" y="778"/>
                    <a:pt x="4097" y="766"/>
                  </a:cubicBezTo>
                  <a:cubicBezTo>
                    <a:pt x="4101" y="730"/>
                    <a:pt x="4107" y="694"/>
                    <a:pt x="4111" y="659"/>
                  </a:cubicBezTo>
                  <a:cubicBezTo>
                    <a:pt x="4112" y="648"/>
                    <a:pt x="4111" y="637"/>
                    <a:pt x="4112" y="627"/>
                  </a:cubicBezTo>
                  <a:cubicBezTo>
                    <a:pt x="4115" y="604"/>
                    <a:pt x="4122" y="582"/>
                    <a:pt x="4123" y="559"/>
                  </a:cubicBezTo>
                  <a:cubicBezTo>
                    <a:pt x="4128" y="503"/>
                    <a:pt x="4131" y="447"/>
                    <a:pt x="4134" y="391"/>
                  </a:cubicBezTo>
                  <a:cubicBezTo>
                    <a:pt x="4135" y="372"/>
                    <a:pt x="4137" y="353"/>
                    <a:pt x="4137" y="333"/>
                  </a:cubicBezTo>
                  <a:cubicBezTo>
                    <a:pt x="4137" y="297"/>
                    <a:pt x="4140" y="259"/>
                    <a:pt x="4100" y="238"/>
                  </a:cubicBezTo>
                  <a:cubicBezTo>
                    <a:pt x="4093" y="234"/>
                    <a:pt x="4089" y="226"/>
                    <a:pt x="4083" y="221"/>
                  </a:cubicBezTo>
                  <a:cubicBezTo>
                    <a:pt x="4080" y="217"/>
                    <a:pt x="4075" y="215"/>
                    <a:pt x="4068" y="211"/>
                  </a:cubicBezTo>
                  <a:cubicBezTo>
                    <a:pt x="4065" y="234"/>
                    <a:pt x="4062" y="252"/>
                    <a:pt x="4060" y="271"/>
                  </a:cubicBezTo>
                  <a:cubicBezTo>
                    <a:pt x="4059" y="278"/>
                    <a:pt x="4059" y="285"/>
                    <a:pt x="4056" y="290"/>
                  </a:cubicBezTo>
                  <a:cubicBezTo>
                    <a:pt x="4041" y="320"/>
                    <a:pt x="4041" y="351"/>
                    <a:pt x="4046" y="383"/>
                  </a:cubicBezTo>
                  <a:cubicBezTo>
                    <a:pt x="4048" y="392"/>
                    <a:pt x="4052" y="403"/>
                    <a:pt x="4049" y="411"/>
                  </a:cubicBezTo>
                  <a:cubicBezTo>
                    <a:pt x="4037" y="442"/>
                    <a:pt x="4056" y="479"/>
                    <a:pt x="4030" y="508"/>
                  </a:cubicBezTo>
                  <a:cubicBezTo>
                    <a:pt x="4035" y="531"/>
                    <a:pt x="4036" y="554"/>
                    <a:pt x="4026" y="576"/>
                  </a:cubicBezTo>
                  <a:cubicBezTo>
                    <a:pt x="4025" y="578"/>
                    <a:pt x="4026" y="580"/>
                    <a:pt x="4026" y="582"/>
                  </a:cubicBezTo>
                  <a:cubicBezTo>
                    <a:pt x="4025" y="591"/>
                    <a:pt x="4026" y="599"/>
                    <a:pt x="4024" y="608"/>
                  </a:cubicBezTo>
                  <a:cubicBezTo>
                    <a:pt x="4019" y="638"/>
                    <a:pt x="4013" y="668"/>
                    <a:pt x="4008" y="699"/>
                  </a:cubicBezTo>
                  <a:cubicBezTo>
                    <a:pt x="4003" y="732"/>
                    <a:pt x="4000" y="766"/>
                    <a:pt x="3995" y="799"/>
                  </a:cubicBezTo>
                  <a:cubicBezTo>
                    <a:pt x="3994" y="807"/>
                    <a:pt x="3988" y="815"/>
                    <a:pt x="3987" y="823"/>
                  </a:cubicBezTo>
                  <a:cubicBezTo>
                    <a:pt x="3982" y="865"/>
                    <a:pt x="3978" y="906"/>
                    <a:pt x="3974" y="947"/>
                  </a:cubicBezTo>
                  <a:cubicBezTo>
                    <a:pt x="3969" y="1009"/>
                    <a:pt x="3964" y="1070"/>
                    <a:pt x="3959" y="1131"/>
                  </a:cubicBezTo>
                  <a:cubicBezTo>
                    <a:pt x="3959" y="1136"/>
                    <a:pt x="3958" y="1141"/>
                    <a:pt x="3958" y="1145"/>
                  </a:cubicBezTo>
                  <a:cubicBezTo>
                    <a:pt x="3953" y="1174"/>
                    <a:pt x="3948" y="1202"/>
                    <a:pt x="3944" y="1230"/>
                  </a:cubicBezTo>
                  <a:cubicBezTo>
                    <a:pt x="3937" y="1274"/>
                    <a:pt x="3932" y="1318"/>
                    <a:pt x="3922" y="1361"/>
                  </a:cubicBezTo>
                  <a:cubicBezTo>
                    <a:pt x="3914" y="1396"/>
                    <a:pt x="3890" y="1409"/>
                    <a:pt x="3854" y="1408"/>
                  </a:cubicBezTo>
                  <a:cubicBezTo>
                    <a:pt x="3820" y="1407"/>
                    <a:pt x="3785" y="1408"/>
                    <a:pt x="3751" y="1407"/>
                  </a:cubicBezTo>
                  <a:cubicBezTo>
                    <a:pt x="3717" y="1405"/>
                    <a:pt x="3682" y="1402"/>
                    <a:pt x="3648" y="1400"/>
                  </a:cubicBezTo>
                  <a:cubicBezTo>
                    <a:pt x="3623" y="1398"/>
                    <a:pt x="3598" y="1400"/>
                    <a:pt x="3573" y="1398"/>
                  </a:cubicBezTo>
                  <a:cubicBezTo>
                    <a:pt x="3515" y="1392"/>
                    <a:pt x="3457" y="1384"/>
                    <a:pt x="3399" y="1380"/>
                  </a:cubicBezTo>
                  <a:cubicBezTo>
                    <a:pt x="3323" y="1375"/>
                    <a:pt x="3246" y="1374"/>
                    <a:pt x="3170" y="1371"/>
                  </a:cubicBezTo>
                  <a:cubicBezTo>
                    <a:pt x="3141" y="1370"/>
                    <a:pt x="3111" y="1371"/>
                    <a:pt x="3080" y="1371"/>
                  </a:cubicBezTo>
                  <a:close/>
                  <a:moveTo>
                    <a:pt x="962" y="1758"/>
                  </a:moveTo>
                  <a:cubicBezTo>
                    <a:pt x="961" y="1758"/>
                    <a:pt x="961" y="1758"/>
                    <a:pt x="960" y="1758"/>
                  </a:cubicBezTo>
                  <a:cubicBezTo>
                    <a:pt x="961" y="1738"/>
                    <a:pt x="963" y="1718"/>
                    <a:pt x="962" y="1698"/>
                  </a:cubicBezTo>
                  <a:cubicBezTo>
                    <a:pt x="962" y="1677"/>
                    <a:pt x="952" y="1673"/>
                    <a:pt x="934" y="1684"/>
                  </a:cubicBezTo>
                  <a:cubicBezTo>
                    <a:pt x="931" y="1687"/>
                    <a:pt x="927" y="1690"/>
                    <a:pt x="924" y="1693"/>
                  </a:cubicBezTo>
                  <a:cubicBezTo>
                    <a:pt x="893" y="1722"/>
                    <a:pt x="862" y="1752"/>
                    <a:pt x="830" y="1781"/>
                  </a:cubicBezTo>
                  <a:cubicBezTo>
                    <a:pt x="799" y="1807"/>
                    <a:pt x="767" y="1832"/>
                    <a:pt x="736" y="1858"/>
                  </a:cubicBezTo>
                  <a:cubicBezTo>
                    <a:pt x="684" y="1901"/>
                    <a:pt x="634" y="1945"/>
                    <a:pt x="583" y="1988"/>
                  </a:cubicBezTo>
                  <a:cubicBezTo>
                    <a:pt x="569" y="2000"/>
                    <a:pt x="553" y="2011"/>
                    <a:pt x="540" y="2024"/>
                  </a:cubicBezTo>
                  <a:cubicBezTo>
                    <a:pt x="520" y="2042"/>
                    <a:pt x="502" y="2063"/>
                    <a:pt x="482" y="2081"/>
                  </a:cubicBezTo>
                  <a:cubicBezTo>
                    <a:pt x="453" y="2106"/>
                    <a:pt x="423" y="2130"/>
                    <a:pt x="395" y="2156"/>
                  </a:cubicBezTo>
                  <a:cubicBezTo>
                    <a:pt x="375" y="2174"/>
                    <a:pt x="378" y="2186"/>
                    <a:pt x="400" y="2202"/>
                  </a:cubicBezTo>
                  <a:cubicBezTo>
                    <a:pt x="406" y="2207"/>
                    <a:pt x="413" y="2211"/>
                    <a:pt x="420" y="2215"/>
                  </a:cubicBezTo>
                  <a:cubicBezTo>
                    <a:pt x="445" y="2229"/>
                    <a:pt x="471" y="2241"/>
                    <a:pt x="495" y="2256"/>
                  </a:cubicBezTo>
                  <a:cubicBezTo>
                    <a:pt x="523" y="2273"/>
                    <a:pt x="550" y="2293"/>
                    <a:pt x="577" y="2312"/>
                  </a:cubicBezTo>
                  <a:cubicBezTo>
                    <a:pt x="589" y="2320"/>
                    <a:pt x="601" y="2320"/>
                    <a:pt x="612" y="2310"/>
                  </a:cubicBezTo>
                  <a:cubicBezTo>
                    <a:pt x="631" y="2290"/>
                    <a:pt x="651" y="2269"/>
                    <a:pt x="670" y="2248"/>
                  </a:cubicBezTo>
                  <a:cubicBezTo>
                    <a:pt x="696" y="2218"/>
                    <a:pt x="722" y="2188"/>
                    <a:pt x="749" y="2158"/>
                  </a:cubicBezTo>
                  <a:cubicBezTo>
                    <a:pt x="762" y="2143"/>
                    <a:pt x="779" y="2132"/>
                    <a:pt x="791" y="2116"/>
                  </a:cubicBezTo>
                  <a:cubicBezTo>
                    <a:pt x="827" y="2067"/>
                    <a:pt x="871" y="2025"/>
                    <a:pt x="916" y="1986"/>
                  </a:cubicBezTo>
                  <a:cubicBezTo>
                    <a:pt x="937" y="1967"/>
                    <a:pt x="952" y="1946"/>
                    <a:pt x="954" y="1917"/>
                  </a:cubicBezTo>
                  <a:cubicBezTo>
                    <a:pt x="957" y="1864"/>
                    <a:pt x="959" y="1811"/>
                    <a:pt x="962" y="1758"/>
                  </a:cubicBezTo>
                  <a:close/>
                  <a:moveTo>
                    <a:pt x="575" y="2597"/>
                  </a:moveTo>
                  <a:cubicBezTo>
                    <a:pt x="610" y="2597"/>
                    <a:pt x="637" y="2556"/>
                    <a:pt x="628" y="2531"/>
                  </a:cubicBezTo>
                  <a:cubicBezTo>
                    <a:pt x="602" y="2461"/>
                    <a:pt x="581" y="2388"/>
                    <a:pt x="505" y="2351"/>
                  </a:cubicBezTo>
                  <a:cubicBezTo>
                    <a:pt x="467" y="2332"/>
                    <a:pt x="431" y="2308"/>
                    <a:pt x="394" y="2286"/>
                  </a:cubicBezTo>
                  <a:cubicBezTo>
                    <a:pt x="378" y="2277"/>
                    <a:pt x="363" y="2267"/>
                    <a:pt x="347" y="2260"/>
                  </a:cubicBezTo>
                  <a:cubicBezTo>
                    <a:pt x="301" y="2240"/>
                    <a:pt x="257" y="2240"/>
                    <a:pt x="216" y="2274"/>
                  </a:cubicBezTo>
                  <a:cubicBezTo>
                    <a:pt x="196" y="2290"/>
                    <a:pt x="175" y="2305"/>
                    <a:pt x="155" y="2321"/>
                  </a:cubicBezTo>
                  <a:cubicBezTo>
                    <a:pt x="147" y="2326"/>
                    <a:pt x="137" y="2329"/>
                    <a:pt x="132" y="2336"/>
                  </a:cubicBezTo>
                  <a:cubicBezTo>
                    <a:pt x="108" y="2369"/>
                    <a:pt x="85" y="2402"/>
                    <a:pt x="62" y="2435"/>
                  </a:cubicBezTo>
                  <a:cubicBezTo>
                    <a:pt x="57" y="2443"/>
                    <a:pt x="55" y="2454"/>
                    <a:pt x="56" y="2464"/>
                  </a:cubicBezTo>
                  <a:cubicBezTo>
                    <a:pt x="58" y="2481"/>
                    <a:pt x="62" y="2499"/>
                    <a:pt x="68" y="2516"/>
                  </a:cubicBezTo>
                  <a:cubicBezTo>
                    <a:pt x="85" y="2563"/>
                    <a:pt x="127" y="2590"/>
                    <a:pt x="158" y="2626"/>
                  </a:cubicBezTo>
                  <a:cubicBezTo>
                    <a:pt x="160" y="2629"/>
                    <a:pt x="165" y="2629"/>
                    <a:pt x="169" y="2630"/>
                  </a:cubicBezTo>
                  <a:cubicBezTo>
                    <a:pt x="201" y="2642"/>
                    <a:pt x="232" y="2653"/>
                    <a:pt x="266" y="2656"/>
                  </a:cubicBezTo>
                  <a:cubicBezTo>
                    <a:pt x="291" y="2657"/>
                    <a:pt x="335" y="2645"/>
                    <a:pt x="345" y="2621"/>
                  </a:cubicBezTo>
                  <a:cubicBezTo>
                    <a:pt x="357" y="2593"/>
                    <a:pt x="368" y="2563"/>
                    <a:pt x="377" y="2534"/>
                  </a:cubicBezTo>
                  <a:cubicBezTo>
                    <a:pt x="389" y="2496"/>
                    <a:pt x="422" y="2483"/>
                    <a:pt x="457" y="2501"/>
                  </a:cubicBezTo>
                  <a:cubicBezTo>
                    <a:pt x="494" y="2520"/>
                    <a:pt x="520" y="2549"/>
                    <a:pt x="547" y="2578"/>
                  </a:cubicBezTo>
                  <a:cubicBezTo>
                    <a:pt x="554" y="2586"/>
                    <a:pt x="566" y="2591"/>
                    <a:pt x="575" y="2597"/>
                  </a:cubicBezTo>
                  <a:close/>
                  <a:moveTo>
                    <a:pt x="2963" y="1107"/>
                  </a:moveTo>
                  <a:cubicBezTo>
                    <a:pt x="2965" y="1098"/>
                    <a:pt x="2965" y="1093"/>
                    <a:pt x="2966" y="1088"/>
                  </a:cubicBezTo>
                  <a:cubicBezTo>
                    <a:pt x="2969" y="1060"/>
                    <a:pt x="2973" y="1033"/>
                    <a:pt x="2976" y="1005"/>
                  </a:cubicBezTo>
                  <a:cubicBezTo>
                    <a:pt x="2979" y="966"/>
                    <a:pt x="2994" y="927"/>
                    <a:pt x="2988" y="886"/>
                  </a:cubicBezTo>
                  <a:cubicBezTo>
                    <a:pt x="2985" y="856"/>
                    <a:pt x="3011" y="833"/>
                    <a:pt x="3039" y="843"/>
                  </a:cubicBezTo>
                  <a:cubicBezTo>
                    <a:pt x="3062" y="851"/>
                    <a:pt x="3081" y="843"/>
                    <a:pt x="3101" y="835"/>
                  </a:cubicBezTo>
                  <a:cubicBezTo>
                    <a:pt x="3121" y="827"/>
                    <a:pt x="3142" y="820"/>
                    <a:pt x="3160" y="809"/>
                  </a:cubicBezTo>
                  <a:cubicBezTo>
                    <a:pt x="3187" y="793"/>
                    <a:pt x="3215" y="776"/>
                    <a:pt x="3239" y="756"/>
                  </a:cubicBezTo>
                  <a:cubicBezTo>
                    <a:pt x="3259" y="739"/>
                    <a:pt x="3257" y="708"/>
                    <a:pt x="3239" y="680"/>
                  </a:cubicBezTo>
                  <a:cubicBezTo>
                    <a:pt x="3226" y="660"/>
                    <a:pt x="3208" y="665"/>
                    <a:pt x="3190" y="671"/>
                  </a:cubicBezTo>
                  <a:cubicBezTo>
                    <a:pt x="3169" y="679"/>
                    <a:pt x="3147" y="685"/>
                    <a:pt x="3127" y="695"/>
                  </a:cubicBezTo>
                  <a:cubicBezTo>
                    <a:pt x="3079" y="720"/>
                    <a:pt x="3026" y="732"/>
                    <a:pt x="2985" y="770"/>
                  </a:cubicBezTo>
                  <a:cubicBezTo>
                    <a:pt x="2980" y="775"/>
                    <a:pt x="2964" y="776"/>
                    <a:pt x="2959" y="772"/>
                  </a:cubicBezTo>
                  <a:cubicBezTo>
                    <a:pt x="2952" y="767"/>
                    <a:pt x="2950" y="754"/>
                    <a:pt x="2951" y="745"/>
                  </a:cubicBezTo>
                  <a:cubicBezTo>
                    <a:pt x="2951" y="739"/>
                    <a:pt x="2959" y="732"/>
                    <a:pt x="2964" y="727"/>
                  </a:cubicBezTo>
                  <a:cubicBezTo>
                    <a:pt x="2977" y="713"/>
                    <a:pt x="2998" y="702"/>
                    <a:pt x="3000" y="687"/>
                  </a:cubicBezTo>
                  <a:cubicBezTo>
                    <a:pt x="3007" y="649"/>
                    <a:pt x="3006" y="610"/>
                    <a:pt x="3007" y="572"/>
                  </a:cubicBezTo>
                  <a:cubicBezTo>
                    <a:pt x="3007" y="566"/>
                    <a:pt x="3000" y="557"/>
                    <a:pt x="2994" y="554"/>
                  </a:cubicBezTo>
                  <a:cubicBezTo>
                    <a:pt x="2990" y="552"/>
                    <a:pt x="2980" y="556"/>
                    <a:pt x="2976" y="561"/>
                  </a:cubicBezTo>
                  <a:cubicBezTo>
                    <a:pt x="2949" y="586"/>
                    <a:pt x="2921" y="611"/>
                    <a:pt x="2897" y="639"/>
                  </a:cubicBezTo>
                  <a:cubicBezTo>
                    <a:pt x="2881" y="658"/>
                    <a:pt x="2867" y="680"/>
                    <a:pt x="2857" y="702"/>
                  </a:cubicBezTo>
                  <a:cubicBezTo>
                    <a:pt x="2844" y="733"/>
                    <a:pt x="2838" y="766"/>
                    <a:pt x="2827" y="798"/>
                  </a:cubicBezTo>
                  <a:cubicBezTo>
                    <a:pt x="2813" y="835"/>
                    <a:pt x="2816" y="874"/>
                    <a:pt x="2827" y="909"/>
                  </a:cubicBezTo>
                  <a:cubicBezTo>
                    <a:pt x="2840" y="952"/>
                    <a:pt x="2862" y="993"/>
                    <a:pt x="2884" y="1033"/>
                  </a:cubicBezTo>
                  <a:cubicBezTo>
                    <a:pt x="2901" y="1064"/>
                    <a:pt x="2929" y="1088"/>
                    <a:pt x="2963" y="1107"/>
                  </a:cubicBezTo>
                  <a:close/>
                  <a:moveTo>
                    <a:pt x="2406" y="3309"/>
                  </a:moveTo>
                  <a:cubicBezTo>
                    <a:pt x="2406" y="3310"/>
                    <a:pt x="2406" y="3311"/>
                    <a:pt x="2406" y="3312"/>
                  </a:cubicBezTo>
                  <a:cubicBezTo>
                    <a:pt x="2414" y="3310"/>
                    <a:pt x="2423" y="3309"/>
                    <a:pt x="2431" y="3307"/>
                  </a:cubicBezTo>
                  <a:cubicBezTo>
                    <a:pt x="2451" y="3301"/>
                    <a:pt x="2470" y="3296"/>
                    <a:pt x="2490" y="3289"/>
                  </a:cubicBezTo>
                  <a:cubicBezTo>
                    <a:pt x="2522" y="3278"/>
                    <a:pt x="2554" y="3268"/>
                    <a:pt x="2584" y="3254"/>
                  </a:cubicBezTo>
                  <a:cubicBezTo>
                    <a:pt x="2608" y="3244"/>
                    <a:pt x="2615" y="3207"/>
                    <a:pt x="2603" y="3185"/>
                  </a:cubicBezTo>
                  <a:cubicBezTo>
                    <a:pt x="2587" y="3157"/>
                    <a:pt x="2558" y="3148"/>
                    <a:pt x="2532" y="3136"/>
                  </a:cubicBezTo>
                  <a:cubicBezTo>
                    <a:pt x="2490" y="3116"/>
                    <a:pt x="2443" y="3115"/>
                    <a:pt x="2398" y="3111"/>
                  </a:cubicBezTo>
                  <a:cubicBezTo>
                    <a:pt x="2361" y="3108"/>
                    <a:pt x="2323" y="3106"/>
                    <a:pt x="2287" y="3110"/>
                  </a:cubicBezTo>
                  <a:cubicBezTo>
                    <a:pt x="2246" y="3114"/>
                    <a:pt x="2205" y="3124"/>
                    <a:pt x="2165" y="3132"/>
                  </a:cubicBezTo>
                  <a:cubicBezTo>
                    <a:pt x="2150" y="3135"/>
                    <a:pt x="2134" y="3137"/>
                    <a:pt x="2120" y="3142"/>
                  </a:cubicBezTo>
                  <a:cubicBezTo>
                    <a:pt x="2094" y="3150"/>
                    <a:pt x="2069" y="3160"/>
                    <a:pt x="2044" y="3168"/>
                  </a:cubicBezTo>
                  <a:cubicBezTo>
                    <a:pt x="2029" y="3173"/>
                    <a:pt x="2022" y="3182"/>
                    <a:pt x="2031" y="3195"/>
                  </a:cubicBezTo>
                  <a:cubicBezTo>
                    <a:pt x="2039" y="3207"/>
                    <a:pt x="2051" y="3217"/>
                    <a:pt x="2061" y="3228"/>
                  </a:cubicBezTo>
                  <a:cubicBezTo>
                    <a:pt x="2095" y="3265"/>
                    <a:pt x="2143" y="3276"/>
                    <a:pt x="2188" y="3292"/>
                  </a:cubicBezTo>
                  <a:cubicBezTo>
                    <a:pt x="2207" y="3299"/>
                    <a:pt x="2226" y="3307"/>
                    <a:pt x="2246" y="3309"/>
                  </a:cubicBezTo>
                  <a:cubicBezTo>
                    <a:pt x="2286" y="3314"/>
                    <a:pt x="2327" y="3315"/>
                    <a:pt x="2367" y="3316"/>
                  </a:cubicBezTo>
                  <a:cubicBezTo>
                    <a:pt x="2380" y="3316"/>
                    <a:pt x="2393" y="3312"/>
                    <a:pt x="2406" y="3309"/>
                  </a:cubicBezTo>
                  <a:close/>
                  <a:moveTo>
                    <a:pt x="1204" y="3381"/>
                  </a:moveTo>
                  <a:cubicBezTo>
                    <a:pt x="1204" y="3380"/>
                    <a:pt x="1204" y="3380"/>
                    <a:pt x="1204" y="3379"/>
                  </a:cubicBezTo>
                  <a:cubicBezTo>
                    <a:pt x="1227" y="3376"/>
                    <a:pt x="1252" y="3376"/>
                    <a:pt x="1274" y="3370"/>
                  </a:cubicBezTo>
                  <a:cubicBezTo>
                    <a:pt x="1308" y="3360"/>
                    <a:pt x="1341" y="3345"/>
                    <a:pt x="1375" y="3332"/>
                  </a:cubicBezTo>
                  <a:cubicBezTo>
                    <a:pt x="1381" y="3330"/>
                    <a:pt x="1388" y="3326"/>
                    <a:pt x="1394" y="3322"/>
                  </a:cubicBezTo>
                  <a:cubicBezTo>
                    <a:pt x="1423" y="3305"/>
                    <a:pt x="1424" y="3265"/>
                    <a:pt x="1393" y="3252"/>
                  </a:cubicBezTo>
                  <a:cubicBezTo>
                    <a:pt x="1357" y="3236"/>
                    <a:pt x="1317" y="3225"/>
                    <a:pt x="1279" y="3213"/>
                  </a:cubicBezTo>
                  <a:cubicBezTo>
                    <a:pt x="1261" y="3208"/>
                    <a:pt x="1241" y="3207"/>
                    <a:pt x="1222" y="3205"/>
                  </a:cubicBezTo>
                  <a:cubicBezTo>
                    <a:pt x="1215" y="3204"/>
                    <a:pt x="1208" y="3205"/>
                    <a:pt x="1201" y="3206"/>
                  </a:cubicBezTo>
                  <a:cubicBezTo>
                    <a:pt x="1182" y="3211"/>
                    <a:pt x="1161" y="3202"/>
                    <a:pt x="1143" y="3216"/>
                  </a:cubicBezTo>
                  <a:cubicBezTo>
                    <a:pt x="1141" y="3217"/>
                    <a:pt x="1134" y="3213"/>
                    <a:pt x="1130" y="3213"/>
                  </a:cubicBezTo>
                  <a:cubicBezTo>
                    <a:pt x="1116" y="3213"/>
                    <a:pt x="1102" y="3212"/>
                    <a:pt x="1088" y="3213"/>
                  </a:cubicBezTo>
                  <a:cubicBezTo>
                    <a:pt x="1077" y="3215"/>
                    <a:pt x="1066" y="3218"/>
                    <a:pt x="1055" y="3221"/>
                  </a:cubicBezTo>
                  <a:cubicBezTo>
                    <a:pt x="1009" y="3230"/>
                    <a:pt x="962" y="3236"/>
                    <a:pt x="918" y="3250"/>
                  </a:cubicBezTo>
                  <a:cubicBezTo>
                    <a:pt x="895" y="3256"/>
                    <a:pt x="872" y="3272"/>
                    <a:pt x="855" y="3289"/>
                  </a:cubicBezTo>
                  <a:cubicBezTo>
                    <a:pt x="824" y="3322"/>
                    <a:pt x="835" y="3356"/>
                    <a:pt x="878" y="3370"/>
                  </a:cubicBezTo>
                  <a:cubicBezTo>
                    <a:pt x="893" y="3375"/>
                    <a:pt x="910" y="3375"/>
                    <a:pt x="927" y="3377"/>
                  </a:cubicBezTo>
                  <a:cubicBezTo>
                    <a:pt x="949" y="3379"/>
                    <a:pt x="970" y="3381"/>
                    <a:pt x="992" y="3383"/>
                  </a:cubicBezTo>
                  <a:cubicBezTo>
                    <a:pt x="1016" y="3385"/>
                    <a:pt x="1041" y="3388"/>
                    <a:pt x="1065" y="3388"/>
                  </a:cubicBezTo>
                  <a:cubicBezTo>
                    <a:pt x="1111" y="3387"/>
                    <a:pt x="1158" y="3383"/>
                    <a:pt x="1204" y="3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8"/>
            <p:cNvSpPr>
              <a:spLocks/>
            </p:cNvSpPr>
            <p:nvPr/>
          </p:nvSpPr>
          <p:spPr bwMode="auto">
            <a:xfrm>
              <a:off x="4422775" y="2011363"/>
              <a:ext cx="395288" cy="355600"/>
            </a:xfrm>
            <a:custGeom>
              <a:avLst/>
              <a:gdLst>
                <a:gd name="T0" fmla="*/ 329 w 329"/>
                <a:gd name="T1" fmla="*/ 280 h 296"/>
                <a:gd name="T2" fmla="*/ 272 w 329"/>
                <a:gd name="T3" fmla="*/ 278 h 296"/>
                <a:gd name="T4" fmla="*/ 191 w 329"/>
                <a:gd name="T5" fmla="*/ 213 h 296"/>
                <a:gd name="T6" fmla="*/ 73 w 329"/>
                <a:gd name="T7" fmla="*/ 122 h 296"/>
                <a:gd name="T8" fmla="*/ 20 w 329"/>
                <a:gd name="T9" fmla="*/ 65 h 296"/>
                <a:gd name="T10" fmla="*/ 32 w 329"/>
                <a:gd name="T11" fmla="*/ 4 h 296"/>
                <a:gd name="T12" fmla="*/ 57 w 329"/>
                <a:gd name="T13" fmla="*/ 7 h 296"/>
                <a:gd name="T14" fmla="*/ 100 w 329"/>
                <a:gd name="T15" fmla="*/ 51 h 296"/>
                <a:gd name="T16" fmla="*/ 277 w 329"/>
                <a:gd name="T17" fmla="*/ 220 h 296"/>
                <a:gd name="T18" fmla="*/ 329 w 329"/>
                <a:gd name="T19" fmla="*/ 2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296">
                  <a:moveTo>
                    <a:pt x="329" y="280"/>
                  </a:moveTo>
                  <a:cubicBezTo>
                    <a:pt x="306" y="296"/>
                    <a:pt x="288" y="291"/>
                    <a:pt x="272" y="278"/>
                  </a:cubicBezTo>
                  <a:cubicBezTo>
                    <a:pt x="244" y="256"/>
                    <a:pt x="218" y="234"/>
                    <a:pt x="191" y="213"/>
                  </a:cubicBezTo>
                  <a:cubicBezTo>
                    <a:pt x="152" y="182"/>
                    <a:pt x="111" y="153"/>
                    <a:pt x="73" y="122"/>
                  </a:cubicBezTo>
                  <a:cubicBezTo>
                    <a:pt x="53" y="105"/>
                    <a:pt x="36" y="86"/>
                    <a:pt x="20" y="65"/>
                  </a:cubicBezTo>
                  <a:cubicBezTo>
                    <a:pt x="0" y="40"/>
                    <a:pt x="5" y="19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5" y="37"/>
                    <a:pt x="100" y="51"/>
                  </a:cubicBezTo>
                  <a:cubicBezTo>
                    <a:pt x="159" y="108"/>
                    <a:pt x="219" y="163"/>
                    <a:pt x="277" y="220"/>
                  </a:cubicBezTo>
                  <a:cubicBezTo>
                    <a:pt x="296" y="238"/>
                    <a:pt x="311" y="260"/>
                    <a:pt x="329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9"/>
            <p:cNvSpPr>
              <a:spLocks/>
            </p:cNvSpPr>
            <p:nvPr/>
          </p:nvSpPr>
          <p:spPr bwMode="auto">
            <a:xfrm>
              <a:off x="7067550" y="2189163"/>
              <a:ext cx="488950" cy="317500"/>
            </a:xfrm>
            <a:custGeom>
              <a:avLst/>
              <a:gdLst>
                <a:gd name="T0" fmla="*/ 407 w 407"/>
                <a:gd name="T1" fmla="*/ 13 h 264"/>
                <a:gd name="T2" fmla="*/ 380 w 407"/>
                <a:gd name="T3" fmla="*/ 41 h 264"/>
                <a:gd name="T4" fmla="*/ 242 w 407"/>
                <a:gd name="T5" fmla="*/ 136 h 264"/>
                <a:gd name="T6" fmla="*/ 156 w 407"/>
                <a:gd name="T7" fmla="*/ 182 h 264"/>
                <a:gd name="T8" fmla="*/ 73 w 407"/>
                <a:gd name="T9" fmla="*/ 235 h 264"/>
                <a:gd name="T10" fmla="*/ 28 w 407"/>
                <a:gd name="T11" fmla="*/ 259 h 264"/>
                <a:gd name="T12" fmla="*/ 8 w 407"/>
                <a:gd name="T13" fmla="*/ 234 h 264"/>
                <a:gd name="T14" fmla="*/ 68 w 407"/>
                <a:gd name="T15" fmla="*/ 170 h 264"/>
                <a:gd name="T16" fmla="*/ 125 w 407"/>
                <a:gd name="T17" fmla="*/ 139 h 264"/>
                <a:gd name="T18" fmla="*/ 191 w 407"/>
                <a:gd name="T19" fmla="*/ 104 h 264"/>
                <a:gd name="T20" fmla="*/ 257 w 407"/>
                <a:gd name="T21" fmla="*/ 65 h 264"/>
                <a:gd name="T22" fmla="*/ 328 w 407"/>
                <a:gd name="T23" fmla="*/ 26 h 264"/>
                <a:gd name="T24" fmla="*/ 363 w 407"/>
                <a:gd name="T25" fmla="*/ 11 h 264"/>
                <a:gd name="T26" fmla="*/ 407 w 407"/>
                <a:gd name="T27" fmla="*/ 1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7" h="264">
                  <a:moveTo>
                    <a:pt x="407" y="13"/>
                  </a:moveTo>
                  <a:cubicBezTo>
                    <a:pt x="397" y="24"/>
                    <a:pt x="390" y="34"/>
                    <a:pt x="380" y="41"/>
                  </a:cubicBezTo>
                  <a:cubicBezTo>
                    <a:pt x="335" y="73"/>
                    <a:pt x="289" y="106"/>
                    <a:pt x="242" y="136"/>
                  </a:cubicBezTo>
                  <a:cubicBezTo>
                    <a:pt x="215" y="153"/>
                    <a:pt x="185" y="166"/>
                    <a:pt x="156" y="182"/>
                  </a:cubicBezTo>
                  <a:cubicBezTo>
                    <a:pt x="128" y="199"/>
                    <a:pt x="101" y="217"/>
                    <a:pt x="73" y="235"/>
                  </a:cubicBezTo>
                  <a:cubicBezTo>
                    <a:pt x="58" y="243"/>
                    <a:pt x="43" y="252"/>
                    <a:pt x="28" y="259"/>
                  </a:cubicBezTo>
                  <a:cubicBezTo>
                    <a:pt x="15" y="264"/>
                    <a:pt x="0" y="246"/>
                    <a:pt x="8" y="234"/>
                  </a:cubicBezTo>
                  <a:cubicBezTo>
                    <a:pt x="23" y="209"/>
                    <a:pt x="36" y="181"/>
                    <a:pt x="68" y="170"/>
                  </a:cubicBezTo>
                  <a:cubicBezTo>
                    <a:pt x="88" y="163"/>
                    <a:pt x="106" y="150"/>
                    <a:pt x="125" y="139"/>
                  </a:cubicBezTo>
                  <a:cubicBezTo>
                    <a:pt x="147" y="128"/>
                    <a:pt x="169" y="116"/>
                    <a:pt x="191" y="104"/>
                  </a:cubicBezTo>
                  <a:cubicBezTo>
                    <a:pt x="213" y="91"/>
                    <a:pt x="235" y="78"/>
                    <a:pt x="257" y="65"/>
                  </a:cubicBezTo>
                  <a:cubicBezTo>
                    <a:pt x="281" y="52"/>
                    <a:pt x="304" y="38"/>
                    <a:pt x="328" y="26"/>
                  </a:cubicBezTo>
                  <a:cubicBezTo>
                    <a:pt x="339" y="20"/>
                    <a:pt x="351" y="15"/>
                    <a:pt x="363" y="11"/>
                  </a:cubicBezTo>
                  <a:cubicBezTo>
                    <a:pt x="375" y="5"/>
                    <a:pt x="389" y="0"/>
                    <a:pt x="40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0"/>
            <p:cNvSpPr>
              <a:spLocks/>
            </p:cNvSpPr>
            <p:nvPr/>
          </p:nvSpPr>
          <p:spPr bwMode="auto">
            <a:xfrm>
              <a:off x="7124700" y="2660650"/>
              <a:ext cx="498475" cy="117475"/>
            </a:xfrm>
            <a:custGeom>
              <a:avLst/>
              <a:gdLst>
                <a:gd name="T0" fmla="*/ 354 w 414"/>
                <a:gd name="T1" fmla="*/ 61 h 98"/>
                <a:gd name="T2" fmla="*/ 288 w 414"/>
                <a:gd name="T3" fmla="*/ 71 h 98"/>
                <a:gd name="T4" fmla="*/ 128 w 414"/>
                <a:gd name="T5" fmla="*/ 86 h 98"/>
                <a:gd name="T6" fmla="*/ 115 w 414"/>
                <a:gd name="T7" fmla="*/ 86 h 98"/>
                <a:gd name="T8" fmla="*/ 18 w 414"/>
                <a:gd name="T9" fmla="*/ 96 h 98"/>
                <a:gd name="T10" fmla="*/ 0 w 414"/>
                <a:gd name="T11" fmla="*/ 85 h 98"/>
                <a:gd name="T12" fmla="*/ 13 w 414"/>
                <a:gd name="T13" fmla="*/ 68 h 98"/>
                <a:gd name="T14" fmla="*/ 139 w 414"/>
                <a:gd name="T15" fmla="*/ 41 h 98"/>
                <a:gd name="T16" fmla="*/ 187 w 414"/>
                <a:gd name="T17" fmla="*/ 30 h 98"/>
                <a:gd name="T18" fmla="*/ 364 w 414"/>
                <a:gd name="T19" fmla="*/ 6 h 98"/>
                <a:gd name="T20" fmla="*/ 375 w 414"/>
                <a:gd name="T21" fmla="*/ 4 h 98"/>
                <a:gd name="T22" fmla="*/ 410 w 414"/>
                <a:gd name="T23" fmla="*/ 19 h 98"/>
                <a:gd name="T24" fmla="*/ 384 w 414"/>
                <a:gd name="T25" fmla="*/ 58 h 98"/>
                <a:gd name="T26" fmla="*/ 354 w 414"/>
                <a:gd name="T27" fmla="*/ 62 h 98"/>
                <a:gd name="T28" fmla="*/ 354 w 414"/>
                <a:gd name="T29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4" h="98">
                  <a:moveTo>
                    <a:pt x="354" y="61"/>
                  </a:moveTo>
                  <a:cubicBezTo>
                    <a:pt x="332" y="64"/>
                    <a:pt x="310" y="71"/>
                    <a:pt x="288" y="71"/>
                  </a:cubicBezTo>
                  <a:cubicBezTo>
                    <a:pt x="234" y="71"/>
                    <a:pt x="183" y="98"/>
                    <a:pt x="128" y="86"/>
                  </a:cubicBezTo>
                  <a:cubicBezTo>
                    <a:pt x="124" y="85"/>
                    <a:pt x="119" y="86"/>
                    <a:pt x="115" y="86"/>
                  </a:cubicBezTo>
                  <a:cubicBezTo>
                    <a:pt x="82" y="90"/>
                    <a:pt x="50" y="93"/>
                    <a:pt x="18" y="96"/>
                  </a:cubicBezTo>
                  <a:cubicBezTo>
                    <a:pt x="13" y="96"/>
                    <a:pt x="6" y="89"/>
                    <a:pt x="0" y="85"/>
                  </a:cubicBezTo>
                  <a:cubicBezTo>
                    <a:pt x="4" y="80"/>
                    <a:pt x="7" y="71"/>
                    <a:pt x="13" y="68"/>
                  </a:cubicBezTo>
                  <a:cubicBezTo>
                    <a:pt x="52" y="48"/>
                    <a:pt x="97" y="52"/>
                    <a:pt x="139" y="41"/>
                  </a:cubicBezTo>
                  <a:cubicBezTo>
                    <a:pt x="155" y="37"/>
                    <a:pt x="171" y="33"/>
                    <a:pt x="187" y="30"/>
                  </a:cubicBezTo>
                  <a:cubicBezTo>
                    <a:pt x="246" y="22"/>
                    <a:pt x="303" y="2"/>
                    <a:pt x="364" y="6"/>
                  </a:cubicBezTo>
                  <a:cubicBezTo>
                    <a:pt x="368" y="6"/>
                    <a:pt x="372" y="5"/>
                    <a:pt x="375" y="4"/>
                  </a:cubicBezTo>
                  <a:cubicBezTo>
                    <a:pt x="396" y="0"/>
                    <a:pt x="407" y="4"/>
                    <a:pt x="410" y="19"/>
                  </a:cubicBezTo>
                  <a:cubicBezTo>
                    <a:pt x="414" y="38"/>
                    <a:pt x="403" y="56"/>
                    <a:pt x="384" y="58"/>
                  </a:cubicBezTo>
                  <a:cubicBezTo>
                    <a:pt x="374" y="60"/>
                    <a:pt x="364" y="61"/>
                    <a:pt x="354" y="62"/>
                  </a:cubicBezTo>
                  <a:cubicBezTo>
                    <a:pt x="354" y="62"/>
                    <a:pt x="354" y="61"/>
                    <a:pt x="354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1"/>
            <p:cNvSpPr>
              <a:spLocks/>
            </p:cNvSpPr>
            <p:nvPr/>
          </p:nvSpPr>
          <p:spPr bwMode="auto">
            <a:xfrm>
              <a:off x="4210050" y="2352675"/>
              <a:ext cx="438150" cy="234950"/>
            </a:xfrm>
            <a:custGeom>
              <a:avLst/>
              <a:gdLst>
                <a:gd name="T0" fmla="*/ 333 w 363"/>
                <a:gd name="T1" fmla="*/ 195 h 195"/>
                <a:gd name="T2" fmla="*/ 300 w 363"/>
                <a:gd name="T3" fmla="*/ 183 h 195"/>
                <a:gd name="T4" fmla="*/ 179 w 363"/>
                <a:gd name="T5" fmla="*/ 126 h 195"/>
                <a:gd name="T6" fmla="*/ 71 w 363"/>
                <a:gd name="T7" fmla="*/ 79 h 195"/>
                <a:gd name="T8" fmla="*/ 29 w 363"/>
                <a:gd name="T9" fmla="*/ 64 h 195"/>
                <a:gd name="T10" fmla="*/ 7 w 363"/>
                <a:gd name="T11" fmla="*/ 22 h 195"/>
                <a:gd name="T12" fmla="*/ 62 w 363"/>
                <a:gd name="T13" fmla="*/ 9 h 195"/>
                <a:gd name="T14" fmla="*/ 169 w 363"/>
                <a:gd name="T15" fmla="*/ 66 h 195"/>
                <a:gd name="T16" fmla="*/ 294 w 363"/>
                <a:gd name="T17" fmla="*/ 131 h 195"/>
                <a:gd name="T18" fmla="*/ 355 w 363"/>
                <a:gd name="T19" fmla="*/ 169 h 195"/>
                <a:gd name="T20" fmla="*/ 362 w 363"/>
                <a:gd name="T21" fmla="*/ 182 h 195"/>
                <a:gd name="T22" fmla="*/ 348 w 363"/>
                <a:gd name="T23" fmla="*/ 191 h 195"/>
                <a:gd name="T24" fmla="*/ 334 w 363"/>
                <a:gd name="T25" fmla="*/ 192 h 195"/>
                <a:gd name="T26" fmla="*/ 333 w 363"/>
                <a:gd name="T2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3" h="195">
                  <a:moveTo>
                    <a:pt x="333" y="195"/>
                  </a:moveTo>
                  <a:cubicBezTo>
                    <a:pt x="322" y="191"/>
                    <a:pt x="311" y="188"/>
                    <a:pt x="300" y="183"/>
                  </a:cubicBezTo>
                  <a:cubicBezTo>
                    <a:pt x="260" y="164"/>
                    <a:pt x="220" y="144"/>
                    <a:pt x="179" y="126"/>
                  </a:cubicBezTo>
                  <a:cubicBezTo>
                    <a:pt x="144" y="109"/>
                    <a:pt x="108" y="94"/>
                    <a:pt x="71" y="79"/>
                  </a:cubicBezTo>
                  <a:cubicBezTo>
                    <a:pt x="57" y="73"/>
                    <a:pt x="42" y="70"/>
                    <a:pt x="29" y="64"/>
                  </a:cubicBezTo>
                  <a:cubicBezTo>
                    <a:pt x="9" y="54"/>
                    <a:pt x="0" y="34"/>
                    <a:pt x="7" y="22"/>
                  </a:cubicBezTo>
                  <a:cubicBezTo>
                    <a:pt x="16" y="6"/>
                    <a:pt x="44" y="0"/>
                    <a:pt x="62" y="9"/>
                  </a:cubicBezTo>
                  <a:cubicBezTo>
                    <a:pt x="98" y="28"/>
                    <a:pt x="134" y="47"/>
                    <a:pt x="169" y="66"/>
                  </a:cubicBezTo>
                  <a:cubicBezTo>
                    <a:pt x="211" y="88"/>
                    <a:pt x="253" y="108"/>
                    <a:pt x="294" y="131"/>
                  </a:cubicBezTo>
                  <a:cubicBezTo>
                    <a:pt x="315" y="142"/>
                    <a:pt x="335" y="156"/>
                    <a:pt x="355" y="169"/>
                  </a:cubicBezTo>
                  <a:cubicBezTo>
                    <a:pt x="358" y="172"/>
                    <a:pt x="363" y="179"/>
                    <a:pt x="362" y="182"/>
                  </a:cubicBezTo>
                  <a:cubicBezTo>
                    <a:pt x="359" y="186"/>
                    <a:pt x="353" y="189"/>
                    <a:pt x="348" y="191"/>
                  </a:cubicBezTo>
                  <a:cubicBezTo>
                    <a:pt x="344" y="192"/>
                    <a:pt x="339" y="191"/>
                    <a:pt x="334" y="192"/>
                  </a:cubicBezTo>
                  <a:cubicBezTo>
                    <a:pt x="334" y="193"/>
                    <a:pt x="334" y="194"/>
                    <a:pt x="333" y="1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2"/>
            <p:cNvSpPr>
              <a:spLocks/>
            </p:cNvSpPr>
            <p:nvPr/>
          </p:nvSpPr>
          <p:spPr bwMode="auto">
            <a:xfrm>
              <a:off x="7040563" y="4652963"/>
              <a:ext cx="1570038" cy="1390650"/>
            </a:xfrm>
            <a:custGeom>
              <a:avLst/>
              <a:gdLst>
                <a:gd name="T0" fmla="*/ 1249 w 1304"/>
                <a:gd name="T1" fmla="*/ 1155 h 1155"/>
                <a:gd name="T2" fmla="*/ 1098 w 1304"/>
                <a:gd name="T3" fmla="*/ 1139 h 1155"/>
                <a:gd name="T4" fmla="*/ 1055 w 1304"/>
                <a:gd name="T5" fmla="*/ 1128 h 1155"/>
                <a:gd name="T6" fmla="*/ 914 w 1304"/>
                <a:gd name="T7" fmla="*/ 1104 h 1155"/>
                <a:gd name="T8" fmla="*/ 808 w 1304"/>
                <a:gd name="T9" fmla="*/ 1089 h 1155"/>
                <a:gd name="T10" fmla="*/ 691 w 1304"/>
                <a:gd name="T11" fmla="*/ 1061 h 1155"/>
                <a:gd name="T12" fmla="*/ 605 w 1304"/>
                <a:gd name="T13" fmla="*/ 1047 h 1155"/>
                <a:gd name="T14" fmla="*/ 593 w 1304"/>
                <a:gd name="T15" fmla="*/ 1045 h 1155"/>
                <a:gd name="T16" fmla="*/ 402 w 1304"/>
                <a:gd name="T17" fmla="*/ 1005 h 1155"/>
                <a:gd name="T18" fmla="*/ 356 w 1304"/>
                <a:gd name="T19" fmla="*/ 992 h 1155"/>
                <a:gd name="T20" fmla="*/ 268 w 1304"/>
                <a:gd name="T21" fmla="*/ 969 h 1155"/>
                <a:gd name="T22" fmla="*/ 227 w 1304"/>
                <a:gd name="T23" fmla="*/ 962 h 1155"/>
                <a:gd name="T24" fmla="*/ 143 w 1304"/>
                <a:gd name="T25" fmla="*/ 934 h 1155"/>
                <a:gd name="T26" fmla="*/ 127 w 1304"/>
                <a:gd name="T27" fmla="*/ 930 h 1155"/>
                <a:gd name="T28" fmla="*/ 24 w 1304"/>
                <a:gd name="T29" fmla="*/ 905 h 1155"/>
                <a:gd name="T30" fmla="*/ 7 w 1304"/>
                <a:gd name="T31" fmla="*/ 881 h 1155"/>
                <a:gd name="T32" fmla="*/ 1 w 1304"/>
                <a:gd name="T33" fmla="*/ 748 h 1155"/>
                <a:gd name="T34" fmla="*/ 3 w 1304"/>
                <a:gd name="T35" fmla="*/ 564 h 1155"/>
                <a:gd name="T36" fmla="*/ 9 w 1304"/>
                <a:gd name="T37" fmla="*/ 425 h 1155"/>
                <a:gd name="T38" fmla="*/ 23 w 1304"/>
                <a:gd name="T39" fmla="*/ 296 h 1155"/>
                <a:gd name="T40" fmla="*/ 27 w 1304"/>
                <a:gd name="T41" fmla="*/ 196 h 1155"/>
                <a:gd name="T42" fmla="*/ 29 w 1304"/>
                <a:gd name="T43" fmla="*/ 163 h 1155"/>
                <a:gd name="T44" fmla="*/ 31 w 1304"/>
                <a:gd name="T45" fmla="*/ 122 h 1155"/>
                <a:gd name="T46" fmla="*/ 39 w 1304"/>
                <a:gd name="T47" fmla="*/ 95 h 1155"/>
                <a:gd name="T48" fmla="*/ 43 w 1304"/>
                <a:gd name="T49" fmla="*/ 78 h 1155"/>
                <a:gd name="T50" fmla="*/ 47 w 1304"/>
                <a:gd name="T51" fmla="*/ 11 h 1155"/>
                <a:gd name="T52" fmla="*/ 66 w 1304"/>
                <a:gd name="T53" fmla="*/ 1 h 1155"/>
                <a:gd name="T54" fmla="*/ 148 w 1304"/>
                <a:gd name="T55" fmla="*/ 17 h 1155"/>
                <a:gd name="T56" fmla="*/ 284 w 1304"/>
                <a:gd name="T57" fmla="*/ 40 h 1155"/>
                <a:gd name="T58" fmla="*/ 332 w 1304"/>
                <a:gd name="T59" fmla="*/ 53 h 1155"/>
                <a:gd name="T60" fmla="*/ 375 w 1304"/>
                <a:gd name="T61" fmla="*/ 65 h 1155"/>
                <a:gd name="T62" fmla="*/ 401 w 1304"/>
                <a:gd name="T63" fmla="*/ 97 h 1155"/>
                <a:gd name="T64" fmla="*/ 393 w 1304"/>
                <a:gd name="T65" fmla="*/ 240 h 1155"/>
                <a:gd name="T66" fmla="*/ 431 w 1304"/>
                <a:gd name="T67" fmla="*/ 300 h 1155"/>
                <a:gd name="T68" fmla="*/ 569 w 1304"/>
                <a:gd name="T69" fmla="*/ 339 h 1155"/>
                <a:gd name="T70" fmla="*/ 706 w 1304"/>
                <a:gd name="T71" fmla="*/ 359 h 1155"/>
                <a:gd name="T72" fmla="*/ 786 w 1304"/>
                <a:gd name="T73" fmla="*/ 370 h 1155"/>
                <a:gd name="T74" fmla="*/ 883 w 1304"/>
                <a:gd name="T75" fmla="*/ 375 h 1155"/>
                <a:gd name="T76" fmla="*/ 917 w 1304"/>
                <a:gd name="T77" fmla="*/ 344 h 1155"/>
                <a:gd name="T78" fmla="*/ 921 w 1304"/>
                <a:gd name="T79" fmla="*/ 326 h 1155"/>
                <a:gd name="T80" fmla="*/ 939 w 1304"/>
                <a:gd name="T81" fmla="*/ 228 h 1155"/>
                <a:gd name="T82" fmla="*/ 953 w 1304"/>
                <a:gd name="T83" fmla="*/ 185 h 1155"/>
                <a:gd name="T84" fmla="*/ 974 w 1304"/>
                <a:gd name="T85" fmla="*/ 176 h 1155"/>
                <a:gd name="T86" fmla="*/ 1058 w 1304"/>
                <a:gd name="T87" fmla="*/ 180 h 1155"/>
                <a:gd name="T88" fmla="*/ 1106 w 1304"/>
                <a:gd name="T89" fmla="*/ 193 h 1155"/>
                <a:gd name="T90" fmla="*/ 1202 w 1304"/>
                <a:gd name="T91" fmla="*/ 207 h 1155"/>
                <a:gd name="T92" fmla="*/ 1285 w 1304"/>
                <a:gd name="T93" fmla="*/ 226 h 1155"/>
                <a:gd name="T94" fmla="*/ 1301 w 1304"/>
                <a:gd name="T95" fmla="*/ 252 h 1155"/>
                <a:gd name="T96" fmla="*/ 1302 w 1304"/>
                <a:gd name="T97" fmla="*/ 483 h 1155"/>
                <a:gd name="T98" fmla="*/ 1290 w 1304"/>
                <a:gd name="T99" fmla="*/ 723 h 1155"/>
                <a:gd name="T100" fmla="*/ 1275 w 1304"/>
                <a:gd name="T101" fmla="*/ 841 h 1155"/>
                <a:gd name="T102" fmla="*/ 1275 w 1304"/>
                <a:gd name="T103" fmla="*/ 865 h 1155"/>
                <a:gd name="T104" fmla="*/ 1262 w 1304"/>
                <a:gd name="T105" fmla="*/ 1003 h 1155"/>
                <a:gd name="T106" fmla="*/ 1255 w 1304"/>
                <a:gd name="T107" fmla="*/ 1112 h 1155"/>
                <a:gd name="T108" fmla="*/ 1249 w 1304"/>
                <a:gd name="T109" fmla="*/ 1155 h 1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4" h="1155">
                  <a:moveTo>
                    <a:pt x="1249" y="1155"/>
                  </a:moveTo>
                  <a:cubicBezTo>
                    <a:pt x="1196" y="1149"/>
                    <a:pt x="1147" y="1144"/>
                    <a:pt x="1098" y="1139"/>
                  </a:cubicBezTo>
                  <a:cubicBezTo>
                    <a:pt x="1084" y="1137"/>
                    <a:pt x="1069" y="1131"/>
                    <a:pt x="1055" y="1128"/>
                  </a:cubicBezTo>
                  <a:cubicBezTo>
                    <a:pt x="1008" y="1120"/>
                    <a:pt x="961" y="1112"/>
                    <a:pt x="914" y="1104"/>
                  </a:cubicBezTo>
                  <a:cubicBezTo>
                    <a:pt x="879" y="1099"/>
                    <a:pt x="843" y="1096"/>
                    <a:pt x="808" y="1089"/>
                  </a:cubicBezTo>
                  <a:cubicBezTo>
                    <a:pt x="769" y="1081"/>
                    <a:pt x="730" y="1069"/>
                    <a:pt x="691" y="1061"/>
                  </a:cubicBezTo>
                  <a:cubicBezTo>
                    <a:pt x="662" y="1055"/>
                    <a:pt x="634" y="1051"/>
                    <a:pt x="605" y="1047"/>
                  </a:cubicBezTo>
                  <a:cubicBezTo>
                    <a:pt x="601" y="1046"/>
                    <a:pt x="597" y="1046"/>
                    <a:pt x="593" y="1045"/>
                  </a:cubicBezTo>
                  <a:cubicBezTo>
                    <a:pt x="529" y="1032"/>
                    <a:pt x="465" y="1019"/>
                    <a:pt x="402" y="1005"/>
                  </a:cubicBezTo>
                  <a:cubicBezTo>
                    <a:pt x="386" y="1002"/>
                    <a:pt x="371" y="996"/>
                    <a:pt x="356" y="992"/>
                  </a:cubicBezTo>
                  <a:cubicBezTo>
                    <a:pt x="327" y="984"/>
                    <a:pt x="298" y="976"/>
                    <a:pt x="268" y="969"/>
                  </a:cubicBezTo>
                  <a:cubicBezTo>
                    <a:pt x="255" y="966"/>
                    <a:pt x="241" y="966"/>
                    <a:pt x="227" y="962"/>
                  </a:cubicBezTo>
                  <a:cubicBezTo>
                    <a:pt x="199" y="954"/>
                    <a:pt x="171" y="943"/>
                    <a:pt x="143" y="934"/>
                  </a:cubicBezTo>
                  <a:cubicBezTo>
                    <a:pt x="138" y="932"/>
                    <a:pt x="132" y="931"/>
                    <a:pt x="127" y="930"/>
                  </a:cubicBezTo>
                  <a:cubicBezTo>
                    <a:pt x="93" y="922"/>
                    <a:pt x="58" y="915"/>
                    <a:pt x="24" y="905"/>
                  </a:cubicBezTo>
                  <a:cubicBezTo>
                    <a:pt x="16" y="903"/>
                    <a:pt x="8" y="890"/>
                    <a:pt x="7" y="881"/>
                  </a:cubicBezTo>
                  <a:cubicBezTo>
                    <a:pt x="4" y="837"/>
                    <a:pt x="1" y="793"/>
                    <a:pt x="1" y="748"/>
                  </a:cubicBezTo>
                  <a:cubicBezTo>
                    <a:pt x="0" y="687"/>
                    <a:pt x="1" y="625"/>
                    <a:pt x="3" y="564"/>
                  </a:cubicBezTo>
                  <a:cubicBezTo>
                    <a:pt x="4" y="518"/>
                    <a:pt x="5" y="471"/>
                    <a:pt x="9" y="425"/>
                  </a:cubicBezTo>
                  <a:cubicBezTo>
                    <a:pt x="12" y="382"/>
                    <a:pt x="20" y="339"/>
                    <a:pt x="23" y="296"/>
                  </a:cubicBezTo>
                  <a:cubicBezTo>
                    <a:pt x="26" y="263"/>
                    <a:pt x="26" y="229"/>
                    <a:pt x="27" y="196"/>
                  </a:cubicBezTo>
                  <a:cubicBezTo>
                    <a:pt x="27" y="185"/>
                    <a:pt x="29" y="174"/>
                    <a:pt x="29" y="163"/>
                  </a:cubicBezTo>
                  <a:cubicBezTo>
                    <a:pt x="30" y="149"/>
                    <a:pt x="29" y="135"/>
                    <a:pt x="31" y="122"/>
                  </a:cubicBezTo>
                  <a:cubicBezTo>
                    <a:pt x="32" y="112"/>
                    <a:pt x="36" y="104"/>
                    <a:pt x="39" y="95"/>
                  </a:cubicBezTo>
                  <a:cubicBezTo>
                    <a:pt x="40" y="89"/>
                    <a:pt x="42" y="83"/>
                    <a:pt x="43" y="78"/>
                  </a:cubicBezTo>
                  <a:cubicBezTo>
                    <a:pt x="44" y="55"/>
                    <a:pt x="44" y="33"/>
                    <a:pt x="47" y="11"/>
                  </a:cubicBezTo>
                  <a:cubicBezTo>
                    <a:pt x="48" y="6"/>
                    <a:pt x="60" y="0"/>
                    <a:pt x="66" y="1"/>
                  </a:cubicBezTo>
                  <a:cubicBezTo>
                    <a:pt x="94" y="5"/>
                    <a:pt x="121" y="12"/>
                    <a:pt x="148" y="17"/>
                  </a:cubicBezTo>
                  <a:cubicBezTo>
                    <a:pt x="193" y="25"/>
                    <a:pt x="239" y="32"/>
                    <a:pt x="284" y="40"/>
                  </a:cubicBezTo>
                  <a:cubicBezTo>
                    <a:pt x="300" y="43"/>
                    <a:pt x="316" y="48"/>
                    <a:pt x="332" y="53"/>
                  </a:cubicBezTo>
                  <a:cubicBezTo>
                    <a:pt x="346" y="57"/>
                    <a:pt x="360" y="61"/>
                    <a:pt x="375" y="65"/>
                  </a:cubicBezTo>
                  <a:cubicBezTo>
                    <a:pt x="390" y="70"/>
                    <a:pt x="402" y="77"/>
                    <a:pt x="401" y="97"/>
                  </a:cubicBezTo>
                  <a:cubicBezTo>
                    <a:pt x="397" y="145"/>
                    <a:pt x="395" y="193"/>
                    <a:pt x="393" y="240"/>
                  </a:cubicBezTo>
                  <a:cubicBezTo>
                    <a:pt x="391" y="278"/>
                    <a:pt x="398" y="283"/>
                    <a:pt x="431" y="300"/>
                  </a:cubicBezTo>
                  <a:cubicBezTo>
                    <a:pt x="475" y="321"/>
                    <a:pt x="522" y="330"/>
                    <a:pt x="569" y="339"/>
                  </a:cubicBezTo>
                  <a:cubicBezTo>
                    <a:pt x="614" y="348"/>
                    <a:pt x="660" y="353"/>
                    <a:pt x="706" y="359"/>
                  </a:cubicBezTo>
                  <a:cubicBezTo>
                    <a:pt x="733" y="363"/>
                    <a:pt x="759" y="367"/>
                    <a:pt x="786" y="370"/>
                  </a:cubicBezTo>
                  <a:cubicBezTo>
                    <a:pt x="819" y="372"/>
                    <a:pt x="851" y="375"/>
                    <a:pt x="883" y="375"/>
                  </a:cubicBezTo>
                  <a:cubicBezTo>
                    <a:pt x="909" y="375"/>
                    <a:pt x="914" y="370"/>
                    <a:pt x="917" y="344"/>
                  </a:cubicBezTo>
                  <a:cubicBezTo>
                    <a:pt x="918" y="338"/>
                    <a:pt x="918" y="331"/>
                    <a:pt x="921" y="326"/>
                  </a:cubicBezTo>
                  <a:cubicBezTo>
                    <a:pt x="936" y="295"/>
                    <a:pt x="936" y="261"/>
                    <a:pt x="939" y="228"/>
                  </a:cubicBezTo>
                  <a:cubicBezTo>
                    <a:pt x="941" y="213"/>
                    <a:pt x="946" y="198"/>
                    <a:pt x="953" y="185"/>
                  </a:cubicBezTo>
                  <a:cubicBezTo>
                    <a:pt x="956" y="180"/>
                    <a:pt x="967" y="176"/>
                    <a:pt x="974" y="176"/>
                  </a:cubicBezTo>
                  <a:cubicBezTo>
                    <a:pt x="1002" y="176"/>
                    <a:pt x="1030" y="177"/>
                    <a:pt x="1058" y="180"/>
                  </a:cubicBezTo>
                  <a:cubicBezTo>
                    <a:pt x="1074" y="182"/>
                    <a:pt x="1090" y="190"/>
                    <a:pt x="1106" y="193"/>
                  </a:cubicBezTo>
                  <a:cubicBezTo>
                    <a:pt x="1138" y="199"/>
                    <a:pt x="1170" y="203"/>
                    <a:pt x="1202" y="207"/>
                  </a:cubicBezTo>
                  <a:cubicBezTo>
                    <a:pt x="1230" y="211"/>
                    <a:pt x="1260" y="211"/>
                    <a:pt x="1285" y="226"/>
                  </a:cubicBezTo>
                  <a:cubicBezTo>
                    <a:pt x="1293" y="231"/>
                    <a:pt x="1301" y="243"/>
                    <a:pt x="1301" y="252"/>
                  </a:cubicBezTo>
                  <a:cubicBezTo>
                    <a:pt x="1303" y="329"/>
                    <a:pt x="1304" y="406"/>
                    <a:pt x="1302" y="483"/>
                  </a:cubicBezTo>
                  <a:cubicBezTo>
                    <a:pt x="1300" y="563"/>
                    <a:pt x="1295" y="643"/>
                    <a:pt x="1290" y="723"/>
                  </a:cubicBezTo>
                  <a:cubicBezTo>
                    <a:pt x="1287" y="762"/>
                    <a:pt x="1280" y="801"/>
                    <a:pt x="1275" y="841"/>
                  </a:cubicBezTo>
                  <a:cubicBezTo>
                    <a:pt x="1274" y="849"/>
                    <a:pt x="1275" y="857"/>
                    <a:pt x="1275" y="865"/>
                  </a:cubicBezTo>
                  <a:cubicBezTo>
                    <a:pt x="1271" y="911"/>
                    <a:pt x="1266" y="957"/>
                    <a:pt x="1262" y="1003"/>
                  </a:cubicBezTo>
                  <a:cubicBezTo>
                    <a:pt x="1259" y="1039"/>
                    <a:pt x="1258" y="1076"/>
                    <a:pt x="1255" y="1112"/>
                  </a:cubicBezTo>
                  <a:cubicBezTo>
                    <a:pt x="1254" y="1126"/>
                    <a:pt x="1251" y="1140"/>
                    <a:pt x="1249" y="1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3"/>
            <p:cNvSpPr>
              <a:spLocks noEditPoints="1"/>
            </p:cNvSpPr>
            <p:nvPr/>
          </p:nvSpPr>
          <p:spPr bwMode="auto">
            <a:xfrm>
              <a:off x="7975600" y="2778125"/>
              <a:ext cx="2101850" cy="1689100"/>
            </a:xfrm>
            <a:custGeom>
              <a:avLst/>
              <a:gdLst>
                <a:gd name="T0" fmla="*/ 1369 w 1746"/>
                <a:gd name="T1" fmla="*/ 1382 h 1402"/>
                <a:gd name="T2" fmla="*/ 1265 w 1746"/>
                <a:gd name="T3" fmla="*/ 1365 h 1402"/>
                <a:gd name="T4" fmla="*/ 1028 w 1746"/>
                <a:gd name="T5" fmla="*/ 1320 h 1402"/>
                <a:gd name="T6" fmla="*/ 778 w 1746"/>
                <a:gd name="T7" fmla="*/ 1265 h 1402"/>
                <a:gd name="T8" fmla="*/ 557 w 1746"/>
                <a:gd name="T9" fmla="*/ 1232 h 1402"/>
                <a:gd name="T10" fmla="*/ 352 w 1746"/>
                <a:gd name="T11" fmla="*/ 1193 h 1402"/>
                <a:gd name="T12" fmla="*/ 221 w 1746"/>
                <a:gd name="T13" fmla="*/ 1164 h 1402"/>
                <a:gd name="T14" fmla="*/ 105 w 1746"/>
                <a:gd name="T15" fmla="*/ 1145 h 1402"/>
                <a:gd name="T16" fmla="*/ 7 w 1746"/>
                <a:gd name="T17" fmla="*/ 1074 h 1402"/>
                <a:gd name="T18" fmla="*/ 71 w 1746"/>
                <a:gd name="T19" fmla="*/ 765 h 1402"/>
                <a:gd name="T20" fmla="*/ 130 w 1746"/>
                <a:gd name="T21" fmla="*/ 523 h 1402"/>
                <a:gd name="T22" fmla="*/ 186 w 1746"/>
                <a:gd name="T23" fmla="*/ 288 h 1402"/>
                <a:gd name="T24" fmla="*/ 234 w 1746"/>
                <a:gd name="T25" fmla="*/ 127 h 1402"/>
                <a:gd name="T26" fmla="*/ 289 w 1746"/>
                <a:gd name="T27" fmla="*/ 1 h 1402"/>
                <a:gd name="T28" fmla="*/ 558 w 1746"/>
                <a:gd name="T29" fmla="*/ 46 h 1402"/>
                <a:gd name="T30" fmla="*/ 761 w 1746"/>
                <a:gd name="T31" fmla="*/ 78 h 1402"/>
                <a:gd name="T32" fmla="*/ 944 w 1746"/>
                <a:gd name="T33" fmla="*/ 114 h 1402"/>
                <a:gd name="T34" fmla="*/ 1087 w 1746"/>
                <a:gd name="T35" fmla="*/ 141 h 1402"/>
                <a:gd name="T36" fmla="*/ 1377 w 1746"/>
                <a:gd name="T37" fmla="*/ 199 h 1402"/>
                <a:gd name="T38" fmla="*/ 1529 w 1746"/>
                <a:gd name="T39" fmla="*/ 228 h 1402"/>
                <a:gd name="T40" fmla="*/ 1746 w 1746"/>
                <a:gd name="T41" fmla="*/ 301 h 1402"/>
                <a:gd name="T42" fmla="*/ 1724 w 1746"/>
                <a:gd name="T43" fmla="*/ 453 h 1402"/>
                <a:gd name="T44" fmla="*/ 1691 w 1746"/>
                <a:gd name="T45" fmla="*/ 575 h 1402"/>
                <a:gd name="T46" fmla="*/ 1663 w 1746"/>
                <a:gd name="T47" fmla="*/ 682 h 1402"/>
                <a:gd name="T48" fmla="*/ 1638 w 1746"/>
                <a:gd name="T49" fmla="*/ 817 h 1402"/>
                <a:gd name="T50" fmla="*/ 1606 w 1746"/>
                <a:gd name="T51" fmla="*/ 976 h 1402"/>
                <a:gd name="T52" fmla="*/ 1572 w 1746"/>
                <a:gd name="T53" fmla="*/ 1147 h 1402"/>
                <a:gd name="T54" fmla="*/ 1524 w 1746"/>
                <a:gd name="T55" fmla="*/ 1381 h 1402"/>
                <a:gd name="T56" fmla="*/ 1482 w 1746"/>
                <a:gd name="T57" fmla="*/ 1400 h 1402"/>
                <a:gd name="T58" fmla="*/ 325 w 1746"/>
                <a:gd name="T59" fmla="*/ 102 h 1402"/>
                <a:gd name="T60" fmla="*/ 277 w 1746"/>
                <a:gd name="T61" fmla="*/ 222 h 1402"/>
                <a:gd name="T62" fmla="*/ 264 w 1746"/>
                <a:gd name="T63" fmla="*/ 288 h 1402"/>
                <a:gd name="T64" fmla="*/ 235 w 1746"/>
                <a:gd name="T65" fmla="*/ 453 h 1402"/>
                <a:gd name="T66" fmla="*/ 170 w 1746"/>
                <a:gd name="T67" fmla="*/ 725 h 1402"/>
                <a:gd name="T68" fmla="*/ 124 w 1746"/>
                <a:gd name="T69" fmla="*/ 945 h 1402"/>
                <a:gd name="T70" fmla="*/ 99 w 1746"/>
                <a:gd name="T71" fmla="*/ 1050 h 1402"/>
                <a:gd name="T72" fmla="*/ 164 w 1746"/>
                <a:gd name="T73" fmla="*/ 1089 h 1402"/>
                <a:gd name="T74" fmla="*/ 316 w 1746"/>
                <a:gd name="T75" fmla="*/ 1123 h 1402"/>
                <a:gd name="T76" fmla="*/ 500 w 1746"/>
                <a:gd name="T77" fmla="*/ 1151 h 1402"/>
                <a:gd name="T78" fmla="*/ 597 w 1746"/>
                <a:gd name="T79" fmla="*/ 1169 h 1402"/>
                <a:gd name="T80" fmla="*/ 885 w 1746"/>
                <a:gd name="T81" fmla="*/ 1228 h 1402"/>
                <a:gd name="T82" fmla="*/ 1136 w 1746"/>
                <a:gd name="T83" fmla="*/ 1276 h 1402"/>
                <a:gd name="T84" fmla="*/ 1387 w 1746"/>
                <a:gd name="T85" fmla="*/ 1313 h 1402"/>
                <a:gd name="T86" fmla="*/ 1458 w 1746"/>
                <a:gd name="T87" fmla="*/ 1307 h 1402"/>
                <a:gd name="T88" fmla="*/ 1481 w 1746"/>
                <a:gd name="T89" fmla="*/ 1271 h 1402"/>
                <a:gd name="T90" fmla="*/ 1516 w 1746"/>
                <a:gd name="T91" fmla="*/ 1111 h 1402"/>
                <a:gd name="T92" fmla="*/ 1569 w 1746"/>
                <a:gd name="T93" fmla="*/ 879 h 1402"/>
                <a:gd name="T94" fmla="*/ 1593 w 1746"/>
                <a:gd name="T95" fmla="*/ 729 h 1402"/>
                <a:gd name="T96" fmla="*/ 1625 w 1746"/>
                <a:gd name="T97" fmla="*/ 573 h 1402"/>
                <a:gd name="T98" fmla="*/ 1674 w 1746"/>
                <a:gd name="T99" fmla="*/ 360 h 1402"/>
                <a:gd name="T100" fmla="*/ 1491 w 1746"/>
                <a:gd name="T101" fmla="*/ 293 h 1402"/>
                <a:gd name="T102" fmla="*/ 1368 w 1746"/>
                <a:gd name="T103" fmla="*/ 265 h 1402"/>
                <a:gd name="T104" fmla="*/ 1141 w 1746"/>
                <a:gd name="T105" fmla="*/ 222 h 1402"/>
                <a:gd name="T106" fmla="*/ 1009 w 1746"/>
                <a:gd name="T107" fmla="*/ 200 h 1402"/>
                <a:gd name="T108" fmla="*/ 835 w 1746"/>
                <a:gd name="T109" fmla="*/ 171 h 1402"/>
                <a:gd name="T110" fmla="*/ 576 w 1746"/>
                <a:gd name="T111" fmla="*/ 115 h 1402"/>
                <a:gd name="T112" fmla="*/ 365 w 1746"/>
                <a:gd name="T113" fmla="*/ 94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6" h="1402">
                  <a:moveTo>
                    <a:pt x="1482" y="1400"/>
                  </a:moveTo>
                  <a:cubicBezTo>
                    <a:pt x="1443" y="1394"/>
                    <a:pt x="1405" y="1393"/>
                    <a:pt x="1369" y="1382"/>
                  </a:cubicBezTo>
                  <a:cubicBezTo>
                    <a:pt x="1347" y="1375"/>
                    <a:pt x="1327" y="1379"/>
                    <a:pt x="1306" y="1377"/>
                  </a:cubicBezTo>
                  <a:cubicBezTo>
                    <a:pt x="1292" y="1375"/>
                    <a:pt x="1279" y="1367"/>
                    <a:pt x="1265" y="1365"/>
                  </a:cubicBezTo>
                  <a:cubicBezTo>
                    <a:pt x="1229" y="1359"/>
                    <a:pt x="1193" y="1357"/>
                    <a:pt x="1157" y="1350"/>
                  </a:cubicBezTo>
                  <a:cubicBezTo>
                    <a:pt x="1114" y="1342"/>
                    <a:pt x="1071" y="1330"/>
                    <a:pt x="1028" y="1320"/>
                  </a:cubicBezTo>
                  <a:cubicBezTo>
                    <a:pt x="995" y="1313"/>
                    <a:pt x="961" y="1307"/>
                    <a:pt x="927" y="1299"/>
                  </a:cubicBezTo>
                  <a:cubicBezTo>
                    <a:pt x="877" y="1288"/>
                    <a:pt x="828" y="1275"/>
                    <a:pt x="778" y="1265"/>
                  </a:cubicBezTo>
                  <a:cubicBezTo>
                    <a:pt x="744" y="1258"/>
                    <a:pt x="709" y="1255"/>
                    <a:pt x="674" y="1250"/>
                  </a:cubicBezTo>
                  <a:cubicBezTo>
                    <a:pt x="635" y="1244"/>
                    <a:pt x="596" y="1238"/>
                    <a:pt x="557" y="1232"/>
                  </a:cubicBezTo>
                  <a:cubicBezTo>
                    <a:pt x="523" y="1227"/>
                    <a:pt x="488" y="1224"/>
                    <a:pt x="453" y="1217"/>
                  </a:cubicBezTo>
                  <a:cubicBezTo>
                    <a:pt x="419" y="1211"/>
                    <a:pt x="386" y="1201"/>
                    <a:pt x="352" y="1193"/>
                  </a:cubicBezTo>
                  <a:cubicBezTo>
                    <a:pt x="348" y="1192"/>
                    <a:pt x="345" y="1191"/>
                    <a:pt x="341" y="1190"/>
                  </a:cubicBezTo>
                  <a:cubicBezTo>
                    <a:pt x="301" y="1181"/>
                    <a:pt x="261" y="1172"/>
                    <a:pt x="221" y="1164"/>
                  </a:cubicBezTo>
                  <a:cubicBezTo>
                    <a:pt x="197" y="1160"/>
                    <a:pt x="173" y="1157"/>
                    <a:pt x="149" y="1154"/>
                  </a:cubicBezTo>
                  <a:cubicBezTo>
                    <a:pt x="134" y="1151"/>
                    <a:pt x="120" y="1147"/>
                    <a:pt x="105" y="1145"/>
                  </a:cubicBezTo>
                  <a:cubicBezTo>
                    <a:pt x="86" y="1142"/>
                    <a:pt x="67" y="1140"/>
                    <a:pt x="48" y="1138"/>
                  </a:cubicBezTo>
                  <a:cubicBezTo>
                    <a:pt x="4" y="1132"/>
                    <a:pt x="0" y="1119"/>
                    <a:pt x="7" y="1074"/>
                  </a:cubicBezTo>
                  <a:cubicBezTo>
                    <a:pt x="16" y="1022"/>
                    <a:pt x="26" y="970"/>
                    <a:pt x="36" y="919"/>
                  </a:cubicBezTo>
                  <a:cubicBezTo>
                    <a:pt x="47" y="867"/>
                    <a:pt x="60" y="816"/>
                    <a:pt x="71" y="765"/>
                  </a:cubicBezTo>
                  <a:cubicBezTo>
                    <a:pt x="79" y="730"/>
                    <a:pt x="85" y="695"/>
                    <a:pt x="94" y="660"/>
                  </a:cubicBezTo>
                  <a:cubicBezTo>
                    <a:pt x="105" y="614"/>
                    <a:pt x="118" y="569"/>
                    <a:pt x="130" y="523"/>
                  </a:cubicBezTo>
                  <a:cubicBezTo>
                    <a:pt x="143" y="478"/>
                    <a:pt x="155" y="433"/>
                    <a:pt x="166" y="388"/>
                  </a:cubicBezTo>
                  <a:cubicBezTo>
                    <a:pt x="174" y="355"/>
                    <a:pt x="178" y="321"/>
                    <a:pt x="186" y="288"/>
                  </a:cubicBezTo>
                  <a:cubicBezTo>
                    <a:pt x="193" y="259"/>
                    <a:pt x="203" y="231"/>
                    <a:pt x="211" y="203"/>
                  </a:cubicBezTo>
                  <a:cubicBezTo>
                    <a:pt x="219" y="178"/>
                    <a:pt x="226" y="152"/>
                    <a:pt x="234" y="127"/>
                  </a:cubicBezTo>
                  <a:cubicBezTo>
                    <a:pt x="246" y="87"/>
                    <a:pt x="258" y="47"/>
                    <a:pt x="271" y="8"/>
                  </a:cubicBezTo>
                  <a:cubicBezTo>
                    <a:pt x="273" y="4"/>
                    <a:pt x="283" y="0"/>
                    <a:pt x="289" y="1"/>
                  </a:cubicBezTo>
                  <a:cubicBezTo>
                    <a:pt x="339" y="9"/>
                    <a:pt x="388" y="19"/>
                    <a:pt x="438" y="28"/>
                  </a:cubicBezTo>
                  <a:cubicBezTo>
                    <a:pt x="478" y="34"/>
                    <a:pt x="518" y="39"/>
                    <a:pt x="558" y="46"/>
                  </a:cubicBezTo>
                  <a:cubicBezTo>
                    <a:pt x="576" y="49"/>
                    <a:pt x="593" y="54"/>
                    <a:pt x="611" y="58"/>
                  </a:cubicBezTo>
                  <a:cubicBezTo>
                    <a:pt x="661" y="69"/>
                    <a:pt x="710" y="81"/>
                    <a:pt x="761" y="78"/>
                  </a:cubicBezTo>
                  <a:cubicBezTo>
                    <a:pt x="765" y="78"/>
                    <a:pt x="770" y="79"/>
                    <a:pt x="774" y="81"/>
                  </a:cubicBezTo>
                  <a:cubicBezTo>
                    <a:pt x="828" y="104"/>
                    <a:pt x="887" y="105"/>
                    <a:pt x="944" y="114"/>
                  </a:cubicBezTo>
                  <a:cubicBezTo>
                    <a:pt x="968" y="118"/>
                    <a:pt x="992" y="122"/>
                    <a:pt x="1016" y="126"/>
                  </a:cubicBezTo>
                  <a:cubicBezTo>
                    <a:pt x="1040" y="130"/>
                    <a:pt x="1063" y="136"/>
                    <a:pt x="1087" y="141"/>
                  </a:cubicBezTo>
                  <a:cubicBezTo>
                    <a:pt x="1153" y="153"/>
                    <a:pt x="1219" y="164"/>
                    <a:pt x="1285" y="177"/>
                  </a:cubicBezTo>
                  <a:cubicBezTo>
                    <a:pt x="1316" y="183"/>
                    <a:pt x="1346" y="193"/>
                    <a:pt x="1377" y="199"/>
                  </a:cubicBezTo>
                  <a:cubicBezTo>
                    <a:pt x="1406" y="206"/>
                    <a:pt x="1436" y="209"/>
                    <a:pt x="1466" y="215"/>
                  </a:cubicBezTo>
                  <a:cubicBezTo>
                    <a:pt x="1487" y="219"/>
                    <a:pt x="1508" y="223"/>
                    <a:pt x="1529" y="228"/>
                  </a:cubicBezTo>
                  <a:cubicBezTo>
                    <a:pt x="1595" y="244"/>
                    <a:pt x="1662" y="260"/>
                    <a:pt x="1728" y="278"/>
                  </a:cubicBezTo>
                  <a:cubicBezTo>
                    <a:pt x="1735" y="280"/>
                    <a:pt x="1746" y="293"/>
                    <a:pt x="1746" y="301"/>
                  </a:cubicBezTo>
                  <a:cubicBezTo>
                    <a:pt x="1745" y="328"/>
                    <a:pt x="1740" y="356"/>
                    <a:pt x="1737" y="383"/>
                  </a:cubicBezTo>
                  <a:cubicBezTo>
                    <a:pt x="1733" y="407"/>
                    <a:pt x="1730" y="430"/>
                    <a:pt x="1724" y="453"/>
                  </a:cubicBezTo>
                  <a:cubicBezTo>
                    <a:pt x="1716" y="485"/>
                    <a:pt x="1706" y="517"/>
                    <a:pt x="1697" y="549"/>
                  </a:cubicBezTo>
                  <a:cubicBezTo>
                    <a:pt x="1695" y="557"/>
                    <a:pt x="1693" y="566"/>
                    <a:pt x="1691" y="575"/>
                  </a:cubicBezTo>
                  <a:cubicBezTo>
                    <a:pt x="1685" y="599"/>
                    <a:pt x="1679" y="624"/>
                    <a:pt x="1673" y="648"/>
                  </a:cubicBezTo>
                  <a:cubicBezTo>
                    <a:pt x="1670" y="660"/>
                    <a:pt x="1666" y="671"/>
                    <a:pt x="1663" y="682"/>
                  </a:cubicBezTo>
                  <a:cubicBezTo>
                    <a:pt x="1655" y="727"/>
                    <a:pt x="1647" y="771"/>
                    <a:pt x="1639" y="815"/>
                  </a:cubicBezTo>
                  <a:cubicBezTo>
                    <a:pt x="1639" y="816"/>
                    <a:pt x="1638" y="816"/>
                    <a:pt x="1638" y="817"/>
                  </a:cubicBezTo>
                  <a:cubicBezTo>
                    <a:pt x="1631" y="861"/>
                    <a:pt x="1624" y="905"/>
                    <a:pt x="1616" y="949"/>
                  </a:cubicBezTo>
                  <a:cubicBezTo>
                    <a:pt x="1614" y="958"/>
                    <a:pt x="1610" y="967"/>
                    <a:pt x="1606" y="976"/>
                  </a:cubicBezTo>
                  <a:cubicBezTo>
                    <a:pt x="1605" y="980"/>
                    <a:pt x="1602" y="985"/>
                    <a:pt x="1602" y="989"/>
                  </a:cubicBezTo>
                  <a:cubicBezTo>
                    <a:pt x="1592" y="1041"/>
                    <a:pt x="1583" y="1094"/>
                    <a:pt x="1572" y="1147"/>
                  </a:cubicBezTo>
                  <a:cubicBezTo>
                    <a:pt x="1560" y="1209"/>
                    <a:pt x="1546" y="1272"/>
                    <a:pt x="1533" y="1335"/>
                  </a:cubicBezTo>
                  <a:cubicBezTo>
                    <a:pt x="1530" y="1350"/>
                    <a:pt x="1527" y="1365"/>
                    <a:pt x="1524" y="1381"/>
                  </a:cubicBezTo>
                  <a:cubicBezTo>
                    <a:pt x="1521" y="1393"/>
                    <a:pt x="1515" y="1402"/>
                    <a:pt x="1501" y="1400"/>
                  </a:cubicBezTo>
                  <a:cubicBezTo>
                    <a:pt x="1494" y="1399"/>
                    <a:pt x="1487" y="1400"/>
                    <a:pt x="1482" y="1400"/>
                  </a:cubicBezTo>
                  <a:close/>
                  <a:moveTo>
                    <a:pt x="365" y="94"/>
                  </a:moveTo>
                  <a:cubicBezTo>
                    <a:pt x="350" y="97"/>
                    <a:pt x="337" y="97"/>
                    <a:pt x="325" y="102"/>
                  </a:cubicBezTo>
                  <a:cubicBezTo>
                    <a:pt x="300" y="112"/>
                    <a:pt x="297" y="137"/>
                    <a:pt x="290" y="159"/>
                  </a:cubicBezTo>
                  <a:cubicBezTo>
                    <a:pt x="284" y="180"/>
                    <a:pt x="282" y="201"/>
                    <a:pt x="277" y="222"/>
                  </a:cubicBezTo>
                  <a:cubicBezTo>
                    <a:pt x="275" y="233"/>
                    <a:pt x="271" y="244"/>
                    <a:pt x="269" y="254"/>
                  </a:cubicBezTo>
                  <a:cubicBezTo>
                    <a:pt x="267" y="265"/>
                    <a:pt x="266" y="277"/>
                    <a:pt x="264" y="288"/>
                  </a:cubicBezTo>
                  <a:cubicBezTo>
                    <a:pt x="259" y="314"/>
                    <a:pt x="254" y="339"/>
                    <a:pt x="249" y="365"/>
                  </a:cubicBezTo>
                  <a:cubicBezTo>
                    <a:pt x="244" y="395"/>
                    <a:pt x="242" y="424"/>
                    <a:pt x="235" y="453"/>
                  </a:cubicBezTo>
                  <a:cubicBezTo>
                    <a:pt x="225" y="503"/>
                    <a:pt x="211" y="552"/>
                    <a:pt x="199" y="602"/>
                  </a:cubicBezTo>
                  <a:cubicBezTo>
                    <a:pt x="190" y="643"/>
                    <a:pt x="180" y="684"/>
                    <a:pt x="170" y="725"/>
                  </a:cubicBezTo>
                  <a:cubicBezTo>
                    <a:pt x="162" y="762"/>
                    <a:pt x="152" y="799"/>
                    <a:pt x="145" y="836"/>
                  </a:cubicBezTo>
                  <a:cubicBezTo>
                    <a:pt x="138" y="872"/>
                    <a:pt x="121" y="907"/>
                    <a:pt x="124" y="945"/>
                  </a:cubicBezTo>
                  <a:cubicBezTo>
                    <a:pt x="125" y="950"/>
                    <a:pt x="122" y="956"/>
                    <a:pt x="120" y="961"/>
                  </a:cubicBezTo>
                  <a:cubicBezTo>
                    <a:pt x="113" y="990"/>
                    <a:pt x="105" y="1020"/>
                    <a:pt x="99" y="1050"/>
                  </a:cubicBezTo>
                  <a:cubicBezTo>
                    <a:pt x="95" y="1068"/>
                    <a:pt x="105" y="1081"/>
                    <a:pt x="123" y="1084"/>
                  </a:cubicBezTo>
                  <a:cubicBezTo>
                    <a:pt x="137" y="1087"/>
                    <a:pt x="151" y="1087"/>
                    <a:pt x="164" y="1089"/>
                  </a:cubicBezTo>
                  <a:cubicBezTo>
                    <a:pt x="195" y="1095"/>
                    <a:pt x="225" y="1100"/>
                    <a:pt x="255" y="1106"/>
                  </a:cubicBezTo>
                  <a:cubicBezTo>
                    <a:pt x="276" y="1111"/>
                    <a:pt x="296" y="1119"/>
                    <a:pt x="316" y="1123"/>
                  </a:cubicBezTo>
                  <a:cubicBezTo>
                    <a:pt x="342" y="1128"/>
                    <a:pt x="368" y="1132"/>
                    <a:pt x="394" y="1136"/>
                  </a:cubicBezTo>
                  <a:cubicBezTo>
                    <a:pt x="429" y="1141"/>
                    <a:pt x="465" y="1146"/>
                    <a:pt x="500" y="1151"/>
                  </a:cubicBezTo>
                  <a:cubicBezTo>
                    <a:pt x="509" y="1153"/>
                    <a:pt x="518" y="1153"/>
                    <a:pt x="528" y="1155"/>
                  </a:cubicBezTo>
                  <a:cubicBezTo>
                    <a:pt x="551" y="1159"/>
                    <a:pt x="574" y="1165"/>
                    <a:pt x="597" y="1169"/>
                  </a:cubicBezTo>
                  <a:cubicBezTo>
                    <a:pt x="628" y="1176"/>
                    <a:pt x="660" y="1182"/>
                    <a:pt x="691" y="1188"/>
                  </a:cubicBezTo>
                  <a:cubicBezTo>
                    <a:pt x="755" y="1201"/>
                    <a:pt x="820" y="1215"/>
                    <a:pt x="885" y="1228"/>
                  </a:cubicBezTo>
                  <a:cubicBezTo>
                    <a:pt x="931" y="1237"/>
                    <a:pt x="977" y="1246"/>
                    <a:pt x="1023" y="1255"/>
                  </a:cubicBezTo>
                  <a:cubicBezTo>
                    <a:pt x="1061" y="1262"/>
                    <a:pt x="1098" y="1270"/>
                    <a:pt x="1136" y="1276"/>
                  </a:cubicBezTo>
                  <a:cubicBezTo>
                    <a:pt x="1196" y="1286"/>
                    <a:pt x="1255" y="1295"/>
                    <a:pt x="1315" y="1304"/>
                  </a:cubicBezTo>
                  <a:cubicBezTo>
                    <a:pt x="1339" y="1307"/>
                    <a:pt x="1363" y="1310"/>
                    <a:pt x="1387" y="1313"/>
                  </a:cubicBezTo>
                  <a:cubicBezTo>
                    <a:pt x="1397" y="1315"/>
                    <a:pt x="1408" y="1317"/>
                    <a:pt x="1417" y="1321"/>
                  </a:cubicBezTo>
                  <a:cubicBezTo>
                    <a:pt x="1438" y="1331"/>
                    <a:pt x="1447" y="1329"/>
                    <a:pt x="1458" y="1307"/>
                  </a:cubicBezTo>
                  <a:cubicBezTo>
                    <a:pt x="1461" y="1301"/>
                    <a:pt x="1467" y="1297"/>
                    <a:pt x="1471" y="1291"/>
                  </a:cubicBezTo>
                  <a:cubicBezTo>
                    <a:pt x="1475" y="1285"/>
                    <a:pt x="1479" y="1278"/>
                    <a:pt x="1481" y="1271"/>
                  </a:cubicBezTo>
                  <a:cubicBezTo>
                    <a:pt x="1488" y="1245"/>
                    <a:pt x="1493" y="1218"/>
                    <a:pt x="1499" y="1192"/>
                  </a:cubicBezTo>
                  <a:cubicBezTo>
                    <a:pt x="1504" y="1165"/>
                    <a:pt x="1510" y="1138"/>
                    <a:pt x="1516" y="1111"/>
                  </a:cubicBezTo>
                  <a:cubicBezTo>
                    <a:pt x="1524" y="1073"/>
                    <a:pt x="1520" y="1033"/>
                    <a:pt x="1535" y="996"/>
                  </a:cubicBezTo>
                  <a:cubicBezTo>
                    <a:pt x="1550" y="958"/>
                    <a:pt x="1560" y="918"/>
                    <a:pt x="1569" y="879"/>
                  </a:cubicBezTo>
                  <a:cubicBezTo>
                    <a:pt x="1577" y="843"/>
                    <a:pt x="1578" y="805"/>
                    <a:pt x="1583" y="769"/>
                  </a:cubicBezTo>
                  <a:cubicBezTo>
                    <a:pt x="1585" y="755"/>
                    <a:pt x="1590" y="743"/>
                    <a:pt x="1593" y="729"/>
                  </a:cubicBezTo>
                  <a:cubicBezTo>
                    <a:pt x="1597" y="704"/>
                    <a:pt x="1600" y="679"/>
                    <a:pt x="1605" y="654"/>
                  </a:cubicBezTo>
                  <a:cubicBezTo>
                    <a:pt x="1610" y="627"/>
                    <a:pt x="1618" y="600"/>
                    <a:pt x="1625" y="573"/>
                  </a:cubicBezTo>
                  <a:cubicBezTo>
                    <a:pt x="1632" y="540"/>
                    <a:pt x="1639" y="507"/>
                    <a:pt x="1647" y="474"/>
                  </a:cubicBezTo>
                  <a:cubicBezTo>
                    <a:pt x="1656" y="436"/>
                    <a:pt x="1667" y="398"/>
                    <a:pt x="1674" y="360"/>
                  </a:cubicBezTo>
                  <a:cubicBezTo>
                    <a:pt x="1680" y="332"/>
                    <a:pt x="1680" y="322"/>
                    <a:pt x="1638" y="316"/>
                  </a:cubicBezTo>
                  <a:cubicBezTo>
                    <a:pt x="1589" y="309"/>
                    <a:pt x="1540" y="302"/>
                    <a:pt x="1491" y="293"/>
                  </a:cubicBezTo>
                  <a:cubicBezTo>
                    <a:pt x="1462" y="287"/>
                    <a:pt x="1434" y="278"/>
                    <a:pt x="1405" y="271"/>
                  </a:cubicBezTo>
                  <a:cubicBezTo>
                    <a:pt x="1393" y="268"/>
                    <a:pt x="1380" y="268"/>
                    <a:pt x="1368" y="265"/>
                  </a:cubicBezTo>
                  <a:cubicBezTo>
                    <a:pt x="1317" y="255"/>
                    <a:pt x="1266" y="244"/>
                    <a:pt x="1215" y="233"/>
                  </a:cubicBezTo>
                  <a:cubicBezTo>
                    <a:pt x="1191" y="229"/>
                    <a:pt x="1166" y="226"/>
                    <a:pt x="1141" y="222"/>
                  </a:cubicBezTo>
                  <a:cubicBezTo>
                    <a:pt x="1115" y="217"/>
                    <a:pt x="1089" y="211"/>
                    <a:pt x="1062" y="206"/>
                  </a:cubicBezTo>
                  <a:cubicBezTo>
                    <a:pt x="1045" y="203"/>
                    <a:pt x="1026" y="203"/>
                    <a:pt x="1009" y="200"/>
                  </a:cubicBezTo>
                  <a:cubicBezTo>
                    <a:pt x="963" y="193"/>
                    <a:pt x="918" y="184"/>
                    <a:pt x="872" y="176"/>
                  </a:cubicBezTo>
                  <a:cubicBezTo>
                    <a:pt x="860" y="174"/>
                    <a:pt x="847" y="175"/>
                    <a:pt x="835" y="171"/>
                  </a:cubicBezTo>
                  <a:cubicBezTo>
                    <a:pt x="791" y="160"/>
                    <a:pt x="749" y="145"/>
                    <a:pt x="705" y="135"/>
                  </a:cubicBezTo>
                  <a:cubicBezTo>
                    <a:pt x="662" y="126"/>
                    <a:pt x="619" y="120"/>
                    <a:pt x="576" y="115"/>
                  </a:cubicBezTo>
                  <a:cubicBezTo>
                    <a:pt x="545" y="111"/>
                    <a:pt x="514" y="113"/>
                    <a:pt x="483" y="110"/>
                  </a:cubicBezTo>
                  <a:cubicBezTo>
                    <a:pt x="443" y="106"/>
                    <a:pt x="404" y="100"/>
                    <a:pt x="365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4"/>
            <p:cNvSpPr>
              <a:spLocks/>
            </p:cNvSpPr>
            <p:nvPr/>
          </p:nvSpPr>
          <p:spPr bwMode="auto">
            <a:xfrm>
              <a:off x="6900863" y="4492625"/>
              <a:ext cx="1874838" cy="1722437"/>
            </a:xfrm>
            <a:custGeom>
              <a:avLst/>
              <a:gdLst>
                <a:gd name="T0" fmla="*/ 14 w 1558"/>
                <a:gd name="T1" fmla="*/ 1020 h 1431"/>
                <a:gd name="T2" fmla="*/ 0 w 1558"/>
                <a:gd name="T3" fmla="*/ 889 h 1431"/>
                <a:gd name="T4" fmla="*/ 5 w 1558"/>
                <a:gd name="T5" fmla="*/ 699 h 1431"/>
                <a:gd name="T6" fmla="*/ 13 w 1558"/>
                <a:gd name="T7" fmla="*/ 419 h 1431"/>
                <a:gd name="T8" fmla="*/ 19 w 1558"/>
                <a:gd name="T9" fmla="*/ 236 h 1431"/>
                <a:gd name="T10" fmla="*/ 36 w 1558"/>
                <a:gd name="T11" fmla="*/ 155 h 1431"/>
                <a:gd name="T12" fmla="*/ 54 w 1558"/>
                <a:gd name="T13" fmla="*/ 7 h 1431"/>
                <a:gd name="T14" fmla="*/ 200 w 1558"/>
                <a:gd name="T15" fmla="*/ 39 h 1431"/>
                <a:gd name="T16" fmla="*/ 401 w 1558"/>
                <a:gd name="T17" fmla="*/ 77 h 1431"/>
                <a:gd name="T18" fmla="*/ 529 w 1558"/>
                <a:gd name="T19" fmla="*/ 116 h 1431"/>
                <a:gd name="T20" fmla="*/ 499 w 1558"/>
                <a:gd name="T21" fmla="*/ 144 h 1431"/>
                <a:gd name="T22" fmla="*/ 409 w 1558"/>
                <a:gd name="T23" fmla="*/ 122 h 1431"/>
                <a:gd name="T24" fmla="*/ 278 w 1558"/>
                <a:gd name="T25" fmla="*/ 99 h 1431"/>
                <a:gd name="T26" fmla="*/ 105 w 1558"/>
                <a:gd name="T27" fmla="*/ 135 h 1431"/>
                <a:gd name="T28" fmla="*/ 86 w 1558"/>
                <a:gd name="T29" fmla="*/ 330 h 1431"/>
                <a:gd name="T30" fmla="*/ 76 w 1558"/>
                <a:gd name="T31" fmla="*/ 516 h 1431"/>
                <a:gd name="T32" fmla="*/ 65 w 1558"/>
                <a:gd name="T33" fmla="*/ 731 h 1431"/>
                <a:gd name="T34" fmla="*/ 58 w 1558"/>
                <a:gd name="T35" fmla="*/ 940 h 1431"/>
                <a:gd name="T36" fmla="*/ 71 w 1558"/>
                <a:gd name="T37" fmla="*/ 1066 h 1431"/>
                <a:gd name="T38" fmla="*/ 205 w 1558"/>
                <a:gd name="T39" fmla="*/ 1112 h 1431"/>
                <a:gd name="T40" fmla="*/ 433 w 1558"/>
                <a:gd name="T41" fmla="*/ 1165 h 1431"/>
                <a:gd name="T42" fmla="*/ 620 w 1558"/>
                <a:gd name="T43" fmla="*/ 1212 h 1431"/>
                <a:gd name="T44" fmla="*/ 764 w 1558"/>
                <a:gd name="T45" fmla="*/ 1236 h 1431"/>
                <a:gd name="T46" fmla="*/ 943 w 1558"/>
                <a:gd name="T47" fmla="*/ 1277 h 1431"/>
                <a:gd name="T48" fmla="*/ 1229 w 1558"/>
                <a:gd name="T49" fmla="*/ 1321 h 1431"/>
                <a:gd name="T50" fmla="*/ 1323 w 1558"/>
                <a:gd name="T51" fmla="*/ 1335 h 1431"/>
                <a:gd name="T52" fmla="*/ 1411 w 1558"/>
                <a:gd name="T53" fmla="*/ 1305 h 1431"/>
                <a:gd name="T54" fmla="*/ 1427 w 1558"/>
                <a:gd name="T55" fmla="*/ 1106 h 1431"/>
                <a:gd name="T56" fmla="*/ 1437 w 1558"/>
                <a:gd name="T57" fmla="*/ 966 h 1431"/>
                <a:gd name="T58" fmla="*/ 1445 w 1558"/>
                <a:gd name="T59" fmla="*/ 919 h 1431"/>
                <a:gd name="T60" fmla="*/ 1464 w 1558"/>
                <a:gd name="T61" fmla="*/ 631 h 1431"/>
                <a:gd name="T62" fmla="*/ 1470 w 1558"/>
                <a:gd name="T63" fmla="*/ 375 h 1431"/>
                <a:gd name="T64" fmla="*/ 1452 w 1558"/>
                <a:gd name="T65" fmla="*/ 309 h 1431"/>
                <a:gd name="T66" fmla="*/ 1091 w 1558"/>
                <a:gd name="T67" fmla="*/ 246 h 1431"/>
                <a:gd name="T68" fmla="*/ 1089 w 1558"/>
                <a:gd name="T69" fmla="*/ 205 h 1431"/>
                <a:gd name="T70" fmla="*/ 1174 w 1558"/>
                <a:gd name="T71" fmla="*/ 224 h 1431"/>
                <a:gd name="T72" fmla="*/ 1424 w 1558"/>
                <a:gd name="T73" fmla="*/ 255 h 1431"/>
                <a:gd name="T74" fmla="*/ 1557 w 1558"/>
                <a:gd name="T75" fmla="*/ 305 h 1431"/>
                <a:gd name="T76" fmla="*/ 1556 w 1558"/>
                <a:gd name="T77" fmla="*/ 537 h 1431"/>
                <a:gd name="T78" fmla="*/ 1545 w 1558"/>
                <a:gd name="T79" fmla="*/ 699 h 1431"/>
                <a:gd name="T80" fmla="*/ 1533 w 1558"/>
                <a:gd name="T81" fmla="*/ 950 h 1431"/>
                <a:gd name="T82" fmla="*/ 1519 w 1558"/>
                <a:gd name="T83" fmla="*/ 1127 h 1431"/>
                <a:gd name="T84" fmla="*/ 1511 w 1558"/>
                <a:gd name="T85" fmla="*/ 1256 h 1431"/>
                <a:gd name="T86" fmla="*/ 1510 w 1558"/>
                <a:gd name="T87" fmla="*/ 1396 h 1431"/>
                <a:gd name="T88" fmla="*/ 1392 w 1558"/>
                <a:gd name="T89" fmla="*/ 1421 h 1431"/>
                <a:gd name="T90" fmla="*/ 1214 w 1558"/>
                <a:gd name="T91" fmla="*/ 1393 h 1431"/>
                <a:gd name="T92" fmla="*/ 1073 w 1558"/>
                <a:gd name="T93" fmla="*/ 1364 h 1431"/>
                <a:gd name="T94" fmla="*/ 876 w 1558"/>
                <a:gd name="T95" fmla="*/ 1340 h 1431"/>
                <a:gd name="T96" fmla="*/ 667 w 1558"/>
                <a:gd name="T97" fmla="*/ 1303 h 1431"/>
                <a:gd name="T98" fmla="*/ 427 w 1558"/>
                <a:gd name="T99" fmla="*/ 1254 h 1431"/>
                <a:gd name="T100" fmla="*/ 194 w 1558"/>
                <a:gd name="T101" fmla="*/ 1197 h 1431"/>
                <a:gd name="T102" fmla="*/ 18 w 1558"/>
                <a:gd name="T103" fmla="*/ 1131 h 1431"/>
                <a:gd name="T104" fmla="*/ 14 w 1558"/>
                <a:gd name="T105" fmla="*/ 1046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8" h="1431">
                  <a:moveTo>
                    <a:pt x="14" y="1046"/>
                  </a:moveTo>
                  <a:cubicBezTo>
                    <a:pt x="14" y="1037"/>
                    <a:pt x="13" y="1029"/>
                    <a:pt x="14" y="1020"/>
                  </a:cubicBezTo>
                  <a:cubicBezTo>
                    <a:pt x="18" y="983"/>
                    <a:pt x="6" y="948"/>
                    <a:pt x="2" y="912"/>
                  </a:cubicBezTo>
                  <a:cubicBezTo>
                    <a:pt x="1" y="905"/>
                    <a:pt x="0" y="897"/>
                    <a:pt x="0" y="889"/>
                  </a:cubicBezTo>
                  <a:cubicBezTo>
                    <a:pt x="0" y="868"/>
                    <a:pt x="0" y="847"/>
                    <a:pt x="1" y="826"/>
                  </a:cubicBezTo>
                  <a:cubicBezTo>
                    <a:pt x="2" y="784"/>
                    <a:pt x="4" y="742"/>
                    <a:pt x="5" y="699"/>
                  </a:cubicBezTo>
                  <a:cubicBezTo>
                    <a:pt x="6" y="675"/>
                    <a:pt x="8" y="650"/>
                    <a:pt x="8" y="626"/>
                  </a:cubicBezTo>
                  <a:cubicBezTo>
                    <a:pt x="10" y="557"/>
                    <a:pt x="1" y="488"/>
                    <a:pt x="13" y="419"/>
                  </a:cubicBezTo>
                  <a:cubicBezTo>
                    <a:pt x="17" y="393"/>
                    <a:pt x="14" y="366"/>
                    <a:pt x="15" y="339"/>
                  </a:cubicBezTo>
                  <a:cubicBezTo>
                    <a:pt x="16" y="305"/>
                    <a:pt x="16" y="270"/>
                    <a:pt x="19" y="236"/>
                  </a:cubicBezTo>
                  <a:cubicBezTo>
                    <a:pt x="21" y="215"/>
                    <a:pt x="28" y="194"/>
                    <a:pt x="33" y="172"/>
                  </a:cubicBezTo>
                  <a:cubicBezTo>
                    <a:pt x="34" y="167"/>
                    <a:pt x="36" y="161"/>
                    <a:pt x="36" y="155"/>
                  </a:cubicBezTo>
                  <a:cubicBezTo>
                    <a:pt x="38" y="117"/>
                    <a:pt x="39" y="78"/>
                    <a:pt x="42" y="40"/>
                  </a:cubicBezTo>
                  <a:cubicBezTo>
                    <a:pt x="43" y="29"/>
                    <a:pt x="49" y="17"/>
                    <a:pt x="54" y="7"/>
                  </a:cubicBezTo>
                  <a:cubicBezTo>
                    <a:pt x="57" y="3"/>
                    <a:pt x="66" y="0"/>
                    <a:pt x="71" y="1"/>
                  </a:cubicBezTo>
                  <a:cubicBezTo>
                    <a:pt x="114" y="13"/>
                    <a:pt x="157" y="27"/>
                    <a:pt x="200" y="39"/>
                  </a:cubicBezTo>
                  <a:cubicBezTo>
                    <a:pt x="221" y="45"/>
                    <a:pt x="242" y="52"/>
                    <a:pt x="263" y="56"/>
                  </a:cubicBezTo>
                  <a:cubicBezTo>
                    <a:pt x="309" y="64"/>
                    <a:pt x="355" y="69"/>
                    <a:pt x="401" y="77"/>
                  </a:cubicBezTo>
                  <a:cubicBezTo>
                    <a:pt x="438" y="83"/>
                    <a:pt x="475" y="91"/>
                    <a:pt x="511" y="99"/>
                  </a:cubicBezTo>
                  <a:cubicBezTo>
                    <a:pt x="518" y="101"/>
                    <a:pt x="528" y="110"/>
                    <a:pt x="529" y="116"/>
                  </a:cubicBezTo>
                  <a:cubicBezTo>
                    <a:pt x="531" y="126"/>
                    <a:pt x="527" y="138"/>
                    <a:pt x="522" y="148"/>
                  </a:cubicBezTo>
                  <a:cubicBezTo>
                    <a:pt x="521" y="150"/>
                    <a:pt x="505" y="148"/>
                    <a:pt x="499" y="144"/>
                  </a:cubicBezTo>
                  <a:cubicBezTo>
                    <a:pt x="483" y="133"/>
                    <a:pt x="468" y="130"/>
                    <a:pt x="449" y="132"/>
                  </a:cubicBezTo>
                  <a:cubicBezTo>
                    <a:pt x="436" y="133"/>
                    <a:pt x="423" y="124"/>
                    <a:pt x="409" y="122"/>
                  </a:cubicBezTo>
                  <a:cubicBezTo>
                    <a:pt x="377" y="116"/>
                    <a:pt x="345" y="111"/>
                    <a:pt x="313" y="106"/>
                  </a:cubicBezTo>
                  <a:cubicBezTo>
                    <a:pt x="301" y="104"/>
                    <a:pt x="290" y="102"/>
                    <a:pt x="278" y="99"/>
                  </a:cubicBezTo>
                  <a:cubicBezTo>
                    <a:pt x="242" y="92"/>
                    <a:pt x="206" y="84"/>
                    <a:pt x="170" y="76"/>
                  </a:cubicBezTo>
                  <a:cubicBezTo>
                    <a:pt x="137" y="69"/>
                    <a:pt x="106" y="98"/>
                    <a:pt x="105" y="135"/>
                  </a:cubicBezTo>
                  <a:cubicBezTo>
                    <a:pt x="104" y="159"/>
                    <a:pt x="105" y="183"/>
                    <a:pt x="102" y="207"/>
                  </a:cubicBezTo>
                  <a:cubicBezTo>
                    <a:pt x="98" y="248"/>
                    <a:pt x="90" y="289"/>
                    <a:pt x="86" y="330"/>
                  </a:cubicBezTo>
                  <a:cubicBezTo>
                    <a:pt x="83" y="359"/>
                    <a:pt x="84" y="389"/>
                    <a:pt x="83" y="418"/>
                  </a:cubicBezTo>
                  <a:cubicBezTo>
                    <a:pt x="81" y="451"/>
                    <a:pt x="78" y="483"/>
                    <a:pt x="76" y="516"/>
                  </a:cubicBezTo>
                  <a:cubicBezTo>
                    <a:pt x="73" y="561"/>
                    <a:pt x="71" y="605"/>
                    <a:pt x="69" y="649"/>
                  </a:cubicBezTo>
                  <a:cubicBezTo>
                    <a:pt x="67" y="677"/>
                    <a:pt x="66" y="704"/>
                    <a:pt x="65" y="731"/>
                  </a:cubicBezTo>
                  <a:cubicBezTo>
                    <a:pt x="64" y="765"/>
                    <a:pt x="64" y="799"/>
                    <a:pt x="62" y="833"/>
                  </a:cubicBezTo>
                  <a:cubicBezTo>
                    <a:pt x="61" y="869"/>
                    <a:pt x="59" y="904"/>
                    <a:pt x="58" y="940"/>
                  </a:cubicBezTo>
                  <a:cubicBezTo>
                    <a:pt x="58" y="955"/>
                    <a:pt x="61" y="970"/>
                    <a:pt x="62" y="985"/>
                  </a:cubicBezTo>
                  <a:cubicBezTo>
                    <a:pt x="65" y="1012"/>
                    <a:pt x="66" y="1039"/>
                    <a:pt x="71" y="1066"/>
                  </a:cubicBezTo>
                  <a:cubicBezTo>
                    <a:pt x="72" y="1074"/>
                    <a:pt x="82" y="1084"/>
                    <a:pt x="89" y="1086"/>
                  </a:cubicBezTo>
                  <a:cubicBezTo>
                    <a:pt x="128" y="1096"/>
                    <a:pt x="167" y="1103"/>
                    <a:pt x="205" y="1112"/>
                  </a:cubicBezTo>
                  <a:cubicBezTo>
                    <a:pt x="243" y="1120"/>
                    <a:pt x="279" y="1132"/>
                    <a:pt x="317" y="1140"/>
                  </a:cubicBezTo>
                  <a:cubicBezTo>
                    <a:pt x="355" y="1149"/>
                    <a:pt x="394" y="1156"/>
                    <a:pt x="433" y="1165"/>
                  </a:cubicBezTo>
                  <a:cubicBezTo>
                    <a:pt x="446" y="1167"/>
                    <a:pt x="458" y="1174"/>
                    <a:pt x="471" y="1177"/>
                  </a:cubicBezTo>
                  <a:cubicBezTo>
                    <a:pt x="520" y="1190"/>
                    <a:pt x="570" y="1202"/>
                    <a:pt x="620" y="1212"/>
                  </a:cubicBezTo>
                  <a:cubicBezTo>
                    <a:pt x="640" y="1217"/>
                    <a:pt x="662" y="1216"/>
                    <a:pt x="683" y="1220"/>
                  </a:cubicBezTo>
                  <a:cubicBezTo>
                    <a:pt x="710" y="1224"/>
                    <a:pt x="737" y="1230"/>
                    <a:pt x="764" y="1236"/>
                  </a:cubicBezTo>
                  <a:cubicBezTo>
                    <a:pt x="814" y="1247"/>
                    <a:pt x="863" y="1258"/>
                    <a:pt x="912" y="1269"/>
                  </a:cubicBezTo>
                  <a:cubicBezTo>
                    <a:pt x="922" y="1272"/>
                    <a:pt x="932" y="1275"/>
                    <a:pt x="943" y="1277"/>
                  </a:cubicBezTo>
                  <a:cubicBezTo>
                    <a:pt x="1005" y="1286"/>
                    <a:pt x="1068" y="1295"/>
                    <a:pt x="1131" y="1304"/>
                  </a:cubicBezTo>
                  <a:cubicBezTo>
                    <a:pt x="1164" y="1309"/>
                    <a:pt x="1196" y="1316"/>
                    <a:pt x="1229" y="1321"/>
                  </a:cubicBezTo>
                  <a:cubicBezTo>
                    <a:pt x="1255" y="1325"/>
                    <a:pt x="1281" y="1328"/>
                    <a:pt x="1307" y="1332"/>
                  </a:cubicBezTo>
                  <a:cubicBezTo>
                    <a:pt x="1313" y="1333"/>
                    <a:pt x="1318" y="1334"/>
                    <a:pt x="1323" y="1335"/>
                  </a:cubicBezTo>
                  <a:cubicBezTo>
                    <a:pt x="1343" y="1336"/>
                    <a:pt x="1362" y="1338"/>
                    <a:pt x="1382" y="1337"/>
                  </a:cubicBezTo>
                  <a:cubicBezTo>
                    <a:pt x="1401" y="1336"/>
                    <a:pt x="1409" y="1327"/>
                    <a:pt x="1411" y="1305"/>
                  </a:cubicBezTo>
                  <a:cubicBezTo>
                    <a:pt x="1413" y="1254"/>
                    <a:pt x="1422" y="1204"/>
                    <a:pt x="1427" y="1153"/>
                  </a:cubicBezTo>
                  <a:cubicBezTo>
                    <a:pt x="1428" y="1138"/>
                    <a:pt x="1427" y="1122"/>
                    <a:pt x="1427" y="1106"/>
                  </a:cubicBezTo>
                  <a:cubicBezTo>
                    <a:pt x="1428" y="1094"/>
                    <a:pt x="1429" y="1081"/>
                    <a:pt x="1430" y="1069"/>
                  </a:cubicBezTo>
                  <a:cubicBezTo>
                    <a:pt x="1433" y="1035"/>
                    <a:pt x="1435" y="1000"/>
                    <a:pt x="1437" y="966"/>
                  </a:cubicBezTo>
                  <a:cubicBezTo>
                    <a:pt x="1438" y="958"/>
                    <a:pt x="1439" y="949"/>
                    <a:pt x="1440" y="941"/>
                  </a:cubicBezTo>
                  <a:cubicBezTo>
                    <a:pt x="1441" y="933"/>
                    <a:pt x="1444" y="927"/>
                    <a:pt x="1445" y="919"/>
                  </a:cubicBezTo>
                  <a:cubicBezTo>
                    <a:pt x="1448" y="860"/>
                    <a:pt x="1450" y="800"/>
                    <a:pt x="1453" y="741"/>
                  </a:cubicBezTo>
                  <a:cubicBezTo>
                    <a:pt x="1456" y="704"/>
                    <a:pt x="1461" y="667"/>
                    <a:pt x="1464" y="631"/>
                  </a:cubicBezTo>
                  <a:cubicBezTo>
                    <a:pt x="1467" y="596"/>
                    <a:pt x="1468" y="562"/>
                    <a:pt x="1469" y="527"/>
                  </a:cubicBezTo>
                  <a:cubicBezTo>
                    <a:pt x="1470" y="476"/>
                    <a:pt x="1469" y="426"/>
                    <a:pt x="1470" y="375"/>
                  </a:cubicBezTo>
                  <a:cubicBezTo>
                    <a:pt x="1470" y="360"/>
                    <a:pt x="1473" y="346"/>
                    <a:pt x="1473" y="331"/>
                  </a:cubicBezTo>
                  <a:cubicBezTo>
                    <a:pt x="1474" y="317"/>
                    <a:pt x="1467" y="310"/>
                    <a:pt x="1452" y="309"/>
                  </a:cubicBezTo>
                  <a:cubicBezTo>
                    <a:pt x="1382" y="300"/>
                    <a:pt x="1312" y="300"/>
                    <a:pt x="1243" y="282"/>
                  </a:cubicBezTo>
                  <a:cubicBezTo>
                    <a:pt x="1193" y="268"/>
                    <a:pt x="1142" y="258"/>
                    <a:pt x="1091" y="246"/>
                  </a:cubicBezTo>
                  <a:cubicBezTo>
                    <a:pt x="1079" y="243"/>
                    <a:pt x="1072" y="236"/>
                    <a:pt x="1072" y="222"/>
                  </a:cubicBezTo>
                  <a:cubicBezTo>
                    <a:pt x="1071" y="210"/>
                    <a:pt x="1077" y="202"/>
                    <a:pt x="1089" y="205"/>
                  </a:cubicBezTo>
                  <a:cubicBezTo>
                    <a:pt x="1111" y="208"/>
                    <a:pt x="1133" y="214"/>
                    <a:pt x="1155" y="219"/>
                  </a:cubicBezTo>
                  <a:cubicBezTo>
                    <a:pt x="1161" y="220"/>
                    <a:pt x="1168" y="225"/>
                    <a:pt x="1174" y="224"/>
                  </a:cubicBezTo>
                  <a:cubicBezTo>
                    <a:pt x="1223" y="217"/>
                    <a:pt x="1269" y="234"/>
                    <a:pt x="1316" y="244"/>
                  </a:cubicBezTo>
                  <a:cubicBezTo>
                    <a:pt x="1351" y="251"/>
                    <a:pt x="1388" y="254"/>
                    <a:pt x="1424" y="255"/>
                  </a:cubicBezTo>
                  <a:cubicBezTo>
                    <a:pt x="1464" y="257"/>
                    <a:pt x="1503" y="267"/>
                    <a:pt x="1540" y="281"/>
                  </a:cubicBezTo>
                  <a:cubicBezTo>
                    <a:pt x="1548" y="284"/>
                    <a:pt x="1556" y="296"/>
                    <a:pt x="1557" y="305"/>
                  </a:cubicBezTo>
                  <a:cubicBezTo>
                    <a:pt x="1558" y="339"/>
                    <a:pt x="1555" y="374"/>
                    <a:pt x="1555" y="408"/>
                  </a:cubicBezTo>
                  <a:cubicBezTo>
                    <a:pt x="1555" y="451"/>
                    <a:pt x="1556" y="494"/>
                    <a:pt x="1556" y="537"/>
                  </a:cubicBezTo>
                  <a:cubicBezTo>
                    <a:pt x="1555" y="568"/>
                    <a:pt x="1553" y="599"/>
                    <a:pt x="1551" y="630"/>
                  </a:cubicBezTo>
                  <a:cubicBezTo>
                    <a:pt x="1549" y="653"/>
                    <a:pt x="1547" y="676"/>
                    <a:pt x="1545" y="699"/>
                  </a:cubicBezTo>
                  <a:cubicBezTo>
                    <a:pt x="1541" y="757"/>
                    <a:pt x="1535" y="815"/>
                    <a:pt x="1532" y="873"/>
                  </a:cubicBezTo>
                  <a:cubicBezTo>
                    <a:pt x="1530" y="899"/>
                    <a:pt x="1533" y="924"/>
                    <a:pt x="1533" y="950"/>
                  </a:cubicBezTo>
                  <a:cubicBezTo>
                    <a:pt x="1533" y="967"/>
                    <a:pt x="1532" y="984"/>
                    <a:pt x="1530" y="1001"/>
                  </a:cubicBezTo>
                  <a:cubicBezTo>
                    <a:pt x="1527" y="1043"/>
                    <a:pt x="1523" y="1085"/>
                    <a:pt x="1519" y="1127"/>
                  </a:cubicBezTo>
                  <a:cubicBezTo>
                    <a:pt x="1516" y="1154"/>
                    <a:pt x="1512" y="1181"/>
                    <a:pt x="1510" y="1208"/>
                  </a:cubicBezTo>
                  <a:cubicBezTo>
                    <a:pt x="1509" y="1224"/>
                    <a:pt x="1510" y="1240"/>
                    <a:pt x="1511" y="1256"/>
                  </a:cubicBezTo>
                  <a:cubicBezTo>
                    <a:pt x="1515" y="1288"/>
                    <a:pt x="1519" y="1320"/>
                    <a:pt x="1510" y="1352"/>
                  </a:cubicBezTo>
                  <a:cubicBezTo>
                    <a:pt x="1506" y="1366"/>
                    <a:pt x="1511" y="1381"/>
                    <a:pt x="1510" y="1396"/>
                  </a:cubicBezTo>
                  <a:cubicBezTo>
                    <a:pt x="1509" y="1425"/>
                    <a:pt x="1501" y="1431"/>
                    <a:pt x="1472" y="1427"/>
                  </a:cubicBezTo>
                  <a:cubicBezTo>
                    <a:pt x="1445" y="1424"/>
                    <a:pt x="1419" y="1424"/>
                    <a:pt x="1392" y="1421"/>
                  </a:cubicBezTo>
                  <a:cubicBezTo>
                    <a:pt x="1372" y="1418"/>
                    <a:pt x="1353" y="1411"/>
                    <a:pt x="1333" y="1408"/>
                  </a:cubicBezTo>
                  <a:cubicBezTo>
                    <a:pt x="1293" y="1402"/>
                    <a:pt x="1253" y="1398"/>
                    <a:pt x="1214" y="1393"/>
                  </a:cubicBezTo>
                  <a:cubicBezTo>
                    <a:pt x="1200" y="1391"/>
                    <a:pt x="1186" y="1386"/>
                    <a:pt x="1173" y="1384"/>
                  </a:cubicBezTo>
                  <a:cubicBezTo>
                    <a:pt x="1140" y="1377"/>
                    <a:pt x="1107" y="1370"/>
                    <a:pt x="1073" y="1364"/>
                  </a:cubicBezTo>
                  <a:cubicBezTo>
                    <a:pt x="1053" y="1361"/>
                    <a:pt x="1032" y="1360"/>
                    <a:pt x="1012" y="1358"/>
                  </a:cubicBezTo>
                  <a:cubicBezTo>
                    <a:pt x="967" y="1352"/>
                    <a:pt x="921" y="1347"/>
                    <a:pt x="876" y="1340"/>
                  </a:cubicBezTo>
                  <a:cubicBezTo>
                    <a:pt x="848" y="1336"/>
                    <a:pt x="821" y="1330"/>
                    <a:pt x="793" y="1325"/>
                  </a:cubicBezTo>
                  <a:cubicBezTo>
                    <a:pt x="751" y="1317"/>
                    <a:pt x="709" y="1304"/>
                    <a:pt x="667" y="1303"/>
                  </a:cubicBezTo>
                  <a:cubicBezTo>
                    <a:pt x="628" y="1301"/>
                    <a:pt x="595" y="1282"/>
                    <a:pt x="557" y="1277"/>
                  </a:cubicBezTo>
                  <a:cubicBezTo>
                    <a:pt x="514" y="1270"/>
                    <a:pt x="470" y="1263"/>
                    <a:pt x="427" y="1254"/>
                  </a:cubicBezTo>
                  <a:cubicBezTo>
                    <a:pt x="391" y="1246"/>
                    <a:pt x="355" y="1235"/>
                    <a:pt x="319" y="1226"/>
                  </a:cubicBezTo>
                  <a:cubicBezTo>
                    <a:pt x="278" y="1216"/>
                    <a:pt x="236" y="1206"/>
                    <a:pt x="194" y="1197"/>
                  </a:cubicBezTo>
                  <a:cubicBezTo>
                    <a:pt x="145" y="1186"/>
                    <a:pt x="94" y="1178"/>
                    <a:pt x="45" y="1164"/>
                  </a:cubicBezTo>
                  <a:cubicBezTo>
                    <a:pt x="34" y="1161"/>
                    <a:pt x="21" y="1144"/>
                    <a:pt x="18" y="1131"/>
                  </a:cubicBezTo>
                  <a:cubicBezTo>
                    <a:pt x="13" y="1104"/>
                    <a:pt x="14" y="1075"/>
                    <a:pt x="13" y="1046"/>
                  </a:cubicBezTo>
                  <a:cubicBezTo>
                    <a:pt x="13" y="1046"/>
                    <a:pt x="13" y="1046"/>
                    <a:pt x="14" y="10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5"/>
            <p:cNvSpPr>
              <a:spLocks/>
            </p:cNvSpPr>
            <p:nvPr/>
          </p:nvSpPr>
          <p:spPr bwMode="auto">
            <a:xfrm>
              <a:off x="9880600" y="3159125"/>
              <a:ext cx="592138" cy="1309687"/>
            </a:xfrm>
            <a:custGeom>
              <a:avLst/>
              <a:gdLst>
                <a:gd name="T0" fmla="*/ 484 w 492"/>
                <a:gd name="T1" fmla="*/ 396 h 1087"/>
                <a:gd name="T2" fmla="*/ 490 w 492"/>
                <a:gd name="T3" fmla="*/ 495 h 1087"/>
                <a:gd name="T4" fmla="*/ 489 w 492"/>
                <a:gd name="T5" fmla="*/ 585 h 1087"/>
                <a:gd name="T6" fmla="*/ 447 w 492"/>
                <a:gd name="T7" fmla="*/ 742 h 1087"/>
                <a:gd name="T8" fmla="*/ 403 w 492"/>
                <a:gd name="T9" fmla="*/ 828 h 1087"/>
                <a:gd name="T10" fmla="*/ 370 w 492"/>
                <a:gd name="T11" fmla="*/ 867 h 1087"/>
                <a:gd name="T12" fmla="*/ 345 w 492"/>
                <a:gd name="T13" fmla="*/ 904 h 1087"/>
                <a:gd name="T14" fmla="*/ 296 w 492"/>
                <a:gd name="T15" fmla="*/ 963 h 1087"/>
                <a:gd name="T16" fmla="*/ 269 w 492"/>
                <a:gd name="T17" fmla="*/ 985 h 1087"/>
                <a:gd name="T18" fmla="*/ 222 w 492"/>
                <a:gd name="T19" fmla="*/ 1017 h 1087"/>
                <a:gd name="T20" fmla="*/ 154 w 492"/>
                <a:gd name="T21" fmla="*/ 1052 h 1087"/>
                <a:gd name="T22" fmla="*/ 35 w 492"/>
                <a:gd name="T23" fmla="*/ 1081 h 1087"/>
                <a:gd name="T24" fmla="*/ 2 w 492"/>
                <a:gd name="T25" fmla="*/ 1053 h 1087"/>
                <a:gd name="T26" fmla="*/ 19 w 492"/>
                <a:gd name="T27" fmla="*/ 972 h 1087"/>
                <a:gd name="T28" fmla="*/ 42 w 492"/>
                <a:gd name="T29" fmla="*/ 846 h 1087"/>
                <a:gd name="T30" fmla="*/ 67 w 492"/>
                <a:gd name="T31" fmla="*/ 735 h 1087"/>
                <a:gd name="T32" fmla="*/ 108 w 492"/>
                <a:gd name="T33" fmla="*/ 560 h 1087"/>
                <a:gd name="T34" fmla="*/ 107 w 492"/>
                <a:gd name="T35" fmla="*/ 545 h 1087"/>
                <a:gd name="T36" fmla="*/ 107 w 492"/>
                <a:gd name="T37" fmla="*/ 521 h 1087"/>
                <a:gd name="T38" fmla="*/ 132 w 492"/>
                <a:gd name="T39" fmla="*/ 420 h 1087"/>
                <a:gd name="T40" fmla="*/ 164 w 492"/>
                <a:gd name="T41" fmla="*/ 272 h 1087"/>
                <a:gd name="T42" fmla="*/ 165 w 492"/>
                <a:gd name="T43" fmla="*/ 268 h 1087"/>
                <a:gd name="T44" fmla="*/ 194 w 492"/>
                <a:gd name="T45" fmla="*/ 154 h 1087"/>
                <a:gd name="T46" fmla="*/ 214 w 492"/>
                <a:gd name="T47" fmla="*/ 50 h 1087"/>
                <a:gd name="T48" fmla="*/ 226 w 492"/>
                <a:gd name="T49" fmla="*/ 7 h 1087"/>
                <a:gd name="T50" fmla="*/ 240 w 492"/>
                <a:gd name="T51" fmla="*/ 1 h 1087"/>
                <a:gd name="T52" fmla="*/ 290 w 492"/>
                <a:gd name="T53" fmla="*/ 33 h 1087"/>
                <a:gd name="T54" fmla="*/ 361 w 492"/>
                <a:gd name="T55" fmla="*/ 113 h 1087"/>
                <a:gd name="T56" fmla="*/ 431 w 492"/>
                <a:gd name="T57" fmla="*/ 232 h 1087"/>
                <a:gd name="T58" fmla="*/ 445 w 492"/>
                <a:gd name="T59" fmla="*/ 254 h 1087"/>
                <a:gd name="T60" fmla="*/ 452 w 492"/>
                <a:gd name="T61" fmla="*/ 264 h 1087"/>
                <a:gd name="T62" fmla="*/ 482 w 492"/>
                <a:gd name="T63" fmla="*/ 392 h 1087"/>
                <a:gd name="T64" fmla="*/ 483 w 492"/>
                <a:gd name="T65" fmla="*/ 396 h 1087"/>
                <a:gd name="T66" fmla="*/ 484 w 492"/>
                <a:gd name="T67" fmla="*/ 396 h 10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2" h="1087">
                  <a:moveTo>
                    <a:pt x="484" y="396"/>
                  </a:moveTo>
                  <a:cubicBezTo>
                    <a:pt x="486" y="429"/>
                    <a:pt x="489" y="462"/>
                    <a:pt x="490" y="495"/>
                  </a:cubicBezTo>
                  <a:cubicBezTo>
                    <a:pt x="491" y="525"/>
                    <a:pt x="492" y="555"/>
                    <a:pt x="489" y="585"/>
                  </a:cubicBezTo>
                  <a:cubicBezTo>
                    <a:pt x="485" y="639"/>
                    <a:pt x="473" y="692"/>
                    <a:pt x="447" y="742"/>
                  </a:cubicBezTo>
                  <a:cubicBezTo>
                    <a:pt x="432" y="770"/>
                    <a:pt x="419" y="800"/>
                    <a:pt x="403" y="828"/>
                  </a:cubicBezTo>
                  <a:cubicBezTo>
                    <a:pt x="395" y="842"/>
                    <a:pt x="381" y="853"/>
                    <a:pt x="370" y="867"/>
                  </a:cubicBezTo>
                  <a:cubicBezTo>
                    <a:pt x="361" y="879"/>
                    <a:pt x="354" y="892"/>
                    <a:pt x="345" y="904"/>
                  </a:cubicBezTo>
                  <a:cubicBezTo>
                    <a:pt x="329" y="924"/>
                    <a:pt x="313" y="944"/>
                    <a:pt x="296" y="963"/>
                  </a:cubicBezTo>
                  <a:cubicBezTo>
                    <a:pt x="288" y="971"/>
                    <a:pt x="279" y="978"/>
                    <a:pt x="269" y="985"/>
                  </a:cubicBezTo>
                  <a:cubicBezTo>
                    <a:pt x="254" y="996"/>
                    <a:pt x="238" y="1008"/>
                    <a:pt x="222" y="1017"/>
                  </a:cubicBezTo>
                  <a:cubicBezTo>
                    <a:pt x="200" y="1030"/>
                    <a:pt x="175" y="1039"/>
                    <a:pt x="154" y="1052"/>
                  </a:cubicBezTo>
                  <a:cubicBezTo>
                    <a:pt x="117" y="1076"/>
                    <a:pt x="75" y="1070"/>
                    <a:pt x="35" y="1081"/>
                  </a:cubicBezTo>
                  <a:cubicBezTo>
                    <a:pt x="12" y="1087"/>
                    <a:pt x="0" y="1077"/>
                    <a:pt x="2" y="1053"/>
                  </a:cubicBezTo>
                  <a:cubicBezTo>
                    <a:pt x="5" y="1025"/>
                    <a:pt x="13" y="999"/>
                    <a:pt x="19" y="972"/>
                  </a:cubicBezTo>
                  <a:cubicBezTo>
                    <a:pt x="27" y="930"/>
                    <a:pt x="34" y="888"/>
                    <a:pt x="42" y="846"/>
                  </a:cubicBezTo>
                  <a:cubicBezTo>
                    <a:pt x="50" y="809"/>
                    <a:pt x="58" y="772"/>
                    <a:pt x="67" y="735"/>
                  </a:cubicBezTo>
                  <a:cubicBezTo>
                    <a:pt x="81" y="676"/>
                    <a:pt x="95" y="618"/>
                    <a:pt x="108" y="560"/>
                  </a:cubicBezTo>
                  <a:cubicBezTo>
                    <a:pt x="110" y="555"/>
                    <a:pt x="107" y="550"/>
                    <a:pt x="107" y="545"/>
                  </a:cubicBezTo>
                  <a:cubicBezTo>
                    <a:pt x="106" y="537"/>
                    <a:pt x="105" y="529"/>
                    <a:pt x="107" y="521"/>
                  </a:cubicBezTo>
                  <a:cubicBezTo>
                    <a:pt x="115" y="487"/>
                    <a:pt x="124" y="454"/>
                    <a:pt x="132" y="420"/>
                  </a:cubicBezTo>
                  <a:cubicBezTo>
                    <a:pt x="143" y="370"/>
                    <a:pt x="153" y="321"/>
                    <a:pt x="164" y="272"/>
                  </a:cubicBezTo>
                  <a:cubicBezTo>
                    <a:pt x="164" y="270"/>
                    <a:pt x="165" y="269"/>
                    <a:pt x="165" y="268"/>
                  </a:cubicBezTo>
                  <a:cubicBezTo>
                    <a:pt x="160" y="226"/>
                    <a:pt x="188" y="193"/>
                    <a:pt x="194" y="154"/>
                  </a:cubicBezTo>
                  <a:cubicBezTo>
                    <a:pt x="200" y="119"/>
                    <a:pt x="207" y="85"/>
                    <a:pt x="214" y="50"/>
                  </a:cubicBezTo>
                  <a:cubicBezTo>
                    <a:pt x="217" y="35"/>
                    <a:pt x="221" y="21"/>
                    <a:pt x="226" y="7"/>
                  </a:cubicBezTo>
                  <a:cubicBezTo>
                    <a:pt x="227" y="3"/>
                    <a:pt x="237" y="0"/>
                    <a:pt x="240" y="1"/>
                  </a:cubicBezTo>
                  <a:cubicBezTo>
                    <a:pt x="257" y="11"/>
                    <a:pt x="276" y="19"/>
                    <a:pt x="290" y="33"/>
                  </a:cubicBezTo>
                  <a:cubicBezTo>
                    <a:pt x="315" y="58"/>
                    <a:pt x="341" y="84"/>
                    <a:pt x="361" y="113"/>
                  </a:cubicBezTo>
                  <a:cubicBezTo>
                    <a:pt x="387" y="151"/>
                    <a:pt x="408" y="193"/>
                    <a:pt x="431" y="232"/>
                  </a:cubicBezTo>
                  <a:cubicBezTo>
                    <a:pt x="435" y="240"/>
                    <a:pt x="440" y="247"/>
                    <a:pt x="445" y="254"/>
                  </a:cubicBezTo>
                  <a:cubicBezTo>
                    <a:pt x="447" y="257"/>
                    <a:pt x="451" y="260"/>
                    <a:pt x="452" y="264"/>
                  </a:cubicBezTo>
                  <a:cubicBezTo>
                    <a:pt x="462" y="306"/>
                    <a:pt x="472" y="349"/>
                    <a:pt x="482" y="392"/>
                  </a:cubicBezTo>
                  <a:cubicBezTo>
                    <a:pt x="483" y="394"/>
                    <a:pt x="483" y="395"/>
                    <a:pt x="483" y="396"/>
                  </a:cubicBezTo>
                  <a:cubicBezTo>
                    <a:pt x="483" y="396"/>
                    <a:pt x="483" y="396"/>
                    <a:pt x="484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6"/>
            <p:cNvSpPr>
              <a:spLocks noEditPoints="1"/>
            </p:cNvSpPr>
            <p:nvPr/>
          </p:nvSpPr>
          <p:spPr bwMode="auto">
            <a:xfrm>
              <a:off x="8791575" y="4583113"/>
              <a:ext cx="1008063" cy="1620837"/>
            </a:xfrm>
            <a:custGeom>
              <a:avLst/>
              <a:gdLst>
                <a:gd name="T0" fmla="*/ 837 w 837"/>
                <a:gd name="T1" fmla="*/ 133 h 1347"/>
                <a:gd name="T2" fmla="*/ 820 w 837"/>
                <a:gd name="T3" fmla="*/ 347 h 1347"/>
                <a:gd name="T4" fmla="*/ 823 w 837"/>
                <a:gd name="T5" fmla="*/ 451 h 1347"/>
                <a:gd name="T6" fmla="*/ 810 w 837"/>
                <a:gd name="T7" fmla="*/ 680 h 1347"/>
                <a:gd name="T8" fmla="*/ 788 w 837"/>
                <a:gd name="T9" fmla="*/ 970 h 1347"/>
                <a:gd name="T10" fmla="*/ 730 w 837"/>
                <a:gd name="T11" fmla="*/ 1131 h 1347"/>
                <a:gd name="T12" fmla="*/ 624 w 837"/>
                <a:gd name="T13" fmla="*/ 1171 h 1347"/>
                <a:gd name="T14" fmla="*/ 374 w 837"/>
                <a:gd name="T15" fmla="*/ 1259 h 1347"/>
                <a:gd name="T16" fmla="*/ 236 w 837"/>
                <a:gd name="T17" fmla="*/ 1296 h 1347"/>
                <a:gd name="T18" fmla="*/ 111 w 837"/>
                <a:gd name="T19" fmla="*/ 1329 h 1347"/>
                <a:gd name="T20" fmla="*/ 0 w 837"/>
                <a:gd name="T21" fmla="*/ 1319 h 1347"/>
                <a:gd name="T22" fmla="*/ 11 w 837"/>
                <a:gd name="T23" fmla="*/ 989 h 1347"/>
                <a:gd name="T24" fmla="*/ 22 w 837"/>
                <a:gd name="T25" fmla="*/ 836 h 1347"/>
                <a:gd name="T26" fmla="*/ 36 w 837"/>
                <a:gd name="T27" fmla="*/ 563 h 1347"/>
                <a:gd name="T28" fmla="*/ 44 w 837"/>
                <a:gd name="T29" fmla="*/ 397 h 1347"/>
                <a:gd name="T30" fmla="*/ 58 w 837"/>
                <a:gd name="T31" fmla="*/ 210 h 1347"/>
                <a:gd name="T32" fmla="*/ 206 w 837"/>
                <a:gd name="T33" fmla="*/ 149 h 1347"/>
                <a:gd name="T34" fmla="*/ 385 w 837"/>
                <a:gd name="T35" fmla="*/ 107 h 1347"/>
                <a:gd name="T36" fmla="*/ 621 w 837"/>
                <a:gd name="T37" fmla="*/ 53 h 1347"/>
                <a:gd name="T38" fmla="*/ 764 w 837"/>
                <a:gd name="T39" fmla="*/ 16 h 1347"/>
                <a:gd name="T40" fmla="*/ 829 w 837"/>
                <a:gd name="T41" fmla="*/ 18 h 1347"/>
                <a:gd name="T42" fmla="*/ 830 w 837"/>
                <a:gd name="T43" fmla="*/ 60 h 1347"/>
                <a:gd name="T44" fmla="*/ 76 w 837"/>
                <a:gd name="T45" fmla="*/ 1174 h 1347"/>
                <a:gd name="T46" fmla="*/ 132 w 837"/>
                <a:gd name="T47" fmla="*/ 1255 h 1347"/>
                <a:gd name="T48" fmla="*/ 284 w 837"/>
                <a:gd name="T49" fmla="*/ 1204 h 1347"/>
                <a:gd name="T50" fmla="*/ 488 w 837"/>
                <a:gd name="T51" fmla="*/ 1153 h 1347"/>
                <a:gd name="T52" fmla="*/ 621 w 837"/>
                <a:gd name="T53" fmla="*/ 1116 h 1347"/>
                <a:gd name="T54" fmla="*/ 692 w 837"/>
                <a:gd name="T55" fmla="*/ 957 h 1347"/>
                <a:gd name="T56" fmla="*/ 699 w 837"/>
                <a:gd name="T57" fmla="*/ 852 h 1347"/>
                <a:gd name="T58" fmla="*/ 710 w 837"/>
                <a:gd name="T59" fmla="*/ 661 h 1347"/>
                <a:gd name="T60" fmla="*/ 725 w 837"/>
                <a:gd name="T61" fmla="*/ 466 h 1347"/>
                <a:gd name="T62" fmla="*/ 760 w 837"/>
                <a:gd name="T63" fmla="*/ 148 h 1347"/>
                <a:gd name="T64" fmla="*/ 643 w 837"/>
                <a:gd name="T65" fmla="*/ 126 h 1347"/>
                <a:gd name="T66" fmla="*/ 432 w 837"/>
                <a:gd name="T67" fmla="*/ 169 h 1347"/>
                <a:gd name="T68" fmla="*/ 210 w 837"/>
                <a:gd name="T69" fmla="*/ 217 h 1347"/>
                <a:gd name="T70" fmla="*/ 134 w 837"/>
                <a:gd name="T71" fmla="*/ 259 h 1347"/>
                <a:gd name="T72" fmla="*/ 141 w 837"/>
                <a:gd name="T73" fmla="*/ 424 h 1347"/>
                <a:gd name="T74" fmla="*/ 123 w 837"/>
                <a:gd name="T75" fmla="*/ 540 h 1347"/>
                <a:gd name="T76" fmla="*/ 106 w 837"/>
                <a:gd name="T77" fmla="*/ 911 h 1347"/>
                <a:gd name="T78" fmla="*/ 84 w 837"/>
                <a:gd name="T79" fmla="*/ 1042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37" h="1347">
                  <a:moveTo>
                    <a:pt x="830" y="60"/>
                  </a:moveTo>
                  <a:cubicBezTo>
                    <a:pt x="832" y="84"/>
                    <a:pt x="836" y="108"/>
                    <a:pt x="837" y="133"/>
                  </a:cubicBezTo>
                  <a:cubicBezTo>
                    <a:pt x="837" y="153"/>
                    <a:pt x="833" y="174"/>
                    <a:pt x="831" y="195"/>
                  </a:cubicBezTo>
                  <a:cubicBezTo>
                    <a:pt x="827" y="246"/>
                    <a:pt x="822" y="296"/>
                    <a:pt x="820" y="347"/>
                  </a:cubicBezTo>
                  <a:cubicBezTo>
                    <a:pt x="818" y="371"/>
                    <a:pt x="821" y="396"/>
                    <a:pt x="822" y="421"/>
                  </a:cubicBezTo>
                  <a:cubicBezTo>
                    <a:pt x="823" y="431"/>
                    <a:pt x="827" y="443"/>
                    <a:pt x="823" y="451"/>
                  </a:cubicBezTo>
                  <a:cubicBezTo>
                    <a:pt x="805" y="488"/>
                    <a:pt x="822" y="527"/>
                    <a:pt x="816" y="564"/>
                  </a:cubicBezTo>
                  <a:cubicBezTo>
                    <a:pt x="810" y="602"/>
                    <a:pt x="813" y="641"/>
                    <a:pt x="810" y="680"/>
                  </a:cubicBezTo>
                  <a:cubicBezTo>
                    <a:pt x="807" y="734"/>
                    <a:pt x="801" y="788"/>
                    <a:pt x="797" y="841"/>
                  </a:cubicBezTo>
                  <a:cubicBezTo>
                    <a:pt x="793" y="884"/>
                    <a:pt x="792" y="927"/>
                    <a:pt x="788" y="970"/>
                  </a:cubicBezTo>
                  <a:cubicBezTo>
                    <a:pt x="785" y="997"/>
                    <a:pt x="775" y="1023"/>
                    <a:pt x="773" y="1050"/>
                  </a:cubicBezTo>
                  <a:cubicBezTo>
                    <a:pt x="770" y="1083"/>
                    <a:pt x="757" y="1111"/>
                    <a:pt x="730" y="1131"/>
                  </a:cubicBezTo>
                  <a:cubicBezTo>
                    <a:pt x="727" y="1134"/>
                    <a:pt x="725" y="1138"/>
                    <a:pt x="722" y="1139"/>
                  </a:cubicBezTo>
                  <a:cubicBezTo>
                    <a:pt x="689" y="1150"/>
                    <a:pt x="656" y="1159"/>
                    <a:pt x="624" y="1171"/>
                  </a:cubicBezTo>
                  <a:cubicBezTo>
                    <a:pt x="580" y="1187"/>
                    <a:pt x="537" y="1208"/>
                    <a:pt x="492" y="1224"/>
                  </a:cubicBezTo>
                  <a:cubicBezTo>
                    <a:pt x="453" y="1237"/>
                    <a:pt x="412" y="1245"/>
                    <a:pt x="374" y="1259"/>
                  </a:cubicBezTo>
                  <a:cubicBezTo>
                    <a:pt x="349" y="1268"/>
                    <a:pt x="323" y="1268"/>
                    <a:pt x="299" y="1283"/>
                  </a:cubicBezTo>
                  <a:cubicBezTo>
                    <a:pt x="282" y="1294"/>
                    <a:pt x="257" y="1292"/>
                    <a:pt x="236" y="1296"/>
                  </a:cubicBezTo>
                  <a:cubicBezTo>
                    <a:pt x="215" y="1301"/>
                    <a:pt x="194" y="1306"/>
                    <a:pt x="173" y="1311"/>
                  </a:cubicBezTo>
                  <a:cubicBezTo>
                    <a:pt x="152" y="1317"/>
                    <a:pt x="132" y="1325"/>
                    <a:pt x="111" y="1329"/>
                  </a:cubicBezTo>
                  <a:cubicBezTo>
                    <a:pt x="83" y="1335"/>
                    <a:pt x="55" y="1339"/>
                    <a:pt x="27" y="1344"/>
                  </a:cubicBezTo>
                  <a:cubicBezTo>
                    <a:pt x="5" y="1347"/>
                    <a:pt x="0" y="1342"/>
                    <a:pt x="0" y="1319"/>
                  </a:cubicBezTo>
                  <a:cubicBezTo>
                    <a:pt x="1" y="1250"/>
                    <a:pt x="0" y="1181"/>
                    <a:pt x="2" y="1111"/>
                  </a:cubicBezTo>
                  <a:cubicBezTo>
                    <a:pt x="3" y="1071"/>
                    <a:pt x="8" y="1030"/>
                    <a:pt x="11" y="989"/>
                  </a:cubicBezTo>
                  <a:cubicBezTo>
                    <a:pt x="13" y="970"/>
                    <a:pt x="14" y="950"/>
                    <a:pt x="16" y="930"/>
                  </a:cubicBezTo>
                  <a:cubicBezTo>
                    <a:pt x="18" y="899"/>
                    <a:pt x="21" y="867"/>
                    <a:pt x="22" y="836"/>
                  </a:cubicBezTo>
                  <a:cubicBezTo>
                    <a:pt x="24" y="791"/>
                    <a:pt x="22" y="745"/>
                    <a:pt x="29" y="701"/>
                  </a:cubicBezTo>
                  <a:cubicBezTo>
                    <a:pt x="36" y="655"/>
                    <a:pt x="33" y="609"/>
                    <a:pt x="36" y="563"/>
                  </a:cubicBezTo>
                  <a:cubicBezTo>
                    <a:pt x="38" y="529"/>
                    <a:pt x="38" y="494"/>
                    <a:pt x="44" y="461"/>
                  </a:cubicBezTo>
                  <a:cubicBezTo>
                    <a:pt x="49" y="438"/>
                    <a:pt x="46" y="419"/>
                    <a:pt x="44" y="397"/>
                  </a:cubicBezTo>
                  <a:cubicBezTo>
                    <a:pt x="41" y="373"/>
                    <a:pt x="47" y="348"/>
                    <a:pt x="49" y="324"/>
                  </a:cubicBezTo>
                  <a:cubicBezTo>
                    <a:pt x="52" y="286"/>
                    <a:pt x="54" y="248"/>
                    <a:pt x="58" y="210"/>
                  </a:cubicBezTo>
                  <a:cubicBezTo>
                    <a:pt x="59" y="197"/>
                    <a:pt x="66" y="189"/>
                    <a:pt x="80" y="185"/>
                  </a:cubicBezTo>
                  <a:cubicBezTo>
                    <a:pt x="122" y="174"/>
                    <a:pt x="164" y="160"/>
                    <a:pt x="206" y="149"/>
                  </a:cubicBezTo>
                  <a:cubicBezTo>
                    <a:pt x="218" y="145"/>
                    <a:pt x="232" y="144"/>
                    <a:pt x="245" y="141"/>
                  </a:cubicBezTo>
                  <a:cubicBezTo>
                    <a:pt x="292" y="129"/>
                    <a:pt x="338" y="118"/>
                    <a:pt x="385" y="107"/>
                  </a:cubicBezTo>
                  <a:cubicBezTo>
                    <a:pt x="431" y="96"/>
                    <a:pt x="477" y="85"/>
                    <a:pt x="523" y="74"/>
                  </a:cubicBezTo>
                  <a:cubicBezTo>
                    <a:pt x="556" y="67"/>
                    <a:pt x="589" y="61"/>
                    <a:pt x="621" y="53"/>
                  </a:cubicBezTo>
                  <a:cubicBezTo>
                    <a:pt x="645" y="46"/>
                    <a:pt x="668" y="35"/>
                    <a:pt x="692" y="29"/>
                  </a:cubicBezTo>
                  <a:cubicBezTo>
                    <a:pt x="716" y="23"/>
                    <a:pt x="740" y="20"/>
                    <a:pt x="764" y="16"/>
                  </a:cubicBezTo>
                  <a:cubicBezTo>
                    <a:pt x="778" y="13"/>
                    <a:pt x="792" y="11"/>
                    <a:pt x="806" y="5"/>
                  </a:cubicBezTo>
                  <a:cubicBezTo>
                    <a:pt x="819" y="0"/>
                    <a:pt x="827" y="3"/>
                    <a:pt x="829" y="18"/>
                  </a:cubicBezTo>
                  <a:cubicBezTo>
                    <a:pt x="831" y="32"/>
                    <a:pt x="831" y="46"/>
                    <a:pt x="832" y="60"/>
                  </a:cubicBezTo>
                  <a:cubicBezTo>
                    <a:pt x="831" y="60"/>
                    <a:pt x="830" y="60"/>
                    <a:pt x="830" y="60"/>
                  </a:cubicBezTo>
                  <a:close/>
                  <a:moveTo>
                    <a:pt x="75" y="1173"/>
                  </a:moveTo>
                  <a:cubicBezTo>
                    <a:pt x="75" y="1173"/>
                    <a:pt x="76" y="1173"/>
                    <a:pt x="76" y="1174"/>
                  </a:cubicBezTo>
                  <a:cubicBezTo>
                    <a:pt x="76" y="1179"/>
                    <a:pt x="75" y="1185"/>
                    <a:pt x="75" y="1191"/>
                  </a:cubicBezTo>
                  <a:cubicBezTo>
                    <a:pt x="74" y="1224"/>
                    <a:pt x="105" y="1259"/>
                    <a:pt x="132" y="1255"/>
                  </a:cubicBezTo>
                  <a:cubicBezTo>
                    <a:pt x="156" y="1250"/>
                    <a:pt x="178" y="1243"/>
                    <a:pt x="201" y="1236"/>
                  </a:cubicBezTo>
                  <a:cubicBezTo>
                    <a:pt x="229" y="1226"/>
                    <a:pt x="256" y="1214"/>
                    <a:pt x="284" y="1204"/>
                  </a:cubicBezTo>
                  <a:cubicBezTo>
                    <a:pt x="297" y="1200"/>
                    <a:pt x="312" y="1202"/>
                    <a:pt x="325" y="1198"/>
                  </a:cubicBezTo>
                  <a:cubicBezTo>
                    <a:pt x="380" y="1184"/>
                    <a:pt x="434" y="1168"/>
                    <a:pt x="488" y="1153"/>
                  </a:cubicBezTo>
                  <a:cubicBezTo>
                    <a:pt x="523" y="1143"/>
                    <a:pt x="557" y="1132"/>
                    <a:pt x="592" y="1123"/>
                  </a:cubicBezTo>
                  <a:cubicBezTo>
                    <a:pt x="602" y="1120"/>
                    <a:pt x="611" y="1117"/>
                    <a:pt x="621" y="1116"/>
                  </a:cubicBezTo>
                  <a:cubicBezTo>
                    <a:pt x="673" y="1112"/>
                    <a:pt x="685" y="1091"/>
                    <a:pt x="690" y="1040"/>
                  </a:cubicBezTo>
                  <a:cubicBezTo>
                    <a:pt x="693" y="1012"/>
                    <a:pt x="689" y="984"/>
                    <a:pt x="692" y="957"/>
                  </a:cubicBezTo>
                  <a:cubicBezTo>
                    <a:pt x="694" y="930"/>
                    <a:pt x="704" y="905"/>
                    <a:pt x="697" y="877"/>
                  </a:cubicBezTo>
                  <a:cubicBezTo>
                    <a:pt x="695" y="870"/>
                    <a:pt x="698" y="860"/>
                    <a:pt x="699" y="852"/>
                  </a:cubicBezTo>
                  <a:cubicBezTo>
                    <a:pt x="701" y="841"/>
                    <a:pt x="705" y="831"/>
                    <a:pt x="705" y="821"/>
                  </a:cubicBezTo>
                  <a:cubicBezTo>
                    <a:pt x="704" y="767"/>
                    <a:pt x="702" y="714"/>
                    <a:pt x="710" y="661"/>
                  </a:cubicBezTo>
                  <a:cubicBezTo>
                    <a:pt x="717" y="612"/>
                    <a:pt x="715" y="563"/>
                    <a:pt x="718" y="514"/>
                  </a:cubicBezTo>
                  <a:cubicBezTo>
                    <a:pt x="719" y="498"/>
                    <a:pt x="722" y="482"/>
                    <a:pt x="725" y="466"/>
                  </a:cubicBezTo>
                  <a:cubicBezTo>
                    <a:pt x="732" y="422"/>
                    <a:pt x="744" y="378"/>
                    <a:pt x="745" y="333"/>
                  </a:cubicBezTo>
                  <a:cubicBezTo>
                    <a:pt x="747" y="271"/>
                    <a:pt x="751" y="209"/>
                    <a:pt x="760" y="148"/>
                  </a:cubicBezTo>
                  <a:cubicBezTo>
                    <a:pt x="764" y="113"/>
                    <a:pt x="743" y="95"/>
                    <a:pt x="709" y="105"/>
                  </a:cubicBezTo>
                  <a:cubicBezTo>
                    <a:pt x="687" y="112"/>
                    <a:pt x="665" y="120"/>
                    <a:pt x="643" y="126"/>
                  </a:cubicBezTo>
                  <a:cubicBezTo>
                    <a:pt x="579" y="145"/>
                    <a:pt x="516" y="166"/>
                    <a:pt x="449" y="165"/>
                  </a:cubicBezTo>
                  <a:cubicBezTo>
                    <a:pt x="443" y="165"/>
                    <a:pt x="438" y="167"/>
                    <a:pt x="432" y="169"/>
                  </a:cubicBezTo>
                  <a:cubicBezTo>
                    <a:pt x="407" y="175"/>
                    <a:pt x="382" y="181"/>
                    <a:pt x="357" y="186"/>
                  </a:cubicBezTo>
                  <a:cubicBezTo>
                    <a:pt x="308" y="198"/>
                    <a:pt x="257" y="194"/>
                    <a:pt x="210" y="217"/>
                  </a:cubicBezTo>
                  <a:cubicBezTo>
                    <a:pt x="197" y="224"/>
                    <a:pt x="181" y="224"/>
                    <a:pt x="166" y="226"/>
                  </a:cubicBezTo>
                  <a:cubicBezTo>
                    <a:pt x="149" y="229"/>
                    <a:pt x="134" y="241"/>
                    <a:pt x="134" y="259"/>
                  </a:cubicBezTo>
                  <a:cubicBezTo>
                    <a:pt x="134" y="274"/>
                    <a:pt x="139" y="289"/>
                    <a:pt x="139" y="304"/>
                  </a:cubicBezTo>
                  <a:cubicBezTo>
                    <a:pt x="140" y="344"/>
                    <a:pt x="140" y="384"/>
                    <a:pt x="141" y="424"/>
                  </a:cubicBezTo>
                  <a:cubicBezTo>
                    <a:pt x="141" y="436"/>
                    <a:pt x="143" y="448"/>
                    <a:pt x="141" y="460"/>
                  </a:cubicBezTo>
                  <a:cubicBezTo>
                    <a:pt x="135" y="487"/>
                    <a:pt x="126" y="513"/>
                    <a:pt x="123" y="540"/>
                  </a:cubicBezTo>
                  <a:cubicBezTo>
                    <a:pt x="118" y="582"/>
                    <a:pt x="115" y="626"/>
                    <a:pt x="114" y="669"/>
                  </a:cubicBezTo>
                  <a:cubicBezTo>
                    <a:pt x="113" y="750"/>
                    <a:pt x="113" y="830"/>
                    <a:pt x="106" y="911"/>
                  </a:cubicBezTo>
                  <a:cubicBezTo>
                    <a:pt x="106" y="914"/>
                    <a:pt x="106" y="917"/>
                    <a:pt x="106" y="921"/>
                  </a:cubicBezTo>
                  <a:cubicBezTo>
                    <a:pt x="98" y="961"/>
                    <a:pt x="89" y="1002"/>
                    <a:pt x="84" y="1042"/>
                  </a:cubicBezTo>
                  <a:cubicBezTo>
                    <a:pt x="79" y="1086"/>
                    <a:pt x="78" y="1130"/>
                    <a:pt x="75" y="1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7"/>
            <p:cNvSpPr>
              <a:spLocks/>
            </p:cNvSpPr>
            <p:nvPr/>
          </p:nvSpPr>
          <p:spPr bwMode="auto">
            <a:xfrm>
              <a:off x="6997700" y="4203700"/>
              <a:ext cx="2671763" cy="561975"/>
            </a:xfrm>
            <a:custGeom>
              <a:avLst/>
              <a:gdLst>
                <a:gd name="T0" fmla="*/ 1134 w 2220"/>
                <a:gd name="T1" fmla="*/ 86 h 466"/>
                <a:gd name="T2" fmla="*/ 1020 w 2220"/>
                <a:gd name="T3" fmla="*/ 71 h 466"/>
                <a:gd name="T4" fmla="*/ 843 w 2220"/>
                <a:gd name="T5" fmla="*/ 38 h 466"/>
                <a:gd name="T6" fmla="*/ 738 w 2220"/>
                <a:gd name="T7" fmla="*/ 45 h 466"/>
                <a:gd name="T8" fmla="*/ 532 w 2220"/>
                <a:gd name="T9" fmla="*/ 79 h 466"/>
                <a:gd name="T10" fmla="*/ 391 w 2220"/>
                <a:gd name="T11" fmla="*/ 107 h 466"/>
                <a:gd name="T12" fmla="*/ 184 w 2220"/>
                <a:gd name="T13" fmla="*/ 152 h 466"/>
                <a:gd name="T14" fmla="*/ 194 w 2220"/>
                <a:gd name="T15" fmla="*/ 189 h 466"/>
                <a:gd name="T16" fmla="*/ 339 w 2220"/>
                <a:gd name="T17" fmla="*/ 210 h 466"/>
                <a:gd name="T18" fmla="*/ 573 w 2220"/>
                <a:gd name="T19" fmla="*/ 249 h 466"/>
                <a:gd name="T20" fmla="*/ 731 w 2220"/>
                <a:gd name="T21" fmla="*/ 267 h 466"/>
                <a:gd name="T22" fmla="*/ 849 w 2220"/>
                <a:gd name="T23" fmla="*/ 288 h 466"/>
                <a:gd name="T24" fmla="*/ 1036 w 2220"/>
                <a:gd name="T25" fmla="*/ 321 h 466"/>
                <a:gd name="T26" fmla="*/ 1308 w 2220"/>
                <a:gd name="T27" fmla="*/ 373 h 466"/>
                <a:gd name="T28" fmla="*/ 1528 w 2220"/>
                <a:gd name="T29" fmla="*/ 400 h 466"/>
                <a:gd name="T30" fmla="*/ 1758 w 2220"/>
                <a:gd name="T31" fmla="*/ 353 h 466"/>
                <a:gd name="T32" fmla="*/ 2035 w 2220"/>
                <a:gd name="T33" fmla="*/ 295 h 466"/>
                <a:gd name="T34" fmla="*/ 2030 w 2220"/>
                <a:gd name="T35" fmla="*/ 248 h 466"/>
                <a:gd name="T36" fmla="*/ 2122 w 2220"/>
                <a:gd name="T37" fmla="*/ 254 h 466"/>
                <a:gd name="T38" fmla="*/ 2203 w 2220"/>
                <a:gd name="T39" fmla="*/ 266 h 466"/>
                <a:gd name="T40" fmla="*/ 2198 w 2220"/>
                <a:gd name="T41" fmla="*/ 295 h 466"/>
                <a:gd name="T42" fmla="*/ 1973 w 2220"/>
                <a:gd name="T43" fmla="*/ 353 h 466"/>
                <a:gd name="T44" fmla="*/ 1835 w 2220"/>
                <a:gd name="T45" fmla="*/ 388 h 466"/>
                <a:gd name="T46" fmla="*/ 1582 w 2220"/>
                <a:gd name="T47" fmla="*/ 446 h 466"/>
                <a:gd name="T48" fmla="*/ 1475 w 2220"/>
                <a:gd name="T49" fmla="*/ 460 h 466"/>
                <a:gd name="T50" fmla="*/ 1347 w 2220"/>
                <a:gd name="T51" fmla="*/ 436 h 466"/>
                <a:gd name="T52" fmla="*/ 1105 w 2220"/>
                <a:gd name="T53" fmla="*/ 393 h 466"/>
                <a:gd name="T54" fmla="*/ 985 w 2220"/>
                <a:gd name="T55" fmla="*/ 362 h 466"/>
                <a:gd name="T56" fmla="*/ 906 w 2220"/>
                <a:gd name="T57" fmla="*/ 341 h 466"/>
                <a:gd name="T58" fmla="*/ 680 w 2220"/>
                <a:gd name="T59" fmla="*/ 301 h 466"/>
                <a:gd name="T60" fmla="*/ 487 w 2220"/>
                <a:gd name="T61" fmla="*/ 277 h 466"/>
                <a:gd name="T62" fmla="*/ 161 w 2220"/>
                <a:gd name="T63" fmla="*/ 228 h 466"/>
                <a:gd name="T64" fmla="*/ 14 w 2220"/>
                <a:gd name="T65" fmla="*/ 183 h 466"/>
                <a:gd name="T66" fmla="*/ 14 w 2220"/>
                <a:gd name="T67" fmla="*/ 159 h 466"/>
                <a:gd name="T68" fmla="*/ 169 w 2220"/>
                <a:gd name="T69" fmla="*/ 118 h 466"/>
                <a:gd name="T70" fmla="*/ 240 w 2220"/>
                <a:gd name="T71" fmla="*/ 96 h 466"/>
                <a:gd name="T72" fmla="*/ 567 w 2220"/>
                <a:gd name="T73" fmla="*/ 45 h 466"/>
                <a:gd name="T74" fmla="*/ 720 w 2220"/>
                <a:gd name="T75" fmla="*/ 8 h 466"/>
                <a:gd name="T76" fmla="*/ 829 w 2220"/>
                <a:gd name="T77" fmla="*/ 16 h 466"/>
                <a:gd name="T78" fmla="*/ 934 w 2220"/>
                <a:gd name="T79" fmla="*/ 22 h 466"/>
                <a:gd name="T80" fmla="*/ 1096 w 2220"/>
                <a:gd name="T81" fmla="*/ 67 h 466"/>
                <a:gd name="T82" fmla="*/ 1202 w 2220"/>
                <a:gd name="T83" fmla="*/ 9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20" h="466">
                  <a:moveTo>
                    <a:pt x="1200" y="100"/>
                  </a:moveTo>
                  <a:cubicBezTo>
                    <a:pt x="1178" y="95"/>
                    <a:pt x="1156" y="90"/>
                    <a:pt x="1134" y="86"/>
                  </a:cubicBezTo>
                  <a:cubicBezTo>
                    <a:pt x="1113" y="82"/>
                    <a:pt x="1092" y="80"/>
                    <a:pt x="1071" y="78"/>
                  </a:cubicBezTo>
                  <a:cubicBezTo>
                    <a:pt x="1054" y="75"/>
                    <a:pt x="1036" y="74"/>
                    <a:pt x="1020" y="71"/>
                  </a:cubicBezTo>
                  <a:cubicBezTo>
                    <a:pt x="993" y="66"/>
                    <a:pt x="967" y="59"/>
                    <a:pt x="941" y="54"/>
                  </a:cubicBezTo>
                  <a:cubicBezTo>
                    <a:pt x="908" y="48"/>
                    <a:pt x="876" y="41"/>
                    <a:pt x="843" y="38"/>
                  </a:cubicBezTo>
                  <a:cubicBezTo>
                    <a:pt x="820" y="36"/>
                    <a:pt x="796" y="39"/>
                    <a:pt x="772" y="41"/>
                  </a:cubicBezTo>
                  <a:cubicBezTo>
                    <a:pt x="761" y="41"/>
                    <a:pt x="749" y="46"/>
                    <a:pt x="738" y="45"/>
                  </a:cubicBezTo>
                  <a:cubicBezTo>
                    <a:pt x="699" y="42"/>
                    <a:pt x="664" y="58"/>
                    <a:pt x="627" y="66"/>
                  </a:cubicBezTo>
                  <a:cubicBezTo>
                    <a:pt x="596" y="72"/>
                    <a:pt x="564" y="74"/>
                    <a:pt x="532" y="79"/>
                  </a:cubicBezTo>
                  <a:cubicBezTo>
                    <a:pt x="511" y="82"/>
                    <a:pt x="490" y="88"/>
                    <a:pt x="469" y="92"/>
                  </a:cubicBezTo>
                  <a:cubicBezTo>
                    <a:pt x="443" y="98"/>
                    <a:pt x="418" y="104"/>
                    <a:pt x="391" y="107"/>
                  </a:cubicBezTo>
                  <a:cubicBezTo>
                    <a:pt x="345" y="114"/>
                    <a:pt x="297" y="113"/>
                    <a:pt x="252" y="125"/>
                  </a:cubicBezTo>
                  <a:cubicBezTo>
                    <a:pt x="230" y="131"/>
                    <a:pt x="200" y="128"/>
                    <a:pt x="184" y="152"/>
                  </a:cubicBezTo>
                  <a:cubicBezTo>
                    <a:pt x="180" y="158"/>
                    <a:pt x="173" y="167"/>
                    <a:pt x="175" y="172"/>
                  </a:cubicBezTo>
                  <a:cubicBezTo>
                    <a:pt x="178" y="179"/>
                    <a:pt x="186" y="187"/>
                    <a:pt x="194" y="189"/>
                  </a:cubicBezTo>
                  <a:cubicBezTo>
                    <a:pt x="215" y="194"/>
                    <a:pt x="237" y="198"/>
                    <a:pt x="258" y="201"/>
                  </a:cubicBezTo>
                  <a:cubicBezTo>
                    <a:pt x="285" y="205"/>
                    <a:pt x="312" y="205"/>
                    <a:pt x="339" y="210"/>
                  </a:cubicBezTo>
                  <a:cubicBezTo>
                    <a:pt x="400" y="221"/>
                    <a:pt x="463" y="220"/>
                    <a:pt x="522" y="243"/>
                  </a:cubicBezTo>
                  <a:cubicBezTo>
                    <a:pt x="537" y="249"/>
                    <a:pt x="556" y="247"/>
                    <a:pt x="573" y="249"/>
                  </a:cubicBezTo>
                  <a:cubicBezTo>
                    <a:pt x="587" y="251"/>
                    <a:pt x="600" y="254"/>
                    <a:pt x="614" y="255"/>
                  </a:cubicBezTo>
                  <a:cubicBezTo>
                    <a:pt x="653" y="259"/>
                    <a:pt x="692" y="263"/>
                    <a:pt x="731" y="267"/>
                  </a:cubicBezTo>
                  <a:cubicBezTo>
                    <a:pt x="748" y="270"/>
                    <a:pt x="764" y="275"/>
                    <a:pt x="781" y="278"/>
                  </a:cubicBezTo>
                  <a:cubicBezTo>
                    <a:pt x="804" y="282"/>
                    <a:pt x="827" y="284"/>
                    <a:pt x="849" y="288"/>
                  </a:cubicBezTo>
                  <a:cubicBezTo>
                    <a:pt x="893" y="296"/>
                    <a:pt x="937" y="305"/>
                    <a:pt x="981" y="313"/>
                  </a:cubicBezTo>
                  <a:cubicBezTo>
                    <a:pt x="999" y="316"/>
                    <a:pt x="1017" y="320"/>
                    <a:pt x="1036" y="321"/>
                  </a:cubicBezTo>
                  <a:cubicBezTo>
                    <a:pt x="1079" y="323"/>
                    <a:pt x="1120" y="335"/>
                    <a:pt x="1162" y="345"/>
                  </a:cubicBezTo>
                  <a:cubicBezTo>
                    <a:pt x="1210" y="355"/>
                    <a:pt x="1259" y="365"/>
                    <a:pt x="1308" y="373"/>
                  </a:cubicBezTo>
                  <a:cubicBezTo>
                    <a:pt x="1353" y="380"/>
                    <a:pt x="1399" y="386"/>
                    <a:pt x="1445" y="392"/>
                  </a:cubicBezTo>
                  <a:cubicBezTo>
                    <a:pt x="1473" y="396"/>
                    <a:pt x="1501" y="402"/>
                    <a:pt x="1528" y="400"/>
                  </a:cubicBezTo>
                  <a:cubicBezTo>
                    <a:pt x="1573" y="395"/>
                    <a:pt x="1618" y="385"/>
                    <a:pt x="1662" y="376"/>
                  </a:cubicBezTo>
                  <a:cubicBezTo>
                    <a:pt x="1694" y="369"/>
                    <a:pt x="1726" y="360"/>
                    <a:pt x="1758" y="353"/>
                  </a:cubicBezTo>
                  <a:cubicBezTo>
                    <a:pt x="1805" y="344"/>
                    <a:pt x="1852" y="336"/>
                    <a:pt x="1899" y="329"/>
                  </a:cubicBezTo>
                  <a:cubicBezTo>
                    <a:pt x="1946" y="323"/>
                    <a:pt x="1991" y="313"/>
                    <a:pt x="2035" y="295"/>
                  </a:cubicBezTo>
                  <a:cubicBezTo>
                    <a:pt x="2049" y="290"/>
                    <a:pt x="2052" y="267"/>
                    <a:pt x="2041" y="257"/>
                  </a:cubicBezTo>
                  <a:cubicBezTo>
                    <a:pt x="2038" y="254"/>
                    <a:pt x="2034" y="251"/>
                    <a:pt x="2030" y="248"/>
                  </a:cubicBezTo>
                  <a:cubicBezTo>
                    <a:pt x="2036" y="234"/>
                    <a:pt x="2046" y="235"/>
                    <a:pt x="2057" y="238"/>
                  </a:cubicBezTo>
                  <a:cubicBezTo>
                    <a:pt x="2079" y="243"/>
                    <a:pt x="2100" y="250"/>
                    <a:pt x="2122" y="254"/>
                  </a:cubicBezTo>
                  <a:cubicBezTo>
                    <a:pt x="2144" y="258"/>
                    <a:pt x="2166" y="259"/>
                    <a:pt x="2187" y="262"/>
                  </a:cubicBezTo>
                  <a:cubicBezTo>
                    <a:pt x="2193" y="262"/>
                    <a:pt x="2198" y="263"/>
                    <a:pt x="2203" y="266"/>
                  </a:cubicBezTo>
                  <a:cubicBezTo>
                    <a:pt x="2209" y="270"/>
                    <a:pt x="2214" y="277"/>
                    <a:pt x="2220" y="282"/>
                  </a:cubicBezTo>
                  <a:cubicBezTo>
                    <a:pt x="2213" y="287"/>
                    <a:pt x="2206" y="293"/>
                    <a:pt x="2198" y="295"/>
                  </a:cubicBezTo>
                  <a:cubicBezTo>
                    <a:pt x="2164" y="306"/>
                    <a:pt x="2129" y="315"/>
                    <a:pt x="2094" y="324"/>
                  </a:cubicBezTo>
                  <a:cubicBezTo>
                    <a:pt x="2053" y="334"/>
                    <a:pt x="2013" y="343"/>
                    <a:pt x="1973" y="353"/>
                  </a:cubicBezTo>
                  <a:cubicBezTo>
                    <a:pt x="1944" y="360"/>
                    <a:pt x="1916" y="370"/>
                    <a:pt x="1887" y="377"/>
                  </a:cubicBezTo>
                  <a:cubicBezTo>
                    <a:pt x="1870" y="382"/>
                    <a:pt x="1853" y="384"/>
                    <a:pt x="1835" y="388"/>
                  </a:cubicBezTo>
                  <a:cubicBezTo>
                    <a:pt x="1785" y="397"/>
                    <a:pt x="1735" y="405"/>
                    <a:pt x="1686" y="416"/>
                  </a:cubicBezTo>
                  <a:cubicBezTo>
                    <a:pt x="1651" y="423"/>
                    <a:pt x="1617" y="436"/>
                    <a:pt x="1582" y="446"/>
                  </a:cubicBezTo>
                  <a:cubicBezTo>
                    <a:pt x="1561" y="452"/>
                    <a:pt x="1540" y="460"/>
                    <a:pt x="1518" y="464"/>
                  </a:cubicBezTo>
                  <a:cubicBezTo>
                    <a:pt x="1505" y="466"/>
                    <a:pt x="1490" y="462"/>
                    <a:pt x="1475" y="460"/>
                  </a:cubicBezTo>
                  <a:cubicBezTo>
                    <a:pt x="1445" y="455"/>
                    <a:pt x="1415" y="449"/>
                    <a:pt x="1386" y="444"/>
                  </a:cubicBezTo>
                  <a:cubicBezTo>
                    <a:pt x="1373" y="441"/>
                    <a:pt x="1360" y="439"/>
                    <a:pt x="1347" y="436"/>
                  </a:cubicBezTo>
                  <a:cubicBezTo>
                    <a:pt x="1290" y="425"/>
                    <a:pt x="1234" y="414"/>
                    <a:pt x="1178" y="403"/>
                  </a:cubicBezTo>
                  <a:cubicBezTo>
                    <a:pt x="1154" y="399"/>
                    <a:pt x="1129" y="398"/>
                    <a:pt x="1105" y="393"/>
                  </a:cubicBezTo>
                  <a:cubicBezTo>
                    <a:pt x="1070" y="387"/>
                    <a:pt x="1035" y="379"/>
                    <a:pt x="1000" y="371"/>
                  </a:cubicBezTo>
                  <a:cubicBezTo>
                    <a:pt x="995" y="370"/>
                    <a:pt x="991" y="365"/>
                    <a:pt x="985" y="362"/>
                  </a:cubicBezTo>
                  <a:cubicBezTo>
                    <a:pt x="979" y="358"/>
                    <a:pt x="972" y="354"/>
                    <a:pt x="964" y="353"/>
                  </a:cubicBezTo>
                  <a:cubicBezTo>
                    <a:pt x="945" y="348"/>
                    <a:pt x="925" y="345"/>
                    <a:pt x="906" y="341"/>
                  </a:cubicBezTo>
                  <a:cubicBezTo>
                    <a:pt x="867" y="334"/>
                    <a:pt x="828" y="327"/>
                    <a:pt x="789" y="321"/>
                  </a:cubicBezTo>
                  <a:cubicBezTo>
                    <a:pt x="752" y="314"/>
                    <a:pt x="714" y="314"/>
                    <a:pt x="680" y="301"/>
                  </a:cubicBezTo>
                  <a:cubicBezTo>
                    <a:pt x="644" y="287"/>
                    <a:pt x="607" y="284"/>
                    <a:pt x="570" y="279"/>
                  </a:cubicBezTo>
                  <a:cubicBezTo>
                    <a:pt x="543" y="275"/>
                    <a:pt x="511" y="268"/>
                    <a:pt x="487" y="277"/>
                  </a:cubicBezTo>
                  <a:cubicBezTo>
                    <a:pt x="442" y="297"/>
                    <a:pt x="404" y="274"/>
                    <a:pt x="364" y="267"/>
                  </a:cubicBezTo>
                  <a:cubicBezTo>
                    <a:pt x="296" y="256"/>
                    <a:pt x="228" y="242"/>
                    <a:pt x="161" y="228"/>
                  </a:cubicBezTo>
                  <a:cubicBezTo>
                    <a:pt x="141" y="224"/>
                    <a:pt x="122" y="215"/>
                    <a:pt x="102" y="209"/>
                  </a:cubicBezTo>
                  <a:cubicBezTo>
                    <a:pt x="73" y="200"/>
                    <a:pt x="43" y="192"/>
                    <a:pt x="14" y="183"/>
                  </a:cubicBezTo>
                  <a:cubicBezTo>
                    <a:pt x="9" y="182"/>
                    <a:pt x="5" y="177"/>
                    <a:pt x="0" y="173"/>
                  </a:cubicBezTo>
                  <a:cubicBezTo>
                    <a:pt x="5" y="169"/>
                    <a:pt x="9" y="161"/>
                    <a:pt x="14" y="159"/>
                  </a:cubicBezTo>
                  <a:cubicBezTo>
                    <a:pt x="38" y="152"/>
                    <a:pt x="63" y="146"/>
                    <a:pt x="87" y="139"/>
                  </a:cubicBezTo>
                  <a:cubicBezTo>
                    <a:pt x="114" y="130"/>
                    <a:pt x="139" y="118"/>
                    <a:pt x="169" y="118"/>
                  </a:cubicBezTo>
                  <a:cubicBezTo>
                    <a:pt x="184" y="118"/>
                    <a:pt x="200" y="105"/>
                    <a:pt x="215" y="100"/>
                  </a:cubicBezTo>
                  <a:cubicBezTo>
                    <a:pt x="223" y="97"/>
                    <a:pt x="232" y="97"/>
                    <a:pt x="240" y="96"/>
                  </a:cubicBezTo>
                  <a:cubicBezTo>
                    <a:pt x="287" y="88"/>
                    <a:pt x="334" y="81"/>
                    <a:pt x="381" y="72"/>
                  </a:cubicBezTo>
                  <a:cubicBezTo>
                    <a:pt x="443" y="60"/>
                    <a:pt x="506" y="65"/>
                    <a:pt x="567" y="45"/>
                  </a:cubicBezTo>
                  <a:cubicBezTo>
                    <a:pt x="604" y="32"/>
                    <a:pt x="643" y="30"/>
                    <a:pt x="681" y="22"/>
                  </a:cubicBezTo>
                  <a:cubicBezTo>
                    <a:pt x="695" y="19"/>
                    <a:pt x="708" y="14"/>
                    <a:pt x="720" y="8"/>
                  </a:cubicBezTo>
                  <a:cubicBezTo>
                    <a:pt x="738" y="0"/>
                    <a:pt x="754" y="0"/>
                    <a:pt x="772" y="5"/>
                  </a:cubicBezTo>
                  <a:cubicBezTo>
                    <a:pt x="791" y="10"/>
                    <a:pt x="810" y="15"/>
                    <a:pt x="829" y="16"/>
                  </a:cubicBezTo>
                  <a:cubicBezTo>
                    <a:pt x="860" y="19"/>
                    <a:pt x="891" y="19"/>
                    <a:pt x="922" y="20"/>
                  </a:cubicBezTo>
                  <a:cubicBezTo>
                    <a:pt x="926" y="20"/>
                    <a:pt x="930" y="21"/>
                    <a:pt x="934" y="22"/>
                  </a:cubicBezTo>
                  <a:cubicBezTo>
                    <a:pt x="974" y="33"/>
                    <a:pt x="1014" y="43"/>
                    <a:pt x="1054" y="54"/>
                  </a:cubicBezTo>
                  <a:cubicBezTo>
                    <a:pt x="1068" y="58"/>
                    <a:pt x="1082" y="64"/>
                    <a:pt x="1096" y="67"/>
                  </a:cubicBezTo>
                  <a:cubicBezTo>
                    <a:pt x="1123" y="73"/>
                    <a:pt x="1150" y="77"/>
                    <a:pt x="1177" y="84"/>
                  </a:cubicBezTo>
                  <a:cubicBezTo>
                    <a:pt x="1186" y="85"/>
                    <a:pt x="1194" y="90"/>
                    <a:pt x="1202" y="94"/>
                  </a:cubicBezTo>
                  <a:cubicBezTo>
                    <a:pt x="1201" y="96"/>
                    <a:pt x="1200" y="98"/>
                    <a:pt x="120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8"/>
            <p:cNvSpPr>
              <a:spLocks noEditPoints="1"/>
            </p:cNvSpPr>
            <p:nvPr/>
          </p:nvSpPr>
          <p:spPr bwMode="auto">
            <a:xfrm>
              <a:off x="7589838" y="4602163"/>
              <a:ext cx="527050" cy="430212"/>
            </a:xfrm>
            <a:custGeom>
              <a:avLst/>
              <a:gdLst>
                <a:gd name="T0" fmla="*/ 76 w 438"/>
                <a:gd name="T1" fmla="*/ 0 h 357"/>
                <a:gd name="T2" fmla="*/ 173 w 438"/>
                <a:gd name="T3" fmla="*/ 20 h 357"/>
                <a:gd name="T4" fmla="*/ 283 w 438"/>
                <a:gd name="T5" fmla="*/ 38 h 357"/>
                <a:gd name="T6" fmla="*/ 362 w 438"/>
                <a:gd name="T7" fmla="*/ 56 h 357"/>
                <a:gd name="T8" fmla="*/ 401 w 438"/>
                <a:gd name="T9" fmla="*/ 67 h 357"/>
                <a:gd name="T10" fmla="*/ 436 w 438"/>
                <a:gd name="T11" fmla="*/ 107 h 357"/>
                <a:gd name="T12" fmla="*/ 429 w 438"/>
                <a:gd name="T13" fmla="*/ 191 h 357"/>
                <a:gd name="T14" fmla="*/ 423 w 438"/>
                <a:gd name="T15" fmla="*/ 276 h 357"/>
                <a:gd name="T16" fmla="*/ 414 w 438"/>
                <a:gd name="T17" fmla="*/ 336 h 357"/>
                <a:gd name="T18" fmla="*/ 384 w 438"/>
                <a:gd name="T19" fmla="*/ 357 h 357"/>
                <a:gd name="T20" fmla="*/ 254 w 438"/>
                <a:gd name="T21" fmla="*/ 348 h 357"/>
                <a:gd name="T22" fmla="*/ 152 w 438"/>
                <a:gd name="T23" fmla="*/ 336 h 357"/>
                <a:gd name="T24" fmla="*/ 107 w 438"/>
                <a:gd name="T25" fmla="*/ 322 h 357"/>
                <a:gd name="T26" fmla="*/ 28 w 438"/>
                <a:gd name="T27" fmla="*/ 299 h 357"/>
                <a:gd name="T28" fmla="*/ 2 w 438"/>
                <a:gd name="T29" fmla="*/ 259 h 357"/>
                <a:gd name="T30" fmla="*/ 16 w 438"/>
                <a:gd name="T31" fmla="*/ 117 h 357"/>
                <a:gd name="T32" fmla="*/ 18 w 438"/>
                <a:gd name="T33" fmla="*/ 45 h 357"/>
                <a:gd name="T34" fmla="*/ 60 w 438"/>
                <a:gd name="T35" fmla="*/ 3 h 357"/>
                <a:gd name="T36" fmla="*/ 76 w 438"/>
                <a:gd name="T37" fmla="*/ 3 h 357"/>
                <a:gd name="T38" fmla="*/ 76 w 438"/>
                <a:gd name="T39" fmla="*/ 0 h 357"/>
                <a:gd name="T40" fmla="*/ 225 w 438"/>
                <a:gd name="T41" fmla="*/ 241 h 357"/>
                <a:gd name="T42" fmla="*/ 224 w 438"/>
                <a:gd name="T43" fmla="*/ 241 h 357"/>
                <a:gd name="T44" fmla="*/ 229 w 438"/>
                <a:gd name="T45" fmla="*/ 194 h 357"/>
                <a:gd name="T46" fmla="*/ 248 w 438"/>
                <a:gd name="T47" fmla="*/ 134 h 357"/>
                <a:gd name="T48" fmla="*/ 232 w 438"/>
                <a:gd name="T49" fmla="*/ 108 h 357"/>
                <a:gd name="T50" fmla="*/ 167 w 438"/>
                <a:gd name="T51" fmla="*/ 130 h 357"/>
                <a:gd name="T52" fmla="*/ 170 w 438"/>
                <a:gd name="T53" fmla="*/ 179 h 357"/>
                <a:gd name="T54" fmla="*/ 173 w 438"/>
                <a:gd name="T55" fmla="*/ 226 h 357"/>
                <a:gd name="T56" fmla="*/ 198 w 438"/>
                <a:gd name="T57" fmla="*/ 286 h 357"/>
                <a:gd name="T58" fmla="*/ 199 w 438"/>
                <a:gd name="T59" fmla="*/ 287 h 357"/>
                <a:gd name="T60" fmla="*/ 226 w 438"/>
                <a:gd name="T61" fmla="*/ 267 h 357"/>
                <a:gd name="T62" fmla="*/ 225 w 438"/>
                <a:gd name="T63" fmla="*/ 2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8" h="357">
                  <a:moveTo>
                    <a:pt x="76" y="0"/>
                  </a:moveTo>
                  <a:cubicBezTo>
                    <a:pt x="108" y="7"/>
                    <a:pt x="140" y="14"/>
                    <a:pt x="173" y="20"/>
                  </a:cubicBezTo>
                  <a:cubicBezTo>
                    <a:pt x="209" y="27"/>
                    <a:pt x="247" y="31"/>
                    <a:pt x="283" y="38"/>
                  </a:cubicBezTo>
                  <a:cubicBezTo>
                    <a:pt x="310" y="43"/>
                    <a:pt x="336" y="49"/>
                    <a:pt x="362" y="56"/>
                  </a:cubicBezTo>
                  <a:cubicBezTo>
                    <a:pt x="375" y="59"/>
                    <a:pt x="388" y="64"/>
                    <a:pt x="401" y="67"/>
                  </a:cubicBezTo>
                  <a:cubicBezTo>
                    <a:pt x="426" y="72"/>
                    <a:pt x="435" y="81"/>
                    <a:pt x="436" y="107"/>
                  </a:cubicBezTo>
                  <a:cubicBezTo>
                    <a:pt x="437" y="135"/>
                    <a:pt x="438" y="162"/>
                    <a:pt x="429" y="191"/>
                  </a:cubicBezTo>
                  <a:cubicBezTo>
                    <a:pt x="421" y="217"/>
                    <a:pt x="425" y="247"/>
                    <a:pt x="423" y="276"/>
                  </a:cubicBezTo>
                  <a:cubicBezTo>
                    <a:pt x="421" y="296"/>
                    <a:pt x="421" y="317"/>
                    <a:pt x="414" y="336"/>
                  </a:cubicBezTo>
                  <a:cubicBezTo>
                    <a:pt x="411" y="346"/>
                    <a:pt x="395" y="357"/>
                    <a:pt x="384" y="357"/>
                  </a:cubicBezTo>
                  <a:cubicBezTo>
                    <a:pt x="341" y="356"/>
                    <a:pt x="297" y="352"/>
                    <a:pt x="254" y="348"/>
                  </a:cubicBezTo>
                  <a:cubicBezTo>
                    <a:pt x="220" y="345"/>
                    <a:pt x="186" y="341"/>
                    <a:pt x="152" y="336"/>
                  </a:cubicBezTo>
                  <a:cubicBezTo>
                    <a:pt x="137" y="333"/>
                    <a:pt x="122" y="326"/>
                    <a:pt x="107" y="322"/>
                  </a:cubicBezTo>
                  <a:cubicBezTo>
                    <a:pt x="81" y="315"/>
                    <a:pt x="53" y="314"/>
                    <a:pt x="28" y="299"/>
                  </a:cubicBezTo>
                  <a:cubicBezTo>
                    <a:pt x="11" y="289"/>
                    <a:pt x="0" y="279"/>
                    <a:pt x="2" y="259"/>
                  </a:cubicBezTo>
                  <a:cubicBezTo>
                    <a:pt x="7" y="211"/>
                    <a:pt x="12" y="164"/>
                    <a:pt x="16" y="117"/>
                  </a:cubicBezTo>
                  <a:cubicBezTo>
                    <a:pt x="18" y="93"/>
                    <a:pt x="17" y="69"/>
                    <a:pt x="18" y="45"/>
                  </a:cubicBezTo>
                  <a:cubicBezTo>
                    <a:pt x="18" y="10"/>
                    <a:pt x="25" y="4"/>
                    <a:pt x="60" y="3"/>
                  </a:cubicBezTo>
                  <a:cubicBezTo>
                    <a:pt x="65" y="2"/>
                    <a:pt x="70" y="3"/>
                    <a:pt x="76" y="3"/>
                  </a:cubicBezTo>
                  <a:cubicBezTo>
                    <a:pt x="76" y="2"/>
                    <a:pt x="76" y="1"/>
                    <a:pt x="76" y="0"/>
                  </a:cubicBezTo>
                  <a:close/>
                  <a:moveTo>
                    <a:pt x="225" y="241"/>
                  </a:moveTo>
                  <a:cubicBezTo>
                    <a:pt x="225" y="241"/>
                    <a:pt x="225" y="241"/>
                    <a:pt x="224" y="241"/>
                  </a:cubicBezTo>
                  <a:cubicBezTo>
                    <a:pt x="226" y="225"/>
                    <a:pt x="226" y="209"/>
                    <a:pt x="229" y="194"/>
                  </a:cubicBezTo>
                  <a:cubicBezTo>
                    <a:pt x="234" y="174"/>
                    <a:pt x="244" y="155"/>
                    <a:pt x="248" y="134"/>
                  </a:cubicBezTo>
                  <a:cubicBezTo>
                    <a:pt x="249" y="126"/>
                    <a:pt x="240" y="113"/>
                    <a:pt x="232" y="108"/>
                  </a:cubicBezTo>
                  <a:cubicBezTo>
                    <a:pt x="219" y="99"/>
                    <a:pt x="181" y="113"/>
                    <a:pt x="167" y="130"/>
                  </a:cubicBezTo>
                  <a:cubicBezTo>
                    <a:pt x="152" y="147"/>
                    <a:pt x="159" y="163"/>
                    <a:pt x="170" y="179"/>
                  </a:cubicBezTo>
                  <a:cubicBezTo>
                    <a:pt x="180" y="194"/>
                    <a:pt x="182" y="209"/>
                    <a:pt x="173" y="226"/>
                  </a:cubicBezTo>
                  <a:cubicBezTo>
                    <a:pt x="155" y="259"/>
                    <a:pt x="162" y="277"/>
                    <a:pt x="198" y="286"/>
                  </a:cubicBezTo>
                  <a:cubicBezTo>
                    <a:pt x="198" y="287"/>
                    <a:pt x="199" y="287"/>
                    <a:pt x="199" y="287"/>
                  </a:cubicBezTo>
                  <a:cubicBezTo>
                    <a:pt x="220" y="292"/>
                    <a:pt x="226" y="288"/>
                    <a:pt x="226" y="267"/>
                  </a:cubicBezTo>
                  <a:cubicBezTo>
                    <a:pt x="225" y="259"/>
                    <a:pt x="225" y="250"/>
                    <a:pt x="225" y="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9"/>
            <p:cNvSpPr>
              <a:spLocks/>
            </p:cNvSpPr>
            <p:nvPr/>
          </p:nvSpPr>
          <p:spPr bwMode="auto">
            <a:xfrm>
              <a:off x="8491538" y="4319588"/>
              <a:ext cx="896938" cy="182562"/>
            </a:xfrm>
            <a:custGeom>
              <a:avLst/>
              <a:gdLst>
                <a:gd name="T0" fmla="*/ 2 w 746"/>
                <a:gd name="T1" fmla="*/ 0 h 151"/>
                <a:gd name="T2" fmla="*/ 28 w 746"/>
                <a:gd name="T3" fmla="*/ 3 h 151"/>
                <a:gd name="T4" fmla="*/ 117 w 746"/>
                <a:gd name="T5" fmla="*/ 20 h 151"/>
                <a:gd name="T6" fmla="*/ 153 w 746"/>
                <a:gd name="T7" fmla="*/ 24 h 151"/>
                <a:gd name="T8" fmla="*/ 238 w 746"/>
                <a:gd name="T9" fmla="*/ 28 h 151"/>
                <a:gd name="T10" fmla="*/ 270 w 746"/>
                <a:gd name="T11" fmla="*/ 34 h 151"/>
                <a:gd name="T12" fmla="*/ 338 w 746"/>
                <a:gd name="T13" fmla="*/ 49 h 151"/>
                <a:gd name="T14" fmla="*/ 526 w 746"/>
                <a:gd name="T15" fmla="*/ 92 h 151"/>
                <a:gd name="T16" fmla="*/ 650 w 746"/>
                <a:gd name="T17" fmla="*/ 116 h 151"/>
                <a:gd name="T18" fmla="*/ 727 w 746"/>
                <a:gd name="T19" fmla="*/ 134 h 151"/>
                <a:gd name="T20" fmla="*/ 746 w 746"/>
                <a:gd name="T21" fmla="*/ 142 h 151"/>
                <a:gd name="T22" fmla="*/ 744 w 746"/>
                <a:gd name="T23" fmla="*/ 149 h 151"/>
                <a:gd name="T24" fmla="*/ 718 w 746"/>
                <a:gd name="T25" fmla="*/ 148 h 151"/>
                <a:gd name="T26" fmla="*/ 593 w 746"/>
                <a:gd name="T27" fmla="*/ 128 h 151"/>
                <a:gd name="T28" fmla="*/ 476 w 746"/>
                <a:gd name="T29" fmla="*/ 107 h 151"/>
                <a:gd name="T30" fmla="*/ 309 w 746"/>
                <a:gd name="T31" fmla="*/ 76 h 151"/>
                <a:gd name="T32" fmla="*/ 221 w 746"/>
                <a:gd name="T33" fmla="*/ 64 h 151"/>
                <a:gd name="T34" fmla="*/ 84 w 746"/>
                <a:gd name="T35" fmla="*/ 23 h 151"/>
                <a:gd name="T36" fmla="*/ 45 w 746"/>
                <a:gd name="T37" fmla="*/ 22 h 151"/>
                <a:gd name="T38" fmla="*/ 0 w 746"/>
                <a:gd name="T39" fmla="*/ 7 h 151"/>
                <a:gd name="T40" fmla="*/ 2 w 746"/>
                <a:gd name="T4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6" h="151">
                  <a:moveTo>
                    <a:pt x="2" y="0"/>
                  </a:moveTo>
                  <a:cubicBezTo>
                    <a:pt x="11" y="1"/>
                    <a:pt x="20" y="4"/>
                    <a:pt x="28" y="3"/>
                  </a:cubicBezTo>
                  <a:cubicBezTo>
                    <a:pt x="59" y="0"/>
                    <a:pt x="88" y="7"/>
                    <a:pt x="117" y="20"/>
                  </a:cubicBezTo>
                  <a:cubicBezTo>
                    <a:pt x="127" y="25"/>
                    <a:pt x="141" y="24"/>
                    <a:pt x="153" y="24"/>
                  </a:cubicBezTo>
                  <a:cubicBezTo>
                    <a:pt x="181" y="26"/>
                    <a:pt x="210" y="26"/>
                    <a:pt x="238" y="28"/>
                  </a:cubicBezTo>
                  <a:cubicBezTo>
                    <a:pt x="249" y="29"/>
                    <a:pt x="260" y="32"/>
                    <a:pt x="270" y="34"/>
                  </a:cubicBezTo>
                  <a:cubicBezTo>
                    <a:pt x="293" y="39"/>
                    <a:pt x="316" y="43"/>
                    <a:pt x="338" y="49"/>
                  </a:cubicBezTo>
                  <a:cubicBezTo>
                    <a:pt x="401" y="63"/>
                    <a:pt x="463" y="79"/>
                    <a:pt x="526" y="92"/>
                  </a:cubicBezTo>
                  <a:cubicBezTo>
                    <a:pt x="567" y="101"/>
                    <a:pt x="608" y="108"/>
                    <a:pt x="650" y="116"/>
                  </a:cubicBezTo>
                  <a:cubicBezTo>
                    <a:pt x="675" y="121"/>
                    <a:pt x="701" y="127"/>
                    <a:pt x="727" y="134"/>
                  </a:cubicBezTo>
                  <a:cubicBezTo>
                    <a:pt x="733" y="135"/>
                    <a:pt x="739" y="139"/>
                    <a:pt x="746" y="142"/>
                  </a:cubicBezTo>
                  <a:cubicBezTo>
                    <a:pt x="745" y="145"/>
                    <a:pt x="745" y="147"/>
                    <a:pt x="744" y="149"/>
                  </a:cubicBezTo>
                  <a:cubicBezTo>
                    <a:pt x="735" y="149"/>
                    <a:pt x="727" y="147"/>
                    <a:pt x="718" y="148"/>
                  </a:cubicBezTo>
                  <a:cubicBezTo>
                    <a:pt x="675" y="151"/>
                    <a:pt x="635" y="136"/>
                    <a:pt x="593" y="128"/>
                  </a:cubicBezTo>
                  <a:cubicBezTo>
                    <a:pt x="554" y="121"/>
                    <a:pt x="515" y="114"/>
                    <a:pt x="476" y="107"/>
                  </a:cubicBezTo>
                  <a:cubicBezTo>
                    <a:pt x="420" y="97"/>
                    <a:pt x="365" y="86"/>
                    <a:pt x="309" y="76"/>
                  </a:cubicBezTo>
                  <a:cubicBezTo>
                    <a:pt x="280" y="71"/>
                    <a:pt x="250" y="71"/>
                    <a:pt x="221" y="64"/>
                  </a:cubicBezTo>
                  <a:cubicBezTo>
                    <a:pt x="175" y="52"/>
                    <a:pt x="130" y="36"/>
                    <a:pt x="84" y="23"/>
                  </a:cubicBezTo>
                  <a:cubicBezTo>
                    <a:pt x="72" y="20"/>
                    <a:pt x="58" y="22"/>
                    <a:pt x="45" y="22"/>
                  </a:cubicBezTo>
                  <a:cubicBezTo>
                    <a:pt x="27" y="23"/>
                    <a:pt x="11" y="22"/>
                    <a:pt x="0" y="7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0"/>
            <p:cNvSpPr>
              <a:spLocks/>
            </p:cNvSpPr>
            <p:nvPr/>
          </p:nvSpPr>
          <p:spPr bwMode="auto">
            <a:xfrm>
              <a:off x="8737600" y="4457700"/>
              <a:ext cx="93663" cy="166687"/>
            </a:xfrm>
            <a:custGeom>
              <a:avLst/>
              <a:gdLst>
                <a:gd name="T0" fmla="*/ 78 w 78"/>
                <a:gd name="T1" fmla="*/ 139 h 139"/>
                <a:gd name="T2" fmla="*/ 50 w 78"/>
                <a:gd name="T3" fmla="*/ 84 h 139"/>
                <a:gd name="T4" fmla="*/ 34 w 78"/>
                <a:gd name="T5" fmla="*/ 28 h 139"/>
                <a:gd name="T6" fmla="*/ 26 w 78"/>
                <a:gd name="T7" fmla="*/ 30 h 139"/>
                <a:gd name="T8" fmla="*/ 51 w 78"/>
                <a:gd name="T9" fmla="*/ 129 h 139"/>
                <a:gd name="T10" fmla="*/ 43 w 78"/>
                <a:gd name="T11" fmla="*/ 131 h 139"/>
                <a:gd name="T12" fmla="*/ 0 w 78"/>
                <a:gd name="T13" fmla="*/ 0 h 139"/>
                <a:gd name="T14" fmla="*/ 41 w 78"/>
                <a:gd name="T15" fmla="*/ 11 h 139"/>
                <a:gd name="T16" fmla="*/ 47 w 78"/>
                <a:gd name="T17" fmla="*/ 18 h 139"/>
                <a:gd name="T18" fmla="*/ 78 w 78"/>
                <a:gd name="T1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139">
                  <a:moveTo>
                    <a:pt x="78" y="139"/>
                  </a:moveTo>
                  <a:cubicBezTo>
                    <a:pt x="48" y="127"/>
                    <a:pt x="59" y="101"/>
                    <a:pt x="50" y="84"/>
                  </a:cubicBezTo>
                  <a:cubicBezTo>
                    <a:pt x="41" y="67"/>
                    <a:pt x="39" y="47"/>
                    <a:pt x="34" y="28"/>
                  </a:cubicBezTo>
                  <a:cubicBezTo>
                    <a:pt x="31" y="29"/>
                    <a:pt x="29" y="29"/>
                    <a:pt x="26" y="30"/>
                  </a:cubicBezTo>
                  <a:cubicBezTo>
                    <a:pt x="34" y="63"/>
                    <a:pt x="42" y="96"/>
                    <a:pt x="51" y="129"/>
                  </a:cubicBezTo>
                  <a:cubicBezTo>
                    <a:pt x="48" y="130"/>
                    <a:pt x="45" y="131"/>
                    <a:pt x="43" y="131"/>
                  </a:cubicBezTo>
                  <a:cubicBezTo>
                    <a:pt x="19" y="91"/>
                    <a:pt x="20" y="42"/>
                    <a:pt x="0" y="0"/>
                  </a:cubicBezTo>
                  <a:cubicBezTo>
                    <a:pt x="16" y="4"/>
                    <a:pt x="28" y="7"/>
                    <a:pt x="41" y="11"/>
                  </a:cubicBezTo>
                  <a:cubicBezTo>
                    <a:pt x="43" y="12"/>
                    <a:pt x="47" y="15"/>
                    <a:pt x="47" y="18"/>
                  </a:cubicBezTo>
                  <a:cubicBezTo>
                    <a:pt x="58" y="57"/>
                    <a:pt x="67" y="96"/>
                    <a:pt x="78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1"/>
            <p:cNvSpPr>
              <a:spLocks/>
            </p:cNvSpPr>
            <p:nvPr/>
          </p:nvSpPr>
          <p:spPr bwMode="auto">
            <a:xfrm>
              <a:off x="8050213" y="4335463"/>
              <a:ext cx="44450" cy="158750"/>
            </a:xfrm>
            <a:custGeom>
              <a:avLst/>
              <a:gdLst>
                <a:gd name="T0" fmla="*/ 0 w 37"/>
                <a:gd name="T1" fmla="*/ 0 h 132"/>
                <a:gd name="T2" fmla="*/ 37 w 37"/>
                <a:gd name="T3" fmla="*/ 132 h 132"/>
                <a:gd name="T4" fmla="*/ 0 w 37"/>
                <a:gd name="T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32">
                  <a:moveTo>
                    <a:pt x="0" y="0"/>
                  </a:moveTo>
                  <a:cubicBezTo>
                    <a:pt x="21" y="42"/>
                    <a:pt x="36" y="85"/>
                    <a:pt x="37" y="132"/>
                  </a:cubicBezTo>
                  <a:cubicBezTo>
                    <a:pt x="13" y="92"/>
                    <a:pt x="6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22"/>
            <p:cNvSpPr>
              <a:spLocks/>
            </p:cNvSpPr>
            <p:nvPr/>
          </p:nvSpPr>
          <p:spPr bwMode="auto">
            <a:xfrm>
              <a:off x="8553450" y="4419600"/>
              <a:ext cx="58738" cy="176212"/>
            </a:xfrm>
            <a:custGeom>
              <a:avLst/>
              <a:gdLst>
                <a:gd name="T0" fmla="*/ 8 w 49"/>
                <a:gd name="T1" fmla="*/ 0 h 146"/>
                <a:gd name="T2" fmla="*/ 49 w 49"/>
                <a:gd name="T3" fmla="*/ 144 h 146"/>
                <a:gd name="T4" fmla="*/ 39 w 49"/>
                <a:gd name="T5" fmla="*/ 146 h 146"/>
                <a:gd name="T6" fmla="*/ 0 w 49"/>
                <a:gd name="T7" fmla="*/ 2 h 146"/>
                <a:gd name="T8" fmla="*/ 8 w 49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46">
                  <a:moveTo>
                    <a:pt x="8" y="0"/>
                  </a:moveTo>
                  <a:cubicBezTo>
                    <a:pt x="22" y="48"/>
                    <a:pt x="35" y="96"/>
                    <a:pt x="49" y="144"/>
                  </a:cubicBezTo>
                  <a:cubicBezTo>
                    <a:pt x="45" y="144"/>
                    <a:pt x="42" y="145"/>
                    <a:pt x="39" y="146"/>
                  </a:cubicBezTo>
                  <a:cubicBezTo>
                    <a:pt x="16" y="101"/>
                    <a:pt x="14" y="50"/>
                    <a:pt x="0" y="2"/>
                  </a:cubicBezTo>
                  <a:cubicBezTo>
                    <a:pt x="3" y="1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23"/>
            <p:cNvSpPr>
              <a:spLocks/>
            </p:cNvSpPr>
            <p:nvPr/>
          </p:nvSpPr>
          <p:spPr bwMode="auto">
            <a:xfrm>
              <a:off x="8366125" y="4389438"/>
              <a:ext cx="50800" cy="166687"/>
            </a:xfrm>
            <a:custGeom>
              <a:avLst/>
              <a:gdLst>
                <a:gd name="T0" fmla="*/ 0 w 42"/>
                <a:gd name="T1" fmla="*/ 0 h 138"/>
                <a:gd name="T2" fmla="*/ 42 w 42"/>
                <a:gd name="T3" fmla="*/ 138 h 138"/>
                <a:gd name="T4" fmla="*/ 0 w 42"/>
                <a:gd name="T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38">
                  <a:moveTo>
                    <a:pt x="0" y="0"/>
                  </a:moveTo>
                  <a:cubicBezTo>
                    <a:pt x="26" y="42"/>
                    <a:pt x="33" y="91"/>
                    <a:pt x="42" y="138"/>
                  </a:cubicBezTo>
                  <a:cubicBezTo>
                    <a:pt x="16" y="96"/>
                    <a:pt x="11" y="4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24"/>
            <p:cNvSpPr>
              <a:spLocks/>
            </p:cNvSpPr>
            <p:nvPr/>
          </p:nvSpPr>
          <p:spPr bwMode="auto">
            <a:xfrm>
              <a:off x="8013700" y="4333875"/>
              <a:ext cx="58738" cy="161925"/>
            </a:xfrm>
            <a:custGeom>
              <a:avLst/>
              <a:gdLst>
                <a:gd name="T0" fmla="*/ 10 w 49"/>
                <a:gd name="T1" fmla="*/ 0 h 134"/>
                <a:gd name="T2" fmla="*/ 49 w 49"/>
                <a:gd name="T3" fmla="*/ 134 h 134"/>
                <a:gd name="T4" fmla="*/ 10 w 49"/>
                <a:gd name="T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134">
                  <a:moveTo>
                    <a:pt x="10" y="0"/>
                  </a:moveTo>
                  <a:cubicBezTo>
                    <a:pt x="35" y="43"/>
                    <a:pt x="32" y="91"/>
                    <a:pt x="49" y="134"/>
                  </a:cubicBezTo>
                  <a:cubicBezTo>
                    <a:pt x="33" y="126"/>
                    <a:pt x="0" y="18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25"/>
            <p:cNvSpPr>
              <a:spLocks/>
            </p:cNvSpPr>
            <p:nvPr/>
          </p:nvSpPr>
          <p:spPr bwMode="auto">
            <a:xfrm>
              <a:off x="8112125" y="4351338"/>
              <a:ext cx="47625" cy="152400"/>
            </a:xfrm>
            <a:custGeom>
              <a:avLst/>
              <a:gdLst>
                <a:gd name="T0" fmla="*/ 38 w 40"/>
                <a:gd name="T1" fmla="*/ 127 h 127"/>
                <a:gd name="T2" fmla="*/ 0 w 40"/>
                <a:gd name="T3" fmla="*/ 0 h 127"/>
                <a:gd name="T4" fmla="*/ 38 w 40"/>
                <a:gd name="T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27">
                  <a:moveTo>
                    <a:pt x="38" y="127"/>
                  </a:moveTo>
                  <a:cubicBezTo>
                    <a:pt x="15" y="88"/>
                    <a:pt x="8" y="45"/>
                    <a:pt x="0" y="0"/>
                  </a:cubicBezTo>
                  <a:cubicBezTo>
                    <a:pt x="17" y="9"/>
                    <a:pt x="40" y="83"/>
                    <a:pt x="38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26"/>
            <p:cNvSpPr>
              <a:spLocks/>
            </p:cNvSpPr>
            <p:nvPr/>
          </p:nvSpPr>
          <p:spPr bwMode="auto">
            <a:xfrm>
              <a:off x="8391525" y="4391025"/>
              <a:ext cx="53975" cy="168275"/>
            </a:xfrm>
            <a:custGeom>
              <a:avLst/>
              <a:gdLst>
                <a:gd name="T0" fmla="*/ 46 w 46"/>
                <a:gd name="T1" fmla="*/ 140 h 140"/>
                <a:gd name="T2" fmla="*/ 34 w 46"/>
                <a:gd name="T3" fmla="*/ 130 h 140"/>
                <a:gd name="T4" fmla="*/ 1 w 46"/>
                <a:gd name="T5" fmla="*/ 10 h 140"/>
                <a:gd name="T6" fmla="*/ 3 w 46"/>
                <a:gd name="T7" fmla="*/ 0 h 140"/>
                <a:gd name="T8" fmla="*/ 15 w 46"/>
                <a:gd name="T9" fmla="*/ 6 h 140"/>
                <a:gd name="T10" fmla="*/ 28 w 46"/>
                <a:gd name="T11" fmla="*/ 54 h 140"/>
                <a:gd name="T12" fmla="*/ 46 w 46"/>
                <a:gd name="T1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40">
                  <a:moveTo>
                    <a:pt x="46" y="140"/>
                  </a:moveTo>
                  <a:cubicBezTo>
                    <a:pt x="38" y="134"/>
                    <a:pt x="35" y="132"/>
                    <a:pt x="34" y="130"/>
                  </a:cubicBezTo>
                  <a:cubicBezTo>
                    <a:pt x="23" y="90"/>
                    <a:pt x="11" y="50"/>
                    <a:pt x="1" y="10"/>
                  </a:cubicBezTo>
                  <a:cubicBezTo>
                    <a:pt x="0" y="7"/>
                    <a:pt x="2" y="3"/>
                    <a:pt x="3" y="0"/>
                  </a:cubicBezTo>
                  <a:cubicBezTo>
                    <a:pt x="7" y="2"/>
                    <a:pt x="14" y="3"/>
                    <a:pt x="15" y="6"/>
                  </a:cubicBezTo>
                  <a:cubicBezTo>
                    <a:pt x="20" y="22"/>
                    <a:pt x="24" y="38"/>
                    <a:pt x="28" y="54"/>
                  </a:cubicBezTo>
                  <a:cubicBezTo>
                    <a:pt x="33" y="81"/>
                    <a:pt x="39" y="108"/>
                    <a:pt x="46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7"/>
            <p:cNvSpPr>
              <a:spLocks/>
            </p:cNvSpPr>
            <p:nvPr/>
          </p:nvSpPr>
          <p:spPr bwMode="auto">
            <a:xfrm>
              <a:off x="8586788" y="4433888"/>
              <a:ext cx="52388" cy="158750"/>
            </a:xfrm>
            <a:custGeom>
              <a:avLst/>
              <a:gdLst>
                <a:gd name="T0" fmla="*/ 3 w 43"/>
                <a:gd name="T1" fmla="*/ 0 h 131"/>
                <a:gd name="T2" fmla="*/ 42 w 43"/>
                <a:gd name="T3" fmla="*/ 131 h 131"/>
                <a:gd name="T4" fmla="*/ 3 w 43"/>
                <a:gd name="T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31">
                  <a:moveTo>
                    <a:pt x="3" y="0"/>
                  </a:moveTo>
                  <a:cubicBezTo>
                    <a:pt x="15" y="10"/>
                    <a:pt x="43" y="107"/>
                    <a:pt x="42" y="131"/>
                  </a:cubicBezTo>
                  <a:cubicBezTo>
                    <a:pt x="27" y="124"/>
                    <a:pt x="0" y="3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8"/>
            <p:cNvSpPr>
              <a:spLocks/>
            </p:cNvSpPr>
            <p:nvPr/>
          </p:nvSpPr>
          <p:spPr bwMode="auto">
            <a:xfrm>
              <a:off x="7985125" y="4329113"/>
              <a:ext cx="52388" cy="153987"/>
            </a:xfrm>
            <a:custGeom>
              <a:avLst/>
              <a:gdLst>
                <a:gd name="T0" fmla="*/ 43 w 43"/>
                <a:gd name="T1" fmla="*/ 129 h 129"/>
                <a:gd name="T2" fmla="*/ 5 w 43"/>
                <a:gd name="T3" fmla="*/ 0 h 129"/>
                <a:gd name="T4" fmla="*/ 43 w 43"/>
                <a:gd name="T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29">
                  <a:moveTo>
                    <a:pt x="43" y="129"/>
                  </a:moveTo>
                  <a:cubicBezTo>
                    <a:pt x="28" y="125"/>
                    <a:pt x="0" y="29"/>
                    <a:pt x="5" y="0"/>
                  </a:cubicBezTo>
                  <a:cubicBezTo>
                    <a:pt x="28" y="40"/>
                    <a:pt x="28" y="86"/>
                    <a:pt x="43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29"/>
            <p:cNvSpPr>
              <a:spLocks/>
            </p:cNvSpPr>
            <p:nvPr/>
          </p:nvSpPr>
          <p:spPr bwMode="auto">
            <a:xfrm>
              <a:off x="8455025" y="4402138"/>
              <a:ext cx="57150" cy="165100"/>
            </a:xfrm>
            <a:custGeom>
              <a:avLst/>
              <a:gdLst>
                <a:gd name="T0" fmla="*/ 39 w 48"/>
                <a:gd name="T1" fmla="*/ 138 h 138"/>
                <a:gd name="T2" fmla="*/ 0 w 48"/>
                <a:gd name="T3" fmla="*/ 4 h 138"/>
                <a:gd name="T4" fmla="*/ 5 w 48"/>
                <a:gd name="T5" fmla="*/ 0 h 138"/>
                <a:gd name="T6" fmla="*/ 16 w 48"/>
                <a:gd name="T7" fmla="*/ 9 h 138"/>
                <a:gd name="T8" fmla="*/ 48 w 48"/>
                <a:gd name="T9" fmla="*/ 135 h 138"/>
                <a:gd name="T10" fmla="*/ 39 w 48"/>
                <a:gd name="T1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38">
                  <a:moveTo>
                    <a:pt x="39" y="138"/>
                  </a:moveTo>
                  <a:cubicBezTo>
                    <a:pt x="26" y="94"/>
                    <a:pt x="13" y="49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9" y="3"/>
                    <a:pt x="15" y="6"/>
                    <a:pt x="16" y="9"/>
                  </a:cubicBezTo>
                  <a:cubicBezTo>
                    <a:pt x="27" y="51"/>
                    <a:pt x="37" y="93"/>
                    <a:pt x="48" y="135"/>
                  </a:cubicBezTo>
                  <a:cubicBezTo>
                    <a:pt x="45" y="136"/>
                    <a:pt x="42" y="137"/>
                    <a:pt x="39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0"/>
            <p:cNvSpPr>
              <a:spLocks/>
            </p:cNvSpPr>
            <p:nvPr/>
          </p:nvSpPr>
          <p:spPr bwMode="auto">
            <a:xfrm>
              <a:off x="8485188" y="4398963"/>
              <a:ext cx="58738" cy="179387"/>
            </a:xfrm>
            <a:custGeom>
              <a:avLst/>
              <a:gdLst>
                <a:gd name="T0" fmla="*/ 40 w 49"/>
                <a:gd name="T1" fmla="*/ 150 h 150"/>
                <a:gd name="T2" fmla="*/ 0 w 49"/>
                <a:gd name="T3" fmla="*/ 0 h 150"/>
                <a:gd name="T4" fmla="*/ 45 w 49"/>
                <a:gd name="T5" fmla="*/ 149 h 150"/>
                <a:gd name="T6" fmla="*/ 40 w 49"/>
                <a:gd name="T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150">
                  <a:moveTo>
                    <a:pt x="40" y="150"/>
                  </a:moveTo>
                  <a:cubicBezTo>
                    <a:pt x="27" y="101"/>
                    <a:pt x="14" y="52"/>
                    <a:pt x="0" y="0"/>
                  </a:cubicBezTo>
                  <a:cubicBezTo>
                    <a:pt x="18" y="11"/>
                    <a:pt x="49" y="118"/>
                    <a:pt x="45" y="149"/>
                  </a:cubicBezTo>
                  <a:cubicBezTo>
                    <a:pt x="43" y="149"/>
                    <a:pt x="42" y="150"/>
                    <a:pt x="40" y="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1"/>
            <p:cNvSpPr>
              <a:spLocks/>
            </p:cNvSpPr>
            <p:nvPr/>
          </p:nvSpPr>
          <p:spPr bwMode="auto">
            <a:xfrm>
              <a:off x="8521700" y="4416425"/>
              <a:ext cx="53975" cy="161925"/>
            </a:xfrm>
            <a:custGeom>
              <a:avLst/>
              <a:gdLst>
                <a:gd name="T0" fmla="*/ 8 w 45"/>
                <a:gd name="T1" fmla="*/ 0 h 135"/>
                <a:gd name="T2" fmla="*/ 29 w 45"/>
                <a:gd name="T3" fmla="*/ 75 h 135"/>
                <a:gd name="T4" fmla="*/ 44 w 45"/>
                <a:gd name="T5" fmla="*/ 120 h 135"/>
                <a:gd name="T6" fmla="*/ 42 w 45"/>
                <a:gd name="T7" fmla="*/ 135 h 135"/>
                <a:gd name="T8" fmla="*/ 29 w 45"/>
                <a:gd name="T9" fmla="*/ 124 h 135"/>
                <a:gd name="T10" fmla="*/ 0 w 45"/>
                <a:gd name="T11" fmla="*/ 1 h 135"/>
                <a:gd name="T12" fmla="*/ 8 w 45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35">
                  <a:moveTo>
                    <a:pt x="8" y="0"/>
                  </a:moveTo>
                  <a:cubicBezTo>
                    <a:pt x="15" y="25"/>
                    <a:pt x="22" y="50"/>
                    <a:pt x="29" y="75"/>
                  </a:cubicBezTo>
                  <a:cubicBezTo>
                    <a:pt x="34" y="90"/>
                    <a:pt x="40" y="105"/>
                    <a:pt x="44" y="120"/>
                  </a:cubicBezTo>
                  <a:cubicBezTo>
                    <a:pt x="45" y="125"/>
                    <a:pt x="43" y="130"/>
                    <a:pt x="42" y="135"/>
                  </a:cubicBezTo>
                  <a:cubicBezTo>
                    <a:pt x="37" y="132"/>
                    <a:pt x="30" y="129"/>
                    <a:pt x="29" y="124"/>
                  </a:cubicBezTo>
                  <a:cubicBezTo>
                    <a:pt x="19" y="83"/>
                    <a:pt x="10" y="42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2"/>
            <p:cNvSpPr>
              <a:spLocks/>
            </p:cNvSpPr>
            <p:nvPr/>
          </p:nvSpPr>
          <p:spPr bwMode="auto">
            <a:xfrm>
              <a:off x="8081963" y="4348163"/>
              <a:ext cx="46038" cy="153987"/>
            </a:xfrm>
            <a:custGeom>
              <a:avLst/>
              <a:gdLst>
                <a:gd name="T0" fmla="*/ 38 w 38"/>
                <a:gd name="T1" fmla="*/ 128 h 128"/>
                <a:gd name="T2" fmla="*/ 0 w 38"/>
                <a:gd name="T3" fmla="*/ 0 h 128"/>
                <a:gd name="T4" fmla="*/ 38 w 38"/>
                <a:gd name="T5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28">
                  <a:moveTo>
                    <a:pt x="38" y="128"/>
                  </a:moveTo>
                  <a:cubicBezTo>
                    <a:pt x="9" y="90"/>
                    <a:pt x="13" y="42"/>
                    <a:pt x="0" y="0"/>
                  </a:cubicBezTo>
                  <a:cubicBezTo>
                    <a:pt x="23" y="39"/>
                    <a:pt x="33" y="83"/>
                    <a:pt x="38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3"/>
            <p:cNvSpPr>
              <a:spLocks/>
            </p:cNvSpPr>
            <p:nvPr/>
          </p:nvSpPr>
          <p:spPr bwMode="auto">
            <a:xfrm>
              <a:off x="8426450" y="4398963"/>
              <a:ext cx="55563" cy="171450"/>
            </a:xfrm>
            <a:custGeom>
              <a:avLst/>
              <a:gdLst>
                <a:gd name="T0" fmla="*/ 46 w 46"/>
                <a:gd name="T1" fmla="*/ 142 h 142"/>
                <a:gd name="T2" fmla="*/ 0 w 46"/>
                <a:gd name="T3" fmla="*/ 0 h 142"/>
                <a:gd name="T4" fmla="*/ 46 w 46"/>
                <a:gd name="T5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42">
                  <a:moveTo>
                    <a:pt x="46" y="142"/>
                  </a:moveTo>
                  <a:cubicBezTo>
                    <a:pt x="33" y="138"/>
                    <a:pt x="17" y="88"/>
                    <a:pt x="0" y="0"/>
                  </a:cubicBezTo>
                  <a:cubicBezTo>
                    <a:pt x="16" y="13"/>
                    <a:pt x="41" y="91"/>
                    <a:pt x="46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4"/>
            <p:cNvSpPr>
              <a:spLocks/>
            </p:cNvSpPr>
            <p:nvPr/>
          </p:nvSpPr>
          <p:spPr bwMode="auto">
            <a:xfrm>
              <a:off x="8234363" y="4373563"/>
              <a:ext cx="55563" cy="153987"/>
            </a:xfrm>
            <a:custGeom>
              <a:avLst/>
              <a:gdLst>
                <a:gd name="T0" fmla="*/ 11 w 46"/>
                <a:gd name="T1" fmla="*/ 0 h 128"/>
                <a:gd name="T2" fmla="*/ 46 w 46"/>
                <a:gd name="T3" fmla="*/ 125 h 128"/>
                <a:gd name="T4" fmla="*/ 36 w 46"/>
                <a:gd name="T5" fmla="*/ 128 h 128"/>
                <a:gd name="T6" fmla="*/ 0 w 46"/>
                <a:gd name="T7" fmla="*/ 4 h 128"/>
                <a:gd name="T8" fmla="*/ 11 w 46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8">
                  <a:moveTo>
                    <a:pt x="11" y="0"/>
                  </a:moveTo>
                  <a:cubicBezTo>
                    <a:pt x="28" y="40"/>
                    <a:pt x="33" y="84"/>
                    <a:pt x="46" y="125"/>
                  </a:cubicBezTo>
                  <a:cubicBezTo>
                    <a:pt x="43" y="126"/>
                    <a:pt x="39" y="127"/>
                    <a:pt x="36" y="128"/>
                  </a:cubicBezTo>
                  <a:cubicBezTo>
                    <a:pt x="24" y="86"/>
                    <a:pt x="12" y="45"/>
                    <a:pt x="0" y="4"/>
                  </a:cubicBezTo>
                  <a:cubicBezTo>
                    <a:pt x="4" y="3"/>
                    <a:pt x="7" y="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5"/>
            <p:cNvSpPr>
              <a:spLocks/>
            </p:cNvSpPr>
            <p:nvPr/>
          </p:nvSpPr>
          <p:spPr bwMode="auto">
            <a:xfrm>
              <a:off x="8715375" y="4459288"/>
              <a:ext cx="44450" cy="155575"/>
            </a:xfrm>
            <a:custGeom>
              <a:avLst/>
              <a:gdLst>
                <a:gd name="T0" fmla="*/ 0 w 37"/>
                <a:gd name="T1" fmla="*/ 0 h 129"/>
                <a:gd name="T2" fmla="*/ 37 w 37"/>
                <a:gd name="T3" fmla="*/ 129 h 129"/>
                <a:gd name="T4" fmla="*/ 0 w 37"/>
                <a:gd name="T5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29">
                  <a:moveTo>
                    <a:pt x="0" y="0"/>
                  </a:moveTo>
                  <a:cubicBezTo>
                    <a:pt x="16" y="9"/>
                    <a:pt x="36" y="82"/>
                    <a:pt x="37" y="129"/>
                  </a:cubicBezTo>
                  <a:cubicBezTo>
                    <a:pt x="13" y="89"/>
                    <a:pt x="10" y="4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6"/>
            <p:cNvSpPr>
              <a:spLocks/>
            </p:cNvSpPr>
            <p:nvPr/>
          </p:nvSpPr>
          <p:spPr bwMode="auto">
            <a:xfrm>
              <a:off x="8140700" y="4348163"/>
              <a:ext cx="47625" cy="157162"/>
            </a:xfrm>
            <a:custGeom>
              <a:avLst/>
              <a:gdLst>
                <a:gd name="T0" fmla="*/ 0 w 40"/>
                <a:gd name="T1" fmla="*/ 0 h 130"/>
                <a:gd name="T2" fmla="*/ 40 w 40"/>
                <a:gd name="T3" fmla="*/ 130 h 130"/>
                <a:gd name="T4" fmla="*/ 0 w 40"/>
                <a:gd name="T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30">
                  <a:moveTo>
                    <a:pt x="0" y="0"/>
                  </a:moveTo>
                  <a:cubicBezTo>
                    <a:pt x="30" y="38"/>
                    <a:pt x="29" y="86"/>
                    <a:pt x="40" y="130"/>
                  </a:cubicBezTo>
                  <a:cubicBezTo>
                    <a:pt x="15" y="91"/>
                    <a:pt x="15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7"/>
            <p:cNvSpPr>
              <a:spLocks/>
            </p:cNvSpPr>
            <p:nvPr/>
          </p:nvSpPr>
          <p:spPr bwMode="auto">
            <a:xfrm>
              <a:off x="8624888" y="4451350"/>
              <a:ext cx="42863" cy="144462"/>
            </a:xfrm>
            <a:custGeom>
              <a:avLst/>
              <a:gdLst>
                <a:gd name="T0" fmla="*/ 0 w 35"/>
                <a:gd name="T1" fmla="*/ 0 h 120"/>
                <a:gd name="T2" fmla="*/ 35 w 35"/>
                <a:gd name="T3" fmla="*/ 120 h 120"/>
                <a:gd name="T4" fmla="*/ 0 w 35"/>
                <a:gd name="T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20">
                  <a:moveTo>
                    <a:pt x="0" y="0"/>
                  </a:moveTo>
                  <a:cubicBezTo>
                    <a:pt x="26" y="35"/>
                    <a:pt x="25" y="79"/>
                    <a:pt x="35" y="120"/>
                  </a:cubicBezTo>
                  <a:cubicBezTo>
                    <a:pt x="9" y="84"/>
                    <a:pt x="9" y="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8"/>
            <p:cNvSpPr>
              <a:spLocks/>
            </p:cNvSpPr>
            <p:nvPr/>
          </p:nvSpPr>
          <p:spPr bwMode="auto">
            <a:xfrm>
              <a:off x="8802688" y="4470400"/>
              <a:ext cx="52388" cy="149225"/>
            </a:xfrm>
            <a:custGeom>
              <a:avLst/>
              <a:gdLst>
                <a:gd name="T0" fmla="*/ 44 w 44"/>
                <a:gd name="T1" fmla="*/ 124 h 124"/>
                <a:gd name="T2" fmla="*/ 0 w 44"/>
                <a:gd name="T3" fmla="*/ 0 h 124"/>
                <a:gd name="T4" fmla="*/ 44 w 44"/>
                <a:gd name="T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124">
                  <a:moveTo>
                    <a:pt x="44" y="124"/>
                  </a:moveTo>
                  <a:cubicBezTo>
                    <a:pt x="18" y="87"/>
                    <a:pt x="17" y="42"/>
                    <a:pt x="0" y="0"/>
                  </a:cubicBezTo>
                  <a:cubicBezTo>
                    <a:pt x="20" y="7"/>
                    <a:pt x="27" y="27"/>
                    <a:pt x="44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9"/>
            <p:cNvSpPr>
              <a:spLocks/>
            </p:cNvSpPr>
            <p:nvPr/>
          </p:nvSpPr>
          <p:spPr bwMode="auto">
            <a:xfrm>
              <a:off x="8326438" y="4378325"/>
              <a:ext cx="57150" cy="160337"/>
            </a:xfrm>
            <a:custGeom>
              <a:avLst/>
              <a:gdLst>
                <a:gd name="T0" fmla="*/ 42 w 47"/>
                <a:gd name="T1" fmla="*/ 133 h 133"/>
                <a:gd name="T2" fmla="*/ 31 w 47"/>
                <a:gd name="T3" fmla="*/ 117 h 133"/>
                <a:gd name="T4" fmla="*/ 14 w 47"/>
                <a:gd name="T5" fmla="*/ 45 h 133"/>
                <a:gd name="T6" fmla="*/ 0 w 47"/>
                <a:gd name="T7" fmla="*/ 3 h 133"/>
                <a:gd name="T8" fmla="*/ 5 w 47"/>
                <a:gd name="T9" fmla="*/ 0 h 133"/>
                <a:gd name="T10" fmla="*/ 16 w 47"/>
                <a:gd name="T11" fmla="*/ 13 h 133"/>
                <a:gd name="T12" fmla="*/ 47 w 47"/>
                <a:gd name="T13" fmla="*/ 121 h 133"/>
                <a:gd name="T14" fmla="*/ 47 w 47"/>
                <a:gd name="T15" fmla="*/ 130 h 133"/>
                <a:gd name="T16" fmla="*/ 42 w 47"/>
                <a:gd name="T1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33">
                  <a:moveTo>
                    <a:pt x="42" y="133"/>
                  </a:moveTo>
                  <a:cubicBezTo>
                    <a:pt x="38" y="128"/>
                    <a:pt x="32" y="123"/>
                    <a:pt x="31" y="117"/>
                  </a:cubicBezTo>
                  <a:cubicBezTo>
                    <a:pt x="24" y="93"/>
                    <a:pt x="20" y="69"/>
                    <a:pt x="14" y="45"/>
                  </a:cubicBezTo>
                  <a:cubicBezTo>
                    <a:pt x="10" y="31"/>
                    <a:pt x="4" y="17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8" y="4"/>
                    <a:pt x="14" y="8"/>
                    <a:pt x="16" y="13"/>
                  </a:cubicBezTo>
                  <a:cubicBezTo>
                    <a:pt x="27" y="49"/>
                    <a:pt x="37" y="85"/>
                    <a:pt x="47" y="121"/>
                  </a:cubicBezTo>
                  <a:cubicBezTo>
                    <a:pt x="47" y="124"/>
                    <a:pt x="47" y="127"/>
                    <a:pt x="47" y="130"/>
                  </a:cubicBezTo>
                  <a:cubicBezTo>
                    <a:pt x="45" y="131"/>
                    <a:pt x="44" y="132"/>
                    <a:pt x="42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40"/>
            <p:cNvSpPr>
              <a:spLocks/>
            </p:cNvSpPr>
            <p:nvPr/>
          </p:nvSpPr>
          <p:spPr bwMode="auto">
            <a:xfrm>
              <a:off x="8655050" y="4457700"/>
              <a:ext cx="50800" cy="149225"/>
            </a:xfrm>
            <a:custGeom>
              <a:avLst/>
              <a:gdLst>
                <a:gd name="T0" fmla="*/ 8 w 42"/>
                <a:gd name="T1" fmla="*/ 0 h 123"/>
                <a:gd name="T2" fmla="*/ 42 w 42"/>
                <a:gd name="T3" fmla="*/ 119 h 123"/>
                <a:gd name="T4" fmla="*/ 39 w 42"/>
                <a:gd name="T5" fmla="*/ 123 h 123"/>
                <a:gd name="T6" fmla="*/ 27 w 42"/>
                <a:gd name="T7" fmla="*/ 115 h 123"/>
                <a:gd name="T8" fmla="*/ 0 w 42"/>
                <a:gd name="T9" fmla="*/ 12 h 123"/>
                <a:gd name="T10" fmla="*/ 1 w 42"/>
                <a:gd name="T11" fmla="*/ 2 h 123"/>
                <a:gd name="T12" fmla="*/ 8 w 42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23">
                  <a:moveTo>
                    <a:pt x="8" y="0"/>
                  </a:moveTo>
                  <a:cubicBezTo>
                    <a:pt x="19" y="40"/>
                    <a:pt x="31" y="80"/>
                    <a:pt x="42" y="119"/>
                  </a:cubicBezTo>
                  <a:cubicBezTo>
                    <a:pt x="41" y="121"/>
                    <a:pt x="40" y="122"/>
                    <a:pt x="39" y="123"/>
                  </a:cubicBezTo>
                  <a:cubicBezTo>
                    <a:pt x="35" y="120"/>
                    <a:pt x="28" y="118"/>
                    <a:pt x="27" y="115"/>
                  </a:cubicBezTo>
                  <a:cubicBezTo>
                    <a:pt x="18" y="81"/>
                    <a:pt x="9" y="46"/>
                    <a:pt x="0" y="12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41"/>
            <p:cNvSpPr>
              <a:spLocks/>
            </p:cNvSpPr>
            <p:nvPr/>
          </p:nvSpPr>
          <p:spPr bwMode="auto">
            <a:xfrm>
              <a:off x="8685213" y="4457700"/>
              <a:ext cx="47625" cy="149225"/>
            </a:xfrm>
            <a:custGeom>
              <a:avLst/>
              <a:gdLst>
                <a:gd name="T0" fmla="*/ 5 w 40"/>
                <a:gd name="T1" fmla="*/ 0 h 123"/>
                <a:gd name="T2" fmla="*/ 40 w 40"/>
                <a:gd name="T3" fmla="*/ 123 h 123"/>
                <a:gd name="T4" fmla="*/ 5 w 40"/>
                <a:gd name="T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23">
                  <a:moveTo>
                    <a:pt x="5" y="0"/>
                  </a:moveTo>
                  <a:cubicBezTo>
                    <a:pt x="23" y="38"/>
                    <a:pt x="31" y="79"/>
                    <a:pt x="40" y="123"/>
                  </a:cubicBezTo>
                  <a:cubicBezTo>
                    <a:pt x="27" y="117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42"/>
            <p:cNvSpPr>
              <a:spLocks/>
            </p:cNvSpPr>
            <p:nvPr/>
          </p:nvSpPr>
          <p:spPr bwMode="auto">
            <a:xfrm>
              <a:off x="8267700" y="4373563"/>
              <a:ext cx="52388" cy="150812"/>
            </a:xfrm>
            <a:custGeom>
              <a:avLst/>
              <a:gdLst>
                <a:gd name="T0" fmla="*/ 43 w 43"/>
                <a:gd name="T1" fmla="*/ 125 h 125"/>
                <a:gd name="T2" fmla="*/ 4 w 43"/>
                <a:gd name="T3" fmla="*/ 0 h 125"/>
                <a:gd name="T4" fmla="*/ 43 w 43"/>
                <a:gd name="T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25">
                  <a:moveTo>
                    <a:pt x="43" y="125"/>
                  </a:moveTo>
                  <a:cubicBezTo>
                    <a:pt x="30" y="120"/>
                    <a:pt x="0" y="22"/>
                    <a:pt x="4" y="0"/>
                  </a:cubicBezTo>
                  <a:cubicBezTo>
                    <a:pt x="28" y="38"/>
                    <a:pt x="24" y="85"/>
                    <a:pt x="43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43"/>
            <p:cNvSpPr>
              <a:spLocks/>
            </p:cNvSpPr>
            <p:nvPr/>
          </p:nvSpPr>
          <p:spPr bwMode="auto">
            <a:xfrm>
              <a:off x="8296275" y="4379913"/>
              <a:ext cx="50800" cy="142875"/>
            </a:xfrm>
            <a:custGeom>
              <a:avLst/>
              <a:gdLst>
                <a:gd name="T0" fmla="*/ 6 w 42"/>
                <a:gd name="T1" fmla="*/ 0 h 119"/>
                <a:gd name="T2" fmla="*/ 40 w 42"/>
                <a:gd name="T3" fmla="*/ 118 h 119"/>
                <a:gd name="T4" fmla="*/ 34 w 42"/>
                <a:gd name="T5" fmla="*/ 119 h 119"/>
                <a:gd name="T6" fmla="*/ 0 w 42"/>
                <a:gd name="T7" fmla="*/ 2 h 119"/>
                <a:gd name="T8" fmla="*/ 6 w 42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19">
                  <a:moveTo>
                    <a:pt x="6" y="0"/>
                  </a:moveTo>
                  <a:cubicBezTo>
                    <a:pt x="17" y="8"/>
                    <a:pt x="42" y="93"/>
                    <a:pt x="40" y="118"/>
                  </a:cubicBezTo>
                  <a:cubicBezTo>
                    <a:pt x="38" y="118"/>
                    <a:pt x="36" y="119"/>
                    <a:pt x="34" y="119"/>
                  </a:cubicBezTo>
                  <a:cubicBezTo>
                    <a:pt x="23" y="80"/>
                    <a:pt x="11" y="4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44"/>
            <p:cNvSpPr>
              <a:spLocks/>
            </p:cNvSpPr>
            <p:nvPr/>
          </p:nvSpPr>
          <p:spPr bwMode="auto">
            <a:xfrm>
              <a:off x="8201025" y="4360863"/>
              <a:ext cx="55563" cy="155575"/>
            </a:xfrm>
            <a:custGeom>
              <a:avLst/>
              <a:gdLst>
                <a:gd name="T0" fmla="*/ 37 w 46"/>
                <a:gd name="T1" fmla="*/ 129 h 129"/>
                <a:gd name="T2" fmla="*/ 0 w 46"/>
                <a:gd name="T3" fmla="*/ 0 h 129"/>
                <a:gd name="T4" fmla="*/ 46 w 46"/>
                <a:gd name="T5" fmla="*/ 126 h 129"/>
                <a:gd name="T6" fmla="*/ 37 w 46"/>
                <a:gd name="T7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29">
                  <a:moveTo>
                    <a:pt x="37" y="129"/>
                  </a:moveTo>
                  <a:cubicBezTo>
                    <a:pt x="25" y="86"/>
                    <a:pt x="13" y="43"/>
                    <a:pt x="0" y="0"/>
                  </a:cubicBezTo>
                  <a:cubicBezTo>
                    <a:pt x="32" y="37"/>
                    <a:pt x="30" y="84"/>
                    <a:pt x="46" y="126"/>
                  </a:cubicBezTo>
                  <a:cubicBezTo>
                    <a:pt x="43" y="127"/>
                    <a:pt x="40" y="128"/>
                    <a:pt x="37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45"/>
            <p:cNvSpPr>
              <a:spLocks/>
            </p:cNvSpPr>
            <p:nvPr/>
          </p:nvSpPr>
          <p:spPr bwMode="auto">
            <a:xfrm>
              <a:off x="8172450" y="4360863"/>
              <a:ext cx="53975" cy="157162"/>
            </a:xfrm>
            <a:custGeom>
              <a:avLst/>
              <a:gdLst>
                <a:gd name="T0" fmla="*/ 35 w 44"/>
                <a:gd name="T1" fmla="*/ 130 h 130"/>
                <a:gd name="T2" fmla="*/ 0 w 44"/>
                <a:gd name="T3" fmla="*/ 0 h 130"/>
                <a:gd name="T4" fmla="*/ 26 w 44"/>
                <a:gd name="T5" fmla="*/ 61 h 130"/>
                <a:gd name="T6" fmla="*/ 44 w 44"/>
                <a:gd name="T7" fmla="*/ 127 h 130"/>
                <a:gd name="T8" fmla="*/ 35 w 44"/>
                <a:gd name="T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30">
                  <a:moveTo>
                    <a:pt x="35" y="130"/>
                  </a:moveTo>
                  <a:cubicBezTo>
                    <a:pt x="24" y="87"/>
                    <a:pt x="12" y="44"/>
                    <a:pt x="0" y="0"/>
                  </a:cubicBezTo>
                  <a:cubicBezTo>
                    <a:pt x="12" y="5"/>
                    <a:pt x="12" y="5"/>
                    <a:pt x="26" y="61"/>
                  </a:cubicBezTo>
                  <a:cubicBezTo>
                    <a:pt x="32" y="83"/>
                    <a:pt x="38" y="105"/>
                    <a:pt x="44" y="127"/>
                  </a:cubicBezTo>
                  <a:cubicBezTo>
                    <a:pt x="41" y="128"/>
                    <a:pt x="38" y="129"/>
                    <a:pt x="35" y="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46"/>
            <p:cNvSpPr>
              <a:spLocks/>
            </p:cNvSpPr>
            <p:nvPr/>
          </p:nvSpPr>
          <p:spPr bwMode="auto">
            <a:xfrm>
              <a:off x="7802563" y="4333875"/>
              <a:ext cx="44450" cy="119062"/>
            </a:xfrm>
            <a:custGeom>
              <a:avLst/>
              <a:gdLst>
                <a:gd name="T0" fmla="*/ 29 w 37"/>
                <a:gd name="T1" fmla="*/ 98 h 98"/>
                <a:gd name="T2" fmla="*/ 1 w 37"/>
                <a:gd name="T3" fmla="*/ 16 h 98"/>
                <a:gd name="T4" fmla="*/ 7 w 37"/>
                <a:gd name="T5" fmla="*/ 0 h 98"/>
                <a:gd name="T6" fmla="*/ 17 w 37"/>
                <a:gd name="T7" fmla="*/ 12 h 98"/>
                <a:gd name="T8" fmla="*/ 37 w 37"/>
                <a:gd name="T9" fmla="*/ 88 h 98"/>
                <a:gd name="T10" fmla="*/ 35 w 37"/>
                <a:gd name="T11" fmla="*/ 97 h 98"/>
                <a:gd name="T12" fmla="*/ 29 w 37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98">
                  <a:moveTo>
                    <a:pt x="29" y="98"/>
                  </a:moveTo>
                  <a:cubicBezTo>
                    <a:pt x="20" y="70"/>
                    <a:pt x="10" y="43"/>
                    <a:pt x="1" y="16"/>
                  </a:cubicBezTo>
                  <a:cubicBezTo>
                    <a:pt x="0" y="11"/>
                    <a:pt x="5" y="5"/>
                    <a:pt x="7" y="0"/>
                  </a:cubicBezTo>
                  <a:cubicBezTo>
                    <a:pt x="11" y="4"/>
                    <a:pt x="16" y="7"/>
                    <a:pt x="17" y="12"/>
                  </a:cubicBezTo>
                  <a:cubicBezTo>
                    <a:pt x="24" y="37"/>
                    <a:pt x="31" y="62"/>
                    <a:pt x="37" y="88"/>
                  </a:cubicBezTo>
                  <a:cubicBezTo>
                    <a:pt x="37" y="90"/>
                    <a:pt x="35" y="94"/>
                    <a:pt x="35" y="97"/>
                  </a:cubicBezTo>
                  <a:cubicBezTo>
                    <a:pt x="33" y="97"/>
                    <a:pt x="31" y="97"/>
                    <a:pt x="29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47"/>
            <p:cNvSpPr>
              <a:spLocks/>
            </p:cNvSpPr>
            <p:nvPr/>
          </p:nvSpPr>
          <p:spPr bwMode="auto">
            <a:xfrm>
              <a:off x="7831138" y="4332288"/>
              <a:ext cx="49213" cy="128587"/>
            </a:xfrm>
            <a:custGeom>
              <a:avLst/>
              <a:gdLst>
                <a:gd name="T0" fmla="*/ 13 w 41"/>
                <a:gd name="T1" fmla="*/ 0 h 107"/>
                <a:gd name="T2" fmla="*/ 41 w 41"/>
                <a:gd name="T3" fmla="*/ 107 h 107"/>
                <a:gd name="T4" fmla="*/ 13 w 41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07">
                  <a:moveTo>
                    <a:pt x="13" y="0"/>
                  </a:moveTo>
                  <a:cubicBezTo>
                    <a:pt x="22" y="35"/>
                    <a:pt x="31" y="70"/>
                    <a:pt x="41" y="107"/>
                  </a:cubicBezTo>
                  <a:cubicBezTo>
                    <a:pt x="22" y="96"/>
                    <a:pt x="0" y="2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48"/>
            <p:cNvSpPr>
              <a:spLocks/>
            </p:cNvSpPr>
            <p:nvPr/>
          </p:nvSpPr>
          <p:spPr bwMode="auto">
            <a:xfrm>
              <a:off x="8874125" y="4483100"/>
              <a:ext cx="39688" cy="123825"/>
            </a:xfrm>
            <a:custGeom>
              <a:avLst/>
              <a:gdLst>
                <a:gd name="T0" fmla="*/ 34 w 34"/>
                <a:gd name="T1" fmla="*/ 103 h 103"/>
                <a:gd name="T2" fmla="*/ 0 w 34"/>
                <a:gd name="T3" fmla="*/ 0 h 103"/>
                <a:gd name="T4" fmla="*/ 34 w 34"/>
                <a:gd name="T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03">
                  <a:moveTo>
                    <a:pt x="34" y="103"/>
                  </a:moveTo>
                  <a:cubicBezTo>
                    <a:pt x="18" y="90"/>
                    <a:pt x="0" y="36"/>
                    <a:pt x="0" y="0"/>
                  </a:cubicBezTo>
                  <a:cubicBezTo>
                    <a:pt x="18" y="11"/>
                    <a:pt x="24" y="28"/>
                    <a:pt x="34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49"/>
            <p:cNvSpPr>
              <a:spLocks/>
            </p:cNvSpPr>
            <p:nvPr/>
          </p:nvSpPr>
          <p:spPr bwMode="auto">
            <a:xfrm>
              <a:off x="8901113" y="4491038"/>
              <a:ext cx="47625" cy="111125"/>
            </a:xfrm>
            <a:custGeom>
              <a:avLst/>
              <a:gdLst>
                <a:gd name="T0" fmla="*/ 32 w 40"/>
                <a:gd name="T1" fmla="*/ 93 h 93"/>
                <a:gd name="T2" fmla="*/ 0 w 40"/>
                <a:gd name="T3" fmla="*/ 0 h 93"/>
                <a:gd name="T4" fmla="*/ 32 w 40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93">
                  <a:moveTo>
                    <a:pt x="32" y="93"/>
                  </a:moveTo>
                  <a:cubicBezTo>
                    <a:pt x="13" y="66"/>
                    <a:pt x="11" y="33"/>
                    <a:pt x="0" y="0"/>
                  </a:cubicBezTo>
                  <a:cubicBezTo>
                    <a:pt x="16" y="6"/>
                    <a:pt x="40" y="76"/>
                    <a:pt x="3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50"/>
            <p:cNvSpPr>
              <a:spLocks/>
            </p:cNvSpPr>
            <p:nvPr/>
          </p:nvSpPr>
          <p:spPr bwMode="auto">
            <a:xfrm>
              <a:off x="8839200" y="4487863"/>
              <a:ext cx="49213" cy="125412"/>
            </a:xfrm>
            <a:custGeom>
              <a:avLst/>
              <a:gdLst>
                <a:gd name="T0" fmla="*/ 36 w 40"/>
                <a:gd name="T1" fmla="*/ 104 h 104"/>
                <a:gd name="T2" fmla="*/ 0 w 40"/>
                <a:gd name="T3" fmla="*/ 0 h 104"/>
                <a:gd name="T4" fmla="*/ 36 w 40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04">
                  <a:moveTo>
                    <a:pt x="36" y="104"/>
                  </a:moveTo>
                  <a:cubicBezTo>
                    <a:pt x="10" y="74"/>
                    <a:pt x="21" y="32"/>
                    <a:pt x="0" y="0"/>
                  </a:cubicBezTo>
                  <a:cubicBezTo>
                    <a:pt x="13" y="4"/>
                    <a:pt x="40" y="80"/>
                    <a:pt x="36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51"/>
            <p:cNvSpPr>
              <a:spLocks/>
            </p:cNvSpPr>
            <p:nvPr/>
          </p:nvSpPr>
          <p:spPr bwMode="auto">
            <a:xfrm>
              <a:off x="7772400" y="4341813"/>
              <a:ext cx="39688" cy="107950"/>
            </a:xfrm>
            <a:custGeom>
              <a:avLst/>
              <a:gdLst>
                <a:gd name="T0" fmla="*/ 27 w 33"/>
                <a:gd name="T1" fmla="*/ 90 h 90"/>
                <a:gd name="T2" fmla="*/ 0 w 33"/>
                <a:gd name="T3" fmla="*/ 0 h 90"/>
                <a:gd name="T4" fmla="*/ 33 w 33"/>
                <a:gd name="T5" fmla="*/ 89 h 90"/>
                <a:gd name="T6" fmla="*/ 27 w 33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90">
                  <a:moveTo>
                    <a:pt x="27" y="90"/>
                  </a:moveTo>
                  <a:cubicBezTo>
                    <a:pt x="18" y="61"/>
                    <a:pt x="10" y="32"/>
                    <a:pt x="0" y="0"/>
                  </a:cubicBezTo>
                  <a:cubicBezTo>
                    <a:pt x="22" y="4"/>
                    <a:pt x="31" y="33"/>
                    <a:pt x="33" y="89"/>
                  </a:cubicBezTo>
                  <a:cubicBezTo>
                    <a:pt x="31" y="89"/>
                    <a:pt x="29" y="90"/>
                    <a:pt x="27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52"/>
            <p:cNvSpPr>
              <a:spLocks/>
            </p:cNvSpPr>
            <p:nvPr/>
          </p:nvSpPr>
          <p:spPr bwMode="auto">
            <a:xfrm>
              <a:off x="8993188" y="4503738"/>
              <a:ext cx="41275" cy="84137"/>
            </a:xfrm>
            <a:custGeom>
              <a:avLst/>
              <a:gdLst>
                <a:gd name="T0" fmla="*/ 23 w 35"/>
                <a:gd name="T1" fmla="*/ 69 h 69"/>
                <a:gd name="T2" fmla="*/ 0 w 35"/>
                <a:gd name="T3" fmla="*/ 0 h 69"/>
                <a:gd name="T4" fmla="*/ 23 w 35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9">
                  <a:moveTo>
                    <a:pt x="23" y="69"/>
                  </a:moveTo>
                  <a:cubicBezTo>
                    <a:pt x="16" y="47"/>
                    <a:pt x="8" y="25"/>
                    <a:pt x="0" y="0"/>
                  </a:cubicBezTo>
                  <a:cubicBezTo>
                    <a:pt x="21" y="7"/>
                    <a:pt x="35" y="46"/>
                    <a:pt x="23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53"/>
            <p:cNvSpPr>
              <a:spLocks/>
            </p:cNvSpPr>
            <p:nvPr/>
          </p:nvSpPr>
          <p:spPr bwMode="auto">
            <a:xfrm>
              <a:off x="7693025" y="4362450"/>
              <a:ext cx="26988" cy="80962"/>
            </a:xfrm>
            <a:custGeom>
              <a:avLst/>
              <a:gdLst>
                <a:gd name="T0" fmla="*/ 23 w 23"/>
                <a:gd name="T1" fmla="*/ 67 h 67"/>
                <a:gd name="T2" fmla="*/ 2 w 23"/>
                <a:gd name="T3" fmla="*/ 0 h 67"/>
                <a:gd name="T4" fmla="*/ 23 w 23"/>
                <a:gd name="T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7">
                  <a:moveTo>
                    <a:pt x="23" y="67"/>
                  </a:moveTo>
                  <a:cubicBezTo>
                    <a:pt x="4" y="49"/>
                    <a:pt x="0" y="25"/>
                    <a:pt x="2" y="0"/>
                  </a:cubicBezTo>
                  <a:cubicBezTo>
                    <a:pt x="18" y="19"/>
                    <a:pt x="22" y="42"/>
                    <a:pt x="23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54"/>
            <p:cNvSpPr>
              <a:spLocks/>
            </p:cNvSpPr>
            <p:nvPr/>
          </p:nvSpPr>
          <p:spPr bwMode="auto">
            <a:xfrm>
              <a:off x="7750175" y="4354513"/>
              <a:ext cx="38100" cy="96837"/>
            </a:xfrm>
            <a:custGeom>
              <a:avLst/>
              <a:gdLst>
                <a:gd name="T0" fmla="*/ 8 w 32"/>
                <a:gd name="T1" fmla="*/ 0 h 80"/>
                <a:gd name="T2" fmla="*/ 32 w 32"/>
                <a:gd name="T3" fmla="*/ 77 h 80"/>
                <a:gd name="T4" fmla="*/ 25 w 32"/>
                <a:gd name="T5" fmla="*/ 80 h 80"/>
                <a:gd name="T6" fmla="*/ 0 w 32"/>
                <a:gd name="T7" fmla="*/ 2 h 80"/>
                <a:gd name="T8" fmla="*/ 8 w 32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0">
                  <a:moveTo>
                    <a:pt x="8" y="0"/>
                  </a:moveTo>
                  <a:cubicBezTo>
                    <a:pt x="16" y="26"/>
                    <a:pt x="24" y="52"/>
                    <a:pt x="32" y="77"/>
                  </a:cubicBezTo>
                  <a:cubicBezTo>
                    <a:pt x="30" y="78"/>
                    <a:pt x="27" y="79"/>
                    <a:pt x="25" y="80"/>
                  </a:cubicBezTo>
                  <a:cubicBezTo>
                    <a:pt x="11" y="56"/>
                    <a:pt x="2" y="30"/>
                    <a:pt x="0" y="2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55"/>
            <p:cNvSpPr>
              <a:spLocks/>
            </p:cNvSpPr>
            <p:nvPr/>
          </p:nvSpPr>
          <p:spPr bwMode="auto">
            <a:xfrm>
              <a:off x="7656513" y="4362450"/>
              <a:ext cx="34925" cy="69850"/>
            </a:xfrm>
            <a:custGeom>
              <a:avLst/>
              <a:gdLst>
                <a:gd name="T0" fmla="*/ 9 w 29"/>
                <a:gd name="T1" fmla="*/ 0 h 58"/>
                <a:gd name="T2" fmla="*/ 29 w 29"/>
                <a:gd name="T3" fmla="*/ 58 h 58"/>
                <a:gd name="T4" fmla="*/ 9 w 29"/>
                <a:gd name="T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8">
                  <a:moveTo>
                    <a:pt x="9" y="0"/>
                  </a:moveTo>
                  <a:cubicBezTo>
                    <a:pt x="27" y="15"/>
                    <a:pt x="25" y="37"/>
                    <a:pt x="29" y="58"/>
                  </a:cubicBezTo>
                  <a:cubicBezTo>
                    <a:pt x="11" y="51"/>
                    <a:pt x="0" y="18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56"/>
            <p:cNvSpPr>
              <a:spLocks/>
            </p:cNvSpPr>
            <p:nvPr/>
          </p:nvSpPr>
          <p:spPr bwMode="auto">
            <a:xfrm>
              <a:off x="7972425" y="4403725"/>
              <a:ext cx="38100" cy="79375"/>
            </a:xfrm>
            <a:custGeom>
              <a:avLst/>
              <a:gdLst>
                <a:gd name="T0" fmla="*/ 12 w 32"/>
                <a:gd name="T1" fmla="*/ 0 h 65"/>
                <a:gd name="T2" fmla="*/ 32 w 32"/>
                <a:gd name="T3" fmla="*/ 65 h 65"/>
                <a:gd name="T4" fmla="*/ 12 w 32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5">
                  <a:moveTo>
                    <a:pt x="12" y="0"/>
                  </a:moveTo>
                  <a:cubicBezTo>
                    <a:pt x="18" y="21"/>
                    <a:pt x="25" y="41"/>
                    <a:pt x="32" y="65"/>
                  </a:cubicBezTo>
                  <a:cubicBezTo>
                    <a:pt x="10" y="55"/>
                    <a:pt x="0" y="23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57"/>
            <p:cNvSpPr>
              <a:spLocks/>
            </p:cNvSpPr>
            <p:nvPr/>
          </p:nvSpPr>
          <p:spPr bwMode="auto">
            <a:xfrm>
              <a:off x="7720013" y="4356100"/>
              <a:ext cx="33338" cy="87312"/>
            </a:xfrm>
            <a:custGeom>
              <a:avLst/>
              <a:gdLst>
                <a:gd name="T0" fmla="*/ 11 w 28"/>
                <a:gd name="T1" fmla="*/ 0 h 72"/>
                <a:gd name="T2" fmla="*/ 28 w 28"/>
                <a:gd name="T3" fmla="*/ 69 h 72"/>
                <a:gd name="T4" fmla="*/ 16 w 28"/>
                <a:gd name="T5" fmla="*/ 72 h 72"/>
                <a:gd name="T6" fmla="*/ 0 w 28"/>
                <a:gd name="T7" fmla="*/ 2 h 72"/>
                <a:gd name="T8" fmla="*/ 11 w 28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2">
                  <a:moveTo>
                    <a:pt x="11" y="0"/>
                  </a:moveTo>
                  <a:cubicBezTo>
                    <a:pt x="16" y="23"/>
                    <a:pt x="22" y="46"/>
                    <a:pt x="28" y="69"/>
                  </a:cubicBezTo>
                  <a:cubicBezTo>
                    <a:pt x="24" y="70"/>
                    <a:pt x="20" y="71"/>
                    <a:pt x="16" y="72"/>
                  </a:cubicBezTo>
                  <a:cubicBezTo>
                    <a:pt x="11" y="48"/>
                    <a:pt x="5" y="25"/>
                    <a:pt x="0" y="2"/>
                  </a:cubicBezTo>
                  <a:cubicBezTo>
                    <a:pt x="4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58"/>
            <p:cNvSpPr>
              <a:spLocks/>
            </p:cNvSpPr>
            <p:nvPr/>
          </p:nvSpPr>
          <p:spPr bwMode="auto">
            <a:xfrm>
              <a:off x="7858125" y="4321175"/>
              <a:ext cx="30163" cy="77787"/>
            </a:xfrm>
            <a:custGeom>
              <a:avLst/>
              <a:gdLst>
                <a:gd name="T0" fmla="*/ 20 w 26"/>
                <a:gd name="T1" fmla="*/ 65 h 65"/>
                <a:gd name="T2" fmla="*/ 0 w 26"/>
                <a:gd name="T3" fmla="*/ 0 h 65"/>
                <a:gd name="T4" fmla="*/ 26 w 26"/>
                <a:gd name="T5" fmla="*/ 63 h 65"/>
                <a:gd name="T6" fmla="*/ 20 w 26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65">
                  <a:moveTo>
                    <a:pt x="20" y="65"/>
                  </a:moveTo>
                  <a:cubicBezTo>
                    <a:pt x="14" y="44"/>
                    <a:pt x="7" y="23"/>
                    <a:pt x="0" y="0"/>
                  </a:cubicBezTo>
                  <a:cubicBezTo>
                    <a:pt x="18" y="6"/>
                    <a:pt x="25" y="24"/>
                    <a:pt x="26" y="63"/>
                  </a:cubicBezTo>
                  <a:cubicBezTo>
                    <a:pt x="24" y="64"/>
                    <a:pt x="22" y="65"/>
                    <a:pt x="2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59"/>
            <p:cNvSpPr>
              <a:spLocks/>
            </p:cNvSpPr>
            <p:nvPr/>
          </p:nvSpPr>
          <p:spPr bwMode="auto">
            <a:xfrm>
              <a:off x="9032875" y="4513263"/>
              <a:ext cx="28575" cy="69850"/>
            </a:xfrm>
            <a:custGeom>
              <a:avLst/>
              <a:gdLst>
                <a:gd name="T0" fmla="*/ 0 w 24"/>
                <a:gd name="T1" fmla="*/ 0 h 59"/>
                <a:gd name="T2" fmla="*/ 21 w 24"/>
                <a:gd name="T3" fmla="*/ 59 h 59"/>
                <a:gd name="T4" fmla="*/ 0 w 24"/>
                <a:gd name="T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59">
                  <a:moveTo>
                    <a:pt x="0" y="0"/>
                  </a:moveTo>
                  <a:cubicBezTo>
                    <a:pt x="24" y="14"/>
                    <a:pt x="13" y="40"/>
                    <a:pt x="21" y="59"/>
                  </a:cubicBezTo>
                  <a:cubicBezTo>
                    <a:pt x="4" y="43"/>
                    <a:pt x="4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60"/>
            <p:cNvSpPr>
              <a:spLocks/>
            </p:cNvSpPr>
            <p:nvPr/>
          </p:nvSpPr>
          <p:spPr bwMode="auto">
            <a:xfrm>
              <a:off x="8969375" y="4503738"/>
              <a:ext cx="33338" cy="84137"/>
            </a:xfrm>
            <a:custGeom>
              <a:avLst/>
              <a:gdLst>
                <a:gd name="T0" fmla="*/ 23 w 28"/>
                <a:gd name="T1" fmla="*/ 70 h 70"/>
                <a:gd name="T2" fmla="*/ 0 w 28"/>
                <a:gd name="T3" fmla="*/ 3 h 70"/>
                <a:gd name="T4" fmla="*/ 8 w 28"/>
                <a:gd name="T5" fmla="*/ 0 h 70"/>
                <a:gd name="T6" fmla="*/ 28 w 28"/>
                <a:gd name="T7" fmla="*/ 67 h 70"/>
                <a:gd name="T8" fmla="*/ 23 w 28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0">
                  <a:moveTo>
                    <a:pt x="23" y="70"/>
                  </a:moveTo>
                  <a:cubicBezTo>
                    <a:pt x="4" y="51"/>
                    <a:pt x="8" y="25"/>
                    <a:pt x="0" y="3"/>
                  </a:cubicBezTo>
                  <a:cubicBezTo>
                    <a:pt x="2" y="2"/>
                    <a:pt x="5" y="1"/>
                    <a:pt x="8" y="0"/>
                  </a:cubicBezTo>
                  <a:cubicBezTo>
                    <a:pt x="15" y="23"/>
                    <a:pt x="21" y="45"/>
                    <a:pt x="28" y="67"/>
                  </a:cubicBezTo>
                  <a:cubicBezTo>
                    <a:pt x="26" y="68"/>
                    <a:pt x="25" y="69"/>
                    <a:pt x="23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61"/>
            <p:cNvSpPr>
              <a:spLocks/>
            </p:cNvSpPr>
            <p:nvPr/>
          </p:nvSpPr>
          <p:spPr bwMode="auto">
            <a:xfrm>
              <a:off x="8931275" y="4492625"/>
              <a:ext cx="31750" cy="69850"/>
            </a:xfrm>
            <a:custGeom>
              <a:avLst/>
              <a:gdLst>
                <a:gd name="T0" fmla="*/ 20 w 27"/>
                <a:gd name="T1" fmla="*/ 58 h 58"/>
                <a:gd name="T2" fmla="*/ 0 w 27"/>
                <a:gd name="T3" fmla="*/ 2 h 58"/>
                <a:gd name="T4" fmla="*/ 7 w 27"/>
                <a:gd name="T5" fmla="*/ 0 h 58"/>
                <a:gd name="T6" fmla="*/ 27 w 27"/>
                <a:gd name="T7" fmla="*/ 56 h 58"/>
                <a:gd name="T8" fmla="*/ 20 w 27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8">
                  <a:moveTo>
                    <a:pt x="20" y="58"/>
                  </a:moveTo>
                  <a:cubicBezTo>
                    <a:pt x="13" y="39"/>
                    <a:pt x="7" y="21"/>
                    <a:pt x="0" y="2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26" y="14"/>
                    <a:pt x="21" y="37"/>
                    <a:pt x="27" y="56"/>
                  </a:cubicBezTo>
                  <a:cubicBezTo>
                    <a:pt x="24" y="57"/>
                    <a:pt x="22" y="57"/>
                    <a:pt x="2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62"/>
            <p:cNvSpPr>
              <a:spLocks/>
            </p:cNvSpPr>
            <p:nvPr/>
          </p:nvSpPr>
          <p:spPr bwMode="auto">
            <a:xfrm>
              <a:off x="9058275" y="4518025"/>
              <a:ext cx="33338" cy="60325"/>
            </a:xfrm>
            <a:custGeom>
              <a:avLst/>
              <a:gdLst>
                <a:gd name="T0" fmla="*/ 17 w 27"/>
                <a:gd name="T1" fmla="*/ 51 h 51"/>
                <a:gd name="T2" fmla="*/ 0 w 27"/>
                <a:gd name="T3" fmla="*/ 0 h 51"/>
                <a:gd name="T4" fmla="*/ 22 w 27"/>
                <a:gd name="T5" fmla="*/ 49 h 51"/>
                <a:gd name="T6" fmla="*/ 17 w 2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51">
                  <a:moveTo>
                    <a:pt x="17" y="51"/>
                  </a:moveTo>
                  <a:cubicBezTo>
                    <a:pt x="12" y="35"/>
                    <a:pt x="6" y="19"/>
                    <a:pt x="0" y="0"/>
                  </a:cubicBezTo>
                  <a:cubicBezTo>
                    <a:pt x="19" y="7"/>
                    <a:pt x="27" y="28"/>
                    <a:pt x="22" y="49"/>
                  </a:cubicBezTo>
                  <a:cubicBezTo>
                    <a:pt x="21" y="50"/>
                    <a:pt x="19" y="51"/>
                    <a:pt x="17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63"/>
            <p:cNvSpPr>
              <a:spLocks/>
            </p:cNvSpPr>
            <p:nvPr/>
          </p:nvSpPr>
          <p:spPr bwMode="auto">
            <a:xfrm>
              <a:off x="7599363" y="4364038"/>
              <a:ext cx="30163" cy="58737"/>
            </a:xfrm>
            <a:custGeom>
              <a:avLst/>
              <a:gdLst>
                <a:gd name="T0" fmla="*/ 11 w 25"/>
                <a:gd name="T1" fmla="*/ 0 h 50"/>
                <a:gd name="T2" fmla="*/ 25 w 25"/>
                <a:gd name="T3" fmla="*/ 50 h 50"/>
                <a:gd name="T4" fmla="*/ 2 w 25"/>
                <a:gd name="T5" fmla="*/ 3 h 50"/>
                <a:gd name="T6" fmla="*/ 11 w 25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50">
                  <a:moveTo>
                    <a:pt x="11" y="0"/>
                  </a:moveTo>
                  <a:cubicBezTo>
                    <a:pt x="15" y="15"/>
                    <a:pt x="19" y="30"/>
                    <a:pt x="25" y="50"/>
                  </a:cubicBezTo>
                  <a:cubicBezTo>
                    <a:pt x="0" y="37"/>
                    <a:pt x="5" y="18"/>
                    <a:pt x="2" y="3"/>
                  </a:cubicBezTo>
                  <a:cubicBezTo>
                    <a:pt x="5" y="2"/>
                    <a:pt x="8" y="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64"/>
            <p:cNvSpPr>
              <a:spLocks/>
            </p:cNvSpPr>
            <p:nvPr/>
          </p:nvSpPr>
          <p:spPr bwMode="auto">
            <a:xfrm>
              <a:off x="9094788" y="4527550"/>
              <a:ext cx="23813" cy="41275"/>
            </a:xfrm>
            <a:custGeom>
              <a:avLst/>
              <a:gdLst>
                <a:gd name="T0" fmla="*/ 9 w 20"/>
                <a:gd name="T1" fmla="*/ 0 h 35"/>
                <a:gd name="T2" fmla="*/ 20 w 20"/>
                <a:gd name="T3" fmla="*/ 35 h 35"/>
                <a:gd name="T4" fmla="*/ 2 w 20"/>
                <a:gd name="T5" fmla="*/ 2 h 35"/>
                <a:gd name="T6" fmla="*/ 9 w 20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5">
                  <a:moveTo>
                    <a:pt x="9" y="0"/>
                  </a:moveTo>
                  <a:cubicBezTo>
                    <a:pt x="13" y="11"/>
                    <a:pt x="16" y="23"/>
                    <a:pt x="20" y="35"/>
                  </a:cubicBezTo>
                  <a:cubicBezTo>
                    <a:pt x="0" y="29"/>
                    <a:pt x="1" y="15"/>
                    <a:pt x="2" y="2"/>
                  </a:cubicBezTo>
                  <a:cubicBezTo>
                    <a:pt x="5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65"/>
            <p:cNvSpPr>
              <a:spLocks/>
            </p:cNvSpPr>
            <p:nvPr/>
          </p:nvSpPr>
          <p:spPr bwMode="auto">
            <a:xfrm>
              <a:off x="7570788" y="4378325"/>
              <a:ext cx="23813" cy="34925"/>
            </a:xfrm>
            <a:custGeom>
              <a:avLst/>
              <a:gdLst>
                <a:gd name="T0" fmla="*/ 13 w 19"/>
                <a:gd name="T1" fmla="*/ 30 h 30"/>
                <a:gd name="T2" fmla="*/ 0 w 19"/>
                <a:gd name="T3" fmla="*/ 0 h 30"/>
                <a:gd name="T4" fmla="*/ 13 w 19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0">
                  <a:moveTo>
                    <a:pt x="13" y="30"/>
                  </a:moveTo>
                  <a:cubicBezTo>
                    <a:pt x="9" y="20"/>
                    <a:pt x="5" y="11"/>
                    <a:pt x="0" y="0"/>
                  </a:cubicBezTo>
                  <a:cubicBezTo>
                    <a:pt x="17" y="0"/>
                    <a:pt x="19" y="3"/>
                    <a:pt x="13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66"/>
            <p:cNvSpPr>
              <a:spLocks/>
            </p:cNvSpPr>
            <p:nvPr/>
          </p:nvSpPr>
          <p:spPr bwMode="auto">
            <a:xfrm>
              <a:off x="7631113" y="4360863"/>
              <a:ext cx="23813" cy="55562"/>
            </a:xfrm>
            <a:custGeom>
              <a:avLst/>
              <a:gdLst>
                <a:gd name="T0" fmla="*/ 7 w 20"/>
                <a:gd name="T1" fmla="*/ 0 h 46"/>
                <a:gd name="T2" fmla="*/ 20 w 20"/>
                <a:gd name="T3" fmla="*/ 44 h 46"/>
                <a:gd name="T4" fmla="*/ 13 w 20"/>
                <a:gd name="T5" fmla="*/ 46 h 46"/>
                <a:gd name="T6" fmla="*/ 0 w 20"/>
                <a:gd name="T7" fmla="*/ 2 h 46"/>
                <a:gd name="T8" fmla="*/ 7 w 2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6">
                  <a:moveTo>
                    <a:pt x="7" y="0"/>
                  </a:moveTo>
                  <a:cubicBezTo>
                    <a:pt x="12" y="15"/>
                    <a:pt x="16" y="30"/>
                    <a:pt x="20" y="44"/>
                  </a:cubicBezTo>
                  <a:cubicBezTo>
                    <a:pt x="18" y="45"/>
                    <a:pt x="16" y="46"/>
                    <a:pt x="13" y="46"/>
                  </a:cubicBezTo>
                  <a:cubicBezTo>
                    <a:pt x="9" y="31"/>
                    <a:pt x="5" y="17"/>
                    <a:pt x="0" y="2"/>
                  </a:cubicBezTo>
                  <a:cubicBezTo>
                    <a:pt x="3" y="1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67"/>
            <p:cNvSpPr>
              <a:spLocks/>
            </p:cNvSpPr>
            <p:nvPr/>
          </p:nvSpPr>
          <p:spPr bwMode="auto">
            <a:xfrm>
              <a:off x="2808288" y="3673475"/>
              <a:ext cx="1538288" cy="2179637"/>
            </a:xfrm>
            <a:custGeom>
              <a:avLst/>
              <a:gdLst>
                <a:gd name="T0" fmla="*/ 894 w 1278"/>
                <a:gd name="T1" fmla="*/ 1178 h 1811"/>
                <a:gd name="T2" fmla="*/ 729 w 1278"/>
                <a:gd name="T3" fmla="*/ 1198 h 1811"/>
                <a:gd name="T4" fmla="*/ 573 w 1278"/>
                <a:gd name="T5" fmla="*/ 1245 h 1811"/>
                <a:gd name="T6" fmla="*/ 450 w 1278"/>
                <a:gd name="T7" fmla="*/ 1290 h 1811"/>
                <a:gd name="T8" fmla="*/ 417 w 1278"/>
                <a:gd name="T9" fmla="*/ 1405 h 1811"/>
                <a:gd name="T10" fmla="*/ 413 w 1278"/>
                <a:gd name="T11" fmla="*/ 1603 h 1811"/>
                <a:gd name="T12" fmla="*/ 399 w 1278"/>
                <a:gd name="T13" fmla="*/ 1800 h 1811"/>
                <a:gd name="T14" fmla="*/ 347 w 1278"/>
                <a:gd name="T15" fmla="*/ 1806 h 1811"/>
                <a:gd name="T16" fmla="*/ 163 w 1278"/>
                <a:gd name="T17" fmla="*/ 1794 h 1811"/>
                <a:gd name="T18" fmla="*/ 117 w 1278"/>
                <a:gd name="T19" fmla="*/ 1705 h 1811"/>
                <a:gd name="T20" fmla="*/ 63 w 1278"/>
                <a:gd name="T21" fmla="*/ 1424 h 1811"/>
                <a:gd name="T22" fmla="*/ 22 w 1278"/>
                <a:gd name="T23" fmla="*/ 1106 h 1811"/>
                <a:gd name="T24" fmla="*/ 10 w 1278"/>
                <a:gd name="T25" fmla="*/ 870 h 1811"/>
                <a:gd name="T26" fmla="*/ 7 w 1278"/>
                <a:gd name="T27" fmla="*/ 692 h 1811"/>
                <a:gd name="T28" fmla="*/ 0 w 1278"/>
                <a:gd name="T29" fmla="*/ 554 h 1811"/>
                <a:gd name="T30" fmla="*/ 14 w 1278"/>
                <a:gd name="T31" fmla="*/ 297 h 1811"/>
                <a:gd name="T32" fmla="*/ 187 w 1278"/>
                <a:gd name="T33" fmla="*/ 299 h 1811"/>
                <a:gd name="T34" fmla="*/ 258 w 1278"/>
                <a:gd name="T35" fmla="*/ 285 h 1811"/>
                <a:gd name="T36" fmla="*/ 487 w 1278"/>
                <a:gd name="T37" fmla="*/ 234 h 1811"/>
                <a:gd name="T38" fmla="*/ 712 w 1278"/>
                <a:gd name="T39" fmla="*/ 115 h 1811"/>
                <a:gd name="T40" fmla="*/ 823 w 1278"/>
                <a:gd name="T41" fmla="*/ 11 h 1811"/>
                <a:gd name="T42" fmla="*/ 888 w 1278"/>
                <a:gd name="T43" fmla="*/ 100 h 1811"/>
                <a:gd name="T44" fmla="*/ 1019 w 1278"/>
                <a:gd name="T45" fmla="*/ 448 h 1811"/>
                <a:gd name="T46" fmla="*/ 1081 w 1278"/>
                <a:gd name="T47" fmla="*/ 641 h 1811"/>
                <a:gd name="T48" fmla="*/ 1125 w 1278"/>
                <a:gd name="T49" fmla="*/ 818 h 1811"/>
                <a:gd name="T50" fmla="*/ 1166 w 1278"/>
                <a:gd name="T51" fmla="*/ 975 h 1811"/>
                <a:gd name="T52" fmla="*/ 1227 w 1278"/>
                <a:gd name="T53" fmla="*/ 1283 h 1811"/>
                <a:gd name="T54" fmla="*/ 1270 w 1278"/>
                <a:gd name="T55" fmla="*/ 1572 h 1811"/>
                <a:gd name="T56" fmla="*/ 1256 w 1278"/>
                <a:gd name="T57" fmla="*/ 1692 h 1811"/>
                <a:gd name="T58" fmla="*/ 1060 w 1278"/>
                <a:gd name="T59" fmla="*/ 1746 h 1811"/>
                <a:gd name="T60" fmla="*/ 1001 w 1278"/>
                <a:gd name="T61" fmla="*/ 1645 h 1811"/>
                <a:gd name="T62" fmla="*/ 930 w 1278"/>
                <a:gd name="T63" fmla="*/ 1322 h 1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8" h="1811">
                  <a:moveTo>
                    <a:pt x="913" y="1225"/>
                  </a:moveTo>
                  <a:cubicBezTo>
                    <a:pt x="917" y="1202"/>
                    <a:pt x="917" y="1183"/>
                    <a:pt x="894" y="1178"/>
                  </a:cubicBezTo>
                  <a:cubicBezTo>
                    <a:pt x="878" y="1175"/>
                    <a:pt x="860" y="1178"/>
                    <a:pt x="843" y="1180"/>
                  </a:cubicBezTo>
                  <a:cubicBezTo>
                    <a:pt x="805" y="1185"/>
                    <a:pt x="767" y="1190"/>
                    <a:pt x="729" y="1198"/>
                  </a:cubicBezTo>
                  <a:cubicBezTo>
                    <a:pt x="706" y="1203"/>
                    <a:pt x="683" y="1211"/>
                    <a:pt x="660" y="1218"/>
                  </a:cubicBezTo>
                  <a:cubicBezTo>
                    <a:pt x="631" y="1227"/>
                    <a:pt x="602" y="1236"/>
                    <a:pt x="573" y="1245"/>
                  </a:cubicBezTo>
                  <a:cubicBezTo>
                    <a:pt x="563" y="1248"/>
                    <a:pt x="554" y="1251"/>
                    <a:pt x="545" y="1255"/>
                  </a:cubicBezTo>
                  <a:cubicBezTo>
                    <a:pt x="513" y="1266"/>
                    <a:pt x="482" y="1279"/>
                    <a:pt x="450" y="1290"/>
                  </a:cubicBezTo>
                  <a:cubicBezTo>
                    <a:pt x="436" y="1295"/>
                    <a:pt x="431" y="1302"/>
                    <a:pt x="430" y="1317"/>
                  </a:cubicBezTo>
                  <a:cubicBezTo>
                    <a:pt x="427" y="1346"/>
                    <a:pt x="421" y="1376"/>
                    <a:pt x="417" y="1405"/>
                  </a:cubicBezTo>
                  <a:cubicBezTo>
                    <a:pt x="416" y="1408"/>
                    <a:pt x="416" y="1411"/>
                    <a:pt x="416" y="1415"/>
                  </a:cubicBezTo>
                  <a:cubicBezTo>
                    <a:pt x="415" y="1478"/>
                    <a:pt x="416" y="1540"/>
                    <a:pt x="413" y="1603"/>
                  </a:cubicBezTo>
                  <a:cubicBezTo>
                    <a:pt x="411" y="1655"/>
                    <a:pt x="405" y="1706"/>
                    <a:pt x="401" y="1758"/>
                  </a:cubicBezTo>
                  <a:cubicBezTo>
                    <a:pt x="400" y="1772"/>
                    <a:pt x="401" y="1786"/>
                    <a:pt x="399" y="1800"/>
                  </a:cubicBezTo>
                  <a:cubicBezTo>
                    <a:pt x="399" y="1804"/>
                    <a:pt x="392" y="1811"/>
                    <a:pt x="388" y="1811"/>
                  </a:cubicBezTo>
                  <a:cubicBezTo>
                    <a:pt x="375" y="1811"/>
                    <a:pt x="361" y="1808"/>
                    <a:pt x="347" y="1806"/>
                  </a:cubicBezTo>
                  <a:cubicBezTo>
                    <a:pt x="318" y="1802"/>
                    <a:pt x="288" y="1797"/>
                    <a:pt x="259" y="1795"/>
                  </a:cubicBezTo>
                  <a:cubicBezTo>
                    <a:pt x="227" y="1793"/>
                    <a:pt x="195" y="1796"/>
                    <a:pt x="163" y="1794"/>
                  </a:cubicBezTo>
                  <a:cubicBezTo>
                    <a:pt x="155" y="1793"/>
                    <a:pt x="143" y="1784"/>
                    <a:pt x="140" y="1776"/>
                  </a:cubicBezTo>
                  <a:cubicBezTo>
                    <a:pt x="130" y="1753"/>
                    <a:pt x="122" y="1729"/>
                    <a:pt x="117" y="1705"/>
                  </a:cubicBezTo>
                  <a:cubicBezTo>
                    <a:pt x="104" y="1647"/>
                    <a:pt x="93" y="1588"/>
                    <a:pt x="82" y="1530"/>
                  </a:cubicBezTo>
                  <a:cubicBezTo>
                    <a:pt x="75" y="1494"/>
                    <a:pt x="68" y="1459"/>
                    <a:pt x="63" y="1424"/>
                  </a:cubicBezTo>
                  <a:cubicBezTo>
                    <a:pt x="57" y="1383"/>
                    <a:pt x="55" y="1342"/>
                    <a:pt x="50" y="1301"/>
                  </a:cubicBezTo>
                  <a:cubicBezTo>
                    <a:pt x="41" y="1236"/>
                    <a:pt x="32" y="1171"/>
                    <a:pt x="22" y="1106"/>
                  </a:cubicBezTo>
                  <a:cubicBezTo>
                    <a:pt x="21" y="1099"/>
                    <a:pt x="21" y="1091"/>
                    <a:pt x="20" y="1083"/>
                  </a:cubicBezTo>
                  <a:cubicBezTo>
                    <a:pt x="17" y="1012"/>
                    <a:pt x="12" y="941"/>
                    <a:pt x="10" y="870"/>
                  </a:cubicBezTo>
                  <a:cubicBezTo>
                    <a:pt x="9" y="826"/>
                    <a:pt x="12" y="782"/>
                    <a:pt x="12" y="738"/>
                  </a:cubicBezTo>
                  <a:cubicBezTo>
                    <a:pt x="12" y="723"/>
                    <a:pt x="7" y="708"/>
                    <a:pt x="7" y="692"/>
                  </a:cubicBezTo>
                  <a:cubicBezTo>
                    <a:pt x="6" y="667"/>
                    <a:pt x="7" y="642"/>
                    <a:pt x="6" y="617"/>
                  </a:cubicBezTo>
                  <a:cubicBezTo>
                    <a:pt x="5" y="596"/>
                    <a:pt x="0" y="575"/>
                    <a:pt x="0" y="554"/>
                  </a:cubicBezTo>
                  <a:cubicBezTo>
                    <a:pt x="2" y="480"/>
                    <a:pt x="4" y="406"/>
                    <a:pt x="7" y="332"/>
                  </a:cubicBezTo>
                  <a:cubicBezTo>
                    <a:pt x="7" y="320"/>
                    <a:pt x="9" y="308"/>
                    <a:pt x="14" y="297"/>
                  </a:cubicBezTo>
                  <a:cubicBezTo>
                    <a:pt x="16" y="292"/>
                    <a:pt x="26" y="287"/>
                    <a:pt x="33" y="287"/>
                  </a:cubicBezTo>
                  <a:cubicBezTo>
                    <a:pt x="84" y="291"/>
                    <a:pt x="135" y="297"/>
                    <a:pt x="187" y="299"/>
                  </a:cubicBezTo>
                  <a:cubicBezTo>
                    <a:pt x="209" y="299"/>
                    <a:pt x="232" y="291"/>
                    <a:pt x="254" y="286"/>
                  </a:cubicBezTo>
                  <a:cubicBezTo>
                    <a:pt x="256" y="286"/>
                    <a:pt x="257" y="285"/>
                    <a:pt x="258" y="285"/>
                  </a:cubicBezTo>
                  <a:cubicBezTo>
                    <a:pt x="298" y="280"/>
                    <a:pt x="338" y="278"/>
                    <a:pt x="378" y="270"/>
                  </a:cubicBezTo>
                  <a:cubicBezTo>
                    <a:pt x="415" y="262"/>
                    <a:pt x="451" y="248"/>
                    <a:pt x="487" y="234"/>
                  </a:cubicBezTo>
                  <a:cubicBezTo>
                    <a:pt x="513" y="223"/>
                    <a:pt x="538" y="210"/>
                    <a:pt x="563" y="197"/>
                  </a:cubicBezTo>
                  <a:cubicBezTo>
                    <a:pt x="613" y="170"/>
                    <a:pt x="663" y="144"/>
                    <a:pt x="712" y="115"/>
                  </a:cubicBezTo>
                  <a:cubicBezTo>
                    <a:pt x="729" y="105"/>
                    <a:pt x="743" y="90"/>
                    <a:pt x="757" y="76"/>
                  </a:cubicBezTo>
                  <a:cubicBezTo>
                    <a:pt x="779" y="55"/>
                    <a:pt x="801" y="33"/>
                    <a:pt x="823" y="11"/>
                  </a:cubicBezTo>
                  <a:cubicBezTo>
                    <a:pt x="835" y="0"/>
                    <a:pt x="844" y="4"/>
                    <a:pt x="850" y="16"/>
                  </a:cubicBezTo>
                  <a:cubicBezTo>
                    <a:pt x="864" y="44"/>
                    <a:pt x="876" y="72"/>
                    <a:pt x="888" y="100"/>
                  </a:cubicBezTo>
                  <a:cubicBezTo>
                    <a:pt x="917" y="170"/>
                    <a:pt x="947" y="239"/>
                    <a:pt x="974" y="310"/>
                  </a:cubicBezTo>
                  <a:cubicBezTo>
                    <a:pt x="991" y="355"/>
                    <a:pt x="1004" y="402"/>
                    <a:pt x="1019" y="448"/>
                  </a:cubicBezTo>
                  <a:cubicBezTo>
                    <a:pt x="1031" y="485"/>
                    <a:pt x="1045" y="521"/>
                    <a:pt x="1057" y="559"/>
                  </a:cubicBezTo>
                  <a:cubicBezTo>
                    <a:pt x="1066" y="586"/>
                    <a:pt x="1071" y="614"/>
                    <a:pt x="1081" y="641"/>
                  </a:cubicBezTo>
                  <a:cubicBezTo>
                    <a:pt x="1100" y="694"/>
                    <a:pt x="1113" y="749"/>
                    <a:pt x="1122" y="804"/>
                  </a:cubicBezTo>
                  <a:cubicBezTo>
                    <a:pt x="1122" y="809"/>
                    <a:pt x="1123" y="814"/>
                    <a:pt x="1125" y="818"/>
                  </a:cubicBezTo>
                  <a:cubicBezTo>
                    <a:pt x="1150" y="865"/>
                    <a:pt x="1158" y="917"/>
                    <a:pt x="1165" y="969"/>
                  </a:cubicBezTo>
                  <a:cubicBezTo>
                    <a:pt x="1166" y="971"/>
                    <a:pt x="1166" y="973"/>
                    <a:pt x="1166" y="975"/>
                  </a:cubicBezTo>
                  <a:cubicBezTo>
                    <a:pt x="1181" y="1041"/>
                    <a:pt x="1196" y="1106"/>
                    <a:pt x="1209" y="1173"/>
                  </a:cubicBezTo>
                  <a:cubicBezTo>
                    <a:pt x="1217" y="1209"/>
                    <a:pt x="1220" y="1246"/>
                    <a:pt x="1227" y="1283"/>
                  </a:cubicBezTo>
                  <a:cubicBezTo>
                    <a:pt x="1234" y="1326"/>
                    <a:pt x="1242" y="1369"/>
                    <a:pt x="1249" y="1412"/>
                  </a:cubicBezTo>
                  <a:cubicBezTo>
                    <a:pt x="1257" y="1465"/>
                    <a:pt x="1264" y="1519"/>
                    <a:pt x="1270" y="1572"/>
                  </a:cubicBezTo>
                  <a:cubicBezTo>
                    <a:pt x="1274" y="1604"/>
                    <a:pt x="1275" y="1635"/>
                    <a:pt x="1277" y="1667"/>
                  </a:cubicBezTo>
                  <a:cubicBezTo>
                    <a:pt x="1278" y="1683"/>
                    <a:pt x="1270" y="1689"/>
                    <a:pt x="1256" y="1692"/>
                  </a:cubicBezTo>
                  <a:cubicBezTo>
                    <a:pt x="1202" y="1704"/>
                    <a:pt x="1149" y="1716"/>
                    <a:pt x="1096" y="1729"/>
                  </a:cubicBezTo>
                  <a:cubicBezTo>
                    <a:pt x="1083" y="1732"/>
                    <a:pt x="1072" y="1741"/>
                    <a:pt x="1060" y="1746"/>
                  </a:cubicBezTo>
                  <a:cubicBezTo>
                    <a:pt x="1044" y="1752"/>
                    <a:pt x="1035" y="1745"/>
                    <a:pt x="1030" y="1730"/>
                  </a:cubicBezTo>
                  <a:cubicBezTo>
                    <a:pt x="1020" y="1701"/>
                    <a:pt x="1009" y="1674"/>
                    <a:pt x="1001" y="1645"/>
                  </a:cubicBezTo>
                  <a:cubicBezTo>
                    <a:pt x="994" y="1619"/>
                    <a:pt x="989" y="1592"/>
                    <a:pt x="986" y="1565"/>
                  </a:cubicBezTo>
                  <a:cubicBezTo>
                    <a:pt x="979" y="1481"/>
                    <a:pt x="951" y="1402"/>
                    <a:pt x="930" y="1322"/>
                  </a:cubicBezTo>
                  <a:cubicBezTo>
                    <a:pt x="922" y="1289"/>
                    <a:pt x="918" y="1255"/>
                    <a:pt x="913" y="12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68"/>
            <p:cNvSpPr>
              <a:spLocks noEditPoints="1"/>
            </p:cNvSpPr>
            <p:nvPr/>
          </p:nvSpPr>
          <p:spPr bwMode="auto">
            <a:xfrm>
              <a:off x="2306638" y="2314575"/>
              <a:ext cx="1662113" cy="1636712"/>
            </a:xfrm>
            <a:custGeom>
              <a:avLst/>
              <a:gdLst>
                <a:gd name="T0" fmla="*/ 6 w 1381"/>
                <a:gd name="T1" fmla="*/ 734 h 1360"/>
                <a:gd name="T2" fmla="*/ 36 w 1381"/>
                <a:gd name="T3" fmla="*/ 487 h 1360"/>
                <a:gd name="T4" fmla="*/ 101 w 1381"/>
                <a:gd name="T5" fmla="*/ 368 h 1360"/>
                <a:gd name="T6" fmla="*/ 179 w 1381"/>
                <a:gd name="T7" fmla="*/ 258 h 1360"/>
                <a:gd name="T8" fmla="*/ 516 w 1381"/>
                <a:gd name="T9" fmla="*/ 38 h 1360"/>
                <a:gd name="T10" fmla="*/ 691 w 1381"/>
                <a:gd name="T11" fmla="*/ 3 h 1360"/>
                <a:gd name="T12" fmla="*/ 946 w 1381"/>
                <a:gd name="T13" fmla="*/ 31 h 1360"/>
                <a:gd name="T14" fmla="*/ 1154 w 1381"/>
                <a:gd name="T15" fmla="*/ 157 h 1360"/>
                <a:gd name="T16" fmla="*/ 1366 w 1381"/>
                <a:gd name="T17" fmla="*/ 529 h 1360"/>
                <a:gd name="T18" fmla="*/ 1380 w 1381"/>
                <a:gd name="T19" fmla="*/ 697 h 1360"/>
                <a:gd name="T20" fmla="*/ 1325 w 1381"/>
                <a:gd name="T21" fmla="*/ 940 h 1360"/>
                <a:gd name="T22" fmla="*/ 1173 w 1381"/>
                <a:gd name="T23" fmla="*/ 1125 h 1360"/>
                <a:gd name="T24" fmla="*/ 1054 w 1381"/>
                <a:gd name="T25" fmla="*/ 1214 h 1360"/>
                <a:gd name="T26" fmla="*/ 968 w 1381"/>
                <a:gd name="T27" fmla="*/ 1268 h 1360"/>
                <a:gd name="T28" fmla="*/ 811 w 1381"/>
                <a:gd name="T29" fmla="*/ 1329 h 1360"/>
                <a:gd name="T30" fmla="*/ 576 w 1381"/>
                <a:gd name="T31" fmla="*/ 1358 h 1360"/>
                <a:gd name="T32" fmla="*/ 246 w 1381"/>
                <a:gd name="T33" fmla="*/ 1245 h 1360"/>
                <a:gd name="T34" fmla="*/ 73 w 1381"/>
                <a:gd name="T35" fmla="*/ 1025 h 1360"/>
                <a:gd name="T36" fmla="*/ 12 w 1381"/>
                <a:gd name="T37" fmla="*/ 820 h 1360"/>
                <a:gd name="T38" fmla="*/ 1099 w 1381"/>
                <a:gd name="T39" fmla="*/ 805 h 1360"/>
                <a:gd name="T40" fmla="*/ 1042 w 1381"/>
                <a:gd name="T41" fmla="*/ 793 h 1360"/>
                <a:gd name="T42" fmla="*/ 882 w 1381"/>
                <a:gd name="T43" fmla="*/ 846 h 1360"/>
                <a:gd name="T44" fmla="*/ 614 w 1381"/>
                <a:gd name="T45" fmla="*/ 930 h 1360"/>
                <a:gd name="T46" fmla="*/ 407 w 1381"/>
                <a:gd name="T47" fmla="*/ 989 h 1360"/>
                <a:gd name="T48" fmla="*/ 458 w 1381"/>
                <a:gd name="T49" fmla="*/ 1097 h 1360"/>
                <a:gd name="T50" fmla="*/ 567 w 1381"/>
                <a:gd name="T51" fmla="*/ 1178 h 1360"/>
                <a:gd name="T52" fmla="*/ 789 w 1381"/>
                <a:gd name="T53" fmla="*/ 1230 h 1360"/>
                <a:gd name="T54" fmla="*/ 881 w 1381"/>
                <a:gd name="T55" fmla="*/ 1162 h 1360"/>
                <a:gd name="T56" fmla="*/ 951 w 1381"/>
                <a:gd name="T57" fmla="*/ 1077 h 1360"/>
                <a:gd name="T58" fmla="*/ 1026 w 1381"/>
                <a:gd name="T59" fmla="*/ 979 h 1360"/>
                <a:gd name="T60" fmla="*/ 1099 w 1381"/>
                <a:gd name="T61" fmla="*/ 805 h 1360"/>
                <a:gd name="T62" fmla="*/ 740 w 1381"/>
                <a:gd name="T63" fmla="*/ 559 h 1360"/>
                <a:gd name="T64" fmla="*/ 694 w 1381"/>
                <a:gd name="T65" fmla="*/ 588 h 1360"/>
                <a:gd name="T66" fmla="*/ 789 w 1381"/>
                <a:gd name="T67" fmla="*/ 627 h 1360"/>
                <a:gd name="T68" fmla="*/ 830 w 1381"/>
                <a:gd name="T69" fmla="*/ 664 h 1360"/>
                <a:gd name="T70" fmla="*/ 806 w 1381"/>
                <a:gd name="T71" fmla="*/ 744 h 1360"/>
                <a:gd name="T72" fmla="*/ 855 w 1381"/>
                <a:gd name="T73" fmla="*/ 720 h 1360"/>
                <a:gd name="T74" fmla="*/ 929 w 1381"/>
                <a:gd name="T75" fmla="*/ 591 h 1360"/>
                <a:gd name="T76" fmla="*/ 798 w 1381"/>
                <a:gd name="T77" fmla="*/ 570 h 1360"/>
                <a:gd name="T78" fmla="*/ 471 w 1381"/>
                <a:gd name="T79" fmla="*/ 522 h 1360"/>
                <a:gd name="T80" fmla="*/ 400 w 1381"/>
                <a:gd name="T81" fmla="*/ 529 h 1360"/>
                <a:gd name="T82" fmla="*/ 471 w 1381"/>
                <a:gd name="T83" fmla="*/ 522 h 1360"/>
                <a:gd name="T84" fmla="*/ 941 w 1381"/>
                <a:gd name="T85" fmla="*/ 363 h 1360"/>
                <a:gd name="T86" fmla="*/ 868 w 1381"/>
                <a:gd name="T87" fmla="*/ 373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1" h="1360">
                  <a:moveTo>
                    <a:pt x="17" y="819"/>
                  </a:moveTo>
                  <a:cubicBezTo>
                    <a:pt x="14" y="790"/>
                    <a:pt x="10" y="762"/>
                    <a:pt x="6" y="734"/>
                  </a:cubicBezTo>
                  <a:cubicBezTo>
                    <a:pt x="0" y="686"/>
                    <a:pt x="3" y="640"/>
                    <a:pt x="14" y="594"/>
                  </a:cubicBezTo>
                  <a:cubicBezTo>
                    <a:pt x="22" y="558"/>
                    <a:pt x="27" y="522"/>
                    <a:pt x="36" y="487"/>
                  </a:cubicBezTo>
                  <a:cubicBezTo>
                    <a:pt x="40" y="473"/>
                    <a:pt x="49" y="460"/>
                    <a:pt x="56" y="447"/>
                  </a:cubicBezTo>
                  <a:cubicBezTo>
                    <a:pt x="71" y="421"/>
                    <a:pt x="86" y="394"/>
                    <a:pt x="101" y="368"/>
                  </a:cubicBezTo>
                  <a:cubicBezTo>
                    <a:pt x="107" y="357"/>
                    <a:pt x="113" y="345"/>
                    <a:pt x="121" y="335"/>
                  </a:cubicBezTo>
                  <a:cubicBezTo>
                    <a:pt x="140" y="309"/>
                    <a:pt x="156" y="280"/>
                    <a:pt x="179" y="258"/>
                  </a:cubicBezTo>
                  <a:cubicBezTo>
                    <a:pt x="224" y="214"/>
                    <a:pt x="263" y="166"/>
                    <a:pt x="316" y="131"/>
                  </a:cubicBezTo>
                  <a:cubicBezTo>
                    <a:pt x="378" y="89"/>
                    <a:pt x="444" y="58"/>
                    <a:pt x="516" y="38"/>
                  </a:cubicBezTo>
                  <a:cubicBezTo>
                    <a:pt x="558" y="26"/>
                    <a:pt x="600" y="15"/>
                    <a:pt x="643" y="5"/>
                  </a:cubicBezTo>
                  <a:cubicBezTo>
                    <a:pt x="658" y="1"/>
                    <a:pt x="675" y="4"/>
                    <a:pt x="691" y="3"/>
                  </a:cubicBezTo>
                  <a:cubicBezTo>
                    <a:pt x="764" y="0"/>
                    <a:pt x="837" y="6"/>
                    <a:pt x="909" y="17"/>
                  </a:cubicBezTo>
                  <a:cubicBezTo>
                    <a:pt x="922" y="19"/>
                    <a:pt x="934" y="25"/>
                    <a:pt x="946" y="31"/>
                  </a:cubicBezTo>
                  <a:cubicBezTo>
                    <a:pt x="988" y="48"/>
                    <a:pt x="1033" y="57"/>
                    <a:pt x="1069" y="86"/>
                  </a:cubicBezTo>
                  <a:cubicBezTo>
                    <a:pt x="1098" y="109"/>
                    <a:pt x="1126" y="132"/>
                    <a:pt x="1154" y="157"/>
                  </a:cubicBezTo>
                  <a:cubicBezTo>
                    <a:pt x="1217" y="213"/>
                    <a:pt x="1265" y="281"/>
                    <a:pt x="1305" y="354"/>
                  </a:cubicBezTo>
                  <a:cubicBezTo>
                    <a:pt x="1336" y="408"/>
                    <a:pt x="1360" y="466"/>
                    <a:pt x="1366" y="529"/>
                  </a:cubicBezTo>
                  <a:cubicBezTo>
                    <a:pt x="1368" y="551"/>
                    <a:pt x="1377" y="572"/>
                    <a:pt x="1379" y="594"/>
                  </a:cubicBezTo>
                  <a:cubicBezTo>
                    <a:pt x="1381" y="628"/>
                    <a:pt x="1381" y="662"/>
                    <a:pt x="1380" y="697"/>
                  </a:cubicBezTo>
                  <a:cubicBezTo>
                    <a:pt x="1379" y="734"/>
                    <a:pt x="1377" y="771"/>
                    <a:pt x="1374" y="808"/>
                  </a:cubicBezTo>
                  <a:cubicBezTo>
                    <a:pt x="1370" y="856"/>
                    <a:pt x="1347" y="899"/>
                    <a:pt x="1325" y="940"/>
                  </a:cubicBezTo>
                  <a:cubicBezTo>
                    <a:pt x="1304" y="980"/>
                    <a:pt x="1279" y="1018"/>
                    <a:pt x="1251" y="1053"/>
                  </a:cubicBezTo>
                  <a:cubicBezTo>
                    <a:pt x="1229" y="1080"/>
                    <a:pt x="1200" y="1101"/>
                    <a:pt x="1173" y="1125"/>
                  </a:cubicBezTo>
                  <a:cubicBezTo>
                    <a:pt x="1151" y="1146"/>
                    <a:pt x="1130" y="1168"/>
                    <a:pt x="1106" y="1186"/>
                  </a:cubicBezTo>
                  <a:cubicBezTo>
                    <a:pt x="1090" y="1198"/>
                    <a:pt x="1071" y="1205"/>
                    <a:pt x="1054" y="1214"/>
                  </a:cubicBezTo>
                  <a:cubicBezTo>
                    <a:pt x="1052" y="1215"/>
                    <a:pt x="1049" y="1214"/>
                    <a:pt x="1048" y="1215"/>
                  </a:cubicBezTo>
                  <a:cubicBezTo>
                    <a:pt x="1021" y="1233"/>
                    <a:pt x="995" y="1251"/>
                    <a:pt x="968" y="1268"/>
                  </a:cubicBezTo>
                  <a:cubicBezTo>
                    <a:pt x="966" y="1270"/>
                    <a:pt x="964" y="1273"/>
                    <a:pt x="962" y="1273"/>
                  </a:cubicBezTo>
                  <a:cubicBezTo>
                    <a:pt x="910" y="1286"/>
                    <a:pt x="864" y="1318"/>
                    <a:pt x="811" y="1329"/>
                  </a:cubicBezTo>
                  <a:cubicBezTo>
                    <a:pt x="752" y="1340"/>
                    <a:pt x="694" y="1358"/>
                    <a:pt x="633" y="1353"/>
                  </a:cubicBezTo>
                  <a:cubicBezTo>
                    <a:pt x="614" y="1351"/>
                    <a:pt x="595" y="1357"/>
                    <a:pt x="576" y="1358"/>
                  </a:cubicBezTo>
                  <a:cubicBezTo>
                    <a:pt x="534" y="1360"/>
                    <a:pt x="493" y="1355"/>
                    <a:pt x="452" y="1346"/>
                  </a:cubicBezTo>
                  <a:cubicBezTo>
                    <a:pt x="375" y="1327"/>
                    <a:pt x="309" y="1292"/>
                    <a:pt x="246" y="1245"/>
                  </a:cubicBezTo>
                  <a:cubicBezTo>
                    <a:pt x="190" y="1202"/>
                    <a:pt x="148" y="1148"/>
                    <a:pt x="108" y="1091"/>
                  </a:cubicBezTo>
                  <a:cubicBezTo>
                    <a:pt x="94" y="1071"/>
                    <a:pt x="83" y="1048"/>
                    <a:pt x="73" y="1025"/>
                  </a:cubicBezTo>
                  <a:cubicBezTo>
                    <a:pt x="57" y="986"/>
                    <a:pt x="42" y="947"/>
                    <a:pt x="30" y="907"/>
                  </a:cubicBezTo>
                  <a:cubicBezTo>
                    <a:pt x="21" y="879"/>
                    <a:pt x="18" y="849"/>
                    <a:pt x="12" y="820"/>
                  </a:cubicBezTo>
                  <a:cubicBezTo>
                    <a:pt x="14" y="819"/>
                    <a:pt x="16" y="819"/>
                    <a:pt x="17" y="819"/>
                  </a:cubicBezTo>
                  <a:close/>
                  <a:moveTo>
                    <a:pt x="1099" y="805"/>
                  </a:moveTo>
                  <a:cubicBezTo>
                    <a:pt x="1100" y="789"/>
                    <a:pt x="1089" y="780"/>
                    <a:pt x="1072" y="784"/>
                  </a:cubicBezTo>
                  <a:cubicBezTo>
                    <a:pt x="1062" y="787"/>
                    <a:pt x="1052" y="789"/>
                    <a:pt x="1042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3" y="828"/>
                    <a:pt x="917" y="835"/>
                    <a:pt x="882" y="846"/>
                  </a:cubicBezTo>
                  <a:cubicBezTo>
                    <a:pt x="811" y="868"/>
                    <a:pt x="739" y="891"/>
                    <a:pt x="668" y="913"/>
                  </a:cubicBezTo>
                  <a:cubicBezTo>
                    <a:pt x="650" y="919"/>
                    <a:pt x="632" y="926"/>
                    <a:pt x="614" y="930"/>
                  </a:cubicBezTo>
                  <a:cubicBezTo>
                    <a:pt x="580" y="939"/>
                    <a:pt x="545" y="944"/>
                    <a:pt x="512" y="954"/>
                  </a:cubicBezTo>
                  <a:cubicBezTo>
                    <a:pt x="476" y="964"/>
                    <a:pt x="442" y="977"/>
                    <a:pt x="407" y="989"/>
                  </a:cubicBezTo>
                  <a:cubicBezTo>
                    <a:pt x="381" y="999"/>
                    <a:pt x="374" y="1019"/>
                    <a:pt x="394" y="1040"/>
                  </a:cubicBezTo>
                  <a:cubicBezTo>
                    <a:pt x="413" y="1061"/>
                    <a:pt x="437" y="1078"/>
                    <a:pt x="458" y="1097"/>
                  </a:cubicBezTo>
                  <a:cubicBezTo>
                    <a:pt x="471" y="1108"/>
                    <a:pt x="484" y="1122"/>
                    <a:pt x="498" y="1132"/>
                  </a:cubicBezTo>
                  <a:cubicBezTo>
                    <a:pt x="521" y="1148"/>
                    <a:pt x="546" y="1161"/>
                    <a:pt x="567" y="1178"/>
                  </a:cubicBezTo>
                  <a:cubicBezTo>
                    <a:pt x="610" y="1212"/>
                    <a:pt x="659" y="1232"/>
                    <a:pt x="712" y="1242"/>
                  </a:cubicBezTo>
                  <a:cubicBezTo>
                    <a:pt x="738" y="1246"/>
                    <a:pt x="765" y="1245"/>
                    <a:pt x="789" y="1230"/>
                  </a:cubicBezTo>
                  <a:cubicBezTo>
                    <a:pt x="813" y="1215"/>
                    <a:pt x="837" y="1200"/>
                    <a:pt x="860" y="1184"/>
                  </a:cubicBezTo>
                  <a:cubicBezTo>
                    <a:pt x="868" y="1178"/>
                    <a:pt x="875" y="1170"/>
                    <a:pt x="881" y="1162"/>
                  </a:cubicBezTo>
                  <a:cubicBezTo>
                    <a:pt x="898" y="1143"/>
                    <a:pt x="914" y="1124"/>
                    <a:pt x="929" y="1104"/>
                  </a:cubicBezTo>
                  <a:cubicBezTo>
                    <a:pt x="937" y="1095"/>
                    <a:pt x="944" y="1086"/>
                    <a:pt x="951" y="1077"/>
                  </a:cubicBezTo>
                  <a:cubicBezTo>
                    <a:pt x="963" y="1062"/>
                    <a:pt x="973" y="1046"/>
                    <a:pt x="984" y="1031"/>
                  </a:cubicBezTo>
                  <a:cubicBezTo>
                    <a:pt x="998" y="1013"/>
                    <a:pt x="1014" y="997"/>
                    <a:pt x="1026" y="979"/>
                  </a:cubicBezTo>
                  <a:cubicBezTo>
                    <a:pt x="1042" y="954"/>
                    <a:pt x="1052" y="924"/>
                    <a:pt x="1071" y="902"/>
                  </a:cubicBezTo>
                  <a:cubicBezTo>
                    <a:pt x="1097" y="873"/>
                    <a:pt x="1099" y="840"/>
                    <a:pt x="1099" y="805"/>
                  </a:cubicBezTo>
                  <a:close/>
                  <a:moveTo>
                    <a:pt x="741" y="556"/>
                  </a:moveTo>
                  <a:cubicBezTo>
                    <a:pt x="741" y="557"/>
                    <a:pt x="740" y="558"/>
                    <a:pt x="740" y="559"/>
                  </a:cubicBezTo>
                  <a:cubicBezTo>
                    <a:pt x="733" y="559"/>
                    <a:pt x="726" y="558"/>
                    <a:pt x="720" y="560"/>
                  </a:cubicBezTo>
                  <a:cubicBezTo>
                    <a:pt x="706" y="563"/>
                    <a:pt x="694" y="570"/>
                    <a:pt x="694" y="588"/>
                  </a:cubicBezTo>
                  <a:cubicBezTo>
                    <a:pt x="695" y="604"/>
                    <a:pt x="699" y="615"/>
                    <a:pt x="719" y="617"/>
                  </a:cubicBezTo>
                  <a:cubicBezTo>
                    <a:pt x="742" y="619"/>
                    <a:pt x="766" y="623"/>
                    <a:pt x="789" y="627"/>
                  </a:cubicBezTo>
                  <a:cubicBezTo>
                    <a:pt x="800" y="629"/>
                    <a:pt x="812" y="633"/>
                    <a:pt x="823" y="638"/>
                  </a:cubicBezTo>
                  <a:cubicBezTo>
                    <a:pt x="834" y="643"/>
                    <a:pt x="838" y="653"/>
                    <a:pt x="830" y="664"/>
                  </a:cubicBezTo>
                  <a:cubicBezTo>
                    <a:pt x="822" y="676"/>
                    <a:pt x="813" y="687"/>
                    <a:pt x="806" y="698"/>
                  </a:cubicBezTo>
                  <a:cubicBezTo>
                    <a:pt x="796" y="713"/>
                    <a:pt x="796" y="739"/>
                    <a:pt x="806" y="744"/>
                  </a:cubicBezTo>
                  <a:cubicBezTo>
                    <a:pt x="824" y="754"/>
                    <a:pt x="835" y="741"/>
                    <a:pt x="846" y="731"/>
                  </a:cubicBezTo>
                  <a:cubicBezTo>
                    <a:pt x="850" y="728"/>
                    <a:pt x="852" y="724"/>
                    <a:pt x="855" y="720"/>
                  </a:cubicBezTo>
                  <a:cubicBezTo>
                    <a:pt x="877" y="687"/>
                    <a:pt x="899" y="654"/>
                    <a:pt x="920" y="621"/>
                  </a:cubicBezTo>
                  <a:cubicBezTo>
                    <a:pt x="925" y="612"/>
                    <a:pt x="932" y="598"/>
                    <a:pt x="929" y="591"/>
                  </a:cubicBezTo>
                  <a:cubicBezTo>
                    <a:pt x="926" y="584"/>
                    <a:pt x="910" y="581"/>
                    <a:pt x="900" y="580"/>
                  </a:cubicBezTo>
                  <a:cubicBezTo>
                    <a:pt x="866" y="576"/>
                    <a:pt x="832" y="575"/>
                    <a:pt x="798" y="570"/>
                  </a:cubicBezTo>
                  <a:cubicBezTo>
                    <a:pt x="779" y="568"/>
                    <a:pt x="760" y="561"/>
                    <a:pt x="741" y="556"/>
                  </a:cubicBezTo>
                  <a:close/>
                  <a:moveTo>
                    <a:pt x="471" y="522"/>
                  </a:moveTo>
                  <a:cubicBezTo>
                    <a:pt x="470" y="501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9"/>
                  </a:cubicBezTo>
                  <a:cubicBezTo>
                    <a:pt x="400" y="548"/>
                    <a:pt x="411" y="559"/>
                    <a:pt x="429" y="559"/>
                  </a:cubicBezTo>
                  <a:cubicBezTo>
                    <a:pt x="457" y="559"/>
                    <a:pt x="471" y="547"/>
                    <a:pt x="471" y="522"/>
                  </a:cubicBezTo>
                  <a:close/>
                  <a:moveTo>
                    <a:pt x="905" y="402"/>
                  </a:moveTo>
                  <a:cubicBezTo>
                    <a:pt x="927" y="403"/>
                    <a:pt x="941" y="387"/>
                    <a:pt x="941" y="363"/>
                  </a:cubicBezTo>
                  <a:cubicBezTo>
                    <a:pt x="941" y="346"/>
                    <a:pt x="931" y="335"/>
                    <a:pt x="915" y="335"/>
                  </a:cubicBezTo>
                  <a:cubicBezTo>
                    <a:pt x="893" y="334"/>
                    <a:pt x="868" y="355"/>
                    <a:pt x="868" y="373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69"/>
            <p:cNvSpPr>
              <a:spLocks/>
            </p:cNvSpPr>
            <p:nvPr/>
          </p:nvSpPr>
          <p:spPr bwMode="auto">
            <a:xfrm>
              <a:off x="5226050" y="2124075"/>
              <a:ext cx="1190625" cy="1549400"/>
            </a:xfrm>
            <a:custGeom>
              <a:avLst/>
              <a:gdLst>
                <a:gd name="T0" fmla="*/ 257 w 990"/>
                <a:gd name="T1" fmla="*/ 4 h 1287"/>
                <a:gd name="T2" fmla="*/ 363 w 990"/>
                <a:gd name="T3" fmla="*/ 4 h 1287"/>
                <a:gd name="T4" fmla="*/ 467 w 990"/>
                <a:gd name="T5" fmla="*/ 15 h 1287"/>
                <a:gd name="T6" fmla="*/ 560 w 990"/>
                <a:gd name="T7" fmla="*/ 19 h 1287"/>
                <a:gd name="T8" fmla="*/ 637 w 990"/>
                <a:gd name="T9" fmla="*/ 24 h 1287"/>
                <a:gd name="T10" fmla="*/ 645 w 990"/>
                <a:gd name="T11" fmla="*/ 25 h 1287"/>
                <a:gd name="T12" fmla="*/ 776 w 990"/>
                <a:gd name="T13" fmla="*/ 28 h 1287"/>
                <a:gd name="T14" fmla="*/ 962 w 990"/>
                <a:gd name="T15" fmla="*/ 35 h 1287"/>
                <a:gd name="T16" fmla="*/ 987 w 990"/>
                <a:gd name="T17" fmla="*/ 67 h 1287"/>
                <a:gd name="T18" fmla="*/ 988 w 990"/>
                <a:gd name="T19" fmla="*/ 152 h 1287"/>
                <a:gd name="T20" fmla="*/ 981 w 990"/>
                <a:gd name="T21" fmla="*/ 225 h 1287"/>
                <a:gd name="T22" fmla="*/ 968 w 990"/>
                <a:gd name="T23" fmla="*/ 361 h 1287"/>
                <a:gd name="T24" fmla="*/ 965 w 990"/>
                <a:gd name="T25" fmla="*/ 382 h 1287"/>
                <a:gd name="T26" fmla="*/ 952 w 990"/>
                <a:gd name="T27" fmla="*/ 493 h 1287"/>
                <a:gd name="T28" fmla="*/ 940 w 990"/>
                <a:gd name="T29" fmla="*/ 589 h 1287"/>
                <a:gd name="T30" fmla="*/ 922 w 990"/>
                <a:gd name="T31" fmla="*/ 721 h 1287"/>
                <a:gd name="T32" fmla="*/ 906 w 990"/>
                <a:gd name="T33" fmla="*/ 865 h 1287"/>
                <a:gd name="T34" fmla="*/ 888 w 990"/>
                <a:gd name="T35" fmla="*/ 1001 h 1287"/>
                <a:gd name="T36" fmla="*/ 881 w 990"/>
                <a:gd name="T37" fmla="*/ 1076 h 1287"/>
                <a:gd name="T38" fmla="*/ 859 w 990"/>
                <a:gd name="T39" fmla="*/ 1196 h 1287"/>
                <a:gd name="T40" fmla="*/ 858 w 990"/>
                <a:gd name="T41" fmla="*/ 1220 h 1287"/>
                <a:gd name="T42" fmla="*/ 846 w 990"/>
                <a:gd name="T43" fmla="*/ 1269 h 1287"/>
                <a:gd name="T44" fmla="*/ 802 w 990"/>
                <a:gd name="T45" fmla="*/ 1280 h 1287"/>
                <a:gd name="T46" fmla="*/ 757 w 990"/>
                <a:gd name="T47" fmla="*/ 1279 h 1287"/>
                <a:gd name="T48" fmla="*/ 706 w 990"/>
                <a:gd name="T49" fmla="*/ 1273 h 1287"/>
                <a:gd name="T50" fmla="*/ 581 w 990"/>
                <a:gd name="T51" fmla="*/ 1270 h 1287"/>
                <a:gd name="T52" fmla="*/ 463 w 990"/>
                <a:gd name="T53" fmla="*/ 1260 h 1287"/>
                <a:gd name="T54" fmla="*/ 397 w 990"/>
                <a:gd name="T55" fmla="*/ 1257 h 1287"/>
                <a:gd name="T56" fmla="*/ 246 w 990"/>
                <a:gd name="T57" fmla="*/ 1244 h 1287"/>
                <a:gd name="T58" fmla="*/ 138 w 990"/>
                <a:gd name="T59" fmla="*/ 1242 h 1287"/>
                <a:gd name="T60" fmla="*/ 39 w 990"/>
                <a:gd name="T61" fmla="*/ 1237 h 1287"/>
                <a:gd name="T62" fmla="*/ 2 w 990"/>
                <a:gd name="T63" fmla="*/ 1184 h 1287"/>
                <a:gd name="T64" fmla="*/ 10 w 990"/>
                <a:gd name="T65" fmla="*/ 1093 h 1287"/>
                <a:gd name="T66" fmla="*/ 27 w 990"/>
                <a:gd name="T67" fmla="*/ 917 h 1287"/>
                <a:gd name="T68" fmla="*/ 32 w 990"/>
                <a:gd name="T69" fmla="*/ 861 h 1287"/>
                <a:gd name="T70" fmla="*/ 66 w 990"/>
                <a:gd name="T71" fmla="*/ 828 h 1287"/>
                <a:gd name="T72" fmla="*/ 139 w 990"/>
                <a:gd name="T73" fmla="*/ 798 h 1287"/>
                <a:gd name="T74" fmla="*/ 188 w 990"/>
                <a:gd name="T75" fmla="*/ 778 h 1287"/>
                <a:gd name="T76" fmla="*/ 221 w 990"/>
                <a:gd name="T77" fmla="*/ 759 h 1287"/>
                <a:gd name="T78" fmla="*/ 236 w 990"/>
                <a:gd name="T79" fmla="*/ 746 h 1287"/>
                <a:gd name="T80" fmla="*/ 302 w 990"/>
                <a:gd name="T81" fmla="*/ 650 h 1287"/>
                <a:gd name="T82" fmla="*/ 243 w 990"/>
                <a:gd name="T83" fmla="*/ 535 h 1287"/>
                <a:gd name="T84" fmla="*/ 175 w 990"/>
                <a:gd name="T85" fmla="*/ 543 h 1287"/>
                <a:gd name="T86" fmla="*/ 91 w 990"/>
                <a:gd name="T87" fmla="*/ 572 h 1287"/>
                <a:gd name="T88" fmla="*/ 63 w 990"/>
                <a:gd name="T89" fmla="*/ 550 h 1287"/>
                <a:gd name="T90" fmla="*/ 63 w 990"/>
                <a:gd name="T91" fmla="*/ 433 h 1287"/>
                <a:gd name="T92" fmla="*/ 75 w 990"/>
                <a:gd name="T93" fmla="*/ 322 h 1287"/>
                <a:gd name="T94" fmla="*/ 83 w 990"/>
                <a:gd name="T95" fmla="*/ 240 h 1287"/>
                <a:gd name="T96" fmla="*/ 93 w 990"/>
                <a:gd name="T97" fmla="*/ 170 h 1287"/>
                <a:gd name="T98" fmla="*/ 97 w 990"/>
                <a:gd name="T99" fmla="*/ 148 h 1287"/>
                <a:gd name="T100" fmla="*/ 119 w 990"/>
                <a:gd name="T101" fmla="*/ 17 h 1287"/>
                <a:gd name="T102" fmla="*/ 147 w 990"/>
                <a:gd name="T103" fmla="*/ 3 h 1287"/>
                <a:gd name="T104" fmla="*/ 257 w 990"/>
                <a:gd name="T105" fmla="*/ 2 h 1287"/>
                <a:gd name="T106" fmla="*/ 257 w 990"/>
                <a:gd name="T107" fmla="*/ 4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90" h="1287">
                  <a:moveTo>
                    <a:pt x="257" y="4"/>
                  </a:moveTo>
                  <a:cubicBezTo>
                    <a:pt x="292" y="4"/>
                    <a:pt x="328" y="2"/>
                    <a:pt x="363" y="4"/>
                  </a:cubicBezTo>
                  <a:cubicBezTo>
                    <a:pt x="398" y="6"/>
                    <a:pt x="432" y="13"/>
                    <a:pt x="467" y="15"/>
                  </a:cubicBezTo>
                  <a:cubicBezTo>
                    <a:pt x="498" y="18"/>
                    <a:pt x="529" y="17"/>
                    <a:pt x="560" y="19"/>
                  </a:cubicBezTo>
                  <a:cubicBezTo>
                    <a:pt x="586" y="20"/>
                    <a:pt x="611" y="22"/>
                    <a:pt x="637" y="24"/>
                  </a:cubicBezTo>
                  <a:cubicBezTo>
                    <a:pt x="640" y="24"/>
                    <a:pt x="643" y="26"/>
                    <a:pt x="645" y="25"/>
                  </a:cubicBezTo>
                  <a:cubicBezTo>
                    <a:pt x="689" y="6"/>
                    <a:pt x="732" y="28"/>
                    <a:pt x="776" y="28"/>
                  </a:cubicBezTo>
                  <a:cubicBezTo>
                    <a:pt x="838" y="28"/>
                    <a:pt x="900" y="32"/>
                    <a:pt x="962" y="35"/>
                  </a:cubicBezTo>
                  <a:cubicBezTo>
                    <a:pt x="981" y="36"/>
                    <a:pt x="986" y="53"/>
                    <a:pt x="987" y="67"/>
                  </a:cubicBezTo>
                  <a:cubicBezTo>
                    <a:pt x="990" y="95"/>
                    <a:pt x="989" y="123"/>
                    <a:pt x="988" y="152"/>
                  </a:cubicBezTo>
                  <a:cubicBezTo>
                    <a:pt x="987" y="176"/>
                    <a:pt x="983" y="200"/>
                    <a:pt x="981" y="225"/>
                  </a:cubicBezTo>
                  <a:cubicBezTo>
                    <a:pt x="977" y="270"/>
                    <a:pt x="972" y="315"/>
                    <a:pt x="968" y="361"/>
                  </a:cubicBezTo>
                  <a:cubicBezTo>
                    <a:pt x="967" y="368"/>
                    <a:pt x="966" y="375"/>
                    <a:pt x="965" y="382"/>
                  </a:cubicBezTo>
                  <a:cubicBezTo>
                    <a:pt x="960" y="419"/>
                    <a:pt x="956" y="456"/>
                    <a:pt x="952" y="493"/>
                  </a:cubicBezTo>
                  <a:cubicBezTo>
                    <a:pt x="948" y="525"/>
                    <a:pt x="944" y="557"/>
                    <a:pt x="940" y="589"/>
                  </a:cubicBezTo>
                  <a:cubicBezTo>
                    <a:pt x="934" y="633"/>
                    <a:pt x="927" y="677"/>
                    <a:pt x="922" y="721"/>
                  </a:cubicBezTo>
                  <a:cubicBezTo>
                    <a:pt x="916" y="769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1"/>
                  </a:cubicBezTo>
                  <a:cubicBezTo>
                    <a:pt x="885" y="1026"/>
                    <a:pt x="882" y="1051"/>
                    <a:pt x="881" y="1076"/>
                  </a:cubicBezTo>
                  <a:cubicBezTo>
                    <a:pt x="880" y="1117"/>
                    <a:pt x="871" y="1157"/>
                    <a:pt x="859" y="1196"/>
                  </a:cubicBezTo>
                  <a:cubicBezTo>
                    <a:pt x="857" y="1204"/>
                    <a:pt x="856" y="1213"/>
                    <a:pt x="858" y="1220"/>
                  </a:cubicBezTo>
                  <a:cubicBezTo>
                    <a:pt x="863" y="1239"/>
                    <a:pt x="855" y="1254"/>
                    <a:pt x="846" y="1269"/>
                  </a:cubicBezTo>
                  <a:cubicBezTo>
                    <a:pt x="835" y="1287"/>
                    <a:pt x="817" y="1278"/>
                    <a:pt x="802" y="1280"/>
                  </a:cubicBezTo>
                  <a:cubicBezTo>
                    <a:pt x="787" y="1281"/>
                    <a:pt x="772" y="1280"/>
                    <a:pt x="757" y="1279"/>
                  </a:cubicBezTo>
                  <a:cubicBezTo>
                    <a:pt x="740" y="1278"/>
                    <a:pt x="723" y="1274"/>
                    <a:pt x="706" y="1273"/>
                  </a:cubicBezTo>
                  <a:cubicBezTo>
                    <a:pt x="664" y="1272"/>
                    <a:pt x="623" y="1272"/>
                    <a:pt x="581" y="1270"/>
                  </a:cubicBezTo>
                  <a:cubicBezTo>
                    <a:pt x="542" y="1268"/>
                    <a:pt x="502" y="1263"/>
                    <a:pt x="463" y="1260"/>
                  </a:cubicBezTo>
                  <a:cubicBezTo>
                    <a:pt x="441" y="1258"/>
                    <a:pt x="419" y="1259"/>
                    <a:pt x="397" y="1257"/>
                  </a:cubicBezTo>
                  <a:cubicBezTo>
                    <a:pt x="347" y="1253"/>
                    <a:pt x="296" y="1247"/>
                    <a:pt x="246" y="1244"/>
                  </a:cubicBezTo>
                  <a:cubicBezTo>
                    <a:pt x="210" y="1242"/>
                    <a:pt x="174" y="1243"/>
                    <a:pt x="138" y="1242"/>
                  </a:cubicBezTo>
                  <a:cubicBezTo>
                    <a:pt x="105" y="1241"/>
                    <a:pt x="72" y="1240"/>
                    <a:pt x="39" y="1237"/>
                  </a:cubicBezTo>
                  <a:cubicBezTo>
                    <a:pt x="22" y="1236"/>
                    <a:pt x="0" y="1202"/>
                    <a:pt x="2" y="1184"/>
                  </a:cubicBezTo>
                  <a:cubicBezTo>
                    <a:pt x="5" y="1153"/>
                    <a:pt x="8" y="1123"/>
                    <a:pt x="10" y="1093"/>
                  </a:cubicBezTo>
                  <a:cubicBezTo>
                    <a:pt x="16" y="1034"/>
                    <a:pt x="22" y="975"/>
                    <a:pt x="27" y="917"/>
                  </a:cubicBezTo>
                  <a:cubicBezTo>
                    <a:pt x="29" y="898"/>
                    <a:pt x="31" y="880"/>
                    <a:pt x="32" y="861"/>
                  </a:cubicBezTo>
                  <a:cubicBezTo>
                    <a:pt x="34" y="839"/>
                    <a:pt x="49" y="833"/>
                    <a:pt x="66" y="828"/>
                  </a:cubicBezTo>
                  <a:cubicBezTo>
                    <a:pt x="92" y="822"/>
                    <a:pt x="117" y="816"/>
                    <a:pt x="139" y="798"/>
                  </a:cubicBezTo>
                  <a:cubicBezTo>
                    <a:pt x="152" y="787"/>
                    <a:pt x="172" y="786"/>
                    <a:pt x="188" y="778"/>
                  </a:cubicBezTo>
                  <a:cubicBezTo>
                    <a:pt x="200" y="773"/>
                    <a:pt x="211" y="766"/>
                    <a:pt x="221" y="759"/>
                  </a:cubicBezTo>
                  <a:cubicBezTo>
                    <a:pt x="227" y="755"/>
                    <a:pt x="230" y="749"/>
                    <a:pt x="236" y="746"/>
                  </a:cubicBezTo>
                  <a:cubicBezTo>
                    <a:pt x="272" y="724"/>
                    <a:pt x="291" y="690"/>
                    <a:pt x="302" y="650"/>
                  </a:cubicBezTo>
                  <a:cubicBezTo>
                    <a:pt x="313" y="612"/>
                    <a:pt x="281" y="545"/>
                    <a:pt x="243" y="535"/>
                  </a:cubicBezTo>
                  <a:cubicBezTo>
                    <a:pt x="222" y="530"/>
                    <a:pt x="197" y="537"/>
                    <a:pt x="175" y="543"/>
                  </a:cubicBezTo>
                  <a:cubicBezTo>
                    <a:pt x="147" y="550"/>
                    <a:pt x="120" y="563"/>
                    <a:pt x="91" y="572"/>
                  </a:cubicBezTo>
                  <a:cubicBezTo>
                    <a:pt x="71" y="579"/>
                    <a:pt x="63" y="571"/>
                    <a:pt x="63" y="550"/>
                  </a:cubicBezTo>
                  <a:cubicBezTo>
                    <a:pt x="63" y="511"/>
                    <a:pt x="61" y="472"/>
                    <a:pt x="63" y="433"/>
                  </a:cubicBezTo>
                  <a:cubicBezTo>
                    <a:pt x="64" y="396"/>
                    <a:pt x="71" y="359"/>
                    <a:pt x="75" y="322"/>
                  </a:cubicBezTo>
                  <a:cubicBezTo>
                    <a:pt x="78" y="295"/>
                    <a:pt x="80" y="267"/>
                    <a:pt x="83" y="240"/>
                  </a:cubicBezTo>
                  <a:cubicBezTo>
                    <a:pt x="86" y="216"/>
                    <a:pt x="90" y="193"/>
                    <a:pt x="93" y="170"/>
                  </a:cubicBezTo>
                  <a:cubicBezTo>
                    <a:pt x="94" y="163"/>
                    <a:pt x="97" y="155"/>
                    <a:pt x="97" y="148"/>
                  </a:cubicBezTo>
                  <a:cubicBezTo>
                    <a:pt x="92" y="103"/>
                    <a:pt x="114" y="61"/>
                    <a:pt x="119" y="17"/>
                  </a:cubicBezTo>
                  <a:cubicBezTo>
                    <a:pt x="121" y="0"/>
                    <a:pt x="136" y="3"/>
                    <a:pt x="147" y="3"/>
                  </a:cubicBezTo>
                  <a:cubicBezTo>
                    <a:pt x="184" y="2"/>
                    <a:pt x="221" y="2"/>
                    <a:pt x="257" y="2"/>
                  </a:cubicBezTo>
                  <a:cubicBezTo>
                    <a:pt x="257" y="3"/>
                    <a:pt x="257" y="3"/>
                    <a:pt x="257" y="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70"/>
            <p:cNvSpPr>
              <a:spLocks/>
            </p:cNvSpPr>
            <p:nvPr/>
          </p:nvSpPr>
          <p:spPr bwMode="auto">
            <a:xfrm>
              <a:off x="3876675" y="3144838"/>
              <a:ext cx="1193800" cy="644525"/>
            </a:xfrm>
            <a:custGeom>
              <a:avLst/>
              <a:gdLst>
                <a:gd name="T0" fmla="*/ 882 w 992"/>
                <a:gd name="T1" fmla="*/ 74 h 535"/>
                <a:gd name="T2" fmla="*/ 918 w 992"/>
                <a:gd name="T3" fmla="*/ 150 h 535"/>
                <a:gd name="T4" fmla="*/ 975 w 992"/>
                <a:gd name="T5" fmla="*/ 213 h 535"/>
                <a:gd name="T6" fmla="*/ 972 w 992"/>
                <a:gd name="T7" fmla="*/ 247 h 535"/>
                <a:gd name="T8" fmla="*/ 866 w 992"/>
                <a:gd name="T9" fmla="*/ 296 h 535"/>
                <a:gd name="T10" fmla="*/ 744 w 992"/>
                <a:gd name="T11" fmla="*/ 344 h 535"/>
                <a:gd name="T12" fmla="*/ 668 w 992"/>
                <a:gd name="T13" fmla="*/ 365 h 535"/>
                <a:gd name="T14" fmla="*/ 552 w 992"/>
                <a:gd name="T15" fmla="*/ 399 h 535"/>
                <a:gd name="T16" fmla="*/ 449 w 992"/>
                <a:gd name="T17" fmla="*/ 430 h 535"/>
                <a:gd name="T18" fmla="*/ 306 w 992"/>
                <a:gd name="T19" fmla="*/ 476 h 535"/>
                <a:gd name="T20" fmla="*/ 197 w 992"/>
                <a:gd name="T21" fmla="*/ 507 h 535"/>
                <a:gd name="T22" fmla="*/ 127 w 992"/>
                <a:gd name="T23" fmla="*/ 527 h 535"/>
                <a:gd name="T24" fmla="*/ 84 w 992"/>
                <a:gd name="T25" fmla="*/ 534 h 535"/>
                <a:gd name="T26" fmla="*/ 44 w 992"/>
                <a:gd name="T27" fmla="*/ 492 h 535"/>
                <a:gd name="T28" fmla="*/ 7 w 992"/>
                <a:gd name="T29" fmla="*/ 395 h 535"/>
                <a:gd name="T30" fmla="*/ 28 w 992"/>
                <a:gd name="T31" fmla="*/ 352 h 535"/>
                <a:gd name="T32" fmla="*/ 139 w 992"/>
                <a:gd name="T33" fmla="*/ 316 h 535"/>
                <a:gd name="T34" fmla="*/ 339 w 992"/>
                <a:gd name="T35" fmla="*/ 238 h 535"/>
                <a:gd name="T36" fmla="*/ 440 w 992"/>
                <a:gd name="T37" fmla="*/ 195 h 535"/>
                <a:gd name="T38" fmla="*/ 605 w 992"/>
                <a:gd name="T39" fmla="*/ 115 h 535"/>
                <a:gd name="T40" fmla="*/ 722 w 992"/>
                <a:gd name="T41" fmla="*/ 59 h 535"/>
                <a:gd name="T42" fmla="*/ 840 w 992"/>
                <a:gd name="T43" fmla="*/ 2 h 535"/>
                <a:gd name="T44" fmla="*/ 863 w 992"/>
                <a:gd name="T45" fmla="*/ 11 h 535"/>
                <a:gd name="T46" fmla="*/ 888 w 992"/>
                <a:gd name="T47" fmla="*/ 72 h 535"/>
                <a:gd name="T48" fmla="*/ 882 w 992"/>
                <a:gd name="T49" fmla="*/ 74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2" h="535">
                  <a:moveTo>
                    <a:pt x="882" y="74"/>
                  </a:moveTo>
                  <a:cubicBezTo>
                    <a:pt x="884" y="104"/>
                    <a:pt x="901" y="128"/>
                    <a:pt x="918" y="150"/>
                  </a:cubicBezTo>
                  <a:cubicBezTo>
                    <a:pt x="935" y="173"/>
                    <a:pt x="956" y="193"/>
                    <a:pt x="975" y="213"/>
                  </a:cubicBezTo>
                  <a:cubicBezTo>
                    <a:pt x="991" y="230"/>
                    <a:pt x="992" y="237"/>
                    <a:pt x="972" y="247"/>
                  </a:cubicBezTo>
                  <a:cubicBezTo>
                    <a:pt x="937" y="265"/>
                    <a:pt x="902" y="281"/>
                    <a:pt x="866" y="296"/>
                  </a:cubicBezTo>
                  <a:cubicBezTo>
                    <a:pt x="826" y="313"/>
                    <a:pt x="786" y="329"/>
                    <a:pt x="744" y="344"/>
                  </a:cubicBezTo>
                  <a:cubicBezTo>
                    <a:pt x="720" y="353"/>
                    <a:pt x="693" y="358"/>
                    <a:pt x="668" y="365"/>
                  </a:cubicBezTo>
                  <a:cubicBezTo>
                    <a:pt x="629" y="376"/>
                    <a:pt x="591" y="388"/>
                    <a:pt x="552" y="399"/>
                  </a:cubicBezTo>
                  <a:cubicBezTo>
                    <a:pt x="518" y="409"/>
                    <a:pt x="483" y="419"/>
                    <a:pt x="449" y="430"/>
                  </a:cubicBezTo>
                  <a:cubicBezTo>
                    <a:pt x="401" y="445"/>
                    <a:pt x="354" y="461"/>
                    <a:pt x="306" y="476"/>
                  </a:cubicBezTo>
                  <a:cubicBezTo>
                    <a:pt x="270" y="487"/>
                    <a:pt x="233" y="496"/>
                    <a:pt x="197" y="507"/>
                  </a:cubicBezTo>
                  <a:cubicBezTo>
                    <a:pt x="174" y="513"/>
                    <a:pt x="151" y="521"/>
                    <a:pt x="127" y="527"/>
                  </a:cubicBezTo>
                  <a:cubicBezTo>
                    <a:pt x="113" y="531"/>
                    <a:pt x="98" y="535"/>
                    <a:pt x="84" y="534"/>
                  </a:cubicBezTo>
                  <a:cubicBezTo>
                    <a:pt x="60" y="532"/>
                    <a:pt x="52" y="509"/>
                    <a:pt x="44" y="492"/>
                  </a:cubicBezTo>
                  <a:cubicBezTo>
                    <a:pt x="29" y="461"/>
                    <a:pt x="19" y="428"/>
                    <a:pt x="7" y="395"/>
                  </a:cubicBezTo>
                  <a:cubicBezTo>
                    <a:pt x="0" y="376"/>
                    <a:pt x="8" y="359"/>
                    <a:pt x="28" y="352"/>
                  </a:cubicBezTo>
                  <a:cubicBezTo>
                    <a:pt x="65" y="341"/>
                    <a:pt x="102" y="330"/>
                    <a:pt x="139" y="316"/>
                  </a:cubicBezTo>
                  <a:cubicBezTo>
                    <a:pt x="206" y="291"/>
                    <a:pt x="272" y="264"/>
                    <a:pt x="339" y="238"/>
                  </a:cubicBezTo>
                  <a:cubicBezTo>
                    <a:pt x="373" y="224"/>
                    <a:pt x="407" y="211"/>
                    <a:pt x="440" y="195"/>
                  </a:cubicBezTo>
                  <a:cubicBezTo>
                    <a:pt x="495" y="169"/>
                    <a:pt x="550" y="142"/>
                    <a:pt x="605" y="115"/>
                  </a:cubicBezTo>
                  <a:cubicBezTo>
                    <a:pt x="644" y="96"/>
                    <a:pt x="683" y="77"/>
                    <a:pt x="722" y="59"/>
                  </a:cubicBezTo>
                  <a:cubicBezTo>
                    <a:pt x="761" y="40"/>
                    <a:pt x="800" y="20"/>
                    <a:pt x="840" y="2"/>
                  </a:cubicBezTo>
                  <a:cubicBezTo>
                    <a:pt x="846" y="0"/>
                    <a:pt x="860" y="5"/>
                    <a:pt x="863" y="11"/>
                  </a:cubicBezTo>
                  <a:cubicBezTo>
                    <a:pt x="873" y="30"/>
                    <a:pt x="880" y="51"/>
                    <a:pt x="888" y="72"/>
                  </a:cubicBezTo>
                  <a:cubicBezTo>
                    <a:pt x="886" y="73"/>
                    <a:pt x="884" y="73"/>
                    <a:pt x="882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71"/>
            <p:cNvSpPr>
              <a:spLocks/>
            </p:cNvSpPr>
            <p:nvPr/>
          </p:nvSpPr>
          <p:spPr bwMode="auto">
            <a:xfrm>
              <a:off x="5305425" y="2290763"/>
              <a:ext cx="1274763" cy="1524000"/>
            </a:xfrm>
            <a:custGeom>
              <a:avLst/>
              <a:gdLst>
                <a:gd name="T0" fmla="*/ 0 w 1060"/>
                <a:gd name="T1" fmla="*/ 1160 h 1265"/>
                <a:gd name="T2" fmla="*/ 90 w 1060"/>
                <a:gd name="T3" fmla="*/ 1160 h 1265"/>
                <a:gd name="T4" fmla="*/ 319 w 1060"/>
                <a:gd name="T5" fmla="*/ 1169 h 1265"/>
                <a:gd name="T6" fmla="*/ 493 w 1060"/>
                <a:gd name="T7" fmla="*/ 1187 h 1265"/>
                <a:gd name="T8" fmla="*/ 568 w 1060"/>
                <a:gd name="T9" fmla="*/ 1189 h 1265"/>
                <a:gd name="T10" fmla="*/ 671 w 1060"/>
                <a:gd name="T11" fmla="*/ 1196 h 1265"/>
                <a:gd name="T12" fmla="*/ 774 w 1060"/>
                <a:gd name="T13" fmla="*/ 1197 h 1265"/>
                <a:gd name="T14" fmla="*/ 842 w 1060"/>
                <a:gd name="T15" fmla="*/ 1150 h 1265"/>
                <a:gd name="T16" fmla="*/ 864 w 1060"/>
                <a:gd name="T17" fmla="*/ 1019 h 1265"/>
                <a:gd name="T18" fmla="*/ 878 w 1060"/>
                <a:gd name="T19" fmla="*/ 934 h 1265"/>
                <a:gd name="T20" fmla="*/ 879 w 1060"/>
                <a:gd name="T21" fmla="*/ 920 h 1265"/>
                <a:gd name="T22" fmla="*/ 894 w 1060"/>
                <a:gd name="T23" fmla="*/ 736 h 1265"/>
                <a:gd name="T24" fmla="*/ 907 w 1060"/>
                <a:gd name="T25" fmla="*/ 612 h 1265"/>
                <a:gd name="T26" fmla="*/ 915 w 1060"/>
                <a:gd name="T27" fmla="*/ 588 h 1265"/>
                <a:gd name="T28" fmla="*/ 928 w 1060"/>
                <a:gd name="T29" fmla="*/ 488 h 1265"/>
                <a:gd name="T30" fmla="*/ 944 w 1060"/>
                <a:gd name="T31" fmla="*/ 397 h 1265"/>
                <a:gd name="T32" fmla="*/ 946 w 1060"/>
                <a:gd name="T33" fmla="*/ 371 h 1265"/>
                <a:gd name="T34" fmla="*/ 946 w 1060"/>
                <a:gd name="T35" fmla="*/ 365 h 1265"/>
                <a:gd name="T36" fmla="*/ 950 w 1060"/>
                <a:gd name="T37" fmla="*/ 297 h 1265"/>
                <a:gd name="T38" fmla="*/ 969 w 1060"/>
                <a:gd name="T39" fmla="*/ 200 h 1265"/>
                <a:gd name="T40" fmla="*/ 966 w 1060"/>
                <a:gd name="T41" fmla="*/ 172 h 1265"/>
                <a:gd name="T42" fmla="*/ 976 w 1060"/>
                <a:gd name="T43" fmla="*/ 79 h 1265"/>
                <a:gd name="T44" fmla="*/ 980 w 1060"/>
                <a:gd name="T45" fmla="*/ 60 h 1265"/>
                <a:gd name="T46" fmla="*/ 988 w 1060"/>
                <a:gd name="T47" fmla="*/ 0 h 1265"/>
                <a:gd name="T48" fmla="*/ 1003 w 1060"/>
                <a:gd name="T49" fmla="*/ 10 h 1265"/>
                <a:gd name="T50" fmla="*/ 1020 w 1060"/>
                <a:gd name="T51" fmla="*/ 27 h 1265"/>
                <a:gd name="T52" fmla="*/ 1057 w 1060"/>
                <a:gd name="T53" fmla="*/ 122 h 1265"/>
                <a:gd name="T54" fmla="*/ 1054 w 1060"/>
                <a:gd name="T55" fmla="*/ 180 h 1265"/>
                <a:gd name="T56" fmla="*/ 1043 w 1060"/>
                <a:gd name="T57" fmla="*/ 348 h 1265"/>
                <a:gd name="T58" fmla="*/ 1032 w 1060"/>
                <a:gd name="T59" fmla="*/ 416 h 1265"/>
                <a:gd name="T60" fmla="*/ 1031 w 1060"/>
                <a:gd name="T61" fmla="*/ 448 h 1265"/>
                <a:gd name="T62" fmla="*/ 1017 w 1060"/>
                <a:gd name="T63" fmla="*/ 555 h 1265"/>
                <a:gd name="T64" fmla="*/ 1016 w 1060"/>
                <a:gd name="T65" fmla="*/ 591 h 1265"/>
                <a:gd name="T66" fmla="*/ 999 w 1060"/>
                <a:gd name="T67" fmla="*/ 682 h 1265"/>
                <a:gd name="T68" fmla="*/ 997 w 1060"/>
                <a:gd name="T69" fmla="*/ 694 h 1265"/>
                <a:gd name="T70" fmla="*/ 989 w 1060"/>
                <a:gd name="T71" fmla="*/ 792 h 1265"/>
                <a:gd name="T72" fmla="*/ 966 w 1060"/>
                <a:gd name="T73" fmla="*/ 941 h 1265"/>
                <a:gd name="T74" fmla="*/ 960 w 1060"/>
                <a:gd name="T75" fmla="*/ 988 h 1265"/>
                <a:gd name="T76" fmla="*/ 944 w 1060"/>
                <a:gd name="T77" fmla="*/ 1081 h 1265"/>
                <a:gd name="T78" fmla="*/ 924 w 1060"/>
                <a:gd name="T79" fmla="*/ 1171 h 1265"/>
                <a:gd name="T80" fmla="*/ 916 w 1060"/>
                <a:gd name="T81" fmla="*/ 1230 h 1265"/>
                <a:gd name="T82" fmla="*/ 878 w 1060"/>
                <a:gd name="T83" fmla="*/ 1262 h 1265"/>
                <a:gd name="T84" fmla="*/ 797 w 1060"/>
                <a:gd name="T85" fmla="*/ 1265 h 1265"/>
                <a:gd name="T86" fmla="*/ 707 w 1060"/>
                <a:gd name="T87" fmla="*/ 1258 h 1265"/>
                <a:gd name="T88" fmla="*/ 644 w 1060"/>
                <a:gd name="T89" fmla="*/ 1263 h 1265"/>
                <a:gd name="T90" fmla="*/ 605 w 1060"/>
                <a:gd name="T91" fmla="*/ 1258 h 1265"/>
                <a:gd name="T92" fmla="*/ 495 w 1060"/>
                <a:gd name="T93" fmla="*/ 1259 h 1265"/>
                <a:gd name="T94" fmla="*/ 314 w 1060"/>
                <a:gd name="T95" fmla="*/ 1245 h 1265"/>
                <a:gd name="T96" fmla="*/ 207 w 1060"/>
                <a:gd name="T97" fmla="*/ 1239 h 1265"/>
                <a:gd name="T98" fmla="*/ 88 w 1060"/>
                <a:gd name="T99" fmla="*/ 1230 h 1265"/>
                <a:gd name="T100" fmla="*/ 4 w 1060"/>
                <a:gd name="T101" fmla="*/ 1174 h 1265"/>
                <a:gd name="T102" fmla="*/ 0 w 1060"/>
                <a:gd name="T103" fmla="*/ 1160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265">
                  <a:moveTo>
                    <a:pt x="0" y="1160"/>
                  </a:moveTo>
                  <a:cubicBezTo>
                    <a:pt x="31" y="1160"/>
                    <a:pt x="61" y="1159"/>
                    <a:pt x="90" y="1160"/>
                  </a:cubicBezTo>
                  <a:cubicBezTo>
                    <a:pt x="166" y="1163"/>
                    <a:pt x="243" y="1164"/>
                    <a:pt x="319" y="1169"/>
                  </a:cubicBezTo>
                  <a:cubicBezTo>
                    <a:pt x="377" y="1173"/>
                    <a:pt x="435" y="1181"/>
                    <a:pt x="493" y="1187"/>
                  </a:cubicBezTo>
                  <a:cubicBezTo>
                    <a:pt x="518" y="1189"/>
                    <a:pt x="543" y="1187"/>
                    <a:pt x="568" y="1189"/>
                  </a:cubicBezTo>
                  <a:cubicBezTo>
                    <a:pt x="602" y="1191"/>
                    <a:pt x="637" y="1194"/>
                    <a:pt x="671" y="1196"/>
                  </a:cubicBezTo>
                  <a:cubicBezTo>
                    <a:pt x="705" y="1197"/>
                    <a:pt x="740" y="1196"/>
                    <a:pt x="774" y="1197"/>
                  </a:cubicBezTo>
                  <a:cubicBezTo>
                    <a:pt x="810" y="1198"/>
                    <a:pt x="834" y="1185"/>
                    <a:pt x="842" y="1150"/>
                  </a:cubicBezTo>
                  <a:cubicBezTo>
                    <a:pt x="852" y="1107"/>
                    <a:pt x="857" y="1063"/>
                    <a:pt x="864" y="1019"/>
                  </a:cubicBezTo>
                  <a:cubicBezTo>
                    <a:pt x="868" y="991"/>
                    <a:pt x="873" y="963"/>
                    <a:pt x="878" y="934"/>
                  </a:cubicBezTo>
                  <a:cubicBezTo>
                    <a:pt x="878" y="930"/>
                    <a:pt x="879" y="925"/>
                    <a:pt x="879" y="920"/>
                  </a:cubicBezTo>
                  <a:cubicBezTo>
                    <a:pt x="884" y="859"/>
                    <a:pt x="889" y="798"/>
                    <a:pt x="894" y="736"/>
                  </a:cubicBezTo>
                  <a:cubicBezTo>
                    <a:pt x="898" y="695"/>
                    <a:pt x="902" y="654"/>
                    <a:pt x="907" y="612"/>
                  </a:cubicBezTo>
                  <a:cubicBezTo>
                    <a:pt x="908" y="604"/>
                    <a:pt x="914" y="596"/>
                    <a:pt x="915" y="588"/>
                  </a:cubicBezTo>
                  <a:cubicBezTo>
                    <a:pt x="920" y="555"/>
                    <a:pt x="923" y="521"/>
                    <a:pt x="928" y="488"/>
                  </a:cubicBezTo>
                  <a:cubicBezTo>
                    <a:pt x="933" y="457"/>
                    <a:pt x="939" y="427"/>
                    <a:pt x="944" y="397"/>
                  </a:cubicBezTo>
                  <a:cubicBezTo>
                    <a:pt x="946" y="388"/>
                    <a:pt x="945" y="380"/>
                    <a:pt x="946" y="371"/>
                  </a:cubicBezTo>
                  <a:cubicBezTo>
                    <a:pt x="946" y="369"/>
                    <a:pt x="945" y="367"/>
                    <a:pt x="946" y="365"/>
                  </a:cubicBezTo>
                  <a:cubicBezTo>
                    <a:pt x="956" y="343"/>
                    <a:pt x="955" y="320"/>
                    <a:pt x="950" y="297"/>
                  </a:cubicBezTo>
                  <a:cubicBezTo>
                    <a:pt x="976" y="268"/>
                    <a:pt x="957" y="231"/>
                    <a:pt x="969" y="200"/>
                  </a:cubicBezTo>
                  <a:cubicBezTo>
                    <a:pt x="972" y="192"/>
                    <a:pt x="968" y="181"/>
                    <a:pt x="966" y="172"/>
                  </a:cubicBezTo>
                  <a:cubicBezTo>
                    <a:pt x="961" y="140"/>
                    <a:pt x="961" y="109"/>
                    <a:pt x="976" y="79"/>
                  </a:cubicBezTo>
                  <a:cubicBezTo>
                    <a:pt x="979" y="74"/>
                    <a:pt x="979" y="67"/>
                    <a:pt x="980" y="60"/>
                  </a:cubicBezTo>
                  <a:cubicBezTo>
                    <a:pt x="982" y="41"/>
                    <a:pt x="985" y="23"/>
                    <a:pt x="988" y="0"/>
                  </a:cubicBezTo>
                  <a:cubicBezTo>
                    <a:pt x="995" y="4"/>
                    <a:pt x="1000" y="6"/>
                    <a:pt x="1003" y="10"/>
                  </a:cubicBezTo>
                  <a:cubicBezTo>
                    <a:pt x="1009" y="15"/>
                    <a:pt x="1013" y="23"/>
                    <a:pt x="1020" y="27"/>
                  </a:cubicBezTo>
                  <a:cubicBezTo>
                    <a:pt x="1060" y="48"/>
                    <a:pt x="1057" y="86"/>
                    <a:pt x="1057" y="122"/>
                  </a:cubicBezTo>
                  <a:cubicBezTo>
                    <a:pt x="1057" y="142"/>
                    <a:pt x="1055" y="161"/>
                    <a:pt x="1054" y="180"/>
                  </a:cubicBezTo>
                  <a:cubicBezTo>
                    <a:pt x="1051" y="236"/>
                    <a:pt x="1048" y="292"/>
                    <a:pt x="1043" y="348"/>
                  </a:cubicBezTo>
                  <a:cubicBezTo>
                    <a:pt x="1042" y="371"/>
                    <a:pt x="1035" y="393"/>
                    <a:pt x="1032" y="416"/>
                  </a:cubicBezTo>
                  <a:cubicBezTo>
                    <a:pt x="1031" y="426"/>
                    <a:pt x="1032" y="437"/>
                    <a:pt x="1031" y="448"/>
                  </a:cubicBezTo>
                  <a:cubicBezTo>
                    <a:pt x="1027" y="483"/>
                    <a:pt x="1021" y="519"/>
                    <a:pt x="1017" y="555"/>
                  </a:cubicBezTo>
                  <a:cubicBezTo>
                    <a:pt x="1015" y="567"/>
                    <a:pt x="1018" y="579"/>
                    <a:pt x="1016" y="591"/>
                  </a:cubicBezTo>
                  <a:cubicBezTo>
                    <a:pt x="1011" y="621"/>
                    <a:pt x="1005" y="652"/>
                    <a:pt x="999" y="682"/>
                  </a:cubicBezTo>
                  <a:cubicBezTo>
                    <a:pt x="998" y="686"/>
                    <a:pt x="997" y="690"/>
                    <a:pt x="997" y="694"/>
                  </a:cubicBezTo>
                  <a:cubicBezTo>
                    <a:pt x="994" y="727"/>
                    <a:pt x="993" y="760"/>
                    <a:pt x="989" y="792"/>
                  </a:cubicBezTo>
                  <a:cubicBezTo>
                    <a:pt x="982" y="842"/>
                    <a:pt x="973" y="891"/>
                    <a:pt x="966" y="941"/>
                  </a:cubicBezTo>
                  <a:cubicBezTo>
                    <a:pt x="964" y="956"/>
                    <a:pt x="963" y="972"/>
                    <a:pt x="960" y="988"/>
                  </a:cubicBezTo>
                  <a:cubicBezTo>
                    <a:pt x="955" y="1019"/>
                    <a:pt x="950" y="1050"/>
                    <a:pt x="944" y="1081"/>
                  </a:cubicBezTo>
                  <a:cubicBezTo>
                    <a:pt x="938" y="1111"/>
                    <a:pt x="930" y="1141"/>
                    <a:pt x="924" y="1171"/>
                  </a:cubicBezTo>
                  <a:cubicBezTo>
                    <a:pt x="920" y="1190"/>
                    <a:pt x="918" y="1210"/>
                    <a:pt x="916" y="1230"/>
                  </a:cubicBezTo>
                  <a:cubicBezTo>
                    <a:pt x="913" y="1254"/>
                    <a:pt x="902" y="1263"/>
                    <a:pt x="878" y="1262"/>
                  </a:cubicBezTo>
                  <a:cubicBezTo>
                    <a:pt x="851" y="1262"/>
                    <a:pt x="824" y="1265"/>
                    <a:pt x="797" y="1265"/>
                  </a:cubicBezTo>
                  <a:cubicBezTo>
                    <a:pt x="767" y="1264"/>
                    <a:pt x="737" y="1259"/>
                    <a:pt x="707" y="1258"/>
                  </a:cubicBezTo>
                  <a:cubicBezTo>
                    <a:pt x="686" y="1258"/>
                    <a:pt x="665" y="1263"/>
                    <a:pt x="644" y="1263"/>
                  </a:cubicBezTo>
                  <a:cubicBezTo>
                    <a:pt x="631" y="1263"/>
                    <a:pt x="618" y="1258"/>
                    <a:pt x="605" y="1258"/>
                  </a:cubicBezTo>
                  <a:cubicBezTo>
                    <a:pt x="568" y="1258"/>
                    <a:pt x="532" y="1261"/>
                    <a:pt x="495" y="1259"/>
                  </a:cubicBezTo>
                  <a:cubicBezTo>
                    <a:pt x="435" y="1256"/>
                    <a:pt x="374" y="1249"/>
                    <a:pt x="314" y="1245"/>
                  </a:cubicBezTo>
                  <a:cubicBezTo>
                    <a:pt x="278" y="1242"/>
                    <a:pt x="242" y="1241"/>
                    <a:pt x="207" y="1239"/>
                  </a:cubicBezTo>
                  <a:cubicBezTo>
                    <a:pt x="167" y="1236"/>
                    <a:pt x="127" y="1234"/>
                    <a:pt x="88" y="1230"/>
                  </a:cubicBezTo>
                  <a:cubicBezTo>
                    <a:pt x="51" y="1226"/>
                    <a:pt x="25" y="1203"/>
                    <a:pt x="4" y="1174"/>
                  </a:cubicBezTo>
                  <a:cubicBezTo>
                    <a:pt x="2" y="1171"/>
                    <a:pt x="1" y="1166"/>
                    <a:pt x="0" y="1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72"/>
            <p:cNvSpPr>
              <a:spLocks/>
            </p:cNvSpPr>
            <p:nvPr/>
          </p:nvSpPr>
          <p:spPr bwMode="auto">
            <a:xfrm>
              <a:off x="2049463" y="4051300"/>
              <a:ext cx="706438" cy="779462"/>
            </a:xfrm>
            <a:custGeom>
              <a:avLst/>
              <a:gdLst>
                <a:gd name="T0" fmla="*/ 587 w 588"/>
                <a:gd name="T1" fmla="*/ 85 h 647"/>
                <a:gd name="T2" fmla="*/ 579 w 588"/>
                <a:gd name="T3" fmla="*/ 244 h 647"/>
                <a:gd name="T4" fmla="*/ 541 w 588"/>
                <a:gd name="T5" fmla="*/ 313 h 647"/>
                <a:gd name="T6" fmla="*/ 416 w 588"/>
                <a:gd name="T7" fmla="*/ 443 h 647"/>
                <a:gd name="T8" fmla="*/ 374 w 588"/>
                <a:gd name="T9" fmla="*/ 485 h 647"/>
                <a:gd name="T10" fmla="*/ 295 w 588"/>
                <a:gd name="T11" fmla="*/ 575 h 647"/>
                <a:gd name="T12" fmla="*/ 237 w 588"/>
                <a:gd name="T13" fmla="*/ 637 h 647"/>
                <a:gd name="T14" fmla="*/ 202 w 588"/>
                <a:gd name="T15" fmla="*/ 639 h 647"/>
                <a:gd name="T16" fmla="*/ 120 w 588"/>
                <a:gd name="T17" fmla="*/ 583 h 647"/>
                <a:gd name="T18" fmla="*/ 45 w 588"/>
                <a:gd name="T19" fmla="*/ 542 h 647"/>
                <a:gd name="T20" fmla="*/ 25 w 588"/>
                <a:gd name="T21" fmla="*/ 529 h 647"/>
                <a:gd name="T22" fmla="*/ 20 w 588"/>
                <a:gd name="T23" fmla="*/ 483 h 647"/>
                <a:gd name="T24" fmla="*/ 107 w 588"/>
                <a:gd name="T25" fmla="*/ 408 h 647"/>
                <a:gd name="T26" fmla="*/ 165 w 588"/>
                <a:gd name="T27" fmla="*/ 351 h 647"/>
                <a:gd name="T28" fmla="*/ 208 w 588"/>
                <a:gd name="T29" fmla="*/ 315 h 647"/>
                <a:gd name="T30" fmla="*/ 361 w 588"/>
                <a:gd name="T31" fmla="*/ 185 h 647"/>
                <a:gd name="T32" fmla="*/ 455 w 588"/>
                <a:gd name="T33" fmla="*/ 108 h 647"/>
                <a:gd name="T34" fmla="*/ 549 w 588"/>
                <a:gd name="T35" fmla="*/ 20 h 647"/>
                <a:gd name="T36" fmla="*/ 559 w 588"/>
                <a:gd name="T37" fmla="*/ 11 h 647"/>
                <a:gd name="T38" fmla="*/ 587 w 588"/>
                <a:gd name="T39" fmla="*/ 25 h 647"/>
                <a:gd name="T40" fmla="*/ 585 w 588"/>
                <a:gd name="T41" fmla="*/ 85 h 647"/>
                <a:gd name="T42" fmla="*/ 587 w 588"/>
                <a:gd name="T43" fmla="*/ 85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8" h="647">
                  <a:moveTo>
                    <a:pt x="587" y="85"/>
                  </a:moveTo>
                  <a:cubicBezTo>
                    <a:pt x="584" y="138"/>
                    <a:pt x="582" y="191"/>
                    <a:pt x="579" y="244"/>
                  </a:cubicBezTo>
                  <a:cubicBezTo>
                    <a:pt x="577" y="273"/>
                    <a:pt x="562" y="294"/>
                    <a:pt x="541" y="313"/>
                  </a:cubicBezTo>
                  <a:cubicBezTo>
                    <a:pt x="496" y="352"/>
                    <a:pt x="452" y="394"/>
                    <a:pt x="416" y="443"/>
                  </a:cubicBezTo>
                  <a:cubicBezTo>
                    <a:pt x="404" y="459"/>
                    <a:pt x="387" y="470"/>
                    <a:pt x="374" y="485"/>
                  </a:cubicBezTo>
                  <a:cubicBezTo>
                    <a:pt x="347" y="515"/>
                    <a:pt x="321" y="545"/>
                    <a:pt x="295" y="575"/>
                  </a:cubicBezTo>
                  <a:cubicBezTo>
                    <a:pt x="276" y="596"/>
                    <a:pt x="256" y="617"/>
                    <a:pt x="237" y="637"/>
                  </a:cubicBezTo>
                  <a:cubicBezTo>
                    <a:pt x="226" y="647"/>
                    <a:pt x="214" y="647"/>
                    <a:pt x="202" y="639"/>
                  </a:cubicBezTo>
                  <a:cubicBezTo>
                    <a:pt x="175" y="620"/>
                    <a:pt x="148" y="600"/>
                    <a:pt x="120" y="583"/>
                  </a:cubicBezTo>
                  <a:cubicBezTo>
                    <a:pt x="96" y="568"/>
                    <a:pt x="70" y="556"/>
                    <a:pt x="45" y="542"/>
                  </a:cubicBezTo>
                  <a:cubicBezTo>
                    <a:pt x="38" y="538"/>
                    <a:pt x="31" y="534"/>
                    <a:pt x="25" y="529"/>
                  </a:cubicBezTo>
                  <a:cubicBezTo>
                    <a:pt x="3" y="513"/>
                    <a:pt x="0" y="501"/>
                    <a:pt x="20" y="483"/>
                  </a:cubicBezTo>
                  <a:cubicBezTo>
                    <a:pt x="48" y="457"/>
                    <a:pt x="78" y="433"/>
                    <a:pt x="107" y="408"/>
                  </a:cubicBezTo>
                  <a:cubicBezTo>
                    <a:pt x="127" y="390"/>
                    <a:pt x="145" y="369"/>
                    <a:pt x="165" y="351"/>
                  </a:cubicBezTo>
                  <a:cubicBezTo>
                    <a:pt x="178" y="338"/>
                    <a:pt x="194" y="327"/>
                    <a:pt x="208" y="315"/>
                  </a:cubicBezTo>
                  <a:cubicBezTo>
                    <a:pt x="259" y="272"/>
                    <a:pt x="309" y="228"/>
                    <a:pt x="361" y="185"/>
                  </a:cubicBezTo>
                  <a:cubicBezTo>
                    <a:pt x="392" y="159"/>
                    <a:pt x="424" y="134"/>
                    <a:pt x="455" y="108"/>
                  </a:cubicBezTo>
                  <a:cubicBezTo>
                    <a:pt x="487" y="79"/>
                    <a:pt x="518" y="49"/>
                    <a:pt x="549" y="20"/>
                  </a:cubicBezTo>
                  <a:cubicBezTo>
                    <a:pt x="552" y="17"/>
                    <a:pt x="556" y="14"/>
                    <a:pt x="559" y="11"/>
                  </a:cubicBezTo>
                  <a:cubicBezTo>
                    <a:pt x="577" y="0"/>
                    <a:pt x="587" y="4"/>
                    <a:pt x="587" y="25"/>
                  </a:cubicBezTo>
                  <a:cubicBezTo>
                    <a:pt x="588" y="45"/>
                    <a:pt x="586" y="65"/>
                    <a:pt x="585" y="85"/>
                  </a:cubicBezTo>
                  <a:cubicBezTo>
                    <a:pt x="586" y="85"/>
                    <a:pt x="586" y="85"/>
                    <a:pt x="58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73"/>
            <p:cNvSpPr>
              <a:spLocks/>
            </p:cNvSpPr>
            <p:nvPr/>
          </p:nvSpPr>
          <p:spPr bwMode="auto">
            <a:xfrm>
              <a:off x="1663700" y="4733925"/>
              <a:ext cx="700088" cy="501650"/>
            </a:xfrm>
            <a:custGeom>
              <a:avLst/>
              <a:gdLst>
                <a:gd name="T0" fmla="*/ 520 w 582"/>
                <a:gd name="T1" fmla="*/ 357 h 417"/>
                <a:gd name="T2" fmla="*/ 492 w 582"/>
                <a:gd name="T3" fmla="*/ 338 h 417"/>
                <a:gd name="T4" fmla="*/ 402 w 582"/>
                <a:gd name="T5" fmla="*/ 261 h 417"/>
                <a:gd name="T6" fmla="*/ 322 w 582"/>
                <a:gd name="T7" fmla="*/ 294 h 417"/>
                <a:gd name="T8" fmla="*/ 290 w 582"/>
                <a:gd name="T9" fmla="*/ 381 h 417"/>
                <a:gd name="T10" fmla="*/ 211 w 582"/>
                <a:gd name="T11" fmla="*/ 416 h 417"/>
                <a:gd name="T12" fmla="*/ 114 w 582"/>
                <a:gd name="T13" fmla="*/ 390 h 417"/>
                <a:gd name="T14" fmla="*/ 103 w 582"/>
                <a:gd name="T15" fmla="*/ 386 h 417"/>
                <a:gd name="T16" fmla="*/ 13 w 582"/>
                <a:gd name="T17" fmla="*/ 276 h 417"/>
                <a:gd name="T18" fmla="*/ 1 w 582"/>
                <a:gd name="T19" fmla="*/ 224 h 417"/>
                <a:gd name="T20" fmla="*/ 7 w 582"/>
                <a:gd name="T21" fmla="*/ 195 h 417"/>
                <a:gd name="T22" fmla="*/ 77 w 582"/>
                <a:gd name="T23" fmla="*/ 96 h 417"/>
                <a:gd name="T24" fmla="*/ 100 w 582"/>
                <a:gd name="T25" fmla="*/ 81 h 417"/>
                <a:gd name="T26" fmla="*/ 161 w 582"/>
                <a:gd name="T27" fmla="*/ 34 h 417"/>
                <a:gd name="T28" fmla="*/ 292 w 582"/>
                <a:gd name="T29" fmla="*/ 20 h 417"/>
                <a:gd name="T30" fmla="*/ 339 w 582"/>
                <a:gd name="T31" fmla="*/ 46 h 417"/>
                <a:gd name="T32" fmla="*/ 450 w 582"/>
                <a:gd name="T33" fmla="*/ 111 h 417"/>
                <a:gd name="T34" fmla="*/ 573 w 582"/>
                <a:gd name="T35" fmla="*/ 291 h 417"/>
                <a:gd name="T36" fmla="*/ 520 w 582"/>
                <a:gd name="T37" fmla="*/ 35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417">
                  <a:moveTo>
                    <a:pt x="520" y="357"/>
                  </a:moveTo>
                  <a:cubicBezTo>
                    <a:pt x="511" y="351"/>
                    <a:pt x="499" y="346"/>
                    <a:pt x="492" y="338"/>
                  </a:cubicBezTo>
                  <a:cubicBezTo>
                    <a:pt x="465" y="309"/>
                    <a:pt x="439" y="280"/>
                    <a:pt x="402" y="261"/>
                  </a:cubicBezTo>
                  <a:cubicBezTo>
                    <a:pt x="367" y="243"/>
                    <a:pt x="334" y="256"/>
                    <a:pt x="322" y="294"/>
                  </a:cubicBezTo>
                  <a:cubicBezTo>
                    <a:pt x="313" y="323"/>
                    <a:pt x="302" y="353"/>
                    <a:pt x="290" y="381"/>
                  </a:cubicBezTo>
                  <a:cubicBezTo>
                    <a:pt x="280" y="405"/>
                    <a:pt x="236" y="417"/>
                    <a:pt x="211" y="416"/>
                  </a:cubicBezTo>
                  <a:cubicBezTo>
                    <a:pt x="177" y="413"/>
                    <a:pt x="146" y="402"/>
                    <a:pt x="114" y="390"/>
                  </a:cubicBezTo>
                  <a:cubicBezTo>
                    <a:pt x="110" y="389"/>
                    <a:pt x="105" y="389"/>
                    <a:pt x="103" y="386"/>
                  </a:cubicBezTo>
                  <a:cubicBezTo>
                    <a:pt x="72" y="350"/>
                    <a:pt x="30" y="323"/>
                    <a:pt x="13" y="276"/>
                  </a:cubicBezTo>
                  <a:cubicBezTo>
                    <a:pt x="7" y="259"/>
                    <a:pt x="3" y="241"/>
                    <a:pt x="1" y="224"/>
                  </a:cubicBezTo>
                  <a:cubicBezTo>
                    <a:pt x="0" y="214"/>
                    <a:pt x="2" y="203"/>
                    <a:pt x="7" y="195"/>
                  </a:cubicBezTo>
                  <a:cubicBezTo>
                    <a:pt x="30" y="162"/>
                    <a:pt x="53" y="129"/>
                    <a:pt x="77" y="96"/>
                  </a:cubicBezTo>
                  <a:cubicBezTo>
                    <a:pt x="82" y="89"/>
                    <a:pt x="92" y="86"/>
                    <a:pt x="100" y="81"/>
                  </a:cubicBezTo>
                  <a:cubicBezTo>
                    <a:pt x="120" y="65"/>
                    <a:pt x="141" y="50"/>
                    <a:pt x="161" y="34"/>
                  </a:cubicBezTo>
                  <a:cubicBezTo>
                    <a:pt x="202" y="0"/>
                    <a:pt x="246" y="0"/>
                    <a:pt x="292" y="20"/>
                  </a:cubicBezTo>
                  <a:cubicBezTo>
                    <a:pt x="308" y="27"/>
                    <a:pt x="323" y="37"/>
                    <a:pt x="339" y="46"/>
                  </a:cubicBezTo>
                  <a:cubicBezTo>
                    <a:pt x="376" y="68"/>
                    <a:pt x="412" y="92"/>
                    <a:pt x="450" y="111"/>
                  </a:cubicBezTo>
                  <a:cubicBezTo>
                    <a:pt x="526" y="148"/>
                    <a:pt x="547" y="221"/>
                    <a:pt x="573" y="291"/>
                  </a:cubicBezTo>
                  <a:cubicBezTo>
                    <a:pt x="582" y="316"/>
                    <a:pt x="555" y="357"/>
                    <a:pt x="520" y="3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74"/>
            <p:cNvSpPr>
              <a:spLocks/>
            </p:cNvSpPr>
            <p:nvPr/>
          </p:nvSpPr>
          <p:spPr bwMode="auto">
            <a:xfrm>
              <a:off x="4983163" y="2701925"/>
              <a:ext cx="536575" cy="668337"/>
            </a:xfrm>
            <a:custGeom>
              <a:avLst/>
              <a:gdLst>
                <a:gd name="T0" fmla="*/ 150 w 446"/>
                <a:gd name="T1" fmla="*/ 555 h 555"/>
                <a:gd name="T2" fmla="*/ 71 w 446"/>
                <a:gd name="T3" fmla="*/ 481 h 555"/>
                <a:gd name="T4" fmla="*/ 14 w 446"/>
                <a:gd name="T5" fmla="*/ 357 h 555"/>
                <a:gd name="T6" fmla="*/ 14 w 446"/>
                <a:gd name="T7" fmla="*/ 246 h 555"/>
                <a:gd name="T8" fmla="*/ 44 w 446"/>
                <a:gd name="T9" fmla="*/ 150 h 555"/>
                <a:gd name="T10" fmla="*/ 84 w 446"/>
                <a:gd name="T11" fmla="*/ 87 h 555"/>
                <a:gd name="T12" fmla="*/ 163 w 446"/>
                <a:gd name="T13" fmla="*/ 9 h 555"/>
                <a:gd name="T14" fmla="*/ 181 w 446"/>
                <a:gd name="T15" fmla="*/ 2 h 555"/>
                <a:gd name="T16" fmla="*/ 194 w 446"/>
                <a:gd name="T17" fmla="*/ 20 h 555"/>
                <a:gd name="T18" fmla="*/ 187 w 446"/>
                <a:gd name="T19" fmla="*/ 135 h 555"/>
                <a:gd name="T20" fmla="*/ 151 w 446"/>
                <a:gd name="T21" fmla="*/ 175 h 555"/>
                <a:gd name="T22" fmla="*/ 138 w 446"/>
                <a:gd name="T23" fmla="*/ 193 h 555"/>
                <a:gd name="T24" fmla="*/ 146 w 446"/>
                <a:gd name="T25" fmla="*/ 220 h 555"/>
                <a:gd name="T26" fmla="*/ 172 w 446"/>
                <a:gd name="T27" fmla="*/ 218 h 555"/>
                <a:gd name="T28" fmla="*/ 314 w 446"/>
                <a:gd name="T29" fmla="*/ 143 h 555"/>
                <a:gd name="T30" fmla="*/ 377 w 446"/>
                <a:gd name="T31" fmla="*/ 119 h 555"/>
                <a:gd name="T32" fmla="*/ 426 w 446"/>
                <a:gd name="T33" fmla="*/ 128 h 555"/>
                <a:gd name="T34" fmla="*/ 426 w 446"/>
                <a:gd name="T35" fmla="*/ 204 h 555"/>
                <a:gd name="T36" fmla="*/ 347 w 446"/>
                <a:gd name="T37" fmla="*/ 257 h 555"/>
                <a:gd name="T38" fmla="*/ 288 w 446"/>
                <a:gd name="T39" fmla="*/ 283 h 555"/>
                <a:gd name="T40" fmla="*/ 226 w 446"/>
                <a:gd name="T41" fmla="*/ 291 h 555"/>
                <a:gd name="T42" fmla="*/ 175 w 446"/>
                <a:gd name="T43" fmla="*/ 334 h 555"/>
                <a:gd name="T44" fmla="*/ 163 w 446"/>
                <a:gd name="T45" fmla="*/ 453 h 555"/>
                <a:gd name="T46" fmla="*/ 153 w 446"/>
                <a:gd name="T47" fmla="*/ 536 h 555"/>
                <a:gd name="T48" fmla="*/ 150 w 446"/>
                <a:gd name="T49" fmla="*/ 55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6" h="555">
                  <a:moveTo>
                    <a:pt x="150" y="555"/>
                  </a:moveTo>
                  <a:cubicBezTo>
                    <a:pt x="116" y="536"/>
                    <a:pt x="88" y="512"/>
                    <a:pt x="71" y="481"/>
                  </a:cubicBezTo>
                  <a:cubicBezTo>
                    <a:pt x="49" y="441"/>
                    <a:pt x="27" y="400"/>
                    <a:pt x="14" y="357"/>
                  </a:cubicBezTo>
                  <a:cubicBezTo>
                    <a:pt x="3" y="322"/>
                    <a:pt x="0" y="283"/>
                    <a:pt x="14" y="246"/>
                  </a:cubicBezTo>
                  <a:cubicBezTo>
                    <a:pt x="25" y="214"/>
                    <a:pt x="31" y="181"/>
                    <a:pt x="44" y="150"/>
                  </a:cubicBezTo>
                  <a:cubicBezTo>
                    <a:pt x="54" y="128"/>
                    <a:pt x="68" y="106"/>
                    <a:pt x="84" y="87"/>
                  </a:cubicBezTo>
                  <a:cubicBezTo>
                    <a:pt x="108" y="59"/>
                    <a:pt x="136" y="34"/>
                    <a:pt x="163" y="9"/>
                  </a:cubicBezTo>
                  <a:cubicBezTo>
                    <a:pt x="167" y="4"/>
                    <a:pt x="177" y="0"/>
                    <a:pt x="181" y="2"/>
                  </a:cubicBezTo>
                  <a:cubicBezTo>
                    <a:pt x="187" y="5"/>
                    <a:pt x="194" y="14"/>
                    <a:pt x="194" y="20"/>
                  </a:cubicBezTo>
                  <a:cubicBezTo>
                    <a:pt x="193" y="58"/>
                    <a:pt x="194" y="97"/>
                    <a:pt x="187" y="135"/>
                  </a:cubicBezTo>
                  <a:cubicBezTo>
                    <a:pt x="185" y="150"/>
                    <a:pt x="164" y="161"/>
                    <a:pt x="151" y="175"/>
                  </a:cubicBezTo>
                  <a:cubicBezTo>
                    <a:pt x="146" y="180"/>
                    <a:pt x="138" y="187"/>
                    <a:pt x="138" y="193"/>
                  </a:cubicBezTo>
                  <a:cubicBezTo>
                    <a:pt x="137" y="202"/>
                    <a:pt x="139" y="215"/>
                    <a:pt x="146" y="220"/>
                  </a:cubicBezTo>
                  <a:cubicBezTo>
                    <a:pt x="151" y="224"/>
                    <a:pt x="167" y="223"/>
                    <a:pt x="172" y="218"/>
                  </a:cubicBezTo>
                  <a:cubicBezTo>
                    <a:pt x="213" y="180"/>
                    <a:pt x="266" y="168"/>
                    <a:pt x="314" y="143"/>
                  </a:cubicBezTo>
                  <a:cubicBezTo>
                    <a:pt x="334" y="133"/>
                    <a:pt x="356" y="127"/>
                    <a:pt x="377" y="119"/>
                  </a:cubicBezTo>
                  <a:cubicBezTo>
                    <a:pt x="395" y="113"/>
                    <a:pt x="413" y="108"/>
                    <a:pt x="426" y="128"/>
                  </a:cubicBezTo>
                  <a:cubicBezTo>
                    <a:pt x="444" y="156"/>
                    <a:pt x="446" y="187"/>
                    <a:pt x="426" y="204"/>
                  </a:cubicBezTo>
                  <a:cubicBezTo>
                    <a:pt x="402" y="224"/>
                    <a:pt x="374" y="241"/>
                    <a:pt x="347" y="257"/>
                  </a:cubicBezTo>
                  <a:cubicBezTo>
                    <a:pt x="329" y="268"/>
                    <a:pt x="308" y="275"/>
                    <a:pt x="288" y="283"/>
                  </a:cubicBezTo>
                  <a:cubicBezTo>
                    <a:pt x="268" y="291"/>
                    <a:pt x="249" y="299"/>
                    <a:pt x="226" y="291"/>
                  </a:cubicBezTo>
                  <a:cubicBezTo>
                    <a:pt x="198" y="281"/>
                    <a:pt x="172" y="304"/>
                    <a:pt x="175" y="334"/>
                  </a:cubicBezTo>
                  <a:cubicBezTo>
                    <a:pt x="181" y="375"/>
                    <a:pt x="166" y="414"/>
                    <a:pt x="163" y="453"/>
                  </a:cubicBezTo>
                  <a:cubicBezTo>
                    <a:pt x="160" y="481"/>
                    <a:pt x="156" y="508"/>
                    <a:pt x="153" y="536"/>
                  </a:cubicBezTo>
                  <a:cubicBezTo>
                    <a:pt x="152" y="541"/>
                    <a:pt x="152" y="546"/>
                    <a:pt x="150" y="5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75"/>
            <p:cNvSpPr>
              <a:spLocks/>
            </p:cNvSpPr>
            <p:nvPr/>
          </p:nvSpPr>
          <p:spPr bwMode="auto">
            <a:xfrm>
              <a:off x="4030663" y="5776913"/>
              <a:ext cx="714375" cy="252412"/>
            </a:xfrm>
            <a:custGeom>
              <a:avLst/>
              <a:gdLst>
                <a:gd name="T0" fmla="*/ 384 w 593"/>
                <a:gd name="T1" fmla="*/ 203 h 210"/>
                <a:gd name="T2" fmla="*/ 345 w 593"/>
                <a:gd name="T3" fmla="*/ 210 h 210"/>
                <a:gd name="T4" fmla="*/ 224 w 593"/>
                <a:gd name="T5" fmla="*/ 203 h 210"/>
                <a:gd name="T6" fmla="*/ 166 w 593"/>
                <a:gd name="T7" fmla="*/ 186 h 210"/>
                <a:gd name="T8" fmla="*/ 39 w 593"/>
                <a:gd name="T9" fmla="*/ 122 h 210"/>
                <a:gd name="T10" fmla="*/ 9 w 593"/>
                <a:gd name="T11" fmla="*/ 89 h 210"/>
                <a:gd name="T12" fmla="*/ 22 w 593"/>
                <a:gd name="T13" fmla="*/ 62 h 210"/>
                <a:gd name="T14" fmla="*/ 98 w 593"/>
                <a:gd name="T15" fmla="*/ 36 h 210"/>
                <a:gd name="T16" fmla="*/ 143 w 593"/>
                <a:gd name="T17" fmla="*/ 26 h 210"/>
                <a:gd name="T18" fmla="*/ 265 w 593"/>
                <a:gd name="T19" fmla="*/ 4 h 210"/>
                <a:gd name="T20" fmla="*/ 376 w 593"/>
                <a:gd name="T21" fmla="*/ 5 h 210"/>
                <a:gd name="T22" fmla="*/ 510 w 593"/>
                <a:gd name="T23" fmla="*/ 30 h 210"/>
                <a:gd name="T24" fmla="*/ 581 w 593"/>
                <a:gd name="T25" fmla="*/ 79 h 210"/>
                <a:gd name="T26" fmla="*/ 562 w 593"/>
                <a:gd name="T27" fmla="*/ 148 h 210"/>
                <a:gd name="T28" fmla="*/ 468 w 593"/>
                <a:gd name="T29" fmla="*/ 183 h 210"/>
                <a:gd name="T30" fmla="*/ 409 w 593"/>
                <a:gd name="T31" fmla="*/ 201 h 210"/>
                <a:gd name="T32" fmla="*/ 384 w 593"/>
                <a:gd name="T33" fmla="*/ 206 h 210"/>
                <a:gd name="T34" fmla="*/ 384 w 593"/>
                <a:gd name="T35" fmla="*/ 20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3" h="210">
                  <a:moveTo>
                    <a:pt x="384" y="203"/>
                  </a:moveTo>
                  <a:cubicBezTo>
                    <a:pt x="371" y="206"/>
                    <a:pt x="358" y="210"/>
                    <a:pt x="345" y="210"/>
                  </a:cubicBezTo>
                  <a:cubicBezTo>
                    <a:pt x="305" y="209"/>
                    <a:pt x="264" y="208"/>
                    <a:pt x="224" y="203"/>
                  </a:cubicBezTo>
                  <a:cubicBezTo>
                    <a:pt x="204" y="201"/>
                    <a:pt x="185" y="193"/>
                    <a:pt x="166" y="186"/>
                  </a:cubicBezTo>
                  <a:cubicBezTo>
                    <a:pt x="121" y="170"/>
                    <a:pt x="73" y="159"/>
                    <a:pt x="39" y="122"/>
                  </a:cubicBezTo>
                  <a:cubicBezTo>
                    <a:pt x="29" y="111"/>
                    <a:pt x="17" y="101"/>
                    <a:pt x="9" y="89"/>
                  </a:cubicBezTo>
                  <a:cubicBezTo>
                    <a:pt x="0" y="76"/>
                    <a:pt x="7" y="67"/>
                    <a:pt x="22" y="62"/>
                  </a:cubicBezTo>
                  <a:cubicBezTo>
                    <a:pt x="47" y="54"/>
                    <a:pt x="72" y="44"/>
                    <a:pt x="98" y="36"/>
                  </a:cubicBezTo>
                  <a:cubicBezTo>
                    <a:pt x="112" y="31"/>
                    <a:pt x="128" y="29"/>
                    <a:pt x="143" y="26"/>
                  </a:cubicBezTo>
                  <a:cubicBezTo>
                    <a:pt x="183" y="18"/>
                    <a:pt x="224" y="8"/>
                    <a:pt x="265" y="4"/>
                  </a:cubicBezTo>
                  <a:cubicBezTo>
                    <a:pt x="301" y="0"/>
                    <a:pt x="339" y="2"/>
                    <a:pt x="376" y="5"/>
                  </a:cubicBezTo>
                  <a:cubicBezTo>
                    <a:pt x="421" y="9"/>
                    <a:pt x="468" y="10"/>
                    <a:pt x="510" y="30"/>
                  </a:cubicBezTo>
                  <a:cubicBezTo>
                    <a:pt x="536" y="42"/>
                    <a:pt x="565" y="51"/>
                    <a:pt x="581" y="79"/>
                  </a:cubicBezTo>
                  <a:cubicBezTo>
                    <a:pt x="593" y="101"/>
                    <a:pt x="586" y="138"/>
                    <a:pt x="562" y="148"/>
                  </a:cubicBezTo>
                  <a:cubicBezTo>
                    <a:pt x="532" y="162"/>
                    <a:pt x="500" y="172"/>
                    <a:pt x="468" y="183"/>
                  </a:cubicBezTo>
                  <a:cubicBezTo>
                    <a:pt x="448" y="190"/>
                    <a:pt x="429" y="195"/>
                    <a:pt x="409" y="201"/>
                  </a:cubicBezTo>
                  <a:cubicBezTo>
                    <a:pt x="401" y="203"/>
                    <a:pt x="392" y="204"/>
                    <a:pt x="384" y="206"/>
                  </a:cubicBezTo>
                  <a:cubicBezTo>
                    <a:pt x="384" y="205"/>
                    <a:pt x="384" y="204"/>
                    <a:pt x="384" y="2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76"/>
            <p:cNvSpPr>
              <a:spLocks/>
            </p:cNvSpPr>
            <p:nvPr/>
          </p:nvSpPr>
          <p:spPr bwMode="auto">
            <a:xfrm>
              <a:off x="2589213" y="5892800"/>
              <a:ext cx="722313" cy="223837"/>
            </a:xfrm>
            <a:custGeom>
              <a:avLst/>
              <a:gdLst>
                <a:gd name="T0" fmla="*/ 380 w 600"/>
                <a:gd name="T1" fmla="*/ 179 h 186"/>
                <a:gd name="T2" fmla="*/ 241 w 600"/>
                <a:gd name="T3" fmla="*/ 186 h 186"/>
                <a:gd name="T4" fmla="*/ 168 w 600"/>
                <a:gd name="T5" fmla="*/ 181 h 186"/>
                <a:gd name="T6" fmla="*/ 103 w 600"/>
                <a:gd name="T7" fmla="*/ 175 h 186"/>
                <a:gd name="T8" fmla="*/ 54 w 600"/>
                <a:gd name="T9" fmla="*/ 168 h 186"/>
                <a:gd name="T10" fmla="*/ 31 w 600"/>
                <a:gd name="T11" fmla="*/ 87 h 186"/>
                <a:gd name="T12" fmla="*/ 94 w 600"/>
                <a:gd name="T13" fmla="*/ 48 h 186"/>
                <a:gd name="T14" fmla="*/ 231 w 600"/>
                <a:gd name="T15" fmla="*/ 19 h 186"/>
                <a:gd name="T16" fmla="*/ 264 w 600"/>
                <a:gd name="T17" fmla="*/ 11 h 186"/>
                <a:gd name="T18" fmla="*/ 306 w 600"/>
                <a:gd name="T19" fmla="*/ 11 h 186"/>
                <a:gd name="T20" fmla="*/ 319 w 600"/>
                <a:gd name="T21" fmla="*/ 14 h 186"/>
                <a:gd name="T22" fmla="*/ 377 w 600"/>
                <a:gd name="T23" fmla="*/ 4 h 186"/>
                <a:gd name="T24" fmla="*/ 398 w 600"/>
                <a:gd name="T25" fmla="*/ 3 h 186"/>
                <a:gd name="T26" fmla="*/ 455 w 600"/>
                <a:gd name="T27" fmla="*/ 11 h 186"/>
                <a:gd name="T28" fmla="*/ 569 w 600"/>
                <a:gd name="T29" fmla="*/ 50 h 186"/>
                <a:gd name="T30" fmla="*/ 570 w 600"/>
                <a:gd name="T31" fmla="*/ 120 h 186"/>
                <a:gd name="T32" fmla="*/ 551 w 600"/>
                <a:gd name="T33" fmla="*/ 130 h 186"/>
                <a:gd name="T34" fmla="*/ 450 w 600"/>
                <a:gd name="T35" fmla="*/ 168 h 186"/>
                <a:gd name="T36" fmla="*/ 380 w 600"/>
                <a:gd name="T37" fmla="*/ 177 h 186"/>
                <a:gd name="T38" fmla="*/ 380 w 600"/>
                <a:gd name="T39" fmla="*/ 17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0" h="186">
                  <a:moveTo>
                    <a:pt x="380" y="179"/>
                  </a:moveTo>
                  <a:cubicBezTo>
                    <a:pt x="334" y="181"/>
                    <a:pt x="287" y="185"/>
                    <a:pt x="241" y="186"/>
                  </a:cubicBezTo>
                  <a:cubicBezTo>
                    <a:pt x="217" y="186"/>
                    <a:pt x="192" y="183"/>
                    <a:pt x="168" y="181"/>
                  </a:cubicBezTo>
                  <a:cubicBezTo>
                    <a:pt x="146" y="179"/>
                    <a:pt x="125" y="177"/>
                    <a:pt x="103" y="175"/>
                  </a:cubicBezTo>
                  <a:cubicBezTo>
                    <a:pt x="86" y="173"/>
                    <a:pt x="69" y="173"/>
                    <a:pt x="54" y="168"/>
                  </a:cubicBezTo>
                  <a:cubicBezTo>
                    <a:pt x="11" y="154"/>
                    <a:pt x="0" y="120"/>
                    <a:pt x="31" y="87"/>
                  </a:cubicBezTo>
                  <a:cubicBezTo>
                    <a:pt x="48" y="70"/>
                    <a:pt x="71" y="54"/>
                    <a:pt x="94" y="48"/>
                  </a:cubicBezTo>
                  <a:cubicBezTo>
                    <a:pt x="138" y="34"/>
                    <a:pt x="185" y="28"/>
                    <a:pt x="231" y="19"/>
                  </a:cubicBezTo>
                  <a:cubicBezTo>
                    <a:pt x="242" y="16"/>
                    <a:pt x="253" y="13"/>
                    <a:pt x="264" y="11"/>
                  </a:cubicBezTo>
                  <a:cubicBezTo>
                    <a:pt x="278" y="10"/>
                    <a:pt x="292" y="11"/>
                    <a:pt x="306" y="11"/>
                  </a:cubicBezTo>
                  <a:cubicBezTo>
                    <a:pt x="310" y="11"/>
                    <a:pt x="317" y="15"/>
                    <a:pt x="319" y="14"/>
                  </a:cubicBezTo>
                  <a:cubicBezTo>
                    <a:pt x="337" y="0"/>
                    <a:pt x="358" y="9"/>
                    <a:pt x="377" y="4"/>
                  </a:cubicBezTo>
                  <a:cubicBezTo>
                    <a:pt x="384" y="3"/>
                    <a:pt x="391" y="2"/>
                    <a:pt x="398" y="3"/>
                  </a:cubicBezTo>
                  <a:cubicBezTo>
                    <a:pt x="417" y="5"/>
                    <a:pt x="437" y="6"/>
                    <a:pt x="455" y="11"/>
                  </a:cubicBezTo>
                  <a:cubicBezTo>
                    <a:pt x="493" y="23"/>
                    <a:pt x="533" y="34"/>
                    <a:pt x="569" y="50"/>
                  </a:cubicBezTo>
                  <a:cubicBezTo>
                    <a:pt x="600" y="63"/>
                    <a:pt x="599" y="103"/>
                    <a:pt x="570" y="120"/>
                  </a:cubicBezTo>
                  <a:cubicBezTo>
                    <a:pt x="564" y="124"/>
                    <a:pt x="557" y="128"/>
                    <a:pt x="551" y="130"/>
                  </a:cubicBezTo>
                  <a:cubicBezTo>
                    <a:pt x="517" y="143"/>
                    <a:pt x="484" y="158"/>
                    <a:pt x="450" y="168"/>
                  </a:cubicBezTo>
                  <a:cubicBezTo>
                    <a:pt x="428" y="174"/>
                    <a:pt x="403" y="174"/>
                    <a:pt x="380" y="177"/>
                  </a:cubicBezTo>
                  <a:cubicBezTo>
                    <a:pt x="380" y="178"/>
                    <a:pt x="380" y="178"/>
                    <a:pt x="380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77"/>
            <p:cNvSpPr>
              <a:spLocks noEditPoints="1"/>
            </p:cNvSpPr>
            <p:nvPr/>
          </p:nvSpPr>
          <p:spPr bwMode="auto">
            <a:xfrm>
              <a:off x="8089900" y="2892425"/>
              <a:ext cx="1908175" cy="1489075"/>
            </a:xfrm>
            <a:custGeom>
              <a:avLst/>
              <a:gdLst>
                <a:gd name="T0" fmla="*/ 740 w 1585"/>
                <a:gd name="T1" fmla="*/ 77 h 1237"/>
                <a:gd name="T2" fmla="*/ 1120 w 1585"/>
                <a:gd name="T3" fmla="*/ 139 h 1237"/>
                <a:gd name="T4" fmla="*/ 1579 w 1585"/>
                <a:gd name="T5" fmla="*/ 266 h 1237"/>
                <a:gd name="T6" fmla="*/ 1488 w 1585"/>
                <a:gd name="T7" fmla="*/ 675 h 1237"/>
                <a:gd name="T8" fmla="*/ 1386 w 1585"/>
                <a:gd name="T9" fmla="*/ 1177 h 1237"/>
                <a:gd name="T10" fmla="*/ 1220 w 1585"/>
                <a:gd name="T11" fmla="*/ 1210 h 1237"/>
                <a:gd name="T12" fmla="*/ 502 w 1585"/>
                <a:gd name="T13" fmla="*/ 1075 h 1237"/>
                <a:gd name="T14" fmla="*/ 160 w 1585"/>
                <a:gd name="T15" fmla="*/ 1012 h 1237"/>
                <a:gd name="T16" fmla="*/ 29 w 1585"/>
                <a:gd name="T17" fmla="*/ 851 h 1237"/>
                <a:gd name="T18" fmla="*/ 154 w 1585"/>
                <a:gd name="T19" fmla="*/ 271 h 1237"/>
                <a:gd name="T20" fmla="*/ 230 w 1585"/>
                <a:gd name="T21" fmla="*/ 8 h 1237"/>
                <a:gd name="T22" fmla="*/ 194 w 1585"/>
                <a:gd name="T23" fmla="*/ 863 h 1237"/>
                <a:gd name="T24" fmla="*/ 322 w 1585"/>
                <a:gd name="T25" fmla="*/ 774 h 1237"/>
                <a:gd name="T26" fmla="*/ 426 w 1585"/>
                <a:gd name="T27" fmla="*/ 594 h 1237"/>
                <a:gd name="T28" fmla="*/ 459 w 1585"/>
                <a:gd name="T29" fmla="*/ 264 h 1237"/>
                <a:gd name="T30" fmla="*/ 235 w 1585"/>
                <a:gd name="T31" fmla="*/ 194 h 1237"/>
                <a:gd name="T32" fmla="*/ 193 w 1585"/>
                <a:gd name="T33" fmla="*/ 396 h 1237"/>
                <a:gd name="T34" fmla="*/ 154 w 1585"/>
                <a:gd name="T35" fmla="*/ 548 h 1237"/>
                <a:gd name="T36" fmla="*/ 98 w 1585"/>
                <a:gd name="T37" fmla="*/ 789 h 1237"/>
                <a:gd name="T38" fmla="*/ 121 w 1585"/>
                <a:gd name="T39" fmla="*/ 916 h 1237"/>
                <a:gd name="T40" fmla="*/ 1075 w 1585"/>
                <a:gd name="T41" fmla="*/ 950 h 1237"/>
                <a:gd name="T42" fmla="*/ 1374 w 1585"/>
                <a:gd name="T43" fmla="*/ 945 h 1237"/>
                <a:gd name="T44" fmla="*/ 1299 w 1585"/>
                <a:gd name="T45" fmla="*/ 827 h 1237"/>
                <a:gd name="T46" fmla="*/ 1110 w 1585"/>
                <a:gd name="T47" fmla="*/ 788 h 1237"/>
                <a:gd name="T48" fmla="*/ 762 w 1585"/>
                <a:gd name="T49" fmla="*/ 712 h 1237"/>
                <a:gd name="T50" fmla="*/ 497 w 1585"/>
                <a:gd name="T51" fmla="*/ 659 h 1237"/>
                <a:gd name="T52" fmla="*/ 427 w 1585"/>
                <a:gd name="T53" fmla="*/ 798 h 1237"/>
                <a:gd name="T54" fmla="*/ 741 w 1585"/>
                <a:gd name="T55" fmla="*/ 884 h 1237"/>
                <a:gd name="T56" fmla="*/ 1420 w 1585"/>
                <a:gd name="T57" fmla="*/ 737 h 1237"/>
                <a:gd name="T58" fmla="*/ 1380 w 1585"/>
                <a:gd name="T59" fmla="*/ 624 h 1237"/>
                <a:gd name="T60" fmla="*/ 1131 w 1585"/>
                <a:gd name="T61" fmla="*/ 576 h 1237"/>
                <a:gd name="T62" fmla="*/ 874 w 1585"/>
                <a:gd name="T63" fmla="*/ 513 h 1237"/>
                <a:gd name="T64" fmla="*/ 543 w 1585"/>
                <a:gd name="T65" fmla="*/ 442 h 1237"/>
                <a:gd name="T66" fmla="*/ 551 w 1585"/>
                <a:gd name="T67" fmla="*/ 608 h 1237"/>
                <a:gd name="T68" fmla="*/ 825 w 1585"/>
                <a:gd name="T69" fmla="*/ 673 h 1237"/>
                <a:gd name="T70" fmla="*/ 1174 w 1585"/>
                <a:gd name="T71" fmla="*/ 752 h 1237"/>
                <a:gd name="T72" fmla="*/ 1414 w 1585"/>
                <a:gd name="T73" fmla="*/ 780 h 1237"/>
                <a:gd name="T74" fmla="*/ 309 w 1585"/>
                <a:gd name="T75" fmla="*/ 982 h 1237"/>
                <a:gd name="T76" fmla="*/ 634 w 1585"/>
                <a:gd name="T77" fmla="*/ 1038 h 1237"/>
                <a:gd name="T78" fmla="*/ 937 w 1585"/>
                <a:gd name="T79" fmla="*/ 1100 h 1237"/>
                <a:gd name="T80" fmla="*/ 1228 w 1585"/>
                <a:gd name="T81" fmla="*/ 1148 h 1237"/>
                <a:gd name="T82" fmla="*/ 1297 w 1585"/>
                <a:gd name="T83" fmla="*/ 1043 h 1237"/>
                <a:gd name="T84" fmla="*/ 887 w 1585"/>
                <a:gd name="T85" fmla="*/ 966 h 1237"/>
                <a:gd name="T86" fmla="*/ 671 w 1585"/>
                <a:gd name="T87" fmla="*/ 913 h 1237"/>
                <a:gd name="T88" fmla="*/ 393 w 1585"/>
                <a:gd name="T89" fmla="*/ 854 h 1237"/>
                <a:gd name="T90" fmla="*/ 228 w 1585"/>
                <a:gd name="T91" fmla="*/ 910 h 1237"/>
                <a:gd name="T92" fmla="*/ 179 w 1585"/>
                <a:gd name="T93" fmla="*/ 940 h 1237"/>
                <a:gd name="T94" fmla="*/ 1487 w 1585"/>
                <a:gd name="T95" fmla="*/ 264 h 1237"/>
                <a:gd name="T96" fmla="*/ 1195 w 1585"/>
                <a:gd name="T97" fmla="*/ 207 h 1237"/>
                <a:gd name="T98" fmla="*/ 940 w 1585"/>
                <a:gd name="T99" fmla="*/ 156 h 1237"/>
                <a:gd name="T100" fmla="*/ 760 w 1585"/>
                <a:gd name="T101" fmla="*/ 127 h 1237"/>
                <a:gd name="T102" fmla="*/ 436 w 1585"/>
                <a:gd name="T103" fmla="*/ 73 h 1237"/>
                <a:gd name="T104" fmla="*/ 565 w 1585"/>
                <a:gd name="T105" fmla="*/ 215 h 1237"/>
                <a:gd name="T106" fmla="*/ 803 w 1585"/>
                <a:gd name="T107" fmla="*/ 268 h 1237"/>
                <a:gd name="T108" fmla="*/ 1071 w 1585"/>
                <a:gd name="T109" fmla="*/ 321 h 1237"/>
                <a:gd name="T110" fmla="*/ 568 w 1585"/>
                <a:gd name="T111" fmla="*/ 384 h 1237"/>
                <a:gd name="T112" fmla="*/ 818 w 1585"/>
                <a:gd name="T113" fmla="*/ 449 h 1237"/>
                <a:gd name="T114" fmla="*/ 1082 w 1585"/>
                <a:gd name="T115" fmla="*/ 503 h 1237"/>
                <a:gd name="T116" fmla="*/ 1406 w 1585"/>
                <a:gd name="T117" fmla="*/ 578 h 1237"/>
                <a:gd name="T118" fmla="*/ 1327 w 1585"/>
                <a:gd name="T119" fmla="*/ 419 h 1237"/>
                <a:gd name="T120" fmla="*/ 939 w 1585"/>
                <a:gd name="T121" fmla="*/ 337 h 1237"/>
                <a:gd name="T122" fmla="*/ 644 w 1585"/>
                <a:gd name="T123" fmla="*/ 291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5" h="1237">
                  <a:moveTo>
                    <a:pt x="270" y="0"/>
                  </a:moveTo>
                  <a:cubicBezTo>
                    <a:pt x="309" y="6"/>
                    <a:pt x="348" y="12"/>
                    <a:pt x="388" y="16"/>
                  </a:cubicBezTo>
                  <a:cubicBezTo>
                    <a:pt x="419" y="19"/>
                    <a:pt x="450" y="17"/>
                    <a:pt x="481" y="21"/>
                  </a:cubicBezTo>
                  <a:cubicBezTo>
                    <a:pt x="524" y="26"/>
                    <a:pt x="567" y="32"/>
                    <a:pt x="610" y="41"/>
                  </a:cubicBezTo>
                  <a:cubicBezTo>
                    <a:pt x="654" y="51"/>
                    <a:pt x="696" y="66"/>
                    <a:pt x="740" y="77"/>
                  </a:cubicBezTo>
                  <a:cubicBezTo>
                    <a:pt x="752" y="81"/>
                    <a:pt x="765" y="80"/>
                    <a:pt x="777" y="82"/>
                  </a:cubicBezTo>
                  <a:cubicBezTo>
                    <a:pt x="823" y="90"/>
                    <a:pt x="868" y="99"/>
                    <a:pt x="914" y="106"/>
                  </a:cubicBezTo>
                  <a:cubicBezTo>
                    <a:pt x="931" y="109"/>
                    <a:pt x="950" y="109"/>
                    <a:pt x="967" y="112"/>
                  </a:cubicBezTo>
                  <a:cubicBezTo>
                    <a:pt x="994" y="117"/>
                    <a:pt x="1020" y="123"/>
                    <a:pt x="1046" y="128"/>
                  </a:cubicBezTo>
                  <a:cubicBezTo>
                    <a:pt x="1071" y="132"/>
                    <a:pt x="1096" y="135"/>
                    <a:pt x="1120" y="139"/>
                  </a:cubicBezTo>
                  <a:cubicBezTo>
                    <a:pt x="1171" y="150"/>
                    <a:pt x="1222" y="161"/>
                    <a:pt x="1273" y="171"/>
                  </a:cubicBezTo>
                  <a:cubicBezTo>
                    <a:pt x="1285" y="174"/>
                    <a:pt x="1298" y="174"/>
                    <a:pt x="1310" y="177"/>
                  </a:cubicBezTo>
                  <a:cubicBezTo>
                    <a:pt x="1339" y="184"/>
                    <a:pt x="1367" y="193"/>
                    <a:pt x="1396" y="199"/>
                  </a:cubicBezTo>
                  <a:cubicBezTo>
                    <a:pt x="1445" y="208"/>
                    <a:pt x="1494" y="215"/>
                    <a:pt x="1543" y="222"/>
                  </a:cubicBezTo>
                  <a:cubicBezTo>
                    <a:pt x="1585" y="228"/>
                    <a:pt x="1585" y="238"/>
                    <a:pt x="1579" y="266"/>
                  </a:cubicBezTo>
                  <a:cubicBezTo>
                    <a:pt x="1572" y="304"/>
                    <a:pt x="1561" y="342"/>
                    <a:pt x="1552" y="380"/>
                  </a:cubicBezTo>
                  <a:cubicBezTo>
                    <a:pt x="1544" y="413"/>
                    <a:pt x="1537" y="446"/>
                    <a:pt x="1530" y="479"/>
                  </a:cubicBezTo>
                  <a:cubicBezTo>
                    <a:pt x="1523" y="506"/>
                    <a:pt x="1515" y="533"/>
                    <a:pt x="1510" y="560"/>
                  </a:cubicBezTo>
                  <a:cubicBezTo>
                    <a:pt x="1505" y="585"/>
                    <a:pt x="1502" y="610"/>
                    <a:pt x="1498" y="635"/>
                  </a:cubicBezTo>
                  <a:cubicBezTo>
                    <a:pt x="1495" y="649"/>
                    <a:pt x="1490" y="661"/>
                    <a:pt x="1488" y="675"/>
                  </a:cubicBezTo>
                  <a:cubicBezTo>
                    <a:pt x="1483" y="711"/>
                    <a:pt x="1482" y="749"/>
                    <a:pt x="1474" y="785"/>
                  </a:cubicBezTo>
                  <a:cubicBezTo>
                    <a:pt x="1465" y="824"/>
                    <a:pt x="1455" y="864"/>
                    <a:pt x="1440" y="902"/>
                  </a:cubicBezTo>
                  <a:cubicBezTo>
                    <a:pt x="1425" y="939"/>
                    <a:pt x="1429" y="979"/>
                    <a:pt x="1421" y="1017"/>
                  </a:cubicBezTo>
                  <a:cubicBezTo>
                    <a:pt x="1415" y="1044"/>
                    <a:pt x="1409" y="1071"/>
                    <a:pt x="1404" y="1098"/>
                  </a:cubicBezTo>
                  <a:cubicBezTo>
                    <a:pt x="1398" y="1124"/>
                    <a:pt x="1393" y="1151"/>
                    <a:pt x="1386" y="1177"/>
                  </a:cubicBezTo>
                  <a:cubicBezTo>
                    <a:pt x="1384" y="1184"/>
                    <a:pt x="1380" y="1191"/>
                    <a:pt x="1376" y="1197"/>
                  </a:cubicBezTo>
                  <a:cubicBezTo>
                    <a:pt x="1372" y="1203"/>
                    <a:pt x="1366" y="1207"/>
                    <a:pt x="1363" y="1213"/>
                  </a:cubicBezTo>
                  <a:cubicBezTo>
                    <a:pt x="1352" y="1235"/>
                    <a:pt x="1343" y="1237"/>
                    <a:pt x="1322" y="1227"/>
                  </a:cubicBezTo>
                  <a:cubicBezTo>
                    <a:pt x="1313" y="1223"/>
                    <a:pt x="1302" y="1221"/>
                    <a:pt x="1292" y="1219"/>
                  </a:cubicBezTo>
                  <a:cubicBezTo>
                    <a:pt x="1268" y="1216"/>
                    <a:pt x="1244" y="1213"/>
                    <a:pt x="1220" y="1210"/>
                  </a:cubicBezTo>
                  <a:cubicBezTo>
                    <a:pt x="1160" y="1201"/>
                    <a:pt x="1101" y="1192"/>
                    <a:pt x="1041" y="1182"/>
                  </a:cubicBezTo>
                  <a:cubicBezTo>
                    <a:pt x="1003" y="1176"/>
                    <a:pt x="966" y="1168"/>
                    <a:pt x="928" y="1161"/>
                  </a:cubicBezTo>
                  <a:cubicBezTo>
                    <a:pt x="882" y="1152"/>
                    <a:pt x="836" y="1143"/>
                    <a:pt x="790" y="1134"/>
                  </a:cubicBezTo>
                  <a:cubicBezTo>
                    <a:pt x="725" y="1121"/>
                    <a:pt x="660" y="1107"/>
                    <a:pt x="596" y="1094"/>
                  </a:cubicBezTo>
                  <a:cubicBezTo>
                    <a:pt x="565" y="1088"/>
                    <a:pt x="533" y="1082"/>
                    <a:pt x="502" y="1075"/>
                  </a:cubicBezTo>
                  <a:cubicBezTo>
                    <a:pt x="479" y="1071"/>
                    <a:pt x="456" y="1065"/>
                    <a:pt x="433" y="1061"/>
                  </a:cubicBezTo>
                  <a:cubicBezTo>
                    <a:pt x="423" y="1059"/>
                    <a:pt x="414" y="1059"/>
                    <a:pt x="405" y="1057"/>
                  </a:cubicBezTo>
                  <a:cubicBezTo>
                    <a:pt x="370" y="1052"/>
                    <a:pt x="334" y="1047"/>
                    <a:pt x="299" y="1042"/>
                  </a:cubicBezTo>
                  <a:cubicBezTo>
                    <a:pt x="273" y="1038"/>
                    <a:pt x="247" y="1034"/>
                    <a:pt x="221" y="1029"/>
                  </a:cubicBezTo>
                  <a:cubicBezTo>
                    <a:pt x="201" y="1025"/>
                    <a:pt x="181" y="1017"/>
                    <a:pt x="160" y="1012"/>
                  </a:cubicBezTo>
                  <a:cubicBezTo>
                    <a:pt x="130" y="1006"/>
                    <a:pt x="100" y="1001"/>
                    <a:pt x="69" y="995"/>
                  </a:cubicBezTo>
                  <a:cubicBezTo>
                    <a:pt x="56" y="993"/>
                    <a:pt x="42" y="993"/>
                    <a:pt x="28" y="990"/>
                  </a:cubicBezTo>
                  <a:cubicBezTo>
                    <a:pt x="10" y="987"/>
                    <a:pt x="0" y="974"/>
                    <a:pt x="4" y="956"/>
                  </a:cubicBezTo>
                  <a:cubicBezTo>
                    <a:pt x="10" y="926"/>
                    <a:pt x="18" y="896"/>
                    <a:pt x="25" y="867"/>
                  </a:cubicBezTo>
                  <a:cubicBezTo>
                    <a:pt x="27" y="862"/>
                    <a:pt x="30" y="856"/>
                    <a:pt x="29" y="851"/>
                  </a:cubicBezTo>
                  <a:cubicBezTo>
                    <a:pt x="26" y="813"/>
                    <a:pt x="43" y="778"/>
                    <a:pt x="50" y="742"/>
                  </a:cubicBezTo>
                  <a:cubicBezTo>
                    <a:pt x="57" y="705"/>
                    <a:pt x="67" y="668"/>
                    <a:pt x="75" y="631"/>
                  </a:cubicBezTo>
                  <a:cubicBezTo>
                    <a:pt x="85" y="590"/>
                    <a:pt x="95" y="549"/>
                    <a:pt x="104" y="508"/>
                  </a:cubicBezTo>
                  <a:cubicBezTo>
                    <a:pt x="116" y="458"/>
                    <a:pt x="130" y="409"/>
                    <a:pt x="140" y="359"/>
                  </a:cubicBezTo>
                  <a:cubicBezTo>
                    <a:pt x="147" y="330"/>
                    <a:pt x="149" y="301"/>
                    <a:pt x="154" y="271"/>
                  </a:cubicBezTo>
                  <a:cubicBezTo>
                    <a:pt x="159" y="245"/>
                    <a:pt x="164" y="220"/>
                    <a:pt x="169" y="194"/>
                  </a:cubicBezTo>
                  <a:cubicBezTo>
                    <a:pt x="171" y="183"/>
                    <a:pt x="172" y="171"/>
                    <a:pt x="174" y="160"/>
                  </a:cubicBezTo>
                  <a:cubicBezTo>
                    <a:pt x="176" y="150"/>
                    <a:pt x="180" y="139"/>
                    <a:pt x="182" y="128"/>
                  </a:cubicBezTo>
                  <a:cubicBezTo>
                    <a:pt x="187" y="107"/>
                    <a:pt x="189" y="86"/>
                    <a:pt x="195" y="65"/>
                  </a:cubicBezTo>
                  <a:cubicBezTo>
                    <a:pt x="202" y="43"/>
                    <a:pt x="205" y="18"/>
                    <a:pt x="230" y="8"/>
                  </a:cubicBezTo>
                  <a:cubicBezTo>
                    <a:pt x="242" y="3"/>
                    <a:pt x="255" y="3"/>
                    <a:pt x="270" y="0"/>
                  </a:cubicBezTo>
                  <a:close/>
                  <a:moveTo>
                    <a:pt x="121" y="916"/>
                  </a:moveTo>
                  <a:cubicBezTo>
                    <a:pt x="122" y="893"/>
                    <a:pt x="144" y="898"/>
                    <a:pt x="158" y="893"/>
                  </a:cubicBezTo>
                  <a:cubicBezTo>
                    <a:pt x="172" y="887"/>
                    <a:pt x="190" y="886"/>
                    <a:pt x="191" y="865"/>
                  </a:cubicBezTo>
                  <a:cubicBezTo>
                    <a:pt x="192" y="864"/>
                    <a:pt x="193" y="864"/>
                    <a:pt x="194" y="863"/>
                  </a:cubicBezTo>
                  <a:cubicBezTo>
                    <a:pt x="199" y="864"/>
                    <a:pt x="204" y="866"/>
                    <a:pt x="209" y="868"/>
                  </a:cubicBezTo>
                  <a:cubicBezTo>
                    <a:pt x="212" y="862"/>
                    <a:pt x="213" y="858"/>
                    <a:pt x="214" y="857"/>
                  </a:cubicBezTo>
                  <a:cubicBezTo>
                    <a:pt x="224" y="852"/>
                    <a:pt x="232" y="850"/>
                    <a:pt x="239" y="846"/>
                  </a:cubicBezTo>
                  <a:cubicBezTo>
                    <a:pt x="259" y="831"/>
                    <a:pt x="279" y="816"/>
                    <a:pt x="299" y="800"/>
                  </a:cubicBezTo>
                  <a:cubicBezTo>
                    <a:pt x="308" y="792"/>
                    <a:pt x="314" y="782"/>
                    <a:pt x="322" y="774"/>
                  </a:cubicBezTo>
                  <a:cubicBezTo>
                    <a:pt x="332" y="765"/>
                    <a:pt x="346" y="760"/>
                    <a:pt x="354" y="749"/>
                  </a:cubicBezTo>
                  <a:cubicBezTo>
                    <a:pt x="373" y="722"/>
                    <a:pt x="390" y="694"/>
                    <a:pt x="407" y="665"/>
                  </a:cubicBezTo>
                  <a:cubicBezTo>
                    <a:pt x="409" y="663"/>
                    <a:pt x="410" y="660"/>
                    <a:pt x="410" y="658"/>
                  </a:cubicBezTo>
                  <a:cubicBezTo>
                    <a:pt x="407" y="637"/>
                    <a:pt x="434" y="622"/>
                    <a:pt x="423" y="599"/>
                  </a:cubicBezTo>
                  <a:cubicBezTo>
                    <a:pt x="422" y="598"/>
                    <a:pt x="424" y="594"/>
                    <a:pt x="426" y="594"/>
                  </a:cubicBezTo>
                  <a:cubicBezTo>
                    <a:pt x="440" y="591"/>
                    <a:pt x="438" y="580"/>
                    <a:pt x="440" y="569"/>
                  </a:cubicBezTo>
                  <a:cubicBezTo>
                    <a:pt x="443" y="549"/>
                    <a:pt x="443" y="527"/>
                    <a:pt x="451" y="510"/>
                  </a:cubicBezTo>
                  <a:cubicBezTo>
                    <a:pt x="467" y="478"/>
                    <a:pt x="459" y="443"/>
                    <a:pt x="465" y="411"/>
                  </a:cubicBezTo>
                  <a:cubicBezTo>
                    <a:pt x="470" y="390"/>
                    <a:pt x="457" y="365"/>
                    <a:pt x="462" y="344"/>
                  </a:cubicBezTo>
                  <a:cubicBezTo>
                    <a:pt x="469" y="316"/>
                    <a:pt x="463" y="291"/>
                    <a:pt x="459" y="264"/>
                  </a:cubicBezTo>
                  <a:cubicBezTo>
                    <a:pt x="450" y="210"/>
                    <a:pt x="422" y="165"/>
                    <a:pt x="386" y="125"/>
                  </a:cubicBezTo>
                  <a:cubicBezTo>
                    <a:pt x="375" y="113"/>
                    <a:pt x="361" y="101"/>
                    <a:pt x="345" y="95"/>
                  </a:cubicBezTo>
                  <a:cubicBezTo>
                    <a:pt x="321" y="85"/>
                    <a:pt x="294" y="80"/>
                    <a:pt x="267" y="72"/>
                  </a:cubicBezTo>
                  <a:cubicBezTo>
                    <a:pt x="261" y="92"/>
                    <a:pt x="254" y="107"/>
                    <a:pt x="250" y="124"/>
                  </a:cubicBezTo>
                  <a:cubicBezTo>
                    <a:pt x="244" y="147"/>
                    <a:pt x="245" y="173"/>
                    <a:pt x="235" y="194"/>
                  </a:cubicBezTo>
                  <a:cubicBezTo>
                    <a:pt x="224" y="216"/>
                    <a:pt x="236" y="245"/>
                    <a:pt x="215" y="264"/>
                  </a:cubicBezTo>
                  <a:cubicBezTo>
                    <a:pt x="213" y="266"/>
                    <a:pt x="214" y="272"/>
                    <a:pt x="214" y="276"/>
                  </a:cubicBezTo>
                  <a:cubicBezTo>
                    <a:pt x="213" y="288"/>
                    <a:pt x="211" y="301"/>
                    <a:pt x="210" y="314"/>
                  </a:cubicBezTo>
                  <a:cubicBezTo>
                    <a:pt x="208" y="327"/>
                    <a:pt x="211" y="343"/>
                    <a:pt x="204" y="352"/>
                  </a:cubicBezTo>
                  <a:cubicBezTo>
                    <a:pt x="192" y="366"/>
                    <a:pt x="192" y="380"/>
                    <a:pt x="193" y="396"/>
                  </a:cubicBezTo>
                  <a:cubicBezTo>
                    <a:pt x="194" y="399"/>
                    <a:pt x="192" y="404"/>
                    <a:pt x="189" y="406"/>
                  </a:cubicBezTo>
                  <a:cubicBezTo>
                    <a:pt x="177" y="415"/>
                    <a:pt x="179" y="426"/>
                    <a:pt x="181" y="439"/>
                  </a:cubicBezTo>
                  <a:cubicBezTo>
                    <a:pt x="182" y="444"/>
                    <a:pt x="183" y="451"/>
                    <a:pt x="181" y="456"/>
                  </a:cubicBezTo>
                  <a:cubicBezTo>
                    <a:pt x="170" y="483"/>
                    <a:pt x="157" y="509"/>
                    <a:pt x="157" y="539"/>
                  </a:cubicBezTo>
                  <a:cubicBezTo>
                    <a:pt x="157" y="542"/>
                    <a:pt x="156" y="546"/>
                    <a:pt x="154" y="548"/>
                  </a:cubicBezTo>
                  <a:cubicBezTo>
                    <a:pt x="140" y="567"/>
                    <a:pt x="150" y="592"/>
                    <a:pt x="135" y="612"/>
                  </a:cubicBezTo>
                  <a:cubicBezTo>
                    <a:pt x="125" y="626"/>
                    <a:pt x="125" y="649"/>
                    <a:pt x="123" y="668"/>
                  </a:cubicBezTo>
                  <a:cubicBezTo>
                    <a:pt x="121" y="694"/>
                    <a:pt x="103" y="718"/>
                    <a:pt x="113" y="746"/>
                  </a:cubicBezTo>
                  <a:cubicBezTo>
                    <a:pt x="114" y="748"/>
                    <a:pt x="108" y="752"/>
                    <a:pt x="107" y="756"/>
                  </a:cubicBezTo>
                  <a:cubicBezTo>
                    <a:pt x="104" y="767"/>
                    <a:pt x="100" y="778"/>
                    <a:pt x="98" y="789"/>
                  </a:cubicBezTo>
                  <a:cubicBezTo>
                    <a:pt x="94" y="811"/>
                    <a:pt x="92" y="834"/>
                    <a:pt x="88" y="857"/>
                  </a:cubicBezTo>
                  <a:cubicBezTo>
                    <a:pt x="88" y="859"/>
                    <a:pt x="82" y="861"/>
                    <a:pt x="81" y="864"/>
                  </a:cubicBezTo>
                  <a:cubicBezTo>
                    <a:pt x="79" y="881"/>
                    <a:pt x="76" y="898"/>
                    <a:pt x="77" y="915"/>
                  </a:cubicBezTo>
                  <a:cubicBezTo>
                    <a:pt x="78" y="921"/>
                    <a:pt x="90" y="929"/>
                    <a:pt x="102" y="921"/>
                  </a:cubicBezTo>
                  <a:cubicBezTo>
                    <a:pt x="107" y="917"/>
                    <a:pt x="114" y="917"/>
                    <a:pt x="121" y="916"/>
                  </a:cubicBezTo>
                  <a:close/>
                  <a:moveTo>
                    <a:pt x="885" y="908"/>
                  </a:moveTo>
                  <a:cubicBezTo>
                    <a:pt x="886" y="909"/>
                    <a:pt x="889" y="915"/>
                    <a:pt x="894" y="916"/>
                  </a:cubicBezTo>
                  <a:cubicBezTo>
                    <a:pt x="914" y="921"/>
                    <a:pt x="934" y="925"/>
                    <a:pt x="954" y="928"/>
                  </a:cubicBezTo>
                  <a:cubicBezTo>
                    <a:pt x="967" y="929"/>
                    <a:pt x="980" y="926"/>
                    <a:pt x="992" y="929"/>
                  </a:cubicBezTo>
                  <a:cubicBezTo>
                    <a:pt x="1020" y="935"/>
                    <a:pt x="1047" y="943"/>
                    <a:pt x="1075" y="950"/>
                  </a:cubicBezTo>
                  <a:cubicBezTo>
                    <a:pt x="1095" y="955"/>
                    <a:pt x="1116" y="960"/>
                    <a:pt x="1136" y="966"/>
                  </a:cubicBezTo>
                  <a:cubicBezTo>
                    <a:pt x="1161" y="972"/>
                    <a:pt x="1185" y="980"/>
                    <a:pt x="1210" y="984"/>
                  </a:cubicBezTo>
                  <a:cubicBezTo>
                    <a:pt x="1252" y="990"/>
                    <a:pt x="1294" y="994"/>
                    <a:pt x="1337" y="1000"/>
                  </a:cubicBezTo>
                  <a:cubicBezTo>
                    <a:pt x="1364" y="1004"/>
                    <a:pt x="1375" y="994"/>
                    <a:pt x="1373" y="966"/>
                  </a:cubicBezTo>
                  <a:cubicBezTo>
                    <a:pt x="1372" y="959"/>
                    <a:pt x="1373" y="951"/>
                    <a:pt x="1374" y="945"/>
                  </a:cubicBezTo>
                  <a:cubicBezTo>
                    <a:pt x="1377" y="932"/>
                    <a:pt x="1381" y="920"/>
                    <a:pt x="1385" y="908"/>
                  </a:cubicBezTo>
                  <a:cubicBezTo>
                    <a:pt x="1386" y="904"/>
                    <a:pt x="1384" y="899"/>
                    <a:pt x="1385" y="895"/>
                  </a:cubicBezTo>
                  <a:cubicBezTo>
                    <a:pt x="1389" y="883"/>
                    <a:pt x="1396" y="872"/>
                    <a:pt x="1397" y="861"/>
                  </a:cubicBezTo>
                  <a:cubicBezTo>
                    <a:pt x="1397" y="854"/>
                    <a:pt x="1386" y="842"/>
                    <a:pt x="1381" y="842"/>
                  </a:cubicBezTo>
                  <a:cubicBezTo>
                    <a:pt x="1352" y="843"/>
                    <a:pt x="1326" y="833"/>
                    <a:pt x="1299" y="827"/>
                  </a:cubicBezTo>
                  <a:cubicBezTo>
                    <a:pt x="1281" y="823"/>
                    <a:pt x="1262" y="823"/>
                    <a:pt x="1244" y="822"/>
                  </a:cubicBezTo>
                  <a:cubicBezTo>
                    <a:pt x="1240" y="822"/>
                    <a:pt x="1236" y="823"/>
                    <a:pt x="1233" y="822"/>
                  </a:cubicBezTo>
                  <a:cubicBezTo>
                    <a:pt x="1219" y="818"/>
                    <a:pt x="1206" y="814"/>
                    <a:pt x="1192" y="811"/>
                  </a:cubicBezTo>
                  <a:cubicBezTo>
                    <a:pt x="1188" y="809"/>
                    <a:pt x="1183" y="809"/>
                    <a:pt x="1178" y="808"/>
                  </a:cubicBezTo>
                  <a:cubicBezTo>
                    <a:pt x="1155" y="801"/>
                    <a:pt x="1133" y="793"/>
                    <a:pt x="1110" y="788"/>
                  </a:cubicBezTo>
                  <a:cubicBezTo>
                    <a:pt x="1086" y="782"/>
                    <a:pt x="1060" y="778"/>
                    <a:pt x="1036" y="773"/>
                  </a:cubicBezTo>
                  <a:cubicBezTo>
                    <a:pt x="1014" y="769"/>
                    <a:pt x="993" y="762"/>
                    <a:pt x="971" y="758"/>
                  </a:cubicBezTo>
                  <a:cubicBezTo>
                    <a:pt x="942" y="752"/>
                    <a:pt x="913" y="749"/>
                    <a:pt x="884" y="743"/>
                  </a:cubicBezTo>
                  <a:cubicBezTo>
                    <a:pt x="855" y="736"/>
                    <a:pt x="827" y="726"/>
                    <a:pt x="798" y="718"/>
                  </a:cubicBezTo>
                  <a:cubicBezTo>
                    <a:pt x="787" y="715"/>
                    <a:pt x="774" y="714"/>
                    <a:pt x="762" y="712"/>
                  </a:cubicBezTo>
                  <a:cubicBezTo>
                    <a:pt x="749" y="711"/>
                    <a:pt x="735" y="714"/>
                    <a:pt x="723" y="711"/>
                  </a:cubicBezTo>
                  <a:cubicBezTo>
                    <a:pt x="695" y="703"/>
                    <a:pt x="668" y="693"/>
                    <a:pt x="640" y="685"/>
                  </a:cubicBezTo>
                  <a:cubicBezTo>
                    <a:pt x="633" y="683"/>
                    <a:pt x="624" y="687"/>
                    <a:pt x="619" y="684"/>
                  </a:cubicBezTo>
                  <a:cubicBezTo>
                    <a:pt x="595" y="667"/>
                    <a:pt x="566" y="671"/>
                    <a:pt x="539" y="666"/>
                  </a:cubicBezTo>
                  <a:cubicBezTo>
                    <a:pt x="525" y="664"/>
                    <a:pt x="510" y="663"/>
                    <a:pt x="497" y="659"/>
                  </a:cubicBezTo>
                  <a:cubicBezTo>
                    <a:pt x="472" y="652"/>
                    <a:pt x="463" y="657"/>
                    <a:pt x="452" y="681"/>
                  </a:cubicBezTo>
                  <a:cubicBezTo>
                    <a:pt x="443" y="698"/>
                    <a:pt x="431" y="714"/>
                    <a:pt x="421" y="730"/>
                  </a:cubicBezTo>
                  <a:cubicBezTo>
                    <a:pt x="413" y="742"/>
                    <a:pt x="405" y="753"/>
                    <a:pt x="398" y="765"/>
                  </a:cubicBezTo>
                  <a:cubicBezTo>
                    <a:pt x="394" y="771"/>
                    <a:pt x="392" y="779"/>
                    <a:pt x="389" y="790"/>
                  </a:cubicBezTo>
                  <a:cubicBezTo>
                    <a:pt x="401" y="792"/>
                    <a:pt x="419" y="790"/>
                    <a:pt x="427" y="798"/>
                  </a:cubicBezTo>
                  <a:cubicBezTo>
                    <a:pt x="448" y="818"/>
                    <a:pt x="482" y="798"/>
                    <a:pt x="500" y="823"/>
                  </a:cubicBezTo>
                  <a:cubicBezTo>
                    <a:pt x="500" y="824"/>
                    <a:pt x="504" y="823"/>
                    <a:pt x="505" y="824"/>
                  </a:cubicBezTo>
                  <a:cubicBezTo>
                    <a:pt x="524" y="836"/>
                    <a:pt x="544" y="837"/>
                    <a:pt x="566" y="837"/>
                  </a:cubicBezTo>
                  <a:cubicBezTo>
                    <a:pt x="583" y="837"/>
                    <a:pt x="603" y="839"/>
                    <a:pt x="616" y="848"/>
                  </a:cubicBezTo>
                  <a:cubicBezTo>
                    <a:pt x="655" y="875"/>
                    <a:pt x="702" y="864"/>
                    <a:pt x="741" y="884"/>
                  </a:cubicBezTo>
                  <a:cubicBezTo>
                    <a:pt x="751" y="889"/>
                    <a:pt x="761" y="895"/>
                    <a:pt x="772" y="898"/>
                  </a:cubicBezTo>
                  <a:cubicBezTo>
                    <a:pt x="797" y="903"/>
                    <a:pt x="822" y="905"/>
                    <a:pt x="846" y="909"/>
                  </a:cubicBezTo>
                  <a:cubicBezTo>
                    <a:pt x="853" y="910"/>
                    <a:pt x="859" y="910"/>
                    <a:pt x="865" y="910"/>
                  </a:cubicBezTo>
                  <a:cubicBezTo>
                    <a:pt x="871" y="910"/>
                    <a:pt x="877" y="909"/>
                    <a:pt x="885" y="908"/>
                  </a:cubicBezTo>
                  <a:close/>
                  <a:moveTo>
                    <a:pt x="1420" y="737"/>
                  </a:moveTo>
                  <a:cubicBezTo>
                    <a:pt x="1420" y="737"/>
                    <a:pt x="1420" y="737"/>
                    <a:pt x="1421" y="737"/>
                  </a:cubicBezTo>
                  <a:cubicBezTo>
                    <a:pt x="1423" y="728"/>
                    <a:pt x="1426" y="719"/>
                    <a:pt x="1427" y="710"/>
                  </a:cubicBezTo>
                  <a:cubicBezTo>
                    <a:pt x="1428" y="697"/>
                    <a:pt x="1425" y="685"/>
                    <a:pt x="1433" y="671"/>
                  </a:cubicBezTo>
                  <a:cubicBezTo>
                    <a:pt x="1446" y="650"/>
                    <a:pt x="1434" y="636"/>
                    <a:pt x="1411" y="628"/>
                  </a:cubicBezTo>
                  <a:cubicBezTo>
                    <a:pt x="1400" y="625"/>
                    <a:pt x="1391" y="625"/>
                    <a:pt x="1380" y="624"/>
                  </a:cubicBezTo>
                  <a:cubicBezTo>
                    <a:pt x="1355" y="623"/>
                    <a:pt x="1330" y="616"/>
                    <a:pt x="1305" y="611"/>
                  </a:cubicBezTo>
                  <a:cubicBezTo>
                    <a:pt x="1294" y="609"/>
                    <a:pt x="1281" y="610"/>
                    <a:pt x="1270" y="605"/>
                  </a:cubicBezTo>
                  <a:cubicBezTo>
                    <a:pt x="1248" y="596"/>
                    <a:pt x="1227" y="586"/>
                    <a:pt x="1202" y="589"/>
                  </a:cubicBezTo>
                  <a:cubicBezTo>
                    <a:pt x="1193" y="590"/>
                    <a:pt x="1184" y="586"/>
                    <a:pt x="1175" y="584"/>
                  </a:cubicBezTo>
                  <a:cubicBezTo>
                    <a:pt x="1160" y="582"/>
                    <a:pt x="1146" y="579"/>
                    <a:pt x="1131" y="576"/>
                  </a:cubicBezTo>
                  <a:cubicBezTo>
                    <a:pt x="1124" y="575"/>
                    <a:pt x="1117" y="574"/>
                    <a:pt x="1110" y="572"/>
                  </a:cubicBezTo>
                  <a:cubicBezTo>
                    <a:pt x="1088" y="567"/>
                    <a:pt x="1065" y="560"/>
                    <a:pt x="1042" y="555"/>
                  </a:cubicBezTo>
                  <a:cubicBezTo>
                    <a:pt x="1021" y="550"/>
                    <a:pt x="1000" y="547"/>
                    <a:pt x="979" y="541"/>
                  </a:cubicBezTo>
                  <a:cubicBezTo>
                    <a:pt x="951" y="533"/>
                    <a:pt x="924" y="523"/>
                    <a:pt x="896" y="515"/>
                  </a:cubicBezTo>
                  <a:cubicBezTo>
                    <a:pt x="889" y="513"/>
                    <a:pt x="881" y="514"/>
                    <a:pt x="874" y="513"/>
                  </a:cubicBezTo>
                  <a:cubicBezTo>
                    <a:pt x="846" y="507"/>
                    <a:pt x="818" y="501"/>
                    <a:pt x="789" y="495"/>
                  </a:cubicBezTo>
                  <a:cubicBezTo>
                    <a:pt x="781" y="494"/>
                    <a:pt x="771" y="495"/>
                    <a:pt x="763" y="493"/>
                  </a:cubicBezTo>
                  <a:cubicBezTo>
                    <a:pt x="741" y="488"/>
                    <a:pt x="718" y="484"/>
                    <a:pt x="698" y="475"/>
                  </a:cubicBezTo>
                  <a:cubicBezTo>
                    <a:pt x="665" y="459"/>
                    <a:pt x="628" y="465"/>
                    <a:pt x="594" y="452"/>
                  </a:cubicBezTo>
                  <a:cubicBezTo>
                    <a:pt x="578" y="446"/>
                    <a:pt x="560" y="445"/>
                    <a:pt x="543" y="442"/>
                  </a:cubicBezTo>
                  <a:cubicBezTo>
                    <a:pt x="530" y="440"/>
                    <a:pt x="520" y="443"/>
                    <a:pt x="521" y="459"/>
                  </a:cubicBezTo>
                  <a:cubicBezTo>
                    <a:pt x="521" y="471"/>
                    <a:pt x="523" y="484"/>
                    <a:pt x="518" y="493"/>
                  </a:cubicBezTo>
                  <a:cubicBezTo>
                    <a:pt x="501" y="521"/>
                    <a:pt x="507" y="553"/>
                    <a:pt x="498" y="582"/>
                  </a:cubicBezTo>
                  <a:cubicBezTo>
                    <a:pt x="497" y="587"/>
                    <a:pt x="504" y="597"/>
                    <a:pt x="509" y="599"/>
                  </a:cubicBezTo>
                  <a:cubicBezTo>
                    <a:pt x="522" y="604"/>
                    <a:pt x="537" y="605"/>
                    <a:pt x="551" y="608"/>
                  </a:cubicBezTo>
                  <a:cubicBezTo>
                    <a:pt x="572" y="614"/>
                    <a:pt x="592" y="620"/>
                    <a:pt x="613" y="625"/>
                  </a:cubicBezTo>
                  <a:cubicBezTo>
                    <a:pt x="641" y="632"/>
                    <a:pt x="669" y="639"/>
                    <a:pt x="697" y="646"/>
                  </a:cubicBezTo>
                  <a:cubicBezTo>
                    <a:pt x="715" y="652"/>
                    <a:pt x="732" y="659"/>
                    <a:pt x="750" y="664"/>
                  </a:cubicBezTo>
                  <a:cubicBezTo>
                    <a:pt x="759" y="667"/>
                    <a:pt x="768" y="670"/>
                    <a:pt x="778" y="671"/>
                  </a:cubicBezTo>
                  <a:cubicBezTo>
                    <a:pt x="793" y="672"/>
                    <a:pt x="810" y="670"/>
                    <a:pt x="825" y="673"/>
                  </a:cubicBezTo>
                  <a:cubicBezTo>
                    <a:pt x="851" y="678"/>
                    <a:pt x="876" y="687"/>
                    <a:pt x="901" y="693"/>
                  </a:cubicBezTo>
                  <a:cubicBezTo>
                    <a:pt x="922" y="698"/>
                    <a:pt x="944" y="699"/>
                    <a:pt x="965" y="704"/>
                  </a:cubicBezTo>
                  <a:cubicBezTo>
                    <a:pt x="993" y="711"/>
                    <a:pt x="1021" y="720"/>
                    <a:pt x="1049" y="727"/>
                  </a:cubicBezTo>
                  <a:cubicBezTo>
                    <a:pt x="1082" y="735"/>
                    <a:pt x="1115" y="742"/>
                    <a:pt x="1149" y="749"/>
                  </a:cubicBezTo>
                  <a:cubicBezTo>
                    <a:pt x="1157" y="751"/>
                    <a:pt x="1165" y="751"/>
                    <a:pt x="1174" y="752"/>
                  </a:cubicBezTo>
                  <a:cubicBezTo>
                    <a:pt x="1186" y="754"/>
                    <a:pt x="1199" y="757"/>
                    <a:pt x="1211" y="759"/>
                  </a:cubicBezTo>
                  <a:cubicBezTo>
                    <a:pt x="1216" y="760"/>
                    <a:pt x="1220" y="760"/>
                    <a:pt x="1225" y="761"/>
                  </a:cubicBezTo>
                  <a:cubicBezTo>
                    <a:pt x="1251" y="768"/>
                    <a:pt x="1278" y="777"/>
                    <a:pt x="1305" y="783"/>
                  </a:cubicBezTo>
                  <a:cubicBezTo>
                    <a:pt x="1324" y="788"/>
                    <a:pt x="1343" y="791"/>
                    <a:pt x="1363" y="791"/>
                  </a:cubicBezTo>
                  <a:cubicBezTo>
                    <a:pt x="1380" y="791"/>
                    <a:pt x="1404" y="809"/>
                    <a:pt x="1414" y="780"/>
                  </a:cubicBezTo>
                  <a:cubicBezTo>
                    <a:pt x="1419" y="767"/>
                    <a:pt x="1418" y="751"/>
                    <a:pt x="1420" y="737"/>
                  </a:cubicBezTo>
                  <a:close/>
                  <a:moveTo>
                    <a:pt x="179" y="940"/>
                  </a:moveTo>
                  <a:cubicBezTo>
                    <a:pt x="179" y="943"/>
                    <a:pt x="179" y="946"/>
                    <a:pt x="179" y="948"/>
                  </a:cubicBezTo>
                  <a:cubicBezTo>
                    <a:pt x="200" y="955"/>
                    <a:pt x="221" y="962"/>
                    <a:pt x="243" y="968"/>
                  </a:cubicBezTo>
                  <a:cubicBezTo>
                    <a:pt x="265" y="973"/>
                    <a:pt x="287" y="977"/>
                    <a:pt x="309" y="982"/>
                  </a:cubicBezTo>
                  <a:cubicBezTo>
                    <a:pt x="331" y="986"/>
                    <a:pt x="352" y="992"/>
                    <a:pt x="374" y="995"/>
                  </a:cubicBezTo>
                  <a:cubicBezTo>
                    <a:pt x="396" y="998"/>
                    <a:pt x="418" y="997"/>
                    <a:pt x="439" y="1000"/>
                  </a:cubicBezTo>
                  <a:cubicBezTo>
                    <a:pt x="476" y="1005"/>
                    <a:pt x="512" y="1013"/>
                    <a:pt x="549" y="1019"/>
                  </a:cubicBezTo>
                  <a:cubicBezTo>
                    <a:pt x="554" y="1020"/>
                    <a:pt x="560" y="1018"/>
                    <a:pt x="565" y="1020"/>
                  </a:cubicBezTo>
                  <a:cubicBezTo>
                    <a:pt x="588" y="1025"/>
                    <a:pt x="611" y="1032"/>
                    <a:pt x="634" y="1038"/>
                  </a:cubicBezTo>
                  <a:cubicBezTo>
                    <a:pt x="656" y="1043"/>
                    <a:pt x="679" y="1047"/>
                    <a:pt x="702" y="1053"/>
                  </a:cubicBezTo>
                  <a:cubicBezTo>
                    <a:pt x="726" y="1058"/>
                    <a:pt x="750" y="1067"/>
                    <a:pt x="775" y="1072"/>
                  </a:cubicBezTo>
                  <a:cubicBezTo>
                    <a:pt x="804" y="1077"/>
                    <a:pt x="834" y="1080"/>
                    <a:pt x="863" y="1084"/>
                  </a:cubicBezTo>
                  <a:cubicBezTo>
                    <a:pt x="870" y="1085"/>
                    <a:pt x="877" y="1083"/>
                    <a:pt x="884" y="1085"/>
                  </a:cubicBezTo>
                  <a:cubicBezTo>
                    <a:pt x="902" y="1089"/>
                    <a:pt x="919" y="1096"/>
                    <a:pt x="937" y="1100"/>
                  </a:cubicBezTo>
                  <a:cubicBezTo>
                    <a:pt x="954" y="1104"/>
                    <a:pt x="972" y="1100"/>
                    <a:pt x="987" y="1106"/>
                  </a:cubicBezTo>
                  <a:cubicBezTo>
                    <a:pt x="1021" y="1119"/>
                    <a:pt x="1054" y="1130"/>
                    <a:pt x="1090" y="1124"/>
                  </a:cubicBezTo>
                  <a:cubicBezTo>
                    <a:pt x="1092" y="1123"/>
                    <a:pt x="1094" y="1124"/>
                    <a:pt x="1096" y="1125"/>
                  </a:cubicBezTo>
                  <a:cubicBezTo>
                    <a:pt x="1118" y="1145"/>
                    <a:pt x="1147" y="1133"/>
                    <a:pt x="1172" y="1144"/>
                  </a:cubicBezTo>
                  <a:cubicBezTo>
                    <a:pt x="1189" y="1150"/>
                    <a:pt x="1210" y="1144"/>
                    <a:pt x="1228" y="1148"/>
                  </a:cubicBezTo>
                  <a:cubicBezTo>
                    <a:pt x="1254" y="1154"/>
                    <a:pt x="1277" y="1166"/>
                    <a:pt x="1305" y="1163"/>
                  </a:cubicBezTo>
                  <a:cubicBezTo>
                    <a:pt x="1328" y="1160"/>
                    <a:pt x="1335" y="1157"/>
                    <a:pt x="1339" y="1133"/>
                  </a:cubicBezTo>
                  <a:cubicBezTo>
                    <a:pt x="1341" y="1120"/>
                    <a:pt x="1347" y="1107"/>
                    <a:pt x="1347" y="1094"/>
                  </a:cubicBezTo>
                  <a:cubicBezTo>
                    <a:pt x="1348" y="1081"/>
                    <a:pt x="1348" y="1063"/>
                    <a:pt x="1340" y="1056"/>
                  </a:cubicBezTo>
                  <a:cubicBezTo>
                    <a:pt x="1329" y="1047"/>
                    <a:pt x="1312" y="1045"/>
                    <a:pt x="1297" y="1043"/>
                  </a:cubicBezTo>
                  <a:cubicBezTo>
                    <a:pt x="1266" y="1040"/>
                    <a:pt x="1235" y="1039"/>
                    <a:pt x="1205" y="1038"/>
                  </a:cubicBezTo>
                  <a:cubicBezTo>
                    <a:pt x="1200" y="1037"/>
                    <a:pt x="1196" y="1037"/>
                    <a:pt x="1191" y="1036"/>
                  </a:cubicBezTo>
                  <a:cubicBezTo>
                    <a:pt x="1155" y="1024"/>
                    <a:pt x="1120" y="1010"/>
                    <a:pt x="1083" y="1000"/>
                  </a:cubicBezTo>
                  <a:cubicBezTo>
                    <a:pt x="1050" y="992"/>
                    <a:pt x="1016" y="987"/>
                    <a:pt x="983" y="981"/>
                  </a:cubicBezTo>
                  <a:cubicBezTo>
                    <a:pt x="951" y="976"/>
                    <a:pt x="919" y="971"/>
                    <a:pt x="887" y="966"/>
                  </a:cubicBezTo>
                  <a:cubicBezTo>
                    <a:pt x="879" y="965"/>
                    <a:pt x="871" y="965"/>
                    <a:pt x="864" y="963"/>
                  </a:cubicBezTo>
                  <a:cubicBezTo>
                    <a:pt x="846" y="958"/>
                    <a:pt x="828" y="948"/>
                    <a:pt x="809" y="947"/>
                  </a:cubicBezTo>
                  <a:cubicBezTo>
                    <a:pt x="784" y="946"/>
                    <a:pt x="759" y="947"/>
                    <a:pt x="735" y="938"/>
                  </a:cubicBezTo>
                  <a:cubicBezTo>
                    <a:pt x="728" y="935"/>
                    <a:pt x="718" y="939"/>
                    <a:pt x="712" y="936"/>
                  </a:cubicBezTo>
                  <a:cubicBezTo>
                    <a:pt x="697" y="930"/>
                    <a:pt x="684" y="921"/>
                    <a:pt x="671" y="913"/>
                  </a:cubicBezTo>
                  <a:cubicBezTo>
                    <a:pt x="667" y="911"/>
                    <a:pt x="663" y="911"/>
                    <a:pt x="659" y="912"/>
                  </a:cubicBezTo>
                  <a:cubicBezTo>
                    <a:pt x="623" y="917"/>
                    <a:pt x="591" y="905"/>
                    <a:pt x="558" y="892"/>
                  </a:cubicBezTo>
                  <a:cubicBezTo>
                    <a:pt x="552" y="889"/>
                    <a:pt x="544" y="887"/>
                    <a:pt x="537" y="886"/>
                  </a:cubicBezTo>
                  <a:cubicBezTo>
                    <a:pt x="515" y="882"/>
                    <a:pt x="491" y="882"/>
                    <a:pt x="471" y="874"/>
                  </a:cubicBezTo>
                  <a:cubicBezTo>
                    <a:pt x="446" y="863"/>
                    <a:pt x="422" y="851"/>
                    <a:pt x="393" y="854"/>
                  </a:cubicBezTo>
                  <a:cubicBezTo>
                    <a:pt x="383" y="855"/>
                    <a:pt x="372" y="853"/>
                    <a:pt x="363" y="849"/>
                  </a:cubicBezTo>
                  <a:cubicBezTo>
                    <a:pt x="341" y="838"/>
                    <a:pt x="316" y="839"/>
                    <a:pt x="300" y="855"/>
                  </a:cubicBezTo>
                  <a:cubicBezTo>
                    <a:pt x="296" y="860"/>
                    <a:pt x="295" y="868"/>
                    <a:pt x="293" y="874"/>
                  </a:cubicBezTo>
                  <a:cubicBezTo>
                    <a:pt x="289" y="873"/>
                    <a:pt x="285" y="871"/>
                    <a:pt x="285" y="871"/>
                  </a:cubicBezTo>
                  <a:cubicBezTo>
                    <a:pt x="264" y="886"/>
                    <a:pt x="246" y="898"/>
                    <a:pt x="228" y="910"/>
                  </a:cubicBezTo>
                  <a:cubicBezTo>
                    <a:pt x="229" y="912"/>
                    <a:pt x="230" y="914"/>
                    <a:pt x="231" y="915"/>
                  </a:cubicBezTo>
                  <a:cubicBezTo>
                    <a:pt x="226" y="914"/>
                    <a:pt x="221" y="913"/>
                    <a:pt x="215" y="912"/>
                  </a:cubicBezTo>
                  <a:cubicBezTo>
                    <a:pt x="214" y="918"/>
                    <a:pt x="212" y="923"/>
                    <a:pt x="211" y="929"/>
                  </a:cubicBezTo>
                  <a:cubicBezTo>
                    <a:pt x="210" y="928"/>
                    <a:pt x="209" y="926"/>
                    <a:pt x="208" y="925"/>
                  </a:cubicBezTo>
                  <a:cubicBezTo>
                    <a:pt x="198" y="930"/>
                    <a:pt x="188" y="935"/>
                    <a:pt x="179" y="940"/>
                  </a:cubicBezTo>
                  <a:close/>
                  <a:moveTo>
                    <a:pt x="1490" y="398"/>
                  </a:moveTo>
                  <a:cubicBezTo>
                    <a:pt x="1492" y="385"/>
                    <a:pt x="1489" y="369"/>
                    <a:pt x="1496" y="363"/>
                  </a:cubicBezTo>
                  <a:cubicBezTo>
                    <a:pt x="1510" y="351"/>
                    <a:pt x="1504" y="338"/>
                    <a:pt x="1504" y="325"/>
                  </a:cubicBezTo>
                  <a:cubicBezTo>
                    <a:pt x="1504" y="317"/>
                    <a:pt x="1505" y="309"/>
                    <a:pt x="1508" y="301"/>
                  </a:cubicBezTo>
                  <a:cubicBezTo>
                    <a:pt x="1516" y="283"/>
                    <a:pt x="1506" y="267"/>
                    <a:pt x="1487" y="264"/>
                  </a:cubicBezTo>
                  <a:cubicBezTo>
                    <a:pt x="1441" y="257"/>
                    <a:pt x="1396" y="249"/>
                    <a:pt x="1350" y="240"/>
                  </a:cubicBezTo>
                  <a:cubicBezTo>
                    <a:pt x="1322" y="234"/>
                    <a:pt x="1295" y="225"/>
                    <a:pt x="1267" y="218"/>
                  </a:cubicBezTo>
                  <a:cubicBezTo>
                    <a:pt x="1260" y="216"/>
                    <a:pt x="1252" y="215"/>
                    <a:pt x="1244" y="214"/>
                  </a:cubicBezTo>
                  <a:cubicBezTo>
                    <a:pt x="1231" y="211"/>
                    <a:pt x="1218" y="209"/>
                    <a:pt x="1205" y="207"/>
                  </a:cubicBezTo>
                  <a:cubicBezTo>
                    <a:pt x="1202" y="206"/>
                    <a:pt x="1196" y="208"/>
                    <a:pt x="1195" y="207"/>
                  </a:cubicBezTo>
                  <a:cubicBezTo>
                    <a:pt x="1181" y="190"/>
                    <a:pt x="1163" y="196"/>
                    <a:pt x="1147" y="196"/>
                  </a:cubicBezTo>
                  <a:cubicBezTo>
                    <a:pt x="1144" y="196"/>
                    <a:pt x="1142" y="196"/>
                    <a:pt x="1139" y="195"/>
                  </a:cubicBezTo>
                  <a:cubicBezTo>
                    <a:pt x="1116" y="191"/>
                    <a:pt x="1092" y="186"/>
                    <a:pt x="1069" y="182"/>
                  </a:cubicBezTo>
                  <a:cubicBezTo>
                    <a:pt x="1050" y="179"/>
                    <a:pt x="1030" y="179"/>
                    <a:pt x="1011" y="175"/>
                  </a:cubicBezTo>
                  <a:cubicBezTo>
                    <a:pt x="987" y="169"/>
                    <a:pt x="964" y="160"/>
                    <a:pt x="940" y="156"/>
                  </a:cubicBezTo>
                  <a:cubicBezTo>
                    <a:pt x="912" y="151"/>
                    <a:pt x="883" y="150"/>
                    <a:pt x="854" y="148"/>
                  </a:cubicBezTo>
                  <a:cubicBezTo>
                    <a:pt x="852" y="148"/>
                    <a:pt x="851" y="145"/>
                    <a:pt x="849" y="145"/>
                  </a:cubicBezTo>
                  <a:cubicBezTo>
                    <a:pt x="835" y="142"/>
                    <a:pt x="821" y="140"/>
                    <a:pt x="807" y="137"/>
                  </a:cubicBezTo>
                  <a:cubicBezTo>
                    <a:pt x="803" y="137"/>
                    <a:pt x="798" y="137"/>
                    <a:pt x="794" y="135"/>
                  </a:cubicBezTo>
                  <a:cubicBezTo>
                    <a:pt x="783" y="133"/>
                    <a:pt x="772" y="129"/>
                    <a:pt x="760" y="127"/>
                  </a:cubicBezTo>
                  <a:cubicBezTo>
                    <a:pt x="736" y="122"/>
                    <a:pt x="711" y="120"/>
                    <a:pt x="687" y="115"/>
                  </a:cubicBezTo>
                  <a:cubicBezTo>
                    <a:pt x="656" y="109"/>
                    <a:pt x="625" y="101"/>
                    <a:pt x="594" y="94"/>
                  </a:cubicBezTo>
                  <a:cubicBezTo>
                    <a:pt x="590" y="93"/>
                    <a:pt x="587" y="90"/>
                    <a:pt x="584" y="89"/>
                  </a:cubicBezTo>
                  <a:cubicBezTo>
                    <a:pt x="577" y="86"/>
                    <a:pt x="570" y="81"/>
                    <a:pt x="563" y="81"/>
                  </a:cubicBezTo>
                  <a:cubicBezTo>
                    <a:pt x="522" y="78"/>
                    <a:pt x="481" y="75"/>
                    <a:pt x="436" y="73"/>
                  </a:cubicBezTo>
                  <a:cubicBezTo>
                    <a:pt x="442" y="84"/>
                    <a:pt x="445" y="95"/>
                    <a:pt x="451" y="98"/>
                  </a:cubicBezTo>
                  <a:cubicBezTo>
                    <a:pt x="470" y="110"/>
                    <a:pt x="476" y="130"/>
                    <a:pt x="485" y="148"/>
                  </a:cubicBezTo>
                  <a:cubicBezTo>
                    <a:pt x="489" y="154"/>
                    <a:pt x="492" y="162"/>
                    <a:pt x="497" y="166"/>
                  </a:cubicBezTo>
                  <a:cubicBezTo>
                    <a:pt x="516" y="183"/>
                    <a:pt x="535" y="199"/>
                    <a:pt x="555" y="215"/>
                  </a:cubicBezTo>
                  <a:cubicBezTo>
                    <a:pt x="558" y="217"/>
                    <a:pt x="565" y="215"/>
                    <a:pt x="565" y="215"/>
                  </a:cubicBezTo>
                  <a:cubicBezTo>
                    <a:pt x="586" y="220"/>
                    <a:pt x="603" y="225"/>
                    <a:pt x="619" y="229"/>
                  </a:cubicBezTo>
                  <a:cubicBezTo>
                    <a:pt x="633" y="233"/>
                    <a:pt x="646" y="235"/>
                    <a:pt x="660" y="238"/>
                  </a:cubicBezTo>
                  <a:cubicBezTo>
                    <a:pt x="681" y="243"/>
                    <a:pt x="703" y="256"/>
                    <a:pt x="721" y="251"/>
                  </a:cubicBezTo>
                  <a:cubicBezTo>
                    <a:pt x="742" y="246"/>
                    <a:pt x="753" y="257"/>
                    <a:pt x="769" y="262"/>
                  </a:cubicBezTo>
                  <a:cubicBezTo>
                    <a:pt x="780" y="265"/>
                    <a:pt x="792" y="267"/>
                    <a:pt x="803" y="268"/>
                  </a:cubicBezTo>
                  <a:cubicBezTo>
                    <a:pt x="817" y="269"/>
                    <a:pt x="830" y="267"/>
                    <a:pt x="843" y="269"/>
                  </a:cubicBezTo>
                  <a:cubicBezTo>
                    <a:pt x="858" y="272"/>
                    <a:pt x="872" y="278"/>
                    <a:pt x="887" y="281"/>
                  </a:cubicBezTo>
                  <a:cubicBezTo>
                    <a:pt x="920" y="286"/>
                    <a:pt x="954" y="289"/>
                    <a:pt x="988" y="294"/>
                  </a:cubicBezTo>
                  <a:cubicBezTo>
                    <a:pt x="992" y="294"/>
                    <a:pt x="996" y="297"/>
                    <a:pt x="1001" y="298"/>
                  </a:cubicBezTo>
                  <a:cubicBezTo>
                    <a:pt x="1024" y="306"/>
                    <a:pt x="1047" y="319"/>
                    <a:pt x="1071" y="321"/>
                  </a:cubicBezTo>
                  <a:cubicBezTo>
                    <a:pt x="1106" y="325"/>
                    <a:pt x="1139" y="330"/>
                    <a:pt x="1172" y="340"/>
                  </a:cubicBezTo>
                  <a:cubicBezTo>
                    <a:pt x="1184" y="343"/>
                    <a:pt x="1197" y="340"/>
                    <a:pt x="1211" y="340"/>
                  </a:cubicBezTo>
                  <a:cubicBezTo>
                    <a:pt x="1302" y="359"/>
                    <a:pt x="1395" y="378"/>
                    <a:pt x="1490" y="398"/>
                  </a:cubicBezTo>
                  <a:close/>
                  <a:moveTo>
                    <a:pt x="528" y="339"/>
                  </a:moveTo>
                  <a:cubicBezTo>
                    <a:pt x="528" y="377"/>
                    <a:pt x="528" y="377"/>
                    <a:pt x="568" y="384"/>
                  </a:cubicBezTo>
                  <a:cubicBezTo>
                    <a:pt x="569" y="384"/>
                    <a:pt x="570" y="385"/>
                    <a:pt x="571" y="386"/>
                  </a:cubicBezTo>
                  <a:cubicBezTo>
                    <a:pt x="616" y="397"/>
                    <a:pt x="660" y="408"/>
                    <a:pt x="704" y="419"/>
                  </a:cubicBezTo>
                  <a:cubicBezTo>
                    <a:pt x="715" y="422"/>
                    <a:pt x="726" y="426"/>
                    <a:pt x="737" y="431"/>
                  </a:cubicBezTo>
                  <a:cubicBezTo>
                    <a:pt x="758" y="440"/>
                    <a:pt x="778" y="451"/>
                    <a:pt x="803" y="447"/>
                  </a:cubicBezTo>
                  <a:cubicBezTo>
                    <a:pt x="807" y="446"/>
                    <a:pt x="814" y="447"/>
                    <a:pt x="818" y="449"/>
                  </a:cubicBezTo>
                  <a:cubicBezTo>
                    <a:pt x="837" y="464"/>
                    <a:pt x="861" y="452"/>
                    <a:pt x="883" y="464"/>
                  </a:cubicBezTo>
                  <a:cubicBezTo>
                    <a:pt x="906" y="476"/>
                    <a:pt x="938" y="472"/>
                    <a:pt x="966" y="475"/>
                  </a:cubicBezTo>
                  <a:cubicBezTo>
                    <a:pt x="977" y="476"/>
                    <a:pt x="987" y="480"/>
                    <a:pt x="997" y="483"/>
                  </a:cubicBezTo>
                  <a:cubicBezTo>
                    <a:pt x="1022" y="491"/>
                    <a:pt x="1045" y="508"/>
                    <a:pt x="1073" y="500"/>
                  </a:cubicBezTo>
                  <a:cubicBezTo>
                    <a:pt x="1076" y="499"/>
                    <a:pt x="1079" y="502"/>
                    <a:pt x="1082" y="503"/>
                  </a:cubicBezTo>
                  <a:cubicBezTo>
                    <a:pt x="1120" y="515"/>
                    <a:pt x="1159" y="527"/>
                    <a:pt x="1197" y="539"/>
                  </a:cubicBezTo>
                  <a:cubicBezTo>
                    <a:pt x="1198" y="539"/>
                    <a:pt x="1200" y="538"/>
                    <a:pt x="1201" y="538"/>
                  </a:cubicBezTo>
                  <a:cubicBezTo>
                    <a:pt x="1223" y="542"/>
                    <a:pt x="1246" y="545"/>
                    <a:pt x="1268" y="549"/>
                  </a:cubicBezTo>
                  <a:cubicBezTo>
                    <a:pt x="1303" y="555"/>
                    <a:pt x="1338" y="562"/>
                    <a:pt x="1373" y="569"/>
                  </a:cubicBezTo>
                  <a:cubicBezTo>
                    <a:pt x="1384" y="571"/>
                    <a:pt x="1396" y="574"/>
                    <a:pt x="1406" y="578"/>
                  </a:cubicBezTo>
                  <a:cubicBezTo>
                    <a:pt x="1430" y="589"/>
                    <a:pt x="1455" y="574"/>
                    <a:pt x="1457" y="548"/>
                  </a:cubicBezTo>
                  <a:cubicBezTo>
                    <a:pt x="1459" y="520"/>
                    <a:pt x="1462" y="492"/>
                    <a:pt x="1467" y="465"/>
                  </a:cubicBezTo>
                  <a:cubicBezTo>
                    <a:pt x="1470" y="450"/>
                    <a:pt x="1463" y="436"/>
                    <a:pt x="1449" y="441"/>
                  </a:cubicBezTo>
                  <a:cubicBezTo>
                    <a:pt x="1435" y="447"/>
                    <a:pt x="1426" y="440"/>
                    <a:pt x="1414" y="438"/>
                  </a:cubicBezTo>
                  <a:cubicBezTo>
                    <a:pt x="1385" y="432"/>
                    <a:pt x="1356" y="426"/>
                    <a:pt x="1327" y="419"/>
                  </a:cubicBezTo>
                  <a:cubicBezTo>
                    <a:pt x="1303" y="413"/>
                    <a:pt x="1279" y="403"/>
                    <a:pt x="1255" y="398"/>
                  </a:cubicBezTo>
                  <a:cubicBezTo>
                    <a:pt x="1217" y="391"/>
                    <a:pt x="1178" y="385"/>
                    <a:pt x="1139" y="379"/>
                  </a:cubicBezTo>
                  <a:cubicBezTo>
                    <a:pt x="1129" y="378"/>
                    <a:pt x="1118" y="379"/>
                    <a:pt x="1108" y="377"/>
                  </a:cubicBezTo>
                  <a:cubicBezTo>
                    <a:pt x="1086" y="373"/>
                    <a:pt x="1065" y="364"/>
                    <a:pt x="1043" y="363"/>
                  </a:cubicBezTo>
                  <a:cubicBezTo>
                    <a:pt x="1007" y="360"/>
                    <a:pt x="973" y="352"/>
                    <a:pt x="939" y="337"/>
                  </a:cubicBezTo>
                  <a:cubicBezTo>
                    <a:pt x="933" y="335"/>
                    <a:pt x="926" y="335"/>
                    <a:pt x="920" y="334"/>
                  </a:cubicBezTo>
                  <a:cubicBezTo>
                    <a:pt x="903" y="332"/>
                    <a:pt x="887" y="330"/>
                    <a:pt x="871" y="328"/>
                  </a:cubicBezTo>
                  <a:cubicBezTo>
                    <a:pt x="846" y="324"/>
                    <a:pt x="822" y="319"/>
                    <a:pt x="797" y="316"/>
                  </a:cubicBezTo>
                  <a:cubicBezTo>
                    <a:pt x="771" y="312"/>
                    <a:pt x="742" y="317"/>
                    <a:pt x="720" y="306"/>
                  </a:cubicBezTo>
                  <a:cubicBezTo>
                    <a:pt x="694" y="294"/>
                    <a:pt x="668" y="299"/>
                    <a:pt x="644" y="291"/>
                  </a:cubicBezTo>
                  <a:cubicBezTo>
                    <a:pt x="611" y="280"/>
                    <a:pt x="577" y="275"/>
                    <a:pt x="544" y="268"/>
                  </a:cubicBezTo>
                  <a:cubicBezTo>
                    <a:pt x="533" y="266"/>
                    <a:pt x="525" y="268"/>
                    <a:pt x="525" y="281"/>
                  </a:cubicBezTo>
                  <a:cubicBezTo>
                    <a:pt x="526" y="299"/>
                    <a:pt x="527" y="317"/>
                    <a:pt x="528" y="3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78"/>
            <p:cNvSpPr>
              <a:spLocks noEditPoints="1"/>
            </p:cNvSpPr>
            <p:nvPr/>
          </p:nvSpPr>
          <p:spPr bwMode="auto">
            <a:xfrm>
              <a:off x="8880475" y="4697413"/>
              <a:ext cx="830263" cy="1400175"/>
            </a:xfrm>
            <a:custGeom>
              <a:avLst/>
              <a:gdLst>
                <a:gd name="T0" fmla="*/ 10 w 690"/>
                <a:gd name="T1" fmla="*/ 947 h 1164"/>
                <a:gd name="T2" fmla="*/ 32 w 690"/>
                <a:gd name="T3" fmla="*/ 816 h 1164"/>
                <a:gd name="T4" fmla="*/ 49 w 690"/>
                <a:gd name="T5" fmla="*/ 445 h 1164"/>
                <a:gd name="T6" fmla="*/ 67 w 690"/>
                <a:gd name="T7" fmla="*/ 329 h 1164"/>
                <a:gd name="T8" fmla="*/ 60 w 690"/>
                <a:gd name="T9" fmla="*/ 164 h 1164"/>
                <a:gd name="T10" fmla="*/ 136 w 690"/>
                <a:gd name="T11" fmla="*/ 122 h 1164"/>
                <a:gd name="T12" fmla="*/ 358 w 690"/>
                <a:gd name="T13" fmla="*/ 74 h 1164"/>
                <a:gd name="T14" fmla="*/ 569 w 690"/>
                <a:gd name="T15" fmla="*/ 31 h 1164"/>
                <a:gd name="T16" fmla="*/ 686 w 690"/>
                <a:gd name="T17" fmla="*/ 53 h 1164"/>
                <a:gd name="T18" fmla="*/ 651 w 690"/>
                <a:gd name="T19" fmla="*/ 371 h 1164"/>
                <a:gd name="T20" fmla="*/ 636 w 690"/>
                <a:gd name="T21" fmla="*/ 566 h 1164"/>
                <a:gd name="T22" fmla="*/ 625 w 690"/>
                <a:gd name="T23" fmla="*/ 757 h 1164"/>
                <a:gd name="T24" fmla="*/ 618 w 690"/>
                <a:gd name="T25" fmla="*/ 862 h 1164"/>
                <a:gd name="T26" fmla="*/ 547 w 690"/>
                <a:gd name="T27" fmla="*/ 1021 h 1164"/>
                <a:gd name="T28" fmla="*/ 414 w 690"/>
                <a:gd name="T29" fmla="*/ 1058 h 1164"/>
                <a:gd name="T30" fmla="*/ 210 w 690"/>
                <a:gd name="T31" fmla="*/ 1109 h 1164"/>
                <a:gd name="T32" fmla="*/ 58 w 690"/>
                <a:gd name="T33" fmla="*/ 1160 h 1164"/>
                <a:gd name="T34" fmla="*/ 2 w 690"/>
                <a:gd name="T35" fmla="*/ 1079 h 1164"/>
                <a:gd name="T36" fmla="*/ 47 w 690"/>
                <a:gd name="T37" fmla="*/ 1052 h 1164"/>
                <a:gd name="T38" fmla="*/ 51 w 690"/>
                <a:gd name="T39" fmla="*/ 1062 h 1164"/>
                <a:gd name="T40" fmla="*/ 110 w 690"/>
                <a:gd name="T41" fmla="*/ 1087 h 1164"/>
                <a:gd name="T42" fmla="*/ 213 w 690"/>
                <a:gd name="T43" fmla="*/ 1060 h 1164"/>
                <a:gd name="T44" fmla="*/ 549 w 690"/>
                <a:gd name="T45" fmla="*/ 968 h 1164"/>
                <a:gd name="T46" fmla="*/ 569 w 690"/>
                <a:gd name="T47" fmla="*/ 869 h 1164"/>
                <a:gd name="T48" fmla="*/ 583 w 690"/>
                <a:gd name="T49" fmla="*/ 622 h 1164"/>
                <a:gd name="T50" fmla="*/ 605 w 690"/>
                <a:gd name="T51" fmla="*/ 366 h 1164"/>
                <a:gd name="T52" fmla="*/ 619 w 690"/>
                <a:gd name="T53" fmla="*/ 242 h 1164"/>
                <a:gd name="T54" fmla="*/ 630 w 690"/>
                <a:gd name="T55" fmla="*/ 101 h 1164"/>
                <a:gd name="T56" fmla="*/ 574 w 690"/>
                <a:gd name="T57" fmla="*/ 83 h 1164"/>
                <a:gd name="T58" fmla="*/ 235 w 690"/>
                <a:gd name="T59" fmla="*/ 147 h 1164"/>
                <a:gd name="T60" fmla="*/ 120 w 690"/>
                <a:gd name="T61" fmla="*/ 214 h 1164"/>
                <a:gd name="T62" fmla="*/ 98 w 690"/>
                <a:gd name="T63" fmla="*/ 452 h 1164"/>
                <a:gd name="T64" fmla="*/ 87 w 690"/>
                <a:gd name="T65" fmla="*/ 556 h 1164"/>
                <a:gd name="T66" fmla="*/ 64 w 690"/>
                <a:gd name="T67" fmla="*/ 897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0" h="1164">
                  <a:moveTo>
                    <a:pt x="1" y="1078"/>
                  </a:moveTo>
                  <a:cubicBezTo>
                    <a:pt x="4" y="1035"/>
                    <a:pt x="5" y="991"/>
                    <a:pt x="10" y="947"/>
                  </a:cubicBezTo>
                  <a:cubicBezTo>
                    <a:pt x="15" y="907"/>
                    <a:pt x="24" y="866"/>
                    <a:pt x="32" y="826"/>
                  </a:cubicBezTo>
                  <a:cubicBezTo>
                    <a:pt x="32" y="822"/>
                    <a:pt x="32" y="819"/>
                    <a:pt x="32" y="816"/>
                  </a:cubicBezTo>
                  <a:cubicBezTo>
                    <a:pt x="39" y="735"/>
                    <a:pt x="39" y="655"/>
                    <a:pt x="40" y="574"/>
                  </a:cubicBezTo>
                  <a:cubicBezTo>
                    <a:pt x="41" y="531"/>
                    <a:pt x="44" y="487"/>
                    <a:pt x="49" y="445"/>
                  </a:cubicBezTo>
                  <a:cubicBezTo>
                    <a:pt x="52" y="418"/>
                    <a:pt x="61" y="392"/>
                    <a:pt x="67" y="365"/>
                  </a:cubicBezTo>
                  <a:cubicBezTo>
                    <a:pt x="69" y="353"/>
                    <a:pt x="67" y="341"/>
                    <a:pt x="67" y="329"/>
                  </a:cubicBezTo>
                  <a:cubicBezTo>
                    <a:pt x="66" y="289"/>
                    <a:pt x="66" y="249"/>
                    <a:pt x="65" y="209"/>
                  </a:cubicBezTo>
                  <a:cubicBezTo>
                    <a:pt x="65" y="194"/>
                    <a:pt x="60" y="179"/>
                    <a:pt x="60" y="164"/>
                  </a:cubicBezTo>
                  <a:cubicBezTo>
                    <a:pt x="60" y="146"/>
                    <a:pt x="75" y="134"/>
                    <a:pt x="92" y="131"/>
                  </a:cubicBezTo>
                  <a:cubicBezTo>
                    <a:pt x="107" y="129"/>
                    <a:pt x="123" y="129"/>
                    <a:pt x="136" y="122"/>
                  </a:cubicBezTo>
                  <a:cubicBezTo>
                    <a:pt x="183" y="99"/>
                    <a:pt x="234" y="103"/>
                    <a:pt x="283" y="91"/>
                  </a:cubicBezTo>
                  <a:cubicBezTo>
                    <a:pt x="308" y="86"/>
                    <a:pt x="333" y="80"/>
                    <a:pt x="358" y="74"/>
                  </a:cubicBezTo>
                  <a:cubicBezTo>
                    <a:pt x="364" y="72"/>
                    <a:pt x="369" y="70"/>
                    <a:pt x="375" y="70"/>
                  </a:cubicBezTo>
                  <a:cubicBezTo>
                    <a:pt x="442" y="71"/>
                    <a:pt x="505" y="50"/>
                    <a:pt x="569" y="31"/>
                  </a:cubicBezTo>
                  <a:cubicBezTo>
                    <a:pt x="591" y="25"/>
                    <a:pt x="613" y="17"/>
                    <a:pt x="635" y="10"/>
                  </a:cubicBezTo>
                  <a:cubicBezTo>
                    <a:pt x="669" y="0"/>
                    <a:pt x="690" y="18"/>
                    <a:pt x="686" y="53"/>
                  </a:cubicBezTo>
                  <a:cubicBezTo>
                    <a:pt x="677" y="114"/>
                    <a:pt x="673" y="176"/>
                    <a:pt x="671" y="238"/>
                  </a:cubicBezTo>
                  <a:cubicBezTo>
                    <a:pt x="670" y="283"/>
                    <a:pt x="658" y="327"/>
                    <a:pt x="651" y="371"/>
                  </a:cubicBezTo>
                  <a:cubicBezTo>
                    <a:pt x="648" y="387"/>
                    <a:pt x="645" y="403"/>
                    <a:pt x="644" y="419"/>
                  </a:cubicBezTo>
                  <a:cubicBezTo>
                    <a:pt x="641" y="468"/>
                    <a:pt x="643" y="517"/>
                    <a:pt x="636" y="566"/>
                  </a:cubicBezTo>
                  <a:cubicBezTo>
                    <a:pt x="628" y="619"/>
                    <a:pt x="630" y="672"/>
                    <a:pt x="631" y="726"/>
                  </a:cubicBezTo>
                  <a:cubicBezTo>
                    <a:pt x="631" y="736"/>
                    <a:pt x="627" y="746"/>
                    <a:pt x="625" y="757"/>
                  </a:cubicBezTo>
                  <a:cubicBezTo>
                    <a:pt x="624" y="765"/>
                    <a:pt x="621" y="775"/>
                    <a:pt x="623" y="782"/>
                  </a:cubicBezTo>
                  <a:cubicBezTo>
                    <a:pt x="630" y="810"/>
                    <a:pt x="620" y="835"/>
                    <a:pt x="618" y="862"/>
                  </a:cubicBezTo>
                  <a:cubicBezTo>
                    <a:pt x="615" y="889"/>
                    <a:pt x="619" y="917"/>
                    <a:pt x="616" y="945"/>
                  </a:cubicBezTo>
                  <a:cubicBezTo>
                    <a:pt x="611" y="996"/>
                    <a:pt x="599" y="1017"/>
                    <a:pt x="547" y="1021"/>
                  </a:cubicBezTo>
                  <a:cubicBezTo>
                    <a:pt x="537" y="1022"/>
                    <a:pt x="528" y="1025"/>
                    <a:pt x="518" y="1028"/>
                  </a:cubicBezTo>
                  <a:cubicBezTo>
                    <a:pt x="483" y="1037"/>
                    <a:pt x="449" y="1048"/>
                    <a:pt x="414" y="1058"/>
                  </a:cubicBezTo>
                  <a:cubicBezTo>
                    <a:pt x="360" y="1073"/>
                    <a:pt x="306" y="1089"/>
                    <a:pt x="251" y="1103"/>
                  </a:cubicBezTo>
                  <a:cubicBezTo>
                    <a:pt x="238" y="1107"/>
                    <a:pt x="223" y="1105"/>
                    <a:pt x="210" y="1109"/>
                  </a:cubicBezTo>
                  <a:cubicBezTo>
                    <a:pt x="182" y="1119"/>
                    <a:pt x="155" y="1131"/>
                    <a:pt x="127" y="1141"/>
                  </a:cubicBezTo>
                  <a:cubicBezTo>
                    <a:pt x="104" y="1148"/>
                    <a:pt x="82" y="1155"/>
                    <a:pt x="58" y="1160"/>
                  </a:cubicBezTo>
                  <a:cubicBezTo>
                    <a:pt x="31" y="1164"/>
                    <a:pt x="0" y="1129"/>
                    <a:pt x="1" y="1096"/>
                  </a:cubicBezTo>
                  <a:cubicBezTo>
                    <a:pt x="1" y="1090"/>
                    <a:pt x="2" y="1084"/>
                    <a:pt x="2" y="1079"/>
                  </a:cubicBezTo>
                  <a:cubicBezTo>
                    <a:pt x="2" y="1078"/>
                    <a:pt x="1" y="1078"/>
                    <a:pt x="1" y="1078"/>
                  </a:cubicBezTo>
                  <a:close/>
                  <a:moveTo>
                    <a:pt x="47" y="1052"/>
                  </a:moveTo>
                  <a:cubicBezTo>
                    <a:pt x="48" y="1052"/>
                    <a:pt x="49" y="1052"/>
                    <a:pt x="51" y="1052"/>
                  </a:cubicBezTo>
                  <a:cubicBezTo>
                    <a:pt x="51" y="1056"/>
                    <a:pt x="51" y="1059"/>
                    <a:pt x="51" y="1062"/>
                  </a:cubicBezTo>
                  <a:cubicBezTo>
                    <a:pt x="52" y="1091"/>
                    <a:pt x="63" y="1099"/>
                    <a:pt x="90" y="1090"/>
                  </a:cubicBezTo>
                  <a:cubicBezTo>
                    <a:pt x="96" y="1087"/>
                    <a:pt x="103" y="1088"/>
                    <a:pt x="110" y="1087"/>
                  </a:cubicBezTo>
                  <a:cubicBezTo>
                    <a:pt x="127" y="1083"/>
                    <a:pt x="145" y="1081"/>
                    <a:pt x="162" y="1076"/>
                  </a:cubicBezTo>
                  <a:cubicBezTo>
                    <a:pt x="179" y="1071"/>
                    <a:pt x="196" y="1064"/>
                    <a:pt x="213" y="1060"/>
                  </a:cubicBezTo>
                  <a:cubicBezTo>
                    <a:pt x="254" y="1049"/>
                    <a:pt x="296" y="1039"/>
                    <a:pt x="337" y="1028"/>
                  </a:cubicBezTo>
                  <a:cubicBezTo>
                    <a:pt x="408" y="1008"/>
                    <a:pt x="479" y="988"/>
                    <a:pt x="549" y="968"/>
                  </a:cubicBezTo>
                  <a:cubicBezTo>
                    <a:pt x="556" y="966"/>
                    <a:pt x="564" y="956"/>
                    <a:pt x="564" y="949"/>
                  </a:cubicBezTo>
                  <a:cubicBezTo>
                    <a:pt x="568" y="923"/>
                    <a:pt x="567" y="896"/>
                    <a:pt x="569" y="869"/>
                  </a:cubicBezTo>
                  <a:cubicBezTo>
                    <a:pt x="573" y="821"/>
                    <a:pt x="579" y="772"/>
                    <a:pt x="582" y="723"/>
                  </a:cubicBezTo>
                  <a:cubicBezTo>
                    <a:pt x="584" y="689"/>
                    <a:pt x="580" y="655"/>
                    <a:pt x="583" y="622"/>
                  </a:cubicBezTo>
                  <a:cubicBezTo>
                    <a:pt x="586" y="575"/>
                    <a:pt x="593" y="529"/>
                    <a:pt x="598" y="482"/>
                  </a:cubicBezTo>
                  <a:cubicBezTo>
                    <a:pt x="601" y="444"/>
                    <a:pt x="603" y="404"/>
                    <a:pt x="605" y="366"/>
                  </a:cubicBezTo>
                  <a:cubicBezTo>
                    <a:pt x="605" y="364"/>
                    <a:pt x="606" y="362"/>
                    <a:pt x="606" y="360"/>
                  </a:cubicBezTo>
                  <a:cubicBezTo>
                    <a:pt x="610" y="320"/>
                    <a:pt x="615" y="281"/>
                    <a:pt x="619" y="242"/>
                  </a:cubicBezTo>
                  <a:cubicBezTo>
                    <a:pt x="621" y="226"/>
                    <a:pt x="622" y="210"/>
                    <a:pt x="624" y="195"/>
                  </a:cubicBezTo>
                  <a:cubicBezTo>
                    <a:pt x="626" y="163"/>
                    <a:pt x="629" y="132"/>
                    <a:pt x="630" y="101"/>
                  </a:cubicBezTo>
                  <a:cubicBezTo>
                    <a:pt x="631" y="83"/>
                    <a:pt x="619" y="73"/>
                    <a:pt x="601" y="75"/>
                  </a:cubicBezTo>
                  <a:cubicBezTo>
                    <a:pt x="592" y="76"/>
                    <a:pt x="583" y="81"/>
                    <a:pt x="574" y="83"/>
                  </a:cubicBezTo>
                  <a:cubicBezTo>
                    <a:pt x="520" y="94"/>
                    <a:pt x="465" y="107"/>
                    <a:pt x="410" y="115"/>
                  </a:cubicBezTo>
                  <a:cubicBezTo>
                    <a:pt x="352" y="125"/>
                    <a:pt x="292" y="129"/>
                    <a:pt x="235" y="147"/>
                  </a:cubicBezTo>
                  <a:cubicBezTo>
                    <a:pt x="207" y="156"/>
                    <a:pt x="178" y="161"/>
                    <a:pt x="150" y="169"/>
                  </a:cubicBezTo>
                  <a:cubicBezTo>
                    <a:pt x="117" y="178"/>
                    <a:pt x="119" y="179"/>
                    <a:pt x="120" y="214"/>
                  </a:cubicBezTo>
                  <a:cubicBezTo>
                    <a:pt x="121" y="244"/>
                    <a:pt x="121" y="275"/>
                    <a:pt x="118" y="305"/>
                  </a:cubicBezTo>
                  <a:cubicBezTo>
                    <a:pt x="113" y="354"/>
                    <a:pt x="105" y="403"/>
                    <a:pt x="98" y="452"/>
                  </a:cubicBezTo>
                  <a:cubicBezTo>
                    <a:pt x="98" y="454"/>
                    <a:pt x="98" y="457"/>
                    <a:pt x="98" y="460"/>
                  </a:cubicBezTo>
                  <a:cubicBezTo>
                    <a:pt x="94" y="492"/>
                    <a:pt x="88" y="524"/>
                    <a:pt x="87" y="556"/>
                  </a:cubicBezTo>
                  <a:cubicBezTo>
                    <a:pt x="85" y="593"/>
                    <a:pt x="87" y="630"/>
                    <a:pt x="87" y="667"/>
                  </a:cubicBezTo>
                  <a:cubicBezTo>
                    <a:pt x="87" y="744"/>
                    <a:pt x="75" y="821"/>
                    <a:pt x="64" y="897"/>
                  </a:cubicBezTo>
                  <a:cubicBezTo>
                    <a:pt x="56" y="948"/>
                    <a:pt x="52" y="1000"/>
                    <a:pt x="47" y="10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79"/>
            <p:cNvSpPr>
              <a:spLocks/>
            </p:cNvSpPr>
            <p:nvPr/>
          </p:nvSpPr>
          <p:spPr bwMode="auto">
            <a:xfrm>
              <a:off x="7772400" y="4722813"/>
              <a:ext cx="115888" cy="231775"/>
            </a:xfrm>
            <a:custGeom>
              <a:avLst/>
              <a:gdLst>
                <a:gd name="T0" fmla="*/ 73 w 97"/>
                <a:gd name="T1" fmla="*/ 142 h 193"/>
                <a:gd name="T2" fmla="*/ 74 w 97"/>
                <a:gd name="T3" fmla="*/ 168 h 193"/>
                <a:gd name="T4" fmla="*/ 47 w 97"/>
                <a:gd name="T5" fmla="*/ 188 h 193"/>
                <a:gd name="T6" fmla="*/ 46 w 97"/>
                <a:gd name="T7" fmla="*/ 187 h 193"/>
                <a:gd name="T8" fmla="*/ 21 w 97"/>
                <a:gd name="T9" fmla="*/ 127 h 193"/>
                <a:gd name="T10" fmla="*/ 18 w 97"/>
                <a:gd name="T11" fmla="*/ 80 h 193"/>
                <a:gd name="T12" fmla="*/ 15 w 97"/>
                <a:gd name="T13" fmla="*/ 31 h 193"/>
                <a:gd name="T14" fmla="*/ 80 w 97"/>
                <a:gd name="T15" fmla="*/ 9 h 193"/>
                <a:gd name="T16" fmla="*/ 96 w 97"/>
                <a:gd name="T17" fmla="*/ 35 h 193"/>
                <a:gd name="T18" fmla="*/ 77 w 97"/>
                <a:gd name="T19" fmla="*/ 95 h 193"/>
                <a:gd name="T20" fmla="*/ 72 w 97"/>
                <a:gd name="T21" fmla="*/ 142 h 193"/>
                <a:gd name="T22" fmla="*/ 73 w 97"/>
                <a:gd name="T23" fmla="*/ 14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193">
                  <a:moveTo>
                    <a:pt x="73" y="142"/>
                  </a:moveTo>
                  <a:cubicBezTo>
                    <a:pt x="73" y="151"/>
                    <a:pt x="73" y="160"/>
                    <a:pt x="74" y="168"/>
                  </a:cubicBezTo>
                  <a:cubicBezTo>
                    <a:pt x="74" y="189"/>
                    <a:pt x="68" y="193"/>
                    <a:pt x="47" y="188"/>
                  </a:cubicBezTo>
                  <a:cubicBezTo>
                    <a:pt x="47" y="188"/>
                    <a:pt x="46" y="188"/>
                    <a:pt x="46" y="187"/>
                  </a:cubicBezTo>
                  <a:cubicBezTo>
                    <a:pt x="10" y="178"/>
                    <a:pt x="3" y="160"/>
                    <a:pt x="21" y="127"/>
                  </a:cubicBezTo>
                  <a:cubicBezTo>
                    <a:pt x="30" y="110"/>
                    <a:pt x="28" y="95"/>
                    <a:pt x="18" y="80"/>
                  </a:cubicBezTo>
                  <a:cubicBezTo>
                    <a:pt x="7" y="64"/>
                    <a:pt x="0" y="48"/>
                    <a:pt x="15" y="31"/>
                  </a:cubicBezTo>
                  <a:cubicBezTo>
                    <a:pt x="29" y="14"/>
                    <a:pt x="67" y="0"/>
                    <a:pt x="80" y="9"/>
                  </a:cubicBezTo>
                  <a:cubicBezTo>
                    <a:pt x="88" y="14"/>
                    <a:pt x="97" y="27"/>
                    <a:pt x="96" y="35"/>
                  </a:cubicBezTo>
                  <a:cubicBezTo>
                    <a:pt x="92" y="56"/>
                    <a:pt x="82" y="75"/>
                    <a:pt x="77" y="95"/>
                  </a:cubicBezTo>
                  <a:cubicBezTo>
                    <a:pt x="74" y="110"/>
                    <a:pt x="74" y="126"/>
                    <a:pt x="72" y="142"/>
                  </a:cubicBezTo>
                  <a:cubicBezTo>
                    <a:pt x="73" y="142"/>
                    <a:pt x="73" y="142"/>
                    <a:pt x="73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80"/>
            <p:cNvSpPr>
              <a:spLocks noEditPoints="1"/>
            </p:cNvSpPr>
            <p:nvPr/>
          </p:nvSpPr>
          <p:spPr bwMode="auto">
            <a:xfrm>
              <a:off x="2755900" y="3252788"/>
              <a:ext cx="874713" cy="561975"/>
            </a:xfrm>
            <a:custGeom>
              <a:avLst/>
              <a:gdLst>
                <a:gd name="T0" fmla="*/ 725 w 726"/>
                <a:gd name="T1" fmla="*/ 25 h 466"/>
                <a:gd name="T2" fmla="*/ 697 w 726"/>
                <a:gd name="T3" fmla="*/ 122 h 466"/>
                <a:gd name="T4" fmla="*/ 652 w 726"/>
                <a:gd name="T5" fmla="*/ 199 h 466"/>
                <a:gd name="T6" fmla="*/ 610 w 726"/>
                <a:gd name="T7" fmla="*/ 251 h 466"/>
                <a:gd name="T8" fmla="*/ 577 w 726"/>
                <a:gd name="T9" fmla="*/ 297 h 466"/>
                <a:gd name="T10" fmla="*/ 555 w 726"/>
                <a:gd name="T11" fmla="*/ 324 h 466"/>
                <a:gd name="T12" fmla="*/ 507 w 726"/>
                <a:gd name="T13" fmla="*/ 382 h 466"/>
                <a:gd name="T14" fmla="*/ 486 w 726"/>
                <a:gd name="T15" fmla="*/ 404 h 466"/>
                <a:gd name="T16" fmla="*/ 415 w 726"/>
                <a:gd name="T17" fmla="*/ 450 h 466"/>
                <a:gd name="T18" fmla="*/ 338 w 726"/>
                <a:gd name="T19" fmla="*/ 462 h 466"/>
                <a:gd name="T20" fmla="*/ 193 w 726"/>
                <a:gd name="T21" fmla="*/ 398 h 466"/>
                <a:gd name="T22" fmla="*/ 124 w 726"/>
                <a:gd name="T23" fmla="*/ 352 h 466"/>
                <a:gd name="T24" fmla="*/ 84 w 726"/>
                <a:gd name="T25" fmla="*/ 317 h 466"/>
                <a:gd name="T26" fmla="*/ 20 w 726"/>
                <a:gd name="T27" fmla="*/ 260 h 466"/>
                <a:gd name="T28" fmla="*/ 33 w 726"/>
                <a:gd name="T29" fmla="*/ 209 h 466"/>
                <a:gd name="T30" fmla="*/ 138 w 726"/>
                <a:gd name="T31" fmla="*/ 174 h 466"/>
                <a:gd name="T32" fmla="*/ 240 w 726"/>
                <a:gd name="T33" fmla="*/ 150 h 466"/>
                <a:gd name="T34" fmla="*/ 294 w 726"/>
                <a:gd name="T35" fmla="*/ 133 h 466"/>
                <a:gd name="T36" fmla="*/ 508 w 726"/>
                <a:gd name="T37" fmla="*/ 66 h 466"/>
                <a:gd name="T38" fmla="*/ 613 w 726"/>
                <a:gd name="T39" fmla="*/ 37 h 466"/>
                <a:gd name="T40" fmla="*/ 668 w 726"/>
                <a:gd name="T41" fmla="*/ 13 h 466"/>
                <a:gd name="T42" fmla="*/ 698 w 726"/>
                <a:gd name="T43" fmla="*/ 4 h 466"/>
                <a:gd name="T44" fmla="*/ 725 w 726"/>
                <a:gd name="T45" fmla="*/ 25 h 466"/>
                <a:gd name="T46" fmla="*/ 388 w 726"/>
                <a:gd name="T47" fmla="*/ 400 h 466"/>
                <a:gd name="T48" fmla="*/ 402 w 726"/>
                <a:gd name="T49" fmla="*/ 397 h 466"/>
                <a:gd name="T50" fmla="*/ 464 w 726"/>
                <a:gd name="T51" fmla="*/ 354 h 466"/>
                <a:gd name="T52" fmla="*/ 543 w 726"/>
                <a:gd name="T53" fmla="*/ 254 h 466"/>
                <a:gd name="T54" fmla="*/ 592 w 726"/>
                <a:gd name="T55" fmla="*/ 184 h 466"/>
                <a:gd name="T56" fmla="*/ 627 w 726"/>
                <a:gd name="T57" fmla="*/ 119 h 466"/>
                <a:gd name="T58" fmla="*/ 608 w 726"/>
                <a:gd name="T59" fmla="*/ 101 h 466"/>
                <a:gd name="T60" fmla="*/ 587 w 726"/>
                <a:gd name="T61" fmla="*/ 107 h 466"/>
                <a:gd name="T62" fmla="*/ 466 w 726"/>
                <a:gd name="T63" fmla="*/ 138 h 466"/>
                <a:gd name="T64" fmla="*/ 420 w 726"/>
                <a:gd name="T65" fmla="*/ 150 h 466"/>
                <a:gd name="T66" fmla="*/ 395 w 726"/>
                <a:gd name="T67" fmla="*/ 156 h 466"/>
                <a:gd name="T68" fmla="*/ 287 w 726"/>
                <a:gd name="T69" fmla="*/ 198 h 466"/>
                <a:gd name="T70" fmla="*/ 256 w 726"/>
                <a:gd name="T71" fmla="*/ 210 h 466"/>
                <a:gd name="T72" fmla="*/ 138 w 726"/>
                <a:gd name="T73" fmla="*/ 246 h 466"/>
                <a:gd name="T74" fmla="*/ 135 w 726"/>
                <a:gd name="T75" fmla="*/ 275 h 466"/>
                <a:gd name="T76" fmla="*/ 259 w 726"/>
                <a:gd name="T77" fmla="*/ 361 h 466"/>
                <a:gd name="T78" fmla="*/ 388 w 726"/>
                <a:gd name="T79" fmla="*/ 40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6" h="466">
                  <a:moveTo>
                    <a:pt x="725" y="25"/>
                  </a:moveTo>
                  <a:cubicBezTo>
                    <a:pt x="725" y="60"/>
                    <a:pt x="723" y="93"/>
                    <a:pt x="697" y="122"/>
                  </a:cubicBezTo>
                  <a:cubicBezTo>
                    <a:pt x="678" y="144"/>
                    <a:pt x="668" y="174"/>
                    <a:pt x="652" y="199"/>
                  </a:cubicBezTo>
                  <a:cubicBezTo>
                    <a:pt x="640" y="217"/>
                    <a:pt x="624" y="233"/>
                    <a:pt x="610" y="251"/>
                  </a:cubicBezTo>
                  <a:cubicBezTo>
                    <a:pt x="599" y="266"/>
                    <a:pt x="589" y="282"/>
                    <a:pt x="577" y="297"/>
                  </a:cubicBezTo>
                  <a:cubicBezTo>
                    <a:pt x="570" y="306"/>
                    <a:pt x="563" y="315"/>
                    <a:pt x="555" y="324"/>
                  </a:cubicBezTo>
                  <a:cubicBezTo>
                    <a:pt x="540" y="344"/>
                    <a:pt x="524" y="363"/>
                    <a:pt x="507" y="382"/>
                  </a:cubicBezTo>
                  <a:cubicBezTo>
                    <a:pt x="501" y="390"/>
                    <a:pt x="494" y="398"/>
                    <a:pt x="486" y="404"/>
                  </a:cubicBezTo>
                  <a:cubicBezTo>
                    <a:pt x="463" y="420"/>
                    <a:pt x="439" y="435"/>
                    <a:pt x="415" y="450"/>
                  </a:cubicBezTo>
                  <a:cubicBezTo>
                    <a:pt x="391" y="465"/>
                    <a:pt x="364" y="466"/>
                    <a:pt x="338" y="462"/>
                  </a:cubicBezTo>
                  <a:cubicBezTo>
                    <a:pt x="285" y="452"/>
                    <a:pt x="236" y="432"/>
                    <a:pt x="193" y="398"/>
                  </a:cubicBezTo>
                  <a:cubicBezTo>
                    <a:pt x="172" y="381"/>
                    <a:pt x="147" y="368"/>
                    <a:pt x="124" y="352"/>
                  </a:cubicBezTo>
                  <a:cubicBezTo>
                    <a:pt x="110" y="342"/>
                    <a:pt x="97" y="328"/>
                    <a:pt x="84" y="317"/>
                  </a:cubicBezTo>
                  <a:cubicBezTo>
                    <a:pt x="63" y="298"/>
                    <a:pt x="39" y="281"/>
                    <a:pt x="20" y="260"/>
                  </a:cubicBezTo>
                  <a:cubicBezTo>
                    <a:pt x="0" y="239"/>
                    <a:pt x="7" y="219"/>
                    <a:pt x="33" y="209"/>
                  </a:cubicBezTo>
                  <a:cubicBezTo>
                    <a:pt x="68" y="197"/>
                    <a:pt x="102" y="184"/>
                    <a:pt x="138" y="174"/>
                  </a:cubicBezTo>
                  <a:cubicBezTo>
                    <a:pt x="171" y="164"/>
                    <a:pt x="206" y="159"/>
                    <a:pt x="240" y="150"/>
                  </a:cubicBezTo>
                  <a:cubicBezTo>
                    <a:pt x="258" y="146"/>
                    <a:pt x="276" y="139"/>
                    <a:pt x="294" y="133"/>
                  </a:cubicBezTo>
                  <a:cubicBezTo>
                    <a:pt x="365" y="111"/>
                    <a:pt x="437" y="88"/>
                    <a:pt x="508" y="66"/>
                  </a:cubicBezTo>
                  <a:cubicBezTo>
                    <a:pt x="543" y="55"/>
                    <a:pt x="579" y="48"/>
                    <a:pt x="613" y="37"/>
                  </a:cubicBezTo>
                  <a:cubicBezTo>
                    <a:pt x="632" y="31"/>
                    <a:pt x="650" y="21"/>
                    <a:pt x="668" y="13"/>
                  </a:cubicBezTo>
                  <a:cubicBezTo>
                    <a:pt x="678" y="9"/>
                    <a:pt x="688" y="7"/>
                    <a:pt x="698" y="4"/>
                  </a:cubicBezTo>
                  <a:cubicBezTo>
                    <a:pt x="715" y="0"/>
                    <a:pt x="726" y="9"/>
                    <a:pt x="725" y="25"/>
                  </a:cubicBezTo>
                  <a:close/>
                  <a:moveTo>
                    <a:pt x="388" y="400"/>
                  </a:moveTo>
                  <a:cubicBezTo>
                    <a:pt x="393" y="399"/>
                    <a:pt x="399" y="400"/>
                    <a:pt x="402" y="397"/>
                  </a:cubicBezTo>
                  <a:cubicBezTo>
                    <a:pt x="423" y="383"/>
                    <a:pt x="443" y="368"/>
                    <a:pt x="464" y="354"/>
                  </a:cubicBezTo>
                  <a:cubicBezTo>
                    <a:pt x="500" y="328"/>
                    <a:pt x="518" y="288"/>
                    <a:pt x="543" y="254"/>
                  </a:cubicBezTo>
                  <a:cubicBezTo>
                    <a:pt x="560" y="231"/>
                    <a:pt x="577" y="208"/>
                    <a:pt x="592" y="184"/>
                  </a:cubicBezTo>
                  <a:cubicBezTo>
                    <a:pt x="605" y="163"/>
                    <a:pt x="618" y="142"/>
                    <a:pt x="627" y="119"/>
                  </a:cubicBezTo>
                  <a:cubicBezTo>
                    <a:pt x="634" y="103"/>
                    <a:pt x="624" y="96"/>
                    <a:pt x="608" y="101"/>
                  </a:cubicBezTo>
                  <a:cubicBezTo>
                    <a:pt x="601" y="103"/>
                    <a:pt x="594" y="105"/>
                    <a:pt x="587" y="107"/>
                  </a:cubicBezTo>
                  <a:cubicBezTo>
                    <a:pt x="547" y="117"/>
                    <a:pt x="506" y="128"/>
                    <a:pt x="466" y="138"/>
                  </a:cubicBezTo>
                  <a:cubicBezTo>
                    <a:pt x="451" y="142"/>
                    <a:pt x="435" y="146"/>
                    <a:pt x="420" y="150"/>
                  </a:cubicBezTo>
                  <a:cubicBezTo>
                    <a:pt x="412" y="152"/>
                    <a:pt x="402" y="151"/>
                    <a:pt x="395" y="156"/>
                  </a:cubicBezTo>
                  <a:cubicBezTo>
                    <a:pt x="363" y="180"/>
                    <a:pt x="323" y="184"/>
                    <a:pt x="287" y="198"/>
                  </a:cubicBezTo>
                  <a:cubicBezTo>
                    <a:pt x="277" y="202"/>
                    <a:pt x="266" y="206"/>
                    <a:pt x="256" y="210"/>
                  </a:cubicBezTo>
                  <a:cubicBezTo>
                    <a:pt x="216" y="222"/>
                    <a:pt x="177" y="233"/>
                    <a:pt x="138" y="246"/>
                  </a:cubicBezTo>
                  <a:cubicBezTo>
                    <a:pt x="121" y="252"/>
                    <a:pt x="120" y="264"/>
                    <a:pt x="135" y="275"/>
                  </a:cubicBezTo>
                  <a:cubicBezTo>
                    <a:pt x="175" y="304"/>
                    <a:pt x="215" y="336"/>
                    <a:pt x="259" y="361"/>
                  </a:cubicBezTo>
                  <a:cubicBezTo>
                    <a:pt x="298" y="383"/>
                    <a:pt x="340" y="402"/>
                    <a:pt x="388" y="4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81"/>
            <p:cNvSpPr>
              <a:spLocks/>
            </p:cNvSpPr>
            <p:nvPr/>
          </p:nvSpPr>
          <p:spPr bwMode="auto">
            <a:xfrm>
              <a:off x="3141663" y="2982913"/>
              <a:ext cx="285750" cy="239712"/>
            </a:xfrm>
            <a:custGeom>
              <a:avLst/>
              <a:gdLst>
                <a:gd name="T0" fmla="*/ 47 w 238"/>
                <a:gd name="T1" fmla="*/ 0 h 198"/>
                <a:gd name="T2" fmla="*/ 104 w 238"/>
                <a:gd name="T3" fmla="*/ 14 h 198"/>
                <a:gd name="T4" fmla="*/ 206 w 238"/>
                <a:gd name="T5" fmla="*/ 24 h 198"/>
                <a:gd name="T6" fmla="*/ 235 w 238"/>
                <a:gd name="T7" fmla="*/ 35 h 198"/>
                <a:gd name="T8" fmla="*/ 226 w 238"/>
                <a:gd name="T9" fmla="*/ 65 h 198"/>
                <a:gd name="T10" fmla="*/ 161 w 238"/>
                <a:gd name="T11" fmla="*/ 164 h 198"/>
                <a:gd name="T12" fmla="*/ 152 w 238"/>
                <a:gd name="T13" fmla="*/ 175 h 198"/>
                <a:gd name="T14" fmla="*/ 112 w 238"/>
                <a:gd name="T15" fmla="*/ 188 h 198"/>
                <a:gd name="T16" fmla="*/ 112 w 238"/>
                <a:gd name="T17" fmla="*/ 142 h 198"/>
                <a:gd name="T18" fmla="*/ 136 w 238"/>
                <a:gd name="T19" fmla="*/ 108 h 198"/>
                <a:gd name="T20" fmla="*/ 129 w 238"/>
                <a:gd name="T21" fmla="*/ 82 h 198"/>
                <a:gd name="T22" fmla="*/ 95 w 238"/>
                <a:gd name="T23" fmla="*/ 71 h 198"/>
                <a:gd name="T24" fmla="*/ 25 w 238"/>
                <a:gd name="T25" fmla="*/ 61 h 198"/>
                <a:gd name="T26" fmla="*/ 0 w 238"/>
                <a:gd name="T27" fmla="*/ 32 h 198"/>
                <a:gd name="T28" fmla="*/ 26 w 238"/>
                <a:gd name="T29" fmla="*/ 4 h 198"/>
                <a:gd name="T30" fmla="*/ 46 w 238"/>
                <a:gd name="T31" fmla="*/ 3 h 198"/>
                <a:gd name="T32" fmla="*/ 47 w 238"/>
                <a:gd name="T3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8" h="198">
                  <a:moveTo>
                    <a:pt x="47" y="0"/>
                  </a:moveTo>
                  <a:cubicBezTo>
                    <a:pt x="66" y="5"/>
                    <a:pt x="85" y="12"/>
                    <a:pt x="104" y="14"/>
                  </a:cubicBezTo>
                  <a:cubicBezTo>
                    <a:pt x="138" y="19"/>
                    <a:pt x="172" y="20"/>
                    <a:pt x="206" y="24"/>
                  </a:cubicBezTo>
                  <a:cubicBezTo>
                    <a:pt x="216" y="25"/>
                    <a:pt x="232" y="28"/>
                    <a:pt x="235" y="35"/>
                  </a:cubicBezTo>
                  <a:cubicBezTo>
                    <a:pt x="238" y="42"/>
                    <a:pt x="231" y="56"/>
                    <a:pt x="226" y="65"/>
                  </a:cubicBezTo>
                  <a:cubicBezTo>
                    <a:pt x="205" y="98"/>
                    <a:pt x="183" y="131"/>
                    <a:pt x="161" y="164"/>
                  </a:cubicBezTo>
                  <a:cubicBezTo>
                    <a:pt x="158" y="168"/>
                    <a:pt x="156" y="172"/>
                    <a:pt x="152" y="175"/>
                  </a:cubicBezTo>
                  <a:cubicBezTo>
                    <a:pt x="141" y="185"/>
                    <a:pt x="130" y="198"/>
                    <a:pt x="112" y="188"/>
                  </a:cubicBezTo>
                  <a:cubicBezTo>
                    <a:pt x="102" y="183"/>
                    <a:pt x="102" y="157"/>
                    <a:pt x="112" y="142"/>
                  </a:cubicBezTo>
                  <a:cubicBezTo>
                    <a:pt x="119" y="131"/>
                    <a:pt x="128" y="120"/>
                    <a:pt x="136" y="108"/>
                  </a:cubicBezTo>
                  <a:cubicBezTo>
                    <a:pt x="144" y="97"/>
                    <a:pt x="140" y="87"/>
                    <a:pt x="129" y="82"/>
                  </a:cubicBezTo>
                  <a:cubicBezTo>
                    <a:pt x="118" y="77"/>
                    <a:pt x="106" y="73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5" y="59"/>
                    <a:pt x="1" y="48"/>
                    <a:pt x="0" y="32"/>
                  </a:cubicBezTo>
                  <a:cubicBezTo>
                    <a:pt x="0" y="14"/>
                    <a:pt x="12" y="7"/>
                    <a:pt x="26" y="4"/>
                  </a:cubicBezTo>
                  <a:cubicBezTo>
                    <a:pt x="32" y="2"/>
                    <a:pt x="39" y="3"/>
                    <a:pt x="46" y="3"/>
                  </a:cubicBezTo>
                  <a:cubicBezTo>
                    <a:pt x="46" y="2"/>
                    <a:pt x="47" y="1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82"/>
            <p:cNvSpPr>
              <a:spLocks/>
            </p:cNvSpPr>
            <p:nvPr/>
          </p:nvSpPr>
          <p:spPr bwMode="auto">
            <a:xfrm>
              <a:off x="2787650" y="2903538"/>
              <a:ext cx="85725" cy="84137"/>
            </a:xfrm>
            <a:custGeom>
              <a:avLst/>
              <a:gdLst>
                <a:gd name="T0" fmla="*/ 71 w 71"/>
                <a:gd name="T1" fmla="*/ 32 h 69"/>
                <a:gd name="T2" fmla="*/ 29 w 71"/>
                <a:gd name="T3" fmla="*/ 69 h 69"/>
                <a:gd name="T4" fmla="*/ 0 w 71"/>
                <a:gd name="T5" fmla="*/ 39 h 69"/>
                <a:gd name="T6" fmla="*/ 37 w 71"/>
                <a:gd name="T7" fmla="*/ 0 h 69"/>
                <a:gd name="T8" fmla="*/ 71 w 71"/>
                <a:gd name="T9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9">
                  <a:moveTo>
                    <a:pt x="71" y="32"/>
                  </a:moveTo>
                  <a:cubicBezTo>
                    <a:pt x="71" y="57"/>
                    <a:pt x="57" y="69"/>
                    <a:pt x="29" y="69"/>
                  </a:cubicBezTo>
                  <a:cubicBezTo>
                    <a:pt x="11" y="69"/>
                    <a:pt x="0" y="58"/>
                    <a:pt x="0" y="39"/>
                  </a:cubicBezTo>
                  <a:cubicBezTo>
                    <a:pt x="0" y="17"/>
                    <a:pt x="17" y="0"/>
                    <a:pt x="37" y="0"/>
                  </a:cubicBezTo>
                  <a:cubicBezTo>
                    <a:pt x="59" y="0"/>
                    <a:pt x="70" y="11"/>
                    <a:pt x="71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83"/>
            <p:cNvSpPr>
              <a:spLocks/>
            </p:cNvSpPr>
            <p:nvPr/>
          </p:nvSpPr>
          <p:spPr bwMode="auto">
            <a:xfrm>
              <a:off x="3351213" y="2716213"/>
              <a:ext cx="87313" cy="82550"/>
            </a:xfrm>
            <a:custGeom>
              <a:avLst/>
              <a:gdLst>
                <a:gd name="T0" fmla="*/ 37 w 73"/>
                <a:gd name="T1" fmla="*/ 68 h 69"/>
                <a:gd name="T2" fmla="*/ 0 w 73"/>
                <a:gd name="T3" fmla="*/ 39 h 69"/>
                <a:gd name="T4" fmla="*/ 47 w 73"/>
                <a:gd name="T5" fmla="*/ 1 h 69"/>
                <a:gd name="T6" fmla="*/ 73 w 73"/>
                <a:gd name="T7" fmla="*/ 29 h 69"/>
                <a:gd name="T8" fmla="*/ 37 w 73"/>
                <a:gd name="T9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9">
                  <a:moveTo>
                    <a:pt x="37" y="68"/>
                  </a:moveTo>
                  <a:cubicBezTo>
                    <a:pt x="15" y="67"/>
                    <a:pt x="0" y="56"/>
                    <a:pt x="0" y="39"/>
                  </a:cubicBezTo>
                  <a:cubicBezTo>
                    <a:pt x="0" y="21"/>
                    <a:pt x="25" y="0"/>
                    <a:pt x="47" y="1"/>
                  </a:cubicBezTo>
                  <a:cubicBezTo>
                    <a:pt x="63" y="1"/>
                    <a:pt x="73" y="12"/>
                    <a:pt x="73" y="29"/>
                  </a:cubicBezTo>
                  <a:cubicBezTo>
                    <a:pt x="73" y="53"/>
                    <a:pt x="59" y="69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84"/>
            <p:cNvSpPr>
              <a:spLocks/>
            </p:cNvSpPr>
            <p:nvPr/>
          </p:nvSpPr>
          <p:spPr bwMode="auto">
            <a:xfrm>
              <a:off x="8181975" y="2978150"/>
              <a:ext cx="473075" cy="1031875"/>
            </a:xfrm>
            <a:custGeom>
              <a:avLst/>
              <a:gdLst>
                <a:gd name="T0" fmla="*/ 45 w 394"/>
                <a:gd name="T1" fmla="*/ 844 h 857"/>
                <a:gd name="T2" fmla="*/ 26 w 394"/>
                <a:gd name="T3" fmla="*/ 849 h 857"/>
                <a:gd name="T4" fmla="*/ 1 w 394"/>
                <a:gd name="T5" fmla="*/ 843 h 857"/>
                <a:gd name="T6" fmla="*/ 5 w 394"/>
                <a:gd name="T7" fmla="*/ 792 h 857"/>
                <a:gd name="T8" fmla="*/ 12 w 394"/>
                <a:gd name="T9" fmla="*/ 785 h 857"/>
                <a:gd name="T10" fmla="*/ 22 w 394"/>
                <a:gd name="T11" fmla="*/ 717 h 857"/>
                <a:gd name="T12" fmla="*/ 31 w 394"/>
                <a:gd name="T13" fmla="*/ 684 h 857"/>
                <a:gd name="T14" fmla="*/ 37 w 394"/>
                <a:gd name="T15" fmla="*/ 674 h 857"/>
                <a:gd name="T16" fmla="*/ 47 w 394"/>
                <a:gd name="T17" fmla="*/ 596 h 857"/>
                <a:gd name="T18" fmla="*/ 59 w 394"/>
                <a:gd name="T19" fmla="*/ 540 h 857"/>
                <a:gd name="T20" fmla="*/ 78 w 394"/>
                <a:gd name="T21" fmla="*/ 476 h 857"/>
                <a:gd name="T22" fmla="*/ 81 w 394"/>
                <a:gd name="T23" fmla="*/ 467 h 857"/>
                <a:gd name="T24" fmla="*/ 105 w 394"/>
                <a:gd name="T25" fmla="*/ 384 h 857"/>
                <a:gd name="T26" fmla="*/ 105 w 394"/>
                <a:gd name="T27" fmla="*/ 367 h 857"/>
                <a:gd name="T28" fmla="*/ 113 w 394"/>
                <a:gd name="T29" fmla="*/ 334 h 857"/>
                <a:gd name="T30" fmla="*/ 117 w 394"/>
                <a:gd name="T31" fmla="*/ 324 h 857"/>
                <a:gd name="T32" fmla="*/ 128 w 394"/>
                <a:gd name="T33" fmla="*/ 280 h 857"/>
                <a:gd name="T34" fmla="*/ 134 w 394"/>
                <a:gd name="T35" fmla="*/ 242 h 857"/>
                <a:gd name="T36" fmla="*/ 138 w 394"/>
                <a:gd name="T37" fmla="*/ 204 h 857"/>
                <a:gd name="T38" fmla="*/ 139 w 394"/>
                <a:gd name="T39" fmla="*/ 192 h 857"/>
                <a:gd name="T40" fmla="*/ 159 w 394"/>
                <a:gd name="T41" fmla="*/ 122 h 857"/>
                <a:gd name="T42" fmla="*/ 174 w 394"/>
                <a:gd name="T43" fmla="*/ 52 h 857"/>
                <a:gd name="T44" fmla="*/ 191 w 394"/>
                <a:gd name="T45" fmla="*/ 0 h 857"/>
                <a:gd name="T46" fmla="*/ 269 w 394"/>
                <a:gd name="T47" fmla="*/ 23 h 857"/>
                <a:gd name="T48" fmla="*/ 310 w 394"/>
                <a:gd name="T49" fmla="*/ 53 h 857"/>
                <a:gd name="T50" fmla="*/ 383 w 394"/>
                <a:gd name="T51" fmla="*/ 192 h 857"/>
                <a:gd name="T52" fmla="*/ 386 w 394"/>
                <a:gd name="T53" fmla="*/ 272 h 857"/>
                <a:gd name="T54" fmla="*/ 389 w 394"/>
                <a:gd name="T55" fmla="*/ 339 h 857"/>
                <a:gd name="T56" fmla="*/ 375 w 394"/>
                <a:gd name="T57" fmla="*/ 438 h 857"/>
                <a:gd name="T58" fmla="*/ 364 w 394"/>
                <a:gd name="T59" fmla="*/ 497 h 857"/>
                <a:gd name="T60" fmla="*/ 350 w 394"/>
                <a:gd name="T61" fmla="*/ 522 h 857"/>
                <a:gd name="T62" fmla="*/ 347 w 394"/>
                <a:gd name="T63" fmla="*/ 527 h 857"/>
                <a:gd name="T64" fmla="*/ 334 w 394"/>
                <a:gd name="T65" fmla="*/ 586 h 857"/>
                <a:gd name="T66" fmla="*/ 331 w 394"/>
                <a:gd name="T67" fmla="*/ 593 h 857"/>
                <a:gd name="T68" fmla="*/ 278 w 394"/>
                <a:gd name="T69" fmla="*/ 677 h 857"/>
                <a:gd name="T70" fmla="*/ 246 w 394"/>
                <a:gd name="T71" fmla="*/ 702 h 857"/>
                <a:gd name="T72" fmla="*/ 223 w 394"/>
                <a:gd name="T73" fmla="*/ 728 h 857"/>
                <a:gd name="T74" fmla="*/ 163 w 394"/>
                <a:gd name="T75" fmla="*/ 774 h 857"/>
                <a:gd name="T76" fmla="*/ 138 w 394"/>
                <a:gd name="T77" fmla="*/ 785 h 857"/>
                <a:gd name="T78" fmla="*/ 133 w 394"/>
                <a:gd name="T79" fmla="*/ 796 h 857"/>
                <a:gd name="T80" fmla="*/ 118 w 394"/>
                <a:gd name="T81" fmla="*/ 791 h 857"/>
                <a:gd name="T82" fmla="*/ 115 w 394"/>
                <a:gd name="T83" fmla="*/ 793 h 857"/>
                <a:gd name="T84" fmla="*/ 82 w 394"/>
                <a:gd name="T85" fmla="*/ 821 h 857"/>
                <a:gd name="T86" fmla="*/ 45 w 394"/>
                <a:gd name="T87" fmla="*/ 84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4" h="857">
                  <a:moveTo>
                    <a:pt x="45" y="844"/>
                  </a:moveTo>
                  <a:cubicBezTo>
                    <a:pt x="38" y="845"/>
                    <a:pt x="31" y="845"/>
                    <a:pt x="26" y="849"/>
                  </a:cubicBezTo>
                  <a:cubicBezTo>
                    <a:pt x="14" y="857"/>
                    <a:pt x="2" y="849"/>
                    <a:pt x="1" y="843"/>
                  </a:cubicBezTo>
                  <a:cubicBezTo>
                    <a:pt x="0" y="826"/>
                    <a:pt x="3" y="809"/>
                    <a:pt x="5" y="792"/>
                  </a:cubicBezTo>
                  <a:cubicBezTo>
                    <a:pt x="6" y="789"/>
                    <a:pt x="12" y="787"/>
                    <a:pt x="12" y="785"/>
                  </a:cubicBezTo>
                  <a:cubicBezTo>
                    <a:pt x="16" y="762"/>
                    <a:pt x="18" y="739"/>
                    <a:pt x="22" y="717"/>
                  </a:cubicBezTo>
                  <a:cubicBezTo>
                    <a:pt x="24" y="706"/>
                    <a:pt x="28" y="695"/>
                    <a:pt x="31" y="684"/>
                  </a:cubicBezTo>
                  <a:cubicBezTo>
                    <a:pt x="32" y="680"/>
                    <a:pt x="38" y="676"/>
                    <a:pt x="37" y="674"/>
                  </a:cubicBezTo>
                  <a:cubicBezTo>
                    <a:pt x="27" y="646"/>
                    <a:pt x="45" y="622"/>
                    <a:pt x="47" y="596"/>
                  </a:cubicBezTo>
                  <a:cubicBezTo>
                    <a:pt x="49" y="577"/>
                    <a:pt x="49" y="554"/>
                    <a:pt x="59" y="540"/>
                  </a:cubicBezTo>
                  <a:cubicBezTo>
                    <a:pt x="74" y="520"/>
                    <a:pt x="64" y="495"/>
                    <a:pt x="78" y="476"/>
                  </a:cubicBezTo>
                  <a:cubicBezTo>
                    <a:pt x="80" y="474"/>
                    <a:pt x="81" y="470"/>
                    <a:pt x="81" y="467"/>
                  </a:cubicBezTo>
                  <a:cubicBezTo>
                    <a:pt x="81" y="437"/>
                    <a:pt x="94" y="411"/>
                    <a:pt x="105" y="384"/>
                  </a:cubicBezTo>
                  <a:cubicBezTo>
                    <a:pt x="107" y="379"/>
                    <a:pt x="106" y="372"/>
                    <a:pt x="105" y="367"/>
                  </a:cubicBezTo>
                  <a:cubicBezTo>
                    <a:pt x="103" y="354"/>
                    <a:pt x="101" y="343"/>
                    <a:pt x="113" y="334"/>
                  </a:cubicBezTo>
                  <a:cubicBezTo>
                    <a:pt x="116" y="332"/>
                    <a:pt x="118" y="327"/>
                    <a:pt x="117" y="324"/>
                  </a:cubicBezTo>
                  <a:cubicBezTo>
                    <a:pt x="116" y="308"/>
                    <a:pt x="116" y="294"/>
                    <a:pt x="128" y="280"/>
                  </a:cubicBezTo>
                  <a:cubicBezTo>
                    <a:pt x="135" y="271"/>
                    <a:pt x="132" y="255"/>
                    <a:pt x="134" y="242"/>
                  </a:cubicBezTo>
                  <a:cubicBezTo>
                    <a:pt x="135" y="229"/>
                    <a:pt x="137" y="216"/>
                    <a:pt x="138" y="204"/>
                  </a:cubicBezTo>
                  <a:cubicBezTo>
                    <a:pt x="138" y="200"/>
                    <a:pt x="137" y="194"/>
                    <a:pt x="139" y="192"/>
                  </a:cubicBezTo>
                  <a:cubicBezTo>
                    <a:pt x="160" y="173"/>
                    <a:pt x="148" y="144"/>
                    <a:pt x="159" y="122"/>
                  </a:cubicBezTo>
                  <a:cubicBezTo>
                    <a:pt x="169" y="101"/>
                    <a:pt x="168" y="75"/>
                    <a:pt x="174" y="52"/>
                  </a:cubicBezTo>
                  <a:cubicBezTo>
                    <a:pt x="178" y="35"/>
                    <a:pt x="185" y="20"/>
                    <a:pt x="191" y="0"/>
                  </a:cubicBezTo>
                  <a:cubicBezTo>
                    <a:pt x="218" y="8"/>
                    <a:pt x="245" y="13"/>
                    <a:pt x="269" y="23"/>
                  </a:cubicBezTo>
                  <a:cubicBezTo>
                    <a:pt x="285" y="29"/>
                    <a:pt x="299" y="41"/>
                    <a:pt x="310" y="53"/>
                  </a:cubicBezTo>
                  <a:cubicBezTo>
                    <a:pt x="346" y="93"/>
                    <a:pt x="374" y="138"/>
                    <a:pt x="383" y="192"/>
                  </a:cubicBezTo>
                  <a:cubicBezTo>
                    <a:pt x="387" y="219"/>
                    <a:pt x="393" y="244"/>
                    <a:pt x="386" y="272"/>
                  </a:cubicBezTo>
                  <a:cubicBezTo>
                    <a:pt x="381" y="293"/>
                    <a:pt x="394" y="318"/>
                    <a:pt x="389" y="339"/>
                  </a:cubicBezTo>
                  <a:cubicBezTo>
                    <a:pt x="383" y="371"/>
                    <a:pt x="391" y="406"/>
                    <a:pt x="375" y="438"/>
                  </a:cubicBezTo>
                  <a:cubicBezTo>
                    <a:pt x="367" y="455"/>
                    <a:pt x="367" y="477"/>
                    <a:pt x="364" y="497"/>
                  </a:cubicBezTo>
                  <a:cubicBezTo>
                    <a:pt x="362" y="508"/>
                    <a:pt x="364" y="519"/>
                    <a:pt x="350" y="522"/>
                  </a:cubicBezTo>
                  <a:cubicBezTo>
                    <a:pt x="348" y="522"/>
                    <a:pt x="346" y="526"/>
                    <a:pt x="347" y="527"/>
                  </a:cubicBezTo>
                  <a:cubicBezTo>
                    <a:pt x="358" y="550"/>
                    <a:pt x="331" y="565"/>
                    <a:pt x="334" y="586"/>
                  </a:cubicBezTo>
                  <a:cubicBezTo>
                    <a:pt x="334" y="588"/>
                    <a:pt x="333" y="591"/>
                    <a:pt x="331" y="593"/>
                  </a:cubicBezTo>
                  <a:cubicBezTo>
                    <a:pt x="314" y="622"/>
                    <a:pt x="297" y="650"/>
                    <a:pt x="278" y="677"/>
                  </a:cubicBezTo>
                  <a:cubicBezTo>
                    <a:pt x="270" y="688"/>
                    <a:pt x="256" y="693"/>
                    <a:pt x="246" y="702"/>
                  </a:cubicBezTo>
                  <a:cubicBezTo>
                    <a:pt x="238" y="710"/>
                    <a:pt x="232" y="720"/>
                    <a:pt x="223" y="728"/>
                  </a:cubicBezTo>
                  <a:cubicBezTo>
                    <a:pt x="203" y="744"/>
                    <a:pt x="183" y="759"/>
                    <a:pt x="163" y="774"/>
                  </a:cubicBezTo>
                  <a:cubicBezTo>
                    <a:pt x="156" y="778"/>
                    <a:pt x="148" y="780"/>
                    <a:pt x="138" y="785"/>
                  </a:cubicBezTo>
                  <a:cubicBezTo>
                    <a:pt x="137" y="786"/>
                    <a:pt x="136" y="790"/>
                    <a:pt x="133" y="796"/>
                  </a:cubicBezTo>
                  <a:cubicBezTo>
                    <a:pt x="128" y="794"/>
                    <a:pt x="123" y="792"/>
                    <a:pt x="118" y="791"/>
                  </a:cubicBezTo>
                  <a:cubicBezTo>
                    <a:pt x="117" y="792"/>
                    <a:pt x="116" y="792"/>
                    <a:pt x="115" y="793"/>
                  </a:cubicBezTo>
                  <a:cubicBezTo>
                    <a:pt x="114" y="814"/>
                    <a:pt x="96" y="815"/>
                    <a:pt x="82" y="821"/>
                  </a:cubicBezTo>
                  <a:cubicBezTo>
                    <a:pt x="68" y="826"/>
                    <a:pt x="46" y="821"/>
                    <a:pt x="45" y="8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85"/>
            <p:cNvSpPr>
              <a:spLocks/>
            </p:cNvSpPr>
            <p:nvPr/>
          </p:nvSpPr>
          <p:spPr bwMode="auto">
            <a:xfrm>
              <a:off x="8558213" y="3676650"/>
              <a:ext cx="1212850" cy="423862"/>
            </a:xfrm>
            <a:custGeom>
              <a:avLst/>
              <a:gdLst>
                <a:gd name="T0" fmla="*/ 496 w 1008"/>
                <a:gd name="T1" fmla="*/ 256 h 352"/>
                <a:gd name="T2" fmla="*/ 476 w 1008"/>
                <a:gd name="T3" fmla="*/ 258 h 352"/>
                <a:gd name="T4" fmla="*/ 457 w 1008"/>
                <a:gd name="T5" fmla="*/ 257 h 352"/>
                <a:gd name="T6" fmla="*/ 383 w 1008"/>
                <a:gd name="T7" fmla="*/ 246 h 352"/>
                <a:gd name="T8" fmla="*/ 352 w 1008"/>
                <a:gd name="T9" fmla="*/ 232 h 352"/>
                <a:gd name="T10" fmla="*/ 227 w 1008"/>
                <a:gd name="T11" fmla="*/ 196 h 352"/>
                <a:gd name="T12" fmla="*/ 177 w 1008"/>
                <a:gd name="T13" fmla="*/ 185 h 352"/>
                <a:gd name="T14" fmla="*/ 116 w 1008"/>
                <a:gd name="T15" fmla="*/ 172 h 352"/>
                <a:gd name="T16" fmla="*/ 111 w 1008"/>
                <a:gd name="T17" fmla="*/ 171 h 352"/>
                <a:gd name="T18" fmla="*/ 38 w 1008"/>
                <a:gd name="T19" fmla="*/ 146 h 352"/>
                <a:gd name="T20" fmla="*/ 0 w 1008"/>
                <a:gd name="T21" fmla="*/ 138 h 352"/>
                <a:gd name="T22" fmla="*/ 9 w 1008"/>
                <a:gd name="T23" fmla="*/ 113 h 352"/>
                <a:gd name="T24" fmla="*/ 32 w 1008"/>
                <a:gd name="T25" fmla="*/ 78 h 352"/>
                <a:gd name="T26" fmla="*/ 63 w 1008"/>
                <a:gd name="T27" fmla="*/ 29 h 352"/>
                <a:gd name="T28" fmla="*/ 108 w 1008"/>
                <a:gd name="T29" fmla="*/ 7 h 352"/>
                <a:gd name="T30" fmla="*/ 150 w 1008"/>
                <a:gd name="T31" fmla="*/ 14 h 352"/>
                <a:gd name="T32" fmla="*/ 230 w 1008"/>
                <a:gd name="T33" fmla="*/ 32 h 352"/>
                <a:gd name="T34" fmla="*/ 251 w 1008"/>
                <a:gd name="T35" fmla="*/ 33 h 352"/>
                <a:gd name="T36" fmla="*/ 334 w 1008"/>
                <a:gd name="T37" fmla="*/ 59 h 352"/>
                <a:gd name="T38" fmla="*/ 373 w 1008"/>
                <a:gd name="T39" fmla="*/ 60 h 352"/>
                <a:gd name="T40" fmla="*/ 409 w 1008"/>
                <a:gd name="T41" fmla="*/ 66 h 352"/>
                <a:gd name="T42" fmla="*/ 495 w 1008"/>
                <a:gd name="T43" fmla="*/ 91 h 352"/>
                <a:gd name="T44" fmla="*/ 582 w 1008"/>
                <a:gd name="T45" fmla="*/ 106 h 352"/>
                <a:gd name="T46" fmla="*/ 647 w 1008"/>
                <a:gd name="T47" fmla="*/ 121 h 352"/>
                <a:gd name="T48" fmla="*/ 721 w 1008"/>
                <a:gd name="T49" fmla="*/ 136 h 352"/>
                <a:gd name="T50" fmla="*/ 789 w 1008"/>
                <a:gd name="T51" fmla="*/ 156 h 352"/>
                <a:gd name="T52" fmla="*/ 803 w 1008"/>
                <a:gd name="T53" fmla="*/ 159 h 352"/>
                <a:gd name="T54" fmla="*/ 844 w 1008"/>
                <a:gd name="T55" fmla="*/ 170 h 352"/>
                <a:gd name="T56" fmla="*/ 855 w 1008"/>
                <a:gd name="T57" fmla="*/ 170 h 352"/>
                <a:gd name="T58" fmla="*/ 910 w 1008"/>
                <a:gd name="T59" fmla="*/ 175 h 352"/>
                <a:gd name="T60" fmla="*/ 992 w 1008"/>
                <a:gd name="T61" fmla="*/ 190 h 352"/>
                <a:gd name="T62" fmla="*/ 1008 w 1008"/>
                <a:gd name="T63" fmla="*/ 209 h 352"/>
                <a:gd name="T64" fmla="*/ 996 w 1008"/>
                <a:gd name="T65" fmla="*/ 243 h 352"/>
                <a:gd name="T66" fmla="*/ 996 w 1008"/>
                <a:gd name="T67" fmla="*/ 256 h 352"/>
                <a:gd name="T68" fmla="*/ 985 w 1008"/>
                <a:gd name="T69" fmla="*/ 293 h 352"/>
                <a:gd name="T70" fmla="*/ 984 w 1008"/>
                <a:gd name="T71" fmla="*/ 314 h 352"/>
                <a:gd name="T72" fmla="*/ 948 w 1008"/>
                <a:gd name="T73" fmla="*/ 348 h 352"/>
                <a:gd name="T74" fmla="*/ 821 w 1008"/>
                <a:gd name="T75" fmla="*/ 332 h 352"/>
                <a:gd name="T76" fmla="*/ 747 w 1008"/>
                <a:gd name="T77" fmla="*/ 314 h 352"/>
                <a:gd name="T78" fmla="*/ 686 w 1008"/>
                <a:gd name="T79" fmla="*/ 298 h 352"/>
                <a:gd name="T80" fmla="*/ 603 w 1008"/>
                <a:gd name="T81" fmla="*/ 277 h 352"/>
                <a:gd name="T82" fmla="*/ 565 w 1008"/>
                <a:gd name="T83" fmla="*/ 276 h 352"/>
                <a:gd name="T84" fmla="*/ 505 w 1008"/>
                <a:gd name="T85" fmla="*/ 264 h 352"/>
                <a:gd name="T86" fmla="*/ 496 w 1008"/>
                <a:gd name="T87" fmla="*/ 25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08" h="352">
                  <a:moveTo>
                    <a:pt x="496" y="256"/>
                  </a:moveTo>
                  <a:cubicBezTo>
                    <a:pt x="488" y="257"/>
                    <a:pt x="482" y="258"/>
                    <a:pt x="476" y="258"/>
                  </a:cubicBezTo>
                  <a:cubicBezTo>
                    <a:pt x="470" y="258"/>
                    <a:pt x="464" y="258"/>
                    <a:pt x="457" y="257"/>
                  </a:cubicBezTo>
                  <a:cubicBezTo>
                    <a:pt x="433" y="253"/>
                    <a:pt x="408" y="251"/>
                    <a:pt x="383" y="246"/>
                  </a:cubicBezTo>
                  <a:cubicBezTo>
                    <a:pt x="372" y="243"/>
                    <a:pt x="362" y="237"/>
                    <a:pt x="352" y="232"/>
                  </a:cubicBezTo>
                  <a:cubicBezTo>
                    <a:pt x="313" y="212"/>
                    <a:pt x="266" y="223"/>
                    <a:pt x="227" y="196"/>
                  </a:cubicBezTo>
                  <a:cubicBezTo>
                    <a:pt x="214" y="187"/>
                    <a:pt x="194" y="185"/>
                    <a:pt x="177" y="185"/>
                  </a:cubicBezTo>
                  <a:cubicBezTo>
                    <a:pt x="155" y="185"/>
                    <a:pt x="135" y="184"/>
                    <a:pt x="116" y="172"/>
                  </a:cubicBezTo>
                  <a:cubicBezTo>
                    <a:pt x="115" y="171"/>
                    <a:pt x="111" y="172"/>
                    <a:pt x="111" y="171"/>
                  </a:cubicBezTo>
                  <a:cubicBezTo>
                    <a:pt x="93" y="146"/>
                    <a:pt x="59" y="166"/>
                    <a:pt x="38" y="146"/>
                  </a:cubicBezTo>
                  <a:cubicBezTo>
                    <a:pt x="30" y="138"/>
                    <a:pt x="12" y="140"/>
                    <a:pt x="0" y="138"/>
                  </a:cubicBezTo>
                  <a:cubicBezTo>
                    <a:pt x="3" y="127"/>
                    <a:pt x="5" y="119"/>
                    <a:pt x="9" y="113"/>
                  </a:cubicBezTo>
                  <a:cubicBezTo>
                    <a:pt x="16" y="101"/>
                    <a:pt x="24" y="90"/>
                    <a:pt x="32" y="78"/>
                  </a:cubicBezTo>
                  <a:cubicBezTo>
                    <a:pt x="42" y="62"/>
                    <a:pt x="54" y="46"/>
                    <a:pt x="63" y="29"/>
                  </a:cubicBezTo>
                  <a:cubicBezTo>
                    <a:pt x="74" y="5"/>
                    <a:pt x="83" y="0"/>
                    <a:pt x="108" y="7"/>
                  </a:cubicBezTo>
                  <a:cubicBezTo>
                    <a:pt x="121" y="11"/>
                    <a:pt x="136" y="12"/>
                    <a:pt x="150" y="14"/>
                  </a:cubicBezTo>
                  <a:cubicBezTo>
                    <a:pt x="177" y="19"/>
                    <a:pt x="206" y="15"/>
                    <a:pt x="230" y="32"/>
                  </a:cubicBezTo>
                  <a:cubicBezTo>
                    <a:pt x="235" y="35"/>
                    <a:pt x="244" y="31"/>
                    <a:pt x="251" y="33"/>
                  </a:cubicBezTo>
                  <a:cubicBezTo>
                    <a:pt x="279" y="41"/>
                    <a:pt x="306" y="51"/>
                    <a:pt x="334" y="59"/>
                  </a:cubicBezTo>
                  <a:cubicBezTo>
                    <a:pt x="346" y="62"/>
                    <a:pt x="360" y="59"/>
                    <a:pt x="373" y="60"/>
                  </a:cubicBezTo>
                  <a:cubicBezTo>
                    <a:pt x="385" y="62"/>
                    <a:pt x="398" y="63"/>
                    <a:pt x="409" y="66"/>
                  </a:cubicBezTo>
                  <a:cubicBezTo>
                    <a:pt x="438" y="74"/>
                    <a:pt x="466" y="84"/>
                    <a:pt x="495" y="91"/>
                  </a:cubicBezTo>
                  <a:cubicBezTo>
                    <a:pt x="524" y="97"/>
                    <a:pt x="553" y="100"/>
                    <a:pt x="582" y="106"/>
                  </a:cubicBezTo>
                  <a:cubicBezTo>
                    <a:pt x="604" y="110"/>
                    <a:pt x="625" y="117"/>
                    <a:pt x="647" y="121"/>
                  </a:cubicBezTo>
                  <a:cubicBezTo>
                    <a:pt x="671" y="126"/>
                    <a:pt x="697" y="130"/>
                    <a:pt x="721" y="136"/>
                  </a:cubicBezTo>
                  <a:cubicBezTo>
                    <a:pt x="744" y="141"/>
                    <a:pt x="766" y="149"/>
                    <a:pt x="789" y="156"/>
                  </a:cubicBezTo>
                  <a:cubicBezTo>
                    <a:pt x="794" y="157"/>
                    <a:pt x="799" y="157"/>
                    <a:pt x="803" y="159"/>
                  </a:cubicBezTo>
                  <a:cubicBezTo>
                    <a:pt x="817" y="162"/>
                    <a:pt x="830" y="166"/>
                    <a:pt x="844" y="170"/>
                  </a:cubicBezTo>
                  <a:cubicBezTo>
                    <a:pt x="847" y="171"/>
                    <a:pt x="851" y="170"/>
                    <a:pt x="855" y="170"/>
                  </a:cubicBezTo>
                  <a:cubicBezTo>
                    <a:pt x="873" y="171"/>
                    <a:pt x="892" y="171"/>
                    <a:pt x="910" y="175"/>
                  </a:cubicBezTo>
                  <a:cubicBezTo>
                    <a:pt x="937" y="181"/>
                    <a:pt x="963" y="191"/>
                    <a:pt x="992" y="190"/>
                  </a:cubicBezTo>
                  <a:cubicBezTo>
                    <a:pt x="997" y="190"/>
                    <a:pt x="1008" y="202"/>
                    <a:pt x="1008" y="209"/>
                  </a:cubicBezTo>
                  <a:cubicBezTo>
                    <a:pt x="1007" y="220"/>
                    <a:pt x="1000" y="231"/>
                    <a:pt x="996" y="243"/>
                  </a:cubicBezTo>
                  <a:cubicBezTo>
                    <a:pt x="995" y="247"/>
                    <a:pt x="997" y="252"/>
                    <a:pt x="996" y="256"/>
                  </a:cubicBezTo>
                  <a:cubicBezTo>
                    <a:pt x="992" y="268"/>
                    <a:pt x="988" y="280"/>
                    <a:pt x="985" y="293"/>
                  </a:cubicBezTo>
                  <a:cubicBezTo>
                    <a:pt x="984" y="299"/>
                    <a:pt x="983" y="307"/>
                    <a:pt x="984" y="314"/>
                  </a:cubicBezTo>
                  <a:cubicBezTo>
                    <a:pt x="986" y="342"/>
                    <a:pt x="975" y="352"/>
                    <a:pt x="948" y="348"/>
                  </a:cubicBezTo>
                  <a:cubicBezTo>
                    <a:pt x="905" y="342"/>
                    <a:pt x="863" y="338"/>
                    <a:pt x="821" y="332"/>
                  </a:cubicBezTo>
                  <a:cubicBezTo>
                    <a:pt x="796" y="328"/>
                    <a:pt x="772" y="320"/>
                    <a:pt x="747" y="314"/>
                  </a:cubicBezTo>
                  <a:cubicBezTo>
                    <a:pt x="727" y="308"/>
                    <a:pt x="706" y="303"/>
                    <a:pt x="686" y="298"/>
                  </a:cubicBezTo>
                  <a:cubicBezTo>
                    <a:pt x="658" y="291"/>
                    <a:pt x="631" y="283"/>
                    <a:pt x="603" y="277"/>
                  </a:cubicBezTo>
                  <a:cubicBezTo>
                    <a:pt x="591" y="274"/>
                    <a:pt x="578" y="277"/>
                    <a:pt x="565" y="276"/>
                  </a:cubicBezTo>
                  <a:cubicBezTo>
                    <a:pt x="545" y="273"/>
                    <a:pt x="525" y="269"/>
                    <a:pt x="505" y="264"/>
                  </a:cubicBezTo>
                  <a:cubicBezTo>
                    <a:pt x="500" y="263"/>
                    <a:pt x="497" y="257"/>
                    <a:pt x="496" y="2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86"/>
            <p:cNvSpPr>
              <a:spLocks/>
            </p:cNvSpPr>
            <p:nvPr/>
          </p:nvSpPr>
          <p:spPr bwMode="auto">
            <a:xfrm>
              <a:off x="8688388" y="3421063"/>
              <a:ext cx="1141413" cy="444500"/>
            </a:xfrm>
            <a:custGeom>
              <a:avLst/>
              <a:gdLst>
                <a:gd name="T0" fmla="*/ 923 w 949"/>
                <a:gd name="T1" fmla="*/ 297 h 369"/>
                <a:gd name="T2" fmla="*/ 917 w 949"/>
                <a:gd name="T3" fmla="*/ 340 h 369"/>
                <a:gd name="T4" fmla="*/ 866 w 949"/>
                <a:gd name="T5" fmla="*/ 351 h 369"/>
                <a:gd name="T6" fmla="*/ 808 w 949"/>
                <a:gd name="T7" fmla="*/ 343 h 369"/>
                <a:gd name="T8" fmla="*/ 728 w 949"/>
                <a:gd name="T9" fmla="*/ 321 h 369"/>
                <a:gd name="T10" fmla="*/ 714 w 949"/>
                <a:gd name="T11" fmla="*/ 319 h 369"/>
                <a:gd name="T12" fmla="*/ 677 w 949"/>
                <a:gd name="T13" fmla="*/ 312 h 369"/>
                <a:gd name="T14" fmla="*/ 652 w 949"/>
                <a:gd name="T15" fmla="*/ 309 h 369"/>
                <a:gd name="T16" fmla="*/ 552 w 949"/>
                <a:gd name="T17" fmla="*/ 287 h 369"/>
                <a:gd name="T18" fmla="*/ 468 w 949"/>
                <a:gd name="T19" fmla="*/ 264 h 369"/>
                <a:gd name="T20" fmla="*/ 404 w 949"/>
                <a:gd name="T21" fmla="*/ 253 h 369"/>
                <a:gd name="T22" fmla="*/ 328 w 949"/>
                <a:gd name="T23" fmla="*/ 233 h 369"/>
                <a:gd name="T24" fmla="*/ 281 w 949"/>
                <a:gd name="T25" fmla="*/ 231 h 369"/>
                <a:gd name="T26" fmla="*/ 253 w 949"/>
                <a:gd name="T27" fmla="*/ 224 h 369"/>
                <a:gd name="T28" fmla="*/ 200 w 949"/>
                <a:gd name="T29" fmla="*/ 206 h 369"/>
                <a:gd name="T30" fmla="*/ 116 w 949"/>
                <a:gd name="T31" fmla="*/ 185 h 369"/>
                <a:gd name="T32" fmla="*/ 54 w 949"/>
                <a:gd name="T33" fmla="*/ 168 h 369"/>
                <a:gd name="T34" fmla="*/ 12 w 949"/>
                <a:gd name="T35" fmla="*/ 159 h 369"/>
                <a:gd name="T36" fmla="*/ 1 w 949"/>
                <a:gd name="T37" fmla="*/ 142 h 369"/>
                <a:gd name="T38" fmla="*/ 21 w 949"/>
                <a:gd name="T39" fmla="*/ 53 h 369"/>
                <a:gd name="T40" fmla="*/ 24 w 949"/>
                <a:gd name="T41" fmla="*/ 19 h 369"/>
                <a:gd name="T42" fmla="*/ 46 w 949"/>
                <a:gd name="T43" fmla="*/ 2 h 369"/>
                <a:gd name="T44" fmla="*/ 97 w 949"/>
                <a:gd name="T45" fmla="*/ 12 h 369"/>
                <a:gd name="T46" fmla="*/ 201 w 949"/>
                <a:gd name="T47" fmla="*/ 35 h 369"/>
                <a:gd name="T48" fmla="*/ 266 w 949"/>
                <a:gd name="T49" fmla="*/ 53 h 369"/>
                <a:gd name="T50" fmla="*/ 292 w 949"/>
                <a:gd name="T51" fmla="*/ 55 h 369"/>
                <a:gd name="T52" fmla="*/ 377 w 949"/>
                <a:gd name="T53" fmla="*/ 73 h 369"/>
                <a:gd name="T54" fmla="*/ 399 w 949"/>
                <a:gd name="T55" fmla="*/ 75 h 369"/>
                <a:gd name="T56" fmla="*/ 482 w 949"/>
                <a:gd name="T57" fmla="*/ 101 h 369"/>
                <a:gd name="T58" fmla="*/ 545 w 949"/>
                <a:gd name="T59" fmla="*/ 115 h 369"/>
                <a:gd name="T60" fmla="*/ 613 w 949"/>
                <a:gd name="T61" fmla="*/ 132 h 369"/>
                <a:gd name="T62" fmla="*/ 634 w 949"/>
                <a:gd name="T63" fmla="*/ 136 h 369"/>
                <a:gd name="T64" fmla="*/ 678 w 949"/>
                <a:gd name="T65" fmla="*/ 144 h 369"/>
                <a:gd name="T66" fmla="*/ 705 w 949"/>
                <a:gd name="T67" fmla="*/ 149 h 369"/>
                <a:gd name="T68" fmla="*/ 773 w 949"/>
                <a:gd name="T69" fmla="*/ 165 h 369"/>
                <a:gd name="T70" fmla="*/ 808 w 949"/>
                <a:gd name="T71" fmla="*/ 171 h 369"/>
                <a:gd name="T72" fmla="*/ 883 w 949"/>
                <a:gd name="T73" fmla="*/ 184 h 369"/>
                <a:gd name="T74" fmla="*/ 914 w 949"/>
                <a:gd name="T75" fmla="*/ 188 h 369"/>
                <a:gd name="T76" fmla="*/ 936 w 949"/>
                <a:gd name="T77" fmla="*/ 231 h 369"/>
                <a:gd name="T78" fmla="*/ 930 w 949"/>
                <a:gd name="T79" fmla="*/ 270 h 369"/>
                <a:gd name="T80" fmla="*/ 924 w 949"/>
                <a:gd name="T81" fmla="*/ 297 h 369"/>
                <a:gd name="T82" fmla="*/ 923 w 949"/>
                <a:gd name="T83" fmla="*/ 29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9" h="369">
                  <a:moveTo>
                    <a:pt x="923" y="297"/>
                  </a:moveTo>
                  <a:cubicBezTo>
                    <a:pt x="921" y="311"/>
                    <a:pt x="922" y="327"/>
                    <a:pt x="917" y="340"/>
                  </a:cubicBezTo>
                  <a:cubicBezTo>
                    <a:pt x="907" y="369"/>
                    <a:pt x="883" y="351"/>
                    <a:pt x="866" y="351"/>
                  </a:cubicBezTo>
                  <a:cubicBezTo>
                    <a:pt x="846" y="351"/>
                    <a:pt x="827" y="348"/>
                    <a:pt x="808" y="343"/>
                  </a:cubicBezTo>
                  <a:cubicBezTo>
                    <a:pt x="781" y="337"/>
                    <a:pt x="754" y="328"/>
                    <a:pt x="728" y="321"/>
                  </a:cubicBezTo>
                  <a:cubicBezTo>
                    <a:pt x="723" y="320"/>
                    <a:pt x="719" y="320"/>
                    <a:pt x="714" y="319"/>
                  </a:cubicBezTo>
                  <a:cubicBezTo>
                    <a:pt x="702" y="317"/>
                    <a:pt x="689" y="314"/>
                    <a:pt x="677" y="312"/>
                  </a:cubicBezTo>
                  <a:cubicBezTo>
                    <a:pt x="668" y="311"/>
                    <a:pt x="660" y="311"/>
                    <a:pt x="652" y="309"/>
                  </a:cubicBezTo>
                  <a:cubicBezTo>
                    <a:pt x="618" y="302"/>
                    <a:pt x="585" y="295"/>
                    <a:pt x="552" y="287"/>
                  </a:cubicBezTo>
                  <a:cubicBezTo>
                    <a:pt x="524" y="280"/>
                    <a:pt x="496" y="271"/>
                    <a:pt x="468" y="264"/>
                  </a:cubicBezTo>
                  <a:cubicBezTo>
                    <a:pt x="447" y="259"/>
                    <a:pt x="425" y="258"/>
                    <a:pt x="404" y="253"/>
                  </a:cubicBezTo>
                  <a:cubicBezTo>
                    <a:pt x="379" y="247"/>
                    <a:pt x="354" y="238"/>
                    <a:pt x="328" y="233"/>
                  </a:cubicBezTo>
                  <a:cubicBezTo>
                    <a:pt x="313" y="230"/>
                    <a:pt x="296" y="232"/>
                    <a:pt x="281" y="231"/>
                  </a:cubicBezTo>
                  <a:cubicBezTo>
                    <a:pt x="271" y="230"/>
                    <a:pt x="262" y="227"/>
                    <a:pt x="253" y="224"/>
                  </a:cubicBezTo>
                  <a:cubicBezTo>
                    <a:pt x="235" y="219"/>
                    <a:pt x="218" y="212"/>
                    <a:pt x="200" y="206"/>
                  </a:cubicBezTo>
                  <a:cubicBezTo>
                    <a:pt x="172" y="199"/>
                    <a:pt x="144" y="192"/>
                    <a:pt x="116" y="185"/>
                  </a:cubicBezTo>
                  <a:cubicBezTo>
                    <a:pt x="95" y="180"/>
                    <a:pt x="75" y="174"/>
                    <a:pt x="54" y="168"/>
                  </a:cubicBezTo>
                  <a:cubicBezTo>
                    <a:pt x="40" y="165"/>
                    <a:pt x="25" y="164"/>
                    <a:pt x="12" y="159"/>
                  </a:cubicBezTo>
                  <a:cubicBezTo>
                    <a:pt x="7" y="157"/>
                    <a:pt x="0" y="147"/>
                    <a:pt x="1" y="142"/>
                  </a:cubicBezTo>
                  <a:cubicBezTo>
                    <a:pt x="10" y="113"/>
                    <a:pt x="4" y="81"/>
                    <a:pt x="21" y="53"/>
                  </a:cubicBezTo>
                  <a:cubicBezTo>
                    <a:pt x="26" y="44"/>
                    <a:pt x="24" y="31"/>
                    <a:pt x="24" y="19"/>
                  </a:cubicBezTo>
                  <a:cubicBezTo>
                    <a:pt x="23" y="3"/>
                    <a:pt x="33" y="0"/>
                    <a:pt x="46" y="2"/>
                  </a:cubicBezTo>
                  <a:cubicBezTo>
                    <a:pt x="63" y="5"/>
                    <a:pt x="81" y="6"/>
                    <a:pt x="97" y="12"/>
                  </a:cubicBezTo>
                  <a:cubicBezTo>
                    <a:pt x="131" y="25"/>
                    <a:pt x="168" y="19"/>
                    <a:pt x="201" y="35"/>
                  </a:cubicBezTo>
                  <a:cubicBezTo>
                    <a:pt x="221" y="44"/>
                    <a:pt x="244" y="48"/>
                    <a:pt x="266" y="53"/>
                  </a:cubicBezTo>
                  <a:cubicBezTo>
                    <a:pt x="274" y="55"/>
                    <a:pt x="284" y="54"/>
                    <a:pt x="292" y="55"/>
                  </a:cubicBezTo>
                  <a:cubicBezTo>
                    <a:pt x="321" y="61"/>
                    <a:pt x="349" y="67"/>
                    <a:pt x="377" y="73"/>
                  </a:cubicBezTo>
                  <a:cubicBezTo>
                    <a:pt x="384" y="74"/>
                    <a:pt x="392" y="73"/>
                    <a:pt x="399" y="75"/>
                  </a:cubicBezTo>
                  <a:cubicBezTo>
                    <a:pt x="427" y="83"/>
                    <a:pt x="454" y="93"/>
                    <a:pt x="482" y="101"/>
                  </a:cubicBezTo>
                  <a:cubicBezTo>
                    <a:pt x="503" y="107"/>
                    <a:pt x="524" y="110"/>
                    <a:pt x="545" y="115"/>
                  </a:cubicBezTo>
                  <a:cubicBezTo>
                    <a:pt x="568" y="120"/>
                    <a:pt x="591" y="127"/>
                    <a:pt x="613" y="132"/>
                  </a:cubicBezTo>
                  <a:cubicBezTo>
                    <a:pt x="620" y="134"/>
                    <a:pt x="627" y="135"/>
                    <a:pt x="634" y="136"/>
                  </a:cubicBezTo>
                  <a:cubicBezTo>
                    <a:pt x="649" y="139"/>
                    <a:pt x="663" y="142"/>
                    <a:pt x="678" y="144"/>
                  </a:cubicBezTo>
                  <a:cubicBezTo>
                    <a:pt x="687" y="146"/>
                    <a:pt x="696" y="150"/>
                    <a:pt x="705" y="149"/>
                  </a:cubicBezTo>
                  <a:cubicBezTo>
                    <a:pt x="730" y="146"/>
                    <a:pt x="751" y="156"/>
                    <a:pt x="773" y="165"/>
                  </a:cubicBezTo>
                  <a:cubicBezTo>
                    <a:pt x="784" y="170"/>
                    <a:pt x="797" y="169"/>
                    <a:pt x="808" y="171"/>
                  </a:cubicBezTo>
                  <a:cubicBezTo>
                    <a:pt x="833" y="176"/>
                    <a:pt x="858" y="183"/>
                    <a:pt x="883" y="184"/>
                  </a:cubicBezTo>
                  <a:cubicBezTo>
                    <a:pt x="894" y="185"/>
                    <a:pt x="903" y="185"/>
                    <a:pt x="914" y="188"/>
                  </a:cubicBezTo>
                  <a:cubicBezTo>
                    <a:pt x="937" y="196"/>
                    <a:pt x="949" y="210"/>
                    <a:pt x="936" y="231"/>
                  </a:cubicBezTo>
                  <a:cubicBezTo>
                    <a:pt x="928" y="245"/>
                    <a:pt x="931" y="257"/>
                    <a:pt x="930" y="270"/>
                  </a:cubicBezTo>
                  <a:cubicBezTo>
                    <a:pt x="929" y="279"/>
                    <a:pt x="926" y="288"/>
                    <a:pt x="924" y="297"/>
                  </a:cubicBezTo>
                  <a:cubicBezTo>
                    <a:pt x="923" y="297"/>
                    <a:pt x="923" y="297"/>
                    <a:pt x="923" y="2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87"/>
            <p:cNvSpPr>
              <a:spLocks/>
            </p:cNvSpPr>
            <p:nvPr/>
          </p:nvSpPr>
          <p:spPr bwMode="auto">
            <a:xfrm>
              <a:off x="8305800" y="3900488"/>
              <a:ext cx="1406525" cy="395287"/>
            </a:xfrm>
            <a:custGeom>
              <a:avLst/>
              <a:gdLst>
                <a:gd name="T0" fmla="*/ 0 w 1169"/>
                <a:gd name="T1" fmla="*/ 102 h 328"/>
                <a:gd name="T2" fmla="*/ 29 w 1169"/>
                <a:gd name="T3" fmla="*/ 87 h 328"/>
                <a:gd name="T4" fmla="*/ 32 w 1169"/>
                <a:gd name="T5" fmla="*/ 91 h 328"/>
                <a:gd name="T6" fmla="*/ 36 w 1169"/>
                <a:gd name="T7" fmla="*/ 74 h 328"/>
                <a:gd name="T8" fmla="*/ 52 w 1169"/>
                <a:gd name="T9" fmla="*/ 77 h 328"/>
                <a:gd name="T10" fmla="*/ 49 w 1169"/>
                <a:gd name="T11" fmla="*/ 72 h 328"/>
                <a:gd name="T12" fmla="*/ 106 w 1169"/>
                <a:gd name="T13" fmla="*/ 33 h 328"/>
                <a:gd name="T14" fmla="*/ 114 w 1169"/>
                <a:gd name="T15" fmla="*/ 36 h 328"/>
                <a:gd name="T16" fmla="*/ 121 w 1169"/>
                <a:gd name="T17" fmla="*/ 17 h 328"/>
                <a:gd name="T18" fmla="*/ 184 w 1169"/>
                <a:gd name="T19" fmla="*/ 11 h 328"/>
                <a:gd name="T20" fmla="*/ 214 w 1169"/>
                <a:gd name="T21" fmla="*/ 16 h 328"/>
                <a:gd name="T22" fmla="*/ 292 w 1169"/>
                <a:gd name="T23" fmla="*/ 36 h 328"/>
                <a:gd name="T24" fmla="*/ 358 w 1169"/>
                <a:gd name="T25" fmla="*/ 48 h 328"/>
                <a:gd name="T26" fmla="*/ 379 w 1169"/>
                <a:gd name="T27" fmla="*/ 54 h 328"/>
                <a:gd name="T28" fmla="*/ 480 w 1169"/>
                <a:gd name="T29" fmla="*/ 74 h 328"/>
                <a:gd name="T30" fmla="*/ 492 w 1169"/>
                <a:gd name="T31" fmla="*/ 75 h 328"/>
                <a:gd name="T32" fmla="*/ 533 w 1169"/>
                <a:gd name="T33" fmla="*/ 98 h 328"/>
                <a:gd name="T34" fmla="*/ 556 w 1169"/>
                <a:gd name="T35" fmla="*/ 100 h 328"/>
                <a:gd name="T36" fmla="*/ 630 w 1169"/>
                <a:gd name="T37" fmla="*/ 109 h 328"/>
                <a:gd name="T38" fmla="*/ 685 w 1169"/>
                <a:gd name="T39" fmla="*/ 125 h 328"/>
                <a:gd name="T40" fmla="*/ 708 w 1169"/>
                <a:gd name="T41" fmla="*/ 128 h 328"/>
                <a:gd name="T42" fmla="*/ 804 w 1169"/>
                <a:gd name="T43" fmla="*/ 143 h 328"/>
                <a:gd name="T44" fmla="*/ 904 w 1169"/>
                <a:gd name="T45" fmla="*/ 162 h 328"/>
                <a:gd name="T46" fmla="*/ 1012 w 1169"/>
                <a:gd name="T47" fmla="*/ 198 h 328"/>
                <a:gd name="T48" fmla="*/ 1026 w 1169"/>
                <a:gd name="T49" fmla="*/ 200 h 328"/>
                <a:gd name="T50" fmla="*/ 1118 w 1169"/>
                <a:gd name="T51" fmla="*/ 205 h 328"/>
                <a:gd name="T52" fmla="*/ 1161 w 1169"/>
                <a:gd name="T53" fmla="*/ 218 h 328"/>
                <a:gd name="T54" fmla="*/ 1168 w 1169"/>
                <a:gd name="T55" fmla="*/ 256 h 328"/>
                <a:gd name="T56" fmla="*/ 1160 w 1169"/>
                <a:gd name="T57" fmla="*/ 295 h 328"/>
                <a:gd name="T58" fmla="*/ 1126 w 1169"/>
                <a:gd name="T59" fmla="*/ 325 h 328"/>
                <a:gd name="T60" fmla="*/ 1049 w 1169"/>
                <a:gd name="T61" fmla="*/ 310 h 328"/>
                <a:gd name="T62" fmla="*/ 993 w 1169"/>
                <a:gd name="T63" fmla="*/ 306 h 328"/>
                <a:gd name="T64" fmla="*/ 917 w 1169"/>
                <a:gd name="T65" fmla="*/ 287 h 328"/>
                <a:gd name="T66" fmla="*/ 911 w 1169"/>
                <a:gd name="T67" fmla="*/ 286 h 328"/>
                <a:gd name="T68" fmla="*/ 808 w 1169"/>
                <a:gd name="T69" fmla="*/ 268 h 328"/>
                <a:gd name="T70" fmla="*/ 758 w 1169"/>
                <a:gd name="T71" fmla="*/ 262 h 328"/>
                <a:gd name="T72" fmla="*/ 705 w 1169"/>
                <a:gd name="T73" fmla="*/ 247 h 328"/>
                <a:gd name="T74" fmla="*/ 684 w 1169"/>
                <a:gd name="T75" fmla="*/ 246 h 328"/>
                <a:gd name="T76" fmla="*/ 596 w 1169"/>
                <a:gd name="T77" fmla="*/ 234 h 328"/>
                <a:gd name="T78" fmla="*/ 523 w 1169"/>
                <a:gd name="T79" fmla="*/ 215 h 328"/>
                <a:gd name="T80" fmla="*/ 455 w 1169"/>
                <a:gd name="T81" fmla="*/ 200 h 328"/>
                <a:gd name="T82" fmla="*/ 386 w 1169"/>
                <a:gd name="T83" fmla="*/ 182 h 328"/>
                <a:gd name="T84" fmla="*/ 370 w 1169"/>
                <a:gd name="T85" fmla="*/ 181 h 328"/>
                <a:gd name="T86" fmla="*/ 260 w 1169"/>
                <a:gd name="T87" fmla="*/ 162 h 328"/>
                <a:gd name="T88" fmla="*/ 195 w 1169"/>
                <a:gd name="T89" fmla="*/ 157 h 328"/>
                <a:gd name="T90" fmla="*/ 130 w 1169"/>
                <a:gd name="T91" fmla="*/ 144 h 328"/>
                <a:gd name="T92" fmla="*/ 64 w 1169"/>
                <a:gd name="T93" fmla="*/ 130 h 328"/>
                <a:gd name="T94" fmla="*/ 0 w 1169"/>
                <a:gd name="T95" fmla="*/ 110 h 328"/>
                <a:gd name="T96" fmla="*/ 0 w 1169"/>
                <a:gd name="T97" fmla="*/ 10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9" h="328">
                  <a:moveTo>
                    <a:pt x="0" y="102"/>
                  </a:moveTo>
                  <a:cubicBezTo>
                    <a:pt x="9" y="97"/>
                    <a:pt x="19" y="92"/>
                    <a:pt x="29" y="87"/>
                  </a:cubicBezTo>
                  <a:cubicBezTo>
                    <a:pt x="30" y="88"/>
                    <a:pt x="31" y="90"/>
                    <a:pt x="32" y="91"/>
                  </a:cubicBezTo>
                  <a:cubicBezTo>
                    <a:pt x="33" y="85"/>
                    <a:pt x="35" y="80"/>
                    <a:pt x="36" y="74"/>
                  </a:cubicBezTo>
                  <a:cubicBezTo>
                    <a:pt x="42" y="75"/>
                    <a:pt x="47" y="76"/>
                    <a:pt x="52" y="77"/>
                  </a:cubicBezTo>
                  <a:cubicBezTo>
                    <a:pt x="51" y="76"/>
                    <a:pt x="50" y="74"/>
                    <a:pt x="49" y="72"/>
                  </a:cubicBezTo>
                  <a:cubicBezTo>
                    <a:pt x="67" y="60"/>
                    <a:pt x="85" y="48"/>
                    <a:pt x="106" y="33"/>
                  </a:cubicBezTo>
                  <a:cubicBezTo>
                    <a:pt x="106" y="33"/>
                    <a:pt x="110" y="35"/>
                    <a:pt x="114" y="36"/>
                  </a:cubicBezTo>
                  <a:cubicBezTo>
                    <a:pt x="116" y="30"/>
                    <a:pt x="117" y="22"/>
                    <a:pt x="121" y="17"/>
                  </a:cubicBezTo>
                  <a:cubicBezTo>
                    <a:pt x="137" y="1"/>
                    <a:pt x="162" y="0"/>
                    <a:pt x="184" y="11"/>
                  </a:cubicBezTo>
                  <a:cubicBezTo>
                    <a:pt x="193" y="15"/>
                    <a:pt x="204" y="17"/>
                    <a:pt x="214" y="16"/>
                  </a:cubicBezTo>
                  <a:cubicBezTo>
                    <a:pt x="243" y="13"/>
                    <a:pt x="267" y="25"/>
                    <a:pt x="292" y="36"/>
                  </a:cubicBezTo>
                  <a:cubicBezTo>
                    <a:pt x="312" y="44"/>
                    <a:pt x="336" y="44"/>
                    <a:pt x="358" y="48"/>
                  </a:cubicBezTo>
                  <a:cubicBezTo>
                    <a:pt x="365" y="49"/>
                    <a:pt x="373" y="51"/>
                    <a:pt x="379" y="54"/>
                  </a:cubicBezTo>
                  <a:cubicBezTo>
                    <a:pt x="412" y="67"/>
                    <a:pt x="444" y="79"/>
                    <a:pt x="480" y="74"/>
                  </a:cubicBezTo>
                  <a:cubicBezTo>
                    <a:pt x="484" y="73"/>
                    <a:pt x="488" y="73"/>
                    <a:pt x="492" y="75"/>
                  </a:cubicBezTo>
                  <a:cubicBezTo>
                    <a:pt x="505" y="83"/>
                    <a:pt x="518" y="92"/>
                    <a:pt x="533" y="98"/>
                  </a:cubicBezTo>
                  <a:cubicBezTo>
                    <a:pt x="539" y="101"/>
                    <a:pt x="549" y="97"/>
                    <a:pt x="556" y="100"/>
                  </a:cubicBezTo>
                  <a:cubicBezTo>
                    <a:pt x="580" y="109"/>
                    <a:pt x="605" y="108"/>
                    <a:pt x="630" y="109"/>
                  </a:cubicBezTo>
                  <a:cubicBezTo>
                    <a:pt x="649" y="110"/>
                    <a:pt x="667" y="120"/>
                    <a:pt x="685" y="125"/>
                  </a:cubicBezTo>
                  <a:cubicBezTo>
                    <a:pt x="692" y="127"/>
                    <a:pt x="700" y="127"/>
                    <a:pt x="708" y="128"/>
                  </a:cubicBezTo>
                  <a:cubicBezTo>
                    <a:pt x="740" y="133"/>
                    <a:pt x="772" y="138"/>
                    <a:pt x="804" y="143"/>
                  </a:cubicBezTo>
                  <a:cubicBezTo>
                    <a:pt x="837" y="149"/>
                    <a:pt x="871" y="154"/>
                    <a:pt x="904" y="162"/>
                  </a:cubicBezTo>
                  <a:cubicBezTo>
                    <a:pt x="941" y="172"/>
                    <a:pt x="976" y="186"/>
                    <a:pt x="1012" y="198"/>
                  </a:cubicBezTo>
                  <a:cubicBezTo>
                    <a:pt x="1017" y="199"/>
                    <a:pt x="1021" y="199"/>
                    <a:pt x="1026" y="200"/>
                  </a:cubicBezTo>
                  <a:cubicBezTo>
                    <a:pt x="1056" y="201"/>
                    <a:pt x="1087" y="202"/>
                    <a:pt x="1118" y="205"/>
                  </a:cubicBezTo>
                  <a:cubicBezTo>
                    <a:pt x="1133" y="207"/>
                    <a:pt x="1150" y="209"/>
                    <a:pt x="1161" y="218"/>
                  </a:cubicBezTo>
                  <a:cubicBezTo>
                    <a:pt x="1169" y="225"/>
                    <a:pt x="1169" y="243"/>
                    <a:pt x="1168" y="256"/>
                  </a:cubicBezTo>
                  <a:cubicBezTo>
                    <a:pt x="1168" y="269"/>
                    <a:pt x="1162" y="282"/>
                    <a:pt x="1160" y="295"/>
                  </a:cubicBezTo>
                  <a:cubicBezTo>
                    <a:pt x="1156" y="319"/>
                    <a:pt x="1149" y="322"/>
                    <a:pt x="1126" y="325"/>
                  </a:cubicBezTo>
                  <a:cubicBezTo>
                    <a:pt x="1098" y="328"/>
                    <a:pt x="1075" y="316"/>
                    <a:pt x="1049" y="310"/>
                  </a:cubicBezTo>
                  <a:cubicBezTo>
                    <a:pt x="1031" y="306"/>
                    <a:pt x="1010" y="312"/>
                    <a:pt x="993" y="306"/>
                  </a:cubicBezTo>
                  <a:cubicBezTo>
                    <a:pt x="968" y="295"/>
                    <a:pt x="939" y="307"/>
                    <a:pt x="917" y="287"/>
                  </a:cubicBezTo>
                  <a:cubicBezTo>
                    <a:pt x="915" y="286"/>
                    <a:pt x="913" y="285"/>
                    <a:pt x="911" y="286"/>
                  </a:cubicBezTo>
                  <a:cubicBezTo>
                    <a:pt x="875" y="292"/>
                    <a:pt x="842" y="281"/>
                    <a:pt x="808" y="268"/>
                  </a:cubicBezTo>
                  <a:cubicBezTo>
                    <a:pt x="793" y="262"/>
                    <a:pt x="775" y="266"/>
                    <a:pt x="758" y="262"/>
                  </a:cubicBezTo>
                  <a:cubicBezTo>
                    <a:pt x="740" y="258"/>
                    <a:pt x="723" y="251"/>
                    <a:pt x="705" y="247"/>
                  </a:cubicBezTo>
                  <a:cubicBezTo>
                    <a:pt x="698" y="245"/>
                    <a:pt x="691" y="247"/>
                    <a:pt x="684" y="246"/>
                  </a:cubicBezTo>
                  <a:cubicBezTo>
                    <a:pt x="655" y="242"/>
                    <a:pt x="625" y="239"/>
                    <a:pt x="596" y="234"/>
                  </a:cubicBezTo>
                  <a:cubicBezTo>
                    <a:pt x="571" y="229"/>
                    <a:pt x="547" y="220"/>
                    <a:pt x="523" y="215"/>
                  </a:cubicBezTo>
                  <a:cubicBezTo>
                    <a:pt x="500" y="209"/>
                    <a:pt x="477" y="205"/>
                    <a:pt x="455" y="200"/>
                  </a:cubicBezTo>
                  <a:cubicBezTo>
                    <a:pt x="432" y="194"/>
                    <a:pt x="409" y="187"/>
                    <a:pt x="386" y="182"/>
                  </a:cubicBezTo>
                  <a:cubicBezTo>
                    <a:pt x="381" y="180"/>
                    <a:pt x="375" y="182"/>
                    <a:pt x="370" y="181"/>
                  </a:cubicBezTo>
                  <a:cubicBezTo>
                    <a:pt x="333" y="175"/>
                    <a:pt x="297" y="167"/>
                    <a:pt x="260" y="162"/>
                  </a:cubicBezTo>
                  <a:cubicBezTo>
                    <a:pt x="239" y="159"/>
                    <a:pt x="217" y="160"/>
                    <a:pt x="195" y="157"/>
                  </a:cubicBezTo>
                  <a:cubicBezTo>
                    <a:pt x="173" y="154"/>
                    <a:pt x="152" y="148"/>
                    <a:pt x="130" y="144"/>
                  </a:cubicBezTo>
                  <a:cubicBezTo>
                    <a:pt x="108" y="139"/>
                    <a:pt x="86" y="135"/>
                    <a:pt x="64" y="130"/>
                  </a:cubicBezTo>
                  <a:cubicBezTo>
                    <a:pt x="42" y="124"/>
                    <a:pt x="21" y="117"/>
                    <a:pt x="0" y="110"/>
                  </a:cubicBezTo>
                  <a:cubicBezTo>
                    <a:pt x="0" y="108"/>
                    <a:pt x="0" y="105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88"/>
            <p:cNvSpPr>
              <a:spLocks/>
            </p:cNvSpPr>
            <p:nvPr/>
          </p:nvSpPr>
          <p:spPr bwMode="auto">
            <a:xfrm>
              <a:off x="8615363" y="2979738"/>
              <a:ext cx="1298575" cy="392112"/>
            </a:xfrm>
            <a:custGeom>
              <a:avLst/>
              <a:gdLst>
                <a:gd name="T0" fmla="*/ 1054 w 1080"/>
                <a:gd name="T1" fmla="*/ 325 h 325"/>
                <a:gd name="T2" fmla="*/ 775 w 1080"/>
                <a:gd name="T3" fmla="*/ 267 h 325"/>
                <a:gd name="T4" fmla="*/ 736 w 1080"/>
                <a:gd name="T5" fmla="*/ 267 h 325"/>
                <a:gd name="T6" fmla="*/ 635 w 1080"/>
                <a:gd name="T7" fmla="*/ 248 h 325"/>
                <a:gd name="T8" fmla="*/ 565 w 1080"/>
                <a:gd name="T9" fmla="*/ 225 h 325"/>
                <a:gd name="T10" fmla="*/ 552 w 1080"/>
                <a:gd name="T11" fmla="*/ 221 h 325"/>
                <a:gd name="T12" fmla="*/ 451 w 1080"/>
                <a:gd name="T13" fmla="*/ 208 h 325"/>
                <a:gd name="T14" fmla="*/ 407 w 1080"/>
                <a:gd name="T15" fmla="*/ 196 h 325"/>
                <a:gd name="T16" fmla="*/ 367 w 1080"/>
                <a:gd name="T17" fmla="*/ 195 h 325"/>
                <a:gd name="T18" fmla="*/ 333 w 1080"/>
                <a:gd name="T19" fmla="*/ 189 h 325"/>
                <a:gd name="T20" fmla="*/ 285 w 1080"/>
                <a:gd name="T21" fmla="*/ 178 h 325"/>
                <a:gd name="T22" fmla="*/ 224 w 1080"/>
                <a:gd name="T23" fmla="*/ 165 h 325"/>
                <a:gd name="T24" fmla="*/ 183 w 1080"/>
                <a:gd name="T25" fmla="*/ 156 h 325"/>
                <a:gd name="T26" fmla="*/ 129 w 1080"/>
                <a:gd name="T27" fmla="*/ 142 h 325"/>
                <a:gd name="T28" fmla="*/ 119 w 1080"/>
                <a:gd name="T29" fmla="*/ 142 h 325"/>
                <a:gd name="T30" fmla="*/ 61 w 1080"/>
                <a:gd name="T31" fmla="*/ 93 h 325"/>
                <a:gd name="T32" fmla="*/ 49 w 1080"/>
                <a:gd name="T33" fmla="*/ 75 h 325"/>
                <a:gd name="T34" fmla="*/ 15 w 1080"/>
                <a:gd name="T35" fmla="*/ 25 h 325"/>
                <a:gd name="T36" fmla="*/ 0 w 1080"/>
                <a:gd name="T37" fmla="*/ 0 h 325"/>
                <a:gd name="T38" fmla="*/ 127 w 1080"/>
                <a:gd name="T39" fmla="*/ 8 h 325"/>
                <a:gd name="T40" fmla="*/ 148 w 1080"/>
                <a:gd name="T41" fmla="*/ 16 h 325"/>
                <a:gd name="T42" fmla="*/ 158 w 1080"/>
                <a:gd name="T43" fmla="*/ 21 h 325"/>
                <a:gd name="T44" fmla="*/ 251 w 1080"/>
                <a:gd name="T45" fmla="*/ 42 h 325"/>
                <a:gd name="T46" fmla="*/ 324 w 1080"/>
                <a:gd name="T47" fmla="*/ 54 h 325"/>
                <a:gd name="T48" fmla="*/ 358 w 1080"/>
                <a:gd name="T49" fmla="*/ 62 h 325"/>
                <a:gd name="T50" fmla="*/ 371 w 1080"/>
                <a:gd name="T51" fmla="*/ 64 h 325"/>
                <a:gd name="T52" fmla="*/ 413 w 1080"/>
                <a:gd name="T53" fmla="*/ 72 h 325"/>
                <a:gd name="T54" fmla="*/ 418 w 1080"/>
                <a:gd name="T55" fmla="*/ 75 h 325"/>
                <a:gd name="T56" fmla="*/ 504 w 1080"/>
                <a:gd name="T57" fmla="*/ 83 h 325"/>
                <a:gd name="T58" fmla="*/ 575 w 1080"/>
                <a:gd name="T59" fmla="*/ 102 h 325"/>
                <a:gd name="T60" fmla="*/ 633 w 1080"/>
                <a:gd name="T61" fmla="*/ 109 h 325"/>
                <a:gd name="T62" fmla="*/ 703 w 1080"/>
                <a:gd name="T63" fmla="*/ 122 h 325"/>
                <a:gd name="T64" fmla="*/ 711 w 1080"/>
                <a:gd name="T65" fmla="*/ 123 h 325"/>
                <a:gd name="T66" fmla="*/ 759 w 1080"/>
                <a:gd name="T67" fmla="*/ 134 h 325"/>
                <a:gd name="T68" fmla="*/ 769 w 1080"/>
                <a:gd name="T69" fmla="*/ 134 h 325"/>
                <a:gd name="T70" fmla="*/ 808 w 1080"/>
                <a:gd name="T71" fmla="*/ 141 h 325"/>
                <a:gd name="T72" fmla="*/ 831 w 1080"/>
                <a:gd name="T73" fmla="*/ 145 h 325"/>
                <a:gd name="T74" fmla="*/ 914 w 1080"/>
                <a:gd name="T75" fmla="*/ 167 h 325"/>
                <a:gd name="T76" fmla="*/ 1051 w 1080"/>
                <a:gd name="T77" fmla="*/ 191 h 325"/>
                <a:gd name="T78" fmla="*/ 1072 w 1080"/>
                <a:gd name="T79" fmla="*/ 228 h 325"/>
                <a:gd name="T80" fmla="*/ 1068 w 1080"/>
                <a:gd name="T81" fmla="*/ 252 h 325"/>
                <a:gd name="T82" fmla="*/ 1060 w 1080"/>
                <a:gd name="T83" fmla="*/ 290 h 325"/>
                <a:gd name="T84" fmla="*/ 1054 w 1080"/>
                <a:gd name="T85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80" h="325">
                  <a:moveTo>
                    <a:pt x="1054" y="325"/>
                  </a:moveTo>
                  <a:cubicBezTo>
                    <a:pt x="959" y="305"/>
                    <a:pt x="866" y="286"/>
                    <a:pt x="775" y="267"/>
                  </a:cubicBezTo>
                  <a:cubicBezTo>
                    <a:pt x="761" y="267"/>
                    <a:pt x="748" y="270"/>
                    <a:pt x="736" y="267"/>
                  </a:cubicBezTo>
                  <a:cubicBezTo>
                    <a:pt x="703" y="257"/>
                    <a:pt x="670" y="252"/>
                    <a:pt x="635" y="248"/>
                  </a:cubicBezTo>
                  <a:cubicBezTo>
                    <a:pt x="611" y="246"/>
                    <a:pt x="588" y="233"/>
                    <a:pt x="565" y="225"/>
                  </a:cubicBezTo>
                  <a:cubicBezTo>
                    <a:pt x="560" y="224"/>
                    <a:pt x="556" y="221"/>
                    <a:pt x="552" y="221"/>
                  </a:cubicBezTo>
                  <a:cubicBezTo>
                    <a:pt x="518" y="216"/>
                    <a:pt x="484" y="213"/>
                    <a:pt x="451" y="208"/>
                  </a:cubicBezTo>
                  <a:cubicBezTo>
                    <a:pt x="436" y="205"/>
                    <a:pt x="422" y="199"/>
                    <a:pt x="407" y="196"/>
                  </a:cubicBezTo>
                  <a:cubicBezTo>
                    <a:pt x="394" y="194"/>
                    <a:pt x="381" y="196"/>
                    <a:pt x="367" y="195"/>
                  </a:cubicBezTo>
                  <a:cubicBezTo>
                    <a:pt x="356" y="194"/>
                    <a:pt x="344" y="192"/>
                    <a:pt x="333" y="189"/>
                  </a:cubicBezTo>
                  <a:cubicBezTo>
                    <a:pt x="317" y="184"/>
                    <a:pt x="306" y="173"/>
                    <a:pt x="285" y="178"/>
                  </a:cubicBezTo>
                  <a:cubicBezTo>
                    <a:pt x="267" y="183"/>
                    <a:pt x="245" y="170"/>
                    <a:pt x="224" y="165"/>
                  </a:cubicBezTo>
                  <a:cubicBezTo>
                    <a:pt x="210" y="162"/>
                    <a:pt x="197" y="160"/>
                    <a:pt x="183" y="156"/>
                  </a:cubicBezTo>
                  <a:cubicBezTo>
                    <a:pt x="167" y="152"/>
                    <a:pt x="150" y="147"/>
                    <a:pt x="129" y="142"/>
                  </a:cubicBezTo>
                  <a:cubicBezTo>
                    <a:pt x="129" y="142"/>
                    <a:pt x="122" y="144"/>
                    <a:pt x="119" y="142"/>
                  </a:cubicBezTo>
                  <a:cubicBezTo>
                    <a:pt x="99" y="126"/>
                    <a:pt x="80" y="110"/>
                    <a:pt x="61" y="93"/>
                  </a:cubicBezTo>
                  <a:cubicBezTo>
                    <a:pt x="56" y="89"/>
                    <a:pt x="53" y="81"/>
                    <a:pt x="49" y="75"/>
                  </a:cubicBezTo>
                  <a:cubicBezTo>
                    <a:pt x="40" y="57"/>
                    <a:pt x="34" y="37"/>
                    <a:pt x="15" y="25"/>
                  </a:cubicBezTo>
                  <a:cubicBezTo>
                    <a:pt x="9" y="22"/>
                    <a:pt x="6" y="11"/>
                    <a:pt x="0" y="0"/>
                  </a:cubicBezTo>
                  <a:cubicBezTo>
                    <a:pt x="45" y="2"/>
                    <a:pt x="86" y="5"/>
                    <a:pt x="127" y="8"/>
                  </a:cubicBezTo>
                  <a:cubicBezTo>
                    <a:pt x="134" y="8"/>
                    <a:pt x="141" y="13"/>
                    <a:pt x="148" y="16"/>
                  </a:cubicBezTo>
                  <a:cubicBezTo>
                    <a:pt x="151" y="17"/>
                    <a:pt x="154" y="20"/>
                    <a:pt x="158" y="21"/>
                  </a:cubicBezTo>
                  <a:cubicBezTo>
                    <a:pt x="189" y="28"/>
                    <a:pt x="220" y="36"/>
                    <a:pt x="251" y="42"/>
                  </a:cubicBezTo>
                  <a:cubicBezTo>
                    <a:pt x="275" y="47"/>
                    <a:pt x="300" y="49"/>
                    <a:pt x="324" y="54"/>
                  </a:cubicBezTo>
                  <a:cubicBezTo>
                    <a:pt x="336" y="56"/>
                    <a:pt x="347" y="60"/>
                    <a:pt x="358" y="62"/>
                  </a:cubicBezTo>
                  <a:cubicBezTo>
                    <a:pt x="362" y="64"/>
                    <a:pt x="367" y="64"/>
                    <a:pt x="371" y="64"/>
                  </a:cubicBezTo>
                  <a:cubicBezTo>
                    <a:pt x="385" y="67"/>
                    <a:pt x="399" y="69"/>
                    <a:pt x="413" y="72"/>
                  </a:cubicBezTo>
                  <a:cubicBezTo>
                    <a:pt x="415" y="72"/>
                    <a:pt x="416" y="75"/>
                    <a:pt x="418" y="75"/>
                  </a:cubicBezTo>
                  <a:cubicBezTo>
                    <a:pt x="447" y="77"/>
                    <a:pt x="476" y="78"/>
                    <a:pt x="504" y="83"/>
                  </a:cubicBezTo>
                  <a:cubicBezTo>
                    <a:pt x="528" y="87"/>
                    <a:pt x="551" y="96"/>
                    <a:pt x="575" y="102"/>
                  </a:cubicBezTo>
                  <a:cubicBezTo>
                    <a:pt x="594" y="106"/>
                    <a:pt x="614" y="106"/>
                    <a:pt x="633" y="109"/>
                  </a:cubicBezTo>
                  <a:cubicBezTo>
                    <a:pt x="656" y="113"/>
                    <a:pt x="680" y="118"/>
                    <a:pt x="703" y="122"/>
                  </a:cubicBezTo>
                  <a:cubicBezTo>
                    <a:pt x="706" y="123"/>
                    <a:pt x="708" y="123"/>
                    <a:pt x="711" y="123"/>
                  </a:cubicBezTo>
                  <a:cubicBezTo>
                    <a:pt x="727" y="123"/>
                    <a:pt x="745" y="117"/>
                    <a:pt x="759" y="134"/>
                  </a:cubicBezTo>
                  <a:cubicBezTo>
                    <a:pt x="760" y="135"/>
                    <a:pt x="766" y="133"/>
                    <a:pt x="769" y="134"/>
                  </a:cubicBezTo>
                  <a:cubicBezTo>
                    <a:pt x="782" y="136"/>
                    <a:pt x="795" y="138"/>
                    <a:pt x="808" y="141"/>
                  </a:cubicBezTo>
                  <a:cubicBezTo>
                    <a:pt x="816" y="142"/>
                    <a:pt x="824" y="143"/>
                    <a:pt x="831" y="145"/>
                  </a:cubicBezTo>
                  <a:cubicBezTo>
                    <a:pt x="859" y="152"/>
                    <a:pt x="886" y="161"/>
                    <a:pt x="914" y="167"/>
                  </a:cubicBezTo>
                  <a:cubicBezTo>
                    <a:pt x="960" y="176"/>
                    <a:pt x="1005" y="184"/>
                    <a:pt x="1051" y="191"/>
                  </a:cubicBezTo>
                  <a:cubicBezTo>
                    <a:pt x="1070" y="194"/>
                    <a:pt x="1080" y="210"/>
                    <a:pt x="1072" y="228"/>
                  </a:cubicBezTo>
                  <a:cubicBezTo>
                    <a:pt x="1069" y="236"/>
                    <a:pt x="1068" y="244"/>
                    <a:pt x="1068" y="252"/>
                  </a:cubicBezTo>
                  <a:cubicBezTo>
                    <a:pt x="1068" y="265"/>
                    <a:pt x="1074" y="278"/>
                    <a:pt x="1060" y="290"/>
                  </a:cubicBezTo>
                  <a:cubicBezTo>
                    <a:pt x="1053" y="296"/>
                    <a:pt x="1056" y="312"/>
                    <a:pt x="1054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89"/>
            <p:cNvSpPr>
              <a:spLocks/>
            </p:cNvSpPr>
            <p:nvPr/>
          </p:nvSpPr>
          <p:spPr bwMode="auto">
            <a:xfrm>
              <a:off x="8721725" y="3211513"/>
              <a:ext cx="1138238" cy="388937"/>
            </a:xfrm>
            <a:custGeom>
              <a:avLst/>
              <a:gdLst>
                <a:gd name="T0" fmla="*/ 3 w 945"/>
                <a:gd name="T1" fmla="*/ 73 h 323"/>
                <a:gd name="T2" fmla="*/ 0 w 945"/>
                <a:gd name="T3" fmla="*/ 15 h 323"/>
                <a:gd name="T4" fmla="*/ 19 w 945"/>
                <a:gd name="T5" fmla="*/ 2 h 323"/>
                <a:gd name="T6" fmla="*/ 119 w 945"/>
                <a:gd name="T7" fmla="*/ 25 h 323"/>
                <a:gd name="T8" fmla="*/ 195 w 945"/>
                <a:gd name="T9" fmla="*/ 40 h 323"/>
                <a:gd name="T10" fmla="*/ 272 w 945"/>
                <a:gd name="T11" fmla="*/ 50 h 323"/>
                <a:gd name="T12" fmla="*/ 346 w 945"/>
                <a:gd name="T13" fmla="*/ 62 h 323"/>
                <a:gd name="T14" fmla="*/ 395 w 945"/>
                <a:gd name="T15" fmla="*/ 68 h 323"/>
                <a:gd name="T16" fmla="*/ 414 w 945"/>
                <a:gd name="T17" fmla="*/ 71 h 323"/>
                <a:gd name="T18" fmla="*/ 518 w 945"/>
                <a:gd name="T19" fmla="*/ 97 h 323"/>
                <a:gd name="T20" fmla="*/ 583 w 945"/>
                <a:gd name="T21" fmla="*/ 111 h 323"/>
                <a:gd name="T22" fmla="*/ 614 w 945"/>
                <a:gd name="T23" fmla="*/ 113 h 323"/>
                <a:gd name="T24" fmla="*/ 730 w 945"/>
                <a:gd name="T25" fmla="*/ 132 h 323"/>
                <a:gd name="T26" fmla="*/ 802 w 945"/>
                <a:gd name="T27" fmla="*/ 153 h 323"/>
                <a:gd name="T28" fmla="*/ 889 w 945"/>
                <a:gd name="T29" fmla="*/ 172 h 323"/>
                <a:gd name="T30" fmla="*/ 924 w 945"/>
                <a:gd name="T31" fmla="*/ 175 h 323"/>
                <a:gd name="T32" fmla="*/ 942 w 945"/>
                <a:gd name="T33" fmla="*/ 199 h 323"/>
                <a:gd name="T34" fmla="*/ 932 w 945"/>
                <a:gd name="T35" fmla="*/ 282 h 323"/>
                <a:gd name="T36" fmla="*/ 881 w 945"/>
                <a:gd name="T37" fmla="*/ 312 h 323"/>
                <a:gd name="T38" fmla="*/ 848 w 945"/>
                <a:gd name="T39" fmla="*/ 303 h 323"/>
                <a:gd name="T40" fmla="*/ 743 w 945"/>
                <a:gd name="T41" fmla="*/ 283 h 323"/>
                <a:gd name="T42" fmla="*/ 676 w 945"/>
                <a:gd name="T43" fmla="*/ 272 h 323"/>
                <a:gd name="T44" fmla="*/ 672 w 945"/>
                <a:gd name="T45" fmla="*/ 273 h 323"/>
                <a:gd name="T46" fmla="*/ 557 w 945"/>
                <a:gd name="T47" fmla="*/ 237 h 323"/>
                <a:gd name="T48" fmla="*/ 548 w 945"/>
                <a:gd name="T49" fmla="*/ 234 h 323"/>
                <a:gd name="T50" fmla="*/ 472 w 945"/>
                <a:gd name="T51" fmla="*/ 217 h 323"/>
                <a:gd name="T52" fmla="*/ 441 w 945"/>
                <a:gd name="T53" fmla="*/ 209 h 323"/>
                <a:gd name="T54" fmla="*/ 358 w 945"/>
                <a:gd name="T55" fmla="*/ 198 h 323"/>
                <a:gd name="T56" fmla="*/ 293 w 945"/>
                <a:gd name="T57" fmla="*/ 183 h 323"/>
                <a:gd name="T58" fmla="*/ 278 w 945"/>
                <a:gd name="T59" fmla="*/ 181 h 323"/>
                <a:gd name="T60" fmla="*/ 212 w 945"/>
                <a:gd name="T61" fmla="*/ 165 h 323"/>
                <a:gd name="T62" fmla="*/ 179 w 945"/>
                <a:gd name="T63" fmla="*/ 153 h 323"/>
                <a:gd name="T64" fmla="*/ 46 w 945"/>
                <a:gd name="T65" fmla="*/ 120 h 323"/>
                <a:gd name="T66" fmla="*/ 43 w 945"/>
                <a:gd name="T67" fmla="*/ 118 h 323"/>
                <a:gd name="T68" fmla="*/ 3 w 945"/>
                <a:gd name="T69" fmla="*/ 7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5" h="323">
                  <a:moveTo>
                    <a:pt x="3" y="73"/>
                  </a:moveTo>
                  <a:cubicBezTo>
                    <a:pt x="2" y="51"/>
                    <a:pt x="1" y="33"/>
                    <a:pt x="0" y="15"/>
                  </a:cubicBezTo>
                  <a:cubicBezTo>
                    <a:pt x="0" y="2"/>
                    <a:pt x="8" y="0"/>
                    <a:pt x="19" y="2"/>
                  </a:cubicBezTo>
                  <a:cubicBezTo>
                    <a:pt x="52" y="9"/>
                    <a:pt x="86" y="14"/>
                    <a:pt x="119" y="25"/>
                  </a:cubicBezTo>
                  <a:cubicBezTo>
                    <a:pt x="143" y="33"/>
                    <a:pt x="169" y="28"/>
                    <a:pt x="195" y="40"/>
                  </a:cubicBezTo>
                  <a:cubicBezTo>
                    <a:pt x="217" y="51"/>
                    <a:pt x="246" y="46"/>
                    <a:pt x="272" y="50"/>
                  </a:cubicBezTo>
                  <a:cubicBezTo>
                    <a:pt x="297" y="53"/>
                    <a:pt x="321" y="58"/>
                    <a:pt x="346" y="62"/>
                  </a:cubicBezTo>
                  <a:cubicBezTo>
                    <a:pt x="362" y="64"/>
                    <a:pt x="378" y="66"/>
                    <a:pt x="395" y="68"/>
                  </a:cubicBezTo>
                  <a:cubicBezTo>
                    <a:pt x="401" y="69"/>
                    <a:pt x="408" y="69"/>
                    <a:pt x="414" y="71"/>
                  </a:cubicBezTo>
                  <a:cubicBezTo>
                    <a:pt x="448" y="86"/>
                    <a:pt x="482" y="94"/>
                    <a:pt x="518" y="97"/>
                  </a:cubicBezTo>
                  <a:cubicBezTo>
                    <a:pt x="540" y="98"/>
                    <a:pt x="561" y="107"/>
                    <a:pt x="583" y="111"/>
                  </a:cubicBezTo>
                  <a:cubicBezTo>
                    <a:pt x="593" y="113"/>
                    <a:pt x="604" y="112"/>
                    <a:pt x="614" y="113"/>
                  </a:cubicBezTo>
                  <a:cubicBezTo>
                    <a:pt x="653" y="119"/>
                    <a:pt x="692" y="125"/>
                    <a:pt x="730" y="132"/>
                  </a:cubicBezTo>
                  <a:cubicBezTo>
                    <a:pt x="754" y="137"/>
                    <a:pt x="778" y="147"/>
                    <a:pt x="802" y="153"/>
                  </a:cubicBezTo>
                  <a:cubicBezTo>
                    <a:pt x="831" y="160"/>
                    <a:pt x="860" y="166"/>
                    <a:pt x="889" y="172"/>
                  </a:cubicBezTo>
                  <a:cubicBezTo>
                    <a:pt x="901" y="174"/>
                    <a:pt x="910" y="181"/>
                    <a:pt x="924" y="175"/>
                  </a:cubicBezTo>
                  <a:cubicBezTo>
                    <a:pt x="938" y="170"/>
                    <a:pt x="945" y="184"/>
                    <a:pt x="942" y="199"/>
                  </a:cubicBezTo>
                  <a:cubicBezTo>
                    <a:pt x="937" y="226"/>
                    <a:pt x="934" y="254"/>
                    <a:pt x="932" y="282"/>
                  </a:cubicBezTo>
                  <a:cubicBezTo>
                    <a:pt x="930" y="308"/>
                    <a:pt x="905" y="323"/>
                    <a:pt x="881" y="312"/>
                  </a:cubicBezTo>
                  <a:cubicBezTo>
                    <a:pt x="871" y="308"/>
                    <a:pt x="859" y="305"/>
                    <a:pt x="848" y="303"/>
                  </a:cubicBezTo>
                  <a:cubicBezTo>
                    <a:pt x="813" y="296"/>
                    <a:pt x="778" y="289"/>
                    <a:pt x="743" y="283"/>
                  </a:cubicBezTo>
                  <a:cubicBezTo>
                    <a:pt x="721" y="279"/>
                    <a:pt x="698" y="276"/>
                    <a:pt x="676" y="272"/>
                  </a:cubicBezTo>
                  <a:cubicBezTo>
                    <a:pt x="675" y="272"/>
                    <a:pt x="673" y="273"/>
                    <a:pt x="672" y="273"/>
                  </a:cubicBezTo>
                  <a:cubicBezTo>
                    <a:pt x="634" y="261"/>
                    <a:pt x="595" y="249"/>
                    <a:pt x="557" y="237"/>
                  </a:cubicBezTo>
                  <a:cubicBezTo>
                    <a:pt x="554" y="236"/>
                    <a:pt x="551" y="233"/>
                    <a:pt x="548" y="234"/>
                  </a:cubicBezTo>
                  <a:cubicBezTo>
                    <a:pt x="520" y="242"/>
                    <a:pt x="497" y="225"/>
                    <a:pt x="472" y="217"/>
                  </a:cubicBezTo>
                  <a:cubicBezTo>
                    <a:pt x="462" y="214"/>
                    <a:pt x="452" y="210"/>
                    <a:pt x="441" y="209"/>
                  </a:cubicBezTo>
                  <a:cubicBezTo>
                    <a:pt x="413" y="206"/>
                    <a:pt x="381" y="210"/>
                    <a:pt x="358" y="198"/>
                  </a:cubicBezTo>
                  <a:cubicBezTo>
                    <a:pt x="336" y="186"/>
                    <a:pt x="312" y="198"/>
                    <a:pt x="293" y="183"/>
                  </a:cubicBezTo>
                  <a:cubicBezTo>
                    <a:pt x="289" y="181"/>
                    <a:pt x="282" y="180"/>
                    <a:pt x="278" y="181"/>
                  </a:cubicBezTo>
                  <a:cubicBezTo>
                    <a:pt x="253" y="185"/>
                    <a:pt x="233" y="174"/>
                    <a:pt x="212" y="165"/>
                  </a:cubicBezTo>
                  <a:cubicBezTo>
                    <a:pt x="201" y="160"/>
                    <a:pt x="190" y="156"/>
                    <a:pt x="179" y="153"/>
                  </a:cubicBezTo>
                  <a:cubicBezTo>
                    <a:pt x="135" y="142"/>
                    <a:pt x="91" y="131"/>
                    <a:pt x="46" y="120"/>
                  </a:cubicBezTo>
                  <a:cubicBezTo>
                    <a:pt x="45" y="119"/>
                    <a:pt x="44" y="118"/>
                    <a:pt x="43" y="118"/>
                  </a:cubicBezTo>
                  <a:cubicBezTo>
                    <a:pt x="3" y="111"/>
                    <a:pt x="3" y="111"/>
                    <a:pt x="3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90"/>
            <p:cNvSpPr>
              <a:spLocks/>
            </p:cNvSpPr>
            <p:nvPr/>
          </p:nvSpPr>
          <p:spPr bwMode="auto">
            <a:xfrm>
              <a:off x="8937625" y="4784725"/>
              <a:ext cx="703263" cy="1235075"/>
            </a:xfrm>
            <a:custGeom>
              <a:avLst/>
              <a:gdLst>
                <a:gd name="T0" fmla="*/ 0 w 584"/>
                <a:gd name="T1" fmla="*/ 979 h 1026"/>
                <a:gd name="T2" fmla="*/ 17 w 584"/>
                <a:gd name="T3" fmla="*/ 824 h 1026"/>
                <a:gd name="T4" fmla="*/ 40 w 584"/>
                <a:gd name="T5" fmla="*/ 594 h 1026"/>
                <a:gd name="T6" fmla="*/ 40 w 584"/>
                <a:gd name="T7" fmla="*/ 483 h 1026"/>
                <a:gd name="T8" fmla="*/ 51 w 584"/>
                <a:gd name="T9" fmla="*/ 387 h 1026"/>
                <a:gd name="T10" fmla="*/ 51 w 584"/>
                <a:gd name="T11" fmla="*/ 379 h 1026"/>
                <a:gd name="T12" fmla="*/ 71 w 584"/>
                <a:gd name="T13" fmla="*/ 232 h 1026"/>
                <a:gd name="T14" fmla="*/ 73 w 584"/>
                <a:gd name="T15" fmla="*/ 141 h 1026"/>
                <a:gd name="T16" fmla="*/ 103 w 584"/>
                <a:gd name="T17" fmla="*/ 96 h 1026"/>
                <a:gd name="T18" fmla="*/ 188 w 584"/>
                <a:gd name="T19" fmla="*/ 74 h 1026"/>
                <a:gd name="T20" fmla="*/ 363 w 584"/>
                <a:gd name="T21" fmla="*/ 42 h 1026"/>
                <a:gd name="T22" fmla="*/ 527 w 584"/>
                <a:gd name="T23" fmla="*/ 10 h 1026"/>
                <a:gd name="T24" fmla="*/ 554 w 584"/>
                <a:gd name="T25" fmla="*/ 2 h 1026"/>
                <a:gd name="T26" fmla="*/ 583 w 584"/>
                <a:gd name="T27" fmla="*/ 28 h 1026"/>
                <a:gd name="T28" fmla="*/ 577 w 584"/>
                <a:gd name="T29" fmla="*/ 122 h 1026"/>
                <a:gd name="T30" fmla="*/ 572 w 584"/>
                <a:gd name="T31" fmla="*/ 169 h 1026"/>
                <a:gd name="T32" fmla="*/ 559 w 584"/>
                <a:gd name="T33" fmla="*/ 287 h 1026"/>
                <a:gd name="T34" fmla="*/ 558 w 584"/>
                <a:gd name="T35" fmla="*/ 293 h 1026"/>
                <a:gd name="T36" fmla="*/ 551 w 584"/>
                <a:gd name="T37" fmla="*/ 409 h 1026"/>
                <a:gd name="T38" fmla="*/ 536 w 584"/>
                <a:gd name="T39" fmla="*/ 549 h 1026"/>
                <a:gd name="T40" fmla="*/ 535 w 584"/>
                <a:gd name="T41" fmla="*/ 650 h 1026"/>
                <a:gd name="T42" fmla="*/ 522 w 584"/>
                <a:gd name="T43" fmla="*/ 796 h 1026"/>
                <a:gd name="T44" fmla="*/ 517 w 584"/>
                <a:gd name="T45" fmla="*/ 876 h 1026"/>
                <a:gd name="T46" fmla="*/ 502 w 584"/>
                <a:gd name="T47" fmla="*/ 895 h 1026"/>
                <a:gd name="T48" fmla="*/ 290 w 584"/>
                <a:gd name="T49" fmla="*/ 955 h 1026"/>
                <a:gd name="T50" fmla="*/ 166 w 584"/>
                <a:gd name="T51" fmla="*/ 987 h 1026"/>
                <a:gd name="T52" fmla="*/ 115 w 584"/>
                <a:gd name="T53" fmla="*/ 1003 h 1026"/>
                <a:gd name="T54" fmla="*/ 63 w 584"/>
                <a:gd name="T55" fmla="*/ 1014 h 1026"/>
                <a:gd name="T56" fmla="*/ 43 w 584"/>
                <a:gd name="T57" fmla="*/ 1017 h 1026"/>
                <a:gd name="T58" fmla="*/ 4 w 584"/>
                <a:gd name="T59" fmla="*/ 989 h 1026"/>
                <a:gd name="T60" fmla="*/ 4 w 584"/>
                <a:gd name="T61" fmla="*/ 979 h 1026"/>
                <a:gd name="T62" fmla="*/ 0 w 584"/>
                <a:gd name="T63" fmla="*/ 979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84" h="1026">
                  <a:moveTo>
                    <a:pt x="0" y="979"/>
                  </a:moveTo>
                  <a:cubicBezTo>
                    <a:pt x="5" y="927"/>
                    <a:pt x="9" y="875"/>
                    <a:pt x="17" y="824"/>
                  </a:cubicBezTo>
                  <a:cubicBezTo>
                    <a:pt x="28" y="748"/>
                    <a:pt x="40" y="671"/>
                    <a:pt x="40" y="594"/>
                  </a:cubicBezTo>
                  <a:cubicBezTo>
                    <a:pt x="40" y="557"/>
                    <a:pt x="38" y="520"/>
                    <a:pt x="40" y="483"/>
                  </a:cubicBezTo>
                  <a:cubicBezTo>
                    <a:pt x="41" y="451"/>
                    <a:pt x="47" y="419"/>
                    <a:pt x="51" y="387"/>
                  </a:cubicBezTo>
                  <a:cubicBezTo>
                    <a:pt x="51" y="384"/>
                    <a:pt x="51" y="381"/>
                    <a:pt x="51" y="379"/>
                  </a:cubicBezTo>
                  <a:cubicBezTo>
                    <a:pt x="58" y="330"/>
                    <a:pt x="66" y="281"/>
                    <a:pt x="71" y="232"/>
                  </a:cubicBezTo>
                  <a:cubicBezTo>
                    <a:pt x="74" y="202"/>
                    <a:pt x="74" y="171"/>
                    <a:pt x="73" y="141"/>
                  </a:cubicBezTo>
                  <a:cubicBezTo>
                    <a:pt x="72" y="106"/>
                    <a:pt x="70" y="105"/>
                    <a:pt x="103" y="96"/>
                  </a:cubicBezTo>
                  <a:cubicBezTo>
                    <a:pt x="131" y="88"/>
                    <a:pt x="160" y="83"/>
                    <a:pt x="188" y="74"/>
                  </a:cubicBezTo>
                  <a:cubicBezTo>
                    <a:pt x="245" y="56"/>
                    <a:pt x="305" y="52"/>
                    <a:pt x="363" y="42"/>
                  </a:cubicBezTo>
                  <a:cubicBezTo>
                    <a:pt x="418" y="34"/>
                    <a:pt x="473" y="21"/>
                    <a:pt x="527" y="10"/>
                  </a:cubicBezTo>
                  <a:cubicBezTo>
                    <a:pt x="536" y="8"/>
                    <a:pt x="545" y="3"/>
                    <a:pt x="554" y="2"/>
                  </a:cubicBezTo>
                  <a:cubicBezTo>
                    <a:pt x="572" y="0"/>
                    <a:pt x="584" y="10"/>
                    <a:pt x="583" y="28"/>
                  </a:cubicBezTo>
                  <a:cubicBezTo>
                    <a:pt x="582" y="59"/>
                    <a:pt x="579" y="90"/>
                    <a:pt x="577" y="122"/>
                  </a:cubicBezTo>
                  <a:cubicBezTo>
                    <a:pt x="575" y="137"/>
                    <a:pt x="574" y="153"/>
                    <a:pt x="572" y="169"/>
                  </a:cubicBezTo>
                  <a:cubicBezTo>
                    <a:pt x="568" y="208"/>
                    <a:pt x="563" y="247"/>
                    <a:pt x="559" y="287"/>
                  </a:cubicBezTo>
                  <a:cubicBezTo>
                    <a:pt x="559" y="289"/>
                    <a:pt x="558" y="291"/>
                    <a:pt x="558" y="293"/>
                  </a:cubicBezTo>
                  <a:cubicBezTo>
                    <a:pt x="556" y="331"/>
                    <a:pt x="554" y="371"/>
                    <a:pt x="551" y="409"/>
                  </a:cubicBezTo>
                  <a:cubicBezTo>
                    <a:pt x="546" y="456"/>
                    <a:pt x="539" y="502"/>
                    <a:pt x="536" y="549"/>
                  </a:cubicBezTo>
                  <a:cubicBezTo>
                    <a:pt x="533" y="582"/>
                    <a:pt x="537" y="616"/>
                    <a:pt x="535" y="650"/>
                  </a:cubicBezTo>
                  <a:cubicBezTo>
                    <a:pt x="532" y="699"/>
                    <a:pt x="526" y="748"/>
                    <a:pt x="522" y="796"/>
                  </a:cubicBezTo>
                  <a:cubicBezTo>
                    <a:pt x="520" y="823"/>
                    <a:pt x="521" y="850"/>
                    <a:pt x="517" y="876"/>
                  </a:cubicBezTo>
                  <a:cubicBezTo>
                    <a:pt x="517" y="883"/>
                    <a:pt x="509" y="893"/>
                    <a:pt x="502" y="895"/>
                  </a:cubicBezTo>
                  <a:cubicBezTo>
                    <a:pt x="432" y="915"/>
                    <a:pt x="361" y="935"/>
                    <a:pt x="290" y="955"/>
                  </a:cubicBezTo>
                  <a:cubicBezTo>
                    <a:pt x="249" y="966"/>
                    <a:pt x="207" y="976"/>
                    <a:pt x="166" y="987"/>
                  </a:cubicBezTo>
                  <a:cubicBezTo>
                    <a:pt x="149" y="991"/>
                    <a:pt x="132" y="998"/>
                    <a:pt x="115" y="1003"/>
                  </a:cubicBezTo>
                  <a:cubicBezTo>
                    <a:pt x="98" y="1008"/>
                    <a:pt x="80" y="1010"/>
                    <a:pt x="63" y="1014"/>
                  </a:cubicBezTo>
                  <a:cubicBezTo>
                    <a:pt x="56" y="1015"/>
                    <a:pt x="49" y="1014"/>
                    <a:pt x="43" y="1017"/>
                  </a:cubicBezTo>
                  <a:cubicBezTo>
                    <a:pt x="16" y="1026"/>
                    <a:pt x="5" y="1018"/>
                    <a:pt x="4" y="989"/>
                  </a:cubicBezTo>
                  <a:cubicBezTo>
                    <a:pt x="4" y="986"/>
                    <a:pt x="4" y="983"/>
                    <a:pt x="4" y="979"/>
                  </a:cubicBezTo>
                  <a:cubicBezTo>
                    <a:pt x="2" y="979"/>
                    <a:pt x="1" y="979"/>
                    <a:pt x="0" y="9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91"/>
            <p:cNvSpPr>
              <a:spLocks/>
            </p:cNvSpPr>
            <p:nvPr/>
          </p:nvSpPr>
          <p:spPr bwMode="auto">
            <a:xfrm>
              <a:off x="2900363" y="3368675"/>
              <a:ext cx="619125" cy="368300"/>
            </a:xfrm>
            <a:custGeom>
              <a:avLst/>
              <a:gdLst>
                <a:gd name="T0" fmla="*/ 268 w 514"/>
                <a:gd name="T1" fmla="*/ 304 h 306"/>
                <a:gd name="T2" fmla="*/ 139 w 514"/>
                <a:gd name="T3" fmla="*/ 265 h 306"/>
                <a:gd name="T4" fmla="*/ 15 w 514"/>
                <a:gd name="T5" fmla="*/ 179 h 306"/>
                <a:gd name="T6" fmla="*/ 18 w 514"/>
                <a:gd name="T7" fmla="*/ 150 h 306"/>
                <a:gd name="T8" fmla="*/ 136 w 514"/>
                <a:gd name="T9" fmla="*/ 114 h 306"/>
                <a:gd name="T10" fmla="*/ 167 w 514"/>
                <a:gd name="T11" fmla="*/ 102 h 306"/>
                <a:gd name="T12" fmla="*/ 275 w 514"/>
                <a:gd name="T13" fmla="*/ 60 h 306"/>
                <a:gd name="T14" fmla="*/ 300 w 514"/>
                <a:gd name="T15" fmla="*/ 54 h 306"/>
                <a:gd name="T16" fmla="*/ 346 w 514"/>
                <a:gd name="T17" fmla="*/ 42 h 306"/>
                <a:gd name="T18" fmla="*/ 467 w 514"/>
                <a:gd name="T19" fmla="*/ 11 h 306"/>
                <a:gd name="T20" fmla="*/ 488 w 514"/>
                <a:gd name="T21" fmla="*/ 5 h 306"/>
                <a:gd name="T22" fmla="*/ 507 w 514"/>
                <a:gd name="T23" fmla="*/ 23 h 306"/>
                <a:gd name="T24" fmla="*/ 472 w 514"/>
                <a:gd name="T25" fmla="*/ 88 h 306"/>
                <a:gd name="T26" fmla="*/ 423 w 514"/>
                <a:gd name="T27" fmla="*/ 158 h 306"/>
                <a:gd name="T28" fmla="*/ 344 w 514"/>
                <a:gd name="T29" fmla="*/ 258 h 306"/>
                <a:gd name="T30" fmla="*/ 282 w 514"/>
                <a:gd name="T31" fmla="*/ 301 h 306"/>
                <a:gd name="T32" fmla="*/ 268 w 514"/>
                <a:gd name="T33" fmla="*/ 30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4" h="306">
                  <a:moveTo>
                    <a:pt x="268" y="304"/>
                  </a:moveTo>
                  <a:cubicBezTo>
                    <a:pt x="220" y="306"/>
                    <a:pt x="178" y="287"/>
                    <a:pt x="139" y="265"/>
                  </a:cubicBezTo>
                  <a:cubicBezTo>
                    <a:pt x="95" y="240"/>
                    <a:pt x="55" y="208"/>
                    <a:pt x="15" y="179"/>
                  </a:cubicBezTo>
                  <a:cubicBezTo>
                    <a:pt x="0" y="168"/>
                    <a:pt x="1" y="156"/>
                    <a:pt x="18" y="150"/>
                  </a:cubicBezTo>
                  <a:cubicBezTo>
                    <a:pt x="57" y="137"/>
                    <a:pt x="96" y="126"/>
                    <a:pt x="136" y="114"/>
                  </a:cubicBezTo>
                  <a:cubicBezTo>
                    <a:pt x="146" y="110"/>
                    <a:pt x="157" y="106"/>
                    <a:pt x="167" y="102"/>
                  </a:cubicBezTo>
                  <a:cubicBezTo>
                    <a:pt x="203" y="88"/>
                    <a:pt x="243" y="84"/>
                    <a:pt x="275" y="60"/>
                  </a:cubicBezTo>
                  <a:cubicBezTo>
                    <a:pt x="282" y="55"/>
                    <a:pt x="292" y="56"/>
                    <a:pt x="300" y="54"/>
                  </a:cubicBezTo>
                  <a:cubicBezTo>
                    <a:pt x="315" y="50"/>
                    <a:pt x="331" y="46"/>
                    <a:pt x="346" y="42"/>
                  </a:cubicBezTo>
                  <a:cubicBezTo>
                    <a:pt x="386" y="32"/>
                    <a:pt x="427" y="21"/>
                    <a:pt x="467" y="11"/>
                  </a:cubicBezTo>
                  <a:cubicBezTo>
                    <a:pt x="474" y="9"/>
                    <a:pt x="481" y="7"/>
                    <a:pt x="488" y="5"/>
                  </a:cubicBezTo>
                  <a:cubicBezTo>
                    <a:pt x="504" y="0"/>
                    <a:pt x="514" y="7"/>
                    <a:pt x="507" y="23"/>
                  </a:cubicBezTo>
                  <a:cubicBezTo>
                    <a:pt x="498" y="46"/>
                    <a:pt x="485" y="67"/>
                    <a:pt x="472" y="88"/>
                  </a:cubicBezTo>
                  <a:cubicBezTo>
                    <a:pt x="457" y="112"/>
                    <a:pt x="440" y="135"/>
                    <a:pt x="423" y="158"/>
                  </a:cubicBezTo>
                  <a:cubicBezTo>
                    <a:pt x="398" y="192"/>
                    <a:pt x="380" y="232"/>
                    <a:pt x="344" y="258"/>
                  </a:cubicBezTo>
                  <a:cubicBezTo>
                    <a:pt x="323" y="272"/>
                    <a:pt x="303" y="287"/>
                    <a:pt x="282" y="301"/>
                  </a:cubicBezTo>
                  <a:cubicBezTo>
                    <a:pt x="279" y="304"/>
                    <a:pt x="273" y="303"/>
                    <a:pt x="268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8" name="文本框 107"/>
          <p:cNvSpPr txBox="1"/>
          <p:nvPr/>
        </p:nvSpPr>
        <p:spPr>
          <a:xfrm rot="281686">
            <a:off x="3301225" y="3564716"/>
            <a:ext cx="3550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秘籍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 rot="21284964">
            <a:off x="6574561" y="2549253"/>
            <a:ext cx="346761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有</a:t>
            </a:r>
            <a:r>
              <a:rPr lang="zh-CN" altLang="en-US" sz="88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救</a:t>
            </a:r>
            <a:r>
              <a:rPr lang="zh-CN" altLang="en-US" sz="96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了</a:t>
            </a:r>
            <a:endParaRPr lang="zh-CN" altLang="en-US" sz="7200" b="1" dirty="0">
              <a:ln w="38100">
                <a:solidFill>
                  <a:schemeClr val="bg1"/>
                </a:solidFill>
              </a:ln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文本框 109"/>
          <p:cNvSpPr txBox="1"/>
          <p:nvPr/>
        </p:nvSpPr>
        <p:spPr>
          <a:xfrm rot="20568571">
            <a:off x="4595663" y="1578335"/>
            <a:ext cx="3877985" cy="1446550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spAutoFit/>
          </a:bodyPr>
          <a:lstStyle/>
          <a:p>
            <a:r>
              <a:rPr lang="zh-CN" altLang="en-US" sz="5400" b="1" dirty="0" smtClean="0">
                <a:ln w="28575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俺</a:t>
            </a:r>
            <a:r>
              <a:rPr lang="zh-CN" altLang="en-US" sz="66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的</a:t>
            </a:r>
            <a:r>
              <a:rPr lang="zh-CN" altLang="en-US" sz="80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业</a:t>
            </a:r>
            <a:r>
              <a:rPr lang="zh-CN" altLang="en-US" sz="88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绩</a:t>
            </a:r>
            <a:endParaRPr lang="zh-CN" altLang="en-US" sz="5400" b="1" dirty="0">
              <a:ln w="38100">
                <a:solidFill>
                  <a:schemeClr val="bg1"/>
                </a:solidFill>
              </a:ln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9177661" y="2044279"/>
            <a:ext cx="1954381" cy="221599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3800" b="1" dirty="0">
                <a:ln w="38100">
                  <a:solidFill>
                    <a:prstClr val="white"/>
                  </a:solidFill>
                </a:ln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659993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矩形 7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9" name="组合 78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80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等腰三角形 3"/>
          <p:cNvSpPr/>
          <p:nvPr/>
        </p:nvSpPr>
        <p:spPr>
          <a:xfrm rot="14792165">
            <a:off x="4583222" y="1857511"/>
            <a:ext cx="251080" cy="645184"/>
          </a:xfrm>
          <a:custGeom>
            <a:avLst/>
            <a:gdLst>
              <a:gd name="connsiteX0" fmla="*/ 0 w 390001"/>
              <a:gd name="connsiteY0" fmla="*/ 612775 h 612775"/>
              <a:gd name="connsiteX1" fmla="*/ 195001 w 390001"/>
              <a:gd name="connsiteY1" fmla="*/ 0 h 612775"/>
              <a:gd name="connsiteX2" fmla="*/ 390001 w 390001"/>
              <a:gd name="connsiteY2" fmla="*/ 612775 h 612775"/>
              <a:gd name="connsiteX3" fmla="*/ 0 w 390001"/>
              <a:gd name="connsiteY3" fmla="*/ 612775 h 612775"/>
              <a:gd name="connsiteX0" fmla="*/ 0 w 251080"/>
              <a:gd name="connsiteY0" fmla="*/ 612775 h 612775"/>
              <a:gd name="connsiteX1" fmla="*/ 195001 w 251080"/>
              <a:gd name="connsiteY1" fmla="*/ 0 h 612775"/>
              <a:gd name="connsiteX2" fmla="*/ 251080 w 251080"/>
              <a:gd name="connsiteY2" fmla="*/ 568297 h 612775"/>
              <a:gd name="connsiteX3" fmla="*/ 0 w 251080"/>
              <a:gd name="connsiteY3" fmla="*/ 612775 h 612775"/>
              <a:gd name="connsiteX0" fmla="*/ 0 w 251080"/>
              <a:gd name="connsiteY0" fmla="*/ 612775 h 612775"/>
              <a:gd name="connsiteX1" fmla="*/ 195001 w 251080"/>
              <a:gd name="connsiteY1" fmla="*/ 0 h 612775"/>
              <a:gd name="connsiteX2" fmla="*/ 251080 w 251080"/>
              <a:gd name="connsiteY2" fmla="*/ 568297 h 612775"/>
              <a:gd name="connsiteX3" fmla="*/ 0 w 251080"/>
              <a:gd name="connsiteY3" fmla="*/ 612775 h 612775"/>
              <a:gd name="connsiteX0" fmla="*/ 0 w 251080"/>
              <a:gd name="connsiteY0" fmla="*/ 645184 h 645184"/>
              <a:gd name="connsiteX1" fmla="*/ 193245 w 251080"/>
              <a:gd name="connsiteY1" fmla="*/ 0 h 645184"/>
              <a:gd name="connsiteX2" fmla="*/ 251080 w 251080"/>
              <a:gd name="connsiteY2" fmla="*/ 600706 h 645184"/>
              <a:gd name="connsiteX3" fmla="*/ 0 w 251080"/>
              <a:gd name="connsiteY3" fmla="*/ 645184 h 645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080" h="645184">
                <a:moveTo>
                  <a:pt x="0" y="645184"/>
                </a:moveTo>
                <a:lnTo>
                  <a:pt x="193245" y="0"/>
                </a:lnTo>
                <a:lnTo>
                  <a:pt x="251080" y="600706"/>
                </a:lnTo>
                <a:lnTo>
                  <a:pt x="0" y="645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椭圆 2"/>
          <p:cNvSpPr/>
          <p:nvPr/>
        </p:nvSpPr>
        <p:spPr>
          <a:xfrm>
            <a:off x="4702922" y="1082676"/>
            <a:ext cx="2708543" cy="1458914"/>
          </a:xfrm>
          <a:custGeom>
            <a:avLst/>
            <a:gdLst>
              <a:gd name="connsiteX0" fmla="*/ 0 w 2705099"/>
              <a:gd name="connsiteY0" fmla="*/ 729457 h 1458913"/>
              <a:gd name="connsiteX1" fmla="*/ 1352550 w 2705099"/>
              <a:gd name="connsiteY1" fmla="*/ 0 h 1458913"/>
              <a:gd name="connsiteX2" fmla="*/ 2705100 w 2705099"/>
              <a:gd name="connsiteY2" fmla="*/ 729457 h 1458913"/>
              <a:gd name="connsiteX3" fmla="*/ 1352550 w 2705099"/>
              <a:gd name="connsiteY3" fmla="*/ 1458914 h 1458913"/>
              <a:gd name="connsiteX4" fmla="*/ 0 w 2705099"/>
              <a:gd name="connsiteY4" fmla="*/ 729457 h 1458913"/>
              <a:gd name="connsiteX0" fmla="*/ 0 w 2705100"/>
              <a:gd name="connsiteY0" fmla="*/ 729457 h 1458914"/>
              <a:gd name="connsiteX1" fmla="*/ 1352550 w 2705100"/>
              <a:gd name="connsiteY1" fmla="*/ 0 h 1458914"/>
              <a:gd name="connsiteX2" fmla="*/ 2705100 w 2705100"/>
              <a:gd name="connsiteY2" fmla="*/ 729457 h 1458914"/>
              <a:gd name="connsiteX3" fmla="*/ 1352550 w 2705100"/>
              <a:gd name="connsiteY3" fmla="*/ 1458914 h 1458914"/>
              <a:gd name="connsiteX4" fmla="*/ 0 w 2705100"/>
              <a:gd name="connsiteY4" fmla="*/ 729457 h 1458914"/>
              <a:gd name="connsiteX0" fmla="*/ 0 w 2710441"/>
              <a:gd name="connsiteY0" fmla="*/ 729457 h 1458914"/>
              <a:gd name="connsiteX1" fmla="*/ 1352550 w 2710441"/>
              <a:gd name="connsiteY1" fmla="*/ 0 h 1458914"/>
              <a:gd name="connsiteX2" fmla="*/ 2705100 w 2710441"/>
              <a:gd name="connsiteY2" fmla="*/ 729457 h 1458914"/>
              <a:gd name="connsiteX3" fmla="*/ 1352550 w 2710441"/>
              <a:gd name="connsiteY3" fmla="*/ 1458914 h 1458914"/>
              <a:gd name="connsiteX4" fmla="*/ 0 w 2710441"/>
              <a:gd name="connsiteY4" fmla="*/ 729457 h 1458914"/>
              <a:gd name="connsiteX0" fmla="*/ 0 w 2708462"/>
              <a:gd name="connsiteY0" fmla="*/ 729457 h 1458914"/>
              <a:gd name="connsiteX1" fmla="*/ 1352550 w 2708462"/>
              <a:gd name="connsiteY1" fmla="*/ 0 h 1458914"/>
              <a:gd name="connsiteX2" fmla="*/ 2705100 w 2708462"/>
              <a:gd name="connsiteY2" fmla="*/ 729457 h 1458914"/>
              <a:gd name="connsiteX3" fmla="*/ 1352550 w 2708462"/>
              <a:gd name="connsiteY3" fmla="*/ 1458914 h 1458914"/>
              <a:gd name="connsiteX4" fmla="*/ 0 w 2708462"/>
              <a:gd name="connsiteY4" fmla="*/ 729457 h 1458914"/>
              <a:gd name="connsiteX0" fmla="*/ 0 w 2708462"/>
              <a:gd name="connsiteY0" fmla="*/ 729457 h 1458914"/>
              <a:gd name="connsiteX1" fmla="*/ 1352550 w 2708462"/>
              <a:gd name="connsiteY1" fmla="*/ 0 h 1458914"/>
              <a:gd name="connsiteX2" fmla="*/ 2705100 w 2708462"/>
              <a:gd name="connsiteY2" fmla="*/ 729457 h 1458914"/>
              <a:gd name="connsiteX3" fmla="*/ 1352550 w 2708462"/>
              <a:gd name="connsiteY3" fmla="*/ 1458914 h 1458914"/>
              <a:gd name="connsiteX4" fmla="*/ 0 w 2708462"/>
              <a:gd name="connsiteY4" fmla="*/ 729457 h 1458914"/>
              <a:gd name="connsiteX0" fmla="*/ 586 w 2709048"/>
              <a:gd name="connsiteY0" fmla="*/ 729457 h 1458914"/>
              <a:gd name="connsiteX1" fmla="*/ 1353136 w 2709048"/>
              <a:gd name="connsiteY1" fmla="*/ 0 h 1458914"/>
              <a:gd name="connsiteX2" fmla="*/ 2705686 w 2709048"/>
              <a:gd name="connsiteY2" fmla="*/ 729457 h 1458914"/>
              <a:gd name="connsiteX3" fmla="*/ 1353136 w 2709048"/>
              <a:gd name="connsiteY3" fmla="*/ 1458914 h 1458914"/>
              <a:gd name="connsiteX4" fmla="*/ 586 w 2709048"/>
              <a:gd name="connsiteY4" fmla="*/ 729457 h 1458914"/>
              <a:gd name="connsiteX0" fmla="*/ 81 w 2708543"/>
              <a:gd name="connsiteY0" fmla="*/ 729457 h 1458914"/>
              <a:gd name="connsiteX1" fmla="*/ 1352631 w 2708543"/>
              <a:gd name="connsiteY1" fmla="*/ 0 h 1458914"/>
              <a:gd name="connsiteX2" fmla="*/ 2705181 w 2708543"/>
              <a:gd name="connsiteY2" fmla="*/ 729457 h 1458914"/>
              <a:gd name="connsiteX3" fmla="*/ 1352631 w 2708543"/>
              <a:gd name="connsiteY3" fmla="*/ 1458914 h 1458914"/>
              <a:gd name="connsiteX4" fmla="*/ 81 w 2708543"/>
              <a:gd name="connsiteY4" fmla="*/ 729457 h 145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8543" h="1458914">
                <a:moveTo>
                  <a:pt x="81" y="729457"/>
                </a:moveTo>
                <a:cubicBezTo>
                  <a:pt x="6610" y="312704"/>
                  <a:pt x="605638" y="0"/>
                  <a:pt x="1352631" y="0"/>
                </a:cubicBezTo>
                <a:cubicBezTo>
                  <a:pt x="2099624" y="0"/>
                  <a:pt x="2761596" y="165083"/>
                  <a:pt x="2705181" y="729457"/>
                </a:cubicBezTo>
                <a:cubicBezTo>
                  <a:pt x="2653634" y="1245128"/>
                  <a:pt x="2099624" y="1458914"/>
                  <a:pt x="1352631" y="1458914"/>
                </a:cubicBezTo>
                <a:cubicBezTo>
                  <a:pt x="605638" y="1458914"/>
                  <a:pt x="-8061" y="1249186"/>
                  <a:pt x="81" y="7294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9419463" y="1012825"/>
            <a:ext cx="906463" cy="1073150"/>
          </a:xfrm>
          <a:custGeom>
            <a:avLst/>
            <a:gdLst>
              <a:gd name="T0" fmla="*/ 339 w 1331"/>
              <a:gd name="T1" fmla="*/ 1512 h 1576"/>
              <a:gd name="T2" fmla="*/ 267 w 1331"/>
              <a:gd name="T3" fmla="*/ 1576 h 1576"/>
              <a:gd name="T4" fmla="*/ 143 w 1331"/>
              <a:gd name="T5" fmla="*/ 1524 h 1576"/>
              <a:gd name="T6" fmla="*/ 111 w 1331"/>
              <a:gd name="T7" fmla="*/ 1400 h 1576"/>
              <a:gd name="T8" fmla="*/ 259 w 1331"/>
              <a:gd name="T9" fmla="*/ 1160 h 1576"/>
              <a:gd name="T10" fmla="*/ 107 w 1331"/>
              <a:gd name="T11" fmla="*/ 1044 h 1576"/>
              <a:gd name="T12" fmla="*/ 19 w 1331"/>
              <a:gd name="T13" fmla="*/ 824 h 1576"/>
              <a:gd name="T14" fmla="*/ 3 w 1331"/>
              <a:gd name="T15" fmla="*/ 624 h 1576"/>
              <a:gd name="T16" fmla="*/ 39 w 1331"/>
              <a:gd name="T17" fmla="*/ 440 h 1576"/>
              <a:gd name="T18" fmla="*/ 99 w 1331"/>
              <a:gd name="T19" fmla="*/ 320 h 1576"/>
              <a:gd name="T20" fmla="*/ 183 w 1331"/>
              <a:gd name="T21" fmla="*/ 204 h 1576"/>
              <a:gd name="T22" fmla="*/ 515 w 1331"/>
              <a:gd name="T23" fmla="*/ 12 h 1576"/>
              <a:gd name="T24" fmla="*/ 679 w 1331"/>
              <a:gd name="T25" fmla="*/ 12 h 1576"/>
              <a:gd name="T26" fmla="*/ 815 w 1331"/>
              <a:gd name="T27" fmla="*/ 24 h 1576"/>
              <a:gd name="T28" fmla="*/ 1135 w 1331"/>
              <a:gd name="T29" fmla="*/ 220 h 1576"/>
              <a:gd name="T30" fmla="*/ 1251 w 1331"/>
              <a:gd name="T31" fmla="*/ 376 h 1576"/>
              <a:gd name="T32" fmla="*/ 1319 w 1331"/>
              <a:gd name="T33" fmla="*/ 556 h 1576"/>
              <a:gd name="T34" fmla="*/ 1295 w 1331"/>
              <a:gd name="T35" fmla="*/ 872 h 1576"/>
              <a:gd name="T36" fmla="*/ 1239 w 1331"/>
              <a:gd name="T37" fmla="*/ 988 h 1576"/>
              <a:gd name="T38" fmla="*/ 999 w 1331"/>
              <a:gd name="T39" fmla="*/ 1252 h 1576"/>
              <a:gd name="T40" fmla="*/ 787 w 1331"/>
              <a:gd name="T41" fmla="*/ 1332 h 1576"/>
              <a:gd name="T42" fmla="*/ 507 w 1331"/>
              <a:gd name="T43" fmla="*/ 1300 h 1576"/>
              <a:gd name="T44" fmla="*/ 339 w 1331"/>
              <a:gd name="T45" fmla="*/ 1344 h 1576"/>
              <a:gd name="T46" fmla="*/ 407 w 1331"/>
              <a:gd name="T47" fmla="*/ 1240 h 1576"/>
              <a:gd name="T48" fmla="*/ 583 w 1331"/>
              <a:gd name="T49" fmla="*/ 1248 h 1576"/>
              <a:gd name="T50" fmla="*/ 923 w 1331"/>
              <a:gd name="T51" fmla="*/ 1212 h 1576"/>
              <a:gd name="T52" fmla="*/ 1119 w 1331"/>
              <a:gd name="T53" fmla="*/ 1052 h 1576"/>
              <a:gd name="T54" fmla="*/ 1175 w 1331"/>
              <a:gd name="T55" fmla="*/ 976 h 1576"/>
              <a:gd name="T56" fmla="*/ 1239 w 1331"/>
              <a:gd name="T57" fmla="*/ 768 h 1576"/>
              <a:gd name="T58" fmla="*/ 1251 w 1331"/>
              <a:gd name="T59" fmla="*/ 620 h 1576"/>
              <a:gd name="T60" fmla="*/ 1119 w 1331"/>
              <a:gd name="T61" fmla="*/ 316 h 1576"/>
              <a:gd name="T62" fmla="*/ 999 w 1331"/>
              <a:gd name="T63" fmla="*/ 204 h 1576"/>
              <a:gd name="T64" fmla="*/ 843 w 1331"/>
              <a:gd name="T65" fmla="*/ 128 h 1576"/>
              <a:gd name="T66" fmla="*/ 667 w 1331"/>
              <a:gd name="T67" fmla="*/ 100 h 1576"/>
              <a:gd name="T68" fmla="*/ 327 w 1331"/>
              <a:gd name="T69" fmla="*/ 164 h 1576"/>
              <a:gd name="T70" fmla="*/ 239 w 1331"/>
              <a:gd name="T71" fmla="*/ 248 h 1576"/>
              <a:gd name="T72" fmla="*/ 151 w 1331"/>
              <a:gd name="T73" fmla="*/ 368 h 1576"/>
              <a:gd name="T74" fmla="*/ 107 w 1331"/>
              <a:gd name="T75" fmla="*/ 472 h 1576"/>
              <a:gd name="T76" fmla="*/ 79 w 1331"/>
              <a:gd name="T77" fmla="*/ 540 h 1576"/>
              <a:gd name="T78" fmla="*/ 67 w 1331"/>
              <a:gd name="T79" fmla="*/ 768 h 1576"/>
              <a:gd name="T80" fmla="*/ 195 w 1331"/>
              <a:gd name="T81" fmla="*/ 1032 h 1576"/>
              <a:gd name="T82" fmla="*/ 267 w 1331"/>
              <a:gd name="T83" fmla="*/ 1088 h 1576"/>
              <a:gd name="T84" fmla="*/ 347 w 1331"/>
              <a:gd name="T85" fmla="*/ 1152 h 1576"/>
              <a:gd name="T86" fmla="*/ 255 w 1331"/>
              <a:gd name="T87" fmla="*/ 1476 h 1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31" h="1576">
                <a:moveTo>
                  <a:pt x="479" y="1280"/>
                </a:moveTo>
                <a:cubicBezTo>
                  <a:pt x="442" y="1287"/>
                  <a:pt x="447" y="1336"/>
                  <a:pt x="419" y="1352"/>
                </a:cubicBezTo>
                <a:cubicBezTo>
                  <a:pt x="398" y="1411"/>
                  <a:pt x="353" y="1446"/>
                  <a:pt x="339" y="1512"/>
                </a:cubicBezTo>
                <a:cubicBezTo>
                  <a:pt x="330" y="1515"/>
                  <a:pt x="328" y="1525"/>
                  <a:pt x="319" y="1528"/>
                </a:cubicBezTo>
                <a:cubicBezTo>
                  <a:pt x="320" y="1538"/>
                  <a:pt x="320" y="1547"/>
                  <a:pt x="315" y="1552"/>
                </a:cubicBezTo>
                <a:cubicBezTo>
                  <a:pt x="303" y="1564"/>
                  <a:pt x="289" y="1574"/>
                  <a:pt x="267" y="1576"/>
                </a:cubicBezTo>
                <a:cubicBezTo>
                  <a:pt x="254" y="1573"/>
                  <a:pt x="247" y="1564"/>
                  <a:pt x="239" y="1556"/>
                </a:cubicBezTo>
                <a:cubicBezTo>
                  <a:pt x="226" y="1551"/>
                  <a:pt x="236" y="1569"/>
                  <a:pt x="223" y="1564"/>
                </a:cubicBezTo>
                <a:cubicBezTo>
                  <a:pt x="205" y="1544"/>
                  <a:pt x="175" y="1537"/>
                  <a:pt x="143" y="1524"/>
                </a:cubicBezTo>
                <a:cubicBezTo>
                  <a:pt x="133" y="1520"/>
                  <a:pt x="124" y="1512"/>
                  <a:pt x="115" y="1508"/>
                </a:cubicBezTo>
                <a:cubicBezTo>
                  <a:pt x="96" y="1500"/>
                  <a:pt x="73" y="1502"/>
                  <a:pt x="67" y="1480"/>
                </a:cubicBezTo>
                <a:cubicBezTo>
                  <a:pt x="57" y="1444"/>
                  <a:pt x="94" y="1423"/>
                  <a:pt x="111" y="1400"/>
                </a:cubicBezTo>
                <a:cubicBezTo>
                  <a:pt x="130" y="1374"/>
                  <a:pt x="147" y="1336"/>
                  <a:pt x="171" y="1304"/>
                </a:cubicBezTo>
                <a:cubicBezTo>
                  <a:pt x="195" y="1271"/>
                  <a:pt x="216" y="1236"/>
                  <a:pt x="239" y="1216"/>
                </a:cubicBezTo>
                <a:cubicBezTo>
                  <a:pt x="239" y="1191"/>
                  <a:pt x="270" y="1184"/>
                  <a:pt x="259" y="1160"/>
                </a:cubicBezTo>
                <a:cubicBezTo>
                  <a:pt x="231" y="1145"/>
                  <a:pt x="200" y="1133"/>
                  <a:pt x="187" y="1104"/>
                </a:cubicBezTo>
                <a:cubicBezTo>
                  <a:pt x="180" y="1104"/>
                  <a:pt x="174" y="1104"/>
                  <a:pt x="167" y="1104"/>
                </a:cubicBezTo>
                <a:cubicBezTo>
                  <a:pt x="147" y="1084"/>
                  <a:pt x="132" y="1059"/>
                  <a:pt x="107" y="1044"/>
                </a:cubicBezTo>
                <a:cubicBezTo>
                  <a:pt x="99" y="1018"/>
                  <a:pt x="90" y="994"/>
                  <a:pt x="67" y="984"/>
                </a:cubicBezTo>
                <a:cubicBezTo>
                  <a:pt x="78" y="970"/>
                  <a:pt x="60" y="958"/>
                  <a:pt x="51" y="952"/>
                </a:cubicBezTo>
                <a:cubicBezTo>
                  <a:pt x="38" y="909"/>
                  <a:pt x="26" y="885"/>
                  <a:pt x="19" y="824"/>
                </a:cubicBezTo>
                <a:cubicBezTo>
                  <a:pt x="14" y="786"/>
                  <a:pt x="0" y="738"/>
                  <a:pt x="3" y="716"/>
                </a:cubicBezTo>
                <a:cubicBezTo>
                  <a:pt x="5" y="700"/>
                  <a:pt x="14" y="684"/>
                  <a:pt x="11" y="656"/>
                </a:cubicBezTo>
                <a:cubicBezTo>
                  <a:pt x="10" y="645"/>
                  <a:pt x="3" y="635"/>
                  <a:pt x="3" y="624"/>
                </a:cubicBezTo>
                <a:cubicBezTo>
                  <a:pt x="3" y="604"/>
                  <a:pt x="15" y="572"/>
                  <a:pt x="19" y="544"/>
                </a:cubicBezTo>
                <a:cubicBezTo>
                  <a:pt x="23" y="512"/>
                  <a:pt x="17" y="488"/>
                  <a:pt x="39" y="472"/>
                </a:cubicBezTo>
                <a:cubicBezTo>
                  <a:pt x="39" y="461"/>
                  <a:pt x="39" y="451"/>
                  <a:pt x="39" y="440"/>
                </a:cubicBezTo>
                <a:cubicBezTo>
                  <a:pt x="50" y="435"/>
                  <a:pt x="48" y="417"/>
                  <a:pt x="59" y="412"/>
                </a:cubicBezTo>
                <a:cubicBezTo>
                  <a:pt x="51" y="381"/>
                  <a:pt x="75" y="376"/>
                  <a:pt x="87" y="356"/>
                </a:cubicBezTo>
                <a:cubicBezTo>
                  <a:pt x="94" y="344"/>
                  <a:pt x="94" y="329"/>
                  <a:pt x="99" y="320"/>
                </a:cubicBezTo>
                <a:cubicBezTo>
                  <a:pt x="105" y="310"/>
                  <a:pt x="120" y="304"/>
                  <a:pt x="127" y="292"/>
                </a:cubicBezTo>
                <a:cubicBezTo>
                  <a:pt x="139" y="272"/>
                  <a:pt x="148" y="234"/>
                  <a:pt x="175" y="228"/>
                </a:cubicBezTo>
                <a:cubicBezTo>
                  <a:pt x="174" y="216"/>
                  <a:pt x="184" y="216"/>
                  <a:pt x="183" y="204"/>
                </a:cubicBezTo>
                <a:cubicBezTo>
                  <a:pt x="212" y="197"/>
                  <a:pt x="213" y="162"/>
                  <a:pt x="247" y="160"/>
                </a:cubicBezTo>
                <a:cubicBezTo>
                  <a:pt x="255" y="154"/>
                  <a:pt x="254" y="141"/>
                  <a:pt x="259" y="132"/>
                </a:cubicBezTo>
                <a:cubicBezTo>
                  <a:pt x="332" y="80"/>
                  <a:pt x="414" y="37"/>
                  <a:pt x="515" y="12"/>
                </a:cubicBezTo>
                <a:cubicBezTo>
                  <a:pt x="529" y="12"/>
                  <a:pt x="534" y="20"/>
                  <a:pt x="543" y="24"/>
                </a:cubicBezTo>
                <a:cubicBezTo>
                  <a:pt x="562" y="17"/>
                  <a:pt x="623" y="0"/>
                  <a:pt x="655" y="4"/>
                </a:cubicBezTo>
                <a:cubicBezTo>
                  <a:pt x="663" y="5"/>
                  <a:pt x="671" y="11"/>
                  <a:pt x="679" y="12"/>
                </a:cubicBezTo>
                <a:cubicBezTo>
                  <a:pt x="699" y="14"/>
                  <a:pt x="721" y="11"/>
                  <a:pt x="739" y="12"/>
                </a:cubicBezTo>
                <a:cubicBezTo>
                  <a:pt x="754" y="13"/>
                  <a:pt x="770" y="28"/>
                  <a:pt x="779" y="12"/>
                </a:cubicBezTo>
                <a:cubicBezTo>
                  <a:pt x="790" y="19"/>
                  <a:pt x="797" y="35"/>
                  <a:pt x="815" y="24"/>
                </a:cubicBezTo>
                <a:cubicBezTo>
                  <a:pt x="823" y="46"/>
                  <a:pt x="862" y="38"/>
                  <a:pt x="875" y="56"/>
                </a:cubicBezTo>
                <a:cubicBezTo>
                  <a:pt x="908" y="50"/>
                  <a:pt x="910" y="74"/>
                  <a:pt x="943" y="68"/>
                </a:cubicBezTo>
                <a:cubicBezTo>
                  <a:pt x="1009" y="117"/>
                  <a:pt x="1095" y="146"/>
                  <a:pt x="1135" y="220"/>
                </a:cubicBezTo>
                <a:cubicBezTo>
                  <a:pt x="1167" y="223"/>
                  <a:pt x="1164" y="260"/>
                  <a:pt x="1195" y="264"/>
                </a:cubicBezTo>
                <a:cubicBezTo>
                  <a:pt x="1192" y="281"/>
                  <a:pt x="1203" y="283"/>
                  <a:pt x="1203" y="296"/>
                </a:cubicBezTo>
                <a:cubicBezTo>
                  <a:pt x="1225" y="317"/>
                  <a:pt x="1246" y="338"/>
                  <a:pt x="1251" y="376"/>
                </a:cubicBezTo>
                <a:cubicBezTo>
                  <a:pt x="1287" y="403"/>
                  <a:pt x="1287" y="465"/>
                  <a:pt x="1311" y="504"/>
                </a:cubicBezTo>
                <a:cubicBezTo>
                  <a:pt x="1314" y="515"/>
                  <a:pt x="1305" y="514"/>
                  <a:pt x="1307" y="524"/>
                </a:cubicBezTo>
                <a:cubicBezTo>
                  <a:pt x="1309" y="536"/>
                  <a:pt x="1315" y="545"/>
                  <a:pt x="1319" y="556"/>
                </a:cubicBezTo>
                <a:cubicBezTo>
                  <a:pt x="1309" y="650"/>
                  <a:pt x="1331" y="731"/>
                  <a:pt x="1315" y="808"/>
                </a:cubicBezTo>
                <a:cubicBezTo>
                  <a:pt x="1313" y="816"/>
                  <a:pt x="1310" y="828"/>
                  <a:pt x="1307" y="836"/>
                </a:cubicBezTo>
                <a:cubicBezTo>
                  <a:pt x="1301" y="850"/>
                  <a:pt x="1301" y="851"/>
                  <a:pt x="1295" y="872"/>
                </a:cubicBezTo>
                <a:cubicBezTo>
                  <a:pt x="1289" y="892"/>
                  <a:pt x="1274" y="933"/>
                  <a:pt x="1255" y="952"/>
                </a:cubicBezTo>
                <a:cubicBezTo>
                  <a:pt x="1255" y="960"/>
                  <a:pt x="1255" y="968"/>
                  <a:pt x="1255" y="976"/>
                </a:cubicBezTo>
                <a:cubicBezTo>
                  <a:pt x="1247" y="977"/>
                  <a:pt x="1247" y="987"/>
                  <a:pt x="1239" y="988"/>
                </a:cubicBezTo>
                <a:cubicBezTo>
                  <a:pt x="1240" y="1009"/>
                  <a:pt x="1225" y="1027"/>
                  <a:pt x="1215" y="1044"/>
                </a:cubicBezTo>
                <a:cubicBezTo>
                  <a:pt x="1182" y="1099"/>
                  <a:pt x="1139" y="1143"/>
                  <a:pt x="1087" y="1192"/>
                </a:cubicBezTo>
                <a:cubicBezTo>
                  <a:pt x="1062" y="1215"/>
                  <a:pt x="1033" y="1232"/>
                  <a:pt x="999" y="1252"/>
                </a:cubicBezTo>
                <a:cubicBezTo>
                  <a:pt x="971" y="1269"/>
                  <a:pt x="932" y="1281"/>
                  <a:pt x="899" y="1300"/>
                </a:cubicBezTo>
                <a:cubicBezTo>
                  <a:pt x="868" y="1298"/>
                  <a:pt x="847" y="1307"/>
                  <a:pt x="831" y="1320"/>
                </a:cubicBezTo>
                <a:cubicBezTo>
                  <a:pt x="810" y="1317"/>
                  <a:pt x="797" y="1323"/>
                  <a:pt x="787" y="1332"/>
                </a:cubicBezTo>
                <a:cubicBezTo>
                  <a:pt x="744" y="1329"/>
                  <a:pt x="693" y="1344"/>
                  <a:pt x="635" y="1340"/>
                </a:cubicBezTo>
                <a:cubicBezTo>
                  <a:pt x="619" y="1339"/>
                  <a:pt x="594" y="1335"/>
                  <a:pt x="583" y="1332"/>
                </a:cubicBezTo>
                <a:cubicBezTo>
                  <a:pt x="551" y="1323"/>
                  <a:pt x="535" y="1296"/>
                  <a:pt x="507" y="1300"/>
                </a:cubicBezTo>
                <a:cubicBezTo>
                  <a:pt x="495" y="1296"/>
                  <a:pt x="488" y="1287"/>
                  <a:pt x="479" y="1280"/>
                </a:cubicBezTo>
                <a:close/>
                <a:moveTo>
                  <a:pt x="327" y="1368"/>
                </a:moveTo>
                <a:cubicBezTo>
                  <a:pt x="332" y="1361"/>
                  <a:pt x="334" y="1352"/>
                  <a:pt x="339" y="1344"/>
                </a:cubicBezTo>
                <a:cubicBezTo>
                  <a:pt x="348" y="1330"/>
                  <a:pt x="364" y="1317"/>
                  <a:pt x="371" y="1304"/>
                </a:cubicBezTo>
                <a:cubicBezTo>
                  <a:pt x="376" y="1295"/>
                  <a:pt x="370" y="1289"/>
                  <a:pt x="375" y="1280"/>
                </a:cubicBezTo>
                <a:cubicBezTo>
                  <a:pt x="385" y="1264"/>
                  <a:pt x="398" y="1253"/>
                  <a:pt x="407" y="1240"/>
                </a:cubicBezTo>
                <a:cubicBezTo>
                  <a:pt x="415" y="1228"/>
                  <a:pt x="416" y="1207"/>
                  <a:pt x="427" y="1196"/>
                </a:cubicBezTo>
                <a:cubicBezTo>
                  <a:pt x="448" y="1174"/>
                  <a:pt x="475" y="1188"/>
                  <a:pt x="499" y="1196"/>
                </a:cubicBezTo>
                <a:cubicBezTo>
                  <a:pt x="515" y="1225"/>
                  <a:pt x="558" y="1228"/>
                  <a:pt x="583" y="1248"/>
                </a:cubicBezTo>
                <a:cubicBezTo>
                  <a:pt x="652" y="1251"/>
                  <a:pt x="739" y="1272"/>
                  <a:pt x="799" y="1240"/>
                </a:cubicBezTo>
                <a:cubicBezTo>
                  <a:pt x="810" y="1240"/>
                  <a:pt x="820" y="1240"/>
                  <a:pt x="831" y="1240"/>
                </a:cubicBezTo>
                <a:cubicBezTo>
                  <a:pt x="856" y="1225"/>
                  <a:pt x="888" y="1217"/>
                  <a:pt x="923" y="1212"/>
                </a:cubicBezTo>
                <a:cubicBezTo>
                  <a:pt x="938" y="1199"/>
                  <a:pt x="955" y="1188"/>
                  <a:pt x="979" y="1184"/>
                </a:cubicBezTo>
                <a:cubicBezTo>
                  <a:pt x="997" y="1165"/>
                  <a:pt x="1015" y="1148"/>
                  <a:pt x="1047" y="1144"/>
                </a:cubicBezTo>
                <a:cubicBezTo>
                  <a:pt x="1067" y="1112"/>
                  <a:pt x="1096" y="1080"/>
                  <a:pt x="1119" y="1052"/>
                </a:cubicBezTo>
                <a:cubicBezTo>
                  <a:pt x="1128" y="1042"/>
                  <a:pt x="1140" y="1034"/>
                  <a:pt x="1147" y="1024"/>
                </a:cubicBezTo>
                <a:cubicBezTo>
                  <a:pt x="1154" y="1014"/>
                  <a:pt x="1152" y="1000"/>
                  <a:pt x="1159" y="988"/>
                </a:cubicBezTo>
                <a:cubicBezTo>
                  <a:pt x="1162" y="983"/>
                  <a:pt x="1172" y="981"/>
                  <a:pt x="1175" y="976"/>
                </a:cubicBezTo>
                <a:cubicBezTo>
                  <a:pt x="1186" y="960"/>
                  <a:pt x="1183" y="948"/>
                  <a:pt x="1191" y="928"/>
                </a:cubicBezTo>
                <a:cubicBezTo>
                  <a:pt x="1198" y="911"/>
                  <a:pt x="1205" y="906"/>
                  <a:pt x="1211" y="888"/>
                </a:cubicBezTo>
                <a:cubicBezTo>
                  <a:pt x="1224" y="849"/>
                  <a:pt x="1224" y="806"/>
                  <a:pt x="1239" y="768"/>
                </a:cubicBezTo>
                <a:cubicBezTo>
                  <a:pt x="1234" y="744"/>
                  <a:pt x="1245" y="727"/>
                  <a:pt x="1247" y="716"/>
                </a:cubicBezTo>
                <a:cubicBezTo>
                  <a:pt x="1253" y="690"/>
                  <a:pt x="1243" y="675"/>
                  <a:pt x="1243" y="660"/>
                </a:cubicBezTo>
                <a:cubicBezTo>
                  <a:pt x="1243" y="648"/>
                  <a:pt x="1251" y="633"/>
                  <a:pt x="1251" y="620"/>
                </a:cubicBezTo>
                <a:cubicBezTo>
                  <a:pt x="1250" y="593"/>
                  <a:pt x="1237" y="562"/>
                  <a:pt x="1231" y="536"/>
                </a:cubicBezTo>
                <a:cubicBezTo>
                  <a:pt x="1229" y="527"/>
                  <a:pt x="1233" y="520"/>
                  <a:pt x="1231" y="512"/>
                </a:cubicBezTo>
                <a:cubicBezTo>
                  <a:pt x="1213" y="447"/>
                  <a:pt x="1160" y="360"/>
                  <a:pt x="1119" y="316"/>
                </a:cubicBezTo>
                <a:cubicBezTo>
                  <a:pt x="1115" y="311"/>
                  <a:pt x="1111" y="308"/>
                  <a:pt x="1107" y="304"/>
                </a:cubicBezTo>
                <a:cubicBezTo>
                  <a:pt x="1099" y="295"/>
                  <a:pt x="1094" y="283"/>
                  <a:pt x="1087" y="276"/>
                </a:cubicBezTo>
                <a:cubicBezTo>
                  <a:pt x="1060" y="248"/>
                  <a:pt x="1019" y="235"/>
                  <a:pt x="999" y="204"/>
                </a:cubicBezTo>
                <a:cubicBezTo>
                  <a:pt x="977" y="201"/>
                  <a:pt x="961" y="186"/>
                  <a:pt x="943" y="176"/>
                </a:cubicBezTo>
                <a:cubicBezTo>
                  <a:pt x="924" y="166"/>
                  <a:pt x="901" y="161"/>
                  <a:pt x="887" y="144"/>
                </a:cubicBezTo>
                <a:cubicBezTo>
                  <a:pt x="873" y="149"/>
                  <a:pt x="852" y="140"/>
                  <a:pt x="843" y="128"/>
                </a:cubicBezTo>
                <a:cubicBezTo>
                  <a:pt x="834" y="128"/>
                  <a:pt x="824" y="128"/>
                  <a:pt x="815" y="128"/>
                </a:cubicBezTo>
                <a:cubicBezTo>
                  <a:pt x="783" y="100"/>
                  <a:pt x="737" y="109"/>
                  <a:pt x="695" y="92"/>
                </a:cubicBezTo>
                <a:cubicBezTo>
                  <a:pt x="687" y="96"/>
                  <a:pt x="676" y="97"/>
                  <a:pt x="667" y="100"/>
                </a:cubicBezTo>
                <a:cubicBezTo>
                  <a:pt x="615" y="76"/>
                  <a:pt x="547" y="118"/>
                  <a:pt x="463" y="108"/>
                </a:cubicBezTo>
                <a:cubicBezTo>
                  <a:pt x="451" y="117"/>
                  <a:pt x="435" y="123"/>
                  <a:pt x="411" y="120"/>
                </a:cubicBezTo>
                <a:cubicBezTo>
                  <a:pt x="383" y="134"/>
                  <a:pt x="361" y="155"/>
                  <a:pt x="327" y="164"/>
                </a:cubicBezTo>
                <a:cubicBezTo>
                  <a:pt x="321" y="180"/>
                  <a:pt x="306" y="189"/>
                  <a:pt x="299" y="204"/>
                </a:cubicBezTo>
                <a:cubicBezTo>
                  <a:pt x="274" y="206"/>
                  <a:pt x="271" y="229"/>
                  <a:pt x="259" y="240"/>
                </a:cubicBezTo>
                <a:cubicBezTo>
                  <a:pt x="253" y="245"/>
                  <a:pt x="244" y="243"/>
                  <a:pt x="239" y="248"/>
                </a:cubicBezTo>
                <a:cubicBezTo>
                  <a:pt x="227" y="259"/>
                  <a:pt x="210" y="281"/>
                  <a:pt x="203" y="292"/>
                </a:cubicBezTo>
                <a:cubicBezTo>
                  <a:pt x="200" y="296"/>
                  <a:pt x="198" y="297"/>
                  <a:pt x="195" y="300"/>
                </a:cubicBezTo>
                <a:cubicBezTo>
                  <a:pt x="177" y="321"/>
                  <a:pt x="166" y="342"/>
                  <a:pt x="151" y="368"/>
                </a:cubicBezTo>
                <a:cubicBezTo>
                  <a:pt x="146" y="376"/>
                  <a:pt x="140" y="384"/>
                  <a:pt x="135" y="392"/>
                </a:cubicBezTo>
                <a:cubicBezTo>
                  <a:pt x="130" y="401"/>
                  <a:pt x="121" y="412"/>
                  <a:pt x="119" y="416"/>
                </a:cubicBezTo>
                <a:cubicBezTo>
                  <a:pt x="112" y="431"/>
                  <a:pt x="113" y="454"/>
                  <a:pt x="107" y="472"/>
                </a:cubicBezTo>
                <a:cubicBezTo>
                  <a:pt x="105" y="478"/>
                  <a:pt x="97" y="482"/>
                  <a:pt x="95" y="488"/>
                </a:cubicBezTo>
                <a:cubicBezTo>
                  <a:pt x="92" y="497"/>
                  <a:pt x="94" y="508"/>
                  <a:pt x="91" y="516"/>
                </a:cubicBezTo>
                <a:cubicBezTo>
                  <a:pt x="88" y="526"/>
                  <a:pt x="80" y="531"/>
                  <a:pt x="79" y="540"/>
                </a:cubicBezTo>
                <a:cubicBezTo>
                  <a:pt x="76" y="557"/>
                  <a:pt x="81" y="574"/>
                  <a:pt x="79" y="592"/>
                </a:cubicBezTo>
                <a:cubicBezTo>
                  <a:pt x="77" y="608"/>
                  <a:pt x="69" y="624"/>
                  <a:pt x="67" y="640"/>
                </a:cubicBezTo>
                <a:cubicBezTo>
                  <a:pt x="63" y="682"/>
                  <a:pt x="72" y="724"/>
                  <a:pt x="67" y="768"/>
                </a:cubicBezTo>
                <a:cubicBezTo>
                  <a:pt x="65" y="782"/>
                  <a:pt x="81" y="778"/>
                  <a:pt x="79" y="792"/>
                </a:cubicBezTo>
                <a:cubicBezTo>
                  <a:pt x="79" y="844"/>
                  <a:pt x="101" y="874"/>
                  <a:pt x="107" y="920"/>
                </a:cubicBezTo>
                <a:cubicBezTo>
                  <a:pt x="141" y="952"/>
                  <a:pt x="165" y="995"/>
                  <a:pt x="195" y="1032"/>
                </a:cubicBezTo>
                <a:cubicBezTo>
                  <a:pt x="209" y="1034"/>
                  <a:pt x="217" y="1042"/>
                  <a:pt x="219" y="1056"/>
                </a:cubicBezTo>
                <a:cubicBezTo>
                  <a:pt x="228" y="1055"/>
                  <a:pt x="234" y="1057"/>
                  <a:pt x="239" y="1060"/>
                </a:cubicBezTo>
                <a:cubicBezTo>
                  <a:pt x="241" y="1074"/>
                  <a:pt x="255" y="1079"/>
                  <a:pt x="267" y="1088"/>
                </a:cubicBezTo>
                <a:cubicBezTo>
                  <a:pt x="278" y="1096"/>
                  <a:pt x="294" y="1102"/>
                  <a:pt x="303" y="1108"/>
                </a:cubicBezTo>
                <a:cubicBezTo>
                  <a:pt x="307" y="1111"/>
                  <a:pt x="307" y="1121"/>
                  <a:pt x="311" y="1124"/>
                </a:cubicBezTo>
                <a:cubicBezTo>
                  <a:pt x="330" y="1137"/>
                  <a:pt x="343" y="1133"/>
                  <a:pt x="347" y="1152"/>
                </a:cubicBezTo>
                <a:cubicBezTo>
                  <a:pt x="353" y="1177"/>
                  <a:pt x="333" y="1182"/>
                  <a:pt x="331" y="1212"/>
                </a:cubicBezTo>
                <a:cubicBezTo>
                  <a:pt x="271" y="1277"/>
                  <a:pt x="224" y="1356"/>
                  <a:pt x="175" y="1432"/>
                </a:cubicBezTo>
                <a:cubicBezTo>
                  <a:pt x="195" y="1453"/>
                  <a:pt x="233" y="1456"/>
                  <a:pt x="255" y="1476"/>
                </a:cubicBezTo>
                <a:cubicBezTo>
                  <a:pt x="278" y="1451"/>
                  <a:pt x="306" y="1399"/>
                  <a:pt x="327" y="13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4374388" y="1038225"/>
            <a:ext cx="3089275" cy="1524000"/>
          </a:xfrm>
          <a:custGeom>
            <a:avLst/>
            <a:gdLst>
              <a:gd name="T0" fmla="*/ 4250 w 4538"/>
              <a:gd name="T1" fmla="*/ 1714 h 2238"/>
              <a:gd name="T2" fmla="*/ 4098 w 4538"/>
              <a:gd name="T3" fmla="*/ 1850 h 2238"/>
              <a:gd name="T4" fmla="*/ 3746 w 4538"/>
              <a:gd name="T5" fmla="*/ 2050 h 2238"/>
              <a:gd name="T6" fmla="*/ 3350 w 4538"/>
              <a:gd name="T7" fmla="*/ 2174 h 2238"/>
              <a:gd name="T8" fmla="*/ 2702 w 4538"/>
              <a:gd name="T9" fmla="*/ 2238 h 2238"/>
              <a:gd name="T10" fmla="*/ 1910 w 4538"/>
              <a:gd name="T11" fmla="*/ 2218 h 2238"/>
              <a:gd name="T12" fmla="*/ 1666 w 4538"/>
              <a:gd name="T13" fmla="*/ 2194 h 2238"/>
              <a:gd name="T14" fmla="*/ 1246 w 4538"/>
              <a:gd name="T15" fmla="*/ 2062 h 2238"/>
              <a:gd name="T16" fmla="*/ 1050 w 4538"/>
              <a:gd name="T17" fmla="*/ 1986 h 2238"/>
              <a:gd name="T18" fmla="*/ 510 w 4538"/>
              <a:gd name="T19" fmla="*/ 1762 h 2238"/>
              <a:gd name="T20" fmla="*/ 238 w 4538"/>
              <a:gd name="T21" fmla="*/ 1766 h 2238"/>
              <a:gd name="T22" fmla="*/ 2 w 4538"/>
              <a:gd name="T23" fmla="*/ 1734 h 2238"/>
              <a:gd name="T24" fmla="*/ 330 w 4538"/>
              <a:gd name="T25" fmla="*/ 1550 h 2238"/>
              <a:gd name="T26" fmla="*/ 454 w 4538"/>
              <a:gd name="T27" fmla="*/ 1222 h 2238"/>
              <a:gd name="T28" fmla="*/ 634 w 4538"/>
              <a:gd name="T29" fmla="*/ 650 h 2238"/>
              <a:gd name="T30" fmla="*/ 1254 w 4538"/>
              <a:gd name="T31" fmla="*/ 238 h 2238"/>
              <a:gd name="T32" fmla="*/ 1546 w 4538"/>
              <a:gd name="T33" fmla="*/ 130 h 2238"/>
              <a:gd name="T34" fmla="*/ 1846 w 4538"/>
              <a:gd name="T35" fmla="*/ 58 h 2238"/>
              <a:gd name="T36" fmla="*/ 2114 w 4538"/>
              <a:gd name="T37" fmla="*/ 38 h 2238"/>
              <a:gd name="T38" fmla="*/ 2650 w 4538"/>
              <a:gd name="T39" fmla="*/ 2 h 2238"/>
              <a:gd name="T40" fmla="*/ 3134 w 4538"/>
              <a:gd name="T41" fmla="*/ 18 h 2238"/>
              <a:gd name="T42" fmla="*/ 3846 w 4538"/>
              <a:gd name="T43" fmla="*/ 178 h 2238"/>
              <a:gd name="T44" fmla="*/ 4322 w 4538"/>
              <a:gd name="T45" fmla="*/ 458 h 2238"/>
              <a:gd name="T46" fmla="*/ 4498 w 4538"/>
              <a:gd name="T47" fmla="*/ 798 h 2238"/>
              <a:gd name="T48" fmla="*/ 4518 w 4538"/>
              <a:gd name="T49" fmla="*/ 1086 h 2238"/>
              <a:gd name="T50" fmla="*/ 4490 w 4538"/>
              <a:gd name="T51" fmla="*/ 1278 h 2238"/>
              <a:gd name="T52" fmla="*/ 2682 w 4538"/>
              <a:gd name="T53" fmla="*/ 2146 h 2238"/>
              <a:gd name="T54" fmla="*/ 3126 w 4538"/>
              <a:gd name="T55" fmla="*/ 2118 h 2238"/>
              <a:gd name="T56" fmla="*/ 3410 w 4538"/>
              <a:gd name="T57" fmla="*/ 2078 h 2238"/>
              <a:gd name="T58" fmla="*/ 3678 w 4538"/>
              <a:gd name="T59" fmla="*/ 2010 h 2238"/>
              <a:gd name="T60" fmla="*/ 4254 w 4538"/>
              <a:gd name="T61" fmla="*/ 1594 h 2238"/>
              <a:gd name="T62" fmla="*/ 4442 w 4538"/>
              <a:gd name="T63" fmla="*/ 1082 h 2238"/>
              <a:gd name="T64" fmla="*/ 4402 w 4538"/>
              <a:gd name="T65" fmla="*/ 782 h 2238"/>
              <a:gd name="T66" fmla="*/ 4014 w 4538"/>
              <a:gd name="T67" fmla="*/ 326 h 2238"/>
              <a:gd name="T68" fmla="*/ 3878 w 4538"/>
              <a:gd name="T69" fmla="*/ 266 h 2238"/>
              <a:gd name="T70" fmla="*/ 3518 w 4538"/>
              <a:gd name="T71" fmla="*/ 162 h 2238"/>
              <a:gd name="T72" fmla="*/ 3218 w 4538"/>
              <a:gd name="T73" fmla="*/ 102 h 2238"/>
              <a:gd name="T74" fmla="*/ 2702 w 4538"/>
              <a:gd name="T75" fmla="*/ 94 h 2238"/>
              <a:gd name="T76" fmla="*/ 2306 w 4538"/>
              <a:gd name="T77" fmla="*/ 90 h 2238"/>
              <a:gd name="T78" fmla="*/ 1942 w 4538"/>
              <a:gd name="T79" fmla="*/ 118 h 2238"/>
              <a:gd name="T80" fmla="*/ 1610 w 4538"/>
              <a:gd name="T81" fmla="*/ 186 h 2238"/>
              <a:gd name="T82" fmla="*/ 938 w 4538"/>
              <a:gd name="T83" fmla="*/ 462 h 2238"/>
              <a:gd name="T84" fmla="*/ 538 w 4538"/>
              <a:gd name="T85" fmla="*/ 934 h 2238"/>
              <a:gd name="T86" fmla="*/ 338 w 4538"/>
              <a:gd name="T87" fmla="*/ 1622 h 2238"/>
              <a:gd name="T88" fmla="*/ 446 w 4538"/>
              <a:gd name="T89" fmla="*/ 1682 h 2238"/>
              <a:gd name="T90" fmla="*/ 762 w 4538"/>
              <a:gd name="T91" fmla="*/ 1710 h 2238"/>
              <a:gd name="T92" fmla="*/ 1298 w 4538"/>
              <a:gd name="T93" fmla="*/ 2002 h 2238"/>
              <a:gd name="T94" fmla="*/ 1634 w 4538"/>
              <a:gd name="T95" fmla="*/ 2102 h 2238"/>
              <a:gd name="T96" fmla="*/ 1870 w 4538"/>
              <a:gd name="T97" fmla="*/ 2142 h 2238"/>
              <a:gd name="T98" fmla="*/ 2078 w 4538"/>
              <a:gd name="T99" fmla="*/ 2142 h 2238"/>
              <a:gd name="T100" fmla="*/ 2594 w 4538"/>
              <a:gd name="T101" fmla="*/ 2146 h 2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538" h="2238">
                <a:moveTo>
                  <a:pt x="4402" y="1446"/>
                </a:moveTo>
                <a:cubicBezTo>
                  <a:pt x="4402" y="1459"/>
                  <a:pt x="4402" y="1473"/>
                  <a:pt x="4402" y="1486"/>
                </a:cubicBezTo>
                <a:cubicBezTo>
                  <a:pt x="4381" y="1504"/>
                  <a:pt x="4382" y="1544"/>
                  <a:pt x="4354" y="1554"/>
                </a:cubicBezTo>
                <a:cubicBezTo>
                  <a:pt x="4351" y="1607"/>
                  <a:pt x="4310" y="1633"/>
                  <a:pt x="4282" y="1666"/>
                </a:cubicBezTo>
                <a:cubicBezTo>
                  <a:pt x="4269" y="1681"/>
                  <a:pt x="4262" y="1701"/>
                  <a:pt x="4250" y="1714"/>
                </a:cubicBezTo>
                <a:cubicBezTo>
                  <a:pt x="4229" y="1736"/>
                  <a:pt x="4199" y="1749"/>
                  <a:pt x="4178" y="1770"/>
                </a:cubicBezTo>
                <a:cubicBezTo>
                  <a:pt x="4164" y="1785"/>
                  <a:pt x="4158" y="1805"/>
                  <a:pt x="4146" y="1818"/>
                </a:cubicBezTo>
                <a:cubicBezTo>
                  <a:pt x="4143" y="1821"/>
                  <a:pt x="4137" y="1823"/>
                  <a:pt x="4134" y="1826"/>
                </a:cubicBezTo>
                <a:cubicBezTo>
                  <a:pt x="4131" y="1829"/>
                  <a:pt x="4129" y="1835"/>
                  <a:pt x="4126" y="1838"/>
                </a:cubicBezTo>
                <a:cubicBezTo>
                  <a:pt x="4120" y="1843"/>
                  <a:pt x="4105" y="1844"/>
                  <a:pt x="4098" y="1850"/>
                </a:cubicBezTo>
                <a:cubicBezTo>
                  <a:pt x="4094" y="1853"/>
                  <a:pt x="4094" y="1862"/>
                  <a:pt x="4090" y="1866"/>
                </a:cubicBezTo>
                <a:cubicBezTo>
                  <a:pt x="4080" y="1875"/>
                  <a:pt x="4058" y="1882"/>
                  <a:pt x="4054" y="1902"/>
                </a:cubicBezTo>
                <a:cubicBezTo>
                  <a:pt x="4024" y="1905"/>
                  <a:pt x="4007" y="1921"/>
                  <a:pt x="3994" y="1942"/>
                </a:cubicBezTo>
                <a:cubicBezTo>
                  <a:pt x="3954" y="1947"/>
                  <a:pt x="3936" y="1975"/>
                  <a:pt x="3910" y="1994"/>
                </a:cubicBezTo>
                <a:cubicBezTo>
                  <a:pt x="3854" y="1996"/>
                  <a:pt x="3813" y="2046"/>
                  <a:pt x="3746" y="2050"/>
                </a:cubicBezTo>
                <a:cubicBezTo>
                  <a:pt x="3705" y="2071"/>
                  <a:pt x="3665" y="2091"/>
                  <a:pt x="3610" y="2098"/>
                </a:cubicBezTo>
                <a:cubicBezTo>
                  <a:pt x="3599" y="2102"/>
                  <a:pt x="3591" y="2114"/>
                  <a:pt x="3582" y="2118"/>
                </a:cubicBezTo>
                <a:cubicBezTo>
                  <a:pt x="3574" y="2121"/>
                  <a:pt x="3571" y="2113"/>
                  <a:pt x="3566" y="2114"/>
                </a:cubicBezTo>
                <a:cubicBezTo>
                  <a:pt x="3558" y="2116"/>
                  <a:pt x="3543" y="2140"/>
                  <a:pt x="3522" y="2126"/>
                </a:cubicBezTo>
                <a:cubicBezTo>
                  <a:pt x="3473" y="2148"/>
                  <a:pt x="3413" y="2157"/>
                  <a:pt x="3350" y="2174"/>
                </a:cubicBezTo>
                <a:cubicBezTo>
                  <a:pt x="3344" y="2176"/>
                  <a:pt x="3334" y="2173"/>
                  <a:pt x="3330" y="2174"/>
                </a:cubicBezTo>
                <a:cubicBezTo>
                  <a:pt x="3322" y="2176"/>
                  <a:pt x="3314" y="2185"/>
                  <a:pt x="3306" y="2186"/>
                </a:cubicBezTo>
                <a:cubicBezTo>
                  <a:pt x="3258" y="2194"/>
                  <a:pt x="3209" y="2182"/>
                  <a:pt x="3166" y="2206"/>
                </a:cubicBezTo>
                <a:cubicBezTo>
                  <a:pt x="3020" y="2204"/>
                  <a:pt x="2899" y="2237"/>
                  <a:pt x="2722" y="2226"/>
                </a:cubicBezTo>
                <a:cubicBezTo>
                  <a:pt x="2709" y="2224"/>
                  <a:pt x="2706" y="2231"/>
                  <a:pt x="2702" y="2238"/>
                </a:cubicBezTo>
                <a:cubicBezTo>
                  <a:pt x="2690" y="2238"/>
                  <a:pt x="2693" y="2223"/>
                  <a:pt x="2678" y="2226"/>
                </a:cubicBezTo>
                <a:cubicBezTo>
                  <a:pt x="2659" y="2225"/>
                  <a:pt x="2644" y="2229"/>
                  <a:pt x="2630" y="2234"/>
                </a:cubicBezTo>
                <a:cubicBezTo>
                  <a:pt x="2511" y="2220"/>
                  <a:pt x="2293" y="2226"/>
                  <a:pt x="2138" y="2226"/>
                </a:cubicBezTo>
                <a:cubicBezTo>
                  <a:pt x="2077" y="2226"/>
                  <a:pt x="2020" y="2222"/>
                  <a:pt x="1970" y="2222"/>
                </a:cubicBezTo>
                <a:cubicBezTo>
                  <a:pt x="1949" y="2222"/>
                  <a:pt x="1926" y="2234"/>
                  <a:pt x="1910" y="2218"/>
                </a:cubicBezTo>
                <a:cubicBezTo>
                  <a:pt x="1881" y="2212"/>
                  <a:pt x="1836" y="2225"/>
                  <a:pt x="1810" y="2218"/>
                </a:cubicBezTo>
                <a:cubicBezTo>
                  <a:pt x="1801" y="2216"/>
                  <a:pt x="1799" y="2207"/>
                  <a:pt x="1790" y="2206"/>
                </a:cubicBezTo>
                <a:cubicBezTo>
                  <a:pt x="1772" y="2204"/>
                  <a:pt x="1755" y="2208"/>
                  <a:pt x="1738" y="2206"/>
                </a:cubicBezTo>
                <a:cubicBezTo>
                  <a:pt x="1727" y="2205"/>
                  <a:pt x="1716" y="2196"/>
                  <a:pt x="1706" y="2194"/>
                </a:cubicBezTo>
                <a:cubicBezTo>
                  <a:pt x="1695" y="2192"/>
                  <a:pt x="1680" y="2195"/>
                  <a:pt x="1666" y="2194"/>
                </a:cubicBezTo>
                <a:cubicBezTo>
                  <a:pt x="1648" y="2192"/>
                  <a:pt x="1635" y="2182"/>
                  <a:pt x="1610" y="2190"/>
                </a:cubicBezTo>
                <a:cubicBezTo>
                  <a:pt x="1587" y="2178"/>
                  <a:pt x="1563" y="2166"/>
                  <a:pt x="1534" y="2170"/>
                </a:cubicBezTo>
                <a:cubicBezTo>
                  <a:pt x="1469" y="2141"/>
                  <a:pt x="1377" y="2138"/>
                  <a:pt x="1326" y="2094"/>
                </a:cubicBezTo>
                <a:cubicBezTo>
                  <a:pt x="1310" y="2095"/>
                  <a:pt x="1304" y="2087"/>
                  <a:pt x="1286" y="2090"/>
                </a:cubicBezTo>
                <a:cubicBezTo>
                  <a:pt x="1279" y="2074"/>
                  <a:pt x="1251" y="2080"/>
                  <a:pt x="1246" y="2062"/>
                </a:cubicBezTo>
                <a:cubicBezTo>
                  <a:pt x="1217" y="2063"/>
                  <a:pt x="1211" y="2041"/>
                  <a:pt x="1182" y="2042"/>
                </a:cubicBezTo>
                <a:cubicBezTo>
                  <a:pt x="1181" y="2034"/>
                  <a:pt x="1174" y="2031"/>
                  <a:pt x="1170" y="2026"/>
                </a:cubicBezTo>
                <a:cubicBezTo>
                  <a:pt x="1146" y="2026"/>
                  <a:pt x="1137" y="2011"/>
                  <a:pt x="1110" y="2014"/>
                </a:cubicBezTo>
                <a:cubicBezTo>
                  <a:pt x="1103" y="2002"/>
                  <a:pt x="1089" y="1998"/>
                  <a:pt x="1082" y="1986"/>
                </a:cubicBezTo>
                <a:cubicBezTo>
                  <a:pt x="1071" y="1986"/>
                  <a:pt x="1061" y="1986"/>
                  <a:pt x="1050" y="1986"/>
                </a:cubicBezTo>
                <a:cubicBezTo>
                  <a:pt x="1046" y="1968"/>
                  <a:pt x="1019" y="1972"/>
                  <a:pt x="1014" y="1954"/>
                </a:cubicBezTo>
                <a:cubicBezTo>
                  <a:pt x="920" y="1918"/>
                  <a:pt x="839" y="1868"/>
                  <a:pt x="774" y="1802"/>
                </a:cubicBezTo>
                <a:cubicBezTo>
                  <a:pt x="746" y="1808"/>
                  <a:pt x="758" y="1775"/>
                  <a:pt x="730" y="1782"/>
                </a:cubicBezTo>
                <a:cubicBezTo>
                  <a:pt x="717" y="1761"/>
                  <a:pt x="694" y="1751"/>
                  <a:pt x="678" y="1734"/>
                </a:cubicBezTo>
                <a:cubicBezTo>
                  <a:pt x="637" y="1731"/>
                  <a:pt x="560" y="1761"/>
                  <a:pt x="510" y="1762"/>
                </a:cubicBezTo>
                <a:cubicBezTo>
                  <a:pt x="500" y="1762"/>
                  <a:pt x="491" y="1757"/>
                  <a:pt x="482" y="1758"/>
                </a:cubicBezTo>
                <a:cubicBezTo>
                  <a:pt x="462" y="1760"/>
                  <a:pt x="445" y="1769"/>
                  <a:pt x="426" y="1770"/>
                </a:cubicBezTo>
                <a:cubicBezTo>
                  <a:pt x="406" y="1771"/>
                  <a:pt x="388" y="1767"/>
                  <a:pt x="366" y="1766"/>
                </a:cubicBezTo>
                <a:cubicBezTo>
                  <a:pt x="329" y="1765"/>
                  <a:pt x="291" y="1777"/>
                  <a:pt x="258" y="1758"/>
                </a:cubicBezTo>
                <a:cubicBezTo>
                  <a:pt x="246" y="1755"/>
                  <a:pt x="253" y="1772"/>
                  <a:pt x="238" y="1766"/>
                </a:cubicBezTo>
                <a:cubicBezTo>
                  <a:pt x="225" y="1770"/>
                  <a:pt x="215" y="1759"/>
                  <a:pt x="202" y="1758"/>
                </a:cubicBezTo>
                <a:cubicBezTo>
                  <a:pt x="185" y="1757"/>
                  <a:pt x="172" y="1766"/>
                  <a:pt x="154" y="1766"/>
                </a:cubicBezTo>
                <a:cubicBezTo>
                  <a:pt x="145" y="1766"/>
                  <a:pt x="138" y="1759"/>
                  <a:pt x="130" y="1758"/>
                </a:cubicBezTo>
                <a:cubicBezTo>
                  <a:pt x="97" y="1752"/>
                  <a:pt x="59" y="1762"/>
                  <a:pt x="22" y="1754"/>
                </a:cubicBezTo>
                <a:cubicBezTo>
                  <a:pt x="17" y="1746"/>
                  <a:pt x="13" y="1737"/>
                  <a:pt x="2" y="1734"/>
                </a:cubicBezTo>
                <a:cubicBezTo>
                  <a:pt x="0" y="1718"/>
                  <a:pt x="15" y="1718"/>
                  <a:pt x="10" y="1698"/>
                </a:cubicBezTo>
                <a:cubicBezTo>
                  <a:pt x="63" y="1663"/>
                  <a:pt x="139" y="1651"/>
                  <a:pt x="202" y="1626"/>
                </a:cubicBezTo>
                <a:cubicBezTo>
                  <a:pt x="208" y="1619"/>
                  <a:pt x="220" y="1618"/>
                  <a:pt x="222" y="1606"/>
                </a:cubicBezTo>
                <a:cubicBezTo>
                  <a:pt x="236" y="1608"/>
                  <a:pt x="244" y="1604"/>
                  <a:pt x="254" y="1602"/>
                </a:cubicBezTo>
                <a:cubicBezTo>
                  <a:pt x="277" y="1582"/>
                  <a:pt x="318" y="1581"/>
                  <a:pt x="330" y="1550"/>
                </a:cubicBezTo>
                <a:cubicBezTo>
                  <a:pt x="393" y="1545"/>
                  <a:pt x="412" y="1496"/>
                  <a:pt x="466" y="1482"/>
                </a:cubicBezTo>
                <a:cubicBezTo>
                  <a:pt x="482" y="1472"/>
                  <a:pt x="491" y="1454"/>
                  <a:pt x="510" y="1446"/>
                </a:cubicBezTo>
                <a:cubicBezTo>
                  <a:pt x="505" y="1412"/>
                  <a:pt x="496" y="1377"/>
                  <a:pt x="482" y="1338"/>
                </a:cubicBezTo>
                <a:cubicBezTo>
                  <a:pt x="477" y="1323"/>
                  <a:pt x="466" y="1308"/>
                  <a:pt x="462" y="1294"/>
                </a:cubicBezTo>
                <a:cubicBezTo>
                  <a:pt x="456" y="1273"/>
                  <a:pt x="459" y="1245"/>
                  <a:pt x="454" y="1222"/>
                </a:cubicBezTo>
                <a:cubicBezTo>
                  <a:pt x="448" y="1192"/>
                  <a:pt x="434" y="1136"/>
                  <a:pt x="454" y="1102"/>
                </a:cubicBezTo>
                <a:cubicBezTo>
                  <a:pt x="452" y="1094"/>
                  <a:pt x="444" y="1091"/>
                  <a:pt x="446" y="1078"/>
                </a:cubicBezTo>
                <a:cubicBezTo>
                  <a:pt x="469" y="951"/>
                  <a:pt x="499" y="832"/>
                  <a:pt x="566" y="750"/>
                </a:cubicBezTo>
                <a:cubicBezTo>
                  <a:pt x="570" y="706"/>
                  <a:pt x="598" y="686"/>
                  <a:pt x="614" y="654"/>
                </a:cubicBezTo>
                <a:cubicBezTo>
                  <a:pt x="619" y="651"/>
                  <a:pt x="625" y="649"/>
                  <a:pt x="634" y="650"/>
                </a:cubicBezTo>
                <a:cubicBezTo>
                  <a:pt x="690" y="582"/>
                  <a:pt x="747" y="515"/>
                  <a:pt x="826" y="470"/>
                </a:cubicBezTo>
                <a:cubicBezTo>
                  <a:pt x="843" y="451"/>
                  <a:pt x="868" y="440"/>
                  <a:pt x="882" y="418"/>
                </a:cubicBezTo>
                <a:cubicBezTo>
                  <a:pt x="892" y="416"/>
                  <a:pt x="900" y="412"/>
                  <a:pt x="914" y="414"/>
                </a:cubicBezTo>
                <a:cubicBezTo>
                  <a:pt x="936" y="380"/>
                  <a:pt x="970" y="358"/>
                  <a:pt x="1022" y="354"/>
                </a:cubicBezTo>
                <a:cubicBezTo>
                  <a:pt x="1081" y="297"/>
                  <a:pt x="1166" y="266"/>
                  <a:pt x="1254" y="238"/>
                </a:cubicBezTo>
                <a:cubicBezTo>
                  <a:pt x="1273" y="209"/>
                  <a:pt x="1313" y="207"/>
                  <a:pt x="1354" y="190"/>
                </a:cubicBezTo>
                <a:cubicBezTo>
                  <a:pt x="1360" y="188"/>
                  <a:pt x="1365" y="180"/>
                  <a:pt x="1370" y="178"/>
                </a:cubicBezTo>
                <a:cubicBezTo>
                  <a:pt x="1387" y="173"/>
                  <a:pt x="1399" y="179"/>
                  <a:pt x="1414" y="170"/>
                </a:cubicBezTo>
                <a:cubicBezTo>
                  <a:pt x="1431" y="160"/>
                  <a:pt x="1464" y="154"/>
                  <a:pt x="1490" y="142"/>
                </a:cubicBezTo>
                <a:cubicBezTo>
                  <a:pt x="1505" y="135"/>
                  <a:pt x="1526" y="137"/>
                  <a:pt x="1546" y="130"/>
                </a:cubicBezTo>
                <a:cubicBezTo>
                  <a:pt x="1567" y="123"/>
                  <a:pt x="1583" y="106"/>
                  <a:pt x="1602" y="102"/>
                </a:cubicBezTo>
                <a:cubicBezTo>
                  <a:pt x="1617" y="99"/>
                  <a:pt x="1633" y="105"/>
                  <a:pt x="1650" y="102"/>
                </a:cubicBezTo>
                <a:cubicBezTo>
                  <a:pt x="1661" y="100"/>
                  <a:pt x="1671" y="93"/>
                  <a:pt x="1682" y="90"/>
                </a:cubicBezTo>
                <a:cubicBezTo>
                  <a:pt x="1721" y="81"/>
                  <a:pt x="1766" y="79"/>
                  <a:pt x="1806" y="70"/>
                </a:cubicBezTo>
                <a:cubicBezTo>
                  <a:pt x="1820" y="67"/>
                  <a:pt x="1833" y="60"/>
                  <a:pt x="1846" y="58"/>
                </a:cubicBezTo>
                <a:cubicBezTo>
                  <a:pt x="1867" y="55"/>
                  <a:pt x="1889" y="61"/>
                  <a:pt x="1910" y="58"/>
                </a:cubicBezTo>
                <a:cubicBezTo>
                  <a:pt x="1917" y="57"/>
                  <a:pt x="1923" y="51"/>
                  <a:pt x="1930" y="50"/>
                </a:cubicBezTo>
                <a:cubicBezTo>
                  <a:pt x="1944" y="49"/>
                  <a:pt x="1957" y="52"/>
                  <a:pt x="1970" y="50"/>
                </a:cubicBezTo>
                <a:cubicBezTo>
                  <a:pt x="1985" y="48"/>
                  <a:pt x="2000" y="40"/>
                  <a:pt x="2014" y="38"/>
                </a:cubicBezTo>
                <a:cubicBezTo>
                  <a:pt x="2045" y="34"/>
                  <a:pt x="2089" y="43"/>
                  <a:pt x="2114" y="38"/>
                </a:cubicBezTo>
                <a:cubicBezTo>
                  <a:pt x="2123" y="36"/>
                  <a:pt x="2126" y="31"/>
                  <a:pt x="2134" y="30"/>
                </a:cubicBezTo>
                <a:cubicBezTo>
                  <a:pt x="2191" y="25"/>
                  <a:pt x="2239" y="22"/>
                  <a:pt x="2278" y="30"/>
                </a:cubicBezTo>
                <a:cubicBezTo>
                  <a:pt x="2312" y="18"/>
                  <a:pt x="2369" y="3"/>
                  <a:pt x="2406" y="18"/>
                </a:cubicBezTo>
                <a:cubicBezTo>
                  <a:pt x="2458" y="3"/>
                  <a:pt x="2552" y="13"/>
                  <a:pt x="2614" y="10"/>
                </a:cubicBezTo>
                <a:cubicBezTo>
                  <a:pt x="2626" y="9"/>
                  <a:pt x="2638" y="3"/>
                  <a:pt x="2650" y="2"/>
                </a:cubicBezTo>
                <a:cubicBezTo>
                  <a:pt x="2655" y="2"/>
                  <a:pt x="2665" y="9"/>
                  <a:pt x="2674" y="10"/>
                </a:cubicBezTo>
                <a:cubicBezTo>
                  <a:pt x="2682" y="11"/>
                  <a:pt x="2742" y="2"/>
                  <a:pt x="2758" y="18"/>
                </a:cubicBezTo>
                <a:cubicBezTo>
                  <a:pt x="2806" y="0"/>
                  <a:pt x="2879" y="16"/>
                  <a:pt x="2926" y="6"/>
                </a:cubicBezTo>
                <a:cubicBezTo>
                  <a:pt x="2930" y="13"/>
                  <a:pt x="2940" y="13"/>
                  <a:pt x="2946" y="18"/>
                </a:cubicBezTo>
                <a:cubicBezTo>
                  <a:pt x="3023" y="8"/>
                  <a:pt x="3077" y="36"/>
                  <a:pt x="3134" y="18"/>
                </a:cubicBezTo>
                <a:cubicBezTo>
                  <a:pt x="3166" y="30"/>
                  <a:pt x="3199" y="24"/>
                  <a:pt x="3230" y="26"/>
                </a:cubicBezTo>
                <a:cubicBezTo>
                  <a:pt x="3331" y="33"/>
                  <a:pt x="3413" y="73"/>
                  <a:pt x="3530" y="74"/>
                </a:cubicBezTo>
                <a:cubicBezTo>
                  <a:pt x="3543" y="76"/>
                  <a:pt x="3548" y="86"/>
                  <a:pt x="3558" y="90"/>
                </a:cubicBezTo>
                <a:cubicBezTo>
                  <a:pt x="3633" y="87"/>
                  <a:pt x="3670" y="122"/>
                  <a:pt x="3742" y="122"/>
                </a:cubicBezTo>
                <a:cubicBezTo>
                  <a:pt x="3777" y="140"/>
                  <a:pt x="3819" y="152"/>
                  <a:pt x="3846" y="178"/>
                </a:cubicBezTo>
                <a:cubicBezTo>
                  <a:pt x="3859" y="178"/>
                  <a:pt x="3873" y="178"/>
                  <a:pt x="3886" y="178"/>
                </a:cubicBezTo>
                <a:cubicBezTo>
                  <a:pt x="3935" y="216"/>
                  <a:pt x="4012" y="225"/>
                  <a:pt x="4054" y="270"/>
                </a:cubicBezTo>
                <a:cubicBezTo>
                  <a:pt x="4067" y="272"/>
                  <a:pt x="4068" y="263"/>
                  <a:pt x="4082" y="266"/>
                </a:cubicBezTo>
                <a:cubicBezTo>
                  <a:pt x="4111" y="281"/>
                  <a:pt x="4121" y="315"/>
                  <a:pt x="4166" y="314"/>
                </a:cubicBezTo>
                <a:cubicBezTo>
                  <a:pt x="4218" y="362"/>
                  <a:pt x="4281" y="399"/>
                  <a:pt x="4322" y="458"/>
                </a:cubicBezTo>
                <a:cubicBezTo>
                  <a:pt x="4327" y="461"/>
                  <a:pt x="4333" y="463"/>
                  <a:pt x="4342" y="462"/>
                </a:cubicBezTo>
                <a:cubicBezTo>
                  <a:pt x="4346" y="491"/>
                  <a:pt x="4375" y="505"/>
                  <a:pt x="4390" y="530"/>
                </a:cubicBezTo>
                <a:cubicBezTo>
                  <a:pt x="4399" y="546"/>
                  <a:pt x="4401" y="570"/>
                  <a:pt x="4410" y="586"/>
                </a:cubicBezTo>
                <a:cubicBezTo>
                  <a:pt x="4428" y="620"/>
                  <a:pt x="4461" y="647"/>
                  <a:pt x="4458" y="686"/>
                </a:cubicBezTo>
                <a:cubicBezTo>
                  <a:pt x="4481" y="714"/>
                  <a:pt x="4499" y="746"/>
                  <a:pt x="4498" y="798"/>
                </a:cubicBezTo>
                <a:cubicBezTo>
                  <a:pt x="4494" y="811"/>
                  <a:pt x="4511" y="803"/>
                  <a:pt x="4510" y="814"/>
                </a:cubicBezTo>
                <a:cubicBezTo>
                  <a:pt x="4504" y="854"/>
                  <a:pt x="4535" y="885"/>
                  <a:pt x="4518" y="910"/>
                </a:cubicBezTo>
                <a:cubicBezTo>
                  <a:pt x="4538" y="926"/>
                  <a:pt x="4526" y="957"/>
                  <a:pt x="4526" y="994"/>
                </a:cubicBezTo>
                <a:cubicBezTo>
                  <a:pt x="4526" y="1018"/>
                  <a:pt x="4532" y="1042"/>
                  <a:pt x="4530" y="1058"/>
                </a:cubicBezTo>
                <a:cubicBezTo>
                  <a:pt x="4529" y="1069"/>
                  <a:pt x="4520" y="1076"/>
                  <a:pt x="4518" y="1086"/>
                </a:cubicBezTo>
                <a:cubicBezTo>
                  <a:pt x="4516" y="1095"/>
                  <a:pt x="4520" y="1108"/>
                  <a:pt x="4518" y="1118"/>
                </a:cubicBezTo>
                <a:cubicBezTo>
                  <a:pt x="4517" y="1124"/>
                  <a:pt x="4508" y="1127"/>
                  <a:pt x="4506" y="1134"/>
                </a:cubicBezTo>
                <a:cubicBezTo>
                  <a:pt x="4504" y="1141"/>
                  <a:pt x="4512" y="1143"/>
                  <a:pt x="4510" y="1150"/>
                </a:cubicBezTo>
                <a:cubicBezTo>
                  <a:pt x="4506" y="1163"/>
                  <a:pt x="4499" y="1174"/>
                  <a:pt x="4498" y="1182"/>
                </a:cubicBezTo>
                <a:cubicBezTo>
                  <a:pt x="4494" y="1214"/>
                  <a:pt x="4497" y="1247"/>
                  <a:pt x="4490" y="1278"/>
                </a:cubicBezTo>
                <a:cubicBezTo>
                  <a:pt x="4475" y="1283"/>
                  <a:pt x="4480" y="1308"/>
                  <a:pt x="4462" y="1310"/>
                </a:cubicBezTo>
                <a:cubicBezTo>
                  <a:pt x="4460" y="1366"/>
                  <a:pt x="4432" y="1395"/>
                  <a:pt x="4422" y="1442"/>
                </a:cubicBezTo>
                <a:cubicBezTo>
                  <a:pt x="4417" y="1445"/>
                  <a:pt x="4411" y="1447"/>
                  <a:pt x="4402" y="1446"/>
                </a:cubicBezTo>
                <a:close/>
                <a:moveTo>
                  <a:pt x="2630" y="2146"/>
                </a:moveTo>
                <a:cubicBezTo>
                  <a:pt x="2647" y="2155"/>
                  <a:pt x="2664" y="2146"/>
                  <a:pt x="2682" y="2146"/>
                </a:cubicBezTo>
                <a:cubicBezTo>
                  <a:pt x="2726" y="2146"/>
                  <a:pt x="2766" y="2153"/>
                  <a:pt x="2798" y="2158"/>
                </a:cubicBezTo>
                <a:cubicBezTo>
                  <a:pt x="2811" y="2158"/>
                  <a:pt x="2812" y="2145"/>
                  <a:pt x="2826" y="2146"/>
                </a:cubicBezTo>
                <a:cubicBezTo>
                  <a:pt x="2863" y="2143"/>
                  <a:pt x="2914" y="2154"/>
                  <a:pt x="2938" y="2138"/>
                </a:cubicBezTo>
                <a:cubicBezTo>
                  <a:pt x="2964" y="2153"/>
                  <a:pt x="3013" y="2136"/>
                  <a:pt x="3062" y="2130"/>
                </a:cubicBezTo>
                <a:cubicBezTo>
                  <a:pt x="3085" y="2127"/>
                  <a:pt x="3111" y="2137"/>
                  <a:pt x="3126" y="2118"/>
                </a:cubicBezTo>
                <a:cubicBezTo>
                  <a:pt x="3136" y="2137"/>
                  <a:pt x="3159" y="2120"/>
                  <a:pt x="3182" y="2118"/>
                </a:cubicBezTo>
                <a:cubicBezTo>
                  <a:pt x="3223" y="2114"/>
                  <a:pt x="3278" y="2114"/>
                  <a:pt x="3322" y="2110"/>
                </a:cubicBezTo>
                <a:cubicBezTo>
                  <a:pt x="3334" y="2103"/>
                  <a:pt x="3343" y="2094"/>
                  <a:pt x="3358" y="2090"/>
                </a:cubicBezTo>
                <a:cubicBezTo>
                  <a:pt x="3369" y="2090"/>
                  <a:pt x="3379" y="2090"/>
                  <a:pt x="3390" y="2090"/>
                </a:cubicBezTo>
                <a:cubicBezTo>
                  <a:pt x="3399" y="2089"/>
                  <a:pt x="3397" y="2076"/>
                  <a:pt x="3410" y="2078"/>
                </a:cubicBezTo>
                <a:cubicBezTo>
                  <a:pt x="3454" y="2082"/>
                  <a:pt x="3488" y="2060"/>
                  <a:pt x="3526" y="2050"/>
                </a:cubicBezTo>
                <a:cubicBezTo>
                  <a:pt x="3545" y="2045"/>
                  <a:pt x="3568" y="2047"/>
                  <a:pt x="3586" y="2042"/>
                </a:cubicBezTo>
                <a:cubicBezTo>
                  <a:pt x="3590" y="2041"/>
                  <a:pt x="3592" y="2032"/>
                  <a:pt x="3598" y="2030"/>
                </a:cubicBezTo>
                <a:cubicBezTo>
                  <a:pt x="3626" y="2021"/>
                  <a:pt x="3640" y="2026"/>
                  <a:pt x="3654" y="2010"/>
                </a:cubicBezTo>
                <a:cubicBezTo>
                  <a:pt x="3662" y="2010"/>
                  <a:pt x="3670" y="2010"/>
                  <a:pt x="3678" y="2010"/>
                </a:cubicBezTo>
                <a:cubicBezTo>
                  <a:pt x="3723" y="1967"/>
                  <a:pt x="3791" y="1966"/>
                  <a:pt x="3846" y="1934"/>
                </a:cubicBezTo>
                <a:cubicBezTo>
                  <a:pt x="3877" y="1915"/>
                  <a:pt x="3903" y="1893"/>
                  <a:pt x="3938" y="1886"/>
                </a:cubicBezTo>
                <a:cubicBezTo>
                  <a:pt x="3956" y="1861"/>
                  <a:pt x="3991" y="1854"/>
                  <a:pt x="4006" y="1826"/>
                </a:cubicBezTo>
                <a:cubicBezTo>
                  <a:pt x="4052" y="1807"/>
                  <a:pt x="4083" y="1772"/>
                  <a:pt x="4110" y="1734"/>
                </a:cubicBezTo>
                <a:cubicBezTo>
                  <a:pt x="4172" y="1701"/>
                  <a:pt x="4198" y="1633"/>
                  <a:pt x="4254" y="1594"/>
                </a:cubicBezTo>
                <a:cubicBezTo>
                  <a:pt x="4267" y="1553"/>
                  <a:pt x="4291" y="1524"/>
                  <a:pt x="4314" y="1494"/>
                </a:cubicBezTo>
                <a:cubicBezTo>
                  <a:pt x="4314" y="1485"/>
                  <a:pt x="4314" y="1475"/>
                  <a:pt x="4314" y="1466"/>
                </a:cubicBezTo>
                <a:cubicBezTo>
                  <a:pt x="4343" y="1438"/>
                  <a:pt x="4354" y="1391"/>
                  <a:pt x="4374" y="1354"/>
                </a:cubicBezTo>
                <a:cubicBezTo>
                  <a:pt x="4371" y="1299"/>
                  <a:pt x="4421" y="1277"/>
                  <a:pt x="4414" y="1206"/>
                </a:cubicBezTo>
                <a:cubicBezTo>
                  <a:pt x="4443" y="1177"/>
                  <a:pt x="4437" y="1135"/>
                  <a:pt x="4442" y="1082"/>
                </a:cubicBezTo>
                <a:cubicBezTo>
                  <a:pt x="4446" y="1034"/>
                  <a:pt x="4457" y="979"/>
                  <a:pt x="4450" y="938"/>
                </a:cubicBezTo>
                <a:cubicBezTo>
                  <a:pt x="4448" y="929"/>
                  <a:pt x="4442" y="923"/>
                  <a:pt x="4442" y="914"/>
                </a:cubicBezTo>
                <a:cubicBezTo>
                  <a:pt x="4441" y="902"/>
                  <a:pt x="4447" y="889"/>
                  <a:pt x="4446" y="878"/>
                </a:cubicBezTo>
                <a:cubicBezTo>
                  <a:pt x="4442" y="851"/>
                  <a:pt x="4420" y="832"/>
                  <a:pt x="4430" y="810"/>
                </a:cubicBezTo>
                <a:cubicBezTo>
                  <a:pt x="4417" y="805"/>
                  <a:pt x="4407" y="795"/>
                  <a:pt x="4402" y="782"/>
                </a:cubicBezTo>
                <a:cubicBezTo>
                  <a:pt x="4400" y="712"/>
                  <a:pt x="4354" y="686"/>
                  <a:pt x="4346" y="622"/>
                </a:cubicBezTo>
                <a:cubicBezTo>
                  <a:pt x="4312" y="588"/>
                  <a:pt x="4293" y="539"/>
                  <a:pt x="4254" y="510"/>
                </a:cubicBezTo>
                <a:cubicBezTo>
                  <a:pt x="4242" y="484"/>
                  <a:pt x="4222" y="468"/>
                  <a:pt x="4202" y="454"/>
                </a:cubicBezTo>
                <a:cubicBezTo>
                  <a:pt x="4168" y="431"/>
                  <a:pt x="4142" y="406"/>
                  <a:pt x="4106" y="394"/>
                </a:cubicBezTo>
                <a:cubicBezTo>
                  <a:pt x="4088" y="358"/>
                  <a:pt x="4036" y="357"/>
                  <a:pt x="4014" y="326"/>
                </a:cubicBezTo>
                <a:cubicBezTo>
                  <a:pt x="4001" y="328"/>
                  <a:pt x="3995" y="323"/>
                  <a:pt x="3986" y="322"/>
                </a:cubicBezTo>
                <a:cubicBezTo>
                  <a:pt x="3987" y="314"/>
                  <a:pt x="3981" y="313"/>
                  <a:pt x="3982" y="306"/>
                </a:cubicBezTo>
                <a:cubicBezTo>
                  <a:pt x="3937" y="305"/>
                  <a:pt x="3920" y="281"/>
                  <a:pt x="3890" y="270"/>
                </a:cubicBezTo>
                <a:cubicBezTo>
                  <a:pt x="3890" y="270"/>
                  <a:pt x="3886" y="276"/>
                  <a:pt x="3882" y="274"/>
                </a:cubicBezTo>
                <a:cubicBezTo>
                  <a:pt x="3881" y="274"/>
                  <a:pt x="3880" y="267"/>
                  <a:pt x="3878" y="266"/>
                </a:cubicBezTo>
                <a:cubicBezTo>
                  <a:pt x="3856" y="260"/>
                  <a:pt x="3826" y="258"/>
                  <a:pt x="3798" y="246"/>
                </a:cubicBezTo>
                <a:cubicBezTo>
                  <a:pt x="3796" y="228"/>
                  <a:pt x="3770" y="234"/>
                  <a:pt x="3766" y="218"/>
                </a:cubicBezTo>
                <a:cubicBezTo>
                  <a:pt x="3728" y="218"/>
                  <a:pt x="3703" y="204"/>
                  <a:pt x="3678" y="190"/>
                </a:cubicBezTo>
                <a:cubicBezTo>
                  <a:pt x="3648" y="197"/>
                  <a:pt x="3622" y="175"/>
                  <a:pt x="3594" y="170"/>
                </a:cubicBezTo>
                <a:cubicBezTo>
                  <a:pt x="3569" y="165"/>
                  <a:pt x="3543" y="170"/>
                  <a:pt x="3518" y="162"/>
                </a:cubicBezTo>
                <a:cubicBezTo>
                  <a:pt x="3510" y="159"/>
                  <a:pt x="3503" y="152"/>
                  <a:pt x="3494" y="150"/>
                </a:cubicBezTo>
                <a:cubicBezTo>
                  <a:pt x="3452" y="140"/>
                  <a:pt x="3404" y="143"/>
                  <a:pt x="3362" y="134"/>
                </a:cubicBezTo>
                <a:cubicBezTo>
                  <a:pt x="3347" y="131"/>
                  <a:pt x="3338" y="124"/>
                  <a:pt x="3326" y="122"/>
                </a:cubicBezTo>
                <a:cubicBezTo>
                  <a:pt x="3299" y="118"/>
                  <a:pt x="3271" y="116"/>
                  <a:pt x="3242" y="114"/>
                </a:cubicBezTo>
                <a:cubicBezTo>
                  <a:pt x="3232" y="112"/>
                  <a:pt x="3233" y="99"/>
                  <a:pt x="3218" y="102"/>
                </a:cubicBezTo>
                <a:cubicBezTo>
                  <a:pt x="3170" y="101"/>
                  <a:pt x="3140" y="91"/>
                  <a:pt x="3094" y="106"/>
                </a:cubicBezTo>
                <a:cubicBezTo>
                  <a:pt x="3069" y="83"/>
                  <a:pt x="3023" y="107"/>
                  <a:pt x="2998" y="86"/>
                </a:cubicBezTo>
                <a:cubicBezTo>
                  <a:pt x="2949" y="112"/>
                  <a:pt x="2887" y="64"/>
                  <a:pt x="2846" y="94"/>
                </a:cubicBezTo>
                <a:cubicBezTo>
                  <a:pt x="2827" y="77"/>
                  <a:pt x="2805" y="94"/>
                  <a:pt x="2782" y="94"/>
                </a:cubicBezTo>
                <a:cubicBezTo>
                  <a:pt x="2758" y="94"/>
                  <a:pt x="2727" y="73"/>
                  <a:pt x="2702" y="94"/>
                </a:cubicBezTo>
                <a:cubicBezTo>
                  <a:pt x="2683" y="79"/>
                  <a:pt x="2652" y="90"/>
                  <a:pt x="2622" y="90"/>
                </a:cubicBezTo>
                <a:cubicBezTo>
                  <a:pt x="2553" y="89"/>
                  <a:pt x="2468" y="76"/>
                  <a:pt x="2410" y="94"/>
                </a:cubicBezTo>
                <a:cubicBezTo>
                  <a:pt x="2403" y="89"/>
                  <a:pt x="2397" y="83"/>
                  <a:pt x="2382" y="86"/>
                </a:cubicBezTo>
                <a:cubicBezTo>
                  <a:pt x="2368" y="88"/>
                  <a:pt x="2361" y="97"/>
                  <a:pt x="2346" y="98"/>
                </a:cubicBezTo>
                <a:cubicBezTo>
                  <a:pt x="2333" y="95"/>
                  <a:pt x="2317" y="95"/>
                  <a:pt x="2306" y="90"/>
                </a:cubicBezTo>
                <a:cubicBezTo>
                  <a:pt x="2300" y="111"/>
                  <a:pt x="2280" y="94"/>
                  <a:pt x="2258" y="98"/>
                </a:cubicBezTo>
                <a:cubicBezTo>
                  <a:pt x="2209" y="118"/>
                  <a:pt x="2143" y="99"/>
                  <a:pt x="2082" y="110"/>
                </a:cubicBezTo>
                <a:cubicBezTo>
                  <a:pt x="2072" y="112"/>
                  <a:pt x="2067" y="117"/>
                  <a:pt x="2058" y="118"/>
                </a:cubicBezTo>
                <a:cubicBezTo>
                  <a:pt x="2027" y="121"/>
                  <a:pt x="1992" y="111"/>
                  <a:pt x="1966" y="126"/>
                </a:cubicBezTo>
                <a:cubicBezTo>
                  <a:pt x="1959" y="122"/>
                  <a:pt x="1956" y="115"/>
                  <a:pt x="1942" y="118"/>
                </a:cubicBezTo>
                <a:cubicBezTo>
                  <a:pt x="1894" y="126"/>
                  <a:pt x="1852" y="140"/>
                  <a:pt x="1794" y="138"/>
                </a:cubicBezTo>
                <a:cubicBezTo>
                  <a:pt x="1785" y="149"/>
                  <a:pt x="1764" y="148"/>
                  <a:pt x="1754" y="158"/>
                </a:cubicBezTo>
                <a:cubicBezTo>
                  <a:pt x="1719" y="145"/>
                  <a:pt x="1698" y="164"/>
                  <a:pt x="1674" y="170"/>
                </a:cubicBezTo>
                <a:cubicBezTo>
                  <a:pt x="1666" y="172"/>
                  <a:pt x="1654" y="168"/>
                  <a:pt x="1646" y="170"/>
                </a:cubicBezTo>
                <a:cubicBezTo>
                  <a:pt x="1633" y="173"/>
                  <a:pt x="1623" y="183"/>
                  <a:pt x="1610" y="186"/>
                </a:cubicBezTo>
                <a:cubicBezTo>
                  <a:pt x="1578" y="195"/>
                  <a:pt x="1547" y="201"/>
                  <a:pt x="1526" y="210"/>
                </a:cubicBezTo>
                <a:cubicBezTo>
                  <a:pt x="1491" y="225"/>
                  <a:pt x="1444" y="215"/>
                  <a:pt x="1418" y="246"/>
                </a:cubicBezTo>
                <a:cubicBezTo>
                  <a:pt x="1402" y="243"/>
                  <a:pt x="1395" y="250"/>
                  <a:pt x="1382" y="250"/>
                </a:cubicBezTo>
                <a:cubicBezTo>
                  <a:pt x="1342" y="273"/>
                  <a:pt x="1289" y="288"/>
                  <a:pt x="1246" y="306"/>
                </a:cubicBezTo>
                <a:cubicBezTo>
                  <a:pt x="1138" y="351"/>
                  <a:pt x="1045" y="416"/>
                  <a:pt x="938" y="462"/>
                </a:cubicBezTo>
                <a:cubicBezTo>
                  <a:pt x="934" y="467"/>
                  <a:pt x="931" y="474"/>
                  <a:pt x="926" y="478"/>
                </a:cubicBezTo>
                <a:cubicBezTo>
                  <a:pt x="811" y="531"/>
                  <a:pt x="742" y="630"/>
                  <a:pt x="654" y="710"/>
                </a:cubicBezTo>
                <a:cubicBezTo>
                  <a:pt x="632" y="759"/>
                  <a:pt x="609" y="795"/>
                  <a:pt x="582" y="842"/>
                </a:cubicBezTo>
                <a:cubicBezTo>
                  <a:pt x="566" y="870"/>
                  <a:pt x="548" y="890"/>
                  <a:pt x="550" y="926"/>
                </a:cubicBezTo>
                <a:cubicBezTo>
                  <a:pt x="542" y="925"/>
                  <a:pt x="542" y="931"/>
                  <a:pt x="538" y="934"/>
                </a:cubicBezTo>
                <a:cubicBezTo>
                  <a:pt x="543" y="965"/>
                  <a:pt x="524" y="974"/>
                  <a:pt x="530" y="1006"/>
                </a:cubicBezTo>
                <a:cubicBezTo>
                  <a:pt x="501" y="1056"/>
                  <a:pt x="513" y="1121"/>
                  <a:pt x="510" y="1198"/>
                </a:cubicBezTo>
                <a:cubicBezTo>
                  <a:pt x="529" y="1289"/>
                  <a:pt x="553" y="1376"/>
                  <a:pt x="598" y="1454"/>
                </a:cubicBezTo>
                <a:cubicBezTo>
                  <a:pt x="562" y="1507"/>
                  <a:pt x="495" y="1530"/>
                  <a:pt x="446" y="1570"/>
                </a:cubicBezTo>
                <a:cubicBezTo>
                  <a:pt x="402" y="1579"/>
                  <a:pt x="389" y="1619"/>
                  <a:pt x="338" y="1622"/>
                </a:cubicBezTo>
                <a:cubicBezTo>
                  <a:pt x="304" y="1658"/>
                  <a:pt x="239" y="1662"/>
                  <a:pt x="198" y="1690"/>
                </a:cubicBezTo>
                <a:cubicBezTo>
                  <a:pt x="180" y="1689"/>
                  <a:pt x="161" y="1688"/>
                  <a:pt x="162" y="1706"/>
                </a:cubicBezTo>
                <a:cubicBezTo>
                  <a:pt x="212" y="1711"/>
                  <a:pt x="290" y="1701"/>
                  <a:pt x="334" y="1694"/>
                </a:cubicBezTo>
                <a:cubicBezTo>
                  <a:pt x="362" y="1690"/>
                  <a:pt x="391" y="1698"/>
                  <a:pt x="418" y="1694"/>
                </a:cubicBezTo>
                <a:cubicBezTo>
                  <a:pt x="427" y="1693"/>
                  <a:pt x="437" y="1683"/>
                  <a:pt x="446" y="1682"/>
                </a:cubicBezTo>
                <a:cubicBezTo>
                  <a:pt x="469" y="1679"/>
                  <a:pt x="495" y="1689"/>
                  <a:pt x="518" y="1686"/>
                </a:cubicBezTo>
                <a:cubicBezTo>
                  <a:pt x="537" y="1670"/>
                  <a:pt x="578" y="1676"/>
                  <a:pt x="614" y="1666"/>
                </a:cubicBezTo>
                <a:cubicBezTo>
                  <a:pt x="634" y="1660"/>
                  <a:pt x="648" y="1647"/>
                  <a:pt x="666" y="1646"/>
                </a:cubicBezTo>
                <a:cubicBezTo>
                  <a:pt x="703" y="1645"/>
                  <a:pt x="713" y="1664"/>
                  <a:pt x="730" y="1678"/>
                </a:cubicBezTo>
                <a:cubicBezTo>
                  <a:pt x="741" y="1687"/>
                  <a:pt x="763" y="1691"/>
                  <a:pt x="762" y="1710"/>
                </a:cubicBezTo>
                <a:cubicBezTo>
                  <a:pt x="845" y="1750"/>
                  <a:pt x="898" y="1819"/>
                  <a:pt x="990" y="1850"/>
                </a:cubicBezTo>
                <a:cubicBezTo>
                  <a:pt x="994" y="1857"/>
                  <a:pt x="1000" y="1862"/>
                  <a:pt x="1002" y="1870"/>
                </a:cubicBezTo>
                <a:cubicBezTo>
                  <a:pt x="1052" y="1863"/>
                  <a:pt x="1084" y="1904"/>
                  <a:pt x="1118" y="1926"/>
                </a:cubicBezTo>
                <a:cubicBezTo>
                  <a:pt x="1127" y="1926"/>
                  <a:pt x="1137" y="1926"/>
                  <a:pt x="1146" y="1926"/>
                </a:cubicBezTo>
                <a:cubicBezTo>
                  <a:pt x="1193" y="1964"/>
                  <a:pt x="1255" y="1961"/>
                  <a:pt x="1298" y="2002"/>
                </a:cubicBezTo>
                <a:cubicBezTo>
                  <a:pt x="1328" y="2002"/>
                  <a:pt x="1341" y="2018"/>
                  <a:pt x="1358" y="2030"/>
                </a:cubicBezTo>
                <a:cubicBezTo>
                  <a:pt x="1368" y="2030"/>
                  <a:pt x="1370" y="2023"/>
                  <a:pt x="1378" y="2030"/>
                </a:cubicBezTo>
                <a:cubicBezTo>
                  <a:pt x="1415" y="2051"/>
                  <a:pt x="1458" y="2067"/>
                  <a:pt x="1510" y="2074"/>
                </a:cubicBezTo>
                <a:cubicBezTo>
                  <a:pt x="1510" y="2081"/>
                  <a:pt x="1511" y="2086"/>
                  <a:pt x="1514" y="2090"/>
                </a:cubicBezTo>
                <a:cubicBezTo>
                  <a:pt x="1560" y="2088"/>
                  <a:pt x="1598" y="2090"/>
                  <a:pt x="1634" y="2102"/>
                </a:cubicBezTo>
                <a:cubicBezTo>
                  <a:pt x="1647" y="2106"/>
                  <a:pt x="1662" y="2116"/>
                  <a:pt x="1674" y="2118"/>
                </a:cubicBezTo>
                <a:cubicBezTo>
                  <a:pt x="1673" y="2118"/>
                  <a:pt x="1681" y="2110"/>
                  <a:pt x="1682" y="2110"/>
                </a:cubicBezTo>
                <a:cubicBezTo>
                  <a:pt x="1716" y="2100"/>
                  <a:pt x="1744" y="2137"/>
                  <a:pt x="1774" y="2118"/>
                </a:cubicBezTo>
                <a:cubicBezTo>
                  <a:pt x="1790" y="2136"/>
                  <a:pt x="1818" y="2126"/>
                  <a:pt x="1838" y="2130"/>
                </a:cubicBezTo>
                <a:cubicBezTo>
                  <a:pt x="1851" y="2133"/>
                  <a:pt x="1858" y="2141"/>
                  <a:pt x="1870" y="2142"/>
                </a:cubicBezTo>
                <a:cubicBezTo>
                  <a:pt x="1890" y="2144"/>
                  <a:pt x="1921" y="2134"/>
                  <a:pt x="1934" y="2138"/>
                </a:cubicBezTo>
                <a:cubicBezTo>
                  <a:pt x="1937" y="2139"/>
                  <a:pt x="1937" y="2146"/>
                  <a:pt x="1942" y="2146"/>
                </a:cubicBezTo>
                <a:cubicBezTo>
                  <a:pt x="1952" y="2145"/>
                  <a:pt x="1957" y="2137"/>
                  <a:pt x="1966" y="2138"/>
                </a:cubicBezTo>
                <a:cubicBezTo>
                  <a:pt x="1986" y="2139"/>
                  <a:pt x="2007" y="2150"/>
                  <a:pt x="2026" y="2150"/>
                </a:cubicBezTo>
                <a:cubicBezTo>
                  <a:pt x="2043" y="2150"/>
                  <a:pt x="2061" y="2142"/>
                  <a:pt x="2078" y="2142"/>
                </a:cubicBezTo>
                <a:cubicBezTo>
                  <a:pt x="2083" y="2142"/>
                  <a:pt x="2094" y="2149"/>
                  <a:pt x="2098" y="2150"/>
                </a:cubicBezTo>
                <a:cubicBezTo>
                  <a:pt x="2136" y="2155"/>
                  <a:pt x="2178" y="2150"/>
                  <a:pt x="2202" y="2150"/>
                </a:cubicBezTo>
                <a:cubicBezTo>
                  <a:pt x="2250" y="2150"/>
                  <a:pt x="2287" y="2150"/>
                  <a:pt x="2322" y="2138"/>
                </a:cubicBezTo>
                <a:cubicBezTo>
                  <a:pt x="2334" y="2145"/>
                  <a:pt x="2343" y="2149"/>
                  <a:pt x="2358" y="2150"/>
                </a:cubicBezTo>
                <a:cubicBezTo>
                  <a:pt x="2435" y="2156"/>
                  <a:pt x="2510" y="2141"/>
                  <a:pt x="2594" y="2146"/>
                </a:cubicBezTo>
                <a:cubicBezTo>
                  <a:pt x="2605" y="2146"/>
                  <a:pt x="2603" y="2159"/>
                  <a:pt x="2614" y="2158"/>
                </a:cubicBezTo>
                <a:cubicBezTo>
                  <a:pt x="2627" y="2162"/>
                  <a:pt x="2619" y="2145"/>
                  <a:pt x="2630" y="2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9462326" y="1063625"/>
            <a:ext cx="809625" cy="954088"/>
          </a:xfrm>
          <a:custGeom>
            <a:avLst/>
            <a:gdLst>
              <a:gd name="T0" fmla="*/ 112 w 1190"/>
              <a:gd name="T1" fmla="*/ 1356 h 1400"/>
              <a:gd name="T2" fmla="*/ 284 w 1190"/>
              <a:gd name="T3" fmla="*/ 1076 h 1400"/>
              <a:gd name="T4" fmla="*/ 240 w 1190"/>
              <a:gd name="T5" fmla="*/ 1032 h 1400"/>
              <a:gd name="T6" fmla="*/ 176 w 1190"/>
              <a:gd name="T7" fmla="*/ 984 h 1400"/>
              <a:gd name="T8" fmla="*/ 132 w 1190"/>
              <a:gd name="T9" fmla="*/ 956 h 1400"/>
              <a:gd name="T10" fmla="*/ 16 w 1190"/>
              <a:gd name="T11" fmla="*/ 716 h 1400"/>
              <a:gd name="T12" fmla="*/ 4 w 1190"/>
              <a:gd name="T13" fmla="*/ 564 h 1400"/>
              <a:gd name="T14" fmla="*/ 16 w 1190"/>
              <a:gd name="T15" fmla="*/ 464 h 1400"/>
              <a:gd name="T16" fmla="*/ 32 w 1190"/>
              <a:gd name="T17" fmla="*/ 412 h 1400"/>
              <a:gd name="T18" fmla="*/ 56 w 1190"/>
              <a:gd name="T19" fmla="*/ 340 h 1400"/>
              <a:gd name="T20" fmla="*/ 88 w 1190"/>
              <a:gd name="T21" fmla="*/ 292 h 1400"/>
              <a:gd name="T22" fmla="*/ 140 w 1190"/>
              <a:gd name="T23" fmla="*/ 216 h 1400"/>
              <a:gd name="T24" fmla="*/ 196 w 1190"/>
              <a:gd name="T25" fmla="*/ 164 h 1400"/>
              <a:gd name="T26" fmla="*/ 264 w 1190"/>
              <a:gd name="T27" fmla="*/ 88 h 1400"/>
              <a:gd name="T28" fmla="*/ 400 w 1190"/>
              <a:gd name="T29" fmla="*/ 32 h 1400"/>
              <a:gd name="T30" fmla="*/ 632 w 1190"/>
              <a:gd name="T31" fmla="*/ 16 h 1400"/>
              <a:gd name="T32" fmla="*/ 780 w 1190"/>
              <a:gd name="T33" fmla="*/ 52 h 1400"/>
              <a:gd name="T34" fmla="*/ 880 w 1190"/>
              <a:gd name="T35" fmla="*/ 100 h 1400"/>
              <a:gd name="T36" fmla="*/ 1024 w 1190"/>
              <a:gd name="T37" fmla="*/ 200 h 1400"/>
              <a:gd name="T38" fmla="*/ 1056 w 1190"/>
              <a:gd name="T39" fmla="*/ 240 h 1400"/>
              <a:gd name="T40" fmla="*/ 1168 w 1190"/>
              <a:gd name="T41" fmla="*/ 460 h 1400"/>
              <a:gd name="T42" fmla="*/ 1180 w 1190"/>
              <a:gd name="T43" fmla="*/ 584 h 1400"/>
              <a:gd name="T44" fmla="*/ 1176 w 1190"/>
              <a:gd name="T45" fmla="*/ 692 h 1400"/>
              <a:gd name="T46" fmla="*/ 1128 w 1190"/>
              <a:gd name="T47" fmla="*/ 852 h 1400"/>
              <a:gd name="T48" fmla="*/ 1096 w 1190"/>
              <a:gd name="T49" fmla="*/ 912 h 1400"/>
              <a:gd name="T50" fmla="*/ 1056 w 1190"/>
              <a:gd name="T51" fmla="*/ 976 h 1400"/>
              <a:gd name="T52" fmla="*/ 916 w 1190"/>
              <a:gd name="T53" fmla="*/ 1108 h 1400"/>
              <a:gd name="T54" fmla="*/ 768 w 1190"/>
              <a:gd name="T55" fmla="*/ 1164 h 1400"/>
              <a:gd name="T56" fmla="*/ 520 w 1190"/>
              <a:gd name="T57" fmla="*/ 1172 h 1400"/>
              <a:gd name="T58" fmla="*/ 364 w 1190"/>
              <a:gd name="T59" fmla="*/ 1120 h 1400"/>
              <a:gd name="T60" fmla="*/ 312 w 1190"/>
              <a:gd name="T61" fmla="*/ 1204 h 1400"/>
              <a:gd name="T62" fmla="*/ 276 w 1190"/>
              <a:gd name="T63" fmla="*/ 1268 h 1400"/>
              <a:gd name="T64" fmla="*/ 192 w 1190"/>
              <a:gd name="T65" fmla="*/ 1400 h 1400"/>
              <a:gd name="T66" fmla="*/ 748 w 1190"/>
              <a:gd name="T67" fmla="*/ 252 h 1400"/>
              <a:gd name="T68" fmla="*/ 592 w 1190"/>
              <a:gd name="T69" fmla="*/ 544 h 1400"/>
              <a:gd name="T70" fmla="*/ 488 w 1190"/>
              <a:gd name="T71" fmla="*/ 600 h 1400"/>
              <a:gd name="T72" fmla="*/ 228 w 1190"/>
              <a:gd name="T73" fmla="*/ 776 h 1400"/>
              <a:gd name="T74" fmla="*/ 344 w 1190"/>
              <a:gd name="T75" fmla="*/ 892 h 1400"/>
              <a:gd name="T76" fmla="*/ 468 w 1190"/>
              <a:gd name="T77" fmla="*/ 864 h 1400"/>
              <a:gd name="T78" fmla="*/ 580 w 1190"/>
              <a:gd name="T79" fmla="*/ 752 h 1400"/>
              <a:gd name="T80" fmla="*/ 668 w 1190"/>
              <a:gd name="T81" fmla="*/ 592 h 1400"/>
              <a:gd name="T82" fmla="*/ 708 w 1190"/>
              <a:gd name="T83" fmla="*/ 516 h 1400"/>
              <a:gd name="T84" fmla="*/ 768 w 1190"/>
              <a:gd name="T85" fmla="*/ 420 h 1400"/>
              <a:gd name="T86" fmla="*/ 824 w 1190"/>
              <a:gd name="T87" fmla="*/ 528 h 1400"/>
              <a:gd name="T88" fmla="*/ 800 w 1190"/>
              <a:gd name="T89" fmla="*/ 656 h 1400"/>
              <a:gd name="T90" fmla="*/ 688 w 1190"/>
              <a:gd name="T91" fmla="*/ 740 h 1400"/>
              <a:gd name="T92" fmla="*/ 816 w 1190"/>
              <a:gd name="T93" fmla="*/ 744 h 1400"/>
              <a:gd name="T94" fmla="*/ 916 w 1190"/>
              <a:gd name="T95" fmla="*/ 496 h 1400"/>
              <a:gd name="T96" fmla="*/ 828 w 1190"/>
              <a:gd name="T97" fmla="*/ 328 h 1400"/>
              <a:gd name="T98" fmla="*/ 800 w 1190"/>
              <a:gd name="T99" fmla="*/ 228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90" h="1400">
                <a:moveTo>
                  <a:pt x="192" y="1400"/>
                </a:moveTo>
                <a:cubicBezTo>
                  <a:pt x="170" y="1380"/>
                  <a:pt x="132" y="1377"/>
                  <a:pt x="112" y="1356"/>
                </a:cubicBezTo>
                <a:cubicBezTo>
                  <a:pt x="161" y="1280"/>
                  <a:pt x="208" y="1201"/>
                  <a:pt x="268" y="1136"/>
                </a:cubicBezTo>
                <a:cubicBezTo>
                  <a:pt x="270" y="1106"/>
                  <a:pt x="290" y="1101"/>
                  <a:pt x="284" y="1076"/>
                </a:cubicBezTo>
                <a:cubicBezTo>
                  <a:pt x="280" y="1057"/>
                  <a:pt x="267" y="1061"/>
                  <a:pt x="248" y="1048"/>
                </a:cubicBezTo>
                <a:cubicBezTo>
                  <a:pt x="244" y="1045"/>
                  <a:pt x="244" y="1035"/>
                  <a:pt x="240" y="1032"/>
                </a:cubicBezTo>
                <a:cubicBezTo>
                  <a:pt x="231" y="1026"/>
                  <a:pt x="215" y="1020"/>
                  <a:pt x="204" y="1012"/>
                </a:cubicBezTo>
                <a:cubicBezTo>
                  <a:pt x="192" y="1003"/>
                  <a:pt x="178" y="998"/>
                  <a:pt x="176" y="984"/>
                </a:cubicBezTo>
                <a:cubicBezTo>
                  <a:pt x="171" y="981"/>
                  <a:pt x="165" y="979"/>
                  <a:pt x="156" y="980"/>
                </a:cubicBezTo>
                <a:cubicBezTo>
                  <a:pt x="154" y="966"/>
                  <a:pt x="146" y="958"/>
                  <a:pt x="132" y="956"/>
                </a:cubicBezTo>
                <a:cubicBezTo>
                  <a:pt x="102" y="919"/>
                  <a:pt x="78" y="876"/>
                  <a:pt x="44" y="844"/>
                </a:cubicBezTo>
                <a:cubicBezTo>
                  <a:pt x="38" y="798"/>
                  <a:pt x="16" y="768"/>
                  <a:pt x="16" y="716"/>
                </a:cubicBezTo>
                <a:cubicBezTo>
                  <a:pt x="18" y="702"/>
                  <a:pt x="2" y="706"/>
                  <a:pt x="4" y="692"/>
                </a:cubicBezTo>
                <a:cubicBezTo>
                  <a:pt x="9" y="648"/>
                  <a:pt x="0" y="606"/>
                  <a:pt x="4" y="564"/>
                </a:cubicBezTo>
                <a:cubicBezTo>
                  <a:pt x="6" y="548"/>
                  <a:pt x="14" y="532"/>
                  <a:pt x="16" y="516"/>
                </a:cubicBezTo>
                <a:cubicBezTo>
                  <a:pt x="18" y="498"/>
                  <a:pt x="13" y="481"/>
                  <a:pt x="16" y="464"/>
                </a:cubicBezTo>
                <a:cubicBezTo>
                  <a:pt x="17" y="455"/>
                  <a:pt x="25" y="450"/>
                  <a:pt x="28" y="440"/>
                </a:cubicBezTo>
                <a:cubicBezTo>
                  <a:pt x="31" y="432"/>
                  <a:pt x="29" y="421"/>
                  <a:pt x="32" y="412"/>
                </a:cubicBezTo>
                <a:cubicBezTo>
                  <a:pt x="34" y="406"/>
                  <a:pt x="42" y="402"/>
                  <a:pt x="44" y="396"/>
                </a:cubicBezTo>
                <a:cubicBezTo>
                  <a:pt x="50" y="378"/>
                  <a:pt x="49" y="355"/>
                  <a:pt x="56" y="340"/>
                </a:cubicBezTo>
                <a:cubicBezTo>
                  <a:pt x="58" y="336"/>
                  <a:pt x="67" y="325"/>
                  <a:pt x="72" y="316"/>
                </a:cubicBezTo>
                <a:cubicBezTo>
                  <a:pt x="77" y="308"/>
                  <a:pt x="83" y="300"/>
                  <a:pt x="88" y="292"/>
                </a:cubicBezTo>
                <a:cubicBezTo>
                  <a:pt x="103" y="266"/>
                  <a:pt x="114" y="245"/>
                  <a:pt x="132" y="224"/>
                </a:cubicBezTo>
                <a:cubicBezTo>
                  <a:pt x="135" y="221"/>
                  <a:pt x="137" y="220"/>
                  <a:pt x="140" y="216"/>
                </a:cubicBezTo>
                <a:cubicBezTo>
                  <a:pt x="147" y="205"/>
                  <a:pt x="164" y="183"/>
                  <a:pt x="176" y="172"/>
                </a:cubicBezTo>
                <a:cubicBezTo>
                  <a:pt x="181" y="167"/>
                  <a:pt x="190" y="169"/>
                  <a:pt x="196" y="164"/>
                </a:cubicBezTo>
                <a:cubicBezTo>
                  <a:pt x="208" y="153"/>
                  <a:pt x="211" y="130"/>
                  <a:pt x="236" y="128"/>
                </a:cubicBezTo>
                <a:cubicBezTo>
                  <a:pt x="243" y="113"/>
                  <a:pt x="258" y="104"/>
                  <a:pt x="264" y="88"/>
                </a:cubicBezTo>
                <a:cubicBezTo>
                  <a:pt x="298" y="79"/>
                  <a:pt x="320" y="58"/>
                  <a:pt x="348" y="44"/>
                </a:cubicBezTo>
                <a:cubicBezTo>
                  <a:pt x="372" y="47"/>
                  <a:pt x="388" y="41"/>
                  <a:pt x="400" y="32"/>
                </a:cubicBezTo>
                <a:cubicBezTo>
                  <a:pt x="484" y="42"/>
                  <a:pt x="552" y="0"/>
                  <a:pt x="604" y="24"/>
                </a:cubicBezTo>
                <a:cubicBezTo>
                  <a:pt x="613" y="21"/>
                  <a:pt x="624" y="20"/>
                  <a:pt x="632" y="16"/>
                </a:cubicBezTo>
                <a:cubicBezTo>
                  <a:pt x="674" y="33"/>
                  <a:pt x="720" y="24"/>
                  <a:pt x="752" y="52"/>
                </a:cubicBezTo>
                <a:cubicBezTo>
                  <a:pt x="761" y="52"/>
                  <a:pt x="771" y="52"/>
                  <a:pt x="780" y="52"/>
                </a:cubicBezTo>
                <a:cubicBezTo>
                  <a:pt x="789" y="64"/>
                  <a:pt x="810" y="73"/>
                  <a:pt x="824" y="68"/>
                </a:cubicBezTo>
                <a:cubicBezTo>
                  <a:pt x="838" y="85"/>
                  <a:pt x="861" y="90"/>
                  <a:pt x="880" y="100"/>
                </a:cubicBezTo>
                <a:cubicBezTo>
                  <a:pt x="898" y="110"/>
                  <a:pt x="914" y="125"/>
                  <a:pt x="936" y="128"/>
                </a:cubicBezTo>
                <a:cubicBezTo>
                  <a:pt x="956" y="159"/>
                  <a:pt x="997" y="172"/>
                  <a:pt x="1024" y="200"/>
                </a:cubicBezTo>
                <a:cubicBezTo>
                  <a:pt x="1031" y="207"/>
                  <a:pt x="1036" y="219"/>
                  <a:pt x="1044" y="228"/>
                </a:cubicBezTo>
                <a:cubicBezTo>
                  <a:pt x="1048" y="232"/>
                  <a:pt x="1052" y="235"/>
                  <a:pt x="1056" y="240"/>
                </a:cubicBezTo>
                <a:cubicBezTo>
                  <a:pt x="1097" y="284"/>
                  <a:pt x="1150" y="371"/>
                  <a:pt x="1168" y="436"/>
                </a:cubicBezTo>
                <a:cubicBezTo>
                  <a:pt x="1170" y="444"/>
                  <a:pt x="1166" y="451"/>
                  <a:pt x="1168" y="460"/>
                </a:cubicBezTo>
                <a:cubicBezTo>
                  <a:pt x="1174" y="486"/>
                  <a:pt x="1187" y="517"/>
                  <a:pt x="1188" y="544"/>
                </a:cubicBezTo>
                <a:cubicBezTo>
                  <a:pt x="1188" y="557"/>
                  <a:pt x="1180" y="572"/>
                  <a:pt x="1180" y="584"/>
                </a:cubicBezTo>
                <a:cubicBezTo>
                  <a:pt x="1180" y="599"/>
                  <a:pt x="1190" y="614"/>
                  <a:pt x="1184" y="640"/>
                </a:cubicBezTo>
                <a:cubicBezTo>
                  <a:pt x="1182" y="651"/>
                  <a:pt x="1171" y="668"/>
                  <a:pt x="1176" y="692"/>
                </a:cubicBezTo>
                <a:cubicBezTo>
                  <a:pt x="1161" y="730"/>
                  <a:pt x="1161" y="773"/>
                  <a:pt x="1148" y="812"/>
                </a:cubicBezTo>
                <a:cubicBezTo>
                  <a:pt x="1142" y="830"/>
                  <a:pt x="1135" y="835"/>
                  <a:pt x="1128" y="852"/>
                </a:cubicBezTo>
                <a:cubicBezTo>
                  <a:pt x="1120" y="872"/>
                  <a:pt x="1123" y="884"/>
                  <a:pt x="1112" y="900"/>
                </a:cubicBezTo>
                <a:cubicBezTo>
                  <a:pt x="1109" y="905"/>
                  <a:pt x="1099" y="907"/>
                  <a:pt x="1096" y="912"/>
                </a:cubicBezTo>
                <a:cubicBezTo>
                  <a:pt x="1089" y="924"/>
                  <a:pt x="1091" y="938"/>
                  <a:pt x="1084" y="948"/>
                </a:cubicBezTo>
                <a:cubicBezTo>
                  <a:pt x="1077" y="958"/>
                  <a:pt x="1065" y="966"/>
                  <a:pt x="1056" y="976"/>
                </a:cubicBezTo>
                <a:cubicBezTo>
                  <a:pt x="1033" y="1004"/>
                  <a:pt x="1004" y="1036"/>
                  <a:pt x="984" y="1068"/>
                </a:cubicBezTo>
                <a:cubicBezTo>
                  <a:pt x="952" y="1072"/>
                  <a:pt x="934" y="1089"/>
                  <a:pt x="916" y="1108"/>
                </a:cubicBezTo>
                <a:cubicBezTo>
                  <a:pt x="892" y="1112"/>
                  <a:pt x="875" y="1123"/>
                  <a:pt x="860" y="1136"/>
                </a:cubicBezTo>
                <a:cubicBezTo>
                  <a:pt x="825" y="1141"/>
                  <a:pt x="793" y="1149"/>
                  <a:pt x="768" y="1164"/>
                </a:cubicBezTo>
                <a:cubicBezTo>
                  <a:pt x="757" y="1164"/>
                  <a:pt x="747" y="1164"/>
                  <a:pt x="736" y="1164"/>
                </a:cubicBezTo>
                <a:cubicBezTo>
                  <a:pt x="676" y="1196"/>
                  <a:pt x="589" y="1175"/>
                  <a:pt x="520" y="1172"/>
                </a:cubicBezTo>
                <a:cubicBezTo>
                  <a:pt x="495" y="1152"/>
                  <a:pt x="452" y="1149"/>
                  <a:pt x="436" y="1120"/>
                </a:cubicBezTo>
                <a:cubicBezTo>
                  <a:pt x="412" y="1112"/>
                  <a:pt x="385" y="1098"/>
                  <a:pt x="364" y="1120"/>
                </a:cubicBezTo>
                <a:cubicBezTo>
                  <a:pt x="353" y="1131"/>
                  <a:pt x="352" y="1152"/>
                  <a:pt x="344" y="1164"/>
                </a:cubicBezTo>
                <a:cubicBezTo>
                  <a:pt x="335" y="1177"/>
                  <a:pt x="322" y="1188"/>
                  <a:pt x="312" y="1204"/>
                </a:cubicBezTo>
                <a:cubicBezTo>
                  <a:pt x="307" y="1213"/>
                  <a:pt x="313" y="1219"/>
                  <a:pt x="308" y="1228"/>
                </a:cubicBezTo>
                <a:cubicBezTo>
                  <a:pt x="301" y="1241"/>
                  <a:pt x="285" y="1254"/>
                  <a:pt x="276" y="1268"/>
                </a:cubicBezTo>
                <a:cubicBezTo>
                  <a:pt x="271" y="1276"/>
                  <a:pt x="269" y="1285"/>
                  <a:pt x="264" y="1292"/>
                </a:cubicBezTo>
                <a:cubicBezTo>
                  <a:pt x="243" y="1323"/>
                  <a:pt x="215" y="1375"/>
                  <a:pt x="192" y="1400"/>
                </a:cubicBezTo>
                <a:close/>
                <a:moveTo>
                  <a:pt x="768" y="228"/>
                </a:moveTo>
                <a:cubicBezTo>
                  <a:pt x="764" y="238"/>
                  <a:pt x="758" y="247"/>
                  <a:pt x="748" y="252"/>
                </a:cubicBezTo>
                <a:cubicBezTo>
                  <a:pt x="736" y="324"/>
                  <a:pt x="680" y="352"/>
                  <a:pt x="672" y="428"/>
                </a:cubicBezTo>
                <a:cubicBezTo>
                  <a:pt x="631" y="452"/>
                  <a:pt x="630" y="517"/>
                  <a:pt x="592" y="544"/>
                </a:cubicBezTo>
                <a:cubicBezTo>
                  <a:pt x="586" y="582"/>
                  <a:pt x="565" y="605"/>
                  <a:pt x="548" y="632"/>
                </a:cubicBezTo>
                <a:cubicBezTo>
                  <a:pt x="529" y="620"/>
                  <a:pt x="505" y="613"/>
                  <a:pt x="488" y="600"/>
                </a:cubicBezTo>
                <a:cubicBezTo>
                  <a:pt x="461" y="610"/>
                  <a:pt x="442" y="593"/>
                  <a:pt x="408" y="596"/>
                </a:cubicBezTo>
                <a:cubicBezTo>
                  <a:pt x="311" y="605"/>
                  <a:pt x="246" y="679"/>
                  <a:pt x="228" y="776"/>
                </a:cubicBezTo>
                <a:cubicBezTo>
                  <a:pt x="243" y="793"/>
                  <a:pt x="233" y="812"/>
                  <a:pt x="240" y="828"/>
                </a:cubicBezTo>
                <a:cubicBezTo>
                  <a:pt x="257" y="868"/>
                  <a:pt x="307" y="872"/>
                  <a:pt x="344" y="892"/>
                </a:cubicBezTo>
                <a:cubicBezTo>
                  <a:pt x="364" y="876"/>
                  <a:pt x="391" y="889"/>
                  <a:pt x="412" y="884"/>
                </a:cubicBezTo>
                <a:cubicBezTo>
                  <a:pt x="433" y="880"/>
                  <a:pt x="446" y="858"/>
                  <a:pt x="468" y="864"/>
                </a:cubicBezTo>
                <a:cubicBezTo>
                  <a:pt x="493" y="828"/>
                  <a:pt x="537" y="811"/>
                  <a:pt x="552" y="764"/>
                </a:cubicBezTo>
                <a:cubicBezTo>
                  <a:pt x="564" y="763"/>
                  <a:pt x="572" y="758"/>
                  <a:pt x="580" y="752"/>
                </a:cubicBezTo>
                <a:cubicBezTo>
                  <a:pt x="591" y="699"/>
                  <a:pt x="632" y="676"/>
                  <a:pt x="640" y="620"/>
                </a:cubicBezTo>
                <a:cubicBezTo>
                  <a:pt x="654" y="615"/>
                  <a:pt x="650" y="593"/>
                  <a:pt x="668" y="592"/>
                </a:cubicBezTo>
                <a:cubicBezTo>
                  <a:pt x="666" y="579"/>
                  <a:pt x="675" y="578"/>
                  <a:pt x="672" y="564"/>
                </a:cubicBezTo>
                <a:cubicBezTo>
                  <a:pt x="688" y="552"/>
                  <a:pt x="690" y="526"/>
                  <a:pt x="708" y="516"/>
                </a:cubicBezTo>
                <a:cubicBezTo>
                  <a:pt x="710" y="485"/>
                  <a:pt x="728" y="475"/>
                  <a:pt x="740" y="456"/>
                </a:cubicBezTo>
                <a:cubicBezTo>
                  <a:pt x="748" y="444"/>
                  <a:pt x="746" y="416"/>
                  <a:pt x="768" y="420"/>
                </a:cubicBezTo>
                <a:cubicBezTo>
                  <a:pt x="772" y="443"/>
                  <a:pt x="780" y="464"/>
                  <a:pt x="788" y="480"/>
                </a:cubicBezTo>
                <a:cubicBezTo>
                  <a:pt x="800" y="504"/>
                  <a:pt x="815" y="509"/>
                  <a:pt x="824" y="528"/>
                </a:cubicBezTo>
                <a:cubicBezTo>
                  <a:pt x="838" y="556"/>
                  <a:pt x="847" y="572"/>
                  <a:pt x="864" y="592"/>
                </a:cubicBezTo>
                <a:cubicBezTo>
                  <a:pt x="849" y="619"/>
                  <a:pt x="820" y="634"/>
                  <a:pt x="800" y="656"/>
                </a:cubicBezTo>
                <a:cubicBezTo>
                  <a:pt x="769" y="670"/>
                  <a:pt x="736" y="683"/>
                  <a:pt x="704" y="696"/>
                </a:cubicBezTo>
                <a:cubicBezTo>
                  <a:pt x="700" y="714"/>
                  <a:pt x="684" y="722"/>
                  <a:pt x="688" y="740"/>
                </a:cubicBezTo>
                <a:cubicBezTo>
                  <a:pt x="691" y="752"/>
                  <a:pt x="706" y="750"/>
                  <a:pt x="708" y="764"/>
                </a:cubicBezTo>
                <a:cubicBezTo>
                  <a:pt x="755" y="768"/>
                  <a:pt x="772" y="742"/>
                  <a:pt x="816" y="744"/>
                </a:cubicBezTo>
                <a:cubicBezTo>
                  <a:pt x="866" y="694"/>
                  <a:pt x="944" y="672"/>
                  <a:pt x="948" y="576"/>
                </a:cubicBezTo>
                <a:cubicBezTo>
                  <a:pt x="937" y="550"/>
                  <a:pt x="922" y="527"/>
                  <a:pt x="916" y="496"/>
                </a:cubicBezTo>
                <a:cubicBezTo>
                  <a:pt x="914" y="489"/>
                  <a:pt x="897" y="496"/>
                  <a:pt x="896" y="488"/>
                </a:cubicBezTo>
                <a:cubicBezTo>
                  <a:pt x="871" y="437"/>
                  <a:pt x="830" y="402"/>
                  <a:pt x="828" y="328"/>
                </a:cubicBezTo>
                <a:cubicBezTo>
                  <a:pt x="824" y="320"/>
                  <a:pt x="816" y="316"/>
                  <a:pt x="816" y="304"/>
                </a:cubicBezTo>
                <a:cubicBezTo>
                  <a:pt x="828" y="272"/>
                  <a:pt x="810" y="249"/>
                  <a:pt x="800" y="228"/>
                </a:cubicBezTo>
                <a:cubicBezTo>
                  <a:pt x="789" y="228"/>
                  <a:pt x="779" y="228"/>
                  <a:pt x="768" y="2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4483926" y="1082675"/>
            <a:ext cx="2924175" cy="1428750"/>
          </a:xfrm>
          <a:custGeom>
            <a:avLst/>
            <a:gdLst>
              <a:gd name="T0" fmla="*/ 2161 w 4296"/>
              <a:gd name="T1" fmla="*/ 2074 h 2098"/>
              <a:gd name="T2" fmla="*/ 1865 w 4296"/>
              <a:gd name="T3" fmla="*/ 2086 h 2098"/>
              <a:gd name="T4" fmla="*/ 1709 w 4296"/>
              <a:gd name="T5" fmla="*/ 2078 h 2098"/>
              <a:gd name="T6" fmla="*/ 1513 w 4296"/>
              <a:gd name="T7" fmla="*/ 2054 h 2098"/>
              <a:gd name="T8" fmla="*/ 1217 w 4296"/>
              <a:gd name="T9" fmla="*/ 1966 h 2098"/>
              <a:gd name="T10" fmla="*/ 957 w 4296"/>
              <a:gd name="T11" fmla="*/ 1862 h 2098"/>
              <a:gd name="T12" fmla="*/ 569 w 4296"/>
              <a:gd name="T13" fmla="*/ 1614 h 2098"/>
              <a:gd name="T14" fmla="*/ 285 w 4296"/>
              <a:gd name="T15" fmla="*/ 1618 h 2098"/>
              <a:gd name="T16" fmla="*/ 37 w 4296"/>
              <a:gd name="T17" fmla="*/ 1626 h 2098"/>
              <a:gd name="T18" fmla="*/ 349 w 4296"/>
              <a:gd name="T19" fmla="*/ 1134 h 2098"/>
              <a:gd name="T20" fmla="*/ 421 w 4296"/>
              <a:gd name="T21" fmla="*/ 778 h 2098"/>
              <a:gd name="T22" fmla="*/ 1085 w 4296"/>
              <a:gd name="T23" fmla="*/ 242 h 2098"/>
              <a:gd name="T24" fmla="*/ 1449 w 4296"/>
              <a:gd name="T25" fmla="*/ 122 h 2098"/>
              <a:gd name="T26" fmla="*/ 1633 w 4296"/>
              <a:gd name="T27" fmla="*/ 74 h 2098"/>
              <a:gd name="T28" fmla="*/ 1921 w 4296"/>
              <a:gd name="T29" fmla="*/ 46 h 2098"/>
              <a:gd name="T30" fmla="*/ 2221 w 4296"/>
              <a:gd name="T31" fmla="*/ 22 h 2098"/>
              <a:gd name="T32" fmla="*/ 2621 w 4296"/>
              <a:gd name="T33" fmla="*/ 30 h 2098"/>
              <a:gd name="T34" fmla="*/ 3057 w 4296"/>
              <a:gd name="T35" fmla="*/ 38 h 2098"/>
              <a:gd name="T36" fmla="*/ 3333 w 4296"/>
              <a:gd name="T37" fmla="*/ 86 h 2098"/>
              <a:gd name="T38" fmla="*/ 3605 w 4296"/>
              <a:gd name="T39" fmla="*/ 154 h 2098"/>
              <a:gd name="T40" fmla="*/ 3729 w 4296"/>
              <a:gd name="T41" fmla="*/ 206 h 2098"/>
              <a:gd name="T42" fmla="*/ 3945 w 4296"/>
              <a:gd name="T43" fmla="*/ 330 h 2098"/>
              <a:gd name="T44" fmla="*/ 4241 w 4296"/>
              <a:gd name="T45" fmla="*/ 718 h 2098"/>
              <a:gd name="T46" fmla="*/ 4289 w 4296"/>
              <a:gd name="T47" fmla="*/ 874 h 2098"/>
              <a:gd name="T48" fmla="*/ 4153 w 4296"/>
              <a:gd name="T49" fmla="*/ 1402 h 2098"/>
              <a:gd name="T50" fmla="*/ 3845 w 4296"/>
              <a:gd name="T51" fmla="*/ 1762 h 2098"/>
              <a:gd name="T52" fmla="*/ 3493 w 4296"/>
              <a:gd name="T53" fmla="*/ 1946 h 2098"/>
              <a:gd name="T54" fmla="*/ 3249 w 4296"/>
              <a:gd name="T55" fmla="*/ 2014 h 2098"/>
              <a:gd name="T56" fmla="*/ 3021 w 4296"/>
              <a:gd name="T57" fmla="*/ 2054 h 2098"/>
              <a:gd name="T58" fmla="*/ 2665 w 4296"/>
              <a:gd name="T59" fmla="*/ 2082 h 2098"/>
              <a:gd name="T60" fmla="*/ 2453 w 4296"/>
              <a:gd name="T61" fmla="*/ 2094 h 2098"/>
              <a:gd name="T62" fmla="*/ 3513 w 4296"/>
              <a:gd name="T63" fmla="*/ 362 h 2098"/>
              <a:gd name="T64" fmla="*/ 3277 w 4296"/>
              <a:gd name="T65" fmla="*/ 582 h 2098"/>
              <a:gd name="T66" fmla="*/ 3313 w 4296"/>
              <a:gd name="T67" fmla="*/ 774 h 2098"/>
              <a:gd name="T68" fmla="*/ 3097 w 4296"/>
              <a:gd name="T69" fmla="*/ 1014 h 2098"/>
              <a:gd name="T70" fmla="*/ 3357 w 4296"/>
              <a:gd name="T71" fmla="*/ 962 h 2098"/>
              <a:gd name="T72" fmla="*/ 3345 w 4296"/>
              <a:gd name="T73" fmla="*/ 542 h 2098"/>
              <a:gd name="T74" fmla="*/ 3561 w 4296"/>
              <a:gd name="T75" fmla="*/ 678 h 2098"/>
              <a:gd name="T76" fmla="*/ 3549 w 4296"/>
              <a:gd name="T77" fmla="*/ 862 h 2098"/>
              <a:gd name="T78" fmla="*/ 3805 w 4296"/>
              <a:gd name="T79" fmla="*/ 922 h 2098"/>
              <a:gd name="T80" fmla="*/ 3701 w 4296"/>
              <a:gd name="T81" fmla="*/ 966 h 2098"/>
              <a:gd name="T82" fmla="*/ 3593 w 4296"/>
              <a:gd name="T83" fmla="*/ 1042 h 2098"/>
              <a:gd name="T84" fmla="*/ 3613 w 4296"/>
              <a:gd name="T85" fmla="*/ 1186 h 2098"/>
              <a:gd name="T86" fmla="*/ 3673 w 4296"/>
              <a:gd name="T87" fmla="*/ 1254 h 2098"/>
              <a:gd name="T88" fmla="*/ 3773 w 4296"/>
              <a:gd name="T89" fmla="*/ 1334 h 2098"/>
              <a:gd name="T90" fmla="*/ 3457 w 4296"/>
              <a:gd name="T91" fmla="*/ 1446 h 2098"/>
              <a:gd name="T92" fmla="*/ 3297 w 4296"/>
              <a:gd name="T93" fmla="*/ 1306 h 2098"/>
              <a:gd name="T94" fmla="*/ 3157 w 4296"/>
              <a:gd name="T95" fmla="*/ 1382 h 2098"/>
              <a:gd name="T96" fmla="*/ 3349 w 4296"/>
              <a:gd name="T97" fmla="*/ 1450 h 2098"/>
              <a:gd name="T98" fmla="*/ 3661 w 4296"/>
              <a:gd name="T99" fmla="*/ 1538 h 2098"/>
              <a:gd name="T100" fmla="*/ 3841 w 4296"/>
              <a:gd name="T101" fmla="*/ 1410 h 2098"/>
              <a:gd name="T102" fmla="*/ 3881 w 4296"/>
              <a:gd name="T103" fmla="*/ 1226 h 2098"/>
              <a:gd name="T104" fmla="*/ 3885 w 4296"/>
              <a:gd name="T105" fmla="*/ 906 h 2098"/>
              <a:gd name="T106" fmla="*/ 3745 w 4296"/>
              <a:gd name="T107" fmla="*/ 806 h 2098"/>
              <a:gd name="T108" fmla="*/ 3629 w 4296"/>
              <a:gd name="T109" fmla="*/ 638 h 2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296" h="2098">
                <a:moveTo>
                  <a:pt x="2453" y="2094"/>
                </a:moveTo>
                <a:cubicBezTo>
                  <a:pt x="2442" y="2095"/>
                  <a:pt x="2444" y="2082"/>
                  <a:pt x="2433" y="2082"/>
                </a:cubicBezTo>
                <a:cubicBezTo>
                  <a:pt x="2349" y="2077"/>
                  <a:pt x="2274" y="2092"/>
                  <a:pt x="2197" y="2086"/>
                </a:cubicBezTo>
                <a:cubicBezTo>
                  <a:pt x="2182" y="2085"/>
                  <a:pt x="2173" y="2081"/>
                  <a:pt x="2161" y="2074"/>
                </a:cubicBezTo>
                <a:cubicBezTo>
                  <a:pt x="2126" y="2086"/>
                  <a:pt x="2089" y="2086"/>
                  <a:pt x="2041" y="2086"/>
                </a:cubicBezTo>
                <a:cubicBezTo>
                  <a:pt x="2017" y="2086"/>
                  <a:pt x="1975" y="2091"/>
                  <a:pt x="1937" y="2086"/>
                </a:cubicBezTo>
                <a:cubicBezTo>
                  <a:pt x="1933" y="2085"/>
                  <a:pt x="1922" y="2078"/>
                  <a:pt x="1917" y="2078"/>
                </a:cubicBezTo>
                <a:cubicBezTo>
                  <a:pt x="1900" y="2078"/>
                  <a:pt x="1882" y="2086"/>
                  <a:pt x="1865" y="2086"/>
                </a:cubicBezTo>
                <a:cubicBezTo>
                  <a:pt x="1846" y="2086"/>
                  <a:pt x="1825" y="2075"/>
                  <a:pt x="1805" y="2074"/>
                </a:cubicBezTo>
                <a:cubicBezTo>
                  <a:pt x="1796" y="2073"/>
                  <a:pt x="1791" y="2081"/>
                  <a:pt x="1781" y="2082"/>
                </a:cubicBezTo>
                <a:cubicBezTo>
                  <a:pt x="1776" y="2082"/>
                  <a:pt x="1776" y="2075"/>
                  <a:pt x="1773" y="2074"/>
                </a:cubicBezTo>
                <a:cubicBezTo>
                  <a:pt x="1760" y="2070"/>
                  <a:pt x="1729" y="2080"/>
                  <a:pt x="1709" y="2078"/>
                </a:cubicBezTo>
                <a:cubicBezTo>
                  <a:pt x="1697" y="2077"/>
                  <a:pt x="1690" y="2069"/>
                  <a:pt x="1677" y="2066"/>
                </a:cubicBezTo>
                <a:cubicBezTo>
                  <a:pt x="1657" y="2062"/>
                  <a:pt x="1629" y="2072"/>
                  <a:pt x="1613" y="2054"/>
                </a:cubicBezTo>
                <a:cubicBezTo>
                  <a:pt x="1583" y="2073"/>
                  <a:pt x="1555" y="2036"/>
                  <a:pt x="1521" y="2046"/>
                </a:cubicBezTo>
                <a:cubicBezTo>
                  <a:pt x="1520" y="2046"/>
                  <a:pt x="1512" y="2054"/>
                  <a:pt x="1513" y="2054"/>
                </a:cubicBezTo>
                <a:cubicBezTo>
                  <a:pt x="1501" y="2052"/>
                  <a:pt x="1486" y="2042"/>
                  <a:pt x="1473" y="2038"/>
                </a:cubicBezTo>
                <a:cubicBezTo>
                  <a:pt x="1437" y="2026"/>
                  <a:pt x="1399" y="2024"/>
                  <a:pt x="1353" y="2026"/>
                </a:cubicBezTo>
                <a:cubicBezTo>
                  <a:pt x="1350" y="2022"/>
                  <a:pt x="1349" y="2017"/>
                  <a:pt x="1349" y="2010"/>
                </a:cubicBezTo>
                <a:cubicBezTo>
                  <a:pt x="1297" y="2003"/>
                  <a:pt x="1254" y="1987"/>
                  <a:pt x="1217" y="1966"/>
                </a:cubicBezTo>
                <a:cubicBezTo>
                  <a:pt x="1209" y="1959"/>
                  <a:pt x="1207" y="1966"/>
                  <a:pt x="1197" y="1966"/>
                </a:cubicBezTo>
                <a:cubicBezTo>
                  <a:pt x="1180" y="1954"/>
                  <a:pt x="1167" y="1938"/>
                  <a:pt x="1137" y="1938"/>
                </a:cubicBezTo>
                <a:cubicBezTo>
                  <a:pt x="1094" y="1897"/>
                  <a:pt x="1032" y="1900"/>
                  <a:pt x="985" y="1862"/>
                </a:cubicBezTo>
                <a:cubicBezTo>
                  <a:pt x="976" y="1862"/>
                  <a:pt x="966" y="1862"/>
                  <a:pt x="957" y="1862"/>
                </a:cubicBezTo>
                <a:cubicBezTo>
                  <a:pt x="923" y="1840"/>
                  <a:pt x="891" y="1799"/>
                  <a:pt x="841" y="1806"/>
                </a:cubicBezTo>
                <a:cubicBezTo>
                  <a:pt x="839" y="1798"/>
                  <a:pt x="833" y="1793"/>
                  <a:pt x="829" y="1786"/>
                </a:cubicBezTo>
                <a:cubicBezTo>
                  <a:pt x="737" y="1755"/>
                  <a:pt x="684" y="1686"/>
                  <a:pt x="601" y="1646"/>
                </a:cubicBezTo>
                <a:cubicBezTo>
                  <a:pt x="602" y="1627"/>
                  <a:pt x="580" y="1623"/>
                  <a:pt x="569" y="1614"/>
                </a:cubicBezTo>
                <a:cubicBezTo>
                  <a:pt x="552" y="1600"/>
                  <a:pt x="542" y="1581"/>
                  <a:pt x="505" y="1582"/>
                </a:cubicBezTo>
                <a:cubicBezTo>
                  <a:pt x="487" y="1583"/>
                  <a:pt x="473" y="1596"/>
                  <a:pt x="453" y="1602"/>
                </a:cubicBezTo>
                <a:cubicBezTo>
                  <a:pt x="417" y="1612"/>
                  <a:pt x="376" y="1606"/>
                  <a:pt x="357" y="1622"/>
                </a:cubicBezTo>
                <a:cubicBezTo>
                  <a:pt x="334" y="1625"/>
                  <a:pt x="308" y="1615"/>
                  <a:pt x="285" y="1618"/>
                </a:cubicBezTo>
                <a:cubicBezTo>
                  <a:pt x="276" y="1619"/>
                  <a:pt x="266" y="1629"/>
                  <a:pt x="257" y="1630"/>
                </a:cubicBezTo>
                <a:cubicBezTo>
                  <a:pt x="230" y="1634"/>
                  <a:pt x="201" y="1626"/>
                  <a:pt x="173" y="1630"/>
                </a:cubicBezTo>
                <a:cubicBezTo>
                  <a:pt x="129" y="1637"/>
                  <a:pt x="51" y="1647"/>
                  <a:pt x="1" y="1642"/>
                </a:cubicBezTo>
                <a:cubicBezTo>
                  <a:pt x="0" y="1624"/>
                  <a:pt x="19" y="1625"/>
                  <a:pt x="37" y="1626"/>
                </a:cubicBezTo>
                <a:cubicBezTo>
                  <a:pt x="78" y="1598"/>
                  <a:pt x="143" y="1594"/>
                  <a:pt x="177" y="1558"/>
                </a:cubicBezTo>
                <a:cubicBezTo>
                  <a:pt x="228" y="1555"/>
                  <a:pt x="241" y="1515"/>
                  <a:pt x="285" y="1506"/>
                </a:cubicBezTo>
                <a:cubicBezTo>
                  <a:pt x="334" y="1466"/>
                  <a:pt x="401" y="1443"/>
                  <a:pt x="437" y="1390"/>
                </a:cubicBezTo>
                <a:cubicBezTo>
                  <a:pt x="392" y="1312"/>
                  <a:pt x="368" y="1225"/>
                  <a:pt x="349" y="1134"/>
                </a:cubicBezTo>
                <a:cubicBezTo>
                  <a:pt x="352" y="1057"/>
                  <a:pt x="340" y="992"/>
                  <a:pt x="369" y="942"/>
                </a:cubicBezTo>
                <a:cubicBezTo>
                  <a:pt x="363" y="910"/>
                  <a:pt x="382" y="901"/>
                  <a:pt x="377" y="870"/>
                </a:cubicBezTo>
                <a:cubicBezTo>
                  <a:pt x="381" y="867"/>
                  <a:pt x="381" y="861"/>
                  <a:pt x="389" y="862"/>
                </a:cubicBezTo>
                <a:cubicBezTo>
                  <a:pt x="387" y="826"/>
                  <a:pt x="405" y="806"/>
                  <a:pt x="421" y="778"/>
                </a:cubicBezTo>
                <a:cubicBezTo>
                  <a:pt x="448" y="731"/>
                  <a:pt x="471" y="695"/>
                  <a:pt x="493" y="646"/>
                </a:cubicBezTo>
                <a:cubicBezTo>
                  <a:pt x="581" y="566"/>
                  <a:pt x="650" y="467"/>
                  <a:pt x="765" y="414"/>
                </a:cubicBezTo>
                <a:cubicBezTo>
                  <a:pt x="770" y="410"/>
                  <a:pt x="773" y="403"/>
                  <a:pt x="777" y="398"/>
                </a:cubicBezTo>
                <a:cubicBezTo>
                  <a:pt x="884" y="352"/>
                  <a:pt x="977" y="287"/>
                  <a:pt x="1085" y="242"/>
                </a:cubicBezTo>
                <a:cubicBezTo>
                  <a:pt x="1128" y="224"/>
                  <a:pt x="1181" y="209"/>
                  <a:pt x="1221" y="186"/>
                </a:cubicBezTo>
                <a:cubicBezTo>
                  <a:pt x="1234" y="186"/>
                  <a:pt x="1241" y="179"/>
                  <a:pt x="1257" y="182"/>
                </a:cubicBezTo>
                <a:cubicBezTo>
                  <a:pt x="1283" y="151"/>
                  <a:pt x="1330" y="161"/>
                  <a:pt x="1365" y="146"/>
                </a:cubicBezTo>
                <a:cubicBezTo>
                  <a:pt x="1386" y="137"/>
                  <a:pt x="1417" y="131"/>
                  <a:pt x="1449" y="122"/>
                </a:cubicBezTo>
                <a:cubicBezTo>
                  <a:pt x="1462" y="119"/>
                  <a:pt x="1472" y="109"/>
                  <a:pt x="1485" y="106"/>
                </a:cubicBezTo>
                <a:cubicBezTo>
                  <a:pt x="1493" y="104"/>
                  <a:pt x="1505" y="108"/>
                  <a:pt x="1513" y="106"/>
                </a:cubicBezTo>
                <a:cubicBezTo>
                  <a:pt x="1537" y="100"/>
                  <a:pt x="1558" y="81"/>
                  <a:pt x="1593" y="94"/>
                </a:cubicBezTo>
                <a:cubicBezTo>
                  <a:pt x="1603" y="84"/>
                  <a:pt x="1624" y="85"/>
                  <a:pt x="1633" y="74"/>
                </a:cubicBezTo>
                <a:cubicBezTo>
                  <a:pt x="1691" y="76"/>
                  <a:pt x="1733" y="62"/>
                  <a:pt x="1781" y="54"/>
                </a:cubicBezTo>
                <a:cubicBezTo>
                  <a:pt x="1795" y="51"/>
                  <a:pt x="1798" y="58"/>
                  <a:pt x="1805" y="62"/>
                </a:cubicBezTo>
                <a:cubicBezTo>
                  <a:pt x="1831" y="47"/>
                  <a:pt x="1866" y="57"/>
                  <a:pt x="1897" y="54"/>
                </a:cubicBezTo>
                <a:cubicBezTo>
                  <a:pt x="1906" y="53"/>
                  <a:pt x="1911" y="48"/>
                  <a:pt x="1921" y="46"/>
                </a:cubicBezTo>
                <a:cubicBezTo>
                  <a:pt x="1982" y="35"/>
                  <a:pt x="2048" y="54"/>
                  <a:pt x="2097" y="34"/>
                </a:cubicBezTo>
                <a:cubicBezTo>
                  <a:pt x="2119" y="30"/>
                  <a:pt x="2139" y="47"/>
                  <a:pt x="2145" y="26"/>
                </a:cubicBezTo>
                <a:cubicBezTo>
                  <a:pt x="2156" y="31"/>
                  <a:pt x="2172" y="31"/>
                  <a:pt x="2185" y="34"/>
                </a:cubicBezTo>
                <a:cubicBezTo>
                  <a:pt x="2200" y="33"/>
                  <a:pt x="2207" y="24"/>
                  <a:pt x="2221" y="22"/>
                </a:cubicBezTo>
                <a:cubicBezTo>
                  <a:pt x="2236" y="19"/>
                  <a:pt x="2242" y="25"/>
                  <a:pt x="2249" y="30"/>
                </a:cubicBezTo>
                <a:cubicBezTo>
                  <a:pt x="2307" y="12"/>
                  <a:pt x="2392" y="25"/>
                  <a:pt x="2461" y="26"/>
                </a:cubicBezTo>
                <a:cubicBezTo>
                  <a:pt x="2491" y="26"/>
                  <a:pt x="2522" y="15"/>
                  <a:pt x="2541" y="30"/>
                </a:cubicBezTo>
                <a:cubicBezTo>
                  <a:pt x="2566" y="9"/>
                  <a:pt x="2597" y="30"/>
                  <a:pt x="2621" y="30"/>
                </a:cubicBezTo>
                <a:cubicBezTo>
                  <a:pt x="2644" y="30"/>
                  <a:pt x="2666" y="13"/>
                  <a:pt x="2685" y="30"/>
                </a:cubicBezTo>
                <a:cubicBezTo>
                  <a:pt x="2726" y="0"/>
                  <a:pt x="2788" y="48"/>
                  <a:pt x="2837" y="22"/>
                </a:cubicBezTo>
                <a:cubicBezTo>
                  <a:pt x="2862" y="43"/>
                  <a:pt x="2908" y="19"/>
                  <a:pt x="2933" y="42"/>
                </a:cubicBezTo>
                <a:cubicBezTo>
                  <a:pt x="2979" y="27"/>
                  <a:pt x="3009" y="37"/>
                  <a:pt x="3057" y="38"/>
                </a:cubicBezTo>
                <a:cubicBezTo>
                  <a:pt x="3072" y="35"/>
                  <a:pt x="3071" y="48"/>
                  <a:pt x="3081" y="50"/>
                </a:cubicBezTo>
                <a:cubicBezTo>
                  <a:pt x="3110" y="52"/>
                  <a:pt x="3138" y="54"/>
                  <a:pt x="3165" y="58"/>
                </a:cubicBezTo>
                <a:cubicBezTo>
                  <a:pt x="3177" y="60"/>
                  <a:pt x="3186" y="67"/>
                  <a:pt x="3201" y="70"/>
                </a:cubicBezTo>
                <a:cubicBezTo>
                  <a:pt x="3243" y="79"/>
                  <a:pt x="3291" y="76"/>
                  <a:pt x="3333" y="86"/>
                </a:cubicBezTo>
                <a:cubicBezTo>
                  <a:pt x="3342" y="88"/>
                  <a:pt x="3349" y="95"/>
                  <a:pt x="3357" y="98"/>
                </a:cubicBezTo>
                <a:cubicBezTo>
                  <a:pt x="3382" y="106"/>
                  <a:pt x="3408" y="101"/>
                  <a:pt x="3433" y="106"/>
                </a:cubicBezTo>
                <a:cubicBezTo>
                  <a:pt x="3461" y="111"/>
                  <a:pt x="3487" y="133"/>
                  <a:pt x="3517" y="126"/>
                </a:cubicBezTo>
                <a:cubicBezTo>
                  <a:pt x="3542" y="140"/>
                  <a:pt x="3567" y="154"/>
                  <a:pt x="3605" y="154"/>
                </a:cubicBezTo>
                <a:cubicBezTo>
                  <a:pt x="3609" y="170"/>
                  <a:pt x="3635" y="164"/>
                  <a:pt x="3637" y="182"/>
                </a:cubicBezTo>
                <a:cubicBezTo>
                  <a:pt x="3665" y="194"/>
                  <a:pt x="3695" y="196"/>
                  <a:pt x="3717" y="202"/>
                </a:cubicBezTo>
                <a:cubicBezTo>
                  <a:pt x="3719" y="203"/>
                  <a:pt x="3720" y="210"/>
                  <a:pt x="3721" y="210"/>
                </a:cubicBezTo>
                <a:cubicBezTo>
                  <a:pt x="3725" y="212"/>
                  <a:pt x="3729" y="206"/>
                  <a:pt x="3729" y="206"/>
                </a:cubicBezTo>
                <a:cubicBezTo>
                  <a:pt x="3759" y="217"/>
                  <a:pt x="3776" y="241"/>
                  <a:pt x="3821" y="242"/>
                </a:cubicBezTo>
                <a:cubicBezTo>
                  <a:pt x="3820" y="249"/>
                  <a:pt x="3826" y="250"/>
                  <a:pt x="3825" y="258"/>
                </a:cubicBezTo>
                <a:cubicBezTo>
                  <a:pt x="3834" y="259"/>
                  <a:pt x="3840" y="264"/>
                  <a:pt x="3853" y="262"/>
                </a:cubicBezTo>
                <a:cubicBezTo>
                  <a:pt x="3875" y="293"/>
                  <a:pt x="3927" y="294"/>
                  <a:pt x="3945" y="330"/>
                </a:cubicBezTo>
                <a:cubicBezTo>
                  <a:pt x="3981" y="342"/>
                  <a:pt x="4007" y="367"/>
                  <a:pt x="4041" y="390"/>
                </a:cubicBezTo>
                <a:cubicBezTo>
                  <a:pt x="4061" y="404"/>
                  <a:pt x="4081" y="420"/>
                  <a:pt x="4093" y="446"/>
                </a:cubicBezTo>
                <a:cubicBezTo>
                  <a:pt x="4132" y="475"/>
                  <a:pt x="4151" y="524"/>
                  <a:pt x="4185" y="558"/>
                </a:cubicBezTo>
                <a:cubicBezTo>
                  <a:pt x="4193" y="622"/>
                  <a:pt x="4239" y="648"/>
                  <a:pt x="4241" y="718"/>
                </a:cubicBezTo>
                <a:cubicBezTo>
                  <a:pt x="4246" y="731"/>
                  <a:pt x="4256" y="741"/>
                  <a:pt x="4269" y="746"/>
                </a:cubicBezTo>
                <a:cubicBezTo>
                  <a:pt x="4259" y="768"/>
                  <a:pt x="4281" y="787"/>
                  <a:pt x="4285" y="814"/>
                </a:cubicBezTo>
                <a:cubicBezTo>
                  <a:pt x="4286" y="825"/>
                  <a:pt x="4280" y="838"/>
                  <a:pt x="4281" y="850"/>
                </a:cubicBezTo>
                <a:cubicBezTo>
                  <a:pt x="4281" y="859"/>
                  <a:pt x="4287" y="865"/>
                  <a:pt x="4289" y="874"/>
                </a:cubicBezTo>
                <a:cubicBezTo>
                  <a:pt x="4296" y="915"/>
                  <a:pt x="4285" y="970"/>
                  <a:pt x="4281" y="1018"/>
                </a:cubicBezTo>
                <a:cubicBezTo>
                  <a:pt x="4276" y="1071"/>
                  <a:pt x="4282" y="1113"/>
                  <a:pt x="4253" y="1142"/>
                </a:cubicBezTo>
                <a:cubicBezTo>
                  <a:pt x="4260" y="1213"/>
                  <a:pt x="4210" y="1235"/>
                  <a:pt x="4213" y="1290"/>
                </a:cubicBezTo>
                <a:cubicBezTo>
                  <a:pt x="4193" y="1327"/>
                  <a:pt x="4182" y="1374"/>
                  <a:pt x="4153" y="1402"/>
                </a:cubicBezTo>
                <a:cubicBezTo>
                  <a:pt x="4153" y="1411"/>
                  <a:pt x="4153" y="1421"/>
                  <a:pt x="4153" y="1430"/>
                </a:cubicBezTo>
                <a:cubicBezTo>
                  <a:pt x="4130" y="1460"/>
                  <a:pt x="4106" y="1489"/>
                  <a:pt x="4093" y="1530"/>
                </a:cubicBezTo>
                <a:cubicBezTo>
                  <a:pt x="4037" y="1569"/>
                  <a:pt x="4011" y="1637"/>
                  <a:pt x="3949" y="1670"/>
                </a:cubicBezTo>
                <a:cubicBezTo>
                  <a:pt x="3922" y="1708"/>
                  <a:pt x="3891" y="1743"/>
                  <a:pt x="3845" y="1762"/>
                </a:cubicBezTo>
                <a:cubicBezTo>
                  <a:pt x="3830" y="1790"/>
                  <a:pt x="3795" y="1797"/>
                  <a:pt x="3777" y="1822"/>
                </a:cubicBezTo>
                <a:cubicBezTo>
                  <a:pt x="3742" y="1829"/>
                  <a:pt x="3716" y="1851"/>
                  <a:pt x="3685" y="1870"/>
                </a:cubicBezTo>
                <a:cubicBezTo>
                  <a:pt x="3630" y="1902"/>
                  <a:pt x="3562" y="1903"/>
                  <a:pt x="3517" y="1946"/>
                </a:cubicBezTo>
                <a:cubicBezTo>
                  <a:pt x="3509" y="1946"/>
                  <a:pt x="3501" y="1946"/>
                  <a:pt x="3493" y="1946"/>
                </a:cubicBezTo>
                <a:cubicBezTo>
                  <a:pt x="3479" y="1962"/>
                  <a:pt x="3465" y="1957"/>
                  <a:pt x="3437" y="1966"/>
                </a:cubicBezTo>
                <a:cubicBezTo>
                  <a:pt x="3431" y="1968"/>
                  <a:pt x="3429" y="1977"/>
                  <a:pt x="3425" y="1978"/>
                </a:cubicBezTo>
                <a:cubicBezTo>
                  <a:pt x="3407" y="1983"/>
                  <a:pt x="3384" y="1981"/>
                  <a:pt x="3365" y="1986"/>
                </a:cubicBezTo>
                <a:cubicBezTo>
                  <a:pt x="3327" y="1996"/>
                  <a:pt x="3293" y="2018"/>
                  <a:pt x="3249" y="2014"/>
                </a:cubicBezTo>
                <a:cubicBezTo>
                  <a:pt x="3236" y="2012"/>
                  <a:pt x="3238" y="2025"/>
                  <a:pt x="3229" y="2026"/>
                </a:cubicBezTo>
                <a:cubicBezTo>
                  <a:pt x="3218" y="2026"/>
                  <a:pt x="3208" y="2026"/>
                  <a:pt x="3197" y="2026"/>
                </a:cubicBezTo>
                <a:cubicBezTo>
                  <a:pt x="3182" y="2030"/>
                  <a:pt x="3173" y="2039"/>
                  <a:pt x="3161" y="2046"/>
                </a:cubicBezTo>
                <a:cubicBezTo>
                  <a:pt x="3117" y="2050"/>
                  <a:pt x="3062" y="2050"/>
                  <a:pt x="3021" y="2054"/>
                </a:cubicBezTo>
                <a:cubicBezTo>
                  <a:pt x="2998" y="2056"/>
                  <a:pt x="2975" y="2073"/>
                  <a:pt x="2965" y="2054"/>
                </a:cubicBezTo>
                <a:cubicBezTo>
                  <a:pt x="2950" y="2073"/>
                  <a:pt x="2924" y="2063"/>
                  <a:pt x="2901" y="2066"/>
                </a:cubicBezTo>
                <a:cubicBezTo>
                  <a:pt x="2852" y="2072"/>
                  <a:pt x="2803" y="2089"/>
                  <a:pt x="2777" y="2074"/>
                </a:cubicBezTo>
                <a:cubicBezTo>
                  <a:pt x="2753" y="2090"/>
                  <a:pt x="2702" y="2079"/>
                  <a:pt x="2665" y="2082"/>
                </a:cubicBezTo>
                <a:cubicBezTo>
                  <a:pt x="2651" y="2081"/>
                  <a:pt x="2650" y="2094"/>
                  <a:pt x="2637" y="2094"/>
                </a:cubicBezTo>
                <a:cubicBezTo>
                  <a:pt x="2605" y="2089"/>
                  <a:pt x="2565" y="2082"/>
                  <a:pt x="2521" y="2082"/>
                </a:cubicBezTo>
                <a:cubicBezTo>
                  <a:pt x="2503" y="2082"/>
                  <a:pt x="2486" y="2091"/>
                  <a:pt x="2469" y="2082"/>
                </a:cubicBezTo>
                <a:cubicBezTo>
                  <a:pt x="2458" y="2081"/>
                  <a:pt x="2466" y="2098"/>
                  <a:pt x="2453" y="2094"/>
                </a:cubicBezTo>
                <a:close/>
                <a:moveTo>
                  <a:pt x="3629" y="638"/>
                </a:moveTo>
                <a:cubicBezTo>
                  <a:pt x="3656" y="612"/>
                  <a:pt x="3627" y="574"/>
                  <a:pt x="3621" y="530"/>
                </a:cubicBezTo>
                <a:cubicBezTo>
                  <a:pt x="3616" y="513"/>
                  <a:pt x="3629" y="514"/>
                  <a:pt x="3629" y="502"/>
                </a:cubicBezTo>
                <a:cubicBezTo>
                  <a:pt x="3609" y="437"/>
                  <a:pt x="3562" y="399"/>
                  <a:pt x="3513" y="362"/>
                </a:cubicBezTo>
                <a:cubicBezTo>
                  <a:pt x="3497" y="366"/>
                  <a:pt x="3482" y="352"/>
                  <a:pt x="3465" y="350"/>
                </a:cubicBezTo>
                <a:cubicBezTo>
                  <a:pt x="3415" y="344"/>
                  <a:pt x="3366" y="365"/>
                  <a:pt x="3313" y="370"/>
                </a:cubicBezTo>
                <a:cubicBezTo>
                  <a:pt x="3294" y="388"/>
                  <a:pt x="3261" y="393"/>
                  <a:pt x="3249" y="418"/>
                </a:cubicBezTo>
                <a:cubicBezTo>
                  <a:pt x="3242" y="487"/>
                  <a:pt x="3284" y="526"/>
                  <a:pt x="3277" y="582"/>
                </a:cubicBezTo>
                <a:cubicBezTo>
                  <a:pt x="3296" y="598"/>
                  <a:pt x="3290" y="631"/>
                  <a:pt x="3293" y="650"/>
                </a:cubicBezTo>
                <a:cubicBezTo>
                  <a:pt x="3295" y="659"/>
                  <a:pt x="3301" y="659"/>
                  <a:pt x="3301" y="666"/>
                </a:cubicBezTo>
                <a:cubicBezTo>
                  <a:pt x="3302" y="682"/>
                  <a:pt x="3296" y="699"/>
                  <a:pt x="3297" y="714"/>
                </a:cubicBezTo>
                <a:cubicBezTo>
                  <a:pt x="3299" y="735"/>
                  <a:pt x="3312" y="753"/>
                  <a:pt x="3313" y="774"/>
                </a:cubicBezTo>
                <a:cubicBezTo>
                  <a:pt x="3314" y="794"/>
                  <a:pt x="3304" y="815"/>
                  <a:pt x="3305" y="834"/>
                </a:cubicBezTo>
                <a:cubicBezTo>
                  <a:pt x="3307" y="879"/>
                  <a:pt x="3303" y="903"/>
                  <a:pt x="3273" y="926"/>
                </a:cubicBezTo>
                <a:cubicBezTo>
                  <a:pt x="3220" y="926"/>
                  <a:pt x="3161" y="950"/>
                  <a:pt x="3113" y="930"/>
                </a:cubicBezTo>
                <a:cubicBezTo>
                  <a:pt x="3079" y="941"/>
                  <a:pt x="3065" y="991"/>
                  <a:pt x="3097" y="1014"/>
                </a:cubicBezTo>
                <a:cubicBezTo>
                  <a:pt x="3131" y="1013"/>
                  <a:pt x="3158" y="1020"/>
                  <a:pt x="3185" y="1014"/>
                </a:cubicBezTo>
                <a:cubicBezTo>
                  <a:pt x="3217" y="1007"/>
                  <a:pt x="3252" y="1012"/>
                  <a:pt x="3277" y="998"/>
                </a:cubicBezTo>
                <a:cubicBezTo>
                  <a:pt x="3281" y="1007"/>
                  <a:pt x="3302" y="1000"/>
                  <a:pt x="3313" y="1002"/>
                </a:cubicBezTo>
                <a:cubicBezTo>
                  <a:pt x="3329" y="990"/>
                  <a:pt x="3342" y="975"/>
                  <a:pt x="3357" y="962"/>
                </a:cubicBezTo>
                <a:cubicBezTo>
                  <a:pt x="3361" y="940"/>
                  <a:pt x="3366" y="920"/>
                  <a:pt x="3377" y="906"/>
                </a:cubicBezTo>
                <a:cubicBezTo>
                  <a:pt x="3372" y="836"/>
                  <a:pt x="3391" y="789"/>
                  <a:pt x="3385" y="718"/>
                </a:cubicBezTo>
                <a:cubicBezTo>
                  <a:pt x="3362" y="672"/>
                  <a:pt x="3369" y="643"/>
                  <a:pt x="3365" y="578"/>
                </a:cubicBezTo>
                <a:cubicBezTo>
                  <a:pt x="3358" y="567"/>
                  <a:pt x="3351" y="555"/>
                  <a:pt x="3345" y="542"/>
                </a:cubicBezTo>
                <a:cubicBezTo>
                  <a:pt x="3361" y="505"/>
                  <a:pt x="3326" y="487"/>
                  <a:pt x="3329" y="450"/>
                </a:cubicBezTo>
                <a:cubicBezTo>
                  <a:pt x="3372" y="424"/>
                  <a:pt x="3431" y="436"/>
                  <a:pt x="3481" y="434"/>
                </a:cubicBezTo>
                <a:cubicBezTo>
                  <a:pt x="3516" y="456"/>
                  <a:pt x="3539" y="490"/>
                  <a:pt x="3561" y="526"/>
                </a:cubicBezTo>
                <a:cubicBezTo>
                  <a:pt x="3562" y="570"/>
                  <a:pt x="3548" y="631"/>
                  <a:pt x="3561" y="678"/>
                </a:cubicBezTo>
                <a:cubicBezTo>
                  <a:pt x="3543" y="700"/>
                  <a:pt x="3549" y="751"/>
                  <a:pt x="3549" y="786"/>
                </a:cubicBezTo>
                <a:cubicBezTo>
                  <a:pt x="3526" y="788"/>
                  <a:pt x="3509" y="797"/>
                  <a:pt x="3485" y="798"/>
                </a:cubicBezTo>
                <a:cubicBezTo>
                  <a:pt x="3477" y="814"/>
                  <a:pt x="3466" y="827"/>
                  <a:pt x="3465" y="850"/>
                </a:cubicBezTo>
                <a:cubicBezTo>
                  <a:pt x="3484" y="873"/>
                  <a:pt x="3515" y="862"/>
                  <a:pt x="3549" y="862"/>
                </a:cubicBezTo>
                <a:cubicBezTo>
                  <a:pt x="3586" y="862"/>
                  <a:pt x="3635" y="861"/>
                  <a:pt x="3669" y="866"/>
                </a:cubicBezTo>
                <a:cubicBezTo>
                  <a:pt x="3676" y="867"/>
                  <a:pt x="3686" y="876"/>
                  <a:pt x="3693" y="878"/>
                </a:cubicBezTo>
                <a:cubicBezTo>
                  <a:pt x="3722" y="888"/>
                  <a:pt x="3748" y="885"/>
                  <a:pt x="3761" y="894"/>
                </a:cubicBezTo>
                <a:cubicBezTo>
                  <a:pt x="3778" y="905"/>
                  <a:pt x="3794" y="910"/>
                  <a:pt x="3805" y="922"/>
                </a:cubicBezTo>
                <a:cubicBezTo>
                  <a:pt x="3801" y="945"/>
                  <a:pt x="3824" y="957"/>
                  <a:pt x="3813" y="974"/>
                </a:cubicBezTo>
                <a:cubicBezTo>
                  <a:pt x="3788" y="986"/>
                  <a:pt x="3789" y="959"/>
                  <a:pt x="3773" y="966"/>
                </a:cubicBezTo>
                <a:cubicBezTo>
                  <a:pt x="3758" y="967"/>
                  <a:pt x="3749" y="973"/>
                  <a:pt x="3737" y="974"/>
                </a:cubicBezTo>
                <a:cubicBezTo>
                  <a:pt x="3722" y="975"/>
                  <a:pt x="3715" y="966"/>
                  <a:pt x="3701" y="966"/>
                </a:cubicBezTo>
                <a:cubicBezTo>
                  <a:pt x="3702" y="966"/>
                  <a:pt x="3698" y="973"/>
                  <a:pt x="3693" y="974"/>
                </a:cubicBezTo>
                <a:cubicBezTo>
                  <a:pt x="3678" y="976"/>
                  <a:pt x="3668" y="970"/>
                  <a:pt x="3653" y="974"/>
                </a:cubicBezTo>
                <a:cubicBezTo>
                  <a:pt x="3639" y="970"/>
                  <a:pt x="3633" y="957"/>
                  <a:pt x="3609" y="962"/>
                </a:cubicBezTo>
                <a:cubicBezTo>
                  <a:pt x="3580" y="973"/>
                  <a:pt x="3567" y="1017"/>
                  <a:pt x="3593" y="1042"/>
                </a:cubicBezTo>
                <a:cubicBezTo>
                  <a:pt x="3617" y="1046"/>
                  <a:pt x="3629" y="1038"/>
                  <a:pt x="3645" y="1034"/>
                </a:cubicBezTo>
                <a:cubicBezTo>
                  <a:pt x="3710" y="1051"/>
                  <a:pt x="3869" y="1007"/>
                  <a:pt x="3817" y="1126"/>
                </a:cubicBezTo>
                <a:cubicBezTo>
                  <a:pt x="3753" y="1136"/>
                  <a:pt x="3687" y="1130"/>
                  <a:pt x="3629" y="1118"/>
                </a:cubicBezTo>
                <a:cubicBezTo>
                  <a:pt x="3615" y="1130"/>
                  <a:pt x="3601" y="1161"/>
                  <a:pt x="3613" y="1186"/>
                </a:cubicBezTo>
                <a:cubicBezTo>
                  <a:pt x="3658" y="1201"/>
                  <a:pt x="3685" y="1188"/>
                  <a:pt x="3733" y="1198"/>
                </a:cubicBezTo>
                <a:cubicBezTo>
                  <a:pt x="3754" y="1180"/>
                  <a:pt x="3797" y="1193"/>
                  <a:pt x="3813" y="1202"/>
                </a:cubicBezTo>
                <a:cubicBezTo>
                  <a:pt x="3811" y="1222"/>
                  <a:pt x="3803" y="1237"/>
                  <a:pt x="3797" y="1254"/>
                </a:cubicBezTo>
                <a:cubicBezTo>
                  <a:pt x="3755" y="1250"/>
                  <a:pt x="3710" y="1266"/>
                  <a:pt x="3673" y="1254"/>
                </a:cubicBezTo>
                <a:cubicBezTo>
                  <a:pt x="3664" y="1251"/>
                  <a:pt x="3660" y="1242"/>
                  <a:pt x="3649" y="1242"/>
                </a:cubicBezTo>
                <a:cubicBezTo>
                  <a:pt x="3635" y="1242"/>
                  <a:pt x="3622" y="1249"/>
                  <a:pt x="3609" y="1254"/>
                </a:cubicBezTo>
                <a:cubicBezTo>
                  <a:pt x="3595" y="1276"/>
                  <a:pt x="3601" y="1312"/>
                  <a:pt x="3617" y="1326"/>
                </a:cubicBezTo>
                <a:cubicBezTo>
                  <a:pt x="3672" y="1338"/>
                  <a:pt x="3697" y="1333"/>
                  <a:pt x="3773" y="1334"/>
                </a:cubicBezTo>
                <a:cubicBezTo>
                  <a:pt x="3791" y="1389"/>
                  <a:pt x="3739" y="1399"/>
                  <a:pt x="3721" y="1430"/>
                </a:cubicBezTo>
                <a:cubicBezTo>
                  <a:pt x="3685" y="1438"/>
                  <a:pt x="3649" y="1460"/>
                  <a:pt x="3613" y="1462"/>
                </a:cubicBezTo>
                <a:cubicBezTo>
                  <a:pt x="3591" y="1463"/>
                  <a:pt x="3571" y="1446"/>
                  <a:pt x="3553" y="1462"/>
                </a:cubicBezTo>
                <a:cubicBezTo>
                  <a:pt x="3522" y="1449"/>
                  <a:pt x="3487" y="1445"/>
                  <a:pt x="3457" y="1446"/>
                </a:cubicBezTo>
                <a:cubicBezTo>
                  <a:pt x="3448" y="1433"/>
                  <a:pt x="3437" y="1423"/>
                  <a:pt x="3425" y="1414"/>
                </a:cubicBezTo>
                <a:cubicBezTo>
                  <a:pt x="3405" y="1392"/>
                  <a:pt x="3414" y="1336"/>
                  <a:pt x="3393" y="1310"/>
                </a:cubicBezTo>
                <a:cubicBezTo>
                  <a:pt x="3387" y="1302"/>
                  <a:pt x="3372" y="1308"/>
                  <a:pt x="3373" y="1294"/>
                </a:cubicBezTo>
                <a:cubicBezTo>
                  <a:pt x="3339" y="1289"/>
                  <a:pt x="3322" y="1302"/>
                  <a:pt x="3297" y="1306"/>
                </a:cubicBezTo>
                <a:cubicBezTo>
                  <a:pt x="3250" y="1291"/>
                  <a:pt x="3197" y="1323"/>
                  <a:pt x="3145" y="1306"/>
                </a:cubicBezTo>
                <a:cubicBezTo>
                  <a:pt x="3126" y="1317"/>
                  <a:pt x="3109" y="1328"/>
                  <a:pt x="3093" y="1342"/>
                </a:cubicBezTo>
                <a:cubicBezTo>
                  <a:pt x="3097" y="1354"/>
                  <a:pt x="3101" y="1366"/>
                  <a:pt x="3105" y="1378"/>
                </a:cubicBezTo>
                <a:cubicBezTo>
                  <a:pt x="3123" y="1396"/>
                  <a:pt x="3141" y="1384"/>
                  <a:pt x="3157" y="1382"/>
                </a:cubicBezTo>
                <a:cubicBezTo>
                  <a:pt x="3167" y="1381"/>
                  <a:pt x="3178" y="1387"/>
                  <a:pt x="3185" y="1386"/>
                </a:cubicBezTo>
                <a:cubicBezTo>
                  <a:pt x="3193" y="1385"/>
                  <a:pt x="3201" y="1379"/>
                  <a:pt x="3209" y="1378"/>
                </a:cubicBezTo>
                <a:cubicBezTo>
                  <a:pt x="3252" y="1372"/>
                  <a:pt x="3276" y="1383"/>
                  <a:pt x="3317" y="1374"/>
                </a:cubicBezTo>
                <a:cubicBezTo>
                  <a:pt x="3330" y="1397"/>
                  <a:pt x="3347" y="1416"/>
                  <a:pt x="3349" y="1450"/>
                </a:cubicBezTo>
                <a:cubicBezTo>
                  <a:pt x="3364" y="1460"/>
                  <a:pt x="3377" y="1473"/>
                  <a:pt x="3381" y="1494"/>
                </a:cubicBezTo>
                <a:cubicBezTo>
                  <a:pt x="3430" y="1513"/>
                  <a:pt x="3497" y="1552"/>
                  <a:pt x="3561" y="1530"/>
                </a:cubicBezTo>
                <a:cubicBezTo>
                  <a:pt x="3568" y="1539"/>
                  <a:pt x="3589" y="1534"/>
                  <a:pt x="3593" y="1546"/>
                </a:cubicBezTo>
                <a:cubicBezTo>
                  <a:pt x="3612" y="1535"/>
                  <a:pt x="3638" y="1542"/>
                  <a:pt x="3661" y="1538"/>
                </a:cubicBezTo>
                <a:cubicBezTo>
                  <a:pt x="3674" y="1536"/>
                  <a:pt x="3682" y="1520"/>
                  <a:pt x="3697" y="1530"/>
                </a:cubicBezTo>
                <a:cubicBezTo>
                  <a:pt x="3713" y="1520"/>
                  <a:pt x="3730" y="1509"/>
                  <a:pt x="3753" y="1506"/>
                </a:cubicBezTo>
                <a:cubicBezTo>
                  <a:pt x="3756" y="1487"/>
                  <a:pt x="3775" y="1483"/>
                  <a:pt x="3789" y="1474"/>
                </a:cubicBezTo>
                <a:cubicBezTo>
                  <a:pt x="3802" y="1449"/>
                  <a:pt x="3821" y="1428"/>
                  <a:pt x="3841" y="1410"/>
                </a:cubicBezTo>
                <a:cubicBezTo>
                  <a:pt x="3841" y="1372"/>
                  <a:pt x="3864" y="1339"/>
                  <a:pt x="3873" y="1302"/>
                </a:cubicBezTo>
                <a:cubicBezTo>
                  <a:pt x="3875" y="1294"/>
                  <a:pt x="3870" y="1283"/>
                  <a:pt x="3873" y="1274"/>
                </a:cubicBezTo>
                <a:cubicBezTo>
                  <a:pt x="3875" y="1268"/>
                  <a:pt x="3880" y="1271"/>
                  <a:pt x="3881" y="1262"/>
                </a:cubicBezTo>
                <a:cubicBezTo>
                  <a:pt x="3883" y="1250"/>
                  <a:pt x="3879" y="1238"/>
                  <a:pt x="3881" y="1226"/>
                </a:cubicBezTo>
                <a:cubicBezTo>
                  <a:pt x="3883" y="1214"/>
                  <a:pt x="3891" y="1206"/>
                  <a:pt x="3893" y="1194"/>
                </a:cubicBezTo>
                <a:cubicBezTo>
                  <a:pt x="3900" y="1141"/>
                  <a:pt x="3882" y="1084"/>
                  <a:pt x="3901" y="1030"/>
                </a:cubicBezTo>
                <a:cubicBezTo>
                  <a:pt x="3884" y="1003"/>
                  <a:pt x="3893" y="979"/>
                  <a:pt x="3893" y="946"/>
                </a:cubicBezTo>
                <a:cubicBezTo>
                  <a:pt x="3889" y="932"/>
                  <a:pt x="3874" y="924"/>
                  <a:pt x="3885" y="906"/>
                </a:cubicBezTo>
                <a:cubicBezTo>
                  <a:pt x="3863" y="897"/>
                  <a:pt x="3854" y="876"/>
                  <a:pt x="3845" y="854"/>
                </a:cubicBezTo>
                <a:cubicBezTo>
                  <a:pt x="3838" y="854"/>
                  <a:pt x="3832" y="854"/>
                  <a:pt x="3825" y="854"/>
                </a:cubicBezTo>
                <a:cubicBezTo>
                  <a:pt x="3826" y="829"/>
                  <a:pt x="3788" y="843"/>
                  <a:pt x="3789" y="818"/>
                </a:cubicBezTo>
                <a:cubicBezTo>
                  <a:pt x="3765" y="823"/>
                  <a:pt x="3759" y="810"/>
                  <a:pt x="3745" y="806"/>
                </a:cubicBezTo>
                <a:cubicBezTo>
                  <a:pt x="3736" y="806"/>
                  <a:pt x="3726" y="806"/>
                  <a:pt x="3717" y="806"/>
                </a:cubicBezTo>
                <a:cubicBezTo>
                  <a:pt x="3706" y="797"/>
                  <a:pt x="3691" y="794"/>
                  <a:pt x="3677" y="790"/>
                </a:cubicBezTo>
                <a:cubicBezTo>
                  <a:pt x="3651" y="782"/>
                  <a:pt x="3642" y="796"/>
                  <a:pt x="3621" y="782"/>
                </a:cubicBezTo>
                <a:cubicBezTo>
                  <a:pt x="3630" y="732"/>
                  <a:pt x="3632" y="693"/>
                  <a:pt x="3629" y="638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9617901" y="1219200"/>
            <a:ext cx="490538" cy="452438"/>
          </a:xfrm>
          <a:custGeom>
            <a:avLst/>
            <a:gdLst>
              <a:gd name="T0" fmla="*/ 572 w 720"/>
              <a:gd name="T1" fmla="*/ 0 h 664"/>
              <a:gd name="T2" fmla="*/ 588 w 720"/>
              <a:gd name="T3" fmla="*/ 76 h 664"/>
              <a:gd name="T4" fmla="*/ 600 w 720"/>
              <a:gd name="T5" fmla="*/ 100 h 664"/>
              <a:gd name="T6" fmla="*/ 668 w 720"/>
              <a:gd name="T7" fmla="*/ 260 h 664"/>
              <a:gd name="T8" fmla="*/ 688 w 720"/>
              <a:gd name="T9" fmla="*/ 268 h 664"/>
              <a:gd name="T10" fmla="*/ 720 w 720"/>
              <a:gd name="T11" fmla="*/ 348 h 664"/>
              <a:gd name="T12" fmla="*/ 588 w 720"/>
              <a:gd name="T13" fmla="*/ 516 h 664"/>
              <a:gd name="T14" fmla="*/ 480 w 720"/>
              <a:gd name="T15" fmla="*/ 536 h 664"/>
              <a:gd name="T16" fmla="*/ 460 w 720"/>
              <a:gd name="T17" fmla="*/ 512 h 664"/>
              <a:gd name="T18" fmla="*/ 476 w 720"/>
              <a:gd name="T19" fmla="*/ 468 h 664"/>
              <a:gd name="T20" fmla="*/ 572 w 720"/>
              <a:gd name="T21" fmla="*/ 428 h 664"/>
              <a:gd name="T22" fmla="*/ 636 w 720"/>
              <a:gd name="T23" fmla="*/ 364 h 664"/>
              <a:gd name="T24" fmla="*/ 596 w 720"/>
              <a:gd name="T25" fmla="*/ 300 h 664"/>
              <a:gd name="T26" fmla="*/ 560 w 720"/>
              <a:gd name="T27" fmla="*/ 252 h 664"/>
              <a:gd name="T28" fmla="*/ 540 w 720"/>
              <a:gd name="T29" fmla="*/ 192 h 664"/>
              <a:gd name="T30" fmla="*/ 512 w 720"/>
              <a:gd name="T31" fmla="*/ 228 h 664"/>
              <a:gd name="T32" fmla="*/ 480 w 720"/>
              <a:gd name="T33" fmla="*/ 288 h 664"/>
              <a:gd name="T34" fmla="*/ 444 w 720"/>
              <a:gd name="T35" fmla="*/ 336 h 664"/>
              <a:gd name="T36" fmla="*/ 440 w 720"/>
              <a:gd name="T37" fmla="*/ 364 h 664"/>
              <a:gd name="T38" fmla="*/ 412 w 720"/>
              <a:gd name="T39" fmla="*/ 392 h 664"/>
              <a:gd name="T40" fmla="*/ 352 w 720"/>
              <a:gd name="T41" fmla="*/ 524 h 664"/>
              <a:gd name="T42" fmla="*/ 324 w 720"/>
              <a:gd name="T43" fmla="*/ 536 h 664"/>
              <a:gd name="T44" fmla="*/ 240 w 720"/>
              <a:gd name="T45" fmla="*/ 636 h 664"/>
              <a:gd name="T46" fmla="*/ 184 w 720"/>
              <a:gd name="T47" fmla="*/ 656 h 664"/>
              <a:gd name="T48" fmla="*/ 116 w 720"/>
              <a:gd name="T49" fmla="*/ 664 h 664"/>
              <a:gd name="T50" fmla="*/ 12 w 720"/>
              <a:gd name="T51" fmla="*/ 600 h 664"/>
              <a:gd name="T52" fmla="*/ 0 w 720"/>
              <a:gd name="T53" fmla="*/ 548 h 664"/>
              <a:gd name="T54" fmla="*/ 180 w 720"/>
              <a:gd name="T55" fmla="*/ 368 h 664"/>
              <a:gd name="T56" fmla="*/ 260 w 720"/>
              <a:gd name="T57" fmla="*/ 372 h 664"/>
              <a:gd name="T58" fmla="*/ 320 w 720"/>
              <a:gd name="T59" fmla="*/ 404 h 664"/>
              <a:gd name="T60" fmla="*/ 364 w 720"/>
              <a:gd name="T61" fmla="*/ 316 h 664"/>
              <a:gd name="T62" fmla="*/ 444 w 720"/>
              <a:gd name="T63" fmla="*/ 200 h 664"/>
              <a:gd name="T64" fmla="*/ 520 w 720"/>
              <a:gd name="T65" fmla="*/ 24 h 664"/>
              <a:gd name="T66" fmla="*/ 540 w 720"/>
              <a:gd name="T67" fmla="*/ 0 h 664"/>
              <a:gd name="T68" fmla="*/ 572 w 720"/>
              <a:gd name="T69" fmla="*/ 0 h 6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20" h="664">
                <a:moveTo>
                  <a:pt x="572" y="0"/>
                </a:moveTo>
                <a:cubicBezTo>
                  <a:pt x="582" y="21"/>
                  <a:pt x="600" y="44"/>
                  <a:pt x="588" y="76"/>
                </a:cubicBezTo>
                <a:cubicBezTo>
                  <a:pt x="588" y="88"/>
                  <a:pt x="596" y="92"/>
                  <a:pt x="600" y="100"/>
                </a:cubicBezTo>
                <a:cubicBezTo>
                  <a:pt x="602" y="174"/>
                  <a:pt x="643" y="209"/>
                  <a:pt x="668" y="260"/>
                </a:cubicBezTo>
                <a:cubicBezTo>
                  <a:pt x="669" y="268"/>
                  <a:pt x="686" y="261"/>
                  <a:pt x="688" y="268"/>
                </a:cubicBezTo>
                <a:cubicBezTo>
                  <a:pt x="694" y="299"/>
                  <a:pt x="709" y="322"/>
                  <a:pt x="720" y="348"/>
                </a:cubicBezTo>
                <a:cubicBezTo>
                  <a:pt x="716" y="444"/>
                  <a:pt x="638" y="466"/>
                  <a:pt x="588" y="516"/>
                </a:cubicBezTo>
                <a:cubicBezTo>
                  <a:pt x="544" y="514"/>
                  <a:pt x="527" y="540"/>
                  <a:pt x="480" y="536"/>
                </a:cubicBezTo>
                <a:cubicBezTo>
                  <a:pt x="478" y="522"/>
                  <a:pt x="463" y="524"/>
                  <a:pt x="460" y="512"/>
                </a:cubicBezTo>
                <a:cubicBezTo>
                  <a:pt x="456" y="494"/>
                  <a:pt x="472" y="486"/>
                  <a:pt x="476" y="468"/>
                </a:cubicBezTo>
                <a:cubicBezTo>
                  <a:pt x="508" y="455"/>
                  <a:pt x="541" y="442"/>
                  <a:pt x="572" y="428"/>
                </a:cubicBezTo>
                <a:cubicBezTo>
                  <a:pt x="592" y="406"/>
                  <a:pt x="621" y="391"/>
                  <a:pt x="636" y="364"/>
                </a:cubicBezTo>
                <a:cubicBezTo>
                  <a:pt x="619" y="344"/>
                  <a:pt x="610" y="328"/>
                  <a:pt x="596" y="300"/>
                </a:cubicBezTo>
                <a:cubicBezTo>
                  <a:pt x="587" y="281"/>
                  <a:pt x="572" y="276"/>
                  <a:pt x="560" y="252"/>
                </a:cubicBezTo>
                <a:cubicBezTo>
                  <a:pt x="552" y="236"/>
                  <a:pt x="544" y="215"/>
                  <a:pt x="540" y="192"/>
                </a:cubicBezTo>
                <a:cubicBezTo>
                  <a:pt x="518" y="188"/>
                  <a:pt x="520" y="216"/>
                  <a:pt x="512" y="228"/>
                </a:cubicBezTo>
                <a:cubicBezTo>
                  <a:pt x="500" y="247"/>
                  <a:pt x="482" y="257"/>
                  <a:pt x="480" y="288"/>
                </a:cubicBezTo>
                <a:cubicBezTo>
                  <a:pt x="462" y="298"/>
                  <a:pt x="460" y="324"/>
                  <a:pt x="444" y="336"/>
                </a:cubicBezTo>
                <a:cubicBezTo>
                  <a:pt x="447" y="350"/>
                  <a:pt x="438" y="351"/>
                  <a:pt x="440" y="364"/>
                </a:cubicBezTo>
                <a:cubicBezTo>
                  <a:pt x="422" y="365"/>
                  <a:pt x="426" y="387"/>
                  <a:pt x="412" y="392"/>
                </a:cubicBezTo>
                <a:cubicBezTo>
                  <a:pt x="404" y="448"/>
                  <a:pt x="363" y="471"/>
                  <a:pt x="352" y="524"/>
                </a:cubicBezTo>
                <a:cubicBezTo>
                  <a:pt x="344" y="530"/>
                  <a:pt x="336" y="535"/>
                  <a:pt x="324" y="536"/>
                </a:cubicBezTo>
                <a:cubicBezTo>
                  <a:pt x="309" y="583"/>
                  <a:pt x="265" y="600"/>
                  <a:pt x="240" y="636"/>
                </a:cubicBezTo>
                <a:cubicBezTo>
                  <a:pt x="218" y="630"/>
                  <a:pt x="205" y="652"/>
                  <a:pt x="184" y="656"/>
                </a:cubicBezTo>
                <a:cubicBezTo>
                  <a:pt x="163" y="661"/>
                  <a:pt x="136" y="648"/>
                  <a:pt x="116" y="664"/>
                </a:cubicBezTo>
                <a:cubicBezTo>
                  <a:pt x="79" y="644"/>
                  <a:pt x="29" y="640"/>
                  <a:pt x="12" y="600"/>
                </a:cubicBezTo>
                <a:cubicBezTo>
                  <a:pt x="5" y="584"/>
                  <a:pt x="15" y="565"/>
                  <a:pt x="0" y="548"/>
                </a:cubicBezTo>
                <a:cubicBezTo>
                  <a:pt x="18" y="451"/>
                  <a:pt x="83" y="377"/>
                  <a:pt x="180" y="368"/>
                </a:cubicBezTo>
                <a:cubicBezTo>
                  <a:pt x="214" y="365"/>
                  <a:pt x="233" y="382"/>
                  <a:pt x="260" y="372"/>
                </a:cubicBezTo>
                <a:cubicBezTo>
                  <a:pt x="277" y="385"/>
                  <a:pt x="301" y="392"/>
                  <a:pt x="320" y="404"/>
                </a:cubicBezTo>
                <a:cubicBezTo>
                  <a:pt x="337" y="377"/>
                  <a:pt x="358" y="354"/>
                  <a:pt x="364" y="316"/>
                </a:cubicBezTo>
                <a:cubicBezTo>
                  <a:pt x="402" y="289"/>
                  <a:pt x="403" y="224"/>
                  <a:pt x="444" y="200"/>
                </a:cubicBezTo>
                <a:cubicBezTo>
                  <a:pt x="452" y="124"/>
                  <a:pt x="508" y="96"/>
                  <a:pt x="520" y="24"/>
                </a:cubicBezTo>
                <a:cubicBezTo>
                  <a:pt x="530" y="19"/>
                  <a:pt x="536" y="10"/>
                  <a:pt x="540" y="0"/>
                </a:cubicBezTo>
                <a:cubicBezTo>
                  <a:pt x="551" y="0"/>
                  <a:pt x="561" y="0"/>
                  <a:pt x="57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6569901" y="1316038"/>
            <a:ext cx="569913" cy="822325"/>
          </a:xfrm>
          <a:custGeom>
            <a:avLst/>
            <a:gdLst>
              <a:gd name="T0" fmla="*/ 612 w 836"/>
              <a:gd name="T1" fmla="*/ 446 h 1208"/>
              <a:gd name="T2" fmla="*/ 680 w 836"/>
              <a:gd name="T3" fmla="*/ 462 h 1208"/>
              <a:gd name="T4" fmla="*/ 760 w 836"/>
              <a:gd name="T5" fmla="*/ 510 h 1208"/>
              <a:gd name="T6" fmla="*/ 820 w 836"/>
              <a:gd name="T7" fmla="*/ 562 h 1208"/>
              <a:gd name="T8" fmla="*/ 836 w 836"/>
              <a:gd name="T9" fmla="*/ 686 h 1208"/>
              <a:gd name="T10" fmla="*/ 816 w 836"/>
              <a:gd name="T11" fmla="*/ 882 h 1208"/>
              <a:gd name="T12" fmla="*/ 808 w 836"/>
              <a:gd name="T13" fmla="*/ 930 h 1208"/>
              <a:gd name="T14" fmla="*/ 776 w 836"/>
              <a:gd name="T15" fmla="*/ 1066 h 1208"/>
              <a:gd name="T16" fmla="*/ 688 w 836"/>
              <a:gd name="T17" fmla="*/ 1162 h 1208"/>
              <a:gd name="T18" fmla="*/ 596 w 836"/>
              <a:gd name="T19" fmla="*/ 1194 h 1208"/>
              <a:gd name="T20" fmla="*/ 496 w 836"/>
              <a:gd name="T21" fmla="*/ 1186 h 1208"/>
              <a:gd name="T22" fmla="*/ 284 w 836"/>
              <a:gd name="T23" fmla="*/ 1106 h 1208"/>
              <a:gd name="T24" fmla="*/ 144 w 836"/>
              <a:gd name="T25" fmla="*/ 1034 h 1208"/>
              <a:gd name="T26" fmla="*/ 92 w 836"/>
              <a:gd name="T27" fmla="*/ 1038 h 1208"/>
              <a:gd name="T28" fmla="*/ 28 w 836"/>
              <a:gd name="T29" fmla="*/ 998 h 1208"/>
              <a:gd name="T30" fmla="*/ 232 w 836"/>
              <a:gd name="T31" fmla="*/ 962 h 1208"/>
              <a:gd name="T32" fmla="*/ 328 w 836"/>
              <a:gd name="T33" fmla="*/ 966 h 1208"/>
              <a:gd name="T34" fmla="*/ 392 w 836"/>
              <a:gd name="T35" fmla="*/ 1102 h 1208"/>
              <a:gd name="T36" fmla="*/ 548 w 836"/>
              <a:gd name="T37" fmla="*/ 1118 h 1208"/>
              <a:gd name="T38" fmla="*/ 708 w 836"/>
              <a:gd name="T39" fmla="*/ 990 h 1208"/>
              <a:gd name="T40" fmla="*/ 544 w 836"/>
              <a:gd name="T41" fmla="*/ 910 h 1208"/>
              <a:gd name="T42" fmla="*/ 608 w 836"/>
              <a:gd name="T43" fmla="*/ 910 h 1208"/>
              <a:gd name="T44" fmla="*/ 748 w 836"/>
              <a:gd name="T45" fmla="*/ 858 h 1208"/>
              <a:gd name="T46" fmla="*/ 548 w 836"/>
              <a:gd name="T47" fmla="*/ 842 h 1208"/>
              <a:gd name="T48" fmla="*/ 752 w 836"/>
              <a:gd name="T49" fmla="*/ 782 h 1208"/>
              <a:gd name="T50" fmla="*/ 528 w 836"/>
              <a:gd name="T51" fmla="*/ 698 h 1208"/>
              <a:gd name="T52" fmla="*/ 588 w 836"/>
              <a:gd name="T53" fmla="*/ 630 h 1208"/>
              <a:gd name="T54" fmla="*/ 636 w 836"/>
              <a:gd name="T55" fmla="*/ 622 h 1208"/>
              <a:gd name="T56" fmla="*/ 708 w 836"/>
              <a:gd name="T57" fmla="*/ 622 h 1208"/>
              <a:gd name="T58" fmla="*/ 740 w 836"/>
              <a:gd name="T59" fmla="*/ 578 h 1208"/>
              <a:gd name="T60" fmla="*/ 628 w 836"/>
              <a:gd name="T61" fmla="*/ 534 h 1208"/>
              <a:gd name="T62" fmla="*/ 484 w 836"/>
              <a:gd name="T63" fmla="*/ 518 h 1208"/>
              <a:gd name="T64" fmla="*/ 420 w 836"/>
              <a:gd name="T65" fmla="*/ 454 h 1208"/>
              <a:gd name="T66" fmla="*/ 496 w 836"/>
              <a:gd name="T67" fmla="*/ 334 h 1208"/>
              <a:gd name="T68" fmla="*/ 416 w 836"/>
              <a:gd name="T69" fmla="*/ 90 h 1208"/>
              <a:gd name="T70" fmla="*/ 280 w 836"/>
              <a:gd name="T71" fmla="*/ 198 h 1208"/>
              <a:gd name="T72" fmla="*/ 320 w 836"/>
              <a:gd name="T73" fmla="*/ 374 h 1208"/>
              <a:gd name="T74" fmla="*/ 292 w 836"/>
              <a:gd name="T75" fmla="*/ 618 h 1208"/>
              <a:gd name="T76" fmla="*/ 212 w 836"/>
              <a:gd name="T77" fmla="*/ 654 h 1208"/>
              <a:gd name="T78" fmla="*/ 32 w 836"/>
              <a:gd name="T79" fmla="*/ 670 h 1208"/>
              <a:gd name="T80" fmla="*/ 208 w 836"/>
              <a:gd name="T81" fmla="*/ 582 h 1208"/>
              <a:gd name="T82" fmla="*/ 248 w 836"/>
              <a:gd name="T83" fmla="*/ 430 h 1208"/>
              <a:gd name="T84" fmla="*/ 236 w 836"/>
              <a:gd name="T85" fmla="*/ 322 h 1208"/>
              <a:gd name="T86" fmla="*/ 212 w 836"/>
              <a:gd name="T87" fmla="*/ 238 h 1208"/>
              <a:gd name="T88" fmla="*/ 248 w 836"/>
              <a:gd name="T89" fmla="*/ 26 h 1208"/>
              <a:gd name="T90" fmla="*/ 448 w 836"/>
              <a:gd name="T91" fmla="*/ 18 h 1208"/>
              <a:gd name="T92" fmla="*/ 556 w 836"/>
              <a:gd name="T93" fmla="*/ 186 h 1208"/>
              <a:gd name="T94" fmla="*/ 556 w 836"/>
              <a:gd name="T95" fmla="*/ 43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36" h="1208">
                <a:moveTo>
                  <a:pt x="556" y="438"/>
                </a:moveTo>
                <a:cubicBezTo>
                  <a:pt x="577" y="452"/>
                  <a:pt x="586" y="438"/>
                  <a:pt x="612" y="446"/>
                </a:cubicBezTo>
                <a:cubicBezTo>
                  <a:pt x="626" y="450"/>
                  <a:pt x="641" y="453"/>
                  <a:pt x="652" y="462"/>
                </a:cubicBezTo>
                <a:cubicBezTo>
                  <a:pt x="661" y="462"/>
                  <a:pt x="671" y="462"/>
                  <a:pt x="680" y="462"/>
                </a:cubicBezTo>
                <a:cubicBezTo>
                  <a:pt x="694" y="466"/>
                  <a:pt x="700" y="479"/>
                  <a:pt x="724" y="474"/>
                </a:cubicBezTo>
                <a:cubicBezTo>
                  <a:pt x="723" y="499"/>
                  <a:pt x="761" y="485"/>
                  <a:pt x="760" y="510"/>
                </a:cubicBezTo>
                <a:cubicBezTo>
                  <a:pt x="767" y="510"/>
                  <a:pt x="773" y="510"/>
                  <a:pt x="780" y="510"/>
                </a:cubicBezTo>
                <a:cubicBezTo>
                  <a:pt x="789" y="532"/>
                  <a:pt x="798" y="553"/>
                  <a:pt x="820" y="562"/>
                </a:cubicBezTo>
                <a:cubicBezTo>
                  <a:pt x="809" y="580"/>
                  <a:pt x="824" y="588"/>
                  <a:pt x="828" y="602"/>
                </a:cubicBezTo>
                <a:cubicBezTo>
                  <a:pt x="828" y="635"/>
                  <a:pt x="819" y="659"/>
                  <a:pt x="836" y="686"/>
                </a:cubicBezTo>
                <a:cubicBezTo>
                  <a:pt x="817" y="740"/>
                  <a:pt x="835" y="797"/>
                  <a:pt x="828" y="850"/>
                </a:cubicBezTo>
                <a:cubicBezTo>
                  <a:pt x="826" y="862"/>
                  <a:pt x="818" y="870"/>
                  <a:pt x="816" y="882"/>
                </a:cubicBezTo>
                <a:cubicBezTo>
                  <a:pt x="814" y="894"/>
                  <a:pt x="818" y="906"/>
                  <a:pt x="816" y="918"/>
                </a:cubicBezTo>
                <a:cubicBezTo>
                  <a:pt x="815" y="927"/>
                  <a:pt x="810" y="924"/>
                  <a:pt x="808" y="930"/>
                </a:cubicBezTo>
                <a:cubicBezTo>
                  <a:pt x="805" y="939"/>
                  <a:pt x="810" y="950"/>
                  <a:pt x="808" y="958"/>
                </a:cubicBezTo>
                <a:cubicBezTo>
                  <a:pt x="799" y="995"/>
                  <a:pt x="776" y="1028"/>
                  <a:pt x="776" y="1066"/>
                </a:cubicBezTo>
                <a:cubicBezTo>
                  <a:pt x="756" y="1084"/>
                  <a:pt x="737" y="1105"/>
                  <a:pt x="724" y="1130"/>
                </a:cubicBezTo>
                <a:cubicBezTo>
                  <a:pt x="710" y="1139"/>
                  <a:pt x="691" y="1143"/>
                  <a:pt x="688" y="1162"/>
                </a:cubicBezTo>
                <a:cubicBezTo>
                  <a:pt x="665" y="1165"/>
                  <a:pt x="648" y="1176"/>
                  <a:pt x="632" y="1186"/>
                </a:cubicBezTo>
                <a:cubicBezTo>
                  <a:pt x="617" y="1176"/>
                  <a:pt x="609" y="1192"/>
                  <a:pt x="596" y="1194"/>
                </a:cubicBezTo>
                <a:cubicBezTo>
                  <a:pt x="573" y="1198"/>
                  <a:pt x="547" y="1191"/>
                  <a:pt x="528" y="1202"/>
                </a:cubicBezTo>
                <a:cubicBezTo>
                  <a:pt x="524" y="1190"/>
                  <a:pt x="503" y="1195"/>
                  <a:pt x="496" y="1186"/>
                </a:cubicBezTo>
                <a:cubicBezTo>
                  <a:pt x="432" y="1208"/>
                  <a:pt x="365" y="1169"/>
                  <a:pt x="316" y="1150"/>
                </a:cubicBezTo>
                <a:cubicBezTo>
                  <a:pt x="312" y="1129"/>
                  <a:pt x="299" y="1116"/>
                  <a:pt x="284" y="1106"/>
                </a:cubicBezTo>
                <a:cubicBezTo>
                  <a:pt x="282" y="1072"/>
                  <a:pt x="265" y="1053"/>
                  <a:pt x="252" y="1030"/>
                </a:cubicBezTo>
                <a:cubicBezTo>
                  <a:pt x="211" y="1039"/>
                  <a:pt x="187" y="1028"/>
                  <a:pt x="144" y="1034"/>
                </a:cubicBezTo>
                <a:cubicBezTo>
                  <a:pt x="136" y="1035"/>
                  <a:pt x="128" y="1041"/>
                  <a:pt x="120" y="1042"/>
                </a:cubicBezTo>
                <a:cubicBezTo>
                  <a:pt x="113" y="1043"/>
                  <a:pt x="102" y="1037"/>
                  <a:pt x="92" y="1038"/>
                </a:cubicBezTo>
                <a:cubicBezTo>
                  <a:pt x="76" y="1040"/>
                  <a:pt x="58" y="1052"/>
                  <a:pt x="40" y="1034"/>
                </a:cubicBezTo>
                <a:cubicBezTo>
                  <a:pt x="36" y="1022"/>
                  <a:pt x="32" y="1010"/>
                  <a:pt x="28" y="998"/>
                </a:cubicBezTo>
                <a:cubicBezTo>
                  <a:pt x="44" y="984"/>
                  <a:pt x="61" y="973"/>
                  <a:pt x="80" y="962"/>
                </a:cubicBezTo>
                <a:cubicBezTo>
                  <a:pt x="132" y="979"/>
                  <a:pt x="185" y="947"/>
                  <a:pt x="232" y="962"/>
                </a:cubicBezTo>
                <a:cubicBezTo>
                  <a:pt x="257" y="958"/>
                  <a:pt x="274" y="945"/>
                  <a:pt x="308" y="950"/>
                </a:cubicBezTo>
                <a:cubicBezTo>
                  <a:pt x="307" y="964"/>
                  <a:pt x="322" y="958"/>
                  <a:pt x="328" y="966"/>
                </a:cubicBezTo>
                <a:cubicBezTo>
                  <a:pt x="349" y="992"/>
                  <a:pt x="340" y="1048"/>
                  <a:pt x="360" y="1070"/>
                </a:cubicBezTo>
                <a:cubicBezTo>
                  <a:pt x="372" y="1079"/>
                  <a:pt x="383" y="1089"/>
                  <a:pt x="392" y="1102"/>
                </a:cubicBezTo>
                <a:cubicBezTo>
                  <a:pt x="422" y="1101"/>
                  <a:pt x="457" y="1105"/>
                  <a:pt x="488" y="1118"/>
                </a:cubicBezTo>
                <a:cubicBezTo>
                  <a:pt x="506" y="1102"/>
                  <a:pt x="526" y="1119"/>
                  <a:pt x="548" y="1118"/>
                </a:cubicBezTo>
                <a:cubicBezTo>
                  <a:pt x="584" y="1116"/>
                  <a:pt x="620" y="1094"/>
                  <a:pt x="656" y="1086"/>
                </a:cubicBezTo>
                <a:cubicBezTo>
                  <a:pt x="674" y="1055"/>
                  <a:pt x="726" y="1045"/>
                  <a:pt x="708" y="990"/>
                </a:cubicBezTo>
                <a:cubicBezTo>
                  <a:pt x="632" y="989"/>
                  <a:pt x="607" y="994"/>
                  <a:pt x="552" y="982"/>
                </a:cubicBezTo>
                <a:cubicBezTo>
                  <a:pt x="536" y="968"/>
                  <a:pt x="530" y="932"/>
                  <a:pt x="544" y="910"/>
                </a:cubicBezTo>
                <a:cubicBezTo>
                  <a:pt x="557" y="905"/>
                  <a:pt x="570" y="898"/>
                  <a:pt x="584" y="898"/>
                </a:cubicBezTo>
                <a:cubicBezTo>
                  <a:pt x="595" y="898"/>
                  <a:pt x="599" y="907"/>
                  <a:pt x="608" y="910"/>
                </a:cubicBezTo>
                <a:cubicBezTo>
                  <a:pt x="645" y="922"/>
                  <a:pt x="690" y="906"/>
                  <a:pt x="732" y="910"/>
                </a:cubicBezTo>
                <a:cubicBezTo>
                  <a:pt x="738" y="893"/>
                  <a:pt x="746" y="878"/>
                  <a:pt x="748" y="858"/>
                </a:cubicBezTo>
                <a:cubicBezTo>
                  <a:pt x="732" y="849"/>
                  <a:pt x="689" y="836"/>
                  <a:pt x="668" y="854"/>
                </a:cubicBezTo>
                <a:cubicBezTo>
                  <a:pt x="620" y="844"/>
                  <a:pt x="593" y="857"/>
                  <a:pt x="548" y="842"/>
                </a:cubicBezTo>
                <a:cubicBezTo>
                  <a:pt x="536" y="817"/>
                  <a:pt x="550" y="786"/>
                  <a:pt x="564" y="774"/>
                </a:cubicBezTo>
                <a:cubicBezTo>
                  <a:pt x="622" y="786"/>
                  <a:pt x="688" y="792"/>
                  <a:pt x="752" y="782"/>
                </a:cubicBezTo>
                <a:cubicBezTo>
                  <a:pt x="804" y="663"/>
                  <a:pt x="645" y="707"/>
                  <a:pt x="580" y="690"/>
                </a:cubicBezTo>
                <a:cubicBezTo>
                  <a:pt x="564" y="694"/>
                  <a:pt x="552" y="702"/>
                  <a:pt x="528" y="698"/>
                </a:cubicBezTo>
                <a:cubicBezTo>
                  <a:pt x="502" y="673"/>
                  <a:pt x="515" y="629"/>
                  <a:pt x="544" y="618"/>
                </a:cubicBezTo>
                <a:cubicBezTo>
                  <a:pt x="568" y="613"/>
                  <a:pt x="574" y="626"/>
                  <a:pt x="588" y="630"/>
                </a:cubicBezTo>
                <a:cubicBezTo>
                  <a:pt x="603" y="626"/>
                  <a:pt x="613" y="632"/>
                  <a:pt x="628" y="630"/>
                </a:cubicBezTo>
                <a:cubicBezTo>
                  <a:pt x="633" y="629"/>
                  <a:pt x="637" y="622"/>
                  <a:pt x="636" y="622"/>
                </a:cubicBezTo>
                <a:cubicBezTo>
                  <a:pt x="650" y="622"/>
                  <a:pt x="657" y="631"/>
                  <a:pt x="672" y="630"/>
                </a:cubicBezTo>
                <a:cubicBezTo>
                  <a:pt x="684" y="629"/>
                  <a:pt x="693" y="623"/>
                  <a:pt x="708" y="622"/>
                </a:cubicBezTo>
                <a:cubicBezTo>
                  <a:pt x="724" y="615"/>
                  <a:pt x="723" y="642"/>
                  <a:pt x="748" y="630"/>
                </a:cubicBezTo>
                <a:cubicBezTo>
                  <a:pt x="759" y="613"/>
                  <a:pt x="736" y="601"/>
                  <a:pt x="740" y="578"/>
                </a:cubicBezTo>
                <a:cubicBezTo>
                  <a:pt x="729" y="566"/>
                  <a:pt x="713" y="561"/>
                  <a:pt x="696" y="550"/>
                </a:cubicBezTo>
                <a:cubicBezTo>
                  <a:pt x="683" y="541"/>
                  <a:pt x="657" y="544"/>
                  <a:pt x="628" y="534"/>
                </a:cubicBezTo>
                <a:cubicBezTo>
                  <a:pt x="621" y="532"/>
                  <a:pt x="611" y="523"/>
                  <a:pt x="604" y="522"/>
                </a:cubicBezTo>
                <a:cubicBezTo>
                  <a:pt x="570" y="517"/>
                  <a:pt x="521" y="518"/>
                  <a:pt x="484" y="518"/>
                </a:cubicBezTo>
                <a:cubicBezTo>
                  <a:pt x="450" y="518"/>
                  <a:pt x="419" y="529"/>
                  <a:pt x="400" y="506"/>
                </a:cubicBezTo>
                <a:cubicBezTo>
                  <a:pt x="401" y="483"/>
                  <a:pt x="412" y="470"/>
                  <a:pt x="420" y="454"/>
                </a:cubicBezTo>
                <a:cubicBezTo>
                  <a:pt x="444" y="453"/>
                  <a:pt x="461" y="444"/>
                  <a:pt x="484" y="442"/>
                </a:cubicBezTo>
                <a:cubicBezTo>
                  <a:pt x="484" y="407"/>
                  <a:pt x="478" y="356"/>
                  <a:pt x="496" y="334"/>
                </a:cubicBezTo>
                <a:cubicBezTo>
                  <a:pt x="483" y="287"/>
                  <a:pt x="497" y="226"/>
                  <a:pt x="496" y="182"/>
                </a:cubicBezTo>
                <a:cubicBezTo>
                  <a:pt x="474" y="146"/>
                  <a:pt x="451" y="112"/>
                  <a:pt x="416" y="90"/>
                </a:cubicBezTo>
                <a:cubicBezTo>
                  <a:pt x="366" y="92"/>
                  <a:pt x="307" y="80"/>
                  <a:pt x="264" y="106"/>
                </a:cubicBezTo>
                <a:cubicBezTo>
                  <a:pt x="261" y="143"/>
                  <a:pt x="296" y="161"/>
                  <a:pt x="280" y="198"/>
                </a:cubicBezTo>
                <a:cubicBezTo>
                  <a:pt x="286" y="211"/>
                  <a:pt x="293" y="223"/>
                  <a:pt x="300" y="234"/>
                </a:cubicBezTo>
                <a:cubicBezTo>
                  <a:pt x="304" y="299"/>
                  <a:pt x="297" y="328"/>
                  <a:pt x="320" y="374"/>
                </a:cubicBezTo>
                <a:cubicBezTo>
                  <a:pt x="326" y="445"/>
                  <a:pt x="307" y="492"/>
                  <a:pt x="312" y="562"/>
                </a:cubicBezTo>
                <a:cubicBezTo>
                  <a:pt x="301" y="576"/>
                  <a:pt x="296" y="596"/>
                  <a:pt x="292" y="618"/>
                </a:cubicBezTo>
                <a:cubicBezTo>
                  <a:pt x="277" y="631"/>
                  <a:pt x="264" y="646"/>
                  <a:pt x="248" y="658"/>
                </a:cubicBezTo>
                <a:cubicBezTo>
                  <a:pt x="237" y="656"/>
                  <a:pt x="216" y="663"/>
                  <a:pt x="212" y="654"/>
                </a:cubicBezTo>
                <a:cubicBezTo>
                  <a:pt x="187" y="668"/>
                  <a:pt x="152" y="663"/>
                  <a:pt x="120" y="670"/>
                </a:cubicBezTo>
                <a:cubicBezTo>
                  <a:pt x="93" y="676"/>
                  <a:pt x="66" y="669"/>
                  <a:pt x="32" y="670"/>
                </a:cubicBezTo>
                <a:cubicBezTo>
                  <a:pt x="0" y="647"/>
                  <a:pt x="14" y="597"/>
                  <a:pt x="48" y="586"/>
                </a:cubicBezTo>
                <a:cubicBezTo>
                  <a:pt x="96" y="606"/>
                  <a:pt x="155" y="582"/>
                  <a:pt x="208" y="582"/>
                </a:cubicBezTo>
                <a:cubicBezTo>
                  <a:pt x="238" y="559"/>
                  <a:pt x="242" y="535"/>
                  <a:pt x="240" y="490"/>
                </a:cubicBezTo>
                <a:cubicBezTo>
                  <a:pt x="239" y="471"/>
                  <a:pt x="249" y="450"/>
                  <a:pt x="248" y="430"/>
                </a:cubicBezTo>
                <a:cubicBezTo>
                  <a:pt x="247" y="409"/>
                  <a:pt x="234" y="391"/>
                  <a:pt x="232" y="370"/>
                </a:cubicBezTo>
                <a:cubicBezTo>
                  <a:pt x="231" y="355"/>
                  <a:pt x="237" y="338"/>
                  <a:pt x="236" y="322"/>
                </a:cubicBezTo>
                <a:cubicBezTo>
                  <a:pt x="236" y="315"/>
                  <a:pt x="230" y="315"/>
                  <a:pt x="228" y="306"/>
                </a:cubicBezTo>
                <a:cubicBezTo>
                  <a:pt x="225" y="287"/>
                  <a:pt x="231" y="254"/>
                  <a:pt x="212" y="238"/>
                </a:cubicBezTo>
                <a:cubicBezTo>
                  <a:pt x="219" y="182"/>
                  <a:pt x="177" y="143"/>
                  <a:pt x="184" y="74"/>
                </a:cubicBezTo>
                <a:cubicBezTo>
                  <a:pt x="196" y="49"/>
                  <a:pt x="229" y="44"/>
                  <a:pt x="248" y="26"/>
                </a:cubicBezTo>
                <a:cubicBezTo>
                  <a:pt x="301" y="21"/>
                  <a:pt x="350" y="0"/>
                  <a:pt x="400" y="6"/>
                </a:cubicBezTo>
                <a:cubicBezTo>
                  <a:pt x="417" y="8"/>
                  <a:pt x="432" y="22"/>
                  <a:pt x="448" y="18"/>
                </a:cubicBezTo>
                <a:cubicBezTo>
                  <a:pt x="497" y="55"/>
                  <a:pt x="544" y="93"/>
                  <a:pt x="564" y="158"/>
                </a:cubicBezTo>
                <a:cubicBezTo>
                  <a:pt x="564" y="170"/>
                  <a:pt x="551" y="169"/>
                  <a:pt x="556" y="186"/>
                </a:cubicBezTo>
                <a:cubicBezTo>
                  <a:pt x="562" y="230"/>
                  <a:pt x="591" y="268"/>
                  <a:pt x="564" y="294"/>
                </a:cubicBezTo>
                <a:cubicBezTo>
                  <a:pt x="567" y="349"/>
                  <a:pt x="565" y="388"/>
                  <a:pt x="556" y="4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3758438" y="1331913"/>
            <a:ext cx="255588" cy="404813"/>
          </a:xfrm>
          <a:custGeom>
            <a:avLst/>
            <a:gdLst>
              <a:gd name="T0" fmla="*/ 375 w 375"/>
              <a:gd name="T1" fmla="*/ 24 h 596"/>
              <a:gd name="T2" fmla="*/ 335 w 375"/>
              <a:gd name="T3" fmla="*/ 96 h 596"/>
              <a:gd name="T4" fmla="*/ 223 w 375"/>
              <a:gd name="T5" fmla="*/ 300 h 596"/>
              <a:gd name="T6" fmla="*/ 163 w 375"/>
              <a:gd name="T7" fmla="*/ 392 h 596"/>
              <a:gd name="T8" fmla="*/ 143 w 375"/>
              <a:gd name="T9" fmla="*/ 396 h 596"/>
              <a:gd name="T10" fmla="*/ 159 w 375"/>
              <a:gd name="T11" fmla="*/ 400 h 596"/>
              <a:gd name="T12" fmla="*/ 75 w 375"/>
              <a:gd name="T13" fmla="*/ 536 h 596"/>
              <a:gd name="T14" fmla="*/ 59 w 375"/>
              <a:gd name="T15" fmla="*/ 540 h 596"/>
              <a:gd name="T16" fmla="*/ 7 w 375"/>
              <a:gd name="T17" fmla="*/ 596 h 596"/>
              <a:gd name="T18" fmla="*/ 43 w 375"/>
              <a:gd name="T19" fmla="*/ 508 h 596"/>
              <a:gd name="T20" fmla="*/ 71 w 375"/>
              <a:gd name="T21" fmla="*/ 460 h 596"/>
              <a:gd name="T22" fmla="*/ 75 w 375"/>
              <a:gd name="T23" fmla="*/ 440 h 596"/>
              <a:gd name="T24" fmla="*/ 99 w 375"/>
              <a:gd name="T25" fmla="*/ 412 h 596"/>
              <a:gd name="T26" fmla="*/ 111 w 375"/>
              <a:gd name="T27" fmla="*/ 360 h 596"/>
              <a:gd name="T28" fmla="*/ 167 w 375"/>
              <a:gd name="T29" fmla="*/ 288 h 596"/>
              <a:gd name="T30" fmla="*/ 211 w 375"/>
              <a:gd name="T31" fmla="*/ 216 h 596"/>
              <a:gd name="T32" fmla="*/ 219 w 375"/>
              <a:gd name="T33" fmla="*/ 176 h 596"/>
              <a:gd name="T34" fmla="*/ 271 w 375"/>
              <a:gd name="T35" fmla="*/ 88 h 596"/>
              <a:gd name="T36" fmla="*/ 307 w 375"/>
              <a:gd name="T37" fmla="*/ 24 h 596"/>
              <a:gd name="T38" fmla="*/ 359 w 375"/>
              <a:gd name="T39" fmla="*/ 4 h 596"/>
              <a:gd name="T40" fmla="*/ 375 w 375"/>
              <a:gd name="T41" fmla="*/ 24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5" h="596">
                <a:moveTo>
                  <a:pt x="375" y="24"/>
                </a:moveTo>
                <a:cubicBezTo>
                  <a:pt x="369" y="55"/>
                  <a:pt x="358" y="82"/>
                  <a:pt x="335" y="96"/>
                </a:cubicBezTo>
                <a:cubicBezTo>
                  <a:pt x="315" y="181"/>
                  <a:pt x="250" y="222"/>
                  <a:pt x="223" y="300"/>
                </a:cubicBezTo>
                <a:cubicBezTo>
                  <a:pt x="191" y="319"/>
                  <a:pt x="183" y="362"/>
                  <a:pt x="163" y="392"/>
                </a:cubicBezTo>
                <a:cubicBezTo>
                  <a:pt x="154" y="391"/>
                  <a:pt x="148" y="393"/>
                  <a:pt x="143" y="396"/>
                </a:cubicBezTo>
                <a:cubicBezTo>
                  <a:pt x="144" y="401"/>
                  <a:pt x="153" y="399"/>
                  <a:pt x="159" y="400"/>
                </a:cubicBezTo>
                <a:cubicBezTo>
                  <a:pt x="131" y="446"/>
                  <a:pt x="100" y="487"/>
                  <a:pt x="75" y="536"/>
                </a:cubicBezTo>
                <a:cubicBezTo>
                  <a:pt x="71" y="539"/>
                  <a:pt x="66" y="540"/>
                  <a:pt x="59" y="540"/>
                </a:cubicBezTo>
                <a:cubicBezTo>
                  <a:pt x="50" y="567"/>
                  <a:pt x="38" y="591"/>
                  <a:pt x="7" y="596"/>
                </a:cubicBezTo>
                <a:cubicBezTo>
                  <a:pt x="0" y="562"/>
                  <a:pt x="27" y="532"/>
                  <a:pt x="43" y="508"/>
                </a:cubicBezTo>
                <a:cubicBezTo>
                  <a:pt x="38" y="482"/>
                  <a:pt x="62" y="477"/>
                  <a:pt x="71" y="460"/>
                </a:cubicBezTo>
                <a:cubicBezTo>
                  <a:pt x="75" y="454"/>
                  <a:pt x="71" y="446"/>
                  <a:pt x="75" y="440"/>
                </a:cubicBezTo>
                <a:cubicBezTo>
                  <a:pt x="79" y="434"/>
                  <a:pt x="94" y="425"/>
                  <a:pt x="99" y="412"/>
                </a:cubicBezTo>
                <a:cubicBezTo>
                  <a:pt x="106" y="392"/>
                  <a:pt x="104" y="375"/>
                  <a:pt x="111" y="360"/>
                </a:cubicBezTo>
                <a:cubicBezTo>
                  <a:pt x="121" y="339"/>
                  <a:pt x="151" y="315"/>
                  <a:pt x="167" y="288"/>
                </a:cubicBezTo>
                <a:cubicBezTo>
                  <a:pt x="170" y="252"/>
                  <a:pt x="190" y="233"/>
                  <a:pt x="211" y="216"/>
                </a:cubicBezTo>
                <a:cubicBezTo>
                  <a:pt x="210" y="199"/>
                  <a:pt x="221" y="194"/>
                  <a:pt x="219" y="176"/>
                </a:cubicBezTo>
                <a:cubicBezTo>
                  <a:pt x="239" y="157"/>
                  <a:pt x="255" y="118"/>
                  <a:pt x="271" y="88"/>
                </a:cubicBezTo>
                <a:cubicBezTo>
                  <a:pt x="280" y="70"/>
                  <a:pt x="295" y="46"/>
                  <a:pt x="307" y="24"/>
                </a:cubicBezTo>
                <a:cubicBezTo>
                  <a:pt x="313" y="13"/>
                  <a:pt x="335" y="0"/>
                  <a:pt x="359" y="4"/>
                </a:cubicBezTo>
                <a:cubicBezTo>
                  <a:pt x="364" y="11"/>
                  <a:pt x="369" y="18"/>
                  <a:pt x="375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3923538" y="1546225"/>
            <a:ext cx="327025" cy="327025"/>
          </a:xfrm>
          <a:custGeom>
            <a:avLst/>
            <a:gdLst>
              <a:gd name="T0" fmla="*/ 328 w 481"/>
              <a:gd name="T1" fmla="*/ 208 h 480"/>
              <a:gd name="T2" fmla="*/ 256 w 481"/>
              <a:gd name="T3" fmla="*/ 284 h 480"/>
              <a:gd name="T4" fmla="*/ 192 w 481"/>
              <a:gd name="T5" fmla="*/ 324 h 480"/>
              <a:gd name="T6" fmla="*/ 184 w 481"/>
              <a:gd name="T7" fmla="*/ 344 h 480"/>
              <a:gd name="T8" fmla="*/ 164 w 481"/>
              <a:gd name="T9" fmla="*/ 356 h 480"/>
              <a:gd name="T10" fmla="*/ 132 w 481"/>
              <a:gd name="T11" fmla="*/ 388 h 480"/>
              <a:gd name="T12" fmla="*/ 68 w 481"/>
              <a:gd name="T13" fmla="*/ 440 h 480"/>
              <a:gd name="T14" fmla="*/ 20 w 481"/>
              <a:gd name="T15" fmla="*/ 480 h 480"/>
              <a:gd name="T16" fmla="*/ 44 w 481"/>
              <a:gd name="T17" fmla="*/ 408 h 480"/>
              <a:gd name="T18" fmla="*/ 156 w 481"/>
              <a:gd name="T19" fmla="*/ 292 h 480"/>
              <a:gd name="T20" fmla="*/ 248 w 481"/>
              <a:gd name="T21" fmla="*/ 196 h 480"/>
              <a:gd name="T22" fmla="*/ 268 w 481"/>
              <a:gd name="T23" fmla="*/ 160 h 480"/>
              <a:gd name="T24" fmla="*/ 296 w 481"/>
              <a:gd name="T25" fmla="*/ 144 h 480"/>
              <a:gd name="T26" fmla="*/ 304 w 481"/>
              <a:gd name="T27" fmla="*/ 124 h 480"/>
              <a:gd name="T28" fmla="*/ 324 w 481"/>
              <a:gd name="T29" fmla="*/ 116 h 480"/>
              <a:gd name="T30" fmla="*/ 340 w 481"/>
              <a:gd name="T31" fmla="*/ 88 h 480"/>
              <a:gd name="T32" fmla="*/ 360 w 481"/>
              <a:gd name="T33" fmla="*/ 80 h 480"/>
              <a:gd name="T34" fmla="*/ 440 w 481"/>
              <a:gd name="T35" fmla="*/ 0 h 480"/>
              <a:gd name="T36" fmla="*/ 472 w 481"/>
              <a:gd name="T37" fmla="*/ 48 h 480"/>
              <a:gd name="T38" fmla="*/ 428 w 481"/>
              <a:gd name="T39" fmla="*/ 100 h 480"/>
              <a:gd name="T40" fmla="*/ 360 w 481"/>
              <a:gd name="T41" fmla="*/ 160 h 480"/>
              <a:gd name="T42" fmla="*/ 328 w 481"/>
              <a:gd name="T43" fmla="*/ 20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81" h="480">
                <a:moveTo>
                  <a:pt x="328" y="208"/>
                </a:moveTo>
                <a:cubicBezTo>
                  <a:pt x="297" y="227"/>
                  <a:pt x="271" y="250"/>
                  <a:pt x="256" y="284"/>
                </a:cubicBezTo>
                <a:cubicBezTo>
                  <a:pt x="236" y="296"/>
                  <a:pt x="208" y="306"/>
                  <a:pt x="192" y="324"/>
                </a:cubicBezTo>
                <a:cubicBezTo>
                  <a:pt x="188" y="329"/>
                  <a:pt x="189" y="339"/>
                  <a:pt x="184" y="344"/>
                </a:cubicBezTo>
                <a:cubicBezTo>
                  <a:pt x="180" y="349"/>
                  <a:pt x="170" y="350"/>
                  <a:pt x="164" y="356"/>
                </a:cubicBezTo>
                <a:cubicBezTo>
                  <a:pt x="153" y="366"/>
                  <a:pt x="145" y="378"/>
                  <a:pt x="132" y="388"/>
                </a:cubicBezTo>
                <a:cubicBezTo>
                  <a:pt x="112" y="403"/>
                  <a:pt x="90" y="421"/>
                  <a:pt x="68" y="440"/>
                </a:cubicBezTo>
                <a:cubicBezTo>
                  <a:pt x="53" y="453"/>
                  <a:pt x="39" y="467"/>
                  <a:pt x="20" y="480"/>
                </a:cubicBezTo>
                <a:cubicBezTo>
                  <a:pt x="0" y="454"/>
                  <a:pt x="22" y="434"/>
                  <a:pt x="44" y="408"/>
                </a:cubicBezTo>
                <a:cubicBezTo>
                  <a:pt x="75" y="371"/>
                  <a:pt x="124" y="319"/>
                  <a:pt x="156" y="292"/>
                </a:cubicBezTo>
                <a:cubicBezTo>
                  <a:pt x="178" y="252"/>
                  <a:pt x="212" y="223"/>
                  <a:pt x="248" y="196"/>
                </a:cubicBezTo>
                <a:cubicBezTo>
                  <a:pt x="252" y="181"/>
                  <a:pt x="264" y="175"/>
                  <a:pt x="268" y="160"/>
                </a:cubicBezTo>
                <a:cubicBezTo>
                  <a:pt x="276" y="151"/>
                  <a:pt x="287" y="151"/>
                  <a:pt x="296" y="144"/>
                </a:cubicBezTo>
                <a:cubicBezTo>
                  <a:pt x="301" y="140"/>
                  <a:pt x="298" y="130"/>
                  <a:pt x="304" y="124"/>
                </a:cubicBezTo>
                <a:cubicBezTo>
                  <a:pt x="308" y="119"/>
                  <a:pt x="320" y="121"/>
                  <a:pt x="324" y="116"/>
                </a:cubicBezTo>
                <a:cubicBezTo>
                  <a:pt x="331" y="108"/>
                  <a:pt x="334" y="94"/>
                  <a:pt x="340" y="88"/>
                </a:cubicBezTo>
                <a:cubicBezTo>
                  <a:pt x="345" y="84"/>
                  <a:pt x="356" y="85"/>
                  <a:pt x="360" y="80"/>
                </a:cubicBezTo>
                <a:cubicBezTo>
                  <a:pt x="386" y="52"/>
                  <a:pt x="401" y="15"/>
                  <a:pt x="440" y="0"/>
                </a:cubicBezTo>
                <a:cubicBezTo>
                  <a:pt x="459" y="8"/>
                  <a:pt x="481" y="16"/>
                  <a:pt x="472" y="48"/>
                </a:cubicBezTo>
                <a:cubicBezTo>
                  <a:pt x="469" y="57"/>
                  <a:pt x="448" y="78"/>
                  <a:pt x="428" y="100"/>
                </a:cubicBezTo>
                <a:cubicBezTo>
                  <a:pt x="404" y="127"/>
                  <a:pt x="385" y="139"/>
                  <a:pt x="360" y="160"/>
                </a:cubicBezTo>
                <a:cubicBezTo>
                  <a:pt x="348" y="170"/>
                  <a:pt x="333" y="190"/>
                  <a:pt x="328" y="2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8425688" y="2085975"/>
            <a:ext cx="1152525" cy="1143000"/>
          </a:xfrm>
          <a:custGeom>
            <a:avLst/>
            <a:gdLst>
              <a:gd name="T0" fmla="*/ 1112 w 1695"/>
              <a:gd name="T1" fmla="*/ 28 h 1678"/>
              <a:gd name="T2" fmla="*/ 1172 w 1695"/>
              <a:gd name="T3" fmla="*/ 60 h 1678"/>
              <a:gd name="T4" fmla="*/ 1556 w 1695"/>
              <a:gd name="T5" fmla="*/ 324 h 1678"/>
              <a:gd name="T6" fmla="*/ 1656 w 1695"/>
              <a:gd name="T7" fmla="*/ 568 h 1678"/>
              <a:gd name="T8" fmla="*/ 1680 w 1695"/>
              <a:gd name="T9" fmla="*/ 688 h 1678"/>
              <a:gd name="T10" fmla="*/ 1668 w 1695"/>
              <a:gd name="T11" fmla="*/ 1068 h 1678"/>
              <a:gd name="T12" fmla="*/ 1508 w 1695"/>
              <a:gd name="T13" fmla="*/ 1380 h 1678"/>
              <a:gd name="T14" fmla="*/ 1392 w 1695"/>
              <a:gd name="T15" fmla="*/ 1488 h 1678"/>
              <a:gd name="T16" fmla="*/ 1228 w 1695"/>
              <a:gd name="T17" fmla="*/ 1580 h 1678"/>
              <a:gd name="T18" fmla="*/ 1024 w 1695"/>
              <a:gd name="T19" fmla="*/ 1644 h 1678"/>
              <a:gd name="T20" fmla="*/ 888 w 1695"/>
              <a:gd name="T21" fmla="*/ 1664 h 1678"/>
              <a:gd name="T22" fmla="*/ 772 w 1695"/>
              <a:gd name="T23" fmla="*/ 1664 h 1678"/>
              <a:gd name="T24" fmla="*/ 568 w 1695"/>
              <a:gd name="T25" fmla="*/ 1604 h 1678"/>
              <a:gd name="T26" fmla="*/ 252 w 1695"/>
              <a:gd name="T27" fmla="*/ 1424 h 1678"/>
              <a:gd name="T28" fmla="*/ 80 w 1695"/>
              <a:gd name="T29" fmla="*/ 1164 h 1678"/>
              <a:gd name="T30" fmla="*/ 24 w 1695"/>
              <a:gd name="T31" fmla="*/ 800 h 1678"/>
              <a:gd name="T32" fmla="*/ 56 w 1695"/>
              <a:gd name="T33" fmla="*/ 552 h 1678"/>
              <a:gd name="T34" fmla="*/ 136 w 1695"/>
              <a:gd name="T35" fmla="*/ 380 h 1678"/>
              <a:gd name="T36" fmla="*/ 300 w 1695"/>
              <a:gd name="T37" fmla="*/ 220 h 1678"/>
              <a:gd name="T38" fmla="*/ 440 w 1695"/>
              <a:gd name="T39" fmla="*/ 136 h 1678"/>
              <a:gd name="T40" fmla="*/ 528 w 1695"/>
              <a:gd name="T41" fmla="*/ 80 h 1678"/>
              <a:gd name="T42" fmla="*/ 716 w 1695"/>
              <a:gd name="T43" fmla="*/ 28 h 1678"/>
              <a:gd name="T44" fmla="*/ 404 w 1695"/>
              <a:gd name="T45" fmla="*/ 480 h 1678"/>
              <a:gd name="T46" fmla="*/ 404 w 1695"/>
              <a:gd name="T47" fmla="*/ 564 h 1678"/>
              <a:gd name="T48" fmla="*/ 484 w 1695"/>
              <a:gd name="T49" fmla="*/ 556 h 1678"/>
              <a:gd name="T50" fmla="*/ 500 w 1695"/>
              <a:gd name="T51" fmla="*/ 384 h 1678"/>
              <a:gd name="T52" fmla="*/ 992 w 1695"/>
              <a:gd name="T53" fmla="*/ 456 h 1678"/>
              <a:gd name="T54" fmla="*/ 860 w 1695"/>
              <a:gd name="T55" fmla="*/ 596 h 1678"/>
              <a:gd name="T56" fmla="*/ 948 w 1695"/>
              <a:gd name="T57" fmla="*/ 692 h 1678"/>
              <a:gd name="T58" fmla="*/ 1108 w 1695"/>
              <a:gd name="T59" fmla="*/ 620 h 1678"/>
              <a:gd name="T60" fmla="*/ 1048 w 1695"/>
              <a:gd name="T61" fmla="*/ 472 h 1678"/>
              <a:gd name="T62" fmla="*/ 164 w 1695"/>
              <a:gd name="T63" fmla="*/ 856 h 1678"/>
              <a:gd name="T64" fmla="*/ 316 w 1695"/>
              <a:gd name="T65" fmla="*/ 724 h 1678"/>
              <a:gd name="T66" fmla="*/ 612 w 1695"/>
              <a:gd name="T67" fmla="*/ 720 h 1678"/>
              <a:gd name="T68" fmla="*/ 456 w 1695"/>
              <a:gd name="T69" fmla="*/ 808 h 1678"/>
              <a:gd name="T70" fmla="*/ 628 w 1695"/>
              <a:gd name="T71" fmla="*/ 920 h 1678"/>
              <a:gd name="T72" fmla="*/ 668 w 1695"/>
              <a:gd name="T73" fmla="*/ 748 h 1678"/>
              <a:gd name="T74" fmla="*/ 288 w 1695"/>
              <a:gd name="T75" fmla="*/ 820 h 1678"/>
              <a:gd name="T76" fmla="*/ 292 w 1695"/>
              <a:gd name="T77" fmla="*/ 896 h 1678"/>
              <a:gd name="T78" fmla="*/ 404 w 1695"/>
              <a:gd name="T79" fmla="*/ 768 h 1678"/>
              <a:gd name="T80" fmla="*/ 348 w 1695"/>
              <a:gd name="T81" fmla="*/ 756 h 1678"/>
              <a:gd name="T82" fmla="*/ 1056 w 1695"/>
              <a:gd name="T83" fmla="*/ 904 h 1678"/>
              <a:gd name="T84" fmla="*/ 1132 w 1695"/>
              <a:gd name="T85" fmla="*/ 896 h 1678"/>
              <a:gd name="T86" fmla="*/ 1264 w 1695"/>
              <a:gd name="T87" fmla="*/ 840 h 1678"/>
              <a:gd name="T88" fmla="*/ 1220 w 1695"/>
              <a:gd name="T89" fmla="*/ 880 h 1678"/>
              <a:gd name="T90" fmla="*/ 1204 w 1695"/>
              <a:gd name="T91" fmla="*/ 972 h 1678"/>
              <a:gd name="T92" fmla="*/ 1264 w 1695"/>
              <a:gd name="T93" fmla="*/ 840 h 1678"/>
              <a:gd name="T94" fmla="*/ 1376 w 1695"/>
              <a:gd name="T95" fmla="*/ 944 h 1678"/>
              <a:gd name="T96" fmla="*/ 1416 w 1695"/>
              <a:gd name="T97" fmla="*/ 836 h 1678"/>
              <a:gd name="T98" fmla="*/ 696 w 1695"/>
              <a:gd name="T99" fmla="*/ 1140 h 1678"/>
              <a:gd name="T100" fmla="*/ 656 w 1695"/>
              <a:gd name="T101" fmla="*/ 1120 h 1678"/>
              <a:gd name="T102" fmla="*/ 656 w 1695"/>
              <a:gd name="T103" fmla="*/ 1316 h 1678"/>
              <a:gd name="T104" fmla="*/ 724 w 1695"/>
              <a:gd name="T105" fmla="*/ 1420 h 1678"/>
              <a:gd name="T106" fmla="*/ 932 w 1695"/>
              <a:gd name="T107" fmla="*/ 1520 h 1678"/>
              <a:gd name="T108" fmla="*/ 1056 w 1695"/>
              <a:gd name="T109" fmla="*/ 1416 h 1678"/>
              <a:gd name="T110" fmla="*/ 1176 w 1695"/>
              <a:gd name="T111" fmla="*/ 1284 h 1678"/>
              <a:gd name="T112" fmla="*/ 1212 w 1695"/>
              <a:gd name="T113" fmla="*/ 1172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95" h="1678">
                <a:moveTo>
                  <a:pt x="924" y="12"/>
                </a:moveTo>
                <a:cubicBezTo>
                  <a:pt x="933" y="0"/>
                  <a:pt x="942" y="20"/>
                  <a:pt x="952" y="20"/>
                </a:cubicBezTo>
                <a:cubicBezTo>
                  <a:pt x="1026" y="16"/>
                  <a:pt x="1047" y="24"/>
                  <a:pt x="1112" y="28"/>
                </a:cubicBezTo>
                <a:cubicBezTo>
                  <a:pt x="1118" y="34"/>
                  <a:pt x="1126" y="38"/>
                  <a:pt x="1128" y="48"/>
                </a:cubicBezTo>
                <a:cubicBezTo>
                  <a:pt x="1137" y="48"/>
                  <a:pt x="1147" y="48"/>
                  <a:pt x="1156" y="48"/>
                </a:cubicBezTo>
                <a:cubicBezTo>
                  <a:pt x="1166" y="47"/>
                  <a:pt x="1169" y="54"/>
                  <a:pt x="1172" y="60"/>
                </a:cubicBezTo>
                <a:cubicBezTo>
                  <a:pt x="1220" y="56"/>
                  <a:pt x="1253" y="99"/>
                  <a:pt x="1308" y="100"/>
                </a:cubicBezTo>
                <a:cubicBezTo>
                  <a:pt x="1345" y="137"/>
                  <a:pt x="1405" y="149"/>
                  <a:pt x="1432" y="196"/>
                </a:cubicBezTo>
                <a:cubicBezTo>
                  <a:pt x="1491" y="221"/>
                  <a:pt x="1515" y="281"/>
                  <a:pt x="1556" y="324"/>
                </a:cubicBezTo>
                <a:cubicBezTo>
                  <a:pt x="1552" y="342"/>
                  <a:pt x="1563" y="347"/>
                  <a:pt x="1564" y="360"/>
                </a:cubicBezTo>
                <a:cubicBezTo>
                  <a:pt x="1575" y="366"/>
                  <a:pt x="1578" y="381"/>
                  <a:pt x="1592" y="384"/>
                </a:cubicBezTo>
                <a:cubicBezTo>
                  <a:pt x="1601" y="458"/>
                  <a:pt x="1658" y="484"/>
                  <a:pt x="1656" y="568"/>
                </a:cubicBezTo>
                <a:cubicBezTo>
                  <a:pt x="1670" y="582"/>
                  <a:pt x="1665" y="615"/>
                  <a:pt x="1676" y="632"/>
                </a:cubicBezTo>
                <a:cubicBezTo>
                  <a:pt x="1675" y="644"/>
                  <a:pt x="1664" y="646"/>
                  <a:pt x="1668" y="664"/>
                </a:cubicBezTo>
                <a:cubicBezTo>
                  <a:pt x="1665" y="679"/>
                  <a:pt x="1678" y="678"/>
                  <a:pt x="1680" y="688"/>
                </a:cubicBezTo>
                <a:cubicBezTo>
                  <a:pt x="1677" y="756"/>
                  <a:pt x="1685" y="796"/>
                  <a:pt x="1688" y="864"/>
                </a:cubicBezTo>
                <a:cubicBezTo>
                  <a:pt x="1690" y="877"/>
                  <a:pt x="1677" y="875"/>
                  <a:pt x="1676" y="884"/>
                </a:cubicBezTo>
                <a:cubicBezTo>
                  <a:pt x="1695" y="939"/>
                  <a:pt x="1667" y="999"/>
                  <a:pt x="1668" y="1068"/>
                </a:cubicBezTo>
                <a:cubicBezTo>
                  <a:pt x="1648" y="1089"/>
                  <a:pt x="1658" y="1141"/>
                  <a:pt x="1632" y="1156"/>
                </a:cubicBezTo>
                <a:cubicBezTo>
                  <a:pt x="1622" y="1222"/>
                  <a:pt x="1583" y="1259"/>
                  <a:pt x="1560" y="1312"/>
                </a:cubicBezTo>
                <a:cubicBezTo>
                  <a:pt x="1534" y="1326"/>
                  <a:pt x="1520" y="1352"/>
                  <a:pt x="1508" y="1380"/>
                </a:cubicBezTo>
                <a:cubicBezTo>
                  <a:pt x="1482" y="1402"/>
                  <a:pt x="1458" y="1426"/>
                  <a:pt x="1436" y="1452"/>
                </a:cubicBezTo>
                <a:cubicBezTo>
                  <a:pt x="1426" y="1450"/>
                  <a:pt x="1427" y="1459"/>
                  <a:pt x="1416" y="1456"/>
                </a:cubicBezTo>
                <a:cubicBezTo>
                  <a:pt x="1412" y="1471"/>
                  <a:pt x="1394" y="1471"/>
                  <a:pt x="1392" y="1488"/>
                </a:cubicBezTo>
                <a:cubicBezTo>
                  <a:pt x="1368" y="1499"/>
                  <a:pt x="1342" y="1516"/>
                  <a:pt x="1316" y="1532"/>
                </a:cubicBezTo>
                <a:cubicBezTo>
                  <a:pt x="1305" y="1539"/>
                  <a:pt x="1283" y="1547"/>
                  <a:pt x="1264" y="1556"/>
                </a:cubicBezTo>
                <a:cubicBezTo>
                  <a:pt x="1250" y="1563"/>
                  <a:pt x="1239" y="1575"/>
                  <a:pt x="1228" y="1580"/>
                </a:cubicBezTo>
                <a:cubicBezTo>
                  <a:pt x="1209" y="1588"/>
                  <a:pt x="1186" y="1585"/>
                  <a:pt x="1168" y="1592"/>
                </a:cubicBezTo>
                <a:cubicBezTo>
                  <a:pt x="1148" y="1599"/>
                  <a:pt x="1135" y="1622"/>
                  <a:pt x="1112" y="1612"/>
                </a:cubicBezTo>
                <a:cubicBezTo>
                  <a:pt x="1086" y="1632"/>
                  <a:pt x="1045" y="1626"/>
                  <a:pt x="1024" y="1644"/>
                </a:cubicBezTo>
                <a:cubicBezTo>
                  <a:pt x="985" y="1641"/>
                  <a:pt x="956" y="1648"/>
                  <a:pt x="936" y="1664"/>
                </a:cubicBezTo>
                <a:cubicBezTo>
                  <a:pt x="924" y="1664"/>
                  <a:pt x="922" y="1654"/>
                  <a:pt x="912" y="1652"/>
                </a:cubicBezTo>
                <a:cubicBezTo>
                  <a:pt x="904" y="1656"/>
                  <a:pt x="894" y="1658"/>
                  <a:pt x="888" y="1664"/>
                </a:cubicBezTo>
                <a:cubicBezTo>
                  <a:pt x="878" y="1660"/>
                  <a:pt x="869" y="1657"/>
                  <a:pt x="860" y="1652"/>
                </a:cubicBezTo>
                <a:cubicBezTo>
                  <a:pt x="832" y="1655"/>
                  <a:pt x="800" y="1678"/>
                  <a:pt x="784" y="1652"/>
                </a:cubicBezTo>
                <a:cubicBezTo>
                  <a:pt x="780" y="1656"/>
                  <a:pt x="769" y="1653"/>
                  <a:pt x="772" y="1664"/>
                </a:cubicBezTo>
                <a:cubicBezTo>
                  <a:pt x="758" y="1666"/>
                  <a:pt x="762" y="1650"/>
                  <a:pt x="748" y="1652"/>
                </a:cubicBezTo>
                <a:cubicBezTo>
                  <a:pt x="689" y="1666"/>
                  <a:pt x="645" y="1630"/>
                  <a:pt x="584" y="1624"/>
                </a:cubicBezTo>
                <a:cubicBezTo>
                  <a:pt x="578" y="1618"/>
                  <a:pt x="577" y="1607"/>
                  <a:pt x="568" y="1604"/>
                </a:cubicBezTo>
                <a:cubicBezTo>
                  <a:pt x="527" y="1611"/>
                  <a:pt x="518" y="1585"/>
                  <a:pt x="480" y="1588"/>
                </a:cubicBezTo>
                <a:cubicBezTo>
                  <a:pt x="465" y="1556"/>
                  <a:pt x="412" y="1562"/>
                  <a:pt x="400" y="1528"/>
                </a:cubicBezTo>
                <a:cubicBezTo>
                  <a:pt x="330" y="1514"/>
                  <a:pt x="323" y="1437"/>
                  <a:pt x="252" y="1424"/>
                </a:cubicBezTo>
                <a:cubicBezTo>
                  <a:pt x="226" y="1382"/>
                  <a:pt x="192" y="1348"/>
                  <a:pt x="160" y="1312"/>
                </a:cubicBezTo>
                <a:cubicBezTo>
                  <a:pt x="156" y="1300"/>
                  <a:pt x="155" y="1285"/>
                  <a:pt x="140" y="1284"/>
                </a:cubicBezTo>
                <a:cubicBezTo>
                  <a:pt x="123" y="1241"/>
                  <a:pt x="109" y="1195"/>
                  <a:pt x="80" y="1164"/>
                </a:cubicBezTo>
                <a:cubicBezTo>
                  <a:pt x="83" y="1121"/>
                  <a:pt x="43" y="1100"/>
                  <a:pt x="56" y="1060"/>
                </a:cubicBezTo>
                <a:cubicBezTo>
                  <a:pt x="42" y="1049"/>
                  <a:pt x="44" y="1022"/>
                  <a:pt x="32" y="1008"/>
                </a:cubicBezTo>
                <a:cubicBezTo>
                  <a:pt x="42" y="939"/>
                  <a:pt x="0" y="862"/>
                  <a:pt x="24" y="800"/>
                </a:cubicBezTo>
                <a:cubicBezTo>
                  <a:pt x="25" y="793"/>
                  <a:pt x="21" y="792"/>
                  <a:pt x="16" y="792"/>
                </a:cubicBezTo>
                <a:cubicBezTo>
                  <a:pt x="36" y="739"/>
                  <a:pt x="23" y="659"/>
                  <a:pt x="56" y="600"/>
                </a:cubicBezTo>
                <a:cubicBezTo>
                  <a:pt x="56" y="584"/>
                  <a:pt x="56" y="568"/>
                  <a:pt x="56" y="552"/>
                </a:cubicBezTo>
                <a:cubicBezTo>
                  <a:pt x="67" y="549"/>
                  <a:pt x="59" y="525"/>
                  <a:pt x="76" y="528"/>
                </a:cubicBezTo>
                <a:cubicBezTo>
                  <a:pt x="74" y="496"/>
                  <a:pt x="87" y="480"/>
                  <a:pt x="104" y="468"/>
                </a:cubicBezTo>
                <a:cubicBezTo>
                  <a:pt x="102" y="426"/>
                  <a:pt x="135" y="419"/>
                  <a:pt x="136" y="380"/>
                </a:cubicBezTo>
                <a:cubicBezTo>
                  <a:pt x="150" y="375"/>
                  <a:pt x="153" y="360"/>
                  <a:pt x="168" y="356"/>
                </a:cubicBezTo>
                <a:cubicBezTo>
                  <a:pt x="178" y="318"/>
                  <a:pt x="216" y="308"/>
                  <a:pt x="228" y="272"/>
                </a:cubicBezTo>
                <a:cubicBezTo>
                  <a:pt x="252" y="256"/>
                  <a:pt x="277" y="241"/>
                  <a:pt x="300" y="220"/>
                </a:cubicBezTo>
                <a:cubicBezTo>
                  <a:pt x="311" y="211"/>
                  <a:pt x="315" y="196"/>
                  <a:pt x="328" y="188"/>
                </a:cubicBezTo>
                <a:cubicBezTo>
                  <a:pt x="336" y="183"/>
                  <a:pt x="349" y="183"/>
                  <a:pt x="356" y="180"/>
                </a:cubicBezTo>
                <a:cubicBezTo>
                  <a:pt x="384" y="167"/>
                  <a:pt x="408" y="142"/>
                  <a:pt x="440" y="136"/>
                </a:cubicBezTo>
                <a:cubicBezTo>
                  <a:pt x="446" y="133"/>
                  <a:pt x="453" y="130"/>
                  <a:pt x="452" y="120"/>
                </a:cubicBezTo>
                <a:cubicBezTo>
                  <a:pt x="459" y="119"/>
                  <a:pt x="460" y="123"/>
                  <a:pt x="460" y="128"/>
                </a:cubicBezTo>
                <a:cubicBezTo>
                  <a:pt x="475" y="105"/>
                  <a:pt x="511" y="101"/>
                  <a:pt x="528" y="80"/>
                </a:cubicBezTo>
                <a:cubicBezTo>
                  <a:pt x="562" y="81"/>
                  <a:pt x="580" y="63"/>
                  <a:pt x="608" y="48"/>
                </a:cubicBezTo>
                <a:cubicBezTo>
                  <a:pt x="620" y="48"/>
                  <a:pt x="632" y="48"/>
                  <a:pt x="644" y="48"/>
                </a:cubicBezTo>
                <a:cubicBezTo>
                  <a:pt x="660" y="34"/>
                  <a:pt x="704" y="47"/>
                  <a:pt x="716" y="28"/>
                </a:cubicBezTo>
                <a:cubicBezTo>
                  <a:pt x="785" y="18"/>
                  <a:pt x="863" y="15"/>
                  <a:pt x="916" y="16"/>
                </a:cubicBezTo>
                <a:cubicBezTo>
                  <a:pt x="919" y="15"/>
                  <a:pt x="920" y="12"/>
                  <a:pt x="924" y="12"/>
                </a:cubicBezTo>
                <a:close/>
                <a:moveTo>
                  <a:pt x="404" y="480"/>
                </a:moveTo>
                <a:cubicBezTo>
                  <a:pt x="372" y="457"/>
                  <a:pt x="305" y="465"/>
                  <a:pt x="308" y="512"/>
                </a:cubicBezTo>
                <a:cubicBezTo>
                  <a:pt x="314" y="520"/>
                  <a:pt x="323" y="523"/>
                  <a:pt x="324" y="536"/>
                </a:cubicBezTo>
                <a:cubicBezTo>
                  <a:pt x="362" y="534"/>
                  <a:pt x="382" y="550"/>
                  <a:pt x="404" y="564"/>
                </a:cubicBezTo>
                <a:cubicBezTo>
                  <a:pt x="398" y="591"/>
                  <a:pt x="394" y="621"/>
                  <a:pt x="396" y="656"/>
                </a:cubicBezTo>
                <a:cubicBezTo>
                  <a:pt x="410" y="661"/>
                  <a:pt x="410" y="669"/>
                  <a:pt x="424" y="668"/>
                </a:cubicBezTo>
                <a:cubicBezTo>
                  <a:pt x="463" y="665"/>
                  <a:pt x="461" y="582"/>
                  <a:pt x="484" y="556"/>
                </a:cubicBezTo>
                <a:cubicBezTo>
                  <a:pt x="523" y="580"/>
                  <a:pt x="585" y="550"/>
                  <a:pt x="560" y="508"/>
                </a:cubicBezTo>
                <a:cubicBezTo>
                  <a:pt x="526" y="510"/>
                  <a:pt x="523" y="494"/>
                  <a:pt x="496" y="496"/>
                </a:cubicBezTo>
                <a:cubicBezTo>
                  <a:pt x="486" y="460"/>
                  <a:pt x="516" y="415"/>
                  <a:pt x="500" y="384"/>
                </a:cubicBezTo>
                <a:cubicBezTo>
                  <a:pt x="427" y="359"/>
                  <a:pt x="443" y="457"/>
                  <a:pt x="404" y="480"/>
                </a:cubicBezTo>
                <a:close/>
                <a:moveTo>
                  <a:pt x="1048" y="472"/>
                </a:moveTo>
                <a:cubicBezTo>
                  <a:pt x="1036" y="456"/>
                  <a:pt x="1019" y="448"/>
                  <a:pt x="992" y="456"/>
                </a:cubicBezTo>
                <a:cubicBezTo>
                  <a:pt x="976" y="482"/>
                  <a:pt x="966" y="492"/>
                  <a:pt x="976" y="528"/>
                </a:cubicBezTo>
                <a:cubicBezTo>
                  <a:pt x="943" y="546"/>
                  <a:pt x="908" y="528"/>
                  <a:pt x="868" y="524"/>
                </a:cubicBezTo>
                <a:cubicBezTo>
                  <a:pt x="838" y="541"/>
                  <a:pt x="840" y="581"/>
                  <a:pt x="860" y="596"/>
                </a:cubicBezTo>
                <a:cubicBezTo>
                  <a:pt x="876" y="609"/>
                  <a:pt x="923" y="596"/>
                  <a:pt x="944" y="604"/>
                </a:cubicBezTo>
                <a:cubicBezTo>
                  <a:pt x="950" y="606"/>
                  <a:pt x="960" y="614"/>
                  <a:pt x="960" y="624"/>
                </a:cubicBezTo>
                <a:cubicBezTo>
                  <a:pt x="954" y="644"/>
                  <a:pt x="952" y="670"/>
                  <a:pt x="948" y="692"/>
                </a:cubicBezTo>
                <a:cubicBezTo>
                  <a:pt x="951" y="710"/>
                  <a:pt x="970" y="713"/>
                  <a:pt x="968" y="736"/>
                </a:cubicBezTo>
                <a:cubicBezTo>
                  <a:pt x="1015" y="726"/>
                  <a:pt x="1022" y="662"/>
                  <a:pt x="1024" y="620"/>
                </a:cubicBezTo>
                <a:cubicBezTo>
                  <a:pt x="1057" y="638"/>
                  <a:pt x="1088" y="604"/>
                  <a:pt x="1108" y="620"/>
                </a:cubicBezTo>
                <a:cubicBezTo>
                  <a:pt x="1110" y="606"/>
                  <a:pt x="1126" y="606"/>
                  <a:pt x="1124" y="588"/>
                </a:cubicBezTo>
                <a:cubicBezTo>
                  <a:pt x="1104" y="563"/>
                  <a:pt x="1090" y="555"/>
                  <a:pt x="1048" y="556"/>
                </a:cubicBezTo>
                <a:cubicBezTo>
                  <a:pt x="1021" y="531"/>
                  <a:pt x="1053" y="509"/>
                  <a:pt x="1048" y="472"/>
                </a:cubicBezTo>
                <a:close/>
                <a:moveTo>
                  <a:pt x="276" y="700"/>
                </a:moveTo>
                <a:cubicBezTo>
                  <a:pt x="253" y="714"/>
                  <a:pt x="246" y="734"/>
                  <a:pt x="220" y="760"/>
                </a:cubicBezTo>
                <a:cubicBezTo>
                  <a:pt x="195" y="785"/>
                  <a:pt x="131" y="822"/>
                  <a:pt x="164" y="856"/>
                </a:cubicBezTo>
                <a:cubicBezTo>
                  <a:pt x="212" y="865"/>
                  <a:pt x="217" y="834"/>
                  <a:pt x="228" y="812"/>
                </a:cubicBezTo>
                <a:cubicBezTo>
                  <a:pt x="237" y="794"/>
                  <a:pt x="261" y="787"/>
                  <a:pt x="264" y="772"/>
                </a:cubicBezTo>
                <a:cubicBezTo>
                  <a:pt x="284" y="759"/>
                  <a:pt x="305" y="746"/>
                  <a:pt x="316" y="724"/>
                </a:cubicBezTo>
                <a:cubicBezTo>
                  <a:pt x="306" y="720"/>
                  <a:pt x="304" y="706"/>
                  <a:pt x="296" y="700"/>
                </a:cubicBezTo>
                <a:cubicBezTo>
                  <a:pt x="289" y="700"/>
                  <a:pt x="283" y="700"/>
                  <a:pt x="276" y="700"/>
                </a:cubicBezTo>
                <a:close/>
                <a:moveTo>
                  <a:pt x="612" y="720"/>
                </a:moveTo>
                <a:cubicBezTo>
                  <a:pt x="605" y="744"/>
                  <a:pt x="572" y="741"/>
                  <a:pt x="552" y="752"/>
                </a:cubicBezTo>
                <a:cubicBezTo>
                  <a:pt x="554" y="765"/>
                  <a:pt x="547" y="768"/>
                  <a:pt x="540" y="772"/>
                </a:cubicBezTo>
                <a:cubicBezTo>
                  <a:pt x="507" y="763"/>
                  <a:pt x="481" y="795"/>
                  <a:pt x="456" y="808"/>
                </a:cubicBezTo>
                <a:cubicBezTo>
                  <a:pt x="453" y="828"/>
                  <a:pt x="457" y="831"/>
                  <a:pt x="452" y="848"/>
                </a:cubicBezTo>
                <a:cubicBezTo>
                  <a:pt x="472" y="881"/>
                  <a:pt x="496" y="911"/>
                  <a:pt x="528" y="932"/>
                </a:cubicBezTo>
                <a:cubicBezTo>
                  <a:pt x="544" y="991"/>
                  <a:pt x="618" y="970"/>
                  <a:pt x="628" y="920"/>
                </a:cubicBezTo>
                <a:cubicBezTo>
                  <a:pt x="613" y="885"/>
                  <a:pt x="577" y="872"/>
                  <a:pt x="564" y="836"/>
                </a:cubicBezTo>
                <a:cubicBezTo>
                  <a:pt x="595" y="812"/>
                  <a:pt x="630" y="793"/>
                  <a:pt x="668" y="776"/>
                </a:cubicBezTo>
                <a:cubicBezTo>
                  <a:pt x="668" y="767"/>
                  <a:pt x="668" y="757"/>
                  <a:pt x="668" y="748"/>
                </a:cubicBezTo>
                <a:cubicBezTo>
                  <a:pt x="650" y="760"/>
                  <a:pt x="660" y="736"/>
                  <a:pt x="652" y="728"/>
                </a:cubicBezTo>
                <a:cubicBezTo>
                  <a:pt x="631" y="733"/>
                  <a:pt x="632" y="716"/>
                  <a:pt x="612" y="720"/>
                </a:cubicBezTo>
                <a:close/>
                <a:moveTo>
                  <a:pt x="288" y="820"/>
                </a:moveTo>
                <a:cubicBezTo>
                  <a:pt x="285" y="824"/>
                  <a:pt x="288" y="835"/>
                  <a:pt x="284" y="840"/>
                </a:cubicBezTo>
                <a:cubicBezTo>
                  <a:pt x="270" y="860"/>
                  <a:pt x="254" y="861"/>
                  <a:pt x="260" y="880"/>
                </a:cubicBezTo>
                <a:cubicBezTo>
                  <a:pt x="263" y="890"/>
                  <a:pt x="275" y="899"/>
                  <a:pt x="292" y="896"/>
                </a:cubicBezTo>
                <a:cubicBezTo>
                  <a:pt x="314" y="885"/>
                  <a:pt x="327" y="852"/>
                  <a:pt x="352" y="828"/>
                </a:cubicBezTo>
                <a:cubicBezTo>
                  <a:pt x="354" y="826"/>
                  <a:pt x="362" y="830"/>
                  <a:pt x="364" y="828"/>
                </a:cubicBezTo>
                <a:cubicBezTo>
                  <a:pt x="378" y="816"/>
                  <a:pt x="403" y="779"/>
                  <a:pt x="404" y="768"/>
                </a:cubicBezTo>
                <a:cubicBezTo>
                  <a:pt x="406" y="755"/>
                  <a:pt x="402" y="745"/>
                  <a:pt x="396" y="732"/>
                </a:cubicBezTo>
                <a:cubicBezTo>
                  <a:pt x="392" y="732"/>
                  <a:pt x="388" y="732"/>
                  <a:pt x="384" y="732"/>
                </a:cubicBezTo>
                <a:cubicBezTo>
                  <a:pt x="371" y="740"/>
                  <a:pt x="365" y="746"/>
                  <a:pt x="348" y="756"/>
                </a:cubicBezTo>
                <a:cubicBezTo>
                  <a:pt x="342" y="783"/>
                  <a:pt x="301" y="804"/>
                  <a:pt x="288" y="820"/>
                </a:cubicBezTo>
                <a:close/>
                <a:moveTo>
                  <a:pt x="1176" y="768"/>
                </a:moveTo>
                <a:cubicBezTo>
                  <a:pt x="1138" y="816"/>
                  <a:pt x="1085" y="848"/>
                  <a:pt x="1056" y="904"/>
                </a:cubicBezTo>
                <a:cubicBezTo>
                  <a:pt x="1045" y="901"/>
                  <a:pt x="1046" y="910"/>
                  <a:pt x="1036" y="908"/>
                </a:cubicBezTo>
                <a:cubicBezTo>
                  <a:pt x="1034" y="934"/>
                  <a:pt x="1039" y="953"/>
                  <a:pt x="1056" y="960"/>
                </a:cubicBezTo>
                <a:cubicBezTo>
                  <a:pt x="1102" y="960"/>
                  <a:pt x="1095" y="905"/>
                  <a:pt x="1132" y="896"/>
                </a:cubicBezTo>
                <a:cubicBezTo>
                  <a:pt x="1139" y="844"/>
                  <a:pt x="1242" y="817"/>
                  <a:pt x="1200" y="768"/>
                </a:cubicBezTo>
                <a:cubicBezTo>
                  <a:pt x="1192" y="768"/>
                  <a:pt x="1184" y="768"/>
                  <a:pt x="1176" y="768"/>
                </a:cubicBezTo>
                <a:close/>
                <a:moveTo>
                  <a:pt x="1264" y="840"/>
                </a:moveTo>
                <a:cubicBezTo>
                  <a:pt x="1253" y="854"/>
                  <a:pt x="1250" y="851"/>
                  <a:pt x="1240" y="860"/>
                </a:cubicBezTo>
                <a:cubicBezTo>
                  <a:pt x="1237" y="863"/>
                  <a:pt x="1239" y="873"/>
                  <a:pt x="1236" y="876"/>
                </a:cubicBezTo>
                <a:cubicBezTo>
                  <a:pt x="1233" y="879"/>
                  <a:pt x="1223" y="877"/>
                  <a:pt x="1220" y="880"/>
                </a:cubicBezTo>
                <a:cubicBezTo>
                  <a:pt x="1218" y="883"/>
                  <a:pt x="1216" y="891"/>
                  <a:pt x="1212" y="896"/>
                </a:cubicBezTo>
                <a:cubicBezTo>
                  <a:pt x="1200" y="912"/>
                  <a:pt x="1182" y="936"/>
                  <a:pt x="1180" y="948"/>
                </a:cubicBezTo>
                <a:cubicBezTo>
                  <a:pt x="1186" y="958"/>
                  <a:pt x="1189" y="971"/>
                  <a:pt x="1204" y="972"/>
                </a:cubicBezTo>
                <a:cubicBezTo>
                  <a:pt x="1231" y="943"/>
                  <a:pt x="1267" y="917"/>
                  <a:pt x="1296" y="888"/>
                </a:cubicBezTo>
                <a:cubicBezTo>
                  <a:pt x="1316" y="868"/>
                  <a:pt x="1340" y="840"/>
                  <a:pt x="1348" y="816"/>
                </a:cubicBezTo>
                <a:cubicBezTo>
                  <a:pt x="1325" y="767"/>
                  <a:pt x="1278" y="822"/>
                  <a:pt x="1264" y="840"/>
                </a:cubicBezTo>
                <a:close/>
                <a:moveTo>
                  <a:pt x="1416" y="836"/>
                </a:moveTo>
                <a:cubicBezTo>
                  <a:pt x="1406" y="871"/>
                  <a:pt x="1296" y="926"/>
                  <a:pt x="1308" y="976"/>
                </a:cubicBezTo>
                <a:cubicBezTo>
                  <a:pt x="1320" y="1024"/>
                  <a:pt x="1373" y="973"/>
                  <a:pt x="1376" y="944"/>
                </a:cubicBezTo>
                <a:cubicBezTo>
                  <a:pt x="1395" y="950"/>
                  <a:pt x="1386" y="927"/>
                  <a:pt x="1404" y="932"/>
                </a:cubicBezTo>
                <a:cubicBezTo>
                  <a:pt x="1412" y="894"/>
                  <a:pt x="1464" y="899"/>
                  <a:pt x="1464" y="852"/>
                </a:cubicBezTo>
                <a:cubicBezTo>
                  <a:pt x="1459" y="835"/>
                  <a:pt x="1439" y="834"/>
                  <a:pt x="1416" y="836"/>
                </a:cubicBezTo>
                <a:close/>
                <a:moveTo>
                  <a:pt x="904" y="1148"/>
                </a:moveTo>
                <a:cubicBezTo>
                  <a:pt x="885" y="1173"/>
                  <a:pt x="833" y="1145"/>
                  <a:pt x="796" y="1140"/>
                </a:cubicBezTo>
                <a:cubicBezTo>
                  <a:pt x="761" y="1135"/>
                  <a:pt x="722" y="1144"/>
                  <a:pt x="696" y="1140"/>
                </a:cubicBezTo>
                <a:cubicBezTo>
                  <a:pt x="691" y="1139"/>
                  <a:pt x="692" y="1133"/>
                  <a:pt x="688" y="1132"/>
                </a:cubicBezTo>
                <a:cubicBezTo>
                  <a:pt x="683" y="1131"/>
                  <a:pt x="682" y="1139"/>
                  <a:pt x="676" y="1136"/>
                </a:cubicBezTo>
                <a:cubicBezTo>
                  <a:pt x="668" y="1132"/>
                  <a:pt x="666" y="1115"/>
                  <a:pt x="656" y="1120"/>
                </a:cubicBezTo>
                <a:cubicBezTo>
                  <a:pt x="623" y="1128"/>
                  <a:pt x="590" y="1132"/>
                  <a:pt x="580" y="1160"/>
                </a:cubicBezTo>
                <a:cubicBezTo>
                  <a:pt x="563" y="1206"/>
                  <a:pt x="620" y="1245"/>
                  <a:pt x="624" y="1292"/>
                </a:cubicBezTo>
                <a:cubicBezTo>
                  <a:pt x="638" y="1296"/>
                  <a:pt x="646" y="1307"/>
                  <a:pt x="656" y="1316"/>
                </a:cubicBezTo>
                <a:cubicBezTo>
                  <a:pt x="657" y="1354"/>
                  <a:pt x="693" y="1356"/>
                  <a:pt x="696" y="1392"/>
                </a:cubicBezTo>
                <a:cubicBezTo>
                  <a:pt x="710" y="1395"/>
                  <a:pt x="713" y="1385"/>
                  <a:pt x="720" y="1392"/>
                </a:cubicBezTo>
                <a:cubicBezTo>
                  <a:pt x="715" y="1410"/>
                  <a:pt x="720" y="1405"/>
                  <a:pt x="724" y="1420"/>
                </a:cubicBezTo>
                <a:cubicBezTo>
                  <a:pt x="754" y="1445"/>
                  <a:pt x="779" y="1474"/>
                  <a:pt x="804" y="1504"/>
                </a:cubicBezTo>
                <a:cubicBezTo>
                  <a:pt x="826" y="1506"/>
                  <a:pt x="836" y="1520"/>
                  <a:pt x="852" y="1528"/>
                </a:cubicBezTo>
                <a:cubicBezTo>
                  <a:pt x="886" y="1533"/>
                  <a:pt x="903" y="1520"/>
                  <a:pt x="932" y="1520"/>
                </a:cubicBezTo>
                <a:cubicBezTo>
                  <a:pt x="938" y="1515"/>
                  <a:pt x="934" y="1500"/>
                  <a:pt x="944" y="1500"/>
                </a:cubicBezTo>
                <a:cubicBezTo>
                  <a:pt x="981" y="1493"/>
                  <a:pt x="988" y="1456"/>
                  <a:pt x="1024" y="1448"/>
                </a:cubicBezTo>
                <a:cubicBezTo>
                  <a:pt x="1028" y="1431"/>
                  <a:pt x="1039" y="1420"/>
                  <a:pt x="1056" y="1416"/>
                </a:cubicBezTo>
                <a:cubicBezTo>
                  <a:pt x="1054" y="1403"/>
                  <a:pt x="1062" y="1400"/>
                  <a:pt x="1064" y="1392"/>
                </a:cubicBezTo>
                <a:cubicBezTo>
                  <a:pt x="1078" y="1393"/>
                  <a:pt x="1079" y="1380"/>
                  <a:pt x="1092" y="1380"/>
                </a:cubicBezTo>
                <a:cubicBezTo>
                  <a:pt x="1116" y="1344"/>
                  <a:pt x="1135" y="1303"/>
                  <a:pt x="1176" y="1284"/>
                </a:cubicBezTo>
                <a:cubicBezTo>
                  <a:pt x="1180" y="1279"/>
                  <a:pt x="1180" y="1269"/>
                  <a:pt x="1184" y="1264"/>
                </a:cubicBezTo>
                <a:cubicBezTo>
                  <a:pt x="1189" y="1264"/>
                  <a:pt x="1195" y="1264"/>
                  <a:pt x="1200" y="1264"/>
                </a:cubicBezTo>
                <a:cubicBezTo>
                  <a:pt x="1212" y="1243"/>
                  <a:pt x="1232" y="1201"/>
                  <a:pt x="1212" y="1172"/>
                </a:cubicBezTo>
                <a:cubicBezTo>
                  <a:pt x="1100" y="1166"/>
                  <a:pt x="981" y="1163"/>
                  <a:pt x="904" y="11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8311388" y="2165350"/>
            <a:ext cx="287338" cy="407988"/>
          </a:xfrm>
          <a:custGeom>
            <a:avLst/>
            <a:gdLst>
              <a:gd name="T0" fmla="*/ 424 w 424"/>
              <a:gd name="T1" fmla="*/ 24 h 600"/>
              <a:gd name="T2" fmla="*/ 380 w 424"/>
              <a:gd name="T3" fmla="*/ 88 h 600"/>
              <a:gd name="T4" fmla="*/ 348 w 424"/>
              <a:gd name="T5" fmla="*/ 120 h 600"/>
              <a:gd name="T6" fmla="*/ 272 w 424"/>
              <a:gd name="T7" fmla="*/ 188 h 600"/>
              <a:gd name="T8" fmla="*/ 192 w 424"/>
              <a:gd name="T9" fmla="*/ 360 h 600"/>
              <a:gd name="T10" fmla="*/ 160 w 424"/>
              <a:gd name="T11" fmla="*/ 400 h 600"/>
              <a:gd name="T12" fmla="*/ 156 w 424"/>
              <a:gd name="T13" fmla="*/ 444 h 600"/>
              <a:gd name="T14" fmla="*/ 144 w 424"/>
              <a:gd name="T15" fmla="*/ 452 h 600"/>
              <a:gd name="T16" fmla="*/ 132 w 424"/>
              <a:gd name="T17" fmla="*/ 600 h 600"/>
              <a:gd name="T18" fmla="*/ 12 w 424"/>
              <a:gd name="T19" fmla="*/ 520 h 600"/>
              <a:gd name="T20" fmla="*/ 0 w 424"/>
              <a:gd name="T21" fmla="*/ 484 h 600"/>
              <a:gd name="T22" fmla="*/ 20 w 424"/>
              <a:gd name="T23" fmla="*/ 380 h 600"/>
              <a:gd name="T24" fmla="*/ 48 w 424"/>
              <a:gd name="T25" fmla="*/ 300 h 600"/>
              <a:gd name="T26" fmla="*/ 76 w 424"/>
              <a:gd name="T27" fmla="*/ 240 h 600"/>
              <a:gd name="T28" fmla="*/ 88 w 424"/>
              <a:gd name="T29" fmla="*/ 236 h 600"/>
              <a:gd name="T30" fmla="*/ 116 w 424"/>
              <a:gd name="T31" fmla="*/ 176 h 600"/>
              <a:gd name="T32" fmla="*/ 136 w 424"/>
              <a:gd name="T33" fmla="*/ 136 h 600"/>
              <a:gd name="T34" fmla="*/ 176 w 424"/>
              <a:gd name="T35" fmla="*/ 64 h 600"/>
              <a:gd name="T36" fmla="*/ 272 w 424"/>
              <a:gd name="T37" fmla="*/ 12 h 600"/>
              <a:gd name="T38" fmla="*/ 320 w 424"/>
              <a:gd name="T39" fmla="*/ 12 h 600"/>
              <a:gd name="T40" fmla="*/ 336 w 424"/>
              <a:gd name="T41" fmla="*/ 0 h 600"/>
              <a:gd name="T42" fmla="*/ 424 w 424"/>
              <a:gd name="T43" fmla="*/ 24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24" h="600">
                <a:moveTo>
                  <a:pt x="424" y="24"/>
                </a:moveTo>
                <a:cubicBezTo>
                  <a:pt x="416" y="52"/>
                  <a:pt x="383" y="55"/>
                  <a:pt x="380" y="88"/>
                </a:cubicBezTo>
                <a:cubicBezTo>
                  <a:pt x="363" y="93"/>
                  <a:pt x="346" y="97"/>
                  <a:pt x="348" y="120"/>
                </a:cubicBezTo>
                <a:cubicBezTo>
                  <a:pt x="301" y="121"/>
                  <a:pt x="311" y="179"/>
                  <a:pt x="272" y="188"/>
                </a:cubicBezTo>
                <a:cubicBezTo>
                  <a:pt x="253" y="250"/>
                  <a:pt x="191" y="291"/>
                  <a:pt x="192" y="360"/>
                </a:cubicBezTo>
                <a:cubicBezTo>
                  <a:pt x="176" y="368"/>
                  <a:pt x="178" y="394"/>
                  <a:pt x="160" y="400"/>
                </a:cubicBezTo>
                <a:cubicBezTo>
                  <a:pt x="170" y="417"/>
                  <a:pt x="150" y="420"/>
                  <a:pt x="156" y="444"/>
                </a:cubicBezTo>
                <a:cubicBezTo>
                  <a:pt x="152" y="447"/>
                  <a:pt x="152" y="453"/>
                  <a:pt x="144" y="452"/>
                </a:cubicBezTo>
                <a:cubicBezTo>
                  <a:pt x="153" y="500"/>
                  <a:pt x="125" y="555"/>
                  <a:pt x="132" y="600"/>
                </a:cubicBezTo>
                <a:cubicBezTo>
                  <a:pt x="82" y="584"/>
                  <a:pt x="55" y="544"/>
                  <a:pt x="12" y="520"/>
                </a:cubicBezTo>
                <a:cubicBezTo>
                  <a:pt x="9" y="507"/>
                  <a:pt x="7" y="493"/>
                  <a:pt x="0" y="484"/>
                </a:cubicBezTo>
                <a:cubicBezTo>
                  <a:pt x="8" y="448"/>
                  <a:pt x="19" y="429"/>
                  <a:pt x="20" y="380"/>
                </a:cubicBezTo>
                <a:cubicBezTo>
                  <a:pt x="30" y="354"/>
                  <a:pt x="49" y="337"/>
                  <a:pt x="48" y="300"/>
                </a:cubicBezTo>
                <a:cubicBezTo>
                  <a:pt x="64" y="286"/>
                  <a:pt x="82" y="265"/>
                  <a:pt x="76" y="240"/>
                </a:cubicBezTo>
                <a:cubicBezTo>
                  <a:pt x="79" y="238"/>
                  <a:pt x="82" y="236"/>
                  <a:pt x="88" y="236"/>
                </a:cubicBezTo>
                <a:cubicBezTo>
                  <a:pt x="86" y="205"/>
                  <a:pt x="101" y="190"/>
                  <a:pt x="116" y="176"/>
                </a:cubicBezTo>
                <a:cubicBezTo>
                  <a:pt x="117" y="157"/>
                  <a:pt x="124" y="144"/>
                  <a:pt x="136" y="136"/>
                </a:cubicBezTo>
                <a:cubicBezTo>
                  <a:pt x="135" y="97"/>
                  <a:pt x="170" y="95"/>
                  <a:pt x="176" y="64"/>
                </a:cubicBezTo>
                <a:cubicBezTo>
                  <a:pt x="206" y="45"/>
                  <a:pt x="238" y="27"/>
                  <a:pt x="272" y="12"/>
                </a:cubicBezTo>
                <a:cubicBezTo>
                  <a:pt x="288" y="12"/>
                  <a:pt x="304" y="12"/>
                  <a:pt x="320" y="12"/>
                </a:cubicBezTo>
                <a:cubicBezTo>
                  <a:pt x="325" y="8"/>
                  <a:pt x="332" y="5"/>
                  <a:pt x="336" y="0"/>
                </a:cubicBezTo>
                <a:cubicBezTo>
                  <a:pt x="359" y="14"/>
                  <a:pt x="404" y="7"/>
                  <a:pt x="424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3569526" y="2314575"/>
            <a:ext cx="63500" cy="61913"/>
          </a:xfrm>
          <a:custGeom>
            <a:avLst/>
            <a:gdLst>
              <a:gd name="T0" fmla="*/ 88 w 94"/>
              <a:gd name="T1" fmla="*/ 31 h 89"/>
              <a:gd name="T2" fmla="*/ 72 w 94"/>
              <a:gd name="T3" fmla="*/ 87 h 89"/>
              <a:gd name="T4" fmla="*/ 12 w 94"/>
              <a:gd name="T5" fmla="*/ 79 h 89"/>
              <a:gd name="T6" fmla="*/ 12 w 94"/>
              <a:gd name="T7" fmla="*/ 11 h 89"/>
              <a:gd name="T8" fmla="*/ 88 w 94"/>
              <a:gd name="T9" fmla="*/ 31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89">
                <a:moveTo>
                  <a:pt x="88" y="31"/>
                </a:moveTo>
                <a:cubicBezTo>
                  <a:pt x="94" y="61"/>
                  <a:pt x="78" y="69"/>
                  <a:pt x="72" y="87"/>
                </a:cubicBezTo>
                <a:cubicBezTo>
                  <a:pt x="49" y="88"/>
                  <a:pt x="25" y="89"/>
                  <a:pt x="12" y="79"/>
                </a:cubicBezTo>
                <a:cubicBezTo>
                  <a:pt x="0" y="57"/>
                  <a:pt x="6" y="35"/>
                  <a:pt x="12" y="11"/>
                </a:cubicBezTo>
                <a:cubicBezTo>
                  <a:pt x="44" y="0"/>
                  <a:pt x="72" y="14"/>
                  <a:pt x="88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3186938" y="2324100"/>
            <a:ext cx="68263" cy="66675"/>
          </a:xfrm>
          <a:custGeom>
            <a:avLst/>
            <a:gdLst>
              <a:gd name="T0" fmla="*/ 42 w 101"/>
              <a:gd name="T1" fmla="*/ 5 h 96"/>
              <a:gd name="T2" fmla="*/ 78 w 101"/>
              <a:gd name="T3" fmla="*/ 17 h 96"/>
              <a:gd name="T4" fmla="*/ 94 w 101"/>
              <a:gd name="T5" fmla="*/ 29 h 96"/>
              <a:gd name="T6" fmla="*/ 66 w 101"/>
              <a:gd name="T7" fmla="*/ 89 h 96"/>
              <a:gd name="T8" fmla="*/ 2 w 101"/>
              <a:gd name="T9" fmla="*/ 49 h 96"/>
              <a:gd name="T10" fmla="*/ 42 w 101"/>
              <a:gd name="T11" fmla="*/ 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1" h="96">
                <a:moveTo>
                  <a:pt x="42" y="5"/>
                </a:moveTo>
                <a:cubicBezTo>
                  <a:pt x="67" y="0"/>
                  <a:pt x="62" y="2"/>
                  <a:pt x="78" y="17"/>
                </a:cubicBezTo>
                <a:cubicBezTo>
                  <a:pt x="84" y="22"/>
                  <a:pt x="92" y="21"/>
                  <a:pt x="94" y="29"/>
                </a:cubicBezTo>
                <a:cubicBezTo>
                  <a:pt x="101" y="55"/>
                  <a:pt x="86" y="84"/>
                  <a:pt x="66" y="89"/>
                </a:cubicBezTo>
                <a:cubicBezTo>
                  <a:pt x="39" y="96"/>
                  <a:pt x="4" y="72"/>
                  <a:pt x="2" y="49"/>
                </a:cubicBezTo>
                <a:cubicBezTo>
                  <a:pt x="0" y="22"/>
                  <a:pt x="14" y="10"/>
                  <a:pt x="4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8632063" y="2330450"/>
            <a:ext cx="190500" cy="211138"/>
          </a:xfrm>
          <a:custGeom>
            <a:avLst/>
            <a:gdLst>
              <a:gd name="T0" fmla="*/ 195 w 280"/>
              <a:gd name="T1" fmla="*/ 25 h 310"/>
              <a:gd name="T2" fmla="*/ 191 w 280"/>
              <a:gd name="T3" fmla="*/ 137 h 310"/>
              <a:gd name="T4" fmla="*/ 255 w 280"/>
              <a:gd name="T5" fmla="*/ 149 h 310"/>
              <a:gd name="T6" fmla="*/ 179 w 280"/>
              <a:gd name="T7" fmla="*/ 197 h 310"/>
              <a:gd name="T8" fmla="*/ 119 w 280"/>
              <a:gd name="T9" fmla="*/ 309 h 310"/>
              <a:gd name="T10" fmla="*/ 91 w 280"/>
              <a:gd name="T11" fmla="*/ 297 h 310"/>
              <a:gd name="T12" fmla="*/ 99 w 280"/>
              <a:gd name="T13" fmla="*/ 205 h 310"/>
              <a:gd name="T14" fmla="*/ 19 w 280"/>
              <a:gd name="T15" fmla="*/ 177 h 310"/>
              <a:gd name="T16" fmla="*/ 3 w 280"/>
              <a:gd name="T17" fmla="*/ 153 h 310"/>
              <a:gd name="T18" fmla="*/ 99 w 280"/>
              <a:gd name="T19" fmla="*/ 121 h 310"/>
              <a:gd name="T20" fmla="*/ 195 w 280"/>
              <a:gd name="T21" fmla="*/ 25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0" h="310">
                <a:moveTo>
                  <a:pt x="195" y="25"/>
                </a:moveTo>
                <a:cubicBezTo>
                  <a:pt x="211" y="56"/>
                  <a:pt x="181" y="101"/>
                  <a:pt x="191" y="137"/>
                </a:cubicBezTo>
                <a:cubicBezTo>
                  <a:pt x="218" y="135"/>
                  <a:pt x="221" y="151"/>
                  <a:pt x="255" y="149"/>
                </a:cubicBezTo>
                <a:cubicBezTo>
                  <a:pt x="280" y="191"/>
                  <a:pt x="218" y="221"/>
                  <a:pt x="179" y="197"/>
                </a:cubicBezTo>
                <a:cubicBezTo>
                  <a:pt x="156" y="223"/>
                  <a:pt x="158" y="306"/>
                  <a:pt x="119" y="309"/>
                </a:cubicBezTo>
                <a:cubicBezTo>
                  <a:pt x="105" y="310"/>
                  <a:pt x="105" y="302"/>
                  <a:pt x="91" y="297"/>
                </a:cubicBezTo>
                <a:cubicBezTo>
                  <a:pt x="89" y="262"/>
                  <a:pt x="93" y="232"/>
                  <a:pt x="99" y="205"/>
                </a:cubicBezTo>
                <a:cubicBezTo>
                  <a:pt x="77" y="191"/>
                  <a:pt x="57" y="175"/>
                  <a:pt x="19" y="177"/>
                </a:cubicBezTo>
                <a:cubicBezTo>
                  <a:pt x="18" y="164"/>
                  <a:pt x="9" y="161"/>
                  <a:pt x="3" y="153"/>
                </a:cubicBezTo>
                <a:cubicBezTo>
                  <a:pt x="0" y="106"/>
                  <a:pt x="67" y="98"/>
                  <a:pt x="99" y="121"/>
                </a:cubicBezTo>
                <a:cubicBezTo>
                  <a:pt x="138" y="98"/>
                  <a:pt x="122" y="0"/>
                  <a:pt x="195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2709101" y="2387600"/>
            <a:ext cx="7938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8995601" y="2390775"/>
            <a:ext cx="195263" cy="196850"/>
          </a:xfrm>
          <a:custGeom>
            <a:avLst/>
            <a:gdLst>
              <a:gd name="T0" fmla="*/ 210 w 288"/>
              <a:gd name="T1" fmla="*/ 108 h 288"/>
              <a:gd name="T2" fmla="*/ 286 w 288"/>
              <a:gd name="T3" fmla="*/ 140 h 288"/>
              <a:gd name="T4" fmla="*/ 270 w 288"/>
              <a:gd name="T5" fmla="*/ 172 h 288"/>
              <a:gd name="T6" fmla="*/ 186 w 288"/>
              <a:gd name="T7" fmla="*/ 172 h 288"/>
              <a:gd name="T8" fmla="*/ 130 w 288"/>
              <a:gd name="T9" fmla="*/ 288 h 288"/>
              <a:gd name="T10" fmla="*/ 110 w 288"/>
              <a:gd name="T11" fmla="*/ 244 h 288"/>
              <a:gd name="T12" fmla="*/ 122 w 288"/>
              <a:gd name="T13" fmla="*/ 176 h 288"/>
              <a:gd name="T14" fmla="*/ 106 w 288"/>
              <a:gd name="T15" fmla="*/ 156 h 288"/>
              <a:gd name="T16" fmla="*/ 22 w 288"/>
              <a:gd name="T17" fmla="*/ 148 h 288"/>
              <a:gd name="T18" fmla="*/ 30 w 288"/>
              <a:gd name="T19" fmla="*/ 76 h 288"/>
              <a:gd name="T20" fmla="*/ 138 w 288"/>
              <a:gd name="T21" fmla="*/ 80 h 288"/>
              <a:gd name="T22" fmla="*/ 154 w 288"/>
              <a:gd name="T23" fmla="*/ 8 h 288"/>
              <a:gd name="T24" fmla="*/ 210 w 288"/>
              <a:gd name="T25" fmla="*/ 24 h 288"/>
              <a:gd name="T26" fmla="*/ 210 w 288"/>
              <a:gd name="T27" fmla="*/ 10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8" h="288">
                <a:moveTo>
                  <a:pt x="210" y="108"/>
                </a:moveTo>
                <a:cubicBezTo>
                  <a:pt x="252" y="107"/>
                  <a:pt x="266" y="115"/>
                  <a:pt x="286" y="140"/>
                </a:cubicBezTo>
                <a:cubicBezTo>
                  <a:pt x="288" y="158"/>
                  <a:pt x="272" y="158"/>
                  <a:pt x="270" y="172"/>
                </a:cubicBezTo>
                <a:cubicBezTo>
                  <a:pt x="250" y="156"/>
                  <a:pt x="219" y="190"/>
                  <a:pt x="186" y="172"/>
                </a:cubicBezTo>
                <a:cubicBezTo>
                  <a:pt x="184" y="214"/>
                  <a:pt x="177" y="278"/>
                  <a:pt x="130" y="288"/>
                </a:cubicBezTo>
                <a:cubicBezTo>
                  <a:pt x="132" y="265"/>
                  <a:pt x="113" y="262"/>
                  <a:pt x="110" y="244"/>
                </a:cubicBezTo>
                <a:cubicBezTo>
                  <a:pt x="114" y="222"/>
                  <a:pt x="116" y="196"/>
                  <a:pt x="122" y="176"/>
                </a:cubicBezTo>
                <a:cubicBezTo>
                  <a:pt x="122" y="166"/>
                  <a:pt x="112" y="158"/>
                  <a:pt x="106" y="156"/>
                </a:cubicBezTo>
                <a:cubicBezTo>
                  <a:pt x="85" y="148"/>
                  <a:pt x="38" y="161"/>
                  <a:pt x="22" y="148"/>
                </a:cubicBezTo>
                <a:cubicBezTo>
                  <a:pt x="2" y="133"/>
                  <a:pt x="0" y="93"/>
                  <a:pt x="30" y="76"/>
                </a:cubicBezTo>
                <a:cubicBezTo>
                  <a:pt x="70" y="80"/>
                  <a:pt x="105" y="98"/>
                  <a:pt x="138" y="80"/>
                </a:cubicBezTo>
                <a:cubicBezTo>
                  <a:pt x="128" y="44"/>
                  <a:pt x="138" y="34"/>
                  <a:pt x="154" y="8"/>
                </a:cubicBezTo>
                <a:cubicBezTo>
                  <a:pt x="181" y="0"/>
                  <a:pt x="198" y="8"/>
                  <a:pt x="210" y="24"/>
                </a:cubicBezTo>
                <a:cubicBezTo>
                  <a:pt x="215" y="61"/>
                  <a:pt x="183" y="83"/>
                  <a:pt x="210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3393313" y="2454275"/>
            <a:ext cx="163513" cy="192088"/>
          </a:xfrm>
          <a:custGeom>
            <a:avLst/>
            <a:gdLst>
              <a:gd name="T0" fmla="*/ 239 w 239"/>
              <a:gd name="T1" fmla="*/ 124 h 284"/>
              <a:gd name="T2" fmla="*/ 151 w 239"/>
              <a:gd name="T3" fmla="*/ 248 h 284"/>
              <a:gd name="T4" fmla="*/ 131 w 239"/>
              <a:gd name="T5" fmla="*/ 268 h 284"/>
              <a:gd name="T6" fmla="*/ 87 w 239"/>
              <a:gd name="T7" fmla="*/ 284 h 284"/>
              <a:gd name="T8" fmla="*/ 59 w 239"/>
              <a:gd name="T9" fmla="*/ 256 h 284"/>
              <a:gd name="T10" fmla="*/ 103 w 239"/>
              <a:gd name="T11" fmla="*/ 204 h 284"/>
              <a:gd name="T12" fmla="*/ 123 w 239"/>
              <a:gd name="T13" fmla="*/ 172 h 284"/>
              <a:gd name="T14" fmla="*/ 139 w 239"/>
              <a:gd name="T15" fmla="*/ 140 h 284"/>
              <a:gd name="T16" fmla="*/ 91 w 239"/>
              <a:gd name="T17" fmla="*/ 108 h 284"/>
              <a:gd name="T18" fmla="*/ 79 w 239"/>
              <a:gd name="T19" fmla="*/ 92 h 284"/>
              <a:gd name="T20" fmla="*/ 39 w 239"/>
              <a:gd name="T21" fmla="*/ 84 h 284"/>
              <a:gd name="T22" fmla="*/ 47 w 239"/>
              <a:gd name="T23" fmla="*/ 4 h 284"/>
              <a:gd name="T24" fmla="*/ 71 w 239"/>
              <a:gd name="T25" fmla="*/ 20 h 284"/>
              <a:gd name="T26" fmla="*/ 111 w 239"/>
              <a:gd name="T27" fmla="*/ 28 h 284"/>
              <a:gd name="T28" fmla="*/ 147 w 239"/>
              <a:gd name="T29" fmla="*/ 56 h 284"/>
              <a:gd name="T30" fmla="*/ 167 w 239"/>
              <a:gd name="T31" fmla="*/ 56 h 284"/>
              <a:gd name="T32" fmla="*/ 219 w 239"/>
              <a:gd name="T33" fmla="*/ 80 h 284"/>
              <a:gd name="T34" fmla="*/ 239 w 239"/>
              <a:gd name="T35" fmla="*/ 12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9" h="284">
                <a:moveTo>
                  <a:pt x="239" y="124"/>
                </a:moveTo>
                <a:cubicBezTo>
                  <a:pt x="217" y="173"/>
                  <a:pt x="176" y="202"/>
                  <a:pt x="151" y="248"/>
                </a:cubicBezTo>
                <a:cubicBezTo>
                  <a:pt x="143" y="254"/>
                  <a:pt x="127" y="250"/>
                  <a:pt x="131" y="268"/>
                </a:cubicBezTo>
                <a:cubicBezTo>
                  <a:pt x="116" y="273"/>
                  <a:pt x="99" y="276"/>
                  <a:pt x="87" y="284"/>
                </a:cubicBezTo>
                <a:cubicBezTo>
                  <a:pt x="72" y="276"/>
                  <a:pt x="60" y="271"/>
                  <a:pt x="59" y="256"/>
                </a:cubicBezTo>
                <a:cubicBezTo>
                  <a:pt x="57" y="234"/>
                  <a:pt x="90" y="220"/>
                  <a:pt x="103" y="204"/>
                </a:cubicBezTo>
                <a:cubicBezTo>
                  <a:pt x="110" y="196"/>
                  <a:pt x="116" y="182"/>
                  <a:pt x="123" y="172"/>
                </a:cubicBezTo>
                <a:cubicBezTo>
                  <a:pt x="132" y="158"/>
                  <a:pt x="140" y="148"/>
                  <a:pt x="139" y="140"/>
                </a:cubicBezTo>
                <a:cubicBezTo>
                  <a:pt x="136" y="116"/>
                  <a:pt x="113" y="120"/>
                  <a:pt x="91" y="108"/>
                </a:cubicBezTo>
                <a:cubicBezTo>
                  <a:pt x="86" y="106"/>
                  <a:pt x="84" y="95"/>
                  <a:pt x="79" y="92"/>
                </a:cubicBezTo>
                <a:cubicBezTo>
                  <a:pt x="68" y="85"/>
                  <a:pt x="47" y="89"/>
                  <a:pt x="39" y="84"/>
                </a:cubicBezTo>
                <a:cubicBezTo>
                  <a:pt x="18" y="70"/>
                  <a:pt x="0" y="0"/>
                  <a:pt x="47" y="4"/>
                </a:cubicBezTo>
                <a:cubicBezTo>
                  <a:pt x="63" y="6"/>
                  <a:pt x="59" y="13"/>
                  <a:pt x="71" y="20"/>
                </a:cubicBezTo>
                <a:cubicBezTo>
                  <a:pt x="85" y="28"/>
                  <a:pt x="102" y="24"/>
                  <a:pt x="111" y="28"/>
                </a:cubicBezTo>
                <a:cubicBezTo>
                  <a:pt x="123" y="34"/>
                  <a:pt x="133" y="49"/>
                  <a:pt x="147" y="56"/>
                </a:cubicBezTo>
                <a:cubicBezTo>
                  <a:pt x="152" y="59"/>
                  <a:pt x="161" y="54"/>
                  <a:pt x="167" y="56"/>
                </a:cubicBezTo>
                <a:cubicBezTo>
                  <a:pt x="177" y="60"/>
                  <a:pt x="196" y="83"/>
                  <a:pt x="219" y="80"/>
                </a:cubicBezTo>
                <a:cubicBezTo>
                  <a:pt x="227" y="93"/>
                  <a:pt x="233" y="108"/>
                  <a:pt x="239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3969576" y="2471738"/>
            <a:ext cx="379413" cy="614363"/>
          </a:xfrm>
          <a:custGeom>
            <a:avLst/>
            <a:gdLst>
              <a:gd name="T0" fmla="*/ 313 w 557"/>
              <a:gd name="T1" fmla="*/ 22 h 902"/>
              <a:gd name="T2" fmla="*/ 285 w 557"/>
              <a:gd name="T3" fmla="*/ 94 h 902"/>
              <a:gd name="T4" fmla="*/ 289 w 557"/>
              <a:gd name="T5" fmla="*/ 118 h 902"/>
              <a:gd name="T6" fmla="*/ 277 w 557"/>
              <a:gd name="T7" fmla="*/ 134 h 902"/>
              <a:gd name="T8" fmla="*/ 277 w 557"/>
              <a:gd name="T9" fmla="*/ 166 h 902"/>
              <a:gd name="T10" fmla="*/ 237 w 557"/>
              <a:gd name="T11" fmla="*/ 246 h 902"/>
              <a:gd name="T12" fmla="*/ 289 w 557"/>
              <a:gd name="T13" fmla="*/ 402 h 902"/>
              <a:gd name="T14" fmla="*/ 321 w 557"/>
              <a:gd name="T15" fmla="*/ 394 h 902"/>
              <a:gd name="T16" fmla="*/ 365 w 557"/>
              <a:gd name="T17" fmla="*/ 414 h 902"/>
              <a:gd name="T18" fmla="*/ 397 w 557"/>
              <a:gd name="T19" fmla="*/ 422 h 902"/>
              <a:gd name="T20" fmla="*/ 457 w 557"/>
              <a:gd name="T21" fmla="*/ 470 h 902"/>
              <a:gd name="T22" fmla="*/ 501 w 557"/>
              <a:gd name="T23" fmla="*/ 482 h 902"/>
              <a:gd name="T24" fmla="*/ 529 w 557"/>
              <a:gd name="T25" fmla="*/ 538 h 902"/>
              <a:gd name="T26" fmla="*/ 557 w 557"/>
              <a:gd name="T27" fmla="*/ 598 h 902"/>
              <a:gd name="T28" fmla="*/ 557 w 557"/>
              <a:gd name="T29" fmla="*/ 650 h 902"/>
              <a:gd name="T30" fmla="*/ 541 w 557"/>
              <a:gd name="T31" fmla="*/ 722 h 902"/>
              <a:gd name="T32" fmla="*/ 421 w 557"/>
              <a:gd name="T33" fmla="*/ 870 h 902"/>
              <a:gd name="T34" fmla="*/ 409 w 557"/>
              <a:gd name="T35" fmla="*/ 866 h 902"/>
              <a:gd name="T36" fmla="*/ 277 w 557"/>
              <a:gd name="T37" fmla="*/ 902 h 902"/>
              <a:gd name="T38" fmla="*/ 225 w 557"/>
              <a:gd name="T39" fmla="*/ 886 h 902"/>
              <a:gd name="T40" fmla="*/ 69 w 557"/>
              <a:gd name="T41" fmla="*/ 802 h 902"/>
              <a:gd name="T42" fmla="*/ 33 w 557"/>
              <a:gd name="T43" fmla="*/ 710 h 902"/>
              <a:gd name="T44" fmla="*/ 13 w 557"/>
              <a:gd name="T45" fmla="*/ 550 h 902"/>
              <a:gd name="T46" fmla="*/ 33 w 557"/>
              <a:gd name="T47" fmla="*/ 458 h 902"/>
              <a:gd name="T48" fmla="*/ 29 w 557"/>
              <a:gd name="T49" fmla="*/ 430 h 902"/>
              <a:gd name="T50" fmla="*/ 61 w 557"/>
              <a:gd name="T51" fmla="*/ 342 h 902"/>
              <a:gd name="T52" fmla="*/ 209 w 557"/>
              <a:gd name="T53" fmla="*/ 18 h 902"/>
              <a:gd name="T54" fmla="*/ 313 w 557"/>
              <a:gd name="T55" fmla="*/ 22 h 902"/>
              <a:gd name="T56" fmla="*/ 325 w 557"/>
              <a:gd name="T57" fmla="*/ 726 h 902"/>
              <a:gd name="T58" fmla="*/ 369 w 557"/>
              <a:gd name="T59" fmla="*/ 694 h 902"/>
              <a:gd name="T60" fmla="*/ 385 w 557"/>
              <a:gd name="T61" fmla="*/ 682 h 902"/>
              <a:gd name="T62" fmla="*/ 393 w 557"/>
              <a:gd name="T63" fmla="*/ 622 h 902"/>
              <a:gd name="T64" fmla="*/ 381 w 557"/>
              <a:gd name="T65" fmla="*/ 594 h 902"/>
              <a:gd name="T66" fmla="*/ 373 w 557"/>
              <a:gd name="T67" fmla="*/ 550 h 902"/>
              <a:gd name="T68" fmla="*/ 321 w 557"/>
              <a:gd name="T69" fmla="*/ 510 h 902"/>
              <a:gd name="T70" fmla="*/ 261 w 557"/>
              <a:gd name="T71" fmla="*/ 502 h 902"/>
              <a:gd name="T72" fmla="*/ 249 w 557"/>
              <a:gd name="T73" fmla="*/ 506 h 902"/>
              <a:gd name="T74" fmla="*/ 141 w 557"/>
              <a:gd name="T75" fmla="*/ 538 h 902"/>
              <a:gd name="T76" fmla="*/ 157 w 557"/>
              <a:gd name="T77" fmla="*/ 602 h 902"/>
              <a:gd name="T78" fmla="*/ 225 w 557"/>
              <a:gd name="T79" fmla="*/ 582 h 902"/>
              <a:gd name="T80" fmla="*/ 317 w 557"/>
              <a:gd name="T81" fmla="*/ 626 h 902"/>
              <a:gd name="T82" fmla="*/ 181 w 557"/>
              <a:gd name="T83" fmla="*/ 682 h 902"/>
              <a:gd name="T84" fmla="*/ 325 w 557"/>
              <a:gd name="T85" fmla="*/ 726 h 9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57" h="902">
                <a:moveTo>
                  <a:pt x="313" y="22"/>
                </a:moveTo>
                <a:cubicBezTo>
                  <a:pt x="304" y="47"/>
                  <a:pt x="303" y="78"/>
                  <a:pt x="285" y="94"/>
                </a:cubicBezTo>
                <a:cubicBezTo>
                  <a:pt x="282" y="106"/>
                  <a:pt x="292" y="106"/>
                  <a:pt x="289" y="118"/>
                </a:cubicBezTo>
                <a:cubicBezTo>
                  <a:pt x="284" y="122"/>
                  <a:pt x="281" y="129"/>
                  <a:pt x="277" y="134"/>
                </a:cubicBezTo>
                <a:cubicBezTo>
                  <a:pt x="277" y="145"/>
                  <a:pt x="277" y="155"/>
                  <a:pt x="277" y="166"/>
                </a:cubicBezTo>
                <a:cubicBezTo>
                  <a:pt x="257" y="186"/>
                  <a:pt x="253" y="222"/>
                  <a:pt x="237" y="246"/>
                </a:cubicBezTo>
                <a:cubicBezTo>
                  <a:pt x="219" y="319"/>
                  <a:pt x="206" y="386"/>
                  <a:pt x="289" y="402"/>
                </a:cubicBezTo>
                <a:cubicBezTo>
                  <a:pt x="306" y="405"/>
                  <a:pt x="308" y="394"/>
                  <a:pt x="321" y="394"/>
                </a:cubicBezTo>
                <a:cubicBezTo>
                  <a:pt x="331" y="404"/>
                  <a:pt x="348" y="407"/>
                  <a:pt x="365" y="414"/>
                </a:cubicBezTo>
                <a:cubicBezTo>
                  <a:pt x="375" y="418"/>
                  <a:pt x="383" y="415"/>
                  <a:pt x="397" y="422"/>
                </a:cubicBezTo>
                <a:cubicBezTo>
                  <a:pt x="416" y="431"/>
                  <a:pt x="435" y="459"/>
                  <a:pt x="457" y="470"/>
                </a:cubicBezTo>
                <a:cubicBezTo>
                  <a:pt x="473" y="478"/>
                  <a:pt x="490" y="474"/>
                  <a:pt x="501" y="482"/>
                </a:cubicBezTo>
                <a:cubicBezTo>
                  <a:pt x="511" y="490"/>
                  <a:pt x="525" y="519"/>
                  <a:pt x="529" y="538"/>
                </a:cubicBezTo>
                <a:cubicBezTo>
                  <a:pt x="533" y="560"/>
                  <a:pt x="548" y="579"/>
                  <a:pt x="557" y="598"/>
                </a:cubicBezTo>
                <a:cubicBezTo>
                  <a:pt x="547" y="612"/>
                  <a:pt x="547" y="636"/>
                  <a:pt x="557" y="650"/>
                </a:cubicBezTo>
                <a:cubicBezTo>
                  <a:pt x="542" y="668"/>
                  <a:pt x="534" y="691"/>
                  <a:pt x="541" y="722"/>
                </a:cubicBezTo>
                <a:cubicBezTo>
                  <a:pt x="503" y="773"/>
                  <a:pt x="480" y="839"/>
                  <a:pt x="421" y="870"/>
                </a:cubicBezTo>
                <a:cubicBezTo>
                  <a:pt x="415" y="871"/>
                  <a:pt x="414" y="866"/>
                  <a:pt x="409" y="866"/>
                </a:cubicBezTo>
                <a:cubicBezTo>
                  <a:pt x="370" y="898"/>
                  <a:pt x="325" y="892"/>
                  <a:pt x="277" y="902"/>
                </a:cubicBezTo>
                <a:cubicBezTo>
                  <a:pt x="267" y="889"/>
                  <a:pt x="250" y="884"/>
                  <a:pt x="225" y="886"/>
                </a:cubicBezTo>
                <a:cubicBezTo>
                  <a:pt x="172" y="859"/>
                  <a:pt x="118" y="833"/>
                  <a:pt x="69" y="802"/>
                </a:cubicBezTo>
                <a:cubicBezTo>
                  <a:pt x="56" y="772"/>
                  <a:pt x="32" y="753"/>
                  <a:pt x="33" y="710"/>
                </a:cubicBezTo>
                <a:cubicBezTo>
                  <a:pt x="0" y="663"/>
                  <a:pt x="38" y="602"/>
                  <a:pt x="13" y="550"/>
                </a:cubicBezTo>
                <a:cubicBezTo>
                  <a:pt x="31" y="523"/>
                  <a:pt x="14" y="477"/>
                  <a:pt x="33" y="458"/>
                </a:cubicBezTo>
                <a:cubicBezTo>
                  <a:pt x="35" y="445"/>
                  <a:pt x="26" y="444"/>
                  <a:pt x="29" y="430"/>
                </a:cubicBezTo>
                <a:cubicBezTo>
                  <a:pt x="39" y="400"/>
                  <a:pt x="61" y="382"/>
                  <a:pt x="61" y="342"/>
                </a:cubicBezTo>
                <a:cubicBezTo>
                  <a:pt x="98" y="222"/>
                  <a:pt x="139" y="106"/>
                  <a:pt x="209" y="18"/>
                </a:cubicBezTo>
                <a:cubicBezTo>
                  <a:pt x="240" y="0"/>
                  <a:pt x="278" y="7"/>
                  <a:pt x="313" y="22"/>
                </a:cubicBezTo>
                <a:close/>
                <a:moveTo>
                  <a:pt x="325" y="726"/>
                </a:moveTo>
                <a:cubicBezTo>
                  <a:pt x="354" y="713"/>
                  <a:pt x="357" y="710"/>
                  <a:pt x="369" y="694"/>
                </a:cubicBezTo>
                <a:cubicBezTo>
                  <a:pt x="374" y="687"/>
                  <a:pt x="384" y="684"/>
                  <a:pt x="385" y="682"/>
                </a:cubicBezTo>
                <a:cubicBezTo>
                  <a:pt x="393" y="666"/>
                  <a:pt x="394" y="635"/>
                  <a:pt x="393" y="622"/>
                </a:cubicBezTo>
                <a:cubicBezTo>
                  <a:pt x="392" y="614"/>
                  <a:pt x="384" y="605"/>
                  <a:pt x="381" y="594"/>
                </a:cubicBezTo>
                <a:cubicBezTo>
                  <a:pt x="377" y="579"/>
                  <a:pt x="378" y="559"/>
                  <a:pt x="373" y="550"/>
                </a:cubicBezTo>
                <a:cubicBezTo>
                  <a:pt x="363" y="532"/>
                  <a:pt x="334" y="525"/>
                  <a:pt x="321" y="510"/>
                </a:cubicBezTo>
                <a:cubicBezTo>
                  <a:pt x="295" y="514"/>
                  <a:pt x="270" y="507"/>
                  <a:pt x="261" y="502"/>
                </a:cubicBezTo>
                <a:cubicBezTo>
                  <a:pt x="252" y="497"/>
                  <a:pt x="261" y="506"/>
                  <a:pt x="249" y="506"/>
                </a:cubicBezTo>
                <a:cubicBezTo>
                  <a:pt x="204" y="507"/>
                  <a:pt x="172" y="513"/>
                  <a:pt x="141" y="538"/>
                </a:cubicBezTo>
                <a:cubicBezTo>
                  <a:pt x="138" y="568"/>
                  <a:pt x="142" y="590"/>
                  <a:pt x="157" y="602"/>
                </a:cubicBezTo>
                <a:cubicBezTo>
                  <a:pt x="182" y="612"/>
                  <a:pt x="199" y="587"/>
                  <a:pt x="225" y="582"/>
                </a:cubicBezTo>
                <a:cubicBezTo>
                  <a:pt x="268" y="574"/>
                  <a:pt x="315" y="591"/>
                  <a:pt x="317" y="626"/>
                </a:cubicBezTo>
                <a:cubicBezTo>
                  <a:pt x="320" y="680"/>
                  <a:pt x="233" y="671"/>
                  <a:pt x="181" y="682"/>
                </a:cubicBezTo>
                <a:cubicBezTo>
                  <a:pt x="174" y="774"/>
                  <a:pt x="289" y="743"/>
                  <a:pt x="325" y="7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8078026" y="2557463"/>
            <a:ext cx="466725" cy="673100"/>
          </a:xfrm>
          <a:custGeom>
            <a:avLst/>
            <a:gdLst>
              <a:gd name="T0" fmla="*/ 321 w 685"/>
              <a:gd name="T1" fmla="*/ 3 h 987"/>
              <a:gd name="T2" fmla="*/ 333 w 685"/>
              <a:gd name="T3" fmla="*/ 19 h 987"/>
              <a:gd name="T4" fmla="*/ 361 w 685"/>
              <a:gd name="T5" fmla="*/ 31 h 987"/>
              <a:gd name="T6" fmla="*/ 373 w 685"/>
              <a:gd name="T7" fmla="*/ 55 h 987"/>
              <a:gd name="T8" fmla="*/ 413 w 685"/>
              <a:gd name="T9" fmla="*/ 79 h 987"/>
              <a:gd name="T10" fmla="*/ 429 w 685"/>
              <a:gd name="T11" fmla="*/ 99 h 987"/>
              <a:gd name="T12" fmla="*/ 465 w 685"/>
              <a:gd name="T13" fmla="*/ 163 h 987"/>
              <a:gd name="T14" fmla="*/ 465 w 685"/>
              <a:gd name="T15" fmla="*/ 231 h 987"/>
              <a:gd name="T16" fmla="*/ 477 w 685"/>
              <a:gd name="T17" fmla="*/ 259 h 987"/>
              <a:gd name="T18" fmla="*/ 477 w 685"/>
              <a:gd name="T19" fmla="*/ 339 h 987"/>
              <a:gd name="T20" fmla="*/ 469 w 685"/>
              <a:gd name="T21" fmla="*/ 379 h 987"/>
              <a:gd name="T22" fmla="*/ 341 w 685"/>
              <a:gd name="T23" fmla="*/ 591 h 987"/>
              <a:gd name="T24" fmla="*/ 357 w 685"/>
              <a:gd name="T25" fmla="*/ 635 h 987"/>
              <a:gd name="T26" fmla="*/ 425 w 685"/>
              <a:gd name="T27" fmla="*/ 651 h 987"/>
              <a:gd name="T28" fmla="*/ 433 w 685"/>
              <a:gd name="T29" fmla="*/ 667 h 987"/>
              <a:gd name="T30" fmla="*/ 601 w 685"/>
              <a:gd name="T31" fmla="*/ 739 h 987"/>
              <a:gd name="T32" fmla="*/ 629 w 685"/>
              <a:gd name="T33" fmla="*/ 739 h 987"/>
              <a:gd name="T34" fmla="*/ 685 w 685"/>
              <a:gd name="T35" fmla="*/ 771 h 987"/>
              <a:gd name="T36" fmla="*/ 629 w 685"/>
              <a:gd name="T37" fmla="*/ 955 h 987"/>
              <a:gd name="T38" fmla="*/ 605 w 685"/>
              <a:gd name="T39" fmla="*/ 987 h 987"/>
              <a:gd name="T40" fmla="*/ 537 w 685"/>
              <a:gd name="T41" fmla="*/ 963 h 987"/>
              <a:gd name="T42" fmla="*/ 433 w 685"/>
              <a:gd name="T43" fmla="*/ 895 h 987"/>
              <a:gd name="T44" fmla="*/ 361 w 685"/>
              <a:gd name="T45" fmla="*/ 875 h 987"/>
              <a:gd name="T46" fmla="*/ 353 w 685"/>
              <a:gd name="T47" fmla="*/ 855 h 987"/>
              <a:gd name="T48" fmla="*/ 325 w 685"/>
              <a:gd name="T49" fmla="*/ 855 h 987"/>
              <a:gd name="T50" fmla="*/ 177 w 685"/>
              <a:gd name="T51" fmla="*/ 747 h 987"/>
              <a:gd name="T52" fmla="*/ 133 w 685"/>
              <a:gd name="T53" fmla="*/ 719 h 987"/>
              <a:gd name="T54" fmla="*/ 9 w 685"/>
              <a:gd name="T55" fmla="*/ 651 h 987"/>
              <a:gd name="T56" fmla="*/ 29 w 685"/>
              <a:gd name="T57" fmla="*/ 543 h 987"/>
              <a:gd name="T58" fmla="*/ 41 w 685"/>
              <a:gd name="T59" fmla="*/ 507 h 987"/>
              <a:gd name="T60" fmla="*/ 37 w 685"/>
              <a:gd name="T61" fmla="*/ 495 h 987"/>
              <a:gd name="T62" fmla="*/ 53 w 685"/>
              <a:gd name="T63" fmla="*/ 479 h 987"/>
              <a:gd name="T64" fmla="*/ 69 w 685"/>
              <a:gd name="T65" fmla="*/ 443 h 987"/>
              <a:gd name="T66" fmla="*/ 65 w 685"/>
              <a:gd name="T67" fmla="*/ 427 h 987"/>
              <a:gd name="T68" fmla="*/ 185 w 685"/>
              <a:gd name="T69" fmla="*/ 227 h 987"/>
              <a:gd name="T70" fmla="*/ 213 w 685"/>
              <a:gd name="T71" fmla="*/ 175 h 987"/>
              <a:gd name="T72" fmla="*/ 213 w 685"/>
              <a:gd name="T73" fmla="*/ 155 h 987"/>
              <a:gd name="T74" fmla="*/ 233 w 685"/>
              <a:gd name="T75" fmla="*/ 123 h 987"/>
              <a:gd name="T76" fmla="*/ 309 w 685"/>
              <a:gd name="T77" fmla="*/ 3 h 987"/>
              <a:gd name="T78" fmla="*/ 321 w 685"/>
              <a:gd name="T79" fmla="*/ 3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85" h="987">
                <a:moveTo>
                  <a:pt x="321" y="3"/>
                </a:moveTo>
                <a:cubicBezTo>
                  <a:pt x="337" y="0"/>
                  <a:pt x="325" y="11"/>
                  <a:pt x="333" y="19"/>
                </a:cubicBezTo>
                <a:cubicBezTo>
                  <a:pt x="339" y="24"/>
                  <a:pt x="354" y="25"/>
                  <a:pt x="361" y="31"/>
                </a:cubicBezTo>
                <a:cubicBezTo>
                  <a:pt x="366" y="36"/>
                  <a:pt x="367" y="49"/>
                  <a:pt x="373" y="55"/>
                </a:cubicBezTo>
                <a:cubicBezTo>
                  <a:pt x="383" y="66"/>
                  <a:pt x="401" y="69"/>
                  <a:pt x="413" y="79"/>
                </a:cubicBezTo>
                <a:cubicBezTo>
                  <a:pt x="418" y="83"/>
                  <a:pt x="424" y="94"/>
                  <a:pt x="429" y="99"/>
                </a:cubicBezTo>
                <a:cubicBezTo>
                  <a:pt x="451" y="121"/>
                  <a:pt x="452" y="124"/>
                  <a:pt x="465" y="163"/>
                </a:cubicBezTo>
                <a:cubicBezTo>
                  <a:pt x="471" y="181"/>
                  <a:pt x="477" y="203"/>
                  <a:pt x="465" y="231"/>
                </a:cubicBezTo>
                <a:cubicBezTo>
                  <a:pt x="463" y="246"/>
                  <a:pt x="473" y="250"/>
                  <a:pt x="477" y="259"/>
                </a:cubicBezTo>
                <a:cubicBezTo>
                  <a:pt x="477" y="286"/>
                  <a:pt x="477" y="312"/>
                  <a:pt x="477" y="339"/>
                </a:cubicBezTo>
                <a:cubicBezTo>
                  <a:pt x="471" y="354"/>
                  <a:pt x="460" y="358"/>
                  <a:pt x="469" y="379"/>
                </a:cubicBezTo>
                <a:cubicBezTo>
                  <a:pt x="421" y="444"/>
                  <a:pt x="382" y="518"/>
                  <a:pt x="341" y="591"/>
                </a:cubicBezTo>
                <a:cubicBezTo>
                  <a:pt x="343" y="609"/>
                  <a:pt x="352" y="620"/>
                  <a:pt x="357" y="635"/>
                </a:cubicBezTo>
                <a:cubicBezTo>
                  <a:pt x="385" y="635"/>
                  <a:pt x="399" y="649"/>
                  <a:pt x="425" y="651"/>
                </a:cubicBezTo>
                <a:cubicBezTo>
                  <a:pt x="425" y="659"/>
                  <a:pt x="436" y="656"/>
                  <a:pt x="433" y="667"/>
                </a:cubicBezTo>
                <a:cubicBezTo>
                  <a:pt x="495" y="685"/>
                  <a:pt x="549" y="711"/>
                  <a:pt x="601" y="739"/>
                </a:cubicBezTo>
                <a:cubicBezTo>
                  <a:pt x="610" y="739"/>
                  <a:pt x="620" y="739"/>
                  <a:pt x="629" y="739"/>
                </a:cubicBezTo>
                <a:cubicBezTo>
                  <a:pt x="649" y="749"/>
                  <a:pt x="664" y="763"/>
                  <a:pt x="685" y="771"/>
                </a:cubicBezTo>
                <a:cubicBezTo>
                  <a:pt x="672" y="838"/>
                  <a:pt x="634" y="880"/>
                  <a:pt x="629" y="955"/>
                </a:cubicBezTo>
                <a:cubicBezTo>
                  <a:pt x="622" y="967"/>
                  <a:pt x="608" y="971"/>
                  <a:pt x="605" y="987"/>
                </a:cubicBezTo>
                <a:cubicBezTo>
                  <a:pt x="583" y="980"/>
                  <a:pt x="565" y="953"/>
                  <a:pt x="537" y="963"/>
                </a:cubicBezTo>
                <a:cubicBezTo>
                  <a:pt x="516" y="927"/>
                  <a:pt x="455" y="930"/>
                  <a:pt x="433" y="895"/>
                </a:cubicBezTo>
                <a:cubicBezTo>
                  <a:pt x="400" y="897"/>
                  <a:pt x="394" y="873"/>
                  <a:pt x="361" y="875"/>
                </a:cubicBezTo>
                <a:cubicBezTo>
                  <a:pt x="357" y="870"/>
                  <a:pt x="357" y="860"/>
                  <a:pt x="353" y="855"/>
                </a:cubicBezTo>
                <a:cubicBezTo>
                  <a:pt x="344" y="855"/>
                  <a:pt x="334" y="855"/>
                  <a:pt x="325" y="855"/>
                </a:cubicBezTo>
                <a:cubicBezTo>
                  <a:pt x="280" y="815"/>
                  <a:pt x="211" y="799"/>
                  <a:pt x="177" y="747"/>
                </a:cubicBezTo>
                <a:cubicBezTo>
                  <a:pt x="152" y="748"/>
                  <a:pt x="135" y="741"/>
                  <a:pt x="133" y="719"/>
                </a:cubicBezTo>
                <a:cubicBezTo>
                  <a:pt x="73" y="715"/>
                  <a:pt x="54" y="670"/>
                  <a:pt x="9" y="651"/>
                </a:cubicBezTo>
                <a:cubicBezTo>
                  <a:pt x="0" y="609"/>
                  <a:pt x="5" y="570"/>
                  <a:pt x="29" y="543"/>
                </a:cubicBezTo>
                <a:cubicBezTo>
                  <a:pt x="19" y="525"/>
                  <a:pt x="38" y="517"/>
                  <a:pt x="41" y="507"/>
                </a:cubicBezTo>
                <a:cubicBezTo>
                  <a:pt x="42" y="502"/>
                  <a:pt x="38" y="493"/>
                  <a:pt x="37" y="495"/>
                </a:cubicBezTo>
                <a:cubicBezTo>
                  <a:pt x="40" y="488"/>
                  <a:pt x="50" y="485"/>
                  <a:pt x="53" y="479"/>
                </a:cubicBezTo>
                <a:cubicBezTo>
                  <a:pt x="59" y="468"/>
                  <a:pt x="52" y="450"/>
                  <a:pt x="69" y="443"/>
                </a:cubicBezTo>
                <a:cubicBezTo>
                  <a:pt x="70" y="436"/>
                  <a:pt x="64" y="435"/>
                  <a:pt x="65" y="427"/>
                </a:cubicBezTo>
                <a:cubicBezTo>
                  <a:pt x="111" y="366"/>
                  <a:pt x="128" y="277"/>
                  <a:pt x="185" y="227"/>
                </a:cubicBezTo>
                <a:cubicBezTo>
                  <a:pt x="186" y="202"/>
                  <a:pt x="194" y="183"/>
                  <a:pt x="213" y="175"/>
                </a:cubicBezTo>
                <a:cubicBezTo>
                  <a:pt x="213" y="168"/>
                  <a:pt x="213" y="162"/>
                  <a:pt x="213" y="155"/>
                </a:cubicBezTo>
                <a:cubicBezTo>
                  <a:pt x="228" y="153"/>
                  <a:pt x="233" y="141"/>
                  <a:pt x="233" y="123"/>
                </a:cubicBezTo>
                <a:cubicBezTo>
                  <a:pt x="270" y="95"/>
                  <a:pt x="279" y="38"/>
                  <a:pt x="309" y="3"/>
                </a:cubicBezTo>
                <a:cubicBezTo>
                  <a:pt x="313" y="3"/>
                  <a:pt x="317" y="3"/>
                  <a:pt x="321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8514588" y="2562225"/>
            <a:ext cx="125413" cy="112713"/>
          </a:xfrm>
          <a:custGeom>
            <a:avLst/>
            <a:gdLst>
              <a:gd name="T0" fmla="*/ 165 w 185"/>
              <a:gd name="T1" fmla="*/ 0 h 165"/>
              <a:gd name="T2" fmla="*/ 185 w 185"/>
              <a:gd name="T3" fmla="*/ 24 h 165"/>
              <a:gd name="T4" fmla="*/ 133 w 185"/>
              <a:gd name="T5" fmla="*/ 72 h 165"/>
              <a:gd name="T6" fmla="*/ 97 w 185"/>
              <a:gd name="T7" fmla="*/ 112 h 165"/>
              <a:gd name="T8" fmla="*/ 33 w 185"/>
              <a:gd name="T9" fmla="*/ 156 h 165"/>
              <a:gd name="T10" fmla="*/ 89 w 185"/>
              <a:gd name="T11" fmla="*/ 60 h 165"/>
              <a:gd name="T12" fmla="*/ 145 w 185"/>
              <a:gd name="T13" fmla="*/ 0 h 165"/>
              <a:gd name="T14" fmla="*/ 165 w 185"/>
              <a:gd name="T15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" h="165">
                <a:moveTo>
                  <a:pt x="165" y="0"/>
                </a:moveTo>
                <a:cubicBezTo>
                  <a:pt x="173" y="6"/>
                  <a:pt x="175" y="20"/>
                  <a:pt x="185" y="24"/>
                </a:cubicBezTo>
                <a:cubicBezTo>
                  <a:pt x="174" y="46"/>
                  <a:pt x="153" y="59"/>
                  <a:pt x="133" y="72"/>
                </a:cubicBezTo>
                <a:cubicBezTo>
                  <a:pt x="130" y="87"/>
                  <a:pt x="106" y="94"/>
                  <a:pt x="97" y="112"/>
                </a:cubicBezTo>
                <a:cubicBezTo>
                  <a:pt x="86" y="134"/>
                  <a:pt x="81" y="165"/>
                  <a:pt x="33" y="156"/>
                </a:cubicBezTo>
                <a:cubicBezTo>
                  <a:pt x="0" y="122"/>
                  <a:pt x="64" y="85"/>
                  <a:pt x="89" y="60"/>
                </a:cubicBezTo>
                <a:cubicBezTo>
                  <a:pt x="115" y="34"/>
                  <a:pt x="122" y="14"/>
                  <a:pt x="145" y="0"/>
                </a:cubicBezTo>
                <a:cubicBezTo>
                  <a:pt x="152" y="0"/>
                  <a:pt x="158" y="0"/>
                  <a:pt x="16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8732076" y="2573338"/>
            <a:ext cx="147638" cy="187325"/>
          </a:xfrm>
          <a:custGeom>
            <a:avLst/>
            <a:gdLst>
              <a:gd name="T0" fmla="*/ 200 w 216"/>
              <a:gd name="T1" fmla="*/ 12 h 275"/>
              <a:gd name="T2" fmla="*/ 216 w 216"/>
              <a:gd name="T3" fmla="*/ 32 h 275"/>
              <a:gd name="T4" fmla="*/ 216 w 216"/>
              <a:gd name="T5" fmla="*/ 60 h 275"/>
              <a:gd name="T6" fmla="*/ 112 w 216"/>
              <a:gd name="T7" fmla="*/ 120 h 275"/>
              <a:gd name="T8" fmla="*/ 176 w 216"/>
              <a:gd name="T9" fmla="*/ 204 h 275"/>
              <a:gd name="T10" fmla="*/ 76 w 216"/>
              <a:gd name="T11" fmla="*/ 216 h 275"/>
              <a:gd name="T12" fmla="*/ 0 w 216"/>
              <a:gd name="T13" fmla="*/ 132 h 275"/>
              <a:gd name="T14" fmla="*/ 4 w 216"/>
              <a:gd name="T15" fmla="*/ 92 h 275"/>
              <a:gd name="T16" fmla="*/ 88 w 216"/>
              <a:gd name="T17" fmla="*/ 56 h 275"/>
              <a:gd name="T18" fmla="*/ 100 w 216"/>
              <a:gd name="T19" fmla="*/ 36 h 275"/>
              <a:gd name="T20" fmla="*/ 160 w 216"/>
              <a:gd name="T21" fmla="*/ 4 h 275"/>
              <a:gd name="T22" fmla="*/ 200 w 216"/>
              <a:gd name="T23" fmla="*/ 12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6" h="275">
                <a:moveTo>
                  <a:pt x="200" y="12"/>
                </a:moveTo>
                <a:cubicBezTo>
                  <a:pt x="208" y="20"/>
                  <a:pt x="198" y="44"/>
                  <a:pt x="216" y="32"/>
                </a:cubicBezTo>
                <a:cubicBezTo>
                  <a:pt x="216" y="41"/>
                  <a:pt x="216" y="51"/>
                  <a:pt x="216" y="60"/>
                </a:cubicBezTo>
                <a:cubicBezTo>
                  <a:pt x="178" y="77"/>
                  <a:pt x="143" y="96"/>
                  <a:pt x="112" y="120"/>
                </a:cubicBezTo>
                <a:cubicBezTo>
                  <a:pt x="125" y="156"/>
                  <a:pt x="161" y="169"/>
                  <a:pt x="176" y="204"/>
                </a:cubicBezTo>
                <a:cubicBezTo>
                  <a:pt x="166" y="254"/>
                  <a:pt x="92" y="275"/>
                  <a:pt x="76" y="216"/>
                </a:cubicBezTo>
                <a:cubicBezTo>
                  <a:pt x="44" y="195"/>
                  <a:pt x="20" y="165"/>
                  <a:pt x="0" y="132"/>
                </a:cubicBezTo>
                <a:cubicBezTo>
                  <a:pt x="5" y="115"/>
                  <a:pt x="1" y="112"/>
                  <a:pt x="4" y="92"/>
                </a:cubicBezTo>
                <a:cubicBezTo>
                  <a:pt x="29" y="79"/>
                  <a:pt x="55" y="47"/>
                  <a:pt x="88" y="56"/>
                </a:cubicBezTo>
                <a:cubicBezTo>
                  <a:pt x="95" y="52"/>
                  <a:pt x="102" y="49"/>
                  <a:pt x="100" y="36"/>
                </a:cubicBezTo>
                <a:cubicBezTo>
                  <a:pt x="120" y="25"/>
                  <a:pt x="153" y="28"/>
                  <a:pt x="160" y="4"/>
                </a:cubicBezTo>
                <a:cubicBezTo>
                  <a:pt x="180" y="0"/>
                  <a:pt x="179" y="17"/>
                  <a:pt x="20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/>
          </p:cNvSpPr>
          <p:nvPr/>
        </p:nvSpPr>
        <p:spPr bwMode="auto">
          <a:xfrm>
            <a:off x="8598726" y="2584450"/>
            <a:ext cx="103188" cy="114300"/>
          </a:xfrm>
          <a:custGeom>
            <a:avLst/>
            <a:gdLst>
              <a:gd name="T0" fmla="*/ 94 w 152"/>
              <a:gd name="T1" fmla="*/ 24 h 167"/>
              <a:gd name="T2" fmla="*/ 130 w 152"/>
              <a:gd name="T3" fmla="*/ 0 h 167"/>
              <a:gd name="T4" fmla="*/ 142 w 152"/>
              <a:gd name="T5" fmla="*/ 0 h 167"/>
              <a:gd name="T6" fmla="*/ 150 w 152"/>
              <a:gd name="T7" fmla="*/ 36 h 167"/>
              <a:gd name="T8" fmla="*/ 110 w 152"/>
              <a:gd name="T9" fmla="*/ 96 h 167"/>
              <a:gd name="T10" fmla="*/ 98 w 152"/>
              <a:gd name="T11" fmla="*/ 96 h 167"/>
              <a:gd name="T12" fmla="*/ 38 w 152"/>
              <a:gd name="T13" fmla="*/ 164 h 167"/>
              <a:gd name="T14" fmla="*/ 6 w 152"/>
              <a:gd name="T15" fmla="*/ 148 h 167"/>
              <a:gd name="T16" fmla="*/ 30 w 152"/>
              <a:gd name="T17" fmla="*/ 108 h 167"/>
              <a:gd name="T18" fmla="*/ 34 w 152"/>
              <a:gd name="T19" fmla="*/ 88 h 167"/>
              <a:gd name="T20" fmla="*/ 94 w 152"/>
              <a:gd name="T21" fmla="*/ 2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167">
                <a:moveTo>
                  <a:pt x="94" y="24"/>
                </a:moveTo>
                <a:cubicBezTo>
                  <a:pt x="111" y="14"/>
                  <a:pt x="117" y="8"/>
                  <a:pt x="130" y="0"/>
                </a:cubicBezTo>
                <a:cubicBezTo>
                  <a:pt x="134" y="0"/>
                  <a:pt x="138" y="0"/>
                  <a:pt x="142" y="0"/>
                </a:cubicBezTo>
                <a:cubicBezTo>
                  <a:pt x="148" y="13"/>
                  <a:pt x="152" y="23"/>
                  <a:pt x="150" y="36"/>
                </a:cubicBezTo>
                <a:cubicBezTo>
                  <a:pt x="149" y="47"/>
                  <a:pt x="124" y="84"/>
                  <a:pt x="110" y="96"/>
                </a:cubicBezTo>
                <a:cubicBezTo>
                  <a:pt x="108" y="98"/>
                  <a:pt x="100" y="94"/>
                  <a:pt x="98" y="96"/>
                </a:cubicBezTo>
                <a:cubicBezTo>
                  <a:pt x="73" y="120"/>
                  <a:pt x="60" y="153"/>
                  <a:pt x="38" y="164"/>
                </a:cubicBezTo>
                <a:cubicBezTo>
                  <a:pt x="21" y="167"/>
                  <a:pt x="9" y="158"/>
                  <a:pt x="6" y="148"/>
                </a:cubicBezTo>
                <a:cubicBezTo>
                  <a:pt x="0" y="129"/>
                  <a:pt x="16" y="128"/>
                  <a:pt x="30" y="108"/>
                </a:cubicBezTo>
                <a:cubicBezTo>
                  <a:pt x="34" y="103"/>
                  <a:pt x="31" y="92"/>
                  <a:pt x="34" y="88"/>
                </a:cubicBezTo>
                <a:cubicBezTo>
                  <a:pt x="47" y="72"/>
                  <a:pt x="88" y="51"/>
                  <a:pt x="94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9128951" y="2608263"/>
            <a:ext cx="141288" cy="131763"/>
          </a:xfrm>
          <a:custGeom>
            <a:avLst/>
            <a:gdLst>
              <a:gd name="T0" fmla="*/ 166 w 208"/>
              <a:gd name="T1" fmla="*/ 0 h 192"/>
              <a:gd name="T2" fmla="*/ 98 w 208"/>
              <a:gd name="T3" fmla="*/ 128 h 192"/>
              <a:gd name="T4" fmla="*/ 22 w 208"/>
              <a:gd name="T5" fmla="*/ 192 h 192"/>
              <a:gd name="T6" fmla="*/ 2 w 208"/>
              <a:gd name="T7" fmla="*/ 140 h 192"/>
              <a:gd name="T8" fmla="*/ 22 w 208"/>
              <a:gd name="T9" fmla="*/ 136 h 192"/>
              <a:gd name="T10" fmla="*/ 142 w 208"/>
              <a:gd name="T11" fmla="*/ 0 h 192"/>
              <a:gd name="T12" fmla="*/ 166 w 208"/>
              <a:gd name="T1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8" h="192">
                <a:moveTo>
                  <a:pt x="166" y="0"/>
                </a:moveTo>
                <a:cubicBezTo>
                  <a:pt x="208" y="49"/>
                  <a:pt x="105" y="76"/>
                  <a:pt x="98" y="128"/>
                </a:cubicBezTo>
                <a:cubicBezTo>
                  <a:pt x="61" y="137"/>
                  <a:pt x="68" y="192"/>
                  <a:pt x="22" y="192"/>
                </a:cubicBezTo>
                <a:cubicBezTo>
                  <a:pt x="5" y="185"/>
                  <a:pt x="0" y="166"/>
                  <a:pt x="2" y="140"/>
                </a:cubicBezTo>
                <a:cubicBezTo>
                  <a:pt x="12" y="142"/>
                  <a:pt x="11" y="133"/>
                  <a:pt x="22" y="136"/>
                </a:cubicBezTo>
                <a:cubicBezTo>
                  <a:pt x="51" y="80"/>
                  <a:pt x="104" y="48"/>
                  <a:pt x="142" y="0"/>
                </a:cubicBezTo>
                <a:cubicBezTo>
                  <a:pt x="150" y="0"/>
                  <a:pt x="1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/>
          </p:cNvSpPr>
          <p:nvPr/>
        </p:nvSpPr>
        <p:spPr bwMode="auto">
          <a:xfrm>
            <a:off x="9228963" y="2608263"/>
            <a:ext cx="114300" cy="139700"/>
          </a:xfrm>
          <a:custGeom>
            <a:avLst/>
            <a:gdLst>
              <a:gd name="T0" fmla="*/ 168 w 168"/>
              <a:gd name="T1" fmla="*/ 49 h 205"/>
              <a:gd name="T2" fmla="*/ 116 w 168"/>
              <a:gd name="T3" fmla="*/ 121 h 205"/>
              <a:gd name="T4" fmla="*/ 24 w 168"/>
              <a:gd name="T5" fmla="*/ 205 h 205"/>
              <a:gd name="T6" fmla="*/ 0 w 168"/>
              <a:gd name="T7" fmla="*/ 181 h 205"/>
              <a:gd name="T8" fmla="*/ 32 w 168"/>
              <a:gd name="T9" fmla="*/ 129 h 205"/>
              <a:gd name="T10" fmla="*/ 40 w 168"/>
              <a:gd name="T11" fmla="*/ 113 h 205"/>
              <a:gd name="T12" fmla="*/ 56 w 168"/>
              <a:gd name="T13" fmla="*/ 109 h 205"/>
              <a:gd name="T14" fmla="*/ 60 w 168"/>
              <a:gd name="T15" fmla="*/ 93 h 205"/>
              <a:gd name="T16" fmla="*/ 84 w 168"/>
              <a:gd name="T17" fmla="*/ 73 h 205"/>
              <a:gd name="T18" fmla="*/ 168 w 168"/>
              <a:gd name="T19" fmla="*/ 49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8" h="205">
                <a:moveTo>
                  <a:pt x="168" y="49"/>
                </a:moveTo>
                <a:cubicBezTo>
                  <a:pt x="160" y="73"/>
                  <a:pt x="136" y="101"/>
                  <a:pt x="116" y="121"/>
                </a:cubicBezTo>
                <a:cubicBezTo>
                  <a:pt x="87" y="150"/>
                  <a:pt x="51" y="176"/>
                  <a:pt x="24" y="205"/>
                </a:cubicBezTo>
                <a:cubicBezTo>
                  <a:pt x="9" y="204"/>
                  <a:pt x="6" y="191"/>
                  <a:pt x="0" y="181"/>
                </a:cubicBezTo>
                <a:cubicBezTo>
                  <a:pt x="2" y="169"/>
                  <a:pt x="20" y="145"/>
                  <a:pt x="32" y="129"/>
                </a:cubicBezTo>
                <a:cubicBezTo>
                  <a:pt x="36" y="124"/>
                  <a:pt x="38" y="116"/>
                  <a:pt x="40" y="113"/>
                </a:cubicBezTo>
                <a:cubicBezTo>
                  <a:pt x="43" y="110"/>
                  <a:pt x="53" y="112"/>
                  <a:pt x="56" y="109"/>
                </a:cubicBezTo>
                <a:cubicBezTo>
                  <a:pt x="59" y="106"/>
                  <a:pt x="57" y="96"/>
                  <a:pt x="60" y="93"/>
                </a:cubicBezTo>
                <a:cubicBezTo>
                  <a:pt x="70" y="84"/>
                  <a:pt x="73" y="87"/>
                  <a:pt x="84" y="73"/>
                </a:cubicBezTo>
                <a:cubicBezTo>
                  <a:pt x="98" y="55"/>
                  <a:pt x="145" y="0"/>
                  <a:pt x="168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/>
          </p:cNvSpPr>
          <p:nvPr/>
        </p:nvSpPr>
        <p:spPr bwMode="auto">
          <a:xfrm>
            <a:off x="9306751" y="2654300"/>
            <a:ext cx="114300" cy="128588"/>
          </a:xfrm>
          <a:custGeom>
            <a:avLst/>
            <a:gdLst>
              <a:gd name="T0" fmla="*/ 168 w 168"/>
              <a:gd name="T1" fmla="*/ 18 h 190"/>
              <a:gd name="T2" fmla="*/ 108 w 168"/>
              <a:gd name="T3" fmla="*/ 98 h 190"/>
              <a:gd name="T4" fmla="*/ 80 w 168"/>
              <a:gd name="T5" fmla="*/ 110 h 190"/>
              <a:gd name="T6" fmla="*/ 12 w 168"/>
              <a:gd name="T7" fmla="*/ 142 h 190"/>
              <a:gd name="T8" fmla="*/ 120 w 168"/>
              <a:gd name="T9" fmla="*/ 2 h 190"/>
              <a:gd name="T10" fmla="*/ 168 w 168"/>
              <a:gd name="T11" fmla="*/ 1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8" h="190">
                <a:moveTo>
                  <a:pt x="168" y="18"/>
                </a:moveTo>
                <a:cubicBezTo>
                  <a:pt x="168" y="65"/>
                  <a:pt x="116" y="60"/>
                  <a:pt x="108" y="98"/>
                </a:cubicBezTo>
                <a:cubicBezTo>
                  <a:pt x="90" y="93"/>
                  <a:pt x="99" y="116"/>
                  <a:pt x="80" y="110"/>
                </a:cubicBezTo>
                <a:cubicBezTo>
                  <a:pt x="77" y="139"/>
                  <a:pt x="24" y="190"/>
                  <a:pt x="12" y="142"/>
                </a:cubicBezTo>
                <a:cubicBezTo>
                  <a:pt x="0" y="92"/>
                  <a:pt x="110" y="37"/>
                  <a:pt x="120" y="2"/>
                </a:cubicBezTo>
                <a:cubicBezTo>
                  <a:pt x="143" y="0"/>
                  <a:pt x="163" y="1"/>
                  <a:pt x="168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/>
          </p:cNvSpPr>
          <p:nvPr/>
        </p:nvSpPr>
        <p:spPr bwMode="auto">
          <a:xfrm>
            <a:off x="2097913" y="2717800"/>
            <a:ext cx="434975" cy="412750"/>
          </a:xfrm>
          <a:custGeom>
            <a:avLst/>
            <a:gdLst>
              <a:gd name="T0" fmla="*/ 33 w 639"/>
              <a:gd name="T1" fmla="*/ 237 h 607"/>
              <a:gd name="T2" fmla="*/ 93 w 639"/>
              <a:gd name="T3" fmla="*/ 221 h 607"/>
              <a:gd name="T4" fmla="*/ 137 w 639"/>
              <a:gd name="T5" fmla="*/ 241 h 607"/>
              <a:gd name="T6" fmla="*/ 197 w 639"/>
              <a:gd name="T7" fmla="*/ 245 h 607"/>
              <a:gd name="T8" fmla="*/ 305 w 639"/>
              <a:gd name="T9" fmla="*/ 265 h 607"/>
              <a:gd name="T10" fmla="*/ 365 w 639"/>
              <a:gd name="T11" fmla="*/ 253 h 607"/>
              <a:gd name="T12" fmla="*/ 461 w 639"/>
              <a:gd name="T13" fmla="*/ 233 h 607"/>
              <a:gd name="T14" fmla="*/ 533 w 639"/>
              <a:gd name="T15" fmla="*/ 9 h 607"/>
              <a:gd name="T16" fmla="*/ 613 w 639"/>
              <a:gd name="T17" fmla="*/ 25 h 607"/>
              <a:gd name="T18" fmla="*/ 637 w 639"/>
              <a:gd name="T19" fmla="*/ 217 h 607"/>
              <a:gd name="T20" fmla="*/ 633 w 639"/>
              <a:gd name="T21" fmla="*/ 261 h 607"/>
              <a:gd name="T22" fmla="*/ 533 w 639"/>
              <a:gd name="T23" fmla="*/ 509 h 607"/>
              <a:gd name="T24" fmla="*/ 465 w 639"/>
              <a:gd name="T25" fmla="*/ 561 h 607"/>
              <a:gd name="T26" fmla="*/ 397 w 639"/>
              <a:gd name="T27" fmla="*/ 589 h 607"/>
              <a:gd name="T28" fmla="*/ 257 w 639"/>
              <a:gd name="T29" fmla="*/ 593 h 607"/>
              <a:gd name="T30" fmla="*/ 93 w 639"/>
              <a:gd name="T31" fmla="*/ 541 h 607"/>
              <a:gd name="T32" fmla="*/ 73 w 639"/>
              <a:gd name="T33" fmla="*/ 521 h 607"/>
              <a:gd name="T34" fmla="*/ 57 w 639"/>
              <a:gd name="T35" fmla="*/ 521 h 607"/>
              <a:gd name="T36" fmla="*/ 53 w 639"/>
              <a:gd name="T37" fmla="*/ 513 h 607"/>
              <a:gd name="T38" fmla="*/ 1 w 639"/>
              <a:gd name="T39" fmla="*/ 425 h 607"/>
              <a:gd name="T40" fmla="*/ 5 w 639"/>
              <a:gd name="T41" fmla="*/ 349 h 607"/>
              <a:gd name="T42" fmla="*/ 33 w 639"/>
              <a:gd name="T43" fmla="*/ 237 h 6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39" h="607">
                <a:moveTo>
                  <a:pt x="33" y="237"/>
                </a:moveTo>
                <a:cubicBezTo>
                  <a:pt x="52" y="230"/>
                  <a:pt x="71" y="219"/>
                  <a:pt x="93" y="221"/>
                </a:cubicBezTo>
                <a:cubicBezTo>
                  <a:pt x="108" y="222"/>
                  <a:pt x="121" y="237"/>
                  <a:pt x="137" y="241"/>
                </a:cubicBezTo>
                <a:cubicBezTo>
                  <a:pt x="153" y="245"/>
                  <a:pt x="178" y="241"/>
                  <a:pt x="197" y="245"/>
                </a:cubicBezTo>
                <a:cubicBezTo>
                  <a:pt x="224" y="251"/>
                  <a:pt x="270" y="252"/>
                  <a:pt x="305" y="265"/>
                </a:cubicBezTo>
                <a:cubicBezTo>
                  <a:pt x="332" y="251"/>
                  <a:pt x="347" y="271"/>
                  <a:pt x="365" y="253"/>
                </a:cubicBezTo>
                <a:cubicBezTo>
                  <a:pt x="401" y="263"/>
                  <a:pt x="442" y="253"/>
                  <a:pt x="461" y="233"/>
                </a:cubicBezTo>
                <a:cubicBezTo>
                  <a:pt x="464" y="162"/>
                  <a:pt x="465" y="29"/>
                  <a:pt x="533" y="9"/>
                </a:cubicBezTo>
                <a:cubicBezTo>
                  <a:pt x="563" y="0"/>
                  <a:pt x="588" y="10"/>
                  <a:pt x="613" y="25"/>
                </a:cubicBezTo>
                <a:cubicBezTo>
                  <a:pt x="639" y="89"/>
                  <a:pt x="614" y="166"/>
                  <a:pt x="637" y="217"/>
                </a:cubicBezTo>
                <a:cubicBezTo>
                  <a:pt x="627" y="233"/>
                  <a:pt x="624" y="241"/>
                  <a:pt x="633" y="261"/>
                </a:cubicBezTo>
                <a:cubicBezTo>
                  <a:pt x="608" y="352"/>
                  <a:pt x="586" y="446"/>
                  <a:pt x="533" y="509"/>
                </a:cubicBezTo>
                <a:cubicBezTo>
                  <a:pt x="502" y="518"/>
                  <a:pt x="488" y="544"/>
                  <a:pt x="465" y="561"/>
                </a:cubicBezTo>
                <a:cubicBezTo>
                  <a:pt x="434" y="562"/>
                  <a:pt x="418" y="578"/>
                  <a:pt x="397" y="589"/>
                </a:cubicBezTo>
                <a:cubicBezTo>
                  <a:pt x="343" y="607"/>
                  <a:pt x="294" y="576"/>
                  <a:pt x="257" y="593"/>
                </a:cubicBezTo>
                <a:cubicBezTo>
                  <a:pt x="204" y="567"/>
                  <a:pt x="144" y="566"/>
                  <a:pt x="93" y="541"/>
                </a:cubicBezTo>
                <a:cubicBezTo>
                  <a:pt x="87" y="538"/>
                  <a:pt x="80" y="523"/>
                  <a:pt x="73" y="521"/>
                </a:cubicBezTo>
                <a:cubicBezTo>
                  <a:pt x="63" y="518"/>
                  <a:pt x="64" y="526"/>
                  <a:pt x="57" y="521"/>
                </a:cubicBezTo>
                <a:cubicBezTo>
                  <a:pt x="54" y="519"/>
                  <a:pt x="59" y="514"/>
                  <a:pt x="53" y="513"/>
                </a:cubicBezTo>
                <a:cubicBezTo>
                  <a:pt x="25" y="505"/>
                  <a:pt x="3" y="467"/>
                  <a:pt x="1" y="425"/>
                </a:cubicBezTo>
                <a:cubicBezTo>
                  <a:pt x="0" y="405"/>
                  <a:pt x="2" y="374"/>
                  <a:pt x="5" y="349"/>
                </a:cubicBezTo>
                <a:cubicBezTo>
                  <a:pt x="10" y="306"/>
                  <a:pt x="25" y="273"/>
                  <a:pt x="33" y="2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/>
          </p:cNvSpPr>
          <p:nvPr/>
        </p:nvSpPr>
        <p:spPr bwMode="auto">
          <a:xfrm>
            <a:off x="4576001" y="2741613"/>
            <a:ext cx="2693988" cy="1870075"/>
          </a:xfrm>
          <a:custGeom>
            <a:avLst/>
            <a:gdLst>
              <a:gd name="T0" fmla="*/ 2535 w 3958"/>
              <a:gd name="T1" fmla="*/ 400 h 2745"/>
              <a:gd name="T2" fmla="*/ 2339 w 3958"/>
              <a:gd name="T3" fmla="*/ 472 h 2745"/>
              <a:gd name="T4" fmla="*/ 2359 w 3958"/>
              <a:gd name="T5" fmla="*/ 932 h 2745"/>
              <a:gd name="T6" fmla="*/ 2563 w 3958"/>
              <a:gd name="T7" fmla="*/ 1020 h 2745"/>
              <a:gd name="T8" fmla="*/ 2691 w 3958"/>
              <a:gd name="T9" fmla="*/ 1032 h 2745"/>
              <a:gd name="T10" fmla="*/ 2895 w 3958"/>
              <a:gd name="T11" fmla="*/ 1052 h 2745"/>
              <a:gd name="T12" fmla="*/ 3115 w 3958"/>
              <a:gd name="T13" fmla="*/ 1088 h 2745"/>
              <a:gd name="T14" fmla="*/ 3247 w 3958"/>
              <a:gd name="T15" fmla="*/ 1120 h 2745"/>
              <a:gd name="T16" fmla="*/ 3463 w 3958"/>
              <a:gd name="T17" fmla="*/ 1208 h 2745"/>
              <a:gd name="T18" fmla="*/ 3839 w 3958"/>
              <a:gd name="T19" fmla="*/ 1536 h 2745"/>
              <a:gd name="T20" fmla="*/ 3927 w 3958"/>
              <a:gd name="T21" fmla="*/ 1936 h 2745"/>
              <a:gd name="T22" fmla="*/ 3859 w 3958"/>
              <a:gd name="T23" fmla="*/ 2136 h 2745"/>
              <a:gd name="T24" fmla="*/ 3775 w 3958"/>
              <a:gd name="T25" fmla="*/ 2252 h 2745"/>
              <a:gd name="T26" fmla="*/ 3691 w 3958"/>
              <a:gd name="T27" fmla="*/ 2344 h 2745"/>
              <a:gd name="T28" fmla="*/ 3571 w 3958"/>
              <a:gd name="T29" fmla="*/ 2428 h 2745"/>
              <a:gd name="T30" fmla="*/ 3471 w 3958"/>
              <a:gd name="T31" fmla="*/ 2492 h 2745"/>
              <a:gd name="T32" fmla="*/ 3267 w 3958"/>
              <a:gd name="T33" fmla="*/ 2568 h 2745"/>
              <a:gd name="T34" fmla="*/ 3007 w 3958"/>
              <a:gd name="T35" fmla="*/ 2656 h 2745"/>
              <a:gd name="T36" fmla="*/ 2723 w 3958"/>
              <a:gd name="T37" fmla="*/ 2692 h 2745"/>
              <a:gd name="T38" fmla="*/ 2631 w 3958"/>
              <a:gd name="T39" fmla="*/ 2704 h 2745"/>
              <a:gd name="T40" fmla="*/ 2235 w 3958"/>
              <a:gd name="T41" fmla="*/ 2720 h 2745"/>
              <a:gd name="T42" fmla="*/ 2059 w 3958"/>
              <a:gd name="T43" fmla="*/ 2736 h 2745"/>
              <a:gd name="T44" fmla="*/ 1875 w 3958"/>
              <a:gd name="T45" fmla="*/ 2740 h 2745"/>
              <a:gd name="T46" fmla="*/ 1631 w 3958"/>
              <a:gd name="T47" fmla="*/ 2708 h 2745"/>
              <a:gd name="T48" fmla="*/ 1299 w 3958"/>
              <a:gd name="T49" fmla="*/ 2640 h 2745"/>
              <a:gd name="T50" fmla="*/ 1183 w 3958"/>
              <a:gd name="T51" fmla="*/ 2604 h 2745"/>
              <a:gd name="T52" fmla="*/ 1015 w 3958"/>
              <a:gd name="T53" fmla="*/ 2536 h 2745"/>
              <a:gd name="T54" fmla="*/ 807 w 3958"/>
              <a:gd name="T55" fmla="*/ 2408 h 2745"/>
              <a:gd name="T56" fmla="*/ 591 w 3958"/>
              <a:gd name="T57" fmla="*/ 2164 h 2745"/>
              <a:gd name="T58" fmla="*/ 387 w 3958"/>
              <a:gd name="T59" fmla="*/ 1924 h 2745"/>
              <a:gd name="T60" fmla="*/ 119 w 3958"/>
              <a:gd name="T61" fmla="*/ 1728 h 2745"/>
              <a:gd name="T62" fmla="*/ 11 w 3958"/>
              <a:gd name="T63" fmla="*/ 1584 h 2745"/>
              <a:gd name="T64" fmla="*/ 207 w 3958"/>
              <a:gd name="T65" fmla="*/ 1656 h 2745"/>
              <a:gd name="T66" fmla="*/ 443 w 3958"/>
              <a:gd name="T67" fmla="*/ 1740 h 2745"/>
              <a:gd name="T68" fmla="*/ 607 w 3958"/>
              <a:gd name="T69" fmla="*/ 1596 h 2745"/>
              <a:gd name="T70" fmla="*/ 715 w 3958"/>
              <a:gd name="T71" fmla="*/ 1432 h 2745"/>
              <a:gd name="T72" fmla="*/ 923 w 3958"/>
              <a:gd name="T73" fmla="*/ 1280 h 2745"/>
              <a:gd name="T74" fmla="*/ 1151 w 3958"/>
              <a:gd name="T75" fmla="*/ 1172 h 2745"/>
              <a:gd name="T76" fmla="*/ 1307 w 3958"/>
              <a:gd name="T77" fmla="*/ 1116 h 2745"/>
              <a:gd name="T78" fmla="*/ 1583 w 3958"/>
              <a:gd name="T79" fmla="*/ 1060 h 2745"/>
              <a:gd name="T80" fmla="*/ 2031 w 3958"/>
              <a:gd name="T81" fmla="*/ 1012 h 2745"/>
              <a:gd name="T82" fmla="*/ 2023 w 3958"/>
              <a:gd name="T83" fmla="*/ 688 h 2745"/>
              <a:gd name="T84" fmla="*/ 2027 w 3958"/>
              <a:gd name="T85" fmla="*/ 496 h 2745"/>
              <a:gd name="T86" fmla="*/ 1783 w 3958"/>
              <a:gd name="T87" fmla="*/ 420 h 2745"/>
              <a:gd name="T88" fmla="*/ 1687 w 3958"/>
              <a:gd name="T89" fmla="*/ 384 h 2745"/>
              <a:gd name="T90" fmla="*/ 1831 w 3958"/>
              <a:gd name="T91" fmla="*/ 276 h 2745"/>
              <a:gd name="T92" fmla="*/ 2047 w 3958"/>
              <a:gd name="T93" fmla="*/ 104 h 2745"/>
              <a:gd name="T94" fmla="*/ 2243 w 3958"/>
              <a:gd name="T95" fmla="*/ 44 h 2745"/>
              <a:gd name="T96" fmla="*/ 2279 w 3958"/>
              <a:gd name="T97" fmla="*/ 80 h 2745"/>
              <a:gd name="T98" fmla="*/ 2343 w 3958"/>
              <a:gd name="T99" fmla="*/ 136 h 2745"/>
              <a:gd name="T100" fmla="*/ 2479 w 3958"/>
              <a:gd name="T101" fmla="*/ 228 h 2745"/>
              <a:gd name="T102" fmla="*/ 2639 w 3958"/>
              <a:gd name="T103" fmla="*/ 396 h 2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958" h="2745">
                <a:moveTo>
                  <a:pt x="2639" y="396"/>
                </a:moveTo>
                <a:cubicBezTo>
                  <a:pt x="2620" y="378"/>
                  <a:pt x="2598" y="402"/>
                  <a:pt x="2587" y="404"/>
                </a:cubicBezTo>
                <a:cubicBezTo>
                  <a:pt x="2571" y="406"/>
                  <a:pt x="2553" y="400"/>
                  <a:pt x="2535" y="400"/>
                </a:cubicBezTo>
                <a:cubicBezTo>
                  <a:pt x="2526" y="400"/>
                  <a:pt x="2498" y="416"/>
                  <a:pt x="2483" y="400"/>
                </a:cubicBezTo>
                <a:cubicBezTo>
                  <a:pt x="2441" y="426"/>
                  <a:pt x="2401" y="392"/>
                  <a:pt x="2359" y="412"/>
                </a:cubicBezTo>
                <a:cubicBezTo>
                  <a:pt x="2343" y="432"/>
                  <a:pt x="2355" y="455"/>
                  <a:pt x="2339" y="472"/>
                </a:cubicBezTo>
                <a:cubicBezTo>
                  <a:pt x="2344" y="567"/>
                  <a:pt x="2350" y="689"/>
                  <a:pt x="2347" y="816"/>
                </a:cubicBezTo>
                <a:cubicBezTo>
                  <a:pt x="2346" y="828"/>
                  <a:pt x="2355" y="830"/>
                  <a:pt x="2359" y="836"/>
                </a:cubicBezTo>
                <a:cubicBezTo>
                  <a:pt x="2348" y="864"/>
                  <a:pt x="2340" y="912"/>
                  <a:pt x="2359" y="932"/>
                </a:cubicBezTo>
                <a:cubicBezTo>
                  <a:pt x="2337" y="947"/>
                  <a:pt x="2370" y="966"/>
                  <a:pt x="2359" y="1004"/>
                </a:cubicBezTo>
                <a:cubicBezTo>
                  <a:pt x="2377" y="1020"/>
                  <a:pt x="2387" y="1030"/>
                  <a:pt x="2411" y="1028"/>
                </a:cubicBezTo>
                <a:cubicBezTo>
                  <a:pt x="2448" y="1024"/>
                  <a:pt x="2519" y="1025"/>
                  <a:pt x="2563" y="1020"/>
                </a:cubicBezTo>
                <a:cubicBezTo>
                  <a:pt x="2574" y="1017"/>
                  <a:pt x="2571" y="1028"/>
                  <a:pt x="2575" y="1032"/>
                </a:cubicBezTo>
                <a:cubicBezTo>
                  <a:pt x="2597" y="1016"/>
                  <a:pt x="2624" y="1044"/>
                  <a:pt x="2647" y="1024"/>
                </a:cubicBezTo>
                <a:cubicBezTo>
                  <a:pt x="2659" y="1034"/>
                  <a:pt x="2677" y="1029"/>
                  <a:pt x="2691" y="1032"/>
                </a:cubicBezTo>
                <a:cubicBezTo>
                  <a:pt x="2699" y="1034"/>
                  <a:pt x="2697" y="1039"/>
                  <a:pt x="2703" y="1040"/>
                </a:cubicBezTo>
                <a:cubicBezTo>
                  <a:pt x="2745" y="1045"/>
                  <a:pt x="2790" y="1035"/>
                  <a:pt x="2831" y="1040"/>
                </a:cubicBezTo>
                <a:cubicBezTo>
                  <a:pt x="2853" y="1043"/>
                  <a:pt x="2871" y="1061"/>
                  <a:pt x="2895" y="1052"/>
                </a:cubicBezTo>
                <a:cubicBezTo>
                  <a:pt x="2906" y="1049"/>
                  <a:pt x="2903" y="1060"/>
                  <a:pt x="2907" y="1064"/>
                </a:cubicBezTo>
                <a:cubicBezTo>
                  <a:pt x="2960" y="1052"/>
                  <a:pt x="3019" y="1073"/>
                  <a:pt x="3051" y="1080"/>
                </a:cubicBezTo>
                <a:cubicBezTo>
                  <a:pt x="3072" y="1085"/>
                  <a:pt x="3094" y="1082"/>
                  <a:pt x="3115" y="1088"/>
                </a:cubicBezTo>
                <a:cubicBezTo>
                  <a:pt x="3120" y="1089"/>
                  <a:pt x="3122" y="1098"/>
                  <a:pt x="3127" y="1100"/>
                </a:cubicBezTo>
                <a:cubicBezTo>
                  <a:pt x="3140" y="1104"/>
                  <a:pt x="3159" y="1096"/>
                  <a:pt x="3167" y="1112"/>
                </a:cubicBezTo>
                <a:cubicBezTo>
                  <a:pt x="3194" y="1101"/>
                  <a:pt x="3217" y="1121"/>
                  <a:pt x="3247" y="1120"/>
                </a:cubicBezTo>
                <a:cubicBezTo>
                  <a:pt x="3260" y="1143"/>
                  <a:pt x="3305" y="1134"/>
                  <a:pt x="3315" y="1160"/>
                </a:cubicBezTo>
                <a:cubicBezTo>
                  <a:pt x="3344" y="1151"/>
                  <a:pt x="3367" y="1175"/>
                  <a:pt x="3399" y="1176"/>
                </a:cubicBezTo>
                <a:cubicBezTo>
                  <a:pt x="3414" y="1193"/>
                  <a:pt x="3433" y="1206"/>
                  <a:pt x="3463" y="1208"/>
                </a:cubicBezTo>
                <a:cubicBezTo>
                  <a:pt x="3549" y="1262"/>
                  <a:pt x="3642" y="1309"/>
                  <a:pt x="3703" y="1388"/>
                </a:cubicBezTo>
                <a:cubicBezTo>
                  <a:pt x="3716" y="1388"/>
                  <a:pt x="3717" y="1401"/>
                  <a:pt x="3731" y="1400"/>
                </a:cubicBezTo>
                <a:cubicBezTo>
                  <a:pt x="3763" y="1450"/>
                  <a:pt x="3800" y="1493"/>
                  <a:pt x="3839" y="1536"/>
                </a:cubicBezTo>
                <a:cubicBezTo>
                  <a:pt x="3876" y="1621"/>
                  <a:pt x="3949" y="1706"/>
                  <a:pt x="3939" y="1812"/>
                </a:cubicBezTo>
                <a:cubicBezTo>
                  <a:pt x="3958" y="1841"/>
                  <a:pt x="3930" y="1873"/>
                  <a:pt x="3939" y="1916"/>
                </a:cubicBezTo>
                <a:cubicBezTo>
                  <a:pt x="3941" y="1929"/>
                  <a:pt x="3928" y="1927"/>
                  <a:pt x="3927" y="1936"/>
                </a:cubicBezTo>
                <a:cubicBezTo>
                  <a:pt x="3924" y="1972"/>
                  <a:pt x="3924" y="2010"/>
                  <a:pt x="3907" y="2032"/>
                </a:cubicBezTo>
                <a:cubicBezTo>
                  <a:pt x="3902" y="2065"/>
                  <a:pt x="3891" y="2097"/>
                  <a:pt x="3875" y="2124"/>
                </a:cubicBezTo>
                <a:cubicBezTo>
                  <a:pt x="3872" y="2130"/>
                  <a:pt x="3862" y="2131"/>
                  <a:pt x="3859" y="2136"/>
                </a:cubicBezTo>
                <a:cubicBezTo>
                  <a:pt x="3847" y="2156"/>
                  <a:pt x="3837" y="2191"/>
                  <a:pt x="3811" y="2204"/>
                </a:cubicBezTo>
                <a:cubicBezTo>
                  <a:pt x="3813" y="2214"/>
                  <a:pt x="3804" y="2213"/>
                  <a:pt x="3807" y="2224"/>
                </a:cubicBezTo>
                <a:cubicBezTo>
                  <a:pt x="3792" y="2231"/>
                  <a:pt x="3783" y="2242"/>
                  <a:pt x="3775" y="2252"/>
                </a:cubicBezTo>
                <a:cubicBezTo>
                  <a:pt x="3760" y="2271"/>
                  <a:pt x="3759" y="2285"/>
                  <a:pt x="3739" y="2300"/>
                </a:cubicBezTo>
                <a:cubicBezTo>
                  <a:pt x="3734" y="2304"/>
                  <a:pt x="3723" y="2305"/>
                  <a:pt x="3719" y="2308"/>
                </a:cubicBezTo>
                <a:cubicBezTo>
                  <a:pt x="3707" y="2318"/>
                  <a:pt x="3702" y="2336"/>
                  <a:pt x="3691" y="2344"/>
                </a:cubicBezTo>
                <a:cubicBezTo>
                  <a:pt x="3670" y="2360"/>
                  <a:pt x="3637" y="2362"/>
                  <a:pt x="3631" y="2396"/>
                </a:cubicBezTo>
                <a:cubicBezTo>
                  <a:pt x="3612" y="2395"/>
                  <a:pt x="3594" y="2402"/>
                  <a:pt x="3579" y="2412"/>
                </a:cubicBezTo>
                <a:cubicBezTo>
                  <a:pt x="3573" y="2416"/>
                  <a:pt x="3575" y="2424"/>
                  <a:pt x="3571" y="2428"/>
                </a:cubicBezTo>
                <a:cubicBezTo>
                  <a:pt x="3568" y="2431"/>
                  <a:pt x="3558" y="2430"/>
                  <a:pt x="3555" y="2432"/>
                </a:cubicBezTo>
                <a:cubicBezTo>
                  <a:pt x="3541" y="2442"/>
                  <a:pt x="3517" y="2452"/>
                  <a:pt x="3499" y="2464"/>
                </a:cubicBezTo>
                <a:cubicBezTo>
                  <a:pt x="3489" y="2471"/>
                  <a:pt x="3483" y="2482"/>
                  <a:pt x="3471" y="2492"/>
                </a:cubicBezTo>
                <a:cubicBezTo>
                  <a:pt x="3469" y="2494"/>
                  <a:pt x="3461" y="2490"/>
                  <a:pt x="3459" y="2492"/>
                </a:cubicBezTo>
                <a:cubicBezTo>
                  <a:pt x="3447" y="2501"/>
                  <a:pt x="3439" y="2511"/>
                  <a:pt x="3427" y="2520"/>
                </a:cubicBezTo>
                <a:cubicBezTo>
                  <a:pt x="3373" y="2505"/>
                  <a:pt x="3331" y="2566"/>
                  <a:pt x="3267" y="2568"/>
                </a:cubicBezTo>
                <a:cubicBezTo>
                  <a:pt x="3260" y="2572"/>
                  <a:pt x="3260" y="2582"/>
                  <a:pt x="3255" y="2588"/>
                </a:cubicBezTo>
                <a:cubicBezTo>
                  <a:pt x="3173" y="2600"/>
                  <a:pt x="3114" y="2636"/>
                  <a:pt x="3027" y="2644"/>
                </a:cubicBezTo>
                <a:cubicBezTo>
                  <a:pt x="3014" y="2642"/>
                  <a:pt x="3016" y="2655"/>
                  <a:pt x="3007" y="2656"/>
                </a:cubicBezTo>
                <a:cubicBezTo>
                  <a:pt x="2937" y="2654"/>
                  <a:pt x="2903" y="2685"/>
                  <a:pt x="2839" y="2672"/>
                </a:cubicBezTo>
                <a:cubicBezTo>
                  <a:pt x="2832" y="2676"/>
                  <a:pt x="2827" y="2682"/>
                  <a:pt x="2819" y="2684"/>
                </a:cubicBezTo>
                <a:cubicBezTo>
                  <a:pt x="2785" y="2686"/>
                  <a:pt x="2751" y="2685"/>
                  <a:pt x="2723" y="2692"/>
                </a:cubicBezTo>
                <a:cubicBezTo>
                  <a:pt x="2700" y="2698"/>
                  <a:pt x="2685" y="2711"/>
                  <a:pt x="2667" y="2720"/>
                </a:cubicBezTo>
                <a:cubicBezTo>
                  <a:pt x="2663" y="2707"/>
                  <a:pt x="2680" y="2715"/>
                  <a:pt x="2679" y="2704"/>
                </a:cubicBezTo>
                <a:cubicBezTo>
                  <a:pt x="2663" y="2706"/>
                  <a:pt x="2648" y="2702"/>
                  <a:pt x="2631" y="2704"/>
                </a:cubicBezTo>
                <a:cubicBezTo>
                  <a:pt x="2622" y="2705"/>
                  <a:pt x="2606" y="2716"/>
                  <a:pt x="2583" y="2716"/>
                </a:cubicBezTo>
                <a:cubicBezTo>
                  <a:pt x="2525" y="2717"/>
                  <a:pt x="2454" y="2706"/>
                  <a:pt x="2403" y="2720"/>
                </a:cubicBezTo>
                <a:cubicBezTo>
                  <a:pt x="2352" y="2734"/>
                  <a:pt x="2288" y="2716"/>
                  <a:pt x="2235" y="2720"/>
                </a:cubicBezTo>
                <a:cubicBezTo>
                  <a:pt x="2218" y="2721"/>
                  <a:pt x="2200" y="2730"/>
                  <a:pt x="2183" y="2732"/>
                </a:cubicBezTo>
                <a:cubicBezTo>
                  <a:pt x="2163" y="2734"/>
                  <a:pt x="2145" y="2728"/>
                  <a:pt x="2123" y="2728"/>
                </a:cubicBezTo>
                <a:cubicBezTo>
                  <a:pt x="2101" y="2728"/>
                  <a:pt x="2078" y="2736"/>
                  <a:pt x="2059" y="2736"/>
                </a:cubicBezTo>
                <a:cubicBezTo>
                  <a:pt x="2048" y="2736"/>
                  <a:pt x="2037" y="2732"/>
                  <a:pt x="2027" y="2732"/>
                </a:cubicBezTo>
                <a:cubicBezTo>
                  <a:pt x="2018" y="2732"/>
                  <a:pt x="2013" y="2739"/>
                  <a:pt x="2003" y="2740"/>
                </a:cubicBezTo>
                <a:cubicBezTo>
                  <a:pt x="1959" y="2745"/>
                  <a:pt x="1915" y="2713"/>
                  <a:pt x="1875" y="2740"/>
                </a:cubicBezTo>
                <a:cubicBezTo>
                  <a:pt x="1822" y="2720"/>
                  <a:pt x="1773" y="2731"/>
                  <a:pt x="1715" y="2728"/>
                </a:cubicBezTo>
                <a:cubicBezTo>
                  <a:pt x="1702" y="2715"/>
                  <a:pt x="1671" y="2721"/>
                  <a:pt x="1647" y="2720"/>
                </a:cubicBezTo>
                <a:cubicBezTo>
                  <a:pt x="1634" y="2724"/>
                  <a:pt x="1639" y="2710"/>
                  <a:pt x="1631" y="2708"/>
                </a:cubicBezTo>
                <a:cubicBezTo>
                  <a:pt x="1590" y="2715"/>
                  <a:pt x="1579" y="2703"/>
                  <a:pt x="1539" y="2708"/>
                </a:cubicBezTo>
                <a:cubicBezTo>
                  <a:pt x="1496" y="2679"/>
                  <a:pt x="1417" y="2686"/>
                  <a:pt x="1371" y="2660"/>
                </a:cubicBezTo>
                <a:cubicBezTo>
                  <a:pt x="1339" y="2669"/>
                  <a:pt x="1319" y="2647"/>
                  <a:pt x="1299" y="2640"/>
                </a:cubicBezTo>
                <a:cubicBezTo>
                  <a:pt x="1284" y="2635"/>
                  <a:pt x="1263" y="2638"/>
                  <a:pt x="1247" y="2632"/>
                </a:cubicBezTo>
                <a:cubicBezTo>
                  <a:pt x="1240" y="2629"/>
                  <a:pt x="1242" y="2622"/>
                  <a:pt x="1235" y="2620"/>
                </a:cubicBezTo>
                <a:cubicBezTo>
                  <a:pt x="1213" y="2614"/>
                  <a:pt x="1202" y="2613"/>
                  <a:pt x="1183" y="2604"/>
                </a:cubicBezTo>
                <a:cubicBezTo>
                  <a:pt x="1162" y="2594"/>
                  <a:pt x="1145" y="2586"/>
                  <a:pt x="1123" y="2576"/>
                </a:cubicBezTo>
                <a:cubicBezTo>
                  <a:pt x="1100" y="2566"/>
                  <a:pt x="1087" y="2561"/>
                  <a:pt x="1071" y="2544"/>
                </a:cubicBezTo>
                <a:cubicBezTo>
                  <a:pt x="1044" y="2550"/>
                  <a:pt x="1038" y="2534"/>
                  <a:pt x="1015" y="2536"/>
                </a:cubicBezTo>
                <a:cubicBezTo>
                  <a:pt x="1000" y="2512"/>
                  <a:pt x="958" y="2516"/>
                  <a:pt x="947" y="2488"/>
                </a:cubicBezTo>
                <a:cubicBezTo>
                  <a:pt x="908" y="2490"/>
                  <a:pt x="904" y="2456"/>
                  <a:pt x="867" y="2456"/>
                </a:cubicBezTo>
                <a:cubicBezTo>
                  <a:pt x="855" y="2432"/>
                  <a:pt x="827" y="2425"/>
                  <a:pt x="807" y="2408"/>
                </a:cubicBezTo>
                <a:cubicBezTo>
                  <a:pt x="767" y="2375"/>
                  <a:pt x="732" y="2332"/>
                  <a:pt x="687" y="2304"/>
                </a:cubicBezTo>
                <a:cubicBezTo>
                  <a:pt x="683" y="2280"/>
                  <a:pt x="664" y="2271"/>
                  <a:pt x="647" y="2260"/>
                </a:cubicBezTo>
                <a:cubicBezTo>
                  <a:pt x="630" y="2226"/>
                  <a:pt x="612" y="2193"/>
                  <a:pt x="591" y="2164"/>
                </a:cubicBezTo>
                <a:cubicBezTo>
                  <a:pt x="584" y="2106"/>
                  <a:pt x="559" y="2052"/>
                  <a:pt x="559" y="2000"/>
                </a:cubicBezTo>
                <a:cubicBezTo>
                  <a:pt x="524" y="1980"/>
                  <a:pt x="498" y="1951"/>
                  <a:pt x="443" y="1952"/>
                </a:cubicBezTo>
                <a:cubicBezTo>
                  <a:pt x="441" y="1928"/>
                  <a:pt x="407" y="1934"/>
                  <a:pt x="387" y="1924"/>
                </a:cubicBezTo>
                <a:cubicBezTo>
                  <a:pt x="373" y="1917"/>
                  <a:pt x="351" y="1896"/>
                  <a:pt x="335" y="1884"/>
                </a:cubicBezTo>
                <a:cubicBezTo>
                  <a:pt x="318" y="1872"/>
                  <a:pt x="300" y="1857"/>
                  <a:pt x="279" y="1852"/>
                </a:cubicBezTo>
                <a:cubicBezTo>
                  <a:pt x="235" y="1801"/>
                  <a:pt x="171" y="1771"/>
                  <a:pt x="119" y="1728"/>
                </a:cubicBezTo>
                <a:cubicBezTo>
                  <a:pt x="116" y="1723"/>
                  <a:pt x="114" y="1717"/>
                  <a:pt x="115" y="1708"/>
                </a:cubicBezTo>
                <a:cubicBezTo>
                  <a:pt x="77" y="1687"/>
                  <a:pt x="60" y="1646"/>
                  <a:pt x="23" y="1624"/>
                </a:cubicBezTo>
                <a:cubicBezTo>
                  <a:pt x="26" y="1605"/>
                  <a:pt x="0" y="1599"/>
                  <a:pt x="11" y="1584"/>
                </a:cubicBezTo>
                <a:cubicBezTo>
                  <a:pt x="36" y="1598"/>
                  <a:pt x="68" y="1604"/>
                  <a:pt x="87" y="1624"/>
                </a:cubicBezTo>
                <a:cubicBezTo>
                  <a:pt x="121" y="1634"/>
                  <a:pt x="160" y="1639"/>
                  <a:pt x="183" y="1660"/>
                </a:cubicBezTo>
                <a:cubicBezTo>
                  <a:pt x="192" y="1660"/>
                  <a:pt x="195" y="1653"/>
                  <a:pt x="207" y="1656"/>
                </a:cubicBezTo>
                <a:cubicBezTo>
                  <a:pt x="255" y="1690"/>
                  <a:pt x="324" y="1701"/>
                  <a:pt x="379" y="1728"/>
                </a:cubicBezTo>
                <a:cubicBezTo>
                  <a:pt x="387" y="1728"/>
                  <a:pt x="395" y="1728"/>
                  <a:pt x="403" y="1728"/>
                </a:cubicBezTo>
                <a:cubicBezTo>
                  <a:pt x="413" y="1735"/>
                  <a:pt x="421" y="1737"/>
                  <a:pt x="443" y="1740"/>
                </a:cubicBezTo>
                <a:cubicBezTo>
                  <a:pt x="459" y="1743"/>
                  <a:pt x="485" y="1758"/>
                  <a:pt x="507" y="1752"/>
                </a:cubicBezTo>
                <a:cubicBezTo>
                  <a:pt x="540" y="1743"/>
                  <a:pt x="551" y="1702"/>
                  <a:pt x="559" y="1664"/>
                </a:cubicBezTo>
                <a:cubicBezTo>
                  <a:pt x="580" y="1646"/>
                  <a:pt x="580" y="1607"/>
                  <a:pt x="607" y="1596"/>
                </a:cubicBezTo>
                <a:cubicBezTo>
                  <a:pt x="604" y="1570"/>
                  <a:pt x="630" y="1574"/>
                  <a:pt x="627" y="1548"/>
                </a:cubicBezTo>
                <a:cubicBezTo>
                  <a:pt x="634" y="1549"/>
                  <a:pt x="635" y="1543"/>
                  <a:pt x="643" y="1544"/>
                </a:cubicBezTo>
                <a:cubicBezTo>
                  <a:pt x="660" y="1500"/>
                  <a:pt x="698" y="1476"/>
                  <a:pt x="715" y="1432"/>
                </a:cubicBezTo>
                <a:cubicBezTo>
                  <a:pt x="748" y="1425"/>
                  <a:pt x="754" y="1391"/>
                  <a:pt x="787" y="1384"/>
                </a:cubicBezTo>
                <a:cubicBezTo>
                  <a:pt x="812" y="1342"/>
                  <a:pt x="862" y="1325"/>
                  <a:pt x="891" y="1288"/>
                </a:cubicBezTo>
                <a:cubicBezTo>
                  <a:pt x="909" y="1293"/>
                  <a:pt x="907" y="1277"/>
                  <a:pt x="923" y="1280"/>
                </a:cubicBezTo>
                <a:cubicBezTo>
                  <a:pt x="929" y="1277"/>
                  <a:pt x="929" y="1267"/>
                  <a:pt x="931" y="1260"/>
                </a:cubicBezTo>
                <a:cubicBezTo>
                  <a:pt x="992" y="1255"/>
                  <a:pt x="1004" y="1202"/>
                  <a:pt x="1071" y="1204"/>
                </a:cubicBezTo>
                <a:cubicBezTo>
                  <a:pt x="1094" y="1189"/>
                  <a:pt x="1114" y="1173"/>
                  <a:pt x="1151" y="1172"/>
                </a:cubicBezTo>
                <a:cubicBezTo>
                  <a:pt x="1175" y="1152"/>
                  <a:pt x="1198" y="1143"/>
                  <a:pt x="1231" y="1136"/>
                </a:cubicBezTo>
                <a:cubicBezTo>
                  <a:pt x="1247" y="1133"/>
                  <a:pt x="1265" y="1119"/>
                  <a:pt x="1279" y="1116"/>
                </a:cubicBezTo>
                <a:cubicBezTo>
                  <a:pt x="1288" y="1114"/>
                  <a:pt x="1298" y="1118"/>
                  <a:pt x="1307" y="1116"/>
                </a:cubicBezTo>
                <a:cubicBezTo>
                  <a:pt x="1353" y="1103"/>
                  <a:pt x="1396" y="1075"/>
                  <a:pt x="1443" y="1080"/>
                </a:cubicBezTo>
                <a:cubicBezTo>
                  <a:pt x="1456" y="1082"/>
                  <a:pt x="1454" y="1069"/>
                  <a:pt x="1463" y="1068"/>
                </a:cubicBezTo>
                <a:cubicBezTo>
                  <a:pt x="1525" y="1070"/>
                  <a:pt x="1528" y="1060"/>
                  <a:pt x="1583" y="1060"/>
                </a:cubicBezTo>
                <a:cubicBezTo>
                  <a:pt x="1619" y="1033"/>
                  <a:pt x="1688" y="1066"/>
                  <a:pt x="1715" y="1040"/>
                </a:cubicBezTo>
                <a:cubicBezTo>
                  <a:pt x="1800" y="1040"/>
                  <a:pt x="1886" y="1032"/>
                  <a:pt x="1959" y="1028"/>
                </a:cubicBezTo>
                <a:cubicBezTo>
                  <a:pt x="1985" y="1026"/>
                  <a:pt x="2010" y="1030"/>
                  <a:pt x="2031" y="1012"/>
                </a:cubicBezTo>
                <a:cubicBezTo>
                  <a:pt x="2048" y="973"/>
                  <a:pt x="2038" y="908"/>
                  <a:pt x="2031" y="832"/>
                </a:cubicBezTo>
                <a:cubicBezTo>
                  <a:pt x="2027" y="786"/>
                  <a:pt x="2035" y="738"/>
                  <a:pt x="2031" y="708"/>
                </a:cubicBezTo>
                <a:cubicBezTo>
                  <a:pt x="2030" y="701"/>
                  <a:pt x="2024" y="695"/>
                  <a:pt x="2023" y="688"/>
                </a:cubicBezTo>
                <a:cubicBezTo>
                  <a:pt x="2022" y="680"/>
                  <a:pt x="2031" y="674"/>
                  <a:pt x="2031" y="676"/>
                </a:cubicBezTo>
                <a:cubicBezTo>
                  <a:pt x="2030" y="669"/>
                  <a:pt x="2021" y="663"/>
                  <a:pt x="2019" y="656"/>
                </a:cubicBezTo>
                <a:cubicBezTo>
                  <a:pt x="2007" y="607"/>
                  <a:pt x="2049" y="561"/>
                  <a:pt x="2027" y="496"/>
                </a:cubicBezTo>
                <a:cubicBezTo>
                  <a:pt x="2074" y="439"/>
                  <a:pt x="1988" y="400"/>
                  <a:pt x="1911" y="412"/>
                </a:cubicBezTo>
                <a:cubicBezTo>
                  <a:pt x="1888" y="416"/>
                  <a:pt x="1834" y="434"/>
                  <a:pt x="1807" y="412"/>
                </a:cubicBezTo>
                <a:cubicBezTo>
                  <a:pt x="1793" y="409"/>
                  <a:pt x="1790" y="416"/>
                  <a:pt x="1783" y="420"/>
                </a:cubicBezTo>
                <a:cubicBezTo>
                  <a:pt x="1744" y="399"/>
                  <a:pt x="1711" y="428"/>
                  <a:pt x="1671" y="420"/>
                </a:cubicBezTo>
                <a:cubicBezTo>
                  <a:pt x="1652" y="420"/>
                  <a:pt x="1676" y="411"/>
                  <a:pt x="1675" y="404"/>
                </a:cubicBezTo>
                <a:cubicBezTo>
                  <a:pt x="1683" y="401"/>
                  <a:pt x="1686" y="393"/>
                  <a:pt x="1687" y="384"/>
                </a:cubicBezTo>
                <a:cubicBezTo>
                  <a:pt x="1696" y="383"/>
                  <a:pt x="1704" y="379"/>
                  <a:pt x="1711" y="376"/>
                </a:cubicBezTo>
                <a:cubicBezTo>
                  <a:pt x="1726" y="356"/>
                  <a:pt x="1751" y="347"/>
                  <a:pt x="1759" y="320"/>
                </a:cubicBezTo>
                <a:cubicBezTo>
                  <a:pt x="1790" y="313"/>
                  <a:pt x="1801" y="284"/>
                  <a:pt x="1831" y="276"/>
                </a:cubicBezTo>
                <a:cubicBezTo>
                  <a:pt x="1882" y="230"/>
                  <a:pt x="1948" y="198"/>
                  <a:pt x="1995" y="148"/>
                </a:cubicBezTo>
                <a:cubicBezTo>
                  <a:pt x="2000" y="148"/>
                  <a:pt x="2006" y="148"/>
                  <a:pt x="2011" y="148"/>
                </a:cubicBezTo>
                <a:cubicBezTo>
                  <a:pt x="2016" y="126"/>
                  <a:pt x="2042" y="126"/>
                  <a:pt x="2047" y="104"/>
                </a:cubicBezTo>
                <a:cubicBezTo>
                  <a:pt x="2099" y="88"/>
                  <a:pt x="2128" y="31"/>
                  <a:pt x="2171" y="12"/>
                </a:cubicBezTo>
                <a:cubicBezTo>
                  <a:pt x="2198" y="0"/>
                  <a:pt x="2211" y="35"/>
                  <a:pt x="2227" y="44"/>
                </a:cubicBezTo>
                <a:cubicBezTo>
                  <a:pt x="2231" y="46"/>
                  <a:pt x="2239" y="41"/>
                  <a:pt x="2243" y="44"/>
                </a:cubicBezTo>
                <a:cubicBezTo>
                  <a:pt x="2249" y="48"/>
                  <a:pt x="2248" y="58"/>
                  <a:pt x="2255" y="64"/>
                </a:cubicBezTo>
                <a:cubicBezTo>
                  <a:pt x="2258" y="67"/>
                  <a:pt x="2268" y="62"/>
                  <a:pt x="2271" y="64"/>
                </a:cubicBezTo>
                <a:cubicBezTo>
                  <a:pt x="2275" y="67"/>
                  <a:pt x="2275" y="77"/>
                  <a:pt x="2279" y="80"/>
                </a:cubicBezTo>
                <a:cubicBezTo>
                  <a:pt x="2282" y="82"/>
                  <a:pt x="2292" y="81"/>
                  <a:pt x="2295" y="84"/>
                </a:cubicBezTo>
                <a:cubicBezTo>
                  <a:pt x="2304" y="92"/>
                  <a:pt x="2310" y="108"/>
                  <a:pt x="2319" y="116"/>
                </a:cubicBezTo>
                <a:cubicBezTo>
                  <a:pt x="2329" y="125"/>
                  <a:pt x="2344" y="121"/>
                  <a:pt x="2343" y="136"/>
                </a:cubicBezTo>
                <a:cubicBezTo>
                  <a:pt x="2356" y="133"/>
                  <a:pt x="2366" y="142"/>
                  <a:pt x="2375" y="148"/>
                </a:cubicBezTo>
                <a:cubicBezTo>
                  <a:pt x="2393" y="159"/>
                  <a:pt x="2410" y="183"/>
                  <a:pt x="2431" y="200"/>
                </a:cubicBezTo>
                <a:cubicBezTo>
                  <a:pt x="2447" y="213"/>
                  <a:pt x="2468" y="217"/>
                  <a:pt x="2479" y="228"/>
                </a:cubicBezTo>
                <a:cubicBezTo>
                  <a:pt x="2502" y="250"/>
                  <a:pt x="2513" y="289"/>
                  <a:pt x="2551" y="296"/>
                </a:cubicBezTo>
                <a:cubicBezTo>
                  <a:pt x="2549" y="304"/>
                  <a:pt x="2554" y="307"/>
                  <a:pt x="2555" y="312"/>
                </a:cubicBezTo>
                <a:cubicBezTo>
                  <a:pt x="2592" y="331"/>
                  <a:pt x="2621" y="358"/>
                  <a:pt x="2639" y="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3155188" y="2760663"/>
            <a:ext cx="333375" cy="233363"/>
          </a:xfrm>
          <a:custGeom>
            <a:avLst/>
            <a:gdLst>
              <a:gd name="T0" fmla="*/ 473 w 489"/>
              <a:gd name="T1" fmla="*/ 64 h 341"/>
              <a:gd name="T2" fmla="*/ 485 w 489"/>
              <a:gd name="T3" fmla="*/ 164 h 341"/>
              <a:gd name="T4" fmla="*/ 465 w 489"/>
              <a:gd name="T5" fmla="*/ 212 h 341"/>
              <a:gd name="T6" fmla="*/ 401 w 489"/>
              <a:gd name="T7" fmla="*/ 272 h 341"/>
              <a:gd name="T8" fmla="*/ 273 w 489"/>
              <a:gd name="T9" fmla="*/ 320 h 341"/>
              <a:gd name="T10" fmla="*/ 217 w 489"/>
              <a:gd name="T11" fmla="*/ 340 h 341"/>
              <a:gd name="T12" fmla="*/ 201 w 489"/>
              <a:gd name="T13" fmla="*/ 332 h 341"/>
              <a:gd name="T14" fmla="*/ 189 w 489"/>
              <a:gd name="T15" fmla="*/ 340 h 341"/>
              <a:gd name="T16" fmla="*/ 177 w 489"/>
              <a:gd name="T17" fmla="*/ 332 h 341"/>
              <a:gd name="T18" fmla="*/ 49 w 489"/>
              <a:gd name="T19" fmla="*/ 312 h 341"/>
              <a:gd name="T20" fmla="*/ 5 w 489"/>
              <a:gd name="T21" fmla="*/ 252 h 341"/>
              <a:gd name="T22" fmla="*/ 13 w 489"/>
              <a:gd name="T23" fmla="*/ 128 h 341"/>
              <a:gd name="T24" fmla="*/ 257 w 489"/>
              <a:gd name="T25" fmla="*/ 16 h 341"/>
              <a:gd name="T26" fmla="*/ 269 w 489"/>
              <a:gd name="T27" fmla="*/ 8 h 341"/>
              <a:gd name="T28" fmla="*/ 473 w 489"/>
              <a:gd name="T29" fmla="*/ 64 h 341"/>
              <a:gd name="T30" fmla="*/ 257 w 489"/>
              <a:gd name="T31" fmla="*/ 80 h 341"/>
              <a:gd name="T32" fmla="*/ 237 w 489"/>
              <a:gd name="T33" fmla="*/ 92 h 341"/>
              <a:gd name="T34" fmla="*/ 81 w 489"/>
              <a:gd name="T35" fmla="*/ 140 h 341"/>
              <a:gd name="T36" fmla="*/ 69 w 489"/>
              <a:gd name="T37" fmla="*/ 212 h 341"/>
              <a:gd name="T38" fmla="*/ 145 w 489"/>
              <a:gd name="T39" fmla="*/ 272 h 341"/>
              <a:gd name="T40" fmla="*/ 229 w 489"/>
              <a:gd name="T41" fmla="*/ 268 h 341"/>
              <a:gd name="T42" fmla="*/ 253 w 489"/>
              <a:gd name="T43" fmla="*/ 256 h 341"/>
              <a:gd name="T44" fmla="*/ 273 w 489"/>
              <a:gd name="T45" fmla="*/ 256 h 341"/>
              <a:gd name="T46" fmla="*/ 409 w 489"/>
              <a:gd name="T47" fmla="*/ 120 h 341"/>
              <a:gd name="T48" fmla="*/ 257 w 489"/>
              <a:gd name="T49" fmla="*/ 80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9" h="341">
                <a:moveTo>
                  <a:pt x="473" y="64"/>
                </a:moveTo>
                <a:cubicBezTo>
                  <a:pt x="480" y="95"/>
                  <a:pt x="489" y="123"/>
                  <a:pt x="485" y="164"/>
                </a:cubicBezTo>
                <a:cubicBezTo>
                  <a:pt x="480" y="182"/>
                  <a:pt x="462" y="186"/>
                  <a:pt x="465" y="212"/>
                </a:cubicBezTo>
                <a:cubicBezTo>
                  <a:pt x="441" y="230"/>
                  <a:pt x="419" y="249"/>
                  <a:pt x="401" y="272"/>
                </a:cubicBezTo>
                <a:cubicBezTo>
                  <a:pt x="362" y="290"/>
                  <a:pt x="316" y="320"/>
                  <a:pt x="273" y="320"/>
                </a:cubicBezTo>
                <a:cubicBezTo>
                  <a:pt x="259" y="331"/>
                  <a:pt x="237" y="339"/>
                  <a:pt x="217" y="340"/>
                </a:cubicBezTo>
                <a:cubicBezTo>
                  <a:pt x="215" y="340"/>
                  <a:pt x="207" y="331"/>
                  <a:pt x="201" y="332"/>
                </a:cubicBezTo>
                <a:cubicBezTo>
                  <a:pt x="196" y="332"/>
                  <a:pt x="198" y="341"/>
                  <a:pt x="189" y="340"/>
                </a:cubicBezTo>
                <a:cubicBezTo>
                  <a:pt x="187" y="340"/>
                  <a:pt x="184" y="333"/>
                  <a:pt x="177" y="332"/>
                </a:cubicBezTo>
                <a:cubicBezTo>
                  <a:pt x="126" y="326"/>
                  <a:pt x="86" y="330"/>
                  <a:pt x="49" y="312"/>
                </a:cubicBezTo>
                <a:cubicBezTo>
                  <a:pt x="31" y="295"/>
                  <a:pt x="22" y="270"/>
                  <a:pt x="5" y="252"/>
                </a:cubicBezTo>
                <a:cubicBezTo>
                  <a:pt x="3" y="207"/>
                  <a:pt x="0" y="173"/>
                  <a:pt x="13" y="128"/>
                </a:cubicBezTo>
                <a:cubicBezTo>
                  <a:pt x="67" y="63"/>
                  <a:pt x="146" y="24"/>
                  <a:pt x="257" y="16"/>
                </a:cubicBezTo>
                <a:cubicBezTo>
                  <a:pt x="266" y="18"/>
                  <a:pt x="263" y="8"/>
                  <a:pt x="269" y="8"/>
                </a:cubicBezTo>
                <a:cubicBezTo>
                  <a:pt x="354" y="0"/>
                  <a:pt x="424" y="24"/>
                  <a:pt x="473" y="64"/>
                </a:cubicBezTo>
                <a:close/>
                <a:moveTo>
                  <a:pt x="257" y="80"/>
                </a:moveTo>
                <a:cubicBezTo>
                  <a:pt x="250" y="84"/>
                  <a:pt x="245" y="90"/>
                  <a:pt x="237" y="92"/>
                </a:cubicBezTo>
                <a:cubicBezTo>
                  <a:pt x="183" y="91"/>
                  <a:pt x="131" y="124"/>
                  <a:pt x="81" y="140"/>
                </a:cubicBezTo>
                <a:cubicBezTo>
                  <a:pt x="80" y="167"/>
                  <a:pt x="62" y="177"/>
                  <a:pt x="69" y="212"/>
                </a:cubicBezTo>
                <a:cubicBezTo>
                  <a:pt x="92" y="236"/>
                  <a:pt x="105" y="266"/>
                  <a:pt x="145" y="272"/>
                </a:cubicBezTo>
                <a:cubicBezTo>
                  <a:pt x="165" y="275"/>
                  <a:pt x="200" y="274"/>
                  <a:pt x="229" y="268"/>
                </a:cubicBezTo>
                <a:cubicBezTo>
                  <a:pt x="236" y="266"/>
                  <a:pt x="245" y="258"/>
                  <a:pt x="253" y="256"/>
                </a:cubicBezTo>
                <a:cubicBezTo>
                  <a:pt x="259" y="254"/>
                  <a:pt x="267" y="258"/>
                  <a:pt x="273" y="256"/>
                </a:cubicBezTo>
                <a:cubicBezTo>
                  <a:pt x="342" y="238"/>
                  <a:pt x="414" y="197"/>
                  <a:pt x="409" y="120"/>
                </a:cubicBezTo>
                <a:cubicBezTo>
                  <a:pt x="386" y="73"/>
                  <a:pt x="324" y="74"/>
                  <a:pt x="257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/>
          </p:cNvSpPr>
          <p:nvPr/>
        </p:nvSpPr>
        <p:spPr bwMode="auto">
          <a:xfrm>
            <a:off x="4063238" y="2809875"/>
            <a:ext cx="174625" cy="188913"/>
          </a:xfrm>
          <a:custGeom>
            <a:avLst/>
            <a:gdLst>
              <a:gd name="T0" fmla="*/ 43 w 256"/>
              <a:gd name="T1" fmla="*/ 185 h 277"/>
              <a:gd name="T2" fmla="*/ 179 w 256"/>
              <a:gd name="T3" fmla="*/ 129 h 277"/>
              <a:gd name="T4" fmla="*/ 87 w 256"/>
              <a:gd name="T5" fmla="*/ 85 h 277"/>
              <a:gd name="T6" fmla="*/ 19 w 256"/>
              <a:gd name="T7" fmla="*/ 105 h 277"/>
              <a:gd name="T8" fmla="*/ 3 w 256"/>
              <a:gd name="T9" fmla="*/ 41 h 277"/>
              <a:gd name="T10" fmla="*/ 111 w 256"/>
              <a:gd name="T11" fmla="*/ 9 h 277"/>
              <a:gd name="T12" fmla="*/ 123 w 256"/>
              <a:gd name="T13" fmla="*/ 5 h 277"/>
              <a:gd name="T14" fmla="*/ 183 w 256"/>
              <a:gd name="T15" fmla="*/ 13 h 277"/>
              <a:gd name="T16" fmla="*/ 235 w 256"/>
              <a:gd name="T17" fmla="*/ 53 h 277"/>
              <a:gd name="T18" fmla="*/ 243 w 256"/>
              <a:gd name="T19" fmla="*/ 97 h 277"/>
              <a:gd name="T20" fmla="*/ 255 w 256"/>
              <a:gd name="T21" fmla="*/ 125 h 277"/>
              <a:gd name="T22" fmla="*/ 247 w 256"/>
              <a:gd name="T23" fmla="*/ 185 h 277"/>
              <a:gd name="T24" fmla="*/ 231 w 256"/>
              <a:gd name="T25" fmla="*/ 197 h 277"/>
              <a:gd name="T26" fmla="*/ 187 w 256"/>
              <a:gd name="T27" fmla="*/ 229 h 277"/>
              <a:gd name="T28" fmla="*/ 43 w 256"/>
              <a:gd name="T29" fmla="*/ 185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6" h="277">
                <a:moveTo>
                  <a:pt x="43" y="185"/>
                </a:moveTo>
                <a:cubicBezTo>
                  <a:pt x="95" y="174"/>
                  <a:pt x="182" y="183"/>
                  <a:pt x="179" y="129"/>
                </a:cubicBezTo>
                <a:cubicBezTo>
                  <a:pt x="177" y="94"/>
                  <a:pt x="130" y="77"/>
                  <a:pt x="87" y="85"/>
                </a:cubicBezTo>
                <a:cubicBezTo>
                  <a:pt x="61" y="90"/>
                  <a:pt x="44" y="115"/>
                  <a:pt x="19" y="105"/>
                </a:cubicBezTo>
                <a:cubicBezTo>
                  <a:pt x="4" y="93"/>
                  <a:pt x="0" y="71"/>
                  <a:pt x="3" y="41"/>
                </a:cubicBezTo>
                <a:cubicBezTo>
                  <a:pt x="34" y="16"/>
                  <a:pt x="66" y="10"/>
                  <a:pt x="111" y="9"/>
                </a:cubicBezTo>
                <a:cubicBezTo>
                  <a:pt x="123" y="9"/>
                  <a:pt x="114" y="0"/>
                  <a:pt x="123" y="5"/>
                </a:cubicBezTo>
                <a:cubicBezTo>
                  <a:pt x="132" y="10"/>
                  <a:pt x="157" y="17"/>
                  <a:pt x="183" y="13"/>
                </a:cubicBezTo>
                <a:cubicBezTo>
                  <a:pt x="196" y="28"/>
                  <a:pt x="225" y="35"/>
                  <a:pt x="235" y="53"/>
                </a:cubicBezTo>
                <a:cubicBezTo>
                  <a:pt x="240" y="62"/>
                  <a:pt x="239" y="82"/>
                  <a:pt x="243" y="97"/>
                </a:cubicBezTo>
                <a:cubicBezTo>
                  <a:pt x="246" y="108"/>
                  <a:pt x="254" y="117"/>
                  <a:pt x="255" y="125"/>
                </a:cubicBezTo>
                <a:cubicBezTo>
                  <a:pt x="256" y="138"/>
                  <a:pt x="255" y="169"/>
                  <a:pt x="247" y="185"/>
                </a:cubicBezTo>
                <a:cubicBezTo>
                  <a:pt x="246" y="187"/>
                  <a:pt x="236" y="190"/>
                  <a:pt x="231" y="197"/>
                </a:cubicBezTo>
                <a:cubicBezTo>
                  <a:pt x="219" y="213"/>
                  <a:pt x="216" y="216"/>
                  <a:pt x="187" y="229"/>
                </a:cubicBezTo>
                <a:cubicBezTo>
                  <a:pt x="151" y="246"/>
                  <a:pt x="36" y="277"/>
                  <a:pt x="43" y="1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3198051" y="2811463"/>
            <a:ext cx="239713" cy="136525"/>
          </a:xfrm>
          <a:custGeom>
            <a:avLst/>
            <a:gdLst>
              <a:gd name="T0" fmla="*/ 347 w 352"/>
              <a:gd name="T1" fmla="*/ 47 h 202"/>
              <a:gd name="T2" fmla="*/ 211 w 352"/>
              <a:gd name="T3" fmla="*/ 183 h 202"/>
              <a:gd name="T4" fmla="*/ 191 w 352"/>
              <a:gd name="T5" fmla="*/ 183 h 202"/>
              <a:gd name="T6" fmla="*/ 167 w 352"/>
              <a:gd name="T7" fmla="*/ 195 h 202"/>
              <a:gd name="T8" fmla="*/ 83 w 352"/>
              <a:gd name="T9" fmla="*/ 199 h 202"/>
              <a:gd name="T10" fmla="*/ 7 w 352"/>
              <a:gd name="T11" fmla="*/ 139 h 202"/>
              <a:gd name="T12" fmla="*/ 19 w 352"/>
              <a:gd name="T13" fmla="*/ 67 h 202"/>
              <a:gd name="T14" fmla="*/ 175 w 352"/>
              <a:gd name="T15" fmla="*/ 19 h 202"/>
              <a:gd name="T16" fmla="*/ 195 w 352"/>
              <a:gd name="T17" fmla="*/ 7 h 202"/>
              <a:gd name="T18" fmla="*/ 347 w 352"/>
              <a:gd name="T19" fmla="*/ 47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2" h="202">
                <a:moveTo>
                  <a:pt x="347" y="47"/>
                </a:moveTo>
                <a:cubicBezTo>
                  <a:pt x="352" y="124"/>
                  <a:pt x="280" y="165"/>
                  <a:pt x="211" y="183"/>
                </a:cubicBezTo>
                <a:cubicBezTo>
                  <a:pt x="205" y="185"/>
                  <a:pt x="197" y="181"/>
                  <a:pt x="191" y="183"/>
                </a:cubicBezTo>
                <a:cubicBezTo>
                  <a:pt x="183" y="185"/>
                  <a:pt x="174" y="193"/>
                  <a:pt x="167" y="195"/>
                </a:cubicBezTo>
                <a:cubicBezTo>
                  <a:pt x="138" y="201"/>
                  <a:pt x="103" y="202"/>
                  <a:pt x="83" y="199"/>
                </a:cubicBezTo>
                <a:cubicBezTo>
                  <a:pt x="43" y="193"/>
                  <a:pt x="30" y="163"/>
                  <a:pt x="7" y="139"/>
                </a:cubicBezTo>
                <a:cubicBezTo>
                  <a:pt x="0" y="104"/>
                  <a:pt x="18" y="94"/>
                  <a:pt x="19" y="67"/>
                </a:cubicBezTo>
                <a:cubicBezTo>
                  <a:pt x="69" y="51"/>
                  <a:pt x="121" y="18"/>
                  <a:pt x="175" y="19"/>
                </a:cubicBezTo>
                <a:cubicBezTo>
                  <a:pt x="183" y="17"/>
                  <a:pt x="188" y="11"/>
                  <a:pt x="195" y="7"/>
                </a:cubicBezTo>
                <a:cubicBezTo>
                  <a:pt x="262" y="1"/>
                  <a:pt x="324" y="0"/>
                  <a:pt x="34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8381238" y="2870200"/>
            <a:ext cx="103188" cy="125413"/>
          </a:xfrm>
          <a:custGeom>
            <a:avLst/>
            <a:gdLst>
              <a:gd name="T0" fmla="*/ 68 w 152"/>
              <a:gd name="T1" fmla="*/ 0 h 185"/>
              <a:gd name="T2" fmla="*/ 96 w 152"/>
              <a:gd name="T3" fmla="*/ 68 h 185"/>
              <a:gd name="T4" fmla="*/ 152 w 152"/>
              <a:gd name="T5" fmla="*/ 180 h 185"/>
              <a:gd name="T6" fmla="*/ 0 w 152"/>
              <a:gd name="T7" fmla="*/ 120 h 185"/>
              <a:gd name="T8" fmla="*/ 60 w 152"/>
              <a:gd name="T9" fmla="*/ 0 h 185"/>
              <a:gd name="T10" fmla="*/ 68 w 152"/>
              <a:gd name="T11" fmla="*/ 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85">
                <a:moveTo>
                  <a:pt x="68" y="0"/>
                </a:moveTo>
                <a:cubicBezTo>
                  <a:pt x="93" y="15"/>
                  <a:pt x="88" y="43"/>
                  <a:pt x="96" y="68"/>
                </a:cubicBezTo>
                <a:cubicBezTo>
                  <a:pt x="109" y="109"/>
                  <a:pt x="141" y="141"/>
                  <a:pt x="152" y="180"/>
                </a:cubicBezTo>
                <a:cubicBezTo>
                  <a:pt x="92" y="185"/>
                  <a:pt x="47" y="142"/>
                  <a:pt x="0" y="120"/>
                </a:cubicBezTo>
                <a:cubicBezTo>
                  <a:pt x="8" y="68"/>
                  <a:pt x="44" y="44"/>
                  <a:pt x="60" y="0"/>
                </a:cubicBezTo>
                <a:cubicBezTo>
                  <a:pt x="63" y="0"/>
                  <a:pt x="65" y="0"/>
                  <a:pt x="68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8894001" y="2916238"/>
            <a:ext cx="268288" cy="155575"/>
          </a:xfrm>
          <a:custGeom>
            <a:avLst/>
            <a:gdLst>
              <a:gd name="T0" fmla="*/ 7 w 395"/>
              <a:gd name="T1" fmla="*/ 8 h 228"/>
              <a:gd name="T2" fmla="*/ 115 w 395"/>
              <a:gd name="T3" fmla="*/ 16 h 228"/>
              <a:gd name="T4" fmla="*/ 127 w 395"/>
              <a:gd name="T5" fmla="*/ 8 h 228"/>
              <a:gd name="T6" fmla="*/ 319 w 395"/>
              <a:gd name="T7" fmla="*/ 36 h 228"/>
              <a:gd name="T8" fmla="*/ 395 w 395"/>
              <a:gd name="T9" fmla="*/ 36 h 228"/>
              <a:gd name="T10" fmla="*/ 339 w 395"/>
              <a:gd name="T11" fmla="*/ 96 h 228"/>
              <a:gd name="T12" fmla="*/ 323 w 395"/>
              <a:gd name="T13" fmla="*/ 124 h 228"/>
              <a:gd name="T14" fmla="*/ 299 w 395"/>
              <a:gd name="T15" fmla="*/ 136 h 228"/>
              <a:gd name="T16" fmla="*/ 223 w 395"/>
              <a:gd name="T17" fmla="*/ 216 h 228"/>
              <a:gd name="T18" fmla="*/ 187 w 395"/>
              <a:gd name="T19" fmla="*/ 228 h 228"/>
              <a:gd name="T20" fmla="*/ 147 w 395"/>
              <a:gd name="T21" fmla="*/ 176 h 228"/>
              <a:gd name="T22" fmla="*/ 3 w 395"/>
              <a:gd name="T23" fmla="*/ 32 h 228"/>
              <a:gd name="T24" fmla="*/ 7 w 395"/>
              <a:gd name="T25" fmla="*/ 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95" h="228">
                <a:moveTo>
                  <a:pt x="7" y="8"/>
                </a:moveTo>
                <a:cubicBezTo>
                  <a:pt x="42" y="12"/>
                  <a:pt x="93" y="0"/>
                  <a:pt x="115" y="16"/>
                </a:cubicBezTo>
                <a:cubicBezTo>
                  <a:pt x="124" y="18"/>
                  <a:pt x="121" y="8"/>
                  <a:pt x="127" y="8"/>
                </a:cubicBezTo>
                <a:cubicBezTo>
                  <a:pt x="191" y="30"/>
                  <a:pt x="274" y="2"/>
                  <a:pt x="319" y="36"/>
                </a:cubicBezTo>
                <a:cubicBezTo>
                  <a:pt x="339" y="14"/>
                  <a:pt x="374" y="32"/>
                  <a:pt x="395" y="36"/>
                </a:cubicBezTo>
                <a:cubicBezTo>
                  <a:pt x="384" y="64"/>
                  <a:pt x="367" y="85"/>
                  <a:pt x="339" y="96"/>
                </a:cubicBezTo>
                <a:cubicBezTo>
                  <a:pt x="333" y="104"/>
                  <a:pt x="327" y="114"/>
                  <a:pt x="323" y="124"/>
                </a:cubicBezTo>
                <a:cubicBezTo>
                  <a:pt x="311" y="124"/>
                  <a:pt x="309" y="134"/>
                  <a:pt x="299" y="136"/>
                </a:cubicBezTo>
                <a:cubicBezTo>
                  <a:pt x="282" y="171"/>
                  <a:pt x="247" y="188"/>
                  <a:pt x="223" y="216"/>
                </a:cubicBezTo>
                <a:cubicBezTo>
                  <a:pt x="214" y="223"/>
                  <a:pt x="189" y="214"/>
                  <a:pt x="187" y="228"/>
                </a:cubicBezTo>
                <a:cubicBezTo>
                  <a:pt x="172" y="212"/>
                  <a:pt x="156" y="198"/>
                  <a:pt x="147" y="176"/>
                </a:cubicBezTo>
                <a:cubicBezTo>
                  <a:pt x="81" y="146"/>
                  <a:pt x="58" y="73"/>
                  <a:pt x="3" y="32"/>
                </a:cubicBezTo>
                <a:cubicBezTo>
                  <a:pt x="0" y="20"/>
                  <a:pt x="7" y="17"/>
                  <a:pt x="7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2385251" y="2984500"/>
            <a:ext cx="1285875" cy="1446213"/>
          </a:xfrm>
          <a:custGeom>
            <a:avLst/>
            <a:gdLst>
              <a:gd name="T0" fmla="*/ 1812 w 1890"/>
              <a:gd name="T1" fmla="*/ 269 h 2125"/>
              <a:gd name="T2" fmla="*/ 1832 w 1890"/>
              <a:gd name="T3" fmla="*/ 417 h 2125"/>
              <a:gd name="T4" fmla="*/ 1852 w 1890"/>
              <a:gd name="T5" fmla="*/ 589 h 2125"/>
              <a:gd name="T6" fmla="*/ 1860 w 1890"/>
              <a:gd name="T7" fmla="*/ 785 h 2125"/>
              <a:gd name="T8" fmla="*/ 1872 w 1890"/>
              <a:gd name="T9" fmla="*/ 1105 h 2125"/>
              <a:gd name="T10" fmla="*/ 1864 w 1890"/>
              <a:gd name="T11" fmla="*/ 1265 h 2125"/>
              <a:gd name="T12" fmla="*/ 1888 w 1890"/>
              <a:gd name="T13" fmla="*/ 1433 h 2125"/>
              <a:gd name="T14" fmla="*/ 1872 w 1890"/>
              <a:gd name="T15" fmla="*/ 1517 h 2125"/>
              <a:gd name="T16" fmla="*/ 1864 w 1890"/>
              <a:gd name="T17" fmla="*/ 1953 h 2125"/>
              <a:gd name="T18" fmla="*/ 1628 w 1890"/>
              <a:gd name="T19" fmla="*/ 1977 h 2125"/>
              <a:gd name="T20" fmla="*/ 1468 w 1890"/>
              <a:gd name="T21" fmla="*/ 1945 h 2125"/>
              <a:gd name="T22" fmla="*/ 1448 w 1890"/>
              <a:gd name="T23" fmla="*/ 1745 h 2125"/>
              <a:gd name="T24" fmla="*/ 1436 w 1890"/>
              <a:gd name="T25" fmla="*/ 1621 h 2125"/>
              <a:gd name="T26" fmla="*/ 1484 w 1890"/>
              <a:gd name="T27" fmla="*/ 1457 h 2125"/>
              <a:gd name="T28" fmla="*/ 1448 w 1890"/>
              <a:gd name="T29" fmla="*/ 1393 h 2125"/>
              <a:gd name="T30" fmla="*/ 1260 w 1890"/>
              <a:gd name="T31" fmla="*/ 1441 h 2125"/>
              <a:gd name="T32" fmla="*/ 1144 w 1890"/>
              <a:gd name="T33" fmla="*/ 1465 h 2125"/>
              <a:gd name="T34" fmla="*/ 1120 w 1890"/>
              <a:gd name="T35" fmla="*/ 1605 h 2125"/>
              <a:gd name="T36" fmla="*/ 1100 w 1890"/>
              <a:gd name="T37" fmla="*/ 1677 h 2125"/>
              <a:gd name="T38" fmla="*/ 1064 w 1890"/>
              <a:gd name="T39" fmla="*/ 2053 h 2125"/>
              <a:gd name="T40" fmla="*/ 732 w 1890"/>
              <a:gd name="T41" fmla="*/ 2125 h 2125"/>
              <a:gd name="T42" fmla="*/ 704 w 1890"/>
              <a:gd name="T43" fmla="*/ 1977 h 2125"/>
              <a:gd name="T44" fmla="*/ 692 w 1890"/>
              <a:gd name="T45" fmla="*/ 1905 h 2125"/>
              <a:gd name="T46" fmla="*/ 704 w 1890"/>
              <a:gd name="T47" fmla="*/ 1865 h 2125"/>
              <a:gd name="T48" fmla="*/ 684 w 1890"/>
              <a:gd name="T49" fmla="*/ 1449 h 2125"/>
              <a:gd name="T50" fmla="*/ 676 w 1890"/>
              <a:gd name="T51" fmla="*/ 1301 h 2125"/>
              <a:gd name="T52" fmla="*/ 684 w 1890"/>
              <a:gd name="T53" fmla="*/ 845 h 2125"/>
              <a:gd name="T54" fmla="*/ 692 w 1890"/>
              <a:gd name="T55" fmla="*/ 565 h 2125"/>
              <a:gd name="T56" fmla="*/ 776 w 1890"/>
              <a:gd name="T57" fmla="*/ 365 h 2125"/>
              <a:gd name="T58" fmla="*/ 716 w 1890"/>
              <a:gd name="T59" fmla="*/ 313 h 2125"/>
              <a:gd name="T60" fmla="*/ 576 w 1890"/>
              <a:gd name="T61" fmla="*/ 433 h 2125"/>
              <a:gd name="T62" fmla="*/ 472 w 1890"/>
              <a:gd name="T63" fmla="*/ 525 h 2125"/>
              <a:gd name="T64" fmla="*/ 352 w 1890"/>
              <a:gd name="T65" fmla="*/ 601 h 2125"/>
              <a:gd name="T66" fmla="*/ 276 w 1890"/>
              <a:gd name="T67" fmla="*/ 533 h 2125"/>
              <a:gd name="T68" fmla="*/ 176 w 1890"/>
              <a:gd name="T69" fmla="*/ 461 h 2125"/>
              <a:gd name="T70" fmla="*/ 0 w 1890"/>
              <a:gd name="T71" fmla="*/ 269 h 2125"/>
              <a:gd name="T72" fmla="*/ 60 w 1890"/>
              <a:gd name="T73" fmla="*/ 225 h 2125"/>
              <a:gd name="T74" fmla="*/ 132 w 1890"/>
              <a:gd name="T75" fmla="*/ 185 h 2125"/>
              <a:gd name="T76" fmla="*/ 212 w 1890"/>
              <a:gd name="T77" fmla="*/ 85 h 2125"/>
              <a:gd name="T78" fmla="*/ 316 w 1890"/>
              <a:gd name="T79" fmla="*/ 205 h 2125"/>
              <a:gd name="T80" fmla="*/ 484 w 1890"/>
              <a:gd name="T81" fmla="*/ 297 h 2125"/>
              <a:gd name="T82" fmla="*/ 500 w 1890"/>
              <a:gd name="T83" fmla="*/ 197 h 2125"/>
              <a:gd name="T84" fmla="*/ 784 w 1890"/>
              <a:gd name="T85" fmla="*/ 1 h 2125"/>
              <a:gd name="T86" fmla="*/ 844 w 1890"/>
              <a:gd name="T87" fmla="*/ 25 h 2125"/>
              <a:gd name="T88" fmla="*/ 872 w 1890"/>
              <a:gd name="T89" fmla="*/ 45 h 2125"/>
              <a:gd name="T90" fmla="*/ 936 w 1890"/>
              <a:gd name="T91" fmla="*/ 89 h 2125"/>
              <a:gd name="T92" fmla="*/ 976 w 1890"/>
              <a:gd name="T93" fmla="*/ 113 h 2125"/>
              <a:gd name="T94" fmla="*/ 1096 w 1890"/>
              <a:gd name="T95" fmla="*/ 153 h 2125"/>
              <a:gd name="T96" fmla="*/ 1408 w 1890"/>
              <a:gd name="T97" fmla="*/ 169 h 2125"/>
              <a:gd name="T98" fmla="*/ 1800 w 1890"/>
              <a:gd name="T99" fmla="*/ 73 h 2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90" h="2125">
                <a:moveTo>
                  <a:pt x="1800" y="73"/>
                </a:moveTo>
                <a:cubicBezTo>
                  <a:pt x="1823" y="106"/>
                  <a:pt x="1804" y="201"/>
                  <a:pt x="1812" y="269"/>
                </a:cubicBezTo>
                <a:cubicBezTo>
                  <a:pt x="1814" y="289"/>
                  <a:pt x="1822" y="313"/>
                  <a:pt x="1832" y="325"/>
                </a:cubicBezTo>
                <a:cubicBezTo>
                  <a:pt x="1820" y="364"/>
                  <a:pt x="1828" y="378"/>
                  <a:pt x="1832" y="417"/>
                </a:cubicBezTo>
                <a:cubicBezTo>
                  <a:pt x="1836" y="434"/>
                  <a:pt x="1824" y="435"/>
                  <a:pt x="1820" y="445"/>
                </a:cubicBezTo>
                <a:cubicBezTo>
                  <a:pt x="1839" y="485"/>
                  <a:pt x="1834" y="548"/>
                  <a:pt x="1852" y="589"/>
                </a:cubicBezTo>
                <a:cubicBezTo>
                  <a:pt x="1827" y="626"/>
                  <a:pt x="1858" y="660"/>
                  <a:pt x="1856" y="709"/>
                </a:cubicBezTo>
                <a:cubicBezTo>
                  <a:pt x="1855" y="734"/>
                  <a:pt x="1840" y="761"/>
                  <a:pt x="1860" y="785"/>
                </a:cubicBezTo>
                <a:cubicBezTo>
                  <a:pt x="1860" y="891"/>
                  <a:pt x="1861" y="977"/>
                  <a:pt x="1864" y="1057"/>
                </a:cubicBezTo>
                <a:cubicBezTo>
                  <a:pt x="1865" y="1071"/>
                  <a:pt x="1854" y="1092"/>
                  <a:pt x="1872" y="1105"/>
                </a:cubicBezTo>
                <a:cubicBezTo>
                  <a:pt x="1872" y="1118"/>
                  <a:pt x="1859" y="1119"/>
                  <a:pt x="1860" y="1133"/>
                </a:cubicBezTo>
                <a:cubicBezTo>
                  <a:pt x="1866" y="1193"/>
                  <a:pt x="1865" y="1219"/>
                  <a:pt x="1864" y="1265"/>
                </a:cubicBezTo>
                <a:cubicBezTo>
                  <a:pt x="1879" y="1300"/>
                  <a:pt x="1871" y="1377"/>
                  <a:pt x="1872" y="1413"/>
                </a:cubicBezTo>
                <a:cubicBezTo>
                  <a:pt x="1880" y="1417"/>
                  <a:pt x="1883" y="1426"/>
                  <a:pt x="1888" y="1433"/>
                </a:cubicBezTo>
                <a:cubicBezTo>
                  <a:pt x="1890" y="1446"/>
                  <a:pt x="1877" y="1444"/>
                  <a:pt x="1876" y="1453"/>
                </a:cubicBezTo>
                <a:cubicBezTo>
                  <a:pt x="1888" y="1472"/>
                  <a:pt x="1874" y="1494"/>
                  <a:pt x="1872" y="1517"/>
                </a:cubicBezTo>
                <a:cubicBezTo>
                  <a:pt x="1867" y="1571"/>
                  <a:pt x="1875" y="1632"/>
                  <a:pt x="1876" y="1685"/>
                </a:cubicBezTo>
                <a:cubicBezTo>
                  <a:pt x="1878" y="1780"/>
                  <a:pt x="1868" y="1857"/>
                  <a:pt x="1864" y="1953"/>
                </a:cubicBezTo>
                <a:cubicBezTo>
                  <a:pt x="1808" y="1966"/>
                  <a:pt x="1725" y="1946"/>
                  <a:pt x="1644" y="1965"/>
                </a:cubicBezTo>
                <a:cubicBezTo>
                  <a:pt x="1631" y="1961"/>
                  <a:pt x="1636" y="1975"/>
                  <a:pt x="1628" y="1977"/>
                </a:cubicBezTo>
                <a:cubicBezTo>
                  <a:pt x="1571" y="1971"/>
                  <a:pt x="1537" y="2015"/>
                  <a:pt x="1480" y="2021"/>
                </a:cubicBezTo>
                <a:cubicBezTo>
                  <a:pt x="1483" y="1995"/>
                  <a:pt x="1471" y="1972"/>
                  <a:pt x="1468" y="1945"/>
                </a:cubicBezTo>
                <a:cubicBezTo>
                  <a:pt x="1464" y="1906"/>
                  <a:pt x="1467" y="1864"/>
                  <a:pt x="1460" y="1833"/>
                </a:cubicBezTo>
                <a:cubicBezTo>
                  <a:pt x="1453" y="1803"/>
                  <a:pt x="1465" y="1764"/>
                  <a:pt x="1448" y="1745"/>
                </a:cubicBezTo>
                <a:cubicBezTo>
                  <a:pt x="1461" y="1693"/>
                  <a:pt x="1419" y="1659"/>
                  <a:pt x="1448" y="1637"/>
                </a:cubicBezTo>
                <a:cubicBezTo>
                  <a:pt x="1452" y="1624"/>
                  <a:pt x="1435" y="1632"/>
                  <a:pt x="1436" y="1621"/>
                </a:cubicBezTo>
                <a:cubicBezTo>
                  <a:pt x="1447" y="1585"/>
                  <a:pt x="1428" y="1528"/>
                  <a:pt x="1440" y="1481"/>
                </a:cubicBezTo>
                <a:cubicBezTo>
                  <a:pt x="1452" y="1470"/>
                  <a:pt x="1472" y="1468"/>
                  <a:pt x="1484" y="1457"/>
                </a:cubicBezTo>
                <a:cubicBezTo>
                  <a:pt x="1484" y="1441"/>
                  <a:pt x="1484" y="1425"/>
                  <a:pt x="1484" y="1409"/>
                </a:cubicBezTo>
                <a:cubicBezTo>
                  <a:pt x="1469" y="1407"/>
                  <a:pt x="1456" y="1409"/>
                  <a:pt x="1448" y="1393"/>
                </a:cubicBezTo>
                <a:cubicBezTo>
                  <a:pt x="1411" y="1408"/>
                  <a:pt x="1367" y="1416"/>
                  <a:pt x="1340" y="1441"/>
                </a:cubicBezTo>
                <a:cubicBezTo>
                  <a:pt x="1311" y="1424"/>
                  <a:pt x="1297" y="1450"/>
                  <a:pt x="1260" y="1441"/>
                </a:cubicBezTo>
                <a:cubicBezTo>
                  <a:pt x="1251" y="1439"/>
                  <a:pt x="1254" y="1449"/>
                  <a:pt x="1248" y="1449"/>
                </a:cubicBezTo>
                <a:cubicBezTo>
                  <a:pt x="1200" y="1444"/>
                  <a:pt x="1184" y="1472"/>
                  <a:pt x="1144" y="1465"/>
                </a:cubicBezTo>
                <a:cubicBezTo>
                  <a:pt x="1127" y="1477"/>
                  <a:pt x="1119" y="1499"/>
                  <a:pt x="1112" y="1521"/>
                </a:cubicBezTo>
                <a:cubicBezTo>
                  <a:pt x="1124" y="1540"/>
                  <a:pt x="1119" y="1575"/>
                  <a:pt x="1120" y="1605"/>
                </a:cubicBezTo>
                <a:cubicBezTo>
                  <a:pt x="1124" y="1618"/>
                  <a:pt x="1107" y="1610"/>
                  <a:pt x="1108" y="1621"/>
                </a:cubicBezTo>
                <a:cubicBezTo>
                  <a:pt x="1111" y="1648"/>
                  <a:pt x="1113" y="1660"/>
                  <a:pt x="1100" y="1677"/>
                </a:cubicBezTo>
                <a:cubicBezTo>
                  <a:pt x="1105" y="1796"/>
                  <a:pt x="1101" y="1923"/>
                  <a:pt x="1088" y="2057"/>
                </a:cubicBezTo>
                <a:cubicBezTo>
                  <a:pt x="1080" y="2066"/>
                  <a:pt x="1072" y="2056"/>
                  <a:pt x="1064" y="2053"/>
                </a:cubicBezTo>
                <a:cubicBezTo>
                  <a:pt x="1037" y="2077"/>
                  <a:pt x="998" y="2063"/>
                  <a:pt x="964" y="2065"/>
                </a:cubicBezTo>
                <a:cubicBezTo>
                  <a:pt x="884" y="2071"/>
                  <a:pt x="797" y="2104"/>
                  <a:pt x="732" y="2125"/>
                </a:cubicBezTo>
                <a:cubicBezTo>
                  <a:pt x="711" y="2096"/>
                  <a:pt x="721" y="2053"/>
                  <a:pt x="716" y="2013"/>
                </a:cubicBezTo>
                <a:cubicBezTo>
                  <a:pt x="714" y="2001"/>
                  <a:pt x="706" y="1988"/>
                  <a:pt x="704" y="1977"/>
                </a:cubicBezTo>
                <a:cubicBezTo>
                  <a:pt x="701" y="1957"/>
                  <a:pt x="708" y="1937"/>
                  <a:pt x="704" y="1921"/>
                </a:cubicBezTo>
                <a:cubicBezTo>
                  <a:pt x="703" y="1917"/>
                  <a:pt x="693" y="1909"/>
                  <a:pt x="692" y="1905"/>
                </a:cubicBezTo>
                <a:cubicBezTo>
                  <a:pt x="691" y="1898"/>
                  <a:pt x="706" y="1885"/>
                  <a:pt x="692" y="1881"/>
                </a:cubicBezTo>
                <a:cubicBezTo>
                  <a:pt x="688" y="1868"/>
                  <a:pt x="705" y="1876"/>
                  <a:pt x="704" y="1865"/>
                </a:cubicBezTo>
                <a:cubicBezTo>
                  <a:pt x="675" y="1788"/>
                  <a:pt x="696" y="1650"/>
                  <a:pt x="672" y="1577"/>
                </a:cubicBezTo>
                <a:cubicBezTo>
                  <a:pt x="670" y="1537"/>
                  <a:pt x="688" y="1491"/>
                  <a:pt x="684" y="1449"/>
                </a:cubicBezTo>
                <a:cubicBezTo>
                  <a:pt x="682" y="1435"/>
                  <a:pt x="674" y="1421"/>
                  <a:pt x="672" y="1405"/>
                </a:cubicBezTo>
                <a:cubicBezTo>
                  <a:pt x="668" y="1372"/>
                  <a:pt x="676" y="1336"/>
                  <a:pt x="676" y="1301"/>
                </a:cubicBezTo>
                <a:cubicBezTo>
                  <a:pt x="675" y="1196"/>
                  <a:pt x="672" y="1071"/>
                  <a:pt x="672" y="973"/>
                </a:cubicBezTo>
                <a:cubicBezTo>
                  <a:pt x="672" y="926"/>
                  <a:pt x="668" y="878"/>
                  <a:pt x="684" y="845"/>
                </a:cubicBezTo>
                <a:cubicBezTo>
                  <a:pt x="683" y="775"/>
                  <a:pt x="674" y="692"/>
                  <a:pt x="684" y="613"/>
                </a:cubicBezTo>
                <a:cubicBezTo>
                  <a:pt x="686" y="595"/>
                  <a:pt x="693" y="582"/>
                  <a:pt x="692" y="565"/>
                </a:cubicBezTo>
                <a:cubicBezTo>
                  <a:pt x="691" y="545"/>
                  <a:pt x="684" y="525"/>
                  <a:pt x="696" y="509"/>
                </a:cubicBezTo>
                <a:cubicBezTo>
                  <a:pt x="681" y="435"/>
                  <a:pt x="737" y="398"/>
                  <a:pt x="776" y="365"/>
                </a:cubicBezTo>
                <a:cubicBezTo>
                  <a:pt x="775" y="345"/>
                  <a:pt x="789" y="341"/>
                  <a:pt x="784" y="317"/>
                </a:cubicBezTo>
                <a:cubicBezTo>
                  <a:pt x="773" y="295"/>
                  <a:pt x="732" y="300"/>
                  <a:pt x="716" y="313"/>
                </a:cubicBezTo>
                <a:cubicBezTo>
                  <a:pt x="689" y="358"/>
                  <a:pt x="641" y="382"/>
                  <a:pt x="608" y="421"/>
                </a:cubicBezTo>
                <a:cubicBezTo>
                  <a:pt x="594" y="421"/>
                  <a:pt x="593" y="436"/>
                  <a:pt x="576" y="433"/>
                </a:cubicBezTo>
                <a:cubicBezTo>
                  <a:pt x="556" y="460"/>
                  <a:pt x="535" y="486"/>
                  <a:pt x="500" y="497"/>
                </a:cubicBezTo>
                <a:cubicBezTo>
                  <a:pt x="496" y="509"/>
                  <a:pt x="482" y="515"/>
                  <a:pt x="472" y="525"/>
                </a:cubicBezTo>
                <a:cubicBezTo>
                  <a:pt x="455" y="541"/>
                  <a:pt x="447" y="549"/>
                  <a:pt x="424" y="565"/>
                </a:cubicBezTo>
                <a:cubicBezTo>
                  <a:pt x="397" y="584"/>
                  <a:pt x="395" y="607"/>
                  <a:pt x="352" y="601"/>
                </a:cubicBezTo>
                <a:cubicBezTo>
                  <a:pt x="324" y="589"/>
                  <a:pt x="311" y="562"/>
                  <a:pt x="280" y="553"/>
                </a:cubicBezTo>
                <a:cubicBezTo>
                  <a:pt x="277" y="548"/>
                  <a:pt x="275" y="542"/>
                  <a:pt x="276" y="533"/>
                </a:cubicBezTo>
                <a:cubicBezTo>
                  <a:pt x="257" y="537"/>
                  <a:pt x="249" y="518"/>
                  <a:pt x="236" y="509"/>
                </a:cubicBezTo>
                <a:cubicBezTo>
                  <a:pt x="214" y="495"/>
                  <a:pt x="188" y="488"/>
                  <a:pt x="176" y="461"/>
                </a:cubicBezTo>
                <a:cubicBezTo>
                  <a:pt x="120" y="446"/>
                  <a:pt x="117" y="378"/>
                  <a:pt x="64" y="361"/>
                </a:cubicBezTo>
                <a:cubicBezTo>
                  <a:pt x="47" y="326"/>
                  <a:pt x="14" y="307"/>
                  <a:pt x="0" y="269"/>
                </a:cubicBezTo>
                <a:cubicBezTo>
                  <a:pt x="14" y="268"/>
                  <a:pt x="22" y="258"/>
                  <a:pt x="32" y="249"/>
                </a:cubicBezTo>
                <a:cubicBezTo>
                  <a:pt x="39" y="243"/>
                  <a:pt x="59" y="243"/>
                  <a:pt x="60" y="225"/>
                </a:cubicBezTo>
                <a:cubicBezTo>
                  <a:pt x="84" y="225"/>
                  <a:pt x="111" y="207"/>
                  <a:pt x="108" y="193"/>
                </a:cubicBezTo>
                <a:cubicBezTo>
                  <a:pt x="110" y="184"/>
                  <a:pt x="129" y="193"/>
                  <a:pt x="132" y="185"/>
                </a:cubicBezTo>
                <a:cubicBezTo>
                  <a:pt x="137" y="184"/>
                  <a:pt x="135" y="175"/>
                  <a:pt x="136" y="169"/>
                </a:cubicBezTo>
                <a:cubicBezTo>
                  <a:pt x="181" y="161"/>
                  <a:pt x="189" y="115"/>
                  <a:pt x="212" y="85"/>
                </a:cubicBezTo>
                <a:cubicBezTo>
                  <a:pt x="245" y="93"/>
                  <a:pt x="244" y="135"/>
                  <a:pt x="276" y="145"/>
                </a:cubicBezTo>
                <a:cubicBezTo>
                  <a:pt x="278" y="177"/>
                  <a:pt x="293" y="194"/>
                  <a:pt x="316" y="205"/>
                </a:cubicBezTo>
                <a:cubicBezTo>
                  <a:pt x="346" y="261"/>
                  <a:pt x="386" y="308"/>
                  <a:pt x="440" y="341"/>
                </a:cubicBezTo>
                <a:cubicBezTo>
                  <a:pt x="470" y="341"/>
                  <a:pt x="473" y="316"/>
                  <a:pt x="484" y="297"/>
                </a:cubicBezTo>
                <a:cubicBezTo>
                  <a:pt x="467" y="281"/>
                  <a:pt x="452" y="265"/>
                  <a:pt x="456" y="245"/>
                </a:cubicBezTo>
                <a:cubicBezTo>
                  <a:pt x="461" y="220"/>
                  <a:pt x="499" y="224"/>
                  <a:pt x="500" y="197"/>
                </a:cubicBezTo>
                <a:cubicBezTo>
                  <a:pt x="557" y="180"/>
                  <a:pt x="583" y="133"/>
                  <a:pt x="636" y="113"/>
                </a:cubicBezTo>
                <a:cubicBezTo>
                  <a:pt x="677" y="67"/>
                  <a:pt x="740" y="44"/>
                  <a:pt x="784" y="1"/>
                </a:cubicBezTo>
                <a:cubicBezTo>
                  <a:pt x="803" y="0"/>
                  <a:pt x="810" y="8"/>
                  <a:pt x="824" y="17"/>
                </a:cubicBezTo>
                <a:cubicBezTo>
                  <a:pt x="831" y="22"/>
                  <a:pt x="840" y="21"/>
                  <a:pt x="844" y="25"/>
                </a:cubicBezTo>
                <a:cubicBezTo>
                  <a:pt x="850" y="30"/>
                  <a:pt x="849" y="40"/>
                  <a:pt x="856" y="45"/>
                </a:cubicBezTo>
                <a:cubicBezTo>
                  <a:pt x="860" y="48"/>
                  <a:pt x="868" y="43"/>
                  <a:pt x="872" y="45"/>
                </a:cubicBezTo>
                <a:cubicBezTo>
                  <a:pt x="876" y="47"/>
                  <a:pt x="876" y="54"/>
                  <a:pt x="880" y="57"/>
                </a:cubicBezTo>
                <a:cubicBezTo>
                  <a:pt x="894" y="67"/>
                  <a:pt x="917" y="79"/>
                  <a:pt x="936" y="89"/>
                </a:cubicBezTo>
                <a:cubicBezTo>
                  <a:pt x="938" y="90"/>
                  <a:pt x="948" y="91"/>
                  <a:pt x="952" y="93"/>
                </a:cubicBezTo>
                <a:cubicBezTo>
                  <a:pt x="959" y="98"/>
                  <a:pt x="960" y="106"/>
                  <a:pt x="976" y="113"/>
                </a:cubicBezTo>
                <a:cubicBezTo>
                  <a:pt x="996" y="123"/>
                  <a:pt x="1032" y="128"/>
                  <a:pt x="1068" y="133"/>
                </a:cubicBezTo>
                <a:cubicBezTo>
                  <a:pt x="1073" y="144"/>
                  <a:pt x="1088" y="145"/>
                  <a:pt x="1096" y="153"/>
                </a:cubicBezTo>
                <a:cubicBezTo>
                  <a:pt x="1198" y="161"/>
                  <a:pt x="1261" y="179"/>
                  <a:pt x="1384" y="181"/>
                </a:cubicBezTo>
                <a:cubicBezTo>
                  <a:pt x="1398" y="183"/>
                  <a:pt x="1394" y="167"/>
                  <a:pt x="1408" y="169"/>
                </a:cubicBezTo>
                <a:cubicBezTo>
                  <a:pt x="1483" y="170"/>
                  <a:pt x="1570" y="160"/>
                  <a:pt x="1628" y="133"/>
                </a:cubicBezTo>
                <a:cubicBezTo>
                  <a:pt x="1701" y="128"/>
                  <a:pt x="1751" y="102"/>
                  <a:pt x="1800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6963601" y="3016250"/>
            <a:ext cx="84138" cy="246063"/>
          </a:xfrm>
          <a:custGeom>
            <a:avLst/>
            <a:gdLst>
              <a:gd name="T0" fmla="*/ 122 w 122"/>
              <a:gd name="T1" fmla="*/ 37 h 361"/>
              <a:gd name="T2" fmla="*/ 82 w 122"/>
              <a:gd name="T3" fmla="*/ 217 h 361"/>
              <a:gd name="T4" fmla="*/ 34 w 122"/>
              <a:gd name="T5" fmla="*/ 357 h 361"/>
              <a:gd name="T6" fmla="*/ 22 w 122"/>
              <a:gd name="T7" fmla="*/ 345 h 361"/>
              <a:gd name="T8" fmla="*/ 18 w 122"/>
              <a:gd name="T9" fmla="*/ 177 h 361"/>
              <a:gd name="T10" fmla="*/ 38 w 122"/>
              <a:gd name="T11" fmla="*/ 21 h 361"/>
              <a:gd name="T12" fmla="*/ 122 w 122"/>
              <a:gd name="T13" fmla="*/ 37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361">
                <a:moveTo>
                  <a:pt x="122" y="37"/>
                </a:moveTo>
                <a:cubicBezTo>
                  <a:pt x="106" y="93"/>
                  <a:pt x="104" y="168"/>
                  <a:pt x="82" y="217"/>
                </a:cubicBezTo>
                <a:cubicBezTo>
                  <a:pt x="78" y="276"/>
                  <a:pt x="72" y="332"/>
                  <a:pt x="34" y="357"/>
                </a:cubicBezTo>
                <a:cubicBezTo>
                  <a:pt x="24" y="361"/>
                  <a:pt x="25" y="352"/>
                  <a:pt x="22" y="345"/>
                </a:cubicBezTo>
                <a:cubicBezTo>
                  <a:pt x="17" y="334"/>
                  <a:pt x="0" y="207"/>
                  <a:pt x="18" y="177"/>
                </a:cubicBezTo>
                <a:cubicBezTo>
                  <a:pt x="36" y="149"/>
                  <a:pt x="13" y="48"/>
                  <a:pt x="38" y="21"/>
                </a:cubicBezTo>
                <a:cubicBezTo>
                  <a:pt x="65" y="0"/>
                  <a:pt x="109" y="11"/>
                  <a:pt x="122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/>
          </p:cNvSpPr>
          <p:nvPr/>
        </p:nvSpPr>
        <p:spPr bwMode="auto">
          <a:xfrm>
            <a:off x="3660013" y="3060700"/>
            <a:ext cx="495300" cy="338138"/>
          </a:xfrm>
          <a:custGeom>
            <a:avLst/>
            <a:gdLst>
              <a:gd name="T0" fmla="*/ 0 w 728"/>
              <a:gd name="T1" fmla="*/ 0 h 496"/>
              <a:gd name="T2" fmla="*/ 28 w 728"/>
              <a:gd name="T3" fmla="*/ 36 h 496"/>
              <a:gd name="T4" fmla="*/ 144 w 728"/>
              <a:gd name="T5" fmla="*/ 116 h 496"/>
              <a:gd name="T6" fmla="*/ 224 w 728"/>
              <a:gd name="T7" fmla="*/ 184 h 496"/>
              <a:gd name="T8" fmla="*/ 248 w 728"/>
              <a:gd name="T9" fmla="*/ 188 h 496"/>
              <a:gd name="T10" fmla="*/ 260 w 728"/>
              <a:gd name="T11" fmla="*/ 204 h 496"/>
              <a:gd name="T12" fmla="*/ 276 w 728"/>
              <a:gd name="T13" fmla="*/ 204 h 496"/>
              <a:gd name="T14" fmla="*/ 288 w 728"/>
              <a:gd name="T15" fmla="*/ 224 h 496"/>
              <a:gd name="T16" fmla="*/ 308 w 728"/>
              <a:gd name="T17" fmla="*/ 232 h 496"/>
              <a:gd name="T18" fmla="*/ 360 w 728"/>
              <a:gd name="T19" fmla="*/ 264 h 496"/>
              <a:gd name="T20" fmla="*/ 420 w 728"/>
              <a:gd name="T21" fmla="*/ 188 h 496"/>
              <a:gd name="T22" fmla="*/ 440 w 728"/>
              <a:gd name="T23" fmla="*/ 140 h 496"/>
              <a:gd name="T24" fmla="*/ 480 w 728"/>
              <a:gd name="T25" fmla="*/ 80 h 496"/>
              <a:gd name="T26" fmla="*/ 520 w 728"/>
              <a:gd name="T27" fmla="*/ 28 h 496"/>
              <a:gd name="T28" fmla="*/ 620 w 728"/>
              <a:gd name="T29" fmla="*/ 92 h 496"/>
              <a:gd name="T30" fmla="*/ 664 w 728"/>
              <a:gd name="T31" fmla="*/ 104 h 496"/>
              <a:gd name="T32" fmla="*/ 728 w 728"/>
              <a:gd name="T33" fmla="*/ 120 h 496"/>
              <a:gd name="T34" fmla="*/ 676 w 728"/>
              <a:gd name="T35" fmla="*/ 208 h 496"/>
              <a:gd name="T36" fmla="*/ 616 w 728"/>
              <a:gd name="T37" fmla="*/ 296 h 496"/>
              <a:gd name="T38" fmla="*/ 560 w 728"/>
              <a:gd name="T39" fmla="*/ 340 h 496"/>
              <a:gd name="T40" fmla="*/ 560 w 728"/>
              <a:gd name="T41" fmla="*/ 356 h 496"/>
              <a:gd name="T42" fmla="*/ 452 w 728"/>
              <a:gd name="T43" fmla="*/ 476 h 496"/>
              <a:gd name="T44" fmla="*/ 408 w 728"/>
              <a:gd name="T45" fmla="*/ 496 h 496"/>
              <a:gd name="T46" fmla="*/ 252 w 728"/>
              <a:gd name="T47" fmla="*/ 444 h 496"/>
              <a:gd name="T48" fmla="*/ 224 w 728"/>
              <a:gd name="T49" fmla="*/ 444 h 496"/>
              <a:gd name="T50" fmla="*/ 220 w 728"/>
              <a:gd name="T51" fmla="*/ 428 h 496"/>
              <a:gd name="T52" fmla="*/ 136 w 728"/>
              <a:gd name="T53" fmla="*/ 396 h 496"/>
              <a:gd name="T54" fmla="*/ 132 w 728"/>
              <a:gd name="T55" fmla="*/ 380 h 496"/>
              <a:gd name="T56" fmla="*/ 24 w 728"/>
              <a:gd name="T57" fmla="*/ 284 h 496"/>
              <a:gd name="T58" fmla="*/ 0 w 728"/>
              <a:gd name="T59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28" h="496">
                <a:moveTo>
                  <a:pt x="0" y="0"/>
                </a:moveTo>
                <a:cubicBezTo>
                  <a:pt x="14" y="7"/>
                  <a:pt x="25" y="18"/>
                  <a:pt x="28" y="36"/>
                </a:cubicBezTo>
                <a:cubicBezTo>
                  <a:pt x="73" y="56"/>
                  <a:pt x="94" y="101"/>
                  <a:pt x="144" y="116"/>
                </a:cubicBezTo>
                <a:cubicBezTo>
                  <a:pt x="161" y="148"/>
                  <a:pt x="207" y="152"/>
                  <a:pt x="224" y="184"/>
                </a:cubicBezTo>
                <a:cubicBezTo>
                  <a:pt x="231" y="184"/>
                  <a:pt x="241" y="184"/>
                  <a:pt x="248" y="188"/>
                </a:cubicBezTo>
                <a:cubicBezTo>
                  <a:pt x="251" y="189"/>
                  <a:pt x="255" y="202"/>
                  <a:pt x="260" y="204"/>
                </a:cubicBezTo>
                <a:cubicBezTo>
                  <a:pt x="264" y="206"/>
                  <a:pt x="272" y="202"/>
                  <a:pt x="276" y="204"/>
                </a:cubicBezTo>
                <a:cubicBezTo>
                  <a:pt x="283" y="209"/>
                  <a:pt x="282" y="219"/>
                  <a:pt x="288" y="224"/>
                </a:cubicBezTo>
                <a:cubicBezTo>
                  <a:pt x="290" y="226"/>
                  <a:pt x="302" y="228"/>
                  <a:pt x="308" y="232"/>
                </a:cubicBezTo>
                <a:cubicBezTo>
                  <a:pt x="320" y="240"/>
                  <a:pt x="347" y="265"/>
                  <a:pt x="360" y="264"/>
                </a:cubicBezTo>
                <a:cubicBezTo>
                  <a:pt x="399" y="260"/>
                  <a:pt x="387" y="206"/>
                  <a:pt x="420" y="188"/>
                </a:cubicBezTo>
                <a:cubicBezTo>
                  <a:pt x="415" y="160"/>
                  <a:pt x="445" y="168"/>
                  <a:pt x="440" y="140"/>
                </a:cubicBezTo>
                <a:cubicBezTo>
                  <a:pt x="459" y="125"/>
                  <a:pt x="474" y="108"/>
                  <a:pt x="480" y="80"/>
                </a:cubicBezTo>
                <a:cubicBezTo>
                  <a:pt x="497" y="67"/>
                  <a:pt x="511" y="50"/>
                  <a:pt x="520" y="28"/>
                </a:cubicBezTo>
                <a:cubicBezTo>
                  <a:pt x="551" y="51"/>
                  <a:pt x="599" y="58"/>
                  <a:pt x="620" y="92"/>
                </a:cubicBezTo>
                <a:cubicBezTo>
                  <a:pt x="639" y="91"/>
                  <a:pt x="654" y="96"/>
                  <a:pt x="664" y="104"/>
                </a:cubicBezTo>
                <a:cubicBezTo>
                  <a:pt x="695" y="100"/>
                  <a:pt x="713" y="109"/>
                  <a:pt x="728" y="120"/>
                </a:cubicBezTo>
                <a:cubicBezTo>
                  <a:pt x="714" y="153"/>
                  <a:pt x="685" y="171"/>
                  <a:pt x="676" y="208"/>
                </a:cubicBezTo>
                <a:cubicBezTo>
                  <a:pt x="645" y="226"/>
                  <a:pt x="627" y="258"/>
                  <a:pt x="616" y="296"/>
                </a:cubicBezTo>
                <a:cubicBezTo>
                  <a:pt x="586" y="299"/>
                  <a:pt x="584" y="330"/>
                  <a:pt x="560" y="340"/>
                </a:cubicBezTo>
                <a:cubicBezTo>
                  <a:pt x="560" y="345"/>
                  <a:pt x="560" y="351"/>
                  <a:pt x="560" y="356"/>
                </a:cubicBezTo>
                <a:cubicBezTo>
                  <a:pt x="519" y="391"/>
                  <a:pt x="487" y="435"/>
                  <a:pt x="452" y="476"/>
                </a:cubicBezTo>
                <a:cubicBezTo>
                  <a:pt x="432" y="477"/>
                  <a:pt x="419" y="486"/>
                  <a:pt x="408" y="496"/>
                </a:cubicBezTo>
                <a:cubicBezTo>
                  <a:pt x="348" y="487"/>
                  <a:pt x="289" y="476"/>
                  <a:pt x="252" y="444"/>
                </a:cubicBezTo>
                <a:cubicBezTo>
                  <a:pt x="243" y="444"/>
                  <a:pt x="233" y="444"/>
                  <a:pt x="224" y="444"/>
                </a:cubicBezTo>
                <a:cubicBezTo>
                  <a:pt x="221" y="440"/>
                  <a:pt x="220" y="435"/>
                  <a:pt x="220" y="428"/>
                </a:cubicBezTo>
                <a:cubicBezTo>
                  <a:pt x="188" y="432"/>
                  <a:pt x="177" y="394"/>
                  <a:pt x="136" y="396"/>
                </a:cubicBezTo>
                <a:cubicBezTo>
                  <a:pt x="133" y="392"/>
                  <a:pt x="132" y="387"/>
                  <a:pt x="132" y="380"/>
                </a:cubicBezTo>
                <a:cubicBezTo>
                  <a:pt x="80" y="364"/>
                  <a:pt x="47" y="329"/>
                  <a:pt x="24" y="284"/>
                </a:cubicBezTo>
                <a:cubicBezTo>
                  <a:pt x="19" y="182"/>
                  <a:pt x="11" y="89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7157276" y="3106738"/>
            <a:ext cx="146050" cy="206375"/>
          </a:xfrm>
          <a:custGeom>
            <a:avLst/>
            <a:gdLst>
              <a:gd name="T0" fmla="*/ 3 w 216"/>
              <a:gd name="T1" fmla="*/ 288 h 302"/>
              <a:gd name="T2" fmla="*/ 11 w 216"/>
              <a:gd name="T3" fmla="*/ 240 h 302"/>
              <a:gd name="T4" fmla="*/ 151 w 216"/>
              <a:gd name="T5" fmla="*/ 0 h 302"/>
              <a:gd name="T6" fmla="*/ 215 w 216"/>
              <a:gd name="T7" fmla="*/ 56 h 302"/>
              <a:gd name="T8" fmla="*/ 159 w 216"/>
              <a:gd name="T9" fmla="*/ 124 h 302"/>
              <a:gd name="T10" fmla="*/ 107 w 216"/>
              <a:gd name="T11" fmla="*/ 208 h 302"/>
              <a:gd name="T12" fmla="*/ 51 w 216"/>
              <a:gd name="T13" fmla="*/ 280 h 302"/>
              <a:gd name="T14" fmla="*/ 3 w 216"/>
              <a:gd name="T15" fmla="*/ 288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6" h="302">
                <a:moveTo>
                  <a:pt x="3" y="288"/>
                </a:moveTo>
                <a:cubicBezTo>
                  <a:pt x="0" y="266"/>
                  <a:pt x="17" y="265"/>
                  <a:pt x="11" y="240"/>
                </a:cubicBezTo>
                <a:cubicBezTo>
                  <a:pt x="62" y="164"/>
                  <a:pt x="103" y="78"/>
                  <a:pt x="151" y="0"/>
                </a:cubicBezTo>
                <a:cubicBezTo>
                  <a:pt x="191" y="4"/>
                  <a:pt x="216" y="24"/>
                  <a:pt x="215" y="56"/>
                </a:cubicBezTo>
                <a:cubicBezTo>
                  <a:pt x="214" y="88"/>
                  <a:pt x="178" y="108"/>
                  <a:pt x="159" y="124"/>
                </a:cubicBezTo>
                <a:cubicBezTo>
                  <a:pt x="153" y="163"/>
                  <a:pt x="114" y="170"/>
                  <a:pt x="107" y="208"/>
                </a:cubicBezTo>
                <a:cubicBezTo>
                  <a:pt x="78" y="222"/>
                  <a:pt x="64" y="251"/>
                  <a:pt x="51" y="280"/>
                </a:cubicBezTo>
                <a:cubicBezTo>
                  <a:pt x="33" y="280"/>
                  <a:pt x="22" y="302"/>
                  <a:pt x="3" y="2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/>
          </p:cNvSpPr>
          <p:nvPr/>
        </p:nvSpPr>
        <p:spPr bwMode="auto">
          <a:xfrm>
            <a:off x="8395526" y="3121025"/>
            <a:ext cx="1336675" cy="1511300"/>
          </a:xfrm>
          <a:custGeom>
            <a:avLst/>
            <a:gdLst>
              <a:gd name="T0" fmla="*/ 280 w 1964"/>
              <a:gd name="T1" fmla="*/ 0 h 2218"/>
              <a:gd name="T2" fmla="*/ 424 w 1964"/>
              <a:gd name="T3" fmla="*/ 116 h 2218"/>
              <a:gd name="T4" fmla="*/ 484 w 1964"/>
              <a:gd name="T5" fmla="*/ 144 h 2218"/>
              <a:gd name="T6" fmla="*/ 1048 w 1964"/>
              <a:gd name="T7" fmla="*/ 212 h 2218"/>
              <a:gd name="T8" fmla="*/ 1256 w 1964"/>
              <a:gd name="T9" fmla="*/ 164 h 2218"/>
              <a:gd name="T10" fmla="*/ 1452 w 1964"/>
              <a:gd name="T11" fmla="*/ 148 h 2218"/>
              <a:gd name="T12" fmla="*/ 1556 w 1964"/>
              <a:gd name="T13" fmla="*/ 312 h 2218"/>
              <a:gd name="T14" fmla="*/ 1612 w 1964"/>
              <a:gd name="T15" fmla="*/ 400 h 2218"/>
              <a:gd name="T16" fmla="*/ 1772 w 1964"/>
              <a:gd name="T17" fmla="*/ 664 h 2218"/>
              <a:gd name="T18" fmla="*/ 1820 w 1964"/>
              <a:gd name="T19" fmla="*/ 744 h 2218"/>
              <a:gd name="T20" fmla="*/ 1956 w 1964"/>
              <a:gd name="T21" fmla="*/ 972 h 2218"/>
              <a:gd name="T22" fmla="*/ 1940 w 1964"/>
              <a:gd name="T23" fmla="*/ 1044 h 2218"/>
              <a:gd name="T24" fmla="*/ 1892 w 1964"/>
              <a:gd name="T25" fmla="*/ 1064 h 2218"/>
              <a:gd name="T26" fmla="*/ 1728 w 1964"/>
              <a:gd name="T27" fmla="*/ 1144 h 2218"/>
              <a:gd name="T28" fmla="*/ 1592 w 1964"/>
              <a:gd name="T29" fmla="*/ 952 h 2218"/>
              <a:gd name="T30" fmla="*/ 1500 w 1964"/>
              <a:gd name="T31" fmla="*/ 780 h 2218"/>
              <a:gd name="T32" fmla="*/ 1300 w 1964"/>
              <a:gd name="T33" fmla="*/ 436 h 2218"/>
              <a:gd name="T34" fmla="*/ 1280 w 1964"/>
              <a:gd name="T35" fmla="*/ 516 h 2218"/>
              <a:gd name="T36" fmla="*/ 1336 w 1964"/>
              <a:gd name="T37" fmla="*/ 640 h 2218"/>
              <a:gd name="T38" fmla="*/ 1276 w 1964"/>
              <a:gd name="T39" fmla="*/ 996 h 2218"/>
              <a:gd name="T40" fmla="*/ 1256 w 1964"/>
              <a:gd name="T41" fmla="*/ 1148 h 2218"/>
              <a:gd name="T42" fmla="*/ 1236 w 1964"/>
              <a:gd name="T43" fmla="*/ 1276 h 2218"/>
              <a:gd name="T44" fmla="*/ 1196 w 1964"/>
              <a:gd name="T45" fmla="*/ 1436 h 2218"/>
              <a:gd name="T46" fmla="*/ 1168 w 1964"/>
              <a:gd name="T47" fmla="*/ 1576 h 2218"/>
              <a:gd name="T48" fmla="*/ 1156 w 1964"/>
              <a:gd name="T49" fmla="*/ 1620 h 2218"/>
              <a:gd name="T50" fmla="*/ 1148 w 1964"/>
              <a:gd name="T51" fmla="*/ 1668 h 2218"/>
              <a:gd name="T52" fmla="*/ 1128 w 1964"/>
              <a:gd name="T53" fmla="*/ 1736 h 2218"/>
              <a:gd name="T54" fmla="*/ 1096 w 1964"/>
              <a:gd name="T55" fmla="*/ 1828 h 2218"/>
              <a:gd name="T56" fmla="*/ 1044 w 1964"/>
              <a:gd name="T57" fmla="*/ 2028 h 2218"/>
              <a:gd name="T58" fmla="*/ 992 w 1964"/>
              <a:gd name="T59" fmla="*/ 2168 h 2218"/>
              <a:gd name="T60" fmla="*/ 936 w 1964"/>
              <a:gd name="T61" fmla="*/ 2188 h 2218"/>
              <a:gd name="T62" fmla="*/ 712 w 1964"/>
              <a:gd name="T63" fmla="*/ 2132 h 2218"/>
              <a:gd name="T64" fmla="*/ 632 w 1964"/>
              <a:gd name="T65" fmla="*/ 2020 h 2218"/>
              <a:gd name="T66" fmla="*/ 680 w 1964"/>
              <a:gd name="T67" fmla="*/ 1744 h 2218"/>
              <a:gd name="T68" fmla="*/ 700 w 1964"/>
              <a:gd name="T69" fmla="*/ 1644 h 2218"/>
              <a:gd name="T70" fmla="*/ 708 w 1964"/>
              <a:gd name="T71" fmla="*/ 1596 h 2218"/>
              <a:gd name="T72" fmla="*/ 540 w 1964"/>
              <a:gd name="T73" fmla="*/ 1472 h 2218"/>
              <a:gd name="T74" fmla="*/ 384 w 1964"/>
              <a:gd name="T75" fmla="*/ 1424 h 2218"/>
              <a:gd name="T76" fmla="*/ 420 w 1964"/>
              <a:gd name="T77" fmla="*/ 1664 h 2218"/>
              <a:gd name="T78" fmla="*/ 388 w 1964"/>
              <a:gd name="T79" fmla="*/ 1796 h 2218"/>
              <a:gd name="T80" fmla="*/ 368 w 1964"/>
              <a:gd name="T81" fmla="*/ 1892 h 2218"/>
              <a:gd name="T82" fmla="*/ 360 w 1964"/>
              <a:gd name="T83" fmla="*/ 1936 h 2218"/>
              <a:gd name="T84" fmla="*/ 12 w 1964"/>
              <a:gd name="T85" fmla="*/ 1992 h 2218"/>
              <a:gd name="T86" fmla="*/ 12 w 1964"/>
              <a:gd name="T87" fmla="*/ 1416 h 2218"/>
              <a:gd name="T88" fmla="*/ 52 w 1964"/>
              <a:gd name="T89" fmla="*/ 1076 h 2218"/>
              <a:gd name="T90" fmla="*/ 72 w 1964"/>
              <a:gd name="T91" fmla="*/ 904 h 2218"/>
              <a:gd name="T92" fmla="*/ 84 w 1964"/>
              <a:gd name="T93" fmla="*/ 828 h 2218"/>
              <a:gd name="T94" fmla="*/ 92 w 1964"/>
              <a:gd name="T95" fmla="*/ 756 h 2218"/>
              <a:gd name="T96" fmla="*/ 116 w 1964"/>
              <a:gd name="T97" fmla="*/ 616 h 2218"/>
              <a:gd name="T98" fmla="*/ 132 w 1964"/>
              <a:gd name="T99" fmla="*/ 560 h 2218"/>
              <a:gd name="T100" fmla="*/ 152 w 1964"/>
              <a:gd name="T101" fmla="*/ 404 h 2218"/>
              <a:gd name="T102" fmla="*/ 184 w 1964"/>
              <a:gd name="T103" fmla="*/ 292 h 2218"/>
              <a:gd name="T104" fmla="*/ 204 w 1964"/>
              <a:gd name="T105" fmla="*/ 228 h 2218"/>
              <a:gd name="T106" fmla="*/ 220 w 1964"/>
              <a:gd name="T107" fmla="*/ 164 h 2218"/>
              <a:gd name="T108" fmla="*/ 252 w 1964"/>
              <a:gd name="T109" fmla="*/ 80 h 2218"/>
              <a:gd name="T110" fmla="*/ 272 w 1964"/>
              <a:gd name="T111" fmla="*/ 0 h 2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64" h="2218">
                <a:moveTo>
                  <a:pt x="272" y="0"/>
                </a:moveTo>
                <a:cubicBezTo>
                  <a:pt x="275" y="0"/>
                  <a:pt x="277" y="0"/>
                  <a:pt x="280" y="0"/>
                </a:cubicBezTo>
                <a:cubicBezTo>
                  <a:pt x="311" y="24"/>
                  <a:pt x="347" y="42"/>
                  <a:pt x="368" y="76"/>
                </a:cubicBezTo>
                <a:cubicBezTo>
                  <a:pt x="391" y="85"/>
                  <a:pt x="416" y="92"/>
                  <a:pt x="424" y="116"/>
                </a:cubicBezTo>
                <a:cubicBezTo>
                  <a:pt x="447" y="112"/>
                  <a:pt x="449" y="128"/>
                  <a:pt x="472" y="124"/>
                </a:cubicBezTo>
                <a:cubicBezTo>
                  <a:pt x="476" y="131"/>
                  <a:pt x="482" y="136"/>
                  <a:pt x="484" y="144"/>
                </a:cubicBezTo>
                <a:cubicBezTo>
                  <a:pt x="543" y="160"/>
                  <a:pt x="598" y="179"/>
                  <a:pt x="648" y="204"/>
                </a:cubicBezTo>
                <a:cubicBezTo>
                  <a:pt x="798" y="222"/>
                  <a:pt x="907" y="229"/>
                  <a:pt x="1048" y="212"/>
                </a:cubicBezTo>
                <a:cubicBezTo>
                  <a:pt x="1076" y="199"/>
                  <a:pt x="1110" y="192"/>
                  <a:pt x="1152" y="192"/>
                </a:cubicBezTo>
                <a:cubicBezTo>
                  <a:pt x="1177" y="173"/>
                  <a:pt x="1214" y="166"/>
                  <a:pt x="1256" y="164"/>
                </a:cubicBezTo>
                <a:cubicBezTo>
                  <a:pt x="1290" y="122"/>
                  <a:pt x="1365" y="121"/>
                  <a:pt x="1404" y="84"/>
                </a:cubicBezTo>
                <a:cubicBezTo>
                  <a:pt x="1428" y="97"/>
                  <a:pt x="1442" y="121"/>
                  <a:pt x="1452" y="148"/>
                </a:cubicBezTo>
                <a:cubicBezTo>
                  <a:pt x="1490" y="188"/>
                  <a:pt x="1511" y="246"/>
                  <a:pt x="1552" y="284"/>
                </a:cubicBezTo>
                <a:cubicBezTo>
                  <a:pt x="1552" y="295"/>
                  <a:pt x="1550" y="307"/>
                  <a:pt x="1556" y="312"/>
                </a:cubicBezTo>
                <a:cubicBezTo>
                  <a:pt x="1571" y="331"/>
                  <a:pt x="1579" y="355"/>
                  <a:pt x="1600" y="368"/>
                </a:cubicBezTo>
                <a:cubicBezTo>
                  <a:pt x="1599" y="383"/>
                  <a:pt x="1610" y="387"/>
                  <a:pt x="1612" y="400"/>
                </a:cubicBezTo>
                <a:cubicBezTo>
                  <a:pt x="1662" y="468"/>
                  <a:pt x="1699" y="548"/>
                  <a:pt x="1752" y="612"/>
                </a:cubicBezTo>
                <a:cubicBezTo>
                  <a:pt x="1745" y="643"/>
                  <a:pt x="1776" y="636"/>
                  <a:pt x="1772" y="664"/>
                </a:cubicBezTo>
                <a:cubicBezTo>
                  <a:pt x="1776" y="671"/>
                  <a:pt x="1779" y="678"/>
                  <a:pt x="1792" y="676"/>
                </a:cubicBezTo>
                <a:cubicBezTo>
                  <a:pt x="1797" y="701"/>
                  <a:pt x="1809" y="724"/>
                  <a:pt x="1820" y="744"/>
                </a:cubicBezTo>
                <a:cubicBezTo>
                  <a:pt x="1831" y="764"/>
                  <a:pt x="1842" y="787"/>
                  <a:pt x="1860" y="800"/>
                </a:cubicBezTo>
                <a:cubicBezTo>
                  <a:pt x="1884" y="866"/>
                  <a:pt x="1917" y="922"/>
                  <a:pt x="1956" y="972"/>
                </a:cubicBezTo>
                <a:cubicBezTo>
                  <a:pt x="1952" y="995"/>
                  <a:pt x="1962" y="1004"/>
                  <a:pt x="1964" y="1020"/>
                </a:cubicBezTo>
                <a:cubicBezTo>
                  <a:pt x="1954" y="1026"/>
                  <a:pt x="1943" y="1031"/>
                  <a:pt x="1940" y="1044"/>
                </a:cubicBezTo>
                <a:cubicBezTo>
                  <a:pt x="1927" y="1042"/>
                  <a:pt x="1926" y="1051"/>
                  <a:pt x="1912" y="1048"/>
                </a:cubicBezTo>
                <a:cubicBezTo>
                  <a:pt x="1900" y="1048"/>
                  <a:pt x="1897" y="1057"/>
                  <a:pt x="1892" y="1064"/>
                </a:cubicBezTo>
                <a:cubicBezTo>
                  <a:pt x="1830" y="1064"/>
                  <a:pt x="1806" y="1125"/>
                  <a:pt x="1756" y="1124"/>
                </a:cubicBezTo>
                <a:cubicBezTo>
                  <a:pt x="1744" y="1128"/>
                  <a:pt x="1743" y="1143"/>
                  <a:pt x="1728" y="1144"/>
                </a:cubicBezTo>
                <a:cubicBezTo>
                  <a:pt x="1701" y="1137"/>
                  <a:pt x="1699" y="1106"/>
                  <a:pt x="1680" y="1092"/>
                </a:cubicBezTo>
                <a:cubicBezTo>
                  <a:pt x="1653" y="1043"/>
                  <a:pt x="1636" y="984"/>
                  <a:pt x="1592" y="952"/>
                </a:cubicBezTo>
                <a:cubicBezTo>
                  <a:pt x="1585" y="925"/>
                  <a:pt x="1568" y="903"/>
                  <a:pt x="1556" y="880"/>
                </a:cubicBezTo>
                <a:cubicBezTo>
                  <a:pt x="1539" y="846"/>
                  <a:pt x="1532" y="806"/>
                  <a:pt x="1500" y="780"/>
                </a:cubicBezTo>
                <a:cubicBezTo>
                  <a:pt x="1479" y="696"/>
                  <a:pt x="1417" y="653"/>
                  <a:pt x="1396" y="568"/>
                </a:cubicBezTo>
                <a:cubicBezTo>
                  <a:pt x="1364" y="524"/>
                  <a:pt x="1342" y="470"/>
                  <a:pt x="1300" y="436"/>
                </a:cubicBezTo>
                <a:cubicBezTo>
                  <a:pt x="1280" y="433"/>
                  <a:pt x="1276" y="446"/>
                  <a:pt x="1260" y="448"/>
                </a:cubicBezTo>
                <a:cubicBezTo>
                  <a:pt x="1254" y="481"/>
                  <a:pt x="1267" y="493"/>
                  <a:pt x="1280" y="516"/>
                </a:cubicBezTo>
                <a:cubicBezTo>
                  <a:pt x="1294" y="540"/>
                  <a:pt x="1297" y="560"/>
                  <a:pt x="1316" y="576"/>
                </a:cubicBezTo>
                <a:cubicBezTo>
                  <a:pt x="1312" y="603"/>
                  <a:pt x="1327" y="616"/>
                  <a:pt x="1336" y="640"/>
                </a:cubicBezTo>
                <a:cubicBezTo>
                  <a:pt x="1329" y="656"/>
                  <a:pt x="1325" y="674"/>
                  <a:pt x="1316" y="688"/>
                </a:cubicBezTo>
                <a:cubicBezTo>
                  <a:pt x="1316" y="786"/>
                  <a:pt x="1287" y="881"/>
                  <a:pt x="1276" y="996"/>
                </a:cubicBezTo>
                <a:cubicBezTo>
                  <a:pt x="1280" y="1014"/>
                  <a:pt x="1262" y="1009"/>
                  <a:pt x="1264" y="1024"/>
                </a:cubicBezTo>
                <a:cubicBezTo>
                  <a:pt x="1274" y="1069"/>
                  <a:pt x="1251" y="1091"/>
                  <a:pt x="1256" y="1148"/>
                </a:cubicBezTo>
                <a:cubicBezTo>
                  <a:pt x="1256" y="1160"/>
                  <a:pt x="1248" y="1164"/>
                  <a:pt x="1244" y="1172"/>
                </a:cubicBezTo>
                <a:cubicBezTo>
                  <a:pt x="1244" y="1208"/>
                  <a:pt x="1243" y="1244"/>
                  <a:pt x="1236" y="1276"/>
                </a:cubicBezTo>
                <a:cubicBezTo>
                  <a:pt x="1229" y="1306"/>
                  <a:pt x="1210" y="1333"/>
                  <a:pt x="1204" y="1364"/>
                </a:cubicBezTo>
                <a:cubicBezTo>
                  <a:pt x="1199" y="1387"/>
                  <a:pt x="1202" y="1413"/>
                  <a:pt x="1196" y="1436"/>
                </a:cubicBezTo>
                <a:cubicBezTo>
                  <a:pt x="1192" y="1452"/>
                  <a:pt x="1181" y="1485"/>
                  <a:pt x="1176" y="1504"/>
                </a:cubicBezTo>
                <a:cubicBezTo>
                  <a:pt x="1170" y="1528"/>
                  <a:pt x="1173" y="1553"/>
                  <a:pt x="1168" y="1576"/>
                </a:cubicBezTo>
                <a:cubicBezTo>
                  <a:pt x="1166" y="1586"/>
                  <a:pt x="1159" y="1590"/>
                  <a:pt x="1156" y="1600"/>
                </a:cubicBezTo>
                <a:cubicBezTo>
                  <a:pt x="1154" y="1606"/>
                  <a:pt x="1157" y="1614"/>
                  <a:pt x="1156" y="1620"/>
                </a:cubicBezTo>
                <a:cubicBezTo>
                  <a:pt x="1154" y="1628"/>
                  <a:pt x="1149" y="1626"/>
                  <a:pt x="1148" y="1632"/>
                </a:cubicBezTo>
                <a:cubicBezTo>
                  <a:pt x="1146" y="1644"/>
                  <a:pt x="1151" y="1657"/>
                  <a:pt x="1148" y="1668"/>
                </a:cubicBezTo>
                <a:cubicBezTo>
                  <a:pt x="1145" y="1680"/>
                  <a:pt x="1135" y="1689"/>
                  <a:pt x="1132" y="1700"/>
                </a:cubicBezTo>
                <a:cubicBezTo>
                  <a:pt x="1128" y="1713"/>
                  <a:pt x="1135" y="1720"/>
                  <a:pt x="1128" y="1736"/>
                </a:cubicBezTo>
                <a:cubicBezTo>
                  <a:pt x="1119" y="1758"/>
                  <a:pt x="1110" y="1772"/>
                  <a:pt x="1108" y="1812"/>
                </a:cubicBezTo>
                <a:cubicBezTo>
                  <a:pt x="1109" y="1822"/>
                  <a:pt x="1099" y="1822"/>
                  <a:pt x="1096" y="1828"/>
                </a:cubicBezTo>
                <a:cubicBezTo>
                  <a:pt x="1093" y="1873"/>
                  <a:pt x="1074" y="1915"/>
                  <a:pt x="1060" y="1956"/>
                </a:cubicBezTo>
                <a:cubicBezTo>
                  <a:pt x="1052" y="1978"/>
                  <a:pt x="1052" y="1997"/>
                  <a:pt x="1044" y="2028"/>
                </a:cubicBezTo>
                <a:cubicBezTo>
                  <a:pt x="1038" y="2051"/>
                  <a:pt x="1023" y="2071"/>
                  <a:pt x="1020" y="2092"/>
                </a:cubicBezTo>
                <a:cubicBezTo>
                  <a:pt x="1015" y="2124"/>
                  <a:pt x="1016" y="2149"/>
                  <a:pt x="992" y="2168"/>
                </a:cubicBezTo>
                <a:cubicBezTo>
                  <a:pt x="991" y="2182"/>
                  <a:pt x="995" y="2200"/>
                  <a:pt x="988" y="2208"/>
                </a:cubicBezTo>
                <a:cubicBezTo>
                  <a:pt x="969" y="2218"/>
                  <a:pt x="956" y="2195"/>
                  <a:pt x="936" y="2188"/>
                </a:cubicBezTo>
                <a:cubicBezTo>
                  <a:pt x="908" y="2177"/>
                  <a:pt x="871" y="2180"/>
                  <a:pt x="852" y="2160"/>
                </a:cubicBezTo>
                <a:cubicBezTo>
                  <a:pt x="793" y="2165"/>
                  <a:pt x="763" y="2122"/>
                  <a:pt x="712" y="2132"/>
                </a:cubicBezTo>
                <a:cubicBezTo>
                  <a:pt x="685" y="2119"/>
                  <a:pt x="654" y="2107"/>
                  <a:pt x="624" y="2108"/>
                </a:cubicBezTo>
                <a:cubicBezTo>
                  <a:pt x="607" y="2074"/>
                  <a:pt x="639" y="2057"/>
                  <a:pt x="632" y="2020"/>
                </a:cubicBezTo>
                <a:cubicBezTo>
                  <a:pt x="634" y="2011"/>
                  <a:pt x="641" y="2007"/>
                  <a:pt x="644" y="2000"/>
                </a:cubicBezTo>
                <a:cubicBezTo>
                  <a:pt x="644" y="1917"/>
                  <a:pt x="675" y="1847"/>
                  <a:pt x="680" y="1744"/>
                </a:cubicBezTo>
                <a:cubicBezTo>
                  <a:pt x="676" y="1731"/>
                  <a:pt x="693" y="1739"/>
                  <a:pt x="692" y="1728"/>
                </a:cubicBezTo>
                <a:cubicBezTo>
                  <a:pt x="694" y="1700"/>
                  <a:pt x="696" y="1672"/>
                  <a:pt x="700" y="1644"/>
                </a:cubicBezTo>
                <a:cubicBezTo>
                  <a:pt x="701" y="1636"/>
                  <a:pt x="707" y="1638"/>
                  <a:pt x="708" y="1632"/>
                </a:cubicBezTo>
                <a:cubicBezTo>
                  <a:pt x="710" y="1621"/>
                  <a:pt x="705" y="1607"/>
                  <a:pt x="708" y="1596"/>
                </a:cubicBezTo>
                <a:cubicBezTo>
                  <a:pt x="713" y="1575"/>
                  <a:pt x="729" y="1553"/>
                  <a:pt x="712" y="1524"/>
                </a:cubicBezTo>
                <a:cubicBezTo>
                  <a:pt x="659" y="1516"/>
                  <a:pt x="609" y="1476"/>
                  <a:pt x="540" y="1472"/>
                </a:cubicBezTo>
                <a:cubicBezTo>
                  <a:pt x="541" y="1462"/>
                  <a:pt x="534" y="1460"/>
                  <a:pt x="532" y="1452"/>
                </a:cubicBezTo>
                <a:cubicBezTo>
                  <a:pt x="479" y="1444"/>
                  <a:pt x="440" y="1393"/>
                  <a:pt x="384" y="1424"/>
                </a:cubicBezTo>
                <a:cubicBezTo>
                  <a:pt x="372" y="1464"/>
                  <a:pt x="414" y="1481"/>
                  <a:pt x="440" y="1496"/>
                </a:cubicBezTo>
                <a:cubicBezTo>
                  <a:pt x="443" y="1569"/>
                  <a:pt x="424" y="1591"/>
                  <a:pt x="420" y="1664"/>
                </a:cubicBezTo>
                <a:cubicBezTo>
                  <a:pt x="407" y="1693"/>
                  <a:pt x="398" y="1725"/>
                  <a:pt x="400" y="1768"/>
                </a:cubicBezTo>
                <a:cubicBezTo>
                  <a:pt x="404" y="1786"/>
                  <a:pt x="386" y="1781"/>
                  <a:pt x="388" y="1796"/>
                </a:cubicBezTo>
                <a:cubicBezTo>
                  <a:pt x="388" y="1824"/>
                  <a:pt x="388" y="1851"/>
                  <a:pt x="380" y="1876"/>
                </a:cubicBezTo>
                <a:cubicBezTo>
                  <a:pt x="378" y="1882"/>
                  <a:pt x="370" y="1885"/>
                  <a:pt x="368" y="1892"/>
                </a:cubicBezTo>
                <a:cubicBezTo>
                  <a:pt x="367" y="1897"/>
                  <a:pt x="372" y="1906"/>
                  <a:pt x="372" y="1912"/>
                </a:cubicBezTo>
                <a:cubicBezTo>
                  <a:pt x="371" y="1921"/>
                  <a:pt x="361" y="1929"/>
                  <a:pt x="360" y="1936"/>
                </a:cubicBezTo>
                <a:cubicBezTo>
                  <a:pt x="353" y="1975"/>
                  <a:pt x="359" y="2012"/>
                  <a:pt x="336" y="2040"/>
                </a:cubicBezTo>
                <a:cubicBezTo>
                  <a:pt x="227" y="2040"/>
                  <a:pt x="117" y="2009"/>
                  <a:pt x="12" y="1992"/>
                </a:cubicBezTo>
                <a:cubicBezTo>
                  <a:pt x="16" y="1966"/>
                  <a:pt x="8" y="1954"/>
                  <a:pt x="0" y="1940"/>
                </a:cubicBezTo>
                <a:cubicBezTo>
                  <a:pt x="0" y="1790"/>
                  <a:pt x="10" y="1615"/>
                  <a:pt x="12" y="1416"/>
                </a:cubicBezTo>
                <a:cubicBezTo>
                  <a:pt x="33" y="1394"/>
                  <a:pt x="14" y="1341"/>
                  <a:pt x="32" y="1324"/>
                </a:cubicBezTo>
                <a:cubicBezTo>
                  <a:pt x="26" y="1222"/>
                  <a:pt x="55" y="1177"/>
                  <a:pt x="52" y="1076"/>
                </a:cubicBezTo>
                <a:cubicBezTo>
                  <a:pt x="48" y="1063"/>
                  <a:pt x="62" y="1068"/>
                  <a:pt x="64" y="1060"/>
                </a:cubicBezTo>
                <a:cubicBezTo>
                  <a:pt x="64" y="1010"/>
                  <a:pt x="64" y="955"/>
                  <a:pt x="72" y="904"/>
                </a:cubicBezTo>
                <a:cubicBezTo>
                  <a:pt x="74" y="891"/>
                  <a:pt x="82" y="880"/>
                  <a:pt x="84" y="868"/>
                </a:cubicBezTo>
                <a:cubicBezTo>
                  <a:pt x="86" y="855"/>
                  <a:pt x="83" y="841"/>
                  <a:pt x="84" y="828"/>
                </a:cubicBezTo>
                <a:cubicBezTo>
                  <a:pt x="85" y="821"/>
                  <a:pt x="90" y="820"/>
                  <a:pt x="92" y="812"/>
                </a:cubicBezTo>
                <a:cubicBezTo>
                  <a:pt x="96" y="795"/>
                  <a:pt x="89" y="773"/>
                  <a:pt x="92" y="756"/>
                </a:cubicBezTo>
                <a:cubicBezTo>
                  <a:pt x="95" y="738"/>
                  <a:pt x="109" y="721"/>
                  <a:pt x="112" y="704"/>
                </a:cubicBezTo>
                <a:cubicBezTo>
                  <a:pt x="117" y="678"/>
                  <a:pt x="103" y="642"/>
                  <a:pt x="116" y="616"/>
                </a:cubicBezTo>
                <a:cubicBezTo>
                  <a:pt x="116" y="615"/>
                  <a:pt x="124" y="612"/>
                  <a:pt x="124" y="612"/>
                </a:cubicBezTo>
                <a:cubicBezTo>
                  <a:pt x="126" y="594"/>
                  <a:pt x="115" y="574"/>
                  <a:pt x="132" y="560"/>
                </a:cubicBezTo>
                <a:cubicBezTo>
                  <a:pt x="133" y="533"/>
                  <a:pt x="126" y="498"/>
                  <a:pt x="144" y="488"/>
                </a:cubicBezTo>
                <a:cubicBezTo>
                  <a:pt x="145" y="459"/>
                  <a:pt x="146" y="428"/>
                  <a:pt x="152" y="404"/>
                </a:cubicBezTo>
                <a:cubicBezTo>
                  <a:pt x="154" y="394"/>
                  <a:pt x="161" y="389"/>
                  <a:pt x="164" y="380"/>
                </a:cubicBezTo>
                <a:cubicBezTo>
                  <a:pt x="173" y="353"/>
                  <a:pt x="175" y="320"/>
                  <a:pt x="184" y="292"/>
                </a:cubicBezTo>
                <a:cubicBezTo>
                  <a:pt x="187" y="283"/>
                  <a:pt x="188" y="263"/>
                  <a:pt x="192" y="244"/>
                </a:cubicBezTo>
                <a:cubicBezTo>
                  <a:pt x="193" y="239"/>
                  <a:pt x="202" y="235"/>
                  <a:pt x="204" y="228"/>
                </a:cubicBezTo>
                <a:cubicBezTo>
                  <a:pt x="206" y="221"/>
                  <a:pt x="202" y="209"/>
                  <a:pt x="204" y="204"/>
                </a:cubicBezTo>
                <a:cubicBezTo>
                  <a:pt x="207" y="196"/>
                  <a:pt x="215" y="181"/>
                  <a:pt x="220" y="164"/>
                </a:cubicBezTo>
                <a:cubicBezTo>
                  <a:pt x="227" y="143"/>
                  <a:pt x="231" y="122"/>
                  <a:pt x="240" y="100"/>
                </a:cubicBezTo>
                <a:cubicBezTo>
                  <a:pt x="243" y="93"/>
                  <a:pt x="250" y="87"/>
                  <a:pt x="252" y="80"/>
                </a:cubicBezTo>
                <a:cubicBezTo>
                  <a:pt x="255" y="73"/>
                  <a:pt x="249" y="65"/>
                  <a:pt x="252" y="56"/>
                </a:cubicBezTo>
                <a:cubicBezTo>
                  <a:pt x="255" y="45"/>
                  <a:pt x="277" y="25"/>
                  <a:pt x="27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2410651" y="3224213"/>
            <a:ext cx="14288" cy="7938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7279513" y="3287713"/>
            <a:ext cx="198438" cy="131763"/>
          </a:xfrm>
          <a:custGeom>
            <a:avLst/>
            <a:gdLst>
              <a:gd name="T0" fmla="*/ 286 w 291"/>
              <a:gd name="T1" fmla="*/ 19 h 193"/>
              <a:gd name="T2" fmla="*/ 202 w 291"/>
              <a:gd name="T3" fmla="*/ 123 h 193"/>
              <a:gd name="T4" fmla="*/ 98 w 291"/>
              <a:gd name="T5" fmla="*/ 171 h 193"/>
              <a:gd name="T6" fmla="*/ 90 w 291"/>
              <a:gd name="T7" fmla="*/ 183 h 193"/>
              <a:gd name="T8" fmla="*/ 46 w 291"/>
              <a:gd name="T9" fmla="*/ 191 h 193"/>
              <a:gd name="T10" fmla="*/ 134 w 291"/>
              <a:gd name="T11" fmla="*/ 75 h 193"/>
              <a:gd name="T12" fmla="*/ 210 w 291"/>
              <a:gd name="T13" fmla="*/ 27 h 193"/>
              <a:gd name="T14" fmla="*/ 286 w 291"/>
              <a:gd name="T15" fmla="*/ 19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1" h="193">
                <a:moveTo>
                  <a:pt x="286" y="19"/>
                </a:moveTo>
                <a:cubicBezTo>
                  <a:pt x="291" y="80"/>
                  <a:pt x="248" y="99"/>
                  <a:pt x="202" y="123"/>
                </a:cubicBezTo>
                <a:cubicBezTo>
                  <a:pt x="175" y="137"/>
                  <a:pt x="139" y="164"/>
                  <a:pt x="98" y="171"/>
                </a:cubicBezTo>
                <a:cubicBezTo>
                  <a:pt x="93" y="173"/>
                  <a:pt x="90" y="176"/>
                  <a:pt x="90" y="183"/>
                </a:cubicBezTo>
                <a:cubicBezTo>
                  <a:pt x="67" y="178"/>
                  <a:pt x="66" y="193"/>
                  <a:pt x="46" y="191"/>
                </a:cubicBezTo>
                <a:cubicBezTo>
                  <a:pt x="0" y="139"/>
                  <a:pt x="118" y="111"/>
                  <a:pt x="134" y="75"/>
                </a:cubicBezTo>
                <a:cubicBezTo>
                  <a:pt x="165" y="65"/>
                  <a:pt x="195" y="53"/>
                  <a:pt x="210" y="27"/>
                </a:cubicBezTo>
                <a:cubicBezTo>
                  <a:pt x="244" y="27"/>
                  <a:pt x="254" y="0"/>
                  <a:pt x="286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9481376" y="3863975"/>
            <a:ext cx="438150" cy="369888"/>
          </a:xfrm>
          <a:custGeom>
            <a:avLst/>
            <a:gdLst>
              <a:gd name="T0" fmla="*/ 208 w 644"/>
              <a:gd name="T1" fmla="*/ 261 h 542"/>
              <a:gd name="T2" fmla="*/ 144 w 644"/>
              <a:gd name="T3" fmla="*/ 317 h 542"/>
              <a:gd name="T4" fmla="*/ 124 w 644"/>
              <a:gd name="T5" fmla="*/ 333 h 542"/>
              <a:gd name="T6" fmla="*/ 124 w 644"/>
              <a:gd name="T7" fmla="*/ 353 h 542"/>
              <a:gd name="T8" fmla="*/ 116 w 644"/>
              <a:gd name="T9" fmla="*/ 357 h 542"/>
              <a:gd name="T10" fmla="*/ 72 w 644"/>
              <a:gd name="T11" fmla="*/ 417 h 542"/>
              <a:gd name="T12" fmla="*/ 0 w 644"/>
              <a:gd name="T13" fmla="*/ 357 h 542"/>
              <a:gd name="T14" fmla="*/ 172 w 644"/>
              <a:gd name="T15" fmla="*/ 113 h 542"/>
              <a:gd name="T16" fmla="*/ 216 w 644"/>
              <a:gd name="T17" fmla="*/ 101 h 542"/>
              <a:gd name="T18" fmla="*/ 272 w 644"/>
              <a:gd name="T19" fmla="*/ 61 h 542"/>
              <a:gd name="T20" fmla="*/ 288 w 644"/>
              <a:gd name="T21" fmla="*/ 61 h 542"/>
              <a:gd name="T22" fmla="*/ 424 w 644"/>
              <a:gd name="T23" fmla="*/ 1 h 542"/>
              <a:gd name="T24" fmla="*/ 488 w 644"/>
              <a:gd name="T25" fmla="*/ 33 h 542"/>
              <a:gd name="T26" fmla="*/ 644 w 644"/>
              <a:gd name="T27" fmla="*/ 265 h 542"/>
              <a:gd name="T28" fmla="*/ 644 w 644"/>
              <a:gd name="T29" fmla="*/ 361 h 542"/>
              <a:gd name="T30" fmla="*/ 608 w 644"/>
              <a:gd name="T31" fmla="*/ 429 h 542"/>
              <a:gd name="T32" fmla="*/ 408 w 644"/>
              <a:gd name="T33" fmla="*/ 525 h 542"/>
              <a:gd name="T34" fmla="*/ 400 w 644"/>
              <a:gd name="T35" fmla="*/ 533 h 542"/>
              <a:gd name="T36" fmla="*/ 288 w 644"/>
              <a:gd name="T37" fmla="*/ 501 h 542"/>
              <a:gd name="T38" fmla="*/ 240 w 644"/>
              <a:gd name="T39" fmla="*/ 389 h 542"/>
              <a:gd name="T40" fmla="*/ 208 w 644"/>
              <a:gd name="T41" fmla="*/ 261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44" h="542">
                <a:moveTo>
                  <a:pt x="208" y="261"/>
                </a:moveTo>
                <a:cubicBezTo>
                  <a:pt x="176" y="260"/>
                  <a:pt x="162" y="294"/>
                  <a:pt x="144" y="317"/>
                </a:cubicBezTo>
                <a:cubicBezTo>
                  <a:pt x="139" y="324"/>
                  <a:pt x="128" y="327"/>
                  <a:pt x="124" y="333"/>
                </a:cubicBezTo>
                <a:cubicBezTo>
                  <a:pt x="121" y="338"/>
                  <a:pt x="126" y="348"/>
                  <a:pt x="124" y="353"/>
                </a:cubicBezTo>
                <a:cubicBezTo>
                  <a:pt x="123" y="355"/>
                  <a:pt x="117" y="353"/>
                  <a:pt x="116" y="357"/>
                </a:cubicBezTo>
                <a:cubicBezTo>
                  <a:pt x="111" y="375"/>
                  <a:pt x="73" y="417"/>
                  <a:pt x="72" y="417"/>
                </a:cubicBezTo>
                <a:cubicBezTo>
                  <a:pt x="36" y="426"/>
                  <a:pt x="18" y="384"/>
                  <a:pt x="0" y="357"/>
                </a:cubicBezTo>
                <a:cubicBezTo>
                  <a:pt x="20" y="238"/>
                  <a:pt x="105" y="185"/>
                  <a:pt x="172" y="113"/>
                </a:cubicBezTo>
                <a:cubicBezTo>
                  <a:pt x="186" y="108"/>
                  <a:pt x="201" y="108"/>
                  <a:pt x="216" y="101"/>
                </a:cubicBezTo>
                <a:cubicBezTo>
                  <a:pt x="235" y="93"/>
                  <a:pt x="249" y="69"/>
                  <a:pt x="272" y="61"/>
                </a:cubicBezTo>
                <a:cubicBezTo>
                  <a:pt x="277" y="59"/>
                  <a:pt x="284" y="63"/>
                  <a:pt x="288" y="61"/>
                </a:cubicBezTo>
                <a:cubicBezTo>
                  <a:pt x="333" y="40"/>
                  <a:pt x="384" y="0"/>
                  <a:pt x="424" y="1"/>
                </a:cubicBezTo>
                <a:cubicBezTo>
                  <a:pt x="454" y="2"/>
                  <a:pt x="461" y="24"/>
                  <a:pt x="488" y="33"/>
                </a:cubicBezTo>
                <a:cubicBezTo>
                  <a:pt x="542" y="109"/>
                  <a:pt x="602" y="178"/>
                  <a:pt x="644" y="265"/>
                </a:cubicBezTo>
                <a:cubicBezTo>
                  <a:pt x="637" y="290"/>
                  <a:pt x="639" y="335"/>
                  <a:pt x="644" y="361"/>
                </a:cubicBezTo>
                <a:cubicBezTo>
                  <a:pt x="628" y="379"/>
                  <a:pt x="606" y="393"/>
                  <a:pt x="608" y="429"/>
                </a:cubicBezTo>
                <a:cubicBezTo>
                  <a:pt x="548" y="465"/>
                  <a:pt x="496" y="531"/>
                  <a:pt x="408" y="525"/>
                </a:cubicBezTo>
                <a:cubicBezTo>
                  <a:pt x="404" y="526"/>
                  <a:pt x="405" y="533"/>
                  <a:pt x="400" y="533"/>
                </a:cubicBezTo>
                <a:cubicBezTo>
                  <a:pt x="343" y="542"/>
                  <a:pt x="321" y="516"/>
                  <a:pt x="288" y="501"/>
                </a:cubicBezTo>
                <a:cubicBezTo>
                  <a:pt x="282" y="454"/>
                  <a:pt x="261" y="421"/>
                  <a:pt x="240" y="389"/>
                </a:cubicBezTo>
                <a:cubicBezTo>
                  <a:pt x="233" y="338"/>
                  <a:pt x="239" y="292"/>
                  <a:pt x="208" y="2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3169476" y="4006850"/>
            <a:ext cx="180975" cy="407988"/>
          </a:xfrm>
          <a:custGeom>
            <a:avLst/>
            <a:gdLst>
              <a:gd name="T0" fmla="*/ 209 w 267"/>
              <a:gd name="T1" fmla="*/ 0 h 600"/>
              <a:gd name="T2" fmla="*/ 213 w 267"/>
              <a:gd name="T3" fmla="*/ 84 h 600"/>
              <a:gd name="T4" fmla="*/ 241 w 267"/>
              <a:gd name="T5" fmla="*/ 332 h 600"/>
              <a:gd name="T6" fmla="*/ 249 w 267"/>
              <a:gd name="T7" fmla="*/ 524 h 600"/>
              <a:gd name="T8" fmla="*/ 261 w 267"/>
              <a:gd name="T9" fmla="*/ 600 h 600"/>
              <a:gd name="T10" fmla="*/ 13 w 267"/>
              <a:gd name="T11" fmla="*/ 556 h 600"/>
              <a:gd name="T12" fmla="*/ 17 w 267"/>
              <a:gd name="T13" fmla="*/ 504 h 600"/>
              <a:gd name="T14" fmla="*/ 25 w 267"/>
              <a:gd name="T15" fmla="*/ 44 h 600"/>
              <a:gd name="T16" fmla="*/ 41 w 267"/>
              <a:gd name="T17" fmla="*/ 24 h 600"/>
              <a:gd name="T18" fmla="*/ 209 w 267"/>
              <a:gd name="T19" fmla="*/ 0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7" h="600">
                <a:moveTo>
                  <a:pt x="209" y="0"/>
                </a:moveTo>
                <a:cubicBezTo>
                  <a:pt x="221" y="26"/>
                  <a:pt x="223" y="63"/>
                  <a:pt x="213" y="84"/>
                </a:cubicBezTo>
                <a:cubicBezTo>
                  <a:pt x="233" y="163"/>
                  <a:pt x="209" y="273"/>
                  <a:pt x="241" y="332"/>
                </a:cubicBezTo>
                <a:cubicBezTo>
                  <a:pt x="239" y="406"/>
                  <a:pt x="250" y="453"/>
                  <a:pt x="249" y="524"/>
                </a:cubicBezTo>
                <a:cubicBezTo>
                  <a:pt x="267" y="535"/>
                  <a:pt x="259" y="572"/>
                  <a:pt x="261" y="600"/>
                </a:cubicBezTo>
                <a:cubicBezTo>
                  <a:pt x="167" y="591"/>
                  <a:pt x="93" y="560"/>
                  <a:pt x="13" y="556"/>
                </a:cubicBezTo>
                <a:cubicBezTo>
                  <a:pt x="0" y="536"/>
                  <a:pt x="16" y="520"/>
                  <a:pt x="17" y="504"/>
                </a:cubicBezTo>
                <a:cubicBezTo>
                  <a:pt x="31" y="347"/>
                  <a:pt x="23" y="222"/>
                  <a:pt x="25" y="44"/>
                </a:cubicBezTo>
                <a:cubicBezTo>
                  <a:pt x="34" y="41"/>
                  <a:pt x="37" y="32"/>
                  <a:pt x="41" y="24"/>
                </a:cubicBezTo>
                <a:cubicBezTo>
                  <a:pt x="103" y="22"/>
                  <a:pt x="148" y="3"/>
                  <a:pt x="209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3512376" y="4346575"/>
            <a:ext cx="9525" cy="6350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3386963" y="4359275"/>
            <a:ext cx="463550" cy="149225"/>
          </a:xfrm>
          <a:custGeom>
            <a:avLst/>
            <a:gdLst>
              <a:gd name="T0" fmla="*/ 0 w 681"/>
              <a:gd name="T1" fmla="*/ 101 h 219"/>
              <a:gd name="T2" fmla="*/ 28 w 681"/>
              <a:gd name="T3" fmla="*/ 61 h 219"/>
              <a:gd name="T4" fmla="*/ 360 w 681"/>
              <a:gd name="T5" fmla="*/ 5 h 219"/>
              <a:gd name="T6" fmla="*/ 480 w 681"/>
              <a:gd name="T7" fmla="*/ 9 h 219"/>
              <a:gd name="T8" fmla="*/ 540 w 681"/>
              <a:gd name="T9" fmla="*/ 29 h 219"/>
              <a:gd name="T10" fmla="*/ 640 w 681"/>
              <a:gd name="T11" fmla="*/ 61 h 219"/>
              <a:gd name="T12" fmla="*/ 624 w 681"/>
              <a:gd name="T13" fmla="*/ 185 h 219"/>
              <a:gd name="T14" fmla="*/ 576 w 681"/>
              <a:gd name="T15" fmla="*/ 193 h 219"/>
              <a:gd name="T16" fmla="*/ 532 w 681"/>
              <a:gd name="T17" fmla="*/ 205 h 219"/>
              <a:gd name="T18" fmla="*/ 480 w 681"/>
              <a:gd name="T19" fmla="*/ 205 h 219"/>
              <a:gd name="T20" fmla="*/ 372 w 681"/>
              <a:gd name="T21" fmla="*/ 201 h 219"/>
              <a:gd name="T22" fmla="*/ 300 w 681"/>
              <a:gd name="T23" fmla="*/ 197 h 219"/>
              <a:gd name="T24" fmla="*/ 76 w 681"/>
              <a:gd name="T25" fmla="*/ 181 h 219"/>
              <a:gd name="T26" fmla="*/ 0 w 681"/>
              <a:gd name="T27" fmla="*/ 101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81" h="219">
                <a:moveTo>
                  <a:pt x="0" y="101"/>
                </a:moveTo>
                <a:cubicBezTo>
                  <a:pt x="11" y="89"/>
                  <a:pt x="19" y="74"/>
                  <a:pt x="28" y="61"/>
                </a:cubicBezTo>
                <a:cubicBezTo>
                  <a:pt x="108" y="38"/>
                  <a:pt x="213" y="0"/>
                  <a:pt x="360" y="5"/>
                </a:cubicBezTo>
                <a:cubicBezTo>
                  <a:pt x="394" y="6"/>
                  <a:pt x="441" y="5"/>
                  <a:pt x="480" y="9"/>
                </a:cubicBezTo>
                <a:cubicBezTo>
                  <a:pt x="498" y="11"/>
                  <a:pt x="517" y="23"/>
                  <a:pt x="540" y="29"/>
                </a:cubicBezTo>
                <a:cubicBezTo>
                  <a:pt x="582" y="41"/>
                  <a:pt x="620" y="44"/>
                  <a:pt x="640" y="61"/>
                </a:cubicBezTo>
                <a:cubicBezTo>
                  <a:pt x="681" y="96"/>
                  <a:pt x="663" y="157"/>
                  <a:pt x="624" y="185"/>
                </a:cubicBezTo>
                <a:cubicBezTo>
                  <a:pt x="606" y="185"/>
                  <a:pt x="583" y="182"/>
                  <a:pt x="576" y="193"/>
                </a:cubicBezTo>
                <a:cubicBezTo>
                  <a:pt x="560" y="196"/>
                  <a:pt x="530" y="185"/>
                  <a:pt x="532" y="205"/>
                </a:cubicBezTo>
                <a:cubicBezTo>
                  <a:pt x="523" y="186"/>
                  <a:pt x="502" y="204"/>
                  <a:pt x="480" y="205"/>
                </a:cubicBezTo>
                <a:cubicBezTo>
                  <a:pt x="448" y="207"/>
                  <a:pt x="407" y="197"/>
                  <a:pt x="372" y="201"/>
                </a:cubicBezTo>
                <a:cubicBezTo>
                  <a:pt x="348" y="204"/>
                  <a:pt x="319" y="219"/>
                  <a:pt x="300" y="197"/>
                </a:cubicBezTo>
                <a:cubicBezTo>
                  <a:pt x="223" y="207"/>
                  <a:pt x="144" y="184"/>
                  <a:pt x="76" y="181"/>
                </a:cubicBezTo>
                <a:cubicBezTo>
                  <a:pt x="49" y="156"/>
                  <a:pt x="20" y="133"/>
                  <a:pt x="0" y="1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2877376" y="4432300"/>
            <a:ext cx="490538" cy="142875"/>
          </a:xfrm>
          <a:custGeom>
            <a:avLst/>
            <a:gdLst>
              <a:gd name="T0" fmla="*/ 720 w 720"/>
              <a:gd name="T1" fmla="*/ 86 h 210"/>
              <a:gd name="T2" fmla="*/ 716 w 720"/>
              <a:gd name="T3" fmla="*/ 146 h 210"/>
              <a:gd name="T4" fmla="*/ 464 w 720"/>
              <a:gd name="T5" fmla="*/ 210 h 210"/>
              <a:gd name="T6" fmla="*/ 272 w 720"/>
              <a:gd name="T7" fmla="*/ 206 h 210"/>
              <a:gd name="T8" fmla="*/ 268 w 720"/>
              <a:gd name="T9" fmla="*/ 198 h 210"/>
              <a:gd name="T10" fmla="*/ 220 w 720"/>
              <a:gd name="T11" fmla="*/ 186 h 210"/>
              <a:gd name="T12" fmla="*/ 204 w 720"/>
              <a:gd name="T13" fmla="*/ 194 h 210"/>
              <a:gd name="T14" fmla="*/ 192 w 720"/>
              <a:gd name="T15" fmla="*/ 186 h 210"/>
              <a:gd name="T16" fmla="*/ 108 w 720"/>
              <a:gd name="T17" fmla="*/ 182 h 210"/>
              <a:gd name="T18" fmla="*/ 96 w 720"/>
              <a:gd name="T19" fmla="*/ 166 h 210"/>
              <a:gd name="T20" fmla="*/ 0 w 720"/>
              <a:gd name="T21" fmla="*/ 106 h 210"/>
              <a:gd name="T22" fmla="*/ 16 w 720"/>
              <a:gd name="T23" fmla="*/ 74 h 210"/>
              <a:gd name="T24" fmla="*/ 148 w 720"/>
              <a:gd name="T25" fmla="*/ 30 h 210"/>
              <a:gd name="T26" fmla="*/ 168 w 720"/>
              <a:gd name="T27" fmla="*/ 18 h 210"/>
              <a:gd name="T28" fmla="*/ 356 w 720"/>
              <a:gd name="T29" fmla="*/ 2 h 210"/>
              <a:gd name="T30" fmla="*/ 464 w 720"/>
              <a:gd name="T31" fmla="*/ 18 h 210"/>
              <a:gd name="T32" fmla="*/ 608 w 720"/>
              <a:gd name="T33" fmla="*/ 26 h 210"/>
              <a:gd name="T34" fmla="*/ 616 w 720"/>
              <a:gd name="T35" fmla="*/ 38 h 210"/>
              <a:gd name="T36" fmla="*/ 720 w 720"/>
              <a:gd name="T37" fmla="*/ 86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20" h="210">
                <a:moveTo>
                  <a:pt x="720" y="86"/>
                </a:moveTo>
                <a:cubicBezTo>
                  <a:pt x="718" y="105"/>
                  <a:pt x="714" y="123"/>
                  <a:pt x="716" y="146"/>
                </a:cubicBezTo>
                <a:cubicBezTo>
                  <a:pt x="646" y="181"/>
                  <a:pt x="563" y="198"/>
                  <a:pt x="464" y="210"/>
                </a:cubicBezTo>
                <a:cubicBezTo>
                  <a:pt x="418" y="193"/>
                  <a:pt x="329" y="193"/>
                  <a:pt x="272" y="206"/>
                </a:cubicBezTo>
                <a:cubicBezTo>
                  <a:pt x="262" y="206"/>
                  <a:pt x="267" y="203"/>
                  <a:pt x="268" y="198"/>
                </a:cubicBezTo>
                <a:cubicBezTo>
                  <a:pt x="249" y="210"/>
                  <a:pt x="227" y="187"/>
                  <a:pt x="220" y="186"/>
                </a:cubicBezTo>
                <a:cubicBezTo>
                  <a:pt x="216" y="186"/>
                  <a:pt x="209" y="195"/>
                  <a:pt x="204" y="194"/>
                </a:cubicBezTo>
                <a:cubicBezTo>
                  <a:pt x="195" y="193"/>
                  <a:pt x="198" y="187"/>
                  <a:pt x="192" y="186"/>
                </a:cubicBezTo>
                <a:cubicBezTo>
                  <a:pt x="166" y="181"/>
                  <a:pt x="134" y="188"/>
                  <a:pt x="108" y="182"/>
                </a:cubicBezTo>
                <a:cubicBezTo>
                  <a:pt x="97" y="183"/>
                  <a:pt x="98" y="174"/>
                  <a:pt x="96" y="166"/>
                </a:cubicBezTo>
                <a:cubicBezTo>
                  <a:pt x="42" y="168"/>
                  <a:pt x="15" y="143"/>
                  <a:pt x="0" y="106"/>
                </a:cubicBezTo>
                <a:cubicBezTo>
                  <a:pt x="3" y="93"/>
                  <a:pt x="12" y="86"/>
                  <a:pt x="16" y="74"/>
                </a:cubicBezTo>
                <a:cubicBezTo>
                  <a:pt x="70" y="60"/>
                  <a:pt x="84" y="33"/>
                  <a:pt x="148" y="30"/>
                </a:cubicBezTo>
                <a:cubicBezTo>
                  <a:pt x="161" y="32"/>
                  <a:pt x="159" y="19"/>
                  <a:pt x="168" y="18"/>
                </a:cubicBezTo>
                <a:cubicBezTo>
                  <a:pt x="236" y="19"/>
                  <a:pt x="294" y="0"/>
                  <a:pt x="356" y="2"/>
                </a:cubicBezTo>
                <a:cubicBezTo>
                  <a:pt x="384" y="3"/>
                  <a:pt x="441" y="1"/>
                  <a:pt x="464" y="18"/>
                </a:cubicBezTo>
                <a:cubicBezTo>
                  <a:pt x="503" y="7"/>
                  <a:pt x="561" y="35"/>
                  <a:pt x="608" y="26"/>
                </a:cubicBezTo>
                <a:cubicBezTo>
                  <a:pt x="608" y="33"/>
                  <a:pt x="611" y="36"/>
                  <a:pt x="616" y="38"/>
                </a:cubicBezTo>
                <a:cubicBezTo>
                  <a:pt x="665" y="40"/>
                  <a:pt x="686" y="69"/>
                  <a:pt x="720" y="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8154226" y="4498975"/>
            <a:ext cx="431800" cy="158750"/>
          </a:xfrm>
          <a:custGeom>
            <a:avLst/>
            <a:gdLst>
              <a:gd name="T0" fmla="*/ 634 w 634"/>
              <a:gd name="T1" fmla="*/ 92 h 232"/>
              <a:gd name="T2" fmla="*/ 614 w 634"/>
              <a:gd name="T3" fmla="*/ 104 h 232"/>
              <a:gd name="T4" fmla="*/ 550 w 634"/>
              <a:gd name="T5" fmla="*/ 216 h 232"/>
              <a:gd name="T6" fmla="*/ 474 w 634"/>
              <a:gd name="T7" fmla="*/ 232 h 232"/>
              <a:gd name="T8" fmla="*/ 358 w 634"/>
              <a:gd name="T9" fmla="*/ 212 h 232"/>
              <a:gd name="T10" fmla="*/ 338 w 634"/>
              <a:gd name="T11" fmla="*/ 200 h 232"/>
              <a:gd name="T12" fmla="*/ 178 w 634"/>
              <a:gd name="T13" fmla="*/ 152 h 232"/>
              <a:gd name="T14" fmla="*/ 26 w 634"/>
              <a:gd name="T15" fmla="*/ 80 h 232"/>
              <a:gd name="T16" fmla="*/ 110 w 634"/>
              <a:gd name="T17" fmla="*/ 12 h 232"/>
              <a:gd name="T18" fmla="*/ 118 w 634"/>
              <a:gd name="T19" fmla="*/ 0 h 232"/>
              <a:gd name="T20" fmla="*/ 298 w 634"/>
              <a:gd name="T21" fmla="*/ 28 h 232"/>
              <a:gd name="T22" fmla="*/ 326 w 634"/>
              <a:gd name="T23" fmla="*/ 40 h 232"/>
              <a:gd name="T24" fmla="*/ 358 w 634"/>
              <a:gd name="T25" fmla="*/ 32 h 232"/>
              <a:gd name="T26" fmla="*/ 486 w 634"/>
              <a:gd name="T27" fmla="*/ 68 h 232"/>
              <a:gd name="T28" fmla="*/ 634 w 634"/>
              <a:gd name="T29" fmla="*/ 9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34" h="232">
                <a:moveTo>
                  <a:pt x="634" y="92"/>
                </a:moveTo>
                <a:cubicBezTo>
                  <a:pt x="633" y="108"/>
                  <a:pt x="622" y="99"/>
                  <a:pt x="614" y="104"/>
                </a:cubicBezTo>
                <a:cubicBezTo>
                  <a:pt x="577" y="125"/>
                  <a:pt x="562" y="168"/>
                  <a:pt x="550" y="216"/>
                </a:cubicBezTo>
                <a:cubicBezTo>
                  <a:pt x="529" y="226"/>
                  <a:pt x="498" y="225"/>
                  <a:pt x="474" y="232"/>
                </a:cubicBezTo>
                <a:cubicBezTo>
                  <a:pt x="437" y="216"/>
                  <a:pt x="408" y="210"/>
                  <a:pt x="358" y="212"/>
                </a:cubicBezTo>
                <a:cubicBezTo>
                  <a:pt x="345" y="214"/>
                  <a:pt x="347" y="201"/>
                  <a:pt x="338" y="200"/>
                </a:cubicBezTo>
                <a:cubicBezTo>
                  <a:pt x="269" y="192"/>
                  <a:pt x="230" y="178"/>
                  <a:pt x="178" y="152"/>
                </a:cubicBezTo>
                <a:cubicBezTo>
                  <a:pt x="108" y="156"/>
                  <a:pt x="73" y="104"/>
                  <a:pt x="26" y="80"/>
                </a:cubicBezTo>
                <a:cubicBezTo>
                  <a:pt x="0" y="29"/>
                  <a:pt x="53" y="5"/>
                  <a:pt x="110" y="12"/>
                </a:cubicBezTo>
                <a:cubicBezTo>
                  <a:pt x="111" y="7"/>
                  <a:pt x="117" y="6"/>
                  <a:pt x="118" y="0"/>
                </a:cubicBezTo>
                <a:cubicBezTo>
                  <a:pt x="179" y="8"/>
                  <a:pt x="237" y="20"/>
                  <a:pt x="298" y="28"/>
                </a:cubicBezTo>
                <a:cubicBezTo>
                  <a:pt x="311" y="28"/>
                  <a:pt x="312" y="41"/>
                  <a:pt x="326" y="40"/>
                </a:cubicBezTo>
                <a:cubicBezTo>
                  <a:pt x="343" y="43"/>
                  <a:pt x="345" y="32"/>
                  <a:pt x="358" y="32"/>
                </a:cubicBezTo>
                <a:cubicBezTo>
                  <a:pt x="387" y="58"/>
                  <a:pt x="454" y="46"/>
                  <a:pt x="486" y="68"/>
                </a:cubicBezTo>
                <a:cubicBezTo>
                  <a:pt x="544" y="68"/>
                  <a:pt x="587" y="82"/>
                  <a:pt x="634" y="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8586026" y="4583113"/>
            <a:ext cx="460375" cy="144463"/>
          </a:xfrm>
          <a:custGeom>
            <a:avLst/>
            <a:gdLst>
              <a:gd name="T0" fmla="*/ 676 w 676"/>
              <a:gd name="T1" fmla="*/ 162 h 214"/>
              <a:gd name="T2" fmla="*/ 584 w 676"/>
              <a:gd name="T3" fmla="*/ 214 h 214"/>
              <a:gd name="T4" fmla="*/ 508 w 676"/>
              <a:gd name="T5" fmla="*/ 214 h 214"/>
              <a:gd name="T6" fmla="*/ 480 w 676"/>
              <a:gd name="T7" fmla="*/ 206 h 214"/>
              <a:gd name="T8" fmla="*/ 456 w 676"/>
              <a:gd name="T9" fmla="*/ 210 h 214"/>
              <a:gd name="T10" fmla="*/ 416 w 676"/>
              <a:gd name="T11" fmla="*/ 202 h 214"/>
              <a:gd name="T12" fmla="*/ 340 w 676"/>
              <a:gd name="T13" fmla="*/ 206 h 214"/>
              <a:gd name="T14" fmla="*/ 312 w 676"/>
              <a:gd name="T15" fmla="*/ 194 h 214"/>
              <a:gd name="T16" fmla="*/ 236 w 676"/>
              <a:gd name="T17" fmla="*/ 174 h 214"/>
              <a:gd name="T18" fmla="*/ 24 w 676"/>
              <a:gd name="T19" fmla="*/ 106 h 214"/>
              <a:gd name="T20" fmla="*/ 0 w 676"/>
              <a:gd name="T21" fmla="*/ 58 h 214"/>
              <a:gd name="T22" fmla="*/ 124 w 676"/>
              <a:gd name="T23" fmla="*/ 22 h 214"/>
              <a:gd name="T24" fmla="*/ 188 w 676"/>
              <a:gd name="T25" fmla="*/ 22 h 214"/>
              <a:gd name="T26" fmla="*/ 308 w 676"/>
              <a:gd name="T27" fmla="*/ 42 h 214"/>
              <a:gd name="T28" fmla="*/ 372 w 676"/>
              <a:gd name="T29" fmla="*/ 50 h 214"/>
              <a:gd name="T30" fmla="*/ 400 w 676"/>
              <a:gd name="T31" fmla="*/ 50 h 214"/>
              <a:gd name="T32" fmla="*/ 412 w 676"/>
              <a:gd name="T33" fmla="*/ 58 h 214"/>
              <a:gd name="T34" fmla="*/ 444 w 676"/>
              <a:gd name="T35" fmla="*/ 58 h 214"/>
              <a:gd name="T36" fmla="*/ 528 w 676"/>
              <a:gd name="T37" fmla="*/ 78 h 214"/>
              <a:gd name="T38" fmla="*/ 548 w 676"/>
              <a:gd name="T39" fmla="*/ 98 h 214"/>
              <a:gd name="T40" fmla="*/ 668 w 676"/>
              <a:gd name="T41" fmla="*/ 138 h 214"/>
              <a:gd name="T42" fmla="*/ 676 w 676"/>
              <a:gd name="T43" fmla="*/ 162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76" h="214">
                <a:moveTo>
                  <a:pt x="676" y="162"/>
                </a:moveTo>
                <a:cubicBezTo>
                  <a:pt x="655" y="198"/>
                  <a:pt x="616" y="193"/>
                  <a:pt x="584" y="214"/>
                </a:cubicBezTo>
                <a:cubicBezTo>
                  <a:pt x="562" y="195"/>
                  <a:pt x="533" y="213"/>
                  <a:pt x="508" y="214"/>
                </a:cubicBezTo>
                <a:cubicBezTo>
                  <a:pt x="497" y="214"/>
                  <a:pt x="491" y="208"/>
                  <a:pt x="480" y="206"/>
                </a:cubicBezTo>
                <a:cubicBezTo>
                  <a:pt x="473" y="205"/>
                  <a:pt x="465" y="210"/>
                  <a:pt x="456" y="210"/>
                </a:cubicBezTo>
                <a:cubicBezTo>
                  <a:pt x="443" y="210"/>
                  <a:pt x="428" y="202"/>
                  <a:pt x="416" y="202"/>
                </a:cubicBezTo>
                <a:cubicBezTo>
                  <a:pt x="389" y="201"/>
                  <a:pt x="364" y="209"/>
                  <a:pt x="340" y="206"/>
                </a:cubicBezTo>
                <a:cubicBezTo>
                  <a:pt x="331" y="205"/>
                  <a:pt x="322" y="196"/>
                  <a:pt x="312" y="194"/>
                </a:cubicBezTo>
                <a:cubicBezTo>
                  <a:pt x="283" y="189"/>
                  <a:pt x="255" y="192"/>
                  <a:pt x="236" y="174"/>
                </a:cubicBezTo>
                <a:cubicBezTo>
                  <a:pt x="155" y="178"/>
                  <a:pt x="95" y="126"/>
                  <a:pt x="24" y="106"/>
                </a:cubicBezTo>
                <a:cubicBezTo>
                  <a:pt x="23" y="83"/>
                  <a:pt x="1" y="81"/>
                  <a:pt x="0" y="58"/>
                </a:cubicBezTo>
                <a:cubicBezTo>
                  <a:pt x="36" y="41"/>
                  <a:pt x="66" y="17"/>
                  <a:pt x="124" y="22"/>
                </a:cubicBezTo>
                <a:cubicBezTo>
                  <a:pt x="132" y="0"/>
                  <a:pt x="175" y="13"/>
                  <a:pt x="188" y="22"/>
                </a:cubicBezTo>
                <a:cubicBezTo>
                  <a:pt x="235" y="30"/>
                  <a:pt x="275" y="20"/>
                  <a:pt x="308" y="42"/>
                </a:cubicBezTo>
                <a:cubicBezTo>
                  <a:pt x="330" y="30"/>
                  <a:pt x="351" y="46"/>
                  <a:pt x="372" y="50"/>
                </a:cubicBezTo>
                <a:cubicBezTo>
                  <a:pt x="380" y="52"/>
                  <a:pt x="392" y="48"/>
                  <a:pt x="400" y="50"/>
                </a:cubicBezTo>
                <a:cubicBezTo>
                  <a:pt x="408" y="52"/>
                  <a:pt x="406" y="55"/>
                  <a:pt x="412" y="58"/>
                </a:cubicBezTo>
                <a:cubicBezTo>
                  <a:pt x="423" y="63"/>
                  <a:pt x="435" y="56"/>
                  <a:pt x="444" y="58"/>
                </a:cubicBezTo>
                <a:cubicBezTo>
                  <a:pt x="470" y="65"/>
                  <a:pt x="496" y="94"/>
                  <a:pt x="528" y="78"/>
                </a:cubicBezTo>
                <a:cubicBezTo>
                  <a:pt x="538" y="81"/>
                  <a:pt x="541" y="92"/>
                  <a:pt x="548" y="98"/>
                </a:cubicBezTo>
                <a:cubicBezTo>
                  <a:pt x="602" y="98"/>
                  <a:pt x="624" y="128"/>
                  <a:pt x="668" y="138"/>
                </a:cubicBezTo>
                <a:cubicBezTo>
                  <a:pt x="666" y="151"/>
                  <a:pt x="674" y="154"/>
                  <a:pt x="676" y="1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1"/>
          <p:cNvSpPr>
            <a:spLocks noEditPoints="1"/>
          </p:cNvSpPr>
          <p:nvPr/>
        </p:nvSpPr>
        <p:spPr bwMode="auto">
          <a:xfrm>
            <a:off x="2724976" y="1982788"/>
            <a:ext cx="1085850" cy="1077913"/>
          </a:xfrm>
          <a:custGeom>
            <a:avLst/>
            <a:gdLst>
              <a:gd name="T0" fmla="*/ 17 w 1596"/>
              <a:gd name="T1" fmla="*/ 564 h 1584"/>
              <a:gd name="T2" fmla="*/ 53 w 1596"/>
              <a:gd name="T3" fmla="*/ 528 h 1584"/>
              <a:gd name="T4" fmla="*/ 117 w 1596"/>
              <a:gd name="T5" fmla="*/ 372 h 1584"/>
              <a:gd name="T6" fmla="*/ 189 w 1596"/>
              <a:gd name="T7" fmla="*/ 268 h 1584"/>
              <a:gd name="T8" fmla="*/ 469 w 1596"/>
              <a:gd name="T9" fmla="*/ 52 h 1584"/>
              <a:gd name="T10" fmla="*/ 637 w 1596"/>
              <a:gd name="T11" fmla="*/ 16 h 1584"/>
              <a:gd name="T12" fmla="*/ 805 w 1596"/>
              <a:gd name="T13" fmla="*/ 0 h 1584"/>
              <a:gd name="T14" fmla="*/ 1001 w 1596"/>
              <a:gd name="T15" fmla="*/ 24 h 1584"/>
              <a:gd name="T16" fmla="*/ 1465 w 1596"/>
              <a:gd name="T17" fmla="*/ 344 h 1584"/>
              <a:gd name="T18" fmla="*/ 1533 w 1596"/>
              <a:gd name="T19" fmla="*/ 484 h 1584"/>
              <a:gd name="T20" fmla="*/ 1573 w 1596"/>
              <a:gd name="T21" fmla="*/ 580 h 1584"/>
              <a:gd name="T22" fmla="*/ 1593 w 1596"/>
              <a:gd name="T23" fmla="*/ 700 h 1584"/>
              <a:gd name="T24" fmla="*/ 1585 w 1596"/>
              <a:gd name="T25" fmla="*/ 876 h 1584"/>
              <a:gd name="T26" fmla="*/ 1581 w 1596"/>
              <a:gd name="T27" fmla="*/ 924 h 1584"/>
              <a:gd name="T28" fmla="*/ 1545 w 1596"/>
              <a:gd name="T29" fmla="*/ 1116 h 1584"/>
              <a:gd name="T30" fmla="*/ 1465 w 1596"/>
              <a:gd name="T31" fmla="*/ 1264 h 1584"/>
              <a:gd name="T32" fmla="*/ 1349 w 1596"/>
              <a:gd name="T33" fmla="*/ 1404 h 1584"/>
              <a:gd name="T34" fmla="*/ 1305 w 1596"/>
              <a:gd name="T35" fmla="*/ 1452 h 1584"/>
              <a:gd name="T36" fmla="*/ 1153 w 1596"/>
              <a:gd name="T37" fmla="*/ 1532 h 1584"/>
              <a:gd name="T38" fmla="*/ 961 w 1596"/>
              <a:gd name="T39" fmla="*/ 1564 h 1584"/>
              <a:gd name="T40" fmla="*/ 869 w 1596"/>
              <a:gd name="T41" fmla="*/ 1576 h 1584"/>
              <a:gd name="T42" fmla="*/ 845 w 1596"/>
              <a:gd name="T43" fmla="*/ 1576 h 1584"/>
              <a:gd name="T44" fmla="*/ 713 w 1596"/>
              <a:gd name="T45" fmla="*/ 1580 h 1584"/>
              <a:gd name="T46" fmla="*/ 649 w 1596"/>
              <a:gd name="T47" fmla="*/ 1560 h 1584"/>
              <a:gd name="T48" fmla="*/ 297 w 1596"/>
              <a:gd name="T49" fmla="*/ 1372 h 1584"/>
              <a:gd name="T50" fmla="*/ 109 w 1596"/>
              <a:gd name="T51" fmla="*/ 1136 h 1584"/>
              <a:gd name="T52" fmla="*/ 61 w 1596"/>
              <a:gd name="T53" fmla="*/ 1048 h 1584"/>
              <a:gd name="T54" fmla="*/ 21 w 1596"/>
              <a:gd name="T55" fmla="*/ 928 h 1584"/>
              <a:gd name="T56" fmla="*/ 29 w 1596"/>
              <a:gd name="T57" fmla="*/ 584 h 1584"/>
              <a:gd name="T58" fmla="*/ 1253 w 1596"/>
              <a:gd name="T59" fmla="*/ 500 h 1584"/>
              <a:gd name="T60" fmla="*/ 1313 w 1596"/>
              <a:gd name="T61" fmla="*/ 576 h 1584"/>
              <a:gd name="T62" fmla="*/ 1253 w 1596"/>
              <a:gd name="T63" fmla="*/ 500 h 1584"/>
              <a:gd name="T64" fmla="*/ 745 w 1596"/>
              <a:gd name="T65" fmla="*/ 592 h 1584"/>
              <a:gd name="T66" fmla="*/ 757 w 1596"/>
              <a:gd name="T67" fmla="*/ 520 h 1584"/>
              <a:gd name="T68" fmla="*/ 681 w 1596"/>
              <a:gd name="T69" fmla="*/ 552 h 1584"/>
              <a:gd name="T70" fmla="*/ 1149 w 1596"/>
              <a:gd name="T71" fmla="*/ 748 h 1584"/>
              <a:gd name="T72" fmla="*/ 1093 w 1596"/>
              <a:gd name="T73" fmla="*/ 720 h 1584"/>
              <a:gd name="T74" fmla="*/ 1029 w 1596"/>
              <a:gd name="T75" fmla="*/ 696 h 1584"/>
              <a:gd name="T76" fmla="*/ 1061 w 1596"/>
              <a:gd name="T77" fmla="*/ 784 h 1584"/>
              <a:gd name="T78" fmla="*/ 1121 w 1596"/>
              <a:gd name="T79" fmla="*/ 832 h 1584"/>
              <a:gd name="T80" fmla="*/ 1085 w 1596"/>
              <a:gd name="T81" fmla="*/ 896 h 1584"/>
              <a:gd name="T82" fmla="*/ 1069 w 1596"/>
              <a:gd name="T83" fmla="*/ 976 h 1584"/>
              <a:gd name="T84" fmla="*/ 1133 w 1596"/>
              <a:gd name="T85" fmla="*/ 940 h 1584"/>
              <a:gd name="T86" fmla="*/ 1201 w 1596"/>
              <a:gd name="T87" fmla="*/ 772 h 1584"/>
              <a:gd name="T88" fmla="*/ 889 w 1596"/>
              <a:gd name="T89" fmla="*/ 1160 h 1584"/>
              <a:gd name="T90" fmla="*/ 637 w 1596"/>
              <a:gd name="T91" fmla="*/ 1396 h 1584"/>
              <a:gd name="T92" fmla="*/ 809 w 1596"/>
              <a:gd name="T93" fmla="*/ 1476 h 1584"/>
              <a:gd name="T94" fmla="*/ 833 w 1596"/>
              <a:gd name="T95" fmla="*/ 1476 h 1584"/>
              <a:gd name="T96" fmla="*/ 905 w 1596"/>
              <a:gd name="T97" fmla="*/ 1464 h 1584"/>
              <a:gd name="T98" fmla="*/ 1097 w 1596"/>
              <a:gd name="T99" fmla="*/ 1356 h 1584"/>
              <a:gd name="T100" fmla="*/ 1105 w 1596"/>
              <a:gd name="T101" fmla="*/ 1208 h 1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96" h="1584">
                <a:moveTo>
                  <a:pt x="21" y="572"/>
                </a:moveTo>
                <a:cubicBezTo>
                  <a:pt x="17" y="572"/>
                  <a:pt x="18" y="567"/>
                  <a:pt x="17" y="564"/>
                </a:cubicBezTo>
                <a:cubicBezTo>
                  <a:pt x="24" y="563"/>
                  <a:pt x="25" y="567"/>
                  <a:pt x="25" y="572"/>
                </a:cubicBezTo>
                <a:cubicBezTo>
                  <a:pt x="44" y="567"/>
                  <a:pt x="33" y="532"/>
                  <a:pt x="53" y="528"/>
                </a:cubicBezTo>
                <a:cubicBezTo>
                  <a:pt x="44" y="471"/>
                  <a:pt x="91" y="439"/>
                  <a:pt x="97" y="384"/>
                </a:cubicBezTo>
                <a:cubicBezTo>
                  <a:pt x="106" y="383"/>
                  <a:pt x="104" y="370"/>
                  <a:pt x="117" y="372"/>
                </a:cubicBezTo>
                <a:cubicBezTo>
                  <a:pt x="119" y="325"/>
                  <a:pt x="164" y="320"/>
                  <a:pt x="169" y="276"/>
                </a:cubicBezTo>
                <a:cubicBezTo>
                  <a:pt x="174" y="272"/>
                  <a:pt x="184" y="272"/>
                  <a:pt x="189" y="268"/>
                </a:cubicBezTo>
                <a:cubicBezTo>
                  <a:pt x="227" y="196"/>
                  <a:pt x="303" y="160"/>
                  <a:pt x="361" y="108"/>
                </a:cubicBezTo>
                <a:cubicBezTo>
                  <a:pt x="404" y="96"/>
                  <a:pt x="437" y="74"/>
                  <a:pt x="469" y="52"/>
                </a:cubicBezTo>
                <a:cubicBezTo>
                  <a:pt x="510" y="58"/>
                  <a:pt x="548" y="33"/>
                  <a:pt x="577" y="24"/>
                </a:cubicBezTo>
                <a:cubicBezTo>
                  <a:pt x="594" y="19"/>
                  <a:pt x="618" y="20"/>
                  <a:pt x="637" y="16"/>
                </a:cubicBezTo>
                <a:cubicBezTo>
                  <a:pt x="668" y="10"/>
                  <a:pt x="732" y="15"/>
                  <a:pt x="781" y="8"/>
                </a:cubicBezTo>
                <a:cubicBezTo>
                  <a:pt x="788" y="7"/>
                  <a:pt x="798" y="0"/>
                  <a:pt x="805" y="0"/>
                </a:cubicBezTo>
                <a:cubicBezTo>
                  <a:pt x="825" y="0"/>
                  <a:pt x="842" y="10"/>
                  <a:pt x="861" y="12"/>
                </a:cubicBezTo>
                <a:cubicBezTo>
                  <a:pt x="909" y="17"/>
                  <a:pt x="956" y="14"/>
                  <a:pt x="1001" y="24"/>
                </a:cubicBezTo>
                <a:cubicBezTo>
                  <a:pt x="1087" y="42"/>
                  <a:pt x="1154" y="82"/>
                  <a:pt x="1225" y="104"/>
                </a:cubicBezTo>
                <a:cubicBezTo>
                  <a:pt x="1316" y="173"/>
                  <a:pt x="1416" y="233"/>
                  <a:pt x="1465" y="344"/>
                </a:cubicBezTo>
                <a:cubicBezTo>
                  <a:pt x="1470" y="356"/>
                  <a:pt x="1486" y="360"/>
                  <a:pt x="1493" y="372"/>
                </a:cubicBezTo>
                <a:cubicBezTo>
                  <a:pt x="1512" y="402"/>
                  <a:pt x="1517" y="447"/>
                  <a:pt x="1533" y="484"/>
                </a:cubicBezTo>
                <a:cubicBezTo>
                  <a:pt x="1544" y="510"/>
                  <a:pt x="1568" y="529"/>
                  <a:pt x="1561" y="560"/>
                </a:cubicBezTo>
                <a:cubicBezTo>
                  <a:pt x="1559" y="573"/>
                  <a:pt x="1572" y="571"/>
                  <a:pt x="1573" y="580"/>
                </a:cubicBezTo>
                <a:cubicBezTo>
                  <a:pt x="1564" y="611"/>
                  <a:pt x="1585" y="634"/>
                  <a:pt x="1581" y="672"/>
                </a:cubicBezTo>
                <a:cubicBezTo>
                  <a:pt x="1577" y="690"/>
                  <a:pt x="1595" y="685"/>
                  <a:pt x="1593" y="700"/>
                </a:cubicBezTo>
                <a:cubicBezTo>
                  <a:pt x="1589" y="749"/>
                  <a:pt x="1596" y="800"/>
                  <a:pt x="1593" y="852"/>
                </a:cubicBezTo>
                <a:cubicBezTo>
                  <a:pt x="1592" y="861"/>
                  <a:pt x="1586" y="867"/>
                  <a:pt x="1585" y="876"/>
                </a:cubicBezTo>
                <a:cubicBezTo>
                  <a:pt x="1584" y="885"/>
                  <a:pt x="1589" y="892"/>
                  <a:pt x="1589" y="900"/>
                </a:cubicBezTo>
                <a:cubicBezTo>
                  <a:pt x="1589" y="908"/>
                  <a:pt x="1582" y="916"/>
                  <a:pt x="1581" y="924"/>
                </a:cubicBezTo>
                <a:cubicBezTo>
                  <a:pt x="1579" y="938"/>
                  <a:pt x="1583" y="954"/>
                  <a:pt x="1581" y="968"/>
                </a:cubicBezTo>
                <a:cubicBezTo>
                  <a:pt x="1574" y="1019"/>
                  <a:pt x="1547" y="1066"/>
                  <a:pt x="1545" y="1116"/>
                </a:cubicBezTo>
                <a:cubicBezTo>
                  <a:pt x="1541" y="1116"/>
                  <a:pt x="1537" y="1116"/>
                  <a:pt x="1533" y="1116"/>
                </a:cubicBezTo>
                <a:cubicBezTo>
                  <a:pt x="1518" y="1173"/>
                  <a:pt x="1504" y="1231"/>
                  <a:pt x="1465" y="1264"/>
                </a:cubicBezTo>
                <a:cubicBezTo>
                  <a:pt x="1467" y="1278"/>
                  <a:pt x="1463" y="1286"/>
                  <a:pt x="1461" y="1296"/>
                </a:cubicBezTo>
                <a:cubicBezTo>
                  <a:pt x="1425" y="1333"/>
                  <a:pt x="1388" y="1367"/>
                  <a:pt x="1349" y="1404"/>
                </a:cubicBezTo>
                <a:cubicBezTo>
                  <a:pt x="1337" y="1415"/>
                  <a:pt x="1329" y="1436"/>
                  <a:pt x="1309" y="1436"/>
                </a:cubicBezTo>
                <a:cubicBezTo>
                  <a:pt x="1306" y="1440"/>
                  <a:pt x="1305" y="1445"/>
                  <a:pt x="1305" y="1452"/>
                </a:cubicBezTo>
                <a:cubicBezTo>
                  <a:pt x="1265" y="1461"/>
                  <a:pt x="1241" y="1496"/>
                  <a:pt x="1205" y="1512"/>
                </a:cubicBezTo>
                <a:cubicBezTo>
                  <a:pt x="1188" y="1519"/>
                  <a:pt x="1165" y="1513"/>
                  <a:pt x="1153" y="1532"/>
                </a:cubicBezTo>
                <a:cubicBezTo>
                  <a:pt x="1109" y="1537"/>
                  <a:pt x="1088" y="1542"/>
                  <a:pt x="1057" y="1560"/>
                </a:cubicBezTo>
                <a:cubicBezTo>
                  <a:pt x="1023" y="1560"/>
                  <a:pt x="993" y="1557"/>
                  <a:pt x="961" y="1564"/>
                </a:cubicBezTo>
                <a:cubicBezTo>
                  <a:pt x="944" y="1568"/>
                  <a:pt x="930" y="1580"/>
                  <a:pt x="913" y="1580"/>
                </a:cubicBezTo>
                <a:cubicBezTo>
                  <a:pt x="902" y="1580"/>
                  <a:pt x="884" y="1569"/>
                  <a:pt x="869" y="1576"/>
                </a:cubicBezTo>
                <a:cubicBezTo>
                  <a:pt x="868" y="1576"/>
                  <a:pt x="865" y="1584"/>
                  <a:pt x="865" y="1584"/>
                </a:cubicBezTo>
                <a:cubicBezTo>
                  <a:pt x="858" y="1584"/>
                  <a:pt x="852" y="1575"/>
                  <a:pt x="845" y="1576"/>
                </a:cubicBezTo>
                <a:cubicBezTo>
                  <a:pt x="837" y="1577"/>
                  <a:pt x="829" y="1584"/>
                  <a:pt x="821" y="1584"/>
                </a:cubicBezTo>
                <a:cubicBezTo>
                  <a:pt x="787" y="1584"/>
                  <a:pt x="747" y="1568"/>
                  <a:pt x="713" y="1580"/>
                </a:cubicBezTo>
                <a:cubicBezTo>
                  <a:pt x="705" y="1565"/>
                  <a:pt x="677" y="1568"/>
                  <a:pt x="669" y="1572"/>
                </a:cubicBezTo>
                <a:cubicBezTo>
                  <a:pt x="656" y="1574"/>
                  <a:pt x="658" y="1561"/>
                  <a:pt x="649" y="1560"/>
                </a:cubicBezTo>
                <a:cubicBezTo>
                  <a:pt x="507" y="1534"/>
                  <a:pt x="411" y="1462"/>
                  <a:pt x="309" y="1396"/>
                </a:cubicBezTo>
                <a:cubicBezTo>
                  <a:pt x="305" y="1388"/>
                  <a:pt x="301" y="1380"/>
                  <a:pt x="297" y="1372"/>
                </a:cubicBezTo>
                <a:cubicBezTo>
                  <a:pt x="257" y="1348"/>
                  <a:pt x="239" y="1302"/>
                  <a:pt x="197" y="1280"/>
                </a:cubicBezTo>
                <a:cubicBezTo>
                  <a:pt x="166" y="1234"/>
                  <a:pt x="132" y="1191"/>
                  <a:pt x="109" y="1136"/>
                </a:cubicBezTo>
                <a:cubicBezTo>
                  <a:pt x="97" y="1129"/>
                  <a:pt x="91" y="1116"/>
                  <a:pt x="81" y="1108"/>
                </a:cubicBezTo>
                <a:cubicBezTo>
                  <a:pt x="81" y="1086"/>
                  <a:pt x="69" y="1069"/>
                  <a:pt x="61" y="1048"/>
                </a:cubicBezTo>
                <a:cubicBezTo>
                  <a:pt x="54" y="1031"/>
                  <a:pt x="50" y="1002"/>
                  <a:pt x="41" y="980"/>
                </a:cubicBezTo>
                <a:cubicBezTo>
                  <a:pt x="33" y="960"/>
                  <a:pt x="24" y="948"/>
                  <a:pt x="21" y="928"/>
                </a:cubicBezTo>
                <a:cubicBezTo>
                  <a:pt x="19" y="917"/>
                  <a:pt x="23" y="910"/>
                  <a:pt x="21" y="900"/>
                </a:cubicBezTo>
                <a:cubicBezTo>
                  <a:pt x="0" y="813"/>
                  <a:pt x="14" y="671"/>
                  <a:pt x="29" y="584"/>
                </a:cubicBezTo>
                <a:cubicBezTo>
                  <a:pt x="29" y="577"/>
                  <a:pt x="26" y="574"/>
                  <a:pt x="21" y="572"/>
                </a:cubicBezTo>
                <a:close/>
                <a:moveTo>
                  <a:pt x="1253" y="500"/>
                </a:moveTo>
                <a:cubicBezTo>
                  <a:pt x="1247" y="524"/>
                  <a:pt x="1241" y="546"/>
                  <a:pt x="1253" y="568"/>
                </a:cubicBezTo>
                <a:cubicBezTo>
                  <a:pt x="1266" y="578"/>
                  <a:pt x="1290" y="577"/>
                  <a:pt x="1313" y="576"/>
                </a:cubicBezTo>
                <a:cubicBezTo>
                  <a:pt x="1319" y="558"/>
                  <a:pt x="1335" y="550"/>
                  <a:pt x="1329" y="520"/>
                </a:cubicBezTo>
                <a:cubicBezTo>
                  <a:pt x="1313" y="503"/>
                  <a:pt x="1285" y="489"/>
                  <a:pt x="1253" y="500"/>
                </a:cubicBezTo>
                <a:close/>
                <a:moveTo>
                  <a:pt x="681" y="552"/>
                </a:moveTo>
                <a:cubicBezTo>
                  <a:pt x="683" y="575"/>
                  <a:pt x="718" y="599"/>
                  <a:pt x="745" y="592"/>
                </a:cubicBezTo>
                <a:cubicBezTo>
                  <a:pt x="765" y="587"/>
                  <a:pt x="780" y="558"/>
                  <a:pt x="773" y="532"/>
                </a:cubicBezTo>
                <a:cubicBezTo>
                  <a:pt x="771" y="524"/>
                  <a:pt x="763" y="525"/>
                  <a:pt x="757" y="520"/>
                </a:cubicBezTo>
                <a:cubicBezTo>
                  <a:pt x="741" y="505"/>
                  <a:pt x="746" y="503"/>
                  <a:pt x="721" y="508"/>
                </a:cubicBezTo>
                <a:cubicBezTo>
                  <a:pt x="693" y="513"/>
                  <a:pt x="679" y="525"/>
                  <a:pt x="681" y="552"/>
                </a:cubicBezTo>
                <a:close/>
                <a:moveTo>
                  <a:pt x="1201" y="772"/>
                </a:moveTo>
                <a:cubicBezTo>
                  <a:pt x="1178" y="775"/>
                  <a:pt x="1159" y="752"/>
                  <a:pt x="1149" y="748"/>
                </a:cubicBezTo>
                <a:cubicBezTo>
                  <a:pt x="1143" y="746"/>
                  <a:pt x="1134" y="751"/>
                  <a:pt x="1129" y="748"/>
                </a:cubicBezTo>
                <a:cubicBezTo>
                  <a:pt x="1115" y="741"/>
                  <a:pt x="1105" y="726"/>
                  <a:pt x="1093" y="720"/>
                </a:cubicBezTo>
                <a:cubicBezTo>
                  <a:pt x="1084" y="716"/>
                  <a:pt x="1067" y="720"/>
                  <a:pt x="1053" y="712"/>
                </a:cubicBezTo>
                <a:cubicBezTo>
                  <a:pt x="1041" y="705"/>
                  <a:pt x="1045" y="698"/>
                  <a:pt x="1029" y="696"/>
                </a:cubicBezTo>
                <a:cubicBezTo>
                  <a:pt x="982" y="692"/>
                  <a:pt x="1000" y="762"/>
                  <a:pt x="1021" y="776"/>
                </a:cubicBezTo>
                <a:cubicBezTo>
                  <a:pt x="1029" y="781"/>
                  <a:pt x="1050" y="777"/>
                  <a:pt x="1061" y="784"/>
                </a:cubicBezTo>
                <a:cubicBezTo>
                  <a:pt x="1066" y="787"/>
                  <a:pt x="1068" y="798"/>
                  <a:pt x="1073" y="800"/>
                </a:cubicBezTo>
                <a:cubicBezTo>
                  <a:pt x="1095" y="812"/>
                  <a:pt x="1118" y="808"/>
                  <a:pt x="1121" y="832"/>
                </a:cubicBezTo>
                <a:cubicBezTo>
                  <a:pt x="1122" y="840"/>
                  <a:pt x="1114" y="850"/>
                  <a:pt x="1105" y="864"/>
                </a:cubicBezTo>
                <a:cubicBezTo>
                  <a:pt x="1098" y="874"/>
                  <a:pt x="1092" y="888"/>
                  <a:pt x="1085" y="896"/>
                </a:cubicBezTo>
                <a:cubicBezTo>
                  <a:pt x="1072" y="912"/>
                  <a:pt x="1039" y="926"/>
                  <a:pt x="1041" y="948"/>
                </a:cubicBezTo>
                <a:cubicBezTo>
                  <a:pt x="1042" y="963"/>
                  <a:pt x="1054" y="968"/>
                  <a:pt x="1069" y="976"/>
                </a:cubicBezTo>
                <a:cubicBezTo>
                  <a:pt x="1081" y="968"/>
                  <a:pt x="1098" y="965"/>
                  <a:pt x="1113" y="960"/>
                </a:cubicBezTo>
                <a:cubicBezTo>
                  <a:pt x="1109" y="942"/>
                  <a:pt x="1125" y="946"/>
                  <a:pt x="1133" y="940"/>
                </a:cubicBezTo>
                <a:cubicBezTo>
                  <a:pt x="1158" y="894"/>
                  <a:pt x="1199" y="865"/>
                  <a:pt x="1221" y="816"/>
                </a:cubicBezTo>
                <a:cubicBezTo>
                  <a:pt x="1215" y="800"/>
                  <a:pt x="1209" y="785"/>
                  <a:pt x="1201" y="772"/>
                </a:cubicBezTo>
                <a:close/>
                <a:moveTo>
                  <a:pt x="901" y="1152"/>
                </a:moveTo>
                <a:cubicBezTo>
                  <a:pt x="895" y="1152"/>
                  <a:pt x="898" y="1162"/>
                  <a:pt x="889" y="1160"/>
                </a:cubicBezTo>
                <a:cubicBezTo>
                  <a:pt x="778" y="1168"/>
                  <a:pt x="699" y="1207"/>
                  <a:pt x="645" y="1272"/>
                </a:cubicBezTo>
                <a:cubicBezTo>
                  <a:pt x="632" y="1317"/>
                  <a:pt x="635" y="1351"/>
                  <a:pt x="637" y="1396"/>
                </a:cubicBezTo>
                <a:cubicBezTo>
                  <a:pt x="654" y="1414"/>
                  <a:pt x="663" y="1439"/>
                  <a:pt x="681" y="1456"/>
                </a:cubicBezTo>
                <a:cubicBezTo>
                  <a:pt x="718" y="1474"/>
                  <a:pt x="758" y="1470"/>
                  <a:pt x="809" y="1476"/>
                </a:cubicBezTo>
                <a:cubicBezTo>
                  <a:pt x="816" y="1477"/>
                  <a:pt x="819" y="1484"/>
                  <a:pt x="821" y="1484"/>
                </a:cubicBezTo>
                <a:cubicBezTo>
                  <a:pt x="830" y="1485"/>
                  <a:pt x="828" y="1476"/>
                  <a:pt x="833" y="1476"/>
                </a:cubicBezTo>
                <a:cubicBezTo>
                  <a:pt x="839" y="1475"/>
                  <a:pt x="847" y="1484"/>
                  <a:pt x="849" y="1484"/>
                </a:cubicBezTo>
                <a:cubicBezTo>
                  <a:pt x="869" y="1483"/>
                  <a:pt x="891" y="1475"/>
                  <a:pt x="905" y="1464"/>
                </a:cubicBezTo>
                <a:cubicBezTo>
                  <a:pt x="948" y="1464"/>
                  <a:pt x="994" y="1434"/>
                  <a:pt x="1033" y="1416"/>
                </a:cubicBezTo>
                <a:cubicBezTo>
                  <a:pt x="1051" y="1393"/>
                  <a:pt x="1073" y="1374"/>
                  <a:pt x="1097" y="1356"/>
                </a:cubicBezTo>
                <a:cubicBezTo>
                  <a:pt x="1094" y="1330"/>
                  <a:pt x="1112" y="1326"/>
                  <a:pt x="1117" y="1308"/>
                </a:cubicBezTo>
                <a:cubicBezTo>
                  <a:pt x="1121" y="1267"/>
                  <a:pt x="1112" y="1239"/>
                  <a:pt x="1105" y="1208"/>
                </a:cubicBezTo>
                <a:cubicBezTo>
                  <a:pt x="1056" y="1168"/>
                  <a:pt x="986" y="1144"/>
                  <a:pt x="901" y="11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 noEditPoints="1"/>
          </p:cNvSpPr>
          <p:nvPr/>
        </p:nvSpPr>
        <p:spPr bwMode="auto">
          <a:xfrm>
            <a:off x="8024051" y="2032000"/>
            <a:ext cx="1951038" cy="2752725"/>
          </a:xfrm>
          <a:custGeom>
            <a:avLst/>
            <a:gdLst>
              <a:gd name="T0" fmla="*/ 2261 w 2865"/>
              <a:gd name="T1" fmla="*/ 2014 h 4041"/>
              <a:gd name="T2" fmla="*/ 2709 w 2865"/>
              <a:gd name="T3" fmla="*/ 2706 h 4041"/>
              <a:gd name="T4" fmla="*/ 2821 w 2865"/>
              <a:gd name="T5" fmla="*/ 3146 h 4041"/>
              <a:gd name="T6" fmla="*/ 2373 w 2865"/>
              <a:gd name="T7" fmla="*/ 3242 h 4041"/>
              <a:gd name="T8" fmla="*/ 2153 w 2865"/>
              <a:gd name="T9" fmla="*/ 2718 h 4041"/>
              <a:gd name="T10" fmla="*/ 1897 w 2865"/>
              <a:gd name="T11" fmla="*/ 2510 h 4041"/>
              <a:gd name="T12" fmla="*/ 1821 w 2865"/>
              <a:gd name="T13" fmla="*/ 2998 h 4041"/>
              <a:gd name="T14" fmla="*/ 1581 w 2865"/>
              <a:gd name="T15" fmla="*/ 3938 h 4041"/>
              <a:gd name="T16" fmla="*/ 921 w 2865"/>
              <a:gd name="T17" fmla="*/ 3966 h 4041"/>
              <a:gd name="T18" fmla="*/ 461 w 2865"/>
              <a:gd name="T19" fmla="*/ 3882 h 4041"/>
              <a:gd name="T20" fmla="*/ 429 w 2865"/>
              <a:gd name="T21" fmla="*/ 3562 h 4041"/>
              <a:gd name="T22" fmla="*/ 509 w 2865"/>
              <a:gd name="T23" fmla="*/ 2850 h 4041"/>
              <a:gd name="T24" fmla="*/ 561 w 2865"/>
              <a:gd name="T25" fmla="*/ 2386 h 4041"/>
              <a:gd name="T26" fmla="*/ 469 w 2865"/>
              <a:gd name="T27" fmla="*/ 1754 h 4041"/>
              <a:gd name="T28" fmla="*/ 13 w 2865"/>
              <a:gd name="T29" fmla="*/ 1470 h 4041"/>
              <a:gd name="T30" fmla="*/ 149 w 2865"/>
              <a:gd name="T31" fmla="*/ 1038 h 4041"/>
              <a:gd name="T32" fmla="*/ 377 w 2865"/>
              <a:gd name="T33" fmla="*/ 574 h 4041"/>
              <a:gd name="T34" fmla="*/ 669 w 2865"/>
              <a:gd name="T35" fmla="*/ 130 h 4041"/>
              <a:gd name="T36" fmla="*/ 1257 w 2865"/>
              <a:gd name="T37" fmla="*/ 38 h 4041"/>
              <a:gd name="T38" fmla="*/ 1909 w 2865"/>
              <a:gd name="T39" fmla="*/ 106 h 4041"/>
              <a:gd name="T40" fmla="*/ 2269 w 2865"/>
              <a:gd name="T41" fmla="*/ 474 h 4041"/>
              <a:gd name="T42" fmla="*/ 2133 w 2865"/>
              <a:gd name="T43" fmla="*/ 1526 h 4041"/>
              <a:gd name="T44" fmla="*/ 1049 w 2865"/>
              <a:gd name="T45" fmla="*/ 206 h 4041"/>
              <a:gd name="T46" fmla="*/ 725 w 2865"/>
              <a:gd name="T47" fmla="*/ 458 h 4041"/>
              <a:gd name="T48" fmla="*/ 645 w 2865"/>
              <a:gd name="T49" fmla="*/ 1138 h 4041"/>
              <a:gd name="T50" fmla="*/ 1173 w 2865"/>
              <a:gd name="T51" fmla="*/ 1702 h 4041"/>
              <a:gd name="T52" fmla="*/ 1613 w 2865"/>
              <a:gd name="T53" fmla="*/ 1722 h 4041"/>
              <a:gd name="T54" fmla="*/ 2025 w 2865"/>
              <a:gd name="T55" fmla="*/ 1530 h 4041"/>
              <a:gd name="T56" fmla="*/ 2257 w 2865"/>
              <a:gd name="T57" fmla="*/ 742 h 4041"/>
              <a:gd name="T58" fmla="*/ 1761 w 2865"/>
              <a:gd name="T59" fmla="*/ 138 h 4041"/>
              <a:gd name="T60" fmla="*/ 741 w 2865"/>
              <a:gd name="T61" fmla="*/ 206 h 4041"/>
              <a:gd name="T62" fmla="*/ 441 w 2865"/>
              <a:gd name="T63" fmla="*/ 574 h 4041"/>
              <a:gd name="T64" fmla="*/ 693 w 2865"/>
              <a:gd name="T65" fmla="*/ 382 h 4041"/>
              <a:gd name="T66" fmla="*/ 293 w 2865"/>
              <a:gd name="T67" fmla="*/ 946 h 4041"/>
              <a:gd name="T68" fmla="*/ 89 w 2865"/>
              <a:gd name="T69" fmla="*/ 1422 h 4041"/>
              <a:gd name="T70" fmla="*/ 685 w 2865"/>
              <a:gd name="T71" fmla="*/ 1758 h 4041"/>
              <a:gd name="T72" fmla="*/ 421 w 2865"/>
              <a:gd name="T73" fmla="*/ 1362 h 4041"/>
              <a:gd name="T74" fmla="*/ 453 w 2865"/>
              <a:gd name="T75" fmla="*/ 826 h 4041"/>
              <a:gd name="T76" fmla="*/ 621 w 2865"/>
              <a:gd name="T77" fmla="*/ 1298 h 4041"/>
              <a:gd name="T78" fmla="*/ 749 w 2865"/>
              <a:gd name="T79" fmla="*/ 1826 h 4041"/>
              <a:gd name="T80" fmla="*/ 661 w 2865"/>
              <a:gd name="T81" fmla="*/ 2214 h 4041"/>
              <a:gd name="T82" fmla="*/ 597 w 2865"/>
              <a:gd name="T83" fmla="*/ 2674 h 4041"/>
              <a:gd name="T84" fmla="*/ 913 w 2865"/>
              <a:gd name="T85" fmla="*/ 3490 h 4041"/>
              <a:gd name="T86" fmla="*/ 1085 w 2865"/>
              <a:gd name="T87" fmla="*/ 3070 h 4041"/>
              <a:gd name="T88" fmla="*/ 1177 w 2865"/>
              <a:gd name="T89" fmla="*/ 3618 h 4041"/>
              <a:gd name="T90" fmla="*/ 1589 w 2865"/>
              <a:gd name="T91" fmla="*/ 3626 h 4041"/>
              <a:gd name="T92" fmla="*/ 1701 w 2865"/>
              <a:gd name="T93" fmla="*/ 3218 h 4041"/>
              <a:gd name="T94" fmla="*/ 1801 w 2865"/>
              <a:gd name="T95" fmla="*/ 2746 h 4041"/>
              <a:gd name="T96" fmla="*/ 1845 w 2865"/>
              <a:gd name="T97" fmla="*/ 2034 h 4041"/>
              <a:gd name="T98" fmla="*/ 2437 w 2865"/>
              <a:gd name="T99" fmla="*/ 2662 h 4041"/>
              <a:gd name="T100" fmla="*/ 2317 w 2865"/>
              <a:gd name="T101" fmla="*/ 2262 h 4041"/>
              <a:gd name="T102" fmla="*/ 1801 w 2865"/>
              <a:gd name="T103" fmla="*/ 1762 h 4041"/>
              <a:gd name="T104" fmla="*/ 825 w 2865"/>
              <a:gd name="T105" fmla="*/ 1598 h 4041"/>
              <a:gd name="T106" fmla="*/ 2785 w 2865"/>
              <a:gd name="T107" fmla="*/ 3050 h 4041"/>
              <a:gd name="T108" fmla="*/ 2141 w 2865"/>
              <a:gd name="T109" fmla="*/ 3046 h 4041"/>
              <a:gd name="T110" fmla="*/ 1065 w 2865"/>
              <a:gd name="T111" fmla="*/ 3138 h 4041"/>
              <a:gd name="T112" fmla="*/ 1001 w 2865"/>
              <a:gd name="T113" fmla="*/ 3430 h 4041"/>
              <a:gd name="T114" fmla="*/ 1157 w 2865"/>
              <a:gd name="T115" fmla="*/ 3302 h 4041"/>
              <a:gd name="T116" fmla="*/ 301 w 2865"/>
              <a:gd name="T117" fmla="*/ 3634 h 4041"/>
              <a:gd name="T118" fmla="*/ 825 w 2865"/>
              <a:gd name="T119" fmla="*/ 3714 h 4041"/>
              <a:gd name="T120" fmla="*/ 1197 w 2865"/>
              <a:gd name="T121" fmla="*/ 3794 h 4041"/>
              <a:gd name="T122" fmla="*/ 1165 w 2865"/>
              <a:gd name="T123" fmla="*/ 3950 h 4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65" h="4041">
                <a:moveTo>
                  <a:pt x="2021" y="1630"/>
                </a:moveTo>
                <a:cubicBezTo>
                  <a:pt x="2027" y="1663"/>
                  <a:pt x="2052" y="1690"/>
                  <a:pt x="2073" y="1714"/>
                </a:cubicBezTo>
                <a:cubicBezTo>
                  <a:pt x="2088" y="1731"/>
                  <a:pt x="2088" y="1738"/>
                  <a:pt x="2097" y="1762"/>
                </a:cubicBezTo>
                <a:cubicBezTo>
                  <a:pt x="2102" y="1775"/>
                  <a:pt x="2118" y="1785"/>
                  <a:pt x="2113" y="1798"/>
                </a:cubicBezTo>
                <a:cubicBezTo>
                  <a:pt x="2143" y="1826"/>
                  <a:pt x="2152" y="1873"/>
                  <a:pt x="2185" y="1898"/>
                </a:cubicBezTo>
                <a:cubicBezTo>
                  <a:pt x="2182" y="1913"/>
                  <a:pt x="2194" y="1913"/>
                  <a:pt x="2193" y="1926"/>
                </a:cubicBezTo>
                <a:cubicBezTo>
                  <a:pt x="2211" y="1945"/>
                  <a:pt x="2228" y="1966"/>
                  <a:pt x="2237" y="1994"/>
                </a:cubicBezTo>
                <a:cubicBezTo>
                  <a:pt x="2246" y="2000"/>
                  <a:pt x="2252" y="2008"/>
                  <a:pt x="2261" y="2014"/>
                </a:cubicBezTo>
                <a:cubicBezTo>
                  <a:pt x="2301" y="2108"/>
                  <a:pt x="2371" y="2173"/>
                  <a:pt x="2405" y="2274"/>
                </a:cubicBezTo>
                <a:cubicBezTo>
                  <a:pt x="2405" y="2284"/>
                  <a:pt x="2420" y="2280"/>
                  <a:pt x="2425" y="2286"/>
                </a:cubicBezTo>
                <a:cubicBezTo>
                  <a:pt x="2433" y="2335"/>
                  <a:pt x="2478" y="2348"/>
                  <a:pt x="2481" y="2402"/>
                </a:cubicBezTo>
                <a:cubicBezTo>
                  <a:pt x="2496" y="2416"/>
                  <a:pt x="2499" y="2443"/>
                  <a:pt x="2521" y="2450"/>
                </a:cubicBezTo>
                <a:cubicBezTo>
                  <a:pt x="2530" y="2513"/>
                  <a:pt x="2571" y="2544"/>
                  <a:pt x="2589" y="2598"/>
                </a:cubicBezTo>
                <a:cubicBezTo>
                  <a:pt x="2616" y="2623"/>
                  <a:pt x="2639" y="2652"/>
                  <a:pt x="2673" y="2670"/>
                </a:cubicBezTo>
                <a:cubicBezTo>
                  <a:pt x="2676" y="2674"/>
                  <a:pt x="2677" y="2679"/>
                  <a:pt x="2677" y="2686"/>
                </a:cubicBezTo>
                <a:cubicBezTo>
                  <a:pt x="2688" y="2693"/>
                  <a:pt x="2699" y="2699"/>
                  <a:pt x="2709" y="2706"/>
                </a:cubicBezTo>
                <a:cubicBezTo>
                  <a:pt x="2728" y="2762"/>
                  <a:pt x="2784" y="2780"/>
                  <a:pt x="2801" y="2838"/>
                </a:cubicBezTo>
                <a:cubicBezTo>
                  <a:pt x="2804" y="2847"/>
                  <a:pt x="2813" y="2850"/>
                  <a:pt x="2821" y="2854"/>
                </a:cubicBezTo>
                <a:cubicBezTo>
                  <a:pt x="2827" y="2872"/>
                  <a:pt x="2828" y="2899"/>
                  <a:pt x="2837" y="2926"/>
                </a:cubicBezTo>
                <a:cubicBezTo>
                  <a:pt x="2842" y="2941"/>
                  <a:pt x="2855" y="2954"/>
                  <a:pt x="2857" y="2966"/>
                </a:cubicBezTo>
                <a:cubicBezTo>
                  <a:pt x="2865" y="3006"/>
                  <a:pt x="2859" y="3071"/>
                  <a:pt x="2845" y="3098"/>
                </a:cubicBezTo>
                <a:cubicBezTo>
                  <a:pt x="2845" y="3098"/>
                  <a:pt x="2841" y="3110"/>
                  <a:pt x="2837" y="3114"/>
                </a:cubicBezTo>
                <a:cubicBezTo>
                  <a:pt x="2834" y="3118"/>
                  <a:pt x="2824" y="3117"/>
                  <a:pt x="2821" y="3122"/>
                </a:cubicBezTo>
                <a:cubicBezTo>
                  <a:pt x="2817" y="3129"/>
                  <a:pt x="2823" y="3139"/>
                  <a:pt x="2821" y="3146"/>
                </a:cubicBezTo>
                <a:cubicBezTo>
                  <a:pt x="2820" y="3150"/>
                  <a:pt x="2811" y="3147"/>
                  <a:pt x="2809" y="3150"/>
                </a:cubicBezTo>
                <a:cubicBezTo>
                  <a:pt x="2806" y="3155"/>
                  <a:pt x="2812" y="3165"/>
                  <a:pt x="2809" y="3170"/>
                </a:cubicBezTo>
                <a:cubicBezTo>
                  <a:pt x="2804" y="3178"/>
                  <a:pt x="2750" y="3236"/>
                  <a:pt x="2737" y="3242"/>
                </a:cubicBezTo>
                <a:cubicBezTo>
                  <a:pt x="2729" y="3245"/>
                  <a:pt x="2717" y="3239"/>
                  <a:pt x="2713" y="3246"/>
                </a:cubicBezTo>
                <a:cubicBezTo>
                  <a:pt x="2686" y="3289"/>
                  <a:pt x="2608" y="3282"/>
                  <a:pt x="2569" y="3314"/>
                </a:cubicBezTo>
                <a:cubicBezTo>
                  <a:pt x="2535" y="3304"/>
                  <a:pt x="2477" y="3318"/>
                  <a:pt x="2461" y="3290"/>
                </a:cubicBezTo>
                <a:cubicBezTo>
                  <a:pt x="2449" y="3290"/>
                  <a:pt x="2437" y="3290"/>
                  <a:pt x="2425" y="3290"/>
                </a:cubicBezTo>
                <a:cubicBezTo>
                  <a:pt x="2412" y="3270"/>
                  <a:pt x="2390" y="3258"/>
                  <a:pt x="2373" y="3242"/>
                </a:cubicBezTo>
                <a:cubicBezTo>
                  <a:pt x="2367" y="3183"/>
                  <a:pt x="2324" y="3160"/>
                  <a:pt x="2321" y="3098"/>
                </a:cubicBezTo>
                <a:cubicBezTo>
                  <a:pt x="2293" y="3109"/>
                  <a:pt x="2285" y="3139"/>
                  <a:pt x="2273" y="3166"/>
                </a:cubicBezTo>
                <a:cubicBezTo>
                  <a:pt x="2244" y="3192"/>
                  <a:pt x="2198" y="3185"/>
                  <a:pt x="2153" y="3178"/>
                </a:cubicBezTo>
                <a:cubicBezTo>
                  <a:pt x="2103" y="3141"/>
                  <a:pt x="2057" y="3106"/>
                  <a:pt x="2073" y="3030"/>
                </a:cubicBezTo>
                <a:cubicBezTo>
                  <a:pt x="2079" y="3002"/>
                  <a:pt x="2090" y="2982"/>
                  <a:pt x="2101" y="2954"/>
                </a:cubicBezTo>
                <a:cubicBezTo>
                  <a:pt x="2119" y="2908"/>
                  <a:pt x="2170" y="2843"/>
                  <a:pt x="2197" y="2806"/>
                </a:cubicBezTo>
                <a:cubicBezTo>
                  <a:pt x="2195" y="2772"/>
                  <a:pt x="2179" y="2752"/>
                  <a:pt x="2169" y="2726"/>
                </a:cubicBezTo>
                <a:cubicBezTo>
                  <a:pt x="2168" y="2719"/>
                  <a:pt x="2155" y="2724"/>
                  <a:pt x="2153" y="2718"/>
                </a:cubicBezTo>
                <a:cubicBezTo>
                  <a:pt x="2138" y="2686"/>
                  <a:pt x="2127" y="2651"/>
                  <a:pt x="2101" y="2630"/>
                </a:cubicBezTo>
                <a:cubicBezTo>
                  <a:pt x="2094" y="2569"/>
                  <a:pt x="2055" y="2540"/>
                  <a:pt x="2025" y="2502"/>
                </a:cubicBezTo>
                <a:cubicBezTo>
                  <a:pt x="2023" y="2476"/>
                  <a:pt x="2003" y="2468"/>
                  <a:pt x="2005" y="2438"/>
                </a:cubicBezTo>
                <a:cubicBezTo>
                  <a:pt x="1987" y="2391"/>
                  <a:pt x="1959" y="2354"/>
                  <a:pt x="1937" y="2310"/>
                </a:cubicBezTo>
                <a:cubicBezTo>
                  <a:pt x="1919" y="2316"/>
                  <a:pt x="1935" y="2329"/>
                  <a:pt x="1933" y="2342"/>
                </a:cubicBezTo>
                <a:cubicBezTo>
                  <a:pt x="1932" y="2348"/>
                  <a:pt x="1923" y="2352"/>
                  <a:pt x="1921" y="2358"/>
                </a:cubicBezTo>
                <a:cubicBezTo>
                  <a:pt x="1919" y="2365"/>
                  <a:pt x="1920" y="2376"/>
                  <a:pt x="1917" y="2386"/>
                </a:cubicBezTo>
                <a:cubicBezTo>
                  <a:pt x="1909" y="2417"/>
                  <a:pt x="1915" y="2481"/>
                  <a:pt x="1897" y="2510"/>
                </a:cubicBezTo>
                <a:cubicBezTo>
                  <a:pt x="1896" y="2550"/>
                  <a:pt x="1895" y="2585"/>
                  <a:pt x="1889" y="2618"/>
                </a:cubicBezTo>
                <a:cubicBezTo>
                  <a:pt x="1887" y="2627"/>
                  <a:pt x="1879" y="2633"/>
                  <a:pt x="1877" y="2642"/>
                </a:cubicBezTo>
                <a:cubicBezTo>
                  <a:pt x="1873" y="2657"/>
                  <a:pt x="1883" y="2676"/>
                  <a:pt x="1881" y="2694"/>
                </a:cubicBezTo>
                <a:cubicBezTo>
                  <a:pt x="1880" y="2703"/>
                  <a:pt x="1872" y="2706"/>
                  <a:pt x="1869" y="2718"/>
                </a:cubicBezTo>
                <a:cubicBezTo>
                  <a:pt x="1864" y="2735"/>
                  <a:pt x="1873" y="2754"/>
                  <a:pt x="1857" y="2762"/>
                </a:cubicBezTo>
                <a:cubicBezTo>
                  <a:pt x="1862" y="2818"/>
                  <a:pt x="1839" y="2845"/>
                  <a:pt x="1841" y="2898"/>
                </a:cubicBezTo>
                <a:cubicBezTo>
                  <a:pt x="1834" y="2902"/>
                  <a:pt x="1838" y="2916"/>
                  <a:pt x="1829" y="2918"/>
                </a:cubicBezTo>
                <a:cubicBezTo>
                  <a:pt x="1835" y="2953"/>
                  <a:pt x="1816" y="2964"/>
                  <a:pt x="1821" y="2998"/>
                </a:cubicBezTo>
                <a:cubicBezTo>
                  <a:pt x="1801" y="3042"/>
                  <a:pt x="1797" y="3102"/>
                  <a:pt x="1777" y="3146"/>
                </a:cubicBezTo>
                <a:cubicBezTo>
                  <a:pt x="1784" y="3175"/>
                  <a:pt x="1767" y="3192"/>
                  <a:pt x="1761" y="3214"/>
                </a:cubicBezTo>
                <a:cubicBezTo>
                  <a:pt x="1753" y="3244"/>
                  <a:pt x="1756" y="3277"/>
                  <a:pt x="1749" y="3302"/>
                </a:cubicBezTo>
                <a:cubicBezTo>
                  <a:pt x="1740" y="3335"/>
                  <a:pt x="1726" y="3382"/>
                  <a:pt x="1721" y="3426"/>
                </a:cubicBezTo>
                <a:cubicBezTo>
                  <a:pt x="1690" y="3486"/>
                  <a:pt x="1679" y="3565"/>
                  <a:pt x="1649" y="3626"/>
                </a:cubicBezTo>
                <a:cubicBezTo>
                  <a:pt x="1651" y="3636"/>
                  <a:pt x="1655" y="3644"/>
                  <a:pt x="1653" y="3658"/>
                </a:cubicBezTo>
                <a:cubicBezTo>
                  <a:pt x="1628" y="3699"/>
                  <a:pt x="1632" y="3771"/>
                  <a:pt x="1601" y="3806"/>
                </a:cubicBezTo>
                <a:cubicBezTo>
                  <a:pt x="1609" y="3865"/>
                  <a:pt x="1572" y="3879"/>
                  <a:pt x="1581" y="3938"/>
                </a:cubicBezTo>
                <a:cubicBezTo>
                  <a:pt x="1574" y="3939"/>
                  <a:pt x="1572" y="3945"/>
                  <a:pt x="1573" y="3954"/>
                </a:cubicBezTo>
                <a:cubicBezTo>
                  <a:pt x="1548" y="3958"/>
                  <a:pt x="1540" y="3979"/>
                  <a:pt x="1525" y="3994"/>
                </a:cubicBezTo>
                <a:cubicBezTo>
                  <a:pt x="1509" y="3998"/>
                  <a:pt x="1495" y="4004"/>
                  <a:pt x="1489" y="4018"/>
                </a:cubicBezTo>
                <a:cubicBezTo>
                  <a:pt x="1418" y="4026"/>
                  <a:pt x="1339" y="4041"/>
                  <a:pt x="1261" y="4034"/>
                </a:cubicBezTo>
                <a:cubicBezTo>
                  <a:pt x="1252" y="4033"/>
                  <a:pt x="1246" y="4028"/>
                  <a:pt x="1237" y="4026"/>
                </a:cubicBezTo>
                <a:cubicBezTo>
                  <a:pt x="1194" y="4019"/>
                  <a:pt x="1146" y="4025"/>
                  <a:pt x="1105" y="4018"/>
                </a:cubicBezTo>
                <a:cubicBezTo>
                  <a:pt x="1079" y="4014"/>
                  <a:pt x="1056" y="3989"/>
                  <a:pt x="1013" y="3998"/>
                </a:cubicBezTo>
                <a:cubicBezTo>
                  <a:pt x="994" y="3990"/>
                  <a:pt x="951" y="3973"/>
                  <a:pt x="921" y="3966"/>
                </a:cubicBezTo>
                <a:cubicBezTo>
                  <a:pt x="889" y="3959"/>
                  <a:pt x="873" y="3953"/>
                  <a:pt x="845" y="3938"/>
                </a:cubicBezTo>
                <a:cubicBezTo>
                  <a:pt x="828" y="3929"/>
                  <a:pt x="811" y="3917"/>
                  <a:pt x="793" y="3910"/>
                </a:cubicBezTo>
                <a:cubicBezTo>
                  <a:pt x="747" y="3931"/>
                  <a:pt x="674" y="3920"/>
                  <a:pt x="629" y="3922"/>
                </a:cubicBezTo>
                <a:cubicBezTo>
                  <a:pt x="618" y="3923"/>
                  <a:pt x="620" y="3910"/>
                  <a:pt x="609" y="3910"/>
                </a:cubicBezTo>
                <a:cubicBezTo>
                  <a:pt x="584" y="3907"/>
                  <a:pt x="556" y="3909"/>
                  <a:pt x="529" y="3902"/>
                </a:cubicBezTo>
                <a:cubicBezTo>
                  <a:pt x="523" y="3900"/>
                  <a:pt x="515" y="3891"/>
                  <a:pt x="509" y="3890"/>
                </a:cubicBezTo>
                <a:cubicBezTo>
                  <a:pt x="498" y="3888"/>
                  <a:pt x="483" y="3893"/>
                  <a:pt x="473" y="3890"/>
                </a:cubicBezTo>
                <a:cubicBezTo>
                  <a:pt x="466" y="3888"/>
                  <a:pt x="466" y="3883"/>
                  <a:pt x="461" y="3882"/>
                </a:cubicBezTo>
                <a:cubicBezTo>
                  <a:pt x="444" y="3880"/>
                  <a:pt x="425" y="3886"/>
                  <a:pt x="409" y="3882"/>
                </a:cubicBezTo>
                <a:cubicBezTo>
                  <a:pt x="387" y="3877"/>
                  <a:pt x="371" y="3856"/>
                  <a:pt x="349" y="3858"/>
                </a:cubicBezTo>
                <a:cubicBezTo>
                  <a:pt x="335" y="3856"/>
                  <a:pt x="331" y="3844"/>
                  <a:pt x="321" y="3838"/>
                </a:cubicBezTo>
                <a:cubicBezTo>
                  <a:pt x="260" y="3830"/>
                  <a:pt x="227" y="3793"/>
                  <a:pt x="177" y="3774"/>
                </a:cubicBezTo>
                <a:cubicBezTo>
                  <a:pt x="166" y="3761"/>
                  <a:pt x="150" y="3746"/>
                  <a:pt x="133" y="3734"/>
                </a:cubicBezTo>
                <a:cubicBezTo>
                  <a:pt x="129" y="3699"/>
                  <a:pt x="114" y="3672"/>
                  <a:pt x="117" y="3642"/>
                </a:cubicBezTo>
                <a:cubicBezTo>
                  <a:pt x="122" y="3595"/>
                  <a:pt x="167" y="3582"/>
                  <a:pt x="193" y="3554"/>
                </a:cubicBezTo>
                <a:cubicBezTo>
                  <a:pt x="265" y="3553"/>
                  <a:pt x="358" y="3551"/>
                  <a:pt x="429" y="3562"/>
                </a:cubicBezTo>
                <a:cubicBezTo>
                  <a:pt x="442" y="3571"/>
                  <a:pt x="474" y="3583"/>
                  <a:pt x="489" y="3566"/>
                </a:cubicBezTo>
                <a:cubicBezTo>
                  <a:pt x="471" y="3534"/>
                  <a:pt x="477" y="3479"/>
                  <a:pt x="489" y="3442"/>
                </a:cubicBezTo>
                <a:cubicBezTo>
                  <a:pt x="473" y="3366"/>
                  <a:pt x="481" y="3249"/>
                  <a:pt x="489" y="3154"/>
                </a:cubicBezTo>
                <a:cubicBezTo>
                  <a:pt x="486" y="3139"/>
                  <a:pt x="499" y="3140"/>
                  <a:pt x="501" y="3130"/>
                </a:cubicBezTo>
                <a:cubicBezTo>
                  <a:pt x="494" y="3110"/>
                  <a:pt x="490" y="3087"/>
                  <a:pt x="489" y="3062"/>
                </a:cubicBezTo>
                <a:cubicBezTo>
                  <a:pt x="488" y="3051"/>
                  <a:pt x="501" y="3053"/>
                  <a:pt x="501" y="3042"/>
                </a:cubicBezTo>
                <a:cubicBezTo>
                  <a:pt x="492" y="2998"/>
                  <a:pt x="516" y="2950"/>
                  <a:pt x="501" y="2914"/>
                </a:cubicBezTo>
                <a:cubicBezTo>
                  <a:pt x="509" y="2889"/>
                  <a:pt x="513" y="2884"/>
                  <a:pt x="509" y="2850"/>
                </a:cubicBezTo>
                <a:cubicBezTo>
                  <a:pt x="509" y="2838"/>
                  <a:pt x="519" y="2836"/>
                  <a:pt x="521" y="2826"/>
                </a:cubicBezTo>
                <a:cubicBezTo>
                  <a:pt x="531" y="2783"/>
                  <a:pt x="527" y="2709"/>
                  <a:pt x="529" y="2670"/>
                </a:cubicBezTo>
                <a:cubicBezTo>
                  <a:pt x="530" y="2651"/>
                  <a:pt x="539" y="2634"/>
                  <a:pt x="541" y="2614"/>
                </a:cubicBezTo>
                <a:cubicBezTo>
                  <a:pt x="544" y="2586"/>
                  <a:pt x="537" y="2556"/>
                  <a:pt x="541" y="2530"/>
                </a:cubicBezTo>
                <a:cubicBezTo>
                  <a:pt x="542" y="2523"/>
                  <a:pt x="548" y="2516"/>
                  <a:pt x="549" y="2510"/>
                </a:cubicBezTo>
                <a:cubicBezTo>
                  <a:pt x="551" y="2495"/>
                  <a:pt x="545" y="2476"/>
                  <a:pt x="549" y="2462"/>
                </a:cubicBezTo>
                <a:cubicBezTo>
                  <a:pt x="551" y="2455"/>
                  <a:pt x="560" y="2449"/>
                  <a:pt x="561" y="2442"/>
                </a:cubicBezTo>
                <a:cubicBezTo>
                  <a:pt x="564" y="2423"/>
                  <a:pt x="557" y="2406"/>
                  <a:pt x="561" y="2386"/>
                </a:cubicBezTo>
                <a:cubicBezTo>
                  <a:pt x="565" y="2365"/>
                  <a:pt x="577" y="2322"/>
                  <a:pt x="581" y="2298"/>
                </a:cubicBezTo>
                <a:cubicBezTo>
                  <a:pt x="590" y="2248"/>
                  <a:pt x="579" y="2196"/>
                  <a:pt x="609" y="2162"/>
                </a:cubicBezTo>
                <a:cubicBezTo>
                  <a:pt x="605" y="2152"/>
                  <a:pt x="599" y="2142"/>
                  <a:pt x="601" y="2126"/>
                </a:cubicBezTo>
                <a:cubicBezTo>
                  <a:pt x="627" y="2073"/>
                  <a:pt x="615" y="1982"/>
                  <a:pt x="649" y="1938"/>
                </a:cubicBezTo>
                <a:cubicBezTo>
                  <a:pt x="635" y="1916"/>
                  <a:pt x="663" y="1882"/>
                  <a:pt x="669" y="1854"/>
                </a:cubicBezTo>
                <a:cubicBezTo>
                  <a:pt x="660" y="1832"/>
                  <a:pt x="627" y="1834"/>
                  <a:pt x="617" y="1814"/>
                </a:cubicBezTo>
                <a:cubicBezTo>
                  <a:pt x="575" y="1794"/>
                  <a:pt x="524" y="1784"/>
                  <a:pt x="493" y="1754"/>
                </a:cubicBezTo>
                <a:cubicBezTo>
                  <a:pt x="485" y="1754"/>
                  <a:pt x="477" y="1754"/>
                  <a:pt x="469" y="1754"/>
                </a:cubicBezTo>
                <a:cubicBezTo>
                  <a:pt x="447" y="1738"/>
                  <a:pt x="428" y="1718"/>
                  <a:pt x="393" y="1714"/>
                </a:cubicBezTo>
                <a:cubicBezTo>
                  <a:pt x="387" y="1693"/>
                  <a:pt x="366" y="1699"/>
                  <a:pt x="345" y="1686"/>
                </a:cubicBezTo>
                <a:cubicBezTo>
                  <a:pt x="331" y="1678"/>
                  <a:pt x="335" y="1659"/>
                  <a:pt x="305" y="1666"/>
                </a:cubicBezTo>
                <a:cubicBezTo>
                  <a:pt x="295" y="1650"/>
                  <a:pt x="279" y="1642"/>
                  <a:pt x="269" y="1626"/>
                </a:cubicBezTo>
                <a:cubicBezTo>
                  <a:pt x="239" y="1628"/>
                  <a:pt x="232" y="1607"/>
                  <a:pt x="205" y="1606"/>
                </a:cubicBezTo>
                <a:cubicBezTo>
                  <a:pt x="184" y="1568"/>
                  <a:pt x="138" y="1561"/>
                  <a:pt x="101" y="1542"/>
                </a:cubicBezTo>
                <a:cubicBezTo>
                  <a:pt x="94" y="1538"/>
                  <a:pt x="93" y="1521"/>
                  <a:pt x="81" y="1530"/>
                </a:cubicBezTo>
                <a:cubicBezTo>
                  <a:pt x="67" y="1501"/>
                  <a:pt x="34" y="1492"/>
                  <a:pt x="13" y="1470"/>
                </a:cubicBezTo>
                <a:cubicBezTo>
                  <a:pt x="20" y="1448"/>
                  <a:pt x="2" y="1437"/>
                  <a:pt x="1" y="1418"/>
                </a:cubicBezTo>
                <a:cubicBezTo>
                  <a:pt x="0" y="1381"/>
                  <a:pt x="23" y="1349"/>
                  <a:pt x="21" y="1306"/>
                </a:cubicBezTo>
                <a:cubicBezTo>
                  <a:pt x="42" y="1281"/>
                  <a:pt x="41" y="1246"/>
                  <a:pt x="53" y="1218"/>
                </a:cubicBezTo>
                <a:cubicBezTo>
                  <a:pt x="55" y="1213"/>
                  <a:pt x="63" y="1211"/>
                  <a:pt x="65" y="1206"/>
                </a:cubicBezTo>
                <a:cubicBezTo>
                  <a:pt x="74" y="1182"/>
                  <a:pt x="78" y="1162"/>
                  <a:pt x="89" y="1142"/>
                </a:cubicBezTo>
                <a:cubicBezTo>
                  <a:pt x="99" y="1124"/>
                  <a:pt x="116" y="1109"/>
                  <a:pt x="125" y="1090"/>
                </a:cubicBezTo>
                <a:cubicBezTo>
                  <a:pt x="131" y="1078"/>
                  <a:pt x="131" y="1058"/>
                  <a:pt x="137" y="1046"/>
                </a:cubicBezTo>
                <a:cubicBezTo>
                  <a:pt x="139" y="1042"/>
                  <a:pt x="146" y="1043"/>
                  <a:pt x="149" y="1038"/>
                </a:cubicBezTo>
                <a:cubicBezTo>
                  <a:pt x="154" y="1028"/>
                  <a:pt x="154" y="1015"/>
                  <a:pt x="169" y="1010"/>
                </a:cubicBezTo>
                <a:cubicBezTo>
                  <a:pt x="173" y="990"/>
                  <a:pt x="178" y="971"/>
                  <a:pt x="197" y="966"/>
                </a:cubicBezTo>
                <a:cubicBezTo>
                  <a:pt x="196" y="929"/>
                  <a:pt x="228" y="925"/>
                  <a:pt x="225" y="886"/>
                </a:cubicBezTo>
                <a:cubicBezTo>
                  <a:pt x="278" y="844"/>
                  <a:pt x="291" y="763"/>
                  <a:pt x="341" y="718"/>
                </a:cubicBezTo>
                <a:cubicBezTo>
                  <a:pt x="338" y="684"/>
                  <a:pt x="360" y="676"/>
                  <a:pt x="353" y="638"/>
                </a:cubicBezTo>
                <a:cubicBezTo>
                  <a:pt x="351" y="625"/>
                  <a:pt x="364" y="627"/>
                  <a:pt x="365" y="618"/>
                </a:cubicBezTo>
                <a:cubicBezTo>
                  <a:pt x="366" y="608"/>
                  <a:pt x="364" y="598"/>
                  <a:pt x="365" y="590"/>
                </a:cubicBezTo>
                <a:cubicBezTo>
                  <a:pt x="366" y="585"/>
                  <a:pt x="376" y="580"/>
                  <a:pt x="377" y="574"/>
                </a:cubicBezTo>
                <a:cubicBezTo>
                  <a:pt x="378" y="568"/>
                  <a:pt x="372" y="559"/>
                  <a:pt x="373" y="554"/>
                </a:cubicBezTo>
                <a:cubicBezTo>
                  <a:pt x="373" y="554"/>
                  <a:pt x="378" y="542"/>
                  <a:pt x="381" y="534"/>
                </a:cubicBezTo>
                <a:cubicBezTo>
                  <a:pt x="393" y="506"/>
                  <a:pt x="423" y="485"/>
                  <a:pt x="421" y="442"/>
                </a:cubicBezTo>
                <a:cubicBezTo>
                  <a:pt x="436" y="435"/>
                  <a:pt x="443" y="418"/>
                  <a:pt x="441" y="394"/>
                </a:cubicBezTo>
                <a:cubicBezTo>
                  <a:pt x="467" y="373"/>
                  <a:pt x="465" y="325"/>
                  <a:pt x="497" y="310"/>
                </a:cubicBezTo>
                <a:cubicBezTo>
                  <a:pt x="503" y="289"/>
                  <a:pt x="512" y="272"/>
                  <a:pt x="529" y="262"/>
                </a:cubicBezTo>
                <a:cubicBezTo>
                  <a:pt x="527" y="249"/>
                  <a:pt x="532" y="243"/>
                  <a:pt x="533" y="234"/>
                </a:cubicBezTo>
                <a:cubicBezTo>
                  <a:pt x="571" y="192"/>
                  <a:pt x="613" y="154"/>
                  <a:pt x="669" y="130"/>
                </a:cubicBezTo>
                <a:cubicBezTo>
                  <a:pt x="686" y="130"/>
                  <a:pt x="704" y="130"/>
                  <a:pt x="721" y="130"/>
                </a:cubicBezTo>
                <a:cubicBezTo>
                  <a:pt x="731" y="118"/>
                  <a:pt x="760" y="124"/>
                  <a:pt x="769" y="110"/>
                </a:cubicBezTo>
                <a:cubicBezTo>
                  <a:pt x="779" y="124"/>
                  <a:pt x="811" y="116"/>
                  <a:pt x="833" y="118"/>
                </a:cubicBezTo>
                <a:cubicBezTo>
                  <a:pt x="865" y="137"/>
                  <a:pt x="921" y="131"/>
                  <a:pt x="941" y="162"/>
                </a:cubicBezTo>
                <a:cubicBezTo>
                  <a:pt x="961" y="159"/>
                  <a:pt x="967" y="145"/>
                  <a:pt x="989" y="154"/>
                </a:cubicBezTo>
                <a:cubicBezTo>
                  <a:pt x="1036" y="121"/>
                  <a:pt x="1092" y="97"/>
                  <a:pt x="1145" y="70"/>
                </a:cubicBezTo>
                <a:cubicBezTo>
                  <a:pt x="1173" y="72"/>
                  <a:pt x="1191" y="63"/>
                  <a:pt x="1205" y="50"/>
                </a:cubicBezTo>
                <a:cubicBezTo>
                  <a:pt x="1227" y="60"/>
                  <a:pt x="1246" y="40"/>
                  <a:pt x="1257" y="38"/>
                </a:cubicBezTo>
                <a:cubicBezTo>
                  <a:pt x="1275" y="34"/>
                  <a:pt x="1295" y="38"/>
                  <a:pt x="1313" y="34"/>
                </a:cubicBezTo>
                <a:cubicBezTo>
                  <a:pt x="1327" y="30"/>
                  <a:pt x="1340" y="20"/>
                  <a:pt x="1353" y="18"/>
                </a:cubicBezTo>
                <a:cubicBezTo>
                  <a:pt x="1383" y="14"/>
                  <a:pt x="1418" y="26"/>
                  <a:pt x="1449" y="22"/>
                </a:cubicBezTo>
                <a:cubicBezTo>
                  <a:pt x="1475" y="19"/>
                  <a:pt x="1496" y="0"/>
                  <a:pt x="1517" y="22"/>
                </a:cubicBezTo>
                <a:cubicBezTo>
                  <a:pt x="1600" y="20"/>
                  <a:pt x="1679" y="20"/>
                  <a:pt x="1737" y="50"/>
                </a:cubicBezTo>
                <a:cubicBezTo>
                  <a:pt x="1744" y="43"/>
                  <a:pt x="1760" y="47"/>
                  <a:pt x="1773" y="46"/>
                </a:cubicBezTo>
                <a:cubicBezTo>
                  <a:pt x="1804" y="69"/>
                  <a:pt x="1846" y="79"/>
                  <a:pt x="1893" y="86"/>
                </a:cubicBezTo>
                <a:cubicBezTo>
                  <a:pt x="1906" y="85"/>
                  <a:pt x="1903" y="100"/>
                  <a:pt x="1909" y="106"/>
                </a:cubicBezTo>
                <a:cubicBezTo>
                  <a:pt x="1941" y="109"/>
                  <a:pt x="1958" y="127"/>
                  <a:pt x="1973" y="146"/>
                </a:cubicBezTo>
                <a:cubicBezTo>
                  <a:pt x="2000" y="142"/>
                  <a:pt x="2010" y="169"/>
                  <a:pt x="2029" y="182"/>
                </a:cubicBezTo>
                <a:cubicBezTo>
                  <a:pt x="2043" y="192"/>
                  <a:pt x="2064" y="195"/>
                  <a:pt x="2077" y="206"/>
                </a:cubicBezTo>
                <a:cubicBezTo>
                  <a:pt x="2090" y="217"/>
                  <a:pt x="2097" y="234"/>
                  <a:pt x="2109" y="246"/>
                </a:cubicBezTo>
                <a:cubicBezTo>
                  <a:pt x="2116" y="249"/>
                  <a:pt x="2124" y="253"/>
                  <a:pt x="2133" y="254"/>
                </a:cubicBezTo>
                <a:cubicBezTo>
                  <a:pt x="2154" y="301"/>
                  <a:pt x="2191" y="334"/>
                  <a:pt x="2217" y="382"/>
                </a:cubicBezTo>
                <a:cubicBezTo>
                  <a:pt x="2227" y="400"/>
                  <a:pt x="2230" y="422"/>
                  <a:pt x="2249" y="434"/>
                </a:cubicBezTo>
                <a:cubicBezTo>
                  <a:pt x="2246" y="457"/>
                  <a:pt x="2260" y="463"/>
                  <a:pt x="2269" y="474"/>
                </a:cubicBezTo>
                <a:cubicBezTo>
                  <a:pt x="2269" y="483"/>
                  <a:pt x="2269" y="493"/>
                  <a:pt x="2269" y="502"/>
                </a:cubicBezTo>
                <a:cubicBezTo>
                  <a:pt x="2298" y="543"/>
                  <a:pt x="2303" y="606"/>
                  <a:pt x="2329" y="650"/>
                </a:cubicBezTo>
                <a:cubicBezTo>
                  <a:pt x="2351" y="802"/>
                  <a:pt x="2339" y="949"/>
                  <a:pt x="2337" y="1086"/>
                </a:cubicBezTo>
                <a:cubicBezTo>
                  <a:pt x="2335" y="1094"/>
                  <a:pt x="2329" y="1099"/>
                  <a:pt x="2325" y="1106"/>
                </a:cubicBezTo>
                <a:cubicBezTo>
                  <a:pt x="2322" y="1181"/>
                  <a:pt x="2294" y="1211"/>
                  <a:pt x="2285" y="1282"/>
                </a:cubicBezTo>
                <a:cubicBezTo>
                  <a:pt x="2258" y="1315"/>
                  <a:pt x="2251" y="1368"/>
                  <a:pt x="2217" y="1394"/>
                </a:cubicBezTo>
                <a:cubicBezTo>
                  <a:pt x="2221" y="1417"/>
                  <a:pt x="2199" y="1413"/>
                  <a:pt x="2205" y="1438"/>
                </a:cubicBezTo>
                <a:cubicBezTo>
                  <a:pt x="2178" y="1465"/>
                  <a:pt x="2152" y="1492"/>
                  <a:pt x="2133" y="1526"/>
                </a:cubicBezTo>
                <a:cubicBezTo>
                  <a:pt x="2117" y="1536"/>
                  <a:pt x="2104" y="1548"/>
                  <a:pt x="2097" y="1566"/>
                </a:cubicBezTo>
                <a:cubicBezTo>
                  <a:pt x="2060" y="1576"/>
                  <a:pt x="2047" y="1610"/>
                  <a:pt x="2021" y="1630"/>
                </a:cubicBezTo>
                <a:close/>
                <a:moveTo>
                  <a:pt x="1505" y="94"/>
                </a:moveTo>
                <a:cubicBezTo>
                  <a:pt x="1452" y="93"/>
                  <a:pt x="1374" y="96"/>
                  <a:pt x="1305" y="106"/>
                </a:cubicBezTo>
                <a:cubicBezTo>
                  <a:pt x="1293" y="125"/>
                  <a:pt x="1249" y="112"/>
                  <a:pt x="1233" y="126"/>
                </a:cubicBezTo>
                <a:cubicBezTo>
                  <a:pt x="1221" y="126"/>
                  <a:pt x="1209" y="126"/>
                  <a:pt x="1197" y="126"/>
                </a:cubicBezTo>
                <a:cubicBezTo>
                  <a:pt x="1169" y="141"/>
                  <a:pt x="1151" y="159"/>
                  <a:pt x="1117" y="158"/>
                </a:cubicBezTo>
                <a:cubicBezTo>
                  <a:pt x="1100" y="179"/>
                  <a:pt x="1064" y="183"/>
                  <a:pt x="1049" y="206"/>
                </a:cubicBezTo>
                <a:cubicBezTo>
                  <a:pt x="1049" y="201"/>
                  <a:pt x="1048" y="197"/>
                  <a:pt x="1041" y="198"/>
                </a:cubicBezTo>
                <a:cubicBezTo>
                  <a:pt x="1042" y="208"/>
                  <a:pt x="1035" y="211"/>
                  <a:pt x="1029" y="214"/>
                </a:cubicBezTo>
                <a:cubicBezTo>
                  <a:pt x="997" y="220"/>
                  <a:pt x="973" y="245"/>
                  <a:pt x="945" y="258"/>
                </a:cubicBezTo>
                <a:cubicBezTo>
                  <a:pt x="938" y="261"/>
                  <a:pt x="925" y="261"/>
                  <a:pt x="917" y="266"/>
                </a:cubicBezTo>
                <a:cubicBezTo>
                  <a:pt x="904" y="274"/>
                  <a:pt x="900" y="289"/>
                  <a:pt x="889" y="298"/>
                </a:cubicBezTo>
                <a:cubicBezTo>
                  <a:pt x="866" y="319"/>
                  <a:pt x="841" y="334"/>
                  <a:pt x="817" y="350"/>
                </a:cubicBezTo>
                <a:cubicBezTo>
                  <a:pt x="805" y="386"/>
                  <a:pt x="767" y="396"/>
                  <a:pt x="757" y="434"/>
                </a:cubicBezTo>
                <a:cubicBezTo>
                  <a:pt x="742" y="438"/>
                  <a:pt x="739" y="453"/>
                  <a:pt x="725" y="458"/>
                </a:cubicBezTo>
                <a:cubicBezTo>
                  <a:pt x="724" y="497"/>
                  <a:pt x="691" y="504"/>
                  <a:pt x="693" y="546"/>
                </a:cubicBezTo>
                <a:cubicBezTo>
                  <a:pt x="676" y="558"/>
                  <a:pt x="663" y="574"/>
                  <a:pt x="665" y="606"/>
                </a:cubicBezTo>
                <a:cubicBezTo>
                  <a:pt x="648" y="603"/>
                  <a:pt x="656" y="627"/>
                  <a:pt x="645" y="630"/>
                </a:cubicBezTo>
                <a:cubicBezTo>
                  <a:pt x="645" y="646"/>
                  <a:pt x="645" y="662"/>
                  <a:pt x="645" y="678"/>
                </a:cubicBezTo>
                <a:cubicBezTo>
                  <a:pt x="612" y="737"/>
                  <a:pt x="625" y="817"/>
                  <a:pt x="605" y="870"/>
                </a:cubicBezTo>
                <a:cubicBezTo>
                  <a:pt x="610" y="870"/>
                  <a:pt x="614" y="871"/>
                  <a:pt x="613" y="878"/>
                </a:cubicBezTo>
                <a:cubicBezTo>
                  <a:pt x="589" y="940"/>
                  <a:pt x="631" y="1017"/>
                  <a:pt x="621" y="1086"/>
                </a:cubicBezTo>
                <a:cubicBezTo>
                  <a:pt x="633" y="1100"/>
                  <a:pt x="631" y="1127"/>
                  <a:pt x="645" y="1138"/>
                </a:cubicBezTo>
                <a:cubicBezTo>
                  <a:pt x="632" y="1178"/>
                  <a:pt x="672" y="1199"/>
                  <a:pt x="669" y="1242"/>
                </a:cubicBezTo>
                <a:cubicBezTo>
                  <a:pt x="698" y="1273"/>
                  <a:pt x="712" y="1319"/>
                  <a:pt x="729" y="1362"/>
                </a:cubicBezTo>
                <a:cubicBezTo>
                  <a:pt x="744" y="1363"/>
                  <a:pt x="745" y="1378"/>
                  <a:pt x="749" y="1390"/>
                </a:cubicBezTo>
                <a:cubicBezTo>
                  <a:pt x="781" y="1426"/>
                  <a:pt x="815" y="1460"/>
                  <a:pt x="841" y="1502"/>
                </a:cubicBezTo>
                <a:cubicBezTo>
                  <a:pt x="912" y="1515"/>
                  <a:pt x="919" y="1592"/>
                  <a:pt x="989" y="1606"/>
                </a:cubicBezTo>
                <a:cubicBezTo>
                  <a:pt x="1001" y="1640"/>
                  <a:pt x="1054" y="1634"/>
                  <a:pt x="1069" y="1666"/>
                </a:cubicBezTo>
                <a:cubicBezTo>
                  <a:pt x="1107" y="1663"/>
                  <a:pt x="1116" y="1689"/>
                  <a:pt x="1157" y="1682"/>
                </a:cubicBezTo>
                <a:cubicBezTo>
                  <a:pt x="1166" y="1685"/>
                  <a:pt x="1167" y="1696"/>
                  <a:pt x="1173" y="1702"/>
                </a:cubicBezTo>
                <a:cubicBezTo>
                  <a:pt x="1234" y="1708"/>
                  <a:pt x="1278" y="1744"/>
                  <a:pt x="1337" y="1730"/>
                </a:cubicBezTo>
                <a:cubicBezTo>
                  <a:pt x="1351" y="1728"/>
                  <a:pt x="1347" y="1744"/>
                  <a:pt x="1361" y="1742"/>
                </a:cubicBezTo>
                <a:cubicBezTo>
                  <a:pt x="1358" y="1731"/>
                  <a:pt x="1369" y="1734"/>
                  <a:pt x="1373" y="1730"/>
                </a:cubicBezTo>
                <a:cubicBezTo>
                  <a:pt x="1389" y="1756"/>
                  <a:pt x="1421" y="1733"/>
                  <a:pt x="1449" y="1730"/>
                </a:cubicBezTo>
                <a:cubicBezTo>
                  <a:pt x="1458" y="1735"/>
                  <a:pt x="1467" y="1738"/>
                  <a:pt x="1477" y="1742"/>
                </a:cubicBezTo>
                <a:cubicBezTo>
                  <a:pt x="1483" y="1736"/>
                  <a:pt x="1493" y="1734"/>
                  <a:pt x="1501" y="1730"/>
                </a:cubicBezTo>
                <a:cubicBezTo>
                  <a:pt x="1511" y="1732"/>
                  <a:pt x="1513" y="1742"/>
                  <a:pt x="1525" y="1742"/>
                </a:cubicBezTo>
                <a:cubicBezTo>
                  <a:pt x="1545" y="1726"/>
                  <a:pt x="1574" y="1719"/>
                  <a:pt x="1613" y="1722"/>
                </a:cubicBezTo>
                <a:cubicBezTo>
                  <a:pt x="1634" y="1704"/>
                  <a:pt x="1675" y="1710"/>
                  <a:pt x="1701" y="1690"/>
                </a:cubicBezTo>
                <a:cubicBezTo>
                  <a:pt x="1724" y="1700"/>
                  <a:pt x="1737" y="1677"/>
                  <a:pt x="1757" y="1670"/>
                </a:cubicBezTo>
                <a:cubicBezTo>
                  <a:pt x="1775" y="1663"/>
                  <a:pt x="1798" y="1666"/>
                  <a:pt x="1817" y="1658"/>
                </a:cubicBezTo>
                <a:cubicBezTo>
                  <a:pt x="1828" y="1653"/>
                  <a:pt x="1839" y="1641"/>
                  <a:pt x="1853" y="1634"/>
                </a:cubicBezTo>
                <a:cubicBezTo>
                  <a:pt x="1872" y="1625"/>
                  <a:pt x="1894" y="1617"/>
                  <a:pt x="1905" y="1610"/>
                </a:cubicBezTo>
                <a:cubicBezTo>
                  <a:pt x="1931" y="1594"/>
                  <a:pt x="1957" y="1577"/>
                  <a:pt x="1981" y="1566"/>
                </a:cubicBezTo>
                <a:cubicBezTo>
                  <a:pt x="1983" y="1549"/>
                  <a:pt x="2001" y="1549"/>
                  <a:pt x="2005" y="1534"/>
                </a:cubicBezTo>
                <a:cubicBezTo>
                  <a:pt x="2016" y="1537"/>
                  <a:pt x="2015" y="1528"/>
                  <a:pt x="2025" y="1530"/>
                </a:cubicBezTo>
                <a:cubicBezTo>
                  <a:pt x="2047" y="1504"/>
                  <a:pt x="2071" y="1480"/>
                  <a:pt x="2097" y="1458"/>
                </a:cubicBezTo>
                <a:cubicBezTo>
                  <a:pt x="2109" y="1430"/>
                  <a:pt x="2123" y="1404"/>
                  <a:pt x="2149" y="1390"/>
                </a:cubicBezTo>
                <a:cubicBezTo>
                  <a:pt x="2172" y="1337"/>
                  <a:pt x="2211" y="1300"/>
                  <a:pt x="2221" y="1234"/>
                </a:cubicBezTo>
                <a:cubicBezTo>
                  <a:pt x="2247" y="1219"/>
                  <a:pt x="2237" y="1167"/>
                  <a:pt x="2257" y="1146"/>
                </a:cubicBezTo>
                <a:cubicBezTo>
                  <a:pt x="2256" y="1077"/>
                  <a:pt x="2284" y="1017"/>
                  <a:pt x="2265" y="962"/>
                </a:cubicBezTo>
                <a:cubicBezTo>
                  <a:pt x="2266" y="953"/>
                  <a:pt x="2279" y="955"/>
                  <a:pt x="2277" y="942"/>
                </a:cubicBezTo>
                <a:cubicBezTo>
                  <a:pt x="2274" y="874"/>
                  <a:pt x="2266" y="834"/>
                  <a:pt x="2269" y="766"/>
                </a:cubicBezTo>
                <a:cubicBezTo>
                  <a:pt x="2267" y="756"/>
                  <a:pt x="2254" y="757"/>
                  <a:pt x="2257" y="742"/>
                </a:cubicBezTo>
                <a:cubicBezTo>
                  <a:pt x="2253" y="724"/>
                  <a:pt x="2264" y="722"/>
                  <a:pt x="2265" y="710"/>
                </a:cubicBezTo>
                <a:cubicBezTo>
                  <a:pt x="2254" y="693"/>
                  <a:pt x="2259" y="660"/>
                  <a:pt x="2245" y="646"/>
                </a:cubicBezTo>
                <a:cubicBezTo>
                  <a:pt x="2247" y="562"/>
                  <a:pt x="2190" y="536"/>
                  <a:pt x="2181" y="462"/>
                </a:cubicBezTo>
                <a:cubicBezTo>
                  <a:pt x="2167" y="459"/>
                  <a:pt x="2164" y="444"/>
                  <a:pt x="2153" y="438"/>
                </a:cubicBezTo>
                <a:cubicBezTo>
                  <a:pt x="2152" y="425"/>
                  <a:pt x="2141" y="420"/>
                  <a:pt x="2145" y="402"/>
                </a:cubicBezTo>
                <a:cubicBezTo>
                  <a:pt x="2104" y="359"/>
                  <a:pt x="2080" y="299"/>
                  <a:pt x="2021" y="274"/>
                </a:cubicBezTo>
                <a:cubicBezTo>
                  <a:pt x="1994" y="227"/>
                  <a:pt x="1934" y="215"/>
                  <a:pt x="1897" y="178"/>
                </a:cubicBezTo>
                <a:cubicBezTo>
                  <a:pt x="1842" y="177"/>
                  <a:pt x="1809" y="134"/>
                  <a:pt x="1761" y="138"/>
                </a:cubicBezTo>
                <a:cubicBezTo>
                  <a:pt x="1758" y="132"/>
                  <a:pt x="1755" y="125"/>
                  <a:pt x="1745" y="126"/>
                </a:cubicBezTo>
                <a:cubicBezTo>
                  <a:pt x="1736" y="126"/>
                  <a:pt x="1726" y="126"/>
                  <a:pt x="1717" y="126"/>
                </a:cubicBezTo>
                <a:cubicBezTo>
                  <a:pt x="1715" y="116"/>
                  <a:pt x="1707" y="112"/>
                  <a:pt x="1701" y="106"/>
                </a:cubicBezTo>
                <a:cubicBezTo>
                  <a:pt x="1636" y="102"/>
                  <a:pt x="1615" y="94"/>
                  <a:pt x="1541" y="98"/>
                </a:cubicBezTo>
                <a:cubicBezTo>
                  <a:pt x="1531" y="98"/>
                  <a:pt x="1522" y="78"/>
                  <a:pt x="1513" y="90"/>
                </a:cubicBezTo>
                <a:cubicBezTo>
                  <a:pt x="1509" y="90"/>
                  <a:pt x="1508" y="93"/>
                  <a:pt x="1505" y="94"/>
                </a:cubicBezTo>
                <a:close/>
                <a:moveTo>
                  <a:pt x="757" y="194"/>
                </a:moveTo>
                <a:cubicBezTo>
                  <a:pt x="753" y="199"/>
                  <a:pt x="746" y="202"/>
                  <a:pt x="741" y="206"/>
                </a:cubicBezTo>
                <a:cubicBezTo>
                  <a:pt x="725" y="206"/>
                  <a:pt x="709" y="206"/>
                  <a:pt x="693" y="206"/>
                </a:cubicBezTo>
                <a:cubicBezTo>
                  <a:pt x="659" y="221"/>
                  <a:pt x="627" y="239"/>
                  <a:pt x="597" y="258"/>
                </a:cubicBezTo>
                <a:cubicBezTo>
                  <a:pt x="591" y="289"/>
                  <a:pt x="556" y="291"/>
                  <a:pt x="557" y="330"/>
                </a:cubicBezTo>
                <a:cubicBezTo>
                  <a:pt x="545" y="338"/>
                  <a:pt x="538" y="351"/>
                  <a:pt x="537" y="370"/>
                </a:cubicBezTo>
                <a:cubicBezTo>
                  <a:pt x="522" y="384"/>
                  <a:pt x="507" y="399"/>
                  <a:pt x="509" y="430"/>
                </a:cubicBezTo>
                <a:cubicBezTo>
                  <a:pt x="503" y="430"/>
                  <a:pt x="500" y="432"/>
                  <a:pt x="497" y="434"/>
                </a:cubicBezTo>
                <a:cubicBezTo>
                  <a:pt x="503" y="459"/>
                  <a:pt x="485" y="480"/>
                  <a:pt x="469" y="494"/>
                </a:cubicBezTo>
                <a:cubicBezTo>
                  <a:pt x="470" y="531"/>
                  <a:pt x="451" y="548"/>
                  <a:pt x="441" y="574"/>
                </a:cubicBezTo>
                <a:cubicBezTo>
                  <a:pt x="440" y="623"/>
                  <a:pt x="429" y="642"/>
                  <a:pt x="421" y="678"/>
                </a:cubicBezTo>
                <a:cubicBezTo>
                  <a:pt x="428" y="687"/>
                  <a:pt x="430" y="701"/>
                  <a:pt x="433" y="714"/>
                </a:cubicBezTo>
                <a:cubicBezTo>
                  <a:pt x="476" y="738"/>
                  <a:pt x="503" y="778"/>
                  <a:pt x="553" y="794"/>
                </a:cubicBezTo>
                <a:cubicBezTo>
                  <a:pt x="546" y="749"/>
                  <a:pt x="574" y="694"/>
                  <a:pt x="565" y="646"/>
                </a:cubicBezTo>
                <a:cubicBezTo>
                  <a:pt x="573" y="647"/>
                  <a:pt x="573" y="641"/>
                  <a:pt x="577" y="638"/>
                </a:cubicBezTo>
                <a:cubicBezTo>
                  <a:pt x="571" y="614"/>
                  <a:pt x="591" y="611"/>
                  <a:pt x="581" y="594"/>
                </a:cubicBezTo>
                <a:cubicBezTo>
                  <a:pt x="599" y="588"/>
                  <a:pt x="597" y="562"/>
                  <a:pt x="613" y="554"/>
                </a:cubicBezTo>
                <a:cubicBezTo>
                  <a:pt x="612" y="485"/>
                  <a:pt x="674" y="444"/>
                  <a:pt x="693" y="382"/>
                </a:cubicBezTo>
                <a:cubicBezTo>
                  <a:pt x="732" y="373"/>
                  <a:pt x="722" y="315"/>
                  <a:pt x="769" y="314"/>
                </a:cubicBezTo>
                <a:cubicBezTo>
                  <a:pt x="767" y="291"/>
                  <a:pt x="784" y="287"/>
                  <a:pt x="801" y="282"/>
                </a:cubicBezTo>
                <a:cubicBezTo>
                  <a:pt x="804" y="249"/>
                  <a:pt x="837" y="246"/>
                  <a:pt x="845" y="218"/>
                </a:cubicBezTo>
                <a:cubicBezTo>
                  <a:pt x="825" y="201"/>
                  <a:pt x="780" y="208"/>
                  <a:pt x="757" y="194"/>
                </a:cubicBezTo>
                <a:close/>
                <a:moveTo>
                  <a:pt x="389" y="774"/>
                </a:moveTo>
                <a:cubicBezTo>
                  <a:pt x="359" y="809"/>
                  <a:pt x="350" y="866"/>
                  <a:pt x="313" y="894"/>
                </a:cubicBezTo>
                <a:cubicBezTo>
                  <a:pt x="313" y="912"/>
                  <a:pt x="308" y="924"/>
                  <a:pt x="293" y="926"/>
                </a:cubicBezTo>
                <a:cubicBezTo>
                  <a:pt x="293" y="933"/>
                  <a:pt x="293" y="939"/>
                  <a:pt x="293" y="946"/>
                </a:cubicBezTo>
                <a:cubicBezTo>
                  <a:pt x="274" y="954"/>
                  <a:pt x="266" y="973"/>
                  <a:pt x="265" y="998"/>
                </a:cubicBezTo>
                <a:cubicBezTo>
                  <a:pt x="208" y="1048"/>
                  <a:pt x="191" y="1137"/>
                  <a:pt x="145" y="1198"/>
                </a:cubicBezTo>
                <a:cubicBezTo>
                  <a:pt x="144" y="1206"/>
                  <a:pt x="150" y="1207"/>
                  <a:pt x="149" y="1214"/>
                </a:cubicBezTo>
                <a:cubicBezTo>
                  <a:pt x="132" y="1221"/>
                  <a:pt x="139" y="1239"/>
                  <a:pt x="133" y="1250"/>
                </a:cubicBezTo>
                <a:cubicBezTo>
                  <a:pt x="130" y="1256"/>
                  <a:pt x="120" y="1259"/>
                  <a:pt x="117" y="1266"/>
                </a:cubicBezTo>
                <a:cubicBezTo>
                  <a:pt x="118" y="1264"/>
                  <a:pt x="122" y="1273"/>
                  <a:pt x="121" y="1278"/>
                </a:cubicBezTo>
                <a:cubicBezTo>
                  <a:pt x="118" y="1288"/>
                  <a:pt x="99" y="1296"/>
                  <a:pt x="109" y="1314"/>
                </a:cubicBezTo>
                <a:cubicBezTo>
                  <a:pt x="85" y="1341"/>
                  <a:pt x="80" y="1380"/>
                  <a:pt x="89" y="1422"/>
                </a:cubicBezTo>
                <a:cubicBezTo>
                  <a:pt x="134" y="1441"/>
                  <a:pt x="153" y="1486"/>
                  <a:pt x="213" y="1490"/>
                </a:cubicBezTo>
                <a:cubicBezTo>
                  <a:pt x="215" y="1512"/>
                  <a:pt x="232" y="1519"/>
                  <a:pt x="257" y="1518"/>
                </a:cubicBezTo>
                <a:cubicBezTo>
                  <a:pt x="291" y="1570"/>
                  <a:pt x="360" y="1586"/>
                  <a:pt x="405" y="1626"/>
                </a:cubicBezTo>
                <a:cubicBezTo>
                  <a:pt x="414" y="1626"/>
                  <a:pt x="424" y="1626"/>
                  <a:pt x="433" y="1626"/>
                </a:cubicBezTo>
                <a:cubicBezTo>
                  <a:pt x="437" y="1631"/>
                  <a:pt x="437" y="1641"/>
                  <a:pt x="441" y="1646"/>
                </a:cubicBezTo>
                <a:cubicBezTo>
                  <a:pt x="474" y="1644"/>
                  <a:pt x="480" y="1668"/>
                  <a:pt x="513" y="1666"/>
                </a:cubicBezTo>
                <a:cubicBezTo>
                  <a:pt x="535" y="1701"/>
                  <a:pt x="596" y="1698"/>
                  <a:pt x="617" y="1734"/>
                </a:cubicBezTo>
                <a:cubicBezTo>
                  <a:pt x="645" y="1724"/>
                  <a:pt x="663" y="1751"/>
                  <a:pt x="685" y="1758"/>
                </a:cubicBezTo>
                <a:cubicBezTo>
                  <a:pt x="688" y="1742"/>
                  <a:pt x="702" y="1738"/>
                  <a:pt x="709" y="1726"/>
                </a:cubicBezTo>
                <a:cubicBezTo>
                  <a:pt x="714" y="1651"/>
                  <a:pt x="752" y="1609"/>
                  <a:pt x="765" y="1542"/>
                </a:cubicBezTo>
                <a:cubicBezTo>
                  <a:pt x="744" y="1534"/>
                  <a:pt x="729" y="1520"/>
                  <a:pt x="709" y="1510"/>
                </a:cubicBezTo>
                <a:cubicBezTo>
                  <a:pt x="700" y="1510"/>
                  <a:pt x="690" y="1510"/>
                  <a:pt x="681" y="1510"/>
                </a:cubicBezTo>
                <a:cubicBezTo>
                  <a:pt x="629" y="1482"/>
                  <a:pt x="575" y="1456"/>
                  <a:pt x="513" y="1438"/>
                </a:cubicBezTo>
                <a:cubicBezTo>
                  <a:pt x="516" y="1427"/>
                  <a:pt x="505" y="1430"/>
                  <a:pt x="505" y="1422"/>
                </a:cubicBezTo>
                <a:cubicBezTo>
                  <a:pt x="479" y="1420"/>
                  <a:pt x="465" y="1406"/>
                  <a:pt x="437" y="1406"/>
                </a:cubicBezTo>
                <a:cubicBezTo>
                  <a:pt x="432" y="1391"/>
                  <a:pt x="423" y="1380"/>
                  <a:pt x="421" y="1362"/>
                </a:cubicBezTo>
                <a:cubicBezTo>
                  <a:pt x="462" y="1289"/>
                  <a:pt x="501" y="1215"/>
                  <a:pt x="549" y="1150"/>
                </a:cubicBezTo>
                <a:cubicBezTo>
                  <a:pt x="540" y="1129"/>
                  <a:pt x="551" y="1125"/>
                  <a:pt x="557" y="1110"/>
                </a:cubicBezTo>
                <a:cubicBezTo>
                  <a:pt x="557" y="1083"/>
                  <a:pt x="557" y="1057"/>
                  <a:pt x="557" y="1030"/>
                </a:cubicBezTo>
                <a:cubicBezTo>
                  <a:pt x="553" y="1021"/>
                  <a:pt x="543" y="1017"/>
                  <a:pt x="545" y="1002"/>
                </a:cubicBezTo>
                <a:cubicBezTo>
                  <a:pt x="557" y="974"/>
                  <a:pt x="551" y="952"/>
                  <a:pt x="545" y="934"/>
                </a:cubicBezTo>
                <a:cubicBezTo>
                  <a:pt x="532" y="895"/>
                  <a:pt x="531" y="892"/>
                  <a:pt x="509" y="870"/>
                </a:cubicBezTo>
                <a:cubicBezTo>
                  <a:pt x="504" y="865"/>
                  <a:pt x="498" y="854"/>
                  <a:pt x="493" y="850"/>
                </a:cubicBezTo>
                <a:cubicBezTo>
                  <a:pt x="481" y="840"/>
                  <a:pt x="463" y="837"/>
                  <a:pt x="453" y="826"/>
                </a:cubicBezTo>
                <a:cubicBezTo>
                  <a:pt x="447" y="820"/>
                  <a:pt x="446" y="807"/>
                  <a:pt x="441" y="802"/>
                </a:cubicBezTo>
                <a:cubicBezTo>
                  <a:pt x="434" y="796"/>
                  <a:pt x="419" y="795"/>
                  <a:pt x="413" y="790"/>
                </a:cubicBezTo>
                <a:cubicBezTo>
                  <a:pt x="405" y="782"/>
                  <a:pt x="417" y="771"/>
                  <a:pt x="401" y="774"/>
                </a:cubicBezTo>
                <a:cubicBezTo>
                  <a:pt x="397" y="774"/>
                  <a:pt x="393" y="774"/>
                  <a:pt x="389" y="774"/>
                </a:cubicBezTo>
                <a:close/>
                <a:moveTo>
                  <a:pt x="585" y="1230"/>
                </a:moveTo>
                <a:cubicBezTo>
                  <a:pt x="569" y="1274"/>
                  <a:pt x="533" y="1298"/>
                  <a:pt x="525" y="1350"/>
                </a:cubicBezTo>
                <a:cubicBezTo>
                  <a:pt x="572" y="1372"/>
                  <a:pt x="617" y="1415"/>
                  <a:pt x="677" y="1410"/>
                </a:cubicBezTo>
                <a:cubicBezTo>
                  <a:pt x="666" y="1371"/>
                  <a:pt x="634" y="1339"/>
                  <a:pt x="621" y="1298"/>
                </a:cubicBezTo>
                <a:cubicBezTo>
                  <a:pt x="613" y="1273"/>
                  <a:pt x="618" y="1245"/>
                  <a:pt x="593" y="1230"/>
                </a:cubicBezTo>
                <a:cubicBezTo>
                  <a:pt x="590" y="1230"/>
                  <a:pt x="588" y="1230"/>
                  <a:pt x="585" y="1230"/>
                </a:cubicBezTo>
                <a:close/>
                <a:moveTo>
                  <a:pt x="797" y="1654"/>
                </a:moveTo>
                <a:cubicBezTo>
                  <a:pt x="794" y="1663"/>
                  <a:pt x="800" y="1671"/>
                  <a:pt x="797" y="1678"/>
                </a:cubicBezTo>
                <a:cubicBezTo>
                  <a:pt x="795" y="1685"/>
                  <a:pt x="788" y="1691"/>
                  <a:pt x="785" y="1698"/>
                </a:cubicBezTo>
                <a:cubicBezTo>
                  <a:pt x="776" y="1720"/>
                  <a:pt x="772" y="1741"/>
                  <a:pt x="765" y="1762"/>
                </a:cubicBezTo>
                <a:cubicBezTo>
                  <a:pt x="760" y="1779"/>
                  <a:pt x="752" y="1794"/>
                  <a:pt x="749" y="1802"/>
                </a:cubicBezTo>
                <a:cubicBezTo>
                  <a:pt x="747" y="1807"/>
                  <a:pt x="751" y="1819"/>
                  <a:pt x="749" y="1826"/>
                </a:cubicBezTo>
                <a:cubicBezTo>
                  <a:pt x="747" y="1833"/>
                  <a:pt x="738" y="1837"/>
                  <a:pt x="737" y="1842"/>
                </a:cubicBezTo>
                <a:cubicBezTo>
                  <a:pt x="733" y="1861"/>
                  <a:pt x="732" y="1881"/>
                  <a:pt x="729" y="1890"/>
                </a:cubicBezTo>
                <a:cubicBezTo>
                  <a:pt x="720" y="1918"/>
                  <a:pt x="718" y="1951"/>
                  <a:pt x="709" y="1978"/>
                </a:cubicBezTo>
                <a:cubicBezTo>
                  <a:pt x="706" y="1987"/>
                  <a:pt x="699" y="1992"/>
                  <a:pt x="697" y="2002"/>
                </a:cubicBezTo>
                <a:cubicBezTo>
                  <a:pt x="691" y="2026"/>
                  <a:pt x="690" y="2057"/>
                  <a:pt x="689" y="2086"/>
                </a:cubicBezTo>
                <a:cubicBezTo>
                  <a:pt x="671" y="2096"/>
                  <a:pt x="678" y="2131"/>
                  <a:pt x="677" y="2158"/>
                </a:cubicBezTo>
                <a:cubicBezTo>
                  <a:pt x="660" y="2172"/>
                  <a:pt x="671" y="2192"/>
                  <a:pt x="669" y="2210"/>
                </a:cubicBezTo>
                <a:cubicBezTo>
                  <a:pt x="669" y="2210"/>
                  <a:pt x="661" y="2213"/>
                  <a:pt x="661" y="2214"/>
                </a:cubicBezTo>
                <a:cubicBezTo>
                  <a:pt x="648" y="2240"/>
                  <a:pt x="662" y="2276"/>
                  <a:pt x="657" y="2302"/>
                </a:cubicBezTo>
                <a:cubicBezTo>
                  <a:pt x="654" y="2319"/>
                  <a:pt x="640" y="2336"/>
                  <a:pt x="637" y="2354"/>
                </a:cubicBezTo>
                <a:cubicBezTo>
                  <a:pt x="634" y="2371"/>
                  <a:pt x="641" y="2393"/>
                  <a:pt x="637" y="2410"/>
                </a:cubicBezTo>
                <a:cubicBezTo>
                  <a:pt x="635" y="2418"/>
                  <a:pt x="630" y="2419"/>
                  <a:pt x="629" y="2426"/>
                </a:cubicBezTo>
                <a:cubicBezTo>
                  <a:pt x="628" y="2439"/>
                  <a:pt x="631" y="2453"/>
                  <a:pt x="629" y="2466"/>
                </a:cubicBezTo>
                <a:cubicBezTo>
                  <a:pt x="627" y="2478"/>
                  <a:pt x="619" y="2489"/>
                  <a:pt x="617" y="2502"/>
                </a:cubicBezTo>
                <a:cubicBezTo>
                  <a:pt x="609" y="2553"/>
                  <a:pt x="609" y="2608"/>
                  <a:pt x="609" y="2658"/>
                </a:cubicBezTo>
                <a:cubicBezTo>
                  <a:pt x="607" y="2666"/>
                  <a:pt x="593" y="2661"/>
                  <a:pt x="597" y="2674"/>
                </a:cubicBezTo>
                <a:cubicBezTo>
                  <a:pt x="600" y="2775"/>
                  <a:pt x="571" y="2820"/>
                  <a:pt x="577" y="2922"/>
                </a:cubicBezTo>
                <a:cubicBezTo>
                  <a:pt x="559" y="2939"/>
                  <a:pt x="578" y="2992"/>
                  <a:pt x="557" y="3014"/>
                </a:cubicBezTo>
                <a:cubicBezTo>
                  <a:pt x="555" y="3213"/>
                  <a:pt x="545" y="3388"/>
                  <a:pt x="545" y="3538"/>
                </a:cubicBezTo>
                <a:cubicBezTo>
                  <a:pt x="553" y="3552"/>
                  <a:pt x="561" y="3564"/>
                  <a:pt x="557" y="3590"/>
                </a:cubicBezTo>
                <a:cubicBezTo>
                  <a:pt x="662" y="3607"/>
                  <a:pt x="772" y="3638"/>
                  <a:pt x="881" y="3638"/>
                </a:cubicBezTo>
                <a:cubicBezTo>
                  <a:pt x="904" y="3610"/>
                  <a:pt x="898" y="3573"/>
                  <a:pt x="905" y="3534"/>
                </a:cubicBezTo>
                <a:cubicBezTo>
                  <a:pt x="906" y="3527"/>
                  <a:pt x="916" y="3519"/>
                  <a:pt x="917" y="3510"/>
                </a:cubicBezTo>
                <a:cubicBezTo>
                  <a:pt x="917" y="3504"/>
                  <a:pt x="912" y="3495"/>
                  <a:pt x="913" y="3490"/>
                </a:cubicBezTo>
                <a:cubicBezTo>
                  <a:pt x="915" y="3483"/>
                  <a:pt x="923" y="3480"/>
                  <a:pt x="925" y="3474"/>
                </a:cubicBezTo>
                <a:cubicBezTo>
                  <a:pt x="933" y="3449"/>
                  <a:pt x="933" y="3422"/>
                  <a:pt x="933" y="3394"/>
                </a:cubicBezTo>
                <a:cubicBezTo>
                  <a:pt x="931" y="3379"/>
                  <a:pt x="949" y="3384"/>
                  <a:pt x="945" y="3366"/>
                </a:cubicBezTo>
                <a:cubicBezTo>
                  <a:pt x="943" y="3323"/>
                  <a:pt x="952" y="3291"/>
                  <a:pt x="965" y="3262"/>
                </a:cubicBezTo>
                <a:cubicBezTo>
                  <a:pt x="969" y="3189"/>
                  <a:pt x="988" y="3167"/>
                  <a:pt x="985" y="3094"/>
                </a:cubicBezTo>
                <a:cubicBezTo>
                  <a:pt x="959" y="3079"/>
                  <a:pt x="917" y="3062"/>
                  <a:pt x="929" y="3022"/>
                </a:cubicBezTo>
                <a:cubicBezTo>
                  <a:pt x="985" y="2991"/>
                  <a:pt x="1024" y="3042"/>
                  <a:pt x="1077" y="3050"/>
                </a:cubicBezTo>
                <a:cubicBezTo>
                  <a:pt x="1079" y="3058"/>
                  <a:pt x="1086" y="3060"/>
                  <a:pt x="1085" y="3070"/>
                </a:cubicBezTo>
                <a:cubicBezTo>
                  <a:pt x="1154" y="3074"/>
                  <a:pt x="1204" y="3114"/>
                  <a:pt x="1257" y="3122"/>
                </a:cubicBezTo>
                <a:cubicBezTo>
                  <a:pt x="1274" y="3151"/>
                  <a:pt x="1258" y="3173"/>
                  <a:pt x="1253" y="3194"/>
                </a:cubicBezTo>
                <a:cubicBezTo>
                  <a:pt x="1250" y="3205"/>
                  <a:pt x="1255" y="3219"/>
                  <a:pt x="1253" y="3230"/>
                </a:cubicBezTo>
                <a:cubicBezTo>
                  <a:pt x="1252" y="3236"/>
                  <a:pt x="1246" y="3234"/>
                  <a:pt x="1245" y="3242"/>
                </a:cubicBezTo>
                <a:cubicBezTo>
                  <a:pt x="1241" y="3270"/>
                  <a:pt x="1239" y="3298"/>
                  <a:pt x="1237" y="3326"/>
                </a:cubicBezTo>
                <a:cubicBezTo>
                  <a:pt x="1238" y="3337"/>
                  <a:pt x="1221" y="3329"/>
                  <a:pt x="1225" y="3342"/>
                </a:cubicBezTo>
                <a:cubicBezTo>
                  <a:pt x="1220" y="3445"/>
                  <a:pt x="1189" y="3515"/>
                  <a:pt x="1189" y="3598"/>
                </a:cubicBezTo>
                <a:cubicBezTo>
                  <a:pt x="1186" y="3605"/>
                  <a:pt x="1179" y="3609"/>
                  <a:pt x="1177" y="3618"/>
                </a:cubicBezTo>
                <a:cubicBezTo>
                  <a:pt x="1184" y="3655"/>
                  <a:pt x="1152" y="3672"/>
                  <a:pt x="1169" y="3706"/>
                </a:cubicBezTo>
                <a:cubicBezTo>
                  <a:pt x="1199" y="3705"/>
                  <a:pt x="1230" y="3717"/>
                  <a:pt x="1257" y="3730"/>
                </a:cubicBezTo>
                <a:cubicBezTo>
                  <a:pt x="1308" y="3720"/>
                  <a:pt x="1338" y="3763"/>
                  <a:pt x="1397" y="3758"/>
                </a:cubicBezTo>
                <a:cubicBezTo>
                  <a:pt x="1416" y="3778"/>
                  <a:pt x="1453" y="3775"/>
                  <a:pt x="1481" y="3786"/>
                </a:cubicBezTo>
                <a:cubicBezTo>
                  <a:pt x="1501" y="3793"/>
                  <a:pt x="1514" y="3816"/>
                  <a:pt x="1533" y="3806"/>
                </a:cubicBezTo>
                <a:cubicBezTo>
                  <a:pt x="1540" y="3798"/>
                  <a:pt x="1536" y="3780"/>
                  <a:pt x="1537" y="3766"/>
                </a:cubicBezTo>
                <a:cubicBezTo>
                  <a:pt x="1561" y="3747"/>
                  <a:pt x="1560" y="3722"/>
                  <a:pt x="1565" y="3690"/>
                </a:cubicBezTo>
                <a:cubicBezTo>
                  <a:pt x="1568" y="3669"/>
                  <a:pt x="1583" y="3649"/>
                  <a:pt x="1589" y="3626"/>
                </a:cubicBezTo>
                <a:cubicBezTo>
                  <a:pt x="1597" y="3595"/>
                  <a:pt x="1597" y="3576"/>
                  <a:pt x="1605" y="3554"/>
                </a:cubicBezTo>
                <a:cubicBezTo>
                  <a:pt x="1619" y="3513"/>
                  <a:pt x="1638" y="3471"/>
                  <a:pt x="1641" y="3426"/>
                </a:cubicBezTo>
                <a:cubicBezTo>
                  <a:pt x="1644" y="3420"/>
                  <a:pt x="1654" y="3420"/>
                  <a:pt x="1653" y="3410"/>
                </a:cubicBezTo>
                <a:cubicBezTo>
                  <a:pt x="1655" y="3370"/>
                  <a:pt x="1664" y="3356"/>
                  <a:pt x="1673" y="3334"/>
                </a:cubicBezTo>
                <a:cubicBezTo>
                  <a:pt x="1680" y="3318"/>
                  <a:pt x="1673" y="3311"/>
                  <a:pt x="1677" y="3298"/>
                </a:cubicBezTo>
                <a:cubicBezTo>
                  <a:pt x="1680" y="3287"/>
                  <a:pt x="1690" y="3278"/>
                  <a:pt x="1693" y="3266"/>
                </a:cubicBezTo>
                <a:cubicBezTo>
                  <a:pt x="1696" y="3255"/>
                  <a:pt x="1691" y="3242"/>
                  <a:pt x="1693" y="3230"/>
                </a:cubicBezTo>
                <a:cubicBezTo>
                  <a:pt x="1694" y="3224"/>
                  <a:pt x="1699" y="3226"/>
                  <a:pt x="1701" y="3218"/>
                </a:cubicBezTo>
                <a:cubicBezTo>
                  <a:pt x="1702" y="3212"/>
                  <a:pt x="1699" y="3204"/>
                  <a:pt x="1701" y="3198"/>
                </a:cubicBezTo>
                <a:cubicBezTo>
                  <a:pt x="1704" y="3188"/>
                  <a:pt x="1711" y="3184"/>
                  <a:pt x="1713" y="3174"/>
                </a:cubicBezTo>
                <a:cubicBezTo>
                  <a:pt x="1718" y="3151"/>
                  <a:pt x="1715" y="3126"/>
                  <a:pt x="1721" y="3102"/>
                </a:cubicBezTo>
                <a:cubicBezTo>
                  <a:pt x="1726" y="3083"/>
                  <a:pt x="1737" y="3050"/>
                  <a:pt x="1741" y="3034"/>
                </a:cubicBezTo>
                <a:cubicBezTo>
                  <a:pt x="1747" y="3011"/>
                  <a:pt x="1744" y="2985"/>
                  <a:pt x="1749" y="2962"/>
                </a:cubicBezTo>
                <a:cubicBezTo>
                  <a:pt x="1755" y="2931"/>
                  <a:pt x="1774" y="2904"/>
                  <a:pt x="1781" y="2874"/>
                </a:cubicBezTo>
                <a:cubicBezTo>
                  <a:pt x="1788" y="2842"/>
                  <a:pt x="1789" y="2806"/>
                  <a:pt x="1789" y="2770"/>
                </a:cubicBezTo>
                <a:cubicBezTo>
                  <a:pt x="1793" y="2762"/>
                  <a:pt x="1801" y="2758"/>
                  <a:pt x="1801" y="2746"/>
                </a:cubicBezTo>
                <a:cubicBezTo>
                  <a:pt x="1796" y="2689"/>
                  <a:pt x="1819" y="2667"/>
                  <a:pt x="1809" y="2622"/>
                </a:cubicBezTo>
                <a:cubicBezTo>
                  <a:pt x="1807" y="2607"/>
                  <a:pt x="1825" y="2612"/>
                  <a:pt x="1821" y="2594"/>
                </a:cubicBezTo>
                <a:cubicBezTo>
                  <a:pt x="1832" y="2479"/>
                  <a:pt x="1861" y="2384"/>
                  <a:pt x="1861" y="2286"/>
                </a:cubicBezTo>
                <a:cubicBezTo>
                  <a:pt x="1870" y="2272"/>
                  <a:pt x="1874" y="2254"/>
                  <a:pt x="1881" y="2238"/>
                </a:cubicBezTo>
                <a:cubicBezTo>
                  <a:pt x="1872" y="2214"/>
                  <a:pt x="1857" y="2201"/>
                  <a:pt x="1861" y="2174"/>
                </a:cubicBezTo>
                <a:cubicBezTo>
                  <a:pt x="1842" y="2158"/>
                  <a:pt x="1839" y="2138"/>
                  <a:pt x="1825" y="2114"/>
                </a:cubicBezTo>
                <a:cubicBezTo>
                  <a:pt x="1812" y="2091"/>
                  <a:pt x="1799" y="2079"/>
                  <a:pt x="1805" y="2046"/>
                </a:cubicBezTo>
                <a:cubicBezTo>
                  <a:pt x="1821" y="2044"/>
                  <a:pt x="1825" y="2031"/>
                  <a:pt x="1845" y="2034"/>
                </a:cubicBezTo>
                <a:cubicBezTo>
                  <a:pt x="1887" y="2068"/>
                  <a:pt x="1909" y="2122"/>
                  <a:pt x="1941" y="2166"/>
                </a:cubicBezTo>
                <a:cubicBezTo>
                  <a:pt x="1962" y="2251"/>
                  <a:pt x="2024" y="2294"/>
                  <a:pt x="2045" y="2378"/>
                </a:cubicBezTo>
                <a:cubicBezTo>
                  <a:pt x="2077" y="2404"/>
                  <a:pt x="2084" y="2444"/>
                  <a:pt x="2101" y="2478"/>
                </a:cubicBezTo>
                <a:cubicBezTo>
                  <a:pt x="2113" y="2501"/>
                  <a:pt x="2130" y="2523"/>
                  <a:pt x="2137" y="2550"/>
                </a:cubicBezTo>
                <a:cubicBezTo>
                  <a:pt x="2181" y="2582"/>
                  <a:pt x="2198" y="2641"/>
                  <a:pt x="2225" y="2690"/>
                </a:cubicBezTo>
                <a:cubicBezTo>
                  <a:pt x="2244" y="2704"/>
                  <a:pt x="2246" y="2735"/>
                  <a:pt x="2273" y="2742"/>
                </a:cubicBezTo>
                <a:cubicBezTo>
                  <a:pt x="2288" y="2741"/>
                  <a:pt x="2289" y="2726"/>
                  <a:pt x="2301" y="2722"/>
                </a:cubicBezTo>
                <a:cubicBezTo>
                  <a:pt x="2351" y="2723"/>
                  <a:pt x="2375" y="2662"/>
                  <a:pt x="2437" y="2662"/>
                </a:cubicBezTo>
                <a:cubicBezTo>
                  <a:pt x="2442" y="2655"/>
                  <a:pt x="2445" y="2646"/>
                  <a:pt x="2457" y="2646"/>
                </a:cubicBezTo>
                <a:cubicBezTo>
                  <a:pt x="2471" y="2649"/>
                  <a:pt x="2472" y="2640"/>
                  <a:pt x="2485" y="2642"/>
                </a:cubicBezTo>
                <a:cubicBezTo>
                  <a:pt x="2488" y="2629"/>
                  <a:pt x="2499" y="2624"/>
                  <a:pt x="2509" y="2618"/>
                </a:cubicBezTo>
                <a:cubicBezTo>
                  <a:pt x="2507" y="2602"/>
                  <a:pt x="2497" y="2593"/>
                  <a:pt x="2501" y="2570"/>
                </a:cubicBezTo>
                <a:cubicBezTo>
                  <a:pt x="2462" y="2520"/>
                  <a:pt x="2429" y="2464"/>
                  <a:pt x="2405" y="2398"/>
                </a:cubicBezTo>
                <a:cubicBezTo>
                  <a:pt x="2387" y="2385"/>
                  <a:pt x="2376" y="2362"/>
                  <a:pt x="2365" y="2342"/>
                </a:cubicBezTo>
                <a:cubicBezTo>
                  <a:pt x="2354" y="2322"/>
                  <a:pt x="2342" y="2299"/>
                  <a:pt x="2337" y="2274"/>
                </a:cubicBezTo>
                <a:cubicBezTo>
                  <a:pt x="2324" y="2276"/>
                  <a:pt x="2321" y="2269"/>
                  <a:pt x="2317" y="2262"/>
                </a:cubicBezTo>
                <a:cubicBezTo>
                  <a:pt x="2321" y="2234"/>
                  <a:pt x="2290" y="2241"/>
                  <a:pt x="2297" y="2210"/>
                </a:cubicBezTo>
                <a:cubicBezTo>
                  <a:pt x="2244" y="2146"/>
                  <a:pt x="2207" y="2066"/>
                  <a:pt x="2157" y="1998"/>
                </a:cubicBezTo>
                <a:cubicBezTo>
                  <a:pt x="2155" y="1985"/>
                  <a:pt x="2144" y="1981"/>
                  <a:pt x="2145" y="1966"/>
                </a:cubicBezTo>
                <a:cubicBezTo>
                  <a:pt x="2124" y="1953"/>
                  <a:pt x="2116" y="1929"/>
                  <a:pt x="2101" y="1910"/>
                </a:cubicBezTo>
                <a:cubicBezTo>
                  <a:pt x="2095" y="1905"/>
                  <a:pt x="2097" y="1893"/>
                  <a:pt x="2097" y="1882"/>
                </a:cubicBezTo>
                <a:cubicBezTo>
                  <a:pt x="2056" y="1844"/>
                  <a:pt x="2035" y="1786"/>
                  <a:pt x="1997" y="1746"/>
                </a:cubicBezTo>
                <a:cubicBezTo>
                  <a:pt x="1987" y="1719"/>
                  <a:pt x="1973" y="1695"/>
                  <a:pt x="1949" y="1682"/>
                </a:cubicBezTo>
                <a:cubicBezTo>
                  <a:pt x="1910" y="1719"/>
                  <a:pt x="1835" y="1720"/>
                  <a:pt x="1801" y="1762"/>
                </a:cubicBezTo>
                <a:cubicBezTo>
                  <a:pt x="1759" y="1764"/>
                  <a:pt x="1722" y="1771"/>
                  <a:pt x="1697" y="1790"/>
                </a:cubicBezTo>
                <a:cubicBezTo>
                  <a:pt x="1655" y="1790"/>
                  <a:pt x="1621" y="1797"/>
                  <a:pt x="1593" y="1810"/>
                </a:cubicBezTo>
                <a:cubicBezTo>
                  <a:pt x="1452" y="1827"/>
                  <a:pt x="1343" y="1820"/>
                  <a:pt x="1193" y="1802"/>
                </a:cubicBezTo>
                <a:cubicBezTo>
                  <a:pt x="1143" y="1777"/>
                  <a:pt x="1088" y="1758"/>
                  <a:pt x="1029" y="1742"/>
                </a:cubicBezTo>
                <a:cubicBezTo>
                  <a:pt x="1027" y="1734"/>
                  <a:pt x="1021" y="1729"/>
                  <a:pt x="1017" y="1722"/>
                </a:cubicBezTo>
                <a:cubicBezTo>
                  <a:pt x="994" y="1726"/>
                  <a:pt x="992" y="1710"/>
                  <a:pt x="969" y="1714"/>
                </a:cubicBezTo>
                <a:cubicBezTo>
                  <a:pt x="961" y="1690"/>
                  <a:pt x="936" y="1683"/>
                  <a:pt x="913" y="1674"/>
                </a:cubicBezTo>
                <a:cubicBezTo>
                  <a:pt x="892" y="1640"/>
                  <a:pt x="856" y="1622"/>
                  <a:pt x="825" y="1598"/>
                </a:cubicBezTo>
                <a:cubicBezTo>
                  <a:pt x="822" y="1598"/>
                  <a:pt x="820" y="1598"/>
                  <a:pt x="817" y="1598"/>
                </a:cubicBezTo>
                <a:cubicBezTo>
                  <a:pt x="822" y="1623"/>
                  <a:pt x="800" y="1643"/>
                  <a:pt x="797" y="1654"/>
                </a:cubicBezTo>
                <a:close/>
                <a:moveTo>
                  <a:pt x="2381" y="3078"/>
                </a:moveTo>
                <a:cubicBezTo>
                  <a:pt x="2402" y="3110"/>
                  <a:pt x="2423" y="3143"/>
                  <a:pt x="2429" y="3190"/>
                </a:cubicBezTo>
                <a:cubicBezTo>
                  <a:pt x="2462" y="3205"/>
                  <a:pt x="2484" y="3231"/>
                  <a:pt x="2541" y="3222"/>
                </a:cubicBezTo>
                <a:cubicBezTo>
                  <a:pt x="2546" y="3222"/>
                  <a:pt x="2545" y="3215"/>
                  <a:pt x="2549" y="3214"/>
                </a:cubicBezTo>
                <a:cubicBezTo>
                  <a:pt x="2637" y="3220"/>
                  <a:pt x="2689" y="3154"/>
                  <a:pt x="2749" y="3118"/>
                </a:cubicBezTo>
                <a:cubicBezTo>
                  <a:pt x="2747" y="3082"/>
                  <a:pt x="2769" y="3068"/>
                  <a:pt x="2785" y="3050"/>
                </a:cubicBezTo>
                <a:cubicBezTo>
                  <a:pt x="2780" y="3024"/>
                  <a:pt x="2778" y="2979"/>
                  <a:pt x="2785" y="2954"/>
                </a:cubicBezTo>
                <a:cubicBezTo>
                  <a:pt x="2743" y="2867"/>
                  <a:pt x="2683" y="2798"/>
                  <a:pt x="2629" y="2722"/>
                </a:cubicBezTo>
                <a:cubicBezTo>
                  <a:pt x="2602" y="2713"/>
                  <a:pt x="2595" y="2691"/>
                  <a:pt x="2565" y="2690"/>
                </a:cubicBezTo>
                <a:cubicBezTo>
                  <a:pt x="2525" y="2689"/>
                  <a:pt x="2474" y="2729"/>
                  <a:pt x="2429" y="2750"/>
                </a:cubicBezTo>
                <a:cubicBezTo>
                  <a:pt x="2425" y="2752"/>
                  <a:pt x="2418" y="2748"/>
                  <a:pt x="2413" y="2750"/>
                </a:cubicBezTo>
                <a:cubicBezTo>
                  <a:pt x="2390" y="2758"/>
                  <a:pt x="2376" y="2782"/>
                  <a:pt x="2357" y="2790"/>
                </a:cubicBezTo>
                <a:cubicBezTo>
                  <a:pt x="2342" y="2797"/>
                  <a:pt x="2327" y="2797"/>
                  <a:pt x="2313" y="2802"/>
                </a:cubicBezTo>
                <a:cubicBezTo>
                  <a:pt x="2246" y="2874"/>
                  <a:pt x="2161" y="2927"/>
                  <a:pt x="2141" y="3046"/>
                </a:cubicBezTo>
                <a:cubicBezTo>
                  <a:pt x="2159" y="3073"/>
                  <a:pt x="2177" y="3115"/>
                  <a:pt x="2213" y="3106"/>
                </a:cubicBezTo>
                <a:cubicBezTo>
                  <a:pt x="2214" y="3106"/>
                  <a:pt x="2252" y="3064"/>
                  <a:pt x="2257" y="3046"/>
                </a:cubicBezTo>
                <a:cubicBezTo>
                  <a:pt x="2258" y="3042"/>
                  <a:pt x="2264" y="3044"/>
                  <a:pt x="2265" y="3042"/>
                </a:cubicBezTo>
                <a:cubicBezTo>
                  <a:pt x="2267" y="3037"/>
                  <a:pt x="2262" y="3027"/>
                  <a:pt x="2265" y="3022"/>
                </a:cubicBezTo>
                <a:cubicBezTo>
                  <a:pt x="2269" y="3016"/>
                  <a:pt x="2280" y="3013"/>
                  <a:pt x="2285" y="3006"/>
                </a:cubicBezTo>
                <a:cubicBezTo>
                  <a:pt x="2303" y="2983"/>
                  <a:pt x="2317" y="2949"/>
                  <a:pt x="2349" y="2950"/>
                </a:cubicBezTo>
                <a:cubicBezTo>
                  <a:pt x="2380" y="2981"/>
                  <a:pt x="2374" y="3027"/>
                  <a:pt x="2381" y="3078"/>
                </a:cubicBezTo>
                <a:close/>
                <a:moveTo>
                  <a:pt x="1065" y="3138"/>
                </a:moveTo>
                <a:cubicBezTo>
                  <a:pt x="1066" y="3146"/>
                  <a:pt x="1055" y="3151"/>
                  <a:pt x="1053" y="3158"/>
                </a:cubicBezTo>
                <a:cubicBezTo>
                  <a:pt x="1050" y="3170"/>
                  <a:pt x="1057" y="3192"/>
                  <a:pt x="1053" y="3206"/>
                </a:cubicBezTo>
                <a:cubicBezTo>
                  <a:pt x="1049" y="3218"/>
                  <a:pt x="1043" y="3220"/>
                  <a:pt x="1041" y="3230"/>
                </a:cubicBezTo>
                <a:cubicBezTo>
                  <a:pt x="1039" y="3242"/>
                  <a:pt x="1043" y="3255"/>
                  <a:pt x="1041" y="3270"/>
                </a:cubicBezTo>
                <a:cubicBezTo>
                  <a:pt x="1039" y="3291"/>
                  <a:pt x="1023" y="3313"/>
                  <a:pt x="1021" y="3334"/>
                </a:cubicBezTo>
                <a:cubicBezTo>
                  <a:pt x="1018" y="3357"/>
                  <a:pt x="1015" y="3369"/>
                  <a:pt x="1013" y="3382"/>
                </a:cubicBezTo>
                <a:cubicBezTo>
                  <a:pt x="1012" y="3390"/>
                  <a:pt x="1015" y="3400"/>
                  <a:pt x="1013" y="3406"/>
                </a:cubicBezTo>
                <a:cubicBezTo>
                  <a:pt x="1011" y="3415"/>
                  <a:pt x="1003" y="3421"/>
                  <a:pt x="1001" y="3430"/>
                </a:cubicBezTo>
                <a:cubicBezTo>
                  <a:pt x="994" y="3460"/>
                  <a:pt x="998" y="3494"/>
                  <a:pt x="993" y="3526"/>
                </a:cubicBezTo>
                <a:cubicBezTo>
                  <a:pt x="990" y="3544"/>
                  <a:pt x="976" y="3562"/>
                  <a:pt x="973" y="3582"/>
                </a:cubicBezTo>
                <a:cubicBezTo>
                  <a:pt x="971" y="3592"/>
                  <a:pt x="975" y="3604"/>
                  <a:pt x="973" y="3614"/>
                </a:cubicBezTo>
                <a:cubicBezTo>
                  <a:pt x="969" y="3636"/>
                  <a:pt x="952" y="3654"/>
                  <a:pt x="965" y="3678"/>
                </a:cubicBezTo>
                <a:cubicBezTo>
                  <a:pt x="1010" y="3683"/>
                  <a:pt x="1045" y="3704"/>
                  <a:pt x="1097" y="3694"/>
                </a:cubicBezTo>
                <a:cubicBezTo>
                  <a:pt x="1103" y="3637"/>
                  <a:pt x="1118" y="3590"/>
                  <a:pt x="1117" y="3526"/>
                </a:cubicBezTo>
                <a:cubicBezTo>
                  <a:pt x="1117" y="3515"/>
                  <a:pt x="1130" y="3517"/>
                  <a:pt x="1129" y="3506"/>
                </a:cubicBezTo>
                <a:cubicBezTo>
                  <a:pt x="1128" y="3427"/>
                  <a:pt x="1168" y="3385"/>
                  <a:pt x="1157" y="3302"/>
                </a:cubicBezTo>
                <a:cubicBezTo>
                  <a:pt x="1172" y="3272"/>
                  <a:pt x="1177" y="3231"/>
                  <a:pt x="1177" y="3186"/>
                </a:cubicBezTo>
                <a:cubicBezTo>
                  <a:pt x="1137" y="3173"/>
                  <a:pt x="1113" y="3144"/>
                  <a:pt x="1065" y="3138"/>
                </a:cubicBezTo>
                <a:close/>
                <a:moveTo>
                  <a:pt x="677" y="3690"/>
                </a:moveTo>
                <a:cubicBezTo>
                  <a:pt x="645" y="3668"/>
                  <a:pt x="578" y="3680"/>
                  <a:pt x="549" y="3654"/>
                </a:cubicBezTo>
                <a:cubicBezTo>
                  <a:pt x="536" y="3654"/>
                  <a:pt x="534" y="3665"/>
                  <a:pt x="517" y="3662"/>
                </a:cubicBezTo>
                <a:cubicBezTo>
                  <a:pt x="503" y="3663"/>
                  <a:pt x="502" y="3650"/>
                  <a:pt x="489" y="3650"/>
                </a:cubicBezTo>
                <a:cubicBezTo>
                  <a:pt x="428" y="3642"/>
                  <a:pt x="370" y="3630"/>
                  <a:pt x="309" y="3622"/>
                </a:cubicBezTo>
                <a:cubicBezTo>
                  <a:pt x="308" y="3628"/>
                  <a:pt x="302" y="3629"/>
                  <a:pt x="301" y="3634"/>
                </a:cubicBezTo>
                <a:cubicBezTo>
                  <a:pt x="244" y="3627"/>
                  <a:pt x="191" y="3651"/>
                  <a:pt x="217" y="3702"/>
                </a:cubicBezTo>
                <a:cubicBezTo>
                  <a:pt x="264" y="3726"/>
                  <a:pt x="299" y="3778"/>
                  <a:pt x="369" y="3774"/>
                </a:cubicBezTo>
                <a:cubicBezTo>
                  <a:pt x="421" y="3800"/>
                  <a:pt x="460" y="3814"/>
                  <a:pt x="529" y="3822"/>
                </a:cubicBezTo>
                <a:cubicBezTo>
                  <a:pt x="538" y="3823"/>
                  <a:pt x="536" y="3836"/>
                  <a:pt x="549" y="3834"/>
                </a:cubicBezTo>
                <a:cubicBezTo>
                  <a:pt x="599" y="3832"/>
                  <a:pt x="628" y="3838"/>
                  <a:pt x="665" y="3854"/>
                </a:cubicBezTo>
                <a:cubicBezTo>
                  <a:pt x="689" y="3847"/>
                  <a:pt x="720" y="3848"/>
                  <a:pt x="741" y="3838"/>
                </a:cubicBezTo>
                <a:cubicBezTo>
                  <a:pt x="753" y="3790"/>
                  <a:pt x="768" y="3747"/>
                  <a:pt x="805" y="3726"/>
                </a:cubicBezTo>
                <a:cubicBezTo>
                  <a:pt x="813" y="3721"/>
                  <a:pt x="824" y="3730"/>
                  <a:pt x="825" y="3714"/>
                </a:cubicBezTo>
                <a:cubicBezTo>
                  <a:pt x="778" y="3704"/>
                  <a:pt x="735" y="3690"/>
                  <a:pt x="677" y="3690"/>
                </a:cubicBezTo>
                <a:close/>
                <a:moveTo>
                  <a:pt x="1493" y="3882"/>
                </a:moveTo>
                <a:cubicBezTo>
                  <a:pt x="1449" y="3872"/>
                  <a:pt x="1427" y="3842"/>
                  <a:pt x="1373" y="3842"/>
                </a:cubicBezTo>
                <a:cubicBezTo>
                  <a:pt x="1366" y="3836"/>
                  <a:pt x="1363" y="3825"/>
                  <a:pt x="1353" y="3822"/>
                </a:cubicBezTo>
                <a:cubicBezTo>
                  <a:pt x="1321" y="3838"/>
                  <a:pt x="1295" y="3809"/>
                  <a:pt x="1269" y="3802"/>
                </a:cubicBezTo>
                <a:cubicBezTo>
                  <a:pt x="1260" y="3800"/>
                  <a:pt x="1248" y="3807"/>
                  <a:pt x="1237" y="3802"/>
                </a:cubicBezTo>
                <a:cubicBezTo>
                  <a:pt x="1231" y="3799"/>
                  <a:pt x="1233" y="3796"/>
                  <a:pt x="1225" y="3794"/>
                </a:cubicBezTo>
                <a:cubicBezTo>
                  <a:pt x="1217" y="3792"/>
                  <a:pt x="1205" y="3796"/>
                  <a:pt x="1197" y="3794"/>
                </a:cubicBezTo>
                <a:cubicBezTo>
                  <a:pt x="1176" y="3790"/>
                  <a:pt x="1155" y="3774"/>
                  <a:pt x="1133" y="3786"/>
                </a:cubicBezTo>
                <a:cubicBezTo>
                  <a:pt x="1100" y="3764"/>
                  <a:pt x="1060" y="3774"/>
                  <a:pt x="1013" y="3766"/>
                </a:cubicBezTo>
                <a:cubicBezTo>
                  <a:pt x="1000" y="3757"/>
                  <a:pt x="957" y="3744"/>
                  <a:pt x="949" y="3766"/>
                </a:cubicBezTo>
                <a:cubicBezTo>
                  <a:pt x="891" y="3761"/>
                  <a:pt x="861" y="3785"/>
                  <a:pt x="825" y="3802"/>
                </a:cubicBezTo>
                <a:cubicBezTo>
                  <a:pt x="826" y="3825"/>
                  <a:pt x="848" y="3827"/>
                  <a:pt x="849" y="3850"/>
                </a:cubicBezTo>
                <a:cubicBezTo>
                  <a:pt x="920" y="3870"/>
                  <a:pt x="980" y="3922"/>
                  <a:pt x="1061" y="3918"/>
                </a:cubicBezTo>
                <a:cubicBezTo>
                  <a:pt x="1080" y="3936"/>
                  <a:pt x="1108" y="3933"/>
                  <a:pt x="1137" y="3938"/>
                </a:cubicBezTo>
                <a:cubicBezTo>
                  <a:pt x="1147" y="3940"/>
                  <a:pt x="1156" y="3949"/>
                  <a:pt x="1165" y="3950"/>
                </a:cubicBezTo>
                <a:cubicBezTo>
                  <a:pt x="1189" y="3953"/>
                  <a:pt x="1214" y="3945"/>
                  <a:pt x="1241" y="3946"/>
                </a:cubicBezTo>
                <a:cubicBezTo>
                  <a:pt x="1253" y="3946"/>
                  <a:pt x="1268" y="3954"/>
                  <a:pt x="1281" y="3954"/>
                </a:cubicBezTo>
                <a:cubicBezTo>
                  <a:pt x="1290" y="3954"/>
                  <a:pt x="1298" y="3949"/>
                  <a:pt x="1305" y="3950"/>
                </a:cubicBezTo>
                <a:cubicBezTo>
                  <a:pt x="1316" y="3952"/>
                  <a:pt x="1322" y="3958"/>
                  <a:pt x="1333" y="3958"/>
                </a:cubicBezTo>
                <a:cubicBezTo>
                  <a:pt x="1358" y="3957"/>
                  <a:pt x="1387" y="3939"/>
                  <a:pt x="1409" y="3958"/>
                </a:cubicBezTo>
                <a:cubicBezTo>
                  <a:pt x="1441" y="3937"/>
                  <a:pt x="1480" y="3942"/>
                  <a:pt x="1501" y="3906"/>
                </a:cubicBezTo>
                <a:cubicBezTo>
                  <a:pt x="1499" y="3898"/>
                  <a:pt x="1491" y="3895"/>
                  <a:pt x="1493" y="38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 noEditPoints="1"/>
          </p:cNvSpPr>
          <p:nvPr/>
        </p:nvSpPr>
        <p:spPr bwMode="auto">
          <a:xfrm>
            <a:off x="8808276" y="2844800"/>
            <a:ext cx="455613" cy="285750"/>
          </a:xfrm>
          <a:custGeom>
            <a:avLst/>
            <a:gdLst>
              <a:gd name="T0" fmla="*/ 649 w 669"/>
              <a:gd name="T1" fmla="*/ 57 h 418"/>
              <a:gd name="T2" fmla="*/ 637 w 669"/>
              <a:gd name="T3" fmla="*/ 149 h 418"/>
              <a:gd name="T4" fmla="*/ 621 w 669"/>
              <a:gd name="T5" fmla="*/ 149 h 418"/>
              <a:gd name="T6" fmla="*/ 613 w 669"/>
              <a:gd name="T7" fmla="*/ 169 h 418"/>
              <a:gd name="T8" fmla="*/ 529 w 669"/>
              <a:gd name="T9" fmla="*/ 265 h 418"/>
              <a:gd name="T10" fmla="*/ 501 w 669"/>
              <a:gd name="T11" fmla="*/ 277 h 418"/>
              <a:gd name="T12" fmla="*/ 493 w 669"/>
              <a:gd name="T13" fmla="*/ 301 h 418"/>
              <a:gd name="T14" fmla="*/ 461 w 669"/>
              <a:gd name="T15" fmla="*/ 333 h 418"/>
              <a:gd name="T16" fmla="*/ 381 w 669"/>
              <a:gd name="T17" fmla="*/ 385 h 418"/>
              <a:gd name="T18" fmla="*/ 369 w 669"/>
              <a:gd name="T19" fmla="*/ 405 h 418"/>
              <a:gd name="T20" fmla="*/ 289 w 669"/>
              <a:gd name="T21" fmla="*/ 413 h 418"/>
              <a:gd name="T22" fmla="*/ 241 w 669"/>
              <a:gd name="T23" fmla="*/ 389 h 418"/>
              <a:gd name="T24" fmla="*/ 161 w 669"/>
              <a:gd name="T25" fmla="*/ 305 h 418"/>
              <a:gd name="T26" fmla="*/ 157 w 669"/>
              <a:gd name="T27" fmla="*/ 277 h 418"/>
              <a:gd name="T28" fmla="*/ 133 w 669"/>
              <a:gd name="T29" fmla="*/ 277 h 418"/>
              <a:gd name="T30" fmla="*/ 93 w 669"/>
              <a:gd name="T31" fmla="*/ 201 h 418"/>
              <a:gd name="T32" fmla="*/ 61 w 669"/>
              <a:gd name="T33" fmla="*/ 177 h 418"/>
              <a:gd name="T34" fmla="*/ 17 w 669"/>
              <a:gd name="T35" fmla="*/ 45 h 418"/>
              <a:gd name="T36" fmla="*/ 93 w 669"/>
              <a:gd name="T37" fmla="*/ 5 h 418"/>
              <a:gd name="T38" fmla="*/ 113 w 669"/>
              <a:gd name="T39" fmla="*/ 21 h 418"/>
              <a:gd name="T40" fmla="*/ 125 w 669"/>
              <a:gd name="T41" fmla="*/ 17 h 418"/>
              <a:gd name="T42" fmla="*/ 133 w 669"/>
              <a:gd name="T43" fmla="*/ 25 h 418"/>
              <a:gd name="T44" fmla="*/ 233 w 669"/>
              <a:gd name="T45" fmla="*/ 25 h 418"/>
              <a:gd name="T46" fmla="*/ 341 w 669"/>
              <a:gd name="T47" fmla="*/ 33 h 418"/>
              <a:gd name="T48" fmla="*/ 649 w 669"/>
              <a:gd name="T49" fmla="*/ 57 h 418"/>
              <a:gd name="T50" fmla="*/ 129 w 669"/>
              <a:gd name="T51" fmla="*/ 137 h 418"/>
              <a:gd name="T52" fmla="*/ 273 w 669"/>
              <a:gd name="T53" fmla="*/ 281 h 418"/>
              <a:gd name="T54" fmla="*/ 313 w 669"/>
              <a:gd name="T55" fmla="*/ 333 h 418"/>
              <a:gd name="T56" fmla="*/ 349 w 669"/>
              <a:gd name="T57" fmla="*/ 321 h 418"/>
              <a:gd name="T58" fmla="*/ 425 w 669"/>
              <a:gd name="T59" fmla="*/ 241 h 418"/>
              <a:gd name="T60" fmla="*/ 449 w 669"/>
              <a:gd name="T61" fmla="*/ 229 h 418"/>
              <a:gd name="T62" fmla="*/ 465 w 669"/>
              <a:gd name="T63" fmla="*/ 201 h 418"/>
              <a:gd name="T64" fmla="*/ 521 w 669"/>
              <a:gd name="T65" fmla="*/ 141 h 418"/>
              <a:gd name="T66" fmla="*/ 445 w 669"/>
              <a:gd name="T67" fmla="*/ 141 h 418"/>
              <a:gd name="T68" fmla="*/ 253 w 669"/>
              <a:gd name="T69" fmla="*/ 113 h 418"/>
              <a:gd name="T70" fmla="*/ 241 w 669"/>
              <a:gd name="T71" fmla="*/ 121 h 418"/>
              <a:gd name="T72" fmla="*/ 133 w 669"/>
              <a:gd name="T73" fmla="*/ 113 h 418"/>
              <a:gd name="T74" fmla="*/ 129 w 669"/>
              <a:gd name="T75" fmla="*/ 137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69" h="418">
                <a:moveTo>
                  <a:pt x="649" y="57"/>
                </a:moveTo>
                <a:cubicBezTo>
                  <a:pt x="669" y="86"/>
                  <a:pt x="649" y="128"/>
                  <a:pt x="637" y="149"/>
                </a:cubicBezTo>
                <a:cubicBezTo>
                  <a:pt x="632" y="149"/>
                  <a:pt x="626" y="149"/>
                  <a:pt x="621" y="149"/>
                </a:cubicBezTo>
                <a:cubicBezTo>
                  <a:pt x="617" y="154"/>
                  <a:pt x="617" y="164"/>
                  <a:pt x="613" y="169"/>
                </a:cubicBezTo>
                <a:cubicBezTo>
                  <a:pt x="572" y="188"/>
                  <a:pt x="553" y="229"/>
                  <a:pt x="529" y="265"/>
                </a:cubicBezTo>
                <a:cubicBezTo>
                  <a:pt x="516" y="265"/>
                  <a:pt x="515" y="278"/>
                  <a:pt x="501" y="277"/>
                </a:cubicBezTo>
                <a:cubicBezTo>
                  <a:pt x="499" y="285"/>
                  <a:pt x="491" y="288"/>
                  <a:pt x="493" y="301"/>
                </a:cubicBezTo>
                <a:cubicBezTo>
                  <a:pt x="476" y="305"/>
                  <a:pt x="465" y="316"/>
                  <a:pt x="461" y="333"/>
                </a:cubicBezTo>
                <a:cubicBezTo>
                  <a:pt x="425" y="341"/>
                  <a:pt x="418" y="378"/>
                  <a:pt x="381" y="385"/>
                </a:cubicBezTo>
                <a:cubicBezTo>
                  <a:pt x="371" y="385"/>
                  <a:pt x="375" y="400"/>
                  <a:pt x="369" y="405"/>
                </a:cubicBezTo>
                <a:cubicBezTo>
                  <a:pt x="340" y="405"/>
                  <a:pt x="323" y="418"/>
                  <a:pt x="289" y="413"/>
                </a:cubicBezTo>
                <a:cubicBezTo>
                  <a:pt x="273" y="405"/>
                  <a:pt x="263" y="391"/>
                  <a:pt x="241" y="389"/>
                </a:cubicBezTo>
                <a:cubicBezTo>
                  <a:pt x="216" y="359"/>
                  <a:pt x="191" y="330"/>
                  <a:pt x="161" y="305"/>
                </a:cubicBezTo>
                <a:cubicBezTo>
                  <a:pt x="157" y="290"/>
                  <a:pt x="152" y="295"/>
                  <a:pt x="157" y="277"/>
                </a:cubicBezTo>
                <a:cubicBezTo>
                  <a:pt x="150" y="270"/>
                  <a:pt x="147" y="280"/>
                  <a:pt x="133" y="277"/>
                </a:cubicBezTo>
                <a:cubicBezTo>
                  <a:pt x="130" y="241"/>
                  <a:pt x="94" y="239"/>
                  <a:pt x="93" y="201"/>
                </a:cubicBezTo>
                <a:cubicBezTo>
                  <a:pt x="83" y="192"/>
                  <a:pt x="75" y="181"/>
                  <a:pt x="61" y="177"/>
                </a:cubicBezTo>
                <a:cubicBezTo>
                  <a:pt x="57" y="130"/>
                  <a:pt x="0" y="91"/>
                  <a:pt x="17" y="45"/>
                </a:cubicBezTo>
                <a:cubicBezTo>
                  <a:pt x="27" y="17"/>
                  <a:pt x="60" y="13"/>
                  <a:pt x="93" y="5"/>
                </a:cubicBezTo>
                <a:cubicBezTo>
                  <a:pt x="103" y="0"/>
                  <a:pt x="105" y="17"/>
                  <a:pt x="113" y="21"/>
                </a:cubicBezTo>
                <a:cubicBezTo>
                  <a:pt x="119" y="24"/>
                  <a:pt x="120" y="16"/>
                  <a:pt x="125" y="17"/>
                </a:cubicBezTo>
                <a:cubicBezTo>
                  <a:pt x="129" y="18"/>
                  <a:pt x="128" y="24"/>
                  <a:pt x="133" y="25"/>
                </a:cubicBezTo>
                <a:cubicBezTo>
                  <a:pt x="159" y="29"/>
                  <a:pt x="198" y="20"/>
                  <a:pt x="233" y="25"/>
                </a:cubicBezTo>
                <a:cubicBezTo>
                  <a:pt x="270" y="30"/>
                  <a:pt x="322" y="58"/>
                  <a:pt x="341" y="33"/>
                </a:cubicBezTo>
                <a:cubicBezTo>
                  <a:pt x="418" y="48"/>
                  <a:pt x="537" y="51"/>
                  <a:pt x="649" y="57"/>
                </a:cubicBezTo>
                <a:close/>
                <a:moveTo>
                  <a:pt x="129" y="137"/>
                </a:moveTo>
                <a:cubicBezTo>
                  <a:pt x="184" y="178"/>
                  <a:pt x="207" y="251"/>
                  <a:pt x="273" y="281"/>
                </a:cubicBezTo>
                <a:cubicBezTo>
                  <a:pt x="282" y="303"/>
                  <a:pt x="298" y="317"/>
                  <a:pt x="313" y="333"/>
                </a:cubicBezTo>
                <a:cubicBezTo>
                  <a:pt x="315" y="319"/>
                  <a:pt x="340" y="328"/>
                  <a:pt x="349" y="321"/>
                </a:cubicBezTo>
                <a:cubicBezTo>
                  <a:pt x="373" y="293"/>
                  <a:pt x="408" y="276"/>
                  <a:pt x="425" y="241"/>
                </a:cubicBezTo>
                <a:cubicBezTo>
                  <a:pt x="435" y="239"/>
                  <a:pt x="437" y="229"/>
                  <a:pt x="449" y="229"/>
                </a:cubicBezTo>
                <a:cubicBezTo>
                  <a:pt x="453" y="219"/>
                  <a:pt x="459" y="209"/>
                  <a:pt x="465" y="201"/>
                </a:cubicBezTo>
                <a:cubicBezTo>
                  <a:pt x="493" y="190"/>
                  <a:pt x="510" y="169"/>
                  <a:pt x="521" y="141"/>
                </a:cubicBezTo>
                <a:cubicBezTo>
                  <a:pt x="500" y="137"/>
                  <a:pt x="465" y="119"/>
                  <a:pt x="445" y="141"/>
                </a:cubicBezTo>
                <a:cubicBezTo>
                  <a:pt x="400" y="107"/>
                  <a:pt x="317" y="135"/>
                  <a:pt x="253" y="113"/>
                </a:cubicBezTo>
                <a:cubicBezTo>
                  <a:pt x="247" y="113"/>
                  <a:pt x="250" y="123"/>
                  <a:pt x="241" y="121"/>
                </a:cubicBezTo>
                <a:cubicBezTo>
                  <a:pt x="219" y="105"/>
                  <a:pt x="168" y="117"/>
                  <a:pt x="133" y="113"/>
                </a:cubicBezTo>
                <a:cubicBezTo>
                  <a:pt x="133" y="122"/>
                  <a:pt x="126" y="125"/>
                  <a:pt x="129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 noEditPoints="1"/>
          </p:cNvSpPr>
          <p:nvPr/>
        </p:nvSpPr>
        <p:spPr bwMode="auto">
          <a:xfrm>
            <a:off x="2048701" y="1930400"/>
            <a:ext cx="2355850" cy="2693988"/>
          </a:xfrm>
          <a:custGeom>
            <a:avLst/>
            <a:gdLst>
              <a:gd name="T0" fmla="*/ 2730 w 3460"/>
              <a:gd name="T1" fmla="*/ 1808 h 3956"/>
              <a:gd name="T2" fmla="*/ 2770 w 3460"/>
              <a:gd name="T3" fmla="*/ 1400 h 3956"/>
              <a:gd name="T4" fmla="*/ 2862 w 3460"/>
              <a:gd name="T5" fmla="*/ 1012 h 3956"/>
              <a:gd name="T6" fmla="*/ 3154 w 3460"/>
              <a:gd name="T7" fmla="*/ 984 h 3956"/>
              <a:gd name="T8" fmla="*/ 3398 w 3460"/>
              <a:gd name="T9" fmla="*/ 1576 h 3956"/>
              <a:gd name="T10" fmla="*/ 2982 w 3460"/>
              <a:gd name="T11" fmla="*/ 2044 h 3956"/>
              <a:gd name="T12" fmla="*/ 2786 w 3460"/>
              <a:gd name="T13" fmla="*/ 2240 h 3956"/>
              <a:gd name="T14" fmla="*/ 2422 w 3460"/>
              <a:gd name="T15" fmla="*/ 2400 h 3956"/>
              <a:gd name="T16" fmla="*/ 2442 w 3460"/>
              <a:gd name="T17" fmla="*/ 2888 h 3956"/>
              <a:gd name="T18" fmla="*/ 2438 w 3460"/>
              <a:gd name="T19" fmla="*/ 3500 h 3956"/>
              <a:gd name="T20" fmla="*/ 2566 w 3460"/>
              <a:gd name="T21" fmla="*/ 3820 h 3956"/>
              <a:gd name="T22" fmla="*/ 2054 w 3460"/>
              <a:gd name="T23" fmla="*/ 3832 h 3956"/>
              <a:gd name="T24" fmla="*/ 1510 w 3460"/>
              <a:gd name="T25" fmla="*/ 3948 h 3956"/>
              <a:gd name="T26" fmla="*/ 1234 w 3460"/>
              <a:gd name="T27" fmla="*/ 3904 h 3956"/>
              <a:gd name="T28" fmla="*/ 1090 w 3460"/>
              <a:gd name="T29" fmla="*/ 2872 h 3956"/>
              <a:gd name="T30" fmla="*/ 1090 w 3460"/>
              <a:gd name="T31" fmla="*/ 2344 h 3956"/>
              <a:gd name="T32" fmla="*/ 542 w 3460"/>
              <a:gd name="T33" fmla="*/ 1980 h 3956"/>
              <a:gd name="T34" fmla="*/ 10 w 3460"/>
              <a:gd name="T35" fmla="*/ 1596 h 3956"/>
              <a:gd name="T36" fmla="*/ 554 w 3460"/>
              <a:gd name="T37" fmla="*/ 1108 h 3956"/>
              <a:gd name="T38" fmla="*/ 766 w 3460"/>
              <a:gd name="T39" fmla="*/ 1580 h 3956"/>
              <a:gd name="T40" fmla="*/ 1006 w 3460"/>
              <a:gd name="T41" fmla="*/ 1156 h 3956"/>
              <a:gd name="T42" fmla="*/ 978 w 3460"/>
              <a:gd name="T43" fmla="*/ 572 h 3956"/>
              <a:gd name="T44" fmla="*/ 1402 w 3460"/>
              <a:gd name="T45" fmla="*/ 92 h 3956"/>
              <a:gd name="T46" fmla="*/ 2194 w 3460"/>
              <a:gd name="T47" fmla="*/ 88 h 3956"/>
              <a:gd name="T48" fmla="*/ 2630 w 3460"/>
              <a:gd name="T49" fmla="*/ 672 h 3956"/>
              <a:gd name="T50" fmla="*/ 2514 w 3460"/>
              <a:gd name="T51" fmla="*/ 1408 h 3956"/>
              <a:gd name="T52" fmla="*/ 1054 w 3460"/>
              <a:gd name="T53" fmla="*/ 1124 h 3956"/>
              <a:gd name="T54" fmla="*/ 1706 w 3460"/>
              <a:gd name="T55" fmla="*/ 1656 h 3956"/>
              <a:gd name="T56" fmla="*/ 2146 w 3460"/>
              <a:gd name="T57" fmla="*/ 1608 h 3956"/>
              <a:gd name="T58" fmla="*/ 2538 w 3460"/>
              <a:gd name="T59" fmla="*/ 1192 h 3956"/>
              <a:gd name="T60" fmla="*/ 2566 w 3460"/>
              <a:gd name="T61" fmla="*/ 656 h 3956"/>
              <a:gd name="T62" fmla="*/ 1798 w 3460"/>
              <a:gd name="T63" fmla="*/ 76 h 3956"/>
              <a:gd name="T64" fmla="*/ 1110 w 3460"/>
              <a:gd name="T65" fmla="*/ 448 h 3956"/>
              <a:gd name="T66" fmla="*/ 978 w 3460"/>
              <a:gd name="T67" fmla="*/ 684 h 3956"/>
              <a:gd name="T68" fmla="*/ 2854 w 3460"/>
              <a:gd name="T69" fmla="*/ 1504 h 3956"/>
              <a:gd name="T70" fmla="*/ 3378 w 3460"/>
              <a:gd name="T71" fmla="*/ 1392 h 3956"/>
              <a:gd name="T72" fmla="*/ 3058 w 3460"/>
              <a:gd name="T73" fmla="*/ 1040 h 3956"/>
              <a:gd name="T74" fmla="*/ 74 w 3460"/>
              <a:gd name="T75" fmla="*/ 1580 h 3956"/>
              <a:gd name="T76" fmla="*/ 606 w 3460"/>
              <a:gd name="T77" fmla="*/ 1664 h 3956"/>
              <a:gd name="T78" fmla="*/ 270 w 3460"/>
              <a:gd name="T79" fmla="*/ 1400 h 3956"/>
              <a:gd name="T80" fmla="*/ 1590 w 3460"/>
              <a:gd name="T81" fmla="*/ 1700 h 3956"/>
              <a:gd name="T82" fmla="*/ 1338 w 3460"/>
              <a:gd name="T83" fmla="*/ 1572 h 3956"/>
              <a:gd name="T84" fmla="*/ 810 w 3460"/>
              <a:gd name="T85" fmla="*/ 1752 h 3956"/>
              <a:gd name="T86" fmla="*/ 494 w 3460"/>
              <a:gd name="T87" fmla="*/ 1816 h 3956"/>
              <a:gd name="T88" fmla="*/ 966 w 3460"/>
              <a:gd name="T89" fmla="*/ 2072 h 3956"/>
              <a:gd name="T90" fmla="*/ 1186 w 3460"/>
              <a:gd name="T91" fmla="*/ 2112 h 3956"/>
              <a:gd name="T92" fmla="*/ 1198 w 3460"/>
              <a:gd name="T93" fmla="*/ 3412 h 3956"/>
              <a:gd name="T94" fmla="*/ 1558 w 3460"/>
              <a:gd name="T95" fmla="*/ 3600 h 3956"/>
              <a:gd name="T96" fmla="*/ 1754 w 3460"/>
              <a:gd name="T97" fmla="*/ 2988 h 3956"/>
              <a:gd name="T98" fmla="*/ 1942 w 3460"/>
              <a:gd name="T99" fmla="*/ 3292 h 3956"/>
              <a:gd name="T100" fmla="*/ 2366 w 3460"/>
              <a:gd name="T101" fmla="*/ 3064 h 3956"/>
              <a:gd name="T102" fmla="*/ 2354 w 3460"/>
              <a:gd name="T103" fmla="*/ 2332 h 3956"/>
              <a:gd name="T104" fmla="*/ 2122 w 3460"/>
              <a:gd name="T105" fmla="*/ 1680 h 3956"/>
              <a:gd name="T106" fmla="*/ 2818 w 3460"/>
              <a:gd name="T107" fmla="*/ 2136 h 3956"/>
              <a:gd name="T108" fmla="*/ 2886 w 3460"/>
              <a:gd name="T109" fmla="*/ 1688 h 3956"/>
              <a:gd name="T110" fmla="*/ 2626 w 3460"/>
              <a:gd name="T111" fmla="*/ 1864 h 3956"/>
              <a:gd name="T112" fmla="*/ 538 w 3460"/>
              <a:gd name="T113" fmla="*/ 1900 h 3956"/>
              <a:gd name="T114" fmla="*/ 1886 w 3460"/>
              <a:gd name="T115" fmla="*/ 3380 h 3956"/>
              <a:gd name="T116" fmla="*/ 2042 w 3460"/>
              <a:gd name="T117" fmla="*/ 3748 h 3956"/>
              <a:gd name="T118" fmla="*/ 2506 w 3460"/>
              <a:gd name="T119" fmla="*/ 3596 h 3956"/>
              <a:gd name="T120" fmla="*/ 1682 w 3460"/>
              <a:gd name="T121" fmla="*/ 3692 h 3956"/>
              <a:gd name="T122" fmla="*/ 1410 w 3460"/>
              <a:gd name="T123" fmla="*/ 3860 h 3956"/>
              <a:gd name="T124" fmla="*/ 1834 w 3460"/>
              <a:gd name="T125" fmla="*/ 3712 h 3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60" h="3956">
                <a:moveTo>
                  <a:pt x="2374" y="1568"/>
                </a:moveTo>
                <a:cubicBezTo>
                  <a:pt x="2389" y="1586"/>
                  <a:pt x="2402" y="1607"/>
                  <a:pt x="2430" y="1612"/>
                </a:cubicBezTo>
                <a:cubicBezTo>
                  <a:pt x="2448" y="1655"/>
                  <a:pt x="2502" y="1663"/>
                  <a:pt x="2526" y="1700"/>
                </a:cubicBezTo>
                <a:cubicBezTo>
                  <a:pt x="2560" y="1706"/>
                  <a:pt x="2570" y="1736"/>
                  <a:pt x="2602" y="1744"/>
                </a:cubicBezTo>
                <a:cubicBezTo>
                  <a:pt x="2610" y="1745"/>
                  <a:pt x="2610" y="1761"/>
                  <a:pt x="2618" y="1768"/>
                </a:cubicBezTo>
                <a:cubicBezTo>
                  <a:pt x="2625" y="1774"/>
                  <a:pt x="2644" y="1776"/>
                  <a:pt x="2654" y="1784"/>
                </a:cubicBezTo>
                <a:cubicBezTo>
                  <a:pt x="2666" y="1793"/>
                  <a:pt x="2670" y="1804"/>
                  <a:pt x="2678" y="1808"/>
                </a:cubicBezTo>
                <a:cubicBezTo>
                  <a:pt x="2695" y="1816"/>
                  <a:pt x="2712" y="1813"/>
                  <a:pt x="2730" y="1808"/>
                </a:cubicBezTo>
                <a:cubicBezTo>
                  <a:pt x="2738" y="1801"/>
                  <a:pt x="2731" y="1793"/>
                  <a:pt x="2730" y="1784"/>
                </a:cubicBezTo>
                <a:cubicBezTo>
                  <a:pt x="2767" y="1741"/>
                  <a:pt x="2797" y="1691"/>
                  <a:pt x="2826" y="1640"/>
                </a:cubicBezTo>
                <a:cubicBezTo>
                  <a:pt x="2831" y="1625"/>
                  <a:pt x="2812" y="1621"/>
                  <a:pt x="2810" y="1608"/>
                </a:cubicBezTo>
                <a:cubicBezTo>
                  <a:pt x="2809" y="1602"/>
                  <a:pt x="2816" y="1594"/>
                  <a:pt x="2814" y="1588"/>
                </a:cubicBezTo>
                <a:cubicBezTo>
                  <a:pt x="2812" y="1582"/>
                  <a:pt x="2805" y="1581"/>
                  <a:pt x="2802" y="1576"/>
                </a:cubicBezTo>
                <a:cubicBezTo>
                  <a:pt x="2801" y="1575"/>
                  <a:pt x="2791" y="1547"/>
                  <a:pt x="2790" y="1544"/>
                </a:cubicBezTo>
                <a:cubicBezTo>
                  <a:pt x="2788" y="1531"/>
                  <a:pt x="2792" y="1517"/>
                  <a:pt x="2790" y="1500"/>
                </a:cubicBezTo>
                <a:cubicBezTo>
                  <a:pt x="2771" y="1476"/>
                  <a:pt x="2788" y="1430"/>
                  <a:pt x="2770" y="1400"/>
                </a:cubicBezTo>
                <a:cubicBezTo>
                  <a:pt x="2789" y="1375"/>
                  <a:pt x="2774" y="1334"/>
                  <a:pt x="2778" y="1304"/>
                </a:cubicBezTo>
                <a:cubicBezTo>
                  <a:pt x="2779" y="1294"/>
                  <a:pt x="2787" y="1289"/>
                  <a:pt x="2790" y="1280"/>
                </a:cubicBezTo>
                <a:cubicBezTo>
                  <a:pt x="2796" y="1260"/>
                  <a:pt x="2787" y="1238"/>
                  <a:pt x="2798" y="1216"/>
                </a:cubicBezTo>
                <a:cubicBezTo>
                  <a:pt x="2798" y="1215"/>
                  <a:pt x="2806" y="1212"/>
                  <a:pt x="2806" y="1212"/>
                </a:cubicBezTo>
                <a:cubicBezTo>
                  <a:pt x="2807" y="1206"/>
                  <a:pt x="2798" y="1200"/>
                  <a:pt x="2798" y="1200"/>
                </a:cubicBezTo>
                <a:cubicBezTo>
                  <a:pt x="2806" y="1163"/>
                  <a:pt x="2821" y="1134"/>
                  <a:pt x="2838" y="1108"/>
                </a:cubicBezTo>
                <a:cubicBezTo>
                  <a:pt x="2840" y="1086"/>
                  <a:pt x="2840" y="1058"/>
                  <a:pt x="2846" y="1036"/>
                </a:cubicBezTo>
                <a:cubicBezTo>
                  <a:pt x="2849" y="1027"/>
                  <a:pt x="2859" y="1021"/>
                  <a:pt x="2862" y="1012"/>
                </a:cubicBezTo>
                <a:cubicBezTo>
                  <a:pt x="2865" y="1002"/>
                  <a:pt x="2863" y="988"/>
                  <a:pt x="2866" y="980"/>
                </a:cubicBezTo>
                <a:cubicBezTo>
                  <a:pt x="2875" y="956"/>
                  <a:pt x="2897" y="935"/>
                  <a:pt x="2894" y="904"/>
                </a:cubicBezTo>
                <a:cubicBezTo>
                  <a:pt x="2916" y="886"/>
                  <a:pt x="2916" y="855"/>
                  <a:pt x="2930" y="832"/>
                </a:cubicBezTo>
                <a:cubicBezTo>
                  <a:pt x="2940" y="815"/>
                  <a:pt x="2964" y="805"/>
                  <a:pt x="2962" y="780"/>
                </a:cubicBezTo>
                <a:cubicBezTo>
                  <a:pt x="2983" y="770"/>
                  <a:pt x="2996" y="752"/>
                  <a:pt x="3010" y="736"/>
                </a:cubicBezTo>
                <a:cubicBezTo>
                  <a:pt x="3069" y="726"/>
                  <a:pt x="3118" y="732"/>
                  <a:pt x="3174" y="748"/>
                </a:cubicBezTo>
                <a:cubicBezTo>
                  <a:pt x="3190" y="775"/>
                  <a:pt x="3215" y="815"/>
                  <a:pt x="3190" y="848"/>
                </a:cubicBezTo>
                <a:cubicBezTo>
                  <a:pt x="3194" y="916"/>
                  <a:pt x="3158" y="933"/>
                  <a:pt x="3154" y="984"/>
                </a:cubicBezTo>
                <a:cubicBezTo>
                  <a:pt x="3140" y="996"/>
                  <a:pt x="3142" y="1018"/>
                  <a:pt x="3134" y="1040"/>
                </a:cubicBezTo>
                <a:cubicBezTo>
                  <a:pt x="3126" y="1064"/>
                  <a:pt x="3106" y="1083"/>
                  <a:pt x="3118" y="1108"/>
                </a:cubicBezTo>
                <a:cubicBezTo>
                  <a:pt x="3182" y="1119"/>
                  <a:pt x="3228" y="1148"/>
                  <a:pt x="3286" y="1164"/>
                </a:cubicBezTo>
                <a:cubicBezTo>
                  <a:pt x="3298" y="1184"/>
                  <a:pt x="3316" y="1198"/>
                  <a:pt x="3346" y="1200"/>
                </a:cubicBezTo>
                <a:cubicBezTo>
                  <a:pt x="3364" y="1222"/>
                  <a:pt x="3382" y="1244"/>
                  <a:pt x="3406" y="1260"/>
                </a:cubicBezTo>
                <a:cubicBezTo>
                  <a:pt x="3422" y="1283"/>
                  <a:pt x="3425" y="1323"/>
                  <a:pt x="3434" y="1360"/>
                </a:cubicBezTo>
                <a:cubicBezTo>
                  <a:pt x="3439" y="1379"/>
                  <a:pt x="3460" y="1424"/>
                  <a:pt x="3434" y="1444"/>
                </a:cubicBezTo>
                <a:cubicBezTo>
                  <a:pt x="3429" y="1493"/>
                  <a:pt x="3436" y="1552"/>
                  <a:pt x="3398" y="1576"/>
                </a:cubicBezTo>
                <a:cubicBezTo>
                  <a:pt x="3395" y="1615"/>
                  <a:pt x="3374" y="1612"/>
                  <a:pt x="3370" y="1648"/>
                </a:cubicBezTo>
                <a:cubicBezTo>
                  <a:pt x="3312" y="1692"/>
                  <a:pt x="3278" y="1758"/>
                  <a:pt x="3194" y="1776"/>
                </a:cubicBezTo>
                <a:cubicBezTo>
                  <a:pt x="3182" y="1798"/>
                  <a:pt x="3155" y="1804"/>
                  <a:pt x="3154" y="1836"/>
                </a:cubicBezTo>
                <a:cubicBezTo>
                  <a:pt x="3126" y="1842"/>
                  <a:pt x="3125" y="1876"/>
                  <a:pt x="3102" y="1888"/>
                </a:cubicBezTo>
                <a:cubicBezTo>
                  <a:pt x="3101" y="1897"/>
                  <a:pt x="3096" y="1903"/>
                  <a:pt x="3098" y="1916"/>
                </a:cubicBezTo>
                <a:cubicBezTo>
                  <a:pt x="3069" y="1939"/>
                  <a:pt x="3041" y="1963"/>
                  <a:pt x="3030" y="2004"/>
                </a:cubicBezTo>
                <a:cubicBezTo>
                  <a:pt x="3013" y="1999"/>
                  <a:pt x="3014" y="2012"/>
                  <a:pt x="3002" y="2012"/>
                </a:cubicBezTo>
                <a:cubicBezTo>
                  <a:pt x="3005" y="2031"/>
                  <a:pt x="2989" y="2033"/>
                  <a:pt x="2982" y="2044"/>
                </a:cubicBezTo>
                <a:cubicBezTo>
                  <a:pt x="2973" y="2058"/>
                  <a:pt x="2970" y="2076"/>
                  <a:pt x="2958" y="2088"/>
                </a:cubicBezTo>
                <a:cubicBezTo>
                  <a:pt x="2951" y="2095"/>
                  <a:pt x="2939" y="2095"/>
                  <a:pt x="2934" y="2100"/>
                </a:cubicBezTo>
                <a:cubicBezTo>
                  <a:pt x="2927" y="2107"/>
                  <a:pt x="2929" y="2119"/>
                  <a:pt x="2922" y="2128"/>
                </a:cubicBezTo>
                <a:cubicBezTo>
                  <a:pt x="2918" y="2133"/>
                  <a:pt x="2911" y="2128"/>
                  <a:pt x="2906" y="2132"/>
                </a:cubicBezTo>
                <a:cubicBezTo>
                  <a:pt x="2897" y="2140"/>
                  <a:pt x="2900" y="2157"/>
                  <a:pt x="2890" y="2160"/>
                </a:cubicBezTo>
                <a:cubicBezTo>
                  <a:pt x="2885" y="2164"/>
                  <a:pt x="2875" y="2164"/>
                  <a:pt x="2870" y="2168"/>
                </a:cubicBezTo>
                <a:cubicBezTo>
                  <a:pt x="2865" y="2194"/>
                  <a:pt x="2826" y="2186"/>
                  <a:pt x="2830" y="2220"/>
                </a:cubicBezTo>
                <a:cubicBezTo>
                  <a:pt x="2809" y="2229"/>
                  <a:pt x="2796" y="2221"/>
                  <a:pt x="2786" y="2240"/>
                </a:cubicBezTo>
                <a:cubicBezTo>
                  <a:pt x="2757" y="2248"/>
                  <a:pt x="2741" y="2231"/>
                  <a:pt x="2722" y="2224"/>
                </a:cubicBezTo>
                <a:cubicBezTo>
                  <a:pt x="2695" y="2215"/>
                  <a:pt x="2657" y="2218"/>
                  <a:pt x="2646" y="2192"/>
                </a:cubicBezTo>
                <a:cubicBezTo>
                  <a:pt x="2578" y="2186"/>
                  <a:pt x="2549" y="2142"/>
                  <a:pt x="2490" y="2128"/>
                </a:cubicBezTo>
                <a:cubicBezTo>
                  <a:pt x="2490" y="2120"/>
                  <a:pt x="2479" y="2123"/>
                  <a:pt x="2482" y="2112"/>
                </a:cubicBezTo>
                <a:cubicBezTo>
                  <a:pt x="2446" y="2108"/>
                  <a:pt x="2431" y="2083"/>
                  <a:pt x="2402" y="2072"/>
                </a:cubicBezTo>
                <a:cubicBezTo>
                  <a:pt x="2408" y="2143"/>
                  <a:pt x="2406" y="2253"/>
                  <a:pt x="2422" y="2328"/>
                </a:cubicBezTo>
                <a:cubicBezTo>
                  <a:pt x="2417" y="2327"/>
                  <a:pt x="2415" y="2329"/>
                  <a:pt x="2414" y="2332"/>
                </a:cubicBezTo>
                <a:cubicBezTo>
                  <a:pt x="2425" y="2353"/>
                  <a:pt x="2419" y="2378"/>
                  <a:pt x="2422" y="2400"/>
                </a:cubicBezTo>
                <a:cubicBezTo>
                  <a:pt x="2423" y="2410"/>
                  <a:pt x="2425" y="2418"/>
                  <a:pt x="2426" y="2428"/>
                </a:cubicBezTo>
                <a:cubicBezTo>
                  <a:pt x="2426" y="2431"/>
                  <a:pt x="2434" y="2436"/>
                  <a:pt x="2434" y="2436"/>
                </a:cubicBezTo>
                <a:cubicBezTo>
                  <a:pt x="2433" y="2442"/>
                  <a:pt x="2426" y="2445"/>
                  <a:pt x="2426" y="2452"/>
                </a:cubicBezTo>
                <a:cubicBezTo>
                  <a:pt x="2427" y="2464"/>
                  <a:pt x="2433" y="2476"/>
                  <a:pt x="2434" y="2488"/>
                </a:cubicBezTo>
                <a:cubicBezTo>
                  <a:pt x="2440" y="2575"/>
                  <a:pt x="2421" y="2691"/>
                  <a:pt x="2434" y="2804"/>
                </a:cubicBezTo>
                <a:cubicBezTo>
                  <a:pt x="2435" y="2808"/>
                  <a:pt x="2442" y="2815"/>
                  <a:pt x="2442" y="2820"/>
                </a:cubicBezTo>
                <a:cubicBezTo>
                  <a:pt x="2442" y="2825"/>
                  <a:pt x="2435" y="2826"/>
                  <a:pt x="2434" y="2828"/>
                </a:cubicBezTo>
                <a:cubicBezTo>
                  <a:pt x="2430" y="2841"/>
                  <a:pt x="2439" y="2871"/>
                  <a:pt x="2442" y="2888"/>
                </a:cubicBezTo>
                <a:cubicBezTo>
                  <a:pt x="2451" y="2936"/>
                  <a:pt x="2436" y="2991"/>
                  <a:pt x="2438" y="3044"/>
                </a:cubicBezTo>
                <a:cubicBezTo>
                  <a:pt x="2439" y="3067"/>
                  <a:pt x="2444" y="3086"/>
                  <a:pt x="2442" y="3112"/>
                </a:cubicBezTo>
                <a:cubicBezTo>
                  <a:pt x="2440" y="3138"/>
                  <a:pt x="2453" y="3169"/>
                  <a:pt x="2434" y="3188"/>
                </a:cubicBezTo>
                <a:cubicBezTo>
                  <a:pt x="2432" y="3222"/>
                  <a:pt x="2436" y="3250"/>
                  <a:pt x="2446" y="3272"/>
                </a:cubicBezTo>
                <a:cubicBezTo>
                  <a:pt x="2442" y="3282"/>
                  <a:pt x="2443" y="3299"/>
                  <a:pt x="2434" y="3304"/>
                </a:cubicBezTo>
                <a:cubicBezTo>
                  <a:pt x="2457" y="3333"/>
                  <a:pt x="2433" y="3368"/>
                  <a:pt x="2446" y="3392"/>
                </a:cubicBezTo>
                <a:cubicBezTo>
                  <a:pt x="2422" y="3402"/>
                  <a:pt x="2450" y="3436"/>
                  <a:pt x="2426" y="3448"/>
                </a:cubicBezTo>
                <a:cubicBezTo>
                  <a:pt x="2434" y="3462"/>
                  <a:pt x="2442" y="3474"/>
                  <a:pt x="2438" y="3500"/>
                </a:cubicBezTo>
                <a:cubicBezTo>
                  <a:pt x="2463" y="3523"/>
                  <a:pt x="2524" y="3524"/>
                  <a:pt x="2562" y="3540"/>
                </a:cubicBezTo>
                <a:cubicBezTo>
                  <a:pt x="2569" y="3543"/>
                  <a:pt x="2573" y="3544"/>
                  <a:pt x="2574" y="3552"/>
                </a:cubicBezTo>
                <a:cubicBezTo>
                  <a:pt x="2614" y="3556"/>
                  <a:pt x="2643" y="3558"/>
                  <a:pt x="2658" y="3592"/>
                </a:cubicBezTo>
                <a:cubicBezTo>
                  <a:pt x="2665" y="3592"/>
                  <a:pt x="2671" y="3592"/>
                  <a:pt x="2678" y="3592"/>
                </a:cubicBezTo>
                <a:cubicBezTo>
                  <a:pt x="2678" y="3619"/>
                  <a:pt x="2696" y="3627"/>
                  <a:pt x="2706" y="3644"/>
                </a:cubicBezTo>
                <a:cubicBezTo>
                  <a:pt x="2711" y="3693"/>
                  <a:pt x="2699" y="3725"/>
                  <a:pt x="2690" y="3760"/>
                </a:cubicBezTo>
                <a:cubicBezTo>
                  <a:pt x="2678" y="3761"/>
                  <a:pt x="2680" y="3771"/>
                  <a:pt x="2674" y="3776"/>
                </a:cubicBezTo>
                <a:cubicBezTo>
                  <a:pt x="2645" y="3802"/>
                  <a:pt x="2602" y="3805"/>
                  <a:pt x="2566" y="3820"/>
                </a:cubicBezTo>
                <a:cubicBezTo>
                  <a:pt x="2561" y="3822"/>
                  <a:pt x="2544" y="3833"/>
                  <a:pt x="2530" y="3836"/>
                </a:cubicBezTo>
                <a:cubicBezTo>
                  <a:pt x="2522" y="3838"/>
                  <a:pt x="2514" y="3832"/>
                  <a:pt x="2506" y="3832"/>
                </a:cubicBezTo>
                <a:cubicBezTo>
                  <a:pt x="2488" y="3833"/>
                  <a:pt x="2470" y="3846"/>
                  <a:pt x="2454" y="3848"/>
                </a:cubicBezTo>
                <a:cubicBezTo>
                  <a:pt x="2409" y="3852"/>
                  <a:pt x="2361" y="3831"/>
                  <a:pt x="2318" y="3852"/>
                </a:cubicBezTo>
                <a:cubicBezTo>
                  <a:pt x="2290" y="3832"/>
                  <a:pt x="2256" y="3852"/>
                  <a:pt x="2230" y="3848"/>
                </a:cubicBezTo>
                <a:cubicBezTo>
                  <a:pt x="2223" y="3847"/>
                  <a:pt x="2217" y="3840"/>
                  <a:pt x="2210" y="3840"/>
                </a:cubicBezTo>
                <a:cubicBezTo>
                  <a:pt x="2190" y="3839"/>
                  <a:pt x="2176" y="3845"/>
                  <a:pt x="2154" y="3840"/>
                </a:cubicBezTo>
                <a:cubicBezTo>
                  <a:pt x="2130" y="3835"/>
                  <a:pt x="2094" y="3834"/>
                  <a:pt x="2054" y="3832"/>
                </a:cubicBezTo>
                <a:cubicBezTo>
                  <a:pt x="2039" y="3834"/>
                  <a:pt x="2044" y="3816"/>
                  <a:pt x="2026" y="3820"/>
                </a:cubicBezTo>
                <a:cubicBezTo>
                  <a:pt x="2011" y="3833"/>
                  <a:pt x="1996" y="3846"/>
                  <a:pt x="1990" y="3868"/>
                </a:cubicBezTo>
                <a:cubicBezTo>
                  <a:pt x="1959" y="3885"/>
                  <a:pt x="1930" y="3904"/>
                  <a:pt x="1902" y="3924"/>
                </a:cubicBezTo>
                <a:cubicBezTo>
                  <a:pt x="1874" y="3929"/>
                  <a:pt x="1839" y="3927"/>
                  <a:pt x="1822" y="3944"/>
                </a:cubicBezTo>
                <a:cubicBezTo>
                  <a:pt x="1809" y="3936"/>
                  <a:pt x="1781" y="3942"/>
                  <a:pt x="1762" y="3940"/>
                </a:cubicBezTo>
                <a:cubicBezTo>
                  <a:pt x="1749" y="3936"/>
                  <a:pt x="1757" y="3953"/>
                  <a:pt x="1746" y="3952"/>
                </a:cubicBezTo>
                <a:cubicBezTo>
                  <a:pt x="1716" y="3948"/>
                  <a:pt x="1658" y="3941"/>
                  <a:pt x="1634" y="3956"/>
                </a:cubicBezTo>
                <a:cubicBezTo>
                  <a:pt x="1610" y="3943"/>
                  <a:pt x="1555" y="3950"/>
                  <a:pt x="1510" y="3948"/>
                </a:cubicBezTo>
                <a:cubicBezTo>
                  <a:pt x="1491" y="3947"/>
                  <a:pt x="1472" y="3935"/>
                  <a:pt x="1462" y="3948"/>
                </a:cubicBezTo>
                <a:cubicBezTo>
                  <a:pt x="1448" y="3944"/>
                  <a:pt x="1455" y="3941"/>
                  <a:pt x="1450" y="3932"/>
                </a:cubicBezTo>
                <a:cubicBezTo>
                  <a:pt x="1441" y="3931"/>
                  <a:pt x="1446" y="3944"/>
                  <a:pt x="1438" y="3944"/>
                </a:cubicBezTo>
                <a:cubicBezTo>
                  <a:pt x="1431" y="3941"/>
                  <a:pt x="1425" y="3942"/>
                  <a:pt x="1418" y="3940"/>
                </a:cubicBezTo>
                <a:cubicBezTo>
                  <a:pt x="1403" y="3936"/>
                  <a:pt x="1383" y="3932"/>
                  <a:pt x="1382" y="3920"/>
                </a:cubicBezTo>
                <a:cubicBezTo>
                  <a:pt x="1369" y="3918"/>
                  <a:pt x="1371" y="3931"/>
                  <a:pt x="1362" y="3932"/>
                </a:cubicBezTo>
                <a:cubicBezTo>
                  <a:pt x="1349" y="3926"/>
                  <a:pt x="1323" y="3926"/>
                  <a:pt x="1310" y="3932"/>
                </a:cubicBezTo>
                <a:cubicBezTo>
                  <a:pt x="1287" y="3920"/>
                  <a:pt x="1263" y="3909"/>
                  <a:pt x="1234" y="3904"/>
                </a:cubicBezTo>
                <a:cubicBezTo>
                  <a:pt x="1210" y="3884"/>
                  <a:pt x="1189" y="3861"/>
                  <a:pt x="1162" y="3844"/>
                </a:cubicBezTo>
                <a:cubicBezTo>
                  <a:pt x="1140" y="3791"/>
                  <a:pt x="1150" y="3705"/>
                  <a:pt x="1130" y="3660"/>
                </a:cubicBezTo>
                <a:cubicBezTo>
                  <a:pt x="1139" y="3608"/>
                  <a:pt x="1116" y="3594"/>
                  <a:pt x="1122" y="3528"/>
                </a:cubicBezTo>
                <a:cubicBezTo>
                  <a:pt x="1124" y="3515"/>
                  <a:pt x="1111" y="3517"/>
                  <a:pt x="1110" y="3508"/>
                </a:cubicBezTo>
                <a:cubicBezTo>
                  <a:pt x="1094" y="3380"/>
                  <a:pt x="1110" y="3243"/>
                  <a:pt x="1094" y="3148"/>
                </a:cubicBezTo>
                <a:cubicBezTo>
                  <a:pt x="1116" y="3097"/>
                  <a:pt x="1074" y="3043"/>
                  <a:pt x="1102" y="2980"/>
                </a:cubicBezTo>
                <a:cubicBezTo>
                  <a:pt x="1100" y="2972"/>
                  <a:pt x="1094" y="2967"/>
                  <a:pt x="1090" y="2960"/>
                </a:cubicBezTo>
                <a:cubicBezTo>
                  <a:pt x="1088" y="2930"/>
                  <a:pt x="1093" y="2896"/>
                  <a:pt x="1090" y="2872"/>
                </a:cubicBezTo>
                <a:cubicBezTo>
                  <a:pt x="1089" y="2863"/>
                  <a:pt x="1098" y="2861"/>
                  <a:pt x="1098" y="2856"/>
                </a:cubicBezTo>
                <a:cubicBezTo>
                  <a:pt x="1098" y="2851"/>
                  <a:pt x="1091" y="2841"/>
                  <a:pt x="1090" y="2836"/>
                </a:cubicBezTo>
                <a:cubicBezTo>
                  <a:pt x="1084" y="2793"/>
                  <a:pt x="1091" y="2748"/>
                  <a:pt x="1094" y="2716"/>
                </a:cubicBezTo>
                <a:cubicBezTo>
                  <a:pt x="1097" y="2684"/>
                  <a:pt x="1081" y="2646"/>
                  <a:pt x="1098" y="2616"/>
                </a:cubicBezTo>
                <a:cubicBezTo>
                  <a:pt x="1089" y="2608"/>
                  <a:pt x="1086" y="2585"/>
                  <a:pt x="1090" y="2560"/>
                </a:cubicBezTo>
                <a:cubicBezTo>
                  <a:pt x="1093" y="2542"/>
                  <a:pt x="1093" y="2543"/>
                  <a:pt x="1090" y="2520"/>
                </a:cubicBezTo>
                <a:cubicBezTo>
                  <a:pt x="1084" y="2475"/>
                  <a:pt x="1088" y="2408"/>
                  <a:pt x="1098" y="2376"/>
                </a:cubicBezTo>
                <a:cubicBezTo>
                  <a:pt x="1097" y="2364"/>
                  <a:pt x="1102" y="2345"/>
                  <a:pt x="1090" y="2344"/>
                </a:cubicBezTo>
                <a:cubicBezTo>
                  <a:pt x="1109" y="2318"/>
                  <a:pt x="1083" y="2271"/>
                  <a:pt x="1110" y="2252"/>
                </a:cubicBezTo>
                <a:cubicBezTo>
                  <a:pt x="1075" y="2194"/>
                  <a:pt x="1133" y="2112"/>
                  <a:pt x="1102" y="2064"/>
                </a:cubicBezTo>
                <a:cubicBezTo>
                  <a:pt x="1051" y="2091"/>
                  <a:pt x="1017" y="2133"/>
                  <a:pt x="966" y="2160"/>
                </a:cubicBezTo>
                <a:cubicBezTo>
                  <a:pt x="949" y="2198"/>
                  <a:pt x="903" y="2206"/>
                  <a:pt x="878" y="2236"/>
                </a:cubicBezTo>
                <a:cubicBezTo>
                  <a:pt x="859" y="2233"/>
                  <a:pt x="851" y="2241"/>
                  <a:pt x="838" y="2244"/>
                </a:cubicBezTo>
                <a:cubicBezTo>
                  <a:pt x="804" y="2227"/>
                  <a:pt x="785" y="2196"/>
                  <a:pt x="746" y="2184"/>
                </a:cubicBezTo>
                <a:cubicBezTo>
                  <a:pt x="724" y="2134"/>
                  <a:pt x="658" y="2128"/>
                  <a:pt x="638" y="2076"/>
                </a:cubicBezTo>
                <a:cubicBezTo>
                  <a:pt x="593" y="2057"/>
                  <a:pt x="563" y="2023"/>
                  <a:pt x="542" y="1980"/>
                </a:cubicBezTo>
                <a:cubicBezTo>
                  <a:pt x="537" y="1977"/>
                  <a:pt x="531" y="1975"/>
                  <a:pt x="522" y="1976"/>
                </a:cubicBezTo>
                <a:cubicBezTo>
                  <a:pt x="523" y="1964"/>
                  <a:pt x="513" y="1964"/>
                  <a:pt x="514" y="1952"/>
                </a:cubicBezTo>
                <a:cubicBezTo>
                  <a:pt x="479" y="1939"/>
                  <a:pt x="475" y="1895"/>
                  <a:pt x="442" y="1880"/>
                </a:cubicBezTo>
                <a:cubicBezTo>
                  <a:pt x="440" y="1850"/>
                  <a:pt x="411" y="1847"/>
                  <a:pt x="406" y="1820"/>
                </a:cubicBezTo>
                <a:cubicBezTo>
                  <a:pt x="354" y="1814"/>
                  <a:pt x="334" y="1799"/>
                  <a:pt x="282" y="1796"/>
                </a:cubicBezTo>
                <a:cubicBezTo>
                  <a:pt x="251" y="1777"/>
                  <a:pt x="195" y="1784"/>
                  <a:pt x="178" y="1752"/>
                </a:cubicBezTo>
                <a:cubicBezTo>
                  <a:pt x="138" y="1754"/>
                  <a:pt x="129" y="1723"/>
                  <a:pt x="90" y="1724"/>
                </a:cubicBezTo>
                <a:cubicBezTo>
                  <a:pt x="57" y="1688"/>
                  <a:pt x="22" y="1653"/>
                  <a:pt x="10" y="1596"/>
                </a:cubicBezTo>
                <a:cubicBezTo>
                  <a:pt x="15" y="1552"/>
                  <a:pt x="0" y="1513"/>
                  <a:pt x="22" y="1488"/>
                </a:cubicBezTo>
                <a:cubicBezTo>
                  <a:pt x="16" y="1441"/>
                  <a:pt x="40" y="1392"/>
                  <a:pt x="50" y="1348"/>
                </a:cubicBezTo>
                <a:cubicBezTo>
                  <a:pt x="76" y="1336"/>
                  <a:pt x="98" y="1312"/>
                  <a:pt x="134" y="1308"/>
                </a:cubicBezTo>
                <a:cubicBezTo>
                  <a:pt x="174" y="1304"/>
                  <a:pt x="213" y="1324"/>
                  <a:pt x="250" y="1320"/>
                </a:cubicBezTo>
                <a:cubicBezTo>
                  <a:pt x="282" y="1348"/>
                  <a:pt x="326" y="1322"/>
                  <a:pt x="362" y="1344"/>
                </a:cubicBezTo>
                <a:cubicBezTo>
                  <a:pt x="390" y="1330"/>
                  <a:pt x="442" y="1338"/>
                  <a:pt x="482" y="1336"/>
                </a:cubicBezTo>
                <a:cubicBezTo>
                  <a:pt x="498" y="1282"/>
                  <a:pt x="484" y="1217"/>
                  <a:pt x="506" y="1172"/>
                </a:cubicBezTo>
                <a:cubicBezTo>
                  <a:pt x="519" y="1145"/>
                  <a:pt x="533" y="1130"/>
                  <a:pt x="554" y="1108"/>
                </a:cubicBezTo>
                <a:cubicBezTo>
                  <a:pt x="586" y="1105"/>
                  <a:pt x="612" y="1097"/>
                  <a:pt x="638" y="1088"/>
                </a:cubicBezTo>
                <a:cubicBezTo>
                  <a:pt x="663" y="1101"/>
                  <a:pt x="694" y="1106"/>
                  <a:pt x="722" y="1116"/>
                </a:cubicBezTo>
                <a:cubicBezTo>
                  <a:pt x="726" y="1131"/>
                  <a:pt x="737" y="1138"/>
                  <a:pt x="746" y="1148"/>
                </a:cubicBezTo>
                <a:cubicBezTo>
                  <a:pt x="749" y="1193"/>
                  <a:pt x="764" y="1235"/>
                  <a:pt x="754" y="1264"/>
                </a:cubicBezTo>
                <a:cubicBezTo>
                  <a:pt x="768" y="1298"/>
                  <a:pt x="775" y="1370"/>
                  <a:pt x="754" y="1396"/>
                </a:cubicBezTo>
                <a:cubicBezTo>
                  <a:pt x="751" y="1427"/>
                  <a:pt x="758" y="1455"/>
                  <a:pt x="754" y="1484"/>
                </a:cubicBezTo>
                <a:cubicBezTo>
                  <a:pt x="752" y="1500"/>
                  <a:pt x="740" y="1515"/>
                  <a:pt x="742" y="1528"/>
                </a:cubicBezTo>
                <a:cubicBezTo>
                  <a:pt x="745" y="1552"/>
                  <a:pt x="770" y="1558"/>
                  <a:pt x="766" y="1580"/>
                </a:cubicBezTo>
                <a:cubicBezTo>
                  <a:pt x="817" y="1624"/>
                  <a:pt x="852" y="1683"/>
                  <a:pt x="898" y="1732"/>
                </a:cubicBezTo>
                <a:cubicBezTo>
                  <a:pt x="931" y="1716"/>
                  <a:pt x="961" y="1696"/>
                  <a:pt x="982" y="1668"/>
                </a:cubicBezTo>
                <a:cubicBezTo>
                  <a:pt x="1035" y="1646"/>
                  <a:pt x="1062" y="1599"/>
                  <a:pt x="1122" y="1584"/>
                </a:cubicBezTo>
                <a:cubicBezTo>
                  <a:pt x="1145" y="1543"/>
                  <a:pt x="1188" y="1522"/>
                  <a:pt x="1222" y="1492"/>
                </a:cubicBezTo>
                <a:cubicBezTo>
                  <a:pt x="1214" y="1480"/>
                  <a:pt x="1215" y="1459"/>
                  <a:pt x="1194" y="1460"/>
                </a:cubicBezTo>
                <a:cubicBezTo>
                  <a:pt x="1160" y="1403"/>
                  <a:pt x="1120" y="1352"/>
                  <a:pt x="1074" y="1308"/>
                </a:cubicBezTo>
                <a:cubicBezTo>
                  <a:pt x="1068" y="1283"/>
                  <a:pt x="1062" y="1259"/>
                  <a:pt x="1038" y="1252"/>
                </a:cubicBezTo>
                <a:cubicBezTo>
                  <a:pt x="1043" y="1207"/>
                  <a:pt x="996" y="1194"/>
                  <a:pt x="1006" y="1156"/>
                </a:cubicBezTo>
                <a:cubicBezTo>
                  <a:pt x="1001" y="1141"/>
                  <a:pt x="991" y="1131"/>
                  <a:pt x="982" y="1120"/>
                </a:cubicBezTo>
                <a:cubicBezTo>
                  <a:pt x="981" y="1071"/>
                  <a:pt x="966" y="1054"/>
                  <a:pt x="962" y="1004"/>
                </a:cubicBezTo>
                <a:cubicBezTo>
                  <a:pt x="964" y="991"/>
                  <a:pt x="951" y="993"/>
                  <a:pt x="950" y="984"/>
                </a:cubicBezTo>
                <a:cubicBezTo>
                  <a:pt x="948" y="955"/>
                  <a:pt x="956" y="917"/>
                  <a:pt x="942" y="900"/>
                </a:cubicBezTo>
                <a:cubicBezTo>
                  <a:pt x="958" y="858"/>
                  <a:pt x="943" y="774"/>
                  <a:pt x="950" y="712"/>
                </a:cubicBezTo>
                <a:cubicBezTo>
                  <a:pt x="952" y="694"/>
                  <a:pt x="966" y="680"/>
                  <a:pt x="958" y="664"/>
                </a:cubicBezTo>
                <a:cubicBezTo>
                  <a:pt x="958" y="652"/>
                  <a:pt x="966" y="648"/>
                  <a:pt x="970" y="640"/>
                </a:cubicBezTo>
                <a:cubicBezTo>
                  <a:pt x="962" y="607"/>
                  <a:pt x="990" y="597"/>
                  <a:pt x="978" y="572"/>
                </a:cubicBezTo>
                <a:cubicBezTo>
                  <a:pt x="1005" y="542"/>
                  <a:pt x="1005" y="485"/>
                  <a:pt x="1034" y="456"/>
                </a:cubicBezTo>
                <a:cubicBezTo>
                  <a:pt x="1031" y="434"/>
                  <a:pt x="1046" y="431"/>
                  <a:pt x="1046" y="412"/>
                </a:cubicBezTo>
                <a:cubicBezTo>
                  <a:pt x="1053" y="408"/>
                  <a:pt x="1058" y="402"/>
                  <a:pt x="1066" y="400"/>
                </a:cubicBezTo>
                <a:cubicBezTo>
                  <a:pt x="1064" y="362"/>
                  <a:pt x="1101" y="363"/>
                  <a:pt x="1102" y="328"/>
                </a:cubicBezTo>
                <a:cubicBezTo>
                  <a:pt x="1131" y="301"/>
                  <a:pt x="1161" y="275"/>
                  <a:pt x="1182" y="240"/>
                </a:cubicBezTo>
                <a:cubicBezTo>
                  <a:pt x="1221" y="211"/>
                  <a:pt x="1260" y="182"/>
                  <a:pt x="1290" y="144"/>
                </a:cubicBezTo>
                <a:cubicBezTo>
                  <a:pt x="1324" y="139"/>
                  <a:pt x="1347" y="110"/>
                  <a:pt x="1378" y="96"/>
                </a:cubicBezTo>
                <a:cubicBezTo>
                  <a:pt x="1385" y="93"/>
                  <a:pt x="1394" y="95"/>
                  <a:pt x="1402" y="92"/>
                </a:cubicBezTo>
                <a:cubicBezTo>
                  <a:pt x="1413" y="87"/>
                  <a:pt x="1423" y="77"/>
                  <a:pt x="1434" y="72"/>
                </a:cubicBezTo>
                <a:cubicBezTo>
                  <a:pt x="1455" y="63"/>
                  <a:pt x="1480" y="64"/>
                  <a:pt x="1502" y="56"/>
                </a:cubicBezTo>
                <a:cubicBezTo>
                  <a:pt x="1509" y="54"/>
                  <a:pt x="1515" y="46"/>
                  <a:pt x="1522" y="44"/>
                </a:cubicBezTo>
                <a:cubicBezTo>
                  <a:pt x="1554" y="35"/>
                  <a:pt x="1591" y="39"/>
                  <a:pt x="1614" y="20"/>
                </a:cubicBezTo>
                <a:cubicBezTo>
                  <a:pt x="1693" y="28"/>
                  <a:pt x="1750" y="0"/>
                  <a:pt x="1802" y="12"/>
                </a:cubicBezTo>
                <a:cubicBezTo>
                  <a:pt x="1874" y="7"/>
                  <a:pt x="1953" y="26"/>
                  <a:pt x="2022" y="36"/>
                </a:cubicBezTo>
                <a:cubicBezTo>
                  <a:pt x="2034" y="36"/>
                  <a:pt x="2036" y="46"/>
                  <a:pt x="2046" y="48"/>
                </a:cubicBezTo>
                <a:cubicBezTo>
                  <a:pt x="2108" y="48"/>
                  <a:pt x="2135" y="85"/>
                  <a:pt x="2194" y="88"/>
                </a:cubicBezTo>
                <a:cubicBezTo>
                  <a:pt x="2210" y="110"/>
                  <a:pt x="2248" y="111"/>
                  <a:pt x="2262" y="136"/>
                </a:cubicBezTo>
                <a:cubicBezTo>
                  <a:pt x="2279" y="137"/>
                  <a:pt x="2291" y="144"/>
                  <a:pt x="2298" y="156"/>
                </a:cubicBezTo>
                <a:cubicBezTo>
                  <a:pt x="2310" y="153"/>
                  <a:pt x="2313" y="160"/>
                  <a:pt x="2322" y="160"/>
                </a:cubicBezTo>
                <a:cubicBezTo>
                  <a:pt x="2339" y="181"/>
                  <a:pt x="2359" y="197"/>
                  <a:pt x="2386" y="208"/>
                </a:cubicBezTo>
                <a:cubicBezTo>
                  <a:pt x="2400" y="248"/>
                  <a:pt x="2445" y="255"/>
                  <a:pt x="2454" y="300"/>
                </a:cubicBezTo>
                <a:cubicBezTo>
                  <a:pt x="2511" y="329"/>
                  <a:pt x="2517" y="410"/>
                  <a:pt x="2562" y="452"/>
                </a:cubicBezTo>
                <a:cubicBezTo>
                  <a:pt x="2562" y="459"/>
                  <a:pt x="2562" y="465"/>
                  <a:pt x="2562" y="472"/>
                </a:cubicBezTo>
                <a:cubicBezTo>
                  <a:pt x="2594" y="530"/>
                  <a:pt x="2615" y="598"/>
                  <a:pt x="2630" y="672"/>
                </a:cubicBezTo>
                <a:cubicBezTo>
                  <a:pt x="2630" y="684"/>
                  <a:pt x="2640" y="686"/>
                  <a:pt x="2642" y="696"/>
                </a:cubicBezTo>
                <a:cubicBezTo>
                  <a:pt x="2639" y="744"/>
                  <a:pt x="2671" y="791"/>
                  <a:pt x="2650" y="832"/>
                </a:cubicBezTo>
                <a:cubicBezTo>
                  <a:pt x="2659" y="862"/>
                  <a:pt x="2665" y="894"/>
                  <a:pt x="2650" y="924"/>
                </a:cubicBezTo>
                <a:cubicBezTo>
                  <a:pt x="2646" y="942"/>
                  <a:pt x="2657" y="944"/>
                  <a:pt x="2658" y="956"/>
                </a:cubicBezTo>
                <a:cubicBezTo>
                  <a:pt x="2648" y="997"/>
                  <a:pt x="2644" y="1037"/>
                  <a:pt x="2642" y="1072"/>
                </a:cubicBezTo>
                <a:cubicBezTo>
                  <a:pt x="2624" y="1102"/>
                  <a:pt x="2630" y="1137"/>
                  <a:pt x="2622" y="1168"/>
                </a:cubicBezTo>
                <a:cubicBezTo>
                  <a:pt x="2608" y="1224"/>
                  <a:pt x="2575" y="1272"/>
                  <a:pt x="2566" y="1328"/>
                </a:cubicBezTo>
                <a:cubicBezTo>
                  <a:pt x="2546" y="1352"/>
                  <a:pt x="2521" y="1371"/>
                  <a:pt x="2514" y="1408"/>
                </a:cubicBezTo>
                <a:cubicBezTo>
                  <a:pt x="2494" y="1427"/>
                  <a:pt x="2480" y="1451"/>
                  <a:pt x="2462" y="1472"/>
                </a:cubicBezTo>
                <a:cubicBezTo>
                  <a:pt x="2445" y="1492"/>
                  <a:pt x="2421" y="1510"/>
                  <a:pt x="2410" y="1536"/>
                </a:cubicBezTo>
                <a:cubicBezTo>
                  <a:pt x="2391" y="1540"/>
                  <a:pt x="2383" y="1554"/>
                  <a:pt x="2374" y="1568"/>
                </a:cubicBezTo>
                <a:close/>
                <a:moveTo>
                  <a:pt x="1022" y="660"/>
                </a:moveTo>
                <a:cubicBezTo>
                  <a:pt x="1007" y="747"/>
                  <a:pt x="993" y="889"/>
                  <a:pt x="1014" y="976"/>
                </a:cubicBezTo>
                <a:cubicBezTo>
                  <a:pt x="1016" y="986"/>
                  <a:pt x="1012" y="993"/>
                  <a:pt x="1014" y="1004"/>
                </a:cubicBezTo>
                <a:cubicBezTo>
                  <a:pt x="1017" y="1024"/>
                  <a:pt x="1026" y="1036"/>
                  <a:pt x="1034" y="1056"/>
                </a:cubicBezTo>
                <a:cubicBezTo>
                  <a:pt x="1043" y="1078"/>
                  <a:pt x="1047" y="1107"/>
                  <a:pt x="1054" y="1124"/>
                </a:cubicBezTo>
                <a:cubicBezTo>
                  <a:pt x="1062" y="1145"/>
                  <a:pt x="1074" y="1162"/>
                  <a:pt x="1074" y="1184"/>
                </a:cubicBezTo>
                <a:cubicBezTo>
                  <a:pt x="1084" y="1192"/>
                  <a:pt x="1090" y="1205"/>
                  <a:pt x="1102" y="1212"/>
                </a:cubicBezTo>
                <a:cubicBezTo>
                  <a:pt x="1125" y="1267"/>
                  <a:pt x="1159" y="1310"/>
                  <a:pt x="1190" y="1356"/>
                </a:cubicBezTo>
                <a:cubicBezTo>
                  <a:pt x="1232" y="1378"/>
                  <a:pt x="1250" y="1424"/>
                  <a:pt x="1290" y="1448"/>
                </a:cubicBezTo>
                <a:cubicBezTo>
                  <a:pt x="1294" y="1456"/>
                  <a:pt x="1298" y="1464"/>
                  <a:pt x="1302" y="1472"/>
                </a:cubicBezTo>
                <a:cubicBezTo>
                  <a:pt x="1404" y="1538"/>
                  <a:pt x="1500" y="1610"/>
                  <a:pt x="1642" y="1636"/>
                </a:cubicBezTo>
                <a:cubicBezTo>
                  <a:pt x="1651" y="1637"/>
                  <a:pt x="1649" y="1650"/>
                  <a:pt x="1662" y="1648"/>
                </a:cubicBezTo>
                <a:cubicBezTo>
                  <a:pt x="1670" y="1644"/>
                  <a:pt x="1698" y="1641"/>
                  <a:pt x="1706" y="1656"/>
                </a:cubicBezTo>
                <a:cubicBezTo>
                  <a:pt x="1740" y="1644"/>
                  <a:pt x="1780" y="1660"/>
                  <a:pt x="1814" y="1660"/>
                </a:cubicBezTo>
                <a:cubicBezTo>
                  <a:pt x="1822" y="1660"/>
                  <a:pt x="1830" y="1653"/>
                  <a:pt x="1838" y="1652"/>
                </a:cubicBezTo>
                <a:cubicBezTo>
                  <a:pt x="1845" y="1651"/>
                  <a:pt x="1851" y="1660"/>
                  <a:pt x="1858" y="1660"/>
                </a:cubicBezTo>
                <a:cubicBezTo>
                  <a:pt x="1858" y="1660"/>
                  <a:pt x="1861" y="1652"/>
                  <a:pt x="1862" y="1652"/>
                </a:cubicBezTo>
                <a:cubicBezTo>
                  <a:pt x="1877" y="1645"/>
                  <a:pt x="1895" y="1656"/>
                  <a:pt x="1906" y="1656"/>
                </a:cubicBezTo>
                <a:cubicBezTo>
                  <a:pt x="1923" y="1656"/>
                  <a:pt x="1937" y="1644"/>
                  <a:pt x="1954" y="1640"/>
                </a:cubicBezTo>
                <a:cubicBezTo>
                  <a:pt x="1986" y="1633"/>
                  <a:pt x="2016" y="1636"/>
                  <a:pt x="2050" y="1636"/>
                </a:cubicBezTo>
                <a:cubicBezTo>
                  <a:pt x="2081" y="1618"/>
                  <a:pt x="2102" y="1613"/>
                  <a:pt x="2146" y="1608"/>
                </a:cubicBezTo>
                <a:cubicBezTo>
                  <a:pt x="2158" y="1589"/>
                  <a:pt x="2181" y="1595"/>
                  <a:pt x="2198" y="1588"/>
                </a:cubicBezTo>
                <a:cubicBezTo>
                  <a:pt x="2234" y="1572"/>
                  <a:pt x="2258" y="1537"/>
                  <a:pt x="2298" y="1528"/>
                </a:cubicBezTo>
                <a:cubicBezTo>
                  <a:pt x="2298" y="1521"/>
                  <a:pt x="2299" y="1516"/>
                  <a:pt x="2302" y="1512"/>
                </a:cubicBezTo>
                <a:cubicBezTo>
                  <a:pt x="2322" y="1512"/>
                  <a:pt x="2330" y="1491"/>
                  <a:pt x="2342" y="1480"/>
                </a:cubicBezTo>
                <a:cubicBezTo>
                  <a:pt x="2381" y="1443"/>
                  <a:pt x="2418" y="1409"/>
                  <a:pt x="2454" y="1372"/>
                </a:cubicBezTo>
                <a:cubicBezTo>
                  <a:pt x="2456" y="1362"/>
                  <a:pt x="2460" y="1354"/>
                  <a:pt x="2458" y="1340"/>
                </a:cubicBezTo>
                <a:cubicBezTo>
                  <a:pt x="2497" y="1307"/>
                  <a:pt x="2511" y="1249"/>
                  <a:pt x="2526" y="1192"/>
                </a:cubicBezTo>
                <a:cubicBezTo>
                  <a:pt x="2530" y="1192"/>
                  <a:pt x="2534" y="1192"/>
                  <a:pt x="2538" y="1192"/>
                </a:cubicBezTo>
                <a:cubicBezTo>
                  <a:pt x="2540" y="1142"/>
                  <a:pt x="2567" y="1095"/>
                  <a:pt x="2574" y="1044"/>
                </a:cubicBezTo>
                <a:cubicBezTo>
                  <a:pt x="2576" y="1030"/>
                  <a:pt x="2572" y="1014"/>
                  <a:pt x="2574" y="1000"/>
                </a:cubicBezTo>
                <a:cubicBezTo>
                  <a:pt x="2575" y="992"/>
                  <a:pt x="2582" y="984"/>
                  <a:pt x="2582" y="976"/>
                </a:cubicBezTo>
                <a:cubicBezTo>
                  <a:pt x="2582" y="968"/>
                  <a:pt x="2577" y="961"/>
                  <a:pt x="2578" y="952"/>
                </a:cubicBezTo>
                <a:cubicBezTo>
                  <a:pt x="2579" y="943"/>
                  <a:pt x="2585" y="937"/>
                  <a:pt x="2586" y="928"/>
                </a:cubicBezTo>
                <a:cubicBezTo>
                  <a:pt x="2589" y="876"/>
                  <a:pt x="2582" y="825"/>
                  <a:pt x="2586" y="776"/>
                </a:cubicBezTo>
                <a:cubicBezTo>
                  <a:pt x="2588" y="761"/>
                  <a:pt x="2570" y="766"/>
                  <a:pt x="2574" y="748"/>
                </a:cubicBezTo>
                <a:cubicBezTo>
                  <a:pt x="2578" y="710"/>
                  <a:pt x="2557" y="687"/>
                  <a:pt x="2566" y="656"/>
                </a:cubicBezTo>
                <a:cubicBezTo>
                  <a:pt x="2565" y="647"/>
                  <a:pt x="2552" y="649"/>
                  <a:pt x="2554" y="636"/>
                </a:cubicBezTo>
                <a:cubicBezTo>
                  <a:pt x="2561" y="605"/>
                  <a:pt x="2537" y="586"/>
                  <a:pt x="2526" y="560"/>
                </a:cubicBezTo>
                <a:cubicBezTo>
                  <a:pt x="2510" y="523"/>
                  <a:pt x="2505" y="478"/>
                  <a:pt x="2486" y="448"/>
                </a:cubicBezTo>
                <a:cubicBezTo>
                  <a:pt x="2479" y="436"/>
                  <a:pt x="2463" y="432"/>
                  <a:pt x="2458" y="420"/>
                </a:cubicBezTo>
                <a:cubicBezTo>
                  <a:pt x="2409" y="309"/>
                  <a:pt x="2309" y="249"/>
                  <a:pt x="2218" y="180"/>
                </a:cubicBezTo>
                <a:cubicBezTo>
                  <a:pt x="2147" y="158"/>
                  <a:pt x="2080" y="118"/>
                  <a:pt x="1994" y="100"/>
                </a:cubicBezTo>
                <a:cubicBezTo>
                  <a:pt x="1949" y="90"/>
                  <a:pt x="1902" y="93"/>
                  <a:pt x="1854" y="88"/>
                </a:cubicBezTo>
                <a:cubicBezTo>
                  <a:pt x="1835" y="86"/>
                  <a:pt x="1818" y="76"/>
                  <a:pt x="1798" y="76"/>
                </a:cubicBezTo>
                <a:cubicBezTo>
                  <a:pt x="1791" y="76"/>
                  <a:pt x="1781" y="83"/>
                  <a:pt x="1774" y="84"/>
                </a:cubicBezTo>
                <a:cubicBezTo>
                  <a:pt x="1725" y="91"/>
                  <a:pt x="1661" y="86"/>
                  <a:pt x="1630" y="92"/>
                </a:cubicBezTo>
                <a:cubicBezTo>
                  <a:pt x="1611" y="96"/>
                  <a:pt x="1587" y="95"/>
                  <a:pt x="1570" y="100"/>
                </a:cubicBezTo>
                <a:cubicBezTo>
                  <a:pt x="1541" y="109"/>
                  <a:pt x="1503" y="134"/>
                  <a:pt x="1462" y="128"/>
                </a:cubicBezTo>
                <a:cubicBezTo>
                  <a:pt x="1430" y="150"/>
                  <a:pt x="1397" y="172"/>
                  <a:pt x="1354" y="184"/>
                </a:cubicBezTo>
                <a:cubicBezTo>
                  <a:pt x="1296" y="236"/>
                  <a:pt x="1220" y="272"/>
                  <a:pt x="1182" y="344"/>
                </a:cubicBezTo>
                <a:cubicBezTo>
                  <a:pt x="1177" y="348"/>
                  <a:pt x="1167" y="348"/>
                  <a:pt x="1162" y="352"/>
                </a:cubicBezTo>
                <a:cubicBezTo>
                  <a:pt x="1157" y="396"/>
                  <a:pt x="1112" y="401"/>
                  <a:pt x="1110" y="448"/>
                </a:cubicBezTo>
                <a:cubicBezTo>
                  <a:pt x="1097" y="446"/>
                  <a:pt x="1099" y="459"/>
                  <a:pt x="1090" y="460"/>
                </a:cubicBezTo>
                <a:cubicBezTo>
                  <a:pt x="1084" y="515"/>
                  <a:pt x="1037" y="547"/>
                  <a:pt x="1046" y="604"/>
                </a:cubicBezTo>
                <a:cubicBezTo>
                  <a:pt x="1026" y="608"/>
                  <a:pt x="1037" y="643"/>
                  <a:pt x="1018" y="648"/>
                </a:cubicBezTo>
                <a:cubicBezTo>
                  <a:pt x="1018" y="643"/>
                  <a:pt x="1017" y="639"/>
                  <a:pt x="1010" y="640"/>
                </a:cubicBezTo>
                <a:cubicBezTo>
                  <a:pt x="1011" y="643"/>
                  <a:pt x="1010" y="648"/>
                  <a:pt x="1014" y="648"/>
                </a:cubicBezTo>
                <a:cubicBezTo>
                  <a:pt x="1019" y="650"/>
                  <a:pt x="1022" y="653"/>
                  <a:pt x="1022" y="660"/>
                </a:cubicBezTo>
                <a:close/>
                <a:moveTo>
                  <a:pt x="970" y="684"/>
                </a:moveTo>
                <a:cubicBezTo>
                  <a:pt x="973" y="684"/>
                  <a:pt x="975" y="684"/>
                  <a:pt x="978" y="684"/>
                </a:cubicBezTo>
                <a:cubicBezTo>
                  <a:pt x="982" y="678"/>
                  <a:pt x="982" y="674"/>
                  <a:pt x="974" y="672"/>
                </a:cubicBezTo>
                <a:cubicBezTo>
                  <a:pt x="974" y="677"/>
                  <a:pt x="969" y="678"/>
                  <a:pt x="970" y="684"/>
                </a:cubicBezTo>
                <a:close/>
                <a:moveTo>
                  <a:pt x="3030" y="812"/>
                </a:moveTo>
                <a:cubicBezTo>
                  <a:pt x="2960" y="900"/>
                  <a:pt x="2919" y="1016"/>
                  <a:pt x="2882" y="1136"/>
                </a:cubicBezTo>
                <a:cubicBezTo>
                  <a:pt x="2882" y="1176"/>
                  <a:pt x="2860" y="1194"/>
                  <a:pt x="2850" y="1224"/>
                </a:cubicBezTo>
                <a:cubicBezTo>
                  <a:pt x="2847" y="1238"/>
                  <a:pt x="2856" y="1239"/>
                  <a:pt x="2854" y="1252"/>
                </a:cubicBezTo>
                <a:cubicBezTo>
                  <a:pt x="2835" y="1271"/>
                  <a:pt x="2852" y="1317"/>
                  <a:pt x="2834" y="1344"/>
                </a:cubicBezTo>
                <a:cubicBezTo>
                  <a:pt x="2859" y="1396"/>
                  <a:pt x="2821" y="1457"/>
                  <a:pt x="2854" y="1504"/>
                </a:cubicBezTo>
                <a:cubicBezTo>
                  <a:pt x="2853" y="1547"/>
                  <a:pt x="2877" y="1566"/>
                  <a:pt x="2890" y="1596"/>
                </a:cubicBezTo>
                <a:cubicBezTo>
                  <a:pt x="2939" y="1627"/>
                  <a:pt x="2993" y="1653"/>
                  <a:pt x="3046" y="1680"/>
                </a:cubicBezTo>
                <a:cubicBezTo>
                  <a:pt x="3071" y="1678"/>
                  <a:pt x="3088" y="1683"/>
                  <a:pt x="3098" y="1696"/>
                </a:cubicBezTo>
                <a:cubicBezTo>
                  <a:pt x="3146" y="1686"/>
                  <a:pt x="3191" y="1692"/>
                  <a:pt x="3230" y="1660"/>
                </a:cubicBezTo>
                <a:cubicBezTo>
                  <a:pt x="3235" y="1660"/>
                  <a:pt x="3236" y="1665"/>
                  <a:pt x="3242" y="1664"/>
                </a:cubicBezTo>
                <a:cubicBezTo>
                  <a:pt x="3301" y="1633"/>
                  <a:pt x="3324" y="1567"/>
                  <a:pt x="3362" y="1516"/>
                </a:cubicBezTo>
                <a:cubicBezTo>
                  <a:pt x="3355" y="1485"/>
                  <a:pt x="3363" y="1462"/>
                  <a:pt x="3378" y="1444"/>
                </a:cubicBezTo>
                <a:cubicBezTo>
                  <a:pt x="3368" y="1430"/>
                  <a:pt x="3368" y="1406"/>
                  <a:pt x="3378" y="1392"/>
                </a:cubicBezTo>
                <a:cubicBezTo>
                  <a:pt x="3369" y="1373"/>
                  <a:pt x="3354" y="1354"/>
                  <a:pt x="3350" y="1332"/>
                </a:cubicBezTo>
                <a:cubicBezTo>
                  <a:pt x="3346" y="1313"/>
                  <a:pt x="3332" y="1284"/>
                  <a:pt x="3322" y="1276"/>
                </a:cubicBezTo>
                <a:cubicBezTo>
                  <a:pt x="3311" y="1268"/>
                  <a:pt x="3294" y="1272"/>
                  <a:pt x="3278" y="1264"/>
                </a:cubicBezTo>
                <a:cubicBezTo>
                  <a:pt x="3256" y="1253"/>
                  <a:pt x="3237" y="1225"/>
                  <a:pt x="3218" y="1216"/>
                </a:cubicBezTo>
                <a:cubicBezTo>
                  <a:pt x="3204" y="1209"/>
                  <a:pt x="3196" y="1212"/>
                  <a:pt x="3186" y="1208"/>
                </a:cubicBezTo>
                <a:cubicBezTo>
                  <a:pt x="3169" y="1201"/>
                  <a:pt x="3152" y="1198"/>
                  <a:pt x="3142" y="1188"/>
                </a:cubicBezTo>
                <a:cubicBezTo>
                  <a:pt x="3129" y="1188"/>
                  <a:pt x="3127" y="1199"/>
                  <a:pt x="3110" y="1196"/>
                </a:cubicBezTo>
                <a:cubicBezTo>
                  <a:pt x="3027" y="1180"/>
                  <a:pt x="3040" y="1113"/>
                  <a:pt x="3058" y="1040"/>
                </a:cubicBezTo>
                <a:cubicBezTo>
                  <a:pt x="3074" y="1016"/>
                  <a:pt x="3078" y="980"/>
                  <a:pt x="3098" y="960"/>
                </a:cubicBezTo>
                <a:cubicBezTo>
                  <a:pt x="3098" y="949"/>
                  <a:pt x="3098" y="939"/>
                  <a:pt x="3098" y="928"/>
                </a:cubicBezTo>
                <a:cubicBezTo>
                  <a:pt x="3102" y="923"/>
                  <a:pt x="3105" y="916"/>
                  <a:pt x="3110" y="912"/>
                </a:cubicBezTo>
                <a:cubicBezTo>
                  <a:pt x="3113" y="900"/>
                  <a:pt x="3103" y="900"/>
                  <a:pt x="3106" y="888"/>
                </a:cubicBezTo>
                <a:cubicBezTo>
                  <a:pt x="3124" y="872"/>
                  <a:pt x="3125" y="841"/>
                  <a:pt x="3134" y="816"/>
                </a:cubicBezTo>
                <a:cubicBezTo>
                  <a:pt x="3099" y="801"/>
                  <a:pt x="3061" y="794"/>
                  <a:pt x="3030" y="812"/>
                </a:cubicBezTo>
                <a:close/>
                <a:moveTo>
                  <a:pt x="78" y="1504"/>
                </a:moveTo>
                <a:cubicBezTo>
                  <a:pt x="75" y="1529"/>
                  <a:pt x="73" y="1560"/>
                  <a:pt x="74" y="1580"/>
                </a:cubicBezTo>
                <a:cubicBezTo>
                  <a:pt x="76" y="1622"/>
                  <a:pt x="98" y="1660"/>
                  <a:pt x="126" y="1668"/>
                </a:cubicBezTo>
                <a:cubicBezTo>
                  <a:pt x="132" y="1669"/>
                  <a:pt x="127" y="1674"/>
                  <a:pt x="130" y="1676"/>
                </a:cubicBezTo>
                <a:cubicBezTo>
                  <a:pt x="137" y="1681"/>
                  <a:pt x="136" y="1673"/>
                  <a:pt x="146" y="1676"/>
                </a:cubicBezTo>
                <a:cubicBezTo>
                  <a:pt x="153" y="1678"/>
                  <a:pt x="160" y="1693"/>
                  <a:pt x="166" y="1696"/>
                </a:cubicBezTo>
                <a:cubicBezTo>
                  <a:pt x="217" y="1721"/>
                  <a:pt x="277" y="1722"/>
                  <a:pt x="330" y="1748"/>
                </a:cubicBezTo>
                <a:cubicBezTo>
                  <a:pt x="367" y="1731"/>
                  <a:pt x="416" y="1762"/>
                  <a:pt x="470" y="1744"/>
                </a:cubicBezTo>
                <a:cubicBezTo>
                  <a:pt x="491" y="1733"/>
                  <a:pt x="507" y="1717"/>
                  <a:pt x="538" y="1716"/>
                </a:cubicBezTo>
                <a:cubicBezTo>
                  <a:pt x="561" y="1699"/>
                  <a:pt x="575" y="1673"/>
                  <a:pt x="606" y="1664"/>
                </a:cubicBezTo>
                <a:cubicBezTo>
                  <a:pt x="659" y="1601"/>
                  <a:pt x="681" y="1507"/>
                  <a:pt x="706" y="1416"/>
                </a:cubicBezTo>
                <a:cubicBezTo>
                  <a:pt x="697" y="1396"/>
                  <a:pt x="700" y="1388"/>
                  <a:pt x="710" y="1372"/>
                </a:cubicBezTo>
                <a:cubicBezTo>
                  <a:pt x="687" y="1321"/>
                  <a:pt x="712" y="1244"/>
                  <a:pt x="686" y="1180"/>
                </a:cubicBezTo>
                <a:cubicBezTo>
                  <a:pt x="661" y="1165"/>
                  <a:pt x="636" y="1155"/>
                  <a:pt x="606" y="1164"/>
                </a:cubicBezTo>
                <a:cubicBezTo>
                  <a:pt x="538" y="1184"/>
                  <a:pt x="537" y="1317"/>
                  <a:pt x="534" y="1388"/>
                </a:cubicBezTo>
                <a:cubicBezTo>
                  <a:pt x="515" y="1408"/>
                  <a:pt x="474" y="1418"/>
                  <a:pt x="438" y="1408"/>
                </a:cubicBezTo>
                <a:cubicBezTo>
                  <a:pt x="420" y="1426"/>
                  <a:pt x="405" y="1406"/>
                  <a:pt x="378" y="1420"/>
                </a:cubicBezTo>
                <a:cubicBezTo>
                  <a:pt x="343" y="1407"/>
                  <a:pt x="297" y="1406"/>
                  <a:pt x="270" y="1400"/>
                </a:cubicBezTo>
                <a:cubicBezTo>
                  <a:pt x="251" y="1396"/>
                  <a:pt x="226" y="1400"/>
                  <a:pt x="210" y="1396"/>
                </a:cubicBezTo>
                <a:cubicBezTo>
                  <a:pt x="194" y="1392"/>
                  <a:pt x="181" y="1377"/>
                  <a:pt x="166" y="1376"/>
                </a:cubicBezTo>
                <a:cubicBezTo>
                  <a:pt x="144" y="1374"/>
                  <a:pt x="125" y="1385"/>
                  <a:pt x="106" y="1392"/>
                </a:cubicBezTo>
                <a:cubicBezTo>
                  <a:pt x="98" y="1428"/>
                  <a:pt x="83" y="1461"/>
                  <a:pt x="78" y="1504"/>
                </a:cubicBezTo>
                <a:close/>
                <a:moveTo>
                  <a:pt x="2122" y="1680"/>
                </a:moveTo>
                <a:cubicBezTo>
                  <a:pt x="2064" y="1707"/>
                  <a:pt x="1977" y="1717"/>
                  <a:pt x="1902" y="1716"/>
                </a:cubicBezTo>
                <a:cubicBezTo>
                  <a:pt x="1888" y="1714"/>
                  <a:pt x="1892" y="1730"/>
                  <a:pt x="1878" y="1728"/>
                </a:cubicBezTo>
                <a:cubicBezTo>
                  <a:pt x="1755" y="1726"/>
                  <a:pt x="1692" y="1708"/>
                  <a:pt x="1590" y="1700"/>
                </a:cubicBezTo>
                <a:cubicBezTo>
                  <a:pt x="1582" y="1692"/>
                  <a:pt x="1567" y="1691"/>
                  <a:pt x="1562" y="1680"/>
                </a:cubicBezTo>
                <a:cubicBezTo>
                  <a:pt x="1526" y="1675"/>
                  <a:pt x="1490" y="1670"/>
                  <a:pt x="1470" y="1660"/>
                </a:cubicBezTo>
                <a:cubicBezTo>
                  <a:pt x="1454" y="1653"/>
                  <a:pt x="1453" y="1645"/>
                  <a:pt x="1446" y="1640"/>
                </a:cubicBezTo>
                <a:cubicBezTo>
                  <a:pt x="1442" y="1638"/>
                  <a:pt x="1432" y="1637"/>
                  <a:pt x="1430" y="1636"/>
                </a:cubicBezTo>
                <a:cubicBezTo>
                  <a:pt x="1411" y="1626"/>
                  <a:pt x="1388" y="1614"/>
                  <a:pt x="1374" y="1604"/>
                </a:cubicBezTo>
                <a:cubicBezTo>
                  <a:pt x="1370" y="1601"/>
                  <a:pt x="1370" y="1594"/>
                  <a:pt x="1366" y="1592"/>
                </a:cubicBezTo>
                <a:cubicBezTo>
                  <a:pt x="1362" y="1590"/>
                  <a:pt x="1354" y="1595"/>
                  <a:pt x="1350" y="1592"/>
                </a:cubicBezTo>
                <a:cubicBezTo>
                  <a:pt x="1343" y="1587"/>
                  <a:pt x="1344" y="1577"/>
                  <a:pt x="1338" y="1572"/>
                </a:cubicBezTo>
                <a:cubicBezTo>
                  <a:pt x="1334" y="1568"/>
                  <a:pt x="1325" y="1569"/>
                  <a:pt x="1318" y="1564"/>
                </a:cubicBezTo>
                <a:cubicBezTo>
                  <a:pt x="1304" y="1555"/>
                  <a:pt x="1297" y="1547"/>
                  <a:pt x="1278" y="1548"/>
                </a:cubicBezTo>
                <a:cubicBezTo>
                  <a:pt x="1234" y="1591"/>
                  <a:pt x="1171" y="1614"/>
                  <a:pt x="1130" y="1660"/>
                </a:cubicBezTo>
                <a:cubicBezTo>
                  <a:pt x="1077" y="1680"/>
                  <a:pt x="1051" y="1727"/>
                  <a:pt x="994" y="1744"/>
                </a:cubicBezTo>
                <a:cubicBezTo>
                  <a:pt x="993" y="1771"/>
                  <a:pt x="955" y="1767"/>
                  <a:pt x="950" y="1792"/>
                </a:cubicBezTo>
                <a:cubicBezTo>
                  <a:pt x="946" y="1812"/>
                  <a:pt x="961" y="1828"/>
                  <a:pt x="978" y="1844"/>
                </a:cubicBezTo>
                <a:cubicBezTo>
                  <a:pt x="967" y="1863"/>
                  <a:pt x="964" y="1888"/>
                  <a:pt x="934" y="1888"/>
                </a:cubicBezTo>
                <a:cubicBezTo>
                  <a:pt x="880" y="1855"/>
                  <a:pt x="840" y="1808"/>
                  <a:pt x="810" y="1752"/>
                </a:cubicBezTo>
                <a:cubicBezTo>
                  <a:pt x="787" y="1741"/>
                  <a:pt x="772" y="1724"/>
                  <a:pt x="770" y="1692"/>
                </a:cubicBezTo>
                <a:cubicBezTo>
                  <a:pt x="738" y="1682"/>
                  <a:pt x="739" y="1640"/>
                  <a:pt x="706" y="1632"/>
                </a:cubicBezTo>
                <a:cubicBezTo>
                  <a:pt x="683" y="1662"/>
                  <a:pt x="675" y="1708"/>
                  <a:pt x="630" y="1716"/>
                </a:cubicBezTo>
                <a:cubicBezTo>
                  <a:pt x="629" y="1722"/>
                  <a:pt x="631" y="1731"/>
                  <a:pt x="626" y="1732"/>
                </a:cubicBezTo>
                <a:cubicBezTo>
                  <a:pt x="623" y="1740"/>
                  <a:pt x="604" y="1731"/>
                  <a:pt x="602" y="1740"/>
                </a:cubicBezTo>
                <a:cubicBezTo>
                  <a:pt x="605" y="1754"/>
                  <a:pt x="578" y="1772"/>
                  <a:pt x="554" y="1772"/>
                </a:cubicBezTo>
                <a:cubicBezTo>
                  <a:pt x="553" y="1790"/>
                  <a:pt x="533" y="1790"/>
                  <a:pt x="526" y="1796"/>
                </a:cubicBezTo>
                <a:cubicBezTo>
                  <a:pt x="516" y="1805"/>
                  <a:pt x="508" y="1815"/>
                  <a:pt x="494" y="1816"/>
                </a:cubicBezTo>
                <a:cubicBezTo>
                  <a:pt x="508" y="1854"/>
                  <a:pt x="541" y="1873"/>
                  <a:pt x="558" y="1908"/>
                </a:cubicBezTo>
                <a:cubicBezTo>
                  <a:pt x="611" y="1925"/>
                  <a:pt x="614" y="1993"/>
                  <a:pt x="670" y="2008"/>
                </a:cubicBezTo>
                <a:cubicBezTo>
                  <a:pt x="682" y="2035"/>
                  <a:pt x="708" y="2042"/>
                  <a:pt x="730" y="2056"/>
                </a:cubicBezTo>
                <a:cubicBezTo>
                  <a:pt x="743" y="2065"/>
                  <a:pt x="751" y="2084"/>
                  <a:pt x="770" y="2080"/>
                </a:cubicBezTo>
                <a:cubicBezTo>
                  <a:pt x="769" y="2089"/>
                  <a:pt x="771" y="2095"/>
                  <a:pt x="774" y="2100"/>
                </a:cubicBezTo>
                <a:cubicBezTo>
                  <a:pt x="805" y="2109"/>
                  <a:pt x="818" y="2136"/>
                  <a:pt x="846" y="2148"/>
                </a:cubicBezTo>
                <a:cubicBezTo>
                  <a:pt x="889" y="2154"/>
                  <a:pt x="891" y="2131"/>
                  <a:pt x="918" y="2112"/>
                </a:cubicBezTo>
                <a:cubicBezTo>
                  <a:pt x="941" y="2096"/>
                  <a:pt x="949" y="2088"/>
                  <a:pt x="966" y="2072"/>
                </a:cubicBezTo>
                <a:cubicBezTo>
                  <a:pt x="976" y="2062"/>
                  <a:pt x="990" y="2056"/>
                  <a:pt x="994" y="2044"/>
                </a:cubicBezTo>
                <a:cubicBezTo>
                  <a:pt x="1029" y="2033"/>
                  <a:pt x="1050" y="2007"/>
                  <a:pt x="1070" y="1980"/>
                </a:cubicBezTo>
                <a:cubicBezTo>
                  <a:pt x="1087" y="1983"/>
                  <a:pt x="1088" y="1968"/>
                  <a:pt x="1102" y="1968"/>
                </a:cubicBezTo>
                <a:cubicBezTo>
                  <a:pt x="1135" y="1929"/>
                  <a:pt x="1183" y="1905"/>
                  <a:pt x="1210" y="1860"/>
                </a:cubicBezTo>
                <a:cubicBezTo>
                  <a:pt x="1226" y="1847"/>
                  <a:pt x="1267" y="1842"/>
                  <a:pt x="1278" y="1864"/>
                </a:cubicBezTo>
                <a:cubicBezTo>
                  <a:pt x="1283" y="1888"/>
                  <a:pt x="1269" y="1892"/>
                  <a:pt x="1270" y="1912"/>
                </a:cubicBezTo>
                <a:cubicBezTo>
                  <a:pt x="1231" y="1945"/>
                  <a:pt x="1175" y="1982"/>
                  <a:pt x="1190" y="2056"/>
                </a:cubicBezTo>
                <a:cubicBezTo>
                  <a:pt x="1178" y="2072"/>
                  <a:pt x="1185" y="2092"/>
                  <a:pt x="1186" y="2112"/>
                </a:cubicBezTo>
                <a:cubicBezTo>
                  <a:pt x="1187" y="2129"/>
                  <a:pt x="1180" y="2142"/>
                  <a:pt x="1178" y="2160"/>
                </a:cubicBezTo>
                <a:cubicBezTo>
                  <a:pt x="1168" y="2239"/>
                  <a:pt x="1177" y="2322"/>
                  <a:pt x="1178" y="2392"/>
                </a:cubicBezTo>
                <a:cubicBezTo>
                  <a:pt x="1162" y="2425"/>
                  <a:pt x="1166" y="2473"/>
                  <a:pt x="1166" y="2520"/>
                </a:cubicBezTo>
                <a:cubicBezTo>
                  <a:pt x="1166" y="2618"/>
                  <a:pt x="1169" y="2743"/>
                  <a:pt x="1170" y="2848"/>
                </a:cubicBezTo>
                <a:cubicBezTo>
                  <a:pt x="1170" y="2883"/>
                  <a:pt x="1162" y="2919"/>
                  <a:pt x="1166" y="2952"/>
                </a:cubicBezTo>
                <a:cubicBezTo>
                  <a:pt x="1168" y="2968"/>
                  <a:pt x="1176" y="2982"/>
                  <a:pt x="1178" y="2996"/>
                </a:cubicBezTo>
                <a:cubicBezTo>
                  <a:pt x="1182" y="3038"/>
                  <a:pt x="1164" y="3084"/>
                  <a:pt x="1166" y="3124"/>
                </a:cubicBezTo>
                <a:cubicBezTo>
                  <a:pt x="1190" y="3197"/>
                  <a:pt x="1169" y="3335"/>
                  <a:pt x="1198" y="3412"/>
                </a:cubicBezTo>
                <a:cubicBezTo>
                  <a:pt x="1199" y="3423"/>
                  <a:pt x="1182" y="3415"/>
                  <a:pt x="1186" y="3428"/>
                </a:cubicBezTo>
                <a:cubicBezTo>
                  <a:pt x="1200" y="3432"/>
                  <a:pt x="1185" y="3445"/>
                  <a:pt x="1186" y="3452"/>
                </a:cubicBezTo>
                <a:cubicBezTo>
                  <a:pt x="1187" y="3456"/>
                  <a:pt x="1197" y="3464"/>
                  <a:pt x="1198" y="3468"/>
                </a:cubicBezTo>
                <a:cubicBezTo>
                  <a:pt x="1202" y="3484"/>
                  <a:pt x="1195" y="3504"/>
                  <a:pt x="1198" y="3524"/>
                </a:cubicBezTo>
                <a:cubicBezTo>
                  <a:pt x="1200" y="3535"/>
                  <a:pt x="1208" y="3548"/>
                  <a:pt x="1210" y="3560"/>
                </a:cubicBezTo>
                <a:cubicBezTo>
                  <a:pt x="1215" y="3600"/>
                  <a:pt x="1205" y="3643"/>
                  <a:pt x="1226" y="3672"/>
                </a:cubicBezTo>
                <a:cubicBezTo>
                  <a:pt x="1291" y="3651"/>
                  <a:pt x="1378" y="3618"/>
                  <a:pt x="1458" y="3612"/>
                </a:cubicBezTo>
                <a:cubicBezTo>
                  <a:pt x="1492" y="3610"/>
                  <a:pt x="1531" y="3624"/>
                  <a:pt x="1558" y="3600"/>
                </a:cubicBezTo>
                <a:cubicBezTo>
                  <a:pt x="1566" y="3603"/>
                  <a:pt x="1574" y="3613"/>
                  <a:pt x="1582" y="3604"/>
                </a:cubicBezTo>
                <a:cubicBezTo>
                  <a:pt x="1595" y="3470"/>
                  <a:pt x="1599" y="3343"/>
                  <a:pt x="1594" y="3224"/>
                </a:cubicBezTo>
                <a:cubicBezTo>
                  <a:pt x="1607" y="3207"/>
                  <a:pt x="1605" y="3195"/>
                  <a:pt x="1602" y="3168"/>
                </a:cubicBezTo>
                <a:cubicBezTo>
                  <a:pt x="1601" y="3157"/>
                  <a:pt x="1618" y="3165"/>
                  <a:pt x="1614" y="3152"/>
                </a:cubicBezTo>
                <a:cubicBezTo>
                  <a:pt x="1613" y="3122"/>
                  <a:pt x="1618" y="3087"/>
                  <a:pt x="1606" y="3068"/>
                </a:cubicBezTo>
                <a:cubicBezTo>
                  <a:pt x="1613" y="3046"/>
                  <a:pt x="1621" y="3024"/>
                  <a:pt x="1638" y="3012"/>
                </a:cubicBezTo>
                <a:cubicBezTo>
                  <a:pt x="1678" y="3019"/>
                  <a:pt x="1694" y="2991"/>
                  <a:pt x="1742" y="2996"/>
                </a:cubicBezTo>
                <a:cubicBezTo>
                  <a:pt x="1748" y="2996"/>
                  <a:pt x="1745" y="2986"/>
                  <a:pt x="1754" y="2988"/>
                </a:cubicBezTo>
                <a:cubicBezTo>
                  <a:pt x="1791" y="2997"/>
                  <a:pt x="1805" y="2971"/>
                  <a:pt x="1834" y="2988"/>
                </a:cubicBezTo>
                <a:cubicBezTo>
                  <a:pt x="1861" y="2963"/>
                  <a:pt x="1905" y="2955"/>
                  <a:pt x="1942" y="2940"/>
                </a:cubicBezTo>
                <a:cubicBezTo>
                  <a:pt x="1950" y="2956"/>
                  <a:pt x="1963" y="2954"/>
                  <a:pt x="1978" y="2956"/>
                </a:cubicBezTo>
                <a:cubicBezTo>
                  <a:pt x="1978" y="2972"/>
                  <a:pt x="1978" y="2988"/>
                  <a:pt x="1978" y="3004"/>
                </a:cubicBezTo>
                <a:cubicBezTo>
                  <a:pt x="1966" y="3015"/>
                  <a:pt x="1946" y="3017"/>
                  <a:pt x="1934" y="3028"/>
                </a:cubicBezTo>
                <a:cubicBezTo>
                  <a:pt x="1922" y="3075"/>
                  <a:pt x="1941" y="3132"/>
                  <a:pt x="1930" y="3168"/>
                </a:cubicBezTo>
                <a:cubicBezTo>
                  <a:pt x="1929" y="3179"/>
                  <a:pt x="1946" y="3171"/>
                  <a:pt x="1942" y="3184"/>
                </a:cubicBezTo>
                <a:cubicBezTo>
                  <a:pt x="1913" y="3206"/>
                  <a:pt x="1955" y="3240"/>
                  <a:pt x="1942" y="3292"/>
                </a:cubicBezTo>
                <a:cubicBezTo>
                  <a:pt x="1959" y="3311"/>
                  <a:pt x="1947" y="3350"/>
                  <a:pt x="1954" y="3380"/>
                </a:cubicBezTo>
                <a:cubicBezTo>
                  <a:pt x="1961" y="3411"/>
                  <a:pt x="1958" y="3453"/>
                  <a:pt x="1962" y="3492"/>
                </a:cubicBezTo>
                <a:cubicBezTo>
                  <a:pt x="1965" y="3519"/>
                  <a:pt x="1977" y="3542"/>
                  <a:pt x="1974" y="3568"/>
                </a:cubicBezTo>
                <a:cubicBezTo>
                  <a:pt x="2031" y="3562"/>
                  <a:pt x="2065" y="3518"/>
                  <a:pt x="2122" y="3524"/>
                </a:cubicBezTo>
                <a:cubicBezTo>
                  <a:pt x="2130" y="3522"/>
                  <a:pt x="2125" y="3508"/>
                  <a:pt x="2138" y="3512"/>
                </a:cubicBezTo>
                <a:cubicBezTo>
                  <a:pt x="2219" y="3493"/>
                  <a:pt x="2302" y="3513"/>
                  <a:pt x="2358" y="3500"/>
                </a:cubicBezTo>
                <a:cubicBezTo>
                  <a:pt x="2362" y="3404"/>
                  <a:pt x="2372" y="3327"/>
                  <a:pt x="2370" y="3232"/>
                </a:cubicBezTo>
                <a:cubicBezTo>
                  <a:pt x="2369" y="3179"/>
                  <a:pt x="2361" y="3118"/>
                  <a:pt x="2366" y="3064"/>
                </a:cubicBezTo>
                <a:cubicBezTo>
                  <a:pt x="2368" y="3041"/>
                  <a:pt x="2382" y="3019"/>
                  <a:pt x="2370" y="3000"/>
                </a:cubicBezTo>
                <a:cubicBezTo>
                  <a:pt x="2371" y="2991"/>
                  <a:pt x="2384" y="2993"/>
                  <a:pt x="2382" y="2980"/>
                </a:cubicBezTo>
                <a:cubicBezTo>
                  <a:pt x="2377" y="2973"/>
                  <a:pt x="2374" y="2964"/>
                  <a:pt x="2366" y="2960"/>
                </a:cubicBezTo>
                <a:cubicBezTo>
                  <a:pt x="2365" y="2924"/>
                  <a:pt x="2373" y="2847"/>
                  <a:pt x="2358" y="2812"/>
                </a:cubicBezTo>
                <a:cubicBezTo>
                  <a:pt x="2359" y="2766"/>
                  <a:pt x="2360" y="2740"/>
                  <a:pt x="2354" y="2680"/>
                </a:cubicBezTo>
                <a:cubicBezTo>
                  <a:pt x="2353" y="2666"/>
                  <a:pt x="2366" y="2665"/>
                  <a:pt x="2366" y="2652"/>
                </a:cubicBezTo>
                <a:cubicBezTo>
                  <a:pt x="2348" y="2639"/>
                  <a:pt x="2359" y="2618"/>
                  <a:pt x="2358" y="2604"/>
                </a:cubicBezTo>
                <a:cubicBezTo>
                  <a:pt x="2355" y="2524"/>
                  <a:pt x="2354" y="2438"/>
                  <a:pt x="2354" y="2332"/>
                </a:cubicBezTo>
                <a:cubicBezTo>
                  <a:pt x="2334" y="2308"/>
                  <a:pt x="2349" y="2281"/>
                  <a:pt x="2350" y="2256"/>
                </a:cubicBezTo>
                <a:cubicBezTo>
                  <a:pt x="2352" y="2207"/>
                  <a:pt x="2321" y="2173"/>
                  <a:pt x="2346" y="2136"/>
                </a:cubicBezTo>
                <a:cubicBezTo>
                  <a:pt x="2328" y="2095"/>
                  <a:pt x="2333" y="2032"/>
                  <a:pt x="2314" y="1992"/>
                </a:cubicBezTo>
                <a:cubicBezTo>
                  <a:pt x="2318" y="1982"/>
                  <a:pt x="2330" y="1981"/>
                  <a:pt x="2326" y="1964"/>
                </a:cubicBezTo>
                <a:cubicBezTo>
                  <a:pt x="2322" y="1925"/>
                  <a:pt x="2314" y="1911"/>
                  <a:pt x="2326" y="1872"/>
                </a:cubicBezTo>
                <a:cubicBezTo>
                  <a:pt x="2316" y="1860"/>
                  <a:pt x="2308" y="1836"/>
                  <a:pt x="2306" y="1816"/>
                </a:cubicBezTo>
                <a:cubicBezTo>
                  <a:pt x="2298" y="1748"/>
                  <a:pt x="2317" y="1653"/>
                  <a:pt x="2294" y="1620"/>
                </a:cubicBezTo>
                <a:cubicBezTo>
                  <a:pt x="2245" y="1649"/>
                  <a:pt x="2195" y="1675"/>
                  <a:pt x="2122" y="1680"/>
                </a:cubicBezTo>
                <a:close/>
                <a:moveTo>
                  <a:pt x="2390" y="1944"/>
                </a:moveTo>
                <a:cubicBezTo>
                  <a:pt x="2413" y="1989"/>
                  <a:pt x="2446" y="2024"/>
                  <a:pt x="2498" y="2040"/>
                </a:cubicBezTo>
                <a:cubicBezTo>
                  <a:pt x="2498" y="2047"/>
                  <a:pt x="2499" y="2052"/>
                  <a:pt x="2502" y="2056"/>
                </a:cubicBezTo>
                <a:cubicBezTo>
                  <a:pt x="2543" y="2054"/>
                  <a:pt x="2554" y="2092"/>
                  <a:pt x="2586" y="2088"/>
                </a:cubicBezTo>
                <a:cubicBezTo>
                  <a:pt x="2586" y="2095"/>
                  <a:pt x="2587" y="2100"/>
                  <a:pt x="2590" y="2104"/>
                </a:cubicBezTo>
                <a:cubicBezTo>
                  <a:pt x="2599" y="2104"/>
                  <a:pt x="2609" y="2104"/>
                  <a:pt x="2618" y="2104"/>
                </a:cubicBezTo>
                <a:cubicBezTo>
                  <a:pt x="2655" y="2136"/>
                  <a:pt x="2714" y="2147"/>
                  <a:pt x="2774" y="2156"/>
                </a:cubicBezTo>
                <a:cubicBezTo>
                  <a:pt x="2785" y="2146"/>
                  <a:pt x="2798" y="2137"/>
                  <a:pt x="2818" y="2136"/>
                </a:cubicBezTo>
                <a:cubicBezTo>
                  <a:pt x="2853" y="2095"/>
                  <a:pt x="2885" y="2051"/>
                  <a:pt x="2926" y="2016"/>
                </a:cubicBezTo>
                <a:cubicBezTo>
                  <a:pt x="2926" y="2011"/>
                  <a:pt x="2926" y="2005"/>
                  <a:pt x="2926" y="2000"/>
                </a:cubicBezTo>
                <a:cubicBezTo>
                  <a:pt x="2950" y="1990"/>
                  <a:pt x="2952" y="1959"/>
                  <a:pt x="2982" y="1956"/>
                </a:cubicBezTo>
                <a:cubicBezTo>
                  <a:pt x="2993" y="1918"/>
                  <a:pt x="3011" y="1886"/>
                  <a:pt x="3042" y="1868"/>
                </a:cubicBezTo>
                <a:cubicBezTo>
                  <a:pt x="3051" y="1831"/>
                  <a:pt x="3080" y="1813"/>
                  <a:pt x="3094" y="1780"/>
                </a:cubicBezTo>
                <a:cubicBezTo>
                  <a:pt x="3079" y="1769"/>
                  <a:pt x="3061" y="1760"/>
                  <a:pt x="3030" y="1764"/>
                </a:cubicBezTo>
                <a:cubicBezTo>
                  <a:pt x="3020" y="1756"/>
                  <a:pt x="3005" y="1751"/>
                  <a:pt x="2986" y="1752"/>
                </a:cubicBezTo>
                <a:cubicBezTo>
                  <a:pt x="2965" y="1718"/>
                  <a:pt x="2917" y="1711"/>
                  <a:pt x="2886" y="1688"/>
                </a:cubicBezTo>
                <a:cubicBezTo>
                  <a:pt x="2877" y="1710"/>
                  <a:pt x="2863" y="1727"/>
                  <a:pt x="2846" y="1740"/>
                </a:cubicBezTo>
                <a:cubicBezTo>
                  <a:pt x="2840" y="1768"/>
                  <a:pt x="2825" y="1785"/>
                  <a:pt x="2806" y="1800"/>
                </a:cubicBezTo>
                <a:cubicBezTo>
                  <a:pt x="2811" y="1828"/>
                  <a:pt x="2781" y="1820"/>
                  <a:pt x="2786" y="1848"/>
                </a:cubicBezTo>
                <a:cubicBezTo>
                  <a:pt x="2753" y="1866"/>
                  <a:pt x="2765" y="1920"/>
                  <a:pt x="2726" y="1924"/>
                </a:cubicBezTo>
                <a:cubicBezTo>
                  <a:pt x="2713" y="1925"/>
                  <a:pt x="2686" y="1900"/>
                  <a:pt x="2674" y="1892"/>
                </a:cubicBezTo>
                <a:cubicBezTo>
                  <a:pt x="2668" y="1888"/>
                  <a:pt x="2656" y="1886"/>
                  <a:pt x="2654" y="1884"/>
                </a:cubicBezTo>
                <a:cubicBezTo>
                  <a:pt x="2648" y="1879"/>
                  <a:pt x="2649" y="1869"/>
                  <a:pt x="2642" y="1864"/>
                </a:cubicBezTo>
                <a:cubicBezTo>
                  <a:pt x="2638" y="1862"/>
                  <a:pt x="2630" y="1866"/>
                  <a:pt x="2626" y="1864"/>
                </a:cubicBezTo>
                <a:cubicBezTo>
                  <a:pt x="2621" y="1862"/>
                  <a:pt x="2617" y="1849"/>
                  <a:pt x="2614" y="1848"/>
                </a:cubicBezTo>
                <a:cubicBezTo>
                  <a:pt x="2607" y="1844"/>
                  <a:pt x="2597" y="1844"/>
                  <a:pt x="2590" y="1844"/>
                </a:cubicBezTo>
                <a:cubicBezTo>
                  <a:pt x="2573" y="1812"/>
                  <a:pt x="2527" y="1808"/>
                  <a:pt x="2510" y="1776"/>
                </a:cubicBezTo>
                <a:cubicBezTo>
                  <a:pt x="2460" y="1761"/>
                  <a:pt x="2439" y="1716"/>
                  <a:pt x="2394" y="1696"/>
                </a:cubicBezTo>
                <a:cubicBezTo>
                  <a:pt x="2391" y="1678"/>
                  <a:pt x="2380" y="1667"/>
                  <a:pt x="2366" y="1660"/>
                </a:cubicBezTo>
                <a:cubicBezTo>
                  <a:pt x="2377" y="1749"/>
                  <a:pt x="2385" y="1842"/>
                  <a:pt x="2390" y="1944"/>
                </a:cubicBezTo>
                <a:close/>
                <a:moveTo>
                  <a:pt x="550" y="1904"/>
                </a:moveTo>
                <a:cubicBezTo>
                  <a:pt x="545" y="1904"/>
                  <a:pt x="544" y="1899"/>
                  <a:pt x="538" y="1900"/>
                </a:cubicBezTo>
                <a:cubicBezTo>
                  <a:pt x="532" y="1910"/>
                  <a:pt x="552" y="1912"/>
                  <a:pt x="550" y="1904"/>
                </a:cubicBezTo>
                <a:close/>
                <a:moveTo>
                  <a:pt x="1686" y="3072"/>
                </a:moveTo>
                <a:cubicBezTo>
                  <a:pt x="1682" y="3080"/>
                  <a:pt x="1679" y="3089"/>
                  <a:pt x="1670" y="3092"/>
                </a:cubicBezTo>
                <a:cubicBezTo>
                  <a:pt x="1668" y="3270"/>
                  <a:pt x="1676" y="3395"/>
                  <a:pt x="1662" y="3552"/>
                </a:cubicBezTo>
                <a:cubicBezTo>
                  <a:pt x="1661" y="3568"/>
                  <a:pt x="1645" y="3584"/>
                  <a:pt x="1658" y="3604"/>
                </a:cubicBezTo>
                <a:cubicBezTo>
                  <a:pt x="1738" y="3608"/>
                  <a:pt x="1812" y="3639"/>
                  <a:pt x="1906" y="3648"/>
                </a:cubicBezTo>
                <a:cubicBezTo>
                  <a:pt x="1904" y="3620"/>
                  <a:pt x="1912" y="3583"/>
                  <a:pt x="1894" y="3572"/>
                </a:cubicBezTo>
                <a:cubicBezTo>
                  <a:pt x="1895" y="3501"/>
                  <a:pt x="1884" y="3454"/>
                  <a:pt x="1886" y="3380"/>
                </a:cubicBezTo>
                <a:cubicBezTo>
                  <a:pt x="1854" y="3321"/>
                  <a:pt x="1878" y="3211"/>
                  <a:pt x="1858" y="3132"/>
                </a:cubicBezTo>
                <a:cubicBezTo>
                  <a:pt x="1868" y="3111"/>
                  <a:pt x="1866" y="3074"/>
                  <a:pt x="1854" y="3048"/>
                </a:cubicBezTo>
                <a:cubicBezTo>
                  <a:pt x="1793" y="3051"/>
                  <a:pt x="1748" y="3070"/>
                  <a:pt x="1686" y="3072"/>
                </a:cubicBezTo>
                <a:close/>
                <a:moveTo>
                  <a:pt x="2150" y="3556"/>
                </a:moveTo>
                <a:cubicBezTo>
                  <a:pt x="2156" y="3556"/>
                  <a:pt x="2164" y="3557"/>
                  <a:pt x="2162" y="3548"/>
                </a:cubicBezTo>
                <a:cubicBezTo>
                  <a:pt x="2159" y="3548"/>
                  <a:pt x="2157" y="3548"/>
                  <a:pt x="2154" y="3548"/>
                </a:cubicBezTo>
                <a:cubicBezTo>
                  <a:pt x="2154" y="3552"/>
                  <a:pt x="2151" y="3553"/>
                  <a:pt x="2150" y="3556"/>
                </a:cubicBezTo>
                <a:close/>
                <a:moveTo>
                  <a:pt x="2042" y="3748"/>
                </a:moveTo>
                <a:cubicBezTo>
                  <a:pt x="2110" y="3751"/>
                  <a:pt x="2189" y="3774"/>
                  <a:pt x="2266" y="3764"/>
                </a:cubicBezTo>
                <a:cubicBezTo>
                  <a:pt x="2285" y="3786"/>
                  <a:pt x="2314" y="3771"/>
                  <a:pt x="2338" y="3768"/>
                </a:cubicBezTo>
                <a:cubicBezTo>
                  <a:pt x="2373" y="3764"/>
                  <a:pt x="2414" y="3774"/>
                  <a:pt x="2446" y="3772"/>
                </a:cubicBezTo>
                <a:cubicBezTo>
                  <a:pt x="2468" y="3771"/>
                  <a:pt x="2489" y="3753"/>
                  <a:pt x="2498" y="3772"/>
                </a:cubicBezTo>
                <a:cubicBezTo>
                  <a:pt x="2496" y="3752"/>
                  <a:pt x="2526" y="3763"/>
                  <a:pt x="2542" y="3760"/>
                </a:cubicBezTo>
                <a:cubicBezTo>
                  <a:pt x="2549" y="3749"/>
                  <a:pt x="2572" y="3752"/>
                  <a:pt x="2590" y="3752"/>
                </a:cubicBezTo>
                <a:cubicBezTo>
                  <a:pt x="2629" y="3724"/>
                  <a:pt x="2647" y="3663"/>
                  <a:pt x="2606" y="3628"/>
                </a:cubicBezTo>
                <a:cubicBezTo>
                  <a:pt x="2586" y="3611"/>
                  <a:pt x="2548" y="3608"/>
                  <a:pt x="2506" y="3596"/>
                </a:cubicBezTo>
                <a:cubicBezTo>
                  <a:pt x="2483" y="3590"/>
                  <a:pt x="2464" y="3578"/>
                  <a:pt x="2446" y="3576"/>
                </a:cubicBezTo>
                <a:cubicBezTo>
                  <a:pt x="2407" y="3572"/>
                  <a:pt x="2360" y="3573"/>
                  <a:pt x="2326" y="3572"/>
                </a:cubicBezTo>
                <a:cubicBezTo>
                  <a:pt x="2179" y="3567"/>
                  <a:pt x="2074" y="3605"/>
                  <a:pt x="1994" y="3628"/>
                </a:cubicBezTo>
                <a:cubicBezTo>
                  <a:pt x="1985" y="3641"/>
                  <a:pt x="1977" y="3656"/>
                  <a:pt x="1966" y="3668"/>
                </a:cubicBezTo>
                <a:cubicBezTo>
                  <a:pt x="1986" y="3700"/>
                  <a:pt x="2015" y="3723"/>
                  <a:pt x="2042" y="3748"/>
                </a:cubicBezTo>
                <a:close/>
                <a:moveTo>
                  <a:pt x="1834" y="3712"/>
                </a:moveTo>
                <a:cubicBezTo>
                  <a:pt x="1829" y="3710"/>
                  <a:pt x="1826" y="3707"/>
                  <a:pt x="1826" y="3700"/>
                </a:cubicBezTo>
                <a:cubicBezTo>
                  <a:pt x="1779" y="3709"/>
                  <a:pt x="1721" y="3681"/>
                  <a:pt x="1682" y="3692"/>
                </a:cubicBezTo>
                <a:cubicBezTo>
                  <a:pt x="1659" y="3675"/>
                  <a:pt x="1602" y="3677"/>
                  <a:pt x="1574" y="3676"/>
                </a:cubicBezTo>
                <a:cubicBezTo>
                  <a:pt x="1512" y="3674"/>
                  <a:pt x="1454" y="3693"/>
                  <a:pt x="1386" y="3692"/>
                </a:cubicBezTo>
                <a:cubicBezTo>
                  <a:pt x="1377" y="3693"/>
                  <a:pt x="1379" y="3706"/>
                  <a:pt x="1366" y="3704"/>
                </a:cubicBezTo>
                <a:cubicBezTo>
                  <a:pt x="1302" y="3707"/>
                  <a:pt x="1288" y="3734"/>
                  <a:pt x="1234" y="3748"/>
                </a:cubicBezTo>
                <a:cubicBezTo>
                  <a:pt x="1230" y="3760"/>
                  <a:pt x="1221" y="3767"/>
                  <a:pt x="1218" y="3780"/>
                </a:cubicBezTo>
                <a:cubicBezTo>
                  <a:pt x="1233" y="3817"/>
                  <a:pt x="1260" y="3842"/>
                  <a:pt x="1314" y="3840"/>
                </a:cubicBezTo>
                <a:cubicBezTo>
                  <a:pt x="1316" y="3848"/>
                  <a:pt x="1315" y="3857"/>
                  <a:pt x="1326" y="3856"/>
                </a:cubicBezTo>
                <a:cubicBezTo>
                  <a:pt x="1352" y="3862"/>
                  <a:pt x="1384" y="3855"/>
                  <a:pt x="1410" y="3860"/>
                </a:cubicBezTo>
                <a:cubicBezTo>
                  <a:pt x="1416" y="3861"/>
                  <a:pt x="1413" y="3867"/>
                  <a:pt x="1422" y="3868"/>
                </a:cubicBezTo>
                <a:cubicBezTo>
                  <a:pt x="1427" y="3869"/>
                  <a:pt x="1434" y="3860"/>
                  <a:pt x="1438" y="3860"/>
                </a:cubicBezTo>
                <a:cubicBezTo>
                  <a:pt x="1445" y="3861"/>
                  <a:pt x="1467" y="3884"/>
                  <a:pt x="1486" y="3872"/>
                </a:cubicBezTo>
                <a:cubicBezTo>
                  <a:pt x="1485" y="3877"/>
                  <a:pt x="1480" y="3880"/>
                  <a:pt x="1490" y="3880"/>
                </a:cubicBezTo>
                <a:cubicBezTo>
                  <a:pt x="1547" y="3867"/>
                  <a:pt x="1636" y="3867"/>
                  <a:pt x="1682" y="3884"/>
                </a:cubicBezTo>
                <a:cubicBezTo>
                  <a:pt x="1781" y="3872"/>
                  <a:pt x="1864" y="3855"/>
                  <a:pt x="1934" y="3820"/>
                </a:cubicBezTo>
                <a:cubicBezTo>
                  <a:pt x="1932" y="3797"/>
                  <a:pt x="1936" y="3779"/>
                  <a:pt x="1938" y="3760"/>
                </a:cubicBezTo>
                <a:cubicBezTo>
                  <a:pt x="1904" y="3743"/>
                  <a:pt x="1883" y="3714"/>
                  <a:pt x="1834" y="37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/>
          </p:cNvSpPr>
          <p:nvPr/>
        </p:nvSpPr>
        <p:spPr bwMode="auto">
          <a:xfrm>
            <a:off x="8671751" y="4170363"/>
            <a:ext cx="153988" cy="384175"/>
          </a:xfrm>
          <a:custGeom>
            <a:avLst/>
            <a:gdLst>
              <a:gd name="T0" fmla="*/ 225 w 225"/>
              <a:gd name="T1" fmla="*/ 48 h 566"/>
              <a:gd name="T2" fmla="*/ 205 w 225"/>
              <a:gd name="T3" fmla="*/ 164 h 566"/>
              <a:gd name="T4" fmla="*/ 177 w 225"/>
              <a:gd name="T5" fmla="*/ 368 h 566"/>
              <a:gd name="T6" fmla="*/ 165 w 225"/>
              <a:gd name="T7" fmla="*/ 388 h 566"/>
              <a:gd name="T8" fmla="*/ 145 w 225"/>
              <a:gd name="T9" fmla="*/ 556 h 566"/>
              <a:gd name="T10" fmla="*/ 13 w 225"/>
              <a:gd name="T11" fmla="*/ 540 h 566"/>
              <a:gd name="T12" fmla="*/ 21 w 225"/>
              <a:gd name="T13" fmla="*/ 476 h 566"/>
              <a:gd name="T14" fmla="*/ 21 w 225"/>
              <a:gd name="T15" fmla="*/ 444 h 566"/>
              <a:gd name="T16" fmla="*/ 41 w 225"/>
              <a:gd name="T17" fmla="*/ 388 h 566"/>
              <a:gd name="T18" fmla="*/ 49 w 225"/>
              <a:gd name="T19" fmla="*/ 292 h 566"/>
              <a:gd name="T20" fmla="*/ 61 w 225"/>
              <a:gd name="T21" fmla="*/ 268 h 566"/>
              <a:gd name="T22" fmla="*/ 61 w 225"/>
              <a:gd name="T23" fmla="*/ 244 h 566"/>
              <a:gd name="T24" fmla="*/ 69 w 225"/>
              <a:gd name="T25" fmla="*/ 196 h 566"/>
              <a:gd name="T26" fmla="*/ 89 w 225"/>
              <a:gd name="T27" fmla="*/ 132 h 566"/>
              <a:gd name="T28" fmla="*/ 89 w 225"/>
              <a:gd name="T29" fmla="*/ 92 h 566"/>
              <a:gd name="T30" fmla="*/ 101 w 225"/>
              <a:gd name="T31" fmla="*/ 68 h 566"/>
              <a:gd name="T32" fmla="*/ 101 w 225"/>
              <a:gd name="T33" fmla="*/ 20 h 566"/>
              <a:gd name="T34" fmla="*/ 113 w 225"/>
              <a:gd name="T35" fmla="*/ 0 h 566"/>
              <a:gd name="T36" fmla="*/ 225 w 225"/>
              <a:gd name="T37" fmla="*/ 48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5" h="566">
                <a:moveTo>
                  <a:pt x="225" y="48"/>
                </a:moveTo>
                <a:cubicBezTo>
                  <a:pt x="225" y="93"/>
                  <a:pt x="220" y="134"/>
                  <a:pt x="205" y="164"/>
                </a:cubicBezTo>
                <a:cubicBezTo>
                  <a:pt x="216" y="247"/>
                  <a:pt x="176" y="289"/>
                  <a:pt x="177" y="368"/>
                </a:cubicBezTo>
                <a:cubicBezTo>
                  <a:pt x="178" y="379"/>
                  <a:pt x="165" y="377"/>
                  <a:pt x="165" y="388"/>
                </a:cubicBezTo>
                <a:cubicBezTo>
                  <a:pt x="166" y="452"/>
                  <a:pt x="151" y="499"/>
                  <a:pt x="145" y="556"/>
                </a:cubicBezTo>
                <a:cubicBezTo>
                  <a:pt x="93" y="566"/>
                  <a:pt x="58" y="545"/>
                  <a:pt x="13" y="540"/>
                </a:cubicBezTo>
                <a:cubicBezTo>
                  <a:pt x="0" y="516"/>
                  <a:pt x="17" y="498"/>
                  <a:pt x="21" y="476"/>
                </a:cubicBezTo>
                <a:cubicBezTo>
                  <a:pt x="23" y="466"/>
                  <a:pt x="19" y="454"/>
                  <a:pt x="21" y="444"/>
                </a:cubicBezTo>
                <a:cubicBezTo>
                  <a:pt x="24" y="424"/>
                  <a:pt x="38" y="406"/>
                  <a:pt x="41" y="388"/>
                </a:cubicBezTo>
                <a:cubicBezTo>
                  <a:pt x="46" y="356"/>
                  <a:pt x="42" y="322"/>
                  <a:pt x="49" y="292"/>
                </a:cubicBezTo>
                <a:cubicBezTo>
                  <a:pt x="51" y="283"/>
                  <a:pt x="59" y="277"/>
                  <a:pt x="61" y="268"/>
                </a:cubicBezTo>
                <a:cubicBezTo>
                  <a:pt x="63" y="262"/>
                  <a:pt x="60" y="252"/>
                  <a:pt x="61" y="244"/>
                </a:cubicBezTo>
                <a:cubicBezTo>
                  <a:pt x="63" y="231"/>
                  <a:pt x="66" y="219"/>
                  <a:pt x="69" y="196"/>
                </a:cubicBezTo>
                <a:cubicBezTo>
                  <a:pt x="71" y="175"/>
                  <a:pt x="87" y="153"/>
                  <a:pt x="89" y="132"/>
                </a:cubicBezTo>
                <a:cubicBezTo>
                  <a:pt x="91" y="117"/>
                  <a:pt x="87" y="104"/>
                  <a:pt x="89" y="92"/>
                </a:cubicBezTo>
                <a:cubicBezTo>
                  <a:pt x="91" y="82"/>
                  <a:pt x="97" y="80"/>
                  <a:pt x="101" y="68"/>
                </a:cubicBezTo>
                <a:cubicBezTo>
                  <a:pt x="105" y="54"/>
                  <a:pt x="98" y="32"/>
                  <a:pt x="101" y="20"/>
                </a:cubicBezTo>
                <a:cubicBezTo>
                  <a:pt x="103" y="13"/>
                  <a:pt x="114" y="8"/>
                  <a:pt x="113" y="0"/>
                </a:cubicBezTo>
                <a:cubicBezTo>
                  <a:pt x="161" y="6"/>
                  <a:pt x="185" y="35"/>
                  <a:pt x="225" y="48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 noEditPoints="1"/>
          </p:cNvSpPr>
          <p:nvPr/>
        </p:nvSpPr>
        <p:spPr bwMode="auto">
          <a:xfrm>
            <a:off x="4418838" y="2674938"/>
            <a:ext cx="2897188" cy="1997075"/>
          </a:xfrm>
          <a:custGeom>
            <a:avLst/>
            <a:gdLst>
              <a:gd name="T0" fmla="*/ 2649 w 4257"/>
              <a:gd name="T1" fmla="*/ 598 h 2932"/>
              <a:gd name="T2" fmla="*/ 2889 w 4257"/>
              <a:gd name="T3" fmla="*/ 1054 h 2932"/>
              <a:gd name="T4" fmla="*/ 3625 w 4257"/>
              <a:gd name="T5" fmla="*/ 1190 h 2932"/>
              <a:gd name="T6" fmla="*/ 3905 w 4257"/>
              <a:gd name="T7" fmla="*/ 1350 h 2932"/>
              <a:gd name="T8" fmla="*/ 4181 w 4257"/>
              <a:gd name="T9" fmla="*/ 1698 h 2932"/>
              <a:gd name="T10" fmla="*/ 4253 w 4257"/>
              <a:gd name="T11" fmla="*/ 1962 h 2932"/>
              <a:gd name="T12" fmla="*/ 4181 w 4257"/>
              <a:gd name="T13" fmla="*/ 2238 h 2932"/>
              <a:gd name="T14" fmla="*/ 4049 w 4257"/>
              <a:gd name="T15" fmla="*/ 2422 h 2932"/>
              <a:gd name="T16" fmla="*/ 3713 w 4257"/>
              <a:gd name="T17" fmla="*/ 2666 h 2932"/>
              <a:gd name="T18" fmla="*/ 3417 w 4257"/>
              <a:gd name="T19" fmla="*/ 2782 h 2932"/>
              <a:gd name="T20" fmla="*/ 3193 w 4257"/>
              <a:gd name="T21" fmla="*/ 2838 h 2932"/>
              <a:gd name="T22" fmla="*/ 2797 w 4257"/>
              <a:gd name="T23" fmla="*/ 2890 h 2932"/>
              <a:gd name="T24" fmla="*/ 2321 w 4257"/>
              <a:gd name="T25" fmla="*/ 2926 h 2932"/>
              <a:gd name="T26" fmla="*/ 1997 w 4257"/>
              <a:gd name="T27" fmla="*/ 2914 h 2932"/>
              <a:gd name="T28" fmla="*/ 1645 w 4257"/>
              <a:gd name="T29" fmla="*/ 2874 h 2932"/>
              <a:gd name="T30" fmla="*/ 1197 w 4257"/>
              <a:gd name="T31" fmla="*/ 2698 h 2932"/>
              <a:gd name="T32" fmla="*/ 713 w 4257"/>
              <a:gd name="T33" fmla="*/ 2178 h 2932"/>
              <a:gd name="T34" fmla="*/ 201 w 4257"/>
              <a:gd name="T35" fmla="*/ 1770 h 2932"/>
              <a:gd name="T36" fmla="*/ 1 w 4257"/>
              <a:gd name="T37" fmla="*/ 1530 h 2932"/>
              <a:gd name="T38" fmla="*/ 297 w 4257"/>
              <a:gd name="T39" fmla="*/ 1634 h 2932"/>
              <a:gd name="T40" fmla="*/ 757 w 4257"/>
              <a:gd name="T41" fmla="*/ 1670 h 2932"/>
              <a:gd name="T42" fmla="*/ 1137 w 4257"/>
              <a:gd name="T43" fmla="*/ 1302 h 2932"/>
              <a:gd name="T44" fmla="*/ 1721 w 4257"/>
              <a:gd name="T45" fmla="*/ 1102 h 2932"/>
              <a:gd name="T46" fmla="*/ 2013 w 4257"/>
              <a:gd name="T47" fmla="*/ 1062 h 2932"/>
              <a:gd name="T48" fmla="*/ 2173 w 4257"/>
              <a:gd name="T49" fmla="*/ 922 h 2932"/>
              <a:gd name="T50" fmla="*/ 2037 w 4257"/>
              <a:gd name="T51" fmla="*/ 598 h 2932"/>
              <a:gd name="T52" fmla="*/ 1737 w 4257"/>
              <a:gd name="T53" fmla="*/ 578 h 2932"/>
              <a:gd name="T54" fmla="*/ 2261 w 4257"/>
              <a:gd name="T55" fmla="*/ 114 h 2932"/>
              <a:gd name="T56" fmla="*/ 2565 w 4257"/>
              <a:gd name="T57" fmla="*/ 114 h 2932"/>
              <a:gd name="T58" fmla="*/ 2873 w 4257"/>
              <a:gd name="T59" fmla="*/ 362 h 2932"/>
              <a:gd name="T60" fmla="*/ 2709 w 4257"/>
              <a:gd name="T61" fmla="*/ 326 h 2932"/>
              <a:gd name="T62" fmla="*/ 2509 w 4257"/>
              <a:gd name="T63" fmla="*/ 178 h 2932"/>
              <a:gd name="T64" fmla="*/ 2277 w 4257"/>
              <a:gd name="T65" fmla="*/ 202 h 2932"/>
              <a:gd name="T66" fmla="*/ 1917 w 4257"/>
              <a:gd name="T67" fmla="*/ 482 h 2932"/>
              <a:gd name="T68" fmla="*/ 2257 w 4257"/>
              <a:gd name="T69" fmla="*/ 594 h 2932"/>
              <a:gd name="T70" fmla="*/ 2261 w 4257"/>
              <a:gd name="T71" fmla="*/ 1110 h 2932"/>
              <a:gd name="T72" fmla="*/ 1537 w 4257"/>
              <a:gd name="T73" fmla="*/ 1214 h 2932"/>
              <a:gd name="T74" fmla="*/ 1153 w 4257"/>
              <a:gd name="T75" fmla="*/ 1378 h 2932"/>
              <a:gd name="T76" fmla="*/ 837 w 4257"/>
              <a:gd name="T77" fmla="*/ 1694 h 2932"/>
              <a:gd name="T78" fmla="*/ 437 w 4257"/>
              <a:gd name="T79" fmla="*/ 1754 h 2932"/>
              <a:gd name="T80" fmla="*/ 349 w 4257"/>
              <a:gd name="T81" fmla="*/ 1826 h 2932"/>
              <a:gd name="T82" fmla="*/ 821 w 4257"/>
              <a:gd name="T83" fmla="*/ 2262 h 2932"/>
              <a:gd name="T84" fmla="*/ 1245 w 4257"/>
              <a:gd name="T85" fmla="*/ 2634 h 2932"/>
              <a:gd name="T86" fmla="*/ 1529 w 4257"/>
              <a:gd name="T87" fmla="*/ 2738 h 2932"/>
              <a:gd name="T88" fmla="*/ 2105 w 4257"/>
              <a:gd name="T89" fmla="*/ 2838 h 2932"/>
              <a:gd name="T90" fmla="*/ 2465 w 4257"/>
              <a:gd name="T91" fmla="*/ 2818 h 2932"/>
              <a:gd name="T92" fmla="*/ 2953 w 4257"/>
              <a:gd name="T93" fmla="*/ 2790 h 2932"/>
              <a:gd name="T94" fmla="*/ 3497 w 4257"/>
              <a:gd name="T95" fmla="*/ 2666 h 2932"/>
              <a:gd name="T96" fmla="*/ 3801 w 4257"/>
              <a:gd name="T97" fmla="*/ 2526 h 2932"/>
              <a:gd name="T98" fmla="*/ 4005 w 4257"/>
              <a:gd name="T99" fmla="*/ 2350 h 2932"/>
              <a:gd name="T100" fmla="*/ 4157 w 4257"/>
              <a:gd name="T101" fmla="*/ 2034 h 2932"/>
              <a:gd name="T102" fmla="*/ 3693 w 4257"/>
              <a:gd name="T103" fmla="*/ 1306 h 2932"/>
              <a:gd name="T104" fmla="*/ 3345 w 4257"/>
              <a:gd name="T105" fmla="*/ 1186 h 2932"/>
              <a:gd name="T106" fmla="*/ 2921 w 4257"/>
              <a:gd name="T107" fmla="*/ 1130 h 2932"/>
              <a:gd name="T108" fmla="*/ 2589 w 4257"/>
              <a:gd name="T109" fmla="*/ 1030 h 2932"/>
              <a:gd name="T110" fmla="*/ 2765 w 4257"/>
              <a:gd name="T111" fmla="*/ 498 h 2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257" h="2932">
                <a:moveTo>
                  <a:pt x="3025" y="522"/>
                </a:moveTo>
                <a:cubicBezTo>
                  <a:pt x="3017" y="548"/>
                  <a:pt x="2998" y="562"/>
                  <a:pt x="2981" y="578"/>
                </a:cubicBezTo>
                <a:cubicBezTo>
                  <a:pt x="2947" y="563"/>
                  <a:pt x="2890" y="602"/>
                  <a:pt x="2853" y="578"/>
                </a:cubicBezTo>
                <a:cubicBezTo>
                  <a:pt x="2826" y="594"/>
                  <a:pt x="2803" y="573"/>
                  <a:pt x="2773" y="586"/>
                </a:cubicBezTo>
                <a:cubicBezTo>
                  <a:pt x="2760" y="591"/>
                  <a:pt x="2763" y="580"/>
                  <a:pt x="2757" y="578"/>
                </a:cubicBezTo>
                <a:cubicBezTo>
                  <a:pt x="2726" y="596"/>
                  <a:pt x="2670" y="576"/>
                  <a:pt x="2649" y="598"/>
                </a:cubicBezTo>
                <a:cubicBezTo>
                  <a:pt x="2661" y="622"/>
                  <a:pt x="2641" y="647"/>
                  <a:pt x="2645" y="674"/>
                </a:cubicBezTo>
                <a:cubicBezTo>
                  <a:pt x="2646" y="685"/>
                  <a:pt x="2656" y="694"/>
                  <a:pt x="2657" y="706"/>
                </a:cubicBezTo>
                <a:cubicBezTo>
                  <a:pt x="2663" y="771"/>
                  <a:pt x="2644" y="851"/>
                  <a:pt x="2669" y="922"/>
                </a:cubicBezTo>
                <a:cubicBezTo>
                  <a:pt x="2661" y="952"/>
                  <a:pt x="2667" y="997"/>
                  <a:pt x="2665" y="1034"/>
                </a:cubicBezTo>
                <a:cubicBezTo>
                  <a:pt x="2668" y="1043"/>
                  <a:pt x="2678" y="1045"/>
                  <a:pt x="2681" y="1054"/>
                </a:cubicBezTo>
                <a:cubicBezTo>
                  <a:pt x="2748" y="1051"/>
                  <a:pt x="2814" y="1056"/>
                  <a:pt x="2889" y="1054"/>
                </a:cubicBezTo>
                <a:cubicBezTo>
                  <a:pt x="2899" y="1058"/>
                  <a:pt x="2908" y="1061"/>
                  <a:pt x="2917" y="1066"/>
                </a:cubicBezTo>
                <a:cubicBezTo>
                  <a:pt x="2939" y="1055"/>
                  <a:pt x="2975" y="1057"/>
                  <a:pt x="3001" y="1070"/>
                </a:cubicBezTo>
                <a:cubicBezTo>
                  <a:pt x="3083" y="1051"/>
                  <a:pt x="3151" y="1087"/>
                  <a:pt x="3245" y="1082"/>
                </a:cubicBezTo>
                <a:cubicBezTo>
                  <a:pt x="3317" y="1110"/>
                  <a:pt x="3416" y="1111"/>
                  <a:pt x="3477" y="1150"/>
                </a:cubicBezTo>
                <a:cubicBezTo>
                  <a:pt x="3488" y="1150"/>
                  <a:pt x="3498" y="1150"/>
                  <a:pt x="3509" y="1150"/>
                </a:cubicBezTo>
                <a:cubicBezTo>
                  <a:pt x="3549" y="1162"/>
                  <a:pt x="3575" y="1188"/>
                  <a:pt x="3625" y="1190"/>
                </a:cubicBezTo>
                <a:cubicBezTo>
                  <a:pt x="3629" y="1198"/>
                  <a:pt x="3631" y="1208"/>
                  <a:pt x="3637" y="1214"/>
                </a:cubicBezTo>
                <a:cubicBezTo>
                  <a:pt x="3656" y="1211"/>
                  <a:pt x="3663" y="1220"/>
                  <a:pt x="3681" y="1218"/>
                </a:cubicBezTo>
                <a:cubicBezTo>
                  <a:pt x="3684" y="1229"/>
                  <a:pt x="3699" y="1226"/>
                  <a:pt x="3701" y="1238"/>
                </a:cubicBezTo>
                <a:cubicBezTo>
                  <a:pt x="3741" y="1245"/>
                  <a:pt x="3760" y="1272"/>
                  <a:pt x="3797" y="1282"/>
                </a:cubicBezTo>
                <a:cubicBezTo>
                  <a:pt x="3816" y="1315"/>
                  <a:pt x="3865" y="1318"/>
                  <a:pt x="3885" y="1350"/>
                </a:cubicBezTo>
                <a:cubicBezTo>
                  <a:pt x="3892" y="1350"/>
                  <a:pt x="3898" y="1350"/>
                  <a:pt x="3905" y="1350"/>
                </a:cubicBezTo>
                <a:cubicBezTo>
                  <a:pt x="3910" y="1361"/>
                  <a:pt x="3914" y="1373"/>
                  <a:pt x="3933" y="1370"/>
                </a:cubicBezTo>
                <a:cubicBezTo>
                  <a:pt x="3936" y="1374"/>
                  <a:pt x="3937" y="1379"/>
                  <a:pt x="3937" y="1386"/>
                </a:cubicBezTo>
                <a:cubicBezTo>
                  <a:pt x="3995" y="1415"/>
                  <a:pt x="4022" y="1474"/>
                  <a:pt x="4073" y="1510"/>
                </a:cubicBezTo>
                <a:cubicBezTo>
                  <a:pt x="4089" y="1537"/>
                  <a:pt x="4100" y="1568"/>
                  <a:pt x="4129" y="1582"/>
                </a:cubicBezTo>
                <a:cubicBezTo>
                  <a:pt x="4135" y="1631"/>
                  <a:pt x="4175" y="1646"/>
                  <a:pt x="4189" y="1686"/>
                </a:cubicBezTo>
                <a:cubicBezTo>
                  <a:pt x="4190" y="1694"/>
                  <a:pt x="4188" y="1699"/>
                  <a:pt x="4181" y="1698"/>
                </a:cubicBezTo>
                <a:cubicBezTo>
                  <a:pt x="4197" y="1716"/>
                  <a:pt x="4209" y="1729"/>
                  <a:pt x="4217" y="1762"/>
                </a:cubicBezTo>
                <a:cubicBezTo>
                  <a:pt x="4221" y="1778"/>
                  <a:pt x="4232" y="1777"/>
                  <a:pt x="4225" y="1806"/>
                </a:cubicBezTo>
                <a:cubicBezTo>
                  <a:pt x="4238" y="1825"/>
                  <a:pt x="4241" y="1838"/>
                  <a:pt x="4245" y="1874"/>
                </a:cubicBezTo>
                <a:cubicBezTo>
                  <a:pt x="4247" y="1893"/>
                  <a:pt x="4257" y="1913"/>
                  <a:pt x="4257" y="1926"/>
                </a:cubicBezTo>
                <a:cubicBezTo>
                  <a:pt x="4257" y="1937"/>
                  <a:pt x="4252" y="1940"/>
                  <a:pt x="4249" y="1950"/>
                </a:cubicBezTo>
                <a:cubicBezTo>
                  <a:pt x="4248" y="1952"/>
                  <a:pt x="4254" y="1957"/>
                  <a:pt x="4253" y="1962"/>
                </a:cubicBezTo>
                <a:cubicBezTo>
                  <a:pt x="4252" y="1965"/>
                  <a:pt x="4246" y="1965"/>
                  <a:pt x="4245" y="1970"/>
                </a:cubicBezTo>
                <a:cubicBezTo>
                  <a:pt x="4239" y="2015"/>
                  <a:pt x="4247" y="2056"/>
                  <a:pt x="4237" y="2094"/>
                </a:cubicBezTo>
                <a:cubicBezTo>
                  <a:pt x="4234" y="2107"/>
                  <a:pt x="4223" y="2123"/>
                  <a:pt x="4217" y="2142"/>
                </a:cubicBezTo>
                <a:cubicBezTo>
                  <a:pt x="4212" y="2159"/>
                  <a:pt x="4212" y="2181"/>
                  <a:pt x="4205" y="2194"/>
                </a:cubicBezTo>
                <a:cubicBezTo>
                  <a:pt x="4204" y="2195"/>
                  <a:pt x="4197" y="2193"/>
                  <a:pt x="4197" y="2194"/>
                </a:cubicBezTo>
                <a:cubicBezTo>
                  <a:pt x="4191" y="2208"/>
                  <a:pt x="4189" y="2224"/>
                  <a:pt x="4181" y="2238"/>
                </a:cubicBezTo>
                <a:cubicBezTo>
                  <a:pt x="4177" y="2245"/>
                  <a:pt x="4169" y="2251"/>
                  <a:pt x="4165" y="2258"/>
                </a:cubicBezTo>
                <a:cubicBezTo>
                  <a:pt x="4155" y="2275"/>
                  <a:pt x="4159" y="2283"/>
                  <a:pt x="4141" y="2290"/>
                </a:cubicBezTo>
                <a:cubicBezTo>
                  <a:pt x="4145" y="2317"/>
                  <a:pt x="4118" y="2312"/>
                  <a:pt x="4121" y="2338"/>
                </a:cubicBezTo>
                <a:cubicBezTo>
                  <a:pt x="4106" y="2339"/>
                  <a:pt x="4105" y="2354"/>
                  <a:pt x="4093" y="2358"/>
                </a:cubicBezTo>
                <a:cubicBezTo>
                  <a:pt x="4092" y="2367"/>
                  <a:pt x="4088" y="2375"/>
                  <a:pt x="4085" y="2382"/>
                </a:cubicBezTo>
                <a:cubicBezTo>
                  <a:pt x="4070" y="2392"/>
                  <a:pt x="4055" y="2402"/>
                  <a:pt x="4049" y="2422"/>
                </a:cubicBezTo>
                <a:cubicBezTo>
                  <a:pt x="4027" y="2439"/>
                  <a:pt x="4000" y="2450"/>
                  <a:pt x="3993" y="2482"/>
                </a:cubicBezTo>
                <a:cubicBezTo>
                  <a:pt x="3966" y="2483"/>
                  <a:pt x="3964" y="2509"/>
                  <a:pt x="3941" y="2514"/>
                </a:cubicBezTo>
                <a:cubicBezTo>
                  <a:pt x="3921" y="2537"/>
                  <a:pt x="3889" y="2553"/>
                  <a:pt x="3861" y="2574"/>
                </a:cubicBezTo>
                <a:cubicBezTo>
                  <a:pt x="3847" y="2585"/>
                  <a:pt x="3831" y="2602"/>
                  <a:pt x="3817" y="2610"/>
                </a:cubicBezTo>
                <a:cubicBezTo>
                  <a:pt x="3807" y="2616"/>
                  <a:pt x="3792" y="2616"/>
                  <a:pt x="3781" y="2622"/>
                </a:cubicBezTo>
                <a:cubicBezTo>
                  <a:pt x="3757" y="2635"/>
                  <a:pt x="3734" y="2657"/>
                  <a:pt x="3713" y="2666"/>
                </a:cubicBezTo>
                <a:cubicBezTo>
                  <a:pt x="3709" y="2668"/>
                  <a:pt x="3701" y="2664"/>
                  <a:pt x="3697" y="2666"/>
                </a:cubicBezTo>
                <a:cubicBezTo>
                  <a:pt x="3682" y="2674"/>
                  <a:pt x="3668" y="2685"/>
                  <a:pt x="3657" y="2698"/>
                </a:cubicBezTo>
                <a:cubicBezTo>
                  <a:pt x="3625" y="2692"/>
                  <a:pt x="3603" y="2726"/>
                  <a:pt x="3565" y="2726"/>
                </a:cubicBezTo>
                <a:cubicBezTo>
                  <a:pt x="3552" y="2733"/>
                  <a:pt x="3539" y="2748"/>
                  <a:pt x="3525" y="2742"/>
                </a:cubicBezTo>
                <a:cubicBezTo>
                  <a:pt x="3512" y="2754"/>
                  <a:pt x="3491" y="2767"/>
                  <a:pt x="3473" y="2774"/>
                </a:cubicBezTo>
                <a:cubicBezTo>
                  <a:pt x="3459" y="2780"/>
                  <a:pt x="3439" y="2776"/>
                  <a:pt x="3417" y="2782"/>
                </a:cubicBezTo>
                <a:cubicBezTo>
                  <a:pt x="3403" y="2786"/>
                  <a:pt x="3391" y="2797"/>
                  <a:pt x="3377" y="2802"/>
                </a:cubicBezTo>
                <a:cubicBezTo>
                  <a:pt x="3371" y="2804"/>
                  <a:pt x="3363" y="2800"/>
                  <a:pt x="3357" y="2802"/>
                </a:cubicBezTo>
                <a:cubicBezTo>
                  <a:pt x="3348" y="2804"/>
                  <a:pt x="3345" y="2811"/>
                  <a:pt x="3337" y="2814"/>
                </a:cubicBezTo>
                <a:cubicBezTo>
                  <a:pt x="3321" y="2820"/>
                  <a:pt x="3299" y="2818"/>
                  <a:pt x="3281" y="2822"/>
                </a:cubicBezTo>
                <a:cubicBezTo>
                  <a:pt x="3270" y="2825"/>
                  <a:pt x="3260" y="2825"/>
                  <a:pt x="3241" y="2830"/>
                </a:cubicBezTo>
                <a:cubicBezTo>
                  <a:pt x="3230" y="2833"/>
                  <a:pt x="3216" y="2843"/>
                  <a:pt x="3193" y="2838"/>
                </a:cubicBezTo>
                <a:cubicBezTo>
                  <a:pt x="3181" y="2838"/>
                  <a:pt x="3177" y="2846"/>
                  <a:pt x="3169" y="2850"/>
                </a:cubicBezTo>
                <a:cubicBezTo>
                  <a:pt x="3105" y="2836"/>
                  <a:pt x="3038" y="2877"/>
                  <a:pt x="2989" y="2866"/>
                </a:cubicBezTo>
                <a:cubicBezTo>
                  <a:pt x="2972" y="2877"/>
                  <a:pt x="2938" y="2894"/>
                  <a:pt x="2917" y="2878"/>
                </a:cubicBezTo>
                <a:cubicBezTo>
                  <a:pt x="2886" y="2893"/>
                  <a:pt x="2854" y="2883"/>
                  <a:pt x="2825" y="2886"/>
                </a:cubicBezTo>
                <a:cubicBezTo>
                  <a:pt x="2817" y="2887"/>
                  <a:pt x="2816" y="2892"/>
                  <a:pt x="2809" y="2894"/>
                </a:cubicBezTo>
                <a:cubicBezTo>
                  <a:pt x="2803" y="2896"/>
                  <a:pt x="2802" y="2889"/>
                  <a:pt x="2797" y="2890"/>
                </a:cubicBezTo>
                <a:cubicBezTo>
                  <a:pt x="2795" y="2891"/>
                  <a:pt x="2793" y="2898"/>
                  <a:pt x="2793" y="2898"/>
                </a:cubicBezTo>
                <a:cubicBezTo>
                  <a:pt x="2773" y="2900"/>
                  <a:pt x="2748" y="2895"/>
                  <a:pt x="2725" y="2894"/>
                </a:cubicBezTo>
                <a:cubicBezTo>
                  <a:pt x="2656" y="2891"/>
                  <a:pt x="2585" y="2916"/>
                  <a:pt x="2493" y="2906"/>
                </a:cubicBezTo>
                <a:cubicBezTo>
                  <a:pt x="2468" y="2927"/>
                  <a:pt x="2426" y="2914"/>
                  <a:pt x="2401" y="2902"/>
                </a:cubicBezTo>
                <a:cubicBezTo>
                  <a:pt x="2387" y="2917"/>
                  <a:pt x="2350" y="2909"/>
                  <a:pt x="2337" y="2926"/>
                </a:cubicBezTo>
                <a:cubicBezTo>
                  <a:pt x="2339" y="2908"/>
                  <a:pt x="2327" y="2927"/>
                  <a:pt x="2321" y="2926"/>
                </a:cubicBezTo>
                <a:cubicBezTo>
                  <a:pt x="2313" y="2924"/>
                  <a:pt x="2312" y="2914"/>
                  <a:pt x="2305" y="2914"/>
                </a:cubicBezTo>
                <a:cubicBezTo>
                  <a:pt x="2296" y="2914"/>
                  <a:pt x="2288" y="2924"/>
                  <a:pt x="2277" y="2926"/>
                </a:cubicBezTo>
                <a:cubicBezTo>
                  <a:pt x="2260" y="2929"/>
                  <a:pt x="2221" y="2928"/>
                  <a:pt x="2209" y="2926"/>
                </a:cubicBezTo>
                <a:cubicBezTo>
                  <a:pt x="2198" y="2924"/>
                  <a:pt x="2193" y="2922"/>
                  <a:pt x="2185" y="2914"/>
                </a:cubicBezTo>
                <a:cubicBezTo>
                  <a:pt x="2176" y="2915"/>
                  <a:pt x="2178" y="2928"/>
                  <a:pt x="2165" y="2926"/>
                </a:cubicBezTo>
                <a:cubicBezTo>
                  <a:pt x="2088" y="2913"/>
                  <a:pt x="2058" y="2932"/>
                  <a:pt x="1997" y="2914"/>
                </a:cubicBezTo>
                <a:cubicBezTo>
                  <a:pt x="1983" y="2911"/>
                  <a:pt x="1992" y="2930"/>
                  <a:pt x="1977" y="2926"/>
                </a:cubicBezTo>
                <a:cubicBezTo>
                  <a:pt x="1974" y="2923"/>
                  <a:pt x="1975" y="2915"/>
                  <a:pt x="1969" y="2914"/>
                </a:cubicBezTo>
                <a:cubicBezTo>
                  <a:pt x="1928" y="2923"/>
                  <a:pt x="1910" y="2897"/>
                  <a:pt x="1881" y="2906"/>
                </a:cubicBezTo>
                <a:cubicBezTo>
                  <a:pt x="1878" y="2903"/>
                  <a:pt x="1879" y="2895"/>
                  <a:pt x="1873" y="2894"/>
                </a:cubicBezTo>
                <a:cubicBezTo>
                  <a:pt x="1840" y="2895"/>
                  <a:pt x="1807" y="2896"/>
                  <a:pt x="1789" y="2882"/>
                </a:cubicBezTo>
                <a:cubicBezTo>
                  <a:pt x="1734" y="2891"/>
                  <a:pt x="1689" y="2862"/>
                  <a:pt x="1645" y="2874"/>
                </a:cubicBezTo>
                <a:cubicBezTo>
                  <a:pt x="1640" y="2863"/>
                  <a:pt x="1625" y="2862"/>
                  <a:pt x="1617" y="2854"/>
                </a:cubicBezTo>
                <a:cubicBezTo>
                  <a:pt x="1553" y="2858"/>
                  <a:pt x="1524" y="2827"/>
                  <a:pt x="1465" y="2826"/>
                </a:cubicBezTo>
                <a:cubicBezTo>
                  <a:pt x="1436" y="2800"/>
                  <a:pt x="1392" y="2790"/>
                  <a:pt x="1345" y="2782"/>
                </a:cubicBezTo>
                <a:cubicBezTo>
                  <a:pt x="1337" y="2754"/>
                  <a:pt x="1294" y="2761"/>
                  <a:pt x="1285" y="2734"/>
                </a:cubicBezTo>
                <a:cubicBezTo>
                  <a:pt x="1276" y="2734"/>
                  <a:pt x="1266" y="2734"/>
                  <a:pt x="1257" y="2734"/>
                </a:cubicBezTo>
                <a:cubicBezTo>
                  <a:pt x="1246" y="2713"/>
                  <a:pt x="1206" y="2721"/>
                  <a:pt x="1197" y="2698"/>
                </a:cubicBezTo>
                <a:cubicBezTo>
                  <a:pt x="1171" y="2704"/>
                  <a:pt x="1175" y="2680"/>
                  <a:pt x="1149" y="2686"/>
                </a:cubicBezTo>
                <a:cubicBezTo>
                  <a:pt x="1118" y="2661"/>
                  <a:pt x="1091" y="2632"/>
                  <a:pt x="1045" y="2622"/>
                </a:cubicBezTo>
                <a:cubicBezTo>
                  <a:pt x="997" y="2571"/>
                  <a:pt x="927" y="2543"/>
                  <a:pt x="893" y="2478"/>
                </a:cubicBezTo>
                <a:cubicBezTo>
                  <a:pt x="868" y="2467"/>
                  <a:pt x="850" y="2449"/>
                  <a:pt x="841" y="2422"/>
                </a:cubicBezTo>
                <a:cubicBezTo>
                  <a:pt x="801" y="2403"/>
                  <a:pt x="790" y="2355"/>
                  <a:pt x="761" y="2326"/>
                </a:cubicBezTo>
                <a:cubicBezTo>
                  <a:pt x="748" y="2273"/>
                  <a:pt x="736" y="2220"/>
                  <a:pt x="713" y="2178"/>
                </a:cubicBezTo>
                <a:cubicBezTo>
                  <a:pt x="713" y="2167"/>
                  <a:pt x="713" y="2157"/>
                  <a:pt x="713" y="2146"/>
                </a:cubicBezTo>
                <a:cubicBezTo>
                  <a:pt x="670" y="2100"/>
                  <a:pt x="577" y="2103"/>
                  <a:pt x="541" y="2050"/>
                </a:cubicBezTo>
                <a:cubicBezTo>
                  <a:pt x="487" y="2024"/>
                  <a:pt x="436" y="1995"/>
                  <a:pt x="401" y="1950"/>
                </a:cubicBezTo>
                <a:cubicBezTo>
                  <a:pt x="345" y="1924"/>
                  <a:pt x="308" y="1881"/>
                  <a:pt x="269" y="1838"/>
                </a:cubicBezTo>
                <a:cubicBezTo>
                  <a:pt x="264" y="1835"/>
                  <a:pt x="258" y="1833"/>
                  <a:pt x="249" y="1834"/>
                </a:cubicBezTo>
                <a:cubicBezTo>
                  <a:pt x="238" y="1807"/>
                  <a:pt x="211" y="1798"/>
                  <a:pt x="201" y="1770"/>
                </a:cubicBezTo>
                <a:cubicBezTo>
                  <a:pt x="200" y="1765"/>
                  <a:pt x="191" y="1767"/>
                  <a:pt x="185" y="1766"/>
                </a:cubicBezTo>
                <a:cubicBezTo>
                  <a:pt x="184" y="1754"/>
                  <a:pt x="176" y="1748"/>
                  <a:pt x="173" y="1738"/>
                </a:cubicBezTo>
                <a:cubicBezTo>
                  <a:pt x="169" y="1731"/>
                  <a:pt x="166" y="1724"/>
                  <a:pt x="153" y="1726"/>
                </a:cubicBezTo>
                <a:cubicBezTo>
                  <a:pt x="146" y="1689"/>
                  <a:pt x="111" y="1680"/>
                  <a:pt x="93" y="1654"/>
                </a:cubicBezTo>
                <a:cubicBezTo>
                  <a:pt x="86" y="1646"/>
                  <a:pt x="93" y="1649"/>
                  <a:pt x="93" y="1638"/>
                </a:cubicBezTo>
                <a:cubicBezTo>
                  <a:pt x="49" y="1616"/>
                  <a:pt x="31" y="1567"/>
                  <a:pt x="1" y="1530"/>
                </a:cubicBezTo>
                <a:cubicBezTo>
                  <a:pt x="0" y="1501"/>
                  <a:pt x="25" y="1498"/>
                  <a:pt x="41" y="1486"/>
                </a:cubicBezTo>
                <a:cubicBezTo>
                  <a:pt x="75" y="1498"/>
                  <a:pt x="102" y="1518"/>
                  <a:pt x="121" y="1546"/>
                </a:cubicBezTo>
                <a:cubicBezTo>
                  <a:pt x="154" y="1543"/>
                  <a:pt x="175" y="1576"/>
                  <a:pt x="197" y="1586"/>
                </a:cubicBezTo>
                <a:cubicBezTo>
                  <a:pt x="204" y="1589"/>
                  <a:pt x="214" y="1586"/>
                  <a:pt x="221" y="1590"/>
                </a:cubicBezTo>
                <a:cubicBezTo>
                  <a:pt x="239" y="1601"/>
                  <a:pt x="239" y="1609"/>
                  <a:pt x="265" y="1622"/>
                </a:cubicBezTo>
                <a:cubicBezTo>
                  <a:pt x="276" y="1628"/>
                  <a:pt x="282" y="1627"/>
                  <a:pt x="297" y="1634"/>
                </a:cubicBezTo>
                <a:cubicBezTo>
                  <a:pt x="305" y="1638"/>
                  <a:pt x="332" y="1654"/>
                  <a:pt x="353" y="1654"/>
                </a:cubicBezTo>
                <a:cubicBezTo>
                  <a:pt x="352" y="1661"/>
                  <a:pt x="358" y="1662"/>
                  <a:pt x="357" y="1670"/>
                </a:cubicBezTo>
                <a:cubicBezTo>
                  <a:pt x="429" y="1680"/>
                  <a:pt x="464" y="1725"/>
                  <a:pt x="549" y="1722"/>
                </a:cubicBezTo>
                <a:cubicBezTo>
                  <a:pt x="572" y="1747"/>
                  <a:pt x="628" y="1739"/>
                  <a:pt x="653" y="1762"/>
                </a:cubicBezTo>
                <a:cubicBezTo>
                  <a:pt x="670" y="1762"/>
                  <a:pt x="687" y="1756"/>
                  <a:pt x="697" y="1770"/>
                </a:cubicBezTo>
                <a:cubicBezTo>
                  <a:pt x="717" y="1737"/>
                  <a:pt x="742" y="1708"/>
                  <a:pt x="757" y="1670"/>
                </a:cubicBezTo>
                <a:cubicBezTo>
                  <a:pt x="768" y="1668"/>
                  <a:pt x="767" y="1653"/>
                  <a:pt x="781" y="1654"/>
                </a:cubicBezTo>
                <a:cubicBezTo>
                  <a:pt x="802" y="1603"/>
                  <a:pt x="844" y="1573"/>
                  <a:pt x="865" y="1522"/>
                </a:cubicBezTo>
                <a:cubicBezTo>
                  <a:pt x="880" y="1516"/>
                  <a:pt x="892" y="1507"/>
                  <a:pt x="905" y="1498"/>
                </a:cubicBezTo>
                <a:cubicBezTo>
                  <a:pt x="902" y="1479"/>
                  <a:pt x="918" y="1479"/>
                  <a:pt x="917" y="1462"/>
                </a:cubicBezTo>
                <a:cubicBezTo>
                  <a:pt x="960" y="1453"/>
                  <a:pt x="965" y="1406"/>
                  <a:pt x="1009" y="1398"/>
                </a:cubicBezTo>
                <a:cubicBezTo>
                  <a:pt x="1036" y="1354"/>
                  <a:pt x="1090" y="1332"/>
                  <a:pt x="1137" y="1302"/>
                </a:cubicBezTo>
                <a:cubicBezTo>
                  <a:pt x="1180" y="1274"/>
                  <a:pt x="1222" y="1240"/>
                  <a:pt x="1277" y="1234"/>
                </a:cubicBezTo>
                <a:cubicBezTo>
                  <a:pt x="1318" y="1197"/>
                  <a:pt x="1403" y="1194"/>
                  <a:pt x="1441" y="1166"/>
                </a:cubicBezTo>
                <a:cubicBezTo>
                  <a:pt x="1456" y="1165"/>
                  <a:pt x="1456" y="1161"/>
                  <a:pt x="1469" y="1166"/>
                </a:cubicBezTo>
                <a:cubicBezTo>
                  <a:pt x="1478" y="1156"/>
                  <a:pt x="1499" y="1158"/>
                  <a:pt x="1501" y="1142"/>
                </a:cubicBezTo>
                <a:cubicBezTo>
                  <a:pt x="1522" y="1155"/>
                  <a:pt x="1567" y="1134"/>
                  <a:pt x="1585" y="1118"/>
                </a:cubicBezTo>
                <a:cubicBezTo>
                  <a:pt x="1627" y="1125"/>
                  <a:pt x="1686" y="1101"/>
                  <a:pt x="1721" y="1102"/>
                </a:cubicBezTo>
                <a:cubicBezTo>
                  <a:pt x="1729" y="1102"/>
                  <a:pt x="1724" y="1089"/>
                  <a:pt x="1733" y="1090"/>
                </a:cubicBezTo>
                <a:cubicBezTo>
                  <a:pt x="1764" y="1099"/>
                  <a:pt x="1791" y="1079"/>
                  <a:pt x="1817" y="1078"/>
                </a:cubicBezTo>
                <a:cubicBezTo>
                  <a:pt x="1827" y="1078"/>
                  <a:pt x="1835" y="1083"/>
                  <a:pt x="1845" y="1082"/>
                </a:cubicBezTo>
                <a:cubicBezTo>
                  <a:pt x="1869" y="1080"/>
                  <a:pt x="1885" y="1076"/>
                  <a:pt x="1921" y="1070"/>
                </a:cubicBezTo>
                <a:cubicBezTo>
                  <a:pt x="1940" y="1067"/>
                  <a:pt x="1959" y="1064"/>
                  <a:pt x="1985" y="1062"/>
                </a:cubicBezTo>
                <a:cubicBezTo>
                  <a:pt x="1993" y="1061"/>
                  <a:pt x="2005" y="1063"/>
                  <a:pt x="2013" y="1062"/>
                </a:cubicBezTo>
                <a:cubicBezTo>
                  <a:pt x="2019" y="1061"/>
                  <a:pt x="2027" y="1054"/>
                  <a:pt x="2029" y="1054"/>
                </a:cubicBezTo>
                <a:cubicBezTo>
                  <a:pt x="2034" y="1054"/>
                  <a:pt x="2036" y="1063"/>
                  <a:pt x="2041" y="1062"/>
                </a:cubicBezTo>
                <a:cubicBezTo>
                  <a:pt x="2054" y="1060"/>
                  <a:pt x="2064" y="1051"/>
                  <a:pt x="2077" y="1050"/>
                </a:cubicBezTo>
                <a:cubicBezTo>
                  <a:pt x="2106" y="1048"/>
                  <a:pt x="2140" y="1052"/>
                  <a:pt x="2173" y="1054"/>
                </a:cubicBezTo>
                <a:cubicBezTo>
                  <a:pt x="2193" y="1037"/>
                  <a:pt x="2171" y="977"/>
                  <a:pt x="2185" y="954"/>
                </a:cubicBezTo>
                <a:cubicBezTo>
                  <a:pt x="2183" y="941"/>
                  <a:pt x="2172" y="937"/>
                  <a:pt x="2173" y="922"/>
                </a:cubicBezTo>
                <a:cubicBezTo>
                  <a:pt x="2173" y="904"/>
                  <a:pt x="2180" y="894"/>
                  <a:pt x="2185" y="882"/>
                </a:cubicBezTo>
                <a:cubicBezTo>
                  <a:pt x="2187" y="868"/>
                  <a:pt x="2171" y="872"/>
                  <a:pt x="2173" y="858"/>
                </a:cubicBezTo>
                <a:cubicBezTo>
                  <a:pt x="2172" y="770"/>
                  <a:pt x="2179" y="679"/>
                  <a:pt x="2177" y="614"/>
                </a:cubicBezTo>
                <a:cubicBezTo>
                  <a:pt x="2156" y="601"/>
                  <a:pt x="2103" y="586"/>
                  <a:pt x="2081" y="610"/>
                </a:cubicBezTo>
                <a:cubicBezTo>
                  <a:pt x="2073" y="602"/>
                  <a:pt x="2064" y="609"/>
                  <a:pt x="2053" y="606"/>
                </a:cubicBezTo>
                <a:cubicBezTo>
                  <a:pt x="2050" y="605"/>
                  <a:pt x="2041" y="598"/>
                  <a:pt x="2037" y="598"/>
                </a:cubicBezTo>
                <a:cubicBezTo>
                  <a:pt x="2019" y="597"/>
                  <a:pt x="2003" y="608"/>
                  <a:pt x="1985" y="606"/>
                </a:cubicBezTo>
                <a:cubicBezTo>
                  <a:pt x="1976" y="605"/>
                  <a:pt x="1966" y="598"/>
                  <a:pt x="1957" y="598"/>
                </a:cubicBezTo>
                <a:cubicBezTo>
                  <a:pt x="1932" y="598"/>
                  <a:pt x="1908" y="610"/>
                  <a:pt x="1881" y="606"/>
                </a:cubicBezTo>
                <a:cubicBezTo>
                  <a:pt x="1874" y="605"/>
                  <a:pt x="1865" y="598"/>
                  <a:pt x="1857" y="598"/>
                </a:cubicBezTo>
                <a:cubicBezTo>
                  <a:pt x="1821" y="598"/>
                  <a:pt x="1785" y="613"/>
                  <a:pt x="1749" y="594"/>
                </a:cubicBezTo>
                <a:cubicBezTo>
                  <a:pt x="1745" y="589"/>
                  <a:pt x="1745" y="579"/>
                  <a:pt x="1737" y="578"/>
                </a:cubicBezTo>
                <a:cubicBezTo>
                  <a:pt x="1736" y="545"/>
                  <a:pt x="1746" y="523"/>
                  <a:pt x="1773" y="518"/>
                </a:cubicBezTo>
                <a:cubicBezTo>
                  <a:pt x="1827" y="452"/>
                  <a:pt x="1908" y="413"/>
                  <a:pt x="1961" y="346"/>
                </a:cubicBezTo>
                <a:cubicBezTo>
                  <a:pt x="1992" y="337"/>
                  <a:pt x="2013" y="315"/>
                  <a:pt x="2037" y="298"/>
                </a:cubicBezTo>
                <a:cubicBezTo>
                  <a:pt x="2060" y="282"/>
                  <a:pt x="2081" y="261"/>
                  <a:pt x="2109" y="250"/>
                </a:cubicBezTo>
                <a:cubicBezTo>
                  <a:pt x="2127" y="222"/>
                  <a:pt x="2167" y="218"/>
                  <a:pt x="2181" y="186"/>
                </a:cubicBezTo>
                <a:cubicBezTo>
                  <a:pt x="2220" y="177"/>
                  <a:pt x="2233" y="136"/>
                  <a:pt x="2261" y="114"/>
                </a:cubicBezTo>
                <a:cubicBezTo>
                  <a:pt x="2268" y="109"/>
                  <a:pt x="2277" y="109"/>
                  <a:pt x="2285" y="102"/>
                </a:cubicBezTo>
                <a:cubicBezTo>
                  <a:pt x="2305" y="84"/>
                  <a:pt x="2341" y="60"/>
                  <a:pt x="2369" y="42"/>
                </a:cubicBezTo>
                <a:cubicBezTo>
                  <a:pt x="2372" y="37"/>
                  <a:pt x="2374" y="31"/>
                  <a:pt x="2373" y="22"/>
                </a:cubicBezTo>
                <a:cubicBezTo>
                  <a:pt x="2399" y="7"/>
                  <a:pt x="2426" y="0"/>
                  <a:pt x="2453" y="18"/>
                </a:cubicBezTo>
                <a:cubicBezTo>
                  <a:pt x="2475" y="59"/>
                  <a:pt x="2523" y="73"/>
                  <a:pt x="2545" y="114"/>
                </a:cubicBezTo>
                <a:cubicBezTo>
                  <a:pt x="2552" y="114"/>
                  <a:pt x="2558" y="114"/>
                  <a:pt x="2565" y="114"/>
                </a:cubicBezTo>
                <a:cubicBezTo>
                  <a:pt x="2569" y="119"/>
                  <a:pt x="2569" y="129"/>
                  <a:pt x="2573" y="134"/>
                </a:cubicBezTo>
                <a:cubicBezTo>
                  <a:pt x="2601" y="133"/>
                  <a:pt x="2596" y="165"/>
                  <a:pt x="2625" y="162"/>
                </a:cubicBezTo>
                <a:cubicBezTo>
                  <a:pt x="2665" y="218"/>
                  <a:pt x="2731" y="224"/>
                  <a:pt x="2765" y="286"/>
                </a:cubicBezTo>
                <a:cubicBezTo>
                  <a:pt x="2793" y="280"/>
                  <a:pt x="2783" y="311"/>
                  <a:pt x="2809" y="306"/>
                </a:cubicBezTo>
                <a:cubicBezTo>
                  <a:pt x="2806" y="317"/>
                  <a:pt x="2815" y="316"/>
                  <a:pt x="2813" y="326"/>
                </a:cubicBezTo>
                <a:cubicBezTo>
                  <a:pt x="2834" y="337"/>
                  <a:pt x="2848" y="355"/>
                  <a:pt x="2873" y="362"/>
                </a:cubicBezTo>
                <a:cubicBezTo>
                  <a:pt x="2896" y="409"/>
                  <a:pt x="2960" y="416"/>
                  <a:pt x="2977" y="470"/>
                </a:cubicBezTo>
                <a:cubicBezTo>
                  <a:pt x="2990" y="468"/>
                  <a:pt x="2993" y="476"/>
                  <a:pt x="3001" y="478"/>
                </a:cubicBezTo>
                <a:cubicBezTo>
                  <a:pt x="3008" y="494"/>
                  <a:pt x="3020" y="504"/>
                  <a:pt x="3025" y="522"/>
                </a:cubicBezTo>
                <a:close/>
                <a:moveTo>
                  <a:pt x="2785" y="410"/>
                </a:moveTo>
                <a:cubicBezTo>
                  <a:pt x="2784" y="405"/>
                  <a:pt x="2779" y="402"/>
                  <a:pt x="2781" y="394"/>
                </a:cubicBezTo>
                <a:cubicBezTo>
                  <a:pt x="2743" y="387"/>
                  <a:pt x="2732" y="348"/>
                  <a:pt x="2709" y="326"/>
                </a:cubicBezTo>
                <a:cubicBezTo>
                  <a:pt x="2698" y="315"/>
                  <a:pt x="2677" y="311"/>
                  <a:pt x="2661" y="298"/>
                </a:cubicBezTo>
                <a:cubicBezTo>
                  <a:pt x="2640" y="281"/>
                  <a:pt x="2623" y="257"/>
                  <a:pt x="2605" y="246"/>
                </a:cubicBezTo>
                <a:cubicBezTo>
                  <a:pt x="2596" y="240"/>
                  <a:pt x="2586" y="231"/>
                  <a:pt x="2573" y="234"/>
                </a:cubicBezTo>
                <a:cubicBezTo>
                  <a:pt x="2574" y="219"/>
                  <a:pt x="2559" y="223"/>
                  <a:pt x="2549" y="214"/>
                </a:cubicBezTo>
                <a:cubicBezTo>
                  <a:pt x="2540" y="206"/>
                  <a:pt x="2534" y="190"/>
                  <a:pt x="2525" y="182"/>
                </a:cubicBezTo>
                <a:cubicBezTo>
                  <a:pt x="2522" y="179"/>
                  <a:pt x="2512" y="180"/>
                  <a:pt x="2509" y="178"/>
                </a:cubicBezTo>
                <a:cubicBezTo>
                  <a:pt x="2505" y="175"/>
                  <a:pt x="2505" y="165"/>
                  <a:pt x="2501" y="162"/>
                </a:cubicBezTo>
                <a:cubicBezTo>
                  <a:pt x="2498" y="160"/>
                  <a:pt x="2488" y="165"/>
                  <a:pt x="2485" y="162"/>
                </a:cubicBezTo>
                <a:cubicBezTo>
                  <a:pt x="2478" y="156"/>
                  <a:pt x="2479" y="146"/>
                  <a:pt x="2473" y="142"/>
                </a:cubicBezTo>
                <a:cubicBezTo>
                  <a:pt x="2469" y="139"/>
                  <a:pt x="2461" y="144"/>
                  <a:pt x="2457" y="142"/>
                </a:cubicBezTo>
                <a:cubicBezTo>
                  <a:pt x="2441" y="133"/>
                  <a:pt x="2428" y="98"/>
                  <a:pt x="2401" y="110"/>
                </a:cubicBezTo>
                <a:cubicBezTo>
                  <a:pt x="2358" y="129"/>
                  <a:pt x="2329" y="186"/>
                  <a:pt x="2277" y="202"/>
                </a:cubicBezTo>
                <a:cubicBezTo>
                  <a:pt x="2272" y="224"/>
                  <a:pt x="2246" y="224"/>
                  <a:pt x="2241" y="246"/>
                </a:cubicBezTo>
                <a:cubicBezTo>
                  <a:pt x="2236" y="246"/>
                  <a:pt x="2230" y="246"/>
                  <a:pt x="2225" y="246"/>
                </a:cubicBezTo>
                <a:cubicBezTo>
                  <a:pt x="2178" y="296"/>
                  <a:pt x="2112" y="328"/>
                  <a:pt x="2061" y="374"/>
                </a:cubicBezTo>
                <a:cubicBezTo>
                  <a:pt x="2031" y="382"/>
                  <a:pt x="2020" y="411"/>
                  <a:pt x="1989" y="418"/>
                </a:cubicBezTo>
                <a:cubicBezTo>
                  <a:pt x="1981" y="445"/>
                  <a:pt x="1956" y="454"/>
                  <a:pt x="1941" y="474"/>
                </a:cubicBezTo>
                <a:cubicBezTo>
                  <a:pt x="1934" y="477"/>
                  <a:pt x="1926" y="481"/>
                  <a:pt x="1917" y="482"/>
                </a:cubicBezTo>
                <a:cubicBezTo>
                  <a:pt x="1916" y="491"/>
                  <a:pt x="1913" y="499"/>
                  <a:pt x="1905" y="502"/>
                </a:cubicBezTo>
                <a:cubicBezTo>
                  <a:pt x="1906" y="509"/>
                  <a:pt x="1882" y="518"/>
                  <a:pt x="1901" y="518"/>
                </a:cubicBezTo>
                <a:cubicBezTo>
                  <a:pt x="1941" y="526"/>
                  <a:pt x="1974" y="497"/>
                  <a:pt x="2013" y="518"/>
                </a:cubicBezTo>
                <a:cubicBezTo>
                  <a:pt x="2020" y="514"/>
                  <a:pt x="2023" y="507"/>
                  <a:pt x="2037" y="510"/>
                </a:cubicBezTo>
                <a:cubicBezTo>
                  <a:pt x="2064" y="532"/>
                  <a:pt x="2118" y="514"/>
                  <a:pt x="2141" y="510"/>
                </a:cubicBezTo>
                <a:cubicBezTo>
                  <a:pt x="2218" y="498"/>
                  <a:pt x="2304" y="537"/>
                  <a:pt x="2257" y="594"/>
                </a:cubicBezTo>
                <a:cubicBezTo>
                  <a:pt x="2279" y="659"/>
                  <a:pt x="2237" y="705"/>
                  <a:pt x="2249" y="754"/>
                </a:cubicBezTo>
                <a:cubicBezTo>
                  <a:pt x="2251" y="761"/>
                  <a:pt x="2260" y="767"/>
                  <a:pt x="2261" y="774"/>
                </a:cubicBezTo>
                <a:cubicBezTo>
                  <a:pt x="2261" y="772"/>
                  <a:pt x="2252" y="778"/>
                  <a:pt x="2253" y="786"/>
                </a:cubicBezTo>
                <a:cubicBezTo>
                  <a:pt x="2254" y="793"/>
                  <a:pt x="2260" y="799"/>
                  <a:pt x="2261" y="806"/>
                </a:cubicBezTo>
                <a:cubicBezTo>
                  <a:pt x="2265" y="836"/>
                  <a:pt x="2257" y="884"/>
                  <a:pt x="2261" y="930"/>
                </a:cubicBezTo>
                <a:cubicBezTo>
                  <a:pt x="2268" y="1006"/>
                  <a:pt x="2278" y="1071"/>
                  <a:pt x="2261" y="1110"/>
                </a:cubicBezTo>
                <a:cubicBezTo>
                  <a:pt x="2240" y="1128"/>
                  <a:pt x="2215" y="1124"/>
                  <a:pt x="2189" y="1126"/>
                </a:cubicBezTo>
                <a:cubicBezTo>
                  <a:pt x="2116" y="1130"/>
                  <a:pt x="2030" y="1138"/>
                  <a:pt x="1945" y="1138"/>
                </a:cubicBezTo>
                <a:cubicBezTo>
                  <a:pt x="1918" y="1164"/>
                  <a:pt x="1849" y="1131"/>
                  <a:pt x="1813" y="1158"/>
                </a:cubicBezTo>
                <a:cubicBezTo>
                  <a:pt x="1758" y="1158"/>
                  <a:pt x="1755" y="1168"/>
                  <a:pt x="1693" y="1166"/>
                </a:cubicBezTo>
                <a:cubicBezTo>
                  <a:pt x="1684" y="1167"/>
                  <a:pt x="1686" y="1180"/>
                  <a:pt x="1673" y="1178"/>
                </a:cubicBezTo>
                <a:cubicBezTo>
                  <a:pt x="1626" y="1173"/>
                  <a:pt x="1583" y="1201"/>
                  <a:pt x="1537" y="1214"/>
                </a:cubicBezTo>
                <a:cubicBezTo>
                  <a:pt x="1528" y="1216"/>
                  <a:pt x="1518" y="1212"/>
                  <a:pt x="1509" y="1214"/>
                </a:cubicBezTo>
                <a:cubicBezTo>
                  <a:pt x="1495" y="1217"/>
                  <a:pt x="1477" y="1231"/>
                  <a:pt x="1461" y="1234"/>
                </a:cubicBezTo>
                <a:cubicBezTo>
                  <a:pt x="1428" y="1241"/>
                  <a:pt x="1405" y="1250"/>
                  <a:pt x="1381" y="1270"/>
                </a:cubicBezTo>
                <a:cubicBezTo>
                  <a:pt x="1344" y="1271"/>
                  <a:pt x="1324" y="1287"/>
                  <a:pt x="1301" y="1302"/>
                </a:cubicBezTo>
                <a:cubicBezTo>
                  <a:pt x="1234" y="1300"/>
                  <a:pt x="1222" y="1353"/>
                  <a:pt x="1161" y="1358"/>
                </a:cubicBezTo>
                <a:cubicBezTo>
                  <a:pt x="1159" y="1365"/>
                  <a:pt x="1159" y="1375"/>
                  <a:pt x="1153" y="1378"/>
                </a:cubicBezTo>
                <a:cubicBezTo>
                  <a:pt x="1137" y="1375"/>
                  <a:pt x="1139" y="1391"/>
                  <a:pt x="1121" y="1386"/>
                </a:cubicBezTo>
                <a:cubicBezTo>
                  <a:pt x="1092" y="1423"/>
                  <a:pt x="1042" y="1440"/>
                  <a:pt x="1017" y="1482"/>
                </a:cubicBezTo>
                <a:cubicBezTo>
                  <a:pt x="984" y="1489"/>
                  <a:pt x="978" y="1523"/>
                  <a:pt x="945" y="1530"/>
                </a:cubicBezTo>
                <a:cubicBezTo>
                  <a:pt x="928" y="1574"/>
                  <a:pt x="890" y="1598"/>
                  <a:pt x="873" y="1642"/>
                </a:cubicBezTo>
                <a:cubicBezTo>
                  <a:pt x="865" y="1641"/>
                  <a:pt x="864" y="1647"/>
                  <a:pt x="857" y="1646"/>
                </a:cubicBezTo>
                <a:cubicBezTo>
                  <a:pt x="860" y="1672"/>
                  <a:pt x="834" y="1668"/>
                  <a:pt x="837" y="1694"/>
                </a:cubicBezTo>
                <a:cubicBezTo>
                  <a:pt x="810" y="1705"/>
                  <a:pt x="810" y="1744"/>
                  <a:pt x="789" y="1762"/>
                </a:cubicBezTo>
                <a:cubicBezTo>
                  <a:pt x="781" y="1800"/>
                  <a:pt x="770" y="1841"/>
                  <a:pt x="737" y="1850"/>
                </a:cubicBezTo>
                <a:cubicBezTo>
                  <a:pt x="715" y="1856"/>
                  <a:pt x="689" y="1841"/>
                  <a:pt x="673" y="1838"/>
                </a:cubicBezTo>
                <a:cubicBezTo>
                  <a:pt x="651" y="1835"/>
                  <a:pt x="643" y="1833"/>
                  <a:pt x="633" y="1826"/>
                </a:cubicBezTo>
                <a:cubicBezTo>
                  <a:pt x="625" y="1826"/>
                  <a:pt x="617" y="1826"/>
                  <a:pt x="609" y="1826"/>
                </a:cubicBezTo>
                <a:cubicBezTo>
                  <a:pt x="554" y="1799"/>
                  <a:pt x="485" y="1788"/>
                  <a:pt x="437" y="1754"/>
                </a:cubicBezTo>
                <a:cubicBezTo>
                  <a:pt x="425" y="1751"/>
                  <a:pt x="422" y="1758"/>
                  <a:pt x="413" y="1758"/>
                </a:cubicBezTo>
                <a:cubicBezTo>
                  <a:pt x="390" y="1737"/>
                  <a:pt x="351" y="1732"/>
                  <a:pt x="317" y="1722"/>
                </a:cubicBezTo>
                <a:cubicBezTo>
                  <a:pt x="298" y="1702"/>
                  <a:pt x="266" y="1696"/>
                  <a:pt x="241" y="1682"/>
                </a:cubicBezTo>
                <a:cubicBezTo>
                  <a:pt x="230" y="1697"/>
                  <a:pt x="256" y="1703"/>
                  <a:pt x="253" y="1722"/>
                </a:cubicBezTo>
                <a:cubicBezTo>
                  <a:pt x="290" y="1744"/>
                  <a:pt x="307" y="1785"/>
                  <a:pt x="345" y="1806"/>
                </a:cubicBezTo>
                <a:cubicBezTo>
                  <a:pt x="344" y="1815"/>
                  <a:pt x="346" y="1821"/>
                  <a:pt x="349" y="1826"/>
                </a:cubicBezTo>
                <a:cubicBezTo>
                  <a:pt x="401" y="1869"/>
                  <a:pt x="465" y="1899"/>
                  <a:pt x="509" y="1950"/>
                </a:cubicBezTo>
                <a:cubicBezTo>
                  <a:pt x="530" y="1955"/>
                  <a:pt x="548" y="1970"/>
                  <a:pt x="565" y="1982"/>
                </a:cubicBezTo>
                <a:cubicBezTo>
                  <a:pt x="581" y="1994"/>
                  <a:pt x="603" y="2015"/>
                  <a:pt x="617" y="2022"/>
                </a:cubicBezTo>
                <a:cubicBezTo>
                  <a:pt x="637" y="2032"/>
                  <a:pt x="671" y="2026"/>
                  <a:pt x="673" y="2050"/>
                </a:cubicBezTo>
                <a:cubicBezTo>
                  <a:pt x="728" y="2049"/>
                  <a:pt x="754" y="2078"/>
                  <a:pt x="789" y="2098"/>
                </a:cubicBezTo>
                <a:cubicBezTo>
                  <a:pt x="789" y="2150"/>
                  <a:pt x="814" y="2204"/>
                  <a:pt x="821" y="2262"/>
                </a:cubicBezTo>
                <a:cubicBezTo>
                  <a:pt x="842" y="2291"/>
                  <a:pt x="860" y="2324"/>
                  <a:pt x="877" y="2358"/>
                </a:cubicBezTo>
                <a:cubicBezTo>
                  <a:pt x="894" y="2369"/>
                  <a:pt x="913" y="2378"/>
                  <a:pt x="917" y="2402"/>
                </a:cubicBezTo>
                <a:cubicBezTo>
                  <a:pt x="962" y="2430"/>
                  <a:pt x="997" y="2473"/>
                  <a:pt x="1037" y="2506"/>
                </a:cubicBezTo>
                <a:cubicBezTo>
                  <a:pt x="1057" y="2523"/>
                  <a:pt x="1085" y="2530"/>
                  <a:pt x="1097" y="2554"/>
                </a:cubicBezTo>
                <a:cubicBezTo>
                  <a:pt x="1134" y="2554"/>
                  <a:pt x="1138" y="2588"/>
                  <a:pt x="1177" y="2586"/>
                </a:cubicBezTo>
                <a:cubicBezTo>
                  <a:pt x="1188" y="2614"/>
                  <a:pt x="1230" y="2610"/>
                  <a:pt x="1245" y="2634"/>
                </a:cubicBezTo>
                <a:cubicBezTo>
                  <a:pt x="1268" y="2632"/>
                  <a:pt x="1274" y="2648"/>
                  <a:pt x="1301" y="2642"/>
                </a:cubicBezTo>
                <a:cubicBezTo>
                  <a:pt x="1317" y="2659"/>
                  <a:pt x="1330" y="2664"/>
                  <a:pt x="1353" y="2674"/>
                </a:cubicBezTo>
                <a:cubicBezTo>
                  <a:pt x="1375" y="2684"/>
                  <a:pt x="1392" y="2692"/>
                  <a:pt x="1413" y="2702"/>
                </a:cubicBezTo>
                <a:cubicBezTo>
                  <a:pt x="1432" y="2711"/>
                  <a:pt x="1443" y="2712"/>
                  <a:pt x="1465" y="2718"/>
                </a:cubicBezTo>
                <a:cubicBezTo>
                  <a:pt x="1472" y="2720"/>
                  <a:pt x="1470" y="2727"/>
                  <a:pt x="1477" y="2730"/>
                </a:cubicBezTo>
                <a:cubicBezTo>
                  <a:pt x="1493" y="2736"/>
                  <a:pt x="1514" y="2733"/>
                  <a:pt x="1529" y="2738"/>
                </a:cubicBezTo>
                <a:cubicBezTo>
                  <a:pt x="1549" y="2745"/>
                  <a:pt x="1569" y="2767"/>
                  <a:pt x="1601" y="2758"/>
                </a:cubicBezTo>
                <a:cubicBezTo>
                  <a:pt x="1647" y="2784"/>
                  <a:pt x="1726" y="2777"/>
                  <a:pt x="1769" y="2806"/>
                </a:cubicBezTo>
                <a:cubicBezTo>
                  <a:pt x="1809" y="2801"/>
                  <a:pt x="1820" y="2813"/>
                  <a:pt x="1861" y="2806"/>
                </a:cubicBezTo>
                <a:cubicBezTo>
                  <a:pt x="1869" y="2808"/>
                  <a:pt x="1864" y="2822"/>
                  <a:pt x="1877" y="2818"/>
                </a:cubicBezTo>
                <a:cubicBezTo>
                  <a:pt x="1901" y="2819"/>
                  <a:pt x="1932" y="2813"/>
                  <a:pt x="1945" y="2826"/>
                </a:cubicBezTo>
                <a:cubicBezTo>
                  <a:pt x="2003" y="2829"/>
                  <a:pt x="2052" y="2818"/>
                  <a:pt x="2105" y="2838"/>
                </a:cubicBezTo>
                <a:cubicBezTo>
                  <a:pt x="2145" y="2811"/>
                  <a:pt x="2189" y="2843"/>
                  <a:pt x="2233" y="2838"/>
                </a:cubicBezTo>
                <a:cubicBezTo>
                  <a:pt x="2243" y="2837"/>
                  <a:pt x="2248" y="2830"/>
                  <a:pt x="2257" y="2830"/>
                </a:cubicBezTo>
                <a:cubicBezTo>
                  <a:pt x="2267" y="2830"/>
                  <a:pt x="2278" y="2834"/>
                  <a:pt x="2289" y="2834"/>
                </a:cubicBezTo>
                <a:cubicBezTo>
                  <a:pt x="2308" y="2834"/>
                  <a:pt x="2331" y="2826"/>
                  <a:pt x="2353" y="2826"/>
                </a:cubicBezTo>
                <a:cubicBezTo>
                  <a:pt x="2375" y="2826"/>
                  <a:pt x="2393" y="2832"/>
                  <a:pt x="2413" y="2830"/>
                </a:cubicBezTo>
                <a:cubicBezTo>
                  <a:pt x="2430" y="2828"/>
                  <a:pt x="2448" y="2819"/>
                  <a:pt x="2465" y="2818"/>
                </a:cubicBezTo>
                <a:cubicBezTo>
                  <a:pt x="2518" y="2814"/>
                  <a:pt x="2582" y="2832"/>
                  <a:pt x="2633" y="2818"/>
                </a:cubicBezTo>
                <a:cubicBezTo>
                  <a:pt x="2684" y="2804"/>
                  <a:pt x="2755" y="2815"/>
                  <a:pt x="2813" y="2814"/>
                </a:cubicBezTo>
                <a:cubicBezTo>
                  <a:pt x="2836" y="2814"/>
                  <a:pt x="2852" y="2803"/>
                  <a:pt x="2861" y="2802"/>
                </a:cubicBezTo>
                <a:cubicBezTo>
                  <a:pt x="2878" y="2800"/>
                  <a:pt x="2893" y="2804"/>
                  <a:pt x="2909" y="2802"/>
                </a:cubicBezTo>
                <a:cubicBezTo>
                  <a:pt x="2910" y="2813"/>
                  <a:pt x="2893" y="2805"/>
                  <a:pt x="2897" y="2818"/>
                </a:cubicBezTo>
                <a:cubicBezTo>
                  <a:pt x="2915" y="2809"/>
                  <a:pt x="2930" y="2796"/>
                  <a:pt x="2953" y="2790"/>
                </a:cubicBezTo>
                <a:cubicBezTo>
                  <a:pt x="2981" y="2783"/>
                  <a:pt x="3015" y="2784"/>
                  <a:pt x="3049" y="2782"/>
                </a:cubicBezTo>
                <a:cubicBezTo>
                  <a:pt x="3057" y="2780"/>
                  <a:pt x="3062" y="2774"/>
                  <a:pt x="3069" y="2770"/>
                </a:cubicBezTo>
                <a:cubicBezTo>
                  <a:pt x="3133" y="2783"/>
                  <a:pt x="3167" y="2752"/>
                  <a:pt x="3237" y="2754"/>
                </a:cubicBezTo>
                <a:cubicBezTo>
                  <a:pt x="3246" y="2753"/>
                  <a:pt x="3244" y="2740"/>
                  <a:pt x="3257" y="2742"/>
                </a:cubicBezTo>
                <a:cubicBezTo>
                  <a:pt x="3344" y="2734"/>
                  <a:pt x="3403" y="2698"/>
                  <a:pt x="3485" y="2686"/>
                </a:cubicBezTo>
                <a:cubicBezTo>
                  <a:pt x="3490" y="2680"/>
                  <a:pt x="3490" y="2670"/>
                  <a:pt x="3497" y="2666"/>
                </a:cubicBezTo>
                <a:cubicBezTo>
                  <a:pt x="3561" y="2664"/>
                  <a:pt x="3603" y="2603"/>
                  <a:pt x="3657" y="2618"/>
                </a:cubicBezTo>
                <a:cubicBezTo>
                  <a:pt x="3669" y="2609"/>
                  <a:pt x="3677" y="2599"/>
                  <a:pt x="3689" y="2590"/>
                </a:cubicBezTo>
                <a:cubicBezTo>
                  <a:pt x="3691" y="2588"/>
                  <a:pt x="3699" y="2592"/>
                  <a:pt x="3701" y="2590"/>
                </a:cubicBezTo>
                <a:cubicBezTo>
                  <a:pt x="3713" y="2580"/>
                  <a:pt x="3719" y="2569"/>
                  <a:pt x="3729" y="2562"/>
                </a:cubicBezTo>
                <a:cubicBezTo>
                  <a:pt x="3747" y="2550"/>
                  <a:pt x="3771" y="2540"/>
                  <a:pt x="3785" y="2530"/>
                </a:cubicBezTo>
                <a:cubicBezTo>
                  <a:pt x="3788" y="2528"/>
                  <a:pt x="3798" y="2529"/>
                  <a:pt x="3801" y="2526"/>
                </a:cubicBezTo>
                <a:cubicBezTo>
                  <a:pt x="3805" y="2522"/>
                  <a:pt x="3803" y="2514"/>
                  <a:pt x="3809" y="2510"/>
                </a:cubicBezTo>
                <a:cubicBezTo>
                  <a:pt x="3824" y="2500"/>
                  <a:pt x="3842" y="2493"/>
                  <a:pt x="3861" y="2494"/>
                </a:cubicBezTo>
                <a:cubicBezTo>
                  <a:pt x="3867" y="2460"/>
                  <a:pt x="3900" y="2458"/>
                  <a:pt x="3921" y="2442"/>
                </a:cubicBezTo>
                <a:cubicBezTo>
                  <a:pt x="3932" y="2434"/>
                  <a:pt x="3937" y="2416"/>
                  <a:pt x="3949" y="2406"/>
                </a:cubicBezTo>
                <a:cubicBezTo>
                  <a:pt x="3953" y="2403"/>
                  <a:pt x="3964" y="2402"/>
                  <a:pt x="3969" y="2398"/>
                </a:cubicBezTo>
                <a:cubicBezTo>
                  <a:pt x="3989" y="2383"/>
                  <a:pt x="3990" y="2369"/>
                  <a:pt x="4005" y="2350"/>
                </a:cubicBezTo>
                <a:cubicBezTo>
                  <a:pt x="4013" y="2340"/>
                  <a:pt x="4022" y="2329"/>
                  <a:pt x="4037" y="2322"/>
                </a:cubicBezTo>
                <a:cubicBezTo>
                  <a:pt x="4034" y="2311"/>
                  <a:pt x="4043" y="2312"/>
                  <a:pt x="4041" y="2302"/>
                </a:cubicBezTo>
                <a:cubicBezTo>
                  <a:pt x="4067" y="2289"/>
                  <a:pt x="4077" y="2254"/>
                  <a:pt x="4089" y="2234"/>
                </a:cubicBezTo>
                <a:cubicBezTo>
                  <a:pt x="4092" y="2229"/>
                  <a:pt x="4102" y="2228"/>
                  <a:pt x="4105" y="2222"/>
                </a:cubicBezTo>
                <a:cubicBezTo>
                  <a:pt x="4121" y="2195"/>
                  <a:pt x="4132" y="2163"/>
                  <a:pt x="4137" y="2130"/>
                </a:cubicBezTo>
                <a:cubicBezTo>
                  <a:pt x="4154" y="2108"/>
                  <a:pt x="4154" y="2070"/>
                  <a:pt x="4157" y="2034"/>
                </a:cubicBezTo>
                <a:cubicBezTo>
                  <a:pt x="4158" y="2025"/>
                  <a:pt x="4171" y="2027"/>
                  <a:pt x="4169" y="2014"/>
                </a:cubicBezTo>
                <a:cubicBezTo>
                  <a:pt x="4160" y="1971"/>
                  <a:pt x="4188" y="1939"/>
                  <a:pt x="4169" y="1910"/>
                </a:cubicBezTo>
                <a:cubicBezTo>
                  <a:pt x="4179" y="1804"/>
                  <a:pt x="4106" y="1719"/>
                  <a:pt x="4069" y="1634"/>
                </a:cubicBezTo>
                <a:cubicBezTo>
                  <a:pt x="4030" y="1591"/>
                  <a:pt x="3993" y="1548"/>
                  <a:pt x="3961" y="1498"/>
                </a:cubicBezTo>
                <a:cubicBezTo>
                  <a:pt x="3947" y="1499"/>
                  <a:pt x="3946" y="1486"/>
                  <a:pt x="3933" y="1486"/>
                </a:cubicBezTo>
                <a:cubicBezTo>
                  <a:pt x="3872" y="1407"/>
                  <a:pt x="3779" y="1360"/>
                  <a:pt x="3693" y="1306"/>
                </a:cubicBezTo>
                <a:cubicBezTo>
                  <a:pt x="3663" y="1304"/>
                  <a:pt x="3644" y="1291"/>
                  <a:pt x="3629" y="1274"/>
                </a:cubicBezTo>
                <a:cubicBezTo>
                  <a:pt x="3597" y="1273"/>
                  <a:pt x="3574" y="1249"/>
                  <a:pt x="3545" y="1258"/>
                </a:cubicBezTo>
                <a:cubicBezTo>
                  <a:pt x="3535" y="1232"/>
                  <a:pt x="3490" y="1241"/>
                  <a:pt x="3477" y="1218"/>
                </a:cubicBezTo>
                <a:cubicBezTo>
                  <a:pt x="3447" y="1219"/>
                  <a:pt x="3424" y="1199"/>
                  <a:pt x="3397" y="1210"/>
                </a:cubicBezTo>
                <a:cubicBezTo>
                  <a:pt x="3389" y="1194"/>
                  <a:pt x="3370" y="1202"/>
                  <a:pt x="3357" y="1198"/>
                </a:cubicBezTo>
                <a:cubicBezTo>
                  <a:pt x="3352" y="1196"/>
                  <a:pt x="3350" y="1187"/>
                  <a:pt x="3345" y="1186"/>
                </a:cubicBezTo>
                <a:cubicBezTo>
                  <a:pt x="3324" y="1180"/>
                  <a:pt x="3302" y="1183"/>
                  <a:pt x="3281" y="1178"/>
                </a:cubicBezTo>
                <a:cubicBezTo>
                  <a:pt x="3249" y="1171"/>
                  <a:pt x="3190" y="1150"/>
                  <a:pt x="3137" y="1162"/>
                </a:cubicBezTo>
                <a:cubicBezTo>
                  <a:pt x="3133" y="1158"/>
                  <a:pt x="3136" y="1147"/>
                  <a:pt x="3125" y="1150"/>
                </a:cubicBezTo>
                <a:cubicBezTo>
                  <a:pt x="3101" y="1159"/>
                  <a:pt x="3083" y="1141"/>
                  <a:pt x="3061" y="1138"/>
                </a:cubicBezTo>
                <a:cubicBezTo>
                  <a:pt x="3020" y="1133"/>
                  <a:pt x="2975" y="1143"/>
                  <a:pt x="2933" y="1138"/>
                </a:cubicBezTo>
                <a:cubicBezTo>
                  <a:pt x="2927" y="1137"/>
                  <a:pt x="2929" y="1132"/>
                  <a:pt x="2921" y="1130"/>
                </a:cubicBezTo>
                <a:cubicBezTo>
                  <a:pt x="2907" y="1127"/>
                  <a:pt x="2889" y="1132"/>
                  <a:pt x="2877" y="1122"/>
                </a:cubicBezTo>
                <a:cubicBezTo>
                  <a:pt x="2854" y="1142"/>
                  <a:pt x="2827" y="1114"/>
                  <a:pt x="2805" y="1130"/>
                </a:cubicBezTo>
                <a:cubicBezTo>
                  <a:pt x="2801" y="1126"/>
                  <a:pt x="2804" y="1115"/>
                  <a:pt x="2793" y="1118"/>
                </a:cubicBezTo>
                <a:cubicBezTo>
                  <a:pt x="2749" y="1123"/>
                  <a:pt x="2678" y="1122"/>
                  <a:pt x="2641" y="1126"/>
                </a:cubicBezTo>
                <a:cubicBezTo>
                  <a:pt x="2617" y="1128"/>
                  <a:pt x="2607" y="1118"/>
                  <a:pt x="2589" y="1102"/>
                </a:cubicBezTo>
                <a:cubicBezTo>
                  <a:pt x="2600" y="1064"/>
                  <a:pt x="2567" y="1045"/>
                  <a:pt x="2589" y="1030"/>
                </a:cubicBezTo>
                <a:cubicBezTo>
                  <a:pt x="2570" y="1010"/>
                  <a:pt x="2578" y="962"/>
                  <a:pt x="2589" y="934"/>
                </a:cubicBezTo>
                <a:cubicBezTo>
                  <a:pt x="2585" y="928"/>
                  <a:pt x="2576" y="926"/>
                  <a:pt x="2577" y="914"/>
                </a:cubicBezTo>
                <a:cubicBezTo>
                  <a:pt x="2580" y="787"/>
                  <a:pt x="2574" y="665"/>
                  <a:pt x="2569" y="570"/>
                </a:cubicBezTo>
                <a:cubicBezTo>
                  <a:pt x="2585" y="553"/>
                  <a:pt x="2573" y="530"/>
                  <a:pt x="2589" y="510"/>
                </a:cubicBezTo>
                <a:cubicBezTo>
                  <a:pt x="2631" y="490"/>
                  <a:pt x="2671" y="524"/>
                  <a:pt x="2713" y="498"/>
                </a:cubicBezTo>
                <a:cubicBezTo>
                  <a:pt x="2728" y="514"/>
                  <a:pt x="2756" y="498"/>
                  <a:pt x="2765" y="498"/>
                </a:cubicBezTo>
                <a:cubicBezTo>
                  <a:pt x="2783" y="498"/>
                  <a:pt x="2801" y="504"/>
                  <a:pt x="2817" y="502"/>
                </a:cubicBezTo>
                <a:cubicBezTo>
                  <a:pt x="2828" y="500"/>
                  <a:pt x="2850" y="476"/>
                  <a:pt x="2869" y="494"/>
                </a:cubicBezTo>
                <a:cubicBezTo>
                  <a:pt x="2851" y="456"/>
                  <a:pt x="2822" y="429"/>
                  <a:pt x="2785" y="4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3692"/>
          <p:cNvSpPr>
            <a:spLocks/>
          </p:cNvSpPr>
          <p:nvPr/>
        </p:nvSpPr>
        <p:spPr bwMode="auto">
          <a:xfrm>
            <a:off x="8351838" y="51228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3693"/>
          <p:cNvSpPr>
            <a:spLocks/>
          </p:cNvSpPr>
          <p:nvPr/>
        </p:nvSpPr>
        <p:spPr bwMode="auto">
          <a:xfrm>
            <a:off x="8170863" y="5175251"/>
            <a:ext cx="4763" cy="4763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1580005" y="5700712"/>
            <a:ext cx="57246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夸</a:t>
            </a:r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奖别人的时候要加上理由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5092923" y="1445419"/>
            <a:ext cx="172354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真棒！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5318078" y="3694976"/>
            <a:ext cx="16273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因为</a:t>
            </a:r>
            <a:r>
              <a:rPr lang="en-US" altLang="zh-CN" sz="4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80262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" name="组合 84"/>
          <p:cNvGrpSpPr/>
          <p:nvPr/>
        </p:nvGrpSpPr>
        <p:grpSpPr>
          <a:xfrm>
            <a:off x="654605" y="2225125"/>
            <a:ext cx="5166851" cy="2612364"/>
            <a:chOff x="605299" y="4284190"/>
            <a:chExt cx="4604133" cy="2327853"/>
          </a:xfrm>
        </p:grpSpPr>
        <p:sp>
          <p:nvSpPr>
            <p:cNvPr id="80" name="矩形 79"/>
            <p:cNvSpPr/>
            <p:nvPr/>
          </p:nvSpPr>
          <p:spPr>
            <a:xfrm>
              <a:off x="2578928" y="6306343"/>
              <a:ext cx="451464" cy="298556"/>
            </a:xfrm>
            <a:custGeom>
              <a:avLst/>
              <a:gdLst>
                <a:gd name="connsiteX0" fmla="*/ 0 w 401457"/>
                <a:gd name="connsiteY0" fmla="*/ 0 h 298556"/>
                <a:gd name="connsiteX1" fmla="*/ 401457 w 401457"/>
                <a:gd name="connsiteY1" fmla="*/ 0 h 298556"/>
                <a:gd name="connsiteX2" fmla="*/ 401457 w 401457"/>
                <a:gd name="connsiteY2" fmla="*/ 298556 h 298556"/>
                <a:gd name="connsiteX3" fmla="*/ 0 w 401457"/>
                <a:gd name="connsiteY3" fmla="*/ 298556 h 298556"/>
                <a:gd name="connsiteX4" fmla="*/ 0 w 401457"/>
                <a:gd name="connsiteY4" fmla="*/ 0 h 298556"/>
                <a:gd name="connsiteX0" fmla="*/ 33337 w 401457"/>
                <a:gd name="connsiteY0" fmla="*/ 0 h 300937"/>
                <a:gd name="connsiteX1" fmla="*/ 401457 w 401457"/>
                <a:gd name="connsiteY1" fmla="*/ 2381 h 300937"/>
                <a:gd name="connsiteX2" fmla="*/ 401457 w 401457"/>
                <a:gd name="connsiteY2" fmla="*/ 300937 h 300937"/>
                <a:gd name="connsiteX3" fmla="*/ 0 w 401457"/>
                <a:gd name="connsiteY3" fmla="*/ 300937 h 300937"/>
                <a:gd name="connsiteX4" fmla="*/ 33337 w 401457"/>
                <a:gd name="connsiteY4" fmla="*/ 0 h 300937"/>
                <a:gd name="connsiteX0" fmla="*/ 57150 w 425270"/>
                <a:gd name="connsiteY0" fmla="*/ 0 h 300937"/>
                <a:gd name="connsiteX1" fmla="*/ 425270 w 425270"/>
                <a:gd name="connsiteY1" fmla="*/ 2381 h 300937"/>
                <a:gd name="connsiteX2" fmla="*/ 425270 w 425270"/>
                <a:gd name="connsiteY2" fmla="*/ 300937 h 300937"/>
                <a:gd name="connsiteX3" fmla="*/ 0 w 425270"/>
                <a:gd name="connsiteY3" fmla="*/ 298556 h 300937"/>
                <a:gd name="connsiteX4" fmla="*/ 57150 w 425270"/>
                <a:gd name="connsiteY4" fmla="*/ 0 h 300937"/>
                <a:gd name="connsiteX0" fmla="*/ 57150 w 425270"/>
                <a:gd name="connsiteY0" fmla="*/ 0 h 300937"/>
                <a:gd name="connsiteX1" fmla="*/ 425270 w 425270"/>
                <a:gd name="connsiteY1" fmla="*/ 2381 h 300937"/>
                <a:gd name="connsiteX2" fmla="*/ 425270 w 425270"/>
                <a:gd name="connsiteY2" fmla="*/ 300937 h 300937"/>
                <a:gd name="connsiteX3" fmla="*/ 0 w 425270"/>
                <a:gd name="connsiteY3" fmla="*/ 298556 h 300937"/>
                <a:gd name="connsiteX4" fmla="*/ 57150 w 425270"/>
                <a:gd name="connsiteY4" fmla="*/ 0 h 300937"/>
                <a:gd name="connsiteX0" fmla="*/ 57150 w 451464"/>
                <a:gd name="connsiteY0" fmla="*/ 0 h 298556"/>
                <a:gd name="connsiteX1" fmla="*/ 425270 w 451464"/>
                <a:gd name="connsiteY1" fmla="*/ 2381 h 298556"/>
                <a:gd name="connsiteX2" fmla="*/ 451464 w 451464"/>
                <a:gd name="connsiteY2" fmla="*/ 298556 h 298556"/>
                <a:gd name="connsiteX3" fmla="*/ 0 w 451464"/>
                <a:gd name="connsiteY3" fmla="*/ 298556 h 298556"/>
                <a:gd name="connsiteX4" fmla="*/ 57150 w 451464"/>
                <a:gd name="connsiteY4" fmla="*/ 0 h 298556"/>
                <a:gd name="connsiteX0" fmla="*/ 57150 w 451464"/>
                <a:gd name="connsiteY0" fmla="*/ 0 h 298556"/>
                <a:gd name="connsiteX1" fmla="*/ 415745 w 451464"/>
                <a:gd name="connsiteY1" fmla="*/ 2381 h 298556"/>
                <a:gd name="connsiteX2" fmla="*/ 451464 w 451464"/>
                <a:gd name="connsiteY2" fmla="*/ 298556 h 298556"/>
                <a:gd name="connsiteX3" fmla="*/ 0 w 451464"/>
                <a:gd name="connsiteY3" fmla="*/ 298556 h 298556"/>
                <a:gd name="connsiteX4" fmla="*/ 57150 w 451464"/>
                <a:gd name="connsiteY4" fmla="*/ 0 h 29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64" h="298556">
                  <a:moveTo>
                    <a:pt x="57150" y="0"/>
                  </a:moveTo>
                  <a:lnTo>
                    <a:pt x="415745" y="2381"/>
                  </a:lnTo>
                  <a:lnTo>
                    <a:pt x="451464" y="298556"/>
                  </a:lnTo>
                  <a:lnTo>
                    <a:pt x="0" y="298556"/>
                  </a:lnTo>
                  <a:cubicBezTo>
                    <a:pt x="11907" y="194275"/>
                    <a:pt x="38100" y="99519"/>
                    <a:pt x="5715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605299" y="4284190"/>
              <a:ext cx="4604133" cy="2327853"/>
              <a:chOff x="2479675" y="1522413"/>
              <a:chExt cx="7227888" cy="3654425"/>
            </a:xfrm>
          </p:grpSpPr>
          <p:sp>
            <p:nvSpPr>
              <p:cNvPr id="55" name="Freeform 55"/>
              <p:cNvSpPr>
                <a:spLocks noEditPoints="1"/>
              </p:cNvSpPr>
              <p:nvPr/>
            </p:nvSpPr>
            <p:spPr bwMode="auto">
              <a:xfrm>
                <a:off x="2479675" y="1522413"/>
                <a:ext cx="7227888" cy="2127250"/>
              </a:xfrm>
              <a:custGeom>
                <a:avLst/>
                <a:gdLst>
                  <a:gd name="T0" fmla="*/ 5695 w 8482"/>
                  <a:gd name="T1" fmla="*/ 1586 h 2496"/>
                  <a:gd name="T2" fmla="*/ 5356 w 8482"/>
                  <a:gd name="T3" fmla="*/ 1943 h 2496"/>
                  <a:gd name="T4" fmla="*/ 4506 w 8482"/>
                  <a:gd name="T5" fmla="*/ 2383 h 2496"/>
                  <a:gd name="T6" fmla="*/ 3876 w 8482"/>
                  <a:gd name="T7" fmla="*/ 2357 h 2496"/>
                  <a:gd name="T8" fmla="*/ 2934 w 8482"/>
                  <a:gd name="T9" fmla="*/ 1671 h 2496"/>
                  <a:gd name="T10" fmla="*/ 2316 w 8482"/>
                  <a:gd name="T11" fmla="*/ 1981 h 2496"/>
                  <a:gd name="T12" fmla="*/ 1630 w 8482"/>
                  <a:gd name="T13" fmla="*/ 2332 h 2496"/>
                  <a:gd name="T14" fmla="*/ 258 w 8482"/>
                  <a:gd name="T15" fmla="*/ 2130 h 2496"/>
                  <a:gd name="T16" fmla="*/ 18 w 8482"/>
                  <a:gd name="T17" fmla="*/ 882 h 2496"/>
                  <a:gd name="T18" fmla="*/ 1329 w 8482"/>
                  <a:gd name="T19" fmla="*/ 2 h 2496"/>
                  <a:gd name="T20" fmla="*/ 2451 w 8482"/>
                  <a:gd name="T21" fmla="*/ 915 h 2496"/>
                  <a:gd name="T22" fmla="*/ 2911 w 8482"/>
                  <a:gd name="T23" fmla="*/ 1221 h 2496"/>
                  <a:gd name="T24" fmla="*/ 3387 w 8482"/>
                  <a:gd name="T25" fmla="*/ 194 h 2496"/>
                  <a:gd name="T26" fmla="*/ 4718 w 8482"/>
                  <a:gd name="T27" fmla="*/ 136 h 2496"/>
                  <a:gd name="T28" fmla="*/ 5395 w 8482"/>
                  <a:gd name="T29" fmla="*/ 858 h 2496"/>
                  <a:gd name="T30" fmla="*/ 5900 w 8482"/>
                  <a:gd name="T31" fmla="*/ 1245 h 2496"/>
                  <a:gd name="T32" fmla="*/ 6283 w 8482"/>
                  <a:gd name="T33" fmla="*/ 243 h 2496"/>
                  <a:gd name="T34" fmla="*/ 7439 w 8482"/>
                  <a:gd name="T35" fmla="*/ 147 h 2496"/>
                  <a:gd name="T36" fmla="*/ 8162 w 8482"/>
                  <a:gd name="T37" fmla="*/ 311 h 2496"/>
                  <a:gd name="T38" fmla="*/ 8477 w 8482"/>
                  <a:gd name="T39" fmla="*/ 1152 h 2496"/>
                  <a:gd name="T40" fmla="*/ 8382 w 8482"/>
                  <a:gd name="T41" fmla="*/ 1920 h 2496"/>
                  <a:gd name="T42" fmla="*/ 7347 w 8482"/>
                  <a:gd name="T43" fmla="*/ 2461 h 2496"/>
                  <a:gd name="T44" fmla="*/ 6399 w 8482"/>
                  <a:gd name="T45" fmla="*/ 2491 h 2496"/>
                  <a:gd name="T46" fmla="*/ 2410 w 8482"/>
                  <a:gd name="T47" fmla="*/ 1197 h 2496"/>
                  <a:gd name="T48" fmla="*/ 1942 w 8482"/>
                  <a:gd name="T49" fmla="*/ 151 h 2496"/>
                  <a:gd name="T50" fmla="*/ 330 w 8482"/>
                  <a:gd name="T51" fmla="*/ 232 h 2496"/>
                  <a:gd name="T52" fmla="*/ 248 w 8482"/>
                  <a:gd name="T53" fmla="*/ 2058 h 2496"/>
                  <a:gd name="T54" fmla="*/ 1258 w 8482"/>
                  <a:gd name="T55" fmla="*/ 2292 h 2496"/>
                  <a:gd name="T56" fmla="*/ 2191 w 8482"/>
                  <a:gd name="T57" fmla="*/ 2041 h 2496"/>
                  <a:gd name="T58" fmla="*/ 2296 w 8482"/>
                  <a:gd name="T59" fmla="*/ 1252 h 2496"/>
                  <a:gd name="T60" fmla="*/ 5964 w 8482"/>
                  <a:gd name="T61" fmla="*/ 1117 h 2496"/>
                  <a:gd name="T62" fmla="*/ 6220 w 8482"/>
                  <a:gd name="T63" fmla="*/ 1144 h 2496"/>
                  <a:gd name="T64" fmla="*/ 6069 w 8482"/>
                  <a:gd name="T65" fmla="*/ 1842 h 2496"/>
                  <a:gd name="T66" fmla="*/ 6051 w 8482"/>
                  <a:gd name="T67" fmla="*/ 2053 h 2496"/>
                  <a:gd name="T68" fmla="*/ 6585 w 8482"/>
                  <a:gd name="T69" fmla="*/ 2343 h 2496"/>
                  <a:gd name="T70" fmla="*/ 7586 w 8482"/>
                  <a:gd name="T71" fmla="*/ 2398 h 2496"/>
                  <a:gd name="T72" fmla="*/ 8408 w 8482"/>
                  <a:gd name="T73" fmla="*/ 1506 h 2496"/>
                  <a:gd name="T74" fmla="*/ 8322 w 8482"/>
                  <a:gd name="T75" fmla="*/ 598 h 2496"/>
                  <a:gd name="T76" fmla="*/ 7159 w 8482"/>
                  <a:gd name="T77" fmla="*/ 202 h 2496"/>
                  <a:gd name="T78" fmla="*/ 5357 w 8482"/>
                  <a:gd name="T79" fmla="*/ 1202 h 2496"/>
                  <a:gd name="T80" fmla="*/ 4783 w 8482"/>
                  <a:gd name="T81" fmla="*/ 217 h 2496"/>
                  <a:gd name="T82" fmla="*/ 3731 w 8482"/>
                  <a:gd name="T83" fmla="*/ 162 h 2496"/>
                  <a:gd name="T84" fmla="*/ 2982 w 8482"/>
                  <a:gd name="T85" fmla="*/ 1058 h 2496"/>
                  <a:gd name="T86" fmla="*/ 3347 w 8482"/>
                  <a:gd name="T87" fmla="*/ 1211 h 2496"/>
                  <a:gd name="T88" fmla="*/ 3088 w 8482"/>
                  <a:gd name="T89" fmla="*/ 1552 h 2496"/>
                  <a:gd name="T90" fmla="*/ 3543 w 8482"/>
                  <a:gd name="T91" fmla="*/ 2258 h 2496"/>
                  <a:gd name="T92" fmla="*/ 4604 w 8482"/>
                  <a:gd name="T93" fmla="*/ 2314 h 2496"/>
                  <a:gd name="T94" fmla="*/ 5055 w 8482"/>
                  <a:gd name="T95" fmla="*/ 1578 h 2496"/>
                  <a:gd name="T96" fmla="*/ 6085 w 8482"/>
                  <a:gd name="T97" fmla="*/ 1516 h 2496"/>
                  <a:gd name="T98" fmla="*/ 6209 w 8482"/>
                  <a:gd name="T99" fmla="*/ 1217 h 2496"/>
                  <a:gd name="T100" fmla="*/ 5874 w 8482"/>
                  <a:gd name="T101" fmla="*/ 1362 h 2496"/>
                  <a:gd name="T102" fmla="*/ 5064 w 8482"/>
                  <a:gd name="T103" fmla="*/ 1374 h 2496"/>
                  <a:gd name="T104" fmla="*/ 2157 w 8482"/>
                  <a:gd name="T105" fmla="*/ 1396 h 2496"/>
                  <a:gd name="T106" fmla="*/ 3163 w 8482"/>
                  <a:gd name="T107" fmla="*/ 1604 h 2496"/>
                  <a:gd name="T108" fmla="*/ 3178 w 8482"/>
                  <a:gd name="T109" fmla="*/ 1148 h 2496"/>
                  <a:gd name="T110" fmla="*/ 2429 w 8482"/>
                  <a:gd name="T111" fmla="*/ 1308 h 2496"/>
                  <a:gd name="T112" fmla="*/ 6373 w 8482"/>
                  <a:gd name="T113" fmla="*/ 2422 h 2496"/>
                  <a:gd name="T114" fmla="*/ 1982 w 8482"/>
                  <a:gd name="T115" fmla="*/ 2220 h 2496"/>
                  <a:gd name="T116" fmla="*/ 4082 w 8482"/>
                  <a:gd name="T117" fmla="*/ 2247 h 2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482" h="2496">
                    <a:moveTo>
                      <a:pt x="6133" y="2251"/>
                    </a:moveTo>
                    <a:cubicBezTo>
                      <a:pt x="6093" y="2205"/>
                      <a:pt x="6053" y="2163"/>
                      <a:pt x="6019" y="2118"/>
                    </a:cubicBezTo>
                    <a:cubicBezTo>
                      <a:pt x="5998" y="2090"/>
                      <a:pt x="5983" y="2056"/>
                      <a:pt x="5970" y="2023"/>
                    </a:cubicBezTo>
                    <a:cubicBezTo>
                      <a:pt x="5960" y="1997"/>
                      <a:pt x="5958" y="1968"/>
                      <a:pt x="5952" y="1940"/>
                    </a:cubicBezTo>
                    <a:cubicBezTo>
                      <a:pt x="5946" y="1913"/>
                      <a:pt x="5938" y="1886"/>
                      <a:pt x="5933" y="1858"/>
                    </a:cubicBezTo>
                    <a:cubicBezTo>
                      <a:pt x="5924" y="1804"/>
                      <a:pt x="5915" y="1750"/>
                      <a:pt x="5909" y="1695"/>
                    </a:cubicBezTo>
                    <a:cubicBezTo>
                      <a:pt x="5905" y="1665"/>
                      <a:pt x="5908" y="1634"/>
                      <a:pt x="5904" y="1604"/>
                    </a:cubicBezTo>
                    <a:cubicBezTo>
                      <a:pt x="5903" y="1596"/>
                      <a:pt x="5889" y="1584"/>
                      <a:pt x="5880" y="1584"/>
                    </a:cubicBezTo>
                    <a:cubicBezTo>
                      <a:pt x="5827" y="1583"/>
                      <a:pt x="5774" y="1586"/>
                      <a:pt x="5721" y="1587"/>
                    </a:cubicBezTo>
                    <a:cubicBezTo>
                      <a:pt x="5712" y="1587"/>
                      <a:pt x="5704" y="1586"/>
                      <a:pt x="5695" y="1586"/>
                    </a:cubicBezTo>
                    <a:cubicBezTo>
                      <a:pt x="5672" y="1586"/>
                      <a:pt x="5649" y="1586"/>
                      <a:pt x="5626" y="1586"/>
                    </a:cubicBezTo>
                    <a:cubicBezTo>
                      <a:pt x="5612" y="1586"/>
                      <a:pt x="5597" y="1584"/>
                      <a:pt x="5583" y="1584"/>
                    </a:cubicBezTo>
                    <a:cubicBezTo>
                      <a:pt x="5563" y="1582"/>
                      <a:pt x="5543" y="1581"/>
                      <a:pt x="5523" y="1581"/>
                    </a:cubicBezTo>
                    <a:cubicBezTo>
                      <a:pt x="5498" y="1580"/>
                      <a:pt x="5472" y="1578"/>
                      <a:pt x="5446" y="1580"/>
                    </a:cubicBezTo>
                    <a:cubicBezTo>
                      <a:pt x="5420" y="1583"/>
                      <a:pt x="5415" y="1594"/>
                      <a:pt x="5411" y="1621"/>
                    </a:cubicBezTo>
                    <a:cubicBezTo>
                      <a:pt x="5407" y="1652"/>
                      <a:pt x="5413" y="1683"/>
                      <a:pt x="5401" y="1715"/>
                    </a:cubicBezTo>
                    <a:cubicBezTo>
                      <a:pt x="5392" y="1739"/>
                      <a:pt x="5397" y="1769"/>
                      <a:pt x="5395" y="1797"/>
                    </a:cubicBezTo>
                    <a:cubicBezTo>
                      <a:pt x="5395" y="1803"/>
                      <a:pt x="5394" y="1810"/>
                      <a:pt x="5392" y="1816"/>
                    </a:cubicBezTo>
                    <a:cubicBezTo>
                      <a:pt x="5386" y="1838"/>
                      <a:pt x="5380" y="1861"/>
                      <a:pt x="5373" y="1883"/>
                    </a:cubicBezTo>
                    <a:cubicBezTo>
                      <a:pt x="5368" y="1903"/>
                      <a:pt x="5364" y="1924"/>
                      <a:pt x="5356" y="1943"/>
                    </a:cubicBezTo>
                    <a:cubicBezTo>
                      <a:pt x="5342" y="1977"/>
                      <a:pt x="5328" y="2011"/>
                      <a:pt x="5308" y="2042"/>
                    </a:cubicBezTo>
                    <a:cubicBezTo>
                      <a:pt x="5279" y="2088"/>
                      <a:pt x="5250" y="2135"/>
                      <a:pt x="5207" y="2170"/>
                    </a:cubicBezTo>
                    <a:cubicBezTo>
                      <a:pt x="5189" y="2185"/>
                      <a:pt x="5174" y="2204"/>
                      <a:pt x="5155" y="2219"/>
                    </a:cubicBezTo>
                    <a:cubicBezTo>
                      <a:pt x="5124" y="2242"/>
                      <a:pt x="5092" y="2262"/>
                      <a:pt x="5059" y="2283"/>
                    </a:cubicBezTo>
                    <a:cubicBezTo>
                      <a:pt x="5047" y="2291"/>
                      <a:pt x="5033" y="2296"/>
                      <a:pt x="5020" y="2302"/>
                    </a:cubicBezTo>
                    <a:cubicBezTo>
                      <a:pt x="5006" y="2307"/>
                      <a:pt x="4993" y="2314"/>
                      <a:pt x="4979" y="2318"/>
                    </a:cubicBezTo>
                    <a:cubicBezTo>
                      <a:pt x="4948" y="2328"/>
                      <a:pt x="4916" y="2337"/>
                      <a:pt x="4884" y="2345"/>
                    </a:cubicBezTo>
                    <a:cubicBezTo>
                      <a:pt x="4823" y="2360"/>
                      <a:pt x="4759" y="2356"/>
                      <a:pt x="4698" y="2364"/>
                    </a:cubicBezTo>
                    <a:cubicBezTo>
                      <a:pt x="4649" y="2371"/>
                      <a:pt x="4602" y="2376"/>
                      <a:pt x="4553" y="2377"/>
                    </a:cubicBezTo>
                    <a:cubicBezTo>
                      <a:pt x="4537" y="2377"/>
                      <a:pt x="4521" y="2383"/>
                      <a:pt x="4506" y="2383"/>
                    </a:cubicBezTo>
                    <a:cubicBezTo>
                      <a:pt x="4462" y="2383"/>
                      <a:pt x="4419" y="2380"/>
                      <a:pt x="4375" y="2379"/>
                    </a:cubicBezTo>
                    <a:cubicBezTo>
                      <a:pt x="4353" y="2379"/>
                      <a:pt x="4331" y="2380"/>
                      <a:pt x="4310" y="2385"/>
                    </a:cubicBezTo>
                    <a:cubicBezTo>
                      <a:pt x="4299" y="2388"/>
                      <a:pt x="4289" y="2399"/>
                      <a:pt x="4282" y="2409"/>
                    </a:cubicBezTo>
                    <a:cubicBezTo>
                      <a:pt x="4260" y="2438"/>
                      <a:pt x="4234" y="2462"/>
                      <a:pt x="4199" y="2472"/>
                    </a:cubicBezTo>
                    <a:cubicBezTo>
                      <a:pt x="4163" y="2481"/>
                      <a:pt x="4127" y="2492"/>
                      <a:pt x="4089" y="2479"/>
                    </a:cubicBezTo>
                    <a:cubicBezTo>
                      <a:pt x="4080" y="2476"/>
                      <a:pt x="4070" y="2475"/>
                      <a:pt x="4060" y="2475"/>
                    </a:cubicBezTo>
                    <a:cubicBezTo>
                      <a:pt x="4035" y="2474"/>
                      <a:pt x="4023" y="2454"/>
                      <a:pt x="4010" y="2438"/>
                    </a:cubicBezTo>
                    <a:cubicBezTo>
                      <a:pt x="3996" y="2420"/>
                      <a:pt x="3988" y="2398"/>
                      <a:pt x="3975" y="2379"/>
                    </a:cubicBezTo>
                    <a:cubicBezTo>
                      <a:pt x="3972" y="2373"/>
                      <a:pt x="3963" y="2369"/>
                      <a:pt x="3957" y="2368"/>
                    </a:cubicBezTo>
                    <a:cubicBezTo>
                      <a:pt x="3930" y="2363"/>
                      <a:pt x="3903" y="2360"/>
                      <a:pt x="3876" y="2357"/>
                    </a:cubicBezTo>
                    <a:cubicBezTo>
                      <a:pt x="3874" y="2356"/>
                      <a:pt x="3871" y="2356"/>
                      <a:pt x="3869" y="2356"/>
                    </a:cubicBezTo>
                    <a:cubicBezTo>
                      <a:pt x="3837" y="2355"/>
                      <a:pt x="3806" y="2358"/>
                      <a:pt x="3775" y="2354"/>
                    </a:cubicBezTo>
                    <a:cubicBezTo>
                      <a:pt x="3727" y="2348"/>
                      <a:pt x="3679" y="2339"/>
                      <a:pt x="3630" y="2330"/>
                    </a:cubicBezTo>
                    <a:cubicBezTo>
                      <a:pt x="3604" y="2326"/>
                      <a:pt x="3578" y="2321"/>
                      <a:pt x="3552" y="2316"/>
                    </a:cubicBezTo>
                    <a:cubicBezTo>
                      <a:pt x="3520" y="2309"/>
                      <a:pt x="3488" y="2302"/>
                      <a:pt x="3456" y="2294"/>
                    </a:cubicBezTo>
                    <a:cubicBezTo>
                      <a:pt x="3375" y="2274"/>
                      <a:pt x="3299" y="2241"/>
                      <a:pt x="3226" y="2202"/>
                    </a:cubicBezTo>
                    <a:cubicBezTo>
                      <a:pt x="3178" y="2177"/>
                      <a:pt x="3131" y="2147"/>
                      <a:pt x="3098" y="2101"/>
                    </a:cubicBezTo>
                    <a:cubicBezTo>
                      <a:pt x="3072" y="2063"/>
                      <a:pt x="3040" y="2029"/>
                      <a:pt x="3020" y="1988"/>
                    </a:cubicBezTo>
                    <a:cubicBezTo>
                      <a:pt x="2993" y="1930"/>
                      <a:pt x="2966" y="1871"/>
                      <a:pt x="2953" y="1806"/>
                    </a:cubicBezTo>
                    <a:cubicBezTo>
                      <a:pt x="2944" y="1761"/>
                      <a:pt x="2944" y="1716"/>
                      <a:pt x="2934" y="1671"/>
                    </a:cubicBezTo>
                    <a:cubicBezTo>
                      <a:pt x="2927" y="1635"/>
                      <a:pt x="2922" y="1599"/>
                      <a:pt x="2916" y="1563"/>
                    </a:cubicBezTo>
                    <a:cubicBezTo>
                      <a:pt x="2915" y="1559"/>
                      <a:pt x="2912" y="1553"/>
                      <a:pt x="2908" y="1552"/>
                    </a:cubicBezTo>
                    <a:cubicBezTo>
                      <a:pt x="2892" y="1547"/>
                      <a:pt x="2875" y="1541"/>
                      <a:pt x="2858" y="1541"/>
                    </a:cubicBezTo>
                    <a:cubicBezTo>
                      <a:pt x="2832" y="1539"/>
                      <a:pt x="2806" y="1542"/>
                      <a:pt x="2779" y="1543"/>
                    </a:cubicBezTo>
                    <a:cubicBezTo>
                      <a:pt x="2746" y="1545"/>
                      <a:pt x="2713" y="1548"/>
                      <a:pt x="2680" y="1547"/>
                    </a:cubicBezTo>
                    <a:cubicBezTo>
                      <a:pt x="2639" y="1545"/>
                      <a:pt x="2598" y="1540"/>
                      <a:pt x="2557" y="1538"/>
                    </a:cubicBezTo>
                    <a:cubicBezTo>
                      <a:pt x="2531" y="1536"/>
                      <a:pt x="2505" y="1538"/>
                      <a:pt x="2479" y="1538"/>
                    </a:cubicBezTo>
                    <a:cubicBezTo>
                      <a:pt x="2442" y="1537"/>
                      <a:pt x="2430" y="1545"/>
                      <a:pt x="2421" y="1587"/>
                    </a:cubicBezTo>
                    <a:cubicBezTo>
                      <a:pt x="2409" y="1643"/>
                      <a:pt x="2397" y="1700"/>
                      <a:pt x="2391" y="1758"/>
                    </a:cubicBezTo>
                    <a:cubicBezTo>
                      <a:pt x="2382" y="1838"/>
                      <a:pt x="2352" y="1911"/>
                      <a:pt x="2316" y="1981"/>
                    </a:cubicBezTo>
                    <a:cubicBezTo>
                      <a:pt x="2296" y="2018"/>
                      <a:pt x="2264" y="2048"/>
                      <a:pt x="2237" y="2081"/>
                    </a:cubicBezTo>
                    <a:cubicBezTo>
                      <a:pt x="2224" y="2096"/>
                      <a:pt x="2210" y="2110"/>
                      <a:pt x="2195" y="2123"/>
                    </a:cubicBezTo>
                    <a:cubicBezTo>
                      <a:pt x="2156" y="2157"/>
                      <a:pt x="2113" y="2183"/>
                      <a:pt x="2065" y="2202"/>
                    </a:cubicBezTo>
                    <a:cubicBezTo>
                      <a:pt x="2041" y="2211"/>
                      <a:pt x="2038" y="2221"/>
                      <a:pt x="2043" y="2247"/>
                    </a:cubicBezTo>
                    <a:cubicBezTo>
                      <a:pt x="2054" y="2318"/>
                      <a:pt x="2037" y="2381"/>
                      <a:pt x="1991" y="2435"/>
                    </a:cubicBezTo>
                    <a:cubicBezTo>
                      <a:pt x="1957" y="2475"/>
                      <a:pt x="1908" y="2485"/>
                      <a:pt x="1858" y="2480"/>
                    </a:cubicBezTo>
                    <a:cubicBezTo>
                      <a:pt x="1812" y="2475"/>
                      <a:pt x="1765" y="2468"/>
                      <a:pt x="1727" y="2437"/>
                    </a:cubicBezTo>
                    <a:cubicBezTo>
                      <a:pt x="1712" y="2425"/>
                      <a:pt x="1699" y="2410"/>
                      <a:pt x="1687" y="2394"/>
                    </a:cubicBezTo>
                    <a:cubicBezTo>
                      <a:pt x="1675" y="2377"/>
                      <a:pt x="1665" y="2358"/>
                      <a:pt x="1652" y="2341"/>
                    </a:cubicBezTo>
                    <a:cubicBezTo>
                      <a:pt x="1648" y="2335"/>
                      <a:pt x="1638" y="2332"/>
                      <a:pt x="1630" y="2332"/>
                    </a:cubicBezTo>
                    <a:cubicBezTo>
                      <a:pt x="1609" y="2334"/>
                      <a:pt x="1587" y="2339"/>
                      <a:pt x="1565" y="2341"/>
                    </a:cubicBezTo>
                    <a:cubicBezTo>
                      <a:pt x="1501" y="2347"/>
                      <a:pt x="1437" y="2346"/>
                      <a:pt x="1373" y="2345"/>
                    </a:cubicBezTo>
                    <a:cubicBezTo>
                      <a:pt x="1329" y="2344"/>
                      <a:pt x="1286" y="2339"/>
                      <a:pt x="1242" y="2340"/>
                    </a:cubicBezTo>
                    <a:cubicBezTo>
                      <a:pt x="1204" y="2341"/>
                      <a:pt x="1166" y="2345"/>
                      <a:pt x="1129" y="2344"/>
                    </a:cubicBezTo>
                    <a:cubicBezTo>
                      <a:pt x="1073" y="2342"/>
                      <a:pt x="1017" y="2337"/>
                      <a:pt x="962" y="2333"/>
                    </a:cubicBezTo>
                    <a:cubicBezTo>
                      <a:pt x="931" y="2330"/>
                      <a:pt x="899" y="2329"/>
                      <a:pt x="869" y="2324"/>
                    </a:cubicBezTo>
                    <a:cubicBezTo>
                      <a:pt x="818" y="2316"/>
                      <a:pt x="768" y="2305"/>
                      <a:pt x="718" y="2296"/>
                    </a:cubicBezTo>
                    <a:cubicBezTo>
                      <a:pt x="677" y="2288"/>
                      <a:pt x="636" y="2281"/>
                      <a:pt x="595" y="2273"/>
                    </a:cubicBezTo>
                    <a:cubicBezTo>
                      <a:pt x="517" y="2259"/>
                      <a:pt x="441" y="2238"/>
                      <a:pt x="370" y="2205"/>
                    </a:cubicBezTo>
                    <a:cubicBezTo>
                      <a:pt x="329" y="2187"/>
                      <a:pt x="293" y="2158"/>
                      <a:pt x="258" y="2130"/>
                    </a:cubicBezTo>
                    <a:cubicBezTo>
                      <a:pt x="196" y="2084"/>
                      <a:pt x="155" y="2020"/>
                      <a:pt x="113" y="1957"/>
                    </a:cubicBezTo>
                    <a:cubicBezTo>
                      <a:pt x="102" y="1941"/>
                      <a:pt x="97" y="1922"/>
                      <a:pt x="90" y="1904"/>
                    </a:cubicBezTo>
                    <a:cubicBezTo>
                      <a:pt x="82" y="1886"/>
                      <a:pt x="74" y="1868"/>
                      <a:pt x="67" y="1850"/>
                    </a:cubicBezTo>
                    <a:cubicBezTo>
                      <a:pt x="41" y="1779"/>
                      <a:pt x="21" y="1708"/>
                      <a:pt x="21" y="1632"/>
                    </a:cubicBezTo>
                    <a:cubicBezTo>
                      <a:pt x="21" y="1594"/>
                      <a:pt x="20" y="1556"/>
                      <a:pt x="17" y="1519"/>
                    </a:cubicBezTo>
                    <a:cubicBezTo>
                      <a:pt x="16" y="1500"/>
                      <a:pt x="8" y="1481"/>
                      <a:pt x="7" y="1462"/>
                    </a:cubicBezTo>
                    <a:cubicBezTo>
                      <a:pt x="5" y="1389"/>
                      <a:pt x="4" y="1316"/>
                      <a:pt x="3" y="1243"/>
                    </a:cubicBezTo>
                    <a:cubicBezTo>
                      <a:pt x="2" y="1175"/>
                      <a:pt x="0" y="1108"/>
                      <a:pt x="1" y="1041"/>
                    </a:cubicBezTo>
                    <a:cubicBezTo>
                      <a:pt x="3" y="999"/>
                      <a:pt x="10" y="958"/>
                      <a:pt x="15" y="916"/>
                    </a:cubicBezTo>
                    <a:cubicBezTo>
                      <a:pt x="16" y="905"/>
                      <a:pt x="18" y="894"/>
                      <a:pt x="18" y="882"/>
                    </a:cubicBezTo>
                    <a:cubicBezTo>
                      <a:pt x="19" y="790"/>
                      <a:pt x="40" y="701"/>
                      <a:pt x="62" y="612"/>
                    </a:cubicBezTo>
                    <a:cubicBezTo>
                      <a:pt x="78" y="551"/>
                      <a:pt x="93" y="491"/>
                      <a:pt x="111" y="431"/>
                    </a:cubicBezTo>
                    <a:cubicBezTo>
                      <a:pt x="128" y="373"/>
                      <a:pt x="160" y="322"/>
                      <a:pt x="198" y="275"/>
                    </a:cubicBezTo>
                    <a:cubicBezTo>
                      <a:pt x="272" y="187"/>
                      <a:pt x="364" y="132"/>
                      <a:pt x="475" y="105"/>
                    </a:cubicBezTo>
                    <a:cubicBezTo>
                      <a:pt x="533" y="91"/>
                      <a:pt x="589" y="73"/>
                      <a:pt x="647" y="60"/>
                    </a:cubicBezTo>
                    <a:cubicBezTo>
                      <a:pt x="693" y="50"/>
                      <a:pt x="740" y="46"/>
                      <a:pt x="787" y="39"/>
                    </a:cubicBezTo>
                    <a:cubicBezTo>
                      <a:pt x="859" y="29"/>
                      <a:pt x="932" y="17"/>
                      <a:pt x="1004" y="9"/>
                    </a:cubicBezTo>
                    <a:cubicBezTo>
                      <a:pt x="1048" y="4"/>
                      <a:pt x="1093" y="5"/>
                      <a:pt x="1138" y="4"/>
                    </a:cubicBezTo>
                    <a:cubicBezTo>
                      <a:pt x="1162" y="3"/>
                      <a:pt x="1186" y="1"/>
                      <a:pt x="1210" y="0"/>
                    </a:cubicBezTo>
                    <a:cubicBezTo>
                      <a:pt x="1249" y="0"/>
                      <a:pt x="1289" y="1"/>
                      <a:pt x="1329" y="2"/>
                    </a:cubicBezTo>
                    <a:cubicBezTo>
                      <a:pt x="1381" y="2"/>
                      <a:pt x="1433" y="1"/>
                      <a:pt x="1485" y="3"/>
                    </a:cubicBezTo>
                    <a:cubicBezTo>
                      <a:pt x="1534" y="5"/>
                      <a:pt x="1584" y="9"/>
                      <a:pt x="1634" y="14"/>
                    </a:cubicBezTo>
                    <a:cubicBezTo>
                      <a:pt x="1727" y="24"/>
                      <a:pt x="1818" y="43"/>
                      <a:pt x="1905" y="77"/>
                    </a:cubicBezTo>
                    <a:cubicBezTo>
                      <a:pt x="1975" y="105"/>
                      <a:pt x="2045" y="137"/>
                      <a:pt x="2110" y="175"/>
                    </a:cubicBezTo>
                    <a:cubicBezTo>
                      <a:pt x="2156" y="202"/>
                      <a:pt x="2194" y="244"/>
                      <a:pt x="2236" y="279"/>
                    </a:cubicBezTo>
                    <a:cubicBezTo>
                      <a:pt x="2291" y="323"/>
                      <a:pt x="2318" y="386"/>
                      <a:pt x="2350" y="445"/>
                    </a:cubicBezTo>
                    <a:cubicBezTo>
                      <a:pt x="2364" y="471"/>
                      <a:pt x="2370" y="501"/>
                      <a:pt x="2378" y="530"/>
                    </a:cubicBezTo>
                    <a:cubicBezTo>
                      <a:pt x="2393" y="588"/>
                      <a:pt x="2409" y="647"/>
                      <a:pt x="2421" y="705"/>
                    </a:cubicBezTo>
                    <a:cubicBezTo>
                      <a:pt x="2433" y="762"/>
                      <a:pt x="2442" y="818"/>
                      <a:pt x="2451" y="875"/>
                    </a:cubicBezTo>
                    <a:cubicBezTo>
                      <a:pt x="2453" y="888"/>
                      <a:pt x="2451" y="902"/>
                      <a:pt x="2451" y="915"/>
                    </a:cubicBezTo>
                    <a:cubicBezTo>
                      <a:pt x="2453" y="944"/>
                      <a:pt x="2454" y="972"/>
                      <a:pt x="2456" y="1001"/>
                    </a:cubicBezTo>
                    <a:cubicBezTo>
                      <a:pt x="2456" y="1003"/>
                      <a:pt x="2456" y="1005"/>
                      <a:pt x="2456" y="1007"/>
                    </a:cubicBezTo>
                    <a:cubicBezTo>
                      <a:pt x="2453" y="1032"/>
                      <a:pt x="2455" y="1057"/>
                      <a:pt x="2458" y="1083"/>
                    </a:cubicBezTo>
                    <a:cubicBezTo>
                      <a:pt x="2463" y="1123"/>
                      <a:pt x="2460" y="1164"/>
                      <a:pt x="2460" y="1205"/>
                    </a:cubicBezTo>
                    <a:cubicBezTo>
                      <a:pt x="2459" y="1214"/>
                      <a:pt x="2456" y="1223"/>
                      <a:pt x="2454" y="1232"/>
                    </a:cubicBezTo>
                    <a:cubicBezTo>
                      <a:pt x="2451" y="1250"/>
                      <a:pt x="2458" y="1258"/>
                      <a:pt x="2476" y="1259"/>
                    </a:cubicBezTo>
                    <a:cubicBezTo>
                      <a:pt x="2526" y="1260"/>
                      <a:pt x="2576" y="1263"/>
                      <a:pt x="2626" y="1263"/>
                    </a:cubicBezTo>
                    <a:cubicBezTo>
                      <a:pt x="2687" y="1262"/>
                      <a:pt x="2749" y="1259"/>
                      <a:pt x="2811" y="1258"/>
                    </a:cubicBezTo>
                    <a:cubicBezTo>
                      <a:pt x="2831" y="1257"/>
                      <a:pt x="2851" y="1258"/>
                      <a:pt x="2871" y="1257"/>
                    </a:cubicBezTo>
                    <a:cubicBezTo>
                      <a:pt x="2895" y="1256"/>
                      <a:pt x="2907" y="1245"/>
                      <a:pt x="2911" y="1221"/>
                    </a:cubicBezTo>
                    <a:cubicBezTo>
                      <a:pt x="2914" y="1206"/>
                      <a:pt x="2915" y="1191"/>
                      <a:pt x="2917" y="1176"/>
                    </a:cubicBezTo>
                    <a:cubicBezTo>
                      <a:pt x="2926" y="1102"/>
                      <a:pt x="2934" y="1029"/>
                      <a:pt x="2942" y="956"/>
                    </a:cubicBezTo>
                    <a:cubicBezTo>
                      <a:pt x="2946" y="922"/>
                      <a:pt x="2946" y="888"/>
                      <a:pt x="2951" y="855"/>
                    </a:cubicBezTo>
                    <a:cubicBezTo>
                      <a:pt x="2961" y="795"/>
                      <a:pt x="2972" y="735"/>
                      <a:pt x="2984" y="675"/>
                    </a:cubicBezTo>
                    <a:cubicBezTo>
                      <a:pt x="2988" y="651"/>
                      <a:pt x="2992" y="627"/>
                      <a:pt x="3001" y="606"/>
                    </a:cubicBezTo>
                    <a:cubicBezTo>
                      <a:pt x="3024" y="549"/>
                      <a:pt x="3042" y="490"/>
                      <a:pt x="3078" y="441"/>
                    </a:cubicBezTo>
                    <a:cubicBezTo>
                      <a:pt x="3109" y="398"/>
                      <a:pt x="3141" y="357"/>
                      <a:pt x="3179" y="320"/>
                    </a:cubicBezTo>
                    <a:cubicBezTo>
                      <a:pt x="3212" y="286"/>
                      <a:pt x="3253" y="267"/>
                      <a:pt x="3288" y="237"/>
                    </a:cubicBezTo>
                    <a:cubicBezTo>
                      <a:pt x="3311" y="218"/>
                      <a:pt x="3345" y="211"/>
                      <a:pt x="3374" y="199"/>
                    </a:cubicBezTo>
                    <a:cubicBezTo>
                      <a:pt x="3379" y="197"/>
                      <a:pt x="3384" y="196"/>
                      <a:pt x="3387" y="194"/>
                    </a:cubicBezTo>
                    <a:cubicBezTo>
                      <a:pt x="3410" y="177"/>
                      <a:pt x="3436" y="171"/>
                      <a:pt x="3463" y="166"/>
                    </a:cubicBezTo>
                    <a:cubicBezTo>
                      <a:pt x="3497" y="159"/>
                      <a:pt x="3529" y="149"/>
                      <a:pt x="3562" y="141"/>
                    </a:cubicBezTo>
                    <a:cubicBezTo>
                      <a:pt x="3621" y="128"/>
                      <a:pt x="3680" y="112"/>
                      <a:pt x="3740" y="103"/>
                    </a:cubicBezTo>
                    <a:cubicBezTo>
                      <a:pt x="3795" y="95"/>
                      <a:pt x="3850" y="94"/>
                      <a:pt x="3905" y="90"/>
                    </a:cubicBezTo>
                    <a:cubicBezTo>
                      <a:pt x="3921" y="88"/>
                      <a:pt x="3938" y="83"/>
                      <a:pt x="3954" y="83"/>
                    </a:cubicBezTo>
                    <a:cubicBezTo>
                      <a:pt x="4008" y="83"/>
                      <a:pt x="4061" y="84"/>
                      <a:pt x="4115" y="85"/>
                    </a:cubicBezTo>
                    <a:cubicBezTo>
                      <a:pt x="4163" y="86"/>
                      <a:pt x="4211" y="86"/>
                      <a:pt x="4259" y="89"/>
                    </a:cubicBezTo>
                    <a:cubicBezTo>
                      <a:pt x="4325" y="93"/>
                      <a:pt x="4391" y="98"/>
                      <a:pt x="4457" y="103"/>
                    </a:cubicBezTo>
                    <a:cubicBezTo>
                      <a:pt x="4496" y="107"/>
                      <a:pt x="4536" y="113"/>
                      <a:pt x="4576" y="118"/>
                    </a:cubicBezTo>
                    <a:cubicBezTo>
                      <a:pt x="4623" y="124"/>
                      <a:pt x="4671" y="128"/>
                      <a:pt x="4718" y="136"/>
                    </a:cubicBezTo>
                    <a:cubicBezTo>
                      <a:pt x="4755" y="142"/>
                      <a:pt x="4792" y="152"/>
                      <a:pt x="4827" y="166"/>
                    </a:cubicBezTo>
                    <a:cubicBezTo>
                      <a:pt x="4854" y="177"/>
                      <a:pt x="4884" y="181"/>
                      <a:pt x="4912" y="190"/>
                    </a:cubicBezTo>
                    <a:cubicBezTo>
                      <a:pt x="4942" y="200"/>
                      <a:pt x="4970" y="213"/>
                      <a:pt x="4999" y="224"/>
                    </a:cubicBezTo>
                    <a:cubicBezTo>
                      <a:pt x="5007" y="227"/>
                      <a:pt x="5015" y="229"/>
                      <a:pt x="5024" y="230"/>
                    </a:cubicBezTo>
                    <a:cubicBezTo>
                      <a:pt x="5051" y="234"/>
                      <a:pt x="5069" y="254"/>
                      <a:pt x="5090" y="268"/>
                    </a:cubicBezTo>
                    <a:cubicBezTo>
                      <a:pt x="5129" y="295"/>
                      <a:pt x="5167" y="324"/>
                      <a:pt x="5202" y="355"/>
                    </a:cubicBezTo>
                    <a:cubicBezTo>
                      <a:pt x="5248" y="395"/>
                      <a:pt x="5289" y="441"/>
                      <a:pt x="5313" y="497"/>
                    </a:cubicBezTo>
                    <a:cubicBezTo>
                      <a:pt x="5331" y="540"/>
                      <a:pt x="5343" y="585"/>
                      <a:pt x="5355" y="629"/>
                    </a:cubicBezTo>
                    <a:cubicBezTo>
                      <a:pt x="5365" y="666"/>
                      <a:pt x="5372" y="705"/>
                      <a:pt x="5379" y="743"/>
                    </a:cubicBezTo>
                    <a:cubicBezTo>
                      <a:pt x="5385" y="781"/>
                      <a:pt x="5391" y="820"/>
                      <a:pt x="5395" y="858"/>
                    </a:cubicBezTo>
                    <a:cubicBezTo>
                      <a:pt x="5399" y="894"/>
                      <a:pt x="5395" y="932"/>
                      <a:pt x="5404" y="966"/>
                    </a:cubicBezTo>
                    <a:cubicBezTo>
                      <a:pt x="5415" y="1011"/>
                      <a:pt x="5409" y="1056"/>
                      <a:pt x="5411" y="1101"/>
                    </a:cubicBezTo>
                    <a:cubicBezTo>
                      <a:pt x="5414" y="1145"/>
                      <a:pt x="5416" y="1189"/>
                      <a:pt x="5419" y="1232"/>
                    </a:cubicBezTo>
                    <a:cubicBezTo>
                      <a:pt x="5419" y="1243"/>
                      <a:pt x="5418" y="1254"/>
                      <a:pt x="5416" y="1264"/>
                    </a:cubicBezTo>
                    <a:cubicBezTo>
                      <a:pt x="5413" y="1279"/>
                      <a:pt x="5419" y="1287"/>
                      <a:pt x="5433" y="1288"/>
                    </a:cubicBezTo>
                    <a:cubicBezTo>
                      <a:pt x="5475" y="1289"/>
                      <a:pt x="5517" y="1302"/>
                      <a:pt x="5561" y="1292"/>
                    </a:cubicBezTo>
                    <a:cubicBezTo>
                      <a:pt x="5578" y="1288"/>
                      <a:pt x="5596" y="1296"/>
                      <a:pt x="5614" y="1297"/>
                    </a:cubicBezTo>
                    <a:cubicBezTo>
                      <a:pt x="5663" y="1300"/>
                      <a:pt x="5712" y="1304"/>
                      <a:pt x="5761" y="1304"/>
                    </a:cubicBezTo>
                    <a:cubicBezTo>
                      <a:pt x="5795" y="1305"/>
                      <a:pt x="5830" y="1302"/>
                      <a:pt x="5864" y="1296"/>
                    </a:cubicBezTo>
                    <a:cubicBezTo>
                      <a:pt x="5898" y="1290"/>
                      <a:pt x="5903" y="1279"/>
                      <a:pt x="5900" y="1245"/>
                    </a:cubicBezTo>
                    <a:cubicBezTo>
                      <a:pt x="5899" y="1234"/>
                      <a:pt x="5899" y="1223"/>
                      <a:pt x="5899" y="1212"/>
                    </a:cubicBezTo>
                    <a:cubicBezTo>
                      <a:pt x="5900" y="1183"/>
                      <a:pt x="5901" y="1155"/>
                      <a:pt x="5903" y="1126"/>
                    </a:cubicBezTo>
                    <a:cubicBezTo>
                      <a:pt x="5908" y="1071"/>
                      <a:pt x="5913" y="1016"/>
                      <a:pt x="5918" y="961"/>
                    </a:cubicBezTo>
                    <a:cubicBezTo>
                      <a:pt x="5921" y="935"/>
                      <a:pt x="5921" y="909"/>
                      <a:pt x="5927" y="883"/>
                    </a:cubicBezTo>
                    <a:cubicBezTo>
                      <a:pt x="5940" y="830"/>
                      <a:pt x="5955" y="778"/>
                      <a:pt x="5970" y="725"/>
                    </a:cubicBezTo>
                    <a:cubicBezTo>
                      <a:pt x="5974" y="709"/>
                      <a:pt x="5978" y="693"/>
                      <a:pt x="5984" y="677"/>
                    </a:cubicBezTo>
                    <a:cubicBezTo>
                      <a:pt x="6000" y="633"/>
                      <a:pt x="6015" y="587"/>
                      <a:pt x="6034" y="544"/>
                    </a:cubicBezTo>
                    <a:cubicBezTo>
                      <a:pt x="6047" y="514"/>
                      <a:pt x="6068" y="488"/>
                      <a:pt x="6084" y="459"/>
                    </a:cubicBezTo>
                    <a:cubicBezTo>
                      <a:pt x="6096" y="439"/>
                      <a:pt x="6105" y="418"/>
                      <a:pt x="6117" y="398"/>
                    </a:cubicBezTo>
                    <a:cubicBezTo>
                      <a:pt x="6158" y="332"/>
                      <a:pt x="6215" y="280"/>
                      <a:pt x="6283" y="243"/>
                    </a:cubicBezTo>
                    <a:cubicBezTo>
                      <a:pt x="6320" y="224"/>
                      <a:pt x="6362" y="212"/>
                      <a:pt x="6402" y="200"/>
                    </a:cubicBezTo>
                    <a:cubicBezTo>
                      <a:pt x="6441" y="189"/>
                      <a:pt x="6480" y="181"/>
                      <a:pt x="6519" y="173"/>
                    </a:cubicBezTo>
                    <a:cubicBezTo>
                      <a:pt x="6538" y="169"/>
                      <a:pt x="6557" y="170"/>
                      <a:pt x="6576" y="167"/>
                    </a:cubicBezTo>
                    <a:cubicBezTo>
                      <a:pt x="6611" y="163"/>
                      <a:pt x="6646" y="158"/>
                      <a:pt x="6680" y="154"/>
                    </a:cubicBezTo>
                    <a:cubicBezTo>
                      <a:pt x="6715" y="150"/>
                      <a:pt x="6750" y="146"/>
                      <a:pt x="6785" y="143"/>
                    </a:cubicBezTo>
                    <a:cubicBezTo>
                      <a:pt x="6836" y="140"/>
                      <a:pt x="6888" y="138"/>
                      <a:pt x="6939" y="137"/>
                    </a:cubicBezTo>
                    <a:cubicBezTo>
                      <a:pt x="6979" y="135"/>
                      <a:pt x="7019" y="136"/>
                      <a:pt x="7059" y="136"/>
                    </a:cubicBezTo>
                    <a:cubicBezTo>
                      <a:pt x="7113" y="135"/>
                      <a:pt x="7166" y="136"/>
                      <a:pt x="7220" y="136"/>
                    </a:cubicBezTo>
                    <a:cubicBezTo>
                      <a:pt x="7257" y="136"/>
                      <a:pt x="7294" y="135"/>
                      <a:pt x="7331" y="137"/>
                    </a:cubicBezTo>
                    <a:cubicBezTo>
                      <a:pt x="7367" y="138"/>
                      <a:pt x="7403" y="144"/>
                      <a:pt x="7439" y="147"/>
                    </a:cubicBezTo>
                    <a:cubicBezTo>
                      <a:pt x="7444" y="148"/>
                      <a:pt x="7449" y="145"/>
                      <a:pt x="7454" y="146"/>
                    </a:cubicBezTo>
                    <a:cubicBezTo>
                      <a:pt x="7472" y="147"/>
                      <a:pt x="7490" y="150"/>
                      <a:pt x="7508" y="151"/>
                    </a:cubicBezTo>
                    <a:cubicBezTo>
                      <a:pt x="7531" y="152"/>
                      <a:pt x="7555" y="152"/>
                      <a:pt x="7578" y="152"/>
                    </a:cubicBezTo>
                    <a:cubicBezTo>
                      <a:pt x="7612" y="151"/>
                      <a:pt x="7645" y="155"/>
                      <a:pt x="7678" y="165"/>
                    </a:cubicBezTo>
                    <a:cubicBezTo>
                      <a:pt x="7702" y="171"/>
                      <a:pt x="7729" y="171"/>
                      <a:pt x="7754" y="174"/>
                    </a:cubicBezTo>
                    <a:cubicBezTo>
                      <a:pt x="7776" y="176"/>
                      <a:pt x="7798" y="179"/>
                      <a:pt x="7819" y="182"/>
                    </a:cubicBezTo>
                    <a:cubicBezTo>
                      <a:pt x="7859" y="189"/>
                      <a:pt x="7898" y="195"/>
                      <a:pt x="7938" y="204"/>
                    </a:cubicBezTo>
                    <a:cubicBezTo>
                      <a:pt x="7957" y="208"/>
                      <a:pt x="7976" y="217"/>
                      <a:pt x="7995" y="224"/>
                    </a:cubicBezTo>
                    <a:cubicBezTo>
                      <a:pt x="8033" y="240"/>
                      <a:pt x="8071" y="256"/>
                      <a:pt x="8108" y="274"/>
                    </a:cubicBezTo>
                    <a:cubicBezTo>
                      <a:pt x="8127" y="283"/>
                      <a:pt x="8145" y="298"/>
                      <a:pt x="8162" y="311"/>
                    </a:cubicBezTo>
                    <a:cubicBezTo>
                      <a:pt x="8187" y="332"/>
                      <a:pt x="8213" y="353"/>
                      <a:pt x="8236" y="376"/>
                    </a:cubicBezTo>
                    <a:cubicBezTo>
                      <a:pt x="8253" y="392"/>
                      <a:pt x="8266" y="412"/>
                      <a:pt x="8281" y="431"/>
                    </a:cubicBezTo>
                    <a:cubicBezTo>
                      <a:pt x="8301" y="456"/>
                      <a:pt x="8323" y="481"/>
                      <a:pt x="8342" y="508"/>
                    </a:cubicBezTo>
                    <a:cubicBezTo>
                      <a:pt x="8354" y="526"/>
                      <a:pt x="8365" y="546"/>
                      <a:pt x="8374" y="566"/>
                    </a:cubicBezTo>
                    <a:cubicBezTo>
                      <a:pt x="8389" y="602"/>
                      <a:pt x="8403" y="638"/>
                      <a:pt x="8415" y="675"/>
                    </a:cubicBezTo>
                    <a:cubicBezTo>
                      <a:pt x="8422" y="696"/>
                      <a:pt x="8425" y="719"/>
                      <a:pt x="8429" y="741"/>
                    </a:cubicBezTo>
                    <a:cubicBezTo>
                      <a:pt x="8438" y="782"/>
                      <a:pt x="8447" y="822"/>
                      <a:pt x="8454" y="864"/>
                    </a:cubicBezTo>
                    <a:cubicBezTo>
                      <a:pt x="8459" y="899"/>
                      <a:pt x="8460" y="934"/>
                      <a:pt x="8464" y="970"/>
                    </a:cubicBezTo>
                    <a:cubicBezTo>
                      <a:pt x="8467" y="999"/>
                      <a:pt x="8473" y="1028"/>
                      <a:pt x="8475" y="1057"/>
                    </a:cubicBezTo>
                    <a:cubicBezTo>
                      <a:pt x="8477" y="1089"/>
                      <a:pt x="8476" y="1120"/>
                      <a:pt x="8477" y="1152"/>
                    </a:cubicBezTo>
                    <a:cubicBezTo>
                      <a:pt x="8477" y="1181"/>
                      <a:pt x="8479" y="1210"/>
                      <a:pt x="8478" y="1239"/>
                    </a:cubicBezTo>
                    <a:cubicBezTo>
                      <a:pt x="8477" y="1266"/>
                      <a:pt x="8471" y="1293"/>
                      <a:pt x="8468" y="1320"/>
                    </a:cubicBezTo>
                    <a:cubicBezTo>
                      <a:pt x="8467" y="1324"/>
                      <a:pt x="8465" y="1330"/>
                      <a:pt x="8467" y="1333"/>
                    </a:cubicBezTo>
                    <a:cubicBezTo>
                      <a:pt x="8482" y="1371"/>
                      <a:pt x="8470" y="1407"/>
                      <a:pt x="8462" y="1444"/>
                    </a:cubicBezTo>
                    <a:cubicBezTo>
                      <a:pt x="8458" y="1467"/>
                      <a:pt x="8461" y="1492"/>
                      <a:pt x="8459" y="1516"/>
                    </a:cubicBezTo>
                    <a:cubicBezTo>
                      <a:pt x="8459" y="1532"/>
                      <a:pt x="8457" y="1549"/>
                      <a:pt x="8456" y="1565"/>
                    </a:cubicBezTo>
                    <a:cubicBezTo>
                      <a:pt x="8454" y="1588"/>
                      <a:pt x="8453" y="1611"/>
                      <a:pt x="8450" y="1634"/>
                    </a:cubicBezTo>
                    <a:cubicBezTo>
                      <a:pt x="8447" y="1665"/>
                      <a:pt x="8446" y="1696"/>
                      <a:pt x="8439" y="1726"/>
                    </a:cubicBezTo>
                    <a:cubicBezTo>
                      <a:pt x="8427" y="1778"/>
                      <a:pt x="8411" y="1829"/>
                      <a:pt x="8396" y="1880"/>
                    </a:cubicBezTo>
                    <a:cubicBezTo>
                      <a:pt x="8393" y="1894"/>
                      <a:pt x="8388" y="1907"/>
                      <a:pt x="8382" y="1920"/>
                    </a:cubicBezTo>
                    <a:cubicBezTo>
                      <a:pt x="8375" y="1937"/>
                      <a:pt x="8367" y="1953"/>
                      <a:pt x="8359" y="1970"/>
                    </a:cubicBezTo>
                    <a:cubicBezTo>
                      <a:pt x="8340" y="2012"/>
                      <a:pt x="8323" y="2055"/>
                      <a:pt x="8300" y="2095"/>
                    </a:cubicBezTo>
                    <a:cubicBezTo>
                      <a:pt x="8274" y="2142"/>
                      <a:pt x="8242" y="2184"/>
                      <a:pt x="8205" y="2225"/>
                    </a:cubicBezTo>
                    <a:cubicBezTo>
                      <a:pt x="8156" y="2278"/>
                      <a:pt x="8099" y="2319"/>
                      <a:pt x="8036" y="2352"/>
                    </a:cubicBezTo>
                    <a:cubicBezTo>
                      <a:pt x="7995" y="2374"/>
                      <a:pt x="7955" y="2397"/>
                      <a:pt x="7912" y="2415"/>
                    </a:cubicBezTo>
                    <a:cubicBezTo>
                      <a:pt x="7881" y="2428"/>
                      <a:pt x="7847" y="2433"/>
                      <a:pt x="7815" y="2442"/>
                    </a:cubicBezTo>
                    <a:cubicBezTo>
                      <a:pt x="7809" y="2443"/>
                      <a:pt x="7803" y="2444"/>
                      <a:pt x="7797" y="2445"/>
                    </a:cubicBezTo>
                    <a:cubicBezTo>
                      <a:pt x="7738" y="2460"/>
                      <a:pt x="7678" y="2465"/>
                      <a:pt x="7617" y="2463"/>
                    </a:cubicBezTo>
                    <a:cubicBezTo>
                      <a:pt x="7573" y="2463"/>
                      <a:pt x="7528" y="2463"/>
                      <a:pt x="7484" y="2463"/>
                    </a:cubicBezTo>
                    <a:cubicBezTo>
                      <a:pt x="7438" y="2462"/>
                      <a:pt x="7392" y="2462"/>
                      <a:pt x="7347" y="2461"/>
                    </a:cubicBezTo>
                    <a:cubicBezTo>
                      <a:pt x="7334" y="2461"/>
                      <a:pt x="7322" y="2461"/>
                      <a:pt x="7309" y="2461"/>
                    </a:cubicBezTo>
                    <a:cubicBezTo>
                      <a:pt x="7256" y="2461"/>
                      <a:pt x="7202" y="2462"/>
                      <a:pt x="7149" y="2460"/>
                    </a:cubicBezTo>
                    <a:cubicBezTo>
                      <a:pt x="7088" y="2458"/>
                      <a:pt x="7028" y="2453"/>
                      <a:pt x="6968" y="2449"/>
                    </a:cubicBezTo>
                    <a:cubicBezTo>
                      <a:pt x="6913" y="2446"/>
                      <a:pt x="6857" y="2444"/>
                      <a:pt x="6802" y="2441"/>
                    </a:cubicBezTo>
                    <a:cubicBezTo>
                      <a:pt x="6781" y="2439"/>
                      <a:pt x="6761" y="2435"/>
                      <a:pt x="6740" y="2432"/>
                    </a:cubicBezTo>
                    <a:cubicBezTo>
                      <a:pt x="6726" y="2430"/>
                      <a:pt x="6711" y="2430"/>
                      <a:pt x="6697" y="2428"/>
                    </a:cubicBezTo>
                    <a:cubicBezTo>
                      <a:pt x="6663" y="2422"/>
                      <a:pt x="6629" y="2414"/>
                      <a:pt x="6596" y="2408"/>
                    </a:cubicBezTo>
                    <a:cubicBezTo>
                      <a:pt x="6572" y="2404"/>
                      <a:pt x="6547" y="2400"/>
                      <a:pt x="6523" y="2399"/>
                    </a:cubicBezTo>
                    <a:cubicBezTo>
                      <a:pt x="6517" y="2398"/>
                      <a:pt x="6510" y="2407"/>
                      <a:pt x="6505" y="2412"/>
                    </a:cubicBezTo>
                    <a:cubicBezTo>
                      <a:pt x="6475" y="2446"/>
                      <a:pt x="6444" y="2478"/>
                      <a:pt x="6399" y="2491"/>
                    </a:cubicBezTo>
                    <a:cubicBezTo>
                      <a:pt x="6392" y="2492"/>
                      <a:pt x="6386" y="2496"/>
                      <a:pt x="6380" y="2495"/>
                    </a:cubicBezTo>
                    <a:cubicBezTo>
                      <a:pt x="6337" y="2493"/>
                      <a:pt x="6294" y="2491"/>
                      <a:pt x="6251" y="2486"/>
                    </a:cubicBezTo>
                    <a:cubicBezTo>
                      <a:pt x="6238" y="2484"/>
                      <a:pt x="6226" y="2471"/>
                      <a:pt x="6214" y="2464"/>
                    </a:cubicBezTo>
                    <a:cubicBezTo>
                      <a:pt x="6162" y="2434"/>
                      <a:pt x="6141" y="2387"/>
                      <a:pt x="6137" y="2330"/>
                    </a:cubicBezTo>
                    <a:cubicBezTo>
                      <a:pt x="6136" y="2317"/>
                      <a:pt x="6130" y="2304"/>
                      <a:pt x="6130" y="2291"/>
                    </a:cubicBezTo>
                    <a:cubicBezTo>
                      <a:pt x="6129" y="2276"/>
                      <a:pt x="6132" y="2260"/>
                      <a:pt x="6133" y="2251"/>
                    </a:cubicBezTo>
                    <a:close/>
                    <a:moveTo>
                      <a:pt x="2296" y="1252"/>
                    </a:moveTo>
                    <a:cubicBezTo>
                      <a:pt x="2322" y="1252"/>
                      <a:pt x="2348" y="1251"/>
                      <a:pt x="2374" y="1252"/>
                    </a:cubicBezTo>
                    <a:cubicBezTo>
                      <a:pt x="2389" y="1252"/>
                      <a:pt x="2398" y="1244"/>
                      <a:pt x="2403" y="1232"/>
                    </a:cubicBezTo>
                    <a:cubicBezTo>
                      <a:pt x="2407" y="1221"/>
                      <a:pt x="2410" y="1208"/>
                      <a:pt x="2410" y="1197"/>
                    </a:cubicBezTo>
                    <a:cubicBezTo>
                      <a:pt x="2407" y="1108"/>
                      <a:pt x="2403" y="1019"/>
                      <a:pt x="2399" y="930"/>
                    </a:cubicBezTo>
                    <a:cubicBezTo>
                      <a:pt x="2396" y="860"/>
                      <a:pt x="2390" y="791"/>
                      <a:pt x="2372" y="723"/>
                    </a:cubicBezTo>
                    <a:cubicBezTo>
                      <a:pt x="2357" y="661"/>
                      <a:pt x="2343" y="599"/>
                      <a:pt x="2326" y="538"/>
                    </a:cubicBezTo>
                    <a:cubicBezTo>
                      <a:pt x="2318" y="508"/>
                      <a:pt x="2315" y="476"/>
                      <a:pt x="2295" y="451"/>
                    </a:cubicBezTo>
                    <a:cubicBezTo>
                      <a:pt x="2283" y="437"/>
                      <a:pt x="2275" y="420"/>
                      <a:pt x="2264" y="404"/>
                    </a:cubicBezTo>
                    <a:cubicBezTo>
                      <a:pt x="2255" y="390"/>
                      <a:pt x="2247" y="375"/>
                      <a:pt x="2236" y="363"/>
                    </a:cubicBezTo>
                    <a:cubicBezTo>
                      <a:pt x="2202" y="327"/>
                      <a:pt x="2171" y="288"/>
                      <a:pt x="2129" y="260"/>
                    </a:cubicBezTo>
                    <a:cubicBezTo>
                      <a:pt x="2096" y="237"/>
                      <a:pt x="2063" y="212"/>
                      <a:pt x="2029" y="189"/>
                    </a:cubicBezTo>
                    <a:cubicBezTo>
                      <a:pt x="2028" y="188"/>
                      <a:pt x="2026" y="187"/>
                      <a:pt x="2024" y="186"/>
                    </a:cubicBezTo>
                    <a:cubicBezTo>
                      <a:pt x="1996" y="174"/>
                      <a:pt x="1969" y="163"/>
                      <a:pt x="1942" y="151"/>
                    </a:cubicBezTo>
                    <a:cubicBezTo>
                      <a:pt x="1873" y="119"/>
                      <a:pt x="1803" y="93"/>
                      <a:pt x="1727" y="88"/>
                    </a:cubicBezTo>
                    <a:cubicBezTo>
                      <a:pt x="1695" y="86"/>
                      <a:pt x="1663" y="84"/>
                      <a:pt x="1632" y="78"/>
                    </a:cubicBezTo>
                    <a:cubicBezTo>
                      <a:pt x="1580" y="67"/>
                      <a:pt x="1529" y="63"/>
                      <a:pt x="1477" y="63"/>
                    </a:cubicBezTo>
                    <a:cubicBezTo>
                      <a:pt x="1413" y="64"/>
                      <a:pt x="1350" y="60"/>
                      <a:pt x="1286" y="60"/>
                    </a:cubicBezTo>
                    <a:cubicBezTo>
                      <a:pt x="1204" y="61"/>
                      <a:pt x="1122" y="65"/>
                      <a:pt x="1041" y="68"/>
                    </a:cubicBezTo>
                    <a:cubicBezTo>
                      <a:pt x="996" y="69"/>
                      <a:pt x="952" y="72"/>
                      <a:pt x="908" y="76"/>
                    </a:cubicBezTo>
                    <a:cubicBezTo>
                      <a:pt x="864" y="81"/>
                      <a:pt x="821" y="89"/>
                      <a:pt x="777" y="95"/>
                    </a:cubicBezTo>
                    <a:cubicBezTo>
                      <a:pt x="721" y="103"/>
                      <a:pt x="665" y="108"/>
                      <a:pt x="609" y="119"/>
                    </a:cubicBezTo>
                    <a:cubicBezTo>
                      <a:pt x="550" y="132"/>
                      <a:pt x="490" y="145"/>
                      <a:pt x="436" y="177"/>
                    </a:cubicBezTo>
                    <a:cubicBezTo>
                      <a:pt x="402" y="198"/>
                      <a:pt x="364" y="212"/>
                      <a:pt x="330" y="232"/>
                    </a:cubicBezTo>
                    <a:cubicBezTo>
                      <a:pt x="263" y="270"/>
                      <a:pt x="211" y="323"/>
                      <a:pt x="176" y="394"/>
                    </a:cubicBezTo>
                    <a:cubicBezTo>
                      <a:pt x="138" y="473"/>
                      <a:pt x="116" y="558"/>
                      <a:pt x="99" y="645"/>
                    </a:cubicBezTo>
                    <a:cubicBezTo>
                      <a:pt x="88" y="698"/>
                      <a:pt x="80" y="752"/>
                      <a:pt x="73" y="806"/>
                    </a:cubicBezTo>
                    <a:cubicBezTo>
                      <a:pt x="65" y="868"/>
                      <a:pt x="57" y="930"/>
                      <a:pt x="53" y="992"/>
                    </a:cubicBezTo>
                    <a:cubicBezTo>
                      <a:pt x="50" y="1039"/>
                      <a:pt x="55" y="1085"/>
                      <a:pt x="54" y="1132"/>
                    </a:cubicBezTo>
                    <a:cubicBezTo>
                      <a:pt x="53" y="1195"/>
                      <a:pt x="50" y="1258"/>
                      <a:pt x="56" y="1321"/>
                    </a:cubicBezTo>
                    <a:cubicBezTo>
                      <a:pt x="64" y="1402"/>
                      <a:pt x="63" y="1483"/>
                      <a:pt x="66" y="1564"/>
                    </a:cubicBezTo>
                    <a:cubicBezTo>
                      <a:pt x="69" y="1624"/>
                      <a:pt x="69" y="1684"/>
                      <a:pt x="88" y="1742"/>
                    </a:cubicBezTo>
                    <a:cubicBezTo>
                      <a:pt x="107" y="1799"/>
                      <a:pt x="122" y="1858"/>
                      <a:pt x="146" y="1913"/>
                    </a:cubicBezTo>
                    <a:cubicBezTo>
                      <a:pt x="170" y="1967"/>
                      <a:pt x="206" y="2015"/>
                      <a:pt x="248" y="2058"/>
                    </a:cubicBezTo>
                    <a:cubicBezTo>
                      <a:pt x="260" y="2070"/>
                      <a:pt x="271" y="2085"/>
                      <a:pt x="284" y="2097"/>
                    </a:cubicBezTo>
                    <a:cubicBezTo>
                      <a:pt x="300" y="2110"/>
                      <a:pt x="317" y="2122"/>
                      <a:pt x="335" y="2133"/>
                    </a:cubicBezTo>
                    <a:cubicBezTo>
                      <a:pt x="354" y="2144"/>
                      <a:pt x="373" y="2156"/>
                      <a:pt x="394" y="2164"/>
                    </a:cubicBezTo>
                    <a:cubicBezTo>
                      <a:pt x="421" y="2175"/>
                      <a:pt x="449" y="2183"/>
                      <a:pt x="477" y="2191"/>
                    </a:cubicBezTo>
                    <a:cubicBezTo>
                      <a:pt x="532" y="2205"/>
                      <a:pt x="586" y="2219"/>
                      <a:pt x="641" y="2232"/>
                    </a:cubicBezTo>
                    <a:cubicBezTo>
                      <a:pt x="664" y="2237"/>
                      <a:pt x="688" y="2237"/>
                      <a:pt x="712" y="2241"/>
                    </a:cubicBezTo>
                    <a:cubicBezTo>
                      <a:pt x="749" y="2247"/>
                      <a:pt x="786" y="2255"/>
                      <a:pt x="823" y="2261"/>
                    </a:cubicBezTo>
                    <a:cubicBezTo>
                      <a:pt x="851" y="2265"/>
                      <a:pt x="879" y="2265"/>
                      <a:pt x="906" y="2268"/>
                    </a:cubicBezTo>
                    <a:cubicBezTo>
                      <a:pt x="960" y="2274"/>
                      <a:pt x="1013" y="2284"/>
                      <a:pt x="1066" y="2288"/>
                    </a:cubicBezTo>
                    <a:cubicBezTo>
                      <a:pt x="1130" y="2292"/>
                      <a:pt x="1194" y="2291"/>
                      <a:pt x="1258" y="2292"/>
                    </a:cubicBezTo>
                    <a:cubicBezTo>
                      <a:pt x="1316" y="2293"/>
                      <a:pt x="1375" y="2293"/>
                      <a:pt x="1433" y="2293"/>
                    </a:cubicBezTo>
                    <a:cubicBezTo>
                      <a:pt x="1495" y="2293"/>
                      <a:pt x="1557" y="2291"/>
                      <a:pt x="1617" y="2273"/>
                    </a:cubicBezTo>
                    <a:cubicBezTo>
                      <a:pt x="1637" y="2267"/>
                      <a:pt x="1648" y="2256"/>
                      <a:pt x="1656" y="2237"/>
                    </a:cubicBezTo>
                    <a:cubicBezTo>
                      <a:pt x="1676" y="2193"/>
                      <a:pt x="1697" y="2149"/>
                      <a:pt x="1743" y="2123"/>
                    </a:cubicBezTo>
                    <a:cubicBezTo>
                      <a:pt x="1792" y="2096"/>
                      <a:pt x="1844" y="2095"/>
                      <a:pt x="1898" y="2099"/>
                    </a:cubicBezTo>
                    <a:cubicBezTo>
                      <a:pt x="1902" y="2100"/>
                      <a:pt x="1905" y="2101"/>
                      <a:pt x="1909" y="2103"/>
                    </a:cubicBezTo>
                    <a:cubicBezTo>
                      <a:pt x="1935" y="2114"/>
                      <a:pt x="1960" y="2126"/>
                      <a:pt x="1986" y="2136"/>
                    </a:cubicBezTo>
                    <a:cubicBezTo>
                      <a:pt x="1998" y="2140"/>
                      <a:pt x="2012" y="2145"/>
                      <a:pt x="2024" y="2143"/>
                    </a:cubicBezTo>
                    <a:cubicBezTo>
                      <a:pt x="2046" y="2138"/>
                      <a:pt x="2067" y="2130"/>
                      <a:pt x="2088" y="2120"/>
                    </a:cubicBezTo>
                    <a:cubicBezTo>
                      <a:pt x="2127" y="2101"/>
                      <a:pt x="2160" y="2073"/>
                      <a:pt x="2191" y="2041"/>
                    </a:cubicBezTo>
                    <a:cubicBezTo>
                      <a:pt x="2230" y="2000"/>
                      <a:pt x="2265" y="1957"/>
                      <a:pt x="2289" y="1906"/>
                    </a:cubicBezTo>
                    <a:cubicBezTo>
                      <a:pt x="2298" y="1888"/>
                      <a:pt x="2303" y="1868"/>
                      <a:pt x="2310" y="1849"/>
                    </a:cubicBezTo>
                    <a:cubicBezTo>
                      <a:pt x="2320" y="1820"/>
                      <a:pt x="2333" y="1792"/>
                      <a:pt x="2339" y="1762"/>
                    </a:cubicBezTo>
                    <a:cubicBezTo>
                      <a:pt x="2352" y="1700"/>
                      <a:pt x="2360" y="1636"/>
                      <a:pt x="2371" y="1573"/>
                    </a:cubicBezTo>
                    <a:cubicBezTo>
                      <a:pt x="2376" y="1543"/>
                      <a:pt x="2373" y="1538"/>
                      <a:pt x="2342" y="1538"/>
                    </a:cubicBezTo>
                    <a:cubicBezTo>
                      <a:pt x="2279" y="1537"/>
                      <a:pt x="2216" y="1536"/>
                      <a:pt x="2153" y="1536"/>
                    </a:cubicBezTo>
                    <a:cubicBezTo>
                      <a:pt x="2121" y="1535"/>
                      <a:pt x="2109" y="1523"/>
                      <a:pt x="2109" y="1492"/>
                    </a:cubicBezTo>
                    <a:cubicBezTo>
                      <a:pt x="2109" y="1427"/>
                      <a:pt x="2109" y="1362"/>
                      <a:pt x="2109" y="1297"/>
                    </a:cubicBezTo>
                    <a:cubicBezTo>
                      <a:pt x="2109" y="1257"/>
                      <a:pt x="2116" y="1251"/>
                      <a:pt x="2156" y="1251"/>
                    </a:cubicBezTo>
                    <a:cubicBezTo>
                      <a:pt x="2203" y="1252"/>
                      <a:pt x="2249" y="1252"/>
                      <a:pt x="2296" y="1252"/>
                    </a:cubicBezTo>
                    <a:close/>
                    <a:moveTo>
                      <a:pt x="6724" y="221"/>
                    </a:moveTo>
                    <a:cubicBezTo>
                      <a:pt x="6641" y="223"/>
                      <a:pt x="6560" y="230"/>
                      <a:pt x="6480" y="252"/>
                    </a:cubicBezTo>
                    <a:cubicBezTo>
                      <a:pt x="6445" y="262"/>
                      <a:pt x="6409" y="270"/>
                      <a:pt x="6374" y="279"/>
                    </a:cubicBezTo>
                    <a:cubicBezTo>
                      <a:pt x="6301" y="298"/>
                      <a:pt x="6246" y="343"/>
                      <a:pt x="6200" y="400"/>
                    </a:cubicBezTo>
                    <a:cubicBezTo>
                      <a:pt x="6177" y="428"/>
                      <a:pt x="6159" y="460"/>
                      <a:pt x="6139" y="490"/>
                    </a:cubicBezTo>
                    <a:cubicBezTo>
                      <a:pt x="6109" y="536"/>
                      <a:pt x="6076" y="579"/>
                      <a:pt x="6064" y="634"/>
                    </a:cubicBezTo>
                    <a:cubicBezTo>
                      <a:pt x="6054" y="685"/>
                      <a:pt x="6025" y="730"/>
                      <a:pt x="6014" y="782"/>
                    </a:cubicBezTo>
                    <a:cubicBezTo>
                      <a:pt x="6002" y="838"/>
                      <a:pt x="5983" y="892"/>
                      <a:pt x="5976" y="949"/>
                    </a:cubicBezTo>
                    <a:cubicBezTo>
                      <a:pt x="5972" y="987"/>
                      <a:pt x="5969" y="1025"/>
                      <a:pt x="5966" y="1063"/>
                    </a:cubicBezTo>
                    <a:cubicBezTo>
                      <a:pt x="5965" y="1081"/>
                      <a:pt x="5966" y="1099"/>
                      <a:pt x="5964" y="1117"/>
                    </a:cubicBezTo>
                    <a:cubicBezTo>
                      <a:pt x="5963" y="1139"/>
                      <a:pt x="5958" y="1160"/>
                      <a:pt x="5957" y="1182"/>
                    </a:cubicBezTo>
                    <a:cubicBezTo>
                      <a:pt x="5956" y="1215"/>
                      <a:pt x="5957" y="1248"/>
                      <a:pt x="5958" y="1281"/>
                    </a:cubicBezTo>
                    <a:cubicBezTo>
                      <a:pt x="5958" y="1288"/>
                      <a:pt x="5962" y="1297"/>
                      <a:pt x="5967" y="1302"/>
                    </a:cubicBezTo>
                    <a:cubicBezTo>
                      <a:pt x="5979" y="1312"/>
                      <a:pt x="6034" y="1308"/>
                      <a:pt x="6045" y="1296"/>
                    </a:cubicBezTo>
                    <a:cubicBezTo>
                      <a:pt x="6049" y="1292"/>
                      <a:pt x="6054" y="1285"/>
                      <a:pt x="6054" y="1279"/>
                    </a:cubicBezTo>
                    <a:cubicBezTo>
                      <a:pt x="6056" y="1248"/>
                      <a:pt x="6058" y="1216"/>
                      <a:pt x="6059" y="1184"/>
                    </a:cubicBezTo>
                    <a:cubicBezTo>
                      <a:pt x="6062" y="1146"/>
                      <a:pt x="6061" y="1108"/>
                      <a:pt x="6067" y="1070"/>
                    </a:cubicBezTo>
                    <a:cubicBezTo>
                      <a:pt x="6075" y="1025"/>
                      <a:pt x="6089" y="1021"/>
                      <a:pt x="6126" y="1050"/>
                    </a:cubicBezTo>
                    <a:cubicBezTo>
                      <a:pt x="6128" y="1052"/>
                      <a:pt x="6130" y="1053"/>
                      <a:pt x="6132" y="1055"/>
                    </a:cubicBezTo>
                    <a:cubicBezTo>
                      <a:pt x="6161" y="1085"/>
                      <a:pt x="6191" y="1115"/>
                      <a:pt x="6220" y="1144"/>
                    </a:cubicBezTo>
                    <a:cubicBezTo>
                      <a:pt x="6241" y="1165"/>
                      <a:pt x="6264" y="1184"/>
                      <a:pt x="6284" y="1206"/>
                    </a:cubicBezTo>
                    <a:cubicBezTo>
                      <a:pt x="6318" y="1244"/>
                      <a:pt x="6351" y="1283"/>
                      <a:pt x="6383" y="1323"/>
                    </a:cubicBezTo>
                    <a:cubicBezTo>
                      <a:pt x="6416" y="1361"/>
                      <a:pt x="6447" y="1401"/>
                      <a:pt x="6479" y="1440"/>
                    </a:cubicBezTo>
                    <a:cubicBezTo>
                      <a:pt x="6491" y="1454"/>
                      <a:pt x="6487" y="1467"/>
                      <a:pt x="6477" y="1479"/>
                    </a:cubicBezTo>
                    <a:cubicBezTo>
                      <a:pt x="6452" y="1508"/>
                      <a:pt x="6428" y="1537"/>
                      <a:pt x="6402" y="1564"/>
                    </a:cubicBezTo>
                    <a:cubicBezTo>
                      <a:pt x="6391" y="1576"/>
                      <a:pt x="6377" y="1584"/>
                      <a:pt x="6365" y="1595"/>
                    </a:cubicBezTo>
                    <a:cubicBezTo>
                      <a:pt x="6342" y="1617"/>
                      <a:pt x="6320" y="1642"/>
                      <a:pt x="6297" y="1664"/>
                    </a:cubicBezTo>
                    <a:cubicBezTo>
                      <a:pt x="6270" y="1690"/>
                      <a:pt x="6242" y="1714"/>
                      <a:pt x="6215" y="1739"/>
                    </a:cubicBezTo>
                    <a:cubicBezTo>
                      <a:pt x="6182" y="1770"/>
                      <a:pt x="6150" y="1802"/>
                      <a:pt x="6115" y="1831"/>
                    </a:cubicBezTo>
                    <a:cubicBezTo>
                      <a:pt x="6104" y="1840"/>
                      <a:pt x="6084" y="1844"/>
                      <a:pt x="6069" y="1842"/>
                    </a:cubicBezTo>
                    <a:cubicBezTo>
                      <a:pt x="6062" y="1841"/>
                      <a:pt x="6054" y="1820"/>
                      <a:pt x="6053" y="1809"/>
                    </a:cubicBezTo>
                    <a:cubicBezTo>
                      <a:pt x="6052" y="1743"/>
                      <a:pt x="6053" y="1677"/>
                      <a:pt x="6053" y="1612"/>
                    </a:cubicBezTo>
                    <a:cubicBezTo>
                      <a:pt x="6054" y="1591"/>
                      <a:pt x="6039" y="1577"/>
                      <a:pt x="6018" y="1580"/>
                    </a:cubicBezTo>
                    <a:cubicBezTo>
                      <a:pt x="6012" y="1580"/>
                      <a:pt x="6006" y="1582"/>
                      <a:pt x="6000" y="1583"/>
                    </a:cubicBezTo>
                    <a:cubicBezTo>
                      <a:pt x="5974" y="1586"/>
                      <a:pt x="5958" y="1612"/>
                      <a:pt x="5962" y="1638"/>
                    </a:cubicBezTo>
                    <a:cubicBezTo>
                      <a:pt x="5967" y="1667"/>
                      <a:pt x="5968" y="1696"/>
                      <a:pt x="5971" y="1726"/>
                    </a:cubicBezTo>
                    <a:cubicBezTo>
                      <a:pt x="5974" y="1756"/>
                      <a:pt x="5974" y="1786"/>
                      <a:pt x="5979" y="1816"/>
                    </a:cubicBezTo>
                    <a:cubicBezTo>
                      <a:pt x="5985" y="1851"/>
                      <a:pt x="5995" y="1885"/>
                      <a:pt x="6004" y="1920"/>
                    </a:cubicBezTo>
                    <a:cubicBezTo>
                      <a:pt x="6006" y="1929"/>
                      <a:pt x="6011" y="1939"/>
                      <a:pt x="6012" y="1948"/>
                    </a:cubicBezTo>
                    <a:cubicBezTo>
                      <a:pt x="6015" y="1987"/>
                      <a:pt x="6029" y="2021"/>
                      <a:pt x="6051" y="2053"/>
                    </a:cubicBezTo>
                    <a:cubicBezTo>
                      <a:pt x="6059" y="2065"/>
                      <a:pt x="6069" y="2077"/>
                      <a:pt x="6074" y="2090"/>
                    </a:cubicBezTo>
                    <a:cubicBezTo>
                      <a:pt x="6083" y="2114"/>
                      <a:pt x="6102" y="2131"/>
                      <a:pt x="6120" y="2148"/>
                    </a:cubicBezTo>
                    <a:cubicBezTo>
                      <a:pt x="6147" y="2172"/>
                      <a:pt x="6155" y="2170"/>
                      <a:pt x="6183" y="2147"/>
                    </a:cubicBezTo>
                    <a:cubicBezTo>
                      <a:pt x="6201" y="2132"/>
                      <a:pt x="6222" y="2119"/>
                      <a:pt x="6242" y="2106"/>
                    </a:cubicBezTo>
                    <a:cubicBezTo>
                      <a:pt x="6289" y="2074"/>
                      <a:pt x="6341" y="2085"/>
                      <a:pt x="6392" y="2094"/>
                    </a:cubicBezTo>
                    <a:cubicBezTo>
                      <a:pt x="6402" y="2096"/>
                      <a:pt x="6414" y="2100"/>
                      <a:pt x="6421" y="2108"/>
                    </a:cubicBezTo>
                    <a:cubicBezTo>
                      <a:pt x="6448" y="2139"/>
                      <a:pt x="6479" y="2168"/>
                      <a:pt x="6500" y="2206"/>
                    </a:cubicBezTo>
                    <a:cubicBezTo>
                      <a:pt x="6520" y="2241"/>
                      <a:pt x="6522" y="2280"/>
                      <a:pt x="6538" y="2315"/>
                    </a:cubicBezTo>
                    <a:cubicBezTo>
                      <a:pt x="6542" y="2324"/>
                      <a:pt x="6552" y="2331"/>
                      <a:pt x="6560" y="2336"/>
                    </a:cubicBezTo>
                    <a:cubicBezTo>
                      <a:pt x="6567" y="2341"/>
                      <a:pt x="6577" y="2341"/>
                      <a:pt x="6585" y="2343"/>
                    </a:cubicBezTo>
                    <a:cubicBezTo>
                      <a:pt x="6614" y="2350"/>
                      <a:pt x="6643" y="2359"/>
                      <a:pt x="6672" y="2363"/>
                    </a:cubicBezTo>
                    <a:cubicBezTo>
                      <a:pt x="6703" y="2368"/>
                      <a:pt x="6735" y="2368"/>
                      <a:pt x="6767" y="2370"/>
                    </a:cubicBezTo>
                    <a:cubicBezTo>
                      <a:pt x="6820" y="2373"/>
                      <a:pt x="6873" y="2375"/>
                      <a:pt x="6926" y="2378"/>
                    </a:cubicBezTo>
                    <a:cubicBezTo>
                      <a:pt x="6935" y="2379"/>
                      <a:pt x="6944" y="2379"/>
                      <a:pt x="6953" y="2380"/>
                    </a:cubicBezTo>
                    <a:cubicBezTo>
                      <a:pt x="7009" y="2386"/>
                      <a:pt x="7065" y="2393"/>
                      <a:pt x="7121" y="2396"/>
                    </a:cubicBezTo>
                    <a:cubicBezTo>
                      <a:pt x="7148" y="2398"/>
                      <a:pt x="7176" y="2388"/>
                      <a:pt x="7202" y="2393"/>
                    </a:cubicBezTo>
                    <a:cubicBezTo>
                      <a:pt x="7233" y="2399"/>
                      <a:pt x="7263" y="2389"/>
                      <a:pt x="7295" y="2396"/>
                    </a:cubicBezTo>
                    <a:cubicBezTo>
                      <a:pt x="7337" y="2405"/>
                      <a:pt x="7383" y="2397"/>
                      <a:pt x="7427" y="2396"/>
                    </a:cubicBezTo>
                    <a:cubicBezTo>
                      <a:pt x="7437" y="2396"/>
                      <a:pt x="7449" y="2389"/>
                      <a:pt x="7458" y="2393"/>
                    </a:cubicBezTo>
                    <a:cubicBezTo>
                      <a:pt x="7500" y="2411"/>
                      <a:pt x="7543" y="2398"/>
                      <a:pt x="7586" y="2398"/>
                    </a:cubicBezTo>
                    <a:cubicBezTo>
                      <a:pt x="7636" y="2399"/>
                      <a:pt x="7687" y="2392"/>
                      <a:pt x="7737" y="2384"/>
                    </a:cubicBezTo>
                    <a:cubicBezTo>
                      <a:pt x="7782" y="2377"/>
                      <a:pt x="7829" y="2370"/>
                      <a:pt x="7871" y="2354"/>
                    </a:cubicBezTo>
                    <a:cubicBezTo>
                      <a:pt x="7931" y="2330"/>
                      <a:pt x="7988" y="2299"/>
                      <a:pt x="8045" y="2270"/>
                    </a:cubicBezTo>
                    <a:cubicBezTo>
                      <a:pt x="8115" y="2234"/>
                      <a:pt x="8162" y="2172"/>
                      <a:pt x="8216" y="2117"/>
                    </a:cubicBezTo>
                    <a:cubicBezTo>
                      <a:pt x="8217" y="2116"/>
                      <a:pt x="8218" y="2115"/>
                      <a:pt x="8218" y="2114"/>
                    </a:cubicBezTo>
                    <a:cubicBezTo>
                      <a:pt x="8260" y="2041"/>
                      <a:pt x="8298" y="1966"/>
                      <a:pt x="8327" y="1886"/>
                    </a:cubicBezTo>
                    <a:cubicBezTo>
                      <a:pt x="8337" y="1859"/>
                      <a:pt x="8349" y="1832"/>
                      <a:pt x="8357" y="1805"/>
                    </a:cubicBezTo>
                    <a:cubicBezTo>
                      <a:pt x="8366" y="1769"/>
                      <a:pt x="8371" y="1732"/>
                      <a:pt x="8378" y="1696"/>
                    </a:cubicBezTo>
                    <a:cubicBezTo>
                      <a:pt x="8383" y="1668"/>
                      <a:pt x="8388" y="1640"/>
                      <a:pt x="8392" y="1612"/>
                    </a:cubicBezTo>
                    <a:cubicBezTo>
                      <a:pt x="8398" y="1577"/>
                      <a:pt x="8403" y="1541"/>
                      <a:pt x="8408" y="1506"/>
                    </a:cubicBezTo>
                    <a:cubicBezTo>
                      <a:pt x="8409" y="1500"/>
                      <a:pt x="8408" y="1493"/>
                      <a:pt x="8407" y="1486"/>
                    </a:cubicBezTo>
                    <a:cubicBezTo>
                      <a:pt x="8406" y="1467"/>
                      <a:pt x="8400" y="1446"/>
                      <a:pt x="8402" y="1427"/>
                    </a:cubicBezTo>
                    <a:cubicBezTo>
                      <a:pt x="8405" y="1390"/>
                      <a:pt x="8411" y="1353"/>
                      <a:pt x="8416" y="1316"/>
                    </a:cubicBezTo>
                    <a:cubicBezTo>
                      <a:pt x="8417" y="1309"/>
                      <a:pt x="8413" y="1301"/>
                      <a:pt x="8414" y="1294"/>
                    </a:cubicBezTo>
                    <a:cubicBezTo>
                      <a:pt x="8415" y="1257"/>
                      <a:pt x="8419" y="1219"/>
                      <a:pt x="8419" y="1182"/>
                    </a:cubicBezTo>
                    <a:cubicBezTo>
                      <a:pt x="8418" y="1125"/>
                      <a:pt x="8416" y="1067"/>
                      <a:pt x="8411" y="1010"/>
                    </a:cubicBezTo>
                    <a:cubicBezTo>
                      <a:pt x="8407" y="971"/>
                      <a:pt x="8412" y="931"/>
                      <a:pt x="8397" y="892"/>
                    </a:cubicBezTo>
                    <a:cubicBezTo>
                      <a:pt x="8384" y="859"/>
                      <a:pt x="8384" y="821"/>
                      <a:pt x="8377" y="786"/>
                    </a:cubicBezTo>
                    <a:cubicBezTo>
                      <a:pt x="8368" y="743"/>
                      <a:pt x="8359" y="701"/>
                      <a:pt x="8348" y="659"/>
                    </a:cubicBezTo>
                    <a:cubicBezTo>
                      <a:pt x="8342" y="638"/>
                      <a:pt x="8332" y="617"/>
                      <a:pt x="8322" y="598"/>
                    </a:cubicBezTo>
                    <a:cubicBezTo>
                      <a:pt x="8310" y="575"/>
                      <a:pt x="8308" y="548"/>
                      <a:pt x="8285" y="531"/>
                    </a:cubicBezTo>
                    <a:cubicBezTo>
                      <a:pt x="8273" y="522"/>
                      <a:pt x="8261" y="509"/>
                      <a:pt x="8255" y="495"/>
                    </a:cubicBezTo>
                    <a:cubicBezTo>
                      <a:pt x="8234" y="447"/>
                      <a:pt x="8194" y="414"/>
                      <a:pt x="8157" y="382"/>
                    </a:cubicBezTo>
                    <a:cubicBezTo>
                      <a:pt x="8121" y="351"/>
                      <a:pt x="8074" y="329"/>
                      <a:pt x="8030" y="308"/>
                    </a:cubicBezTo>
                    <a:cubicBezTo>
                      <a:pt x="7997" y="293"/>
                      <a:pt x="7960" y="283"/>
                      <a:pt x="7925" y="273"/>
                    </a:cubicBezTo>
                    <a:cubicBezTo>
                      <a:pt x="7896" y="265"/>
                      <a:pt x="7865" y="260"/>
                      <a:pt x="7836" y="255"/>
                    </a:cubicBezTo>
                    <a:cubicBezTo>
                      <a:pt x="7787" y="245"/>
                      <a:pt x="7738" y="233"/>
                      <a:pt x="7689" y="227"/>
                    </a:cubicBezTo>
                    <a:cubicBezTo>
                      <a:pt x="7619" y="219"/>
                      <a:pt x="7547" y="216"/>
                      <a:pt x="7476" y="211"/>
                    </a:cubicBezTo>
                    <a:cubicBezTo>
                      <a:pt x="7423" y="207"/>
                      <a:pt x="7371" y="203"/>
                      <a:pt x="7318" y="201"/>
                    </a:cubicBezTo>
                    <a:cubicBezTo>
                      <a:pt x="7265" y="199"/>
                      <a:pt x="7212" y="201"/>
                      <a:pt x="7159" y="202"/>
                    </a:cubicBezTo>
                    <a:cubicBezTo>
                      <a:pt x="7134" y="202"/>
                      <a:pt x="7110" y="206"/>
                      <a:pt x="7086" y="206"/>
                    </a:cubicBezTo>
                    <a:cubicBezTo>
                      <a:pt x="7060" y="206"/>
                      <a:pt x="7034" y="202"/>
                      <a:pt x="7009" y="202"/>
                    </a:cubicBezTo>
                    <a:cubicBezTo>
                      <a:pt x="6976" y="203"/>
                      <a:pt x="6944" y="208"/>
                      <a:pt x="6911" y="208"/>
                    </a:cubicBezTo>
                    <a:cubicBezTo>
                      <a:pt x="6879" y="207"/>
                      <a:pt x="6848" y="227"/>
                      <a:pt x="6816" y="210"/>
                    </a:cubicBezTo>
                    <a:cubicBezTo>
                      <a:pt x="6815" y="209"/>
                      <a:pt x="6812" y="210"/>
                      <a:pt x="6810" y="210"/>
                    </a:cubicBezTo>
                    <a:cubicBezTo>
                      <a:pt x="6781" y="214"/>
                      <a:pt x="6753" y="218"/>
                      <a:pt x="6724" y="221"/>
                    </a:cubicBezTo>
                    <a:close/>
                    <a:moveTo>
                      <a:pt x="5242" y="1289"/>
                    </a:moveTo>
                    <a:cubicBezTo>
                      <a:pt x="5273" y="1287"/>
                      <a:pt x="5301" y="1286"/>
                      <a:pt x="5330" y="1284"/>
                    </a:cubicBezTo>
                    <a:cubicBezTo>
                      <a:pt x="5344" y="1283"/>
                      <a:pt x="5354" y="1276"/>
                      <a:pt x="5356" y="1261"/>
                    </a:cubicBezTo>
                    <a:cubicBezTo>
                      <a:pt x="5357" y="1241"/>
                      <a:pt x="5357" y="1222"/>
                      <a:pt x="5357" y="1202"/>
                    </a:cubicBezTo>
                    <a:cubicBezTo>
                      <a:pt x="5355" y="1132"/>
                      <a:pt x="5353" y="1062"/>
                      <a:pt x="5350" y="992"/>
                    </a:cubicBezTo>
                    <a:cubicBezTo>
                      <a:pt x="5349" y="955"/>
                      <a:pt x="5346" y="917"/>
                      <a:pt x="5343" y="880"/>
                    </a:cubicBezTo>
                    <a:cubicBezTo>
                      <a:pt x="5341" y="857"/>
                      <a:pt x="5337" y="834"/>
                      <a:pt x="5334" y="811"/>
                    </a:cubicBezTo>
                    <a:cubicBezTo>
                      <a:pt x="5329" y="775"/>
                      <a:pt x="5324" y="739"/>
                      <a:pt x="5319" y="704"/>
                    </a:cubicBezTo>
                    <a:cubicBezTo>
                      <a:pt x="5318" y="696"/>
                      <a:pt x="5318" y="689"/>
                      <a:pt x="5316" y="682"/>
                    </a:cubicBezTo>
                    <a:cubicBezTo>
                      <a:pt x="5307" y="647"/>
                      <a:pt x="5301" y="610"/>
                      <a:pt x="5288" y="576"/>
                    </a:cubicBezTo>
                    <a:cubicBezTo>
                      <a:pt x="5276" y="543"/>
                      <a:pt x="5262" y="508"/>
                      <a:pt x="5241" y="482"/>
                    </a:cubicBezTo>
                    <a:cubicBezTo>
                      <a:pt x="5206" y="439"/>
                      <a:pt x="5165" y="401"/>
                      <a:pt x="5125" y="363"/>
                    </a:cubicBezTo>
                    <a:cubicBezTo>
                      <a:pt x="5074" y="315"/>
                      <a:pt x="5013" y="289"/>
                      <a:pt x="4950" y="265"/>
                    </a:cubicBezTo>
                    <a:cubicBezTo>
                      <a:pt x="4896" y="244"/>
                      <a:pt x="4839" y="232"/>
                      <a:pt x="4783" y="217"/>
                    </a:cubicBezTo>
                    <a:cubicBezTo>
                      <a:pt x="4763" y="211"/>
                      <a:pt x="4743" y="205"/>
                      <a:pt x="4722" y="200"/>
                    </a:cubicBezTo>
                    <a:cubicBezTo>
                      <a:pt x="4697" y="195"/>
                      <a:pt x="4672" y="191"/>
                      <a:pt x="4647" y="187"/>
                    </a:cubicBezTo>
                    <a:cubicBezTo>
                      <a:pt x="4628" y="184"/>
                      <a:pt x="4608" y="183"/>
                      <a:pt x="4590" y="180"/>
                    </a:cubicBezTo>
                    <a:cubicBezTo>
                      <a:pt x="4564" y="176"/>
                      <a:pt x="4539" y="170"/>
                      <a:pt x="4513" y="168"/>
                    </a:cubicBezTo>
                    <a:cubicBezTo>
                      <a:pt x="4470" y="164"/>
                      <a:pt x="4426" y="164"/>
                      <a:pt x="4383" y="161"/>
                    </a:cubicBezTo>
                    <a:cubicBezTo>
                      <a:pt x="4316" y="156"/>
                      <a:pt x="4250" y="150"/>
                      <a:pt x="4184" y="145"/>
                    </a:cubicBezTo>
                    <a:cubicBezTo>
                      <a:pt x="4154" y="143"/>
                      <a:pt x="4125" y="145"/>
                      <a:pt x="4095" y="144"/>
                    </a:cubicBezTo>
                    <a:cubicBezTo>
                      <a:pt x="4077" y="144"/>
                      <a:pt x="4059" y="142"/>
                      <a:pt x="4041" y="143"/>
                    </a:cubicBezTo>
                    <a:cubicBezTo>
                      <a:pt x="3977" y="145"/>
                      <a:pt x="3914" y="147"/>
                      <a:pt x="3850" y="150"/>
                    </a:cubicBezTo>
                    <a:cubicBezTo>
                      <a:pt x="3810" y="152"/>
                      <a:pt x="3770" y="155"/>
                      <a:pt x="3731" y="162"/>
                    </a:cubicBezTo>
                    <a:cubicBezTo>
                      <a:pt x="3687" y="170"/>
                      <a:pt x="3644" y="183"/>
                      <a:pt x="3600" y="194"/>
                    </a:cubicBezTo>
                    <a:cubicBezTo>
                      <a:pt x="3585" y="198"/>
                      <a:pt x="3570" y="203"/>
                      <a:pt x="3554" y="207"/>
                    </a:cubicBezTo>
                    <a:cubicBezTo>
                      <a:pt x="3503" y="222"/>
                      <a:pt x="3450" y="233"/>
                      <a:pt x="3402" y="253"/>
                    </a:cubicBezTo>
                    <a:cubicBezTo>
                      <a:pt x="3302" y="294"/>
                      <a:pt x="3211" y="348"/>
                      <a:pt x="3146" y="437"/>
                    </a:cubicBezTo>
                    <a:cubicBezTo>
                      <a:pt x="3111" y="484"/>
                      <a:pt x="3079" y="531"/>
                      <a:pt x="3067" y="590"/>
                    </a:cubicBezTo>
                    <a:cubicBezTo>
                      <a:pt x="3063" y="612"/>
                      <a:pt x="3047" y="633"/>
                      <a:pt x="3041" y="656"/>
                    </a:cubicBezTo>
                    <a:cubicBezTo>
                      <a:pt x="3029" y="700"/>
                      <a:pt x="3018" y="744"/>
                      <a:pt x="3010" y="789"/>
                    </a:cubicBezTo>
                    <a:cubicBezTo>
                      <a:pt x="3004" y="820"/>
                      <a:pt x="3003" y="852"/>
                      <a:pt x="2999" y="884"/>
                    </a:cubicBezTo>
                    <a:cubicBezTo>
                      <a:pt x="2997" y="903"/>
                      <a:pt x="2994" y="922"/>
                      <a:pt x="2992" y="941"/>
                    </a:cubicBezTo>
                    <a:cubicBezTo>
                      <a:pt x="2989" y="980"/>
                      <a:pt x="2992" y="1020"/>
                      <a:pt x="2982" y="1058"/>
                    </a:cubicBezTo>
                    <a:cubicBezTo>
                      <a:pt x="2967" y="1120"/>
                      <a:pt x="2968" y="1183"/>
                      <a:pt x="2960" y="1245"/>
                    </a:cubicBezTo>
                    <a:cubicBezTo>
                      <a:pt x="2958" y="1259"/>
                      <a:pt x="2967" y="1265"/>
                      <a:pt x="2979" y="1265"/>
                    </a:cubicBezTo>
                    <a:cubicBezTo>
                      <a:pt x="3010" y="1265"/>
                      <a:pt x="3042" y="1263"/>
                      <a:pt x="3073" y="1262"/>
                    </a:cubicBezTo>
                    <a:cubicBezTo>
                      <a:pt x="3093" y="1262"/>
                      <a:pt x="3103" y="1249"/>
                      <a:pt x="3104" y="1230"/>
                    </a:cubicBezTo>
                    <a:cubicBezTo>
                      <a:pt x="3106" y="1205"/>
                      <a:pt x="3105" y="1179"/>
                      <a:pt x="3107" y="1154"/>
                    </a:cubicBezTo>
                    <a:cubicBezTo>
                      <a:pt x="3108" y="1117"/>
                      <a:pt x="3110" y="1080"/>
                      <a:pt x="3112" y="1042"/>
                    </a:cubicBezTo>
                    <a:cubicBezTo>
                      <a:pt x="3113" y="1023"/>
                      <a:pt x="3126" y="1013"/>
                      <a:pt x="3144" y="1022"/>
                    </a:cubicBezTo>
                    <a:cubicBezTo>
                      <a:pt x="3154" y="1027"/>
                      <a:pt x="3163" y="1034"/>
                      <a:pt x="3172" y="1042"/>
                    </a:cubicBezTo>
                    <a:cubicBezTo>
                      <a:pt x="3200" y="1068"/>
                      <a:pt x="3227" y="1094"/>
                      <a:pt x="3255" y="1121"/>
                    </a:cubicBezTo>
                    <a:cubicBezTo>
                      <a:pt x="3286" y="1151"/>
                      <a:pt x="3317" y="1180"/>
                      <a:pt x="3347" y="1211"/>
                    </a:cubicBezTo>
                    <a:cubicBezTo>
                      <a:pt x="3371" y="1235"/>
                      <a:pt x="3394" y="1259"/>
                      <a:pt x="3417" y="1284"/>
                    </a:cubicBezTo>
                    <a:cubicBezTo>
                      <a:pt x="3437" y="1304"/>
                      <a:pt x="3455" y="1325"/>
                      <a:pt x="3474" y="1346"/>
                    </a:cubicBezTo>
                    <a:cubicBezTo>
                      <a:pt x="3482" y="1354"/>
                      <a:pt x="3489" y="1361"/>
                      <a:pt x="3497" y="1368"/>
                    </a:cubicBezTo>
                    <a:cubicBezTo>
                      <a:pt x="3525" y="1394"/>
                      <a:pt x="3534" y="1418"/>
                      <a:pt x="3502" y="1449"/>
                    </a:cubicBezTo>
                    <a:cubicBezTo>
                      <a:pt x="3476" y="1474"/>
                      <a:pt x="3449" y="1501"/>
                      <a:pt x="3424" y="1529"/>
                    </a:cubicBezTo>
                    <a:cubicBezTo>
                      <a:pt x="3342" y="1619"/>
                      <a:pt x="3243" y="1691"/>
                      <a:pt x="3149" y="1767"/>
                    </a:cubicBezTo>
                    <a:cubicBezTo>
                      <a:pt x="3133" y="1780"/>
                      <a:pt x="3113" y="1774"/>
                      <a:pt x="3109" y="1754"/>
                    </a:cubicBezTo>
                    <a:cubicBezTo>
                      <a:pt x="3104" y="1733"/>
                      <a:pt x="3103" y="1711"/>
                      <a:pt x="3102" y="1689"/>
                    </a:cubicBezTo>
                    <a:cubicBezTo>
                      <a:pt x="3102" y="1648"/>
                      <a:pt x="3104" y="1608"/>
                      <a:pt x="3103" y="1567"/>
                    </a:cubicBezTo>
                    <a:cubicBezTo>
                      <a:pt x="3103" y="1562"/>
                      <a:pt x="3094" y="1553"/>
                      <a:pt x="3088" y="1552"/>
                    </a:cubicBezTo>
                    <a:cubicBezTo>
                      <a:pt x="3065" y="1549"/>
                      <a:pt x="3041" y="1548"/>
                      <a:pt x="3018" y="1548"/>
                    </a:cubicBezTo>
                    <a:cubicBezTo>
                      <a:pt x="2979" y="1549"/>
                      <a:pt x="2968" y="1563"/>
                      <a:pt x="2973" y="1603"/>
                    </a:cubicBezTo>
                    <a:cubicBezTo>
                      <a:pt x="2980" y="1654"/>
                      <a:pt x="2985" y="1705"/>
                      <a:pt x="2991" y="1757"/>
                    </a:cubicBezTo>
                    <a:cubicBezTo>
                      <a:pt x="2993" y="1765"/>
                      <a:pt x="2995" y="1774"/>
                      <a:pt x="2998" y="1782"/>
                    </a:cubicBezTo>
                    <a:cubicBezTo>
                      <a:pt x="3019" y="1837"/>
                      <a:pt x="3033" y="1894"/>
                      <a:pt x="3061" y="1947"/>
                    </a:cubicBezTo>
                    <a:cubicBezTo>
                      <a:pt x="3086" y="1992"/>
                      <a:pt x="3115" y="2033"/>
                      <a:pt x="3149" y="2069"/>
                    </a:cubicBezTo>
                    <a:cubicBezTo>
                      <a:pt x="3174" y="2096"/>
                      <a:pt x="3207" y="2117"/>
                      <a:pt x="3238" y="2138"/>
                    </a:cubicBezTo>
                    <a:cubicBezTo>
                      <a:pt x="3265" y="2156"/>
                      <a:pt x="3295" y="2172"/>
                      <a:pt x="3324" y="2188"/>
                    </a:cubicBezTo>
                    <a:cubicBezTo>
                      <a:pt x="3359" y="2206"/>
                      <a:pt x="3400" y="2210"/>
                      <a:pt x="3437" y="2227"/>
                    </a:cubicBezTo>
                    <a:cubicBezTo>
                      <a:pt x="3470" y="2243"/>
                      <a:pt x="3507" y="2251"/>
                      <a:pt x="3543" y="2258"/>
                    </a:cubicBezTo>
                    <a:cubicBezTo>
                      <a:pt x="3588" y="2268"/>
                      <a:pt x="3634" y="2272"/>
                      <a:pt x="3680" y="2280"/>
                    </a:cubicBezTo>
                    <a:cubicBezTo>
                      <a:pt x="3714" y="2286"/>
                      <a:pt x="3748" y="2298"/>
                      <a:pt x="3783" y="2300"/>
                    </a:cubicBezTo>
                    <a:cubicBezTo>
                      <a:pt x="3837" y="2304"/>
                      <a:pt x="3891" y="2302"/>
                      <a:pt x="3945" y="2303"/>
                    </a:cubicBezTo>
                    <a:cubicBezTo>
                      <a:pt x="3966" y="2303"/>
                      <a:pt x="3978" y="2294"/>
                      <a:pt x="3983" y="2275"/>
                    </a:cubicBezTo>
                    <a:cubicBezTo>
                      <a:pt x="3991" y="2245"/>
                      <a:pt x="4008" y="2223"/>
                      <a:pt x="4034" y="2205"/>
                    </a:cubicBezTo>
                    <a:cubicBezTo>
                      <a:pt x="4078" y="2174"/>
                      <a:pt x="4128" y="2167"/>
                      <a:pt x="4180" y="2169"/>
                    </a:cubicBezTo>
                    <a:cubicBezTo>
                      <a:pt x="4216" y="2171"/>
                      <a:pt x="4249" y="2187"/>
                      <a:pt x="4275" y="2211"/>
                    </a:cubicBezTo>
                    <a:cubicBezTo>
                      <a:pt x="4297" y="2233"/>
                      <a:pt x="4311" y="2261"/>
                      <a:pt x="4316" y="2293"/>
                    </a:cubicBezTo>
                    <a:cubicBezTo>
                      <a:pt x="4319" y="2311"/>
                      <a:pt x="4329" y="2318"/>
                      <a:pt x="4347" y="2317"/>
                    </a:cubicBezTo>
                    <a:cubicBezTo>
                      <a:pt x="4432" y="2316"/>
                      <a:pt x="4518" y="2319"/>
                      <a:pt x="4604" y="2314"/>
                    </a:cubicBezTo>
                    <a:cubicBezTo>
                      <a:pt x="4684" y="2309"/>
                      <a:pt x="4765" y="2296"/>
                      <a:pt x="4845" y="2287"/>
                    </a:cubicBezTo>
                    <a:cubicBezTo>
                      <a:pt x="4929" y="2278"/>
                      <a:pt x="5003" y="2243"/>
                      <a:pt x="5073" y="2202"/>
                    </a:cubicBezTo>
                    <a:cubicBezTo>
                      <a:pt x="5146" y="2159"/>
                      <a:pt x="5203" y="2097"/>
                      <a:pt x="5251" y="2029"/>
                    </a:cubicBezTo>
                    <a:cubicBezTo>
                      <a:pt x="5276" y="1993"/>
                      <a:pt x="5292" y="1950"/>
                      <a:pt x="5307" y="1908"/>
                    </a:cubicBezTo>
                    <a:cubicBezTo>
                      <a:pt x="5318" y="1879"/>
                      <a:pt x="5321" y="1846"/>
                      <a:pt x="5326" y="1815"/>
                    </a:cubicBezTo>
                    <a:cubicBezTo>
                      <a:pt x="5332" y="1780"/>
                      <a:pt x="5338" y="1746"/>
                      <a:pt x="5343" y="1711"/>
                    </a:cubicBezTo>
                    <a:cubicBezTo>
                      <a:pt x="5347" y="1681"/>
                      <a:pt x="5351" y="1651"/>
                      <a:pt x="5355" y="1621"/>
                    </a:cubicBezTo>
                    <a:cubicBezTo>
                      <a:pt x="5358" y="1599"/>
                      <a:pt x="5352" y="1587"/>
                      <a:pt x="5337" y="1586"/>
                    </a:cubicBezTo>
                    <a:cubicBezTo>
                      <a:pt x="5300" y="1584"/>
                      <a:pt x="5262" y="1581"/>
                      <a:pt x="5225" y="1580"/>
                    </a:cubicBezTo>
                    <a:cubicBezTo>
                      <a:pt x="5168" y="1579"/>
                      <a:pt x="5112" y="1579"/>
                      <a:pt x="5055" y="1578"/>
                    </a:cubicBezTo>
                    <a:cubicBezTo>
                      <a:pt x="5002" y="1578"/>
                      <a:pt x="4989" y="1563"/>
                      <a:pt x="4994" y="1508"/>
                    </a:cubicBezTo>
                    <a:cubicBezTo>
                      <a:pt x="4997" y="1475"/>
                      <a:pt x="5000" y="1441"/>
                      <a:pt x="5002" y="1407"/>
                    </a:cubicBezTo>
                    <a:cubicBezTo>
                      <a:pt x="5003" y="1396"/>
                      <a:pt x="5006" y="1385"/>
                      <a:pt x="5006" y="1374"/>
                    </a:cubicBezTo>
                    <a:cubicBezTo>
                      <a:pt x="5005" y="1352"/>
                      <a:pt x="5001" y="1330"/>
                      <a:pt x="5002" y="1309"/>
                    </a:cubicBezTo>
                    <a:cubicBezTo>
                      <a:pt x="5002" y="1292"/>
                      <a:pt x="5023" y="1274"/>
                      <a:pt x="5038" y="1275"/>
                    </a:cubicBezTo>
                    <a:cubicBezTo>
                      <a:pt x="5069" y="1277"/>
                      <a:pt x="5100" y="1281"/>
                      <a:pt x="5131" y="1283"/>
                    </a:cubicBezTo>
                    <a:cubicBezTo>
                      <a:pt x="5169" y="1285"/>
                      <a:pt x="5206" y="1287"/>
                      <a:pt x="5242" y="1289"/>
                    </a:cubicBezTo>
                    <a:close/>
                    <a:moveTo>
                      <a:pt x="6047" y="1514"/>
                    </a:moveTo>
                    <a:cubicBezTo>
                      <a:pt x="6047" y="1513"/>
                      <a:pt x="6047" y="1513"/>
                      <a:pt x="6047" y="1512"/>
                    </a:cubicBezTo>
                    <a:cubicBezTo>
                      <a:pt x="6060" y="1513"/>
                      <a:pt x="6073" y="1513"/>
                      <a:pt x="6085" y="1516"/>
                    </a:cubicBezTo>
                    <a:cubicBezTo>
                      <a:pt x="6111" y="1521"/>
                      <a:pt x="6119" y="1530"/>
                      <a:pt x="6117" y="1556"/>
                    </a:cubicBezTo>
                    <a:cubicBezTo>
                      <a:pt x="6115" y="1601"/>
                      <a:pt x="6112" y="1645"/>
                      <a:pt x="6110" y="1690"/>
                    </a:cubicBezTo>
                    <a:cubicBezTo>
                      <a:pt x="6110" y="1703"/>
                      <a:pt x="6114" y="1717"/>
                      <a:pt x="6116" y="1730"/>
                    </a:cubicBezTo>
                    <a:cubicBezTo>
                      <a:pt x="6128" y="1723"/>
                      <a:pt x="6142" y="1719"/>
                      <a:pt x="6153" y="1710"/>
                    </a:cubicBezTo>
                    <a:cubicBezTo>
                      <a:pt x="6190" y="1676"/>
                      <a:pt x="6225" y="1640"/>
                      <a:pt x="6263" y="1607"/>
                    </a:cubicBezTo>
                    <a:cubicBezTo>
                      <a:pt x="6310" y="1565"/>
                      <a:pt x="6357" y="1524"/>
                      <a:pt x="6393" y="1473"/>
                    </a:cubicBezTo>
                    <a:cubicBezTo>
                      <a:pt x="6402" y="1461"/>
                      <a:pt x="6406" y="1449"/>
                      <a:pt x="6399" y="1437"/>
                    </a:cubicBezTo>
                    <a:cubicBezTo>
                      <a:pt x="6389" y="1419"/>
                      <a:pt x="6378" y="1401"/>
                      <a:pt x="6365" y="1385"/>
                    </a:cubicBezTo>
                    <a:cubicBezTo>
                      <a:pt x="6338" y="1353"/>
                      <a:pt x="6310" y="1321"/>
                      <a:pt x="6281" y="1291"/>
                    </a:cubicBezTo>
                    <a:cubicBezTo>
                      <a:pt x="6258" y="1266"/>
                      <a:pt x="6232" y="1242"/>
                      <a:pt x="6209" y="1217"/>
                    </a:cubicBezTo>
                    <a:cubicBezTo>
                      <a:pt x="6190" y="1197"/>
                      <a:pt x="6173" y="1175"/>
                      <a:pt x="6153" y="1155"/>
                    </a:cubicBezTo>
                    <a:cubicBezTo>
                      <a:pt x="6148" y="1150"/>
                      <a:pt x="6134" y="1146"/>
                      <a:pt x="6127" y="1149"/>
                    </a:cubicBezTo>
                    <a:cubicBezTo>
                      <a:pt x="6116" y="1153"/>
                      <a:pt x="6114" y="1164"/>
                      <a:pt x="6116" y="1177"/>
                    </a:cubicBezTo>
                    <a:cubicBezTo>
                      <a:pt x="6119" y="1207"/>
                      <a:pt x="6129" y="1238"/>
                      <a:pt x="6118" y="1269"/>
                    </a:cubicBezTo>
                    <a:cubicBezTo>
                      <a:pt x="6115" y="1279"/>
                      <a:pt x="6117" y="1291"/>
                      <a:pt x="6117" y="1303"/>
                    </a:cubicBezTo>
                    <a:cubicBezTo>
                      <a:pt x="6117" y="1318"/>
                      <a:pt x="6119" y="1333"/>
                      <a:pt x="6116" y="1348"/>
                    </a:cubicBezTo>
                    <a:cubicBezTo>
                      <a:pt x="6115" y="1354"/>
                      <a:pt x="6106" y="1364"/>
                      <a:pt x="6100" y="1364"/>
                    </a:cubicBezTo>
                    <a:cubicBezTo>
                      <a:pt x="6052" y="1365"/>
                      <a:pt x="6004" y="1365"/>
                      <a:pt x="5956" y="1365"/>
                    </a:cubicBezTo>
                    <a:cubicBezTo>
                      <a:pt x="5942" y="1364"/>
                      <a:pt x="5928" y="1361"/>
                      <a:pt x="5914" y="1361"/>
                    </a:cubicBezTo>
                    <a:cubicBezTo>
                      <a:pt x="5900" y="1360"/>
                      <a:pt x="5887" y="1363"/>
                      <a:pt x="5874" y="1362"/>
                    </a:cubicBezTo>
                    <a:cubicBezTo>
                      <a:pt x="5861" y="1361"/>
                      <a:pt x="5848" y="1357"/>
                      <a:pt x="5835" y="1356"/>
                    </a:cubicBezTo>
                    <a:cubicBezTo>
                      <a:pt x="5798" y="1356"/>
                      <a:pt x="5761" y="1357"/>
                      <a:pt x="5724" y="1358"/>
                    </a:cubicBezTo>
                    <a:cubicBezTo>
                      <a:pt x="5710" y="1359"/>
                      <a:pt x="5696" y="1363"/>
                      <a:pt x="5682" y="1362"/>
                    </a:cubicBezTo>
                    <a:cubicBezTo>
                      <a:pt x="5650" y="1361"/>
                      <a:pt x="5617" y="1357"/>
                      <a:pt x="5584" y="1356"/>
                    </a:cubicBezTo>
                    <a:cubicBezTo>
                      <a:pt x="5556" y="1356"/>
                      <a:pt x="5529" y="1360"/>
                      <a:pt x="5501" y="1359"/>
                    </a:cubicBezTo>
                    <a:cubicBezTo>
                      <a:pt x="5446" y="1357"/>
                      <a:pt x="5391" y="1351"/>
                      <a:pt x="5337" y="1349"/>
                    </a:cubicBezTo>
                    <a:cubicBezTo>
                      <a:pt x="5312" y="1348"/>
                      <a:pt x="5287" y="1353"/>
                      <a:pt x="5262" y="1353"/>
                    </a:cubicBezTo>
                    <a:cubicBezTo>
                      <a:pt x="5219" y="1351"/>
                      <a:pt x="5176" y="1347"/>
                      <a:pt x="5133" y="1345"/>
                    </a:cubicBezTo>
                    <a:cubicBezTo>
                      <a:pt x="5118" y="1344"/>
                      <a:pt x="5102" y="1345"/>
                      <a:pt x="5087" y="1348"/>
                    </a:cubicBezTo>
                    <a:cubicBezTo>
                      <a:pt x="5074" y="1351"/>
                      <a:pt x="5063" y="1356"/>
                      <a:pt x="5064" y="1374"/>
                    </a:cubicBezTo>
                    <a:cubicBezTo>
                      <a:pt x="5066" y="1409"/>
                      <a:pt x="5064" y="1444"/>
                      <a:pt x="5066" y="1479"/>
                    </a:cubicBezTo>
                    <a:cubicBezTo>
                      <a:pt x="5067" y="1506"/>
                      <a:pt x="5075" y="1511"/>
                      <a:pt x="5102" y="1511"/>
                    </a:cubicBezTo>
                    <a:cubicBezTo>
                      <a:pt x="5160" y="1511"/>
                      <a:pt x="5219" y="1512"/>
                      <a:pt x="5277" y="1511"/>
                    </a:cubicBezTo>
                    <a:cubicBezTo>
                      <a:pt x="5333" y="1511"/>
                      <a:pt x="5390" y="1509"/>
                      <a:pt x="5446" y="1510"/>
                    </a:cubicBezTo>
                    <a:cubicBezTo>
                      <a:pt x="5526" y="1511"/>
                      <a:pt x="5606" y="1514"/>
                      <a:pt x="5686" y="1517"/>
                    </a:cubicBezTo>
                    <a:cubicBezTo>
                      <a:pt x="5703" y="1518"/>
                      <a:pt x="5719" y="1521"/>
                      <a:pt x="5736" y="1521"/>
                    </a:cubicBezTo>
                    <a:cubicBezTo>
                      <a:pt x="5794" y="1519"/>
                      <a:pt x="5852" y="1516"/>
                      <a:pt x="5910" y="1514"/>
                    </a:cubicBezTo>
                    <a:cubicBezTo>
                      <a:pt x="5956" y="1513"/>
                      <a:pt x="6001" y="1514"/>
                      <a:pt x="6047" y="1514"/>
                    </a:cubicBezTo>
                    <a:close/>
                    <a:moveTo>
                      <a:pt x="2154" y="1396"/>
                    </a:moveTo>
                    <a:cubicBezTo>
                      <a:pt x="2155" y="1396"/>
                      <a:pt x="2156" y="1396"/>
                      <a:pt x="2157" y="1396"/>
                    </a:cubicBezTo>
                    <a:cubicBezTo>
                      <a:pt x="2157" y="1410"/>
                      <a:pt x="2156" y="1425"/>
                      <a:pt x="2157" y="1440"/>
                    </a:cubicBezTo>
                    <a:cubicBezTo>
                      <a:pt x="2158" y="1474"/>
                      <a:pt x="2165" y="1480"/>
                      <a:pt x="2198" y="1480"/>
                    </a:cubicBezTo>
                    <a:cubicBezTo>
                      <a:pt x="2246" y="1480"/>
                      <a:pt x="2294" y="1480"/>
                      <a:pt x="2342" y="1480"/>
                    </a:cubicBezTo>
                    <a:cubicBezTo>
                      <a:pt x="2396" y="1479"/>
                      <a:pt x="2451" y="1480"/>
                      <a:pt x="2505" y="1480"/>
                    </a:cubicBezTo>
                    <a:cubicBezTo>
                      <a:pt x="2520" y="1480"/>
                      <a:pt x="2534" y="1478"/>
                      <a:pt x="2549" y="1478"/>
                    </a:cubicBezTo>
                    <a:cubicBezTo>
                      <a:pt x="2608" y="1481"/>
                      <a:pt x="2668" y="1484"/>
                      <a:pt x="2728" y="1489"/>
                    </a:cubicBezTo>
                    <a:cubicBezTo>
                      <a:pt x="2794" y="1494"/>
                      <a:pt x="2860" y="1482"/>
                      <a:pt x="2927" y="1489"/>
                    </a:cubicBezTo>
                    <a:cubicBezTo>
                      <a:pt x="2990" y="1497"/>
                      <a:pt x="3056" y="1489"/>
                      <a:pt x="3120" y="1492"/>
                    </a:cubicBezTo>
                    <a:cubicBezTo>
                      <a:pt x="3134" y="1492"/>
                      <a:pt x="3158" y="1504"/>
                      <a:pt x="3160" y="1514"/>
                    </a:cubicBezTo>
                    <a:cubicBezTo>
                      <a:pt x="3166" y="1543"/>
                      <a:pt x="3166" y="1574"/>
                      <a:pt x="3163" y="1604"/>
                    </a:cubicBezTo>
                    <a:cubicBezTo>
                      <a:pt x="3161" y="1620"/>
                      <a:pt x="3161" y="1636"/>
                      <a:pt x="3175" y="1642"/>
                    </a:cubicBezTo>
                    <a:cubicBezTo>
                      <a:pt x="3182" y="1646"/>
                      <a:pt x="3199" y="1639"/>
                      <a:pt x="3208" y="1633"/>
                    </a:cubicBezTo>
                    <a:cubicBezTo>
                      <a:pt x="3234" y="1614"/>
                      <a:pt x="3257" y="1592"/>
                      <a:pt x="3283" y="1574"/>
                    </a:cubicBezTo>
                    <a:cubicBezTo>
                      <a:pt x="3342" y="1532"/>
                      <a:pt x="3395" y="1483"/>
                      <a:pt x="3437" y="1425"/>
                    </a:cubicBezTo>
                    <a:cubicBezTo>
                      <a:pt x="3440" y="1420"/>
                      <a:pt x="3440" y="1412"/>
                      <a:pt x="3439" y="1405"/>
                    </a:cubicBezTo>
                    <a:cubicBezTo>
                      <a:pt x="3438" y="1382"/>
                      <a:pt x="3419" y="1371"/>
                      <a:pt x="3406" y="1356"/>
                    </a:cubicBezTo>
                    <a:cubicBezTo>
                      <a:pt x="3377" y="1324"/>
                      <a:pt x="3350" y="1291"/>
                      <a:pt x="3321" y="1259"/>
                    </a:cubicBezTo>
                    <a:cubicBezTo>
                      <a:pt x="3304" y="1241"/>
                      <a:pt x="3284" y="1225"/>
                      <a:pt x="3266" y="1208"/>
                    </a:cubicBezTo>
                    <a:cubicBezTo>
                      <a:pt x="3248" y="1191"/>
                      <a:pt x="3229" y="1176"/>
                      <a:pt x="3212" y="1158"/>
                    </a:cubicBezTo>
                    <a:cubicBezTo>
                      <a:pt x="3202" y="1147"/>
                      <a:pt x="3191" y="1143"/>
                      <a:pt x="3178" y="1148"/>
                    </a:cubicBezTo>
                    <a:cubicBezTo>
                      <a:pt x="3166" y="1154"/>
                      <a:pt x="3164" y="1166"/>
                      <a:pt x="3164" y="1180"/>
                    </a:cubicBezTo>
                    <a:cubicBezTo>
                      <a:pt x="3164" y="1218"/>
                      <a:pt x="3161" y="1257"/>
                      <a:pt x="3157" y="1295"/>
                    </a:cubicBezTo>
                    <a:cubicBezTo>
                      <a:pt x="3155" y="1316"/>
                      <a:pt x="3142" y="1324"/>
                      <a:pt x="3121" y="1323"/>
                    </a:cubicBezTo>
                    <a:cubicBezTo>
                      <a:pt x="3097" y="1321"/>
                      <a:pt x="3072" y="1320"/>
                      <a:pt x="3048" y="1320"/>
                    </a:cubicBezTo>
                    <a:cubicBezTo>
                      <a:pt x="3011" y="1320"/>
                      <a:pt x="2974" y="1323"/>
                      <a:pt x="2938" y="1321"/>
                    </a:cubicBezTo>
                    <a:cubicBezTo>
                      <a:pt x="2900" y="1319"/>
                      <a:pt x="2863" y="1310"/>
                      <a:pt x="2825" y="1307"/>
                    </a:cubicBezTo>
                    <a:cubicBezTo>
                      <a:pt x="2794" y="1305"/>
                      <a:pt x="2762" y="1306"/>
                      <a:pt x="2730" y="1306"/>
                    </a:cubicBezTo>
                    <a:cubicBezTo>
                      <a:pt x="2726" y="1306"/>
                      <a:pt x="2721" y="1307"/>
                      <a:pt x="2717" y="1307"/>
                    </a:cubicBezTo>
                    <a:cubicBezTo>
                      <a:pt x="2677" y="1309"/>
                      <a:pt x="2638" y="1313"/>
                      <a:pt x="2599" y="1313"/>
                    </a:cubicBezTo>
                    <a:cubicBezTo>
                      <a:pt x="2542" y="1312"/>
                      <a:pt x="2485" y="1310"/>
                      <a:pt x="2429" y="1308"/>
                    </a:cubicBezTo>
                    <a:cubicBezTo>
                      <a:pt x="2388" y="1307"/>
                      <a:pt x="2348" y="1305"/>
                      <a:pt x="2307" y="1304"/>
                    </a:cubicBezTo>
                    <a:cubicBezTo>
                      <a:pt x="2270" y="1304"/>
                      <a:pt x="2232" y="1304"/>
                      <a:pt x="2194" y="1305"/>
                    </a:cubicBezTo>
                    <a:cubicBezTo>
                      <a:pt x="2171" y="1306"/>
                      <a:pt x="2160" y="1317"/>
                      <a:pt x="2157" y="1340"/>
                    </a:cubicBezTo>
                    <a:cubicBezTo>
                      <a:pt x="2155" y="1358"/>
                      <a:pt x="2155" y="1377"/>
                      <a:pt x="2154" y="1396"/>
                    </a:cubicBezTo>
                    <a:close/>
                    <a:moveTo>
                      <a:pt x="6333" y="2148"/>
                    </a:moveTo>
                    <a:cubicBezTo>
                      <a:pt x="6286" y="2148"/>
                      <a:pt x="6256" y="2165"/>
                      <a:pt x="6230" y="2188"/>
                    </a:cubicBezTo>
                    <a:cubicBezTo>
                      <a:pt x="6189" y="2223"/>
                      <a:pt x="6183" y="2272"/>
                      <a:pt x="6188" y="2322"/>
                    </a:cubicBezTo>
                    <a:cubicBezTo>
                      <a:pt x="6191" y="2354"/>
                      <a:pt x="6205" y="2380"/>
                      <a:pt x="6230" y="2402"/>
                    </a:cubicBezTo>
                    <a:cubicBezTo>
                      <a:pt x="6260" y="2429"/>
                      <a:pt x="6293" y="2431"/>
                      <a:pt x="6329" y="2428"/>
                    </a:cubicBezTo>
                    <a:cubicBezTo>
                      <a:pt x="6344" y="2426"/>
                      <a:pt x="6359" y="2421"/>
                      <a:pt x="6373" y="2422"/>
                    </a:cubicBezTo>
                    <a:cubicBezTo>
                      <a:pt x="6428" y="2428"/>
                      <a:pt x="6481" y="2352"/>
                      <a:pt x="6473" y="2296"/>
                    </a:cubicBezTo>
                    <a:cubicBezTo>
                      <a:pt x="6468" y="2266"/>
                      <a:pt x="6450" y="2243"/>
                      <a:pt x="6440" y="2216"/>
                    </a:cubicBezTo>
                    <a:cubicBezTo>
                      <a:pt x="6433" y="2199"/>
                      <a:pt x="6421" y="2178"/>
                      <a:pt x="6405" y="2169"/>
                    </a:cubicBezTo>
                    <a:cubicBezTo>
                      <a:pt x="6381" y="2156"/>
                      <a:pt x="6351" y="2153"/>
                      <a:pt x="6333" y="2148"/>
                    </a:cubicBezTo>
                    <a:close/>
                    <a:moveTo>
                      <a:pt x="1876" y="2159"/>
                    </a:moveTo>
                    <a:cubicBezTo>
                      <a:pt x="1824" y="2159"/>
                      <a:pt x="1789" y="2170"/>
                      <a:pt x="1758" y="2192"/>
                    </a:cubicBezTo>
                    <a:cubicBezTo>
                      <a:pt x="1732" y="2210"/>
                      <a:pt x="1713" y="2237"/>
                      <a:pt x="1708" y="2269"/>
                    </a:cubicBezTo>
                    <a:cubicBezTo>
                      <a:pt x="1695" y="2362"/>
                      <a:pt x="1778" y="2434"/>
                      <a:pt x="1863" y="2424"/>
                    </a:cubicBezTo>
                    <a:cubicBezTo>
                      <a:pt x="1932" y="2415"/>
                      <a:pt x="1989" y="2370"/>
                      <a:pt x="1996" y="2288"/>
                    </a:cubicBezTo>
                    <a:cubicBezTo>
                      <a:pt x="1998" y="2266"/>
                      <a:pt x="1992" y="2240"/>
                      <a:pt x="1982" y="2220"/>
                    </a:cubicBezTo>
                    <a:cubicBezTo>
                      <a:pt x="1957" y="2173"/>
                      <a:pt x="1913" y="2158"/>
                      <a:pt x="1876" y="2159"/>
                    </a:cubicBezTo>
                    <a:close/>
                    <a:moveTo>
                      <a:pt x="4019" y="2344"/>
                    </a:moveTo>
                    <a:cubicBezTo>
                      <a:pt x="4020" y="2345"/>
                      <a:pt x="4022" y="2345"/>
                      <a:pt x="4023" y="2346"/>
                    </a:cubicBezTo>
                    <a:cubicBezTo>
                      <a:pt x="4024" y="2353"/>
                      <a:pt x="4023" y="2362"/>
                      <a:pt x="4027" y="2367"/>
                    </a:cubicBezTo>
                    <a:cubicBezTo>
                      <a:pt x="4046" y="2392"/>
                      <a:pt x="4065" y="2419"/>
                      <a:pt x="4102" y="2419"/>
                    </a:cubicBezTo>
                    <a:cubicBezTo>
                      <a:pt x="4107" y="2420"/>
                      <a:pt x="4112" y="2421"/>
                      <a:pt x="4117" y="2422"/>
                    </a:cubicBezTo>
                    <a:cubicBezTo>
                      <a:pt x="4148" y="2427"/>
                      <a:pt x="4178" y="2423"/>
                      <a:pt x="4202" y="2405"/>
                    </a:cubicBezTo>
                    <a:cubicBezTo>
                      <a:pt x="4228" y="2387"/>
                      <a:pt x="4249" y="2363"/>
                      <a:pt x="4254" y="2326"/>
                    </a:cubicBezTo>
                    <a:cubicBezTo>
                      <a:pt x="4260" y="2285"/>
                      <a:pt x="4239" y="2241"/>
                      <a:pt x="4198" y="2233"/>
                    </a:cubicBezTo>
                    <a:cubicBezTo>
                      <a:pt x="4158" y="2225"/>
                      <a:pt x="4118" y="2227"/>
                      <a:pt x="4082" y="2247"/>
                    </a:cubicBezTo>
                    <a:cubicBezTo>
                      <a:pt x="4070" y="2253"/>
                      <a:pt x="4055" y="2260"/>
                      <a:pt x="4049" y="2271"/>
                    </a:cubicBezTo>
                    <a:cubicBezTo>
                      <a:pt x="4037" y="2294"/>
                      <a:pt x="4029" y="2320"/>
                      <a:pt x="4019" y="2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56"/>
              <p:cNvSpPr>
                <a:spLocks noEditPoints="1"/>
              </p:cNvSpPr>
              <p:nvPr/>
            </p:nvSpPr>
            <p:spPr bwMode="auto">
              <a:xfrm>
                <a:off x="5535613" y="3908425"/>
                <a:ext cx="901700" cy="1268413"/>
              </a:xfrm>
              <a:custGeom>
                <a:avLst/>
                <a:gdLst>
                  <a:gd name="T0" fmla="*/ 1047 w 1058"/>
                  <a:gd name="T1" fmla="*/ 657 h 1488"/>
                  <a:gd name="T2" fmla="*/ 987 w 1058"/>
                  <a:gd name="T3" fmla="*/ 788 h 1488"/>
                  <a:gd name="T4" fmla="*/ 855 w 1058"/>
                  <a:gd name="T5" fmla="*/ 928 h 1488"/>
                  <a:gd name="T6" fmla="*/ 855 w 1058"/>
                  <a:gd name="T7" fmla="*/ 1017 h 1488"/>
                  <a:gd name="T8" fmla="*/ 872 w 1058"/>
                  <a:gd name="T9" fmla="*/ 1152 h 1488"/>
                  <a:gd name="T10" fmla="*/ 890 w 1058"/>
                  <a:gd name="T11" fmla="*/ 1413 h 1488"/>
                  <a:gd name="T12" fmla="*/ 873 w 1058"/>
                  <a:gd name="T13" fmla="*/ 1486 h 1488"/>
                  <a:gd name="T14" fmla="*/ 836 w 1058"/>
                  <a:gd name="T15" fmla="*/ 1269 h 1488"/>
                  <a:gd name="T16" fmla="*/ 807 w 1058"/>
                  <a:gd name="T17" fmla="*/ 982 h 1488"/>
                  <a:gd name="T18" fmla="*/ 744 w 1058"/>
                  <a:gd name="T19" fmla="*/ 992 h 1488"/>
                  <a:gd name="T20" fmla="*/ 458 w 1058"/>
                  <a:gd name="T21" fmla="*/ 1032 h 1488"/>
                  <a:gd name="T22" fmla="*/ 192 w 1058"/>
                  <a:gd name="T23" fmla="*/ 932 h 1488"/>
                  <a:gd name="T24" fmla="*/ 144 w 1058"/>
                  <a:gd name="T25" fmla="*/ 996 h 1488"/>
                  <a:gd name="T26" fmla="*/ 101 w 1058"/>
                  <a:gd name="T27" fmla="*/ 1248 h 1488"/>
                  <a:gd name="T28" fmla="*/ 81 w 1058"/>
                  <a:gd name="T29" fmla="*/ 1356 h 1488"/>
                  <a:gd name="T30" fmla="*/ 67 w 1058"/>
                  <a:gd name="T31" fmla="*/ 1460 h 1488"/>
                  <a:gd name="T32" fmla="*/ 27 w 1058"/>
                  <a:gd name="T33" fmla="*/ 1450 h 1488"/>
                  <a:gd name="T34" fmla="*/ 70 w 1058"/>
                  <a:gd name="T35" fmla="*/ 1157 h 1488"/>
                  <a:gd name="T36" fmla="*/ 122 w 1058"/>
                  <a:gd name="T37" fmla="*/ 878 h 1488"/>
                  <a:gd name="T38" fmla="*/ 38 w 1058"/>
                  <a:gd name="T39" fmla="*/ 722 h 1488"/>
                  <a:gd name="T40" fmla="*/ 8 w 1058"/>
                  <a:gd name="T41" fmla="*/ 432 h 1488"/>
                  <a:gd name="T42" fmla="*/ 189 w 1058"/>
                  <a:gd name="T43" fmla="*/ 133 h 1488"/>
                  <a:gd name="T44" fmla="*/ 437 w 1058"/>
                  <a:gd name="T45" fmla="*/ 19 h 1488"/>
                  <a:gd name="T46" fmla="*/ 832 w 1058"/>
                  <a:gd name="T47" fmla="*/ 86 h 1488"/>
                  <a:gd name="T48" fmla="*/ 983 w 1058"/>
                  <a:gd name="T49" fmla="*/ 243 h 1488"/>
                  <a:gd name="T50" fmla="*/ 1058 w 1058"/>
                  <a:gd name="T51" fmla="*/ 541 h 1488"/>
                  <a:gd name="T52" fmla="*/ 52 w 1058"/>
                  <a:gd name="T53" fmla="*/ 615 h 1488"/>
                  <a:gd name="T54" fmla="*/ 150 w 1058"/>
                  <a:gd name="T55" fmla="*/ 821 h 1488"/>
                  <a:gd name="T56" fmla="*/ 349 w 1058"/>
                  <a:gd name="T57" fmla="*/ 968 h 1488"/>
                  <a:gd name="T58" fmla="*/ 536 w 1058"/>
                  <a:gd name="T59" fmla="*/ 990 h 1488"/>
                  <a:gd name="T60" fmla="*/ 846 w 1058"/>
                  <a:gd name="T61" fmla="*/ 867 h 1488"/>
                  <a:gd name="T62" fmla="*/ 1002 w 1058"/>
                  <a:gd name="T63" fmla="*/ 627 h 1488"/>
                  <a:gd name="T64" fmla="*/ 1007 w 1058"/>
                  <a:gd name="T65" fmla="*/ 426 h 1488"/>
                  <a:gd name="T66" fmla="*/ 964 w 1058"/>
                  <a:gd name="T67" fmla="*/ 293 h 1488"/>
                  <a:gd name="T68" fmla="*/ 794 w 1058"/>
                  <a:gd name="T69" fmla="*/ 122 h 1488"/>
                  <a:gd name="T70" fmla="*/ 608 w 1058"/>
                  <a:gd name="T71" fmla="*/ 71 h 1488"/>
                  <a:gd name="T72" fmla="*/ 424 w 1058"/>
                  <a:gd name="T73" fmla="*/ 81 h 1488"/>
                  <a:gd name="T74" fmla="*/ 276 w 1058"/>
                  <a:gd name="T75" fmla="*/ 137 h 1488"/>
                  <a:gd name="T76" fmla="*/ 91 w 1058"/>
                  <a:gd name="T77" fmla="*/ 353 h 1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8" h="1488">
                    <a:moveTo>
                      <a:pt x="1058" y="541"/>
                    </a:moveTo>
                    <a:cubicBezTo>
                      <a:pt x="1054" y="583"/>
                      <a:pt x="1051" y="620"/>
                      <a:pt x="1047" y="657"/>
                    </a:cubicBezTo>
                    <a:cubicBezTo>
                      <a:pt x="1047" y="660"/>
                      <a:pt x="1047" y="664"/>
                      <a:pt x="1046" y="667"/>
                    </a:cubicBezTo>
                    <a:cubicBezTo>
                      <a:pt x="1027" y="707"/>
                      <a:pt x="1010" y="750"/>
                      <a:pt x="987" y="788"/>
                    </a:cubicBezTo>
                    <a:cubicBezTo>
                      <a:pt x="961" y="834"/>
                      <a:pt x="924" y="870"/>
                      <a:pt x="883" y="903"/>
                    </a:cubicBezTo>
                    <a:cubicBezTo>
                      <a:pt x="873" y="911"/>
                      <a:pt x="863" y="919"/>
                      <a:pt x="855" y="928"/>
                    </a:cubicBezTo>
                    <a:cubicBezTo>
                      <a:pt x="844" y="940"/>
                      <a:pt x="841" y="954"/>
                      <a:pt x="847" y="970"/>
                    </a:cubicBezTo>
                    <a:cubicBezTo>
                      <a:pt x="852" y="985"/>
                      <a:pt x="853" y="1001"/>
                      <a:pt x="855" y="1017"/>
                    </a:cubicBezTo>
                    <a:cubicBezTo>
                      <a:pt x="861" y="1061"/>
                      <a:pt x="866" y="1106"/>
                      <a:pt x="872" y="1150"/>
                    </a:cubicBezTo>
                    <a:cubicBezTo>
                      <a:pt x="872" y="1151"/>
                      <a:pt x="872" y="1152"/>
                      <a:pt x="872" y="1152"/>
                    </a:cubicBezTo>
                    <a:cubicBezTo>
                      <a:pt x="863" y="1201"/>
                      <a:pt x="886" y="1247"/>
                      <a:pt x="885" y="1295"/>
                    </a:cubicBezTo>
                    <a:cubicBezTo>
                      <a:pt x="884" y="1334"/>
                      <a:pt x="887" y="1374"/>
                      <a:pt x="890" y="1413"/>
                    </a:cubicBezTo>
                    <a:cubicBezTo>
                      <a:pt x="891" y="1431"/>
                      <a:pt x="896" y="1448"/>
                      <a:pt x="899" y="1466"/>
                    </a:cubicBezTo>
                    <a:cubicBezTo>
                      <a:pt x="903" y="1488"/>
                      <a:pt x="887" y="1485"/>
                      <a:pt x="873" y="1486"/>
                    </a:cubicBezTo>
                    <a:cubicBezTo>
                      <a:pt x="856" y="1488"/>
                      <a:pt x="848" y="1481"/>
                      <a:pt x="847" y="1464"/>
                    </a:cubicBezTo>
                    <a:cubicBezTo>
                      <a:pt x="844" y="1399"/>
                      <a:pt x="841" y="1334"/>
                      <a:pt x="836" y="1269"/>
                    </a:cubicBezTo>
                    <a:cubicBezTo>
                      <a:pt x="831" y="1200"/>
                      <a:pt x="824" y="1131"/>
                      <a:pt x="817" y="1062"/>
                    </a:cubicBezTo>
                    <a:cubicBezTo>
                      <a:pt x="814" y="1035"/>
                      <a:pt x="810" y="1009"/>
                      <a:pt x="807" y="982"/>
                    </a:cubicBezTo>
                    <a:cubicBezTo>
                      <a:pt x="805" y="970"/>
                      <a:pt x="798" y="967"/>
                      <a:pt x="787" y="971"/>
                    </a:cubicBezTo>
                    <a:cubicBezTo>
                      <a:pt x="773" y="978"/>
                      <a:pt x="759" y="987"/>
                      <a:pt x="744" y="992"/>
                    </a:cubicBezTo>
                    <a:cubicBezTo>
                      <a:pt x="687" y="1012"/>
                      <a:pt x="629" y="1028"/>
                      <a:pt x="567" y="1027"/>
                    </a:cubicBezTo>
                    <a:cubicBezTo>
                      <a:pt x="531" y="1027"/>
                      <a:pt x="494" y="1035"/>
                      <a:pt x="458" y="1032"/>
                    </a:cubicBezTo>
                    <a:cubicBezTo>
                      <a:pt x="373" y="1025"/>
                      <a:pt x="292" y="1002"/>
                      <a:pt x="221" y="952"/>
                    </a:cubicBezTo>
                    <a:cubicBezTo>
                      <a:pt x="211" y="946"/>
                      <a:pt x="202" y="938"/>
                      <a:pt x="192" y="932"/>
                    </a:cubicBezTo>
                    <a:cubicBezTo>
                      <a:pt x="178" y="923"/>
                      <a:pt x="169" y="932"/>
                      <a:pt x="163" y="943"/>
                    </a:cubicBezTo>
                    <a:cubicBezTo>
                      <a:pt x="156" y="960"/>
                      <a:pt x="148" y="978"/>
                      <a:pt x="144" y="996"/>
                    </a:cubicBezTo>
                    <a:cubicBezTo>
                      <a:pt x="138" y="1027"/>
                      <a:pt x="135" y="1059"/>
                      <a:pt x="130" y="1090"/>
                    </a:cubicBezTo>
                    <a:cubicBezTo>
                      <a:pt x="121" y="1143"/>
                      <a:pt x="111" y="1195"/>
                      <a:pt x="101" y="1248"/>
                    </a:cubicBezTo>
                    <a:cubicBezTo>
                      <a:pt x="98" y="1262"/>
                      <a:pt x="95" y="1276"/>
                      <a:pt x="93" y="1289"/>
                    </a:cubicBezTo>
                    <a:cubicBezTo>
                      <a:pt x="89" y="1311"/>
                      <a:pt x="85" y="1333"/>
                      <a:pt x="81" y="1356"/>
                    </a:cubicBezTo>
                    <a:cubicBezTo>
                      <a:pt x="78" y="1376"/>
                      <a:pt x="77" y="1396"/>
                      <a:pt x="74" y="1417"/>
                    </a:cubicBezTo>
                    <a:cubicBezTo>
                      <a:pt x="73" y="1431"/>
                      <a:pt x="70" y="1445"/>
                      <a:pt x="67" y="1460"/>
                    </a:cubicBezTo>
                    <a:cubicBezTo>
                      <a:pt x="65" y="1478"/>
                      <a:pt x="51" y="1479"/>
                      <a:pt x="38" y="1477"/>
                    </a:cubicBezTo>
                    <a:cubicBezTo>
                      <a:pt x="21" y="1474"/>
                      <a:pt x="26" y="1461"/>
                      <a:pt x="27" y="1450"/>
                    </a:cubicBezTo>
                    <a:cubicBezTo>
                      <a:pt x="31" y="1406"/>
                      <a:pt x="32" y="1361"/>
                      <a:pt x="39" y="1317"/>
                    </a:cubicBezTo>
                    <a:cubicBezTo>
                      <a:pt x="47" y="1264"/>
                      <a:pt x="60" y="1210"/>
                      <a:pt x="70" y="1157"/>
                    </a:cubicBezTo>
                    <a:cubicBezTo>
                      <a:pt x="75" y="1135"/>
                      <a:pt x="79" y="1113"/>
                      <a:pt x="83" y="1090"/>
                    </a:cubicBezTo>
                    <a:cubicBezTo>
                      <a:pt x="96" y="1020"/>
                      <a:pt x="110" y="949"/>
                      <a:pt x="122" y="878"/>
                    </a:cubicBezTo>
                    <a:cubicBezTo>
                      <a:pt x="123" y="869"/>
                      <a:pt x="118" y="856"/>
                      <a:pt x="113" y="848"/>
                    </a:cubicBezTo>
                    <a:cubicBezTo>
                      <a:pt x="84" y="809"/>
                      <a:pt x="57" y="768"/>
                      <a:pt x="38" y="722"/>
                    </a:cubicBezTo>
                    <a:cubicBezTo>
                      <a:pt x="16" y="668"/>
                      <a:pt x="6" y="611"/>
                      <a:pt x="3" y="554"/>
                    </a:cubicBezTo>
                    <a:cubicBezTo>
                      <a:pt x="1" y="513"/>
                      <a:pt x="0" y="471"/>
                      <a:pt x="8" y="432"/>
                    </a:cubicBezTo>
                    <a:cubicBezTo>
                      <a:pt x="16" y="393"/>
                      <a:pt x="34" y="356"/>
                      <a:pt x="51" y="319"/>
                    </a:cubicBezTo>
                    <a:cubicBezTo>
                      <a:pt x="83" y="247"/>
                      <a:pt x="125" y="182"/>
                      <a:pt x="189" y="133"/>
                    </a:cubicBezTo>
                    <a:cubicBezTo>
                      <a:pt x="219" y="111"/>
                      <a:pt x="254" y="94"/>
                      <a:pt x="284" y="72"/>
                    </a:cubicBezTo>
                    <a:cubicBezTo>
                      <a:pt x="330" y="38"/>
                      <a:pt x="383" y="23"/>
                      <a:pt x="437" y="19"/>
                    </a:cubicBezTo>
                    <a:cubicBezTo>
                      <a:pt x="500" y="14"/>
                      <a:pt x="563" y="0"/>
                      <a:pt x="627" y="14"/>
                    </a:cubicBezTo>
                    <a:cubicBezTo>
                      <a:pt x="698" y="31"/>
                      <a:pt x="768" y="50"/>
                      <a:pt x="832" y="86"/>
                    </a:cubicBezTo>
                    <a:cubicBezTo>
                      <a:pt x="844" y="93"/>
                      <a:pt x="855" y="103"/>
                      <a:pt x="866" y="112"/>
                    </a:cubicBezTo>
                    <a:cubicBezTo>
                      <a:pt x="911" y="150"/>
                      <a:pt x="952" y="192"/>
                      <a:pt x="983" y="243"/>
                    </a:cubicBezTo>
                    <a:cubicBezTo>
                      <a:pt x="1024" y="310"/>
                      <a:pt x="1047" y="382"/>
                      <a:pt x="1051" y="460"/>
                    </a:cubicBezTo>
                    <a:cubicBezTo>
                      <a:pt x="1052" y="489"/>
                      <a:pt x="1055" y="517"/>
                      <a:pt x="1058" y="541"/>
                    </a:cubicBezTo>
                    <a:close/>
                    <a:moveTo>
                      <a:pt x="43" y="546"/>
                    </a:moveTo>
                    <a:cubicBezTo>
                      <a:pt x="46" y="569"/>
                      <a:pt x="46" y="593"/>
                      <a:pt x="52" y="615"/>
                    </a:cubicBezTo>
                    <a:cubicBezTo>
                      <a:pt x="61" y="648"/>
                      <a:pt x="73" y="680"/>
                      <a:pt x="87" y="711"/>
                    </a:cubicBezTo>
                    <a:cubicBezTo>
                      <a:pt x="106" y="749"/>
                      <a:pt x="124" y="789"/>
                      <a:pt x="150" y="821"/>
                    </a:cubicBezTo>
                    <a:cubicBezTo>
                      <a:pt x="183" y="864"/>
                      <a:pt x="220" y="906"/>
                      <a:pt x="271" y="930"/>
                    </a:cubicBezTo>
                    <a:cubicBezTo>
                      <a:pt x="297" y="943"/>
                      <a:pt x="322" y="961"/>
                      <a:pt x="349" y="968"/>
                    </a:cubicBezTo>
                    <a:cubicBezTo>
                      <a:pt x="392" y="978"/>
                      <a:pt x="437" y="980"/>
                      <a:pt x="481" y="985"/>
                    </a:cubicBezTo>
                    <a:cubicBezTo>
                      <a:pt x="499" y="987"/>
                      <a:pt x="518" y="993"/>
                      <a:pt x="536" y="990"/>
                    </a:cubicBezTo>
                    <a:cubicBezTo>
                      <a:pt x="581" y="983"/>
                      <a:pt x="626" y="974"/>
                      <a:pt x="670" y="961"/>
                    </a:cubicBezTo>
                    <a:cubicBezTo>
                      <a:pt x="735" y="942"/>
                      <a:pt x="795" y="911"/>
                      <a:pt x="846" y="867"/>
                    </a:cubicBezTo>
                    <a:cubicBezTo>
                      <a:pt x="875" y="842"/>
                      <a:pt x="902" y="813"/>
                      <a:pt x="927" y="785"/>
                    </a:cubicBezTo>
                    <a:cubicBezTo>
                      <a:pt x="969" y="740"/>
                      <a:pt x="989" y="685"/>
                      <a:pt x="1002" y="627"/>
                    </a:cubicBezTo>
                    <a:cubicBezTo>
                      <a:pt x="1011" y="588"/>
                      <a:pt x="1021" y="549"/>
                      <a:pt x="1017" y="507"/>
                    </a:cubicBezTo>
                    <a:cubicBezTo>
                      <a:pt x="1014" y="480"/>
                      <a:pt x="1022" y="452"/>
                      <a:pt x="1007" y="426"/>
                    </a:cubicBezTo>
                    <a:cubicBezTo>
                      <a:pt x="1004" y="421"/>
                      <a:pt x="1004" y="414"/>
                      <a:pt x="1002" y="407"/>
                    </a:cubicBezTo>
                    <a:cubicBezTo>
                      <a:pt x="991" y="369"/>
                      <a:pt x="989" y="327"/>
                      <a:pt x="964" y="293"/>
                    </a:cubicBezTo>
                    <a:cubicBezTo>
                      <a:pt x="941" y="262"/>
                      <a:pt x="921" y="229"/>
                      <a:pt x="898" y="198"/>
                    </a:cubicBezTo>
                    <a:cubicBezTo>
                      <a:pt x="871" y="163"/>
                      <a:pt x="832" y="142"/>
                      <a:pt x="794" y="122"/>
                    </a:cubicBezTo>
                    <a:cubicBezTo>
                      <a:pt x="766" y="108"/>
                      <a:pt x="737" y="97"/>
                      <a:pt x="707" y="89"/>
                    </a:cubicBezTo>
                    <a:cubicBezTo>
                      <a:pt x="674" y="80"/>
                      <a:pt x="641" y="75"/>
                      <a:pt x="608" y="71"/>
                    </a:cubicBezTo>
                    <a:cubicBezTo>
                      <a:pt x="583" y="68"/>
                      <a:pt x="557" y="66"/>
                      <a:pt x="533" y="68"/>
                    </a:cubicBezTo>
                    <a:cubicBezTo>
                      <a:pt x="496" y="70"/>
                      <a:pt x="460" y="75"/>
                      <a:pt x="424" y="81"/>
                    </a:cubicBezTo>
                    <a:cubicBezTo>
                      <a:pt x="400" y="84"/>
                      <a:pt x="376" y="89"/>
                      <a:pt x="355" y="98"/>
                    </a:cubicBezTo>
                    <a:cubicBezTo>
                      <a:pt x="327" y="108"/>
                      <a:pt x="302" y="124"/>
                      <a:pt x="276" y="137"/>
                    </a:cubicBezTo>
                    <a:cubicBezTo>
                      <a:pt x="226" y="161"/>
                      <a:pt x="190" y="201"/>
                      <a:pt x="157" y="244"/>
                    </a:cubicBezTo>
                    <a:cubicBezTo>
                      <a:pt x="132" y="278"/>
                      <a:pt x="112" y="316"/>
                      <a:pt x="91" y="353"/>
                    </a:cubicBezTo>
                    <a:cubicBezTo>
                      <a:pt x="58" y="412"/>
                      <a:pt x="42" y="477"/>
                      <a:pt x="43" y="5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7"/>
              <p:cNvSpPr>
                <a:spLocks noEditPoints="1"/>
              </p:cNvSpPr>
              <p:nvPr/>
            </p:nvSpPr>
            <p:spPr bwMode="auto">
              <a:xfrm>
                <a:off x="7434263" y="3563938"/>
                <a:ext cx="254000" cy="258763"/>
              </a:xfrm>
              <a:custGeom>
                <a:avLst/>
                <a:gdLst>
                  <a:gd name="T0" fmla="*/ 6 w 298"/>
                  <a:gd name="T1" fmla="*/ 158 h 303"/>
                  <a:gd name="T2" fmla="*/ 37 w 298"/>
                  <a:gd name="T3" fmla="*/ 65 h 303"/>
                  <a:gd name="T4" fmla="*/ 80 w 298"/>
                  <a:gd name="T5" fmla="*/ 30 h 303"/>
                  <a:gd name="T6" fmla="*/ 111 w 298"/>
                  <a:gd name="T7" fmla="*/ 17 h 303"/>
                  <a:gd name="T8" fmla="*/ 235 w 298"/>
                  <a:gd name="T9" fmla="*/ 41 h 303"/>
                  <a:gd name="T10" fmla="*/ 265 w 298"/>
                  <a:gd name="T11" fmla="*/ 67 h 303"/>
                  <a:gd name="T12" fmla="*/ 289 w 298"/>
                  <a:gd name="T13" fmla="*/ 160 h 303"/>
                  <a:gd name="T14" fmla="*/ 262 w 298"/>
                  <a:gd name="T15" fmla="*/ 234 h 303"/>
                  <a:gd name="T16" fmla="*/ 209 w 298"/>
                  <a:gd name="T17" fmla="*/ 280 h 303"/>
                  <a:gd name="T18" fmla="*/ 167 w 298"/>
                  <a:gd name="T19" fmla="*/ 298 h 303"/>
                  <a:gd name="T20" fmla="*/ 129 w 298"/>
                  <a:gd name="T21" fmla="*/ 302 h 303"/>
                  <a:gd name="T22" fmla="*/ 116 w 298"/>
                  <a:gd name="T23" fmla="*/ 301 h 303"/>
                  <a:gd name="T24" fmla="*/ 28 w 298"/>
                  <a:gd name="T25" fmla="*/ 245 h 303"/>
                  <a:gd name="T26" fmla="*/ 6 w 298"/>
                  <a:gd name="T27" fmla="*/ 158 h 303"/>
                  <a:gd name="T28" fmla="*/ 59 w 298"/>
                  <a:gd name="T29" fmla="*/ 161 h 303"/>
                  <a:gd name="T30" fmla="*/ 59 w 298"/>
                  <a:gd name="T31" fmla="*/ 185 h 303"/>
                  <a:gd name="T32" fmla="*/ 81 w 298"/>
                  <a:gd name="T33" fmla="*/ 225 h 303"/>
                  <a:gd name="T34" fmla="*/ 204 w 298"/>
                  <a:gd name="T35" fmla="*/ 209 h 303"/>
                  <a:gd name="T36" fmla="*/ 229 w 298"/>
                  <a:gd name="T37" fmla="*/ 164 h 303"/>
                  <a:gd name="T38" fmla="*/ 145 w 298"/>
                  <a:gd name="T39" fmla="*/ 75 h 303"/>
                  <a:gd name="T40" fmla="*/ 59 w 298"/>
                  <a:gd name="T41" fmla="*/ 161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8" h="303">
                    <a:moveTo>
                      <a:pt x="6" y="158"/>
                    </a:moveTo>
                    <a:cubicBezTo>
                      <a:pt x="0" y="125"/>
                      <a:pt x="16" y="93"/>
                      <a:pt x="37" y="65"/>
                    </a:cubicBezTo>
                    <a:cubicBezTo>
                      <a:pt x="47" y="50"/>
                      <a:pt x="65" y="40"/>
                      <a:pt x="80" y="30"/>
                    </a:cubicBezTo>
                    <a:cubicBezTo>
                      <a:pt x="89" y="24"/>
                      <a:pt x="101" y="21"/>
                      <a:pt x="111" y="17"/>
                    </a:cubicBezTo>
                    <a:cubicBezTo>
                      <a:pt x="157" y="0"/>
                      <a:pt x="198" y="13"/>
                      <a:pt x="235" y="41"/>
                    </a:cubicBezTo>
                    <a:cubicBezTo>
                      <a:pt x="245" y="49"/>
                      <a:pt x="256" y="57"/>
                      <a:pt x="265" y="67"/>
                    </a:cubicBezTo>
                    <a:cubicBezTo>
                      <a:pt x="292" y="93"/>
                      <a:pt x="298" y="125"/>
                      <a:pt x="289" y="160"/>
                    </a:cubicBezTo>
                    <a:cubicBezTo>
                      <a:pt x="282" y="186"/>
                      <a:pt x="276" y="213"/>
                      <a:pt x="262" y="234"/>
                    </a:cubicBezTo>
                    <a:cubicBezTo>
                      <a:pt x="250" y="253"/>
                      <a:pt x="228" y="266"/>
                      <a:pt x="209" y="280"/>
                    </a:cubicBezTo>
                    <a:cubicBezTo>
                      <a:pt x="197" y="288"/>
                      <a:pt x="182" y="294"/>
                      <a:pt x="167" y="298"/>
                    </a:cubicBezTo>
                    <a:cubicBezTo>
                      <a:pt x="155" y="302"/>
                      <a:pt x="142" y="301"/>
                      <a:pt x="129" y="302"/>
                    </a:cubicBezTo>
                    <a:cubicBezTo>
                      <a:pt x="125" y="302"/>
                      <a:pt x="120" y="300"/>
                      <a:pt x="116" y="301"/>
                    </a:cubicBezTo>
                    <a:cubicBezTo>
                      <a:pt x="73" y="303"/>
                      <a:pt x="47" y="279"/>
                      <a:pt x="28" y="245"/>
                    </a:cubicBezTo>
                    <a:cubicBezTo>
                      <a:pt x="13" y="219"/>
                      <a:pt x="1" y="193"/>
                      <a:pt x="6" y="158"/>
                    </a:cubicBezTo>
                    <a:close/>
                    <a:moveTo>
                      <a:pt x="59" y="161"/>
                    </a:moveTo>
                    <a:cubicBezTo>
                      <a:pt x="59" y="169"/>
                      <a:pt x="57" y="178"/>
                      <a:pt x="59" y="185"/>
                    </a:cubicBezTo>
                    <a:cubicBezTo>
                      <a:pt x="65" y="199"/>
                      <a:pt x="70" y="219"/>
                      <a:pt x="81" y="225"/>
                    </a:cubicBezTo>
                    <a:cubicBezTo>
                      <a:pt x="124" y="248"/>
                      <a:pt x="166" y="235"/>
                      <a:pt x="204" y="209"/>
                    </a:cubicBezTo>
                    <a:cubicBezTo>
                      <a:pt x="216" y="200"/>
                      <a:pt x="226" y="180"/>
                      <a:pt x="229" y="164"/>
                    </a:cubicBezTo>
                    <a:cubicBezTo>
                      <a:pt x="238" y="107"/>
                      <a:pt x="192" y="77"/>
                      <a:pt x="145" y="75"/>
                    </a:cubicBezTo>
                    <a:cubicBezTo>
                      <a:pt x="97" y="73"/>
                      <a:pt x="59" y="113"/>
                      <a:pt x="59" y="1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8"/>
              <p:cNvSpPr>
                <a:spLocks noEditPoints="1"/>
              </p:cNvSpPr>
              <p:nvPr/>
            </p:nvSpPr>
            <p:spPr bwMode="auto">
              <a:xfrm>
                <a:off x="4332288" y="3606800"/>
                <a:ext cx="276225" cy="239713"/>
              </a:xfrm>
              <a:custGeom>
                <a:avLst/>
                <a:gdLst>
                  <a:gd name="T0" fmla="*/ 157 w 323"/>
                  <a:gd name="T1" fmla="*/ 274 h 281"/>
                  <a:gd name="T2" fmla="*/ 46 w 323"/>
                  <a:gd name="T3" fmla="*/ 235 h 281"/>
                  <a:gd name="T4" fmla="*/ 14 w 323"/>
                  <a:gd name="T5" fmla="*/ 97 h 281"/>
                  <a:gd name="T6" fmla="*/ 128 w 323"/>
                  <a:gd name="T7" fmla="*/ 3 h 281"/>
                  <a:gd name="T8" fmla="*/ 215 w 323"/>
                  <a:gd name="T9" fmla="*/ 3 h 281"/>
                  <a:gd name="T10" fmla="*/ 285 w 323"/>
                  <a:gd name="T11" fmla="*/ 47 h 281"/>
                  <a:gd name="T12" fmla="*/ 283 w 323"/>
                  <a:gd name="T13" fmla="*/ 220 h 281"/>
                  <a:gd name="T14" fmla="*/ 182 w 323"/>
                  <a:gd name="T15" fmla="*/ 274 h 281"/>
                  <a:gd name="T16" fmla="*/ 157 w 323"/>
                  <a:gd name="T17" fmla="*/ 274 h 281"/>
                  <a:gd name="T18" fmla="*/ 162 w 323"/>
                  <a:gd name="T19" fmla="*/ 220 h 281"/>
                  <a:gd name="T20" fmla="*/ 180 w 323"/>
                  <a:gd name="T21" fmla="*/ 220 h 281"/>
                  <a:gd name="T22" fmla="*/ 259 w 323"/>
                  <a:gd name="T23" fmla="*/ 147 h 281"/>
                  <a:gd name="T24" fmla="*/ 214 w 323"/>
                  <a:gd name="T25" fmla="*/ 61 h 281"/>
                  <a:gd name="T26" fmla="*/ 104 w 323"/>
                  <a:gd name="T27" fmla="*/ 70 h 281"/>
                  <a:gd name="T28" fmla="*/ 72 w 323"/>
                  <a:gd name="T29" fmla="*/ 177 h 281"/>
                  <a:gd name="T30" fmla="*/ 162 w 323"/>
                  <a:gd name="T31" fmla="*/ 22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3" h="281">
                    <a:moveTo>
                      <a:pt x="157" y="274"/>
                    </a:moveTo>
                    <a:cubicBezTo>
                      <a:pt x="116" y="281"/>
                      <a:pt x="76" y="268"/>
                      <a:pt x="46" y="235"/>
                    </a:cubicBezTo>
                    <a:cubicBezTo>
                      <a:pt x="12" y="196"/>
                      <a:pt x="0" y="149"/>
                      <a:pt x="14" y="97"/>
                    </a:cubicBezTo>
                    <a:cubicBezTo>
                      <a:pt x="28" y="44"/>
                      <a:pt x="72" y="7"/>
                      <a:pt x="128" y="3"/>
                    </a:cubicBezTo>
                    <a:cubicBezTo>
                      <a:pt x="157" y="1"/>
                      <a:pt x="186" y="0"/>
                      <a:pt x="215" y="3"/>
                    </a:cubicBezTo>
                    <a:cubicBezTo>
                      <a:pt x="245" y="6"/>
                      <a:pt x="269" y="22"/>
                      <a:pt x="285" y="47"/>
                    </a:cubicBezTo>
                    <a:cubicBezTo>
                      <a:pt x="323" y="106"/>
                      <a:pt x="322" y="164"/>
                      <a:pt x="283" y="220"/>
                    </a:cubicBezTo>
                    <a:cubicBezTo>
                      <a:pt x="260" y="254"/>
                      <a:pt x="226" y="275"/>
                      <a:pt x="182" y="274"/>
                    </a:cubicBezTo>
                    <a:cubicBezTo>
                      <a:pt x="175" y="274"/>
                      <a:pt x="168" y="274"/>
                      <a:pt x="157" y="274"/>
                    </a:cubicBezTo>
                    <a:close/>
                    <a:moveTo>
                      <a:pt x="162" y="220"/>
                    </a:moveTo>
                    <a:cubicBezTo>
                      <a:pt x="168" y="220"/>
                      <a:pt x="174" y="221"/>
                      <a:pt x="180" y="220"/>
                    </a:cubicBezTo>
                    <a:cubicBezTo>
                      <a:pt x="225" y="217"/>
                      <a:pt x="250" y="185"/>
                      <a:pt x="259" y="147"/>
                    </a:cubicBezTo>
                    <a:cubicBezTo>
                      <a:pt x="266" y="115"/>
                      <a:pt x="242" y="72"/>
                      <a:pt x="214" y="61"/>
                    </a:cubicBezTo>
                    <a:cubicBezTo>
                      <a:pt x="176" y="45"/>
                      <a:pt x="138" y="47"/>
                      <a:pt x="104" y="70"/>
                    </a:cubicBezTo>
                    <a:cubicBezTo>
                      <a:pt x="65" y="97"/>
                      <a:pt x="44" y="135"/>
                      <a:pt x="72" y="177"/>
                    </a:cubicBezTo>
                    <a:cubicBezTo>
                      <a:pt x="92" y="208"/>
                      <a:pt x="123" y="226"/>
                      <a:pt x="162" y="2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9"/>
              <p:cNvSpPr>
                <a:spLocks noEditPoints="1"/>
              </p:cNvSpPr>
              <p:nvPr/>
            </p:nvSpPr>
            <p:spPr bwMode="auto">
              <a:xfrm>
                <a:off x="7129463" y="3752850"/>
                <a:ext cx="187325" cy="188913"/>
              </a:xfrm>
              <a:custGeom>
                <a:avLst/>
                <a:gdLst>
                  <a:gd name="T0" fmla="*/ 2 w 218"/>
                  <a:gd name="T1" fmla="*/ 118 h 222"/>
                  <a:gd name="T2" fmla="*/ 129 w 218"/>
                  <a:gd name="T3" fmla="*/ 4 h 222"/>
                  <a:gd name="T4" fmla="*/ 215 w 218"/>
                  <a:gd name="T5" fmla="*/ 120 h 222"/>
                  <a:gd name="T6" fmla="*/ 113 w 218"/>
                  <a:gd name="T7" fmla="*/ 221 h 222"/>
                  <a:gd name="T8" fmla="*/ 2 w 218"/>
                  <a:gd name="T9" fmla="*/ 118 h 222"/>
                  <a:gd name="T10" fmla="*/ 55 w 218"/>
                  <a:gd name="T11" fmla="*/ 126 h 222"/>
                  <a:gd name="T12" fmla="*/ 83 w 218"/>
                  <a:gd name="T13" fmla="*/ 167 h 222"/>
                  <a:gd name="T14" fmla="*/ 162 w 218"/>
                  <a:gd name="T15" fmla="*/ 109 h 222"/>
                  <a:gd name="T16" fmla="*/ 132 w 218"/>
                  <a:gd name="T17" fmla="*/ 63 h 222"/>
                  <a:gd name="T18" fmla="*/ 55 w 218"/>
                  <a:gd name="T19" fmla="*/ 126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8" h="222">
                    <a:moveTo>
                      <a:pt x="2" y="118"/>
                    </a:moveTo>
                    <a:cubicBezTo>
                      <a:pt x="3" y="54"/>
                      <a:pt x="60" y="0"/>
                      <a:pt x="129" y="4"/>
                    </a:cubicBezTo>
                    <a:cubicBezTo>
                      <a:pt x="169" y="6"/>
                      <a:pt x="218" y="57"/>
                      <a:pt x="215" y="120"/>
                    </a:cubicBezTo>
                    <a:cubicBezTo>
                      <a:pt x="213" y="178"/>
                      <a:pt x="148" y="222"/>
                      <a:pt x="113" y="221"/>
                    </a:cubicBezTo>
                    <a:cubicBezTo>
                      <a:pt x="41" y="219"/>
                      <a:pt x="0" y="182"/>
                      <a:pt x="2" y="118"/>
                    </a:cubicBezTo>
                    <a:close/>
                    <a:moveTo>
                      <a:pt x="55" y="126"/>
                    </a:moveTo>
                    <a:cubicBezTo>
                      <a:pt x="54" y="146"/>
                      <a:pt x="66" y="164"/>
                      <a:pt x="83" y="167"/>
                    </a:cubicBezTo>
                    <a:cubicBezTo>
                      <a:pt x="122" y="176"/>
                      <a:pt x="158" y="149"/>
                      <a:pt x="162" y="109"/>
                    </a:cubicBezTo>
                    <a:cubicBezTo>
                      <a:pt x="164" y="93"/>
                      <a:pt x="146" y="65"/>
                      <a:pt x="132" y="63"/>
                    </a:cubicBezTo>
                    <a:cubicBezTo>
                      <a:pt x="96" y="58"/>
                      <a:pt x="57" y="89"/>
                      <a:pt x="55" y="1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0"/>
              <p:cNvSpPr>
                <a:spLocks noEditPoints="1"/>
              </p:cNvSpPr>
              <p:nvPr/>
            </p:nvSpPr>
            <p:spPr bwMode="auto">
              <a:xfrm>
                <a:off x="4832350" y="3771900"/>
                <a:ext cx="192088" cy="193675"/>
              </a:xfrm>
              <a:custGeom>
                <a:avLst/>
                <a:gdLst>
                  <a:gd name="T0" fmla="*/ 106 w 225"/>
                  <a:gd name="T1" fmla="*/ 225 h 228"/>
                  <a:gd name="T2" fmla="*/ 14 w 225"/>
                  <a:gd name="T3" fmla="*/ 149 h 228"/>
                  <a:gd name="T4" fmla="*/ 107 w 225"/>
                  <a:gd name="T5" fmla="*/ 3 h 228"/>
                  <a:gd name="T6" fmla="*/ 161 w 225"/>
                  <a:gd name="T7" fmla="*/ 18 h 228"/>
                  <a:gd name="T8" fmla="*/ 218 w 225"/>
                  <a:gd name="T9" fmla="*/ 94 h 228"/>
                  <a:gd name="T10" fmla="*/ 180 w 225"/>
                  <a:gd name="T11" fmla="*/ 196 h 228"/>
                  <a:gd name="T12" fmla="*/ 106 w 225"/>
                  <a:gd name="T13" fmla="*/ 225 h 228"/>
                  <a:gd name="T14" fmla="*/ 105 w 225"/>
                  <a:gd name="T15" fmla="*/ 166 h 228"/>
                  <a:gd name="T16" fmla="*/ 171 w 225"/>
                  <a:gd name="T17" fmla="*/ 111 h 228"/>
                  <a:gd name="T18" fmla="*/ 124 w 225"/>
                  <a:gd name="T19" fmla="*/ 58 h 228"/>
                  <a:gd name="T20" fmla="*/ 61 w 225"/>
                  <a:gd name="T21" fmla="*/ 123 h 228"/>
                  <a:gd name="T22" fmla="*/ 105 w 225"/>
                  <a:gd name="T23" fmla="*/ 16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28">
                    <a:moveTo>
                      <a:pt x="106" y="225"/>
                    </a:moveTo>
                    <a:cubicBezTo>
                      <a:pt x="65" y="224"/>
                      <a:pt x="23" y="188"/>
                      <a:pt x="14" y="149"/>
                    </a:cubicBezTo>
                    <a:cubicBezTo>
                      <a:pt x="0" y="95"/>
                      <a:pt x="25" y="13"/>
                      <a:pt x="107" y="3"/>
                    </a:cubicBezTo>
                    <a:cubicBezTo>
                      <a:pt x="125" y="0"/>
                      <a:pt x="146" y="8"/>
                      <a:pt x="161" y="18"/>
                    </a:cubicBezTo>
                    <a:cubicBezTo>
                      <a:pt x="189" y="35"/>
                      <a:pt x="210" y="60"/>
                      <a:pt x="218" y="94"/>
                    </a:cubicBezTo>
                    <a:cubicBezTo>
                      <a:pt x="225" y="124"/>
                      <a:pt x="206" y="179"/>
                      <a:pt x="180" y="196"/>
                    </a:cubicBezTo>
                    <a:cubicBezTo>
                      <a:pt x="156" y="213"/>
                      <a:pt x="132" y="228"/>
                      <a:pt x="106" y="225"/>
                    </a:cubicBezTo>
                    <a:close/>
                    <a:moveTo>
                      <a:pt x="105" y="166"/>
                    </a:moveTo>
                    <a:cubicBezTo>
                      <a:pt x="138" y="166"/>
                      <a:pt x="171" y="138"/>
                      <a:pt x="171" y="111"/>
                    </a:cubicBezTo>
                    <a:cubicBezTo>
                      <a:pt x="170" y="84"/>
                      <a:pt x="147" y="58"/>
                      <a:pt x="124" y="58"/>
                    </a:cubicBezTo>
                    <a:cubicBezTo>
                      <a:pt x="89" y="58"/>
                      <a:pt x="60" y="87"/>
                      <a:pt x="61" y="123"/>
                    </a:cubicBezTo>
                    <a:cubicBezTo>
                      <a:pt x="61" y="150"/>
                      <a:pt x="78" y="166"/>
                      <a:pt x="105" y="1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1"/>
              <p:cNvSpPr>
                <a:spLocks noEditPoints="1"/>
              </p:cNvSpPr>
              <p:nvPr/>
            </p:nvSpPr>
            <p:spPr bwMode="auto">
              <a:xfrm>
                <a:off x="5876925" y="3684588"/>
                <a:ext cx="166688" cy="169863"/>
              </a:xfrm>
              <a:custGeom>
                <a:avLst/>
                <a:gdLst>
                  <a:gd name="T0" fmla="*/ 6 w 195"/>
                  <a:gd name="T1" fmla="*/ 97 h 198"/>
                  <a:gd name="T2" fmla="*/ 102 w 195"/>
                  <a:gd name="T3" fmla="*/ 4 h 198"/>
                  <a:gd name="T4" fmla="*/ 191 w 195"/>
                  <a:gd name="T5" fmla="*/ 92 h 198"/>
                  <a:gd name="T6" fmla="*/ 92 w 195"/>
                  <a:gd name="T7" fmla="*/ 191 h 198"/>
                  <a:gd name="T8" fmla="*/ 6 w 195"/>
                  <a:gd name="T9" fmla="*/ 97 h 198"/>
                  <a:gd name="T10" fmla="*/ 86 w 195"/>
                  <a:gd name="T11" fmla="*/ 129 h 198"/>
                  <a:gd name="T12" fmla="*/ 135 w 195"/>
                  <a:gd name="T13" fmla="*/ 93 h 198"/>
                  <a:gd name="T14" fmla="*/ 97 w 195"/>
                  <a:gd name="T15" fmla="*/ 63 h 198"/>
                  <a:gd name="T16" fmla="*/ 55 w 195"/>
                  <a:gd name="T17" fmla="*/ 99 h 198"/>
                  <a:gd name="T18" fmla="*/ 86 w 195"/>
                  <a:gd name="T19" fmla="*/ 12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198">
                    <a:moveTo>
                      <a:pt x="6" y="97"/>
                    </a:moveTo>
                    <a:cubicBezTo>
                      <a:pt x="0" y="49"/>
                      <a:pt x="53" y="0"/>
                      <a:pt x="102" y="4"/>
                    </a:cubicBezTo>
                    <a:cubicBezTo>
                      <a:pt x="146" y="7"/>
                      <a:pt x="195" y="39"/>
                      <a:pt x="191" y="92"/>
                    </a:cubicBezTo>
                    <a:cubicBezTo>
                      <a:pt x="186" y="153"/>
                      <a:pt x="153" y="198"/>
                      <a:pt x="92" y="191"/>
                    </a:cubicBezTo>
                    <a:cubicBezTo>
                      <a:pt x="36" y="185"/>
                      <a:pt x="8" y="169"/>
                      <a:pt x="6" y="97"/>
                    </a:cubicBezTo>
                    <a:close/>
                    <a:moveTo>
                      <a:pt x="86" y="129"/>
                    </a:moveTo>
                    <a:cubicBezTo>
                      <a:pt x="109" y="130"/>
                      <a:pt x="135" y="110"/>
                      <a:pt x="135" y="93"/>
                    </a:cubicBezTo>
                    <a:cubicBezTo>
                      <a:pt x="135" y="80"/>
                      <a:pt x="113" y="64"/>
                      <a:pt x="97" y="63"/>
                    </a:cubicBezTo>
                    <a:cubicBezTo>
                      <a:pt x="77" y="62"/>
                      <a:pt x="56" y="81"/>
                      <a:pt x="55" y="99"/>
                    </a:cubicBezTo>
                    <a:cubicBezTo>
                      <a:pt x="55" y="114"/>
                      <a:pt x="69" y="129"/>
                      <a:pt x="86" y="1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2"/>
              <p:cNvSpPr>
                <a:spLocks/>
              </p:cNvSpPr>
              <p:nvPr/>
            </p:nvSpPr>
            <p:spPr bwMode="auto">
              <a:xfrm>
                <a:off x="2522538" y="1573213"/>
                <a:ext cx="2011363" cy="1903413"/>
              </a:xfrm>
              <a:custGeom>
                <a:avLst/>
                <a:gdLst>
                  <a:gd name="T0" fmla="*/ 2106 w 2360"/>
                  <a:gd name="T1" fmla="*/ 1191 h 2233"/>
                  <a:gd name="T2" fmla="*/ 2059 w 2360"/>
                  <a:gd name="T3" fmla="*/ 1432 h 2233"/>
                  <a:gd name="T4" fmla="*/ 2292 w 2360"/>
                  <a:gd name="T5" fmla="*/ 1478 h 2233"/>
                  <a:gd name="T6" fmla="*/ 2289 w 2360"/>
                  <a:gd name="T7" fmla="*/ 1702 h 2233"/>
                  <a:gd name="T8" fmla="*/ 2239 w 2360"/>
                  <a:gd name="T9" fmla="*/ 1846 h 2233"/>
                  <a:gd name="T10" fmla="*/ 2038 w 2360"/>
                  <a:gd name="T11" fmla="*/ 2060 h 2233"/>
                  <a:gd name="T12" fmla="*/ 1936 w 2360"/>
                  <a:gd name="T13" fmla="*/ 2076 h 2233"/>
                  <a:gd name="T14" fmla="*/ 1848 w 2360"/>
                  <a:gd name="T15" fmla="*/ 2039 h 2233"/>
                  <a:gd name="T16" fmla="*/ 1606 w 2360"/>
                  <a:gd name="T17" fmla="*/ 2177 h 2233"/>
                  <a:gd name="T18" fmla="*/ 1383 w 2360"/>
                  <a:gd name="T19" fmla="*/ 2233 h 2233"/>
                  <a:gd name="T20" fmla="*/ 1016 w 2360"/>
                  <a:gd name="T21" fmla="*/ 2228 h 2233"/>
                  <a:gd name="T22" fmla="*/ 773 w 2360"/>
                  <a:gd name="T23" fmla="*/ 2201 h 2233"/>
                  <a:gd name="T24" fmla="*/ 591 w 2360"/>
                  <a:gd name="T25" fmla="*/ 2172 h 2233"/>
                  <a:gd name="T26" fmla="*/ 344 w 2360"/>
                  <a:gd name="T27" fmla="*/ 2104 h 2233"/>
                  <a:gd name="T28" fmla="*/ 234 w 2360"/>
                  <a:gd name="T29" fmla="*/ 2037 h 2233"/>
                  <a:gd name="T30" fmla="*/ 96 w 2360"/>
                  <a:gd name="T31" fmla="*/ 1853 h 2233"/>
                  <a:gd name="T32" fmla="*/ 16 w 2360"/>
                  <a:gd name="T33" fmla="*/ 1504 h 2233"/>
                  <a:gd name="T34" fmla="*/ 4 w 2360"/>
                  <a:gd name="T35" fmla="*/ 1072 h 2233"/>
                  <a:gd name="T36" fmla="*/ 23 w 2360"/>
                  <a:gd name="T37" fmla="*/ 746 h 2233"/>
                  <a:gd name="T38" fmla="*/ 126 w 2360"/>
                  <a:gd name="T39" fmla="*/ 334 h 2233"/>
                  <a:gd name="T40" fmla="*/ 386 w 2360"/>
                  <a:gd name="T41" fmla="*/ 117 h 2233"/>
                  <a:gd name="T42" fmla="*/ 727 w 2360"/>
                  <a:gd name="T43" fmla="*/ 35 h 2233"/>
                  <a:gd name="T44" fmla="*/ 991 w 2360"/>
                  <a:gd name="T45" fmla="*/ 8 h 2233"/>
                  <a:gd name="T46" fmla="*/ 1427 w 2360"/>
                  <a:gd name="T47" fmla="*/ 3 h 2233"/>
                  <a:gd name="T48" fmla="*/ 1677 w 2360"/>
                  <a:gd name="T49" fmla="*/ 28 h 2233"/>
                  <a:gd name="T50" fmla="*/ 1974 w 2360"/>
                  <a:gd name="T51" fmla="*/ 126 h 2233"/>
                  <a:gd name="T52" fmla="*/ 2079 w 2360"/>
                  <a:gd name="T53" fmla="*/ 200 h 2233"/>
                  <a:gd name="T54" fmla="*/ 2214 w 2360"/>
                  <a:gd name="T55" fmla="*/ 344 h 2233"/>
                  <a:gd name="T56" fmla="*/ 2276 w 2360"/>
                  <a:gd name="T57" fmla="*/ 478 h 2233"/>
                  <a:gd name="T58" fmla="*/ 2349 w 2360"/>
                  <a:gd name="T59" fmla="*/ 870 h 2233"/>
                  <a:gd name="T60" fmla="*/ 2353 w 2360"/>
                  <a:gd name="T61" fmla="*/ 1172 h 2233"/>
                  <a:gd name="T62" fmla="*/ 2246 w 2360"/>
                  <a:gd name="T63" fmla="*/ 1192 h 2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60" h="2233">
                    <a:moveTo>
                      <a:pt x="2246" y="1192"/>
                    </a:moveTo>
                    <a:cubicBezTo>
                      <a:pt x="2199" y="1192"/>
                      <a:pt x="2153" y="1192"/>
                      <a:pt x="2106" y="1191"/>
                    </a:cubicBezTo>
                    <a:cubicBezTo>
                      <a:pt x="2066" y="1191"/>
                      <a:pt x="2059" y="1197"/>
                      <a:pt x="2059" y="1237"/>
                    </a:cubicBezTo>
                    <a:cubicBezTo>
                      <a:pt x="2059" y="1302"/>
                      <a:pt x="2059" y="1367"/>
                      <a:pt x="2059" y="1432"/>
                    </a:cubicBezTo>
                    <a:cubicBezTo>
                      <a:pt x="2059" y="1463"/>
                      <a:pt x="2071" y="1475"/>
                      <a:pt x="2103" y="1476"/>
                    </a:cubicBezTo>
                    <a:cubicBezTo>
                      <a:pt x="2166" y="1476"/>
                      <a:pt x="2229" y="1477"/>
                      <a:pt x="2292" y="1478"/>
                    </a:cubicBezTo>
                    <a:cubicBezTo>
                      <a:pt x="2323" y="1478"/>
                      <a:pt x="2326" y="1483"/>
                      <a:pt x="2321" y="1513"/>
                    </a:cubicBezTo>
                    <a:cubicBezTo>
                      <a:pt x="2310" y="1576"/>
                      <a:pt x="2302" y="1640"/>
                      <a:pt x="2289" y="1702"/>
                    </a:cubicBezTo>
                    <a:cubicBezTo>
                      <a:pt x="2283" y="1732"/>
                      <a:pt x="2270" y="1760"/>
                      <a:pt x="2260" y="1789"/>
                    </a:cubicBezTo>
                    <a:cubicBezTo>
                      <a:pt x="2253" y="1808"/>
                      <a:pt x="2248" y="1828"/>
                      <a:pt x="2239" y="1846"/>
                    </a:cubicBezTo>
                    <a:cubicBezTo>
                      <a:pt x="2215" y="1897"/>
                      <a:pt x="2180" y="1940"/>
                      <a:pt x="2141" y="1981"/>
                    </a:cubicBezTo>
                    <a:cubicBezTo>
                      <a:pt x="2110" y="2013"/>
                      <a:pt x="2077" y="2041"/>
                      <a:pt x="2038" y="2060"/>
                    </a:cubicBezTo>
                    <a:cubicBezTo>
                      <a:pt x="2017" y="2070"/>
                      <a:pt x="1996" y="2078"/>
                      <a:pt x="1974" y="2083"/>
                    </a:cubicBezTo>
                    <a:cubicBezTo>
                      <a:pt x="1962" y="2085"/>
                      <a:pt x="1948" y="2080"/>
                      <a:pt x="1936" y="2076"/>
                    </a:cubicBezTo>
                    <a:cubicBezTo>
                      <a:pt x="1910" y="2066"/>
                      <a:pt x="1885" y="2054"/>
                      <a:pt x="1859" y="2043"/>
                    </a:cubicBezTo>
                    <a:cubicBezTo>
                      <a:pt x="1855" y="2041"/>
                      <a:pt x="1852" y="2040"/>
                      <a:pt x="1848" y="2039"/>
                    </a:cubicBezTo>
                    <a:cubicBezTo>
                      <a:pt x="1794" y="2035"/>
                      <a:pt x="1742" y="2036"/>
                      <a:pt x="1693" y="2063"/>
                    </a:cubicBezTo>
                    <a:cubicBezTo>
                      <a:pt x="1647" y="2089"/>
                      <a:pt x="1626" y="2133"/>
                      <a:pt x="1606" y="2177"/>
                    </a:cubicBezTo>
                    <a:cubicBezTo>
                      <a:pt x="1598" y="2196"/>
                      <a:pt x="1587" y="2207"/>
                      <a:pt x="1567" y="2213"/>
                    </a:cubicBezTo>
                    <a:cubicBezTo>
                      <a:pt x="1507" y="2231"/>
                      <a:pt x="1445" y="2233"/>
                      <a:pt x="1383" y="2233"/>
                    </a:cubicBezTo>
                    <a:cubicBezTo>
                      <a:pt x="1325" y="2233"/>
                      <a:pt x="1266" y="2233"/>
                      <a:pt x="1208" y="2232"/>
                    </a:cubicBezTo>
                    <a:cubicBezTo>
                      <a:pt x="1144" y="2231"/>
                      <a:pt x="1080" y="2232"/>
                      <a:pt x="1016" y="2228"/>
                    </a:cubicBezTo>
                    <a:cubicBezTo>
                      <a:pt x="963" y="2224"/>
                      <a:pt x="910" y="2214"/>
                      <a:pt x="856" y="2208"/>
                    </a:cubicBezTo>
                    <a:cubicBezTo>
                      <a:pt x="829" y="2205"/>
                      <a:pt x="801" y="2205"/>
                      <a:pt x="773" y="2201"/>
                    </a:cubicBezTo>
                    <a:cubicBezTo>
                      <a:pt x="736" y="2195"/>
                      <a:pt x="699" y="2187"/>
                      <a:pt x="662" y="2181"/>
                    </a:cubicBezTo>
                    <a:cubicBezTo>
                      <a:pt x="638" y="2177"/>
                      <a:pt x="614" y="2177"/>
                      <a:pt x="591" y="2172"/>
                    </a:cubicBezTo>
                    <a:cubicBezTo>
                      <a:pt x="536" y="2159"/>
                      <a:pt x="482" y="2145"/>
                      <a:pt x="427" y="2131"/>
                    </a:cubicBezTo>
                    <a:cubicBezTo>
                      <a:pt x="399" y="2123"/>
                      <a:pt x="371" y="2115"/>
                      <a:pt x="344" y="2104"/>
                    </a:cubicBezTo>
                    <a:cubicBezTo>
                      <a:pt x="323" y="2096"/>
                      <a:pt x="304" y="2084"/>
                      <a:pt x="285" y="2073"/>
                    </a:cubicBezTo>
                    <a:cubicBezTo>
                      <a:pt x="267" y="2062"/>
                      <a:pt x="250" y="2050"/>
                      <a:pt x="234" y="2037"/>
                    </a:cubicBezTo>
                    <a:cubicBezTo>
                      <a:pt x="221" y="2025"/>
                      <a:pt x="210" y="2010"/>
                      <a:pt x="198" y="1998"/>
                    </a:cubicBezTo>
                    <a:cubicBezTo>
                      <a:pt x="156" y="1955"/>
                      <a:pt x="120" y="1907"/>
                      <a:pt x="96" y="1853"/>
                    </a:cubicBezTo>
                    <a:cubicBezTo>
                      <a:pt x="72" y="1798"/>
                      <a:pt x="57" y="1739"/>
                      <a:pt x="38" y="1682"/>
                    </a:cubicBezTo>
                    <a:cubicBezTo>
                      <a:pt x="19" y="1624"/>
                      <a:pt x="19" y="1564"/>
                      <a:pt x="16" y="1504"/>
                    </a:cubicBezTo>
                    <a:cubicBezTo>
                      <a:pt x="13" y="1423"/>
                      <a:pt x="14" y="1342"/>
                      <a:pt x="6" y="1261"/>
                    </a:cubicBezTo>
                    <a:cubicBezTo>
                      <a:pt x="0" y="1198"/>
                      <a:pt x="3" y="1135"/>
                      <a:pt x="4" y="1072"/>
                    </a:cubicBezTo>
                    <a:cubicBezTo>
                      <a:pt x="5" y="1025"/>
                      <a:pt x="0" y="979"/>
                      <a:pt x="3" y="932"/>
                    </a:cubicBezTo>
                    <a:cubicBezTo>
                      <a:pt x="7" y="870"/>
                      <a:pt x="15" y="808"/>
                      <a:pt x="23" y="746"/>
                    </a:cubicBezTo>
                    <a:cubicBezTo>
                      <a:pt x="30" y="692"/>
                      <a:pt x="38" y="638"/>
                      <a:pt x="49" y="585"/>
                    </a:cubicBezTo>
                    <a:cubicBezTo>
                      <a:pt x="66" y="498"/>
                      <a:pt x="88" y="413"/>
                      <a:pt x="126" y="334"/>
                    </a:cubicBezTo>
                    <a:cubicBezTo>
                      <a:pt x="161" y="263"/>
                      <a:pt x="213" y="210"/>
                      <a:pt x="280" y="172"/>
                    </a:cubicBezTo>
                    <a:cubicBezTo>
                      <a:pt x="314" y="152"/>
                      <a:pt x="352" y="138"/>
                      <a:pt x="386" y="117"/>
                    </a:cubicBezTo>
                    <a:cubicBezTo>
                      <a:pt x="440" y="85"/>
                      <a:pt x="500" y="72"/>
                      <a:pt x="559" y="59"/>
                    </a:cubicBezTo>
                    <a:cubicBezTo>
                      <a:pt x="615" y="48"/>
                      <a:pt x="671" y="43"/>
                      <a:pt x="727" y="35"/>
                    </a:cubicBezTo>
                    <a:cubicBezTo>
                      <a:pt x="771" y="29"/>
                      <a:pt x="814" y="21"/>
                      <a:pt x="858" y="16"/>
                    </a:cubicBezTo>
                    <a:cubicBezTo>
                      <a:pt x="902" y="12"/>
                      <a:pt x="946" y="9"/>
                      <a:pt x="991" y="8"/>
                    </a:cubicBezTo>
                    <a:cubicBezTo>
                      <a:pt x="1072" y="5"/>
                      <a:pt x="1154" y="1"/>
                      <a:pt x="1236" y="0"/>
                    </a:cubicBezTo>
                    <a:cubicBezTo>
                      <a:pt x="1300" y="0"/>
                      <a:pt x="1363" y="4"/>
                      <a:pt x="1427" y="3"/>
                    </a:cubicBezTo>
                    <a:cubicBezTo>
                      <a:pt x="1479" y="3"/>
                      <a:pt x="1530" y="7"/>
                      <a:pt x="1582" y="18"/>
                    </a:cubicBezTo>
                    <a:cubicBezTo>
                      <a:pt x="1613" y="24"/>
                      <a:pt x="1645" y="26"/>
                      <a:pt x="1677" y="28"/>
                    </a:cubicBezTo>
                    <a:cubicBezTo>
                      <a:pt x="1753" y="33"/>
                      <a:pt x="1823" y="59"/>
                      <a:pt x="1892" y="91"/>
                    </a:cubicBezTo>
                    <a:cubicBezTo>
                      <a:pt x="1919" y="103"/>
                      <a:pt x="1946" y="114"/>
                      <a:pt x="1974" y="126"/>
                    </a:cubicBezTo>
                    <a:cubicBezTo>
                      <a:pt x="1976" y="127"/>
                      <a:pt x="1978" y="128"/>
                      <a:pt x="1979" y="129"/>
                    </a:cubicBezTo>
                    <a:cubicBezTo>
                      <a:pt x="2013" y="152"/>
                      <a:pt x="2046" y="177"/>
                      <a:pt x="2079" y="200"/>
                    </a:cubicBezTo>
                    <a:cubicBezTo>
                      <a:pt x="2121" y="228"/>
                      <a:pt x="2152" y="267"/>
                      <a:pt x="2186" y="303"/>
                    </a:cubicBezTo>
                    <a:cubicBezTo>
                      <a:pt x="2197" y="315"/>
                      <a:pt x="2205" y="330"/>
                      <a:pt x="2214" y="344"/>
                    </a:cubicBezTo>
                    <a:cubicBezTo>
                      <a:pt x="2225" y="360"/>
                      <a:pt x="2233" y="377"/>
                      <a:pt x="2245" y="391"/>
                    </a:cubicBezTo>
                    <a:cubicBezTo>
                      <a:pt x="2265" y="416"/>
                      <a:pt x="2268" y="448"/>
                      <a:pt x="2276" y="478"/>
                    </a:cubicBezTo>
                    <a:cubicBezTo>
                      <a:pt x="2293" y="539"/>
                      <a:pt x="2307" y="601"/>
                      <a:pt x="2322" y="663"/>
                    </a:cubicBezTo>
                    <a:cubicBezTo>
                      <a:pt x="2340" y="731"/>
                      <a:pt x="2346" y="800"/>
                      <a:pt x="2349" y="870"/>
                    </a:cubicBezTo>
                    <a:cubicBezTo>
                      <a:pt x="2353" y="959"/>
                      <a:pt x="2357" y="1048"/>
                      <a:pt x="2360" y="1137"/>
                    </a:cubicBezTo>
                    <a:cubicBezTo>
                      <a:pt x="2360" y="1148"/>
                      <a:pt x="2357" y="1161"/>
                      <a:pt x="2353" y="1172"/>
                    </a:cubicBezTo>
                    <a:cubicBezTo>
                      <a:pt x="2348" y="1184"/>
                      <a:pt x="2339" y="1192"/>
                      <a:pt x="2324" y="1192"/>
                    </a:cubicBezTo>
                    <a:cubicBezTo>
                      <a:pt x="2298" y="1191"/>
                      <a:pt x="2272" y="1192"/>
                      <a:pt x="2246" y="11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3"/>
              <p:cNvSpPr>
                <a:spLocks/>
              </p:cNvSpPr>
              <p:nvPr/>
            </p:nvSpPr>
            <p:spPr bwMode="auto">
              <a:xfrm>
                <a:off x="7554913" y="1692275"/>
                <a:ext cx="2098675" cy="1884363"/>
              </a:xfrm>
              <a:custGeom>
                <a:avLst/>
                <a:gdLst>
                  <a:gd name="T0" fmla="*/ 854 w 2463"/>
                  <a:gd name="T1" fmla="*/ 11 h 2212"/>
                  <a:gd name="T2" fmla="*/ 955 w 2463"/>
                  <a:gd name="T3" fmla="*/ 9 h 2212"/>
                  <a:gd name="T4" fmla="*/ 1130 w 2463"/>
                  <a:gd name="T5" fmla="*/ 7 h 2212"/>
                  <a:gd name="T6" fmla="*/ 1362 w 2463"/>
                  <a:gd name="T7" fmla="*/ 2 h 2212"/>
                  <a:gd name="T8" fmla="*/ 1733 w 2463"/>
                  <a:gd name="T9" fmla="*/ 28 h 2212"/>
                  <a:gd name="T10" fmla="*/ 1969 w 2463"/>
                  <a:gd name="T11" fmla="*/ 74 h 2212"/>
                  <a:gd name="T12" fmla="*/ 2201 w 2463"/>
                  <a:gd name="T13" fmla="*/ 183 h 2212"/>
                  <a:gd name="T14" fmla="*/ 2329 w 2463"/>
                  <a:gd name="T15" fmla="*/ 332 h 2212"/>
                  <a:gd name="T16" fmla="*/ 2392 w 2463"/>
                  <a:gd name="T17" fmla="*/ 460 h 2212"/>
                  <a:gd name="T18" fmla="*/ 2441 w 2463"/>
                  <a:gd name="T19" fmla="*/ 693 h 2212"/>
                  <a:gd name="T20" fmla="*/ 2463 w 2463"/>
                  <a:gd name="T21" fmla="*/ 983 h 2212"/>
                  <a:gd name="T22" fmla="*/ 2460 w 2463"/>
                  <a:gd name="T23" fmla="*/ 1117 h 2212"/>
                  <a:gd name="T24" fmla="*/ 2451 w 2463"/>
                  <a:gd name="T25" fmla="*/ 1287 h 2212"/>
                  <a:gd name="T26" fmla="*/ 2436 w 2463"/>
                  <a:gd name="T27" fmla="*/ 1413 h 2212"/>
                  <a:gd name="T28" fmla="*/ 2401 w 2463"/>
                  <a:gd name="T29" fmla="*/ 1606 h 2212"/>
                  <a:gd name="T30" fmla="*/ 2262 w 2463"/>
                  <a:gd name="T31" fmla="*/ 1915 h 2212"/>
                  <a:gd name="T32" fmla="*/ 2089 w 2463"/>
                  <a:gd name="T33" fmla="*/ 2071 h 2212"/>
                  <a:gd name="T34" fmla="*/ 1781 w 2463"/>
                  <a:gd name="T35" fmla="*/ 2185 h 2212"/>
                  <a:gd name="T36" fmla="*/ 1502 w 2463"/>
                  <a:gd name="T37" fmla="*/ 2194 h 2212"/>
                  <a:gd name="T38" fmla="*/ 1339 w 2463"/>
                  <a:gd name="T39" fmla="*/ 2197 h 2212"/>
                  <a:gd name="T40" fmla="*/ 1165 w 2463"/>
                  <a:gd name="T41" fmla="*/ 2197 h 2212"/>
                  <a:gd name="T42" fmla="*/ 970 w 2463"/>
                  <a:gd name="T43" fmla="*/ 2179 h 2212"/>
                  <a:gd name="T44" fmla="*/ 716 w 2463"/>
                  <a:gd name="T45" fmla="*/ 2164 h 2212"/>
                  <a:gd name="T46" fmla="*/ 604 w 2463"/>
                  <a:gd name="T47" fmla="*/ 2137 h 2212"/>
                  <a:gd name="T48" fmla="*/ 544 w 2463"/>
                  <a:gd name="T49" fmla="*/ 2007 h 2212"/>
                  <a:gd name="T50" fmla="*/ 436 w 2463"/>
                  <a:gd name="T51" fmla="*/ 1895 h 2212"/>
                  <a:gd name="T52" fmla="*/ 227 w 2463"/>
                  <a:gd name="T53" fmla="*/ 1948 h 2212"/>
                  <a:gd name="T54" fmla="*/ 118 w 2463"/>
                  <a:gd name="T55" fmla="*/ 1891 h 2212"/>
                  <a:gd name="T56" fmla="*/ 56 w 2463"/>
                  <a:gd name="T57" fmla="*/ 1749 h 2212"/>
                  <a:gd name="T58" fmla="*/ 23 w 2463"/>
                  <a:gd name="T59" fmla="*/ 1617 h 2212"/>
                  <a:gd name="T60" fmla="*/ 6 w 2463"/>
                  <a:gd name="T61" fmla="*/ 1439 h 2212"/>
                  <a:gd name="T62" fmla="*/ 62 w 2463"/>
                  <a:gd name="T63" fmla="*/ 1381 h 2212"/>
                  <a:gd name="T64" fmla="*/ 97 w 2463"/>
                  <a:gd name="T65" fmla="*/ 1610 h 2212"/>
                  <a:gd name="T66" fmla="*/ 159 w 2463"/>
                  <a:gd name="T67" fmla="*/ 1632 h 2212"/>
                  <a:gd name="T68" fmla="*/ 341 w 2463"/>
                  <a:gd name="T69" fmla="*/ 1465 h 2212"/>
                  <a:gd name="T70" fmla="*/ 446 w 2463"/>
                  <a:gd name="T71" fmla="*/ 1365 h 2212"/>
                  <a:gd name="T72" fmla="*/ 523 w 2463"/>
                  <a:gd name="T73" fmla="*/ 1241 h 2212"/>
                  <a:gd name="T74" fmla="*/ 328 w 2463"/>
                  <a:gd name="T75" fmla="*/ 1007 h 2212"/>
                  <a:gd name="T76" fmla="*/ 176 w 2463"/>
                  <a:gd name="T77" fmla="*/ 856 h 2212"/>
                  <a:gd name="T78" fmla="*/ 111 w 2463"/>
                  <a:gd name="T79" fmla="*/ 871 h 2212"/>
                  <a:gd name="T80" fmla="*/ 98 w 2463"/>
                  <a:gd name="T81" fmla="*/ 1080 h 2212"/>
                  <a:gd name="T82" fmla="*/ 11 w 2463"/>
                  <a:gd name="T83" fmla="*/ 1103 h 2212"/>
                  <a:gd name="T84" fmla="*/ 1 w 2463"/>
                  <a:gd name="T85" fmla="*/ 983 h 2212"/>
                  <a:gd name="T86" fmla="*/ 10 w 2463"/>
                  <a:gd name="T87" fmla="*/ 864 h 2212"/>
                  <a:gd name="T88" fmla="*/ 58 w 2463"/>
                  <a:gd name="T89" fmla="*/ 583 h 2212"/>
                  <a:gd name="T90" fmla="*/ 183 w 2463"/>
                  <a:gd name="T91" fmla="*/ 291 h 2212"/>
                  <a:gd name="T92" fmla="*/ 418 w 2463"/>
                  <a:gd name="T93" fmla="*/ 80 h 2212"/>
                  <a:gd name="T94" fmla="*/ 768 w 2463"/>
                  <a:gd name="T95" fmla="*/ 22 h 2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63" h="2212">
                    <a:moveTo>
                      <a:pt x="768" y="22"/>
                    </a:moveTo>
                    <a:cubicBezTo>
                      <a:pt x="797" y="19"/>
                      <a:pt x="825" y="15"/>
                      <a:pt x="854" y="11"/>
                    </a:cubicBezTo>
                    <a:cubicBezTo>
                      <a:pt x="856" y="11"/>
                      <a:pt x="859" y="10"/>
                      <a:pt x="860" y="11"/>
                    </a:cubicBezTo>
                    <a:cubicBezTo>
                      <a:pt x="892" y="28"/>
                      <a:pt x="923" y="8"/>
                      <a:pt x="955" y="9"/>
                    </a:cubicBezTo>
                    <a:cubicBezTo>
                      <a:pt x="988" y="9"/>
                      <a:pt x="1020" y="4"/>
                      <a:pt x="1053" y="3"/>
                    </a:cubicBezTo>
                    <a:cubicBezTo>
                      <a:pt x="1078" y="3"/>
                      <a:pt x="1104" y="7"/>
                      <a:pt x="1130" y="7"/>
                    </a:cubicBezTo>
                    <a:cubicBezTo>
                      <a:pt x="1154" y="7"/>
                      <a:pt x="1178" y="3"/>
                      <a:pt x="1203" y="3"/>
                    </a:cubicBezTo>
                    <a:cubicBezTo>
                      <a:pt x="1256" y="2"/>
                      <a:pt x="1309" y="0"/>
                      <a:pt x="1362" y="2"/>
                    </a:cubicBezTo>
                    <a:cubicBezTo>
                      <a:pt x="1415" y="4"/>
                      <a:pt x="1467" y="8"/>
                      <a:pt x="1520" y="12"/>
                    </a:cubicBezTo>
                    <a:cubicBezTo>
                      <a:pt x="1591" y="17"/>
                      <a:pt x="1663" y="20"/>
                      <a:pt x="1733" y="28"/>
                    </a:cubicBezTo>
                    <a:cubicBezTo>
                      <a:pt x="1782" y="34"/>
                      <a:pt x="1831" y="46"/>
                      <a:pt x="1880" y="56"/>
                    </a:cubicBezTo>
                    <a:cubicBezTo>
                      <a:pt x="1909" y="61"/>
                      <a:pt x="1940" y="66"/>
                      <a:pt x="1969" y="74"/>
                    </a:cubicBezTo>
                    <a:cubicBezTo>
                      <a:pt x="2004" y="84"/>
                      <a:pt x="2041" y="94"/>
                      <a:pt x="2074" y="109"/>
                    </a:cubicBezTo>
                    <a:cubicBezTo>
                      <a:pt x="2118" y="130"/>
                      <a:pt x="2165" y="152"/>
                      <a:pt x="2201" y="183"/>
                    </a:cubicBezTo>
                    <a:cubicBezTo>
                      <a:pt x="2238" y="215"/>
                      <a:pt x="2278" y="248"/>
                      <a:pt x="2299" y="296"/>
                    </a:cubicBezTo>
                    <a:cubicBezTo>
                      <a:pt x="2305" y="310"/>
                      <a:pt x="2317" y="323"/>
                      <a:pt x="2329" y="332"/>
                    </a:cubicBezTo>
                    <a:cubicBezTo>
                      <a:pt x="2352" y="349"/>
                      <a:pt x="2354" y="376"/>
                      <a:pt x="2366" y="399"/>
                    </a:cubicBezTo>
                    <a:cubicBezTo>
                      <a:pt x="2376" y="418"/>
                      <a:pt x="2386" y="439"/>
                      <a:pt x="2392" y="460"/>
                    </a:cubicBezTo>
                    <a:cubicBezTo>
                      <a:pt x="2403" y="502"/>
                      <a:pt x="2412" y="544"/>
                      <a:pt x="2421" y="587"/>
                    </a:cubicBezTo>
                    <a:cubicBezTo>
                      <a:pt x="2428" y="622"/>
                      <a:pt x="2428" y="660"/>
                      <a:pt x="2441" y="693"/>
                    </a:cubicBezTo>
                    <a:cubicBezTo>
                      <a:pt x="2456" y="732"/>
                      <a:pt x="2451" y="772"/>
                      <a:pt x="2455" y="811"/>
                    </a:cubicBezTo>
                    <a:cubicBezTo>
                      <a:pt x="2460" y="868"/>
                      <a:pt x="2462" y="926"/>
                      <a:pt x="2463" y="983"/>
                    </a:cubicBezTo>
                    <a:cubicBezTo>
                      <a:pt x="2463" y="1020"/>
                      <a:pt x="2459" y="1058"/>
                      <a:pt x="2458" y="1095"/>
                    </a:cubicBezTo>
                    <a:cubicBezTo>
                      <a:pt x="2457" y="1102"/>
                      <a:pt x="2461" y="1110"/>
                      <a:pt x="2460" y="1117"/>
                    </a:cubicBezTo>
                    <a:cubicBezTo>
                      <a:pt x="2455" y="1154"/>
                      <a:pt x="2449" y="1191"/>
                      <a:pt x="2446" y="1228"/>
                    </a:cubicBezTo>
                    <a:cubicBezTo>
                      <a:pt x="2444" y="1247"/>
                      <a:pt x="2450" y="1268"/>
                      <a:pt x="2451" y="1287"/>
                    </a:cubicBezTo>
                    <a:cubicBezTo>
                      <a:pt x="2452" y="1294"/>
                      <a:pt x="2453" y="1301"/>
                      <a:pt x="2452" y="1307"/>
                    </a:cubicBezTo>
                    <a:cubicBezTo>
                      <a:pt x="2447" y="1342"/>
                      <a:pt x="2442" y="1378"/>
                      <a:pt x="2436" y="1413"/>
                    </a:cubicBezTo>
                    <a:cubicBezTo>
                      <a:pt x="2432" y="1441"/>
                      <a:pt x="2427" y="1469"/>
                      <a:pt x="2422" y="1497"/>
                    </a:cubicBezTo>
                    <a:cubicBezTo>
                      <a:pt x="2415" y="1533"/>
                      <a:pt x="2410" y="1570"/>
                      <a:pt x="2401" y="1606"/>
                    </a:cubicBezTo>
                    <a:cubicBezTo>
                      <a:pt x="2393" y="1633"/>
                      <a:pt x="2381" y="1660"/>
                      <a:pt x="2371" y="1687"/>
                    </a:cubicBezTo>
                    <a:cubicBezTo>
                      <a:pt x="2342" y="1767"/>
                      <a:pt x="2304" y="1842"/>
                      <a:pt x="2262" y="1915"/>
                    </a:cubicBezTo>
                    <a:cubicBezTo>
                      <a:pt x="2262" y="1916"/>
                      <a:pt x="2261" y="1917"/>
                      <a:pt x="2260" y="1918"/>
                    </a:cubicBezTo>
                    <a:cubicBezTo>
                      <a:pt x="2206" y="1973"/>
                      <a:pt x="2159" y="2035"/>
                      <a:pt x="2089" y="2071"/>
                    </a:cubicBezTo>
                    <a:cubicBezTo>
                      <a:pt x="2032" y="2100"/>
                      <a:pt x="1975" y="2131"/>
                      <a:pt x="1915" y="2155"/>
                    </a:cubicBezTo>
                    <a:cubicBezTo>
                      <a:pt x="1873" y="2171"/>
                      <a:pt x="1826" y="2178"/>
                      <a:pt x="1781" y="2185"/>
                    </a:cubicBezTo>
                    <a:cubicBezTo>
                      <a:pt x="1731" y="2193"/>
                      <a:pt x="1680" y="2200"/>
                      <a:pt x="1630" y="2199"/>
                    </a:cubicBezTo>
                    <a:cubicBezTo>
                      <a:pt x="1587" y="2199"/>
                      <a:pt x="1544" y="2212"/>
                      <a:pt x="1502" y="2194"/>
                    </a:cubicBezTo>
                    <a:cubicBezTo>
                      <a:pt x="1493" y="2190"/>
                      <a:pt x="1481" y="2197"/>
                      <a:pt x="1471" y="2197"/>
                    </a:cubicBezTo>
                    <a:cubicBezTo>
                      <a:pt x="1427" y="2198"/>
                      <a:pt x="1381" y="2206"/>
                      <a:pt x="1339" y="2197"/>
                    </a:cubicBezTo>
                    <a:cubicBezTo>
                      <a:pt x="1307" y="2190"/>
                      <a:pt x="1277" y="2200"/>
                      <a:pt x="1246" y="2194"/>
                    </a:cubicBezTo>
                    <a:cubicBezTo>
                      <a:pt x="1220" y="2189"/>
                      <a:pt x="1192" y="2199"/>
                      <a:pt x="1165" y="2197"/>
                    </a:cubicBezTo>
                    <a:cubicBezTo>
                      <a:pt x="1109" y="2194"/>
                      <a:pt x="1053" y="2187"/>
                      <a:pt x="997" y="2181"/>
                    </a:cubicBezTo>
                    <a:cubicBezTo>
                      <a:pt x="988" y="2180"/>
                      <a:pt x="979" y="2180"/>
                      <a:pt x="970" y="2179"/>
                    </a:cubicBezTo>
                    <a:cubicBezTo>
                      <a:pt x="917" y="2176"/>
                      <a:pt x="864" y="2174"/>
                      <a:pt x="811" y="2171"/>
                    </a:cubicBezTo>
                    <a:cubicBezTo>
                      <a:pt x="779" y="2169"/>
                      <a:pt x="747" y="2169"/>
                      <a:pt x="716" y="2164"/>
                    </a:cubicBezTo>
                    <a:cubicBezTo>
                      <a:pt x="687" y="2160"/>
                      <a:pt x="658" y="2151"/>
                      <a:pt x="629" y="2144"/>
                    </a:cubicBezTo>
                    <a:cubicBezTo>
                      <a:pt x="621" y="2142"/>
                      <a:pt x="611" y="2142"/>
                      <a:pt x="604" y="2137"/>
                    </a:cubicBezTo>
                    <a:cubicBezTo>
                      <a:pt x="596" y="2132"/>
                      <a:pt x="586" y="2125"/>
                      <a:pt x="582" y="2116"/>
                    </a:cubicBezTo>
                    <a:cubicBezTo>
                      <a:pt x="566" y="2081"/>
                      <a:pt x="564" y="2042"/>
                      <a:pt x="544" y="2007"/>
                    </a:cubicBezTo>
                    <a:cubicBezTo>
                      <a:pt x="523" y="1969"/>
                      <a:pt x="492" y="1940"/>
                      <a:pt x="465" y="1909"/>
                    </a:cubicBezTo>
                    <a:cubicBezTo>
                      <a:pt x="458" y="1901"/>
                      <a:pt x="446" y="1897"/>
                      <a:pt x="436" y="1895"/>
                    </a:cubicBezTo>
                    <a:cubicBezTo>
                      <a:pt x="385" y="1886"/>
                      <a:pt x="333" y="1875"/>
                      <a:pt x="286" y="1907"/>
                    </a:cubicBezTo>
                    <a:cubicBezTo>
                      <a:pt x="266" y="1920"/>
                      <a:pt x="245" y="1933"/>
                      <a:pt x="227" y="1948"/>
                    </a:cubicBezTo>
                    <a:cubicBezTo>
                      <a:pt x="199" y="1971"/>
                      <a:pt x="191" y="1973"/>
                      <a:pt x="164" y="1949"/>
                    </a:cubicBezTo>
                    <a:cubicBezTo>
                      <a:pt x="146" y="1932"/>
                      <a:pt x="127" y="1915"/>
                      <a:pt x="118" y="1891"/>
                    </a:cubicBezTo>
                    <a:cubicBezTo>
                      <a:pt x="113" y="1878"/>
                      <a:pt x="103" y="1866"/>
                      <a:pt x="95" y="1854"/>
                    </a:cubicBezTo>
                    <a:cubicBezTo>
                      <a:pt x="73" y="1822"/>
                      <a:pt x="59" y="1788"/>
                      <a:pt x="56" y="1749"/>
                    </a:cubicBezTo>
                    <a:cubicBezTo>
                      <a:pt x="55" y="1740"/>
                      <a:pt x="50" y="1730"/>
                      <a:pt x="48" y="1721"/>
                    </a:cubicBezTo>
                    <a:cubicBezTo>
                      <a:pt x="39" y="1686"/>
                      <a:pt x="29" y="1652"/>
                      <a:pt x="23" y="1617"/>
                    </a:cubicBezTo>
                    <a:cubicBezTo>
                      <a:pt x="18" y="1587"/>
                      <a:pt x="18" y="1557"/>
                      <a:pt x="15" y="1527"/>
                    </a:cubicBezTo>
                    <a:cubicBezTo>
                      <a:pt x="12" y="1497"/>
                      <a:pt x="11" y="1468"/>
                      <a:pt x="6" y="1439"/>
                    </a:cubicBezTo>
                    <a:cubicBezTo>
                      <a:pt x="2" y="1413"/>
                      <a:pt x="18" y="1387"/>
                      <a:pt x="44" y="1384"/>
                    </a:cubicBezTo>
                    <a:cubicBezTo>
                      <a:pt x="50" y="1383"/>
                      <a:pt x="56" y="1381"/>
                      <a:pt x="62" y="1381"/>
                    </a:cubicBezTo>
                    <a:cubicBezTo>
                      <a:pt x="83" y="1378"/>
                      <a:pt x="98" y="1392"/>
                      <a:pt x="97" y="1413"/>
                    </a:cubicBezTo>
                    <a:cubicBezTo>
                      <a:pt x="97" y="1478"/>
                      <a:pt x="96" y="1544"/>
                      <a:pt x="97" y="1610"/>
                    </a:cubicBezTo>
                    <a:cubicBezTo>
                      <a:pt x="98" y="1621"/>
                      <a:pt x="106" y="1642"/>
                      <a:pt x="113" y="1643"/>
                    </a:cubicBezTo>
                    <a:cubicBezTo>
                      <a:pt x="128" y="1645"/>
                      <a:pt x="148" y="1641"/>
                      <a:pt x="159" y="1632"/>
                    </a:cubicBezTo>
                    <a:cubicBezTo>
                      <a:pt x="194" y="1603"/>
                      <a:pt x="226" y="1571"/>
                      <a:pt x="259" y="1540"/>
                    </a:cubicBezTo>
                    <a:cubicBezTo>
                      <a:pt x="286" y="1515"/>
                      <a:pt x="314" y="1491"/>
                      <a:pt x="341" y="1465"/>
                    </a:cubicBezTo>
                    <a:cubicBezTo>
                      <a:pt x="364" y="1443"/>
                      <a:pt x="386" y="1418"/>
                      <a:pt x="409" y="1396"/>
                    </a:cubicBezTo>
                    <a:cubicBezTo>
                      <a:pt x="421" y="1385"/>
                      <a:pt x="435" y="1377"/>
                      <a:pt x="446" y="1365"/>
                    </a:cubicBezTo>
                    <a:cubicBezTo>
                      <a:pt x="472" y="1338"/>
                      <a:pt x="496" y="1309"/>
                      <a:pt x="521" y="1280"/>
                    </a:cubicBezTo>
                    <a:cubicBezTo>
                      <a:pt x="531" y="1268"/>
                      <a:pt x="535" y="1255"/>
                      <a:pt x="523" y="1241"/>
                    </a:cubicBezTo>
                    <a:cubicBezTo>
                      <a:pt x="491" y="1202"/>
                      <a:pt x="460" y="1162"/>
                      <a:pt x="427" y="1124"/>
                    </a:cubicBezTo>
                    <a:cubicBezTo>
                      <a:pt x="395" y="1084"/>
                      <a:pt x="362" y="1045"/>
                      <a:pt x="328" y="1007"/>
                    </a:cubicBezTo>
                    <a:cubicBezTo>
                      <a:pt x="308" y="985"/>
                      <a:pt x="285" y="966"/>
                      <a:pt x="264" y="945"/>
                    </a:cubicBezTo>
                    <a:cubicBezTo>
                      <a:pt x="235" y="916"/>
                      <a:pt x="205" y="886"/>
                      <a:pt x="176" y="856"/>
                    </a:cubicBezTo>
                    <a:cubicBezTo>
                      <a:pt x="174" y="854"/>
                      <a:pt x="172" y="853"/>
                      <a:pt x="170" y="851"/>
                    </a:cubicBezTo>
                    <a:cubicBezTo>
                      <a:pt x="133" y="822"/>
                      <a:pt x="119" y="826"/>
                      <a:pt x="111" y="871"/>
                    </a:cubicBezTo>
                    <a:cubicBezTo>
                      <a:pt x="105" y="909"/>
                      <a:pt x="106" y="947"/>
                      <a:pt x="103" y="985"/>
                    </a:cubicBezTo>
                    <a:cubicBezTo>
                      <a:pt x="102" y="1017"/>
                      <a:pt x="100" y="1049"/>
                      <a:pt x="98" y="1080"/>
                    </a:cubicBezTo>
                    <a:cubicBezTo>
                      <a:pt x="98" y="1086"/>
                      <a:pt x="93" y="1093"/>
                      <a:pt x="89" y="1097"/>
                    </a:cubicBezTo>
                    <a:cubicBezTo>
                      <a:pt x="78" y="1109"/>
                      <a:pt x="23" y="1113"/>
                      <a:pt x="11" y="1103"/>
                    </a:cubicBezTo>
                    <a:cubicBezTo>
                      <a:pt x="6" y="1098"/>
                      <a:pt x="2" y="1089"/>
                      <a:pt x="2" y="1082"/>
                    </a:cubicBezTo>
                    <a:cubicBezTo>
                      <a:pt x="1" y="1049"/>
                      <a:pt x="0" y="1016"/>
                      <a:pt x="1" y="983"/>
                    </a:cubicBezTo>
                    <a:cubicBezTo>
                      <a:pt x="2" y="961"/>
                      <a:pt x="7" y="940"/>
                      <a:pt x="8" y="918"/>
                    </a:cubicBezTo>
                    <a:cubicBezTo>
                      <a:pt x="10" y="900"/>
                      <a:pt x="9" y="882"/>
                      <a:pt x="10" y="864"/>
                    </a:cubicBezTo>
                    <a:cubicBezTo>
                      <a:pt x="13" y="826"/>
                      <a:pt x="16" y="788"/>
                      <a:pt x="20" y="750"/>
                    </a:cubicBezTo>
                    <a:cubicBezTo>
                      <a:pt x="27" y="693"/>
                      <a:pt x="46" y="639"/>
                      <a:pt x="58" y="583"/>
                    </a:cubicBezTo>
                    <a:cubicBezTo>
                      <a:pt x="69" y="531"/>
                      <a:pt x="98" y="486"/>
                      <a:pt x="108" y="435"/>
                    </a:cubicBezTo>
                    <a:cubicBezTo>
                      <a:pt x="120" y="380"/>
                      <a:pt x="153" y="337"/>
                      <a:pt x="183" y="291"/>
                    </a:cubicBezTo>
                    <a:cubicBezTo>
                      <a:pt x="203" y="261"/>
                      <a:pt x="221" y="229"/>
                      <a:pt x="244" y="201"/>
                    </a:cubicBezTo>
                    <a:cubicBezTo>
                      <a:pt x="290" y="144"/>
                      <a:pt x="345" y="99"/>
                      <a:pt x="418" y="80"/>
                    </a:cubicBezTo>
                    <a:cubicBezTo>
                      <a:pt x="453" y="71"/>
                      <a:pt x="489" y="63"/>
                      <a:pt x="524" y="53"/>
                    </a:cubicBezTo>
                    <a:cubicBezTo>
                      <a:pt x="604" y="31"/>
                      <a:pt x="685" y="24"/>
                      <a:pt x="768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4"/>
              <p:cNvSpPr>
                <a:spLocks/>
              </p:cNvSpPr>
              <p:nvPr/>
            </p:nvSpPr>
            <p:spPr bwMode="auto">
              <a:xfrm>
                <a:off x="5000625" y="1643063"/>
                <a:ext cx="2044700" cy="1855788"/>
              </a:xfrm>
              <a:custGeom>
                <a:avLst/>
                <a:gdLst>
                  <a:gd name="T0" fmla="*/ 2173 w 2400"/>
                  <a:gd name="T1" fmla="*/ 1141 h 2177"/>
                  <a:gd name="T2" fmla="*/ 2044 w 2400"/>
                  <a:gd name="T3" fmla="*/ 1167 h 2177"/>
                  <a:gd name="T4" fmla="*/ 2044 w 2400"/>
                  <a:gd name="T5" fmla="*/ 1265 h 2177"/>
                  <a:gd name="T6" fmla="*/ 2097 w 2400"/>
                  <a:gd name="T7" fmla="*/ 1436 h 2177"/>
                  <a:gd name="T8" fmla="*/ 2379 w 2400"/>
                  <a:gd name="T9" fmla="*/ 1444 h 2177"/>
                  <a:gd name="T10" fmla="*/ 2385 w 2400"/>
                  <a:gd name="T11" fmla="*/ 1569 h 2177"/>
                  <a:gd name="T12" fmla="*/ 2349 w 2400"/>
                  <a:gd name="T13" fmla="*/ 1766 h 2177"/>
                  <a:gd name="T14" fmla="*/ 2115 w 2400"/>
                  <a:gd name="T15" fmla="*/ 2060 h 2177"/>
                  <a:gd name="T16" fmla="*/ 1646 w 2400"/>
                  <a:gd name="T17" fmla="*/ 2172 h 2177"/>
                  <a:gd name="T18" fmla="*/ 1358 w 2400"/>
                  <a:gd name="T19" fmla="*/ 2151 h 2177"/>
                  <a:gd name="T20" fmla="*/ 1222 w 2400"/>
                  <a:gd name="T21" fmla="*/ 2027 h 2177"/>
                  <a:gd name="T22" fmla="*/ 1025 w 2400"/>
                  <a:gd name="T23" fmla="*/ 2133 h 2177"/>
                  <a:gd name="T24" fmla="*/ 825 w 2400"/>
                  <a:gd name="T25" fmla="*/ 2158 h 2177"/>
                  <a:gd name="T26" fmla="*/ 585 w 2400"/>
                  <a:gd name="T27" fmla="*/ 2116 h 2177"/>
                  <a:gd name="T28" fmla="*/ 366 w 2400"/>
                  <a:gd name="T29" fmla="*/ 2046 h 2177"/>
                  <a:gd name="T30" fmla="*/ 191 w 2400"/>
                  <a:gd name="T31" fmla="*/ 1927 h 2177"/>
                  <a:gd name="T32" fmla="*/ 40 w 2400"/>
                  <a:gd name="T33" fmla="*/ 1640 h 2177"/>
                  <a:gd name="T34" fmla="*/ 15 w 2400"/>
                  <a:gd name="T35" fmla="*/ 1461 h 2177"/>
                  <a:gd name="T36" fmla="*/ 130 w 2400"/>
                  <a:gd name="T37" fmla="*/ 1410 h 2177"/>
                  <a:gd name="T38" fmla="*/ 144 w 2400"/>
                  <a:gd name="T39" fmla="*/ 1547 h 2177"/>
                  <a:gd name="T40" fmla="*/ 191 w 2400"/>
                  <a:gd name="T41" fmla="*/ 1625 h 2177"/>
                  <a:gd name="T42" fmla="*/ 544 w 2400"/>
                  <a:gd name="T43" fmla="*/ 1307 h 2177"/>
                  <a:gd name="T44" fmla="*/ 516 w 2400"/>
                  <a:gd name="T45" fmla="*/ 1204 h 2177"/>
                  <a:gd name="T46" fmla="*/ 389 w 2400"/>
                  <a:gd name="T47" fmla="*/ 1069 h 2177"/>
                  <a:gd name="T48" fmla="*/ 214 w 2400"/>
                  <a:gd name="T49" fmla="*/ 900 h 2177"/>
                  <a:gd name="T50" fmla="*/ 154 w 2400"/>
                  <a:gd name="T51" fmla="*/ 900 h 2177"/>
                  <a:gd name="T52" fmla="*/ 146 w 2400"/>
                  <a:gd name="T53" fmla="*/ 1088 h 2177"/>
                  <a:gd name="T54" fmla="*/ 21 w 2400"/>
                  <a:gd name="T55" fmla="*/ 1123 h 2177"/>
                  <a:gd name="T56" fmla="*/ 24 w 2400"/>
                  <a:gd name="T57" fmla="*/ 916 h 2177"/>
                  <a:gd name="T58" fmla="*/ 41 w 2400"/>
                  <a:gd name="T59" fmla="*/ 742 h 2177"/>
                  <a:gd name="T60" fmla="*/ 83 w 2400"/>
                  <a:gd name="T61" fmla="*/ 514 h 2177"/>
                  <a:gd name="T62" fmla="*/ 188 w 2400"/>
                  <a:gd name="T63" fmla="*/ 295 h 2177"/>
                  <a:gd name="T64" fmla="*/ 596 w 2400"/>
                  <a:gd name="T65" fmla="*/ 65 h 2177"/>
                  <a:gd name="T66" fmla="*/ 773 w 2400"/>
                  <a:gd name="T67" fmla="*/ 20 h 2177"/>
                  <a:gd name="T68" fmla="*/ 1083 w 2400"/>
                  <a:gd name="T69" fmla="*/ 1 h 2177"/>
                  <a:gd name="T70" fmla="*/ 1226 w 2400"/>
                  <a:gd name="T71" fmla="*/ 3 h 2177"/>
                  <a:gd name="T72" fmla="*/ 1555 w 2400"/>
                  <a:gd name="T73" fmla="*/ 26 h 2177"/>
                  <a:gd name="T74" fmla="*/ 1689 w 2400"/>
                  <a:gd name="T75" fmla="*/ 45 h 2177"/>
                  <a:gd name="T76" fmla="*/ 1825 w 2400"/>
                  <a:gd name="T77" fmla="*/ 75 h 2177"/>
                  <a:gd name="T78" fmla="*/ 2167 w 2400"/>
                  <a:gd name="T79" fmla="*/ 221 h 2177"/>
                  <a:gd name="T80" fmla="*/ 2330 w 2400"/>
                  <a:gd name="T81" fmla="*/ 434 h 2177"/>
                  <a:gd name="T82" fmla="*/ 2361 w 2400"/>
                  <a:gd name="T83" fmla="*/ 562 h 2177"/>
                  <a:gd name="T84" fmla="*/ 2385 w 2400"/>
                  <a:gd name="T85" fmla="*/ 738 h 2177"/>
                  <a:gd name="T86" fmla="*/ 2399 w 2400"/>
                  <a:gd name="T87" fmla="*/ 1060 h 2177"/>
                  <a:gd name="T88" fmla="*/ 2372 w 2400"/>
                  <a:gd name="T89" fmla="*/ 1142 h 2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00" h="2177">
                    <a:moveTo>
                      <a:pt x="2284" y="1147"/>
                    </a:moveTo>
                    <a:cubicBezTo>
                      <a:pt x="2248" y="1145"/>
                      <a:pt x="2211" y="1143"/>
                      <a:pt x="2173" y="1141"/>
                    </a:cubicBezTo>
                    <a:cubicBezTo>
                      <a:pt x="2142" y="1139"/>
                      <a:pt x="2111" y="1135"/>
                      <a:pt x="2080" y="1133"/>
                    </a:cubicBezTo>
                    <a:cubicBezTo>
                      <a:pt x="2065" y="1132"/>
                      <a:pt x="2044" y="1150"/>
                      <a:pt x="2044" y="1167"/>
                    </a:cubicBezTo>
                    <a:cubicBezTo>
                      <a:pt x="2043" y="1188"/>
                      <a:pt x="2047" y="1210"/>
                      <a:pt x="2048" y="1232"/>
                    </a:cubicBezTo>
                    <a:cubicBezTo>
                      <a:pt x="2048" y="1243"/>
                      <a:pt x="2045" y="1254"/>
                      <a:pt x="2044" y="1265"/>
                    </a:cubicBezTo>
                    <a:cubicBezTo>
                      <a:pt x="2042" y="1299"/>
                      <a:pt x="2039" y="1333"/>
                      <a:pt x="2036" y="1366"/>
                    </a:cubicBezTo>
                    <a:cubicBezTo>
                      <a:pt x="2031" y="1421"/>
                      <a:pt x="2044" y="1436"/>
                      <a:pt x="2097" y="1436"/>
                    </a:cubicBezTo>
                    <a:cubicBezTo>
                      <a:pt x="2154" y="1437"/>
                      <a:pt x="2210" y="1437"/>
                      <a:pt x="2267" y="1438"/>
                    </a:cubicBezTo>
                    <a:cubicBezTo>
                      <a:pt x="2304" y="1439"/>
                      <a:pt x="2342" y="1442"/>
                      <a:pt x="2379" y="1444"/>
                    </a:cubicBezTo>
                    <a:cubicBezTo>
                      <a:pt x="2394" y="1445"/>
                      <a:pt x="2400" y="1457"/>
                      <a:pt x="2397" y="1479"/>
                    </a:cubicBezTo>
                    <a:cubicBezTo>
                      <a:pt x="2393" y="1509"/>
                      <a:pt x="2389" y="1539"/>
                      <a:pt x="2385" y="1569"/>
                    </a:cubicBezTo>
                    <a:cubicBezTo>
                      <a:pt x="2380" y="1604"/>
                      <a:pt x="2374" y="1638"/>
                      <a:pt x="2368" y="1673"/>
                    </a:cubicBezTo>
                    <a:cubicBezTo>
                      <a:pt x="2363" y="1704"/>
                      <a:pt x="2360" y="1737"/>
                      <a:pt x="2349" y="1766"/>
                    </a:cubicBezTo>
                    <a:cubicBezTo>
                      <a:pt x="2334" y="1808"/>
                      <a:pt x="2318" y="1851"/>
                      <a:pt x="2293" y="1887"/>
                    </a:cubicBezTo>
                    <a:cubicBezTo>
                      <a:pt x="2245" y="1955"/>
                      <a:pt x="2188" y="2017"/>
                      <a:pt x="2115" y="2060"/>
                    </a:cubicBezTo>
                    <a:cubicBezTo>
                      <a:pt x="2045" y="2101"/>
                      <a:pt x="1971" y="2136"/>
                      <a:pt x="1887" y="2145"/>
                    </a:cubicBezTo>
                    <a:cubicBezTo>
                      <a:pt x="1807" y="2154"/>
                      <a:pt x="1726" y="2167"/>
                      <a:pt x="1646" y="2172"/>
                    </a:cubicBezTo>
                    <a:cubicBezTo>
                      <a:pt x="1560" y="2177"/>
                      <a:pt x="1474" y="2174"/>
                      <a:pt x="1389" y="2175"/>
                    </a:cubicBezTo>
                    <a:cubicBezTo>
                      <a:pt x="1371" y="2176"/>
                      <a:pt x="1361" y="2169"/>
                      <a:pt x="1358" y="2151"/>
                    </a:cubicBezTo>
                    <a:cubicBezTo>
                      <a:pt x="1353" y="2119"/>
                      <a:pt x="1339" y="2091"/>
                      <a:pt x="1317" y="2069"/>
                    </a:cubicBezTo>
                    <a:cubicBezTo>
                      <a:pt x="1291" y="2045"/>
                      <a:pt x="1258" y="2029"/>
                      <a:pt x="1222" y="2027"/>
                    </a:cubicBezTo>
                    <a:cubicBezTo>
                      <a:pt x="1170" y="2025"/>
                      <a:pt x="1120" y="2032"/>
                      <a:pt x="1076" y="2063"/>
                    </a:cubicBezTo>
                    <a:cubicBezTo>
                      <a:pt x="1050" y="2081"/>
                      <a:pt x="1033" y="2103"/>
                      <a:pt x="1025" y="2133"/>
                    </a:cubicBezTo>
                    <a:cubicBezTo>
                      <a:pt x="1020" y="2152"/>
                      <a:pt x="1008" y="2161"/>
                      <a:pt x="987" y="2161"/>
                    </a:cubicBezTo>
                    <a:cubicBezTo>
                      <a:pt x="933" y="2160"/>
                      <a:pt x="879" y="2162"/>
                      <a:pt x="825" y="2158"/>
                    </a:cubicBezTo>
                    <a:cubicBezTo>
                      <a:pt x="790" y="2156"/>
                      <a:pt x="756" y="2144"/>
                      <a:pt x="722" y="2138"/>
                    </a:cubicBezTo>
                    <a:cubicBezTo>
                      <a:pt x="676" y="2130"/>
                      <a:pt x="630" y="2126"/>
                      <a:pt x="585" y="2116"/>
                    </a:cubicBezTo>
                    <a:cubicBezTo>
                      <a:pt x="549" y="2109"/>
                      <a:pt x="512" y="2101"/>
                      <a:pt x="479" y="2085"/>
                    </a:cubicBezTo>
                    <a:cubicBezTo>
                      <a:pt x="442" y="2068"/>
                      <a:pt x="401" y="2064"/>
                      <a:pt x="366" y="2046"/>
                    </a:cubicBezTo>
                    <a:cubicBezTo>
                      <a:pt x="337" y="2030"/>
                      <a:pt x="307" y="2014"/>
                      <a:pt x="280" y="1996"/>
                    </a:cubicBezTo>
                    <a:cubicBezTo>
                      <a:pt x="249" y="1975"/>
                      <a:pt x="216" y="1954"/>
                      <a:pt x="191" y="1927"/>
                    </a:cubicBezTo>
                    <a:cubicBezTo>
                      <a:pt x="157" y="1891"/>
                      <a:pt x="128" y="1850"/>
                      <a:pt x="103" y="1805"/>
                    </a:cubicBezTo>
                    <a:cubicBezTo>
                      <a:pt x="75" y="1752"/>
                      <a:pt x="61" y="1695"/>
                      <a:pt x="40" y="1640"/>
                    </a:cubicBezTo>
                    <a:cubicBezTo>
                      <a:pt x="37" y="1632"/>
                      <a:pt x="35" y="1623"/>
                      <a:pt x="33" y="1615"/>
                    </a:cubicBezTo>
                    <a:cubicBezTo>
                      <a:pt x="27" y="1563"/>
                      <a:pt x="22" y="1512"/>
                      <a:pt x="15" y="1461"/>
                    </a:cubicBezTo>
                    <a:cubicBezTo>
                      <a:pt x="10" y="1421"/>
                      <a:pt x="21" y="1407"/>
                      <a:pt x="60" y="1406"/>
                    </a:cubicBezTo>
                    <a:cubicBezTo>
                      <a:pt x="83" y="1406"/>
                      <a:pt x="107" y="1407"/>
                      <a:pt x="130" y="1410"/>
                    </a:cubicBezTo>
                    <a:cubicBezTo>
                      <a:pt x="136" y="1411"/>
                      <a:pt x="145" y="1420"/>
                      <a:pt x="145" y="1425"/>
                    </a:cubicBezTo>
                    <a:cubicBezTo>
                      <a:pt x="146" y="1466"/>
                      <a:pt x="144" y="1506"/>
                      <a:pt x="144" y="1547"/>
                    </a:cubicBezTo>
                    <a:cubicBezTo>
                      <a:pt x="145" y="1569"/>
                      <a:pt x="146" y="1591"/>
                      <a:pt x="151" y="1612"/>
                    </a:cubicBezTo>
                    <a:cubicBezTo>
                      <a:pt x="155" y="1632"/>
                      <a:pt x="175" y="1638"/>
                      <a:pt x="191" y="1625"/>
                    </a:cubicBezTo>
                    <a:cubicBezTo>
                      <a:pt x="285" y="1549"/>
                      <a:pt x="384" y="1477"/>
                      <a:pt x="466" y="1387"/>
                    </a:cubicBezTo>
                    <a:cubicBezTo>
                      <a:pt x="491" y="1359"/>
                      <a:pt x="518" y="1332"/>
                      <a:pt x="544" y="1307"/>
                    </a:cubicBezTo>
                    <a:cubicBezTo>
                      <a:pt x="576" y="1276"/>
                      <a:pt x="567" y="1252"/>
                      <a:pt x="539" y="1226"/>
                    </a:cubicBezTo>
                    <a:cubicBezTo>
                      <a:pt x="531" y="1219"/>
                      <a:pt x="524" y="1212"/>
                      <a:pt x="516" y="1204"/>
                    </a:cubicBezTo>
                    <a:cubicBezTo>
                      <a:pt x="497" y="1183"/>
                      <a:pt x="479" y="1162"/>
                      <a:pt x="459" y="1142"/>
                    </a:cubicBezTo>
                    <a:cubicBezTo>
                      <a:pt x="436" y="1117"/>
                      <a:pt x="413" y="1093"/>
                      <a:pt x="389" y="1069"/>
                    </a:cubicBezTo>
                    <a:cubicBezTo>
                      <a:pt x="359" y="1038"/>
                      <a:pt x="328" y="1009"/>
                      <a:pt x="297" y="979"/>
                    </a:cubicBezTo>
                    <a:cubicBezTo>
                      <a:pt x="269" y="952"/>
                      <a:pt x="242" y="926"/>
                      <a:pt x="214" y="900"/>
                    </a:cubicBezTo>
                    <a:cubicBezTo>
                      <a:pt x="205" y="892"/>
                      <a:pt x="196" y="885"/>
                      <a:pt x="186" y="880"/>
                    </a:cubicBezTo>
                    <a:cubicBezTo>
                      <a:pt x="168" y="871"/>
                      <a:pt x="155" y="881"/>
                      <a:pt x="154" y="900"/>
                    </a:cubicBezTo>
                    <a:cubicBezTo>
                      <a:pt x="152" y="938"/>
                      <a:pt x="150" y="975"/>
                      <a:pt x="149" y="1012"/>
                    </a:cubicBezTo>
                    <a:cubicBezTo>
                      <a:pt x="147" y="1037"/>
                      <a:pt x="148" y="1063"/>
                      <a:pt x="146" y="1088"/>
                    </a:cubicBezTo>
                    <a:cubicBezTo>
                      <a:pt x="145" y="1107"/>
                      <a:pt x="135" y="1120"/>
                      <a:pt x="115" y="1120"/>
                    </a:cubicBezTo>
                    <a:cubicBezTo>
                      <a:pt x="84" y="1121"/>
                      <a:pt x="52" y="1123"/>
                      <a:pt x="21" y="1123"/>
                    </a:cubicBezTo>
                    <a:cubicBezTo>
                      <a:pt x="9" y="1123"/>
                      <a:pt x="0" y="1117"/>
                      <a:pt x="2" y="1103"/>
                    </a:cubicBezTo>
                    <a:cubicBezTo>
                      <a:pt x="10" y="1041"/>
                      <a:pt x="9" y="978"/>
                      <a:pt x="24" y="916"/>
                    </a:cubicBezTo>
                    <a:cubicBezTo>
                      <a:pt x="34" y="878"/>
                      <a:pt x="31" y="838"/>
                      <a:pt x="34" y="799"/>
                    </a:cubicBezTo>
                    <a:cubicBezTo>
                      <a:pt x="36" y="780"/>
                      <a:pt x="39" y="761"/>
                      <a:pt x="41" y="742"/>
                    </a:cubicBezTo>
                    <a:cubicBezTo>
                      <a:pt x="45" y="710"/>
                      <a:pt x="46" y="678"/>
                      <a:pt x="52" y="647"/>
                    </a:cubicBezTo>
                    <a:cubicBezTo>
                      <a:pt x="60" y="602"/>
                      <a:pt x="71" y="558"/>
                      <a:pt x="83" y="514"/>
                    </a:cubicBezTo>
                    <a:cubicBezTo>
                      <a:pt x="89" y="491"/>
                      <a:pt x="105" y="470"/>
                      <a:pt x="109" y="448"/>
                    </a:cubicBezTo>
                    <a:cubicBezTo>
                      <a:pt x="121" y="389"/>
                      <a:pt x="153" y="342"/>
                      <a:pt x="188" y="295"/>
                    </a:cubicBezTo>
                    <a:cubicBezTo>
                      <a:pt x="253" y="206"/>
                      <a:pt x="344" y="152"/>
                      <a:pt x="444" y="111"/>
                    </a:cubicBezTo>
                    <a:cubicBezTo>
                      <a:pt x="492" y="91"/>
                      <a:pt x="545" y="80"/>
                      <a:pt x="596" y="65"/>
                    </a:cubicBezTo>
                    <a:cubicBezTo>
                      <a:pt x="612" y="61"/>
                      <a:pt x="627" y="56"/>
                      <a:pt x="642" y="52"/>
                    </a:cubicBezTo>
                    <a:cubicBezTo>
                      <a:pt x="686" y="41"/>
                      <a:pt x="729" y="28"/>
                      <a:pt x="773" y="20"/>
                    </a:cubicBezTo>
                    <a:cubicBezTo>
                      <a:pt x="812" y="13"/>
                      <a:pt x="852" y="10"/>
                      <a:pt x="892" y="8"/>
                    </a:cubicBezTo>
                    <a:cubicBezTo>
                      <a:pt x="956" y="5"/>
                      <a:pt x="1019" y="3"/>
                      <a:pt x="1083" y="1"/>
                    </a:cubicBezTo>
                    <a:cubicBezTo>
                      <a:pt x="1101" y="0"/>
                      <a:pt x="1119" y="2"/>
                      <a:pt x="1137" y="2"/>
                    </a:cubicBezTo>
                    <a:cubicBezTo>
                      <a:pt x="1167" y="3"/>
                      <a:pt x="1196" y="1"/>
                      <a:pt x="1226" y="3"/>
                    </a:cubicBezTo>
                    <a:cubicBezTo>
                      <a:pt x="1292" y="8"/>
                      <a:pt x="1358" y="14"/>
                      <a:pt x="1425" y="19"/>
                    </a:cubicBezTo>
                    <a:cubicBezTo>
                      <a:pt x="1468" y="22"/>
                      <a:pt x="1512" y="22"/>
                      <a:pt x="1555" y="26"/>
                    </a:cubicBezTo>
                    <a:cubicBezTo>
                      <a:pt x="1581" y="28"/>
                      <a:pt x="1606" y="34"/>
                      <a:pt x="1632" y="38"/>
                    </a:cubicBezTo>
                    <a:cubicBezTo>
                      <a:pt x="1650" y="41"/>
                      <a:pt x="1670" y="42"/>
                      <a:pt x="1689" y="45"/>
                    </a:cubicBezTo>
                    <a:cubicBezTo>
                      <a:pt x="1714" y="49"/>
                      <a:pt x="1739" y="53"/>
                      <a:pt x="1764" y="58"/>
                    </a:cubicBezTo>
                    <a:cubicBezTo>
                      <a:pt x="1785" y="63"/>
                      <a:pt x="1805" y="69"/>
                      <a:pt x="1825" y="75"/>
                    </a:cubicBezTo>
                    <a:cubicBezTo>
                      <a:pt x="1881" y="90"/>
                      <a:pt x="1938" y="102"/>
                      <a:pt x="1992" y="123"/>
                    </a:cubicBezTo>
                    <a:cubicBezTo>
                      <a:pt x="2055" y="147"/>
                      <a:pt x="2116" y="173"/>
                      <a:pt x="2167" y="221"/>
                    </a:cubicBezTo>
                    <a:cubicBezTo>
                      <a:pt x="2207" y="259"/>
                      <a:pt x="2248" y="297"/>
                      <a:pt x="2283" y="340"/>
                    </a:cubicBezTo>
                    <a:cubicBezTo>
                      <a:pt x="2304" y="366"/>
                      <a:pt x="2318" y="401"/>
                      <a:pt x="2330" y="434"/>
                    </a:cubicBezTo>
                    <a:cubicBezTo>
                      <a:pt x="2343" y="468"/>
                      <a:pt x="2349" y="505"/>
                      <a:pt x="2358" y="540"/>
                    </a:cubicBezTo>
                    <a:cubicBezTo>
                      <a:pt x="2360" y="547"/>
                      <a:pt x="2360" y="554"/>
                      <a:pt x="2361" y="562"/>
                    </a:cubicBezTo>
                    <a:cubicBezTo>
                      <a:pt x="2366" y="597"/>
                      <a:pt x="2371" y="633"/>
                      <a:pt x="2376" y="669"/>
                    </a:cubicBezTo>
                    <a:cubicBezTo>
                      <a:pt x="2379" y="692"/>
                      <a:pt x="2383" y="715"/>
                      <a:pt x="2385" y="738"/>
                    </a:cubicBezTo>
                    <a:cubicBezTo>
                      <a:pt x="2388" y="775"/>
                      <a:pt x="2391" y="813"/>
                      <a:pt x="2392" y="850"/>
                    </a:cubicBezTo>
                    <a:cubicBezTo>
                      <a:pt x="2395" y="920"/>
                      <a:pt x="2397" y="990"/>
                      <a:pt x="2399" y="1060"/>
                    </a:cubicBezTo>
                    <a:cubicBezTo>
                      <a:pt x="2399" y="1080"/>
                      <a:pt x="2399" y="1099"/>
                      <a:pt x="2398" y="1119"/>
                    </a:cubicBezTo>
                    <a:cubicBezTo>
                      <a:pt x="2396" y="1134"/>
                      <a:pt x="2386" y="1141"/>
                      <a:pt x="2372" y="1142"/>
                    </a:cubicBezTo>
                    <a:cubicBezTo>
                      <a:pt x="2343" y="1144"/>
                      <a:pt x="2315" y="1145"/>
                      <a:pt x="2284" y="11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5"/>
              <p:cNvSpPr>
                <a:spLocks/>
              </p:cNvSpPr>
              <p:nvPr/>
            </p:nvSpPr>
            <p:spPr bwMode="auto">
              <a:xfrm>
                <a:off x="6794500" y="2498725"/>
                <a:ext cx="1144588" cy="498475"/>
              </a:xfrm>
              <a:custGeom>
                <a:avLst/>
                <a:gdLst>
                  <a:gd name="T0" fmla="*/ 984 w 1343"/>
                  <a:gd name="T1" fmla="*/ 368 h 584"/>
                  <a:gd name="T2" fmla="*/ 847 w 1343"/>
                  <a:gd name="T3" fmla="*/ 368 h 584"/>
                  <a:gd name="T4" fmla="*/ 673 w 1343"/>
                  <a:gd name="T5" fmla="*/ 375 h 584"/>
                  <a:gd name="T6" fmla="*/ 623 w 1343"/>
                  <a:gd name="T7" fmla="*/ 371 h 584"/>
                  <a:gd name="T8" fmla="*/ 383 w 1343"/>
                  <a:gd name="T9" fmla="*/ 364 h 584"/>
                  <a:gd name="T10" fmla="*/ 214 w 1343"/>
                  <a:gd name="T11" fmla="*/ 365 h 584"/>
                  <a:gd name="T12" fmla="*/ 39 w 1343"/>
                  <a:gd name="T13" fmla="*/ 365 h 584"/>
                  <a:gd name="T14" fmla="*/ 3 w 1343"/>
                  <a:gd name="T15" fmla="*/ 333 h 584"/>
                  <a:gd name="T16" fmla="*/ 1 w 1343"/>
                  <a:gd name="T17" fmla="*/ 228 h 584"/>
                  <a:gd name="T18" fmla="*/ 24 w 1343"/>
                  <a:gd name="T19" fmla="*/ 202 h 584"/>
                  <a:gd name="T20" fmla="*/ 70 w 1343"/>
                  <a:gd name="T21" fmla="*/ 199 h 584"/>
                  <a:gd name="T22" fmla="*/ 199 w 1343"/>
                  <a:gd name="T23" fmla="*/ 207 h 584"/>
                  <a:gd name="T24" fmla="*/ 274 w 1343"/>
                  <a:gd name="T25" fmla="*/ 203 h 584"/>
                  <a:gd name="T26" fmla="*/ 438 w 1343"/>
                  <a:gd name="T27" fmla="*/ 213 h 584"/>
                  <a:gd name="T28" fmla="*/ 521 w 1343"/>
                  <a:gd name="T29" fmla="*/ 210 h 584"/>
                  <a:gd name="T30" fmla="*/ 619 w 1343"/>
                  <a:gd name="T31" fmla="*/ 216 h 584"/>
                  <a:gd name="T32" fmla="*/ 661 w 1343"/>
                  <a:gd name="T33" fmla="*/ 212 h 584"/>
                  <a:gd name="T34" fmla="*/ 772 w 1343"/>
                  <a:gd name="T35" fmla="*/ 210 h 584"/>
                  <a:gd name="T36" fmla="*/ 811 w 1343"/>
                  <a:gd name="T37" fmla="*/ 216 h 584"/>
                  <a:gd name="T38" fmla="*/ 851 w 1343"/>
                  <a:gd name="T39" fmla="*/ 215 h 584"/>
                  <a:gd name="T40" fmla="*/ 893 w 1343"/>
                  <a:gd name="T41" fmla="*/ 219 h 584"/>
                  <a:gd name="T42" fmla="*/ 1037 w 1343"/>
                  <a:gd name="T43" fmla="*/ 218 h 584"/>
                  <a:gd name="T44" fmla="*/ 1053 w 1343"/>
                  <a:gd name="T45" fmla="*/ 202 h 584"/>
                  <a:gd name="T46" fmla="*/ 1054 w 1343"/>
                  <a:gd name="T47" fmla="*/ 157 h 584"/>
                  <a:gd name="T48" fmla="*/ 1055 w 1343"/>
                  <a:gd name="T49" fmla="*/ 123 h 584"/>
                  <a:gd name="T50" fmla="*/ 1053 w 1343"/>
                  <a:gd name="T51" fmla="*/ 31 h 584"/>
                  <a:gd name="T52" fmla="*/ 1064 w 1343"/>
                  <a:gd name="T53" fmla="*/ 3 h 584"/>
                  <a:gd name="T54" fmla="*/ 1090 w 1343"/>
                  <a:gd name="T55" fmla="*/ 9 h 584"/>
                  <a:gd name="T56" fmla="*/ 1146 w 1343"/>
                  <a:gd name="T57" fmla="*/ 71 h 584"/>
                  <a:gd name="T58" fmla="*/ 1218 w 1343"/>
                  <a:gd name="T59" fmla="*/ 145 h 584"/>
                  <a:gd name="T60" fmla="*/ 1302 w 1343"/>
                  <a:gd name="T61" fmla="*/ 239 h 584"/>
                  <a:gd name="T62" fmla="*/ 1336 w 1343"/>
                  <a:gd name="T63" fmla="*/ 291 h 584"/>
                  <a:gd name="T64" fmla="*/ 1330 w 1343"/>
                  <a:gd name="T65" fmla="*/ 327 h 584"/>
                  <a:gd name="T66" fmla="*/ 1200 w 1343"/>
                  <a:gd name="T67" fmla="*/ 461 h 584"/>
                  <a:gd name="T68" fmla="*/ 1090 w 1343"/>
                  <a:gd name="T69" fmla="*/ 564 h 584"/>
                  <a:gd name="T70" fmla="*/ 1053 w 1343"/>
                  <a:gd name="T71" fmla="*/ 584 h 584"/>
                  <a:gd name="T72" fmla="*/ 1047 w 1343"/>
                  <a:gd name="T73" fmla="*/ 544 h 584"/>
                  <a:gd name="T74" fmla="*/ 1054 w 1343"/>
                  <a:gd name="T75" fmla="*/ 410 h 584"/>
                  <a:gd name="T76" fmla="*/ 1022 w 1343"/>
                  <a:gd name="T77" fmla="*/ 370 h 584"/>
                  <a:gd name="T78" fmla="*/ 984 w 1343"/>
                  <a:gd name="T79" fmla="*/ 366 h 584"/>
                  <a:gd name="T80" fmla="*/ 984 w 1343"/>
                  <a:gd name="T81" fmla="*/ 368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43" h="584">
                    <a:moveTo>
                      <a:pt x="984" y="368"/>
                    </a:moveTo>
                    <a:cubicBezTo>
                      <a:pt x="938" y="368"/>
                      <a:pt x="893" y="367"/>
                      <a:pt x="847" y="368"/>
                    </a:cubicBezTo>
                    <a:cubicBezTo>
                      <a:pt x="789" y="370"/>
                      <a:pt x="731" y="373"/>
                      <a:pt x="673" y="375"/>
                    </a:cubicBezTo>
                    <a:cubicBezTo>
                      <a:pt x="656" y="375"/>
                      <a:pt x="640" y="372"/>
                      <a:pt x="623" y="371"/>
                    </a:cubicBezTo>
                    <a:cubicBezTo>
                      <a:pt x="543" y="368"/>
                      <a:pt x="463" y="365"/>
                      <a:pt x="383" y="364"/>
                    </a:cubicBezTo>
                    <a:cubicBezTo>
                      <a:pt x="327" y="363"/>
                      <a:pt x="270" y="365"/>
                      <a:pt x="214" y="365"/>
                    </a:cubicBezTo>
                    <a:cubicBezTo>
                      <a:pt x="156" y="366"/>
                      <a:pt x="97" y="365"/>
                      <a:pt x="39" y="365"/>
                    </a:cubicBezTo>
                    <a:cubicBezTo>
                      <a:pt x="12" y="365"/>
                      <a:pt x="4" y="360"/>
                      <a:pt x="3" y="333"/>
                    </a:cubicBezTo>
                    <a:cubicBezTo>
                      <a:pt x="1" y="298"/>
                      <a:pt x="3" y="263"/>
                      <a:pt x="1" y="228"/>
                    </a:cubicBezTo>
                    <a:cubicBezTo>
                      <a:pt x="0" y="210"/>
                      <a:pt x="11" y="205"/>
                      <a:pt x="24" y="202"/>
                    </a:cubicBezTo>
                    <a:cubicBezTo>
                      <a:pt x="39" y="199"/>
                      <a:pt x="55" y="198"/>
                      <a:pt x="70" y="199"/>
                    </a:cubicBezTo>
                    <a:cubicBezTo>
                      <a:pt x="113" y="201"/>
                      <a:pt x="156" y="205"/>
                      <a:pt x="199" y="207"/>
                    </a:cubicBezTo>
                    <a:cubicBezTo>
                      <a:pt x="224" y="207"/>
                      <a:pt x="249" y="202"/>
                      <a:pt x="274" y="203"/>
                    </a:cubicBezTo>
                    <a:cubicBezTo>
                      <a:pt x="328" y="205"/>
                      <a:pt x="383" y="211"/>
                      <a:pt x="438" y="213"/>
                    </a:cubicBezTo>
                    <a:cubicBezTo>
                      <a:pt x="466" y="214"/>
                      <a:pt x="493" y="210"/>
                      <a:pt x="521" y="210"/>
                    </a:cubicBezTo>
                    <a:cubicBezTo>
                      <a:pt x="554" y="211"/>
                      <a:pt x="587" y="215"/>
                      <a:pt x="619" y="216"/>
                    </a:cubicBezTo>
                    <a:cubicBezTo>
                      <a:pt x="633" y="217"/>
                      <a:pt x="647" y="213"/>
                      <a:pt x="661" y="212"/>
                    </a:cubicBezTo>
                    <a:cubicBezTo>
                      <a:pt x="698" y="211"/>
                      <a:pt x="735" y="210"/>
                      <a:pt x="772" y="210"/>
                    </a:cubicBezTo>
                    <a:cubicBezTo>
                      <a:pt x="785" y="211"/>
                      <a:pt x="798" y="215"/>
                      <a:pt x="811" y="216"/>
                    </a:cubicBezTo>
                    <a:cubicBezTo>
                      <a:pt x="824" y="217"/>
                      <a:pt x="837" y="214"/>
                      <a:pt x="851" y="215"/>
                    </a:cubicBezTo>
                    <a:cubicBezTo>
                      <a:pt x="865" y="215"/>
                      <a:pt x="879" y="218"/>
                      <a:pt x="893" y="219"/>
                    </a:cubicBezTo>
                    <a:cubicBezTo>
                      <a:pt x="941" y="219"/>
                      <a:pt x="989" y="219"/>
                      <a:pt x="1037" y="218"/>
                    </a:cubicBezTo>
                    <a:cubicBezTo>
                      <a:pt x="1043" y="218"/>
                      <a:pt x="1052" y="208"/>
                      <a:pt x="1053" y="202"/>
                    </a:cubicBezTo>
                    <a:cubicBezTo>
                      <a:pt x="1056" y="187"/>
                      <a:pt x="1054" y="172"/>
                      <a:pt x="1054" y="157"/>
                    </a:cubicBezTo>
                    <a:cubicBezTo>
                      <a:pt x="1054" y="145"/>
                      <a:pt x="1052" y="133"/>
                      <a:pt x="1055" y="123"/>
                    </a:cubicBezTo>
                    <a:cubicBezTo>
                      <a:pt x="1066" y="92"/>
                      <a:pt x="1056" y="61"/>
                      <a:pt x="1053" y="31"/>
                    </a:cubicBezTo>
                    <a:cubicBezTo>
                      <a:pt x="1051" y="18"/>
                      <a:pt x="1053" y="7"/>
                      <a:pt x="1064" y="3"/>
                    </a:cubicBezTo>
                    <a:cubicBezTo>
                      <a:pt x="1071" y="0"/>
                      <a:pt x="1085" y="4"/>
                      <a:pt x="1090" y="9"/>
                    </a:cubicBezTo>
                    <a:cubicBezTo>
                      <a:pt x="1110" y="29"/>
                      <a:pt x="1127" y="51"/>
                      <a:pt x="1146" y="71"/>
                    </a:cubicBezTo>
                    <a:cubicBezTo>
                      <a:pt x="1169" y="96"/>
                      <a:pt x="1195" y="120"/>
                      <a:pt x="1218" y="145"/>
                    </a:cubicBezTo>
                    <a:cubicBezTo>
                      <a:pt x="1247" y="175"/>
                      <a:pt x="1275" y="207"/>
                      <a:pt x="1302" y="239"/>
                    </a:cubicBezTo>
                    <a:cubicBezTo>
                      <a:pt x="1315" y="255"/>
                      <a:pt x="1326" y="273"/>
                      <a:pt x="1336" y="291"/>
                    </a:cubicBezTo>
                    <a:cubicBezTo>
                      <a:pt x="1343" y="303"/>
                      <a:pt x="1339" y="315"/>
                      <a:pt x="1330" y="327"/>
                    </a:cubicBezTo>
                    <a:cubicBezTo>
                      <a:pt x="1294" y="378"/>
                      <a:pt x="1247" y="419"/>
                      <a:pt x="1200" y="461"/>
                    </a:cubicBezTo>
                    <a:cubicBezTo>
                      <a:pt x="1162" y="494"/>
                      <a:pt x="1127" y="530"/>
                      <a:pt x="1090" y="564"/>
                    </a:cubicBezTo>
                    <a:cubicBezTo>
                      <a:pt x="1079" y="573"/>
                      <a:pt x="1065" y="577"/>
                      <a:pt x="1053" y="584"/>
                    </a:cubicBezTo>
                    <a:cubicBezTo>
                      <a:pt x="1051" y="571"/>
                      <a:pt x="1047" y="557"/>
                      <a:pt x="1047" y="544"/>
                    </a:cubicBezTo>
                    <a:cubicBezTo>
                      <a:pt x="1049" y="499"/>
                      <a:pt x="1052" y="455"/>
                      <a:pt x="1054" y="410"/>
                    </a:cubicBezTo>
                    <a:cubicBezTo>
                      <a:pt x="1056" y="384"/>
                      <a:pt x="1048" y="375"/>
                      <a:pt x="1022" y="370"/>
                    </a:cubicBezTo>
                    <a:cubicBezTo>
                      <a:pt x="1010" y="367"/>
                      <a:pt x="997" y="367"/>
                      <a:pt x="984" y="366"/>
                    </a:cubicBezTo>
                    <a:cubicBezTo>
                      <a:pt x="984" y="367"/>
                      <a:pt x="984" y="367"/>
                      <a:pt x="984" y="3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6"/>
              <p:cNvSpPr>
                <a:spLocks/>
              </p:cNvSpPr>
              <p:nvPr/>
            </p:nvSpPr>
            <p:spPr bwMode="auto">
              <a:xfrm>
                <a:off x="4314825" y="2497138"/>
                <a:ext cx="1096963" cy="428625"/>
              </a:xfrm>
              <a:custGeom>
                <a:avLst/>
                <a:gdLst>
                  <a:gd name="T0" fmla="*/ 0 w 1286"/>
                  <a:gd name="T1" fmla="*/ 253 h 503"/>
                  <a:gd name="T2" fmla="*/ 3 w 1286"/>
                  <a:gd name="T3" fmla="*/ 197 h 503"/>
                  <a:gd name="T4" fmla="*/ 40 w 1286"/>
                  <a:gd name="T5" fmla="*/ 162 h 503"/>
                  <a:gd name="T6" fmla="*/ 153 w 1286"/>
                  <a:gd name="T7" fmla="*/ 161 h 503"/>
                  <a:gd name="T8" fmla="*/ 275 w 1286"/>
                  <a:gd name="T9" fmla="*/ 165 h 503"/>
                  <a:gd name="T10" fmla="*/ 445 w 1286"/>
                  <a:gd name="T11" fmla="*/ 170 h 503"/>
                  <a:gd name="T12" fmla="*/ 563 w 1286"/>
                  <a:gd name="T13" fmla="*/ 164 h 503"/>
                  <a:gd name="T14" fmla="*/ 576 w 1286"/>
                  <a:gd name="T15" fmla="*/ 163 h 503"/>
                  <a:gd name="T16" fmla="*/ 671 w 1286"/>
                  <a:gd name="T17" fmla="*/ 164 h 503"/>
                  <a:gd name="T18" fmla="*/ 784 w 1286"/>
                  <a:gd name="T19" fmla="*/ 178 h 503"/>
                  <a:gd name="T20" fmla="*/ 894 w 1286"/>
                  <a:gd name="T21" fmla="*/ 177 h 503"/>
                  <a:gd name="T22" fmla="*/ 967 w 1286"/>
                  <a:gd name="T23" fmla="*/ 180 h 503"/>
                  <a:gd name="T24" fmla="*/ 1003 w 1286"/>
                  <a:gd name="T25" fmla="*/ 152 h 503"/>
                  <a:gd name="T26" fmla="*/ 1010 w 1286"/>
                  <a:gd name="T27" fmla="*/ 37 h 503"/>
                  <a:gd name="T28" fmla="*/ 1024 w 1286"/>
                  <a:gd name="T29" fmla="*/ 5 h 503"/>
                  <a:gd name="T30" fmla="*/ 1058 w 1286"/>
                  <a:gd name="T31" fmla="*/ 15 h 503"/>
                  <a:gd name="T32" fmla="*/ 1112 w 1286"/>
                  <a:gd name="T33" fmla="*/ 65 h 503"/>
                  <a:gd name="T34" fmla="*/ 1167 w 1286"/>
                  <a:gd name="T35" fmla="*/ 116 h 503"/>
                  <a:gd name="T36" fmla="*/ 1252 w 1286"/>
                  <a:gd name="T37" fmla="*/ 213 h 503"/>
                  <a:gd name="T38" fmla="*/ 1285 w 1286"/>
                  <a:gd name="T39" fmla="*/ 262 h 503"/>
                  <a:gd name="T40" fmla="*/ 1283 w 1286"/>
                  <a:gd name="T41" fmla="*/ 282 h 503"/>
                  <a:gd name="T42" fmla="*/ 1129 w 1286"/>
                  <a:gd name="T43" fmla="*/ 431 h 503"/>
                  <a:gd name="T44" fmla="*/ 1054 w 1286"/>
                  <a:gd name="T45" fmla="*/ 490 h 503"/>
                  <a:gd name="T46" fmla="*/ 1021 w 1286"/>
                  <a:gd name="T47" fmla="*/ 499 h 503"/>
                  <a:gd name="T48" fmla="*/ 1009 w 1286"/>
                  <a:gd name="T49" fmla="*/ 461 h 503"/>
                  <a:gd name="T50" fmla="*/ 1006 w 1286"/>
                  <a:gd name="T51" fmla="*/ 371 h 503"/>
                  <a:gd name="T52" fmla="*/ 966 w 1286"/>
                  <a:gd name="T53" fmla="*/ 349 h 503"/>
                  <a:gd name="T54" fmla="*/ 773 w 1286"/>
                  <a:gd name="T55" fmla="*/ 346 h 503"/>
                  <a:gd name="T56" fmla="*/ 574 w 1286"/>
                  <a:gd name="T57" fmla="*/ 346 h 503"/>
                  <a:gd name="T58" fmla="*/ 395 w 1286"/>
                  <a:gd name="T59" fmla="*/ 335 h 503"/>
                  <a:gd name="T60" fmla="*/ 351 w 1286"/>
                  <a:gd name="T61" fmla="*/ 337 h 503"/>
                  <a:gd name="T62" fmla="*/ 188 w 1286"/>
                  <a:gd name="T63" fmla="*/ 337 h 503"/>
                  <a:gd name="T64" fmla="*/ 44 w 1286"/>
                  <a:gd name="T65" fmla="*/ 337 h 503"/>
                  <a:gd name="T66" fmla="*/ 3 w 1286"/>
                  <a:gd name="T67" fmla="*/ 297 h 503"/>
                  <a:gd name="T68" fmla="*/ 3 w 1286"/>
                  <a:gd name="T69" fmla="*/ 253 h 503"/>
                  <a:gd name="T70" fmla="*/ 0 w 1286"/>
                  <a:gd name="T71" fmla="*/ 253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86" h="503">
                    <a:moveTo>
                      <a:pt x="0" y="253"/>
                    </a:moveTo>
                    <a:cubicBezTo>
                      <a:pt x="1" y="234"/>
                      <a:pt x="1" y="215"/>
                      <a:pt x="3" y="197"/>
                    </a:cubicBezTo>
                    <a:cubicBezTo>
                      <a:pt x="6" y="174"/>
                      <a:pt x="17" y="163"/>
                      <a:pt x="40" y="162"/>
                    </a:cubicBezTo>
                    <a:cubicBezTo>
                      <a:pt x="78" y="161"/>
                      <a:pt x="116" y="161"/>
                      <a:pt x="153" y="161"/>
                    </a:cubicBezTo>
                    <a:cubicBezTo>
                      <a:pt x="194" y="162"/>
                      <a:pt x="234" y="164"/>
                      <a:pt x="275" y="165"/>
                    </a:cubicBezTo>
                    <a:cubicBezTo>
                      <a:pt x="331" y="167"/>
                      <a:pt x="388" y="169"/>
                      <a:pt x="445" y="170"/>
                    </a:cubicBezTo>
                    <a:cubicBezTo>
                      <a:pt x="484" y="170"/>
                      <a:pt x="523" y="166"/>
                      <a:pt x="563" y="164"/>
                    </a:cubicBezTo>
                    <a:cubicBezTo>
                      <a:pt x="567" y="164"/>
                      <a:pt x="572" y="163"/>
                      <a:pt x="576" y="163"/>
                    </a:cubicBezTo>
                    <a:cubicBezTo>
                      <a:pt x="608" y="163"/>
                      <a:pt x="640" y="162"/>
                      <a:pt x="671" y="164"/>
                    </a:cubicBezTo>
                    <a:cubicBezTo>
                      <a:pt x="709" y="167"/>
                      <a:pt x="746" y="176"/>
                      <a:pt x="784" y="178"/>
                    </a:cubicBezTo>
                    <a:cubicBezTo>
                      <a:pt x="820" y="180"/>
                      <a:pt x="857" y="177"/>
                      <a:pt x="894" y="177"/>
                    </a:cubicBezTo>
                    <a:cubicBezTo>
                      <a:pt x="918" y="177"/>
                      <a:pt x="943" y="178"/>
                      <a:pt x="967" y="180"/>
                    </a:cubicBezTo>
                    <a:cubicBezTo>
                      <a:pt x="988" y="181"/>
                      <a:pt x="1001" y="173"/>
                      <a:pt x="1003" y="152"/>
                    </a:cubicBezTo>
                    <a:cubicBezTo>
                      <a:pt x="1007" y="114"/>
                      <a:pt x="1010" y="75"/>
                      <a:pt x="1010" y="37"/>
                    </a:cubicBezTo>
                    <a:cubicBezTo>
                      <a:pt x="1010" y="23"/>
                      <a:pt x="1012" y="11"/>
                      <a:pt x="1024" y="5"/>
                    </a:cubicBezTo>
                    <a:cubicBezTo>
                      <a:pt x="1037" y="0"/>
                      <a:pt x="1048" y="4"/>
                      <a:pt x="1058" y="15"/>
                    </a:cubicBezTo>
                    <a:cubicBezTo>
                      <a:pt x="1075" y="33"/>
                      <a:pt x="1094" y="48"/>
                      <a:pt x="1112" y="65"/>
                    </a:cubicBezTo>
                    <a:cubicBezTo>
                      <a:pt x="1130" y="82"/>
                      <a:pt x="1150" y="98"/>
                      <a:pt x="1167" y="116"/>
                    </a:cubicBezTo>
                    <a:cubicBezTo>
                      <a:pt x="1196" y="148"/>
                      <a:pt x="1223" y="181"/>
                      <a:pt x="1252" y="213"/>
                    </a:cubicBezTo>
                    <a:cubicBezTo>
                      <a:pt x="1265" y="228"/>
                      <a:pt x="1284" y="239"/>
                      <a:pt x="1285" y="262"/>
                    </a:cubicBezTo>
                    <a:cubicBezTo>
                      <a:pt x="1286" y="269"/>
                      <a:pt x="1286" y="277"/>
                      <a:pt x="1283" y="282"/>
                    </a:cubicBezTo>
                    <a:cubicBezTo>
                      <a:pt x="1241" y="340"/>
                      <a:pt x="1188" y="389"/>
                      <a:pt x="1129" y="431"/>
                    </a:cubicBezTo>
                    <a:cubicBezTo>
                      <a:pt x="1103" y="449"/>
                      <a:pt x="1080" y="471"/>
                      <a:pt x="1054" y="490"/>
                    </a:cubicBezTo>
                    <a:cubicBezTo>
                      <a:pt x="1045" y="496"/>
                      <a:pt x="1028" y="503"/>
                      <a:pt x="1021" y="499"/>
                    </a:cubicBezTo>
                    <a:cubicBezTo>
                      <a:pt x="1007" y="493"/>
                      <a:pt x="1007" y="477"/>
                      <a:pt x="1009" y="461"/>
                    </a:cubicBezTo>
                    <a:cubicBezTo>
                      <a:pt x="1012" y="431"/>
                      <a:pt x="1012" y="400"/>
                      <a:pt x="1006" y="371"/>
                    </a:cubicBezTo>
                    <a:cubicBezTo>
                      <a:pt x="1004" y="361"/>
                      <a:pt x="980" y="349"/>
                      <a:pt x="966" y="349"/>
                    </a:cubicBezTo>
                    <a:cubicBezTo>
                      <a:pt x="902" y="346"/>
                      <a:pt x="836" y="354"/>
                      <a:pt x="773" y="346"/>
                    </a:cubicBezTo>
                    <a:cubicBezTo>
                      <a:pt x="706" y="339"/>
                      <a:pt x="640" y="351"/>
                      <a:pt x="574" y="346"/>
                    </a:cubicBezTo>
                    <a:cubicBezTo>
                      <a:pt x="514" y="341"/>
                      <a:pt x="454" y="338"/>
                      <a:pt x="395" y="335"/>
                    </a:cubicBezTo>
                    <a:cubicBezTo>
                      <a:pt x="380" y="335"/>
                      <a:pt x="366" y="337"/>
                      <a:pt x="351" y="337"/>
                    </a:cubicBezTo>
                    <a:cubicBezTo>
                      <a:pt x="297" y="337"/>
                      <a:pt x="242" y="336"/>
                      <a:pt x="188" y="337"/>
                    </a:cubicBezTo>
                    <a:cubicBezTo>
                      <a:pt x="140" y="337"/>
                      <a:pt x="92" y="337"/>
                      <a:pt x="44" y="337"/>
                    </a:cubicBezTo>
                    <a:cubicBezTo>
                      <a:pt x="11" y="337"/>
                      <a:pt x="4" y="331"/>
                      <a:pt x="3" y="297"/>
                    </a:cubicBezTo>
                    <a:cubicBezTo>
                      <a:pt x="2" y="282"/>
                      <a:pt x="3" y="267"/>
                      <a:pt x="3" y="253"/>
                    </a:cubicBezTo>
                    <a:cubicBezTo>
                      <a:pt x="2" y="253"/>
                      <a:pt x="1" y="253"/>
                      <a:pt x="0" y="2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7"/>
              <p:cNvSpPr>
                <a:spLocks/>
              </p:cNvSpPr>
              <p:nvPr/>
            </p:nvSpPr>
            <p:spPr bwMode="auto">
              <a:xfrm>
                <a:off x="7748588" y="3352800"/>
                <a:ext cx="254000" cy="241300"/>
              </a:xfrm>
              <a:custGeom>
                <a:avLst/>
                <a:gdLst>
                  <a:gd name="T0" fmla="*/ 150 w 298"/>
                  <a:gd name="T1" fmla="*/ 0 h 283"/>
                  <a:gd name="T2" fmla="*/ 222 w 298"/>
                  <a:gd name="T3" fmla="*/ 21 h 283"/>
                  <a:gd name="T4" fmla="*/ 257 w 298"/>
                  <a:gd name="T5" fmla="*/ 68 h 283"/>
                  <a:gd name="T6" fmla="*/ 290 w 298"/>
                  <a:gd name="T7" fmla="*/ 148 h 283"/>
                  <a:gd name="T8" fmla="*/ 190 w 298"/>
                  <a:gd name="T9" fmla="*/ 274 h 283"/>
                  <a:gd name="T10" fmla="*/ 146 w 298"/>
                  <a:gd name="T11" fmla="*/ 280 h 283"/>
                  <a:gd name="T12" fmla="*/ 47 w 298"/>
                  <a:gd name="T13" fmla="*/ 254 h 283"/>
                  <a:gd name="T14" fmla="*/ 5 w 298"/>
                  <a:gd name="T15" fmla="*/ 174 h 283"/>
                  <a:gd name="T16" fmla="*/ 47 w 298"/>
                  <a:gd name="T17" fmla="*/ 40 h 283"/>
                  <a:gd name="T18" fmla="*/ 150 w 298"/>
                  <a:gd name="T1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8" h="283">
                    <a:moveTo>
                      <a:pt x="150" y="0"/>
                    </a:moveTo>
                    <a:cubicBezTo>
                      <a:pt x="168" y="5"/>
                      <a:pt x="198" y="8"/>
                      <a:pt x="222" y="21"/>
                    </a:cubicBezTo>
                    <a:cubicBezTo>
                      <a:pt x="238" y="30"/>
                      <a:pt x="250" y="51"/>
                      <a:pt x="257" y="68"/>
                    </a:cubicBezTo>
                    <a:cubicBezTo>
                      <a:pt x="267" y="95"/>
                      <a:pt x="285" y="118"/>
                      <a:pt x="290" y="148"/>
                    </a:cubicBezTo>
                    <a:cubicBezTo>
                      <a:pt x="298" y="204"/>
                      <a:pt x="245" y="280"/>
                      <a:pt x="190" y="274"/>
                    </a:cubicBezTo>
                    <a:cubicBezTo>
                      <a:pt x="176" y="273"/>
                      <a:pt x="161" y="278"/>
                      <a:pt x="146" y="280"/>
                    </a:cubicBezTo>
                    <a:cubicBezTo>
                      <a:pt x="110" y="283"/>
                      <a:pt x="77" y="281"/>
                      <a:pt x="47" y="254"/>
                    </a:cubicBezTo>
                    <a:cubicBezTo>
                      <a:pt x="22" y="232"/>
                      <a:pt x="8" y="206"/>
                      <a:pt x="5" y="174"/>
                    </a:cubicBezTo>
                    <a:cubicBezTo>
                      <a:pt x="0" y="124"/>
                      <a:pt x="6" y="75"/>
                      <a:pt x="47" y="40"/>
                    </a:cubicBezTo>
                    <a:cubicBezTo>
                      <a:pt x="73" y="17"/>
                      <a:pt x="103" y="0"/>
                      <a:pt x="1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8"/>
              <p:cNvSpPr>
                <a:spLocks/>
              </p:cNvSpPr>
              <p:nvPr/>
            </p:nvSpPr>
            <p:spPr bwMode="auto">
              <a:xfrm>
                <a:off x="3924300" y="3360738"/>
                <a:ext cx="258763" cy="236538"/>
              </a:xfrm>
              <a:custGeom>
                <a:avLst/>
                <a:gdLst>
                  <a:gd name="T0" fmla="*/ 181 w 303"/>
                  <a:gd name="T1" fmla="*/ 1 h 276"/>
                  <a:gd name="T2" fmla="*/ 287 w 303"/>
                  <a:gd name="T3" fmla="*/ 62 h 276"/>
                  <a:gd name="T4" fmla="*/ 301 w 303"/>
                  <a:gd name="T5" fmla="*/ 130 h 276"/>
                  <a:gd name="T6" fmla="*/ 168 w 303"/>
                  <a:gd name="T7" fmla="*/ 266 h 276"/>
                  <a:gd name="T8" fmla="*/ 13 w 303"/>
                  <a:gd name="T9" fmla="*/ 111 h 276"/>
                  <a:gd name="T10" fmla="*/ 63 w 303"/>
                  <a:gd name="T11" fmla="*/ 34 h 276"/>
                  <a:gd name="T12" fmla="*/ 181 w 303"/>
                  <a:gd name="T13" fmla="*/ 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3" h="276">
                    <a:moveTo>
                      <a:pt x="181" y="1"/>
                    </a:moveTo>
                    <a:cubicBezTo>
                      <a:pt x="218" y="0"/>
                      <a:pt x="262" y="15"/>
                      <a:pt x="287" y="62"/>
                    </a:cubicBezTo>
                    <a:cubicBezTo>
                      <a:pt x="297" y="82"/>
                      <a:pt x="303" y="108"/>
                      <a:pt x="301" y="130"/>
                    </a:cubicBezTo>
                    <a:cubicBezTo>
                      <a:pt x="294" y="212"/>
                      <a:pt x="237" y="257"/>
                      <a:pt x="168" y="266"/>
                    </a:cubicBezTo>
                    <a:cubicBezTo>
                      <a:pt x="83" y="276"/>
                      <a:pt x="0" y="204"/>
                      <a:pt x="13" y="111"/>
                    </a:cubicBezTo>
                    <a:cubicBezTo>
                      <a:pt x="18" y="79"/>
                      <a:pt x="37" y="52"/>
                      <a:pt x="63" y="34"/>
                    </a:cubicBezTo>
                    <a:cubicBezTo>
                      <a:pt x="94" y="12"/>
                      <a:pt x="129" y="1"/>
                      <a:pt x="1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9"/>
              <p:cNvSpPr>
                <a:spLocks/>
              </p:cNvSpPr>
              <p:nvPr/>
            </p:nvSpPr>
            <p:spPr bwMode="auto">
              <a:xfrm>
                <a:off x="5905500" y="3417888"/>
                <a:ext cx="204788" cy="173038"/>
              </a:xfrm>
              <a:custGeom>
                <a:avLst/>
                <a:gdLst>
                  <a:gd name="T0" fmla="*/ 0 w 241"/>
                  <a:gd name="T1" fmla="*/ 119 h 202"/>
                  <a:gd name="T2" fmla="*/ 30 w 241"/>
                  <a:gd name="T3" fmla="*/ 46 h 202"/>
                  <a:gd name="T4" fmla="*/ 63 w 241"/>
                  <a:gd name="T5" fmla="*/ 22 h 202"/>
                  <a:gd name="T6" fmla="*/ 179 w 241"/>
                  <a:gd name="T7" fmla="*/ 8 h 202"/>
                  <a:gd name="T8" fmla="*/ 235 w 241"/>
                  <a:gd name="T9" fmla="*/ 101 h 202"/>
                  <a:gd name="T10" fmla="*/ 183 w 241"/>
                  <a:gd name="T11" fmla="*/ 180 h 202"/>
                  <a:gd name="T12" fmla="*/ 98 w 241"/>
                  <a:gd name="T13" fmla="*/ 197 h 202"/>
                  <a:gd name="T14" fmla="*/ 83 w 241"/>
                  <a:gd name="T15" fmla="*/ 194 h 202"/>
                  <a:gd name="T16" fmla="*/ 8 w 241"/>
                  <a:gd name="T17" fmla="*/ 142 h 202"/>
                  <a:gd name="T18" fmla="*/ 4 w 241"/>
                  <a:gd name="T19" fmla="*/ 121 h 202"/>
                  <a:gd name="T20" fmla="*/ 0 w 241"/>
                  <a:gd name="T21" fmla="*/ 119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1" h="202">
                    <a:moveTo>
                      <a:pt x="0" y="119"/>
                    </a:moveTo>
                    <a:cubicBezTo>
                      <a:pt x="10" y="95"/>
                      <a:pt x="18" y="69"/>
                      <a:pt x="30" y="46"/>
                    </a:cubicBezTo>
                    <a:cubicBezTo>
                      <a:pt x="36" y="35"/>
                      <a:pt x="51" y="28"/>
                      <a:pt x="63" y="22"/>
                    </a:cubicBezTo>
                    <a:cubicBezTo>
                      <a:pt x="99" y="2"/>
                      <a:pt x="139" y="0"/>
                      <a:pt x="179" y="8"/>
                    </a:cubicBezTo>
                    <a:cubicBezTo>
                      <a:pt x="220" y="16"/>
                      <a:pt x="241" y="60"/>
                      <a:pt x="235" y="101"/>
                    </a:cubicBezTo>
                    <a:cubicBezTo>
                      <a:pt x="230" y="138"/>
                      <a:pt x="209" y="162"/>
                      <a:pt x="183" y="180"/>
                    </a:cubicBezTo>
                    <a:cubicBezTo>
                      <a:pt x="159" y="198"/>
                      <a:pt x="129" y="202"/>
                      <a:pt x="98" y="197"/>
                    </a:cubicBezTo>
                    <a:cubicBezTo>
                      <a:pt x="93" y="196"/>
                      <a:pt x="88" y="195"/>
                      <a:pt x="83" y="194"/>
                    </a:cubicBezTo>
                    <a:cubicBezTo>
                      <a:pt x="46" y="194"/>
                      <a:pt x="27" y="167"/>
                      <a:pt x="8" y="142"/>
                    </a:cubicBezTo>
                    <a:cubicBezTo>
                      <a:pt x="4" y="137"/>
                      <a:pt x="5" y="128"/>
                      <a:pt x="4" y="121"/>
                    </a:cubicBezTo>
                    <a:cubicBezTo>
                      <a:pt x="3" y="120"/>
                      <a:pt x="1" y="120"/>
                      <a:pt x="0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70"/>
              <p:cNvSpPr>
                <a:spLocks noEditPoints="1"/>
              </p:cNvSpPr>
              <p:nvPr/>
            </p:nvSpPr>
            <p:spPr bwMode="auto">
              <a:xfrm>
                <a:off x="5570538" y="3965575"/>
                <a:ext cx="835025" cy="788988"/>
              </a:xfrm>
              <a:custGeom>
                <a:avLst/>
                <a:gdLst>
                  <a:gd name="T0" fmla="*/ 1 w 980"/>
                  <a:gd name="T1" fmla="*/ 480 h 927"/>
                  <a:gd name="T2" fmla="*/ 49 w 980"/>
                  <a:gd name="T3" fmla="*/ 287 h 927"/>
                  <a:gd name="T4" fmla="*/ 115 w 980"/>
                  <a:gd name="T5" fmla="*/ 178 h 927"/>
                  <a:gd name="T6" fmla="*/ 234 w 980"/>
                  <a:gd name="T7" fmla="*/ 71 h 927"/>
                  <a:gd name="T8" fmla="*/ 313 w 980"/>
                  <a:gd name="T9" fmla="*/ 32 h 927"/>
                  <a:gd name="T10" fmla="*/ 382 w 980"/>
                  <a:gd name="T11" fmla="*/ 15 h 927"/>
                  <a:gd name="T12" fmla="*/ 491 w 980"/>
                  <a:gd name="T13" fmla="*/ 2 h 927"/>
                  <a:gd name="T14" fmla="*/ 566 w 980"/>
                  <a:gd name="T15" fmla="*/ 5 h 927"/>
                  <a:gd name="T16" fmla="*/ 665 w 980"/>
                  <a:gd name="T17" fmla="*/ 23 h 927"/>
                  <a:gd name="T18" fmla="*/ 752 w 980"/>
                  <a:gd name="T19" fmla="*/ 56 h 927"/>
                  <a:gd name="T20" fmla="*/ 856 w 980"/>
                  <a:gd name="T21" fmla="*/ 132 h 927"/>
                  <a:gd name="T22" fmla="*/ 922 w 980"/>
                  <a:gd name="T23" fmla="*/ 227 h 927"/>
                  <a:gd name="T24" fmla="*/ 960 w 980"/>
                  <a:gd name="T25" fmla="*/ 341 h 927"/>
                  <a:gd name="T26" fmla="*/ 965 w 980"/>
                  <a:gd name="T27" fmla="*/ 360 h 927"/>
                  <a:gd name="T28" fmla="*/ 975 w 980"/>
                  <a:gd name="T29" fmla="*/ 441 h 927"/>
                  <a:gd name="T30" fmla="*/ 960 w 980"/>
                  <a:gd name="T31" fmla="*/ 561 h 927"/>
                  <a:gd name="T32" fmla="*/ 885 w 980"/>
                  <a:gd name="T33" fmla="*/ 719 h 927"/>
                  <a:gd name="T34" fmla="*/ 804 w 980"/>
                  <a:gd name="T35" fmla="*/ 801 h 927"/>
                  <a:gd name="T36" fmla="*/ 628 w 980"/>
                  <a:gd name="T37" fmla="*/ 895 h 927"/>
                  <a:gd name="T38" fmla="*/ 494 w 980"/>
                  <a:gd name="T39" fmla="*/ 924 h 927"/>
                  <a:gd name="T40" fmla="*/ 439 w 980"/>
                  <a:gd name="T41" fmla="*/ 919 h 927"/>
                  <a:gd name="T42" fmla="*/ 307 w 980"/>
                  <a:gd name="T43" fmla="*/ 902 h 927"/>
                  <a:gd name="T44" fmla="*/ 229 w 980"/>
                  <a:gd name="T45" fmla="*/ 864 h 927"/>
                  <a:gd name="T46" fmla="*/ 108 w 980"/>
                  <a:gd name="T47" fmla="*/ 755 h 927"/>
                  <a:gd name="T48" fmla="*/ 45 w 980"/>
                  <a:gd name="T49" fmla="*/ 645 h 927"/>
                  <a:gd name="T50" fmla="*/ 10 w 980"/>
                  <a:gd name="T51" fmla="*/ 549 h 927"/>
                  <a:gd name="T52" fmla="*/ 1 w 980"/>
                  <a:gd name="T53" fmla="*/ 480 h 927"/>
                  <a:gd name="T54" fmla="*/ 469 w 980"/>
                  <a:gd name="T55" fmla="*/ 538 h 927"/>
                  <a:gd name="T56" fmla="*/ 487 w 980"/>
                  <a:gd name="T57" fmla="*/ 525 h 927"/>
                  <a:gd name="T58" fmla="*/ 485 w 980"/>
                  <a:gd name="T59" fmla="*/ 505 h 927"/>
                  <a:gd name="T60" fmla="*/ 470 w 980"/>
                  <a:gd name="T61" fmla="*/ 477 h 927"/>
                  <a:gd name="T62" fmla="*/ 487 w 980"/>
                  <a:gd name="T63" fmla="*/ 430 h 927"/>
                  <a:gd name="T64" fmla="*/ 520 w 980"/>
                  <a:gd name="T65" fmla="*/ 402 h 927"/>
                  <a:gd name="T66" fmla="*/ 523 w 980"/>
                  <a:gd name="T67" fmla="*/ 379 h 927"/>
                  <a:gd name="T68" fmla="*/ 501 w 980"/>
                  <a:gd name="T69" fmla="*/ 368 h 927"/>
                  <a:gd name="T70" fmla="*/ 484 w 980"/>
                  <a:gd name="T71" fmla="*/ 373 h 927"/>
                  <a:gd name="T72" fmla="*/ 398 w 980"/>
                  <a:gd name="T73" fmla="*/ 431 h 927"/>
                  <a:gd name="T74" fmla="*/ 392 w 980"/>
                  <a:gd name="T75" fmla="*/ 458 h 927"/>
                  <a:gd name="T76" fmla="*/ 443 w 980"/>
                  <a:gd name="T77" fmla="*/ 522 h 927"/>
                  <a:gd name="T78" fmla="*/ 469 w 980"/>
                  <a:gd name="T79" fmla="*/ 538 h 927"/>
                  <a:gd name="T80" fmla="*/ 369 w 980"/>
                  <a:gd name="T81" fmla="*/ 250 h 927"/>
                  <a:gd name="T82" fmla="*/ 341 w 980"/>
                  <a:gd name="T83" fmla="*/ 218 h 927"/>
                  <a:gd name="T84" fmla="*/ 314 w 980"/>
                  <a:gd name="T85" fmla="*/ 243 h 927"/>
                  <a:gd name="T86" fmla="*/ 344 w 980"/>
                  <a:gd name="T87" fmla="*/ 277 h 927"/>
                  <a:gd name="T88" fmla="*/ 369 w 980"/>
                  <a:gd name="T89" fmla="*/ 250 h 927"/>
                  <a:gd name="T90" fmla="*/ 712 w 980"/>
                  <a:gd name="T91" fmla="*/ 304 h 927"/>
                  <a:gd name="T92" fmla="*/ 738 w 980"/>
                  <a:gd name="T93" fmla="*/ 284 h 927"/>
                  <a:gd name="T94" fmla="*/ 709 w 980"/>
                  <a:gd name="T95" fmla="*/ 251 h 927"/>
                  <a:gd name="T96" fmla="*/ 685 w 980"/>
                  <a:gd name="T97" fmla="*/ 272 h 927"/>
                  <a:gd name="T98" fmla="*/ 712 w 980"/>
                  <a:gd name="T99" fmla="*/ 304 h 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0" h="927">
                    <a:moveTo>
                      <a:pt x="1" y="480"/>
                    </a:moveTo>
                    <a:cubicBezTo>
                      <a:pt x="0" y="411"/>
                      <a:pt x="16" y="346"/>
                      <a:pt x="49" y="287"/>
                    </a:cubicBezTo>
                    <a:cubicBezTo>
                      <a:pt x="70" y="250"/>
                      <a:pt x="90" y="212"/>
                      <a:pt x="115" y="178"/>
                    </a:cubicBezTo>
                    <a:cubicBezTo>
                      <a:pt x="148" y="135"/>
                      <a:pt x="184" y="95"/>
                      <a:pt x="234" y="71"/>
                    </a:cubicBezTo>
                    <a:cubicBezTo>
                      <a:pt x="260" y="58"/>
                      <a:pt x="285" y="42"/>
                      <a:pt x="313" y="32"/>
                    </a:cubicBezTo>
                    <a:cubicBezTo>
                      <a:pt x="334" y="23"/>
                      <a:pt x="358" y="18"/>
                      <a:pt x="382" y="15"/>
                    </a:cubicBezTo>
                    <a:cubicBezTo>
                      <a:pt x="418" y="9"/>
                      <a:pt x="454" y="4"/>
                      <a:pt x="491" y="2"/>
                    </a:cubicBezTo>
                    <a:cubicBezTo>
                      <a:pt x="515" y="0"/>
                      <a:pt x="541" y="2"/>
                      <a:pt x="566" y="5"/>
                    </a:cubicBezTo>
                    <a:cubicBezTo>
                      <a:pt x="599" y="9"/>
                      <a:pt x="632" y="14"/>
                      <a:pt x="665" y="23"/>
                    </a:cubicBezTo>
                    <a:cubicBezTo>
                      <a:pt x="695" y="31"/>
                      <a:pt x="724" y="42"/>
                      <a:pt x="752" y="56"/>
                    </a:cubicBezTo>
                    <a:cubicBezTo>
                      <a:pt x="790" y="76"/>
                      <a:pt x="829" y="97"/>
                      <a:pt x="856" y="132"/>
                    </a:cubicBezTo>
                    <a:cubicBezTo>
                      <a:pt x="879" y="163"/>
                      <a:pt x="899" y="196"/>
                      <a:pt x="922" y="227"/>
                    </a:cubicBezTo>
                    <a:cubicBezTo>
                      <a:pt x="947" y="261"/>
                      <a:pt x="949" y="303"/>
                      <a:pt x="960" y="341"/>
                    </a:cubicBezTo>
                    <a:cubicBezTo>
                      <a:pt x="962" y="348"/>
                      <a:pt x="962" y="355"/>
                      <a:pt x="965" y="360"/>
                    </a:cubicBezTo>
                    <a:cubicBezTo>
                      <a:pt x="980" y="386"/>
                      <a:pt x="972" y="414"/>
                      <a:pt x="975" y="441"/>
                    </a:cubicBezTo>
                    <a:cubicBezTo>
                      <a:pt x="979" y="483"/>
                      <a:pt x="969" y="522"/>
                      <a:pt x="960" y="561"/>
                    </a:cubicBezTo>
                    <a:cubicBezTo>
                      <a:pt x="947" y="619"/>
                      <a:pt x="927" y="674"/>
                      <a:pt x="885" y="719"/>
                    </a:cubicBezTo>
                    <a:cubicBezTo>
                      <a:pt x="860" y="747"/>
                      <a:pt x="833" y="776"/>
                      <a:pt x="804" y="801"/>
                    </a:cubicBezTo>
                    <a:cubicBezTo>
                      <a:pt x="753" y="845"/>
                      <a:pt x="693" y="876"/>
                      <a:pt x="628" y="895"/>
                    </a:cubicBezTo>
                    <a:cubicBezTo>
                      <a:pt x="584" y="908"/>
                      <a:pt x="539" y="917"/>
                      <a:pt x="494" y="924"/>
                    </a:cubicBezTo>
                    <a:cubicBezTo>
                      <a:pt x="476" y="927"/>
                      <a:pt x="457" y="921"/>
                      <a:pt x="439" y="919"/>
                    </a:cubicBezTo>
                    <a:cubicBezTo>
                      <a:pt x="395" y="914"/>
                      <a:pt x="350" y="912"/>
                      <a:pt x="307" y="902"/>
                    </a:cubicBezTo>
                    <a:cubicBezTo>
                      <a:pt x="280" y="895"/>
                      <a:pt x="255" y="877"/>
                      <a:pt x="229" y="864"/>
                    </a:cubicBezTo>
                    <a:cubicBezTo>
                      <a:pt x="178" y="840"/>
                      <a:pt x="141" y="798"/>
                      <a:pt x="108" y="755"/>
                    </a:cubicBezTo>
                    <a:cubicBezTo>
                      <a:pt x="82" y="723"/>
                      <a:pt x="64" y="683"/>
                      <a:pt x="45" y="645"/>
                    </a:cubicBezTo>
                    <a:cubicBezTo>
                      <a:pt x="31" y="614"/>
                      <a:pt x="19" y="582"/>
                      <a:pt x="10" y="549"/>
                    </a:cubicBezTo>
                    <a:cubicBezTo>
                      <a:pt x="4" y="527"/>
                      <a:pt x="4" y="503"/>
                      <a:pt x="1" y="480"/>
                    </a:cubicBezTo>
                    <a:close/>
                    <a:moveTo>
                      <a:pt x="469" y="538"/>
                    </a:moveTo>
                    <a:cubicBezTo>
                      <a:pt x="477" y="533"/>
                      <a:pt x="485" y="530"/>
                      <a:pt x="487" y="525"/>
                    </a:cubicBezTo>
                    <a:cubicBezTo>
                      <a:pt x="489" y="520"/>
                      <a:pt x="488" y="511"/>
                      <a:pt x="485" y="505"/>
                    </a:cubicBezTo>
                    <a:cubicBezTo>
                      <a:pt x="482" y="495"/>
                      <a:pt x="474" y="487"/>
                      <a:pt x="470" y="477"/>
                    </a:cubicBezTo>
                    <a:cubicBezTo>
                      <a:pt x="460" y="451"/>
                      <a:pt x="463" y="445"/>
                      <a:pt x="487" y="430"/>
                    </a:cubicBezTo>
                    <a:cubicBezTo>
                      <a:pt x="499" y="422"/>
                      <a:pt x="511" y="413"/>
                      <a:pt x="520" y="402"/>
                    </a:cubicBezTo>
                    <a:cubicBezTo>
                      <a:pt x="525" y="397"/>
                      <a:pt x="527" y="384"/>
                      <a:pt x="523" y="379"/>
                    </a:cubicBezTo>
                    <a:cubicBezTo>
                      <a:pt x="519" y="373"/>
                      <a:pt x="509" y="369"/>
                      <a:pt x="501" y="368"/>
                    </a:cubicBezTo>
                    <a:cubicBezTo>
                      <a:pt x="496" y="366"/>
                      <a:pt x="489" y="370"/>
                      <a:pt x="484" y="373"/>
                    </a:cubicBezTo>
                    <a:cubicBezTo>
                      <a:pt x="455" y="391"/>
                      <a:pt x="426" y="410"/>
                      <a:pt x="398" y="431"/>
                    </a:cubicBezTo>
                    <a:cubicBezTo>
                      <a:pt x="392" y="435"/>
                      <a:pt x="391" y="449"/>
                      <a:pt x="392" y="458"/>
                    </a:cubicBezTo>
                    <a:cubicBezTo>
                      <a:pt x="397" y="489"/>
                      <a:pt x="422" y="505"/>
                      <a:pt x="443" y="522"/>
                    </a:cubicBezTo>
                    <a:cubicBezTo>
                      <a:pt x="451" y="528"/>
                      <a:pt x="460" y="532"/>
                      <a:pt x="469" y="538"/>
                    </a:cubicBezTo>
                    <a:close/>
                    <a:moveTo>
                      <a:pt x="369" y="250"/>
                    </a:moveTo>
                    <a:cubicBezTo>
                      <a:pt x="369" y="232"/>
                      <a:pt x="357" y="218"/>
                      <a:pt x="341" y="218"/>
                    </a:cubicBezTo>
                    <a:cubicBezTo>
                      <a:pt x="325" y="218"/>
                      <a:pt x="314" y="228"/>
                      <a:pt x="314" y="243"/>
                    </a:cubicBezTo>
                    <a:cubicBezTo>
                      <a:pt x="314" y="263"/>
                      <a:pt x="326" y="277"/>
                      <a:pt x="344" y="277"/>
                    </a:cubicBezTo>
                    <a:cubicBezTo>
                      <a:pt x="362" y="277"/>
                      <a:pt x="368" y="266"/>
                      <a:pt x="369" y="250"/>
                    </a:cubicBezTo>
                    <a:close/>
                    <a:moveTo>
                      <a:pt x="712" y="304"/>
                    </a:moveTo>
                    <a:cubicBezTo>
                      <a:pt x="727" y="306"/>
                      <a:pt x="737" y="298"/>
                      <a:pt x="738" y="284"/>
                    </a:cubicBezTo>
                    <a:cubicBezTo>
                      <a:pt x="740" y="267"/>
                      <a:pt x="728" y="252"/>
                      <a:pt x="709" y="251"/>
                    </a:cubicBezTo>
                    <a:cubicBezTo>
                      <a:pt x="695" y="250"/>
                      <a:pt x="687" y="258"/>
                      <a:pt x="685" y="272"/>
                    </a:cubicBezTo>
                    <a:cubicBezTo>
                      <a:pt x="683" y="288"/>
                      <a:pt x="695" y="303"/>
                      <a:pt x="712" y="3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71"/>
              <p:cNvSpPr>
                <a:spLocks/>
              </p:cNvSpPr>
              <p:nvPr/>
            </p:nvSpPr>
            <p:spPr bwMode="auto">
              <a:xfrm>
                <a:off x="7483475" y="3625850"/>
                <a:ext cx="153988" cy="149225"/>
              </a:xfrm>
              <a:custGeom>
                <a:avLst/>
                <a:gdLst>
                  <a:gd name="T0" fmla="*/ 2 w 181"/>
                  <a:gd name="T1" fmla="*/ 88 h 175"/>
                  <a:gd name="T2" fmla="*/ 88 w 181"/>
                  <a:gd name="T3" fmla="*/ 2 h 175"/>
                  <a:gd name="T4" fmla="*/ 172 w 181"/>
                  <a:gd name="T5" fmla="*/ 91 h 175"/>
                  <a:gd name="T6" fmla="*/ 147 w 181"/>
                  <a:gd name="T7" fmla="*/ 136 h 175"/>
                  <a:gd name="T8" fmla="*/ 24 w 181"/>
                  <a:gd name="T9" fmla="*/ 152 h 175"/>
                  <a:gd name="T10" fmla="*/ 2 w 181"/>
                  <a:gd name="T11" fmla="*/ 112 h 175"/>
                  <a:gd name="T12" fmla="*/ 2 w 181"/>
                  <a:gd name="T13" fmla="*/ 8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1" h="175">
                    <a:moveTo>
                      <a:pt x="2" y="88"/>
                    </a:moveTo>
                    <a:cubicBezTo>
                      <a:pt x="2" y="40"/>
                      <a:pt x="40" y="0"/>
                      <a:pt x="88" y="2"/>
                    </a:cubicBezTo>
                    <a:cubicBezTo>
                      <a:pt x="135" y="4"/>
                      <a:pt x="181" y="34"/>
                      <a:pt x="172" y="91"/>
                    </a:cubicBezTo>
                    <a:cubicBezTo>
                      <a:pt x="169" y="107"/>
                      <a:pt x="159" y="127"/>
                      <a:pt x="147" y="136"/>
                    </a:cubicBezTo>
                    <a:cubicBezTo>
                      <a:pt x="109" y="162"/>
                      <a:pt x="67" y="175"/>
                      <a:pt x="24" y="152"/>
                    </a:cubicBezTo>
                    <a:cubicBezTo>
                      <a:pt x="13" y="146"/>
                      <a:pt x="8" y="126"/>
                      <a:pt x="2" y="112"/>
                    </a:cubicBezTo>
                    <a:cubicBezTo>
                      <a:pt x="0" y="105"/>
                      <a:pt x="2" y="96"/>
                      <a:pt x="2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72"/>
              <p:cNvSpPr>
                <a:spLocks/>
              </p:cNvSpPr>
              <p:nvPr/>
            </p:nvSpPr>
            <p:spPr bwMode="auto">
              <a:xfrm>
                <a:off x="4370388" y="3644900"/>
                <a:ext cx="188913" cy="153988"/>
              </a:xfrm>
              <a:custGeom>
                <a:avLst/>
                <a:gdLst>
                  <a:gd name="T0" fmla="*/ 118 w 222"/>
                  <a:gd name="T1" fmla="*/ 175 h 181"/>
                  <a:gd name="T2" fmla="*/ 28 w 222"/>
                  <a:gd name="T3" fmla="*/ 132 h 181"/>
                  <a:gd name="T4" fmla="*/ 60 w 222"/>
                  <a:gd name="T5" fmla="*/ 25 h 181"/>
                  <a:gd name="T6" fmla="*/ 170 w 222"/>
                  <a:gd name="T7" fmla="*/ 16 h 181"/>
                  <a:gd name="T8" fmla="*/ 215 w 222"/>
                  <a:gd name="T9" fmla="*/ 102 h 181"/>
                  <a:gd name="T10" fmla="*/ 136 w 222"/>
                  <a:gd name="T11" fmla="*/ 175 h 181"/>
                  <a:gd name="T12" fmla="*/ 118 w 222"/>
                  <a:gd name="T13" fmla="*/ 17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2" h="181">
                    <a:moveTo>
                      <a:pt x="118" y="175"/>
                    </a:moveTo>
                    <a:cubicBezTo>
                      <a:pt x="79" y="181"/>
                      <a:pt x="48" y="163"/>
                      <a:pt x="28" y="132"/>
                    </a:cubicBezTo>
                    <a:cubicBezTo>
                      <a:pt x="0" y="90"/>
                      <a:pt x="21" y="52"/>
                      <a:pt x="60" y="25"/>
                    </a:cubicBezTo>
                    <a:cubicBezTo>
                      <a:pt x="94" y="2"/>
                      <a:pt x="132" y="0"/>
                      <a:pt x="170" y="16"/>
                    </a:cubicBezTo>
                    <a:cubicBezTo>
                      <a:pt x="198" y="27"/>
                      <a:pt x="222" y="70"/>
                      <a:pt x="215" y="102"/>
                    </a:cubicBezTo>
                    <a:cubicBezTo>
                      <a:pt x="206" y="140"/>
                      <a:pt x="181" y="172"/>
                      <a:pt x="136" y="175"/>
                    </a:cubicBezTo>
                    <a:cubicBezTo>
                      <a:pt x="130" y="176"/>
                      <a:pt x="124" y="175"/>
                      <a:pt x="118" y="1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73"/>
              <p:cNvSpPr>
                <a:spLocks/>
              </p:cNvSpPr>
              <p:nvPr/>
            </p:nvSpPr>
            <p:spPr bwMode="auto">
              <a:xfrm>
                <a:off x="7175500" y="3802063"/>
                <a:ext cx="95250" cy="100013"/>
              </a:xfrm>
              <a:custGeom>
                <a:avLst/>
                <a:gdLst>
                  <a:gd name="T0" fmla="*/ 1 w 110"/>
                  <a:gd name="T1" fmla="*/ 68 h 118"/>
                  <a:gd name="T2" fmla="*/ 78 w 110"/>
                  <a:gd name="T3" fmla="*/ 5 h 118"/>
                  <a:gd name="T4" fmla="*/ 108 w 110"/>
                  <a:gd name="T5" fmla="*/ 51 h 118"/>
                  <a:gd name="T6" fmla="*/ 29 w 110"/>
                  <a:gd name="T7" fmla="*/ 109 h 118"/>
                  <a:gd name="T8" fmla="*/ 1 w 110"/>
                  <a:gd name="T9" fmla="*/ 6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8">
                    <a:moveTo>
                      <a:pt x="1" y="68"/>
                    </a:moveTo>
                    <a:cubicBezTo>
                      <a:pt x="3" y="31"/>
                      <a:pt x="42" y="0"/>
                      <a:pt x="78" y="5"/>
                    </a:cubicBezTo>
                    <a:cubicBezTo>
                      <a:pt x="92" y="7"/>
                      <a:pt x="110" y="35"/>
                      <a:pt x="108" y="51"/>
                    </a:cubicBezTo>
                    <a:cubicBezTo>
                      <a:pt x="104" y="91"/>
                      <a:pt x="68" y="118"/>
                      <a:pt x="29" y="109"/>
                    </a:cubicBezTo>
                    <a:cubicBezTo>
                      <a:pt x="12" y="106"/>
                      <a:pt x="0" y="88"/>
                      <a:pt x="1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74"/>
              <p:cNvSpPr>
                <a:spLocks/>
              </p:cNvSpPr>
              <p:nvPr/>
            </p:nvSpPr>
            <p:spPr bwMode="auto">
              <a:xfrm>
                <a:off x="4883150" y="3821113"/>
                <a:ext cx="95250" cy="92075"/>
              </a:xfrm>
              <a:custGeom>
                <a:avLst/>
                <a:gdLst>
                  <a:gd name="T0" fmla="*/ 45 w 111"/>
                  <a:gd name="T1" fmla="*/ 108 h 108"/>
                  <a:gd name="T2" fmla="*/ 1 w 111"/>
                  <a:gd name="T3" fmla="*/ 65 h 108"/>
                  <a:gd name="T4" fmla="*/ 64 w 111"/>
                  <a:gd name="T5" fmla="*/ 0 h 108"/>
                  <a:gd name="T6" fmla="*/ 111 w 111"/>
                  <a:gd name="T7" fmla="*/ 53 h 108"/>
                  <a:gd name="T8" fmla="*/ 45 w 111"/>
                  <a:gd name="T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08">
                    <a:moveTo>
                      <a:pt x="45" y="108"/>
                    </a:moveTo>
                    <a:cubicBezTo>
                      <a:pt x="18" y="108"/>
                      <a:pt x="1" y="92"/>
                      <a:pt x="1" y="65"/>
                    </a:cubicBezTo>
                    <a:cubicBezTo>
                      <a:pt x="0" y="29"/>
                      <a:pt x="29" y="0"/>
                      <a:pt x="64" y="0"/>
                    </a:cubicBezTo>
                    <a:cubicBezTo>
                      <a:pt x="87" y="0"/>
                      <a:pt x="110" y="26"/>
                      <a:pt x="111" y="53"/>
                    </a:cubicBezTo>
                    <a:cubicBezTo>
                      <a:pt x="111" y="80"/>
                      <a:pt x="78" y="108"/>
                      <a:pt x="45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75"/>
              <p:cNvSpPr>
                <a:spLocks/>
              </p:cNvSpPr>
              <p:nvPr/>
            </p:nvSpPr>
            <p:spPr bwMode="auto">
              <a:xfrm>
                <a:off x="5922963" y="3738563"/>
                <a:ext cx="68263" cy="57150"/>
              </a:xfrm>
              <a:custGeom>
                <a:avLst/>
                <a:gdLst>
                  <a:gd name="T0" fmla="*/ 31 w 80"/>
                  <a:gd name="T1" fmla="*/ 67 h 68"/>
                  <a:gd name="T2" fmla="*/ 0 w 80"/>
                  <a:gd name="T3" fmla="*/ 37 h 68"/>
                  <a:gd name="T4" fmla="*/ 42 w 80"/>
                  <a:gd name="T5" fmla="*/ 1 h 68"/>
                  <a:gd name="T6" fmla="*/ 80 w 80"/>
                  <a:gd name="T7" fmla="*/ 31 h 68"/>
                  <a:gd name="T8" fmla="*/ 31 w 80"/>
                  <a:gd name="T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8">
                    <a:moveTo>
                      <a:pt x="31" y="67"/>
                    </a:moveTo>
                    <a:cubicBezTo>
                      <a:pt x="14" y="67"/>
                      <a:pt x="0" y="52"/>
                      <a:pt x="0" y="37"/>
                    </a:cubicBezTo>
                    <a:cubicBezTo>
                      <a:pt x="1" y="19"/>
                      <a:pt x="22" y="0"/>
                      <a:pt x="42" y="1"/>
                    </a:cubicBezTo>
                    <a:cubicBezTo>
                      <a:pt x="58" y="2"/>
                      <a:pt x="80" y="18"/>
                      <a:pt x="80" y="31"/>
                    </a:cubicBezTo>
                    <a:cubicBezTo>
                      <a:pt x="80" y="48"/>
                      <a:pt x="54" y="68"/>
                      <a:pt x="31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76"/>
              <p:cNvSpPr>
                <a:spLocks/>
              </p:cNvSpPr>
              <p:nvPr/>
            </p:nvSpPr>
            <p:spPr bwMode="auto">
              <a:xfrm>
                <a:off x="5903913" y="4276725"/>
                <a:ext cx="115888" cy="146050"/>
              </a:xfrm>
              <a:custGeom>
                <a:avLst/>
                <a:gdLst>
                  <a:gd name="T0" fmla="*/ 78 w 136"/>
                  <a:gd name="T1" fmla="*/ 172 h 172"/>
                  <a:gd name="T2" fmla="*/ 52 w 136"/>
                  <a:gd name="T3" fmla="*/ 156 h 172"/>
                  <a:gd name="T4" fmla="*/ 1 w 136"/>
                  <a:gd name="T5" fmla="*/ 92 h 172"/>
                  <a:gd name="T6" fmla="*/ 7 w 136"/>
                  <a:gd name="T7" fmla="*/ 65 h 172"/>
                  <a:gd name="T8" fmla="*/ 93 w 136"/>
                  <a:gd name="T9" fmla="*/ 7 h 172"/>
                  <a:gd name="T10" fmla="*/ 110 w 136"/>
                  <a:gd name="T11" fmla="*/ 2 h 172"/>
                  <a:gd name="T12" fmla="*/ 132 w 136"/>
                  <a:gd name="T13" fmla="*/ 13 h 172"/>
                  <a:gd name="T14" fmla="*/ 129 w 136"/>
                  <a:gd name="T15" fmla="*/ 36 h 172"/>
                  <a:gd name="T16" fmla="*/ 96 w 136"/>
                  <a:gd name="T17" fmla="*/ 64 h 172"/>
                  <a:gd name="T18" fmla="*/ 79 w 136"/>
                  <a:gd name="T19" fmla="*/ 111 h 172"/>
                  <a:gd name="T20" fmla="*/ 94 w 136"/>
                  <a:gd name="T21" fmla="*/ 139 h 172"/>
                  <a:gd name="T22" fmla="*/ 96 w 136"/>
                  <a:gd name="T23" fmla="*/ 159 h 172"/>
                  <a:gd name="T24" fmla="*/ 78 w 136"/>
                  <a:gd name="T2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6" h="172">
                    <a:moveTo>
                      <a:pt x="78" y="172"/>
                    </a:moveTo>
                    <a:cubicBezTo>
                      <a:pt x="69" y="166"/>
                      <a:pt x="60" y="162"/>
                      <a:pt x="52" y="156"/>
                    </a:cubicBezTo>
                    <a:cubicBezTo>
                      <a:pt x="31" y="139"/>
                      <a:pt x="6" y="123"/>
                      <a:pt x="1" y="92"/>
                    </a:cubicBezTo>
                    <a:cubicBezTo>
                      <a:pt x="0" y="83"/>
                      <a:pt x="1" y="69"/>
                      <a:pt x="7" y="65"/>
                    </a:cubicBezTo>
                    <a:cubicBezTo>
                      <a:pt x="35" y="44"/>
                      <a:pt x="64" y="25"/>
                      <a:pt x="93" y="7"/>
                    </a:cubicBezTo>
                    <a:cubicBezTo>
                      <a:pt x="98" y="4"/>
                      <a:pt x="105" y="0"/>
                      <a:pt x="110" y="2"/>
                    </a:cubicBezTo>
                    <a:cubicBezTo>
                      <a:pt x="118" y="3"/>
                      <a:pt x="128" y="7"/>
                      <a:pt x="132" y="13"/>
                    </a:cubicBezTo>
                    <a:cubicBezTo>
                      <a:pt x="136" y="18"/>
                      <a:pt x="134" y="31"/>
                      <a:pt x="129" y="36"/>
                    </a:cubicBezTo>
                    <a:cubicBezTo>
                      <a:pt x="120" y="47"/>
                      <a:pt x="108" y="56"/>
                      <a:pt x="96" y="64"/>
                    </a:cubicBezTo>
                    <a:cubicBezTo>
                      <a:pt x="72" y="79"/>
                      <a:pt x="69" y="85"/>
                      <a:pt x="79" y="111"/>
                    </a:cubicBezTo>
                    <a:cubicBezTo>
                      <a:pt x="83" y="121"/>
                      <a:pt x="91" y="129"/>
                      <a:pt x="94" y="139"/>
                    </a:cubicBezTo>
                    <a:cubicBezTo>
                      <a:pt x="97" y="145"/>
                      <a:pt x="98" y="154"/>
                      <a:pt x="96" y="159"/>
                    </a:cubicBezTo>
                    <a:cubicBezTo>
                      <a:pt x="94" y="164"/>
                      <a:pt x="86" y="167"/>
                      <a:pt x="78" y="1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7"/>
              <p:cNvSpPr>
                <a:spLocks/>
              </p:cNvSpPr>
              <p:nvPr/>
            </p:nvSpPr>
            <p:spPr bwMode="auto">
              <a:xfrm>
                <a:off x="5838825" y="4151313"/>
                <a:ext cx="46038" cy="49213"/>
              </a:xfrm>
              <a:custGeom>
                <a:avLst/>
                <a:gdLst>
                  <a:gd name="T0" fmla="*/ 55 w 55"/>
                  <a:gd name="T1" fmla="*/ 32 h 59"/>
                  <a:gd name="T2" fmla="*/ 30 w 55"/>
                  <a:gd name="T3" fmla="*/ 59 h 59"/>
                  <a:gd name="T4" fmla="*/ 0 w 55"/>
                  <a:gd name="T5" fmla="*/ 25 h 59"/>
                  <a:gd name="T6" fmla="*/ 27 w 55"/>
                  <a:gd name="T7" fmla="*/ 0 h 59"/>
                  <a:gd name="T8" fmla="*/ 55 w 55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9">
                    <a:moveTo>
                      <a:pt x="55" y="32"/>
                    </a:moveTo>
                    <a:cubicBezTo>
                      <a:pt x="54" y="48"/>
                      <a:pt x="48" y="59"/>
                      <a:pt x="30" y="59"/>
                    </a:cubicBezTo>
                    <a:cubicBezTo>
                      <a:pt x="12" y="59"/>
                      <a:pt x="0" y="45"/>
                      <a:pt x="0" y="25"/>
                    </a:cubicBezTo>
                    <a:cubicBezTo>
                      <a:pt x="0" y="10"/>
                      <a:pt x="11" y="0"/>
                      <a:pt x="27" y="0"/>
                    </a:cubicBezTo>
                    <a:cubicBezTo>
                      <a:pt x="43" y="0"/>
                      <a:pt x="55" y="14"/>
                      <a:pt x="55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8"/>
              <p:cNvSpPr>
                <a:spLocks/>
              </p:cNvSpPr>
              <p:nvPr/>
            </p:nvSpPr>
            <p:spPr bwMode="auto">
              <a:xfrm>
                <a:off x="6153150" y="4178300"/>
                <a:ext cx="47625" cy="47625"/>
              </a:xfrm>
              <a:custGeom>
                <a:avLst/>
                <a:gdLst>
                  <a:gd name="T0" fmla="*/ 29 w 57"/>
                  <a:gd name="T1" fmla="*/ 54 h 56"/>
                  <a:gd name="T2" fmla="*/ 2 w 57"/>
                  <a:gd name="T3" fmla="*/ 22 h 56"/>
                  <a:gd name="T4" fmla="*/ 26 w 57"/>
                  <a:gd name="T5" fmla="*/ 1 h 56"/>
                  <a:gd name="T6" fmla="*/ 55 w 57"/>
                  <a:gd name="T7" fmla="*/ 34 h 56"/>
                  <a:gd name="T8" fmla="*/ 29 w 57"/>
                  <a:gd name="T9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29" y="54"/>
                    </a:moveTo>
                    <a:cubicBezTo>
                      <a:pt x="12" y="53"/>
                      <a:pt x="0" y="38"/>
                      <a:pt x="2" y="22"/>
                    </a:cubicBezTo>
                    <a:cubicBezTo>
                      <a:pt x="4" y="8"/>
                      <a:pt x="12" y="0"/>
                      <a:pt x="26" y="1"/>
                    </a:cubicBezTo>
                    <a:cubicBezTo>
                      <a:pt x="45" y="2"/>
                      <a:pt x="57" y="17"/>
                      <a:pt x="55" y="34"/>
                    </a:cubicBezTo>
                    <a:cubicBezTo>
                      <a:pt x="54" y="48"/>
                      <a:pt x="44" y="56"/>
                      <a:pt x="29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1" name="文本框 80"/>
            <p:cNvSpPr txBox="1"/>
            <p:nvPr/>
          </p:nvSpPr>
          <p:spPr>
            <a:xfrm>
              <a:off x="885577" y="4513974"/>
              <a:ext cx="80021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三</a:t>
              </a:r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条</a:t>
              </a:r>
              <a:endParaRPr lang="en-US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铁律</a:t>
              </a:r>
              <a:endPara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文本框 81"/>
            <p:cNvSpPr txBox="1"/>
            <p:nvPr/>
          </p:nvSpPr>
          <p:spPr>
            <a:xfrm>
              <a:off x="2529587" y="4553794"/>
              <a:ext cx="80021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四个</a:t>
              </a:r>
              <a:endParaRPr lang="en-US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技巧</a:t>
              </a:r>
              <a:endPara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文本框 82"/>
            <p:cNvSpPr txBox="1"/>
            <p:nvPr/>
          </p:nvSpPr>
          <p:spPr>
            <a:xfrm>
              <a:off x="4171407" y="4615007"/>
              <a:ext cx="80021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良好</a:t>
              </a:r>
              <a:endParaRPr lang="en-US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习惯</a:t>
              </a:r>
              <a:endPara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84" name="文本框 83"/>
          <p:cNvSpPr txBox="1"/>
          <p:nvPr/>
        </p:nvSpPr>
        <p:spPr>
          <a:xfrm>
            <a:off x="6578435" y="1173361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</a:t>
            </a:r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习体会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6342800" y="2640114"/>
            <a:ext cx="4759625" cy="27515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这是一本不容错过的职场行动指南！全书结构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清</a:t>
            </a:r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晰、语言生动、技巧实用。相信按照作者总结的</a:t>
            </a:r>
            <a:r>
              <a:rPr lang="zh-CN" altLang="en-US" sz="2400" b="1" dirty="0" smtClean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</a:t>
            </a:r>
            <a:r>
              <a:rPr lang="zh-CN" altLang="en-US" sz="24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条铁律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zh-CN" altLang="en-US" sz="24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四个技巧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、以及实现个人提升的</a:t>
            </a:r>
            <a:r>
              <a:rPr lang="zh-CN" altLang="en-US" sz="24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良好习惯</a:t>
            </a:r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，学以致用，勤加练习，下一个职场达人就是你！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6342800" y="2514730"/>
            <a:ext cx="4759625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51387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矩形 72"/>
          <p:cNvSpPr/>
          <p:nvPr/>
        </p:nvSpPr>
        <p:spPr>
          <a:xfrm rot="1729457">
            <a:off x="3439204" y="5376745"/>
            <a:ext cx="283819" cy="502702"/>
          </a:xfrm>
          <a:custGeom>
            <a:avLst/>
            <a:gdLst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21703 w 221703"/>
              <a:gd name="connsiteY2" fmla="*/ 685800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00141 w 221703"/>
              <a:gd name="connsiteY2" fmla="*/ 679545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42460"/>
              <a:gd name="connsiteY0" fmla="*/ 0 h 685800"/>
              <a:gd name="connsiteX1" fmla="*/ 242460 w 242460"/>
              <a:gd name="connsiteY1" fmla="*/ 129914 h 685800"/>
              <a:gd name="connsiteX2" fmla="*/ 200141 w 242460"/>
              <a:gd name="connsiteY2" fmla="*/ 679545 h 685800"/>
              <a:gd name="connsiteX3" fmla="*/ 0 w 242460"/>
              <a:gd name="connsiteY3" fmla="*/ 685800 h 685800"/>
              <a:gd name="connsiteX4" fmla="*/ 0 w 242460"/>
              <a:gd name="connsiteY4" fmla="*/ 0 h 685800"/>
              <a:gd name="connsiteX0" fmla="*/ 0 w 258276"/>
              <a:gd name="connsiteY0" fmla="*/ 45494 h 555886"/>
              <a:gd name="connsiteX1" fmla="*/ 258276 w 258276"/>
              <a:gd name="connsiteY1" fmla="*/ 0 h 555886"/>
              <a:gd name="connsiteX2" fmla="*/ 215957 w 258276"/>
              <a:gd name="connsiteY2" fmla="*/ 549631 h 555886"/>
              <a:gd name="connsiteX3" fmla="*/ 15816 w 258276"/>
              <a:gd name="connsiteY3" fmla="*/ 555886 h 555886"/>
              <a:gd name="connsiteX4" fmla="*/ 0 w 258276"/>
              <a:gd name="connsiteY4" fmla="*/ 45494 h 555886"/>
              <a:gd name="connsiteX0" fmla="*/ 0 w 248269"/>
              <a:gd name="connsiteY0" fmla="*/ 10995 h 521387"/>
              <a:gd name="connsiteX1" fmla="*/ 248269 w 248269"/>
              <a:gd name="connsiteY1" fmla="*/ 0 h 521387"/>
              <a:gd name="connsiteX2" fmla="*/ 215957 w 248269"/>
              <a:gd name="connsiteY2" fmla="*/ 515132 h 521387"/>
              <a:gd name="connsiteX3" fmla="*/ 15816 w 248269"/>
              <a:gd name="connsiteY3" fmla="*/ 521387 h 521387"/>
              <a:gd name="connsiteX4" fmla="*/ 0 w 248269"/>
              <a:gd name="connsiteY4" fmla="*/ 10995 h 521387"/>
              <a:gd name="connsiteX0" fmla="*/ 0 w 246590"/>
              <a:gd name="connsiteY0" fmla="*/ 53559 h 521387"/>
              <a:gd name="connsiteX1" fmla="*/ 246590 w 246590"/>
              <a:gd name="connsiteY1" fmla="*/ 0 h 521387"/>
              <a:gd name="connsiteX2" fmla="*/ 214278 w 246590"/>
              <a:gd name="connsiteY2" fmla="*/ 515132 h 521387"/>
              <a:gd name="connsiteX3" fmla="*/ 14137 w 246590"/>
              <a:gd name="connsiteY3" fmla="*/ 521387 h 521387"/>
              <a:gd name="connsiteX4" fmla="*/ 0 w 246590"/>
              <a:gd name="connsiteY4" fmla="*/ 53559 h 521387"/>
              <a:gd name="connsiteX0" fmla="*/ 0 w 242689"/>
              <a:gd name="connsiteY0" fmla="*/ 80404 h 521387"/>
              <a:gd name="connsiteX1" fmla="*/ 242689 w 242689"/>
              <a:gd name="connsiteY1" fmla="*/ 0 h 521387"/>
              <a:gd name="connsiteX2" fmla="*/ 210377 w 242689"/>
              <a:gd name="connsiteY2" fmla="*/ 515132 h 521387"/>
              <a:gd name="connsiteX3" fmla="*/ 10236 w 242689"/>
              <a:gd name="connsiteY3" fmla="*/ 521387 h 521387"/>
              <a:gd name="connsiteX4" fmla="*/ 0 w 242689"/>
              <a:gd name="connsiteY4" fmla="*/ 80404 h 521387"/>
              <a:gd name="connsiteX0" fmla="*/ 0 w 240039"/>
              <a:gd name="connsiteY0" fmla="*/ 111562 h 521387"/>
              <a:gd name="connsiteX1" fmla="*/ 240039 w 240039"/>
              <a:gd name="connsiteY1" fmla="*/ 0 h 521387"/>
              <a:gd name="connsiteX2" fmla="*/ 207727 w 240039"/>
              <a:gd name="connsiteY2" fmla="*/ 515132 h 521387"/>
              <a:gd name="connsiteX3" fmla="*/ 7586 w 240039"/>
              <a:gd name="connsiteY3" fmla="*/ 521387 h 521387"/>
              <a:gd name="connsiteX4" fmla="*/ 0 w 240039"/>
              <a:gd name="connsiteY4" fmla="*/ 111562 h 521387"/>
              <a:gd name="connsiteX0" fmla="*/ 0 w 250754"/>
              <a:gd name="connsiteY0" fmla="*/ 92091 h 521387"/>
              <a:gd name="connsiteX1" fmla="*/ 250754 w 250754"/>
              <a:gd name="connsiteY1" fmla="*/ 0 h 521387"/>
              <a:gd name="connsiteX2" fmla="*/ 218442 w 250754"/>
              <a:gd name="connsiteY2" fmla="*/ 515132 h 521387"/>
              <a:gd name="connsiteX3" fmla="*/ 18301 w 250754"/>
              <a:gd name="connsiteY3" fmla="*/ 521387 h 521387"/>
              <a:gd name="connsiteX4" fmla="*/ 0 w 250754"/>
              <a:gd name="connsiteY4" fmla="*/ 92091 h 521387"/>
              <a:gd name="connsiteX0" fmla="*/ 0 w 295827"/>
              <a:gd name="connsiteY0" fmla="*/ 73406 h 502702"/>
              <a:gd name="connsiteX1" fmla="*/ 295827 w 295827"/>
              <a:gd name="connsiteY1" fmla="*/ 0 h 502702"/>
              <a:gd name="connsiteX2" fmla="*/ 218442 w 295827"/>
              <a:gd name="connsiteY2" fmla="*/ 496447 h 502702"/>
              <a:gd name="connsiteX3" fmla="*/ 18301 w 295827"/>
              <a:gd name="connsiteY3" fmla="*/ 502702 h 502702"/>
              <a:gd name="connsiteX4" fmla="*/ 0 w 295827"/>
              <a:gd name="connsiteY4" fmla="*/ 73406 h 502702"/>
              <a:gd name="connsiteX0" fmla="*/ 0 w 283819"/>
              <a:gd name="connsiteY0" fmla="*/ 32007 h 502702"/>
              <a:gd name="connsiteX1" fmla="*/ 283819 w 283819"/>
              <a:gd name="connsiteY1" fmla="*/ 0 h 502702"/>
              <a:gd name="connsiteX2" fmla="*/ 206434 w 283819"/>
              <a:gd name="connsiteY2" fmla="*/ 496447 h 502702"/>
              <a:gd name="connsiteX3" fmla="*/ 6293 w 283819"/>
              <a:gd name="connsiteY3" fmla="*/ 502702 h 502702"/>
              <a:gd name="connsiteX4" fmla="*/ 0 w 283819"/>
              <a:gd name="connsiteY4" fmla="*/ 32007 h 502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819" h="502702">
                <a:moveTo>
                  <a:pt x="0" y="32007"/>
                </a:moveTo>
                <a:lnTo>
                  <a:pt x="283819" y="0"/>
                </a:lnTo>
                <a:lnTo>
                  <a:pt x="206434" y="496447"/>
                </a:lnTo>
                <a:lnTo>
                  <a:pt x="6293" y="502702"/>
                </a:lnTo>
                <a:cubicBezTo>
                  <a:pt x="4195" y="345804"/>
                  <a:pt x="2098" y="188905"/>
                  <a:pt x="0" y="320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矩形 71"/>
          <p:cNvSpPr/>
          <p:nvPr/>
        </p:nvSpPr>
        <p:spPr>
          <a:xfrm rot="1488622">
            <a:off x="3099935" y="5604226"/>
            <a:ext cx="513887" cy="271211"/>
          </a:xfrm>
          <a:custGeom>
            <a:avLst/>
            <a:gdLst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509646 w 509646"/>
              <a:gd name="connsiteY2" fmla="*/ 236038 h 236038"/>
              <a:gd name="connsiteX3" fmla="*/ 0 w 509646"/>
              <a:gd name="connsiteY3" fmla="*/ 236038 h 236038"/>
              <a:gd name="connsiteX4" fmla="*/ 0 w 509646"/>
              <a:gd name="connsiteY4" fmla="*/ 0 h 236038"/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443087 w 509646"/>
              <a:gd name="connsiteY2" fmla="*/ 182858 h 236038"/>
              <a:gd name="connsiteX3" fmla="*/ 0 w 509646"/>
              <a:gd name="connsiteY3" fmla="*/ 236038 h 236038"/>
              <a:gd name="connsiteX4" fmla="*/ 0 w 509646"/>
              <a:gd name="connsiteY4" fmla="*/ 0 h 236038"/>
              <a:gd name="connsiteX0" fmla="*/ 0 w 509646"/>
              <a:gd name="connsiteY0" fmla="*/ 0 h 276040"/>
              <a:gd name="connsiteX1" fmla="*/ 509646 w 509646"/>
              <a:gd name="connsiteY1" fmla="*/ 0 h 276040"/>
              <a:gd name="connsiteX2" fmla="*/ 368636 w 509646"/>
              <a:gd name="connsiteY2" fmla="*/ 276040 h 276040"/>
              <a:gd name="connsiteX3" fmla="*/ 0 w 509646"/>
              <a:gd name="connsiteY3" fmla="*/ 236038 h 276040"/>
              <a:gd name="connsiteX4" fmla="*/ 0 w 509646"/>
              <a:gd name="connsiteY4" fmla="*/ 0 h 276040"/>
              <a:gd name="connsiteX0" fmla="*/ 0 w 513887"/>
              <a:gd name="connsiteY0" fmla="*/ 27145 h 303185"/>
              <a:gd name="connsiteX1" fmla="*/ 513887 w 513887"/>
              <a:gd name="connsiteY1" fmla="*/ 0 h 303185"/>
              <a:gd name="connsiteX2" fmla="*/ 368636 w 513887"/>
              <a:gd name="connsiteY2" fmla="*/ 303185 h 303185"/>
              <a:gd name="connsiteX3" fmla="*/ 0 w 513887"/>
              <a:gd name="connsiteY3" fmla="*/ 263183 h 303185"/>
              <a:gd name="connsiteX4" fmla="*/ 0 w 513887"/>
              <a:gd name="connsiteY4" fmla="*/ 27145 h 303185"/>
              <a:gd name="connsiteX0" fmla="*/ 0 w 513887"/>
              <a:gd name="connsiteY0" fmla="*/ 27145 h 291961"/>
              <a:gd name="connsiteX1" fmla="*/ 513887 w 513887"/>
              <a:gd name="connsiteY1" fmla="*/ 0 h 291961"/>
              <a:gd name="connsiteX2" fmla="*/ 447395 w 513887"/>
              <a:gd name="connsiteY2" fmla="*/ 291961 h 291961"/>
              <a:gd name="connsiteX3" fmla="*/ 0 w 513887"/>
              <a:gd name="connsiteY3" fmla="*/ 263183 h 291961"/>
              <a:gd name="connsiteX4" fmla="*/ 0 w 513887"/>
              <a:gd name="connsiteY4" fmla="*/ 27145 h 291961"/>
              <a:gd name="connsiteX0" fmla="*/ 0 w 513887"/>
              <a:gd name="connsiteY0" fmla="*/ 27145 h 291961"/>
              <a:gd name="connsiteX1" fmla="*/ 513887 w 513887"/>
              <a:gd name="connsiteY1" fmla="*/ 0 h 291961"/>
              <a:gd name="connsiteX2" fmla="*/ 447395 w 513887"/>
              <a:gd name="connsiteY2" fmla="*/ 291961 h 291961"/>
              <a:gd name="connsiteX3" fmla="*/ 0 w 513887"/>
              <a:gd name="connsiteY3" fmla="*/ 263183 h 291961"/>
              <a:gd name="connsiteX4" fmla="*/ 0 w 513887"/>
              <a:gd name="connsiteY4" fmla="*/ 27145 h 291961"/>
              <a:gd name="connsiteX0" fmla="*/ 0 w 513887"/>
              <a:gd name="connsiteY0" fmla="*/ 27145 h 271211"/>
              <a:gd name="connsiteX1" fmla="*/ 513887 w 513887"/>
              <a:gd name="connsiteY1" fmla="*/ 0 h 271211"/>
              <a:gd name="connsiteX2" fmla="*/ 437802 w 513887"/>
              <a:gd name="connsiteY2" fmla="*/ 271211 h 271211"/>
              <a:gd name="connsiteX3" fmla="*/ 0 w 513887"/>
              <a:gd name="connsiteY3" fmla="*/ 263183 h 271211"/>
              <a:gd name="connsiteX4" fmla="*/ 0 w 513887"/>
              <a:gd name="connsiteY4" fmla="*/ 27145 h 27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887" h="271211">
                <a:moveTo>
                  <a:pt x="0" y="27145"/>
                </a:moveTo>
                <a:lnTo>
                  <a:pt x="513887" y="0"/>
                </a:lnTo>
                <a:cubicBezTo>
                  <a:pt x="491723" y="97320"/>
                  <a:pt x="494550" y="157904"/>
                  <a:pt x="437802" y="271211"/>
                </a:cubicBezTo>
                <a:lnTo>
                  <a:pt x="0" y="263183"/>
                </a:lnTo>
                <a:lnTo>
                  <a:pt x="0" y="271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矩形 70"/>
          <p:cNvSpPr/>
          <p:nvPr/>
        </p:nvSpPr>
        <p:spPr>
          <a:xfrm>
            <a:off x="2356214" y="5280341"/>
            <a:ext cx="929639" cy="732788"/>
          </a:xfrm>
          <a:custGeom>
            <a:avLst/>
            <a:gdLst>
              <a:gd name="connsiteX0" fmla="*/ 0 w 914399"/>
              <a:gd name="connsiteY0" fmla="*/ 0 h 793748"/>
              <a:gd name="connsiteX1" fmla="*/ 914399 w 914399"/>
              <a:gd name="connsiteY1" fmla="*/ 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0 w 914399"/>
              <a:gd name="connsiteY0" fmla="*/ 0 h 793748"/>
              <a:gd name="connsiteX1" fmla="*/ 781049 w 914399"/>
              <a:gd name="connsiteY1" fmla="*/ 1905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28575 w 942974"/>
              <a:gd name="connsiteY0" fmla="*/ 0 h 812798"/>
              <a:gd name="connsiteX1" fmla="*/ 809624 w 942974"/>
              <a:gd name="connsiteY1" fmla="*/ 19050 h 812798"/>
              <a:gd name="connsiteX2" fmla="*/ 942974 w 942974"/>
              <a:gd name="connsiteY2" fmla="*/ 793748 h 812798"/>
              <a:gd name="connsiteX3" fmla="*/ 0 w 942974"/>
              <a:gd name="connsiteY3" fmla="*/ 812798 h 812798"/>
              <a:gd name="connsiteX4" fmla="*/ 28575 w 942974"/>
              <a:gd name="connsiteY4" fmla="*/ 0 h 812798"/>
              <a:gd name="connsiteX0" fmla="*/ 28575 w 942974"/>
              <a:gd name="connsiteY0" fmla="*/ 0 h 793748"/>
              <a:gd name="connsiteX1" fmla="*/ 809624 w 942974"/>
              <a:gd name="connsiteY1" fmla="*/ 19050 h 793748"/>
              <a:gd name="connsiteX2" fmla="*/ 942974 w 942974"/>
              <a:gd name="connsiteY2" fmla="*/ 793748 h 793748"/>
              <a:gd name="connsiteX3" fmla="*/ 0 w 942974"/>
              <a:gd name="connsiteY3" fmla="*/ 765173 h 793748"/>
              <a:gd name="connsiteX4" fmla="*/ 28575 w 942974"/>
              <a:gd name="connsiteY4" fmla="*/ 0 h 793748"/>
              <a:gd name="connsiteX0" fmla="*/ 28575 w 933449"/>
              <a:gd name="connsiteY0" fmla="*/ 0 h 774698"/>
              <a:gd name="connsiteX1" fmla="*/ 809624 w 933449"/>
              <a:gd name="connsiteY1" fmla="*/ 19050 h 774698"/>
              <a:gd name="connsiteX2" fmla="*/ 933449 w 933449"/>
              <a:gd name="connsiteY2" fmla="*/ 774698 h 774698"/>
              <a:gd name="connsiteX3" fmla="*/ 0 w 933449"/>
              <a:gd name="connsiteY3" fmla="*/ 765173 h 774698"/>
              <a:gd name="connsiteX4" fmla="*/ 28575 w 933449"/>
              <a:gd name="connsiteY4" fmla="*/ 0 h 774698"/>
              <a:gd name="connsiteX0" fmla="*/ 28575 w 933449"/>
              <a:gd name="connsiteY0" fmla="*/ 0 h 765173"/>
              <a:gd name="connsiteX1" fmla="*/ 809624 w 933449"/>
              <a:gd name="connsiteY1" fmla="*/ 19050 h 765173"/>
              <a:gd name="connsiteX2" fmla="*/ 933449 w 933449"/>
              <a:gd name="connsiteY2" fmla="*/ 755648 h 765173"/>
              <a:gd name="connsiteX3" fmla="*/ 0 w 933449"/>
              <a:gd name="connsiteY3" fmla="*/ 765173 h 765173"/>
              <a:gd name="connsiteX4" fmla="*/ 28575 w 933449"/>
              <a:gd name="connsiteY4" fmla="*/ 0 h 765173"/>
              <a:gd name="connsiteX0" fmla="*/ 28575 w 914399"/>
              <a:gd name="connsiteY0" fmla="*/ 0 h 774698"/>
              <a:gd name="connsiteX1" fmla="*/ 809624 w 914399"/>
              <a:gd name="connsiteY1" fmla="*/ 19050 h 774698"/>
              <a:gd name="connsiteX2" fmla="*/ 914399 w 914399"/>
              <a:gd name="connsiteY2" fmla="*/ 774698 h 774698"/>
              <a:gd name="connsiteX3" fmla="*/ 0 w 914399"/>
              <a:gd name="connsiteY3" fmla="*/ 765173 h 774698"/>
              <a:gd name="connsiteX4" fmla="*/ 28575 w 914399"/>
              <a:gd name="connsiteY4" fmla="*/ 0 h 774698"/>
              <a:gd name="connsiteX0" fmla="*/ 28575 w 929639"/>
              <a:gd name="connsiteY0" fmla="*/ 0 h 765173"/>
              <a:gd name="connsiteX1" fmla="*/ 809624 w 929639"/>
              <a:gd name="connsiteY1" fmla="*/ 19050 h 765173"/>
              <a:gd name="connsiteX2" fmla="*/ 929639 w 929639"/>
              <a:gd name="connsiteY2" fmla="*/ 706118 h 765173"/>
              <a:gd name="connsiteX3" fmla="*/ 0 w 929639"/>
              <a:gd name="connsiteY3" fmla="*/ 765173 h 765173"/>
              <a:gd name="connsiteX4" fmla="*/ 28575 w 929639"/>
              <a:gd name="connsiteY4" fmla="*/ 0 h 765173"/>
              <a:gd name="connsiteX0" fmla="*/ 28575 w 929639"/>
              <a:gd name="connsiteY0" fmla="*/ 0 h 706118"/>
              <a:gd name="connsiteX1" fmla="*/ 809624 w 929639"/>
              <a:gd name="connsiteY1" fmla="*/ 19050 h 706118"/>
              <a:gd name="connsiteX2" fmla="*/ 929639 w 929639"/>
              <a:gd name="connsiteY2" fmla="*/ 706118 h 706118"/>
              <a:gd name="connsiteX3" fmla="*/ 0 w 929639"/>
              <a:gd name="connsiteY3" fmla="*/ 696593 h 706118"/>
              <a:gd name="connsiteX4" fmla="*/ 28575 w 929639"/>
              <a:gd name="connsiteY4" fmla="*/ 0 h 706118"/>
              <a:gd name="connsiteX0" fmla="*/ 28575 w 929639"/>
              <a:gd name="connsiteY0" fmla="*/ 0 h 706118"/>
              <a:gd name="connsiteX1" fmla="*/ 847724 w 929639"/>
              <a:gd name="connsiteY1" fmla="*/ 26670 h 706118"/>
              <a:gd name="connsiteX2" fmla="*/ 929639 w 929639"/>
              <a:gd name="connsiteY2" fmla="*/ 706118 h 706118"/>
              <a:gd name="connsiteX3" fmla="*/ 0 w 929639"/>
              <a:gd name="connsiteY3" fmla="*/ 696593 h 706118"/>
              <a:gd name="connsiteX4" fmla="*/ 28575 w 929639"/>
              <a:gd name="connsiteY4" fmla="*/ 0 h 706118"/>
              <a:gd name="connsiteX0" fmla="*/ 28575 w 929639"/>
              <a:gd name="connsiteY0" fmla="*/ 26670 h 732788"/>
              <a:gd name="connsiteX1" fmla="*/ 824864 w 929639"/>
              <a:gd name="connsiteY1" fmla="*/ 0 h 732788"/>
              <a:gd name="connsiteX2" fmla="*/ 929639 w 929639"/>
              <a:gd name="connsiteY2" fmla="*/ 732788 h 732788"/>
              <a:gd name="connsiteX3" fmla="*/ 0 w 929639"/>
              <a:gd name="connsiteY3" fmla="*/ 723263 h 732788"/>
              <a:gd name="connsiteX4" fmla="*/ 28575 w 929639"/>
              <a:gd name="connsiteY4" fmla="*/ 26670 h 732788"/>
              <a:gd name="connsiteX0" fmla="*/ 28575 w 929639"/>
              <a:gd name="connsiteY0" fmla="*/ 26670 h 732788"/>
              <a:gd name="connsiteX1" fmla="*/ 824864 w 929639"/>
              <a:gd name="connsiteY1" fmla="*/ 0 h 732788"/>
              <a:gd name="connsiteX2" fmla="*/ 929639 w 929639"/>
              <a:gd name="connsiteY2" fmla="*/ 732788 h 732788"/>
              <a:gd name="connsiteX3" fmla="*/ 0 w 929639"/>
              <a:gd name="connsiteY3" fmla="*/ 723263 h 732788"/>
              <a:gd name="connsiteX4" fmla="*/ 28575 w 929639"/>
              <a:gd name="connsiteY4" fmla="*/ 26670 h 732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9639" h="732788">
                <a:moveTo>
                  <a:pt x="28575" y="26670"/>
                </a:moveTo>
                <a:lnTo>
                  <a:pt x="824864" y="0"/>
                </a:lnTo>
                <a:cubicBezTo>
                  <a:pt x="882649" y="244263"/>
                  <a:pt x="894714" y="488525"/>
                  <a:pt x="929639" y="732788"/>
                </a:cubicBezTo>
                <a:lnTo>
                  <a:pt x="0" y="723263"/>
                </a:lnTo>
                <a:lnTo>
                  <a:pt x="28575" y="266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矩形 72"/>
          <p:cNvSpPr/>
          <p:nvPr/>
        </p:nvSpPr>
        <p:spPr>
          <a:xfrm rot="1729457">
            <a:off x="5460764" y="5325460"/>
            <a:ext cx="261952" cy="483440"/>
          </a:xfrm>
          <a:custGeom>
            <a:avLst/>
            <a:gdLst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21703 w 221703"/>
              <a:gd name="connsiteY2" fmla="*/ 685800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00141 w 221703"/>
              <a:gd name="connsiteY2" fmla="*/ 679545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42460"/>
              <a:gd name="connsiteY0" fmla="*/ 0 h 685800"/>
              <a:gd name="connsiteX1" fmla="*/ 242460 w 242460"/>
              <a:gd name="connsiteY1" fmla="*/ 129914 h 685800"/>
              <a:gd name="connsiteX2" fmla="*/ 200141 w 242460"/>
              <a:gd name="connsiteY2" fmla="*/ 679545 h 685800"/>
              <a:gd name="connsiteX3" fmla="*/ 0 w 242460"/>
              <a:gd name="connsiteY3" fmla="*/ 685800 h 685800"/>
              <a:gd name="connsiteX4" fmla="*/ 0 w 242460"/>
              <a:gd name="connsiteY4" fmla="*/ 0 h 685800"/>
              <a:gd name="connsiteX0" fmla="*/ 0 w 258276"/>
              <a:gd name="connsiteY0" fmla="*/ 45494 h 555886"/>
              <a:gd name="connsiteX1" fmla="*/ 258276 w 258276"/>
              <a:gd name="connsiteY1" fmla="*/ 0 h 555886"/>
              <a:gd name="connsiteX2" fmla="*/ 215957 w 258276"/>
              <a:gd name="connsiteY2" fmla="*/ 549631 h 555886"/>
              <a:gd name="connsiteX3" fmla="*/ 15816 w 258276"/>
              <a:gd name="connsiteY3" fmla="*/ 555886 h 555886"/>
              <a:gd name="connsiteX4" fmla="*/ 0 w 258276"/>
              <a:gd name="connsiteY4" fmla="*/ 45494 h 555886"/>
              <a:gd name="connsiteX0" fmla="*/ 0 w 248269"/>
              <a:gd name="connsiteY0" fmla="*/ 10995 h 521387"/>
              <a:gd name="connsiteX1" fmla="*/ 248269 w 248269"/>
              <a:gd name="connsiteY1" fmla="*/ 0 h 521387"/>
              <a:gd name="connsiteX2" fmla="*/ 215957 w 248269"/>
              <a:gd name="connsiteY2" fmla="*/ 515132 h 521387"/>
              <a:gd name="connsiteX3" fmla="*/ 15816 w 248269"/>
              <a:gd name="connsiteY3" fmla="*/ 521387 h 521387"/>
              <a:gd name="connsiteX4" fmla="*/ 0 w 248269"/>
              <a:gd name="connsiteY4" fmla="*/ 10995 h 521387"/>
              <a:gd name="connsiteX0" fmla="*/ 0 w 246590"/>
              <a:gd name="connsiteY0" fmla="*/ 53559 h 521387"/>
              <a:gd name="connsiteX1" fmla="*/ 246590 w 246590"/>
              <a:gd name="connsiteY1" fmla="*/ 0 h 521387"/>
              <a:gd name="connsiteX2" fmla="*/ 214278 w 246590"/>
              <a:gd name="connsiteY2" fmla="*/ 515132 h 521387"/>
              <a:gd name="connsiteX3" fmla="*/ 14137 w 246590"/>
              <a:gd name="connsiteY3" fmla="*/ 521387 h 521387"/>
              <a:gd name="connsiteX4" fmla="*/ 0 w 246590"/>
              <a:gd name="connsiteY4" fmla="*/ 53559 h 521387"/>
              <a:gd name="connsiteX0" fmla="*/ 0 w 242689"/>
              <a:gd name="connsiteY0" fmla="*/ 80404 h 521387"/>
              <a:gd name="connsiteX1" fmla="*/ 242689 w 242689"/>
              <a:gd name="connsiteY1" fmla="*/ 0 h 521387"/>
              <a:gd name="connsiteX2" fmla="*/ 210377 w 242689"/>
              <a:gd name="connsiteY2" fmla="*/ 515132 h 521387"/>
              <a:gd name="connsiteX3" fmla="*/ 10236 w 242689"/>
              <a:gd name="connsiteY3" fmla="*/ 521387 h 521387"/>
              <a:gd name="connsiteX4" fmla="*/ 0 w 242689"/>
              <a:gd name="connsiteY4" fmla="*/ 80404 h 521387"/>
              <a:gd name="connsiteX0" fmla="*/ 0 w 240039"/>
              <a:gd name="connsiteY0" fmla="*/ 111562 h 521387"/>
              <a:gd name="connsiteX1" fmla="*/ 240039 w 240039"/>
              <a:gd name="connsiteY1" fmla="*/ 0 h 521387"/>
              <a:gd name="connsiteX2" fmla="*/ 207727 w 240039"/>
              <a:gd name="connsiteY2" fmla="*/ 515132 h 521387"/>
              <a:gd name="connsiteX3" fmla="*/ 7586 w 240039"/>
              <a:gd name="connsiteY3" fmla="*/ 521387 h 521387"/>
              <a:gd name="connsiteX4" fmla="*/ 0 w 240039"/>
              <a:gd name="connsiteY4" fmla="*/ 111562 h 521387"/>
              <a:gd name="connsiteX0" fmla="*/ 0 w 250754"/>
              <a:gd name="connsiteY0" fmla="*/ 92091 h 521387"/>
              <a:gd name="connsiteX1" fmla="*/ 250754 w 250754"/>
              <a:gd name="connsiteY1" fmla="*/ 0 h 521387"/>
              <a:gd name="connsiteX2" fmla="*/ 218442 w 250754"/>
              <a:gd name="connsiteY2" fmla="*/ 515132 h 521387"/>
              <a:gd name="connsiteX3" fmla="*/ 18301 w 250754"/>
              <a:gd name="connsiteY3" fmla="*/ 521387 h 521387"/>
              <a:gd name="connsiteX4" fmla="*/ 0 w 250754"/>
              <a:gd name="connsiteY4" fmla="*/ 92091 h 521387"/>
              <a:gd name="connsiteX0" fmla="*/ 0 w 250754"/>
              <a:gd name="connsiteY0" fmla="*/ 92091 h 521387"/>
              <a:gd name="connsiteX1" fmla="*/ 250754 w 250754"/>
              <a:gd name="connsiteY1" fmla="*/ 0 h 521387"/>
              <a:gd name="connsiteX2" fmla="*/ 218442 w 250754"/>
              <a:gd name="connsiteY2" fmla="*/ 515132 h 521387"/>
              <a:gd name="connsiteX3" fmla="*/ 18301 w 250754"/>
              <a:gd name="connsiteY3" fmla="*/ 521387 h 521387"/>
              <a:gd name="connsiteX4" fmla="*/ 4540 w 250754"/>
              <a:gd name="connsiteY4" fmla="*/ 106852 h 521387"/>
              <a:gd name="connsiteX5" fmla="*/ 0 w 250754"/>
              <a:gd name="connsiteY5" fmla="*/ 92091 h 521387"/>
              <a:gd name="connsiteX0" fmla="*/ 0 w 249095"/>
              <a:gd name="connsiteY0" fmla="*/ 47690 h 476986"/>
              <a:gd name="connsiteX1" fmla="*/ 249095 w 249095"/>
              <a:gd name="connsiteY1" fmla="*/ 0 h 476986"/>
              <a:gd name="connsiteX2" fmla="*/ 218442 w 249095"/>
              <a:gd name="connsiteY2" fmla="*/ 470731 h 476986"/>
              <a:gd name="connsiteX3" fmla="*/ 18301 w 249095"/>
              <a:gd name="connsiteY3" fmla="*/ 476986 h 476986"/>
              <a:gd name="connsiteX4" fmla="*/ 4540 w 249095"/>
              <a:gd name="connsiteY4" fmla="*/ 62451 h 476986"/>
              <a:gd name="connsiteX5" fmla="*/ 0 w 249095"/>
              <a:gd name="connsiteY5" fmla="*/ 47690 h 476986"/>
              <a:gd name="connsiteX0" fmla="*/ 0 w 253191"/>
              <a:gd name="connsiteY0" fmla="*/ 24072 h 476986"/>
              <a:gd name="connsiteX1" fmla="*/ 253191 w 253191"/>
              <a:gd name="connsiteY1" fmla="*/ 0 h 476986"/>
              <a:gd name="connsiteX2" fmla="*/ 222538 w 253191"/>
              <a:gd name="connsiteY2" fmla="*/ 470731 h 476986"/>
              <a:gd name="connsiteX3" fmla="*/ 22397 w 253191"/>
              <a:gd name="connsiteY3" fmla="*/ 476986 h 476986"/>
              <a:gd name="connsiteX4" fmla="*/ 8636 w 253191"/>
              <a:gd name="connsiteY4" fmla="*/ 62451 h 476986"/>
              <a:gd name="connsiteX5" fmla="*/ 0 w 253191"/>
              <a:gd name="connsiteY5" fmla="*/ 24072 h 476986"/>
              <a:gd name="connsiteX0" fmla="*/ 0 w 244702"/>
              <a:gd name="connsiteY0" fmla="*/ 0 h 452914"/>
              <a:gd name="connsiteX1" fmla="*/ 244702 w 244702"/>
              <a:gd name="connsiteY1" fmla="*/ 6866 h 452914"/>
              <a:gd name="connsiteX2" fmla="*/ 222538 w 244702"/>
              <a:gd name="connsiteY2" fmla="*/ 446659 h 452914"/>
              <a:gd name="connsiteX3" fmla="*/ 22397 w 244702"/>
              <a:gd name="connsiteY3" fmla="*/ 452914 h 452914"/>
              <a:gd name="connsiteX4" fmla="*/ 8636 w 244702"/>
              <a:gd name="connsiteY4" fmla="*/ 38379 h 452914"/>
              <a:gd name="connsiteX5" fmla="*/ 0 w 244702"/>
              <a:gd name="connsiteY5" fmla="*/ 0 h 452914"/>
              <a:gd name="connsiteX0" fmla="*/ 0 w 246898"/>
              <a:gd name="connsiteY0" fmla="*/ 20410 h 473324"/>
              <a:gd name="connsiteX1" fmla="*/ 246898 w 246898"/>
              <a:gd name="connsiteY1" fmla="*/ 0 h 473324"/>
              <a:gd name="connsiteX2" fmla="*/ 222538 w 246898"/>
              <a:gd name="connsiteY2" fmla="*/ 467069 h 473324"/>
              <a:gd name="connsiteX3" fmla="*/ 22397 w 246898"/>
              <a:gd name="connsiteY3" fmla="*/ 473324 h 473324"/>
              <a:gd name="connsiteX4" fmla="*/ 8636 w 246898"/>
              <a:gd name="connsiteY4" fmla="*/ 58789 h 473324"/>
              <a:gd name="connsiteX5" fmla="*/ 0 w 246898"/>
              <a:gd name="connsiteY5" fmla="*/ 20410 h 473324"/>
              <a:gd name="connsiteX0" fmla="*/ 0 w 246898"/>
              <a:gd name="connsiteY0" fmla="*/ 20410 h 481712"/>
              <a:gd name="connsiteX1" fmla="*/ 246898 w 246898"/>
              <a:gd name="connsiteY1" fmla="*/ 0 h 481712"/>
              <a:gd name="connsiteX2" fmla="*/ 197369 w 246898"/>
              <a:gd name="connsiteY2" fmla="*/ 481712 h 481712"/>
              <a:gd name="connsiteX3" fmla="*/ 22397 w 246898"/>
              <a:gd name="connsiteY3" fmla="*/ 473324 h 481712"/>
              <a:gd name="connsiteX4" fmla="*/ 8636 w 246898"/>
              <a:gd name="connsiteY4" fmla="*/ 58789 h 481712"/>
              <a:gd name="connsiteX5" fmla="*/ 0 w 246898"/>
              <a:gd name="connsiteY5" fmla="*/ 20410 h 481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898" h="481712">
                <a:moveTo>
                  <a:pt x="0" y="20410"/>
                </a:moveTo>
                <a:lnTo>
                  <a:pt x="246898" y="0"/>
                </a:lnTo>
                <a:lnTo>
                  <a:pt x="197369" y="481712"/>
                </a:lnTo>
                <a:lnTo>
                  <a:pt x="22397" y="473324"/>
                </a:lnTo>
                <a:cubicBezTo>
                  <a:pt x="18258" y="346496"/>
                  <a:pt x="12775" y="185617"/>
                  <a:pt x="8636" y="58789"/>
                </a:cubicBezTo>
                <a:lnTo>
                  <a:pt x="0" y="204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矩形 71"/>
          <p:cNvSpPr/>
          <p:nvPr/>
        </p:nvSpPr>
        <p:spPr>
          <a:xfrm rot="1488622">
            <a:off x="5116645" y="5612933"/>
            <a:ext cx="509646" cy="236038"/>
          </a:xfrm>
          <a:custGeom>
            <a:avLst/>
            <a:gdLst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509646 w 509646"/>
              <a:gd name="connsiteY2" fmla="*/ 236038 h 236038"/>
              <a:gd name="connsiteX3" fmla="*/ 0 w 509646"/>
              <a:gd name="connsiteY3" fmla="*/ 236038 h 236038"/>
              <a:gd name="connsiteX4" fmla="*/ 0 w 509646"/>
              <a:gd name="connsiteY4" fmla="*/ 0 h 236038"/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443087 w 509646"/>
              <a:gd name="connsiteY2" fmla="*/ 182858 h 236038"/>
              <a:gd name="connsiteX3" fmla="*/ 0 w 509646"/>
              <a:gd name="connsiteY3" fmla="*/ 236038 h 236038"/>
              <a:gd name="connsiteX4" fmla="*/ 0 w 509646"/>
              <a:gd name="connsiteY4" fmla="*/ 0 h 23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46" h="236038">
                <a:moveTo>
                  <a:pt x="0" y="0"/>
                </a:moveTo>
                <a:lnTo>
                  <a:pt x="509646" y="0"/>
                </a:lnTo>
                <a:lnTo>
                  <a:pt x="443087" y="182858"/>
                </a:lnTo>
                <a:lnTo>
                  <a:pt x="0" y="23603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矩形 70"/>
          <p:cNvSpPr/>
          <p:nvPr/>
        </p:nvSpPr>
        <p:spPr>
          <a:xfrm>
            <a:off x="4405315" y="5271294"/>
            <a:ext cx="946784" cy="749933"/>
          </a:xfrm>
          <a:custGeom>
            <a:avLst/>
            <a:gdLst>
              <a:gd name="connsiteX0" fmla="*/ 0 w 914399"/>
              <a:gd name="connsiteY0" fmla="*/ 0 h 793748"/>
              <a:gd name="connsiteX1" fmla="*/ 914399 w 914399"/>
              <a:gd name="connsiteY1" fmla="*/ 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0 w 914399"/>
              <a:gd name="connsiteY0" fmla="*/ 0 h 793748"/>
              <a:gd name="connsiteX1" fmla="*/ 781049 w 914399"/>
              <a:gd name="connsiteY1" fmla="*/ 1905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28575 w 942974"/>
              <a:gd name="connsiteY0" fmla="*/ 0 h 812798"/>
              <a:gd name="connsiteX1" fmla="*/ 809624 w 942974"/>
              <a:gd name="connsiteY1" fmla="*/ 19050 h 812798"/>
              <a:gd name="connsiteX2" fmla="*/ 942974 w 942974"/>
              <a:gd name="connsiteY2" fmla="*/ 793748 h 812798"/>
              <a:gd name="connsiteX3" fmla="*/ 0 w 942974"/>
              <a:gd name="connsiteY3" fmla="*/ 812798 h 812798"/>
              <a:gd name="connsiteX4" fmla="*/ 28575 w 942974"/>
              <a:gd name="connsiteY4" fmla="*/ 0 h 812798"/>
              <a:gd name="connsiteX0" fmla="*/ 28575 w 942974"/>
              <a:gd name="connsiteY0" fmla="*/ 0 h 793748"/>
              <a:gd name="connsiteX1" fmla="*/ 809624 w 942974"/>
              <a:gd name="connsiteY1" fmla="*/ 19050 h 793748"/>
              <a:gd name="connsiteX2" fmla="*/ 942974 w 942974"/>
              <a:gd name="connsiteY2" fmla="*/ 793748 h 793748"/>
              <a:gd name="connsiteX3" fmla="*/ 0 w 942974"/>
              <a:gd name="connsiteY3" fmla="*/ 765173 h 793748"/>
              <a:gd name="connsiteX4" fmla="*/ 28575 w 942974"/>
              <a:gd name="connsiteY4" fmla="*/ 0 h 793748"/>
              <a:gd name="connsiteX0" fmla="*/ 28575 w 933449"/>
              <a:gd name="connsiteY0" fmla="*/ 0 h 774698"/>
              <a:gd name="connsiteX1" fmla="*/ 809624 w 933449"/>
              <a:gd name="connsiteY1" fmla="*/ 19050 h 774698"/>
              <a:gd name="connsiteX2" fmla="*/ 933449 w 933449"/>
              <a:gd name="connsiteY2" fmla="*/ 774698 h 774698"/>
              <a:gd name="connsiteX3" fmla="*/ 0 w 933449"/>
              <a:gd name="connsiteY3" fmla="*/ 765173 h 774698"/>
              <a:gd name="connsiteX4" fmla="*/ 28575 w 933449"/>
              <a:gd name="connsiteY4" fmla="*/ 0 h 774698"/>
              <a:gd name="connsiteX0" fmla="*/ 28575 w 933449"/>
              <a:gd name="connsiteY0" fmla="*/ 0 h 765173"/>
              <a:gd name="connsiteX1" fmla="*/ 809624 w 933449"/>
              <a:gd name="connsiteY1" fmla="*/ 19050 h 765173"/>
              <a:gd name="connsiteX2" fmla="*/ 933449 w 933449"/>
              <a:gd name="connsiteY2" fmla="*/ 755648 h 765173"/>
              <a:gd name="connsiteX3" fmla="*/ 0 w 933449"/>
              <a:gd name="connsiteY3" fmla="*/ 765173 h 765173"/>
              <a:gd name="connsiteX4" fmla="*/ 28575 w 933449"/>
              <a:gd name="connsiteY4" fmla="*/ 0 h 765173"/>
              <a:gd name="connsiteX0" fmla="*/ 28575 w 914399"/>
              <a:gd name="connsiteY0" fmla="*/ 0 h 774698"/>
              <a:gd name="connsiteX1" fmla="*/ 809624 w 914399"/>
              <a:gd name="connsiteY1" fmla="*/ 19050 h 774698"/>
              <a:gd name="connsiteX2" fmla="*/ 914399 w 914399"/>
              <a:gd name="connsiteY2" fmla="*/ 774698 h 774698"/>
              <a:gd name="connsiteX3" fmla="*/ 0 w 914399"/>
              <a:gd name="connsiteY3" fmla="*/ 765173 h 774698"/>
              <a:gd name="connsiteX4" fmla="*/ 28575 w 914399"/>
              <a:gd name="connsiteY4" fmla="*/ 0 h 774698"/>
              <a:gd name="connsiteX0" fmla="*/ 28575 w 975359"/>
              <a:gd name="connsiteY0" fmla="*/ 0 h 765173"/>
              <a:gd name="connsiteX1" fmla="*/ 809624 w 975359"/>
              <a:gd name="connsiteY1" fmla="*/ 19050 h 765173"/>
              <a:gd name="connsiteX2" fmla="*/ 975359 w 975359"/>
              <a:gd name="connsiteY2" fmla="*/ 759458 h 765173"/>
              <a:gd name="connsiteX3" fmla="*/ 0 w 975359"/>
              <a:gd name="connsiteY3" fmla="*/ 765173 h 765173"/>
              <a:gd name="connsiteX4" fmla="*/ 28575 w 975359"/>
              <a:gd name="connsiteY4" fmla="*/ 0 h 765173"/>
              <a:gd name="connsiteX0" fmla="*/ 0 w 946784"/>
              <a:gd name="connsiteY0" fmla="*/ 0 h 765173"/>
              <a:gd name="connsiteX1" fmla="*/ 781049 w 946784"/>
              <a:gd name="connsiteY1" fmla="*/ 19050 h 765173"/>
              <a:gd name="connsiteX2" fmla="*/ 946784 w 946784"/>
              <a:gd name="connsiteY2" fmla="*/ 759458 h 765173"/>
              <a:gd name="connsiteX3" fmla="*/ 1905 w 946784"/>
              <a:gd name="connsiteY3" fmla="*/ 765173 h 765173"/>
              <a:gd name="connsiteX4" fmla="*/ 0 w 946784"/>
              <a:gd name="connsiteY4" fmla="*/ 0 h 765173"/>
              <a:gd name="connsiteX0" fmla="*/ 0 w 946784"/>
              <a:gd name="connsiteY0" fmla="*/ 19050 h 784223"/>
              <a:gd name="connsiteX1" fmla="*/ 742949 w 946784"/>
              <a:gd name="connsiteY1" fmla="*/ 0 h 784223"/>
              <a:gd name="connsiteX2" fmla="*/ 946784 w 946784"/>
              <a:gd name="connsiteY2" fmla="*/ 778508 h 784223"/>
              <a:gd name="connsiteX3" fmla="*/ 1905 w 946784"/>
              <a:gd name="connsiteY3" fmla="*/ 784223 h 784223"/>
              <a:gd name="connsiteX4" fmla="*/ 0 w 946784"/>
              <a:gd name="connsiteY4" fmla="*/ 19050 h 784223"/>
              <a:gd name="connsiteX0" fmla="*/ 0 w 946784"/>
              <a:gd name="connsiteY0" fmla="*/ 19050 h 778508"/>
              <a:gd name="connsiteX1" fmla="*/ 742949 w 946784"/>
              <a:gd name="connsiteY1" fmla="*/ 0 h 778508"/>
              <a:gd name="connsiteX2" fmla="*/ 946784 w 946784"/>
              <a:gd name="connsiteY2" fmla="*/ 778508 h 778508"/>
              <a:gd name="connsiteX3" fmla="*/ 1905 w 946784"/>
              <a:gd name="connsiteY3" fmla="*/ 746123 h 778508"/>
              <a:gd name="connsiteX4" fmla="*/ 0 w 946784"/>
              <a:gd name="connsiteY4" fmla="*/ 19050 h 778508"/>
              <a:gd name="connsiteX0" fmla="*/ 0 w 946784"/>
              <a:gd name="connsiteY0" fmla="*/ 19050 h 749933"/>
              <a:gd name="connsiteX1" fmla="*/ 742949 w 946784"/>
              <a:gd name="connsiteY1" fmla="*/ 0 h 749933"/>
              <a:gd name="connsiteX2" fmla="*/ 946784 w 946784"/>
              <a:gd name="connsiteY2" fmla="*/ 749933 h 749933"/>
              <a:gd name="connsiteX3" fmla="*/ 1905 w 946784"/>
              <a:gd name="connsiteY3" fmla="*/ 746123 h 749933"/>
              <a:gd name="connsiteX4" fmla="*/ 0 w 946784"/>
              <a:gd name="connsiteY4" fmla="*/ 19050 h 749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784" h="749933">
                <a:moveTo>
                  <a:pt x="0" y="19050"/>
                </a:moveTo>
                <a:lnTo>
                  <a:pt x="742949" y="0"/>
                </a:lnTo>
                <a:lnTo>
                  <a:pt x="946784" y="749933"/>
                </a:lnTo>
                <a:lnTo>
                  <a:pt x="1905" y="746123"/>
                </a:lnTo>
                <a:lnTo>
                  <a:pt x="0" y="190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 rot="1729457">
            <a:off x="7233761" y="5297833"/>
            <a:ext cx="250754" cy="521387"/>
          </a:xfrm>
          <a:custGeom>
            <a:avLst/>
            <a:gdLst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21703 w 221703"/>
              <a:gd name="connsiteY2" fmla="*/ 685800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00141 w 221703"/>
              <a:gd name="connsiteY2" fmla="*/ 679545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42460"/>
              <a:gd name="connsiteY0" fmla="*/ 0 h 685800"/>
              <a:gd name="connsiteX1" fmla="*/ 242460 w 242460"/>
              <a:gd name="connsiteY1" fmla="*/ 129914 h 685800"/>
              <a:gd name="connsiteX2" fmla="*/ 200141 w 242460"/>
              <a:gd name="connsiteY2" fmla="*/ 679545 h 685800"/>
              <a:gd name="connsiteX3" fmla="*/ 0 w 242460"/>
              <a:gd name="connsiteY3" fmla="*/ 685800 h 685800"/>
              <a:gd name="connsiteX4" fmla="*/ 0 w 242460"/>
              <a:gd name="connsiteY4" fmla="*/ 0 h 685800"/>
              <a:gd name="connsiteX0" fmla="*/ 0 w 258276"/>
              <a:gd name="connsiteY0" fmla="*/ 45494 h 555886"/>
              <a:gd name="connsiteX1" fmla="*/ 258276 w 258276"/>
              <a:gd name="connsiteY1" fmla="*/ 0 h 555886"/>
              <a:gd name="connsiteX2" fmla="*/ 215957 w 258276"/>
              <a:gd name="connsiteY2" fmla="*/ 549631 h 555886"/>
              <a:gd name="connsiteX3" fmla="*/ 15816 w 258276"/>
              <a:gd name="connsiteY3" fmla="*/ 555886 h 555886"/>
              <a:gd name="connsiteX4" fmla="*/ 0 w 258276"/>
              <a:gd name="connsiteY4" fmla="*/ 45494 h 555886"/>
              <a:gd name="connsiteX0" fmla="*/ 0 w 248269"/>
              <a:gd name="connsiteY0" fmla="*/ 10995 h 521387"/>
              <a:gd name="connsiteX1" fmla="*/ 248269 w 248269"/>
              <a:gd name="connsiteY1" fmla="*/ 0 h 521387"/>
              <a:gd name="connsiteX2" fmla="*/ 215957 w 248269"/>
              <a:gd name="connsiteY2" fmla="*/ 515132 h 521387"/>
              <a:gd name="connsiteX3" fmla="*/ 15816 w 248269"/>
              <a:gd name="connsiteY3" fmla="*/ 521387 h 521387"/>
              <a:gd name="connsiteX4" fmla="*/ 0 w 248269"/>
              <a:gd name="connsiteY4" fmla="*/ 10995 h 521387"/>
              <a:gd name="connsiteX0" fmla="*/ 0 w 246590"/>
              <a:gd name="connsiteY0" fmla="*/ 53559 h 521387"/>
              <a:gd name="connsiteX1" fmla="*/ 246590 w 246590"/>
              <a:gd name="connsiteY1" fmla="*/ 0 h 521387"/>
              <a:gd name="connsiteX2" fmla="*/ 214278 w 246590"/>
              <a:gd name="connsiteY2" fmla="*/ 515132 h 521387"/>
              <a:gd name="connsiteX3" fmla="*/ 14137 w 246590"/>
              <a:gd name="connsiteY3" fmla="*/ 521387 h 521387"/>
              <a:gd name="connsiteX4" fmla="*/ 0 w 246590"/>
              <a:gd name="connsiteY4" fmla="*/ 53559 h 521387"/>
              <a:gd name="connsiteX0" fmla="*/ 0 w 242689"/>
              <a:gd name="connsiteY0" fmla="*/ 80404 h 521387"/>
              <a:gd name="connsiteX1" fmla="*/ 242689 w 242689"/>
              <a:gd name="connsiteY1" fmla="*/ 0 h 521387"/>
              <a:gd name="connsiteX2" fmla="*/ 210377 w 242689"/>
              <a:gd name="connsiteY2" fmla="*/ 515132 h 521387"/>
              <a:gd name="connsiteX3" fmla="*/ 10236 w 242689"/>
              <a:gd name="connsiteY3" fmla="*/ 521387 h 521387"/>
              <a:gd name="connsiteX4" fmla="*/ 0 w 242689"/>
              <a:gd name="connsiteY4" fmla="*/ 80404 h 521387"/>
              <a:gd name="connsiteX0" fmla="*/ 0 w 240039"/>
              <a:gd name="connsiteY0" fmla="*/ 111562 h 521387"/>
              <a:gd name="connsiteX1" fmla="*/ 240039 w 240039"/>
              <a:gd name="connsiteY1" fmla="*/ 0 h 521387"/>
              <a:gd name="connsiteX2" fmla="*/ 207727 w 240039"/>
              <a:gd name="connsiteY2" fmla="*/ 515132 h 521387"/>
              <a:gd name="connsiteX3" fmla="*/ 7586 w 240039"/>
              <a:gd name="connsiteY3" fmla="*/ 521387 h 521387"/>
              <a:gd name="connsiteX4" fmla="*/ 0 w 240039"/>
              <a:gd name="connsiteY4" fmla="*/ 111562 h 521387"/>
              <a:gd name="connsiteX0" fmla="*/ 0 w 250754"/>
              <a:gd name="connsiteY0" fmla="*/ 92091 h 521387"/>
              <a:gd name="connsiteX1" fmla="*/ 250754 w 250754"/>
              <a:gd name="connsiteY1" fmla="*/ 0 h 521387"/>
              <a:gd name="connsiteX2" fmla="*/ 218442 w 250754"/>
              <a:gd name="connsiteY2" fmla="*/ 515132 h 521387"/>
              <a:gd name="connsiteX3" fmla="*/ 18301 w 250754"/>
              <a:gd name="connsiteY3" fmla="*/ 521387 h 521387"/>
              <a:gd name="connsiteX4" fmla="*/ 0 w 250754"/>
              <a:gd name="connsiteY4" fmla="*/ 92091 h 521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54" h="521387">
                <a:moveTo>
                  <a:pt x="0" y="92091"/>
                </a:moveTo>
                <a:lnTo>
                  <a:pt x="250754" y="0"/>
                </a:lnTo>
                <a:lnTo>
                  <a:pt x="218442" y="515132"/>
                </a:lnTo>
                <a:lnTo>
                  <a:pt x="18301" y="521387"/>
                </a:lnTo>
                <a:lnTo>
                  <a:pt x="0" y="920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矩形 71"/>
          <p:cNvSpPr/>
          <p:nvPr/>
        </p:nvSpPr>
        <p:spPr>
          <a:xfrm rot="1488622">
            <a:off x="6894644" y="5581975"/>
            <a:ext cx="509646" cy="236038"/>
          </a:xfrm>
          <a:custGeom>
            <a:avLst/>
            <a:gdLst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509646 w 509646"/>
              <a:gd name="connsiteY2" fmla="*/ 236038 h 236038"/>
              <a:gd name="connsiteX3" fmla="*/ 0 w 509646"/>
              <a:gd name="connsiteY3" fmla="*/ 236038 h 236038"/>
              <a:gd name="connsiteX4" fmla="*/ 0 w 509646"/>
              <a:gd name="connsiteY4" fmla="*/ 0 h 236038"/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443087 w 509646"/>
              <a:gd name="connsiteY2" fmla="*/ 182858 h 236038"/>
              <a:gd name="connsiteX3" fmla="*/ 0 w 509646"/>
              <a:gd name="connsiteY3" fmla="*/ 236038 h 236038"/>
              <a:gd name="connsiteX4" fmla="*/ 0 w 509646"/>
              <a:gd name="connsiteY4" fmla="*/ 0 h 23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46" h="236038">
                <a:moveTo>
                  <a:pt x="0" y="0"/>
                </a:moveTo>
                <a:lnTo>
                  <a:pt x="509646" y="0"/>
                </a:lnTo>
                <a:lnTo>
                  <a:pt x="443087" y="182858"/>
                </a:lnTo>
                <a:lnTo>
                  <a:pt x="0" y="23603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矩形 70"/>
          <p:cNvSpPr/>
          <p:nvPr/>
        </p:nvSpPr>
        <p:spPr>
          <a:xfrm>
            <a:off x="6154738" y="5259388"/>
            <a:ext cx="914399" cy="774698"/>
          </a:xfrm>
          <a:custGeom>
            <a:avLst/>
            <a:gdLst>
              <a:gd name="connsiteX0" fmla="*/ 0 w 914399"/>
              <a:gd name="connsiteY0" fmla="*/ 0 h 793748"/>
              <a:gd name="connsiteX1" fmla="*/ 914399 w 914399"/>
              <a:gd name="connsiteY1" fmla="*/ 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0 w 914399"/>
              <a:gd name="connsiteY0" fmla="*/ 0 h 793748"/>
              <a:gd name="connsiteX1" fmla="*/ 781049 w 914399"/>
              <a:gd name="connsiteY1" fmla="*/ 1905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28575 w 942974"/>
              <a:gd name="connsiteY0" fmla="*/ 0 h 812798"/>
              <a:gd name="connsiteX1" fmla="*/ 809624 w 942974"/>
              <a:gd name="connsiteY1" fmla="*/ 19050 h 812798"/>
              <a:gd name="connsiteX2" fmla="*/ 942974 w 942974"/>
              <a:gd name="connsiteY2" fmla="*/ 793748 h 812798"/>
              <a:gd name="connsiteX3" fmla="*/ 0 w 942974"/>
              <a:gd name="connsiteY3" fmla="*/ 812798 h 812798"/>
              <a:gd name="connsiteX4" fmla="*/ 28575 w 942974"/>
              <a:gd name="connsiteY4" fmla="*/ 0 h 812798"/>
              <a:gd name="connsiteX0" fmla="*/ 28575 w 942974"/>
              <a:gd name="connsiteY0" fmla="*/ 0 h 793748"/>
              <a:gd name="connsiteX1" fmla="*/ 809624 w 942974"/>
              <a:gd name="connsiteY1" fmla="*/ 19050 h 793748"/>
              <a:gd name="connsiteX2" fmla="*/ 942974 w 942974"/>
              <a:gd name="connsiteY2" fmla="*/ 793748 h 793748"/>
              <a:gd name="connsiteX3" fmla="*/ 0 w 942974"/>
              <a:gd name="connsiteY3" fmla="*/ 765173 h 793748"/>
              <a:gd name="connsiteX4" fmla="*/ 28575 w 942974"/>
              <a:gd name="connsiteY4" fmla="*/ 0 h 793748"/>
              <a:gd name="connsiteX0" fmla="*/ 28575 w 933449"/>
              <a:gd name="connsiteY0" fmla="*/ 0 h 774698"/>
              <a:gd name="connsiteX1" fmla="*/ 809624 w 933449"/>
              <a:gd name="connsiteY1" fmla="*/ 19050 h 774698"/>
              <a:gd name="connsiteX2" fmla="*/ 933449 w 933449"/>
              <a:gd name="connsiteY2" fmla="*/ 774698 h 774698"/>
              <a:gd name="connsiteX3" fmla="*/ 0 w 933449"/>
              <a:gd name="connsiteY3" fmla="*/ 765173 h 774698"/>
              <a:gd name="connsiteX4" fmla="*/ 28575 w 933449"/>
              <a:gd name="connsiteY4" fmla="*/ 0 h 774698"/>
              <a:gd name="connsiteX0" fmla="*/ 28575 w 933449"/>
              <a:gd name="connsiteY0" fmla="*/ 0 h 765173"/>
              <a:gd name="connsiteX1" fmla="*/ 809624 w 933449"/>
              <a:gd name="connsiteY1" fmla="*/ 19050 h 765173"/>
              <a:gd name="connsiteX2" fmla="*/ 933449 w 933449"/>
              <a:gd name="connsiteY2" fmla="*/ 755648 h 765173"/>
              <a:gd name="connsiteX3" fmla="*/ 0 w 933449"/>
              <a:gd name="connsiteY3" fmla="*/ 765173 h 765173"/>
              <a:gd name="connsiteX4" fmla="*/ 28575 w 933449"/>
              <a:gd name="connsiteY4" fmla="*/ 0 h 765173"/>
              <a:gd name="connsiteX0" fmla="*/ 28575 w 914399"/>
              <a:gd name="connsiteY0" fmla="*/ 0 h 774698"/>
              <a:gd name="connsiteX1" fmla="*/ 809624 w 914399"/>
              <a:gd name="connsiteY1" fmla="*/ 19050 h 774698"/>
              <a:gd name="connsiteX2" fmla="*/ 914399 w 914399"/>
              <a:gd name="connsiteY2" fmla="*/ 774698 h 774698"/>
              <a:gd name="connsiteX3" fmla="*/ 0 w 914399"/>
              <a:gd name="connsiteY3" fmla="*/ 765173 h 774698"/>
              <a:gd name="connsiteX4" fmla="*/ 28575 w 914399"/>
              <a:gd name="connsiteY4" fmla="*/ 0 h 774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" h="774698">
                <a:moveTo>
                  <a:pt x="28575" y="0"/>
                </a:moveTo>
                <a:lnTo>
                  <a:pt x="809624" y="19050"/>
                </a:lnTo>
                <a:lnTo>
                  <a:pt x="914399" y="774698"/>
                </a:lnTo>
                <a:lnTo>
                  <a:pt x="0" y="765173"/>
                </a:lnTo>
                <a:lnTo>
                  <a:pt x="285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9802812" y="4705350"/>
            <a:ext cx="312737" cy="1352550"/>
          </a:xfrm>
          <a:custGeom>
            <a:avLst/>
            <a:gdLst>
              <a:gd name="connsiteX0" fmla="*/ 0 w 246062"/>
              <a:gd name="connsiteY0" fmla="*/ 0 h 1304925"/>
              <a:gd name="connsiteX1" fmla="*/ 246062 w 246062"/>
              <a:gd name="connsiteY1" fmla="*/ 0 h 1304925"/>
              <a:gd name="connsiteX2" fmla="*/ 246062 w 246062"/>
              <a:gd name="connsiteY2" fmla="*/ 1304925 h 1304925"/>
              <a:gd name="connsiteX3" fmla="*/ 0 w 246062"/>
              <a:gd name="connsiteY3" fmla="*/ 1304925 h 1304925"/>
              <a:gd name="connsiteX4" fmla="*/ 0 w 246062"/>
              <a:gd name="connsiteY4" fmla="*/ 0 h 1304925"/>
              <a:gd name="connsiteX0" fmla="*/ 0 w 303212"/>
              <a:gd name="connsiteY0" fmla="*/ 0 h 1304925"/>
              <a:gd name="connsiteX1" fmla="*/ 303212 w 303212"/>
              <a:gd name="connsiteY1" fmla="*/ 195262 h 1304925"/>
              <a:gd name="connsiteX2" fmla="*/ 246062 w 303212"/>
              <a:gd name="connsiteY2" fmla="*/ 1304925 h 1304925"/>
              <a:gd name="connsiteX3" fmla="*/ 0 w 303212"/>
              <a:gd name="connsiteY3" fmla="*/ 1304925 h 1304925"/>
              <a:gd name="connsiteX4" fmla="*/ 0 w 303212"/>
              <a:gd name="connsiteY4" fmla="*/ 0 h 1304925"/>
              <a:gd name="connsiteX0" fmla="*/ 52388 w 303212"/>
              <a:gd name="connsiteY0" fmla="*/ 0 h 1371600"/>
              <a:gd name="connsiteX1" fmla="*/ 303212 w 303212"/>
              <a:gd name="connsiteY1" fmla="*/ 261937 h 1371600"/>
              <a:gd name="connsiteX2" fmla="*/ 246062 w 303212"/>
              <a:gd name="connsiteY2" fmla="*/ 1371600 h 1371600"/>
              <a:gd name="connsiteX3" fmla="*/ 0 w 303212"/>
              <a:gd name="connsiteY3" fmla="*/ 1371600 h 1371600"/>
              <a:gd name="connsiteX4" fmla="*/ 52388 w 303212"/>
              <a:gd name="connsiteY4" fmla="*/ 0 h 1371600"/>
              <a:gd name="connsiteX0" fmla="*/ 61913 w 312737"/>
              <a:gd name="connsiteY0" fmla="*/ 0 h 1371600"/>
              <a:gd name="connsiteX1" fmla="*/ 312737 w 312737"/>
              <a:gd name="connsiteY1" fmla="*/ 261937 h 1371600"/>
              <a:gd name="connsiteX2" fmla="*/ 255587 w 312737"/>
              <a:gd name="connsiteY2" fmla="*/ 1371600 h 1371600"/>
              <a:gd name="connsiteX3" fmla="*/ 0 w 312737"/>
              <a:gd name="connsiteY3" fmla="*/ 1352550 h 1371600"/>
              <a:gd name="connsiteX4" fmla="*/ 61913 w 312737"/>
              <a:gd name="connsiteY4" fmla="*/ 0 h 1371600"/>
              <a:gd name="connsiteX0" fmla="*/ 61913 w 312737"/>
              <a:gd name="connsiteY0" fmla="*/ 0 h 1352550"/>
              <a:gd name="connsiteX1" fmla="*/ 312737 w 312737"/>
              <a:gd name="connsiteY1" fmla="*/ 261937 h 1352550"/>
              <a:gd name="connsiteX2" fmla="*/ 269874 w 312737"/>
              <a:gd name="connsiteY2" fmla="*/ 1352550 h 1352550"/>
              <a:gd name="connsiteX3" fmla="*/ 0 w 312737"/>
              <a:gd name="connsiteY3" fmla="*/ 1352550 h 1352550"/>
              <a:gd name="connsiteX4" fmla="*/ 61913 w 312737"/>
              <a:gd name="connsiteY4" fmla="*/ 0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1352550">
                <a:moveTo>
                  <a:pt x="61913" y="0"/>
                </a:moveTo>
                <a:lnTo>
                  <a:pt x="312737" y="261937"/>
                </a:lnTo>
                <a:lnTo>
                  <a:pt x="269874" y="1352550"/>
                </a:lnTo>
                <a:lnTo>
                  <a:pt x="0" y="1352550"/>
                </a:lnTo>
                <a:lnTo>
                  <a:pt x="619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矩形 68"/>
          <p:cNvSpPr/>
          <p:nvPr/>
        </p:nvSpPr>
        <p:spPr>
          <a:xfrm>
            <a:off x="8223252" y="4636127"/>
            <a:ext cx="1631496" cy="1417009"/>
          </a:xfrm>
          <a:custGeom>
            <a:avLst/>
            <a:gdLst>
              <a:gd name="connsiteX0" fmla="*/ 0 w 1535113"/>
              <a:gd name="connsiteY0" fmla="*/ 0 h 1406524"/>
              <a:gd name="connsiteX1" fmla="*/ 1535113 w 1535113"/>
              <a:gd name="connsiteY1" fmla="*/ 0 h 1406524"/>
              <a:gd name="connsiteX2" fmla="*/ 1535113 w 1535113"/>
              <a:gd name="connsiteY2" fmla="*/ 1406524 h 1406524"/>
              <a:gd name="connsiteX3" fmla="*/ 0 w 1535113"/>
              <a:gd name="connsiteY3" fmla="*/ 1406524 h 1406524"/>
              <a:gd name="connsiteX4" fmla="*/ 0 w 1535113"/>
              <a:gd name="connsiteY4" fmla="*/ 0 h 1406524"/>
              <a:gd name="connsiteX0" fmla="*/ 58057 w 1535113"/>
              <a:gd name="connsiteY0" fmla="*/ 0 h 1406524"/>
              <a:gd name="connsiteX1" fmla="*/ 1535113 w 1535113"/>
              <a:gd name="connsiteY1" fmla="*/ 0 h 1406524"/>
              <a:gd name="connsiteX2" fmla="*/ 1535113 w 1535113"/>
              <a:gd name="connsiteY2" fmla="*/ 1406524 h 1406524"/>
              <a:gd name="connsiteX3" fmla="*/ 0 w 1535113"/>
              <a:gd name="connsiteY3" fmla="*/ 1406524 h 1406524"/>
              <a:gd name="connsiteX4" fmla="*/ 58057 w 1535113"/>
              <a:gd name="connsiteY4" fmla="*/ 0 h 1406524"/>
              <a:gd name="connsiteX0" fmla="*/ 58057 w 1607684"/>
              <a:gd name="connsiteY0" fmla="*/ 0 h 1406524"/>
              <a:gd name="connsiteX1" fmla="*/ 1607684 w 1607684"/>
              <a:gd name="connsiteY1" fmla="*/ 58057 h 1406524"/>
              <a:gd name="connsiteX2" fmla="*/ 1535113 w 1607684"/>
              <a:gd name="connsiteY2" fmla="*/ 1406524 h 1406524"/>
              <a:gd name="connsiteX3" fmla="*/ 0 w 1607684"/>
              <a:gd name="connsiteY3" fmla="*/ 1406524 h 1406524"/>
              <a:gd name="connsiteX4" fmla="*/ 58057 w 1607684"/>
              <a:gd name="connsiteY4" fmla="*/ 0 h 1406524"/>
              <a:gd name="connsiteX0" fmla="*/ 29482 w 1607684"/>
              <a:gd name="connsiteY0" fmla="*/ 0 h 1416049"/>
              <a:gd name="connsiteX1" fmla="*/ 1607684 w 1607684"/>
              <a:gd name="connsiteY1" fmla="*/ 67582 h 1416049"/>
              <a:gd name="connsiteX2" fmla="*/ 1535113 w 1607684"/>
              <a:gd name="connsiteY2" fmla="*/ 1416049 h 1416049"/>
              <a:gd name="connsiteX3" fmla="*/ 0 w 1607684"/>
              <a:gd name="connsiteY3" fmla="*/ 1416049 h 1416049"/>
              <a:gd name="connsiteX4" fmla="*/ 29482 w 1607684"/>
              <a:gd name="connsiteY4" fmla="*/ 0 h 1416049"/>
              <a:gd name="connsiteX0" fmla="*/ 53294 w 1631496"/>
              <a:gd name="connsiteY0" fmla="*/ 0 h 1416049"/>
              <a:gd name="connsiteX1" fmla="*/ 1631496 w 1631496"/>
              <a:gd name="connsiteY1" fmla="*/ 67582 h 1416049"/>
              <a:gd name="connsiteX2" fmla="*/ 1558925 w 1631496"/>
              <a:gd name="connsiteY2" fmla="*/ 1416049 h 1416049"/>
              <a:gd name="connsiteX3" fmla="*/ 0 w 1631496"/>
              <a:gd name="connsiteY3" fmla="*/ 1401762 h 1416049"/>
              <a:gd name="connsiteX4" fmla="*/ 53294 w 1631496"/>
              <a:gd name="connsiteY4" fmla="*/ 0 h 1416049"/>
              <a:gd name="connsiteX0" fmla="*/ 53294 w 1631496"/>
              <a:gd name="connsiteY0" fmla="*/ 0 h 1416049"/>
              <a:gd name="connsiteX1" fmla="*/ 1631496 w 1631496"/>
              <a:gd name="connsiteY1" fmla="*/ 67582 h 1416049"/>
              <a:gd name="connsiteX2" fmla="*/ 1558925 w 1631496"/>
              <a:gd name="connsiteY2" fmla="*/ 1416049 h 1416049"/>
              <a:gd name="connsiteX3" fmla="*/ 0 w 1631496"/>
              <a:gd name="connsiteY3" fmla="*/ 1401762 h 1416049"/>
              <a:gd name="connsiteX4" fmla="*/ 53294 w 1631496"/>
              <a:gd name="connsiteY4" fmla="*/ 0 h 1416049"/>
              <a:gd name="connsiteX0" fmla="*/ 53294 w 1631496"/>
              <a:gd name="connsiteY0" fmla="*/ 960 h 1417009"/>
              <a:gd name="connsiteX1" fmla="*/ 1631496 w 1631496"/>
              <a:gd name="connsiteY1" fmla="*/ 68542 h 1417009"/>
              <a:gd name="connsiteX2" fmla="*/ 1558925 w 1631496"/>
              <a:gd name="connsiteY2" fmla="*/ 1417009 h 1417009"/>
              <a:gd name="connsiteX3" fmla="*/ 0 w 1631496"/>
              <a:gd name="connsiteY3" fmla="*/ 1402722 h 1417009"/>
              <a:gd name="connsiteX4" fmla="*/ 53294 w 1631496"/>
              <a:gd name="connsiteY4" fmla="*/ 960 h 1417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1496" h="1417009">
                <a:moveTo>
                  <a:pt x="53294" y="960"/>
                </a:moveTo>
                <a:cubicBezTo>
                  <a:pt x="598411" y="-5088"/>
                  <a:pt x="1114954" y="17440"/>
                  <a:pt x="1631496" y="68542"/>
                </a:cubicBezTo>
                <a:lnTo>
                  <a:pt x="1558925" y="1417009"/>
                </a:lnTo>
                <a:lnTo>
                  <a:pt x="0" y="1402722"/>
                </a:lnTo>
                <a:lnTo>
                  <a:pt x="53294" y="960"/>
                </a:ln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54163" y="1371600"/>
            <a:ext cx="9236075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087813" y="1574811"/>
            <a:ext cx="3262432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</a:t>
            </a:r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谢！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Freeform 6"/>
          <p:cNvSpPr>
            <a:spLocks noEditPoints="1"/>
          </p:cNvSpPr>
          <p:nvPr/>
        </p:nvSpPr>
        <p:spPr bwMode="auto">
          <a:xfrm>
            <a:off x="4087813" y="4114800"/>
            <a:ext cx="3765550" cy="1938337"/>
          </a:xfrm>
          <a:custGeom>
            <a:avLst/>
            <a:gdLst>
              <a:gd name="T0" fmla="*/ 572 w 4090"/>
              <a:gd name="T1" fmla="*/ 1374 h 2105"/>
              <a:gd name="T2" fmla="*/ 373 w 4090"/>
              <a:gd name="T3" fmla="*/ 2084 h 2105"/>
              <a:gd name="T4" fmla="*/ 286 w 4090"/>
              <a:gd name="T5" fmla="*/ 1511 h 2105"/>
              <a:gd name="T6" fmla="*/ 32 w 4090"/>
              <a:gd name="T7" fmla="*/ 951 h 2105"/>
              <a:gd name="T8" fmla="*/ 239 w 4090"/>
              <a:gd name="T9" fmla="*/ 256 h 2105"/>
              <a:gd name="T10" fmla="*/ 819 w 4090"/>
              <a:gd name="T11" fmla="*/ 63 h 2105"/>
              <a:gd name="T12" fmla="*/ 1372 w 4090"/>
              <a:gd name="T13" fmla="*/ 516 h 2105"/>
              <a:gd name="T14" fmla="*/ 803 w 4090"/>
              <a:gd name="T15" fmla="*/ 1024 h 2105"/>
              <a:gd name="T16" fmla="*/ 1185 w 4090"/>
              <a:gd name="T17" fmla="*/ 1223 h 2105"/>
              <a:gd name="T18" fmla="*/ 1230 w 4090"/>
              <a:gd name="T19" fmla="*/ 1023 h 2105"/>
              <a:gd name="T20" fmla="*/ 1703 w 4090"/>
              <a:gd name="T21" fmla="*/ 640 h 2105"/>
              <a:gd name="T22" fmla="*/ 2035 w 4090"/>
              <a:gd name="T23" fmla="*/ 409 h 2105"/>
              <a:gd name="T24" fmla="*/ 2702 w 4090"/>
              <a:gd name="T25" fmla="*/ 2 h 2105"/>
              <a:gd name="T26" fmla="*/ 3334 w 4090"/>
              <a:gd name="T27" fmla="*/ 243 h 2105"/>
              <a:gd name="T28" fmla="*/ 2678 w 4090"/>
              <a:gd name="T29" fmla="*/ 923 h 2105"/>
              <a:gd name="T30" fmla="*/ 3158 w 4090"/>
              <a:gd name="T31" fmla="*/ 1181 h 2105"/>
              <a:gd name="T32" fmla="*/ 3286 w 4090"/>
              <a:gd name="T33" fmla="*/ 1215 h 2105"/>
              <a:gd name="T34" fmla="*/ 3343 w 4090"/>
              <a:gd name="T35" fmla="*/ 736 h 2105"/>
              <a:gd name="T36" fmla="*/ 4038 w 4090"/>
              <a:gd name="T37" fmla="*/ 833 h 2105"/>
              <a:gd name="T38" fmla="*/ 3811 w 4090"/>
              <a:gd name="T39" fmla="*/ 1463 h 2105"/>
              <a:gd name="T40" fmla="*/ 3293 w 4090"/>
              <a:gd name="T41" fmla="*/ 2086 h 2105"/>
              <a:gd name="T42" fmla="*/ 2961 w 4090"/>
              <a:gd name="T43" fmla="*/ 1630 h 2105"/>
              <a:gd name="T44" fmla="*/ 3772 w 4090"/>
              <a:gd name="T45" fmla="*/ 1408 h 2105"/>
              <a:gd name="T46" fmla="*/ 3354 w 4090"/>
              <a:gd name="T47" fmla="*/ 1605 h 2105"/>
              <a:gd name="T48" fmla="*/ 3111 w 4090"/>
              <a:gd name="T49" fmla="*/ 1436 h 2105"/>
              <a:gd name="T50" fmla="*/ 2332 w 4090"/>
              <a:gd name="T51" fmla="*/ 1292 h 2105"/>
              <a:gd name="T52" fmla="*/ 2218 w 4090"/>
              <a:gd name="T53" fmla="*/ 2074 h 2105"/>
              <a:gd name="T54" fmla="*/ 2218 w 4090"/>
              <a:gd name="T55" fmla="*/ 1266 h 2105"/>
              <a:gd name="T56" fmla="*/ 1726 w 4090"/>
              <a:gd name="T57" fmla="*/ 1727 h 2105"/>
              <a:gd name="T58" fmla="*/ 1331 w 4090"/>
              <a:gd name="T59" fmla="*/ 2084 h 2105"/>
              <a:gd name="T60" fmla="*/ 1257 w 4090"/>
              <a:gd name="T61" fmla="*/ 1788 h 2105"/>
              <a:gd name="T62" fmla="*/ 1827 w 4090"/>
              <a:gd name="T63" fmla="*/ 1425 h 2105"/>
              <a:gd name="T64" fmla="*/ 1315 w 4090"/>
              <a:gd name="T65" fmla="*/ 1595 h 2105"/>
              <a:gd name="T66" fmla="*/ 2072 w 4090"/>
              <a:gd name="T67" fmla="*/ 993 h 2105"/>
              <a:gd name="T68" fmla="*/ 3043 w 4090"/>
              <a:gd name="T69" fmla="*/ 1197 h 2105"/>
              <a:gd name="T70" fmla="*/ 2654 w 4090"/>
              <a:gd name="T71" fmla="*/ 875 h 2105"/>
              <a:gd name="T72" fmla="*/ 3239 w 4090"/>
              <a:gd name="T73" fmla="*/ 523 h 2105"/>
              <a:gd name="T74" fmla="*/ 2900 w 4090"/>
              <a:gd name="T75" fmla="*/ 102 h 2105"/>
              <a:gd name="T76" fmla="*/ 2077 w 4090"/>
              <a:gd name="T77" fmla="*/ 424 h 2105"/>
              <a:gd name="T78" fmla="*/ 1036 w 4090"/>
              <a:gd name="T79" fmla="*/ 1263 h 2105"/>
              <a:gd name="T80" fmla="*/ 712 w 4090"/>
              <a:gd name="T81" fmla="*/ 1060 h 2105"/>
              <a:gd name="T82" fmla="*/ 1014 w 4090"/>
              <a:gd name="T83" fmla="*/ 736 h 2105"/>
              <a:gd name="T84" fmla="*/ 1257 w 4090"/>
              <a:gd name="T85" fmla="*/ 367 h 2105"/>
              <a:gd name="T86" fmla="*/ 648 w 4090"/>
              <a:gd name="T87" fmla="*/ 120 h 2105"/>
              <a:gd name="T88" fmla="*/ 54 w 4090"/>
              <a:gd name="T89" fmla="*/ 701 h 2105"/>
              <a:gd name="T90" fmla="*/ 757 w 4090"/>
              <a:gd name="T91" fmla="*/ 1332 h 2105"/>
              <a:gd name="T92" fmla="*/ 3517 w 4090"/>
              <a:gd name="T93" fmla="*/ 1013 h 2105"/>
              <a:gd name="T94" fmla="*/ 3927 w 4090"/>
              <a:gd name="T95" fmla="*/ 1221 h 2105"/>
              <a:gd name="T96" fmla="*/ 1835 w 4090"/>
              <a:gd name="T97" fmla="*/ 865 h 2105"/>
              <a:gd name="T98" fmla="*/ 1716 w 4090"/>
              <a:gd name="T99" fmla="*/ 1285 h 2105"/>
              <a:gd name="T100" fmla="*/ 1479 w 4090"/>
              <a:gd name="T101" fmla="*/ 832 h 2105"/>
              <a:gd name="T102" fmla="*/ 1436 w 4090"/>
              <a:gd name="T103" fmla="*/ 1174 h 2105"/>
              <a:gd name="T104" fmla="*/ 1599 w 4090"/>
              <a:gd name="T105" fmla="*/ 927 h 2105"/>
              <a:gd name="T106" fmla="*/ 1691 w 4090"/>
              <a:gd name="T107" fmla="*/ 698 h 2105"/>
              <a:gd name="T108" fmla="*/ 3194 w 4090"/>
              <a:gd name="T109" fmla="*/ 1007 h 2105"/>
              <a:gd name="T110" fmla="*/ 3589 w 4090"/>
              <a:gd name="T111" fmla="*/ 921 h 2105"/>
              <a:gd name="T112" fmla="*/ 3387 w 4090"/>
              <a:gd name="T113" fmla="*/ 759 h 2105"/>
              <a:gd name="T114" fmla="*/ 3514 w 4090"/>
              <a:gd name="T115" fmla="*/ 1308 h 2105"/>
              <a:gd name="T116" fmla="*/ 1363 w 4090"/>
              <a:gd name="T117" fmla="*/ 1524 h 2105"/>
              <a:gd name="T118" fmla="*/ 1469 w 4090"/>
              <a:gd name="T119" fmla="*/ 1271 h 2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90" h="2105">
                <a:moveTo>
                  <a:pt x="1167" y="1401"/>
                </a:moveTo>
                <a:cubicBezTo>
                  <a:pt x="1159" y="1364"/>
                  <a:pt x="1152" y="1328"/>
                  <a:pt x="1142" y="1291"/>
                </a:cubicBezTo>
                <a:cubicBezTo>
                  <a:pt x="1137" y="1274"/>
                  <a:pt x="1125" y="1271"/>
                  <a:pt x="1109" y="1279"/>
                </a:cubicBezTo>
                <a:cubicBezTo>
                  <a:pt x="1073" y="1296"/>
                  <a:pt x="1038" y="1316"/>
                  <a:pt x="1002" y="1330"/>
                </a:cubicBezTo>
                <a:cubicBezTo>
                  <a:pt x="966" y="1344"/>
                  <a:pt x="928" y="1350"/>
                  <a:pt x="892" y="1364"/>
                </a:cubicBezTo>
                <a:cubicBezTo>
                  <a:pt x="847" y="1380"/>
                  <a:pt x="800" y="1378"/>
                  <a:pt x="755" y="1384"/>
                </a:cubicBezTo>
                <a:cubicBezTo>
                  <a:pt x="724" y="1388"/>
                  <a:pt x="695" y="1385"/>
                  <a:pt x="665" y="1381"/>
                </a:cubicBezTo>
                <a:cubicBezTo>
                  <a:pt x="659" y="1379"/>
                  <a:pt x="651" y="1384"/>
                  <a:pt x="644" y="1383"/>
                </a:cubicBezTo>
                <a:cubicBezTo>
                  <a:pt x="620" y="1381"/>
                  <a:pt x="596" y="1378"/>
                  <a:pt x="572" y="1374"/>
                </a:cubicBezTo>
                <a:cubicBezTo>
                  <a:pt x="539" y="1368"/>
                  <a:pt x="505" y="1362"/>
                  <a:pt x="473" y="1354"/>
                </a:cubicBezTo>
                <a:cubicBezTo>
                  <a:pt x="447" y="1348"/>
                  <a:pt x="421" y="1339"/>
                  <a:pt x="396" y="1328"/>
                </a:cubicBezTo>
                <a:cubicBezTo>
                  <a:pt x="362" y="1314"/>
                  <a:pt x="349" y="1320"/>
                  <a:pt x="348" y="1356"/>
                </a:cubicBezTo>
                <a:cubicBezTo>
                  <a:pt x="347" y="1396"/>
                  <a:pt x="348" y="1436"/>
                  <a:pt x="348" y="1476"/>
                </a:cubicBezTo>
                <a:cubicBezTo>
                  <a:pt x="348" y="1521"/>
                  <a:pt x="346" y="1566"/>
                  <a:pt x="346" y="1611"/>
                </a:cubicBezTo>
                <a:cubicBezTo>
                  <a:pt x="346" y="1634"/>
                  <a:pt x="347" y="1657"/>
                  <a:pt x="348" y="1680"/>
                </a:cubicBezTo>
                <a:cubicBezTo>
                  <a:pt x="349" y="1714"/>
                  <a:pt x="350" y="1748"/>
                  <a:pt x="350" y="1781"/>
                </a:cubicBezTo>
                <a:cubicBezTo>
                  <a:pt x="352" y="1843"/>
                  <a:pt x="352" y="1905"/>
                  <a:pt x="356" y="1966"/>
                </a:cubicBezTo>
                <a:cubicBezTo>
                  <a:pt x="358" y="2004"/>
                  <a:pt x="366" y="2042"/>
                  <a:pt x="373" y="2084"/>
                </a:cubicBezTo>
                <a:cubicBezTo>
                  <a:pt x="356" y="2085"/>
                  <a:pt x="340" y="2088"/>
                  <a:pt x="324" y="2086"/>
                </a:cubicBezTo>
                <a:cubicBezTo>
                  <a:pt x="320" y="2086"/>
                  <a:pt x="313" y="2076"/>
                  <a:pt x="312" y="2069"/>
                </a:cubicBezTo>
                <a:cubicBezTo>
                  <a:pt x="308" y="2038"/>
                  <a:pt x="305" y="2006"/>
                  <a:pt x="304" y="1974"/>
                </a:cubicBezTo>
                <a:cubicBezTo>
                  <a:pt x="303" y="1950"/>
                  <a:pt x="306" y="1926"/>
                  <a:pt x="304" y="1902"/>
                </a:cubicBezTo>
                <a:cubicBezTo>
                  <a:pt x="300" y="1847"/>
                  <a:pt x="290" y="1793"/>
                  <a:pt x="291" y="1739"/>
                </a:cubicBezTo>
                <a:cubicBezTo>
                  <a:pt x="291" y="1710"/>
                  <a:pt x="290" y="1682"/>
                  <a:pt x="286" y="1655"/>
                </a:cubicBezTo>
                <a:cubicBezTo>
                  <a:pt x="284" y="1636"/>
                  <a:pt x="277" y="1618"/>
                  <a:pt x="288" y="1599"/>
                </a:cubicBezTo>
                <a:cubicBezTo>
                  <a:pt x="292" y="1592"/>
                  <a:pt x="286" y="1579"/>
                  <a:pt x="286" y="1568"/>
                </a:cubicBezTo>
                <a:cubicBezTo>
                  <a:pt x="286" y="1549"/>
                  <a:pt x="286" y="1530"/>
                  <a:pt x="286" y="1511"/>
                </a:cubicBezTo>
                <a:cubicBezTo>
                  <a:pt x="286" y="1491"/>
                  <a:pt x="286" y="1471"/>
                  <a:pt x="285" y="1450"/>
                </a:cubicBezTo>
                <a:cubicBezTo>
                  <a:pt x="285" y="1443"/>
                  <a:pt x="281" y="1433"/>
                  <a:pt x="284" y="1427"/>
                </a:cubicBezTo>
                <a:cubicBezTo>
                  <a:pt x="296" y="1408"/>
                  <a:pt x="290" y="1388"/>
                  <a:pt x="292" y="1368"/>
                </a:cubicBezTo>
                <a:cubicBezTo>
                  <a:pt x="293" y="1350"/>
                  <a:pt x="299" y="1331"/>
                  <a:pt x="297" y="1314"/>
                </a:cubicBezTo>
                <a:cubicBezTo>
                  <a:pt x="296" y="1301"/>
                  <a:pt x="288" y="1286"/>
                  <a:pt x="279" y="1278"/>
                </a:cubicBezTo>
                <a:cubicBezTo>
                  <a:pt x="252" y="1255"/>
                  <a:pt x="221" y="1236"/>
                  <a:pt x="195" y="1212"/>
                </a:cubicBezTo>
                <a:cubicBezTo>
                  <a:pt x="178" y="1198"/>
                  <a:pt x="166" y="1179"/>
                  <a:pt x="153" y="1162"/>
                </a:cubicBezTo>
                <a:cubicBezTo>
                  <a:pt x="136" y="1140"/>
                  <a:pt x="117" y="1119"/>
                  <a:pt x="103" y="1095"/>
                </a:cubicBezTo>
                <a:cubicBezTo>
                  <a:pt x="76" y="1049"/>
                  <a:pt x="45" y="1004"/>
                  <a:pt x="32" y="951"/>
                </a:cubicBezTo>
                <a:cubicBezTo>
                  <a:pt x="21" y="907"/>
                  <a:pt x="11" y="863"/>
                  <a:pt x="1" y="819"/>
                </a:cubicBezTo>
                <a:cubicBezTo>
                  <a:pt x="0" y="810"/>
                  <a:pt x="3" y="801"/>
                  <a:pt x="3" y="792"/>
                </a:cubicBezTo>
                <a:cubicBezTo>
                  <a:pt x="2" y="776"/>
                  <a:pt x="0" y="759"/>
                  <a:pt x="0" y="743"/>
                </a:cubicBezTo>
                <a:cubicBezTo>
                  <a:pt x="0" y="728"/>
                  <a:pt x="2" y="713"/>
                  <a:pt x="4" y="698"/>
                </a:cubicBezTo>
                <a:cubicBezTo>
                  <a:pt x="4" y="693"/>
                  <a:pt x="6" y="687"/>
                  <a:pt x="7" y="682"/>
                </a:cubicBezTo>
                <a:cubicBezTo>
                  <a:pt x="13" y="648"/>
                  <a:pt x="20" y="615"/>
                  <a:pt x="26" y="581"/>
                </a:cubicBezTo>
                <a:cubicBezTo>
                  <a:pt x="36" y="517"/>
                  <a:pt x="74" y="466"/>
                  <a:pt x="99" y="409"/>
                </a:cubicBezTo>
                <a:cubicBezTo>
                  <a:pt x="110" y="385"/>
                  <a:pt x="130" y="371"/>
                  <a:pt x="145" y="351"/>
                </a:cubicBezTo>
                <a:cubicBezTo>
                  <a:pt x="172" y="316"/>
                  <a:pt x="204" y="285"/>
                  <a:pt x="239" y="256"/>
                </a:cubicBezTo>
                <a:cubicBezTo>
                  <a:pt x="261" y="238"/>
                  <a:pt x="278" y="213"/>
                  <a:pt x="300" y="195"/>
                </a:cubicBezTo>
                <a:cubicBezTo>
                  <a:pt x="316" y="182"/>
                  <a:pt x="337" y="177"/>
                  <a:pt x="355" y="168"/>
                </a:cubicBezTo>
                <a:cubicBezTo>
                  <a:pt x="363" y="164"/>
                  <a:pt x="370" y="160"/>
                  <a:pt x="377" y="155"/>
                </a:cubicBezTo>
                <a:cubicBezTo>
                  <a:pt x="384" y="150"/>
                  <a:pt x="391" y="141"/>
                  <a:pt x="399" y="139"/>
                </a:cubicBezTo>
                <a:cubicBezTo>
                  <a:pt x="453" y="119"/>
                  <a:pt x="507" y="101"/>
                  <a:pt x="562" y="83"/>
                </a:cubicBezTo>
                <a:cubicBezTo>
                  <a:pt x="591" y="74"/>
                  <a:pt x="621" y="66"/>
                  <a:pt x="651" y="60"/>
                </a:cubicBezTo>
                <a:cubicBezTo>
                  <a:pt x="670" y="56"/>
                  <a:pt x="690" y="57"/>
                  <a:pt x="710" y="56"/>
                </a:cubicBezTo>
                <a:cubicBezTo>
                  <a:pt x="726" y="55"/>
                  <a:pt x="743" y="52"/>
                  <a:pt x="759" y="53"/>
                </a:cubicBezTo>
                <a:cubicBezTo>
                  <a:pt x="779" y="54"/>
                  <a:pt x="800" y="58"/>
                  <a:pt x="819" y="63"/>
                </a:cubicBezTo>
                <a:cubicBezTo>
                  <a:pt x="859" y="72"/>
                  <a:pt x="900" y="79"/>
                  <a:pt x="938" y="94"/>
                </a:cubicBezTo>
                <a:cubicBezTo>
                  <a:pt x="986" y="113"/>
                  <a:pt x="1031" y="141"/>
                  <a:pt x="1072" y="175"/>
                </a:cubicBezTo>
                <a:cubicBezTo>
                  <a:pt x="1092" y="192"/>
                  <a:pt x="1116" y="204"/>
                  <a:pt x="1138" y="219"/>
                </a:cubicBezTo>
                <a:cubicBezTo>
                  <a:pt x="1160" y="234"/>
                  <a:pt x="1184" y="227"/>
                  <a:pt x="1208" y="229"/>
                </a:cubicBezTo>
                <a:cubicBezTo>
                  <a:pt x="1264" y="234"/>
                  <a:pt x="1320" y="237"/>
                  <a:pt x="1376" y="243"/>
                </a:cubicBezTo>
                <a:cubicBezTo>
                  <a:pt x="1395" y="245"/>
                  <a:pt x="1402" y="266"/>
                  <a:pt x="1388" y="283"/>
                </a:cubicBezTo>
                <a:cubicBezTo>
                  <a:pt x="1361" y="316"/>
                  <a:pt x="1333" y="349"/>
                  <a:pt x="1305" y="381"/>
                </a:cubicBezTo>
                <a:cubicBezTo>
                  <a:pt x="1294" y="393"/>
                  <a:pt x="1294" y="405"/>
                  <a:pt x="1302" y="416"/>
                </a:cubicBezTo>
                <a:cubicBezTo>
                  <a:pt x="1325" y="450"/>
                  <a:pt x="1349" y="482"/>
                  <a:pt x="1372" y="516"/>
                </a:cubicBezTo>
                <a:cubicBezTo>
                  <a:pt x="1375" y="520"/>
                  <a:pt x="1376" y="530"/>
                  <a:pt x="1373" y="533"/>
                </a:cubicBezTo>
                <a:cubicBezTo>
                  <a:pt x="1356" y="552"/>
                  <a:pt x="1338" y="572"/>
                  <a:pt x="1318" y="588"/>
                </a:cubicBezTo>
                <a:cubicBezTo>
                  <a:pt x="1286" y="613"/>
                  <a:pt x="1252" y="635"/>
                  <a:pt x="1219" y="657"/>
                </a:cubicBezTo>
                <a:cubicBezTo>
                  <a:pt x="1186" y="680"/>
                  <a:pt x="1152" y="702"/>
                  <a:pt x="1118" y="725"/>
                </a:cubicBezTo>
                <a:cubicBezTo>
                  <a:pt x="1083" y="748"/>
                  <a:pt x="1048" y="769"/>
                  <a:pt x="1013" y="793"/>
                </a:cubicBezTo>
                <a:cubicBezTo>
                  <a:pt x="935" y="847"/>
                  <a:pt x="857" y="902"/>
                  <a:pt x="779" y="957"/>
                </a:cubicBezTo>
                <a:cubicBezTo>
                  <a:pt x="769" y="964"/>
                  <a:pt x="760" y="972"/>
                  <a:pt x="750" y="980"/>
                </a:cubicBezTo>
                <a:cubicBezTo>
                  <a:pt x="737" y="991"/>
                  <a:pt x="737" y="1002"/>
                  <a:pt x="752" y="1008"/>
                </a:cubicBezTo>
                <a:cubicBezTo>
                  <a:pt x="769" y="1015"/>
                  <a:pt x="787" y="1019"/>
                  <a:pt x="803" y="1024"/>
                </a:cubicBezTo>
                <a:cubicBezTo>
                  <a:pt x="816" y="1029"/>
                  <a:pt x="828" y="1035"/>
                  <a:pt x="841" y="1039"/>
                </a:cubicBezTo>
                <a:cubicBezTo>
                  <a:pt x="865" y="1046"/>
                  <a:pt x="890" y="1052"/>
                  <a:pt x="914" y="1058"/>
                </a:cubicBezTo>
                <a:cubicBezTo>
                  <a:pt x="936" y="1064"/>
                  <a:pt x="958" y="1070"/>
                  <a:pt x="980" y="1076"/>
                </a:cubicBezTo>
                <a:cubicBezTo>
                  <a:pt x="1007" y="1084"/>
                  <a:pt x="1034" y="1092"/>
                  <a:pt x="1062" y="1098"/>
                </a:cubicBezTo>
                <a:cubicBezTo>
                  <a:pt x="1099" y="1106"/>
                  <a:pt x="1136" y="1111"/>
                  <a:pt x="1172" y="1117"/>
                </a:cubicBezTo>
                <a:cubicBezTo>
                  <a:pt x="1201" y="1123"/>
                  <a:pt x="1231" y="1128"/>
                  <a:pt x="1260" y="1133"/>
                </a:cubicBezTo>
                <a:cubicBezTo>
                  <a:pt x="1273" y="1136"/>
                  <a:pt x="1276" y="1143"/>
                  <a:pt x="1267" y="1154"/>
                </a:cubicBezTo>
                <a:cubicBezTo>
                  <a:pt x="1254" y="1171"/>
                  <a:pt x="1243" y="1190"/>
                  <a:pt x="1221" y="1198"/>
                </a:cubicBezTo>
                <a:cubicBezTo>
                  <a:pt x="1207" y="1203"/>
                  <a:pt x="1196" y="1213"/>
                  <a:pt x="1185" y="1223"/>
                </a:cubicBezTo>
                <a:cubicBezTo>
                  <a:pt x="1181" y="1226"/>
                  <a:pt x="1180" y="1236"/>
                  <a:pt x="1182" y="1242"/>
                </a:cubicBezTo>
                <a:cubicBezTo>
                  <a:pt x="1199" y="1303"/>
                  <a:pt x="1215" y="1363"/>
                  <a:pt x="1235" y="1422"/>
                </a:cubicBezTo>
                <a:cubicBezTo>
                  <a:pt x="1247" y="1460"/>
                  <a:pt x="1269" y="1493"/>
                  <a:pt x="1313" y="1510"/>
                </a:cubicBezTo>
                <a:cubicBezTo>
                  <a:pt x="1323" y="1480"/>
                  <a:pt x="1333" y="1450"/>
                  <a:pt x="1342" y="1420"/>
                </a:cubicBezTo>
                <a:cubicBezTo>
                  <a:pt x="1351" y="1389"/>
                  <a:pt x="1358" y="1358"/>
                  <a:pt x="1366" y="1327"/>
                </a:cubicBezTo>
                <a:cubicBezTo>
                  <a:pt x="1374" y="1296"/>
                  <a:pt x="1385" y="1265"/>
                  <a:pt x="1391" y="1233"/>
                </a:cubicBezTo>
                <a:cubicBezTo>
                  <a:pt x="1396" y="1208"/>
                  <a:pt x="1383" y="1187"/>
                  <a:pt x="1366" y="1168"/>
                </a:cubicBezTo>
                <a:cubicBezTo>
                  <a:pt x="1340" y="1139"/>
                  <a:pt x="1313" y="1111"/>
                  <a:pt x="1286" y="1082"/>
                </a:cubicBezTo>
                <a:cubicBezTo>
                  <a:pt x="1267" y="1063"/>
                  <a:pt x="1247" y="1044"/>
                  <a:pt x="1230" y="1023"/>
                </a:cubicBezTo>
                <a:cubicBezTo>
                  <a:pt x="1210" y="999"/>
                  <a:pt x="1213" y="952"/>
                  <a:pt x="1236" y="929"/>
                </a:cubicBezTo>
                <a:cubicBezTo>
                  <a:pt x="1257" y="908"/>
                  <a:pt x="1281" y="889"/>
                  <a:pt x="1303" y="869"/>
                </a:cubicBezTo>
                <a:cubicBezTo>
                  <a:pt x="1334" y="882"/>
                  <a:pt x="1364" y="896"/>
                  <a:pt x="1394" y="908"/>
                </a:cubicBezTo>
                <a:cubicBezTo>
                  <a:pt x="1398" y="909"/>
                  <a:pt x="1409" y="904"/>
                  <a:pt x="1410" y="900"/>
                </a:cubicBezTo>
                <a:cubicBezTo>
                  <a:pt x="1415" y="879"/>
                  <a:pt x="1418" y="859"/>
                  <a:pt x="1422" y="838"/>
                </a:cubicBezTo>
                <a:cubicBezTo>
                  <a:pt x="1428" y="808"/>
                  <a:pt x="1430" y="778"/>
                  <a:pt x="1439" y="749"/>
                </a:cubicBezTo>
                <a:cubicBezTo>
                  <a:pt x="1449" y="715"/>
                  <a:pt x="1470" y="684"/>
                  <a:pt x="1503" y="671"/>
                </a:cubicBezTo>
                <a:cubicBezTo>
                  <a:pt x="1547" y="655"/>
                  <a:pt x="1593" y="642"/>
                  <a:pt x="1638" y="633"/>
                </a:cubicBezTo>
                <a:cubicBezTo>
                  <a:pt x="1659" y="629"/>
                  <a:pt x="1682" y="636"/>
                  <a:pt x="1703" y="640"/>
                </a:cubicBezTo>
                <a:cubicBezTo>
                  <a:pt x="1731" y="646"/>
                  <a:pt x="1757" y="656"/>
                  <a:pt x="1785" y="660"/>
                </a:cubicBezTo>
                <a:cubicBezTo>
                  <a:pt x="1825" y="664"/>
                  <a:pt x="1842" y="690"/>
                  <a:pt x="1854" y="723"/>
                </a:cubicBezTo>
                <a:cubicBezTo>
                  <a:pt x="1859" y="736"/>
                  <a:pt x="1864" y="749"/>
                  <a:pt x="1869" y="762"/>
                </a:cubicBezTo>
                <a:cubicBezTo>
                  <a:pt x="1879" y="786"/>
                  <a:pt x="1889" y="791"/>
                  <a:pt x="1915" y="787"/>
                </a:cubicBezTo>
                <a:cubicBezTo>
                  <a:pt x="1928" y="785"/>
                  <a:pt x="1941" y="785"/>
                  <a:pt x="1955" y="786"/>
                </a:cubicBezTo>
                <a:cubicBezTo>
                  <a:pt x="1964" y="786"/>
                  <a:pt x="1969" y="783"/>
                  <a:pt x="1969" y="772"/>
                </a:cubicBezTo>
                <a:cubicBezTo>
                  <a:pt x="1969" y="739"/>
                  <a:pt x="1967" y="707"/>
                  <a:pt x="1971" y="674"/>
                </a:cubicBezTo>
                <a:cubicBezTo>
                  <a:pt x="1977" y="622"/>
                  <a:pt x="1977" y="569"/>
                  <a:pt x="1997" y="519"/>
                </a:cubicBezTo>
                <a:cubicBezTo>
                  <a:pt x="2012" y="483"/>
                  <a:pt x="2020" y="445"/>
                  <a:pt x="2035" y="409"/>
                </a:cubicBezTo>
                <a:cubicBezTo>
                  <a:pt x="2048" y="377"/>
                  <a:pt x="2065" y="347"/>
                  <a:pt x="2083" y="317"/>
                </a:cubicBezTo>
                <a:cubicBezTo>
                  <a:pt x="2092" y="300"/>
                  <a:pt x="2107" y="286"/>
                  <a:pt x="2117" y="269"/>
                </a:cubicBezTo>
                <a:cubicBezTo>
                  <a:pt x="2135" y="236"/>
                  <a:pt x="2169" y="219"/>
                  <a:pt x="2194" y="192"/>
                </a:cubicBezTo>
                <a:cubicBezTo>
                  <a:pt x="2218" y="167"/>
                  <a:pt x="2241" y="142"/>
                  <a:pt x="2265" y="117"/>
                </a:cubicBezTo>
                <a:cubicBezTo>
                  <a:pt x="2268" y="114"/>
                  <a:pt x="2270" y="112"/>
                  <a:pt x="2273" y="110"/>
                </a:cubicBezTo>
                <a:cubicBezTo>
                  <a:pt x="2319" y="87"/>
                  <a:pt x="2365" y="62"/>
                  <a:pt x="2413" y="41"/>
                </a:cubicBezTo>
                <a:cubicBezTo>
                  <a:pt x="2444" y="28"/>
                  <a:pt x="2477" y="15"/>
                  <a:pt x="2513" y="14"/>
                </a:cubicBezTo>
                <a:cubicBezTo>
                  <a:pt x="2541" y="13"/>
                  <a:pt x="2568" y="0"/>
                  <a:pt x="2597" y="1"/>
                </a:cubicBezTo>
                <a:cubicBezTo>
                  <a:pt x="2632" y="2"/>
                  <a:pt x="2667" y="2"/>
                  <a:pt x="2702" y="2"/>
                </a:cubicBezTo>
                <a:cubicBezTo>
                  <a:pt x="2725" y="3"/>
                  <a:pt x="2748" y="4"/>
                  <a:pt x="2770" y="7"/>
                </a:cubicBezTo>
                <a:cubicBezTo>
                  <a:pt x="2794" y="11"/>
                  <a:pt x="2818" y="19"/>
                  <a:pt x="2842" y="25"/>
                </a:cubicBezTo>
                <a:cubicBezTo>
                  <a:pt x="2855" y="29"/>
                  <a:pt x="2867" y="32"/>
                  <a:pt x="2880" y="36"/>
                </a:cubicBezTo>
                <a:cubicBezTo>
                  <a:pt x="2930" y="48"/>
                  <a:pt x="2976" y="68"/>
                  <a:pt x="3015" y="101"/>
                </a:cubicBezTo>
                <a:cubicBezTo>
                  <a:pt x="3052" y="132"/>
                  <a:pt x="3088" y="162"/>
                  <a:pt x="3124" y="193"/>
                </a:cubicBezTo>
                <a:cubicBezTo>
                  <a:pt x="3140" y="206"/>
                  <a:pt x="3155" y="212"/>
                  <a:pt x="3176" y="214"/>
                </a:cubicBezTo>
                <a:cubicBezTo>
                  <a:pt x="3215" y="218"/>
                  <a:pt x="3252" y="229"/>
                  <a:pt x="3291" y="237"/>
                </a:cubicBezTo>
                <a:cubicBezTo>
                  <a:pt x="3298" y="239"/>
                  <a:pt x="3306" y="240"/>
                  <a:pt x="3314" y="241"/>
                </a:cubicBezTo>
                <a:cubicBezTo>
                  <a:pt x="3321" y="242"/>
                  <a:pt x="3329" y="240"/>
                  <a:pt x="3334" y="243"/>
                </a:cubicBezTo>
                <a:cubicBezTo>
                  <a:pt x="3348" y="252"/>
                  <a:pt x="3367" y="260"/>
                  <a:pt x="3374" y="274"/>
                </a:cubicBezTo>
                <a:cubicBezTo>
                  <a:pt x="3379" y="282"/>
                  <a:pt x="3367" y="301"/>
                  <a:pt x="3358" y="313"/>
                </a:cubicBezTo>
                <a:cubicBezTo>
                  <a:pt x="3331" y="350"/>
                  <a:pt x="3301" y="386"/>
                  <a:pt x="3274" y="423"/>
                </a:cubicBezTo>
                <a:cubicBezTo>
                  <a:pt x="3264" y="437"/>
                  <a:pt x="3272" y="451"/>
                  <a:pt x="3281" y="463"/>
                </a:cubicBezTo>
                <a:cubicBezTo>
                  <a:pt x="3295" y="481"/>
                  <a:pt x="3308" y="499"/>
                  <a:pt x="3321" y="518"/>
                </a:cubicBezTo>
                <a:cubicBezTo>
                  <a:pt x="3328" y="528"/>
                  <a:pt x="3314" y="557"/>
                  <a:pt x="3299" y="566"/>
                </a:cubicBezTo>
                <a:cubicBezTo>
                  <a:pt x="3241" y="603"/>
                  <a:pt x="3183" y="641"/>
                  <a:pt x="3123" y="675"/>
                </a:cubicBezTo>
                <a:cubicBezTo>
                  <a:pt x="3046" y="720"/>
                  <a:pt x="2967" y="762"/>
                  <a:pt x="2887" y="804"/>
                </a:cubicBezTo>
                <a:cubicBezTo>
                  <a:pt x="2816" y="841"/>
                  <a:pt x="2745" y="878"/>
                  <a:pt x="2678" y="923"/>
                </a:cubicBezTo>
                <a:cubicBezTo>
                  <a:pt x="2676" y="925"/>
                  <a:pt x="2674" y="927"/>
                  <a:pt x="2671" y="928"/>
                </a:cubicBezTo>
                <a:cubicBezTo>
                  <a:pt x="2660" y="931"/>
                  <a:pt x="2648" y="936"/>
                  <a:pt x="2653" y="948"/>
                </a:cubicBezTo>
                <a:cubicBezTo>
                  <a:pt x="2656" y="957"/>
                  <a:pt x="2667" y="965"/>
                  <a:pt x="2676" y="968"/>
                </a:cubicBezTo>
                <a:cubicBezTo>
                  <a:pt x="2728" y="987"/>
                  <a:pt x="2781" y="1003"/>
                  <a:pt x="2833" y="1021"/>
                </a:cubicBezTo>
                <a:cubicBezTo>
                  <a:pt x="2885" y="1038"/>
                  <a:pt x="2937" y="1057"/>
                  <a:pt x="2990" y="1075"/>
                </a:cubicBezTo>
                <a:cubicBezTo>
                  <a:pt x="3024" y="1087"/>
                  <a:pt x="3059" y="1098"/>
                  <a:pt x="3094" y="1107"/>
                </a:cubicBezTo>
                <a:cubicBezTo>
                  <a:pt x="3111" y="1112"/>
                  <a:pt x="3129" y="1112"/>
                  <a:pt x="3147" y="1116"/>
                </a:cubicBezTo>
                <a:cubicBezTo>
                  <a:pt x="3163" y="1118"/>
                  <a:pt x="3171" y="1131"/>
                  <a:pt x="3174" y="1146"/>
                </a:cubicBezTo>
                <a:cubicBezTo>
                  <a:pt x="3177" y="1161"/>
                  <a:pt x="3174" y="1175"/>
                  <a:pt x="3158" y="1181"/>
                </a:cubicBezTo>
                <a:cubicBezTo>
                  <a:pt x="3111" y="1199"/>
                  <a:pt x="3115" y="1236"/>
                  <a:pt x="3123" y="1275"/>
                </a:cubicBezTo>
                <a:cubicBezTo>
                  <a:pt x="3123" y="1278"/>
                  <a:pt x="3124" y="1280"/>
                  <a:pt x="3124" y="1283"/>
                </a:cubicBezTo>
                <a:cubicBezTo>
                  <a:pt x="3142" y="1336"/>
                  <a:pt x="3160" y="1390"/>
                  <a:pt x="3178" y="1443"/>
                </a:cubicBezTo>
                <a:cubicBezTo>
                  <a:pt x="3181" y="1451"/>
                  <a:pt x="3184" y="1460"/>
                  <a:pt x="3190" y="1466"/>
                </a:cubicBezTo>
                <a:cubicBezTo>
                  <a:pt x="3196" y="1471"/>
                  <a:pt x="3206" y="1474"/>
                  <a:pt x="3215" y="1474"/>
                </a:cubicBezTo>
                <a:cubicBezTo>
                  <a:pt x="3219" y="1473"/>
                  <a:pt x="3226" y="1464"/>
                  <a:pt x="3227" y="1458"/>
                </a:cubicBezTo>
                <a:cubicBezTo>
                  <a:pt x="3232" y="1423"/>
                  <a:pt x="3244" y="1391"/>
                  <a:pt x="3257" y="1358"/>
                </a:cubicBezTo>
                <a:cubicBezTo>
                  <a:pt x="3270" y="1323"/>
                  <a:pt x="3273" y="1285"/>
                  <a:pt x="3280" y="1248"/>
                </a:cubicBezTo>
                <a:cubicBezTo>
                  <a:pt x="3282" y="1237"/>
                  <a:pt x="3284" y="1226"/>
                  <a:pt x="3286" y="1215"/>
                </a:cubicBezTo>
                <a:cubicBezTo>
                  <a:pt x="3292" y="1182"/>
                  <a:pt x="3273" y="1161"/>
                  <a:pt x="3250" y="1143"/>
                </a:cubicBezTo>
                <a:cubicBezTo>
                  <a:pt x="3211" y="1113"/>
                  <a:pt x="3176" y="1081"/>
                  <a:pt x="3146" y="1042"/>
                </a:cubicBezTo>
                <a:cubicBezTo>
                  <a:pt x="3131" y="1022"/>
                  <a:pt x="3116" y="1000"/>
                  <a:pt x="3134" y="968"/>
                </a:cubicBezTo>
                <a:cubicBezTo>
                  <a:pt x="3147" y="944"/>
                  <a:pt x="3159" y="921"/>
                  <a:pt x="3178" y="902"/>
                </a:cubicBezTo>
                <a:cubicBezTo>
                  <a:pt x="3198" y="882"/>
                  <a:pt x="3221" y="884"/>
                  <a:pt x="3244" y="894"/>
                </a:cubicBezTo>
                <a:cubicBezTo>
                  <a:pt x="3249" y="896"/>
                  <a:pt x="3253" y="899"/>
                  <a:pt x="3258" y="902"/>
                </a:cubicBezTo>
                <a:cubicBezTo>
                  <a:pt x="3294" y="924"/>
                  <a:pt x="3300" y="919"/>
                  <a:pt x="3306" y="877"/>
                </a:cubicBezTo>
                <a:cubicBezTo>
                  <a:pt x="3311" y="844"/>
                  <a:pt x="3321" y="813"/>
                  <a:pt x="3329" y="781"/>
                </a:cubicBezTo>
                <a:cubicBezTo>
                  <a:pt x="3333" y="765"/>
                  <a:pt x="3337" y="750"/>
                  <a:pt x="3343" y="736"/>
                </a:cubicBezTo>
                <a:cubicBezTo>
                  <a:pt x="3347" y="726"/>
                  <a:pt x="3352" y="717"/>
                  <a:pt x="3359" y="709"/>
                </a:cubicBezTo>
                <a:cubicBezTo>
                  <a:pt x="3388" y="677"/>
                  <a:pt x="3422" y="662"/>
                  <a:pt x="3466" y="656"/>
                </a:cubicBezTo>
                <a:cubicBezTo>
                  <a:pt x="3539" y="645"/>
                  <a:pt x="3601" y="680"/>
                  <a:pt x="3667" y="695"/>
                </a:cubicBezTo>
                <a:cubicBezTo>
                  <a:pt x="3690" y="700"/>
                  <a:pt x="3707" y="718"/>
                  <a:pt x="3718" y="740"/>
                </a:cubicBezTo>
                <a:cubicBezTo>
                  <a:pt x="3725" y="755"/>
                  <a:pt x="3735" y="769"/>
                  <a:pt x="3744" y="782"/>
                </a:cubicBezTo>
                <a:cubicBezTo>
                  <a:pt x="3756" y="798"/>
                  <a:pt x="3766" y="795"/>
                  <a:pt x="3785" y="788"/>
                </a:cubicBezTo>
                <a:cubicBezTo>
                  <a:pt x="3812" y="779"/>
                  <a:pt x="3842" y="773"/>
                  <a:pt x="3871" y="769"/>
                </a:cubicBezTo>
                <a:cubicBezTo>
                  <a:pt x="3917" y="764"/>
                  <a:pt x="3958" y="786"/>
                  <a:pt x="3999" y="804"/>
                </a:cubicBezTo>
                <a:cubicBezTo>
                  <a:pt x="4013" y="810"/>
                  <a:pt x="4027" y="821"/>
                  <a:pt x="4038" y="833"/>
                </a:cubicBezTo>
                <a:cubicBezTo>
                  <a:pt x="4052" y="847"/>
                  <a:pt x="4067" y="863"/>
                  <a:pt x="4074" y="881"/>
                </a:cubicBezTo>
                <a:cubicBezTo>
                  <a:pt x="4083" y="904"/>
                  <a:pt x="4088" y="930"/>
                  <a:pt x="4089" y="955"/>
                </a:cubicBezTo>
                <a:cubicBezTo>
                  <a:pt x="4090" y="985"/>
                  <a:pt x="4087" y="1015"/>
                  <a:pt x="4082" y="1044"/>
                </a:cubicBezTo>
                <a:cubicBezTo>
                  <a:pt x="4075" y="1089"/>
                  <a:pt x="4057" y="1129"/>
                  <a:pt x="4030" y="1165"/>
                </a:cubicBezTo>
                <a:cubicBezTo>
                  <a:pt x="4011" y="1189"/>
                  <a:pt x="3998" y="1218"/>
                  <a:pt x="3980" y="1242"/>
                </a:cubicBezTo>
                <a:cubicBezTo>
                  <a:pt x="3963" y="1265"/>
                  <a:pt x="3945" y="1287"/>
                  <a:pt x="3925" y="1307"/>
                </a:cubicBezTo>
                <a:cubicBezTo>
                  <a:pt x="3904" y="1329"/>
                  <a:pt x="3880" y="1347"/>
                  <a:pt x="3859" y="1368"/>
                </a:cubicBezTo>
                <a:cubicBezTo>
                  <a:pt x="3851" y="1377"/>
                  <a:pt x="3848" y="1389"/>
                  <a:pt x="3842" y="1400"/>
                </a:cubicBezTo>
                <a:cubicBezTo>
                  <a:pt x="3832" y="1421"/>
                  <a:pt x="3817" y="1441"/>
                  <a:pt x="3811" y="1463"/>
                </a:cubicBezTo>
                <a:cubicBezTo>
                  <a:pt x="3800" y="1507"/>
                  <a:pt x="3769" y="1538"/>
                  <a:pt x="3747" y="1574"/>
                </a:cubicBezTo>
                <a:cubicBezTo>
                  <a:pt x="3722" y="1616"/>
                  <a:pt x="3691" y="1654"/>
                  <a:pt x="3663" y="1694"/>
                </a:cubicBezTo>
                <a:cubicBezTo>
                  <a:pt x="3636" y="1731"/>
                  <a:pt x="3610" y="1768"/>
                  <a:pt x="3582" y="1804"/>
                </a:cubicBezTo>
                <a:cubicBezTo>
                  <a:pt x="3560" y="1832"/>
                  <a:pt x="3538" y="1861"/>
                  <a:pt x="3512" y="1885"/>
                </a:cubicBezTo>
                <a:cubicBezTo>
                  <a:pt x="3500" y="1897"/>
                  <a:pt x="3478" y="1901"/>
                  <a:pt x="3459" y="1904"/>
                </a:cubicBezTo>
                <a:cubicBezTo>
                  <a:pt x="3428" y="1909"/>
                  <a:pt x="3398" y="1907"/>
                  <a:pt x="3368" y="1894"/>
                </a:cubicBezTo>
                <a:cubicBezTo>
                  <a:pt x="3331" y="1878"/>
                  <a:pt x="3291" y="1867"/>
                  <a:pt x="3250" y="1853"/>
                </a:cubicBezTo>
                <a:cubicBezTo>
                  <a:pt x="3250" y="1861"/>
                  <a:pt x="3249" y="1867"/>
                  <a:pt x="3250" y="1873"/>
                </a:cubicBezTo>
                <a:cubicBezTo>
                  <a:pt x="3264" y="1944"/>
                  <a:pt x="3278" y="2015"/>
                  <a:pt x="3293" y="2086"/>
                </a:cubicBezTo>
                <a:cubicBezTo>
                  <a:pt x="3295" y="2100"/>
                  <a:pt x="3291" y="2104"/>
                  <a:pt x="3279" y="2104"/>
                </a:cubicBezTo>
                <a:cubicBezTo>
                  <a:pt x="3242" y="2105"/>
                  <a:pt x="3233" y="2097"/>
                  <a:pt x="3229" y="2061"/>
                </a:cubicBezTo>
                <a:cubicBezTo>
                  <a:pt x="3228" y="2049"/>
                  <a:pt x="3224" y="2037"/>
                  <a:pt x="3222" y="2026"/>
                </a:cubicBezTo>
                <a:cubicBezTo>
                  <a:pt x="3212" y="1978"/>
                  <a:pt x="3204" y="1930"/>
                  <a:pt x="3192" y="1883"/>
                </a:cubicBezTo>
                <a:cubicBezTo>
                  <a:pt x="3184" y="1849"/>
                  <a:pt x="3173" y="1818"/>
                  <a:pt x="3133" y="1801"/>
                </a:cubicBezTo>
                <a:cubicBezTo>
                  <a:pt x="3062" y="1770"/>
                  <a:pt x="2993" y="1732"/>
                  <a:pt x="2932" y="1684"/>
                </a:cubicBezTo>
                <a:cubicBezTo>
                  <a:pt x="2924" y="1678"/>
                  <a:pt x="2919" y="1669"/>
                  <a:pt x="2915" y="1660"/>
                </a:cubicBezTo>
                <a:cubicBezTo>
                  <a:pt x="2909" y="1646"/>
                  <a:pt x="2913" y="1633"/>
                  <a:pt x="2926" y="1624"/>
                </a:cubicBezTo>
                <a:cubicBezTo>
                  <a:pt x="2940" y="1615"/>
                  <a:pt x="2950" y="1623"/>
                  <a:pt x="2961" y="1630"/>
                </a:cubicBezTo>
                <a:cubicBezTo>
                  <a:pt x="2999" y="1656"/>
                  <a:pt x="3034" y="1689"/>
                  <a:pt x="3075" y="1705"/>
                </a:cubicBezTo>
                <a:cubicBezTo>
                  <a:pt x="3123" y="1724"/>
                  <a:pt x="3167" y="1752"/>
                  <a:pt x="3218" y="1764"/>
                </a:cubicBezTo>
                <a:cubicBezTo>
                  <a:pt x="3276" y="1779"/>
                  <a:pt x="3331" y="1806"/>
                  <a:pt x="3387" y="1830"/>
                </a:cubicBezTo>
                <a:cubicBezTo>
                  <a:pt x="3420" y="1844"/>
                  <a:pt x="3452" y="1850"/>
                  <a:pt x="3483" y="1829"/>
                </a:cubicBezTo>
                <a:cubicBezTo>
                  <a:pt x="3499" y="1818"/>
                  <a:pt x="3512" y="1804"/>
                  <a:pt x="3524" y="1789"/>
                </a:cubicBezTo>
                <a:cubicBezTo>
                  <a:pt x="3556" y="1748"/>
                  <a:pt x="3585" y="1704"/>
                  <a:pt x="3619" y="1664"/>
                </a:cubicBezTo>
                <a:cubicBezTo>
                  <a:pt x="3647" y="1632"/>
                  <a:pt x="3665" y="1593"/>
                  <a:pt x="3689" y="1558"/>
                </a:cubicBezTo>
                <a:cubicBezTo>
                  <a:pt x="3709" y="1530"/>
                  <a:pt x="3730" y="1502"/>
                  <a:pt x="3747" y="1472"/>
                </a:cubicBezTo>
                <a:cubicBezTo>
                  <a:pt x="3758" y="1453"/>
                  <a:pt x="3766" y="1430"/>
                  <a:pt x="3772" y="1408"/>
                </a:cubicBezTo>
                <a:cubicBezTo>
                  <a:pt x="3773" y="1402"/>
                  <a:pt x="3762" y="1388"/>
                  <a:pt x="3754" y="1386"/>
                </a:cubicBezTo>
                <a:cubicBezTo>
                  <a:pt x="3722" y="1377"/>
                  <a:pt x="3689" y="1370"/>
                  <a:pt x="3656" y="1363"/>
                </a:cubicBezTo>
                <a:cubicBezTo>
                  <a:pt x="3628" y="1357"/>
                  <a:pt x="3601" y="1351"/>
                  <a:pt x="3573" y="1347"/>
                </a:cubicBezTo>
                <a:cubicBezTo>
                  <a:pt x="3567" y="1346"/>
                  <a:pt x="3558" y="1353"/>
                  <a:pt x="3555" y="1359"/>
                </a:cubicBezTo>
                <a:cubicBezTo>
                  <a:pt x="3541" y="1388"/>
                  <a:pt x="3529" y="1417"/>
                  <a:pt x="3517" y="1447"/>
                </a:cubicBezTo>
                <a:cubicBezTo>
                  <a:pt x="3515" y="1450"/>
                  <a:pt x="3514" y="1454"/>
                  <a:pt x="3512" y="1457"/>
                </a:cubicBezTo>
                <a:cubicBezTo>
                  <a:pt x="3478" y="1497"/>
                  <a:pt x="3462" y="1547"/>
                  <a:pt x="3438" y="1593"/>
                </a:cubicBezTo>
                <a:cubicBezTo>
                  <a:pt x="3431" y="1607"/>
                  <a:pt x="3422" y="1616"/>
                  <a:pt x="3406" y="1615"/>
                </a:cubicBezTo>
                <a:cubicBezTo>
                  <a:pt x="3389" y="1613"/>
                  <a:pt x="3370" y="1610"/>
                  <a:pt x="3354" y="1605"/>
                </a:cubicBezTo>
                <a:cubicBezTo>
                  <a:pt x="3315" y="1592"/>
                  <a:pt x="3277" y="1577"/>
                  <a:pt x="3240" y="1562"/>
                </a:cubicBezTo>
                <a:cubicBezTo>
                  <a:pt x="3200" y="1547"/>
                  <a:pt x="3161" y="1530"/>
                  <a:pt x="3122" y="1514"/>
                </a:cubicBezTo>
                <a:cubicBezTo>
                  <a:pt x="3121" y="1513"/>
                  <a:pt x="3119" y="1513"/>
                  <a:pt x="3118" y="1512"/>
                </a:cubicBezTo>
                <a:cubicBezTo>
                  <a:pt x="3077" y="1488"/>
                  <a:pt x="3036" y="1465"/>
                  <a:pt x="2995" y="1441"/>
                </a:cubicBezTo>
                <a:cubicBezTo>
                  <a:pt x="2990" y="1438"/>
                  <a:pt x="2986" y="1434"/>
                  <a:pt x="2982" y="1431"/>
                </a:cubicBezTo>
                <a:cubicBezTo>
                  <a:pt x="2971" y="1421"/>
                  <a:pt x="2962" y="1410"/>
                  <a:pt x="2971" y="1394"/>
                </a:cubicBezTo>
                <a:cubicBezTo>
                  <a:pt x="2979" y="1380"/>
                  <a:pt x="3004" y="1371"/>
                  <a:pt x="3018" y="1379"/>
                </a:cubicBezTo>
                <a:cubicBezTo>
                  <a:pt x="3039" y="1391"/>
                  <a:pt x="3058" y="1406"/>
                  <a:pt x="3078" y="1419"/>
                </a:cubicBezTo>
                <a:cubicBezTo>
                  <a:pt x="3086" y="1424"/>
                  <a:pt x="3096" y="1429"/>
                  <a:pt x="3111" y="1436"/>
                </a:cubicBezTo>
                <a:cubicBezTo>
                  <a:pt x="3107" y="1419"/>
                  <a:pt x="3105" y="1407"/>
                  <a:pt x="3104" y="1396"/>
                </a:cubicBezTo>
                <a:cubicBezTo>
                  <a:pt x="3097" y="1350"/>
                  <a:pt x="3078" y="1310"/>
                  <a:pt x="3056" y="1270"/>
                </a:cubicBezTo>
                <a:cubicBezTo>
                  <a:pt x="3044" y="1249"/>
                  <a:pt x="3026" y="1260"/>
                  <a:pt x="3014" y="1266"/>
                </a:cubicBezTo>
                <a:cubicBezTo>
                  <a:pt x="2951" y="1301"/>
                  <a:pt x="2885" y="1321"/>
                  <a:pt x="2815" y="1335"/>
                </a:cubicBezTo>
                <a:cubicBezTo>
                  <a:pt x="2762" y="1346"/>
                  <a:pt x="2710" y="1345"/>
                  <a:pt x="2657" y="1347"/>
                </a:cubicBezTo>
                <a:cubicBezTo>
                  <a:pt x="2602" y="1349"/>
                  <a:pt x="2547" y="1349"/>
                  <a:pt x="2494" y="1331"/>
                </a:cubicBezTo>
                <a:cubicBezTo>
                  <a:pt x="2486" y="1328"/>
                  <a:pt x="2476" y="1330"/>
                  <a:pt x="2468" y="1328"/>
                </a:cubicBezTo>
                <a:cubicBezTo>
                  <a:pt x="2441" y="1325"/>
                  <a:pt x="2414" y="1323"/>
                  <a:pt x="2388" y="1316"/>
                </a:cubicBezTo>
                <a:cubicBezTo>
                  <a:pt x="2369" y="1311"/>
                  <a:pt x="2351" y="1299"/>
                  <a:pt x="2332" y="1292"/>
                </a:cubicBezTo>
                <a:cubicBezTo>
                  <a:pt x="2317" y="1285"/>
                  <a:pt x="2301" y="1281"/>
                  <a:pt x="2283" y="1275"/>
                </a:cubicBezTo>
                <a:cubicBezTo>
                  <a:pt x="2282" y="1297"/>
                  <a:pt x="2280" y="1314"/>
                  <a:pt x="2280" y="1332"/>
                </a:cubicBezTo>
                <a:cubicBezTo>
                  <a:pt x="2276" y="1420"/>
                  <a:pt x="2273" y="1508"/>
                  <a:pt x="2270" y="1596"/>
                </a:cubicBezTo>
                <a:cubicBezTo>
                  <a:pt x="2269" y="1650"/>
                  <a:pt x="2269" y="1703"/>
                  <a:pt x="2269" y="1757"/>
                </a:cubicBezTo>
                <a:cubicBezTo>
                  <a:pt x="2269" y="1778"/>
                  <a:pt x="2274" y="1798"/>
                  <a:pt x="2274" y="1818"/>
                </a:cubicBezTo>
                <a:cubicBezTo>
                  <a:pt x="2275" y="1875"/>
                  <a:pt x="2273" y="1931"/>
                  <a:pt x="2274" y="1987"/>
                </a:cubicBezTo>
                <a:cubicBezTo>
                  <a:pt x="2274" y="2016"/>
                  <a:pt x="2277" y="2045"/>
                  <a:pt x="2278" y="2075"/>
                </a:cubicBezTo>
                <a:cubicBezTo>
                  <a:pt x="2278" y="2096"/>
                  <a:pt x="2273" y="2098"/>
                  <a:pt x="2239" y="2098"/>
                </a:cubicBezTo>
                <a:cubicBezTo>
                  <a:pt x="2223" y="2097"/>
                  <a:pt x="2218" y="2090"/>
                  <a:pt x="2218" y="2074"/>
                </a:cubicBezTo>
                <a:cubicBezTo>
                  <a:pt x="2217" y="2023"/>
                  <a:pt x="2213" y="1973"/>
                  <a:pt x="2212" y="1923"/>
                </a:cubicBezTo>
                <a:cubicBezTo>
                  <a:pt x="2212" y="1881"/>
                  <a:pt x="2213" y="1839"/>
                  <a:pt x="2213" y="1798"/>
                </a:cubicBezTo>
                <a:cubicBezTo>
                  <a:pt x="2213" y="1790"/>
                  <a:pt x="2211" y="1783"/>
                  <a:pt x="2211" y="1776"/>
                </a:cubicBezTo>
                <a:cubicBezTo>
                  <a:pt x="2211" y="1756"/>
                  <a:pt x="2212" y="1737"/>
                  <a:pt x="2213" y="1717"/>
                </a:cubicBezTo>
                <a:cubicBezTo>
                  <a:pt x="2213" y="1705"/>
                  <a:pt x="2211" y="1694"/>
                  <a:pt x="2212" y="1682"/>
                </a:cubicBezTo>
                <a:cubicBezTo>
                  <a:pt x="2212" y="1635"/>
                  <a:pt x="2214" y="1588"/>
                  <a:pt x="2214" y="1541"/>
                </a:cubicBezTo>
                <a:cubicBezTo>
                  <a:pt x="2214" y="1521"/>
                  <a:pt x="2212" y="1501"/>
                  <a:pt x="2212" y="1481"/>
                </a:cubicBezTo>
                <a:cubicBezTo>
                  <a:pt x="2212" y="1463"/>
                  <a:pt x="2213" y="1445"/>
                  <a:pt x="2216" y="1428"/>
                </a:cubicBezTo>
                <a:cubicBezTo>
                  <a:pt x="2225" y="1374"/>
                  <a:pt x="2212" y="1320"/>
                  <a:pt x="2218" y="1266"/>
                </a:cubicBezTo>
                <a:cubicBezTo>
                  <a:pt x="2218" y="1258"/>
                  <a:pt x="2216" y="1246"/>
                  <a:pt x="2211" y="1242"/>
                </a:cubicBezTo>
                <a:cubicBezTo>
                  <a:pt x="2186" y="1220"/>
                  <a:pt x="2160" y="1200"/>
                  <a:pt x="2139" y="1183"/>
                </a:cubicBezTo>
                <a:cubicBezTo>
                  <a:pt x="2100" y="1228"/>
                  <a:pt x="2067" y="1271"/>
                  <a:pt x="2028" y="1310"/>
                </a:cubicBezTo>
                <a:cubicBezTo>
                  <a:pt x="2002" y="1336"/>
                  <a:pt x="1971" y="1355"/>
                  <a:pt x="1941" y="1377"/>
                </a:cubicBezTo>
                <a:cubicBezTo>
                  <a:pt x="1926" y="1388"/>
                  <a:pt x="1908" y="1396"/>
                  <a:pt x="1896" y="1409"/>
                </a:cubicBezTo>
                <a:cubicBezTo>
                  <a:pt x="1885" y="1420"/>
                  <a:pt x="1879" y="1437"/>
                  <a:pt x="1872" y="1451"/>
                </a:cubicBezTo>
                <a:cubicBezTo>
                  <a:pt x="1857" y="1483"/>
                  <a:pt x="1842" y="1515"/>
                  <a:pt x="1828" y="1547"/>
                </a:cubicBezTo>
                <a:cubicBezTo>
                  <a:pt x="1814" y="1576"/>
                  <a:pt x="1803" y="1607"/>
                  <a:pt x="1787" y="1635"/>
                </a:cubicBezTo>
                <a:cubicBezTo>
                  <a:pt x="1769" y="1667"/>
                  <a:pt x="1748" y="1697"/>
                  <a:pt x="1726" y="1727"/>
                </a:cubicBezTo>
                <a:cubicBezTo>
                  <a:pt x="1697" y="1766"/>
                  <a:pt x="1669" y="1806"/>
                  <a:pt x="1635" y="1841"/>
                </a:cubicBezTo>
                <a:cubicBezTo>
                  <a:pt x="1599" y="1879"/>
                  <a:pt x="1565" y="1920"/>
                  <a:pt x="1512" y="1938"/>
                </a:cubicBezTo>
                <a:cubicBezTo>
                  <a:pt x="1504" y="1941"/>
                  <a:pt x="1495" y="1942"/>
                  <a:pt x="1487" y="1941"/>
                </a:cubicBezTo>
                <a:cubicBezTo>
                  <a:pt x="1454" y="1936"/>
                  <a:pt x="1421" y="1930"/>
                  <a:pt x="1388" y="1924"/>
                </a:cubicBezTo>
                <a:cubicBezTo>
                  <a:pt x="1381" y="1923"/>
                  <a:pt x="1374" y="1922"/>
                  <a:pt x="1366" y="1921"/>
                </a:cubicBezTo>
                <a:cubicBezTo>
                  <a:pt x="1370" y="1951"/>
                  <a:pt x="1374" y="1977"/>
                  <a:pt x="1379" y="2004"/>
                </a:cubicBezTo>
                <a:cubicBezTo>
                  <a:pt x="1382" y="2022"/>
                  <a:pt x="1387" y="2040"/>
                  <a:pt x="1388" y="2059"/>
                </a:cubicBezTo>
                <a:cubicBezTo>
                  <a:pt x="1389" y="2069"/>
                  <a:pt x="1384" y="2089"/>
                  <a:pt x="1381" y="2090"/>
                </a:cubicBezTo>
                <a:cubicBezTo>
                  <a:pt x="1364" y="2091"/>
                  <a:pt x="1347" y="2087"/>
                  <a:pt x="1331" y="2084"/>
                </a:cubicBezTo>
                <a:cubicBezTo>
                  <a:pt x="1329" y="2084"/>
                  <a:pt x="1328" y="2078"/>
                  <a:pt x="1327" y="2075"/>
                </a:cubicBezTo>
                <a:cubicBezTo>
                  <a:pt x="1318" y="2021"/>
                  <a:pt x="1310" y="1967"/>
                  <a:pt x="1300" y="1914"/>
                </a:cubicBezTo>
                <a:cubicBezTo>
                  <a:pt x="1294" y="1886"/>
                  <a:pt x="1278" y="1866"/>
                  <a:pt x="1250" y="1852"/>
                </a:cubicBezTo>
                <a:cubicBezTo>
                  <a:pt x="1214" y="1833"/>
                  <a:pt x="1181" y="1808"/>
                  <a:pt x="1150" y="1783"/>
                </a:cubicBezTo>
                <a:cubicBezTo>
                  <a:pt x="1111" y="1753"/>
                  <a:pt x="1075" y="1720"/>
                  <a:pt x="1039" y="1686"/>
                </a:cubicBezTo>
                <a:cubicBezTo>
                  <a:pt x="1034" y="1682"/>
                  <a:pt x="1034" y="1665"/>
                  <a:pt x="1038" y="1659"/>
                </a:cubicBezTo>
                <a:cubicBezTo>
                  <a:pt x="1050" y="1644"/>
                  <a:pt x="1069" y="1641"/>
                  <a:pt x="1079" y="1649"/>
                </a:cubicBezTo>
                <a:cubicBezTo>
                  <a:pt x="1093" y="1662"/>
                  <a:pt x="1106" y="1676"/>
                  <a:pt x="1121" y="1687"/>
                </a:cubicBezTo>
                <a:cubicBezTo>
                  <a:pt x="1165" y="1722"/>
                  <a:pt x="1210" y="1756"/>
                  <a:pt x="1257" y="1788"/>
                </a:cubicBezTo>
                <a:cubicBezTo>
                  <a:pt x="1276" y="1801"/>
                  <a:pt x="1299" y="1808"/>
                  <a:pt x="1320" y="1818"/>
                </a:cubicBezTo>
                <a:cubicBezTo>
                  <a:pt x="1343" y="1829"/>
                  <a:pt x="1365" y="1842"/>
                  <a:pt x="1389" y="1851"/>
                </a:cubicBezTo>
                <a:cubicBezTo>
                  <a:pt x="1421" y="1863"/>
                  <a:pt x="1453" y="1875"/>
                  <a:pt x="1486" y="1880"/>
                </a:cubicBezTo>
                <a:cubicBezTo>
                  <a:pt x="1501" y="1883"/>
                  <a:pt x="1521" y="1873"/>
                  <a:pt x="1535" y="1864"/>
                </a:cubicBezTo>
                <a:cubicBezTo>
                  <a:pt x="1588" y="1827"/>
                  <a:pt x="1629" y="1778"/>
                  <a:pt x="1667" y="1726"/>
                </a:cubicBezTo>
                <a:cubicBezTo>
                  <a:pt x="1682" y="1705"/>
                  <a:pt x="1701" y="1687"/>
                  <a:pt x="1714" y="1666"/>
                </a:cubicBezTo>
                <a:cubicBezTo>
                  <a:pt x="1729" y="1643"/>
                  <a:pt x="1740" y="1617"/>
                  <a:pt x="1752" y="1592"/>
                </a:cubicBezTo>
                <a:cubicBezTo>
                  <a:pt x="1765" y="1564"/>
                  <a:pt x="1779" y="1537"/>
                  <a:pt x="1792" y="1509"/>
                </a:cubicBezTo>
                <a:cubicBezTo>
                  <a:pt x="1805" y="1481"/>
                  <a:pt x="1818" y="1454"/>
                  <a:pt x="1827" y="1425"/>
                </a:cubicBezTo>
                <a:cubicBezTo>
                  <a:pt x="1830" y="1418"/>
                  <a:pt x="1821" y="1402"/>
                  <a:pt x="1813" y="1396"/>
                </a:cubicBezTo>
                <a:cubicBezTo>
                  <a:pt x="1799" y="1386"/>
                  <a:pt x="1781" y="1380"/>
                  <a:pt x="1765" y="1372"/>
                </a:cubicBezTo>
                <a:cubicBezTo>
                  <a:pt x="1734" y="1357"/>
                  <a:pt x="1703" y="1343"/>
                  <a:pt x="1673" y="1326"/>
                </a:cubicBezTo>
                <a:cubicBezTo>
                  <a:pt x="1652" y="1315"/>
                  <a:pt x="1630" y="1323"/>
                  <a:pt x="1622" y="1344"/>
                </a:cubicBezTo>
                <a:cubicBezTo>
                  <a:pt x="1613" y="1365"/>
                  <a:pt x="1602" y="1384"/>
                  <a:pt x="1592" y="1404"/>
                </a:cubicBezTo>
                <a:cubicBezTo>
                  <a:pt x="1570" y="1449"/>
                  <a:pt x="1549" y="1495"/>
                  <a:pt x="1526" y="1539"/>
                </a:cubicBezTo>
                <a:cubicBezTo>
                  <a:pt x="1508" y="1574"/>
                  <a:pt x="1489" y="1607"/>
                  <a:pt x="1469" y="1640"/>
                </a:cubicBezTo>
                <a:cubicBezTo>
                  <a:pt x="1465" y="1647"/>
                  <a:pt x="1450" y="1652"/>
                  <a:pt x="1442" y="1650"/>
                </a:cubicBezTo>
                <a:cubicBezTo>
                  <a:pt x="1395" y="1643"/>
                  <a:pt x="1354" y="1623"/>
                  <a:pt x="1315" y="1595"/>
                </a:cubicBezTo>
                <a:cubicBezTo>
                  <a:pt x="1258" y="1555"/>
                  <a:pt x="1199" y="1517"/>
                  <a:pt x="1142" y="1477"/>
                </a:cubicBezTo>
                <a:cubicBezTo>
                  <a:pt x="1116" y="1459"/>
                  <a:pt x="1092" y="1439"/>
                  <a:pt x="1097" y="1401"/>
                </a:cubicBezTo>
                <a:cubicBezTo>
                  <a:pt x="1100" y="1380"/>
                  <a:pt x="1115" y="1370"/>
                  <a:pt x="1133" y="1381"/>
                </a:cubicBezTo>
                <a:cubicBezTo>
                  <a:pt x="1143" y="1387"/>
                  <a:pt x="1151" y="1396"/>
                  <a:pt x="1160" y="1404"/>
                </a:cubicBezTo>
                <a:cubicBezTo>
                  <a:pt x="1163" y="1403"/>
                  <a:pt x="1165" y="1402"/>
                  <a:pt x="1167" y="1401"/>
                </a:cubicBezTo>
                <a:close/>
                <a:moveTo>
                  <a:pt x="2031" y="799"/>
                </a:moveTo>
                <a:cubicBezTo>
                  <a:pt x="2029" y="800"/>
                  <a:pt x="2028" y="800"/>
                  <a:pt x="2026" y="800"/>
                </a:cubicBezTo>
                <a:cubicBezTo>
                  <a:pt x="2036" y="846"/>
                  <a:pt x="2046" y="892"/>
                  <a:pt x="2056" y="938"/>
                </a:cubicBezTo>
                <a:cubicBezTo>
                  <a:pt x="2060" y="957"/>
                  <a:pt x="2062" y="977"/>
                  <a:pt x="2072" y="993"/>
                </a:cubicBezTo>
                <a:cubicBezTo>
                  <a:pt x="2095" y="1031"/>
                  <a:pt x="2113" y="1074"/>
                  <a:pt x="2149" y="1104"/>
                </a:cubicBezTo>
                <a:cubicBezTo>
                  <a:pt x="2169" y="1122"/>
                  <a:pt x="2186" y="1144"/>
                  <a:pt x="2207" y="1160"/>
                </a:cubicBezTo>
                <a:cubicBezTo>
                  <a:pt x="2226" y="1175"/>
                  <a:pt x="2248" y="1186"/>
                  <a:pt x="2269" y="1196"/>
                </a:cubicBezTo>
                <a:cubicBezTo>
                  <a:pt x="2317" y="1219"/>
                  <a:pt x="2364" y="1245"/>
                  <a:pt x="2414" y="1261"/>
                </a:cubicBezTo>
                <a:cubicBezTo>
                  <a:pt x="2468" y="1278"/>
                  <a:pt x="2524" y="1288"/>
                  <a:pt x="2580" y="1293"/>
                </a:cubicBezTo>
                <a:cubicBezTo>
                  <a:pt x="2643" y="1300"/>
                  <a:pt x="2707" y="1301"/>
                  <a:pt x="2770" y="1290"/>
                </a:cubicBezTo>
                <a:cubicBezTo>
                  <a:pt x="2788" y="1287"/>
                  <a:pt x="2805" y="1281"/>
                  <a:pt x="2822" y="1281"/>
                </a:cubicBezTo>
                <a:cubicBezTo>
                  <a:pt x="2875" y="1279"/>
                  <a:pt x="2921" y="1255"/>
                  <a:pt x="2968" y="1237"/>
                </a:cubicBezTo>
                <a:cubicBezTo>
                  <a:pt x="2994" y="1227"/>
                  <a:pt x="3019" y="1212"/>
                  <a:pt x="3043" y="1197"/>
                </a:cubicBezTo>
                <a:cubicBezTo>
                  <a:pt x="3051" y="1192"/>
                  <a:pt x="3056" y="1182"/>
                  <a:pt x="3063" y="1175"/>
                </a:cubicBezTo>
                <a:cubicBezTo>
                  <a:pt x="3056" y="1168"/>
                  <a:pt x="3049" y="1160"/>
                  <a:pt x="3041" y="1157"/>
                </a:cubicBezTo>
                <a:cubicBezTo>
                  <a:pt x="2982" y="1137"/>
                  <a:pt x="2922" y="1118"/>
                  <a:pt x="2862" y="1098"/>
                </a:cubicBezTo>
                <a:cubicBezTo>
                  <a:pt x="2814" y="1081"/>
                  <a:pt x="2767" y="1062"/>
                  <a:pt x="2718" y="1044"/>
                </a:cubicBezTo>
                <a:cubicBezTo>
                  <a:pt x="2694" y="1035"/>
                  <a:pt x="2669" y="1028"/>
                  <a:pt x="2645" y="1019"/>
                </a:cubicBezTo>
                <a:cubicBezTo>
                  <a:pt x="2614" y="1008"/>
                  <a:pt x="2583" y="996"/>
                  <a:pt x="2554" y="981"/>
                </a:cubicBezTo>
                <a:cubicBezTo>
                  <a:pt x="2534" y="971"/>
                  <a:pt x="2537" y="951"/>
                  <a:pt x="2556" y="939"/>
                </a:cubicBezTo>
                <a:cubicBezTo>
                  <a:pt x="2570" y="931"/>
                  <a:pt x="2582" y="922"/>
                  <a:pt x="2595" y="913"/>
                </a:cubicBezTo>
                <a:cubicBezTo>
                  <a:pt x="2615" y="901"/>
                  <a:pt x="2634" y="888"/>
                  <a:pt x="2654" y="875"/>
                </a:cubicBezTo>
                <a:cubicBezTo>
                  <a:pt x="2664" y="869"/>
                  <a:pt x="2674" y="862"/>
                  <a:pt x="2684" y="856"/>
                </a:cubicBezTo>
                <a:cubicBezTo>
                  <a:pt x="2694" y="850"/>
                  <a:pt x="2704" y="843"/>
                  <a:pt x="2714" y="837"/>
                </a:cubicBezTo>
                <a:cubicBezTo>
                  <a:pt x="2732" y="827"/>
                  <a:pt x="2749" y="818"/>
                  <a:pt x="2767" y="808"/>
                </a:cubicBezTo>
                <a:cubicBezTo>
                  <a:pt x="2769" y="807"/>
                  <a:pt x="2772" y="806"/>
                  <a:pt x="2774" y="805"/>
                </a:cubicBezTo>
                <a:cubicBezTo>
                  <a:pt x="2793" y="796"/>
                  <a:pt x="2811" y="788"/>
                  <a:pt x="2829" y="778"/>
                </a:cubicBezTo>
                <a:cubicBezTo>
                  <a:pt x="2875" y="752"/>
                  <a:pt x="2921" y="726"/>
                  <a:pt x="2967" y="700"/>
                </a:cubicBezTo>
                <a:cubicBezTo>
                  <a:pt x="2995" y="685"/>
                  <a:pt x="3025" y="674"/>
                  <a:pt x="3053" y="658"/>
                </a:cubicBezTo>
                <a:cubicBezTo>
                  <a:pt x="3113" y="622"/>
                  <a:pt x="3172" y="584"/>
                  <a:pt x="3232" y="548"/>
                </a:cubicBezTo>
                <a:cubicBezTo>
                  <a:pt x="3243" y="541"/>
                  <a:pt x="3245" y="533"/>
                  <a:pt x="3239" y="523"/>
                </a:cubicBezTo>
                <a:cubicBezTo>
                  <a:pt x="3228" y="504"/>
                  <a:pt x="3214" y="486"/>
                  <a:pt x="3205" y="465"/>
                </a:cubicBezTo>
                <a:cubicBezTo>
                  <a:pt x="3199" y="454"/>
                  <a:pt x="3195" y="435"/>
                  <a:pt x="3200" y="427"/>
                </a:cubicBezTo>
                <a:cubicBezTo>
                  <a:pt x="3222" y="394"/>
                  <a:pt x="3247" y="363"/>
                  <a:pt x="3272" y="332"/>
                </a:cubicBezTo>
                <a:cubicBezTo>
                  <a:pt x="3286" y="315"/>
                  <a:pt x="3286" y="302"/>
                  <a:pt x="3264" y="297"/>
                </a:cubicBezTo>
                <a:cubicBezTo>
                  <a:pt x="3221" y="286"/>
                  <a:pt x="3177" y="276"/>
                  <a:pt x="3133" y="271"/>
                </a:cubicBezTo>
                <a:cubicBezTo>
                  <a:pt x="3106" y="268"/>
                  <a:pt x="3090" y="256"/>
                  <a:pt x="3075" y="236"/>
                </a:cubicBezTo>
                <a:cubicBezTo>
                  <a:pt x="3064" y="222"/>
                  <a:pt x="3051" y="208"/>
                  <a:pt x="3038" y="195"/>
                </a:cubicBezTo>
                <a:cubicBezTo>
                  <a:pt x="3024" y="182"/>
                  <a:pt x="3010" y="170"/>
                  <a:pt x="2994" y="160"/>
                </a:cubicBezTo>
                <a:cubicBezTo>
                  <a:pt x="2964" y="140"/>
                  <a:pt x="2934" y="115"/>
                  <a:pt x="2900" y="102"/>
                </a:cubicBezTo>
                <a:cubicBezTo>
                  <a:pt x="2857" y="86"/>
                  <a:pt x="2814" y="64"/>
                  <a:pt x="2766" y="68"/>
                </a:cubicBezTo>
                <a:cubicBezTo>
                  <a:pt x="2763" y="68"/>
                  <a:pt x="2760" y="68"/>
                  <a:pt x="2758" y="67"/>
                </a:cubicBezTo>
                <a:cubicBezTo>
                  <a:pt x="2724" y="51"/>
                  <a:pt x="2689" y="52"/>
                  <a:pt x="2653" y="52"/>
                </a:cubicBezTo>
                <a:cubicBezTo>
                  <a:pt x="2600" y="53"/>
                  <a:pt x="2548" y="56"/>
                  <a:pt x="2496" y="68"/>
                </a:cubicBezTo>
                <a:cubicBezTo>
                  <a:pt x="2433" y="83"/>
                  <a:pt x="2375" y="111"/>
                  <a:pt x="2319" y="142"/>
                </a:cubicBezTo>
                <a:cubicBezTo>
                  <a:pt x="2284" y="162"/>
                  <a:pt x="2254" y="191"/>
                  <a:pt x="2224" y="219"/>
                </a:cubicBezTo>
                <a:cubicBezTo>
                  <a:pt x="2197" y="246"/>
                  <a:pt x="2172" y="275"/>
                  <a:pt x="2149" y="306"/>
                </a:cubicBezTo>
                <a:cubicBezTo>
                  <a:pt x="2123" y="341"/>
                  <a:pt x="2090" y="373"/>
                  <a:pt x="2080" y="419"/>
                </a:cubicBezTo>
                <a:cubicBezTo>
                  <a:pt x="2080" y="421"/>
                  <a:pt x="2078" y="422"/>
                  <a:pt x="2077" y="424"/>
                </a:cubicBezTo>
                <a:cubicBezTo>
                  <a:pt x="2072" y="436"/>
                  <a:pt x="2066" y="449"/>
                  <a:pt x="2062" y="462"/>
                </a:cubicBezTo>
                <a:cubicBezTo>
                  <a:pt x="2055" y="492"/>
                  <a:pt x="2051" y="524"/>
                  <a:pt x="2041" y="553"/>
                </a:cubicBezTo>
                <a:cubicBezTo>
                  <a:pt x="2023" y="606"/>
                  <a:pt x="2025" y="660"/>
                  <a:pt x="2024" y="714"/>
                </a:cubicBezTo>
                <a:cubicBezTo>
                  <a:pt x="2023" y="742"/>
                  <a:pt x="2028" y="771"/>
                  <a:pt x="2031" y="799"/>
                </a:cubicBezTo>
                <a:close/>
                <a:moveTo>
                  <a:pt x="757" y="1332"/>
                </a:moveTo>
                <a:cubicBezTo>
                  <a:pt x="758" y="1333"/>
                  <a:pt x="758" y="1334"/>
                  <a:pt x="758" y="1335"/>
                </a:cubicBezTo>
                <a:cubicBezTo>
                  <a:pt x="776" y="1332"/>
                  <a:pt x="794" y="1329"/>
                  <a:pt x="812" y="1327"/>
                </a:cubicBezTo>
                <a:cubicBezTo>
                  <a:pt x="857" y="1322"/>
                  <a:pt x="900" y="1314"/>
                  <a:pt x="942" y="1297"/>
                </a:cubicBezTo>
                <a:cubicBezTo>
                  <a:pt x="973" y="1285"/>
                  <a:pt x="1005" y="1275"/>
                  <a:pt x="1036" y="1263"/>
                </a:cubicBezTo>
                <a:cubicBezTo>
                  <a:pt x="1052" y="1256"/>
                  <a:pt x="1067" y="1245"/>
                  <a:pt x="1082" y="1236"/>
                </a:cubicBezTo>
                <a:cubicBezTo>
                  <a:pt x="1101" y="1224"/>
                  <a:pt x="1119" y="1212"/>
                  <a:pt x="1138" y="1201"/>
                </a:cubicBezTo>
                <a:cubicBezTo>
                  <a:pt x="1149" y="1194"/>
                  <a:pt x="1148" y="1186"/>
                  <a:pt x="1140" y="1180"/>
                </a:cubicBezTo>
                <a:cubicBezTo>
                  <a:pt x="1135" y="1174"/>
                  <a:pt x="1127" y="1170"/>
                  <a:pt x="1120" y="1168"/>
                </a:cubicBezTo>
                <a:cubicBezTo>
                  <a:pt x="1082" y="1159"/>
                  <a:pt x="1044" y="1151"/>
                  <a:pt x="1006" y="1143"/>
                </a:cubicBezTo>
                <a:cubicBezTo>
                  <a:pt x="990" y="1140"/>
                  <a:pt x="973" y="1138"/>
                  <a:pt x="957" y="1134"/>
                </a:cubicBezTo>
                <a:cubicBezTo>
                  <a:pt x="936" y="1129"/>
                  <a:pt x="915" y="1122"/>
                  <a:pt x="894" y="1116"/>
                </a:cubicBezTo>
                <a:cubicBezTo>
                  <a:pt x="866" y="1108"/>
                  <a:pt x="838" y="1100"/>
                  <a:pt x="809" y="1092"/>
                </a:cubicBezTo>
                <a:cubicBezTo>
                  <a:pt x="777" y="1082"/>
                  <a:pt x="744" y="1071"/>
                  <a:pt x="712" y="1060"/>
                </a:cubicBezTo>
                <a:cubicBezTo>
                  <a:pt x="709" y="1059"/>
                  <a:pt x="706" y="1060"/>
                  <a:pt x="704" y="1059"/>
                </a:cubicBezTo>
                <a:cubicBezTo>
                  <a:pt x="685" y="1054"/>
                  <a:pt x="665" y="1051"/>
                  <a:pt x="647" y="1043"/>
                </a:cubicBezTo>
                <a:cubicBezTo>
                  <a:pt x="638" y="1039"/>
                  <a:pt x="629" y="1027"/>
                  <a:pt x="627" y="1017"/>
                </a:cubicBezTo>
                <a:cubicBezTo>
                  <a:pt x="624" y="1004"/>
                  <a:pt x="633" y="997"/>
                  <a:pt x="646" y="992"/>
                </a:cubicBezTo>
                <a:cubicBezTo>
                  <a:pt x="664" y="985"/>
                  <a:pt x="681" y="975"/>
                  <a:pt x="696" y="964"/>
                </a:cubicBezTo>
                <a:cubicBezTo>
                  <a:pt x="714" y="952"/>
                  <a:pt x="727" y="933"/>
                  <a:pt x="745" y="924"/>
                </a:cubicBezTo>
                <a:cubicBezTo>
                  <a:pt x="797" y="897"/>
                  <a:pt x="841" y="860"/>
                  <a:pt x="887" y="825"/>
                </a:cubicBezTo>
                <a:cubicBezTo>
                  <a:pt x="896" y="819"/>
                  <a:pt x="904" y="810"/>
                  <a:pt x="914" y="805"/>
                </a:cubicBezTo>
                <a:cubicBezTo>
                  <a:pt x="949" y="785"/>
                  <a:pt x="983" y="763"/>
                  <a:pt x="1014" y="736"/>
                </a:cubicBezTo>
                <a:cubicBezTo>
                  <a:pt x="1041" y="712"/>
                  <a:pt x="1075" y="696"/>
                  <a:pt x="1105" y="676"/>
                </a:cubicBezTo>
                <a:cubicBezTo>
                  <a:pt x="1116" y="669"/>
                  <a:pt x="1124" y="658"/>
                  <a:pt x="1135" y="651"/>
                </a:cubicBezTo>
                <a:cubicBezTo>
                  <a:pt x="1153" y="641"/>
                  <a:pt x="1172" y="634"/>
                  <a:pt x="1190" y="624"/>
                </a:cubicBezTo>
                <a:cubicBezTo>
                  <a:pt x="1204" y="617"/>
                  <a:pt x="1217" y="608"/>
                  <a:pt x="1229" y="599"/>
                </a:cubicBezTo>
                <a:cubicBezTo>
                  <a:pt x="1249" y="583"/>
                  <a:pt x="1267" y="565"/>
                  <a:pt x="1289" y="551"/>
                </a:cubicBezTo>
                <a:cubicBezTo>
                  <a:pt x="1308" y="538"/>
                  <a:pt x="1312" y="529"/>
                  <a:pt x="1294" y="513"/>
                </a:cubicBezTo>
                <a:cubicBezTo>
                  <a:pt x="1265" y="487"/>
                  <a:pt x="1249" y="453"/>
                  <a:pt x="1234" y="418"/>
                </a:cubicBezTo>
                <a:cubicBezTo>
                  <a:pt x="1232" y="413"/>
                  <a:pt x="1231" y="406"/>
                  <a:pt x="1234" y="401"/>
                </a:cubicBezTo>
                <a:cubicBezTo>
                  <a:pt x="1240" y="389"/>
                  <a:pt x="1249" y="379"/>
                  <a:pt x="1257" y="367"/>
                </a:cubicBezTo>
                <a:cubicBezTo>
                  <a:pt x="1270" y="348"/>
                  <a:pt x="1295" y="340"/>
                  <a:pt x="1304" y="316"/>
                </a:cubicBezTo>
                <a:cubicBezTo>
                  <a:pt x="1310" y="303"/>
                  <a:pt x="1307" y="291"/>
                  <a:pt x="1291" y="290"/>
                </a:cubicBezTo>
                <a:cubicBezTo>
                  <a:pt x="1257" y="286"/>
                  <a:pt x="1223" y="283"/>
                  <a:pt x="1189" y="282"/>
                </a:cubicBezTo>
                <a:cubicBezTo>
                  <a:pt x="1168" y="280"/>
                  <a:pt x="1147" y="283"/>
                  <a:pt x="1127" y="282"/>
                </a:cubicBezTo>
                <a:cubicBezTo>
                  <a:pt x="1116" y="281"/>
                  <a:pt x="1103" y="278"/>
                  <a:pt x="1096" y="272"/>
                </a:cubicBezTo>
                <a:cubicBezTo>
                  <a:pt x="1055" y="235"/>
                  <a:pt x="1015" y="198"/>
                  <a:pt x="965" y="174"/>
                </a:cubicBezTo>
                <a:cubicBezTo>
                  <a:pt x="931" y="157"/>
                  <a:pt x="898" y="135"/>
                  <a:pt x="858" y="130"/>
                </a:cubicBezTo>
                <a:cubicBezTo>
                  <a:pt x="835" y="127"/>
                  <a:pt x="813" y="115"/>
                  <a:pt x="790" y="116"/>
                </a:cubicBezTo>
                <a:cubicBezTo>
                  <a:pt x="743" y="117"/>
                  <a:pt x="695" y="104"/>
                  <a:pt x="648" y="120"/>
                </a:cubicBezTo>
                <a:cubicBezTo>
                  <a:pt x="636" y="123"/>
                  <a:pt x="624" y="126"/>
                  <a:pt x="612" y="129"/>
                </a:cubicBezTo>
                <a:cubicBezTo>
                  <a:pt x="578" y="136"/>
                  <a:pt x="544" y="142"/>
                  <a:pt x="511" y="153"/>
                </a:cubicBezTo>
                <a:cubicBezTo>
                  <a:pt x="470" y="167"/>
                  <a:pt x="429" y="179"/>
                  <a:pt x="391" y="203"/>
                </a:cubicBezTo>
                <a:cubicBezTo>
                  <a:pt x="356" y="224"/>
                  <a:pt x="318" y="241"/>
                  <a:pt x="288" y="270"/>
                </a:cubicBezTo>
                <a:cubicBezTo>
                  <a:pt x="268" y="290"/>
                  <a:pt x="239" y="300"/>
                  <a:pt x="227" y="328"/>
                </a:cubicBezTo>
                <a:cubicBezTo>
                  <a:pt x="227" y="330"/>
                  <a:pt x="223" y="331"/>
                  <a:pt x="221" y="333"/>
                </a:cubicBezTo>
                <a:cubicBezTo>
                  <a:pt x="201" y="354"/>
                  <a:pt x="177" y="373"/>
                  <a:pt x="162" y="397"/>
                </a:cubicBezTo>
                <a:cubicBezTo>
                  <a:pt x="136" y="438"/>
                  <a:pt x="116" y="483"/>
                  <a:pt x="93" y="526"/>
                </a:cubicBezTo>
                <a:cubicBezTo>
                  <a:pt x="63" y="581"/>
                  <a:pt x="59" y="641"/>
                  <a:pt x="54" y="701"/>
                </a:cubicBezTo>
                <a:cubicBezTo>
                  <a:pt x="48" y="772"/>
                  <a:pt x="66" y="840"/>
                  <a:pt x="87" y="907"/>
                </a:cubicBezTo>
                <a:cubicBezTo>
                  <a:pt x="91" y="920"/>
                  <a:pt x="99" y="931"/>
                  <a:pt x="102" y="944"/>
                </a:cubicBezTo>
                <a:cubicBezTo>
                  <a:pt x="112" y="985"/>
                  <a:pt x="129" y="1021"/>
                  <a:pt x="155" y="1055"/>
                </a:cubicBezTo>
                <a:cubicBezTo>
                  <a:pt x="176" y="1082"/>
                  <a:pt x="194" y="1113"/>
                  <a:pt x="217" y="1139"/>
                </a:cubicBezTo>
                <a:cubicBezTo>
                  <a:pt x="238" y="1164"/>
                  <a:pt x="261" y="1189"/>
                  <a:pt x="288" y="1208"/>
                </a:cubicBezTo>
                <a:cubicBezTo>
                  <a:pt x="320" y="1231"/>
                  <a:pt x="355" y="1250"/>
                  <a:pt x="391" y="1266"/>
                </a:cubicBezTo>
                <a:cubicBezTo>
                  <a:pt x="425" y="1281"/>
                  <a:pt x="462" y="1290"/>
                  <a:pt x="498" y="1300"/>
                </a:cubicBezTo>
                <a:cubicBezTo>
                  <a:pt x="531" y="1310"/>
                  <a:pt x="563" y="1322"/>
                  <a:pt x="597" y="1325"/>
                </a:cubicBezTo>
                <a:cubicBezTo>
                  <a:pt x="650" y="1331"/>
                  <a:pt x="704" y="1330"/>
                  <a:pt x="757" y="1332"/>
                </a:cubicBezTo>
                <a:close/>
                <a:moveTo>
                  <a:pt x="4037" y="1004"/>
                </a:moveTo>
                <a:cubicBezTo>
                  <a:pt x="4034" y="931"/>
                  <a:pt x="4024" y="912"/>
                  <a:pt x="3984" y="875"/>
                </a:cubicBezTo>
                <a:cubicBezTo>
                  <a:pt x="3959" y="851"/>
                  <a:pt x="3928" y="842"/>
                  <a:pt x="3897" y="832"/>
                </a:cubicBezTo>
                <a:cubicBezTo>
                  <a:pt x="3841" y="815"/>
                  <a:pt x="3780" y="840"/>
                  <a:pt x="3757" y="894"/>
                </a:cubicBezTo>
                <a:cubicBezTo>
                  <a:pt x="3738" y="939"/>
                  <a:pt x="3721" y="985"/>
                  <a:pt x="3705" y="1031"/>
                </a:cubicBezTo>
                <a:cubicBezTo>
                  <a:pt x="3691" y="1074"/>
                  <a:pt x="3669" y="1079"/>
                  <a:pt x="3636" y="1049"/>
                </a:cubicBezTo>
                <a:cubicBezTo>
                  <a:pt x="3611" y="1025"/>
                  <a:pt x="3582" y="1004"/>
                  <a:pt x="3555" y="983"/>
                </a:cubicBezTo>
                <a:cubicBezTo>
                  <a:pt x="3544" y="975"/>
                  <a:pt x="3532" y="976"/>
                  <a:pt x="3525" y="987"/>
                </a:cubicBezTo>
                <a:cubicBezTo>
                  <a:pt x="3520" y="994"/>
                  <a:pt x="3515" y="1005"/>
                  <a:pt x="3517" y="1013"/>
                </a:cubicBezTo>
                <a:cubicBezTo>
                  <a:pt x="3522" y="1035"/>
                  <a:pt x="3532" y="1056"/>
                  <a:pt x="3539" y="1078"/>
                </a:cubicBezTo>
                <a:cubicBezTo>
                  <a:pt x="3551" y="1121"/>
                  <a:pt x="3566" y="1163"/>
                  <a:pt x="3574" y="1207"/>
                </a:cubicBezTo>
                <a:cubicBezTo>
                  <a:pt x="3581" y="1247"/>
                  <a:pt x="3583" y="1286"/>
                  <a:pt x="3632" y="1297"/>
                </a:cubicBezTo>
                <a:cubicBezTo>
                  <a:pt x="3638" y="1298"/>
                  <a:pt x="3644" y="1301"/>
                  <a:pt x="3651" y="1302"/>
                </a:cubicBezTo>
                <a:cubicBezTo>
                  <a:pt x="3671" y="1307"/>
                  <a:pt x="3695" y="1307"/>
                  <a:pt x="3712" y="1317"/>
                </a:cubicBezTo>
                <a:cubicBezTo>
                  <a:pt x="3745" y="1338"/>
                  <a:pt x="3781" y="1316"/>
                  <a:pt x="3813" y="1331"/>
                </a:cubicBezTo>
                <a:cubicBezTo>
                  <a:pt x="3815" y="1332"/>
                  <a:pt x="3819" y="1330"/>
                  <a:pt x="3822" y="1328"/>
                </a:cubicBezTo>
                <a:cubicBezTo>
                  <a:pt x="3837" y="1316"/>
                  <a:pt x="3854" y="1304"/>
                  <a:pt x="3868" y="1290"/>
                </a:cubicBezTo>
                <a:cubicBezTo>
                  <a:pt x="3889" y="1268"/>
                  <a:pt x="3908" y="1245"/>
                  <a:pt x="3927" y="1221"/>
                </a:cubicBezTo>
                <a:cubicBezTo>
                  <a:pt x="3940" y="1205"/>
                  <a:pt x="3948" y="1185"/>
                  <a:pt x="3963" y="1172"/>
                </a:cubicBezTo>
                <a:cubicBezTo>
                  <a:pt x="3988" y="1151"/>
                  <a:pt x="4003" y="1126"/>
                  <a:pt x="4011" y="1095"/>
                </a:cubicBezTo>
                <a:cubicBezTo>
                  <a:pt x="4020" y="1059"/>
                  <a:pt x="4032" y="1023"/>
                  <a:pt x="4037" y="1004"/>
                </a:cubicBezTo>
                <a:close/>
                <a:moveTo>
                  <a:pt x="2084" y="1141"/>
                </a:moveTo>
                <a:cubicBezTo>
                  <a:pt x="2079" y="1130"/>
                  <a:pt x="2075" y="1121"/>
                  <a:pt x="2071" y="1112"/>
                </a:cubicBezTo>
                <a:cubicBezTo>
                  <a:pt x="2054" y="1075"/>
                  <a:pt x="2024" y="1045"/>
                  <a:pt x="2016" y="1004"/>
                </a:cubicBezTo>
                <a:cubicBezTo>
                  <a:pt x="2008" y="968"/>
                  <a:pt x="1998" y="933"/>
                  <a:pt x="1987" y="898"/>
                </a:cubicBezTo>
                <a:cubicBezTo>
                  <a:pt x="1983" y="886"/>
                  <a:pt x="1977" y="872"/>
                  <a:pt x="1967" y="864"/>
                </a:cubicBezTo>
                <a:cubicBezTo>
                  <a:pt x="1938" y="841"/>
                  <a:pt x="1866" y="845"/>
                  <a:pt x="1835" y="865"/>
                </a:cubicBezTo>
                <a:cubicBezTo>
                  <a:pt x="1813" y="880"/>
                  <a:pt x="1803" y="902"/>
                  <a:pt x="1792" y="924"/>
                </a:cubicBezTo>
                <a:cubicBezTo>
                  <a:pt x="1768" y="972"/>
                  <a:pt x="1746" y="1021"/>
                  <a:pt x="1722" y="1070"/>
                </a:cubicBezTo>
                <a:cubicBezTo>
                  <a:pt x="1712" y="1089"/>
                  <a:pt x="1684" y="1092"/>
                  <a:pt x="1671" y="1074"/>
                </a:cubicBezTo>
                <a:cubicBezTo>
                  <a:pt x="1655" y="1051"/>
                  <a:pt x="1639" y="1027"/>
                  <a:pt x="1624" y="1003"/>
                </a:cubicBezTo>
                <a:cubicBezTo>
                  <a:pt x="1616" y="991"/>
                  <a:pt x="1609" y="978"/>
                  <a:pt x="1591" y="983"/>
                </a:cubicBezTo>
                <a:cubicBezTo>
                  <a:pt x="1577" y="986"/>
                  <a:pt x="1559" y="1009"/>
                  <a:pt x="1563" y="1022"/>
                </a:cubicBezTo>
                <a:cubicBezTo>
                  <a:pt x="1572" y="1051"/>
                  <a:pt x="1581" y="1080"/>
                  <a:pt x="1594" y="1108"/>
                </a:cubicBezTo>
                <a:cubicBezTo>
                  <a:pt x="1615" y="1150"/>
                  <a:pt x="1641" y="1190"/>
                  <a:pt x="1659" y="1233"/>
                </a:cubicBezTo>
                <a:cubicBezTo>
                  <a:pt x="1671" y="1261"/>
                  <a:pt x="1692" y="1274"/>
                  <a:pt x="1716" y="1285"/>
                </a:cubicBezTo>
                <a:cubicBezTo>
                  <a:pt x="1757" y="1303"/>
                  <a:pt x="1799" y="1318"/>
                  <a:pt x="1840" y="1336"/>
                </a:cubicBezTo>
                <a:cubicBezTo>
                  <a:pt x="1868" y="1348"/>
                  <a:pt x="1897" y="1346"/>
                  <a:pt x="1919" y="1326"/>
                </a:cubicBezTo>
                <a:cubicBezTo>
                  <a:pt x="1943" y="1305"/>
                  <a:pt x="1965" y="1280"/>
                  <a:pt x="1992" y="1265"/>
                </a:cubicBezTo>
                <a:cubicBezTo>
                  <a:pt x="2019" y="1251"/>
                  <a:pt x="2035" y="1228"/>
                  <a:pt x="2051" y="1206"/>
                </a:cubicBezTo>
                <a:cubicBezTo>
                  <a:pt x="2065" y="1186"/>
                  <a:pt x="2073" y="1162"/>
                  <a:pt x="2084" y="1141"/>
                </a:cubicBezTo>
                <a:close/>
                <a:moveTo>
                  <a:pt x="1625" y="689"/>
                </a:moveTo>
                <a:cubicBezTo>
                  <a:pt x="1579" y="693"/>
                  <a:pt x="1540" y="695"/>
                  <a:pt x="1511" y="729"/>
                </a:cubicBezTo>
                <a:cubicBezTo>
                  <a:pt x="1499" y="744"/>
                  <a:pt x="1488" y="758"/>
                  <a:pt x="1485" y="777"/>
                </a:cubicBezTo>
                <a:cubicBezTo>
                  <a:pt x="1483" y="795"/>
                  <a:pt x="1484" y="815"/>
                  <a:pt x="1479" y="832"/>
                </a:cubicBezTo>
                <a:cubicBezTo>
                  <a:pt x="1464" y="876"/>
                  <a:pt x="1466" y="922"/>
                  <a:pt x="1460" y="967"/>
                </a:cubicBezTo>
                <a:cubicBezTo>
                  <a:pt x="1459" y="976"/>
                  <a:pt x="1455" y="991"/>
                  <a:pt x="1451" y="992"/>
                </a:cubicBezTo>
                <a:cubicBezTo>
                  <a:pt x="1436" y="994"/>
                  <a:pt x="1417" y="995"/>
                  <a:pt x="1408" y="987"/>
                </a:cubicBezTo>
                <a:cubicBezTo>
                  <a:pt x="1378" y="963"/>
                  <a:pt x="1344" y="948"/>
                  <a:pt x="1309" y="933"/>
                </a:cubicBezTo>
                <a:cubicBezTo>
                  <a:pt x="1304" y="931"/>
                  <a:pt x="1295" y="931"/>
                  <a:pt x="1290" y="934"/>
                </a:cubicBezTo>
                <a:cubicBezTo>
                  <a:pt x="1267" y="948"/>
                  <a:pt x="1266" y="987"/>
                  <a:pt x="1286" y="1005"/>
                </a:cubicBezTo>
                <a:cubicBezTo>
                  <a:pt x="1305" y="1022"/>
                  <a:pt x="1323" y="1040"/>
                  <a:pt x="1340" y="1058"/>
                </a:cubicBezTo>
                <a:cubicBezTo>
                  <a:pt x="1352" y="1072"/>
                  <a:pt x="1363" y="1087"/>
                  <a:pt x="1375" y="1101"/>
                </a:cubicBezTo>
                <a:cubicBezTo>
                  <a:pt x="1395" y="1125"/>
                  <a:pt x="1415" y="1150"/>
                  <a:pt x="1436" y="1174"/>
                </a:cubicBezTo>
                <a:cubicBezTo>
                  <a:pt x="1447" y="1186"/>
                  <a:pt x="1460" y="1198"/>
                  <a:pt x="1474" y="1205"/>
                </a:cubicBezTo>
                <a:cubicBezTo>
                  <a:pt x="1489" y="1212"/>
                  <a:pt x="1508" y="1213"/>
                  <a:pt x="1525" y="1217"/>
                </a:cubicBezTo>
                <a:cubicBezTo>
                  <a:pt x="1540" y="1220"/>
                  <a:pt x="1556" y="1224"/>
                  <a:pt x="1571" y="1226"/>
                </a:cubicBezTo>
                <a:cubicBezTo>
                  <a:pt x="1582" y="1228"/>
                  <a:pt x="1587" y="1223"/>
                  <a:pt x="1583" y="1212"/>
                </a:cubicBezTo>
                <a:cubicBezTo>
                  <a:pt x="1574" y="1194"/>
                  <a:pt x="1567" y="1175"/>
                  <a:pt x="1556" y="1159"/>
                </a:cubicBezTo>
                <a:cubicBezTo>
                  <a:pt x="1526" y="1114"/>
                  <a:pt x="1510" y="1064"/>
                  <a:pt x="1506" y="1010"/>
                </a:cubicBezTo>
                <a:cubicBezTo>
                  <a:pt x="1505" y="1004"/>
                  <a:pt x="1504" y="996"/>
                  <a:pt x="1508" y="993"/>
                </a:cubicBezTo>
                <a:cubicBezTo>
                  <a:pt x="1527" y="972"/>
                  <a:pt x="1537" y="939"/>
                  <a:pt x="1573" y="937"/>
                </a:cubicBezTo>
                <a:cubicBezTo>
                  <a:pt x="1581" y="936"/>
                  <a:pt x="1590" y="930"/>
                  <a:pt x="1599" y="927"/>
                </a:cubicBezTo>
                <a:cubicBezTo>
                  <a:pt x="1606" y="926"/>
                  <a:pt x="1617" y="922"/>
                  <a:pt x="1622" y="926"/>
                </a:cubicBezTo>
                <a:cubicBezTo>
                  <a:pt x="1640" y="940"/>
                  <a:pt x="1658" y="955"/>
                  <a:pt x="1673" y="972"/>
                </a:cubicBezTo>
                <a:cubicBezTo>
                  <a:pt x="1688" y="987"/>
                  <a:pt x="1704" y="987"/>
                  <a:pt x="1714" y="968"/>
                </a:cubicBezTo>
                <a:cubicBezTo>
                  <a:pt x="1723" y="950"/>
                  <a:pt x="1730" y="931"/>
                  <a:pt x="1739" y="912"/>
                </a:cubicBezTo>
                <a:cubicBezTo>
                  <a:pt x="1753" y="881"/>
                  <a:pt x="1756" y="843"/>
                  <a:pt x="1793" y="825"/>
                </a:cubicBezTo>
                <a:cubicBezTo>
                  <a:pt x="1802" y="820"/>
                  <a:pt x="1812" y="807"/>
                  <a:pt x="1813" y="797"/>
                </a:cubicBezTo>
                <a:cubicBezTo>
                  <a:pt x="1814" y="783"/>
                  <a:pt x="1806" y="768"/>
                  <a:pt x="1802" y="754"/>
                </a:cubicBezTo>
                <a:cubicBezTo>
                  <a:pt x="1797" y="736"/>
                  <a:pt x="1784" y="727"/>
                  <a:pt x="1767" y="717"/>
                </a:cubicBezTo>
                <a:cubicBezTo>
                  <a:pt x="1743" y="702"/>
                  <a:pt x="1716" y="705"/>
                  <a:pt x="1691" y="698"/>
                </a:cubicBezTo>
                <a:cubicBezTo>
                  <a:pt x="1668" y="691"/>
                  <a:pt x="1643" y="691"/>
                  <a:pt x="1625" y="689"/>
                </a:cubicBezTo>
                <a:close/>
                <a:moveTo>
                  <a:pt x="3349" y="932"/>
                </a:moveTo>
                <a:cubicBezTo>
                  <a:pt x="3350" y="933"/>
                  <a:pt x="3352" y="933"/>
                  <a:pt x="3353" y="933"/>
                </a:cubicBezTo>
                <a:cubicBezTo>
                  <a:pt x="3353" y="948"/>
                  <a:pt x="3354" y="962"/>
                  <a:pt x="3353" y="977"/>
                </a:cubicBezTo>
                <a:cubicBezTo>
                  <a:pt x="3351" y="1004"/>
                  <a:pt x="3337" y="1014"/>
                  <a:pt x="3311" y="1009"/>
                </a:cubicBezTo>
                <a:cubicBezTo>
                  <a:pt x="3302" y="1007"/>
                  <a:pt x="3294" y="1002"/>
                  <a:pt x="3286" y="997"/>
                </a:cubicBezTo>
                <a:cubicBezTo>
                  <a:pt x="3264" y="984"/>
                  <a:pt x="3243" y="969"/>
                  <a:pt x="3220" y="956"/>
                </a:cubicBezTo>
                <a:cubicBezTo>
                  <a:pt x="3214" y="953"/>
                  <a:pt x="3202" y="952"/>
                  <a:pt x="3197" y="955"/>
                </a:cubicBezTo>
                <a:cubicBezTo>
                  <a:pt x="3179" y="969"/>
                  <a:pt x="3178" y="990"/>
                  <a:pt x="3194" y="1007"/>
                </a:cubicBezTo>
                <a:cubicBezTo>
                  <a:pt x="3214" y="1029"/>
                  <a:pt x="3235" y="1049"/>
                  <a:pt x="3256" y="1069"/>
                </a:cubicBezTo>
                <a:cubicBezTo>
                  <a:pt x="3278" y="1091"/>
                  <a:pt x="3301" y="1113"/>
                  <a:pt x="3324" y="1134"/>
                </a:cubicBezTo>
                <a:cubicBezTo>
                  <a:pt x="3338" y="1148"/>
                  <a:pt x="3352" y="1163"/>
                  <a:pt x="3369" y="1175"/>
                </a:cubicBezTo>
                <a:cubicBezTo>
                  <a:pt x="3408" y="1202"/>
                  <a:pt x="3456" y="1198"/>
                  <a:pt x="3500" y="1207"/>
                </a:cubicBezTo>
                <a:cubicBezTo>
                  <a:pt x="3512" y="1210"/>
                  <a:pt x="3516" y="1201"/>
                  <a:pt x="3513" y="1191"/>
                </a:cubicBezTo>
                <a:cubicBezTo>
                  <a:pt x="3497" y="1141"/>
                  <a:pt x="3483" y="1092"/>
                  <a:pt x="3466" y="1043"/>
                </a:cubicBezTo>
                <a:cubicBezTo>
                  <a:pt x="3457" y="1018"/>
                  <a:pt x="3451" y="993"/>
                  <a:pt x="3466" y="970"/>
                </a:cubicBezTo>
                <a:cubicBezTo>
                  <a:pt x="3477" y="954"/>
                  <a:pt x="3493" y="941"/>
                  <a:pt x="3507" y="927"/>
                </a:cubicBezTo>
                <a:cubicBezTo>
                  <a:pt x="3533" y="900"/>
                  <a:pt x="3560" y="898"/>
                  <a:pt x="3589" y="921"/>
                </a:cubicBezTo>
                <a:cubicBezTo>
                  <a:pt x="3607" y="935"/>
                  <a:pt x="3624" y="950"/>
                  <a:pt x="3641" y="965"/>
                </a:cubicBezTo>
                <a:cubicBezTo>
                  <a:pt x="3653" y="974"/>
                  <a:pt x="3664" y="973"/>
                  <a:pt x="3675" y="962"/>
                </a:cubicBezTo>
                <a:cubicBezTo>
                  <a:pt x="3699" y="937"/>
                  <a:pt x="3713" y="859"/>
                  <a:pt x="3697" y="828"/>
                </a:cubicBezTo>
                <a:cubicBezTo>
                  <a:pt x="3695" y="824"/>
                  <a:pt x="3692" y="821"/>
                  <a:pt x="3689" y="817"/>
                </a:cubicBezTo>
                <a:cubicBezTo>
                  <a:pt x="3685" y="810"/>
                  <a:pt x="3680" y="804"/>
                  <a:pt x="3676" y="797"/>
                </a:cubicBezTo>
                <a:cubicBezTo>
                  <a:pt x="3665" y="774"/>
                  <a:pt x="3647" y="761"/>
                  <a:pt x="3624" y="754"/>
                </a:cubicBezTo>
                <a:cubicBezTo>
                  <a:pt x="3614" y="751"/>
                  <a:pt x="3603" y="748"/>
                  <a:pt x="3594" y="743"/>
                </a:cubicBezTo>
                <a:cubicBezTo>
                  <a:pt x="3548" y="721"/>
                  <a:pt x="3500" y="714"/>
                  <a:pt x="3451" y="720"/>
                </a:cubicBezTo>
                <a:cubicBezTo>
                  <a:pt x="3424" y="724"/>
                  <a:pt x="3399" y="732"/>
                  <a:pt x="3387" y="759"/>
                </a:cubicBezTo>
                <a:cubicBezTo>
                  <a:pt x="3379" y="775"/>
                  <a:pt x="3372" y="792"/>
                  <a:pt x="3369" y="809"/>
                </a:cubicBezTo>
                <a:cubicBezTo>
                  <a:pt x="3361" y="850"/>
                  <a:pt x="3356" y="891"/>
                  <a:pt x="3349" y="932"/>
                </a:cubicBezTo>
                <a:close/>
                <a:moveTo>
                  <a:pt x="3270" y="1477"/>
                </a:moveTo>
                <a:cubicBezTo>
                  <a:pt x="3268" y="1494"/>
                  <a:pt x="3276" y="1505"/>
                  <a:pt x="3291" y="1511"/>
                </a:cubicBezTo>
                <a:cubicBezTo>
                  <a:pt x="3306" y="1518"/>
                  <a:pt x="3321" y="1524"/>
                  <a:pt x="3337" y="1529"/>
                </a:cubicBezTo>
                <a:cubicBezTo>
                  <a:pt x="3353" y="1535"/>
                  <a:pt x="3370" y="1542"/>
                  <a:pt x="3387" y="1545"/>
                </a:cubicBezTo>
                <a:cubicBezTo>
                  <a:pt x="3393" y="1546"/>
                  <a:pt x="3404" y="1539"/>
                  <a:pt x="3408" y="1533"/>
                </a:cubicBezTo>
                <a:cubicBezTo>
                  <a:pt x="3425" y="1505"/>
                  <a:pt x="3441" y="1475"/>
                  <a:pt x="3458" y="1447"/>
                </a:cubicBezTo>
                <a:cubicBezTo>
                  <a:pt x="3485" y="1404"/>
                  <a:pt x="3494" y="1354"/>
                  <a:pt x="3514" y="1308"/>
                </a:cubicBezTo>
                <a:cubicBezTo>
                  <a:pt x="3520" y="1292"/>
                  <a:pt x="3513" y="1281"/>
                  <a:pt x="3498" y="1278"/>
                </a:cubicBezTo>
                <a:cubicBezTo>
                  <a:pt x="3457" y="1269"/>
                  <a:pt x="3417" y="1260"/>
                  <a:pt x="3377" y="1251"/>
                </a:cubicBezTo>
                <a:cubicBezTo>
                  <a:pt x="3345" y="1244"/>
                  <a:pt x="3332" y="1252"/>
                  <a:pt x="3323" y="1284"/>
                </a:cubicBezTo>
                <a:cubicBezTo>
                  <a:pt x="3313" y="1322"/>
                  <a:pt x="3301" y="1360"/>
                  <a:pt x="3291" y="1399"/>
                </a:cubicBezTo>
                <a:cubicBezTo>
                  <a:pt x="3283" y="1425"/>
                  <a:pt x="3277" y="1451"/>
                  <a:pt x="3270" y="1477"/>
                </a:cubicBezTo>
                <a:close/>
                <a:moveTo>
                  <a:pt x="1469" y="1271"/>
                </a:moveTo>
                <a:cubicBezTo>
                  <a:pt x="1449" y="1264"/>
                  <a:pt x="1436" y="1274"/>
                  <a:pt x="1430" y="1292"/>
                </a:cubicBezTo>
                <a:cubicBezTo>
                  <a:pt x="1418" y="1327"/>
                  <a:pt x="1407" y="1362"/>
                  <a:pt x="1396" y="1398"/>
                </a:cubicBezTo>
                <a:cubicBezTo>
                  <a:pt x="1384" y="1440"/>
                  <a:pt x="1372" y="1482"/>
                  <a:pt x="1363" y="1524"/>
                </a:cubicBezTo>
                <a:cubicBezTo>
                  <a:pt x="1361" y="1533"/>
                  <a:pt x="1366" y="1548"/>
                  <a:pt x="1374" y="1554"/>
                </a:cubicBezTo>
                <a:cubicBezTo>
                  <a:pt x="1386" y="1564"/>
                  <a:pt x="1402" y="1568"/>
                  <a:pt x="1417" y="1575"/>
                </a:cubicBezTo>
                <a:cubicBezTo>
                  <a:pt x="1435" y="1584"/>
                  <a:pt x="1446" y="1576"/>
                  <a:pt x="1454" y="1560"/>
                </a:cubicBezTo>
                <a:cubicBezTo>
                  <a:pt x="1457" y="1556"/>
                  <a:pt x="1458" y="1550"/>
                  <a:pt x="1461" y="1546"/>
                </a:cubicBezTo>
                <a:cubicBezTo>
                  <a:pt x="1487" y="1509"/>
                  <a:pt x="1506" y="1468"/>
                  <a:pt x="1523" y="1426"/>
                </a:cubicBezTo>
                <a:cubicBezTo>
                  <a:pt x="1530" y="1410"/>
                  <a:pt x="1535" y="1393"/>
                  <a:pt x="1543" y="1377"/>
                </a:cubicBezTo>
                <a:cubicBezTo>
                  <a:pt x="1552" y="1359"/>
                  <a:pt x="1564" y="1343"/>
                  <a:pt x="1574" y="1326"/>
                </a:cubicBezTo>
                <a:cubicBezTo>
                  <a:pt x="1583" y="1309"/>
                  <a:pt x="1578" y="1294"/>
                  <a:pt x="1558" y="1289"/>
                </a:cubicBezTo>
                <a:cubicBezTo>
                  <a:pt x="1529" y="1282"/>
                  <a:pt x="1499" y="1277"/>
                  <a:pt x="1469" y="12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7"/>
          <p:cNvSpPr>
            <a:spLocks noEditPoints="1"/>
          </p:cNvSpPr>
          <p:nvPr/>
        </p:nvSpPr>
        <p:spPr bwMode="auto">
          <a:xfrm>
            <a:off x="7554913" y="3097213"/>
            <a:ext cx="2576513" cy="2979737"/>
          </a:xfrm>
          <a:custGeom>
            <a:avLst/>
            <a:gdLst>
              <a:gd name="T0" fmla="*/ 712 w 2798"/>
              <a:gd name="T1" fmla="*/ 2565 h 3235"/>
              <a:gd name="T2" fmla="*/ 735 w 2798"/>
              <a:gd name="T3" fmla="*/ 2201 h 3235"/>
              <a:gd name="T4" fmla="*/ 750 w 2798"/>
              <a:gd name="T5" fmla="*/ 1686 h 3235"/>
              <a:gd name="T6" fmla="*/ 1142 w 2798"/>
              <a:gd name="T7" fmla="*/ 1631 h 3235"/>
              <a:gd name="T8" fmla="*/ 1240 w 2798"/>
              <a:gd name="T9" fmla="*/ 1329 h 3235"/>
              <a:gd name="T10" fmla="*/ 873 w 2798"/>
              <a:gd name="T11" fmla="*/ 1134 h 3235"/>
              <a:gd name="T12" fmla="*/ 524 w 2798"/>
              <a:gd name="T13" fmla="*/ 933 h 3235"/>
              <a:gd name="T14" fmla="*/ 138 w 2798"/>
              <a:gd name="T15" fmla="*/ 717 h 3235"/>
              <a:gd name="T16" fmla="*/ 261 w 2798"/>
              <a:gd name="T17" fmla="*/ 218 h 3235"/>
              <a:gd name="T18" fmla="*/ 488 w 2798"/>
              <a:gd name="T19" fmla="*/ 409 h 3235"/>
              <a:gd name="T20" fmla="*/ 656 w 2798"/>
              <a:gd name="T21" fmla="*/ 249 h 3235"/>
              <a:gd name="T22" fmla="*/ 728 w 2798"/>
              <a:gd name="T23" fmla="*/ 618 h 3235"/>
              <a:gd name="T24" fmla="*/ 1260 w 2798"/>
              <a:gd name="T25" fmla="*/ 944 h 3235"/>
              <a:gd name="T26" fmla="*/ 1196 w 2798"/>
              <a:gd name="T27" fmla="*/ 627 h 3235"/>
              <a:gd name="T28" fmla="*/ 1330 w 2798"/>
              <a:gd name="T29" fmla="*/ 253 h 3235"/>
              <a:gd name="T30" fmla="*/ 1851 w 2798"/>
              <a:gd name="T31" fmla="*/ 4 h 3235"/>
              <a:gd name="T32" fmla="*/ 2454 w 2798"/>
              <a:gd name="T33" fmla="*/ 497 h 3235"/>
              <a:gd name="T34" fmla="*/ 2290 w 2798"/>
              <a:gd name="T35" fmla="*/ 1044 h 3235"/>
              <a:gd name="T36" fmla="*/ 2318 w 2798"/>
              <a:gd name="T37" fmla="*/ 1650 h 3235"/>
              <a:gd name="T38" fmla="*/ 2654 w 2798"/>
              <a:gd name="T39" fmla="*/ 1840 h 3235"/>
              <a:gd name="T40" fmla="*/ 2776 w 2798"/>
              <a:gd name="T41" fmla="*/ 2466 h 3235"/>
              <a:gd name="T42" fmla="*/ 2761 w 2798"/>
              <a:gd name="T43" fmla="*/ 2900 h 3235"/>
              <a:gd name="T44" fmla="*/ 2704 w 2798"/>
              <a:gd name="T45" fmla="*/ 3208 h 3235"/>
              <a:gd name="T46" fmla="*/ 2725 w 2798"/>
              <a:gd name="T47" fmla="*/ 2387 h 3235"/>
              <a:gd name="T48" fmla="*/ 2560 w 2798"/>
              <a:gd name="T49" fmla="*/ 1824 h 3235"/>
              <a:gd name="T50" fmla="*/ 2515 w 2798"/>
              <a:gd name="T51" fmla="*/ 2234 h 3235"/>
              <a:gd name="T52" fmla="*/ 2484 w 2798"/>
              <a:gd name="T53" fmla="*/ 2940 h 3235"/>
              <a:gd name="T54" fmla="*/ 2420 w 2798"/>
              <a:gd name="T55" fmla="*/ 3190 h 3235"/>
              <a:gd name="T56" fmla="*/ 2440 w 2798"/>
              <a:gd name="T57" fmla="*/ 2664 h 3235"/>
              <a:gd name="T58" fmla="*/ 2479 w 2798"/>
              <a:gd name="T59" fmla="*/ 1805 h 3235"/>
              <a:gd name="T60" fmla="*/ 1978 w 2798"/>
              <a:gd name="T61" fmla="*/ 1730 h 3235"/>
              <a:gd name="T62" fmla="*/ 1488 w 2798"/>
              <a:gd name="T63" fmla="*/ 1694 h 3235"/>
              <a:gd name="T64" fmla="*/ 1198 w 2798"/>
              <a:gd name="T65" fmla="*/ 1690 h 3235"/>
              <a:gd name="T66" fmla="*/ 805 w 2798"/>
              <a:gd name="T67" fmla="*/ 1804 h 3235"/>
              <a:gd name="T68" fmla="*/ 775 w 2798"/>
              <a:gd name="T69" fmla="*/ 2453 h 3235"/>
              <a:gd name="T70" fmla="*/ 758 w 2798"/>
              <a:gd name="T71" fmla="*/ 2969 h 3235"/>
              <a:gd name="T72" fmla="*/ 704 w 2798"/>
              <a:gd name="T73" fmla="*/ 3188 h 3235"/>
              <a:gd name="T74" fmla="*/ 1241 w 2798"/>
              <a:gd name="T75" fmla="*/ 613 h 3235"/>
              <a:gd name="T76" fmla="*/ 1561 w 2798"/>
              <a:gd name="T77" fmla="*/ 1113 h 3235"/>
              <a:gd name="T78" fmla="*/ 2186 w 2798"/>
              <a:gd name="T79" fmla="*/ 1072 h 3235"/>
              <a:gd name="T80" fmla="*/ 2409 w 2798"/>
              <a:gd name="T81" fmla="*/ 505 h 3235"/>
              <a:gd name="T82" fmla="*/ 1896 w 2798"/>
              <a:gd name="T83" fmla="*/ 52 h 3235"/>
              <a:gd name="T84" fmla="*/ 1453 w 2798"/>
              <a:gd name="T85" fmla="*/ 190 h 3235"/>
              <a:gd name="T86" fmla="*/ 1246 w 2798"/>
              <a:gd name="T87" fmla="*/ 613 h 3235"/>
              <a:gd name="T88" fmla="*/ 2247 w 2798"/>
              <a:gd name="T89" fmla="*/ 1145 h 3235"/>
              <a:gd name="T90" fmla="*/ 1954 w 2798"/>
              <a:gd name="T91" fmla="*/ 1215 h 3235"/>
              <a:gd name="T92" fmla="*/ 1359 w 2798"/>
              <a:gd name="T93" fmla="*/ 1077 h 3235"/>
              <a:gd name="T94" fmla="*/ 1251 w 2798"/>
              <a:gd name="T95" fmla="*/ 1463 h 3235"/>
              <a:gd name="T96" fmla="*/ 1579 w 2798"/>
              <a:gd name="T97" fmla="*/ 1642 h 3235"/>
              <a:gd name="T98" fmla="*/ 2112 w 2798"/>
              <a:gd name="T99" fmla="*/ 1673 h 3235"/>
              <a:gd name="T100" fmla="*/ 2273 w 2798"/>
              <a:gd name="T101" fmla="*/ 1491 h 3235"/>
              <a:gd name="T102" fmla="*/ 646 w 2798"/>
              <a:gd name="T103" fmla="*/ 312 h 3235"/>
              <a:gd name="T104" fmla="*/ 519 w 2798"/>
              <a:gd name="T105" fmla="*/ 488 h 3235"/>
              <a:gd name="T106" fmla="*/ 170 w 2798"/>
              <a:gd name="T107" fmla="*/ 288 h 3235"/>
              <a:gd name="T108" fmla="*/ 181 w 2798"/>
              <a:gd name="T109" fmla="*/ 692 h 3235"/>
              <a:gd name="T110" fmla="*/ 640 w 2798"/>
              <a:gd name="T111" fmla="*/ 649 h 3235"/>
              <a:gd name="T112" fmla="*/ 672 w 2798"/>
              <a:gd name="T113" fmla="*/ 372 h 3235"/>
              <a:gd name="T114" fmla="*/ 965 w 2798"/>
              <a:gd name="T115" fmla="*/ 855 h 3235"/>
              <a:gd name="T116" fmla="*/ 616 w 2798"/>
              <a:gd name="T117" fmla="*/ 759 h 3235"/>
              <a:gd name="T118" fmla="*/ 511 w 2798"/>
              <a:gd name="T119" fmla="*/ 853 h 3235"/>
              <a:gd name="T120" fmla="*/ 993 w 2798"/>
              <a:gd name="T121" fmla="*/ 1125 h 3235"/>
              <a:gd name="T122" fmla="*/ 1304 w 2798"/>
              <a:gd name="T123" fmla="*/ 1129 h 3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98" h="3235">
                <a:moveTo>
                  <a:pt x="700" y="3092"/>
                </a:moveTo>
                <a:cubicBezTo>
                  <a:pt x="703" y="3039"/>
                  <a:pt x="708" y="2986"/>
                  <a:pt x="709" y="2933"/>
                </a:cubicBezTo>
                <a:cubicBezTo>
                  <a:pt x="709" y="2868"/>
                  <a:pt x="705" y="2803"/>
                  <a:pt x="706" y="2738"/>
                </a:cubicBezTo>
                <a:cubicBezTo>
                  <a:pt x="706" y="2680"/>
                  <a:pt x="709" y="2623"/>
                  <a:pt x="712" y="2565"/>
                </a:cubicBezTo>
                <a:cubicBezTo>
                  <a:pt x="716" y="2501"/>
                  <a:pt x="719" y="2438"/>
                  <a:pt x="728" y="2375"/>
                </a:cubicBezTo>
                <a:cubicBezTo>
                  <a:pt x="732" y="2343"/>
                  <a:pt x="732" y="2313"/>
                  <a:pt x="728" y="2282"/>
                </a:cubicBezTo>
                <a:cubicBezTo>
                  <a:pt x="726" y="2262"/>
                  <a:pt x="731" y="2241"/>
                  <a:pt x="733" y="2221"/>
                </a:cubicBezTo>
                <a:cubicBezTo>
                  <a:pt x="733" y="2214"/>
                  <a:pt x="736" y="2207"/>
                  <a:pt x="735" y="2201"/>
                </a:cubicBezTo>
                <a:cubicBezTo>
                  <a:pt x="721" y="2146"/>
                  <a:pt x="735" y="2092"/>
                  <a:pt x="736" y="2037"/>
                </a:cubicBezTo>
                <a:cubicBezTo>
                  <a:pt x="737" y="1976"/>
                  <a:pt x="741" y="1915"/>
                  <a:pt x="744" y="1854"/>
                </a:cubicBezTo>
                <a:cubicBezTo>
                  <a:pt x="746" y="1824"/>
                  <a:pt x="753" y="1794"/>
                  <a:pt x="755" y="1763"/>
                </a:cubicBezTo>
                <a:cubicBezTo>
                  <a:pt x="756" y="1738"/>
                  <a:pt x="753" y="1712"/>
                  <a:pt x="750" y="1686"/>
                </a:cubicBezTo>
                <a:cubicBezTo>
                  <a:pt x="747" y="1668"/>
                  <a:pt x="751" y="1657"/>
                  <a:pt x="765" y="1645"/>
                </a:cubicBezTo>
                <a:cubicBezTo>
                  <a:pt x="793" y="1622"/>
                  <a:pt x="822" y="1615"/>
                  <a:pt x="859" y="1620"/>
                </a:cubicBezTo>
                <a:cubicBezTo>
                  <a:pt x="922" y="1628"/>
                  <a:pt x="985" y="1629"/>
                  <a:pt x="1048" y="1631"/>
                </a:cubicBezTo>
                <a:cubicBezTo>
                  <a:pt x="1079" y="1632"/>
                  <a:pt x="1111" y="1631"/>
                  <a:pt x="1142" y="1631"/>
                </a:cubicBezTo>
                <a:cubicBezTo>
                  <a:pt x="1167" y="1631"/>
                  <a:pt x="1171" y="1625"/>
                  <a:pt x="1176" y="1600"/>
                </a:cubicBezTo>
                <a:cubicBezTo>
                  <a:pt x="1185" y="1553"/>
                  <a:pt x="1196" y="1506"/>
                  <a:pt x="1206" y="1460"/>
                </a:cubicBezTo>
                <a:cubicBezTo>
                  <a:pt x="1215" y="1424"/>
                  <a:pt x="1223" y="1387"/>
                  <a:pt x="1232" y="1351"/>
                </a:cubicBezTo>
                <a:cubicBezTo>
                  <a:pt x="1234" y="1344"/>
                  <a:pt x="1235" y="1335"/>
                  <a:pt x="1240" y="1329"/>
                </a:cubicBezTo>
                <a:cubicBezTo>
                  <a:pt x="1254" y="1312"/>
                  <a:pt x="1251" y="1293"/>
                  <a:pt x="1247" y="1276"/>
                </a:cubicBezTo>
                <a:cubicBezTo>
                  <a:pt x="1245" y="1267"/>
                  <a:pt x="1236" y="1257"/>
                  <a:pt x="1227" y="1254"/>
                </a:cubicBezTo>
                <a:cubicBezTo>
                  <a:pt x="1179" y="1240"/>
                  <a:pt x="1130" y="1230"/>
                  <a:pt x="1083" y="1214"/>
                </a:cubicBezTo>
                <a:cubicBezTo>
                  <a:pt x="1013" y="1189"/>
                  <a:pt x="938" y="1177"/>
                  <a:pt x="873" y="1134"/>
                </a:cubicBezTo>
                <a:cubicBezTo>
                  <a:pt x="841" y="1113"/>
                  <a:pt x="802" y="1101"/>
                  <a:pt x="768" y="1083"/>
                </a:cubicBezTo>
                <a:cubicBezTo>
                  <a:pt x="734" y="1066"/>
                  <a:pt x="702" y="1046"/>
                  <a:pt x="669" y="1026"/>
                </a:cubicBezTo>
                <a:cubicBezTo>
                  <a:pt x="625" y="999"/>
                  <a:pt x="580" y="971"/>
                  <a:pt x="536" y="943"/>
                </a:cubicBezTo>
                <a:cubicBezTo>
                  <a:pt x="532" y="940"/>
                  <a:pt x="528" y="937"/>
                  <a:pt x="524" y="933"/>
                </a:cubicBezTo>
                <a:cubicBezTo>
                  <a:pt x="489" y="904"/>
                  <a:pt x="457" y="872"/>
                  <a:pt x="420" y="846"/>
                </a:cubicBezTo>
                <a:cubicBezTo>
                  <a:pt x="401" y="832"/>
                  <a:pt x="375" y="828"/>
                  <a:pt x="352" y="821"/>
                </a:cubicBezTo>
                <a:cubicBezTo>
                  <a:pt x="334" y="816"/>
                  <a:pt x="316" y="816"/>
                  <a:pt x="299" y="811"/>
                </a:cubicBezTo>
                <a:cubicBezTo>
                  <a:pt x="236" y="795"/>
                  <a:pt x="184" y="763"/>
                  <a:pt x="138" y="717"/>
                </a:cubicBezTo>
                <a:cubicBezTo>
                  <a:pt x="86" y="664"/>
                  <a:pt x="49" y="603"/>
                  <a:pt x="18" y="538"/>
                </a:cubicBezTo>
                <a:cubicBezTo>
                  <a:pt x="2" y="504"/>
                  <a:pt x="0" y="469"/>
                  <a:pt x="12" y="433"/>
                </a:cubicBezTo>
                <a:cubicBezTo>
                  <a:pt x="39" y="350"/>
                  <a:pt x="91" y="286"/>
                  <a:pt x="164" y="240"/>
                </a:cubicBezTo>
                <a:cubicBezTo>
                  <a:pt x="192" y="222"/>
                  <a:pt x="225" y="209"/>
                  <a:pt x="261" y="218"/>
                </a:cubicBezTo>
                <a:cubicBezTo>
                  <a:pt x="261" y="219"/>
                  <a:pt x="262" y="219"/>
                  <a:pt x="262" y="219"/>
                </a:cubicBezTo>
                <a:cubicBezTo>
                  <a:pt x="326" y="211"/>
                  <a:pt x="356" y="256"/>
                  <a:pt x="389" y="297"/>
                </a:cubicBezTo>
                <a:cubicBezTo>
                  <a:pt x="415" y="329"/>
                  <a:pt x="438" y="363"/>
                  <a:pt x="464" y="396"/>
                </a:cubicBezTo>
                <a:cubicBezTo>
                  <a:pt x="469" y="403"/>
                  <a:pt x="479" y="409"/>
                  <a:pt x="488" y="409"/>
                </a:cubicBezTo>
                <a:cubicBezTo>
                  <a:pt x="492" y="409"/>
                  <a:pt x="499" y="397"/>
                  <a:pt x="501" y="389"/>
                </a:cubicBezTo>
                <a:cubicBezTo>
                  <a:pt x="508" y="371"/>
                  <a:pt x="513" y="352"/>
                  <a:pt x="517" y="334"/>
                </a:cubicBezTo>
                <a:cubicBezTo>
                  <a:pt x="528" y="290"/>
                  <a:pt x="558" y="262"/>
                  <a:pt x="595" y="242"/>
                </a:cubicBezTo>
                <a:cubicBezTo>
                  <a:pt x="614" y="232"/>
                  <a:pt x="637" y="238"/>
                  <a:pt x="656" y="249"/>
                </a:cubicBezTo>
                <a:cubicBezTo>
                  <a:pt x="697" y="275"/>
                  <a:pt x="723" y="310"/>
                  <a:pt x="723" y="360"/>
                </a:cubicBezTo>
                <a:cubicBezTo>
                  <a:pt x="724" y="413"/>
                  <a:pt x="725" y="465"/>
                  <a:pt x="724" y="518"/>
                </a:cubicBezTo>
                <a:cubicBezTo>
                  <a:pt x="724" y="541"/>
                  <a:pt x="717" y="565"/>
                  <a:pt x="716" y="588"/>
                </a:cubicBezTo>
                <a:cubicBezTo>
                  <a:pt x="716" y="598"/>
                  <a:pt x="721" y="612"/>
                  <a:pt x="728" y="618"/>
                </a:cubicBezTo>
                <a:cubicBezTo>
                  <a:pt x="762" y="647"/>
                  <a:pt x="796" y="675"/>
                  <a:pt x="832" y="701"/>
                </a:cubicBezTo>
                <a:cubicBezTo>
                  <a:pt x="875" y="733"/>
                  <a:pt x="920" y="764"/>
                  <a:pt x="965" y="793"/>
                </a:cubicBezTo>
                <a:cubicBezTo>
                  <a:pt x="1018" y="827"/>
                  <a:pt x="1073" y="859"/>
                  <a:pt x="1128" y="890"/>
                </a:cubicBezTo>
                <a:cubicBezTo>
                  <a:pt x="1169" y="913"/>
                  <a:pt x="1211" y="936"/>
                  <a:pt x="1260" y="944"/>
                </a:cubicBezTo>
                <a:cubicBezTo>
                  <a:pt x="1265" y="945"/>
                  <a:pt x="1275" y="944"/>
                  <a:pt x="1277" y="941"/>
                </a:cubicBezTo>
                <a:cubicBezTo>
                  <a:pt x="1280" y="936"/>
                  <a:pt x="1279" y="927"/>
                  <a:pt x="1277" y="921"/>
                </a:cubicBezTo>
                <a:cubicBezTo>
                  <a:pt x="1261" y="882"/>
                  <a:pt x="1240" y="845"/>
                  <a:pt x="1230" y="805"/>
                </a:cubicBezTo>
                <a:cubicBezTo>
                  <a:pt x="1215" y="747"/>
                  <a:pt x="1206" y="687"/>
                  <a:pt x="1196" y="627"/>
                </a:cubicBezTo>
                <a:cubicBezTo>
                  <a:pt x="1194" y="610"/>
                  <a:pt x="1200" y="592"/>
                  <a:pt x="1202" y="574"/>
                </a:cubicBezTo>
                <a:cubicBezTo>
                  <a:pt x="1212" y="491"/>
                  <a:pt x="1231" y="409"/>
                  <a:pt x="1270" y="335"/>
                </a:cubicBezTo>
                <a:cubicBezTo>
                  <a:pt x="1284" y="307"/>
                  <a:pt x="1307" y="284"/>
                  <a:pt x="1325" y="259"/>
                </a:cubicBezTo>
                <a:cubicBezTo>
                  <a:pt x="1327" y="257"/>
                  <a:pt x="1329" y="255"/>
                  <a:pt x="1330" y="253"/>
                </a:cubicBezTo>
                <a:cubicBezTo>
                  <a:pt x="1352" y="215"/>
                  <a:pt x="1385" y="188"/>
                  <a:pt x="1418" y="159"/>
                </a:cubicBezTo>
                <a:cubicBezTo>
                  <a:pt x="1454" y="128"/>
                  <a:pt x="1492" y="100"/>
                  <a:pt x="1534" y="80"/>
                </a:cubicBezTo>
                <a:cubicBezTo>
                  <a:pt x="1580" y="59"/>
                  <a:pt x="1627" y="38"/>
                  <a:pt x="1678" y="30"/>
                </a:cubicBezTo>
                <a:cubicBezTo>
                  <a:pt x="1736" y="22"/>
                  <a:pt x="1793" y="9"/>
                  <a:pt x="1851" y="4"/>
                </a:cubicBezTo>
                <a:cubicBezTo>
                  <a:pt x="1895" y="0"/>
                  <a:pt x="1940" y="5"/>
                  <a:pt x="1984" y="9"/>
                </a:cubicBezTo>
                <a:cubicBezTo>
                  <a:pt x="2052" y="16"/>
                  <a:pt x="2116" y="37"/>
                  <a:pt x="2174" y="71"/>
                </a:cubicBezTo>
                <a:cubicBezTo>
                  <a:pt x="2236" y="107"/>
                  <a:pt x="2293" y="149"/>
                  <a:pt x="2334" y="210"/>
                </a:cubicBezTo>
                <a:cubicBezTo>
                  <a:pt x="2394" y="297"/>
                  <a:pt x="2431" y="394"/>
                  <a:pt x="2454" y="497"/>
                </a:cubicBezTo>
                <a:cubicBezTo>
                  <a:pt x="2471" y="572"/>
                  <a:pt x="2468" y="648"/>
                  <a:pt x="2454" y="723"/>
                </a:cubicBezTo>
                <a:cubicBezTo>
                  <a:pt x="2446" y="767"/>
                  <a:pt x="2427" y="809"/>
                  <a:pt x="2416" y="853"/>
                </a:cubicBezTo>
                <a:cubicBezTo>
                  <a:pt x="2405" y="895"/>
                  <a:pt x="2387" y="934"/>
                  <a:pt x="2360" y="968"/>
                </a:cubicBezTo>
                <a:cubicBezTo>
                  <a:pt x="2338" y="995"/>
                  <a:pt x="2312" y="1018"/>
                  <a:pt x="2290" y="1044"/>
                </a:cubicBezTo>
                <a:cubicBezTo>
                  <a:pt x="2283" y="1052"/>
                  <a:pt x="2275" y="1065"/>
                  <a:pt x="2277" y="1074"/>
                </a:cubicBezTo>
                <a:cubicBezTo>
                  <a:pt x="2294" y="1146"/>
                  <a:pt x="2298" y="1219"/>
                  <a:pt x="2303" y="1292"/>
                </a:cubicBezTo>
                <a:cubicBezTo>
                  <a:pt x="2307" y="1354"/>
                  <a:pt x="2310" y="1416"/>
                  <a:pt x="2313" y="1479"/>
                </a:cubicBezTo>
                <a:cubicBezTo>
                  <a:pt x="2316" y="1536"/>
                  <a:pt x="2317" y="1593"/>
                  <a:pt x="2318" y="1650"/>
                </a:cubicBezTo>
                <a:cubicBezTo>
                  <a:pt x="2319" y="1676"/>
                  <a:pt x="2331" y="1688"/>
                  <a:pt x="2360" y="1690"/>
                </a:cubicBezTo>
                <a:cubicBezTo>
                  <a:pt x="2407" y="1693"/>
                  <a:pt x="2454" y="1694"/>
                  <a:pt x="2501" y="1698"/>
                </a:cubicBezTo>
                <a:cubicBezTo>
                  <a:pt x="2515" y="1699"/>
                  <a:pt x="2531" y="1705"/>
                  <a:pt x="2541" y="1715"/>
                </a:cubicBezTo>
                <a:cubicBezTo>
                  <a:pt x="2580" y="1755"/>
                  <a:pt x="2616" y="1799"/>
                  <a:pt x="2654" y="1840"/>
                </a:cubicBezTo>
                <a:cubicBezTo>
                  <a:pt x="2685" y="1875"/>
                  <a:pt x="2713" y="1912"/>
                  <a:pt x="2748" y="1941"/>
                </a:cubicBezTo>
                <a:cubicBezTo>
                  <a:pt x="2794" y="1979"/>
                  <a:pt x="2798" y="2028"/>
                  <a:pt x="2795" y="2080"/>
                </a:cubicBezTo>
                <a:cubicBezTo>
                  <a:pt x="2792" y="2162"/>
                  <a:pt x="2788" y="2244"/>
                  <a:pt x="2784" y="2326"/>
                </a:cubicBezTo>
                <a:cubicBezTo>
                  <a:pt x="2782" y="2373"/>
                  <a:pt x="2779" y="2419"/>
                  <a:pt x="2776" y="2466"/>
                </a:cubicBezTo>
                <a:cubicBezTo>
                  <a:pt x="2776" y="2470"/>
                  <a:pt x="2776" y="2474"/>
                  <a:pt x="2775" y="2478"/>
                </a:cubicBezTo>
                <a:cubicBezTo>
                  <a:pt x="2773" y="2600"/>
                  <a:pt x="2770" y="2722"/>
                  <a:pt x="2767" y="2845"/>
                </a:cubicBezTo>
                <a:cubicBezTo>
                  <a:pt x="2767" y="2858"/>
                  <a:pt x="2765" y="2871"/>
                  <a:pt x="2764" y="2884"/>
                </a:cubicBezTo>
                <a:cubicBezTo>
                  <a:pt x="2763" y="2890"/>
                  <a:pt x="2761" y="2895"/>
                  <a:pt x="2761" y="2900"/>
                </a:cubicBezTo>
                <a:cubicBezTo>
                  <a:pt x="2760" y="2943"/>
                  <a:pt x="2760" y="2986"/>
                  <a:pt x="2760" y="3029"/>
                </a:cubicBezTo>
                <a:cubicBezTo>
                  <a:pt x="2759" y="3090"/>
                  <a:pt x="2758" y="3150"/>
                  <a:pt x="2758" y="3211"/>
                </a:cubicBezTo>
                <a:cubicBezTo>
                  <a:pt x="2757" y="3235"/>
                  <a:pt x="2740" y="3230"/>
                  <a:pt x="2726" y="3229"/>
                </a:cubicBezTo>
                <a:cubicBezTo>
                  <a:pt x="2712" y="3229"/>
                  <a:pt x="2704" y="3224"/>
                  <a:pt x="2704" y="3208"/>
                </a:cubicBezTo>
                <a:cubicBezTo>
                  <a:pt x="2706" y="3145"/>
                  <a:pt x="2706" y="3083"/>
                  <a:pt x="2706" y="3020"/>
                </a:cubicBezTo>
                <a:cubicBezTo>
                  <a:pt x="2707" y="3000"/>
                  <a:pt x="2707" y="2981"/>
                  <a:pt x="2707" y="2961"/>
                </a:cubicBezTo>
                <a:cubicBezTo>
                  <a:pt x="2709" y="2843"/>
                  <a:pt x="2710" y="2725"/>
                  <a:pt x="2713" y="2608"/>
                </a:cubicBezTo>
                <a:cubicBezTo>
                  <a:pt x="2715" y="2534"/>
                  <a:pt x="2721" y="2461"/>
                  <a:pt x="2725" y="2387"/>
                </a:cubicBezTo>
                <a:cubicBezTo>
                  <a:pt x="2730" y="2294"/>
                  <a:pt x="2736" y="2200"/>
                  <a:pt x="2742" y="2107"/>
                </a:cubicBezTo>
                <a:cubicBezTo>
                  <a:pt x="2746" y="2053"/>
                  <a:pt x="2731" y="2009"/>
                  <a:pt x="2692" y="1970"/>
                </a:cubicBezTo>
                <a:cubicBezTo>
                  <a:pt x="2650" y="1929"/>
                  <a:pt x="2614" y="1882"/>
                  <a:pt x="2575" y="1837"/>
                </a:cubicBezTo>
                <a:cubicBezTo>
                  <a:pt x="2571" y="1832"/>
                  <a:pt x="2566" y="1826"/>
                  <a:pt x="2560" y="1824"/>
                </a:cubicBezTo>
                <a:cubicBezTo>
                  <a:pt x="2553" y="1821"/>
                  <a:pt x="2544" y="1819"/>
                  <a:pt x="2536" y="1821"/>
                </a:cubicBezTo>
                <a:cubicBezTo>
                  <a:pt x="2533" y="1822"/>
                  <a:pt x="2531" y="1833"/>
                  <a:pt x="2531" y="1840"/>
                </a:cubicBezTo>
                <a:cubicBezTo>
                  <a:pt x="2530" y="1913"/>
                  <a:pt x="2531" y="1987"/>
                  <a:pt x="2529" y="2061"/>
                </a:cubicBezTo>
                <a:cubicBezTo>
                  <a:pt x="2527" y="2119"/>
                  <a:pt x="2519" y="2176"/>
                  <a:pt x="2515" y="2234"/>
                </a:cubicBezTo>
                <a:cubicBezTo>
                  <a:pt x="2511" y="2309"/>
                  <a:pt x="2507" y="2384"/>
                  <a:pt x="2503" y="2459"/>
                </a:cubicBezTo>
                <a:cubicBezTo>
                  <a:pt x="2501" y="2500"/>
                  <a:pt x="2502" y="2541"/>
                  <a:pt x="2500" y="2582"/>
                </a:cubicBezTo>
                <a:cubicBezTo>
                  <a:pt x="2498" y="2623"/>
                  <a:pt x="2495" y="2663"/>
                  <a:pt x="2493" y="2704"/>
                </a:cubicBezTo>
                <a:cubicBezTo>
                  <a:pt x="2490" y="2783"/>
                  <a:pt x="2487" y="2861"/>
                  <a:pt x="2484" y="2940"/>
                </a:cubicBezTo>
                <a:cubicBezTo>
                  <a:pt x="2482" y="3005"/>
                  <a:pt x="2481" y="3069"/>
                  <a:pt x="2479" y="3134"/>
                </a:cubicBezTo>
                <a:cubicBezTo>
                  <a:pt x="2478" y="3160"/>
                  <a:pt x="2478" y="3185"/>
                  <a:pt x="2477" y="3211"/>
                </a:cubicBezTo>
                <a:cubicBezTo>
                  <a:pt x="2476" y="3222"/>
                  <a:pt x="2472" y="3227"/>
                  <a:pt x="2461" y="3228"/>
                </a:cubicBezTo>
                <a:cubicBezTo>
                  <a:pt x="2428" y="3230"/>
                  <a:pt x="2420" y="3223"/>
                  <a:pt x="2420" y="3190"/>
                </a:cubicBezTo>
                <a:cubicBezTo>
                  <a:pt x="2421" y="3116"/>
                  <a:pt x="2420" y="3042"/>
                  <a:pt x="2422" y="2969"/>
                </a:cubicBezTo>
                <a:cubicBezTo>
                  <a:pt x="2423" y="2947"/>
                  <a:pt x="2429" y="2926"/>
                  <a:pt x="2433" y="2904"/>
                </a:cubicBezTo>
                <a:cubicBezTo>
                  <a:pt x="2434" y="2899"/>
                  <a:pt x="2436" y="2894"/>
                  <a:pt x="2436" y="2889"/>
                </a:cubicBezTo>
                <a:cubicBezTo>
                  <a:pt x="2431" y="2814"/>
                  <a:pt x="2439" y="2739"/>
                  <a:pt x="2440" y="2664"/>
                </a:cubicBezTo>
                <a:cubicBezTo>
                  <a:pt x="2441" y="2598"/>
                  <a:pt x="2441" y="2533"/>
                  <a:pt x="2444" y="2467"/>
                </a:cubicBezTo>
                <a:cubicBezTo>
                  <a:pt x="2448" y="2402"/>
                  <a:pt x="2455" y="2338"/>
                  <a:pt x="2459" y="2273"/>
                </a:cubicBezTo>
                <a:cubicBezTo>
                  <a:pt x="2461" y="2245"/>
                  <a:pt x="2461" y="2217"/>
                  <a:pt x="2462" y="2189"/>
                </a:cubicBezTo>
                <a:cubicBezTo>
                  <a:pt x="2468" y="2061"/>
                  <a:pt x="2474" y="1933"/>
                  <a:pt x="2479" y="1805"/>
                </a:cubicBezTo>
                <a:cubicBezTo>
                  <a:pt x="2481" y="1774"/>
                  <a:pt x="2469" y="1759"/>
                  <a:pt x="2439" y="1757"/>
                </a:cubicBezTo>
                <a:cubicBezTo>
                  <a:pt x="2379" y="1752"/>
                  <a:pt x="2319" y="1749"/>
                  <a:pt x="2259" y="1746"/>
                </a:cubicBezTo>
                <a:cubicBezTo>
                  <a:pt x="2187" y="1742"/>
                  <a:pt x="2115" y="1738"/>
                  <a:pt x="2042" y="1734"/>
                </a:cubicBezTo>
                <a:cubicBezTo>
                  <a:pt x="2021" y="1732"/>
                  <a:pt x="2000" y="1732"/>
                  <a:pt x="1978" y="1730"/>
                </a:cubicBezTo>
                <a:cubicBezTo>
                  <a:pt x="1906" y="1725"/>
                  <a:pt x="1834" y="1718"/>
                  <a:pt x="1762" y="1713"/>
                </a:cubicBezTo>
                <a:cubicBezTo>
                  <a:pt x="1726" y="1710"/>
                  <a:pt x="1691" y="1710"/>
                  <a:pt x="1655" y="1707"/>
                </a:cubicBezTo>
                <a:cubicBezTo>
                  <a:pt x="1623" y="1705"/>
                  <a:pt x="1592" y="1702"/>
                  <a:pt x="1560" y="1699"/>
                </a:cubicBezTo>
                <a:cubicBezTo>
                  <a:pt x="1536" y="1697"/>
                  <a:pt x="1512" y="1695"/>
                  <a:pt x="1488" y="1694"/>
                </a:cubicBezTo>
                <a:cubicBezTo>
                  <a:pt x="1452" y="1692"/>
                  <a:pt x="1415" y="1691"/>
                  <a:pt x="1379" y="1691"/>
                </a:cubicBezTo>
                <a:cubicBezTo>
                  <a:pt x="1365" y="1691"/>
                  <a:pt x="1351" y="1694"/>
                  <a:pt x="1337" y="1695"/>
                </a:cubicBezTo>
                <a:cubicBezTo>
                  <a:pt x="1325" y="1696"/>
                  <a:pt x="1313" y="1697"/>
                  <a:pt x="1302" y="1696"/>
                </a:cubicBezTo>
                <a:cubicBezTo>
                  <a:pt x="1267" y="1694"/>
                  <a:pt x="1233" y="1690"/>
                  <a:pt x="1198" y="1690"/>
                </a:cubicBezTo>
                <a:cubicBezTo>
                  <a:pt x="1122" y="1689"/>
                  <a:pt x="1045" y="1691"/>
                  <a:pt x="969" y="1689"/>
                </a:cubicBezTo>
                <a:cubicBezTo>
                  <a:pt x="932" y="1689"/>
                  <a:pt x="894" y="1684"/>
                  <a:pt x="857" y="1682"/>
                </a:cubicBezTo>
                <a:cubicBezTo>
                  <a:pt x="825" y="1680"/>
                  <a:pt x="822" y="1683"/>
                  <a:pt x="818" y="1715"/>
                </a:cubicBezTo>
                <a:cubicBezTo>
                  <a:pt x="813" y="1744"/>
                  <a:pt x="810" y="1774"/>
                  <a:pt x="805" y="1804"/>
                </a:cubicBezTo>
                <a:cubicBezTo>
                  <a:pt x="788" y="1903"/>
                  <a:pt x="794" y="2004"/>
                  <a:pt x="789" y="2104"/>
                </a:cubicBezTo>
                <a:cubicBezTo>
                  <a:pt x="786" y="2141"/>
                  <a:pt x="787" y="2179"/>
                  <a:pt x="786" y="2217"/>
                </a:cubicBezTo>
                <a:cubicBezTo>
                  <a:pt x="785" y="2255"/>
                  <a:pt x="785" y="2293"/>
                  <a:pt x="783" y="2331"/>
                </a:cubicBezTo>
                <a:cubicBezTo>
                  <a:pt x="781" y="2371"/>
                  <a:pt x="779" y="2412"/>
                  <a:pt x="775" y="2453"/>
                </a:cubicBezTo>
                <a:cubicBezTo>
                  <a:pt x="774" y="2470"/>
                  <a:pt x="768" y="2487"/>
                  <a:pt x="768" y="2504"/>
                </a:cubicBezTo>
                <a:cubicBezTo>
                  <a:pt x="764" y="2597"/>
                  <a:pt x="761" y="2691"/>
                  <a:pt x="759" y="2785"/>
                </a:cubicBezTo>
                <a:cubicBezTo>
                  <a:pt x="759" y="2803"/>
                  <a:pt x="765" y="2821"/>
                  <a:pt x="765" y="2840"/>
                </a:cubicBezTo>
                <a:cubicBezTo>
                  <a:pt x="764" y="2883"/>
                  <a:pt x="759" y="2926"/>
                  <a:pt x="758" y="2969"/>
                </a:cubicBezTo>
                <a:cubicBezTo>
                  <a:pt x="756" y="3028"/>
                  <a:pt x="758" y="3087"/>
                  <a:pt x="757" y="3147"/>
                </a:cubicBezTo>
                <a:cubicBezTo>
                  <a:pt x="757" y="3165"/>
                  <a:pt x="757" y="3184"/>
                  <a:pt x="755" y="3202"/>
                </a:cubicBezTo>
                <a:cubicBezTo>
                  <a:pt x="755" y="3207"/>
                  <a:pt x="749" y="3214"/>
                  <a:pt x="744" y="3215"/>
                </a:cubicBezTo>
                <a:cubicBezTo>
                  <a:pt x="716" y="3222"/>
                  <a:pt x="706" y="3216"/>
                  <a:pt x="704" y="3188"/>
                </a:cubicBezTo>
                <a:cubicBezTo>
                  <a:pt x="702" y="3156"/>
                  <a:pt x="703" y="3124"/>
                  <a:pt x="703" y="3092"/>
                </a:cubicBezTo>
                <a:cubicBezTo>
                  <a:pt x="702" y="3092"/>
                  <a:pt x="701" y="3092"/>
                  <a:pt x="700" y="3092"/>
                </a:cubicBezTo>
                <a:close/>
                <a:moveTo>
                  <a:pt x="1246" y="613"/>
                </a:moveTo>
                <a:cubicBezTo>
                  <a:pt x="1244" y="613"/>
                  <a:pt x="1242" y="613"/>
                  <a:pt x="1241" y="613"/>
                </a:cubicBezTo>
                <a:cubicBezTo>
                  <a:pt x="1247" y="659"/>
                  <a:pt x="1250" y="705"/>
                  <a:pt x="1261" y="749"/>
                </a:cubicBezTo>
                <a:cubicBezTo>
                  <a:pt x="1281" y="825"/>
                  <a:pt x="1311" y="898"/>
                  <a:pt x="1364" y="958"/>
                </a:cubicBezTo>
                <a:cubicBezTo>
                  <a:pt x="1386" y="983"/>
                  <a:pt x="1405" y="1013"/>
                  <a:pt x="1431" y="1032"/>
                </a:cubicBezTo>
                <a:cubicBezTo>
                  <a:pt x="1471" y="1063"/>
                  <a:pt x="1515" y="1091"/>
                  <a:pt x="1561" y="1113"/>
                </a:cubicBezTo>
                <a:cubicBezTo>
                  <a:pt x="1602" y="1132"/>
                  <a:pt x="1648" y="1139"/>
                  <a:pt x="1692" y="1153"/>
                </a:cubicBezTo>
                <a:cubicBezTo>
                  <a:pt x="1769" y="1177"/>
                  <a:pt x="1848" y="1177"/>
                  <a:pt x="1927" y="1165"/>
                </a:cubicBezTo>
                <a:cubicBezTo>
                  <a:pt x="1998" y="1155"/>
                  <a:pt x="2067" y="1133"/>
                  <a:pt x="2132" y="1101"/>
                </a:cubicBezTo>
                <a:cubicBezTo>
                  <a:pt x="2150" y="1092"/>
                  <a:pt x="2171" y="1085"/>
                  <a:pt x="2186" y="1072"/>
                </a:cubicBezTo>
                <a:cubicBezTo>
                  <a:pt x="2225" y="1035"/>
                  <a:pt x="2267" y="1001"/>
                  <a:pt x="2302" y="958"/>
                </a:cubicBezTo>
                <a:cubicBezTo>
                  <a:pt x="2362" y="883"/>
                  <a:pt x="2394" y="798"/>
                  <a:pt x="2414" y="706"/>
                </a:cubicBezTo>
                <a:cubicBezTo>
                  <a:pt x="2417" y="687"/>
                  <a:pt x="2417" y="667"/>
                  <a:pt x="2416" y="648"/>
                </a:cubicBezTo>
                <a:cubicBezTo>
                  <a:pt x="2415" y="600"/>
                  <a:pt x="2419" y="551"/>
                  <a:pt x="2409" y="505"/>
                </a:cubicBezTo>
                <a:cubicBezTo>
                  <a:pt x="2393" y="433"/>
                  <a:pt x="2366" y="363"/>
                  <a:pt x="2333" y="295"/>
                </a:cubicBezTo>
                <a:cubicBezTo>
                  <a:pt x="2308" y="245"/>
                  <a:pt x="2273" y="203"/>
                  <a:pt x="2229" y="168"/>
                </a:cubicBezTo>
                <a:cubicBezTo>
                  <a:pt x="2187" y="136"/>
                  <a:pt x="2140" y="113"/>
                  <a:pt x="2091" y="94"/>
                </a:cubicBezTo>
                <a:cubicBezTo>
                  <a:pt x="2028" y="69"/>
                  <a:pt x="1964" y="50"/>
                  <a:pt x="1896" y="52"/>
                </a:cubicBezTo>
                <a:cubicBezTo>
                  <a:pt x="1853" y="53"/>
                  <a:pt x="1809" y="54"/>
                  <a:pt x="1766" y="57"/>
                </a:cubicBezTo>
                <a:cubicBezTo>
                  <a:pt x="1750" y="59"/>
                  <a:pt x="1734" y="63"/>
                  <a:pt x="1718" y="68"/>
                </a:cubicBezTo>
                <a:cubicBezTo>
                  <a:pt x="1690" y="76"/>
                  <a:pt x="1664" y="87"/>
                  <a:pt x="1636" y="94"/>
                </a:cubicBezTo>
                <a:cubicBezTo>
                  <a:pt x="1567" y="110"/>
                  <a:pt x="1508" y="147"/>
                  <a:pt x="1453" y="190"/>
                </a:cubicBezTo>
                <a:cubicBezTo>
                  <a:pt x="1408" y="225"/>
                  <a:pt x="1370" y="267"/>
                  <a:pt x="1338" y="316"/>
                </a:cubicBezTo>
                <a:cubicBezTo>
                  <a:pt x="1313" y="352"/>
                  <a:pt x="1290" y="389"/>
                  <a:pt x="1278" y="432"/>
                </a:cubicBezTo>
                <a:cubicBezTo>
                  <a:pt x="1274" y="450"/>
                  <a:pt x="1271" y="468"/>
                  <a:pt x="1266" y="486"/>
                </a:cubicBezTo>
                <a:cubicBezTo>
                  <a:pt x="1254" y="527"/>
                  <a:pt x="1240" y="568"/>
                  <a:pt x="1246" y="613"/>
                </a:cubicBezTo>
                <a:close/>
                <a:moveTo>
                  <a:pt x="2257" y="1274"/>
                </a:moveTo>
                <a:cubicBezTo>
                  <a:pt x="2258" y="1274"/>
                  <a:pt x="2259" y="1274"/>
                  <a:pt x="2260" y="1273"/>
                </a:cubicBezTo>
                <a:cubicBezTo>
                  <a:pt x="2257" y="1238"/>
                  <a:pt x="2254" y="1203"/>
                  <a:pt x="2251" y="1168"/>
                </a:cubicBezTo>
                <a:cubicBezTo>
                  <a:pt x="2251" y="1160"/>
                  <a:pt x="2249" y="1152"/>
                  <a:pt x="2247" y="1145"/>
                </a:cubicBezTo>
                <a:cubicBezTo>
                  <a:pt x="2240" y="1116"/>
                  <a:pt x="2221" y="1106"/>
                  <a:pt x="2195" y="1118"/>
                </a:cubicBezTo>
                <a:cubicBezTo>
                  <a:pt x="2172" y="1129"/>
                  <a:pt x="2152" y="1143"/>
                  <a:pt x="2130" y="1153"/>
                </a:cubicBezTo>
                <a:cubicBezTo>
                  <a:pt x="2100" y="1167"/>
                  <a:pt x="2069" y="1178"/>
                  <a:pt x="2039" y="1189"/>
                </a:cubicBezTo>
                <a:cubicBezTo>
                  <a:pt x="2011" y="1199"/>
                  <a:pt x="1983" y="1212"/>
                  <a:pt x="1954" y="1215"/>
                </a:cubicBezTo>
                <a:cubicBezTo>
                  <a:pt x="1844" y="1227"/>
                  <a:pt x="1734" y="1231"/>
                  <a:pt x="1627" y="1194"/>
                </a:cubicBezTo>
                <a:cubicBezTo>
                  <a:pt x="1594" y="1183"/>
                  <a:pt x="1558" y="1177"/>
                  <a:pt x="1528" y="1160"/>
                </a:cubicBezTo>
                <a:cubicBezTo>
                  <a:pt x="1481" y="1134"/>
                  <a:pt x="1438" y="1101"/>
                  <a:pt x="1394" y="1071"/>
                </a:cubicBezTo>
                <a:cubicBezTo>
                  <a:pt x="1379" y="1061"/>
                  <a:pt x="1365" y="1063"/>
                  <a:pt x="1359" y="1077"/>
                </a:cubicBezTo>
                <a:cubicBezTo>
                  <a:pt x="1354" y="1091"/>
                  <a:pt x="1349" y="1105"/>
                  <a:pt x="1345" y="1119"/>
                </a:cubicBezTo>
                <a:cubicBezTo>
                  <a:pt x="1333" y="1160"/>
                  <a:pt x="1321" y="1202"/>
                  <a:pt x="1309" y="1243"/>
                </a:cubicBezTo>
                <a:cubicBezTo>
                  <a:pt x="1304" y="1259"/>
                  <a:pt x="1296" y="1274"/>
                  <a:pt x="1292" y="1290"/>
                </a:cubicBezTo>
                <a:cubicBezTo>
                  <a:pt x="1277" y="1347"/>
                  <a:pt x="1263" y="1405"/>
                  <a:pt x="1251" y="1463"/>
                </a:cubicBezTo>
                <a:cubicBezTo>
                  <a:pt x="1241" y="1509"/>
                  <a:pt x="1234" y="1555"/>
                  <a:pt x="1228" y="1602"/>
                </a:cubicBezTo>
                <a:cubicBezTo>
                  <a:pt x="1225" y="1630"/>
                  <a:pt x="1236" y="1639"/>
                  <a:pt x="1264" y="1639"/>
                </a:cubicBezTo>
                <a:cubicBezTo>
                  <a:pt x="1304" y="1639"/>
                  <a:pt x="1344" y="1638"/>
                  <a:pt x="1384" y="1639"/>
                </a:cubicBezTo>
                <a:cubicBezTo>
                  <a:pt x="1449" y="1639"/>
                  <a:pt x="1514" y="1640"/>
                  <a:pt x="1579" y="1642"/>
                </a:cubicBezTo>
                <a:cubicBezTo>
                  <a:pt x="1608" y="1643"/>
                  <a:pt x="1637" y="1645"/>
                  <a:pt x="1666" y="1648"/>
                </a:cubicBezTo>
                <a:cubicBezTo>
                  <a:pt x="1719" y="1652"/>
                  <a:pt x="1772" y="1657"/>
                  <a:pt x="1825" y="1662"/>
                </a:cubicBezTo>
                <a:cubicBezTo>
                  <a:pt x="1854" y="1664"/>
                  <a:pt x="1882" y="1668"/>
                  <a:pt x="1911" y="1669"/>
                </a:cubicBezTo>
                <a:cubicBezTo>
                  <a:pt x="1978" y="1671"/>
                  <a:pt x="2045" y="1671"/>
                  <a:pt x="2112" y="1673"/>
                </a:cubicBezTo>
                <a:cubicBezTo>
                  <a:pt x="2156" y="1675"/>
                  <a:pt x="2199" y="1679"/>
                  <a:pt x="2243" y="1681"/>
                </a:cubicBezTo>
                <a:cubicBezTo>
                  <a:pt x="2264" y="1682"/>
                  <a:pt x="2273" y="1672"/>
                  <a:pt x="2274" y="1651"/>
                </a:cubicBezTo>
                <a:cubicBezTo>
                  <a:pt x="2274" y="1617"/>
                  <a:pt x="2275" y="1583"/>
                  <a:pt x="2275" y="1549"/>
                </a:cubicBezTo>
                <a:cubicBezTo>
                  <a:pt x="2275" y="1530"/>
                  <a:pt x="2274" y="1510"/>
                  <a:pt x="2273" y="1491"/>
                </a:cubicBezTo>
                <a:cubicBezTo>
                  <a:pt x="2270" y="1438"/>
                  <a:pt x="2269" y="1384"/>
                  <a:pt x="2265" y="1331"/>
                </a:cubicBezTo>
                <a:cubicBezTo>
                  <a:pt x="2264" y="1312"/>
                  <a:pt x="2260" y="1293"/>
                  <a:pt x="2257" y="1274"/>
                </a:cubicBezTo>
                <a:close/>
                <a:moveTo>
                  <a:pt x="672" y="372"/>
                </a:moveTo>
                <a:cubicBezTo>
                  <a:pt x="675" y="348"/>
                  <a:pt x="664" y="328"/>
                  <a:pt x="646" y="312"/>
                </a:cubicBezTo>
                <a:cubicBezTo>
                  <a:pt x="621" y="289"/>
                  <a:pt x="590" y="294"/>
                  <a:pt x="575" y="324"/>
                </a:cubicBezTo>
                <a:cubicBezTo>
                  <a:pt x="565" y="345"/>
                  <a:pt x="557" y="366"/>
                  <a:pt x="550" y="389"/>
                </a:cubicBezTo>
                <a:cubicBezTo>
                  <a:pt x="542" y="417"/>
                  <a:pt x="538" y="447"/>
                  <a:pt x="531" y="476"/>
                </a:cubicBezTo>
                <a:cubicBezTo>
                  <a:pt x="530" y="481"/>
                  <a:pt x="522" y="489"/>
                  <a:pt x="519" y="488"/>
                </a:cubicBezTo>
                <a:cubicBezTo>
                  <a:pt x="504" y="487"/>
                  <a:pt x="486" y="487"/>
                  <a:pt x="475" y="479"/>
                </a:cubicBezTo>
                <a:cubicBezTo>
                  <a:pt x="453" y="461"/>
                  <a:pt x="434" y="439"/>
                  <a:pt x="416" y="417"/>
                </a:cubicBezTo>
                <a:cubicBezTo>
                  <a:pt x="389" y="382"/>
                  <a:pt x="364" y="343"/>
                  <a:pt x="337" y="308"/>
                </a:cubicBezTo>
                <a:cubicBezTo>
                  <a:pt x="300" y="260"/>
                  <a:pt x="216" y="250"/>
                  <a:pt x="170" y="288"/>
                </a:cubicBezTo>
                <a:cubicBezTo>
                  <a:pt x="126" y="325"/>
                  <a:pt x="93" y="371"/>
                  <a:pt x="68" y="423"/>
                </a:cubicBezTo>
                <a:cubicBezTo>
                  <a:pt x="45" y="473"/>
                  <a:pt x="49" y="517"/>
                  <a:pt x="81" y="561"/>
                </a:cubicBezTo>
                <a:cubicBezTo>
                  <a:pt x="103" y="592"/>
                  <a:pt x="123" y="624"/>
                  <a:pt x="145" y="655"/>
                </a:cubicBezTo>
                <a:cubicBezTo>
                  <a:pt x="155" y="668"/>
                  <a:pt x="167" y="683"/>
                  <a:pt x="181" y="692"/>
                </a:cubicBezTo>
                <a:cubicBezTo>
                  <a:pt x="214" y="714"/>
                  <a:pt x="248" y="736"/>
                  <a:pt x="284" y="752"/>
                </a:cubicBezTo>
                <a:cubicBezTo>
                  <a:pt x="334" y="775"/>
                  <a:pt x="388" y="783"/>
                  <a:pt x="443" y="780"/>
                </a:cubicBezTo>
                <a:cubicBezTo>
                  <a:pt x="468" y="779"/>
                  <a:pt x="496" y="778"/>
                  <a:pt x="517" y="767"/>
                </a:cubicBezTo>
                <a:cubicBezTo>
                  <a:pt x="567" y="739"/>
                  <a:pt x="621" y="712"/>
                  <a:pt x="640" y="649"/>
                </a:cubicBezTo>
                <a:cubicBezTo>
                  <a:pt x="640" y="648"/>
                  <a:pt x="641" y="647"/>
                  <a:pt x="642" y="646"/>
                </a:cubicBezTo>
                <a:cubicBezTo>
                  <a:pt x="650" y="622"/>
                  <a:pt x="663" y="598"/>
                  <a:pt x="666" y="573"/>
                </a:cubicBezTo>
                <a:cubicBezTo>
                  <a:pt x="672" y="510"/>
                  <a:pt x="689" y="447"/>
                  <a:pt x="672" y="384"/>
                </a:cubicBezTo>
                <a:cubicBezTo>
                  <a:pt x="671" y="381"/>
                  <a:pt x="672" y="377"/>
                  <a:pt x="672" y="372"/>
                </a:cubicBezTo>
                <a:close/>
                <a:moveTo>
                  <a:pt x="1325" y="1057"/>
                </a:moveTo>
                <a:cubicBezTo>
                  <a:pt x="1325" y="1032"/>
                  <a:pt x="1315" y="1024"/>
                  <a:pt x="1284" y="1013"/>
                </a:cubicBezTo>
                <a:cubicBezTo>
                  <a:pt x="1234" y="995"/>
                  <a:pt x="1183" y="977"/>
                  <a:pt x="1135" y="953"/>
                </a:cubicBezTo>
                <a:cubicBezTo>
                  <a:pt x="1076" y="924"/>
                  <a:pt x="1020" y="890"/>
                  <a:pt x="965" y="855"/>
                </a:cubicBezTo>
                <a:cubicBezTo>
                  <a:pt x="917" y="825"/>
                  <a:pt x="870" y="793"/>
                  <a:pt x="824" y="760"/>
                </a:cubicBezTo>
                <a:cubicBezTo>
                  <a:pt x="790" y="736"/>
                  <a:pt x="756" y="709"/>
                  <a:pt x="722" y="685"/>
                </a:cubicBezTo>
                <a:cubicBezTo>
                  <a:pt x="701" y="670"/>
                  <a:pt x="695" y="672"/>
                  <a:pt x="679" y="691"/>
                </a:cubicBezTo>
                <a:cubicBezTo>
                  <a:pt x="659" y="715"/>
                  <a:pt x="637" y="737"/>
                  <a:pt x="616" y="759"/>
                </a:cubicBezTo>
                <a:cubicBezTo>
                  <a:pt x="608" y="767"/>
                  <a:pt x="599" y="773"/>
                  <a:pt x="590" y="778"/>
                </a:cubicBezTo>
                <a:cubicBezTo>
                  <a:pt x="566" y="793"/>
                  <a:pt x="541" y="807"/>
                  <a:pt x="517" y="822"/>
                </a:cubicBezTo>
                <a:cubicBezTo>
                  <a:pt x="511" y="826"/>
                  <a:pt x="503" y="830"/>
                  <a:pt x="501" y="836"/>
                </a:cubicBezTo>
                <a:cubicBezTo>
                  <a:pt x="500" y="841"/>
                  <a:pt x="506" y="849"/>
                  <a:pt x="511" y="853"/>
                </a:cubicBezTo>
                <a:cubicBezTo>
                  <a:pt x="554" y="886"/>
                  <a:pt x="598" y="919"/>
                  <a:pt x="642" y="951"/>
                </a:cubicBezTo>
                <a:cubicBezTo>
                  <a:pt x="647" y="955"/>
                  <a:pt x="653" y="958"/>
                  <a:pt x="659" y="961"/>
                </a:cubicBezTo>
                <a:cubicBezTo>
                  <a:pt x="721" y="994"/>
                  <a:pt x="781" y="1028"/>
                  <a:pt x="844" y="1059"/>
                </a:cubicBezTo>
                <a:cubicBezTo>
                  <a:pt x="892" y="1083"/>
                  <a:pt x="942" y="1106"/>
                  <a:pt x="993" y="1125"/>
                </a:cubicBezTo>
                <a:cubicBezTo>
                  <a:pt x="1042" y="1143"/>
                  <a:pt x="1092" y="1156"/>
                  <a:pt x="1142" y="1169"/>
                </a:cubicBezTo>
                <a:cubicBezTo>
                  <a:pt x="1179" y="1179"/>
                  <a:pt x="1217" y="1186"/>
                  <a:pt x="1254" y="1194"/>
                </a:cubicBezTo>
                <a:cubicBezTo>
                  <a:pt x="1269" y="1197"/>
                  <a:pt x="1280" y="1192"/>
                  <a:pt x="1285" y="1179"/>
                </a:cubicBezTo>
                <a:cubicBezTo>
                  <a:pt x="1292" y="1163"/>
                  <a:pt x="1298" y="1146"/>
                  <a:pt x="1304" y="1129"/>
                </a:cubicBezTo>
                <a:cubicBezTo>
                  <a:pt x="1311" y="1105"/>
                  <a:pt x="1318" y="1081"/>
                  <a:pt x="1325" y="10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8"/>
          <p:cNvSpPr>
            <a:spLocks noEditPoints="1"/>
          </p:cNvSpPr>
          <p:nvPr/>
        </p:nvSpPr>
        <p:spPr bwMode="auto">
          <a:xfrm>
            <a:off x="2136775" y="4222750"/>
            <a:ext cx="1935163" cy="1808162"/>
          </a:xfrm>
          <a:custGeom>
            <a:avLst/>
            <a:gdLst>
              <a:gd name="T0" fmla="*/ 1561 w 2102"/>
              <a:gd name="T1" fmla="*/ 609 h 1964"/>
              <a:gd name="T2" fmla="*/ 1858 w 2102"/>
              <a:gd name="T3" fmla="*/ 709 h 1964"/>
              <a:gd name="T4" fmla="*/ 2101 w 2102"/>
              <a:gd name="T5" fmla="*/ 1024 h 1964"/>
              <a:gd name="T6" fmla="*/ 1862 w 2102"/>
              <a:gd name="T7" fmla="*/ 1368 h 1964"/>
              <a:gd name="T8" fmla="*/ 1662 w 2102"/>
              <a:gd name="T9" fmla="*/ 1675 h 1964"/>
              <a:gd name="T10" fmla="*/ 1296 w 2102"/>
              <a:gd name="T11" fmla="*/ 1850 h 1964"/>
              <a:gd name="T12" fmla="*/ 1229 w 2102"/>
              <a:gd name="T13" fmla="*/ 1858 h 1964"/>
              <a:gd name="T14" fmla="*/ 940 w 2102"/>
              <a:gd name="T15" fmla="*/ 1593 h 1964"/>
              <a:gd name="T16" fmla="*/ 1158 w 2102"/>
              <a:gd name="T17" fmla="*/ 1700 h 1964"/>
              <a:gd name="T18" fmla="*/ 1548 w 2102"/>
              <a:gd name="T19" fmla="*/ 1724 h 1964"/>
              <a:gd name="T20" fmla="*/ 1750 w 2102"/>
              <a:gd name="T21" fmla="*/ 1438 h 1964"/>
              <a:gd name="T22" fmla="*/ 1517 w 2102"/>
              <a:gd name="T23" fmla="*/ 1361 h 1964"/>
              <a:gd name="T24" fmla="*/ 1260 w 2102"/>
              <a:gd name="T25" fmla="*/ 1516 h 1964"/>
              <a:gd name="T26" fmla="*/ 1144 w 2102"/>
              <a:gd name="T27" fmla="*/ 1393 h 1964"/>
              <a:gd name="T28" fmla="*/ 1112 w 2102"/>
              <a:gd name="T29" fmla="*/ 1179 h 1964"/>
              <a:gd name="T30" fmla="*/ 620 w 2102"/>
              <a:gd name="T31" fmla="*/ 1298 h 1964"/>
              <a:gd name="T32" fmla="*/ 298 w 2102"/>
              <a:gd name="T33" fmla="*/ 1292 h 1964"/>
              <a:gd name="T34" fmla="*/ 219 w 2102"/>
              <a:gd name="T35" fmla="*/ 1939 h 1964"/>
              <a:gd name="T36" fmla="*/ 236 w 2102"/>
              <a:gd name="T37" fmla="*/ 1415 h 1964"/>
              <a:gd name="T38" fmla="*/ 47 w 2102"/>
              <a:gd name="T39" fmla="*/ 930 h 1964"/>
              <a:gd name="T40" fmla="*/ 106 w 2102"/>
              <a:gd name="T41" fmla="*/ 307 h 1964"/>
              <a:gd name="T42" fmla="*/ 445 w 2102"/>
              <a:gd name="T43" fmla="*/ 56 h 1964"/>
              <a:gd name="T44" fmla="*/ 892 w 2102"/>
              <a:gd name="T45" fmla="*/ 26 h 1964"/>
              <a:gd name="T46" fmla="*/ 1369 w 2102"/>
              <a:gd name="T47" fmla="*/ 230 h 1964"/>
              <a:gd name="T48" fmla="*/ 1282 w 2102"/>
              <a:gd name="T49" fmla="*/ 532 h 1964"/>
              <a:gd name="T50" fmla="*/ 716 w 2102"/>
              <a:gd name="T51" fmla="*/ 889 h 1964"/>
              <a:gd name="T52" fmla="*/ 908 w 2102"/>
              <a:gd name="T53" fmla="*/ 977 h 1964"/>
              <a:gd name="T54" fmla="*/ 1256 w 2102"/>
              <a:gd name="T55" fmla="*/ 1025 h 1964"/>
              <a:gd name="T56" fmla="*/ 1209 w 2102"/>
              <a:gd name="T57" fmla="*/ 1319 h 1964"/>
              <a:gd name="T58" fmla="*/ 1375 w 2102"/>
              <a:gd name="T59" fmla="*/ 1213 h 1964"/>
              <a:gd name="T60" fmla="*/ 1262 w 2102"/>
              <a:gd name="T61" fmla="*/ 980 h 1964"/>
              <a:gd name="T62" fmla="*/ 1407 w 2102"/>
              <a:gd name="T63" fmla="*/ 861 h 1964"/>
              <a:gd name="T64" fmla="*/ 425 w 2102"/>
              <a:gd name="T65" fmla="*/ 1205 h 1964"/>
              <a:gd name="T66" fmla="*/ 1016 w 2102"/>
              <a:gd name="T67" fmla="*/ 1162 h 1964"/>
              <a:gd name="T68" fmla="*/ 1039 w 2102"/>
              <a:gd name="T69" fmla="*/ 1060 h 1964"/>
              <a:gd name="T70" fmla="*/ 713 w 2102"/>
              <a:gd name="T71" fmla="*/ 985 h 1964"/>
              <a:gd name="T72" fmla="*/ 676 w 2102"/>
              <a:gd name="T73" fmla="*/ 867 h 1964"/>
              <a:gd name="T74" fmla="*/ 1095 w 2102"/>
              <a:gd name="T75" fmla="*/ 600 h 1964"/>
              <a:gd name="T76" fmla="*/ 1243 w 2102"/>
              <a:gd name="T77" fmla="*/ 361 h 1964"/>
              <a:gd name="T78" fmla="*/ 1118 w 2102"/>
              <a:gd name="T79" fmla="*/ 234 h 1964"/>
              <a:gd name="T80" fmla="*/ 744 w 2102"/>
              <a:gd name="T81" fmla="*/ 54 h 1964"/>
              <a:gd name="T82" fmla="*/ 175 w 2102"/>
              <a:gd name="T83" fmla="*/ 283 h 1964"/>
              <a:gd name="T84" fmla="*/ 2019 w 2102"/>
              <a:gd name="T85" fmla="*/ 930 h 1964"/>
              <a:gd name="T86" fmla="*/ 1659 w 2102"/>
              <a:gd name="T87" fmla="*/ 1013 h 1964"/>
              <a:gd name="T88" fmla="*/ 1636 w 2102"/>
              <a:gd name="T89" fmla="*/ 1216 h 1964"/>
              <a:gd name="T90" fmla="*/ 1986 w 2102"/>
              <a:gd name="T91" fmla="*/ 1177 h 1964"/>
              <a:gd name="T92" fmla="*/ 1499 w 2102"/>
              <a:gd name="T93" fmla="*/ 970 h 1964"/>
              <a:gd name="T94" fmla="*/ 1705 w 2102"/>
              <a:gd name="T95" fmla="*/ 929 h 1964"/>
              <a:gd name="T96" fmla="*/ 1676 w 2102"/>
              <a:gd name="T97" fmla="*/ 661 h 1964"/>
              <a:gd name="T98" fmla="*/ 1440 w 2102"/>
              <a:gd name="T99" fmla="*/ 959 h 1964"/>
              <a:gd name="T100" fmla="*/ 1353 w 2102"/>
              <a:gd name="T101" fmla="*/ 999 h 1964"/>
              <a:gd name="T102" fmla="*/ 1535 w 2102"/>
              <a:gd name="T103" fmla="*/ 1250 h 1964"/>
              <a:gd name="T104" fmla="*/ 1328 w 2102"/>
              <a:gd name="T105" fmla="*/ 1456 h 1964"/>
              <a:gd name="T106" fmla="*/ 1512 w 2102"/>
              <a:gd name="T107" fmla="*/ 1287 h 19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02" h="1964">
                <a:moveTo>
                  <a:pt x="1407" y="861"/>
                </a:moveTo>
                <a:cubicBezTo>
                  <a:pt x="1413" y="849"/>
                  <a:pt x="1418" y="841"/>
                  <a:pt x="1419" y="834"/>
                </a:cubicBezTo>
                <a:cubicBezTo>
                  <a:pt x="1428" y="796"/>
                  <a:pt x="1431" y="757"/>
                  <a:pt x="1445" y="722"/>
                </a:cubicBezTo>
                <a:cubicBezTo>
                  <a:pt x="1457" y="695"/>
                  <a:pt x="1481" y="672"/>
                  <a:pt x="1501" y="649"/>
                </a:cubicBezTo>
                <a:cubicBezTo>
                  <a:pt x="1517" y="630"/>
                  <a:pt x="1537" y="616"/>
                  <a:pt x="1561" y="609"/>
                </a:cubicBezTo>
                <a:cubicBezTo>
                  <a:pt x="1576" y="604"/>
                  <a:pt x="1590" y="597"/>
                  <a:pt x="1604" y="596"/>
                </a:cubicBezTo>
                <a:cubicBezTo>
                  <a:pt x="1643" y="592"/>
                  <a:pt x="1681" y="597"/>
                  <a:pt x="1717" y="613"/>
                </a:cubicBezTo>
                <a:cubicBezTo>
                  <a:pt x="1730" y="619"/>
                  <a:pt x="1745" y="621"/>
                  <a:pt x="1759" y="624"/>
                </a:cubicBezTo>
                <a:cubicBezTo>
                  <a:pt x="1761" y="625"/>
                  <a:pt x="1763" y="624"/>
                  <a:pt x="1765" y="625"/>
                </a:cubicBezTo>
                <a:cubicBezTo>
                  <a:pt x="1803" y="645"/>
                  <a:pt x="1841" y="666"/>
                  <a:pt x="1858" y="709"/>
                </a:cubicBezTo>
                <a:cubicBezTo>
                  <a:pt x="1864" y="725"/>
                  <a:pt x="1866" y="742"/>
                  <a:pt x="1870" y="758"/>
                </a:cubicBezTo>
                <a:cubicBezTo>
                  <a:pt x="1874" y="772"/>
                  <a:pt x="1879" y="781"/>
                  <a:pt x="1898" y="786"/>
                </a:cubicBezTo>
                <a:cubicBezTo>
                  <a:pt x="1933" y="795"/>
                  <a:pt x="1973" y="797"/>
                  <a:pt x="2002" y="825"/>
                </a:cubicBezTo>
                <a:cubicBezTo>
                  <a:pt x="2032" y="855"/>
                  <a:pt x="2074" y="875"/>
                  <a:pt x="2086" y="918"/>
                </a:cubicBezTo>
                <a:cubicBezTo>
                  <a:pt x="2095" y="953"/>
                  <a:pt x="2102" y="989"/>
                  <a:pt x="2101" y="1024"/>
                </a:cubicBezTo>
                <a:cubicBezTo>
                  <a:pt x="2101" y="1053"/>
                  <a:pt x="2093" y="1084"/>
                  <a:pt x="2081" y="1110"/>
                </a:cubicBezTo>
                <a:cubicBezTo>
                  <a:pt x="2060" y="1152"/>
                  <a:pt x="2033" y="1190"/>
                  <a:pt x="2009" y="1230"/>
                </a:cubicBezTo>
                <a:cubicBezTo>
                  <a:pt x="2000" y="1245"/>
                  <a:pt x="1992" y="1260"/>
                  <a:pt x="1981" y="1273"/>
                </a:cubicBezTo>
                <a:cubicBezTo>
                  <a:pt x="1970" y="1287"/>
                  <a:pt x="1957" y="1301"/>
                  <a:pt x="1943" y="1312"/>
                </a:cubicBezTo>
                <a:cubicBezTo>
                  <a:pt x="1917" y="1332"/>
                  <a:pt x="1888" y="1348"/>
                  <a:pt x="1862" y="1368"/>
                </a:cubicBezTo>
                <a:cubicBezTo>
                  <a:pt x="1850" y="1377"/>
                  <a:pt x="1842" y="1392"/>
                  <a:pt x="1833" y="1406"/>
                </a:cubicBezTo>
                <a:cubicBezTo>
                  <a:pt x="1823" y="1420"/>
                  <a:pt x="1814" y="1436"/>
                  <a:pt x="1805" y="1451"/>
                </a:cubicBezTo>
                <a:cubicBezTo>
                  <a:pt x="1782" y="1488"/>
                  <a:pt x="1753" y="1521"/>
                  <a:pt x="1737" y="1561"/>
                </a:cubicBezTo>
                <a:cubicBezTo>
                  <a:pt x="1723" y="1594"/>
                  <a:pt x="1697" y="1617"/>
                  <a:pt x="1680" y="1647"/>
                </a:cubicBezTo>
                <a:cubicBezTo>
                  <a:pt x="1675" y="1656"/>
                  <a:pt x="1669" y="1666"/>
                  <a:pt x="1662" y="1675"/>
                </a:cubicBezTo>
                <a:cubicBezTo>
                  <a:pt x="1637" y="1706"/>
                  <a:pt x="1611" y="1737"/>
                  <a:pt x="1585" y="1767"/>
                </a:cubicBezTo>
                <a:cubicBezTo>
                  <a:pt x="1564" y="1792"/>
                  <a:pt x="1543" y="1817"/>
                  <a:pt x="1519" y="1838"/>
                </a:cubicBezTo>
                <a:cubicBezTo>
                  <a:pt x="1494" y="1860"/>
                  <a:pt x="1469" y="1879"/>
                  <a:pt x="1433" y="1885"/>
                </a:cubicBezTo>
                <a:cubicBezTo>
                  <a:pt x="1396" y="1891"/>
                  <a:pt x="1367" y="1881"/>
                  <a:pt x="1337" y="1865"/>
                </a:cubicBezTo>
                <a:cubicBezTo>
                  <a:pt x="1324" y="1859"/>
                  <a:pt x="1310" y="1855"/>
                  <a:pt x="1296" y="1850"/>
                </a:cubicBezTo>
                <a:cubicBezTo>
                  <a:pt x="1284" y="1846"/>
                  <a:pt x="1280" y="1851"/>
                  <a:pt x="1281" y="1863"/>
                </a:cubicBezTo>
                <a:cubicBezTo>
                  <a:pt x="1283" y="1889"/>
                  <a:pt x="1285" y="1916"/>
                  <a:pt x="1285" y="1942"/>
                </a:cubicBezTo>
                <a:cubicBezTo>
                  <a:pt x="1285" y="1962"/>
                  <a:pt x="1281" y="1963"/>
                  <a:pt x="1254" y="1964"/>
                </a:cubicBezTo>
                <a:cubicBezTo>
                  <a:pt x="1237" y="1964"/>
                  <a:pt x="1233" y="1958"/>
                  <a:pt x="1233" y="1941"/>
                </a:cubicBezTo>
                <a:cubicBezTo>
                  <a:pt x="1234" y="1914"/>
                  <a:pt x="1233" y="1885"/>
                  <a:pt x="1229" y="1858"/>
                </a:cubicBezTo>
                <a:cubicBezTo>
                  <a:pt x="1225" y="1833"/>
                  <a:pt x="1219" y="1809"/>
                  <a:pt x="1190" y="1797"/>
                </a:cubicBezTo>
                <a:cubicBezTo>
                  <a:pt x="1165" y="1786"/>
                  <a:pt x="1146" y="1764"/>
                  <a:pt x="1124" y="1749"/>
                </a:cubicBezTo>
                <a:cubicBezTo>
                  <a:pt x="1099" y="1731"/>
                  <a:pt x="1072" y="1714"/>
                  <a:pt x="1047" y="1696"/>
                </a:cubicBezTo>
                <a:cubicBezTo>
                  <a:pt x="1028" y="1682"/>
                  <a:pt x="1009" y="1666"/>
                  <a:pt x="992" y="1650"/>
                </a:cubicBezTo>
                <a:cubicBezTo>
                  <a:pt x="974" y="1632"/>
                  <a:pt x="956" y="1614"/>
                  <a:pt x="940" y="1593"/>
                </a:cubicBezTo>
                <a:cubicBezTo>
                  <a:pt x="934" y="1586"/>
                  <a:pt x="930" y="1572"/>
                  <a:pt x="933" y="1564"/>
                </a:cubicBezTo>
                <a:cubicBezTo>
                  <a:pt x="937" y="1553"/>
                  <a:pt x="971" y="1553"/>
                  <a:pt x="982" y="1563"/>
                </a:cubicBezTo>
                <a:cubicBezTo>
                  <a:pt x="1002" y="1582"/>
                  <a:pt x="1019" y="1604"/>
                  <a:pt x="1039" y="1622"/>
                </a:cubicBezTo>
                <a:cubicBezTo>
                  <a:pt x="1061" y="1639"/>
                  <a:pt x="1085" y="1652"/>
                  <a:pt x="1108" y="1667"/>
                </a:cubicBezTo>
                <a:cubicBezTo>
                  <a:pt x="1125" y="1678"/>
                  <a:pt x="1142" y="1688"/>
                  <a:pt x="1158" y="1700"/>
                </a:cubicBezTo>
                <a:cubicBezTo>
                  <a:pt x="1217" y="1748"/>
                  <a:pt x="1287" y="1774"/>
                  <a:pt x="1355" y="1805"/>
                </a:cubicBezTo>
                <a:cubicBezTo>
                  <a:pt x="1368" y="1811"/>
                  <a:pt x="1382" y="1814"/>
                  <a:pt x="1393" y="1822"/>
                </a:cubicBezTo>
                <a:cubicBezTo>
                  <a:pt x="1412" y="1835"/>
                  <a:pt x="1430" y="1828"/>
                  <a:pt x="1449" y="1827"/>
                </a:cubicBezTo>
                <a:cubicBezTo>
                  <a:pt x="1452" y="1827"/>
                  <a:pt x="1455" y="1826"/>
                  <a:pt x="1456" y="1825"/>
                </a:cubicBezTo>
                <a:cubicBezTo>
                  <a:pt x="1482" y="1786"/>
                  <a:pt x="1529" y="1768"/>
                  <a:pt x="1548" y="1724"/>
                </a:cubicBezTo>
                <a:cubicBezTo>
                  <a:pt x="1553" y="1714"/>
                  <a:pt x="1568" y="1710"/>
                  <a:pt x="1575" y="1701"/>
                </a:cubicBezTo>
                <a:cubicBezTo>
                  <a:pt x="1592" y="1680"/>
                  <a:pt x="1607" y="1658"/>
                  <a:pt x="1622" y="1637"/>
                </a:cubicBezTo>
                <a:cubicBezTo>
                  <a:pt x="1633" y="1623"/>
                  <a:pt x="1642" y="1607"/>
                  <a:pt x="1654" y="1594"/>
                </a:cubicBezTo>
                <a:cubicBezTo>
                  <a:pt x="1684" y="1565"/>
                  <a:pt x="1696" y="1526"/>
                  <a:pt x="1715" y="1491"/>
                </a:cubicBezTo>
                <a:cubicBezTo>
                  <a:pt x="1725" y="1473"/>
                  <a:pt x="1739" y="1456"/>
                  <a:pt x="1750" y="1438"/>
                </a:cubicBezTo>
                <a:cubicBezTo>
                  <a:pt x="1759" y="1423"/>
                  <a:pt x="1770" y="1408"/>
                  <a:pt x="1777" y="1391"/>
                </a:cubicBezTo>
                <a:cubicBezTo>
                  <a:pt x="1779" y="1387"/>
                  <a:pt x="1772" y="1375"/>
                  <a:pt x="1767" y="1371"/>
                </a:cubicBezTo>
                <a:cubicBezTo>
                  <a:pt x="1712" y="1339"/>
                  <a:pt x="1657" y="1309"/>
                  <a:pt x="1603" y="1277"/>
                </a:cubicBezTo>
                <a:cubicBezTo>
                  <a:pt x="1591" y="1270"/>
                  <a:pt x="1583" y="1269"/>
                  <a:pt x="1574" y="1281"/>
                </a:cubicBezTo>
                <a:cubicBezTo>
                  <a:pt x="1556" y="1308"/>
                  <a:pt x="1535" y="1334"/>
                  <a:pt x="1517" y="1361"/>
                </a:cubicBezTo>
                <a:cubicBezTo>
                  <a:pt x="1497" y="1391"/>
                  <a:pt x="1478" y="1422"/>
                  <a:pt x="1460" y="1453"/>
                </a:cubicBezTo>
                <a:cubicBezTo>
                  <a:pt x="1453" y="1465"/>
                  <a:pt x="1448" y="1480"/>
                  <a:pt x="1440" y="1492"/>
                </a:cubicBezTo>
                <a:cubicBezTo>
                  <a:pt x="1429" y="1511"/>
                  <a:pt x="1419" y="1531"/>
                  <a:pt x="1404" y="1547"/>
                </a:cubicBezTo>
                <a:cubicBezTo>
                  <a:pt x="1395" y="1555"/>
                  <a:pt x="1376" y="1562"/>
                  <a:pt x="1365" y="1559"/>
                </a:cubicBezTo>
                <a:cubicBezTo>
                  <a:pt x="1329" y="1547"/>
                  <a:pt x="1294" y="1532"/>
                  <a:pt x="1260" y="1516"/>
                </a:cubicBezTo>
                <a:cubicBezTo>
                  <a:pt x="1208" y="1491"/>
                  <a:pt x="1157" y="1465"/>
                  <a:pt x="1106" y="1437"/>
                </a:cubicBezTo>
                <a:cubicBezTo>
                  <a:pt x="1081" y="1423"/>
                  <a:pt x="1058" y="1404"/>
                  <a:pt x="1035" y="1386"/>
                </a:cubicBezTo>
                <a:cubicBezTo>
                  <a:pt x="1014" y="1368"/>
                  <a:pt x="1012" y="1344"/>
                  <a:pt x="1031" y="1331"/>
                </a:cubicBezTo>
                <a:cubicBezTo>
                  <a:pt x="1036" y="1328"/>
                  <a:pt x="1046" y="1328"/>
                  <a:pt x="1051" y="1331"/>
                </a:cubicBezTo>
                <a:cubicBezTo>
                  <a:pt x="1083" y="1351"/>
                  <a:pt x="1113" y="1373"/>
                  <a:pt x="1144" y="1393"/>
                </a:cubicBezTo>
                <a:cubicBezTo>
                  <a:pt x="1152" y="1398"/>
                  <a:pt x="1162" y="1402"/>
                  <a:pt x="1171" y="1406"/>
                </a:cubicBezTo>
                <a:cubicBezTo>
                  <a:pt x="1173" y="1405"/>
                  <a:pt x="1175" y="1403"/>
                  <a:pt x="1177" y="1402"/>
                </a:cubicBezTo>
                <a:cubicBezTo>
                  <a:pt x="1174" y="1391"/>
                  <a:pt x="1171" y="1380"/>
                  <a:pt x="1168" y="1369"/>
                </a:cubicBezTo>
                <a:cubicBezTo>
                  <a:pt x="1157" y="1323"/>
                  <a:pt x="1147" y="1277"/>
                  <a:pt x="1135" y="1232"/>
                </a:cubicBezTo>
                <a:cubicBezTo>
                  <a:pt x="1130" y="1213"/>
                  <a:pt x="1121" y="1196"/>
                  <a:pt x="1112" y="1179"/>
                </a:cubicBezTo>
                <a:cubicBezTo>
                  <a:pt x="1106" y="1168"/>
                  <a:pt x="1097" y="1168"/>
                  <a:pt x="1085" y="1174"/>
                </a:cubicBezTo>
                <a:cubicBezTo>
                  <a:pt x="1045" y="1195"/>
                  <a:pt x="1006" y="1216"/>
                  <a:pt x="964" y="1233"/>
                </a:cubicBezTo>
                <a:cubicBezTo>
                  <a:pt x="934" y="1245"/>
                  <a:pt x="901" y="1250"/>
                  <a:pt x="869" y="1259"/>
                </a:cubicBezTo>
                <a:cubicBezTo>
                  <a:pt x="830" y="1269"/>
                  <a:pt x="791" y="1283"/>
                  <a:pt x="751" y="1288"/>
                </a:cubicBezTo>
                <a:cubicBezTo>
                  <a:pt x="708" y="1294"/>
                  <a:pt x="665" y="1305"/>
                  <a:pt x="620" y="1298"/>
                </a:cubicBezTo>
                <a:cubicBezTo>
                  <a:pt x="581" y="1291"/>
                  <a:pt x="542" y="1286"/>
                  <a:pt x="503" y="1279"/>
                </a:cubicBezTo>
                <a:cubicBezTo>
                  <a:pt x="469" y="1272"/>
                  <a:pt x="434" y="1263"/>
                  <a:pt x="401" y="1253"/>
                </a:cubicBezTo>
                <a:cubicBezTo>
                  <a:pt x="375" y="1246"/>
                  <a:pt x="350" y="1234"/>
                  <a:pt x="325" y="1224"/>
                </a:cubicBezTo>
                <a:cubicBezTo>
                  <a:pt x="312" y="1219"/>
                  <a:pt x="305" y="1221"/>
                  <a:pt x="304" y="1236"/>
                </a:cubicBezTo>
                <a:cubicBezTo>
                  <a:pt x="302" y="1255"/>
                  <a:pt x="300" y="1273"/>
                  <a:pt x="298" y="1292"/>
                </a:cubicBezTo>
                <a:cubicBezTo>
                  <a:pt x="291" y="1383"/>
                  <a:pt x="286" y="1474"/>
                  <a:pt x="276" y="1565"/>
                </a:cubicBezTo>
                <a:cubicBezTo>
                  <a:pt x="265" y="1674"/>
                  <a:pt x="269" y="1783"/>
                  <a:pt x="266" y="1893"/>
                </a:cubicBezTo>
                <a:cubicBezTo>
                  <a:pt x="265" y="1908"/>
                  <a:pt x="264" y="1923"/>
                  <a:pt x="264" y="1939"/>
                </a:cubicBezTo>
                <a:cubicBezTo>
                  <a:pt x="264" y="1956"/>
                  <a:pt x="254" y="1959"/>
                  <a:pt x="239" y="1959"/>
                </a:cubicBezTo>
                <a:cubicBezTo>
                  <a:pt x="225" y="1959"/>
                  <a:pt x="219" y="1954"/>
                  <a:pt x="219" y="1939"/>
                </a:cubicBezTo>
                <a:cubicBezTo>
                  <a:pt x="218" y="1903"/>
                  <a:pt x="209" y="1866"/>
                  <a:pt x="217" y="1832"/>
                </a:cubicBezTo>
                <a:cubicBezTo>
                  <a:pt x="226" y="1791"/>
                  <a:pt x="213" y="1753"/>
                  <a:pt x="215" y="1714"/>
                </a:cubicBezTo>
                <a:cubicBezTo>
                  <a:pt x="216" y="1699"/>
                  <a:pt x="221" y="1685"/>
                  <a:pt x="223" y="1670"/>
                </a:cubicBezTo>
                <a:cubicBezTo>
                  <a:pt x="224" y="1643"/>
                  <a:pt x="220" y="1616"/>
                  <a:pt x="226" y="1590"/>
                </a:cubicBezTo>
                <a:cubicBezTo>
                  <a:pt x="241" y="1532"/>
                  <a:pt x="226" y="1473"/>
                  <a:pt x="236" y="1415"/>
                </a:cubicBezTo>
                <a:cubicBezTo>
                  <a:pt x="244" y="1369"/>
                  <a:pt x="246" y="1322"/>
                  <a:pt x="251" y="1275"/>
                </a:cubicBezTo>
                <a:cubicBezTo>
                  <a:pt x="252" y="1259"/>
                  <a:pt x="256" y="1243"/>
                  <a:pt x="257" y="1226"/>
                </a:cubicBezTo>
                <a:cubicBezTo>
                  <a:pt x="258" y="1204"/>
                  <a:pt x="250" y="1186"/>
                  <a:pt x="230" y="1175"/>
                </a:cubicBezTo>
                <a:cubicBezTo>
                  <a:pt x="175" y="1142"/>
                  <a:pt x="137" y="1093"/>
                  <a:pt x="98" y="1043"/>
                </a:cubicBezTo>
                <a:cubicBezTo>
                  <a:pt x="71" y="1008"/>
                  <a:pt x="65" y="967"/>
                  <a:pt x="47" y="930"/>
                </a:cubicBezTo>
                <a:cubicBezTo>
                  <a:pt x="20" y="878"/>
                  <a:pt x="6" y="821"/>
                  <a:pt x="2" y="762"/>
                </a:cubicBezTo>
                <a:cubicBezTo>
                  <a:pt x="0" y="712"/>
                  <a:pt x="3" y="662"/>
                  <a:pt x="6" y="611"/>
                </a:cubicBezTo>
                <a:cubicBezTo>
                  <a:pt x="7" y="584"/>
                  <a:pt x="11" y="556"/>
                  <a:pt x="16" y="529"/>
                </a:cubicBezTo>
                <a:cubicBezTo>
                  <a:pt x="23" y="495"/>
                  <a:pt x="29" y="460"/>
                  <a:pt x="43" y="429"/>
                </a:cubicBezTo>
                <a:cubicBezTo>
                  <a:pt x="61" y="387"/>
                  <a:pt x="86" y="348"/>
                  <a:pt x="106" y="307"/>
                </a:cubicBezTo>
                <a:cubicBezTo>
                  <a:pt x="124" y="271"/>
                  <a:pt x="152" y="244"/>
                  <a:pt x="180" y="215"/>
                </a:cubicBezTo>
                <a:cubicBezTo>
                  <a:pt x="196" y="198"/>
                  <a:pt x="212" y="180"/>
                  <a:pt x="231" y="167"/>
                </a:cubicBezTo>
                <a:cubicBezTo>
                  <a:pt x="263" y="145"/>
                  <a:pt x="296" y="126"/>
                  <a:pt x="330" y="108"/>
                </a:cubicBezTo>
                <a:cubicBezTo>
                  <a:pt x="358" y="93"/>
                  <a:pt x="388" y="80"/>
                  <a:pt x="417" y="66"/>
                </a:cubicBezTo>
                <a:cubicBezTo>
                  <a:pt x="426" y="62"/>
                  <a:pt x="435" y="59"/>
                  <a:pt x="445" y="56"/>
                </a:cubicBezTo>
                <a:cubicBezTo>
                  <a:pt x="484" y="46"/>
                  <a:pt x="524" y="34"/>
                  <a:pt x="564" y="26"/>
                </a:cubicBezTo>
                <a:cubicBezTo>
                  <a:pt x="599" y="19"/>
                  <a:pt x="634" y="15"/>
                  <a:pt x="669" y="10"/>
                </a:cubicBezTo>
                <a:cubicBezTo>
                  <a:pt x="694" y="7"/>
                  <a:pt x="720" y="2"/>
                  <a:pt x="745" y="1"/>
                </a:cubicBezTo>
                <a:cubicBezTo>
                  <a:pt x="759" y="0"/>
                  <a:pt x="773" y="3"/>
                  <a:pt x="786" y="5"/>
                </a:cubicBezTo>
                <a:cubicBezTo>
                  <a:pt x="822" y="11"/>
                  <a:pt x="858" y="16"/>
                  <a:pt x="892" y="26"/>
                </a:cubicBezTo>
                <a:cubicBezTo>
                  <a:pt x="928" y="38"/>
                  <a:pt x="963" y="54"/>
                  <a:pt x="997" y="72"/>
                </a:cubicBezTo>
                <a:cubicBezTo>
                  <a:pt x="1030" y="90"/>
                  <a:pt x="1065" y="108"/>
                  <a:pt x="1093" y="134"/>
                </a:cubicBezTo>
                <a:cubicBezTo>
                  <a:pt x="1127" y="166"/>
                  <a:pt x="1164" y="189"/>
                  <a:pt x="1209" y="198"/>
                </a:cubicBezTo>
                <a:cubicBezTo>
                  <a:pt x="1249" y="206"/>
                  <a:pt x="1290" y="209"/>
                  <a:pt x="1331" y="216"/>
                </a:cubicBezTo>
                <a:cubicBezTo>
                  <a:pt x="1344" y="218"/>
                  <a:pt x="1359" y="222"/>
                  <a:pt x="1369" y="230"/>
                </a:cubicBezTo>
                <a:cubicBezTo>
                  <a:pt x="1375" y="235"/>
                  <a:pt x="1378" y="250"/>
                  <a:pt x="1376" y="259"/>
                </a:cubicBezTo>
                <a:cubicBezTo>
                  <a:pt x="1372" y="272"/>
                  <a:pt x="1364" y="283"/>
                  <a:pt x="1356" y="294"/>
                </a:cubicBezTo>
                <a:cubicBezTo>
                  <a:pt x="1340" y="316"/>
                  <a:pt x="1323" y="339"/>
                  <a:pt x="1306" y="361"/>
                </a:cubicBezTo>
                <a:cubicBezTo>
                  <a:pt x="1287" y="387"/>
                  <a:pt x="1299" y="412"/>
                  <a:pt x="1311" y="435"/>
                </a:cubicBezTo>
                <a:cubicBezTo>
                  <a:pt x="1334" y="477"/>
                  <a:pt x="1326" y="508"/>
                  <a:pt x="1282" y="532"/>
                </a:cubicBezTo>
                <a:cubicBezTo>
                  <a:pt x="1250" y="550"/>
                  <a:pt x="1219" y="569"/>
                  <a:pt x="1188" y="589"/>
                </a:cubicBezTo>
                <a:cubicBezTo>
                  <a:pt x="1134" y="623"/>
                  <a:pt x="1080" y="657"/>
                  <a:pt x="1026" y="692"/>
                </a:cubicBezTo>
                <a:cubicBezTo>
                  <a:pt x="996" y="712"/>
                  <a:pt x="966" y="733"/>
                  <a:pt x="935" y="752"/>
                </a:cubicBezTo>
                <a:cubicBezTo>
                  <a:pt x="902" y="772"/>
                  <a:pt x="867" y="791"/>
                  <a:pt x="834" y="811"/>
                </a:cubicBezTo>
                <a:cubicBezTo>
                  <a:pt x="794" y="837"/>
                  <a:pt x="755" y="863"/>
                  <a:pt x="716" y="889"/>
                </a:cubicBezTo>
                <a:cubicBezTo>
                  <a:pt x="703" y="897"/>
                  <a:pt x="704" y="912"/>
                  <a:pt x="718" y="920"/>
                </a:cubicBezTo>
                <a:cubicBezTo>
                  <a:pt x="733" y="928"/>
                  <a:pt x="749" y="933"/>
                  <a:pt x="765" y="940"/>
                </a:cubicBezTo>
                <a:cubicBezTo>
                  <a:pt x="773" y="943"/>
                  <a:pt x="781" y="946"/>
                  <a:pt x="789" y="949"/>
                </a:cubicBezTo>
                <a:cubicBezTo>
                  <a:pt x="803" y="954"/>
                  <a:pt x="817" y="961"/>
                  <a:pt x="832" y="964"/>
                </a:cubicBezTo>
                <a:cubicBezTo>
                  <a:pt x="857" y="969"/>
                  <a:pt x="883" y="972"/>
                  <a:pt x="908" y="977"/>
                </a:cubicBezTo>
                <a:cubicBezTo>
                  <a:pt x="937" y="982"/>
                  <a:pt x="966" y="987"/>
                  <a:pt x="995" y="993"/>
                </a:cubicBezTo>
                <a:cubicBezTo>
                  <a:pt x="1019" y="998"/>
                  <a:pt x="1041" y="1004"/>
                  <a:pt x="1065" y="1008"/>
                </a:cubicBezTo>
                <a:cubicBezTo>
                  <a:pt x="1088" y="1013"/>
                  <a:pt x="1112" y="1021"/>
                  <a:pt x="1135" y="1018"/>
                </a:cubicBezTo>
                <a:cubicBezTo>
                  <a:pt x="1160" y="1016"/>
                  <a:pt x="1184" y="1031"/>
                  <a:pt x="1211" y="1018"/>
                </a:cubicBezTo>
                <a:cubicBezTo>
                  <a:pt x="1222" y="1012"/>
                  <a:pt x="1241" y="1019"/>
                  <a:pt x="1256" y="1025"/>
                </a:cubicBezTo>
                <a:cubicBezTo>
                  <a:pt x="1268" y="1029"/>
                  <a:pt x="1265" y="1050"/>
                  <a:pt x="1251" y="1061"/>
                </a:cubicBezTo>
                <a:cubicBezTo>
                  <a:pt x="1227" y="1080"/>
                  <a:pt x="1204" y="1100"/>
                  <a:pt x="1180" y="1119"/>
                </a:cubicBezTo>
                <a:cubicBezTo>
                  <a:pt x="1167" y="1130"/>
                  <a:pt x="1163" y="1142"/>
                  <a:pt x="1169" y="1161"/>
                </a:cubicBezTo>
                <a:cubicBezTo>
                  <a:pt x="1180" y="1197"/>
                  <a:pt x="1187" y="1235"/>
                  <a:pt x="1197" y="1273"/>
                </a:cubicBezTo>
                <a:cubicBezTo>
                  <a:pt x="1200" y="1288"/>
                  <a:pt x="1205" y="1303"/>
                  <a:pt x="1209" y="1319"/>
                </a:cubicBezTo>
                <a:cubicBezTo>
                  <a:pt x="1219" y="1356"/>
                  <a:pt x="1227" y="1395"/>
                  <a:pt x="1239" y="1432"/>
                </a:cubicBezTo>
                <a:cubicBezTo>
                  <a:pt x="1243" y="1443"/>
                  <a:pt x="1258" y="1450"/>
                  <a:pt x="1269" y="1458"/>
                </a:cubicBezTo>
                <a:cubicBezTo>
                  <a:pt x="1270" y="1459"/>
                  <a:pt x="1280" y="1451"/>
                  <a:pt x="1283" y="1446"/>
                </a:cubicBezTo>
                <a:cubicBezTo>
                  <a:pt x="1299" y="1410"/>
                  <a:pt x="1314" y="1374"/>
                  <a:pt x="1328" y="1338"/>
                </a:cubicBezTo>
                <a:cubicBezTo>
                  <a:pt x="1345" y="1297"/>
                  <a:pt x="1359" y="1254"/>
                  <a:pt x="1375" y="1213"/>
                </a:cubicBezTo>
                <a:cubicBezTo>
                  <a:pt x="1379" y="1201"/>
                  <a:pt x="1387" y="1191"/>
                  <a:pt x="1395" y="1181"/>
                </a:cubicBezTo>
                <a:cubicBezTo>
                  <a:pt x="1408" y="1165"/>
                  <a:pt x="1400" y="1154"/>
                  <a:pt x="1389" y="1141"/>
                </a:cubicBezTo>
                <a:cubicBezTo>
                  <a:pt x="1380" y="1130"/>
                  <a:pt x="1372" y="1118"/>
                  <a:pt x="1363" y="1107"/>
                </a:cubicBezTo>
                <a:cubicBezTo>
                  <a:pt x="1343" y="1083"/>
                  <a:pt x="1321" y="1059"/>
                  <a:pt x="1301" y="1035"/>
                </a:cubicBezTo>
                <a:cubicBezTo>
                  <a:pt x="1287" y="1017"/>
                  <a:pt x="1275" y="999"/>
                  <a:pt x="1262" y="980"/>
                </a:cubicBezTo>
                <a:cubicBezTo>
                  <a:pt x="1256" y="971"/>
                  <a:pt x="1252" y="962"/>
                  <a:pt x="1246" y="953"/>
                </a:cubicBezTo>
                <a:cubicBezTo>
                  <a:pt x="1223" y="916"/>
                  <a:pt x="1232" y="878"/>
                  <a:pt x="1267" y="853"/>
                </a:cubicBezTo>
                <a:cubicBezTo>
                  <a:pt x="1279" y="844"/>
                  <a:pt x="1289" y="831"/>
                  <a:pt x="1301" y="822"/>
                </a:cubicBezTo>
                <a:cubicBezTo>
                  <a:pt x="1334" y="794"/>
                  <a:pt x="1358" y="811"/>
                  <a:pt x="1383" y="835"/>
                </a:cubicBezTo>
                <a:cubicBezTo>
                  <a:pt x="1390" y="842"/>
                  <a:pt x="1397" y="849"/>
                  <a:pt x="1407" y="861"/>
                </a:cubicBezTo>
                <a:close/>
                <a:moveTo>
                  <a:pt x="44" y="667"/>
                </a:moveTo>
                <a:cubicBezTo>
                  <a:pt x="45" y="674"/>
                  <a:pt x="48" y="687"/>
                  <a:pt x="48" y="700"/>
                </a:cubicBezTo>
                <a:cubicBezTo>
                  <a:pt x="46" y="792"/>
                  <a:pt x="87" y="873"/>
                  <a:pt x="115" y="957"/>
                </a:cubicBezTo>
                <a:cubicBezTo>
                  <a:pt x="143" y="1040"/>
                  <a:pt x="208" y="1096"/>
                  <a:pt x="279" y="1141"/>
                </a:cubicBezTo>
                <a:cubicBezTo>
                  <a:pt x="323" y="1169"/>
                  <a:pt x="370" y="1196"/>
                  <a:pt x="425" y="1205"/>
                </a:cubicBezTo>
                <a:cubicBezTo>
                  <a:pt x="485" y="1215"/>
                  <a:pt x="544" y="1231"/>
                  <a:pt x="603" y="1244"/>
                </a:cubicBezTo>
                <a:cubicBezTo>
                  <a:pt x="615" y="1246"/>
                  <a:pt x="628" y="1249"/>
                  <a:pt x="640" y="1248"/>
                </a:cubicBezTo>
                <a:cubicBezTo>
                  <a:pt x="682" y="1246"/>
                  <a:pt x="725" y="1244"/>
                  <a:pt x="766" y="1238"/>
                </a:cubicBezTo>
                <a:cubicBezTo>
                  <a:pt x="812" y="1232"/>
                  <a:pt x="857" y="1223"/>
                  <a:pt x="901" y="1210"/>
                </a:cubicBezTo>
                <a:cubicBezTo>
                  <a:pt x="941" y="1198"/>
                  <a:pt x="979" y="1181"/>
                  <a:pt x="1016" y="1162"/>
                </a:cubicBezTo>
                <a:cubicBezTo>
                  <a:pt x="1032" y="1154"/>
                  <a:pt x="1049" y="1150"/>
                  <a:pt x="1064" y="1143"/>
                </a:cubicBezTo>
                <a:cubicBezTo>
                  <a:pt x="1088" y="1131"/>
                  <a:pt x="1109" y="1113"/>
                  <a:pt x="1130" y="1096"/>
                </a:cubicBezTo>
                <a:cubicBezTo>
                  <a:pt x="1133" y="1094"/>
                  <a:pt x="1133" y="1084"/>
                  <a:pt x="1132" y="1083"/>
                </a:cubicBezTo>
                <a:cubicBezTo>
                  <a:pt x="1120" y="1076"/>
                  <a:pt x="1108" y="1069"/>
                  <a:pt x="1095" y="1066"/>
                </a:cubicBezTo>
                <a:cubicBezTo>
                  <a:pt x="1077" y="1062"/>
                  <a:pt x="1057" y="1063"/>
                  <a:pt x="1039" y="1060"/>
                </a:cubicBezTo>
                <a:cubicBezTo>
                  <a:pt x="1010" y="1055"/>
                  <a:pt x="982" y="1048"/>
                  <a:pt x="953" y="1042"/>
                </a:cubicBezTo>
                <a:cubicBezTo>
                  <a:pt x="931" y="1037"/>
                  <a:pt x="908" y="1032"/>
                  <a:pt x="886" y="1028"/>
                </a:cubicBezTo>
                <a:cubicBezTo>
                  <a:pt x="858" y="1022"/>
                  <a:pt x="830" y="1017"/>
                  <a:pt x="802" y="1012"/>
                </a:cubicBezTo>
                <a:cubicBezTo>
                  <a:pt x="796" y="1011"/>
                  <a:pt x="789" y="1011"/>
                  <a:pt x="783" y="1009"/>
                </a:cubicBezTo>
                <a:cubicBezTo>
                  <a:pt x="760" y="1000"/>
                  <a:pt x="741" y="981"/>
                  <a:pt x="713" y="985"/>
                </a:cubicBezTo>
                <a:cubicBezTo>
                  <a:pt x="711" y="986"/>
                  <a:pt x="708" y="983"/>
                  <a:pt x="706" y="982"/>
                </a:cubicBezTo>
                <a:cubicBezTo>
                  <a:pt x="681" y="974"/>
                  <a:pt x="656" y="964"/>
                  <a:pt x="631" y="958"/>
                </a:cubicBezTo>
                <a:cubicBezTo>
                  <a:pt x="617" y="955"/>
                  <a:pt x="602" y="954"/>
                  <a:pt x="602" y="937"/>
                </a:cubicBezTo>
                <a:cubicBezTo>
                  <a:pt x="603" y="921"/>
                  <a:pt x="604" y="903"/>
                  <a:pt x="625" y="895"/>
                </a:cubicBezTo>
                <a:cubicBezTo>
                  <a:pt x="643" y="888"/>
                  <a:pt x="660" y="877"/>
                  <a:pt x="676" y="867"/>
                </a:cubicBezTo>
                <a:cubicBezTo>
                  <a:pt x="698" y="854"/>
                  <a:pt x="719" y="839"/>
                  <a:pt x="740" y="824"/>
                </a:cubicBezTo>
                <a:cubicBezTo>
                  <a:pt x="749" y="818"/>
                  <a:pt x="759" y="811"/>
                  <a:pt x="769" y="805"/>
                </a:cubicBezTo>
                <a:cubicBezTo>
                  <a:pt x="796" y="789"/>
                  <a:pt x="823" y="774"/>
                  <a:pt x="850" y="757"/>
                </a:cubicBezTo>
                <a:cubicBezTo>
                  <a:pt x="894" y="730"/>
                  <a:pt x="937" y="702"/>
                  <a:pt x="980" y="674"/>
                </a:cubicBezTo>
                <a:cubicBezTo>
                  <a:pt x="1018" y="649"/>
                  <a:pt x="1057" y="625"/>
                  <a:pt x="1095" y="600"/>
                </a:cubicBezTo>
                <a:cubicBezTo>
                  <a:pt x="1121" y="582"/>
                  <a:pt x="1146" y="561"/>
                  <a:pt x="1173" y="542"/>
                </a:cubicBezTo>
                <a:cubicBezTo>
                  <a:pt x="1195" y="527"/>
                  <a:pt x="1219" y="513"/>
                  <a:pt x="1242" y="499"/>
                </a:cubicBezTo>
                <a:cubicBezTo>
                  <a:pt x="1259" y="489"/>
                  <a:pt x="1261" y="476"/>
                  <a:pt x="1255" y="458"/>
                </a:cubicBezTo>
                <a:cubicBezTo>
                  <a:pt x="1248" y="436"/>
                  <a:pt x="1240" y="414"/>
                  <a:pt x="1235" y="392"/>
                </a:cubicBezTo>
                <a:cubicBezTo>
                  <a:pt x="1233" y="382"/>
                  <a:pt x="1237" y="370"/>
                  <a:pt x="1243" y="361"/>
                </a:cubicBezTo>
                <a:cubicBezTo>
                  <a:pt x="1257" y="338"/>
                  <a:pt x="1275" y="318"/>
                  <a:pt x="1289" y="294"/>
                </a:cubicBezTo>
                <a:cubicBezTo>
                  <a:pt x="1293" y="287"/>
                  <a:pt x="1291" y="273"/>
                  <a:pt x="1286" y="264"/>
                </a:cubicBezTo>
                <a:cubicBezTo>
                  <a:pt x="1284" y="259"/>
                  <a:pt x="1271" y="258"/>
                  <a:pt x="1263" y="256"/>
                </a:cubicBezTo>
                <a:cubicBezTo>
                  <a:pt x="1259" y="255"/>
                  <a:pt x="1255" y="257"/>
                  <a:pt x="1251" y="256"/>
                </a:cubicBezTo>
                <a:cubicBezTo>
                  <a:pt x="1207" y="249"/>
                  <a:pt x="1163" y="242"/>
                  <a:pt x="1118" y="234"/>
                </a:cubicBezTo>
                <a:cubicBezTo>
                  <a:pt x="1111" y="233"/>
                  <a:pt x="1102" y="231"/>
                  <a:pt x="1097" y="226"/>
                </a:cubicBezTo>
                <a:cubicBezTo>
                  <a:pt x="1079" y="210"/>
                  <a:pt x="1061" y="192"/>
                  <a:pt x="1043" y="175"/>
                </a:cubicBezTo>
                <a:cubicBezTo>
                  <a:pt x="1034" y="166"/>
                  <a:pt x="1026" y="156"/>
                  <a:pt x="1015" y="151"/>
                </a:cubicBezTo>
                <a:cubicBezTo>
                  <a:pt x="970" y="129"/>
                  <a:pt x="926" y="106"/>
                  <a:pt x="879" y="90"/>
                </a:cubicBezTo>
                <a:cubicBezTo>
                  <a:pt x="835" y="74"/>
                  <a:pt x="790" y="63"/>
                  <a:pt x="744" y="54"/>
                </a:cubicBezTo>
                <a:cubicBezTo>
                  <a:pt x="714" y="49"/>
                  <a:pt x="683" y="50"/>
                  <a:pt x="652" y="52"/>
                </a:cubicBezTo>
                <a:cubicBezTo>
                  <a:pt x="622" y="54"/>
                  <a:pt x="591" y="59"/>
                  <a:pt x="562" y="67"/>
                </a:cubicBezTo>
                <a:cubicBezTo>
                  <a:pt x="506" y="83"/>
                  <a:pt x="449" y="99"/>
                  <a:pt x="395" y="122"/>
                </a:cubicBezTo>
                <a:cubicBezTo>
                  <a:pt x="338" y="146"/>
                  <a:pt x="281" y="174"/>
                  <a:pt x="236" y="220"/>
                </a:cubicBezTo>
                <a:cubicBezTo>
                  <a:pt x="216" y="241"/>
                  <a:pt x="192" y="259"/>
                  <a:pt x="175" y="283"/>
                </a:cubicBezTo>
                <a:cubicBezTo>
                  <a:pt x="147" y="322"/>
                  <a:pt x="119" y="362"/>
                  <a:pt x="98" y="406"/>
                </a:cubicBezTo>
                <a:cubicBezTo>
                  <a:pt x="76" y="452"/>
                  <a:pt x="59" y="501"/>
                  <a:pt x="57" y="554"/>
                </a:cubicBezTo>
                <a:cubicBezTo>
                  <a:pt x="55" y="590"/>
                  <a:pt x="49" y="625"/>
                  <a:pt x="44" y="667"/>
                </a:cubicBezTo>
                <a:close/>
                <a:moveTo>
                  <a:pt x="2046" y="1029"/>
                </a:moveTo>
                <a:cubicBezTo>
                  <a:pt x="2044" y="993"/>
                  <a:pt x="2035" y="946"/>
                  <a:pt x="2019" y="930"/>
                </a:cubicBezTo>
                <a:cubicBezTo>
                  <a:pt x="1977" y="889"/>
                  <a:pt x="1940" y="842"/>
                  <a:pt x="1875" y="840"/>
                </a:cubicBezTo>
                <a:cubicBezTo>
                  <a:pt x="1859" y="840"/>
                  <a:pt x="1836" y="840"/>
                  <a:pt x="1828" y="849"/>
                </a:cubicBezTo>
                <a:cubicBezTo>
                  <a:pt x="1805" y="876"/>
                  <a:pt x="1770" y="890"/>
                  <a:pt x="1758" y="928"/>
                </a:cubicBezTo>
                <a:cubicBezTo>
                  <a:pt x="1750" y="956"/>
                  <a:pt x="1731" y="980"/>
                  <a:pt x="1718" y="1006"/>
                </a:cubicBezTo>
                <a:cubicBezTo>
                  <a:pt x="1706" y="1031"/>
                  <a:pt x="1677" y="1035"/>
                  <a:pt x="1659" y="1013"/>
                </a:cubicBezTo>
                <a:cubicBezTo>
                  <a:pt x="1639" y="988"/>
                  <a:pt x="1619" y="963"/>
                  <a:pt x="1599" y="939"/>
                </a:cubicBezTo>
                <a:cubicBezTo>
                  <a:pt x="1592" y="930"/>
                  <a:pt x="1586" y="923"/>
                  <a:pt x="1572" y="928"/>
                </a:cubicBezTo>
                <a:cubicBezTo>
                  <a:pt x="1550" y="937"/>
                  <a:pt x="1546" y="944"/>
                  <a:pt x="1554" y="970"/>
                </a:cubicBezTo>
                <a:cubicBezTo>
                  <a:pt x="1577" y="1044"/>
                  <a:pt x="1600" y="1119"/>
                  <a:pt x="1623" y="1194"/>
                </a:cubicBezTo>
                <a:cubicBezTo>
                  <a:pt x="1626" y="1201"/>
                  <a:pt x="1630" y="1210"/>
                  <a:pt x="1636" y="1216"/>
                </a:cubicBezTo>
                <a:cubicBezTo>
                  <a:pt x="1661" y="1238"/>
                  <a:pt x="1683" y="1262"/>
                  <a:pt x="1717" y="1273"/>
                </a:cubicBezTo>
                <a:cubicBezTo>
                  <a:pt x="1749" y="1283"/>
                  <a:pt x="1778" y="1301"/>
                  <a:pt x="1809" y="1316"/>
                </a:cubicBezTo>
                <a:cubicBezTo>
                  <a:pt x="1834" y="1327"/>
                  <a:pt x="1857" y="1318"/>
                  <a:pt x="1877" y="1303"/>
                </a:cubicBezTo>
                <a:cubicBezTo>
                  <a:pt x="1894" y="1290"/>
                  <a:pt x="1908" y="1272"/>
                  <a:pt x="1924" y="1256"/>
                </a:cubicBezTo>
                <a:cubicBezTo>
                  <a:pt x="1949" y="1233"/>
                  <a:pt x="1971" y="1208"/>
                  <a:pt x="1986" y="1177"/>
                </a:cubicBezTo>
                <a:cubicBezTo>
                  <a:pt x="1999" y="1151"/>
                  <a:pt x="2018" y="1128"/>
                  <a:pt x="2029" y="1101"/>
                </a:cubicBezTo>
                <a:cubicBezTo>
                  <a:pt x="2039" y="1079"/>
                  <a:pt x="2041" y="1053"/>
                  <a:pt x="2046" y="1029"/>
                </a:cubicBezTo>
                <a:close/>
                <a:moveTo>
                  <a:pt x="1560" y="1177"/>
                </a:moveTo>
                <a:cubicBezTo>
                  <a:pt x="1556" y="1163"/>
                  <a:pt x="1553" y="1153"/>
                  <a:pt x="1550" y="1143"/>
                </a:cubicBezTo>
                <a:cubicBezTo>
                  <a:pt x="1533" y="1086"/>
                  <a:pt x="1516" y="1028"/>
                  <a:pt x="1499" y="970"/>
                </a:cubicBezTo>
                <a:cubicBezTo>
                  <a:pt x="1498" y="966"/>
                  <a:pt x="1499" y="962"/>
                  <a:pt x="1499" y="958"/>
                </a:cubicBezTo>
                <a:cubicBezTo>
                  <a:pt x="1502" y="915"/>
                  <a:pt x="1528" y="888"/>
                  <a:pt x="1564" y="870"/>
                </a:cubicBezTo>
                <a:cubicBezTo>
                  <a:pt x="1585" y="858"/>
                  <a:pt x="1607" y="854"/>
                  <a:pt x="1626" y="876"/>
                </a:cubicBezTo>
                <a:cubicBezTo>
                  <a:pt x="1643" y="895"/>
                  <a:pt x="1662" y="912"/>
                  <a:pt x="1678" y="930"/>
                </a:cubicBezTo>
                <a:cubicBezTo>
                  <a:pt x="1689" y="942"/>
                  <a:pt x="1697" y="941"/>
                  <a:pt x="1705" y="929"/>
                </a:cubicBezTo>
                <a:cubicBezTo>
                  <a:pt x="1708" y="926"/>
                  <a:pt x="1709" y="922"/>
                  <a:pt x="1711" y="919"/>
                </a:cubicBezTo>
                <a:cubicBezTo>
                  <a:pt x="1733" y="873"/>
                  <a:pt x="1765" y="837"/>
                  <a:pt x="1809" y="811"/>
                </a:cubicBezTo>
                <a:cubicBezTo>
                  <a:pt x="1813" y="808"/>
                  <a:pt x="1820" y="801"/>
                  <a:pt x="1819" y="798"/>
                </a:cubicBezTo>
                <a:cubicBezTo>
                  <a:pt x="1812" y="767"/>
                  <a:pt x="1807" y="736"/>
                  <a:pt x="1783" y="711"/>
                </a:cubicBezTo>
                <a:cubicBezTo>
                  <a:pt x="1753" y="680"/>
                  <a:pt x="1714" y="672"/>
                  <a:pt x="1676" y="661"/>
                </a:cubicBezTo>
                <a:cubicBezTo>
                  <a:pt x="1639" y="649"/>
                  <a:pt x="1604" y="645"/>
                  <a:pt x="1566" y="663"/>
                </a:cubicBezTo>
                <a:cubicBezTo>
                  <a:pt x="1525" y="682"/>
                  <a:pt x="1500" y="713"/>
                  <a:pt x="1485" y="751"/>
                </a:cubicBezTo>
                <a:cubicBezTo>
                  <a:pt x="1476" y="775"/>
                  <a:pt x="1475" y="802"/>
                  <a:pt x="1471" y="828"/>
                </a:cubicBezTo>
                <a:cubicBezTo>
                  <a:pt x="1465" y="865"/>
                  <a:pt x="1461" y="902"/>
                  <a:pt x="1454" y="938"/>
                </a:cubicBezTo>
                <a:cubicBezTo>
                  <a:pt x="1453" y="946"/>
                  <a:pt x="1446" y="958"/>
                  <a:pt x="1440" y="959"/>
                </a:cubicBezTo>
                <a:cubicBezTo>
                  <a:pt x="1428" y="961"/>
                  <a:pt x="1412" y="960"/>
                  <a:pt x="1404" y="953"/>
                </a:cubicBezTo>
                <a:cubicBezTo>
                  <a:pt x="1382" y="936"/>
                  <a:pt x="1361" y="918"/>
                  <a:pt x="1349" y="890"/>
                </a:cubicBezTo>
                <a:cubicBezTo>
                  <a:pt x="1340" y="870"/>
                  <a:pt x="1328" y="869"/>
                  <a:pt x="1308" y="880"/>
                </a:cubicBezTo>
                <a:cubicBezTo>
                  <a:pt x="1292" y="888"/>
                  <a:pt x="1289" y="899"/>
                  <a:pt x="1297" y="918"/>
                </a:cubicBezTo>
                <a:cubicBezTo>
                  <a:pt x="1310" y="949"/>
                  <a:pt x="1323" y="979"/>
                  <a:pt x="1353" y="999"/>
                </a:cubicBezTo>
                <a:cubicBezTo>
                  <a:pt x="1363" y="1005"/>
                  <a:pt x="1371" y="1017"/>
                  <a:pt x="1377" y="1027"/>
                </a:cubicBezTo>
                <a:cubicBezTo>
                  <a:pt x="1399" y="1062"/>
                  <a:pt x="1422" y="1094"/>
                  <a:pt x="1453" y="1121"/>
                </a:cubicBezTo>
                <a:cubicBezTo>
                  <a:pt x="1479" y="1143"/>
                  <a:pt x="1505" y="1162"/>
                  <a:pt x="1536" y="1172"/>
                </a:cubicBezTo>
                <a:cubicBezTo>
                  <a:pt x="1542" y="1175"/>
                  <a:pt x="1549" y="1175"/>
                  <a:pt x="1560" y="1177"/>
                </a:cubicBezTo>
                <a:close/>
                <a:moveTo>
                  <a:pt x="1535" y="1250"/>
                </a:moveTo>
                <a:cubicBezTo>
                  <a:pt x="1530" y="1243"/>
                  <a:pt x="1525" y="1233"/>
                  <a:pt x="1517" y="1228"/>
                </a:cubicBezTo>
                <a:cubicBezTo>
                  <a:pt x="1497" y="1217"/>
                  <a:pt x="1475" y="1207"/>
                  <a:pt x="1454" y="1197"/>
                </a:cubicBezTo>
                <a:cubicBezTo>
                  <a:pt x="1444" y="1192"/>
                  <a:pt x="1436" y="1192"/>
                  <a:pt x="1431" y="1203"/>
                </a:cubicBezTo>
                <a:cubicBezTo>
                  <a:pt x="1421" y="1227"/>
                  <a:pt x="1410" y="1250"/>
                  <a:pt x="1401" y="1274"/>
                </a:cubicBezTo>
                <a:cubicBezTo>
                  <a:pt x="1376" y="1334"/>
                  <a:pt x="1352" y="1395"/>
                  <a:pt x="1328" y="1456"/>
                </a:cubicBezTo>
                <a:cubicBezTo>
                  <a:pt x="1326" y="1461"/>
                  <a:pt x="1324" y="1469"/>
                  <a:pt x="1326" y="1471"/>
                </a:cubicBezTo>
                <a:cubicBezTo>
                  <a:pt x="1339" y="1481"/>
                  <a:pt x="1352" y="1494"/>
                  <a:pt x="1368" y="1498"/>
                </a:cubicBezTo>
                <a:cubicBezTo>
                  <a:pt x="1375" y="1500"/>
                  <a:pt x="1389" y="1486"/>
                  <a:pt x="1396" y="1476"/>
                </a:cubicBezTo>
                <a:cubicBezTo>
                  <a:pt x="1406" y="1462"/>
                  <a:pt x="1412" y="1443"/>
                  <a:pt x="1421" y="1428"/>
                </a:cubicBezTo>
                <a:cubicBezTo>
                  <a:pt x="1451" y="1381"/>
                  <a:pt x="1482" y="1334"/>
                  <a:pt x="1512" y="1287"/>
                </a:cubicBezTo>
                <a:cubicBezTo>
                  <a:pt x="1519" y="1276"/>
                  <a:pt x="1527" y="1264"/>
                  <a:pt x="1535" y="1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9"/>
          <p:cNvSpPr>
            <a:spLocks noEditPoints="1"/>
          </p:cNvSpPr>
          <p:nvPr/>
        </p:nvSpPr>
        <p:spPr bwMode="auto">
          <a:xfrm>
            <a:off x="7961313" y="2603500"/>
            <a:ext cx="754063" cy="735012"/>
          </a:xfrm>
          <a:custGeom>
            <a:avLst/>
            <a:gdLst>
              <a:gd name="T0" fmla="*/ 1 w 819"/>
              <a:gd name="T1" fmla="*/ 311 h 798"/>
              <a:gd name="T2" fmla="*/ 91 w 819"/>
              <a:gd name="T3" fmla="*/ 111 h 798"/>
              <a:gd name="T4" fmla="*/ 297 w 819"/>
              <a:gd name="T5" fmla="*/ 13 h 798"/>
              <a:gd name="T6" fmla="*/ 403 w 819"/>
              <a:gd name="T7" fmla="*/ 1 h 798"/>
              <a:gd name="T8" fmla="*/ 496 w 819"/>
              <a:gd name="T9" fmla="*/ 8 h 798"/>
              <a:gd name="T10" fmla="*/ 655 w 819"/>
              <a:gd name="T11" fmla="*/ 49 h 798"/>
              <a:gd name="T12" fmla="*/ 796 w 819"/>
              <a:gd name="T13" fmla="*/ 174 h 798"/>
              <a:gd name="T14" fmla="*/ 818 w 819"/>
              <a:gd name="T15" fmla="*/ 286 h 798"/>
              <a:gd name="T16" fmla="*/ 817 w 819"/>
              <a:gd name="T17" fmla="*/ 310 h 798"/>
              <a:gd name="T18" fmla="*/ 730 w 819"/>
              <a:gd name="T19" fmla="*/ 477 h 798"/>
              <a:gd name="T20" fmla="*/ 586 w 819"/>
              <a:gd name="T21" fmla="*/ 545 h 798"/>
              <a:gd name="T22" fmla="*/ 570 w 819"/>
              <a:gd name="T23" fmla="*/ 564 h 798"/>
              <a:gd name="T24" fmla="*/ 567 w 819"/>
              <a:gd name="T25" fmla="*/ 623 h 798"/>
              <a:gd name="T26" fmla="*/ 606 w 819"/>
              <a:gd name="T27" fmla="*/ 756 h 798"/>
              <a:gd name="T28" fmla="*/ 616 w 819"/>
              <a:gd name="T29" fmla="*/ 791 h 798"/>
              <a:gd name="T30" fmla="*/ 571 w 819"/>
              <a:gd name="T31" fmla="*/ 794 h 798"/>
              <a:gd name="T32" fmla="*/ 522 w 819"/>
              <a:gd name="T33" fmla="*/ 768 h 798"/>
              <a:gd name="T34" fmla="*/ 408 w 819"/>
              <a:gd name="T35" fmla="*/ 645 h 798"/>
              <a:gd name="T36" fmla="*/ 364 w 819"/>
              <a:gd name="T37" fmla="*/ 578 h 798"/>
              <a:gd name="T38" fmla="*/ 316 w 819"/>
              <a:gd name="T39" fmla="*/ 557 h 798"/>
              <a:gd name="T40" fmla="*/ 207 w 819"/>
              <a:gd name="T41" fmla="*/ 537 h 798"/>
              <a:gd name="T42" fmla="*/ 131 w 819"/>
              <a:gd name="T43" fmla="*/ 513 h 798"/>
              <a:gd name="T44" fmla="*/ 6 w 819"/>
              <a:gd name="T45" fmla="*/ 364 h 798"/>
              <a:gd name="T46" fmla="*/ 1 w 819"/>
              <a:gd name="T47" fmla="*/ 311 h 798"/>
              <a:gd name="T48" fmla="*/ 767 w 819"/>
              <a:gd name="T49" fmla="*/ 280 h 798"/>
              <a:gd name="T50" fmla="*/ 749 w 819"/>
              <a:gd name="T51" fmla="*/ 205 h 798"/>
              <a:gd name="T52" fmla="*/ 702 w 819"/>
              <a:gd name="T53" fmla="*/ 133 h 798"/>
              <a:gd name="T54" fmla="*/ 557 w 819"/>
              <a:gd name="T55" fmla="*/ 67 h 798"/>
              <a:gd name="T56" fmla="*/ 468 w 819"/>
              <a:gd name="T57" fmla="*/ 57 h 798"/>
              <a:gd name="T58" fmla="*/ 358 w 819"/>
              <a:gd name="T59" fmla="*/ 52 h 798"/>
              <a:gd name="T60" fmla="*/ 207 w 819"/>
              <a:gd name="T61" fmla="*/ 93 h 798"/>
              <a:gd name="T62" fmla="*/ 95 w 819"/>
              <a:gd name="T63" fmla="*/ 185 h 798"/>
              <a:gd name="T64" fmla="*/ 54 w 819"/>
              <a:gd name="T65" fmla="*/ 269 h 798"/>
              <a:gd name="T66" fmla="*/ 135 w 819"/>
              <a:gd name="T67" fmla="*/ 454 h 798"/>
              <a:gd name="T68" fmla="*/ 180 w 819"/>
              <a:gd name="T69" fmla="*/ 470 h 798"/>
              <a:gd name="T70" fmla="*/ 391 w 819"/>
              <a:gd name="T71" fmla="*/ 513 h 798"/>
              <a:gd name="T72" fmla="*/ 420 w 819"/>
              <a:gd name="T73" fmla="*/ 539 h 798"/>
              <a:gd name="T74" fmla="*/ 434 w 819"/>
              <a:gd name="T75" fmla="*/ 583 h 798"/>
              <a:gd name="T76" fmla="*/ 494 w 819"/>
              <a:gd name="T77" fmla="*/ 669 h 798"/>
              <a:gd name="T78" fmla="*/ 509 w 819"/>
              <a:gd name="T79" fmla="*/ 675 h 798"/>
              <a:gd name="T80" fmla="*/ 519 w 819"/>
              <a:gd name="T81" fmla="*/ 662 h 798"/>
              <a:gd name="T82" fmla="*/ 518 w 819"/>
              <a:gd name="T83" fmla="*/ 642 h 798"/>
              <a:gd name="T84" fmla="*/ 514 w 819"/>
              <a:gd name="T85" fmla="*/ 545 h 798"/>
              <a:gd name="T86" fmla="*/ 544 w 819"/>
              <a:gd name="T87" fmla="*/ 506 h 798"/>
              <a:gd name="T88" fmla="*/ 569 w 819"/>
              <a:gd name="T89" fmla="*/ 500 h 798"/>
              <a:gd name="T90" fmla="*/ 688 w 819"/>
              <a:gd name="T91" fmla="*/ 451 h 798"/>
              <a:gd name="T92" fmla="*/ 767 w 819"/>
              <a:gd name="T93" fmla="*/ 280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19" h="798">
                <a:moveTo>
                  <a:pt x="1" y="311"/>
                </a:moveTo>
                <a:cubicBezTo>
                  <a:pt x="0" y="230"/>
                  <a:pt x="35" y="164"/>
                  <a:pt x="91" y="111"/>
                </a:cubicBezTo>
                <a:cubicBezTo>
                  <a:pt x="149" y="57"/>
                  <a:pt x="218" y="24"/>
                  <a:pt x="297" y="13"/>
                </a:cubicBezTo>
                <a:cubicBezTo>
                  <a:pt x="332" y="8"/>
                  <a:pt x="368" y="2"/>
                  <a:pt x="403" y="1"/>
                </a:cubicBezTo>
                <a:cubicBezTo>
                  <a:pt x="434" y="0"/>
                  <a:pt x="466" y="2"/>
                  <a:pt x="496" y="8"/>
                </a:cubicBezTo>
                <a:cubicBezTo>
                  <a:pt x="550" y="19"/>
                  <a:pt x="606" y="27"/>
                  <a:pt x="655" y="49"/>
                </a:cubicBezTo>
                <a:cubicBezTo>
                  <a:pt x="713" y="75"/>
                  <a:pt x="767" y="112"/>
                  <a:pt x="796" y="174"/>
                </a:cubicBezTo>
                <a:cubicBezTo>
                  <a:pt x="812" y="209"/>
                  <a:pt x="819" y="247"/>
                  <a:pt x="818" y="286"/>
                </a:cubicBezTo>
                <a:cubicBezTo>
                  <a:pt x="818" y="294"/>
                  <a:pt x="817" y="302"/>
                  <a:pt x="817" y="310"/>
                </a:cubicBezTo>
                <a:cubicBezTo>
                  <a:pt x="814" y="380"/>
                  <a:pt x="788" y="436"/>
                  <a:pt x="730" y="477"/>
                </a:cubicBezTo>
                <a:cubicBezTo>
                  <a:pt x="685" y="509"/>
                  <a:pt x="636" y="526"/>
                  <a:pt x="586" y="545"/>
                </a:cubicBezTo>
                <a:cubicBezTo>
                  <a:pt x="579" y="548"/>
                  <a:pt x="571" y="557"/>
                  <a:pt x="570" y="564"/>
                </a:cubicBezTo>
                <a:cubicBezTo>
                  <a:pt x="567" y="583"/>
                  <a:pt x="564" y="604"/>
                  <a:pt x="567" y="623"/>
                </a:cubicBezTo>
                <a:cubicBezTo>
                  <a:pt x="574" y="669"/>
                  <a:pt x="581" y="715"/>
                  <a:pt x="606" y="756"/>
                </a:cubicBezTo>
                <a:cubicBezTo>
                  <a:pt x="612" y="766"/>
                  <a:pt x="613" y="779"/>
                  <a:pt x="616" y="791"/>
                </a:cubicBezTo>
                <a:cubicBezTo>
                  <a:pt x="601" y="792"/>
                  <a:pt x="585" y="798"/>
                  <a:pt x="571" y="794"/>
                </a:cubicBezTo>
                <a:cubicBezTo>
                  <a:pt x="553" y="790"/>
                  <a:pt x="536" y="780"/>
                  <a:pt x="522" y="768"/>
                </a:cubicBezTo>
                <a:cubicBezTo>
                  <a:pt x="479" y="732"/>
                  <a:pt x="432" y="700"/>
                  <a:pt x="408" y="645"/>
                </a:cubicBezTo>
                <a:cubicBezTo>
                  <a:pt x="397" y="621"/>
                  <a:pt x="382" y="597"/>
                  <a:pt x="364" y="578"/>
                </a:cubicBezTo>
                <a:cubicBezTo>
                  <a:pt x="353" y="566"/>
                  <a:pt x="333" y="561"/>
                  <a:pt x="316" y="557"/>
                </a:cubicBezTo>
                <a:cubicBezTo>
                  <a:pt x="280" y="549"/>
                  <a:pt x="243" y="545"/>
                  <a:pt x="207" y="537"/>
                </a:cubicBezTo>
                <a:cubicBezTo>
                  <a:pt x="181" y="531"/>
                  <a:pt x="154" y="526"/>
                  <a:pt x="131" y="513"/>
                </a:cubicBezTo>
                <a:cubicBezTo>
                  <a:pt x="71" y="480"/>
                  <a:pt x="19" y="437"/>
                  <a:pt x="6" y="364"/>
                </a:cubicBezTo>
                <a:cubicBezTo>
                  <a:pt x="3" y="347"/>
                  <a:pt x="2" y="329"/>
                  <a:pt x="1" y="311"/>
                </a:cubicBezTo>
                <a:close/>
                <a:moveTo>
                  <a:pt x="767" y="280"/>
                </a:moveTo>
                <a:cubicBezTo>
                  <a:pt x="770" y="258"/>
                  <a:pt x="766" y="231"/>
                  <a:pt x="749" y="205"/>
                </a:cubicBezTo>
                <a:cubicBezTo>
                  <a:pt x="733" y="181"/>
                  <a:pt x="722" y="153"/>
                  <a:pt x="702" y="133"/>
                </a:cubicBezTo>
                <a:cubicBezTo>
                  <a:pt x="662" y="94"/>
                  <a:pt x="610" y="78"/>
                  <a:pt x="557" y="67"/>
                </a:cubicBezTo>
                <a:cubicBezTo>
                  <a:pt x="528" y="60"/>
                  <a:pt x="498" y="60"/>
                  <a:pt x="468" y="57"/>
                </a:cubicBezTo>
                <a:cubicBezTo>
                  <a:pt x="431" y="55"/>
                  <a:pt x="394" y="48"/>
                  <a:pt x="358" y="52"/>
                </a:cubicBezTo>
                <a:cubicBezTo>
                  <a:pt x="306" y="58"/>
                  <a:pt x="254" y="66"/>
                  <a:pt x="207" y="93"/>
                </a:cubicBezTo>
                <a:cubicBezTo>
                  <a:pt x="164" y="118"/>
                  <a:pt x="121" y="142"/>
                  <a:pt x="95" y="185"/>
                </a:cubicBezTo>
                <a:cubicBezTo>
                  <a:pt x="78" y="212"/>
                  <a:pt x="59" y="239"/>
                  <a:pt x="54" y="269"/>
                </a:cubicBezTo>
                <a:cubicBezTo>
                  <a:pt x="41" y="342"/>
                  <a:pt x="60" y="409"/>
                  <a:pt x="135" y="454"/>
                </a:cubicBezTo>
                <a:cubicBezTo>
                  <a:pt x="149" y="462"/>
                  <a:pt x="165" y="464"/>
                  <a:pt x="180" y="470"/>
                </a:cubicBezTo>
                <a:cubicBezTo>
                  <a:pt x="248" y="498"/>
                  <a:pt x="319" y="509"/>
                  <a:pt x="391" y="513"/>
                </a:cubicBezTo>
                <a:cubicBezTo>
                  <a:pt x="410" y="514"/>
                  <a:pt x="417" y="523"/>
                  <a:pt x="420" y="539"/>
                </a:cubicBezTo>
                <a:cubicBezTo>
                  <a:pt x="424" y="554"/>
                  <a:pt x="426" y="570"/>
                  <a:pt x="434" y="583"/>
                </a:cubicBezTo>
                <a:cubicBezTo>
                  <a:pt x="452" y="612"/>
                  <a:pt x="473" y="640"/>
                  <a:pt x="494" y="669"/>
                </a:cubicBezTo>
                <a:cubicBezTo>
                  <a:pt x="497" y="673"/>
                  <a:pt x="505" y="676"/>
                  <a:pt x="509" y="675"/>
                </a:cubicBezTo>
                <a:cubicBezTo>
                  <a:pt x="513" y="673"/>
                  <a:pt x="517" y="667"/>
                  <a:pt x="519" y="662"/>
                </a:cubicBezTo>
                <a:cubicBezTo>
                  <a:pt x="520" y="656"/>
                  <a:pt x="519" y="649"/>
                  <a:pt x="518" y="642"/>
                </a:cubicBezTo>
                <a:cubicBezTo>
                  <a:pt x="517" y="610"/>
                  <a:pt x="515" y="577"/>
                  <a:pt x="514" y="545"/>
                </a:cubicBezTo>
                <a:cubicBezTo>
                  <a:pt x="514" y="525"/>
                  <a:pt x="523" y="510"/>
                  <a:pt x="544" y="506"/>
                </a:cubicBezTo>
                <a:cubicBezTo>
                  <a:pt x="553" y="504"/>
                  <a:pt x="561" y="502"/>
                  <a:pt x="569" y="500"/>
                </a:cubicBezTo>
                <a:cubicBezTo>
                  <a:pt x="611" y="488"/>
                  <a:pt x="652" y="477"/>
                  <a:pt x="688" y="451"/>
                </a:cubicBezTo>
                <a:cubicBezTo>
                  <a:pt x="745" y="410"/>
                  <a:pt x="772" y="357"/>
                  <a:pt x="767" y="2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0"/>
          <p:cNvSpPr>
            <a:spLocks/>
          </p:cNvSpPr>
          <p:nvPr/>
        </p:nvSpPr>
        <p:spPr bwMode="auto">
          <a:xfrm>
            <a:off x="5664200" y="3881438"/>
            <a:ext cx="58738" cy="500062"/>
          </a:xfrm>
          <a:custGeom>
            <a:avLst/>
            <a:gdLst>
              <a:gd name="T0" fmla="*/ 62 w 65"/>
              <a:gd name="T1" fmla="*/ 89 h 542"/>
              <a:gd name="T2" fmla="*/ 62 w 65"/>
              <a:gd name="T3" fmla="*/ 204 h 542"/>
              <a:gd name="T4" fmla="*/ 55 w 65"/>
              <a:gd name="T5" fmla="*/ 274 h 542"/>
              <a:gd name="T6" fmla="*/ 53 w 65"/>
              <a:gd name="T7" fmla="*/ 496 h 542"/>
              <a:gd name="T8" fmla="*/ 37 w 65"/>
              <a:gd name="T9" fmla="*/ 533 h 542"/>
              <a:gd name="T10" fmla="*/ 17 w 65"/>
              <a:gd name="T11" fmla="*/ 540 h 542"/>
              <a:gd name="T12" fmla="*/ 7 w 65"/>
              <a:gd name="T13" fmla="*/ 520 h 542"/>
              <a:gd name="T14" fmla="*/ 6 w 65"/>
              <a:gd name="T15" fmla="*/ 417 h 542"/>
              <a:gd name="T16" fmla="*/ 1 w 65"/>
              <a:gd name="T17" fmla="*/ 295 h 542"/>
              <a:gd name="T18" fmla="*/ 1 w 65"/>
              <a:gd name="T19" fmla="*/ 291 h 542"/>
              <a:gd name="T20" fmla="*/ 8 w 65"/>
              <a:gd name="T21" fmla="*/ 112 h 542"/>
              <a:gd name="T22" fmla="*/ 14 w 65"/>
              <a:gd name="T23" fmla="*/ 33 h 542"/>
              <a:gd name="T24" fmla="*/ 26 w 65"/>
              <a:gd name="T25" fmla="*/ 9 h 542"/>
              <a:gd name="T26" fmla="*/ 53 w 65"/>
              <a:gd name="T27" fmla="*/ 2 h 542"/>
              <a:gd name="T28" fmla="*/ 63 w 65"/>
              <a:gd name="T29" fmla="*/ 23 h 542"/>
              <a:gd name="T30" fmla="*/ 64 w 65"/>
              <a:gd name="T31" fmla="*/ 89 h 542"/>
              <a:gd name="T32" fmla="*/ 62 w 65"/>
              <a:gd name="T33" fmla="*/ 8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542">
                <a:moveTo>
                  <a:pt x="62" y="89"/>
                </a:moveTo>
                <a:cubicBezTo>
                  <a:pt x="62" y="127"/>
                  <a:pt x="63" y="166"/>
                  <a:pt x="62" y="204"/>
                </a:cubicBezTo>
                <a:cubicBezTo>
                  <a:pt x="61" y="228"/>
                  <a:pt x="55" y="251"/>
                  <a:pt x="55" y="274"/>
                </a:cubicBezTo>
                <a:cubicBezTo>
                  <a:pt x="54" y="348"/>
                  <a:pt x="55" y="422"/>
                  <a:pt x="53" y="496"/>
                </a:cubicBezTo>
                <a:cubicBezTo>
                  <a:pt x="53" y="508"/>
                  <a:pt x="45" y="522"/>
                  <a:pt x="37" y="533"/>
                </a:cubicBezTo>
                <a:cubicBezTo>
                  <a:pt x="34" y="538"/>
                  <a:pt x="22" y="542"/>
                  <a:pt x="17" y="540"/>
                </a:cubicBezTo>
                <a:cubicBezTo>
                  <a:pt x="12" y="538"/>
                  <a:pt x="8" y="527"/>
                  <a:pt x="7" y="520"/>
                </a:cubicBezTo>
                <a:cubicBezTo>
                  <a:pt x="6" y="486"/>
                  <a:pt x="8" y="451"/>
                  <a:pt x="6" y="417"/>
                </a:cubicBezTo>
                <a:cubicBezTo>
                  <a:pt x="5" y="376"/>
                  <a:pt x="3" y="336"/>
                  <a:pt x="1" y="295"/>
                </a:cubicBezTo>
                <a:cubicBezTo>
                  <a:pt x="1" y="294"/>
                  <a:pt x="0" y="292"/>
                  <a:pt x="1" y="291"/>
                </a:cubicBezTo>
                <a:cubicBezTo>
                  <a:pt x="19" y="232"/>
                  <a:pt x="5" y="172"/>
                  <a:pt x="8" y="112"/>
                </a:cubicBezTo>
                <a:cubicBezTo>
                  <a:pt x="10" y="86"/>
                  <a:pt x="11" y="59"/>
                  <a:pt x="14" y="33"/>
                </a:cubicBezTo>
                <a:cubicBezTo>
                  <a:pt x="15" y="24"/>
                  <a:pt x="19" y="14"/>
                  <a:pt x="26" y="9"/>
                </a:cubicBezTo>
                <a:cubicBezTo>
                  <a:pt x="32" y="3"/>
                  <a:pt x="44" y="0"/>
                  <a:pt x="53" y="2"/>
                </a:cubicBezTo>
                <a:cubicBezTo>
                  <a:pt x="58" y="3"/>
                  <a:pt x="63" y="16"/>
                  <a:pt x="63" y="23"/>
                </a:cubicBezTo>
                <a:cubicBezTo>
                  <a:pt x="65" y="45"/>
                  <a:pt x="64" y="67"/>
                  <a:pt x="64" y="89"/>
                </a:cubicBezTo>
                <a:cubicBezTo>
                  <a:pt x="63" y="89"/>
                  <a:pt x="63" y="89"/>
                  <a:pt x="62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11"/>
          <p:cNvSpPr>
            <a:spLocks/>
          </p:cNvSpPr>
          <p:nvPr/>
        </p:nvSpPr>
        <p:spPr bwMode="auto">
          <a:xfrm>
            <a:off x="3911600" y="4068763"/>
            <a:ext cx="211138" cy="503237"/>
          </a:xfrm>
          <a:custGeom>
            <a:avLst/>
            <a:gdLst>
              <a:gd name="T0" fmla="*/ 14 w 229"/>
              <a:gd name="T1" fmla="*/ 548 h 548"/>
              <a:gd name="T2" fmla="*/ 6 w 229"/>
              <a:gd name="T3" fmla="*/ 510 h 548"/>
              <a:gd name="T4" fmla="*/ 32 w 229"/>
              <a:gd name="T5" fmla="*/ 420 h 548"/>
              <a:gd name="T6" fmla="*/ 47 w 229"/>
              <a:gd name="T7" fmla="*/ 384 h 548"/>
              <a:gd name="T8" fmla="*/ 80 w 229"/>
              <a:gd name="T9" fmla="*/ 296 h 548"/>
              <a:gd name="T10" fmla="*/ 131 w 229"/>
              <a:gd name="T11" fmla="*/ 181 h 548"/>
              <a:gd name="T12" fmla="*/ 170 w 229"/>
              <a:gd name="T13" fmla="*/ 60 h 548"/>
              <a:gd name="T14" fmla="*/ 200 w 229"/>
              <a:gd name="T15" fmla="*/ 3 h 548"/>
              <a:gd name="T16" fmla="*/ 229 w 229"/>
              <a:gd name="T17" fmla="*/ 3 h 548"/>
              <a:gd name="T18" fmla="*/ 227 w 229"/>
              <a:gd name="T19" fmla="*/ 26 h 548"/>
              <a:gd name="T20" fmla="*/ 209 w 229"/>
              <a:gd name="T21" fmla="*/ 100 h 548"/>
              <a:gd name="T22" fmla="*/ 185 w 229"/>
              <a:gd name="T23" fmla="*/ 151 h 548"/>
              <a:gd name="T24" fmla="*/ 182 w 229"/>
              <a:gd name="T25" fmla="*/ 157 h 548"/>
              <a:gd name="T26" fmla="*/ 142 w 229"/>
              <a:gd name="T27" fmla="*/ 271 h 548"/>
              <a:gd name="T28" fmla="*/ 100 w 229"/>
              <a:gd name="T29" fmla="*/ 384 h 548"/>
              <a:gd name="T30" fmla="*/ 27 w 229"/>
              <a:gd name="T31" fmla="*/ 534 h 548"/>
              <a:gd name="T32" fmla="*/ 14 w 229"/>
              <a:gd name="T33" fmla="*/ 548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9" h="548">
                <a:moveTo>
                  <a:pt x="14" y="548"/>
                </a:moveTo>
                <a:cubicBezTo>
                  <a:pt x="0" y="535"/>
                  <a:pt x="2" y="523"/>
                  <a:pt x="6" y="510"/>
                </a:cubicBezTo>
                <a:cubicBezTo>
                  <a:pt x="15" y="480"/>
                  <a:pt x="23" y="449"/>
                  <a:pt x="32" y="420"/>
                </a:cubicBezTo>
                <a:cubicBezTo>
                  <a:pt x="36" y="407"/>
                  <a:pt x="40" y="394"/>
                  <a:pt x="47" y="384"/>
                </a:cubicBezTo>
                <a:cubicBezTo>
                  <a:pt x="66" y="357"/>
                  <a:pt x="69" y="325"/>
                  <a:pt x="80" y="296"/>
                </a:cubicBezTo>
                <a:cubicBezTo>
                  <a:pt x="95" y="257"/>
                  <a:pt x="116" y="220"/>
                  <a:pt x="131" y="181"/>
                </a:cubicBezTo>
                <a:cubicBezTo>
                  <a:pt x="146" y="141"/>
                  <a:pt x="155" y="99"/>
                  <a:pt x="170" y="60"/>
                </a:cubicBezTo>
                <a:cubicBezTo>
                  <a:pt x="178" y="40"/>
                  <a:pt x="176" y="13"/>
                  <a:pt x="200" y="3"/>
                </a:cubicBezTo>
                <a:cubicBezTo>
                  <a:pt x="209" y="0"/>
                  <a:pt x="219" y="3"/>
                  <a:pt x="229" y="3"/>
                </a:cubicBezTo>
                <a:cubicBezTo>
                  <a:pt x="229" y="10"/>
                  <a:pt x="229" y="18"/>
                  <a:pt x="227" y="26"/>
                </a:cubicBezTo>
                <a:cubicBezTo>
                  <a:pt x="222" y="51"/>
                  <a:pt x="217" y="76"/>
                  <a:pt x="209" y="100"/>
                </a:cubicBezTo>
                <a:cubicBezTo>
                  <a:pt x="203" y="118"/>
                  <a:pt x="193" y="134"/>
                  <a:pt x="185" y="151"/>
                </a:cubicBezTo>
                <a:cubicBezTo>
                  <a:pt x="184" y="153"/>
                  <a:pt x="182" y="155"/>
                  <a:pt x="182" y="157"/>
                </a:cubicBezTo>
                <a:cubicBezTo>
                  <a:pt x="181" y="199"/>
                  <a:pt x="157" y="233"/>
                  <a:pt x="142" y="271"/>
                </a:cubicBezTo>
                <a:cubicBezTo>
                  <a:pt x="128" y="308"/>
                  <a:pt x="118" y="348"/>
                  <a:pt x="100" y="384"/>
                </a:cubicBezTo>
                <a:cubicBezTo>
                  <a:pt x="76" y="434"/>
                  <a:pt x="65" y="491"/>
                  <a:pt x="27" y="534"/>
                </a:cubicBezTo>
                <a:cubicBezTo>
                  <a:pt x="23" y="538"/>
                  <a:pt x="19" y="543"/>
                  <a:pt x="14" y="5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2"/>
          <p:cNvSpPr>
            <a:spLocks/>
          </p:cNvSpPr>
          <p:nvPr/>
        </p:nvSpPr>
        <p:spPr bwMode="auto">
          <a:xfrm>
            <a:off x="3694113" y="3995738"/>
            <a:ext cx="90488" cy="512762"/>
          </a:xfrm>
          <a:custGeom>
            <a:avLst/>
            <a:gdLst>
              <a:gd name="T0" fmla="*/ 3 w 98"/>
              <a:gd name="T1" fmla="*/ 552 h 556"/>
              <a:gd name="T2" fmla="*/ 1 w 98"/>
              <a:gd name="T3" fmla="*/ 518 h 556"/>
              <a:gd name="T4" fmla="*/ 9 w 98"/>
              <a:gd name="T5" fmla="*/ 453 h 556"/>
              <a:gd name="T6" fmla="*/ 10 w 98"/>
              <a:gd name="T7" fmla="*/ 445 h 556"/>
              <a:gd name="T8" fmla="*/ 16 w 98"/>
              <a:gd name="T9" fmla="*/ 335 h 556"/>
              <a:gd name="T10" fmla="*/ 27 w 98"/>
              <a:gd name="T11" fmla="*/ 230 h 556"/>
              <a:gd name="T12" fmla="*/ 42 w 98"/>
              <a:gd name="T13" fmla="*/ 120 h 556"/>
              <a:gd name="T14" fmla="*/ 51 w 98"/>
              <a:gd name="T15" fmla="*/ 32 h 556"/>
              <a:gd name="T16" fmla="*/ 87 w 98"/>
              <a:gd name="T17" fmla="*/ 3 h 556"/>
              <a:gd name="T18" fmla="*/ 98 w 98"/>
              <a:gd name="T19" fmla="*/ 16 h 556"/>
              <a:gd name="T20" fmla="*/ 91 w 98"/>
              <a:gd name="T21" fmla="*/ 76 h 556"/>
              <a:gd name="T22" fmla="*/ 82 w 98"/>
              <a:gd name="T23" fmla="*/ 143 h 556"/>
              <a:gd name="T24" fmla="*/ 75 w 98"/>
              <a:gd name="T25" fmla="*/ 234 h 556"/>
              <a:gd name="T26" fmla="*/ 61 w 98"/>
              <a:gd name="T27" fmla="*/ 331 h 556"/>
              <a:gd name="T28" fmla="*/ 59 w 98"/>
              <a:gd name="T29" fmla="*/ 341 h 556"/>
              <a:gd name="T30" fmla="*/ 50 w 98"/>
              <a:gd name="T31" fmla="*/ 454 h 556"/>
              <a:gd name="T32" fmla="*/ 37 w 98"/>
              <a:gd name="T33" fmla="*/ 528 h 556"/>
              <a:gd name="T34" fmla="*/ 12 w 98"/>
              <a:gd name="T35" fmla="*/ 556 h 556"/>
              <a:gd name="T36" fmla="*/ 3 w 98"/>
              <a:gd name="T37" fmla="*/ 552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8" h="556">
                <a:moveTo>
                  <a:pt x="3" y="552"/>
                </a:moveTo>
                <a:cubicBezTo>
                  <a:pt x="2" y="541"/>
                  <a:pt x="0" y="529"/>
                  <a:pt x="1" y="518"/>
                </a:cubicBezTo>
                <a:cubicBezTo>
                  <a:pt x="3" y="496"/>
                  <a:pt x="6" y="475"/>
                  <a:pt x="9" y="453"/>
                </a:cubicBezTo>
                <a:cubicBezTo>
                  <a:pt x="10" y="451"/>
                  <a:pt x="10" y="448"/>
                  <a:pt x="10" y="445"/>
                </a:cubicBezTo>
                <a:cubicBezTo>
                  <a:pt x="5" y="408"/>
                  <a:pt x="10" y="372"/>
                  <a:pt x="16" y="335"/>
                </a:cubicBezTo>
                <a:cubicBezTo>
                  <a:pt x="21" y="300"/>
                  <a:pt x="22" y="265"/>
                  <a:pt x="27" y="230"/>
                </a:cubicBezTo>
                <a:cubicBezTo>
                  <a:pt x="31" y="193"/>
                  <a:pt x="38" y="157"/>
                  <a:pt x="42" y="120"/>
                </a:cubicBezTo>
                <a:cubicBezTo>
                  <a:pt x="46" y="91"/>
                  <a:pt x="48" y="61"/>
                  <a:pt x="51" y="32"/>
                </a:cubicBezTo>
                <a:cubicBezTo>
                  <a:pt x="52" y="19"/>
                  <a:pt x="75" y="0"/>
                  <a:pt x="87" y="3"/>
                </a:cubicBezTo>
                <a:cubicBezTo>
                  <a:pt x="91" y="4"/>
                  <a:pt x="98" y="11"/>
                  <a:pt x="98" y="16"/>
                </a:cubicBezTo>
                <a:cubicBezTo>
                  <a:pt x="97" y="36"/>
                  <a:pt x="94" y="56"/>
                  <a:pt x="91" y="76"/>
                </a:cubicBezTo>
                <a:cubicBezTo>
                  <a:pt x="89" y="99"/>
                  <a:pt x="85" y="121"/>
                  <a:pt x="82" y="143"/>
                </a:cubicBezTo>
                <a:cubicBezTo>
                  <a:pt x="79" y="173"/>
                  <a:pt x="79" y="204"/>
                  <a:pt x="75" y="234"/>
                </a:cubicBezTo>
                <a:cubicBezTo>
                  <a:pt x="71" y="266"/>
                  <a:pt x="66" y="299"/>
                  <a:pt x="61" y="331"/>
                </a:cubicBezTo>
                <a:cubicBezTo>
                  <a:pt x="60" y="334"/>
                  <a:pt x="60" y="338"/>
                  <a:pt x="59" y="341"/>
                </a:cubicBezTo>
                <a:cubicBezTo>
                  <a:pt x="57" y="379"/>
                  <a:pt x="55" y="416"/>
                  <a:pt x="50" y="454"/>
                </a:cubicBezTo>
                <a:cubicBezTo>
                  <a:pt x="48" y="479"/>
                  <a:pt x="44" y="504"/>
                  <a:pt x="37" y="528"/>
                </a:cubicBezTo>
                <a:cubicBezTo>
                  <a:pt x="33" y="539"/>
                  <a:pt x="21" y="547"/>
                  <a:pt x="12" y="556"/>
                </a:cubicBezTo>
                <a:cubicBezTo>
                  <a:pt x="9" y="555"/>
                  <a:pt x="6" y="554"/>
                  <a:pt x="3" y="5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13"/>
          <p:cNvSpPr>
            <a:spLocks/>
          </p:cNvSpPr>
          <p:nvPr/>
        </p:nvSpPr>
        <p:spPr bwMode="auto">
          <a:xfrm>
            <a:off x="5859463" y="3921125"/>
            <a:ext cx="179388" cy="487362"/>
          </a:xfrm>
          <a:custGeom>
            <a:avLst/>
            <a:gdLst>
              <a:gd name="T0" fmla="*/ 0 w 195"/>
              <a:gd name="T1" fmla="*/ 507 h 530"/>
              <a:gd name="T2" fmla="*/ 12 w 195"/>
              <a:gd name="T3" fmla="*/ 456 h 530"/>
              <a:gd name="T4" fmla="*/ 60 w 195"/>
              <a:gd name="T5" fmla="*/ 301 h 530"/>
              <a:gd name="T6" fmla="*/ 88 w 195"/>
              <a:gd name="T7" fmla="*/ 205 h 530"/>
              <a:gd name="T8" fmla="*/ 117 w 195"/>
              <a:gd name="T9" fmla="*/ 107 h 530"/>
              <a:gd name="T10" fmla="*/ 148 w 195"/>
              <a:gd name="T11" fmla="*/ 21 h 530"/>
              <a:gd name="T12" fmla="*/ 172 w 195"/>
              <a:gd name="T13" fmla="*/ 4 h 530"/>
              <a:gd name="T14" fmla="*/ 190 w 195"/>
              <a:gd name="T15" fmla="*/ 26 h 530"/>
              <a:gd name="T16" fmla="*/ 156 w 195"/>
              <a:gd name="T17" fmla="*/ 138 h 530"/>
              <a:gd name="T18" fmla="*/ 141 w 195"/>
              <a:gd name="T19" fmla="*/ 201 h 530"/>
              <a:gd name="T20" fmla="*/ 122 w 195"/>
              <a:gd name="T21" fmla="*/ 243 h 530"/>
              <a:gd name="T22" fmla="*/ 101 w 195"/>
              <a:gd name="T23" fmla="*/ 320 h 530"/>
              <a:gd name="T24" fmla="*/ 61 w 195"/>
              <a:gd name="T25" fmla="*/ 442 h 530"/>
              <a:gd name="T26" fmla="*/ 35 w 195"/>
              <a:gd name="T27" fmla="*/ 506 h 530"/>
              <a:gd name="T28" fmla="*/ 20 w 195"/>
              <a:gd name="T29" fmla="*/ 523 h 530"/>
              <a:gd name="T30" fmla="*/ 0 w 195"/>
              <a:gd name="T31" fmla="*/ 507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5" h="530">
                <a:moveTo>
                  <a:pt x="0" y="507"/>
                </a:moveTo>
                <a:cubicBezTo>
                  <a:pt x="3" y="492"/>
                  <a:pt x="7" y="473"/>
                  <a:pt x="12" y="456"/>
                </a:cubicBezTo>
                <a:cubicBezTo>
                  <a:pt x="28" y="404"/>
                  <a:pt x="45" y="353"/>
                  <a:pt x="60" y="301"/>
                </a:cubicBezTo>
                <a:cubicBezTo>
                  <a:pt x="70" y="269"/>
                  <a:pt x="79" y="237"/>
                  <a:pt x="88" y="205"/>
                </a:cubicBezTo>
                <a:cubicBezTo>
                  <a:pt x="97" y="172"/>
                  <a:pt x="102" y="137"/>
                  <a:pt x="117" y="107"/>
                </a:cubicBezTo>
                <a:cubicBezTo>
                  <a:pt x="132" y="79"/>
                  <a:pt x="133" y="48"/>
                  <a:pt x="148" y="21"/>
                </a:cubicBezTo>
                <a:cubicBezTo>
                  <a:pt x="152" y="13"/>
                  <a:pt x="163" y="5"/>
                  <a:pt x="172" y="4"/>
                </a:cubicBezTo>
                <a:cubicBezTo>
                  <a:pt x="191" y="0"/>
                  <a:pt x="195" y="7"/>
                  <a:pt x="190" y="26"/>
                </a:cubicBezTo>
                <a:cubicBezTo>
                  <a:pt x="179" y="64"/>
                  <a:pt x="171" y="102"/>
                  <a:pt x="156" y="138"/>
                </a:cubicBezTo>
                <a:cubicBezTo>
                  <a:pt x="148" y="159"/>
                  <a:pt x="144" y="179"/>
                  <a:pt x="141" y="201"/>
                </a:cubicBezTo>
                <a:cubicBezTo>
                  <a:pt x="139" y="216"/>
                  <a:pt x="127" y="229"/>
                  <a:pt x="122" y="243"/>
                </a:cubicBezTo>
                <a:cubicBezTo>
                  <a:pt x="114" y="269"/>
                  <a:pt x="109" y="295"/>
                  <a:pt x="101" y="320"/>
                </a:cubicBezTo>
                <a:cubicBezTo>
                  <a:pt x="88" y="361"/>
                  <a:pt x="75" y="402"/>
                  <a:pt x="61" y="442"/>
                </a:cubicBezTo>
                <a:cubicBezTo>
                  <a:pt x="54" y="464"/>
                  <a:pt x="45" y="485"/>
                  <a:pt x="35" y="506"/>
                </a:cubicBezTo>
                <a:cubicBezTo>
                  <a:pt x="32" y="513"/>
                  <a:pt x="27" y="519"/>
                  <a:pt x="20" y="523"/>
                </a:cubicBezTo>
                <a:cubicBezTo>
                  <a:pt x="9" y="530"/>
                  <a:pt x="0" y="524"/>
                  <a:pt x="0" y="5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14"/>
          <p:cNvSpPr>
            <a:spLocks/>
          </p:cNvSpPr>
          <p:nvPr/>
        </p:nvSpPr>
        <p:spPr bwMode="auto">
          <a:xfrm>
            <a:off x="7380288" y="3921125"/>
            <a:ext cx="69850" cy="454025"/>
          </a:xfrm>
          <a:custGeom>
            <a:avLst/>
            <a:gdLst>
              <a:gd name="T0" fmla="*/ 55 w 77"/>
              <a:gd name="T1" fmla="*/ 492 h 492"/>
              <a:gd name="T2" fmla="*/ 47 w 77"/>
              <a:gd name="T3" fmla="*/ 479 h 492"/>
              <a:gd name="T4" fmla="*/ 27 w 77"/>
              <a:gd name="T5" fmla="*/ 384 h 492"/>
              <a:gd name="T6" fmla="*/ 23 w 77"/>
              <a:gd name="T7" fmla="*/ 363 h 492"/>
              <a:gd name="T8" fmla="*/ 22 w 77"/>
              <a:gd name="T9" fmla="*/ 310 h 492"/>
              <a:gd name="T10" fmla="*/ 16 w 77"/>
              <a:gd name="T11" fmla="*/ 245 h 492"/>
              <a:gd name="T12" fmla="*/ 1 w 77"/>
              <a:gd name="T13" fmla="*/ 63 h 492"/>
              <a:gd name="T14" fmla="*/ 9 w 77"/>
              <a:gd name="T15" fmla="*/ 9 h 492"/>
              <a:gd name="T16" fmla="*/ 29 w 77"/>
              <a:gd name="T17" fmla="*/ 0 h 492"/>
              <a:gd name="T18" fmla="*/ 45 w 77"/>
              <a:gd name="T19" fmla="*/ 14 h 492"/>
              <a:gd name="T20" fmla="*/ 47 w 77"/>
              <a:gd name="T21" fmla="*/ 39 h 492"/>
              <a:gd name="T22" fmla="*/ 60 w 77"/>
              <a:gd name="T23" fmla="*/ 288 h 492"/>
              <a:gd name="T24" fmla="*/ 73 w 77"/>
              <a:gd name="T25" fmla="*/ 438 h 492"/>
              <a:gd name="T26" fmla="*/ 55 w 77"/>
              <a:gd name="T27" fmla="*/ 492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7" h="492">
                <a:moveTo>
                  <a:pt x="55" y="492"/>
                </a:moveTo>
                <a:cubicBezTo>
                  <a:pt x="51" y="487"/>
                  <a:pt x="48" y="483"/>
                  <a:pt x="47" y="479"/>
                </a:cubicBezTo>
                <a:cubicBezTo>
                  <a:pt x="40" y="448"/>
                  <a:pt x="33" y="416"/>
                  <a:pt x="27" y="384"/>
                </a:cubicBezTo>
                <a:cubicBezTo>
                  <a:pt x="25" y="377"/>
                  <a:pt x="24" y="370"/>
                  <a:pt x="23" y="363"/>
                </a:cubicBezTo>
                <a:cubicBezTo>
                  <a:pt x="23" y="345"/>
                  <a:pt x="23" y="327"/>
                  <a:pt x="22" y="310"/>
                </a:cubicBezTo>
                <a:cubicBezTo>
                  <a:pt x="20" y="288"/>
                  <a:pt x="18" y="267"/>
                  <a:pt x="16" y="245"/>
                </a:cubicBezTo>
                <a:cubicBezTo>
                  <a:pt x="11" y="184"/>
                  <a:pt x="4" y="124"/>
                  <a:pt x="1" y="63"/>
                </a:cubicBezTo>
                <a:cubicBezTo>
                  <a:pt x="0" y="45"/>
                  <a:pt x="5" y="26"/>
                  <a:pt x="9" y="9"/>
                </a:cubicBezTo>
                <a:cubicBezTo>
                  <a:pt x="11" y="4"/>
                  <a:pt x="22" y="0"/>
                  <a:pt x="29" y="0"/>
                </a:cubicBezTo>
                <a:cubicBezTo>
                  <a:pt x="35" y="1"/>
                  <a:pt x="43" y="8"/>
                  <a:pt x="45" y="14"/>
                </a:cubicBezTo>
                <a:cubicBezTo>
                  <a:pt x="49" y="21"/>
                  <a:pt x="47" y="31"/>
                  <a:pt x="47" y="39"/>
                </a:cubicBezTo>
                <a:cubicBezTo>
                  <a:pt x="51" y="122"/>
                  <a:pt x="55" y="205"/>
                  <a:pt x="60" y="288"/>
                </a:cubicBezTo>
                <a:cubicBezTo>
                  <a:pt x="63" y="338"/>
                  <a:pt x="70" y="388"/>
                  <a:pt x="73" y="438"/>
                </a:cubicBezTo>
                <a:cubicBezTo>
                  <a:pt x="74" y="457"/>
                  <a:pt x="77" y="477"/>
                  <a:pt x="55" y="4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15"/>
          <p:cNvSpPr>
            <a:spLocks/>
          </p:cNvSpPr>
          <p:nvPr/>
        </p:nvSpPr>
        <p:spPr bwMode="auto">
          <a:xfrm>
            <a:off x="7634288" y="3981450"/>
            <a:ext cx="174625" cy="412750"/>
          </a:xfrm>
          <a:custGeom>
            <a:avLst/>
            <a:gdLst>
              <a:gd name="T0" fmla="*/ 3 w 189"/>
              <a:gd name="T1" fmla="*/ 448 h 448"/>
              <a:gd name="T2" fmla="*/ 2 w 189"/>
              <a:gd name="T3" fmla="*/ 421 h 448"/>
              <a:gd name="T4" fmla="*/ 25 w 189"/>
              <a:gd name="T5" fmla="*/ 358 h 448"/>
              <a:gd name="T6" fmla="*/ 43 w 189"/>
              <a:gd name="T7" fmla="*/ 293 h 448"/>
              <a:gd name="T8" fmla="*/ 74 w 189"/>
              <a:gd name="T9" fmla="*/ 201 h 448"/>
              <a:gd name="T10" fmla="*/ 121 w 189"/>
              <a:gd name="T11" fmla="*/ 54 h 448"/>
              <a:gd name="T12" fmla="*/ 137 w 189"/>
              <a:gd name="T13" fmla="*/ 9 h 448"/>
              <a:gd name="T14" fmla="*/ 164 w 189"/>
              <a:gd name="T15" fmla="*/ 2 h 448"/>
              <a:gd name="T16" fmla="*/ 183 w 189"/>
              <a:gd name="T17" fmla="*/ 31 h 448"/>
              <a:gd name="T18" fmla="*/ 140 w 189"/>
              <a:gd name="T19" fmla="*/ 147 h 448"/>
              <a:gd name="T20" fmla="*/ 92 w 189"/>
              <a:gd name="T21" fmla="*/ 294 h 448"/>
              <a:gd name="T22" fmla="*/ 47 w 189"/>
              <a:gd name="T23" fmla="*/ 402 h 448"/>
              <a:gd name="T24" fmla="*/ 3 w 189"/>
              <a:gd name="T25" fmla="*/ 448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9" h="448">
                <a:moveTo>
                  <a:pt x="3" y="448"/>
                </a:moveTo>
                <a:cubicBezTo>
                  <a:pt x="3" y="438"/>
                  <a:pt x="0" y="429"/>
                  <a:pt x="2" y="421"/>
                </a:cubicBezTo>
                <a:cubicBezTo>
                  <a:pt x="9" y="400"/>
                  <a:pt x="18" y="379"/>
                  <a:pt x="25" y="358"/>
                </a:cubicBezTo>
                <a:cubicBezTo>
                  <a:pt x="32" y="337"/>
                  <a:pt x="37" y="315"/>
                  <a:pt x="43" y="293"/>
                </a:cubicBezTo>
                <a:cubicBezTo>
                  <a:pt x="53" y="263"/>
                  <a:pt x="64" y="232"/>
                  <a:pt x="74" y="201"/>
                </a:cubicBezTo>
                <a:cubicBezTo>
                  <a:pt x="90" y="152"/>
                  <a:pt x="105" y="103"/>
                  <a:pt x="121" y="54"/>
                </a:cubicBezTo>
                <a:cubicBezTo>
                  <a:pt x="125" y="39"/>
                  <a:pt x="129" y="23"/>
                  <a:pt x="137" y="9"/>
                </a:cubicBezTo>
                <a:cubicBezTo>
                  <a:pt x="141" y="4"/>
                  <a:pt x="155" y="0"/>
                  <a:pt x="164" y="2"/>
                </a:cubicBezTo>
                <a:cubicBezTo>
                  <a:pt x="176" y="5"/>
                  <a:pt x="189" y="14"/>
                  <a:pt x="183" y="31"/>
                </a:cubicBezTo>
                <a:cubicBezTo>
                  <a:pt x="169" y="70"/>
                  <a:pt x="153" y="108"/>
                  <a:pt x="140" y="147"/>
                </a:cubicBezTo>
                <a:cubicBezTo>
                  <a:pt x="123" y="195"/>
                  <a:pt x="109" y="245"/>
                  <a:pt x="92" y="294"/>
                </a:cubicBezTo>
                <a:cubicBezTo>
                  <a:pt x="79" y="330"/>
                  <a:pt x="62" y="366"/>
                  <a:pt x="47" y="402"/>
                </a:cubicBezTo>
                <a:cubicBezTo>
                  <a:pt x="39" y="421"/>
                  <a:pt x="33" y="441"/>
                  <a:pt x="3" y="4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6"/>
          <p:cNvSpPr>
            <a:spLocks/>
          </p:cNvSpPr>
          <p:nvPr/>
        </p:nvSpPr>
        <p:spPr bwMode="auto">
          <a:xfrm>
            <a:off x="7839075" y="4156075"/>
            <a:ext cx="288925" cy="344487"/>
          </a:xfrm>
          <a:custGeom>
            <a:avLst/>
            <a:gdLst>
              <a:gd name="T0" fmla="*/ 0 w 314"/>
              <a:gd name="T1" fmla="*/ 368 h 374"/>
              <a:gd name="T2" fmla="*/ 21 w 314"/>
              <a:gd name="T3" fmla="*/ 331 h 374"/>
              <a:gd name="T4" fmla="*/ 105 w 314"/>
              <a:gd name="T5" fmla="*/ 228 h 374"/>
              <a:gd name="T6" fmla="*/ 168 w 314"/>
              <a:gd name="T7" fmla="*/ 144 h 374"/>
              <a:gd name="T8" fmla="*/ 216 w 314"/>
              <a:gd name="T9" fmla="*/ 78 h 374"/>
              <a:gd name="T10" fmla="*/ 269 w 314"/>
              <a:gd name="T11" fmla="*/ 17 h 374"/>
              <a:gd name="T12" fmla="*/ 302 w 314"/>
              <a:gd name="T13" fmla="*/ 13 h 374"/>
              <a:gd name="T14" fmla="*/ 298 w 314"/>
              <a:gd name="T15" fmla="*/ 46 h 374"/>
              <a:gd name="T16" fmla="*/ 251 w 314"/>
              <a:gd name="T17" fmla="*/ 110 h 374"/>
              <a:gd name="T18" fmla="*/ 151 w 314"/>
              <a:gd name="T19" fmla="*/ 225 h 374"/>
              <a:gd name="T20" fmla="*/ 81 w 314"/>
              <a:gd name="T21" fmla="*/ 298 h 374"/>
              <a:gd name="T22" fmla="*/ 26 w 314"/>
              <a:gd name="T23" fmla="*/ 360 h 374"/>
              <a:gd name="T24" fmla="*/ 7 w 314"/>
              <a:gd name="T25" fmla="*/ 374 h 374"/>
              <a:gd name="T26" fmla="*/ 0 w 314"/>
              <a:gd name="T27" fmla="*/ 368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14" h="374">
                <a:moveTo>
                  <a:pt x="0" y="368"/>
                </a:moveTo>
                <a:cubicBezTo>
                  <a:pt x="7" y="355"/>
                  <a:pt x="13" y="342"/>
                  <a:pt x="21" y="331"/>
                </a:cubicBezTo>
                <a:cubicBezTo>
                  <a:pt x="49" y="296"/>
                  <a:pt x="77" y="262"/>
                  <a:pt x="105" y="228"/>
                </a:cubicBezTo>
                <a:cubicBezTo>
                  <a:pt x="126" y="200"/>
                  <a:pt x="147" y="172"/>
                  <a:pt x="168" y="144"/>
                </a:cubicBezTo>
                <a:cubicBezTo>
                  <a:pt x="184" y="122"/>
                  <a:pt x="199" y="100"/>
                  <a:pt x="216" y="78"/>
                </a:cubicBezTo>
                <a:cubicBezTo>
                  <a:pt x="233" y="57"/>
                  <a:pt x="251" y="36"/>
                  <a:pt x="269" y="17"/>
                </a:cubicBezTo>
                <a:cubicBezTo>
                  <a:pt x="278" y="8"/>
                  <a:pt x="290" y="0"/>
                  <a:pt x="302" y="13"/>
                </a:cubicBezTo>
                <a:cubicBezTo>
                  <a:pt x="314" y="26"/>
                  <a:pt x="307" y="35"/>
                  <a:pt x="298" y="46"/>
                </a:cubicBezTo>
                <a:cubicBezTo>
                  <a:pt x="281" y="66"/>
                  <a:pt x="268" y="89"/>
                  <a:pt x="251" y="110"/>
                </a:cubicBezTo>
                <a:cubicBezTo>
                  <a:pt x="219" y="149"/>
                  <a:pt x="185" y="187"/>
                  <a:pt x="151" y="225"/>
                </a:cubicBezTo>
                <a:cubicBezTo>
                  <a:pt x="129" y="250"/>
                  <a:pt x="104" y="273"/>
                  <a:pt x="81" y="298"/>
                </a:cubicBezTo>
                <a:cubicBezTo>
                  <a:pt x="62" y="318"/>
                  <a:pt x="45" y="339"/>
                  <a:pt x="26" y="360"/>
                </a:cubicBezTo>
                <a:cubicBezTo>
                  <a:pt x="21" y="365"/>
                  <a:pt x="13" y="369"/>
                  <a:pt x="7" y="374"/>
                </a:cubicBezTo>
                <a:cubicBezTo>
                  <a:pt x="4" y="372"/>
                  <a:pt x="2" y="370"/>
                  <a:pt x="0" y="3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17"/>
          <p:cNvSpPr>
            <a:spLocks noEditPoints="1"/>
          </p:cNvSpPr>
          <p:nvPr/>
        </p:nvSpPr>
        <p:spPr bwMode="auto">
          <a:xfrm>
            <a:off x="5951538" y="4160838"/>
            <a:ext cx="1162050" cy="1150937"/>
          </a:xfrm>
          <a:custGeom>
            <a:avLst/>
            <a:gdLst>
              <a:gd name="T0" fmla="*/ 1 w 1263"/>
              <a:gd name="T1" fmla="*/ 663 h 1250"/>
              <a:gd name="T2" fmla="*/ 39 w 1263"/>
              <a:gd name="T3" fmla="*/ 411 h 1250"/>
              <a:gd name="T4" fmla="*/ 57 w 1263"/>
              <a:gd name="T5" fmla="*/ 368 h 1250"/>
              <a:gd name="T6" fmla="*/ 201 w 1263"/>
              <a:gd name="T7" fmla="*/ 168 h 1250"/>
              <a:gd name="T8" fmla="*/ 473 w 1263"/>
              <a:gd name="T9" fmla="*/ 17 h 1250"/>
              <a:gd name="T10" fmla="*/ 735 w 1263"/>
              <a:gd name="T11" fmla="*/ 16 h 1250"/>
              <a:gd name="T12" fmla="*/ 877 w 1263"/>
              <a:gd name="T13" fmla="*/ 51 h 1250"/>
              <a:gd name="T14" fmla="*/ 1015 w 1263"/>
              <a:gd name="T15" fmla="*/ 144 h 1250"/>
              <a:gd name="T16" fmla="*/ 1110 w 1263"/>
              <a:gd name="T17" fmla="*/ 220 h 1250"/>
              <a:gd name="T18" fmla="*/ 1249 w 1263"/>
              <a:gd name="T19" fmla="*/ 281 h 1250"/>
              <a:gd name="T20" fmla="*/ 1182 w 1263"/>
              <a:gd name="T21" fmla="*/ 414 h 1250"/>
              <a:gd name="T22" fmla="*/ 1209 w 1263"/>
              <a:gd name="T23" fmla="*/ 497 h 1250"/>
              <a:gd name="T24" fmla="*/ 944 w 1263"/>
              <a:gd name="T25" fmla="*/ 649 h 1250"/>
              <a:gd name="T26" fmla="*/ 751 w 1263"/>
              <a:gd name="T27" fmla="*/ 754 h 1250"/>
              <a:gd name="T28" fmla="*/ 691 w 1263"/>
              <a:gd name="T29" fmla="*/ 786 h 1250"/>
              <a:gd name="T30" fmla="*/ 631 w 1263"/>
              <a:gd name="T31" fmla="*/ 824 h 1250"/>
              <a:gd name="T32" fmla="*/ 533 w 1263"/>
              <a:gd name="T33" fmla="*/ 888 h 1250"/>
              <a:gd name="T34" fmla="*/ 622 w 1263"/>
              <a:gd name="T35" fmla="*/ 968 h 1250"/>
              <a:gd name="T36" fmla="*/ 839 w 1263"/>
              <a:gd name="T37" fmla="*/ 1047 h 1250"/>
              <a:gd name="T38" fmla="*/ 1040 w 1263"/>
              <a:gd name="T39" fmla="*/ 1124 h 1250"/>
              <a:gd name="T40" fmla="*/ 945 w 1263"/>
              <a:gd name="T41" fmla="*/ 1186 h 1250"/>
              <a:gd name="T42" fmla="*/ 747 w 1263"/>
              <a:gd name="T43" fmla="*/ 1239 h 1250"/>
              <a:gd name="T44" fmla="*/ 391 w 1263"/>
              <a:gd name="T45" fmla="*/ 1210 h 1250"/>
              <a:gd name="T46" fmla="*/ 184 w 1263"/>
              <a:gd name="T47" fmla="*/ 1109 h 1250"/>
              <a:gd name="T48" fmla="*/ 49 w 1263"/>
              <a:gd name="T49" fmla="*/ 942 h 1250"/>
              <a:gd name="T50" fmla="*/ 3 w 1263"/>
              <a:gd name="T51" fmla="*/ 749 h 1250"/>
              <a:gd name="T52" fmla="*/ 872 w 1263"/>
              <a:gd name="T53" fmla="*/ 355 h 1250"/>
              <a:gd name="T54" fmla="*/ 943 w 1263"/>
              <a:gd name="T55" fmla="*/ 332 h 1250"/>
              <a:gd name="T56" fmla="*/ 895 w 1263"/>
              <a:gd name="T57" fmla="*/ 268 h 1250"/>
              <a:gd name="T58" fmla="*/ 894 w 1263"/>
              <a:gd name="T59" fmla="*/ 167 h 1250"/>
              <a:gd name="T60" fmla="*/ 861 w 1263"/>
              <a:gd name="T61" fmla="*/ 138 h 1250"/>
              <a:gd name="T62" fmla="*/ 770 w 1263"/>
              <a:gd name="T63" fmla="*/ 179 h 1250"/>
              <a:gd name="T64" fmla="*/ 638 w 1263"/>
              <a:gd name="T65" fmla="*/ 173 h 1250"/>
              <a:gd name="T66" fmla="*/ 622 w 1263"/>
              <a:gd name="T67" fmla="*/ 283 h 1250"/>
              <a:gd name="T68" fmla="*/ 567 w 1263"/>
              <a:gd name="T69" fmla="*/ 366 h 1250"/>
              <a:gd name="T70" fmla="*/ 650 w 1263"/>
              <a:gd name="T71" fmla="*/ 359 h 1250"/>
              <a:gd name="T72" fmla="*/ 715 w 1263"/>
              <a:gd name="T73" fmla="*/ 459 h 1250"/>
              <a:gd name="T74" fmla="*/ 773 w 1263"/>
              <a:gd name="T75" fmla="*/ 416 h 1250"/>
              <a:gd name="T76" fmla="*/ 872 w 1263"/>
              <a:gd name="T77" fmla="*/ 355 h 1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63" h="1250">
                <a:moveTo>
                  <a:pt x="8" y="748"/>
                </a:moveTo>
                <a:cubicBezTo>
                  <a:pt x="5" y="720"/>
                  <a:pt x="0" y="691"/>
                  <a:pt x="1" y="663"/>
                </a:cubicBezTo>
                <a:cubicBezTo>
                  <a:pt x="2" y="609"/>
                  <a:pt x="0" y="555"/>
                  <a:pt x="18" y="502"/>
                </a:cubicBezTo>
                <a:cubicBezTo>
                  <a:pt x="28" y="473"/>
                  <a:pt x="32" y="441"/>
                  <a:pt x="39" y="411"/>
                </a:cubicBezTo>
                <a:cubicBezTo>
                  <a:pt x="43" y="398"/>
                  <a:pt x="49" y="385"/>
                  <a:pt x="54" y="373"/>
                </a:cubicBezTo>
                <a:cubicBezTo>
                  <a:pt x="55" y="371"/>
                  <a:pt x="57" y="370"/>
                  <a:pt x="57" y="368"/>
                </a:cubicBezTo>
                <a:cubicBezTo>
                  <a:pt x="67" y="322"/>
                  <a:pt x="100" y="290"/>
                  <a:pt x="126" y="255"/>
                </a:cubicBezTo>
                <a:cubicBezTo>
                  <a:pt x="149" y="224"/>
                  <a:pt x="174" y="195"/>
                  <a:pt x="201" y="168"/>
                </a:cubicBezTo>
                <a:cubicBezTo>
                  <a:pt x="231" y="140"/>
                  <a:pt x="261" y="111"/>
                  <a:pt x="296" y="91"/>
                </a:cubicBezTo>
                <a:cubicBezTo>
                  <a:pt x="352" y="60"/>
                  <a:pt x="410" y="32"/>
                  <a:pt x="473" y="17"/>
                </a:cubicBezTo>
                <a:cubicBezTo>
                  <a:pt x="525" y="5"/>
                  <a:pt x="577" y="2"/>
                  <a:pt x="630" y="1"/>
                </a:cubicBezTo>
                <a:cubicBezTo>
                  <a:pt x="666" y="1"/>
                  <a:pt x="701" y="0"/>
                  <a:pt x="735" y="16"/>
                </a:cubicBezTo>
                <a:cubicBezTo>
                  <a:pt x="737" y="17"/>
                  <a:pt x="740" y="17"/>
                  <a:pt x="743" y="17"/>
                </a:cubicBezTo>
                <a:cubicBezTo>
                  <a:pt x="791" y="13"/>
                  <a:pt x="834" y="35"/>
                  <a:pt x="877" y="51"/>
                </a:cubicBezTo>
                <a:cubicBezTo>
                  <a:pt x="911" y="64"/>
                  <a:pt x="941" y="89"/>
                  <a:pt x="971" y="109"/>
                </a:cubicBezTo>
                <a:cubicBezTo>
                  <a:pt x="987" y="119"/>
                  <a:pt x="1001" y="131"/>
                  <a:pt x="1015" y="144"/>
                </a:cubicBezTo>
                <a:cubicBezTo>
                  <a:pt x="1028" y="157"/>
                  <a:pt x="1041" y="171"/>
                  <a:pt x="1052" y="185"/>
                </a:cubicBezTo>
                <a:cubicBezTo>
                  <a:pt x="1067" y="205"/>
                  <a:pt x="1083" y="217"/>
                  <a:pt x="1110" y="220"/>
                </a:cubicBezTo>
                <a:cubicBezTo>
                  <a:pt x="1154" y="225"/>
                  <a:pt x="1198" y="235"/>
                  <a:pt x="1241" y="246"/>
                </a:cubicBezTo>
                <a:cubicBezTo>
                  <a:pt x="1263" y="251"/>
                  <a:pt x="1263" y="264"/>
                  <a:pt x="1249" y="281"/>
                </a:cubicBezTo>
                <a:cubicBezTo>
                  <a:pt x="1224" y="312"/>
                  <a:pt x="1199" y="343"/>
                  <a:pt x="1177" y="376"/>
                </a:cubicBezTo>
                <a:cubicBezTo>
                  <a:pt x="1172" y="384"/>
                  <a:pt x="1176" y="403"/>
                  <a:pt x="1182" y="414"/>
                </a:cubicBezTo>
                <a:cubicBezTo>
                  <a:pt x="1191" y="435"/>
                  <a:pt x="1205" y="453"/>
                  <a:pt x="1216" y="472"/>
                </a:cubicBezTo>
                <a:cubicBezTo>
                  <a:pt x="1222" y="482"/>
                  <a:pt x="1220" y="490"/>
                  <a:pt x="1209" y="497"/>
                </a:cubicBezTo>
                <a:cubicBezTo>
                  <a:pt x="1149" y="533"/>
                  <a:pt x="1090" y="571"/>
                  <a:pt x="1030" y="607"/>
                </a:cubicBezTo>
                <a:cubicBezTo>
                  <a:pt x="1002" y="623"/>
                  <a:pt x="972" y="634"/>
                  <a:pt x="944" y="649"/>
                </a:cubicBezTo>
                <a:cubicBezTo>
                  <a:pt x="898" y="675"/>
                  <a:pt x="852" y="701"/>
                  <a:pt x="806" y="727"/>
                </a:cubicBezTo>
                <a:cubicBezTo>
                  <a:pt x="788" y="737"/>
                  <a:pt x="770" y="745"/>
                  <a:pt x="751" y="754"/>
                </a:cubicBezTo>
                <a:cubicBezTo>
                  <a:pt x="749" y="755"/>
                  <a:pt x="746" y="756"/>
                  <a:pt x="744" y="757"/>
                </a:cubicBezTo>
                <a:cubicBezTo>
                  <a:pt x="726" y="767"/>
                  <a:pt x="709" y="776"/>
                  <a:pt x="691" y="786"/>
                </a:cubicBezTo>
                <a:cubicBezTo>
                  <a:pt x="681" y="792"/>
                  <a:pt x="671" y="799"/>
                  <a:pt x="661" y="805"/>
                </a:cubicBezTo>
                <a:cubicBezTo>
                  <a:pt x="651" y="811"/>
                  <a:pt x="641" y="818"/>
                  <a:pt x="631" y="824"/>
                </a:cubicBezTo>
                <a:cubicBezTo>
                  <a:pt x="611" y="837"/>
                  <a:pt x="592" y="850"/>
                  <a:pt x="572" y="862"/>
                </a:cubicBezTo>
                <a:cubicBezTo>
                  <a:pt x="559" y="871"/>
                  <a:pt x="547" y="880"/>
                  <a:pt x="533" y="888"/>
                </a:cubicBezTo>
                <a:cubicBezTo>
                  <a:pt x="514" y="900"/>
                  <a:pt x="511" y="920"/>
                  <a:pt x="531" y="930"/>
                </a:cubicBezTo>
                <a:cubicBezTo>
                  <a:pt x="560" y="945"/>
                  <a:pt x="591" y="957"/>
                  <a:pt x="622" y="968"/>
                </a:cubicBezTo>
                <a:cubicBezTo>
                  <a:pt x="646" y="977"/>
                  <a:pt x="671" y="984"/>
                  <a:pt x="695" y="993"/>
                </a:cubicBezTo>
                <a:cubicBezTo>
                  <a:pt x="744" y="1011"/>
                  <a:pt x="791" y="1030"/>
                  <a:pt x="839" y="1047"/>
                </a:cubicBezTo>
                <a:cubicBezTo>
                  <a:pt x="899" y="1067"/>
                  <a:pt x="959" y="1086"/>
                  <a:pt x="1018" y="1106"/>
                </a:cubicBezTo>
                <a:cubicBezTo>
                  <a:pt x="1026" y="1109"/>
                  <a:pt x="1033" y="1117"/>
                  <a:pt x="1040" y="1124"/>
                </a:cubicBezTo>
                <a:cubicBezTo>
                  <a:pt x="1033" y="1131"/>
                  <a:pt x="1028" y="1141"/>
                  <a:pt x="1020" y="1146"/>
                </a:cubicBezTo>
                <a:cubicBezTo>
                  <a:pt x="996" y="1161"/>
                  <a:pt x="971" y="1176"/>
                  <a:pt x="945" y="1186"/>
                </a:cubicBezTo>
                <a:cubicBezTo>
                  <a:pt x="898" y="1204"/>
                  <a:pt x="852" y="1228"/>
                  <a:pt x="799" y="1230"/>
                </a:cubicBezTo>
                <a:cubicBezTo>
                  <a:pt x="782" y="1230"/>
                  <a:pt x="765" y="1236"/>
                  <a:pt x="747" y="1239"/>
                </a:cubicBezTo>
                <a:cubicBezTo>
                  <a:pt x="684" y="1250"/>
                  <a:pt x="620" y="1249"/>
                  <a:pt x="557" y="1242"/>
                </a:cubicBezTo>
                <a:cubicBezTo>
                  <a:pt x="501" y="1237"/>
                  <a:pt x="445" y="1227"/>
                  <a:pt x="391" y="1210"/>
                </a:cubicBezTo>
                <a:cubicBezTo>
                  <a:pt x="341" y="1194"/>
                  <a:pt x="294" y="1168"/>
                  <a:pt x="246" y="1145"/>
                </a:cubicBezTo>
                <a:cubicBezTo>
                  <a:pt x="225" y="1135"/>
                  <a:pt x="203" y="1124"/>
                  <a:pt x="184" y="1109"/>
                </a:cubicBezTo>
                <a:cubicBezTo>
                  <a:pt x="163" y="1093"/>
                  <a:pt x="146" y="1071"/>
                  <a:pt x="126" y="1053"/>
                </a:cubicBezTo>
                <a:cubicBezTo>
                  <a:pt x="90" y="1023"/>
                  <a:pt x="72" y="980"/>
                  <a:pt x="49" y="942"/>
                </a:cubicBezTo>
                <a:cubicBezTo>
                  <a:pt x="39" y="926"/>
                  <a:pt x="37" y="906"/>
                  <a:pt x="33" y="887"/>
                </a:cubicBezTo>
                <a:cubicBezTo>
                  <a:pt x="23" y="841"/>
                  <a:pt x="13" y="795"/>
                  <a:pt x="3" y="749"/>
                </a:cubicBezTo>
                <a:cubicBezTo>
                  <a:pt x="5" y="749"/>
                  <a:pt x="6" y="749"/>
                  <a:pt x="8" y="748"/>
                </a:cubicBezTo>
                <a:close/>
                <a:moveTo>
                  <a:pt x="872" y="355"/>
                </a:moveTo>
                <a:cubicBezTo>
                  <a:pt x="886" y="355"/>
                  <a:pt x="902" y="358"/>
                  <a:pt x="915" y="354"/>
                </a:cubicBezTo>
                <a:cubicBezTo>
                  <a:pt x="926" y="351"/>
                  <a:pt x="937" y="342"/>
                  <a:pt x="943" y="332"/>
                </a:cubicBezTo>
                <a:cubicBezTo>
                  <a:pt x="947" y="327"/>
                  <a:pt x="944" y="312"/>
                  <a:pt x="939" y="306"/>
                </a:cubicBezTo>
                <a:cubicBezTo>
                  <a:pt x="926" y="292"/>
                  <a:pt x="911" y="280"/>
                  <a:pt x="895" y="268"/>
                </a:cubicBezTo>
                <a:cubicBezTo>
                  <a:pt x="880" y="257"/>
                  <a:pt x="872" y="244"/>
                  <a:pt x="879" y="224"/>
                </a:cubicBezTo>
                <a:cubicBezTo>
                  <a:pt x="885" y="205"/>
                  <a:pt x="891" y="186"/>
                  <a:pt x="894" y="167"/>
                </a:cubicBezTo>
                <a:cubicBezTo>
                  <a:pt x="896" y="156"/>
                  <a:pt x="894" y="143"/>
                  <a:pt x="888" y="134"/>
                </a:cubicBezTo>
                <a:cubicBezTo>
                  <a:pt x="887" y="131"/>
                  <a:pt x="869" y="133"/>
                  <a:pt x="861" y="138"/>
                </a:cubicBezTo>
                <a:cubicBezTo>
                  <a:pt x="838" y="150"/>
                  <a:pt x="817" y="165"/>
                  <a:pt x="795" y="177"/>
                </a:cubicBezTo>
                <a:cubicBezTo>
                  <a:pt x="788" y="181"/>
                  <a:pt x="776" y="183"/>
                  <a:pt x="770" y="179"/>
                </a:cubicBezTo>
                <a:cubicBezTo>
                  <a:pt x="747" y="167"/>
                  <a:pt x="724" y="154"/>
                  <a:pt x="703" y="140"/>
                </a:cubicBezTo>
                <a:cubicBezTo>
                  <a:pt x="682" y="125"/>
                  <a:pt x="635" y="141"/>
                  <a:pt x="638" y="173"/>
                </a:cubicBezTo>
                <a:cubicBezTo>
                  <a:pt x="639" y="188"/>
                  <a:pt x="641" y="203"/>
                  <a:pt x="638" y="217"/>
                </a:cubicBezTo>
                <a:cubicBezTo>
                  <a:pt x="635" y="239"/>
                  <a:pt x="632" y="264"/>
                  <a:pt x="622" y="283"/>
                </a:cubicBezTo>
                <a:cubicBezTo>
                  <a:pt x="609" y="305"/>
                  <a:pt x="588" y="322"/>
                  <a:pt x="571" y="343"/>
                </a:cubicBezTo>
                <a:cubicBezTo>
                  <a:pt x="567" y="349"/>
                  <a:pt x="564" y="359"/>
                  <a:pt x="567" y="366"/>
                </a:cubicBezTo>
                <a:cubicBezTo>
                  <a:pt x="568" y="370"/>
                  <a:pt x="580" y="375"/>
                  <a:pt x="586" y="374"/>
                </a:cubicBezTo>
                <a:cubicBezTo>
                  <a:pt x="607" y="371"/>
                  <a:pt x="629" y="365"/>
                  <a:pt x="650" y="359"/>
                </a:cubicBezTo>
                <a:cubicBezTo>
                  <a:pt x="680" y="351"/>
                  <a:pt x="690" y="360"/>
                  <a:pt x="695" y="391"/>
                </a:cubicBezTo>
                <a:cubicBezTo>
                  <a:pt x="699" y="414"/>
                  <a:pt x="707" y="436"/>
                  <a:pt x="715" y="459"/>
                </a:cubicBezTo>
                <a:cubicBezTo>
                  <a:pt x="719" y="469"/>
                  <a:pt x="730" y="476"/>
                  <a:pt x="739" y="466"/>
                </a:cubicBezTo>
                <a:cubicBezTo>
                  <a:pt x="752" y="451"/>
                  <a:pt x="767" y="435"/>
                  <a:pt x="773" y="416"/>
                </a:cubicBezTo>
                <a:cubicBezTo>
                  <a:pt x="789" y="369"/>
                  <a:pt x="806" y="354"/>
                  <a:pt x="856" y="355"/>
                </a:cubicBezTo>
                <a:cubicBezTo>
                  <a:pt x="861" y="355"/>
                  <a:pt x="867" y="355"/>
                  <a:pt x="872" y="3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18"/>
          <p:cNvSpPr>
            <a:spLocks noEditPoints="1"/>
          </p:cNvSpPr>
          <p:nvPr/>
        </p:nvSpPr>
        <p:spPr bwMode="auto">
          <a:xfrm>
            <a:off x="4132263" y="4210050"/>
            <a:ext cx="1163638" cy="1133475"/>
          </a:xfrm>
          <a:custGeom>
            <a:avLst/>
            <a:gdLst>
              <a:gd name="T0" fmla="*/ 549 w 1264"/>
              <a:gd name="T1" fmla="*/ 1221 h 1231"/>
              <a:gd name="T2" fmla="*/ 343 w 1264"/>
              <a:gd name="T3" fmla="*/ 1162 h 1231"/>
              <a:gd name="T4" fmla="*/ 169 w 1264"/>
              <a:gd name="T5" fmla="*/ 1035 h 1231"/>
              <a:gd name="T6" fmla="*/ 54 w 1264"/>
              <a:gd name="T7" fmla="*/ 840 h 1231"/>
              <a:gd name="T8" fmla="*/ 6 w 1264"/>
              <a:gd name="T9" fmla="*/ 597 h 1231"/>
              <a:gd name="T10" fmla="*/ 114 w 1264"/>
              <a:gd name="T11" fmla="*/ 293 h 1231"/>
              <a:gd name="T12" fmla="*/ 179 w 1264"/>
              <a:gd name="T13" fmla="*/ 224 h 1231"/>
              <a:gd name="T14" fmla="*/ 343 w 1264"/>
              <a:gd name="T15" fmla="*/ 99 h 1231"/>
              <a:gd name="T16" fmla="*/ 564 w 1264"/>
              <a:gd name="T17" fmla="*/ 25 h 1231"/>
              <a:gd name="T18" fmla="*/ 742 w 1264"/>
              <a:gd name="T19" fmla="*/ 12 h 1231"/>
              <a:gd name="T20" fmla="*/ 917 w 1264"/>
              <a:gd name="T21" fmla="*/ 70 h 1231"/>
              <a:gd name="T22" fmla="*/ 1079 w 1264"/>
              <a:gd name="T23" fmla="*/ 178 h 1231"/>
              <a:gd name="T24" fmla="*/ 1243 w 1264"/>
              <a:gd name="T25" fmla="*/ 186 h 1231"/>
              <a:gd name="T26" fmla="*/ 1209 w 1264"/>
              <a:gd name="T27" fmla="*/ 263 h 1231"/>
              <a:gd name="T28" fmla="*/ 1186 w 1264"/>
              <a:gd name="T29" fmla="*/ 314 h 1231"/>
              <a:gd name="T30" fmla="*/ 1241 w 1264"/>
              <a:gd name="T31" fmla="*/ 447 h 1231"/>
              <a:gd name="T32" fmla="*/ 1142 w 1264"/>
              <a:gd name="T33" fmla="*/ 520 h 1231"/>
              <a:gd name="T34" fmla="*/ 1057 w 1264"/>
              <a:gd name="T35" fmla="*/ 572 h 1231"/>
              <a:gd name="T36" fmla="*/ 866 w 1264"/>
              <a:gd name="T37" fmla="*/ 701 h 1231"/>
              <a:gd name="T38" fmla="*/ 697 w 1264"/>
              <a:gd name="T39" fmla="*/ 820 h 1231"/>
              <a:gd name="T40" fmla="*/ 598 w 1264"/>
              <a:gd name="T41" fmla="*/ 888 h 1231"/>
              <a:gd name="T42" fmla="*/ 599 w 1264"/>
              <a:gd name="T43" fmla="*/ 939 h 1231"/>
              <a:gd name="T44" fmla="*/ 664 w 1264"/>
              <a:gd name="T45" fmla="*/ 956 h 1231"/>
              <a:gd name="T46" fmla="*/ 846 w 1264"/>
              <a:gd name="T47" fmla="*/ 1012 h 1231"/>
              <a:gd name="T48" fmla="*/ 958 w 1264"/>
              <a:gd name="T49" fmla="*/ 1039 h 1231"/>
              <a:gd name="T50" fmla="*/ 1092 w 1264"/>
              <a:gd name="T51" fmla="*/ 1076 h 1231"/>
              <a:gd name="T52" fmla="*/ 1034 w 1264"/>
              <a:gd name="T53" fmla="*/ 1132 h 1231"/>
              <a:gd name="T54" fmla="*/ 894 w 1264"/>
              <a:gd name="T55" fmla="*/ 1193 h 1231"/>
              <a:gd name="T56" fmla="*/ 710 w 1264"/>
              <a:gd name="T57" fmla="*/ 1231 h 1231"/>
              <a:gd name="T58" fmla="*/ 902 w 1264"/>
              <a:gd name="T59" fmla="*/ 129 h 1231"/>
              <a:gd name="T60" fmla="*/ 790 w 1264"/>
              <a:gd name="T61" fmla="*/ 151 h 1231"/>
              <a:gd name="T62" fmla="*/ 694 w 1264"/>
              <a:gd name="T63" fmla="*/ 117 h 1231"/>
              <a:gd name="T64" fmla="*/ 649 w 1264"/>
              <a:gd name="T65" fmla="*/ 154 h 1231"/>
              <a:gd name="T66" fmla="*/ 648 w 1264"/>
              <a:gd name="T67" fmla="*/ 258 h 1231"/>
              <a:gd name="T68" fmla="*/ 605 w 1264"/>
              <a:gd name="T69" fmla="*/ 344 h 1231"/>
              <a:gd name="T70" fmla="*/ 734 w 1264"/>
              <a:gd name="T71" fmla="*/ 365 h 1231"/>
              <a:gd name="T72" fmla="*/ 769 w 1264"/>
              <a:gd name="T73" fmla="*/ 422 h 1231"/>
              <a:gd name="T74" fmla="*/ 839 w 1264"/>
              <a:gd name="T75" fmla="*/ 340 h 1231"/>
              <a:gd name="T76" fmla="*/ 927 w 1264"/>
              <a:gd name="T77" fmla="*/ 290 h 1231"/>
              <a:gd name="T78" fmla="*/ 933 w 1264"/>
              <a:gd name="T79" fmla="*/ 235 h 1231"/>
              <a:gd name="T80" fmla="*/ 889 w 1264"/>
              <a:gd name="T81" fmla="*/ 167 h 1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64" h="1231">
                <a:moveTo>
                  <a:pt x="709" y="1228"/>
                </a:moveTo>
                <a:cubicBezTo>
                  <a:pt x="656" y="1226"/>
                  <a:pt x="602" y="1227"/>
                  <a:pt x="549" y="1221"/>
                </a:cubicBezTo>
                <a:cubicBezTo>
                  <a:pt x="515" y="1218"/>
                  <a:pt x="483" y="1206"/>
                  <a:pt x="450" y="1196"/>
                </a:cubicBezTo>
                <a:cubicBezTo>
                  <a:pt x="414" y="1186"/>
                  <a:pt x="377" y="1177"/>
                  <a:pt x="343" y="1162"/>
                </a:cubicBezTo>
                <a:cubicBezTo>
                  <a:pt x="307" y="1146"/>
                  <a:pt x="272" y="1127"/>
                  <a:pt x="240" y="1104"/>
                </a:cubicBezTo>
                <a:cubicBezTo>
                  <a:pt x="213" y="1085"/>
                  <a:pt x="190" y="1060"/>
                  <a:pt x="169" y="1035"/>
                </a:cubicBezTo>
                <a:cubicBezTo>
                  <a:pt x="146" y="1009"/>
                  <a:pt x="128" y="978"/>
                  <a:pt x="107" y="951"/>
                </a:cubicBezTo>
                <a:cubicBezTo>
                  <a:pt x="81" y="917"/>
                  <a:pt x="64" y="881"/>
                  <a:pt x="54" y="840"/>
                </a:cubicBezTo>
                <a:cubicBezTo>
                  <a:pt x="51" y="827"/>
                  <a:pt x="43" y="816"/>
                  <a:pt x="39" y="803"/>
                </a:cubicBezTo>
                <a:cubicBezTo>
                  <a:pt x="18" y="736"/>
                  <a:pt x="0" y="668"/>
                  <a:pt x="6" y="597"/>
                </a:cubicBezTo>
                <a:cubicBezTo>
                  <a:pt x="11" y="537"/>
                  <a:pt x="15" y="477"/>
                  <a:pt x="45" y="422"/>
                </a:cubicBezTo>
                <a:cubicBezTo>
                  <a:pt x="68" y="379"/>
                  <a:pt x="88" y="334"/>
                  <a:pt x="114" y="293"/>
                </a:cubicBezTo>
                <a:cubicBezTo>
                  <a:pt x="129" y="269"/>
                  <a:pt x="153" y="250"/>
                  <a:pt x="173" y="229"/>
                </a:cubicBezTo>
                <a:cubicBezTo>
                  <a:pt x="175" y="227"/>
                  <a:pt x="179" y="226"/>
                  <a:pt x="179" y="224"/>
                </a:cubicBezTo>
                <a:cubicBezTo>
                  <a:pt x="191" y="196"/>
                  <a:pt x="220" y="186"/>
                  <a:pt x="240" y="166"/>
                </a:cubicBezTo>
                <a:cubicBezTo>
                  <a:pt x="270" y="137"/>
                  <a:pt x="308" y="120"/>
                  <a:pt x="343" y="99"/>
                </a:cubicBezTo>
                <a:cubicBezTo>
                  <a:pt x="381" y="75"/>
                  <a:pt x="422" y="63"/>
                  <a:pt x="463" y="49"/>
                </a:cubicBezTo>
                <a:cubicBezTo>
                  <a:pt x="496" y="38"/>
                  <a:pt x="530" y="32"/>
                  <a:pt x="564" y="25"/>
                </a:cubicBezTo>
                <a:cubicBezTo>
                  <a:pt x="576" y="22"/>
                  <a:pt x="588" y="19"/>
                  <a:pt x="600" y="16"/>
                </a:cubicBezTo>
                <a:cubicBezTo>
                  <a:pt x="647" y="0"/>
                  <a:pt x="695" y="13"/>
                  <a:pt x="742" y="12"/>
                </a:cubicBezTo>
                <a:cubicBezTo>
                  <a:pt x="765" y="11"/>
                  <a:pt x="787" y="23"/>
                  <a:pt x="810" y="26"/>
                </a:cubicBezTo>
                <a:cubicBezTo>
                  <a:pt x="850" y="31"/>
                  <a:pt x="883" y="53"/>
                  <a:pt x="917" y="70"/>
                </a:cubicBezTo>
                <a:cubicBezTo>
                  <a:pt x="967" y="94"/>
                  <a:pt x="1007" y="131"/>
                  <a:pt x="1048" y="168"/>
                </a:cubicBezTo>
                <a:cubicBezTo>
                  <a:pt x="1055" y="174"/>
                  <a:pt x="1068" y="177"/>
                  <a:pt x="1079" y="178"/>
                </a:cubicBezTo>
                <a:cubicBezTo>
                  <a:pt x="1099" y="179"/>
                  <a:pt x="1120" y="176"/>
                  <a:pt x="1141" y="178"/>
                </a:cubicBezTo>
                <a:cubicBezTo>
                  <a:pt x="1175" y="179"/>
                  <a:pt x="1209" y="182"/>
                  <a:pt x="1243" y="186"/>
                </a:cubicBezTo>
                <a:cubicBezTo>
                  <a:pt x="1259" y="187"/>
                  <a:pt x="1262" y="199"/>
                  <a:pt x="1256" y="212"/>
                </a:cubicBezTo>
                <a:cubicBezTo>
                  <a:pt x="1247" y="236"/>
                  <a:pt x="1222" y="244"/>
                  <a:pt x="1209" y="263"/>
                </a:cubicBezTo>
                <a:cubicBezTo>
                  <a:pt x="1201" y="275"/>
                  <a:pt x="1192" y="285"/>
                  <a:pt x="1186" y="297"/>
                </a:cubicBezTo>
                <a:cubicBezTo>
                  <a:pt x="1183" y="302"/>
                  <a:pt x="1184" y="309"/>
                  <a:pt x="1186" y="314"/>
                </a:cubicBezTo>
                <a:cubicBezTo>
                  <a:pt x="1201" y="349"/>
                  <a:pt x="1217" y="383"/>
                  <a:pt x="1246" y="409"/>
                </a:cubicBezTo>
                <a:cubicBezTo>
                  <a:pt x="1264" y="425"/>
                  <a:pt x="1260" y="434"/>
                  <a:pt x="1241" y="447"/>
                </a:cubicBezTo>
                <a:cubicBezTo>
                  <a:pt x="1219" y="461"/>
                  <a:pt x="1201" y="479"/>
                  <a:pt x="1181" y="495"/>
                </a:cubicBezTo>
                <a:cubicBezTo>
                  <a:pt x="1169" y="504"/>
                  <a:pt x="1156" y="513"/>
                  <a:pt x="1142" y="520"/>
                </a:cubicBezTo>
                <a:cubicBezTo>
                  <a:pt x="1124" y="530"/>
                  <a:pt x="1105" y="537"/>
                  <a:pt x="1087" y="547"/>
                </a:cubicBezTo>
                <a:cubicBezTo>
                  <a:pt x="1076" y="554"/>
                  <a:pt x="1068" y="565"/>
                  <a:pt x="1057" y="572"/>
                </a:cubicBezTo>
                <a:cubicBezTo>
                  <a:pt x="1027" y="592"/>
                  <a:pt x="993" y="608"/>
                  <a:pt x="966" y="632"/>
                </a:cubicBezTo>
                <a:cubicBezTo>
                  <a:pt x="935" y="659"/>
                  <a:pt x="901" y="681"/>
                  <a:pt x="866" y="701"/>
                </a:cubicBezTo>
                <a:cubicBezTo>
                  <a:pt x="856" y="706"/>
                  <a:pt x="848" y="715"/>
                  <a:pt x="839" y="721"/>
                </a:cubicBezTo>
                <a:cubicBezTo>
                  <a:pt x="793" y="756"/>
                  <a:pt x="749" y="793"/>
                  <a:pt x="697" y="820"/>
                </a:cubicBezTo>
                <a:cubicBezTo>
                  <a:pt x="679" y="829"/>
                  <a:pt x="666" y="848"/>
                  <a:pt x="648" y="860"/>
                </a:cubicBezTo>
                <a:cubicBezTo>
                  <a:pt x="633" y="871"/>
                  <a:pt x="616" y="881"/>
                  <a:pt x="598" y="888"/>
                </a:cubicBezTo>
                <a:cubicBezTo>
                  <a:pt x="585" y="893"/>
                  <a:pt x="576" y="900"/>
                  <a:pt x="579" y="913"/>
                </a:cubicBezTo>
                <a:cubicBezTo>
                  <a:pt x="581" y="923"/>
                  <a:pt x="590" y="935"/>
                  <a:pt x="599" y="939"/>
                </a:cubicBezTo>
                <a:cubicBezTo>
                  <a:pt x="617" y="947"/>
                  <a:pt x="637" y="950"/>
                  <a:pt x="656" y="955"/>
                </a:cubicBezTo>
                <a:cubicBezTo>
                  <a:pt x="658" y="956"/>
                  <a:pt x="661" y="955"/>
                  <a:pt x="664" y="956"/>
                </a:cubicBezTo>
                <a:cubicBezTo>
                  <a:pt x="696" y="967"/>
                  <a:pt x="729" y="978"/>
                  <a:pt x="761" y="988"/>
                </a:cubicBezTo>
                <a:cubicBezTo>
                  <a:pt x="790" y="996"/>
                  <a:pt x="818" y="1004"/>
                  <a:pt x="846" y="1012"/>
                </a:cubicBezTo>
                <a:cubicBezTo>
                  <a:pt x="867" y="1018"/>
                  <a:pt x="888" y="1025"/>
                  <a:pt x="909" y="1030"/>
                </a:cubicBezTo>
                <a:cubicBezTo>
                  <a:pt x="925" y="1034"/>
                  <a:pt x="942" y="1036"/>
                  <a:pt x="958" y="1039"/>
                </a:cubicBezTo>
                <a:cubicBezTo>
                  <a:pt x="996" y="1047"/>
                  <a:pt x="1034" y="1055"/>
                  <a:pt x="1072" y="1064"/>
                </a:cubicBezTo>
                <a:cubicBezTo>
                  <a:pt x="1079" y="1066"/>
                  <a:pt x="1087" y="1070"/>
                  <a:pt x="1092" y="1076"/>
                </a:cubicBezTo>
                <a:cubicBezTo>
                  <a:pt x="1100" y="1082"/>
                  <a:pt x="1101" y="1090"/>
                  <a:pt x="1090" y="1097"/>
                </a:cubicBezTo>
                <a:cubicBezTo>
                  <a:pt x="1071" y="1108"/>
                  <a:pt x="1053" y="1120"/>
                  <a:pt x="1034" y="1132"/>
                </a:cubicBezTo>
                <a:cubicBezTo>
                  <a:pt x="1019" y="1141"/>
                  <a:pt x="1004" y="1152"/>
                  <a:pt x="988" y="1159"/>
                </a:cubicBezTo>
                <a:cubicBezTo>
                  <a:pt x="957" y="1171"/>
                  <a:pt x="925" y="1181"/>
                  <a:pt x="894" y="1193"/>
                </a:cubicBezTo>
                <a:cubicBezTo>
                  <a:pt x="852" y="1210"/>
                  <a:pt x="809" y="1218"/>
                  <a:pt x="764" y="1223"/>
                </a:cubicBezTo>
                <a:cubicBezTo>
                  <a:pt x="746" y="1225"/>
                  <a:pt x="728" y="1228"/>
                  <a:pt x="710" y="1231"/>
                </a:cubicBezTo>
                <a:cubicBezTo>
                  <a:pt x="710" y="1230"/>
                  <a:pt x="710" y="1229"/>
                  <a:pt x="709" y="1228"/>
                </a:cubicBezTo>
                <a:close/>
                <a:moveTo>
                  <a:pt x="902" y="129"/>
                </a:moveTo>
                <a:cubicBezTo>
                  <a:pt x="899" y="116"/>
                  <a:pt x="896" y="108"/>
                  <a:pt x="882" y="111"/>
                </a:cubicBezTo>
                <a:cubicBezTo>
                  <a:pt x="849" y="120"/>
                  <a:pt x="816" y="124"/>
                  <a:pt x="790" y="151"/>
                </a:cubicBezTo>
                <a:cubicBezTo>
                  <a:pt x="786" y="156"/>
                  <a:pt x="772" y="157"/>
                  <a:pt x="765" y="153"/>
                </a:cubicBezTo>
                <a:cubicBezTo>
                  <a:pt x="740" y="143"/>
                  <a:pt x="717" y="131"/>
                  <a:pt x="694" y="117"/>
                </a:cubicBezTo>
                <a:cubicBezTo>
                  <a:pt x="680" y="109"/>
                  <a:pt x="666" y="113"/>
                  <a:pt x="658" y="122"/>
                </a:cubicBezTo>
                <a:cubicBezTo>
                  <a:pt x="651" y="130"/>
                  <a:pt x="650" y="144"/>
                  <a:pt x="649" y="154"/>
                </a:cubicBezTo>
                <a:cubicBezTo>
                  <a:pt x="649" y="185"/>
                  <a:pt x="651" y="216"/>
                  <a:pt x="652" y="247"/>
                </a:cubicBezTo>
                <a:cubicBezTo>
                  <a:pt x="652" y="251"/>
                  <a:pt x="650" y="255"/>
                  <a:pt x="648" y="258"/>
                </a:cubicBezTo>
                <a:cubicBezTo>
                  <a:pt x="633" y="277"/>
                  <a:pt x="619" y="296"/>
                  <a:pt x="604" y="315"/>
                </a:cubicBezTo>
                <a:cubicBezTo>
                  <a:pt x="596" y="325"/>
                  <a:pt x="594" y="335"/>
                  <a:pt x="605" y="344"/>
                </a:cubicBezTo>
                <a:cubicBezTo>
                  <a:pt x="619" y="356"/>
                  <a:pt x="674" y="359"/>
                  <a:pt x="690" y="349"/>
                </a:cubicBezTo>
                <a:cubicBezTo>
                  <a:pt x="711" y="336"/>
                  <a:pt x="725" y="341"/>
                  <a:pt x="734" y="365"/>
                </a:cubicBezTo>
                <a:cubicBezTo>
                  <a:pt x="738" y="376"/>
                  <a:pt x="741" y="388"/>
                  <a:pt x="746" y="398"/>
                </a:cubicBezTo>
                <a:cubicBezTo>
                  <a:pt x="752" y="408"/>
                  <a:pt x="759" y="419"/>
                  <a:pt x="769" y="422"/>
                </a:cubicBezTo>
                <a:cubicBezTo>
                  <a:pt x="783" y="427"/>
                  <a:pt x="793" y="416"/>
                  <a:pt x="800" y="403"/>
                </a:cubicBezTo>
                <a:cubicBezTo>
                  <a:pt x="812" y="382"/>
                  <a:pt x="825" y="361"/>
                  <a:pt x="839" y="340"/>
                </a:cubicBezTo>
                <a:cubicBezTo>
                  <a:pt x="849" y="324"/>
                  <a:pt x="861" y="311"/>
                  <a:pt x="881" y="307"/>
                </a:cubicBezTo>
                <a:cubicBezTo>
                  <a:pt x="897" y="303"/>
                  <a:pt x="913" y="298"/>
                  <a:pt x="927" y="290"/>
                </a:cubicBezTo>
                <a:cubicBezTo>
                  <a:pt x="938" y="284"/>
                  <a:pt x="949" y="273"/>
                  <a:pt x="952" y="262"/>
                </a:cubicBezTo>
                <a:cubicBezTo>
                  <a:pt x="953" y="254"/>
                  <a:pt x="941" y="242"/>
                  <a:pt x="933" y="235"/>
                </a:cubicBezTo>
                <a:cubicBezTo>
                  <a:pt x="927" y="228"/>
                  <a:pt x="917" y="225"/>
                  <a:pt x="909" y="220"/>
                </a:cubicBezTo>
                <a:cubicBezTo>
                  <a:pt x="886" y="206"/>
                  <a:pt x="881" y="193"/>
                  <a:pt x="889" y="167"/>
                </a:cubicBezTo>
                <a:cubicBezTo>
                  <a:pt x="894" y="154"/>
                  <a:pt x="898" y="140"/>
                  <a:pt x="902" y="1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19"/>
          <p:cNvSpPr>
            <a:spLocks/>
          </p:cNvSpPr>
          <p:nvPr/>
        </p:nvSpPr>
        <p:spPr bwMode="auto">
          <a:xfrm>
            <a:off x="7324725" y="4864100"/>
            <a:ext cx="481013" cy="482600"/>
          </a:xfrm>
          <a:custGeom>
            <a:avLst/>
            <a:gdLst>
              <a:gd name="T0" fmla="*/ 522 w 522"/>
              <a:gd name="T1" fmla="*/ 189 h 523"/>
              <a:gd name="T2" fmla="*/ 496 w 522"/>
              <a:gd name="T3" fmla="*/ 280 h 523"/>
              <a:gd name="T4" fmla="*/ 448 w 522"/>
              <a:gd name="T5" fmla="*/ 357 h 523"/>
              <a:gd name="T6" fmla="*/ 412 w 522"/>
              <a:gd name="T7" fmla="*/ 406 h 523"/>
              <a:gd name="T8" fmla="*/ 353 w 522"/>
              <a:gd name="T9" fmla="*/ 475 h 523"/>
              <a:gd name="T10" fmla="*/ 307 w 522"/>
              <a:gd name="T11" fmla="*/ 513 h 523"/>
              <a:gd name="T12" fmla="*/ 298 w 522"/>
              <a:gd name="T13" fmla="*/ 516 h 523"/>
              <a:gd name="T14" fmla="*/ 197 w 522"/>
              <a:gd name="T15" fmla="*/ 502 h 523"/>
              <a:gd name="T16" fmla="*/ 136 w 522"/>
              <a:gd name="T17" fmla="*/ 487 h 523"/>
              <a:gd name="T18" fmla="*/ 117 w 522"/>
              <a:gd name="T19" fmla="*/ 482 h 523"/>
              <a:gd name="T20" fmla="*/ 59 w 522"/>
              <a:gd name="T21" fmla="*/ 392 h 523"/>
              <a:gd name="T22" fmla="*/ 24 w 522"/>
              <a:gd name="T23" fmla="*/ 263 h 523"/>
              <a:gd name="T24" fmla="*/ 2 w 522"/>
              <a:gd name="T25" fmla="*/ 198 h 523"/>
              <a:gd name="T26" fmla="*/ 10 w 522"/>
              <a:gd name="T27" fmla="*/ 172 h 523"/>
              <a:gd name="T28" fmla="*/ 40 w 522"/>
              <a:gd name="T29" fmla="*/ 168 h 523"/>
              <a:gd name="T30" fmla="*/ 121 w 522"/>
              <a:gd name="T31" fmla="*/ 234 h 523"/>
              <a:gd name="T32" fmla="*/ 190 w 522"/>
              <a:gd name="T33" fmla="*/ 216 h 523"/>
              <a:gd name="T34" fmla="*/ 242 w 522"/>
              <a:gd name="T35" fmla="*/ 79 h 523"/>
              <a:gd name="T36" fmla="*/ 382 w 522"/>
              <a:gd name="T37" fmla="*/ 17 h 523"/>
              <a:gd name="T38" fmla="*/ 469 w 522"/>
              <a:gd name="T39" fmla="*/ 60 h 523"/>
              <a:gd name="T40" fmla="*/ 522 w 522"/>
              <a:gd name="T41" fmla="*/ 189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2" h="523">
                <a:moveTo>
                  <a:pt x="522" y="189"/>
                </a:moveTo>
                <a:cubicBezTo>
                  <a:pt x="517" y="208"/>
                  <a:pt x="505" y="244"/>
                  <a:pt x="496" y="280"/>
                </a:cubicBezTo>
                <a:cubicBezTo>
                  <a:pt x="488" y="311"/>
                  <a:pt x="473" y="336"/>
                  <a:pt x="448" y="357"/>
                </a:cubicBezTo>
                <a:cubicBezTo>
                  <a:pt x="433" y="370"/>
                  <a:pt x="425" y="390"/>
                  <a:pt x="412" y="406"/>
                </a:cubicBezTo>
                <a:cubicBezTo>
                  <a:pt x="393" y="430"/>
                  <a:pt x="374" y="453"/>
                  <a:pt x="353" y="475"/>
                </a:cubicBezTo>
                <a:cubicBezTo>
                  <a:pt x="339" y="489"/>
                  <a:pt x="322" y="501"/>
                  <a:pt x="307" y="513"/>
                </a:cubicBezTo>
                <a:cubicBezTo>
                  <a:pt x="304" y="515"/>
                  <a:pt x="300" y="517"/>
                  <a:pt x="298" y="516"/>
                </a:cubicBezTo>
                <a:cubicBezTo>
                  <a:pt x="266" y="501"/>
                  <a:pt x="230" y="523"/>
                  <a:pt x="197" y="502"/>
                </a:cubicBezTo>
                <a:cubicBezTo>
                  <a:pt x="180" y="492"/>
                  <a:pt x="156" y="492"/>
                  <a:pt x="136" y="487"/>
                </a:cubicBezTo>
                <a:cubicBezTo>
                  <a:pt x="129" y="486"/>
                  <a:pt x="123" y="483"/>
                  <a:pt x="117" y="482"/>
                </a:cubicBezTo>
                <a:cubicBezTo>
                  <a:pt x="68" y="471"/>
                  <a:pt x="66" y="432"/>
                  <a:pt x="59" y="392"/>
                </a:cubicBezTo>
                <a:cubicBezTo>
                  <a:pt x="51" y="348"/>
                  <a:pt x="36" y="306"/>
                  <a:pt x="24" y="263"/>
                </a:cubicBezTo>
                <a:cubicBezTo>
                  <a:pt x="17" y="241"/>
                  <a:pt x="7" y="220"/>
                  <a:pt x="2" y="198"/>
                </a:cubicBezTo>
                <a:cubicBezTo>
                  <a:pt x="0" y="190"/>
                  <a:pt x="5" y="179"/>
                  <a:pt x="10" y="172"/>
                </a:cubicBezTo>
                <a:cubicBezTo>
                  <a:pt x="17" y="161"/>
                  <a:pt x="29" y="160"/>
                  <a:pt x="40" y="168"/>
                </a:cubicBezTo>
                <a:cubicBezTo>
                  <a:pt x="67" y="189"/>
                  <a:pt x="96" y="210"/>
                  <a:pt x="121" y="234"/>
                </a:cubicBezTo>
                <a:cubicBezTo>
                  <a:pt x="154" y="264"/>
                  <a:pt x="176" y="259"/>
                  <a:pt x="190" y="216"/>
                </a:cubicBezTo>
                <a:cubicBezTo>
                  <a:pt x="206" y="170"/>
                  <a:pt x="223" y="124"/>
                  <a:pt x="242" y="79"/>
                </a:cubicBezTo>
                <a:cubicBezTo>
                  <a:pt x="265" y="25"/>
                  <a:pt x="326" y="0"/>
                  <a:pt x="382" y="17"/>
                </a:cubicBezTo>
                <a:cubicBezTo>
                  <a:pt x="413" y="27"/>
                  <a:pt x="444" y="36"/>
                  <a:pt x="469" y="60"/>
                </a:cubicBezTo>
                <a:cubicBezTo>
                  <a:pt x="509" y="97"/>
                  <a:pt x="519" y="116"/>
                  <a:pt x="522" y="1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0"/>
          <p:cNvSpPr>
            <a:spLocks/>
          </p:cNvSpPr>
          <p:nvPr/>
        </p:nvSpPr>
        <p:spPr bwMode="auto">
          <a:xfrm>
            <a:off x="5522913" y="4887913"/>
            <a:ext cx="484188" cy="468312"/>
          </a:xfrm>
          <a:custGeom>
            <a:avLst/>
            <a:gdLst>
              <a:gd name="T0" fmla="*/ 525 w 525"/>
              <a:gd name="T1" fmla="*/ 300 h 507"/>
              <a:gd name="T2" fmla="*/ 492 w 525"/>
              <a:gd name="T3" fmla="*/ 365 h 507"/>
              <a:gd name="T4" fmla="*/ 433 w 525"/>
              <a:gd name="T5" fmla="*/ 424 h 507"/>
              <a:gd name="T6" fmla="*/ 360 w 525"/>
              <a:gd name="T7" fmla="*/ 485 h 507"/>
              <a:gd name="T8" fmla="*/ 281 w 525"/>
              <a:gd name="T9" fmla="*/ 495 h 507"/>
              <a:gd name="T10" fmla="*/ 157 w 525"/>
              <a:gd name="T11" fmla="*/ 444 h 507"/>
              <a:gd name="T12" fmla="*/ 100 w 525"/>
              <a:gd name="T13" fmla="*/ 392 h 507"/>
              <a:gd name="T14" fmla="*/ 35 w 525"/>
              <a:gd name="T15" fmla="*/ 267 h 507"/>
              <a:gd name="T16" fmla="*/ 4 w 525"/>
              <a:gd name="T17" fmla="*/ 181 h 507"/>
              <a:gd name="T18" fmla="*/ 32 w 525"/>
              <a:gd name="T19" fmla="*/ 142 h 507"/>
              <a:gd name="T20" fmla="*/ 65 w 525"/>
              <a:gd name="T21" fmla="*/ 162 h 507"/>
              <a:gd name="T22" fmla="*/ 112 w 525"/>
              <a:gd name="T23" fmla="*/ 233 h 507"/>
              <a:gd name="T24" fmla="*/ 163 w 525"/>
              <a:gd name="T25" fmla="*/ 229 h 507"/>
              <a:gd name="T26" fmla="*/ 233 w 525"/>
              <a:gd name="T27" fmla="*/ 83 h 507"/>
              <a:gd name="T28" fmla="*/ 276 w 525"/>
              <a:gd name="T29" fmla="*/ 24 h 507"/>
              <a:gd name="T30" fmla="*/ 408 w 525"/>
              <a:gd name="T31" fmla="*/ 23 h 507"/>
              <a:gd name="T32" fmla="*/ 428 w 525"/>
              <a:gd name="T33" fmla="*/ 57 h 507"/>
              <a:gd name="T34" fmla="*/ 457 w 525"/>
              <a:gd name="T35" fmla="*/ 163 h 507"/>
              <a:gd name="T36" fmla="*/ 512 w 525"/>
              <a:gd name="T37" fmla="*/ 271 h 507"/>
              <a:gd name="T38" fmla="*/ 525 w 525"/>
              <a:gd name="T39" fmla="*/ 300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25" h="507">
                <a:moveTo>
                  <a:pt x="525" y="300"/>
                </a:moveTo>
                <a:cubicBezTo>
                  <a:pt x="514" y="321"/>
                  <a:pt x="506" y="345"/>
                  <a:pt x="492" y="365"/>
                </a:cubicBezTo>
                <a:cubicBezTo>
                  <a:pt x="476" y="387"/>
                  <a:pt x="460" y="410"/>
                  <a:pt x="433" y="424"/>
                </a:cubicBezTo>
                <a:cubicBezTo>
                  <a:pt x="406" y="439"/>
                  <a:pt x="384" y="464"/>
                  <a:pt x="360" y="485"/>
                </a:cubicBezTo>
                <a:cubicBezTo>
                  <a:pt x="338" y="505"/>
                  <a:pt x="309" y="507"/>
                  <a:pt x="281" y="495"/>
                </a:cubicBezTo>
                <a:cubicBezTo>
                  <a:pt x="240" y="477"/>
                  <a:pt x="198" y="462"/>
                  <a:pt x="157" y="444"/>
                </a:cubicBezTo>
                <a:cubicBezTo>
                  <a:pt x="133" y="433"/>
                  <a:pt x="112" y="420"/>
                  <a:pt x="100" y="392"/>
                </a:cubicBezTo>
                <a:cubicBezTo>
                  <a:pt x="82" y="349"/>
                  <a:pt x="56" y="309"/>
                  <a:pt x="35" y="267"/>
                </a:cubicBezTo>
                <a:cubicBezTo>
                  <a:pt x="22" y="239"/>
                  <a:pt x="13" y="210"/>
                  <a:pt x="4" y="181"/>
                </a:cubicBezTo>
                <a:cubicBezTo>
                  <a:pt x="0" y="168"/>
                  <a:pt x="18" y="145"/>
                  <a:pt x="32" y="142"/>
                </a:cubicBezTo>
                <a:cubicBezTo>
                  <a:pt x="50" y="137"/>
                  <a:pt x="57" y="150"/>
                  <a:pt x="65" y="162"/>
                </a:cubicBezTo>
                <a:cubicBezTo>
                  <a:pt x="80" y="186"/>
                  <a:pt x="96" y="210"/>
                  <a:pt x="112" y="233"/>
                </a:cubicBezTo>
                <a:cubicBezTo>
                  <a:pt x="125" y="251"/>
                  <a:pt x="153" y="248"/>
                  <a:pt x="163" y="229"/>
                </a:cubicBezTo>
                <a:cubicBezTo>
                  <a:pt x="187" y="180"/>
                  <a:pt x="209" y="131"/>
                  <a:pt x="233" y="83"/>
                </a:cubicBezTo>
                <a:cubicBezTo>
                  <a:pt x="244" y="61"/>
                  <a:pt x="254" y="39"/>
                  <a:pt x="276" y="24"/>
                </a:cubicBezTo>
                <a:cubicBezTo>
                  <a:pt x="307" y="4"/>
                  <a:pt x="379" y="0"/>
                  <a:pt x="408" y="23"/>
                </a:cubicBezTo>
                <a:cubicBezTo>
                  <a:pt x="418" y="31"/>
                  <a:pt x="424" y="45"/>
                  <a:pt x="428" y="57"/>
                </a:cubicBezTo>
                <a:cubicBezTo>
                  <a:pt x="439" y="92"/>
                  <a:pt x="449" y="127"/>
                  <a:pt x="457" y="163"/>
                </a:cubicBezTo>
                <a:cubicBezTo>
                  <a:pt x="465" y="204"/>
                  <a:pt x="495" y="234"/>
                  <a:pt x="512" y="271"/>
                </a:cubicBezTo>
                <a:cubicBezTo>
                  <a:pt x="516" y="280"/>
                  <a:pt x="520" y="289"/>
                  <a:pt x="525" y="3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1"/>
          <p:cNvSpPr>
            <a:spLocks/>
          </p:cNvSpPr>
          <p:nvPr/>
        </p:nvSpPr>
        <p:spPr bwMode="auto">
          <a:xfrm>
            <a:off x="5253038" y="4748213"/>
            <a:ext cx="504825" cy="496887"/>
          </a:xfrm>
          <a:custGeom>
            <a:avLst/>
            <a:gdLst>
              <a:gd name="T0" fmla="*/ 359 w 548"/>
              <a:gd name="T1" fmla="*/ 0 h 539"/>
              <a:gd name="T2" fmla="*/ 425 w 548"/>
              <a:gd name="T3" fmla="*/ 9 h 539"/>
              <a:gd name="T4" fmla="*/ 501 w 548"/>
              <a:gd name="T5" fmla="*/ 28 h 539"/>
              <a:gd name="T6" fmla="*/ 536 w 548"/>
              <a:gd name="T7" fmla="*/ 65 h 539"/>
              <a:gd name="T8" fmla="*/ 547 w 548"/>
              <a:gd name="T9" fmla="*/ 108 h 539"/>
              <a:gd name="T10" fmla="*/ 527 w 548"/>
              <a:gd name="T11" fmla="*/ 136 h 539"/>
              <a:gd name="T12" fmla="*/ 473 w 548"/>
              <a:gd name="T13" fmla="*/ 223 h 539"/>
              <a:gd name="T14" fmla="*/ 448 w 548"/>
              <a:gd name="T15" fmla="*/ 279 h 539"/>
              <a:gd name="T16" fmla="*/ 407 w 548"/>
              <a:gd name="T17" fmla="*/ 283 h 539"/>
              <a:gd name="T18" fmla="*/ 356 w 548"/>
              <a:gd name="T19" fmla="*/ 237 h 539"/>
              <a:gd name="T20" fmla="*/ 333 w 548"/>
              <a:gd name="T21" fmla="*/ 238 h 539"/>
              <a:gd name="T22" fmla="*/ 307 w 548"/>
              <a:gd name="T23" fmla="*/ 248 h 539"/>
              <a:gd name="T24" fmla="*/ 242 w 548"/>
              <a:gd name="T25" fmla="*/ 304 h 539"/>
              <a:gd name="T26" fmla="*/ 240 w 548"/>
              <a:gd name="T27" fmla="*/ 321 h 539"/>
              <a:gd name="T28" fmla="*/ 290 w 548"/>
              <a:gd name="T29" fmla="*/ 470 h 539"/>
              <a:gd name="T30" fmla="*/ 317 w 548"/>
              <a:gd name="T31" fmla="*/ 523 h 539"/>
              <a:gd name="T32" fmla="*/ 305 w 548"/>
              <a:gd name="T33" fmla="*/ 537 h 539"/>
              <a:gd name="T34" fmla="*/ 259 w 548"/>
              <a:gd name="T35" fmla="*/ 528 h 539"/>
              <a:gd name="T36" fmla="*/ 208 w 548"/>
              <a:gd name="T37" fmla="*/ 516 h 539"/>
              <a:gd name="T38" fmla="*/ 170 w 548"/>
              <a:gd name="T39" fmla="*/ 485 h 539"/>
              <a:gd name="T40" fmla="*/ 109 w 548"/>
              <a:gd name="T41" fmla="*/ 412 h 539"/>
              <a:gd name="T42" fmla="*/ 74 w 548"/>
              <a:gd name="T43" fmla="*/ 369 h 539"/>
              <a:gd name="T44" fmla="*/ 20 w 548"/>
              <a:gd name="T45" fmla="*/ 316 h 539"/>
              <a:gd name="T46" fmla="*/ 24 w 548"/>
              <a:gd name="T47" fmla="*/ 245 h 539"/>
              <a:gd name="T48" fmla="*/ 43 w 548"/>
              <a:gd name="T49" fmla="*/ 244 h 539"/>
              <a:gd name="T50" fmla="*/ 142 w 548"/>
              <a:gd name="T51" fmla="*/ 298 h 539"/>
              <a:gd name="T52" fmla="*/ 185 w 548"/>
              <a:gd name="T53" fmla="*/ 303 h 539"/>
              <a:gd name="T54" fmla="*/ 194 w 548"/>
              <a:gd name="T55" fmla="*/ 278 h 539"/>
              <a:gd name="T56" fmla="*/ 213 w 548"/>
              <a:gd name="T57" fmla="*/ 143 h 539"/>
              <a:gd name="T58" fmla="*/ 219 w 548"/>
              <a:gd name="T59" fmla="*/ 88 h 539"/>
              <a:gd name="T60" fmla="*/ 245 w 548"/>
              <a:gd name="T61" fmla="*/ 40 h 539"/>
              <a:gd name="T62" fmla="*/ 359 w 548"/>
              <a:gd name="T63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8" h="539">
                <a:moveTo>
                  <a:pt x="359" y="0"/>
                </a:moveTo>
                <a:cubicBezTo>
                  <a:pt x="377" y="2"/>
                  <a:pt x="402" y="2"/>
                  <a:pt x="425" y="9"/>
                </a:cubicBezTo>
                <a:cubicBezTo>
                  <a:pt x="450" y="16"/>
                  <a:pt x="477" y="13"/>
                  <a:pt x="501" y="28"/>
                </a:cubicBezTo>
                <a:cubicBezTo>
                  <a:pt x="518" y="38"/>
                  <a:pt x="531" y="47"/>
                  <a:pt x="536" y="65"/>
                </a:cubicBezTo>
                <a:cubicBezTo>
                  <a:pt x="540" y="79"/>
                  <a:pt x="548" y="94"/>
                  <a:pt x="547" y="108"/>
                </a:cubicBezTo>
                <a:cubicBezTo>
                  <a:pt x="546" y="118"/>
                  <a:pt x="536" y="131"/>
                  <a:pt x="527" y="136"/>
                </a:cubicBezTo>
                <a:cubicBezTo>
                  <a:pt x="490" y="154"/>
                  <a:pt x="487" y="192"/>
                  <a:pt x="473" y="223"/>
                </a:cubicBezTo>
                <a:cubicBezTo>
                  <a:pt x="464" y="242"/>
                  <a:pt x="457" y="261"/>
                  <a:pt x="448" y="279"/>
                </a:cubicBezTo>
                <a:cubicBezTo>
                  <a:pt x="438" y="298"/>
                  <a:pt x="422" y="298"/>
                  <a:pt x="407" y="283"/>
                </a:cubicBezTo>
                <a:cubicBezTo>
                  <a:pt x="392" y="266"/>
                  <a:pt x="374" y="251"/>
                  <a:pt x="356" y="237"/>
                </a:cubicBezTo>
                <a:cubicBezTo>
                  <a:pt x="351" y="233"/>
                  <a:pt x="340" y="237"/>
                  <a:pt x="333" y="238"/>
                </a:cubicBezTo>
                <a:cubicBezTo>
                  <a:pt x="324" y="241"/>
                  <a:pt x="315" y="247"/>
                  <a:pt x="307" y="248"/>
                </a:cubicBezTo>
                <a:cubicBezTo>
                  <a:pt x="271" y="250"/>
                  <a:pt x="261" y="283"/>
                  <a:pt x="242" y="304"/>
                </a:cubicBezTo>
                <a:cubicBezTo>
                  <a:pt x="238" y="307"/>
                  <a:pt x="239" y="315"/>
                  <a:pt x="240" y="321"/>
                </a:cubicBezTo>
                <a:cubicBezTo>
                  <a:pt x="244" y="375"/>
                  <a:pt x="260" y="425"/>
                  <a:pt x="290" y="470"/>
                </a:cubicBezTo>
                <a:cubicBezTo>
                  <a:pt x="301" y="486"/>
                  <a:pt x="308" y="505"/>
                  <a:pt x="317" y="523"/>
                </a:cubicBezTo>
                <a:cubicBezTo>
                  <a:pt x="321" y="534"/>
                  <a:pt x="316" y="539"/>
                  <a:pt x="305" y="537"/>
                </a:cubicBezTo>
                <a:cubicBezTo>
                  <a:pt x="290" y="535"/>
                  <a:pt x="274" y="531"/>
                  <a:pt x="259" y="528"/>
                </a:cubicBezTo>
                <a:cubicBezTo>
                  <a:pt x="242" y="524"/>
                  <a:pt x="223" y="523"/>
                  <a:pt x="208" y="516"/>
                </a:cubicBezTo>
                <a:cubicBezTo>
                  <a:pt x="194" y="509"/>
                  <a:pt x="181" y="497"/>
                  <a:pt x="170" y="485"/>
                </a:cubicBezTo>
                <a:cubicBezTo>
                  <a:pt x="149" y="461"/>
                  <a:pt x="129" y="436"/>
                  <a:pt x="109" y="412"/>
                </a:cubicBezTo>
                <a:cubicBezTo>
                  <a:pt x="97" y="398"/>
                  <a:pt x="86" y="383"/>
                  <a:pt x="74" y="369"/>
                </a:cubicBezTo>
                <a:cubicBezTo>
                  <a:pt x="57" y="351"/>
                  <a:pt x="39" y="333"/>
                  <a:pt x="20" y="316"/>
                </a:cubicBezTo>
                <a:cubicBezTo>
                  <a:pt x="0" y="298"/>
                  <a:pt x="1" y="259"/>
                  <a:pt x="24" y="245"/>
                </a:cubicBezTo>
                <a:cubicBezTo>
                  <a:pt x="29" y="242"/>
                  <a:pt x="38" y="242"/>
                  <a:pt x="43" y="244"/>
                </a:cubicBezTo>
                <a:cubicBezTo>
                  <a:pt x="78" y="259"/>
                  <a:pt x="112" y="274"/>
                  <a:pt x="142" y="298"/>
                </a:cubicBezTo>
                <a:cubicBezTo>
                  <a:pt x="151" y="306"/>
                  <a:pt x="170" y="305"/>
                  <a:pt x="185" y="303"/>
                </a:cubicBezTo>
                <a:cubicBezTo>
                  <a:pt x="189" y="302"/>
                  <a:pt x="193" y="287"/>
                  <a:pt x="194" y="278"/>
                </a:cubicBezTo>
                <a:cubicBezTo>
                  <a:pt x="200" y="233"/>
                  <a:pt x="198" y="187"/>
                  <a:pt x="213" y="143"/>
                </a:cubicBezTo>
                <a:cubicBezTo>
                  <a:pt x="218" y="126"/>
                  <a:pt x="217" y="106"/>
                  <a:pt x="219" y="88"/>
                </a:cubicBezTo>
                <a:cubicBezTo>
                  <a:pt x="222" y="69"/>
                  <a:pt x="233" y="55"/>
                  <a:pt x="245" y="40"/>
                </a:cubicBezTo>
                <a:cubicBezTo>
                  <a:pt x="274" y="6"/>
                  <a:pt x="313" y="4"/>
                  <a:pt x="35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2"/>
          <p:cNvSpPr>
            <a:spLocks/>
          </p:cNvSpPr>
          <p:nvPr/>
        </p:nvSpPr>
        <p:spPr bwMode="auto">
          <a:xfrm>
            <a:off x="7013575" y="4772025"/>
            <a:ext cx="493713" cy="455612"/>
          </a:xfrm>
          <a:custGeom>
            <a:avLst/>
            <a:gdLst>
              <a:gd name="T0" fmla="*/ 171 w 535"/>
              <a:gd name="T1" fmla="*/ 218 h 496"/>
              <a:gd name="T2" fmla="*/ 191 w 535"/>
              <a:gd name="T3" fmla="*/ 95 h 496"/>
              <a:gd name="T4" fmla="*/ 209 w 535"/>
              <a:gd name="T5" fmla="*/ 45 h 496"/>
              <a:gd name="T6" fmla="*/ 273 w 535"/>
              <a:gd name="T7" fmla="*/ 6 h 496"/>
              <a:gd name="T8" fmla="*/ 416 w 535"/>
              <a:gd name="T9" fmla="*/ 29 h 496"/>
              <a:gd name="T10" fmla="*/ 446 w 535"/>
              <a:gd name="T11" fmla="*/ 40 h 496"/>
              <a:gd name="T12" fmla="*/ 498 w 535"/>
              <a:gd name="T13" fmla="*/ 83 h 496"/>
              <a:gd name="T14" fmla="*/ 511 w 535"/>
              <a:gd name="T15" fmla="*/ 103 h 496"/>
              <a:gd name="T16" fmla="*/ 519 w 535"/>
              <a:gd name="T17" fmla="*/ 114 h 496"/>
              <a:gd name="T18" fmla="*/ 497 w 535"/>
              <a:gd name="T19" fmla="*/ 248 h 496"/>
              <a:gd name="T20" fmla="*/ 463 w 535"/>
              <a:gd name="T21" fmla="*/ 251 h 496"/>
              <a:gd name="T22" fmla="*/ 411 w 535"/>
              <a:gd name="T23" fmla="*/ 207 h 496"/>
              <a:gd name="T24" fmla="*/ 329 w 535"/>
              <a:gd name="T25" fmla="*/ 213 h 496"/>
              <a:gd name="T26" fmla="*/ 288 w 535"/>
              <a:gd name="T27" fmla="*/ 256 h 496"/>
              <a:gd name="T28" fmla="*/ 288 w 535"/>
              <a:gd name="T29" fmla="*/ 329 h 496"/>
              <a:gd name="T30" fmla="*/ 335 w 535"/>
              <a:gd name="T31" fmla="*/ 477 h 496"/>
              <a:gd name="T32" fmla="*/ 322 w 535"/>
              <a:gd name="T33" fmla="*/ 493 h 496"/>
              <a:gd name="T34" fmla="*/ 191 w 535"/>
              <a:gd name="T35" fmla="*/ 461 h 496"/>
              <a:gd name="T36" fmla="*/ 146 w 535"/>
              <a:gd name="T37" fmla="*/ 420 h 496"/>
              <a:gd name="T38" fmla="*/ 78 w 535"/>
              <a:gd name="T39" fmla="*/ 355 h 496"/>
              <a:gd name="T40" fmla="*/ 16 w 535"/>
              <a:gd name="T41" fmla="*/ 293 h 496"/>
              <a:gd name="T42" fmla="*/ 19 w 535"/>
              <a:gd name="T43" fmla="*/ 241 h 496"/>
              <a:gd name="T44" fmla="*/ 42 w 535"/>
              <a:gd name="T45" fmla="*/ 242 h 496"/>
              <a:gd name="T46" fmla="*/ 108 w 535"/>
              <a:gd name="T47" fmla="*/ 283 h 496"/>
              <a:gd name="T48" fmla="*/ 133 w 535"/>
              <a:gd name="T49" fmla="*/ 295 h 496"/>
              <a:gd name="T50" fmla="*/ 175 w 535"/>
              <a:gd name="T51" fmla="*/ 263 h 496"/>
              <a:gd name="T52" fmla="*/ 175 w 535"/>
              <a:gd name="T53" fmla="*/ 219 h 496"/>
              <a:gd name="T54" fmla="*/ 171 w 535"/>
              <a:gd name="T55" fmla="*/ 218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35" h="496">
                <a:moveTo>
                  <a:pt x="171" y="218"/>
                </a:moveTo>
                <a:cubicBezTo>
                  <a:pt x="178" y="177"/>
                  <a:pt x="183" y="136"/>
                  <a:pt x="191" y="95"/>
                </a:cubicBezTo>
                <a:cubicBezTo>
                  <a:pt x="194" y="78"/>
                  <a:pt x="201" y="61"/>
                  <a:pt x="209" y="45"/>
                </a:cubicBezTo>
                <a:cubicBezTo>
                  <a:pt x="221" y="18"/>
                  <a:pt x="246" y="10"/>
                  <a:pt x="273" y="6"/>
                </a:cubicBezTo>
                <a:cubicBezTo>
                  <a:pt x="322" y="0"/>
                  <a:pt x="370" y="7"/>
                  <a:pt x="416" y="29"/>
                </a:cubicBezTo>
                <a:cubicBezTo>
                  <a:pt x="425" y="34"/>
                  <a:pt x="436" y="37"/>
                  <a:pt x="446" y="40"/>
                </a:cubicBezTo>
                <a:cubicBezTo>
                  <a:pt x="469" y="47"/>
                  <a:pt x="487" y="60"/>
                  <a:pt x="498" y="83"/>
                </a:cubicBezTo>
                <a:cubicBezTo>
                  <a:pt x="502" y="90"/>
                  <a:pt x="507" y="96"/>
                  <a:pt x="511" y="103"/>
                </a:cubicBezTo>
                <a:cubicBezTo>
                  <a:pt x="514" y="107"/>
                  <a:pt x="517" y="110"/>
                  <a:pt x="519" y="114"/>
                </a:cubicBezTo>
                <a:cubicBezTo>
                  <a:pt x="535" y="145"/>
                  <a:pt x="521" y="223"/>
                  <a:pt x="497" y="248"/>
                </a:cubicBezTo>
                <a:cubicBezTo>
                  <a:pt x="486" y="259"/>
                  <a:pt x="475" y="260"/>
                  <a:pt x="463" y="251"/>
                </a:cubicBezTo>
                <a:cubicBezTo>
                  <a:pt x="446" y="236"/>
                  <a:pt x="429" y="221"/>
                  <a:pt x="411" y="207"/>
                </a:cubicBezTo>
                <a:cubicBezTo>
                  <a:pt x="382" y="184"/>
                  <a:pt x="355" y="186"/>
                  <a:pt x="329" y="213"/>
                </a:cubicBezTo>
                <a:cubicBezTo>
                  <a:pt x="315" y="227"/>
                  <a:pt x="299" y="240"/>
                  <a:pt x="288" y="256"/>
                </a:cubicBezTo>
                <a:cubicBezTo>
                  <a:pt x="273" y="279"/>
                  <a:pt x="279" y="304"/>
                  <a:pt x="288" y="329"/>
                </a:cubicBezTo>
                <a:cubicBezTo>
                  <a:pt x="305" y="378"/>
                  <a:pt x="319" y="427"/>
                  <a:pt x="335" y="477"/>
                </a:cubicBezTo>
                <a:cubicBezTo>
                  <a:pt x="338" y="487"/>
                  <a:pt x="334" y="496"/>
                  <a:pt x="322" y="493"/>
                </a:cubicBezTo>
                <a:cubicBezTo>
                  <a:pt x="278" y="484"/>
                  <a:pt x="230" y="488"/>
                  <a:pt x="191" y="461"/>
                </a:cubicBezTo>
                <a:cubicBezTo>
                  <a:pt x="174" y="449"/>
                  <a:pt x="160" y="434"/>
                  <a:pt x="146" y="420"/>
                </a:cubicBezTo>
                <a:cubicBezTo>
                  <a:pt x="123" y="399"/>
                  <a:pt x="100" y="377"/>
                  <a:pt x="78" y="355"/>
                </a:cubicBezTo>
                <a:cubicBezTo>
                  <a:pt x="57" y="335"/>
                  <a:pt x="36" y="315"/>
                  <a:pt x="16" y="293"/>
                </a:cubicBezTo>
                <a:cubicBezTo>
                  <a:pt x="0" y="276"/>
                  <a:pt x="1" y="255"/>
                  <a:pt x="19" y="241"/>
                </a:cubicBezTo>
                <a:cubicBezTo>
                  <a:pt x="24" y="238"/>
                  <a:pt x="36" y="239"/>
                  <a:pt x="42" y="242"/>
                </a:cubicBezTo>
                <a:cubicBezTo>
                  <a:pt x="65" y="255"/>
                  <a:pt x="86" y="270"/>
                  <a:pt x="108" y="283"/>
                </a:cubicBezTo>
                <a:cubicBezTo>
                  <a:pt x="116" y="288"/>
                  <a:pt x="124" y="293"/>
                  <a:pt x="133" y="295"/>
                </a:cubicBezTo>
                <a:cubicBezTo>
                  <a:pt x="159" y="300"/>
                  <a:pt x="173" y="290"/>
                  <a:pt x="175" y="263"/>
                </a:cubicBezTo>
                <a:cubicBezTo>
                  <a:pt x="176" y="248"/>
                  <a:pt x="175" y="234"/>
                  <a:pt x="175" y="219"/>
                </a:cubicBezTo>
                <a:cubicBezTo>
                  <a:pt x="174" y="219"/>
                  <a:pt x="172" y="219"/>
                  <a:pt x="171" y="2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3"/>
          <p:cNvSpPr>
            <a:spLocks/>
          </p:cNvSpPr>
          <p:nvPr/>
        </p:nvSpPr>
        <p:spPr bwMode="auto">
          <a:xfrm>
            <a:off x="7097713" y="5259388"/>
            <a:ext cx="231775" cy="277812"/>
          </a:xfrm>
          <a:custGeom>
            <a:avLst/>
            <a:gdLst>
              <a:gd name="T0" fmla="*/ 2 w 252"/>
              <a:gd name="T1" fmla="*/ 233 h 302"/>
              <a:gd name="T2" fmla="*/ 23 w 252"/>
              <a:gd name="T3" fmla="*/ 155 h 302"/>
              <a:gd name="T4" fmla="*/ 55 w 252"/>
              <a:gd name="T5" fmla="*/ 40 h 302"/>
              <a:gd name="T6" fmla="*/ 109 w 252"/>
              <a:gd name="T7" fmla="*/ 7 h 302"/>
              <a:gd name="T8" fmla="*/ 230 w 252"/>
              <a:gd name="T9" fmla="*/ 34 h 302"/>
              <a:gd name="T10" fmla="*/ 246 w 252"/>
              <a:gd name="T11" fmla="*/ 64 h 302"/>
              <a:gd name="T12" fmla="*/ 190 w 252"/>
              <a:gd name="T13" fmla="*/ 203 h 302"/>
              <a:gd name="T14" fmla="*/ 140 w 252"/>
              <a:gd name="T15" fmla="*/ 289 h 302"/>
              <a:gd name="T16" fmla="*/ 119 w 252"/>
              <a:gd name="T17" fmla="*/ 301 h 302"/>
              <a:gd name="T18" fmla="*/ 69 w 252"/>
              <a:gd name="T19" fmla="*/ 285 h 302"/>
              <a:gd name="T20" fmla="*/ 23 w 252"/>
              <a:gd name="T21" fmla="*/ 267 h 302"/>
              <a:gd name="T22" fmla="*/ 2 w 252"/>
              <a:gd name="T23" fmla="*/ 233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2" h="302">
                <a:moveTo>
                  <a:pt x="2" y="233"/>
                </a:moveTo>
                <a:cubicBezTo>
                  <a:pt x="9" y="207"/>
                  <a:pt x="15" y="181"/>
                  <a:pt x="23" y="155"/>
                </a:cubicBezTo>
                <a:cubicBezTo>
                  <a:pt x="33" y="116"/>
                  <a:pt x="45" y="78"/>
                  <a:pt x="55" y="40"/>
                </a:cubicBezTo>
                <a:cubicBezTo>
                  <a:pt x="64" y="8"/>
                  <a:pt x="77" y="0"/>
                  <a:pt x="109" y="7"/>
                </a:cubicBezTo>
                <a:cubicBezTo>
                  <a:pt x="149" y="16"/>
                  <a:pt x="189" y="25"/>
                  <a:pt x="230" y="34"/>
                </a:cubicBezTo>
                <a:cubicBezTo>
                  <a:pt x="245" y="37"/>
                  <a:pt x="252" y="48"/>
                  <a:pt x="246" y="64"/>
                </a:cubicBezTo>
                <a:cubicBezTo>
                  <a:pt x="226" y="110"/>
                  <a:pt x="217" y="160"/>
                  <a:pt x="190" y="203"/>
                </a:cubicBezTo>
                <a:cubicBezTo>
                  <a:pt x="173" y="231"/>
                  <a:pt x="157" y="261"/>
                  <a:pt x="140" y="289"/>
                </a:cubicBezTo>
                <a:cubicBezTo>
                  <a:pt x="136" y="295"/>
                  <a:pt x="125" y="302"/>
                  <a:pt x="119" y="301"/>
                </a:cubicBezTo>
                <a:cubicBezTo>
                  <a:pt x="102" y="298"/>
                  <a:pt x="85" y="291"/>
                  <a:pt x="69" y="285"/>
                </a:cubicBezTo>
                <a:cubicBezTo>
                  <a:pt x="53" y="280"/>
                  <a:pt x="38" y="274"/>
                  <a:pt x="23" y="267"/>
                </a:cubicBezTo>
                <a:cubicBezTo>
                  <a:pt x="8" y="261"/>
                  <a:pt x="0" y="250"/>
                  <a:pt x="2" y="2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4"/>
          <p:cNvSpPr>
            <a:spLocks/>
          </p:cNvSpPr>
          <p:nvPr/>
        </p:nvSpPr>
        <p:spPr bwMode="auto">
          <a:xfrm>
            <a:off x="5341938" y="5278438"/>
            <a:ext cx="203200" cy="293687"/>
          </a:xfrm>
          <a:custGeom>
            <a:avLst/>
            <a:gdLst>
              <a:gd name="T0" fmla="*/ 108 w 222"/>
              <a:gd name="T1" fmla="*/ 7 h 320"/>
              <a:gd name="T2" fmla="*/ 197 w 222"/>
              <a:gd name="T3" fmla="*/ 25 h 320"/>
              <a:gd name="T4" fmla="*/ 213 w 222"/>
              <a:gd name="T5" fmla="*/ 62 h 320"/>
              <a:gd name="T6" fmla="*/ 182 w 222"/>
              <a:gd name="T7" fmla="*/ 113 h 320"/>
              <a:gd name="T8" fmla="*/ 162 w 222"/>
              <a:gd name="T9" fmla="*/ 162 h 320"/>
              <a:gd name="T10" fmla="*/ 100 w 222"/>
              <a:gd name="T11" fmla="*/ 282 h 320"/>
              <a:gd name="T12" fmla="*/ 93 w 222"/>
              <a:gd name="T13" fmla="*/ 296 h 320"/>
              <a:gd name="T14" fmla="*/ 56 w 222"/>
              <a:gd name="T15" fmla="*/ 311 h 320"/>
              <a:gd name="T16" fmla="*/ 13 w 222"/>
              <a:gd name="T17" fmla="*/ 290 h 320"/>
              <a:gd name="T18" fmla="*/ 2 w 222"/>
              <a:gd name="T19" fmla="*/ 260 h 320"/>
              <a:gd name="T20" fmla="*/ 35 w 222"/>
              <a:gd name="T21" fmla="*/ 134 h 320"/>
              <a:gd name="T22" fmla="*/ 69 w 222"/>
              <a:gd name="T23" fmla="*/ 28 h 320"/>
              <a:gd name="T24" fmla="*/ 108 w 222"/>
              <a:gd name="T25" fmla="*/ 7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2" h="320">
                <a:moveTo>
                  <a:pt x="108" y="7"/>
                </a:moveTo>
                <a:cubicBezTo>
                  <a:pt x="138" y="13"/>
                  <a:pt x="168" y="18"/>
                  <a:pt x="197" y="25"/>
                </a:cubicBezTo>
                <a:cubicBezTo>
                  <a:pt x="217" y="30"/>
                  <a:pt x="222" y="45"/>
                  <a:pt x="213" y="62"/>
                </a:cubicBezTo>
                <a:cubicBezTo>
                  <a:pt x="203" y="79"/>
                  <a:pt x="191" y="95"/>
                  <a:pt x="182" y="113"/>
                </a:cubicBezTo>
                <a:cubicBezTo>
                  <a:pt x="174" y="129"/>
                  <a:pt x="169" y="146"/>
                  <a:pt x="162" y="162"/>
                </a:cubicBezTo>
                <a:cubicBezTo>
                  <a:pt x="145" y="204"/>
                  <a:pt x="126" y="245"/>
                  <a:pt x="100" y="282"/>
                </a:cubicBezTo>
                <a:cubicBezTo>
                  <a:pt x="97" y="286"/>
                  <a:pt x="96" y="292"/>
                  <a:pt x="93" y="296"/>
                </a:cubicBezTo>
                <a:cubicBezTo>
                  <a:pt x="85" y="312"/>
                  <a:pt x="74" y="320"/>
                  <a:pt x="56" y="311"/>
                </a:cubicBezTo>
                <a:cubicBezTo>
                  <a:pt x="41" y="304"/>
                  <a:pt x="25" y="300"/>
                  <a:pt x="13" y="290"/>
                </a:cubicBezTo>
                <a:cubicBezTo>
                  <a:pt x="5" y="284"/>
                  <a:pt x="0" y="269"/>
                  <a:pt x="2" y="260"/>
                </a:cubicBezTo>
                <a:cubicBezTo>
                  <a:pt x="11" y="218"/>
                  <a:pt x="23" y="176"/>
                  <a:pt x="35" y="134"/>
                </a:cubicBezTo>
                <a:cubicBezTo>
                  <a:pt x="46" y="98"/>
                  <a:pt x="57" y="63"/>
                  <a:pt x="69" y="28"/>
                </a:cubicBezTo>
                <a:cubicBezTo>
                  <a:pt x="75" y="10"/>
                  <a:pt x="88" y="0"/>
                  <a:pt x="108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5"/>
          <p:cNvSpPr>
            <a:spLocks noEditPoints="1"/>
          </p:cNvSpPr>
          <p:nvPr/>
        </p:nvSpPr>
        <p:spPr bwMode="auto">
          <a:xfrm>
            <a:off x="8697913" y="3143250"/>
            <a:ext cx="1084263" cy="1038225"/>
          </a:xfrm>
          <a:custGeom>
            <a:avLst/>
            <a:gdLst>
              <a:gd name="T0" fmla="*/ 26 w 1179"/>
              <a:gd name="T1" fmla="*/ 436 h 1127"/>
              <a:gd name="T2" fmla="*/ 98 w 1179"/>
              <a:gd name="T3" fmla="*/ 266 h 1127"/>
              <a:gd name="T4" fmla="*/ 396 w 1179"/>
              <a:gd name="T5" fmla="*/ 44 h 1127"/>
              <a:gd name="T6" fmla="*/ 526 w 1179"/>
              <a:gd name="T7" fmla="*/ 7 h 1127"/>
              <a:gd name="T8" fmla="*/ 851 w 1179"/>
              <a:gd name="T9" fmla="*/ 44 h 1127"/>
              <a:gd name="T10" fmla="*/ 1093 w 1179"/>
              <a:gd name="T11" fmla="*/ 245 h 1127"/>
              <a:gd name="T12" fmla="*/ 1176 w 1179"/>
              <a:gd name="T13" fmla="*/ 598 h 1127"/>
              <a:gd name="T14" fmla="*/ 1062 w 1179"/>
              <a:gd name="T15" fmla="*/ 908 h 1127"/>
              <a:gd name="T16" fmla="*/ 892 w 1179"/>
              <a:gd name="T17" fmla="*/ 1051 h 1127"/>
              <a:gd name="T18" fmla="*/ 452 w 1179"/>
              <a:gd name="T19" fmla="*/ 1103 h 1127"/>
              <a:gd name="T20" fmla="*/ 191 w 1179"/>
              <a:gd name="T21" fmla="*/ 982 h 1127"/>
              <a:gd name="T22" fmla="*/ 21 w 1179"/>
              <a:gd name="T23" fmla="*/ 699 h 1127"/>
              <a:gd name="T24" fmla="*/ 6 w 1179"/>
              <a:gd name="T25" fmla="*/ 563 h 1127"/>
              <a:gd name="T26" fmla="*/ 803 w 1179"/>
              <a:gd name="T27" fmla="*/ 740 h 1127"/>
              <a:gd name="T28" fmla="*/ 575 w 1179"/>
              <a:gd name="T29" fmla="*/ 621 h 1127"/>
              <a:gd name="T30" fmla="*/ 372 w 1179"/>
              <a:gd name="T31" fmla="*/ 771 h 1127"/>
              <a:gd name="T32" fmla="*/ 497 w 1179"/>
              <a:gd name="T33" fmla="*/ 1048 h 1127"/>
              <a:gd name="T34" fmla="*/ 776 w 1179"/>
              <a:gd name="T35" fmla="*/ 985 h 1127"/>
              <a:gd name="T36" fmla="*/ 825 w 1179"/>
              <a:gd name="T37" fmla="*/ 845 h 1127"/>
              <a:gd name="T38" fmla="*/ 963 w 1179"/>
              <a:gd name="T39" fmla="*/ 304 h 1127"/>
              <a:gd name="T40" fmla="*/ 930 w 1179"/>
              <a:gd name="T41" fmla="*/ 282 h 1127"/>
              <a:gd name="T42" fmla="*/ 800 w 1179"/>
              <a:gd name="T43" fmla="*/ 285 h 1127"/>
              <a:gd name="T44" fmla="*/ 755 w 1179"/>
              <a:gd name="T45" fmla="*/ 243 h 1127"/>
              <a:gd name="T46" fmla="*/ 766 w 1179"/>
              <a:gd name="T47" fmla="*/ 332 h 1127"/>
              <a:gd name="T48" fmla="*/ 647 w 1179"/>
              <a:gd name="T49" fmla="*/ 416 h 1127"/>
              <a:gd name="T50" fmla="*/ 511 w 1179"/>
              <a:gd name="T51" fmla="*/ 459 h 1127"/>
              <a:gd name="T52" fmla="*/ 609 w 1179"/>
              <a:gd name="T53" fmla="*/ 575 h 1127"/>
              <a:gd name="T54" fmla="*/ 649 w 1179"/>
              <a:gd name="T55" fmla="*/ 549 h 1127"/>
              <a:gd name="T56" fmla="*/ 602 w 1179"/>
              <a:gd name="T57" fmla="*/ 508 h 1127"/>
              <a:gd name="T58" fmla="*/ 633 w 1179"/>
              <a:gd name="T59" fmla="*/ 433 h 1127"/>
              <a:gd name="T60" fmla="*/ 435 w 1179"/>
              <a:gd name="T61" fmla="*/ 347 h 1127"/>
              <a:gd name="T62" fmla="*/ 557 w 1179"/>
              <a:gd name="T63" fmla="*/ 255 h 1127"/>
              <a:gd name="T64" fmla="*/ 535 w 1179"/>
              <a:gd name="T65" fmla="*/ 233 h 1127"/>
              <a:gd name="T66" fmla="*/ 465 w 1179"/>
              <a:gd name="T67" fmla="*/ 280 h 1127"/>
              <a:gd name="T68" fmla="*/ 377 w 1179"/>
              <a:gd name="T69" fmla="*/ 216 h 1127"/>
              <a:gd name="T70" fmla="*/ 334 w 1179"/>
              <a:gd name="T71" fmla="*/ 235 h 1127"/>
              <a:gd name="T72" fmla="*/ 435 w 1179"/>
              <a:gd name="T73" fmla="*/ 347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79" h="1127">
                <a:moveTo>
                  <a:pt x="6" y="563"/>
                </a:moveTo>
                <a:cubicBezTo>
                  <a:pt x="0" y="518"/>
                  <a:pt x="14" y="477"/>
                  <a:pt x="26" y="436"/>
                </a:cubicBezTo>
                <a:cubicBezTo>
                  <a:pt x="31" y="418"/>
                  <a:pt x="34" y="400"/>
                  <a:pt x="38" y="382"/>
                </a:cubicBezTo>
                <a:cubicBezTo>
                  <a:pt x="50" y="339"/>
                  <a:pt x="73" y="302"/>
                  <a:pt x="98" y="266"/>
                </a:cubicBezTo>
                <a:cubicBezTo>
                  <a:pt x="130" y="217"/>
                  <a:pt x="168" y="175"/>
                  <a:pt x="213" y="140"/>
                </a:cubicBezTo>
                <a:cubicBezTo>
                  <a:pt x="268" y="97"/>
                  <a:pt x="327" y="60"/>
                  <a:pt x="396" y="44"/>
                </a:cubicBezTo>
                <a:cubicBezTo>
                  <a:pt x="424" y="37"/>
                  <a:pt x="450" y="26"/>
                  <a:pt x="478" y="18"/>
                </a:cubicBezTo>
                <a:cubicBezTo>
                  <a:pt x="494" y="13"/>
                  <a:pt x="510" y="9"/>
                  <a:pt x="526" y="7"/>
                </a:cubicBezTo>
                <a:cubicBezTo>
                  <a:pt x="569" y="4"/>
                  <a:pt x="613" y="3"/>
                  <a:pt x="656" y="2"/>
                </a:cubicBezTo>
                <a:cubicBezTo>
                  <a:pt x="724" y="0"/>
                  <a:pt x="788" y="19"/>
                  <a:pt x="851" y="44"/>
                </a:cubicBezTo>
                <a:cubicBezTo>
                  <a:pt x="900" y="63"/>
                  <a:pt x="947" y="86"/>
                  <a:pt x="989" y="118"/>
                </a:cubicBezTo>
                <a:cubicBezTo>
                  <a:pt x="1033" y="153"/>
                  <a:pt x="1068" y="195"/>
                  <a:pt x="1093" y="245"/>
                </a:cubicBezTo>
                <a:cubicBezTo>
                  <a:pt x="1126" y="313"/>
                  <a:pt x="1153" y="383"/>
                  <a:pt x="1169" y="455"/>
                </a:cubicBezTo>
                <a:cubicBezTo>
                  <a:pt x="1179" y="501"/>
                  <a:pt x="1175" y="550"/>
                  <a:pt x="1176" y="598"/>
                </a:cubicBezTo>
                <a:cubicBezTo>
                  <a:pt x="1177" y="617"/>
                  <a:pt x="1177" y="637"/>
                  <a:pt x="1174" y="656"/>
                </a:cubicBezTo>
                <a:cubicBezTo>
                  <a:pt x="1154" y="748"/>
                  <a:pt x="1122" y="833"/>
                  <a:pt x="1062" y="908"/>
                </a:cubicBezTo>
                <a:cubicBezTo>
                  <a:pt x="1027" y="951"/>
                  <a:pt x="985" y="985"/>
                  <a:pt x="946" y="1022"/>
                </a:cubicBezTo>
                <a:cubicBezTo>
                  <a:pt x="931" y="1035"/>
                  <a:pt x="910" y="1042"/>
                  <a:pt x="892" y="1051"/>
                </a:cubicBezTo>
                <a:cubicBezTo>
                  <a:pt x="827" y="1083"/>
                  <a:pt x="758" y="1105"/>
                  <a:pt x="687" y="1115"/>
                </a:cubicBezTo>
                <a:cubicBezTo>
                  <a:pt x="608" y="1127"/>
                  <a:pt x="529" y="1127"/>
                  <a:pt x="452" y="1103"/>
                </a:cubicBezTo>
                <a:cubicBezTo>
                  <a:pt x="408" y="1089"/>
                  <a:pt x="362" y="1082"/>
                  <a:pt x="321" y="1063"/>
                </a:cubicBezTo>
                <a:cubicBezTo>
                  <a:pt x="275" y="1041"/>
                  <a:pt x="231" y="1013"/>
                  <a:pt x="191" y="982"/>
                </a:cubicBezTo>
                <a:cubicBezTo>
                  <a:pt x="165" y="963"/>
                  <a:pt x="146" y="933"/>
                  <a:pt x="124" y="908"/>
                </a:cubicBezTo>
                <a:cubicBezTo>
                  <a:pt x="71" y="848"/>
                  <a:pt x="41" y="775"/>
                  <a:pt x="21" y="699"/>
                </a:cubicBezTo>
                <a:cubicBezTo>
                  <a:pt x="10" y="655"/>
                  <a:pt x="7" y="609"/>
                  <a:pt x="1" y="563"/>
                </a:cubicBezTo>
                <a:cubicBezTo>
                  <a:pt x="2" y="563"/>
                  <a:pt x="4" y="563"/>
                  <a:pt x="6" y="563"/>
                </a:cubicBezTo>
                <a:close/>
                <a:moveTo>
                  <a:pt x="825" y="845"/>
                </a:moveTo>
                <a:cubicBezTo>
                  <a:pt x="832" y="809"/>
                  <a:pt x="814" y="775"/>
                  <a:pt x="803" y="740"/>
                </a:cubicBezTo>
                <a:cubicBezTo>
                  <a:pt x="784" y="684"/>
                  <a:pt x="740" y="657"/>
                  <a:pt x="688" y="638"/>
                </a:cubicBezTo>
                <a:cubicBezTo>
                  <a:pt x="652" y="625"/>
                  <a:pt x="614" y="621"/>
                  <a:pt x="575" y="621"/>
                </a:cubicBezTo>
                <a:cubicBezTo>
                  <a:pt x="536" y="620"/>
                  <a:pt x="501" y="630"/>
                  <a:pt x="472" y="652"/>
                </a:cubicBezTo>
                <a:cubicBezTo>
                  <a:pt x="432" y="684"/>
                  <a:pt x="394" y="719"/>
                  <a:pt x="372" y="771"/>
                </a:cubicBezTo>
                <a:cubicBezTo>
                  <a:pt x="353" y="815"/>
                  <a:pt x="349" y="861"/>
                  <a:pt x="357" y="903"/>
                </a:cubicBezTo>
                <a:cubicBezTo>
                  <a:pt x="371" y="978"/>
                  <a:pt x="427" y="1024"/>
                  <a:pt x="497" y="1048"/>
                </a:cubicBezTo>
                <a:cubicBezTo>
                  <a:pt x="546" y="1064"/>
                  <a:pt x="596" y="1055"/>
                  <a:pt x="645" y="1048"/>
                </a:cubicBezTo>
                <a:cubicBezTo>
                  <a:pt x="696" y="1040"/>
                  <a:pt x="738" y="1016"/>
                  <a:pt x="776" y="985"/>
                </a:cubicBezTo>
                <a:cubicBezTo>
                  <a:pt x="784" y="979"/>
                  <a:pt x="792" y="972"/>
                  <a:pt x="797" y="964"/>
                </a:cubicBezTo>
                <a:cubicBezTo>
                  <a:pt x="818" y="928"/>
                  <a:pt x="832" y="891"/>
                  <a:pt x="825" y="845"/>
                </a:cubicBezTo>
                <a:close/>
                <a:moveTo>
                  <a:pt x="850" y="388"/>
                </a:moveTo>
                <a:cubicBezTo>
                  <a:pt x="888" y="388"/>
                  <a:pt x="951" y="342"/>
                  <a:pt x="963" y="304"/>
                </a:cubicBezTo>
                <a:cubicBezTo>
                  <a:pt x="965" y="297"/>
                  <a:pt x="961" y="284"/>
                  <a:pt x="955" y="280"/>
                </a:cubicBezTo>
                <a:cubicBezTo>
                  <a:pt x="950" y="277"/>
                  <a:pt x="937" y="278"/>
                  <a:pt x="930" y="282"/>
                </a:cubicBezTo>
                <a:cubicBezTo>
                  <a:pt x="919" y="290"/>
                  <a:pt x="910" y="301"/>
                  <a:pt x="899" y="310"/>
                </a:cubicBezTo>
                <a:cubicBezTo>
                  <a:pt x="862" y="338"/>
                  <a:pt x="820" y="327"/>
                  <a:pt x="800" y="285"/>
                </a:cubicBezTo>
                <a:cubicBezTo>
                  <a:pt x="796" y="276"/>
                  <a:pt x="792" y="267"/>
                  <a:pt x="787" y="258"/>
                </a:cubicBezTo>
                <a:cubicBezTo>
                  <a:pt x="780" y="246"/>
                  <a:pt x="768" y="235"/>
                  <a:pt x="755" y="243"/>
                </a:cubicBezTo>
                <a:cubicBezTo>
                  <a:pt x="742" y="249"/>
                  <a:pt x="737" y="264"/>
                  <a:pt x="743" y="279"/>
                </a:cubicBezTo>
                <a:cubicBezTo>
                  <a:pt x="750" y="297"/>
                  <a:pt x="757" y="315"/>
                  <a:pt x="766" y="332"/>
                </a:cubicBezTo>
                <a:cubicBezTo>
                  <a:pt x="783" y="367"/>
                  <a:pt x="810" y="388"/>
                  <a:pt x="850" y="388"/>
                </a:cubicBezTo>
                <a:close/>
                <a:moveTo>
                  <a:pt x="647" y="416"/>
                </a:moveTo>
                <a:cubicBezTo>
                  <a:pt x="647" y="392"/>
                  <a:pt x="635" y="382"/>
                  <a:pt x="620" y="391"/>
                </a:cubicBezTo>
                <a:cubicBezTo>
                  <a:pt x="583" y="413"/>
                  <a:pt x="546" y="435"/>
                  <a:pt x="511" y="459"/>
                </a:cubicBezTo>
                <a:cubicBezTo>
                  <a:pt x="489" y="474"/>
                  <a:pt x="490" y="505"/>
                  <a:pt x="513" y="519"/>
                </a:cubicBezTo>
                <a:cubicBezTo>
                  <a:pt x="545" y="539"/>
                  <a:pt x="577" y="557"/>
                  <a:pt x="609" y="575"/>
                </a:cubicBezTo>
                <a:cubicBezTo>
                  <a:pt x="614" y="578"/>
                  <a:pt x="619" y="580"/>
                  <a:pt x="624" y="580"/>
                </a:cubicBezTo>
                <a:cubicBezTo>
                  <a:pt x="643" y="583"/>
                  <a:pt x="656" y="567"/>
                  <a:pt x="649" y="549"/>
                </a:cubicBezTo>
                <a:cubicBezTo>
                  <a:pt x="647" y="543"/>
                  <a:pt x="642" y="537"/>
                  <a:pt x="637" y="533"/>
                </a:cubicBezTo>
                <a:cubicBezTo>
                  <a:pt x="626" y="524"/>
                  <a:pt x="614" y="516"/>
                  <a:pt x="602" y="508"/>
                </a:cubicBezTo>
                <a:cubicBezTo>
                  <a:pt x="577" y="492"/>
                  <a:pt x="575" y="477"/>
                  <a:pt x="598" y="458"/>
                </a:cubicBezTo>
                <a:cubicBezTo>
                  <a:pt x="609" y="449"/>
                  <a:pt x="622" y="442"/>
                  <a:pt x="633" y="433"/>
                </a:cubicBezTo>
                <a:cubicBezTo>
                  <a:pt x="640" y="427"/>
                  <a:pt x="644" y="419"/>
                  <a:pt x="647" y="416"/>
                </a:cubicBezTo>
                <a:close/>
                <a:moveTo>
                  <a:pt x="435" y="347"/>
                </a:moveTo>
                <a:cubicBezTo>
                  <a:pt x="454" y="339"/>
                  <a:pt x="468" y="331"/>
                  <a:pt x="482" y="326"/>
                </a:cubicBezTo>
                <a:cubicBezTo>
                  <a:pt x="518" y="314"/>
                  <a:pt x="537" y="284"/>
                  <a:pt x="557" y="255"/>
                </a:cubicBezTo>
                <a:cubicBezTo>
                  <a:pt x="560" y="250"/>
                  <a:pt x="557" y="239"/>
                  <a:pt x="554" y="232"/>
                </a:cubicBezTo>
                <a:cubicBezTo>
                  <a:pt x="553" y="229"/>
                  <a:pt x="541" y="230"/>
                  <a:pt x="535" y="233"/>
                </a:cubicBezTo>
                <a:cubicBezTo>
                  <a:pt x="525" y="238"/>
                  <a:pt x="515" y="245"/>
                  <a:pt x="505" y="252"/>
                </a:cubicBezTo>
                <a:cubicBezTo>
                  <a:pt x="492" y="261"/>
                  <a:pt x="479" y="272"/>
                  <a:pt x="465" y="280"/>
                </a:cubicBezTo>
                <a:cubicBezTo>
                  <a:pt x="441" y="292"/>
                  <a:pt x="417" y="286"/>
                  <a:pt x="402" y="264"/>
                </a:cubicBezTo>
                <a:cubicBezTo>
                  <a:pt x="392" y="249"/>
                  <a:pt x="385" y="232"/>
                  <a:pt x="377" y="216"/>
                </a:cubicBezTo>
                <a:cubicBezTo>
                  <a:pt x="372" y="205"/>
                  <a:pt x="365" y="195"/>
                  <a:pt x="350" y="200"/>
                </a:cubicBezTo>
                <a:cubicBezTo>
                  <a:pt x="335" y="204"/>
                  <a:pt x="326" y="222"/>
                  <a:pt x="334" y="235"/>
                </a:cubicBezTo>
                <a:cubicBezTo>
                  <a:pt x="349" y="262"/>
                  <a:pt x="363" y="291"/>
                  <a:pt x="383" y="314"/>
                </a:cubicBezTo>
                <a:cubicBezTo>
                  <a:pt x="396" y="330"/>
                  <a:pt x="418" y="337"/>
                  <a:pt x="435" y="3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6"/>
          <p:cNvSpPr>
            <a:spLocks/>
          </p:cNvSpPr>
          <p:nvPr/>
        </p:nvSpPr>
        <p:spPr bwMode="auto">
          <a:xfrm>
            <a:off x="8683625" y="4075113"/>
            <a:ext cx="966788" cy="571500"/>
          </a:xfrm>
          <a:custGeom>
            <a:avLst/>
            <a:gdLst>
              <a:gd name="T0" fmla="*/ 1032 w 1050"/>
              <a:gd name="T1" fmla="*/ 213 h 621"/>
              <a:gd name="T2" fmla="*/ 1040 w 1050"/>
              <a:gd name="T3" fmla="*/ 270 h 621"/>
              <a:gd name="T4" fmla="*/ 1048 w 1050"/>
              <a:gd name="T5" fmla="*/ 430 h 621"/>
              <a:gd name="T6" fmla="*/ 1050 w 1050"/>
              <a:gd name="T7" fmla="*/ 488 h 621"/>
              <a:gd name="T8" fmla="*/ 1049 w 1050"/>
              <a:gd name="T9" fmla="*/ 590 h 621"/>
              <a:gd name="T10" fmla="*/ 1018 w 1050"/>
              <a:gd name="T11" fmla="*/ 620 h 621"/>
              <a:gd name="T12" fmla="*/ 887 w 1050"/>
              <a:gd name="T13" fmla="*/ 612 h 621"/>
              <a:gd name="T14" fmla="*/ 686 w 1050"/>
              <a:gd name="T15" fmla="*/ 608 h 621"/>
              <a:gd name="T16" fmla="*/ 600 w 1050"/>
              <a:gd name="T17" fmla="*/ 601 h 621"/>
              <a:gd name="T18" fmla="*/ 441 w 1050"/>
              <a:gd name="T19" fmla="*/ 587 h 621"/>
              <a:gd name="T20" fmla="*/ 354 w 1050"/>
              <a:gd name="T21" fmla="*/ 581 h 621"/>
              <a:gd name="T22" fmla="*/ 159 w 1050"/>
              <a:gd name="T23" fmla="*/ 578 h 621"/>
              <a:gd name="T24" fmla="*/ 39 w 1050"/>
              <a:gd name="T25" fmla="*/ 578 h 621"/>
              <a:gd name="T26" fmla="*/ 3 w 1050"/>
              <a:gd name="T27" fmla="*/ 541 h 621"/>
              <a:gd name="T28" fmla="*/ 26 w 1050"/>
              <a:gd name="T29" fmla="*/ 402 h 621"/>
              <a:gd name="T30" fmla="*/ 67 w 1050"/>
              <a:gd name="T31" fmla="*/ 229 h 621"/>
              <a:gd name="T32" fmla="*/ 84 w 1050"/>
              <a:gd name="T33" fmla="*/ 182 h 621"/>
              <a:gd name="T34" fmla="*/ 120 w 1050"/>
              <a:gd name="T35" fmla="*/ 58 h 621"/>
              <a:gd name="T36" fmla="*/ 134 w 1050"/>
              <a:gd name="T37" fmla="*/ 16 h 621"/>
              <a:gd name="T38" fmla="*/ 169 w 1050"/>
              <a:gd name="T39" fmla="*/ 10 h 621"/>
              <a:gd name="T40" fmla="*/ 303 w 1050"/>
              <a:gd name="T41" fmla="*/ 99 h 621"/>
              <a:gd name="T42" fmla="*/ 402 w 1050"/>
              <a:gd name="T43" fmla="*/ 133 h 621"/>
              <a:gd name="T44" fmla="*/ 729 w 1050"/>
              <a:gd name="T45" fmla="*/ 154 h 621"/>
              <a:gd name="T46" fmla="*/ 814 w 1050"/>
              <a:gd name="T47" fmla="*/ 128 h 621"/>
              <a:gd name="T48" fmla="*/ 905 w 1050"/>
              <a:gd name="T49" fmla="*/ 92 h 621"/>
              <a:gd name="T50" fmla="*/ 970 w 1050"/>
              <a:gd name="T51" fmla="*/ 57 h 621"/>
              <a:gd name="T52" fmla="*/ 1022 w 1050"/>
              <a:gd name="T53" fmla="*/ 84 h 621"/>
              <a:gd name="T54" fmla="*/ 1026 w 1050"/>
              <a:gd name="T55" fmla="*/ 107 h 621"/>
              <a:gd name="T56" fmla="*/ 1035 w 1050"/>
              <a:gd name="T57" fmla="*/ 212 h 621"/>
              <a:gd name="T58" fmla="*/ 1032 w 1050"/>
              <a:gd name="T59" fmla="*/ 213 h 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0" h="621">
                <a:moveTo>
                  <a:pt x="1032" y="213"/>
                </a:moveTo>
                <a:cubicBezTo>
                  <a:pt x="1035" y="232"/>
                  <a:pt x="1039" y="251"/>
                  <a:pt x="1040" y="270"/>
                </a:cubicBezTo>
                <a:cubicBezTo>
                  <a:pt x="1044" y="323"/>
                  <a:pt x="1045" y="377"/>
                  <a:pt x="1048" y="430"/>
                </a:cubicBezTo>
                <a:cubicBezTo>
                  <a:pt x="1049" y="449"/>
                  <a:pt x="1050" y="469"/>
                  <a:pt x="1050" y="488"/>
                </a:cubicBezTo>
                <a:cubicBezTo>
                  <a:pt x="1050" y="522"/>
                  <a:pt x="1049" y="556"/>
                  <a:pt x="1049" y="590"/>
                </a:cubicBezTo>
                <a:cubicBezTo>
                  <a:pt x="1048" y="611"/>
                  <a:pt x="1039" y="621"/>
                  <a:pt x="1018" y="620"/>
                </a:cubicBezTo>
                <a:cubicBezTo>
                  <a:pt x="974" y="618"/>
                  <a:pt x="931" y="614"/>
                  <a:pt x="887" y="612"/>
                </a:cubicBezTo>
                <a:cubicBezTo>
                  <a:pt x="820" y="610"/>
                  <a:pt x="753" y="610"/>
                  <a:pt x="686" y="608"/>
                </a:cubicBezTo>
                <a:cubicBezTo>
                  <a:pt x="657" y="607"/>
                  <a:pt x="629" y="603"/>
                  <a:pt x="600" y="601"/>
                </a:cubicBezTo>
                <a:cubicBezTo>
                  <a:pt x="547" y="596"/>
                  <a:pt x="494" y="591"/>
                  <a:pt x="441" y="587"/>
                </a:cubicBezTo>
                <a:cubicBezTo>
                  <a:pt x="412" y="584"/>
                  <a:pt x="383" y="582"/>
                  <a:pt x="354" y="581"/>
                </a:cubicBezTo>
                <a:cubicBezTo>
                  <a:pt x="289" y="579"/>
                  <a:pt x="224" y="578"/>
                  <a:pt x="159" y="578"/>
                </a:cubicBezTo>
                <a:cubicBezTo>
                  <a:pt x="119" y="577"/>
                  <a:pt x="79" y="578"/>
                  <a:pt x="39" y="578"/>
                </a:cubicBezTo>
                <a:cubicBezTo>
                  <a:pt x="11" y="578"/>
                  <a:pt x="0" y="569"/>
                  <a:pt x="3" y="541"/>
                </a:cubicBezTo>
                <a:cubicBezTo>
                  <a:pt x="9" y="494"/>
                  <a:pt x="16" y="448"/>
                  <a:pt x="26" y="402"/>
                </a:cubicBezTo>
                <a:cubicBezTo>
                  <a:pt x="38" y="344"/>
                  <a:pt x="52" y="286"/>
                  <a:pt x="67" y="229"/>
                </a:cubicBezTo>
                <a:cubicBezTo>
                  <a:pt x="71" y="213"/>
                  <a:pt x="79" y="198"/>
                  <a:pt x="84" y="182"/>
                </a:cubicBezTo>
                <a:cubicBezTo>
                  <a:pt x="96" y="141"/>
                  <a:pt x="108" y="99"/>
                  <a:pt x="120" y="58"/>
                </a:cubicBezTo>
                <a:cubicBezTo>
                  <a:pt x="124" y="44"/>
                  <a:pt x="129" y="30"/>
                  <a:pt x="134" y="16"/>
                </a:cubicBezTo>
                <a:cubicBezTo>
                  <a:pt x="140" y="2"/>
                  <a:pt x="154" y="0"/>
                  <a:pt x="169" y="10"/>
                </a:cubicBezTo>
                <a:cubicBezTo>
                  <a:pt x="213" y="40"/>
                  <a:pt x="256" y="73"/>
                  <a:pt x="303" y="99"/>
                </a:cubicBezTo>
                <a:cubicBezTo>
                  <a:pt x="333" y="116"/>
                  <a:pt x="369" y="122"/>
                  <a:pt x="402" y="133"/>
                </a:cubicBezTo>
                <a:cubicBezTo>
                  <a:pt x="509" y="170"/>
                  <a:pt x="619" y="166"/>
                  <a:pt x="729" y="154"/>
                </a:cubicBezTo>
                <a:cubicBezTo>
                  <a:pt x="758" y="151"/>
                  <a:pt x="786" y="138"/>
                  <a:pt x="814" y="128"/>
                </a:cubicBezTo>
                <a:cubicBezTo>
                  <a:pt x="844" y="117"/>
                  <a:pt x="875" y="106"/>
                  <a:pt x="905" y="92"/>
                </a:cubicBezTo>
                <a:cubicBezTo>
                  <a:pt x="927" y="82"/>
                  <a:pt x="947" y="68"/>
                  <a:pt x="970" y="57"/>
                </a:cubicBezTo>
                <a:cubicBezTo>
                  <a:pt x="996" y="45"/>
                  <a:pt x="1015" y="55"/>
                  <a:pt x="1022" y="84"/>
                </a:cubicBezTo>
                <a:cubicBezTo>
                  <a:pt x="1024" y="91"/>
                  <a:pt x="1026" y="99"/>
                  <a:pt x="1026" y="107"/>
                </a:cubicBezTo>
                <a:cubicBezTo>
                  <a:pt x="1029" y="142"/>
                  <a:pt x="1032" y="177"/>
                  <a:pt x="1035" y="212"/>
                </a:cubicBezTo>
                <a:cubicBezTo>
                  <a:pt x="1034" y="213"/>
                  <a:pt x="1033" y="213"/>
                  <a:pt x="1032" y="2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7"/>
          <p:cNvSpPr>
            <a:spLocks/>
          </p:cNvSpPr>
          <p:nvPr/>
        </p:nvSpPr>
        <p:spPr bwMode="auto">
          <a:xfrm>
            <a:off x="7596188" y="3327400"/>
            <a:ext cx="593725" cy="490537"/>
          </a:xfrm>
          <a:custGeom>
            <a:avLst/>
            <a:gdLst>
              <a:gd name="T0" fmla="*/ 627 w 644"/>
              <a:gd name="T1" fmla="*/ 122 h 533"/>
              <a:gd name="T2" fmla="*/ 627 w 644"/>
              <a:gd name="T3" fmla="*/ 134 h 533"/>
              <a:gd name="T4" fmla="*/ 621 w 644"/>
              <a:gd name="T5" fmla="*/ 323 h 533"/>
              <a:gd name="T6" fmla="*/ 597 w 644"/>
              <a:gd name="T7" fmla="*/ 396 h 533"/>
              <a:gd name="T8" fmla="*/ 595 w 644"/>
              <a:gd name="T9" fmla="*/ 399 h 533"/>
              <a:gd name="T10" fmla="*/ 472 w 644"/>
              <a:gd name="T11" fmla="*/ 517 h 533"/>
              <a:gd name="T12" fmla="*/ 398 w 644"/>
              <a:gd name="T13" fmla="*/ 530 h 533"/>
              <a:gd name="T14" fmla="*/ 239 w 644"/>
              <a:gd name="T15" fmla="*/ 502 h 533"/>
              <a:gd name="T16" fmla="*/ 136 w 644"/>
              <a:gd name="T17" fmla="*/ 442 h 533"/>
              <a:gd name="T18" fmla="*/ 100 w 644"/>
              <a:gd name="T19" fmla="*/ 405 h 533"/>
              <a:gd name="T20" fmla="*/ 36 w 644"/>
              <a:gd name="T21" fmla="*/ 311 h 533"/>
              <a:gd name="T22" fmla="*/ 23 w 644"/>
              <a:gd name="T23" fmla="*/ 173 h 533"/>
              <a:gd name="T24" fmla="*/ 125 w 644"/>
              <a:gd name="T25" fmla="*/ 38 h 533"/>
              <a:gd name="T26" fmla="*/ 292 w 644"/>
              <a:gd name="T27" fmla="*/ 58 h 533"/>
              <a:gd name="T28" fmla="*/ 371 w 644"/>
              <a:gd name="T29" fmla="*/ 167 h 533"/>
              <a:gd name="T30" fmla="*/ 430 w 644"/>
              <a:gd name="T31" fmla="*/ 229 h 533"/>
              <a:gd name="T32" fmla="*/ 474 w 644"/>
              <a:gd name="T33" fmla="*/ 238 h 533"/>
              <a:gd name="T34" fmla="*/ 486 w 644"/>
              <a:gd name="T35" fmla="*/ 226 h 533"/>
              <a:gd name="T36" fmla="*/ 505 w 644"/>
              <a:gd name="T37" fmla="*/ 139 h 533"/>
              <a:gd name="T38" fmla="*/ 530 w 644"/>
              <a:gd name="T39" fmla="*/ 74 h 533"/>
              <a:gd name="T40" fmla="*/ 601 w 644"/>
              <a:gd name="T41" fmla="*/ 62 h 533"/>
              <a:gd name="T42" fmla="*/ 627 w 644"/>
              <a:gd name="T43" fmla="*/ 122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4" h="533">
                <a:moveTo>
                  <a:pt x="627" y="122"/>
                </a:moveTo>
                <a:cubicBezTo>
                  <a:pt x="627" y="127"/>
                  <a:pt x="626" y="131"/>
                  <a:pt x="627" y="134"/>
                </a:cubicBezTo>
                <a:cubicBezTo>
                  <a:pt x="644" y="197"/>
                  <a:pt x="627" y="260"/>
                  <a:pt x="621" y="323"/>
                </a:cubicBezTo>
                <a:cubicBezTo>
                  <a:pt x="618" y="348"/>
                  <a:pt x="605" y="372"/>
                  <a:pt x="597" y="396"/>
                </a:cubicBezTo>
                <a:cubicBezTo>
                  <a:pt x="596" y="397"/>
                  <a:pt x="595" y="398"/>
                  <a:pt x="595" y="399"/>
                </a:cubicBezTo>
                <a:cubicBezTo>
                  <a:pt x="576" y="462"/>
                  <a:pt x="522" y="489"/>
                  <a:pt x="472" y="517"/>
                </a:cubicBezTo>
                <a:cubicBezTo>
                  <a:pt x="451" y="528"/>
                  <a:pt x="423" y="529"/>
                  <a:pt x="398" y="530"/>
                </a:cubicBezTo>
                <a:cubicBezTo>
                  <a:pt x="343" y="533"/>
                  <a:pt x="289" y="525"/>
                  <a:pt x="239" y="502"/>
                </a:cubicBezTo>
                <a:cubicBezTo>
                  <a:pt x="203" y="486"/>
                  <a:pt x="169" y="464"/>
                  <a:pt x="136" y="442"/>
                </a:cubicBezTo>
                <a:cubicBezTo>
                  <a:pt x="122" y="433"/>
                  <a:pt x="110" y="418"/>
                  <a:pt x="100" y="405"/>
                </a:cubicBezTo>
                <a:cubicBezTo>
                  <a:pt x="78" y="374"/>
                  <a:pt x="58" y="342"/>
                  <a:pt x="36" y="311"/>
                </a:cubicBezTo>
                <a:cubicBezTo>
                  <a:pt x="4" y="267"/>
                  <a:pt x="0" y="223"/>
                  <a:pt x="23" y="173"/>
                </a:cubicBezTo>
                <a:cubicBezTo>
                  <a:pt x="48" y="121"/>
                  <a:pt x="81" y="75"/>
                  <a:pt x="125" y="38"/>
                </a:cubicBezTo>
                <a:cubicBezTo>
                  <a:pt x="171" y="0"/>
                  <a:pt x="255" y="10"/>
                  <a:pt x="292" y="58"/>
                </a:cubicBezTo>
                <a:cubicBezTo>
                  <a:pt x="319" y="93"/>
                  <a:pt x="344" y="132"/>
                  <a:pt x="371" y="167"/>
                </a:cubicBezTo>
                <a:cubicBezTo>
                  <a:pt x="389" y="189"/>
                  <a:pt x="408" y="211"/>
                  <a:pt x="430" y="229"/>
                </a:cubicBezTo>
                <a:cubicBezTo>
                  <a:pt x="441" y="237"/>
                  <a:pt x="459" y="237"/>
                  <a:pt x="474" y="238"/>
                </a:cubicBezTo>
                <a:cubicBezTo>
                  <a:pt x="477" y="239"/>
                  <a:pt x="485" y="231"/>
                  <a:pt x="486" y="226"/>
                </a:cubicBezTo>
                <a:cubicBezTo>
                  <a:pt x="493" y="197"/>
                  <a:pt x="497" y="167"/>
                  <a:pt x="505" y="139"/>
                </a:cubicBezTo>
                <a:cubicBezTo>
                  <a:pt x="512" y="116"/>
                  <a:pt x="520" y="95"/>
                  <a:pt x="530" y="74"/>
                </a:cubicBezTo>
                <a:cubicBezTo>
                  <a:pt x="545" y="44"/>
                  <a:pt x="576" y="39"/>
                  <a:pt x="601" y="62"/>
                </a:cubicBezTo>
                <a:cubicBezTo>
                  <a:pt x="619" y="78"/>
                  <a:pt x="630" y="98"/>
                  <a:pt x="627" y="1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8"/>
          <p:cNvSpPr>
            <a:spLocks/>
          </p:cNvSpPr>
          <p:nvPr/>
        </p:nvSpPr>
        <p:spPr bwMode="auto">
          <a:xfrm>
            <a:off x="8015288" y="3714750"/>
            <a:ext cx="760413" cy="485775"/>
          </a:xfrm>
          <a:custGeom>
            <a:avLst/>
            <a:gdLst>
              <a:gd name="T0" fmla="*/ 825 w 825"/>
              <a:gd name="T1" fmla="*/ 387 h 527"/>
              <a:gd name="T2" fmla="*/ 804 w 825"/>
              <a:gd name="T3" fmla="*/ 459 h 527"/>
              <a:gd name="T4" fmla="*/ 785 w 825"/>
              <a:gd name="T5" fmla="*/ 509 h 527"/>
              <a:gd name="T6" fmla="*/ 754 w 825"/>
              <a:gd name="T7" fmla="*/ 524 h 527"/>
              <a:gd name="T8" fmla="*/ 642 w 825"/>
              <a:gd name="T9" fmla="*/ 499 h 527"/>
              <a:gd name="T10" fmla="*/ 493 w 825"/>
              <a:gd name="T11" fmla="*/ 455 h 527"/>
              <a:gd name="T12" fmla="*/ 344 w 825"/>
              <a:gd name="T13" fmla="*/ 389 h 527"/>
              <a:gd name="T14" fmla="*/ 159 w 825"/>
              <a:gd name="T15" fmla="*/ 291 h 527"/>
              <a:gd name="T16" fmla="*/ 142 w 825"/>
              <a:gd name="T17" fmla="*/ 281 h 527"/>
              <a:gd name="T18" fmla="*/ 11 w 825"/>
              <a:gd name="T19" fmla="*/ 183 h 527"/>
              <a:gd name="T20" fmla="*/ 1 w 825"/>
              <a:gd name="T21" fmla="*/ 166 h 527"/>
              <a:gd name="T22" fmla="*/ 17 w 825"/>
              <a:gd name="T23" fmla="*/ 152 h 527"/>
              <a:gd name="T24" fmla="*/ 90 w 825"/>
              <a:gd name="T25" fmla="*/ 108 h 527"/>
              <a:gd name="T26" fmla="*/ 116 w 825"/>
              <a:gd name="T27" fmla="*/ 89 h 527"/>
              <a:gd name="T28" fmla="*/ 179 w 825"/>
              <a:gd name="T29" fmla="*/ 21 h 527"/>
              <a:gd name="T30" fmla="*/ 222 w 825"/>
              <a:gd name="T31" fmla="*/ 15 h 527"/>
              <a:gd name="T32" fmla="*/ 324 w 825"/>
              <a:gd name="T33" fmla="*/ 90 h 527"/>
              <a:gd name="T34" fmla="*/ 465 w 825"/>
              <a:gd name="T35" fmla="*/ 185 h 527"/>
              <a:gd name="T36" fmla="*/ 635 w 825"/>
              <a:gd name="T37" fmla="*/ 283 h 527"/>
              <a:gd name="T38" fmla="*/ 784 w 825"/>
              <a:gd name="T39" fmla="*/ 343 h 527"/>
              <a:gd name="T40" fmla="*/ 825 w 825"/>
              <a:gd name="T41" fmla="*/ 387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25" h="527">
                <a:moveTo>
                  <a:pt x="825" y="387"/>
                </a:moveTo>
                <a:cubicBezTo>
                  <a:pt x="818" y="411"/>
                  <a:pt x="811" y="435"/>
                  <a:pt x="804" y="459"/>
                </a:cubicBezTo>
                <a:cubicBezTo>
                  <a:pt x="798" y="476"/>
                  <a:pt x="792" y="493"/>
                  <a:pt x="785" y="509"/>
                </a:cubicBezTo>
                <a:cubicBezTo>
                  <a:pt x="780" y="522"/>
                  <a:pt x="769" y="527"/>
                  <a:pt x="754" y="524"/>
                </a:cubicBezTo>
                <a:cubicBezTo>
                  <a:pt x="717" y="516"/>
                  <a:pt x="679" y="509"/>
                  <a:pt x="642" y="499"/>
                </a:cubicBezTo>
                <a:cubicBezTo>
                  <a:pt x="592" y="486"/>
                  <a:pt x="542" y="473"/>
                  <a:pt x="493" y="455"/>
                </a:cubicBezTo>
                <a:cubicBezTo>
                  <a:pt x="442" y="436"/>
                  <a:pt x="392" y="413"/>
                  <a:pt x="344" y="389"/>
                </a:cubicBezTo>
                <a:cubicBezTo>
                  <a:pt x="281" y="358"/>
                  <a:pt x="221" y="324"/>
                  <a:pt x="159" y="291"/>
                </a:cubicBezTo>
                <a:cubicBezTo>
                  <a:pt x="153" y="288"/>
                  <a:pt x="147" y="285"/>
                  <a:pt x="142" y="281"/>
                </a:cubicBezTo>
                <a:cubicBezTo>
                  <a:pt x="98" y="249"/>
                  <a:pt x="54" y="216"/>
                  <a:pt x="11" y="183"/>
                </a:cubicBezTo>
                <a:cubicBezTo>
                  <a:pt x="6" y="179"/>
                  <a:pt x="0" y="171"/>
                  <a:pt x="1" y="166"/>
                </a:cubicBezTo>
                <a:cubicBezTo>
                  <a:pt x="3" y="160"/>
                  <a:pt x="11" y="156"/>
                  <a:pt x="17" y="152"/>
                </a:cubicBezTo>
                <a:cubicBezTo>
                  <a:pt x="41" y="137"/>
                  <a:pt x="66" y="123"/>
                  <a:pt x="90" y="108"/>
                </a:cubicBezTo>
                <a:cubicBezTo>
                  <a:pt x="99" y="103"/>
                  <a:pt x="108" y="97"/>
                  <a:pt x="116" y="89"/>
                </a:cubicBezTo>
                <a:cubicBezTo>
                  <a:pt x="137" y="67"/>
                  <a:pt x="159" y="45"/>
                  <a:pt x="179" y="21"/>
                </a:cubicBezTo>
                <a:cubicBezTo>
                  <a:pt x="195" y="2"/>
                  <a:pt x="201" y="0"/>
                  <a:pt x="222" y="15"/>
                </a:cubicBezTo>
                <a:cubicBezTo>
                  <a:pt x="256" y="39"/>
                  <a:pt x="290" y="66"/>
                  <a:pt x="324" y="90"/>
                </a:cubicBezTo>
                <a:cubicBezTo>
                  <a:pt x="370" y="123"/>
                  <a:pt x="417" y="155"/>
                  <a:pt x="465" y="185"/>
                </a:cubicBezTo>
                <a:cubicBezTo>
                  <a:pt x="520" y="220"/>
                  <a:pt x="576" y="254"/>
                  <a:pt x="635" y="283"/>
                </a:cubicBezTo>
                <a:cubicBezTo>
                  <a:pt x="683" y="307"/>
                  <a:pt x="734" y="325"/>
                  <a:pt x="784" y="343"/>
                </a:cubicBezTo>
                <a:cubicBezTo>
                  <a:pt x="815" y="354"/>
                  <a:pt x="825" y="362"/>
                  <a:pt x="825" y="3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9"/>
          <p:cNvSpPr>
            <a:spLocks noEditPoints="1"/>
          </p:cNvSpPr>
          <p:nvPr/>
        </p:nvSpPr>
        <p:spPr bwMode="auto">
          <a:xfrm>
            <a:off x="2176463" y="4267200"/>
            <a:ext cx="1150938" cy="1106487"/>
          </a:xfrm>
          <a:custGeom>
            <a:avLst/>
            <a:gdLst>
              <a:gd name="T0" fmla="*/ 13 w 1249"/>
              <a:gd name="T1" fmla="*/ 505 h 1200"/>
              <a:gd name="T2" fmla="*/ 131 w 1249"/>
              <a:gd name="T3" fmla="*/ 234 h 1200"/>
              <a:gd name="T4" fmla="*/ 351 w 1249"/>
              <a:gd name="T5" fmla="*/ 73 h 1200"/>
              <a:gd name="T6" fmla="*/ 608 w 1249"/>
              <a:gd name="T7" fmla="*/ 3 h 1200"/>
              <a:gd name="T8" fmla="*/ 835 w 1249"/>
              <a:gd name="T9" fmla="*/ 41 h 1200"/>
              <a:gd name="T10" fmla="*/ 999 w 1249"/>
              <a:gd name="T11" fmla="*/ 126 h 1200"/>
              <a:gd name="T12" fmla="*/ 1074 w 1249"/>
              <a:gd name="T13" fmla="*/ 185 h 1200"/>
              <a:gd name="T14" fmla="*/ 1219 w 1249"/>
              <a:gd name="T15" fmla="*/ 207 h 1200"/>
              <a:gd name="T16" fmla="*/ 1245 w 1249"/>
              <a:gd name="T17" fmla="*/ 245 h 1200"/>
              <a:gd name="T18" fmla="*/ 1191 w 1249"/>
              <a:gd name="T19" fmla="*/ 343 h 1200"/>
              <a:gd name="T20" fmla="*/ 1198 w 1249"/>
              <a:gd name="T21" fmla="*/ 450 h 1200"/>
              <a:gd name="T22" fmla="*/ 1051 w 1249"/>
              <a:gd name="T23" fmla="*/ 551 h 1200"/>
              <a:gd name="T24" fmla="*/ 806 w 1249"/>
              <a:gd name="T25" fmla="*/ 708 h 1200"/>
              <a:gd name="T26" fmla="*/ 696 w 1249"/>
              <a:gd name="T27" fmla="*/ 775 h 1200"/>
              <a:gd name="T28" fmla="*/ 581 w 1249"/>
              <a:gd name="T29" fmla="*/ 846 h 1200"/>
              <a:gd name="T30" fmla="*/ 587 w 1249"/>
              <a:gd name="T31" fmla="*/ 909 h 1200"/>
              <a:gd name="T32" fmla="*/ 669 w 1249"/>
              <a:gd name="T33" fmla="*/ 936 h 1200"/>
              <a:gd name="T34" fmla="*/ 758 w 1249"/>
              <a:gd name="T35" fmla="*/ 963 h 1200"/>
              <a:gd name="T36" fmla="*/ 909 w 1249"/>
              <a:gd name="T37" fmla="*/ 993 h 1200"/>
              <a:gd name="T38" fmla="*/ 1051 w 1249"/>
              <a:gd name="T39" fmla="*/ 1017 h 1200"/>
              <a:gd name="T40" fmla="*/ 1086 w 1249"/>
              <a:gd name="T41" fmla="*/ 1047 h 1200"/>
              <a:gd name="T42" fmla="*/ 972 w 1249"/>
              <a:gd name="T43" fmla="*/ 1113 h 1200"/>
              <a:gd name="T44" fmla="*/ 722 w 1249"/>
              <a:gd name="T45" fmla="*/ 1189 h 1200"/>
              <a:gd name="T46" fmla="*/ 559 w 1249"/>
              <a:gd name="T47" fmla="*/ 1195 h 1200"/>
              <a:gd name="T48" fmla="*/ 235 w 1249"/>
              <a:gd name="T49" fmla="*/ 1092 h 1200"/>
              <a:gd name="T50" fmla="*/ 4 w 1249"/>
              <a:gd name="T51" fmla="*/ 651 h 1200"/>
              <a:gd name="T52" fmla="*/ 767 w 1249"/>
              <a:gd name="T53" fmla="*/ 403 h 1200"/>
              <a:gd name="T54" fmla="*/ 846 w 1249"/>
              <a:gd name="T55" fmla="*/ 314 h 1200"/>
              <a:gd name="T56" fmla="*/ 932 w 1249"/>
              <a:gd name="T57" fmla="*/ 296 h 1200"/>
              <a:gd name="T58" fmla="*/ 938 w 1249"/>
              <a:gd name="T59" fmla="*/ 227 h 1200"/>
              <a:gd name="T60" fmla="*/ 901 w 1249"/>
              <a:gd name="T61" fmla="*/ 171 h 1200"/>
              <a:gd name="T62" fmla="*/ 923 w 1249"/>
              <a:gd name="T63" fmla="*/ 98 h 1200"/>
              <a:gd name="T64" fmla="*/ 844 w 1249"/>
              <a:gd name="T65" fmla="*/ 127 h 1200"/>
              <a:gd name="T66" fmla="*/ 732 w 1249"/>
              <a:gd name="T67" fmla="*/ 102 h 1200"/>
              <a:gd name="T68" fmla="*/ 679 w 1249"/>
              <a:gd name="T69" fmla="*/ 182 h 1200"/>
              <a:gd name="T70" fmla="*/ 597 w 1249"/>
              <a:gd name="T71" fmla="*/ 282 h 1200"/>
              <a:gd name="T72" fmla="*/ 675 w 1249"/>
              <a:gd name="T73" fmla="*/ 305 h 1200"/>
              <a:gd name="T74" fmla="*/ 731 w 1249"/>
              <a:gd name="T75" fmla="*/ 363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49" h="1200">
                <a:moveTo>
                  <a:pt x="0" y="618"/>
                </a:moveTo>
                <a:cubicBezTo>
                  <a:pt x="5" y="576"/>
                  <a:pt x="11" y="541"/>
                  <a:pt x="13" y="505"/>
                </a:cubicBezTo>
                <a:cubicBezTo>
                  <a:pt x="15" y="452"/>
                  <a:pt x="32" y="403"/>
                  <a:pt x="54" y="357"/>
                </a:cubicBezTo>
                <a:cubicBezTo>
                  <a:pt x="75" y="313"/>
                  <a:pt x="103" y="273"/>
                  <a:pt x="131" y="234"/>
                </a:cubicBezTo>
                <a:cubicBezTo>
                  <a:pt x="148" y="210"/>
                  <a:pt x="172" y="192"/>
                  <a:pt x="192" y="171"/>
                </a:cubicBezTo>
                <a:cubicBezTo>
                  <a:pt x="237" y="125"/>
                  <a:pt x="294" y="97"/>
                  <a:pt x="351" y="73"/>
                </a:cubicBezTo>
                <a:cubicBezTo>
                  <a:pt x="405" y="50"/>
                  <a:pt x="462" y="34"/>
                  <a:pt x="518" y="18"/>
                </a:cubicBezTo>
                <a:cubicBezTo>
                  <a:pt x="547" y="10"/>
                  <a:pt x="578" y="5"/>
                  <a:pt x="608" y="3"/>
                </a:cubicBezTo>
                <a:cubicBezTo>
                  <a:pt x="639" y="1"/>
                  <a:pt x="670" y="0"/>
                  <a:pt x="700" y="5"/>
                </a:cubicBezTo>
                <a:cubicBezTo>
                  <a:pt x="746" y="14"/>
                  <a:pt x="791" y="25"/>
                  <a:pt x="835" y="41"/>
                </a:cubicBezTo>
                <a:cubicBezTo>
                  <a:pt x="882" y="57"/>
                  <a:pt x="926" y="80"/>
                  <a:pt x="971" y="102"/>
                </a:cubicBezTo>
                <a:cubicBezTo>
                  <a:pt x="982" y="107"/>
                  <a:pt x="990" y="117"/>
                  <a:pt x="999" y="126"/>
                </a:cubicBezTo>
                <a:cubicBezTo>
                  <a:pt x="1017" y="143"/>
                  <a:pt x="1035" y="161"/>
                  <a:pt x="1053" y="177"/>
                </a:cubicBezTo>
                <a:cubicBezTo>
                  <a:pt x="1058" y="182"/>
                  <a:pt x="1067" y="184"/>
                  <a:pt x="1074" y="185"/>
                </a:cubicBezTo>
                <a:cubicBezTo>
                  <a:pt x="1119" y="193"/>
                  <a:pt x="1163" y="200"/>
                  <a:pt x="1207" y="207"/>
                </a:cubicBezTo>
                <a:cubicBezTo>
                  <a:pt x="1211" y="208"/>
                  <a:pt x="1215" y="206"/>
                  <a:pt x="1219" y="207"/>
                </a:cubicBezTo>
                <a:cubicBezTo>
                  <a:pt x="1227" y="209"/>
                  <a:pt x="1240" y="210"/>
                  <a:pt x="1242" y="215"/>
                </a:cubicBezTo>
                <a:cubicBezTo>
                  <a:pt x="1247" y="224"/>
                  <a:pt x="1249" y="238"/>
                  <a:pt x="1245" y="245"/>
                </a:cubicBezTo>
                <a:cubicBezTo>
                  <a:pt x="1231" y="269"/>
                  <a:pt x="1213" y="289"/>
                  <a:pt x="1199" y="312"/>
                </a:cubicBezTo>
                <a:cubicBezTo>
                  <a:pt x="1193" y="321"/>
                  <a:pt x="1189" y="333"/>
                  <a:pt x="1191" y="343"/>
                </a:cubicBezTo>
                <a:cubicBezTo>
                  <a:pt x="1196" y="365"/>
                  <a:pt x="1204" y="387"/>
                  <a:pt x="1211" y="409"/>
                </a:cubicBezTo>
                <a:cubicBezTo>
                  <a:pt x="1217" y="427"/>
                  <a:pt x="1215" y="440"/>
                  <a:pt x="1198" y="450"/>
                </a:cubicBezTo>
                <a:cubicBezTo>
                  <a:pt x="1175" y="464"/>
                  <a:pt x="1151" y="478"/>
                  <a:pt x="1129" y="493"/>
                </a:cubicBezTo>
                <a:cubicBezTo>
                  <a:pt x="1102" y="512"/>
                  <a:pt x="1077" y="533"/>
                  <a:pt x="1051" y="551"/>
                </a:cubicBezTo>
                <a:cubicBezTo>
                  <a:pt x="1013" y="576"/>
                  <a:pt x="974" y="600"/>
                  <a:pt x="936" y="625"/>
                </a:cubicBezTo>
                <a:cubicBezTo>
                  <a:pt x="893" y="653"/>
                  <a:pt x="850" y="681"/>
                  <a:pt x="806" y="708"/>
                </a:cubicBezTo>
                <a:cubicBezTo>
                  <a:pt x="779" y="725"/>
                  <a:pt x="752" y="740"/>
                  <a:pt x="725" y="756"/>
                </a:cubicBezTo>
                <a:cubicBezTo>
                  <a:pt x="715" y="762"/>
                  <a:pt x="705" y="769"/>
                  <a:pt x="696" y="775"/>
                </a:cubicBezTo>
                <a:cubicBezTo>
                  <a:pt x="675" y="790"/>
                  <a:pt x="654" y="805"/>
                  <a:pt x="632" y="818"/>
                </a:cubicBezTo>
                <a:cubicBezTo>
                  <a:pt x="616" y="828"/>
                  <a:pt x="599" y="839"/>
                  <a:pt x="581" y="846"/>
                </a:cubicBezTo>
                <a:cubicBezTo>
                  <a:pt x="560" y="854"/>
                  <a:pt x="559" y="872"/>
                  <a:pt x="558" y="888"/>
                </a:cubicBezTo>
                <a:cubicBezTo>
                  <a:pt x="558" y="905"/>
                  <a:pt x="573" y="906"/>
                  <a:pt x="587" y="909"/>
                </a:cubicBezTo>
                <a:cubicBezTo>
                  <a:pt x="612" y="915"/>
                  <a:pt x="637" y="925"/>
                  <a:pt x="662" y="933"/>
                </a:cubicBezTo>
                <a:cubicBezTo>
                  <a:pt x="664" y="934"/>
                  <a:pt x="667" y="937"/>
                  <a:pt x="669" y="936"/>
                </a:cubicBezTo>
                <a:cubicBezTo>
                  <a:pt x="697" y="932"/>
                  <a:pt x="716" y="951"/>
                  <a:pt x="739" y="960"/>
                </a:cubicBezTo>
                <a:cubicBezTo>
                  <a:pt x="745" y="962"/>
                  <a:pt x="752" y="962"/>
                  <a:pt x="758" y="963"/>
                </a:cubicBezTo>
                <a:cubicBezTo>
                  <a:pt x="786" y="968"/>
                  <a:pt x="814" y="973"/>
                  <a:pt x="842" y="979"/>
                </a:cubicBezTo>
                <a:cubicBezTo>
                  <a:pt x="864" y="983"/>
                  <a:pt x="887" y="988"/>
                  <a:pt x="909" y="993"/>
                </a:cubicBezTo>
                <a:cubicBezTo>
                  <a:pt x="938" y="999"/>
                  <a:pt x="966" y="1006"/>
                  <a:pt x="995" y="1011"/>
                </a:cubicBezTo>
                <a:cubicBezTo>
                  <a:pt x="1013" y="1014"/>
                  <a:pt x="1033" y="1013"/>
                  <a:pt x="1051" y="1017"/>
                </a:cubicBezTo>
                <a:cubicBezTo>
                  <a:pt x="1064" y="1020"/>
                  <a:pt x="1076" y="1027"/>
                  <a:pt x="1088" y="1034"/>
                </a:cubicBezTo>
                <a:cubicBezTo>
                  <a:pt x="1089" y="1035"/>
                  <a:pt x="1089" y="1045"/>
                  <a:pt x="1086" y="1047"/>
                </a:cubicBezTo>
                <a:cubicBezTo>
                  <a:pt x="1065" y="1064"/>
                  <a:pt x="1044" y="1082"/>
                  <a:pt x="1020" y="1094"/>
                </a:cubicBezTo>
                <a:cubicBezTo>
                  <a:pt x="1005" y="1101"/>
                  <a:pt x="988" y="1105"/>
                  <a:pt x="972" y="1113"/>
                </a:cubicBezTo>
                <a:cubicBezTo>
                  <a:pt x="935" y="1132"/>
                  <a:pt x="897" y="1149"/>
                  <a:pt x="857" y="1161"/>
                </a:cubicBezTo>
                <a:cubicBezTo>
                  <a:pt x="813" y="1174"/>
                  <a:pt x="768" y="1183"/>
                  <a:pt x="722" y="1189"/>
                </a:cubicBezTo>
                <a:cubicBezTo>
                  <a:pt x="681" y="1195"/>
                  <a:pt x="638" y="1197"/>
                  <a:pt x="596" y="1199"/>
                </a:cubicBezTo>
                <a:cubicBezTo>
                  <a:pt x="584" y="1200"/>
                  <a:pt x="571" y="1197"/>
                  <a:pt x="559" y="1195"/>
                </a:cubicBezTo>
                <a:cubicBezTo>
                  <a:pt x="500" y="1182"/>
                  <a:pt x="441" y="1166"/>
                  <a:pt x="381" y="1156"/>
                </a:cubicBezTo>
                <a:cubicBezTo>
                  <a:pt x="326" y="1147"/>
                  <a:pt x="279" y="1120"/>
                  <a:pt x="235" y="1092"/>
                </a:cubicBezTo>
                <a:cubicBezTo>
                  <a:pt x="164" y="1047"/>
                  <a:pt x="99" y="991"/>
                  <a:pt x="71" y="908"/>
                </a:cubicBezTo>
                <a:cubicBezTo>
                  <a:pt x="43" y="824"/>
                  <a:pt x="2" y="743"/>
                  <a:pt x="4" y="651"/>
                </a:cubicBezTo>
                <a:cubicBezTo>
                  <a:pt x="4" y="638"/>
                  <a:pt x="1" y="625"/>
                  <a:pt x="0" y="618"/>
                </a:cubicBezTo>
                <a:close/>
                <a:moveTo>
                  <a:pt x="767" y="403"/>
                </a:moveTo>
                <a:cubicBezTo>
                  <a:pt x="773" y="397"/>
                  <a:pt x="783" y="388"/>
                  <a:pt x="792" y="378"/>
                </a:cubicBezTo>
                <a:cubicBezTo>
                  <a:pt x="810" y="356"/>
                  <a:pt x="827" y="334"/>
                  <a:pt x="846" y="314"/>
                </a:cubicBezTo>
                <a:cubicBezTo>
                  <a:pt x="850" y="309"/>
                  <a:pt x="859" y="310"/>
                  <a:pt x="866" y="309"/>
                </a:cubicBezTo>
                <a:cubicBezTo>
                  <a:pt x="888" y="305"/>
                  <a:pt x="912" y="304"/>
                  <a:pt x="932" y="296"/>
                </a:cubicBezTo>
                <a:cubicBezTo>
                  <a:pt x="944" y="291"/>
                  <a:pt x="952" y="273"/>
                  <a:pt x="957" y="259"/>
                </a:cubicBezTo>
                <a:cubicBezTo>
                  <a:pt x="962" y="245"/>
                  <a:pt x="951" y="235"/>
                  <a:pt x="938" y="227"/>
                </a:cubicBezTo>
                <a:cubicBezTo>
                  <a:pt x="927" y="220"/>
                  <a:pt x="914" y="212"/>
                  <a:pt x="906" y="201"/>
                </a:cubicBezTo>
                <a:cubicBezTo>
                  <a:pt x="901" y="194"/>
                  <a:pt x="897" y="178"/>
                  <a:pt x="901" y="171"/>
                </a:cubicBezTo>
                <a:cubicBezTo>
                  <a:pt x="912" y="154"/>
                  <a:pt x="924" y="138"/>
                  <a:pt x="925" y="116"/>
                </a:cubicBezTo>
                <a:cubicBezTo>
                  <a:pt x="925" y="110"/>
                  <a:pt x="926" y="102"/>
                  <a:pt x="923" y="98"/>
                </a:cubicBezTo>
                <a:cubicBezTo>
                  <a:pt x="921" y="95"/>
                  <a:pt x="912" y="95"/>
                  <a:pt x="907" y="97"/>
                </a:cubicBezTo>
                <a:cubicBezTo>
                  <a:pt x="886" y="106"/>
                  <a:pt x="864" y="115"/>
                  <a:pt x="844" y="127"/>
                </a:cubicBezTo>
                <a:cubicBezTo>
                  <a:pt x="821" y="140"/>
                  <a:pt x="800" y="141"/>
                  <a:pt x="777" y="126"/>
                </a:cubicBezTo>
                <a:cubicBezTo>
                  <a:pt x="763" y="116"/>
                  <a:pt x="747" y="109"/>
                  <a:pt x="732" y="102"/>
                </a:cubicBezTo>
                <a:cubicBezTo>
                  <a:pt x="716" y="95"/>
                  <a:pt x="700" y="101"/>
                  <a:pt x="694" y="115"/>
                </a:cubicBezTo>
                <a:cubicBezTo>
                  <a:pt x="686" y="136"/>
                  <a:pt x="680" y="159"/>
                  <a:pt x="679" y="182"/>
                </a:cubicBezTo>
                <a:cubicBezTo>
                  <a:pt x="677" y="204"/>
                  <a:pt x="667" y="219"/>
                  <a:pt x="653" y="233"/>
                </a:cubicBezTo>
                <a:cubicBezTo>
                  <a:pt x="635" y="250"/>
                  <a:pt x="615" y="265"/>
                  <a:pt x="597" y="282"/>
                </a:cubicBezTo>
                <a:cubicBezTo>
                  <a:pt x="587" y="292"/>
                  <a:pt x="592" y="313"/>
                  <a:pt x="605" y="313"/>
                </a:cubicBezTo>
                <a:cubicBezTo>
                  <a:pt x="629" y="313"/>
                  <a:pt x="653" y="311"/>
                  <a:pt x="675" y="305"/>
                </a:cubicBezTo>
                <a:cubicBezTo>
                  <a:pt x="697" y="300"/>
                  <a:pt x="711" y="301"/>
                  <a:pt x="720" y="321"/>
                </a:cubicBezTo>
                <a:cubicBezTo>
                  <a:pt x="726" y="334"/>
                  <a:pt x="729" y="349"/>
                  <a:pt x="731" y="363"/>
                </a:cubicBezTo>
                <a:cubicBezTo>
                  <a:pt x="734" y="386"/>
                  <a:pt x="745" y="403"/>
                  <a:pt x="767" y="4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30"/>
          <p:cNvSpPr>
            <a:spLocks/>
          </p:cNvSpPr>
          <p:nvPr/>
        </p:nvSpPr>
        <p:spPr bwMode="auto">
          <a:xfrm>
            <a:off x="3559175" y="4995863"/>
            <a:ext cx="460375" cy="449262"/>
          </a:xfrm>
          <a:custGeom>
            <a:avLst/>
            <a:gdLst>
              <a:gd name="T0" fmla="*/ 500 w 500"/>
              <a:gd name="T1" fmla="*/ 189 h 487"/>
              <a:gd name="T2" fmla="*/ 483 w 500"/>
              <a:gd name="T3" fmla="*/ 261 h 487"/>
              <a:gd name="T4" fmla="*/ 440 w 500"/>
              <a:gd name="T5" fmla="*/ 337 h 487"/>
              <a:gd name="T6" fmla="*/ 378 w 500"/>
              <a:gd name="T7" fmla="*/ 416 h 487"/>
              <a:gd name="T8" fmla="*/ 331 w 500"/>
              <a:gd name="T9" fmla="*/ 463 h 487"/>
              <a:gd name="T10" fmla="*/ 263 w 500"/>
              <a:gd name="T11" fmla="*/ 476 h 487"/>
              <a:gd name="T12" fmla="*/ 171 w 500"/>
              <a:gd name="T13" fmla="*/ 433 h 487"/>
              <a:gd name="T14" fmla="*/ 90 w 500"/>
              <a:gd name="T15" fmla="*/ 376 h 487"/>
              <a:gd name="T16" fmla="*/ 77 w 500"/>
              <a:gd name="T17" fmla="*/ 354 h 487"/>
              <a:gd name="T18" fmla="*/ 8 w 500"/>
              <a:gd name="T19" fmla="*/ 130 h 487"/>
              <a:gd name="T20" fmla="*/ 26 w 500"/>
              <a:gd name="T21" fmla="*/ 88 h 487"/>
              <a:gd name="T22" fmla="*/ 53 w 500"/>
              <a:gd name="T23" fmla="*/ 99 h 487"/>
              <a:gd name="T24" fmla="*/ 113 w 500"/>
              <a:gd name="T25" fmla="*/ 173 h 487"/>
              <a:gd name="T26" fmla="*/ 172 w 500"/>
              <a:gd name="T27" fmla="*/ 166 h 487"/>
              <a:gd name="T28" fmla="*/ 212 w 500"/>
              <a:gd name="T29" fmla="*/ 88 h 487"/>
              <a:gd name="T30" fmla="*/ 282 w 500"/>
              <a:gd name="T31" fmla="*/ 9 h 487"/>
              <a:gd name="T32" fmla="*/ 329 w 500"/>
              <a:gd name="T33" fmla="*/ 0 h 487"/>
              <a:gd name="T34" fmla="*/ 473 w 500"/>
              <a:gd name="T35" fmla="*/ 90 h 487"/>
              <a:gd name="T36" fmla="*/ 500 w 500"/>
              <a:gd name="T37" fmla="*/ 189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00" h="487">
                <a:moveTo>
                  <a:pt x="500" y="189"/>
                </a:moveTo>
                <a:cubicBezTo>
                  <a:pt x="495" y="213"/>
                  <a:pt x="493" y="239"/>
                  <a:pt x="483" y="261"/>
                </a:cubicBezTo>
                <a:cubicBezTo>
                  <a:pt x="472" y="288"/>
                  <a:pt x="453" y="311"/>
                  <a:pt x="440" y="337"/>
                </a:cubicBezTo>
                <a:cubicBezTo>
                  <a:pt x="425" y="368"/>
                  <a:pt x="403" y="393"/>
                  <a:pt x="378" y="416"/>
                </a:cubicBezTo>
                <a:cubicBezTo>
                  <a:pt x="362" y="432"/>
                  <a:pt x="348" y="450"/>
                  <a:pt x="331" y="463"/>
                </a:cubicBezTo>
                <a:cubicBezTo>
                  <a:pt x="311" y="478"/>
                  <a:pt x="288" y="487"/>
                  <a:pt x="263" y="476"/>
                </a:cubicBezTo>
                <a:cubicBezTo>
                  <a:pt x="232" y="461"/>
                  <a:pt x="203" y="443"/>
                  <a:pt x="171" y="433"/>
                </a:cubicBezTo>
                <a:cubicBezTo>
                  <a:pt x="137" y="422"/>
                  <a:pt x="115" y="398"/>
                  <a:pt x="90" y="376"/>
                </a:cubicBezTo>
                <a:cubicBezTo>
                  <a:pt x="84" y="370"/>
                  <a:pt x="80" y="361"/>
                  <a:pt x="77" y="354"/>
                </a:cubicBezTo>
                <a:cubicBezTo>
                  <a:pt x="54" y="279"/>
                  <a:pt x="31" y="204"/>
                  <a:pt x="8" y="130"/>
                </a:cubicBezTo>
                <a:cubicBezTo>
                  <a:pt x="0" y="104"/>
                  <a:pt x="4" y="97"/>
                  <a:pt x="26" y="88"/>
                </a:cubicBezTo>
                <a:cubicBezTo>
                  <a:pt x="40" y="83"/>
                  <a:pt x="46" y="90"/>
                  <a:pt x="53" y="99"/>
                </a:cubicBezTo>
                <a:cubicBezTo>
                  <a:pt x="73" y="123"/>
                  <a:pt x="93" y="148"/>
                  <a:pt x="113" y="173"/>
                </a:cubicBezTo>
                <a:cubicBezTo>
                  <a:pt x="131" y="195"/>
                  <a:pt x="160" y="191"/>
                  <a:pt x="172" y="166"/>
                </a:cubicBezTo>
                <a:cubicBezTo>
                  <a:pt x="185" y="140"/>
                  <a:pt x="204" y="116"/>
                  <a:pt x="212" y="88"/>
                </a:cubicBezTo>
                <a:cubicBezTo>
                  <a:pt x="224" y="50"/>
                  <a:pt x="259" y="36"/>
                  <a:pt x="282" y="9"/>
                </a:cubicBezTo>
                <a:cubicBezTo>
                  <a:pt x="290" y="0"/>
                  <a:pt x="313" y="0"/>
                  <a:pt x="329" y="0"/>
                </a:cubicBezTo>
                <a:cubicBezTo>
                  <a:pt x="394" y="2"/>
                  <a:pt x="431" y="49"/>
                  <a:pt x="473" y="90"/>
                </a:cubicBezTo>
                <a:cubicBezTo>
                  <a:pt x="489" y="106"/>
                  <a:pt x="498" y="153"/>
                  <a:pt x="500" y="1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31"/>
          <p:cNvSpPr>
            <a:spLocks/>
          </p:cNvSpPr>
          <p:nvPr/>
        </p:nvSpPr>
        <p:spPr bwMode="auto">
          <a:xfrm>
            <a:off x="3322638" y="4816475"/>
            <a:ext cx="488950" cy="490537"/>
          </a:xfrm>
          <a:custGeom>
            <a:avLst/>
            <a:gdLst>
              <a:gd name="T0" fmla="*/ 271 w 531"/>
              <a:gd name="T1" fmla="*/ 532 h 532"/>
              <a:gd name="T2" fmla="*/ 247 w 531"/>
              <a:gd name="T3" fmla="*/ 527 h 532"/>
              <a:gd name="T4" fmla="*/ 164 w 531"/>
              <a:gd name="T5" fmla="*/ 476 h 532"/>
              <a:gd name="T6" fmla="*/ 88 w 531"/>
              <a:gd name="T7" fmla="*/ 382 h 532"/>
              <a:gd name="T8" fmla="*/ 64 w 531"/>
              <a:gd name="T9" fmla="*/ 354 h 532"/>
              <a:gd name="T10" fmla="*/ 8 w 531"/>
              <a:gd name="T11" fmla="*/ 273 h 532"/>
              <a:gd name="T12" fmla="*/ 19 w 531"/>
              <a:gd name="T13" fmla="*/ 235 h 532"/>
              <a:gd name="T14" fmla="*/ 60 w 531"/>
              <a:gd name="T15" fmla="*/ 245 h 532"/>
              <a:gd name="T16" fmla="*/ 115 w 531"/>
              <a:gd name="T17" fmla="*/ 308 h 532"/>
              <a:gd name="T18" fmla="*/ 151 w 531"/>
              <a:gd name="T19" fmla="*/ 314 h 532"/>
              <a:gd name="T20" fmla="*/ 165 w 531"/>
              <a:gd name="T21" fmla="*/ 293 h 532"/>
              <a:gd name="T22" fmla="*/ 182 w 531"/>
              <a:gd name="T23" fmla="*/ 183 h 532"/>
              <a:gd name="T24" fmla="*/ 196 w 531"/>
              <a:gd name="T25" fmla="*/ 106 h 532"/>
              <a:gd name="T26" fmla="*/ 277 w 531"/>
              <a:gd name="T27" fmla="*/ 18 h 532"/>
              <a:gd name="T28" fmla="*/ 387 w 531"/>
              <a:gd name="T29" fmla="*/ 16 h 532"/>
              <a:gd name="T30" fmla="*/ 494 w 531"/>
              <a:gd name="T31" fmla="*/ 66 h 532"/>
              <a:gd name="T32" fmla="*/ 530 w 531"/>
              <a:gd name="T33" fmla="*/ 153 h 532"/>
              <a:gd name="T34" fmla="*/ 520 w 531"/>
              <a:gd name="T35" fmla="*/ 166 h 532"/>
              <a:gd name="T36" fmla="*/ 422 w 531"/>
              <a:gd name="T37" fmla="*/ 274 h 532"/>
              <a:gd name="T38" fmla="*/ 416 w 531"/>
              <a:gd name="T39" fmla="*/ 284 h 532"/>
              <a:gd name="T40" fmla="*/ 389 w 531"/>
              <a:gd name="T41" fmla="*/ 285 h 532"/>
              <a:gd name="T42" fmla="*/ 337 w 531"/>
              <a:gd name="T43" fmla="*/ 231 h 532"/>
              <a:gd name="T44" fmla="*/ 275 w 531"/>
              <a:gd name="T45" fmla="*/ 225 h 532"/>
              <a:gd name="T46" fmla="*/ 210 w 531"/>
              <a:gd name="T47" fmla="*/ 313 h 532"/>
              <a:gd name="T48" fmla="*/ 210 w 531"/>
              <a:gd name="T49" fmla="*/ 325 h 532"/>
              <a:gd name="T50" fmla="*/ 261 w 531"/>
              <a:gd name="T51" fmla="*/ 498 h 532"/>
              <a:gd name="T52" fmla="*/ 271 w 531"/>
              <a:gd name="T53" fmla="*/ 53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31" h="532">
                <a:moveTo>
                  <a:pt x="271" y="532"/>
                </a:moveTo>
                <a:cubicBezTo>
                  <a:pt x="260" y="530"/>
                  <a:pt x="253" y="530"/>
                  <a:pt x="247" y="527"/>
                </a:cubicBezTo>
                <a:cubicBezTo>
                  <a:pt x="216" y="517"/>
                  <a:pt x="190" y="498"/>
                  <a:pt x="164" y="476"/>
                </a:cubicBezTo>
                <a:cubicBezTo>
                  <a:pt x="133" y="449"/>
                  <a:pt x="110" y="417"/>
                  <a:pt x="88" y="382"/>
                </a:cubicBezTo>
                <a:cubicBezTo>
                  <a:pt x="82" y="372"/>
                  <a:pt x="74" y="360"/>
                  <a:pt x="64" y="354"/>
                </a:cubicBezTo>
                <a:cubicBezTo>
                  <a:pt x="34" y="334"/>
                  <a:pt x="21" y="304"/>
                  <a:pt x="8" y="273"/>
                </a:cubicBezTo>
                <a:cubicBezTo>
                  <a:pt x="0" y="254"/>
                  <a:pt x="3" y="243"/>
                  <a:pt x="19" y="235"/>
                </a:cubicBezTo>
                <a:cubicBezTo>
                  <a:pt x="39" y="224"/>
                  <a:pt x="51" y="225"/>
                  <a:pt x="60" y="245"/>
                </a:cubicBezTo>
                <a:cubicBezTo>
                  <a:pt x="72" y="273"/>
                  <a:pt x="93" y="291"/>
                  <a:pt x="115" y="308"/>
                </a:cubicBezTo>
                <a:cubicBezTo>
                  <a:pt x="123" y="315"/>
                  <a:pt x="139" y="316"/>
                  <a:pt x="151" y="314"/>
                </a:cubicBezTo>
                <a:cubicBezTo>
                  <a:pt x="157" y="313"/>
                  <a:pt x="164" y="301"/>
                  <a:pt x="165" y="293"/>
                </a:cubicBezTo>
                <a:cubicBezTo>
                  <a:pt x="172" y="257"/>
                  <a:pt x="176" y="220"/>
                  <a:pt x="182" y="183"/>
                </a:cubicBezTo>
                <a:cubicBezTo>
                  <a:pt x="186" y="157"/>
                  <a:pt x="187" y="130"/>
                  <a:pt x="196" y="106"/>
                </a:cubicBezTo>
                <a:cubicBezTo>
                  <a:pt x="211" y="68"/>
                  <a:pt x="236" y="37"/>
                  <a:pt x="277" y="18"/>
                </a:cubicBezTo>
                <a:cubicBezTo>
                  <a:pt x="315" y="0"/>
                  <a:pt x="350" y="4"/>
                  <a:pt x="387" y="16"/>
                </a:cubicBezTo>
                <a:cubicBezTo>
                  <a:pt x="425" y="27"/>
                  <a:pt x="464" y="35"/>
                  <a:pt x="494" y="66"/>
                </a:cubicBezTo>
                <a:cubicBezTo>
                  <a:pt x="518" y="91"/>
                  <a:pt x="523" y="122"/>
                  <a:pt x="530" y="153"/>
                </a:cubicBezTo>
                <a:cubicBezTo>
                  <a:pt x="531" y="156"/>
                  <a:pt x="524" y="163"/>
                  <a:pt x="520" y="166"/>
                </a:cubicBezTo>
                <a:cubicBezTo>
                  <a:pt x="476" y="192"/>
                  <a:pt x="444" y="228"/>
                  <a:pt x="422" y="274"/>
                </a:cubicBezTo>
                <a:cubicBezTo>
                  <a:pt x="420" y="277"/>
                  <a:pt x="419" y="281"/>
                  <a:pt x="416" y="284"/>
                </a:cubicBezTo>
                <a:cubicBezTo>
                  <a:pt x="408" y="296"/>
                  <a:pt x="400" y="297"/>
                  <a:pt x="389" y="285"/>
                </a:cubicBezTo>
                <a:cubicBezTo>
                  <a:pt x="373" y="267"/>
                  <a:pt x="354" y="250"/>
                  <a:pt x="337" y="231"/>
                </a:cubicBezTo>
                <a:cubicBezTo>
                  <a:pt x="318" y="209"/>
                  <a:pt x="296" y="213"/>
                  <a:pt x="275" y="225"/>
                </a:cubicBezTo>
                <a:cubicBezTo>
                  <a:pt x="239" y="243"/>
                  <a:pt x="213" y="270"/>
                  <a:pt x="210" y="313"/>
                </a:cubicBezTo>
                <a:cubicBezTo>
                  <a:pt x="210" y="317"/>
                  <a:pt x="209" y="321"/>
                  <a:pt x="210" y="325"/>
                </a:cubicBezTo>
                <a:cubicBezTo>
                  <a:pt x="227" y="383"/>
                  <a:pt x="244" y="441"/>
                  <a:pt x="261" y="498"/>
                </a:cubicBezTo>
                <a:cubicBezTo>
                  <a:pt x="264" y="508"/>
                  <a:pt x="267" y="518"/>
                  <a:pt x="271" y="5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32"/>
          <p:cNvSpPr>
            <a:spLocks/>
          </p:cNvSpPr>
          <p:nvPr/>
        </p:nvSpPr>
        <p:spPr bwMode="auto">
          <a:xfrm>
            <a:off x="3355975" y="5319713"/>
            <a:ext cx="193675" cy="284162"/>
          </a:xfrm>
          <a:custGeom>
            <a:avLst/>
            <a:gdLst>
              <a:gd name="T0" fmla="*/ 211 w 211"/>
              <a:gd name="T1" fmla="*/ 58 h 308"/>
              <a:gd name="T2" fmla="*/ 188 w 211"/>
              <a:gd name="T3" fmla="*/ 95 h 308"/>
              <a:gd name="T4" fmla="*/ 97 w 211"/>
              <a:gd name="T5" fmla="*/ 236 h 308"/>
              <a:gd name="T6" fmla="*/ 72 w 211"/>
              <a:gd name="T7" fmla="*/ 284 h 308"/>
              <a:gd name="T8" fmla="*/ 44 w 211"/>
              <a:gd name="T9" fmla="*/ 306 h 308"/>
              <a:gd name="T10" fmla="*/ 2 w 211"/>
              <a:gd name="T11" fmla="*/ 279 h 308"/>
              <a:gd name="T12" fmla="*/ 4 w 211"/>
              <a:gd name="T13" fmla="*/ 264 h 308"/>
              <a:gd name="T14" fmla="*/ 77 w 211"/>
              <a:gd name="T15" fmla="*/ 82 h 308"/>
              <a:gd name="T16" fmla="*/ 107 w 211"/>
              <a:gd name="T17" fmla="*/ 11 h 308"/>
              <a:gd name="T18" fmla="*/ 130 w 211"/>
              <a:gd name="T19" fmla="*/ 5 h 308"/>
              <a:gd name="T20" fmla="*/ 193 w 211"/>
              <a:gd name="T21" fmla="*/ 36 h 308"/>
              <a:gd name="T22" fmla="*/ 211 w 211"/>
              <a:gd name="T23" fmla="*/ 5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1" h="308">
                <a:moveTo>
                  <a:pt x="211" y="58"/>
                </a:moveTo>
                <a:cubicBezTo>
                  <a:pt x="203" y="72"/>
                  <a:pt x="195" y="84"/>
                  <a:pt x="188" y="95"/>
                </a:cubicBezTo>
                <a:cubicBezTo>
                  <a:pt x="158" y="142"/>
                  <a:pt x="127" y="189"/>
                  <a:pt x="97" y="236"/>
                </a:cubicBezTo>
                <a:cubicBezTo>
                  <a:pt x="88" y="251"/>
                  <a:pt x="82" y="270"/>
                  <a:pt x="72" y="284"/>
                </a:cubicBezTo>
                <a:cubicBezTo>
                  <a:pt x="65" y="294"/>
                  <a:pt x="51" y="308"/>
                  <a:pt x="44" y="306"/>
                </a:cubicBezTo>
                <a:cubicBezTo>
                  <a:pt x="28" y="302"/>
                  <a:pt x="15" y="289"/>
                  <a:pt x="2" y="279"/>
                </a:cubicBezTo>
                <a:cubicBezTo>
                  <a:pt x="0" y="277"/>
                  <a:pt x="2" y="269"/>
                  <a:pt x="4" y="264"/>
                </a:cubicBezTo>
                <a:cubicBezTo>
                  <a:pt x="28" y="203"/>
                  <a:pt x="52" y="142"/>
                  <a:pt x="77" y="82"/>
                </a:cubicBezTo>
                <a:cubicBezTo>
                  <a:pt x="86" y="58"/>
                  <a:pt x="97" y="35"/>
                  <a:pt x="107" y="11"/>
                </a:cubicBezTo>
                <a:cubicBezTo>
                  <a:pt x="112" y="0"/>
                  <a:pt x="120" y="0"/>
                  <a:pt x="130" y="5"/>
                </a:cubicBezTo>
                <a:cubicBezTo>
                  <a:pt x="151" y="15"/>
                  <a:pt x="173" y="25"/>
                  <a:pt x="193" y="36"/>
                </a:cubicBezTo>
                <a:cubicBezTo>
                  <a:pt x="201" y="41"/>
                  <a:pt x="206" y="51"/>
                  <a:pt x="211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33"/>
          <p:cNvSpPr>
            <a:spLocks/>
          </p:cNvSpPr>
          <p:nvPr/>
        </p:nvSpPr>
        <p:spPr bwMode="auto">
          <a:xfrm>
            <a:off x="7997825" y="2647950"/>
            <a:ext cx="673100" cy="577850"/>
          </a:xfrm>
          <a:custGeom>
            <a:avLst/>
            <a:gdLst>
              <a:gd name="T0" fmla="*/ 726 w 731"/>
              <a:gd name="T1" fmla="*/ 232 h 628"/>
              <a:gd name="T2" fmla="*/ 647 w 731"/>
              <a:gd name="T3" fmla="*/ 403 h 628"/>
              <a:gd name="T4" fmla="*/ 528 w 731"/>
              <a:gd name="T5" fmla="*/ 452 h 628"/>
              <a:gd name="T6" fmla="*/ 503 w 731"/>
              <a:gd name="T7" fmla="*/ 458 h 628"/>
              <a:gd name="T8" fmla="*/ 473 w 731"/>
              <a:gd name="T9" fmla="*/ 497 h 628"/>
              <a:gd name="T10" fmla="*/ 477 w 731"/>
              <a:gd name="T11" fmla="*/ 594 h 628"/>
              <a:gd name="T12" fmla="*/ 478 w 731"/>
              <a:gd name="T13" fmla="*/ 614 h 628"/>
              <a:gd name="T14" fmla="*/ 468 w 731"/>
              <a:gd name="T15" fmla="*/ 627 h 628"/>
              <a:gd name="T16" fmla="*/ 453 w 731"/>
              <a:gd name="T17" fmla="*/ 621 h 628"/>
              <a:gd name="T18" fmla="*/ 393 w 731"/>
              <a:gd name="T19" fmla="*/ 535 h 628"/>
              <a:gd name="T20" fmla="*/ 379 w 731"/>
              <a:gd name="T21" fmla="*/ 491 h 628"/>
              <a:gd name="T22" fmla="*/ 350 w 731"/>
              <a:gd name="T23" fmla="*/ 465 h 628"/>
              <a:gd name="T24" fmla="*/ 139 w 731"/>
              <a:gd name="T25" fmla="*/ 422 h 628"/>
              <a:gd name="T26" fmla="*/ 94 w 731"/>
              <a:gd name="T27" fmla="*/ 406 h 628"/>
              <a:gd name="T28" fmla="*/ 13 w 731"/>
              <a:gd name="T29" fmla="*/ 221 h 628"/>
              <a:gd name="T30" fmla="*/ 54 w 731"/>
              <a:gd name="T31" fmla="*/ 137 h 628"/>
              <a:gd name="T32" fmla="*/ 166 w 731"/>
              <a:gd name="T33" fmla="*/ 45 h 628"/>
              <a:gd name="T34" fmla="*/ 317 w 731"/>
              <a:gd name="T35" fmla="*/ 4 h 628"/>
              <a:gd name="T36" fmla="*/ 427 w 731"/>
              <a:gd name="T37" fmla="*/ 9 h 628"/>
              <a:gd name="T38" fmla="*/ 516 w 731"/>
              <a:gd name="T39" fmla="*/ 19 h 628"/>
              <a:gd name="T40" fmla="*/ 661 w 731"/>
              <a:gd name="T41" fmla="*/ 85 h 628"/>
              <a:gd name="T42" fmla="*/ 708 w 731"/>
              <a:gd name="T43" fmla="*/ 157 h 628"/>
              <a:gd name="T44" fmla="*/ 726 w 731"/>
              <a:gd name="T45" fmla="*/ 232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31" h="628">
                <a:moveTo>
                  <a:pt x="726" y="232"/>
                </a:moveTo>
                <a:cubicBezTo>
                  <a:pt x="731" y="309"/>
                  <a:pt x="704" y="362"/>
                  <a:pt x="647" y="403"/>
                </a:cubicBezTo>
                <a:cubicBezTo>
                  <a:pt x="611" y="429"/>
                  <a:pt x="570" y="440"/>
                  <a:pt x="528" y="452"/>
                </a:cubicBezTo>
                <a:cubicBezTo>
                  <a:pt x="520" y="454"/>
                  <a:pt x="512" y="456"/>
                  <a:pt x="503" y="458"/>
                </a:cubicBezTo>
                <a:cubicBezTo>
                  <a:pt x="482" y="462"/>
                  <a:pt x="473" y="477"/>
                  <a:pt x="473" y="497"/>
                </a:cubicBezTo>
                <a:cubicBezTo>
                  <a:pt x="474" y="529"/>
                  <a:pt x="476" y="562"/>
                  <a:pt x="477" y="594"/>
                </a:cubicBezTo>
                <a:cubicBezTo>
                  <a:pt x="478" y="601"/>
                  <a:pt x="479" y="608"/>
                  <a:pt x="478" y="614"/>
                </a:cubicBezTo>
                <a:cubicBezTo>
                  <a:pt x="476" y="619"/>
                  <a:pt x="472" y="625"/>
                  <a:pt x="468" y="627"/>
                </a:cubicBezTo>
                <a:cubicBezTo>
                  <a:pt x="464" y="628"/>
                  <a:pt x="456" y="625"/>
                  <a:pt x="453" y="621"/>
                </a:cubicBezTo>
                <a:cubicBezTo>
                  <a:pt x="432" y="592"/>
                  <a:pt x="411" y="564"/>
                  <a:pt x="393" y="535"/>
                </a:cubicBezTo>
                <a:cubicBezTo>
                  <a:pt x="385" y="522"/>
                  <a:pt x="383" y="506"/>
                  <a:pt x="379" y="491"/>
                </a:cubicBezTo>
                <a:cubicBezTo>
                  <a:pt x="376" y="475"/>
                  <a:pt x="369" y="466"/>
                  <a:pt x="350" y="465"/>
                </a:cubicBezTo>
                <a:cubicBezTo>
                  <a:pt x="278" y="461"/>
                  <a:pt x="207" y="450"/>
                  <a:pt x="139" y="422"/>
                </a:cubicBezTo>
                <a:cubicBezTo>
                  <a:pt x="124" y="416"/>
                  <a:pt x="108" y="414"/>
                  <a:pt x="94" y="406"/>
                </a:cubicBezTo>
                <a:cubicBezTo>
                  <a:pt x="19" y="361"/>
                  <a:pt x="0" y="294"/>
                  <a:pt x="13" y="221"/>
                </a:cubicBezTo>
                <a:cubicBezTo>
                  <a:pt x="18" y="191"/>
                  <a:pt x="37" y="164"/>
                  <a:pt x="54" y="137"/>
                </a:cubicBezTo>
                <a:cubicBezTo>
                  <a:pt x="80" y="94"/>
                  <a:pt x="123" y="70"/>
                  <a:pt x="166" y="45"/>
                </a:cubicBezTo>
                <a:cubicBezTo>
                  <a:pt x="213" y="18"/>
                  <a:pt x="265" y="10"/>
                  <a:pt x="317" y="4"/>
                </a:cubicBezTo>
                <a:cubicBezTo>
                  <a:pt x="353" y="0"/>
                  <a:pt x="390" y="7"/>
                  <a:pt x="427" y="9"/>
                </a:cubicBezTo>
                <a:cubicBezTo>
                  <a:pt x="457" y="12"/>
                  <a:pt x="487" y="12"/>
                  <a:pt x="516" y="19"/>
                </a:cubicBezTo>
                <a:cubicBezTo>
                  <a:pt x="569" y="30"/>
                  <a:pt x="621" y="46"/>
                  <a:pt x="661" y="85"/>
                </a:cubicBezTo>
                <a:cubicBezTo>
                  <a:pt x="681" y="105"/>
                  <a:pt x="692" y="133"/>
                  <a:pt x="708" y="157"/>
                </a:cubicBezTo>
                <a:cubicBezTo>
                  <a:pt x="725" y="183"/>
                  <a:pt x="729" y="210"/>
                  <a:pt x="726" y="2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34"/>
          <p:cNvSpPr>
            <a:spLocks noEditPoints="1"/>
          </p:cNvSpPr>
          <p:nvPr/>
        </p:nvSpPr>
        <p:spPr bwMode="auto">
          <a:xfrm>
            <a:off x="6470650" y="4276725"/>
            <a:ext cx="352425" cy="322262"/>
          </a:xfrm>
          <a:custGeom>
            <a:avLst/>
            <a:gdLst>
              <a:gd name="T0" fmla="*/ 308 w 383"/>
              <a:gd name="T1" fmla="*/ 230 h 351"/>
              <a:gd name="T2" fmla="*/ 292 w 383"/>
              <a:gd name="T3" fmla="*/ 230 h 351"/>
              <a:gd name="T4" fmla="*/ 209 w 383"/>
              <a:gd name="T5" fmla="*/ 291 h 351"/>
              <a:gd name="T6" fmla="*/ 175 w 383"/>
              <a:gd name="T7" fmla="*/ 341 h 351"/>
              <a:gd name="T8" fmla="*/ 151 w 383"/>
              <a:gd name="T9" fmla="*/ 334 h 351"/>
              <a:gd name="T10" fmla="*/ 131 w 383"/>
              <a:gd name="T11" fmla="*/ 266 h 351"/>
              <a:gd name="T12" fmla="*/ 86 w 383"/>
              <a:gd name="T13" fmla="*/ 234 h 351"/>
              <a:gd name="T14" fmla="*/ 22 w 383"/>
              <a:gd name="T15" fmla="*/ 249 h 351"/>
              <a:gd name="T16" fmla="*/ 3 w 383"/>
              <a:gd name="T17" fmla="*/ 241 h 351"/>
              <a:gd name="T18" fmla="*/ 7 w 383"/>
              <a:gd name="T19" fmla="*/ 218 h 351"/>
              <a:gd name="T20" fmla="*/ 58 w 383"/>
              <a:gd name="T21" fmla="*/ 158 h 351"/>
              <a:gd name="T22" fmla="*/ 74 w 383"/>
              <a:gd name="T23" fmla="*/ 92 h 351"/>
              <a:gd name="T24" fmla="*/ 74 w 383"/>
              <a:gd name="T25" fmla="*/ 48 h 351"/>
              <a:gd name="T26" fmla="*/ 139 w 383"/>
              <a:gd name="T27" fmla="*/ 15 h 351"/>
              <a:gd name="T28" fmla="*/ 206 w 383"/>
              <a:gd name="T29" fmla="*/ 54 h 351"/>
              <a:gd name="T30" fmla="*/ 231 w 383"/>
              <a:gd name="T31" fmla="*/ 52 h 351"/>
              <a:gd name="T32" fmla="*/ 297 w 383"/>
              <a:gd name="T33" fmla="*/ 13 h 351"/>
              <a:gd name="T34" fmla="*/ 324 w 383"/>
              <a:gd name="T35" fmla="*/ 9 h 351"/>
              <a:gd name="T36" fmla="*/ 330 w 383"/>
              <a:gd name="T37" fmla="*/ 42 h 351"/>
              <a:gd name="T38" fmla="*/ 315 w 383"/>
              <a:gd name="T39" fmla="*/ 99 h 351"/>
              <a:gd name="T40" fmla="*/ 331 w 383"/>
              <a:gd name="T41" fmla="*/ 143 h 351"/>
              <a:gd name="T42" fmla="*/ 375 w 383"/>
              <a:gd name="T43" fmla="*/ 181 h 351"/>
              <a:gd name="T44" fmla="*/ 379 w 383"/>
              <a:gd name="T45" fmla="*/ 207 h 351"/>
              <a:gd name="T46" fmla="*/ 351 w 383"/>
              <a:gd name="T47" fmla="*/ 229 h 351"/>
              <a:gd name="T48" fmla="*/ 308 w 383"/>
              <a:gd name="T49" fmla="*/ 230 h 351"/>
              <a:gd name="T50" fmla="*/ 125 w 383"/>
              <a:gd name="T51" fmla="*/ 68 h 351"/>
              <a:gd name="T52" fmla="*/ 117 w 383"/>
              <a:gd name="T53" fmla="*/ 73 h 351"/>
              <a:gd name="T54" fmla="*/ 117 w 383"/>
              <a:gd name="T55" fmla="*/ 114 h 351"/>
              <a:gd name="T56" fmla="*/ 107 w 383"/>
              <a:gd name="T57" fmla="*/ 155 h 351"/>
              <a:gd name="T58" fmla="*/ 102 w 383"/>
              <a:gd name="T59" fmla="*/ 182 h 351"/>
              <a:gd name="T60" fmla="*/ 130 w 383"/>
              <a:gd name="T61" fmla="*/ 182 h 351"/>
              <a:gd name="T62" fmla="*/ 139 w 383"/>
              <a:gd name="T63" fmla="*/ 177 h 351"/>
              <a:gd name="T64" fmla="*/ 171 w 383"/>
              <a:gd name="T65" fmla="*/ 197 h 351"/>
              <a:gd name="T66" fmla="*/ 173 w 383"/>
              <a:gd name="T67" fmla="*/ 231 h 351"/>
              <a:gd name="T68" fmla="*/ 186 w 383"/>
              <a:gd name="T69" fmla="*/ 250 h 351"/>
              <a:gd name="T70" fmla="*/ 200 w 383"/>
              <a:gd name="T71" fmla="*/ 234 h 351"/>
              <a:gd name="T72" fmla="*/ 238 w 383"/>
              <a:gd name="T73" fmla="*/ 185 h 351"/>
              <a:gd name="T74" fmla="*/ 270 w 383"/>
              <a:gd name="T75" fmla="*/ 175 h 351"/>
              <a:gd name="T76" fmla="*/ 272 w 383"/>
              <a:gd name="T77" fmla="*/ 98 h 351"/>
              <a:gd name="T78" fmla="*/ 251 w 383"/>
              <a:gd name="T79" fmla="*/ 84 h 351"/>
              <a:gd name="T80" fmla="*/ 233 w 383"/>
              <a:gd name="T81" fmla="*/ 99 h 351"/>
              <a:gd name="T82" fmla="*/ 179 w 383"/>
              <a:gd name="T83" fmla="*/ 100 h 351"/>
              <a:gd name="T84" fmla="*/ 125 w 383"/>
              <a:gd name="T85" fmla="*/ 68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83" h="351">
                <a:moveTo>
                  <a:pt x="308" y="230"/>
                </a:moveTo>
                <a:cubicBezTo>
                  <a:pt x="303" y="230"/>
                  <a:pt x="297" y="230"/>
                  <a:pt x="292" y="230"/>
                </a:cubicBezTo>
                <a:cubicBezTo>
                  <a:pt x="242" y="229"/>
                  <a:pt x="225" y="244"/>
                  <a:pt x="209" y="291"/>
                </a:cubicBezTo>
                <a:cubicBezTo>
                  <a:pt x="203" y="310"/>
                  <a:pt x="188" y="326"/>
                  <a:pt x="175" y="341"/>
                </a:cubicBezTo>
                <a:cubicBezTo>
                  <a:pt x="166" y="351"/>
                  <a:pt x="155" y="344"/>
                  <a:pt x="151" y="334"/>
                </a:cubicBezTo>
                <a:cubicBezTo>
                  <a:pt x="143" y="311"/>
                  <a:pt x="135" y="289"/>
                  <a:pt x="131" y="266"/>
                </a:cubicBezTo>
                <a:cubicBezTo>
                  <a:pt x="126" y="235"/>
                  <a:pt x="116" y="226"/>
                  <a:pt x="86" y="234"/>
                </a:cubicBezTo>
                <a:cubicBezTo>
                  <a:pt x="65" y="240"/>
                  <a:pt x="43" y="246"/>
                  <a:pt x="22" y="249"/>
                </a:cubicBezTo>
                <a:cubicBezTo>
                  <a:pt x="16" y="250"/>
                  <a:pt x="4" y="245"/>
                  <a:pt x="3" y="241"/>
                </a:cubicBezTo>
                <a:cubicBezTo>
                  <a:pt x="0" y="234"/>
                  <a:pt x="3" y="224"/>
                  <a:pt x="7" y="218"/>
                </a:cubicBezTo>
                <a:cubicBezTo>
                  <a:pt x="24" y="197"/>
                  <a:pt x="45" y="180"/>
                  <a:pt x="58" y="158"/>
                </a:cubicBezTo>
                <a:cubicBezTo>
                  <a:pt x="68" y="139"/>
                  <a:pt x="71" y="114"/>
                  <a:pt x="74" y="92"/>
                </a:cubicBezTo>
                <a:cubicBezTo>
                  <a:pt x="77" y="78"/>
                  <a:pt x="75" y="63"/>
                  <a:pt x="74" y="48"/>
                </a:cubicBezTo>
                <a:cubicBezTo>
                  <a:pt x="71" y="16"/>
                  <a:pt x="118" y="0"/>
                  <a:pt x="139" y="15"/>
                </a:cubicBezTo>
                <a:cubicBezTo>
                  <a:pt x="160" y="29"/>
                  <a:pt x="183" y="42"/>
                  <a:pt x="206" y="54"/>
                </a:cubicBezTo>
                <a:cubicBezTo>
                  <a:pt x="212" y="58"/>
                  <a:pt x="224" y="56"/>
                  <a:pt x="231" y="52"/>
                </a:cubicBezTo>
                <a:cubicBezTo>
                  <a:pt x="253" y="40"/>
                  <a:pt x="274" y="25"/>
                  <a:pt x="297" y="13"/>
                </a:cubicBezTo>
                <a:cubicBezTo>
                  <a:pt x="305" y="8"/>
                  <a:pt x="323" y="6"/>
                  <a:pt x="324" y="9"/>
                </a:cubicBezTo>
                <a:cubicBezTo>
                  <a:pt x="330" y="18"/>
                  <a:pt x="332" y="31"/>
                  <a:pt x="330" y="42"/>
                </a:cubicBezTo>
                <a:cubicBezTo>
                  <a:pt x="327" y="61"/>
                  <a:pt x="321" y="80"/>
                  <a:pt x="315" y="99"/>
                </a:cubicBezTo>
                <a:cubicBezTo>
                  <a:pt x="308" y="119"/>
                  <a:pt x="316" y="132"/>
                  <a:pt x="331" y="143"/>
                </a:cubicBezTo>
                <a:cubicBezTo>
                  <a:pt x="347" y="155"/>
                  <a:pt x="362" y="167"/>
                  <a:pt x="375" y="181"/>
                </a:cubicBezTo>
                <a:cubicBezTo>
                  <a:pt x="380" y="187"/>
                  <a:pt x="383" y="202"/>
                  <a:pt x="379" y="207"/>
                </a:cubicBezTo>
                <a:cubicBezTo>
                  <a:pt x="373" y="217"/>
                  <a:pt x="362" y="226"/>
                  <a:pt x="351" y="229"/>
                </a:cubicBezTo>
                <a:cubicBezTo>
                  <a:pt x="338" y="233"/>
                  <a:pt x="322" y="230"/>
                  <a:pt x="308" y="230"/>
                </a:cubicBezTo>
                <a:close/>
                <a:moveTo>
                  <a:pt x="125" y="68"/>
                </a:moveTo>
                <a:cubicBezTo>
                  <a:pt x="122" y="70"/>
                  <a:pt x="120" y="71"/>
                  <a:pt x="117" y="73"/>
                </a:cubicBezTo>
                <a:cubicBezTo>
                  <a:pt x="117" y="87"/>
                  <a:pt x="118" y="100"/>
                  <a:pt x="117" y="114"/>
                </a:cubicBezTo>
                <a:cubicBezTo>
                  <a:pt x="115" y="128"/>
                  <a:pt x="110" y="142"/>
                  <a:pt x="107" y="155"/>
                </a:cubicBezTo>
                <a:cubicBezTo>
                  <a:pt x="105" y="164"/>
                  <a:pt x="104" y="173"/>
                  <a:pt x="102" y="182"/>
                </a:cubicBezTo>
                <a:cubicBezTo>
                  <a:pt x="111" y="182"/>
                  <a:pt x="121" y="182"/>
                  <a:pt x="130" y="182"/>
                </a:cubicBezTo>
                <a:cubicBezTo>
                  <a:pt x="133" y="182"/>
                  <a:pt x="136" y="179"/>
                  <a:pt x="139" y="177"/>
                </a:cubicBezTo>
                <a:cubicBezTo>
                  <a:pt x="157" y="169"/>
                  <a:pt x="170" y="177"/>
                  <a:pt x="171" y="197"/>
                </a:cubicBezTo>
                <a:cubicBezTo>
                  <a:pt x="172" y="208"/>
                  <a:pt x="171" y="220"/>
                  <a:pt x="173" y="231"/>
                </a:cubicBezTo>
                <a:cubicBezTo>
                  <a:pt x="175" y="237"/>
                  <a:pt x="181" y="243"/>
                  <a:pt x="186" y="250"/>
                </a:cubicBezTo>
                <a:cubicBezTo>
                  <a:pt x="191" y="244"/>
                  <a:pt x="198" y="240"/>
                  <a:pt x="200" y="234"/>
                </a:cubicBezTo>
                <a:cubicBezTo>
                  <a:pt x="207" y="212"/>
                  <a:pt x="217" y="194"/>
                  <a:pt x="238" y="185"/>
                </a:cubicBezTo>
                <a:cubicBezTo>
                  <a:pt x="248" y="181"/>
                  <a:pt x="258" y="179"/>
                  <a:pt x="270" y="175"/>
                </a:cubicBezTo>
                <a:cubicBezTo>
                  <a:pt x="262" y="149"/>
                  <a:pt x="259" y="124"/>
                  <a:pt x="272" y="98"/>
                </a:cubicBezTo>
                <a:cubicBezTo>
                  <a:pt x="277" y="88"/>
                  <a:pt x="262" y="78"/>
                  <a:pt x="251" y="84"/>
                </a:cubicBezTo>
                <a:cubicBezTo>
                  <a:pt x="245" y="88"/>
                  <a:pt x="239" y="94"/>
                  <a:pt x="233" y="99"/>
                </a:cubicBezTo>
                <a:cubicBezTo>
                  <a:pt x="208" y="118"/>
                  <a:pt x="205" y="117"/>
                  <a:pt x="179" y="100"/>
                </a:cubicBezTo>
                <a:cubicBezTo>
                  <a:pt x="161" y="88"/>
                  <a:pt x="143" y="78"/>
                  <a:pt x="125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35"/>
          <p:cNvSpPr>
            <a:spLocks noEditPoints="1"/>
          </p:cNvSpPr>
          <p:nvPr/>
        </p:nvSpPr>
        <p:spPr bwMode="auto">
          <a:xfrm>
            <a:off x="4679950" y="4310063"/>
            <a:ext cx="330200" cy="293687"/>
          </a:xfrm>
          <a:custGeom>
            <a:avLst/>
            <a:gdLst>
              <a:gd name="T0" fmla="*/ 308 w 359"/>
              <a:gd name="T1" fmla="*/ 21 h 319"/>
              <a:gd name="T2" fmla="*/ 295 w 359"/>
              <a:gd name="T3" fmla="*/ 59 h 319"/>
              <a:gd name="T4" fmla="*/ 315 w 359"/>
              <a:gd name="T5" fmla="*/ 112 h 319"/>
              <a:gd name="T6" fmla="*/ 339 w 359"/>
              <a:gd name="T7" fmla="*/ 127 h 319"/>
              <a:gd name="T8" fmla="*/ 358 w 359"/>
              <a:gd name="T9" fmla="*/ 154 h 319"/>
              <a:gd name="T10" fmla="*/ 333 w 359"/>
              <a:gd name="T11" fmla="*/ 182 h 319"/>
              <a:gd name="T12" fmla="*/ 287 w 359"/>
              <a:gd name="T13" fmla="*/ 199 h 319"/>
              <a:gd name="T14" fmla="*/ 245 w 359"/>
              <a:gd name="T15" fmla="*/ 232 h 319"/>
              <a:gd name="T16" fmla="*/ 206 w 359"/>
              <a:gd name="T17" fmla="*/ 295 h 319"/>
              <a:gd name="T18" fmla="*/ 175 w 359"/>
              <a:gd name="T19" fmla="*/ 314 h 319"/>
              <a:gd name="T20" fmla="*/ 152 w 359"/>
              <a:gd name="T21" fmla="*/ 290 h 319"/>
              <a:gd name="T22" fmla="*/ 140 w 359"/>
              <a:gd name="T23" fmla="*/ 257 h 319"/>
              <a:gd name="T24" fmla="*/ 96 w 359"/>
              <a:gd name="T25" fmla="*/ 241 h 319"/>
              <a:gd name="T26" fmla="*/ 11 w 359"/>
              <a:gd name="T27" fmla="*/ 236 h 319"/>
              <a:gd name="T28" fmla="*/ 10 w 359"/>
              <a:gd name="T29" fmla="*/ 207 h 319"/>
              <a:gd name="T30" fmla="*/ 54 w 359"/>
              <a:gd name="T31" fmla="*/ 150 h 319"/>
              <a:gd name="T32" fmla="*/ 58 w 359"/>
              <a:gd name="T33" fmla="*/ 139 h 319"/>
              <a:gd name="T34" fmla="*/ 55 w 359"/>
              <a:gd name="T35" fmla="*/ 46 h 319"/>
              <a:gd name="T36" fmla="*/ 64 w 359"/>
              <a:gd name="T37" fmla="*/ 14 h 319"/>
              <a:gd name="T38" fmla="*/ 100 w 359"/>
              <a:gd name="T39" fmla="*/ 9 h 319"/>
              <a:gd name="T40" fmla="*/ 171 w 359"/>
              <a:gd name="T41" fmla="*/ 45 h 319"/>
              <a:gd name="T42" fmla="*/ 196 w 359"/>
              <a:gd name="T43" fmla="*/ 43 h 319"/>
              <a:gd name="T44" fmla="*/ 288 w 359"/>
              <a:gd name="T45" fmla="*/ 3 h 319"/>
              <a:gd name="T46" fmla="*/ 308 w 359"/>
              <a:gd name="T47" fmla="*/ 21 h 319"/>
              <a:gd name="T48" fmla="*/ 255 w 359"/>
              <a:gd name="T49" fmla="*/ 155 h 319"/>
              <a:gd name="T50" fmla="*/ 249 w 359"/>
              <a:gd name="T51" fmla="*/ 145 h 319"/>
              <a:gd name="T52" fmla="*/ 245 w 359"/>
              <a:gd name="T53" fmla="*/ 87 h 319"/>
              <a:gd name="T54" fmla="*/ 241 w 359"/>
              <a:gd name="T55" fmla="*/ 66 h 319"/>
              <a:gd name="T56" fmla="*/ 226 w 359"/>
              <a:gd name="T57" fmla="*/ 68 h 319"/>
              <a:gd name="T58" fmla="*/ 203 w 359"/>
              <a:gd name="T59" fmla="*/ 86 h 319"/>
              <a:gd name="T60" fmla="*/ 156 w 359"/>
              <a:gd name="T61" fmla="*/ 95 h 319"/>
              <a:gd name="T62" fmla="*/ 96 w 359"/>
              <a:gd name="T63" fmla="*/ 75 h 319"/>
              <a:gd name="T64" fmla="*/ 100 w 359"/>
              <a:gd name="T65" fmla="*/ 116 h 319"/>
              <a:gd name="T66" fmla="*/ 88 w 359"/>
              <a:gd name="T67" fmla="*/ 172 h 319"/>
              <a:gd name="T68" fmla="*/ 82 w 359"/>
              <a:gd name="T69" fmla="*/ 187 h 319"/>
              <a:gd name="T70" fmla="*/ 98 w 359"/>
              <a:gd name="T71" fmla="*/ 198 h 319"/>
              <a:gd name="T72" fmla="*/ 127 w 359"/>
              <a:gd name="T73" fmla="*/ 187 h 319"/>
              <a:gd name="T74" fmla="*/ 179 w 359"/>
              <a:gd name="T75" fmla="*/ 208 h 319"/>
              <a:gd name="T76" fmla="*/ 181 w 359"/>
              <a:gd name="T77" fmla="*/ 217 h 319"/>
              <a:gd name="T78" fmla="*/ 206 w 359"/>
              <a:gd name="T79" fmla="*/ 223 h 319"/>
              <a:gd name="T80" fmla="*/ 225 w 359"/>
              <a:gd name="T81" fmla="*/ 194 h 319"/>
              <a:gd name="T82" fmla="*/ 255 w 359"/>
              <a:gd name="T83" fmla="*/ 155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59" h="319">
                <a:moveTo>
                  <a:pt x="308" y="21"/>
                </a:moveTo>
                <a:cubicBezTo>
                  <a:pt x="304" y="32"/>
                  <a:pt x="300" y="46"/>
                  <a:pt x="295" y="59"/>
                </a:cubicBezTo>
                <a:cubicBezTo>
                  <a:pt x="287" y="85"/>
                  <a:pt x="292" y="98"/>
                  <a:pt x="315" y="112"/>
                </a:cubicBezTo>
                <a:cubicBezTo>
                  <a:pt x="323" y="117"/>
                  <a:pt x="333" y="120"/>
                  <a:pt x="339" y="127"/>
                </a:cubicBezTo>
                <a:cubicBezTo>
                  <a:pt x="347" y="134"/>
                  <a:pt x="359" y="146"/>
                  <a:pt x="358" y="154"/>
                </a:cubicBezTo>
                <a:cubicBezTo>
                  <a:pt x="355" y="165"/>
                  <a:pt x="344" y="176"/>
                  <a:pt x="333" y="182"/>
                </a:cubicBezTo>
                <a:cubicBezTo>
                  <a:pt x="319" y="190"/>
                  <a:pt x="303" y="195"/>
                  <a:pt x="287" y="199"/>
                </a:cubicBezTo>
                <a:cubicBezTo>
                  <a:pt x="267" y="203"/>
                  <a:pt x="255" y="216"/>
                  <a:pt x="245" y="232"/>
                </a:cubicBezTo>
                <a:cubicBezTo>
                  <a:pt x="231" y="253"/>
                  <a:pt x="218" y="274"/>
                  <a:pt x="206" y="295"/>
                </a:cubicBezTo>
                <a:cubicBezTo>
                  <a:pt x="199" y="308"/>
                  <a:pt x="189" y="319"/>
                  <a:pt x="175" y="314"/>
                </a:cubicBezTo>
                <a:cubicBezTo>
                  <a:pt x="165" y="311"/>
                  <a:pt x="158" y="300"/>
                  <a:pt x="152" y="290"/>
                </a:cubicBezTo>
                <a:cubicBezTo>
                  <a:pt x="147" y="280"/>
                  <a:pt x="144" y="268"/>
                  <a:pt x="140" y="257"/>
                </a:cubicBezTo>
                <a:cubicBezTo>
                  <a:pt x="131" y="233"/>
                  <a:pt x="117" y="228"/>
                  <a:pt x="96" y="241"/>
                </a:cubicBezTo>
                <a:cubicBezTo>
                  <a:pt x="80" y="251"/>
                  <a:pt x="25" y="248"/>
                  <a:pt x="11" y="236"/>
                </a:cubicBezTo>
                <a:cubicBezTo>
                  <a:pt x="0" y="227"/>
                  <a:pt x="2" y="217"/>
                  <a:pt x="10" y="207"/>
                </a:cubicBezTo>
                <a:cubicBezTo>
                  <a:pt x="25" y="188"/>
                  <a:pt x="39" y="169"/>
                  <a:pt x="54" y="150"/>
                </a:cubicBezTo>
                <a:cubicBezTo>
                  <a:pt x="56" y="147"/>
                  <a:pt x="58" y="143"/>
                  <a:pt x="58" y="139"/>
                </a:cubicBezTo>
                <a:cubicBezTo>
                  <a:pt x="57" y="108"/>
                  <a:pt x="55" y="77"/>
                  <a:pt x="55" y="46"/>
                </a:cubicBezTo>
                <a:cubicBezTo>
                  <a:pt x="56" y="36"/>
                  <a:pt x="57" y="22"/>
                  <a:pt x="64" y="14"/>
                </a:cubicBezTo>
                <a:cubicBezTo>
                  <a:pt x="72" y="5"/>
                  <a:pt x="86" y="1"/>
                  <a:pt x="100" y="9"/>
                </a:cubicBezTo>
                <a:cubicBezTo>
                  <a:pt x="123" y="23"/>
                  <a:pt x="146" y="35"/>
                  <a:pt x="171" y="45"/>
                </a:cubicBezTo>
                <a:cubicBezTo>
                  <a:pt x="178" y="49"/>
                  <a:pt x="192" y="48"/>
                  <a:pt x="196" y="43"/>
                </a:cubicBezTo>
                <a:cubicBezTo>
                  <a:pt x="222" y="16"/>
                  <a:pt x="255" y="12"/>
                  <a:pt x="288" y="3"/>
                </a:cubicBezTo>
                <a:cubicBezTo>
                  <a:pt x="302" y="0"/>
                  <a:pt x="305" y="8"/>
                  <a:pt x="308" y="21"/>
                </a:cubicBezTo>
                <a:close/>
                <a:moveTo>
                  <a:pt x="255" y="155"/>
                </a:moveTo>
                <a:cubicBezTo>
                  <a:pt x="255" y="155"/>
                  <a:pt x="252" y="150"/>
                  <a:pt x="249" y="145"/>
                </a:cubicBezTo>
                <a:cubicBezTo>
                  <a:pt x="229" y="119"/>
                  <a:pt x="229" y="115"/>
                  <a:pt x="245" y="87"/>
                </a:cubicBezTo>
                <a:cubicBezTo>
                  <a:pt x="248" y="82"/>
                  <a:pt x="244" y="72"/>
                  <a:pt x="241" y="66"/>
                </a:cubicBezTo>
                <a:cubicBezTo>
                  <a:pt x="240" y="65"/>
                  <a:pt x="231" y="66"/>
                  <a:pt x="226" y="68"/>
                </a:cubicBezTo>
                <a:cubicBezTo>
                  <a:pt x="218" y="73"/>
                  <a:pt x="209" y="79"/>
                  <a:pt x="203" y="86"/>
                </a:cubicBezTo>
                <a:cubicBezTo>
                  <a:pt x="189" y="104"/>
                  <a:pt x="175" y="104"/>
                  <a:pt x="156" y="95"/>
                </a:cubicBezTo>
                <a:cubicBezTo>
                  <a:pt x="138" y="88"/>
                  <a:pt x="119" y="83"/>
                  <a:pt x="96" y="75"/>
                </a:cubicBezTo>
                <a:cubicBezTo>
                  <a:pt x="97" y="92"/>
                  <a:pt x="97" y="104"/>
                  <a:pt x="100" y="116"/>
                </a:cubicBezTo>
                <a:cubicBezTo>
                  <a:pt x="106" y="137"/>
                  <a:pt x="100" y="155"/>
                  <a:pt x="88" y="172"/>
                </a:cubicBezTo>
                <a:cubicBezTo>
                  <a:pt x="84" y="176"/>
                  <a:pt x="80" y="184"/>
                  <a:pt x="82" y="187"/>
                </a:cubicBezTo>
                <a:cubicBezTo>
                  <a:pt x="85" y="193"/>
                  <a:pt x="93" y="199"/>
                  <a:pt x="98" y="198"/>
                </a:cubicBezTo>
                <a:cubicBezTo>
                  <a:pt x="108" y="197"/>
                  <a:pt x="118" y="193"/>
                  <a:pt x="127" y="187"/>
                </a:cubicBezTo>
                <a:cubicBezTo>
                  <a:pt x="155" y="170"/>
                  <a:pt x="172" y="176"/>
                  <a:pt x="179" y="208"/>
                </a:cubicBezTo>
                <a:cubicBezTo>
                  <a:pt x="180" y="211"/>
                  <a:pt x="180" y="214"/>
                  <a:pt x="181" y="217"/>
                </a:cubicBezTo>
                <a:cubicBezTo>
                  <a:pt x="187" y="233"/>
                  <a:pt x="195" y="236"/>
                  <a:pt x="206" y="223"/>
                </a:cubicBezTo>
                <a:cubicBezTo>
                  <a:pt x="213" y="214"/>
                  <a:pt x="219" y="203"/>
                  <a:pt x="225" y="194"/>
                </a:cubicBezTo>
                <a:cubicBezTo>
                  <a:pt x="234" y="182"/>
                  <a:pt x="242" y="171"/>
                  <a:pt x="255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36"/>
          <p:cNvSpPr>
            <a:spLocks noEditPoints="1"/>
          </p:cNvSpPr>
          <p:nvPr/>
        </p:nvSpPr>
        <p:spPr bwMode="auto">
          <a:xfrm>
            <a:off x="9018588" y="3714750"/>
            <a:ext cx="444500" cy="407987"/>
          </a:xfrm>
          <a:custGeom>
            <a:avLst/>
            <a:gdLst>
              <a:gd name="T0" fmla="*/ 476 w 483"/>
              <a:gd name="T1" fmla="*/ 225 h 444"/>
              <a:gd name="T2" fmla="*/ 448 w 483"/>
              <a:gd name="T3" fmla="*/ 344 h 444"/>
              <a:gd name="T4" fmla="*/ 427 w 483"/>
              <a:gd name="T5" fmla="*/ 365 h 444"/>
              <a:gd name="T6" fmla="*/ 296 w 483"/>
              <a:gd name="T7" fmla="*/ 428 h 444"/>
              <a:gd name="T8" fmla="*/ 148 w 483"/>
              <a:gd name="T9" fmla="*/ 428 h 444"/>
              <a:gd name="T10" fmla="*/ 8 w 483"/>
              <a:gd name="T11" fmla="*/ 283 h 444"/>
              <a:gd name="T12" fmla="*/ 23 w 483"/>
              <a:gd name="T13" fmla="*/ 151 h 444"/>
              <a:gd name="T14" fmla="*/ 123 w 483"/>
              <a:gd name="T15" fmla="*/ 32 h 444"/>
              <a:gd name="T16" fmla="*/ 226 w 483"/>
              <a:gd name="T17" fmla="*/ 1 h 444"/>
              <a:gd name="T18" fmla="*/ 339 w 483"/>
              <a:gd name="T19" fmla="*/ 18 h 444"/>
              <a:gd name="T20" fmla="*/ 454 w 483"/>
              <a:gd name="T21" fmla="*/ 120 h 444"/>
              <a:gd name="T22" fmla="*/ 476 w 483"/>
              <a:gd name="T23" fmla="*/ 225 h 444"/>
              <a:gd name="T24" fmla="*/ 236 w 483"/>
              <a:gd name="T25" fmla="*/ 53 h 444"/>
              <a:gd name="T26" fmla="*/ 51 w 483"/>
              <a:gd name="T27" fmla="*/ 253 h 444"/>
              <a:gd name="T28" fmla="*/ 159 w 483"/>
              <a:gd name="T29" fmla="*/ 376 h 444"/>
              <a:gd name="T30" fmla="*/ 337 w 483"/>
              <a:gd name="T31" fmla="*/ 359 h 444"/>
              <a:gd name="T32" fmla="*/ 412 w 483"/>
              <a:gd name="T33" fmla="*/ 305 h 444"/>
              <a:gd name="T34" fmla="*/ 380 w 483"/>
              <a:gd name="T35" fmla="*/ 107 h 444"/>
              <a:gd name="T36" fmla="*/ 236 w 483"/>
              <a:gd name="T37" fmla="*/ 53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3" h="444">
                <a:moveTo>
                  <a:pt x="476" y="225"/>
                </a:moveTo>
                <a:cubicBezTo>
                  <a:pt x="483" y="271"/>
                  <a:pt x="469" y="308"/>
                  <a:pt x="448" y="344"/>
                </a:cubicBezTo>
                <a:cubicBezTo>
                  <a:pt x="443" y="352"/>
                  <a:pt x="435" y="359"/>
                  <a:pt x="427" y="365"/>
                </a:cubicBezTo>
                <a:cubicBezTo>
                  <a:pt x="389" y="396"/>
                  <a:pt x="347" y="420"/>
                  <a:pt x="296" y="428"/>
                </a:cubicBezTo>
                <a:cubicBezTo>
                  <a:pt x="247" y="435"/>
                  <a:pt x="197" y="444"/>
                  <a:pt x="148" y="428"/>
                </a:cubicBezTo>
                <a:cubicBezTo>
                  <a:pt x="78" y="404"/>
                  <a:pt x="22" y="358"/>
                  <a:pt x="8" y="283"/>
                </a:cubicBezTo>
                <a:cubicBezTo>
                  <a:pt x="0" y="241"/>
                  <a:pt x="4" y="195"/>
                  <a:pt x="23" y="151"/>
                </a:cubicBezTo>
                <a:cubicBezTo>
                  <a:pt x="45" y="99"/>
                  <a:pt x="83" y="64"/>
                  <a:pt x="123" y="32"/>
                </a:cubicBezTo>
                <a:cubicBezTo>
                  <a:pt x="152" y="10"/>
                  <a:pt x="187" y="0"/>
                  <a:pt x="226" y="1"/>
                </a:cubicBezTo>
                <a:cubicBezTo>
                  <a:pt x="265" y="1"/>
                  <a:pt x="303" y="5"/>
                  <a:pt x="339" y="18"/>
                </a:cubicBezTo>
                <a:cubicBezTo>
                  <a:pt x="391" y="37"/>
                  <a:pt x="435" y="64"/>
                  <a:pt x="454" y="120"/>
                </a:cubicBezTo>
                <a:cubicBezTo>
                  <a:pt x="465" y="155"/>
                  <a:pt x="483" y="189"/>
                  <a:pt x="476" y="225"/>
                </a:cubicBezTo>
                <a:close/>
                <a:moveTo>
                  <a:pt x="236" y="53"/>
                </a:moveTo>
                <a:cubicBezTo>
                  <a:pt x="135" y="37"/>
                  <a:pt x="37" y="159"/>
                  <a:pt x="51" y="253"/>
                </a:cubicBezTo>
                <a:cubicBezTo>
                  <a:pt x="61" y="316"/>
                  <a:pt x="105" y="365"/>
                  <a:pt x="159" y="376"/>
                </a:cubicBezTo>
                <a:cubicBezTo>
                  <a:pt x="220" y="388"/>
                  <a:pt x="280" y="382"/>
                  <a:pt x="337" y="359"/>
                </a:cubicBezTo>
                <a:cubicBezTo>
                  <a:pt x="366" y="347"/>
                  <a:pt x="397" y="335"/>
                  <a:pt x="412" y="305"/>
                </a:cubicBezTo>
                <a:cubicBezTo>
                  <a:pt x="444" y="240"/>
                  <a:pt x="425" y="156"/>
                  <a:pt x="380" y="107"/>
                </a:cubicBezTo>
                <a:cubicBezTo>
                  <a:pt x="342" y="66"/>
                  <a:pt x="293" y="47"/>
                  <a:pt x="236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37"/>
          <p:cNvSpPr>
            <a:spLocks/>
          </p:cNvSpPr>
          <p:nvPr/>
        </p:nvSpPr>
        <p:spPr bwMode="auto">
          <a:xfrm>
            <a:off x="9375775" y="3360738"/>
            <a:ext cx="209550" cy="139700"/>
          </a:xfrm>
          <a:custGeom>
            <a:avLst/>
            <a:gdLst>
              <a:gd name="T0" fmla="*/ 113 w 228"/>
              <a:gd name="T1" fmla="*/ 153 h 153"/>
              <a:gd name="T2" fmla="*/ 29 w 228"/>
              <a:gd name="T3" fmla="*/ 97 h 153"/>
              <a:gd name="T4" fmla="*/ 6 w 228"/>
              <a:gd name="T5" fmla="*/ 44 h 153"/>
              <a:gd name="T6" fmla="*/ 18 w 228"/>
              <a:gd name="T7" fmla="*/ 8 h 153"/>
              <a:gd name="T8" fmla="*/ 50 w 228"/>
              <a:gd name="T9" fmla="*/ 23 h 153"/>
              <a:gd name="T10" fmla="*/ 63 w 228"/>
              <a:gd name="T11" fmla="*/ 50 h 153"/>
              <a:gd name="T12" fmla="*/ 162 w 228"/>
              <a:gd name="T13" fmla="*/ 75 h 153"/>
              <a:gd name="T14" fmla="*/ 193 w 228"/>
              <a:gd name="T15" fmla="*/ 47 h 153"/>
              <a:gd name="T16" fmla="*/ 218 w 228"/>
              <a:gd name="T17" fmla="*/ 45 h 153"/>
              <a:gd name="T18" fmla="*/ 226 w 228"/>
              <a:gd name="T19" fmla="*/ 69 h 153"/>
              <a:gd name="T20" fmla="*/ 113 w 228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8" h="153">
                <a:moveTo>
                  <a:pt x="113" y="153"/>
                </a:moveTo>
                <a:cubicBezTo>
                  <a:pt x="73" y="153"/>
                  <a:pt x="46" y="132"/>
                  <a:pt x="29" y="97"/>
                </a:cubicBezTo>
                <a:cubicBezTo>
                  <a:pt x="20" y="80"/>
                  <a:pt x="13" y="62"/>
                  <a:pt x="6" y="44"/>
                </a:cubicBezTo>
                <a:cubicBezTo>
                  <a:pt x="0" y="29"/>
                  <a:pt x="5" y="14"/>
                  <a:pt x="18" y="8"/>
                </a:cubicBezTo>
                <a:cubicBezTo>
                  <a:pt x="31" y="0"/>
                  <a:pt x="43" y="11"/>
                  <a:pt x="50" y="23"/>
                </a:cubicBezTo>
                <a:cubicBezTo>
                  <a:pt x="55" y="32"/>
                  <a:pt x="59" y="41"/>
                  <a:pt x="63" y="50"/>
                </a:cubicBezTo>
                <a:cubicBezTo>
                  <a:pt x="83" y="92"/>
                  <a:pt x="125" y="103"/>
                  <a:pt x="162" y="75"/>
                </a:cubicBezTo>
                <a:cubicBezTo>
                  <a:pt x="173" y="66"/>
                  <a:pt x="182" y="55"/>
                  <a:pt x="193" y="47"/>
                </a:cubicBezTo>
                <a:cubicBezTo>
                  <a:pt x="200" y="43"/>
                  <a:pt x="213" y="42"/>
                  <a:pt x="218" y="45"/>
                </a:cubicBezTo>
                <a:cubicBezTo>
                  <a:pt x="224" y="49"/>
                  <a:pt x="228" y="62"/>
                  <a:pt x="226" y="69"/>
                </a:cubicBezTo>
                <a:cubicBezTo>
                  <a:pt x="214" y="107"/>
                  <a:pt x="151" y="153"/>
                  <a:pt x="113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38"/>
          <p:cNvSpPr>
            <a:spLocks/>
          </p:cNvSpPr>
          <p:nvPr/>
        </p:nvSpPr>
        <p:spPr bwMode="auto">
          <a:xfrm>
            <a:off x="9147175" y="3495675"/>
            <a:ext cx="153988" cy="184150"/>
          </a:xfrm>
          <a:custGeom>
            <a:avLst/>
            <a:gdLst>
              <a:gd name="T0" fmla="*/ 158 w 167"/>
              <a:gd name="T1" fmla="*/ 34 h 201"/>
              <a:gd name="T2" fmla="*/ 144 w 167"/>
              <a:gd name="T3" fmla="*/ 51 h 201"/>
              <a:gd name="T4" fmla="*/ 109 w 167"/>
              <a:gd name="T5" fmla="*/ 76 h 201"/>
              <a:gd name="T6" fmla="*/ 113 w 167"/>
              <a:gd name="T7" fmla="*/ 126 h 201"/>
              <a:gd name="T8" fmla="*/ 148 w 167"/>
              <a:gd name="T9" fmla="*/ 151 h 201"/>
              <a:gd name="T10" fmla="*/ 160 w 167"/>
              <a:gd name="T11" fmla="*/ 167 h 201"/>
              <a:gd name="T12" fmla="*/ 135 w 167"/>
              <a:gd name="T13" fmla="*/ 198 h 201"/>
              <a:gd name="T14" fmla="*/ 120 w 167"/>
              <a:gd name="T15" fmla="*/ 193 h 201"/>
              <a:gd name="T16" fmla="*/ 24 w 167"/>
              <a:gd name="T17" fmla="*/ 137 h 201"/>
              <a:gd name="T18" fmla="*/ 22 w 167"/>
              <a:gd name="T19" fmla="*/ 77 h 201"/>
              <a:gd name="T20" fmla="*/ 131 w 167"/>
              <a:gd name="T21" fmla="*/ 9 h 201"/>
              <a:gd name="T22" fmla="*/ 158 w 167"/>
              <a:gd name="T23" fmla="*/ 34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7" h="201">
                <a:moveTo>
                  <a:pt x="158" y="34"/>
                </a:moveTo>
                <a:cubicBezTo>
                  <a:pt x="155" y="37"/>
                  <a:pt x="151" y="45"/>
                  <a:pt x="144" y="51"/>
                </a:cubicBezTo>
                <a:cubicBezTo>
                  <a:pt x="133" y="60"/>
                  <a:pt x="120" y="67"/>
                  <a:pt x="109" y="76"/>
                </a:cubicBezTo>
                <a:cubicBezTo>
                  <a:pt x="86" y="95"/>
                  <a:pt x="88" y="110"/>
                  <a:pt x="113" y="126"/>
                </a:cubicBezTo>
                <a:cubicBezTo>
                  <a:pt x="125" y="134"/>
                  <a:pt x="137" y="142"/>
                  <a:pt x="148" y="151"/>
                </a:cubicBezTo>
                <a:cubicBezTo>
                  <a:pt x="153" y="155"/>
                  <a:pt x="158" y="161"/>
                  <a:pt x="160" y="167"/>
                </a:cubicBezTo>
                <a:cubicBezTo>
                  <a:pt x="167" y="185"/>
                  <a:pt x="154" y="201"/>
                  <a:pt x="135" y="198"/>
                </a:cubicBezTo>
                <a:cubicBezTo>
                  <a:pt x="130" y="198"/>
                  <a:pt x="125" y="196"/>
                  <a:pt x="120" y="193"/>
                </a:cubicBezTo>
                <a:cubicBezTo>
                  <a:pt x="88" y="175"/>
                  <a:pt x="56" y="157"/>
                  <a:pt x="24" y="137"/>
                </a:cubicBezTo>
                <a:cubicBezTo>
                  <a:pt x="1" y="123"/>
                  <a:pt x="0" y="92"/>
                  <a:pt x="22" y="77"/>
                </a:cubicBezTo>
                <a:cubicBezTo>
                  <a:pt x="57" y="53"/>
                  <a:pt x="94" y="31"/>
                  <a:pt x="131" y="9"/>
                </a:cubicBezTo>
                <a:cubicBezTo>
                  <a:pt x="146" y="0"/>
                  <a:pt x="158" y="10"/>
                  <a:pt x="15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39"/>
          <p:cNvSpPr>
            <a:spLocks/>
          </p:cNvSpPr>
          <p:nvPr/>
        </p:nvSpPr>
        <p:spPr bwMode="auto">
          <a:xfrm>
            <a:off x="8997950" y="3322638"/>
            <a:ext cx="214313" cy="139700"/>
          </a:xfrm>
          <a:custGeom>
            <a:avLst/>
            <a:gdLst>
              <a:gd name="T0" fmla="*/ 109 w 234"/>
              <a:gd name="T1" fmla="*/ 152 h 152"/>
              <a:gd name="T2" fmla="*/ 57 w 234"/>
              <a:gd name="T3" fmla="*/ 119 h 152"/>
              <a:gd name="T4" fmla="*/ 8 w 234"/>
              <a:gd name="T5" fmla="*/ 40 h 152"/>
              <a:gd name="T6" fmla="*/ 24 w 234"/>
              <a:gd name="T7" fmla="*/ 5 h 152"/>
              <a:gd name="T8" fmla="*/ 51 w 234"/>
              <a:gd name="T9" fmla="*/ 21 h 152"/>
              <a:gd name="T10" fmla="*/ 76 w 234"/>
              <a:gd name="T11" fmla="*/ 69 h 152"/>
              <a:gd name="T12" fmla="*/ 139 w 234"/>
              <a:gd name="T13" fmla="*/ 85 h 152"/>
              <a:gd name="T14" fmla="*/ 179 w 234"/>
              <a:gd name="T15" fmla="*/ 57 h 152"/>
              <a:gd name="T16" fmla="*/ 209 w 234"/>
              <a:gd name="T17" fmla="*/ 38 h 152"/>
              <a:gd name="T18" fmla="*/ 228 w 234"/>
              <a:gd name="T19" fmla="*/ 37 h 152"/>
              <a:gd name="T20" fmla="*/ 231 w 234"/>
              <a:gd name="T21" fmla="*/ 60 h 152"/>
              <a:gd name="T22" fmla="*/ 156 w 234"/>
              <a:gd name="T23" fmla="*/ 131 h 152"/>
              <a:gd name="T24" fmla="*/ 109 w 234"/>
              <a:gd name="T25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4" h="152">
                <a:moveTo>
                  <a:pt x="109" y="152"/>
                </a:moveTo>
                <a:cubicBezTo>
                  <a:pt x="92" y="142"/>
                  <a:pt x="70" y="135"/>
                  <a:pt x="57" y="119"/>
                </a:cubicBezTo>
                <a:cubicBezTo>
                  <a:pt x="37" y="96"/>
                  <a:pt x="23" y="67"/>
                  <a:pt x="8" y="40"/>
                </a:cubicBezTo>
                <a:cubicBezTo>
                  <a:pt x="0" y="27"/>
                  <a:pt x="9" y="9"/>
                  <a:pt x="24" y="5"/>
                </a:cubicBezTo>
                <a:cubicBezTo>
                  <a:pt x="39" y="0"/>
                  <a:pt x="46" y="10"/>
                  <a:pt x="51" y="21"/>
                </a:cubicBezTo>
                <a:cubicBezTo>
                  <a:pt x="59" y="37"/>
                  <a:pt x="66" y="54"/>
                  <a:pt x="76" y="69"/>
                </a:cubicBezTo>
                <a:cubicBezTo>
                  <a:pt x="91" y="91"/>
                  <a:pt x="115" y="97"/>
                  <a:pt x="139" y="85"/>
                </a:cubicBezTo>
                <a:cubicBezTo>
                  <a:pt x="153" y="77"/>
                  <a:pt x="166" y="66"/>
                  <a:pt x="179" y="57"/>
                </a:cubicBezTo>
                <a:cubicBezTo>
                  <a:pt x="189" y="50"/>
                  <a:pt x="199" y="43"/>
                  <a:pt x="209" y="38"/>
                </a:cubicBezTo>
                <a:cubicBezTo>
                  <a:pt x="215" y="35"/>
                  <a:pt x="227" y="34"/>
                  <a:pt x="228" y="37"/>
                </a:cubicBezTo>
                <a:cubicBezTo>
                  <a:pt x="231" y="44"/>
                  <a:pt x="234" y="55"/>
                  <a:pt x="231" y="60"/>
                </a:cubicBezTo>
                <a:cubicBezTo>
                  <a:pt x="211" y="89"/>
                  <a:pt x="192" y="119"/>
                  <a:pt x="156" y="131"/>
                </a:cubicBezTo>
                <a:cubicBezTo>
                  <a:pt x="142" y="136"/>
                  <a:pt x="128" y="144"/>
                  <a:pt x="109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40"/>
          <p:cNvSpPr>
            <a:spLocks noEditPoints="1"/>
          </p:cNvSpPr>
          <p:nvPr/>
        </p:nvSpPr>
        <p:spPr bwMode="auto">
          <a:xfrm>
            <a:off x="2717800" y="4356100"/>
            <a:ext cx="344488" cy="282575"/>
          </a:xfrm>
          <a:custGeom>
            <a:avLst/>
            <a:gdLst>
              <a:gd name="T0" fmla="*/ 180 w 375"/>
              <a:gd name="T1" fmla="*/ 308 h 308"/>
              <a:gd name="T2" fmla="*/ 144 w 375"/>
              <a:gd name="T3" fmla="*/ 268 h 308"/>
              <a:gd name="T4" fmla="*/ 133 w 375"/>
              <a:gd name="T5" fmla="*/ 226 h 308"/>
              <a:gd name="T6" fmla="*/ 88 w 375"/>
              <a:gd name="T7" fmla="*/ 210 h 308"/>
              <a:gd name="T8" fmla="*/ 18 w 375"/>
              <a:gd name="T9" fmla="*/ 218 h 308"/>
              <a:gd name="T10" fmla="*/ 10 w 375"/>
              <a:gd name="T11" fmla="*/ 187 h 308"/>
              <a:gd name="T12" fmla="*/ 66 w 375"/>
              <a:gd name="T13" fmla="*/ 138 h 308"/>
              <a:gd name="T14" fmla="*/ 92 w 375"/>
              <a:gd name="T15" fmla="*/ 87 h 308"/>
              <a:gd name="T16" fmla="*/ 107 w 375"/>
              <a:gd name="T17" fmla="*/ 20 h 308"/>
              <a:gd name="T18" fmla="*/ 145 w 375"/>
              <a:gd name="T19" fmla="*/ 7 h 308"/>
              <a:gd name="T20" fmla="*/ 190 w 375"/>
              <a:gd name="T21" fmla="*/ 31 h 308"/>
              <a:gd name="T22" fmla="*/ 257 w 375"/>
              <a:gd name="T23" fmla="*/ 32 h 308"/>
              <a:gd name="T24" fmla="*/ 320 w 375"/>
              <a:gd name="T25" fmla="*/ 2 h 308"/>
              <a:gd name="T26" fmla="*/ 336 w 375"/>
              <a:gd name="T27" fmla="*/ 3 h 308"/>
              <a:gd name="T28" fmla="*/ 338 w 375"/>
              <a:gd name="T29" fmla="*/ 21 h 308"/>
              <a:gd name="T30" fmla="*/ 314 w 375"/>
              <a:gd name="T31" fmla="*/ 76 h 308"/>
              <a:gd name="T32" fmla="*/ 319 w 375"/>
              <a:gd name="T33" fmla="*/ 106 h 308"/>
              <a:gd name="T34" fmla="*/ 351 w 375"/>
              <a:gd name="T35" fmla="*/ 132 h 308"/>
              <a:gd name="T36" fmla="*/ 370 w 375"/>
              <a:gd name="T37" fmla="*/ 164 h 308"/>
              <a:gd name="T38" fmla="*/ 345 w 375"/>
              <a:gd name="T39" fmla="*/ 201 h 308"/>
              <a:gd name="T40" fmla="*/ 279 w 375"/>
              <a:gd name="T41" fmla="*/ 214 h 308"/>
              <a:gd name="T42" fmla="*/ 259 w 375"/>
              <a:gd name="T43" fmla="*/ 219 h 308"/>
              <a:gd name="T44" fmla="*/ 205 w 375"/>
              <a:gd name="T45" fmla="*/ 283 h 308"/>
              <a:gd name="T46" fmla="*/ 180 w 375"/>
              <a:gd name="T47" fmla="*/ 308 h 308"/>
              <a:gd name="T48" fmla="*/ 283 w 375"/>
              <a:gd name="T49" fmla="*/ 169 h 308"/>
              <a:gd name="T50" fmla="*/ 280 w 375"/>
              <a:gd name="T51" fmla="*/ 159 h 308"/>
              <a:gd name="T52" fmla="*/ 260 w 375"/>
              <a:gd name="T53" fmla="*/ 99 h 308"/>
              <a:gd name="T54" fmla="*/ 238 w 375"/>
              <a:gd name="T55" fmla="*/ 82 h 308"/>
              <a:gd name="T56" fmla="*/ 182 w 375"/>
              <a:gd name="T57" fmla="*/ 84 h 308"/>
              <a:gd name="T58" fmla="*/ 149 w 375"/>
              <a:gd name="T59" fmla="*/ 71 h 308"/>
              <a:gd name="T60" fmla="*/ 133 w 375"/>
              <a:gd name="T61" fmla="*/ 77 h 308"/>
              <a:gd name="T62" fmla="*/ 115 w 375"/>
              <a:gd name="T63" fmla="*/ 136 h 308"/>
              <a:gd name="T64" fmla="*/ 116 w 375"/>
              <a:gd name="T65" fmla="*/ 165 h 308"/>
              <a:gd name="T66" fmla="*/ 143 w 375"/>
              <a:gd name="T67" fmla="*/ 158 h 308"/>
              <a:gd name="T68" fmla="*/ 172 w 375"/>
              <a:gd name="T69" fmla="*/ 155 h 308"/>
              <a:gd name="T70" fmla="*/ 180 w 375"/>
              <a:gd name="T71" fmla="*/ 175 h 308"/>
              <a:gd name="T72" fmla="*/ 181 w 375"/>
              <a:gd name="T73" fmla="*/ 201 h 308"/>
              <a:gd name="T74" fmla="*/ 191 w 375"/>
              <a:gd name="T75" fmla="*/ 236 h 308"/>
              <a:gd name="T76" fmla="*/ 199 w 375"/>
              <a:gd name="T77" fmla="*/ 237 h 308"/>
              <a:gd name="T78" fmla="*/ 216 w 375"/>
              <a:gd name="T79" fmla="*/ 209 h 308"/>
              <a:gd name="T80" fmla="*/ 261 w 375"/>
              <a:gd name="T81" fmla="*/ 175 h 308"/>
              <a:gd name="T82" fmla="*/ 283 w 375"/>
              <a:gd name="T83" fmla="*/ 16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75" h="308">
                <a:moveTo>
                  <a:pt x="180" y="308"/>
                </a:moveTo>
                <a:cubicBezTo>
                  <a:pt x="158" y="308"/>
                  <a:pt x="147" y="291"/>
                  <a:pt x="144" y="268"/>
                </a:cubicBezTo>
                <a:cubicBezTo>
                  <a:pt x="142" y="254"/>
                  <a:pt x="139" y="239"/>
                  <a:pt x="133" y="226"/>
                </a:cubicBezTo>
                <a:cubicBezTo>
                  <a:pt x="124" y="206"/>
                  <a:pt x="110" y="205"/>
                  <a:pt x="88" y="210"/>
                </a:cubicBezTo>
                <a:cubicBezTo>
                  <a:pt x="66" y="216"/>
                  <a:pt x="42" y="218"/>
                  <a:pt x="18" y="218"/>
                </a:cubicBezTo>
                <a:cubicBezTo>
                  <a:pt x="5" y="218"/>
                  <a:pt x="0" y="197"/>
                  <a:pt x="10" y="187"/>
                </a:cubicBezTo>
                <a:cubicBezTo>
                  <a:pt x="28" y="170"/>
                  <a:pt x="48" y="155"/>
                  <a:pt x="66" y="138"/>
                </a:cubicBezTo>
                <a:cubicBezTo>
                  <a:pt x="80" y="124"/>
                  <a:pt x="90" y="109"/>
                  <a:pt x="92" y="87"/>
                </a:cubicBezTo>
                <a:cubicBezTo>
                  <a:pt x="93" y="64"/>
                  <a:pt x="99" y="41"/>
                  <a:pt x="107" y="20"/>
                </a:cubicBezTo>
                <a:cubicBezTo>
                  <a:pt x="113" y="6"/>
                  <a:pt x="129" y="0"/>
                  <a:pt x="145" y="7"/>
                </a:cubicBezTo>
                <a:cubicBezTo>
                  <a:pt x="160" y="14"/>
                  <a:pt x="176" y="21"/>
                  <a:pt x="190" y="31"/>
                </a:cubicBezTo>
                <a:cubicBezTo>
                  <a:pt x="213" y="46"/>
                  <a:pt x="234" y="45"/>
                  <a:pt x="257" y="32"/>
                </a:cubicBezTo>
                <a:cubicBezTo>
                  <a:pt x="277" y="20"/>
                  <a:pt x="299" y="11"/>
                  <a:pt x="320" y="2"/>
                </a:cubicBezTo>
                <a:cubicBezTo>
                  <a:pt x="325" y="0"/>
                  <a:pt x="334" y="0"/>
                  <a:pt x="336" y="3"/>
                </a:cubicBezTo>
                <a:cubicBezTo>
                  <a:pt x="339" y="7"/>
                  <a:pt x="338" y="15"/>
                  <a:pt x="338" y="21"/>
                </a:cubicBezTo>
                <a:cubicBezTo>
                  <a:pt x="337" y="43"/>
                  <a:pt x="325" y="59"/>
                  <a:pt x="314" y="76"/>
                </a:cubicBezTo>
                <a:cubicBezTo>
                  <a:pt x="310" y="83"/>
                  <a:pt x="314" y="99"/>
                  <a:pt x="319" y="106"/>
                </a:cubicBezTo>
                <a:cubicBezTo>
                  <a:pt x="327" y="117"/>
                  <a:pt x="340" y="125"/>
                  <a:pt x="351" y="132"/>
                </a:cubicBezTo>
                <a:cubicBezTo>
                  <a:pt x="364" y="140"/>
                  <a:pt x="375" y="150"/>
                  <a:pt x="370" y="164"/>
                </a:cubicBezTo>
                <a:cubicBezTo>
                  <a:pt x="365" y="178"/>
                  <a:pt x="357" y="196"/>
                  <a:pt x="345" y="201"/>
                </a:cubicBezTo>
                <a:cubicBezTo>
                  <a:pt x="325" y="209"/>
                  <a:pt x="301" y="210"/>
                  <a:pt x="279" y="214"/>
                </a:cubicBezTo>
                <a:cubicBezTo>
                  <a:pt x="272" y="215"/>
                  <a:pt x="263" y="214"/>
                  <a:pt x="259" y="219"/>
                </a:cubicBezTo>
                <a:cubicBezTo>
                  <a:pt x="240" y="239"/>
                  <a:pt x="223" y="261"/>
                  <a:pt x="205" y="283"/>
                </a:cubicBezTo>
                <a:cubicBezTo>
                  <a:pt x="196" y="293"/>
                  <a:pt x="186" y="302"/>
                  <a:pt x="180" y="308"/>
                </a:cubicBezTo>
                <a:close/>
                <a:moveTo>
                  <a:pt x="283" y="169"/>
                </a:moveTo>
                <a:cubicBezTo>
                  <a:pt x="282" y="164"/>
                  <a:pt x="281" y="161"/>
                  <a:pt x="280" y="159"/>
                </a:cubicBezTo>
                <a:cubicBezTo>
                  <a:pt x="262" y="143"/>
                  <a:pt x="254" y="124"/>
                  <a:pt x="260" y="99"/>
                </a:cubicBezTo>
                <a:cubicBezTo>
                  <a:pt x="263" y="87"/>
                  <a:pt x="248" y="76"/>
                  <a:pt x="238" y="82"/>
                </a:cubicBezTo>
                <a:cubicBezTo>
                  <a:pt x="219" y="93"/>
                  <a:pt x="201" y="94"/>
                  <a:pt x="182" y="84"/>
                </a:cubicBezTo>
                <a:cubicBezTo>
                  <a:pt x="171" y="79"/>
                  <a:pt x="160" y="74"/>
                  <a:pt x="149" y="71"/>
                </a:cubicBezTo>
                <a:cubicBezTo>
                  <a:pt x="144" y="70"/>
                  <a:pt x="133" y="76"/>
                  <a:pt x="133" y="77"/>
                </a:cubicBezTo>
                <a:cubicBezTo>
                  <a:pt x="137" y="100"/>
                  <a:pt x="120" y="117"/>
                  <a:pt x="115" y="136"/>
                </a:cubicBezTo>
                <a:cubicBezTo>
                  <a:pt x="112" y="145"/>
                  <a:pt x="115" y="156"/>
                  <a:pt x="116" y="165"/>
                </a:cubicBezTo>
                <a:cubicBezTo>
                  <a:pt x="125" y="163"/>
                  <a:pt x="134" y="160"/>
                  <a:pt x="143" y="158"/>
                </a:cubicBezTo>
                <a:cubicBezTo>
                  <a:pt x="152" y="156"/>
                  <a:pt x="163" y="153"/>
                  <a:pt x="172" y="155"/>
                </a:cubicBezTo>
                <a:cubicBezTo>
                  <a:pt x="176" y="156"/>
                  <a:pt x="179" y="167"/>
                  <a:pt x="180" y="175"/>
                </a:cubicBezTo>
                <a:cubicBezTo>
                  <a:pt x="181" y="183"/>
                  <a:pt x="179" y="192"/>
                  <a:pt x="181" y="201"/>
                </a:cubicBezTo>
                <a:cubicBezTo>
                  <a:pt x="183" y="213"/>
                  <a:pt x="187" y="224"/>
                  <a:pt x="191" y="236"/>
                </a:cubicBezTo>
                <a:cubicBezTo>
                  <a:pt x="194" y="236"/>
                  <a:pt x="196" y="237"/>
                  <a:pt x="199" y="237"/>
                </a:cubicBezTo>
                <a:cubicBezTo>
                  <a:pt x="205" y="228"/>
                  <a:pt x="212" y="219"/>
                  <a:pt x="216" y="209"/>
                </a:cubicBezTo>
                <a:cubicBezTo>
                  <a:pt x="226" y="182"/>
                  <a:pt x="232" y="177"/>
                  <a:pt x="261" y="175"/>
                </a:cubicBezTo>
                <a:cubicBezTo>
                  <a:pt x="268" y="175"/>
                  <a:pt x="275" y="171"/>
                  <a:pt x="283" y="1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41"/>
          <p:cNvSpPr>
            <a:spLocks/>
          </p:cNvSpPr>
          <p:nvPr/>
        </p:nvSpPr>
        <p:spPr bwMode="auto">
          <a:xfrm>
            <a:off x="6564313" y="4338638"/>
            <a:ext cx="160338" cy="168275"/>
          </a:xfrm>
          <a:custGeom>
            <a:avLst/>
            <a:gdLst>
              <a:gd name="T0" fmla="*/ 23 w 175"/>
              <a:gd name="T1" fmla="*/ 0 h 182"/>
              <a:gd name="T2" fmla="*/ 77 w 175"/>
              <a:gd name="T3" fmla="*/ 32 h 182"/>
              <a:gd name="T4" fmla="*/ 131 w 175"/>
              <a:gd name="T5" fmla="*/ 31 h 182"/>
              <a:gd name="T6" fmla="*/ 149 w 175"/>
              <a:gd name="T7" fmla="*/ 16 h 182"/>
              <a:gd name="T8" fmla="*/ 170 w 175"/>
              <a:gd name="T9" fmla="*/ 30 h 182"/>
              <a:gd name="T10" fmla="*/ 168 w 175"/>
              <a:gd name="T11" fmla="*/ 107 h 182"/>
              <a:gd name="T12" fmla="*/ 136 w 175"/>
              <a:gd name="T13" fmla="*/ 117 h 182"/>
              <a:gd name="T14" fmla="*/ 98 w 175"/>
              <a:gd name="T15" fmla="*/ 166 h 182"/>
              <a:gd name="T16" fmla="*/ 84 w 175"/>
              <a:gd name="T17" fmla="*/ 182 h 182"/>
              <a:gd name="T18" fmla="*/ 71 w 175"/>
              <a:gd name="T19" fmla="*/ 163 h 182"/>
              <a:gd name="T20" fmla="*/ 69 w 175"/>
              <a:gd name="T21" fmla="*/ 129 h 182"/>
              <a:gd name="T22" fmla="*/ 37 w 175"/>
              <a:gd name="T23" fmla="*/ 109 h 182"/>
              <a:gd name="T24" fmla="*/ 28 w 175"/>
              <a:gd name="T25" fmla="*/ 114 h 182"/>
              <a:gd name="T26" fmla="*/ 0 w 175"/>
              <a:gd name="T27" fmla="*/ 114 h 182"/>
              <a:gd name="T28" fmla="*/ 5 w 175"/>
              <a:gd name="T29" fmla="*/ 87 h 182"/>
              <a:gd name="T30" fmla="*/ 15 w 175"/>
              <a:gd name="T31" fmla="*/ 46 h 182"/>
              <a:gd name="T32" fmla="*/ 15 w 175"/>
              <a:gd name="T33" fmla="*/ 5 h 182"/>
              <a:gd name="T34" fmla="*/ 23 w 175"/>
              <a:gd name="T35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5" h="182">
                <a:moveTo>
                  <a:pt x="23" y="0"/>
                </a:moveTo>
                <a:cubicBezTo>
                  <a:pt x="41" y="10"/>
                  <a:pt x="59" y="20"/>
                  <a:pt x="77" y="32"/>
                </a:cubicBezTo>
                <a:cubicBezTo>
                  <a:pt x="103" y="49"/>
                  <a:pt x="106" y="50"/>
                  <a:pt x="131" y="31"/>
                </a:cubicBezTo>
                <a:cubicBezTo>
                  <a:pt x="137" y="26"/>
                  <a:pt x="143" y="20"/>
                  <a:pt x="149" y="16"/>
                </a:cubicBezTo>
                <a:cubicBezTo>
                  <a:pt x="160" y="10"/>
                  <a:pt x="175" y="20"/>
                  <a:pt x="170" y="30"/>
                </a:cubicBezTo>
                <a:cubicBezTo>
                  <a:pt x="157" y="56"/>
                  <a:pt x="160" y="81"/>
                  <a:pt x="168" y="107"/>
                </a:cubicBezTo>
                <a:cubicBezTo>
                  <a:pt x="156" y="111"/>
                  <a:pt x="146" y="113"/>
                  <a:pt x="136" y="117"/>
                </a:cubicBezTo>
                <a:cubicBezTo>
                  <a:pt x="115" y="126"/>
                  <a:pt x="105" y="144"/>
                  <a:pt x="98" y="166"/>
                </a:cubicBezTo>
                <a:cubicBezTo>
                  <a:pt x="96" y="172"/>
                  <a:pt x="89" y="176"/>
                  <a:pt x="84" y="182"/>
                </a:cubicBezTo>
                <a:cubicBezTo>
                  <a:pt x="79" y="175"/>
                  <a:pt x="73" y="169"/>
                  <a:pt x="71" y="163"/>
                </a:cubicBezTo>
                <a:cubicBezTo>
                  <a:pt x="69" y="152"/>
                  <a:pt x="70" y="140"/>
                  <a:pt x="69" y="129"/>
                </a:cubicBezTo>
                <a:cubicBezTo>
                  <a:pt x="68" y="109"/>
                  <a:pt x="55" y="101"/>
                  <a:pt x="37" y="109"/>
                </a:cubicBezTo>
                <a:cubicBezTo>
                  <a:pt x="34" y="111"/>
                  <a:pt x="31" y="114"/>
                  <a:pt x="28" y="114"/>
                </a:cubicBezTo>
                <a:cubicBezTo>
                  <a:pt x="19" y="114"/>
                  <a:pt x="9" y="114"/>
                  <a:pt x="0" y="114"/>
                </a:cubicBezTo>
                <a:cubicBezTo>
                  <a:pt x="2" y="105"/>
                  <a:pt x="3" y="96"/>
                  <a:pt x="5" y="87"/>
                </a:cubicBezTo>
                <a:cubicBezTo>
                  <a:pt x="8" y="74"/>
                  <a:pt x="13" y="60"/>
                  <a:pt x="15" y="46"/>
                </a:cubicBezTo>
                <a:cubicBezTo>
                  <a:pt x="16" y="32"/>
                  <a:pt x="15" y="19"/>
                  <a:pt x="15" y="5"/>
                </a:cubicBezTo>
                <a:cubicBezTo>
                  <a:pt x="18" y="3"/>
                  <a:pt x="20" y="2"/>
                  <a:pt x="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42"/>
          <p:cNvSpPr>
            <a:spLocks/>
          </p:cNvSpPr>
          <p:nvPr/>
        </p:nvSpPr>
        <p:spPr bwMode="auto">
          <a:xfrm>
            <a:off x="4752975" y="4368800"/>
            <a:ext cx="160338" cy="157162"/>
          </a:xfrm>
          <a:custGeom>
            <a:avLst/>
            <a:gdLst>
              <a:gd name="T0" fmla="*/ 175 w 175"/>
              <a:gd name="T1" fmla="*/ 90 h 171"/>
              <a:gd name="T2" fmla="*/ 145 w 175"/>
              <a:gd name="T3" fmla="*/ 129 h 171"/>
              <a:gd name="T4" fmla="*/ 126 w 175"/>
              <a:gd name="T5" fmla="*/ 158 h 171"/>
              <a:gd name="T6" fmla="*/ 101 w 175"/>
              <a:gd name="T7" fmla="*/ 152 h 171"/>
              <a:gd name="T8" fmla="*/ 99 w 175"/>
              <a:gd name="T9" fmla="*/ 143 h 171"/>
              <a:gd name="T10" fmla="*/ 47 w 175"/>
              <a:gd name="T11" fmla="*/ 122 h 171"/>
              <a:gd name="T12" fmla="*/ 18 w 175"/>
              <a:gd name="T13" fmla="*/ 133 h 171"/>
              <a:gd name="T14" fmla="*/ 2 w 175"/>
              <a:gd name="T15" fmla="*/ 122 h 171"/>
              <a:gd name="T16" fmla="*/ 8 w 175"/>
              <a:gd name="T17" fmla="*/ 107 h 171"/>
              <a:gd name="T18" fmla="*/ 20 w 175"/>
              <a:gd name="T19" fmla="*/ 51 h 171"/>
              <a:gd name="T20" fmla="*/ 16 w 175"/>
              <a:gd name="T21" fmla="*/ 10 h 171"/>
              <a:gd name="T22" fmla="*/ 76 w 175"/>
              <a:gd name="T23" fmla="*/ 30 h 171"/>
              <a:gd name="T24" fmla="*/ 123 w 175"/>
              <a:gd name="T25" fmla="*/ 21 h 171"/>
              <a:gd name="T26" fmla="*/ 146 w 175"/>
              <a:gd name="T27" fmla="*/ 3 h 171"/>
              <a:gd name="T28" fmla="*/ 161 w 175"/>
              <a:gd name="T29" fmla="*/ 1 h 171"/>
              <a:gd name="T30" fmla="*/ 165 w 175"/>
              <a:gd name="T31" fmla="*/ 22 h 171"/>
              <a:gd name="T32" fmla="*/ 169 w 175"/>
              <a:gd name="T33" fmla="*/ 80 h 171"/>
              <a:gd name="T34" fmla="*/ 175 w 175"/>
              <a:gd name="T35" fmla="*/ 9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5" h="171">
                <a:moveTo>
                  <a:pt x="175" y="90"/>
                </a:moveTo>
                <a:cubicBezTo>
                  <a:pt x="162" y="106"/>
                  <a:pt x="154" y="117"/>
                  <a:pt x="145" y="129"/>
                </a:cubicBezTo>
                <a:cubicBezTo>
                  <a:pt x="139" y="138"/>
                  <a:pt x="133" y="149"/>
                  <a:pt x="126" y="158"/>
                </a:cubicBezTo>
                <a:cubicBezTo>
                  <a:pt x="115" y="171"/>
                  <a:pt x="107" y="168"/>
                  <a:pt x="101" y="152"/>
                </a:cubicBezTo>
                <a:cubicBezTo>
                  <a:pt x="100" y="149"/>
                  <a:pt x="100" y="146"/>
                  <a:pt x="99" y="143"/>
                </a:cubicBezTo>
                <a:cubicBezTo>
                  <a:pt x="92" y="111"/>
                  <a:pt x="75" y="105"/>
                  <a:pt x="47" y="122"/>
                </a:cubicBezTo>
                <a:cubicBezTo>
                  <a:pt x="38" y="128"/>
                  <a:pt x="28" y="132"/>
                  <a:pt x="18" y="133"/>
                </a:cubicBezTo>
                <a:cubicBezTo>
                  <a:pt x="13" y="134"/>
                  <a:pt x="5" y="128"/>
                  <a:pt x="2" y="122"/>
                </a:cubicBezTo>
                <a:cubicBezTo>
                  <a:pt x="0" y="119"/>
                  <a:pt x="4" y="111"/>
                  <a:pt x="8" y="107"/>
                </a:cubicBezTo>
                <a:cubicBezTo>
                  <a:pt x="20" y="90"/>
                  <a:pt x="26" y="72"/>
                  <a:pt x="20" y="51"/>
                </a:cubicBezTo>
                <a:cubicBezTo>
                  <a:pt x="17" y="39"/>
                  <a:pt x="17" y="27"/>
                  <a:pt x="16" y="10"/>
                </a:cubicBezTo>
                <a:cubicBezTo>
                  <a:pt x="39" y="18"/>
                  <a:pt x="58" y="23"/>
                  <a:pt x="76" y="30"/>
                </a:cubicBezTo>
                <a:cubicBezTo>
                  <a:pt x="95" y="39"/>
                  <a:pt x="109" y="39"/>
                  <a:pt x="123" y="21"/>
                </a:cubicBezTo>
                <a:cubicBezTo>
                  <a:pt x="129" y="14"/>
                  <a:pt x="138" y="8"/>
                  <a:pt x="146" y="3"/>
                </a:cubicBezTo>
                <a:cubicBezTo>
                  <a:pt x="151" y="1"/>
                  <a:pt x="160" y="0"/>
                  <a:pt x="161" y="1"/>
                </a:cubicBezTo>
                <a:cubicBezTo>
                  <a:pt x="164" y="7"/>
                  <a:pt x="168" y="17"/>
                  <a:pt x="165" y="22"/>
                </a:cubicBezTo>
                <a:cubicBezTo>
                  <a:pt x="149" y="50"/>
                  <a:pt x="149" y="54"/>
                  <a:pt x="169" y="80"/>
                </a:cubicBezTo>
                <a:cubicBezTo>
                  <a:pt x="172" y="85"/>
                  <a:pt x="175" y="90"/>
                  <a:pt x="175" y="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43"/>
          <p:cNvSpPr>
            <a:spLocks/>
          </p:cNvSpPr>
          <p:nvPr/>
        </p:nvSpPr>
        <p:spPr bwMode="auto">
          <a:xfrm>
            <a:off x="9051925" y="3748088"/>
            <a:ext cx="374650" cy="323850"/>
          </a:xfrm>
          <a:custGeom>
            <a:avLst/>
            <a:gdLst>
              <a:gd name="T0" fmla="*/ 199 w 407"/>
              <a:gd name="T1" fmla="*/ 16 h 351"/>
              <a:gd name="T2" fmla="*/ 343 w 407"/>
              <a:gd name="T3" fmla="*/ 70 h 351"/>
              <a:gd name="T4" fmla="*/ 375 w 407"/>
              <a:gd name="T5" fmla="*/ 268 h 351"/>
              <a:gd name="T6" fmla="*/ 300 w 407"/>
              <a:gd name="T7" fmla="*/ 322 h 351"/>
              <a:gd name="T8" fmla="*/ 122 w 407"/>
              <a:gd name="T9" fmla="*/ 339 h 351"/>
              <a:gd name="T10" fmla="*/ 14 w 407"/>
              <a:gd name="T11" fmla="*/ 216 h 351"/>
              <a:gd name="T12" fmla="*/ 199 w 407"/>
              <a:gd name="T13" fmla="*/ 1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7" h="351">
                <a:moveTo>
                  <a:pt x="199" y="16"/>
                </a:moveTo>
                <a:cubicBezTo>
                  <a:pt x="256" y="10"/>
                  <a:pt x="305" y="29"/>
                  <a:pt x="343" y="70"/>
                </a:cubicBezTo>
                <a:cubicBezTo>
                  <a:pt x="388" y="119"/>
                  <a:pt x="407" y="203"/>
                  <a:pt x="375" y="268"/>
                </a:cubicBezTo>
                <a:cubicBezTo>
                  <a:pt x="360" y="298"/>
                  <a:pt x="329" y="310"/>
                  <a:pt x="300" y="322"/>
                </a:cubicBezTo>
                <a:cubicBezTo>
                  <a:pt x="243" y="345"/>
                  <a:pt x="183" y="351"/>
                  <a:pt x="122" y="339"/>
                </a:cubicBezTo>
                <a:cubicBezTo>
                  <a:pt x="68" y="328"/>
                  <a:pt x="24" y="279"/>
                  <a:pt x="14" y="216"/>
                </a:cubicBezTo>
                <a:cubicBezTo>
                  <a:pt x="0" y="122"/>
                  <a:pt x="98" y="0"/>
                  <a:pt x="199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44"/>
          <p:cNvSpPr>
            <a:spLocks/>
          </p:cNvSpPr>
          <p:nvPr/>
        </p:nvSpPr>
        <p:spPr bwMode="auto">
          <a:xfrm>
            <a:off x="2820988" y="4419600"/>
            <a:ext cx="157163" cy="153987"/>
          </a:xfrm>
          <a:custGeom>
            <a:avLst/>
            <a:gdLst>
              <a:gd name="T0" fmla="*/ 171 w 171"/>
              <a:gd name="T1" fmla="*/ 99 h 167"/>
              <a:gd name="T2" fmla="*/ 149 w 171"/>
              <a:gd name="T3" fmla="*/ 105 h 167"/>
              <a:gd name="T4" fmla="*/ 104 w 171"/>
              <a:gd name="T5" fmla="*/ 139 h 167"/>
              <a:gd name="T6" fmla="*/ 87 w 171"/>
              <a:gd name="T7" fmla="*/ 167 h 167"/>
              <a:gd name="T8" fmla="*/ 79 w 171"/>
              <a:gd name="T9" fmla="*/ 166 h 167"/>
              <a:gd name="T10" fmla="*/ 69 w 171"/>
              <a:gd name="T11" fmla="*/ 131 h 167"/>
              <a:gd name="T12" fmla="*/ 68 w 171"/>
              <a:gd name="T13" fmla="*/ 105 h 167"/>
              <a:gd name="T14" fmla="*/ 60 w 171"/>
              <a:gd name="T15" fmla="*/ 85 h 167"/>
              <a:gd name="T16" fmla="*/ 31 w 171"/>
              <a:gd name="T17" fmla="*/ 88 h 167"/>
              <a:gd name="T18" fmla="*/ 4 w 171"/>
              <a:gd name="T19" fmla="*/ 95 h 167"/>
              <a:gd name="T20" fmla="*/ 3 w 171"/>
              <a:gd name="T21" fmla="*/ 66 h 167"/>
              <a:gd name="T22" fmla="*/ 21 w 171"/>
              <a:gd name="T23" fmla="*/ 7 h 167"/>
              <a:gd name="T24" fmla="*/ 37 w 171"/>
              <a:gd name="T25" fmla="*/ 1 h 167"/>
              <a:gd name="T26" fmla="*/ 70 w 171"/>
              <a:gd name="T27" fmla="*/ 14 h 167"/>
              <a:gd name="T28" fmla="*/ 126 w 171"/>
              <a:gd name="T29" fmla="*/ 12 h 167"/>
              <a:gd name="T30" fmla="*/ 148 w 171"/>
              <a:gd name="T31" fmla="*/ 29 h 167"/>
              <a:gd name="T32" fmla="*/ 168 w 171"/>
              <a:gd name="T33" fmla="*/ 89 h 167"/>
              <a:gd name="T34" fmla="*/ 171 w 171"/>
              <a:gd name="T35" fmla="*/ 9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1" h="167">
                <a:moveTo>
                  <a:pt x="171" y="99"/>
                </a:moveTo>
                <a:cubicBezTo>
                  <a:pt x="163" y="101"/>
                  <a:pt x="156" y="105"/>
                  <a:pt x="149" y="105"/>
                </a:cubicBezTo>
                <a:cubicBezTo>
                  <a:pt x="120" y="107"/>
                  <a:pt x="114" y="112"/>
                  <a:pt x="104" y="139"/>
                </a:cubicBezTo>
                <a:cubicBezTo>
                  <a:pt x="100" y="149"/>
                  <a:pt x="93" y="158"/>
                  <a:pt x="87" y="167"/>
                </a:cubicBezTo>
                <a:cubicBezTo>
                  <a:pt x="84" y="167"/>
                  <a:pt x="82" y="166"/>
                  <a:pt x="79" y="166"/>
                </a:cubicBezTo>
                <a:cubicBezTo>
                  <a:pt x="75" y="154"/>
                  <a:pt x="71" y="143"/>
                  <a:pt x="69" y="131"/>
                </a:cubicBezTo>
                <a:cubicBezTo>
                  <a:pt x="67" y="122"/>
                  <a:pt x="69" y="113"/>
                  <a:pt x="68" y="105"/>
                </a:cubicBezTo>
                <a:cubicBezTo>
                  <a:pt x="67" y="97"/>
                  <a:pt x="64" y="86"/>
                  <a:pt x="60" y="85"/>
                </a:cubicBezTo>
                <a:cubicBezTo>
                  <a:pt x="51" y="83"/>
                  <a:pt x="40" y="86"/>
                  <a:pt x="31" y="88"/>
                </a:cubicBezTo>
                <a:cubicBezTo>
                  <a:pt x="22" y="90"/>
                  <a:pt x="13" y="93"/>
                  <a:pt x="4" y="95"/>
                </a:cubicBezTo>
                <a:cubicBezTo>
                  <a:pt x="3" y="86"/>
                  <a:pt x="0" y="75"/>
                  <a:pt x="3" y="66"/>
                </a:cubicBezTo>
                <a:cubicBezTo>
                  <a:pt x="8" y="47"/>
                  <a:pt x="25" y="30"/>
                  <a:pt x="21" y="7"/>
                </a:cubicBezTo>
                <a:cubicBezTo>
                  <a:pt x="21" y="6"/>
                  <a:pt x="32" y="0"/>
                  <a:pt x="37" y="1"/>
                </a:cubicBezTo>
                <a:cubicBezTo>
                  <a:pt x="48" y="4"/>
                  <a:pt x="59" y="9"/>
                  <a:pt x="70" y="14"/>
                </a:cubicBezTo>
                <a:cubicBezTo>
                  <a:pt x="89" y="24"/>
                  <a:pt x="107" y="23"/>
                  <a:pt x="126" y="12"/>
                </a:cubicBezTo>
                <a:cubicBezTo>
                  <a:pt x="136" y="6"/>
                  <a:pt x="151" y="17"/>
                  <a:pt x="148" y="29"/>
                </a:cubicBezTo>
                <a:cubicBezTo>
                  <a:pt x="142" y="54"/>
                  <a:pt x="150" y="73"/>
                  <a:pt x="168" y="89"/>
                </a:cubicBezTo>
                <a:cubicBezTo>
                  <a:pt x="169" y="91"/>
                  <a:pt x="170" y="94"/>
                  <a:pt x="171" y="9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8574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" y="2949865"/>
            <a:ext cx="12191999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                                             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0" y="2182092"/>
            <a:ext cx="12191999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>
              <a:defRPr/>
            </a:pP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更多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www.ypppt.com/ziti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www.ypppt.com/gushi/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www.ypppt.com/kejian/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64444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矩形 25"/>
          <p:cNvSpPr/>
          <p:nvPr/>
        </p:nvSpPr>
        <p:spPr>
          <a:xfrm>
            <a:off x="0" y="603869"/>
            <a:ext cx="12192000" cy="1260707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3243144" y="2488109"/>
            <a:ext cx="24416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整</a:t>
            </a:r>
            <a:r>
              <a:rPr lang="zh-CN" altLang="en-US" sz="4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理工作</a:t>
            </a:r>
            <a:endParaRPr lang="zh-CN" altLang="en-US" sz="3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4" name="矩形 113"/>
          <p:cNvSpPr/>
          <p:nvPr/>
        </p:nvSpPr>
        <p:spPr>
          <a:xfrm rot="21274116">
            <a:off x="8001182" y="2372422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铁</a:t>
            </a:r>
            <a:endParaRPr lang="zh-CN" altLang="en-US" sz="5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矩形 115"/>
          <p:cNvSpPr/>
          <p:nvPr/>
        </p:nvSpPr>
        <p:spPr>
          <a:xfrm rot="738778">
            <a:off x="8757019" y="2383908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则</a:t>
            </a:r>
            <a:endParaRPr lang="zh-CN" altLang="en-US" sz="11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9" name="任意多边形 118"/>
          <p:cNvSpPr/>
          <p:nvPr/>
        </p:nvSpPr>
        <p:spPr>
          <a:xfrm rot="4823601">
            <a:off x="6253311" y="2566893"/>
            <a:ext cx="454610" cy="224871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5015 w 687803"/>
              <a:gd name="connsiteY3" fmla="*/ 142096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5377 w 687803"/>
              <a:gd name="connsiteY3" fmla="*/ 297813 h 405046"/>
              <a:gd name="connsiteX4" fmla="*/ 0 w 687803"/>
              <a:gd name="connsiteY4" fmla="*/ 0 h 405046"/>
              <a:gd name="connsiteX0" fmla="*/ 0 w 585991"/>
              <a:gd name="connsiteY0" fmla="*/ 0 h 422538"/>
              <a:gd name="connsiteX1" fmla="*/ 32258 w 585991"/>
              <a:gd name="connsiteY1" fmla="*/ 422538 h 422538"/>
              <a:gd name="connsiteX2" fmla="*/ 585991 w 585991"/>
              <a:gd name="connsiteY2" fmla="*/ 308732 h 422538"/>
              <a:gd name="connsiteX3" fmla="*/ 93565 w 585991"/>
              <a:gd name="connsiteY3" fmla="*/ 315305 h 422538"/>
              <a:gd name="connsiteX4" fmla="*/ 0 w 585991"/>
              <a:gd name="connsiteY4" fmla="*/ 0 h 422538"/>
              <a:gd name="connsiteX0" fmla="*/ 0 w 567713"/>
              <a:gd name="connsiteY0" fmla="*/ 0 h 280817"/>
              <a:gd name="connsiteX1" fmla="*/ 13980 w 567713"/>
              <a:gd name="connsiteY1" fmla="*/ 280817 h 280817"/>
              <a:gd name="connsiteX2" fmla="*/ 567713 w 567713"/>
              <a:gd name="connsiteY2" fmla="*/ 167011 h 280817"/>
              <a:gd name="connsiteX3" fmla="*/ 75287 w 567713"/>
              <a:gd name="connsiteY3" fmla="*/ 173584 h 280817"/>
              <a:gd name="connsiteX4" fmla="*/ 0 w 567713"/>
              <a:gd name="connsiteY4" fmla="*/ 0 h 280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13" h="280817">
                <a:moveTo>
                  <a:pt x="0" y="0"/>
                </a:moveTo>
                <a:lnTo>
                  <a:pt x="13980" y="280817"/>
                </a:lnTo>
                <a:lnTo>
                  <a:pt x="567713" y="167011"/>
                </a:lnTo>
                <a:lnTo>
                  <a:pt x="75287" y="17358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0" name="任意多边形 119"/>
          <p:cNvSpPr/>
          <p:nvPr/>
        </p:nvSpPr>
        <p:spPr>
          <a:xfrm rot="16978982">
            <a:off x="9393756" y="2974067"/>
            <a:ext cx="471046" cy="207709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2457 w 687803"/>
              <a:gd name="connsiteY3" fmla="*/ 132673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6950 w 687803"/>
              <a:gd name="connsiteY3" fmla="*/ 298457 h 405046"/>
              <a:gd name="connsiteX4" fmla="*/ 0 w 687803"/>
              <a:gd name="connsiteY4" fmla="*/ 0 h 405046"/>
              <a:gd name="connsiteX0" fmla="*/ 0 w 588239"/>
              <a:gd name="connsiteY0" fmla="*/ 0 h 259385"/>
              <a:gd name="connsiteX1" fmla="*/ 34506 w 588239"/>
              <a:gd name="connsiteY1" fmla="*/ 259385 h 259385"/>
              <a:gd name="connsiteX2" fmla="*/ 588239 w 588239"/>
              <a:gd name="connsiteY2" fmla="*/ 145579 h 259385"/>
              <a:gd name="connsiteX3" fmla="*/ 97386 w 588239"/>
              <a:gd name="connsiteY3" fmla="*/ 152796 h 259385"/>
              <a:gd name="connsiteX4" fmla="*/ 0 w 588239"/>
              <a:gd name="connsiteY4" fmla="*/ 0 h 259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8239" h="259385">
                <a:moveTo>
                  <a:pt x="0" y="0"/>
                </a:moveTo>
                <a:lnTo>
                  <a:pt x="34506" y="259385"/>
                </a:lnTo>
                <a:lnTo>
                  <a:pt x="588239" y="145579"/>
                </a:lnTo>
                <a:lnTo>
                  <a:pt x="97386" y="15279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" name="矩形 121"/>
          <p:cNvSpPr/>
          <p:nvPr/>
        </p:nvSpPr>
        <p:spPr>
          <a:xfrm rot="20909879">
            <a:off x="6466412" y="2376868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6" name="矩形 125"/>
          <p:cNvSpPr/>
          <p:nvPr/>
        </p:nvSpPr>
        <p:spPr>
          <a:xfrm rot="686886">
            <a:off x="7250802" y="2375366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条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5793486" y="2776937"/>
            <a:ext cx="456444" cy="45644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768207" y="2789406"/>
            <a:ext cx="49404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de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椭圆 28"/>
          <p:cNvSpPr/>
          <p:nvPr/>
        </p:nvSpPr>
        <p:spPr>
          <a:xfrm>
            <a:off x="2924085" y="3856097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/>
          <p:cNvSpPr/>
          <p:nvPr/>
        </p:nvSpPr>
        <p:spPr>
          <a:xfrm>
            <a:off x="3350637" y="4214947"/>
            <a:ext cx="147989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认</a:t>
            </a:r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准</a:t>
            </a:r>
            <a:endParaRPr lang="en-US" altLang="zh-CN" sz="44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</a:t>
            </a:r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 </a:t>
            </a:r>
            <a:endParaRPr lang="zh-CN" altLang="en-US" sz="2400" b="1" dirty="0">
              <a:solidFill>
                <a:schemeClr val="bg1"/>
              </a:solidFill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5436957" y="3850638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矩形 32"/>
          <p:cNvSpPr/>
          <p:nvPr/>
        </p:nvSpPr>
        <p:spPr>
          <a:xfrm>
            <a:off x="5875481" y="4193390"/>
            <a:ext cx="148149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了</a:t>
            </a:r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解</a:t>
            </a:r>
            <a:endParaRPr lang="en-US" altLang="zh-CN" sz="44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 </a:t>
            </a:r>
            <a:endParaRPr lang="zh-CN" altLang="en-US" sz="2400" b="1" dirty="0">
              <a:solidFill>
                <a:schemeClr val="bg1"/>
              </a:solidFill>
            </a:endParaRPr>
          </a:p>
        </p:txBody>
      </p:sp>
      <p:sp>
        <p:nvSpPr>
          <p:cNvPr id="34" name="椭圆 33"/>
          <p:cNvSpPr/>
          <p:nvPr/>
        </p:nvSpPr>
        <p:spPr>
          <a:xfrm>
            <a:off x="7882992" y="3814608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矩形 34"/>
          <p:cNvSpPr/>
          <p:nvPr/>
        </p:nvSpPr>
        <p:spPr>
          <a:xfrm>
            <a:off x="8309544" y="4173458"/>
            <a:ext cx="148149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考虑</a:t>
            </a:r>
            <a:endParaRPr lang="en-US" altLang="zh-CN" sz="44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顺序 </a:t>
            </a:r>
            <a:endParaRPr lang="zh-CN" altLang="en-US" sz="2400" b="1" dirty="0">
              <a:solidFill>
                <a:schemeClr val="bg1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335659" y="679391"/>
            <a:ext cx="387798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秘籍之一</a:t>
            </a:r>
            <a:endParaRPr lang="zh-CN" altLang="en-US" sz="7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3" name="组合 62"/>
          <p:cNvGrpSpPr/>
          <p:nvPr/>
        </p:nvGrpSpPr>
        <p:grpSpPr>
          <a:xfrm>
            <a:off x="109065" y="0"/>
            <a:ext cx="2635536" cy="2066702"/>
            <a:chOff x="3395663" y="798513"/>
            <a:chExt cx="7038975" cy="5519737"/>
          </a:xfrm>
        </p:grpSpPr>
        <p:sp>
          <p:nvSpPr>
            <p:cNvPr id="64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95663" y="798513"/>
              <a:ext cx="7038975" cy="5519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3586163" y="1446213"/>
              <a:ext cx="5699125" cy="4675187"/>
            </a:xfrm>
            <a:custGeom>
              <a:avLst/>
              <a:gdLst>
                <a:gd name="T0" fmla="*/ 1255 w 4205"/>
                <a:gd name="T1" fmla="*/ 3418 h 3448"/>
                <a:gd name="T2" fmla="*/ 1080 w 4205"/>
                <a:gd name="T3" fmla="*/ 3143 h 3448"/>
                <a:gd name="T4" fmla="*/ 907 w 4205"/>
                <a:gd name="T5" fmla="*/ 2072 h 3448"/>
                <a:gd name="T6" fmla="*/ 625 w 4205"/>
                <a:gd name="T7" fmla="*/ 2649 h 3448"/>
                <a:gd name="T8" fmla="*/ 1 w 4205"/>
                <a:gd name="T9" fmla="*/ 2490 h 3448"/>
                <a:gd name="T10" fmla="*/ 529 w 4205"/>
                <a:gd name="T11" fmla="*/ 1960 h 3448"/>
                <a:gd name="T12" fmla="*/ 579 w 4205"/>
                <a:gd name="T13" fmla="*/ 1220 h 3448"/>
                <a:gd name="T14" fmla="*/ 983 w 4205"/>
                <a:gd name="T15" fmla="*/ 251 h 3448"/>
                <a:gd name="T16" fmla="*/ 1890 w 4205"/>
                <a:gd name="T17" fmla="*/ 456 h 3448"/>
                <a:gd name="T18" fmla="*/ 1970 w 4205"/>
                <a:gd name="T19" fmla="*/ 1192 h 3448"/>
                <a:gd name="T20" fmla="*/ 2634 w 4205"/>
                <a:gd name="T21" fmla="*/ 900 h 3448"/>
                <a:gd name="T22" fmla="*/ 3033 w 4205"/>
                <a:gd name="T23" fmla="*/ 331 h 3448"/>
                <a:gd name="T24" fmla="*/ 3743 w 4205"/>
                <a:gd name="T25" fmla="*/ 23 h 3448"/>
                <a:gd name="T26" fmla="*/ 4196 w 4205"/>
                <a:gd name="T27" fmla="*/ 430 h 3448"/>
                <a:gd name="T28" fmla="*/ 4085 w 4205"/>
                <a:gd name="T29" fmla="*/ 1281 h 3448"/>
                <a:gd name="T30" fmla="*/ 3409 w 4205"/>
                <a:gd name="T31" fmla="*/ 1503 h 3448"/>
                <a:gd name="T32" fmla="*/ 2816 w 4205"/>
                <a:gd name="T33" fmla="*/ 1257 h 3448"/>
                <a:gd name="T34" fmla="*/ 2152 w 4205"/>
                <a:gd name="T35" fmla="*/ 1471 h 3448"/>
                <a:gd name="T36" fmla="*/ 2173 w 4205"/>
                <a:gd name="T37" fmla="*/ 2099 h 3448"/>
                <a:gd name="T38" fmla="*/ 2342 w 4205"/>
                <a:gd name="T39" fmla="*/ 3022 h 3448"/>
                <a:gd name="T40" fmla="*/ 2233 w 4205"/>
                <a:gd name="T41" fmla="*/ 3361 h 3448"/>
                <a:gd name="T42" fmla="*/ 1863 w 4205"/>
                <a:gd name="T43" fmla="*/ 2641 h 3448"/>
                <a:gd name="T44" fmla="*/ 1921 w 4205"/>
                <a:gd name="T45" fmla="*/ 2577 h 3448"/>
                <a:gd name="T46" fmla="*/ 2275 w 4205"/>
                <a:gd name="T47" fmla="*/ 2916 h 3448"/>
                <a:gd name="T48" fmla="*/ 2025 w 4205"/>
                <a:gd name="T49" fmla="*/ 1803 h 3448"/>
                <a:gd name="T50" fmla="*/ 1385 w 4205"/>
                <a:gd name="T51" fmla="*/ 1626 h 3448"/>
                <a:gd name="T52" fmla="*/ 1010 w 4205"/>
                <a:gd name="T53" fmla="*/ 1990 h 3448"/>
                <a:gd name="T54" fmla="*/ 1123 w 4205"/>
                <a:gd name="T55" fmla="*/ 3062 h 3448"/>
                <a:gd name="T56" fmla="*/ 1423 w 4205"/>
                <a:gd name="T57" fmla="*/ 2761 h 3448"/>
                <a:gd name="T58" fmla="*/ 601 w 4205"/>
                <a:gd name="T59" fmla="*/ 1047 h 3448"/>
                <a:gd name="T60" fmla="*/ 1552 w 4205"/>
                <a:gd name="T61" fmla="*/ 1500 h 3448"/>
                <a:gd name="T62" fmla="*/ 1967 w 4205"/>
                <a:gd name="T63" fmla="*/ 995 h 3448"/>
                <a:gd name="T64" fmla="*/ 1214 w 4205"/>
                <a:gd name="T65" fmla="*/ 237 h 3448"/>
                <a:gd name="T66" fmla="*/ 606 w 4205"/>
                <a:gd name="T67" fmla="*/ 1046 h 3448"/>
                <a:gd name="T68" fmla="*/ 3077 w 4205"/>
                <a:gd name="T69" fmla="*/ 506 h 3448"/>
                <a:gd name="T70" fmla="*/ 3047 w 4205"/>
                <a:gd name="T71" fmla="*/ 929 h 3448"/>
                <a:gd name="T72" fmla="*/ 3592 w 4205"/>
                <a:gd name="T73" fmla="*/ 1339 h 3448"/>
                <a:gd name="T74" fmla="*/ 3920 w 4205"/>
                <a:gd name="T75" fmla="*/ 935 h 3448"/>
                <a:gd name="T76" fmla="*/ 3976 w 4205"/>
                <a:gd name="T77" fmla="*/ 104 h 3448"/>
                <a:gd name="T78" fmla="*/ 2782 w 4205"/>
                <a:gd name="T79" fmla="*/ 989 h 3448"/>
                <a:gd name="T80" fmla="*/ 1901 w 4205"/>
                <a:gd name="T81" fmla="*/ 1312 h 3448"/>
                <a:gd name="T82" fmla="*/ 2678 w 4205"/>
                <a:gd name="T83" fmla="*/ 1244 h 3448"/>
                <a:gd name="T84" fmla="*/ 3293 w 4205"/>
                <a:gd name="T85" fmla="*/ 1446 h 3448"/>
                <a:gd name="T86" fmla="*/ 4046 w 4205"/>
                <a:gd name="T87" fmla="*/ 1148 h 3448"/>
                <a:gd name="T88" fmla="*/ 4133 w 4205"/>
                <a:gd name="T89" fmla="*/ 349 h 3448"/>
                <a:gd name="T90" fmla="*/ 4032 w 4205"/>
                <a:gd name="T91" fmla="*/ 508 h 3448"/>
                <a:gd name="T92" fmla="*/ 3957 w 4205"/>
                <a:gd name="T93" fmla="*/ 1143 h 3448"/>
                <a:gd name="T94" fmla="*/ 3080 w 4205"/>
                <a:gd name="T95" fmla="*/ 1367 h 3448"/>
                <a:gd name="T96" fmla="*/ 650 w 4205"/>
                <a:gd name="T97" fmla="*/ 1930 h 3448"/>
                <a:gd name="T98" fmla="*/ 669 w 4205"/>
                <a:gd name="T99" fmla="*/ 2247 h 3448"/>
                <a:gd name="T100" fmla="*/ 505 w 4205"/>
                <a:gd name="T101" fmla="*/ 2348 h 3448"/>
                <a:gd name="T102" fmla="*/ 158 w 4205"/>
                <a:gd name="T103" fmla="*/ 2623 h 3448"/>
                <a:gd name="T104" fmla="*/ 2966 w 4205"/>
                <a:gd name="T105" fmla="*/ 1087 h 3448"/>
                <a:gd name="T106" fmla="*/ 3125 w 4205"/>
                <a:gd name="T107" fmla="*/ 693 h 3448"/>
                <a:gd name="T108" fmla="*/ 2887 w 4205"/>
                <a:gd name="T109" fmla="*/ 649 h 3448"/>
                <a:gd name="T110" fmla="*/ 2029 w 4205"/>
                <a:gd name="T111" fmla="*/ 3189 h 3448"/>
                <a:gd name="T112" fmla="*/ 2390 w 4205"/>
                <a:gd name="T113" fmla="*/ 3108 h 3448"/>
                <a:gd name="T114" fmla="*/ 1221 w 4205"/>
                <a:gd name="T115" fmla="*/ 3201 h 3448"/>
                <a:gd name="T116" fmla="*/ 881 w 4205"/>
                <a:gd name="T117" fmla="*/ 336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05" h="3448">
                  <a:moveTo>
                    <a:pt x="1484" y="2850"/>
                  </a:moveTo>
                  <a:cubicBezTo>
                    <a:pt x="1481" y="2897"/>
                    <a:pt x="1477" y="2943"/>
                    <a:pt x="1474" y="2990"/>
                  </a:cubicBezTo>
                  <a:cubicBezTo>
                    <a:pt x="1472" y="3025"/>
                    <a:pt x="1472" y="3060"/>
                    <a:pt x="1470" y="3095"/>
                  </a:cubicBezTo>
                  <a:cubicBezTo>
                    <a:pt x="1469" y="3122"/>
                    <a:pt x="1465" y="3149"/>
                    <a:pt x="1462" y="3176"/>
                  </a:cubicBezTo>
                  <a:cubicBezTo>
                    <a:pt x="1462" y="3180"/>
                    <a:pt x="1461" y="3184"/>
                    <a:pt x="1462" y="3188"/>
                  </a:cubicBezTo>
                  <a:cubicBezTo>
                    <a:pt x="1465" y="3212"/>
                    <a:pt x="1467" y="3236"/>
                    <a:pt x="1473" y="3259"/>
                  </a:cubicBezTo>
                  <a:cubicBezTo>
                    <a:pt x="1480" y="3289"/>
                    <a:pt x="1467" y="3312"/>
                    <a:pt x="1448" y="3331"/>
                  </a:cubicBezTo>
                  <a:cubicBezTo>
                    <a:pt x="1418" y="3364"/>
                    <a:pt x="1382" y="3388"/>
                    <a:pt x="1338" y="3399"/>
                  </a:cubicBezTo>
                  <a:cubicBezTo>
                    <a:pt x="1310" y="3405"/>
                    <a:pt x="1283" y="3411"/>
                    <a:pt x="1255" y="3418"/>
                  </a:cubicBezTo>
                  <a:cubicBezTo>
                    <a:pt x="1226" y="3425"/>
                    <a:pt x="1196" y="3434"/>
                    <a:pt x="1166" y="3438"/>
                  </a:cubicBezTo>
                  <a:cubicBezTo>
                    <a:pt x="1118" y="3443"/>
                    <a:pt x="1069" y="3448"/>
                    <a:pt x="1020" y="3446"/>
                  </a:cubicBezTo>
                  <a:cubicBezTo>
                    <a:pt x="976" y="3444"/>
                    <a:pt x="932" y="3434"/>
                    <a:pt x="889" y="3427"/>
                  </a:cubicBezTo>
                  <a:cubicBezTo>
                    <a:pt x="867" y="3423"/>
                    <a:pt x="846" y="3419"/>
                    <a:pt x="826" y="3410"/>
                  </a:cubicBezTo>
                  <a:cubicBezTo>
                    <a:pt x="791" y="3396"/>
                    <a:pt x="776" y="3351"/>
                    <a:pt x="786" y="3314"/>
                  </a:cubicBezTo>
                  <a:cubicBezTo>
                    <a:pt x="795" y="3280"/>
                    <a:pt x="812" y="3249"/>
                    <a:pt x="839" y="3228"/>
                  </a:cubicBezTo>
                  <a:cubicBezTo>
                    <a:pt x="862" y="3210"/>
                    <a:pt x="890" y="3196"/>
                    <a:pt x="918" y="3189"/>
                  </a:cubicBezTo>
                  <a:cubicBezTo>
                    <a:pt x="967" y="3177"/>
                    <a:pt x="1018" y="3170"/>
                    <a:pt x="1067" y="3162"/>
                  </a:cubicBezTo>
                  <a:cubicBezTo>
                    <a:pt x="1079" y="3160"/>
                    <a:pt x="1081" y="3153"/>
                    <a:pt x="1080" y="3143"/>
                  </a:cubicBezTo>
                  <a:cubicBezTo>
                    <a:pt x="1065" y="3068"/>
                    <a:pt x="1049" y="2993"/>
                    <a:pt x="1035" y="2917"/>
                  </a:cubicBezTo>
                  <a:cubicBezTo>
                    <a:pt x="1028" y="2878"/>
                    <a:pt x="1024" y="2839"/>
                    <a:pt x="1019" y="2801"/>
                  </a:cubicBezTo>
                  <a:cubicBezTo>
                    <a:pt x="1013" y="2765"/>
                    <a:pt x="1007" y="2729"/>
                    <a:pt x="1003" y="2693"/>
                  </a:cubicBezTo>
                  <a:cubicBezTo>
                    <a:pt x="998" y="2655"/>
                    <a:pt x="994" y="2617"/>
                    <a:pt x="989" y="2579"/>
                  </a:cubicBezTo>
                  <a:cubicBezTo>
                    <a:pt x="983" y="2523"/>
                    <a:pt x="974" y="2468"/>
                    <a:pt x="969" y="2413"/>
                  </a:cubicBezTo>
                  <a:cubicBezTo>
                    <a:pt x="965" y="2362"/>
                    <a:pt x="963" y="2311"/>
                    <a:pt x="960" y="2260"/>
                  </a:cubicBezTo>
                  <a:cubicBezTo>
                    <a:pt x="957" y="2201"/>
                    <a:pt x="954" y="2141"/>
                    <a:pt x="949" y="2081"/>
                  </a:cubicBezTo>
                  <a:cubicBezTo>
                    <a:pt x="949" y="2072"/>
                    <a:pt x="942" y="2063"/>
                    <a:pt x="939" y="2053"/>
                  </a:cubicBezTo>
                  <a:cubicBezTo>
                    <a:pt x="928" y="2059"/>
                    <a:pt x="912" y="2063"/>
                    <a:pt x="907" y="2072"/>
                  </a:cubicBezTo>
                  <a:cubicBezTo>
                    <a:pt x="889" y="2104"/>
                    <a:pt x="859" y="2124"/>
                    <a:pt x="832" y="2147"/>
                  </a:cubicBezTo>
                  <a:cubicBezTo>
                    <a:pt x="819" y="2158"/>
                    <a:pt x="808" y="2171"/>
                    <a:pt x="796" y="2184"/>
                  </a:cubicBezTo>
                  <a:cubicBezTo>
                    <a:pt x="771" y="2212"/>
                    <a:pt x="745" y="2240"/>
                    <a:pt x="720" y="2269"/>
                  </a:cubicBezTo>
                  <a:cubicBezTo>
                    <a:pt x="692" y="2302"/>
                    <a:pt x="664" y="2335"/>
                    <a:pt x="636" y="2369"/>
                  </a:cubicBezTo>
                  <a:cubicBezTo>
                    <a:pt x="625" y="2382"/>
                    <a:pt x="628" y="2394"/>
                    <a:pt x="637" y="2407"/>
                  </a:cubicBezTo>
                  <a:cubicBezTo>
                    <a:pt x="666" y="2447"/>
                    <a:pt x="680" y="2492"/>
                    <a:pt x="682" y="2541"/>
                  </a:cubicBezTo>
                  <a:cubicBezTo>
                    <a:pt x="683" y="2559"/>
                    <a:pt x="678" y="2578"/>
                    <a:pt x="675" y="2596"/>
                  </a:cubicBezTo>
                  <a:cubicBezTo>
                    <a:pt x="675" y="2600"/>
                    <a:pt x="672" y="2604"/>
                    <a:pt x="669" y="2606"/>
                  </a:cubicBezTo>
                  <a:cubicBezTo>
                    <a:pt x="655" y="2621"/>
                    <a:pt x="640" y="2635"/>
                    <a:pt x="625" y="2649"/>
                  </a:cubicBezTo>
                  <a:cubicBezTo>
                    <a:pt x="587" y="2684"/>
                    <a:pt x="518" y="2676"/>
                    <a:pt x="495" y="2624"/>
                  </a:cubicBezTo>
                  <a:cubicBezTo>
                    <a:pt x="484" y="2600"/>
                    <a:pt x="461" y="2581"/>
                    <a:pt x="434" y="2572"/>
                  </a:cubicBezTo>
                  <a:cubicBezTo>
                    <a:pt x="430" y="2570"/>
                    <a:pt x="422" y="2574"/>
                    <a:pt x="419" y="2578"/>
                  </a:cubicBezTo>
                  <a:cubicBezTo>
                    <a:pt x="407" y="2601"/>
                    <a:pt x="398" y="2625"/>
                    <a:pt x="384" y="2646"/>
                  </a:cubicBezTo>
                  <a:cubicBezTo>
                    <a:pt x="371" y="2666"/>
                    <a:pt x="356" y="2685"/>
                    <a:pt x="337" y="2699"/>
                  </a:cubicBezTo>
                  <a:cubicBezTo>
                    <a:pt x="288" y="2736"/>
                    <a:pt x="235" y="2730"/>
                    <a:pt x="179" y="2711"/>
                  </a:cubicBezTo>
                  <a:cubicBezTo>
                    <a:pt x="128" y="2694"/>
                    <a:pt x="92" y="2659"/>
                    <a:pt x="55" y="2624"/>
                  </a:cubicBezTo>
                  <a:cubicBezTo>
                    <a:pt x="42" y="2611"/>
                    <a:pt x="36" y="2591"/>
                    <a:pt x="27" y="2574"/>
                  </a:cubicBezTo>
                  <a:cubicBezTo>
                    <a:pt x="13" y="2548"/>
                    <a:pt x="0" y="2521"/>
                    <a:pt x="1" y="2490"/>
                  </a:cubicBezTo>
                  <a:cubicBezTo>
                    <a:pt x="3" y="2448"/>
                    <a:pt x="11" y="2409"/>
                    <a:pt x="37" y="2374"/>
                  </a:cubicBezTo>
                  <a:cubicBezTo>
                    <a:pt x="47" y="2360"/>
                    <a:pt x="56" y="2343"/>
                    <a:pt x="65" y="2328"/>
                  </a:cubicBezTo>
                  <a:cubicBezTo>
                    <a:pt x="66" y="2326"/>
                    <a:pt x="67" y="2324"/>
                    <a:pt x="68" y="2322"/>
                  </a:cubicBezTo>
                  <a:cubicBezTo>
                    <a:pt x="100" y="2293"/>
                    <a:pt x="133" y="2265"/>
                    <a:pt x="164" y="2234"/>
                  </a:cubicBezTo>
                  <a:cubicBezTo>
                    <a:pt x="184" y="2215"/>
                    <a:pt x="205" y="2199"/>
                    <a:pt x="230" y="2189"/>
                  </a:cubicBezTo>
                  <a:cubicBezTo>
                    <a:pt x="255" y="2180"/>
                    <a:pt x="281" y="2170"/>
                    <a:pt x="306" y="2161"/>
                  </a:cubicBezTo>
                  <a:cubicBezTo>
                    <a:pt x="324" y="2155"/>
                    <a:pt x="339" y="2145"/>
                    <a:pt x="352" y="2129"/>
                  </a:cubicBezTo>
                  <a:cubicBezTo>
                    <a:pt x="372" y="2102"/>
                    <a:pt x="399" y="2081"/>
                    <a:pt x="421" y="2055"/>
                  </a:cubicBezTo>
                  <a:cubicBezTo>
                    <a:pt x="452" y="2017"/>
                    <a:pt x="493" y="1991"/>
                    <a:pt x="529" y="1960"/>
                  </a:cubicBezTo>
                  <a:cubicBezTo>
                    <a:pt x="560" y="1934"/>
                    <a:pt x="587" y="1904"/>
                    <a:pt x="616" y="1877"/>
                  </a:cubicBezTo>
                  <a:cubicBezTo>
                    <a:pt x="642" y="1854"/>
                    <a:pt x="669" y="1833"/>
                    <a:pt x="696" y="1811"/>
                  </a:cubicBezTo>
                  <a:cubicBezTo>
                    <a:pt x="702" y="1806"/>
                    <a:pt x="708" y="1802"/>
                    <a:pt x="713" y="1797"/>
                  </a:cubicBezTo>
                  <a:cubicBezTo>
                    <a:pt x="750" y="1766"/>
                    <a:pt x="788" y="1734"/>
                    <a:pt x="825" y="1702"/>
                  </a:cubicBezTo>
                  <a:cubicBezTo>
                    <a:pt x="853" y="1677"/>
                    <a:pt x="880" y="1652"/>
                    <a:pt x="906" y="1626"/>
                  </a:cubicBezTo>
                  <a:cubicBezTo>
                    <a:pt x="918" y="1615"/>
                    <a:pt x="915" y="1605"/>
                    <a:pt x="899" y="1594"/>
                  </a:cubicBezTo>
                  <a:cubicBezTo>
                    <a:pt x="879" y="1581"/>
                    <a:pt x="858" y="1570"/>
                    <a:pt x="839" y="1555"/>
                  </a:cubicBezTo>
                  <a:cubicBezTo>
                    <a:pt x="798" y="1523"/>
                    <a:pt x="754" y="1494"/>
                    <a:pt x="720" y="1456"/>
                  </a:cubicBezTo>
                  <a:cubicBezTo>
                    <a:pt x="659" y="1387"/>
                    <a:pt x="608" y="1310"/>
                    <a:pt x="579" y="1220"/>
                  </a:cubicBezTo>
                  <a:cubicBezTo>
                    <a:pt x="556" y="1151"/>
                    <a:pt x="538" y="1081"/>
                    <a:pt x="534" y="1008"/>
                  </a:cubicBezTo>
                  <a:cubicBezTo>
                    <a:pt x="531" y="970"/>
                    <a:pt x="534" y="931"/>
                    <a:pt x="537" y="893"/>
                  </a:cubicBezTo>
                  <a:cubicBezTo>
                    <a:pt x="542" y="847"/>
                    <a:pt x="549" y="801"/>
                    <a:pt x="556" y="755"/>
                  </a:cubicBezTo>
                  <a:cubicBezTo>
                    <a:pt x="558" y="743"/>
                    <a:pt x="564" y="731"/>
                    <a:pt x="568" y="719"/>
                  </a:cubicBezTo>
                  <a:cubicBezTo>
                    <a:pt x="584" y="667"/>
                    <a:pt x="605" y="616"/>
                    <a:pt x="636" y="571"/>
                  </a:cubicBezTo>
                  <a:cubicBezTo>
                    <a:pt x="666" y="527"/>
                    <a:pt x="690" y="479"/>
                    <a:pt x="731" y="442"/>
                  </a:cubicBezTo>
                  <a:cubicBezTo>
                    <a:pt x="753" y="422"/>
                    <a:pt x="770" y="397"/>
                    <a:pt x="791" y="377"/>
                  </a:cubicBezTo>
                  <a:cubicBezTo>
                    <a:pt x="809" y="359"/>
                    <a:pt x="831" y="346"/>
                    <a:pt x="851" y="330"/>
                  </a:cubicBezTo>
                  <a:cubicBezTo>
                    <a:pt x="891" y="297"/>
                    <a:pt x="937" y="272"/>
                    <a:pt x="983" y="251"/>
                  </a:cubicBezTo>
                  <a:cubicBezTo>
                    <a:pt x="1031" y="229"/>
                    <a:pt x="1082" y="213"/>
                    <a:pt x="1132" y="196"/>
                  </a:cubicBezTo>
                  <a:cubicBezTo>
                    <a:pt x="1158" y="188"/>
                    <a:pt x="1185" y="182"/>
                    <a:pt x="1211" y="178"/>
                  </a:cubicBezTo>
                  <a:cubicBezTo>
                    <a:pt x="1250" y="171"/>
                    <a:pt x="1289" y="164"/>
                    <a:pt x="1328" y="161"/>
                  </a:cubicBezTo>
                  <a:cubicBezTo>
                    <a:pt x="1350" y="159"/>
                    <a:pt x="1372" y="166"/>
                    <a:pt x="1393" y="169"/>
                  </a:cubicBezTo>
                  <a:cubicBezTo>
                    <a:pt x="1429" y="173"/>
                    <a:pt x="1464" y="176"/>
                    <a:pt x="1499" y="182"/>
                  </a:cubicBezTo>
                  <a:cubicBezTo>
                    <a:pt x="1517" y="185"/>
                    <a:pt x="1533" y="193"/>
                    <a:pt x="1550" y="199"/>
                  </a:cubicBezTo>
                  <a:cubicBezTo>
                    <a:pt x="1577" y="210"/>
                    <a:pt x="1603" y="224"/>
                    <a:pt x="1630" y="231"/>
                  </a:cubicBezTo>
                  <a:cubicBezTo>
                    <a:pt x="1671" y="241"/>
                    <a:pt x="1702" y="265"/>
                    <a:pt x="1730" y="292"/>
                  </a:cubicBezTo>
                  <a:cubicBezTo>
                    <a:pt x="1785" y="345"/>
                    <a:pt x="1841" y="398"/>
                    <a:pt x="1890" y="456"/>
                  </a:cubicBezTo>
                  <a:cubicBezTo>
                    <a:pt x="1921" y="494"/>
                    <a:pt x="1950" y="536"/>
                    <a:pt x="1961" y="588"/>
                  </a:cubicBezTo>
                  <a:cubicBezTo>
                    <a:pt x="1966" y="613"/>
                    <a:pt x="1980" y="637"/>
                    <a:pt x="1989" y="661"/>
                  </a:cubicBezTo>
                  <a:cubicBezTo>
                    <a:pt x="1996" y="680"/>
                    <a:pt x="2002" y="699"/>
                    <a:pt x="2007" y="718"/>
                  </a:cubicBezTo>
                  <a:cubicBezTo>
                    <a:pt x="2012" y="738"/>
                    <a:pt x="2015" y="758"/>
                    <a:pt x="2019" y="778"/>
                  </a:cubicBezTo>
                  <a:cubicBezTo>
                    <a:pt x="2030" y="833"/>
                    <a:pt x="2030" y="889"/>
                    <a:pt x="2027" y="944"/>
                  </a:cubicBezTo>
                  <a:cubicBezTo>
                    <a:pt x="2024" y="989"/>
                    <a:pt x="2016" y="1033"/>
                    <a:pt x="2009" y="1078"/>
                  </a:cubicBezTo>
                  <a:cubicBezTo>
                    <a:pt x="2008" y="1086"/>
                    <a:pt x="2002" y="1093"/>
                    <a:pt x="1999" y="1101"/>
                  </a:cubicBezTo>
                  <a:cubicBezTo>
                    <a:pt x="1989" y="1124"/>
                    <a:pt x="1978" y="1147"/>
                    <a:pt x="1969" y="1170"/>
                  </a:cubicBezTo>
                  <a:cubicBezTo>
                    <a:pt x="1967" y="1177"/>
                    <a:pt x="1966" y="1189"/>
                    <a:pt x="1970" y="1192"/>
                  </a:cubicBezTo>
                  <a:cubicBezTo>
                    <a:pt x="1975" y="1196"/>
                    <a:pt x="1986" y="1197"/>
                    <a:pt x="1993" y="1195"/>
                  </a:cubicBezTo>
                  <a:cubicBezTo>
                    <a:pt x="2023" y="1182"/>
                    <a:pt x="2052" y="1168"/>
                    <a:pt x="2081" y="1154"/>
                  </a:cubicBezTo>
                  <a:cubicBezTo>
                    <a:pt x="2084" y="1152"/>
                    <a:pt x="2086" y="1150"/>
                    <a:pt x="2089" y="1149"/>
                  </a:cubicBezTo>
                  <a:cubicBezTo>
                    <a:pt x="2112" y="1139"/>
                    <a:pt x="2135" y="1131"/>
                    <a:pt x="2158" y="1121"/>
                  </a:cubicBezTo>
                  <a:cubicBezTo>
                    <a:pt x="2183" y="1110"/>
                    <a:pt x="2208" y="1096"/>
                    <a:pt x="2233" y="1085"/>
                  </a:cubicBezTo>
                  <a:cubicBezTo>
                    <a:pt x="2292" y="1060"/>
                    <a:pt x="2351" y="1036"/>
                    <a:pt x="2409" y="1010"/>
                  </a:cubicBezTo>
                  <a:cubicBezTo>
                    <a:pt x="2445" y="994"/>
                    <a:pt x="2480" y="973"/>
                    <a:pt x="2516" y="956"/>
                  </a:cubicBezTo>
                  <a:cubicBezTo>
                    <a:pt x="2536" y="946"/>
                    <a:pt x="2557" y="940"/>
                    <a:pt x="2577" y="931"/>
                  </a:cubicBezTo>
                  <a:cubicBezTo>
                    <a:pt x="2596" y="922"/>
                    <a:pt x="2615" y="910"/>
                    <a:pt x="2634" y="900"/>
                  </a:cubicBezTo>
                  <a:cubicBezTo>
                    <a:pt x="2656" y="889"/>
                    <a:pt x="2677" y="877"/>
                    <a:pt x="2700" y="868"/>
                  </a:cubicBezTo>
                  <a:cubicBezTo>
                    <a:pt x="2736" y="855"/>
                    <a:pt x="2760" y="835"/>
                    <a:pt x="2765" y="794"/>
                  </a:cubicBezTo>
                  <a:cubicBezTo>
                    <a:pt x="2767" y="773"/>
                    <a:pt x="2773" y="753"/>
                    <a:pt x="2780" y="732"/>
                  </a:cubicBezTo>
                  <a:cubicBezTo>
                    <a:pt x="2786" y="715"/>
                    <a:pt x="2794" y="697"/>
                    <a:pt x="2802" y="680"/>
                  </a:cubicBezTo>
                  <a:cubicBezTo>
                    <a:pt x="2824" y="637"/>
                    <a:pt x="2858" y="604"/>
                    <a:pt x="2890" y="568"/>
                  </a:cubicBezTo>
                  <a:cubicBezTo>
                    <a:pt x="2906" y="550"/>
                    <a:pt x="2923" y="536"/>
                    <a:pt x="2945" y="525"/>
                  </a:cubicBezTo>
                  <a:cubicBezTo>
                    <a:pt x="2969" y="513"/>
                    <a:pt x="2987" y="492"/>
                    <a:pt x="3007" y="473"/>
                  </a:cubicBezTo>
                  <a:cubicBezTo>
                    <a:pt x="3013" y="468"/>
                    <a:pt x="3014" y="458"/>
                    <a:pt x="3016" y="449"/>
                  </a:cubicBezTo>
                  <a:cubicBezTo>
                    <a:pt x="3022" y="410"/>
                    <a:pt x="3027" y="371"/>
                    <a:pt x="3033" y="331"/>
                  </a:cubicBezTo>
                  <a:cubicBezTo>
                    <a:pt x="3042" y="279"/>
                    <a:pt x="3050" y="227"/>
                    <a:pt x="3059" y="175"/>
                  </a:cubicBezTo>
                  <a:cubicBezTo>
                    <a:pt x="3066" y="134"/>
                    <a:pt x="3071" y="92"/>
                    <a:pt x="3080" y="52"/>
                  </a:cubicBezTo>
                  <a:cubicBezTo>
                    <a:pt x="3086" y="24"/>
                    <a:pt x="3129" y="0"/>
                    <a:pt x="3157" y="5"/>
                  </a:cubicBezTo>
                  <a:cubicBezTo>
                    <a:pt x="3171" y="7"/>
                    <a:pt x="3185" y="9"/>
                    <a:pt x="3199" y="8"/>
                  </a:cubicBezTo>
                  <a:cubicBezTo>
                    <a:pt x="3248" y="8"/>
                    <a:pt x="3298" y="6"/>
                    <a:pt x="3347" y="6"/>
                  </a:cubicBezTo>
                  <a:cubicBezTo>
                    <a:pt x="3362" y="6"/>
                    <a:pt x="3377" y="13"/>
                    <a:pt x="3392" y="12"/>
                  </a:cubicBezTo>
                  <a:cubicBezTo>
                    <a:pt x="3452" y="7"/>
                    <a:pt x="3511" y="17"/>
                    <a:pt x="3571" y="22"/>
                  </a:cubicBezTo>
                  <a:cubicBezTo>
                    <a:pt x="3620" y="27"/>
                    <a:pt x="3670" y="23"/>
                    <a:pt x="3719" y="23"/>
                  </a:cubicBezTo>
                  <a:cubicBezTo>
                    <a:pt x="3727" y="23"/>
                    <a:pt x="3735" y="22"/>
                    <a:pt x="3743" y="23"/>
                  </a:cubicBezTo>
                  <a:cubicBezTo>
                    <a:pt x="3756" y="24"/>
                    <a:pt x="3769" y="27"/>
                    <a:pt x="3782" y="28"/>
                  </a:cubicBezTo>
                  <a:cubicBezTo>
                    <a:pt x="3807" y="31"/>
                    <a:pt x="3833" y="36"/>
                    <a:pt x="3858" y="33"/>
                  </a:cubicBezTo>
                  <a:cubicBezTo>
                    <a:pt x="3906" y="28"/>
                    <a:pt x="3951" y="38"/>
                    <a:pt x="3998" y="44"/>
                  </a:cubicBezTo>
                  <a:cubicBezTo>
                    <a:pt x="4014" y="46"/>
                    <a:pt x="4033" y="45"/>
                    <a:pt x="4045" y="54"/>
                  </a:cubicBezTo>
                  <a:cubicBezTo>
                    <a:pt x="4061" y="65"/>
                    <a:pt x="4076" y="83"/>
                    <a:pt x="4084" y="101"/>
                  </a:cubicBezTo>
                  <a:cubicBezTo>
                    <a:pt x="4102" y="137"/>
                    <a:pt x="4118" y="172"/>
                    <a:pt x="4149" y="198"/>
                  </a:cubicBezTo>
                  <a:cubicBezTo>
                    <a:pt x="4151" y="200"/>
                    <a:pt x="4153" y="203"/>
                    <a:pt x="4155" y="204"/>
                  </a:cubicBezTo>
                  <a:cubicBezTo>
                    <a:pt x="4205" y="221"/>
                    <a:pt x="4204" y="261"/>
                    <a:pt x="4201" y="303"/>
                  </a:cubicBezTo>
                  <a:cubicBezTo>
                    <a:pt x="4198" y="345"/>
                    <a:pt x="4198" y="388"/>
                    <a:pt x="4196" y="430"/>
                  </a:cubicBezTo>
                  <a:cubicBezTo>
                    <a:pt x="4196" y="439"/>
                    <a:pt x="4192" y="448"/>
                    <a:pt x="4191" y="457"/>
                  </a:cubicBezTo>
                  <a:cubicBezTo>
                    <a:pt x="4188" y="485"/>
                    <a:pt x="4186" y="513"/>
                    <a:pt x="4183" y="540"/>
                  </a:cubicBezTo>
                  <a:cubicBezTo>
                    <a:pt x="4179" y="573"/>
                    <a:pt x="4175" y="605"/>
                    <a:pt x="4171" y="638"/>
                  </a:cubicBezTo>
                  <a:cubicBezTo>
                    <a:pt x="4167" y="664"/>
                    <a:pt x="4164" y="689"/>
                    <a:pt x="4160" y="715"/>
                  </a:cubicBezTo>
                  <a:cubicBezTo>
                    <a:pt x="4154" y="752"/>
                    <a:pt x="4148" y="790"/>
                    <a:pt x="4142" y="828"/>
                  </a:cubicBezTo>
                  <a:cubicBezTo>
                    <a:pt x="4138" y="857"/>
                    <a:pt x="4134" y="886"/>
                    <a:pt x="4132" y="915"/>
                  </a:cubicBezTo>
                  <a:cubicBezTo>
                    <a:pt x="4127" y="965"/>
                    <a:pt x="4125" y="1016"/>
                    <a:pt x="4118" y="1067"/>
                  </a:cubicBezTo>
                  <a:cubicBezTo>
                    <a:pt x="4112" y="1114"/>
                    <a:pt x="4102" y="1162"/>
                    <a:pt x="4095" y="1209"/>
                  </a:cubicBezTo>
                  <a:cubicBezTo>
                    <a:pt x="4091" y="1233"/>
                    <a:pt x="4089" y="1257"/>
                    <a:pt x="4085" y="1281"/>
                  </a:cubicBezTo>
                  <a:cubicBezTo>
                    <a:pt x="4079" y="1314"/>
                    <a:pt x="4072" y="1347"/>
                    <a:pt x="4065" y="1380"/>
                  </a:cubicBezTo>
                  <a:cubicBezTo>
                    <a:pt x="4064" y="1388"/>
                    <a:pt x="4065" y="1396"/>
                    <a:pt x="4064" y="1404"/>
                  </a:cubicBezTo>
                  <a:cubicBezTo>
                    <a:pt x="4062" y="1414"/>
                    <a:pt x="4061" y="1423"/>
                    <a:pt x="4058" y="1433"/>
                  </a:cubicBezTo>
                  <a:cubicBezTo>
                    <a:pt x="4055" y="1446"/>
                    <a:pt x="4050" y="1458"/>
                    <a:pt x="4048" y="1471"/>
                  </a:cubicBezTo>
                  <a:cubicBezTo>
                    <a:pt x="4040" y="1514"/>
                    <a:pt x="4011" y="1538"/>
                    <a:pt x="3967" y="1537"/>
                  </a:cubicBezTo>
                  <a:cubicBezTo>
                    <a:pt x="3924" y="1536"/>
                    <a:pt x="3881" y="1534"/>
                    <a:pt x="3838" y="1533"/>
                  </a:cubicBezTo>
                  <a:cubicBezTo>
                    <a:pt x="3800" y="1531"/>
                    <a:pt x="3762" y="1532"/>
                    <a:pt x="3725" y="1530"/>
                  </a:cubicBezTo>
                  <a:cubicBezTo>
                    <a:pt x="3644" y="1524"/>
                    <a:pt x="3563" y="1516"/>
                    <a:pt x="3482" y="1509"/>
                  </a:cubicBezTo>
                  <a:cubicBezTo>
                    <a:pt x="3457" y="1507"/>
                    <a:pt x="3433" y="1503"/>
                    <a:pt x="3409" y="1503"/>
                  </a:cubicBezTo>
                  <a:cubicBezTo>
                    <a:pt x="3357" y="1501"/>
                    <a:pt x="3306" y="1502"/>
                    <a:pt x="3254" y="1500"/>
                  </a:cubicBezTo>
                  <a:cubicBezTo>
                    <a:pt x="3207" y="1499"/>
                    <a:pt x="3160" y="1498"/>
                    <a:pt x="3114" y="1493"/>
                  </a:cubicBezTo>
                  <a:cubicBezTo>
                    <a:pt x="3076" y="1489"/>
                    <a:pt x="3050" y="1461"/>
                    <a:pt x="3027" y="1433"/>
                  </a:cubicBezTo>
                  <a:cubicBezTo>
                    <a:pt x="3004" y="1406"/>
                    <a:pt x="2982" y="1377"/>
                    <a:pt x="2964" y="1346"/>
                  </a:cubicBezTo>
                  <a:cubicBezTo>
                    <a:pt x="2955" y="1331"/>
                    <a:pt x="2954" y="1311"/>
                    <a:pt x="2953" y="1293"/>
                  </a:cubicBezTo>
                  <a:cubicBezTo>
                    <a:pt x="2951" y="1271"/>
                    <a:pt x="2953" y="1249"/>
                    <a:pt x="2952" y="1227"/>
                  </a:cubicBezTo>
                  <a:cubicBezTo>
                    <a:pt x="2952" y="1219"/>
                    <a:pt x="2949" y="1208"/>
                    <a:pt x="2944" y="1204"/>
                  </a:cubicBezTo>
                  <a:cubicBezTo>
                    <a:pt x="2939" y="1202"/>
                    <a:pt x="2928" y="1207"/>
                    <a:pt x="2921" y="1210"/>
                  </a:cubicBezTo>
                  <a:cubicBezTo>
                    <a:pt x="2886" y="1225"/>
                    <a:pt x="2850" y="1241"/>
                    <a:pt x="2816" y="1257"/>
                  </a:cubicBezTo>
                  <a:cubicBezTo>
                    <a:pt x="2800" y="1264"/>
                    <a:pt x="2786" y="1273"/>
                    <a:pt x="2770" y="1279"/>
                  </a:cubicBezTo>
                  <a:cubicBezTo>
                    <a:pt x="2754" y="1286"/>
                    <a:pt x="2738" y="1292"/>
                    <a:pt x="2721" y="1296"/>
                  </a:cubicBezTo>
                  <a:cubicBezTo>
                    <a:pt x="2675" y="1309"/>
                    <a:pt x="2629" y="1319"/>
                    <a:pt x="2583" y="1333"/>
                  </a:cubicBezTo>
                  <a:cubicBezTo>
                    <a:pt x="2539" y="1346"/>
                    <a:pt x="2496" y="1362"/>
                    <a:pt x="2452" y="1377"/>
                  </a:cubicBezTo>
                  <a:cubicBezTo>
                    <a:pt x="2444" y="1379"/>
                    <a:pt x="2436" y="1382"/>
                    <a:pt x="2429" y="1382"/>
                  </a:cubicBezTo>
                  <a:cubicBezTo>
                    <a:pt x="2395" y="1384"/>
                    <a:pt x="2368" y="1401"/>
                    <a:pt x="2338" y="1413"/>
                  </a:cubicBezTo>
                  <a:cubicBezTo>
                    <a:pt x="2331" y="1416"/>
                    <a:pt x="2323" y="1416"/>
                    <a:pt x="2315" y="1418"/>
                  </a:cubicBezTo>
                  <a:cubicBezTo>
                    <a:pt x="2279" y="1429"/>
                    <a:pt x="2243" y="1440"/>
                    <a:pt x="2208" y="1451"/>
                  </a:cubicBezTo>
                  <a:cubicBezTo>
                    <a:pt x="2189" y="1457"/>
                    <a:pt x="2171" y="1465"/>
                    <a:pt x="2152" y="1471"/>
                  </a:cubicBezTo>
                  <a:cubicBezTo>
                    <a:pt x="2121" y="1480"/>
                    <a:pt x="2091" y="1487"/>
                    <a:pt x="2060" y="1494"/>
                  </a:cubicBezTo>
                  <a:cubicBezTo>
                    <a:pt x="2045" y="1498"/>
                    <a:pt x="2030" y="1499"/>
                    <a:pt x="2015" y="1502"/>
                  </a:cubicBezTo>
                  <a:cubicBezTo>
                    <a:pt x="2001" y="1505"/>
                    <a:pt x="1991" y="1514"/>
                    <a:pt x="1994" y="1531"/>
                  </a:cubicBezTo>
                  <a:cubicBezTo>
                    <a:pt x="1994" y="1535"/>
                    <a:pt x="1995" y="1540"/>
                    <a:pt x="1996" y="1544"/>
                  </a:cubicBezTo>
                  <a:cubicBezTo>
                    <a:pt x="2014" y="1594"/>
                    <a:pt x="2033" y="1643"/>
                    <a:pt x="2051" y="1693"/>
                  </a:cubicBezTo>
                  <a:cubicBezTo>
                    <a:pt x="2069" y="1745"/>
                    <a:pt x="2086" y="1797"/>
                    <a:pt x="2104" y="1849"/>
                  </a:cubicBezTo>
                  <a:cubicBezTo>
                    <a:pt x="2116" y="1883"/>
                    <a:pt x="2130" y="1916"/>
                    <a:pt x="2140" y="1951"/>
                  </a:cubicBezTo>
                  <a:cubicBezTo>
                    <a:pt x="2146" y="1973"/>
                    <a:pt x="2147" y="1998"/>
                    <a:pt x="2152" y="2021"/>
                  </a:cubicBezTo>
                  <a:cubicBezTo>
                    <a:pt x="2158" y="2047"/>
                    <a:pt x="2166" y="2073"/>
                    <a:pt x="2173" y="2099"/>
                  </a:cubicBezTo>
                  <a:cubicBezTo>
                    <a:pt x="2186" y="2147"/>
                    <a:pt x="2200" y="2195"/>
                    <a:pt x="2212" y="2243"/>
                  </a:cubicBezTo>
                  <a:cubicBezTo>
                    <a:pt x="2225" y="2294"/>
                    <a:pt x="2236" y="2345"/>
                    <a:pt x="2246" y="2397"/>
                  </a:cubicBezTo>
                  <a:cubicBezTo>
                    <a:pt x="2255" y="2441"/>
                    <a:pt x="2260" y="2487"/>
                    <a:pt x="2267" y="2532"/>
                  </a:cubicBezTo>
                  <a:cubicBezTo>
                    <a:pt x="2271" y="2556"/>
                    <a:pt x="2276" y="2581"/>
                    <a:pt x="2281" y="2605"/>
                  </a:cubicBezTo>
                  <a:cubicBezTo>
                    <a:pt x="2283" y="2618"/>
                    <a:pt x="2283" y="2630"/>
                    <a:pt x="2285" y="2643"/>
                  </a:cubicBezTo>
                  <a:cubicBezTo>
                    <a:pt x="2296" y="2697"/>
                    <a:pt x="2308" y="2750"/>
                    <a:pt x="2317" y="2804"/>
                  </a:cubicBezTo>
                  <a:cubicBezTo>
                    <a:pt x="2322" y="2831"/>
                    <a:pt x="2321" y="2859"/>
                    <a:pt x="2323" y="2886"/>
                  </a:cubicBezTo>
                  <a:cubicBezTo>
                    <a:pt x="2325" y="2907"/>
                    <a:pt x="2329" y="2929"/>
                    <a:pt x="2330" y="2951"/>
                  </a:cubicBezTo>
                  <a:cubicBezTo>
                    <a:pt x="2330" y="2975"/>
                    <a:pt x="2334" y="2999"/>
                    <a:pt x="2342" y="3022"/>
                  </a:cubicBezTo>
                  <a:cubicBezTo>
                    <a:pt x="2346" y="3035"/>
                    <a:pt x="2352" y="3040"/>
                    <a:pt x="2367" y="3041"/>
                  </a:cubicBezTo>
                  <a:cubicBezTo>
                    <a:pt x="2429" y="3046"/>
                    <a:pt x="2493" y="3043"/>
                    <a:pt x="2553" y="3068"/>
                  </a:cubicBezTo>
                  <a:cubicBezTo>
                    <a:pt x="2574" y="3076"/>
                    <a:pt x="2599" y="3078"/>
                    <a:pt x="2617" y="3090"/>
                  </a:cubicBezTo>
                  <a:cubicBezTo>
                    <a:pt x="2641" y="3106"/>
                    <a:pt x="2663" y="3128"/>
                    <a:pt x="2679" y="3151"/>
                  </a:cubicBezTo>
                  <a:cubicBezTo>
                    <a:pt x="2687" y="3163"/>
                    <a:pt x="2685" y="3185"/>
                    <a:pt x="2682" y="3201"/>
                  </a:cubicBezTo>
                  <a:cubicBezTo>
                    <a:pt x="2676" y="3237"/>
                    <a:pt x="2659" y="3262"/>
                    <a:pt x="2624" y="3280"/>
                  </a:cubicBezTo>
                  <a:cubicBezTo>
                    <a:pt x="2570" y="3307"/>
                    <a:pt x="2517" y="3333"/>
                    <a:pt x="2456" y="3343"/>
                  </a:cubicBezTo>
                  <a:cubicBezTo>
                    <a:pt x="2425" y="3348"/>
                    <a:pt x="2394" y="3361"/>
                    <a:pt x="2362" y="3363"/>
                  </a:cubicBezTo>
                  <a:cubicBezTo>
                    <a:pt x="2319" y="3366"/>
                    <a:pt x="2276" y="3362"/>
                    <a:pt x="2233" y="3361"/>
                  </a:cubicBezTo>
                  <a:cubicBezTo>
                    <a:pt x="2191" y="3359"/>
                    <a:pt x="2155" y="3342"/>
                    <a:pt x="2118" y="3327"/>
                  </a:cubicBezTo>
                  <a:cubicBezTo>
                    <a:pt x="2086" y="3314"/>
                    <a:pt x="2053" y="3303"/>
                    <a:pt x="2025" y="3283"/>
                  </a:cubicBezTo>
                  <a:cubicBezTo>
                    <a:pt x="2000" y="3264"/>
                    <a:pt x="1970" y="3248"/>
                    <a:pt x="1967" y="3212"/>
                  </a:cubicBezTo>
                  <a:cubicBezTo>
                    <a:pt x="1965" y="3197"/>
                    <a:pt x="1969" y="3181"/>
                    <a:pt x="1970" y="3165"/>
                  </a:cubicBezTo>
                  <a:cubicBezTo>
                    <a:pt x="1971" y="3156"/>
                    <a:pt x="1973" y="3146"/>
                    <a:pt x="1972" y="3138"/>
                  </a:cubicBezTo>
                  <a:cubicBezTo>
                    <a:pt x="1963" y="3097"/>
                    <a:pt x="1953" y="3056"/>
                    <a:pt x="1945" y="3015"/>
                  </a:cubicBezTo>
                  <a:cubicBezTo>
                    <a:pt x="1936" y="2971"/>
                    <a:pt x="1929" y="2927"/>
                    <a:pt x="1919" y="2883"/>
                  </a:cubicBezTo>
                  <a:cubicBezTo>
                    <a:pt x="1907" y="2828"/>
                    <a:pt x="1892" y="2773"/>
                    <a:pt x="1879" y="2718"/>
                  </a:cubicBezTo>
                  <a:cubicBezTo>
                    <a:pt x="1873" y="2693"/>
                    <a:pt x="1868" y="2667"/>
                    <a:pt x="1863" y="2641"/>
                  </a:cubicBezTo>
                  <a:cubicBezTo>
                    <a:pt x="1856" y="2608"/>
                    <a:pt x="1849" y="2604"/>
                    <a:pt x="1817" y="2613"/>
                  </a:cubicBezTo>
                  <a:cubicBezTo>
                    <a:pt x="1795" y="2619"/>
                    <a:pt x="1773" y="2621"/>
                    <a:pt x="1751" y="2626"/>
                  </a:cubicBezTo>
                  <a:cubicBezTo>
                    <a:pt x="1722" y="2632"/>
                    <a:pt x="1692" y="2638"/>
                    <a:pt x="1664" y="2646"/>
                  </a:cubicBezTo>
                  <a:cubicBezTo>
                    <a:pt x="1614" y="2659"/>
                    <a:pt x="1565" y="2674"/>
                    <a:pt x="1516" y="2687"/>
                  </a:cubicBezTo>
                  <a:cubicBezTo>
                    <a:pt x="1498" y="2692"/>
                    <a:pt x="1490" y="2703"/>
                    <a:pt x="1489" y="2721"/>
                  </a:cubicBezTo>
                  <a:cubicBezTo>
                    <a:pt x="1486" y="2764"/>
                    <a:pt x="1482" y="2806"/>
                    <a:pt x="1478" y="2849"/>
                  </a:cubicBezTo>
                  <a:cubicBezTo>
                    <a:pt x="1480" y="2849"/>
                    <a:pt x="1482" y="2849"/>
                    <a:pt x="1484" y="2850"/>
                  </a:cubicBezTo>
                  <a:close/>
                  <a:moveTo>
                    <a:pt x="1863" y="2533"/>
                  </a:moveTo>
                  <a:cubicBezTo>
                    <a:pt x="1917" y="2534"/>
                    <a:pt x="1919" y="2538"/>
                    <a:pt x="1921" y="2577"/>
                  </a:cubicBezTo>
                  <a:cubicBezTo>
                    <a:pt x="1923" y="2611"/>
                    <a:pt x="1928" y="2645"/>
                    <a:pt x="1936" y="2677"/>
                  </a:cubicBezTo>
                  <a:cubicBezTo>
                    <a:pt x="1957" y="2758"/>
                    <a:pt x="1985" y="2837"/>
                    <a:pt x="1993" y="2921"/>
                  </a:cubicBezTo>
                  <a:cubicBezTo>
                    <a:pt x="1995" y="2948"/>
                    <a:pt x="2001" y="2976"/>
                    <a:pt x="2008" y="3002"/>
                  </a:cubicBezTo>
                  <a:cubicBezTo>
                    <a:pt x="2015" y="3031"/>
                    <a:pt x="2026" y="3058"/>
                    <a:pt x="2036" y="3086"/>
                  </a:cubicBezTo>
                  <a:cubicBezTo>
                    <a:pt x="2041" y="3101"/>
                    <a:pt x="2050" y="3108"/>
                    <a:pt x="2066" y="3102"/>
                  </a:cubicBezTo>
                  <a:cubicBezTo>
                    <a:pt x="2078" y="3097"/>
                    <a:pt x="2089" y="3088"/>
                    <a:pt x="2101" y="3085"/>
                  </a:cubicBezTo>
                  <a:cubicBezTo>
                    <a:pt x="2155" y="3072"/>
                    <a:pt x="2208" y="3060"/>
                    <a:pt x="2262" y="3048"/>
                  </a:cubicBezTo>
                  <a:cubicBezTo>
                    <a:pt x="2276" y="3045"/>
                    <a:pt x="2284" y="3039"/>
                    <a:pt x="2283" y="3023"/>
                  </a:cubicBezTo>
                  <a:cubicBezTo>
                    <a:pt x="2280" y="2988"/>
                    <a:pt x="2278" y="2952"/>
                    <a:pt x="2275" y="2916"/>
                  </a:cubicBezTo>
                  <a:cubicBezTo>
                    <a:pt x="2273" y="2884"/>
                    <a:pt x="2270" y="2853"/>
                    <a:pt x="2265" y="2821"/>
                  </a:cubicBezTo>
                  <a:cubicBezTo>
                    <a:pt x="2255" y="2760"/>
                    <a:pt x="2243" y="2700"/>
                    <a:pt x="2233" y="2639"/>
                  </a:cubicBezTo>
                  <a:cubicBezTo>
                    <a:pt x="2219" y="2560"/>
                    <a:pt x="2207" y="2482"/>
                    <a:pt x="2193" y="2403"/>
                  </a:cubicBezTo>
                  <a:cubicBezTo>
                    <a:pt x="2188" y="2376"/>
                    <a:pt x="2176" y="2350"/>
                    <a:pt x="2172" y="2323"/>
                  </a:cubicBezTo>
                  <a:cubicBezTo>
                    <a:pt x="2162" y="2272"/>
                    <a:pt x="2157" y="2222"/>
                    <a:pt x="2132" y="2176"/>
                  </a:cubicBezTo>
                  <a:cubicBezTo>
                    <a:pt x="2130" y="2171"/>
                    <a:pt x="2128" y="2166"/>
                    <a:pt x="2128" y="2160"/>
                  </a:cubicBezTo>
                  <a:cubicBezTo>
                    <a:pt x="2119" y="2105"/>
                    <a:pt x="2106" y="2050"/>
                    <a:pt x="2087" y="1997"/>
                  </a:cubicBezTo>
                  <a:cubicBezTo>
                    <a:pt x="2077" y="1970"/>
                    <a:pt x="2072" y="1942"/>
                    <a:pt x="2063" y="1915"/>
                  </a:cubicBezTo>
                  <a:cubicBezTo>
                    <a:pt x="2051" y="1877"/>
                    <a:pt x="2037" y="1841"/>
                    <a:pt x="2025" y="1803"/>
                  </a:cubicBezTo>
                  <a:cubicBezTo>
                    <a:pt x="2010" y="1757"/>
                    <a:pt x="1997" y="1710"/>
                    <a:pt x="1980" y="1665"/>
                  </a:cubicBezTo>
                  <a:cubicBezTo>
                    <a:pt x="1953" y="1595"/>
                    <a:pt x="1923" y="1525"/>
                    <a:pt x="1894" y="1456"/>
                  </a:cubicBezTo>
                  <a:cubicBezTo>
                    <a:pt x="1882" y="1427"/>
                    <a:pt x="1869" y="1399"/>
                    <a:pt x="1856" y="1372"/>
                  </a:cubicBezTo>
                  <a:cubicBezTo>
                    <a:pt x="1850" y="1360"/>
                    <a:pt x="1840" y="1356"/>
                    <a:pt x="1829" y="1367"/>
                  </a:cubicBezTo>
                  <a:cubicBezTo>
                    <a:pt x="1806" y="1389"/>
                    <a:pt x="1784" y="1412"/>
                    <a:pt x="1761" y="1434"/>
                  </a:cubicBezTo>
                  <a:cubicBezTo>
                    <a:pt x="1748" y="1447"/>
                    <a:pt x="1734" y="1462"/>
                    <a:pt x="1718" y="1471"/>
                  </a:cubicBezTo>
                  <a:cubicBezTo>
                    <a:pt x="1668" y="1500"/>
                    <a:pt x="1618" y="1527"/>
                    <a:pt x="1567" y="1554"/>
                  </a:cubicBezTo>
                  <a:cubicBezTo>
                    <a:pt x="1545" y="1565"/>
                    <a:pt x="1522" y="1576"/>
                    <a:pt x="1499" y="1585"/>
                  </a:cubicBezTo>
                  <a:cubicBezTo>
                    <a:pt x="1461" y="1600"/>
                    <a:pt x="1423" y="1614"/>
                    <a:pt x="1385" y="1626"/>
                  </a:cubicBezTo>
                  <a:cubicBezTo>
                    <a:pt x="1366" y="1632"/>
                    <a:pt x="1346" y="1632"/>
                    <a:pt x="1326" y="1635"/>
                  </a:cubicBezTo>
                  <a:cubicBezTo>
                    <a:pt x="1305" y="1637"/>
                    <a:pt x="1282" y="1636"/>
                    <a:pt x="1262" y="1642"/>
                  </a:cubicBezTo>
                  <a:cubicBezTo>
                    <a:pt x="1227" y="1652"/>
                    <a:pt x="1192" y="1658"/>
                    <a:pt x="1156" y="1655"/>
                  </a:cubicBezTo>
                  <a:cubicBezTo>
                    <a:pt x="1116" y="1652"/>
                    <a:pt x="1076" y="1647"/>
                    <a:pt x="1036" y="1642"/>
                  </a:cubicBezTo>
                  <a:cubicBezTo>
                    <a:pt x="1026" y="1641"/>
                    <a:pt x="1019" y="1644"/>
                    <a:pt x="1019" y="1655"/>
                  </a:cubicBezTo>
                  <a:cubicBezTo>
                    <a:pt x="1017" y="1684"/>
                    <a:pt x="1014" y="1713"/>
                    <a:pt x="1013" y="1742"/>
                  </a:cubicBezTo>
                  <a:cubicBezTo>
                    <a:pt x="1010" y="1791"/>
                    <a:pt x="1007" y="1840"/>
                    <a:pt x="1005" y="1889"/>
                  </a:cubicBezTo>
                  <a:cubicBezTo>
                    <a:pt x="1005" y="1906"/>
                    <a:pt x="1007" y="1924"/>
                    <a:pt x="1007" y="1941"/>
                  </a:cubicBezTo>
                  <a:cubicBezTo>
                    <a:pt x="1008" y="1957"/>
                    <a:pt x="1010" y="1973"/>
                    <a:pt x="1010" y="1990"/>
                  </a:cubicBezTo>
                  <a:cubicBezTo>
                    <a:pt x="1011" y="2000"/>
                    <a:pt x="1008" y="2011"/>
                    <a:pt x="1009" y="2022"/>
                  </a:cubicBezTo>
                  <a:cubicBezTo>
                    <a:pt x="1020" y="2089"/>
                    <a:pt x="1020" y="2156"/>
                    <a:pt x="1016" y="2223"/>
                  </a:cubicBezTo>
                  <a:cubicBezTo>
                    <a:pt x="1014" y="2264"/>
                    <a:pt x="1017" y="2305"/>
                    <a:pt x="1019" y="2346"/>
                  </a:cubicBezTo>
                  <a:cubicBezTo>
                    <a:pt x="1020" y="2367"/>
                    <a:pt x="1024" y="2387"/>
                    <a:pt x="1026" y="2408"/>
                  </a:cubicBezTo>
                  <a:cubicBezTo>
                    <a:pt x="1030" y="2446"/>
                    <a:pt x="1033" y="2484"/>
                    <a:pt x="1037" y="2522"/>
                  </a:cubicBezTo>
                  <a:cubicBezTo>
                    <a:pt x="1042" y="2566"/>
                    <a:pt x="1050" y="2609"/>
                    <a:pt x="1056" y="2652"/>
                  </a:cubicBezTo>
                  <a:cubicBezTo>
                    <a:pt x="1061" y="2694"/>
                    <a:pt x="1063" y="2737"/>
                    <a:pt x="1069" y="2779"/>
                  </a:cubicBezTo>
                  <a:cubicBezTo>
                    <a:pt x="1074" y="2816"/>
                    <a:pt x="1081" y="2852"/>
                    <a:pt x="1088" y="2889"/>
                  </a:cubicBezTo>
                  <a:cubicBezTo>
                    <a:pt x="1099" y="2946"/>
                    <a:pt x="1110" y="3004"/>
                    <a:pt x="1123" y="3062"/>
                  </a:cubicBezTo>
                  <a:cubicBezTo>
                    <a:pt x="1128" y="3086"/>
                    <a:pt x="1137" y="3110"/>
                    <a:pt x="1146" y="3133"/>
                  </a:cubicBezTo>
                  <a:cubicBezTo>
                    <a:pt x="1150" y="3141"/>
                    <a:pt x="1162" y="3149"/>
                    <a:pt x="1171" y="3150"/>
                  </a:cubicBezTo>
                  <a:cubicBezTo>
                    <a:pt x="1193" y="3152"/>
                    <a:pt x="1216" y="3149"/>
                    <a:pt x="1238" y="3151"/>
                  </a:cubicBezTo>
                  <a:cubicBezTo>
                    <a:pt x="1276" y="3153"/>
                    <a:pt x="1313" y="3158"/>
                    <a:pt x="1351" y="3162"/>
                  </a:cubicBezTo>
                  <a:cubicBezTo>
                    <a:pt x="1365" y="3163"/>
                    <a:pt x="1379" y="3166"/>
                    <a:pt x="1393" y="3167"/>
                  </a:cubicBezTo>
                  <a:cubicBezTo>
                    <a:pt x="1397" y="3167"/>
                    <a:pt x="1405" y="3160"/>
                    <a:pt x="1405" y="3156"/>
                  </a:cubicBezTo>
                  <a:cubicBezTo>
                    <a:pt x="1409" y="3111"/>
                    <a:pt x="1413" y="3067"/>
                    <a:pt x="1415" y="3021"/>
                  </a:cubicBezTo>
                  <a:cubicBezTo>
                    <a:pt x="1418" y="2938"/>
                    <a:pt x="1420" y="2855"/>
                    <a:pt x="1422" y="2771"/>
                  </a:cubicBezTo>
                  <a:cubicBezTo>
                    <a:pt x="1422" y="2768"/>
                    <a:pt x="1422" y="2765"/>
                    <a:pt x="1423" y="2761"/>
                  </a:cubicBezTo>
                  <a:cubicBezTo>
                    <a:pt x="1427" y="2731"/>
                    <a:pt x="1433" y="2702"/>
                    <a:pt x="1436" y="2672"/>
                  </a:cubicBezTo>
                  <a:cubicBezTo>
                    <a:pt x="1437" y="2657"/>
                    <a:pt x="1442" y="2650"/>
                    <a:pt x="1456" y="2646"/>
                  </a:cubicBezTo>
                  <a:cubicBezTo>
                    <a:pt x="1474" y="2641"/>
                    <a:pt x="1492" y="2636"/>
                    <a:pt x="1509" y="2629"/>
                  </a:cubicBezTo>
                  <a:cubicBezTo>
                    <a:pt x="1529" y="2621"/>
                    <a:pt x="1548" y="2609"/>
                    <a:pt x="1568" y="2603"/>
                  </a:cubicBezTo>
                  <a:cubicBezTo>
                    <a:pt x="1617" y="2587"/>
                    <a:pt x="1665" y="2573"/>
                    <a:pt x="1714" y="2560"/>
                  </a:cubicBezTo>
                  <a:cubicBezTo>
                    <a:pt x="1729" y="2555"/>
                    <a:pt x="1745" y="2552"/>
                    <a:pt x="1760" y="2550"/>
                  </a:cubicBezTo>
                  <a:cubicBezTo>
                    <a:pt x="1799" y="2543"/>
                    <a:pt x="1838" y="2537"/>
                    <a:pt x="1863" y="2533"/>
                  </a:cubicBezTo>
                  <a:close/>
                  <a:moveTo>
                    <a:pt x="606" y="1046"/>
                  </a:moveTo>
                  <a:cubicBezTo>
                    <a:pt x="605" y="1046"/>
                    <a:pt x="603" y="1047"/>
                    <a:pt x="601" y="1047"/>
                  </a:cubicBezTo>
                  <a:cubicBezTo>
                    <a:pt x="607" y="1076"/>
                    <a:pt x="610" y="1105"/>
                    <a:pt x="619" y="1132"/>
                  </a:cubicBezTo>
                  <a:cubicBezTo>
                    <a:pt x="629" y="1167"/>
                    <a:pt x="643" y="1200"/>
                    <a:pt x="656" y="1233"/>
                  </a:cubicBezTo>
                  <a:cubicBezTo>
                    <a:pt x="668" y="1262"/>
                    <a:pt x="679" y="1292"/>
                    <a:pt x="697" y="1317"/>
                  </a:cubicBezTo>
                  <a:cubicBezTo>
                    <a:pt x="736" y="1374"/>
                    <a:pt x="778" y="1428"/>
                    <a:pt x="834" y="1471"/>
                  </a:cubicBezTo>
                  <a:cubicBezTo>
                    <a:pt x="896" y="1517"/>
                    <a:pt x="961" y="1556"/>
                    <a:pt x="1037" y="1571"/>
                  </a:cubicBezTo>
                  <a:cubicBezTo>
                    <a:pt x="1066" y="1576"/>
                    <a:pt x="1094" y="1583"/>
                    <a:pt x="1123" y="1584"/>
                  </a:cubicBezTo>
                  <a:cubicBezTo>
                    <a:pt x="1156" y="1586"/>
                    <a:pt x="1189" y="1578"/>
                    <a:pt x="1222" y="1580"/>
                  </a:cubicBezTo>
                  <a:cubicBezTo>
                    <a:pt x="1283" y="1584"/>
                    <a:pt x="1341" y="1567"/>
                    <a:pt x="1400" y="1555"/>
                  </a:cubicBezTo>
                  <a:cubicBezTo>
                    <a:pt x="1453" y="1545"/>
                    <a:pt x="1499" y="1513"/>
                    <a:pt x="1552" y="1500"/>
                  </a:cubicBezTo>
                  <a:cubicBezTo>
                    <a:pt x="1554" y="1499"/>
                    <a:pt x="1556" y="1495"/>
                    <a:pt x="1559" y="1493"/>
                  </a:cubicBezTo>
                  <a:cubicBezTo>
                    <a:pt x="1585" y="1476"/>
                    <a:pt x="1612" y="1459"/>
                    <a:pt x="1639" y="1441"/>
                  </a:cubicBezTo>
                  <a:cubicBezTo>
                    <a:pt x="1640" y="1441"/>
                    <a:pt x="1641" y="1441"/>
                    <a:pt x="1641" y="1441"/>
                  </a:cubicBezTo>
                  <a:cubicBezTo>
                    <a:pt x="1663" y="1427"/>
                    <a:pt x="1689" y="1423"/>
                    <a:pt x="1707" y="1402"/>
                  </a:cubicBezTo>
                  <a:cubicBezTo>
                    <a:pt x="1725" y="1382"/>
                    <a:pt x="1747" y="1366"/>
                    <a:pt x="1767" y="1348"/>
                  </a:cubicBezTo>
                  <a:cubicBezTo>
                    <a:pt x="1792" y="1325"/>
                    <a:pt x="1820" y="1304"/>
                    <a:pt x="1842" y="1277"/>
                  </a:cubicBezTo>
                  <a:cubicBezTo>
                    <a:pt x="1868" y="1245"/>
                    <a:pt x="1890" y="1208"/>
                    <a:pt x="1912" y="1172"/>
                  </a:cubicBezTo>
                  <a:cubicBezTo>
                    <a:pt x="1920" y="1159"/>
                    <a:pt x="1923" y="1142"/>
                    <a:pt x="1931" y="1129"/>
                  </a:cubicBezTo>
                  <a:cubicBezTo>
                    <a:pt x="1956" y="1087"/>
                    <a:pt x="1964" y="1042"/>
                    <a:pt x="1967" y="995"/>
                  </a:cubicBezTo>
                  <a:cubicBezTo>
                    <a:pt x="1968" y="963"/>
                    <a:pt x="1966" y="932"/>
                    <a:pt x="1971" y="901"/>
                  </a:cubicBezTo>
                  <a:cubicBezTo>
                    <a:pt x="1976" y="868"/>
                    <a:pt x="1972" y="836"/>
                    <a:pt x="1964" y="805"/>
                  </a:cubicBezTo>
                  <a:cubicBezTo>
                    <a:pt x="1960" y="789"/>
                    <a:pt x="1957" y="773"/>
                    <a:pt x="1955" y="758"/>
                  </a:cubicBezTo>
                  <a:cubicBezTo>
                    <a:pt x="1950" y="694"/>
                    <a:pt x="1925" y="636"/>
                    <a:pt x="1895" y="582"/>
                  </a:cubicBezTo>
                  <a:cubicBezTo>
                    <a:pt x="1854" y="509"/>
                    <a:pt x="1805" y="440"/>
                    <a:pt x="1743" y="383"/>
                  </a:cubicBezTo>
                  <a:cubicBezTo>
                    <a:pt x="1720" y="362"/>
                    <a:pt x="1698" y="339"/>
                    <a:pt x="1673" y="320"/>
                  </a:cubicBezTo>
                  <a:cubicBezTo>
                    <a:pt x="1633" y="291"/>
                    <a:pt x="1584" y="277"/>
                    <a:pt x="1539" y="258"/>
                  </a:cubicBezTo>
                  <a:cubicBezTo>
                    <a:pt x="1489" y="236"/>
                    <a:pt x="1435" y="235"/>
                    <a:pt x="1383" y="231"/>
                  </a:cubicBezTo>
                  <a:cubicBezTo>
                    <a:pt x="1327" y="227"/>
                    <a:pt x="1269" y="228"/>
                    <a:pt x="1214" y="237"/>
                  </a:cubicBezTo>
                  <a:cubicBezTo>
                    <a:pt x="1151" y="248"/>
                    <a:pt x="1088" y="265"/>
                    <a:pt x="1029" y="290"/>
                  </a:cubicBezTo>
                  <a:cubicBezTo>
                    <a:pt x="986" y="308"/>
                    <a:pt x="943" y="330"/>
                    <a:pt x="904" y="358"/>
                  </a:cubicBezTo>
                  <a:cubicBezTo>
                    <a:pt x="852" y="394"/>
                    <a:pt x="811" y="441"/>
                    <a:pt x="768" y="485"/>
                  </a:cubicBezTo>
                  <a:cubicBezTo>
                    <a:pt x="738" y="516"/>
                    <a:pt x="711" y="551"/>
                    <a:pt x="693" y="591"/>
                  </a:cubicBezTo>
                  <a:cubicBezTo>
                    <a:pt x="680" y="618"/>
                    <a:pt x="662" y="643"/>
                    <a:pt x="647" y="669"/>
                  </a:cubicBezTo>
                  <a:cubicBezTo>
                    <a:pt x="639" y="683"/>
                    <a:pt x="630" y="696"/>
                    <a:pt x="626" y="711"/>
                  </a:cubicBezTo>
                  <a:cubicBezTo>
                    <a:pt x="617" y="746"/>
                    <a:pt x="612" y="783"/>
                    <a:pt x="603" y="819"/>
                  </a:cubicBezTo>
                  <a:cubicBezTo>
                    <a:pt x="592" y="867"/>
                    <a:pt x="589" y="915"/>
                    <a:pt x="596" y="963"/>
                  </a:cubicBezTo>
                  <a:cubicBezTo>
                    <a:pt x="599" y="991"/>
                    <a:pt x="603" y="1018"/>
                    <a:pt x="606" y="1046"/>
                  </a:cubicBezTo>
                  <a:close/>
                  <a:moveTo>
                    <a:pt x="3271" y="73"/>
                  </a:moveTo>
                  <a:cubicBezTo>
                    <a:pt x="3271" y="72"/>
                    <a:pt x="3271" y="72"/>
                    <a:pt x="3271" y="72"/>
                  </a:cubicBezTo>
                  <a:cubicBezTo>
                    <a:pt x="3234" y="72"/>
                    <a:pt x="3198" y="71"/>
                    <a:pt x="3161" y="72"/>
                  </a:cubicBezTo>
                  <a:cubicBezTo>
                    <a:pt x="3150" y="72"/>
                    <a:pt x="3135" y="70"/>
                    <a:pt x="3133" y="87"/>
                  </a:cubicBezTo>
                  <a:cubicBezTo>
                    <a:pt x="3128" y="131"/>
                    <a:pt x="3106" y="172"/>
                    <a:pt x="3111" y="218"/>
                  </a:cubicBezTo>
                  <a:cubicBezTo>
                    <a:pt x="3111" y="224"/>
                    <a:pt x="3109" y="231"/>
                    <a:pt x="3108" y="237"/>
                  </a:cubicBezTo>
                  <a:cubicBezTo>
                    <a:pt x="3104" y="261"/>
                    <a:pt x="3100" y="284"/>
                    <a:pt x="3097" y="307"/>
                  </a:cubicBezTo>
                  <a:cubicBezTo>
                    <a:pt x="3094" y="335"/>
                    <a:pt x="3092" y="362"/>
                    <a:pt x="3089" y="390"/>
                  </a:cubicBezTo>
                  <a:cubicBezTo>
                    <a:pt x="3085" y="428"/>
                    <a:pt x="3079" y="467"/>
                    <a:pt x="3077" y="506"/>
                  </a:cubicBezTo>
                  <a:cubicBezTo>
                    <a:pt x="3075" y="542"/>
                    <a:pt x="3077" y="578"/>
                    <a:pt x="3078" y="614"/>
                  </a:cubicBezTo>
                  <a:cubicBezTo>
                    <a:pt x="3078" y="643"/>
                    <a:pt x="3083" y="648"/>
                    <a:pt x="3112" y="639"/>
                  </a:cubicBezTo>
                  <a:cubicBezTo>
                    <a:pt x="3148" y="628"/>
                    <a:pt x="3183" y="614"/>
                    <a:pt x="3219" y="605"/>
                  </a:cubicBezTo>
                  <a:cubicBezTo>
                    <a:pt x="3233" y="601"/>
                    <a:pt x="3251" y="600"/>
                    <a:pt x="3263" y="607"/>
                  </a:cubicBezTo>
                  <a:cubicBezTo>
                    <a:pt x="3333" y="649"/>
                    <a:pt x="3334" y="757"/>
                    <a:pt x="3266" y="804"/>
                  </a:cubicBezTo>
                  <a:cubicBezTo>
                    <a:pt x="3238" y="824"/>
                    <a:pt x="3214" y="852"/>
                    <a:pt x="3177" y="857"/>
                  </a:cubicBezTo>
                  <a:cubicBezTo>
                    <a:pt x="3169" y="858"/>
                    <a:pt x="3159" y="861"/>
                    <a:pt x="3153" y="866"/>
                  </a:cubicBezTo>
                  <a:cubicBezTo>
                    <a:pt x="3132" y="886"/>
                    <a:pt x="3104" y="891"/>
                    <a:pt x="3078" y="898"/>
                  </a:cubicBezTo>
                  <a:cubicBezTo>
                    <a:pt x="3062" y="902"/>
                    <a:pt x="3048" y="909"/>
                    <a:pt x="3047" y="929"/>
                  </a:cubicBezTo>
                  <a:cubicBezTo>
                    <a:pt x="3045" y="956"/>
                    <a:pt x="3042" y="982"/>
                    <a:pt x="3039" y="1008"/>
                  </a:cubicBezTo>
                  <a:cubicBezTo>
                    <a:pt x="3034" y="1060"/>
                    <a:pt x="3029" y="1111"/>
                    <a:pt x="3024" y="1163"/>
                  </a:cubicBezTo>
                  <a:cubicBezTo>
                    <a:pt x="3022" y="1192"/>
                    <a:pt x="3020" y="1222"/>
                    <a:pt x="3016" y="1252"/>
                  </a:cubicBezTo>
                  <a:cubicBezTo>
                    <a:pt x="3014" y="1272"/>
                    <a:pt x="3036" y="1305"/>
                    <a:pt x="3056" y="1307"/>
                  </a:cubicBezTo>
                  <a:cubicBezTo>
                    <a:pt x="3084" y="1309"/>
                    <a:pt x="3112" y="1311"/>
                    <a:pt x="3139" y="1312"/>
                  </a:cubicBezTo>
                  <a:cubicBezTo>
                    <a:pt x="3188" y="1314"/>
                    <a:pt x="3237" y="1316"/>
                    <a:pt x="3286" y="1318"/>
                  </a:cubicBezTo>
                  <a:cubicBezTo>
                    <a:pt x="3329" y="1320"/>
                    <a:pt x="3372" y="1323"/>
                    <a:pt x="3414" y="1326"/>
                  </a:cubicBezTo>
                  <a:cubicBezTo>
                    <a:pt x="3436" y="1327"/>
                    <a:pt x="3457" y="1328"/>
                    <a:pt x="3478" y="1329"/>
                  </a:cubicBezTo>
                  <a:cubicBezTo>
                    <a:pt x="3516" y="1332"/>
                    <a:pt x="3554" y="1337"/>
                    <a:pt x="3592" y="1339"/>
                  </a:cubicBezTo>
                  <a:cubicBezTo>
                    <a:pt x="3635" y="1342"/>
                    <a:pt x="3678" y="1341"/>
                    <a:pt x="3721" y="1342"/>
                  </a:cubicBezTo>
                  <a:cubicBezTo>
                    <a:pt x="3738" y="1343"/>
                    <a:pt x="3755" y="1347"/>
                    <a:pt x="3772" y="1348"/>
                  </a:cubicBezTo>
                  <a:cubicBezTo>
                    <a:pt x="3787" y="1349"/>
                    <a:pt x="3801" y="1351"/>
                    <a:pt x="3815" y="1349"/>
                  </a:cubicBezTo>
                  <a:cubicBezTo>
                    <a:pt x="3830" y="1347"/>
                    <a:pt x="3849" y="1356"/>
                    <a:pt x="3859" y="1338"/>
                  </a:cubicBezTo>
                  <a:cubicBezTo>
                    <a:pt x="3868" y="1324"/>
                    <a:pt x="3877" y="1309"/>
                    <a:pt x="3872" y="1290"/>
                  </a:cubicBezTo>
                  <a:cubicBezTo>
                    <a:pt x="3870" y="1282"/>
                    <a:pt x="3872" y="1272"/>
                    <a:pt x="3874" y="1264"/>
                  </a:cubicBezTo>
                  <a:cubicBezTo>
                    <a:pt x="3881" y="1225"/>
                    <a:pt x="3888" y="1186"/>
                    <a:pt x="3894" y="1147"/>
                  </a:cubicBezTo>
                  <a:cubicBezTo>
                    <a:pt x="3898" y="1122"/>
                    <a:pt x="3899" y="1096"/>
                    <a:pt x="3902" y="1070"/>
                  </a:cubicBezTo>
                  <a:cubicBezTo>
                    <a:pt x="3908" y="1025"/>
                    <a:pt x="3915" y="980"/>
                    <a:pt x="3920" y="935"/>
                  </a:cubicBezTo>
                  <a:cubicBezTo>
                    <a:pt x="3926" y="887"/>
                    <a:pt x="3930" y="838"/>
                    <a:pt x="3936" y="790"/>
                  </a:cubicBezTo>
                  <a:cubicBezTo>
                    <a:pt x="3941" y="746"/>
                    <a:pt x="3948" y="703"/>
                    <a:pt x="3954" y="659"/>
                  </a:cubicBezTo>
                  <a:cubicBezTo>
                    <a:pt x="3958" y="627"/>
                    <a:pt x="3962" y="594"/>
                    <a:pt x="3966" y="562"/>
                  </a:cubicBezTo>
                  <a:cubicBezTo>
                    <a:pt x="3970" y="525"/>
                    <a:pt x="3974" y="489"/>
                    <a:pt x="3979" y="452"/>
                  </a:cubicBezTo>
                  <a:cubicBezTo>
                    <a:pt x="3980" y="444"/>
                    <a:pt x="3981" y="437"/>
                    <a:pt x="3982" y="430"/>
                  </a:cubicBezTo>
                  <a:cubicBezTo>
                    <a:pt x="3986" y="385"/>
                    <a:pt x="3991" y="339"/>
                    <a:pt x="3995" y="294"/>
                  </a:cubicBezTo>
                  <a:cubicBezTo>
                    <a:pt x="3997" y="269"/>
                    <a:pt x="4001" y="245"/>
                    <a:pt x="4002" y="221"/>
                  </a:cubicBezTo>
                  <a:cubicBezTo>
                    <a:pt x="4003" y="192"/>
                    <a:pt x="4004" y="164"/>
                    <a:pt x="4001" y="136"/>
                  </a:cubicBezTo>
                  <a:cubicBezTo>
                    <a:pt x="4000" y="122"/>
                    <a:pt x="3995" y="105"/>
                    <a:pt x="3976" y="104"/>
                  </a:cubicBezTo>
                  <a:cubicBezTo>
                    <a:pt x="3915" y="101"/>
                    <a:pt x="3853" y="97"/>
                    <a:pt x="3792" y="97"/>
                  </a:cubicBezTo>
                  <a:cubicBezTo>
                    <a:pt x="3747" y="97"/>
                    <a:pt x="3704" y="75"/>
                    <a:pt x="3659" y="94"/>
                  </a:cubicBezTo>
                  <a:cubicBezTo>
                    <a:pt x="3657" y="95"/>
                    <a:pt x="3654" y="93"/>
                    <a:pt x="3651" y="93"/>
                  </a:cubicBezTo>
                  <a:cubicBezTo>
                    <a:pt x="3625" y="91"/>
                    <a:pt x="3599" y="89"/>
                    <a:pt x="3574" y="88"/>
                  </a:cubicBezTo>
                  <a:cubicBezTo>
                    <a:pt x="3543" y="86"/>
                    <a:pt x="3512" y="87"/>
                    <a:pt x="3481" y="84"/>
                  </a:cubicBezTo>
                  <a:cubicBezTo>
                    <a:pt x="3446" y="82"/>
                    <a:pt x="3411" y="75"/>
                    <a:pt x="3377" y="73"/>
                  </a:cubicBezTo>
                  <a:cubicBezTo>
                    <a:pt x="3342" y="71"/>
                    <a:pt x="3306" y="73"/>
                    <a:pt x="3271" y="73"/>
                  </a:cubicBezTo>
                  <a:close/>
                  <a:moveTo>
                    <a:pt x="2776" y="991"/>
                  </a:moveTo>
                  <a:cubicBezTo>
                    <a:pt x="2778" y="991"/>
                    <a:pt x="2780" y="990"/>
                    <a:pt x="2782" y="989"/>
                  </a:cubicBezTo>
                  <a:cubicBezTo>
                    <a:pt x="2774" y="968"/>
                    <a:pt x="2767" y="947"/>
                    <a:pt x="2757" y="928"/>
                  </a:cubicBezTo>
                  <a:cubicBezTo>
                    <a:pt x="2754" y="922"/>
                    <a:pt x="2740" y="917"/>
                    <a:pt x="2734" y="919"/>
                  </a:cubicBezTo>
                  <a:cubicBezTo>
                    <a:pt x="2694" y="937"/>
                    <a:pt x="2655" y="956"/>
                    <a:pt x="2616" y="976"/>
                  </a:cubicBezTo>
                  <a:cubicBezTo>
                    <a:pt x="2577" y="994"/>
                    <a:pt x="2538" y="1013"/>
                    <a:pt x="2499" y="1032"/>
                  </a:cubicBezTo>
                  <a:cubicBezTo>
                    <a:pt x="2446" y="1058"/>
                    <a:pt x="2393" y="1085"/>
                    <a:pt x="2340" y="1110"/>
                  </a:cubicBezTo>
                  <a:cubicBezTo>
                    <a:pt x="2305" y="1126"/>
                    <a:pt x="2269" y="1140"/>
                    <a:pt x="2233" y="1155"/>
                  </a:cubicBezTo>
                  <a:cubicBezTo>
                    <a:pt x="2168" y="1181"/>
                    <a:pt x="2102" y="1207"/>
                    <a:pt x="2036" y="1231"/>
                  </a:cubicBezTo>
                  <a:cubicBezTo>
                    <a:pt x="1999" y="1245"/>
                    <a:pt x="1960" y="1257"/>
                    <a:pt x="1922" y="1269"/>
                  </a:cubicBezTo>
                  <a:cubicBezTo>
                    <a:pt x="1902" y="1276"/>
                    <a:pt x="1893" y="1293"/>
                    <a:pt x="1901" y="1312"/>
                  </a:cubicBezTo>
                  <a:cubicBezTo>
                    <a:pt x="1911" y="1338"/>
                    <a:pt x="1921" y="1363"/>
                    <a:pt x="1932" y="1388"/>
                  </a:cubicBezTo>
                  <a:cubicBezTo>
                    <a:pt x="1940" y="1406"/>
                    <a:pt x="1948" y="1423"/>
                    <a:pt x="1959" y="1440"/>
                  </a:cubicBezTo>
                  <a:cubicBezTo>
                    <a:pt x="1963" y="1446"/>
                    <a:pt x="1973" y="1451"/>
                    <a:pt x="1980" y="1451"/>
                  </a:cubicBezTo>
                  <a:cubicBezTo>
                    <a:pt x="1996" y="1450"/>
                    <a:pt x="2011" y="1446"/>
                    <a:pt x="2027" y="1442"/>
                  </a:cubicBezTo>
                  <a:cubicBezTo>
                    <a:pt x="2062" y="1433"/>
                    <a:pt x="2098" y="1424"/>
                    <a:pt x="2133" y="1413"/>
                  </a:cubicBezTo>
                  <a:cubicBezTo>
                    <a:pt x="2168" y="1402"/>
                    <a:pt x="2202" y="1389"/>
                    <a:pt x="2237" y="1378"/>
                  </a:cubicBezTo>
                  <a:cubicBezTo>
                    <a:pt x="2277" y="1366"/>
                    <a:pt x="2318" y="1355"/>
                    <a:pt x="2358" y="1343"/>
                  </a:cubicBezTo>
                  <a:cubicBezTo>
                    <a:pt x="2422" y="1324"/>
                    <a:pt x="2485" y="1303"/>
                    <a:pt x="2548" y="1284"/>
                  </a:cubicBezTo>
                  <a:cubicBezTo>
                    <a:pt x="2591" y="1270"/>
                    <a:pt x="2636" y="1260"/>
                    <a:pt x="2678" y="1244"/>
                  </a:cubicBezTo>
                  <a:cubicBezTo>
                    <a:pt x="2738" y="1222"/>
                    <a:pt x="2797" y="1197"/>
                    <a:pt x="2856" y="1172"/>
                  </a:cubicBezTo>
                  <a:cubicBezTo>
                    <a:pt x="2887" y="1159"/>
                    <a:pt x="2888" y="1149"/>
                    <a:pt x="2864" y="1125"/>
                  </a:cubicBezTo>
                  <a:cubicBezTo>
                    <a:pt x="2845" y="1105"/>
                    <a:pt x="2825" y="1086"/>
                    <a:pt x="2809" y="1064"/>
                  </a:cubicBezTo>
                  <a:cubicBezTo>
                    <a:pt x="2794" y="1042"/>
                    <a:pt x="2777" y="1020"/>
                    <a:pt x="2776" y="991"/>
                  </a:cubicBezTo>
                  <a:close/>
                  <a:moveTo>
                    <a:pt x="3080" y="1367"/>
                  </a:moveTo>
                  <a:cubicBezTo>
                    <a:pt x="3081" y="1373"/>
                    <a:pt x="3081" y="1377"/>
                    <a:pt x="3082" y="1379"/>
                  </a:cubicBezTo>
                  <a:cubicBezTo>
                    <a:pt x="3107" y="1415"/>
                    <a:pt x="3137" y="1439"/>
                    <a:pt x="3182" y="1438"/>
                  </a:cubicBezTo>
                  <a:cubicBezTo>
                    <a:pt x="3204" y="1438"/>
                    <a:pt x="3226" y="1439"/>
                    <a:pt x="3248" y="1440"/>
                  </a:cubicBezTo>
                  <a:cubicBezTo>
                    <a:pt x="3263" y="1441"/>
                    <a:pt x="3278" y="1445"/>
                    <a:pt x="3293" y="1446"/>
                  </a:cubicBezTo>
                  <a:cubicBezTo>
                    <a:pt x="3325" y="1449"/>
                    <a:pt x="3358" y="1450"/>
                    <a:pt x="3390" y="1453"/>
                  </a:cubicBezTo>
                  <a:cubicBezTo>
                    <a:pt x="3453" y="1457"/>
                    <a:pt x="3516" y="1464"/>
                    <a:pt x="3580" y="1466"/>
                  </a:cubicBezTo>
                  <a:cubicBezTo>
                    <a:pt x="3636" y="1469"/>
                    <a:pt x="3693" y="1466"/>
                    <a:pt x="3749" y="1467"/>
                  </a:cubicBezTo>
                  <a:cubicBezTo>
                    <a:pt x="3793" y="1468"/>
                    <a:pt x="3836" y="1472"/>
                    <a:pt x="3879" y="1473"/>
                  </a:cubicBezTo>
                  <a:cubicBezTo>
                    <a:pt x="3908" y="1474"/>
                    <a:pt x="3937" y="1473"/>
                    <a:pt x="3966" y="1471"/>
                  </a:cubicBezTo>
                  <a:cubicBezTo>
                    <a:pt x="3981" y="1470"/>
                    <a:pt x="3993" y="1462"/>
                    <a:pt x="3995" y="1445"/>
                  </a:cubicBezTo>
                  <a:cubicBezTo>
                    <a:pt x="4001" y="1393"/>
                    <a:pt x="4007" y="1341"/>
                    <a:pt x="4023" y="1290"/>
                  </a:cubicBezTo>
                  <a:cubicBezTo>
                    <a:pt x="4032" y="1261"/>
                    <a:pt x="4034" y="1229"/>
                    <a:pt x="4039" y="1199"/>
                  </a:cubicBezTo>
                  <a:cubicBezTo>
                    <a:pt x="4042" y="1182"/>
                    <a:pt x="4044" y="1165"/>
                    <a:pt x="4046" y="1148"/>
                  </a:cubicBezTo>
                  <a:cubicBezTo>
                    <a:pt x="4054" y="1098"/>
                    <a:pt x="4062" y="1048"/>
                    <a:pt x="4069" y="997"/>
                  </a:cubicBezTo>
                  <a:cubicBezTo>
                    <a:pt x="4072" y="970"/>
                    <a:pt x="4072" y="941"/>
                    <a:pt x="4076" y="913"/>
                  </a:cubicBezTo>
                  <a:cubicBezTo>
                    <a:pt x="4082" y="865"/>
                    <a:pt x="4089" y="817"/>
                    <a:pt x="4096" y="768"/>
                  </a:cubicBezTo>
                  <a:cubicBezTo>
                    <a:pt x="4096" y="766"/>
                    <a:pt x="4096" y="764"/>
                    <a:pt x="4097" y="762"/>
                  </a:cubicBezTo>
                  <a:cubicBezTo>
                    <a:pt x="4101" y="727"/>
                    <a:pt x="4107" y="691"/>
                    <a:pt x="4111" y="655"/>
                  </a:cubicBezTo>
                  <a:cubicBezTo>
                    <a:pt x="4112" y="645"/>
                    <a:pt x="4110" y="635"/>
                    <a:pt x="4112" y="626"/>
                  </a:cubicBezTo>
                  <a:cubicBezTo>
                    <a:pt x="4115" y="603"/>
                    <a:pt x="4121" y="580"/>
                    <a:pt x="4123" y="557"/>
                  </a:cubicBezTo>
                  <a:cubicBezTo>
                    <a:pt x="4128" y="499"/>
                    <a:pt x="4131" y="441"/>
                    <a:pt x="4135" y="383"/>
                  </a:cubicBezTo>
                  <a:cubicBezTo>
                    <a:pt x="4135" y="372"/>
                    <a:pt x="4133" y="361"/>
                    <a:pt x="4133" y="349"/>
                  </a:cubicBezTo>
                  <a:cubicBezTo>
                    <a:pt x="4134" y="328"/>
                    <a:pt x="4137" y="306"/>
                    <a:pt x="4135" y="284"/>
                  </a:cubicBezTo>
                  <a:cubicBezTo>
                    <a:pt x="4134" y="273"/>
                    <a:pt x="4128" y="261"/>
                    <a:pt x="4121" y="252"/>
                  </a:cubicBezTo>
                  <a:cubicBezTo>
                    <a:pt x="4109" y="239"/>
                    <a:pt x="4095" y="228"/>
                    <a:pt x="4081" y="216"/>
                  </a:cubicBezTo>
                  <a:cubicBezTo>
                    <a:pt x="4078" y="213"/>
                    <a:pt x="4074" y="212"/>
                    <a:pt x="4067" y="209"/>
                  </a:cubicBezTo>
                  <a:cubicBezTo>
                    <a:pt x="4064" y="233"/>
                    <a:pt x="4062" y="254"/>
                    <a:pt x="4060" y="275"/>
                  </a:cubicBezTo>
                  <a:cubicBezTo>
                    <a:pt x="4059" y="279"/>
                    <a:pt x="4059" y="283"/>
                    <a:pt x="4057" y="286"/>
                  </a:cubicBezTo>
                  <a:cubicBezTo>
                    <a:pt x="4040" y="317"/>
                    <a:pt x="4041" y="349"/>
                    <a:pt x="4047" y="383"/>
                  </a:cubicBezTo>
                  <a:cubicBezTo>
                    <a:pt x="4049" y="393"/>
                    <a:pt x="4049" y="405"/>
                    <a:pt x="4047" y="416"/>
                  </a:cubicBezTo>
                  <a:cubicBezTo>
                    <a:pt x="4040" y="446"/>
                    <a:pt x="4048" y="478"/>
                    <a:pt x="4032" y="508"/>
                  </a:cubicBezTo>
                  <a:cubicBezTo>
                    <a:pt x="4024" y="523"/>
                    <a:pt x="4041" y="548"/>
                    <a:pt x="4026" y="568"/>
                  </a:cubicBezTo>
                  <a:cubicBezTo>
                    <a:pt x="4024" y="571"/>
                    <a:pt x="4026" y="577"/>
                    <a:pt x="4026" y="582"/>
                  </a:cubicBezTo>
                  <a:cubicBezTo>
                    <a:pt x="4026" y="589"/>
                    <a:pt x="4026" y="596"/>
                    <a:pt x="4025" y="603"/>
                  </a:cubicBezTo>
                  <a:cubicBezTo>
                    <a:pt x="4019" y="642"/>
                    <a:pt x="4013" y="680"/>
                    <a:pt x="4007" y="718"/>
                  </a:cubicBezTo>
                  <a:cubicBezTo>
                    <a:pt x="4003" y="745"/>
                    <a:pt x="3999" y="772"/>
                    <a:pt x="3995" y="798"/>
                  </a:cubicBezTo>
                  <a:cubicBezTo>
                    <a:pt x="3993" y="806"/>
                    <a:pt x="3988" y="813"/>
                    <a:pt x="3987" y="821"/>
                  </a:cubicBezTo>
                  <a:cubicBezTo>
                    <a:pt x="3982" y="862"/>
                    <a:pt x="3978" y="903"/>
                    <a:pt x="3974" y="945"/>
                  </a:cubicBezTo>
                  <a:cubicBezTo>
                    <a:pt x="3969" y="1007"/>
                    <a:pt x="3964" y="1069"/>
                    <a:pt x="3959" y="1131"/>
                  </a:cubicBezTo>
                  <a:cubicBezTo>
                    <a:pt x="3959" y="1135"/>
                    <a:pt x="3958" y="1139"/>
                    <a:pt x="3957" y="1143"/>
                  </a:cubicBezTo>
                  <a:cubicBezTo>
                    <a:pt x="3953" y="1171"/>
                    <a:pt x="3948" y="1199"/>
                    <a:pt x="3944" y="1228"/>
                  </a:cubicBezTo>
                  <a:cubicBezTo>
                    <a:pt x="3937" y="1271"/>
                    <a:pt x="3932" y="1315"/>
                    <a:pt x="3922" y="1358"/>
                  </a:cubicBezTo>
                  <a:cubicBezTo>
                    <a:pt x="3913" y="1395"/>
                    <a:pt x="3891" y="1406"/>
                    <a:pt x="3853" y="1405"/>
                  </a:cubicBezTo>
                  <a:cubicBezTo>
                    <a:pt x="3819" y="1404"/>
                    <a:pt x="3785" y="1405"/>
                    <a:pt x="3751" y="1404"/>
                  </a:cubicBezTo>
                  <a:cubicBezTo>
                    <a:pt x="3724" y="1403"/>
                    <a:pt x="3698" y="1400"/>
                    <a:pt x="3672" y="1398"/>
                  </a:cubicBezTo>
                  <a:cubicBezTo>
                    <a:pt x="3609" y="1393"/>
                    <a:pt x="3546" y="1388"/>
                    <a:pt x="3484" y="1384"/>
                  </a:cubicBezTo>
                  <a:cubicBezTo>
                    <a:pt x="3389" y="1378"/>
                    <a:pt x="3294" y="1374"/>
                    <a:pt x="3199" y="1369"/>
                  </a:cubicBezTo>
                  <a:cubicBezTo>
                    <a:pt x="3167" y="1367"/>
                    <a:pt x="3134" y="1366"/>
                    <a:pt x="3101" y="1365"/>
                  </a:cubicBezTo>
                  <a:cubicBezTo>
                    <a:pt x="3095" y="1365"/>
                    <a:pt x="3089" y="1366"/>
                    <a:pt x="3080" y="1367"/>
                  </a:cubicBezTo>
                  <a:close/>
                  <a:moveTo>
                    <a:pt x="962" y="1755"/>
                  </a:moveTo>
                  <a:cubicBezTo>
                    <a:pt x="961" y="1755"/>
                    <a:pt x="960" y="1754"/>
                    <a:pt x="960" y="1754"/>
                  </a:cubicBezTo>
                  <a:cubicBezTo>
                    <a:pt x="961" y="1736"/>
                    <a:pt x="963" y="1717"/>
                    <a:pt x="962" y="1699"/>
                  </a:cubicBezTo>
                  <a:cubicBezTo>
                    <a:pt x="962" y="1691"/>
                    <a:pt x="959" y="1680"/>
                    <a:pt x="953" y="1677"/>
                  </a:cubicBezTo>
                  <a:cubicBezTo>
                    <a:pt x="948" y="1674"/>
                    <a:pt x="937" y="1679"/>
                    <a:pt x="931" y="1684"/>
                  </a:cubicBezTo>
                  <a:cubicBezTo>
                    <a:pt x="920" y="1692"/>
                    <a:pt x="910" y="1702"/>
                    <a:pt x="900" y="1711"/>
                  </a:cubicBezTo>
                  <a:cubicBezTo>
                    <a:pt x="872" y="1737"/>
                    <a:pt x="844" y="1762"/>
                    <a:pt x="816" y="1787"/>
                  </a:cubicBezTo>
                  <a:cubicBezTo>
                    <a:pt x="794" y="1807"/>
                    <a:pt x="773" y="1827"/>
                    <a:pt x="750" y="1846"/>
                  </a:cubicBezTo>
                  <a:cubicBezTo>
                    <a:pt x="717" y="1874"/>
                    <a:pt x="684" y="1902"/>
                    <a:pt x="650" y="1930"/>
                  </a:cubicBezTo>
                  <a:cubicBezTo>
                    <a:pt x="605" y="1968"/>
                    <a:pt x="560" y="2005"/>
                    <a:pt x="516" y="2043"/>
                  </a:cubicBezTo>
                  <a:cubicBezTo>
                    <a:pt x="503" y="2054"/>
                    <a:pt x="492" y="2068"/>
                    <a:pt x="480" y="2079"/>
                  </a:cubicBezTo>
                  <a:cubicBezTo>
                    <a:pt x="451" y="2105"/>
                    <a:pt x="420" y="2129"/>
                    <a:pt x="392" y="2156"/>
                  </a:cubicBezTo>
                  <a:cubicBezTo>
                    <a:pt x="377" y="2171"/>
                    <a:pt x="379" y="2182"/>
                    <a:pt x="395" y="2196"/>
                  </a:cubicBezTo>
                  <a:cubicBezTo>
                    <a:pt x="403" y="2202"/>
                    <a:pt x="411" y="2207"/>
                    <a:pt x="419" y="2211"/>
                  </a:cubicBezTo>
                  <a:cubicBezTo>
                    <a:pt x="445" y="2226"/>
                    <a:pt x="472" y="2238"/>
                    <a:pt x="497" y="2254"/>
                  </a:cubicBezTo>
                  <a:cubicBezTo>
                    <a:pt x="524" y="2271"/>
                    <a:pt x="550" y="2291"/>
                    <a:pt x="577" y="2309"/>
                  </a:cubicBezTo>
                  <a:cubicBezTo>
                    <a:pt x="590" y="2317"/>
                    <a:pt x="603" y="2317"/>
                    <a:pt x="613" y="2305"/>
                  </a:cubicBezTo>
                  <a:cubicBezTo>
                    <a:pt x="632" y="2286"/>
                    <a:pt x="650" y="2266"/>
                    <a:pt x="669" y="2247"/>
                  </a:cubicBezTo>
                  <a:cubicBezTo>
                    <a:pt x="670" y="2246"/>
                    <a:pt x="670" y="2244"/>
                    <a:pt x="671" y="2243"/>
                  </a:cubicBezTo>
                  <a:cubicBezTo>
                    <a:pt x="696" y="2214"/>
                    <a:pt x="722" y="2184"/>
                    <a:pt x="748" y="2156"/>
                  </a:cubicBezTo>
                  <a:cubicBezTo>
                    <a:pt x="761" y="2141"/>
                    <a:pt x="779" y="2130"/>
                    <a:pt x="790" y="2114"/>
                  </a:cubicBezTo>
                  <a:cubicBezTo>
                    <a:pt x="826" y="2065"/>
                    <a:pt x="869" y="2023"/>
                    <a:pt x="915" y="1984"/>
                  </a:cubicBezTo>
                  <a:cubicBezTo>
                    <a:pt x="938" y="1964"/>
                    <a:pt x="952" y="1942"/>
                    <a:pt x="954" y="1912"/>
                  </a:cubicBezTo>
                  <a:cubicBezTo>
                    <a:pt x="957" y="1859"/>
                    <a:pt x="959" y="1807"/>
                    <a:pt x="962" y="1755"/>
                  </a:cubicBezTo>
                  <a:close/>
                  <a:moveTo>
                    <a:pt x="575" y="2594"/>
                  </a:moveTo>
                  <a:cubicBezTo>
                    <a:pt x="610" y="2594"/>
                    <a:pt x="637" y="2553"/>
                    <a:pt x="628" y="2528"/>
                  </a:cubicBezTo>
                  <a:cubicBezTo>
                    <a:pt x="602" y="2458"/>
                    <a:pt x="581" y="2385"/>
                    <a:pt x="505" y="2348"/>
                  </a:cubicBezTo>
                  <a:cubicBezTo>
                    <a:pt x="467" y="2329"/>
                    <a:pt x="431" y="2305"/>
                    <a:pt x="394" y="2283"/>
                  </a:cubicBezTo>
                  <a:cubicBezTo>
                    <a:pt x="378" y="2274"/>
                    <a:pt x="362" y="2263"/>
                    <a:pt x="345" y="2256"/>
                  </a:cubicBezTo>
                  <a:cubicBezTo>
                    <a:pt x="300" y="2236"/>
                    <a:pt x="256" y="2237"/>
                    <a:pt x="216" y="2271"/>
                  </a:cubicBezTo>
                  <a:cubicBezTo>
                    <a:pt x="196" y="2287"/>
                    <a:pt x="175" y="2302"/>
                    <a:pt x="155" y="2318"/>
                  </a:cubicBezTo>
                  <a:cubicBezTo>
                    <a:pt x="147" y="2323"/>
                    <a:pt x="137" y="2326"/>
                    <a:pt x="132" y="2333"/>
                  </a:cubicBezTo>
                  <a:cubicBezTo>
                    <a:pt x="108" y="2365"/>
                    <a:pt x="85" y="2398"/>
                    <a:pt x="63" y="2432"/>
                  </a:cubicBezTo>
                  <a:cubicBezTo>
                    <a:pt x="58" y="2440"/>
                    <a:pt x="55" y="2451"/>
                    <a:pt x="56" y="2460"/>
                  </a:cubicBezTo>
                  <a:cubicBezTo>
                    <a:pt x="59" y="2479"/>
                    <a:pt x="63" y="2499"/>
                    <a:pt x="69" y="2516"/>
                  </a:cubicBezTo>
                  <a:cubicBezTo>
                    <a:pt x="87" y="2562"/>
                    <a:pt x="128" y="2588"/>
                    <a:pt x="158" y="2623"/>
                  </a:cubicBezTo>
                  <a:cubicBezTo>
                    <a:pt x="161" y="2626"/>
                    <a:pt x="167" y="2626"/>
                    <a:pt x="171" y="2628"/>
                  </a:cubicBezTo>
                  <a:cubicBezTo>
                    <a:pt x="202" y="2640"/>
                    <a:pt x="232" y="2650"/>
                    <a:pt x="266" y="2653"/>
                  </a:cubicBezTo>
                  <a:cubicBezTo>
                    <a:pt x="291" y="2655"/>
                    <a:pt x="335" y="2642"/>
                    <a:pt x="345" y="2619"/>
                  </a:cubicBezTo>
                  <a:cubicBezTo>
                    <a:pt x="357" y="2590"/>
                    <a:pt x="368" y="2561"/>
                    <a:pt x="377" y="2531"/>
                  </a:cubicBezTo>
                  <a:cubicBezTo>
                    <a:pt x="389" y="2493"/>
                    <a:pt x="422" y="2480"/>
                    <a:pt x="457" y="2498"/>
                  </a:cubicBezTo>
                  <a:cubicBezTo>
                    <a:pt x="494" y="2517"/>
                    <a:pt x="520" y="2545"/>
                    <a:pt x="547" y="2575"/>
                  </a:cubicBezTo>
                  <a:cubicBezTo>
                    <a:pt x="554" y="2583"/>
                    <a:pt x="566" y="2588"/>
                    <a:pt x="575" y="2594"/>
                  </a:cubicBezTo>
                  <a:close/>
                  <a:moveTo>
                    <a:pt x="2963" y="1103"/>
                  </a:moveTo>
                  <a:cubicBezTo>
                    <a:pt x="2964" y="1095"/>
                    <a:pt x="2966" y="1091"/>
                    <a:pt x="2966" y="1087"/>
                  </a:cubicBezTo>
                  <a:cubicBezTo>
                    <a:pt x="2969" y="1059"/>
                    <a:pt x="2973" y="1031"/>
                    <a:pt x="2976" y="1002"/>
                  </a:cubicBezTo>
                  <a:cubicBezTo>
                    <a:pt x="2979" y="962"/>
                    <a:pt x="2994" y="924"/>
                    <a:pt x="2988" y="883"/>
                  </a:cubicBezTo>
                  <a:cubicBezTo>
                    <a:pt x="2984" y="853"/>
                    <a:pt x="3011" y="830"/>
                    <a:pt x="3039" y="840"/>
                  </a:cubicBezTo>
                  <a:cubicBezTo>
                    <a:pt x="3062" y="848"/>
                    <a:pt x="3081" y="840"/>
                    <a:pt x="3101" y="832"/>
                  </a:cubicBezTo>
                  <a:cubicBezTo>
                    <a:pt x="3121" y="824"/>
                    <a:pt x="3142" y="817"/>
                    <a:pt x="3160" y="806"/>
                  </a:cubicBezTo>
                  <a:cubicBezTo>
                    <a:pt x="3187" y="790"/>
                    <a:pt x="3215" y="773"/>
                    <a:pt x="3239" y="753"/>
                  </a:cubicBezTo>
                  <a:cubicBezTo>
                    <a:pt x="3259" y="736"/>
                    <a:pt x="3257" y="706"/>
                    <a:pt x="3239" y="677"/>
                  </a:cubicBezTo>
                  <a:cubicBezTo>
                    <a:pt x="3226" y="657"/>
                    <a:pt x="3208" y="662"/>
                    <a:pt x="3190" y="668"/>
                  </a:cubicBezTo>
                  <a:cubicBezTo>
                    <a:pt x="3168" y="676"/>
                    <a:pt x="3145" y="683"/>
                    <a:pt x="3125" y="693"/>
                  </a:cubicBezTo>
                  <a:cubicBezTo>
                    <a:pt x="3078" y="717"/>
                    <a:pt x="3025" y="729"/>
                    <a:pt x="2985" y="767"/>
                  </a:cubicBezTo>
                  <a:cubicBezTo>
                    <a:pt x="2980" y="772"/>
                    <a:pt x="2964" y="773"/>
                    <a:pt x="2959" y="769"/>
                  </a:cubicBezTo>
                  <a:cubicBezTo>
                    <a:pt x="2953" y="764"/>
                    <a:pt x="2950" y="751"/>
                    <a:pt x="2951" y="742"/>
                  </a:cubicBezTo>
                  <a:cubicBezTo>
                    <a:pt x="2951" y="736"/>
                    <a:pt x="2959" y="729"/>
                    <a:pt x="2964" y="724"/>
                  </a:cubicBezTo>
                  <a:cubicBezTo>
                    <a:pt x="2977" y="710"/>
                    <a:pt x="2998" y="699"/>
                    <a:pt x="3000" y="684"/>
                  </a:cubicBezTo>
                  <a:cubicBezTo>
                    <a:pt x="3007" y="647"/>
                    <a:pt x="3006" y="609"/>
                    <a:pt x="3007" y="571"/>
                  </a:cubicBezTo>
                  <a:cubicBezTo>
                    <a:pt x="3007" y="564"/>
                    <a:pt x="3000" y="554"/>
                    <a:pt x="2994" y="551"/>
                  </a:cubicBezTo>
                  <a:cubicBezTo>
                    <a:pt x="2990" y="549"/>
                    <a:pt x="2979" y="554"/>
                    <a:pt x="2974" y="559"/>
                  </a:cubicBezTo>
                  <a:cubicBezTo>
                    <a:pt x="2944" y="589"/>
                    <a:pt x="2915" y="618"/>
                    <a:pt x="2887" y="649"/>
                  </a:cubicBezTo>
                  <a:cubicBezTo>
                    <a:pt x="2875" y="662"/>
                    <a:pt x="2865" y="678"/>
                    <a:pt x="2859" y="694"/>
                  </a:cubicBezTo>
                  <a:cubicBezTo>
                    <a:pt x="2848" y="720"/>
                    <a:pt x="2841" y="747"/>
                    <a:pt x="2832" y="774"/>
                  </a:cubicBezTo>
                  <a:cubicBezTo>
                    <a:pt x="2816" y="817"/>
                    <a:pt x="2815" y="861"/>
                    <a:pt x="2825" y="904"/>
                  </a:cubicBezTo>
                  <a:cubicBezTo>
                    <a:pt x="2837" y="951"/>
                    <a:pt x="2858" y="996"/>
                    <a:pt x="2887" y="1035"/>
                  </a:cubicBezTo>
                  <a:cubicBezTo>
                    <a:pt x="2906" y="1063"/>
                    <a:pt x="2930" y="1087"/>
                    <a:pt x="2963" y="1103"/>
                  </a:cubicBezTo>
                  <a:close/>
                  <a:moveTo>
                    <a:pt x="2255" y="3109"/>
                  </a:moveTo>
                  <a:cubicBezTo>
                    <a:pt x="2226" y="3116"/>
                    <a:pt x="2205" y="3125"/>
                    <a:pt x="2184" y="3126"/>
                  </a:cubicBezTo>
                  <a:cubicBezTo>
                    <a:pt x="2133" y="3130"/>
                    <a:pt x="2090" y="3157"/>
                    <a:pt x="2041" y="3166"/>
                  </a:cubicBezTo>
                  <a:cubicBezTo>
                    <a:pt x="2030" y="3169"/>
                    <a:pt x="2026" y="3177"/>
                    <a:pt x="2029" y="3189"/>
                  </a:cubicBezTo>
                  <a:cubicBezTo>
                    <a:pt x="2034" y="3207"/>
                    <a:pt x="2049" y="3214"/>
                    <a:pt x="2060" y="3226"/>
                  </a:cubicBezTo>
                  <a:cubicBezTo>
                    <a:pt x="2096" y="3262"/>
                    <a:pt x="2144" y="3272"/>
                    <a:pt x="2188" y="3289"/>
                  </a:cubicBezTo>
                  <a:cubicBezTo>
                    <a:pt x="2202" y="3294"/>
                    <a:pt x="2215" y="3302"/>
                    <a:pt x="2229" y="3304"/>
                  </a:cubicBezTo>
                  <a:cubicBezTo>
                    <a:pt x="2263" y="3309"/>
                    <a:pt x="2297" y="3314"/>
                    <a:pt x="2331" y="3314"/>
                  </a:cubicBezTo>
                  <a:cubicBezTo>
                    <a:pt x="2383" y="3313"/>
                    <a:pt x="2434" y="3309"/>
                    <a:pt x="2483" y="3288"/>
                  </a:cubicBezTo>
                  <a:cubicBezTo>
                    <a:pt x="2513" y="3275"/>
                    <a:pt x="2546" y="3266"/>
                    <a:pt x="2578" y="3254"/>
                  </a:cubicBezTo>
                  <a:cubicBezTo>
                    <a:pt x="2606" y="3244"/>
                    <a:pt x="2617" y="3207"/>
                    <a:pt x="2602" y="3181"/>
                  </a:cubicBezTo>
                  <a:cubicBezTo>
                    <a:pt x="2587" y="3155"/>
                    <a:pt x="2560" y="3145"/>
                    <a:pt x="2536" y="3134"/>
                  </a:cubicBezTo>
                  <a:cubicBezTo>
                    <a:pt x="2490" y="3113"/>
                    <a:pt x="2439" y="3111"/>
                    <a:pt x="2390" y="3108"/>
                  </a:cubicBezTo>
                  <a:cubicBezTo>
                    <a:pt x="2342" y="3106"/>
                    <a:pt x="2295" y="3109"/>
                    <a:pt x="2255" y="3109"/>
                  </a:cubicBezTo>
                  <a:close/>
                  <a:moveTo>
                    <a:pt x="1205" y="3378"/>
                  </a:moveTo>
                  <a:cubicBezTo>
                    <a:pt x="1205" y="3377"/>
                    <a:pt x="1206" y="3377"/>
                    <a:pt x="1206" y="3376"/>
                  </a:cubicBezTo>
                  <a:cubicBezTo>
                    <a:pt x="1229" y="3373"/>
                    <a:pt x="1253" y="3373"/>
                    <a:pt x="1276" y="3366"/>
                  </a:cubicBezTo>
                  <a:cubicBezTo>
                    <a:pt x="1309" y="3356"/>
                    <a:pt x="1342" y="3342"/>
                    <a:pt x="1374" y="3329"/>
                  </a:cubicBezTo>
                  <a:cubicBezTo>
                    <a:pt x="1381" y="3327"/>
                    <a:pt x="1387" y="3323"/>
                    <a:pt x="1394" y="3319"/>
                  </a:cubicBezTo>
                  <a:cubicBezTo>
                    <a:pt x="1424" y="3301"/>
                    <a:pt x="1424" y="3262"/>
                    <a:pt x="1392" y="3248"/>
                  </a:cubicBezTo>
                  <a:cubicBezTo>
                    <a:pt x="1356" y="3232"/>
                    <a:pt x="1319" y="3221"/>
                    <a:pt x="1281" y="3211"/>
                  </a:cubicBezTo>
                  <a:cubicBezTo>
                    <a:pt x="1262" y="3205"/>
                    <a:pt x="1241" y="3204"/>
                    <a:pt x="1221" y="3201"/>
                  </a:cubicBezTo>
                  <a:cubicBezTo>
                    <a:pt x="1214" y="3201"/>
                    <a:pt x="1208" y="3203"/>
                    <a:pt x="1201" y="3203"/>
                  </a:cubicBezTo>
                  <a:cubicBezTo>
                    <a:pt x="1193" y="3204"/>
                    <a:pt x="1186" y="3204"/>
                    <a:pt x="1178" y="3204"/>
                  </a:cubicBezTo>
                  <a:cubicBezTo>
                    <a:pt x="1171" y="3205"/>
                    <a:pt x="1164" y="3206"/>
                    <a:pt x="1158" y="3207"/>
                  </a:cubicBezTo>
                  <a:cubicBezTo>
                    <a:pt x="1149" y="3208"/>
                    <a:pt x="1140" y="3210"/>
                    <a:pt x="1132" y="3210"/>
                  </a:cubicBezTo>
                  <a:cubicBezTo>
                    <a:pt x="1117" y="3211"/>
                    <a:pt x="1102" y="3210"/>
                    <a:pt x="1087" y="3211"/>
                  </a:cubicBezTo>
                  <a:cubicBezTo>
                    <a:pt x="1077" y="3212"/>
                    <a:pt x="1069" y="3215"/>
                    <a:pt x="1059" y="3217"/>
                  </a:cubicBezTo>
                  <a:cubicBezTo>
                    <a:pt x="1014" y="3226"/>
                    <a:pt x="967" y="3233"/>
                    <a:pt x="922" y="3246"/>
                  </a:cubicBezTo>
                  <a:cubicBezTo>
                    <a:pt x="899" y="3252"/>
                    <a:pt x="873" y="3265"/>
                    <a:pt x="859" y="3283"/>
                  </a:cubicBezTo>
                  <a:cubicBezTo>
                    <a:pt x="825" y="3328"/>
                    <a:pt x="828" y="3347"/>
                    <a:pt x="881" y="3368"/>
                  </a:cubicBezTo>
                  <a:cubicBezTo>
                    <a:pt x="895" y="3373"/>
                    <a:pt x="911" y="3372"/>
                    <a:pt x="926" y="3374"/>
                  </a:cubicBezTo>
                  <a:cubicBezTo>
                    <a:pt x="948" y="3376"/>
                    <a:pt x="970" y="3378"/>
                    <a:pt x="992" y="3380"/>
                  </a:cubicBezTo>
                  <a:cubicBezTo>
                    <a:pt x="1017" y="3382"/>
                    <a:pt x="1042" y="3385"/>
                    <a:pt x="1067" y="3384"/>
                  </a:cubicBezTo>
                  <a:cubicBezTo>
                    <a:pt x="1113" y="3383"/>
                    <a:pt x="1159" y="3380"/>
                    <a:pt x="1205" y="33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6767513" y="1412875"/>
              <a:ext cx="444500" cy="401637"/>
            </a:xfrm>
            <a:custGeom>
              <a:avLst/>
              <a:gdLst>
                <a:gd name="T0" fmla="*/ 328 w 328"/>
                <a:gd name="T1" fmla="*/ 280 h 296"/>
                <a:gd name="T2" fmla="*/ 272 w 328"/>
                <a:gd name="T3" fmla="*/ 278 h 296"/>
                <a:gd name="T4" fmla="*/ 190 w 328"/>
                <a:gd name="T5" fmla="*/ 212 h 296"/>
                <a:gd name="T6" fmla="*/ 76 w 328"/>
                <a:gd name="T7" fmla="*/ 124 h 296"/>
                <a:gd name="T8" fmla="*/ 21 w 328"/>
                <a:gd name="T9" fmla="*/ 67 h 296"/>
                <a:gd name="T10" fmla="*/ 32 w 328"/>
                <a:gd name="T11" fmla="*/ 4 h 296"/>
                <a:gd name="T12" fmla="*/ 57 w 328"/>
                <a:gd name="T13" fmla="*/ 7 h 296"/>
                <a:gd name="T14" fmla="*/ 101 w 328"/>
                <a:gd name="T15" fmla="*/ 52 h 296"/>
                <a:gd name="T16" fmla="*/ 277 w 328"/>
                <a:gd name="T17" fmla="*/ 220 h 296"/>
                <a:gd name="T18" fmla="*/ 328 w 328"/>
                <a:gd name="T19" fmla="*/ 2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296">
                  <a:moveTo>
                    <a:pt x="328" y="280"/>
                  </a:moveTo>
                  <a:cubicBezTo>
                    <a:pt x="307" y="296"/>
                    <a:pt x="289" y="291"/>
                    <a:pt x="272" y="278"/>
                  </a:cubicBezTo>
                  <a:cubicBezTo>
                    <a:pt x="244" y="256"/>
                    <a:pt x="217" y="234"/>
                    <a:pt x="190" y="212"/>
                  </a:cubicBezTo>
                  <a:cubicBezTo>
                    <a:pt x="152" y="183"/>
                    <a:pt x="113" y="155"/>
                    <a:pt x="76" y="124"/>
                  </a:cubicBezTo>
                  <a:cubicBezTo>
                    <a:pt x="56" y="108"/>
                    <a:pt x="38" y="88"/>
                    <a:pt x="21" y="67"/>
                  </a:cubicBezTo>
                  <a:cubicBezTo>
                    <a:pt x="0" y="41"/>
                    <a:pt x="4" y="20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6" y="38"/>
                    <a:pt x="101" y="52"/>
                  </a:cubicBezTo>
                  <a:cubicBezTo>
                    <a:pt x="159" y="108"/>
                    <a:pt x="219" y="164"/>
                    <a:pt x="277" y="220"/>
                  </a:cubicBezTo>
                  <a:cubicBezTo>
                    <a:pt x="296" y="239"/>
                    <a:pt x="311" y="260"/>
                    <a:pt x="328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8"/>
            <p:cNvSpPr>
              <a:spLocks/>
            </p:cNvSpPr>
            <p:nvPr/>
          </p:nvSpPr>
          <p:spPr bwMode="auto">
            <a:xfrm>
              <a:off x="9752013" y="1619250"/>
              <a:ext cx="541338" cy="346075"/>
            </a:xfrm>
            <a:custGeom>
              <a:avLst/>
              <a:gdLst>
                <a:gd name="T0" fmla="*/ 400 w 400"/>
                <a:gd name="T1" fmla="*/ 12 h 256"/>
                <a:gd name="T2" fmla="*/ 373 w 400"/>
                <a:gd name="T3" fmla="*/ 38 h 256"/>
                <a:gd name="T4" fmla="*/ 236 w 400"/>
                <a:gd name="T5" fmla="*/ 132 h 256"/>
                <a:gd name="T6" fmla="*/ 153 w 400"/>
                <a:gd name="T7" fmla="*/ 178 h 256"/>
                <a:gd name="T8" fmla="*/ 69 w 400"/>
                <a:gd name="T9" fmla="*/ 230 h 256"/>
                <a:gd name="T10" fmla="*/ 24 w 400"/>
                <a:gd name="T11" fmla="*/ 254 h 256"/>
                <a:gd name="T12" fmla="*/ 8 w 400"/>
                <a:gd name="T13" fmla="*/ 250 h 256"/>
                <a:gd name="T14" fmla="*/ 2 w 400"/>
                <a:gd name="T15" fmla="*/ 231 h 256"/>
                <a:gd name="T16" fmla="*/ 62 w 400"/>
                <a:gd name="T17" fmla="*/ 166 h 256"/>
                <a:gd name="T18" fmla="*/ 121 w 400"/>
                <a:gd name="T19" fmla="*/ 135 h 256"/>
                <a:gd name="T20" fmla="*/ 186 w 400"/>
                <a:gd name="T21" fmla="*/ 99 h 256"/>
                <a:gd name="T22" fmla="*/ 253 w 400"/>
                <a:gd name="T23" fmla="*/ 61 h 256"/>
                <a:gd name="T24" fmla="*/ 371 w 400"/>
                <a:gd name="T25" fmla="*/ 3 h 256"/>
                <a:gd name="T26" fmla="*/ 397 w 400"/>
                <a:gd name="T27" fmla="*/ 2 h 256"/>
                <a:gd name="T28" fmla="*/ 400 w 400"/>
                <a:gd name="T29" fmla="*/ 1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256">
                  <a:moveTo>
                    <a:pt x="400" y="12"/>
                  </a:moveTo>
                  <a:cubicBezTo>
                    <a:pt x="391" y="21"/>
                    <a:pt x="383" y="31"/>
                    <a:pt x="373" y="38"/>
                  </a:cubicBezTo>
                  <a:cubicBezTo>
                    <a:pt x="328" y="70"/>
                    <a:pt x="283" y="102"/>
                    <a:pt x="236" y="132"/>
                  </a:cubicBezTo>
                  <a:cubicBezTo>
                    <a:pt x="210" y="149"/>
                    <a:pt x="180" y="162"/>
                    <a:pt x="153" y="178"/>
                  </a:cubicBezTo>
                  <a:cubicBezTo>
                    <a:pt x="124" y="194"/>
                    <a:pt x="97" y="213"/>
                    <a:pt x="69" y="230"/>
                  </a:cubicBezTo>
                  <a:cubicBezTo>
                    <a:pt x="54" y="238"/>
                    <a:pt x="39" y="247"/>
                    <a:pt x="24" y="254"/>
                  </a:cubicBezTo>
                  <a:cubicBezTo>
                    <a:pt x="20" y="256"/>
                    <a:pt x="11" y="254"/>
                    <a:pt x="8" y="250"/>
                  </a:cubicBezTo>
                  <a:cubicBezTo>
                    <a:pt x="4" y="245"/>
                    <a:pt x="0" y="235"/>
                    <a:pt x="2" y="231"/>
                  </a:cubicBezTo>
                  <a:cubicBezTo>
                    <a:pt x="18" y="206"/>
                    <a:pt x="30" y="178"/>
                    <a:pt x="62" y="166"/>
                  </a:cubicBezTo>
                  <a:cubicBezTo>
                    <a:pt x="82" y="159"/>
                    <a:pt x="101" y="146"/>
                    <a:pt x="121" y="135"/>
                  </a:cubicBezTo>
                  <a:cubicBezTo>
                    <a:pt x="142" y="123"/>
                    <a:pt x="165" y="112"/>
                    <a:pt x="186" y="99"/>
                  </a:cubicBezTo>
                  <a:cubicBezTo>
                    <a:pt x="209" y="87"/>
                    <a:pt x="231" y="74"/>
                    <a:pt x="253" y="61"/>
                  </a:cubicBezTo>
                  <a:cubicBezTo>
                    <a:pt x="291" y="38"/>
                    <a:pt x="329" y="15"/>
                    <a:pt x="371" y="3"/>
                  </a:cubicBezTo>
                  <a:cubicBezTo>
                    <a:pt x="379" y="0"/>
                    <a:pt x="388" y="2"/>
                    <a:pt x="397" y="2"/>
                  </a:cubicBezTo>
                  <a:cubicBezTo>
                    <a:pt x="398" y="5"/>
                    <a:pt x="399" y="9"/>
                    <a:pt x="400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9"/>
            <p:cNvSpPr>
              <a:spLocks/>
            </p:cNvSpPr>
            <p:nvPr/>
          </p:nvSpPr>
          <p:spPr bwMode="auto">
            <a:xfrm>
              <a:off x="9809163" y="2141538"/>
              <a:ext cx="563563" cy="136525"/>
            </a:xfrm>
            <a:custGeom>
              <a:avLst/>
              <a:gdLst>
                <a:gd name="T0" fmla="*/ 353 w 415"/>
                <a:gd name="T1" fmla="*/ 63 h 100"/>
                <a:gd name="T2" fmla="*/ 287 w 415"/>
                <a:gd name="T3" fmla="*/ 73 h 100"/>
                <a:gd name="T4" fmla="*/ 129 w 415"/>
                <a:gd name="T5" fmla="*/ 88 h 100"/>
                <a:gd name="T6" fmla="*/ 117 w 415"/>
                <a:gd name="T7" fmla="*/ 88 h 100"/>
                <a:gd name="T8" fmla="*/ 19 w 415"/>
                <a:gd name="T9" fmla="*/ 97 h 100"/>
                <a:gd name="T10" fmla="*/ 0 w 415"/>
                <a:gd name="T11" fmla="*/ 88 h 100"/>
                <a:gd name="T12" fmla="*/ 14 w 415"/>
                <a:gd name="T13" fmla="*/ 70 h 100"/>
                <a:gd name="T14" fmla="*/ 138 w 415"/>
                <a:gd name="T15" fmla="*/ 43 h 100"/>
                <a:gd name="T16" fmla="*/ 186 w 415"/>
                <a:gd name="T17" fmla="*/ 33 h 100"/>
                <a:gd name="T18" fmla="*/ 365 w 415"/>
                <a:gd name="T19" fmla="*/ 8 h 100"/>
                <a:gd name="T20" fmla="*/ 376 w 415"/>
                <a:gd name="T21" fmla="*/ 6 h 100"/>
                <a:gd name="T22" fmla="*/ 410 w 415"/>
                <a:gd name="T23" fmla="*/ 20 h 100"/>
                <a:gd name="T24" fmla="*/ 387 w 415"/>
                <a:gd name="T25" fmla="*/ 60 h 100"/>
                <a:gd name="T26" fmla="*/ 353 w 415"/>
                <a:gd name="T27" fmla="*/ 64 h 100"/>
                <a:gd name="T28" fmla="*/ 353 w 415"/>
                <a:gd name="T29" fmla="*/ 6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5" h="100">
                  <a:moveTo>
                    <a:pt x="353" y="63"/>
                  </a:moveTo>
                  <a:cubicBezTo>
                    <a:pt x="331" y="66"/>
                    <a:pt x="309" y="73"/>
                    <a:pt x="287" y="73"/>
                  </a:cubicBezTo>
                  <a:cubicBezTo>
                    <a:pt x="234" y="72"/>
                    <a:pt x="183" y="100"/>
                    <a:pt x="129" y="88"/>
                  </a:cubicBezTo>
                  <a:cubicBezTo>
                    <a:pt x="125" y="87"/>
                    <a:pt x="121" y="87"/>
                    <a:pt x="117" y="88"/>
                  </a:cubicBezTo>
                  <a:cubicBezTo>
                    <a:pt x="85" y="91"/>
                    <a:pt x="52" y="95"/>
                    <a:pt x="19" y="97"/>
                  </a:cubicBezTo>
                  <a:cubicBezTo>
                    <a:pt x="13" y="98"/>
                    <a:pt x="7" y="92"/>
                    <a:pt x="0" y="88"/>
                  </a:cubicBezTo>
                  <a:cubicBezTo>
                    <a:pt x="5" y="82"/>
                    <a:pt x="8" y="74"/>
                    <a:pt x="14" y="70"/>
                  </a:cubicBezTo>
                  <a:cubicBezTo>
                    <a:pt x="52" y="49"/>
                    <a:pt x="97" y="55"/>
                    <a:pt x="138" y="43"/>
                  </a:cubicBezTo>
                  <a:cubicBezTo>
                    <a:pt x="154" y="39"/>
                    <a:pt x="170" y="35"/>
                    <a:pt x="186" y="33"/>
                  </a:cubicBezTo>
                  <a:cubicBezTo>
                    <a:pt x="246" y="24"/>
                    <a:pt x="304" y="4"/>
                    <a:pt x="365" y="8"/>
                  </a:cubicBezTo>
                  <a:cubicBezTo>
                    <a:pt x="369" y="8"/>
                    <a:pt x="373" y="8"/>
                    <a:pt x="376" y="6"/>
                  </a:cubicBezTo>
                  <a:cubicBezTo>
                    <a:pt x="392" y="0"/>
                    <a:pt x="404" y="4"/>
                    <a:pt x="410" y="20"/>
                  </a:cubicBezTo>
                  <a:cubicBezTo>
                    <a:pt x="415" y="37"/>
                    <a:pt x="403" y="57"/>
                    <a:pt x="387" y="60"/>
                  </a:cubicBezTo>
                  <a:cubicBezTo>
                    <a:pt x="376" y="62"/>
                    <a:pt x="364" y="63"/>
                    <a:pt x="353" y="64"/>
                  </a:cubicBezTo>
                  <a:cubicBezTo>
                    <a:pt x="353" y="64"/>
                    <a:pt x="353" y="63"/>
                    <a:pt x="353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10"/>
            <p:cNvSpPr>
              <a:spLocks/>
            </p:cNvSpPr>
            <p:nvPr/>
          </p:nvSpPr>
          <p:spPr bwMode="auto">
            <a:xfrm>
              <a:off x="6527801" y="1797050"/>
              <a:ext cx="488950" cy="265112"/>
            </a:xfrm>
            <a:custGeom>
              <a:avLst/>
              <a:gdLst>
                <a:gd name="T0" fmla="*/ 332 w 361"/>
                <a:gd name="T1" fmla="*/ 195 h 195"/>
                <a:gd name="T2" fmla="*/ 299 w 361"/>
                <a:gd name="T3" fmla="*/ 183 h 195"/>
                <a:gd name="T4" fmla="*/ 182 w 361"/>
                <a:gd name="T5" fmla="*/ 126 h 195"/>
                <a:gd name="T6" fmla="*/ 72 w 361"/>
                <a:gd name="T7" fmla="*/ 80 h 195"/>
                <a:gd name="T8" fmla="*/ 29 w 361"/>
                <a:gd name="T9" fmla="*/ 64 h 195"/>
                <a:gd name="T10" fmla="*/ 6 w 361"/>
                <a:gd name="T11" fmla="*/ 23 h 195"/>
                <a:gd name="T12" fmla="*/ 61 w 361"/>
                <a:gd name="T13" fmla="*/ 9 h 195"/>
                <a:gd name="T14" fmla="*/ 165 w 361"/>
                <a:gd name="T15" fmla="*/ 63 h 195"/>
                <a:gd name="T16" fmla="*/ 295 w 361"/>
                <a:gd name="T17" fmla="*/ 131 h 195"/>
                <a:gd name="T18" fmla="*/ 354 w 361"/>
                <a:gd name="T19" fmla="*/ 169 h 195"/>
                <a:gd name="T20" fmla="*/ 361 w 361"/>
                <a:gd name="T21" fmla="*/ 183 h 195"/>
                <a:gd name="T22" fmla="*/ 349 w 361"/>
                <a:gd name="T23" fmla="*/ 191 h 195"/>
                <a:gd name="T24" fmla="*/ 333 w 361"/>
                <a:gd name="T25" fmla="*/ 192 h 195"/>
                <a:gd name="T26" fmla="*/ 332 w 361"/>
                <a:gd name="T2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1" h="195">
                  <a:moveTo>
                    <a:pt x="332" y="195"/>
                  </a:moveTo>
                  <a:cubicBezTo>
                    <a:pt x="321" y="191"/>
                    <a:pt x="310" y="188"/>
                    <a:pt x="299" y="183"/>
                  </a:cubicBezTo>
                  <a:cubicBezTo>
                    <a:pt x="260" y="164"/>
                    <a:pt x="221" y="144"/>
                    <a:pt x="182" y="126"/>
                  </a:cubicBezTo>
                  <a:cubicBezTo>
                    <a:pt x="146" y="110"/>
                    <a:pt x="109" y="95"/>
                    <a:pt x="72" y="80"/>
                  </a:cubicBezTo>
                  <a:cubicBezTo>
                    <a:pt x="58" y="74"/>
                    <a:pt x="43" y="71"/>
                    <a:pt x="29" y="64"/>
                  </a:cubicBezTo>
                  <a:cubicBezTo>
                    <a:pt x="10" y="54"/>
                    <a:pt x="0" y="35"/>
                    <a:pt x="6" y="23"/>
                  </a:cubicBezTo>
                  <a:cubicBezTo>
                    <a:pt x="14" y="8"/>
                    <a:pt x="44" y="0"/>
                    <a:pt x="61" y="9"/>
                  </a:cubicBezTo>
                  <a:cubicBezTo>
                    <a:pt x="96" y="27"/>
                    <a:pt x="131" y="45"/>
                    <a:pt x="165" y="63"/>
                  </a:cubicBezTo>
                  <a:cubicBezTo>
                    <a:pt x="209" y="86"/>
                    <a:pt x="252" y="108"/>
                    <a:pt x="295" y="131"/>
                  </a:cubicBezTo>
                  <a:cubicBezTo>
                    <a:pt x="316" y="142"/>
                    <a:pt x="335" y="155"/>
                    <a:pt x="354" y="169"/>
                  </a:cubicBezTo>
                  <a:cubicBezTo>
                    <a:pt x="358" y="171"/>
                    <a:pt x="361" y="178"/>
                    <a:pt x="361" y="183"/>
                  </a:cubicBezTo>
                  <a:cubicBezTo>
                    <a:pt x="361" y="186"/>
                    <a:pt x="354" y="189"/>
                    <a:pt x="349" y="191"/>
                  </a:cubicBezTo>
                  <a:cubicBezTo>
                    <a:pt x="344" y="192"/>
                    <a:pt x="339" y="191"/>
                    <a:pt x="333" y="192"/>
                  </a:cubicBezTo>
                  <a:cubicBezTo>
                    <a:pt x="333" y="193"/>
                    <a:pt x="333" y="194"/>
                    <a:pt x="332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11"/>
            <p:cNvSpPr>
              <a:spLocks/>
            </p:cNvSpPr>
            <p:nvPr/>
          </p:nvSpPr>
          <p:spPr bwMode="auto">
            <a:xfrm>
              <a:off x="4948238" y="3284538"/>
              <a:ext cx="1733550" cy="2455862"/>
            </a:xfrm>
            <a:custGeom>
              <a:avLst/>
              <a:gdLst>
                <a:gd name="T0" fmla="*/ 858 w 1279"/>
                <a:gd name="T1" fmla="*/ 1177 h 1811"/>
                <a:gd name="T2" fmla="*/ 755 w 1279"/>
                <a:gd name="T3" fmla="*/ 1194 h 1811"/>
                <a:gd name="T4" fmla="*/ 709 w 1279"/>
                <a:gd name="T5" fmla="*/ 1204 h 1811"/>
                <a:gd name="T6" fmla="*/ 563 w 1279"/>
                <a:gd name="T7" fmla="*/ 1247 h 1811"/>
                <a:gd name="T8" fmla="*/ 504 w 1279"/>
                <a:gd name="T9" fmla="*/ 1273 h 1811"/>
                <a:gd name="T10" fmla="*/ 451 w 1279"/>
                <a:gd name="T11" fmla="*/ 1290 h 1811"/>
                <a:gd name="T12" fmla="*/ 431 w 1279"/>
                <a:gd name="T13" fmla="*/ 1316 h 1811"/>
                <a:gd name="T14" fmla="*/ 418 w 1279"/>
                <a:gd name="T15" fmla="*/ 1405 h 1811"/>
                <a:gd name="T16" fmla="*/ 417 w 1279"/>
                <a:gd name="T17" fmla="*/ 1415 h 1811"/>
                <a:gd name="T18" fmla="*/ 410 w 1279"/>
                <a:gd name="T19" fmla="*/ 1665 h 1811"/>
                <a:gd name="T20" fmla="*/ 400 w 1279"/>
                <a:gd name="T21" fmla="*/ 1800 h 1811"/>
                <a:gd name="T22" fmla="*/ 388 w 1279"/>
                <a:gd name="T23" fmla="*/ 1811 h 1811"/>
                <a:gd name="T24" fmla="*/ 346 w 1279"/>
                <a:gd name="T25" fmla="*/ 1806 h 1811"/>
                <a:gd name="T26" fmla="*/ 233 w 1279"/>
                <a:gd name="T27" fmla="*/ 1795 h 1811"/>
                <a:gd name="T28" fmla="*/ 166 w 1279"/>
                <a:gd name="T29" fmla="*/ 1794 h 1811"/>
                <a:gd name="T30" fmla="*/ 141 w 1279"/>
                <a:gd name="T31" fmla="*/ 1777 h 1811"/>
                <a:gd name="T32" fmla="*/ 118 w 1279"/>
                <a:gd name="T33" fmla="*/ 1706 h 1811"/>
                <a:gd name="T34" fmla="*/ 83 w 1279"/>
                <a:gd name="T35" fmla="*/ 1533 h 1811"/>
                <a:gd name="T36" fmla="*/ 64 w 1279"/>
                <a:gd name="T37" fmla="*/ 1423 h 1811"/>
                <a:gd name="T38" fmla="*/ 51 w 1279"/>
                <a:gd name="T39" fmla="*/ 1296 h 1811"/>
                <a:gd name="T40" fmla="*/ 32 w 1279"/>
                <a:gd name="T41" fmla="*/ 1166 h 1811"/>
                <a:gd name="T42" fmla="*/ 21 w 1279"/>
                <a:gd name="T43" fmla="*/ 1052 h 1811"/>
                <a:gd name="T44" fmla="*/ 14 w 1279"/>
                <a:gd name="T45" fmla="*/ 990 h 1811"/>
                <a:gd name="T46" fmla="*/ 11 w 1279"/>
                <a:gd name="T47" fmla="*/ 867 h 1811"/>
                <a:gd name="T48" fmla="*/ 4 w 1279"/>
                <a:gd name="T49" fmla="*/ 666 h 1811"/>
                <a:gd name="T50" fmla="*/ 5 w 1279"/>
                <a:gd name="T51" fmla="*/ 634 h 1811"/>
                <a:gd name="T52" fmla="*/ 2 w 1279"/>
                <a:gd name="T53" fmla="*/ 585 h 1811"/>
                <a:gd name="T54" fmla="*/ 0 w 1279"/>
                <a:gd name="T55" fmla="*/ 533 h 1811"/>
                <a:gd name="T56" fmla="*/ 8 w 1279"/>
                <a:gd name="T57" fmla="*/ 386 h 1811"/>
                <a:gd name="T58" fmla="*/ 14 w 1279"/>
                <a:gd name="T59" fmla="*/ 299 h 1811"/>
                <a:gd name="T60" fmla="*/ 31 w 1279"/>
                <a:gd name="T61" fmla="*/ 286 h 1811"/>
                <a:gd name="T62" fmla="*/ 151 w 1279"/>
                <a:gd name="T63" fmla="*/ 299 h 1811"/>
                <a:gd name="T64" fmla="*/ 257 w 1279"/>
                <a:gd name="T65" fmla="*/ 286 h 1811"/>
                <a:gd name="T66" fmla="*/ 321 w 1279"/>
                <a:gd name="T67" fmla="*/ 279 h 1811"/>
                <a:gd name="T68" fmla="*/ 380 w 1279"/>
                <a:gd name="T69" fmla="*/ 270 h 1811"/>
                <a:gd name="T70" fmla="*/ 494 w 1279"/>
                <a:gd name="T71" fmla="*/ 229 h 1811"/>
                <a:gd name="T72" fmla="*/ 562 w 1279"/>
                <a:gd name="T73" fmla="*/ 198 h 1811"/>
                <a:gd name="T74" fmla="*/ 713 w 1279"/>
                <a:gd name="T75" fmla="*/ 115 h 1811"/>
                <a:gd name="T76" fmla="*/ 756 w 1279"/>
                <a:gd name="T77" fmla="*/ 78 h 1811"/>
                <a:gd name="T78" fmla="*/ 824 w 1279"/>
                <a:gd name="T79" fmla="*/ 11 h 1811"/>
                <a:gd name="T80" fmla="*/ 851 w 1279"/>
                <a:gd name="T81" fmla="*/ 16 h 1811"/>
                <a:gd name="T82" fmla="*/ 889 w 1279"/>
                <a:gd name="T83" fmla="*/ 100 h 1811"/>
                <a:gd name="T84" fmla="*/ 975 w 1279"/>
                <a:gd name="T85" fmla="*/ 309 h 1811"/>
                <a:gd name="T86" fmla="*/ 1020 w 1279"/>
                <a:gd name="T87" fmla="*/ 447 h 1811"/>
                <a:gd name="T88" fmla="*/ 1058 w 1279"/>
                <a:gd name="T89" fmla="*/ 559 h 1811"/>
                <a:gd name="T90" fmla="*/ 1082 w 1279"/>
                <a:gd name="T91" fmla="*/ 641 h 1811"/>
                <a:gd name="T92" fmla="*/ 1123 w 1279"/>
                <a:gd name="T93" fmla="*/ 804 h 1811"/>
                <a:gd name="T94" fmla="*/ 1127 w 1279"/>
                <a:gd name="T95" fmla="*/ 820 h 1811"/>
                <a:gd name="T96" fmla="*/ 1167 w 1279"/>
                <a:gd name="T97" fmla="*/ 967 h 1811"/>
                <a:gd name="T98" fmla="*/ 1188 w 1279"/>
                <a:gd name="T99" fmla="*/ 1047 h 1811"/>
                <a:gd name="T100" fmla="*/ 1228 w 1279"/>
                <a:gd name="T101" fmla="*/ 1283 h 1811"/>
                <a:gd name="T102" fmla="*/ 1260 w 1279"/>
                <a:gd name="T103" fmla="*/ 1465 h 1811"/>
                <a:gd name="T104" fmla="*/ 1270 w 1279"/>
                <a:gd name="T105" fmla="*/ 1560 h 1811"/>
                <a:gd name="T106" fmla="*/ 1278 w 1279"/>
                <a:gd name="T107" fmla="*/ 1667 h 1811"/>
                <a:gd name="T108" fmla="*/ 1257 w 1279"/>
                <a:gd name="T109" fmla="*/ 1692 h 1811"/>
                <a:gd name="T110" fmla="*/ 1096 w 1279"/>
                <a:gd name="T111" fmla="*/ 1729 h 1811"/>
                <a:gd name="T112" fmla="*/ 1061 w 1279"/>
                <a:gd name="T113" fmla="*/ 1746 h 1811"/>
                <a:gd name="T114" fmla="*/ 1031 w 1279"/>
                <a:gd name="T115" fmla="*/ 1730 h 1811"/>
                <a:gd name="T116" fmla="*/ 1003 w 1279"/>
                <a:gd name="T117" fmla="*/ 1646 h 1811"/>
                <a:gd name="T118" fmla="*/ 988 w 1279"/>
                <a:gd name="T119" fmla="*/ 1565 h 1811"/>
                <a:gd name="T120" fmla="*/ 931 w 1279"/>
                <a:gd name="T121" fmla="*/ 1321 h 1811"/>
                <a:gd name="T122" fmla="*/ 916 w 1279"/>
                <a:gd name="T123" fmla="*/ 1221 h 1811"/>
                <a:gd name="T124" fmla="*/ 858 w 1279"/>
                <a:gd name="T125" fmla="*/ 1177 h 1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9" h="1811">
                  <a:moveTo>
                    <a:pt x="858" y="1177"/>
                  </a:moveTo>
                  <a:cubicBezTo>
                    <a:pt x="833" y="1181"/>
                    <a:pt x="794" y="1187"/>
                    <a:pt x="755" y="1194"/>
                  </a:cubicBezTo>
                  <a:cubicBezTo>
                    <a:pt x="740" y="1196"/>
                    <a:pt x="724" y="1199"/>
                    <a:pt x="709" y="1204"/>
                  </a:cubicBezTo>
                  <a:cubicBezTo>
                    <a:pt x="660" y="1217"/>
                    <a:pt x="612" y="1231"/>
                    <a:pt x="563" y="1247"/>
                  </a:cubicBezTo>
                  <a:cubicBezTo>
                    <a:pt x="543" y="1253"/>
                    <a:pt x="524" y="1265"/>
                    <a:pt x="504" y="1273"/>
                  </a:cubicBezTo>
                  <a:cubicBezTo>
                    <a:pt x="487" y="1280"/>
                    <a:pt x="469" y="1285"/>
                    <a:pt x="451" y="1290"/>
                  </a:cubicBezTo>
                  <a:cubicBezTo>
                    <a:pt x="437" y="1294"/>
                    <a:pt x="432" y="1301"/>
                    <a:pt x="431" y="1316"/>
                  </a:cubicBezTo>
                  <a:cubicBezTo>
                    <a:pt x="428" y="1346"/>
                    <a:pt x="422" y="1375"/>
                    <a:pt x="418" y="1405"/>
                  </a:cubicBezTo>
                  <a:cubicBezTo>
                    <a:pt x="417" y="1409"/>
                    <a:pt x="417" y="1412"/>
                    <a:pt x="417" y="1415"/>
                  </a:cubicBezTo>
                  <a:cubicBezTo>
                    <a:pt x="415" y="1499"/>
                    <a:pt x="413" y="1582"/>
                    <a:pt x="410" y="1665"/>
                  </a:cubicBezTo>
                  <a:cubicBezTo>
                    <a:pt x="408" y="1711"/>
                    <a:pt x="404" y="1755"/>
                    <a:pt x="400" y="1800"/>
                  </a:cubicBezTo>
                  <a:cubicBezTo>
                    <a:pt x="400" y="1804"/>
                    <a:pt x="392" y="1811"/>
                    <a:pt x="388" y="1811"/>
                  </a:cubicBezTo>
                  <a:cubicBezTo>
                    <a:pt x="374" y="1810"/>
                    <a:pt x="360" y="1807"/>
                    <a:pt x="346" y="1806"/>
                  </a:cubicBezTo>
                  <a:cubicBezTo>
                    <a:pt x="308" y="1802"/>
                    <a:pt x="271" y="1797"/>
                    <a:pt x="233" y="1795"/>
                  </a:cubicBezTo>
                  <a:cubicBezTo>
                    <a:pt x="211" y="1793"/>
                    <a:pt x="188" y="1796"/>
                    <a:pt x="166" y="1794"/>
                  </a:cubicBezTo>
                  <a:cubicBezTo>
                    <a:pt x="157" y="1793"/>
                    <a:pt x="145" y="1785"/>
                    <a:pt x="141" y="1777"/>
                  </a:cubicBezTo>
                  <a:cubicBezTo>
                    <a:pt x="132" y="1754"/>
                    <a:pt x="123" y="1730"/>
                    <a:pt x="118" y="1706"/>
                  </a:cubicBezTo>
                  <a:cubicBezTo>
                    <a:pt x="105" y="1648"/>
                    <a:pt x="94" y="1590"/>
                    <a:pt x="83" y="1533"/>
                  </a:cubicBezTo>
                  <a:cubicBezTo>
                    <a:pt x="76" y="1496"/>
                    <a:pt x="69" y="1460"/>
                    <a:pt x="64" y="1423"/>
                  </a:cubicBezTo>
                  <a:cubicBezTo>
                    <a:pt x="58" y="1381"/>
                    <a:pt x="56" y="1338"/>
                    <a:pt x="51" y="1296"/>
                  </a:cubicBezTo>
                  <a:cubicBezTo>
                    <a:pt x="45" y="1253"/>
                    <a:pt x="37" y="1210"/>
                    <a:pt x="32" y="1166"/>
                  </a:cubicBezTo>
                  <a:cubicBezTo>
                    <a:pt x="28" y="1128"/>
                    <a:pt x="25" y="1090"/>
                    <a:pt x="21" y="1052"/>
                  </a:cubicBezTo>
                  <a:cubicBezTo>
                    <a:pt x="19" y="1031"/>
                    <a:pt x="15" y="1011"/>
                    <a:pt x="14" y="990"/>
                  </a:cubicBezTo>
                  <a:cubicBezTo>
                    <a:pt x="12" y="949"/>
                    <a:pt x="9" y="908"/>
                    <a:pt x="11" y="867"/>
                  </a:cubicBezTo>
                  <a:cubicBezTo>
                    <a:pt x="15" y="800"/>
                    <a:pt x="15" y="733"/>
                    <a:pt x="4" y="666"/>
                  </a:cubicBezTo>
                  <a:cubicBezTo>
                    <a:pt x="3" y="655"/>
                    <a:pt x="6" y="644"/>
                    <a:pt x="5" y="634"/>
                  </a:cubicBezTo>
                  <a:cubicBezTo>
                    <a:pt x="5" y="617"/>
                    <a:pt x="3" y="601"/>
                    <a:pt x="2" y="585"/>
                  </a:cubicBezTo>
                  <a:cubicBezTo>
                    <a:pt x="2" y="568"/>
                    <a:pt x="0" y="550"/>
                    <a:pt x="0" y="533"/>
                  </a:cubicBezTo>
                  <a:cubicBezTo>
                    <a:pt x="2" y="484"/>
                    <a:pt x="5" y="435"/>
                    <a:pt x="8" y="386"/>
                  </a:cubicBezTo>
                  <a:cubicBezTo>
                    <a:pt x="9" y="357"/>
                    <a:pt x="12" y="328"/>
                    <a:pt x="14" y="299"/>
                  </a:cubicBezTo>
                  <a:cubicBezTo>
                    <a:pt x="14" y="288"/>
                    <a:pt x="21" y="285"/>
                    <a:pt x="31" y="286"/>
                  </a:cubicBezTo>
                  <a:cubicBezTo>
                    <a:pt x="71" y="291"/>
                    <a:pt x="111" y="296"/>
                    <a:pt x="151" y="299"/>
                  </a:cubicBezTo>
                  <a:cubicBezTo>
                    <a:pt x="187" y="302"/>
                    <a:pt x="222" y="296"/>
                    <a:pt x="257" y="286"/>
                  </a:cubicBezTo>
                  <a:cubicBezTo>
                    <a:pt x="277" y="280"/>
                    <a:pt x="300" y="281"/>
                    <a:pt x="321" y="279"/>
                  </a:cubicBezTo>
                  <a:cubicBezTo>
                    <a:pt x="341" y="276"/>
                    <a:pt x="361" y="276"/>
                    <a:pt x="380" y="270"/>
                  </a:cubicBezTo>
                  <a:cubicBezTo>
                    <a:pt x="418" y="258"/>
                    <a:pt x="456" y="244"/>
                    <a:pt x="494" y="229"/>
                  </a:cubicBezTo>
                  <a:cubicBezTo>
                    <a:pt x="517" y="220"/>
                    <a:pt x="540" y="209"/>
                    <a:pt x="562" y="198"/>
                  </a:cubicBezTo>
                  <a:cubicBezTo>
                    <a:pt x="613" y="171"/>
                    <a:pt x="663" y="144"/>
                    <a:pt x="713" y="115"/>
                  </a:cubicBezTo>
                  <a:cubicBezTo>
                    <a:pt x="729" y="106"/>
                    <a:pt x="743" y="91"/>
                    <a:pt x="756" y="78"/>
                  </a:cubicBezTo>
                  <a:cubicBezTo>
                    <a:pt x="779" y="56"/>
                    <a:pt x="801" y="33"/>
                    <a:pt x="824" y="11"/>
                  </a:cubicBezTo>
                  <a:cubicBezTo>
                    <a:pt x="835" y="0"/>
                    <a:pt x="845" y="4"/>
                    <a:pt x="851" y="16"/>
                  </a:cubicBezTo>
                  <a:cubicBezTo>
                    <a:pt x="864" y="43"/>
                    <a:pt x="877" y="71"/>
                    <a:pt x="889" y="100"/>
                  </a:cubicBezTo>
                  <a:cubicBezTo>
                    <a:pt x="918" y="169"/>
                    <a:pt x="948" y="239"/>
                    <a:pt x="975" y="309"/>
                  </a:cubicBezTo>
                  <a:cubicBezTo>
                    <a:pt x="992" y="354"/>
                    <a:pt x="1005" y="401"/>
                    <a:pt x="1020" y="447"/>
                  </a:cubicBezTo>
                  <a:cubicBezTo>
                    <a:pt x="1032" y="485"/>
                    <a:pt x="1046" y="521"/>
                    <a:pt x="1058" y="559"/>
                  </a:cubicBezTo>
                  <a:cubicBezTo>
                    <a:pt x="1067" y="586"/>
                    <a:pt x="1072" y="614"/>
                    <a:pt x="1082" y="641"/>
                  </a:cubicBezTo>
                  <a:cubicBezTo>
                    <a:pt x="1101" y="694"/>
                    <a:pt x="1114" y="749"/>
                    <a:pt x="1123" y="804"/>
                  </a:cubicBezTo>
                  <a:cubicBezTo>
                    <a:pt x="1123" y="810"/>
                    <a:pt x="1125" y="815"/>
                    <a:pt x="1127" y="820"/>
                  </a:cubicBezTo>
                  <a:cubicBezTo>
                    <a:pt x="1152" y="866"/>
                    <a:pt x="1157" y="916"/>
                    <a:pt x="1167" y="967"/>
                  </a:cubicBezTo>
                  <a:cubicBezTo>
                    <a:pt x="1171" y="994"/>
                    <a:pt x="1183" y="1020"/>
                    <a:pt x="1188" y="1047"/>
                  </a:cubicBezTo>
                  <a:cubicBezTo>
                    <a:pt x="1202" y="1126"/>
                    <a:pt x="1214" y="1204"/>
                    <a:pt x="1228" y="1283"/>
                  </a:cubicBezTo>
                  <a:cubicBezTo>
                    <a:pt x="1238" y="1344"/>
                    <a:pt x="1250" y="1404"/>
                    <a:pt x="1260" y="1465"/>
                  </a:cubicBezTo>
                  <a:cubicBezTo>
                    <a:pt x="1265" y="1497"/>
                    <a:pt x="1268" y="1528"/>
                    <a:pt x="1270" y="1560"/>
                  </a:cubicBezTo>
                  <a:cubicBezTo>
                    <a:pt x="1273" y="1596"/>
                    <a:pt x="1275" y="1632"/>
                    <a:pt x="1278" y="1667"/>
                  </a:cubicBezTo>
                  <a:cubicBezTo>
                    <a:pt x="1279" y="1683"/>
                    <a:pt x="1271" y="1689"/>
                    <a:pt x="1257" y="1692"/>
                  </a:cubicBezTo>
                  <a:cubicBezTo>
                    <a:pt x="1203" y="1704"/>
                    <a:pt x="1150" y="1716"/>
                    <a:pt x="1096" y="1729"/>
                  </a:cubicBezTo>
                  <a:cubicBezTo>
                    <a:pt x="1084" y="1732"/>
                    <a:pt x="1073" y="1741"/>
                    <a:pt x="1061" y="1746"/>
                  </a:cubicBezTo>
                  <a:cubicBezTo>
                    <a:pt x="1045" y="1752"/>
                    <a:pt x="1036" y="1745"/>
                    <a:pt x="1031" y="1730"/>
                  </a:cubicBezTo>
                  <a:cubicBezTo>
                    <a:pt x="1021" y="1702"/>
                    <a:pt x="1010" y="1675"/>
                    <a:pt x="1003" y="1646"/>
                  </a:cubicBezTo>
                  <a:cubicBezTo>
                    <a:pt x="996" y="1620"/>
                    <a:pt x="990" y="1592"/>
                    <a:pt x="988" y="1565"/>
                  </a:cubicBezTo>
                  <a:cubicBezTo>
                    <a:pt x="980" y="1481"/>
                    <a:pt x="952" y="1402"/>
                    <a:pt x="931" y="1321"/>
                  </a:cubicBezTo>
                  <a:cubicBezTo>
                    <a:pt x="923" y="1289"/>
                    <a:pt x="918" y="1255"/>
                    <a:pt x="916" y="1221"/>
                  </a:cubicBezTo>
                  <a:cubicBezTo>
                    <a:pt x="914" y="1182"/>
                    <a:pt x="912" y="1178"/>
                    <a:pt x="858" y="1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12"/>
            <p:cNvSpPr>
              <a:spLocks noEditPoints="1"/>
            </p:cNvSpPr>
            <p:nvPr/>
          </p:nvSpPr>
          <p:spPr bwMode="auto">
            <a:xfrm>
              <a:off x="4383088" y="1754188"/>
              <a:ext cx="1881188" cy="1843087"/>
            </a:xfrm>
            <a:custGeom>
              <a:avLst/>
              <a:gdLst>
                <a:gd name="T0" fmla="*/ 7 w 1387"/>
                <a:gd name="T1" fmla="*/ 736 h 1359"/>
                <a:gd name="T2" fmla="*/ 37 w 1387"/>
                <a:gd name="T3" fmla="*/ 484 h 1359"/>
                <a:gd name="T4" fmla="*/ 104 w 1387"/>
                <a:gd name="T5" fmla="*/ 364 h 1359"/>
                <a:gd name="T6" fmla="*/ 315 w 1387"/>
                <a:gd name="T7" fmla="*/ 131 h 1359"/>
                <a:gd name="T8" fmla="*/ 625 w 1387"/>
                <a:gd name="T9" fmla="*/ 10 h 1359"/>
                <a:gd name="T10" fmla="*/ 950 w 1387"/>
                <a:gd name="T11" fmla="*/ 31 h 1359"/>
                <a:gd name="T12" fmla="*/ 1154 w 1387"/>
                <a:gd name="T13" fmla="*/ 156 h 1359"/>
                <a:gd name="T14" fmla="*/ 1366 w 1387"/>
                <a:gd name="T15" fmla="*/ 531 h 1359"/>
                <a:gd name="T16" fmla="*/ 1382 w 1387"/>
                <a:gd name="T17" fmla="*/ 674 h 1359"/>
                <a:gd name="T18" fmla="*/ 1342 w 1387"/>
                <a:gd name="T19" fmla="*/ 902 h 1359"/>
                <a:gd name="T20" fmla="*/ 1253 w 1387"/>
                <a:gd name="T21" fmla="*/ 1050 h 1359"/>
                <a:gd name="T22" fmla="*/ 1118 w 1387"/>
                <a:gd name="T23" fmla="*/ 1175 h 1359"/>
                <a:gd name="T24" fmla="*/ 1050 w 1387"/>
                <a:gd name="T25" fmla="*/ 1214 h 1359"/>
                <a:gd name="T26" fmla="*/ 963 w 1387"/>
                <a:gd name="T27" fmla="*/ 1273 h 1359"/>
                <a:gd name="T28" fmla="*/ 633 w 1387"/>
                <a:gd name="T29" fmla="*/ 1353 h 1359"/>
                <a:gd name="T30" fmla="*/ 448 w 1387"/>
                <a:gd name="T31" fmla="*/ 1344 h 1359"/>
                <a:gd name="T32" fmla="*/ 108 w 1387"/>
                <a:gd name="T33" fmla="*/ 1090 h 1359"/>
                <a:gd name="T34" fmla="*/ 30 w 1387"/>
                <a:gd name="T35" fmla="*/ 905 h 1359"/>
                <a:gd name="T36" fmla="*/ 17 w 1387"/>
                <a:gd name="T37" fmla="*/ 819 h 1359"/>
                <a:gd name="T38" fmla="*/ 799 w 1387"/>
                <a:gd name="T39" fmla="*/ 1223 h 1359"/>
                <a:gd name="T40" fmla="*/ 883 w 1387"/>
                <a:gd name="T41" fmla="*/ 1159 h 1359"/>
                <a:gd name="T42" fmla="*/ 951 w 1387"/>
                <a:gd name="T43" fmla="*/ 1078 h 1359"/>
                <a:gd name="T44" fmla="*/ 1025 w 1387"/>
                <a:gd name="T45" fmla="*/ 980 h 1359"/>
                <a:gd name="T46" fmla="*/ 1099 w 1387"/>
                <a:gd name="T47" fmla="*/ 845 h 1359"/>
                <a:gd name="T48" fmla="*/ 1072 w 1387"/>
                <a:gd name="T49" fmla="*/ 784 h 1359"/>
                <a:gd name="T50" fmla="*/ 987 w 1387"/>
                <a:gd name="T51" fmla="*/ 817 h 1359"/>
                <a:gd name="T52" fmla="*/ 669 w 1387"/>
                <a:gd name="T53" fmla="*/ 913 h 1359"/>
                <a:gd name="T54" fmla="*/ 513 w 1387"/>
                <a:gd name="T55" fmla="*/ 954 h 1359"/>
                <a:gd name="T56" fmla="*/ 399 w 1387"/>
                <a:gd name="T57" fmla="*/ 1045 h 1359"/>
                <a:gd name="T58" fmla="*/ 497 w 1387"/>
                <a:gd name="T59" fmla="*/ 1132 h 1359"/>
                <a:gd name="T60" fmla="*/ 727 w 1387"/>
                <a:gd name="T61" fmla="*/ 1249 h 1359"/>
                <a:gd name="T62" fmla="*/ 741 w 1387"/>
                <a:gd name="T63" fmla="*/ 560 h 1359"/>
                <a:gd name="T64" fmla="*/ 694 w 1387"/>
                <a:gd name="T65" fmla="*/ 589 h 1359"/>
                <a:gd name="T66" fmla="*/ 788 w 1387"/>
                <a:gd name="T67" fmla="*/ 627 h 1359"/>
                <a:gd name="T68" fmla="*/ 830 w 1387"/>
                <a:gd name="T69" fmla="*/ 664 h 1359"/>
                <a:gd name="T70" fmla="*/ 807 w 1387"/>
                <a:gd name="T71" fmla="*/ 745 h 1359"/>
                <a:gd name="T72" fmla="*/ 920 w 1387"/>
                <a:gd name="T73" fmla="*/ 620 h 1359"/>
                <a:gd name="T74" fmla="*/ 901 w 1387"/>
                <a:gd name="T75" fmla="*/ 580 h 1359"/>
                <a:gd name="T76" fmla="*/ 742 w 1387"/>
                <a:gd name="T77" fmla="*/ 556 h 1359"/>
                <a:gd name="T78" fmla="*/ 437 w 1387"/>
                <a:gd name="T79" fmla="*/ 490 h 1359"/>
                <a:gd name="T80" fmla="*/ 429 w 1387"/>
                <a:gd name="T81" fmla="*/ 559 h 1359"/>
                <a:gd name="T82" fmla="*/ 905 w 1387"/>
                <a:gd name="T83" fmla="*/ 402 h 1359"/>
                <a:gd name="T84" fmla="*/ 914 w 1387"/>
                <a:gd name="T85" fmla="*/ 335 h 1359"/>
                <a:gd name="T86" fmla="*/ 905 w 1387"/>
                <a:gd name="T87" fmla="*/ 402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7" h="1359">
                  <a:moveTo>
                    <a:pt x="17" y="819"/>
                  </a:moveTo>
                  <a:cubicBezTo>
                    <a:pt x="14" y="791"/>
                    <a:pt x="10" y="764"/>
                    <a:pt x="7" y="736"/>
                  </a:cubicBezTo>
                  <a:cubicBezTo>
                    <a:pt x="0" y="688"/>
                    <a:pt x="3" y="640"/>
                    <a:pt x="14" y="592"/>
                  </a:cubicBezTo>
                  <a:cubicBezTo>
                    <a:pt x="23" y="556"/>
                    <a:pt x="28" y="519"/>
                    <a:pt x="37" y="484"/>
                  </a:cubicBezTo>
                  <a:cubicBezTo>
                    <a:pt x="41" y="469"/>
                    <a:pt x="50" y="456"/>
                    <a:pt x="58" y="442"/>
                  </a:cubicBezTo>
                  <a:cubicBezTo>
                    <a:pt x="73" y="416"/>
                    <a:pt x="91" y="391"/>
                    <a:pt x="104" y="364"/>
                  </a:cubicBezTo>
                  <a:cubicBezTo>
                    <a:pt x="122" y="324"/>
                    <a:pt x="149" y="289"/>
                    <a:pt x="179" y="258"/>
                  </a:cubicBezTo>
                  <a:cubicBezTo>
                    <a:pt x="222" y="214"/>
                    <a:pt x="263" y="167"/>
                    <a:pt x="315" y="131"/>
                  </a:cubicBezTo>
                  <a:cubicBezTo>
                    <a:pt x="354" y="103"/>
                    <a:pt x="397" y="81"/>
                    <a:pt x="440" y="63"/>
                  </a:cubicBezTo>
                  <a:cubicBezTo>
                    <a:pt x="499" y="38"/>
                    <a:pt x="562" y="21"/>
                    <a:pt x="625" y="10"/>
                  </a:cubicBezTo>
                  <a:cubicBezTo>
                    <a:pt x="680" y="1"/>
                    <a:pt x="738" y="0"/>
                    <a:pt x="794" y="4"/>
                  </a:cubicBezTo>
                  <a:cubicBezTo>
                    <a:pt x="846" y="8"/>
                    <a:pt x="900" y="9"/>
                    <a:pt x="950" y="31"/>
                  </a:cubicBezTo>
                  <a:cubicBezTo>
                    <a:pt x="995" y="50"/>
                    <a:pt x="1044" y="64"/>
                    <a:pt x="1084" y="93"/>
                  </a:cubicBezTo>
                  <a:cubicBezTo>
                    <a:pt x="1109" y="112"/>
                    <a:pt x="1131" y="135"/>
                    <a:pt x="1154" y="156"/>
                  </a:cubicBezTo>
                  <a:cubicBezTo>
                    <a:pt x="1216" y="213"/>
                    <a:pt x="1265" y="282"/>
                    <a:pt x="1306" y="355"/>
                  </a:cubicBezTo>
                  <a:cubicBezTo>
                    <a:pt x="1336" y="409"/>
                    <a:pt x="1361" y="467"/>
                    <a:pt x="1366" y="531"/>
                  </a:cubicBezTo>
                  <a:cubicBezTo>
                    <a:pt x="1368" y="546"/>
                    <a:pt x="1371" y="562"/>
                    <a:pt x="1375" y="578"/>
                  </a:cubicBezTo>
                  <a:cubicBezTo>
                    <a:pt x="1383" y="609"/>
                    <a:pt x="1387" y="641"/>
                    <a:pt x="1382" y="674"/>
                  </a:cubicBezTo>
                  <a:cubicBezTo>
                    <a:pt x="1377" y="705"/>
                    <a:pt x="1379" y="736"/>
                    <a:pt x="1378" y="768"/>
                  </a:cubicBezTo>
                  <a:cubicBezTo>
                    <a:pt x="1375" y="815"/>
                    <a:pt x="1367" y="860"/>
                    <a:pt x="1342" y="902"/>
                  </a:cubicBezTo>
                  <a:cubicBezTo>
                    <a:pt x="1334" y="915"/>
                    <a:pt x="1331" y="932"/>
                    <a:pt x="1323" y="945"/>
                  </a:cubicBezTo>
                  <a:cubicBezTo>
                    <a:pt x="1301" y="981"/>
                    <a:pt x="1279" y="1018"/>
                    <a:pt x="1253" y="1050"/>
                  </a:cubicBezTo>
                  <a:cubicBezTo>
                    <a:pt x="1231" y="1077"/>
                    <a:pt x="1203" y="1098"/>
                    <a:pt x="1178" y="1121"/>
                  </a:cubicBezTo>
                  <a:cubicBezTo>
                    <a:pt x="1158" y="1139"/>
                    <a:pt x="1136" y="1155"/>
                    <a:pt x="1118" y="1175"/>
                  </a:cubicBezTo>
                  <a:cubicBezTo>
                    <a:pt x="1100" y="1196"/>
                    <a:pt x="1074" y="1200"/>
                    <a:pt x="1052" y="1214"/>
                  </a:cubicBezTo>
                  <a:cubicBezTo>
                    <a:pt x="1052" y="1214"/>
                    <a:pt x="1051" y="1214"/>
                    <a:pt x="1050" y="1214"/>
                  </a:cubicBezTo>
                  <a:cubicBezTo>
                    <a:pt x="1023" y="1232"/>
                    <a:pt x="996" y="1249"/>
                    <a:pt x="970" y="1266"/>
                  </a:cubicBezTo>
                  <a:cubicBezTo>
                    <a:pt x="967" y="1268"/>
                    <a:pt x="965" y="1272"/>
                    <a:pt x="963" y="1273"/>
                  </a:cubicBezTo>
                  <a:cubicBezTo>
                    <a:pt x="910" y="1286"/>
                    <a:pt x="864" y="1318"/>
                    <a:pt x="811" y="1328"/>
                  </a:cubicBezTo>
                  <a:cubicBezTo>
                    <a:pt x="752" y="1340"/>
                    <a:pt x="694" y="1357"/>
                    <a:pt x="633" y="1353"/>
                  </a:cubicBezTo>
                  <a:cubicBezTo>
                    <a:pt x="600" y="1351"/>
                    <a:pt x="567" y="1359"/>
                    <a:pt x="534" y="1357"/>
                  </a:cubicBezTo>
                  <a:cubicBezTo>
                    <a:pt x="505" y="1356"/>
                    <a:pt x="477" y="1349"/>
                    <a:pt x="448" y="1344"/>
                  </a:cubicBezTo>
                  <a:cubicBezTo>
                    <a:pt x="372" y="1329"/>
                    <a:pt x="307" y="1290"/>
                    <a:pt x="245" y="1244"/>
                  </a:cubicBezTo>
                  <a:cubicBezTo>
                    <a:pt x="189" y="1201"/>
                    <a:pt x="147" y="1147"/>
                    <a:pt x="108" y="1090"/>
                  </a:cubicBezTo>
                  <a:cubicBezTo>
                    <a:pt x="90" y="1065"/>
                    <a:pt x="79" y="1035"/>
                    <a:pt x="67" y="1006"/>
                  </a:cubicBezTo>
                  <a:cubicBezTo>
                    <a:pt x="54" y="973"/>
                    <a:pt x="40" y="940"/>
                    <a:pt x="30" y="905"/>
                  </a:cubicBezTo>
                  <a:cubicBezTo>
                    <a:pt x="21" y="878"/>
                    <a:pt x="18" y="849"/>
                    <a:pt x="12" y="820"/>
                  </a:cubicBezTo>
                  <a:cubicBezTo>
                    <a:pt x="14" y="820"/>
                    <a:pt x="16" y="819"/>
                    <a:pt x="17" y="819"/>
                  </a:cubicBezTo>
                  <a:close/>
                  <a:moveTo>
                    <a:pt x="727" y="1249"/>
                  </a:moveTo>
                  <a:cubicBezTo>
                    <a:pt x="750" y="1241"/>
                    <a:pt x="776" y="1234"/>
                    <a:pt x="799" y="1223"/>
                  </a:cubicBezTo>
                  <a:cubicBezTo>
                    <a:pt x="818" y="1214"/>
                    <a:pt x="835" y="1202"/>
                    <a:pt x="852" y="1189"/>
                  </a:cubicBezTo>
                  <a:cubicBezTo>
                    <a:pt x="863" y="1181"/>
                    <a:pt x="873" y="1170"/>
                    <a:pt x="883" y="1159"/>
                  </a:cubicBezTo>
                  <a:cubicBezTo>
                    <a:pt x="899" y="1141"/>
                    <a:pt x="915" y="1122"/>
                    <a:pt x="930" y="1104"/>
                  </a:cubicBezTo>
                  <a:cubicBezTo>
                    <a:pt x="937" y="1095"/>
                    <a:pt x="944" y="1087"/>
                    <a:pt x="951" y="1078"/>
                  </a:cubicBezTo>
                  <a:cubicBezTo>
                    <a:pt x="962" y="1062"/>
                    <a:pt x="972" y="1046"/>
                    <a:pt x="984" y="1031"/>
                  </a:cubicBezTo>
                  <a:cubicBezTo>
                    <a:pt x="997" y="1014"/>
                    <a:pt x="1013" y="998"/>
                    <a:pt x="1025" y="980"/>
                  </a:cubicBezTo>
                  <a:cubicBezTo>
                    <a:pt x="1049" y="943"/>
                    <a:pt x="1071" y="905"/>
                    <a:pt x="1093" y="868"/>
                  </a:cubicBezTo>
                  <a:cubicBezTo>
                    <a:pt x="1097" y="861"/>
                    <a:pt x="1098" y="853"/>
                    <a:pt x="1099" y="845"/>
                  </a:cubicBezTo>
                  <a:cubicBezTo>
                    <a:pt x="1100" y="834"/>
                    <a:pt x="1099" y="822"/>
                    <a:pt x="1100" y="810"/>
                  </a:cubicBezTo>
                  <a:cubicBezTo>
                    <a:pt x="1102" y="791"/>
                    <a:pt x="1091" y="780"/>
                    <a:pt x="1072" y="784"/>
                  </a:cubicBezTo>
                  <a:cubicBezTo>
                    <a:pt x="1062" y="787"/>
                    <a:pt x="1052" y="789"/>
                    <a:pt x="1043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1" y="828"/>
                    <a:pt x="913" y="836"/>
                    <a:pt x="877" y="847"/>
                  </a:cubicBezTo>
                  <a:cubicBezTo>
                    <a:pt x="808" y="868"/>
                    <a:pt x="739" y="891"/>
                    <a:pt x="669" y="913"/>
                  </a:cubicBezTo>
                  <a:cubicBezTo>
                    <a:pt x="651" y="919"/>
                    <a:pt x="632" y="925"/>
                    <a:pt x="613" y="930"/>
                  </a:cubicBezTo>
                  <a:cubicBezTo>
                    <a:pt x="580" y="938"/>
                    <a:pt x="546" y="944"/>
                    <a:pt x="513" y="954"/>
                  </a:cubicBezTo>
                  <a:cubicBezTo>
                    <a:pt x="481" y="963"/>
                    <a:pt x="450" y="978"/>
                    <a:pt x="418" y="986"/>
                  </a:cubicBezTo>
                  <a:cubicBezTo>
                    <a:pt x="380" y="997"/>
                    <a:pt x="372" y="1016"/>
                    <a:pt x="399" y="1045"/>
                  </a:cubicBezTo>
                  <a:cubicBezTo>
                    <a:pt x="416" y="1064"/>
                    <a:pt x="438" y="1079"/>
                    <a:pt x="457" y="1096"/>
                  </a:cubicBezTo>
                  <a:cubicBezTo>
                    <a:pt x="470" y="1108"/>
                    <a:pt x="482" y="1122"/>
                    <a:pt x="497" y="1132"/>
                  </a:cubicBezTo>
                  <a:cubicBezTo>
                    <a:pt x="538" y="1160"/>
                    <a:pt x="578" y="1189"/>
                    <a:pt x="622" y="1213"/>
                  </a:cubicBezTo>
                  <a:cubicBezTo>
                    <a:pt x="653" y="1229"/>
                    <a:pt x="689" y="1236"/>
                    <a:pt x="727" y="1249"/>
                  </a:cubicBezTo>
                  <a:close/>
                  <a:moveTo>
                    <a:pt x="742" y="556"/>
                  </a:moveTo>
                  <a:cubicBezTo>
                    <a:pt x="742" y="557"/>
                    <a:pt x="741" y="558"/>
                    <a:pt x="741" y="560"/>
                  </a:cubicBezTo>
                  <a:cubicBezTo>
                    <a:pt x="734" y="560"/>
                    <a:pt x="726" y="558"/>
                    <a:pt x="719" y="560"/>
                  </a:cubicBezTo>
                  <a:cubicBezTo>
                    <a:pt x="705" y="564"/>
                    <a:pt x="693" y="571"/>
                    <a:pt x="694" y="589"/>
                  </a:cubicBezTo>
                  <a:cubicBezTo>
                    <a:pt x="695" y="604"/>
                    <a:pt x="699" y="615"/>
                    <a:pt x="718" y="617"/>
                  </a:cubicBezTo>
                  <a:cubicBezTo>
                    <a:pt x="741" y="619"/>
                    <a:pt x="765" y="623"/>
                    <a:pt x="788" y="627"/>
                  </a:cubicBezTo>
                  <a:cubicBezTo>
                    <a:pt x="800" y="630"/>
                    <a:pt x="813" y="633"/>
                    <a:pt x="824" y="639"/>
                  </a:cubicBezTo>
                  <a:cubicBezTo>
                    <a:pt x="834" y="644"/>
                    <a:pt x="837" y="653"/>
                    <a:pt x="830" y="664"/>
                  </a:cubicBezTo>
                  <a:cubicBezTo>
                    <a:pt x="824" y="674"/>
                    <a:pt x="817" y="683"/>
                    <a:pt x="810" y="693"/>
                  </a:cubicBezTo>
                  <a:cubicBezTo>
                    <a:pt x="796" y="711"/>
                    <a:pt x="795" y="737"/>
                    <a:pt x="807" y="745"/>
                  </a:cubicBezTo>
                  <a:cubicBezTo>
                    <a:pt x="819" y="753"/>
                    <a:pt x="843" y="740"/>
                    <a:pt x="855" y="721"/>
                  </a:cubicBezTo>
                  <a:cubicBezTo>
                    <a:pt x="876" y="687"/>
                    <a:pt x="899" y="654"/>
                    <a:pt x="920" y="620"/>
                  </a:cubicBezTo>
                  <a:cubicBezTo>
                    <a:pt x="926" y="611"/>
                    <a:pt x="931" y="598"/>
                    <a:pt x="928" y="590"/>
                  </a:cubicBezTo>
                  <a:cubicBezTo>
                    <a:pt x="926" y="584"/>
                    <a:pt x="911" y="581"/>
                    <a:pt x="901" y="580"/>
                  </a:cubicBezTo>
                  <a:cubicBezTo>
                    <a:pt x="866" y="576"/>
                    <a:pt x="831" y="575"/>
                    <a:pt x="797" y="570"/>
                  </a:cubicBezTo>
                  <a:cubicBezTo>
                    <a:pt x="778" y="568"/>
                    <a:pt x="760" y="561"/>
                    <a:pt x="742" y="556"/>
                  </a:cubicBezTo>
                  <a:close/>
                  <a:moveTo>
                    <a:pt x="471" y="523"/>
                  </a:moveTo>
                  <a:cubicBezTo>
                    <a:pt x="470" y="502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8"/>
                  </a:cubicBezTo>
                  <a:cubicBezTo>
                    <a:pt x="399" y="547"/>
                    <a:pt x="410" y="558"/>
                    <a:pt x="429" y="559"/>
                  </a:cubicBezTo>
                  <a:cubicBezTo>
                    <a:pt x="456" y="559"/>
                    <a:pt x="471" y="547"/>
                    <a:pt x="471" y="523"/>
                  </a:cubicBezTo>
                  <a:close/>
                  <a:moveTo>
                    <a:pt x="905" y="402"/>
                  </a:moveTo>
                  <a:cubicBezTo>
                    <a:pt x="926" y="402"/>
                    <a:pt x="940" y="388"/>
                    <a:pt x="941" y="364"/>
                  </a:cubicBezTo>
                  <a:cubicBezTo>
                    <a:pt x="942" y="347"/>
                    <a:pt x="931" y="335"/>
                    <a:pt x="914" y="335"/>
                  </a:cubicBezTo>
                  <a:cubicBezTo>
                    <a:pt x="893" y="334"/>
                    <a:pt x="868" y="355"/>
                    <a:pt x="868" y="374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13"/>
            <p:cNvSpPr>
              <a:spLocks/>
            </p:cNvSpPr>
            <p:nvPr/>
          </p:nvSpPr>
          <p:spPr bwMode="auto">
            <a:xfrm>
              <a:off x="7670801" y="1541463"/>
              <a:ext cx="1341438" cy="1743075"/>
            </a:xfrm>
            <a:custGeom>
              <a:avLst/>
              <a:gdLst>
                <a:gd name="T0" fmla="*/ 257 w 990"/>
                <a:gd name="T1" fmla="*/ 3 h 1286"/>
                <a:gd name="T2" fmla="*/ 363 w 990"/>
                <a:gd name="T3" fmla="*/ 3 h 1286"/>
                <a:gd name="T4" fmla="*/ 467 w 990"/>
                <a:gd name="T5" fmla="*/ 14 h 1286"/>
                <a:gd name="T6" fmla="*/ 560 w 990"/>
                <a:gd name="T7" fmla="*/ 18 h 1286"/>
                <a:gd name="T8" fmla="*/ 637 w 990"/>
                <a:gd name="T9" fmla="*/ 23 h 1286"/>
                <a:gd name="T10" fmla="*/ 645 w 990"/>
                <a:gd name="T11" fmla="*/ 24 h 1286"/>
                <a:gd name="T12" fmla="*/ 778 w 990"/>
                <a:gd name="T13" fmla="*/ 27 h 1286"/>
                <a:gd name="T14" fmla="*/ 962 w 990"/>
                <a:gd name="T15" fmla="*/ 34 h 1286"/>
                <a:gd name="T16" fmla="*/ 987 w 990"/>
                <a:gd name="T17" fmla="*/ 66 h 1286"/>
                <a:gd name="T18" fmla="*/ 988 w 990"/>
                <a:gd name="T19" fmla="*/ 151 h 1286"/>
                <a:gd name="T20" fmla="*/ 981 w 990"/>
                <a:gd name="T21" fmla="*/ 224 h 1286"/>
                <a:gd name="T22" fmla="*/ 968 w 990"/>
                <a:gd name="T23" fmla="*/ 360 h 1286"/>
                <a:gd name="T24" fmla="*/ 965 w 990"/>
                <a:gd name="T25" fmla="*/ 382 h 1286"/>
                <a:gd name="T26" fmla="*/ 952 w 990"/>
                <a:gd name="T27" fmla="*/ 492 h 1286"/>
                <a:gd name="T28" fmla="*/ 940 w 990"/>
                <a:gd name="T29" fmla="*/ 589 h 1286"/>
                <a:gd name="T30" fmla="*/ 922 w 990"/>
                <a:gd name="T31" fmla="*/ 720 h 1286"/>
                <a:gd name="T32" fmla="*/ 906 w 990"/>
                <a:gd name="T33" fmla="*/ 865 h 1286"/>
                <a:gd name="T34" fmla="*/ 888 w 990"/>
                <a:gd name="T35" fmla="*/ 1000 h 1286"/>
                <a:gd name="T36" fmla="*/ 880 w 990"/>
                <a:gd name="T37" fmla="*/ 1077 h 1286"/>
                <a:gd name="T38" fmla="*/ 860 w 990"/>
                <a:gd name="T39" fmla="*/ 1194 h 1286"/>
                <a:gd name="T40" fmla="*/ 858 w 990"/>
                <a:gd name="T41" fmla="*/ 1220 h 1286"/>
                <a:gd name="T42" fmla="*/ 845 w 990"/>
                <a:gd name="T43" fmla="*/ 1268 h 1286"/>
                <a:gd name="T44" fmla="*/ 801 w 990"/>
                <a:gd name="T45" fmla="*/ 1279 h 1286"/>
                <a:gd name="T46" fmla="*/ 758 w 990"/>
                <a:gd name="T47" fmla="*/ 1278 h 1286"/>
                <a:gd name="T48" fmla="*/ 707 w 990"/>
                <a:gd name="T49" fmla="*/ 1272 h 1286"/>
                <a:gd name="T50" fmla="*/ 578 w 990"/>
                <a:gd name="T51" fmla="*/ 1269 h 1286"/>
                <a:gd name="T52" fmla="*/ 464 w 990"/>
                <a:gd name="T53" fmla="*/ 1259 h 1286"/>
                <a:gd name="T54" fmla="*/ 400 w 990"/>
                <a:gd name="T55" fmla="*/ 1256 h 1286"/>
                <a:gd name="T56" fmla="*/ 272 w 990"/>
                <a:gd name="T57" fmla="*/ 1248 h 1286"/>
                <a:gd name="T58" fmla="*/ 125 w 990"/>
                <a:gd name="T59" fmla="*/ 1242 h 1286"/>
                <a:gd name="T60" fmla="*/ 42 w 990"/>
                <a:gd name="T61" fmla="*/ 1237 h 1286"/>
                <a:gd name="T62" fmla="*/ 2 w 990"/>
                <a:gd name="T63" fmla="*/ 1182 h 1286"/>
                <a:gd name="T64" fmla="*/ 10 w 990"/>
                <a:gd name="T65" fmla="*/ 1093 h 1286"/>
                <a:gd name="T66" fmla="*/ 25 w 990"/>
                <a:gd name="T67" fmla="*/ 938 h 1286"/>
                <a:gd name="T68" fmla="*/ 33 w 990"/>
                <a:gd name="T69" fmla="*/ 859 h 1286"/>
                <a:gd name="T70" fmla="*/ 64 w 990"/>
                <a:gd name="T71" fmla="*/ 828 h 1286"/>
                <a:gd name="T72" fmla="*/ 139 w 990"/>
                <a:gd name="T73" fmla="*/ 796 h 1286"/>
                <a:gd name="T74" fmla="*/ 163 w 990"/>
                <a:gd name="T75" fmla="*/ 787 h 1286"/>
                <a:gd name="T76" fmla="*/ 252 w 990"/>
                <a:gd name="T77" fmla="*/ 734 h 1286"/>
                <a:gd name="T78" fmla="*/ 249 w 990"/>
                <a:gd name="T79" fmla="*/ 537 h 1286"/>
                <a:gd name="T80" fmla="*/ 205 w 990"/>
                <a:gd name="T81" fmla="*/ 535 h 1286"/>
                <a:gd name="T82" fmla="*/ 98 w 990"/>
                <a:gd name="T83" fmla="*/ 569 h 1286"/>
                <a:gd name="T84" fmla="*/ 64 w 990"/>
                <a:gd name="T85" fmla="*/ 544 h 1286"/>
                <a:gd name="T86" fmla="*/ 63 w 990"/>
                <a:gd name="T87" fmla="*/ 436 h 1286"/>
                <a:gd name="T88" fmla="*/ 75 w 990"/>
                <a:gd name="T89" fmla="*/ 320 h 1286"/>
                <a:gd name="T90" fmla="*/ 83 w 990"/>
                <a:gd name="T91" fmla="*/ 237 h 1286"/>
                <a:gd name="T92" fmla="*/ 94 w 990"/>
                <a:gd name="T93" fmla="*/ 167 h 1286"/>
                <a:gd name="T94" fmla="*/ 97 w 990"/>
                <a:gd name="T95" fmla="*/ 148 h 1286"/>
                <a:gd name="T96" fmla="*/ 119 w 990"/>
                <a:gd name="T97" fmla="*/ 17 h 1286"/>
                <a:gd name="T98" fmla="*/ 147 w 990"/>
                <a:gd name="T99" fmla="*/ 2 h 1286"/>
                <a:gd name="T100" fmla="*/ 257 w 990"/>
                <a:gd name="T101" fmla="*/ 2 h 1286"/>
                <a:gd name="T102" fmla="*/ 257 w 990"/>
                <a:gd name="T103" fmla="*/ 3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0" h="1286">
                  <a:moveTo>
                    <a:pt x="257" y="3"/>
                  </a:moveTo>
                  <a:cubicBezTo>
                    <a:pt x="292" y="3"/>
                    <a:pt x="328" y="1"/>
                    <a:pt x="363" y="3"/>
                  </a:cubicBezTo>
                  <a:cubicBezTo>
                    <a:pt x="397" y="5"/>
                    <a:pt x="432" y="12"/>
                    <a:pt x="467" y="14"/>
                  </a:cubicBezTo>
                  <a:cubicBezTo>
                    <a:pt x="498" y="17"/>
                    <a:pt x="529" y="16"/>
                    <a:pt x="560" y="18"/>
                  </a:cubicBezTo>
                  <a:cubicBezTo>
                    <a:pt x="585" y="19"/>
                    <a:pt x="611" y="21"/>
                    <a:pt x="637" y="23"/>
                  </a:cubicBezTo>
                  <a:cubicBezTo>
                    <a:pt x="640" y="23"/>
                    <a:pt x="643" y="25"/>
                    <a:pt x="645" y="24"/>
                  </a:cubicBezTo>
                  <a:cubicBezTo>
                    <a:pt x="690" y="5"/>
                    <a:pt x="733" y="27"/>
                    <a:pt x="778" y="27"/>
                  </a:cubicBezTo>
                  <a:cubicBezTo>
                    <a:pt x="839" y="27"/>
                    <a:pt x="901" y="31"/>
                    <a:pt x="962" y="34"/>
                  </a:cubicBezTo>
                  <a:cubicBezTo>
                    <a:pt x="981" y="35"/>
                    <a:pt x="986" y="52"/>
                    <a:pt x="987" y="66"/>
                  </a:cubicBezTo>
                  <a:cubicBezTo>
                    <a:pt x="990" y="94"/>
                    <a:pt x="989" y="122"/>
                    <a:pt x="988" y="151"/>
                  </a:cubicBezTo>
                  <a:cubicBezTo>
                    <a:pt x="987" y="175"/>
                    <a:pt x="983" y="199"/>
                    <a:pt x="981" y="224"/>
                  </a:cubicBezTo>
                  <a:cubicBezTo>
                    <a:pt x="977" y="269"/>
                    <a:pt x="972" y="315"/>
                    <a:pt x="968" y="360"/>
                  </a:cubicBezTo>
                  <a:cubicBezTo>
                    <a:pt x="967" y="367"/>
                    <a:pt x="966" y="374"/>
                    <a:pt x="965" y="382"/>
                  </a:cubicBezTo>
                  <a:cubicBezTo>
                    <a:pt x="960" y="419"/>
                    <a:pt x="956" y="455"/>
                    <a:pt x="952" y="492"/>
                  </a:cubicBezTo>
                  <a:cubicBezTo>
                    <a:pt x="948" y="524"/>
                    <a:pt x="944" y="557"/>
                    <a:pt x="940" y="589"/>
                  </a:cubicBezTo>
                  <a:cubicBezTo>
                    <a:pt x="934" y="633"/>
                    <a:pt x="927" y="676"/>
                    <a:pt x="922" y="720"/>
                  </a:cubicBezTo>
                  <a:cubicBezTo>
                    <a:pt x="916" y="768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0"/>
                  </a:cubicBezTo>
                  <a:cubicBezTo>
                    <a:pt x="885" y="1026"/>
                    <a:pt x="884" y="1052"/>
                    <a:pt x="880" y="1077"/>
                  </a:cubicBezTo>
                  <a:cubicBezTo>
                    <a:pt x="874" y="1116"/>
                    <a:pt x="867" y="1155"/>
                    <a:pt x="860" y="1194"/>
                  </a:cubicBezTo>
                  <a:cubicBezTo>
                    <a:pt x="858" y="1202"/>
                    <a:pt x="856" y="1212"/>
                    <a:pt x="858" y="1220"/>
                  </a:cubicBezTo>
                  <a:cubicBezTo>
                    <a:pt x="863" y="1239"/>
                    <a:pt x="854" y="1254"/>
                    <a:pt x="845" y="1268"/>
                  </a:cubicBezTo>
                  <a:cubicBezTo>
                    <a:pt x="835" y="1286"/>
                    <a:pt x="816" y="1277"/>
                    <a:pt x="801" y="1279"/>
                  </a:cubicBezTo>
                  <a:cubicBezTo>
                    <a:pt x="787" y="1281"/>
                    <a:pt x="773" y="1279"/>
                    <a:pt x="758" y="1278"/>
                  </a:cubicBezTo>
                  <a:cubicBezTo>
                    <a:pt x="741" y="1277"/>
                    <a:pt x="724" y="1273"/>
                    <a:pt x="707" y="1272"/>
                  </a:cubicBezTo>
                  <a:cubicBezTo>
                    <a:pt x="664" y="1271"/>
                    <a:pt x="621" y="1272"/>
                    <a:pt x="578" y="1269"/>
                  </a:cubicBezTo>
                  <a:cubicBezTo>
                    <a:pt x="540" y="1267"/>
                    <a:pt x="502" y="1262"/>
                    <a:pt x="464" y="1259"/>
                  </a:cubicBezTo>
                  <a:cubicBezTo>
                    <a:pt x="443" y="1258"/>
                    <a:pt x="422" y="1257"/>
                    <a:pt x="400" y="1256"/>
                  </a:cubicBezTo>
                  <a:cubicBezTo>
                    <a:pt x="358" y="1253"/>
                    <a:pt x="315" y="1250"/>
                    <a:pt x="272" y="1248"/>
                  </a:cubicBezTo>
                  <a:cubicBezTo>
                    <a:pt x="223" y="1246"/>
                    <a:pt x="174" y="1244"/>
                    <a:pt x="125" y="1242"/>
                  </a:cubicBezTo>
                  <a:cubicBezTo>
                    <a:pt x="98" y="1241"/>
                    <a:pt x="70" y="1239"/>
                    <a:pt x="42" y="1237"/>
                  </a:cubicBezTo>
                  <a:cubicBezTo>
                    <a:pt x="22" y="1235"/>
                    <a:pt x="0" y="1202"/>
                    <a:pt x="2" y="1182"/>
                  </a:cubicBezTo>
                  <a:cubicBezTo>
                    <a:pt x="6" y="1152"/>
                    <a:pt x="8" y="1122"/>
                    <a:pt x="10" y="1093"/>
                  </a:cubicBezTo>
                  <a:cubicBezTo>
                    <a:pt x="15" y="1041"/>
                    <a:pt x="20" y="990"/>
                    <a:pt x="25" y="938"/>
                  </a:cubicBezTo>
                  <a:cubicBezTo>
                    <a:pt x="28" y="912"/>
                    <a:pt x="31" y="886"/>
                    <a:pt x="33" y="859"/>
                  </a:cubicBezTo>
                  <a:cubicBezTo>
                    <a:pt x="34" y="839"/>
                    <a:pt x="48" y="832"/>
                    <a:pt x="64" y="828"/>
                  </a:cubicBezTo>
                  <a:cubicBezTo>
                    <a:pt x="90" y="821"/>
                    <a:pt x="118" y="816"/>
                    <a:pt x="139" y="796"/>
                  </a:cubicBezTo>
                  <a:cubicBezTo>
                    <a:pt x="145" y="791"/>
                    <a:pt x="155" y="788"/>
                    <a:pt x="163" y="787"/>
                  </a:cubicBezTo>
                  <a:cubicBezTo>
                    <a:pt x="200" y="782"/>
                    <a:pt x="224" y="754"/>
                    <a:pt x="252" y="734"/>
                  </a:cubicBezTo>
                  <a:cubicBezTo>
                    <a:pt x="320" y="687"/>
                    <a:pt x="319" y="579"/>
                    <a:pt x="249" y="537"/>
                  </a:cubicBezTo>
                  <a:cubicBezTo>
                    <a:pt x="237" y="530"/>
                    <a:pt x="219" y="531"/>
                    <a:pt x="205" y="535"/>
                  </a:cubicBezTo>
                  <a:cubicBezTo>
                    <a:pt x="169" y="544"/>
                    <a:pt x="134" y="558"/>
                    <a:pt x="98" y="569"/>
                  </a:cubicBezTo>
                  <a:cubicBezTo>
                    <a:pt x="69" y="578"/>
                    <a:pt x="64" y="573"/>
                    <a:pt x="64" y="544"/>
                  </a:cubicBezTo>
                  <a:cubicBezTo>
                    <a:pt x="63" y="508"/>
                    <a:pt x="61" y="472"/>
                    <a:pt x="63" y="436"/>
                  </a:cubicBezTo>
                  <a:cubicBezTo>
                    <a:pt x="65" y="397"/>
                    <a:pt x="71" y="358"/>
                    <a:pt x="75" y="320"/>
                  </a:cubicBezTo>
                  <a:cubicBezTo>
                    <a:pt x="78" y="292"/>
                    <a:pt x="80" y="265"/>
                    <a:pt x="83" y="237"/>
                  </a:cubicBezTo>
                  <a:cubicBezTo>
                    <a:pt x="86" y="214"/>
                    <a:pt x="90" y="191"/>
                    <a:pt x="94" y="167"/>
                  </a:cubicBezTo>
                  <a:cubicBezTo>
                    <a:pt x="95" y="161"/>
                    <a:pt x="97" y="154"/>
                    <a:pt x="97" y="148"/>
                  </a:cubicBezTo>
                  <a:cubicBezTo>
                    <a:pt x="92" y="102"/>
                    <a:pt x="114" y="61"/>
                    <a:pt x="119" y="17"/>
                  </a:cubicBezTo>
                  <a:cubicBezTo>
                    <a:pt x="121" y="0"/>
                    <a:pt x="136" y="2"/>
                    <a:pt x="147" y="2"/>
                  </a:cubicBezTo>
                  <a:cubicBezTo>
                    <a:pt x="184" y="1"/>
                    <a:pt x="220" y="2"/>
                    <a:pt x="257" y="2"/>
                  </a:cubicBezTo>
                  <a:cubicBezTo>
                    <a:pt x="257" y="2"/>
                    <a:pt x="257" y="2"/>
                    <a:pt x="25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14"/>
            <p:cNvSpPr>
              <a:spLocks/>
            </p:cNvSpPr>
            <p:nvPr/>
          </p:nvSpPr>
          <p:spPr bwMode="auto">
            <a:xfrm>
              <a:off x="6151563" y="2689225"/>
              <a:ext cx="1347788" cy="725487"/>
            </a:xfrm>
            <a:custGeom>
              <a:avLst/>
              <a:gdLst>
                <a:gd name="T0" fmla="*/ 883 w 995"/>
                <a:gd name="T1" fmla="*/ 74 h 534"/>
                <a:gd name="T2" fmla="*/ 916 w 995"/>
                <a:gd name="T3" fmla="*/ 147 h 534"/>
                <a:gd name="T4" fmla="*/ 971 w 995"/>
                <a:gd name="T5" fmla="*/ 208 h 534"/>
                <a:gd name="T6" fmla="*/ 963 w 995"/>
                <a:gd name="T7" fmla="*/ 255 h 534"/>
                <a:gd name="T8" fmla="*/ 785 w 995"/>
                <a:gd name="T9" fmla="*/ 327 h 534"/>
                <a:gd name="T10" fmla="*/ 655 w 995"/>
                <a:gd name="T11" fmla="*/ 367 h 534"/>
                <a:gd name="T12" fmla="*/ 465 w 995"/>
                <a:gd name="T13" fmla="*/ 426 h 534"/>
                <a:gd name="T14" fmla="*/ 344 w 995"/>
                <a:gd name="T15" fmla="*/ 461 h 534"/>
                <a:gd name="T16" fmla="*/ 240 w 995"/>
                <a:gd name="T17" fmla="*/ 496 h 534"/>
                <a:gd name="T18" fmla="*/ 134 w 995"/>
                <a:gd name="T19" fmla="*/ 525 h 534"/>
                <a:gd name="T20" fmla="*/ 87 w 995"/>
                <a:gd name="T21" fmla="*/ 534 h 534"/>
                <a:gd name="T22" fmla="*/ 66 w 995"/>
                <a:gd name="T23" fmla="*/ 523 h 534"/>
                <a:gd name="T24" fmla="*/ 39 w 995"/>
                <a:gd name="T25" fmla="*/ 471 h 534"/>
                <a:gd name="T26" fmla="*/ 8 w 995"/>
                <a:gd name="T27" fmla="*/ 395 h 534"/>
                <a:gd name="T28" fmla="*/ 29 w 995"/>
                <a:gd name="T29" fmla="*/ 352 h 534"/>
                <a:gd name="T30" fmla="*/ 143 w 995"/>
                <a:gd name="T31" fmla="*/ 314 h 534"/>
                <a:gd name="T32" fmla="*/ 340 w 995"/>
                <a:gd name="T33" fmla="*/ 238 h 534"/>
                <a:gd name="T34" fmla="*/ 447 w 995"/>
                <a:gd name="T35" fmla="*/ 193 h 534"/>
                <a:gd name="T36" fmla="*/ 606 w 995"/>
                <a:gd name="T37" fmla="*/ 115 h 534"/>
                <a:gd name="T38" fmla="*/ 723 w 995"/>
                <a:gd name="T39" fmla="*/ 59 h 534"/>
                <a:gd name="T40" fmla="*/ 841 w 995"/>
                <a:gd name="T41" fmla="*/ 2 h 534"/>
                <a:gd name="T42" fmla="*/ 864 w 995"/>
                <a:gd name="T43" fmla="*/ 11 h 534"/>
                <a:gd name="T44" fmla="*/ 889 w 995"/>
                <a:gd name="T45" fmla="*/ 72 h 534"/>
                <a:gd name="T46" fmla="*/ 883 w 995"/>
                <a:gd name="T47" fmla="*/ 7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5" h="534">
                  <a:moveTo>
                    <a:pt x="883" y="74"/>
                  </a:moveTo>
                  <a:cubicBezTo>
                    <a:pt x="884" y="103"/>
                    <a:pt x="901" y="125"/>
                    <a:pt x="916" y="147"/>
                  </a:cubicBezTo>
                  <a:cubicBezTo>
                    <a:pt x="932" y="169"/>
                    <a:pt x="952" y="188"/>
                    <a:pt x="971" y="208"/>
                  </a:cubicBezTo>
                  <a:cubicBezTo>
                    <a:pt x="995" y="232"/>
                    <a:pt x="994" y="242"/>
                    <a:pt x="963" y="255"/>
                  </a:cubicBezTo>
                  <a:cubicBezTo>
                    <a:pt x="904" y="280"/>
                    <a:pt x="845" y="305"/>
                    <a:pt x="785" y="327"/>
                  </a:cubicBezTo>
                  <a:cubicBezTo>
                    <a:pt x="743" y="343"/>
                    <a:pt x="698" y="353"/>
                    <a:pt x="655" y="367"/>
                  </a:cubicBezTo>
                  <a:cubicBezTo>
                    <a:pt x="592" y="386"/>
                    <a:pt x="529" y="407"/>
                    <a:pt x="465" y="426"/>
                  </a:cubicBezTo>
                  <a:cubicBezTo>
                    <a:pt x="425" y="438"/>
                    <a:pt x="384" y="449"/>
                    <a:pt x="344" y="461"/>
                  </a:cubicBezTo>
                  <a:cubicBezTo>
                    <a:pt x="309" y="472"/>
                    <a:pt x="275" y="485"/>
                    <a:pt x="240" y="496"/>
                  </a:cubicBezTo>
                  <a:cubicBezTo>
                    <a:pt x="205" y="507"/>
                    <a:pt x="169" y="516"/>
                    <a:pt x="134" y="525"/>
                  </a:cubicBezTo>
                  <a:cubicBezTo>
                    <a:pt x="118" y="529"/>
                    <a:pt x="103" y="533"/>
                    <a:pt x="87" y="534"/>
                  </a:cubicBezTo>
                  <a:cubicBezTo>
                    <a:pt x="80" y="534"/>
                    <a:pt x="70" y="529"/>
                    <a:pt x="66" y="523"/>
                  </a:cubicBezTo>
                  <a:cubicBezTo>
                    <a:pt x="55" y="506"/>
                    <a:pt x="47" y="489"/>
                    <a:pt x="39" y="471"/>
                  </a:cubicBezTo>
                  <a:cubicBezTo>
                    <a:pt x="28" y="446"/>
                    <a:pt x="18" y="421"/>
                    <a:pt x="8" y="395"/>
                  </a:cubicBezTo>
                  <a:cubicBezTo>
                    <a:pt x="0" y="376"/>
                    <a:pt x="9" y="359"/>
                    <a:pt x="29" y="352"/>
                  </a:cubicBezTo>
                  <a:cubicBezTo>
                    <a:pt x="67" y="340"/>
                    <a:pt x="106" y="328"/>
                    <a:pt x="143" y="314"/>
                  </a:cubicBezTo>
                  <a:cubicBezTo>
                    <a:pt x="209" y="290"/>
                    <a:pt x="275" y="264"/>
                    <a:pt x="340" y="238"/>
                  </a:cubicBezTo>
                  <a:cubicBezTo>
                    <a:pt x="376" y="223"/>
                    <a:pt x="412" y="209"/>
                    <a:pt x="447" y="193"/>
                  </a:cubicBezTo>
                  <a:cubicBezTo>
                    <a:pt x="500" y="168"/>
                    <a:pt x="553" y="141"/>
                    <a:pt x="606" y="115"/>
                  </a:cubicBezTo>
                  <a:cubicBezTo>
                    <a:pt x="645" y="96"/>
                    <a:pt x="684" y="77"/>
                    <a:pt x="723" y="59"/>
                  </a:cubicBezTo>
                  <a:cubicBezTo>
                    <a:pt x="762" y="39"/>
                    <a:pt x="801" y="20"/>
                    <a:pt x="841" y="2"/>
                  </a:cubicBezTo>
                  <a:cubicBezTo>
                    <a:pt x="847" y="0"/>
                    <a:pt x="861" y="5"/>
                    <a:pt x="864" y="11"/>
                  </a:cubicBezTo>
                  <a:cubicBezTo>
                    <a:pt x="874" y="30"/>
                    <a:pt x="881" y="51"/>
                    <a:pt x="889" y="72"/>
                  </a:cubicBezTo>
                  <a:cubicBezTo>
                    <a:pt x="887" y="73"/>
                    <a:pt x="885" y="74"/>
                    <a:pt x="8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15"/>
            <p:cNvSpPr>
              <a:spLocks/>
            </p:cNvSpPr>
            <p:nvPr/>
          </p:nvSpPr>
          <p:spPr bwMode="auto">
            <a:xfrm>
              <a:off x="7759701" y="1730375"/>
              <a:ext cx="1433513" cy="1714500"/>
            </a:xfrm>
            <a:custGeom>
              <a:avLst/>
              <a:gdLst>
                <a:gd name="T0" fmla="*/ 0 w 1057"/>
                <a:gd name="T1" fmla="*/ 1158 h 1265"/>
                <a:gd name="T2" fmla="*/ 21 w 1057"/>
                <a:gd name="T3" fmla="*/ 1156 h 1265"/>
                <a:gd name="T4" fmla="*/ 119 w 1057"/>
                <a:gd name="T5" fmla="*/ 1160 h 1265"/>
                <a:gd name="T6" fmla="*/ 404 w 1057"/>
                <a:gd name="T7" fmla="*/ 1175 h 1265"/>
                <a:gd name="T8" fmla="*/ 592 w 1057"/>
                <a:gd name="T9" fmla="*/ 1189 h 1265"/>
                <a:gd name="T10" fmla="*/ 671 w 1057"/>
                <a:gd name="T11" fmla="*/ 1195 h 1265"/>
                <a:gd name="T12" fmla="*/ 773 w 1057"/>
                <a:gd name="T13" fmla="*/ 1196 h 1265"/>
                <a:gd name="T14" fmla="*/ 842 w 1057"/>
                <a:gd name="T15" fmla="*/ 1149 h 1265"/>
                <a:gd name="T16" fmla="*/ 864 w 1057"/>
                <a:gd name="T17" fmla="*/ 1019 h 1265"/>
                <a:gd name="T18" fmla="*/ 877 w 1057"/>
                <a:gd name="T19" fmla="*/ 934 h 1265"/>
                <a:gd name="T20" fmla="*/ 879 w 1057"/>
                <a:gd name="T21" fmla="*/ 922 h 1265"/>
                <a:gd name="T22" fmla="*/ 894 w 1057"/>
                <a:gd name="T23" fmla="*/ 736 h 1265"/>
                <a:gd name="T24" fmla="*/ 907 w 1057"/>
                <a:gd name="T25" fmla="*/ 612 h 1265"/>
                <a:gd name="T26" fmla="*/ 915 w 1057"/>
                <a:gd name="T27" fmla="*/ 589 h 1265"/>
                <a:gd name="T28" fmla="*/ 927 w 1057"/>
                <a:gd name="T29" fmla="*/ 509 h 1265"/>
                <a:gd name="T30" fmla="*/ 945 w 1057"/>
                <a:gd name="T31" fmla="*/ 394 h 1265"/>
                <a:gd name="T32" fmla="*/ 946 w 1057"/>
                <a:gd name="T33" fmla="*/ 373 h 1265"/>
                <a:gd name="T34" fmla="*/ 946 w 1057"/>
                <a:gd name="T35" fmla="*/ 359 h 1265"/>
                <a:gd name="T36" fmla="*/ 952 w 1057"/>
                <a:gd name="T37" fmla="*/ 299 h 1265"/>
                <a:gd name="T38" fmla="*/ 967 w 1057"/>
                <a:gd name="T39" fmla="*/ 207 h 1265"/>
                <a:gd name="T40" fmla="*/ 967 w 1057"/>
                <a:gd name="T41" fmla="*/ 174 h 1265"/>
                <a:gd name="T42" fmla="*/ 977 w 1057"/>
                <a:gd name="T43" fmla="*/ 77 h 1265"/>
                <a:gd name="T44" fmla="*/ 980 w 1057"/>
                <a:gd name="T45" fmla="*/ 66 h 1265"/>
                <a:gd name="T46" fmla="*/ 987 w 1057"/>
                <a:gd name="T47" fmla="*/ 0 h 1265"/>
                <a:gd name="T48" fmla="*/ 1001 w 1057"/>
                <a:gd name="T49" fmla="*/ 7 h 1265"/>
                <a:gd name="T50" fmla="*/ 1041 w 1057"/>
                <a:gd name="T51" fmla="*/ 43 h 1265"/>
                <a:gd name="T52" fmla="*/ 1055 w 1057"/>
                <a:gd name="T53" fmla="*/ 75 h 1265"/>
                <a:gd name="T54" fmla="*/ 1053 w 1057"/>
                <a:gd name="T55" fmla="*/ 140 h 1265"/>
                <a:gd name="T56" fmla="*/ 1055 w 1057"/>
                <a:gd name="T57" fmla="*/ 174 h 1265"/>
                <a:gd name="T58" fmla="*/ 1043 w 1057"/>
                <a:gd name="T59" fmla="*/ 348 h 1265"/>
                <a:gd name="T60" fmla="*/ 1032 w 1057"/>
                <a:gd name="T61" fmla="*/ 417 h 1265"/>
                <a:gd name="T62" fmla="*/ 1031 w 1057"/>
                <a:gd name="T63" fmla="*/ 446 h 1265"/>
                <a:gd name="T64" fmla="*/ 1017 w 1057"/>
                <a:gd name="T65" fmla="*/ 553 h 1265"/>
                <a:gd name="T66" fmla="*/ 1016 w 1057"/>
                <a:gd name="T67" fmla="*/ 559 h 1265"/>
                <a:gd name="T68" fmla="*/ 996 w 1057"/>
                <a:gd name="T69" fmla="*/ 704 h 1265"/>
                <a:gd name="T70" fmla="*/ 989 w 1057"/>
                <a:gd name="T71" fmla="*/ 788 h 1265"/>
                <a:gd name="T72" fmla="*/ 966 w 1057"/>
                <a:gd name="T73" fmla="*/ 939 h 1265"/>
                <a:gd name="T74" fmla="*/ 959 w 1057"/>
                <a:gd name="T75" fmla="*/ 990 h 1265"/>
                <a:gd name="T76" fmla="*/ 943 w 1057"/>
                <a:gd name="T77" fmla="*/ 1081 h 1265"/>
                <a:gd name="T78" fmla="*/ 915 w 1057"/>
                <a:gd name="T79" fmla="*/ 1236 h 1265"/>
                <a:gd name="T80" fmla="*/ 886 w 1057"/>
                <a:gd name="T81" fmla="*/ 1262 h 1265"/>
                <a:gd name="T82" fmla="*/ 799 w 1057"/>
                <a:gd name="T83" fmla="*/ 1264 h 1265"/>
                <a:gd name="T84" fmla="*/ 669 w 1057"/>
                <a:gd name="T85" fmla="*/ 1258 h 1265"/>
                <a:gd name="T86" fmla="*/ 500 w 1057"/>
                <a:gd name="T87" fmla="*/ 1257 h 1265"/>
                <a:gd name="T88" fmla="*/ 310 w 1057"/>
                <a:gd name="T89" fmla="*/ 1244 h 1265"/>
                <a:gd name="T90" fmla="*/ 213 w 1057"/>
                <a:gd name="T91" fmla="*/ 1237 h 1265"/>
                <a:gd name="T92" fmla="*/ 168 w 1057"/>
                <a:gd name="T93" fmla="*/ 1231 h 1265"/>
                <a:gd name="T94" fmla="*/ 102 w 1057"/>
                <a:gd name="T95" fmla="*/ 1229 h 1265"/>
                <a:gd name="T96" fmla="*/ 2 w 1057"/>
                <a:gd name="T97" fmla="*/ 1170 h 1265"/>
                <a:gd name="T98" fmla="*/ 0 w 1057"/>
                <a:gd name="T99" fmla="*/ 115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7" h="1265">
                  <a:moveTo>
                    <a:pt x="0" y="1158"/>
                  </a:moveTo>
                  <a:cubicBezTo>
                    <a:pt x="9" y="1157"/>
                    <a:pt x="15" y="1156"/>
                    <a:pt x="21" y="1156"/>
                  </a:cubicBezTo>
                  <a:cubicBezTo>
                    <a:pt x="54" y="1157"/>
                    <a:pt x="87" y="1158"/>
                    <a:pt x="119" y="1160"/>
                  </a:cubicBezTo>
                  <a:cubicBezTo>
                    <a:pt x="214" y="1165"/>
                    <a:pt x="309" y="1169"/>
                    <a:pt x="404" y="1175"/>
                  </a:cubicBezTo>
                  <a:cubicBezTo>
                    <a:pt x="466" y="1179"/>
                    <a:pt x="529" y="1184"/>
                    <a:pt x="592" y="1189"/>
                  </a:cubicBezTo>
                  <a:cubicBezTo>
                    <a:pt x="618" y="1191"/>
                    <a:pt x="644" y="1194"/>
                    <a:pt x="671" y="1195"/>
                  </a:cubicBezTo>
                  <a:cubicBezTo>
                    <a:pt x="705" y="1196"/>
                    <a:pt x="739" y="1195"/>
                    <a:pt x="773" y="1196"/>
                  </a:cubicBezTo>
                  <a:cubicBezTo>
                    <a:pt x="811" y="1197"/>
                    <a:pt x="833" y="1186"/>
                    <a:pt x="842" y="1149"/>
                  </a:cubicBezTo>
                  <a:cubicBezTo>
                    <a:pt x="852" y="1106"/>
                    <a:pt x="857" y="1062"/>
                    <a:pt x="864" y="1019"/>
                  </a:cubicBezTo>
                  <a:cubicBezTo>
                    <a:pt x="868" y="990"/>
                    <a:pt x="873" y="962"/>
                    <a:pt x="877" y="934"/>
                  </a:cubicBezTo>
                  <a:cubicBezTo>
                    <a:pt x="878" y="930"/>
                    <a:pt x="879" y="926"/>
                    <a:pt x="879" y="922"/>
                  </a:cubicBezTo>
                  <a:cubicBezTo>
                    <a:pt x="884" y="860"/>
                    <a:pt x="889" y="798"/>
                    <a:pt x="894" y="736"/>
                  </a:cubicBezTo>
                  <a:cubicBezTo>
                    <a:pt x="898" y="694"/>
                    <a:pt x="902" y="653"/>
                    <a:pt x="907" y="612"/>
                  </a:cubicBezTo>
                  <a:cubicBezTo>
                    <a:pt x="908" y="604"/>
                    <a:pt x="913" y="597"/>
                    <a:pt x="915" y="589"/>
                  </a:cubicBezTo>
                  <a:cubicBezTo>
                    <a:pt x="919" y="563"/>
                    <a:pt x="923" y="536"/>
                    <a:pt x="927" y="509"/>
                  </a:cubicBezTo>
                  <a:cubicBezTo>
                    <a:pt x="933" y="471"/>
                    <a:pt x="939" y="433"/>
                    <a:pt x="945" y="394"/>
                  </a:cubicBezTo>
                  <a:cubicBezTo>
                    <a:pt x="946" y="387"/>
                    <a:pt x="946" y="380"/>
                    <a:pt x="946" y="373"/>
                  </a:cubicBezTo>
                  <a:cubicBezTo>
                    <a:pt x="946" y="368"/>
                    <a:pt x="944" y="362"/>
                    <a:pt x="946" y="359"/>
                  </a:cubicBezTo>
                  <a:cubicBezTo>
                    <a:pt x="961" y="339"/>
                    <a:pt x="944" y="314"/>
                    <a:pt x="952" y="299"/>
                  </a:cubicBezTo>
                  <a:cubicBezTo>
                    <a:pt x="968" y="269"/>
                    <a:pt x="960" y="237"/>
                    <a:pt x="967" y="207"/>
                  </a:cubicBezTo>
                  <a:cubicBezTo>
                    <a:pt x="969" y="196"/>
                    <a:pt x="969" y="184"/>
                    <a:pt x="967" y="174"/>
                  </a:cubicBezTo>
                  <a:cubicBezTo>
                    <a:pt x="961" y="140"/>
                    <a:pt x="960" y="108"/>
                    <a:pt x="977" y="77"/>
                  </a:cubicBezTo>
                  <a:cubicBezTo>
                    <a:pt x="979" y="74"/>
                    <a:pt x="979" y="70"/>
                    <a:pt x="980" y="66"/>
                  </a:cubicBezTo>
                  <a:cubicBezTo>
                    <a:pt x="982" y="45"/>
                    <a:pt x="984" y="24"/>
                    <a:pt x="987" y="0"/>
                  </a:cubicBezTo>
                  <a:cubicBezTo>
                    <a:pt x="994" y="3"/>
                    <a:pt x="998" y="4"/>
                    <a:pt x="1001" y="7"/>
                  </a:cubicBezTo>
                  <a:cubicBezTo>
                    <a:pt x="1015" y="19"/>
                    <a:pt x="1029" y="30"/>
                    <a:pt x="1041" y="43"/>
                  </a:cubicBezTo>
                  <a:cubicBezTo>
                    <a:pt x="1048" y="52"/>
                    <a:pt x="1054" y="64"/>
                    <a:pt x="1055" y="75"/>
                  </a:cubicBezTo>
                  <a:cubicBezTo>
                    <a:pt x="1057" y="97"/>
                    <a:pt x="1054" y="119"/>
                    <a:pt x="1053" y="140"/>
                  </a:cubicBezTo>
                  <a:cubicBezTo>
                    <a:pt x="1053" y="152"/>
                    <a:pt x="1055" y="163"/>
                    <a:pt x="1055" y="174"/>
                  </a:cubicBezTo>
                  <a:cubicBezTo>
                    <a:pt x="1051" y="232"/>
                    <a:pt x="1048" y="290"/>
                    <a:pt x="1043" y="348"/>
                  </a:cubicBezTo>
                  <a:cubicBezTo>
                    <a:pt x="1041" y="371"/>
                    <a:pt x="1035" y="394"/>
                    <a:pt x="1032" y="417"/>
                  </a:cubicBezTo>
                  <a:cubicBezTo>
                    <a:pt x="1030" y="426"/>
                    <a:pt x="1032" y="436"/>
                    <a:pt x="1031" y="446"/>
                  </a:cubicBezTo>
                  <a:cubicBezTo>
                    <a:pt x="1027" y="482"/>
                    <a:pt x="1021" y="518"/>
                    <a:pt x="1017" y="553"/>
                  </a:cubicBezTo>
                  <a:cubicBezTo>
                    <a:pt x="1016" y="555"/>
                    <a:pt x="1016" y="557"/>
                    <a:pt x="1016" y="559"/>
                  </a:cubicBezTo>
                  <a:cubicBezTo>
                    <a:pt x="1009" y="608"/>
                    <a:pt x="1002" y="656"/>
                    <a:pt x="996" y="704"/>
                  </a:cubicBezTo>
                  <a:cubicBezTo>
                    <a:pt x="992" y="732"/>
                    <a:pt x="992" y="761"/>
                    <a:pt x="989" y="788"/>
                  </a:cubicBezTo>
                  <a:cubicBezTo>
                    <a:pt x="982" y="839"/>
                    <a:pt x="974" y="889"/>
                    <a:pt x="966" y="939"/>
                  </a:cubicBezTo>
                  <a:cubicBezTo>
                    <a:pt x="964" y="956"/>
                    <a:pt x="962" y="973"/>
                    <a:pt x="959" y="990"/>
                  </a:cubicBezTo>
                  <a:cubicBezTo>
                    <a:pt x="954" y="1020"/>
                    <a:pt x="952" y="1052"/>
                    <a:pt x="943" y="1081"/>
                  </a:cubicBezTo>
                  <a:cubicBezTo>
                    <a:pt x="927" y="1132"/>
                    <a:pt x="921" y="1184"/>
                    <a:pt x="915" y="1236"/>
                  </a:cubicBezTo>
                  <a:cubicBezTo>
                    <a:pt x="913" y="1253"/>
                    <a:pt x="901" y="1261"/>
                    <a:pt x="886" y="1262"/>
                  </a:cubicBezTo>
                  <a:cubicBezTo>
                    <a:pt x="857" y="1264"/>
                    <a:pt x="828" y="1265"/>
                    <a:pt x="799" y="1264"/>
                  </a:cubicBezTo>
                  <a:cubicBezTo>
                    <a:pt x="756" y="1263"/>
                    <a:pt x="713" y="1259"/>
                    <a:pt x="669" y="1258"/>
                  </a:cubicBezTo>
                  <a:cubicBezTo>
                    <a:pt x="613" y="1257"/>
                    <a:pt x="556" y="1260"/>
                    <a:pt x="500" y="1257"/>
                  </a:cubicBezTo>
                  <a:cubicBezTo>
                    <a:pt x="436" y="1255"/>
                    <a:pt x="373" y="1248"/>
                    <a:pt x="310" y="1244"/>
                  </a:cubicBezTo>
                  <a:cubicBezTo>
                    <a:pt x="278" y="1241"/>
                    <a:pt x="245" y="1240"/>
                    <a:pt x="213" y="1237"/>
                  </a:cubicBezTo>
                  <a:cubicBezTo>
                    <a:pt x="198" y="1236"/>
                    <a:pt x="183" y="1232"/>
                    <a:pt x="168" y="1231"/>
                  </a:cubicBezTo>
                  <a:cubicBezTo>
                    <a:pt x="146" y="1230"/>
                    <a:pt x="124" y="1229"/>
                    <a:pt x="102" y="1229"/>
                  </a:cubicBezTo>
                  <a:cubicBezTo>
                    <a:pt x="57" y="1230"/>
                    <a:pt x="27" y="1206"/>
                    <a:pt x="2" y="1170"/>
                  </a:cubicBezTo>
                  <a:cubicBezTo>
                    <a:pt x="1" y="1168"/>
                    <a:pt x="1" y="1164"/>
                    <a:pt x="0" y="1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16"/>
            <p:cNvSpPr>
              <a:spLocks/>
            </p:cNvSpPr>
            <p:nvPr/>
          </p:nvSpPr>
          <p:spPr bwMode="auto">
            <a:xfrm>
              <a:off x="4095751" y="3716338"/>
              <a:ext cx="795338" cy="871537"/>
            </a:xfrm>
            <a:custGeom>
              <a:avLst/>
              <a:gdLst>
                <a:gd name="T0" fmla="*/ 585 w 586"/>
                <a:gd name="T1" fmla="*/ 81 h 643"/>
                <a:gd name="T2" fmla="*/ 577 w 586"/>
                <a:gd name="T3" fmla="*/ 238 h 643"/>
                <a:gd name="T4" fmla="*/ 538 w 586"/>
                <a:gd name="T5" fmla="*/ 310 h 643"/>
                <a:gd name="T6" fmla="*/ 413 w 586"/>
                <a:gd name="T7" fmla="*/ 440 h 643"/>
                <a:gd name="T8" fmla="*/ 371 w 586"/>
                <a:gd name="T9" fmla="*/ 482 h 643"/>
                <a:gd name="T10" fmla="*/ 294 w 586"/>
                <a:gd name="T11" fmla="*/ 569 h 643"/>
                <a:gd name="T12" fmla="*/ 292 w 586"/>
                <a:gd name="T13" fmla="*/ 573 h 643"/>
                <a:gd name="T14" fmla="*/ 236 w 586"/>
                <a:gd name="T15" fmla="*/ 631 h 643"/>
                <a:gd name="T16" fmla="*/ 200 w 586"/>
                <a:gd name="T17" fmla="*/ 635 h 643"/>
                <a:gd name="T18" fmla="*/ 120 w 586"/>
                <a:gd name="T19" fmla="*/ 580 h 643"/>
                <a:gd name="T20" fmla="*/ 42 w 586"/>
                <a:gd name="T21" fmla="*/ 537 h 643"/>
                <a:gd name="T22" fmla="*/ 18 w 586"/>
                <a:gd name="T23" fmla="*/ 522 h 643"/>
                <a:gd name="T24" fmla="*/ 15 w 586"/>
                <a:gd name="T25" fmla="*/ 482 h 643"/>
                <a:gd name="T26" fmla="*/ 103 w 586"/>
                <a:gd name="T27" fmla="*/ 405 h 643"/>
                <a:gd name="T28" fmla="*/ 139 w 586"/>
                <a:gd name="T29" fmla="*/ 369 h 643"/>
                <a:gd name="T30" fmla="*/ 273 w 586"/>
                <a:gd name="T31" fmla="*/ 256 h 643"/>
                <a:gd name="T32" fmla="*/ 373 w 586"/>
                <a:gd name="T33" fmla="*/ 172 h 643"/>
                <a:gd name="T34" fmla="*/ 439 w 586"/>
                <a:gd name="T35" fmla="*/ 113 h 643"/>
                <a:gd name="T36" fmla="*/ 523 w 586"/>
                <a:gd name="T37" fmla="*/ 37 h 643"/>
                <a:gd name="T38" fmla="*/ 554 w 586"/>
                <a:gd name="T39" fmla="*/ 10 h 643"/>
                <a:gd name="T40" fmla="*/ 576 w 586"/>
                <a:gd name="T41" fmla="*/ 3 h 643"/>
                <a:gd name="T42" fmla="*/ 585 w 586"/>
                <a:gd name="T43" fmla="*/ 25 h 643"/>
                <a:gd name="T44" fmla="*/ 583 w 586"/>
                <a:gd name="T45" fmla="*/ 80 h 643"/>
                <a:gd name="T46" fmla="*/ 585 w 586"/>
                <a:gd name="T47" fmla="*/ 81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6" h="643">
                  <a:moveTo>
                    <a:pt x="585" y="81"/>
                  </a:moveTo>
                  <a:cubicBezTo>
                    <a:pt x="582" y="133"/>
                    <a:pt x="580" y="185"/>
                    <a:pt x="577" y="238"/>
                  </a:cubicBezTo>
                  <a:cubicBezTo>
                    <a:pt x="575" y="268"/>
                    <a:pt x="561" y="290"/>
                    <a:pt x="538" y="310"/>
                  </a:cubicBezTo>
                  <a:cubicBezTo>
                    <a:pt x="492" y="349"/>
                    <a:pt x="449" y="391"/>
                    <a:pt x="413" y="440"/>
                  </a:cubicBezTo>
                  <a:cubicBezTo>
                    <a:pt x="402" y="456"/>
                    <a:pt x="384" y="467"/>
                    <a:pt x="371" y="482"/>
                  </a:cubicBezTo>
                  <a:cubicBezTo>
                    <a:pt x="345" y="510"/>
                    <a:pt x="319" y="540"/>
                    <a:pt x="294" y="569"/>
                  </a:cubicBezTo>
                  <a:cubicBezTo>
                    <a:pt x="293" y="570"/>
                    <a:pt x="293" y="572"/>
                    <a:pt x="292" y="573"/>
                  </a:cubicBezTo>
                  <a:cubicBezTo>
                    <a:pt x="273" y="592"/>
                    <a:pt x="255" y="612"/>
                    <a:pt x="236" y="631"/>
                  </a:cubicBezTo>
                  <a:cubicBezTo>
                    <a:pt x="226" y="643"/>
                    <a:pt x="213" y="643"/>
                    <a:pt x="200" y="635"/>
                  </a:cubicBezTo>
                  <a:cubicBezTo>
                    <a:pt x="173" y="617"/>
                    <a:pt x="147" y="597"/>
                    <a:pt x="120" y="580"/>
                  </a:cubicBezTo>
                  <a:cubicBezTo>
                    <a:pt x="95" y="564"/>
                    <a:pt x="68" y="552"/>
                    <a:pt x="42" y="537"/>
                  </a:cubicBezTo>
                  <a:cubicBezTo>
                    <a:pt x="34" y="533"/>
                    <a:pt x="26" y="528"/>
                    <a:pt x="18" y="522"/>
                  </a:cubicBezTo>
                  <a:cubicBezTo>
                    <a:pt x="2" y="508"/>
                    <a:pt x="0" y="497"/>
                    <a:pt x="15" y="482"/>
                  </a:cubicBezTo>
                  <a:cubicBezTo>
                    <a:pt x="43" y="455"/>
                    <a:pt x="74" y="431"/>
                    <a:pt x="103" y="405"/>
                  </a:cubicBezTo>
                  <a:cubicBezTo>
                    <a:pt x="115" y="394"/>
                    <a:pt x="126" y="380"/>
                    <a:pt x="139" y="369"/>
                  </a:cubicBezTo>
                  <a:cubicBezTo>
                    <a:pt x="183" y="331"/>
                    <a:pt x="228" y="294"/>
                    <a:pt x="273" y="256"/>
                  </a:cubicBezTo>
                  <a:cubicBezTo>
                    <a:pt x="307" y="228"/>
                    <a:pt x="340" y="200"/>
                    <a:pt x="373" y="172"/>
                  </a:cubicBezTo>
                  <a:cubicBezTo>
                    <a:pt x="396" y="153"/>
                    <a:pt x="417" y="133"/>
                    <a:pt x="439" y="113"/>
                  </a:cubicBezTo>
                  <a:cubicBezTo>
                    <a:pt x="467" y="88"/>
                    <a:pt x="495" y="63"/>
                    <a:pt x="523" y="37"/>
                  </a:cubicBezTo>
                  <a:cubicBezTo>
                    <a:pt x="533" y="28"/>
                    <a:pt x="543" y="18"/>
                    <a:pt x="554" y="10"/>
                  </a:cubicBezTo>
                  <a:cubicBezTo>
                    <a:pt x="560" y="5"/>
                    <a:pt x="571" y="0"/>
                    <a:pt x="576" y="3"/>
                  </a:cubicBezTo>
                  <a:cubicBezTo>
                    <a:pt x="582" y="6"/>
                    <a:pt x="585" y="17"/>
                    <a:pt x="585" y="25"/>
                  </a:cubicBezTo>
                  <a:cubicBezTo>
                    <a:pt x="586" y="43"/>
                    <a:pt x="584" y="62"/>
                    <a:pt x="583" y="80"/>
                  </a:cubicBezTo>
                  <a:cubicBezTo>
                    <a:pt x="583" y="80"/>
                    <a:pt x="584" y="81"/>
                    <a:pt x="58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17"/>
            <p:cNvSpPr>
              <a:spLocks/>
            </p:cNvSpPr>
            <p:nvPr/>
          </p:nvSpPr>
          <p:spPr bwMode="auto">
            <a:xfrm>
              <a:off x="3660776" y="4478338"/>
              <a:ext cx="787400" cy="568325"/>
            </a:xfrm>
            <a:custGeom>
              <a:avLst/>
              <a:gdLst>
                <a:gd name="T0" fmla="*/ 520 w 582"/>
                <a:gd name="T1" fmla="*/ 358 h 419"/>
                <a:gd name="T2" fmla="*/ 492 w 582"/>
                <a:gd name="T3" fmla="*/ 339 h 419"/>
                <a:gd name="T4" fmla="*/ 402 w 582"/>
                <a:gd name="T5" fmla="*/ 262 h 419"/>
                <a:gd name="T6" fmla="*/ 322 w 582"/>
                <a:gd name="T7" fmla="*/ 295 h 419"/>
                <a:gd name="T8" fmla="*/ 290 w 582"/>
                <a:gd name="T9" fmla="*/ 383 h 419"/>
                <a:gd name="T10" fmla="*/ 211 w 582"/>
                <a:gd name="T11" fmla="*/ 417 h 419"/>
                <a:gd name="T12" fmla="*/ 116 w 582"/>
                <a:gd name="T13" fmla="*/ 392 h 419"/>
                <a:gd name="T14" fmla="*/ 103 w 582"/>
                <a:gd name="T15" fmla="*/ 387 h 419"/>
                <a:gd name="T16" fmla="*/ 14 w 582"/>
                <a:gd name="T17" fmla="*/ 280 h 419"/>
                <a:gd name="T18" fmla="*/ 1 w 582"/>
                <a:gd name="T19" fmla="*/ 224 h 419"/>
                <a:gd name="T20" fmla="*/ 8 w 582"/>
                <a:gd name="T21" fmla="*/ 196 h 419"/>
                <a:gd name="T22" fmla="*/ 77 w 582"/>
                <a:gd name="T23" fmla="*/ 97 h 419"/>
                <a:gd name="T24" fmla="*/ 100 w 582"/>
                <a:gd name="T25" fmla="*/ 82 h 419"/>
                <a:gd name="T26" fmla="*/ 161 w 582"/>
                <a:gd name="T27" fmla="*/ 35 h 419"/>
                <a:gd name="T28" fmla="*/ 290 w 582"/>
                <a:gd name="T29" fmla="*/ 20 h 419"/>
                <a:gd name="T30" fmla="*/ 339 w 582"/>
                <a:gd name="T31" fmla="*/ 47 h 419"/>
                <a:gd name="T32" fmla="*/ 450 w 582"/>
                <a:gd name="T33" fmla="*/ 112 h 419"/>
                <a:gd name="T34" fmla="*/ 573 w 582"/>
                <a:gd name="T35" fmla="*/ 292 h 419"/>
                <a:gd name="T36" fmla="*/ 520 w 582"/>
                <a:gd name="T37" fmla="*/ 35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419">
                  <a:moveTo>
                    <a:pt x="520" y="358"/>
                  </a:moveTo>
                  <a:cubicBezTo>
                    <a:pt x="511" y="352"/>
                    <a:pt x="499" y="347"/>
                    <a:pt x="492" y="339"/>
                  </a:cubicBezTo>
                  <a:cubicBezTo>
                    <a:pt x="465" y="309"/>
                    <a:pt x="439" y="281"/>
                    <a:pt x="402" y="262"/>
                  </a:cubicBezTo>
                  <a:cubicBezTo>
                    <a:pt x="367" y="244"/>
                    <a:pt x="334" y="257"/>
                    <a:pt x="322" y="295"/>
                  </a:cubicBezTo>
                  <a:cubicBezTo>
                    <a:pt x="313" y="325"/>
                    <a:pt x="302" y="354"/>
                    <a:pt x="290" y="383"/>
                  </a:cubicBezTo>
                  <a:cubicBezTo>
                    <a:pt x="280" y="406"/>
                    <a:pt x="236" y="419"/>
                    <a:pt x="211" y="417"/>
                  </a:cubicBezTo>
                  <a:cubicBezTo>
                    <a:pt x="177" y="414"/>
                    <a:pt x="147" y="404"/>
                    <a:pt x="116" y="392"/>
                  </a:cubicBezTo>
                  <a:cubicBezTo>
                    <a:pt x="112" y="390"/>
                    <a:pt x="106" y="390"/>
                    <a:pt x="103" y="387"/>
                  </a:cubicBezTo>
                  <a:cubicBezTo>
                    <a:pt x="73" y="352"/>
                    <a:pt x="32" y="326"/>
                    <a:pt x="14" y="280"/>
                  </a:cubicBezTo>
                  <a:cubicBezTo>
                    <a:pt x="8" y="263"/>
                    <a:pt x="4" y="243"/>
                    <a:pt x="1" y="224"/>
                  </a:cubicBezTo>
                  <a:cubicBezTo>
                    <a:pt x="0" y="215"/>
                    <a:pt x="3" y="204"/>
                    <a:pt x="8" y="196"/>
                  </a:cubicBezTo>
                  <a:cubicBezTo>
                    <a:pt x="30" y="162"/>
                    <a:pt x="53" y="129"/>
                    <a:pt x="77" y="97"/>
                  </a:cubicBezTo>
                  <a:cubicBezTo>
                    <a:pt x="82" y="90"/>
                    <a:pt x="92" y="87"/>
                    <a:pt x="100" y="82"/>
                  </a:cubicBezTo>
                  <a:cubicBezTo>
                    <a:pt x="120" y="66"/>
                    <a:pt x="141" y="51"/>
                    <a:pt x="161" y="35"/>
                  </a:cubicBezTo>
                  <a:cubicBezTo>
                    <a:pt x="201" y="1"/>
                    <a:pt x="245" y="0"/>
                    <a:pt x="290" y="20"/>
                  </a:cubicBezTo>
                  <a:cubicBezTo>
                    <a:pt x="307" y="27"/>
                    <a:pt x="323" y="38"/>
                    <a:pt x="339" y="47"/>
                  </a:cubicBezTo>
                  <a:cubicBezTo>
                    <a:pt x="376" y="69"/>
                    <a:pt x="412" y="93"/>
                    <a:pt x="450" y="112"/>
                  </a:cubicBezTo>
                  <a:cubicBezTo>
                    <a:pt x="526" y="149"/>
                    <a:pt x="547" y="222"/>
                    <a:pt x="573" y="292"/>
                  </a:cubicBezTo>
                  <a:cubicBezTo>
                    <a:pt x="582" y="317"/>
                    <a:pt x="555" y="358"/>
                    <a:pt x="520" y="3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18"/>
            <p:cNvSpPr>
              <a:spLocks/>
            </p:cNvSpPr>
            <p:nvPr/>
          </p:nvSpPr>
          <p:spPr bwMode="auto">
            <a:xfrm>
              <a:off x="7400926" y="2190750"/>
              <a:ext cx="601663" cy="750887"/>
            </a:xfrm>
            <a:custGeom>
              <a:avLst/>
              <a:gdLst>
                <a:gd name="T0" fmla="*/ 148 w 444"/>
                <a:gd name="T1" fmla="*/ 554 h 554"/>
                <a:gd name="T2" fmla="*/ 72 w 444"/>
                <a:gd name="T3" fmla="*/ 486 h 554"/>
                <a:gd name="T4" fmla="*/ 10 w 444"/>
                <a:gd name="T5" fmla="*/ 355 h 554"/>
                <a:gd name="T6" fmla="*/ 17 w 444"/>
                <a:gd name="T7" fmla="*/ 225 h 554"/>
                <a:gd name="T8" fmla="*/ 44 w 444"/>
                <a:gd name="T9" fmla="*/ 145 h 554"/>
                <a:gd name="T10" fmla="*/ 72 w 444"/>
                <a:gd name="T11" fmla="*/ 100 h 554"/>
                <a:gd name="T12" fmla="*/ 159 w 444"/>
                <a:gd name="T13" fmla="*/ 10 h 554"/>
                <a:gd name="T14" fmla="*/ 179 w 444"/>
                <a:gd name="T15" fmla="*/ 2 h 554"/>
                <a:gd name="T16" fmla="*/ 192 w 444"/>
                <a:gd name="T17" fmla="*/ 22 h 554"/>
                <a:gd name="T18" fmla="*/ 185 w 444"/>
                <a:gd name="T19" fmla="*/ 135 h 554"/>
                <a:gd name="T20" fmla="*/ 149 w 444"/>
                <a:gd name="T21" fmla="*/ 175 h 554"/>
                <a:gd name="T22" fmla="*/ 136 w 444"/>
                <a:gd name="T23" fmla="*/ 193 h 554"/>
                <a:gd name="T24" fmla="*/ 144 w 444"/>
                <a:gd name="T25" fmla="*/ 220 h 554"/>
                <a:gd name="T26" fmla="*/ 170 w 444"/>
                <a:gd name="T27" fmla="*/ 218 h 554"/>
                <a:gd name="T28" fmla="*/ 310 w 444"/>
                <a:gd name="T29" fmla="*/ 144 h 554"/>
                <a:gd name="T30" fmla="*/ 375 w 444"/>
                <a:gd name="T31" fmla="*/ 119 h 554"/>
                <a:gd name="T32" fmla="*/ 424 w 444"/>
                <a:gd name="T33" fmla="*/ 128 h 554"/>
                <a:gd name="T34" fmla="*/ 424 w 444"/>
                <a:gd name="T35" fmla="*/ 204 h 554"/>
                <a:gd name="T36" fmla="*/ 345 w 444"/>
                <a:gd name="T37" fmla="*/ 257 h 554"/>
                <a:gd name="T38" fmla="*/ 286 w 444"/>
                <a:gd name="T39" fmla="*/ 283 h 554"/>
                <a:gd name="T40" fmla="*/ 224 w 444"/>
                <a:gd name="T41" fmla="*/ 291 h 554"/>
                <a:gd name="T42" fmla="*/ 173 w 444"/>
                <a:gd name="T43" fmla="*/ 334 h 554"/>
                <a:gd name="T44" fmla="*/ 161 w 444"/>
                <a:gd name="T45" fmla="*/ 453 h 554"/>
                <a:gd name="T46" fmla="*/ 151 w 444"/>
                <a:gd name="T47" fmla="*/ 538 h 554"/>
                <a:gd name="T48" fmla="*/ 148 w 444"/>
                <a:gd name="T49" fmla="*/ 55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4" h="554">
                  <a:moveTo>
                    <a:pt x="148" y="554"/>
                  </a:moveTo>
                  <a:cubicBezTo>
                    <a:pt x="115" y="538"/>
                    <a:pt x="91" y="514"/>
                    <a:pt x="72" y="486"/>
                  </a:cubicBezTo>
                  <a:cubicBezTo>
                    <a:pt x="43" y="447"/>
                    <a:pt x="22" y="402"/>
                    <a:pt x="10" y="355"/>
                  </a:cubicBezTo>
                  <a:cubicBezTo>
                    <a:pt x="0" y="312"/>
                    <a:pt x="1" y="268"/>
                    <a:pt x="17" y="225"/>
                  </a:cubicBezTo>
                  <a:cubicBezTo>
                    <a:pt x="26" y="198"/>
                    <a:pt x="33" y="171"/>
                    <a:pt x="44" y="145"/>
                  </a:cubicBezTo>
                  <a:cubicBezTo>
                    <a:pt x="50" y="129"/>
                    <a:pt x="60" y="113"/>
                    <a:pt x="72" y="100"/>
                  </a:cubicBezTo>
                  <a:cubicBezTo>
                    <a:pt x="100" y="69"/>
                    <a:pt x="129" y="40"/>
                    <a:pt x="159" y="10"/>
                  </a:cubicBezTo>
                  <a:cubicBezTo>
                    <a:pt x="164" y="5"/>
                    <a:pt x="175" y="0"/>
                    <a:pt x="179" y="2"/>
                  </a:cubicBezTo>
                  <a:cubicBezTo>
                    <a:pt x="185" y="5"/>
                    <a:pt x="192" y="15"/>
                    <a:pt x="192" y="22"/>
                  </a:cubicBezTo>
                  <a:cubicBezTo>
                    <a:pt x="191" y="60"/>
                    <a:pt x="192" y="98"/>
                    <a:pt x="185" y="135"/>
                  </a:cubicBezTo>
                  <a:cubicBezTo>
                    <a:pt x="183" y="150"/>
                    <a:pt x="162" y="161"/>
                    <a:pt x="149" y="175"/>
                  </a:cubicBezTo>
                  <a:cubicBezTo>
                    <a:pt x="144" y="180"/>
                    <a:pt x="136" y="187"/>
                    <a:pt x="136" y="193"/>
                  </a:cubicBezTo>
                  <a:cubicBezTo>
                    <a:pt x="135" y="202"/>
                    <a:pt x="138" y="215"/>
                    <a:pt x="144" y="220"/>
                  </a:cubicBezTo>
                  <a:cubicBezTo>
                    <a:pt x="149" y="224"/>
                    <a:pt x="165" y="223"/>
                    <a:pt x="170" y="218"/>
                  </a:cubicBezTo>
                  <a:cubicBezTo>
                    <a:pt x="210" y="180"/>
                    <a:pt x="263" y="168"/>
                    <a:pt x="310" y="144"/>
                  </a:cubicBezTo>
                  <a:cubicBezTo>
                    <a:pt x="330" y="134"/>
                    <a:pt x="353" y="127"/>
                    <a:pt x="375" y="119"/>
                  </a:cubicBezTo>
                  <a:cubicBezTo>
                    <a:pt x="393" y="113"/>
                    <a:pt x="411" y="108"/>
                    <a:pt x="424" y="128"/>
                  </a:cubicBezTo>
                  <a:cubicBezTo>
                    <a:pt x="442" y="157"/>
                    <a:pt x="444" y="187"/>
                    <a:pt x="424" y="204"/>
                  </a:cubicBezTo>
                  <a:cubicBezTo>
                    <a:pt x="400" y="224"/>
                    <a:pt x="372" y="241"/>
                    <a:pt x="345" y="257"/>
                  </a:cubicBezTo>
                  <a:cubicBezTo>
                    <a:pt x="327" y="268"/>
                    <a:pt x="306" y="275"/>
                    <a:pt x="286" y="283"/>
                  </a:cubicBezTo>
                  <a:cubicBezTo>
                    <a:pt x="266" y="291"/>
                    <a:pt x="247" y="299"/>
                    <a:pt x="224" y="291"/>
                  </a:cubicBezTo>
                  <a:cubicBezTo>
                    <a:pt x="196" y="281"/>
                    <a:pt x="169" y="304"/>
                    <a:pt x="173" y="334"/>
                  </a:cubicBezTo>
                  <a:cubicBezTo>
                    <a:pt x="179" y="375"/>
                    <a:pt x="164" y="413"/>
                    <a:pt x="161" y="453"/>
                  </a:cubicBezTo>
                  <a:cubicBezTo>
                    <a:pt x="158" y="482"/>
                    <a:pt x="154" y="510"/>
                    <a:pt x="151" y="538"/>
                  </a:cubicBezTo>
                  <a:cubicBezTo>
                    <a:pt x="151" y="542"/>
                    <a:pt x="149" y="546"/>
                    <a:pt x="148" y="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19"/>
            <p:cNvSpPr>
              <a:spLocks/>
            </p:cNvSpPr>
            <p:nvPr/>
          </p:nvSpPr>
          <p:spPr bwMode="auto">
            <a:xfrm>
              <a:off x="6330951" y="5657850"/>
              <a:ext cx="801688" cy="282575"/>
            </a:xfrm>
            <a:custGeom>
              <a:avLst/>
              <a:gdLst>
                <a:gd name="T0" fmla="*/ 229 w 591"/>
                <a:gd name="T1" fmla="*/ 3 h 208"/>
                <a:gd name="T2" fmla="*/ 364 w 591"/>
                <a:gd name="T3" fmla="*/ 2 h 208"/>
                <a:gd name="T4" fmla="*/ 510 w 591"/>
                <a:gd name="T5" fmla="*/ 28 h 208"/>
                <a:gd name="T6" fmla="*/ 576 w 591"/>
                <a:gd name="T7" fmla="*/ 75 h 208"/>
                <a:gd name="T8" fmla="*/ 552 w 591"/>
                <a:gd name="T9" fmla="*/ 148 h 208"/>
                <a:gd name="T10" fmla="*/ 457 w 591"/>
                <a:gd name="T11" fmla="*/ 182 h 208"/>
                <a:gd name="T12" fmla="*/ 305 w 591"/>
                <a:gd name="T13" fmla="*/ 208 h 208"/>
                <a:gd name="T14" fmla="*/ 203 w 591"/>
                <a:gd name="T15" fmla="*/ 198 h 208"/>
                <a:gd name="T16" fmla="*/ 162 w 591"/>
                <a:gd name="T17" fmla="*/ 183 h 208"/>
                <a:gd name="T18" fmla="*/ 34 w 591"/>
                <a:gd name="T19" fmla="*/ 120 h 208"/>
                <a:gd name="T20" fmla="*/ 3 w 591"/>
                <a:gd name="T21" fmla="*/ 83 h 208"/>
                <a:gd name="T22" fmla="*/ 15 w 591"/>
                <a:gd name="T23" fmla="*/ 60 h 208"/>
                <a:gd name="T24" fmla="*/ 158 w 591"/>
                <a:gd name="T25" fmla="*/ 20 h 208"/>
                <a:gd name="T26" fmla="*/ 229 w 591"/>
                <a:gd name="T27" fmla="*/ 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1" h="208">
                  <a:moveTo>
                    <a:pt x="229" y="3"/>
                  </a:moveTo>
                  <a:cubicBezTo>
                    <a:pt x="269" y="3"/>
                    <a:pt x="316" y="0"/>
                    <a:pt x="364" y="2"/>
                  </a:cubicBezTo>
                  <a:cubicBezTo>
                    <a:pt x="413" y="5"/>
                    <a:pt x="464" y="7"/>
                    <a:pt x="510" y="28"/>
                  </a:cubicBezTo>
                  <a:cubicBezTo>
                    <a:pt x="534" y="39"/>
                    <a:pt x="561" y="49"/>
                    <a:pt x="576" y="75"/>
                  </a:cubicBezTo>
                  <a:cubicBezTo>
                    <a:pt x="591" y="101"/>
                    <a:pt x="580" y="138"/>
                    <a:pt x="552" y="148"/>
                  </a:cubicBezTo>
                  <a:cubicBezTo>
                    <a:pt x="520" y="160"/>
                    <a:pt x="487" y="169"/>
                    <a:pt x="457" y="182"/>
                  </a:cubicBezTo>
                  <a:cubicBezTo>
                    <a:pt x="408" y="203"/>
                    <a:pt x="357" y="207"/>
                    <a:pt x="305" y="208"/>
                  </a:cubicBezTo>
                  <a:cubicBezTo>
                    <a:pt x="271" y="208"/>
                    <a:pt x="237" y="203"/>
                    <a:pt x="203" y="198"/>
                  </a:cubicBezTo>
                  <a:cubicBezTo>
                    <a:pt x="189" y="196"/>
                    <a:pt x="176" y="188"/>
                    <a:pt x="162" y="183"/>
                  </a:cubicBezTo>
                  <a:cubicBezTo>
                    <a:pt x="118" y="166"/>
                    <a:pt x="70" y="156"/>
                    <a:pt x="34" y="120"/>
                  </a:cubicBezTo>
                  <a:cubicBezTo>
                    <a:pt x="23" y="108"/>
                    <a:pt x="8" y="101"/>
                    <a:pt x="3" y="83"/>
                  </a:cubicBezTo>
                  <a:cubicBezTo>
                    <a:pt x="0" y="71"/>
                    <a:pt x="4" y="63"/>
                    <a:pt x="15" y="60"/>
                  </a:cubicBezTo>
                  <a:cubicBezTo>
                    <a:pt x="64" y="51"/>
                    <a:pt x="107" y="24"/>
                    <a:pt x="158" y="20"/>
                  </a:cubicBezTo>
                  <a:cubicBezTo>
                    <a:pt x="179" y="19"/>
                    <a:pt x="200" y="10"/>
                    <a:pt x="22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20"/>
            <p:cNvSpPr>
              <a:spLocks/>
            </p:cNvSpPr>
            <p:nvPr/>
          </p:nvSpPr>
          <p:spPr bwMode="auto">
            <a:xfrm>
              <a:off x="4703763" y="5786438"/>
              <a:ext cx="811213" cy="249237"/>
            </a:xfrm>
            <a:custGeom>
              <a:avLst/>
              <a:gdLst>
                <a:gd name="T0" fmla="*/ 380 w 599"/>
                <a:gd name="T1" fmla="*/ 177 h 184"/>
                <a:gd name="T2" fmla="*/ 242 w 599"/>
                <a:gd name="T3" fmla="*/ 183 h 184"/>
                <a:gd name="T4" fmla="*/ 167 w 599"/>
                <a:gd name="T5" fmla="*/ 179 h 184"/>
                <a:gd name="T6" fmla="*/ 101 w 599"/>
                <a:gd name="T7" fmla="*/ 173 h 184"/>
                <a:gd name="T8" fmla="*/ 56 w 599"/>
                <a:gd name="T9" fmla="*/ 167 h 184"/>
                <a:gd name="T10" fmla="*/ 34 w 599"/>
                <a:gd name="T11" fmla="*/ 82 h 184"/>
                <a:gd name="T12" fmla="*/ 97 w 599"/>
                <a:gd name="T13" fmla="*/ 45 h 184"/>
                <a:gd name="T14" fmla="*/ 234 w 599"/>
                <a:gd name="T15" fmla="*/ 16 h 184"/>
                <a:gd name="T16" fmla="*/ 262 w 599"/>
                <a:gd name="T17" fmla="*/ 10 h 184"/>
                <a:gd name="T18" fmla="*/ 307 w 599"/>
                <a:gd name="T19" fmla="*/ 9 h 184"/>
                <a:gd name="T20" fmla="*/ 333 w 599"/>
                <a:gd name="T21" fmla="*/ 6 h 184"/>
                <a:gd name="T22" fmla="*/ 353 w 599"/>
                <a:gd name="T23" fmla="*/ 3 h 184"/>
                <a:gd name="T24" fmla="*/ 376 w 599"/>
                <a:gd name="T25" fmla="*/ 2 h 184"/>
                <a:gd name="T26" fmla="*/ 396 w 599"/>
                <a:gd name="T27" fmla="*/ 0 h 184"/>
                <a:gd name="T28" fmla="*/ 456 w 599"/>
                <a:gd name="T29" fmla="*/ 10 h 184"/>
                <a:gd name="T30" fmla="*/ 567 w 599"/>
                <a:gd name="T31" fmla="*/ 47 h 184"/>
                <a:gd name="T32" fmla="*/ 569 w 599"/>
                <a:gd name="T33" fmla="*/ 118 h 184"/>
                <a:gd name="T34" fmla="*/ 549 w 599"/>
                <a:gd name="T35" fmla="*/ 128 h 184"/>
                <a:gd name="T36" fmla="*/ 451 w 599"/>
                <a:gd name="T37" fmla="*/ 165 h 184"/>
                <a:gd name="T38" fmla="*/ 381 w 599"/>
                <a:gd name="T39" fmla="*/ 175 h 184"/>
                <a:gd name="T40" fmla="*/ 380 w 599"/>
                <a:gd name="T41" fmla="*/ 17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9" h="184">
                  <a:moveTo>
                    <a:pt x="380" y="177"/>
                  </a:moveTo>
                  <a:cubicBezTo>
                    <a:pt x="334" y="179"/>
                    <a:pt x="288" y="182"/>
                    <a:pt x="242" y="183"/>
                  </a:cubicBezTo>
                  <a:cubicBezTo>
                    <a:pt x="217" y="184"/>
                    <a:pt x="192" y="181"/>
                    <a:pt x="167" y="179"/>
                  </a:cubicBezTo>
                  <a:cubicBezTo>
                    <a:pt x="145" y="177"/>
                    <a:pt x="123" y="175"/>
                    <a:pt x="101" y="173"/>
                  </a:cubicBezTo>
                  <a:cubicBezTo>
                    <a:pt x="86" y="171"/>
                    <a:pt x="70" y="172"/>
                    <a:pt x="56" y="167"/>
                  </a:cubicBezTo>
                  <a:cubicBezTo>
                    <a:pt x="3" y="146"/>
                    <a:pt x="0" y="127"/>
                    <a:pt x="34" y="82"/>
                  </a:cubicBezTo>
                  <a:cubicBezTo>
                    <a:pt x="48" y="64"/>
                    <a:pt x="74" y="51"/>
                    <a:pt x="97" y="45"/>
                  </a:cubicBezTo>
                  <a:cubicBezTo>
                    <a:pt x="142" y="32"/>
                    <a:pt x="189" y="25"/>
                    <a:pt x="234" y="16"/>
                  </a:cubicBezTo>
                  <a:cubicBezTo>
                    <a:pt x="244" y="14"/>
                    <a:pt x="252" y="11"/>
                    <a:pt x="262" y="10"/>
                  </a:cubicBezTo>
                  <a:cubicBezTo>
                    <a:pt x="277" y="9"/>
                    <a:pt x="292" y="10"/>
                    <a:pt x="307" y="9"/>
                  </a:cubicBezTo>
                  <a:cubicBezTo>
                    <a:pt x="315" y="9"/>
                    <a:pt x="324" y="7"/>
                    <a:pt x="333" y="6"/>
                  </a:cubicBezTo>
                  <a:cubicBezTo>
                    <a:pt x="339" y="5"/>
                    <a:pt x="346" y="4"/>
                    <a:pt x="353" y="3"/>
                  </a:cubicBezTo>
                  <a:cubicBezTo>
                    <a:pt x="361" y="3"/>
                    <a:pt x="368" y="3"/>
                    <a:pt x="376" y="2"/>
                  </a:cubicBezTo>
                  <a:cubicBezTo>
                    <a:pt x="383" y="2"/>
                    <a:pt x="389" y="0"/>
                    <a:pt x="396" y="0"/>
                  </a:cubicBezTo>
                  <a:cubicBezTo>
                    <a:pt x="416" y="3"/>
                    <a:pt x="437" y="4"/>
                    <a:pt x="456" y="10"/>
                  </a:cubicBezTo>
                  <a:cubicBezTo>
                    <a:pt x="494" y="20"/>
                    <a:pt x="531" y="31"/>
                    <a:pt x="567" y="47"/>
                  </a:cubicBezTo>
                  <a:cubicBezTo>
                    <a:pt x="599" y="61"/>
                    <a:pt x="599" y="100"/>
                    <a:pt x="569" y="118"/>
                  </a:cubicBezTo>
                  <a:cubicBezTo>
                    <a:pt x="562" y="122"/>
                    <a:pt x="556" y="126"/>
                    <a:pt x="549" y="128"/>
                  </a:cubicBezTo>
                  <a:cubicBezTo>
                    <a:pt x="517" y="141"/>
                    <a:pt x="484" y="155"/>
                    <a:pt x="451" y="165"/>
                  </a:cubicBezTo>
                  <a:cubicBezTo>
                    <a:pt x="428" y="172"/>
                    <a:pt x="404" y="172"/>
                    <a:pt x="381" y="175"/>
                  </a:cubicBezTo>
                  <a:cubicBezTo>
                    <a:pt x="381" y="176"/>
                    <a:pt x="380" y="176"/>
                    <a:pt x="380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21"/>
            <p:cNvSpPr>
              <a:spLocks noEditPoints="1"/>
            </p:cNvSpPr>
            <p:nvPr/>
          </p:nvSpPr>
          <p:spPr bwMode="auto">
            <a:xfrm>
              <a:off x="4887913" y="2811463"/>
              <a:ext cx="989013" cy="636587"/>
            </a:xfrm>
            <a:custGeom>
              <a:avLst/>
              <a:gdLst>
                <a:gd name="T0" fmla="*/ 355 w 730"/>
                <a:gd name="T1" fmla="*/ 469 h 469"/>
                <a:gd name="T2" fmla="*/ 250 w 730"/>
                <a:gd name="T3" fmla="*/ 433 h 469"/>
                <a:gd name="T4" fmla="*/ 125 w 730"/>
                <a:gd name="T5" fmla="*/ 352 h 469"/>
                <a:gd name="T6" fmla="*/ 85 w 730"/>
                <a:gd name="T7" fmla="*/ 316 h 469"/>
                <a:gd name="T8" fmla="*/ 27 w 730"/>
                <a:gd name="T9" fmla="*/ 265 h 469"/>
                <a:gd name="T10" fmla="*/ 46 w 730"/>
                <a:gd name="T11" fmla="*/ 206 h 469"/>
                <a:gd name="T12" fmla="*/ 141 w 730"/>
                <a:gd name="T13" fmla="*/ 174 h 469"/>
                <a:gd name="T14" fmla="*/ 241 w 730"/>
                <a:gd name="T15" fmla="*/ 150 h 469"/>
                <a:gd name="T16" fmla="*/ 297 w 730"/>
                <a:gd name="T17" fmla="*/ 133 h 469"/>
                <a:gd name="T18" fmla="*/ 505 w 730"/>
                <a:gd name="T19" fmla="*/ 67 h 469"/>
                <a:gd name="T20" fmla="*/ 615 w 730"/>
                <a:gd name="T21" fmla="*/ 37 h 469"/>
                <a:gd name="T22" fmla="*/ 671 w 730"/>
                <a:gd name="T23" fmla="*/ 13 h 469"/>
                <a:gd name="T24" fmla="*/ 700 w 730"/>
                <a:gd name="T25" fmla="*/ 4 h 469"/>
                <a:gd name="T26" fmla="*/ 728 w 730"/>
                <a:gd name="T27" fmla="*/ 30 h 469"/>
                <a:gd name="T28" fmla="*/ 727 w 730"/>
                <a:gd name="T29" fmla="*/ 65 h 469"/>
                <a:gd name="T30" fmla="*/ 721 w 730"/>
                <a:gd name="T31" fmla="*/ 88 h 469"/>
                <a:gd name="T32" fmla="*/ 653 w 730"/>
                <a:gd name="T33" fmla="*/ 200 h 469"/>
                <a:gd name="T34" fmla="*/ 612 w 730"/>
                <a:gd name="T35" fmla="*/ 251 h 469"/>
                <a:gd name="T36" fmla="*/ 579 w 730"/>
                <a:gd name="T37" fmla="*/ 298 h 469"/>
                <a:gd name="T38" fmla="*/ 558 w 730"/>
                <a:gd name="T39" fmla="*/ 324 h 469"/>
                <a:gd name="T40" fmla="*/ 511 w 730"/>
                <a:gd name="T41" fmla="*/ 379 h 469"/>
                <a:gd name="T42" fmla="*/ 480 w 730"/>
                <a:gd name="T43" fmla="*/ 409 h 469"/>
                <a:gd name="T44" fmla="*/ 427 w 730"/>
                <a:gd name="T45" fmla="*/ 443 h 469"/>
                <a:gd name="T46" fmla="*/ 355 w 730"/>
                <a:gd name="T47" fmla="*/ 469 h 469"/>
                <a:gd name="T48" fmla="*/ 631 w 730"/>
                <a:gd name="T49" fmla="*/ 119 h 469"/>
                <a:gd name="T50" fmla="*/ 613 w 730"/>
                <a:gd name="T51" fmla="*/ 100 h 469"/>
                <a:gd name="T52" fmla="*/ 590 w 730"/>
                <a:gd name="T53" fmla="*/ 107 h 469"/>
                <a:gd name="T54" fmla="*/ 469 w 730"/>
                <a:gd name="T55" fmla="*/ 137 h 469"/>
                <a:gd name="T56" fmla="*/ 419 w 730"/>
                <a:gd name="T57" fmla="*/ 150 h 469"/>
                <a:gd name="T58" fmla="*/ 397 w 730"/>
                <a:gd name="T59" fmla="*/ 156 h 469"/>
                <a:gd name="T60" fmla="*/ 293 w 730"/>
                <a:gd name="T61" fmla="*/ 197 h 469"/>
                <a:gd name="T62" fmla="*/ 257 w 730"/>
                <a:gd name="T63" fmla="*/ 210 h 469"/>
                <a:gd name="T64" fmla="*/ 140 w 730"/>
                <a:gd name="T65" fmla="*/ 246 h 469"/>
                <a:gd name="T66" fmla="*/ 136 w 730"/>
                <a:gd name="T67" fmla="*/ 274 h 469"/>
                <a:gd name="T68" fmla="*/ 163 w 730"/>
                <a:gd name="T69" fmla="*/ 294 h 469"/>
                <a:gd name="T70" fmla="*/ 263 w 730"/>
                <a:gd name="T71" fmla="*/ 362 h 469"/>
                <a:gd name="T72" fmla="*/ 367 w 730"/>
                <a:gd name="T73" fmla="*/ 399 h 469"/>
                <a:gd name="T74" fmla="*/ 403 w 730"/>
                <a:gd name="T75" fmla="*/ 398 h 469"/>
                <a:gd name="T76" fmla="*/ 467 w 730"/>
                <a:gd name="T77" fmla="*/ 353 h 469"/>
                <a:gd name="T78" fmla="*/ 544 w 730"/>
                <a:gd name="T79" fmla="*/ 257 h 469"/>
                <a:gd name="T80" fmla="*/ 620 w 730"/>
                <a:gd name="T81" fmla="*/ 144 h 469"/>
                <a:gd name="T82" fmla="*/ 631 w 730"/>
                <a:gd name="T83" fmla="*/ 11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0" h="469">
                  <a:moveTo>
                    <a:pt x="355" y="469"/>
                  </a:moveTo>
                  <a:cubicBezTo>
                    <a:pt x="317" y="456"/>
                    <a:pt x="281" y="449"/>
                    <a:pt x="250" y="433"/>
                  </a:cubicBezTo>
                  <a:cubicBezTo>
                    <a:pt x="206" y="409"/>
                    <a:pt x="166" y="380"/>
                    <a:pt x="125" y="352"/>
                  </a:cubicBezTo>
                  <a:cubicBezTo>
                    <a:pt x="110" y="342"/>
                    <a:pt x="98" y="328"/>
                    <a:pt x="85" y="316"/>
                  </a:cubicBezTo>
                  <a:cubicBezTo>
                    <a:pt x="66" y="299"/>
                    <a:pt x="44" y="284"/>
                    <a:pt x="27" y="265"/>
                  </a:cubicBezTo>
                  <a:cubicBezTo>
                    <a:pt x="0" y="236"/>
                    <a:pt x="8" y="217"/>
                    <a:pt x="46" y="206"/>
                  </a:cubicBezTo>
                  <a:cubicBezTo>
                    <a:pt x="78" y="198"/>
                    <a:pt x="109" y="183"/>
                    <a:pt x="141" y="174"/>
                  </a:cubicBezTo>
                  <a:cubicBezTo>
                    <a:pt x="174" y="164"/>
                    <a:pt x="208" y="158"/>
                    <a:pt x="241" y="150"/>
                  </a:cubicBezTo>
                  <a:cubicBezTo>
                    <a:pt x="260" y="145"/>
                    <a:pt x="279" y="139"/>
                    <a:pt x="297" y="133"/>
                  </a:cubicBezTo>
                  <a:cubicBezTo>
                    <a:pt x="367" y="111"/>
                    <a:pt x="436" y="88"/>
                    <a:pt x="505" y="67"/>
                  </a:cubicBezTo>
                  <a:cubicBezTo>
                    <a:pt x="541" y="56"/>
                    <a:pt x="579" y="48"/>
                    <a:pt x="615" y="37"/>
                  </a:cubicBezTo>
                  <a:cubicBezTo>
                    <a:pt x="634" y="31"/>
                    <a:pt x="652" y="21"/>
                    <a:pt x="671" y="13"/>
                  </a:cubicBezTo>
                  <a:cubicBezTo>
                    <a:pt x="680" y="9"/>
                    <a:pt x="690" y="7"/>
                    <a:pt x="700" y="4"/>
                  </a:cubicBezTo>
                  <a:cubicBezTo>
                    <a:pt x="719" y="0"/>
                    <a:pt x="730" y="11"/>
                    <a:pt x="728" y="30"/>
                  </a:cubicBezTo>
                  <a:cubicBezTo>
                    <a:pt x="727" y="42"/>
                    <a:pt x="728" y="54"/>
                    <a:pt x="727" y="65"/>
                  </a:cubicBezTo>
                  <a:cubicBezTo>
                    <a:pt x="726" y="73"/>
                    <a:pt x="725" y="81"/>
                    <a:pt x="721" y="88"/>
                  </a:cubicBezTo>
                  <a:cubicBezTo>
                    <a:pt x="699" y="125"/>
                    <a:pt x="677" y="163"/>
                    <a:pt x="653" y="200"/>
                  </a:cubicBezTo>
                  <a:cubicBezTo>
                    <a:pt x="641" y="218"/>
                    <a:pt x="625" y="234"/>
                    <a:pt x="612" y="251"/>
                  </a:cubicBezTo>
                  <a:cubicBezTo>
                    <a:pt x="600" y="266"/>
                    <a:pt x="590" y="282"/>
                    <a:pt x="579" y="298"/>
                  </a:cubicBezTo>
                  <a:cubicBezTo>
                    <a:pt x="572" y="307"/>
                    <a:pt x="565" y="315"/>
                    <a:pt x="558" y="324"/>
                  </a:cubicBezTo>
                  <a:cubicBezTo>
                    <a:pt x="543" y="342"/>
                    <a:pt x="527" y="361"/>
                    <a:pt x="511" y="379"/>
                  </a:cubicBezTo>
                  <a:cubicBezTo>
                    <a:pt x="501" y="390"/>
                    <a:pt x="491" y="401"/>
                    <a:pt x="480" y="409"/>
                  </a:cubicBezTo>
                  <a:cubicBezTo>
                    <a:pt x="463" y="422"/>
                    <a:pt x="446" y="434"/>
                    <a:pt x="427" y="443"/>
                  </a:cubicBezTo>
                  <a:cubicBezTo>
                    <a:pt x="404" y="454"/>
                    <a:pt x="378" y="461"/>
                    <a:pt x="355" y="469"/>
                  </a:cubicBezTo>
                  <a:close/>
                  <a:moveTo>
                    <a:pt x="631" y="119"/>
                  </a:moveTo>
                  <a:cubicBezTo>
                    <a:pt x="631" y="103"/>
                    <a:pt x="625" y="97"/>
                    <a:pt x="613" y="100"/>
                  </a:cubicBezTo>
                  <a:cubicBezTo>
                    <a:pt x="605" y="102"/>
                    <a:pt x="598" y="105"/>
                    <a:pt x="590" y="107"/>
                  </a:cubicBezTo>
                  <a:cubicBezTo>
                    <a:pt x="550" y="117"/>
                    <a:pt x="510" y="127"/>
                    <a:pt x="469" y="137"/>
                  </a:cubicBezTo>
                  <a:cubicBezTo>
                    <a:pt x="453" y="142"/>
                    <a:pt x="436" y="146"/>
                    <a:pt x="419" y="150"/>
                  </a:cubicBezTo>
                  <a:cubicBezTo>
                    <a:pt x="412" y="152"/>
                    <a:pt x="402" y="152"/>
                    <a:pt x="397" y="156"/>
                  </a:cubicBezTo>
                  <a:cubicBezTo>
                    <a:pt x="366" y="180"/>
                    <a:pt x="327" y="184"/>
                    <a:pt x="293" y="197"/>
                  </a:cubicBezTo>
                  <a:cubicBezTo>
                    <a:pt x="281" y="202"/>
                    <a:pt x="269" y="206"/>
                    <a:pt x="257" y="210"/>
                  </a:cubicBezTo>
                  <a:cubicBezTo>
                    <a:pt x="218" y="222"/>
                    <a:pt x="178" y="233"/>
                    <a:pt x="140" y="246"/>
                  </a:cubicBezTo>
                  <a:cubicBezTo>
                    <a:pt x="123" y="252"/>
                    <a:pt x="122" y="263"/>
                    <a:pt x="136" y="274"/>
                  </a:cubicBezTo>
                  <a:cubicBezTo>
                    <a:pt x="144" y="281"/>
                    <a:pt x="153" y="288"/>
                    <a:pt x="163" y="294"/>
                  </a:cubicBezTo>
                  <a:cubicBezTo>
                    <a:pt x="196" y="317"/>
                    <a:pt x="227" y="343"/>
                    <a:pt x="263" y="362"/>
                  </a:cubicBezTo>
                  <a:cubicBezTo>
                    <a:pt x="295" y="379"/>
                    <a:pt x="332" y="388"/>
                    <a:pt x="367" y="399"/>
                  </a:cubicBezTo>
                  <a:cubicBezTo>
                    <a:pt x="378" y="402"/>
                    <a:pt x="394" y="403"/>
                    <a:pt x="403" y="398"/>
                  </a:cubicBezTo>
                  <a:cubicBezTo>
                    <a:pt x="426" y="385"/>
                    <a:pt x="445" y="368"/>
                    <a:pt x="467" y="353"/>
                  </a:cubicBezTo>
                  <a:cubicBezTo>
                    <a:pt x="502" y="329"/>
                    <a:pt x="520" y="290"/>
                    <a:pt x="544" y="257"/>
                  </a:cubicBezTo>
                  <a:cubicBezTo>
                    <a:pt x="570" y="220"/>
                    <a:pt x="595" y="182"/>
                    <a:pt x="620" y="144"/>
                  </a:cubicBezTo>
                  <a:cubicBezTo>
                    <a:pt x="626" y="135"/>
                    <a:pt x="629" y="125"/>
                    <a:pt x="631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22"/>
            <p:cNvSpPr>
              <a:spLocks/>
            </p:cNvSpPr>
            <p:nvPr/>
          </p:nvSpPr>
          <p:spPr bwMode="auto">
            <a:xfrm>
              <a:off x="5322888" y="2508250"/>
              <a:ext cx="322263" cy="266700"/>
            </a:xfrm>
            <a:custGeom>
              <a:avLst/>
              <a:gdLst>
                <a:gd name="T0" fmla="*/ 49 w 238"/>
                <a:gd name="T1" fmla="*/ 0 h 197"/>
                <a:gd name="T2" fmla="*/ 104 w 238"/>
                <a:gd name="T3" fmla="*/ 14 h 197"/>
                <a:gd name="T4" fmla="*/ 208 w 238"/>
                <a:gd name="T5" fmla="*/ 24 h 197"/>
                <a:gd name="T6" fmla="*/ 235 w 238"/>
                <a:gd name="T7" fmla="*/ 34 h 197"/>
                <a:gd name="T8" fmla="*/ 227 w 238"/>
                <a:gd name="T9" fmla="*/ 64 h 197"/>
                <a:gd name="T10" fmla="*/ 162 w 238"/>
                <a:gd name="T11" fmla="*/ 165 h 197"/>
                <a:gd name="T12" fmla="*/ 114 w 238"/>
                <a:gd name="T13" fmla="*/ 189 h 197"/>
                <a:gd name="T14" fmla="*/ 117 w 238"/>
                <a:gd name="T15" fmla="*/ 137 h 197"/>
                <a:gd name="T16" fmla="*/ 137 w 238"/>
                <a:gd name="T17" fmla="*/ 108 h 197"/>
                <a:gd name="T18" fmla="*/ 131 w 238"/>
                <a:gd name="T19" fmla="*/ 83 h 197"/>
                <a:gd name="T20" fmla="*/ 95 w 238"/>
                <a:gd name="T21" fmla="*/ 71 h 197"/>
                <a:gd name="T22" fmla="*/ 25 w 238"/>
                <a:gd name="T23" fmla="*/ 61 h 197"/>
                <a:gd name="T24" fmla="*/ 1 w 238"/>
                <a:gd name="T25" fmla="*/ 33 h 197"/>
                <a:gd name="T26" fmla="*/ 26 w 238"/>
                <a:gd name="T27" fmla="*/ 4 h 197"/>
                <a:gd name="T28" fmla="*/ 48 w 238"/>
                <a:gd name="T29" fmla="*/ 4 h 197"/>
                <a:gd name="T30" fmla="*/ 49 w 238"/>
                <a:gd name="T3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8" h="197">
                  <a:moveTo>
                    <a:pt x="49" y="0"/>
                  </a:moveTo>
                  <a:cubicBezTo>
                    <a:pt x="67" y="5"/>
                    <a:pt x="85" y="12"/>
                    <a:pt x="104" y="14"/>
                  </a:cubicBezTo>
                  <a:cubicBezTo>
                    <a:pt x="138" y="19"/>
                    <a:pt x="173" y="20"/>
                    <a:pt x="208" y="24"/>
                  </a:cubicBezTo>
                  <a:cubicBezTo>
                    <a:pt x="218" y="25"/>
                    <a:pt x="233" y="28"/>
                    <a:pt x="235" y="34"/>
                  </a:cubicBezTo>
                  <a:cubicBezTo>
                    <a:pt x="238" y="42"/>
                    <a:pt x="233" y="55"/>
                    <a:pt x="227" y="64"/>
                  </a:cubicBezTo>
                  <a:cubicBezTo>
                    <a:pt x="206" y="98"/>
                    <a:pt x="183" y="131"/>
                    <a:pt x="162" y="165"/>
                  </a:cubicBezTo>
                  <a:cubicBezTo>
                    <a:pt x="150" y="184"/>
                    <a:pt x="126" y="197"/>
                    <a:pt x="114" y="189"/>
                  </a:cubicBezTo>
                  <a:cubicBezTo>
                    <a:pt x="102" y="181"/>
                    <a:pt x="103" y="155"/>
                    <a:pt x="117" y="137"/>
                  </a:cubicBezTo>
                  <a:cubicBezTo>
                    <a:pt x="124" y="127"/>
                    <a:pt x="131" y="118"/>
                    <a:pt x="137" y="108"/>
                  </a:cubicBezTo>
                  <a:cubicBezTo>
                    <a:pt x="144" y="97"/>
                    <a:pt x="141" y="88"/>
                    <a:pt x="131" y="83"/>
                  </a:cubicBezTo>
                  <a:cubicBezTo>
                    <a:pt x="120" y="77"/>
                    <a:pt x="107" y="74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6" y="59"/>
                    <a:pt x="2" y="48"/>
                    <a:pt x="1" y="33"/>
                  </a:cubicBezTo>
                  <a:cubicBezTo>
                    <a:pt x="0" y="15"/>
                    <a:pt x="12" y="8"/>
                    <a:pt x="26" y="4"/>
                  </a:cubicBezTo>
                  <a:cubicBezTo>
                    <a:pt x="33" y="2"/>
                    <a:pt x="41" y="4"/>
                    <a:pt x="48" y="4"/>
                  </a:cubicBezTo>
                  <a:cubicBezTo>
                    <a:pt x="48" y="2"/>
                    <a:pt x="49" y="1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23"/>
            <p:cNvSpPr>
              <a:spLocks/>
            </p:cNvSpPr>
            <p:nvPr/>
          </p:nvSpPr>
          <p:spPr bwMode="auto">
            <a:xfrm>
              <a:off x="4924426" y="2419350"/>
              <a:ext cx="98425" cy="93662"/>
            </a:xfrm>
            <a:custGeom>
              <a:avLst/>
              <a:gdLst>
                <a:gd name="T0" fmla="*/ 72 w 72"/>
                <a:gd name="T1" fmla="*/ 33 h 69"/>
                <a:gd name="T2" fmla="*/ 30 w 72"/>
                <a:gd name="T3" fmla="*/ 69 h 69"/>
                <a:gd name="T4" fmla="*/ 1 w 72"/>
                <a:gd name="T5" fmla="*/ 38 h 69"/>
                <a:gd name="T6" fmla="*/ 38 w 72"/>
                <a:gd name="T7" fmla="*/ 0 h 69"/>
                <a:gd name="T8" fmla="*/ 72 w 72"/>
                <a:gd name="T9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9">
                  <a:moveTo>
                    <a:pt x="72" y="33"/>
                  </a:moveTo>
                  <a:cubicBezTo>
                    <a:pt x="72" y="57"/>
                    <a:pt x="57" y="69"/>
                    <a:pt x="30" y="69"/>
                  </a:cubicBezTo>
                  <a:cubicBezTo>
                    <a:pt x="11" y="68"/>
                    <a:pt x="0" y="57"/>
                    <a:pt x="1" y="38"/>
                  </a:cubicBezTo>
                  <a:cubicBezTo>
                    <a:pt x="1" y="17"/>
                    <a:pt x="18" y="0"/>
                    <a:pt x="38" y="0"/>
                  </a:cubicBezTo>
                  <a:cubicBezTo>
                    <a:pt x="60" y="0"/>
                    <a:pt x="71" y="12"/>
                    <a:pt x="72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24"/>
            <p:cNvSpPr>
              <a:spLocks/>
            </p:cNvSpPr>
            <p:nvPr/>
          </p:nvSpPr>
          <p:spPr bwMode="auto">
            <a:xfrm>
              <a:off x="5561013" y="2206625"/>
              <a:ext cx="100013" cy="92075"/>
            </a:xfrm>
            <a:custGeom>
              <a:avLst/>
              <a:gdLst>
                <a:gd name="T0" fmla="*/ 37 w 74"/>
                <a:gd name="T1" fmla="*/ 68 h 68"/>
                <a:gd name="T2" fmla="*/ 0 w 74"/>
                <a:gd name="T3" fmla="*/ 40 h 68"/>
                <a:gd name="T4" fmla="*/ 46 w 74"/>
                <a:gd name="T5" fmla="*/ 1 h 68"/>
                <a:gd name="T6" fmla="*/ 73 w 74"/>
                <a:gd name="T7" fmla="*/ 30 h 68"/>
                <a:gd name="T8" fmla="*/ 37 w 74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8">
                  <a:moveTo>
                    <a:pt x="37" y="68"/>
                  </a:moveTo>
                  <a:cubicBezTo>
                    <a:pt x="15" y="67"/>
                    <a:pt x="0" y="56"/>
                    <a:pt x="0" y="40"/>
                  </a:cubicBezTo>
                  <a:cubicBezTo>
                    <a:pt x="0" y="21"/>
                    <a:pt x="25" y="0"/>
                    <a:pt x="46" y="1"/>
                  </a:cubicBezTo>
                  <a:cubicBezTo>
                    <a:pt x="63" y="1"/>
                    <a:pt x="74" y="13"/>
                    <a:pt x="73" y="30"/>
                  </a:cubicBezTo>
                  <a:cubicBezTo>
                    <a:pt x="72" y="54"/>
                    <a:pt x="58" y="68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25"/>
            <p:cNvSpPr>
              <a:spLocks/>
            </p:cNvSpPr>
            <p:nvPr/>
          </p:nvSpPr>
          <p:spPr bwMode="auto">
            <a:xfrm>
              <a:off x="5053013" y="2943225"/>
              <a:ext cx="690563" cy="415925"/>
            </a:xfrm>
            <a:custGeom>
              <a:avLst/>
              <a:gdLst>
                <a:gd name="T0" fmla="*/ 509 w 509"/>
                <a:gd name="T1" fmla="*/ 22 h 306"/>
                <a:gd name="T2" fmla="*/ 498 w 509"/>
                <a:gd name="T3" fmla="*/ 47 h 306"/>
                <a:gd name="T4" fmla="*/ 422 w 509"/>
                <a:gd name="T5" fmla="*/ 160 h 306"/>
                <a:gd name="T6" fmla="*/ 345 w 509"/>
                <a:gd name="T7" fmla="*/ 256 h 306"/>
                <a:gd name="T8" fmla="*/ 281 w 509"/>
                <a:gd name="T9" fmla="*/ 301 h 306"/>
                <a:gd name="T10" fmla="*/ 245 w 509"/>
                <a:gd name="T11" fmla="*/ 302 h 306"/>
                <a:gd name="T12" fmla="*/ 141 w 509"/>
                <a:gd name="T13" fmla="*/ 265 h 306"/>
                <a:gd name="T14" fmla="*/ 41 w 509"/>
                <a:gd name="T15" fmla="*/ 197 h 306"/>
                <a:gd name="T16" fmla="*/ 14 w 509"/>
                <a:gd name="T17" fmla="*/ 177 h 306"/>
                <a:gd name="T18" fmla="*/ 18 w 509"/>
                <a:gd name="T19" fmla="*/ 149 h 306"/>
                <a:gd name="T20" fmla="*/ 135 w 509"/>
                <a:gd name="T21" fmla="*/ 113 h 306"/>
                <a:gd name="T22" fmla="*/ 171 w 509"/>
                <a:gd name="T23" fmla="*/ 100 h 306"/>
                <a:gd name="T24" fmla="*/ 275 w 509"/>
                <a:gd name="T25" fmla="*/ 59 h 306"/>
                <a:gd name="T26" fmla="*/ 297 w 509"/>
                <a:gd name="T27" fmla="*/ 53 h 306"/>
                <a:gd name="T28" fmla="*/ 347 w 509"/>
                <a:gd name="T29" fmla="*/ 40 h 306"/>
                <a:gd name="T30" fmla="*/ 468 w 509"/>
                <a:gd name="T31" fmla="*/ 10 h 306"/>
                <a:gd name="T32" fmla="*/ 491 w 509"/>
                <a:gd name="T33" fmla="*/ 3 h 306"/>
                <a:gd name="T34" fmla="*/ 509 w 509"/>
                <a:gd name="T35" fmla="*/ 22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9" h="306">
                  <a:moveTo>
                    <a:pt x="509" y="22"/>
                  </a:moveTo>
                  <a:cubicBezTo>
                    <a:pt x="507" y="28"/>
                    <a:pt x="504" y="38"/>
                    <a:pt x="498" y="47"/>
                  </a:cubicBezTo>
                  <a:cubicBezTo>
                    <a:pt x="473" y="85"/>
                    <a:pt x="448" y="123"/>
                    <a:pt x="422" y="160"/>
                  </a:cubicBezTo>
                  <a:cubicBezTo>
                    <a:pt x="398" y="193"/>
                    <a:pt x="380" y="232"/>
                    <a:pt x="345" y="256"/>
                  </a:cubicBezTo>
                  <a:cubicBezTo>
                    <a:pt x="323" y="271"/>
                    <a:pt x="304" y="288"/>
                    <a:pt x="281" y="301"/>
                  </a:cubicBezTo>
                  <a:cubicBezTo>
                    <a:pt x="272" y="306"/>
                    <a:pt x="256" y="305"/>
                    <a:pt x="245" y="302"/>
                  </a:cubicBezTo>
                  <a:cubicBezTo>
                    <a:pt x="210" y="291"/>
                    <a:pt x="173" y="282"/>
                    <a:pt x="141" y="265"/>
                  </a:cubicBezTo>
                  <a:cubicBezTo>
                    <a:pt x="105" y="246"/>
                    <a:pt x="74" y="220"/>
                    <a:pt x="41" y="197"/>
                  </a:cubicBezTo>
                  <a:cubicBezTo>
                    <a:pt x="31" y="191"/>
                    <a:pt x="22" y="184"/>
                    <a:pt x="14" y="177"/>
                  </a:cubicBezTo>
                  <a:cubicBezTo>
                    <a:pt x="0" y="166"/>
                    <a:pt x="1" y="155"/>
                    <a:pt x="18" y="149"/>
                  </a:cubicBezTo>
                  <a:cubicBezTo>
                    <a:pt x="56" y="136"/>
                    <a:pt x="96" y="125"/>
                    <a:pt x="135" y="113"/>
                  </a:cubicBezTo>
                  <a:cubicBezTo>
                    <a:pt x="147" y="109"/>
                    <a:pt x="159" y="105"/>
                    <a:pt x="171" y="100"/>
                  </a:cubicBezTo>
                  <a:cubicBezTo>
                    <a:pt x="205" y="87"/>
                    <a:pt x="244" y="83"/>
                    <a:pt x="275" y="59"/>
                  </a:cubicBezTo>
                  <a:cubicBezTo>
                    <a:pt x="280" y="55"/>
                    <a:pt x="290" y="55"/>
                    <a:pt x="297" y="53"/>
                  </a:cubicBezTo>
                  <a:cubicBezTo>
                    <a:pt x="314" y="49"/>
                    <a:pt x="331" y="45"/>
                    <a:pt x="347" y="40"/>
                  </a:cubicBezTo>
                  <a:cubicBezTo>
                    <a:pt x="388" y="30"/>
                    <a:pt x="428" y="20"/>
                    <a:pt x="468" y="10"/>
                  </a:cubicBezTo>
                  <a:cubicBezTo>
                    <a:pt x="476" y="8"/>
                    <a:pt x="483" y="5"/>
                    <a:pt x="491" y="3"/>
                  </a:cubicBezTo>
                  <a:cubicBezTo>
                    <a:pt x="503" y="0"/>
                    <a:pt x="509" y="6"/>
                    <a:pt x="50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2705484" y="3730843"/>
            <a:ext cx="856703" cy="863222"/>
            <a:chOff x="2130425" y="2232462"/>
            <a:chExt cx="2636838" cy="2656902"/>
          </a:xfrm>
        </p:grpSpPr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2130425" y="2232462"/>
              <a:ext cx="2636838" cy="2656902"/>
            </a:xfrm>
            <a:custGeom>
              <a:avLst/>
              <a:gdLst>
                <a:gd name="T0" fmla="*/ 1713 w 1839"/>
                <a:gd name="T1" fmla="*/ 71 h 1853"/>
                <a:gd name="T2" fmla="*/ 1620 w 1839"/>
                <a:gd name="T3" fmla="*/ 16 h 1853"/>
                <a:gd name="T4" fmla="*/ 1538 w 1839"/>
                <a:gd name="T5" fmla="*/ 0 h 1853"/>
                <a:gd name="T6" fmla="*/ 1492 w 1839"/>
                <a:gd name="T7" fmla="*/ 2 h 1853"/>
                <a:gd name="T8" fmla="*/ 1458 w 1839"/>
                <a:gd name="T9" fmla="*/ 17 h 1853"/>
                <a:gd name="T10" fmla="*/ 1317 w 1839"/>
                <a:gd name="T11" fmla="*/ 115 h 1853"/>
                <a:gd name="T12" fmla="*/ 1093 w 1839"/>
                <a:gd name="T13" fmla="*/ 270 h 1853"/>
                <a:gd name="T14" fmla="*/ 887 w 1839"/>
                <a:gd name="T15" fmla="*/ 415 h 1853"/>
                <a:gd name="T16" fmla="*/ 785 w 1839"/>
                <a:gd name="T17" fmla="*/ 493 h 1853"/>
                <a:gd name="T18" fmla="*/ 742 w 1839"/>
                <a:gd name="T19" fmla="*/ 554 h 1853"/>
                <a:gd name="T20" fmla="*/ 714 w 1839"/>
                <a:gd name="T21" fmla="*/ 604 h 1853"/>
                <a:gd name="T22" fmla="*/ 631 w 1839"/>
                <a:gd name="T23" fmla="*/ 669 h 1853"/>
                <a:gd name="T24" fmla="*/ 552 w 1839"/>
                <a:gd name="T25" fmla="*/ 732 h 1853"/>
                <a:gd name="T26" fmla="*/ 488 w 1839"/>
                <a:gd name="T27" fmla="*/ 783 h 1853"/>
                <a:gd name="T28" fmla="*/ 452 w 1839"/>
                <a:gd name="T29" fmla="*/ 815 h 1853"/>
                <a:gd name="T30" fmla="*/ 427 w 1839"/>
                <a:gd name="T31" fmla="*/ 865 h 1853"/>
                <a:gd name="T32" fmla="*/ 116 w 1839"/>
                <a:gd name="T33" fmla="*/ 1153 h 1853"/>
                <a:gd name="T34" fmla="*/ 66 w 1839"/>
                <a:gd name="T35" fmla="*/ 1145 h 1853"/>
                <a:gd name="T36" fmla="*/ 41 w 1839"/>
                <a:gd name="T37" fmla="*/ 1150 h 1853"/>
                <a:gd name="T38" fmla="*/ 5 w 1839"/>
                <a:gd name="T39" fmla="*/ 1199 h 1853"/>
                <a:gd name="T40" fmla="*/ 9 w 1839"/>
                <a:gd name="T41" fmla="*/ 1294 h 1853"/>
                <a:gd name="T42" fmla="*/ 41 w 1839"/>
                <a:gd name="T43" fmla="*/ 1357 h 1853"/>
                <a:gd name="T44" fmla="*/ 101 w 1839"/>
                <a:gd name="T45" fmla="*/ 1410 h 1853"/>
                <a:gd name="T46" fmla="*/ 193 w 1839"/>
                <a:gd name="T47" fmla="*/ 1418 h 1853"/>
                <a:gd name="T48" fmla="*/ 230 w 1839"/>
                <a:gd name="T49" fmla="*/ 1378 h 1853"/>
                <a:gd name="T50" fmla="*/ 238 w 1839"/>
                <a:gd name="T51" fmla="*/ 1325 h 1853"/>
                <a:gd name="T52" fmla="*/ 613 w 1839"/>
                <a:gd name="T53" fmla="*/ 1131 h 1853"/>
                <a:gd name="T54" fmla="*/ 666 w 1839"/>
                <a:gd name="T55" fmla="*/ 1111 h 1853"/>
                <a:gd name="T56" fmla="*/ 932 w 1839"/>
                <a:gd name="T57" fmla="*/ 965 h 1853"/>
                <a:gd name="T58" fmla="*/ 953 w 1839"/>
                <a:gd name="T59" fmla="*/ 979 h 1853"/>
                <a:gd name="T60" fmla="*/ 936 w 1839"/>
                <a:gd name="T61" fmla="*/ 1489 h 1853"/>
                <a:gd name="T62" fmla="*/ 885 w 1839"/>
                <a:gd name="T63" fmla="*/ 1499 h 1853"/>
                <a:gd name="T64" fmla="*/ 829 w 1839"/>
                <a:gd name="T65" fmla="*/ 1520 h 1853"/>
                <a:gd name="T66" fmla="*/ 780 w 1839"/>
                <a:gd name="T67" fmla="*/ 1557 h 1853"/>
                <a:gd name="T68" fmla="*/ 745 w 1839"/>
                <a:gd name="T69" fmla="*/ 1603 h 1853"/>
                <a:gd name="T70" fmla="*/ 739 w 1839"/>
                <a:gd name="T71" fmla="*/ 1722 h 1853"/>
                <a:gd name="T72" fmla="*/ 757 w 1839"/>
                <a:gd name="T73" fmla="*/ 1745 h 1853"/>
                <a:gd name="T74" fmla="*/ 806 w 1839"/>
                <a:gd name="T75" fmla="*/ 1790 h 1853"/>
                <a:gd name="T76" fmla="*/ 888 w 1839"/>
                <a:gd name="T77" fmla="*/ 1833 h 1853"/>
                <a:gd name="T78" fmla="*/ 1004 w 1839"/>
                <a:gd name="T79" fmla="*/ 1853 h 1853"/>
                <a:gd name="T80" fmla="*/ 1118 w 1839"/>
                <a:gd name="T81" fmla="*/ 1840 h 1853"/>
                <a:gd name="T82" fmla="*/ 1200 w 1839"/>
                <a:gd name="T83" fmla="*/ 1810 h 1853"/>
                <a:gd name="T84" fmla="*/ 1250 w 1839"/>
                <a:gd name="T85" fmla="*/ 1780 h 1853"/>
                <a:gd name="T86" fmla="*/ 1268 w 1839"/>
                <a:gd name="T87" fmla="*/ 1764 h 1853"/>
                <a:gd name="T88" fmla="*/ 1282 w 1839"/>
                <a:gd name="T89" fmla="*/ 1641 h 1853"/>
                <a:gd name="T90" fmla="*/ 1254 w 1839"/>
                <a:gd name="T91" fmla="*/ 1577 h 1853"/>
                <a:gd name="T92" fmla="*/ 1160 w 1839"/>
                <a:gd name="T93" fmla="*/ 1505 h 1853"/>
                <a:gd name="T94" fmla="*/ 1188 w 1839"/>
                <a:gd name="T95" fmla="*/ 937 h 1853"/>
                <a:gd name="T96" fmla="*/ 1271 w 1839"/>
                <a:gd name="T97" fmla="*/ 844 h 1853"/>
                <a:gd name="T98" fmla="*/ 1408 w 1839"/>
                <a:gd name="T99" fmla="*/ 710 h 1853"/>
                <a:gd name="T100" fmla="*/ 1586 w 1839"/>
                <a:gd name="T101" fmla="*/ 601 h 1853"/>
                <a:gd name="T102" fmla="*/ 1711 w 1839"/>
                <a:gd name="T103" fmla="*/ 525 h 1853"/>
                <a:gd name="T104" fmla="*/ 1778 w 1839"/>
                <a:gd name="T105" fmla="*/ 485 h 1853"/>
                <a:gd name="T106" fmla="*/ 1821 w 1839"/>
                <a:gd name="T107" fmla="*/ 440 h 1853"/>
                <a:gd name="T108" fmla="*/ 1829 w 1839"/>
                <a:gd name="T109" fmla="*/ 273 h 1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39" h="1853">
                  <a:moveTo>
                    <a:pt x="1779" y="153"/>
                  </a:moveTo>
                  <a:lnTo>
                    <a:pt x="1758" y="121"/>
                  </a:lnTo>
                  <a:lnTo>
                    <a:pt x="1736" y="94"/>
                  </a:lnTo>
                  <a:lnTo>
                    <a:pt x="1713" y="71"/>
                  </a:lnTo>
                  <a:lnTo>
                    <a:pt x="1690" y="53"/>
                  </a:lnTo>
                  <a:lnTo>
                    <a:pt x="1666" y="37"/>
                  </a:lnTo>
                  <a:lnTo>
                    <a:pt x="1643" y="25"/>
                  </a:lnTo>
                  <a:lnTo>
                    <a:pt x="1620" y="16"/>
                  </a:lnTo>
                  <a:lnTo>
                    <a:pt x="1597" y="9"/>
                  </a:lnTo>
                  <a:lnTo>
                    <a:pt x="1576" y="4"/>
                  </a:lnTo>
                  <a:lnTo>
                    <a:pt x="1555" y="1"/>
                  </a:lnTo>
                  <a:lnTo>
                    <a:pt x="1538" y="0"/>
                  </a:lnTo>
                  <a:lnTo>
                    <a:pt x="1522" y="0"/>
                  </a:lnTo>
                  <a:lnTo>
                    <a:pt x="1509" y="0"/>
                  </a:lnTo>
                  <a:lnTo>
                    <a:pt x="1499" y="1"/>
                  </a:lnTo>
                  <a:lnTo>
                    <a:pt x="1492" y="2"/>
                  </a:lnTo>
                  <a:lnTo>
                    <a:pt x="1488" y="2"/>
                  </a:lnTo>
                  <a:lnTo>
                    <a:pt x="1478" y="3"/>
                  </a:lnTo>
                  <a:lnTo>
                    <a:pt x="1470" y="9"/>
                  </a:lnTo>
                  <a:lnTo>
                    <a:pt x="1458" y="17"/>
                  </a:lnTo>
                  <a:lnTo>
                    <a:pt x="1437" y="32"/>
                  </a:lnTo>
                  <a:lnTo>
                    <a:pt x="1404" y="54"/>
                  </a:lnTo>
                  <a:lnTo>
                    <a:pt x="1364" y="81"/>
                  </a:lnTo>
                  <a:lnTo>
                    <a:pt x="1317" y="115"/>
                  </a:lnTo>
                  <a:lnTo>
                    <a:pt x="1265" y="151"/>
                  </a:lnTo>
                  <a:lnTo>
                    <a:pt x="1210" y="190"/>
                  </a:lnTo>
                  <a:lnTo>
                    <a:pt x="1151" y="230"/>
                  </a:lnTo>
                  <a:lnTo>
                    <a:pt x="1093" y="270"/>
                  </a:lnTo>
                  <a:lnTo>
                    <a:pt x="1036" y="310"/>
                  </a:lnTo>
                  <a:lnTo>
                    <a:pt x="981" y="349"/>
                  </a:lnTo>
                  <a:lnTo>
                    <a:pt x="931" y="383"/>
                  </a:lnTo>
                  <a:lnTo>
                    <a:pt x="887" y="415"/>
                  </a:lnTo>
                  <a:lnTo>
                    <a:pt x="850" y="442"/>
                  </a:lnTo>
                  <a:lnTo>
                    <a:pt x="821" y="462"/>
                  </a:lnTo>
                  <a:lnTo>
                    <a:pt x="804" y="475"/>
                  </a:lnTo>
                  <a:lnTo>
                    <a:pt x="785" y="493"/>
                  </a:lnTo>
                  <a:lnTo>
                    <a:pt x="769" y="509"/>
                  </a:lnTo>
                  <a:lnTo>
                    <a:pt x="758" y="524"/>
                  </a:lnTo>
                  <a:lnTo>
                    <a:pt x="749" y="539"/>
                  </a:lnTo>
                  <a:lnTo>
                    <a:pt x="742" y="554"/>
                  </a:lnTo>
                  <a:lnTo>
                    <a:pt x="737" y="566"/>
                  </a:lnTo>
                  <a:lnTo>
                    <a:pt x="734" y="579"/>
                  </a:lnTo>
                  <a:lnTo>
                    <a:pt x="732" y="589"/>
                  </a:lnTo>
                  <a:lnTo>
                    <a:pt x="714" y="604"/>
                  </a:lnTo>
                  <a:lnTo>
                    <a:pt x="693" y="619"/>
                  </a:lnTo>
                  <a:lnTo>
                    <a:pt x="674" y="635"/>
                  </a:lnTo>
                  <a:lnTo>
                    <a:pt x="653" y="653"/>
                  </a:lnTo>
                  <a:lnTo>
                    <a:pt x="631" y="669"/>
                  </a:lnTo>
                  <a:lnTo>
                    <a:pt x="610" y="685"/>
                  </a:lnTo>
                  <a:lnTo>
                    <a:pt x="591" y="701"/>
                  </a:lnTo>
                  <a:lnTo>
                    <a:pt x="570" y="717"/>
                  </a:lnTo>
                  <a:lnTo>
                    <a:pt x="552" y="732"/>
                  </a:lnTo>
                  <a:lnTo>
                    <a:pt x="533" y="746"/>
                  </a:lnTo>
                  <a:lnTo>
                    <a:pt x="517" y="760"/>
                  </a:lnTo>
                  <a:lnTo>
                    <a:pt x="502" y="771"/>
                  </a:lnTo>
                  <a:lnTo>
                    <a:pt x="488" y="783"/>
                  </a:lnTo>
                  <a:lnTo>
                    <a:pt x="478" y="791"/>
                  </a:lnTo>
                  <a:lnTo>
                    <a:pt x="469" y="799"/>
                  </a:lnTo>
                  <a:lnTo>
                    <a:pt x="463" y="804"/>
                  </a:lnTo>
                  <a:lnTo>
                    <a:pt x="452" y="815"/>
                  </a:lnTo>
                  <a:lnTo>
                    <a:pt x="443" y="827"/>
                  </a:lnTo>
                  <a:lnTo>
                    <a:pt x="436" y="839"/>
                  </a:lnTo>
                  <a:lnTo>
                    <a:pt x="431" y="852"/>
                  </a:lnTo>
                  <a:lnTo>
                    <a:pt x="427" y="865"/>
                  </a:lnTo>
                  <a:lnTo>
                    <a:pt x="425" y="876"/>
                  </a:lnTo>
                  <a:lnTo>
                    <a:pt x="422" y="889"/>
                  </a:lnTo>
                  <a:lnTo>
                    <a:pt x="422" y="900"/>
                  </a:lnTo>
                  <a:lnTo>
                    <a:pt x="116" y="1153"/>
                  </a:lnTo>
                  <a:lnTo>
                    <a:pt x="102" y="1148"/>
                  </a:lnTo>
                  <a:lnTo>
                    <a:pt x="88" y="1146"/>
                  </a:lnTo>
                  <a:lnTo>
                    <a:pt x="77" y="1145"/>
                  </a:lnTo>
                  <a:lnTo>
                    <a:pt x="66" y="1145"/>
                  </a:lnTo>
                  <a:lnTo>
                    <a:pt x="57" y="1146"/>
                  </a:lnTo>
                  <a:lnTo>
                    <a:pt x="49" y="1148"/>
                  </a:lnTo>
                  <a:lnTo>
                    <a:pt x="45" y="1149"/>
                  </a:lnTo>
                  <a:lnTo>
                    <a:pt x="41" y="1150"/>
                  </a:lnTo>
                  <a:lnTo>
                    <a:pt x="26" y="1155"/>
                  </a:lnTo>
                  <a:lnTo>
                    <a:pt x="18" y="1169"/>
                  </a:lnTo>
                  <a:lnTo>
                    <a:pt x="11" y="1181"/>
                  </a:lnTo>
                  <a:lnTo>
                    <a:pt x="5" y="1199"/>
                  </a:lnTo>
                  <a:lnTo>
                    <a:pt x="1" y="1218"/>
                  </a:lnTo>
                  <a:lnTo>
                    <a:pt x="0" y="1241"/>
                  </a:lnTo>
                  <a:lnTo>
                    <a:pt x="2" y="1267"/>
                  </a:lnTo>
                  <a:lnTo>
                    <a:pt x="9" y="1294"/>
                  </a:lnTo>
                  <a:lnTo>
                    <a:pt x="20" y="1323"/>
                  </a:lnTo>
                  <a:lnTo>
                    <a:pt x="39" y="1353"/>
                  </a:lnTo>
                  <a:lnTo>
                    <a:pt x="40" y="1354"/>
                  </a:lnTo>
                  <a:lnTo>
                    <a:pt x="41" y="1357"/>
                  </a:lnTo>
                  <a:lnTo>
                    <a:pt x="50" y="1367"/>
                  </a:lnTo>
                  <a:lnTo>
                    <a:pt x="64" y="1381"/>
                  </a:lnTo>
                  <a:lnTo>
                    <a:pt x="81" y="1396"/>
                  </a:lnTo>
                  <a:lnTo>
                    <a:pt x="101" y="1410"/>
                  </a:lnTo>
                  <a:lnTo>
                    <a:pt x="123" y="1420"/>
                  </a:lnTo>
                  <a:lnTo>
                    <a:pt x="146" y="1427"/>
                  </a:lnTo>
                  <a:lnTo>
                    <a:pt x="169" y="1426"/>
                  </a:lnTo>
                  <a:lnTo>
                    <a:pt x="193" y="1418"/>
                  </a:lnTo>
                  <a:lnTo>
                    <a:pt x="206" y="1410"/>
                  </a:lnTo>
                  <a:lnTo>
                    <a:pt x="215" y="1400"/>
                  </a:lnTo>
                  <a:lnTo>
                    <a:pt x="223" y="1390"/>
                  </a:lnTo>
                  <a:lnTo>
                    <a:pt x="230" y="1378"/>
                  </a:lnTo>
                  <a:lnTo>
                    <a:pt x="235" y="1366"/>
                  </a:lnTo>
                  <a:lnTo>
                    <a:pt x="237" y="1353"/>
                  </a:lnTo>
                  <a:lnTo>
                    <a:pt x="238" y="1339"/>
                  </a:lnTo>
                  <a:lnTo>
                    <a:pt x="238" y="1325"/>
                  </a:lnTo>
                  <a:lnTo>
                    <a:pt x="554" y="1130"/>
                  </a:lnTo>
                  <a:lnTo>
                    <a:pt x="575" y="1133"/>
                  </a:lnTo>
                  <a:lnTo>
                    <a:pt x="594" y="1133"/>
                  </a:lnTo>
                  <a:lnTo>
                    <a:pt x="613" y="1131"/>
                  </a:lnTo>
                  <a:lnTo>
                    <a:pt x="630" y="1126"/>
                  </a:lnTo>
                  <a:lnTo>
                    <a:pt x="645" y="1122"/>
                  </a:lnTo>
                  <a:lnTo>
                    <a:pt x="656" y="1116"/>
                  </a:lnTo>
                  <a:lnTo>
                    <a:pt x="666" y="1111"/>
                  </a:lnTo>
                  <a:lnTo>
                    <a:pt x="670" y="1109"/>
                  </a:lnTo>
                  <a:lnTo>
                    <a:pt x="923" y="957"/>
                  </a:lnTo>
                  <a:lnTo>
                    <a:pt x="927" y="960"/>
                  </a:lnTo>
                  <a:lnTo>
                    <a:pt x="932" y="965"/>
                  </a:lnTo>
                  <a:lnTo>
                    <a:pt x="936" y="968"/>
                  </a:lnTo>
                  <a:lnTo>
                    <a:pt x="942" y="972"/>
                  </a:lnTo>
                  <a:lnTo>
                    <a:pt x="947" y="975"/>
                  </a:lnTo>
                  <a:lnTo>
                    <a:pt x="953" y="979"/>
                  </a:lnTo>
                  <a:lnTo>
                    <a:pt x="959" y="982"/>
                  </a:lnTo>
                  <a:lnTo>
                    <a:pt x="965" y="985"/>
                  </a:lnTo>
                  <a:lnTo>
                    <a:pt x="948" y="1488"/>
                  </a:lnTo>
                  <a:lnTo>
                    <a:pt x="936" y="1489"/>
                  </a:lnTo>
                  <a:lnTo>
                    <a:pt x="925" y="1491"/>
                  </a:lnTo>
                  <a:lnTo>
                    <a:pt x="911" y="1494"/>
                  </a:lnTo>
                  <a:lnTo>
                    <a:pt x="898" y="1496"/>
                  </a:lnTo>
                  <a:lnTo>
                    <a:pt x="885" y="1499"/>
                  </a:lnTo>
                  <a:lnTo>
                    <a:pt x="871" y="1503"/>
                  </a:lnTo>
                  <a:lnTo>
                    <a:pt x="857" y="1509"/>
                  </a:lnTo>
                  <a:lnTo>
                    <a:pt x="843" y="1514"/>
                  </a:lnTo>
                  <a:lnTo>
                    <a:pt x="829" y="1520"/>
                  </a:lnTo>
                  <a:lnTo>
                    <a:pt x="817" y="1528"/>
                  </a:lnTo>
                  <a:lnTo>
                    <a:pt x="803" y="1536"/>
                  </a:lnTo>
                  <a:lnTo>
                    <a:pt x="791" y="1545"/>
                  </a:lnTo>
                  <a:lnTo>
                    <a:pt x="780" y="1557"/>
                  </a:lnTo>
                  <a:lnTo>
                    <a:pt x="768" y="1568"/>
                  </a:lnTo>
                  <a:lnTo>
                    <a:pt x="759" y="1581"/>
                  </a:lnTo>
                  <a:lnTo>
                    <a:pt x="750" y="1596"/>
                  </a:lnTo>
                  <a:lnTo>
                    <a:pt x="745" y="1603"/>
                  </a:lnTo>
                  <a:lnTo>
                    <a:pt x="744" y="1612"/>
                  </a:lnTo>
                  <a:lnTo>
                    <a:pt x="732" y="1689"/>
                  </a:lnTo>
                  <a:lnTo>
                    <a:pt x="730" y="1707"/>
                  </a:lnTo>
                  <a:lnTo>
                    <a:pt x="739" y="1722"/>
                  </a:lnTo>
                  <a:lnTo>
                    <a:pt x="741" y="1724"/>
                  </a:lnTo>
                  <a:lnTo>
                    <a:pt x="744" y="1729"/>
                  </a:lnTo>
                  <a:lnTo>
                    <a:pt x="750" y="1736"/>
                  </a:lnTo>
                  <a:lnTo>
                    <a:pt x="757" y="1745"/>
                  </a:lnTo>
                  <a:lnTo>
                    <a:pt x="766" y="1755"/>
                  </a:lnTo>
                  <a:lnTo>
                    <a:pt x="777" y="1765"/>
                  </a:lnTo>
                  <a:lnTo>
                    <a:pt x="791" y="1777"/>
                  </a:lnTo>
                  <a:lnTo>
                    <a:pt x="806" y="1790"/>
                  </a:lnTo>
                  <a:lnTo>
                    <a:pt x="823" y="1801"/>
                  </a:lnTo>
                  <a:lnTo>
                    <a:pt x="843" y="1813"/>
                  </a:lnTo>
                  <a:lnTo>
                    <a:pt x="865" y="1824"/>
                  </a:lnTo>
                  <a:lnTo>
                    <a:pt x="888" y="1833"/>
                  </a:lnTo>
                  <a:lnTo>
                    <a:pt x="913" y="1841"/>
                  </a:lnTo>
                  <a:lnTo>
                    <a:pt x="942" y="1847"/>
                  </a:lnTo>
                  <a:lnTo>
                    <a:pt x="972" y="1852"/>
                  </a:lnTo>
                  <a:lnTo>
                    <a:pt x="1004" y="1853"/>
                  </a:lnTo>
                  <a:lnTo>
                    <a:pt x="1036" y="1852"/>
                  </a:lnTo>
                  <a:lnTo>
                    <a:pt x="1065" y="1850"/>
                  </a:lnTo>
                  <a:lnTo>
                    <a:pt x="1093" y="1845"/>
                  </a:lnTo>
                  <a:lnTo>
                    <a:pt x="1118" y="1840"/>
                  </a:lnTo>
                  <a:lnTo>
                    <a:pt x="1142" y="1833"/>
                  </a:lnTo>
                  <a:lnTo>
                    <a:pt x="1163" y="1827"/>
                  </a:lnTo>
                  <a:lnTo>
                    <a:pt x="1183" y="1818"/>
                  </a:lnTo>
                  <a:lnTo>
                    <a:pt x="1200" y="1810"/>
                  </a:lnTo>
                  <a:lnTo>
                    <a:pt x="1215" y="1802"/>
                  </a:lnTo>
                  <a:lnTo>
                    <a:pt x="1229" y="1794"/>
                  </a:lnTo>
                  <a:lnTo>
                    <a:pt x="1241" y="1787"/>
                  </a:lnTo>
                  <a:lnTo>
                    <a:pt x="1250" y="1780"/>
                  </a:lnTo>
                  <a:lnTo>
                    <a:pt x="1258" y="1775"/>
                  </a:lnTo>
                  <a:lnTo>
                    <a:pt x="1263" y="1769"/>
                  </a:lnTo>
                  <a:lnTo>
                    <a:pt x="1267" y="1767"/>
                  </a:lnTo>
                  <a:lnTo>
                    <a:pt x="1268" y="1764"/>
                  </a:lnTo>
                  <a:lnTo>
                    <a:pt x="1282" y="1752"/>
                  </a:lnTo>
                  <a:lnTo>
                    <a:pt x="1282" y="1732"/>
                  </a:lnTo>
                  <a:lnTo>
                    <a:pt x="1282" y="1646"/>
                  </a:lnTo>
                  <a:lnTo>
                    <a:pt x="1282" y="1641"/>
                  </a:lnTo>
                  <a:lnTo>
                    <a:pt x="1281" y="1636"/>
                  </a:lnTo>
                  <a:lnTo>
                    <a:pt x="1276" y="1618"/>
                  </a:lnTo>
                  <a:lnTo>
                    <a:pt x="1267" y="1598"/>
                  </a:lnTo>
                  <a:lnTo>
                    <a:pt x="1254" y="1577"/>
                  </a:lnTo>
                  <a:lnTo>
                    <a:pt x="1237" y="1556"/>
                  </a:lnTo>
                  <a:lnTo>
                    <a:pt x="1216" y="1536"/>
                  </a:lnTo>
                  <a:lnTo>
                    <a:pt x="1191" y="1519"/>
                  </a:lnTo>
                  <a:lnTo>
                    <a:pt x="1160" y="1505"/>
                  </a:lnTo>
                  <a:lnTo>
                    <a:pt x="1124" y="1495"/>
                  </a:lnTo>
                  <a:lnTo>
                    <a:pt x="1152" y="964"/>
                  </a:lnTo>
                  <a:lnTo>
                    <a:pt x="1169" y="952"/>
                  </a:lnTo>
                  <a:lnTo>
                    <a:pt x="1188" y="937"/>
                  </a:lnTo>
                  <a:lnTo>
                    <a:pt x="1210" y="919"/>
                  </a:lnTo>
                  <a:lnTo>
                    <a:pt x="1230" y="897"/>
                  </a:lnTo>
                  <a:lnTo>
                    <a:pt x="1251" y="872"/>
                  </a:lnTo>
                  <a:lnTo>
                    <a:pt x="1271" y="844"/>
                  </a:lnTo>
                  <a:lnTo>
                    <a:pt x="1287" y="812"/>
                  </a:lnTo>
                  <a:lnTo>
                    <a:pt x="1299" y="776"/>
                  </a:lnTo>
                  <a:lnTo>
                    <a:pt x="1356" y="741"/>
                  </a:lnTo>
                  <a:lnTo>
                    <a:pt x="1408" y="710"/>
                  </a:lnTo>
                  <a:lnTo>
                    <a:pt x="1457" y="679"/>
                  </a:lnTo>
                  <a:lnTo>
                    <a:pt x="1504" y="652"/>
                  </a:lnTo>
                  <a:lnTo>
                    <a:pt x="1547" y="625"/>
                  </a:lnTo>
                  <a:lnTo>
                    <a:pt x="1586" y="601"/>
                  </a:lnTo>
                  <a:lnTo>
                    <a:pt x="1623" y="579"/>
                  </a:lnTo>
                  <a:lnTo>
                    <a:pt x="1655" y="559"/>
                  </a:lnTo>
                  <a:lnTo>
                    <a:pt x="1685" y="541"/>
                  </a:lnTo>
                  <a:lnTo>
                    <a:pt x="1711" y="525"/>
                  </a:lnTo>
                  <a:lnTo>
                    <a:pt x="1733" y="512"/>
                  </a:lnTo>
                  <a:lnTo>
                    <a:pt x="1752" y="501"/>
                  </a:lnTo>
                  <a:lnTo>
                    <a:pt x="1767" y="492"/>
                  </a:lnTo>
                  <a:lnTo>
                    <a:pt x="1778" y="485"/>
                  </a:lnTo>
                  <a:lnTo>
                    <a:pt x="1786" y="480"/>
                  </a:lnTo>
                  <a:lnTo>
                    <a:pt x="1789" y="478"/>
                  </a:lnTo>
                  <a:lnTo>
                    <a:pt x="1806" y="463"/>
                  </a:lnTo>
                  <a:lnTo>
                    <a:pt x="1821" y="440"/>
                  </a:lnTo>
                  <a:lnTo>
                    <a:pt x="1833" y="409"/>
                  </a:lnTo>
                  <a:lnTo>
                    <a:pt x="1839" y="371"/>
                  </a:lnTo>
                  <a:lnTo>
                    <a:pt x="1839" y="324"/>
                  </a:lnTo>
                  <a:lnTo>
                    <a:pt x="1829" y="273"/>
                  </a:lnTo>
                  <a:lnTo>
                    <a:pt x="1810" y="215"/>
                  </a:lnTo>
                  <a:lnTo>
                    <a:pt x="1779" y="1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8"/>
            <p:cNvSpPr>
              <a:spLocks/>
            </p:cNvSpPr>
            <p:nvPr/>
          </p:nvSpPr>
          <p:spPr bwMode="auto">
            <a:xfrm>
              <a:off x="2176283" y="2278320"/>
              <a:ext cx="2547989" cy="2565186"/>
            </a:xfrm>
            <a:custGeom>
              <a:avLst/>
              <a:gdLst>
                <a:gd name="T0" fmla="*/ 1677 w 1778"/>
                <a:gd name="T1" fmla="*/ 424 h 1791"/>
                <a:gd name="T2" fmla="*/ 1249 w 1778"/>
                <a:gd name="T3" fmla="*/ 666 h 1791"/>
                <a:gd name="T4" fmla="*/ 1108 w 1778"/>
                <a:gd name="T5" fmla="*/ 865 h 1791"/>
                <a:gd name="T6" fmla="*/ 1033 w 1778"/>
                <a:gd name="T7" fmla="*/ 1517 h 1791"/>
                <a:gd name="T8" fmla="*/ 1033 w 1778"/>
                <a:gd name="T9" fmla="*/ 1612 h 1791"/>
                <a:gd name="T10" fmla="*/ 1160 w 1778"/>
                <a:gd name="T11" fmla="*/ 1565 h 1791"/>
                <a:gd name="T12" fmla="*/ 1127 w 1778"/>
                <a:gd name="T13" fmla="*/ 1654 h 1791"/>
                <a:gd name="T14" fmla="*/ 1066 w 1778"/>
                <a:gd name="T15" fmla="*/ 1687 h 1791"/>
                <a:gd name="T16" fmla="*/ 1189 w 1778"/>
                <a:gd name="T17" fmla="*/ 1694 h 1791"/>
                <a:gd name="T18" fmla="*/ 1039 w 1778"/>
                <a:gd name="T19" fmla="*/ 1754 h 1791"/>
                <a:gd name="T20" fmla="*/ 803 w 1778"/>
                <a:gd name="T21" fmla="*/ 1701 h 1791"/>
                <a:gd name="T22" fmla="*/ 806 w 1778"/>
                <a:gd name="T23" fmla="*/ 1646 h 1791"/>
                <a:gd name="T24" fmla="*/ 990 w 1778"/>
                <a:gd name="T25" fmla="*/ 1693 h 1791"/>
                <a:gd name="T26" fmla="*/ 825 w 1778"/>
                <a:gd name="T27" fmla="*/ 1639 h 1791"/>
                <a:gd name="T28" fmla="*/ 872 w 1778"/>
                <a:gd name="T29" fmla="*/ 1527 h 1791"/>
                <a:gd name="T30" fmla="*/ 993 w 1778"/>
                <a:gd name="T31" fmla="*/ 1631 h 1791"/>
                <a:gd name="T32" fmla="*/ 970 w 1778"/>
                <a:gd name="T33" fmla="*/ 1592 h 1791"/>
                <a:gd name="T34" fmla="*/ 998 w 1778"/>
                <a:gd name="T35" fmla="*/ 918 h 1791"/>
                <a:gd name="T36" fmla="*/ 970 w 1778"/>
                <a:gd name="T37" fmla="*/ 891 h 1791"/>
                <a:gd name="T38" fmla="*/ 1126 w 1778"/>
                <a:gd name="T39" fmla="*/ 702 h 1791"/>
                <a:gd name="T40" fmla="*/ 931 w 1778"/>
                <a:gd name="T41" fmla="*/ 877 h 1791"/>
                <a:gd name="T42" fmla="*/ 987 w 1778"/>
                <a:gd name="T43" fmla="*/ 856 h 1791"/>
                <a:gd name="T44" fmla="*/ 1191 w 1778"/>
                <a:gd name="T45" fmla="*/ 531 h 1791"/>
                <a:gd name="T46" fmla="*/ 1139 w 1778"/>
                <a:gd name="T47" fmla="*/ 666 h 1791"/>
                <a:gd name="T48" fmla="*/ 1232 w 1778"/>
                <a:gd name="T49" fmla="*/ 547 h 1791"/>
                <a:gd name="T50" fmla="*/ 1052 w 1778"/>
                <a:gd name="T51" fmla="*/ 564 h 1791"/>
                <a:gd name="T52" fmla="*/ 1003 w 1778"/>
                <a:gd name="T53" fmla="*/ 816 h 1791"/>
                <a:gd name="T54" fmla="*/ 946 w 1778"/>
                <a:gd name="T55" fmla="*/ 625 h 1791"/>
                <a:gd name="T56" fmla="*/ 952 w 1778"/>
                <a:gd name="T57" fmla="*/ 770 h 1791"/>
                <a:gd name="T58" fmla="*/ 576 w 1778"/>
                <a:gd name="T59" fmla="*/ 1017 h 1791"/>
                <a:gd name="T60" fmla="*/ 438 w 1778"/>
                <a:gd name="T61" fmla="*/ 1078 h 1791"/>
                <a:gd name="T62" fmla="*/ 140 w 1778"/>
                <a:gd name="T63" fmla="*/ 1267 h 1791"/>
                <a:gd name="T64" fmla="*/ 67 w 1778"/>
                <a:gd name="T65" fmla="*/ 1296 h 1791"/>
                <a:gd name="T66" fmla="*/ 54 w 1778"/>
                <a:gd name="T67" fmla="*/ 1177 h 1791"/>
                <a:gd name="T68" fmla="*/ 491 w 1778"/>
                <a:gd name="T69" fmla="*/ 899 h 1791"/>
                <a:gd name="T70" fmla="*/ 563 w 1778"/>
                <a:gd name="T71" fmla="*/ 906 h 1791"/>
                <a:gd name="T72" fmla="*/ 481 w 1778"/>
                <a:gd name="T73" fmla="*/ 813 h 1791"/>
                <a:gd name="T74" fmla="*/ 771 w 1778"/>
                <a:gd name="T75" fmla="*/ 584 h 1791"/>
                <a:gd name="T76" fmla="*/ 890 w 1778"/>
                <a:gd name="T77" fmla="*/ 566 h 1791"/>
                <a:gd name="T78" fmla="*/ 772 w 1778"/>
                <a:gd name="T79" fmla="*/ 542 h 1791"/>
                <a:gd name="T80" fmla="*/ 933 w 1778"/>
                <a:gd name="T81" fmla="*/ 405 h 1791"/>
                <a:gd name="T82" fmla="*/ 1477 w 1778"/>
                <a:gd name="T83" fmla="*/ 31 h 1791"/>
                <a:gd name="T84" fmla="*/ 1662 w 1778"/>
                <a:gd name="T85" fmla="*/ 109 h 1791"/>
                <a:gd name="T86" fmla="*/ 1682 w 1778"/>
                <a:gd name="T87" fmla="*/ 85 h 1791"/>
                <a:gd name="T88" fmla="*/ 1464 w 1778"/>
                <a:gd name="T89" fmla="*/ 2 h 1791"/>
                <a:gd name="T90" fmla="*/ 1138 w 1778"/>
                <a:gd name="T91" fmla="*/ 223 h 1791"/>
                <a:gd name="T92" fmla="*/ 735 w 1778"/>
                <a:gd name="T93" fmla="*/ 548 h 1791"/>
                <a:gd name="T94" fmla="*/ 531 w 1778"/>
                <a:gd name="T95" fmla="*/ 732 h 1791"/>
                <a:gd name="T96" fmla="*/ 63 w 1778"/>
                <a:gd name="T97" fmla="*/ 1148 h 1791"/>
                <a:gd name="T98" fmla="*/ 3 w 1778"/>
                <a:gd name="T99" fmla="*/ 1180 h 1791"/>
                <a:gd name="T100" fmla="*/ 78 w 1778"/>
                <a:gd name="T101" fmla="*/ 1346 h 1791"/>
                <a:gd name="T102" fmla="*/ 258 w 1778"/>
                <a:gd name="T103" fmla="*/ 1226 h 1791"/>
                <a:gd name="T104" fmla="*/ 554 w 1778"/>
                <a:gd name="T105" fmla="*/ 1071 h 1791"/>
                <a:gd name="T106" fmla="*/ 700 w 1778"/>
                <a:gd name="T107" fmla="*/ 1003 h 1791"/>
                <a:gd name="T108" fmla="*/ 920 w 1778"/>
                <a:gd name="T109" fmla="*/ 910 h 1791"/>
                <a:gd name="T110" fmla="*/ 848 w 1778"/>
                <a:gd name="T111" fmla="*/ 1502 h 1791"/>
                <a:gd name="T112" fmla="*/ 733 w 1778"/>
                <a:gd name="T113" fmla="*/ 1663 h 1791"/>
                <a:gd name="T114" fmla="*/ 810 w 1778"/>
                <a:gd name="T115" fmla="*/ 1745 h 1791"/>
                <a:gd name="T116" fmla="*/ 1120 w 1778"/>
                <a:gd name="T117" fmla="*/ 1767 h 1791"/>
                <a:gd name="T118" fmla="*/ 1220 w 1778"/>
                <a:gd name="T119" fmla="*/ 1703 h 1791"/>
                <a:gd name="T120" fmla="*/ 1106 w 1778"/>
                <a:gd name="T121" fmla="*/ 1498 h 1791"/>
                <a:gd name="T122" fmla="*/ 1369 w 1778"/>
                <a:gd name="T123" fmla="*/ 647 h 1791"/>
                <a:gd name="T124" fmla="*/ 1742 w 1778"/>
                <a:gd name="T125" fmla="*/ 420 h 1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8" h="1791">
                  <a:moveTo>
                    <a:pt x="1726" y="221"/>
                  </a:moveTo>
                  <a:lnTo>
                    <a:pt x="1739" y="259"/>
                  </a:lnTo>
                  <a:lnTo>
                    <a:pt x="1744" y="292"/>
                  </a:lnTo>
                  <a:lnTo>
                    <a:pt x="1747" y="321"/>
                  </a:lnTo>
                  <a:lnTo>
                    <a:pt x="1744" y="345"/>
                  </a:lnTo>
                  <a:lnTo>
                    <a:pt x="1741" y="365"/>
                  </a:lnTo>
                  <a:lnTo>
                    <a:pt x="1735" y="380"/>
                  </a:lnTo>
                  <a:lnTo>
                    <a:pt x="1729" y="389"/>
                  </a:lnTo>
                  <a:lnTo>
                    <a:pt x="1726" y="394"/>
                  </a:lnTo>
                  <a:lnTo>
                    <a:pt x="1721" y="397"/>
                  </a:lnTo>
                  <a:lnTo>
                    <a:pt x="1711" y="403"/>
                  </a:lnTo>
                  <a:lnTo>
                    <a:pt x="1696" y="412"/>
                  </a:lnTo>
                  <a:lnTo>
                    <a:pt x="1677" y="424"/>
                  </a:lnTo>
                  <a:lnTo>
                    <a:pt x="1654" y="437"/>
                  </a:lnTo>
                  <a:lnTo>
                    <a:pt x="1627" y="454"/>
                  </a:lnTo>
                  <a:lnTo>
                    <a:pt x="1597" y="472"/>
                  </a:lnTo>
                  <a:lnTo>
                    <a:pt x="1565" y="492"/>
                  </a:lnTo>
                  <a:lnTo>
                    <a:pt x="1529" y="513"/>
                  </a:lnTo>
                  <a:lnTo>
                    <a:pt x="1492" y="537"/>
                  </a:lnTo>
                  <a:lnTo>
                    <a:pt x="1453" y="560"/>
                  </a:lnTo>
                  <a:lnTo>
                    <a:pt x="1414" y="584"/>
                  </a:lnTo>
                  <a:lnTo>
                    <a:pt x="1372" y="609"/>
                  </a:lnTo>
                  <a:lnTo>
                    <a:pt x="1331" y="634"/>
                  </a:lnTo>
                  <a:lnTo>
                    <a:pt x="1289" y="660"/>
                  </a:lnTo>
                  <a:lnTo>
                    <a:pt x="1248" y="685"/>
                  </a:lnTo>
                  <a:lnTo>
                    <a:pt x="1249" y="666"/>
                  </a:lnTo>
                  <a:lnTo>
                    <a:pt x="1249" y="646"/>
                  </a:lnTo>
                  <a:lnTo>
                    <a:pt x="1248" y="629"/>
                  </a:lnTo>
                  <a:lnTo>
                    <a:pt x="1246" y="611"/>
                  </a:lnTo>
                  <a:lnTo>
                    <a:pt x="1217" y="628"/>
                  </a:lnTo>
                  <a:lnTo>
                    <a:pt x="1218" y="647"/>
                  </a:lnTo>
                  <a:lnTo>
                    <a:pt x="1218" y="668"/>
                  </a:lnTo>
                  <a:lnTo>
                    <a:pt x="1215" y="689"/>
                  </a:lnTo>
                  <a:lnTo>
                    <a:pt x="1212" y="712"/>
                  </a:lnTo>
                  <a:lnTo>
                    <a:pt x="1199" y="752"/>
                  </a:lnTo>
                  <a:lnTo>
                    <a:pt x="1181" y="789"/>
                  </a:lnTo>
                  <a:lnTo>
                    <a:pt x="1157" y="819"/>
                  </a:lnTo>
                  <a:lnTo>
                    <a:pt x="1132" y="844"/>
                  </a:lnTo>
                  <a:lnTo>
                    <a:pt x="1108" y="865"/>
                  </a:lnTo>
                  <a:lnTo>
                    <a:pt x="1087" y="880"/>
                  </a:lnTo>
                  <a:lnTo>
                    <a:pt x="1074" y="888"/>
                  </a:lnTo>
                  <a:lnTo>
                    <a:pt x="1068" y="891"/>
                  </a:lnTo>
                  <a:lnTo>
                    <a:pt x="1064" y="894"/>
                  </a:lnTo>
                  <a:lnTo>
                    <a:pt x="1062" y="897"/>
                  </a:lnTo>
                  <a:lnTo>
                    <a:pt x="1061" y="901"/>
                  </a:lnTo>
                  <a:lnTo>
                    <a:pt x="1060" y="905"/>
                  </a:lnTo>
                  <a:lnTo>
                    <a:pt x="1029" y="1505"/>
                  </a:lnTo>
                  <a:lnTo>
                    <a:pt x="1029" y="1509"/>
                  </a:lnTo>
                  <a:lnTo>
                    <a:pt x="1030" y="1511"/>
                  </a:lnTo>
                  <a:lnTo>
                    <a:pt x="1031" y="1514"/>
                  </a:lnTo>
                  <a:lnTo>
                    <a:pt x="1033" y="1517"/>
                  </a:lnTo>
                  <a:lnTo>
                    <a:pt x="1033" y="1517"/>
                  </a:lnTo>
                  <a:lnTo>
                    <a:pt x="1034" y="1518"/>
                  </a:lnTo>
                  <a:lnTo>
                    <a:pt x="1034" y="1518"/>
                  </a:lnTo>
                  <a:lnTo>
                    <a:pt x="1036" y="1519"/>
                  </a:lnTo>
                  <a:lnTo>
                    <a:pt x="1029" y="1589"/>
                  </a:lnTo>
                  <a:lnTo>
                    <a:pt x="1025" y="1595"/>
                  </a:lnTo>
                  <a:lnTo>
                    <a:pt x="1019" y="1603"/>
                  </a:lnTo>
                  <a:lnTo>
                    <a:pt x="1010" y="1610"/>
                  </a:lnTo>
                  <a:lnTo>
                    <a:pt x="998" y="1615"/>
                  </a:lnTo>
                  <a:lnTo>
                    <a:pt x="998" y="1631"/>
                  </a:lnTo>
                  <a:lnTo>
                    <a:pt x="1009" y="1628"/>
                  </a:lnTo>
                  <a:lnTo>
                    <a:pt x="1018" y="1624"/>
                  </a:lnTo>
                  <a:lnTo>
                    <a:pt x="1026" y="1618"/>
                  </a:lnTo>
                  <a:lnTo>
                    <a:pt x="1033" y="1612"/>
                  </a:lnTo>
                  <a:lnTo>
                    <a:pt x="1038" y="1605"/>
                  </a:lnTo>
                  <a:lnTo>
                    <a:pt x="1040" y="1600"/>
                  </a:lnTo>
                  <a:lnTo>
                    <a:pt x="1043" y="1596"/>
                  </a:lnTo>
                  <a:lnTo>
                    <a:pt x="1044" y="1594"/>
                  </a:lnTo>
                  <a:lnTo>
                    <a:pt x="1044" y="1594"/>
                  </a:lnTo>
                  <a:lnTo>
                    <a:pt x="1044" y="1593"/>
                  </a:lnTo>
                  <a:lnTo>
                    <a:pt x="1044" y="1593"/>
                  </a:lnTo>
                  <a:lnTo>
                    <a:pt x="1044" y="1593"/>
                  </a:lnTo>
                  <a:lnTo>
                    <a:pt x="1051" y="1521"/>
                  </a:lnTo>
                  <a:lnTo>
                    <a:pt x="1087" y="1526"/>
                  </a:lnTo>
                  <a:lnTo>
                    <a:pt x="1117" y="1536"/>
                  </a:lnTo>
                  <a:lnTo>
                    <a:pt x="1142" y="1550"/>
                  </a:lnTo>
                  <a:lnTo>
                    <a:pt x="1160" y="1565"/>
                  </a:lnTo>
                  <a:lnTo>
                    <a:pt x="1173" y="1582"/>
                  </a:lnTo>
                  <a:lnTo>
                    <a:pt x="1181" y="1597"/>
                  </a:lnTo>
                  <a:lnTo>
                    <a:pt x="1187" y="1609"/>
                  </a:lnTo>
                  <a:lnTo>
                    <a:pt x="1189" y="1617"/>
                  </a:lnTo>
                  <a:lnTo>
                    <a:pt x="1189" y="1619"/>
                  </a:lnTo>
                  <a:lnTo>
                    <a:pt x="1184" y="1623"/>
                  </a:lnTo>
                  <a:lnTo>
                    <a:pt x="1179" y="1626"/>
                  </a:lnTo>
                  <a:lnTo>
                    <a:pt x="1173" y="1631"/>
                  </a:lnTo>
                  <a:lnTo>
                    <a:pt x="1165" y="1635"/>
                  </a:lnTo>
                  <a:lnTo>
                    <a:pt x="1157" y="1640"/>
                  </a:lnTo>
                  <a:lnTo>
                    <a:pt x="1147" y="1645"/>
                  </a:lnTo>
                  <a:lnTo>
                    <a:pt x="1137" y="1649"/>
                  </a:lnTo>
                  <a:lnTo>
                    <a:pt x="1127" y="1654"/>
                  </a:lnTo>
                  <a:lnTo>
                    <a:pt x="1114" y="1658"/>
                  </a:lnTo>
                  <a:lnTo>
                    <a:pt x="1100" y="1663"/>
                  </a:lnTo>
                  <a:lnTo>
                    <a:pt x="1086" y="1666"/>
                  </a:lnTo>
                  <a:lnTo>
                    <a:pt x="1070" y="1670"/>
                  </a:lnTo>
                  <a:lnTo>
                    <a:pt x="1054" y="1673"/>
                  </a:lnTo>
                  <a:lnTo>
                    <a:pt x="1037" y="1676"/>
                  </a:lnTo>
                  <a:lnTo>
                    <a:pt x="1017" y="1677"/>
                  </a:lnTo>
                  <a:lnTo>
                    <a:pt x="998" y="1678"/>
                  </a:lnTo>
                  <a:lnTo>
                    <a:pt x="998" y="1693"/>
                  </a:lnTo>
                  <a:lnTo>
                    <a:pt x="1016" y="1693"/>
                  </a:lnTo>
                  <a:lnTo>
                    <a:pt x="1033" y="1691"/>
                  </a:lnTo>
                  <a:lnTo>
                    <a:pt x="1051" y="1690"/>
                  </a:lnTo>
                  <a:lnTo>
                    <a:pt x="1066" y="1687"/>
                  </a:lnTo>
                  <a:lnTo>
                    <a:pt x="1081" y="1684"/>
                  </a:lnTo>
                  <a:lnTo>
                    <a:pt x="1094" y="1681"/>
                  </a:lnTo>
                  <a:lnTo>
                    <a:pt x="1108" y="1678"/>
                  </a:lnTo>
                  <a:lnTo>
                    <a:pt x="1120" y="1673"/>
                  </a:lnTo>
                  <a:lnTo>
                    <a:pt x="1131" y="1670"/>
                  </a:lnTo>
                  <a:lnTo>
                    <a:pt x="1142" y="1665"/>
                  </a:lnTo>
                  <a:lnTo>
                    <a:pt x="1152" y="1661"/>
                  </a:lnTo>
                  <a:lnTo>
                    <a:pt x="1160" y="1656"/>
                  </a:lnTo>
                  <a:lnTo>
                    <a:pt x="1169" y="1652"/>
                  </a:lnTo>
                  <a:lnTo>
                    <a:pt x="1176" y="1647"/>
                  </a:lnTo>
                  <a:lnTo>
                    <a:pt x="1183" y="1643"/>
                  </a:lnTo>
                  <a:lnTo>
                    <a:pt x="1189" y="1639"/>
                  </a:lnTo>
                  <a:lnTo>
                    <a:pt x="1189" y="1694"/>
                  </a:lnTo>
                  <a:lnTo>
                    <a:pt x="1184" y="1698"/>
                  </a:lnTo>
                  <a:lnTo>
                    <a:pt x="1180" y="1701"/>
                  </a:lnTo>
                  <a:lnTo>
                    <a:pt x="1173" y="1706"/>
                  </a:lnTo>
                  <a:lnTo>
                    <a:pt x="1166" y="1710"/>
                  </a:lnTo>
                  <a:lnTo>
                    <a:pt x="1157" y="1715"/>
                  </a:lnTo>
                  <a:lnTo>
                    <a:pt x="1146" y="1721"/>
                  </a:lnTo>
                  <a:lnTo>
                    <a:pt x="1135" y="1726"/>
                  </a:lnTo>
                  <a:lnTo>
                    <a:pt x="1122" y="1731"/>
                  </a:lnTo>
                  <a:lnTo>
                    <a:pt x="1108" y="1737"/>
                  </a:lnTo>
                  <a:lnTo>
                    <a:pt x="1092" y="1741"/>
                  </a:lnTo>
                  <a:lnTo>
                    <a:pt x="1076" y="1746"/>
                  </a:lnTo>
                  <a:lnTo>
                    <a:pt x="1058" y="1751"/>
                  </a:lnTo>
                  <a:lnTo>
                    <a:pt x="1039" y="1754"/>
                  </a:lnTo>
                  <a:lnTo>
                    <a:pt x="1018" y="1756"/>
                  </a:lnTo>
                  <a:lnTo>
                    <a:pt x="996" y="1759"/>
                  </a:lnTo>
                  <a:lnTo>
                    <a:pt x="973" y="1759"/>
                  </a:lnTo>
                  <a:lnTo>
                    <a:pt x="950" y="1757"/>
                  </a:lnTo>
                  <a:lnTo>
                    <a:pt x="928" y="1755"/>
                  </a:lnTo>
                  <a:lnTo>
                    <a:pt x="908" y="1752"/>
                  </a:lnTo>
                  <a:lnTo>
                    <a:pt x="888" y="1746"/>
                  </a:lnTo>
                  <a:lnTo>
                    <a:pt x="871" y="1740"/>
                  </a:lnTo>
                  <a:lnTo>
                    <a:pt x="855" y="1733"/>
                  </a:lnTo>
                  <a:lnTo>
                    <a:pt x="840" y="1725"/>
                  </a:lnTo>
                  <a:lnTo>
                    <a:pt x="826" y="1717"/>
                  </a:lnTo>
                  <a:lnTo>
                    <a:pt x="813" y="1709"/>
                  </a:lnTo>
                  <a:lnTo>
                    <a:pt x="803" y="1701"/>
                  </a:lnTo>
                  <a:lnTo>
                    <a:pt x="792" y="1693"/>
                  </a:lnTo>
                  <a:lnTo>
                    <a:pt x="784" y="1685"/>
                  </a:lnTo>
                  <a:lnTo>
                    <a:pt x="778" y="1678"/>
                  </a:lnTo>
                  <a:lnTo>
                    <a:pt x="772" y="1671"/>
                  </a:lnTo>
                  <a:lnTo>
                    <a:pt x="767" y="1666"/>
                  </a:lnTo>
                  <a:lnTo>
                    <a:pt x="764" y="1662"/>
                  </a:lnTo>
                  <a:lnTo>
                    <a:pt x="772" y="1608"/>
                  </a:lnTo>
                  <a:lnTo>
                    <a:pt x="775" y="1614"/>
                  </a:lnTo>
                  <a:lnTo>
                    <a:pt x="780" y="1619"/>
                  </a:lnTo>
                  <a:lnTo>
                    <a:pt x="786" y="1626"/>
                  </a:lnTo>
                  <a:lnTo>
                    <a:pt x="791" y="1632"/>
                  </a:lnTo>
                  <a:lnTo>
                    <a:pt x="798" y="1639"/>
                  </a:lnTo>
                  <a:lnTo>
                    <a:pt x="806" y="1646"/>
                  </a:lnTo>
                  <a:lnTo>
                    <a:pt x="817" y="1653"/>
                  </a:lnTo>
                  <a:lnTo>
                    <a:pt x="827" y="1658"/>
                  </a:lnTo>
                  <a:lnTo>
                    <a:pt x="839" y="1665"/>
                  </a:lnTo>
                  <a:lnTo>
                    <a:pt x="852" y="1671"/>
                  </a:lnTo>
                  <a:lnTo>
                    <a:pt x="867" y="1677"/>
                  </a:lnTo>
                  <a:lnTo>
                    <a:pt x="884" y="1681"/>
                  </a:lnTo>
                  <a:lnTo>
                    <a:pt x="902" y="1685"/>
                  </a:lnTo>
                  <a:lnTo>
                    <a:pt x="922" y="1688"/>
                  </a:lnTo>
                  <a:lnTo>
                    <a:pt x="942" y="1692"/>
                  </a:lnTo>
                  <a:lnTo>
                    <a:pt x="965" y="1693"/>
                  </a:lnTo>
                  <a:lnTo>
                    <a:pt x="973" y="1693"/>
                  </a:lnTo>
                  <a:lnTo>
                    <a:pt x="981" y="1693"/>
                  </a:lnTo>
                  <a:lnTo>
                    <a:pt x="990" y="1693"/>
                  </a:lnTo>
                  <a:lnTo>
                    <a:pt x="998" y="1693"/>
                  </a:lnTo>
                  <a:lnTo>
                    <a:pt x="998" y="1678"/>
                  </a:lnTo>
                  <a:lnTo>
                    <a:pt x="990" y="1678"/>
                  </a:lnTo>
                  <a:lnTo>
                    <a:pt x="983" y="1678"/>
                  </a:lnTo>
                  <a:lnTo>
                    <a:pt x="975" y="1678"/>
                  </a:lnTo>
                  <a:lnTo>
                    <a:pt x="966" y="1677"/>
                  </a:lnTo>
                  <a:lnTo>
                    <a:pt x="939" y="1675"/>
                  </a:lnTo>
                  <a:lnTo>
                    <a:pt x="913" y="1671"/>
                  </a:lnTo>
                  <a:lnTo>
                    <a:pt x="890" y="1666"/>
                  </a:lnTo>
                  <a:lnTo>
                    <a:pt x="871" y="1661"/>
                  </a:lnTo>
                  <a:lnTo>
                    <a:pt x="854" y="1654"/>
                  </a:lnTo>
                  <a:lnTo>
                    <a:pt x="839" y="1647"/>
                  </a:lnTo>
                  <a:lnTo>
                    <a:pt x="825" y="1639"/>
                  </a:lnTo>
                  <a:lnTo>
                    <a:pt x="814" y="1631"/>
                  </a:lnTo>
                  <a:lnTo>
                    <a:pt x="805" y="1623"/>
                  </a:lnTo>
                  <a:lnTo>
                    <a:pt x="797" y="1616"/>
                  </a:lnTo>
                  <a:lnTo>
                    <a:pt x="791" y="1608"/>
                  </a:lnTo>
                  <a:lnTo>
                    <a:pt x="787" y="1602"/>
                  </a:lnTo>
                  <a:lnTo>
                    <a:pt x="783" y="1596"/>
                  </a:lnTo>
                  <a:lnTo>
                    <a:pt x="781" y="1592"/>
                  </a:lnTo>
                  <a:lnTo>
                    <a:pt x="780" y="1588"/>
                  </a:lnTo>
                  <a:lnTo>
                    <a:pt x="779" y="1586"/>
                  </a:lnTo>
                  <a:lnTo>
                    <a:pt x="797" y="1564"/>
                  </a:lnTo>
                  <a:lnTo>
                    <a:pt x="820" y="1548"/>
                  </a:lnTo>
                  <a:lnTo>
                    <a:pt x="847" y="1536"/>
                  </a:lnTo>
                  <a:lnTo>
                    <a:pt x="872" y="1527"/>
                  </a:lnTo>
                  <a:lnTo>
                    <a:pt x="898" y="1523"/>
                  </a:lnTo>
                  <a:lnTo>
                    <a:pt x="922" y="1519"/>
                  </a:lnTo>
                  <a:lnTo>
                    <a:pt x="941" y="1518"/>
                  </a:lnTo>
                  <a:lnTo>
                    <a:pt x="955" y="1518"/>
                  </a:lnTo>
                  <a:lnTo>
                    <a:pt x="955" y="1592"/>
                  </a:lnTo>
                  <a:lnTo>
                    <a:pt x="955" y="1595"/>
                  </a:lnTo>
                  <a:lnTo>
                    <a:pt x="956" y="1602"/>
                  </a:lnTo>
                  <a:lnTo>
                    <a:pt x="960" y="1611"/>
                  </a:lnTo>
                  <a:lnTo>
                    <a:pt x="966" y="1620"/>
                  </a:lnTo>
                  <a:lnTo>
                    <a:pt x="972" y="1625"/>
                  </a:lnTo>
                  <a:lnTo>
                    <a:pt x="978" y="1628"/>
                  </a:lnTo>
                  <a:lnTo>
                    <a:pt x="985" y="1630"/>
                  </a:lnTo>
                  <a:lnTo>
                    <a:pt x="993" y="1631"/>
                  </a:lnTo>
                  <a:lnTo>
                    <a:pt x="994" y="1631"/>
                  </a:lnTo>
                  <a:lnTo>
                    <a:pt x="995" y="1631"/>
                  </a:lnTo>
                  <a:lnTo>
                    <a:pt x="996" y="1631"/>
                  </a:lnTo>
                  <a:lnTo>
                    <a:pt x="998" y="1631"/>
                  </a:lnTo>
                  <a:lnTo>
                    <a:pt x="998" y="1615"/>
                  </a:lnTo>
                  <a:lnTo>
                    <a:pt x="996" y="1615"/>
                  </a:lnTo>
                  <a:lnTo>
                    <a:pt x="995" y="1615"/>
                  </a:lnTo>
                  <a:lnTo>
                    <a:pt x="994" y="1615"/>
                  </a:lnTo>
                  <a:lnTo>
                    <a:pt x="993" y="1615"/>
                  </a:lnTo>
                  <a:lnTo>
                    <a:pt x="980" y="1611"/>
                  </a:lnTo>
                  <a:lnTo>
                    <a:pt x="973" y="1604"/>
                  </a:lnTo>
                  <a:lnTo>
                    <a:pt x="970" y="1596"/>
                  </a:lnTo>
                  <a:lnTo>
                    <a:pt x="970" y="1592"/>
                  </a:lnTo>
                  <a:lnTo>
                    <a:pt x="970" y="1584"/>
                  </a:lnTo>
                  <a:lnTo>
                    <a:pt x="970" y="1563"/>
                  </a:lnTo>
                  <a:lnTo>
                    <a:pt x="970" y="1539"/>
                  </a:lnTo>
                  <a:lnTo>
                    <a:pt x="970" y="1516"/>
                  </a:lnTo>
                  <a:lnTo>
                    <a:pt x="971" y="1514"/>
                  </a:lnTo>
                  <a:lnTo>
                    <a:pt x="971" y="1514"/>
                  </a:lnTo>
                  <a:lnTo>
                    <a:pt x="972" y="1514"/>
                  </a:lnTo>
                  <a:lnTo>
                    <a:pt x="972" y="1513"/>
                  </a:lnTo>
                  <a:lnTo>
                    <a:pt x="975" y="1511"/>
                  </a:lnTo>
                  <a:lnTo>
                    <a:pt x="977" y="1509"/>
                  </a:lnTo>
                  <a:lnTo>
                    <a:pt x="978" y="1505"/>
                  </a:lnTo>
                  <a:lnTo>
                    <a:pt x="978" y="1503"/>
                  </a:lnTo>
                  <a:lnTo>
                    <a:pt x="998" y="918"/>
                  </a:lnTo>
                  <a:lnTo>
                    <a:pt x="998" y="914"/>
                  </a:lnTo>
                  <a:lnTo>
                    <a:pt x="996" y="912"/>
                  </a:lnTo>
                  <a:lnTo>
                    <a:pt x="994" y="909"/>
                  </a:lnTo>
                  <a:lnTo>
                    <a:pt x="993" y="906"/>
                  </a:lnTo>
                  <a:lnTo>
                    <a:pt x="991" y="905"/>
                  </a:lnTo>
                  <a:lnTo>
                    <a:pt x="987" y="903"/>
                  </a:lnTo>
                  <a:lnTo>
                    <a:pt x="985" y="902"/>
                  </a:lnTo>
                  <a:lnTo>
                    <a:pt x="981" y="902"/>
                  </a:lnTo>
                  <a:lnTo>
                    <a:pt x="973" y="901"/>
                  </a:lnTo>
                  <a:lnTo>
                    <a:pt x="966" y="899"/>
                  </a:lnTo>
                  <a:lnTo>
                    <a:pt x="958" y="897"/>
                  </a:lnTo>
                  <a:lnTo>
                    <a:pt x="952" y="894"/>
                  </a:lnTo>
                  <a:lnTo>
                    <a:pt x="970" y="891"/>
                  </a:lnTo>
                  <a:lnTo>
                    <a:pt x="992" y="888"/>
                  </a:lnTo>
                  <a:lnTo>
                    <a:pt x="1017" y="883"/>
                  </a:lnTo>
                  <a:lnTo>
                    <a:pt x="1043" y="874"/>
                  </a:lnTo>
                  <a:lnTo>
                    <a:pt x="1068" y="864"/>
                  </a:lnTo>
                  <a:lnTo>
                    <a:pt x="1092" y="848"/>
                  </a:lnTo>
                  <a:lnTo>
                    <a:pt x="1112" y="828"/>
                  </a:lnTo>
                  <a:lnTo>
                    <a:pt x="1126" y="804"/>
                  </a:lnTo>
                  <a:lnTo>
                    <a:pt x="1136" y="769"/>
                  </a:lnTo>
                  <a:lnTo>
                    <a:pt x="1142" y="733"/>
                  </a:lnTo>
                  <a:lnTo>
                    <a:pt x="1142" y="698"/>
                  </a:lnTo>
                  <a:lnTo>
                    <a:pt x="1139" y="666"/>
                  </a:lnTo>
                  <a:lnTo>
                    <a:pt x="1124" y="671"/>
                  </a:lnTo>
                  <a:lnTo>
                    <a:pt x="1126" y="702"/>
                  </a:lnTo>
                  <a:lnTo>
                    <a:pt x="1124" y="733"/>
                  </a:lnTo>
                  <a:lnTo>
                    <a:pt x="1120" y="766"/>
                  </a:lnTo>
                  <a:lnTo>
                    <a:pt x="1111" y="797"/>
                  </a:lnTo>
                  <a:lnTo>
                    <a:pt x="1093" y="823"/>
                  </a:lnTo>
                  <a:lnTo>
                    <a:pt x="1070" y="844"/>
                  </a:lnTo>
                  <a:lnTo>
                    <a:pt x="1041" y="858"/>
                  </a:lnTo>
                  <a:lnTo>
                    <a:pt x="1011" y="868"/>
                  </a:lnTo>
                  <a:lnTo>
                    <a:pt x="983" y="874"/>
                  </a:lnTo>
                  <a:lnTo>
                    <a:pt x="958" y="877"/>
                  </a:lnTo>
                  <a:lnTo>
                    <a:pt x="942" y="879"/>
                  </a:lnTo>
                  <a:lnTo>
                    <a:pt x="935" y="879"/>
                  </a:lnTo>
                  <a:lnTo>
                    <a:pt x="935" y="881"/>
                  </a:lnTo>
                  <a:lnTo>
                    <a:pt x="931" y="877"/>
                  </a:lnTo>
                  <a:lnTo>
                    <a:pt x="926" y="873"/>
                  </a:lnTo>
                  <a:lnTo>
                    <a:pt x="923" y="869"/>
                  </a:lnTo>
                  <a:lnTo>
                    <a:pt x="919" y="866"/>
                  </a:lnTo>
                  <a:lnTo>
                    <a:pt x="924" y="864"/>
                  </a:lnTo>
                  <a:lnTo>
                    <a:pt x="927" y="861"/>
                  </a:lnTo>
                  <a:lnTo>
                    <a:pt x="931" y="859"/>
                  </a:lnTo>
                  <a:lnTo>
                    <a:pt x="934" y="857"/>
                  </a:lnTo>
                  <a:lnTo>
                    <a:pt x="933" y="863"/>
                  </a:lnTo>
                  <a:lnTo>
                    <a:pt x="937" y="863"/>
                  </a:lnTo>
                  <a:lnTo>
                    <a:pt x="943" y="863"/>
                  </a:lnTo>
                  <a:lnTo>
                    <a:pt x="955" y="861"/>
                  </a:lnTo>
                  <a:lnTo>
                    <a:pt x="969" y="859"/>
                  </a:lnTo>
                  <a:lnTo>
                    <a:pt x="987" y="856"/>
                  </a:lnTo>
                  <a:lnTo>
                    <a:pt x="1008" y="849"/>
                  </a:lnTo>
                  <a:lnTo>
                    <a:pt x="1031" y="838"/>
                  </a:lnTo>
                  <a:lnTo>
                    <a:pt x="1056" y="826"/>
                  </a:lnTo>
                  <a:lnTo>
                    <a:pt x="1077" y="806"/>
                  </a:lnTo>
                  <a:lnTo>
                    <a:pt x="1090" y="777"/>
                  </a:lnTo>
                  <a:lnTo>
                    <a:pt x="1097" y="743"/>
                  </a:lnTo>
                  <a:lnTo>
                    <a:pt x="1099" y="705"/>
                  </a:lnTo>
                  <a:lnTo>
                    <a:pt x="1098" y="667"/>
                  </a:lnTo>
                  <a:lnTo>
                    <a:pt x="1094" y="630"/>
                  </a:lnTo>
                  <a:lnTo>
                    <a:pt x="1090" y="599"/>
                  </a:lnTo>
                  <a:lnTo>
                    <a:pt x="1085" y="576"/>
                  </a:lnTo>
                  <a:lnTo>
                    <a:pt x="1190" y="528"/>
                  </a:lnTo>
                  <a:lnTo>
                    <a:pt x="1191" y="531"/>
                  </a:lnTo>
                  <a:lnTo>
                    <a:pt x="1192" y="534"/>
                  </a:lnTo>
                  <a:lnTo>
                    <a:pt x="1195" y="538"/>
                  </a:lnTo>
                  <a:lnTo>
                    <a:pt x="1196" y="542"/>
                  </a:lnTo>
                  <a:lnTo>
                    <a:pt x="1114" y="587"/>
                  </a:lnTo>
                  <a:lnTo>
                    <a:pt x="1113" y="588"/>
                  </a:lnTo>
                  <a:lnTo>
                    <a:pt x="1111" y="591"/>
                  </a:lnTo>
                  <a:lnTo>
                    <a:pt x="1111" y="594"/>
                  </a:lnTo>
                  <a:lnTo>
                    <a:pt x="1111" y="596"/>
                  </a:lnTo>
                  <a:lnTo>
                    <a:pt x="1112" y="602"/>
                  </a:lnTo>
                  <a:lnTo>
                    <a:pt x="1116" y="618"/>
                  </a:lnTo>
                  <a:lnTo>
                    <a:pt x="1120" y="641"/>
                  </a:lnTo>
                  <a:lnTo>
                    <a:pt x="1124" y="671"/>
                  </a:lnTo>
                  <a:lnTo>
                    <a:pt x="1139" y="666"/>
                  </a:lnTo>
                  <a:lnTo>
                    <a:pt x="1136" y="644"/>
                  </a:lnTo>
                  <a:lnTo>
                    <a:pt x="1134" y="624"/>
                  </a:lnTo>
                  <a:lnTo>
                    <a:pt x="1130" y="609"/>
                  </a:lnTo>
                  <a:lnTo>
                    <a:pt x="1128" y="598"/>
                  </a:lnTo>
                  <a:lnTo>
                    <a:pt x="1202" y="557"/>
                  </a:lnTo>
                  <a:lnTo>
                    <a:pt x="1206" y="572"/>
                  </a:lnTo>
                  <a:lnTo>
                    <a:pt x="1211" y="588"/>
                  </a:lnTo>
                  <a:lnTo>
                    <a:pt x="1214" y="608"/>
                  </a:lnTo>
                  <a:lnTo>
                    <a:pt x="1217" y="628"/>
                  </a:lnTo>
                  <a:lnTo>
                    <a:pt x="1246" y="611"/>
                  </a:lnTo>
                  <a:lnTo>
                    <a:pt x="1242" y="587"/>
                  </a:lnTo>
                  <a:lnTo>
                    <a:pt x="1237" y="565"/>
                  </a:lnTo>
                  <a:lnTo>
                    <a:pt x="1232" y="547"/>
                  </a:lnTo>
                  <a:lnTo>
                    <a:pt x="1225" y="531"/>
                  </a:lnTo>
                  <a:lnTo>
                    <a:pt x="1219" y="518"/>
                  </a:lnTo>
                  <a:lnTo>
                    <a:pt x="1214" y="509"/>
                  </a:lnTo>
                  <a:lnTo>
                    <a:pt x="1211" y="502"/>
                  </a:lnTo>
                  <a:lnTo>
                    <a:pt x="1210" y="500"/>
                  </a:lnTo>
                  <a:lnTo>
                    <a:pt x="1206" y="495"/>
                  </a:lnTo>
                  <a:lnTo>
                    <a:pt x="1200" y="493"/>
                  </a:lnTo>
                  <a:lnTo>
                    <a:pt x="1196" y="493"/>
                  </a:lnTo>
                  <a:lnTo>
                    <a:pt x="1190" y="494"/>
                  </a:lnTo>
                  <a:lnTo>
                    <a:pt x="1061" y="553"/>
                  </a:lnTo>
                  <a:lnTo>
                    <a:pt x="1056" y="555"/>
                  </a:lnTo>
                  <a:lnTo>
                    <a:pt x="1053" y="560"/>
                  </a:lnTo>
                  <a:lnTo>
                    <a:pt x="1052" y="564"/>
                  </a:lnTo>
                  <a:lnTo>
                    <a:pt x="1052" y="570"/>
                  </a:lnTo>
                  <a:lnTo>
                    <a:pt x="1058" y="601"/>
                  </a:lnTo>
                  <a:lnTo>
                    <a:pt x="1063" y="634"/>
                  </a:lnTo>
                  <a:lnTo>
                    <a:pt x="1067" y="669"/>
                  </a:lnTo>
                  <a:lnTo>
                    <a:pt x="1068" y="704"/>
                  </a:lnTo>
                  <a:lnTo>
                    <a:pt x="1067" y="736"/>
                  </a:lnTo>
                  <a:lnTo>
                    <a:pt x="1062" y="763"/>
                  </a:lnTo>
                  <a:lnTo>
                    <a:pt x="1053" y="785"/>
                  </a:lnTo>
                  <a:lnTo>
                    <a:pt x="1040" y="799"/>
                  </a:lnTo>
                  <a:lnTo>
                    <a:pt x="1031" y="805"/>
                  </a:lnTo>
                  <a:lnTo>
                    <a:pt x="1021" y="810"/>
                  </a:lnTo>
                  <a:lnTo>
                    <a:pt x="1013" y="813"/>
                  </a:lnTo>
                  <a:lnTo>
                    <a:pt x="1003" y="816"/>
                  </a:lnTo>
                  <a:lnTo>
                    <a:pt x="995" y="820"/>
                  </a:lnTo>
                  <a:lnTo>
                    <a:pt x="988" y="822"/>
                  </a:lnTo>
                  <a:lnTo>
                    <a:pt x="980" y="824"/>
                  </a:lnTo>
                  <a:lnTo>
                    <a:pt x="973" y="827"/>
                  </a:lnTo>
                  <a:lnTo>
                    <a:pt x="976" y="818"/>
                  </a:lnTo>
                  <a:lnTo>
                    <a:pt x="979" y="803"/>
                  </a:lnTo>
                  <a:lnTo>
                    <a:pt x="981" y="782"/>
                  </a:lnTo>
                  <a:lnTo>
                    <a:pt x="983" y="757"/>
                  </a:lnTo>
                  <a:lnTo>
                    <a:pt x="981" y="728"/>
                  </a:lnTo>
                  <a:lnTo>
                    <a:pt x="976" y="697"/>
                  </a:lnTo>
                  <a:lnTo>
                    <a:pt x="965" y="663"/>
                  </a:lnTo>
                  <a:lnTo>
                    <a:pt x="948" y="629"/>
                  </a:lnTo>
                  <a:lnTo>
                    <a:pt x="946" y="625"/>
                  </a:lnTo>
                  <a:lnTo>
                    <a:pt x="943" y="622"/>
                  </a:lnTo>
                  <a:lnTo>
                    <a:pt x="941" y="618"/>
                  </a:lnTo>
                  <a:lnTo>
                    <a:pt x="939" y="615"/>
                  </a:lnTo>
                  <a:lnTo>
                    <a:pt x="916" y="636"/>
                  </a:lnTo>
                  <a:lnTo>
                    <a:pt x="917" y="638"/>
                  </a:lnTo>
                  <a:lnTo>
                    <a:pt x="919" y="640"/>
                  </a:lnTo>
                  <a:lnTo>
                    <a:pt x="920" y="643"/>
                  </a:lnTo>
                  <a:lnTo>
                    <a:pt x="922" y="645"/>
                  </a:lnTo>
                  <a:lnTo>
                    <a:pt x="935" y="672"/>
                  </a:lnTo>
                  <a:lnTo>
                    <a:pt x="943" y="699"/>
                  </a:lnTo>
                  <a:lnTo>
                    <a:pt x="949" y="725"/>
                  </a:lnTo>
                  <a:lnTo>
                    <a:pt x="952" y="750"/>
                  </a:lnTo>
                  <a:lnTo>
                    <a:pt x="952" y="770"/>
                  </a:lnTo>
                  <a:lnTo>
                    <a:pt x="949" y="789"/>
                  </a:lnTo>
                  <a:lnTo>
                    <a:pt x="947" y="804"/>
                  </a:lnTo>
                  <a:lnTo>
                    <a:pt x="945" y="814"/>
                  </a:lnTo>
                  <a:lnTo>
                    <a:pt x="607" y="1025"/>
                  </a:lnTo>
                  <a:lnTo>
                    <a:pt x="606" y="1026"/>
                  </a:lnTo>
                  <a:lnTo>
                    <a:pt x="602" y="1027"/>
                  </a:lnTo>
                  <a:lnTo>
                    <a:pt x="598" y="1030"/>
                  </a:lnTo>
                  <a:lnTo>
                    <a:pt x="592" y="1032"/>
                  </a:lnTo>
                  <a:lnTo>
                    <a:pt x="584" y="1035"/>
                  </a:lnTo>
                  <a:lnTo>
                    <a:pt x="576" y="1038"/>
                  </a:lnTo>
                  <a:lnTo>
                    <a:pt x="567" y="1040"/>
                  </a:lnTo>
                  <a:lnTo>
                    <a:pt x="557" y="1041"/>
                  </a:lnTo>
                  <a:lnTo>
                    <a:pt x="576" y="1017"/>
                  </a:lnTo>
                  <a:lnTo>
                    <a:pt x="582" y="985"/>
                  </a:lnTo>
                  <a:lnTo>
                    <a:pt x="577" y="948"/>
                  </a:lnTo>
                  <a:lnTo>
                    <a:pt x="564" y="910"/>
                  </a:lnTo>
                  <a:lnTo>
                    <a:pt x="538" y="927"/>
                  </a:lnTo>
                  <a:lnTo>
                    <a:pt x="548" y="957"/>
                  </a:lnTo>
                  <a:lnTo>
                    <a:pt x="550" y="983"/>
                  </a:lnTo>
                  <a:lnTo>
                    <a:pt x="547" y="1004"/>
                  </a:lnTo>
                  <a:lnTo>
                    <a:pt x="538" y="1017"/>
                  </a:lnTo>
                  <a:lnTo>
                    <a:pt x="529" y="1021"/>
                  </a:lnTo>
                  <a:lnTo>
                    <a:pt x="514" y="1031"/>
                  </a:lnTo>
                  <a:lnTo>
                    <a:pt x="493" y="1044"/>
                  </a:lnTo>
                  <a:lnTo>
                    <a:pt x="468" y="1059"/>
                  </a:lnTo>
                  <a:lnTo>
                    <a:pt x="438" y="1078"/>
                  </a:lnTo>
                  <a:lnTo>
                    <a:pt x="406" y="1097"/>
                  </a:lnTo>
                  <a:lnTo>
                    <a:pt x="372" y="1118"/>
                  </a:lnTo>
                  <a:lnTo>
                    <a:pt x="337" y="1140"/>
                  </a:lnTo>
                  <a:lnTo>
                    <a:pt x="304" y="1161"/>
                  </a:lnTo>
                  <a:lnTo>
                    <a:pt x="270" y="1182"/>
                  </a:lnTo>
                  <a:lnTo>
                    <a:pt x="239" y="1201"/>
                  </a:lnTo>
                  <a:lnTo>
                    <a:pt x="211" y="1220"/>
                  </a:lnTo>
                  <a:lnTo>
                    <a:pt x="186" y="1235"/>
                  </a:lnTo>
                  <a:lnTo>
                    <a:pt x="167" y="1246"/>
                  </a:lnTo>
                  <a:lnTo>
                    <a:pt x="154" y="1254"/>
                  </a:lnTo>
                  <a:lnTo>
                    <a:pt x="147" y="1259"/>
                  </a:lnTo>
                  <a:lnTo>
                    <a:pt x="143" y="1262"/>
                  </a:lnTo>
                  <a:lnTo>
                    <a:pt x="140" y="1267"/>
                  </a:lnTo>
                  <a:lnTo>
                    <a:pt x="139" y="1271"/>
                  </a:lnTo>
                  <a:lnTo>
                    <a:pt x="140" y="1277"/>
                  </a:lnTo>
                  <a:lnTo>
                    <a:pt x="143" y="1284"/>
                  </a:lnTo>
                  <a:lnTo>
                    <a:pt x="145" y="1300"/>
                  </a:lnTo>
                  <a:lnTo>
                    <a:pt x="144" y="1319"/>
                  </a:lnTo>
                  <a:lnTo>
                    <a:pt x="132" y="1332"/>
                  </a:lnTo>
                  <a:lnTo>
                    <a:pt x="125" y="1334"/>
                  </a:lnTo>
                  <a:lnTo>
                    <a:pt x="117" y="1332"/>
                  </a:lnTo>
                  <a:lnTo>
                    <a:pt x="107" y="1328"/>
                  </a:lnTo>
                  <a:lnTo>
                    <a:pt x="98" y="1321"/>
                  </a:lnTo>
                  <a:lnTo>
                    <a:pt x="86" y="1314"/>
                  </a:lnTo>
                  <a:lnTo>
                    <a:pt x="77" y="1305"/>
                  </a:lnTo>
                  <a:lnTo>
                    <a:pt x="67" y="1296"/>
                  </a:lnTo>
                  <a:lnTo>
                    <a:pt x="58" y="1286"/>
                  </a:lnTo>
                  <a:lnTo>
                    <a:pt x="47" y="1267"/>
                  </a:lnTo>
                  <a:lnTo>
                    <a:pt x="38" y="1247"/>
                  </a:lnTo>
                  <a:lnTo>
                    <a:pt x="33" y="1231"/>
                  </a:lnTo>
                  <a:lnTo>
                    <a:pt x="31" y="1215"/>
                  </a:lnTo>
                  <a:lnTo>
                    <a:pt x="31" y="1202"/>
                  </a:lnTo>
                  <a:lnTo>
                    <a:pt x="32" y="1191"/>
                  </a:lnTo>
                  <a:lnTo>
                    <a:pt x="34" y="1183"/>
                  </a:lnTo>
                  <a:lnTo>
                    <a:pt x="37" y="1176"/>
                  </a:lnTo>
                  <a:lnTo>
                    <a:pt x="40" y="1176"/>
                  </a:lnTo>
                  <a:lnTo>
                    <a:pt x="45" y="1176"/>
                  </a:lnTo>
                  <a:lnTo>
                    <a:pt x="49" y="1176"/>
                  </a:lnTo>
                  <a:lnTo>
                    <a:pt x="54" y="1177"/>
                  </a:lnTo>
                  <a:lnTo>
                    <a:pt x="60" y="1179"/>
                  </a:lnTo>
                  <a:lnTo>
                    <a:pt x="65" y="1182"/>
                  </a:lnTo>
                  <a:lnTo>
                    <a:pt x="72" y="1185"/>
                  </a:lnTo>
                  <a:lnTo>
                    <a:pt x="78" y="1190"/>
                  </a:lnTo>
                  <a:lnTo>
                    <a:pt x="83" y="1193"/>
                  </a:lnTo>
                  <a:lnTo>
                    <a:pt x="88" y="1194"/>
                  </a:lnTo>
                  <a:lnTo>
                    <a:pt x="94" y="1193"/>
                  </a:lnTo>
                  <a:lnTo>
                    <a:pt x="99" y="1191"/>
                  </a:lnTo>
                  <a:lnTo>
                    <a:pt x="447" y="904"/>
                  </a:lnTo>
                  <a:lnTo>
                    <a:pt x="454" y="903"/>
                  </a:lnTo>
                  <a:lnTo>
                    <a:pt x="464" y="902"/>
                  </a:lnTo>
                  <a:lnTo>
                    <a:pt x="477" y="901"/>
                  </a:lnTo>
                  <a:lnTo>
                    <a:pt x="491" y="899"/>
                  </a:lnTo>
                  <a:lnTo>
                    <a:pt x="504" y="902"/>
                  </a:lnTo>
                  <a:lnTo>
                    <a:pt x="517" y="905"/>
                  </a:lnTo>
                  <a:lnTo>
                    <a:pt x="527" y="911"/>
                  </a:lnTo>
                  <a:lnTo>
                    <a:pt x="536" y="920"/>
                  </a:lnTo>
                  <a:lnTo>
                    <a:pt x="537" y="921"/>
                  </a:lnTo>
                  <a:lnTo>
                    <a:pt x="537" y="924"/>
                  </a:lnTo>
                  <a:lnTo>
                    <a:pt x="537" y="925"/>
                  </a:lnTo>
                  <a:lnTo>
                    <a:pt x="538" y="927"/>
                  </a:lnTo>
                  <a:lnTo>
                    <a:pt x="564" y="910"/>
                  </a:lnTo>
                  <a:lnTo>
                    <a:pt x="564" y="909"/>
                  </a:lnTo>
                  <a:lnTo>
                    <a:pt x="564" y="907"/>
                  </a:lnTo>
                  <a:lnTo>
                    <a:pt x="563" y="907"/>
                  </a:lnTo>
                  <a:lnTo>
                    <a:pt x="563" y="906"/>
                  </a:lnTo>
                  <a:lnTo>
                    <a:pt x="554" y="892"/>
                  </a:lnTo>
                  <a:lnTo>
                    <a:pt x="541" y="882"/>
                  </a:lnTo>
                  <a:lnTo>
                    <a:pt x="526" y="875"/>
                  </a:lnTo>
                  <a:lnTo>
                    <a:pt x="511" y="871"/>
                  </a:lnTo>
                  <a:lnTo>
                    <a:pt x="495" y="869"/>
                  </a:lnTo>
                  <a:lnTo>
                    <a:pt x="480" y="868"/>
                  </a:lnTo>
                  <a:lnTo>
                    <a:pt x="466" y="869"/>
                  </a:lnTo>
                  <a:lnTo>
                    <a:pt x="454" y="872"/>
                  </a:lnTo>
                  <a:lnTo>
                    <a:pt x="455" y="859"/>
                  </a:lnTo>
                  <a:lnTo>
                    <a:pt x="457" y="845"/>
                  </a:lnTo>
                  <a:lnTo>
                    <a:pt x="463" y="833"/>
                  </a:lnTo>
                  <a:lnTo>
                    <a:pt x="473" y="820"/>
                  </a:lnTo>
                  <a:lnTo>
                    <a:pt x="481" y="813"/>
                  </a:lnTo>
                  <a:lnTo>
                    <a:pt x="495" y="801"/>
                  </a:lnTo>
                  <a:lnTo>
                    <a:pt x="511" y="788"/>
                  </a:lnTo>
                  <a:lnTo>
                    <a:pt x="532" y="772"/>
                  </a:lnTo>
                  <a:lnTo>
                    <a:pt x="555" y="754"/>
                  </a:lnTo>
                  <a:lnTo>
                    <a:pt x="579" y="735"/>
                  </a:lnTo>
                  <a:lnTo>
                    <a:pt x="606" y="714"/>
                  </a:lnTo>
                  <a:lnTo>
                    <a:pt x="632" y="693"/>
                  </a:lnTo>
                  <a:lnTo>
                    <a:pt x="659" y="671"/>
                  </a:lnTo>
                  <a:lnTo>
                    <a:pt x="685" y="652"/>
                  </a:lnTo>
                  <a:lnTo>
                    <a:pt x="710" y="632"/>
                  </a:lnTo>
                  <a:lnTo>
                    <a:pt x="733" y="614"/>
                  </a:lnTo>
                  <a:lnTo>
                    <a:pt x="753" y="598"/>
                  </a:lnTo>
                  <a:lnTo>
                    <a:pt x="771" y="584"/>
                  </a:lnTo>
                  <a:lnTo>
                    <a:pt x="783" y="573"/>
                  </a:lnTo>
                  <a:lnTo>
                    <a:pt x="792" y="566"/>
                  </a:lnTo>
                  <a:lnTo>
                    <a:pt x="801" y="566"/>
                  </a:lnTo>
                  <a:lnTo>
                    <a:pt x="813" y="568"/>
                  </a:lnTo>
                  <a:lnTo>
                    <a:pt x="828" y="571"/>
                  </a:lnTo>
                  <a:lnTo>
                    <a:pt x="844" y="577"/>
                  </a:lnTo>
                  <a:lnTo>
                    <a:pt x="863" y="585"/>
                  </a:lnTo>
                  <a:lnTo>
                    <a:pt x="881" y="598"/>
                  </a:lnTo>
                  <a:lnTo>
                    <a:pt x="898" y="614"/>
                  </a:lnTo>
                  <a:lnTo>
                    <a:pt x="916" y="636"/>
                  </a:lnTo>
                  <a:lnTo>
                    <a:pt x="939" y="615"/>
                  </a:lnTo>
                  <a:lnTo>
                    <a:pt x="916" y="587"/>
                  </a:lnTo>
                  <a:lnTo>
                    <a:pt x="890" y="566"/>
                  </a:lnTo>
                  <a:lnTo>
                    <a:pt x="865" y="552"/>
                  </a:lnTo>
                  <a:lnTo>
                    <a:pt x="842" y="542"/>
                  </a:lnTo>
                  <a:lnTo>
                    <a:pt x="820" y="538"/>
                  </a:lnTo>
                  <a:lnTo>
                    <a:pt x="803" y="535"/>
                  </a:lnTo>
                  <a:lnTo>
                    <a:pt x="790" y="535"/>
                  </a:lnTo>
                  <a:lnTo>
                    <a:pt x="786" y="535"/>
                  </a:lnTo>
                  <a:lnTo>
                    <a:pt x="783" y="535"/>
                  </a:lnTo>
                  <a:lnTo>
                    <a:pt x="781" y="537"/>
                  </a:lnTo>
                  <a:lnTo>
                    <a:pt x="780" y="538"/>
                  </a:lnTo>
                  <a:lnTo>
                    <a:pt x="778" y="539"/>
                  </a:lnTo>
                  <a:lnTo>
                    <a:pt x="776" y="540"/>
                  </a:lnTo>
                  <a:lnTo>
                    <a:pt x="774" y="541"/>
                  </a:lnTo>
                  <a:lnTo>
                    <a:pt x="772" y="542"/>
                  </a:lnTo>
                  <a:lnTo>
                    <a:pt x="769" y="545"/>
                  </a:lnTo>
                  <a:lnTo>
                    <a:pt x="772" y="539"/>
                  </a:lnTo>
                  <a:lnTo>
                    <a:pt x="775" y="533"/>
                  </a:lnTo>
                  <a:lnTo>
                    <a:pt x="779" y="527"/>
                  </a:lnTo>
                  <a:lnTo>
                    <a:pt x="784" y="522"/>
                  </a:lnTo>
                  <a:lnTo>
                    <a:pt x="789" y="515"/>
                  </a:lnTo>
                  <a:lnTo>
                    <a:pt x="796" y="508"/>
                  </a:lnTo>
                  <a:lnTo>
                    <a:pt x="804" y="501"/>
                  </a:lnTo>
                  <a:lnTo>
                    <a:pt x="812" y="493"/>
                  </a:lnTo>
                  <a:lnTo>
                    <a:pt x="828" y="480"/>
                  </a:lnTo>
                  <a:lnTo>
                    <a:pt x="856" y="461"/>
                  </a:lnTo>
                  <a:lnTo>
                    <a:pt x="890" y="435"/>
                  </a:lnTo>
                  <a:lnTo>
                    <a:pt x="933" y="405"/>
                  </a:lnTo>
                  <a:lnTo>
                    <a:pt x="981" y="371"/>
                  </a:lnTo>
                  <a:lnTo>
                    <a:pt x="1034" y="334"/>
                  </a:lnTo>
                  <a:lnTo>
                    <a:pt x="1090" y="296"/>
                  </a:lnTo>
                  <a:lnTo>
                    <a:pt x="1147" y="255"/>
                  </a:lnTo>
                  <a:lnTo>
                    <a:pt x="1204" y="216"/>
                  </a:lnTo>
                  <a:lnTo>
                    <a:pt x="1258" y="178"/>
                  </a:lnTo>
                  <a:lnTo>
                    <a:pt x="1310" y="143"/>
                  </a:lnTo>
                  <a:lnTo>
                    <a:pt x="1357" y="110"/>
                  </a:lnTo>
                  <a:lnTo>
                    <a:pt x="1399" y="82"/>
                  </a:lnTo>
                  <a:lnTo>
                    <a:pt x="1432" y="59"/>
                  </a:lnTo>
                  <a:lnTo>
                    <a:pt x="1457" y="41"/>
                  </a:lnTo>
                  <a:lnTo>
                    <a:pt x="1471" y="32"/>
                  </a:lnTo>
                  <a:lnTo>
                    <a:pt x="1477" y="31"/>
                  </a:lnTo>
                  <a:lnTo>
                    <a:pt x="1484" y="31"/>
                  </a:lnTo>
                  <a:lnTo>
                    <a:pt x="1493" y="31"/>
                  </a:lnTo>
                  <a:lnTo>
                    <a:pt x="1505" y="31"/>
                  </a:lnTo>
                  <a:lnTo>
                    <a:pt x="1517" y="32"/>
                  </a:lnTo>
                  <a:lnTo>
                    <a:pt x="1531" y="33"/>
                  </a:lnTo>
                  <a:lnTo>
                    <a:pt x="1546" y="37"/>
                  </a:lnTo>
                  <a:lnTo>
                    <a:pt x="1562" y="41"/>
                  </a:lnTo>
                  <a:lnTo>
                    <a:pt x="1578" y="47"/>
                  </a:lnTo>
                  <a:lnTo>
                    <a:pt x="1596" y="55"/>
                  </a:lnTo>
                  <a:lnTo>
                    <a:pt x="1612" y="65"/>
                  </a:lnTo>
                  <a:lnTo>
                    <a:pt x="1629" y="77"/>
                  </a:lnTo>
                  <a:lnTo>
                    <a:pt x="1646" y="92"/>
                  </a:lnTo>
                  <a:lnTo>
                    <a:pt x="1662" y="109"/>
                  </a:lnTo>
                  <a:lnTo>
                    <a:pt x="1679" y="130"/>
                  </a:lnTo>
                  <a:lnTo>
                    <a:pt x="1694" y="153"/>
                  </a:lnTo>
                  <a:lnTo>
                    <a:pt x="1703" y="171"/>
                  </a:lnTo>
                  <a:lnTo>
                    <a:pt x="1712" y="189"/>
                  </a:lnTo>
                  <a:lnTo>
                    <a:pt x="1719" y="205"/>
                  </a:lnTo>
                  <a:lnTo>
                    <a:pt x="1726" y="221"/>
                  </a:lnTo>
                  <a:lnTo>
                    <a:pt x="1754" y="207"/>
                  </a:lnTo>
                  <a:lnTo>
                    <a:pt x="1747" y="191"/>
                  </a:lnTo>
                  <a:lnTo>
                    <a:pt x="1740" y="174"/>
                  </a:lnTo>
                  <a:lnTo>
                    <a:pt x="1730" y="156"/>
                  </a:lnTo>
                  <a:lnTo>
                    <a:pt x="1720" y="138"/>
                  </a:lnTo>
                  <a:lnTo>
                    <a:pt x="1702" y="109"/>
                  </a:lnTo>
                  <a:lnTo>
                    <a:pt x="1682" y="85"/>
                  </a:lnTo>
                  <a:lnTo>
                    <a:pt x="1661" y="64"/>
                  </a:lnTo>
                  <a:lnTo>
                    <a:pt x="1641" y="48"/>
                  </a:lnTo>
                  <a:lnTo>
                    <a:pt x="1620" y="34"/>
                  </a:lnTo>
                  <a:lnTo>
                    <a:pt x="1598" y="23"/>
                  </a:lnTo>
                  <a:lnTo>
                    <a:pt x="1577" y="15"/>
                  </a:lnTo>
                  <a:lnTo>
                    <a:pt x="1556" y="8"/>
                  </a:lnTo>
                  <a:lnTo>
                    <a:pt x="1538" y="4"/>
                  </a:lnTo>
                  <a:lnTo>
                    <a:pt x="1520" y="1"/>
                  </a:lnTo>
                  <a:lnTo>
                    <a:pt x="1505" y="0"/>
                  </a:lnTo>
                  <a:lnTo>
                    <a:pt x="1490" y="0"/>
                  </a:lnTo>
                  <a:lnTo>
                    <a:pt x="1478" y="0"/>
                  </a:lnTo>
                  <a:lnTo>
                    <a:pt x="1470" y="1"/>
                  </a:lnTo>
                  <a:lnTo>
                    <a:pt x="1464" y="2"/>
                  </a:lnTo>
                  <a:lnTo>
                    <a:pt x="1462" y="2"/>
                  </a:lnTo>
                  <a:lnTo>
                    <a:pt x="1461" y="2"/>
                  </a:lnTo>
                  <a:lnTo>
                    <a:pt x="1460" y="3"/>
                  </a:lnTo>
                  <a:lnTo>
                    <a:pt x="1457" y="3"/>
                  </a:lnTo>
                  <a:lnTo>
                    <a:pt x="1456" y="4"/>
                  </a:lnTo>
                  <a:lnTo>
                    <a:pt x="1446" y="11"/>
                  </a:lnTo>
                  <a:lnTo>
                    <a:pt x="1423" y="27"/>
                  </a:lnTo>
                  <a:lnTo>
                    <a:pt x="1392" y="49"/>
                  </a:lnTo>
                  <a:lnTo>
                    <a:pt x="1351" y="77"/>
                  </a:lnTo>
                  <a:lnTo>
                    <a:pt x="1304" y="109"/>
                  </a:lnTo>
                  <a:lnTo>
                    <a:pt x="1252" y="145"/>
                  </a:lnTo>
                  <a:lnTo>
                    <a:pt x="1196" y="184"/>
                  </a:lnTo>
                  <a:lnTo>
                    <a:pt x="1138" y="223"/>
                  </a:lnTo>
                  <a:lnTo>
                    <a:pt x="1081" y="264"/>
                  </a:lnTo>
                  <a:lnTo>
                    <a:pt x="1023" y="304"/>
                  </a:lnTo>
                  <a:lnTo>
                    <a:pt x="969" y="342"/>
                  </a:lnTo>
                  <a:lnTo>
                    <a:pt x="919" y="376"/>
                  </a:lnTo>
                  <a:lnTo>
                    <a:pt x="874" y="409"/>
                  </a:lnTo>
                  <a:lnTo>
                    <a:pt x="837" y="435"/>
                  </a:lnTo>
                  <a:lnTo>
                    <a:pt x="810" y="455"/>
                  </a:lnTo>
                  <a:lnTo>
                    <a:pt x="792" y="469"/>
                  </a:lnTo>
                  <a:lnTo>
                    <a:pt x="773" y="487"/>
                  </a:lnTo>
                  <a:lnTo>
                    <a:pt x="758" y="504"/>
                  </a:lnTo>
                  <a:lnTo>
                    <a:pt x="746" y="520"/>
                  </a:lnTo>
                  <a:lnTo>
                    <a:pt x="739" y="535"/>
                  </a:lnTo>
                  <a:lnTo>
                    <a:pt x="735" y="548"/>
                  </a:lnTo>
                  <a:lnTo>
                    <a:pt x="733" y="560"/>
                  </a:lnTo>
                  <a:lnTo>
                    <a:pt x="733" y="569"/>
                  </a:lnTo>
                  <a:lnTo>
                    <a:pt x="733" y="575"/>
                  </a:lnTo>
                  <a:lnTo>
                    <a:pt x="716" y="587"/>
                  </a:lnTo>
                  <a:lnTo>
                    <a:pt x="698" y="602"/>
                  </a:lnTo>
                  <a:lnTo>
                    <a:pt x="678" y="617"/>
                  </a:lnTo>
                  <a:lnTo>
                    <a:pt x="658" y="633"/>
                  </a:lnTo>
                  <a:lnTo>
                    <a:pt x="637" y="649"/>
                  </a:lnTo>
                  <a:lnTo>
                    <a:pt x="615" y="667"/>
                  </a:lnTo>
                  <a:lnTo>
                    <a:pt x="593" y="684"/>
                  </a:lnTo>
                  <a:lnTo>
                    <a:pt x="572" y="701"/>
                  </a:lnTo>
                  <a:lnTo>
                    <a:pt x="552" y="717"/>
                  </a:lnTo>
                  <a:lnTo>
                    <a:pt x="531" y="732"/>
                  </a:lnTo>
                  <a:lnTo>
                    <a:pt x="512" y="747"/>
                  </a:lnTo>
                  <a:lnTo>
                    <a:pt x="496" y="761"/>
                  </a:lnTo>
                  <a:lnTo>
                    <a:pt x="481" y="773"/>
                  </a:lnTo>
                  <a:lnTo>
                    <a:pt x="469" y="783"/>
                  </a:lnTo>
                  <a:lnTo>
                    <a:pt x="459" y="791"/>
                  </a:lnTo>
                  <a:lnTo>
                    <a:pt x="453" y="797"/>
                  </a:lnTo>
                  <a:lnTo>
                    <a:pt x="434" y="820"/>
                  </a:lnTo>
                  <a:lnTo>
                    <a:pt x="426" y="843"/>
                  </a:lnTo>
                  <a:lnTo>
                    <a:pt x="423" y="866"/>
                  </a:lnTo>
                  <a:lnTo>
                    <a:pt x="423" y="883"/>
                  </a:lnTo>
                  <a:lnTo>
                    <a:pt x="88" y="1159"/>
                  </a:lnTo>
                  <a:lnTo>
                    <a:pt x="76" y="1152"/>
                  </a:lnTo>
                  <a:lnTo>
                    <a:pt x="63" y="1148"/>
                  </a:lnTo>
                  <a:lnTo>
                    <a:pt x="53" y="1146"/>
                  </a:lnTo>
                  <a:lnTo>
                    <a:pt x="42" y="1145"/>
                  </a:lnTo>
                  <a:lnTo>
                    <a:pt x="34" y="1146"/>
                  </a:lnTo>
                  <a:lnTo>
                    <a:pt x="27" y="1147"/>
                  </a:lnTo>
                  <a:lnTo>
                    <a:pt x="23" y="1148"/>
                  </a:lnTo>
                  <a:lnTo>
                    <a:pt x="20" y="1148"/>
                  </a:lnTo>
                  <a:lnTo>
                    <a:pt x="18" y="1149"/>
                  </a:lnTo>
                  <a:lnTo>
                    <a:pt x="17" y="1150"/>
                  </a:lnTo>
                  <a:lnTo>
                    <a:pt x="15" y="1153"/>
                  </a:lnTo>
                  <a:lnTo>
                    <a:pt x="14" y="1154"/>
                  </a:lnTo>
                  <a:lnTo>
                    <a:pt x="11" y="1157"/>
                  </a:lnTo>
                  <a:lnTo>
                    <a:pt x="8" y="1167"/>
                  </a:lnTo>
                  <a:lnTo>
                    <a:pt x="3" y="1180"/>
                  </a:lnTo>
                  <a:lnTo>
                    <a:pt x="0" y="1198"/>
                  </a:lnTo>
                  <a:lnTo>
                    <a:pt x="0" y="1220"/>
                  </a:lnTo>
                  <a:lnTo>
                    <a:pt x="4" y="1245"/>
                  </a:lnTo>
                  <a:lnTo>
                    <a:pt x="15" y="1274"/>
                  </a:lnTo>
                  <a:lnTo>
                    <a:pt x="33" y="1305"/>
                  </a:lnTo>
                  <a:lnTo>
                    <a:pt x="33" y="1305"/>
                  </a:lnTo>
                  <a:lnTo>
                    <a:pt x="33" y="1305"/>
                  </a:lnTo>
                  <a:lnTo>
                    <a:pt x="33" y="1305"/>
                  </a:lnTo>
                  <a:lnTo>
                    <a:pt x="34" y="1305"/>
                  </a:lnTo>
                  <a:lnTo>
                    <a:pt x="40" y="1312"/>
                  </a:lnTo>
                  <a:lnTo>
                    <a:pt x="50" y="1323"/>
                  </a:lnTo>
                  <a:lnTo>
                    <a:pt x="63" y="1335"/>
                  </a:lnTo>
                  <a:lnTo>
                    <a:pt x="78" y="1346"/>
                  </a:lnTo>
                  <a:lnTo>
                    <a:pt x="95" y="1357"/>
                  </a:lnTo>
                  <a:lnTo>
                    <a:pt x="113" y="1364"/>
                  </a:lnTo>
                  <a:lnTo>
                    <a:pt x="130" y="1365"/>
                  </a:lnTo>
                  <a:lnTo>
                    <a:pt x="147" y="1360"/>
                  </a:lnTo>
                  <a:lnTo>
                    <a:pt x="166" y="1343"/>
                  </a:lnTo>
                  <a:lnTo>
                    <a:pt x="175" y="1322"/>
                  </a:lnTo>
                  <a:lnTo>
                    <a:pt x="176" y="1300"/>
                  </a:lnTo>
                  <a:lnTo>
                    <a:pt x="174" y="1279"/>
                  </a:lnTo>
                  <a:lnTo>
                    <a:pt x="184" y="1273"/>
                  </a:lnTo>
                  <a:lnTo>
                    <a:pt x="199" y="1263"/>
                  </a:lnTo>
                  <a:lnTo>
                    <a:pt x="216" y="1253"/>
                  </a:lnTo>
                  <a:lnTo>
                    <a:pt x="236" y="1240"/>
                  </a:lnTo>
                  <a:lnTo>
                    <a:pt x="258" y="1226"/>
                  </a:lnTo>
                  <a:lnTo>
                    <a:pt x="282" y="1212"/>
                  </a:lnTo>
                  <a:lnTo>
                    <a:pt x="307" y="1197"/>
                  </a:lnTo>
                  <a:lnTo>
                    <a:pt x="333" y="1180"/>
                  </a:lnTo>
                  <a:lnTo>
                    <a:pt x="359" y="1163"/>
                  </a:lnTo>
                  <a:lnTo>
                    <a:pt x="386" y="1147"/>
                  </a:lnTo>
                  <a:lnTo>
                    <a:pt x="411" y="1131"/>
                  </a:lnTo>
                  <a:lnTo>
                    <a:pt x="436" y="1116"/>
                  </a:lnTo>
                  <a:lnTo>
                    <a:pt x="459" y="1101"/>
                  </a:lnTo>
                  <a:lnTo>
                    <a:pt x="483" y="1087"/>
                  </a:lnTo>
                  <a:lnTo>
                    <a:pt x="502" y="1074"/>
                  </a:lnTo>
                  <a:lnTo>
                    <a:pt x="519" y="1064"/>
                  </a:lnTo>
                  <a:lnTo>
                    <a:pt x="537" y="1070"/>
                  </a:lnTo>
                  <a:lnTo>
                    <a:pt x="554" y="1071"/>
                  </a:lnTo>
                  <a:lnTo>
                    <a:pt x="571" y="1070"/>
                  </a:lnTo>
                  <a:lnTo>
                    <a:pt x="587" y="1066"/>
                  </a:lnTo>
                  <a:lnTo>
                    <a:pt x="601" y="1062"/>
                  </a:lnTo>
                  <a:lnTo>
                    <a:pt x="613" y="1057"/>
                  </a:lnTo>
                  <a:lnTo>
                    <a:pt x="620" y="1054"/>
                  </a:lnTo>
                  <a:lnTo>
                    <a:pt x="623" y="1051"/>
                  </a:lnTo>
                  <a:lnTo>
                    <a:pt x="625" y="1050"/>
                  </a:lnTo>
                  <a:lnTo>
                    <a:pt x="630" y="1047"/>
                  </a:lnTo>
                  <a:lnTo>
                    <a:pt x="639" y="1041"/>
                  </a:lnTo>
                  <a:lnTo>
                    <a:pt x="651" y="1034"/>
                  </a:lnTo>
                  <a:lnTo>
                    <a:pt x="666" y="1025"/>
                  </a:lnTo>
                  <a:lnTo>
                    <a:pt x="682" y="1015"/>
                  </a:lnTo>
                  <a:lnTo>
                    <a:pt x="700" y="1003"/>
                  </a:lnTo>
                  <a:lnTo>
                    <a:pt x="720" y="992"/>
                  </a:lnTo>
                  <a:lnTo>
                    <a:pt x="742" y="978"/>
                  </a:lnTo>
                  <a:lnTo>
                    <a:pt x="764" y="964"/>
                  </a:lnTo>
                  <a:lnTo>
                    <a:pt x="786" y="950"/>
                  </a:lnTo>
                  <a:lnTo>
                    <a:pt x="809" y="936"/>
                  </a:lnTo>
                  <a:lnTo>
                    <a:pt x="831" y="922"/>
                  </a:lnTo>
                  <a:lnTo>
                    <a:pt x="852" y="909"/>
                  </a:lnTo>
                  <a:lnTo>
                    <a:pt x="873" y="896"/>
                  </a:lnTo>
                  <a:lnTo>
                    <a:pt x="893" y="883"/>
                  </a:lnTo>
                  <a:lnTo>
                    <a:pt x="897" y="889"/>
                  </a:lnTo>
                  <a:lnTo>
                    <a:pt x="904" y="896"/>
                  </a:lnTo>
                  <a:lnTo>
                    <a:pt x="911" y="903"/>
                  </a:lnTo>
                  <a:lnTo>
                    <a:pt x="920" y="910"/>
                  </a:lnTo>
                  <a:lnTo>
                    <a:pt x="931" y="917"/>
                  </a:lnTo>
                  <a:lnTo>
                    <a:pt x="941" y="924"/>
                  </a:lnTo>
                  <a:lnTo>
                    <a:pt x="953" y="928"/>
                  </a:lnTo>
                  <a:lnTo>
                    <a:pt x="965" y="932"/>
                  </a:lnTo>
                  <a:lnTo>
                    <a:pt x="947" y="1486"/>
                  </a:lnTo>
                  <a:lnTo>
                    <a:pt x="939" y="1486"/>
                  </a:lnTo>
                  <a:lnTo>
                    <a:pt x="928" y="1487"/>
                  </a:lnTo>
                  <a:lnTo>
                    <a:pt x="917" y="1488"/>
                  </a:lnTo>
                  <a:lnTo>
                    <a:pt x="904" y="1489"/>
                  </a:lnTo>
                  <a:lnTo>
                    <a:pt x="892" y="1491"/>
                  </a:lnTo>
                  <a:lnTo>
                    <a:pt x="877" y="1494"/>
                  </a:lnTo>
                  <a:lnTo>
                    <a:pt x="863" y="1498"/>
                  </a:lnTo>
                  <a:lnTo>
                    <a:pt x="848" y="1502"/>
                  </a:lnTo>
                  <a:lnTo>
                    <a:pt x="833" y="1508"/>
                  </a:lnTo>
                  <a:lnTo>
                    <a:pt x="818" y="1514"/>
                  </a:lnTo>
                  <a:lnTo>
                    <a:pt x="804" y="1521"/>
                  </a:lnTo>
                  <a:lnTo>
                    <a:pt x="790" y="1531"/>
                  </a:lnTo>
                  <a:lnTo>
                    <a:pt x="778" y="1541"/>
                  </a:lnTo>
                  <a:lnTo>
                    <a:pt x="766" y="1552"/>
                  </a:lnTo>
                  <a:lnTo>
                    <a:pt x="754" y="1565"/>
                  </a:lnTo>
                  <a:lnTo>
                    <a:pt x="745" y="1580"/>
                  </a:lnTo>
                  <a:lnTo>
                    <a:pt x="745" y="1581"/>
                  </a:lnTo>
                  <a:lnTo>
                    <a:pt x="745" y="1582"/>
                  </a:lnTo>
                  <a:lnTo>
                    <a:pt x="744" y="1585"/>
                  </a:lnTo>
                  <a:lnTo>
                    <a:pt x="744" y="1586"/>
                  </a:lnTo>
                  <a:lnTo>
                    <a:pt x="733" y="1663"/>
                  </a:lnTo>
                  <a:lnTo>
                    <a:pt x="733" y="1665"/>
                  </a:lnTo>
                  <a:lnTo>
                    <a:pt x="733" y="1669"/>
                  </a:lnTo>
                  <a:lnTo>
                    <a:pt x="734" y="1672"/>
                  </a:lnTo>
                  <a:lnTo>
                    <a:pt x="735" y="1675"/>
                  </a:lnTo>
                  <a:lnTo>
                    <a:pt x="736" y="1677"/>
                  </a:lnTo>
                  <a:lnTo>
                    <a:pt x="739" y="1680"/>
                  </a:lnTo>
                  <a:lnTo>
                    <a:pt x="744" y="1687"/>
                  </a:lnTo>
                  <a:lnTo>
                    <a:pt x="750" y="1694"/>
                  </a:lnTo>
                  <a:lnTo>
                    <a:pt x="758" y="1703"/>
                  </a:lnTo>
                  <a:lnTo>
                    <a:pt x="768" y="1714"/>
                  </a:lnTo>
                  <a:lnTo>
                    <a:pt x="780" y="1724"/>
                  </a:lnTo>
                  <a:lnTo>
                    <a:pt x="794" y="1734"/>
                  </a:lnTo>
                  <a:lnTo>
                    <a:pt x="810" y="1745"/>
                  </a:lnTo>
                  <a:lnTo>
                    <a:pt x="827" y="1755"/>
                  </a:lnTo>
                  <a:lnTo>
                    <a:pt x="847" y="1764"/>
                  </a:lnTo>
                  <a:lnTo>
                    <a:pt x="867" y="1774"/>
                  </a:lnTo>
                  <a:lnTo>
                    <a:pt x="892" y="1781"/>
                  </a:lnTo>
                  <a:lnTo>
                    <a:pt x="917" y="1786"/>
                  </a:lnTo>
                  <a:lnTo>
                    <a:pt x="943" y="1790"/>
                  </a:lnTo>
                  <a:lnTo>
                    <a:pt x="973" y="1791"/>
                  </a:lnTo>
                  <a:lnTo>
                    <a:pt x="1002" y="1790"/>
                  </a:lnTo>
                  <a:lnTo>
                    <a:pt x="1030" y="1787"/>
                  </a:lnTo>
                  <a:lnTo>
                    <a:pt x="1055" y="1784"/>
                  </a:lnTo>
                  <a:lnTo>
                    <a:pt x="1078" y="1779"/>
                  </a:lnTo>
                  <a:lnTo>
                    <a:pt x="1100" y="1774"/>
                  </a:lnTo>
                  <a:lnTo>
                    <a:pt x="1120" y="1767"/>
                  </a:lnTo>
                  <a:lnTo>
                    <a:pt x="1138" y="1760"/>
                  </a:lnTo>
                  <a:lnTo>
                    <a:pt x="1153" y="1753"/>
                  </a:lnTo>
                  <a:lnTo>
                    <a:pt x="1168" y="1745"/>
                  </a:lnTo>
                  <a:lnTo>
                    <a:pt x="1180" y="1738"/>
                  </a:lnTo>
                  <a:lnTo>
                    <a:pt x="1190" y="1731"/>
                  </a:lnTo>
                  <a:lnTo>
                    <a:pt x="1199" y="1725"/>
                  </a:lnTo>
                  <a:lnTo>
                    <a:pt x="1206" y="1719"/>
                  </a:lnTo>
                  <a:lnTo>
                    <a:pt x="1211" y="1716"/>
                  </a:lnTo>
                  <a:lnTo>
                    <a:pt x="1214" y="1713"/>
                  </a:lnTo>
                  <a:lnTo>
                    <a:pt x="1215" y="1711"/>
                  </a:lnTo>
                  <a:lnTo>
                    <a:pt x="1217" y="1709"/>
                  </a:lnTo>
                  <a:lnTo>
                    <a:pt x="1219" y="1707"/>
                  </a:lnTo>
                  <a:lnTo>
                    <a:pt x="1220" y="1703"/>
                  </a:lnTo>
                  <a:lnTo>
                    <a:pt x="1220" y="1701"/>
                  </a:lnTo>
                  <a:lnTo>
                    <a:pt x="1220" y="1615"/>
                  </a:lnTo>
                  <a:lnTo>
                    <a:pt x="1220" y="1614"/>
                  </a:lnTo>
                  <a:lnTo>
                    <a:pt x="1220" y="1612"/>
                  </a:lnTo>
                  <a:lnTo>
                    <a:pt x="1220" y="1612"/>
                  </a:lnTo>
                  <a:lnTo>
                    <a:pt x="1219" y="1611"/>
                  </a:lnTo>
                  <a:lnTo>
                    <a:pt x="1218" y="1607"/>
                  </a:lnTo>
                  <a:lnTo>
                    <a:pt x="1213" y="1593"/>
                  </a:lnTo>
                  <a:lnTo>
                    <a:pt x="1204" y="1574"/>
                  </a:lnTo>
                  <a:lnTo>
                    <a:pt x="1190" y="1554"/>
                  </a:lnTo>
                  <a:lnTo>
                    <a:pt x="1169" y="1532"/>
                  </a:lnTo>
                  <a:lnTo>
                    <a:pt x="1142" y="1513"/>
                  </a:lnTo>
                  <a:lnTo>
                    <a:pt x="1106" y="1498"/>
                  </a:lnTo>
                  <a:lnTo>
                    <a:pt x="1061" y="1490"/>
                  </a:lnTo>
                  <a:lnTo>
                    <a:pt x="1091" y="915"/>
                  </a:lnTo>
                  <a:lnTo>
                    <a:pt x="1105" y="906"/>
                  </a:lnTo>
                  <a:lnTo>
                    <a:pt x="1123" y="894"/>
                  </a:lnTo>
                  <a:lnTo>
                    <a:pt x="1145" y="876"/>
                  </a:lnTo>
                  <a:lnTo>
                    <a:pt x="1168" y="854"/>
                  </a:lnTo>
                  <a:lnTo>
                    <a:pt x="1190" y="829"/>
                  </a:lnTo>
                  <a:lnTo>
                    <a:pt x="1211" y="798"/>
                  </a:lnTo>
                  <a:lnTo>
                    <a:pt x="1228" y="763"/>
                  </a:lnTo>
                  <a:lnTo>
                    <a:pt x="1241" y="725"/>
                  </a:lnTo>
                  <a:lnTo>
                    <a:pt x="1283" y="699"/>
                  </a:lnTo>
                  <a:lnTo>
                    <a:pt x="1326" y="674"/>
                  </a:lnTo>
                  <a:lnTo>
                    <a:pt x="1369" y="647"/>
                  </a:lnTo>
                  <a:lnTo>
                    <a:pt x="1411" y="621"/>
                  </a:lnTo>
                  <a:lnTo>
                    <a:pt x="1454" y="595"/>
                  </a:lnTo>
                  <a:lnTo>
                    <a:pt x="1494" y="570"/>
                  </a:lnTo>
                  <a:lnTo>
                    <a:pt x="1533" y="547"/>
                  </a:lnTo>
                  <a:lnTo>
                    <a:pt x="1571" y="524"/>
                  </a:lnTo>
                  <a:lnTo>
                    <a:pt x="1606" y="503"/>
                  </a:lnTo>
                  <a:lnTo>
                    <a:pt x="1637" y="484"/>
                  </a:lnTo>
                  <a:lnTo>
                    <a:pt x="1666" y="466"/>
                  </a:lnTo>
                  <a:lnTo>
                    <a:pt x="1690" y="451"/>
                  </a:lnTo>
                  <a:lnTo>
                    <a:pt x="1711" y="439"/>
                  </a:lnTo>
                  <a:lnTo>
                    <a:pt x="1726" y="429"/>
                  </a:lnTo>
                  <a:lnTo>
                    <a:pt x="1737" y="424"/>
                  </a:lnTo>
                  <a:lnTo>
                    <a:pt x="1742" y="420"/>
                  </a:lnTo>
                  <a:lnTo>
                    <a:pt x="1751" y="412"/>
                  </a:lnTo>
                  <a:lnTo>
                    <a:pt x="1760" y="398"/>
                  </a:lnTo>
                  <a:lnTo>
                    <a:pt x="1768" y="380"/>
                  </a:lnTo>
                  <a:lnTo>
                    <a:pt x="1774" y="355"/>
                  </a:lnTo>
                  <a:lnTo>
                    <a:pt x="1778" y="326"/>
                  </a:lnTo>
                  <a:lnTo>
                    <a:pt x="1775" y="291"/>
                  </a:lnTo>
                  <a:lnTo>
                    <a:pt x="1767" y="251"/>
                  </a:lnTo>
                  <a:lnTo>
                    <a:pt x="1754" y="207"/>
                  </a:lnTo>
                  <a:lnTo>
                    <a:pt x="1726" y="2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2"/>
            <p:cNvSpPr>
              <a:spLocks/>
            </p:cNvSpPr>
            <p:nvPr/>
          </p:nvSpPr>
          <p:spPr bwMode="auto">
            <a:xfrm>
              <a:off x="2256535" y="4026658"/>
              <a:ext cx="65922" cy="100315"/>
            </a:xfrm>
            <a:custGeom>
              <a:avLst/>
              <a:gdLst>
                <a:gd name="T0" fmla="*/ 46 w 47"/>
                <a:gd name="T1" fmla="*/ 69 h 69"/>
                <a:gd name="T2" fmla="*/ 47 w 47"/>
                <a:gd name="T3" fmla="*/ 63 h 69"/>
                <a:gd name="T4" fmla="*/ 46 w 47"/>
                <a:gd name="T5" fmla="*/ 54 h 69"/>
                <a:gd name="T6" fmla="*/ 41 w 47"/>
                <a:gd name="T7" fmla="*/ 41 h 69"/>
                <a:gd name="T8" fmla="*/ 33 w 47"/>
                <a:gd name="T9" fmla="*/ 27 h 69"/>
                <a:gd name="T10" fmla="*/ 24 w 47"/>
                <a:gd name="T11" fmla="*/ 15 h 69"/>
                <a:gd name="T12" fmla="*/ 15 w 47"/>
                <a:gd name="T13" fmla="*/ 5 h 69"/>
                <a:gd name="T14" fmla="*/ 7 w 47"/>
                <a:gd name="T15" fmla="*/ 0 h 69"/>
                <a:gd name="T16" fmla="*/ 1 w 47"/>
                <a:gd name="T17" fmla="*/ 0 h 69"/>
                <a:gd name="T18" fmla="*/ 0 w 47"/>
                <a:gd name="T19" fmla="*/ 4 h 69"/>
                <a:gd name="T20" fmla="*/ 1 w 47"/>
                <a:gd name="T21" fmla="*/ 14 h 69"/>
                <a:gd name="T22" fmla="*/ 7 w 47"/>
                <a:gd name="T23" fmla="*/ 26 h 69"/>
                <a:gd name="T24" fmla="*/ 14 w 47"/>
                <a:gd name="T25" fmla="*/ 40 h 69"/>
                <a:gd name="T26" fmla="*/ 23 w 47"/>
                <a:gd name="T27" fmla="*/ 53 h 69"/>
                <a:gd name="T28" fmla="*/ 32 w 47"/>
                <a:gd name="T29" fmla="*/ 62 h 69"/>
                <a:gd name="T30" fmla="*/ 40 w 47"/>
                <a:gd name="T31" fmla="*/ 68 h 69"/>
                <a:gd name="T32" fmla="*/ 46 w 47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6" y="69"/>
                  </a:moveTo>
                  <a:lnTo>
                    <a:pt x="47" y="63"/>
                  </a:lnTo>
                  <a:lnTo>
                    <a:pt x="46" y="54"/>
                  </a:lnTo>
                  <a:lnTo>
                    <a:pt x="41" y="41"/>
                  </a:lnTo>
                  <a:lnTo>
                    <a:pt x="33" y="27"/>
                  </a:lnTo>
                  <a:lnTo>
                    <a:pt x="24" y="15"/>
                  </a:lnTo>
                  <a:lnTo>
                    <a:pt x="15" y="5"/>
                  </a:lnTo>
                  <a:lnTo>
                    <a:pt x="7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4" y="40"/>
                  </a:lnTo>
                  <a:lnTo>
                    <a:pt x="23" y="53"/>
                  </a:lnTo>
                  <a:lnTo>
                    <a:pt x="32" y="62"/>
                  </a:lnTo>
                  <a:lnTo>
                    <a:pt x="40" y="68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5361574" y="3815155"/>
            <a:ext cx="641265" cy="692837"/>
            <a:chOff x="2044700" y="1565276"/>
            <a:chExt cx="3454400" cy="3732213"/>
          </a:xfrm>
        </p:grpSpPr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2044700" y="1565276"/>
              <a:ext cx="3454400" cy="3732213"/>
            </a:xfrm>
            <a:custGeom>
              <a:avLst/>
              <a:gdLst>
                <a:gd name="T0" fmla="*/ 2123 w 2520"/>
                <a:gd name="T1" fmla="*/ 890 h 2724"/>
                <a:gd name="T2" fmla="*/ 2515 w 2520"/>
                <a:gd name="T3" fmla="*/ 1274 h 2724"/>
                <a:gd name="T4" fmla="*/ 2119 w 2520"/>
                <a:gd name="T5" fmla="*/ 1558 h 2724"/>
                <a:gd name="T6" fmla="*/ 1375 w 2520"/>
                <a:gd name="T7" fmla="*/ 2714 h 2724"/>
                <a:gd name="T8" fmla="*/ 1011 w 2520"/>
                <a:gd name="T9" fmla="*/ 2718 h 2724"/>
                <a:gd name="T10" fmla="*/ 515 w 2520"/>
                <a:gd name="T11" fmla="*/ 2510 h 2724"/>
                <a:gd name="T12" fmla="*/ 451 w 2520"/>
                <a:gd name="T13" fmla="*/ 1766 h 2724"/>
                <a:gd name="T14" fmla="*/ 203 w 2520"/>
                <a:gd name="T15" fmla="*/ 1374 h 2724"/>
                <a:gd name="T16" fmla="*/ 75 w 2520"/>
                <a:gd name="T17" fmla="*/ 1142 h 2724"/>
                <a:gd name="T18" fmla="*/ 279 w 2520"/>
                <a:gd name="T19" fmla="*/ 1058 h 2724"/>
                <a:gd name="T20" fmla="*/ 383 w 2520"/>
                <a:gd name="T21" fmla="*/ 894 h 2724"/>
                <a:gd name="T22" fmla="*/ 343 w 2520"/>
                <a:gd name="T23" fmla="*/ 638 h 2724"/>
                <a:gd name="T24" fmla="*/ 367 w 2520"/>
                <a:gd name="T25" fmla="*/ 178 h 2724"/>
                <a:gd name="T26" fmla="*/ 1023 w 2520"/>
                <a:gd name="T27" fmla="*/ 6 h 2724"/>
                <a:gd name="T28" fmla="*/ 1299 w 2520"/>
                <a:gd name="T29" fmla="*/ 6 h 2724"/>
                <a:gd name="T30" fmla="*/ 1679 w 2520"/>
                <a:gd name="T31" fmla="*/ 90 h 2724"/>
                <a:gd name="T32" fmla="*/ 1679 w 2520"/>
                <a:gd name="T33" fmla="*/ 486 h 2724"/>
                <a:gd name="T34" fmla="*/ 1491 w 2520"/>
                <a:gd name="T35" fmla="*/ 70 h 2724"/>
                <a:gd name="T36" fmla="*/ 675 w 2520"/>
                <a:gd name="T37" fmla="*/ 78 h 2724"/>
                <a:gd name="T38" fmla="*/ 667 w 2520"/>
                <a:gd name="T39" fmla="*/ 290 h 2724"/>
                <a:gd name="T40" fmla="*/ 1587 w 2520"/>
                <a:gd name="T41" fmla="*/ 262 h 2724"/>
                <a:gd name="T42" fmla="*/ 1259 w 2520"/>
                <a:gd name="T43" fmla="*/ 322 h 2724"/>
                <a:gd name="T44" fmla="*/ 719 w 2520"/>
                <a:gd name="T45" fmla="*/ 338 h 2724"/>
                <a:gd name="T46" fmla="*/ 431 w 2520"/>
                <a:gd name="T47" fmla="*/ 822 h 2724"/>
                <a:gd name="T48" fmla="*/ 999 w 2520"/>
                <a:gd name="T49" fmla="*/ 1134 h 2724"/>
                <a:gd name="T50" fmla="*/ 1447 w 2520"/>
                <a:gd name="T51" fmla="*/ 1134 h 2724"/>
                <a:gd name="T52" fmla="*/ 1667 w 2520"/>
                <a:gd name="T53" fmla="*/ 766 h 2724"/>
                <a:gd name="T54" fmla="*/ 1463 w 2520"/>
                <a:gd name="T55" fmla="*/ 326 h 2724"/>
                <a:gd name="T56" fmla="*/ 1959 w 2520"/>
                <a:gd name="T57" fmla="*/ 1066 h 2724"/>
                <a:gd name="T58" fmla="*/ 2115 w 2520"/>
                <a:gd name="T59" fmla="*/ 1486 h 2724"/>
                <a:gd name="T60" fmla="*/ 567 w 2520"/>
                <a:gd name="T61" fmla="*/ 1378 h 2724"/>
                <a:gd name="T62" fmla="*/ 331 w 2520"/>
                <a:gd name="T63" fmla="*/ 1138 h 2724"/>
                <a:gd name="T64" fmla="*/ 111 w 2520"/>
                <a:gd name="T65" fmla="*/ 1078 h 2724"/>
                <a:gd name="T66" fmla="*/ 279 w 2520"/>
                <a:gd name="T67" fmla="*/ 1386 h 2724"/>
                <a:gd name="T68" fmla="*/ 567 w 2520"/>
                <a:gd name="T69" fmla="*/ 1378 h 2724"/>
                <a:gd name="T70" fmla="*/ 1835 w 2520"/>
                <a:gd name="T71" fmla="*/ 1266 h 2724"/>
                <a:gd name="T72" fmla="*/ 1231 w 2520"/>
                <a:gd name="T73" fmla="*/ 1178 h 2724"/>
                <a:gd name="T74" fmla="*/ 739 w 2520"/>
                <a:gd name="T75" fmla="*/ 1526 h 2724"/>
                <a:gd name="T76" fmla="*/ 1555 w 2520"/>
                <a:gd name="T77" fmla="*/ 1514 h 2724"/>
                <a:gd name="T78" fmla="*/ 1975 w 2520"/>
                <a:gd name="T79" fmla="*/ 1446 h 2724"/>
                <a:gd name="T80" fmla="*/ 1527 w 2520"/>
                <a:gd name="T81" fmla="*/ 1574 h 2724"/>
                <a:gd name="T82" fmla="*/ 1147 w 2520"/>
                <a:gd name="T83" fmla="*/ 1578 h 2724"/>
                <a:gd name="T84" fmla="*/ 767 w 2520"/>
                <a:gd name="T85" fmla="*/ 1598 h 2724"/>
                <a:gd name="T86" fmla="*/ 1059 w 2520"/>
                <a:gd name="T87" fmla="*/ 2650 h 2724"/>
                <a:gd name="T88" fmla="*/ 1199 w 2520"/>
                <a:gd name="T89" fmla="*/ 2654 h 2724"/>
                <a:gd name="T90" fmla="*/ 2039 w 2520"/>
                <a:gd name="T91" fmla="*/ 2602 h 2724"/>
                <a:gd name="T92" fmla="*/ 2047 w 2520"/>
                <a:gd name="T93" fmla="*/ 1850 h 2724"/>
                <a:gd name="T94" fmla="*/ 499 w 2520"/>
                <a:gd name="T95" fmla="*/ 1646 h 2724"/>
                <a:gd name="T96" fmla="*/ 503 w 2520"/>
                <a:gd name="T97" fmla="*/ 2142 h 2724"/>
                <a:gd name="T98" fmla="*/ 631 w 2520"/>
                <a:gd name="T99" fmla="*/ 2546 h 2724"/>
                <a:gd name="T100" fmla="*/ 699 w 2520"/>
                <a:gd name="T101" fmla="*/ 2150 h 2724"/>
                <a:gd name="T102" fmla="*/ 707 w 2520"/>
                <a:gd name="T103" fmla="*/ 1714 h 2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0" h="2724">
                  <a:moveTo>
                    <a:pt x="1803" y="1106"/>
                  </a:moveTo>
                  <a:cubicBezTo>
                    <a:pt x="1838" y="1097"/>
                    <a:pt x="1862" y="1074"/>
                    <a:pt x="1887" y="1054"/>
                  </a:cubicBezTo>
                  <a:cubicBezTo>
                    <a:pt x="1935" y="1015"/>
                    <a:pt x="1984" y="982"/>
                    <a:pt x="2043" y="942"/>
                  </a:cubicBezTo>
                  <a:cubicBezTo>
                    <a:pt x="2063" y="929"/>
                    <a:pt x="2103" y="889"/>
                    <a:pt x="2123" y="890"/>
                  </a:cubicBezTo>
                  <a:cubicBezTo>
                    <a:pt x="2153" y="891"/>
                    <a:pt x="2184" y="950"/>
                    <a:pt x="2203" y="970"/>
                  </a:cubicBezTo>
                  <a:cubicBezTo>
                    <a:pt x="2245" y="1016"/>
                    <a:pt x="2296" y="1058"/>
                    <a:pt x="2343" y="1090"/>
                  </a:cubicBezTo>
                  <a:cubicBezTo>
                    <a:pt x="2375" y="1144"/>
                    <a:pt x="2428" y="1176"/>
                    <a:pt x="2475" y="1226"/>
                  </a:cubicBezTo>
                  <a:cubicBezTo>
                    <a:pt x="2483" y="1235"/>
                    <a:pt x="2514" y="1267"/>
                    <a:pt x="2515" y="1274"/>
                  </a:cubicBezTo>
                  <a:cubicBezTo>
                    <a:pt x="2520" y="1320"/>
                    <a:pt x="2404" y="1360"/>
                    <a:pt x="2371" y="1382"/>
                  </a:cubicBezTo>
                  <a:cubicBezTo>
                    <a:pt x="2350" y="1395"/>
                    <a:pt x="2335" y="1410"/>
                    <a:pt x="2319" y="1426"/>
                  </a:cubicBezTo>
                  <a:cubicBezTo>
                    <a:pt x="2283" y="1444"/>
                    <a:pt x="2249" y="1468"/>
                    <a:pt x="2215" y="1490"/>
                  </a:cubicBezTo>
                  <a:cubicBezTo>
                    <a:pt x="2181" y="1512"/>
                    <a:pt x="2143" y="1526"/>
                    <a:pt x="2119" y="1558"/>
                  </a:cubicBezTo>
                  <a:cubicBezTo>
                    <a:pt x="2110" y="1741"/>
                    <a:pt x="2121" y="1899"/>
                    <a:pt x="2111" y="2046"/>
                  </a:cubicBezTo>
                  <a:cubicBezTo>
                    <a:pt x="2098" y="2240"/>
                    <a:pt x="2115" y="2463"/>
                    <a:pt x="2091" y="2662"/>
                  </a:cubicBezTo>
                  <a:cubicBezTo>
                    <a:pt x="1994" y="2694"/>
                    <a:pt x="1888" y="2686"/>
                    <a:pt x="1779" y="2694"/>
                  </a:cubicBezTo>
                  <a:cubicBezTo>
                    <a:pt x="1658" y="2703"/>
                    <a:pt x="1517" y="2718"/>
                    <a:pt x="1375" y="2714"/>
                  </a:cubicBezTo>
                  <a:cubicBezTo>
                    <a:pt x="1322" y="2712"/>
                    <a:pt x="1269" y="2724"/>
                    <a:pt x="1219" y="2722"/>
                  </a:cubicBezTo>
                  <a:cubicBezTo>
                    <a:pt x="1186" y="2721"/>
                    <a:pt x="1152" y="2710"/>
                    <a:pt x="1119" y="2710"/>
                  </a:cubicBezTo>
                  <a:cubicBezTo>
                    <a:pt x="1104" y="2710"/>
                    <a:pt x="1090" y="2717"/>
                    <a:pt x="1075" y="2718"/>
                  </a:cubicBezTo>
                  <a:cubicBezTo>
                    <a:pt x="1055" y="2720"/>
                    <a:pt x="1032" y="2717"/>
                    <a:pt x="1011" y="2718"/>
                  </a:cubicBezTo>
                  <a:cubicBezTo>
                    <a:pt x="989" y="2719"/>
                    <a:pt x="968" y="2723"/>
                    <a:pt x="947" y="2722"/>
                  </a:cubicBezTo>
                  <a:cubicBezTo>
                    <a:pt x="930" y="2721"/>
                    <a:pt x="916" y="2715"/>
                    <a:pt x="899" y="2714"/>
                  </a:cubicBezTo>
                  <a:cubicBezTo>
                    <a:pt x="843" y="2711"/>
                    <a:pt x="786" y="2724"/>
                    <a:pt x="727" y="2718"/>
                  </a:cubicBezTo>
                  <a:cubicBezTo>
                    <a:pt x="658" y="2649"/>
                    <a:pt x="591" y="2585"/>
                    <a:pt x="515" y="2510"/>
                  </a:cubicBezTo>
                  <a:cubicBezTo>
                    <a:pt x="492" y="2487"/>
                    <a:pt x="457" y="2454"/>
                    <a:pt x="451" y="2434"/>
                  </a:cubicBezTo>
                  <a:cubicBezTo>
                    <a:pt x="443" y="2407"/>
                    <a:pt x="447" y="2306"/>
                    <a:pt x="447" y="2258"/>
                  </a:cubicBezTo>
                  <a:cubicBezTo>
                    <a:pt x="447" y="2126"/>
                    <a:pt x="446" y="1999"/>
                    <a:pt x="447" y="1862"/>
                  </a:cubicBezTo>
                  <a:cubicBezTo>
                    <a:pt x="447" y="1828"/>
                    <a:pt x="451" y="1795"/>
                    <a:pt x="451" y="1766"/>
                  </a:cubicBezTo>
                  <a:cubicBezTo>
                    <a:pt x="451" y="1739"/>
                    <a:pt x="442" y="1712"/>
                    <a:pt x="443" y="1690"/>
                  </a:cubicBezTo>
                  <a:cubicBezTo>
                    <a:pt x="445" y="1647"/>
                    <a:pt x="456" y="1605"/>
                    <a:pt x="443" y="1562"/>
                  </a:cubicBezTo>
                  <a:cubicBezTo>
                    <a:pt x="406" y="1534"/>
                    <a:pt x="347" y="1527"/>
                    <a:pt x="295" y="1514"/>
                  </a:cubicBezTo>
                  <a:cubicBezTo>
                    <a:pt x="273" y="1463"/>
                    <a:pt x="230" y="1424"/>
                    <a:pt x="203" y="1374"/>
                  </a:cubicBezTo>
                  <a:cubicBezTo>
                    <a:pt x="195" y="1359"/>
                    <a:pt x="191" y="1341"/>
                    <a:pt x="183" y="1326"/>
                  </a:cubicBezTo>
                  <a:cubicBezTo>
                    <a:pt x="170" y="1301"/>
                    <a:pt x="153" y="1279"/>
                    <a:pt x="139" y="1254"/>
                  </a:cubicBezTo>
                  <a:cubicBezTo>
                    <a:pt x="125" y="1229"/>
                    <a:pt x="117" y="1203"/>
                    <a:pt x="103" y="1178"/>
                  </a:cubicBezTo>
                  <a:cubicBezTo>
                    <a:pt x="96" y="1165"/>
                    <a:pt x="82" y="1155"/>
                    <a:pt x="75" y="1142"/>
                  </a:cubicBezTo>
                  <a:cubicBezTo>
                    <a:pt x="68" y="1129"/>
                    <a:pt x="67" y="1109"/>
                    <a:pt x="59" y="1094"/>
                  </a:cubicBezTo>
                  <a:cubicBezTo>
                    <a:pt x="43" y="1062"/>
                    <a:pt x="0" y="1016"/>
                    <a:pt x="11" y="966"/>
                  </a:cubicBezTo>
                  <a:cubicBezTo>
                    <a:pt x="69" y="955"/>
                    <a:pt x="115" y="998"/>
                    <a:pt x="163" y="1018"/>
                  </a:cubicBezTo>
                  <a:cubicBezTo>
                    <a:pt x="200" y="1033"/>
                    <a:pt x="239" y="1040"/>
                    <a:pt x="279" y="1058"/>
                  </a:cubicBezTo>
                  <a:cubicBezTo>
                    <a:pt x="316" y="1074"/>
                    <a:pt x="366" y="1101"/>
                    <a:pt x="419" y="1102"/>
                  </a:cubicBezTo>
                  <a:cubicBezTo>
                    <a:pt x="434" y="1089"/>
                    <a:pt x="420" y="1073"/>
                    <a:pt x="419" y="1058"/>
                  </a:cubicBezTo>
                  <a:cubicBezTo>
                    <a:pt x="418" y="1043"/>
                    <a:pt x="421" y="1025"/>
                    <a:pt x="419" y="1010"/>
                  </a:cubicBezTo>
                  <a:cubicBezTo>
                    <a:pt x="413" y="971"/>
                    <a:pt x="393" y="933"/>
                    <a:pt x="383" y="894"/>
                  </a:cubicBezTo>
                  <a:cubicBezTo>
                    <a:pt x="373" y="857"/>
                    <a:pt x="376" y="804"/>
                    <a:pt x="367" y="758"/>
                  </a:cubicBezTo>
                  <a:cubicBezTo>
                    <a:pt x="365" y="747"/>
                    <a:pt x="357" y="734"/>
                    <a:pt x="355" y="722"/>
                  </a:cubicBezTo>
                  <a:cubicBezTo>
                    <a:pt x="353" y="708"/>
                    <a:pt x="357" y="690"/>
                    <a:pt x="355" y="674"/>
                  </a:cubicBezTo>
                  <a:cubicBezTo>
                    <a:pt x="353" y="661"/>
                    <a:pt x="344" y="649"/>
                    <a:pt x="343" y="638"/>
                  </a:cubicBezTo>
                  <a:cubicBezTo>
                    <a:pt x="339" y="586"/>
                    <a:pt x="346" y="530"/>
                    <a:pt x="339" y="466"/>
                  </a:cubicBezTo>
                  <a:cubicBezTo>
                    <a:pt x="331" y="388"/>
                    <a:pt x="319" y="339"/>
                    <a:pt x="339" y="270"/>
                  </a:cubicBezTo>
                  <a:cubicBezTo>
                    <a:pt x="345" y="250"/>
                    <a:pt x="353" y="229"/>
                    <a:pt x="359" y="210"/>
                  </a:cubicBezTo>
                  <a:cubicBezTo>
                    <a:pt x="362" y="200"/>
                    <a:pt x="363" y="189"/>
                    <a:pt x="367" y="178"/>
                  </a:cubicBezTo>
                  <a:cubicBezTo>
                    <a:pt x="370" y="169"/>
                    <a:pt x="379" y="164"/>
                    <a:pt x="383" y="154"/>
                  </a:cubicBezTo>
                  <a:cubicBezTo>
                    <a:pt x="400" y="110"/>
                    <a:pt x="398" y="98"/>
                    <a:pt x="435" y="70"/>
                  </a:cubicBezTo>
                  <a:cubicBezTo>
                    <a:pt x="500" y="20"/>
                    <a:pt x="594" y="23"/>
                    <a:pt x="719" y="18"/>
                  </a:cubicBezTo>
                  <a:cubicBezTo>
                    <a:pt x="812" y="14"/>
                    <a:pt x="917" y="11"/>
                    <a:pt x="1023" y="6"/>
                  </a:cubicBezTo>
                  <a:cubicBezTo>
                    <a:pt x="1075" y="4"/>
                    <a:pt x="1123" y="11"/>
                    <a:pt x="1159" y="6"/>
                  </a:cubicBezTo>
                  <a:cubicBezTo>
                    <a:pt x="1165" y="5"/>
                    <a:pt x="1166" y="2"/>
                    <a:pt x="1171" y="2"/>
                  </a:cubicBezTo>
                  <a:cubicBezTo>
                    <a:pt x="1199" y="0"/>
                    <a:pt x="1224" y="9"/>
                    <a:pt x="1251" y="10"/>
                  </a:cubicBezTo>
                  <a:cubicBezTo>
                    <a:pt x="1266" y="11"/>
                    <a:pt x="1282" y="5"/>
                    <a:pt x="1299" y="6"/>
                  </a:cubicBezTo>
                  <a:cubicBezTo>
                    <a:pt x="1313" y="6"/>
                    <a:pt x="1330" y="14"/>
                    <a:pt x="1343" y="14"/>
                  </a:cubicBezTo>
                  <a:cubicBezTo>
                    <a:pt x="1363" y="14"/>
                    <a:pt x="1382" y="2"/>
                    <a:pt x="1403" y="2"/>
                  </a:cubicBezTo>
                  <a:cubicBezTo>
                    <a:pt x="1429" y="2"/>
                    <a:pt x="1465" y="12"/>
                    <a:pt x="1499" y="14"/>
                  </a:cubicBezTo>
                  <a:cubicBezTo>
                    <a:pt x="1577" y="19"/>
                    <a:pt x="1662" y="6"/>
                    <a:pt x="1679" y="90"/>
                  </a:cubicBezTo>
                  <a:cubicBezTo>
                    <a:pt x="1688" y="135"/>
                    <a:pt x="1671" y="172"/>
                    <a:pt x="1663" y="206"/>
                  </a:cubicBezTo>
                  <a:cubicBezTo>
                    <a:pt x="1659" y="224"/>
                    <a:pt x="1652" y="250"/>
                    <a:pt x="1651" y="266"/>
                  </a:cubicBezTo>
                  <a:cubicBezTo>
                    <a:pt x="1649" y="312"/>
                    <a:pt x="1670" y="366"/>
                    <a:pt x="1675" y="410"/>
                  </a:cubicBezTo>
                  <a:cubicBezTo>
                    <a:pt x="1678" y="435"/>
                    <a:pt x="1674" y="460"/>
                    <a:pt x="1679" y="486"/>
                  </a:cubicBezTo>
                  <a:cubicBezTo>
                    <a:pt x="1683" y="510"/>
                    <a:pt x="1691" y="534"/>
                    <a:pt x="1695" y="558"/>
                  </a:cubicBezTo>
                  <a:cubicBezTo>
                    <a:pt x="1725" y="740"/>
                    <a:pt x="1758" y="928"/>
                    <a:pt x="1803" y="1106"/>
                  </a:cubicBezTo>
                  <a:close/>
                  <a:moveTo>
                    <a:pt x="1599" y="90"/>
                  </a:moveTo>
                  <a:cubicBezTo>
                    <a:pt x="1585" y="78"/>
                    <a:pt x="1535" y="74"/>
                    <a:pt x="1491" y="70"/>
                  </a:cubicBezTo>
                  <a:cubicBezTo>
                    <a:pt x="1450" y="66"/>
                    <a:pt x="1401" y="62"/>
                    <a:pt x="1367" y="62"/>
                  </a:cubicBezTo>
                  <a:cubicBezTo>
                    <a:pt x="1197" y="62"/>
                    <a:pt x="1110" y="51"/>
                    <a:pt x="951" y="62"/>
                  </a:cubicBezTo>
                  <a:cubicBezTo>
                    <a:pt x="907" y="65"/>
                    <a:pt x="860" y="67"/>
                    <a:pt x="815" y="70"/>
                  </a:cubicBezTo>
                  <a:cubicBezTo>
                    <a:pt x="768" y="73"/>
                    <a:pt x="720" y="78"/>
                    <a:pt x="675" y="78"/>
                  </a:cubicBezTo>
                  <a:cubicBezTo>
                    <a:pt x="565" y="78"/>
                    <a:pt x="475" y="79"/>
                    <a:pt x="435" y="150"/>
                  </a:cubicBezTo>
                  <a:cubicBezTo>
                    <a:pt x="412" y="192"/>
                    <a:pt x="394" y="254"/>
                    <a:pt x="395" y="290"/>
                  </a:cubicBezTo>
                  <a:cubicBezTo>
                    <a:pt x="454" y="309"/>
                    <a:pt x="514" y="293"/>
                    <a:pt x="571" y="290"/>
                  </a:cubicBezTo>
                  <a:cubicBezTo>
                    <a:pt x="602" y="289"/>
                    <a:pt x="635" y="291"/>
                    <a:pt x="667" y="290"/>
                  </a:cubicBezTo>
                  <a:cubicBezTo>
                    <a:pt x="816" y="284"/>
                    <a:pt x="943" y="272"/>
                    <a:pt x="1075" y="274"/>
                  </a:cubicBezTo>
                  <a:cubicBezTo>
                    <a:pt x="1136" y="275"/>
                    <a:pt x="1188" y="274"/>
                    <a:pt x="1247" y="274"/>
                  </a:cubicBezTo>
                  <a:cubicBezTo>
                    <a:pt x="1324" y="273"/>
                    <a:pt x="1409" y="265"/>
                    <a:pt x="1459" y="266"/>
                  </a:cubicBezTo>
                  <a:cubicBezTo>
                    <a:pt x="1494" y="266"/>
                    <a:pt x="1538" y="267"/>
                    <a:pt x="1587" y="262"/>
                  </a:cubicBezTo>
                  <a:cubicBezTo>
                    <a:pt x="1606" y="228"/>
                    <a:pt x="1644" y="128"/>
                    <a:pt x="1599" y="90"/>
                  </a:cubicBezTo>
                  <a:close/>
                  <a:moveTo>
                    <a:pt x="1463" y="326"/>
                  </a:moveTo>
                  <a:cubicBezTo>
                    <a:pt x="1442" y="325"/>
                    <a:pt x="1426" y="318"/>
                    <a:pt x="1411" y="322"/>
                  </a:cubicBezTo>
                  <a:cubicBezTo>
                    <a:pt x="1367" y="333"/>
                    <a:pt x="1312" y="320"/>
                    <a:pt x="1259" y="322"/>
                  </a:cubicBezTo>
                  <a:cubicBezTo>
                    <a:pt x="1244" y="323"/>
                    <a:pt x="1230" y="329"/>
                    <a:pt x="1215" y="330"/>
                  </a:cubicBezTo>
                  <a:cubicBezTo>
                    <a:pt x="1189" y="332"/>
                    <a:pt x="1165" y="325"/>
                    <a:pt x="1139" y="326"/>
                  </a:cubicBezTo>
                  <a:cubicBezTo>
                    <a:pt x="1116" y="327"/>
                    <a:pt x="1092" y="334"/>
                    <a:pt x="1071" y="334"/>
                  </a:cubicBezTo>
                  <a:cubicBezTo>
                    <a:pt x="955" y="335"/>
                    <a:pt x="836" y="333"/>
                    <a:pt x="719" y="338"/>
                  </a:cubicBezTo>
                  <a:cubicBezTo>
                    <a:pt x="665" y="340"/>
                    <a:pt x="610" y="349"/>
                    <a:pt x="559" y="350"/>
                  </a:cubicBezTo>
                  <a:cubicBezTo>
                    <a:pt x="500" y="352"/>
                    <a:pt x="442" y="340"/>
                    <a:pt x="391" y="362"/>
                  </a:cubicBezTo>
                  <a:cubicBezTo>
                    <a:pt x="373" y="405"/>
                    <a:pt x="392" y="442"/>
                    <a:pt x="395" y="486"/>
                  </a:cubicBezTo>
                  <a:cubicBezTo>
                    <a:pt x="403" y="617"/>
                    <a:pt x="417" y="705"/>
                    <a:pt x="431" y="822"/>
                  </a:cubicBezTo>
                  <a:cubicBezTo>
                    <a:pt x="438" y="877"/>
                    <a:pt x="455" y="929"/>
                    <a:pt x="467" y="982"/>
                  </a:cubicBezTo>
                  <a:cubicBezTo>
                    <a:pt x="479" y="1036"/>
                    <a:pt x="481" y="1092"/>
                    <a:pt x="507" y="1138"/>
                  </a:cubicBezTo>
                  <a:cubicBezTo>
                    <a:pt x="637" y="1156"/>
                    <a:pt x="782" y="1127"/>
                    <a:pt x="915" y="1130"/>
                  </a:cubicBezTo>
                  <a:cubicBezTo>
                    <a:pt x="949" y="1131"/>
                    <a:pt x="969" y="1135"/>
                    <a:pt x="999" y="1134"/>
                  </a:cubicBezTo>
                  <a:cubicBezTo>
                    <a:pt x="1044" y="1132"/>
                    <a:pt x="1080" y="1130"/>
                    <a:pt x="1119" y="1130"/>
                  </a:cubicBezTo>
                  <a:cubicBezTo>
                    <a:pt x="1180" y="1129"/>
                    <a:pt x="1255" y="1125"/>
                    <a:pt x="1323" y="1126"/>
                  </a:cubicBezTo>
                  <a:cubicBezTo>
                    <a:pt x="1355" y="1126"/>
                    <a:pt x="1385" y="1123"/>
                    <a:pt x="1415" y="1126"/>
                  </a:cubicBezTo>
                  <a:cubicBezTo>
                    <a:pt x="1426" y="1127"/>
                    <a:pt x="1436" y="1134"/>
                    <a:pt x="1447" y="1134"/>
                  </a:cubicBezTo>
                  <a:cubicBezTo>
                    <a:pt x="1505" y="1136"/>
                    <a:pt x="1561" y="1130"/>
                    <a:pt x="1615" y="1126"/>
                  </a:cubicBezTo>
                  <a:cubicBezTo>
                    <a:pt x="1659" y="1122"/>
                    <a:pt x="1695" y="1131"/>
                    <a:pt x="1727" y="1118"/>
                  </a:cubicBezTo>
                  <a:cubicBezTo>
                    <a:pt x="1723" y="1052"/>
                    <a:pt x="1714" y="981"/>
                    <a:pt x="1703" y="930"/>
                  </a:cubicBezTo>
                  <a:cubicBezTo>
                    <a:pt x="1690" y="869"/>
                    <a:pt x="1677" y="818"/>
                    <a:pt x="1667" y="766"/>
                  </a:cubicBezTo>
                  <a:cubicBezTo>
                    <a:pt x="1648" y="669"/>
                    <a:pt x="1641" y="572"/>
                    <a:pt x="1627" y="478"/>
                  </a:cubicBezTo>
                  <a:cubicBezTo>
                    <a:pt x="1624" y="456"/>
                    <a:pt x="1613" y="436"/>
                    <a:pt x="1611" y="414"/>
                  </a:cubicBezTo>
                  <a:cubicBezTo>
                    <a:pt x="1608" y="383"/>
                    <a:pt x="1619" y="353"/>
                    <a:pt x="1595" y="326"/>
                  </a:cubicBezTo>
                  <a:cubicBezTo>
                    <a:pt x="1552" y="311"/>
                    <a:pt x="1503" y="327"/>
                    <a:pt x="1463" y="326"/>
                  </a:cubicBezTo>
                  <a:close/>
                  <a:moveTo>
                    <a:pt x="2267" y="1122"/>
                  </a:moveTo>
                  <a:cubicBezTo>
                    <a:pt x="2230" y="1089"/>
                    <a:pt x="2189" y="1048"/>
                    <a:pt x="2151" y="1010"/>
                  </a:cubicBezTo>
                  <a:cubicBezTo>
                    <a:pt x="2129" y="988"/>
                    <a:pt x="2118" y="967"/>
                    <a:pt x="2091" y="974"/>
                  </a:cubicBezTo>
                  <a:cubicBezTo>
                    <a:pt x="2046" y="985"/>
                    <a:pt x="2000" y="1034"/>
                    <a:pt x="1959" y="1066"/>
                  </a:cubicBezTo>
                  <a:cubicBezTo>
                    <a:pt x="1915" y="1100"/>
                    <a:pt x="1865" y="1127"/>
                    <a:pt x="1839" y="1166"/>
                  </a:cubicBezTo>
                  <a:cubicBezTo>
                    <a:pt x="1861" y="1209"/>
                    <a:pt x="1897" y="1240"/>
                    <a:pt x="1927" y="1278"/>
                  </a:cubicBezTo>
                  <a:cubicBezTo>
                    <a:pt x="1956" y="1314"/>
                    <a:pt x="1981" y="1353"/>
                    <a:pt x="2011" y="1390"/>
                  </a:cubicBezTo>
                  <a:cubicBezTo>
                    <a:pt x="2040" y="1426"/>
                    <a:pt x="2070" y="1467"/>
                    <a:pt x="2115" y="1486"/>
                  </a:cubicBezTo>
                  <a:cubicBezTo>
                    <a:pt x="2182" y="1441"/>
                    <a:pt x="2261" y="1400"/>
                    <a:pt x="2319" y="1354"/>
                  </a:cubicBezTo>
                  <a:cubicBezTo>
                    <a:pt x="2353" y="1327"/>
                    <a:pt x="2393" y="1310"/>
                    <a:pt x="2419" y="1278"/>
                  </a:cubicBezTo>
                  <a:cubicBezTo>
                    <a:pt x="2379" y="1218"/>
                    <a:pt x="2326" y="1175"/>
                    <a:pt x="2267" y="1122"/>
                  </a:cubicBezTo>
                  <a:close/>
                  <a:moveTo>
                    <a:pt x="567" y="1378"/>
                  </a:moveTo>
                  <a:cubicBezTo>
                    <a:pt x="559" y="1364"/>
                    <a:pt x="555" y="1348"/>
                    <a:pt x="547" y="1334"/>
                  </a:cubicBezTo>
                  <a:cubicBezTo>
                    <a:pt x="533" y="1312"/>
                    <a:pt x="511" y="1289"/>
                    <a:pt x="495" y="1262"/>
                  </a:cubicBezTo>
                  <a:cubicBezTo>
                    <a:pt x="479" y="1236"/>
                    <a:pt x="468" y="1198"/>
                    <a:pt x="451" y="1182"/>
                  </a:cubicBezTo>
                  <a:cubicBezTo>
                    <a:pt x="424" y="1157"/>
                    <a:pt x="362" y="1147"/>
                    <a:pt x="331" y="1138"/>
                  </a:cubicBezTo>
                  <a:cubicBezTo>
                    <a:pt x="318" y="1134"/>
                    <a:pt x="301" y="1135"/>
                    <a:pt x="291" y="1122"/>
                  </a:cubicBezTo>
                  <a:cubicBezTo>
                    <a:pt x="221" y="1116"/>
                    <a:pt x="190" y="1071"/>
                    <a:pt x="123" y="1062"/>
                  </a:cubicBezTo>
                  <a:cubicBezTo>
                    <a:pt x="119" y="1062"/>
                    <a:pt x="118" y="1065"/>
                    <a:pt x="115" y="1066"/>
                  </a:cubicBezTo>
                  <a:cubicBezTo>
                    <a:pt x="115" y="1071"/>
                    <a:pt x="110" y="1072"/>
                    <a:pt x="111" y="1078"/>
                  </a:cubicBezTo>
                  <a:cubicBezTo>
                    <a:pt x="133" y="1122"/>
                    <a:pt x="163" y="1168"/>
                    <a:pt x="183" y="1210"/>
                  </a:cubicBezTo>
                  <a:cubicBezTo>
                    <a:pt x="191" y="1226"/>
                    <a:pt x="194" y="1246"/>
                    <a:pt x="203" y="1262"/>
                  </a:cubicBezTo>
                  <a:cubicBezTo>
                    <a:pt x="209" y="1273"/>
                    <a:pt x="224" y="1287"/>
                    <a:pt x="231" y="1298"/>
                  </a:cubicBezTo>
                  <a:cubicBezTo>
                    <a:pt x="244" y="1321"/>
                    <a:pt x="259" y="1358"/>
                    <a:pt x="279" y="1386"/>
                  </a:cubicBezTo>
                  <a:cubicBezTo>
                    <a:pt x="300" y="1416"/>
                    <a:pt x="325" y="1453"/>
                    <a:pt x="343" y="1462"/>
                  </a:cubicBezTo>
                  <a:cubicBezTo>
                    <a:pt x="362" y="1471"/>
                    <a:pt x="394" y="1472"/>
                    <a:pt x="419" y="1478"/>
                  </a:cubicBezTo>
                  <a:cubicBezTo>
                    <a:pt x="498" y="1496"/>
                    <a:pt x="571" y="1517"/>
                    <a:pt x="647" y="1522"/>
                  </a:cubicBezTo>
                  <a:cubicBezTo>
                    <a:pt x="644" y="1467"/>
                    <a:pt x="596" y="1426"/>
                    <a:pt x="567" y="1378"/>
                  </a:cubicBezTo>
                  <a:close/>
                  <a:moveTo>
                    <a:pt x="1975" y="1446"/>
                  </a:moveTo>
                  <a:cubicBezTo>
                    <a:pt x="1964" y="1431"/>
                    <a:pt x="1957" y="1413"/>
                    <a:pt x="1947" y="1398"/>
                  </a:cubicBezTo>
                  <a:cubicBezTo>
                    <a:pt x="1927" y="1369"/>
                    <a:pt x="1894" y="1348"/>
                    <a:pt x="1883" y="1310"/>
                  </a:cubicBezTo>
                  <a:cubicBezTo>
                    <a:pt x="1864" y="1302"/>
                    <a:pt x="1851" y="1285"/>
                    <a:pt x="1835" y="1266"/>
                  </a:cubicBezTo>
                  <a:cubicBezTo>
                    <a:pt x="1813" y="1239"/>
                    <a:pt x="1792" y="1189"/>
                    <a:pt x="1767" y="1182"/>
                  </a:cubicBezTo>
                  <a:cubicBezTo>
                    <a:pt x="1757" y="1179"/>
                    <a:pt x="1727" y="1185"/>
                    <a:pt x="1707" y="1186"/>
                  </a:cubicBezTo>
                  <a:cubicBezTo>
                    <a:pt x="1604" y="1190"/>
                    <a:pt x="1466" y="1188"/>
                    <a:pt x="1359" y="1182"/>
                  </a:cubicBezTo>
                  <a:cubicBezTo>
                    <a:pt x="1314" y="1179"/>
                    <a:pt x="1264" y="1173"/>
                    <a:pt x="1231" y="1178"/>
                  </a:cubicBezTo>
                  <a:cubicBezTo>
                    <a:pt x="999" y="1211"/>
                    <a:pt x="756" y="1170"/>
                    <a:pt x="539" y="1202"/>
                  </a:cubicBezTo>
                  <a:cubicBezTo>
                    <a:pt x="536" y="1254"/>
                    <a:pt x="593" y="1278"/>
                    <a:pt x="599" y="1334"/>
                  </a:cubicBezTo>
                  <a:cubicBezTo>
                    <a:pt x="628" y="1358"/>
                    <a:pt x="640" y="1392"/>
                    <a:pt x="667" y="1430"/>
                  </a:cubicBezTo>
                  <a:cubicBezTo>
                    <a:pt x="686" y="1457"/>
                    <a:pt x="710" y="1515"/>
                    <a:pt x="739" y="1526"/>
                  </a:cubicBezTo>
                  <a:cubicBezTo>
                    <a:pt x="789" y="1544"/>
                    <a:pt x="885" y="1520"/>
                    <a:pt x="955" y="1518"/>
                  </a:cubicBezTo>
                  <a:cubicBezTo>
                    <a:pt x="1076" y="1514"/>
                    <a:pt x="1201" y="1519"/>
                    <a:pt x="1307" y="1514"/>
                  </a:cubicBezTo>
                  <a:cubicBezTo>
                    <a:pt x="1346" y="1512"/>
                    <a:pt x="1384" y="1506"/>
                    <a:pt x="1423" y="1506"/>
                  </a:cubicBezTo>
                  <a:cubicBezTo>
                    <a:pt x="1475" y="1505"/>
                    <a:pt x="1515" y="1514"/>
                    <a:pt x="1555" y="1514"/>
                  </a:cubicBezTo>
                  <a:cubicBezTo>
                    <a:pt x="1638" y="1513"/>
                    <a:pt x="1722" y="1499"/>
                    <a:pt x="1791" y="1494"/>
                  </a:cubicBezTo>
                  <a:cubicBezTo>
                    <a:pt x="1821" y="1492"/>
                    <a:pt x="1843" y="1501"/>
                    <a:pt x="1867" y="1502"/>
                  </a:cubicBezTo>
                  <a:cubicBezTo>
                    <a:pt x="1924" y="1504"/>
                    <a:pt x="1959" y="1491"/>
                    <a:pt x="2003" y="1494"/>
                  </a:cubicBezTo>
                  <a:cubicBezTo>
                    <a:pt x="2004" y="1472"/>
                    <a:pt x="1985" y="1461"/>
                    <a:pt x="1975" y="1446"/>
                  </a:cubicBezTo>
                  <a:close/>
                  <a:moveTo>
                    <a:pt x="1931" y="1570"/>
                  </a:moveTo>
                  <a:cubicBezTo>
                    <a:pt x="1911" y="1570"/>
                    <a:pt x="1890" y="1562"/>
                    <a:pt x="1871" y="1562"/>
                  </a:cubicBezTo>
                  <a:cubicBezTo>
                    <a:pt x="1797" y="1563"/>
                    <a:pt x="1723" y="1571"/>
                    <a:pt x="1647" y="1574"/>
                  </a:cubicBezTo>
                  <a:cubicBezTo>
                    <a:pt x="1608" y="1576"/>
                    <a:pt x="1568" y="1572"/>
                    <a:pt x="1527" y="1574"/>
                  </a:cubicBezTo>
                  <a:cubicBezTo>
                    <a:pt x="1491" y="1575"/>
                    <a:pt x="1455" y="1582"/>
                    <a:pt x="1419" y="1582"/>
                  </a:cubicBezTo>
                  <a:cubicBezTo>
                    <a:pt x="1389" y="1582"/>
                    <a:pt x="1357" y="1577"/>
                    <a:pt x="1327" y="1578"/>
                  </a:cubicBezTo>
                  <a:cubicBezTo>
                    <a:pt x="1295" y="1579"/>
                    <a:pt x="1265" y="1586"/>
                    <a:pt x="1235" y="1586"/>
                  </a:cubicBezTo>
                  <a:cubicBezTo>
                    <a:pt x="1205" y="1586"/>
                    <a:pt x="1176" y="1577"/>
                    <a:pt x="1147" y="1578"/>
                  </a:cubicBezTo>
                  <a:cubicBezTo>
                    <a:pt x="1128" y="1579"/>
                    <a:pt x="1110" y="1585"/>
                    <a:pt x="1091" y="1586"/>
                  </a:cubicBezTo>
                  <a:cubicBezTo>
                    <a:pt x="1059" y="1587"/>
                    <a:pt x="1027" y="1585"/>
                    <a:pt x="995" y="1586"/>
                  </a:cubicBezTo>
                  <a:cubicBezTo>
                    <a:pt x="958" y="1588"/>
                    <a:pt x="919" y="1590"/>
                    <a:pt x="883" y="1590"/>
                  </a:cubicBezTo>
                  <a:cubicBezTo>
                    <a:pt x="844" y="1590"/>
                    <a:pt x="803" y="1575"/>
                    <a:pt x="767" y="1598"/>
                  </a:cubicBezTo>
                  <a:cubicBezTo>
                    <a:pt x="749" y="1760"/>
                    <a:pt x="771" y="1923"/>
                    <a:pt x="763" y="2082"/>
                  </a:cubicBezTo>
                  <a:cubicBezTo>
                    <a:pt x="754" y="2267"/>
                    <a:pt x="759" y="2454"/>
                    <a:pt x="771" y="2642"/>
                  </a:cubicBezTo>
                  <a:cubicBezTo>
                    <a:pt x="811" y="2659"/>
                    <a:pt x="862" y="2655"/>
                    <a:pt x="907" y="2654"/>
                  </a:cubicBezTo>
                  <a:cubicBezTo>
                    <a:pt x="958" y="2653"/>
                    <a:pt x="1010" y="2647"/>
                    <a:pt x="1059" y="2650"/>
                  </a:cubicBezTo>
                  <a:cubicBezTo>
                    <a:pt x="1075" y="2651"/>
                    <a:pt x="1091" y="2658"/>
                    <a:pt x="1107" y="2658"/>
                  </a:cubicBezTo>
                  <a:cubicBezTo>
                    <a:pt x="1123" y="2658"/>
                    <a:pt x="1140" y="2650"/>
                    <a:pt x="1155" y="2650"/>
                  </a:cubicBezTo>
                  <a:cubicBezTo>
                    <a:pt x="1163" y="2650"/>
                    <a:pt x="1168" y="2657"/>
                    <a:pt x="1175" y="2658"/>
                  </a:cubicBezTo>
                  <a:cubicBezTo>
                    <a:pt x="1183" y="2659"/>
                    <a:pt x="1191" y="2654"/>
                    <a:pt x="1199" y="2654"/>
                  </a:cubicBezTo>
                  <a:cubicBezTo>
                    <a:pt x="1261" y="2654"/>
                    <a:pt x="1306" y="2654"/>
                    <a:pt x="1359" y="2650"/>
                  </a:cubicBezTo>
                  <a:cubicBezTo>
                    <a:pt x="1421" y="2645"/>
                    <a:pt x="1482" y="2649"/>
                    <a:pt x="1543" y="2646"/>
                  </a:cubicBezTo>
                  <a:cubicBezTo>
                    <a:pt x="1611" y="2643"/>
                    <a:pt x="1678" y="2632"/>
                    <a:pt x="1747" y="2630"/>
                  </a:cubicBezTo>
                  <a:cubicBezTo>
                    <a:pt x="1848" y="2627"/>
                    <a:pt x="1955" y="2627"/>
                    <a:pt x="2039" y="2602"/>
                  </a:cubicBezTo>
                  <a:cubicBezTo>
                    <a:pt x="2048" y="2458"/>
                    <a:pt x="2040" y="2309"/>
                    <a:pt x="2047" y="2154"/>
                  </a:cubicBezTo>
                  <a:cubicBezTo>
                    <a:pt x="2050" y="2100"/>
                    <a:pt x="2045" y="2049"/>
                    <a:pt x="2047" y="1998"/>
                  </a:cubicBezTo>
                  <a:cubicBezTo>
                    <a:pt x="2048" y="1974"/>
                    <a:pt x="2059" y="1953"/>
                    <a:pt x="2059" y="1930"/>
                  </a:cubicBezTo>
                  <a:cubicBezTo>
                    <a:pt x="2059" y="1903"/>
                    <a:pt x="2048" y="1877"/>
                    <a:pt x="2047" y="1850"/>
                  </a:cubicBezTo>
                  <a:cubicBezTo>
                    <a:pt x="2042" y="1759"/>
                    <a:pt x="2059" y="1667"/>
                    <a:pt x="2047" y="1578"/>
                  </a:cubicBezTo>
                  <a:cubicBezTo>
                    <a:pt x="2013" y="1556"/>
                    <a:pt x="1970" y="1571"/>
                    <a:pt x="1931" y="1570"/>
                  </a:cubicBezTo>
                  <a:close/>
                  <a:moveTo>
                    <a:pt x="519" y="1574"/>
                  </a:moveTo>
                  <a:cubicBezTo>
                    <a:pt x="504" y="1588"/>
                    <a:pt x="500" y="1622"/>
                    <a:pt x="499" y="1646"/>
                  </a:cubicBezTo>
                  <a:cubicBezTo>
                    <a:pt x="497" y="1696"/>
                    <a:pt x="505" y="1759"/>
                    <a:pt x="511" y="1810"/>
                  </a:cubicBezTo>
                  <a:cubicBezTo>
                    <a:pt x="499" y="1830"/>
                    <a:pt x="508" y="1853"/>
                    <a:pt x="507" y="1874"/>
                  </a:cubicBezTo>
                  <a:cubicBezTo>
                    <a:pt x="506" y="1892"/>
                    <a:pt x="499" y="1911"/>
                    <a:pt x="499" y="1930"/>
                  </a:cubicBezTo>
                  <a:cubicBezTo>
                    <a:pt x="498" y="1996"/>
                    <a:pt x="504" y="2069"/>
                    <a:pt x="503" y="2142"/>
                  </a:cubicBezTo>
                  <a:cubicBezTo>
                    <a:pt x="502" y="2196"/>
                    <a:pt x="505" y="2248"/>
                    <a:pt x="503" y="2298"/>
                  </a:cubicBezTo>
                  <a:cubicBezTo>
                    <a:pt x="502" y="2333"/>
                    <a:pt x="494" y="2377"/>
                    <a:pt x="503" y="2406"/>
                  </a:cubicBezTo>
                  <a:cubicBezTo>
                    <a:pt x="513" y="2441"/>
                    <a:pt x="553" y="2459"/>
                    <a:pt x="579" y="2486"/>
                  </a:cubicBezTo>
                  <a:cubicBezTo>
                    <a:pt x="596" y="2504"/>
                    <a:pt x="611" y="2527"/>
                    <a:pt x="631" y="2546"/>
                  </a:cubicBezTo>
                  <a:cubicBezTo>
                    <a:pt x="650" y="2565"/>
                    <a:pt x="667" y="2591"/>
                    <a:pt x="695" y="2594"/>
                  </a:cubicBezTo>
                  <a:cubicBezTo>
                    <a:pt x="711" y="2491"/>
                    <a:pt x="703" y="2385"/>
                    <a:pt x="703" y="2286"/>
                  </a:cubicBezTo>
                  <a:cubicBezTo>
                    <a:pt x="703" y="2254"/>
                    <a:pt x="710" y="2224"/>
                    <a:pt x="707" y="2194"/>
                  </a:cubicBezTo>
                  <a:cubicBezTo>
                    <a:pt x="706" y="2180"/>
                    <a:pt x="700" y="2165"/>
                    <a:pt x="699" y="2150"/>
                  </a:cubicBezTo>
                  <a:cubicBezTo>
                    <a:pt x="697" y="2112"/>
                    <a:pt x="707" y="2072"/>
                    <a:pt x="707" y="2034"/>
                  </a:cubicBezTo>
                  <a:cubicBezTo>
                    <a:pt x="707" y="1970"/>
                    <a:pt x="709" y="1905"/>
                    <a:pt x="707" y="1842"/>
                  </a:cubicBezTo>
                  <a:cubicBezTo>
                    <a:pt x="706" y="1824"/>
                    <a:pt x="699" y="1807"/>
                    <a:pt x="699" y="1790"/>
                  </a:cubicBezTo>
                  <a:cubicBezTo>
                    <a:pt x="699" y="1765"/>
                    <a:pt x="708" y="1740"/>
                    <a:pt x="707" y="1714"/>
                  </a:cubicBezTo>
                  <a:cubicBezTo>
                    <a:pt x="706" y="1678"/>
                    <a:pt x="697" y="1642"/>
                    <a:pt x="695" y="1606"/>
                  </a:cubicBezTo>
                  <a:cubicBezTo>
                    <a:pt x="659" y="1581"/>
                    <a:pt x="576" y="1575"/>
                    <a:pt x="519" y="1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7"/>
            <p:cNvSpPr>
              <a:spLocks/>
            </p:cNvSpPr>
            <p:nvPr/>
          </p:nvSpPr>
          <p:spPr bwMode="auto">
            <a:xfrm>
              <a:off x="2584450" y="1635126"/>
              <a:ext cx="1712913" cy="352425"/>
            </a:xfrm>
            <a:custGeom>
              <a:avLst/>
              <a:gdLst>
                <a:gd name="T0" fmla="*/ 1193 w 1250"/>
                <a:gd name="T1" fmla="*/ 211 h 258"/>
                <a:gd name="T2" fmla="*/ 1065 w 1250"/>
                <a:gd name="T3" fmla="*/ 215 h 258"/>
                <a:gd name="T4" fmla="*/ 853 w 1250"/>
                <a:gd name="T5" fmla="*/ 223 h 258"/>
                <a:gd name="T6" fmla="*/ 681 w 1250"/>
                <a:gd name="T7" fmla="*/ 223 h 258"/>
                <a:gd name="T8" fmla="*/ 273 w 1250"/>
                <a:gd name="T9" fmla="*/ 239 h 258"/>
                <a:gd name="T10" fmla="*/ 177 w 1250"/>
                <a:gd name="T11" fmla="*/ 239 h 258"/>
                <a:gd name="T12" fmla="*/ 1 w 1250"/>
                <a:gd name="T13" fmla="*/ 239 h 258"/>
                <a:gd name="T14" fmla="*/ 41 w 1250"/>
                <a:gd name="T15" fmla="*/ 99 h 258"/>
                <a:gd name="T16" fmla="*/ 281 w 1250"/>
                <a:gd name="T17" fmla="*/ 27 h 258"/>
                <a:gd name="T18" fmla="*/ 421 w 1250"/>
                <a:gd name="T19" fmla="*/ 19 h 258"/>
                <a:gd name="T20" fmla="*/ 557 w 1250"/>
                <a:gd name="T21" fmla="*/ 11 h 258"/>
                <a:gd name="T22" fmla="*/ 973 w 1250"/>
                <a:gd name="T23" fmla="*/ 11 h 258"/>
                <a:gd name="T24" fmla="*/ 1097 w 1250"/>
                <a:gd name="T25" fmla="*/ 19 h 258"/>
                <a:gd name="T26" fmla="*/ 1205 w 1250"/>
                <a:gd name="T27" fmla="*/ 39 h 258"/>
                <a:gd name="T28" fmla="*/ 1193 w 1250"/>
                <a:gd name="T29" fmla="*/ 21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0" h="258">
                  <a:moveTo>
                    <a:pt x="1193" y="211"/>
                  </a:moveTo>
                  <a:cubicBezTo>
                    <a:pt x="1144" y="216"/>
                    <a:pt x="1100" y="215"/>
                    <a:pt x="1065" y="215"/>
                  </a:cubicBezTo>
                  <a:cubicBezTo>
                    <a:pt x="1015" y="214"/>
                    <a:pt x="930" y="222"/>
                    <a:pt x="853" y="223"/>
                  </a:cubicBezTo>
                  <a:cubicBezTo>
                    <a:pt x="794" y="223"/>
                    <a:pt x="742" y="224"/>
                    <a:pt x="681" y="223"/>
                  </a:cubicBezTo>
                  <a:cubicBezTo>
                    <a:pt x="549" y="221"/>
                    <a:pt x="422" y="233"/>
                    <a:pt x="273" y="239"/>
                  </a:cubicBezTo>
                  <a:cubicBezTo>
                    <a:pt x="241" y="240"/>
                    <a:pt x="208" y="238"/>
                    <a:pt x="177" y="239"/>
                  </a:cubicBezTo>
                  <a:cubicBezTo>
                    <a:pt x="120" y="242"/>
                    <a:pt x="60" y="258"/>
                    <a:pt x="1" y="239"/>
                  </a:cubicBezTo>
                  <a:cubicBezTo>
                    <a:pt x="0" y="203"/>
                    <a:pt x="18" y="141"/>
                    <a:pt x="41" y="99"/>
                  </a:cubicBezTo>
                  <a:cubicBezTo>
                    <a:pt x="81" y="28"/>
                    <a:pt x="171" y="27"/>
                    <a:pt x="281" y="27"/>
                  </a:cubicBezTo>
                  <a:cubicBezTo>
                    <a:pt x="326" y="27"/>
                    <a:pt x="374" y="22"/>
                    <a:pt x="421" y="19"/>
                  </a:cubicBezTo>
                  <a:cubicBezTo>
                    <a:pt x="466" y="16"/>
                    <a:pt x="513" y="14"/>
                    <a:pt x="557" y="11"/>
                  </a:cubicBezTo>
                  <a:cubicBezTo>
                    <a:pt x="716" y="0"/>
                    <a:pt x="803" y="11"/>
                    <a:pt x="973" y="11"/>
                  </a:cubicBezTo>
                  <a:cubicBezTo>
                    <a:pt x="1007" y="11"/>
                    <a:pt x="1056" y="15"/>
                    <a:pt x="1097" y="19"/>
                  </a:cubicBezTo>
                  <a:cubicBezTo>
                    <a:pt x="1141" y="23"/>
                    <a:pt x="1191" y="27"/>
                    <a:pt x="1205" y="39"/>
                  </a:cubicBezTo>
                  <a:cubicBezTo>
                    <a:pt x="1250" y="77"/>
                    <a:pt x="1212" y="177"/>
                    <a:pt x="1193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8"/>
            <p:cNvSpPr>
              <a:spLocks/>
            </p:cNvSpPr>
            <p:nvPr/>
          </p:nvSpPr>
          <p:spPr bwMode="auto">
            <a:xfrm>
              <a:off x="2555875" y="1990726"/>
              <a:ext cx="1855788" cy="1158875"/>
            </a:xfrm>
            <a:custGeom>
              <a:avLst/>
              <a:gdLst>
                <a:gd name="T0" fmla="*/ 1222 w 1354"/>
                <a:gd name="T1" fmla="*/ 15 h 845"/>
                <a:gd name="T2" fmla="*/ 1238 w 1354"/>
                <a:gd name="T3" fmla="*/ 103 h 845"/>
                <a:gd name="T4" fmla="*/ 1254 w 1354"/>
                <a:gd name="T5" fmla="*/ 167 h 845"/>
                <a:gd name="T6" fmla="*/ 1294 w 1354"/>
                <a:gd name="T7" fmla="*/ 455 h 845"/>
                <a:gd name="T8" fmla="*/ 1330 w 1354"/>
                <a:gd name="T9" fmla="*/ 619 h 845"/>
                <a:gd name="T10" fmla="*/ 1354 w 1354"/>
                <a:gd name="T11" fmla="*/ 807 h 845"/>
                <a:gd name="T12" fmla="*/ 1242 w 1354"/>
                <a:gd name="T13" fmla="*/ 815 h 845"/>
                <a:gd name="T14" fmla="*/ 1074 w 1354"/>
                <a:gd name="T15" fmla="*/ 823 h 845"/>
                <a:gd name="T16" fmla="*/ 1042 w 1354"/>
                <a:gd name="T17" fmla="*/ 815 h 845"/>
                <a:gd name="T18" fmla="*/ 950 w 1354"/>
                <a:gd name="T19" fmla="*/ 815 h 845"/>
                <a:gd name="T20" fmla="*/ 746 w 1354"/>
                <a:gd name="T21" fmla="*/ 819 h 845"/>
                <a:gd name="T22" fmla="*/ 626 w 1354"/>
                <a:gd name="T23" fmla="*/ 823 h 845"/>
                <a:gd name="T24" fmla="*/ 542 w 1354"/>
                <a:gd name="T25" fmla="*/ 819 h 845"/>
                <a:gd name="T26" fmla="*/ 134 w 1354"/>
                <a:gd name="T27" fmla="*/ 827 h 845"/>
                <a:gd name="T28" fmla="*/ 94 w 1354"/>
                <a:gd name="T29" fmla="*/ 671 h 845"/>
                <a:gd name="T30" fmla="*/ 58 w 1354"/>
                <a:gd name="T31" fmla="*/ 511 h 845"/>
                <a:gd name="T32" fmla="*/ 22 w 1354"/>
                <a:gd name="T33" fmla="*/ 175 h 845"/>
                <a:gd name="T34" fmla="*/ 18 w 1354"/>
                <a:gd name="T35" fmla="*/ 51 h 845"/>
                <a:gd name="T36" fmla="*/ 186 w 1354"/>
                <a:gd name="T37" fmla="*/ 39 h 845"/>
                <a:gd name="T38" fmla="*/ 346 w 1354"/>
                <a:gd name="T39" fmla="*/ 27 h 845"/>
                <a:gd name="T40" fmla="*/ 698 w 1354"/>
                <a:gd name="T41" fmla="*/ 23 h 845"/>
                <a:gd name="T42" fmla="*/ 766 w 1354"/>
                <a:gd name="T43" fmla="*/ 15 h 845"/>
                <a:gd name="T44" fmla="*/ 842 w 1354"/>
                <a:gd name="T45" fmla="*/ 19 h 845"/>
                <a:gd name="T46" fmla="*/ 886 w 1354"/>
                <a:gd name="T47" fmla="*/ 11 h 845"/>
                <a:gd name="T48" fmla="*/ 1038 w 1354"/>
                <a:gd name="T49" fmla="*/ 11 h 845"/>
                <a:gd name="T50" fmla="*/ 1090 w 1354"/>
                <a:gd name="T51" fmla="*/ 15 h 845"/>
                <a:gd name="T52" fmla="*/ 1222 w 1354"/>
                <a:gd name="T53" fmla="*/ 15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54" h="845">
                  <a:moveTo>
                    <a:pt x="1222" y="15"/>
                  </a:moveTo>
                  <a:cubicBezTo>
                    <a:pt x="1246" y="42"/>
                    <a:pt x="1235" y="72"/>
                    <a:pt x="1238" y="103"/>
                  </a:cubicBezTo>
                  <a:cubicBezTo>
                    <a:pt x="1240" y="125"/>
                    <a:pt x="1251" y="145"/>
                    <a:pt x="1254" y="167"/>
                  </a:cubicBezTo>
                  <a:cubicBezTo>
                    <a:pt x="1268" y="261"/>
                    <a:pt x="1275" y="358"/>
                    <a:pt x="1294" y="455"/>
                  </a:cubicBezTo>
                  <a:cubicBezTo>
                    <a:pt x="1304" y="507"/>
                    <a:pt x="1317" y="558"/>
                    <a:pt x="1330" y="619"/>
                  </a:cubicBezTo>
                  <a:cubicBezTo>
                    <a:pt x="1341" y="670"/>
                    <a:pt x="1350" y="741"/>
                    <a:pt x="1354" y="807"/>
                  </a:cubicBezTo>
                  <a:cubicBezTo>
                    <a:pt x="1322" y="820"/>
                    <a:pt x="1286" y="811"/>
                    <a:pt x="1242" y="815"/>
                  </a:cubicBezTo>
                  <a:cubicBezTo>
                    <a:pt x="1188" y="819"/>
                    <a:pt x="1132" y="825"/>
                    <a:pt x="1074" y="823"/>
                  </a:cubicBezTo>
                  <a:cubicBezTo>
                    <a:pt x="1063" y="823"/>
                    <a:pt x="1053" y="816"/>
                    <a:pt x="1042" y="815"/>
                  </a:cubicBezTo>
                  <a:cubicBezTo>
                    <a:pt x="1012" y="812"/>
                    <a:pt x="982" y="815"/>
                    <a:pt x="950" y="815"/>
                  </a:cubicBezTo>
                  <a:cubicBezTo>
                    <a:pt x="882" y="814"/>
                    <a:pt x="807" y="818"/>
                    <a:pt x="746" y="819"/>
                  </a:cubicBezTo>
                  <a:cubicBezTo>
                    <a:pt x="707" y="819"/>
                    <a:pt x="671" y="821"/>
                    <a:pt x="626" y="823"/>
                  </a:cubicBezTo>
                  <a:cubicBezTo>
                    <a:pt x="596" y="824"/>
                    <a:pt x="576" y="820"/>
                    <a:pt x="542" y="819"/>
                  </a:cubicBezTo>
                  <a:cubicBezTo>
                    <a:pt x="409" y="816"/>
                    <a:pt x="264" y="845"/>
                    <a:pt x="134" y="827"/>
                  </a:cubicBezTo>
                  <a:cubicBezTo>
                    <a:pt x="108" y="781"/>
                    <a:pt x="106" y="725"/>
                    <a:pt x="94" y="671"/>
                  </a:cubicBezTo>
                  <a:cubicBezTo>
                    <a:pt x="82" y="618"/>
                    <a:pt x="65" y="566"/>
                    <a:pt x="58" y="511"/>
                  </a:cubicBezTo>
                  <a:cubicBezTo>
                    <a:pt x="44" y="394"/>
                    <a:pt x="30" y="306"/>
                    <a:pt x="22" y="175"/>
                  </a:cubicBezTo>
                  <a:cubicBezTo>
                    <a:pt x="19" y="131"/>
                    <a:pt x="0" y="94"/>
                    <a:pt x="18" y="51"/>
                  </a:cubicBezTo>
                  <a:cubicBezTo>
                    <a:pt x="69" y="29"/>
                    <a:pt x="127" y="41"/>
                    <a:pt x="186" y="39"/>
                  </a:cubicBezTo>
                  <a:cubicBezTo>
                    <a:pt x="237" y="38"/>
                    <a:pt x="292" y="29"/>
                    <a:pt x="346" y="27"/>
                  </a:cubicBezTo>
                  <a:cubicBezTo>
                    <a:pt x="463" y="22"/>
                    <a:pt x="582" y="24"/>
                    <a:pt x="698" y="23"/>
                  </a:cubicBezTo>
                  <a:cubicBezTo>
                    <a:pt x="719" y="23"/>
                    <a:pt x="743" y="16"/>
                    <a:pt x="766" y="15"/>
                  </a:cubicBezTo>
                  <a:cubicBezTo>
                    <a:pt x="792" y="14"/>
                    <a:pt x="816" y="21"/>
                    <a:pt x="842" y="19"/>
                  </a:cubicBezTo>
                  <a:cubicBezTo>
                    <a:pt x="857" y="18"/>
                    <a:pt x="871" y="12"/>
                    <a:pt x="886" y="11"/>
                  </a:cubicBezTo>
                  <a:cubicBezTo>
                    <a:pt x="939" y="9"/>
                    <a:pt x="994" y="22"/>
                    <a:pt x="1038" y="11"/>
                  </a:cubicBezTo>
                  <a:cubicBezTo>
                    <a:pt x="1053" y="7"/>
                    <a:pt x="1069" y="14"/>
                    <a:pt x="1090" y="15"/>
                  </a:cubicBezTo>
                  <a:cubicBezTo>
                    <a:pt x="1130" y="16"/>
                    <a:pt x="1179" y="0"/>
                    <a:pt x="1222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9"/>
            <p:cNvSpPr>
              <a:spLocks/>
            </p:cNvSpPr>
            <p:nvPr/>
          </p:nvSpPr>
          <p:spPr bwMode="auto">
            <a:xfrm>
              <a:off x="4565650" y="2889251"/>
              <a:ext cx="793750" cy="711200"/>
            </a:xfrm>
            <a:custGeom>
              <a:avLst/>
              <a:gdLst>
                <a:gd name="T0" fmla="*/ 580 w 580"/>
                <a:gd name="T1" fmla="*/ 311 h 519"/>
                <a:gd name="T2" fmla="*/ 480 w 580"/>
                <a:gd name="T3" fmla="*/ 387 h 519"/>
                <a:gd name="T4" fmla="*/ 276 w 580"/>
                <a:gd name="T5" fmla="*/ 519 h 519"/>
                <a:gd name="T6" fmla="*/ 172 w 580"/>
                <a:gd name="T7" fmla="*/ 423 h 519"/>
                <a:gd name="T8" fmla="*/ 88 w 580"/>
                <a:gd name="T9" fmla="*/ 311 h 519"/>
                <a:gd name="T10" fmla="*/ 0 w 580"/>
                <a:gd name="T11" fmla="*/ 199 h 519"/>
                <a:gd name="T12" fmla="*/ 120 w 580"/>
                <a:gd name="T13" fmla="*/ 99 h 519"/>
                <a:gd name="T14" fmla="*/ 252 w 580"/>
                <a:gd name="T15" fmla="*/ 7 h 519"/>
                <a:gd name="T16" fmla="*/ 312 w 580"/>
                <a:gd name="T17" fmla="*/ 43 h 519"/>
                <a:gd name="T18" fmla="*/ 428 w 580"/>
                <a:gd name="T19" fmla="*/ 155 h 519"/>
                <a:gd name="T20" fmla="*/ 580 w 580"/>
                <a:gd name="T21" fmla="*/ 3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0" h="519">
                  <a:moveTo>
                    <a:pt x="580" y="311"/>
                  </a:moveTo>
                  <a:cubicBezTo>
                    <a:pt x="554" y="343"/>
                    <a:pt x="514" y="360"/>
                    <a:pt x="480" y="387"/>
                  </a:cubicBezTo>
                  <a:cubicBezTo>
                    <a:pt x="422" y="433"/>
                    <a:pt x="343" y="474"/>
                    <a:pt x="276" y="519"/>
                  </a:cubicBezTo>
                  <a:cubicBezTo>
                    <a:pt x="231" y="500"/>
                    <a:pt x="201" y="459"/>
                    <a:pt x="172" y="423"/>
                  </a:cubicBezTo>
                  <a:cubicBezTo>
                    <a:pt x="142" y="386"/>
                    <a:pt x="117" y="347"/>
                    <a:pt x="88" y="311"/>
                  </a:cubicBezTo>
                  <a:cubicBezTo>
                    <a:pt x="58" y="273"/>
                    <a:pt x="22" y="242"/>
                    <a:pt x="0" y="199"/>
                  </a:cubicBezTo>
                  <a:cubicBezTo>
                    <a:pt x="26" y="160"/>
                    <a:pt x="76" y="133"/>
                    <a:pt x="120" y="99"/>
                  </a:cubicBezTo>
                  <a:cubicBezTo>
                    <a:pt x="161" y="67"/>
                    <a:pt x="207" y="18"/>
                    <a:pt x="252" y="7"/>
                  </a:cubicBezTo>
                  <a:cubicBezTo>
                    <a:pt x="279" y="0"/>
                    <a:pt x="290" y="21"/>
                    <a:pt x="312" y="43"/>
                  </a:cubicBezTo>
                  <a:cubicBezTo>
                    <a:pt x="350" y="81"/>
                    <a:pt x="391" y="122"/>
                    <a:pt x="428" y="155"/>
                  </a:cubicBezTo>
                  <a:cubicBezTo>
                    <a:pt x="487" y="208"/>
                    <a:pt x="540" y="251"/>
                    <a:pt x="580" y="3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"/>
            <p:cNvSpPr>
              <a:spLocks/>
            </p:cNvSpPr>
            <p:nvPr/>
          </p:nvSpPr>
          <p:spPr bwMode="auto">
            <a:xfrm>
              <a:off x="2195513" y="3019426"/>
              <a:ext cx="736600" cy="631825"/>
            </a:xfrm>
            <a:custGeom>
              <a:avLst/>
              <a:gdLst>
                <a:gd name="T0" fmla="*/ 537 w 537"/>
                <a:gd name="T1" fmla="*/ 460 h 460"/>
                <a:gd name="T2" fmla="*/ 309 w 537"/>
                <a:gd name="T3" fmla="*/ 416 h 460"/>
                <a:gd name="T4" fmla="*/ 233 w 537"/>
                <a:gd name="T5" fmla="*/ 400 h 460"/>
                <a:gd name="T6" fmla="*/ 169 w 537"/>
                <a:gd name="T7" fmla="*/ 324 h 460"/>
                <a:gd name="T8" fmla="*/ 121 w 537"/>
                <a:gd name="T9" fmla="*/ 236 h 460"/>
                <a:gd name="T10" fmla="*/ 93 w 537"/>
                <a:gd name="T11" fmla="*/ 200 h 460"/>
                <a:gd name="T12" fmla="*/ 73 w 537"/>
                <a:gd name="T13" fmla="*/ 148 h 460"/>
                <a:gd name="T14" fmla="*/ 1 w 537"/>
                <a:gd name="T15" fmla="*/ 16 h 460"/>
                <a:gd name="T16" fmla="*/ 5 w 537"/>
                <a:gd name="T17" fmla="*/ 4 h 460"/>
                <a:gd name="T18" fmla="*/ 13 w 537"/>
                <a:gd name="T19" fmla="*/ 0 h 460"/>
                <a:gd name="T20" fmla="*/ 181 w 537"/>
                <a:gd name="T21" fmla="*/ 60 h 460"/>
                <a:gd name="T22" fmla="*/ 221 w 537"/>
                <a:gd name="T23" fmla="*/ 76 h 460"/>
                <a:gd name="T24" fmla="*/ 341 w 537"/>
                <a:gd name="T25" fmla="*/ 120 h 460"/>
                <a:gd name="T26" fmla="*/ 385 w 537"/>
                <a:gd name="T27" fmla="*/ 200 h 460"/>
                <a:gd name="T28" fmla="*/ 437 w 537"/>
                <a:gd name="T29" fmla="*/ 272 h 460"/>
                <a:gd name="T30" fmla="*/ 457 w 537"/>
                <a:gd name="T31" fmla="*/ 316 h 460"/>
                <a:gd name="T32" fmla="*/ 537 w 537"/>
                <a:gd name="T33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7" h="460">
                  <a:moveTo>
                    <a:pt x="537" y="460"/>
                  </a:moveTo>
                  <a:cubicBezTo>
                    <a:pt x="461" y="455"/>
                    <a:pt x="388" y="434"/>
                    <a:pt x="309" y="416"/>
                  </a:cubicBezTo>
                  <a:cubicBezTo>
                    <a:pt x="284" y="410"/>
                    <a:pt x="252" y="409"/>
                    <a:pt x="233" y="400"/>
                  </a:cubicBezTo>
                  <a:cubicBezTo>
                    <a:pt x="215" y="391"/>
                    <a:pt x="190" y="354"/>
                    <a:pt x="169" y="324"/>
                  </a:cubicBezTo>
                  <a:cubicBezTo>
                    <a:pt x="149" y="296"/>
                    <a:pt x="134" y="259"/>
                    <a:pt x="121" y="236"/>
                  </a:cubicBezTo>
                  <a:cubicBezTo>
                    <a:pt x="114" y="225"/>
                    <a:pt x="99" y="211"/>
                    <a:pt x="93" y="200"/>
                  </a:cubicBezTo>
                  <a:cubicBezTo>
                    <a:pt x="84" y="184"/>
                    <a:pt x="81" y="164"/>
                    <a:pt x="73" y="148"/>
                  </a:cubicBezTo>
                  <a:cubicBezTo>
                    <a:pt x="53" y="106"/>
                    <a:pt x="23" y="60"/>
                    <a:pt x="1" y="16"/>
                  </a:cubicBezTo>
                  <a:cubicBezTo>
                    <a:pt x="0" y="10"/>
                    <a:pt x="5" y="9"/>
                    <a:pt x="5" y="4"/>
                  </a:cubicBezTo>
                  <a:cubicBezTo>
                    <a:pt x="8" y="3"/>
                    <a:pt x="9" y="0"/>
                    <a:pt x="13" y="0"/>
                  </a:cubicBezTo>
                  <a:cubicBezTo>
                    <a:pt x="80" y="9"/>
                    <a:pt x="111" y="54"/>
                    <a:pt x="181" y="60"/>
                  </a:cubicBezTo>
                  <a:cubicBezTo>
                    <a:pt x="191" y="73"/>
                    <a:pt x="208" y="72"/>
                    <a:pt x="221" y="76"/>
                  </a:cubicBezTo>
                  <a:cubicBezTo>
                    <a:pt x="252" y="85"/>
                    <a:pt x="314" y="95"/>
                    <a:pt x="341" y="120"/>
                  </a:cubicBezTo>
                  <a:cubicBezTo>
                    <a:pt x="358" y="136"/>
                    <a:pt x="369" y="174"/>
                    <a:pt x="385" y="200"/>
                  </a:cubicBezTo>
                  <a:cubicBezTo>
                    <a:pt x="401" y="227"/>
                    <a:pt x="423" y="250"/>
                    <a:pt x="437" y="272"/>
                  </a:cubicBezTo>
                  <a:cubicBezTo>
                    <a:pt x="445" y="286"/>
                    <a:pt x="449" y="302"/>
                    <a:pt x="457" y="316"/>
                  </a:cubicBezTo>
                  <a:cubicBezTo>
                    <a:pt x="486" y="364"/>
                    <a:pt x="534" y="405"/>
                    <a:pt x="537" y="4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1"/>
            <p:cNvSpPr>
              <a:spLocks/>
            </p:cNvSpPr>
            <p:nvPr/>
          </p:nvSpPr>
          <p:spPr bwMode="auto">
            <a:xfrm>
              <a:off x="2779713" y="3168651"/>
              <a:ext cx="2011363" cy="512763"/>
            </a:xfrm>
            <a:custGeom>
              <a:avLst/>
              <a:gdLst>
                <a:gd name="T0" fmla="*/ 1467 w 1468"/>
                <a:gd name="T1" fmla="*/ 324 h 374"/>
                <a:gd name="T2" fmla="*/ 1331 w 1468"/>
                <a:gd name="T3" fmla="*/ 332 h 374"/>
                <a:gd name="T4" fmla="*/ 1255 w 1468"/>
                <a:gd name="T5" fmla="*/ 324 h 374"/>
                <a:gd name="T6" fmla="*/ 1019 w 1468"/>
                <a:gd name="T7" fmla="*/ 344 h 374"/>
                <a:gd name="T8" fmla="*/ 887 w 1468"/>
                <a:gd name="T9" fmla="*/ 336 h 374"/>
                <a:gd name="T10" fmla="*/ 771 w 1468"/>
                <a:gd name="T11" fmla="*/ 344 h 374"/>
                <a:gd name="T12" fmla="*/ 419 w 1468"/>
                <a:gd name="T13" fmla="*/ 348 h 374"/>
                <a:gd name="T14" fmla="*/ 203 w 1468"/>
                <a:gd name="T15" fmla="*/ 356 h 374"/>
                <a:gd name="T16" fmla="*/ 131 w 1468"/>
                <a:gd name="T17" fmla="*/ 260 h 374"/>
                <a:gd name="T18" fmla="*/ 63 w 1468"/>
                <a:gd name="T19" fmla="*/ 164 h 374"/>
                <a:gd name="T20" fmla="*/ 3 w 1468"/>
                <a:gd name="T21" fmla="*/ 32 h 374"/>
                <a:gd name="T22" fmla="*/ 695 w 1468"/>
                <a:gd name="T23" fmla="*/ 8 h 374"/>
                <a:gd name="T24" fmla="*/ 823 w 1468"/>
                <a:gd name="T25" fmla="*/ 12 h 374"/>
                <a:gd name="T26" fmla="*/ 1171 w 1468"/>
                <a:gd name="T27" fmla="*/ 16 h 374"/>
                <a:gd name="T28" fmla="*/ 1231 w 1468"/>
                <a:gd name="T29" fmla="*/ 12 h 374"/>
                <a:gd name="T30" fmla="*/ 1299 w 1468"/>
                <a:gd name="T31" fmla="*/ 96 h 374"/>
                <a:gd name="T32" fmla="*/ 1347 w 1468"/>
                <a:gd name="T33" fmla="*/ 140 h 374"/>
                <a:gd name="T34" fmla="*/ 1411 w 1468"/>
                <a:gd name="T35" fmla="*/ 228 h 374"/>
                <a:gd name="T36" fmla="*/ 1439 w 1468"/>
                <a:gd name="T37" fmla="*/ 276 h 374"/>
                <a:gd name="T38" fmla="*/ 1467 w 1468"/>
                <a:gd name="T39" fmla="*/ 32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68" h="374">
                  <a:moveTo>
                    <a:pt x="1467" y="324"/>
                  </a:moveTo>
                  <a:cubicBezTo>
                    <a:pt x="1423" y="321"/>
                    <a:pt x="1388" y="334"/>
                    <a:pt x="1331" y="332"/>
                  </a:cubicBezTo>
                  <a:cubicBezTo>
                    <a:pt x="1307" y="331"/>
                    <a:pt x="1285" y="322"/>
                    <a:pt x="1255" y="324"/>
                  </a:cubicBezTo>
                  <a:cubicBezTo>
                    <a:pt x="1186" y="329"/>
                    <a:pt x="1102" y="343"/>
                    <a:pt x="1019" y="344"/>
                  </a:cubicBezTo>
                  <a:cubicBezTo>
                    <a:pt x="979" y="344"/>
                    <a:pt x="939" y="335"/>
                    <a:pt x="887" y="336"/>
                  </a:cubicBezTo>
                  <a:cubicBezTo>
                    <a:pt x="848" y="336"/>
                    <a:pt x="810" y="342"/>
                    <a:pt x="771" y="344"/>
                  </a:cubicBezTo>
                  <a:cubicBezTo>
                    <a:pt x="665" y="349"/>
                    <a:pt x="540" y="344"/>
                    <a:pt x="419" y="348"/>
                  </a:cubicBezTo>
                  <a:cubicBezTo>
                    <a:pt x="349" y="350"/>
                    <a:pt x="253" y="374"/>
                    <a:pt x="203" y="356"/>
                  </a:cubicBezTo>
                  <a:cubicBezTo>
                    <a:pt x="174" y="345"/>
                    <a:pt x="150" y="287"/>
                    <a:pt x="131" y="260"/>
                  </a:cubicBezTo>
                  <a:cubicBezTo>
                    <a:pt x="104" y="222"/>
                    <a:pt x="92" y="188"/>
                    <a:pt x="63" y="164"/>
                  </a:cubicBezTo>
                  <a:cubicBezTo>
                    <a:pt x="57" y="108"/>
                    <a:pt x="0" y="84"/>
                    <a:pt x="3" y="32"/>
                  </a:cubicBezTo>
                  <a:cubicBezTo>
                    <a:pt x="220" y="0"/>
                    <a:pt x="463" y="41"/>
                    <a:pt x="695" y="8"/>
                  </a:cubicBezTo>
                  <a:cubicBezTo>
                    <a:pt x="728" y="3"/>
                    <a:pt x="778" y="9"/>
                    <a:pt x="823" y="12"/>
                  </a:cubicBezTo>
                  <a:cubicBezTo>
                    <a:pt x="930" y="18"/>
                    <a:pt x="1068" y="20"/>
                    <a:pt x="1171" y="16"/>
                  </a:cubicBezTo>
                  <a:cubicBezTo>
                    <a:pt x="1191" y="15"/>
                    <a:pt x="1221" y="9"/>
                    <a:pt x="1231" y="12"/>
                  </a:cubicBezTo>
                  <a:cubicBezTo>
                    <a:pt x="1256" y="19"/>
                    <a:pt x="1277" y="69"/>
                    <a:pt x="1299" y="96"/>
                  </a:cubicBezTo>
                  <a:cubicBezTo>
                    <a:pt x="1315" y="115"/>
                    <a:pt x="1328" y="132"/>
                    <a:pt x="1347" y="140"/>
                  </a:cubicBezTo>
                  <a:cubicBezTo>
                    <a:pt x="1358" y="178"/>
                    <a:pt x="1391" y="199"/>
                    <a:pt x="1411" y="228"/>
                  </a:cubicBezTo>
                  <a:cubicBezTo>
                    <a:pt x="1421" y="243"/>
                    <a:pt x="1428" y="261"/>
                    <a:pt x="1439" y="276"/>
                  </a:cubicBezTo>
                  <a:cubicBezTo>
                    <a:pt x="1449" y="291"/>
                    <a:pt x="1468" y="302"/>
                    <a:pt x="1467" y="3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2"/>
            <p:cNvSpPr>
              <a:spLocks/>
            </p:cNvSpPr>
            <p:nvPr/>
          </p:nvSpPr>
          <p:spPr bwMode="auto">
            <a:xfrm>
              <a:off x="3071813" y="3697288"/>
              <a:ext cx="1795463" cy="1511300"/>
            </a:xfrm>
            <a:custGeom>
              <a:avLst/>
              <a:gdLst>
                <a:gd name="T0" fmla="*/ 1298 w 1310"/>
                <a:gd name="T1" fmla="*/ 22 h 1103"/>
                <a:gd name="T2" fmla="*/ 1298 w 1310"/>
                <a:gd name="T3" fmla="*/ 294 h 1103"/>
                <a:gd name="T4" fmla="*/ 1310 w 1310"/>
                <a:gd name="T5" fmla="*/ 374 h 1103"/>
                <a:gd name="T6" fmla="*/ 1298 w 1310"/>
                <a:gd name="T7" fmla="*/ 442 h 1103"/>
                <a:gd name="T8" fmla="*/ 1298 w 1310"/>
                <a:gd name="T9" fmla="*/ 598 h 1103"/>
                <a:gd name="T10" fmla="*/ 1290 w 1310"/>
                <a:gd name="T11" fmla="*/ 1046 h 1103"/>
                <a:gd name="T12" fmla="*/ 998 w 1310"/>
                <a:gd name="T13" fmla="*/ 1074 h 1103"/>
                <a:gd name="T14" fmla="*/ 794 w 1310"/>
                <a:gd name="T15" fmla="*/ 1090 h 1103"/>
                <a:gd name="T16" fmla="*/ 610 w 1310"/>
                <a:gd name="T17" fmla="*/ 1094 h 1103"/>
                <a:gd name="T18" fmla="*/ 450 w 1310"/>
                <a:gd name="T19" fmla="*/ 1098 h 1103"/>
                <a:gd name="T20" fmla="*/ 426 w 1310"/>
                <a:gd name="T21" fmla="*/ 1102 h 1103"/>
                <a:gd name="T22" fmla="*/ 406 w 1310"/>
                <a:gd name="T23" fmla="*/ 1094 h 1103"/>
                <a:gd name="T24" fmla="*/ 358 w 1310"/>
                <a:gd name="T25" fmla="*/ 1102 h 1103"/>
                <a:gd name="T26" fmla="*/ 310 w 1310"/>
                <a:gd name="T27" fmla="*/ 1094 h 1103"/>
                <a:gd name="T28" fmla="*/ 158 w 1310"/>
                <a:gd name="T29" fmla="*/ 1098 h 1103"/>
                <a:gd name="T30" fmla="*/ 22 w 1310"/>
                <a:gd name="T31" fmla="*/ 1086 h 1103"/>
                <a:gd name="T32" fmla="*/ 14 w 1310"/>
                <a:gd name="T33" fmla="*/ 526 h 1103"/>
                <a:gd name="T34" fmla="*/ 18 w 1310"/>
                <a:gd name="T35" fmla="*/ 42 h 1103"/>
                <a:gd name="T36" fmla="*/ 134 w 1310"/>
                <a:gd name="T37" fmla="*/ 34 h 1103"/>
                <a:gd name="T38" fmla="*/ 246 w 1310"/>
                <a:gd name="T39" fmla="*/ 30 h 1103"/>
                <a:gd name="T40" fmla="*/ 342 w 1310"/>
                <a:gd name="T41" fmla="*/ 30 h 1103"/>
                <a:gd name="T42" fmla="*/ 398 w 1310"/>
                <a:gd name="T43" fmla="*/ 22 h 1103"/>
                <a:gd name="T44" fmla="*/ 486 w 1310"/>
                <a:gd name="T45" fmla="*/ 30 h 1103"/>
                <a:gd name="T46" fmla="*/ 578 w 1310"/>
                <a:gd name="T47" fmla="*/ 22 h 1103"/>
                <a:gd name="T48" fmla="*/ 670 w 1310"/>
                <a:gd name="T49" fmla="*/ 26 h 1103"/>
                <a:gd name="T50" fmla="*/ 778 w 1310"/>
                <a:gd name="T51" fmla="*/ 18 h 1103"/>
                <a:gd name="T52" fmla="*/ 898 w 1310"/>
                <a:gd name="T53" fmla="*/ 18 h 1103"/>
                <a:gd name="T54" fmla="*/ 1122 w 1310"/>
                <a:gd name="T55" fmla="*/ 6 h 1103"/>
                <a:gd name="T56" fmla="*/ 1182 w 1310"/>
                <a:gd name="T57" fmla="*/ 14 h 1103"/>
                <a:gd name="T58" fmla="*/ 1298 w 1310"/>
                <a:gd name="T59" fmla="*/ 22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10" h="1103">
                  <a:moveTo>
                    <a:pt x="1298" y="22"/>
                  </a:moveTo>
                  <a:cubicBezTo>
                    <a:pt x="1310" y="111"/>
                    <a:pt x="1293" y="203"/>
                    <a:pt x="1298" y="294"/>
                  </a:cubicBezTo>
                  <a:cubicBezTo>
                    <a:pt x="1299" y="321"/>
                    <a:pt x="1310" y="347"/>
                    <a:pt x="1310" y="374"/>
                  </a:cubicBezTo>
                  <a:cubicBezTo>
                    <a:pt x="1310" y="397"/>
                    <a:pt x="1299" y="418"/>
                    <a:pt x="1298" y="442"/>
                  </a:cubicBezTo>
                  <a:cubicBezTo>
                    <a:pt x="1296" y="493"/>
                    <a:pt x="1301" y="544"/>
                    <a:pt x="1298" y="598"/>
                  </a:cubicBezTo>
                  <a:cubicBezTo>
                    <a:pt x="1291" y="753"/>
                    <a:pt x="1299" y="902"/>
                    <a:pt x="1290" y="1046"/>
                  </a:cubicBezTo>
                  <a:cubicBezTo>
                    <a:pt x="1206" y="1071"/>
                    <a:pt x="1099" y="1071"/>
                    <a:pt x="998" y="1074"/>
                  </a:cubicBezTo>
                  <a:cubicBezTo>
                    <a:pt x="929" y="1076"/>
                    <a:pt x="862" y="1087"/>
                    <a:pt x="794" y="1090"/>
                  </a:cubicBezTo>
                  <a:cubicBezTo>
                    <a:pt x="733" y="1093"/>
                    <a:pt x="672" y="1089"/>
                    <a:pt x="610" y="1094"/>
                  </a:cubicBezTo>
                  <a:cubicBezTo>
                    <a:pt x="557" y="1098"/>
                    <a:pt x="512" y="1098"/>
                    <a:pt x="450" y="1098"/>
                  </a:cubicBezTo>
                  <a:cubicBezTo>
                    <a:pt x="442" y="1098"/>
                    <a:pt x="434" y="1103"/>
                    <a:pt x="426" y="1102"/>
                  </a:cubicBezTo>
                  <a:cubicBezTo>
                    <a:pt x="419" y="1101"/>
                    <a:pt x="414" y="1094"/>
                    <a:pt x="406" y="1094"/>
                  </a:cubicBezTo>
                  <a:cubicBezTo>
                    <a:pt x="391" y="1094"/>
                    <a:pt x="374" y="1102"/>
                    <a:pt x="358" y="1102"/>
                  </a:cubicBezTo>
                  <a:cubicBezTo>
                    <a:pt x="342" y="1102"/>
                    <a:pt x="326" y="1095"/>
                    <a:pt x="310" y="1094"/>
                  </a:cubicBezTo>
                  <a:cubicBezTo>
                    <a:pt x="261" y="1091"/>
                    <a:pt x="209" y="1097"/>
                    <a:pt x="158" y="1098"/>
                  </a:cubicBezTo>
                  <a:cubicBezTo>
                    <a:pt x="113" y="1099"/>
                    <a:pt x="62" y="1103"/>
                    <a:pt x="22" y="1086"/>
                  </a:cubicBezTo>
                  <a:cubicBezTo>
                    <a:pt x="10" y="898"/>
                    <a:pt x="5" y="711"/>
                    <a:pt x="14" y="526"/>
                  </a:cubicBezTo>
                  <a:cubicBezTo>
                    <a:pt x="22" y="367"/>
                    <a:pt x="0" y="204"/>
                    <a:pt x="18" y="42"/>
                  </a:cubicBezTo>
                  <a:cubicBezTo>
                    <a:pt x="54" y="19"/>
                    <a:pt x="95" y="34"/>
                    <a:pt x="134" y="34"/>
                  </a:cubicBezTo>
                  <a:cubicBezTo>
                    <a:pt x="170" y="34"/>
                    <a:pt x="209" y="32"/>
                    <a:pt x="246" y="30"/>
                  </a:cubicBezTo>
                  <a:cubicBezTo>
                    <a:pt x="278" y="29"/>
                    <a:pt x="310" y="31"/>
                    <a:pt x="342" y="30"/>
                  </a:cubicBezTo>
                  <a:cubicBezTo>
                    <a:pt x="361" y="29"/>
                    <a:pt x="379" y="23"/>
                    <a:pt x="398" y="22"/>
                  </a:cubicBezTo>
                  <a:cubicBezTo>
                    <a:pt x="427" y="21"/>
                    <a:pt x="456" y="30"/>
                    <a:pt x="486" y="30"/>
                  </a:cubicBezTo>
                  <a:cubicBezTo>
                    <a:pt x="516" y="30"/>
                    <a:pt x="546" y="23"/>
                    <a:pt x="578" y="22"/>
                  </a:cubicBezTo>
                  <a:cubicBezTo>
                    <a:pt x="608" y="21"/>
                    <a:pt x="640" y="26"/>
                    <a:pt x="670" y="26"/>
                  </a:cubicBezTo>
                  <a:cubicBezTo>
                    <a:pt x="706" y="26"/>
                    <a:pt x="742" y="19"/>
                    <a:pt x="778" y="18"/>
                  </a:cubicBezTo>
                  <a:cubicBezTo>
                    <a:pt x="819" y="16"/>
                    <a:pt x="859" y="20"/>
                    <a:pt x="898" y="18"/>
                  </a:cubicBezTo>
                  <a:cubicBezTo>
                    <a:pt x="974" y="15"/>
                    <a:pt x="1048" y="7"/>
                    <a:pt x="1122" y="6"/>
                  </a:cubicBezTo>
                  <a:cubicBezTo>
                    <a:pt x="1141" y="6"/>
                    <a:pt x="1162" y="14"/>
                    <a:pt x="1182" y="14"/>
                  </a:cubicBezTo>
                  <a:cubicBezTo>
                    <a:pt x="1221" y="15"/>
                    <a:pt x="1264" y="0"/>
                    <a:pt x="1298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3"/>
            <p:cNvSpPr>
              <a:spLocks/>
            </p:cNvSpPr>
            <p:nvPr/>
          </p:nvSpPr>
          <p:spPr bwMode="auto">
            <a:xfrm>
              <a:off x="2722563" y="3721101"/>
              <a:ext cx="296863" cy="1398588"/>
            </a:xfrm>
            <a:custGeom>
              <a:avLst/>
              <a:gdLst>
                <a:gd name="T0" fmla="*/ 201 w 217"/>
                <a:gd name="T1" fmla="*/ 32 h 1020"/>
                <a:gd name="T2" fmla="*/ 213 w 217"/>
                <a:gd name="T3" fmla="*/ 140 h 1020"/>
                <a:gd name="T4" fmla="*/ 205 w 217"/>
                <a:gd name="T5" fmla="*/ 216 h 1020"/>
                <a:gd name="T6" fmla="*/ 213 w 217"/>
                <a:gd name="T7" fmla="*/ 268 h 1020"/>
                <a:gd name="T8" fmla="*/ 213 w 217"/>
                <a:gd name="T9" fmla="*/ 460 h 1020"/>
                <a:gd name="T10" fmla="*/ 205 w 217"/>
                <a:gd name="T11" fmla="*/ 576 h 1020"/>
                <a:gd name="T12" fmla="*/ 213 w 217"/>
                <a:gd name="T13" fmla="*/ 620 h 1020"/>
                <a:gd name="T14" fmla="*/ 209 w 217"/>
                <a:gd name="T15" fmla="*/ 712 h 1020"/>
                <a:gd name="T16" fmla="*/ 201 w 217"/>
                <a:gd name="T17" fmla="*/ 1020 h 1020"/>
                <a:gd name="T18" fmla="*/ 137 w 217"/>
                <a:gd name="T19" fmla="*/ 972 h 1020"/>
                <a:gd name="T20" fmla="*/ 85 w 217"/>
                <a:gd name="T21" fmla="*/ 912 h 1020"/>
                <a:gd name="T22" fmla="*/ 9 w 217"/>
                <a:gd name="T23" fmla="*/ 832 h 1020"/>
                <a:gd name="T24" fmla="*/ 9 w 217"/>
                <a:gd name="T25" fmla="*/ 724 h 1020"/>
                <a:gd name="T26" fmla="*/ 9 w 217"/>
                <a:gd name="T27" fmla="*/ 568 h 1020"/>
                <a:gd name="T28" fmla="*/ 5 w 217"/>
                <a:gd name="T29" fmla="*/ 356 h 1020"/>
                <a:gd name="T30" fmla="*/ 13 w 217"/>
                <a:gd name="T31" fmla="*/ 300 h 1020"/>
                <a:gd name="T32" fmla="*/ 17 w 217"/>
                <a:gd name="T33" fmla="*/ 236 h 1020"/>
                <a:gd name="T34" fmla="*/ 5 w 217"/>
                <a:gd name="T35" fmla="*/ 72 h 1020"/>
                <a:gd name="T36" fmla="*/ 25 w 217"/>
                <a:gd name="T37" fmla="*/ 0 h 1020"/>
                <a:gd name="T38" fmla="*/ 201 w 217"/>
                <a:gd name="T39" fmla="*/ 32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1020">
                  <a:moveTo>
                    <a:pt x="201" y="32"/>
                  </a:moveTo>
                  <a:cubicBezTo>
                    <a:pt x="203" y="68"/>
                    <a:pt x="212" y="104"/>
                    <a:pt x="213" y="140"/>
                  </a:cubicBezTo>
                  <a:cubicBezTo>
                    <a:pt x="214" y="166"/>
                    <a:pt x="205" y="191"/>
                    <a:pt x="205" y="216"/>
                  </a:cubicBezTo>
                  <a:cubicBezTo>
                    <a:pt x="205" y="233"/>
                    <a:pt x="212" y="250"/>
                    <a:pt x="213" y="268"/>
                  </a:cubicBezTo>
                  <a:cubicBezTo>
                    <a:pt x="215" y="331"/>
                    <a:pt x="213" y="396"/>
                    <a:pt x="213" y="460"/>
                  </a:cubicBezTo>
                  <a:cubicBezTo>
                    <a:pt x="213" y="498"/>
                    <a:pt x="203" y="538"/>
                    <a:pt x="205" y="576"/>
                  </a:cubicBezTo>
                  <a:cubicBezTo>
                    <a:pt x="206" y="591"/>
                    <a:pt x="212" y="606"/>
                    <a:pt x="213" y="620"/>
                  </a:cubicBezTo>
                  <a:cubicBezTo>
                    <a:pt x="216" y="650"/>
                    <a:pt x="209" y="680"/>
                    <a:pt x="209" y="712"/>
                  </a:cubicBezTo>
                  <a:cubicBezTo>
                    <a:pt x="209" y="811"/>
                    <a:pt x="217" y="917"/>
                    <a:pt x="201" y="1020"/>
                  </a:cubicBezTo>
                  <a:cubicBezTo>
                    <a:pt x="173" y="1017"/>
                    <a:pt x="156" y="991"/>
                    <a:pt x="137" y="972"/>
                  </a:cubicBezTo>
                  <a:cubicBezTo>
                    <a:pt x="117" y="953"/>
                    <a:pt x="102" y="930"/>
                    <a:pt x="85" y="912"/>
                  </a:cubicBezTo>
                  <a:cubicBezTo>
                    <a:pt x="59" y="885"/>
                    <a:pt x="19" y="867"/>
                    <a:pt x="9" y="832"/>
                  </a:cubicBezTo>
                  <a:cubicBezTo>
                    <a:pt x="0" y="803"/>
                    <a:pt x="8" y="759"/>
                    <a:pt x="9" y="724"/>
                  </a:cubicBezTo>
                  <a:cubicBezTo>
                    <a:pt x="11" y="674"/>
                    <a:pt x="8" y="622"/>
                    <a:pt x="9" y="568"/>
                  </a:cubicBezTo>
                  <a:cubicBezTo>
                    <a:pt x="10" y="495"/>
                    <a:pt x="4" y="422"/>
                    <a:pt x="5" y="356"/>
                  </a:cubicBezTo>
                  <a:cubicBezTo>
                    <a:pt x="5" y="337"/>
                    <a:pt x="12" y="318"/>
                    <a:pt x="13" y="300"/>
                  </a:cubicBezTo>
                  <a:cubicBezTo>
                    <a:pt x="14" y="279"/>
                    <a:pt x="5" y="256"/>
                    <a:pt x="17" y="236"/>
                  </a:cubicBezTo>
                  <a:cubicBezTo>
                    <a:pt x="11" y="185"/>
                    <a:pt x="3" y="122"/>
                    <a:pt x="5" y="72"/>
                  </a:cubicBezTo>
                  <a:cubicBezTo>
                    <a:pt x="6" y="48"/>
                    <a:pt x="10" y="14"/>
                    <a:pt x="25" y="0"/>
                  </a:cubicBezTo>
                  <a:cubicBezTo>
                    <a:pt x="82" y="1"/>
                    <a:pt x="165" y="7"/>
                    <a:pt x="201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7802226" y="3957370"/>
            <a:ext cx="550905" cy="553906"/>
            <a:chOff x="2610752" y="1988456"/>
            <a:chExt cx="2996979" cy="3013304"/>
          </a:xfrm>
        </p:grpSpPr>
        <p:grpSp>
          <p:nvGrpSpPr>
            <p:cNvPr id="55" name="Group 205"/>
            <p:cNvGrpSpPr>
              <a:grpSpLocks/>
            </p:cNvGrpSpPr>
            <p:nvPr/>
          </p:nvGrpSpPr>
          <p:grpSpPr bwMode="auto">
            <a:xfrm>
              <a:off x="2637960" y="2012943"/>
              <a:ext cx="2520836" cy="915555"/>
              <a:chOff x="1642" y="1100"/>
              <a:chExt cx="1853" cy="673"/>
            </a:xfrm>
          </p:grpSpPr>
          <p:sp>
            <p:nvSpPr>
              <p:cNvPr id="555" name="Freeform 5"/>
              <p:cNvSpPr>
                <a:spLocks/>
              </p:cNvSpPr>
              <p:nvPr/>
            </p:nvSpPr>
            <p:spPr bwMode="auto">
              <a:xfrm>
                <a:off x="3007" y="110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6"/>
              <p:cNvSpPr>
                <a:spLocks/>
              </p:cNvSpPr>
              <p:nvPr/>
            </p:nvSpPr>
            <p:spPr bwMode="auto">
              <a:xfrm>
                <a:off x="3034" y="1100"/>
                <a:ext cx="35" cy="14"/>
              </a:xfrm>
              <a:custGeom>
                <a:avLst/>
                <a:gdLst>
                  <a:gd name="T0" fmla="*/ 7 w 41"/>
                  <a:gd name="T1" fmla="*/ 0 h 16"/>
                  <a:gd name="T2" fmla="*/ 23 w 41"/>
                  <a:gd name="T3" fmla="*/ 0 h 16"/>
                  <a:gd name="T4" fmla="*/ 7 w 4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16">
                    <a:moveTo>
                      <a:pt x="7" y="0"/>
                    </a:moveTo>
                    <a:cubicBezTo>
                      <a:pt x="9" y="1"/>
                      <a:pt x="22" y="10"/>
                      <a:pt x="23" y="0"/>
                    </a:cubicBezTo>
                    <a:cubicBezTo>
                      <a:pt x="41" y="7"/>
                      <a:pt x="0" y="16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7"/>
              <p:cNvSpPr>
                <a:spLocks/>
              </p:cNvSpPr>
              <p:nvPr/>
            </p:nvSpPr>
            <p:spPr bwMode="auto">
              <a:xfrm>
                <a:off x="2962" y="1104"/>
                <a:ext cx="12" cy="16"/>
              </a:xfrm>
              <a:custGeom>
                <a:avLst/>
                <a:gdLst>
                  <a:gd name="T0" fmla="*/ 2 w 14"/>
                  <a:gd name="T1" fmla="*/ 0 h 20"/>
                  <a:gd name="T2" fmla="*/ 14 w 14"/>
                  <a:gd name="T3" fmla="*/ 20 h 20"/>
                  <a:gd name="T4" fmla="*/ 2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2" y="0"/>
                    </a:moveTo>
                    <a:cubicBezTo>
                      <a:pt x="10" y="3"/>
                      <a:pt x="13" y="11"/>
                      <a:pt x="14" y="20"/>
                    </a:cubicBezTo>
                    <a:cubicBezTo>
                      <a:pt x="7" y="16"/>
                      <a:pt x="0" y="1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8"/>
              <p:cNvSpPr>
                <a:spLocks/>
              </p:cNvSpPr>
              <p:nvPr/>
            </p:nvSpPr>
            <p:spPr bwMode="auto">
              <a:xfrm>
                <a:off x="3124" y="1107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9"/>
              <p:cNvSpPr>
                <a:spLocks/>
              </p:cNvSpPr>
              <p:nvPr/>
            </p:nvSpPr>
            <p:spPr bwMode="auto">
              <a:xfrm>
                <a:off x="3163" y="1107"/>
                <a:ext cx="14" cy="13"/>
              </a:xfrm>
              <a:custGeom>
                <a:avLst/>
                <a:gdLst>
                  <a:gd name="T0" fmla="*/ 16 w 16"/>
                  <a:gd name="T1" fmla="*/ 0 h 16"/>
                  <a:gd name="T2" fmla="*/ 0 w 16"/>
                  <a:gd name="T3" fmla="*/ 16 h 16"/>
                  <a:gd name="T4" fmla="*/ 16 w 16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cubicBezTo>
                      <a:pt x="16" y="10"/>
                      <a:pt x="10" y="16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"/>
              <p:cNvSpPr>
                <a:spLocks/>
              </p:cNvSpPr>
              <p:nvPr/>
            </p:nvSpPr>
            <p:spPr bwMode="auto">
              <a:xfrm>
                <a:off x="2371" y="1101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"/>
              <p:cNvSpPr>
                <a:spLocks/>
              </p:cNvSpPr>
              <p:nvPr/>
            </p:nvSpPr>
            <p:spPr bwMode="auto">
              <a:xfrm>
                <a:off x="2724" y="1109"/>
                <a:ext cx="8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2"/>
              <p:cNvSpPr>
                <a:spLocks/>
              </p:cNvSpPr>
              <p:nvPr/>
            </p:nvSpPr>
            <p:spPr bwMode="auto">
              <a:xfrm>
                <a:off x="2796" y="1109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3"/>
              <p:cNvSpPr>
                <a:spLocks/>
              </p:cNvSpPr>
              <p:nvPr/>
            </p:nvSpPr>
            <p:spPr bwMode="auto">
              <a:xfrm>
                <a:off x="2833" y="1110"/>
                <a:ext cx="14" cy="14"/>
              </a:xfrm>
              <a:custGeom>
                <a:avLst/>
                <a:gdLst>
                  <a:gd name="T0" fmla="*/ 5 w 17"/>
                  <a:gd name="T1" fmla="*/ 0 h 16"/>
                  <a:gd name="T2" fmla="*/ 9 w 17"/>
                  <a:gd name="T3" fmla="*/ 16 h 16"/>
                  <a:gd name="T4" fmla="*/ 5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5" y="0"/>
                    </a:moveTo>
                    <a:cubicBezTo>
                      <a:pt x="17" y="3"/>
                      <a:pt x="10" y="6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4"/>
              <p:cNvSpPr>
                <a:spLocks/>
              </p:cNvSpPr>
              <p:nvPr/>
            </p:nvSpPr>
            <p:spPr bwMode="auto">
              <a:xfrm>
                <a:off x="3017" y="1109"/>
                <a:ext cx="13" cy="12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5"/>
              <p:cNvSpPr>
                <a:spLocks/>
              </p:cNvSpPr>
              <p:nvPr/>
            </p:nvSpPr>
            <p:spPr bwMode="auto">
              <a:xfrm>
                <a:off x="3060" y="1114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6"/>
              <p:cNvSpPr>
                <a:spLocks/>
              </p:cNvSpPr>
              <p:nvPr/>
            </p:nvSpPr>
            <p:spPr bwMode="auto">
              <a:xfrm>
                <a:off x="2431" y="1117"/>
                <a:ext cx="13" cy="13"/>
              </a:xfrm>
              <a:custGeom>
                <a:avLst/>
                <a:gdLst>
                  <a:gd name="T0" fmla="*/ 16 w 16"/>
                  <a:gd name="T1" fmla="*/ 16 h 16"/>
                  <a:gd name="T2" fmla="*/ 0 w 16"/>
                  <a:gd name="T3" fmla="*/ 0 h 16"/>
                  <a:gd name="T4" fmla="*/ 16 w 16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6" y="16"/>
                      <a:pt x="0" y="10"/>
                      <a:pt x="0" y="0"/>
                    </a:cubicBezTo>
                    <a:cubicBezTo>
                      <a:pt x="10" y="0"/>
                      <a:pt x="16" y="6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7"/>
              <p:cNvSpPr>
                <a:spLocks/>
              </p:cNvSpPr>
              <p:nvPr/>
            </p:nvSpPr>
            <p:spPr bwMode="auto">
              <a:xfrm>
                <a:off x="2491" y="1109"/>
                <a:ext cx="13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8"/>
              <p:cNvSpPr>
                <a:spLocks/>
              </p:cNvSpPr>
              <p:nvPr/>
            </p:nvSpPr>
            <p:spPr bwMode="auto">
              <a:xfrm>
                <a:off x="2544" y="1117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9"/>
              <p:cNvSpPr>
                <a:spLocks/>
              </p:cNvSpPr>
              <p:nvPr/>
            </p:nvSpPr>
            <p:spPr bwMode="auto">
              <a:xfrm>
                <a:off x="2894" y="1117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20"/>
              <p:cNvSpPr>
                <a:spLocks/>
              </p:cNvSpPr>
              <p:nvPr/>
            </p:nvSpPr>
            <p:spPr bwMode="auto">
              <a:xfrm>
                <a:off x="3135" y="1117"/>
                <a:ext cx="23" cy="17"/>
              </a:xfrm>
              <a:custGeom>
                <a:avLst/>
                <a:gdLst>
                  <a:gd name="T0" fmla="*/ 6 w 27"/>
                  <a:gd name="T1" fmla="*/ 16 h 21"/>
                  <a:gd name="T2" fmla="*/ 18 w 27"/>
                  <a:gd name="T3" fmla="*/ 0 h 21"/>
                  <a:gd name="T4" fmla="*/ 6 w 27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1">
                    <a:moveTo>
                      <a:pt x="6" y="16"/>
                    </a:moveTo>
                    <a:cubicBezTo>
                      <a:pt x="0" y="0"/>
                      <a:pt x="16" y="8"/>
                      <a:pt x="18" y="0"/>
                    </a:cubicBezTo>
                    <a:cubicBezTo>
                      <a:pt x="27" y="3"/>
                      <a:pt x="18" y="21"/>
                      <a:pt x="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21"/>
              <p:cNvSpPr>
                <a:spLocks/>
              </p:cNvSpPr>
              <p:nvPr/>
            </p:nvSpPr>
            <p:spPr bwMode="auto">
              <a:xfrm>
                <a:off x="3187" y="1117"/>
                <a:ext cx="29" cy="32"/>
              </a:xfrm>
              <a:custGeom>
                <a:avLst/>
                <a:gdLst>
                  <a:gd name="T0" fmla="*/ 8 w 35"/>
                  <a:gd name="T1" fmla="*/ 0 h 38"/>
                  <a:gd name="T2" fmla="*/ 32 w 35"/>
                  <a:gd name="T3" fmla="*/ 32 h 38"/>
                  <a:gd name="T4" fmla="*/ 0 w 35"/>
                  <a:gd name="T5" fmla="*/ 8 h 38"/>
                  <a:gd name="T6" fmla="*/ 8 w 3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8">
                    <a:moveTo>
                      <a:pt x="8" y="0"/>
                    </a:moveTo>
                    <a:cubicBezTo>
                      <a:pt x="16" y="10"/>
                      <a:pt x="35" y="10"/>
                      <a:pt x="32" y="32"/>
                    </a:cubicBezTo>
                    <a:cubicBezTo>
                      <a:pt x="4" y="38"/>
                      <a:pt x="11" y="10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22"/>
              <p:cNvSpPr>
                <a:spLocks/>
              </p:cNvSpPr>
              <p:nvPr/>
            </p:nvSpPr>
            <p:spPr bwMode="auto">
              <a:xfrm>
                <a:off x="3273" y="1117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23"/>
              <p:cNvSpPr>
                <a:spLocks/>
              </p:cNvSpPr>
              <p:nvPr/>
            </p:nvSpPr>
            <p:spPr bwMode="auto">
              <a:xfrm>
                <a:off x="1915" y="1116"/>
                <a:ext cx="33" cy="11"/>
              </a:xfrm>
              <a:custGeom>
                <a:avLst/>
                <a:gdLst>
                  <a:gd name="T0" fmla="*/ 12 w 39"/>
                  <a:gd name="T1" fmla="*/ 13 h 13"/>
                  <a:gd name="T2" fmla="*/ 12 w 39"/>
                  <a:gd name="T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9" h="13">
                    <a:moveTo>
                      <a:pt x="12" y="13"/>
                    </a:moveTo>
                    <a:cubicBezTo>
                      <a:pt x="0" y="0"/>
                      <a:pt x="39" y="5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24"/>
              <p:cNvSpPr>
                <a:spLocks/>
              </p:cNvSpPr>
              <p:nvPr/>
            </p:nvSpPr>
            <p:spPr bwMode="auto">
              <a:xfrm>
                <a:off x="1990" y="1117"/>
                <a:ext cx="17" cy="13"/>
              </a:xfrm>
              <a:custGeom>
                <a:avLst/>
                <a:gdLst>
                  <a:gd name="T0" fmla="*/ 18 w 20"/>
                  <a:gd name="T1" fmla="*/ 4 h 16"/>
                  <a:gd name="T2" fmla="*/ 10 w 20"/>
                  <a:gd name="T3" fmla="*/ 16 h 16"/>
                  <a:gd name="T4" fmla="*/ 18 w 20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8" y="4"/>
                    </a:moveTo>
                    <a:cubicBezTo>
                      <a:pt x="20" y="13"/>
                      <a:pt x="10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25"/>
              <p:cNvSpPr>
                <a:spLocks/>
              </p:cNvSpPr>
              <p:nvPr/>
            </p:nvSpPr>
            <p:spPr bwMode="auto">
              <a:xfrm>
                <a:off x="2034" y="1118"/>
                <a:ext cx="19" cy="11"/>
              </a:xfrm>
              <a:custGeom>
                <a:avLst/>
                <a:gdLst>
                  <a:gd name="T0" fmla="*/ 1 w 23"/>
                  <a:gd name="T1" fmla="*/ 7 h 13"/>
                  <a:gd name="T2" fmla="*/ 17 w 23"/>
                  <a:gd name="T3" fmla="*/ 11 h 13"/>
                  <a:gd name="T4" fmla="*/ 1 w 23"/>
                  <a:gd name="T5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9" y="13"/>
                      <a:pt x="6" y="8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26"/>
              <p:cNvSpPr>
                <a:spLocks/>
              </p:cNvSpPr>
              <p:nvPr/>
            </p:nvSpPr>
            <p:spPr bwMode="auto">
              <a:xfrm>
                <a:off x="2395" y="1120"/>
                <a:ext cx="17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27"/>
              <p:cNvSpPr>
                <a:spLocks/>
              </p:cNvSpPr>
              <p:nvPr/>
            </p:nvSpPr>
            <p:spPr bwMode="auto">
              <a:xfrm>
                <a:off x="2567" y="1120"/>
                <a:ext cx="11" cy="10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28"/>
              <p:cNvSpPr>
                <a:spLocks/>
              </p:cNvSpPr>
              <p:nvPr/>
            </p:nvSpPr>
            <p:spPr bwMode="auto">
              <a:xfrm>
                <a:off x="3034" y="1116"/>
                <a:ext cx="20" cy="18"/>
              </a:xfrm>
              <a:custGeom>
                <a:avLst/>
                <a:gdLst>
                  <a:gd name="T0" fmla="*/ 16 w 24"/>
                  <a:gd name="T1" fmla="*/ 13 h 21"/>
                  <a:gd name="T2" fmla="*/ 4 w 24"/>
                  <a:gd name="T3" fmla="*/ 13 h 21"/>
                  <a:gd name="T4" fmla="*/ 24 w 24"/>
                  <a:gd name="T5" fmla="*/ 5 h 21"/>
                  <a:gd name="T6" fmla="*/ 20 w 24"/>
                  <a:gd name="T7" fmla="*/ 21 h 21"/>
                  <a:gd name="T8" fmla="*/ 8 w 24"/>
                  <a:gd name="T9" fmla="*/ 21 h 21"/>
                  <a:gd name="T10" fmla="*/ 16 w 24"/>
                  <a:gd name="T11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16" y="13"/>
                    </a:moveTo>
                    <a:cubicBezTo>
                      <a:pt x="14" y="7"/>
                      <a:pt x="11" y="15"/>
                      <a:pt x="4" y="13"/>
                    </a:cubicBezTo>
                    <a:cubicBezTo>
                      <a:pt x="0" y="0"/>
                      <a:pt x="16" y="7"/>
                      <a:pt x="24" y="5"/>
                    </a:cubicBezTo>
                    <a:cubicBezTo>
                      <a:pt x="21" y="9"/>
                      <a:pt x="20" y="14"/>
                      <a:pt x="20" y="21"/>
                    </a:cubicBezTo>
                    <a:cubicBezTo>
                      <a:pt x="16" y="21"/>
                      <a:pt x="12" y="21"/>
                      <a:pt x="8" y="21"/>
                    </a:cubicBezTo>
                    <a:cubicBezTo>
                      <a:pt x="10" y="17"/>
                      <a:pt x="12" y="14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29"/>
              <p:cNvSpPr>
                <a:spLocks/>
              </p:cNvSpPr>
              <p:nvPr/>
            </p:nvSpPr>
            <p:spPr bwMode="auto">
              <a:xfrm>
                <a:off x="3300" y="1119"/>
                <a:ext cx="20" cy="12"/>
              </a:xfrm>
              <a:custGeom>
                <a:avLst/>
                <a:gdLst>
                  <a:gd name="T0" fmla="*/ 20 w 24"/>
                  <a:gd name="T1" fmla="*/ 1 h 14"/>
                  <a:gd name="T2" fmla="*/ 0 w 24"/>
                  <a:gd name="T3" fmla="*/ 9 h 14"/>
                  <a:gd name="T4" fmla="*/ 20 w 2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30"/>
              <p:cNvSpPr>
                <a:spLocks/>
              </p:cNvSpPr>
              <p:nvPr/>
            </p:nvSpPr>
            <p:spPr bwMode="auto">
              <a:xfrm>
                <a:off x="2754" y="1124"/>
                <a:ext cx="20" cy="13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16 h 16"/>
                  <a:gd name="T4" fmla="*/ 0 w 2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13" y="1"/>
                      <a:pt x="24" y="3"/>
                      <a:pt x="24" y="16"/>
                    </a:cubicBezTo>
                    <a:cubicBezTo>
                      <a:pt x="14" y="12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31"/>
              <p:cNvSpPr>
                <a:spLocks/>
              </p:cNvSpPr>
              <p:nvPr/>
            </p:nvSpPr>
            <p:spPr bwMode="auto">
              <a:xfrm>
                <a:off x="3069" y="1124"/>
                <a:ext cx="18" cy="16"/>
              </a:xfrm>
              <a:custGeom>
                <a:avLst/>
                <a:gdLst>
                  <a:gd name="T0" fmla="*/ 10 w 22"/>
                  <a:gd name="T1" fmla="*/ 0 h 20"/>
                  <a:gd name="T2" fmla="*/ 22 w 22"/>
                  <a:gd name="T3" fmla="*/ 8 h 20"/>
                  <a:gd name="T4" fmla="*/ 2 w 22"/>
                  <a:gd name="T5" fmla="*/ 4 h 20"/>
                  <a:gd name="T6" fmla="*/ 10 w 2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0" y="0"/>
                    </a:moveTo>
                    <a:cubicBezTo>
                      <a:pt x="15" y="1"/>
                      <a:pt x="16" y="7"/>
                      <a:pt x="22" y="8"/>
                    </a:cubicBezTo>
                    <a:cubicBezTo>
                      <a:pt x="18" y="17"/>
                      <a:pt x="0" y="20"/>
                      <a:pt x="2" y="4"/>
                    </a:cubicBezTo>
                    <a:cubicBezTo>
                      <a:pt x="7" y="5"/>
                      <a:pt x="9" y="3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2"/>
              <p:cNvSpPr>
                <a:spLocks/>
              </p:cNvSpPr>
              <p:nvPr/>
            </p:nvSpPr>
            <p:spPr bwMode="auto">
              <a:xfrm>
                <a:off x="2045" y="1127"/>
                <a:ext cx="18" cy="23"/>
              </a:xfrm>
              <a:custGeom>
                <a:avLst/>
                <a:gdLst>
                  <a:gd name="T0" fmla="*/ 8 w 22"/>
                  <a:gd name="T1" fmla="*/ 0 h 28"/>
                  <a:gd name="T2" fmla="*/ 16 w 22"/>
                  <a:gd name="T3" fmla="*/ 28 h 28"/>
                  <a:gd name="T4" fmla="*/ 0 w 22"/>
                  <a:gd name="T5" fmla="*/ 4 h 28"/>
                  <a:gd name="T6" fmla="*/ 8 w 22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8">
                    <a:moveTo>
                      <a:pt x="8" y="0"/>
                    </a:moveTo>
                    <a:cubicBezTo>
                      <a:pt x="11" y="10"/>
                      <a:pt x="22" y="21"/>
                      <a:pt x="16" y="28"/>
                    </a:cubicBezTo>
                    <a:cubicBezTo>
                      <a:pt x="11" y="20"/>
                      <a:pt x="3" y="14"/>
                      <a:pt x="0" y="4"/>
                    </a:cubicBezTo>
                    <a:cubicBezTo>
                      <a:pt x="5" y="5"/>
                      <a:pt x="7" y="3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3"/>
              <p:cNvSpPr>
                <a:spLocks/>
              </p:cNvSpPr>
              <p:nvPr/>
            </p:nvSpPr>
            <p:spPr bwMode="auto">
              <a:xfrm>
                <a:off x="3167" y="1124"/>
                <a:ext cx="16" cy="17"/>
              </a:xfrm>
              <a:custGeom>
                <a:avLst/>
                <a:gdLst>
                  <a:gd name="T0" fmla="*/ 0 w 20"/>
                  <a:gd name="T1" fmla="*/ 3 h 20"/>
                  <a:gd name="T2" fmla="*/ 20 w 20"/>
                  <a:gd name="T3" fmla="*/ 11 h 20"/>
                  <a:gd name="T4" fmla="*/ 0 w 20"/>
                  <a:gd name="T5" fmla="*/ 15 h 20"/>
                  <a:gd name="T6" fmla="*/ 0 w 20"/>
                  <a:gd name="T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3"/>
                    </a:moveTo>
                    <a:cubicBezTo>
                      <a:pt x="13" y="0"/>
                      <a:pt x="12" y="9"/>
                      <a:pt x="20" y="11"/>
                    </a:cubicBezTo>
                    <a:cubicBezTo>
                      <a:pt x="14" y="20"/>
                      <a:pt x="10" y="8"/>
                      <a:pt x="0" y="15"/>
                    </a:cubicBezTo>
                    <a:cubicBezTo>
                      <a:pt x="0" y="11"/>
                      <a:pt x="0" y="7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4"/>
              <p:cNvSpPr>
                <a:spLocks/>
              </p:cNvSpPr>
              <p:nvPr/>
            </p:nvSpPr>
            <p:spPr bwMode="auto">
              <a:xfrm>
                <a:off x="1793" y="1124"/>
                <a:ext cx="24" cy="20"/>
              </a:xfrm>
              <a:custGeom>
                <a:avLst/>
                <a:gdLst>
                  <a:gd name="T0" fmla="*/ 27 w 29"/>
                  <a:gd name="T1" fmla="*/ 23 h 23"/>
                  <a:gd name="T2" fmla="*/ 3 w 29"/>
                  <a:gd name="T3" fmla="*/ 19 h 23"/>
                  <a:gd name="T4" fmla="*/ 27 w 29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27" y="23"/>
                    </a:moveTo>
                    <a:cubicBezTo>
                      <a:pt x="17" y="15"/>
                      <a:pt x="18" y="17"/>
                      <a:pt x="3" y="19"/>
                    </a:cubicBezTo>
                    <a:cubicBezTo>
                      <a:pt x="0" y="0"/>
                      <a:pt x="29" y="9"/>
                      <a:pt x="27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5"/>
              <p:cNvSpPr>
                <a:spLocks/>
              </p:cNvSpPr>
              <p:nvPr/>
            </p:nvSpPr>
            <p:spPr bwMode="auto">
              <a:xfrm>
                <a:off x="2185" y="1126"/>
                <a:ext cx="13" cy="19"/>
              </a:xfrm>
              <a:custGeom>
                <a:avLst/>
                <a:gdLst>
                  <a:gd name="T0" fmla="*/ 16 w 16"/>
                  <a:gd name="T1" fmla="*/ 13 h 23"/>
                  <a:gd name="T2" fmla="*/ 0 w 16"/>
                  <a:gd name="T3" fmla="*/ 13 h 23"/>
                  <a:gd name="T4" fmla="*/ 16 w 16"/>
                  <a:gd name="T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16" y="13"/>
                    </a:moveTo>
                    <a:cubicBezTo>
                      <a:pt x="15" y="23"/>
                      <a:pt x="2" y="14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6"/>
              <p:cNvSpPr>
                <a:spLocks/>
              </p:cNvSpPr>
              <p:nvPr/>
            </p:nvSpPr>
            <p:spPr bwMode="auto">
              <a:xfrm>
                <a:off x="2793" y="1127"/>
                <a:ext cx="5" cy="20"/>
              </a:xfrm>
              <a:custGeom>
                <a:avLst/>
                <a:gdLst>
                  <a:gd name="T0" fmla="*/ 1 w 6"/>
                  <a:gd name="T1" fmla="*/ 8 h 24"/>
                  <a:gd name="T2" fmla="*/ 5 w 6"/>
                  <a:gd name="T3" fmla="*/ 16 h 24"/>
                  <a:gd name="T4" fmla="*/ 1 w 6"/>
                  <a:gd name="T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7"/>
              <p:cNvSpPr>
                <a:spLocks/>
              </p:cNvSpPr>
              <p:nvPr/>
            </p:nvSpPr>
            <p:spPr bwMode="auto">
              <a:xfrm>
                <a:off x="1978" y="1134"/>
                <a:ext cx="18" cy="16"/>
              </a:xfrm>
              <a:custGeom>
                <a:avLst/>
                <a:gdLst>
                  <a:gd name="T0" fmla="*/ 13 w 22"/>
                  <a:gd name="T1" fmla="*/ 0 h 20"/>
                  <a:gd name="T2" fmla="*/ 17 w 22"/>
                  <a:gd name="T3" fmla="*/ 20 h 20"/>
                  <a:gd name="T4" fmla="*/ 1 w 22"/>
                  <a:gd name="T5" fmla="*/ 12 h 20"/>
                  <a:gd name="T6" fmla="*/ 13 w 2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3" y="0"/>
                    </a:moveTo>
                    <a:cubicBezTo>
                      <a:pt x="19" y="5"/>
                      <a:pt x="22" y="15"/>
                      <a:pt x="17" y="20"/>
                    </a:cubicBezTo>
                    <a:cubicBezTo>
                      <a:pt x="9" y="20"/>
                      <a:pt x="12" y="9"/>
                      <a:pt x="1" y="12"/>
                    </a:cubicBezTo>
                    <a:cubicBezTo>
                      <a:pt x="0" y="3"/>
                      <a:pt x="13" y="8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8"/>
              <p:cNvSpPr>
                <a:spLocks/>
              </p:cNvSpPr>
              <p:nvPr/>
            </p:nvSpPr>
            <p:spPr bwMode="auto">
              <a:xfrm>
                <a:off x="2095" y="1124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9"/>
              <p:cNvSpPr>
                <a:spLocks/>
              </p:cNvSpPr>
              <p:nvPr/>
            </p:nvSpPr>
            <p:spPr bwMode="auto">
              <a:xfrm>
                <a:off x="2323" y="1133"/>
                <a:ext cx="12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0"/>
              <p:cNvSpPr>
                <a:spLocks/>
              </p:cNvSpPr>
              <p:nvPr/>
            </p:nvSpPr>
            <p:spPr bwMode="auto">
              <a:xfrm>
                <a:off x="2614" y="1134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1"/>
              <p:cNvSpPr>
                <a:spLocks/>
              </p:cNvSpPr>
              <p:nvPr/>
            </p:nvSpPr>
            <p:spPr bwMode="auto">
              <a:xfrm>
                <a:off x="2734" y="1132"/>
                <a:ext cx="10" cy="17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2"/>
              <p:cNvSpPr>
                <a:spLocks/>
              </p:cNvSpPr>
              <p:nvPr/>
            </p:nvSpPr>
            <p:spPr bwMode="auto">
              <a:xfrm>
                <a:off x="2747" y="1134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3"/>
              <p:cNvSpPr>
                <a:spLocks/>
              </p:cNvSpPr>
              <p:nvPr/>
            </p:nvSpPr>
            <p:spPr bwMode="auto">
              <a:xfrm>
                <a:off x="3110" y="1134"/>
                <a:ext cx="15" cy="11"/>
              </a:xfrm>
              <a:custGeom>
                <a:avLst/>
                <a:gdLst>
                  <a:gd name="T0" fmla="*/ 16 w 18"/>
                  <a:gd name="T1" fmla="*/ 0 h 14"/>
                  <a:gd name="T2" fmla="*/ 0 w 18"/>
                  <a:gd name="T3" fmla="*/ 8 h 14"/>
                  <a:gd name="T4" fmla="*/ 16 w 18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4"/>
              <p:cNvSpPr>
                <a:spLocks/>
              </p:cNvSpPr>
              <p:nvPr/>
            </p:nvSpPr>
            <p:spPr bwMode="auto">
              <a:xfrm>
                <a:off x="3226" y="1134"/>
                <a:ext cx="11" cy="10"/>
              </a:xfrm>
              <a:custGeom>
                <a:avLst/>
                <a:gdLst>
                  <a:gd name="T0" fmla="*/ 1 w 13"/>
                  <a:gd name="T1" fmla="*/ 0 h 12"/>
                  <a:gd name="T2" fmla="*/ 13 w 13"/>
                  <a:gd name="T3" fmla="*/ 0 h 12"/>
                  <a:gd name="T4" fmla="*/ 5 w 13"/>
                  <a:gd name="T5" fmla="*/ 12 h 12"/>
                  <a:gd name="T6" fmla="*/ 1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2" y="5"/>
                      <a:pt x="6" y="6"/>
                      <a:pt x="5" y="12"/>
                    </a:cubicBezTo>
                    <a:cubicBezTo>
                      <a:pt x="0" y="11"/>
                      <a:pt x="2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5"/>
              <p:cNvSpPr>
                <a:spLocks/>
              </p:cNvSpPr>
              <p:nvPr/>
            </p:nvSpPr>
            <p:spPr bwMode="auto">
              <a:xfrm>
                <a:off x="2025" y="1129"/>
                <a:ext cx="21" cy="22"/>
              </a:xfrm>
              <a:custGeom>
                <a:avLst/>
                <a:gdLst>
                  <a:gd name="T0" fmla="*/ 0 w 25"/>
                  <a:gd name="T1" fmla="*/ 13 h 26"/>
                  <a:gd name="T2" fmla="*/ 24 w 25"/>
                  <a:gd name="T3" fmla="*/ 13 h 26"/>
                  <a:gd name="T4" fmla="*/ 8 w 25"/>
                  <a:gd name="T5" fmla="*/ 25 h 26"/>
                  <a:gd name="T6" fmla="*/ 0 w 25"/>
                  <a:gd name="T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6">
                    <a:moveTo>
                      <a:pt x="0" y="13"/>
                    </a:moveTo>
                    <a:cubicBezTo>
                      <a:pt x="11" y="0"/>
                      <a:pt x="11" y="24"/>
                      <a:pt x="24" y="13"/>
                    </a:cubicBezTo>
                    <a:cubicBezTo>
                      <a:pt x="25" y="24"/>
                      <a:pt x="18" y="26"/>
                      <a:pt x="8" y="25"/>
                    </a:cubicBezTo>
                    <a:cubicBezTo>
                      <a:pt x="5" y="22"/>
                      <a:pt x="6" y="14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46"/>
              <p:cNvSpPr>
                <a:spLocks/>
              </p:cNvSpPr>
              <p:nvPr/>
            </p:nvSpPr>
            <p:spPr bwMode="auto">
              <a:xfrm>
                <a:off x="3049" y="1134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7"/>
              <p:cNvSpPr>
                <a:spLocks/>
              </p:cNvSpPr>
              <p:nvPr/>
            </p:nvSpPr>
            <p:spPr bwMode="auto">
              <a:xfrm>
                <a:off x="1857" y="1140"/>
                <a:ext cx="23" cy="17"/>
              </a:xfrm>
              <a:custGeom>
                <a:avLst/>
                <a:gdLst>
                  <a:gd name="T0" fmla="*/ 6 w 28"/>
                  <a:gd name="T1" fmla="*/ 0 h 20"/>
                  <a:gd name="T2" fmla="*/ 26 w 28"/>
                  <a:gd name="T3" fmla="*/ 20 h 20"/>
                  <a:gd name="T4" fmla="*/ 2 w 28"/>
                  <a:gd name="T5" fmla="*/ 20 h 20"/>
                  <a:gd name="T6" fmla="*/ 6 w 28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6" y="0"/>
                    </a:moveTo>
                    <a:cubicBezTo>
                      <a:pt x="9" y="11"/>
                      <a:pt x="28" y="4"/>
                      <a:pt x="26" y="20"/>
                    </a:cubicBezTo>
                    <a:cubicBezTo>
                      <a:pt x="18" y="20"/>
                      <a:pt x="10" y="20"/>
                      <a:pt x="2" y="20"/>
                    </a:cubicBezTo>
                    <a:cubicBezTo>
                      <a:pt x="0" y="10"/>
                      <a:pt x="9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48"/>
              <p:cNvSpPr>
                <a:spLocks/>
              </p:cNvSpPr>
              <p:nvPr/>
            </p:nvSpPr>
            <p:spPr bwMode="auto">
              <a:xfrm>
                <a:off x="2826" y="1137"/>
                <a:ext cx="23" cy="12"/>
              </a:xfrm>
              <a:custGeom>
                <a:avLst/>
                <a:gdLst>
                  <a:gd name="T0" fmla="*/ 1 w 27"/>
                  <a:gd name="T1" fmla="*/ 8 h 15"/>
                  <a:gd name="T2" fmla="*/ 21 w 27"/>
                  <a:gd name="T3" fmla="*/ 12 h 15"/>
                  <a:gd name="T4" fmla="*/ 1 w 27"/>
                  <a:gd name="T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5">
                    <a:moveTo>
                      <a:pt x="1" y="8"/>
                    </a:moveTo>
                    <a:cubicBezTo>
                      <a:pt x="0" y="1"/>
                      <a:pt x="27" y="0"/>
                      <a:pt x="21" y="12"/>
                    </a:cubicBezTo>
                    <a:cubicBezTo>
                      <a:pt x="10" y="15"/>
                      <a:pt x="11" y="6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9"/>
              <p:cNvSpPr>
                <a:spLocks/>
              </p:cNvSpPr>
              <p:nvPr/>
            </p:nvSpPr>
            <p:spPr bwMode="auto">
              <a:xfrm>
                <a:off x="3395" y="1144"/>
                <a:ext cx="22" cy="15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50"/>
              <p:cNvSpPr>
                <a:spLocks/>
              </p:cNvSpPr>
              <p:nvPr/>
            </p:nvSpPr>
            <p:spPr bwMode="auto">
              <a:xfrm>
                <a:off x="1815" y="1146"/>
                <a:ext cx="11" cy="12"/>
              </a:xfrm>
              <a:custGeom>
                <a:avLst/>
                <a:gdLst>
                  <a:gd name="T0" fmla="*/ 13 w 14"/>
                  <a:gd name="T1" fmla="*/ 13 h 14"/>
                  <a:gd name="T2" fmla="*/ 1 w 14"/>
                  <a:gd name="T3" fmla="*/ 1 h 14"/>
                  <a:gd name="T4" fmla="*/ 13 w 14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3" y="13"/>
                    </a:moveTo>
                    <a:cubicBezTo>
                      <a:pt x="4" y="14"/>
                      <a:pt x="0" y="10"/>
                      <a:pt x="1" y="1"/>
                    </a:cubicBezTo>
                    <a:cubicBezTo>
                      <a:pt x="10" y="0"/>
                      <a:pt x="14" y="4"/>
                      <a:pt x="13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51"/>
              <p:cNvSpPr>
                <a:spLocks/>
              </p:cNvSpPr>
              <p:nvPr/>
            </p:nvSpPr>
            <p:spPr bwMode="auto">
              <a:xfrm>
                <a:off x="2115" y="1146"/>
                <a:ext cx="17" cy="14"/>
              </a:xfrm>
              <a:custGeom>
                <a:avLst/>
                <a:gdLst>
                  <a:gd name="T0" fmla="*/ 20 w 20"/>
                  <a:gd name="T1" fmla="*/ 1 h 17"/>
                  <a:gd name="T2" fmla="*/ 4 w 20"/>
                  <a:gd name="T3" fmla="*/ 17 h 17"/>
                  <a:gd name="T4" fmla="*/ 0 w 20"/>
                  <a:gd name="T5" fmla="*/ 9 h 17"/>
                  <a:gd name="T6" fmla="*/ 20 w 2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1"/>
                    </a:moveTo>
                    <a:cubicBezTo>
                      <a:pt x="20" y="11"/>
                      <a:pt x="14" y="17"/>
                      <a:pt x="4" y="17"/>
                    </a:cubicBezTo>
                    <a:cubicBezTo>
                      <a:pt x="5" y="12"/>
                      <a:pt x="3" y="10"/>
                      <a:pt x="0" y="9"/>
                    </a:cubicBezTo>
                    <a:cubicBezTo>
                      <a:pt x="3" y="3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52"/>
              <p:cNvSpPr>
                <a:spLocks/>
              </p:cNvSpPr>
              <p:nvPr/>
            </p:nvSpPr>
            <p:spPr bwMode="auto">
              <a:xfrm>
                <a:off x="2565" y="1155"/>
                <a:ext cx="14" cy="12"/>
              </a:xfrm>
              <a:custGeom>
                <a:avLst/>
                <a:gdLst>
                  <a:gd name="T0" fmla="*/ 3 w 17"/>
                  <a:gd name="T1" fmla="*/ 2 h 14"/>
                  <a:gd name="T2" fmla="*/ 15 w 17"/>
                  <a:gd name="T3" fmla="*/ 14 h 14"/>
                  <a:gd name="T4" fmla="*/ 3 w 17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53"/>
              <p:cNvSpPr>
                <a:spLocks/>
              </p:cNvSpPr>
              <p:nvPr/>
            </p:nvSpPr>
            <p:spPr bwMode="auto">
              <a:xfrm>
                <a:off x="3044" y="1156"/>
                <a:ext cx="16" cy="17"/>
              </a:xfrm>
              <a:custGeom>
                <a:avLst/>
                <a:gdLst>
                  <a:gd name="T0" fmla="*/ 0 w 20"/>
                  <a:gd name="T1" fmla="*/ 1 h 20"/>
                  <a:gd name="T2" fmla="*/ 20 w 20"/>
                  <a:gd name="T3" fmla="*/ 17 h 20"/>
                  <a:gd name="T4" fmla="*/ 0 w 20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0" y="1"/>
                    </a:moveTo>
                    <a:cubicBezTo>
                      <a:pt x="13" y="0"/>
                      <a:pt x="17" y="8"/>
                      <a:pt x="20" y="17"/>
                    </a:cubicBezTo>
                    <a:cubicBezTo>
                      <a:pt x="5" y="20"/>
                      <a:pt x="1" y="1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54"/>
              <p:cNvSpPr>
                <a:spLocks/>
              </p:cNvSpPr>
              <p:nvPr/>
            </p:nvSpPr>
            <p:spPr bwMode="auto">
              <a:xfrm>
                <a:off x="3421" y="1150"/>
                <a:ext cx="27" cy="20"/>
              </a:xfrm>
              <a:custGeom>
                <a:avLst/>
                <a:gdLst>
                  <a:gd name="T0" fmla="*/ 31 w 33"/>
                  <a:gd name="T1" fmla="*/ 20 h 24"/>
                  <a:gd name="T2" fmla="*/ 15 w 33"/>
                  <a:gd name="T3" fmla="*/ 24 h 24"/>
                  <a:gd name="T4" fmla="*/ 31 w 33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4">
                    <a:moveTo>
                      <a:pt x="31" y="20"/>
                    </a:moveTo>
                    <a:cubicBezTo>
                      <a:pt x="23" y="22"/>
                      <a:pt x="14" y="8"/>
                      <a:pt x="15" y="24"/>
                    </a:cubicBezTo>
                    <a:cubicBezTo>
                      <a:pt x="0" y="12"/>
                      <a:pt x="33" y="0"/>
                      <a:pt x="3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55"/>
              <p:cNvSpPr>
                <a:spLocks/>
              </p:cNvSpPr>
              <p:nvPr/>
            </p:nvSpPr>
            <p:spPr bwMode="auto">
              <a:xfrm>
                <a:off x="1691" y="1187"/>
                <a:ext cx="21" cy="14"/>
              </a:xfrm>
              <a:custGeom>
                <a:avLst/>
                <a:gdLst>
                  <a:gd name="T0" fmla="*/ 1 w 25"/>
                  <a:gd name="T1" fmla="*/ 0 h 17"/>
                  <a:gd name="T2" fmla="*/ 25 w 25"/>
                  <a:gd name="T3" fmla="*/ 12 h 17"/>
                  <a:gd name="T4" fmla="*/ 1 w 2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1" y="0"/>
                    </a:moveTo>
                    <a:cubicBezTo>
                      <a:pt x="11" y="2"/>
                      <a:pt x="25" y="0"/>
                      <a:pt x="25" y="12"/>
                    </a:cubicBezTo>
                    <a:cubicBezTo>
                      <a:pt x="20" y="17"/>
                      <a:pt x="0" y="14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56"/>
              <p:cNvSpPr>
                <a:spLocks/>
              </p:cNvSpPr>
              <p:nvPr/>
            </p:nvSpPr>
            <p:spPr bwMode="auto">
              <a:xfrm>
                <a:off x="3035" y="1196"/>
                <a:ext cx="23" cy="17"/>
              </a:xfrm>
              <a:custGeom>
                <a:avLst/>
                <a:gdLst>
                  <a:gd name="T0" fmla="*/ 18 w 27"/>
                  <a:gd name="T1" fmla="*/ 1 h 21"/>
                  <a:gd name="T2" fmla="*/ 22 w 27"/>
                  <a:gd name="T3" fmla="*/ 21 h 21"/>
                  <a:gd name="T4" fmla="*/ 2 w 27"/>
                  <a:gd name="T5" fmla="*/ 21 h 21"/>
                  <a:gd name="T6" fmla="*/ 18 w 27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1">
                    <a:moveTo>
                      <a:pt x="18" y="1"/>
                    </a:moveTo>
                    <a:cubicBezTo>
                      <a:pt x="27" y="0"/>
                      <a:pt x="20" y="15"/>
                      <a:pt x="22" y="21"/>
                    </a:cubicBezTo>
                    <a:cubicBezTo>
                      <a:pt x="15" y="21"/>
                      <a:pt x="9" y="21"/>
                      <a:pt x="2" y="21"/>
                    </a:cubicBezTo>
                    <a:cubicBezTo>
                      <a:pt x="0" y="7"/>
                      <a:pt x="12" y="7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7"/>
              <p:cNvSpPr>
                <a:spLocks/>
              </p:cNvSpPr>
              <p:nvPr/>
            </p:nvSpPr>
            <p:spPr bwMode="auto">
              <a:xfrm>
                <a:off x="3456" y="120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58"/>
              <p:cNvSpPr>
                <a:spLocks/>
              </p:cNvSpPr>
              <p:nvPr/>
            </p:nvSpPr>
            <p:spPr bwMode="auto">
              <a:xfrm>
                <a:off x="2546" y="1200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59"/>
              <p:cNvSpPr>
                <a:spLocks/>
              </p:cNvSpPr>
              <p:nvPr/>
            </p:nvSpPr>
            <p:spPr bwMode="auto">
              <a:xfrm>
                <a:off x="3440" y="1208"/>
                <a:ext cx="11" cy="22"/>
              </a:xfrm>
              <a:custGeom>
                <a:avLst/>
                <a:gdLst>
                  <a:gd name="T0" fmla="*/ 0 w 14"/>
                  <a:gd name="T1" fmla="*/ 2 h 26"/>
                  <a:gd name="T2" fmla="*/ 12 w 14"/>
                  <a:gd name="T3" fmla="*/ 26 h 26"/>
                  <a:gd name="T4" fmla="*/ 0 w 14"/>
                  <a:gd name="T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6">
                    <a:moveTo>
                      <a:pt x="0" y="2"/>
                    </a:moveTo>
                    <a:cubicBezTo>
                      <a:pt x="14" y="0"/>
                      <a:pt x="12" y="14"/>
                      <a:pt x="12" y="26"/>
                    </a:cubicBezTo>
                    <a:cubicBezTo>
                      <a:pt x="2" y="24"/>
                      <a:pt x="3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60"/>
              <p:cNvSpPr>
                <a:spLocks/>
              </p:cNvSpPr>
              <p:nvPr/>
            </p:nvSpPr>
            <p:spPr bwMode="auto">
              <a:xfrm>
                <a:off x="2122" y="1213"/>
                <a:ext cx="16" cy="16"/>
              </a:xfrm>
              <a:custGeom>
                <a:avLst/>
                <a:gdLst>
                  <a:gd name="T0" fmla="*/ 0 w 20"/>
                  <a:gd name="T1" fmla="*/ 0 h 19"/>
                  <a:gd name="T2" fmla="*/ 20 w 20"/>
                  <a:gd name="T3" fmla="*/ 0 h 19"/>
                  <a:gd name="T4" fmla="*/ 0 w 20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cubicBezTo>
                      <a:pt x="7" y="0"/>
                      <a:pt x="13" y="0"/>
                      <a:pt x="20" y="0"/>
                    </a:cubicBezTo>
                    <a:cubicBezTo>
                      <a:pt x="20" y="19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61"/>
              <p:cNvSpPr>
                <a:spLocks/>
              </p:cNvSpPr>
              <p:nvPr/>
            </p:nvSpPr>
            <p:spPr bwMode="auto">
              <a:xfrm>
                <a:off x="2561" y="121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62"/>
              <p:cNvSpPr>
                <a:spLocks/>
              </p:cNvSpPr>
              <p:nvPr/>
            </p:nvSpPr>
            <p:spPr bwMode="auto">
              <a:xfrm>
                <a:off x="1672" y="1219"/>
                <a:ext cx="20" cy="9"/>
              </a:xfrm>
              <a:custGeom>
                <a:avLst/>
                <a:gdLst>
                  <a:gd name="T0" fmla="*/ 24 w 24"/>
                  <a:gd name="T1" fmla="*/ 1 h 11"/>
                  <a:gd name="T2" fmla="*/ 0 w 24"/>
                  <a:gd name="T3" fmla="*/ 9 h 11"/>
                  <a:gd name="T4" fmla="*/ 24 w 24"/>
                  <a:gd name="T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1">
                    <a:moveTo>
                      <a:pt x="24" y="1"/>
                    </a:moveTo>
                    <a:cubicBezTo>
                      <a:pt x="24" y="11"/>
                      <a:pt x="11" y="9"/>
                      <a:pt x="0" y="9"/>
                    </a:cubicBezTo>
                    <a:cubicBezTo>
                      <a:pt x="4" y="2"/>
                      <a:pt x="13" y="0"/>
                      <a:pt x="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63"/>
              <p:cNvSpPr>
                <a:spLocks/>
              </p:cNvSpPr>
              <p:nvPr/>
            </p:nvSpPr>
            <p:spPr bwMode="auto">
              <a:xfrm>
                <a:off x="2549" y="1223"/>
                <a:ext cx="29" cy="50"/>
              </a:xfrm>
              <a:custGeom>
                <a:avLst/>
                <a:gdLst>
                  <a:gd name="T0" fmla="*/ 10 w 34"/>
                  <a:gd name="T1" fmla="*/ 0 h 60"/>
                  <a:gd name="T2" fmla="*/ 34 w 34"/>
                  <a:gd name="T3" fmla="*/ 20 h 60"/>
                  <a:gd name="T4" fmla="*/ 6 w 34"/>
                  <a:gd name="T5" fmla="*/ 56 h 60"/>
                  <a:gd name="T6" fmla="*/ 2 w 34"/>
                  <a:gd name="T7" fmla="*/ 24 h 60"/>
                  <a:gd name="T8" fmla="*/ 10 w 34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0">
                    <a:moveTo>
                      <a:pt x="10" y="0"/>
                    </a:moveTo>
                    <a:cubicBezTo>
                      <a:pt x="23" y="1"/>
                      <a:pt x="15" y="25"/>
                      <a:pt x="34" y="20"/>
                    </a:cubicBezTo>
                    <a:cubicBezTo>
                      <a:pt x="18" y="26"/>
                      <a:pt x="32" y="60"/>
                      <a:pt x="6" y="56"/>
                    </a:cubicBezTo>
                    <a:cubicBezTo>
                      <a:pt x="0" y="35"/>
                      <a:pt x="24" y="29"/>
                      <a:pt x="2" y="24"/>
                    </a:cubicBezTo>
                    <a:cubicBezTo>
                      <a:pt x="9" y="13"/>
                      <a:pt x="15" y="1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64"/>
              <p:cNvSpPr>
                <a:spLocks/>
              </p:cNvSpPr>
              <p:nvPr/>
            </p:nvSpPr>
            <p:spPr bwMode="auto">
              <a:xfrm>
                <a:off x="3452" y="1230"/>
                <a:ext cx="11" cy="16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65"/>
              <p:cNvSpPr>
                <a:spLocks/>
              </p:cNvSpPr>
              <p:nvPr/>
            </p:nvSpPr>
            <p:spPr bwMode="auto">
              <a:xfrm>
                <a:off x="2128" y="1249"/>
                <a:ext cx="16" cy="11"/>
              </a:xfrm>
              <a:custGeom>
                <a:avLst/>
                <a:gdLst>
                  <a:gd name="T0" fmla="*/ 0 w 19"/>
                  <a:gd name="T1" fmla="*/ 9 h 13"/>
                  <a:gd name="T2" fmla="*/ 8 w 19"/>
                  <a:gd name="T3" fmla="*/ 13 h 13"/>
                  <a:gd name="T4" fmla="*/ 0 w 19"/>
                  <a:gd name="T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66"/>
              <p:cNvSpPr>
                <a:spLocks/>
              </p:cNvSpPr>
              <p:nvPr/>
            </p:nvSpPr>
            <p:spPr bwMode="auto">
              <a:xfrm>
                <a:off x="3466" y="1248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67"/>
              <p:cNvSpPr>
                <a:spLocks/>
              </p:cNvSpPr>
              <p:nvPr/>
            </p:nvSpPr>
            <p:spPr bwMode="auto">
              <a:xfrm>
                <a:off x="2138" y="1270"/>
                <a:ext cx="11" cy="14"/>
              </a:xfrm>
              <a:custGeom>
                <a:avLst/>
                <a:gdLst>
                  <a:gd name="T0" fmla="*/ 0 w 13"/>
                  <a:gd name="T1" fmla="*/ 0 h 17"/>
                  <a:gd name="T2" fmla="*/ 12 w 13"/>
                  <a:gd name="T3" fmla="*/ 16 h 17"/>
                  <a:gd name="T4" fmla="*/ 0 w 13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0" y="0"/>
                    </a:moveTo>
                    <a:cubicBezTo>
                      <a:pt x="6" y="3"/>
                      <a:pt x="13" y="6"/>
                      <a:pt x="12" y="16"/>
                    </a:cubicBezTo>
                    <a:cubicBezTo>
                      <a:pt x="1" y="17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68"/>
              <p:cNvSpPr>
                <a:spLocks/>
              </p:cNvSpPr>
              <p:nvPr/>
            </p:nvSpPr>
            <p:spPr bwMode="auto">
              <a:xfrm>
                <a:off x="2554" y="1273"/>
                <a:ext cx="18" cy="21"/>
              </a:xfrm>
              <a:custGeom>
                <a:avLst/>
                <a:gdLst>
                  <a:gd name="T0" fmla="*/ 4 w 21"/>
                  <a:gd name="T1" fmla="*/ 0 h 25"/>
                  <a:gd name="T2" fmla="*/ 16 w 21"/>
                  <a:gd name="T3" fmla="*/ 0 h 25"/>
                  <a:gd name="T4" fmla="*/ 12 w 21"/>
                  <a:gd name="T5" fmla="*/ 24 h 25"/>
                  <a:gd name="T6" fmla="*/ 4 w 2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5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7"/>
                      <a:pt x="21" y="24"/>
                      <a:pt x="12" y="24"/>
                    </a:cubicBezTo>
                    <a:cubicBezTo>
                      <a:pt x="0" y="25"/>
                      <a:pt x="1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69"/>
              <p:cNvSpPr>
                <a:spLocks/>
              </p:cNvSpPr>
              <p:nvPr/>
            </p:nvSpPr>
            <p:spPr bwMode="auto">
              <a:xfrm>
                <a:off x="2536" y="1283"/>
                <a:ext cx="18" cy="17"/>
              </a:xfrm>
              <a:custGeom>
                <a:avLst/>
                <a:gdLst>
                  <a:gd name="T0" fmla="*/ 10 w 22"/>
                  <a:gd name="T1" fmla="*/ 0 h 20"/>
                  <a:gd name="T2" fmla="*/ 22 w 22"/>
                  <a:gd name="T3" fmla="*/ 20 h 20"/>
                  <a:gd name="T4" fmla="*/ 10 w 2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10" y="0"/>
                    </a:moveTo>
                    <a:cubicBezTo>
                      <a:pt x="18" y="3"/>
                      <a:pt x="21" y="11"/>
                      <a:pt x="22" y="20"/>
                    </a:cubicBezTo>
                    <a:cubicBezTo>
                      <a:pt x="13" y="17"/>
                      <a:pt x="0" y="1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70"/>
              <p:cNvSpPr>
                <a:spLocks/>
              </p:cNvSpPr>
              <p:nvPr/>
            </p:nvSpPr>
            <p:spPr bwMode="auto">
              <a:xfrm>
                <a:off x="2115" y="1287"/>
                <a:ext cx="16" cy="13"/>
              </a:xfrm>
              <a:custGeom>
                <a:avLst/>
                <a:gdLst>
                  <a:gd name="T0" fmla="*/ 0 w 19"/>
                  <a:gd name="T1" fmla="*/ 0 h 16"/>
                  <a:gd name="T2" fmla="*/ 16 w 19"/>
                  <a:gd name="T3" fmla="*/ 16 h 16"/>
                  <a:gd name="T4" fmla="*/ 0 w 1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6">
                    <a:moveTo>
                      <a:pt x="0" y="0"/>
                    </a:moveTo>
                    <a:cubicBezTo>
                      <a:pt x="9" y="1"/>
                      <a:pt x="19" y="3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71"/>
              <p:cNvSpPr>
                <a:spLocks/>
              </p:cNvSpPr>
              <p:nvPr/>
            </p:nvSpPr>
            <p:spPr bwMode="auto">
              <a:xfrm>
                <a:off x="2444" y="1297"/>
                <a:ext cx="11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0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72"/>
              <p:cNvSpPr>
                <a:spLocks/>
              </p:cNvSpPr>
              <p:nvPr/>
            </p:nvSpPr>
            <p:spPr bwMode="auto">
              <a:xfrm>
                <a:off x="1675" y="1297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73"/>
              <p:cNvSpPr>
                <a:spLocks/>
              </p:cNvSpPr>
              <p:nvPr/>
            </p:nvSpPr>
            <p:spPr bwMode="auto">
              <a:xfrm>
                <a:off x="2125" y="1294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74"/>
              <p:cNvSpPr>
                <a:spLocks/>
              </p:cNvSpPr>
              <p:nvPr/>
            </p:nvSpPr>
            <p:spPr bwMode="auto">
              <a:xfrm>
                <a:off x="2472" y="1303"/>
                <a:ext cx="22" cy="15"/>
              </a:xfrm>
              <a:custGeom>
                <a:avLst/>
                <a:gdLst>
                  <a:gd name="T0" fmla="*/ 11 w 26"/>
                  <a:gd name="T1" fmla="*/ 0 h 18"/>
                  <a:gd name="T2" fmla="*/ 11 w 26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8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75"/>
              <p:cNvSpPr>
                <a:spLocks/>
              </p:cNvSpPr>
              <p:nvPr/>
            </p:nvSpPr>
            <p:spPr bwMode="auto">
              <a:xfrm>
                <a:off x="2564" y="1303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76"/>
              <p:cNvSpPr>
                <a:spLocks/>
              </p:cNvSpPr>
              <p:nvPr/>
            </p:nvSpPr>
            <p:spPr bwMode="auto">
              <a:xfrm>
                <a:off x="2554" y="1302"/>
                <a:ext cx="11" cy="17"/>
              </a:xfrm>
              <a:custGeom>
                <a:avLst/>
                <a:gdLst>
                  <a:gd name="T0" fmla="*/ 1 w 14"/>
                  <a:gd name="T1" fmla="*/ 9 h 20"/>
                  <a:gd name="T2" fmla="*/ 13 w 14"/>
                  <a:gd name="T3" fmla="*/ 13 h 20"/>
                  <a:gd name="T4" fmla="*/ 1 w 1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" y="9"/>
                    </a:moveTo>
                    <a:cubicBezTo>
                      <a:pt x="0" y="0"/>
                      <a:pt x="13" y="10"/>
                      <a:pt x="13" y="13"/>
                    </a:cubicBezTo>
                    <a:cubicBezTo>
                      <a:pt x="14" y="20"/>
                      <a:pt x="2" y="18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77"/>
              <p:cNvSpPr>
                <a:spLocks/>
              </p:cNvSpPr>
              <p:nvPr/>
            </p:nvSpPr>
            <p:spPr bwMode="auto">
              <a:xfrm>
                <a:off x="2521" y="131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78"/>
              <p:cNvSpPr>
                <a:spLocks/>
              </p:cNvSpPr>
              <p:nvPr/>
            </p:nvSpPr>
            <p:spPr bwMode="auto">
              <a:xfrm>
                <a:off x="2037" y="1316"/>
                <a:ext cx="16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79"/>
              <p:cNvSpPr>
                <a:spLocks/>
              </p:cNvSpPr>
              <p:nvPr/>
            </p:nvSpPr>
            <p:spPr bwMode="auto">
              <a:xfrm>
                <a:off x="3147" y="1320"/>
                <a:ext cx="20" cy="13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4 h 16"/>
                  <a:gd name="T4" fmla="*/ 16 w 24"/>
                  <a:gd name="T5" fmla="*/ 16 h 16"/>
                  <a:gd name="T6" fmla="*/ 0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1" y="8"/>
                      <a:pt x="15" y="8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80"/>
              <p:cNvSpPr>
                <a:spLocks/>
              </p:cNvSpPr>
              <p:nvPr/>
            </p:nvSpPr>
            <p:spPr bwMode="auto">
              <a:xfrm>
                <a:off x="1978" y="1360"/>
                <a:ext cx="12" cy="13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81"/>
              <p:cNvSpPr>
                <a:spLocks/>
              </p:cNvSpPr>
              <p:nvPr/>
            </p:nvSpPr>
            <p:spPr bwMode="auto">
              <a:xfrm>
                <a:off x="1666" y="1365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82"/>
              <p:cNvSpPr>
                <a:spLocks/>
              </p:cNvSpPr>
              <p:nvPr/>
            </p:nvSpPr>
            <p:spPr bwMode="auto">
              <a:xfrm>
                <a:off x="3468" y="1367"/>
                <a:ext cx="12" cy="12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83"/>
              <p:cNvSpPr>
                <a:spLocks/>
              </p:cNvSpPr>
              <p:nvPr/>
            </p:nvSpPr>
            <p:spPr bwMode="auto">
              <a:xfrm>
                <a:off x="3466" y="1380"/>
                <a:ext cx="18" cy="11"/>
              </a:xfrm>
              <a:custGeom>
                <a:avLst/>
                <a:gdLst>
                  <a:gd name="T0" fmla="*/ 4 w 21"/>
                  <a:gd name="T1" fmla="*/ 0 h 13"/>
                  <a:gd name="T2" fmla="*/ 20 w 21"/>
                  <a:gd name="T3" fmla="*/ 12 h 13"/>
                  <a:gd name="T4" fmla="*/ 4 w 21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4" y="0"/>
                    </a:moveTo>
                    <a:cubicBezTo>
                      <a:pt x="12" y="2"/>
                      <a:pt x="21" y="1"/>
                      <a:pt x="20" y="12"/>
                    </a:cubicBezTo>
                    <a:cubicBezTo>
                      <a:pt x="17" y="6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84"/>
              <p:cNvSpPr>
                <a:spLocks/>
              </p:cNvSpPr>
              <p:nvPr/>
            </p:nvSpPr>
            <p:spPr bwMode="auto">
              <a:xfrm>
                <a:off x="3119" y="1383"/>
                <a:ext cx="17" cy="14"/>
              </a:xfrm>
              <a:custGeom>
                <a:avLst/>
                <a:gdLst>
                  <a:gd name="T0" fmla="*/ 17 w 20"/>
                  <a:gd name="T1" fmla="*/ 16 h 16"/>
                  <a:gd name="T2" fmla="*/ 1 w 20"/>
                  <a:gd name="T3" fmla="*/ 16 h 16"/>
                  <a:gd name="T4" fmla="*/ 17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7" y="16"/>
                    </a:moveTo>
                    <a:cubicBezTo>
                      <a:pt x="12" y="16"/>
                      <a:pt x="6" y="16"/>
                      <a:pt x="1" y="16"/>
                    </a:cubicBezTo>
                    <a:cubicBezTo>
                      <a:pt x="0" y="3"/>
                      <a:pt x="20" y="0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85"/>
              <p:cNvSpPr>
                <a:spLocks/>
              </p:cNvSpPr>
              <p:nvPr/>
            </p:nvSpPr>
            <p:spPr bwMode="auto">
              <a:xfrm>
                <a:off x="1982" y="1388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86"/>
              <p:cNvSpPr>
                <a:spLocks/>
              </p:cNvSpPr>
              <p:nvPr/>
            </p:nvSpPr>
            <p:spPr bwMode="auto">
              <a:xfrm>
                <a:off x="1994" y="1396"/>
                <a:ext cx="8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87"/>
              <p:cNvSpPr>
                <a:spLocks/>
              </p:cNvSpPr>
              <p:nvPr/>
            </p:nvSpPr>
            <p:spPr bwMode="auto">
              <a:xfrm>
                <a:off x="2533" y="1397"/>
                <a:ext cx="19" cy="9"/>
              </a:xfrm>
              <a:custGeom>
                <a:avLst/>
                <a:gdLst>
                  <a:gd name="T0" fmla="*/ 6 w 23"/>
                  <a:gd name="T1" fmla="*/ 0 h 11"/>
                  <a:gd name="T2" fmla="*/ 22 w 23"/>
                  <a:gd name="T3" fmla="*/ 4 h 11"/>
                  <a:gd name="T4" fmla="*/ 6 w 23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88"/>
              <p:cNvSpPr>
                <a:spLocks/>
              </p:cNvSpPr>
              <p:nvPr/>
            </p:nvSpPr>
            <p:spPr bwMode="auto">
              <a:xfrm>
                <a:off x="3129" y="1406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89"/>
              <p:cNvSpPr>
                <a:spLocks/>
              </p:cNvSpPr>
              <p:nvPr/>
            </p:nvSpPr>
            <p:spPr bwMode="auto">
              <a:xfrm>
                <a:off x="2478" y="1410"/>
                <a:ext cx="7" cy="13"/>
              </a:xfrm>
              <a:custGeom>
                <a:avLst/>
                <a:gdLst>
                  <a:gd name="T0" fmla="*/ 0 w 9"/>
                  <a:gd name="T1" fmla="*/ 0 h 16"/>
                  <a:gd name="T2" fmla="*/ 8 w 9"/>
                  <a:gd name="T3" fmla="*/ 16 h 16"/>
                  <a:gd name="T4" fmla="*/ 0 w 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90"/>
              <p:cNvSpPr>
                <a:spLocks/>
              </p:cNvSpPr>
              <p:nvPr/>
            </p:nvSpPr>
            <p:spPr bwMode="auto">
              <a:xfrm>
                <a:off x="3040" y="1409"/>
                <a:ext cx="14" cy="8"/>
              </a:xfrm>
              <a:custGeom>
                <a:avLst/>
                <a:gdLst>
                  <a:gd name="T0" fmla="*/ 16 w 16"/>
                  <a:gd name="T1" fmla="*/ 1 h 10"/>
                  <a:gd name="T2" fmla="*/ 0 w 16"/>
                  <a:gd name="T3" fmla="*/ 9 h 10"/>
                  <a:gd name="T4" fmla="*/ 16 w 16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91"/>
              <p:cNvSpPr>
                <a:spLocks/>
              </p:cNvSpPr>
              <p:nvPr/>
            </p:nvSpPr>
            <p:spPr bwMode="auto">
              <a:xfrm>
                <a:off x="3080" y="1413"/>
                <a:ext cx="31" cy="30"/>
              </a:xfrm>
              <a:custGeom>
                <a:avLst/>
                <a:gdLst>
                  <a:gd name="T0" fmla="*/ 16 w 37"/>
                  <a:gd name="T1" fmla="*/ 0 h 36"/>
                  <a:gd name="T2" fmla="*/ 12 w 37"/>
                  <a:gd name="T3" fmla="*/ 36 h 36"/>
                  <a:gd name="T4" fmla="*/ 0 w 37"/>
                  <a:gd name="T5" fmla="*/ 12 h 36"/>
                  <a:gd name="T6" fmla="*/ 16 w 37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6">
                    <a:moveTo>
                      <a:pt x="16" y="0"/>
                    </a:moveTo>
                    <a:cubicBezTo>
                      <a:pt x="37" y="5"/>
                      <a:pt x="8" y="22"/>
                      <a:pt x="12" y="36"/>
                    </a:cubicBezTo>
                    <a:cubicBezTo>
                      <a:pt x="2" y="34"/>
                      <a:pt x="3" y="21"/>
                      <a:pt x="0" y="12"/>
                    </a:cubicBezTo>
                    <a:cubicBezTo>
                      <a:pt x="10" y="1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92"/>
              <p:cNvSpPr>
                <a:spLocks/>
              </p:cNvSpPr>
              <p:nvPr/>
            </p:nvSpPr>
            <p:spPr bwMode="auto">
              <a:xfrm>
                <a:off x="1649" y="1416"/>
                <a:ext cx="20" cy="24"/>
              </a:xfrm>
              <a:custGeom>
                <a:avLst/>
                <a:gdLst>
                  <a:gd name="T0" fmla="*/ 4 w 24"/>
                  <a:gd name="T1" fmla="*/ 1 h 29"/>
                  <a:gd name="T2" fmla="*/ 24 w 24"/>
                  <a:gd name="T3" fmla="*/ 5 h 29"/>
                  <a:gd name="T4" fmla="*/ 20 w 24"/>
                  <a:gd name="T5" fmla="*/ 29 h 29"/>
                  <a:gd name="T6" fmla="*/ 0 w 24"/>
                  <a:gd name="T7" fmla="*/ 17 h 29"/>
                  <a:gd name="T8" fmla="*/ 4 w 24"/>
                  <a:gd name="T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9">
                    <a:moveTo>
                      <a:pt x="4" y="1"/>
                    </a:moveTo>
                    <a:cubicBezTo>
                      <a:pt x="13" y="0"/>
                      <a:pt x="19" y="2"/>
                      <a:pt x="24" y="5"/>
                    </a:cubicBezTo>
                    <a:cubicBezTo>
                      <a:pt x="19" y="10"/>
                      <a:pt x="19" y="19"/>
                      <a:pt x="20" y="29"/>
                    </a:cubicBezTo>
                    <a:cubicBezTo>
                      <a:pt x="10" y="29"/>
                      <a:pt x="16" y="12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93"/>
              <p:cNvSpPr>
                <a:spLocks/>
              </p:cNvSpPr>
              <p:nvPr/>
            </p:nvSpPr>
            <p:spPr bwMode="auto">
              <a:xfrm>
                <a:off x="2008" y="1415"/>
                <a:ext cx="14" cy="18"/>
              </a:xfrm>
              <a:custGeom>
                <a:avLst/>
                <a:gdLst>
                  <a:gd name="T0" fmla="*/ 0 w 16"/>
                  <a:gd name="T1" fmla="*/ 10 h 22"/>
                  <a:gd name="T2" fmla="*/ 16 w 16"/>
                  <a:gd name="T3" fmla="*/ 10 h 22"/>
                  <a:gd name="T4" fmla="*/ 0 w 16"/>
                  <a:gd name="T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3" y="22"/>
                      <a:pt x="7" y="6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94"/>
              <p:cNvSpPr>
                <a:spLocks/>
              </p:cNvSpPr>
              <p:nvPr/>
            </p:nvSpPr>
            <p:spPr bwMode="auto">
              <a:xfrm>
                <a:off x="3040" y="1410"/>
                <a:ext cx="28" cy="27"/>
              </a:xfrm>
              <a:custGeom>
                <a:avLst/>
                <a:gdLst>
                  <a:gd name="T0" fmla="*/ 24 w 33"/>
                  <a:gd name="T1" fmla="*/ 12 h 33"/>
                  <a:gd name="T2" fmla="*/ 28 w 33"/>
                  <a:gd name="T3" fmla="*/ 28 h 33"/>
                  <a:gd name="T4" fmla="*/ 0 w 33"/>
                  <a:gd name="T5" fmla="*/ 20 h 33"/>
                  <a:gd name="T6" fmla="*/ 24 w 33"/>
                  <a:gd name="T7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3">
                    <a:moveTo>
                      <a:pt x="24" y="12"/>
                    </a:moveTo>
                    <a:cubicBezTo>
                      <a:pt x="30" y="16"/>
                      <a:pt x="33" y="23"/>
                      <a:pt x="28" y="28"/>
                    </a:cubicBezTo>
                    <a:cubicBezTo>
                      <a:pt x="20" y="24"/>
                      <a:pt x="9" y="23"/>
                      <a:pt x="0" y="20"/>
                    </a:cubicBezTo>
                    <a:cubicBezTo>
                      <a:pt x="6" y="0"/>
                      <a:pt x="22" y="33"/>
                      <a:pt x="2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95"/>
              <p:cNvSpPr>
                <a:spLocks/>
              </p:cNvSpPr>
              <p:nvPr/>
            </p:nvSpPr>
            <p:spPr bwMode="auto">
              <a:xfrm>
                <a:off x="2048" y="1422"/>
                <a:ext cx="10" cy="19"/>
              </a:xfrm>
              <a:custGeom>
                <a:avLst/>
                <a:gdLst>
                  <a:gd name="T0" fmla="*/ 1 w 13"/>
                  <a:gd name="T1" fmla="*/ 1 h 23"/>
                  <a:gd name="T2" fmla="*/ 13 w 13"/>
                  <a:gd name="T3" fmla="*/ 21 h 23"/>
                  <a:gd name="T4" fmla="*/ 1 w 13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" y="1"/>
                    </a:moveTo>
                    <a:cubicBezTo>
                      <a:pt x="12" y="0"/>
                      <a:pt x="13" y="11"/>
                      <a:pt x="13" y="21"/>
                    </a:cubicBezTo>
                    <a:cubicBezTo>
                      <a:pt x="1" y="23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96"/>
              <p:cNvSpPr>
                <a:spLocks/>
              </p:cNvSpPr>
              <p:nvPr/>
            </p:nvSpPr>
            <p:spPr bwMode="auto">
              <a:xfrm>
                <a:off x="2554" y="1423"/>
                <a:ext cx="8" cy="13"/>
              </a:xfrm>
              <a:custGeom>
                <a:avLst/>
                <a:gdLst>
                  <a:gd name="T0" fmla="*/ 1 w 10"/>
                  <a:gd name="T1" fmla="*/ 0 h 16"/>
                  <a:gd name="T2" fmla="*/ 5 w 10"/>
                  <a:gd name="T3" fmla="*/ 16 h 16"/>
                  <a:gd name="T4" fmla="*/ 1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" y="0"/>
                    </a:moveTo>
                    <a:cubicBezTo>
                      <a:pt x="7" y="4"/>
                      <a:pt x="10" y="11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97"/>
              <p:cNvSpPr>
                <a:spLocks/>
              </p:cNvSpPr>
              <p:nvPr/>
            </p:nvSpPr>
            <p:spPr bwMode="auto">
              <a:xfrm>
                <a:off x="2064" y="1418"/>
                <a:ext cx="8" cy="18"/>
              </a:xfrm>
              <a:custGeom>
                <a:avLst/>
                <a:gdLst>
                  <a:gd name="T0" fmla="*/ 1 w 9"/>
                  <a:gd name="T1" fmla="*/ 14 h 22"/>
                  <a:gd name="T2" fmla="*/ 5 w 9"/>
                  <a:gd name="T3" fmla="*/ 22 h 22"/>
                  <a:gd name="T4" fmla="*/ 1 w 9"/>
                  <a:gd name="T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2">
                    <a:moveTo>
                      <a:pt x="1" y="14"/>
                    </a:moveTo>
                    <a:cubicBezTo>
                      <a:pt x="7" y="0"/>
                      <a:pt x="9" y="21"/>
                      <a:pt x="5" y="22"/>
                    </a:cubicBezTo>
                    <a:cubicBezTo>
                      <a:pt x="3" y="22"/>
                      <a:pt x="0" y="16"/>
                      <a:pt x="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98"/>
              <p:cNvSpPr>
                <a:spLocks/>
              </p:cNvSpPr>
              <p:nvPr/>
            </p:nvSpPr>
            <p:spPr bwMode="auto">
              <a:xfrm>
                <a:off x="3044" y="1444"/>
                <a:ext cx="26" cy="18"/>
              </a:xfrm>
              <a:custGeom>
                <a:avLst/>
                <a:gdLst>
                  <a:gd name="T0" fmla="*/ 19 w 31"/>
                  <a:gd name="T1" fmla="*/ 3 h 22"/>
                  <a:gd name="T2" fmla="*/ 19 w 31"/>
                  <a:gd name="T3" fmla="*/ 19 h 22"/>
                  <a:gd name="T4" fmla="*/ 3 w 31"/>
                  <a:gd name="T5" fmla="*/ 11 h 22"/>
                  <a:gd name="T6" fmla="*/ 19 w 31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2">
                    <a:moveTo>
                      <a:pt x="19" y="3"/>
                    </a:moveTo>
                    <a:cubicBezTo>
                      <a:pt x="31" y="6"/>
                      <a:pt x="15" y="12"/>
                      <a:pt x="19" y="19"/>
                    </a:cubicBezTo>
                    <a:cubicBezTo>
                      <a:pt x="8" y="22"/>
                      <a:pt x="11" y="11"/>
                      <a:pt x="3" y="11"/>
                    </a:cubicBezTo>
                    <a:cubicBezTo>
                      <a:pt x="0" y="0"/>
                      <a:pt x="22" y="14"/>
                      <a:pt x="1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99"/>
              <p:cNvSpPr>
                <a:spLocks/>
              </p:cNvSpPr>
              <p:nvPr/>
            </p:nvSpPr>
            <p:spPr bwMode="auto">
              <a:xfrm>
                <a:off x="3029" y="1446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00"/>
              <p:cNvSpPr>
                <a:spLocks/>
              </p:cNvSpPr>
              <p:nvPr/>
            </p:nvSpPr>
            <p:spPr bwMode="auto">
              <a:xfrm>
                <a:off x="3290" y="1453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01"/>
              <p:cNvSpPr>
                <a:spLocks/>
              </p:cNvSpPr>
              <p:nvPr/>
            </p:nvSpPr>
            <p:spPr bwMode="auto">
              <a:xfrm>
                <a:off x="1654" y="1466"/>
                <a:ext cx="12" cy="20"/>
              </a:xfrm>
              <a:custGeom>
                <a:avLst/>
                <a:gdLst>
                  <a:gd name="T0" fmla="*/ 6 w 15"/>
                  <a:gd name="T1" fmla="*/ 0 h 23"/>
                  <a:gd name="T2" fmla="*/ 14 w 15"/>
                  <a:gd name="T3" fmla="*/ 20 h 23"/>
                  <a:gd name="T4" fmla="*/ 6 w 15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6" y="0"/>
                    </a:moveTo>
                    <a:cubicBezTo>
                      <a:pt x="15" y="1"/>
                      <a:pt x="15" y="10"/>
                      <a:pt x="14" y="20"/>
                    </a:cubicBezTo>
                    <a:cubicBezTo>
                      <a:pt x="0" y="23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02"/>
              <p:cNvSpPr>
                <a:spLocks/>
              </p:cNvSpPr>
              <p:nvPr/>
            </p:nvSpPr>
            <p:spPr bwMode="auto">
              <a:xfrm>
                <a:off x="2550" y="1466"/>
                <a:ext cx="18" cy="18"/>
              </a:xfrm>
              <a:custGeom>
                <a:avLst/>
                <a:gdLst>
                  <a:gd name="T0" fmla="*/ 5 w 21"/>
                  <a:gd name="T1" fmla="*/ 0 h 21"/>
                  <a:gd name="T2" fmla="*/ 17 w 21"/>
                  <a:gd name="T3" fmla="*/ 0 h 21"/>
                  <a:gd name="T4" fmla="*/ 21 w 21"/>
                  <a:gd name="T5" fmla="*/ 12 h 21"/>
                  <a:gd name="T6" fmla="*/ 5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7" y="6"/>
                      <a:pt x="16" y="11"/>
                      <a:pt x="21" y="12"/>
                    </a:cubicBezTo>
                    <a:cubicBezTo>
                      <a:pt x="18" y="21"/>
                      <a:pt x="0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03"/>
              <p:cNvSpPr>
                <a:spLocks/>
              </p:cNvSpPr>
              <p:nvPr/>
            </p:nvSpPr>
            <p:spPr bwMode="auto">
              <a:xfrm>
                <a:off x="2570" y="1470"/>
                <a:ext cx="14" cy="16"/>
              </a:xfrm>
              <a:custGeom>
                <a:avLst/>
                <a:gdLst>
                  <a:gd name="T0" fmla="*/ 5 w 17"/>
                  <a:gd name="T1" fmla="*/ 0 h 19"/>
                  <a:gd name="T2" fmla="*/ 17 w 17"/>
                  <a:gd name="T3" fmla="*/ 4 h 19"/>
                  <a:gd name="T4" fmla="*/ 1 w 17"/>
                  <a:gd name="T5" fmla="*/ 12 h 19"/>
                  <a:gd name="T6" fmla="*/ 5 w 1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9">
                    <a:moveTo>
                      <a:pt x="5" y="0"/>
                    </a:moveTo>
                    <a:cubicBezTo>
                      <a:pt x="8" y="2"/>
                      <a:pt x="11" y="4"/>
                      <a:pt x="17" y="4"/>
                    </a:cubicBezTo>
                    <a:cubicBezTo>
                      <a:pt x="13" y="11"/>
                      <a:pt x="8" y="19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04"/>
              <p:cNvSpPr>
                <a:spLocks/>
              </p:cNvSpPr>
              <p:nvPr/>
            </p:nvSpPr>
            <p:spPr bwMode="auto">
              <a:xfrm>
                <a:off x="3029" y="1469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05"/>
              <p:cNvSpPr>
                <a:spLocks/>
              </p:cNvSpPr>
              <p:nvPr/>
            </p:nvSpPr>
            <p:spPr bwMode="auto">
              <a:xfrm>
                <a:off x="2130" y="1472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06"/>
              <p:cNvSpPr>
                <a:spLocks/>
              </p:cNvSpPr>
              <p:nvPr/>
            </p:nvSpPr>
            <p:spPr bwMode="auto">
              <a:xfrm>
                <a:off x="3243" y="1474"/>
                <a:ext cx="19" cy="10"/>
              </a:xfrm>
              <a:custGeom>
                <a:avLst/>
                <a:gdLst>
                  <a:gd name="T0" fmla="*/ 1 w 23"/>
                  <a:gd name="T1" fmla="*/ 7 h 12"/>
                  <a:gd name="T2" fmla="*/ 17 w 23"/>
                  <a:gd name="T3" fmla="*/ 11 h 12"/>
                  <a:gd name="T4" fmla="*/ 1 w 23"/>
                  <a:gd name="T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2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10" y="12"/>
                      <a:pt x="9" y="6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07"/>
              <p:cNvSpPr>
                <a:spLocks/>
              </p:cNvSpPr>
              <p:nvPr/>
            </p:nvSpPr>
            <p:spPr bwMode="auto">
              <a:xfrm>
                <a:off x="3043" y="1479"/>
                <a:ext cx="11" cy="14"/>
              </a:xfrm>
              <a:custGeom>
                <a:avLst/>
                <a:gdLst>
                  <a:gd name="T0" fmla="*/ 1 w 14"/>
                  <a:gd name="T1" fmla="*/ 1 h 17"/>
                  <a:gd name="T2" fmla="*/ 9 w 14"/>
                  <a:gd name="T3" fmla="*/ 17 h 17"/>
                  <a:gd name="T4" fmla="*/ 1 w 14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" y="1"/>
                    </a:moveTo>
                    <a:cubicBezTo>
                      <a:pt x="12" y="0"/>
                      <a:pt x="14" y="12"/>
                      <a:pt x="9" y="17"/>
                    </a:cubicBezTo>
                    <a:cubicBezTo>
                      <a:pt x="2" y="16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08"/>
              <p:cNvSpPr>
                <a:spLocks/>
              </p:cNvSpPr>
              <p:nvPr/>
            </p:nvSpPr>
            <p:spPr bwMode="auto">
              <a:xfrm>
                <a:off x="1642" y="1483"/>
                <a:ext cx="27" cy="17"/>
              </a:xfrm>
              <a:custGeom>
                <a:avLst/>
                <a:gdLst>
                  <a:gd name="T0" fmla="*/ 0 w 32"/>
                  <a:gd name="T1" fmla="*/ 8 h 20"/>
                  <a:gd name="T2" fmla="*/ 32 w 32"/>
                  <a:gd name="T3" fmla="*/ 16 h 20"/>
                  <a:gd name="T4" fmla="*/ 0 w 32"/>
                  <a:gd name="T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0">
                    <a:moveTo>
                      <a:pt x="0" y="8"/>
                    </a:moveTo>
                    <a:cubicBezTo>
                      <a:pt x="10" y="4"/>
                      <a:pt x="32" y="0"/>
                      <a:pt x="32" y="16"/>
                    </a:cubicBezTo>
                    <a:cubicBezTo>
                      <a:pt x="14" y="20"/>
                      <a:pt x="12" y="9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09"/>
              <p:cNvSpPr>
                <a:spLocks/>
              </p:cNvSpPr>
              <p:nvPr/>
            </p:nvSpPr>
            <p:spPr bwMode="auto">
              <a:xfrm>
                <a:off x="2152" y="1486"/>
                <a:ext cx="13" cy="8"/>
              </a:xfrm>
              <a:custGeom>
                <a:avLst/>
                <a:gdLst>
                  <a:gd name="T0" fmla="*/ 0 w 16"/>
                  <a:gd name="T1" fmla="*/ 5 h 10"/>
                  <a:gd name="T2" fmla="*/ 16 w 16"/>
                  <a:gd name="T3" fmla="*/ 1 h 10"/>
                  <a:gd name="T4" fmla="*/ 0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10"/>
              <p:cNvSpPr>
                <a:spLocks/>
              </p:cNvSpPr>
              <p:nvPr/>
            </p:nvSpPr>
            <p:spPr bwMode="auto">
              <a:xfrm>
                <a:off x="2586" y="1496"/>
                <a:ext cx="17" cy="23"/>
              </a:xfrm>
              <a:custGeom>
                <a:avLst/>
                <a:gdLst>
                  <a:gd name="T0" fmla="*/ 6 w 21"/>
                  <a:gd name="T1" fmla="*/ 4 h 27"/>
                  <a:gd name="T2" fmla="*/ 2 w 21"/>
                  <a:gd name="T3" fmla="*/ 24 h 27"/>
                  <a:gd name="T4" fmla="*/ 6 w 21"/>
                  <a:gd name="T5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7">
                    <a:moveTo>
                      <a:pt x="6" y="4"/>
                    </a:moveTo>
                    <a:cubicBezTo>
                      <a:pt x="21" y="0"/>
                      <a:pt x="11" y="27"/>
                      <a:pt x="2" y="24"/>
                    </a:cubicBezTo>
                    <a:cubicBezTo>
                      <a:pt x="0" y="14"/>
                      <a:pt x="9" y="15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11"/>
              <p:cNvSpPr>
                <a:spLocks/>
              </p:cNvSpPr>
              <p:nvPr/>
            </p:nvSpPr>
            <p:spPr bwMode="auto">
              <a:xfrm>
                <a:off x="3309" y="1502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12"/>
              <p:cNvSpPr>
                <a:spLocks/>
              </p:cNvSpPr>
              <p:nvPr/>
            </p:nvSpPr>
            <p:spPr bwMode="auto">
              <a:xfrm>
                <a:off x="3475" y="1500"/>
                <a:ext cx="17" cy="16"/>
              </a:xfrm>
              <a:custGeom>
                <a:avLst/>
                <a:gdLst>
                  <a:gd name="T0" fmla="*/ 18 w 21"/>
                  <a:gd name="T1" fmla="*/ 4 h 20"/>
                  <a:gd name="T2" fmla="*/ 10 w 21"/>
                  <a:gd name="T3" fmla="*/ 20 h 20"/>
                  <a:gd name="T4" fmla="*/ 18 w 21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8" y="4"/>
                    </a:moveTo>
                    <a:cubicBezTo>
                      <a:pt x="21" y="15"/>
                      <a:pt x="10" y="12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3"/>
              <p:cNvSpPr>
                <a:spLocks/>
              </p:cNvSpPr>
              <p:nvPr/>
            </p:nvSpPr>
            <p:spPr bwMode="auto">
              <a:xfrm>
                <a:off x="3217" y="1506"/>
                <a:ext cx="17" cy="20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114"/>
              <p:cNvSpPr>
                <a:spLocks/>
              </p:cNvSpPr>
              <p:nvPr/>
            </p:nvSpPr>
            <p:spPr bwMode="auto">
              <a:xfrm>
                <a:off x="3455" y="1506"/>
                <a:ext cx="16" cy="10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15"/>
              <p:cNvSpPr>
                <a:spLocks/>
              </p:cNvSpPr>
              <p:nvPr/>
            </p:nvSpPr>
            <p:spPr bwMode="auto">
              <a:xfrm>
                <a:off x="1645" y="1513"/>
                <a:ext cx="14" cy="15"/>
              </a:xfrm>
              <a:custGeom>
                <a:avLst/>
                <a:gdLst>
                  <a:gd name="T0" fmla="*/ 5 w 17"/>
                  <a:gd name="T1" fmla="*/ 0 h 18"/>
                  <a:gd name="T2" fmla="*/ 17 w 17"/>
                  <a:gd name="T3" fmla="*/ 0 h 18"/>
                  <a:gd name="T4" fmla="*/ 1 w 17"/>
                  <a:gd name="T5" fmla="*/ 16 h 18"/>
                  <a:gd name="T6" fmla="*/ 5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2" y="6"/>
                      <a:pt x="14" y="18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16"/>
              <p:cNvSpPr>
                <a:spLocks/>
              </p:cNvSpPr>
              <p:nvPr/>
            </p:nvSpPr>
            <p:spPr bwMode="auto">
              <a:xfrm>
                <a:off x="1666" y="1516"/>
                <a:ext cx="15" cy="14"/>
              </a:xfrm>
              <a:custGeom>
                <a:avLst/>
                <a:gdLst>
                  <a:gd name="T0" fmla="*/ 15 w 17"/>
                  <a:gd name="T1" fmla="*/ 1 h 17"/>
                  <a:gd name="T2" fmla="*/ 11 w 17"/>
                  <a:gd name="T3" fmla="*/ 17 h 17"/>
                  <a:gd name="T4" fmla="*/ 15 w 17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5" y="1"/>
                    </a:moveTo>
                    <a:cubicBezTo>
                      <a:pt x="17" y="9"/>
                      <a:pt x="12" y="12"/>
                      <a:pt x="11" y="17"/>
                    </a:cubicBezTo>
                    <a:cubicBezTo>
                      <a:pt x="0" y="17"/>
                      <a:pt x="3" y="0"/>
                      <a:pt x="1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17"/>
              <p:cNvSpPr>
                <a:spLocks/>
              </p:cNvSpPr>
              <p:nvPr/>
            </p:nvSpPr>
            <p:spPr bwMode="auto">
              <a:xfrm>
                <a:off x="3216" y="1516"/>
                <a:ext cx="5" cy="20"/>
              </a:xfrm>
              <a:custGeom>
                <a:avLst/>
                <a:gdLst>
                  <a:gd name="T0" fmla="*/ 1 w 6"/>
                  <a:gd name="T1" fmla="*/ 8 h 24"/>
                  <a:gd name="T2" fmla="*/ 5 w 6"/>
                  <a:gd name="T3" fmla="*/ 16 h 24"/>
                  <a:gd name="T4" fmla="*/ 1 w 6"/>
                  <a:gd name="T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18"/>
              <p:cNvSpPr>
                <a:spLocks/>
              </p:cNvSpPr>
              <p:nvPr/>
            </p:nvSpPr>
            <p:spPr bwMode="auto">
              <a:xfrm>
                <a:off x="3037" y="1521"/>
                <a:ext cx="15" cy="15"/>
              </a:xfrm>
              <a:custGeom>
                <a:avLst/>
                <a:gdLst>
                  <a:gd name="T0" fmla="*/ 0 w 18"/>
                  <a:gd name="T1" fmla="*/ 11 h 19"/>
                  <a:gd name="T2" fmla="*/ 8 w 18"/>
                  <a:gd name="T3" fmla="*/ 19 h 19"/>
                  <a:gd name="T4" fmla="*/ 0 w 18"/>
                  <a:gd name="T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1"/>
                    </a:moveTo>
                    <a:cubicBezTo>
                      <a:pt x="4" y="0"/>
                      <a:pt x="18" y="14"/>
                      <a:pt x="8" y="19"/>
                    </a:cubicBezTo>
                    <a:cubicBezTo>
                      <a:pt x="4" y="18"/>
                      <a:pt x="5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19"/>
              <p:cNvSpPr>
                <a:spLocks/>
              </p:cNvSpPr>
              <p:nvPr/>
            </p:nvSpPr>
            <p:spPr bwMode="auto">
              <a:xfrm>
                <a:off x="1649" y="153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20"/>
              <p:cNvSpPr>
                <a:spLocks/>
              </p:cNvSpPr>
              <p:nvPr/>
            </p:nvSpPr>
            <p:spPr bwMode="auto">
              <a:xfrm>
                <a:off x="2571" y="1536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21"/>
              <p:cNvSpPr>
                <a:spLocks/>
              </p:cNvSpPr>
              <p:nvPr/>
            </p:nvSpPr>
            <p:spPr bwMode="auto">
              <a:xfrm>
                <a:off x="1654" y="1546"/>
                <a:ext cx="31" cy="16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22"/>
              <p:cNvSpPr>
                <a:spLocks/>
              </p:cNvSpPr>
              <p:nvPr/>
            </p:nvSpPr>
            <p:spPr bwMode="auto">
              <a:xfrm>
                <a:off x="3024" y="1556"/>
                <a:ext cx="42" cy="30"/>
              </a:xfrm>
              <a:custGeom>
                <a:avLst/>
                <a:gdLst>
                  <a:gd name="T0" fmla="*/ 40 w 51"/>
                  <a:gd name="T1" fmla="*/ 0 h 36"/>
                  <a:gd name="T2" fmla="*/ 48 w 51"/>
                  <a:gd name="T3" fmla="*/ 36 h 36"/>
                  <a:gd name="T4" fmla="*/ 0 w 51"/>
                  <a:gd name="T5" fmla="*/ 32 h 36"/>
                  <a:gd name="T6" fmla="*/ 0 w 51"/>
                  <a:gd name="T7" fmla="*/ 16 h 36"/>
                  <a:gd name="T8" fmla="*/ 8 w 51"/>
                  <a:gd name="T9" fmla="*/ 28 h 36"/>
                  <a:gd name="T10" fmla="*/ 40 w 51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6">
                    <a:moveTo>
                      <a:pt x="40" y="0"/>
                    </a:moveTo>
                    <a:cubicBezTo>
                      <a:pt x="51" y="19"/>
                      <a:pt x="40" y="12"/>
                      <a:pt x="48" y="36"/>
                    </a:cubicBezTo>
                    <a:cubicBezTo>
                      <a:pt x="31" y="20"/>
                      <a:pt x="26" y="31"/>
                      <a:pt x="0" y="32"/>
                    </a:cubicBezTo>
                    <a:cubicBezTo>
                      <a:pt x="0" y="27"/>
                      <a:pt x="0" y="21"/>
                      <a:pt x="0" y="16"/>
                    </a:cubicBezTo>
                    <a:cubicBezTo>
                      <a:pt x="4" y="19"/>
                      <a:pt x="6" y="23"/>
                      <a:pt x="8" y="28"/>
                    </a:cubicBezTo>
                    <a:cubicBezTo>
                      <a:pt x="17" y="17"/>
                      <a:pt x="35" y="15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23"/>
              <p:cNvSpPr>
                <a:spLocks/>
              </p:cNvSpPr>
              <p:nvPr/>
            </p:nvSpPr>
            <p:spPr bwMode="auto">
              <a:xfrm>
                <a:off x="3167" y="1555"/>
                <a:ext cx="33" cy="49"/>
              </a:xfrm>
              <a:custGeom>
                <a:avLst/>
                <a:gdLst>
                  <a:gd name="T0" fmla="*/ 32 w 40"/>
                  <a:gd name="T1" fmla="*/ 10 h 59"/>
                  <a:gd name="T2" fmla="*/ 16 w 40"/>
                  <a:gd name="T3" fmla="*/ 30 h 59"/>
                  <a:gd name="T4" fmla="*/ 40 w 40"/>
                  <a:gd name="T5" fmla="*/ 30 h 59"/>
                  <a:gd name="T6" fmla="*/ 0 w 40"/>
                  <a:gd name="T7" fmla="*/ 34 h 59"/>
                  <a:gd name="T8" fmla="*/ 32 w 40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9">
                    <a:moveTo>
                      <a:pt x="32" y="10"/>
                    </a:moveTo>
                    <a:cubicBezTo>
                      <a:pt x="35" y="25"/>
                      <a:pt x="13" y="15"/>
                      <a:pt x="16" y="30"/>
                    </a:cubicBezTo>
                    <a:cubicBezTo>
                      <a:pt x="20" y="41"/>
                      <a:pt x="33" y="29"/>
                      <a:pt x="40" y="30"/>
                    </a:cubicBezTo>
                    <a:cubicBezTo>
                      <a:pt x="39" y="59"/>
                      <a:pt x="15" y="36"/>
                      <a:pt x="0" y="34"/>
                    </a:cubicBezTo>
                    <a:cubicBezTo>
                      <a:pt x="1" y="15"/>
                      <a:pt x="14" y="0"/>
                      <a:pt x="3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24"/>
              <p:cNvSpPr>
                <a:spLocks/>
              </p:cNvSpPr>
              <p:nvPr/>
            </p:nvSpPr>
            <p:spPr bwMode="auto">
              <a:xfrm>
                <a:off x="1969" y="1562"/>
                <a:ext cx="31" cy="41"/>
              </a:xfrm>
              <a:custGeom>
                <a:avLst/>
                <a:gdLst>
                  <a:gd name="T0" fmla="*/ 15 w 37"/>
                  <a:gd name="T1" fmla="*/ 5 h 49"/>
                  <a:gd name="T2" fmla="*/ 27 w 37"/>
                  <a:gd name="T3" fmla="*/ 1 h 49"/>
                  <a:gd name="T4" fmla="*/ 35 w 37"/>
                  <a:gd name="T5" fmla="*/ 25 h 49"/>
                  <a:gd name="T6" fmla="*/ 23 w 37"/>
                  <a:gd name="T7" fmla="*/ 49 h 49"/>
                  <a:gd name="T8" fmla="*/ 15 w 37"/>
                  <a:gd name="T9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9">
                    <a:moveTo>
                      <a:pt x="15" y="5"/>
                    </a:moveTo>
                    <a:cubicBezTo>
                      <a:pt x="16" y="0"/>
                      <a:pt x="22" y="2"/>
                      <a:pt x="27" y="1"/>
                    </a:cubicBezTo>
                    <a:cubicBezTo>
                      <a:pt x="23" y="16"/>
                      <a:pt x="37" y="12"/>
                      <a:pt x="35" y="25"/>
                    </a:cubicBezTo>
                    <a:cubicBezTo>
                      <a:pt x="10" y="21"/>
                      <a:pt x="34" y="43"/>
                      <a:pt x="23" y="49"/>
                    </a:cubicBezTo>
                    <a:cubicBezTo>
                      <a:pt x="0" y="39"/>
                      <a:pt x="34" y="12"/>
                      <a:pt x="1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25"/>
              <p:cNvSpPr>
                <a:spLocks/>
              </p:cNvSpPr>
              <p:nvPr/>
            </p:nvSpPr>
            <p:spPr bwMode="auto">
              <a:xfrm>
                <a:off x="3440" y="1563"/>
                <a:ext cx="23" cy="19"/>
              </a:xfrm>
              <a:custGeom>
                <a:avLst/>
                <a:gdLst>
                  <a:gd name="T0" fmla="*/ 28 w 28"/>
                  <a:gd name="T1" fmla="*/ 0 h 23"/>
                  <a:gd name="T2" fmla="*/ 0 w 28"/>
                  <a:gd name="T3" fmla="*/ 16 h 23"/>
                  <a:gd name="T4" fmla="*/ 28 w 2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28" y="0"/>
                    </a:moveTo>
                    <a:cubicBezTo>
                      <a:pt x="26" y="12"/>
                      <a:pt x="9" y="23"/>
                      <a:pt x="0" y="16"/>
                    </a:cubicBezTo>
                    <a:cubicBezTo>
                      <a:pt x="8" y="9"/>
                      <a:pt x="15" y="1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26"/>
              <p:cNvSpPr>
                <a:spLocks/>
              </p:cNvSpPr>
              <p:nvPr/>
            </p:nvSpPr>
            <p:spPr bwMode="auto">
              <a:xfrm>
                <a:off x="1782" y="1566"/>
                <a:ext cx="17" cy="11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27"/>
              <p:cNvSpPr>
                <a:spLocks/>
              </p:cNvSpPr>
              <p:nvPr/>
            </p:nvSpPr>
            <p:spPr bwMode="auto">
              <a:xfrm>
                <a:off x="2074" y="1570"/>
                <a:ext cx="11" cy="10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28"/>
              <p:cNvSpPr>
                <a:spLocks/>
              </p:cNvSpPr>
              <p:nvPr/>
            </p:nvSpPr>
            <p:spPr bwMode="auto">
              <a:xfrm>
                <a:off x="1965" y="1568"/>
                <a:ext cx="9" cy="29"/>
              </a:xfrm>
              <a:custGeom>
                <a:avLst/>
                <a:gdLst>
                  <a:gd name="T0" fmla="*/ 0 w 10"/>
                  <a:gd name="T1" fmla="*/ 14 h 35"/>
                  <a:gd name="T2" fmla="*/ 0 w 10"/>
                  <a:gd name="T3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35">
                    <a:moveTo>
                      <a:pt x="0" y="14"/>
                    </a:moveTo>
                    <a:cubicBezTo>
                      <a:pt x="10" y="0"/>
                      <a:pt x="10" y="35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29"/>
              <p:cNvSpPr>
                <a:spLocks/>
              </p:cNvSpPr>
              <p:nvPr/>
            </p:nvSpPr>
            <p:spPr bwMode="auto">
              <a:xfrm>
                <a:off x="2172" y="1576"/>
                <a:ext cx="17" cy="17"/>
              </a:xfrm>
              <a:custGeom>
                <a:avLst/>
                <a:gdLst>
                  <a:gd name="T0" fmla="*/ 12 w 21"/>
                  <a:gd name="T1" fmla="*/ 0 h 20"/>
                  <a:gd name="T2" fmla="*/ 12 w 21"/>
                  <a:gd name="T3" fmla="*/ 20 h 20"/>
                  <a:gd name="T4" fmla="*/ 12 w 21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2" y="0"/>
                    </a:moveTo>
                    <a:cubicBezTo>
                      <a:pt x="21" y="1"/>
                      <a:pt x="14" y="18"/>
                      <a:pt x="12" y="20"/>
                    </a:cubicBezTo>
                    <a:cubicBezTo>
                      <a:pt x="0" y="17"/>
                      <a:pt x="17" y="1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30"/>
              <p:cNvSpPr>
                <a:spLocks/>
              </p:cNvSpPr>
              <p:nvPr/>
            </p:nvSpPr>
            <p:spPr bwMode="auto">
              <a:xfrm>
                <a:off x="2446" y="1576"/>
                <a:ext cx="25" cy="17"/>
              </a:xfrm>
              <a:custGeom>
                <a:avLst/>
                <a:gdLst>
                  <a:gd name="T0" fmla="*/ 10 w 30"/>
                  <a:gd name="T1" fmla="*/ 0 h 20"/>
                  <a:gd name="T2" fmla="*/ 30 w 30"/>
                  <a:gd name="T3" fmla="*/ 20 h 20"/>
                  <a:gd name="T4" fmla="*/ 10 w 30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0">
                    <a:moveTo>
                      <a:pt x="10" y="0"/>
                    </a:moveTo>
                    <a:cubicBezTo>
                      <a:pt x="19" y="5"/>
                      <a:pt x="28" y="9"/>
                      <a:pt x="30" y="20"/>
                    </a:cubicBezTo>
                    <a:cubicBezTo>
                      <a:pt x="17" y="19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31"/>
              <p:cNvSpPr>
                <a:spLocks/>
              </p:cNvSpPr>
              <p:nvPr/>
            </p:nvSpPr>
            <p:spPr bwMode="auto">
              <a:xfrm>
                <a:off x="3402" y="1576"/>
                <a:ext cx="19" cy="14"/>
              </a:xfrm>
              <a:custGeom>
                <a:avLst/>
                <a:gdLst>
                  <a:gd name="T0" fmla="*/ 1 w 22"/>
                  <a:gd name="T1" fmla="*/ 0 h 17"/>
                  <a:gd name="T2" fmla="*/ 21 w 22"/>
                  <a:gd name="T3" fmla="*/ 12 h 17"/>
                  <a:gd name="T4" fmla="*/ 5 w 22"/>
                  <a:gd name="T5" fmla="*/ 16 h 17"/>
                  <a:gd name="T6" fmla="*/ 1 w 2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1" y="0"/>
                    </a:moveTo>
                    <a:cubicBezTo>
                      <a:pt x="11" y="0"/>
                      <a:pt x="22" y="1"/>
                      <a:pt x="21" y="12"/>
                    </a:cubicBezTo>
                    <a:cubicBezTo>
                      <a:pt x="14" y="11"/>
                      <a:pt x="13" y="17"/>
                      <a:pt x="5" y="16"/>
                    </a:cubicBezTo>
                    <a:cubicBezTo>
                      <a:pt x="6" y="9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32"/>
              <p:cNvSpPr>
                <a:spLocks/>
              </p:cNvSpPr>
              <p:nvPr/>
            </p:nvSpPr>
            <p:spPr bwMode="auto">
              <a:xfrm>
                <a:off x="2100" y="1580"/>
                <a:ext cx="19" cy="9"/>
              </a:xfrm>
              <a:custGeom>
                <a:avLst/>
                <a:gdLst>
                  <a:gd name="T0" fmla="*/ 6 w 23"/>
                  <a:gd name="T1" fmla="*/ 0 h 11"/>
                  <a:gd name="T2" fmla="*/ 22 w 23"/>
                  <a:gd name="T3" fmla="*/ 4 h 11"/>
                  <a:gd name="T4" fmla="*/ 6 w 23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33"/>
              <p:cNvSpPr>
                <a:spLocks/>
              </p:cNvSpPr>
              <p:nvPr/>
            </p:nvSpPr>
            <p:spPr bwMode="auto">
              <a:xfrm>
                <a:off x="2271" y="158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34"/>
              <p:cNvSpPr>
                <a:spLocks/>
              </p:cNvSpPr>
              <p:nvPr/>
            </p:nvSpPr>
            <p:spPr bwMode="auto">
              <a:xfrm>
                <a:off x="3322" y="1576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35"/>
              <p:cNvSpPr>
                <a:spLocks/>
              </p:cNvSpPr>
              <p:nvPr/>
            </p:nvSpPr>
            <p:spPr bwMode="auto">
              <a:xfrm>
                <a:off x="3455" y="1579"/>
                <a:ext cx="21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36"/>
              <p:cNvSpPr>
                <a:spLocks/>
              </p:cNvSpPr>
              <p:nvPr/>
            </p:nvSpPr>
            <p:spPr bwMode="auto">
              <a:xfrm>
                <a:off x="2479" y="1580"/>
                <a:ext cx="15" cy="20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37"/>
              <p:cNvSpPr>
                <a:spLocks/>
              </p:cNvSpPr>
              <p:nvPr/>
            </p:nvSpPr>
            <p:spPr bwMode="auto">
              <a:xfrm>
                <a:off x="3347" y="1585"/>
                <a:ext cx="19" cy="15"/>
              </a:xfrm>
              <a:custGeom>
                <a:avLst/>
                <a:gdLst>
                  <a:gd name="T0" fmla="*/ 0 w 23"/>
                  <a:gd name="T1" fmla="*/ 2 h 18"/>
                  <a:gd name="T2" fmla="*/ 20 w 23"/>
                  <a:gd name="T3" fmla="*/ 18 h 18"/>
                  <a:gd name="T4" fmla="*/ 0 w 23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2"/>
                    </a:moveTo>
                    <a:cubicBezTo>
                      <a:pt x="14" y="0"/>
                      <a:pt x="23" y="3"/>
                      <a:pt x="20" y="18"/>
                    </a:cubicBezTo>
                    <a:cubicBezTo>
                      <a:pt x="11" y="15"/>
                      <a:pt x="1" y="1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38"/>
              <p:cNvSpPr>
                <a:spLocks/>
              </p:cNvSpPr>
              <p:nvPr/>
            </p:nvSpPr>
            <p:spPr bwMode="auto">
              <a:xfrm>
                <a:off x="1654" y="1589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39"/>
              <p:cNvSpPr>
                <a:spLocks/>
              </p:cNvSpPr>
              <p:nvPr/>
            </p:nvSpPr>
            <p:spPr bwMode="auto">
              <a:xfrm>
                <a:off x="2048" y="159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40"/>
              <p:cNvSpPr>
                <a:spLocks/>
              </p:cNvSpPr>
              <p:nvPr/>
            </p:nvSpPr>
            <p:spPr bwMode="auto">
              <a:xfrm>
                <a:off x="2090" y="1584"/>
                <a:ext cx="25" cy="20"/>
              </a:xfrm>
              <a:custGeom>
                <a:avLst/>
                <a:gdLst>
                  <a:gd name="T0" fmla="*/ 30 w 30"/>
                  <a:gd name="T1" fmla="*/ 15 h 24"/>
                  <a:gd name="T2" fmla="*/ 6 w 30"/>
                  <a:gd name="T3" fmla="*/ 11 h 24"/>
                  <a:gd name="T4" fmla="*/ 30 w 30"/>
                  <a:gd name="T5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30" y="15"/>
                    </a:moveTo>
                    <a:cubicBezTo>
                      <a:pt x="30" y="21"/>
                      <a:pt x="0" y="24"/>
                      <a:pt x="6" y="11"/>
                    </a:cubicBezTo>
                    <a:cubicBezTo>
                      <a:pt x="16" y="0"/>
                      <a:pt x="18" y="16"/>
                      <a:pt x="3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41"/>
              <p:cNvSpPr>
                <a:spLocks/>
              </p:cNvSpPr>
              <p:nvPr/>
            </p:nvSpPr>
            <p:spPr bwMode="auto">
              <a:xfrm>
                <a:off x="2520" y="1585"/>
                <a:ext cx="24" cy="21"/>
              </a:xfrm>
              <a:custGeom>
                <a:avLst/>
                <a:gdLst>
                  <a:gd name="T0" fmla="*/ 1 w 29"/>
                  <a:gd name="T1" fmla="*/ 9 h 25"/>
                  <a:gd name="T2" fmla="*/ 21 w 29"/>
                  <a:gd name="T3" fmla="*/ 5 h 25"/>
                  <a:gd name="T4" fmla="*/ 29 w 29"/>
                  <a:gd name="T5" fmla="*/ 17 h 25"/>
                  <a:gd name="T6" fmla="*/ 13 w 29"/>
                  <a:gd name="T7" fmla="*/ 25 h 25"/>
                  <a:gd name="T8" fmla="*/ 1 w 29"/>
                  <a:gd name="T9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4" y="8"/>
                      <a:pt x="23" y="16"/>
                      <a:pt x="29" y="17"/>
                    </a:cubicBezTo>
                    <a:cubicBezTo>
                      <a:pt x="26" y="22"/>
                      <a:pt x="20" y="24"/>
                      <a:pt x="13" y="25"/>
                    </a:cubicBezTo>
                    <a:cubicBezTo>
                      <a:pt x="15" y="5"/>
                      <a:pt x="10" y="14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42"/>
              <p:cNvSpPr>
                <a:spLocks/>
              </p:cNvSpPr>
              <p:nvPr/>
            </p:nvSpPr>
            <p:spPr bwMode="auto">
              <a:xfrm>
                <a:off x="3034" y="1590"/>
                <a:ext cx="20" cy="10"/>
              </a:xfrm>
              <a:custGeom>
                <a:avLst/>
                <a:gdLst>
                  <a:gd name="T0" fmla="*/ 0 w 24"/>
                  <a:gd name="T1" fmla="*/ 8 h 13"/>
                  <a:gd name="T2" fmla="*/ 20 w 24"/>
                  <a:gd name="T3" fmla="*/ 0 h 13"/>
                  <a:gd name="T4" fmla="*/ 0 w 24"/>
                  <a:gd name="T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0" y="8"/>
                    </a:moveTo>
                    <a:cubicBezTo>
                      <a:pt x="3" y="2"/>
                      <a:pt x="13" y="2"/>
                      <a:pt x="20" y="0"/>
                    </a:cubicBezTo>
                    <a:cubicBezTo>
                      <a:pt x="24" y="13"/>
                      <a:pt x="8" y="6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43"/>
              <p:cNvSpPr>
                <a:spLocks/>
              </p:cNvSpPr>
              <p:nvPr/>
            </p:nvSpPr>
            <p:spPr bwMode="auto">
              <a:xfrm>
                <a:off x="3049" y="1587"/>
                <a:ext cx="21" cy="24"/>
              </a:xfrm>
              <a:custGeom>
                <a:avLst/>
                <a:gdLst>
                  <a:gd name="T0" fmla="*/ 5 w 25"/>
                  <a:gd name="T1" fmla="*/ 3 h 29"/>
                  <a:gd name="T2" fmla="*/ 25 w 25"/>
                  <a:gd name="T3" fmla="*/ 11 h 29"/>
                  <a:gd name="T4" fmla="*/ 25 w 25"/>
                  <a:gd name="T5" fmla="*/ 27 h 29"/>
                  <a:gd name="T6" fmla="*/ 1 w 25"/>
                  <a:gd name="T7" fmla="*/ 19 h 29"/>
                  <a:gd name="T8" fmla="*/ 5 w 25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9">
                    <a:moveTo>
                      <a:pt x="5" y="3"/>
                    </a:moveTo>
                    <a:cubicBezTo>
                      <a:pt x="17" y="0"/>
                      <a:pt x="10" y="17"/>
                      <a:pt x="25" y="11"/>
                    </a:cubicBezTo>
                    <a:cubicBezTo>
                      <a:pt x="18" y="19"/>
                      <a:pt x="25" y="16"/>
                      <a:pt x="25" y="27"/>
                    </a:cubicBezTo>
                    <a:cubicBezTo>
                      <a:pt x="12" y="29"/>
                      <a:pt x="9" y="21"/>
                      <a:pt x="1" y="19"/>
                    </a:cubicBezTo>
                    <a:cubicBezTo>
                      <a:pt x="0" y="12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44"/>
              <p:cNvSpPr>
                <a:spLocks/>
              </p:cNvSpPr>
              <p:nvPr/>
            </p:nvSpPr>
            <p:spPr bwMode="auto">
              <a:xfrm>
                <a:off x="3458" y="1589"/>
                <a:ext cx="28" cy="21"/>
              </a:xfrm>
              <a:custGeom>
                <a:avLst/>
                <a:gdLst>
                  <a:gd name="T0" fmla="*/ 2 w 34"/>
                  <a:gd name="T1" fmla="*/ 1 h 25"/>
                  <a:gd name="T2" fmla="*/ 6 w 34"/>
                  <a:gd name="T3" fmla="*/ 5 h 25"/>
                  <a:gd name="T4" fmla="*/ 34 w 34"/>
                  <a:gd name="T5" fmla="*/ 17 h 25"/>
                  <a:gd name="T6" fmla="*/ 10 w 34"/>
                  <a:gd name="T7" fmla="*/ 25 h 25"/>
                  <a:gd name="T8" fmla="*/ 2 w 34"/>
                  <a:gd name="T9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2" y="1"/>
                    </a:moveTo>
                    <a:cubicBezTo>
                      <a:pt x="5" y="0"/>
                      <a:pt x="6" y="3"/>
                      <a:pt x="6" y="5"/>
                    </a:cubicBezTo>
                    <a:cubicBezTo>
                      <a:pt x="15" y="10"/>
                      <a:pt x="24" y="13"/>
                      <a:pt x="34" y="17"/>
                    </a:cubicBezTo>
                    <a:cubicBezTo>
                      <a:pt x="30" y="24"/>
                      <a:pt x="17" y="21"/>
                      <a:pt x="10" y="25"/>
                    </a:cubicBezTo>
                    <a:cubicBezTo>
                      <a:pt x="8" y="17"/>
                      <a:pt x="0" y="14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45"/>
              <p:cNvSpPr>
                <a:spLocks/>
              </p:cNvSpPr>
              <p:nvPr/>
            </p:nvSpPr>
            <p:spPr bwMode="auto">
              <a:xfrm>
                <a:off x="1719" y="1593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46"/>
              <p:cNvSpPr>
                <a:spLocks/>
              </p:cNvSpPr>
              <p:nvPr/>
            </p:nvSpPr>
            <p:spPr bwMode="auto">
              <a:xfrm>
                <a:off x="1739" y="1583"/>
                <a:ext cx="23" cy="25"/>
              </a:xfrm>
              <a:custGeom>
                <a:avLst/>
                <a:gdLst>
                  <a:gd name="T0" fmla="*/ 28 w 28"/>
                  <a:gd name="T1" fmla="*/ 24 h 30"/>
                  <a:gd name="T2" fmla="*/ 0 w 28"/>
                  <a:gd name="T3" fmla="*/ 28 h 30"/>
                  <a:gd name="T4" fmla="*/ 28 w 28"/>
                  <a:gd name="T5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8" y="24"/>
                    </a:moveTo>
                    <a:cubicBezTo>
                      <a:pt x="14" y="21"/>
                      <a:pt x="13" y="30"/>
                      <a:pt x="0" y="28"/>
                    </a:cubicBezTo>
                    <a:cubicBezTo>
                      <a:pt x="5" y="20"/>
                      <a:pt x="26" y="0"/>
                      <a:pt x="28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47"/>
              <p:cNvSpPr>
                <a:spLocks/>
              </p:cNvSpPr>
              <p:nvPr/>
            </p:nvSpPr>
            <p:spPr bwMode="auto">
              <a:xfrm>
                <a:off x="2985" y="1592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48"/>
              <p:cNvSpPr>
                <a:spLocks/>
              </p:cNvSpPr>
              <p:nvPr/>
            </p:nvSpPr>
            <p:spPr bwMode="auto">
              <a:xfrm>
                <a:off x="3312" y="1593"/>
                <a:ext cx="11" cy="11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149"/>
              <p:cNvSpPr>
                <a:spLocks/>
              </p:cNvSpPr>
              <p:nvPr/>
            </p:nvSpPr>
            <p:spPr bwMode="auto">
              <a:xfrm>
                <a:off x="1645" y="1595"/>
                <a:ext cx="11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50"/>
              <p:cNvSpPr>
                <a:spLocks/>
              </p:cNvSpPr>
              <p:nvPr/>
            </p:nvSpPr>
            <p:spPr bwMode="auto">
              <a:xfrm>
                <a:off x="2469" y="1596"/>
                <a:ext cx="31" cy="16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51"/>
              <p:cNvSpPr>
                <a:spLocks/>
              </p:cNvSpPr>
              <p:nvPr/>
            </p:nvSpPr>
            <p:spPr bwMode="auto">
              <a:xfrm>
                <a:off x="2737" y="1596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52"/>
              <p:cNvSpPr>
                <a:spLocks/>
              </p:cNvSpPr>
              <p:nvPr/>
            </p:nvSpPr>
            <p:spPr bwMode="auto">
              <a:xfrm>
                <a:off x="1805" y="1600"/>
                <a:ext cx="27" cy="16"/>
              </a:xfrm>
              <a:custGeom>
                <a:avLst/>
                <a:gdLst>
                  <a:gd name="T0" fmla="*/ 28 w 32"/>
                  <a:gd name="T1" fmla="*/ 3 h 19"/>
                  <a:gd name="T2" fmla="*/ 0 w 32"/>
                  <a:gd name="T3" fmla="*/ 11 h 19"/>
                  <a:gd name="T4" fmla="*/ 28 w 32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28" y="3"/>
                    </a:moveTo>
                    <a:cubicBezTo>
                      <a:pt x="32" y="19"/>
                      <a:pt x="6" y="17"/>
                      <a:pt x="0" y="11"/>
                    </a:cubicBezTo>
                    <a:cubicBezTo>
                      <a:pt x="1" y="0"/>
                      <a:pt x="17" y="4"/>
                      <a:pt x="2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153"/>
              <p:cNvSpPr>
                <a:spLocks/>
              </p:cNvSpPr>
              <p:nvPr/>
            </p:nvSpPr>
            <p:spPr bwMode="auto">
              <a:xfrm>
                <a:off x="2600" y="1603"/>
                <a:ext cx="11" cy="20"/>
              </a:xfrm>
              <a:custGeom>
                <a:avLst/>
                <a:gdLst>
                  <a:gd name="T0" fmla="*/ 5 w 13"/>
                  <a:gd name="T1" fmla="*/ 0 h 24"/>
                  <a:gd name="T2" fmla="*/ 13 w 13"/>
                  <a:gd name="T3" fmla="*/ 20 h 24"/>
                  <a:gd name="T4" fmla="*/ 5 w 13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4">
                    <a:moveTo>
                      <a:pt x="5" y="0"/>
                    </a:moveTo>
                    <a:cubicBezTo>
                      <a:pt x="11" y="3"/>
                      <a:pt x="11" y="13"/>
                      <a:pt x="13" y="20"/>
                    </a:cubicBezTo>
                    <a:cubicBezTo>
                      <a:pt x="0" y="24"/>
                      <a:pt x="7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154"/>
              <p:cNvSpPr>
                <a:spLocks/>
              </p:cNvSpPr>
              <p:nvPr/>
            </p:nvSpPr>
            <p:spPr bwMode="auto">
              <a:xfrm>
                <a:off x="3094" y="1598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55"/>
              <p:cNvSpPr>
                <a:spLocks/>
              </p:cNvSpPr>
              <p:nvPr/>
            </p:nvSpPr>
            <p:spPr bwMode="auto">
              <a:xfrm>
                <a:off x="2147" y="1604"/>
                <a:ext cx="15" cy="21"/>
              </a:xfrm>
              <a:custGeom>
                <a:avLst/>
                <a:gdLst>
                  <a:gd name="T0" fmla="*/ 1 w 17"/>
                  <a:gd name="T1" fmla="*/ 3 h 25"/>
                  <a:gd name="T2" fmla="*/ 17 w 17"/>
                  <a:gd name="T3" fmla="*/ 11 h 25"/>
                  <a:gd name="T4" fmla="*/ 1 w 17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1" y="3"/>
                    </a:moveTo>
                    <a:cubicBezTo>
                      <a:pt x="12" y="0"/>
                      <a:pt x="9" y="11"/>
                      <a:pt x="17" y="11"/>
                    </a:cubicBezTo>
                    <a:cubicBezTo>
                      <a:pt x="15" y="25"/>
                      <a:pt x="0" y="15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156"/>
              <p:cNvSpPr>
                <a:spLocks/>
              </p:cNvSpPr>
              <p:nvPr/>
            </p:nvSpPr>
            <p:spPr bwMode="auto">
              <a:xfrm>
                <a:off x="2502" y="1605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157"/>
              <p:cNvSpPr>
                <a:spLocks/>
              </p:cNvSpPr>
              <p:nvPr/>
            </p:nvSpPr>
            <p:spPr bwMode="auto">
              <a:xfrm>
                <a:off x="1827" y="1608"/>
                <a:ext cx="22" cy="15"/>
              </a:xfrm>
              <a:custGeom>
                <a:avLst/>
                <a:gdLst>
                  <a:gd name="T0" fmla="*/ 22 w 26"/>
                  <a:gd name="T1" fmla="*/ 2 h 18"/>
                  <a:gd name="T2" fmla="*/ 10 w 26"/>
                  <a:gd name="T3" fmla="*/ 18 h 18"/>
                  <a:gd name="T4" fmla="*/ 22 w 26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2" y="2"/>
                    </a:moveTo>
                    <a:cubicBezTo>
                      <a:pt x="26" y="15"/>
                      <a:pt x="9" y="7"/>
                      <a:pt x="10" y="18"/>
                    </a:cubicBezTo>
                    <a:cubicBezTo>
                      <a:pt x="0" y="14"/>
                      <a:pt x="13" y="0"/>
                      <a:pt x="2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158"/>
              <p:cNvSpPr>
                <a:spLocks/>
              </p:cNvSpPr>
              <p:nvPr/>
            </p:nvSpPr>
            <p:spPr bwMode="auto">
              <a:xfrm>
                <a:off x="2415" y="1607"/>
                <a:ext cx="16" cy="18"/>
              </a:xfrm>
              <a:custGeom>
                <a:avLst/>
                <a:gdLst>
                  <a:gd name="T0" fmla="*/ 4 w 20"/>
                  <a:gd name="T1" fmla="*/ 3 h 21"/>
                  <a:gd name="T2" fmla="*/ 20 w 20"/>
                  <a:gd name="T3" fmla="*/ 11 h 21"/>
                  <a:gd name="T4" fmla="*/ 4 w 20"/>
                  <a:gd name="T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4" y="3"/>
                    </a:moveTo>
                    <a:cubicBezTo>
                      <a:pt x="15" y="0"/>
                      <a:pt x="12" y="11"/>
                      <a:pt x="20" y="11"/>
                    </a:cubicBezTo>
                    <a:cubicBezTo>
                      <a:pt x="17" y="21"/>
                      <a:pt x="0" y="1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59"/>
              <p:cNvSpPr>
                <a:spLocks/>
              </p:cNvSpPr>
              <p:nvPr/>
            </p:nvSpPr>
            <p:spPr bwMode="auto">
              <a:xfrm>
                <a:off x="2631" y="1605"/>
                <a:ext cx="20" cy="17"/>
              </a:xfrm>
              <a:custGeom>
                <a:avLst/>
                <a:gdLst>
                  <a:gd name="T0" fmla="*/ 24 w 24"/>
                  <a:gd name="T1" fmla="*/ 9 h 20"/>
                  <a:gd name="T2" fmla="*/ 0 w 24"/>
                  <a:gd name="T3" fmla="*/ 13 h 20"/>
                  <a:gd name="T4" fmla="*/ 24 w 2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24" y="9"/>
                    </a:moveTo>
                    <a:cubicBezTo>
                      <a:pt x="19" y="15"/>
                      <a:pt x="6" y="20"/>
                      <a:pt x="0" y="13"/>
                    </a:cubicBezTo>
                    <a:cubicBezTo>
                      <a:pt x="2" y="0"/>
                      <a:pt x="15" y="7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160"/>
              <p:cNvSpPr>
                <a:spLocks/>
              </p:cNvSpPr>
              <p:nvPr/>
            </p:nvSpPr>
            <p:spPr bwMode="auto">
              <a:xfrm>
                <a:off x="3019" y="1606"/>
                <a:ext cx="19" cy="17"/>
              </a:xfrm>
              <a:custGeom>
                <a:avLst/>
                <a:gdLst>
                  <a:gd name="T0" fmla="*/ 18 w 23"/>
                  <a:gd name="T1" fmla="*/ 4 h 20"/>
                  <a:gd name="T2" fmla="*/ 10 w 23"/>
                  <a:gd name="T3" fmla="*/ 20 h 20"/>
                  <a:gd name="T4" fmla="*/ 18 w 2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0">
                    <a:moveTo>
                      <a:pt x="18" y="4"/>
                    </a:moveTo>
                    <a:cubicBezTo>
                      <a:pt x="23" y="17"/>
                      <a:pt x="12" y="14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161"/>
              <p:cNvSpPr>
                <a:spLocks/>
              </p:cNvSpPr>
              <p:nvPr/>
            </p:nvSpPr>
            <p:spPr bwMode="auto">
              <a:xfrm>
                <a:off x="2298" y="161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162"/>
              <p:cNvSpPr>
                <a:spLocks/>
              </p:cNvSpPr>
              <p:nvPr/>
            </p:nvSpPr>
            <p:spPr bwMode="auto">
              <a:xfrm>
                <a:off x="3469" y="1612"/>
                <a:ext cx="10" cy="19"/>
              </a:xfrm>
              <a:custGeom>
                <a:avLst/>
                <a:gdLst>
                  <a:gd name="T0" fmla="*/ 5 w 12"/>
                  <a:gd name="T1" fmla="*/ 1 h 23"/>
                  <a:gd name="T2" fmla="*/ 1 w 12"/>
                  <a:gd name="T3" fmla="*/ 17 h 23"/>
                  <a:gd name="T4" fmla="*/ 5 w 12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163"/>
              <p:cNvSpPr>
                <a:spLocks/>
              </p:cNvSpPr>
              <p:nvPr/>
            </p:nvSpPr>
            <p:spPr bwMode="auto">
              <a:xfrm>
                <a:off x="2401" y="1623"/>
                <a:ext cx="14" cy="11"/>
              </a:xfrm>
              <a:custGeom>
                <a:avLst/>
                <a:gdLst>
                  <a:gd name="T0" fmla="*/ 4 w 16"/>
                  <a:gd name="T1" fmla="*/ 0 h 13"/>
                  <a:gd name="T2" fmla="*/ 12 w 16"/>
                  <a:gd name="T3" fmla="*/ 0 h 13"/>
                  <a:gd name="T4" fmla="*/ 16 w 16"/>
                  <a:gd name="T5" fmla="*/ 4 h 13"/>
                  <a:gd name="T6" fmla="*/ 0 w 16"/>
                  <a:gd name="T7" fmla="*/ 12 h 13"/>
                  <a:gd name="T8" fmla="*/ 4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5" y="11"/>
                      <a:pt x="9" y="13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164"/>
              <p:cNvSpPr>
                <a:spLocks/>
              </p:cNvSpPr>
              <p:nvPr/>
            </p:nvSpPr>
            <p:spPr bwMode="auto">
              <a:xfrm>
                <a:off x="2548" y="1623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165"/>
              <p:cNvSpPr>
                <a:spLocks/>
              </p:cNvSpPr>
              <p:nvPr/>
            </p:nvSpPr>
            <p:spPr bwMode="auto">
              <a:xfrm>
                <a:off x="1645" y="1623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166"/>
              <p:cNvSpPr>
                <a:spLocks/>
              </p:cNvSpPr>
              <p:nvPr/>
            </p:nvSpPr>
            <p:spPr bwMode="auto">
              <a:xfrm>
                <a:off x="1846" y="1630"/>
                <a:ext cx="32" cy="25"/>
              </a:xfrm>
              <a:custGeom>
                <a:avLst/>
                <a:gdLst>
                  <a:gd name="T0" fmla="*/ 19 w 38"/>
                  <a:gd name="T1" fmla="*/ 7 h 29"/>
                  <a:gd name="T2" fmla="*/ 19 w 38"/>
                  <a:gd name="T3" fmla="*/ 3 h 29"/>
                  <a:gd name="T4" fmla="*/ 19 w 38"/>
                  <a:gd name="T5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9" y="7"/>
                    </a:moveTo>
                    <a:cubicBezTo>
                      <a:pt x="19" y="7"/>
                      <a:pt x="19" y="3"/>
                      <a:pt x="19" y="3"/>
                    </a:cubicBezTo>
                    <a:cubicBezTo>
                      <a:pt x="38" y="0"/>
                      <a:pt x="0" y="29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167"/>
              <p:cNvSpPr>
                <a:spLocks/>
              </p:cNvSpPr>
              <p:nvPr/>
            </p:nvSpPr>
            <p:spPr bwMode="auto">
              <a:xfrm>
                <a:off x="2897" y="1636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168"/>
              <p:cNvSpPr>
                <a:spLocks/>
              </p:cNvSpPr>
              <p:nvPr/>
            </p:nvSpPr>
            <p:spPr bwMode="auto">
              <a:xfrm>
                <a:off x="1659" y="1640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69"/>
              <p:cNvSpPr>
                <a:spLocks/>
              </p:cNvSpPr>
              <p:nvPr/>
            </p:nvSpPr>
            <p:spPr bwMode="auto">
              <a:xfrm>
                <a:off x="2724" y="164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70"/>
              <p:cNvSpPr>
                <a:spLocks/>
              </p:cNvSpPr>
              <p:nvPr/>
            </p:nvSpPr>
            <p:spPr bwMode="auto">
              <a:xfrm>
                <a:off x="3026" y="1648"/>
                <a:ext cx="22" cy="21"/>
              </a:xfrm>
              <a:custGeom>
                <a:avLst/>
                <a:gdLst>
                  <a:gd name="T0" fmla="*/ 5 w 26"/>
                  <a:gd name="T1" fmla="*/ 2 h 25"/>
                  <a:gd name="T2" fmla="*/ 1 w 26"/>
                  <a:gd name="T3" fmla="*/ 18 h 25"/>
                  <a:gd name="T4" fmla="*/ 5 w 26"/>
                  <a:gd name="T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5">
                    <a:moveTo>
                      <a:pt x="5" y="2"/>
                    </a:moveTo>
                    <a:cubicBezTo>
                      <a:pt x="26" y="0"/>
                      <a:pt x="23" y="25"/>
                      <a:pt x="1" y="18"/>
                    </a:cubicBezTo>
                    <a:cubicBezTo>
                      <a:pt x="0" y="11"/>
                      <a:pt x="6" y="1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171"/>
              <p:cNvSpPr>
                <a:spLocks/>
              </p:cNvSpPr>
              <p:nvPr/>
            </p:nvSpPr>
            <p:spPr bwMode="auto">
              <a:xfrm>
                <a:off x="2574" y="1653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72"/>
              <p:cNvSpPr>
                <a:spLocks/>
              </p:cNvSpPr>
              <p:nvPr/>
            </p:nvSpPr>
            <p:spPr bwMode="auto">
              <a:xfrm>
                <a:off x="2893" y="1649"/>
                <a:ext cx="22" cy="17"/>
              </a:xfrm>
              <a:custGeom>
                <a:avLst/>
                <a:gdLst>
                  <a:gd name="T0" fmla="*/ 1 w 27"/>
                  <a:gd name="T1" fmla="*/ 9 h 21"/>
                  <a:gd name="T2" fmla="*/ 21 w 27"/>
                  <a:gd name="T3" fmla="*/ 5 h 21"/>
                  <a:gd name="T4" fmla="*/ 9 w 27"/>
                  <a:gd name="T5" fmla="*/ 21 h 21"/>
                  <a:gd name="T6" fmla="*/ 1 w 27"/>
                  <a:gd name="T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1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7" y="21"/>
                      <a:pt x="11" y="13"/>
                      <a:pt x="9" y="21"/>
                    </a:cubicBezTo>
                    <a:cubicBezTo>
                      <a:pt x="3" y="20"/>
                      <a:pt x="8" y="9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73"/>
              <p:cNvSpPr>
                <a:spLocks/>
              </p:cNvSpPr>
              <p:nvPr/>
            </p:nvSpPr>
            <p:spPr bwMode="auto">
              <a:xfrm>
                <a:off x="2256" y="1655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74"/>
              <p:cNvSpPr>
                <a:spLocks/>
              </p:cNvSpPr>
              <p:nvPr/>
            </p:nvSpPr>
            <p:spPr bwMode="auto">
              <a:xfrm>
                <a:off x="1672" y="1666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75"/>
              <p:cNvSpPr>
                <a:spLocks/>
              </p:cNvSpPr>
              <p:nvPr/>
            </p:nvSpPr>
            <p:spPr bwMode="auto">
              <a:xfrm>
                <a:off x="1855" y="1661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76"/>
              <p:cNvSpPr>
                <a:spLocks/>
              </p:cNvSpPr>
              <p:nvPr/>
            </p:nvSpPr>
            <p:spPr bwMode="auto">
              <a:xfrm>
                <a:off x="2285" y="1665"/>
                <a:ext cx="13" cy="11"/>
              </a:xfrm>
              <a:custGeom>
                <a:avLst/>
                <a:gdLst>
                  <a:gd name="T0" fmla="*/ 16 w 16"/>
                  <a:gd name="T1" fmla="*/ 1 h 13"/>
                  <a:gd name="T2" fmla="*/ 12 w 16"/>
                  <a:gd name="T3" fmla="*/ 13 h 13"/>
                  <a:gd name="T4" fmla="*/ 4 w 16"/>
                  <a:gd name="T5" fmla="*/ 13 h 13"/>
                  <a:gd name="T6" fmla="*/ 0 w 16"/>
                  <a:gd name="T7" fmla="*/ 9 h 13"/>
                  <a:gd name="T8" fmla="*/ 16 w 16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16" y="1"/>
                    </a:moveTo>
                    <a:cubicBezTo>
                      <a:pt x="14" y="4"/>
                      <a:pt x="12" y="7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10"/>
                      <a:pt x="2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77"/>
              <p:cNvSpPr>
                <a:spLocks/>
              </p:cNvSpPr>
              <p:nvPr/>
            </p:nvSpPr>
            <p:spPr bwMode="auto">
              <a:xfrm>
                <a:off x="2401" y="1669"/>
                <a:ext cx="14" cy="11"/>
              </a:xfrm>
              <a:custGeom>
                <a:avLst/>
                <a:gdLst>
                  <a:gd name="T0" fmla="*/ 0 w 16"/>
                  <a:gd name="T1" fmla="*/ 0 h 13"/>
                  <a:gd name="T2" fmla="*/ 16 w 16"/>
                  <a:gd name="T3" fmla="*/ 0 h 13"/>
                  <a:gd name="T4" fmla="*/ 0 w 16"/>
                  <a:gd name="T5" fmla="*/ 12 h 13"/>
                  <a:gd name="T6" fmla="*/ 0 w 16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0" y="3"/>
                      <a:pt x="10" y="13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78"/>
              <p:cNvSpPr>
                <a:spLocks/>
              </p:cNvSpPr>
              <p:nvPr/>
            </p:nvSpPr>
            <p:spPr bwMode="auto">
              <a:xfrm>
                <a:off x="2127" y="1673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79"/>
              <p:cNvSpPr>
                <a:spLocks/>
              </p:cNvSpPr>
              <p:nvPr/>
            </p:nvSpPr>
            <p:spPr bwMode="auto">
              <a:xfrm>
                <a:off x="2137" y="1673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80"/>
              <p:cNvSpPr>
                <a:spLocks/>
              </p:cNvSpPr>
              <p:nvPr/>
            </p:nvSpPr>
            <p:spPr bwMode="auto">
              <a:xfrm>
                <a:off x="1838" y="1680"/>
                <a:ext cx="14" cy="19"/>
              </a:xfrm>
              <a:custGeom>
                <a:avLst/>
                <a:gdLst>
                  <a:gd name="T0" fmla="*/ 17 w 17"/>
                  <a:gd name="T1" fmla="*/ 7 h 23"/>
                  <a:gd name="T2" fmla="*/ 9 w 17"/>
                  <a:gd name="T3" fmla="*/ 23 h 23"/>
                  <a:gd name="T4" fmla="*/ 1 w 17"/>
                  <a:gd name="T5" fmla="*/ 7 h 23"/>
                  <a:gd name="T6" fmla="*/ 17 w 17"/>
                  <a:gd name="T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17" y="7"/>
                    </a:moveTo>
                    <a:cubicBezTo>
                      <a:pt x="15" y="13"/>
                      <a:pt x="4" y="10"/>
                      <a:pt x="9" y="23"/>
                    </a:cubicBezTo>
                    <a:cubicBezTo>
                      <a:pt x="2" y="22"/>
                      <a:pt x="0" y="16"/>
                      <a:pt x="1" y="7"/>
                    </a:cubicBezTo>
                    <a:cubicBezTo>
                      <a:pt x="12" y="7"/>
                      <a:pt x="9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81"/>
              <p:cNvSpPr>
                <a:spLocks/>
              </p:cNvSpPr>
              <p:nvPr/>
            </p:nvSpPr>
            <p:spPr bwMode="auto">
              <a:xfrm>
                <a:off x="2858" y="1679"/>
                <a:ext cx="16" cy="17"/>
              </a:xfrm>
              <a:custGeom>
                <a:avLst/>
                <a:gdLst>
                  <a:gd name="T0" fmla="*/ 3 w 19"/>
                  <a:gd name="T1" fmla="*/ 5 h 21"/>
                  <a:gd name="T2" fmla="*/ 19 w 19"/>
                  <a:gd name="T3" fmla="*/ 13 h 21"/>
                  <a:gd name="T4" fmla="*/ 3 w 19"/>
                  <a:gd name="T5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1">
                    <a:moveTo>
                      <a:pt x="3" y="5"/>
                    </a:moveTo>
                    <a:cubicBezTo>
                      <a:pt x="16" y="0"/>
                      <a:pt x="13" y="11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82"/>
              <p:cNvSpPr>
                <a:spLocks/>
              </p:cNvSpPr>
              <p:nvPr/>
            </p:nvSpPr>
            <p:spPr bwMode="auto">
              <a:xfrm>
                <a:off x="2405" y="1684"/>
                <a:ext cx="25" cy="18"/>
              </a:xfrm>
              <a:custGeom>
                <a:avLst/>
                <a:gdLst>
                  <a:gd name="T0" fmla="*/ 0 w 31"/>
                  <a:gd name="T1" fmla="*/ 14 h 21"/>
                  <a:gd name="T2" fmla="*/ 16 w 31"/>
                  <a:gd name="T3" fmla="*/ 10 h 21"/>
                  <a:gd name="T4" fmla="*/ 0 w 31"/>
                  <a:gd name="T5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0" y="14"/>
                    </a:moveTo>
                    <a:cubicBezTo>
                      <a:pt x="1" y="0"/>
                      <a:pt x="18" y="21"/>
                      <a:pt x="16" y="10"/>
                    </a:cubicBezTo>
                    <a:cubicBezTo>
                      <a:pt x="31" y="18"/>
                      <a:pt x="2" y="21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83"/>
              <p:cNvSpPr>
                <a:spLocks/>
              </p:cNvSpPr>
              <p:nvPr/>
            </p:nvSpPr>
            <p:spPr bwMode="auto">
              <a:xfrm>
                <a:off x="1955" y="1692"/>
                <a:ext cx="23" cy="24"/>
              </a:xfrm>
              <a:custGeom>
                <a:avLst/>
                <a:gdLst>
                  <a:gd name="T0" fmla="*/ 28 w 28"/>
                  <a:gd name="T1" fmla="*/ 17 h 29"/>
                  <a:gd name="T2" fmla="*/ 0 w 28"/>
                  <a:gd name="T3" fmla="*/ 13 h 29"/>
                  <a:gd name="T4" fmla="*/ 28 w 28"/>
                  <a:gd name="T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17"/>
                    </a:moveTo>
                    <a:cubicBezTo>
                      <a:pt x="20" y="29"/>
                      <a:pt x="11" y="11"/>
                      <a:pt x="0" y="13"/>
                    </a:cubicBezTo>
                    <a:cubicBezTo>
                      <a:pt x="7" y="0"/>
                      <a:pt x="23" y="8"/>
                      <a:pt x="2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84"/>
              <p:cNvSpPr>
                <a:spLocks/>
              </p:cNvSpPr>
              <p:nvPr/>
            </p:nvSpPr>
            <p:spPr bwMode="auto">
              <a:xfrm>
                <a:off x="2288" y="1692"/>
                <a:ext cx="16" cy="11"/>
              </a:xfrm>
              <a:custGeom>
                <a:avLst/>
                <a:gdLst>
                  <a:gd name="T0" fmla="*/ 0 w 19"/>
                  <a:gd name="T1" fmla="*/ 9 h 13"/>
                  <a:gd name="T2" fmla="*/ 8 w 19"/>
                  <a:gd name="T3" fmla="*/ 13 h 13"/>
                  <a:gd name="T4" fmla="*/ 0 w 19"/>
                  <a:gd name="T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85"/>
              <p:cNvSpPr>
                <a:spLocks/>
              </p:cNvSpPr>
              <p:nvPr/>
            </p:nvSpPr>
            <p:spPr bwMode="auto">
              <a:xfrm>
                <a:off x="1651" y="1699"/>
                <a:ext cx="11" cy="11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186"/>
              <p:cNvSpPr>
                <a:spLocks/>
              </p:cNvSpPr>
              <p:nvPr/>
            </p:nvSpPr>
            <p:spPr bwMode="auto">
              <a:xfrm>
                <a:off x="1669" y="169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87"/>
              <p:cNvSpPr>
                <a:spLocks/>
              </p:cNvSpPr>
              <p:nvPr/>
            </p:nvSpPr>
            <p:spPr bwMode="auto">
              <a:xfrm>
                <a:off x="3022" y="1695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88"/>
              <p:cNvSpPr>
                <a:spLocks/>
              </p:cNvSpPr>
              <p:nvPr/>
            </p:nvSpPr>
            <p:spPr bwMode="auto">
              <a:xfrm>
                <a:off x="2145" y="1703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89"/>
              <p:cNvSpPr>
                <a:spLocks/>
              </p:cNvSpPr>
              <p:nvPr/>
            </p:nvSpPr>
            <p:spPr bwMode="auto">
              <a:xfrm>
                <a:off x="2744" y="1699"/>
                <a:ext cx="33" cy="18"/>
              </a:xfrm>
              <a:custGeom>
                <a:avLst/>
                <a:gdLst>
                  <a:gd name="T0" fmla="*/ 40 w 40"/>
                  <a:gd name="T1" fmla="*/ 21 h 22"/>
                  <a:gd name="T2" fmla="*/ 0 w 40"/>
                  <a:gd name="T3" fmla="*/ 13 h 22"/>
                  <a:gd name="T4" fmla="*/ 40 w 40"/>
                  <a:gd name="T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2">
                    <a:moveTo>
                      <a:pt x="40" y="21"/>
                    </a:moveTo>
                    <a:cubicBezTo>
                      <a:pt x="33" y="12"/>
                      <a:pt x="7" y="22"/>
                      <a:pt x="0" y="13"/>
                    </a:cubicBezTo>
                    <a:cubicBezTo>
                      <a:pt x="11" y="0"/>
                      <a:pt x="33" y="9"/>
                      <a:pt x="4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90"/>
              <p:cNvSpPr>
                <a:spLocks/>
              </p:cNvSpPr>
              <p:nvPr/>
            </p:nvSpPr>
            <p:spPr bwMode="auto">
              <a:xfrm>
                <a:off x="1830" y="1705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91"/>
              <p:cNvSpPr>
                <a:spLocks/>
              </p:cNvSpPr>
              <p:nvPr/>
            </p:nvSpPr>
            <p:spPr bwMode="auto">
              <a:xfrm>
                <a:off x="3484" y="1707"/>
                <a:ext cx="11" cy="27"/>
              </a:xfrm>
              <a:custGeom>
                <a:avLst/>
                <a:gdLst>
                  <a:gd name="T0" fmla="*/ 3 w 14"/>
                  <a:gd name="T1" fmla="*/ 3 h 33"/>
                  <a:gd name="T2" fmla="*/ 11 w 14"/>
                  <a:gd name="T3" fmla="*/ 19 h 33"/>
                  <a:gd name="T4" fmla="*/ 3 w 14"/>
                  <a:gd name="T5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33">
                    <a:moveTo>
                      <a:pt x="3" y="3"/>
                    </a:moveTo>
                    <a:cubicBezTo>
                      <a:pt x="14" y="0"/>
                      <a:pt x="0" y="22"/>
                      <a:pt x="11" y="19"/>
                    </a:cubicBezTo>
                    <a:cubicBezTo>
                      <a:pt x="4" y="33"/>
                      <a:pt x="1" y="1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92"/>
              <p:cNvSpPr>
                <a:spLocks/>
              </p:cNvSpPr>
              <p:nvPr/>
            </p:nvSpPr>
            <p:spPr bwMode="auto">
              <a:xfrm>
                <a:off x="2574" y="1715"/>
                <a:ext cx="14" cy="14"/>
              </a:xfrm>
              <a:custGeom>
                <a:avLst/>
                <a:gdLst>
                  <a:gd name="T0" fmla="*/ 0 w 16"/>
                  <a:gd name="T1" fmla="*/ 5 h 16"/>
                  <a:gd name="T2" fmla="*/ 16 w 16"/>
                  <a:gd name="T3" fmla="*/ 1 h 16"/>
                  <a:gd name="T4" fmla="*/ 16 w 16"/>
                  <a:gd name="T5" fmla="*/ 13 h 16"/>
                  <a:gd name="T6" fmla="*/ 0 w 16"/>
                  <a:gd name="T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6" y="5"/>
                      <a:pt x="16" y="9"/>
                      <a:pt x="16" y="13"/>
                    </a:cubicBezTo>
                    <a:cubicBezTo>
                      <a:pt x="5" y="16"/>
                      <a:pt x="8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93"/>
              <p:cNvSpPr>
                <a:spLocks/>
              </p:cNvSpPr>
              <p:nvPr/>
            </p:nvSpPr>
            <p:spPr bwMode="auto">
              <a:xfrm>
                <a:off x="1659" y="1719"/>
                <a:ext cx="20" cy="25"/>
              </a:xfrm>
              <a:custGeom>
                <a:avLst/>
                <a:gdLst>
                  <a:gd name="T0" fmla="*/ 0 w 24"/>
                  <a:gd name="T1" fmla="*/ 0 h 29"/>
                  <a:gd name="T2" fmla="*/ 24 w 24"/>
                  <a:gd name="T3" fmla="*/ 28 h 29"/>
                  <a:gd name="T4" fmla="*/ 0 w 24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9">
                    <a:moveTo>
                      <a:pt x="0" y="0"/>
                    </a:moveTo>
                    <a:cubicBezTo>
                      <a:pt x="9" y="8"/>
                      <a:pt x="21" y="13"/>
                      <a:pt x="24" y="28"/>
                    </a:cubicBezTo>
                    <a:cubicBezTo>
                      <a:pt x="6" y="29"/>
                      <a:pt x="1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94"/>
              <p:cNvSpPr>
                <a:spLocks/>
              </p:cNvSpPr>
              <p:nvPr/>
            </p:nvSpPr>
            <p:spPr bwMode="auto">
              <a:xfrm>
                <a:off x="2817" y="171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95"/>
              <p:cNvSpPr>
                <a:spLocks/>
              </p:cNvSpPr>
              <p:nvPr/>
            </p:nvSpPr>
            <p:spPr bwMode="auto">
              <a:xfrm>
                <a:off x="2854" y="1719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96"/>
              <p:cNvSpPr>
                <a:spLocks/>
              </p:cNvSpPr>
              <p:nvPr/>
            </p:nvSpPr>
            <p:spPr bwMode="auto">
              <a:xfrm>
                <a:off x="1854" y="1722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97"/>
              <p:cNvSpPr>
                <a:spLocks/>
              </p:cNvSpPr>
              <p:nvPr/>
            </p:nvSpPr>
            <p:spPr bwMode="auto">
              <a:xfrm>
                <a:off x="1892" y="1725"/>
                <a:ext cx="14" cy="18"/>
              </a:xfrm>
              <a:custGeom>
                <a:avLst/>
                <a:gdLst>
                  <a:gd name="T0" fmla="*/ 16 w 17"/>
                  <a:gd name="T1" fmla="*/ 1 h 21"/>
                  <a:gd name="T2" fmla="*/ 4 w 17"/>
                  <a:gd name="T3" fmla="*/ 17 h 21"/>
                  <a:gd name="T4" fmla="*/ 8 w 17"/>
                  <a:gd name="T5" fmla="*/ 13 h 21"/>
                  <a:gd name="T6" fmla="*/ 0 w 17"/>
                  <a:gd name="T7" fmla="*/ 9 h 21"/>
                  <a:gd name="T8" fmla="*/ 16 w 1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16" y="1"/>
                    </a:moveTo>
                    <a:cubicBezTo>
                      <a:pt x="10" y="4"/>
                      <a:pt x="17" y="21"/>
                      <a:pt x="4" y="17"/>
                    </a:cubicBezTo>
                    <a:cubicBezTo>
                      <a:pt x="3" y="14"/>
                      <a:pt x="6" y="13"/>
                      <a:pt x="8" y="13"/>
                    </a:cubicBezTo>
                    <a:cubicBezTo>
                      <a:pt x="8" y="9"/>
                      <a:pt x="3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98"/>
              <p:cNvSpPr>
                <a:spLocks/>
              </p:cNvSpPr>
              <p:nvPr/>
            </p:nvSpPr>
            <p:spPr bwMode="auto">
              <a:xfrm>
                <a:off x="2572" y="1726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99"/>
              <p:cNvSpPr>
                <a:spLocks/>
              </p:cNvSpPr>
              <p:nvPr/>
            </p:nvSpPr>
            <p:spPr bwMode="auto">
              <a:xfrm>
                <a:off x="2819" y="1722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200"/>
              <p:cNvSpPr>
                <a:spLocks/>
              </p:cNvSpPr>
              <p:nvPr/>
            </p:nvSpPr>
            <p:spPr bwMode="auto">
              <a:xfrm>
                <a:off x="3034" y="1724"/>
                <a:ext cx="13" cy="17"/>
              </a:xfrm>
              <a:custGeom>
                <a:avLst/>
                <a:gdLst>
                  <a:gd name="T0" fmla="*/ 4 w 16"/>
                  <a:gd name="T1" fmla="*/ 2 h 20"/>
                  <a:gd name="T2" fmla="*/ 16 w 16"/>
                  <a:gd name="T3" fmla="*/ 10 h 20"/>
                  <a:gd name="T4" fmla="*/ 4 w 16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201"/>
              <p:cNvSpPr>
                <a:spLocks/>
              </p:cNvSpPr>
              <p:nvPr/>
            </p:nvSpPr>
            <p:spPr bwMode="auto">
              <a:xfrm>
                <a:off x="3456" y="1735"/>
                <a:ext cx="17" cy="18"/>
              </a:xfrm>
              <a:custGeom>
                <a:avLst/>
                <a:gdLst>
                  <a:gd name="T0" fmla="*/ 8 w 20"/>
                  <a:gd name="T1" fmla="*/ 1 h 21"/>
                  <a:gd name="T2" fmla="*/ 20 w 20"/>
                  <a:gd name="T3" fmla="*/ 21 h 21"/>
                  <a:gd name="T4" fmla="*/ 8 w 20"/>
                  <a:gd name="T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8" y="1"/>
                    </a:moveTo>
                    <a:cubicBezTo>
                      <a:pt x="20" y="0"/>
                      <a:pt x="16" y="14"/>
                      <a:pt x="20" y="21"/>
                    </a:cubicBezTo>
                    <a:cubicBezTo>
                      <a:pt x="8" y="21"/>
                      <a:pt x="0" y="9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202"/>
              <p:cNvSpPr>
                <a:spLocks/>
              </p:cNvSpPr>
              <p:nvPr/>
            </p:nvSpPr>
            <p:spPr bwMode="auto">
              <a:xfrm>
                <a:off x="2561" y="1749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8 w 12"/>
                  <a:gd name="T3" fmla="*/ 12 h 12"/>
                  <a:gd name="T4" fmla="*/ 0 w 12"/>
                  <a:gd name="T5" fmla="*/ 12 h 12"/>
                  <a:gd name="T6" fmla="*/ 4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12" y="2"/>
                      <a:pt x="12" y="6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203"/>
              <p:cNvSpPr>
                <a:spLocks/>
              </p:cNvSpPr>
              <p:nvPr/>
            </p:nvSpPr>
            <p:spPr bwMode="auto">
              <a:xfrm>
                <a:off x="3014" y="1753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0 w 12"/>
                  <a:gd name="T5" fmla="*/ 8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204"/>
              <p:cNvSpPr>
                <a:spLocks/>
              </p:cNvSpPr>
              <p:nvPr/>
            </p:nvSpPr>
            <p:spPr bwMode="auto">
              <a:xfrm>
                <a:off x="2581" y="1750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6" name="Group 406"/>
            <p:cNvGrpSpPr>
              <a:grpSpLocks/>
            </p:cNvGrpSpPr>
            <p:nvPr/>
          </p:nvGrpSpPr>
          <p:grpSpPr bwMode="auto">
            <a:xfrm>
              <a:off x="2647483" y="2909452"/>
              <a:ext cx="2920796" cy="991738"/>
              <a:chOff x="1649" y="1759"/>
              <a:chExt cx="2147" cy="729"/>
            </a:xfrm>
          </p:grpSpPr>
          <p:sp>
            <p:nvSpPr>
              <p:cNvPr id="355" name="Freeform 206"/>
              <p:cNvSpPr>
                <a:spLocks/>
              </p:cNvSpPr>
              <p:nvPr/>
            </p:nvSpPr>
            <p:spPr bwMode="auto">
              <a:xfrm>
                <a:off x="3134" y="1763"/>
                <a:ext cx="22" cy="11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07"/>
              <p:cNvSpPr>
                <a:spLocks/>
              </p:cNvSpPr>
              <p:nvPr/>
            </p:nvSpPr>
            <p:spPr bwMode="auto">
              <a:xfrm>
                <a:off x="1668" y="1765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13 w 13"/>
                  <a:gd name="T3" fmla="*/ 5 h 13"/>
                  <a:gd name="T4" fmla="*/ 5 w 13"/>
                  <a:gd name="T5" fmla="*/ 13 h 13"/>
                  <a:gd name="T6" fmla="*/ 1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7" y="0"/>
                      <a:pt x="8" y="5"/>
                      <a:pt x="13" y="5"/>
                    </a:cubicBezTo>
                    <a:cubicBezTo>
                      <a:pt x="12" y="9"/>
                      <a:pt x="5" y="8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08"/>
              <p:cNvSpPr>
                <a:spLocks/>
              </p:cNvSpPr>
              <p:nvPr/>
            </p:nvSpPr>
            <p:spPr bwMode="auto">
              <a:xfrm>
                <a:off x="2148" y="1766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09"/>
              <p:cNvSpPr>
                <a:spLocks/>
              </p:cNvSpPr>
              <p:nvPr/>
            </p:nvSpPr>
            <p:spPr bwMode="auto">
              <a:xfrm>
                <a:off x="2207" y="1759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10"/>
              <p:cNvSpPr>
                <a:spLocks/>
              </p:cNvSpPr>
              <p:nvPr/>
            </p:nvSpPr>
            <p:spPr bwMode="auto">
              <a:xfrm>
                <a:off x="2518" y="1766"/>
                <a:ext cx="20" cy="16"/>
              </a:xfrm>
              <a:custGeom>
                <a:avLst/>
                <a:gdLst>
                  <a:gd name="T0" fmla="*/ 8 w 24"/>
                  <a:gd name="T1" fmla="*/ 0 h 19"/>
                  <a:gd name="T2" fmla="*/ 0 w 24"/>
                  <a:gd name="T3" fmla="*/ 8 h 19"/>
                  <a:gd name="T4" fmla="*/ 8 w 24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8" y="0"/>
                    </a:moveTo>
                    <a:cubicBezTo>
                      <a:pt x="24" y="3"/>
                      <a:pt x="8" y="1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11"/>
              <p:cNvSpPr>
                <a:spLocks/>
              </p:cNvSpPr>
              <p:nvPr/>
            </p:nvSpPr>
            <p:spPr bwMode="auto">
              <a:xfrm>
                <a:off x="3024" y="1766"/>
                <a:ext cx="13" cy="20"/>
              </a:xfrm>
              <a:custGeom>
                <a:avLst/>
                <a:gdLst>
                  <a:gd name="T0" fmla="*/ 16 w 16"/>
                  <a:gd name="T1" fmla="*/ 0 h 24"/>
                  <a:gd name="T2" fmla="*/ 16 w 16"/>
                  <a:gd name="T3" fmla="*/ 24 h 24"/>
                  <a:gd name="T4" fmla="*/ 0 w 16"/>
                  <a:gd name="T5" fmla="*/ 4 h 24"/>
                  <a:gd name="T6" fmla="*/ 16 w 16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4">
                    <a:moveTo>
                      <a:pt x="16" y="0"/>
                    </a:moveTo>
                    <a:cubicBezTo>
                      <a:pt x="12" y="13"/>
                      <a:pt x="16" y="9"/>
                      <a:pt x="16" y="24"/>
                    </a:cubicBezTo>
                    <a:cubicBezTo>
                      <a:pt x="5" y="23"/>
                      <a:pt x="3" y="13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12"/>
              <p:cNvSpPr>
                <a:spLocks/>
              </p:cNvSpPr>
              <p:nvPr/>
            </p:nvSpPr>
            <p:spPr bwMode="auto">
              <a:xfrm>
                <a:off x="3047" y="1765"/>
                <a:ext cx="30" cy="15"/>
              </a:xfrm>
              <a:custGeom>
                <a:avLst/>
                <a:gdLst>
                  <a:gd name="T0" fmla="*/ 36 w 36"/>
                  <a:gd name="T1" fmla="*/ 1 h 18"/>
                  <a:gd name="T2" fmla="*/ 0 w 36"/>
                  <a:gd name="T3" fmla="*/ 9 h 18"/>
                  <a:gd name="T4" fmla="*/ 36 w 36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8">
                    <a:moveTo>
                      <a:pt x="36" y="1"/>
                    </a:moveTo>
                    <a:cubicBezTo>
                      <a:pt x="29" y="9"/>
                      <a:pt x="11" y="18"/>
                      <a:pt x="0" y="9"/>
                    </a:cubicBezTo>
                    <a:cubicBezTo>
                      <a:pt x="7" y="1"/>
                      <a:pt x="21" y="0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13"/>
              <p:cNvSpPr>
                <a:spLocks/>
              </p:cNvSpPr>
              <p:nvPr/>
            </p:nvSpPr>
            <p:spPr bwMode="auto">
              <a:xfrm>
                <a:off x="2122" y="1769"/>
                <a:ext cx="10" cy="17"/>
              </a:xfrm>
              <a:custGeom>
                <a:avLst/>
                <a:gdLst>
                  <a:gd name="T0" fmla="*/ 0 w 13"/>
                  <a:gd name="T1" fmla="*/ 1 h 21"/>
                  <a:gd name="T2" fmla="*/ 12 w 13"/>
                  <a:gd name="T3" fmla="*/ 5 h 21"/>
                  <a:gd name="T4" fmla="*/ 8 w 13"/>
                  <a:gd name="T5" fmla="*/ 21 h 21"/>
                  <a:gd name="T6" fmla="*/ 0 w 13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1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3" y="12"/>
                      <a:pt x="7" y="13"/>
                      <a:pt x="8" y="21"/>
                    </a:cubicBezTo>
                    <a:cubicBezTo>
                      <a:pt x="2" y="18"/>
                      <a:pt x="2" y="8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214"/>
              <p:cNvSpPr>
                <a:spLocks/>
              </p:cNvSpPr>
              <p:nvPr/>
            </p:nvSpPr>
            <p:spPr bwMode="auto">
              <a:xfrm>
                <a:off x="2242" y="1769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15"/>
              <p:cNvSpPr>
                <a:spLocks/>
              </p:cNvSpPr>
              <p:nvPr/>
            </p:nvSpPr>
            <p:spPr bwMode="auto">
              <a:xfrm>
                <a:off x="2478" y="177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16"/>
              <p:cNvSpPr>
                <a:spLocks/>
              </p:cNvSpPr>
              <p:nvPr/>
            </p:nvSpPr>
            <p:spPr bwMode="auto">
              <a:xfrm>
                <a:off x="2157" y="1776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17"/>
              <p:cNvSpPr>
                <a:spLocks/>
              </p:cNvSpPr>
              <p:nvPr/>
            </p:nvSpPr>
            <p:spPr bwMode="auto">
              <a:xfrm>
                <a:off x="2556" y="1783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18"/>
              <p:cNvSpPr>
                <a:spLocks/>
              </p:cNvSpPr>
              <p:nvPr/>
            </p:nvSpPr>
            <p:spPr bwMode="auto">
              <a:xfrm>
                <a:off x="3064" y="1789"/>
                <a:ext cx="11" cy="8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19"/>
              <p:cNvSpPr>
                <a:spLocks/>
              </p:cNvSpPr>
              <p:nvPr/>
            </p:nvSpPr>
            <p:spPr bwMode="auto">
              <a:xfrm>
                <a:off x="2181" y="1790"/>
                <a:ext cx="12" cy="19"/>
              </a:xfrm>
              <a:custGeom>
                <a:avLst/>
                <a:gdLst>
                  <a:gd name="T0" fmla="*/ 1 w 15"/>
                  <a:gd name="T1" fmla="*/ 3 h 23"/>
                  <a:gd name="T2" fmla="*/ 9 w 15"/>
                  <a:gd name="T3" fmla="*/ 23 h 23"/>
                  <a:gd name="T4" fmla="*/ 1 w 15"/>
                  <a:gd name="T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1" y="3"/>
                    </a:moveTo>
                    <a:cubicBezTo>
                      <a:pt x="15" y="0"/>
                      <a:pt x="15" y="17"/>
                      <a:pt x="9" y="23"/>
                    </a:cubicBezTo>
                    <a:cubicBezTo>
                      <a:pt x="3" y="20"/>
                      <a:pt x="0" y="1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20"/>
              <p:cNvSpPr>
                <a:spLocks/>
              </p:cNvSpPr>
              <p:nvPr/>
            </p:nvSpPr>
            <p:spPr bwMode="auto">
              <a:xfrm>
                <a:off x="2205" y="1791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21"/>
              <p:cNvSpPr>
                <a:spLocks/>
              </p:cNvSpPr>
              <p:nvPr/>
            </p:nvSpPr>
            <p:spPr bwMode="auto">
              <a:xfrm>
                <a:off x="3147" y="1793"/>
                <a:ext cx="13" cy="14"/>
              </a:xfrm>
              <a:custGeom>
                <a:avLst/>
                <a:gdLst>
                  <a:gd name="T0" fmla="*/ 0 w 16"/>
                  <a:gd name="T1" fmla="*/ 0 h 17"/>
                  <a:gd name="T2" fmla="*/ 16 w 16"/>
                  <a:gd name="T3" fmla="*/ 12 h 17"/>
                  <a:gd name="T4" fmla="*/ 0 w 16"/>
                  <a:gd name="T5" fmla="*/ 16 h 17"/>
                  <a:gd name="T6" fmla="*/ 0 w 16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8" y="1"/>
                      <a:pt x="8" y="11"/>
                      <a:pt x="16" y="12"/>
                    </a:cubicBezTo>
                    <a:cubicBezTo>
                      <a:pt x="15" y="17"/>
                      <a:pt x="6" y="15"/>
                      <a:pt x="0" y="16"/>
                    </a:cubicBezTo>
                    <a:cubicBezTo>
                      <a:pt x="7" y="8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22"/>
              <p:cNvSpPr>
                <a:spLocks/>
              </p:cNvSpPr>
              <p:nvPr/>
            </p:nvSpPr>
            <p:spPr bwMode="auto">
              <a:xfrm>
                <a:off x="2454" y="1796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23"/>
              <p:cNvSpPr>
                <a:spLocks/>
              </p:cNvSpPr>
              <p:nvPr/>
            </p:nvSpPr>
            <p:spPr bwMode="auto">
              <a:xfrm>
                <a:off x="3157" y="1813"/>
                <a:ext cx="17" cy="30"/>
              </a:xfrm>
              <a:custGeom>
                <a:avLst/>
                <a:gdLst>
                  <a:gd name="T0" fmla="*/ 8 w 21"/>
                  <a:gd name="T1" fmla="*/ 0 h 36"/>
                  <a:gd name="T2" fmla="*/ 0 w 21"/>
                  <a:gd name="T3" fmla="*/ 28 h 36"/>
                  <a:gd name="T4" fmla="*/ 12 w 21"/>
                  <a:gd name="T5" fmla="*/ 12 h 36"/>
                  <a:gd name="T6" fmla="*/ 8 w 21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8" y="0"/>
                    </a:moveTo>
                    <a:cubicBezTo>
                      <a:pt x="21" y="2"/>
                      <a:pt x="20" y="36"/>
                      <a:pt x="0" y="28"/>
                    </a:cubicBezTo>
                    <a:cubicBezTo>
                      <a:pt x="1" y="20"/>
                      <a:pt x="11" y="20"/>
                      <a:pt x="12" y="12"/>
                    </a:cubicBezTo>
                    <a:cubicBezTo>
                      <a:pt x="10" y="9"/>
                      <a:pt x="8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24"/>
              <p:cNvSpPr>
                <a:spLocks/>
              </p:cNvSpPr>
              <p:nvPr/>
            </p:nvSpPr>
            <p:spPr bwMode="auto">
              <a:xfrm>
                <a:off x="1676" y="1829"/>
                <a:ext cx="12" cy="10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25"/>
              <p:cNvSpPr>
                <a:spLocks/>
              </p:cNvSpPr>
              <p:nvPr/>
            </p:nvSpPr>
            <p:spPr bwMode="auto">
              <a:xfrm>
                <a:off x="2418" y="1820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26"/>
              <p:cNvSpPr>
                <a:spLocks/>
              </p:cNvSpPr>
              <p:nvPr/>
            </p:nvSpPr>
            <p:spPr bwMode="auto">
              <a:xfrm>
                <a:off x="2250" y="1849"/>
                <a:ext cx="21" cy="15"/>
              </a:xfrm>
              <a:custGeom>
                <a:avLst/>
                <a:gdLst>
                  <a:gd name="T0" fmla="*/ 2 w 26"/>
                  <a:gd name="T1" fmla="*/ 0 h 18"/>
                  <a:gd name="T2" fmla="*/ 26 w 26"/>
                  <a:gd name="T3" fmla="*/ 4 h 18"/>
                  <a:gd name="T4" fmla="*/ 2 w 2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" y="0"/>
                    </a:moveTo>
                    <a:cubicBezTo>
                      <a:pt x="11" y="0"/>
                      <a:pt x="14" y="7"/>
                      <a:pt x="26" y="4"/>
                    </a:cubicBezTo>
                    <a:cubicBezTo>
                      <a:pt x="19" y="9"/>
                      <a:pt x="0" y="18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27"/>
              <p:cNvSpPr>
                <a:spLocks/>
              </p:cNvSpPr>
              <p:nvPr/>
            </p:nvSpPr>
            <p:spPr bwMode="auto">
              <a:xfrm>
                <a:off x="3490" y="1859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0 w 12"/>
                  <a:gd name="T5" fmla="*/ 8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28"/>
              <p:cNvSpPr>
                <a:spLocks/>
              </p:cNvSpPr>
              <p:nvPr/>
            </p:nvSpPr>
            <p:spPr bwMode="auto">
              <a:xfrm>
                <a:off x="2468" y="1873"/>
                <a:ext cx="27" cy="36"/>
              </a:xfrm>
              <a:custGeom>
                <a:avLst/>
                <a:gdLst>
                  <a:gd name="T0" fmla="*/ 0 w 33"/>
                  <a:gd name="T1" fmla="*/ 0 h 44"/>
                  <a:gd name="T2" fmla="*/ 24 w 33"/>
                  <a:gd name="T3" fmla="*/ 0 h 44"/>
                  <a:gd name="T4" fmla="*/ 28 w 33"/>
                  <a:gd name="T5" fmla="*/ 44 h 44"/>
                  <a:gd name="T6" fmla="*/ 0 w 3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4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  <a:cubicBezTo>
                      <a:pt x="33" y="18"/>
                      <a:pt x="30" y="24"/>
                      <a:pt x="28" y="44"/>
                    </a:cubicBezTo>
                    <a:cubicBezTo>
                      <a:pt x="26" y="22"/>
                      <a:pt x="9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229"/>
              <p:cNvSpPr>
                <a:spLocks/>
              </p:cNvSpPr>
              <p:nvPr/>
            </p:nvSpPr>
            <p:spPr bwMode="auto">
              <a:xfrm>
                <a:off x="2543" y="1873"/>
                <a:ext cx="18" cy="16"/>
              </a:xfrm>
              <a:custGeom>
                <a:avLst/>
                <a:gdLst>
                  <a:gd name="T0" fmla="*/ 6 w 22"/>
                  <a:gd name="T1" fmla="*/ 0 h 20"/>
                  <a:gd name="T2" fmla="*/ 14 w 22"/>
                  <a:gd name="T3" fmla="*/ 20 h 20"/>
                  <a:gd name="T4" fmla="*/ 6 w 2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6" y="0"/>
                    </a:moveTo>
                    <a:cubicBezTo>
                      <a:pt x="11" y="6"/>
                      <a:pt x="22" y="13"/>
                      <a:pt x="14" y="20"/>
                    </a:cubicBezTo>
                    <a:cubicBezTo>
                      <a:pt x="6" y="17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230"/>
              <p:cNvSpPr>
                <a:spLocks/>
              </p:cNvSpPr>
              <p:nvPr/>
            </p:nvSpPr>
            <p:spPr bwMode="auto">
              <a:xfrm>
                <a:off x="3074" y="1871"/>
                <a:ext cx="16" cy="13"/>
              </a:xfrm>
              <a:custGeom>
                <a:avLst/>
                <a:gdLst>
                  <a:gd name="T0" fmla="*/ 20 w 20"/>
                  <a:gd name="T1" fmla="*/ 6 h 16"/>
                  <a:gd name="T2" fmla="*/ 0 w 20"/>
                  <a:gd name="T3" fmla="*/ 10 h 16"/>
                  <a:gd name="T4" fmla="*/ 20 w 20"/>
                  <a:gd name="T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20" y="6"/>
                    </a:moveTo>
                    <a:cubicBezTo>
                      <a:pt x="20" y="16"/>
                      <a:pt x="5" y="15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231"/>
              <p:cNvSpPr>
                <a:spLocks/>
              </p:cNvSpPr>
              <p:nvPr/>
            </p:nvSpPr>
            <p:spPr bwMode="auto">
              <a:xfrm>
                <a:off x="2563" y="1879"/>
                <a:ext cx="15" cy="14"/>
              </a:xfrm>
              <a:custGeom>
                <a:avLst/>
                <a:gdLst>
                  <a:gd name="T0" fmla="*/ 1 w 18"/>
                  <a:gd name="T1" fmla="*/ 0 h 16"/>
                  <a:gd name="T2" fmla="*/ 17 w 18"/>
                  <a:gd name="T3" fmla="*/ 0 h 16"/>
                  <a:gd name="T4" fmla="*/ 13 w 18"/>
                  <a:gd name="T5" fmla="*/ 16 h 16"/>
                  <a:gd name="T6" fmla="*/ 1 w 1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8" y="7"/>
                      <a:pt x="12" y="8"/>
                      <a:pt x="13" y="16"/>
                    </a:cubicBezTo>
                    <a:cubicBezTo>
                      <a:pt x="7" y="13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232"/>
              <p:cNvSpPr>
                <a:spLocks/>
              </p:cNvSpPr>
              <p:nvPr/>
            </p:nvSpPr>
            <p:spPr bwMode="auto">
              <a:xfrm>
                <a:off x="3084" y="1886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233"/>
              <p:cNvSpPr>
                <a:spLocks/>
              </p:cNvSpPr>
              <p:nvPr/>
            </p:nvSpPr>
            <p:spPr bwMode="auto">
              <a:xfrm>
                <a:off x="3057" y="1888"/>
                <a:ext cx="14" cy="11"/>
              </a:xfrm>
              <a:custGeom>
                <a:avLst/>
                <a:gdLst>
                  <a:gd name="T0" fmla="*/ 0 w 17"/>
                  <a:gd name="T1" fmla="*/ 5 h 13"/>
                  <a:gd name="T2" fmla="*/ 16 w 17"/>
                  <a:gd name="T3" fmla="*/ 1 h 13"/>
                  <a:gd name="T4" fmla="*/ 12 w 17"/>
                  <a:gd name="T5" fmla="*/ 13 h 13"/>
                  <a:gd name="T6" fmla="*/ 4 w 17"/>
                  <a:gd name="T7" fmla="*/ 13 h 13"/>
                  <a:gd name="T8" fmla="*/ 0 w 17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7" y="7"/>
                      <a:pt x="12" y="8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8"/>
                      <a:pt x="3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234"/>
              <p:cNvSpPr>
                <a:spLocks/>
              </p:cNvSpPr>
              <p:nvPr/>
            </p:nvSpPr>
            <p:spPr bwMode="auto">
              <a:xfrm>
                <a:off x="3111" y="1892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235"/>
              <p:cNvSpPr>
                <a:spLocks/>
              </p:cNvSpPr>
              <p:nvPr/>
            </p:nvSpPr>
            <p:spPr bwMode="auto">
              <a:xfrm>
                <a:off x="1657" y="1902"/>
                <a:ext cx="17" cy="20"/>
              </a:xfrm>
              <a:custGeom>
                <a:avLst/>
                <a:gdLst>
                  <a:gd name="T0" fmla="*/ 2 w 20"/>
                  <a:gd name="T1" fmla="*/ 0 h 24"/>
                  <a:gd name="T2" fmla="*/ 10 w 20"/>
                  <a:gd name="T3" fmla="*/ 24 h 24"/>
                  <a:gd name="T4" fmla="*/ 2 w 2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" y="0"/>
                    </a:moveTo>
                    <a:cubicBezTo>
                      <a:pt x="8" y="5"/>
                      <a:pt x="20" y="14"/>
                      <a:pt x="10" y="24"/>
                    </a:cubicBezTo>
                    <a:cubicBezTo>
                      <a:pt x="0" y="24"/>
                      <a:pt x="2" y="1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236"/>
              <p:cNvSpPr>
                <a:spLocks/>
              </p:cNvSpPr>
              <p:nvPr/>
            </p:nvSpPr>
            <p:spPr bwMode="auto">
              <a:xfrm>
                <a:off x="3240" y="1912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37"/>
              <p:cNvSpPr>
                <a:spLocks/>
              </p:cNvSpPr>
              <p:nvPr/>
            </p:nvSpPr>
            <p:spPr bwMode="auto">
              <a:xfrm>
                <a:off x="3292" y="1911"/>
                <a:ext cx="20" cy="8"/>
              </a:xfrm>
              <a:custGeom>
                <a:avLst/>
                <a:gdLst>
                  <a:gd name="T0" fmla="*/ 1 w 23"/>
                  <a:gd name="T1" fmla="*/ 6 h 10"/>
                  <a:gd name="T2" fmla="*/ 13 w 23"/>
                  <a:gd name="T3" fmla="*/ 10 h 10"/>
                  <a:gd name="T4" fmla="*/ 1 w 23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1" y="6"/>
                    </a:moveTo>
                    <a:cubicBezTo>
                      <a:pt x="0" y="0"/>
                      <a:pt x="23" y="0"/>
                      <a:pt x="13" y="10"/>
                    </a:cubicBezTo>
                    <a:cubicBezTo>
                      <a:pt x="15" y="8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238"/>
              <p:cNvSpPr>
                <a:spLocks/>
              </p:cNvSpPr>
              <p:nvPr/>
            </p:nvSpPr>
            <p:spPr bwMode="auto">
              <a:xfrm>
                <a:off x="1649" y="1922"/>
                <a:ext cx="11" cy="10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39"/>
              <p:cNvSpPr>
                <a:spLocks/>
              </p:cNvSpPr>
              <p:nvPr/>
            </p:nvSpPr>
            <p:spPr bwMode="auto">
              <a:xfrm>
                <a:off x="2844" y="1922"/>
                <a:ext cx="11" cy="15"/>
              </a:xfrm>
              <a:custGeom>
                <a:avLst/>
                <a:gdLst>
                  <a:gd name="T0" fmla="*/ 0 w 13"/>
                  <a:gd name="T1" fmla="*/ 0 h 17"/>
                  <a:gd name="T2" fmla="*/ 12 w 13"/>
                  <a:gd name="T3" fmla="*/ 0 h 17"/>
                  <a:gd name="T4" fmla="*/ 0 w 13"/>
                  <a:gd name="T5" fmla="*/ 16 h 17"/>
                  <a:gd name="T6" fmla="*/ 0 w 1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10"/>
                      <a:pt x="11" y="17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40"/>
              <p:cNvSpPr>
                <a:spLocks/>
              </p:cNvSpPr>
              <p:nvPr/>
            </p:nvSpPr>
            <p:spPr bwMode="auto">
              <a:xfrm>
                <a:off x="3487" y="1922"/>
                <a:ext cx="16" cy="14"/>
              </a:xfrm>
              <a:custGeom>
                <a:avLst/>
                <a:gdLst>
                  <a:gd name="T0" fmla="*/ 3 w 19"/>
                  <a:gd name="T1" fmla="*/ 1 h 17"/>
                  <a:gd name="T2" fmla="*/ 19 w 19"/>
                  <a:gd name="T3" fmla="*/ 5 h 17"/>
                  <a:gd name="T4" fmla="*/ 3 w 19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3" y="1"/>
                    </a:moveTo>
                    <a:cubicBezTo>
                      <a:pt x="10" y="0"/>
                      <a:pt x="11" y="6"/>
                      <a:pt x="19" y="5"/>
                    </a:cubicBezTo>
                    <a:cubicBezTo>
                      <a:pt x="18" y="17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41"/>
              <p:cNvSpPr>
                <a:spLocks/>
              </p:cNvSpPr>
              <p:nvPr/>
            </p:nvSpPr>
            <p:spPr bwMode="auto">
              <a:xfrm>
                <a:off x="1652" y="1952"/>
                <a:ext cx="27" cy="30"/>
              </a:xfrm>
              <a:custGeom>
                <a:avLst/>
                <a:gdLst>
                  <a:gd name="T0" fmla="*/ 12 w 32"/>
                  <a:gd name="T1" fmla="*/ 0 h 36"/>
                  <a:gd name="T2" fmla="*/ 32 w 32"/>
                  <a:gd name="T3" fmla="*/ 36 h 36"/>
                  <a:gd name="T4" fmla="*/ 12 w 32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6">
                    <a:moveTo>
                      <a:pt x="12" y="0"/>
                    </a:moveTo>
                    <a:cubicBezTo>
                      <a:pt x="21" y="10"/>
                      <a:pt x="29" y="20"/>
                      <a:pt x="32" y="36"/>
                    </a:cubicBezTo>
                    <a:cubicBezTo>
                      <a:pt x="23" y="28"/>
                      <a:pt x="0" y="1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42"/>
              <p:cNvSpPr>
                <a:spLocks/>
              </p:cNvSpPr>
              <p:nvPr/>
            </p:nvSpPr>
            <p:spPr bwMode="auto">
              <a:xfrm>
                <a:off x="2887" y="1956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43"/>
              <p:cNvSpPr>
                <a:spLocks/>
              </p:cNvSpPr>
              <p:nvPr/>
            </p:nvSpPr>
            <p:spPr bwMode="auto">
              <a:xfrm>
                <a:off x="3220" y="1951"/>
                <a:ext cx="13" cy="16"/>
              </a:xfrm>
              <a:custGeom>
                <a:avLst/>
                <a:gdLst>
                  <a:gd name="T0" fmla="*/ 0 w 16"/>
                  <a:gd name="T1" fmla="*/ 10 h 20"/>
                  <a:gd name="T2" fmla="*/ 16 w 16"/>
                  <a:gd name="T3" fmla="*/ 10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5" y="20"/>
                      <a:pt x="2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44"/>
              <p:cNvSpPr>
                <a:spLocks/>
              </p:cNvSpPr>
              <p:nvPr/>
            </p:nvSpPr>
            <p:spPr bwMode="auto">
              <a:xfrm>
                <a:off x="2781" y="1962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45"/>
              <p:cNvSpPr>
                <a:spLocks/>
              </p:cNvSpPr>
              <p:nvPr/>
            </p:nvSpPr>
            <p:spPr bwMode="auto">
              <a:xfrm>
                <a:off x="3323" y="1957"/>
                <a:ext cx="19" cy="15"/>
              </a:xfrm>
              <a:custGeom>
                <a:avLst/>
                <a:gdLst>
                  <a:gd name="T0" fmla="*/ 0 w 23"/>
                  <a:gd name="T1" fmla="*/ 11 h 19"/>
                  <a:gd name="T2" fmla="*/ 12 w 23"/>
                  <a:gd name="T3" fmla="*/ 19 h 19"/>
                  <a:gd name="T4" fmla="*/ 0 w 23"/>
                  <a:gd name="T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0" y="11"/>
                    </a:moveTo>
                    <a:cubicBezTo>
                      <a:pt x="4" y="0"/>
                      <a:pt x="23" y="13"/>
                      <a:pt x="12" y="19"/>
                    </a:cubicBezTo>
                    <a:cubicBezTo>
                      <a:pt x="8" y="16"/>
                      <a:pt x="8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46"/>
              <p:cNvSpPr>
                <a:spLocks/>
              </p:cNvSpPr>
              <p:nvPr/>
            </p:nvSpPr>
            <p:spPr bwMode="auto">
              <a:xfrm>
                <a:off x="2877" y="1967"/>
                <a:ext cx="18" cy="16"/>
              </a:xfrm>
              <a:custGeom>
                <a:avLst/>
                <a:gdLst>
                  <a:gd name="T0" fmla="*/ 8 w 21"/>
                  <a:gd name="T1" fmla="*/ 2 h 19"/>
                  <a:gd name="T2" fmla="*/ 20 w 21"/>
                  <a:gd name="T3" fmla="*/ 10 h 19"/>
                  <a:gd name="T4" fmla="*/ 0 w 21"/>
                  <a:gd name="T5" fmla="*/ 14 h 19"/>
                  <a:gd name="T6" fmla="*/ 8 w 21"/>
                  <a:gd name="T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8" y="2"/>
                    </a:moveTo>
                    <a:cubicBezTo>
                      <a:pt x="17" y="0"/>
                      <a:pt x="14" y="10"/>
                      <a:pt x="20" y="10"/>
                    </a:cubicBezTo>
                    <a:cubicBezTo>
                      <a:pt x="21" y="19"/>
                      <a:pt x="6" y="12"/>
                      <a:pt x="0" y="14"/>
                    </a:cubicBezTo>
                    <a:cubicBezTo>
                      <a:pt x="3" y="10"/>
                      <a:pt x="9" y="10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47"/>
              <p:cNvSpPr>
                <a:spLocks/>
              </p:cNvSpPr>
              <p:nvPr/>
            </p:nvSpPr>
            <p:spPr bwMode="auto">
              <a:xfrm>
                <a:off x="3044" y="196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48"/>
              <p:cNvSpPr>
                <a:spLocks/>
              </p:cNvSpPr>
              <p:nvPr/>
            </p:nvSpPr>
            <p:spPr bwMode="auto">
              <a:xfrm>
                <a:off x="2565" y="1967"/>
                <a:ext cx="16" cy="20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49"/>
              <p:cNvSpPr>
                <a:spLocks/>
              </p:cNvSpPr>
              <p:nvPr/>
            </p:nvSpPr>
            <p:spPr bwMode="auto">
              <a:xfrm>
                <a:off x="3016" y="1982"/>
                <a:ext cx="12" cy="11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50"/>
              <p:cNvSpPr>
                <a:spLocks/>
              </p:cNvSpPr>
              <p:nvPr/>
            </p:nvSpPr>
            <p:spPr bwMode="auto">
              <a:xfrm>
                <a:off x="1756" y="1986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251"/>
              <p:cNvSpPr>
                <a:spLocks/>
              </p:cNvSpPr>
              <p:nvPr/>
            </p:nvSpPr>
            <p:spPr bwMode="auto">
              <a:xfrm>
                <a:off x="3476" y="1986"/>
                <a:ext cx="24" cy="13"/>
              </a:xfrm>
              <a:custGeom>
                <a:avLst/>
                <a:gdLst>
                  <a:gd name="T0" fmla="*/ 0 w 28"/>
                  <a:gd name="T1" fmla="*/ 8 h 16"/>
                  <a:gd name="T2" fmla="*/ 20 w 28"/>
                  <a:gd name="T3" fmla="*/ 16 h 16"/>
                  <a:gd name="T4" fmla="*/ 0 w 28"/>
                  <a:gd name="T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6">
                    <a:moveTo>
                      <a:pt x="0" y="8"/>
                    </a:moveTo>
                    <a:cubicBezTo>
                      <a:pt x="2" y="0"/>
                      <a:pt x="28" y="1"/>
                      <a:pt x="20" y="16"/>
                    </a:cubicBezTo>
                    <a:cubicBezTo>
                      <a:pt x="12" y="14"/>
                      <a:pt x="13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52"/>
              <p:cNvSpPr>
                <a:spLocks/>
              </p:cNvSpPr>
              <p:nvPr/>
            </p:nvSpPr>
            <p:spPr bwMode="auto">
              <a:xfrm>
                <a:off x="1659" y="1998"/>
                <a:ext cx="11" cy="11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53"/>
              <p:cNvSpPr>
                <a:spLocks/>
              </p:cNvSpPr>
              <p:nvPr/>
            </p:nvSpPr>
            <p:spPr bwMode="auto">
              <a:xfrm>
                <a:off x="1677" y="2002"/>
                <a:ext cx="17" cy="10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254"/>
              <p:cNvSpPr>
                <a:spLocks/>
              </p:cNvSpPr>
              <p:nvPr/>
            </p:nvSpPr>
            <p:spPr bwMode="auto">
              <a:xfrm>
                <a:off x="1830" y="2006"/>
                <a:ext cx="15" cy="11"/>
              </a:xfrm>
              <a:custGeom>
                <a:avLst/>
                <a:gdLst>
                  <a:gd name="T0" fmla="*/ 11 w 19"/>
                  <a:gd name="T1" fmla="*/ 0 h 13"/>
                  <a:gd name="T2" fmla="*/ 19 w 19"/>
                  <a:gd name="T3" fmla="*/ 4 h 13"/>
                  <a:gd name="T4" fmla="*/ 11 w 19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55"/>
              <p:cNvSpPr>
                <a:spLocks/>
              </p:cNvSpPr>
              <p:nvPr/>
            </p:nvSpPr>
            <p:spPr bwMode="auto">
              <a:xfrm>
                <a:off x="3020" y="2000"/>
                <a:ext cx="19" cy="16"/>
              </a:xfrm>
              <a:custGeom>
                <a:avLst/>
                <a:gdLst>
                  <a:gd name="T0" fmla="*/ 13 w 24"/>
                  <a:gd name="T1" fmla="*/ 19 h 19"/>
                  <a:gd name="T2" fmla="*/ 13 w 24"/>
                  <a:gd name="T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9">
                    <a:moveTo>
                      <a:pt x="13" y="19"/>
                    </a:moveTo>
                    <a:cubicBezTo>
                      <a:pt x="0" y="9"/>
                      <a:pt x="24" y="0"/>
                      <a:pt x="1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256"/>
              <p:cNvSpPr>
                <a:spLocks/>
              </p:cNvSpPr>
              <p:nvPr/>
            </p:nvSpPr>
            <p:spPr bwMode="auto">
              <a:xfrm>
                <a:off x="1726" y="2004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257"/>
              <p:cNvSpPr>
                <a:spLocks/>
              </p:cNvSpPr>
              <p:nvPr/>
            </p:nvSpPr>
            <p:spPr bwMode="auto">
              <a:xfrm>
                <a:off x="1752" y="2014"/>
                <a:ext cx="12" cy="15"/>
              </a:xfrm>
              <a:custGeom>
                <a:avLst/>
                <a:gdLst>
                  <a:gd name="T0" fmla="*/ 0 w 14"/>
                  <a:gd name="T1" fmla="*/ 2 h 18"/>
                  <a:gd name="T2" fmla="*/ 8 w 14"/>
                  <a:gd name="T3" fmla="*/ 18 h 18"/>
                  <a:gd name="T4" fmla="*/ 0 w 14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0" y="2"/>
                    </a:moveTo>
                    <a:cubicBezTo>
                      <a:pt x="12" y="0"/>
                      <a:pt x="14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258"/>
              <p:cNvSpPr>
                <a:spLocks/>
              </p:cNvSpPr>
              <p:nvPr/>
            </p:nvSpPr>
            <p:spPr bwMode="auto">
              <a:xfrm>
                <a:off x="2785" y="2016"/>
                <a:ext cx="21" cy="15"/>
              </a:xfrm>
              <a:custGeom>
                <a:avLst/>
                <a:gdLst>
                  <a:gd name="T0" fmla="*/ 11 w 26"/>
                  <a:gd name="T1" fmla="*/ 0 h 18"/>
                  <a:gd name="T2" fmla="*/ 11 w 26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8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259"/>
              <p:cNvSpPr>
                <a:spLocks/>
              </p:cNvSpPr>
              <p:nvPr/>
            </p:nvSpPr>
            <p:spPr bwMode="auto">
              <a:xfrm>
                <a:off x="1992" y="2019"/>
                <a:ext cx="14" cy="17"/>
              </a:xfrm>
              <a:custGeom>
                <a:avLst/>
                <a:gdLst>
                  <a:gd name="T0" fmla="*/ 0 w 17"/>
                  <a:gd name="T1" fmla="*/ 0 h 20"/>
                  <a:gd name="T2" fmla="*/ 12 w 17"/>
                  <a:gd name="T3" fmla="*/ 0 h 20"/>
                  <a:gd name="T4" fmla="*/ 12 w 17"/>
                  <a:gd name="T5" fmla="*/ 20 h 20"/>
                  <a:gd name="T6" fmla="*/ 0 w 17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7" y="5"/>
                      <a:pt x="17" y="15"/>
                      <a:pt x="12" y="20"/>
                    </a:cubicBezTo>
                    <a:cubicBezTo>
                      <a:pt x="7" y="14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260"/>
              <p:cNvSpPr>
                <a:spLocks/>
              </p:cNvSpPr>
              <p:nvPr/>
            </p:nvSpPr>
            <p:spPr bwMode="auto">
              <a:xfrm>
                <a:off x="3030" y="2022"/>
                <a:ext cx="17" cy="29"/>
              </a:xfrm>
              <a:custGeom>
                <a:avLst/>
                <a:gdLst>
                  <a:gd name="T0" fmla="*/ 4 w 20"/>
                  <a:gd name="T1" fmla="*/ 4 h 34"/>
                  <a:gd name="T2" fmla="*/ 20 w 20"/>
                  <a:gd name="T3" fmla="*/ 24 h 34"/>
                  <a:gd name="T4" fmla="*/ 4 w 20"/>
                  <a:gd name="T5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4">
                    <a:moveTo>
                      <a:pt x="4" y="4"/>
                    </a:moveTo>
                    <a:cubicBezTo>
                      <a:pt x="20" y="0"/>
                      <a:pt x="6" y="26"/>
                      <a:pt x="20" y="24"/>
                    </a:cubicBezTo>
                    <a:cubicBezTo>
                      <a:pt x="13" y="34"/>
                      <a:pt x="0" y="18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261"/>
              <p:cNvSpPr>
                <a:spLocks/>
              </p:cNvSpPr>
              <p:nvPr/>
            </p:nvSpPr>
            <p:spPr bwMode="auto">
              <a:xfrm>
                <a:off x="3199" y="2026"/>
                <a:ext cx="24" cy="18"/>
              </a:xfrm>
              <a:custGeom>
                <a:avLst/>
                <a:gdLst>
                  <a:gd name="T0" fmla="*/ 17 w 28"/>
                  <a:gd name="T1" fmla="*/ 0 h 22"/>
                  <a:gd name="T2" fmla="*/ 5 w 28"/>
                  <a:gd name="T3" fmla="*/ 20 h 22"/>
                  <a:gd name="T4" fmla="*/ 17 w 2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17" y="0"/>
                    </a:moveTo>
                    <a:cubicBezTo>
                      <a:pt x="28" y="6"/>
                      <a:pt x="15" y="22"/>
                      <a:pt x="5" y="20"/>
                    </a:cubicBezTo>
                    <a:cubicBezTo>
                      <a:pt x="0" y="4"/>
                      <a:pt x="17" y="1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262"/>
              <p:cNvSpPr>
                <a:spLocks/>
              </p:cNvSpPr>
              <p:nvPr/>
            </p:nvSpPr>
            <p:spPr bwMode="auto">
              <a:xfrm>
                <a:off x="2228" y="2029"/>
                <a:ext cx="19" cy="23"/>
              </a:xfrm>
              <a:custGeom>
                <a:avLst/>
                <a:gdLst>
                  <a:gd name="T0" fmla="*/ 12 w 23"/>
                  <a:gd name="T1" fmla="*/ 0 h 28"/>
                  <a:gd name="T2" fmla="*/ 12 w 23"/>
                  <a:gd name="T3" fmla="*/ 28 h 28"/>
                  <a:gd name="T4" fmla="*/ 12 w 23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8">
                    <a:moveTo>
                      <a:pt x="12" y="0"/>
                    </a:moveTo>
                    <a:cubicBezTo>
                      <a:pt x="23" y="5"/>
                      <a:pt x="12" y="21"/>
                      <a:pt x="12" y="28"/>
                    </a:cubicBezTo>
                    <a:cubicBezTo>
                      <a:pt x="0" y="22"/>
                      <a:pt x="17" y="12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263"/>
              <p:cNvSpPr>
                <a:spLocks/>
              </p:cNvSpPr>
              <p:nvPr/>
            </p:nvSpPr>
            <p:spPr bwMode="auto">
              <a:xfrm>
                <a:off x="1845" y="2036"/>
                <a:ext cx="14" cy="13"/>
              </a:xfrm>
              <a:custGeom>
                <a:avLst/>
                <a:gdLst>
                  <a:gd name="T0" fmla="*/ 17 w 17"/>
                  <a:gd name="T1" fmla="*/ 0 h 16"/>
                  <a:gd name="T2" fmla="*/ 17 w 17"/>
                  <a:gd name="T3" fmla="*/ 16 h 16"/>
                  <a:gd name="T4" fmla="*/ 1 w 17"/>
                  <a:gd name="T5" fmla="*/ 4 h 16"/>
                  <a:gd name="T6" fmla="*/ 17 w 1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7" y="5"/>
                      <a:pt x="17" y="11"/>
                      <a:pt x="17" y="16"/>
                    </a:cubicBezTo>
                    <a:cubicBezTo>
                      <a:pt x="9" y="14"/>
                      <a:pt x="0" y="15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264"/>
              <p:cNvSpPr>
                <a:spLocks/>
              </p:cNvSpPr>
              <p:nvPr/>
            </p:nvSpPr>
            <p:spPr bwMode="auto">
              <a:xfrm>
                <a:off x="3442" y="2036"/>
                <a:ext cx="12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8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265"/>
              <p:cNvSpPr>
                <a:spLocks/>
              </p:cNvSpPr>
              <p:nvPr/>
            </p:nvSpPr>
            <p:spPr bwMode="auto">
              <a:xfrm>
                <a:off x="3020" y="2037"/>
                <a:ext cx="18" cy="13"/>
              </a:xfrm>
              <a:custGeom>
                <a:avLst/>
                <a:gdLst>
                  <a:gd name="T0" fmla="*/ 20 w 21"/>
                  <a:gd name="T1" fmla="*/ 6 h 15"/>
                  <a:gd name="T2" fmla="*/ 0 w 21"/>
                  <a:gd name="T3" fmla="*/ 10 h 15"/>
                  <a:gd name="T4" fmla="*/ 20 w 21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266"/>
              <p:cNvSpPr>
                <a:spLocks/>
              </p:cNvSpPr>
              <p:nvPr/>
            </p:nvSpPr>
            <p:spPr bwMode="auto">
              <a:xfrm>
                <a:off x="3415" y="2041"/>
                <a:ext cx="18" cy="11"/>
              </a:xfrm>
              <a:custGeom>
                <a:avLst/>
                <a:gdLst>
                  <a:gd name="T0" fmla="*/ 22 w 22"/>
                  <a:gd name="T1" fmla="*/ 1 h 13"/>
                  <a:gd name="T2" fmla="*/ 2 w 22"/>
                  <a:gd name="T3" fmla="*/ 13 h 13"/>
                  <a:gd name="T4" fmla="*/ 22 w 22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3">
                    <a:moveTo>
                      <a:pt x="22" y="1"/>
                    </a:moveTo>
                    <a:cubicBezTo>
                      <a:pt x="16" y="6"/>
                      <a:pt x="12" y="13"/>
                      <a:pt x="2" y="13"/>
                    </a:cubicBezTo>
                    <a:cubicBezTo>
                      <a:pt x="0" y="1"/>
                      <a:pt x="11" y="0"/>
                      <a:pt x="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67"/>
              <p:cNvSpPr>
                <a:spLocks/>
              </p:cNvSpPr>
              <p:nvPr/>
            </p:nvSpPr>
            <p:spPr bwMode="auto">
              <a:xfrm>
                <a:off x="3150" y="2046"/>
                <a:ext cx="15" cy="11"/>
              </a:xfrm>
              <a:custGeom>
                <a:avLst/>
                <a:gdLst>
                  <a:gd name="T0" fmla="*/ 16 w 18"/>
                  <a:gd name="T1" fmla="*/ 0 h 14"/>
                  <a:gd name="T2" fmla="*/ 0 w 18"/>
                  <a:gd name="T3" fmla="*/ 8 h 14"/>
                  <a:gd name="T4" fmla="*/ 16 w 18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68"/>
              <p:cNvSpPr>
                <a:spLocks/>
              </p:cNvSpPr>
              <p:nvPr/>
            </p:nvSpPr>
            <p:spPr bwMode="auto">
              <a:xfrm>
                <a:off x="2427" y="2042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69"/>
              <p:cNvSpPr>
                <a:spLocks/>
              </p:cNvSpPr>
              <p:nvPr/>
            </p:nvSpPr>
            <p:spPr bwMode="auto">
              <a:xfrm>
                <a:off x="2618" y="2048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70"/>
              <p:cNvSpPr>
                <a:spLocks/>
              </p:cNvSpPr>
              <p:nvPr/>
            </p:nvSpPr>
            <p:spPr bwMode="auto">
              <a:xfrm>
                <a:off x="2668" y="2047"/>
                <a:ext cx="9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71"/>
              <p:cNvSpPr>
                <a:spLocks/>
              </p:cNvSpPr>
              <p:nvPr/>
            </p:nvSpPr>
            <p:spPr bwMode="auto">
              <a:xfrm>
                <a:off x="2774" y="2051"/>
                <a:ext cx="8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72"/>
              <p:cNvSpPr>
                <a:spLocks/>
              </p:cNvSpPr>
              <p:nvPr/>
            </p:nvSpPr>
            <p:spPr bwMode="auto">
              <a:xfrm>
                <a:off x="2333" y="2056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73"/>
              <p:cNvSpPr>
                <a:spLocks/>
              </p:cNvSpPr>
              <p:nvPr/>
            </p:nvSpPr>
            <p:spPr bwMode="auto">
              <a:xfrm>
                <a:off x="2915" y="2057"/>
                <a:ext cx="15" cy="17"/>
              </a:xfrm>
              <a:custGeom>
                <a:avLst/>
                <a:gdLst>
                  <a:gd name="T0" fmla="*/ 6 w 18"/>
                  <a:gd name="T1" fmla="*/ 2 h 20"/>
                  <a:gd name="T2" fmla="*/ 18 w 18"/>
                  <a:gd name="T3" fmla="*/ 10 h 20"/>
                  <a:gd name="T4" fmla="*/ 6 w 18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6" y="2"/>
                    </a:moveTo>
                    <a:cubicBezTo>
                      <a:pt x="15" y="0"/>
                      <a:pt x="12" y="10"/>
                      <a:pt x="18" y="10"/>
                    </a:cubicBezTo>
                    <a:cubicBezTo>
                      <a:pt x="16" y="20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74"/>
              <p:cNvSpPr>
                <a:spLocks/>
              </p:cNvSpPr>
              <p:nvPr/>
            </p:nvSpPr>
            <p:spPr bwMode="auto">
              <a:xfrm>
                <a:off x="3396" y="2060"/>
                <a:ext cx="37" cy="16"/>
              </a:xfrm>
              <a:custGeom>
                <a:avLst/>
                <a:gdLst>
                  <a:gd name="T0" fmla="*/ 44 w 44"/>
                  <a:gd name="T1" fmla="*/ 3 h 19"/>
                  <a:gd name="T2" fmla="*/ 0 w 44"/>
                  <a:gd name="T3" fmla="*/ 3 h 19"/>
                  <a:gd name="T4" fmla="*/ 44 w 44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19">
                    <a:moveTo>
                      <a:pt x="44" y="3"/>
                    </a:moveTo>
                    <a:cubicBezTo>
                      <a:pt x="41" y="12"/>
                      <a:pt x="1" y="19"/>
                      <a:pt x="0" y="3"/>
                    </a:cubicBezTo>
                    <a:cubicBezTo>
                      <a:pt x="13" y="0"/>
                      <a:pt x="20" y="7"/>
                      <a:pt x="4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75"/>
              <p:cNvSpPr>
                <a:spLocks/>
              </p:cNvSpPr>
              <p:nvPr/>
            </p:nvSpPr>
            <p:spPr bwMode="auto">
              <a:xfrm>
                <a:off x="2125" y="2061"/>
                <a:ext cx="18" cy="17"/>
              </a:xfrm>
              <a:custGeom>
                <a:avLst/>
                <a:gdLst>
                  <a:gd name="T0" fmla="*/ 0 w 22"/>
                  <a:gd name="T1" fmla="*/ 1 h 20"/>
                  <a:gd name="T2" fmla="*/ 20 w 22"/>
                  <a:gd name="T3" fmla="*/ 13 h 20"/>
                  <a:gd name="T4" fmla="*/ 0 w 22"/>
                  <a:gd name="T5" fmla="*/ 17 h 20"/>
                  <a:gd name="T6" fmla="*/ 0 w 22"/>
                  <a:gd name="T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0" y="1"/>
                    </a:moveTo>
                    <a:cubicBezTo>
                      <a:pt x="11" y="0"/>
                      <a:pt x="22" y="1"/>
                      <a:pt x="20" y="13"/>
                    </a:cubicBezTo>
                    <a:cubicBezTo>
                      <a:pt x="10" y="11"/>
                      <a:pt x="11" y="20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276"/>
              <p:cNvSpPr>
                <a:spLocks/>
              </p:cNvSpPr>
              <p:nvPr/>
            </p:nvSpPr>
            <p:spPr bwMode="auto">
              <a:xfrm>
                <a:off x="2906" y="2059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277"/>
              <p:cNvSpPr>
                <a:spLocks/>
              </p:cNvSpPr>
              <p:nvPr/>
            </p:nvSpPr>
            <p:spPr bwMode="auto">
              <a:xfrm>
                <a:off x="2945" y="2061"/>
                <a:ext cx="15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278"/>
              <p:cNvSpPr>
                <a:spLocks/>
              </p:cNvSpPr>
              <p:nvPr/>
            </p:nvSpPr>
            <p:spPr bwMode="auto">
              <a:xfrm>
                <a:off x="2410" y="2068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279"/>
              <p:cNvSpPr>
                <a:spLocks/>
              </p:cNvSpPr>
              <p:nvPr/>
            </p:nvSpPr>
            <p:spPr bwMode="auto">
              <a:xfrm>
                <a:off x="1838" y="2078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280"/>
              <p:cNvSpPr>
                <a:spLocks/>
              </p:cNvSpPr>
              <p:nvPr/>
            </p:nvSpPr>
            <p:spPr bwMode="auto">
              <a:xfrm>
                <a:off x="1669" y="2085"/>
                <a:ext cx="25" cy="21"/>
              </a:xfrm>
              <a:custGeom>
                <a:avLst/>
                <a:gdLst>
                  <a:gd name="T0" fmla="*/ 28 w 30"/>
                  <a:gd name="T1" fmla="*/ 25 h 25"/>
                  <a:gd name="T2" fmla="*/ 0 w 30"/>
                  <a:gd name="T3" fmla="*/ 13 h 25"/>
                  <a:gd name="T4" fmla="*/ 28 w 30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5">
                    <a:moveTo>
                      <a:pt x="28" y="25"/>
                    </a:moveTo>
                    <a:cubicBezTo>
                      <a:pt x="20" y="19"/>
                      <a:pt x="12" y="14"/>
                      <a:pt x="0" y="13"/>
                    </a:cubicBezTo>
                    <a:cubicBezTo>
                      <a:pt x="1" y="0"/>
                      <a:pt x="30" y="10"/>
                      <a:pt x="2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281"/>
              <p:cNvSpPr>
                <a:spLocks/>
              </p:cNvSpPr>
              <p:nvPr/>
            </p:nvSpPr>
            <p:spPr bwMode="auto">
              <a:xfrm>
                <a:off x="2431" y="208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282"/>
              <p:cNvSpPr>
                <a:spLocks/>
              </p:cNvSpPr>
              <p:nvPr/>
            </p:nvSpPr>
            <p:spPr bwMode="auto">
              <a:xfrm>
                <a:off x="2291" y="2096"/>
                <a:ext cx="15" cy="16"/>
              </a:xfrm>
              <a:custGeom>
                <a:avLst/>
                <a:gdLst>
                  <a:gd name="T0" fmla="*/ 16 w 18"/>
                  <a:gd name="T1" fmla="*/ 3 h 19"/>
                  <a:gd name="T2" fmla="*/ 12 w 18"/>
                  <a:gd name="T3" fmla="*/ 19 h 19"/>
                  <a:gd name="T4" fmla="*/ 16 w 18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283"/>
              <p:cNvSpPr>
                <a:spLocks/>
              </p:cNvSpPr>
              <p:nvPr/>
            </p:nvSpPr>
            <p:spPr bwMode="auto">
              <a:xfrm>
                <a:off x="2308" y="2109"/>
                <a:ext cx="13" cy="12"/>
              </a:xfrm>
              <a:custGeom>
                <a:avLst/>
                <a:gdLst>
                  <a:gd name="T0" fmla="*/ 8 w 16"/>
                  <a:gd name="T1" fmla="*/ 0 h 14"/>
                  <a:gd name="T2" fmla="*/ 16 w 16"/>
                  <a:gd name="T3" fmla="*/ 4 h 14"/>
                  <a:gd name="T4" fmla="*/ 16 w 16"/>
                  <a:gd name="T5" fmla="*/ 12 h 14"/>
                  <a:gd name="T6" fmla="*/ 0 w 16"/>
                  <a:gd name="T7" fmla="*/ 8 h 14"/>
                  <a:gd name="T8" fmla="*/ 8 w 1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284"/>
              <p:cNvSpPr>
                <a:spLocks/>
              </p:cNvSpPr>
              <p:nvPr/>
            </p:nvSpPr>
            <p:spPr bwMode="auto">
              <a:xfrm>
                <a:off x="2323" y="2116"/>
                <a:ext cx="22" cy="1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285"/>
              <p:cNvSpPr>
                <a:spLocks/>
              </p:cNvSpPr>
              <p:nvPr/>
            </p:nvSpPr>
            <p:spPr bwMode="auto">
              <a:xfrm>
                <a:off x="2432" y="2118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286"/>
              <p:cNvSpPr>
                <a:spLocks/>
              </p:cNvSpPr>
              <p:nvPr/>
            </p:nvSpPr>
            <p:spPr bwMode="auto">
              <a:xfrm>
                <a:off x="1670" y="2121"/>
                <a:ext cx="14" cy="11"/>
              </a:xfrm>
              <a:custGeom>
                <a:avLst/>
                <a:gdLst>
                  <a:gd name="T0" fmla="*/ 3 w 17"/>
                  <a:gd name="T1" fmla="*/ 2 h 14"/>
                  <a:gd name="T2" fmla="*/ 15 w 17"/>
                  <a:gd name="T3" fmla="*/ 14 h 14"/>
                  <a:gd name="T4" fmla="*/ 3 w 17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287"/>
              <p:cNvSpPr>
                <a:spLocks/>
              </p:cNvSpPr>
              <p:nvPr/>
            </p:nvSpPr>
            <p:spPr bwMode="auto">
              <a:xfrm>
                <a:off x="2958" y="2120"/>
                <a:ext cx="12" cy="18"/>
              </a:xfrm>
              <a:custGeom>
                <a:avLst/>
                <a:gdLst>
                  <a:gd name="T0" fmla="*/ 15 w 15"/>
                  <a:gd name="T1" fmla="*/ 3 h 22"/>
                  <a:gd name="T2" fmla="*/ 15 w 15"/>
                  <a:gd name="T3" fmla="*/ 19 h 22"/>
                  <a:gd name="T4" fmla="*/ 15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3"/>
                    </a:moveTo>
                    <a:cubicBezTo>
                      <a:pt x="8" y="11"/>
                      <a:pt x="15" y="8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288"/>
              <p:cNvSpPr>
                <a:spLocks/>
              </p:cNvSpPr>
              <p:nvPr/>
            </p:nvSpPr>
            <p:spPr bwMode="auto">
              <a:xfrm>
                <a:off x="2131" y="2119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289"/>
              <p:cNvSpPr>
                <a:spLocks/>
              </p:cNvSpPr>
              <p:nvPr/>
            </p:nvSpPr>
            <p:spPr bwMode="auto">
              <a:xfrm>
                <a:off x="3010" y="2126"/>
                <a:ext cx="23" cy="10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290"/>
              <p:cNvSpPr>
                <a:spLocks/>
              </p:cNvSpPr>
              <p:nvPr/>
            </p:nvSpPr>
            <p:spPr bwMode="auto">
              <a:xfrm>
                <a:off x="2315" y="212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291"/>
              <p:cNvSpPr>
                <a:spLocks/>
              </p:cNvSpPr>
              <p:nvPr/>
            </p:nvSpPr>
            <p:spPr bwMode="auto">
              <a:xfrm>
                <a:off x="2948" y="2132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292"/>
              <p:cNvSpPr>
                <a:spLocks/>
              </p:cNvSpPr>
              <p:nvPr/>
            </p:nvSpPr>
            <p:spPr bwMode="auto">
              <a:xfrm>
                <a:off x="3673" y="2132"/>
                <a:ext cx="26" cy="23"/>
              </a:xfrm>
              <a:custGeom>
                <a:avLst/>
                <a:gdLst>
                  <a:gd name="T0" fmla="*/ 0 w 32"/>
                  <a:gd name="T1" fmla="*/ 0 h 28"/>
                  <a:gd name="T2" fmla="*/ 32 w 32"/>
                  <a:gd name="T3" fmla="*/ 20 h 28"/>
                  <a:gd name="T4" fmla="*/ 0 w 32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8">
                    <a:moveTo>
                      <a:pt x="0" y="0"/>
                    </a:moveTo>
                    <a:cubicBezTo>
                      <a:pt x="17" y="0"/>
                      <a:pt x="29" y="6"/>
                      <a:pt x="32" y="20"/>
                    </a:cubicBezTo>
                    <a:cubicBezTo>
                      <a:pt x="17" y="28"/>
                      <a:pt x="5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293"/>
              <p:cNvSpPr>
                <a:spLocks/>
              </p:cNvSpPr>
              <p:nvPr/>
            </p:nvSpPr>
            <p:spPr bwMode="auto">
              <a:xfrm>
                <a:off x="2140" y="2136"/>
                <a:ext cx="15" cy="13"/>
              </a:xfrm>
              <a:custGeom>
                <a:avLst/>
                <a:gdLst>
                  <a:gd name="T0" fmla="*/ 6 w 18"/>
                  <a:gd name="T1" fmla="*/ 0 h 16"/>
                  <a:gd name="T2" fmla="*/ 18 w 18"/>
                  <a:gd name="T3" fmla="*/ 8 h 16"/>
                  <a:gd name="T4" fmla="*/ 2 w 18"/>
                  <a:gd name="T5" fmla="*/ 16 h 16"/>
                  <a:gd name="T6" fmla="*/ 6 w 1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6" y="0"/>
                    </a:moveTo>
                    <a:cubicBezTo>
                      <a:pt x="11" y="1"/>
                      <a:pt x="12" y="7"/>
                      <a:pt x="18" y="8"/>
                    </a:cubicBezTo>
                    <a:cubicBezTo>
                      <a:pt x="15" y="13"/>
                      <a:pt x="9" y="15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294"/>
              <p:cNvSpPr>
                <a:spLocks/>
              </p:cNvSpPr>
              <p:nvPr/>
            </p:nvSpPr>
            <p:spPr bwMode="auto">
              <a:xfrm>
                <a:off x="2370" y="2147"/>
                <a:ext cx="15" cy="13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295"/>
              <p:cNvSpPr>
                <a:spLocks/>
              </p:cNvSpPr>
              <p:nvPr/>
            </p:nvSpPr>
            <p:spPr bwMode="auto">
              <a:xfrm>
                <a:off x="1669" y="2151"/>
                <a:ext cx="10" cy="11"/>
              </a:xfrm>
              <a:custGeom>
                <a:avLst/>
                <a:gdLst>
                  <a:gd name="T0" fmla="*/ 0 w 12"/>
                  <a:gd name="T1" fmla="*/ 5 h 13"/>
                  <a:gd name="T2" fmla="*/ 12 w 12"/>
                  <a:gd name="T3" fmla="*/ 1 h 13"/>
                  <a:gd name="T4" fmla="*/ 12 w 12"/>
                  <a:gd name="T5" fmla="*/ 13 h 13"/>
                  <a:gd name="T6" fmla="*/ 0 w 12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5"/>
                      <a:pt x="12" y="9"/>
                      <a:pt x="12" y="13"/>
                    </a:cubicBezTo>
                    <a:cubicBezTo>
                      <a:pt x="7" y="12"/>
                      <a:pt x="6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296"/>
              <p:cNvSpPr>
                <a:spLocks/>
              </p:cNvSpPr>
              <p:nvPr/>
            </p:nvSpPr>
            <p:spPr bwMode="auto">
              <a:xfrm>
                <a:off x="2390" y="2149"/>
                <a:ext cx="20" cy="22"/>
              </a:xfrm>
              <a:custGeom>
                <a:avLst/>
                <a:gdLst>
                  <a:gd name="T0" fmla="*/ 1 w 23"/>
                  <a:gd name="T1" fmla="*/ 8 h 27"/>
                  <a:gd name="T2" fmla="*/ 21 w 23"/>
                  <a:gd name="T3" fmla="*/ 20 h 27"/>
                  <a:gd name="T4" fmla="*/ 1 w 23"/>
                  <a:gd name="T5" fmla="*/ 20 h 27"/>
                  <a:gd name="T6" fmla="*/ 1 w 23"/>
                  <a:gd name="T7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7">
                    <a:moveTo>
                      <a:pt x="1" y="8"/>
                    </a:moveTo>
                    <a:cubicBezTo>
                      <a:pt x="5" y="0"/>
                      <a:pt x="23" y="9"/>
                      <a:pt x="21" y="20"/>
                    </a:cubicBezTo>
                    <a:cubicBezTo>
                      <a:pt x="13" y="27"/>
                      <a:pt x="11" y="20"/>
                      <a:pt x="1" y="20"/>
                    </a:cubicBezTo>
                    <a:cubicBezTo>
                      <a:pt x="0" y="13"/>
                      <a:pt x="8" y="10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297"/>
              <p:cNvSpPr>
                <a:spLocks/>
              </p:cNvSpPr>
              <p:nvPr/>
            </p:nvSpPr>
            <p:spPr bwMode="auto">
              <a:xfrm>
                <a:off x="3034" y="2143"/>
                <a:ext cx="10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298"/>
              <p:cNvSpPr>
                <a:spLocks/>
              </p:cNvSpPr>
              <p:nvPr/>
            </p:nvSpPr>
            <p:spPr bwMode="auto">
              <a:xfrm>
                <a:off x="2146" y="2156"/>
                <a:ext cx="18" cy="19"/>
              </a:xfrm>
              <a:custGeom>
                <a:avLst/>
                <a:gdLst>
                  <a:gd name="T0" fmla="*/ 19 w 22"/>
                  <a:gd name="T1" fmla="*/ 15 h 22"/>
                  <a:gd name="T2" fmla="*/ 3 w 22"/>
                  <a:gd name="T3" fmla="*/ 15 h 22"/>
                  <a:gd name="T4" fmla="*/ 19 w 22"/>
                  <a:gd name="T5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15"/>
                    </a:moveTo>
                    <a:cubicBezTo>
                      <a:pt x="11" y="22"/>
                      <a:pt x="14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299"/>
              <p:cNvSpPr>
                <a:spLocks/>
              </p:cNvSpPr>
              <p:nvPr/>
            </p:nvSpPr>
            <p:spPr bwMode="auto">
              <a:xfrm>
                <a:off x="2916" y="2195"/>
                <a:ext cx="11" cy="19"/>
              </a:xfrm>
              <a:custGeom>
                <a:avLst/>
                <a:gdLst>
                  <a:gd name="T0" fmla="*/ 1 w 13"/>
                  <a:gd name="T1" fmla="*/ 0 h 22"/>
                  <a:gd name="T2" fmla="*/ 13 w 13"/>
                  <a:gd name="T3" fmla="*/ 20 h 22"/>
                  <a:gd name="T4" fmla="*/ 1 w 13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1" y="0"/>
                    </a:moveTo>
                    <a:cubicBezTo>
                      <a:pt x="6" y="6"/>
                      <a:pt x="13" y="10"/>
                      <a:pt x="13" y="20"/>
                    </a:cubicBezTo>
                    <a:cubicBezTo>
                      <a:pt x="1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00"/>
              <p:cNvSpPr>
                <a:spLocks/>
              </p:cNvSpPr>
              <p:nvPr/>
            </p:nvSpPr>
            <p:spPr bwMode="auto">
              <a:xfrm>
                <a:off x="3033" y="2194"/>
                <a:ext cx="24" cy="20"/>
              </a:xfrm>
              <a:custGeom>
                <a:avLst/>
                <a:gdLst>
                  <a:gd name="T0" fmla="*/ 13 w 29"/>
                  <a:gd name="T1" fmla="*/ 2 h 24"/>
                  <a:gd name="T2" fmla="*/ 5 w 29"/>
                  <a:gd name="T3" fmla="*/ 18 h 24"/>
                  <a:gd name="T4" fmla="*/ 13 w 29"/>
                  <a:gd name="T5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13" y="2"/>
                    </a:moveTo>
                    <a:cubicBezTo>
                      <a:pt x="29" y="0"/>
                      <a:pt x="18" y="24"/>
                      <a:pt x="5" y="18"/>
                    </a:cubicBezTo>
                    <a:cubicBezTo>
                      <a:pt x="0" y="5"/>
                      <a:pt x="18" y="15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01"/>
              <p:cNvSpPr>
                <a:spLocks/>
              </p:cNvSpPr>
              <p:nvPr/>
            </p:nvSpPr>
            <p:spPr bwMode="auto">
              <a:xfrm>
                <a:off x="2032" y="2199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02"/>
              <p:cNvSpPr>
                <a:spLocks/>
              </p:cNvSpPr>
              <p:nvPr/>
            </p:nvSpPr>
            <p:spPr bwMode="auto">
              <a:xfrm>
                <a:off x="2591" y="2198"/>
                <a:ext cx="19" cy="15"/>
              </a:xfrm>
              <a:custGeom>
                <a:avLst/>
                <a:gdLst>
                  <a:gd name="T0" fmla="*/ 4 w 23"/>
                  <a:gd name="T1" fmla="*/ 1 h 18"/>
                  <a:gd name="T2" fmla="*/ 0 w 23"/>
                  <a:gd name="T3" fmla="*/ 17 h 18"/>
                  <a:gd name="T4" fmla="*/ 4 w 23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4" y="1"/>
                    </a:moveTo>
                    <a:cubicBezTo>
                      <a:pt x="23" y="0"/>
                      <a:pt x="13" y="18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03"/>
              <p:cNvSpPr>
                <a:spLocks/>
              </p:cNvSpPr>
              <p:nvPr/>
            </p:nvSpPr>
            <p:spPr bwMode="auto">
              <a:xfrm>
                <a:off x="2654" y="2199"/>
                <a:ext cx="14" cy="13"/>
              </a:xfrm>
              <a:custGeom>
                <a:avLst/>
                <a:gdLst>
                  <a:gd name="T0" fmla="*/ 0 w 16"/>
                  <a:gd name="T1" fmla="*/ 0 h 16"/>
                  <a:gd name="T2" fmla="*/ 16 w 16"/>
                  <a:gd name="T3" fmla="*/ 0 h 16"/>
                  <a:gd name="T4" fmla="*/ 8 w 16"/>
                  <a:gd name="T5" fmla="*/ 16 h 16"/>
                  <a:gd name="T6" fmla="*/ 0 w 16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4" y="6"/>
                      <a:pt x="10" y="10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304"/>
              <p:cNvSpPr>
                <a:spLocks/>
              </p:cNvSpPr>
              <p:nvPr/>
            </p:nvSpPr>
            <p:spPr bwMode="auto">
              <a:xfrm>
                <a:off x="3111" y="2200"/>
                <a:ext cx="16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305"/>
              <p:cNvSpPr>
                <a:spLocks/>
              </p:cNvSpPr>
              <p:nvPr/>
            </p:nvSpPr>
            <p:spPr bwMode="auto">
              <a:xfrm>
                <a:off x="2574" y="2209"/>
                <a:ext cx="10" cy="16"/>
              </a:xfrm>
              <a:custGeom>
                <a:avLst/>
                <a:gdLst>
                  <a:gd name="T0" fmla="*/ 0 w 12"/>
                  <a:gd name="T1" fmla="*/ 4 h 20"/>
                  <a:gd name="T2" fmla="*/ 8 w 12"/>
                  <a:gd name="T3" fmla="*/ 20 h 20"/>
                  <a:gd name="T4" fmla="*/ 0 w 12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0">
                    <a:moveTo>
                      <a:pt x="0" y="4"/>
                    </a:moveTo>
                    <a:cubicBezTo>
                      <a:pt x="12" y="0"/>
                      <a:pt x="7" y="13"/>
                      <a:pt x="8" y="20"/>
                    </a:cubicBezTo>
                    <a:cubicBezTo>
                      <a:pt x="3" y="17"/>
                      <a:pt x="1" y="1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306"/>
              <p:cNvSpPr>
                <a:spLocks/>
              </p:cNvSpPr>
              <p:nvPr/>
            </p:nvSpPr>
            <p:spPr bwMode="auto">
              <a:xfrm>
                <a:off x="3094" y="2212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307"/>
              <p:cNvSpPr>
                <a:spLocks/>
              </p:cNvSpPr>
              <p:nvPr/>
            </p:nvSpPr>
            <p:spPr bwMode="auto">
              <a:xfrm>
                <a:off x="3180" y="2214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308"/>
              <p:cNvSpPr>
                <a:spLocks/>
              </p:cNvSpPr>
              <p:nvPr/>
            </p:nvSpPr>
            <p:spPr bwMode="auto">
              <a:xfrm>
                <a:off x="3470" y="2215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309"/>
              <p:cNvSpPr>
                <a:spLocks/>
              </p:cNvSpPr>
              <p:nvPr/>
            </p:nvSpPr>
            <p:spPr bwMode="auto">
              <a:xfrm>
                <a:off x="3455" y="2219"/>
                <a:ext cx="19" cy="17"/>
              </a:xfrm>
              <a:custGeom>
                <a:avLst/>
                <a:gdLst>
                  <a:gd name="T0" fmla="*/ 6 w 23"/>
                  <a:gd name="T1" fmla="*/ 0 h 21"/>
                  <a:gd name="T2" fmla="*/ 22 w 23"/>
                  <a:gd name="T3" fmla="*/ 12 h 21"/>
                  <a:gd name="T4" fmla="*/ 2 w 23"/>
                  <a:gd name="T5" fmla="*/ 16 h 21"/>
                  <a:gd name="T6" fmla="*/ 6 w 23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6" y="0"/>
                    </a:moveTo>
                    <a:cubicBezTo>
                      <a:pt x="11" y="4"/>
                      <a:pt x="14" y="11"/>
                      <a:pt x="22" y="12"/>
                    </a:cubicBezTo>
                    <a:cubicBezTo>
                      <a:pt x="23" y="21"/>
                      <a:pt x="8" y="14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310"/>
              <p:cNvSpPr>
                <a:spLocks/>
              </p:cNvSpPr>
              <p:nvPr/>
            </p:nvSpPr>
            <p:spPr bwMode="auto">
              <a:xfrm>
                <a:off x="3050" y="2222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311"/>
              <p:cNvSpPr>
                <a:spLocks/>
              </p:cNvSpPr>
              <p:nvPr/>
            </p:nvSpPr>
            <p:spPr bwMode="auto">
              <a:xfrm>
                <a:off x="3090" y="2213"/>
                <a:ext cx="30" cy="27"/>
              </a:xfrm>
              <a:custGeom>
                <a:avLst/>
                <a:gdLst>
                  <a:gd name="T0" fmla="*/ 36 w 36"/>
                  <a:gd name="T1" fmla="*/ 23 h 32"/>
                  <a:gd name="T2" fmla="*/ 0 w 36"/>
                  <a:gd name="T3" fmla="*/ 31 h 32"/>
                  <a:gd name="T4" fmla="*/ 36 w 36"/>
                  <a:gd name="T5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2">
                    <a:moveTo>
                      <a:pt x="36" y="23"/>
                    </a:moveTo>
                    <a:cubicBezTo>
                      <a:pt x="19" y="8"/>
                      <a:pt x="16" y="32"/>
                      <a:pt x="0" y="31"/>
                    </a:cubicBezTo>
                    <a:cubicBezTo>
                      <a:pt x="0" y="17"/>
                      <a:pt x="35" y="0"/>
                      <a:pt x="36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312"/>
              <p:cNvSpPr>
                <a:spLocks/>
              </p:cNvSpPr>
              <p:nvPr/>
            </p:nvSpPr>
            <p:spPr bwMode="auto">
              <a:xfrm>
                <a:off x="3143" y="2222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313"/>
              <p:cNvSpPr>
                <a:spLocks/>
              </p:cNvSpPr>
              <p:nvPr/>
            </p:nvSpPr>
            <p:spPr bwMode="auto">
              <a:xfrm>
                <a:off x="2015" y="2225"/>
                <a:ext cx="13" cy="14"/>
              </a:xfrm>
              <a:custGeom>
                <a:avLst/>
                <a:gdLst>
                  <a:gd name="T0" fmla="*/ 0 w 16"/>
                  <a:gd name="T1" fmla="*/ 0 h 16"/>
                  <a:gd name="T2" fmla="*/ 16 w 16"/>
                  <a:gd name="T3" fmla="*/ 0 h 16"/>
                  <a:gd name="T4" fmla="*/ 16 w 16"/>
                  <a:gd name="T5" fmla="*/ 16 h 16"/>
                  <a:gd name="T6" fmla="*/ 0 w 16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5"/>
                      <a:pt x="16" y="11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314"/>
              <p:cNvSpPr>
                <a:spLocks/>
              </p:cNvSpPr>
              <p:nvPr/>
            </p:nvSpPr>
            <p:spPr bwMode="auto">
              <a:xfrm>
                <a:off x="3160" y="2225"/>
                <a:ext cx="11" cy="10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315"/>
              <p:cNvSpPr>
                <a:spLocks/>
              </p:cNvSpPr>
              <p:nvPr/>
            </p:nvSpPr>
            <p:spPr bwMode="auto">
              <a:xfrm>
                <a:off x="3718" y="2224"/>
                <a:ext cx="24" cy="15"/>
              </a:xfrm>
              <a:custGeom>
                <a:avLst/>
                <a:gdLst>
                  <a:gd name="T0" fmla="*/ 18 w 29"/>
                  <a:gd name="T1" fmla="*/ 2 h 18"/>
                  <a:gd name="T2" fmla="*/ 6 w 29"/>
                  <a:gd name="T3" fmla="*/ 14 h 18"/>
                  <a:gd name="T4" fmla="*/ 18 w 2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18" y="2"/>
                    </a:moveTo>
                    <a:cubicBezTo>
                      <a:pt x="29" y="6"/>
                      <a:pt x="16" y="18"/>
                      <a:pt x="6" y="14"/>
                    </a:cubicBezTo>
                    <a:cubicBezTo>
                      <a:pt x="0" y="0"/>
                      <a:pt x="20" y="12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316"/>
              <p:cNvSpPr>
                <a:spLocks/>
              </p:cNvSpPr>
              <p:nvPr/>
            </p:nvSpPr>
            <p:spPr bwMode="auto">
              <a:xfrm>
                <a:off x="2671" y="2229"/>
                <a:ext cx="10" cy="10"/>
              </a:xfrm>
              <a:custGeom>
                <a:avLst/>
                <a:gdLst>
                  <a:gd name="T0" fmla="*/ 0 w 12"/>
                  <a:gd name="T1" fmla="*/ 8 h 12"/>
                  <a:gd name="T2" fmla="*/ 0 w 12"/>
                  <a:gd name="T3" fmla="*/ 0 h 12"/>
                  <a:gd name="T4" fmla="*/ 12 w 12"/>
                  <a:gd name="T5" fmla="*/ 4 h 12"/>
                  <a:gd name="T6" fmla="*/ 0 w 12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317"/>
              <p:cNvSpPr>
                <a:spLocks/>
              </p:cNvSpPr>
              <p:nvPr/>
            </p:nvSpPr>
            <p:spPr bwMode="auto">
              <a:xfrm>
                <a:off x="2920" y="2225"/>
                <a:ext cx="18" cy="15"/>
              </a:xfrm>
              <a:custGeom>
                <a:avLst/>
                <a:gdLst>
                  <a:gd name="T0" fmla="*/ 20 w 21"/>
                  <a:gd name="T1" fmla="*/ 9 h 18"/>
                  <a:gd name="T2" fmla="*/ 0 w 21"/>
                  <a:gd name="T3" fmla="*/ 13 h 18"/>
                  <a:gd name="T4" fmla="*/ 20 w 21"/>
                  <a:gd name="T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0" y="9"/>
                    </a:moveTo>
                    <a:cubicBezTo>
                      <a:pt x="21" y="18"/>
                      <a:pt x="6" y="11"/>
                      <a:pt x="0" y="13"/>
                    </a:cubicBezTo>
                    <a:cubicBezTo>
                      <a:pt x="4" y="0"/>
                      <a:pt x="7" y="11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318"/>
              <p:cNvSpPr>
                <a:spLocks/>
              </p:cNvSpPr>
              <p:nvPr/>
            </p:nvSpPr>
            <p:spPr bwMode="auto">
              <a:xfrm>
                <a:off x="3526" y="223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319"/>
              <p:cNvSpPr>
                <a:spLocks/>
              </p:cNvSpPr>
              <p:nvPr/>
            </p:nvSpPr>
            <p:spPr bwMode="auto">
              <a:xfrm>
                <a:off x="3463" y="2236"/>
                <a:ext cx="10" cy="12"/>
              </a:xfrm>
              <a:custGeom>
                <a:avLst/>
                <a:gdLst>
                  <a:gd name="T0" fmla="*/ 0 w 12"/>
                  <a:gd name="T1" fmla="*/ 7 h 14"/>
                  <a:gd name="T2" fmla="*/ 12 w 12"/>
                  <a:gd name="T3" fmla="*/ 7 h 14"/>
                  <a:gd name="T4" fmla="*/ 0 w 12"/>
                  <a:gd name="T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0" y="7"/>
                    </a:moveTo>
                    <a:cubicBezTo>
                      <a:pt x="3" y="0"/>
                      <a:pt x="7" y="6"/>
                      <a:pt x="12" y="7"/>
                    </a:cubicBezTo>
                    <a:cubicBezTo>
                      <a:pt x="9" y="14"/>
                      <a:pt x="5" y="8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320"/>
              <p:cNvSpPr>
                <a:spLocks/>
              </p:cNvSpPr>
              <p:nvPr/>
            </p:nvSpPr>
            <p:spPr bwMode="auto">
              <a:xfrm>
                <a:off x="3537" y="2239"/>
                <a:ext cx="50" cy="23"/>
              </a:xfrm>
              <a:custGeom>
                <a:avLst/>
                <a:gdLst>
                  <a:gd name="T0" fmla="*/ 39 w 60"/>
                  <a:gd name="T1" fmla="*/ 0 h 28"/>
                  <a:gd name="T2" fmla="*/ 55 w 60"/>
                  <a:gd name="T3" fmla="*/ 4 h 28"/>
                  <a:gd name="T4" fmla="*/ 43 w 60"/>
                  <a:gd name="T5" fmla="*/ 24 h 28"/>
                  <a:gd name="T6" fmla="*/ 23 w 60"/>
                  <a:gd name="T7" fmla="*/ 28 h 28"/>
                  <a:gd name="T8" fmla="*/ 39 w 60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8">
                    <a:moveTo>
                      <a:pt x="39" y="0"/>
                    </a:moveTo>
                    <a:cubicBezTo>
                      <a:pt x="43" y="3"/>
                      <a:pt x="48" y="4"/>
                      <a:pt x="55" y="4"/>
                    </a:cubicBezTo>
                    <a:cubicBezTo>
                      <a:pt x="60" y="20"/>
                      <a:pt x="43" y="14"/>
                      <a:pt x="43" y="24"/>
                    </a:cubicBezTo>
                    <a:cubicBezTo>
                      <a:pt x="31" y="23"/>
                      <a:pt x="25" y="8"/>
                      <a:pt x="23" y="28"/>
                    </a:cubicBezTo>
                    <a:cubicBezTo>
                      <a:pt x="0" y="8"/>
                      <a:pt x="39" y="17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321"/>
              <p:cNvSpPr>
                <a:spLocks/>
              </p:cNvSpPr>
              <p:nvPr/>
            </p:nvSpPr>
            <p:spPr bwMode="auto">
              <a:xfrm>
                <a:off x="2871" y="2237"/>
                <a:ext cx="20" cy="23"/>
              </a:xfrm>
              <a:custGeom>
                <a:avLst/>
                <a:gdLst>
                  <a:gd name="T0" fmla="*/ 24 w 24"/>
                  <a:gd name="T1" fmla="*/ 14 h 28"/>
                  <a:gd name="T2" fmla="*/ 0 w 24"/>
                  <a:gd name="T3" fmla="*/ 14 h 28"/>
                  <a:gd name="T4" fmla="*/ 24 w 24"/>
                  <a:gd name="T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24" y="14"/>
                    </a:moveTo>
                    <a:cubicBezTo>
                      <a:pt x="21" y="28"/>
                      <a:pt x="5" y="20"/>
                      <a:pt x="0" y="14"/>
                    </a:cubicBezTo>
                    <a:cubicBezTo>
                      <a:pt x="2" y="0"/>
                      <a:pt x="15" y="12"/>
                      <a:pt x="2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322"/>
              <p:cNvSpPr>
                <a:spLocks/>
              </p:cNvSpPr>
              <p:nvPr/>
            </p:nvSpPr>
            <p:spPr bwMode="auto">
              <a:xfrm>
                <a:off x="3540" y="2240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323"/>
              <p:cNvSpPr>
                <a:spLocks/>
              </p:cNvSpPr>
              <p:nvPr/>
            </p:nvSpPr>
            <p:spPr bwMode="auto">
              <a:xfrm>
                <a:off x="3703" y="2242"/>
                <a:ext cx="13" cy="7"/>
              </a:xfrm>
              <a:custGeom>
                <a:avLst/>
                <a:gdLst>
                  <a:gd name="T0" fmla="*/ 0 w 16"/>
                  <a:gd name="T1" fmla="*/ 0 h 8"/>
                  <a:gd name="T2" fmla="*/ 16 w 16"/>
                  <a:gd name="T3" fmla="*/ 0 h 8"/>
                  <a:gd name="T4" fmla="*/ 16 w 16"/>
                  <a:gd name="T5" fmla="*/ 8 h 8"/>
                  <a:gd name="T6" fmla="*/ 0 w 16"/>
                  <a:gd name="T7" fmla="*/ 8 h 8"/>
                  <a:gd name="T8" fmla="*/ 0 w 1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3"/>
                      <a:pt x="16" y="5"/>
                      <a:pt x="16" y="8"/>
                    </a:cubicBezTo>
                    <a:cubicBezTo>
                      <a:pt x="11" y="8"/>
                      <a:pt x="5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324"/>
              <p:cNvSpPr>
                <a:spLocks/>
              </p:cNvSpPr>
              <p:nvPr/>
            </p:nvSpPr>
            <p:spPr bwMode="auto">
              <a:xfrm>
                <a:off x="2824" y="2252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325"/>
              <p:cNvSpPr>
                <a:spLocks/>
              </p:cNvSpPr>
              <p:nvPr/>
            </p:nvSpPr>
            <p:spPr bwMode="auto">
              <a:xfrm>
                <a:off x="3180" y="2252"/>
                <a:ext cx="16" cy="10"/>
              </a:xfrm>
              <a:custGeom>
                <a:avLst/>
                <a:gdLst>
                  <a:gd name="T0" fmla="*/ 4 w 19"/>
                  <a:gd name="T1" fmla="*/ 0 h 12"/>
                  <a:gd name="T2" fmla="*/ 16 w 19"/>
                  <a:gd name="T3" fmla="*/ 12 h 12"/>
                  <a:gd name="T4" fmla="*/ 0 w 19"/>
                  <a:gd name="T5" fmla="*/ 12 h 12"/>
                  <a:gd name="T6" fmla="*/ 4 w 1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4" y="0"/>
                    </a:moveTo>
                    <a:cubicBezTo>
                      <a:pt x="8" y="4"/>
                      <a:pt x="19" y="1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326"/>
              <p:cNvSpPr>
                <a:spLocks/>
              </p:cNvSpPr>
              <p:nvPr/>
            </p:nvSpPr>
            <p:spPr bwMode="auto">
              <a:xfrm>
                <a:off x="2042" y="2255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327"/>
              <p:cNvSpPr>
                <a:spLocks/>
              </p:cNvSpPr>
              <p:nvPr/>
            </p:nvSpPr>
            <p:spPr bwMode="auto">
              <a:xfrm>
                <a:off x="2907" y="2257"/>
                <a:ext cx="8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328"/>
              <p:cNvSpPr>
                <a:spLocks/>
              </p:cNvSpPr>
              <p:nvPr/>
            </p:nvSpPr>
            <p:spPr bwMode="auto">
              <a:xfrm>
                <a:off x="3696" y="2258"/>
                <a:ext cx="17" cy="15"/>
              </a:xfrm>
              <a:custGeom>
                <a:avLst/>
                <a:gdLst>
                  <a:gd name="T0" fmla="*/ 20 w 20"/>
                  <a:gd name="T1" fmla="*/ 1 h 18"/>
                  <a:gd name="T2" fmla="*/ 0 w 20"/>
                  <a:gd name="T3" fmla="*/ 9 h 18"/>
                  <a:gd name="T4" fmla="*/ 20 w 20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20" y="1"/>
                    </a:moveTo>
                    <a:cubicBezTo>
                      <a:pt x="19" y="18"/>
                      <a:pt x="13" y="8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329"/>
              <p:cNvSpPr>
                <a:spLocks/>
              </p:cNvSpPr>
              <p:nvPr/>
            </p:nvSpPr>
            <p:spPr bwMode="auto">
              <a:xfrm>
                <a:off x="2045" y="2275"/>
                <a:ext cx="8" cy="14"/>
              </a:xfrm>
              <a:custGeom>
                <a:avLst/>
                <a:gdLst>
                  <a:gd name="T0" fmla="*/ 0 w 9"/>
                  <a:gd name="T1" fmla="*/ 0 h 16"/>
                  <a:gd name="T2" fmla="*/ 8 w 9"/>
                  <a:gd name="T3" fmla="*/ 16 h 16"/>
                  <a:gd name="T4" fmla="*/ 0 w 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330"/>
              <p:cNvSpPr>
                <a:spLocks/>
              </p:cNvSpPr>
              <p:nvPr/>
            </p:nvSpPr>
            <p:spPr bwMode="auto">
              <a:xfrm>
                <a:off x="3163" y="2274"/>
                <a:ext cx="16" cy="18"/>
              </a:xfrm>
              <a:custGeom>
                <a:avLst/>
                <a:gdLst>
                  <a:gd name="T0" fmla="*/ 1 w 20"/>
                  <a:gd name="T1" fmla="*/ 2 h 22"/>
                  <a:gd name="T2" fmla="*/ 17 w 20"/>
                  <a:gd name="T3" fmla="*/ 6 h 22"/>
                  <a:gd name="T4" fmla="*/ 9 w 20"/>
                  <a:gd name="T5" fmla="*/ 22 h 22"/>
                  <a:gd name="T6" fmla="*/ 1 w 20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1" y="2"/>
                    </a:moveTo>
                    <a:cubicBezTo>
                      <a:pt x="9" y="0"/>
                      <a:pt x="12" y="5"/>
                      <a:pt x="17" y="6"/>
                    </a:cubicBezTo>
                    <a:cubicBezTo>
                      <a:pt x="20" y="17"/>
                      <a:pt x="9" y="14"/>
                      <a:pt x="9" y="22"/>
                    </a:cubicBezTo>
                    <a:cubicBezTo>
                      <a:pt x="3" y="19"/>
                      <a:pt x="0" y="1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331"/>
              <p:cNvSpPr>
                <a:spLocks/>
              </p:cNvSpPr>
              <p:nvPr/>
            </p:nvSpPr>
            <p:spPr bwMode="auto">
              <a:xfrm>
                <a:off x="2064" y="2279"/>
                <a:ext cx="21" cy="13"/>
              </a:xfrm>
              <a:custGeom>
                <a:avLst/>
                <a:gdLst>
                  <a:gd name="T0" fmla="*/ 13 w 25"/>
                  <a:gd name="T1" fmla="*/ 0 h 16"/>
                  <a:gd name="T2" fmla="*/ 13 w 25"/>
                  <a:gd name="T3" fmla="*/ 16 h 16"/>
                  <a:gd name="T4" fmla="*/ 13 w 2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13" y="0"/>
                    </a:moveTo>
                    <a:cubicBezTo>
                      <a:pt x="25" y="3"/>
                      <a:pt x="9" y="9"/>
                      <a:pt x="13" y="16"/>
                    </a:cubicBezTo>
                    <a:cubicBezTo>
                      <a:pt x="0" y="12"/>
                      <a:pt x="10" y="7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32"/>
              <p:cNvSpPr>
                <a:spLocks/>
              </p:cNvSpPr>
              <p:nvPr/>
            </p:nvSpPr>
            <p:spPr bwMode="auto">
              <a:xfrm>
                <a:off x="2154" y="2282"/>
                <a:ext cx="12" cy="17"/>
              </a:xfrm>
              <a:custGeom>
                <a:avLst/>
                <a:gdLst>
                  <a:gd name="T0" fmla="*/ 5 w 14"/>
                  <a:gd name="T1" fmla="*/ 0 h 20"/>
                  <a:gd name="T2" fmla="*/ 13 w 14"/>
                  <a:gd name="T3" fmla="*/ 20 h 20"/>
                  <a:gd name="T4" fmla="*/ 5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5" y="0"/>
                    </a:moveTo>
                    <a:cubicBezTo>
                      <a:pt x="14" y="1"/>
                      <a:pt x="14" y="10"/>
                      <a:pt x="13" y="20"/>
                    </a:cubicBezTo>
                    <a:cubicBezTo>
                      <a:pt x="0" y="15"/>
                      <a:pt x="11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33"/>
              <p:cNvSpPr>
                <a:spLocks/>
              </p:cNvSpPr>
              <p:nvPr/>
            </p:nvSpPr>
            <p:spPr bwMode="auto">
              <a:xfrm>
                <a:off x="3694" y="2282"/>
                <a:ext cx="30" cy="10"/>
              </a:xfrm>
              <a:custGeom>
                <a:avLst/>
                <a:gdLst>
                  <a:gd name="T0" fmla="*/ 30 w 36"/>
                  <a:gd name="T1" fmla="*/ 12 h 12"/>
                  <a:gd name="T2" fmla="*/ 6 w 36"/>
                  <a:gd name="T3" fmla="*/ 12 h 12"/>
                  <a:gd name="T4" fmla="*/ 30 w 36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2">
                    <a:moveTo>
                      <a:pt x="30" y="12"/>
                    </a:moveTo>
                    <a:cubicBezTo>
                      <a:pt x="17" y="8"/>
                      <a:pt x="21" y="12"/>
                      <a:pt x="6" y="12"/>
                    </a:cubicBezTo>
                    <a:cubicBezTo>
                      <a:pt x="0" y="0"/>
                      <a:pt x="36" y="0"/>
                      <a:pt x="3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34"/>
              <p:cNvSpPr>
                <a:spLocks/>
              </p:cNvSpPr>
              <p:nvPr/>
            </p:nvSpPr>
            <p:spPr bwMode="auto">
              <a:xfrm>
                <a:off x="3220" y="2302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35"/>
              <p:cNvSpPr>
                <a:spLocks/>
              </p:cNvSpPr>
              <p:nvPr/>
            </p:nvSpPr>
            <p:spPr bwMode="auto">
              <a:xfrm>
                <a:off x="2074" y="2305"/>
                <a:ext cx="14" cy="11"/>
              </a:xfrm>
              <a:custGeom>
                <a:avLst/>
                <a:gdLst>
                  <a:gd name="T0" fmla="*/ 1 w 16"/>
                  <a:gd name="T1" fmla="*/ 0 h 13"/>
                  <a:gd name="T2" fmla="*/ 13 w 16"/>
                  <a:gd name="T3" fmla="*/ 12 h 13"/>
                  <a:gd name="T4" fmla="*/ 1 w 16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36"/>
              <p:cNvSpPr>
                <a:spLocks/>
              </p:cNvSpPr>
              <p:nvPr/>
            </p:nvSpPr>
            <p:spPr bwMode="auto">
              <a:xfrm>
                <a:off x="2162" y="2305"/>
                <a:ext cx="18" cy="20"/>
              </a:xfrm>
              <a:custGeom>
                <a:avLst/>
                <a:gdLst>
                  <a:gd name="T0" fmla="*/ 7 w 21"/>
                  <a:gd name="T1" fmla="*/ 0 h 24"/>
                  <a:gd name="T2" fmla="*/ 19 w 21"/>
                  <a:gd name="T3" fmla="*/ 24 h 24"/>
                  <a:gd name="T4" fmla="*/ 7 w 2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7" y="0"/>
                    </a:moveTo>
                    <a:cubicBezTo>
                      <a:pt x="16" y="3"/>
                      <a:pt x="21" y="10"/>
                      <a:pt x="19" y="24"/>
                    </a:cubicBezTo>
                    <a:cubicBezTo>
                      <a:pt x="11" y="20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37"/>
              <p:cNvSpPr>
                <a:spLocks/>
              </p:cNvSpPr>
              <p:nvPr/>
            </p:nvSpPr>
            <p:spPr bwMode="auto">
              <a:xfrm>
                <a:off x="3283" y="2304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38"/>
              <p:cNvSpPr>
                <a:spLocks/>
              </p:cNvSpPr>
              <p:nvPr/>
            </p:nvSpPr>
            <p:spPr bwMode="auto">
              <a:xfrm>
                <a:off x="3240" y="2304"/>
                <a:ext cx="21" cy="25"/>
              </a:xfrm>
              <a:custGeom>
                <a:avLst/>
                <a:gdLst>
                  <a:gd name="T0" fmla="*/ 24 w 25"/>
                  <a:gd name="T1" fmla="*/ 10 h 30"/>
                  <a:gd name="T2" fmla="*/ 20 w 25"/>
                  <a:gd name="T3" fmla="*/ 30 h 30"/>
                  <a:gd name="T4" fmla="*/ 20 w 25"/>
                  <a:gd name="T5" fmla="*/ 18 h 30"/>
                  <a:gd name="T6" fmla="*/ 0 w 25"/>
                  <a:gd name="T7" fmla="*/ 14 h 30"/>
                  <a:gd name="T8" fmla="*/ 24 w 25"/>
                  <a:gd name="T9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10"/>
                    </a:moveTo>
                    <a:cubicBezTo>
                      <a:pt x="25" y="19"/>
                      <a:pt x="23" y="25"/>
                      <a:pt x="20" y="30"/>
                    </a:cubicBezTo>
                    <a:cubicBezTo>
                      <a:pt x="13" y="27"/>
                      <a:pt x="19" y="23"/>
                      <a:pt x="20" y="18"/>
                    </a:cubicBezTo>
                    <a:cubicBezTo>
                      <a:pt x="15" y="6"/>
                      <a:pt x="5" y="24"/>
                      <a:pt x="0" y="14"/>
                    </a:cubicBezTo>
                    <a:cubicBezTo>
                      <a:pt x="3" y="0"/>
                      <a:pt x="10" y="14"/>
                      <a:pt x="2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39"/>
              <p:cNvSpPr>
                <a:spLocks/>
              </p:cNvSpPr>
              <p:nvPr/>
            </p:nvSpPr>
            <p:spPr bwMode="auto">
              <a:xfrm>
                <a:off x="2573" y="2311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40"/>
              <p:cNvSpPr>
                <a:spLocks/>
              </p:cNvSpPr>
              <p:nvPr/>
            </p:nvSpPr>
            <p:spPr bwMode="auto">
              <a:xfrm>
                <a:off x="2631" y="2310"/>
                <a:ext cx="10" cy="17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41"/>
              <p:cNvSpPr>
                <a:spLocks/>
              </p:cNvSpPr>
              <p:nvPr/>
            </p:nvSpPr>
            <p:spPr bwMode="auto">
              <a:xfrm>
                <a:off x="3293" y="2309"/>
                <a:ext cx="11" cy="14"/>
              </a:xfrm>
              <a:custGeom>
                <a:avLst/>
                <a:gdLst>
                  <a:gd name="T0" fmla="*/ 12 w 13"/>
                  <a:gd name="T1" fmla="*/ 3 h 16"/>
                  <a:gd name="T2" fmla="*/ 0 w 13"/>
                  <a:gd name="T3" fmla="*/ 15 h 16"/>
                  <a:gd name="T4" fmla="*/ 12 w 13"/>
                  <a:gd name="T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2" y="3"/>
                    </a:moveTo>
                    <a:cubicBezTo>
                      <a:pt x="13" y="12"/>
                      <a:pt x="9" y="16"/>
                      <a:pt x="0" y="15"/>
                    </a:cubicBezTo>
                    <a:cubicBezTo>
                      <a:pt x="4" y="11"/>
                      <a:pt x="1" y="0"/>
                      <a:pt x="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342"/>
              <p:cNvSpPr>
                <a:spLocks/>
              </p:cNvSpPr>
              <p:nvPr/>
            </p:nvSpPr>
            <p:spPr bwMode="auto">
              <a:xfrm>
                <a:off x="3500" y="2312"/>
                <a:ext cx="6" cy="7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0 w 8"/>
                  <a:gd name="T7" fmla="*/ 0 h 8"/>
                  <a:gd name="T8" fmla="*/ 8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43"/>
              <p:cNvSpPr>
                <a:spLocks/>
              </p:cNvSpPr>
              <p:nvPr/>
            </p:nvSpPr>
            <p:spPr bwMode="auto">
              <a:xfrm>
                <a:off x="3174" y="2312"/>
                <a:ext cx="34" cy="23"/>
              </a:xfrm>
              <a:custGeom>
                <a:avLst/>
                <a:gdLst>
                  <a:gd name="T0" fmla="*/ 23 w 41"/>
                  <a:gd name="T1" fmla="*/ 12 h 28"/>
                  <a:gd name="T2" fmla="*/ 7 w 41"/>
                  <a:gd name="T3" fmla="*/ 12 h 28"/>
                  <a:gd name="T4" fmla="*/ 23 w 41"/>
                  <a:gd name="T5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3" y="12"/>
                    </a:moveTo>
                    <a:cubicBezTo>
                      <a:pt x="41" y="19"/>
                      <a:pt x="0" y="28"/>
                      <a:pt x="7" y="12"/>
                    </a:cubicBezTo>
                    <a:cubicBezTo>
                      <a:pt x="14" y="0"/>
                      <a:pt x="19" y="23"/>
                      <a:pt x="2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44"/>
              <p:cNvSpPr>
                <a:spLocks/>
              </p:cNvSpPr>
              <p:nvPr/>
            </p:nvSpPr>
            <p:spPr bwMode="auto">
              <a:xfrm>
                <a:off x="3753" y="2319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345"/>
              <p:cNvSpPr>
                <a:spLocks/>
              </p:cNvSpPr>
              <p:nvPr/>
            </p:nvSpPr>
            <p:spPr bwMode="auto">
              <a:xfrm>
                <a:off x="3433" y="2317"/>
                <a:ext cx="17" cy="17"/>
              </a:xfrm>
              <a:custGeom>
                <a:avLst/>
                <a:gdLst>
                  <a:gd name="T0" fmla="*/ 0 w 20"/>
                  <a:gd name="T1" fmla="*/ 10 h 21"/>
                  <a:gd name="T2" fmla="*/ 16 w 20"/>
                  <a:gd name="T3" fmla="*/ 18 h 21"/>
                  <a:gd name="T4" fmla="*/ 0 w 20"/>
                  <a:gd name="T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0" y="10"/>
                    </a:moveTo>
                    <a:cubicBezTo>
                      <a:pt x="3" y="0"/>
                      <a:pt x="20" y="8"/>
                      <a:pt x="16" y="18"/>
                    </a:cubicBezTo>
                    <a:cubicBezTo>
                      <a:pt x="5" y="21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346"/>
              <p:cNvSpPr>
                <a:spLocks/>
              </p:cNvSpPr>
              <p:nvPr/>
            </p:nvSpPr>
            <p:spPr bwMode="auto">
              <a:xfrm>
                <a:off x="3779" y="2314"/>
                <a:ext cx="14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347"/>
              <p:cNvSpPr>
                <a:spLocks/>
              </p:cNvSpPr>
              <p:nvPr/>
            </p:nvSpPr>
            <p:spPr bwMode="auto">
              <a:xfrm>
                <a:off x="1699" y="2319"/>
                <a:ext cx="14" cy="20"/>
              </a:xfrm>
              <a:custGeom>
                <a:avLst/>
                <a:gdLst>
                  <a:gd name="T0" fmla="*/ 0 w 17"/>
                  <a:gd name="T1" fmla="*/ 12 h 25"/>
                  <a:gd name="T2" fmla="*/ 12 w 17"/>
                  <a:gd name="T3" fmla="*/ 24 h 25"/>
                  <a:gd name="T4" fmla="*/ 0 w 17"/>
                  <a:gd name="T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0" y="12"/>
                    </a:moveTo>
                    <a:cubicBezTo>
                      <a:pt x="5" y="0"/>
                      <a:pt x="17" y="13"/>
                      <a:pt x="12" y="24"/>
                    </a:cubicBezTo>
                    <a:cubicBezTo>
                      <a:pt x="3" y="25"/>
                      <a:pt x="8" y="12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348"/>
              <p:cNvSpPr>
                <a:spLocks/>
              </p:cNvSpPr>
              <p:nvPr/>
            </p:nvSpPr>
            <p:spPr bwMode="auto">
              <a:xfrm>
                <a:off x="1861" y="2329"/>
                <a:ext cx="14" cy="15"/>
              </a:xfrm>
              <a:custGeom>
                <a:avLst/>
                <a:gdLst>
                  <a:gd name="T0" fmla="*/ 5 w 17"/>
                  <a:gd name="T1" fmla="*/ 0 h 19"/>
                  <a:gd name="T2" fmla="*/ 1 w 17"/>
                  <a:gd name="T3" fmla="*/ 16 h 19"/>
                  <a:gd name="T4" fmla="*/ 5 w 1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5" y="0"/>
                    </a:moveTo>
                    <a:cubicBezTo>
                      <a:pt x="17" y="1"/>
                      <a:pt x="15" y="19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349"/>
              <p:cNvSpPr>
                <a:spLocks/>
              </p:cNvSpPr>
              <p:nvPr/>
            </p:nvSpPr>
            <p:spPr bwMode="auto">
              <a:xfrm>
                <a:off x="2554" y="233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350"/>
              <p:cNvSpPr>
                <a:spLocks/>
              </p:cNvSpPr>
              <p:nvPr/>
            </p:nvSpPr>
            <p:spPr bwMode="auto">
              <a:xfrm>
                <a:off x="3319" y="2339"/>
                <a:ext cx="29" cy="13"/>
              </a:xfrm>
              <a:custGeom>
                <a:avLst/>
                <a:gdLst>
                  <a:gd name="T0" fmla="*/ 29 w 35"/>
                  <a:gd name="T1" fmla="*/ 0 h 16"/>
                  <a:gd name="T2" fmla="*/ 13 w 35"/>
                  <a:gd name="T3" fmla="*/ 12 h 16"/>
                  <a:gd name="T4" fmla="*/ 29 w 3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29" y="0"/>
                    </a:moveTo>
                    <a:cubicBezTo>
                      <a:pt x="35" y="16"/>
                      <a:pt x="12" y="1"/>
                      <a:pt x="13" y="12"/>
                    </a:cubicBezTo>
                    <a:cubicBezTo>
                      <a:pt x="0" y="5"/>
                      <a:pt x="23" y="1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351"/>
              <p:cNvSpPr>
                <a:spLocks/>
              </p:cNvSpPr>
              <p:nvPr/>
            </p:nvSpPr>
            <p:spPr bwMode="auto">
              <a:xfrm>
                <a:off x="3493" y="2338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352"/>
              <p:cNvSpPr>
                <a:spLocks/>
              </p:cNvSpPr>
              <p:nvPr/>
            </p:nvSpPr>
            <p:spPr bwMode="auto">
              <a:xfrm>
                <a:off x="2564" y="2342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353"/>
              <p:cNvSpPr>
                <a:spLocks/>
              </p:cNvSpPr>
              <p:nvPr/>
            </p:nvSpPr>
            <p:spPr bwMode="auto">
              <a:xfrm>
                <a:off x="1939" y="2345"/>
                <a:ext cx="16" cy="10"/>
              </a:xfrm>
              <a:custGeom>
                <a:avLst/>
                <a:gdLst>
                  <a:gd name="T0" fmla="*/ 16 w 20"/>
                  <a:gd name="T1" fmla="*/ 0 h 12"/>
                  <a:gd name="T2" fmla="*/ 0 w 20"/>
                  <a:gd name="T3" fmla="*/ 8 h 12"/>
                  <a:gd name="T4" fmla="*/ 16 w 20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16" y="0"/>
                    </a:moveTo>
                    <a:cubicBezTo>
                      <a:pt x="20" y="12"/>
                      <a:pt x="7" y="7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354"/>
              <p:cNvSpPr>
                <a:spLocks/>
              </p:cNvSpPr>
              <p:nvPr/>
            </p:nvSpPr>
            <p:spPr bwMode="auto">
              <a:xfrm>
                <a:off x="3749" y="234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355"/>
              <p:cNvSpPr>
                <a:spLocks/>
              </p:cNvSpPr>
              <p:nvPr/>
            </p:nvSpPr>
            <p:spPr bwMode="auto">
              <a:xfrm>
                <a:off x="1955" y="2354"/>
                <a:ext cx="20" cy="17"/>
              </a:xfrm>
              <a:custGeom>
                <a:avLst/>
                <a:gdLst>
                  <a:gd name="T0" fmla="*/ 0 w 24"/>
                  <a:gd name="T1" fmla="*/ 9 h 20"/>
                  <a:gd name="T2" fmla="*/ 24 w 24"/>
                  <a:gd name="T3" fmla="*/ 9 h 20"/>
                  <a:gd name="T4" fmla="*/ 0 w 2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0" y="9"/>
                    </a:moveTo>
                    <a:cubicBezTo>
                      <a:pt x="2" y="0"/>
                      <a:pt x="21" y="6"/>
                      <a:pt x="24" y="9"/>
                    </a:cubicBezTo>
                    <a:cubicBezTo>
                      <a:pt x="20" y="20"/>
                      <a:pt x="7" y="8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356"/>
              <p:cNvSpPr>
                <a:spLocks/>
              </p:cNvSpPr>
              <p:nvPr/>
            </p:nvSpPr>
            <p:spPr bwMode="auto">
              <a:xfrm>
                <a:off x="2567" y="2355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357"/>
              <p:cNvSpPr>
                <a:spLocks/>
              </p:cNvSpPr>
              <p:nvPr/>
            </p:nvSpPr>
            <p:spPr bwMode="auto">
              <a:xfrm>
                <a:off x="3324" y="2359"/>
                <a:ext cx="24" cy="19"/>
              </a:xfrm>
              <a:custGeom>
                <a:avLst/>
                <a:gdLst>
                  <a:gd name="T0" fmla="*/ 23 w 29"/>
                  <a:gd name="T1" fmla="*/ 3 h 22"/>
                  <a:gd name="T2" fmla="*/ 3 w 29"/>
                  <a:gd name="T3" fmla="*/ 7 h 22"/>
                  <a:gd name="T4" fmla="*/ 23 w 29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2">
                    <a:moveTo>
                      <a:pt x="23" y="3"/>
                    </a:moveTo>
                    <a:cubicBezTo>
                      <a:pt x="29" y="16"/>
                      <a:pt x="0" y="22"/>
                      <a:pt x="3" y="7"/>
                    </a:cubicBezTo>
                    <a:cubicBezTo>
                      <a:pt x="13" y="9"/>
                      <a:pt x="12" y="0"/>
                      <a:pt x="2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358"/>
              <p:cNvSpPr>
                <a:spLocks/>
              </p:cNvSpPr>
              <p:nvPr/>
            </p:nvSpPr>
            <p:spPr bwMode="auto">
              <a:xfrm>
                <a:off x="2856" y="2368"/>
                <a:ext cx="30" cy="20"/>
              </a:xfrm>
              <a:custGeom>
                <a:avLst/>
                <a:gdLst>
                  <a:gd name="T0" fmla="*/ 6 w 37"/>
                  <a:gd name="T1" fmla="*/ 1 h 24"/>
                  <a:gd name="T2" fmla="*/ 34 w 37"/>
                  <a:gd name="T3" fmla="*/ 5 h 24"/>
                  <a:gd name="T4" fmla="*/ 6 w 37"/>
                  <a:gd name="T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6" y="1"/>
                    </a:moveTo>
                    <a:cubicBezTo>
                      <a:pt x="18" y="8"/>
                      <a:pt x="26" y="0"/>
                      <a:pt x="34" y="5"/>
                    </a:cubicBezTo>
                    <a:cubicBezTo>
                      <a:pt x="37" y="24"/>
                      <a:pt x="0" y="2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359"/>
              <p:cNvSpPr>
                <a:spLocks/>
              </p:cNvSpPr>
              <p:nvPr/>
            </p:nvSpPr>
            <p:spPr bwMode="auto">
              <a:xfrm>
                <a:off x="1682" y="2372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360"/>
              <p:cNvSpPr>
                <a:spLocks/>
              </p:cNvSpPr>
              <p:nvPr/>
            </p:nvSpPr>
            <p:spPr bwMode="auto">
              <a:xfrm>
                <a:off x="3320" y="2375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8 w 12"/>
                  <a:gd name="T5" fmla="*/ 12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0" y="3"/>
                      <a:pt x="8" y="6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361"/>
              <p:cNvSpPr>
                <a:spLocks/>
              </p:cNvSpPr>
              <p:nvPr/>
            </p:nvSpPr>
            <p:spPr bwMode="auto">
              <a:xfrm>
                <a:off x="2894" y="2374"/>
                <a:ext cx="13" cy="16"/>
              </a:xfrm>
              <a:custGeom>
                <a:avLst/>
                <a:gdLst>
                  <a:gd name="T0" fmla="*/ 0 w 16"/>
                  <a:gd name="T1" fmla="*/ 10 h 20"/>
                  <a:gd name="T2" fmla="*/ 12 w 16"/>
                  <a:gd name="T3" fmla="*/ 18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362"/>
              <p:cNvSpPr>
                <a:spLocks/>
              </p:cNvSpPr>
              <p:nvPr/>
            </p:nvSpPr>
            <p:spPr bwMode="auto">
              <a:xfrm>
                <a:off x="2927" y="2383"/>
                <a:ext cx="23" cy="19"/>
              </a:xfrm>
              <a:custGeom>
                <a:avLst/>
                <a:gdLst>
                  <a:gd name="T0" fmla="*/ 24 w 28"/>
                  <a:gd name="T1" fmla="*/ 2 h 22"/>
                  <a:gd name="T2" fmla="*/ 12 w 28"/>
                  <a:gd name="T3" fmla="*/ 22 h 22"/>
                  <a:gd name="T4" fmla="*/ 4 w 28"/>
                  <a:gd name="T5" fmla="*/ 22 h 22"/>
                  <a:gd name="T6" fmla="*/ 0 w 28"/>
                  <a:gd name="T7" fmla="*/ 10 h 22"/>
                  <a:gd name="T8" fmla="*/ 24 w 28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24" y="2"/>
                    </a:moveTo>
                    <a:cubicBezTo>
                      <a:pt x="28" y="17"/>
                      <a:pt x="9" y="8"/>
                      <a:pt x="12" y="22"/>
                    </a:cubicBezTo>
                    <a:cubicBezTo>
                      <a:pt x="9" y="22"/>
                      <a:pt x="7" y="22"/>
                      <a:pt x="4" y="22"/>
                    </a:cubicBezTo>
                    <a:cubicBezTo>
                      <a:pt x="2" y="19"/>
                      <a:pt x="0" y="16"/>
                      <a:pt x="0" y="10"/>
                    </a:cubicBezTo>
                    <a:cubicBezTo>
                      <a:pt x="15" y="14"/>
                      <a:pt x="11" y="0"/>
                      <a:pt x="2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363"/>
              <p:cNvSpPr>
                <a:spLocks/>
              </p:cNvSpPr>
              <p:nvPr/>
            </p:nvSpPr>
            <p:spPr bwMode="auto">
              <a:xfrm>
                <a:off x="2907" y="2383"/>
                <a:ext cx="18" cy="19"/>
              </a:xfrm>
              <a:custGeom>
                <a:avLst/>
                <a:gdLst>
                  <a:gd name="T0" fmla="*/ 20 w 22"/>
                  <a:gd name="T1" fmla="*/ 23 h 23"/>
                  <a:gd name="T2" fmla="*/ 0 w 22"/>
                  <a:gd name="T3" fmla="*/ 15 h 23"/>
                  <a:gd name="T4" fmla="*/ 20 w 22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3">
                    <a:moveTo>
                      <a:pt x="20" y="23"/>
                    </a:moveTo>
                    <a:cubicBezTo>
                      <a:pt x="12" y="21"/>
                      <a:pt x="10" y="14"/>
                      <a:pt x="0" y="15"/>
                    </a:cubicBezTo>
                    <a:cubicBezTo>
                      <a:pt x="3" y="0"/>
                      <a:pt x="22" y="10"/>
                      <a:pt x="2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364"/>
              <p:cNvSpPr>
                <a:spLocks/>
              </p:cNvSpPr>
              <p:nvPr/>
            </p:nvSpPr>
            <p:spPr bwMode="auto">
              <a:xfrm>
                <a:off x="3297" y="2386"/>
                <a:ext cx="26" cy="17"/>
              </a:xfrm>
              <a:custGeom>
                <a:avLst/>
                <a:gdLst>
                  <a:gd name="T0" fmla="*/ 3 w 31"/>
                  <a:gd name="T1" fmla="*/ 3 h 21"/>
                  <a:gd name="T2" fmla="*/ 31 w 31"/>
                  <a:gd name="T3" fmla="*/ 7 h 21"/>
                  <a:gd name="T4" fmla="*/ 3 w 31"/>
                  <a:gd name="T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3" y="3"/>
                    </a:moveTo>
                    <a:cubicBezTo>
                      <a:pt x="17" y="0"/>
                      <a:pt x="18" y="9"/>
                      <a:pt x="31" y="7"/>
                    </a:cubicBezTo>
                    <a:cubicBezTo>
                      <a:pt x="28" y="16"/>
                      <a:pt x="0" y="2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365"/>
              <p:cNvSpPr>
                <a:spLocks/>
              </p:cNvSpPr>
              <p:nvPr/>
            </p:nvSpPr>
            <p:spPr bwMode="auto">
              <a:xfrm>
                <a:off x="1964" y="2391"/>
                <a:ext cx="16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366"/>
              <p:cNvSpPr>
                <a:spLocks/>
              </p:cNvSpPr>
              <p:nvPr/>
            </p:nvSpPr>
            <p:spPr bwMode="auto">
              <a:xfrm>
                <a:off x="3749" y="2395"/>
                <a:ext cx="17" cy="13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367"/>
              <p:cNvSpPr>
                <a:spLocks/>
              </p:cNvSpPr>
              <p:nvPr/>
            </p:nvSpPr>
            <p:spPr bwMode="auto">
              <a:xfrm>
                <a:off x="3773" y="2395"/>
                <a:ext cx="23" cy="20"/>
              </a:xfrm>
              <a:custGeom>
                <a:avLst/>
                <a:gdLst>
                  <a:gd name="T0" fmla="*/ 28 w 28"/>
                  <a:gd name="T1" fmla="*/ 0 h 24"/>
                  <a:gd name="T2" fmla="*/ 0 w 28"/>
                  <a:gd name="T3" fmla="*/ 24 h 24"/>
                  <a:gd name="T4" fmla="*/ 28 w 28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28" y="0"/>
                    </a:moveTo>
                    <a:cubicBezTo>
                      <a:pt x="28" y="18"/>
                      <a:pt x="11" y="18"/>
                      <a:pt x="0" y="24"/>
                    </a:cubicBezTo>
                    <a:cubicBezTo>
                      <a:pt x="2" y="9"/>
                      <a:pt x="10" y="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368"/>
              <p:cNvSpPr>
                <a:spLocks/>
              </p:cNvSpPr>
              <p:nvPr/>
            </p:nvSpPr>
            <p:spPr bwMode="auto">
              <a:xfrm>
                <a:off x="1952" y="2398"/>
                <a:ext cx="13" cy="16"/>
              </a:xfrm>
              <a:custGeom>
                <a:avLst/>
                <a:gdLst>
                  <a:gd name="T0" fmla="*/ 0 w 16"/>
                  <a:gd name="T1" fmla="*/ 16 h 19"/>
                  <a:gd name="T2" fmla="*/ 16 w 16"/>
                  <a:gd name="T3" fmla="*/ 0 h 19"/>
                  <a:gd name="T4" fmla="*/ 0 w 16"/>
                  <a:gd name="T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0" y="16"/>
                    </a:moveTo>
                    <a:cubicBezTo>
                      <a:pt x="0" y="6"/>
                      <a:pt x="6" y="0"/>
                      <a:pt x="16" y="0"/>
                    </a:cubicBezTo>
                    <a:cubicBezTo>
                      <a:pt x="15" y="9"/>
                      <a:pt x="13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369"/>
              <p:cNvSpPr>
                <a:spLocks/>
              </p:cNvSpPr>
              <p:nvPr/>
            </p:nvSpPr>
            <p:spPr bwMode="auto">
              <a:xfrm>
                <a:off x="1677" y="2402"/>
                <a:ext cx="14" cy="23"/>
              </a:xfrm>
              <a:custGeom>
                <a:avLst/>
                <a:gdLst>
                  <a:gd name="T0" fmla="*/ 6 w 17"/>
                  <a:gd name="T1" fmla="*/ 0 h 28"/>
                  <a:gd name="T2" fmla="*/ 2 w 17"/>
                  <a:gd name="T3" fmla="*/ 28 h 28"/>
                  <a:gd name="T4" fmla="*/ 6 w 1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6" y="0"/>
                    </a:moveTo>
                    <a:cubicBezTo>
                      <a:pt x="14" y="7"/>
                      <a:pt x="17" y="26"/>
                      <a:pt x="2" y="28"/>
                    </a:cubicBezTo>
                    <a:cubicBezTo>
                      <a:pt x="2" y="17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370"/>
              <p:cNvSpPr>
                <a:spLocks/>
              </p:cNvSpPr>
              <p:nvPr/>
            </p:nvSpPr>
            <p:spPr bwMode="auto">
              <a:xfrm>
                <a:off x="1960" y="2404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371"/>
              <p:cNvSpPr>
                <a:spLocks/>
              </p:cNvSpPr>
              <p:nvPr/>
            </p:nvSpPr>
            <p:spPr bwMode="auto">
              <a:xfrm>
                <a:off x="3245" y="2411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372"/>
              <p:cNvSpPr>
                <a:spLocks/>
              </p:cNvSpPr>
              <p:nvPr/>
            </p:nvSpPr>
            <p:spPr bwMode="auto">
              <a:xfrm>
                <a:off x="3490" y="2411"/>
                <a:ext cx="30" cy="22"/>
              </a:xfrm>
              <a:custGeom>
                <a:avLst/>
                <a:gdLst>
                  <a:gd name="T0" fmla="*/ 12 w 36"/>
                  <a:gd name="T1" fmla="*/ 1 h 26"/>
                  <a:gd name="T2" fmla="*/ 36 w 36"/>
                  <a:gd name="T3" fmla="*/ 9 h 26"/>
                  <a:gd name="T4" fmla="*/ 20 w 36"/>
                  <a:gd name="T5" fmla="*/ 25 h 26"/>
                  <a:gd name="T6" fmla="*/ 0 w 36"/>
                  <a:gd name="T7" fmla="*/ 9 h 26"/>
                  <a:gd name="T8" fmla="*/ 12 w 36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12" y="1"/>
                    </a:moveTo>
                    <a:cubicBezTo>
                      <a:pt x="23" y="0"/>
                      <a:pt x="20" y="15"/>
                      <a:pt x="36" y="9"/>
                    </a:cubicBezTo>
                    <a:cubicBezTo>
                      <a:pt x="30" y="14"/>
                      <a:pt x="31" y="26"/>
                      <a:pt x="20" y="25"/>
                    </a:cubicBezTo>
                    <a:cubicBezTo>
                      <a:pt x="23" y="10"/>
                      <a:pt x="12" y="9"/>
                      <a:pt x="0" y="9"/>
                    </a:cubicBezTo>
                    <a:cubicBezTo>
                      <a:pt x="1" y="3"/>
                      <a:pt x="12" y="8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373"/>
              <p:cNvSpPr>
                <a:spLocks/>
              </p:cNvSpPr>
              <p:nvPr/>
            </p:nvSpPr>
            <p:spPr bwMode="auto">
              <a:xfrm>
                <a:off x="3263" y="2418"/>
                <a:ext cx="37" cy="17"/>
              </a:xfrm>
              <a:custGeom>
                <a:avLst/>
                <a:gdLst>
                  <a:gd name="T0" fmla="*/ 28 w 44"/>
                  <a:gd name="T1" fmla="*/ 0 h 20"/>
                  <a:gd name="T2" fmla="*/ 44 w 44"/>
                  <a:gd name="T3" fmla="*/ 16 h 20"/>
                  <a:gd name="T4" fmla="*/ 16 w 44"/>
                  <a:gd name="T5" fmla="*/ 20 h 20"/>
                  <a:gd name="T6" fmla="*/ 0 w 44"/>
                  <a:gd name="T7" fmla="*/ 4 h 20"/>
                  <a:gd name="T8" fmla="*/ 28 w 44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0">
                    <a:moveTo>
                      <a:pt x="28" y="0"/>
                    </a:moveTo>
                    <a:cubicBezTo>
                      <a:pt x="38" y="0"/>
                      <a:pt x="44" y="6"/>
                      <a:pt x="44" y="16"/>
                    </a:cubicBezTo>
                    <a:cubicBezTo>
                      <a:pt x="34" y="12"/>
                      <a:pt x="21" y="9"/>
                      <a:pt x="16" y="20"/>
                    </a:cubicBezTo>
                    <a:cubicBezTo>
                      <a:pt x="6" y="20"/>
                      <a:pt x="0" y="14"/>
                      <a:pt x="0" y="4"/>
                    </a:cubicBezTo>
                    <a:cubicBezTo>
                      <a:pt x="10" y="8"/>
                      <a:pt x="23" y="1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374"/>
              <p:cNvSpPr>
                <a:spLocks/>
              </p:cNvSpPr>
              <p:nvPr/>
            </p:nvSpPr>
            <p:spPr bwMode="auto">
              <a:xfrm>
                <a:off x="2158" y="2422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375"/>
              <p:cNvSpPr>
                <a:spLocks/>
              </p:cNvSpPr>
              <p:nvPr/>
            </p:nvSpPr>
            <p:spPr bwMode="auto">
              <a:xfrm>
                <a:off x="2594" y="2422"/>
                <a:ext cx="14" cy="16"/>
              </a:xfrm>
              <a:custGeom>
                <a:avLst/>
                <a:gdLst>
                  <a:gd name="T0" fmla="*/ 8 w 16"/>
                  <a:gd name="T1" fmla="*/ 0 h 20"/>
                  <a:gd name="T2" fmla="*/ 16 w 16"/>
                  <a:gd name="T3" fmla="*/ 8 h 20"/>
                  <a:gd name="T4" fmla="*/ 0 w 16"/>
                  <a:gd name="T5" fmla="*/ 8 h 20"/>
                  <a:gd name="T6" fmla="*/ 8 w 1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8" y="0"/>
                    </a:moveTo>
                    <a:cubicBezTo>
                      <a:pt x="12" y="1"/>
                      <a:pt x="11" y="8"/>
                      <a:pt x="16" y="8"/>
                    </a:cubicBezTo>
                    <a:cubicBezTo>
                      <a:pt x="13" y="20"/>
                      <a:pt x="7" y="4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376"/>
              <p:cNvSpPr>
                <a:spLocks/>
              </p:cNvSpPr>
              <p:nvPr/>
            </p:nvSpPr>
            <p:spPr bwMode="auto">
              <a:xfrm>
                <a:off x="3520" y="2418"/>
                <a:ext cx="17" cy="14"/>
              </a:xfrm>
              <a:custGeom>
                <a:avLst/>
                <a:gdLst>
                  <a:gd name="T0" fmla="*/ 19 w 20"/>
                  <a:gd name="T1" fmla="*/ 16 h 16"/>
                  <a:gd name="T2" fmla="*/ 3 w 20"/>
                  <a:gd name="T3" fmla="*/ 16 h 16"/>
                  <a:gd name="T4" fmla="*/ 19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9" y="16"/>
                    </a:moveTo>
                    <a:cubicBezTo>
                      <a:pt x="14" y="16"/>
                      <a:pt x="8" y="16"/>
                      <a:pt x="3" y="16"/>
                    </a:cubicBezTo>
                    <a:cubicBezTo>
                      <a:pt x="0" y="0"/>
                      <a:pt x="20" y="3"/>
                      <a:pt x="1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377"/>
              <p:cNvSpPr>
                <a:spLocks/>
              </p:cNvSpPr>
              <p:nvPr/>
            </p:nvSpPr>
            <p:spPr bwMode="auto">
              <a:xfrm>
                <a:off x="2167" y="2425"/>
                <a:ext cx="16" cy="23"/>
              </a:xfrm>
              <a:custGeom>
                <a:avLst/>
                <a:gdLst>
                  <a:gd name="T0" fmla="*/ 10 w 20"/>
                  <a:gd name="T1" fmla="*/ 0 h 28"/>
                  <a:gd name="T2" fmla="*/ 14 w 20"/>
                  <a:gd name="T3" fmla="*/ 28 h 28"/>
                  <a:gd name="T4" fmla="*/ 2 w 20"/>
                  <a:gd name="T5" fmla="*/ 24 h 28"/>
                  <a:gd name="T6" fmla="*/ 10 w 20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8">
                    <a:moveTo>
                      <a:pt x="10" y="0"/>
                    </a:moveTo>
                    <a:cubicBezTo>
                      <a:pt x="20" y="8"/>
                      <a:pt x="5" y="17"/>
                      <a:pt x="14" y="28"/>
                    </a:cubicBezTo>
                    <a:cubicBezTo>
                      <a:pt x="11" y="26"/>
                      <a:pt x="8" y="24"/>
                      <a:pt x="2" y="24"/>
                    </a:cubicBezTo>
                    <a:cubicBezTo>
                      <a:pt x="0" y="11"/>
                      <a:pt x="8" y="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378"/>
              <p:cNvSpPr>
                <a:spLocks/>
              </p:cNvSpPr>
              <p:nvPr/>
            </p:nvSpPr>
            <p:spPr bwMode="auto">
              <a:xfrm>
                <a:off x="2221" y="2424"/>
                <a:ext cx="17" cy="11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379"/>
              <p:cNvSpPr>
                <a:spLocks/>
              </p:cNvSpPr>
              <p:nvPr/>
            </p:nvSpPr>
            <p:spPr bwMode="auto">
              <a:xfrm>
                <a:off x="2934" y="2425"/>
                <a:ext cx="10" cy="20"/>
              </a:xfrm>
              <a:custGeom>
                <a:avLst/>
                <a:gdLst>
                  <a:gd name="T0" fmla="*/ 0 w 12"/>
                  <a:gd name="T1" fmla="*/ 0 h 24"/>
                  <a:gd name="T2" fmla="*/ 12 w 12"/>
                  <a:gd name="T3" fmla="*/ 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2" y="11"/>
                      <a:pt x="12" y="17"/>
                      <a:pt x="12" y="24"/>
                    </a:cubicBezTo>
                    <a:cubicBezTo>
                      <a:pt x="6" y="18"/>
                      <a:pt x="2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380"/>
              <p:cNvSpPr>
                <a:spLocks/>
              </p:cNvSpPr>
              <p:nvPr/>
            </p:nvSpPr>
            <p:spPr bwMode="auto">
              <a:xfrm>
                <a:off x="3756" y="2424"/>
                <a:ext cx="13" cy="9"/>
              </a:xfrm>
              <a:custGeom>
                <a:avLst/>
                <a:gdLst>
                  <a:gd name="T0" fmla="*/ 16 w 16"/>
                  <a:gd name="T1" fmla="*/ 1 h 10"/>
                  <a:gd name="T2" fmla="*/ 0 w 16"/>
                  <a:gd name="T3" fmla="*/ 9 h 10"/>
                  <a:gd name="T4" fmla="*/ 16 w 16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381"/>
              <p:cNvSpPr>
                <a:spLocks/>
              </p:cNvSpPr>
              <p:nvPr/>
            </p:nvSpPr>
            <p:spPr bwMode="auto">
              <a:xfrm>
                <a:off x="2145" y="2426"/>
                <a:ext cx="21" cy="29"/>
              </a:xfrm>
              <a:custGeom>
                <a:avLst/>
                <a:gdLst>
                  <a:gd name="T0" fmla="*/ 4 w 25"/>
                  <a:gd name="T1" fmla="*/ 3 h 35"/>
                  <a:gd name="T2" fmla="*/ 24 w 25"/>
                  <a:gd name="T3" fmla="*/ 15 h 35"/>
                  <a:gd name="T4" fmla="*/ 12 w 25"/>
                  <a:gd name="T5" fmla="*/ 35 h 35"/>
                  <a:gd name="T6" fmla="*/ 4 w 25"/>
                  <a:gd name="T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4" y="3"/>
                    </a:moveTo>
                    <a:cubicBezTo>
                      <a:pt x="18" y="0"/>
                      <a:pt x="9" y="19"/>
                      <a:pt x="24" y="15"/>
                    </a:cubicBezTo>
                    <a:cubicBezTo>
                      <a:pt x="25" y="26"/>
                      <a:pt x="12" y="24"/>
                      <a:pt x="12" y="35"/>
                    </a:cubicBezTo>
                    <a:cubicBezTo>
                      <a:pt x="0" y="26"/>
                      <a:pt x="15" y="2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382"/>
              <p:cNvSpPr>
                <a:spLocks/>
              </p:cNvSpPr>
              <p:nvPr/>
            </p:nvSpPr>
            <p:spPr bwMode="auto">
              <a:xfrm>
                <a:off x="2309" y="2428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383"/>
              <p:cNvSpPr>
                <a:spLocks/>
              </p:cNvSpPr>
              <p:nvPr/>
            </p:nvSpPr>
            <p:spPr bwMode="auto">
              <a:xfrm>
                <a:off x="1804" y="2432"/>
                <a:ext cx="15" cy="13"/>
              </a:xfrm>
              <a:custGeom>
                <a:avLst/>
                <a:gdLst>
                  <a:gd name="T0" fmla="*/ 18 w 18"/>
                  <a:gd name="T1" fmla="*/ 4 h 16"/>
                  <a:gd name="T2" fmla="*/ 10 w 18"/>
                  <a:gd name="T3" fmla="*/ 16 h 16"/>
                  <a:gd name="T4" fmla="*/ 18 w 18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4"/>
                    </a:moveTo>
                    <a:cubicBezTo>
                      <a:pt x="17" y="9"/>
                      <a:pt x="11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384"/>
              <p:cNvSpPr>
                <a:spLocks/>
              </p:cNvSpPr>
              <p:nvPr/>
            </p:nvSpPr>
            <p:spPr bwMode="auto">
              <a:xfrm>
                <a:off x="1969" y="2435"/>
                <a:ext cx="6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385"/>
              <p:cNvSpPr>
                <a:spLocks/>
              </p:cNvSpPr>
              <p:nvPr/>
            </p:nvSpPr>
            <p:spPr bwMode="auto">
              <a:xfrm>
                <a:off x="2075" y="2431"/>
                <a:ext cx="17" cy="16"/>
              </a:xfrm>
              <a:custGeom>
                <a:avLst/>
                <a:gdLst>
                  <a:gd name="T0" fmla="*/ 20 w 20"/>
                  <a:gd name="T1" fmla="*/ 9 h 19"/>
                  <a:gd name="T2" fmla="*/ 0 w 20"/>
                  <a:gd name="T3" fmla="*/ 13 h 19"/>
                  <a:gd name="T4" fmla="*/ 20 w 20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20" y="9"/>
                    </a:moveTo>
                    <a:cubicBezTo>
                      <a:pt x="16" y="16"/>
                      <a:pt x="6" y="19"/>
                      <a:pt x="0" y="13"/>
                    </a:cubicBezTo>
                    <a:cubicBezTo>
                      <a:pt x="3" y="0"/>
                      <a:pt x="11" y="8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386"/>
              <p:cNvSpPr>
                <a:spLocks/>
              </p:cNvSpPr>
              <p:nvPr/>
            </p:nvSpPr>
            <p:spPr bwMode="auto">
              <a:xfrm>
                <a:off x="2223" y="2434"/>
                <a:ext cx="16" cy="17"/>
              </a:xfrm>
              <a:custGeom>
                <a:avLst/>
                <a:gdLst>
                  <a:gd name="T0" fmla="*/ 6 w 19"/>
                  <a:gd name="T1" fmla="*/ 1 h 20"/>
                  <a:gd name="T2" fmla="*/ 18 w 19"/>
                  <a:gd name="T3" fmla="*/ 17 h 20"/>
                  <a:gd name="T4" fmla="*/ 6 w 19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4" y="20"/>
                      <a:pt x="0" y="7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387"/>
              <p:cNvSpPr>
                <a:spLocks/>
              </p:cNvSpPr>
              <p:nvPr/>
            </p:nvSpPr>
            <p:spPr bwMode="auto">
              <a:xfrm>
                <a:off x="2261" y="2430"/>
                <a:ext cx="12" cy="25"/>
              </a:xfrm>
              <a:custGeom>
                <a:avLst/>
                <a:gdLst>
                  <a:gd name="T0" fmla="*/ 1 w 15"/>
                  <a:gd name="T1" fmla="*/ 6 h 30"/>
                  <a:gd name="T2" fmla="*/ 13 w 15"/>
                  <a:gd name="T3" fmla="*/ 18 h 30"/>
                  <a:gd name="T4" fmla="*/ 1 w 15"/>
                  <a:gd name="T5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30">
                    <a:moveTo>
                      <a:pt x="1" y="6"/>
                    </a:moveTo>
                    <a:cubicBezTo>
                      <a:pt x="15" y="0"/>
                      <a:pt x="3" y="20"/>
                      <a:pt x="13" y="18"/>
                    </a:cubicBezTo>
                    <a:cubicBezTo>
                      <a:pt x="9" y="30"/>
                      <a:pt x="0" y="1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388"/>
              <p:cNvSpPr>
                <a:spLocks/>
              </p:cNvSpPr>
              <p:nvPr/>
            </p:nvSpPr>
            <p:spPr bwMode="auto">
              <a:xfrm>
                <a:off x="1745" y="2438"/>
                <a:ext cx="11" cy="11"/>
              </a:xfrm>
              <a:custGeom>
                <a:avLst/>
                <a:gdLst>
                  <a:gd name="T0" fmla="*/ 8 w 13"/>
                  <a:gd name="T1" fmla="*/ 0 h 13"/>
                  <a:gd name="T2" fmla="*/ 12 w 13"/>
                  <a:gd name="T3" fmla="*/ 12 h 13"/>
                  <a:gd name="T4" fmla="*/ 0 w 13"/>
                  <a:gd name="T5" fmla="*/ 8 h 13"/>
                  <a:gd name="T6" fmla="*/ 8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389"/>
              <p:cNvSpPr>
                <a:spLocks/>
              </p:cNvSpPr>
              <p:nvPr/>
            </p:nvSpPr>
            <p:spPr bwMode="auto">
              <a:xfrm>
                <a:off x="2288" y="2438"/>
                <a:ext cx="22" cy="19"/>
              </a:xfrm>
              <a:custGeom>
                <a:avLst/>
                <a:gdLst>
                  <a:gd name="T0" fmla="*/ 0 w 26"/>
                  <a:gd name="T1" fmla="*/ 0 h 22"/>
                  <a:gd name="T2" fmla="*/ 0 w 26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26" y="2"/>
                      <a:pt x="6" y="2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390"/>
              <p:cNvSpPr>
                <a:spLocks/>
              </p:cNvSpPr>
              <p:nvPr/>
            </p:nvSpPr>
            <p:spPr bwMode="auto">
              <a:xfrm>
                <a:off x="2472" y="2438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391"/>
              <p:cNvSpPr>
                <a:spLocks/>
              </p:cNvSpPr>
              <p:nvPr/>
            </p:nvSpPr>
            <p:spPr bwMode="auto">
              <a:xfrm>
                <a:off x="2528" y="2438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392"/>
              <p:cNvSpPr>
                <a:spLocks/>
              </p:cNvSpPr>
              <p:nvPr/>
            </p:nvSpPr>
            <p:spPr bwMode="auto">
              <a:xfrm>
                <a:off x="3220" y="2438"/>
                <a:ext cx="13" cy="14"/>
              </a:xfrm>
              <a:custGeom>
                <a:avLst/>
                <a:gdLst>
                  <a:gd name="T0" fmla="*/ 0 w 15"/>
                  <a:gd name="T1" fmla="*/ 0 h 16"/>
                  <a:gd name="T2" fmla="*/ 12 w 15"/>
                  <a:gd name="T3" fmla="*/ 16 h 16"/>
                  <a:gd name="T4" fmla="*/ 0 w 15"/>
                  <a:gd name="T5" fmla="*/ 16 h 16"/>
                  <a:gd name="T6" fmla="*/ 0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6" y="3"/>
                      <a:pt x="15" y="3"/>
                      <a:pt x="12" y="16"/>
                    </a:cubicBezTo>
                    <a:cubicBezTo>
                      <a:pt x="8" y="16"/>
                      <a:pt x="4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393"/>
              <p:cNvSpPr>
                <a:spLocks/>
              </p:cNvSpPr>
              <p:nvPr/>
            </p:nvSpPr>
            <p:spPr bwMode="auto">
              <a:xfrm>
                <a:off x="2135" y="2442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394"/>
              <p:cNvSpPr>
                <a:spLocks/>
              </p:cNvSpPr>
              <p:nvPr/>
            </p:nvSpPr>
            <p:spPr bwMode="auto">
              <a:xfrm>
                <a:off x="2538" y="2437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395"/>
              <p:cNvSpPr>
                <a:spLocks/>
              </p:cNvSpPr>
              <p:nvPr/>
            </p:nvSpPr>
            <p:spPr bwMode="auto">
              <a:xfrm>
                <a:off x="2426" y="2441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396"/>
              <p:cNvSpPr>
                <a:spLocks/>
              </p:cNvSpPr>
              <p:nvPr/>
            </p:nvSpPr>
            <p:spPr bwMode="auto">
              <a:xfrm>
                <a:off x="1822" y="244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397"/>
              <p:cNvSpPr>
                <a:spLocks/>
              </p:cNvSpPr>
              <p:nvPr/>
            </p:nvSpPr>
            <p:spPr bwMode="auto">
              <a:xfrm>
                <a:off x="2087" y="2448"/>
                <a:ext cx="11" cy="24"/>
              </a:xfrm>
              <a:custGeom>
                <a:avLst/>
                <a:gdLst>
                  <a:gd name="T0" fmla="*/ 6 w 14"/>
                  <a:gd name="T1" fmla="*/ 0 h 28"/>
                  <a:gd name="T2" fmla="*/ 14 w 14"/>
                  <a:gd name="T3" fmla="*/ 28 h 28"/>
                  <a:gd name="T4" fmla="*/ 6 w 14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8">
                    <a:moveTo>
                      <a:pt x="6" y="0"/>
                    </a:moveTo>
                    <a:cubicBezTo>
                      <a:pt x="12" y="6"/>
                      <a:pt x="14" y="16"/>
                      <a:pt x="14" y="28"/>
                    </a:cubicBezTo>
                    <a:cubicBezTo>
                      <a:pt x="0" y="23"/>
                      <a:pt x="3" y="1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8"/>
              <p:cNvSpPr>
                <a:spLocks/>
              </p:cNvSpPr>
              <p:nvPr/>
            </p:nvSpPr>
            <p:spPr bwMode="auto">
              <a:xfrm>
                <a:off x="2305" y="2451"/>
                <a:ext cx="16" cy="11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9"/>
              <p:cNvSpPr>
                <a:spLocks/>
              </p:cNvSpPr>
              <p:nvPr/>
            </p:nvSpPr>
            <p:spPr bwMode="auto">
              <a:xfrm>
                <a:off x="2568" y="245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400"/>
              <p:cNvSpPr>
                <a:spLocks/>
              </p:cNvSpPr>
              <p:nvPr/>
            </p:nvSpPr>
            <p:spPr bwMode="auto">
              <a:xfrm>
                <a:off x="1832" y="2455"/>
                <a:ext cx="13" cy="15"/>
              </a:xfrm>
              <a:custGeom>
                <a:avLst/>
                <a:gdLst>
                  <a:gd name="T0" fmla="*/ 4 w 16"/>
                  <a:gd name="T1" fmla="*/ 0 h 18"/>
                  <a:gd name="T2" fmla="*/ 16 w 16"/>
                  <a:gd name="T3" fmla="*/ 0 h 18"/>
                  <a:gd name="T4" fmla="*/ 16 w 16"/>
                  <a:gd name="T5" fmla="*/ 8 h 18"/>
                  <a:gd name="T6" fmla="*/ 4 w 16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4"/>
                      <a:pt x="11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401"/>
              <p:cNvSpPr>
                <a:spLocks/>
              </p:cNvSpPr>
              <p:nvPr/>
            </p:nvSpPr>
            <p:spPr bwMode="auto">
              <a:xfrm>
                <a:off x="3380" y="2443"/>
                <a:ext cx="20" cy="30"/>
              </a:xfrm>
              <a:custGeom>
                <a:avLst/>
                <a:gdLst>
                  <a:gd name="T0" fmla="*/ 4 w 24"/>
                  <a:gd name="T1" fmla="*/ 35 h 36"/>
                  <a:gd name="T2" fmla="*/ 8 w 24"/>
                  <a:gd name="T3" fmla="*/ 27 h 36"/>
                  <a:gd name="T4" fmla="*/ 0 w 24"/>
                  <a:gd name="T5" fmla="*/ 23 h 36"/>
                  <a:gd name="T6" fmla="*/ 4 w 24"/>
                  <a:gd name="T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6">
                    <a:moveTo>
                      <a:pt x="4" y="35"/>
                    </a:moveTo>
                    <a:cubicBezTo>
                      <a:pt x="3" y="30"/>
                      <a:pt x="5" y="28"/>
                      <a:pt x="8" y="27"/>
                    </a:cubicBezTo>
                    <a:cubicBezTo>
                      <a:pt x="8" y="23"/>
                      <a:pt x="3" y="24"/>
                      <a:pt x="0" y="23"/>
                    </a:cubicBezTo>
                    <a:cubicBezTo>
                      <a:pt x="3" y="0"/>
                      <a:pt x="24" y="36"/>
                      <a:pt x="4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02"/>
              <p:cNvSpPr>
                <a:spLocks/>
              </p:cNvSpPr>
              <p:nvPr/>
            </p:nvSpPr>
            <p:spPr bwMode="auto">
              <a:xfrm>
                <a:off x="1802" y="2462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03"/>
              <p:cNvSpPr>
                <a:spLocks/>
              </p:cNvSpPr>
              <p:nvPr/>
            </p:nvSpPr>
            <p:spPr bwMode="auto">
              <a:xfrm>
                <a:off x="2105" y="2453"/>
                <a:ext cx="11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4"/>
              <p:cNvSpPr>
                <a:spLocks/>
              </p:cNvSpPr>
              <p:nvPr/>
            </p:nvSpPr>
            <p:spPr bwMode="auto">
              <a:xfrm>
                <a:off x="2138" y="2464"/>
                <a:ext cx="44" cy="3"/>
              </a:xfrm>
              <a:custGeom>
                <a:avLst/>
                <a:gdLst>
                  <a:gd name="T0" fmla="*/ 32 w 52"/>
                  <a:gd name="T1" fmla="*/ 1 h 3"/>
                  <a:gd name="T2" fmla="*/ 32 w 52"/>
                  <a:gd name="T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2" h="3">
                    <a:moveTo>
                      <a:pt x="32" y="1"/>
                    </a:moveTo>
                    <a:cubicBezTo>
                      <a:pt x="52" y="0"/>
                      <a:pt x="0" y="3"/>
                      <a:pt x="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5"/>
              <p:cNvSpPr>
                <a:spLocks/>
              </p:cNvSpPr>
              <p:nvPr/>
            </p:nvSpPr>
            <p:spPr bwMode="auto">
              <a:xfrm>
                <a:off x="2612" y="2468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7" name="Group 607"/>
            <p:cNvGrpSpPr>
              <a:grpSpLocks/>
            </p:cNvGrpSpPr>
            <p:nvPr/>
          </p:nvGrpSpPr>
          <p:grpSpPr bwMode="auto">
            <a:xfrm>
              <a:off x="2610752" y="1988456"/>
              <a:ext cx="2961608" cy="3005142"/>
              <a:chOff x="1622" y="1082"/>
              <a:chExt cx="2177" cy="2209"/>
            </a:xfrm>
          </p:grpSpPr>
          <p:sp>
            <p:nvSpPr>
              <p:cNvPr id="156" name="Freeform 407"/>
              <p:cNvSpPr>
                <a:spLocks/>
              </p:cNvSpPr>
              <p:nvPr/>
            </p:nvSpPr>
            <p:spPr bwMode="auto">
              <a:xfrm>
                <a:off x="2420" y="2468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408"/>
              <p:cNvSpPr>
                <a:spLocks/>
              </p:cNvSpPr>
              <p:nvPr/>
            </p:nvSpPr>
            <p:spPr bwMode="auto">
              <a:xfrm>
                <a:off x="1673" y="2477"/>
                <a:ext cx="16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409"/>
              <p:cNvSpPr>
                <a:spLocks/>
              </p:cNvSpPr>
              <p:nvPr/>
            </p:nvSpPr>
            <p:spPr bwMode="auto">
              <a:xfrm>
                <a:off x="2896" y="2485"/>
                <a:ext cx="15" cy="17"/>
              </a:xfrm>
              <a:custGeom>
                <a:avLst/>
                <a:gdLst>
                  <a:gd name="T0" fmla="*/ 5 w 18"/>
                  <a:gd name="T1" fmla="*/ 0 h 20"/>
                  <a:gd name="T2" fmla="*/ 17 w 18"/>
                  <a:gd name="T3" fmla="*/ 16 h 20"/>
                  <a:gd name="T4" fmla="*/ 9 w 18"/>
                  <a:gd name="T5" fmla="*/ 20 h 20"/>
                  <a:gd name="T6" fmla="*/ 5 w 18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5" y="0"/>
                    </a:moveTo>
                    <a:cubicBezTo>
                      <a:pt x="11" y="3"/>
                      <a:pt x="18" y="6"/>
                      <a:pt x="17" y="16"/>
                    </a:cubicBezTo>
                    <a:cubicBezTo>
                      <a:pt x="12" y="15"/>
                      <a:pt x="10" y="17"/>
                      <a:pt x="9" y="20"/>
                    </a:cubicBezTo>
                    <a:cubicBezTo>
                      <a:pt x="0" y="14"/>
                      <a:pt x="12" y="1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410"/>
              <p:cNvSpPr>
                <a:spLocks/>
              </p:cNvSpPr>
              <p:nvPr/>
            </p:nvSpPr>
            <p:spPr bwMode="auto">
              <a:xfrm>
                <a:off x="2857" y="2477"/>
                <a:ext cx="14" cy="30"/>
              </a:xfrm>
              <a:custGeom>
                <a:avLst/>
                <a:gdLst>
                  <a:gd name="T0" fmla="*/ 0 w 16"/>
                  <a:gd name="T1" fmla="*/ 18 h 37"/>
                  <a:gd name="T2" fmla="*/ 0 w 16"/>
                  <a:gd name="T3" fmla="*/ 30 h 37"/>
                  <a:gd name="T4" fmla="*/ 0 w 16"/>
                  <a:gd name="T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7">
                    <a:moveTo>
                      <a:pt x="0" y="18"/>
                    </a:moveTo>
                    <a:cubicBezTo>
                      <a:pt x="6" y="0"/>
                      <a:pt x="16" y="37"/>
                      <a:pt x="0" y="30"/>
                    </a:cubicBezTo>
                    <a:cubicBezTo>
                      <a:pt x="3" y="27"/>
                      <a:pt x="6" y="19"/>
                      <a:pt x="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411"/>
              <p:cNvSpPr>
                <a:spLocks/>
              </p:cNvSpPr>
              <p:nvPr/>
            </p:nvSpPr>
            <p:spPr bwMode="auto">
              <a:xfrm>
                <a:off x="2862" y="2491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412"/>
              <p:cNvSpPr>
                <a:spLocks/>
              </p:cNvSpPr>
              <p:nvPr/>
            </p:nvSpPr>
            <p:spPr bwMode="auto">
              <a:xfrm>
                <a:off x="2881" y="2492"/>
                <a:ext cx="11" cy="7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413"/>
              <p:cNvSpPr>
                <a:spLocks/>
              </p:cNvSpPr>
              <p:nvPr/>
            </p:nvSpPr>
            <p:spPr bwMode="auto">
              <a:xfrm>
                <a:off x="1683" y="2495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414"/>
              <p:cNvSpPr>
                <a:spLocks/>
              </p:cNvSpPr>
              <p:nvPr/>
            </p:nvSpPr>
            <p:spPr bwMode="auto">
              <a:xfrm>
                <a:off x="2148" y="2494"/>
                <a:ext cx="10" cy="18"/>
              </a:xfrm>
              <a:custGeom>
                <a:avLst/>
                <a:gdLst>
                  <a:gd name="T0" fmla="*/ 0 w 12"/>
                  <a:gd name="T1" fmla="*/ 5 h 22"/>
                  <a:gd name="T2" fmla="*/ 12 w 12"/>
                  <a:gd name="T3" fmla="*/ 1 h 22"/>
                  <a:gd name="T4" fmla="*/ 0 w 12"/>
                  <a:gd name="T5" fmla="*/ 21 h 22"/>
                  <a:gd name="T6" fmla="*/ 0 w 12"/>
                  <a:gd name="T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2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11"/>
                      <a:pt x="11" y="22"/>
                      <a:pt x="0" y="21"/>
                    </a:cubicBezTo>
                    <a:cubicBezTo>
                      <a:pt x="1" y="19"/>
                      <a:pt x="10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415"/>
              <p:cNvSpPr>
                <a:spLocks/>
              </p:cNvSpPr>
              <p:nvPr/>
            </p:nvSpPr>
            <p:spPr bwMode="auto">
              <a:xfrm>
                <a:off x="2425" y="2498"/>
                <a:ext cx="15" cy="14"/>
              </a:xfrm>
              <a:custGeom>
                <a:avLst/>
                <a:gdLst>
                  <a:gd name="T0" fmla="*/ 16 w 19"/>
                  <a:gd name="T1" fmla="*/ 0 h 16"/>
                  <a:gd name="T2" fmla="*/ 0 w 19"/>
                  <a:gd name="T3" fmla="*/ 16 h 16"/>
                  <a:gd name="T4" fmla="*/ 16 w 1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6">
                    <a:moveTo>
                      <a:pt x="16" y="0"/>
                    </a:moveTo>
                    <a:cubicBezTo>
                      <a:pt x="19" y="13"/>
                      <a:pt x="9" y="15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416"/>
              <p:cNvSpPr>
                <a:spLocks/>
              </p:cNvSpPr>
              <p:nvPr/>
            </p:nvSpPr>
            <p:spPr bwMode="auto">
              <a:xfrm>
                <a:off x="3592" y="2508"/>
                <a:ext cx="13" cy="17"/>
              </a:xfrm>
              <a:custGeom>
                <a:avLst/>
                <a:gdLst>
                  <a:gd name="T0" fmla="*/ 1 w 15"/>
                  <a:gd name="T1" fmla="*/ 4 h 20"/>
                  <a:gd name="T2" fmla="*/ 5 w 15"/>
                  <a:gd name="T3" fmla="*/ 20 h 20"/>
                  <a:gd name="T4" fmla="*/ 1 w 15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" y="4"/>
                    </a:moveTo>
                    <a:cubicBezTo>
                      <a:pt x="15" y="0"/>
                      <a:pt x="8" y="17"/>
                      <a:pt x="5" y="20"/>
                    </a:cubicBezTo>
                    <a:cubicBezTo>
                      <a:pt x="0" y="19"/>
                      <a:pt x="2" y="1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417"/>
              <p:cNvSpPr>
                <a:spLocks/>
              </p:cNvSpPr>
              <p:nvPr/>
            </p:nvSpPr>
            <p:spPr bwMode="auto">
              <a:xfrm>
                <a:off x="3366" y="2517"/>
                <a:ext cx="11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418"/>
              <p:cNvSpPr>
                <a:spLocks/>
              </p:cNvSpPr>
              <p:nvPr/>
            </p:nvSpPr>
            <p:spPr bwMode="auto">
              <a:xfrm>
                <a:off x="3250" y="2517"/>
                <a:ext cx="13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419"/>
              <p:cNvSpPr>
                <a:spLocks/>
              </p:cNvSpPr>
              <p:nvPr/>
            </p:nvSpPr>
            <p:spPr bwMode="auto">
              <a:xfrm>
                <a:off x="1699" y="2527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420"/>
              <p:cNvSpPr>
                <a:spLocks/>
              </p:cNvSpPr>
              <p:nvPr/>
            </p:nvSpPr>
            <p:spPr bwMode="auto">
              <a:xfrm>
                <a:off x="3700" y="2525"/>
                <a:ext cx="24" cy="15"/>
              </a:xfrm>
              <a:custGeom>
                <a:avLst/>
                <a:gdLst>
                  <a:gd name="T0" fmla="*/ 23 w 29"/>
                  <a:gd name="T1" fmla="*/ 4 h 18"/>
                  <a:gd name="T2" fmla="*/ 11 w 29"/>
                  <a:gd name="T3" fmla="*/ 16 h 18"/>
                  <a:gd name="T4" fmla="*/ 23 w 29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23" y="4"/>
                    </a:moveTo>
                    <a:cubicBezTo>
                      <a:pt x="29" y="18"/>
                      <a:pt x="9" y="6"/>
                      <a:pt x="11" y="16"/>
                    </a:cubicBezTo>
                    <a:cubicBezTo>
                      <a:pt x="0" y="12"/>
                      <a:pt x="13" y="0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421"/>
              <p:cNvSpPr>
                <a:spLocks/>
              </p:cNvSpPr>
              <p:nvPr/>
            </p:nvSpPr>
            <p:spPr bwMode="auto">
              <a:xfrm>
                <a:off x="2604" y="253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422"/>
              <p:cNvSpPr>
                <a:spLocks/>
              </p:cNvSpPr>
              <p:nvPr/>
            </p:nvSpPr>
            <p:spPr bwMode="auto">
              <a:xfrm>
                <a:off x="3493" y="2538"/>
                <a:ext cx="17" cy="21"/>
              </a:xfrm>
              <a:custGeom>
                <a:avLst/>
                <a:gdLst>
                  <a:gd name="T0" fmla="*/ 0 w 20"/>
                  <a:gd name="T1" fmla="*/ 0 h 25"/>
                  <a:gd name="T2" fmla="*/ 12 w 20"/>
                  <a:gd name="T3" fmla="*/ 0 h 25"/>
                  <a:gd name="T4" fmla="*/ 20 w 20"/>
                  <a:gd name="T5" fmla="*/ 20 h 25"/>
                  <a:gd name="T6" fmla="*/ 4 w 20"/>
                  <a:gd name="T7" fmla="*/ 24 h 25"/>
                  <a:gd name="T8" fmla="*/ 0 w 20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1" y="10"/>
                      <a:pt x="14" y="17"/>
                      <a:pt x="20" y="20"/>
                    </a:cubicBezTo>
                    <a:cubicBezTo>
                      <a:pt x="19" y="25"/>
                      <a:pt x="10" y="23"/>
                      <a:pt x="4" y="24"/>
                    </a:cubicBezTo>
                    <a:cubicBezTo>
                      <a:pt x="11" y="10"/>
                      <a:pt x="1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423"/>
              <p:cNvSpPr>
                <a:spLocks/>
              </p:cNvSpPr>
              <p:nvPr/>
            </p:nvSpPr>
            <p:spPr bwMode="auto">
              <a:xfrm>
                <a:off x="2172" y="2537"/>
                <a:ext cx="15" cy="16"/>
              </a:xfrm>
              <a:custGeom>
                <a:avLst/>
                <a:gdLst>
                  <a:gd name="T0" fmla="*/ 0 w 18"/>
                  <a:gd name="T1" fmla="*/ 10 h 20"/>
                  <a:gd name="T2" fmla="*/ 12 w 18"/>
                  <a:gd name="T3" fmla="*/ 18 h 20"/>
                  <a:gd name="T4" fmla="*/ 0 w 18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0" y="10"/>
                    </a:moveTo>
                    <a:cubicBezTo>
                      <a:pt x="2" y="0"/>
                      <a:pt x="18" y="7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424"/>
              <p:cNvSpPr>
                <a:spLocks/>
              </p:cNvSpPr>
              <p:nvPr/>
            </p:nvSpPr>
            <p:spPr bwMode="auto">
              <a:xfrm>
                <a:off x="2313" y="2537"/>
                <a:ext cx="22" cy="15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425"/>
              <p:cNvSpPr>
                <a:spLocks/>
              </p:cNvSpPr>
              <p:nvPr/>
            </p:nvSpPr>
            <p:spPr bwMode="auto">
              <a:xfrm>
                <a:off x="2374" y="2541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426"/>
              <p:cNvSpPr>
                <a:spLocks/>
              </p:cNvSpPr>
              <p:nvPr/>
            </p:nvSpPr>
            <p:spPr bwMode="auto">
              <a:xfrm>
                <a:off x="2837" y="2538"/>
                <a:ext cx="17" cy="11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427"/>
              <p:cNvSpPr>
                <a:spLocks/>
              </p:cNvSpPr>
              <p:nvPr/>
            </p:nvSpPr>
            <p:spPr bwMode="auto">
              <a:xfrm>
                <a:off x="3363" y="2537"/>
                <a:ext cx="13" cy="15"/>
              </a:xfrm>
              <a:custGeom>
                <a:avLst/>
                <a:gdLst>
                  <a:gd name="T0" fmla="*/ 0 w 16"/>
                  <a:gd name="T1" fmla="*/ 10 h 18"/>
                  <a:gd name="T2" fmla="*/ 12 w 16"/>
                  <a:gd name="T3" fmla="*/ 18 h 18"/>
                  <a:gd name="T4" fmla="*/ 0 w 16"/>
                  <a:gd name="T5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428"/>
              <p:cNvSpPr>
                <a:spLocks/>
              </p:cNvSpPr>
              <p:nvPr/>
            </p:nvSpPr>
            <p:spPr bwMode="auto">
              <a:xfrm>
                <a:off x="3583" y="2531"/>
                <a:ext cx="22" cy="31"/>
              </a:xfrm>
              <a:custGeom>
                <a:avLst/>
                <a:gdLst>
                  <a:gd name="T0" fmla="*/ 0 w 26"/>
                  <a:gd name="T1" fmla="*/ 17 h 37"/>
                  <a:gd name="T2" fmla="*/ 0 w 26"/>
                  <a:gd name="T3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37">
                    <a:moveTo>
                      <a:pt x="0" y="17"/>
                    </a:moveTo>
                    <a:cubicBezTo>
                      <a:pt x="26" y="0"/>
                      <a:pt x="16" y="37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429"/>
              <p:cNvSpPr>
                <a:spLocks/>
              </p:cNvSpPr>
              <p:nvPr/>
            </p:nvSpPr>
            <p:spPr bwMode="auto">
              <a:xfrm>
                <a:off x="3420" y="2545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430"/>
              <p:cNvSpPr>
                <a:spLocks/>
              </p:cNvSpPr>
              <p:nvPr/>
            </p:nvSpPr>
            <p:spPr bwMode="auto">
              <a:xfrm>
                <a:off x="3702" y="2545"/>
                <a:ext cx="27" cy="30"/>
              </a:xfrm>
              <a:custGeom>
                <a:avLst/>
                <a:gdLst>
                  <a:gd name="T0" fmla="*/ 33 w 33"/>
                  <a:gd name="T1" fmla="*/ 0 h 36"/>
                  <a:gd name="T2" fmla="*/ 17 w 33"/>
                  <a:gd name="T3" fmla="*/ 32 h 36"/>
                  <a:gd name="T4" fmla="*/ 1 w 33"/>
                  <a:gd name="T5" fmla="*/ 8 h 36"/>
                  <a:gd name="T6" fmla="*/ 33 w 33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6">
                    <a:moveTo>
                      <a:pt x="33" y="0"/>
                    </a:moveTo>
                    <a:cubicBezTo>
                      <a:pt x="28" y="14"/>
                      <a:pt x="4" y="12"/>
                      <a:pt x="17" y="32"/>
                    </a:cubicBezTo>
                    <a:cubicBezTo>
                      <a:pt x="0" y="36"/>
                      <a:pt x="17" y="6"/>
                      <a:pt x="1" y="8"/>
                    </a:cubicBezTo>
                    <a:cubicBezTo>
                      <a:pt x="8" y="2"/>
                      <a:pt x="22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431"/>
              <p:cNvSpPr>
                <a:spLocks/>
              </p:cNvSpPr>
              <p:nvPr/>
            </p:nvSpPr>
            <p:spPr bwMode="auto">
              <a:xfrm>
                <a:off x="2294" y="2547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432"/>
              <p:cNvSpPr>
                <a:spLocks/>
              </p:cNvSpPr>
              <p:nvPr/>
            </p:nvSpPr>
            <p:spPr bwMode="auto">
              <a:xfrm>
                <a:off x="3386" y="2547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433"/>
              <p:cNvSpPr>
                <a:spLocks/>
              </p:cNvSpPr>
              <p:nvPr/>
            </p:nvSpPr>
            <p:spPr bwMode="auto">
              <a:xfrm>
                <a:off x="2574" y="2554"/>
                <a:ext cx="17" cy="8"/>
              </a:xfrm>
              <a:custGeom>
                <a:avLst/>
                <a:gdLst>
                  <a:gd name="T0" fmla="*/ 20 w 20"/>
                  <a:gd name="T1" fmla="*/ 1 h 10"/>
                  <a:gd name="T2" fmla="*/ 0 w 20"/>
                  <a:gd name="T3" fmla="*/ 9 h 10"/>
                  <a:gd name="T4" fmla="*/ 20 w 20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20" y="1"/>
                    </a:moveTo>
                    <a:cubicBezTo>
                      <a:pt x="19" y="10"/>
                      <a:pt x="10" y="10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434"/>
              <p:cNvSpPr>
                <a:spLocks/>
              </p:cNvSpPr>
              <p:nvPr/>
            </p:nvSpPr>
            <p:spPr bwMode="auto">
              <a:xfrm>
                <a:off x="3415" y="2558"/>
                <a:ext cx="26" cy="10"/>
              </a:xfrm>
              <a:custGeom>
                <a:avLst/>
                <a:gdLst>
                  <a:gd name="T0" fmla="*/ 6 w 32"/>
                  <a:gd name="T1" fmla="*/ 0 h 12"/>
                  <a:gd name="T2" fmla="*/ 26 w 32"/>
                  <a:gd name="T3" fmla="*/ 0 h 12"/>
                  <a:gd name="T4" fmla="*/ 6 w 3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2">
                    <a:moveTo>
                      <a:pt x="6" y="0"/>
                    </a:moveTo>
                    <a:cubicBezTo>
                      <a:pt x="18" y="3"/>
                      <a:pt x="14" y="3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435"/>
              <p:cNvSpPr>
                <a:spLocks/>
              </p:cNvSpPr>
              <p:nvPr/>
            </p:nvSpPr>
            <p:spPr bwMode="auto">
              <a:xfrm>
                <a:off x="3483" y="2554"/>
                <a:ext cx="13" cy="21"/>
              </a:xfrm>
              <a:custGeom>
                <a:avLst/>
                <a:gdLst>
                  <a:gd name="T0" fmla="*/ 16 w 16"/>
                  <a:gd name="T1" fmla="*/ 13 h 25"/>
                  <a:gd name="T2" fmla="*/ 0 w 16"/>
                  <a:gd name="T3" fmla="*/ 13 h 25"/>
                  <a:gd name="T4" fmla="*/ 16 w 16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5">
                    <a:moveTo>
                      <a:pt x="16" y="13"/>
                    </a:moveTo>
                    <a:cubicBezTo>
                      <a:pt x="13" y="25"/>
                      <a:pt x="7" y="9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436"/>
              <p:cNvSpPr>
                <a:spLocks/>
              </p:cNvSpPr>
              <p:nvPr/>
            </p:nvSpPr>
            <p:spPr bwMode="auto">
              <a:xfrm>
                <a:off x="2375" y="256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437"/>
              <p:cNvSpPr>
                <a:spLocks/>
              </p:cNvSpPr>
              <p:nvPr/>
            </p:nvSpPr>
            <p:spPr bwMode="auto">
              <a:xfrm>
                <a:off x="3217" y="2552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438"/>
              <p:cNvSpPr>
                <a:spLocks/>
              </p:cNvSpPr>
              <p:nvPr/>
            </p:nvSpPr>
            <p:spPr bwMode="auto">
              <a:xfrm>
                <a:off x="3247" y="2562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439"/>
              <p:cNvSpPr>
                <a:spLocks/>
              </p:cNvSpPr>
              <p:nvPr/>
            </p:nvSpPr>
            <p:spPr bwMode="auto">
              <a:xfrm>
                <a:off x="3603" y="256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440"/>
              <p:cNvSpPr>
                <a:spLocks/>
              </p:cNvSpPr>
              <p:nvPr/>
            </p:nvSpPr>
            <p:spPr bwMode="auto">
              <a:xfrm>
                <a:off x="1692" y="2565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441"/>
              <p:cNvSpPr>
                <a:spLocks/>
              </p:cNvSpPr>
              <p:nvPr/>
            </p:nvSpPr>
            <p:spPr bwMode="auto">
              <a:xfrm>
                <a:off x="2980" y="2565"/>
                <a:ext cx="10" cy="10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442"/>
              <p:cNvSpPr>
                <a:spLocks/>
              </p:cNvSpPr>
              <p:nvPr/>
            </p:nvSpPr>
            <p:spPr bwMode="auto">
              <a:xfrm>
                <a:off x="3116" y="2558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443"/>
              <p:cNvSpPr>
                <a:spLocks/>
              </p:cNvSpPr>
              <p:nvPr/>
            </p:nvSpPr>
            <p:spPr bwMode="auto">
              <a:xfrm>
                <a:off x="2058" y="2566"/>
                <a:ext cx="12" cy="12"/>
              </a:xfrm>
              <a:custGeom>
                <a:avLst/>
                <a:gdLst>
                  <a:gd name="T0" fmla="*/ 12 w 14"/>
                  <a:gd name="T1" fmla="*/ 15 h 15"/>
                  <a:gd name="T2" fmla="*/ 0 w 14"/>
                  <a:gd name="T3" fmla="*/ 11 h 15"/>
                  <a:gd name="T4" fmla="*/ 12 w 14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2" y="15"/>
                    </a:moveTo>
                    <a:cubicBezTo>
                      <a:pt x="9" y="13"/>
                      <a:pt x="6" y="11"/>
                      <a:pt x="0" y="11"/>
                    </a:cubicBezTo>
                    <a:cubicBezTo>
                      <a:pt x="1" y="0"/>
                      <a:pt x="14" y="3"/>
                      <a:pt x="12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444"/>
              <p:cNvSpPr>
                <a:spLocks/>
              </p:cNvSpPr>
              <p:nvPr/>
            </p:nvSpPr>
            <p:spPr bwMode="auto">
              <a:xfrm>
                <a:off x="2934" y="2562"/>
                <a:ext cx="16" cy="33"/>
              </a:xfrm>
              <a:custGeom>
                <a:avLst/>
                <a:gdLst>
                  <a:gd name="T0" fmla="*/ 20 w 20"/>
                  <a:gd name="T1" fmla="*/ 12 h 40"/>
                  <a:gd name="T2" fmla="*/ 12 w 20"/>
                  <a:gd name="T3" fmla="*/ 40 h 40"/>
                  <a:gd name="T4" fmla="*/ 0 w 20"/>
                  <a:gd name="T5" fmla="*/ 32 h 40"/>
                  <a:gd name="T6" fmla="*/ 20 w 20"/>
                  <a:gd name="T7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0">
                    <a:moveTo>
                      <a:pt x="20" y="12"/>
                    </a:moveTo>
                    <a:cubicBezTo>
                      <a:pt x="11" y="15"/>
                      <a:pt x="11" y="27"/>
                      <a:pt x="12" y="40"/>
                    </a:cubicBezTo>
                    <a:cubicBezTo>
                      <a:pt x="8" y="37"/>
                      <a:pt x="8" y="31"/>
                      <a:pt x="0" y="32"/>
                    </a:cubicBezTo>
                    <a:cubicBezTo>
                      <a:pt x="9" y="27"/>
                      <a:pt x="7" y="0"/>
                      <a:pt x="2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445"/>
              <p:cNvSpPr>
                <a:spLocks/>
              </p:cNvSpPr>
              <p:nvPr/>
            </p:nvSpPr>
            <p:spPr bwMode="auto">
              <a:xfrm>
                <a:off x="2024" y="2582"/>
                <a:ext cx="12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8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446"/>
              <p:cNvSpPr>
                <a:spLocks/>
              </p:cNvSpPr>
              <p:nvPr/>
            </p:nvSpPr>
            <p:spPr bwMode="auto">
              <a:xfrm>
                <a:off x="2051" y="2582"/>
                <a:ext cx="17" cy="13"/>
              </a:xfrm>
              <a:custGeom>
                <a:avLst/>
                <a:gdLst>
                  <a:gd name="T0" fmla="*/ 1 w 21"/>
                  <a:gd name="T1" fmla="*/ 0 h 16"/>
                  <a:gd name="T2" fmla="*/ 21 w 21"/>
                  <a:gd name="T3" fmla="*/ 16 h 16"/>
                  <a:gd name="T4" fmla="*/ 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" y="0"/>
                    </a:moveTo>
                    <a:cubicBezTo>
                      <a:pt x="11" y="2"/>
                      <a:pt x="20" y="5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447"/>
              <p:cNvSpPr>
                <a:spLocks/>
              </p:cNvSpPr>
              <p:nvPr/>
            </p:nvSpPr>
            <p:spPr bwMode="auto">
              <a:xfrm>
                <a:off x="2127" y="2578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448"/>
              <p:cNvSpPr>
                <a:spLocks/>
              </p:cNvSpPr>
              <p:nvPr/>
            </p:nvSpPr>
            <p:spPr bwMode="auto">
              <a:xfrm>
                <a:off x="2869" y="2588"/>
                <a:ext cx="25" cy="28"/>
              </a:xfrm>
              <a:custGeom>
                <a:avLst/>
                <a:gdLst>
                  <a:gd name="T0" fmla="*/ 18 w 30"/>
                  <a:gd name="T1" fmla="*/ 0 h 33"/>
                  <a:gd name="T2" fmla="*/ 30 w 30"/>
                  <a:gd name="T3" fmla="*/ 20 h 33"/>
                  <a:gd name="T4" fmla="*/ 2 w 30"/>
                  <a:gd name="T5" fmla="*/ 28 h 33"/>
                  <a:gd name="T6" fmla="*/ 18 w 30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3">
                    <a:moveTo>
                      <a:pt x="18" y="0"/>
                    </a:moveTo>
                    <a:cubicBezTo>
                      <a:pt x="26" y="3"/>
                      <a:pt x="29" y="11"/>
                      <a:pt x="30" y="20"/>
                    </a:cubicBezTo>
                    <a:cubicBezTo>
                      <a:pt x="18" y="20"/>
                      <a:pt x="19" y="33"/>
                      <a:pt x="2" y="28"/>
                    </a:cubicBezTo>
                    <a:cubicBezTo>
                      <a:pt x="0" y="3"/>
                      <a:pt x="18" y="2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449"/>
              <p:cNvSpPr>
                <a:spLocks/>
              </p:cNvSpPr>
              <p:nvPr/>
            </p:nvSpPr>
            <p:spPr bwMode="auto">
              <a:xfrm>
                <a:off x="3694" y="2585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450"/>
              <p:cNvSpPr>
                <a:spLocks/>
              </p:cNvSpPr>
              <p:nvPr/>
            </p:nvSpPr>
            <p:spPr bwMode="auto">
              <a:xfrm>
                <a:off x="3464" y="2591"/>
                <a:ext cx="23" cy="16"/>
              </a:xfrm>
              <a:custGeom>
                <a:avLst/>
                <a:gdLst>
                  <a:gd name="T0" fmla="*/ 7 w 28"/>
                  <a:gd name="T1" fmla="*/ 1 h 19"/>
                  <a:gd name="T2" fmla="*/ 27 w 28"/>
                  <a:gd name="T3" fmla="*/ 5 h 19"/>
                  <a:gd name="T4" fmla="*/ 7 w 28"/>
                  <a:gd name="T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7" y="1"/>
                    </a:moveTo>
                    <a:cubicBezTo>
                      <a:pt x="16" y="0"/>
                      <a:pt x="22" y="2"/>
                      <a:pt x="27" y="5"/>
                    </a:cubicBezTo>
                    <a:cubicBezTo>
                      <a:pt x="28" y="15"/>
                      <a:pt x="0" y="19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451"/>
              <p:cNvSpPr>
                <a:spLocks/>
              </p:cNvSpPr>
              <p:nvPr/>
            </p:nvSpPr>
            <p:spPr bwMode="auto">
              <a:xfrm>
                <a:off x="1681" y="2592"/>
                <a:ext cx="25" cy="39"/>
              </a:xfrm>
              <a:custGeom>
                <a:avLst/>
                <a:gdLst>
                  <a:gd name="T0" fmla="*/ 13 w 29"/>
                  <a:gd name="T1" fmla="*/ 3 h 47"/>
                  <a:gd name="T2" fmla="*/ 29 w 29"/>
                  <a:gd name="T3" fmla="*/ 11 h 47"/>
                  <a:gd name="T4" fmla="*/ 25 w 29"/>
                  <a:gd name="T5" fmla="*/ 43 h 47"/>
                  <a:gd name="T6" fmla="*/ 13 w 29"/>
                  <a:gd name="T7" fmla="*/ 47 h 47"/>
                  <a:gd name="T8" fmla="*/ 5 w 29"/>
                  <a:gd name="T9" fmla="*/ 11 h 47"/>
                  <a:gd name="T10" fmla="*/ 13 w 29"/>
                  <a:gd name="T1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7">
                    <a:moveTo>
                      <a:pt x="13" y="3"/>
                    </a:moveTo>
                    <a:cubicBezTo>
                      <a:pt x="24" y="0"/>
                      <a:pt x="21" y="11"/>
                      <a:pt x="29" y="11"/>
                    </a:cubicBezTo>
                    <a:cubicBezTo>
                      <a:pt x="23" y="17"/>
                      <a:pt x="25" y="31"/>
                      <a:pt x="25" y="43"/>
                    </a:cubicBezTo>
                    <a:cubicBezTo>
                      <a:pt x="19" y="43"/>
                      <a:pt x="14" y="42"/>
                      <a:pt x="13" y="47"/>
                    </a:cubicBezTo>
                    <a:cubicBezTo>
                      <a:pt x="0" y="43"/>
                      <a:pt x="13" y="26"/>
                      <a:pt x="5" y="11"/>
                    </a:cubicBezTo>
                    <a:cubicBezTo>
                      <a:pt x="12" y="12"/>
                      <a:pt x="13" y="8"/>
                      <a:pt x="1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452"/>
              <p:cNvSpPr>
                <a:spLocks/>
              </p:cNvSpPr>
              <p:nvPr/>
            </p:nvSpPr>
            <p:spPr bwMode="auto">
              <a:xfrm>
                <a:off x="2571" y="2592"/>
                <a:ext cx="30" cy="33"/>
              </a:xfrm>
              <a:custGeom>
                <a:avLst/>
                <a:gdLst>
                  <a:gd name="T0" fmla="*/ 36 w 36"/>
                  <a:gd name="T1" fmla="*/ 11 h 39"/>
                  <a:gd name="T2" fmla="*/ 28 w 36"/>
                  <a:gd name="T3" fmla="*/ 39 h 39"/>
                  <a:gd name="T4" fmla="*/ 0 w 36"/>
                  <a:gd name="T5" fmla="*/ 11 h 39"/>
                  <a:gd name="T6" fmla="*/ 36 w 36"/>
                  <a:gd name="T7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9">
                    <a:moveTo>
                      <a:pt x="36" y="11"/>
                    </a:moveTo>
                    <a:cubicBezTo>
                      <a:pt x="29" y="25"/>
                      <a:pt x="33" y="26"/>
                      <a:pt x="28" y="39"/>
                    </a:cubicBezTo>
                    <a:cubicBezTo>
                      <a:pt x="16" y="33"/>
                      <a:pt x="6" y="23"/>
                      <a:pt x="0" y="11"/>
                    </a:cubicBezTo>
                    <a:cubicBezTo>
                      <a:pt x="16" y="25"/>
                      <a:pt x="21" y="0"/>
                      <a:pt x="3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453"/>
              <p:cNvSpPr>
                <a:spLocks/>
              </p:cNvSpPr>
              <p:nvPr/>
            </p:nvSpPr>
            <p:spPr bwMode="auto">
              <a:xfrm>
                <a:off x="3570" y="2597"/>
                <a:ext cx="23" cy="25"/>
              </a:xfrm>
              <a:custGeom>
                <a:avLst/>
                <a:gdLst>
                  <a:gd name="T0" fmla="*/ 20 w 28"/>
                  <a:gd name="T1" fmla="*/ 2 h 31"/>
                  <a:gd name="T2" fmla="*/ 28 w 28"/>
                  <a:gd name="T3" fmla="*/ 26 h 31"/>
                  <a:gd name="T4" fmla="*/ 12 w 28"/>
                  <a:gd name="T5" fmla="*/ 30 h 31"/>
                  <a:gd name="T6" fmla="*/ 16 w 28"/>
                  <a:gd name="T7" fmla="*/ 22 h 31"/>
                  <a:gd name="T8" fmla="*/ 8 w 28"/>
                  <a:gd name="T9" fmla="*/ 22 h 31"/>
                  <a:gd name="T10" fmla="*/ 20 w 28"/>
                  <a:gd name="T1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1">
                    <a:moveTo>
                      <a:pt x="20" y="2"/>
                    </a:moveTo>
                    <a:cubicBezTo>
                      <a:pt x="19" y="13"/>
                      <a:pt x="21" y="22"/>
                      <a:pt x="28" y="26"/>
                    </a:cubicBezTo>
                    <a:cubicBezTo>
                      <a:pt x="27" y="31"/>
                      <a:pt x="18" y="29"/>
                      <a:pt x="12" y="30"/>
                    </a:cubicBezTo>
                    <a:cubicBezTo>
                      <a:pt x="13" y="27"/>
                      <a:pt x="16" y="26"/>
                      <a:pt x="16" y="22"/>
                    </a:cubicBezTo>
                    <a:cubicBezTo>
                      <a:pt x="15" y="17"/>
                      <a:pt x="8" y="18"/>
                      <a:pt x="8" y="22"/>
                    </a:cubicBezTo>
                    <a:cubicBezTo>
                      <a:pt x="0" y="18"/>
                      <a:pt x="9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454"/>
              <p:cNvSpPr>
                <a:spLocks/>
              </p:cNvSpPr>
              <p:nvPr/>
            </p:nvSpPr>
            <p:spPr bwMode="auto">
              <a:xfrm>
                <a:off x="3140" y="2597"/>
                <a:ext cx="22" cy="18"/>
              </a:xfrm>
              <a:custGeom>
                <a:avLst/>
                <a:gdLst>
                  <a:gd name="T0" fmla="*/ 24 w 26"/>
                  <a:gd name="T1" fmla="*/ 9 h 21"/>
                  <a:gd name="T2" fmla="*/ 12 w 26"/>
                  <a:gd name="T3" fmla="*/ 21 h 21"/>
                  <a:gd name="T4" fmla="*/ 4 w 26"/>
                  <a:gd name="T5" fmla="*/ 21 h 21"/>
                  <a:gd name="T6" fmla="*/ 0 w 26"/>
                  <a:gd name="T7" fmla="*/ 9 h 21"/>
                  <a:gd name="T8" fmla="*/ 24 w 26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24" y="9"/>
                    </a:moveTo>
                    <a:cubicBezTo>
                      <a:pt x="26" y="19"/>
                      <a:pt x="6" y="7"/>
                      <a:pt x="12" y="21"/>
                    </a:cubicBezTo>
                    <a:cubicBezTo>
                      <a:pt x="9" y="21"/>
                      <a:pt x="7" y="21"/>
                      <a:pt x="4" y="21"/>
                    </a:cubicBezTo>
                    <a:cubicBezTo>
                      <a:pt x="2" y="18"/>
                      <a:pt x="0" y="15"/>
                      <a:pt x="0" y="9"/>
                    </a:cubicBezTo>
                    <a:cubicBezTo>
                      <a:pt x="13" y="11"/>
                      <a:pt x="16" y="0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455"/>
              <p:cNvSpPr>
                <a:spLocks/>
              </p:cNvSpPr>
              <p:nvPr/>
            </p:nvSpPr>
            <p:spPr bwMode="auto">
              <a:xfrm>
                <a:off x="3598" y="2615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456"/>
              <p:cNvSpPr>
                <a:spLocks/>
              </p:cNvSpPr>
              <p:nvPr/>
            </p:nvSpPr>
            <p:spPr bwMode="auto">
              <a:xfrm>
                <a:off x="1983" y="2627"/>
                <a:ext cx="15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457"/>
              <p:cNvSpPr>
                <a:spLocks/>
              </p:cNvSpPr>
              <p:nvPr/>
            </p:nvSpPr>
            <p:spPr bwMode="auto">
              <a:xfrm>
                <a:off x="3595" y="2627"/>
                <a:ext cx="11" cy="23"/>
              </a:xfrm>
              <a:custGeom>
                <a:avLst/>
                <a:gdLst>
                  <a:gd name="T0" fmla="*/ 5 w 13"/>
                  <a:gd name="T1" fmla="*/ 1 h 27"/>
                  <a:gd name="T2" fmla="*/ 1 w 13"/>
                  <a:gd name="T3" fmla="*/ 21 h 27"/>
                  <a:gd name="T4" fmla="*/ 5 w 13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7">
                    <a:moveTo>
                      <a:pt x="5" y="1"/>
                    </a:moveTo>
                    <a:cubicBezTo>
                      <a:pt x="12" y="0"/>
                      <a:pt x="13" y="27"/>
                      <a:pt x="1" y="21"/>
                    </a:cubicBezTo>
                    <a:cubicBezTo>
                      <a:pt x="0" y="12"/>
                      <a:pt x="2" y="6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458"/>
              <p:cNvSpPr>
                <a:spLocks/>
              </p:cNvSpPr>
              <p:nvPr/>
            </p:nvSpPr>
            <p:spPr bwMode="auto">
              <a:xfrm>
                <a:off x="3134" y="2637"/>
                <a:ext cx="17" cy="14"/>
              </a:xfrm>
              <a:custGeom>
                <a:avLst/>
                <a:gdLst>
                  <a:gd name="T0" fmla="*/ 20 w 21"/>
                  <a:gd name="T1" fmla="*/ 1 h 17"/>
                  <a:gd name="T2" fmla="*/ 0 w 21"/>
                  <a:gd name="T3" fmla="*/ 9 h 17"/>
                  <a:gd name="T4" fmla="*/ 20 w 21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7">
                    <a:moveTo>
                      <a:pt x="20" y="1"/>
                    </a:moveTo>
                    <a:cubicBezTo>
                      <a:pt x="21" y="17"/>
                      <a:pt x="10" y="12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459"/>
              <p:cNvSpPr>
                <a:spLocks/>
              </p:cNvSpPr>
              <p:nvPr/>
            </p:nvSpPr>
            <p:spPr bwMode="auto">
              <a:xfrm>
                <a:off x="3573" y="264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460"/>
              <p:cNvSpPr>
                <a:spLocks/>
              </p:cNvSpPr>
              <p:nvPr/>
            </p:nvSpPr>
            <p:spPr bwMode="auto">
              <a:xfrm>
                <a:off x="2454" y="2650"/>
                <a:ext cx="17" cy="18"/>
              </a:xfrm>
              <a:custGeom>
                <a:avLst/>
                <a:gdLst>
                  <a:gd name="T0" fmla="*/ 20 w 20"/>
                  <a:gd name="T1" fmla="*/ 2 h 22"/>
                  <a:gd name="T2" fmla="*/ 0 w 20"/>
                  <a:gd name="T3" fmla="*/ 14 h 22"/>
                  <a:gd name="T4" fmla="*/ 20 w 20"/>
                  <a:gd name="T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2">
                    <a:moveTo>
                      <a:pt x="20" y="2"/>
                    </a:moveTo>
                    <a:cubicBezTo>
                      <a:pt x="20" y="14"/>
                      <a:pt x="8" y="22"/>
                      <a:pt x="0" y="14"/>
                    </a:cubicBezTo>
                    <a:cubicBezTo>
                      <a:pt x="4" y="7"/>
                      <a:pt x="7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461"/>
              <p:cNvSpPr>
                <a:spLocks/>
              </p:cNvSpPr>
              <p:nvPr/>
            </p:nvSpPr>
            <p:spPr bwMode="auto">
              <a:xfrm>
                <a:off x="3124" y="265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462"/>
              <p:cNvSpPr>
                <a:spLocks/>
              </p:cNvSpPr>
              <p:nvPr/>
            </p:nvSpPr>
            <p:spPr bwMode="auto">
              <a:xfrm>
                <a:off x="3634" y="2654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463"/>
              <p:cNvSpPr>
                <a:spLocks/>
              </p:cNvSpPr>
              <p:nvPr/>
            </p:nvSpPr>
            <p:spPr bwMode="auto">
              <a:xfrm>
                <a:off x="3656" y="2655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464"/>
              <p:cNvSpPr>
                <a:spLocks/>
              </p:cNvSpPr>
              <p:nvPr/>
            </p:nvSpPr>
            <p:spPr bwMode="auto">
              <a:xfrm>
                <a:off x="2122" y="2664"/>
                <a:ext cx="13" cy="8"/>
              </a:xfrm>
              <a:custGeom>
                <a:avLst/>
                <a:gdLst>
                  <a:gd name="T0" fmla="*/ 16 w 16"/>
                  <a:gd name="T1" fmla="*/ 5 h 10"/>
                  <a:gd name="T2" fmla="*/ 0 w 16"/>
                  <a:gd name="T3" fmla="*/ 9 h 10"/>
                  <a:gd name="T4" fmla="*/ 16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465"/>
              <p:cNvSpPr>
                <a:spLocks/>
              </p:cNvSpPr>
              <p:nvPr/>
            </p:nvSpPr>
            <p:spPr bwMode="auto">
              <a:xfrm>
                <a:off x="2468" y="2663"/>
                <a:ext cx="15" cy="18"/>
              </a:xfrm>
              <a:custGeom>
                <a:avLst/>
                <a:gdLst>
                  <a:gd name="T0" fmla="*/ 0 w 18"/>
                  <a:gd name="T1" fmla="*/ 2 h 21"/>
                  <a:gd name="T2" fmla="*/ 16 w 18"/>
                  <a:gd name="T3" fmla="*/ 18 h 21"/>
                  <a:gd name="T4" fmla="*/ 0 w 18"/>
                  <a:gd name="T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2"/>
                    </a:moveTo>
                    <a:cubicBezTo>
                      <a:pt x="13" y="0"/>
                      <a:pt x="18" y="5"/>
                      <a:pt x="16" y="18"/>
                    </a:cubicBezTo>
                    <a:cubicBezTo>
                      <a:pt x="3" y="21"/>
                      <a:pt x="1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466"/>
              <p:cNvSpPr>
                <a:spLocks/>
              </p:cNvSpPr>
              <p:nvPr/>
            </p:nvSpPr>
            <p:spPr bwMode="auto">
              <a:xfrm>
                <a:off x="3094" y="2671"/>
                <a:ext cx="17" cy="11"/>
              </a:xfrm>
              <a:custGeom>
                <a:avLst/>
                <a:gdLst>
                  <a:gd name="T0" fmla="*/ 4 w 21"/>
                  <a:gd name="T1" fmla="*/ 1 h 14"/>
                  <a:gd name="T2" fmla="*/ 20 w 21"/>
                  <a:gd name="T3" fmla="*/ 13 h 14"/>
                  <a:gd name="T4" fmla="*/ 4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467"/>
              <p:cNvSpPr>
                <a:spLocks/>
              </p:cNvSpPr>
              <p:nvPr/>
            </p:nvSpPr>
            <p:spPr bwMode="auto">
              <a:xfrm>
                <a:off x="2122" y="2678"/>
                <a:ext cx="17" cy="14"/>
              </a:xfrm>
              <a:custGeom>
                <a:avLst/>
                <a:gdLst>
                  <a:gd name="T0" fmla="*/ 19 w 20"/>
                  <a:gd name="T1" fmla="*/ 0 h 17"/>
                  <a:gd name="T2" fmla="*/ 7 w 20"/>
                  <a:gd name="T3" fmla="*/ 16 h 17"/>
                  <a:gd name="T4" fmla="*/ 19 w 2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468"/>
              <p:cNvSpPr>
                <a:spLocks/>
              </p:cNvSpPr>
              <p:nvPr/>
            </p:nvSpPr>
            <p:spPr bwMode="auto">
              <a:xfrm>
                <a:off x="2142" y="2678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469"/>
              <p:cNvSpPr>
                <a:spLocks/>
              </p:cNvSpPr>
              <p:nvPr/>
            </p:nvSpPr>
            <p:spPr bwMode="auto">
              <a:xfrm>
                <a:off x="2044" y="2679"/>
                <a:ext cx="14" cy="16"/>
              </a:xfrm>
              <a:custGeom>
                <a:avLst/>
                <a:gdLst>
                  <a:gd name="T0" fmla="*/ 17 w 17"/>
                  <a:gd name="T1" fmla="*/ 19 h 19"/>
                  <a:gd name="T2" fmla="*/ 1 w 17"/>
                  <a:gd name="T3" fmla="*/ 7 h 19"/>
                  <a:gd name="T4" fmla="*/ 17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cubicBezTo>
                      <a:pt x="9" y="17"/>
                      <a:pt x="0" y="18"/>
                      <a:pt x="1" y="7"/>
                    </a:cubicBezTo>
                    <a:cubicBezTo>
                      <a:pt x="8" y="0"/>
                      <a:pt x="17" y="8"/>
                      <a:pt x="17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470"/>
              <p:cNvSpPr>
                <a:spLocks/>
              </p:cNvSpPr>
              <p:nvPr/>
            </p:nvSpPr>
            <p:spPr bwMode="auto">
              <a:xfrm>
                <a:off x="2457" y="2675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471"/>
              <p:cNvSpPr>
                <a:spLocks/>
              </p:cNvSpPr>
              <p:nvPr/>
            </p:nvSpPr>
            <p:spPr bwMode="auto">
              <a:xfrm>
                <a:off x="2087" y="2681"/>
                <a:ext cx="21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472"/>
              <p:cNvSpPr>
                <a:spLocks/>
              </p:cNvSpPr>
              <p:nvPr/>
            </p:nvSpPr>
            <p:spPr bwMode="auto">
              <a:xfrm>
                <a:off x="2581" y="2682"/>
                <a:ext cx="15" cy="16"/>
              </a:xfrm>
              <a:custGeom>
                <a:avLst/>
                <a:gdLst>
                  <a:gd name="T0" fmla="*/ 16 w 18"/>
                  <a:gd name="T1" fmla="*/ 3 h 19"/>
                  <a:gd name="T2" fmla="*/ 12 w 18"/>
                  <a:gd name="T3" fmla="*/ 19 h 19"/>
                  <a:gd name="T4" fmla="*/ 16 w 18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473"/>
              <p:cNvSpPr>
                <a:spLocks/>
              </p:cNvSpPr>
              <p:nvPr/>
            </p:nvSpPr>
            <p:spPr bwMode="auto">
              <a:xfrm>
                <a:off x="2534" y="2688"/>
                <a:ext cx="10" cy="13"/>
              </a:xfrm>
              <a:custGeom>
                <a:avLst/>
                <a:gdLst>
                  <a:gd name="T0" fmla="*/ 0 w 12"/>
                  <a:gd name="T1" fmla="*/ 0 h 15"/>
                  <a:gd name="T2" fmla="*/ 12 w 12"/>
                  <a:gd name="T3" fmla="*/ 0 h 15"/>
                  <a:gd name="T4" fmla="*/ 0 w 12"/>
                  <a:gd name="T5" fmla="*/ 12 h 15"/>
                  <a:gd name="T6" fmla="*/ 0 w 1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8" y="4"/>
                      <a:pt x="11" y="15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474"/>
              <p:cNvSpPr>
                <a:spLocks/>
              </p:cNvSpPr>
              <p:nvPr/>
            </p:nvSpPr>
            <p:spPr bwMode="auto">
              <a:xfrm>
                <a:off x="2015" y="2691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475"/>
              <p:cNvSpPr>
                <a:spLocks/>
              </p:cNvSpPr>
              <p:nvPr/>
            </p:nvSpPr>
            <p:spPr bwMode="auto">
              <a:xfrm>
                <a:off x="2118" y="2695"/>
                <a:ext cx="11" cy="11"/>
              </a:xfrm>
              <a:custGeom>
                <a:avLst/>
                <a:gdLst>
                  <a:gd name="T0" fmla="*/ 8 w 13"/>
                  <a:gd name="T1" fmla="*/ 0 h 13"/>
                  <a:gd name="T2" fmla="*/ 12 w 13"/>
                  <a:gd name="T3" fmla="*/ 12 h 13"/>
                  <a:gd name="T4" fmla="*/ 0 w 13"/>
                  <a:gd name="T5" fmla="*/ 8 h 13"/>
                  <a:gd name="T6" fmla="*/ 8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476"/>
              <p:cNvSpPr>
                <a:spLocks/>
              </p:cNvSpPr>
              <p:nvPr/>
            </p:nvSpPr>
            <p:spPr bwMode="auto">
              <a:xfrm>
                <a:off x="1682" y="269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477"/>
              <p:cNvSpPr>
                <a:spLocks/>
              </p:cNvSpPr>
              <p:nvPr/>
            </p:nvSpPr>
            <p:spPr bwMode="auto">
              <a:xfrm>
                <a:off x="2027" y="2698"/>
                <a:ext cx="35" cy="22"/>
              </a:xfrm>
              <a:custGeom>
                <a:avLst/>
                <a:gdLst>
                  <a:gd name="T0" fmla="*/ 6 w 42"/>
                  <a:gd name="T1" fmla="*/ 0 h 26"/>
                  <a:gd name="T2" fmla="*/ 38 w 42"/>
                  <a:gd name="T3" fmla="*/ 8 h 26"/>
                  <a:gd name="T4" fmla="*/ 6 w 42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0"/>
                    </a:moveTo>
                    <a:cubicBezTo>
                      <a:pt x="16" y="7"/>
                      <a:pt x="24" y="16"/>
                      <a:pt x="38" y="8"/>
                    </a:cubicBezTo>
                    <a:cubicBezTo>
                      <a:pt x="42" y="26"/>
                      <a:pt x="0" y="2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478"/>
              <p:cNvSpPr>
                <a:spLocks/>
              </p:cNvSpPr>
              <p:nvPr/>
            </p:nvSpPr>
            <p:spPr bwMode="auto">
              <a:xfrm>
                <a:off x="2563" y="2703"/>
                <a:ext cx="16" cy="17"/>
              </a:xfrm>
              <a:custGeom>
                <a:avLst/>
                <a:gdLst>
                  <a:gd name="T0" fmla="*/ 18 w 20"/>
                  <a:gd name="T1" fmla="*/ 2 h 20"/>
                  <a:gd name="T2" fmla="*/ 2 w 20"/>
                  <a:gd name="T3" fmla="*/ 18 h 20"/>
                  <a:gd name="T4" fmla="*/ 18 w 20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8" y="2"/>
                    </a:moveTo>
                    <a:cubicBezTo>
                      <a:pt x="20" y="15"/>
                      <a:pt x="15" y="20"/>
                      <a:pt x="2" y="18"/>
                    </a:cubicBezTo>
                    <a:cubicBezTo>
                      <a:pt x="0" y="5"/>
                      <a:pt x="5" y="0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479"/>
              <p:cNvSpPr>
                <a:spLocks/>
              </p:cNvSpPr>
              <p:nvPr/>
            </p:nvSpPr>
            <p:spPr bwMode="auto">
              <a:xfrm>
                <a:off x="2168" y="2710"/>
                <a:ext cx="17" cy="25"/>
              </a:xfrm>
              <a:custGeom>
                <a:avLst/>
                <a:gdLst>
                  <a:gd name="T0" fmla="*/ 20 w 20"/>
                  <a:gd name="T1" fmla="*/ 30 h 30"/>
                  <a:gd name="T2" fmla="*/ 0 w 20"/>
                  <a:gd name="T3" fmla="*/ 10 h 30"/>
                  <a:gd name="T4" fmla="*/ 20 w 2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0">
                    <a:moveTo>
                      <a:pt x="20" y="30"/>
                    </a:moveTo>
                    <a:cubicBezTo>
                      <a:pt x="14" y="23"/>
                      <a:pt x="2" y="22"/>
                      <a:pt x="0" y="10"/>
                    </a:cubicBezTo>
                    <a:cubicBezTo>
                      <a:pt x="11" y="0"/>
                      <a:pt x="20" y="16"/>
                      <a:pt x="2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480"/>
              <p:cNvSpPr>
                <a:spLocks/>
              </p:cNvSpPr>
              <p:nvPr/>
            </p:nvSpPr>
            <p:spPr bwMode="auto">
              <a:xfrm>
                <a:off x="3595" y="2721"/>
                <a:ext cx="12" cy="11"/>
              </a:xfrm>
              <a:custGeom>
                <a:avLst/>
                <a:gdLst>
                  <a:gd name="T0" fmla="*/ 13 w 14"/>
                  <a:gd name="T1" fmla="*/ 1 h 14"/>
                  <a:gd name="T2" fmla="*/ 1 w 14"/>
                  <a:gd name="T3" fmla="*/ 13 h 14"/>
                  <a:gd name="T4" fmla="*/ 13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3" y="1"/>
                    </a:moveTo>
                    <a:cubicBezTo>
                      <a:pt x="14" y="10"/>
                      <a:pt x="10" y="14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481"/>
              <p:cNvSpPr>
                <a:spLocks/>
              </p:cNvSpPr>
              <p:nvPr/>
            </p:nvSpPr>
            <p:spPr bwMode="auto">
              <a:xfrm>
                <a:off x="3560" y="2727"/>
                <a:ext cx="30" cy="22"/>
              </a:xfrm>
              <a:custGeom>
                <a:avLst/>
                <a:gdLst>
                  <a:gd name="T0" fmla="*/ 36 w 36"/>
                  <a:gd name="T1" fmla="*/ 17 h 26"/>
                  <a:gd name="T2" fmla="*/ 0 w 36"/>
                  <a:gd name="T3" fmla="*/ 17 h 26"/>
                  <a:gd name="T4" fmla="*/ 36 w 36"/>
                  <a:gd name="T5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6">
                    <a:moveTo>
                      <a:pt x="36" y="17"/>
                    </a:moveTo>
                    <a:cubicBezTo>
                      <a:pt x="15" y="9"/>
                      <a:pt x="17" y="26"/>
                      <a:pt x="0" y="17"/>
                    </a:cubicBezTo>
                    <a:cubicBezTo>
                      <a:pt x="5" y="2"/>
                      <a:pt x="36" y="0"/>
                      <a:pt x="3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482"/>
              <p:cNvSpPr>
                <a:spLocks/>
              </p:cNvSpPr>
              <p:nvPr/>
            </p:nvSpPr>
            <p:spPr bwMode="auto">
              <a:xfrm>
                <a:off x="2591" y="2735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483"/>
              <p:cNvSpPr>
                <a:spLocks/>
              </p:cNvSpPr>
              <p:nvPr/>
            </p:nvSpPr>
            <p:spPr bwMode="auto">
              <a:xfrm>
                <a:off x="2925" y="2735"/>
                <a:ext cx="12" cy="15"/>
              </a:xfrm>
              <a:custGeom>
                <a:avLst/>
                <a:gdLst>
                  <a:gd name="T0" fmla="*/ 6 w 14"/>
                  <a:gd name="T1" fmla="*/ 0 h 18"/>
                  <a:gd name="T2" fmla="*/ 14 w 14"/>
                  <a:gd name="T3" fmla="*/ 16 h 18"/>
                  <a:gd name="T4" fmla="*/ 6 w 1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6" y="0"/>
                    </a:moveTo>
                    <a:cubicBezTo>
                      <a:pt x="11" y="3"/>
                      <a:pt x="13" y="9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484"/>
              <p:cNvSpPr>
                <a:spLocks/>
              </p:cNvSpPr>
              <p:nvPr/>
            </p:nvSpPr>
            <p:spPr bwMode="auto">
              <a:xfrm>
                <a:off x="2960" y="2741"/>
                <a:ext cx="11" cy="14"/>
              </a:xfrm>
              <a:custGeom>
                <a:avLst/>
                <a:gdLst>
                  <a:gd name="T0" fmla="*/ 5 w 14"/>
                  <a:gd name="T1" fmla="*/ 0 h 17"/>
                  <a:gd name="T2" fmla="*/ 13 w 14"/>
                  <a:gd name="T3" fmla="*/ 16 h 17"/>
                  <a:gd name="T4" fmla="*/ 5 w 14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cubicBezTo>
                      <a:pt x="12" y="1"/>
                      <a:pt x="14" y="7"/>
                      <a:pt x="13" y="16"/>
                    </a:cubicBezTo>
                    <a:cubicBezTo>
                      <a:pt x="2" y="17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485"/>
              <p:cNvSpPr>
                <a:spLocks/>
              </p:cNvSpPr>
              <p:nvPr/>
            </p:nvSpPr>
            <p:spPr bwMode="auto">
              <a:xfrm>
                <a:off x="2168" y="2745"/>
                <a:ext cx="18" cy="20"/>
              </a:xfrm>
              <a:custGeom>
                <a:avLst/>
                <a:gdLst>
                  <a:gd name="T0" fmla="*/ 0 w 21"/>
                  <a:gd name="T1" fmla="*/ 0 h 24"/>
                  <a:gd name="T2" fmla="*/ 20 w 21"/>
                  <a:gd name="T3" fmla="*/ 16 h 24"/>
                  <a:gd name="T4" fmla="*/ 0 w 2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6" y="6"/>
                      <a:pt x="21" y="3"/>
                      <a:pt x="20" y="16"/>
                    </a:cubicBezTo>
                    <a:cubicBezTo>
                      <a:pt x="12" y="24"/>
                      <a:pt x="1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486"/>
              <p:cNvSpPr>
                <a:spLocks/>
              </p:cNvSpPr>
              <p:nvPr/>
            </p:nvSpPr>
            <p:spPr bwMode="auto">
              <a:xfrm>
                <a:off x="2582" y="2747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487"/>
              <p:cNvSpPr>
                <a:spLocks/>
              </p:cNvSpPr>
              <p:nvPr/>
            </p:nvSpPr>
            <p:spPr bwMode="auto">
              <a:xfrm>
                <a:off x="1717" y="2754"/>
                <a:ext cx="12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488"/>
              <p:cNvSpPr>
                <a:spLocks/>
              </p:cNvSpPr>
              <p:nvPr/>
            </p:nvSpPr>
            <p:spPr bwMode="auto">
              <a:xfrm>
                <a:off x="2980" y="2760"/>
                <a:ext cx="14" cy="15"/>
              </a:xfrm>
              <a:custGeom>
                <a:avLst/>
                <a:gdLst>
                  <a:gd name="T0" fmla="*/ 0 w 16"/>
                  <a:gd name="T1" fmla="*/ 10 h 18"/>
                  <a:gd name="T2" fmla="*/ 12 w 16"/>
                  <a:gd name="T3" fmla="*/ 18 h 18"/>
                  <a:gd name="T4" fmla="*/ 0 w 16"/>
                  <a:gd name="T5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489"/>
              <p:cNvSpPr>
                <a:spLocks/>
              </p:cNvSpPr>
              <p:nvPr/>
            </p:nvSpPr>
            <p:spPr bwMode="auto">
              <a:xfrm>
                <a:off x="2584" y="2768"/>
                <a:ext cx="20" cy="14"/>
              </a:xfrm>
              <a:custGeom>
                <a:avLst/>
                <a:gdLst>
                  <a:gd name="T0" fmla="*/ 16 w 24"/>
                  <a:gd name="T1" fmla="*/ 0 h 17"/>
                  <a:gd name="T2" fmla="*/ 24 w 24"/>
                  <a:gd name="T3" fmla="*/ 12 h 17"/>
                  <a:gd name="T4" fmla="*/ 4 w 24"/>
                  <a:gd name="T5" fmla="*/ 16 h 17"/>
                  <a:gd name="T6" fmla="*/ 16 w 24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7">
                    <a:moveTo>
                      <a:pt x="16" y="0"/>
                    </a:moveTo>
                    <a:cubicBezTo>
                      <a:pt x="21" y="2"/>
                      <a:pt x="24" y="5"/>
                      <a:pt x="24" y="12"/>
                    </a:cubicBezTo>
                    <a:cubicBezTo>
                      <a:pt x="19" y="15"/>
                      <a:pt x="13" y="17"/>
                      <a:pt x="4" y="16"/>
                    </a:cubicBezTo>
                    <a:cubicBezTo>
                      <a:pt x="0" y="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490"/>
              <p:cNvSpPr>
                <a:spLocks/>
              </p:cNvSpPr>
              <p:nvPr/>
            </p:nvSpPr>
            <p:spPr bwMode="auto">
              <a:xfrm>
                <a:off x="1722" y="2778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491"/>
              <p:cNvSpPr>
                <a:spLocks/>
              </p:cNvSpPr>
              <p:nvPr/>
            </p:nvSpPr>
            <p:spPr bwMode="auto">
              <a:xfrm>
                <a:off x="3049" y="2794"/>
                <a:ext cx="8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492"/>
              <p:cNvSpPr>
                <a:spLocks/>
              </p:cNvSpPr>
              <p:nvPr/>
            </p:nvSpPr>
            <p:spPr bwMode="auto">
              <a:xfrm>
                <a:off x="2737" y="2792"/>
                <a:ext cx="19" cy="21"/>
              </a:xfrm>
              <a:custGeom>
                <a:avLst/>
                <a:gdLst>
                  <a:gd name="T0" fmla="*/ 0 w 22"/>
                  <a:gd name="T1" fmla="*/ 11 h 25"/>
                  <a:gd name="T2" fmla="*/ 20 w 22"/>
                  <a:gd name="T3" fmla="*/ 23 h 25"/>
                  <a:gd name="T4" fmla="*/ 0 w 22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0" y="11"/>
                    </a:moveTo>
                    <a:cubicBezTo>
                      <a:pt x="6" y="0"/>
                      <a:pt x="22" y="13"/>
                      <a:pt x="20" y="23"/>
                    </a:cubicBezTo>
                    <a:cubicBezTo>
                      <a:pt x="7" y="25"/>
                      <a:pt x="9" y="12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493"/>
              <p:cNvSpPr>
                <a:spLocks/>
              </p:cNvSpPr>
              <p:nvPr/>
            </p:nvSpPr>
            <p:spPr bwMode="auto">
              <a:xfrm>
                <a:off x="3642" y="2798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494"/>
              <p:cNvSpPr>
                <a:spLocks/>
              </p:cNvSpPr>
              <p:nvPr/>
            </p:nvSpPr>
            <p:spPr bwMode="auto">
              <a:xfrm>
                <a:off x="1788" y="2811"/>
                <a:ext cx="17" cy="17"/>
              </a:xfrm>
              <a:custGeom>
                <a:avLst/>
                <a:gdLst>
                  <a:gd name="T0" fmla="*/ 17 w 20"/>
                  <a:gd name="T1" fmla="*/ 0 h 20"/>
                  <a:gd name="T2" fmla="*/ 9 w 20"/>
                  <a:gd name="T3" fmla="*/ 20 h 20"/>
                  <a:gd name="T4" fmla="*/ 1 w 20"/>
                  <a:gd name="T5" fmla="*/ 4 h 20"/>
                  <a:gd name="T6" fmla="*/ 17 w 20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7" y="0"/>
                    </a:moveTo>
                    <a:cubicBezTo>
                      <a:pt x="20" y="13"/>
                      <a:pt x="11" y="12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495"/>
              <p:cNvSpPr>
                <a:spLocks/>
              </p:cNvSpPr>
              <p:nvPr/>
            </p:nvSpPr>
            <p:spPr bwMode="auto">
              <a:xfrm>
                <a:off x="2590" y="2805"/>
                <a:ext cx="14" cy="20"/>
              </a:xfrm>
              <a:custGeom>
                <a:avLst/>
                <a:gdLst>
                  <a:gd name="T0" fmla="*/ 17 w 17"/>
                  <a:gd name="T1" fmla="*/ 7 h 23"/>
                  <a:gd name="T2" fmla="*/ 9 w 17"/>
                  <a:gd name="T3" fmla="*/ 23 h 23"/>
                  <a:gd name="T4" fmla="*/ 17 w 17"/>
                  <a:gd name="T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17" y="7"/>
                    </a:moveTo>
                    <a:cubicBezTo>
                      <a:pt x="17" y="15"/>
                      <a:pt x="6" y="12"/>
                      <a:pt x="9" y="23"/>
                    </a:cubicBezTo>
                    <a:cubicBezTo>
                      <a:pt x="0" y="21"/>
                      <a:pt x="4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496"/>
              <p:cNvSpPr>
                <a:spLocks/>
              </p:cNvSpPr>
              <p:nvPr/>
            </p:nvSpPr>
            <p:spPr bwMode="auto">
              <a:xfrm>
                <a:off x="2888" y="2808"/>
                <a:ext cx="20" cy="23"/>
              </a:xfrm>
              <a:custGeom>
                <a:avLst/>
                <a:gdLst>
                  <a:gd name="T0" fmla="*/ 7 w 24"/>
                  <a:gd name="T1" fmla="*/ 4 h 28"/>
                  <a:gd name="T2" fmla="*/ 3 w 24"/>
                  <a:gd name="T3" fmla="*/ 24 h 28"/>
                  <a:gd name="T4" fmla="*/ 7 w 24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7" y="4"/>
                    </a:moveTo>
                    <a:cubicBezTo>
                      <a:pt x="24" y="0"/>
                      <a:pt x="19" y="28"/>
                      <a:pt x="3" y="24"/>
                    </a:cubicBezTo>
                    <a:cubicBezTo>
                      <a:pt x="0" y="13"/>
                      <a:pt x="9" y="1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497"/>
              <p:cNvSpPr>
                <a:spLocks/>
              </p:cNvSpPr>
              <p:nvPr/>
            </p:nvSpPr>
            <p:spPr bwMode="auto">
              <a:xfrm>
                <a:off x="3714" y="2810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498"/>
              <p:cNvSpPr>
                <a:spLocks/>
              </p:cNvSpPr>
              <p:nvPr/>
            </p:nvSpPr>
            <p:spPr bwMode="auto">
              <a:xfrm>
                <a:off x="2804" y="2813"/>
                <a:ext cx="17" cy="12"/>
              </a:xfrm>
              <a:custGeom>
                <a:avLst/>
                <a:gdLst>
                  <a:gd name="T0" fmla="*/ 20 w 21"/>
                  <a:gd name="T1" fmla="*/ 6 h 15"/>
                  <a:gd name="T2" fmla="*/ 0 w 21"/>
                  <a:gd name="T3" fmla="*/ 10 h 15"/>
                  <a:gd name="T4" fmla="*/ 20 w 21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499"/>
              <p:cNvSpPr>
                <a:spLocks/>
              </p:cNvSpPr>
              <p:nvPr/>
            </p:nvSpPr>
            <p:spPr bwMode="auto">
              <a:xfrm>
                <a:off x="2851" y="2813"/>
                <a:ext cx="25" cy="18"/>
              </a:xfrm>
              <a:custGeom>
                <a:avLst/>
                <a:gdLst>
                  <a:gd name="T0" fmla="*/ 23 w 30"/>
                  <a:gd name="T1" fmla="*/ 22 h 22"/>
                  <a:gd name="T2" fmla="*/ 3 w 30"/>
                  <a:gd name="T3" fmla="*/ 18 h 22"/>
                  <a:gd name="T4" fmla="*/ 23 w 30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2">
                    <a:moveTo>
                      <a:pt x="23" y="22"/>
                    </a:moveTo>
                    <a:cubicBezTo>
                      <a:pt x="14" y="16"/>
                      <a:pt x="16" y="14"/>
                      <a:pt x="3" y="18"/>
                    </a:cubicBezTo>
                    <a:cubicBezTo>
                      <a:pt x="0" y="0"/>
                      <a:pt x="30" y="3"/>
                      <a:pt x="2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00"/>
              <p:cNvSpPr>
                <a:spLocks/>
              </p:cNvSpPr>
              <p:nvPr/>
            </p:nvSpPr>
            <p:spPr bwMode="auto">
              <a:xfrm>
                <a:off x="3623" y="2814"/>
                <a:ext cx="27" cy="12"/>
              </a:xfrm>
              <a:custGeom>
                <a:avLst/>
                <a:gdLst>
                  <a:gd name="T0" fmla="*/ 0 w 33"/>
                  <a:gd name="T1" fmla="*/ 9 h 15"/>
                  <a:gd name="T2" fmla="*/ 28 w 33"/>
                  <a:gd name="T3" fmla="*/ 13 h 15"/>
                  <a:gd name="T4" fmla="*/ 0 w 33"/>
                  <a:gd name="T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5">
                    <a:moveTo>
                      <a:pt x="0" y="9"/>
                    </a:moveTo>
                    <a:cubicBezTo>
                      <a:pt x="1" y="3"/>
                      <a:pt x="33" y="0"/>
                      <a:pt x="28" y="13"/>
                    </a:cubicBezTo>
                    <a:cubicBezTo>
                      <a:pt x="17" y="13"/>
                      <a:pt x="5" y="1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501"/>
              <p:cNvSpPr>
                <a:spLocks/>
              </p:cNvSpPr>
              <p:nvPr/>
            </p:nvSpPr>
            <p:spPr bwMode="auto">
              <a:xfrm>
                <a:off x="2035" y="282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02"/>
              <p:cNvSpPr>
                <a:spLocks/>
              </p:cNvSpPr>
              <p:nvPr/>
            </p:nvSpPr>
            <p:spPr bwMode="auto">
              <a:xfrm>
                <a:off x="2603" y="2824"/>
                <a:ext cx="18" cy="14"/>
              </a:xfrm>
              <a:custGeom>
                <a:avLst/>
                <a:gdLst>
                  <a:gd name="T0" fmla="*/ 2 w 22"/>
                  <a:gd name="T1" fmla="*/ 1 h 17"/>
                  <a:gd name="T2" fmla="*/ 22 w 22"/>
                  <a:gd name="T3" fmla="*/ 5 h 17"/>
                  <a:gd name="T4" fmla="*/ 2 w 22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2" y="1"/>
                    </a:moveTo>
                    <a:cubicBezTo>
                      <a:pt x="11" y="0"/>
                      <a:pt x="17" y="2"/>
                      <a:pt x="22" y="5"/>
                    </a:cubicBezTo>
                    <a:cubicBezTo>
                      <a:pt x="21" y="17"/>
                      <a:pt x="0" y="13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503"/>
              <p:cNvSpPr>
                <a:spLocks/>
              </p:cNvSpPr>
              <p:nvPr/>
            </p:nvSpPr>
            <p:spPr bwMode="auto">
              <a:xfrm>
                <a:off x="3722" y="2824"/>
                <a:ext cx="17" cy="11"/>
              </a:xfrm>
              <a:custGeom>
                <a:avLst/>
                <a:gdLst>
                  <a:gd name="T0" fmla="*/ 1 w 21"/>
                  <a:gd name="T1" fmla="*/ 1 h 14"/>
                  <a:gd name="T2" fmla="*/ 17 w 21"/>
                  <a:gd name="T3" fmla="*/ 13 h 14"/>
                  <a:gd name="T4" fmla="*/ 1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1" y="1"/>
                    </a:moveTo>
                    <a:cubicBezTo>
                      <a:pt x="11" y="0"/>
                      <a:pt x="21" y="0"/>
                      <a:pt x="17" y="13"/>
                    </a:cubicBezTo>
                    <a:cubicBezTo>
                      <a:pt x="7" y="14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504"/>
              <p:cNvSpPr>
                <a:spLocks/>
              </p:cNvSpPr>
              <p:nvPr/>
            </p:nvSpPr>
            <p:spPr bwMode="auto">
              <a:xfrm>
                <a:off x="2012" y="2823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505"/>
              <p:cNvSpPr>
                <a:spLocks/>
              </p:cNvSpPr>
              <p:nvPr/>
            </p:nvSpPr>
            <p:spPr bwMode="auto">
              <a:xfrm>
                <a:off x="2338" y="283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506"/>
              <p:cNvSpPr>
                <a:spLocks/>
              </p:cNvSpPr>
              <p:nvPr/>
            </p:nvSpPr>
            <p:spPr bwMode="auto">
              <a:xfrm>
                <a:off x="2151" y="2834"/>
                <a:ext cx="11" cy="13"/>
              </a:xfrm>
              <a:custGeom>
                <a:avLst/>
                <a:gdLst>
                  <a:gd name="T0" fmla="*/ 13 w 13"/>
                  <a:gd name="T1" fmla="*/ 1 h 16"/>
                  <a:gd name="T2" fmla="*/ 1 w 13"/>
                  <a:gd name="T3" fmla="*/ 13 h 16"/>
                  <a:gd name="T4" fmla="*/ 13 w 13"/>
                  <a:gd name="T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3" y="1"/>
                    </a:moveTo>
                    <a:cubicBezTo>
                      <a:pt x="9" y="5"/>
                      <a:pt x="12" y="16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507"/>
              <p:cNvSpPr>
                <a:spLocks/>
              </p:cNvSpPr>
              <p:nvPr/>
            </p:nvSpPr>
            <p:spPr bwMode="auto">
              <a:xfrm>
                <a:off x="2288" y="2834"/>
                <a:ext cx="18" cy="11"/>
              </a:xfrm>
              <a:custGeom>
                <a:avLst/>
                <a:gdLst>
                  <a:gd name="T0" fmla="*/ 4 w 21"/>
                  <a:gd name="T1" fmla="*/ 1 h 14"/>
                  <a:gd name="T2" fmla="*/ 20 w 21"/>
                  <a:gd name="T3" fmla="*/ 13 h 14"/>
                  <a:gd name="T4" fmla="*/ 4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508"/>
              <p:cNvSpPr>
                <a:spLocks/>
              </p:cNvSpPr>
              <p:nvPr/>
            </p:nvSpPr>
            <p:spPr bwMode="auto">
              <a:xfrm>
                <a:off x="2821" y="2835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509"/>
              <p:cNvSpPr>
                <a:spLocks/>
              </p:cNvSpPr>
              <p:nvPr/>
            </p:nvSpPr>
            <p:spPr bwMode="auto">
              <a:xfrm>
                <a:off x="3703" y="2834"/>
                <a:ext cx="16" cy="12"/>
              </a:xfrm>
              <a:custGeom>
                <a:avLst/>
                <a:gdLst>
                  <a:gd name="T0" fmla="*/ 20 w 20"/>
                  <a:gd name="T1" fmla="*/ 1 h 15"/>
                  <a:gd name="T2" fmla="*/ 0 w 20"/>
                  <a:gd name="T3" fmla="*/ 9 h 15"/>
                  <a:gd name="T4" fmla="*/ 20 w 20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20" y="1"/>
                    </a:moveTo>
                    <a:cubicBezTo>
                      <a:pt x="17" y="9"/>
                      <a:pt x="6" y="15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510"/>
              <p:cNvSpPr>
                <a:spLocks/>
              </p:cNvSpPr>
              <p:nvPr/>
            </p:nvSpPr>
            <p:spPr bwMode="auto">
              <a:xfrm>
                <a:off x="1855" y="2831"/>
                <a:ext cx="10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511"/>
              <p:cNvSpPr>
                <a:spLocks/>
              </p:cNvSpPr>
              <p:nvPr/>
            </p:nvSpPr>
            <p:spPr bwMode="auto">
              <a:xfrm>
                <a:off x="2321" y="2838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512"/>
              <p:cNvSpPr>
                <a:spLocks/>
              </p:cNvSpPr>
              <p:nvPr/>
            </p:nvSpPr>
            <p:spPr bwMode="auto">
              <a:xfrm>
                <a:off x="2200" y="2839"/>
                <a:ext cx="29" cy="16"/>
              </a:xfrm>
              <a:custGeom>
                <a:avLst/>
                <a:gdLst>
                  <a:gd name="T0" fmla="*/ 22 w 35"/>
                  <a:gd name="T1" fmla="*/ 3 h 19"/>
                  <a:gd name="T2" fmla="*/ 2 w 35"/>
                  <a:gd name="T3" fmla="*/ 11 h 19"/>
                  <a:gd name="T4" fmla="*/ 22 w 35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9">
                    <a:moveTo>
                      <a:pt x="22" y="3"/>
                    </a:moveTo>
                    <a:cubicBezTo>
                      <a:pt x="35" y="10"/>
                      <a:pt x="6" y="19"/>
                      <a:pt x="2" y="11"/>
                    </a:cubicBezTo>
                    <a:cubicBezTo>
                      <a:pt x="0" y="0"/>
                      <a:pt x="24" y="14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513"/>
              <p:cNvSpPr>
                <a:spLocks/>
              </p:cNvSpPr>
              <p:nvPr/>
            </p:nvSpPr>
            <p:spPr bwMode="auto">
              <a:xfrm>
                <a:off x="2485" y="2841"/>
                <a:ext cx="26" cy="23"/>
              </a:xfrm>
              <a:custGeom>
                <a:avLst/>
                <a:gdLst>
                  <a:gd name="T0" fmla="*/ 31 w 31"/>
                  <a:gd name="T1" fmla="*/ 0 h 27"/>
                  <a:gd name="T2" fmla="*/ 11 w 31"/>
                  <a:gd name="T3" fmla="*/ 24 h 27"/>
                  <a:gd name="T4" fmla="*/ 3 w 31"/>
                  <a:gd name="T5" fmla="*/ 8 h 27"/>
                  <a:gd name="T6" fmla="*/ 31 w 3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7">
                    <a:moveTo>
                      <a:pt x="31" y="0"/>
                    </a:moveTo>
                    <a:cubicBezTo>
                      <a:pt x="31" y="12"/>
                      <a:pt x="25" y="18"/>
                      <a:pt x="11" y="24"/>
                    </a:cubicBezTo>
                    <a:cubicBezTo>
                      <a:pt x="0" y="27"/>
                      <a:pt x="14" y="5"/>
                      <a:pt x="3" y="8"/>
                    </a:cubicBezTo>
                    <a:cubicBezTo>
                      <a:pt x="18" y="3"/>
                      <a:pt x="14" y="12"/>
                      <a:pt x="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514"/>
              <p:cNvSpPr>
                <a:spLocks/>
              </p:cNvSpPr>
              <p:nvPr/>
            </p:nvSpPr>
            <p:spPr bwMode="auto">
              <a:xfrm>
                <a:off x="2704" y="2832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515"/>
              <p:cNvSpPr>
                <a:spLocks/>
              </p:cNvSpPr>
              <p:nvPr/>
            </p:nvSpPr>
            <p:spPr bwMode="auto">
              <a:xfrm>
                <a:off x="2021" y="2845"/>
                <a:ext cx="17" cy="13"/>
              </a:xfrm>
              <a:custGeom>
                <a:avLst/>
                <a:gdLst>
                  <a:gd name="T0" fmla="*/ 1 w 21"/>
                  <a:gd name="T1" fmla="*/ 0 h 16"/>
                  <a:gd name="T2" fmla="*/ 21 w 21"/>
                  <a:gd name="T3" fmla="*/ 0 h 16"/>
                  <a:gd name="T4" fmla="*/ 21 w 21"/>
                  <a:gd name="T5" fmla="*/ 16 h 16"/>
                  <a:gd name="T6" fmla="*/ 1 w 2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1" y="0"/>
                    </a:moveTo>
                    <a:cubicBezTo>
                      <a:pt x="8" y="0"/>
                      <a:pt x="14" y="0"/>
                      <a:pt x="21" y="0"/>
                    </a:cubicBezTo>
                    <a:cubicBezTo>
                      <a:pt x="21" y="5"/>
                      <a:pt x="21" y="11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516"/>
              <p:cNvSpPr>
                <a:spLocks/>
              </p:cNvSpPr>
              <p:nvPr/>
            </p:nvSpPr>
            <p:spPr bwMode="auto">
              <a:xfrm>
                <a:off x="2348" y="2844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517"/>
              <p:cNvSpPr>
                <a:spLocks/>
              </p:cNvSpPr>
              <p:nvPr/>
            </p:nvSpPr>
            <p:spPr bwMode="auto">
              <a:xfrm>
                <a:off x="3743" y="2843"/>
                <a:ext cx="13" cy="17"/>
              </a:xfrm>
              <a:custGeom>
                <a:avLst/>
                <a:gdLst>
                  <a:gd name="T0" fmla="*/ 4 w 16"/>
                  <a:gd name="T1" fmla="*/ 2 h 20"/>
                  <a:gd name="T2" fmla="*/ 16 w 16"/>
                  <a:gd name="T3" fmla="*/ 10 h 20"/>
                  <a:gd name="T4" fmla="*/ 4 w 16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518"/>
              <p:cNvSpPr>
                <a:spLocks/>
              </p:cNvSpPr>
              <p:nvPr/>
            </p:nvSpPr>
            <p:spPr bwMode="auto">
              <a:xfrm>
                <a:off x="2534" y="284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519"/>
              <p:cNvSpPr>
                <a:spLocks/>
              </p:cNvSpPr>
              <p:nvPr/>
            </p:nvSpPr>
            <p:spPr bwMode="auto">
              <a:xfrm>
                <a:off x="3444" y="2848"/>
                <a:ext cx="32" cy="16"/>
              </a:xfrm>
              <a:custGeom>
                <a:avLst/>
                <a:gdLst>
                  <a:gd name="T0" fmla="*/ 11 w 39"/>
                  <a:gd name="T1" fmla="*/ 0 h 19"/>
                  <a:gd name="T2" fmla="*/ 39 w 39"/>
                  <a:gd name="T3" fmla="*/ 4 h 19"/>
                  <a:gd name="T4" fmla="*/ 3 w 39"/>
                  <a:gd name="T5" fmla="*/ 16 h 19"/>
                  <a:gd name="T6" fmla="*/ 11 w 39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9">
                    <a:moveTo>
                      <a:pt x="11" y="0"/>
                    </a:moveTo>
                    <a:cubicBezTo>
                      <a:pt x="20" y="10"/>
                      <a:pt x="24" y="6"/>
                      <a:pt x="39" y="4"/>
                    </a:cubicBezTo>
                    <a:cubicBezTo>
                      <a:pt x="32" y="18"/>
                      <a:pt x="18" y="19"/>
                      <a:pt x="3" y="16"/>
                    </a:cubicBezTo>
                    <a:cubicBezTo>
                      <a:pt x="0" y="5"/>
                      <a:pt x="11" y="8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520"/>
              <p:cNvSpPr>
                <a:spLocks/>
              </p:cNvSpPr>
              <p:nvPr/>
            </p:nvSpPr>
            <p:spPr bwMode="auto">
              <a:xfrm>
                <a:off x="2261" y="2850"/>
                <a:ext cx="14" cy="14"/>
              </a:xfrm>
              <a:custGeom>
                <a:avLst/>
                <a:gdLst>
                  <a:gd name="T0" fmla="*/ 0 w 16"/>
                  <a:gd name="T1" fmla="*/ 2 h 18"/>
                  <a:gd name="T2" fmla="*/ 16 w 16"/>
                  <a:gd name="T3" fmla="*/ 6 h 18"/>
                  <a:gd name="T4" fmla="*/ 8 w 16"/>
                  <a:gd name="T5" fmla="*/ 18 h 18"/>
                  <a:gd name="T6" fmla="*/ 0 w 16"/>
                  <a:gd name="T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1"/>
                      <a:pt x="9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521"/>
              <p:cNvSpPr>
                <a:spLocks/>
              </p:cNvSpPr>
              <p:nvPr/>
            </p:nvSpPr>
            <p:spPr bwMode="auto">
              <a:xfrm>
                <a:off x="2281" y="2850"/>
                <a:ext cx="10" cy="19"/>
              </a:xfrm>
              <a:custGeom>
                <a:avLst/>
                <a:gdLst>
                  <a:gd name="T0" fmla="*/ 5 w 12"/>
                  <a:gd name="T1" fmla="*/ 1 h 23"/>
                  <a:gd name="T2" fmla="*/ 1 w 12"/>
                  <a:gd name="T3" fmla="*/ 17 h 23"/>
                  <a:gd name="T4" fmla="*/ 5 w 12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522"/>
              <p:cNvSpPr>
                <a:spLocks/>
              </p:cNvSpPr>
              <p:nvPr/>
            </p:nvSpPr>
            <p:spPr bwMode="auto">
              <a:xfrm>
                <a:off x="2385" y="2851"/>
                <a:ext cx="13" cy="15"/>
              </a:xfrm>
              <a:custGeom>
                <a:avLst/>
                <a:gdLst>
                  <a:gd name="T0" fmla="*/ 16 w 16"/>
                  <a:gd name="T1" fmla="*/ 0 h 18"/>
                  <a:gd name="T2" fmla="*/ 0 w 16"/>
                  <a:gd name="T3" fmla="*/ 16 h 18"/>
                  <a:gd name="T4" fmla="*/ 16 w 1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cubicBezTo>
                      <a:pt x="11" y="6"/>
                      <a:pt x="13" y="18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523"/>
              <p:cNvSpPr>
                <a:spLocks/>
              </p:cNvSpPr>
              <p:nvPr/>
            </p:nvSpPr>
            <p:spPr bwMode="auto">
              <a:xfrm>
                <a:off x="3003" y="2850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524"/>
              <p:cNvSpPr>
                <a:spLocks/>
              </p:cNvSpPr>
              <p:nvPr/>
            </p:nvSpPr>
            <p:spPr bwMode="auto">
              <a:xfrm>
                <a:off x="2548" y="2855"/>
                <a:ext cx="6" cy="13"/>
              </a:xfrm>
              <a:custGeom>
                <a:avLst/>
                <a:gdLst>
                  <a:gd name="T0" fmla="*/ 0 w 8"/>
                  <a:gd name="T1" fmla="*/ 0 h 16"/>
                  <a:gd name="T2" fmla="*/ 8 w 8"/>
                  <a:gd name="T3" fmla="*/ 0 h 16"/>
                  <a:gd name="T4" fmla="*/ 8 w 8"/>
                  <a:gd name="T5" fmla="*/ 16 h 16"/>
                  <a:gd name="T6" fmla="*/ 0 w 8"/>
                  <a:gd name="T7" fmla="*/ 16 h 16"/>
                  <a:gd name="T8" fmla="*/ 0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525"/>
              <p:cNvSpPr>
                <a:spLocks/>
              </p:cNvSpPr>
              <p:nvPr/>
            </p:nvSpPr>
            <p:spPr bwMode="auto">
              <a:xfrm>
                <a:off x="3152" y="2854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526"/>
              <p:cNvSpPr>
                <a:spLocks/>
              </p:cNvSpPr>
              <p:nvPr/>
            </p:nvSpPr>
            <p:spPr bwMode="auto">
              <a:xfrm>
                <a:off x="2558" y="286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527"/>
              <p:cNvSpPr>
                <a:spLocks/>
              </p:cNvSpPr>
              <p:nvPr/>
            </p:nvSpPr>
            <p:spPr bwMode="auto">
              <a:xfrm>
                <a:off x="3178" y="2868"/>
                <a:ext cx="20" cy="14"/>
              </a:xfrm>
              <a:custGeom>
                <a:avLst/>
                <a:gdLst>
                  <a:gd name="T0" fmla="*/ 18 w 23"/>
                  <a:gd name="T1" fmla="*/ 0 h 17"/>
                  <a:gd name="T2" fmla="*/ 22 w 23"/>
                  <a:gd name="T3" fmla="*/ 16 h 17"/>
                  <a:gd name="T4" fmla="*/ 2 w 23"/>
                  <a:gd name="T5" fmla="*/ 12 h 17"/>
                  <a:gd name="T6" fmla="*/ 18 w 2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8" y="0"/>
                    </a:moveTo>
                    <a:cubicBezTo>
                      <a:pt x="23" y="1"/>
                      <a:pt x="21" y="10"/>
                      <a:pt x="22" y="16"/>
                    </a:cubicBezTo>
                    <a:cubicBezTo>
                      <a:pt x="13" y="17"/>
                      <a:pt x="7" y="15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528"/>
              <p:cNvSpPr>
                <a:spLocks/>
              </p:cNvSpPr>
              <p:nvPr/>
            </p:nvSpPr>
            <p:spPr bwMode="auto">
              <a:xfrm>
                <a:off x="2994" y="2883"/>
                <a:ext cx="7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529"/>
              <p:cNvSpPr>
                <a:spLocks/>
              </p:cNvSpPr>
              <p:nvPr/>
            </p:nvSpPr>
            <p:spPr bwMode="auto">
              <a:xfrm>
                <a:off x="3756" y="2884"/>
                <a:ext cx="20" cy="14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4 h 16"/>
                  <a:gd name="T4" fmla="*/ 0 w 24"/>
                  <a:gd name="T5" fmla="*/ 16 h 16"/>
                  <a:gd name="T6" fmla="*/ 0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4" y="16"/>
                      <a:pt x="10" y="14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530"/>
              <p:cNvSpPr>
                <a:spLocks/>
              </p:cNvSpPr>
              <p:nvPr/>
            </p:nvSpPr>
            <p:spPr bwMode="auto">
              <a:xfrm>
                <a:off x="2713" y="2901"/>
                <a:ext cx="11" cy="13"/>
              </a:xfrm>
              <a:custGeom>
                <a:avLst/>
                <a:gdLst>
                  <a:gd name="T0" fmla="*/ 1 w 13"/>
                  <a:gd name="T1" fmla="*/ 0 h 16"/>
                  <a:gd name="T2" fmla="*/ 13 w 13"/>
                  <a:gd name="T3" fmla="*/ 0 h 16"/>
                  <a:gd name="T4" fmla="*/ 13 w 13"/>
                  <a:gd name="T5" fmla="*/ 16 h 16"/>
                  <a:gd name="T6" fmla="*/ 1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10" y="10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531"/>
              <p:cNvSpPr>
                <a:spLocks/>
              </p:cNvSpPr>
              <p:nvPr/>
            </p:nvSpPr>
            <p:spPr bwMode="auto">
              <a:xfrm>
                <a:off x="2757" y="2909"/>
                <a:ext cx="8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532"/>
              <p:cNvSpPr>
                <a:spLocks/>
              </p:cNvSpPr>
              <p:nvPr/>
            </p:nvSpPr>
            <p:spPr bwMode="auto">
              <a:xfrm>
                <a:off x="3084" y="2909"/>
                <a:ext cx="17" cy="15"/>
              </a:xfrm>
              <a:custGeom>
                <a:avLst/>
                <a:gdLst>
                  <a:gd name="T0" fmla="*/ 20 w 21"/>
                  <a:gd name="T1" fmla="*/ 15 h 18"/>
                  <a:gd name="T2" fmla="*/ 0 w 21"/>
                  <a:gd name="T3" fmla="*/ 11 h 18"/>
                  <a:gd name="T4" fmla="*/ 20 w 21"/>
                  <a:gd name="T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0" y="15"/>
                    </a:moveTo>
                    <a:cubicBezTo>
                      <a:pt x="9" y="18"/>
                      <a:pt x="10" y="9"/>
                      <a:pt x="0" y="11"/>
                    </a:cubicBezTo>
                    <a:cubicBezTo>
                      <a:pt x="0" y="0"/>
                      <a:pt x="21" y="4"/>
                      <a:pt x="2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533"/>
              <p:cNvSpPr>
                <a:spLocks/>
              </p:cNvSpPr>
              <p:nvPr/>
            </p:nvSpPr>
            <p:spPr bwMode="auto">
              <a:xfrm>
                <a:off x="3014" y="2906"/>
                <a:ext cx="18" cy="20"/>
              </a:xfrm>
              <a:custGeom>
                <a:avLst/>
                <a:gdLst>
                  <a:gd name="T0" fmla="*/ 0 w 22"/>
                  <a:gd name="T1" fmla="*/ 14 h 24"/>
                  <a:gd name="T2" fmla="*/ 0 w 22"/>
                  <a:gd name="T3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" h="24">
                    <a:moveTo>
                      <a:pt x="0" y="14"/>
                    </a:moveTo>
                    <a:cubicBezTo>
                      <a:pt x="20" y="0"/>
                      <a:pt x="22" y="2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534"/>
              <p:cNvSpPr>
                <a:spLocks/>
              </p:cNvSpPr>
              <p:nvPr/>
            </p:nvSpPr>
            <p:spPr bwMode="auto">
              <a:xfrm>
                <a:off x="3213" y="2921"/>
                <a:ext cx="10" cy="16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535"/>
              <p:cNvSpPr>
                <a:spLocks/>
              </p:cNvSpPr>
              <p:nvPr/>
            </p:nvSpPr>
            <p:spPr bwMode="auto">
              <a:xfrm>
                <a:off x="3233" y="2924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36"/>
              <p:cNvSpPr>
                <a:spLocks/>
              </p:cNvSpPr>
              <p:nvPr/>
            </p:nvSpPr>
            <p:spPr bwMode="auto">
              <a:xfrm>
                <a:off x="3004" y="2919"/>
                <a:ext cx="11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37"/>
              <p:cNvSpPr>
                <a:spLocks/>
              </p:cNvSpPr>
              <p:nvPr/>
            </p:nvSpPr>
            <p:spPr bwMode="auto">
              <a:xfrm>
                <a:off x="3042" y="2929"/>
                <a:ext cx="22" cy="12"/>
              </a:xfrm>
              <a:custGeom>
                <a:avLst/>
                <a:gdLst>
                  <a:gd name="T0" fmla="*/ 6 w 27"/>
                  <a:gd name="T1" fmla="*/ 3 h 15"/>
                  <a:gd name="T2" fmla="*/ 26 w 27"/>
                  <a:gd name="T3" fmla="*/ 7 h 15"/>
                  <a:gd name="T4" fmla="*/ 6 w 27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5">
                    <a:moveTo>
                      <a:pt x="6" y="3"/>
                    </a:moveTo>
                    <a:cubicBezTo>
                      <a:pt x="17" y="0"/>
                      <a:pt x="16" y="9"/>
                      <a:pt x="26" y="7"/>
                    </a:cubicBezTo>
                    <a:cubicBezTo>
                      <a:pt x="27" y="14"/>
                      <a:pt x="0" y="15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38"/>
              <p:cNvSpPr>
                <a:spLocks/>
              </p:cNvSpPr>
              <p:nvPr/>
            </p:nvSpPr>
            <p:spPr bwMode="auto">
              <a:xfrm>
                <a:off x="2757" y="2940"/>
                <a:ext cx="14" cy="20"/>
              </a:xfrm>
              <a:custGeom>
                <a:avLst/>
                <a:gdLst>
                  <a:gd name="T0" fmla="*/ 4 w 16"/>
                  <a:gd name="T1" fmla="*/ 1 h 24"/>
                  <a:gd name="T2" fmla="*/ 16 w 16"/>
                  <a:gd name="T3" fmla="*/ 13 h 24"/>
                  <a:gd name="T4" fmla="*/ 4 w 16"/>
                  <a:gd name="T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4" y="1"/>
                    </a:moveTo>
                    <a:cubicBezTo>
                      <a:pt x="13" y="0"/>
                      <a:pt x="8" y="13"/>
                      <a:pt x="16" y="13"/>
                    </a:cubicBezTo>
                    <a:cubicBezTo>
                      <a:pt x="12" y="24"/>
                      <a:pt x="0" y="1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539"/>
              <p:cNvSpPr>
                <a:spLocks/>
              </p:cNvSpPr>
              <p:nvPr/>
            </p:nvSpPr>
            <p:spPr bwMode="auto">
              <a:xfrm>
                <a:off x="3448" y="2961"/>
                <a:ext cx="25" cy="12"/>
              </a:xfrm>
              <a:custGeom>
                <a:avLst/>
                <a:gdLst>
                  <a:gd name="T0" fmla="*/ 18 w 30"/>
                  <a:gd name="T1" fmla="*/ 0 h 14"/>
                  <a:gd name="T2" fmla="*/ 2 w 30"/>
                  <a:gd name="T3" fmla="*/ 12 h 14"/>
                  <a:gd name="T4" fmla="*/ 18 w 30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18" y="0"/>
                    </a:moveTo>
                    <a:cubicBezTo>
                      <a:pt x="30" y="6"/>
                      <a:pt x="11" y="14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540"/>
              <p:cNvSpPr>
                <a:spLocks/>
              </p:cNvSpPr>
              <p:nvPr/>
            </p:nvSpPr>
            <p:spPr bwMode="auto">
              <a:xfrm>
                <a:off x="2777" y="2968"/>
                <a:ext cx="10" cy="10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41"/>
              <p:cNvSpPr>
                <a:spLocks/>
              </p:cNvSpPr>
              <p:nvPr/>
            </p:nvSpPr>
            <p:spPr bwMode="auto">
              <a:xfrm>
                <a:off x="3381" y="2968"/>
                <a:ext cx="12" cy="12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542"/>
              <p:cNvSpPr>
                <a:spLocks/>
              </p:cNvSpPr>
              <p:nvPr/>
            </p:nvSpPr>
            <p:spPr bwMode="auto">
              <a:xfrm>
                <a:off x="3789" y="2981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543"/>
              <p:cNvSpPr>
                <a:spLocks/>
              </p:cNvSpPr>
              <p:nvPr/>
            </p:nvSpPr>
            <p:spPr bwMode="auto">
              <a:xfrm>
                <a:off x="2737" y="2997"/>
                <a:ext cx="39" cy="18"/>
              </a:xfrm>
              <a:custGeom>
                <a:avLst/>
                <a:gdLst>
                  <a:gd name="T0" fmla="*/ 44 w 46"/>
                  <a:gd name="T1" fmla="*/ 17 h 22"/>
                  <a:gd name="T2" fmla="*/ 0 w 46"/>
                  <a:gd name="T3" fmla="*/ 9 h 22"/>
                  <a:gd name="T4" fmla="*/ 44 w 46"/>
                  <a:gd name="T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2">
                    <a:moveTo>
                      <a:pt x="44" y="17"/>
                    </a:moveTo>
                    <a:cubicBezTo>
                      <a:pt x="29" y="8"/>
                      <a:pt x="14" y="22"/>
                      <a:pt x="0" y="9"/>
                    </a:cubicBezTo>
                    <a:cubicBezTo>
                      <a:pt x="0" y="0"/>
                      <a:pt x="46" y="0"/>
                      <a:pt x="4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544"/>
              <p:cNvSpPr>
                <a:spLocks/>
              </p:cNvSpPr>
              <p:nvPr/>
            </p:nvSpPr>
            <p:spPr bwMode="auto">
              <a:xfrm>
                <a:off x="3314" y="3011"/>
                <a:ext cx="13" cy="13"/>
              </a:xfrm>
              <a:custGeom>
                <a:avLst/>
                <a:gdLst>
                  <a:gd name="T0" fmla="*/ 7 w 15"/>
                  <a:gd name="T1" fmla="*/ 0 h 16"/>
                  <a:gd name="T2" fmla="*/ 15 w 15"/>
                  <a:gd name="T3" fmla="*/ 16 h 16"/>
                  <a:gd name="T4" fmla="*/ 7 w 1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cubicBezTo>
                      <a:pt x="12" y="3"/>
                      <a:pt x="14" y="9"/>
                      <a:pt x="15" y="16"/>
                    </a:cubicBezTo>
                    <a:cubicBezTo>
                      <a:pt x="0" y="16"/>
                      <a:pt x="5" y="1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545"/>
              <p:cNvSpPr>
                <a:spLocks/>
              </p:cNvSpPr>
              <p:nvPr/>
            </p:nvSpPr>
            <p:spPr bwMode="auto">
              <a:xfrm>
                <a:off x="3450" y="301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546"/>
              <p:cNvSpPr>
                <a:spLocks/>
              </p:cNvSpPr>
              <p:nvPr/>
            </p:nvSpPr>
            <p:spPr bwMode="auto">
              <a:xfrm>
                <a:off x="3090" y="3011"/>
                <a:ext cx="17" cy="10"/>
              </a:xfrm>
              <a:custGeom>
                <a:avLst/>
                <a:gdLst>
                  <a:gd name="T0" fmla="*/ 20 w 20"/>
                  <a:gd name="T1" fmla="*/ 4 h 12"/>
                  <a:gd name="T2" fmla="*/ 4 w 20"/>
                  <a:gd name="T3" fmla="*/ 12 h 12"/>
                  <a:gd name="T4" fmla="*/ 20 w 2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4"/>
                    </a:moveTo>
                    <a:cubicBezTo>
                      <a:pt x="17" y="9"/>
                      <a:pt x="11" y="11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547"/>
              <p:cNvSpPr>
                <a:spLocks/>
              </p:cNvSpPr>
              <p:nvPr/>
            </p:nvSpPr>
            <p:spPr bwMode="auto">
              <a:xfrm>
                <a:off x="3786" y="3018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548"/>
              <p:cNvSpPr>
                <a:spLocks/>
              </p:cNvSpPr>
              <p:nvPr/>
            </p:nvSpPr>
            <p:spPr bwMode="auto">
              <a:xfrm>
                <a:off x="2732" y="3020"/>
                <a:ext cx="15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549"/>
              <p:cNvSpPr>
                <a:spLocks/>
              </p:cNvSpPr>
              <p:nvPr/>
            </p:nvSpPr>
            <p:spPr bwMode="auto">
              <a:xfrm>
                <a:off x="3126" y="3021"/>
                <a:ext cx="11" cy="13"/>
              </a:xfrm>
              <a:custGeom>
                <a:avLst/>
                <a:gdLst>
                  <a:gd name="T0" fmla="*/ 1 w 13"/>
                  <a:gd name="T1" fmla="*/ 0 h 16"/>
                  <a:gd name="T2" fmla="*/ 13 w 13"/>
                  <a:gd name="T3" fmla="*/ 4 h 16"/>
                  <a:gd name="T4" fmla="*/ 5 w 13"/>
                  <a:gd name="T5" fmla="*/ 16 h 16"/>
                  <a:gd name="T6" fmla="*/ 1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" y="0"/>
                    </a:moveTo>
                    <a:cubicBezTo>
                      <a:pt x="4" y="2"/>
                      <a:pt x="7" y="4"/>
                      <a:pt x="13" y="4"/>
                    </a:cubicBezTo>
                    <a:cubicBezTo>
                      <a:pt x="12" y="9"/>
                      <a:pt x="6" y="10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550"/>
              <p:cNvSpPr>
                <a:spLocks/>
              </p:cNvSpPr>
              <p:nvPr/>
            </p:nvSpPr>
            <p:spPr bwMode="auto">
              <a:xfrm>
                <a:off x="3767" y="3023"/>
                <a:ext cx="16" cy="18"/>
              </a:xfrm>
              <a:custGeom>
                <a:avLst/>
                <a:gdLst>
                  <a:gd name="T0" fmla="*/ 3 w 20"/>
                  <a:gd name="T1" fmla="*/ 1 h 21"/>
                  <a:gd name="T2" fmla="*/ 19 w 20"/>
                  <a:gd name="T3" fmla="*/ 13 h 21"/>
                  <a:gd name="T4" fmla="*/ 3 w 20"/>
                  <a:gd name="T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3" y="1"/>
                    </a:moveTo>
                    <a:cubicBezTo>
                      <a:pt x="13" y="0"/>
                      <a:pt x="20" y="2"/>
                      <a:pt x="19" y="13"/>
                    </a:cubicBezTo>
                    <a:cubicBezTo>
                      <a:pt x="12" y="21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551"/>
              <p:cNvSpPr>
                <a:spLocks/>
              </p:cNvSpPr>
              <p:nvPr/>
            </p:nvSpPr>
            <p:spPr bwMode="auto">
              <a:xfrm>
                <a:off x="3312" y="3027"/>
                <a:ext cx="19" cy="18"/>
              </a:xfrm>
              <a:custGeom>
                <a:avLst/>
                <a:gdLst>
                  <a:gd name="T0" fmla="*/ 5 w 22"/>
                  <a:gd name="T1" fmla="*/ 1 h 22"/>
                  <a:gd name="T2" fmla="*/ 9 w 22"/>
                  <a:gd name="T3" fmla="*/ 21 h 22"/>
                  <a:gd name="T4" fmla="*/ 5 w 22"/>
                  <a:gd name="T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5" y="1"/>
                    </a:moveTo>
                    <a:cubicBezTo>
                      <a:pt x="22" y="0"/>
                      <a:pt x="8" y="14"/>
                      <a:pt x="9" y="21"/>
                    </a:cubicBezTo>
                    <a:cubicBezTo>
                      <a:pt x="0" y="22"/>
                      <a:pt x="7" y="7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552"/>
              <p:cNvSpPr>
                <a:spLocks/>
              </p:cNvSpPr>
              <p:nvPr/>
            </p:nvSpPr>
            <p:spPr bwMode="auto">
              <a:xfrm>
                <a:off x="3059" y="3040"/>
                <a:ext cx="11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553"/>
              <p:cNvSpPr>
                <a:spLocks/>
              </p:cNvSpPr>
              <p:nvPr/>
            </p:nvSpPr>
            <p:spPr bwMode="auto">
              <a:xfrm>
                <a:off x="2712" y="3048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554"/>
              <p:cNvSpPr>
                <a:spLocks/>
              </p:cNvSpPr>
              <p:nvPr/>
            </p:nvSpPr>
            <p:spPr bwMode="auto">
              <a:xfrm>
                <a:off x="3297" y="307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555"/>
              <p:cNvSpPr>
                <a:spLocks/>
              </p:cNvSpPr>
              <p:nvPr/>
            </p:nvSpPr>
            <p:spPr bwMode="auto">
              <a:xfrm>
                <a:off x="3023" y="3069"/>
                <a:ext cx="32" cy="12"/>
              </a:xfrm>
              <a:custGeom>
                <a:avLst/>
                <a:gdLst>
                  <a:gd name="T0" fmla="*/ 37 w 39"/>
                  <a:gd name="T1" fmla="*/ 14 h 14"/>
                  <a:gd name="T2" fmla="*/ 1 w 39"/>
                  <a:gd name="T3" fmla="*/ 14 h 14"/>
                  <a:gd name="T4" fmla="*/ 37 w 39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4">
                    <a:moveTo>
                      <a:pt x="37" y="14"/>
                    </a:moveTo>
                    <a:cubicBezTo>
                      <a:pt x="18" y="12"/>
                      <a:pt x="20" y="12"/>
                      <a:pt x="1" y="14"/>
                    </a:cubicBezTo>
                    <a:cubicBezTo>
                      <a:pt x="0" y="4"/>
                      <a:pt x="39" y="0"/>
                      <a:pt x="3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556"/>
              <p:cNvSpPr>
                <a:spLocks/>
              </p:cNvSpPr>
              <p:nvPr/>
            </p:nvSpPr>
            <p:spPr bwMode="auto">
              <a:xfrm>
                <a:off x="3393" y="3078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557"/>
              <p:cNvSpPr>
                <a:spLocks/>
              </p:cNvSpPr>
              <p:nvPr/>
            </p:nvSpPr>
            <p:spPr bwMode="auto">
              <a:xfrm>
                <a:off x="3037" y="3084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558"/>
              <p:cNvSpPr>
                <a:spLocks/>
              </p:cNvSpPr>
              <p:nvPr/>
            </p:nvSpPr>
            <p:spPr bwMode="auto">
              <a:xfrm>
                <a:off x="3049" y="3093"/>
                <a:ext cx="11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559"/>
              <p:cNvSpPr>
                <a:spLocks/>
              </p:cNvSpPr>
              <p:nvPr/>
            </p:nvSpPr>
            <p:spPr bwMode="auto">
              <a:xfrm>
                <a:off x="3783" y="3097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560"/>
              <p:cNvSpPr>
                <a:spLocks/>
              </p:cNvSpPr>
              <p:nvPr/>
            </p:nvSpPr>
            <p:spPr bwMode="auto">
              <a:xfrm>
                <a:off x="3047" y="3104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561"/>
              <p:cNvSpPr>
                <a:spLocks/>
              </p:cNvSpPr>
              <p:nvPr/>
            </p:nvSpPr>
            <p:spPr bwMode="auto">
              <a:xfrm>
                <a:off x="3333" y="3104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562"/>
              <p:cNvSpPr>
                <a:spLocks/>
              </p:cNvSpPr>
              <p:nvPr/>
            </p:nvSpPr>
            <p:spPr bwMode="auto">
              <a:xfrm>
                <a:off x="2761" y="3110"/>
                <a:ext cx="13" cy="8"/>
              </a:xfrm>
              <a:custGeom>
                <a:avLst/>
                <a:gdLst>
                  <a:gd name="T0" fmla="*/ 0 w 16"/>
                  <a:gd name="T1" fmla="*/ 5 h 10"/>
                  <a:gd name="T2" fmla="*/ 16 w 16"/>
                  <a:gd name="T3" fmla="*/ 1 h 10"/>
                  <a:gd name="T4" fmla="*/ 0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563"/>
              <p:cNvSpPr>
                <a:spLocks/>
              </p:cNvSpPr>
              <p:nvPr/>
            </p:nvSpPr>
            <p:spPr bwMode="auto">
              <a:xfrm>
                <a:off x="3770" y="3124"/>
                <a:ext cx="18" cy="13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564"/>
              <p:cNvSpPr>
                <a:spLocks/>
              </p:cNvSpPr>
              <p:nvPr/>
            </p:nvSpPr>
            <p:spPr bwMode="auto">
              <a:xfrm>
                <a:off x="3473" y="3137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565"/>
              <p:cNvSpPr>
                <a:spLocks/>
              </p:cNvSpPr>
              <p:nvPr/>
            </p:nvSpPr>
            <p:spPr bwMode="auto">
              <a:xfrm>
                <a:off x="3766" y="3147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566"/>
              <p:cNvSpPr>
                <a:spLocks/>
              </p:cNvSpPr>
              <p:nvPr/>
            </p:nvSpPr>
            <p:spPr bwMode="auto">
              <a:xfrm>
                <a:off x="3716" y="3151"/>
                <a:ext cx="10" cy="6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8 h 8"/>
                  <a:gd name="T4" fmla="*/ 12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567"/>
              <p:cNvSpPr>
                <a:spLocks/>
              </p:cNvSpPr>
              <p:nvPr/>
            </p:nvSpPr>
            <p:spPr bwMode="auto">
              <a:xfrm>
                <a:off x="2885" y="3151"/>
                <a:ext cx="24" cy="17"/>
              </a:xfrm>
              <a:custGeom>
                <a:avLst/>
                <a:gdLst>
                  <a:gd name="T0" fmla="*/ 7 w 29"/>
                  <a:gd name="T1" fmla="*/ 8 h 21"/>
                  <a:gd name="T2" fmla="*/ 23 w 29"/>
                  <a:gd name="T3" fmla="*/ 4 h 21"/>
                  <a:gd name="T4" fmla="*/ 7 w 29"/>
                  <a:gd name="T5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1">
                    <a:moveTo>
                      <a:pt x="7" y="8"/>
                    </a:moveTo>
                    <a:cubicBezTo>
                      <a:pt x="8" y="6"/>
                      <a:pt x="19" y="0"/>
                      <a:pt x="23" y="4"/>
                    </a:cubicBezTo>
                    <a:cubicBezTo>
                      <a:pt x="29" y="9"/>
                      <a:pt x="0" y="21"/>
                      <a:pt x="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568"/>
              <p:cNvSpPr>
                <a:spLocks/>
              </p:cNvSpPr>
              <p:nvPr/>
            </p:nvSpPr>
            <p:spPr bwMode="auto">
              <a:xfrm>
                <a:off x="3074" y="3154"/>
                <a:ext cx="13" cy="15"/>
              </a:xfrm>
              <a:custGeom>
                <a:avLst/>
                <a:gdLst>
                  <a:gd name="T0" fmla="*/ 4 w 16"/>
                  <a:gd name="T1" fmla="*/ 0 h 18"/>
                  <a:gd name="T2" fmla="*/ 16 w 16"/>
                  <a:gd name="T3" fmla="*/ 8 h 18"/>
                  <a:gd name="T4" fmla="*/ 4 w 1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0"/>
                    </a:moveTo>
                    <a:cubicBezTo>
                      <a:pt x="9" y="1"/>
                      <a:pt x="10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569"/>
              <p:cNvSpPr>
                <a:spLocks/>
              </p:cNvSpPr>
              <p:nvPr/>
            </p:nvSpPr>
            <p:spPr bwMode="auto">
              <a:xfrm>
                <a:off x="3520" y="3173"/>
                <a:ext cx="16" cy="14"/>
              </a:xfrm>
              <a:custGeom>
                <a:avLst/>
                <a:gdLst>
                  <a:gd name="T0" fmla="*/ 4 w 20"/>
                  <a:gd name="T1" fmla="*/ 1 h 17"/>
                  <a:gd name="T2" fmla="*/ 20 w 20"/>
                  <a:gd name="T3" fmla="*/ 5 h 17"/>
                  <a:gd name="T4" fmla="*/ 0 w 20"/>
                  <a:gd name="T5" fmla="*/ 17 h 17"/>
                  <a:gd name="T6" fmla="*/ 4 w 2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4" y="1"/>
                    </a:moveTo>
                    <a:cubicBezTo>
                      <a:pt x="11" y="0"/>
                      <a:pt x="12" y="6"/>
                      <a:pt x="20" y="5"/>
                    </a:cubicBezTo>
                    <a:cubicBezTo>
                      <a:pt x="13" y="8"/>
                      <a:pt x="9" y="15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570"/>
              <p:cNvSpPr>
                <a:spLocks/>
              </p:cNvSpPr>
              <p:nvPr/>
            </p:nvSpPr>
            <p:spPr bwMode="auto">
              <a:xfrm>
                <a:off x="2880" y="3177"/>
                <a:ext cx="7" cy="10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571"/>
              <p:cNvSpPr>
                <a:spLocks/>
              </p:cNvSpPr>
              <p:nvPr/>
            </p:nvSpPr>
            <p:spPr bwMode="auto">
              <a:xfrm>
                <a:off x="3626" y="3179"/>
                <a:ext cx="13" cy="17"/>
              </a:xfrm>
              <a:custGeom>
                <a:avLst/>
                <a:gdLst>
                  <a:gd name="T0" fmla="*/ 0 w 16"/>
                  <a:gd name="T1" fmla="*/ 10 h 20"/>
                  <a:gd name="T2" fmla="*/ 12 w 16"/>
                  <a:gd name="T3" fmla="*/ 18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572"/>
              <p:cNvSpPr>
                <a:spLocks/>
              </p:cNvSpPr>
              <p:nvPr/>
            </p:nvSpPr>
            <p:spPr bwMode="auto">
              <a:xfrm>
                <a:off x="3088" y="3187"/>
                <a:ext cx="16" cy="10"/>
              </a:xfrm>
              <a:custGeom>
                <a:avLst/>
                <a:gdLst>
                  <a:gd name="T0" fmla="*/ 3 w 19"/>
                  <a:gd name="T1" fmla="*/ 0 h 12"/>
                  <a:gd name="T2" fmla="*/ 19 w 19"/>
                  <a:gd name="T3" fmla="*/ 0 h 12"/>
                  <a:gd name="T4" fmla="*/ 15 w 19"/>
                  <a:gd name="T5" fmla="*/ 12 h 12"/>
                  <a:gd name="T6" fmla="*/ 3 w 1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17" y="3"/>
                      <a:pt x="15" y="6"/>
                      <a:pt x="15" y="12"/>
                    </a:cubicBezTo>
                    <a:cubicBezTo>
                      <a:pt x="11" y="8"/>
                      <a:pt x="0" y="1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573"/>
              <p:cNvSpPr>
                <a:spLocks/>
              </p:cNvSpPr>
              <p:nvPr/>
            </p:nvSpPr>
            <p:spPr bwMode="auto">
              <a:xfrm>
                <a:off x="2917" y="3189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574"/>
              <p:cNvSpPr>
                <a:spLocks/>
              </p:cNvSpPr>
              <p:nvPr/>
            </p:nvSpPr>
            <p:spPr bwMode="auto">
              <a:xfrm>
                <a:off x="2930" y="3194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575"/>
              <p:cNvSpPr>
                <a:spLocks/>
              </p:cNvSpPr>
              <p:nvPr/>
            </p:nvSpPr>
            <p:spPr bwMode="auto">
              <a:xfrm>
                <a:off x="2974" y="3197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576"/>
              <p:cNvSpPr>
                <a:spLocks/>
              </p:cNvSpPr>
              <p:nvPr/>
            </p:nvSpPr>
            <p:spPr bwMode="auto">
              <a:xfrm>
                <a:off x="2957" y="3201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577"/>
              <p:cNvSpPr>
                <a:spLocks/>
              </p:cNvSpPr>
              <p:nvPr/>
            </p:nvSpPr>
            <p:spPr bwMode="auto">
              <a:xfrm>
                <a:off x="3566" y="3203"/>
                <a:ext cx="20" cy="12"/>
              </a:xfrm>
              <a:custGeom>
                <a:avLst/>
                <a:gdLst>
                  <a:gd name="T0" fmla="*/ 20 w 24"/>
                  <a:gd name="T1" fmla="*/ 1 h 14"/>
                  <a:gd name="T2" fmla="*/ 0 w 24"/>
                  <a:gd name="T3" fmla="*/ 9 h 14"/>
                  <a:gd name="T4" fmla="*/ 20 w 2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578"/>
              <p:cNvSpPr>
                <a:spLocks/>
              </p:cNvSpPr>
              <p:nvPr/>
            </p:nvSpPr>
            <p:spPr bwMode="auto">
              <a:xfrm>
                <a:off x="3470" y="3211"/>
                <a:ext cx="20" cy="15"/>
              </a:xfrm>
              <a:custGeom>
                <a:avLst/>
                <a:gdLst>
                  <a:gd name="T0" fmla="*/ 12 w 24"/>
                  <a:gd name="T1" fmla="*/ 0 h 18"/>
                  <a:gd name="T2" fmla="*/ 0 w 24"/>
                  <a:gd name="T3" fmla="*/ 8 h 18"/>
                  <a:gd name="T4" fmla="*/ 12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12" y="0"/>
                    </a:moveTo>
                    <a:cubicBezTo>
                      <a:pt x="24" y="5"/>
                      <a:pt x="5" y="18"/>
                      <a:pt x="0" y="8"/>
                    </a:cubicBezTo>
                    <a:cubicBezTo>
                      <a:pt x="1" y="2"/>
                      <a:pt x="12" y="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579"/>
              <p:cNvSpPr>
                <a:spLocks/>
              </p:cNvSpPr>
              <p:nvPr/>
            </p:nvSpPr>
            <p:spPr bwMode="auto">
              <a:xfrm>
                <a:off x="3026" y="3232"/>
                <a:ext cx="18" cy="19"/>
              </a:xfrm>
              <a:custGeom>
                <a:avLst/>
                <a:gdLst>
                  <a:gd name="T0" fmla="*/ 5 w 21"/>
                  <a:gd name="T1" fmla="*/ 2 h 22"/>
                  <a:gd name="T2" fmla="*/ 21 w 21"/>
                  <a:gd name="T3" fmla="*/ 6 h 22"/>
                  <a:gd name="T4" fmla="*/ 9 w 21"/>
                  <a:gd name="T5" fmla="*/ 22 h 22"/>
                  <a:gd name="T6" fmla="*/ 5 w 21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5" y="2"/>
                    </a:moveTo>
                    <a:cubicBezTo>
                      <a:pt x="13" y="0"/>
                      <a:pt x="16" y="5"/>
                      <a:pt x="21" y="6"/>
                    </a:cubicBezTo>
                    <a:cubicBezTo>
                      <a:pt x="17" y="11"/>
                      <a:pt x="10" y="14"/>
                      <a:pt x="9" y="22"/>
                    </a:cubicBezTo>
                    <a:cubicBezTo>
                      <a:pt x="0" y="16"/>
                      <a:pt x="12" y="1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580"/>
              <p:cNvSpPr>
                <a:spLocks/>
              </p:cNvSpPr>
              <p:nvPr/>
            </p:nvSpPr>
            <p:spPr bwMode="auto">
              <a:xfrm>
                <a:off x="3050" y="3241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581"/>
              <p:cNvSpPr>
                <a:spLocks/>
              </p:cNvSpPr>
              <p:nvPr/>
            </p:nvSpPr>
            <p:spPr bwMode="auto">
              <a:xfrm>
                <a:off x="3007" y="3244"/>
                <a:ext cx="17" cy="17"/>
              </a:xfrm>
              <a:custGeom>
                <a:avLst/>
                <a:gdLst>
                  <a:gd name="T0" fmla="*/ 0 w 20"/>
                  <a:gd name="T1" fmla="*/ 0 h 20"/>
                  <a:gd name="T2" fmla="*/ 20 w 20"/>
                  <a:gd name="T3" fmla="*/ 4 h 20"/>
                  <a:gd name="T4" fmla="*/ 20 w 20"/>
                  <a:gd name="T5" fmla="*/ 20 h 20"/>
                  <a:gd name="T6" fmla="*/ 0 w 20"/>
                  <a:gd name="T7" fmla="*/ 20 h 20"/>
                  <a:gd name="T8" fmla="*/ 0 w 2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cubicBezTo>
                      <a:pt x="7" y="10"/>
                      <a:pt x="5" y="4"/>
                      <a:pt x="20" y="4"/>
                    </a:cubicBezTo>
                    <a:cubicBezTo>
                      <a:pt x="20" y="9"/>
                      <a:pt x="20" y="15"/>
                      <a:pt x="20" y="20"/>
                    </a:cubicBezTo>
                    <a:cubicBezTo>
                      <a:pt x="13" y="20"/>
                      <a:pt x="7" y="20"/>
                      <a:pt x="0" y="20"/>
                    </a:cubicBezTo>
                    <a:cubicBezTo>
                      <a:pt x="0" y="13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582"/>
              <p:cNvSpPr>
                <a:spLocks/>
              </p:cNvSpPr>
              <p:nvPr/>
            </p:nvSpPr>
            <p:spPr bwMode="auto">
              <a:xfrm>
                <a:off x="3021" y="3264"/>
                <a:ext cx="12" cy="10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583"/>
              <p:cNvSpPr>
                <a:spLocks/>
              </p:cNvSpPr>
              <p:nvPr/>
            </p:nvSpPr>
            <p:spPr bwMode="auto">
              <a:xfrm>
                <a:off x="3068" y="3261"/>
                <a:ext cx="18" cy="13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584"/>
              <p:cNvSpPr>
                <a:spLocks/>
              </p:cNvSpPr>
              <p:nvPr/>
            </p:nvSpPr>
            <p:spPr bwMode="auto">
              <a:xfrm>
                <a:off x="3050" y="3284"/>
                <a:ext cx="7" cy="7"/>
              </a:xfrm>
              <a:custGeom>
                <a:avLst/>
                <a:gdLst>
                  <a:gd name="T0" fmla="*/ 8 w 8"/>
                  <a:gd name="T1" fmla="*/ 8 h 8"/>
                  <a:gd name="T2" fmla="*/ 0 w 8"/>
                  <a:gd name="T3" fmla="*/ 8 h 8"/>
                  <a:gd name="T4" fmla="*/ 0 w 8"/>
                  <a:gd name="T5" fmla="*/ 0 h 8"/>
                  <a:gd name="T6" fmla="*/ 8 w 8"/>
                  <a:gd name="T7" fmla="*/ 0 h 8"/>
                  <a:gd name="T8" fmla="*/ 8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586"/>
              <p:cNvSpPr>
                <a:spLocks noEditPoints="1"/>
              </p:cNvSpPr>
              <p:nvPr/>
            </p:nvSpPr>
            <p:spPr bwMode="auto">
              <a:xfrm>
                <a:off x="1622" y="1082"/>
                <a:ext cx="1897" cy="1798"/>
              </a:xfrm>
              <a:custGeom>
                <a:avLst/>
                <a:gdLst>
                  <a:gd name="T0" fmla="*/ 2121 w 2280"/>
                  <a:gd name="T1" fmla="*/ 622 h 2161"/>
                  <a:gd name="T2" fmla="*/ 2037 w 2280"/>
                  <a:gd name="T3" fmla="*/ 994 h 2161"/>
                  <a:gd name="T4" fmla="*/ 1161 w 2280"/>
                  <a:gd name="T5" fmla="*/ 1254 h 2161"/>
                  <a:gd name="T6" fmla="*/ 501 w 2280"/>
                  <a:gd name="T7" fmla="*/ 2138 h 2161"/>
                  <a:gd name="T8" fmla="*/ 25 w 2280"/>
                  <a:gd name="T9" fmla="*/ 1082 h 2161"/>
                  <a:gd name="T10" fmla="*/ 597 w 2280"/>
                  <a:gd name="T11" fmla="*/ 634 h 2161"/>
                  <a:gd name="T12" fmla="*/ 21 w 2280"/>
                  <a:gd name="T13" fmla="*/ 538 h 2161"/>
                  <a:gd name="T14" fmla="*/ 505 w 2280"/>
                  <a:gd name="T15" fmla="*/ 570 h 2161"/>
                  <a:gd name="T16" fmla="*/ 41 w 2280"/>
                  <a:gd name="T17" fmla="*/ 198 h 2161"/>
                  <a:gd name="T18" fmla="*/ 2057 w 2280"/>
                  <a:gd name="T19" fmla="*/ 22 h 2161"/>
                  <a:gd name="T20" fmla="*/ 1381 w 2280"/>
                  <a:gd name="T21" fmla="*/ 38 h 2161"/>
                  <a:gd name="T22" fmla="*/ 1529 w 2280"/>
                  <a:gd name="T23" fmla="*/ 50 h 2161"/>
                  <a:gd name="T24" fmla="*/ 2197 w 2280"/>
                  <a:gd name="T25" fmla="*/ 434 h 2161"/>
                  <a:gd name="T26" fmla="*/ 1985 w 2280"/>
                  <a:gd name="T27" fmla="*/ 54 h 2161"/>
                  <a:gd name="T28" fmla="*/ 525 w 2280"/>
                  <a:gd name="T29" fmla="*/ 82 h 2161"/>
                  <a:gd name="T30" fmla="*/ 1789 w 2280"/>
                  <a:gd name="T31" fmla="*/ 70 h 2161"/>
                  <a:gd name="T32" fmla="*/ 921 w 2280"/>
                  <a:gd name="T33" fmla="*/ 650 h 2161"/>
                  <a:gd name="T34" fmla="*/ 1289 w 2280"/>
                  <a:gd name="T35" fmla="*/ 78 h 2161"/>
                  <a:gd name="T36" fmla="*/ 1677 w 2280"/>
                  <a:gd name="T37" fmla="*/ 538 h 2161"/>
                  <a:gd name="T38" fmla="*/ 593 w 2280"/>
                  <a:gd name="T39" fmla="*/ 86 h 2161"/>
                  <a:gd name="T40" fmla="*/ 1121 w 2280"/>
                  <a:gd name="T41" fmla="*/ 226 h 2161"/>
                  <a:gd name="T42" fmla="*/ 1137 w 2280"/>
                  <a:gd name="T43" fmla="*/ 266 h 2161"/>
                  <a:gd name="T44" fmla="*/ 441 w 2280"/>
                  <a:gd name="T45" fmla="*/ 382 h 2161"/>
                  <a:gd name="T46" fmla="*/ 537 w 2280"/>
                  <a:gd name="T47" fmla="*/ 426 h 2161"/>
                  <a:gd name="T48" fmla="*/ 637 w 2280"/>
                  <a:gd name="T49" fmla="*/ 490 h 2161"/>
                  <a:gd name="T50" fmla="*/ 53 w 2280"/>
                  <a:gd name="T51" fmla="*/ 558 h 2161"/>
                  <a:gd name="T52" fmla="*/ 1597 w 2280"/>
                  <a:gd name="T53" fmla="*/ 614 h 2161"/>
                  <a:gd name="T54" fmla="*/ 569 w 2280"/>
                  <a:gd name="T55" fmla="*/ 614 h 2161"/>
                  <a:gd name="T56" fmla="*/ 1349 w 2280"/>
                  <a:gd name="T57" fmla="*/ 630 h 2161"/>
                  <a:gd name="T58" fmla="*/ 1373 w 2280"/>
                  <a:gd name="T59" fmla="*/ 1010 h 2161"/>
                  <a:gd name="T60" fmla="*/ 645 w 2280"/>
                  <a:gd name="T61" fmla="*/ 678 h 2161"/>
                  <a:gd name="T62" fmla="*/ 1113 w 2280"/>
                  <a:gd name="T63" fmla="*/ 810 h 2161"/>
                  <a:gd name="T64" fmla="*/ 1113 w 2280"/>
                  <a:gd name="T65" fmla="*/ 658 h 2161"/>
                  <a:gd name="T66" fmla="*/ 281 w 2280"/>
                  <a:gd name="T67" fmla="*/ 714 h 2161"/>
                  <a:gd name="T68" fmla="*/ 49 w 2280"/>
                  <a:gd name="T69" fmla="*/ 754 h 2161"/>
                  <a:gd name="T70" fmla="*/ 333 w 2280"/>
                  <a:gd name="T71" fmla="*/ 786 h 2161"/>
                  <a:gd name="T72" fmla="*/ 69 w 2280"/>
                  <a:gd name="T73" fmla="*/ 826 h 2161"/>
                  <a:gd name="T74" fmla="*/ 45 w 2280"/>
                  <a:gd name="T75" fmla="*/ 854 h 2161"/>
                  <a:gd name="T76" fmla="*/ 1765 w 2280"/>
                  <a:gd name="T77" fmla="*/ 974 h 2161"/>
                  <a:gd name="T78" fmla="*/ 1521 w 2280"/>
                  <a:gd name="T79" fmla="*/ 1050 h 2161"/>
                  <a:gd name="T80" fmla="*/ 85 w 2280"/>
                  <a:gd name="T81" fmla="*/ 1110 h 2161"/>
                  <a:gd name="T82" fmla="*/ 265 w 2280"/>
                  <a:gd name="T83" fmla="*/ 1178 h 2161"/>
                  <a:gd name="T84" fmla="*/ 445 w 2280"/>
                  <a:gd name="T85" fmla="*/ 1126 h 2161"/>
                  <a:gd name="T86" fmla="*/ 821 w 2280"/>
                  <a:gd name="T87" fmla="*/ 1270 h 2161"/>
                  <a:gd name="T88" fmla="*/ 1121 w 2280"/>
                  <a:gd name="T89" fmla="*/ 1286 h 2161"/>
                  <a:gd name="T90" fmla="*/ 1593 w 2280"/>
                  <a:gd name="T91" fmla="*/ 1166 h 2161"/>
                  <a:gd name="T92" fmla="*/ 973 w 2280"/>
                  <a:gd name="T93" fmla="*/ 1218 h 2161"/>
                  <a:gd name="T94" fmla="*/ 57 w 2280"/>
                  <a:gd name="T95" fmla="*/ 1290 h 2161"/>
                  <a:gd name="T96" fmla="*/ 505 w 2280"/>
                  <a:gd name="T97" fmla="*/ 1418 h 2161"/>
                  <a:gd name="T98" fmla="*/ 1129 w 2280"/>
                  <a:gd name="T99" fmla="*/ 1506 h 2161"/>
                  <a:gd name="T100" fmla="*/ 493 w 2280"/>
                  <a:gd name="T101" fmla="*/ 1966 h 2161"/>
                  <a:gd name="T102" fmla="*/ 429 w 2280"/>
                  <a:gd name="T103" fmla="*/ 1578 h 2161"/>
                  <a:gd name="T104" fmla="*/ 565 w 2280"/>
                  <a:gd name="T105" fmla="*/ 1630 h 2161"/>
                  <a:gd name="T106" fmla="*/ 249 w 2280"/>
                  <a:gd name="T107" fmla="*/ 1642 h 2161"/>
                  <a:gd name="T108" fmla="*/ 669 w 2280"/>
                  <a:gd name="T109" fmla="*/ 1746 h 2161"/>
                  <a:gd name="T110" fmla="*/ 1141 w 2280"/>
                  <a:gd name="T111" fmla="*/ 2090 h 2161"/>
                  <a:gd name="T112" fmla="*/ 1189 w 2280"/>
                  <a:gd name="T113" fmla="*/ 1750 h 2161"/>
                  <a:gd name="T114" fmla="*/ 505 w 2280"/>
                  <a:gd name="T115" fmla="*/ 1830 h 2161"/>
                  <a:gd name="T116" fmla="*/ 1165 w 2280"/>
                  <a:gd name="T117" fmla="*/ 1942 h 2161"/>
                  <a:gd name="T118" fmla="*/ 1169 w 2280"/>
                  <a:gd name="T119" fmla="*/ 2006 h 2161"/>
                  <a:gd name="T120" fmla="*/ 637 w 2280"/>
                  <a:gd name="T121" fmla="*/ 2118 h 2161"/>
                  <a:gd name="T122" fmla="*/ 917 w 2280"/>
                  <a:gd name="T123" fmla="*/ 2142 h 2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80" h="2161">
                    <a:moveTo>
                      <a:pt x="2217" y="182"/>
                    </a:moveTo>
                    <a:cubicBezTo>
                      <a:pt x="2236" y="192"/>
                      <a:pt x="2241" y="240"/>
                      <a:pt x="2221" y="246"/>
                    </a:cubicBezTo>
                    <a:cubicBezTo>
                      <a:pt x="2239" y="274"/>
                      <a:pt x="2254" y="346"/>
                      <a:pt x="2237" y="386"/>
                    </a:cubicBezTo>
                    <a:cubicBezTo>
                      <a:pt x="2239" y="392"/>
                      <a:pt x="2242" y="384"/>
                      <a:pt x="2249" y="386"/>
                    </a:cubicBezTo>
                    <a:cubicBezTo>
                      <a:pt x="2237" y="403"/>
                      <a:pt x="2249" y="418"/>
                      <a:pt x="2233" y="430"/>
                    </a:cubicBezTo>
                    <a:cubicBezTo>
                      <a:pt x="2234" y="435"/>
                      <a:pt x="2243" y="433"/>
                      <a:pt x="2249" y="434"/>
                    </a:cubicBezTo>
                    <a:cubicBezTo>
                      <a:pt x="2249" y="445"/>
                      <a:pt x="2247" y="458"/>
                      <a:pt x="2257" y="458"/>
                    </a:cubicBezTo>
                    <a:cubicBezTo>
                      <a:pt x="2254" y="470"/>
                      <a:pt x="2247" y="453"/>
                      <a:pt x="2237" y="458"/>
                    </a:cubicBezTo>
                    <a:cubicBezTo>
                      <a:pt x="2243" y="468"/>
                      <a:pt x="2259" y="481"/>
                      <a:pt x="2237" y="486"/>
                    </a:cubicBezTo>
                    <a:cubicBezTo>
                      <a:pt x="2238" y="491"/>
                      <a:pt x="2244" y="489"/>
                      <a:pt x="2249" y="490"/>
                    </a:cubicBezTo>
                    <a:cubicBezTo>
                      <a:pt x="2250" y="528"/>
                      <a:pt x="2242" y="567"/>
                      <a:pt x="2245" y="602"/>
                    </a:cubicBezTo>
                    <a:cubicBezTo>
                      <a:pt x="2247" y="625"/>
                      <a:pt x="2265" y="655"/>
                      <a:pt x="2233" y="666"/>
                    </a:cubicBezTo>
                    <a:cubicBezTo>
                      <a:pt x="2232" y="673"/>
                      <a:pt x="2249" y="680"/>
                      <a:pt x="2245" y="666"/>
                    </a:cubicBezTo>
                    <a:cubicBezTo>
                      <a:pt x="2257" y="672"/>
                      <a:pt x="2244" y="686"/>
                      <a:pt x="2241" y="690"/>
                    </a:cubicBezTo>
                    <a:cubicBezTo>
                      <a:pt x="2248" y="691"/>
                      <a:pt x="2249" y="685"/>
                      <a:pt x="2257" y="686"/>
                    </a:cubicBezTo>
                    <a:cubicBezTo>
                      <a:pt x="2258" y="696"/>
                      <a:pt x="2248" y="696"/>
                      <a:pt x="2245" y="702"/>
                    </a:cubicBezTo>
                    <a:cubicBezTo>
                      <a:pt x="2247" y="710"/>
                      <a:pt x="2261" y="705"/>
                      <a:pt x="2257" y="718"/>
                    </a:cubicBezTo>
                    <a:cubicBezTo>
                      <a:pt x="2257" y="717"/>
                      <a:pt x="2249" y="715"/>
                      <a:pt x="2249" y="714"/>
                    </a:cubicBezTo>
                    <a:cubicBezTo>
                      <a:pt x="2253" y="734"/>
                      <a:pt x="2268" y="777"/>
                      <a:pt x="2237" y="786"/>
                    </a:cubicBezTo>
                    <a:cubicBezTo>
                      <a:pt x="2238" y="790"/>
                      <a:pt x="2255" y="797"/>
                      <a:pt x="2253" y="790"/>
                    </a:cubicBezTo>
                    <a:cubicBezTo>
                      <a:pt x="2262" y="796"/>
                      <a:pt x="2250" y="800"/>
                      <a:pt x="2257" y="810"/>
                    </a:cubicBezTo>
                    <a:cubicBezTo>
                      <a:pt x="2242" y="812"/>
                      <a:pt x="2247" y="794"/>
                      <a:pt x="2229" y="798"/>
                    </a:cubicBezTo>
                    <a:cubicBezTo>
                      <a:pt x="2222" y="816"/>
                      <a:pt x="2243" y="805"/>
                      <a:pt x="2245" y="814"/>
                    </a:cubicBezTo>
                    <a:cubicBezTo>
                      <a:pt x="2241" y="835"/>
                      <a:pt x="2215" y="808"/>
                      <a:pt x="2209" y="826"/>
                    </a:cubicBezTo>
                    <a:cubicBezTo>
                      <a:pt x="2223" y="838"/>
                      <a:pt x="2239" y="847"/>
                      <a:pt x="2249" y="862"/>
                    </a:cubicBezTo>
                    <a:cubicBezTo>
                      <a:pt x="2262" y="858"/>
                      <a:pt x="2253" y="852"/>
                      <a:pt x="2245" y="850"/>
                    </a:cubicBezTo>
                    <a:cubicBezTo>
                      <a:pt x="2249" y="843"/>
                      <a:pt x="2256" y="840"/>
                      <a:pt x="2253" y="826"/>
                    </a:cubicBezTo>
                    <a:cubicBezTo>
                      <a:pt x="2268" y="841"/>
                      <a:pt x="2267" y="877"/>
                      <a:pt x="2245" y="882"/>
                    </a:cubicBezTo>
                    <a:cubicBezTo>
                      <a:pt x="2248" y="891"/>
                      <a:pt x="2259" y="892"/>
                      <a:pt x="2265" y="898"/>
                    </a:cubicBezTo>
                    <a:cubicBezTo>
                      <a:pt x="2258" y="946"/>
                      <a:pt x="2275" y="1006"/>
                      <a:pt x="2257" y="1046"/>
                    </a:cubicBezTo>
                    <a:cubicBezTo>
                      <a:pt x="2234" y="1045"/>
                      <a:pt x="2231" y="1044"/>
                      <a:pt x="2205" y="1042"/>
                    </a:cubicBezTo>
                    <a:cubicBezTo>
                      <a:pt x="2202" y="1027"/>
                      <a:pt x="2208" y="1021"/>
                      <a:pt x="2213" y="1014"/>
                    </a:cubicBezTo>
                    <a:cubicBezTo>
                      <a:pt x="2196" y="1019"/>
                      <a:pt x="2212" y="937"/>
                      <a:pt x="2221" y="954"/>
                    </a:cubicBezTo>
                    <a:cubicBezTo>
                      <a:pt x="2222" y="944"/>
                      <a:pt x="2220" y="937"/>
                      <a:pt x="2209" y="938"/>
                    </a:cubicBezTo>
                    <a:cubicBezTo>
                      <a:pt x="2210" y="874"/>
                      <a:pt x="2209" y="830"/>
                      <a:pt x="2197" y="762"/>
                    </a:cubicBezTo>
                    <a:cubicBezTo>
                      <a:pt x="2193" y="749"/>
                      <a:pt x="2207" y="754"/>
                      <a:pt x="2209" y="746"/>
                    </a:cubicBezTo>
                    <a:cubicBezTo>
                      <a:pt x="2198" y="733"/>
                      <a:pt x="2202" y="727"/>
                      <a:pt x="2197" y="706"/>
                    </a:cubicBezTo>
                    <a:cubicBezTo>
                      <a:pt x="2212" y="706"/>
                      <a:pt x="2226" y="706"/>
                      <a:pt x="2241" y="706"/>
                    </a:cubicBezTo>
                    <a:cubicBezTo>
                      <a:pt x="2238" y="689"/>
                      <a:pt x="2206" y="693"/>
                      <a:pt x="2193" y="698"/>
                    </a:cubicBezTo>
                    <a:cubicBezTo>
                      <a:pt x="2201" y="677"/>
                      <a:pt x="2187" y="651"/>
                      <a:pt x="2205" y="634"/>
                    </a:cubicBezTo>
                    <a:cubicBezTo>
                      <a:pt x="2180" y="624"/>
                      <a:pt x="2139" y="647"/>
                      <a:pt x="2121" y="622"/>
                    </a:cubicBezTo>
                    <a:cubicBezTo>
                      <a:pt x="2103" y="632"/>
                      <a:pt x="2095" y="647"/>
                      <a:pt x="2065" y="642"/>
                    </a:cubicBezTo>
                    <a:cubicBezTo>
                      <a:pt x="2055" y="640"/>
                      <a:pt x="2031" y="635"/>
                      <a:pt x="2029" y="634"/>
                    </a:cubicBezTo>
                    <a:cubicBezTo>
                      <a:pt x="2023" y="631"/>
                      <a:pt x="2025" y="611"/>
                      <a:pt x="2013" y="622"/>
                    </a:cubicBezTo>
                    <a:cubicBezTo>
                      <a:pt x="2016" y="608"/>
                      <a:pt x="2031" y="606"/>
                      <a:pt x="2041" y="598"/>
                    </a:cubicBezTo>
                    <a:cubicBezTo>
                      <a:pt x="2033" y="593"/>
                      <a:pt x="2009" y="606"/>
                      <a:pt x="2001" y="614"/>
                    </a:cubicBezTo>
                    <a:cubicBezTo>
                      <a:pt x="1993" y="609"/>
                      <a:pt x="1999" y="589"/>
                      <a:pt x="1993" y="582"/>
                    </a:cubicBezTo>
                    <a:cubicBezTo>
                      <a:pt x="2000" y="574"/>
                      <a:pt x="2005" y="587"/>
                      <a:pt x="2013" y="578"/>
                    </a:cubicBezTo>
                    <a:cubicBezTo>
                      <a:pt x="2012" y="567"/>
                      <a:pt x="2000" y="567"/>
                      <a:pt x="1997" y="558"/>
                    </a:cubicBezTo>
                    <a:cubicBezTo>
                      <a:pt x="2001" y="545"/>
                      <a:pt x="2004" y="556"/>
                      <a:pt x="2017" y="554"/>
                    </a:cubicBezTo>
                    <a:cubicBezTo>
                      <a:pt x="2013" y="550"/>
                      <a:pt x="2016" y="539"/>
                      <a:pt x="2005" y="542"/>
                    </a:cubicBezTo>
                    <a:cubicBezTo>
                      <a:pt x="2017" y="529"/>
                      <a:pt x="2015" y="524"/>
                      <a:pt x="2013" y="502"/>
                    </a:cubicBezTo>
                    <a:cubicBezTo>
                      <a:pt x="1977" y="479"/>
                      <a:pt x="1939" y="490"/>
                      <a:pt x="1937" y="534"/>
                    </a:cubicBezTo>
                    <a:cubicBezTo>
                      <a:pt x="1937" y="544"/>
                      <a:pt x="1945" y="553"/>
                      <a:pt x="1941" y="566"/>
                    </a:cubicBezTo>
                    <a:cubicBezTo>
                      <a:pt x="1925" y="572"/>
                      <a:pt x="1927" y="606"/>
                      <a:pt x="1909" y="598"/>
                    </a:cubicBezTo>
                    <a:cubicBezTo>
                      <a:pt x="1908" y="605"/>
                      <a:pt x="1912" y="606"/>
                      <a:pt x="1917" y="606"/>
                    </a:cubicBezTo>
                    <a:cubicBezTo>
                      <a:pt x="1916" y="621"/>
                      <a:pt x="1896" y="618"/>
                      <a:pt x="1889" y="626"/>
                    </a:cubicBezTo>
                    <a:cubicBezTo>
                      <a:pt x="1880" y="637"/>
                      <a:pt x="1863" y="633"/>
                      <a:pt x="1861" y="634"/>
                    </a:cubicBezTo>
                    <a:cubicBezTo>
                      <a:pt x="1848" y="628"/>
                      <a:pt x="1822" y="644"/>
                      <a:pt x="1797" y="634"/>
                    </a:cubicBezTo>
                    <a:cubicBezTo>
                      <a:pt x="1816" y="653"/>
                      <a:pt x="1761" y="645"/>
                      <a:pt x="1749" y="638"/>
                    </a:cubicBezTo>
                    <a:cubicBezTo>
                      <a:pt x="1752" y="634"/>
                      <a:pt x="1758" y="634"/>
                      <a:pt x="1757" y="626"/>
                    </a:cubicBezTo>
                    <a:cubicBezTo>
                      <a:pt x="1734" y="632"/>
                      <a:pt x="1731" y="678"/>
                      <a:pt x="1729" y="714"/>
                    </a:cubicBezTo>
                    <a:cubicBezTo>
                      <a:pt x="1721" y="716"/>
                      <a:pt x="1718" y="711"/>
                      <a:pt x="1713" y="710"/>
                    </a:cubicBezTo>
                    <a:cubicBezTo>
                      <a:pt x="1715" y="722"/>
                      <a:pt x="1736" y="713"/>
                      <a:pt x="1729" y="734"/>
                    </a:cubicBezTo>
                    <a:cubicBezTo>
                      <a:pt x="1717" y="737"/>
                      <a:pt x="1714" y="730"/>
                      <a:pt x="1705" y="730"/>
                    </a:cubicBezTo>
                    <a:cubicBezTo>
                      <a:pt x="1703" y="739"/>
                      <a:pt x="1711" y="738"/>
                      <a:pt x="1717" y="738"/>
                    </a:cubicBezTo>
                    <a:cubicBezTo>
                      <a:pt x="1734" y="766"/>
                      <a:pt x="1708" y="798"/>
                      <a:pt x="1721" y="818"/>
                    </a:cubicBezTo>
                    <a:cubicBezTo>
                      <a:pt x="1742" y="801"/>
                      <a:pt x="1788" y="807"/>
                      <a:pt x="1825" y="806"/>
                    </a:cubicBezTo>
                    <a:cubicBezTo>
                      <a:pt x="1832" y="817"/>
                      <a:pt x="1846" y="823"/>
                      <a:pt x="1861" y="826"/>
                    </a:cubicBezTo>
                    <a:cubicBezTo>
                      <a:pt x="1897" y="867"/>
                      <a:pt x="1878" y="912"/>
                      <a:pt x="1869" y="970"/>
                    </a:cubicBezTo>
                    <a:cubicBezTo>
                      <a:pt x="1854" y="977"/>
                      <a:pt x="1845" y="992"/>
                      <a:pt x="1829" y="998"/>
                    </a:cubicBezTo>
                    <a:cubicBezTo>
                      <a:pt x="1785" y="995"/>
                      <a:pt x="1774" y="1000"/>
                      <a:pt x="1729" y="1002"/>
                    </a:cubicBezTo>
                    <a:cubicBezTo>
                      <a:pt x="1714" y="1026"/>
                      <a:pt x="1724" y="1074"/>
                      <a:pt x="1721" y="1110"/>
                    </a:cubicBezTo>
                    <a:cubicBezTo>
                      <a:pt x="1716" y="1110"/>
                      <a:pt x="1710" y="1110"/>
                      <a:pt x="1705" y="1110"/>
                    </a:cubicBezTo>
                    <a:cubicBezTo>
                      <a:pt x="1705" y="1117"/>
                      <a:pt x="1705" y="1123"/>
                      <a:pt x="1705" y="1130"/>
                    </a:cubicBezTo>
                    <a:cubicBezTo>
                      <a:pt x="1710" y="1130"/>
                      <a:pt x="1716" y="1130"/>
                      <a:pt x="1721" y="1130"/>
                    </a:cubicBezTo>
                    <a:cubicBezTo>
                      <a:pt x="1726" y="1129"/>
                      <a:pt x="1725" y="1122"/>
                      <a:pt x="1721" y="1122"/>
                    </a:cubicBezTo>
                    <a:cubicBezTo>
                      <a:pt x="1734" y="1128"/>
                      <a:pt x="1870" y="1140"/>
                      <a:pt x="1901" y="1118"/>
                    </a:cubicBezTo>
                    <a:cubicBezTo>
                      <a:pt x="1896" y="1088"/>
                      <a:pt x="1886" y="1040"/>
                      <a:pt x="1901" y="1018"/>
                    </a:cubicBezTo>
                    <a:cubicBezTo>
                      <a:pt x="1899" y="1022"/>
                      <a:pt x="1926" y="1021"/>
                      <a:pt x="1905" y="1010"/>
                    </a:cubicBezTo>
                    <a:cubicBezTo>
                      <a:pt x="1912" y="991"/>
                      <a:pt x="1938" y="992"/>
                      <a:pt x="1941" y="970"/>
                    </a:cubicBezTo>
                    <a:cubicBezTo>
                      <a:pt x="1977" y="962"/>
                      <a:pt x="2020" y="970"/>
                      <a:pt x="2037" y="994"/>
                    </a:cubicBezTo>
                    <a:cubicBezTo>
                      <a:pt x="2042" y="981"/>
                      <a:pt x="2066" y="990"/>
                      <a:pt x="2073" y="998"/>
                    </a:cubicBezTo>
                    <a:cubicBezTo>
                      <a:pt x="2073" y="1013"/>
                      <a:pt x="2067" y="1008"/>
                      <a:pt x="2057" y="1006"/>
                    </a:cubicBezTo>
                    <a:cubicBezTo>
                      <a:pt x="2066" y="1016"/>
                      <a:pt x="2072" y="1028"/>
                      <a:pt x="2085" y="1034"/>
                    </a:cubicBezTo>
                    <a:cubicBezTo>
                      <a:pt x="2080" y="1065"/>
                      <a:pt x="2066" y="1087"/>
                      <a:pt x="2053" y="1110"/>
                    </a:cubicBezTo>
                    <a:cubicBezTo>
                      <a:pt x="2062" y="1143"/>
                      <a:pt x="2093" y="1149"/>
                      <a:pt x="2121" y="1154"/>
                    </a:cubicBezTo>
                    <a:cubicBezTo>
                      <a:pt x="2148" y="1137"/>
                      <a:pt x="2176" y="1135"/>
                      <a:pt x="2209" y="1130"/>
                    </a:cubicBezTo>
                    <a:cubicBezTo>
                      <a:pt x="2205" y="1082"/>
                      <a:pt x="2213" y="1076"/>
                      <a:pt x="2205" y="1046"/>
                    </a:cubicBezTo>
                    <a:cubicBezTo>
                      <a:pt x="2226" y="1054"/>
                      <a:pt x="2235" y="1063"/>
                      <a:pt x="2241" y="1078"/>
                    </a:cubicBezTo>
                    <a:cubicBezTo>
                      <a:pt x="2242" y="1056"/>
                      <a:pt x="2251" y="1071"/>
                      <a:pt x="2261" y="1054"/>
                    </a:cubicBezTo>
                    <a:cubicBezTo>
                      <a:pt x="2261" y="1107"/>
                      <a:pt x="2280" y="1166"/>
                      <a:pt x="2237" y="1194"/>
                    </a:cubicBezTo>
                    <a:cubicBezTo>
                      <a:pt x="2238" y="1185"/>
                      <a:pt x="2236" y="1179"/>
                      <a:pt x="2229" y="1178"/>
                    </a:cubicBezTo>
                    <a:cubicBezTo>
                      <a:pt x="2221" y="1176"/>
                      <a:pt x="2223" y="1196"/>
                      <a:pt x="2233" y="1190"/>
                    </a:cubicBezTo>
                    <a:cubicBezTo>
                      <a:pt x="2196" y="1190"/>
                      <a:pt x="2138" y="1196"/>
                      <a:pt x="2105" y="1190"/>
                    </a:cubicBezTo>
                    <a:cubicBezTo>
                      <a:pt x="2108" y="1175"/>
                      <a:pt x="2114" y="1180"/>
                      <a:pt x="2129" y="1182"/>
                    </a:cubicBezTo>
                    <a:cubicBezTo>
                      <a:pt x="2129" y="1175"/>
                      <a:pt x="2126" y="1172"/>
                      <a:pt x="2121" y="1170"/>
                    </a:cubicBezTo>
                    <a:cubicBezTo>
                      <a:pt x="2125" y="1166"/>
                      <a:pt x="2133" y="1169"/>
                      <a:pt x="2145" y="1166"/>
                    </a:cubicBezTo>
                    <a:cubicBezTo>
                      <a:pt x="2124" y="1151"/>
                      <a:pt x="2093" y="1168"/>
                      <a:pt x="2061" y="1154"/>
                    </a:cubicBezTo>
                    <a:cubicBezTo>
                      <a:pt x="2062" y="1168"/>
                      <a:pt x="2075" y="1169"/>
                      <a:pt x="2077" y="1182"/>
                    </a:cubicBezTo>
                    <a:cubicBezTo>
                      <a:pt x="2075" y="1168"/>
                      <a:pt x="2095" y="1162"/>
                      <a:pt x="2109" y="1174"/>
                    </a:cubicBezTo>
                    <a:cubicBezTo>
                      <a:pt x="2100" y="1207"/>
                      <a:pt x="2064" y="1178"/>
                      <a:pt x="2037" y="1182"/>
                    </a:cubicBezTo>
                    <a:cubicBezTo>
                      <a:pt x="2026" y="1172"/>
                      <a:pt x="2021" y="1155"/>
                      <a:pt x="2005" y="1150"/>
                    </a:cubicBezTo>
                    <a:cubicBezTo>
                      <a:pt x="1988" y="1091"/>
                      <a:pt x="2029" y="1089"/>
                      <a:pt x="2033" y="1042"/>
                    </a:cubicBezTo>
                    <a:cubicBezTo>
                      <a:pt x="2019" y="1020"/>
                      <a:pt x="1970" y="1013"/>
                      <a:pt x="1945" y="1026"/>
                    </a:cubicBezTo>
                    <a:cubicBezTo>
                      <a:pt x="1944" y="1056"/>
                      <a:pt x="1950" y="1092"/>
                      <a:pt x="1929" y="1102"/>
                    </a:cubicBezTo>
                    <a:cubicBezTo>
                      <a:pt x="1946" y="1136"/>
                      <a:pt x="1916" y="1189"/>
                      <a:pt x="1861" y="1178"/>
                    </a:cubicBezTo>
                    <a:cubicBezTo>
                      <a:pt x="1858" y="1187"/>
                      <a:pt x="1846" y="1187"/>
                      <a:pt x="1833" y="1186"/>
                    </a:cubicBezTo>
                    <a:cubicBezTo>
                      <a:pt x="1844" y="1168"/>
                      <a:pt x="1807" y="1168"/>
                      <a:pt x="1801" y="1154"/>
                    </a:cubicBezTo>
                    <a:cubicBezTo>
                      <a:pt x="1800" y="1167"/>
                      <a:pt x="1812" y="1167"/>
                      <a:pt x="1809" y="1182"/>
                    </a:cubicBezTo>
                    <a:cubicBezTo>
                      <a:pt x="1804" y="1181"/>
                      <a:pt x="1803" y="1175"/>
                      <a:pt x="1797" y="1174"/>
                    </a:cubicBezTo>
                    <a:cubicBezTo>
                      <a:pt x="1776" y="1197"/>
                      <a:pt x="1734" y="1180"/>
                      <a:pt x="1697" y="1186"/>
                    </a:cubicBezTo>
                    <a:cubicBezTo>
                      <a:pt x="1684" y="1188"/>
                      <a:pt x="1634" y="1206"/>
                      <a:pt x="1621" y="1186"/>
                    </a:cubicBezTo>
                    <a:cubicBezTo>
                      <a:pt x="1607" y="1207"/>
                      <a:pt x="1580" y="1190"/>
                      <a:pt x="1553" y="1190"/>
                    </a:cubicBezTo>
                    <a:cubicBezTo>
                      <a:pt x="1546" y="1190"/>
                      <a:pt x="1544" y="1196"/>
                      <a:pt x="1537" y="1194"/>
                    </a:cubicBezTo>
                    <a:cubicBezTo>
                      <a:pt x="1493" y="1184"/>
                      <a:pt x="1479" y="1146"/>
                      <a:pt x="1489" y="1102"/>
                    </a:cubicBezTo>
                    <a:cubicBezTo>
                      <a:pt x="1492" y="1104"/>
                      <a:pt x="1495" y="1106"/>
                      <a:pt x="1501" y="1106"/>
                    </a:cubicBezTo>
                    <a:cubicBezTo>
                      <a:pt x="1490" y="1092"/>
                      <a:pt x="1499" y="1080"/>
                      <a:pt x="1505" y="1062"/>
                    </a:cubicBezTo>
                    <a:cubicBezTo>
                      <a:pt x="1494" y="1022"/>
                      <a:pt x="1439" y="1039"/>
                      <a:pt x="1417" y="1018"/>
                    </a:cubicBezTo>
                    <a:cubicBezTo>
                      <a:pt x="1401" y="1048"/>
                      <a:pt x="1433" y="1079"/>
                      <a:pt x="1429" y="1114"/>
                    </a:cubicBezTo>
                    <a:cubicBezTo>
                      <a:pt x="1426" y="1140"/>
                      <a:pt x="1397" y="1151"/>
                      <a:pt x="1401" y="1182"/>
                    </a:cubicBezTo>
                    <a:cubicBezTo>
                      <a:pt x="1339" y="1221"/>
                      <a:pt x="1244" y="1180"/>
                      <a:pt x="1177" y="1186"/>
                    </a:cubicBezTo>
                    <a:cubicBezTo>
                      <a:pt x="1170" y="1199"/>
                      <a:pt x="1188" y="1250"/>
                      <a:pt x="1161" y="1254"/>
                    </a:cubicBezTo>
                    <a:cubicBezTo>
                      <a:pt x="1161" y="1264"/>
                      <a:pt x="1178" y="1258"/>
                      <a:pt x="1173" y="1274"/>
                    </a:cubicBezTo>
                    <a:cubicBezTo>
                      <a:pt x="1161" y="1286"/>
                      <a:pt x="1165" y="1258"/>
                      <a:pt x="1145" y="1266"/>
                    </a:cubicBezTo>
                    <a:cubicBezTo>
                      <a:pt x="1151" y="1273"/>
                      <a:pt x="1162" y="1275"/>
                      <a:pt x="1169" y="1282"/>
                    </a:cubicBezTo>
                    <a:cubicBezTo>
                      <a:pt x="1172" y="1298"/>
                      <a:pt x="1163" y="1303"/>
                      <a:pt x="1165" y="1318"/>
                    </a:cubicBezTo>
                    <a:cubicBezTo>
                      <a:pt x="1195" y="1356"/>
                      <a:pt x="1261" y="1309"/>
                      <a:pt x="1297" y="1338"/>
                    </a:cubicBezTo>
                    <a:cubicBezTo>
                      <a:pt x="1300" y="1351"/>
                      <a:pt x="1291" y="1350"/>
                      <a:pt x="1289" y="1358"/>
                    </a:cubicBezTo>
                    <a:cubicBezTo>
                      <a:pt x="1309" y="1365"/>
                      <a:pt x="1309" y="1368"/>
                      <a:pt x="1325" y="1378"/>
                    </a:cubicBezTo>
                    <a:cubicBezTo>
                      <a:pt x="1332" y="1433"/>
                      <a:pt x="1301" y="1450"/>
                      <a:pt x="1281" y="1478"/>
                    </a:cubicBezTo>
                    <a:cubicBezTo>
                      <a:pt x="1269" y="1481"/>
                      <a:pt x="1273" y="1467"/>
                      <a:pt x="1261" y="1470"/>
                    </a:cubicBezTo>
                    <a:cubicBezTo>
                      <a:pt x="1278" y="1503"/>
                      <a:pt x="1207" y="1496"/>
                      <a:pt x="1173" y="1502"/>
                    </a:cubicBezTo>
                    <a:cubicBezTo>
                      <a:pt x="1173" y="1509"/>
                      <a:pt x="1186" y="1527"/>
                      <a:pt x="1169" y="1526"/>
                    </a:cubicBezTo>
                    <a:cubicBezTo>
                      <a:pt x="1197" y="1555"/>
                      <a:pt x="1191" y="1602"/>
                      <a:pt x="1209" y="1634"/>
                    </a:cubicBezTo>
                    <a:cubicBezTo>
                      <a:pt x="1203" y="1657"/>
                      <a:pt x="1205" y="1671"/>
                      <a:pt x="1201" y="1706"/>
                    </a:cubicBezTo>
                    <a:cubicBezTo>
                      <a:pt x="1196" y="1711"/>
                      <a:pt x="1195" y="1708"/>
                      <a:pt x="1189" y="1706"/>
                    </a:cubicBezTo>
                    <a:cubicBezTo>
                      <a:pt x="1192" y="1726"/>
                      <a:pt x="1191" y="1726"/>
                      <a:pt x="1181" y="1738"/>
                    </a:cubicBezTo>
                    <a:cubicBezTo>
                      <a:pt x="1182" y="1744"/>
                      <a:pt x="1188" y="1738"/>
                      <a:pt x="1189" y="1734"/>
                    </a:cubicBezTo>
                    <a:cubicBezTo>
                      <a:pt x="1195" y="1763"/>
                      <a:pt x="1195" y="1798"/>
                      <a:pt x="1205" y="1822"/>
                    </a:cubicBezTo>
                    <a:cubicBezTo>
                      <a:pt x="1201" y="1822"/>
                      <a:pt x="1197" y="1822"/>
                      <a:pt x="1193" y="1822"/>
                    </a:cubicBezTo>
                    <a:cubicBezTo>
                      <a:pt x="1207" y="1845"/>
                      <a:pt x="1179" y="1847"/>
                      <a:pt x="1177" y="1866"/>
                    </a:cubicBezTo>
                    <a:cubicBezTo>
                      <a:pt x="1163" y="1865"/>
                      <a:pt x="1143" y="1866"/>
                      <a:pt x="1125" y="1862"/>
                    </a:cubicBezTo>
                    <a:cubicBezTo>
                      <a:pt x="1124" y="1862"/>
                      <a:pt x="1130" y="1856"/>
                      <a:pt x="1133" y="1858"/>
                    </a:cubicBezTo>
                    <a:cubicBezTo>
                      <a:pt x="1133" y="1858"/>
                      <a:pt x="1090" y="1844"/>
                      <a:pt x="1077" y="1846"/>
                    </a:cubicBezTo>
                    <a:cubicBezTo>
                      <a:pt x="1059" y="1849"/>
                      <a:pt x="1035" y="1872"/>
                      <a:pt x="1033" y="1878"/>
                    </a:cubicBezTo>
                    <a:cubicBezTo>
                      <a:pt x="1028" y="1896"/>
                      <a:pt x="1043" y="1901"/>
                      <a:pt x="1065" y="1922"/>
                    </a:cubicBezTo>
                    <a:cubicBezTo>
                      <a:pt x="1116" y="1928"/>
                      <a:pt x="1158" y="1891"/>
                      <a:pt x="1185" y="1934"/>
                    </a:cubicBezTo>
                    <a:cubicBezTo>
                      <a:pt x="1184" y="1940"/>
                      <a:pt x="1173" y="1935"/>
                      <a:pt x="1173" y="1942"/>
                    </a:cubicBezTo>
                    <a:cubicBezTo>
                      <a:pt x="1175" y="1960"/>
                      <a:pt x="1181" y="1948"/>
                      <a:pt x="1193" y="1954"/>
                    </a:cubicBezTo>
                    <a:cubicBezTo>
                      <a:pt x="1191" y="1994"/>
                      <a:pt x="1189" y="2019"/>
                      <a:pt x="1197" y="2054"/>
                    </a:cubicBezTo>
                    <a:cubicBezTo>
                      <a:pt x="1191" y="2061"/>
                      <a:pt x="1178" y="2048"/>
                      <a:pt x="1169" y="2058"/>
                    </a:cubicBezTo>
                    <a:cubicBezTo>
                      <a:pt x="1198" y="2058"/>
                      <a:pt x="1179" y="2088"/>
                      <a:pt x="1205" y="2086"/>
                    </a:cubicBezTo>
                    <a:cubicBezTo>
                      <a:pt x="1208" y="2108"/>
                      <a:pt x="1200" y="2118"/>
                      <a:pt x="1201" y="2138"/>
                    </a:cubicBezTo>
                    <a:cubicBezTo>
                      <a:pt x="1162" y="2159"/>
                      <a:pt x="1102" y="2151"/>
                      <a:pt x="1053" y="2154"/>
                    </a:cubicBezTo>
                    <a:cubicBezTo>
                      <a:pt x="1053" y="2148"/>
                      <a:pt x="1054" y="2143"/>
                      <a:pt x="1049" y="2142"/>
                    </a:cubicBezTo>
                    <a:cubicBezTo>
                      <a:pt x="1040" y="2140"/>
                      <a:pt x="1041" y="2148"/>
                      <a:pt x="1041" y="2154"/>
                    </a:cubicBezTo>
                    <a:cubicBezTo>
                      <a:pt x="995" y="2150"/>
                      <a:pt x="889" y="2157"/>
                      <a:pt x="841" y="2154"/>
                    </a:cubicBezTo>
                    <a:cubicBezTo>
                      <a:pt x="839" y="2140"/>
                      <a:pt x="861" y="2150"/>
                      <a:pt x="861" y="2138"/>
                    </a:cubicBezTo>
                    <a:cubicBezTo>
                      <a:pt x="848" y="2142"/>
                      <a:pt x="839" y="2121"/>
                      <a:pt x="817" y="2122"/>
                    </a:cubicBezTo>
                    <a:cubicBezTo>
                      <a:pt x="820" y="2134"/>
                      <a:pt x="837" y="2132"/>
                      <a:pt x="841" y="2142"/>
                    </a:cubicBezTo>
                    <a:cubicBezTo>
                      <a:pt x="808" y="2161"/>
                      <a:pt x="727" y="2157"/>
                      <a:pt x="685" y="2146"/>
                    </a:cubicBezTo>
                    <a:cubicBezTo>
                      <a:pt x="658" y="2153"/>
                      <a:pt x="556" y="2154"/>
                      <a:pt x="517" y="2146"/>
                    </a:cubicBezTo>
                    <a:cubicBezTo>
                      <a:pt x="511" y="2145"/>
                      <a:pt x="507" y="2142"/>
                      <a:pt x="501" y="2138"/>
                    </a:cubicBezTo>
                    <a:cubicBezTo>
                      <a:pt x="488" y="2145"/>
                      <a:pt x="468" y="2150"/>
                      <a:pt x="453" y="2138"/>
                    </a:cubicBezTo>
                    <a:cubicBezTo>
                      <a:pt x="418" y="2161"/>
                      <a:pt x="383" y="2119"/>
                      <a:pt x="341" y="2114"/>
                    </a:cubicBezTo>
                    <a:cubicBezTo>
                      <a:pt x="344" y="2143"/>
                      <a:pt x="367" y="2127"/>
                      <a:pt x="389" y="2138"/>
                    </a:cubicBezTo>
                    <a:cubicBezTo>
                      <a:pt x="390" y="2150"/>
                      <a:pt x="376" y="2146"/>
                      <a:pt x="369" y="2150"/>
                    </a:cubicBezTo>
                    <a:cubicBezTo>
                      <a:pt x="357" y="2150"/>
                      <a:pt x="354" y="2141"/>
                      <a:pt x="349" y="2134"/>
                    </a:cubicBezTo>
                    <a:cubicBezTo>
                      <a:pt x="347" y="2146"/>
                      <a:pt x="334" y="2148"/>
                      <a:pt x="317" y="2146"/>
                    </a:cubicBezTo>
                    <a:cubicBezTo>
                      <a:pt x="315" y="2138"/>
                      <a:pt x="320" y="2135"/>
                      <a:pt x="321" y="2130"/>
                    </a:cubicBezTo>
                    <a:cubicBezTo>
                      <a:pt x="313" y="2132"/>
                      <a:pt x="308" y="2138"/>
                      <a:pt x="301" y="2142"/>
                    </a:cubicBezTo>
                    <a:cubicBezTo>
                      <a:pt x="258" y="2128"/>
                      <a:pt x="206" y="2122"/>
                      <a:pt x="161" y="2102"/>
                    </a:cubicBezTo>
                    <a:cubicBezTo>
                      <a:pt x="160" y="2096"/>
                      <a:pt x="165" y="2095"/>
                      <a:pt x="165" y="2090"/>
                    </a:cubicBezTo>
                    <a:cubicBezTo>
                      <a:pt x="140" y="2102"/>
                      <a:pt x="143" y="2072"/>
                      <a:pt x="117" y="2074"/>
                    </a:cubicBezTo>
                    <a:cubicBezTo>
                      <a:pt x="108" y="2058"/>
                      <a:pt x="94" y="2047"/>
                      <a:pt x="81" y="2034"/>
                    </a:cubicBezTo>
                    <a:cubicBezTo>
                      <a:pt x="83" y="2026"/>
                      <a:pt x="87" y="2019"/>
                      <a:pt x="101" y="2022"/>
                    </a:cubicBezTo>
                    <a:cubicBezTo>
                      <a:pt x="98" y="2006"/>
                      <a:pt x="85" y="2024"/>
                      <a:pt x="77" y="2014"/>
                    </a:cubicBezTo>
                    <a:cubicBezTo>
                      <a:pt x="96" y="2015"/>
                      <a:pt x="82" y="1975"/>
                      <a:pt x="77" y="1994"/>
                    </a:cubicBezTo>
                    <a:cubicBezTo>
                      <a:pt x="59" y="1948"/>
                      <a:pt x="70" y="1907"/>
                      <a:pt x="57" y="1858"/>
                    </a:cubicBezTo>
                    <a:cubicBezTo>
                      <a:pt x="62" y="1853"/>
                      <a:pt x="63" y="1856"/>
                      <a:pt x="69" y="1858"/>
                    </a:cubicBezTo>
                    <a:cubicBezTo>
                      <a:pt x="54" y="1844"/>
                      <a:pt x="55" y="1806"/>
                      <a:pt x="61" y="1782"/>
                    </a:cubicBezTo>
                    <a:cubicBezTo>
                      <a:pt x="73" y="1778"/>
                      <a:pt x="68" y="1791"/>
                      <a:pt x="69" y="1798"/>
                    </a:cubicBezTo>
                    <a:cubicBezTo>
                      <a:pt x="77" y="1798"/>
                      <a:pt x="72" y="1785"/>
                      <a:pt x="81" y="1786"/>
                    </a:cubicBezTo>
                    <a:cubicBezTo>
                      <a:pt x="66" y="1777"/>
                      <a:pt x="59" y="1760"/>
                      <a:pt x="57" y="1738"/>
                    </a:cubicBezTo>
                    <a:cubicBezTo>
                      <a:pt x="61" y="1734"/>
                      <a:pt x="65" y="1730"/>
                      <a:pt x="69" y="1726"/>
                    </a:cubicBezTo>
                    <a:cubicBezTo>
                      <a:pt x="57" y="1714"/>
                      <a:pt x="70" y="1689"/>
                      <a:pt x="57" y="1686"/>
                    </a:cubicBezTo>
                    <a:cubicBezTo>
                      <a:pt x="61" y="1652"/>
                      <a:pt x="52" y="1590"/>
                      <a:pt x="65" y="1558"/>
                    </a:cubicBezTo>
                    <a:cubicBezTo>
                      <a:pt x="52" y="1545"/>
                      <a:pt x="44" y="1500"/>
                      <a:pt x="69" y="1494"/>
                    </a:cubicBezTo>
                    <a:cubicBezTo>
                      <a:pt x="62" y="1489"/>
                      <a:pt x="51" y="1488"/>
                      <a:pt x="49" y="1478"/>
                    </a:cubicBezTo>
                    <a:cubicBezTo>
                      <a:pt x="49" y="1468"/>
                      <a:pt x="64" y="1469"/>
                      <a:pt x="69" y="1474"/>
                    </a:cubicBezTo>
                    <a:cubicBezTo>
                      <a:pt x="30" y="1452"/>
                      <a:pt x="54" y="1391"/>
                      <a:pt x="37" y="1354"/>
                    </a:cubicBezTo>
                    <a:cubicBezTo>
                      <a:pt x="39" y="1344"/>
                      <a:pt x="53" y="1351"/>
                      <a:pt x="45" y="1346"/>
                    </a:cubicBezTo>
                    <a:cubicBezTo>
                      <a:pt x="50" y="1334"/>
                      <a:pt x="63" y="1353"/>
                      <a:pt x="69" y="1342"/>
                    </a:cubicBezTo>
                    <a:cubicBezTo>
                      <a:pt x="62" y="1336"/>
                      <a:pt x="50" y="1334"/>
                      <a:pt x="37" y="1334"/>
                    </a:cubicBezTo>
                    <a:cubicBezTo>
                      <a:pt x="38" y="1322"/>
                      <a:pt x="29" y="1290"/>
                      <a:pt x="33" y="1262"/>
                    </a:cubicBezTo>
                    <a:cubicBezTo>
                      <a:pt x="38" y="1254"/>
                      <a:pt x="50" y="1253"/>
                      <a:pt x="53" y="1242"/>
                    </a:cubicBezTo>
                    <a:cubicBezTo>
                      <a:pt x="49" y="1231"/>
                      <a:pt x="46" y="1253"/>
                      <a:pt x="33" y="1246"/>
                    </a:cubicBezTo>
                    <a:cubicBezTo>
                      <a:pt x="30" y="1231"/>
                      <a:pt x="36" y="1225"/>
                      <a:pt x="41" y="1218"/>
                    </a:cubicBezTo>
                    <a:cubicBezTo>
                      <a:pt x="12" y="1209"/>
                      <a:pt x="47" y="1158"/>
                      <a:pt x="37" y="1150"/>
                    </a:cubicBezTo>
                    <a:cubicBezTo>
                      <a:pt x="34" y="1148"/>
                      <a:pt x="32" y="1159"/>
                      <a:pt x="33" y="1162"/>
                    </a:cubicBezTo>
                    <a:cubicBezTo>
                      <a:pt x="28" y="1138"/>
                      <a:pt x="26" y="1125"/>
                      <a:pt x="25" y="1090"/>
                    </a:cubicBezTo>
                    <a:cubicBezTo>
                      <a:pt x="31" y="1092"/>
                      <a:pt x="35" y="1096"/>
                      <a:pt x="37" y="1102"/>
                    </a:cubicBezTo>
                    <a:cubicBezTo>
                      <a:pt x="42" y="1099"/>
                      <a:pt x="44" y="1093"/>
                      <a:pt x="45" y="1086"/>
                    </a:cubicBezTo>
                    <a:cubicBezTo>
                      <a:pt x="40" y="1074"/>
                      <a:pt x="30" y="1092"/>
                      <a:pt x="25" y="1082"/>
                    </a:cubicBezTo>
                    <a:cubicBezTo>
                      <a:pt x="35" y="1040"/>
                      <a:pt x="20" y="994"/>
                      <a:pt x="25" y="958"/>
                    </a:cubicBezTo>
                    <a:cubicBezTo>
                      <a:pt x="32" y="959"/>
                      <a:pt x="34" y="965"/>
                      <a:pt x="33" y="974"/>
                    </a:cubicBezTo>
                    <a:cubicBezTo>
                      <a:pt x="43" y="976"/>
                      <a:pt x="42" y="967"/>
                      <a:pt x="53" y="970"/>
                    </a:cubicBezTo>
                    <a:cubicBezTo>
                      <a:pt x="51" y="957"/>
                      <a:pt x="32" y="962"/>
                      <a:pt x="33" y="946"/>
                    </a:cubicBezTo>
                    <a:cubicBezTo>
                      <a:pt x="55" y="956"/>
                      <a:pt x="57" y="950"/>
                      <a:pt x="77" y="942"/>
                    </a:cubicBezTo>
                    <a:cubicBezTo>
                      <a:pt x="79" y="962"/>
                      <a:pt x="68" y="987"/>
                      <a:pt x="81" y="998"/>
                    </a:cubicBezTo>
                    <a:cubicBezTo>
                      <a:pt x="78" y="1003"/>
                      <a:pt x="72" y="1005"/>
                      <a:pt x="65" y="1006"/>
                    </a:cubicBezTo>
                    <a:cubicBezTo>
                      <a:pt x="81" y="1021"/>
                      <a:pt x="82" y="1029"/>
                      <a:pt x="89" y="1050"/>
                    </a:cubicBezTo>
                    <a:cubicBezTo>
                      <a:pt x="86" y="1056"/>
                      <a:pt x="83" y="1063"/>
                      <a:pt x="73" y="1062"/>
                    </a:cubicBezTo>
                    <a:cubicBezTo>
                      <a:pt x="85" y="1073"/>
                      <a:pt x="82" y="1099"/>
                      <a:pt x="93" y="1110"/>
                    </a:cubicBezTo>
                    <a:cubicBezTo>
                      <a:pt x="114" y="1086"/>
                      <a:pt x="168" y="1077"/>
                      <a:pt x="197" y="1094"/>
                    </a:cubicBezTo>
                    <a:cubicBezTo>
                      <a:pt x="226" y="1069"/>
                      <a:pt x="267" y="1090"/>
                      <a:pt x="293" y="1106"/>
                    </a:cubicBezTo>
                    <a:cubicBezTo>
                      <a:pt x="290" y="1125"/>
                      <a:pt x="299" y="1132"/>
                      <a:pt x="305" y="1142"/>
                    </a:cubicBezTo>
                    <a:cubicBezTo>
                      <a:pt x="304" y="1171"/>
                      <a:pt x="299" y="1199"/>
                      <a:pt x="301" y="1222"/>
                    </a:cubicBezTo>
                    <a:cubicBezTo>
                      <a:pt x="327" y="1259"/>
                      <a:pt x="402" y="1249"/>
                      <a:pt x="405" y="1198"/>
                    </a:cubicBezTo>
                    <a:cubicBezTo>
                      <a:pt x="393" y="1171"/>
                      <a:pt x="359" y="1152"/>
                      <a:pt x="393" y="1114"/>
                    </a:cubicBezTo>
                    <a:cubicBezTo>
                      <a:pt x="405" y="1111"/>
                      <a:pt x="401" y="1125"/>
                      <a:pt x="413" y="1122"/>
                    </a:cubicBezTo>
                    <a:cubicBezTo>
                      <a:pt x="417" y="1121"/>
                      <a:pt x="416" y="1114"/>
                      <a:pt x="421" y="1114"/>
                    </a:cubicBezTo>
                    <a:cubicBezTo>
                      <a:pt x="419" y="1105"/>
                      <a:pt x="415" y="1119"/>
                      <a:pt x="409" y="1110"/>
                    </a:cubicBezTo>
                    <a:cubicBezTo>
                      <a:pt x="437" y="1100"/>
                      <a:pt x="488" y="1078"/>
                      <a:pt x="497" y="1114"/>
                    </a:cubicBezTo>
                    <a:cubicBezTo>
                      <a:pt x="514" y="1092"/>
                      <a:pt x="569" y="1120"/>
                      <a:pt x="597" y="1126"/>
                    </a:cubicBezTo>
                    <a:cubicBezTo>
                      <a:pt x="600" y="1108"/>
                      <a:pt x="604" y="1074"/>
                      <a:pt x="593" y="1062"/>
                    </a:cubicBezTo>
                    <a:cubicBezTo>
                      <a:pt x="593" y="1052"/>
                      <a:pt x="608" y="1056"/>
                      <a:pt x="613" y="1050"/>
                    </a:cubicBezTo>
                    <a:cubicBezTo>
                      <a:pt x="617" y="1040"/>
                      <a:pt x="601" y="1031"/>
                      <a:pt x="613" y="1026"/>
                    </a:cubicBezTo>
                    <a:cubicBezTo>
                      <a:pt x="606" y="1026"/>
                      <a:pt x="605" y="1018"/>
                      <a:pt x="593" y="1014"/>
                    </a:cubicBezTo>
                    <a:cubicBezTo>
                      <a:pt x="593" y="962"/>
                      <a:pt x="595" y="958"/>
                      <a:pt x="629" y="938"/>
                    </a:cubicBezTo>
                    <a:cubicBezTo>
                      <a:pt x="654" y="940"/>
                      <a:pt x="662" y="958"/>
                      <a:pt x="693" y="954"/>
                    </a:cubicBezTo>
                    <a:cubicBezTo>
                      <a:pt x="693" y="965"/>
                      <a:pt x="686" y="962"/>
                      <a:pt x="693" y="970"/>
                    </a:cubicBezTo>
                    <a:cubicBezTo>
                      <a:pt x="703" y="974"/>
                      <a:pt x="712" y="958"/>
                      <a:pt x="717" y="958"/>
                    </a:cubicBezTo>
                    <a:cubicBezTo>
                      <a:pt x="719" y="958"/>
                      <a:pt x="727" y="965"/>
                      <a:pt x="725" y="966"/>
                    </a:cubicBezTo>
                    <a:cubicBezTo>
                      <a:pt x="736" y="961"/>
                      <a:pt x="734" y="938"/>
                      <a:pt x="753" y="950"/>
                    </a:cubicBezTo>
                    <a:cubicBezTo>
                      <a:pt x="758" y="942"/>
                      <a:pt x="747" y="931"/>
                      <a:pt x="745" y="942"/>
                    </a:cubicBezTo>
                    <a:cubicBezTo>
                      <a:pt x="748" y="924"/>
                      <a:pt x="747" y="893"/>
                      <a:pt x="741" y="874"/>
                    </a:cubicBezTo>
                    <a:cubicBezTo>
                      <a:pt x="706" y="877"/>
                      <a:pt x="676" y="891"/>
                      <a:pt x="645" y="878"/>
                    </a:cubicBezTo>
                    <a:cubicBezTo>
                      <a:pt x="647" y="872"/>
                      <a:pt x="651" y="868"/>
                      <a:pt x="653" y="862"/>
                    </a:cubicBezTo>
                    <a:cubicBezTo>
                      <a:pt x="643" y="860"/>
                      <a:pt x="639" y="864"/>
                      <a:pt x="641" y="874"/>
                    </a:cubicBezTo>
                    <a:cubicBezTo>
                      <a:pt x="608" y="872"/>
                      <a:pt x="602" y="841"/>
                      <a:pt x="593" y="818"/>
                    </a:cubicBezTo>
                    <a:cubicBezTo>
                      <a:pt x="592" y="816"/>
                      <a:pt x="582" y="809"/>
                      <a:pt x="581" y="806"/>
                    </a:cubicBezTo>
                    <a:cubicBezTo>
                      <a:pt x="578" y="790"/>
                      <a:pt x="589" y="772"/>
                      <a:pt x="593" y="750"/>
                    </a:cubicBezTo>
                    <a:cubicBezTo>
                      <a:pt x="598" y="723"/>
                      <a:pt x="594" y="684"/>
                      <a:pt x="609" y="678"/>
                    </a:cubicBezTo>
                    <a:cubicBezTo>
                      <a:pt x="605" y="663"/>
                      <a:pt x="607" y="643"/>
                      <a:pt x="597" y="634"/>
                    </a:cubicBezTo>
                    <a:cubicBezTo>
                      <a:pt x="545" y="641"/>
                      <a:pt x="496" y="607"/>
                      <a:pt x="437" y="630"/>
                    </a:cubicBezTo>
                    <a:cubicBezTo>
                      <a:pt x="428" y="633"/>
                      <a:pt x="430" y="671"/>
                      <a:pt x="433" y="686"/>
                    </a:cubicBezTo>
                    <a:cubicBezTo>
                      <a:pt x="434" y="691"/>
                      <a:pt x="441" y="692"/>
                      <a:pt x="441" y="698"/>
                    </a:cubicBezTo>
                    <a:cubicBezTo>
                      <a:pt x="442" y="766"/>
                      <a:pt x="401" y="816"/>
                      <a:pt x="321" y="814"/>
                    </a:cubicBezTo>
                    <a:cubicBezTo>
                      <a:pt x="319" y="806"/>
                      <a:pt x="324" y="803"/>
                      <a:pt x="325" y="798"/>
                    </a:cubicBezTo>
                    <a:cubicBezTo>
                      <a:pt x="318" y="797"/>
                      <a:pt x="306" y="810"/>
                      <a:pt x="313" y="810"/>
                    </a:cubicBezTo>
                    <a:cubicBezTo>
                      <a:pt x="299" y="818"/>
                      <a:pt x="312" y="789"/>
                      <a:pt x="317" y="782"/>
                    </a:cubicBezTo>
                    <a:cubicBezTo>
                      <a:pt x="290" y="779"/>
                      <a:pt x="313" y="802"/>
                      <a:pt x="297" y="810"/>
                    </a:cubicBezTo>
                    <a:cubicBezTo>
                      <a:pt x="289" y="807"/>
                      <a:pt x="288" y="798"/>
                      <a:pt x="281" y="794"/>
                    </a:cubicBezTo>
                    <a:cubicBezTo>
                      <a:pt x="281" y="801"/>
                      <a:pt x="275" y="804"/>
                      <a:pt x="257" y="802"/>
                    </a:cubicBezTo>
                    <a:cubicBezTo>
                      <a:pt x="241" y="781"/>
                      <a:pt x="224" y="721"/>
                      <a:pt x="257" y="722"/>
                    </a:cubicBezTo>
                    <a:cubicBezTo>
                      <a:pt x="253" y="715"/>
                      <a:pt x="243" y="715"/>
                      <a:pt x="237" y="710"/>
                    </a:cubicBezTo>
                    <a:cubicBezTo>
                      <a:pt x="237" y="697"/>
                      <a:pt x="237" y="683"/>
                      <a:pt x="237" y="670"/>
                    </a:cubicBezTo>
                    <a:cubicBezTo>
                      <a:pt x="242" y="675"/>
                      <a:pt x="244" y="681"/>
                      <a:pt x="257" y="678"/>
                    </a:cubicBezTo>
                    <a:cubicBezTo>
                      <a:pt x="246" y="668"/>
                      <a:pt x="231" y="661"/>
                      <a:pt x="225" y="646"/>
                    </a:cubicBezTo>
                    <a:cubicBezTo>
                      <a:pt x="214" y="646"/>
                      <a:pt x="204" y="646"/>
                      <a:pt x="193" y="646"/>
                    </a:cubicBezTo>
                    <a:cubicBezTo>
                      <a:pt x="171" y="616"/>
                      <a:pt x="113" y="653"/>
                      <a:pt x="101" y="626"/>
                    </a:cubicBezTo>
                    <a:cubicBezTo>
                      <a:pt x="87" y="628"/>
                      <a:pt x="96" y="637"/>
                      <a:pt x="81" y="630"/>
                    </a:cubicBezTo>
                    <a:cubicBezTo>
                      <a:pt x="72" y="630"/>
                      <a:pt x="79" y="647"/>
                      <a:pt x="77" y="654"/>
                    </a:cubicBezTo>
                    <a:cubicBezTo>
                      <a:pt x="61" y="643"/>
                      <a:pt x="80" y="609"/>
                      <a:pt x="81" y="590"/>
                    </a:cubicBezTo>
                    <a:cubicBezTo>
                      <a:pt x="55" y="594"/>
                      <a:pt x="70" y="638"/>
                      <a:pt x="45" y="642"/>
                    </a:cubicBezTo>
                    <a:cubicBezTo>
                      <a:pt x="46" y="647"/>
                      <a:pt x="55" y="645"/>
                      <a:pt x="61" y="646"/>
                    </a:cubicBezTo>
                    <a:cubicBezTo>
                      <a:pt x="98" y="721"/>
                      <a:pt x="73" y="793"/>
                      <a:pt x="77" y="878"/>
                    </a:cubicBezTo>
                    <a:cubicBezTo>
                      <a:pt x="60" y="873"/>
                      <a:pt x="68" y="893"/>
                      <a:pt x="53" y="890"/>
                    </a:cubicBezTo>
                    <a:cubicBezTo>
                      <a:pt x="40" y="894"/>
                      <a:pt x="47" y="877"/>
                      <a:pt x="41" y="874"/>
                    </a:cubicBezTo>
                    <a:cubicBezTo>
                      <a:pt x="27" y="882"/>
                      <a:pt x="39" y="893"/>
                      <a:pt x="45" y="902"/>
                    </a:cubicBezTo>
                    <a:cubicBezTo>
                      <a:pt x="55" y="903"/>
                      <a:pt x="62" y="900"/>
                      <a:pt x="65" y="894"/>
                    </a:cubicBezTo>
                    <a:cubicBezTo>
                      <a:pt x="81" y="903"/>
                      <a:pt x="51" y="898"/>
                      <a:pt x="57" y="910"/>
                    </a:cubicBezTo>
                    <a:cubicBezTo>
                      <a:pt x="45" y="913"/>
                      <a:pt x="45" y="903"/>
                      <a:pt x="33" y="906"/>
                    </a:cubicBezTo>
                    <a:cubicBezTo>
                      <a:pt x="24" y="907"/>
                      <a:pt x="38" y="917"/>
                      <a:pt x="37" y="922"/>
                    </a:cubicBezTo>
                    <a:cubicBezTo>
                      <a:pt x="56" y="925"/>
                      <a:pt x="71" y="902"/>
                      <a:pt x="73" y="930"/>
                    </a:cubicBezTo>
                    <a:cubicBezTo>
                      <a:pt x="61" y="920"/>
                      <a:pt x="52" y="920"/>
                      <a:pt x="49" y="938"/>
                    </a:cubicBezTo>
                    <a:cubicBezTo>
                      <a:pt x="31" y="933"/>
                      <a:pt x="36" y="938"/>
                      <a:pt x="21" y="942"/>
                    </a:cubicBezTo>
                    <a:cubicBezTo>
                      <a:pt x="34" y="920"/>
                      <a:pt x="1" y="849"/>
                      <a:pt x="37" y="846"/>
                    </a:cubicBezTo>
                    <a:cubicBezTo>
                      <a:pt x="35" y="839"/>
                      <a:pt x="42" y="822"/>
                      <a:pt x="33" y="822"/>
                    </a:cubicBezTo>
                    <a:cubicBezTo>
                      <a:pt x="22" y="829"/>
                      <a:pt x="39" y="838"/>
                      <a:pt x="25" y="842"/>
                    </a:cubicBezTo>
                    <a:cubicBezTo>
                      <a:pt x="18" y="824"/>
                      <a:pt x="26" y="806"/>
                      <a:pt x="33" y="794"/>
                    </a:cubicBezTo>
                    <a:cubicBezTo>
                      <a:pt x="14" y="759"/>
                      <a:pt x="32" y="721"/>
                      <a:pt x="21" y="694"/>
                    </a:cubicBezTo>
                    <a:cubicBezTo>
                      <a:pt x="28" y="675"/>
                      <a:pt x="30" y="665"/>
                      <a:pt x="21" y="646"/>
                    </a:cubicBezTo>
                    <a:cubicBezTo>
                      <a:pt x="25" y="646"/>
                      <a:pt x="29" y="646"/>
                      <a:pt x="33" y="646"/>
                    </a:cubicBezTo>
                    <a:cubicBezTo>
                      <a:pt x="11" y="621"/>
                      <a:pt x="18" y="572"/>
                      <a:pt x="21" y="538"/>
                    </a:cubicBezTo>
                    <a:cubicBezTo>
                      <a:pt x="0" y="519"/>
                      <a:pt x="15" y="490"/>
                      <a:pt x="17" y="462"/>
                    </a:cubicBezTo>
                    <a:cubicBezTo>
                      <a:pt x="30" y="457"/>
                      <a:pt x="20" y="475"/>
                      <a:pt x="33" y="470"/>
                    </a:cubicBezTo>
                    <a:cubicBezTo>
                      <a:pt x="6" y="443"/>
                      <a:pt x="21" y="417"/>
                      <a:pt x="17" y="374"/>
                    </a:cubicBezTo>
                    <a:cubicBezTo>
                      <a:pt x="25" y="372"/>
                      <a:pt x="30" y="366"/>
                      <a:pt x="37" y="362"/>
                    </a:cubicBezTo>
                    <a:cubicBezTo>
                      <a:pt x="36" y="357"/>
                      <a:pt x="27" y="359"/>
                      <a:pt x="21" y="358"/>
                    </a:cubicBezTo>
                    <a:cubicBezTo>
                      <a:pt x="27" y="347"/>
                      <a:pt x="10" y="338"/>
                      <a:pt x="21" y="334"/>
                    </a:cubicBezTo>
                    <a:cubicBezTo>
                      <a:pt x="22" y="313"/>
                      <a:pt x="33" y="349"/>
                      <a:pt x="41" y="334"/>
                    </a:cubicBezTo>
                    <a:cubicBezTo>
                      <a:pt x="44" y="320"/>
                      <a:pt x="25" y="329"/>
                      <a:pt x="29" y="314"/>
                    </a:cubicBezTo>
                    <a:cubicBezTo>
                      <a:pt x="38" y="308"/>
                      <a:pt x="58" y="317"/>
                      <a:pt x="73" y="318"/>
                    </a:cubicBezTo>
                    <a:cubicBezTo>
                      <a:pt x="57" y="341"/>
                      <a:pt x="90" y="370"/>
                      <a:pt x="61" y="390"/>
                    </a:cubicBezTo>
                    <a:cubicBezTo>
                      <a:pt x="58" y="401"/>
                      <a:pt x="69" y="398"/>
                      <a:pt x="73" y="402"/>
                    </a:cubicBezTo>
                    <a:cubicBezTo>
                      <a:pt x="57" y="425"/>
                      <a:pt x="86" y="461"/>
                      <a:pt x="61" y="482"/>
                    </a:cubicBezTo>
                    <a:cubicBezTo>
                      <a:pt x="77" y="501"/>
                      <a:pt x="68" y="510"/>
                      <a:pt x="49" y="522"/>
                    </a:cubicBezTo>
                    <a:cubicBezTo>
                      <a:pt x="53" y="537"/>
                      <a:pt x="60" y="548"/>
                      <a:pt x="73" y="554"/>
                    </a:cubicBezTo>
                    <a:cubicBezTo>
                      <a:pt x="61" y="560"/>
                      <a:pt x="69" y="564"/>
                      <a:pt x="69" y="578"/>
                    </a:cubicBezTo>
                    <a:cubicBezTo>
                      <a:pt x="71" y="587"/>
                      <a:pt x="92" y="576"/>
                      <a:pt x="85" y="594"/>
                    </a:cubicBezTo>
                    <a:cubicBezTo>
                      <a:pt x="100" y="577"/>
                      <a:pt x="108" y="601"/>
                      <a:pt x="125" y="586"/>
                    </a:cubicBezTo>
                    <a:cubicBezTo>
                      <a:pt x="129" y="591"/>
                      <a:pt x="132" y="598"/>
                      <a:pt x="137" y="602"/>
                    </a:cubicBezTo>
                    <a:cubicBezTo>
                      <a:pt x="145" y="601"/>
                      <a:pt x="138" y="583"/>
                      <a:pt x="129" y="586"/>
                    </a:cubicBezTo>
                    <a:cubicBezTo>
                      <a:pt x="128" y="577"/>
                      <a:pt x="143" y="584"/>
                      <a:pt x="149" y="582"/>
                    </a:cubicBezTo>
                    <a:cubicBezTo>
                      <a:pt x="137" y="594"/>
                      <a:pt x="157" y="595"/>
                      <a:pt x="153" y="610"/>
                    </a:cubicBezTo>
                    <a:cubicBezTo>
                      <a:pt x="160" y="606"/>
                      <a:pt x="165" y="601"/>
                      <a:pt x="169" y="594"/>
                    </a:cubicBezTo>
                    <a:cubicBezTo>
                      <a:pt x="177" y="594"/>
                      <a:pt x="172" y="607"/>
                      <a:pt x="181" y="606"/>
                    </a:cubicBezTo>
                    <a:cubicBezTo>
                      <a:pt x="194" y="600"/>
                      <a:pt x="173" y="596"/>
                      <a:pt x="177" y="586"/>
                    </a:cubicBezTo>
                    <a:cubicBezTo>
                      <a:pt x="162" y="582"/>
                      <a:pt x="166" y="596"/>
                      <a:pt x="153" y="594"/>
                    </a:cubicBezTo>
                    <a:cubicBezTo>
                      <a:pt x="155" y="586"/>
                      <a:pt x="161" y="581"/>
                      <a:pt x="165" y="574"/>
                    </a:cubicBezTo>
                    <a:cubicBezTo>
                      <a:pt x="217" y="578"/>
                      <a:pt x="260" y="591"/>
                      <a:pt x="293" y="614"/>
                    </a:cubicBezTo>
                    <a:cubicBezTo>
                      <a:pt x="273" y="624"/>
                      <a:pt x="301" y="672"/>
                      <a:pt x="261" y="674"/>
                    </a:cubicBezTo>
                    <a:cubicBezTo>
                      <a:pt x="271" y="675"/>
                      <a:pt x="286" y="691"/>
                      <a:pt x="289" y="686"/>
                    </a:cubicBezTo>
                    <a:cubicBezTo>
                      <a:pt x="293" y="702"/>
                      <a:pt x="299" y="736"/>
                      <a:pt x="301" y="758"/>
                    </a:cubicBezTo>
                    <a:cubicBezTo>
                      <a:pt x="345" y="760"/>
                      <a:pt x="375" y="765"/>
                      <a:pt x="381" y="722"/>
                    </a:cubicBezTo>
                    <a:cubicBezTo>
                      <a:pt x="384" y="702"/>
                      <a:pt x="370" y="681"/>
                      <a:pt x="369" y="670"/>
                    </a:cubicBezTo>
                    <a:cubicBezTo>
                      <a:pt x="368" y="660"/>
                      <a:pt x="377" y="653"/>
                      <a:pt x="377" y="650"/>
                    </a:cubicBezTo>
                    <a:cubicBezTo>
                      <a:pt x="377" y="648"/>
                      <a:pt x="369" y="641"/>
                      <a:pt x="369" y="642"/>
                    </a:cubicBezTo>
                    <a:cubicBezTo>
                      <a:pt x="370" y="639"/>
                      <a:pt x="381" y="616"/>
                      <a:pt x="389" y="606"/>
                    </a:cubicBezTo>
                    <a:cubicBezTo>
                      <a:pt x="389" y="606"/>
                      <a:pt x="404" y="601"/>
                      <a:pt x="405" y="598"/>
                    </a:cubicBezTo>
                    <a:cubicBezTo>
                      <a:pt x="406" y="596"/>
                      <a:pt x="403" y="587"/>
                      <a:pt x="405" y="586"/>
                    </a:cubicBezTo>
                    <a:cubicBezTo>
                      <a:pt x="415" y="578"/>
                      <a:pt x="459" y="562"/>
                      <a:pt x="465" y="578"/>
                    </a:cubicBezTo>
                    <a:cubicBezTo>
                      <a:pt x="473" y="576"/>
                      <a:pt x="468" y="562"/>
                      <a:pt x="481" y="566"/>
                    </a:cubicBezTo>
                    <a:cubicBezTo>
                      <a:pt x="492" y="565"/>
                      <a:pt x="491" y="574"/>
                      <a:pt x="493" y="582"/>
                    </a:cubicBezTo>
                    <a:cubicBezTo>
                      <a:pt x="502" y="583"/>
                      <a:pt x="497" y="570"/>
                      <a:pt x="505" y="570"/>
                    </a:cubicBezTo>
                    <a:cubicBezTo>
                      <a:pt x="532" y="573"/>
                      <a:pt x="572" y="582"/>
                      <a:pt x="597" y="574"/>
                    </a:cubicBezTo>
                    <a:cubicBezTo>
                      <a:pt x="614" y="550"/>
                      <a:pt x="616" y="470"/>
                      <a:pt x="597" y="446"/>
                    </a:cubicBezTo>
                    <a:cubicBezTo>
                      <a:pt x="596" y="450"/>
                      <a:pt x="579" y="463"/>
                      <a:pt x="581" y="446"/>
                    </a:cubicBezTo>
                    <a:cubicBezTo>
                      <a:pt x="576" y="449"/>
                      <a:pt x="574" y="455"/>
                      <a:pt x="573" y="462"/>
                    </a:cubicBezTo>
                    <a:cubicBezTo>
                      <a:pt x="558" y="452"/>
                      <a:pt x="543" y="470"/>
                      <a:pt x="529" y="470"/>
                    </a:cubicBezTo>
                    <a:cubicBezTo>
                      <a:pt x="502" y="470"/>
                      <a:pt x="482" y="457"/>
                      <a:pt x="465" y="450"/>
                    </a:cubicBezTo>
                    <a:cubicBezTo>
                      <a:pt x="461" y="444"/>
                      <a:pt x="461" y="440"/>
                      <a:pt x="469" y="438"/>
                    </a:cubicBezTo>
                    <a:cubicBezTo>
                      <a:pt x="417" y="420"/>
                      <a:pt x="410" y="357"/>
                      <a:pt x="425" y="298"/>
                    </a:cubicBezTo>
                    <a:cubicBezTo>
                      <a:pt x="433" y="290"/>
                      <a:pt x="432" y="300"/>
                      <a:pt x="445" y="298"/>
                    </a:cubicBezTo>
                    <a:cubicBezTo>
                      <a:pt x="451" y="283"/>
                      <a:pt x="434" y="290"/>
                      <a:pt x="437" y="278"/>
                    </a:cubicBezTo>
                    <a:cubicBezTo>
                      <a:pt x="447" y="275"/>
                      <a:pt x="468" y="257"/>
                      <a:pt x="473" y="274"/>
                    </a:cubicBezTo>
                    <a:cubicBezTo>
                      <a:pt x="481" y="271"/>
                      <a:pt x="484" y="263"/>
                      <a:pt x="485" y="254"/>
                    </a:cubicBezTo>
                    <a:cubicBezTo>
                      <a:pt x="514" y="258"/>
                      <a:pt x="541" y="265"/>
                      <a:pt x="565" y="274"/>
                    </a:cubicBezTo>
                    <a:cubicBezTo>
                      <a:pt x="583" y="268"/>
                      <a:pt x="568" y="229"/>
                      <a:pt x="593" y="230"/>
                    </a:cubicBezTo>
                    <a:cubicBezTo>
                      <a:pt x="580" y="219"/>
                      <a:pt x="579" y="199"/>
                      <a:pt x="577" y="182"/>
                    </a:cubicBezTo>
                    <a:cubicBezTo>
                      <a:pt x="576" y="176"/>
                      <a:pt x="585" y="173"/>
                      <a:pt x="585" y="166"/>
                    </a:cubicBezTo>
                    <a:cubicBezTo>
                      <a:pt x="586" y="147"/>
                      <a:pt x="564" y="119"/>
                      <a:pt x="581" y="106"/>
                    </a:cubicBezTo>
                    <a:cubicBezTo>
                      <a:pt x="561" y="69"/>
                      <a:pt x="509" y="89"/>
                      <a:pt x="473" y="90"/>
                    </a:cubicBezTo>
                    <a:cubicBezTo>
                      <a:pt x="427" y="92"/>
                      <a:pt x="383" y="88"/>
                      <a:pt x="333" y="86"/>
                    </a:cubicBezTo>
                    <a:cubicBezTo>
                      <a:pt x="330" y="75"/>
                      <a:pt x="352" y="89"/>
                      <a:pt x="349" y="78"/>
                    </a:cubicBezTo>
                    <a:cubicBezTo>
                      <a:pt x="347" y="69"/>
                      <a:pt x="327" y="74"/>
                      <a:pt x="329" y="82"/>
                    </a:cubicBezTo>
                    <a:cubicBezTo>
                      <a:pt x="316" y="72"/>
                      <a:pt x="330" y="72"/>
                      <a:pt x="309" y="70"/>
                    </a:cubicBezTo>
                    <a:cubicBezTo>
                      <a:pt x="310" y="89"/>
                      <a:pt x="320" y="73"/>
                      <a:pt x="325" y="86"/>
                    </a:cubicBezTo>
                    <a:cubicBezTo>
                      <a:pt x="315" y="102"/>
                      <a:pt x="269" y="94"/>
                      <a:pt x="257" y="86"/>
                    </a:cubicBezTo>
                    <a:cubicBezTo>
                      <a:pt x="258" y="75"/>
                      <a:pt x="256" y="66"/>
                      <a:pt x="249" y="62"/>
                    </a:cubicBezTo>
                    <a:cubicBezTo>
                      <a:pt x="229" y="72"/>
                      <a:pt x="260" y="79"/>
                      <a:pt x="249" y="90"/>
                    </a:cubicBezTo>
                    <a:cubicBezTo>
                      <a:pt x="224" y="94"/>
                      <a:pt x="198" y="97"/>
                      <a:pt x="177" y="106"/>
                    </a:cubicBezTo>
                    <a:cubicBezTo>
                      <a:pt x="177" y="102"/>
                      <a:pt x="177" y="98"/>
                      <a:pt x="177" y="94"/>
                    </a:cubicBezTo>
                    <a:cubicBezTo>
                      <a:pt x="162" y="100"/>
                      <a:pt x="161" y="121"/>
                      <a:pt x="137" y="118"/>
                    </a:cubicBezTo>
                    <a:cubicBezTo>
                      <a:pt x="131" y="124"/>
                      <a:pt x="135" y="125"/>
                      <a:pt x="125" y="130"/>
                    </a:cubicBezTo>
                    <a:cubicBezTo>
                      <a:pt x="89" y="150"/>
                      <a:pt x="100" y="189"/>
                      <a:pt x="77" y="218"/>
                    </a:cubicBezTo>
                    <a:cubicBezTo>
                      <a:pt x="82" y="248"/>
                      <a:pt x="75" y="273"/>
                      <a:pt x="77" y="310"/>
                    </a:cubicBezTo>
                    <a:cubicBezTo>
                      <a:pt x="60" y="311"/>
                      <a:pt x="69" y="286"/>
                      <a:pt x="61" y="278"/>
                    </a:cubicBezTo>
                    <a:cubicBezTo>
                      <a:pt x="46" y="278"/>
                      <a:pt x="38" y="284"/>
                      <a:pt x="33" y="294"/>
                    </a:cubicBezTo>
                    <a:cubicBezTo>
                      <a:pt x="34" y="299"/>
                      <a:pt x="40" y="297"/>
                      <a:pt x="45" y="298"/>
                    </a:cubicBezTo>
                    <a:cubicBezTo>
                      <a:pt x="40" y="306"/>
                      <a:pt x="19" y="299"/>
                      <a:pt x="25" y="318"/>
                    </a:cubicBezTo>
                    <a:cubicBezTo>
                      <a:pt x="14" y="282"/>
                      <a:pt x="22" y="220"/>
                      <a:pt x="45" y="202"/>
                    </a:cubicBezTo>
                    <a:cubicBezTo>
                      <a:pt x="49" y="217"/>
                      <a:pt x="35" y="213"/>
                      <a:pt x="37" y="226"/>
                    </a:cubicBezTo>
                    <a:cubicBezTo>
                      <a:pt x="59" y="223"/>
                      <a:pt x="65" y="212"/>
                      <a:pt x="65" y="234"/>
                    </a:cubicBezTo>
                    <a:cubicBezTo>
                      <a:pt x="73" y="221"/>
                      <a:pt x="62" y="192"/>
                      <a:pt x="53" y="182"/>
                    </a:cubicBezTo>
                    <a:cubicBezTo>
                      <a:pt x="48" y="186"/>
                      <a:pt x="45" y="193"/>
                      <a:pt x="41" y="198"/>
                    </a:cubicBezTo>
                    <a:cubicBezTo>
                      <a:pt x="40" y="190"/>
                      <a:pt x="34" y="167"/>
                      <a:pt x="41" y="158"/>
                    </a:cubicBezTo>
                    <a:cubicBezTo>
                      <a:pt x="42" y="157"/>
                      <a:pt x="52" y="159"/>
                      <a:pt x="53" y="158"/>
                    </a:cubicBezTo>
                    <a:cubicBezTo>
                      <a:pt x="56" y="149"/>
                      <a:pt x="45" y="136"/>
                      <a:pt x="57" y="130"/>
                    </a:cubicBezTo>
                    <a:cubicBezTo>
                      <a:pt x="70" y="128"/>
                      <a:pt x="68" y="144"/>
                      <a:pt x="77" y="134"/>
                    </a:cubicBezTo>
                    <a:cubicBezTo>
                      <a:pt x="73" y="128"/>
                      <a:pt x="52" y="122"/>
                      <a:pt x="77" y="118"/>
                    </a:cubicBezTo>
                    <a:cubicBezTo>
                      <a:pt x="75" y="115"/>
                      <a:pt x="73" y="112"/>
                      <a:pt x="73" y="106"/>
                    </a:cubicBezTo>
                    <a:cubicBezTo>
                      <a:pt x="114" y="64"/>
                      <a:pt x="162" y="49"/>
                      <a:pt x="225" y="34"/>
                    </a:cubicBezTo>
                    <a:cubicBezTo>
                      <a:pt x="245" y="45"/>
                      <a:pt x="258" y="63"/>
                      <a:pt x="281" y="70"/>
                    </a:cubicBezTo>
                    <a:cubicBezTo>
                      <a:pt x="273" y="63"/>
                      <a:pt x="263" y="58"/>
                      <a:pt x="265" y="42"/>
                    </a:cubicBezTo>
                    <a:cubicBezTo>
                      <a:pt x="258" y="52"/>
                      <a:pt x="258" y="48"/>
                      <a:pt x="249" y="42"/>
                    </a:cubicBezTo>
                    <a:cubicBezTo>
                      <a:pt x="263" y="34"/>
                      <a:pt x="286" y="31"/>
                      <a:pt x="305" y="30"/>
                    </a:cubicBezTo>
                    <a:cubicBezTo>
                      <a:pt x="376" y="28"/>
                      <a:pt x="460" y="27"/>
                      <a:pt x="525" y="22"/>
                    </a:cubicBezTo>
                    <a:cubicBezTo>
                      <a:pt x="528" y="33"/>
                      <a:pt x="517" y="30"/>
                      <a:pt x="517" y="38"/>
                    </a:cubicBezTo>
                    <a:cubicBezTo>
                      <a:pt x="527" y="34"/>
                      <a:pt x="533" y="28"/>
                      <a:pt x="537" y="18"/>
                    </a:cubicBezTo>
                    <a:cubicBezTo>
                      <a:pt x="562" y="28"/>
                      <a:pt x="610" y="17"/>
                      <a:pt x="633" y="18"/>
                    </a:cubicBezTo>
                    <a:cubicBezTo>
                      <a:pt x="633" y="18"/>
                      <a:pt x="633" y="25"/>
                      <a:pt x="633" y="26"/>
                    </a:cubicBezTo>
                    <a:cubicBezTo>
                      <a:pt x="655" y="20"/>
                      <a:pt x="722" y="18"/>
                      <a:pt x="753" y="26"/>
                    </a:cubicBezTo>
                    <a:cubicBezTo>
                      <a:pt x="759" y="28"/>
                      <a:pt x="761" y="27"/>
                      <a:pt x="761" y="34"/>
                    </a:cubicBezTo>
                    <a:cubicBezTo>
                      <a:pt x="776" y="19"/>
                      <a:pt x="802" y="26"/>
                      <a:pt x="821" y="38"/>
                    </a:cubicBezTo>
                    <a:cubicBezTo>
                      <a:pt x="832" y="41"/>
                      <a:pt x="829" y="30"/>
                      <a:pt x="833" y="26"/>
                    </a:cubicBezTo>
                    <a:cubicBezTo>
                      <a:pt x="876" y="36"/>
                      <a:pt x="900" y="9"/>
                      <a:pt x="925" y="34"/>
                    </a:cubicBezTo>
                    <a:cubicBezTo>
                      <a:pt x="964" y="0"/>
                      <a:pt x="1047" y="29"/>
                      <a:pt x="1097" y="14"/>
                    </a:cubicBezTo>
                    <a:cubicBezTo>
                      <a:pt x="1093" y="26"/>
                      <a:pt x="1070" y="40"/>
                      <a:pt x="1085" y="58"/>
                    </a:cubicBezTo>
                    <a:cubicBezTo>
                      <a:pt x="1091" y="52"/>
                      <a:pt x="1091" y="40"/>
                      <a:pt x="1093" y="30"/>
                    </a:cubicBezTo>
                    <a:cubicBezTo>
                      <a:pt x="1114" y="26"/>
                      <a:pt x="1140" y="14"/>
                      <a:pt x="1153" y="34"/>
                    </a:cubicBezTo>
                    <a:cubicBezTo>
                      <a:pt x="1161" y="35"/>
                      <a:pt x="1152" y="22"/>
                      <a:pt x="1149" y="22"/>
                    </a:cubicBezTo>
                    <a:cubicBezTo>
                      <a:pt x="1228" y="20"/>
                      <a:pt x="1359" y="11"/>
                      <a:pt x="1453" y="38"/>
                    </a:cubicBezTo>
                    <a:cubicBezTo>
                      <a:pt x="1454" y="31"/>
                      <a:pt x="1450" y="30"/>
                      <a:pt x="1445" y="30"/>
                    </a:cubicBezTo>
                    <a:cubicBezTo>
                      <a:pt x="1465" y="21"/>
                      <a:pt x="1524" y="10"/>
                      <a:pt x="1537" y="30"/>
                    </a:cubicBezTo>
                    <a:cubicBezTo>
                      <a:pt x="1541" y="26"/>
                      <a:pt x="1552" y="29"/>
                      <a:pt x="1549" y="18"/>
                    </a:cubicBezTo>
                    <a:cubicBezTo>
                      <a:pt x="1557" y="20"/>
                      <a:pt x="1566" y="19"/>
                      <a:pt x="1565" y="30"/>
                    </a:cubicBezTo>
                    <a:cubicBezTo>
                      <a:pt x="1567" y="28"/>
                      <a:pt x="1584" y="24"/>
                      <a:pt x="1573" y="22"/>
                    </a:cubicBezTo>
                    <a:cubicBezTo>
                      <a:pt x="1636" y="20"/>
                      <a:pt x="1690" y="8"/>
                      <a:pt x="1741" y="22"/>
                    </a:cubicBezTo>
                    <a:cubicBezTo>
                      <a:pt x="1745" y="19"/>
                      <a:pt x="1745" y="13"/>
                      <a:pt x="1753" y="14"/>
                    </a:cubicBezTo>
                    <a:cubicBezTo>
                      <a:pt x="1753" y="18"/>
                      <a:pt x="1753" y="22"/>
                      <a:pt x="1753" y="26"/>
                    </a:cubicBezTo>
                    <a:cubicBezTo>
                      <a:pt x="1791" y="13"/>
                      <a:pt x="1829" y="20"/>
                      <a:pt x="1881" y="18"/>
                    </a:cubicBezTo>
                    <a:cubicBezTo>
                      <a:pt x="1881" y="29"/>
                      <a:pt x="1874" y="26"/>
                      <a:pt x="1881" y="34"/>
                    </a:cubicBezTo>
                    <a:cubicBezTo>
                      <a:pt x="1891" y="30"/>
                      <a:pt x="1896" y="20"/>
                      <a:pt x="1909" y="18"/>
                    </a:cubicBezTo>
                    <a:cubicBezTo>
                      <a:pt x="1910" y="36"/>
                      <a:pt x="1969" y="3"/>
                      <a:pt x="1985" y="22"/>
                    </a:cubicBezTo>
                    <a:cubicBezTo>
                      <a:pt x="1995" y="34"/>
                      <a:pt x="1987" y="25"/>
                      <a:pt x="2001" y="22"/>
                    </a:cubicBezTo>
                    <a:cubicBezTo>
                      <a:pt x="2020" y="19"/>
                      <a:pt x="2041" y="28"/>
                      <a:pt x="2057" y="22"/>
                    </a:cubicBezTo>
                    <a:cubicBezTo>
                      <a:pt x="2060" y="26"/>
                      <a:pt x="2066" y="26"/>
                      <a:pt x="2065" y="34"/>
                    </a:cubicBezTo>
                    <a:cubicBezTo>
                      <a:pt x="2104" y="30"/>
                      <a:pt x="2150" y="52"/>
                      <a:pt x="2173" y="78"/>
                    </a:cubicBezTo>
                    <a:cubicBezTo>
                      <a:pt x="2169" y="75"/>
                      <a:pt x="2164" y="74"/>
                      <a:pt x="2157" y="74"/>
                    </a:cubicBezTo>
                    <a:cubicBezTo>
                      <a:pt x="2154" y="87"/>
                      <a:pt x="2163" y="87"/>
                      <a:pt x="2169" y="90"/>
                    </a:cubicBezTo>
                    <a:cubicBezTo>
                      <a:pt x="2170" y="95"/>
                      <a:pt x="2153" y="102"/>
                      <a:pt x="2165" y="106"/>
                    </a:cubicBezTo>
                    <a:cubicBezTo>
                      <a:pt x="2161" y="113"/>
                      <a:pt x="2148" y="110"/>
                      <a:pt x="2141" y="114"/>
                    </a:cubicBezTo>
                    <a:cubicBezTo>
                      <a:pt x="2145" y="121"/>
                      <a:pt x="2174" y="121"/>
                      <a:pt x="2173" y="110"/>
                    </a:cubicBezTo>
                    <a:cubicBezTo>
                      <a:pt x="2181" y="119"/>
                      <a:pt x="2186" y="131"/>
                      <a:pt x="2205" y="130"/>
                    </a:cubicBezTo>
                    <a:cubicBezTo>
                      <a:pt x="2209" y="117"/>
                      <a:pt x="2199" y="117"/>
                      <a:pt x="2189" y="118"/>
                    </a:cubicBezTo>
                    <a:cubicBezTo>
                      <a:pt x="2189" y="110"/>
                      <a:pt x="2200" y="113"/>
                      <a:pt x="2197" y="102"/>
                    </a:cubicBezTo>
                    <a:cubicBezTo>
                      <a:pt x="2212" y="118"/>
                      <a:pt x="2232" y="162"/>
                      <a:pt x="2217" y="182"/>
                    </a:cubicBezTo>
                    <a:close/>
                    <a:moveTo>
                      <a:pt x="81" y="1682"/>
                    </a:moveTo>
                    <a:cubicBezTo>
                      <a:pt x="76" y="1681"/>
                      <a:pt x="73" y="1676"/>
                      <a:pt x="65" y="1678"/>
                    </a:cubicBezTo>
                    <a:cubicBezTo>
                      <a:pt x="62" y="1692"/>
                      <a:pt x="80" y="1694"/>
                      <a:pt x="81" y="1682"/>
                    </a:cubicBezTo>
                    <a:close/>
                    <a:moveTo>
                      <a:pt x="165" y="1086"/>
                    </a:moveTo>
                    <a:cubicBezTo>
                      <a:pt x="162" y="1110"/>
                      <a:pt x="183" y="1089"/>
                      <a:pt x="165" y="1086"/>
                    </a:cubicBezTo>
                    <a:close/>
                    <a:moveTo>
                      <a:pt x="37" y="670"/>
                    </a:moveTo>
                    <a:cubicBezTo>
                      <a:pt x="36" y="663"/>
                      <a:pt x="41" y="650"/>
                      <a:pt x="29" y="654"/>
                    </a:cubicBezTo>
                    <a:cubicBezTo>
                      <a:pt x="28" y="663"/>
                      <a:pt x="30" y="669"/>
                      <a:pt x="37" y="670"/>
                    </a:cubicBezTo>
                    <a:close/>
                    <a:moveTo>
                      <a:pt x="233" y="78"/>
                    </a:moveTo>
                    <a:cubicBezTo>
                      <a:pt x="232" y="87"/>
                      <a:pt x="236" y="91"/>
                      <a:pt x="245" y="90"/>
                    </a:cubicBezTo>
                    <a:cubicBezTo>
                      <a:pt x="246" y="81"/>
                      <a:pt x="242" y="77"/>
                      <a:pt x="233" y="78"/>
                    </a:cubicBezTo>
                    <a:close/>
                    <a:moveTo>
                      <a:pt x="973" y="42"/>
                    </a:moveTo>
                    <a:cubicBezTo>
                      <a:pt x="973" y="52"/>
                      <a:pt x="979" y="58"/>
                      <a:pt x="989" y="58"/>
                    </a:cubicBezTo>
                    <a:cubicBezTo>
                      <a:pt x="989" y="48"/>
                      <a:pt x="983" y="42"/>
                      <a:pt x="973" y="42"/>
                    </a:cubicBezTo>
                    <a:close/>
                    <a:moveTo>
                      <a:pt x="1001" y="70"/>
                    </a:moveTo>
                    <a:cubicBezTo>
                      <a:pt x="1012" y="52"/>
                      <a:pt x="993" y="34"/>
                      <a:pt x="985" y="22"/>
                    </a:cubicBezTo>
                    <a:cubicBezTo>
                      <a:pt x="976" y="37"/>
                      <a:pt x="997" y="51"/>
                      <a:pt x="1001" y="66"/>
                    </a:cubicBezTo>
                    <a:cubicBezTo>
                      <a:pt x="999" y="66"/>
                      <a:pt x="996" y="69"/>
                      <a:pt x="1001" y="70"/>
                    </a:cubicBezTo>
                    <a:close/>
                    <a:moveTo>
                      <a:pt x="1665" y="30"/>
                    </a:moveTo>
                    <a:cubicBezTo>
                      <a:pt x="1668" y="30"/>
                      <a:pt x="1670" y="30"/>
                      <a:pt x="1673" y="30"/>
                    </a:cubicBezTo>
                    <a:cubicBezTo>
                      <a:pt x="1673" y="27"/>
                      <a:pt x="1673" y="25"/>
                      <a:pt x="1673" y="22"/>
                    </a:cubicBezTo>
                    <a:cubicBezTo>
                      <a:pt x="1670" y="22"/>
                      <a:pt x="1668" y="22"/>
                      <a:pt x="1665" y="22"/>
                    </a:cubicBezTo>
                    <a:cubicBezTo>
                      <a:pt x="1665" y="25"/>
                      <a:pt x="1665" y="27"/>
                      <a:pt x="1665" y="30"/>
                    </a:cubicBezTo>
                    <a:close/>
                    <a:moveTo>
                      <a:pt x="1721" y="22"/>
                    </a:moveTo>
                    <a:cubicBezTo>
                      <a:pt x="1720" y="32"/>
                      <a:pt x="1707" y="23"/>
                      <a:pt x="1705" y="22"/>
                    </a:cubicBezTo>
                    <a:cubicBezTo>
                      <a:pt x="1698" y="38"/>
                      <a:pt x="1739" y="29"/>
                      <a:pt x="1721" y="22"/>
                    </a:cubicBezTo>
                    <a:close/>
                    <a:moveTo>
                      <a:pt x="1625" y="46"/>
                    </a:moveTo>
                    <a:cubicBezTo>
                      <a:pt x="1624" y="37"/>
                      <a:pt x="1621" y="29"/>
                      <a:pt x="1613" y="26"/>
                    </a:cubicBezTo>
                    <a:cubicBezTo>
                      <a:pt x="1611" y="39"/>
                      <a:pt x="1618" y="42"/>
                      <a:pt x="1625" y="46"/>
                    </a:cubicBezTo>
                    <a:close/>
                    <a:moveTo>
                      <a:pt x="1381" y="38"/>
                    </a:moveTo>
                    <a:cubicBezTo>
                      <a:pt x="1374" y="35"/>
                      <a:pt x="1369" y="25"/>
                      <a:pt x="1365" y="38"/>
                    </a:cubicBezTo>
                    <a:cubicBezTo>
                      <a:pt x="1374" y="33"/>
                      <a:pt x="1380" y="48"/>
                      <a:pt x="1381" y="38"/>
                    </a:cubicBezTo>
                    <a:close/>
                    <a:moveTo>
                      <a:pt x="1805" y="38"/>
                    </a:moveTo>
                    <a:cubicBezTo>
                      <a:pt x="1809" y="38"/>
                      <a:pt x="1813" y="38"/>
                      <a:pt x="1817" y="38"/>
                    </a:cubicBezTo>
                    <a:cubicBezTo>
                      <a:pt x="1817" y="35"/>
                      <a:pt x="1817" y="33"/>
                      <a:pt x="1817" y="30"/>
                    </a:cubicBezTo>
                    <a:cubicBezTo>
                      <a:pt x="1813" y="30"/>
                      <a:pt x="1809" y="30"/>
                      <a:pt x="1805" y="30"/>
                    </a:cubicBezTo>
                    <a:cubicBezTo>
                      <a:pt x="1805" y="33"/>
                      <a:pt x="1805" y="35"/>
                      <a:pt x="1805" y="38"/>
                    </a:cubicBezTo>
                    <a:close/>
                    <a:moveTo>
                      <a:pt x="1853" y="46"/>
                    </a:moveTo>
                    <a:cubicBezTo>
                      <a:pt x="1863" y="46"/>
                      <a:pt x="1869" y="40"/>
                      <a:pt x="1869" y="30"/>
                    </a:cubicBezTo>
                    <a:cubicBezTo>
                      <a:pt x="1859" y="30"/>
                      <a:pt x="1853" y="36"/>
                      <a:pt x="1853" y="46"/>
                    </a:cubicBezTo>
                    <a:close/>
                    <a:moveTo>
                      <a:pt x="901" y="38"/>
                    </a:moveTo>
                    <a:cubicBezTo>
                      <a:pt x="914" y="50"/>
                      <a:pt x="913" y="23"/>
                      <a:pt x="901" y="38"/>
                    </a:cubicBezTo>
                    <a:close/>
                    <a:moveTo>
                      <a:pt x="1325" y="42"/>
                    </a:moveTo>
                    <a:cubicBezTo>
                      <a:pt x="1329" y="42"/>
                      <a:pt x="1330" y="45"/>
                      <a:pt x="1333" y="46"/>
                    </a:cubicBezTo>
                    <a:cubicBezTo>
                      <a:pt x="1333" y="40"/>
                      <a:pt x="1334" y="32"/>
                      <a:pt x="1325" y="34"/>
                    </a:cubicBezTo>
                    <a:cubicBezTo>
                      <a:pt x="1325" y="37"/>
                      <a:pt x="1325" y="39"/>
                      <a:pt x="1325" y="42"/>
                    </a:cubicBezTo>
                    <a:close/>
                    <a:moveTo>
                      <a:pt x="1425" y="46"/>
                    </a:moveTo>
                    <a:cubicBezTo>
                      <a:pt x="1426" y="37"/>
                      <a:pt x="1422" y="33"/>
                      <a:pt x="1413" y="34"/>
                    </a:cubicBezTo>
                    <a:cubicBezTo>
                      <a:pt x="1412" y="43"/>
                      <a:pt x="1416" y="47"/>
                      <a:pt x="1425" y="46"/>
                    </a:cubicBezTo>
                    <a:close/>
                    <a:moveTo>
                      <a:pt x="1465" y="50"/>
                    </a:moveTo>
                    <a:cubicBezTo>
                      <a:pt x="1466" y="40"/>
                      <a:pt x="1473" y="37"/>
                      <a:pt x="1461" y="34"/>
                    </a:cubicBezTo>
                    <a:cubicBezTo>
                      <a:pt x="1456" y="39"/>
                      <a:pt x="1456" y="49"/>
                      <a:pt x="1465" y="50"/>
                    </a:cubicBezTo>
                    <a:close/>
                    <a:moveTo>
                      <a:pt x="1677" y="42"/>
                    </a:moveTo>
                    <a:cubicBezTo>
                      <a:pt x="1682" y="47"/>
                      <a:pt x="1692" y="47"/>
                      <a:pt x="1693" y="38"/>
                    </a:cubicBezTo>
                    <a:cubicBezTo>
                      <a:pt x="1688" y="33"/>
                      <a:pt x="1678" y="33"/>
                      <a:pt x="1677" y="42"/>
                    </a:cubicBezTo>
                    <a:close/>
                    <a:moveTo>
                      <a:pt x="1729" y="50"/>
                    </a:moveTo>
                    <a:cubicBezTo>
                      <a:pt x="1733" y="50"/>
                      <a:pt x="1737" y="50"/>
                      <a:pt x="1741" y="50"/>
                    </a:cubicBezTo>
                    <a:cubicBezTo>
                      <a:pt x="1741" y="46"/>
                      <a:pt x="1741" y="42"/>
                      <a:pt x="1741" y="38"/>
                    </a:cubicBezTo>
                    <a:cubicBezTo>
                      <a:pt x="1737" y="38"/>
                      <a:pt x="1733" y="38"/>
                      <a:pt x="1729" y="38"/>
                    </a:cubicBezTo>
                    <a:cubicBezTo>
                      <a:pt x="1729" y="42"/>
                      <a:pt x="1729" y="46"/>
                      <a:pt x="1729" y="50"/>
                    </a:cubicBezTo>
                    <a:close/>
                    <a:moveTo>
                      <a:pt x="1061" y="46"/>
                    </a:moveTo>
                    <a:cubicBezTo>
                      <a:pt x="1045" y="32"/>
                      <a:pt x="1052" y="59"/>
                      <a:pt x="1061" y="46"/>
                    </a:cubicBezTo>
                    <a:close/>
                    <a:moveTo>
                      <a:pt x="1109" y="50"/>
                    </a:moveTo>
                    <a:cubicBezTo>
                      <a:pt x="1114" y="50"/>
                      <a:pt x="1115" y="55"/>
                      <a:pt x="1121" y="54"/>
                    </a:cubicBezTo>
                    <a:cubicBezTo>
                      <a:pt x="1121" y="47"/>
                      <a:pt x="1118" y="44"/>
                      <a:pt x="1113" y="42"/>
                    </a:cubicBezTo>
                    <a:cubicBezTo>
                      <a:pt x="1113" y="46"/>
                      <a:pt x="1110" y="47"/>
                      <a:pt x="1109" y="50"/>
                    </a:cubicBezTo>
                    <a:close/>
                    <a:moveTo>
                      <a:pt x="1529" y="50"/>
                    </a:moveTo>
                    <a:cubicBezTo>
                      <a:pt x="1532" y="50"/>
                      <a:pt x="1534" y="50"/>
                      <a:pt x="1537" y="50"/>
                    </a:cubicBezTo>
                    <a:cubicBezTo>
                      <a:pt x="1537" y="47"/>
                      <a:pt x="1537" y="45"/>
                      <a:pt x="1537" y="42"/>
                    </a:cubicBezTo>
                    <a:cubicBezTo>
                      <a:pt x="1534" y="42"/>
                      <a:pt x="1532" y="42"/>
                      <a:pt x="1529" y="42"/>
                    </a:cubicBezTo>
                    <a:cubicBezTo>
                      <a:pt x="1529" y="45"/>
                      <a:pt x="1529" y="47"/>
                      <a:pt x="1529" y="50"/>
                    </a:cubicBezTo>
                    <a:close/>
                    <a:moveTo>
                      <a:pt x="1825" y="82"/>
                    </a:moveTo>
                    <a:cubicBezTo>
                      <a:pt x="1798" y="87"/>
                      <a:pt x="1769" y="76"/>
                      <a:pt x="1741" y="86"/>
                    </a:cubicBezTo>
                    <a:cubicBezTo>
                      <a:pt x="1735" y="121"/>
                      <a:pt x="1744" y="149"/>
                      <a:pt x="1721" y="170"/>
                    </a:cubicBezTo>
                    <a:cubicBezTo>
                      <a:pt x="1750" y="184"/>
                      <a:pt x="1706" y="224"/>
                      <a:pt x="1729" y="246"/>
                    </a:cubicBezTo>
                    <a:cubicBezTo>
                      <a:pt x="1757" y="242"/>
                      <a:pt x="1768" y="244"/>
                      <a:pt x="1793" y="234"/>
                    </a:cubicBezTo>
                    <a:cubicBezTo>
                      <a:pt x="1792" y="243"/>
                      <a:pt x="1796" y="247"/>
                      <a:pt x="1805" y="246"/>
                    </a:cubicBezTo>
                    <a:cubicBezTo>
                      <a:pt x="1812" y="229"/>
                      <a:pt x="1850" y="258"/>
                      <a:pt x="1841" y="270"/>
                    </a:cubicBezTo>
                    <a:cubicBezTo>
                      <a:pt x="1860" y="254"/>
                      <a:pt x="1860" y="291"/>
                      <a:pt x="1873" y="294"/>
                    </a:cubicBezTo>
                    <a:cubicBezTo>
                      <a:pt x="1875" y="314"/>
                      <a:pt x="1859" y="332"/>
                      <a:pt x="1873" y="342"/>
                    </a:cubicBezTo>
                    <a:cubicBezTo>
                      <a:pt x="1871" y="357"/>
                      <a:pt x="1841" y="366"/>
                      <a:pt x="1849" y="378"/>
                    </a:cubicBezTo>
                    <a:cubicBezTo>
                      <a:pt x="1850" y="374"/>
                      <a:pt x="1856" y="368"/>
                      <a:pt x="1857" y="374"/>
                    </a:cubicBezTo>
                    <a:cubicBezTo>
                      <a:pt x="1838" y="384"/>
                      <a:pt x="1854" y="404"/>
                      <a:pt x="1825" y="402"/>
                    </a:cubicBezTo>
                    <a:cubicBezTo>
                      <a:pt x="1823" y="415"/>
                      <a:pt x="1832" y="416"/>
                      <a:pt x="1829" y="430"/>
                    </a:cubicBezTo>
                    <a:cubicBezTo>
                      <a:pt x="1816" y="437"/>
                      <a:pt x="1815" y="427"/>
                      <a:pt x="1801" y="426"/>
                    </a:cubicBezTo>
                    <a:cubicBezTo>
                      <a:pt x="1804" y="437"/>
                      <a:pt x="1793" y="434"/>
                      <a:pt x="1793" y="442"/>
                    </a:cubicBezTo>
                    <a:cubicBezTo>
                      <a:pt x="1799" y="443"/>
                      <a:pt x="1808" y="441"/>
                      <a:pt x="1809" y="446"/>
                    </a:cubicBezTo>
                    <a:cubicBezTo>
                      <a:pt x="1782" y="448"/>
                      <a:pt x="1759" y="445"/>
                      <a:pt x="1745" y="434"/>
                    </a:cubicBezTo>
                    <a:cubicBezTo>
                      <a:pt x="1721" y="460"/>
                      <a:pt x="1742" y="499"/>
                      <a:pt x="1733" y="526"/>
                    </a:cubicBezTo>
                    <a:cubicBezTo>
                      <a:pt x="1733" y="519"/>
                      <a:pt x="1730" y="516"/>
                      <a:pt x="1725" y="514"/>
                    </a:cubicBezTo>
                    <a:cubicBezTo>
                      <a:pt x="1732" y="533"/>
                      <a:pt x="1722" y="527"/>
                      <a:pt x="1717" y="542"/>
                    </a:cubicBezTo>
                    <a:cubicBezTo>
                      <a:pt x="1727" y="547"/>
                      <a:pt x="1736" y="533"/>
                      <a:pt x="1737" y="542"/>
                    </a:cubicBezTo>
                    <a:cubicBezTo>
                      <a:pt x="1737" y="565"/>
                      <a:pt x="1739" y="567"/>
                      <a:pt x="1741" y="582"/>
                    </a:cubicBezTo>
                    <a:cubicBezTo>
                      <a:pt x="1762" y="580"/>
                      <a:pt x="1783" y="585"/>
                      <a:pt x="1781" y="594"/>
                    </a:cubicBezTo>
                    <a:cubicBezTo>
                      <a:pt x="1781" y="576"/>
                      <a:pt x="1848" y="571"/>
                      <a:pt x="1837" y="602"/>
                    </a:cubicBezTo>
                    <a:cubicBezTo>
                      <a:pt x="1830" y="603"/>
                      <a:pt x="1817" y="598"/>
                      <a:pt x="1821" y="610"/>
                    </a:cubicBezTo>
                    <a:cubicBezTo>
                      <a:pt x="1837" y="607"/>
                      <a:pt x="1835" y="609"/>
                      <a:pt x="1853" y="610"/>
                    </a:cubicBezTo>
                    <a:cubicBezTo>
                      <a:pt x="1855" y="595"/>
                      <a:pt x="1837" y="600"/>
                      <a:pt x="1841" y="582"/>
                    </a:cubicBezTo>
                    <a:cubicBezTo>
                      <a:pt x="1881" y="581"/>
                      <a:pt x="1874" y="532"/>
                      <a:pt x="1889" y="506"/>
                    </a:cubicBezTo>
                    <a:cubicBezTo>
                      <a:pt x="1886" y="505"/>
                      <a:pt x="1881" y="506"/>
                      <a:pt x="1881" y="502"/>
                    </a:cubicBezTo>
                    <a:cubicBezTo>
                      <a:pt x="1887" y="502"/>
                      <a:pt x="1890" y="500"/>
                      <a:pt x="1893" y="498"/>
                    </a:cubicBezTo>
                    <a:cubicBezTo>
                      <a:pt x="1875" y="474"/>
                      <a:pt x="1905" y="440"/>
                      <a:pt x="1933" y="450"/>
                    </a:cubicBezTo>
                    <a:cubicBezTo>
                      <a:pt x="1951" y="431"/>
                      <a:pt x="1995" y="428"/>
                      <a:pt x="2021" y="434"/>
                    </a:cubicBezTo>
                    <a:cubicBezTo>
                      <a:pt x="2068" y="444"/>
                      <a:pt x="2074" y="497"/>
                      <a:pt x="2069" y="546"/>
                    </a:cubicBezTo>
                    <a:cubicBezTo>
                      <a:pt x="2052" y="545"/>
                      <a:pt x="2065" y="574"/>
                      <a:pt x="2061" y="586"/>
                    </a:cubicBezTo>
                    <a:cubicBezTo>
                      <a:pt x="2095" y="601"/>
                      <a:pt x="2112" y="566"/>
                      <a:pt x="2145" y="582"/>
                    </a:cubicBezTo>
                    <a:cubicBezTo>
                      <a:pt x="2144" y="573"/>
                      <a:pt x="2148" y="569"/>
                      <a:pt x="2157" y="570"/>
                    </a:cubicBezTo>
                    <a:cubicBezTo>
                      <a:pt x="2191" y="573"/>
                      <a:pt x="2203" y="574"/>
                      <a:pt x="2225" y="566"/>
                    </a:cubicBezTo>
                    <a:cubicBezTo>
                      <a:pt x="2222" y="558"/>
                      <a:pt x="2203" y="567"/>
                      <a:pt x="2201" y="558"/>
                    </a:cubicBezTo>
                    <a:cubicBezTo>
                      <a:pt x="2203" y="550"/>
                      <a:pt x="2216" y="533"/>
                      <a:pt x="2205" y="526"/>
                    </a:cubicBezTo>
                    <a:cubicBezTo>
                      <a:pt x="2203" y="531"/>
                      <a:pt x="2200" y="534"/>
                      <a:pt x="2193" y="534"/>
                    </a:cubicBezTo>
                    <a:cubicBezTo>
                      <a:pt x="2200" y="493"/>
                      <a:pt x="2188" y="469"/>
                      <a:pt x="2197" y="434"/>
                    </a:cubicBezTo>
                    <a:cubicBezTo>
                      <a:pt x="2197" y="439"/>
                      <a:pt x="2204" y="438"/>
                      <a:pt x="2205" y="442"/>
                    </a:cubicBezTo>
                    <a:cubicBezTo>
                      <a:pt x="2202" y="443"/>
                      <a:pt x="2197" y="442"/>
                      <a:pt x="2197" y="446"/>
                    </a:cubicBezTo>
                    <a:cubicBezTo>
                      <a:pt x="2207" y="455"/>
                      <a:pt x="2227" y="449"/>
                      <a:pt x="2225" y="434"/>
                    </a:cubicBezTo>
                    <a:cubicBezTo>
                      <a:pt x="2211" y="433"/>
                      <a:pt x="2204" y="426"/>
                      <a:pt x="2193" y="422"/>
                    </a:cubicBezTo>
                    <a:cubicBezTo>
                      <a:pt x="2181" y="402"/>
                      <a:pt x="2201" y="394"/>
                      <a:pt x="2217" y="390"/>
                    </a:cubicBezTo>
                    <a:cubicBezTo>
                      <a:pt x="2208" y="379"/>
                      <a:pt x="2217" y="360"/>
                      <a:pt x="2205" y="354"/>
                    </a:cubicBezTo>
                    <a:cubicBezTo>
                      <a:pt x="2190" y="360"/>
                      <a:pt x="2214" y="382"/>
                      <a:pt x="2201" y="386"/>
                    </a:cubicBezTo>
                    <a:cubicBezTo>
                      <a:pt x="2189" y="371"/>
                      <a:pt x="2184" y="337"/>
                      <a:pt x="2197" y="318"/>
                    </a:cubicBezTo>
                    <a:cubicBezTo>
                      <a:pt x="2208" y="322"/>
                      <a:pt x="2225" y="336"/>
                      <a:pt x="2237" y="326"/>
                    </a:cubicBezTo>
                    <a:cubicBezTo>
                      <a:pt x="2235" y="306"/>
                      <a:pt x="2224" y="294"/>
                      <a:pt x="2217" y="278"/>
                    </a:cubicBezTo>
                    <a:cubicBezTo>
                      <a:pt x="2207" y="278"/>
                      <a:pt x="2198" y="280"/>
                      <a:pt x="2193" y="286"/>
                    </a:cubicBezTo>
                    <a:cubicBezTo>
                      <a:pt x="2202" y="290"/>
                      <a:pt x="2212" y="284"/>
                      <a:pt x="2209" y="306"/>
                    </a:cubicBezTo>
                    <a:cubicBezTo>
                      <a:pt x="2222" y="302"/>
                      <a:pt x="2220" y="303"/>
                      <a:pt x="2225" y="314"/>
                    </a:cubicBezTo>
                    <a:cubicBezTo>
                      <a:pt x="2204" y="311"/>
                      <a:pt x="2196" y="318"/>
                      <a:pt x="2185" y="306"/>
                    </a:cubicBezTo>
                    <a:cubicBezTo>
                      <a:pt x="2198" y="293"/>
                      <a:pt x="2169" y="273"/>
                      <a:pt x="2185" y="258"/>
                    </a:cubicBezTo>
                    <a:cubicBezTo>
                      <a:pt x="2200" y="259"/>
                      <a:pt x="2201" y="274"/>
                      <a:pt x="2221" y="270"/>
                    </a:cubicBezTo>
                    <a:cubicBezTo>
                      <a:pt x="2220" y="259"/>
                      <a:pt x="2214" y="253"/>
                      <a:pt x="2213" y="242"/>
                    </a:cubicBezTo>
                    <a:cubicBezTo>
                      <a:pt x="2196" y="237"/>
                      <a:pt x="2197" y="250"/>
                      <a:pt x="2185" y="250"/>
                    </a:cubicBezTo>
                    <a:cubicBezTo>
                      <a:pt x="2173" y="214"/>
                      <a:pt x="2161" y="178"/>
                      <a:pt x="2149" y="142"/>
                    </a:cubicBezTo>
                    <a:cubicBezTo>
                      <a:pt x="2134" y="142"/>
                      <a:pt x="2139" y="136"/>
                      <a:pt x="2141" y="126"/>
                    </a:cubicBezTo>
                    <a:cubicBezTo>
                      <a:pt x="2128" y="120"/>
                      <a:pt x="2124" y="124"/>
                      <a:pt x="2129" y="106"/>
                    </a:cubicBezTo>
                    <a:cubicBezTo>
                      <a:pt x="2124" y="104"/>
                      <a:pt x="2120" y="102"/>
                      <a:pt x="2117" y="98"/>
                    </a:cubicBezTo>
                    <a:cubicBezTo>
                      <a:pt x="2107" y="107"/>
                      <a:pt x="2092" y="107"/>
                      <a:pt x="2081" y="98"/>
                    </a:cubicBezTo>
                    <a:cubicBezTo>
                      <a:pt x="2090" y="92"/>
                      <a:pt x="2089" y="90"/>
                      <a:pt x="2085" y="78"/>
                    </a:cubicBezTo>
                    <a:cubicBezTo>
                      <a:pt x="2090" y="78"/>
                      <a:pt x="2096" y="78"/>
                      <a:pt x="2101" y="78"/>
                    </a:cubicBezTo>
                    <a:cubicBezTo>
                      <a:pt x="2100" y="66"/>
                      <a:pt x="2110" y="66"/>
                      <a:pt x="2109" y="54"/>
                    </a:cubicBezTo>
                    <a:cubicBezTo>
                      <a:pt x="2091" y="52"/>
                      <a:pt x="2093" y="63"/>
                      <a:pt x="2097" y="74"/>
                    </a:cubicBezTo>
                    <a:cubicBezTo>
                      <a:pt x="2078" y="68"/>
                      <a:pt x="2085" y="89"/>
                      <a:pt x="2077" y="94"/>
                    </a:cubicBezTo>
                    <a:cubicBezTo>
                      <a:pt x="2051" y="90"/>
                      <a:pt x="2027" y="74"/>
                      <a:pt x="2001" y="90"/>
                    </a:cubicBezTo>
                    <a:cubicBezTo>
                      <a:pt x="2000" y="79"/>
                      <a:pt x="1988" y="79"/>
                      <a:pt x="1985" y="70"/>
                    </a:cubicBezTo>
                    <a:cubicBezTo>
                      <a:pt x="1943" y="79"/>
                      <a:pt x="1895" y="77"/>
                      <a:pt x="1841" y="82"/>
                    </a:cubicBezTo>
                    <a:cubicBezTo>
                      <a:pt x="1853" y="73"/>
                      <a:pt x="1860" y="56"/>
                      <a:pt x="1841" y="50"/>
                    </a:cubicBezTo>
                    <a:cubicBezTo>
                      <a:pt x="1836" y="68"/>
                      <a:pt x="1832" y="72"/>
                      <a:pt x="1825" y="82"/>
                    </a:cubicBezTo>
                    <a:close/>
                    <a:moveTo>
                      <a:pt x="1837" y="42"/>
                    </a:moveTo>
                    <a:cubicBezTo>
                      <a:pt x="1835" y="50"/>
                      <a:pt x="1819" y="42"/>
                      <a:pt x="1825" y="58"/>
                    </a:cubicBezTo>
                    <a:cubicBezTo>
                      <a:pt x="1837" y="63"/>
                      <a:pt x="1846" y="45"/>
                      <a:pt x="1837" y="42"/>
                    </a:cubicBezTo>
                    <a:close/>
                    <a:moveTo>
                      <a:pt x="1881" y="50"/>
                    </a:moveTo>
                    <a:cubicBezTo>
                      <a:pt x="1892" y="52"/>
                      <a:pt x="1885" y="80"/>
                      <a:pt x="1913" y="74"/>
                    </a:cubicBezTo>
                    <a:cubicBezTo>
                      <a:pt x="1916" y="52"/>
                      <a:pt x="1897" y="52"/>
                      <a:pt x="1889" y="42"/>
                    </a:cubicBezTo>
                    <a:cubicBezTo>
                      <a:pt x="1889" y="47"/>
                      <a:pt x="1882" y="46"/>
                      <a:pt x="1881" y="50"/>
                    </a:cubicBezTo>
                    <a:close/>
                    <a:moveTo>
                      <a:pt x="1985" y="54"/>
                    </a:moveTo>
                    <a:cubicBezTo>
                      <a:pt x="1988" y="54"/>
                      <a:pt x="1990" y="54"/>
                      <a:pt x="1993" y="54"/>
                    </a:cubicBezTo>
                    <a:cubicBezTo>
                      <a:pt x="1993" y="49"/>
                      <a:pt x="1998" y="48"/>
                      <a:pt x="1997" y="42"/>
                    </a:cubicBezTo>
                    <a:cubicBezTo>
                      <a:pt x="1993" y="42"/>
                      <a:pt x="1989" y="42"/>
                      <a:pt x="1985" y="42"/>
                    </a:cubicBezTo>
                    <a:cubicBezTo>
                      <a:pt x="1985" y="46"/>
                      <a:pt x="1985" y="50"/>
                      <a:pt x="1985" y="54"/>
                    </a:cubicBezTo>
                    <a:close/>
                    <a:moveTo>
                      <a:pt x="365" y="54"/>
                    </a:moveTo>
                    <a:cubicBezTo>
                      <a:pt x="392" y="46"/>
                      <a:pt x="353" y="41"/>
                      <a:pt x="365" y="54"/>
                    </a:cubicBezTo>
                    <a:close/>
                    <a:moveTo>
                      <a:pt x="453" y="58"/>
                    </a:moveTo>
                    <a:cubicBezTo>
                      <a:pt x="453" y="52"/>
                      <a:pt x="463" y="55"/>
                      <a:pt x="461" y="46"/>
                    </a:cubicBezTo>
                    <a:cubicBezTo>
                      <a:pt x="453" y="42"/>
                      <a:pt x="443" y="56"/>
                      <a:pt x="453" y="58"/>
                    </a:cubicBezTo>
                    <a:close/>
                    <a:moveTo>
                      <a:pt x="513" y="54"/>
                    </a:moveTo>
                    <a:cubicBezTo>
                      <a:pt x="519" y="43"/>
                      <a:pt x="496" y="43"/>
                      <a:pt x="497" y="50"/>
                    </a:cubicBezTo>
                    <a:cubicBezTo>
                      <a:pt x="502" y="51"/>
                      <a:pt x="505" y="56"/>
                      <a:pt x="513" y="54"/>
                    </a:cubicBezTo>
                    <a:close/>
                    <a:moveTo>
                      <a:pt x="933" y="46"/>
                    </a:moveTo>
                    <a:cubicBezTo>
                      <a:pt x="929" y="69"/>
                      <a:pt x="950" y="48"/>
                      <a:pt x="933" y="46"/>
                    </a:cubicBezTo>
                    <a:close/>
                    <a:moveTo>
                      <a:pt x="1137" y="58"/>
                    </a:moveTo>
                    <a:cubicBezTo>
                      <a:pt x="1140" y="58"/>
                      <a:pt x="1142" y="58"/>
                      <a:pt x="1145" y="58"/>
                    </a:cubicBezTo>
                    <a:cubicBezTo>
                      <a:pt x="1149" y="52"/>
                      <a:pt x="1149" y="48"/>
                      <a:pt x="1141" y="46"/>
                    </a:cubicBezTo>
                    <a:cubicBezTo>
                      <a:pt x="1141" y="51"/>
                      <a:pt x="1136" y="52"/>
                      <a:pt x="1137" y="58"/>
                    </a:cubicBezTo>
                    <a:close/>
                    <a:moveTo>
                      <a:pt x="1705" y="62"/>
                    </a:moveTo>
                    <a:cubicBezTo>
                      <a:pt x="1709" y="62"/>
                      <a:pt x="1713" y="62"/>
                      <a:pt x="1717" y="62"/>
                    </a:cubicBezTo>
                    <a:cubicBezTo>
                      <a:pt x="1717" y="55"/>
                      <a:pt x="1718" y="50"/>
                      <a:pt x="1721" y="46"/>
                    </a:cubicBezTo>
                    <a:cubicBezTo>
                      <a:pt x="1713" y="48"/>
                      <a:pt x="1697" y="41"/>
                      <a:pt x="1701" y="54"/>
                    </a:cubicBezTo>
                    <a:cubicBezTo>
                      <a:pt x="1708" y="56"/>
                      <a:pt x="1711" y="48"/>
                      <a:pt x="1713" y="54"/>
                    </a:cubicBezTo>
                    <a:cubicBezTo>
                      <a:pt x="1709" y="55"/>
                      <a:pt x="1707" y="58"/>
                      <a:pt x="1705" y="62"/>
                    </a:cubicBezTo>
                    <a:close/>
                    <a:moveTo>
                      <a:pt x="2017" y="54"/>
                    </a:moveTo>
                    <a:cubicBezTo>
                      <a:pt x="2025" y="52"/>
                      <a:pt x="2041" y="59"/>
                      <a:pt x="2037" y="46"/>
                    </a:cubicBezTo>
                    <a:cubicBezTo>
                      <a:pt x="2027" y="45"/>
                      <a:pt x="2018" y="45"/>
                      <a:pt x="2017" y="54"/>
                    </a:cubicBezTo>
                    <a:close/>
                    <a:moveTo>
                      <a:pt x="1385" y="66"/>
                    </a:moveTo>
                    <a:cubicBezTo>
                      <a:pt x="1385" y="53"/>
                      <a:pt x="1374" y="51"/>
                      <a:pt x="1361" y="50"/>
                    </a:cubicBezTo>
                    <a:cubicBezTo>
                      <a:pt x="1362" y="62"/>
                      <a:pt x="1375" y="62"/>
                      <a:pt x="1385" y="66"/>
                    </a:cubicBezTo>
                    <a:close/>
                    <a:moveTo>
                      <a:pt x="1741" y="54"/>
                    </a:moveTo>
                    <a:cubicBezTo>
                      <a:pt x="1739" y="70"/>
                      <a:pt x="1757" y="67"/>
                      <a:pt x="1761" y="58"/>
                    </a:cubicBezTo>
                    <a:cubicBezTo>
                      <a:pt x="1755" y="57"/>
                      <a:pt x="1754" y="51"/>
                      <a:pt x="1749" y="50"/>
                    </a:cubicBezTo>
                    <a:cubicBezTo>
                      <a:pt x="1748" y="53"/>
                      <a:pt x="1746" y="55"/>
                      <a:pt x="1741" y="54"/>
                    </a:cubicBezTo>
                    <a:close/>
                    <a:moveTo>
                      <a:pt x="2081" y="70"/>
                    </a:moveTo>
                    <a:cubicBezTo>
                      <a:pt x="2081" y="62"/>
                      <a:pt x="2092" y="65"/>
                      <a:pt x="2089" y="54"/>
                    </a:cubicBezTo>
                    <a:cubicBezTo>
                      <a:pt x="2084" y="45"/>
                      <a:pt x="2052" y="54"/>
                      <a:pt x="2065" y="62"/>
                    </a:cubicBezTo>
                    <a:cubicBezTo>
                      <a:pt x="2064" y="55"/>
                      <a:pt x="2087" y="55"/>
                      <a:pt x="2081" y="66"/>
                    </a:cubicBezTo>
                    <a:cubicBezTo>
                      <a:pt x="2079" y="66"/>
                      <a:pt x="2076" y="69"/>
                      <a:pt x="2081" y="70"/>
                    </a:cubicBezTo>
                    <a:close/>
                    <a:moveTo>
                      <a:pt x="509" y="58"/>
                    </a:moveTo>
                    <a:cubicBezTo>
                      <a:pt x="512" y="68"/>
                      <a:pt x="520" y="74"/>
                      <a:pt x="525" y="82"/>
                    </a:cubicBezTo>
                    <a:cubicBezTo>
                      <a:pt x="531" y="75"/>
                      <a:pt x="520" y="64"/>
                      <a:pt x="517" y="54"/>
                    </a:cubicBezTo>
                    <a:cubicBezTo>
                      <a:pt x="516" y="57"/>
                      <a:pt x="514" y="59"/>
                      <a:pt x="509" y="58"/>
                    </a:cubicBezTo>
                    <a:close/>
                    <a:moveTo>
                      <a:pt x="1857" y="66"/>
                    </a:moveTo>
                    <a:cubicBezTo>
                      <a:pt x="1867" y="59"/>
                      <a:pt x="1871" y="71"/>
                      <a:pt x="1877" y="62"/>
                    </a:cubicBezTo>
                    <a:cubicBezTo>
                      <a:pt x="1869" y="60"/>
                      <a:pt x="1870" y="51"/>
                      <a:pt x="1857" y="54"/>
                    </a:cubicBezTo>
                    <a:cubicBezTo>
                      <a:pt x="1857" y="58"/>
                      <a:pt x="1857" y="62"/>
                      <a:pt x="1857" y="66"/>
                    </a:cubicBezTo>
                    <a:close/>
                    <a:moveTo>
                      <a:pt x="209" y="70"/>
                    </a:moveTo>
                    <a:cubicBezTo>
                      <a:pt x="224" y="68"/>
                      <a:pt x="223" y="66"/>
                      <a:pt x="233" y="74"/>
                    </a:cubicBezTo>
                    <a:cubicBezTo>
                      <a:pt x="235" y="60"/>
                      <a:pt x="206" y="51"/>
                      <a:pt x="209" y="70"/>
                    </a:cubicBezTo>
                    <a:close/>
                    <a:moveTo>
                      <a:pt x="677" y="66"/>
                    </a:moveTo>
                    <a:cubicBezTo>
                      <a:pt x="679" y="67"/>
                      <a:pt x="692" y="76"/>
                      <a:pt x="693" y="66"/>
                    </a:cubicBezTo>
                    <a:cubicBezTo>
                      <a:pt x="686" y="63"/>
                      <a:pt x="681" y="53"/>
                      <a:pt x="677" y="66"/>
                    </a:cubicBezTo>
                    <a:close/>
                    <a:moveTo>
                      <a:pt x="1413" y="70"/>
                    </a:moveTo>
                    <a:cubicBezTo>
                      <a:pt x="1414" y="65"/>
                      <a:pt x="1411" y="54"/>
                      <a:pt x="1409" y="62"/>
                    </a:cubicBezTo>
                    <a:cubicBezTo>
                      <a:pt x="1408" y="67"/>
                      <a:pt x="1411" y="78"/>
                      <a:pt x="1413" y="70"/>
                    </a:cubicBezTo>
                    <a:close/>
                    <a:moveTo>
                      <a:pt x="429" y="74"/>
                    </a:moveTo>
                    <a:cubicBezTo>
                      <a:pt x="440" y="71"/>
                      <a:pt x="437" y="82"/>
                      <a:pt x="445" y="82"/>
                    </a:cubicBezTo>
                    <a:cubicBezTo>
                      <a:pt x="450" y="77"/>
                      <a:pt x="447" y="67"/>
                      <a:pt x="441" y="62"/>
                    </a:cubicBezTo>
                    <a:cubicBezTo>
                      <a:pt x="441" y="70"/>
                      <a:pt x="428" y="65"/>
                      <a:pt x="429" y="74"/>
                    </a:cubicBezTo>
                    <a:close/>
                    <a:moveTo>
                      <a:pt x="569" y="66"/>
                    </a:moveTo>
                    <a:cubicBezTo>
                      <a:pt x="582" y="78"/>
                      <a:pt x="581" y="51"/>
                      <a:pt x="569" y="66"/>
                    </a:cubicBezTo>
                    <a:close/>
                    <a:moveTo>
                      <a:pt x="845" y="70"/>
                    </a:moveTo>
                    <a:cubicBezTo>
                      <a:pt x="852" y="70"/>
                      <a:pt x="855" y="67"/>
                      <a:pt x="857" y="62"/>
                    </a:cubicBezTo>
                    <a:cubicBezTo>
                      <a:pt x="851" y="62"/>
                      <a:pt x="843" y="61"/>
                      <a:pt x="845" y="70"/>
                    </a:cubicBezTo>
                    <a:close/>
                    <a:moveTo>
                      <a:pt x="1193" y="70"/>
                    </a:moveTo>
                    <a:cubicBezTo>
                      <a:pt x="1196" y="70"/>
                      <a:pt x="1198" y="70"/>
                      <a:pt x="1201" y="70"/>
                    </a:cubicBezTo>
                    <a:cubicBezTo>
                      <a:pt x="1201" y="67"/>
                      <a:pt x="1201" y="65"/>
                      <a:pt x="1201" y="62"/>
                    </a:cubicBezTo>
                    <a:cubicBezTo>
                      <a:pt x="1198" y="62"/>
                      <a:pt x="1196" y="62"/>
                      <a:pt x="1193" y="62"/>
                    </a:cubicBezTo>
                    <a:cubicBezTo>
                      <a:pt x="1193" y="65"/>
                      <a:pt x="1193" y="67"/>
                      <a:pt x="1193" y="70"/>
                    </a:cubicBezTo>
                    <a:close/>
                    <a:moveTo>
                      <a:pt x="1337" y="66"/>
                    </a:moveTo>
                    <a:cubicBezTo>
                      <a:pt x="1337" y="69"/>
                      <a:pt x="1337" y="71"/>
                      <a:pt x="1337" y="74"/>
                    </a:cubicBezTo>
                    <a:cubicBezTo>
                      <a:pt x="1347" y="80"/>
                      <a:pt x="1349" y="60"/>
                      <a:pt x="1341" y="62"/>
                    </a:cubicBezTo>
                    <a:cubicBezTo>
                      <a:pt x="1341" y="64"/>
                      <a:pt x="1340" y="67"/>
                      <a:pt x="1337" y="66"/>
                    </a:cubicBezTo>
                    <a:close/>
                    <a:moveTo>
                      <a:pt x="1353" y="70"/>
                    </a:moveTo>
                    <a:cubicBezTo>
                      <a:pt x="1356" y="70"/>
                      <a:pt x="1358" y="70"/>
                      <a:pt x="1361" y="70"/>
                    </a:cubicBezTo>
                    <a:cubicBezTo>
                      <a:pt x="1361" y="67"/>
                      <a:pt x="1361" y="65"/>
                      <a:pt x="1361" y="62"/>
                    </a:cubicBezTo>
                    <a:cubicBezTo>
                      <a:pt x="1358" y="62"/>
                      <a:pt x="1356" y="62"/>
                      <a:pt x="1353" y="62"/>
                    </a:cubicBezTo>
                    <a:cubicBezTo>
                      <a:pt x="1353" y="65"/>
                      <a:pt x="1353" y="67"/>
                      <a:pt x="1353" y="70"/>
                    </a:cubicBezTo>
                    <a:close/>
                    <a:moveTo>
                      <a:pt x="1789" y="70"/>
                    </a:moveTo>
                    <a:cubicBezTo>
                      <a:pt x="1795" y="76"/>
                      <a:pt x="1807" y="74"/>
                      <a:pt x="1805" y="62"/>
                    </a:cubicBezTo>
                    <a:cubicBezTo>
                      <a:pt x="1798" y="63"/>
                      <a:pt x="1792" y="65"/>
                      <a:pt x="1789" y="70"/>
                    </a:cubicBezTo>
                    <a:close/>
                    <a:moveTo>
                      <a:pt x="1933" y="74"/>
                    </a:moveTo>
                    <a:cubicBezTo>
                      <a:pt x="1934" y="68"/>
                      <a:pt x="1940" y="67"/>
                      <a:pt x="1941" y="62"/>
                    </a:cubicBezTo>
                    <a:cubicBezTo>
                      <a:pt x="1937" y="62"/>
                      <a:pt x="1933" y="62"/>
                      <a:pt x="1929" y="62"/>
                    </a:cubicBezTo>
                    <a:cubicBezTo>
                      <a:pt x="1930" y="67"/>
                      <a:pt x="1928" y="73"/>
                      <a:pt x="1933" y="74"/>
                    </a:cubicBezTo>
                    <a:close/>
                    <a:moveTo>
                      <a:pt x="493" y="82"/>
                    </a:moveTo>
                    <a:cubicBezTo>
                      <a:pt x="503" y="83"/>
                      <a:pt x="510" y="81"/>
                      <a:pt x="509" y="70"/>
                    </a:cubicBezTo>
                    <a:cubicBezTo>
                      <a:pt x="496" y="81"/>
                      <a:pt x="496" y="57"/>
                      <a:pt x="485" y="70"/>
                    </a:cubicBezTo>
                    <a:cubicBezTo>
                      <a:pt x="491" y="71"/>
                      <a:pt x="490" y="79"/>
                      <a:pt x="493" y="82"/>
                    </a:cubicBezTo>
                    <a:close/>
                    <a:moveTo>
                      <a:pt x="773" y="86"/>
                    </a:moveTo>
                    <a:cubicBezTo>
                      <a:pt x="728" y="88"/>
                      <a:pt x="686" y="93"/>
                      <a:pt x="633" y="82"/>
                    </a:cubicBezTo>
                    <a:cubicBezTo>
                      <a:pt x="628" y="92"/>
                      <a:pt x="624" y="94"/>
                      <a:pt x="629" y="106"/>
                    </a:cubicBezTo>
                    <a:cubicBezTo>
                      <a:pt x="622" y="102"/>
                      <a:pt x="619" y="95"/>
                      <a:pt x="605" y="98"/>
                    </a:cubicBezTo>
                    <a:cubicBezTo>
                      <a:pt x="604" y="108"/>
                      <a:pt x="589" y="113"/>
                      <a:pt x="605" y="118"/>
                    </a:cubicBezTo>
                    <a:cubicBezTo>
                      <a:pt x="606" y="113"/>
                      <a:pt x="604" y="107"/>
                      <a:pt x="609" y="106"/>
                    </a:cubicBezTo>
                    <a:cubicBezTo>
                      <a:pt x="620" y="112"/>
                      <a:pt x="635" y="114"/>
                      <a:pt x="625" y="130"/>
                    </a:cubicBezTo>
                    <a:cubicBezTo>
                      <a:pt x="643" y="140"/>
                      <a:pt x="630" y="188"/>
                      <a:pt x="633" y="218"/>
                    </a:cubicBezTo>
                    <a:cubicBezTo>
                      <a:pt x="636" y="249"/>
                      <a:pt x="631" y="275"/>
                      <a:pt x="613" y="286"/>
                    </a:cubicBezTo>
                    <a:cubicBezTo>
                      <a:pt x="623" y="284"/>
                      <a:pt x="627" y="288"/>
                      <a:pt x="625" y="298"/>
                    </a:cubicBezTo>
                    <a:cubicBezTo>
                      <a:pt x="610" y="302"/>
                      <a:pt x="614" y="288"/>
                      <a:pt x="601" y="290"/>
                    </a:cubicBezTo>
                    <a:cubicBezTo>
                      <a:pt x="602" y="302"/>
                      <a:pt x="592" y="302"/>
                      <a:pt x="593" y="314"/>
                    </a:cubicBezTo>
                    <a:cubicBezTo>
                      <a:pt x="595" y="321"/>
                      <a:pt x="612" y="314"/>
                      <a:pt x="613" y="322"/>
                    </a:cubicBezTo>
                    <a:cubicBezTo>
                      <a:pt x="574" y="366"/>
                      <a:pt x="533" y="296"/>
                      <a:pt x="481" y="322"/>
                    </a:cubicBezTo>
                    <a:cubicBezTo>
                      <a:pt x="483" y="340"/>
                      <a:pt x="470" y="343"/>
                      <a:pt x="465" y="354"/>
                    </a:cubicBezTo>
                    <a:cubicBezTo>
                      <a:pt x="470" y="377"/>
                      <a:pt x="483" y="392"/>
                      <a:pt x="497" y="406"/>
                    </a:cubicBezTo>
                    <a:cubicBezTo>
                      <a:pt x="544" y="409"/>
                      <a:pt x="556" y="374"/>
                      <a:pt x="601" y="386"/>
                    </a:cubicBezTo>
                    <a:cubicBezTo>
                      <a:pt x="605" y="395"/>
                      <a:pt x="617" y="397"/>
                      <a:pt x="621" y="406"/>
                    </a:cubicBezTo>
                    <a:cubicBezTo>
                      <a:pt x="622" y="402"/>
                      <a:pt x="625" y="400"/>
                      <a:pt x="629" y="398"/>
                    </a:cubicBezTo>
                    <a:cubicBezTo>
                      <a:pt x="659" y="422"/>
                      <a:pt x="660" y="474"/>
                      <a:pt x="665" y="522"/>
                    </a:cubicBezTo>
                    <a:cubicBezTo>
                      <a:pt x="660" y="521"/>
                      <a:pt x="656" y="515"/>
                      <a:pt x="653" y="522"/>
                    </a:cubicBezTo>
                    <a:cubicBezTo>
                      <a:pt x="677" y="527"/>
                      <a:pt x="649" y="556"/>
                      <a:pt x="661" y="574"/>
                    </a:cubicBezTo>
                    <a:cubicBezTo>
                      <a:pt x="655" y="575"/>
                      <a:pt x="646" y="573"/>
                      <a:pt x="645" y="578"/>
                    </a:cubicBezTo>
                    <a:cubicBezTo>
                      <a:pt x="658" y="574"/>
                      <a:pt x="650" y="591"/>
                      <a:pt x="661" y="590"/>
                    </a:cubicBezTo>
                    <a:cubicBezTo>
                      <a:pt x="690" y="594"/>
                      <a:pt x="731" y="579"/>
                      <a:pt x="765" y="582"/>
                    </a:cubicBezTo>
                    <a:cubicBezTo>
                      <a:pt x="784" y="584"/>
                      <a:pt x="796" y="603"/>
                      <a:pt x="813" y="594"/>
                    </a:cubicBezTo>
                    <a:cubicBezTo>
                      <a:pt x="817" y="607"/>
                      <a:pt x="819" y="622"/>
                      <a:pt x="829" y="618"/>
                    </a:cubicBezTo>
                    <a:cubicBezTo>
                      <a:pt x="818" y="639"/>
                      <a:pt x="845" y="670"/>
                      <a:pt x="817" y="678"/>
                    </a:cubicBezTo>
                    <a:cubicBezTo>
                      <a:pt x="820" y="697"/>
                      <a:pt x="836" y="713"/>
                      <a:pt x="833" y="726"/>
                    </a:cubicBezTo>
                    <a:cubicBezTo>
                      <a:pt x="846" y="716"/>
                      <a:pt x="851" y="731"/>
                      <a:pt x="841" y="730"/>
                    </a:cubicBezTo>
                    <a:cubicBezTo>
                      <a:pt x="864" y="733"/>
                      <a:pt x="878" y="727"/>
                      <a:pt x="913" y="734"/>
                    </a:cubicBezTo>
                    <a:cubicBezTo>
                      <a:pt x="911" y="693"/>
                      <a:pt x="926" y="675"/>
                      <a:pt x="925" y="650"/>
                    </a:cubicBezTo>
                    <a:cubicBezTo>
                      <a:pt x="925" y="652"/>
                      <a:pt x="922" y="655"/>
                      <a:pt x="921" y="650"/>
                    </a:cubicBezTo>
                    <a:cubicBezTo>
                      <a:pt x="922" y="633"/>
                      <a:pt x="943" y="635"/>
                      <a:pt x="937" y="610"/>
                    </a:cubicBezTo>
                    <a:cubicBezTo>
                      <a:pt x="978" y="594"/>
                      <a:pt x="1041" y="569"/>
                      <a:pt x="1081" y="598"/>
                    </a:cubicBezTo>
                    <a:cubicBezTo>
                      <a:pt x="1090" y="591"/>
                      <a:pt x="1111" y="596"/>
                      <a:pt x="1117" y="586"/>
                    </a:cubicBezTo>
                    <a:cubicBezTo>
                      <a:pt x="1112" y="578"/>
                      <a:pt x="1111" y="547"/>
                      <a:pt x="1129" y="542"/>
                    </a:cubicBezTo>
                    <a:cubicBezTo>
                      <a:pt x="1104" y="556"/>
                      <a:pt x="1121" y="505"/>
                      <a:pt x="1121" y="502"/>
                    </a:cubicBezTo>
                    <a:cubicBezTo>
                      <a:pt x="1121" y="501"/>
                      <a:pt x="1113" y="496"/>
                      <a:pt x="1113" y="490"/>
                    </a:cubicBezTo>
                    <a:cubicBezTo>
                      <a:pt x="1112" y="470"/>
                      <a:pt x="1125" y="456"/>
                      <a:pt x="1125" y="438"/>
                    </a:cubicBezTo>
                    <a:cubicBezTo>
                      <a:pt x="1113" y="438"/>
                      <a:pt x="1114" y="432"/>
                      <a:pt x="1101" y="426"/>
                    </a:cubicBezTo>
                    <a:cubicBezTo>
                      <a:pt x="1070" y="445"/>
                      <a:pt x="1024" y="442"/>
                      <a:pt x="993" y="442"/>
                    </a:cubicBezTo>
                    <a:cubicBezTo>
                      <a:pt x="993" y="437"/>
                      <a:pt x="998" y="436"/>
                      <a:pt x="997" y="430"/>
                    </a:cubicBezTo>
                    <a:cubicBezTo>
                      <a:pt x="958" y="429"/>
                      <a:pt x="950" y="397"/>
                      <a:pt x="921" y="386"/>
                    </a:cubicBezTo>
                    <a:cubicBezTo>
                      <a:pt x="912" y="357"/>
                      <a:pt x="893" y="292"/>
                      <a:pt x="925" y="290"/>
                    </a:cubicBezTo>
                    <a:cubicBezTo>
                      <a:pt x="908" y="281"/>
                      <a:pt x="941" y="264"/>
                      <a:pt x="949" y="254"/>
                    </a:cubicBezTo>
                    <a:cubicBezTo>
                      <a:pt x="955" y="257"/>
                      <a:pt x="955" y="267"/>
                      <a:pt x="965" y="266"/>
                    </a:cubicBezTo>
                    <a:cubicBezTo>
                      <a:pt x="970" y="257"/>
                      <a:pt x="955" y="251"/>
                      <a:pt x="965" y="250"/>
                    </a:cubicBezTo>
                    <a:cubicBezTo>
                      <a:pt x="973" y="257"/>
                      <a:pt x="970" y="250"/>
                      <a:pt x="981" y="250"/>
                    </a:cubicBezTo>
                    <a:cubicBezTo>
                      <a:pt x="978" y="237"/>
                      <a:pt x="987" y="237"/>
                      <a:pt x="993" y="234"/>
                    </a:cubicBezTo>
                    <a:cubicBezTo>
                      <a:pt x="1037" y="232"/>
                      <a:pt x="1060" y="253"/>
                      <a:pt x="1097" y="258"/>
                    </a:cubicBezTo>
                    <a:cubicBezTo>
                      <a:pt x="1113" y="234"/>
                      <a:pt x="1104" y="220"/>
                      <a:pt x="1101" y="186"/>
                    </a:cubicBezTo>
                    <a:cubicBezTo>
                      <a:pt x="1097" y="144"/>
                      <a:pt x="1112" y="109"/>
                      <a:pt x="1093" y="82"/>
                    </a:cubicBezTo>
                    <a:cubicBezTo>
                      <a:pt x="1062" y="81"/>
                      <a:pt x="1023" y="88"/>
                      <a:pt x="1009" y="70"/>
                    </a:cubicBezTo>
                    <a:cubicBezTo>
                      <a:pt x="968" y="86"/>
                      <a:pt x="918" y="90"/>
                      <a:pt x="885" y="70"/>
                    </a:cubicBezTo>
                    <a:cubicBezTo>
                      <a:pt x="880" y="79"/>
                      <a:pt x="895" y="85"/>
                      <a:pt x="885" y="86"/>
                    </a:cubicBezTo>
                    <a:cubicBezTo>
                      <a:pt x="850" y="87"/>
                      <a:pt x="814" y="94"/>
                      <a:pt x="781" y="86"/>
                    </a:cubicBezTo>
                    <a:cubicBezTo>
                      <a:pt x="786" y="80"/>
                      <a:pt x="786" y="76"/>
                      <a:pt x="781" y="70"/>
                    </a:cubicBezTo>
                    <a:cubicBezTo>
                      <a:pt x="768" y="80"/>
                      <a:pt x="764" y="57"/>
                      <a:pt x="757" y="74"/>
                    </a:cubicBezTo>
                    <a:cubicBezTo>
                      <a:pt x="767" y="73"/>
                      <a:pt x="774" y="75"/>
                      <a:pt x="773" y="86"/>
                    </a:cubicBezTo>
                    <a:close/>
                    <a:moveTo>
                      <a:pt x="1725" y="82"/>
                    </a:moveTo>
                    <a:cubicBezTo>
                      <a:pt x="1724" y="75"/>
                      <a:pt x="1729" y="62"/>
                      <a:pt x="1717" y="66"/>
                    </a:cubicBezTo>
                    <a:cubicBezTo>
                      <a:pt x="1716" y="75"/>
                      <a:pt x="1718" y="81"/>
                      <a:pt x="1725" y="82"/>
                    </a:cubicBezTo>
                    <a:close/>
                    <a:moveTo>
                      <a:pt x="285" y="90"/>
                    </a:moveTo>
                    <a:cubicBezTo>
                      <a:pt x="293" y="90"/>
                      <a:pt x="301" y="90"/>
                      <a:pt x="309" y="90"/>
                    </a:cubicBezTo>
                    <a:cubicBezTo>
                      <a:pt x="311" y="74"/>
                      <a:pt x="292" y="81"/>
                      <a:pt x="289" y="70"/>
                    </a:cubicBezTo>
                    <a:cubicBezTo>
                      <a:pt x="292" y="81"/>
                      <a:pt x="283" y="80"/>
                      <a:pt x="285" y="90"/>
                    </a:cubicBezTo>
                    <a:close/>
                    <a:moveTo>
                      <a:pt x="1513" y="74"/>
                    </a:moveTo>
                    <a:cubicBezTo>
                      <a:pt x="1511" y="86"/>
                      <a:pt x="1507" y="68"/>
                      <a:pt x="1501" y="70"/>
                    </a:cubicBezTo>
                    <a:cubicBezTo>
                      <a:pt x="1496" y="79"/>
                      <a:pt x="1511" y="85"/>
                      <a:pt x="1501" y="86"/>
                    </a:cubicBezTo>
                    <a:cubicBezTo>
                      <a:pt x="1478" y="88"/>
                      <a:pt x="1460" y="84"/>
                      <a:pt x="1441" y="82"/>
                    </a:cubicBezTo>
                    <a:cubicBezTo>
                      <a:pt x="1443" y="78"/>
                      <a:pt x="1450" y="67"/>
                      <a:pt x="1437" y="70"/>
                    </a:cubicBezTo>
                    <a:cubicBezTo>
                      <a:pt x="1409" y="87"/>
                      <a:pt x="1342" y="98"/>
                      <a:pt x="1317" y="74"/>
                    </a:cubicBezTo>
                    <a:cubicBezTo>
                      <a:pt x="1317" y="90"/>
                      <a:pt x="1289" y="78"/>
                      <a:pt x="1289" y="78"/>
                    </a:cubicBezTo>
                    <a:cubicBezTo>
                      <a:pt x="1282" y="78"/>
                      <a:pt x="1277" y="85"/>
                      <a:pt x="1269" y="86"/>
                    </a:cubicBezTo>
                    <a:cubicBezTo>
                      <a:pt x="1257" y="87"/>
                      <a:pt x="1241" y="79"/>
                      <a:pt x="1225" y="78"/>
                    </a:cubicBezTo>
                    <a:cubicBezTo>
                      <a:pt x="1199" y="77"/>
                      <a:pt x="1180" y="86"/>
                      <a:pt x="1157" y="82"/>
                    </a:cubicBezTo>
                    <a:cubicBezTo>
                      <a:pt x="1169" y="117"/>
                      <a:pt x="1156" y="140"/>
                      <a:pt x="1165" y="166"/>
                    </a:cubicBezTo>
                    <a:cubicBezTo>
                      <a:pt x="1165" y="174"/>
                      <a:pt x="1154" y="171"/>
                      <a:pt x="1157" y="182"/>
                    </a:cubicBezTo>
                    <a:cubicBezTo>
                      <a:pt x="1173" y="210"/>
                      <a:pt x="1145" y="209"/>
                      <a:pt x="1141" y="222"/>
                    </a:cubicBezTo>
                    <a:cubicBezTo>
                      <a:pt x="1147" y="231"/>
                      <a:pt x="1151" y="228"/>
                      <a:pt x="1161" y="226"/>
                    </a:cubicBezTo>
                    <a:cubicBezTo>
                      <a:pt x="1177" y="250"/>
                      <a:pt x="1153" y="270"/>
                      <a:pt x="1153" y="282"/>
                    </a:cubicBezTo>
                    <a:cubicBezTo>
                      <a:pt x="1153" y="283"/>
                      <a:pt x="1160" y="285"/>
                      <a:pt x="1157" y="290"/>
                    </a:cubicBezTo>
                    <a:cubicBezTo>
                      <a:pt x="1147" y="304"/>
                      <a:pt x="1087" y="330"/>
                      <a:pt x="1085" y="310"/>
                    </a:cubicBezTo>
                    <a:cubicBezTo>
                      <a:pt x="1054" y="307"/>
                      <a:pt x="964" y="274"/>
                      <a:pt x="961" y="326"/>
                    </a:cubicBezTo>
                    <a:cubicBezTo>
                      <a:pt x="961" y="324"/>
                      <a:pt x="964" y="321"/>
                      <a:pt x="965" y="326"/>
                    </a:cubicBezTo>
                    <a:cubicBezTo>
                      <a:pt x="959" y="392"/>
                      <a:pt x="1032" y="389"/>
                      <a:pt x="1065" y="374"/>
                    </a:cubicBezTo>
                    <a:cubicBezTo>
                      <a:pt x="1067" y="380"/>
                      <a:pt x="1049" y="384"/>
                      <a:pt x="1061" y="386"/>
                    </a:cubicBezTo>
                    <a:cubicBezTo>
                      <a:pt x="1070" y="384"/>
                      <a:pt x="1066" y="370"/>
                      <a:pt x="1073" y="366"/>
                    </a:cubicBezTo>
                    <a:cubicBezTo>
                      <a:pt x="1080" y="366"/>
                      <a:pt x="1075" y="377"/>
                      <a:pt x="1081" y="378"/>
                    </a:cubicBezTo>
                    <a:cubicBezTo>
                      <a:pt x="1080" y="365"/>
                      <a:pt x="1086" y="359"/>
                      <a:pt x="1097" y="358"/>
                    </a:cubicBezTo>
                    <a:cubicBezTo>
                      <a:pt x="1097" y="362"/>
                      <a:pt x="1097" y="366"/>
                      <a:pt x="1097" y="370"/>
                    </a:cubicBezTo>
                    <a:cubicBezTo>
                      <a:pt x="1129" y="354"/>
                      <a:pt x="1117" y="388"/>
                      <a:pt x="1129" y="398"/>
                    </a:cubicBezTo>
                    <a:cubicBezTo>
                      <a:pt x="1132" y="385"/>
                      <a:pt x="1129" y="382"/>
                      <a:pt x="1133" y="378"/>
                    </a:cubicBezTo>
                    <a:cubicBezTo>
                      <a:pt x="1154" y="390"/>
                      <a:pt x="1192" y="431"/>
                      <a:pt x="1161" y="458"/>
                    </a:cubicBezTo>
                    <a:cubicBezTo>
                      <a:pt x="1187" y="449"/>
                      <a:pt x="1170" y="504"/>
                      <a:pt x="1185" y="518"/>
                    </a:cubicBezTo>
                    <a:cubicBezTo>
                      <a:pt x="1178" y="518"/>
                      <a:pt x="1178" y="520"/>
                      <a:pt x="1177" y="526"/>
                    </a:cubicBezTo>
                    <a:cubicBezTo>
                      <a:pt x="1173" y="551"/>
                      <a:pt x="1169" y="581"/>
                      <a:pt x="1173" y="606"/>
                    </a:cubicBezTo>
                    <a:cubicBezTo>
                      <a:pt x="1209" y="602"/>
                      <a:pt x="1281" y="597"/>
                      <a:pt x="1273" y="626"/>
                    </a:cubicBezTo>
                    <a:cubicBezTo>
                      <a:pt x="1294" y="627"/>
                      <a:pt x="1285" y="610"/>
                      <a:pt x="1289" y="602"/>
                    </a:cubicBezTo>
                    <a:cubicBezTo>
                      <a:pt x="1329" y="602"/>
                      <a:pt x="1352" y="597"/>
                      <a:pt x="1377" y="614"/>
                    </a:cubicBezTo>
                    <a:cubicBezTo>
                      <a:pt x="1384" y="642"/>
                      <a:pt x="1379" y="669"/>
                      <a:pt x="1357" y="666"/>
                    </a:cubicBezTo>
                    <a:cubicBezTo>
                      <a:pt x="1363" y="678"/>
                      <a:pt x="1374" y="681"/>
                      <a:pt x="1365" y="706"/>
                    </a:cubicBezTo>
                    <a:cubicBezTo>
                      <a:pt x="1380" y="717"/>
                      <a:pt x="1403" y="721"/>
                      <a:pt x="1413" y="738"/>
                    </a:cubicBezTo>
                    <a:cubicBezTo>
                      <a:pt x="1450" y="745"/>
                      <a:pt x="1465" y="735"/>
                      <a:pt x="1489" y="722"/>
                    </a:cubicBezTo>
                    <a:cubicBezTo>
                      <a:pt x="1512" y="697"/>
                      <a:pt x="1494" y="655"/>
                      <a:pt x="1517" y="630"/>
                    </a:cubicBezTo>
                    <a:cubicBezTo>
                      <a:pt x="1519" y="645"/>
                      <a:pt x="1541" y="641"/>
                      <a:pt x="1557" y="642"/>
                    </a:cubicBezTo>
                    <a:cubicBezTo>
                      <a:pt x="1552" y="620"/>
                      <a:pt x="1522" y="618"/>
                      <a:pt x="1513" y="626"/>
                    </a:cubicBezTo>
                    <a:cubicBezTo>
                      <a:pt x="1511" y="613"/>
                      <a:pt x="1518" y="610"/>
                      <a:pt x="1525" y="606"/>
                    </a:cubicBezTo>
                    <a:cubicBezTo>
                      <a:pt x="1528" y="612"/>
                      <a:pt x="1548" y="620"/>
                      <a:pt x="1549" y="614"/>
                    </a:cubicBezTo>
                    <a:cubicBezTo>
                      <a:pt x="1536" y="606"/>
                      <a:pt x="1567" y="609"/>
                      <a:pt x="1565" y="598"/>
                    </a:cubicBezTo>
                    <a:cubicBezTo>
                      <a:pt x="1553" y="597"/>
                      <a:pt x="1553" y="607"/>
                      <a:pt x="1541" y="606"/>
                    </a:cubicBezTo>
                    <a:cubicBezTo>
                      <a:pt x="1540" y="600"/>
                      <a:pt x="1534" y="599"/>
                      <a:pt x="1533" y="594"/>
                    </a:cubicBezTo>
                    <a:cubicBezTo>
                      <a:pt x="1574" y="568"/>
                      <a:pt x="1633" y="578"/>
                      <a:pt x="1685" y="574"/>
                    </a:cubicBezTo>
                    <a:cubicBezTo>
                      <a:pt x="1684" y="560"/>
                      <a:pt x="1675" y="555"/>
                      <a:pt x="1677" y="538"/>
                    </a:cubicBezTo>
                    <a:cubicBezTo>
                      <a:pt x="1682" y="528"/>
                      <a:pt x="1692" y="546"/>
                      <a:pt x="1697" y="534"/>
                    </a:cubicBezTo>
                    <a:cubicBezTo>
                      <a:pt x="1691" y="528"/>
                      <a:pt x="1676" y="531"/>
                      <a:pt x="1677" y="518"/>
                    </a:cubicBezTo>
                    <a:cubicBezTo>
                      <a:pt x="1682" y="506"/>
                      <a:pt x="1699" y="505"/>
                      <a:pt x="1709" y="498"/>
                    </a:cubicBezTo>
                    <a:cubicBezTo>
                      <a:pt x="1700" y="497"/>
                      <a:pt x="1702" y="484"/>
                      <a:pt x="1689" y="486"/>
                    </a:cubicBezTo>
                    <a:cubicBezTo>
                      <a:pt x="1692" y="499"/>
                      <a:pt x="1683" y="499"/>
                      <a:pt x="1677" y="502"/>
                    </a:cubicBezTo>
                    <a:cubicBezTo>
                      <a:pt x="1684" y="471"/>
                      <a:pt x="1660" y="434"/>
                      <a:pt x="1689" y="426"/>
                    </a:cubicBezTo>
                    <a:cubicBezTo>
                      <a:pt x="1693" y="413"/>
                      <a:pt x="1676" y="421"/>
                      <a:pt x="1677" y="410"/>
                    </a:cubicBezTo>
                    <a:cubicBezTo>
                      <a:pt x="1694" y="410"/>
                      <a:pt x="1692" y="390"/>
                      <a:pt x="1705" y="386"/>
                    </a:cubicBezTo>
                    <a:cubicBezTo>
                      <a:pt x="1752" y="388"/>
                      <a:pt x="1810" y="392"/>
                      <a:pt x="1805" y="334"/>
                    </a:cubicBezTo>
                    <a:cubicBezTo>
                      <a:pt x="1818" y="320"/>
                      <a:pt x="1837" y="336"/>
                      <a:pt x="1849" y="322"/>
                    </a:cubicBezTo>
                    <a:cubicBezTo>
                      <a:pt x="1841" y="320"/>
                      <a:pt x="1846" y="306"/>
                      <a:pt x="1833" y="310"/>
                    </a:cubicBezTo>
                    <a:cubicBezTo>
                      <a:pt x="1822" y="309"/>
                      <a:pt x="1830" y="326"/>
                      <a:pt x="1817" y="322"/>
                    </a:cubicBezTo>
                    <a:cubicBezTo>
                      <a:pt x="1808" y="310"/>
                      <a:pt x="1813" y="306"/>
                      <a:pt x="1801" y="294"/>
                    </a:cubicBezTo>
                    <a:cubicBezTo>
                      <a:pt x="1780" y="300"/>
                      <a:pt x="1749" y="295"/>
                      <a:pt x="1729" y="302"/>
                    </a:cubicBezTo>
                    <a:cubicBezTo>
                      <a:pt x="1721" y="294"/>
                      <a:pt x="1731" y="295"/>
                      <a:pt x="1729" y="282"/>
                    </a:cubicBezTo>
                    <a:cubicBezTo>
                      <a:pt x="1717" y="293"/>
                      <a:pt x="1717" y="290"/>
                      <a:pt x="1701" y="294"/>
                    </a:cubicBezTo>
                    <a:cubicBezTo>
                      <a:pt x="1700" y="279"/>
                      <a:pt x="1684" y="279"/>
                      <a:pt x="1681" y="266"/>
                    </a:cubicBezTo>
                    <a:cubicBezTo>
                      <a:pt x="1683" y="252"/>
                      <a:pt x="1697" y="277"/>
                      <a:pt x="1693" y="258"/>
                    </a:cubicBezTo>
                    <a:cubicBezTo>
                      <a:pt x="1682" y="254"/>
                      <a:pt x="1676" y="254"/>
                      <a:pt x="1665" y="258"/>
                    </a:cubicBezTo>
                    <a:cubicBezTo>
                      <a:pt x="1666" y="236"/>
                      <a:pt x="1655" y="211"/>
                      <a:pt x="1661" y="198"/>
                    </a:cubicBezTo>
                    <a:cubicBezTo>
                      <a:pt x="1662" y="197"/>
                      <a:pt x="1669" y="202"/>
                      <a:pt x="1669" y="202"/>
                    </a:cubicBezTo>
                    <a:cubicBezTo>
                      <a:pt x="1679" y="199"/>
                      <a:pt x="1665" y="189"/>
                      <a:pt x="1665" y="186"/>
                    </a:cubicBezTo>
                    <a:cubicBezTo>
                      <a:pt x="1665" y="180"/>
                      <a:pt x="1672" y="181"/>
                      <a:pt x="1673" y="178"/>
                    </a:cubicBezTo>
                    <a:cubicBezTo>
                      <a:pt x="1675" y="171"/>
                      <a:pt x="1668" y="169"/>
                      <a:pt x="1669" y="162"/>
                    </a:cubicBezTo>
                    <a:cubicBezTo>
                      <a:pt x="1671" y="147"/>
                      <a:pt x="1683" y="137"/>
                      <a:pt x="1677" y="114"/>
                    </a:cubicBezTo>
                    <a:cubicBezTo>
                      <a:pt x="1680" y="117"/>
                      <a:pt x="1697" y="124"/>
                      <a:pt x="1693" y="110"/>
                    </a:cubicBezTo>
                    <a:cubicBezTo>
                      <a:pt x="1685" y="105"/>
                      <a:pt x="1671" y="106"/>
                      <a:pt x="1677" y="86"/>
                    </a:cubicBezTo>
                    <a:cubicBezTo>
                      <a:pt x="1654" y="87"/>
                      <a:pt x="1643" y="77"/>
                      <a:pt x="1629" y="70"/>
                    </a:cubicBezTo>
                    <a:cubicBezTo>
                      <a:pt x="1604" y="91"/>
                      <a:pt x="1563" y="90"/>
                      <a:pt x="1537" y="74"/>
                    </a:cubicBezTo>
                    <a:cubicBezTo>
                      <a:pt x="1533" y="78"/>
                      <a:pt x="1536" y="89"/>
                      <a:pt x="1525" y="86"/>
                    </a:cubicBezTo>
                    <a:cubicBezTo>
                      <a:pt x="1508" y="88"/>
                      <a:pt x="1520" y="75"/>
                      <a:pt x="1513" y="74"/>
                    </a:cubicBezTo>
                    <a:close/>
                    <a:moveTo>
                      <a:pt x="1505" y="730"/>
                    </a:moveTo>
                    <a:cubicBezTo>
                      <a:pt x="1499" y="728"/>
                      <a:pt x="1502" y="717"/>
                      <a:pt x="1489" y="722"/>
                    </a:cubicBezTo>
                    <a:cubicBezTo>
                      <a:pt x="1486" y="731"/>
                      <a:pt x="1504" y="738"/>
                      <a:pt x="1505" y="730"/>
                    </a:cubicBezTo>
                    <a:close/>
                    <a:moveTo>
                      <a:pt x="1469" y="78"/>
                    </a:moveTo>
                    <a:cubicBezTo>
                      <a:pt x="1475" y="66"/>
                      <a:pt x="1448" y="67"/>
                      <a:pt x="1449" y="74"/>
                    </a:cubicBezTo>
                    <a:cubicBezTo>
                      <a:pt x="1459" y="72"/>
                      <a:pt x="1458" y="81"/>
                      <a:pt x="1469" y="78"/>
                    </a:cubicBezTo>
                    <a:close/>
                    <a:moveTo>
                      <a:pt x="2153" y="74"/>
                    </a:moveTo>
                    <a:cubicBezTo>
                      <a:pt x="2148" y="74"/>
                      <a:pt x="2142" y="74"/>
                      <a:pt x="2137" y="74"/>
                    </a:cubicBezTo>
                    <a:cubicBezTo>
                      <a:pt x="2131" y="93"/>
                      <a:pt x="2158" y="88"/>
                      <a:pt x="2153" y="74"/>
                    </a:cubicBezTo>
                    <a:close/>
                    <a:moveTo>
                      <a:pt x="593" y="86"/>
                    </a:moveTo>
                    <a:cubicBezTo>
                      <a:pt x="596" y="87"/>
                      <a:pt x="598" y="89"/>
                      <a:pt x="597" y="94"/>
                    </a:cubicBezTo>
                    <a:cubicBezTo>
                      <a:pt x="607" y="94"/>
                      <a:pt x="613" y="88"/>
                      <a:pt x="613" y="78"/>
                    </a:cubicBezTo>
                    <a:cubicBezTo>
                      <a:pt x="603" y="77"/>
                      <a:pt x="596" y="80"/>
                      <a:pt x="593" y="86"/>
                    </a:cubicBezTo>
                    <a:close/>
                    <a:moveTo>
                      <a:pt x="1149" y="102"/>
                    </a:moveTo>
                    <a:cubicBezTo>
                      <a:pt x="1151" y="92"/>
                      <a:pt x="1147" y="88"/>
                      <a:pt x="1137" y="90"/>
                    </a:cubicBezTo>
                    <a:cubicBezTo>
                      <a:pt x="1134" y="101"/>
                      <a:pt x="1145" y="98"/>
                      <a:pt x="1149" y="102"/>
                    </a:cubicBezTo>
                    <a:close/>
                    <a:moveTo>
                      <a:pt x="1729" y="106"/>
                    </a:moveTo>
                    <a:cubicBezTo>
                      <a:pt x="1726" y="97"/>
                      <a:pt x="1722" y="89"/>
                      <a:pt x="1709" y="90"/>
                    </a:cubicBezTo>
                    <a:cubicBezTo>
                      <a:pt x="1710" y="101"/>
                      <a:pt x="1714" y="109"/>
                      <a:pt x="1729" y="106"/>
                    </a:cubicBezTo>
                    <a:close/>
                    <a:moveTo>
                      <a:pt x="109" y="138"/>
                    </a:moveTo>
                    <a:cubicBezTo>
                      <a:pt x="109" y="126"/>
                      <a:pt x="95" y="128"/>
                      <a:pt x="85" y="126"/>
                    </a:cubicBezTo>
                    <a:cubicBezTo>
                      <a:pt x="84" y="140"/>
                      <a:pt x="104" y="143"/>
                      <a:pt x="109" y="138"/>
                    </a:cubicBezTo>
                    <a:close/>
                    <a:moveTo>
                      <a:pt x="1701" y="158"/>
                    </a:moveTo>
                    <a:cubicBezTo>
                      <a:pt x="1708" y="158"/>
                      <a:pt x="1714" y="158"/>
                      <a:pt x="1721" y="158"/>
                    </a:cubicBezTo>
                    <a:cubicBezTo>
                      <a:pt x="1719" y="152"/>
                      <a:pt x="1726" y="137"/>
                      <a:pt x="1717" y="138"/>
                    </a:cubicBezTo>
                    <a:cubicBezTo>
                      <a:pt x="1711" y="144"/>
                      <a:pt x="1699" y="144"/>
                      <a:pt x="1701" y="158"/>
                    </a:cubicBezTo>
                    <a:close/>
                    <a:moveTo>
                      <a:pt x="2205" y="150"/>
                    </a:moveTo>
                    <a:cubicBezTo>
                      <a:pt x="2208" y="150"/>
                      <a:pt x="2210" y="150"/>
                      <a:pt x="2213" y="150"/>
                    </a:cubicBezTo>
                    <a:cubicBezTo>
                      <a:pt x="2213" y="147"/>
                      <a:pt x="2213" y="145"/>
                      <a:pt x="2213" y="142"/>
                    </a:cubicBezTo>
                    <a:cubicBezTo>
                      <a:pt x="2210" y="142"/>
                      <a:pt x="2208" y="142"/>
                      <a:pt x="2205" y="142"/>
                    </a:cubicBezTo>
                    <a:cubicBezTo>
                      <a:pt x="2205" y="145"/>
                      <a:pt x="2205" y="147"/>
                      <a:pt x="2205" y="150"/>
                    </a:cubicBezTo>
                    <a:close/>
                    <a:moveTo>
                      <a:pt x="1117" y="154"/>
                    </a:moveTo>
                    <a:cubicBezTo>
                      <a:pt x="1120" y="154"/>
                      <a:pt x="1122" y="154"/>
                      <a:pt x="1125" y="154"/>
                    </a:cubicBezTo>
                    <a:cubicBezTo>
                      <a:pt x="1131" y="144"/>
                      <a:pt x="1111" y="142"/>
                      <a:pt x="1113" y="150"/>
                    </a:cubicBezTo>
                    <a:cubicBezTo>
                      <a:pt x="1115" y="150"/>
                      <a:pt x="1118" y="151"/>
                      <a:pt x="1117" y="154"/>
                    </a:cubicBezTo>
                    <a:close/>
                    <a:moveTo>
                      <a:pt x="2197" y="178"/>
                    </a:moveTo>
                    <a:cubicBezTo>
                      <a:pt x="2197" y="166"/>
                      <a:pt x="2199" y="152"/>
                      <a:pt x="2185" y="154"/>
                    </a:cubicBezTo>
                    <a:cubicBezTo>
                      <a:pt x="2188" y="163"/>
                      <a:pt x="2187" y="176"/>
                      <a:pt x="2197" y="178"/>
                    </a:cubicBezTo>
                    <a:close/>
                    <a:moveTo>
                      <a:pt x="621" y="158"/>
                    </a:moveTo>
                    <a:cubicBezTo>
                      <a:pt x="614" y="158"/>
                      <a:pt x="608" y="158"/>
                      <a:pt x="601" y="158"/>
                    </a:cubicBezTo>
                    <a:cubicBezTo>
                      <a:pt x="601" y="177"/>
                      <a:pt x="621" y="177"/>
                      <a:pt x="621" y="158"/>
                    </a:cubicBezTo>
                    <a:close/>
                    <a:moveTo>
                      <a:pt x="1129" y="166"/>
                    </a:moveTo>
                    <a:cubicBezTo>
                      <a:pt x="1132" y="166"/>
                      <a:pt x="1134" y="166"/>
                      <a:pt x="1137" y="166"/>
                    </a:cubicBezTo>
                    <a:cubicBezTo>
                      <a:pt x="1137" y="163"/>
                      <a:pt x="1137" y="161"/>
                      <a:pt x="1137" y="158"/>
                    </a:cubicBezTo>
                    <a:cubicBezTo>
                      <a:pt x="1134" y="158"/>
                      <a:pt x="1132" y="158"/>
                      <a:pt x="1129" y="158"/>
                    </a:cubicBezTo>
                    <a:cubicBezTo>
                      <a:pt x="1129" y="161"/>
                      <a:pt x="1129" y="163"/>
                      <a:pt x="1129" y="166"/>
                    </a:cubicBezTo>
                    <a:close/>
                    <a:moveTo>
                      <a:pt x="61" y="174"/>
                    </a:moveTo>
                    <a:cubicBezTo>
                      <a:pt x="72" y="174"/>
                      <a:pt x="85" y="176"/>
                      <a:pt x="85" y="166"/>
                    </a:cubicBezTo>
                    <a:cubicBezTo>
                      <a:pt x="74" y="165"/>
                      <a:pt x="65" y="167"/>
                      <a:pt x="61" y="174"/>
                    </a:cubicBezTo>
                    <a:close/>
                    <a:moveTo>
                      <a:pt x="1117" y="194"/>
                    </a:moveTo>
                    <a:cubicBezTo>
                      <a:pt x="1139" y="199"/>
                      <a:pt x="1115" y="205"/>
                      <a:pt x="1121" y="226"/>
                    </a:cubicBezTo>
                    <a:cubicBezTo>
                      <a:pt x="1147" y="230"/>
                      <a:pt x="1133" y="196"/>
                      <a:pt x="1149" y="190"/>
                    </a:cubicBezTo>
                    <a:cubicBezTo>
                      <a:pt x="1130" y="195"/>
                      <a:pt x="1138" y="171"/>
                      <a:pt x="1125" y="170"/>
                    </a:cubicBezTo>
                    <a:cubicBezTo>
                      <a:pt x="1130" y="188"/>
                      <a:pt x="1124" y="183"/>
                      <a:pt x="1117" y="194"/>
                    </a:cubicBezTo>
                    <a:close/>
                    <a:moveTo>
                      <a:pt x="2213" y="186"/>
                    </a:moveTo>
                    <a:cubicBezTo>
                      <a:pt x="2208" y="186"/>
                      <a:pt x="2209" y="179"/>
                      <a:pt x="2205" y="178"/>
                    </a:cubicBezTo>
                    <a:cubicBezTo>
                      <a:pt x="2200" y="186"/>
                      <a:pt x="2211" y="197"/>
                      <a:pt x="2213" y="186"/>
                    </a:cubicBezTo>
                    <a:close/>
                    <a:moveTo>
                      <a:pt x="1701" y="210"/>
                    </a:moveTo>
                    <a:cubicBezTo>
                      <a:pt x="1701" y="206"/>
                      <a:pt x="1718" y="202"/>
                      <a:pt x="1705" y="198"/>
                    </a:cubicBezTo>
                    <a:cubicBezTo>
                      <a:pt x="1707" y="204"/>
                      <a:pt x="1689" y="208"/>
                      <a:pt x="1701" y="210"/>
                    </a:cubicBezTo>
                    <a:close/>
                    <a:moveTo>
                      <a:pt x="617" y="214"/>
                    </a:moveTo>
                    <a:cubicBezTo>
                      <a:pt x="628" y="208"/>
                      <a:pt x="611" y="201"/>
                      <a:pt x="609" y="210"/>
                    </a:cubicBezTo>
                    <a:cubicBezTo>
                      <a:pt x="613" y="210"/>
                      <a:pt x="614" y="213"/>
                      <a:pt x="617" y="214"/>
                    </a:cubicBezTo>
                    <a:close/>
                    <a:moveTo>
                      <a:pt x="2217" y="218"/>
                    </a:moveTo>
                    <a:cubicBezTo>
                      <a:pt x="2229" y="224"/>
                      <a:pt x="2229" y="200"/>
                      <a:pt x="2217" y="206"/>
                    </a:cubicBezTo>
                    <a:cubicBezTo>
                      <a:pt x="2217" y="210"/>
                      <a:pt x="2217" y="214"/>
                      <a:pt x="2217" y="218"/>
                    </a:cubicBezTo>
                    <a:close/>
                    <a:moveTo>
                      <a:pt x="633" y="242"/>
                    </a:moveTo>
                    <a:cubicBezTo>
                      <a:pt x="634" y="232"/>
                      <a:pt x="627" y="229"/>
                      <a:pt x="621" y="226"/>
                    </a:cubicBezTo>
                    <a:cubicBezTo>
                      <a:pt x="623" y="234"/>
                      <a:pt x="622" y="243"/>
                      <a:pt x="633" y="242"/>
                    </a:cubicBezTo>
                    <a:close/>
                    <a:moveTo>
                      <a:pt x="1133" y="254"/>
                    </a:moveTo>
                    <a:cubicBezTo>
                      <a:pt x="1142" y="254"/>
                      <a:pt x="1135" y="237"/>
                      <a:pt x="1137" y="230"/>
                    </a:cubicBezTo>
                    <a:cubicBezTo>
                      <a:pt x="1133" y="230"/>
                      <a:pt x="1129" y="230"/>
                      <a:pt x="1125" y="230"/>
                    </a:cubicBezTo>
                    <a:cubicBezTo>
                      <a:pt x="1122" y="233"/>
                      <a:pt x="1121" y="255"/>
                      <a:pt x="1133" y="254"/>
                    </a:cubicBezTo>
                    <a:close/>
                    <a:moveTo>
                      <a:pt x="1121" y="262"/>
                    </a:moveTo>
                    <a:cubicBezTo>
                      <a:pt x="1120" y="253"/>
                      <a:pt x="1117" y="245"/>
                      <a:pt x="1109" y="242"/>
                    </a:cubicBezTo>
                    <a:cubicBezTo>
                      <a:pt x="1099" y="252"/>
                      <a:pt x="1112" y="259"/>
                      <a:pt x="1121" y="262"/>
                    </a:cubicBezTo>
                    <a:close/>
                    <a:moveTo>
                      <a:pt x="609" y="262"/>
                    </a:moveTo>
                    <a:cubicBezTo>
                      <a:pt x="612" y="249"/>
                      <a:pt x="602" y="247"/>
                      <a:pt x="593" y="246"/>
                    </a:cubicBezTo>
                    <a:cubicBezTo>
                      <a:pt x="593" y="256"/>
                      <a:pt x="599" y="262"/>
                      <a:pt x="609" y="262"/>
                    </a:cubicBezTo>
                    <a:close/>
                    <a:moveTo>
                      <a:pt x="989" y="270"/>
                    </a:moveTo>
                    <a:cubicBezTo>
                      <a:pt x="992" y="270"/>
                      <a:pt x="994" y="270"/>
                      <a:pt x="997" y="270"/>
                    </a:cubicBezTo>
                    <a:cubicBezTo>
                      <a:pt x="997" y="265"/>
                      <a:pt x="1002" y="264"/>
                      <a:pt x="1001" y="258"/>
                    </a:cubicBezTo>
                    <a:cubicBezTo>
                      <a:pt x="998" y="258"/>
                      <a:pt x="996" y="258"/>
                      <a:pt x="993" y="258"/>
                    </a:cubicBezTo>
                    <a:cubicBezTo>
                      <a:pt x="993" y="263"/>
                      <a:pt x="988" y="264"/>
                      <a:pt x="989" y="270"/>
                    </a:cubicBezTo>
                    <a:close/>
                    <a:moveTo>
                      <a:pt x="73" y="278"/>
                    </a:moveTo>
                    <a:cubicBezTo>
                      <a:pt x="72" y="271"/>
                      <a:pt x="77" y="258"/>
                      <a:pt x="65" y="262"/>
                    </a:cubicBezTo>
                    <a:cubicBezTo>
                      <a:pt x="64" y="271"/>
                      <a:pt x="66" y="277"/>
                      <a:pt x="73" y="278"/>
                    </a:cubicBezTo>
                    <a:close/>
                    <a:moveTo>
                      <a:pt x="605" y="270"/>
                    </a:moveTo>
                    <a:cubicBezTo>
                      <a:pt x="618" y="282"/>
                      <a:pt x="617" y="255"/>
                      <a:pt x="605" y="270"/>
                    </a:cubicBezTo>
                    <a:close/>
                    <a:moveTo>
                      <a:pt x="1033" y="266"/>
                    </a:moveTo>
                    <a:cubicBezTo>
                      <a:pt x="1022" y="281"/>
                      <a:pt x="1048" y="284"/>
                      <a:pt x="1033" y="266"/>
                    </a:cubicBezTo>
                    <a:close/>
                    <a:moveTo>
                      <a:pt x="1137" y="266"/>
                    </a:moveTo>
                    <a:cubicBezTo>
                      <a:pt x="1133" y="289"/>
                      <a:pt x="1154" y="268"/>
                      <a:pt x="1137" y="266"/>
                    </a:cubicBezTo>
                    <a:close/>
                    <a:moveTo>
                      <a:pt x="1133" y="278"/>
                    </a:moveTo>
                    <a:cubicBezTo>
                      <a:pt x="1133" y="275"/>
                      <a:pt x="1120" y="265"/>
                      <a:pt x="1121" y="274"/>
                    </a:cubicBezTo>
                    <a:cubicBezTo>
                      <a:pt x="1122" y="283"/>
                      <a:pt x="1134" y="285"/>
                      <a:pt x="1133" y="278"/>
                    </a:cubicBezTo>
                    <a:close/>
                    <a:moveTo>
                      <a:pt x="1081" y="282"/>
                    </a:moveTo>
                    <a:cubicBezTo>
                      <a:pt x="1084" y="282"/>
                      <a:pt x="1086" y="282"/>
                      <a:pt x="1089" y="282"/>
                    </a:cubicBezTo>
                    <a:cubicBezTo>
                      <a:pt x="1089" y="279"/>
                      <a:pt x="1089" y="277"/>
                      <a:pt x="1089" y="274"/>
                    </a:cubicBezTo>
                    <a:cubicBezTo>
                      <a:pt x="1086" y="274"/>
                      <a:pt x="1084" y="274"/>
                      <a:pt x="1081" y="274"/>
                    </a:cubicBezTo>
                    <a:cubicBezTo>
                      <a:pt x="1081" y="277"/>
                      <a:pt x="1081" y="279"/>
                      <a:pt x="1081" y="282"/>
                    </a:cubicBezTo>
                    <a:close/>
                    <a:moveTo>
                      <a:pt x="517" y="286"/>
                    </a:moveTo>
                    <a:cubicBezTo>
                      <a:pt x="512" y="286"/>
                      <a:pt x="511" y="281"/>
                      <a:pt x="505" y="282"/>
                    </a:cubicBezTo>
                    <a:cubicBezTo>
                      <a:pt x="499" y="292"/>
                      <a:pt x="519" y="294"/>
                      <a:pt x="517" y="286"/>
                    </a:cubicBezTo>
                    <a:close/>
                    <a:moveTo>
                      <a:pt x="1849" y="302"/>
                    </a:moveTo>
                    <a:cubicBezTo>
                      <a:pt x="1848" y="294"/>
                      <a:pt x="1854" y="294"/>
                      <a:pt x="1857" y="290"/>
                    </a:cubicBezTo>
                    <a:cubicBezTo>
                      <a:pt x="1845" y="293"/>
                      <a:pt x="1842" y="286"/>
                      <a:pt x="1833" y="286"/>
                    </a:cubicBezTo>
                    <a:cubicBezTo>
                      <a:pt x="1833" y="296"/>
                      <a:pt x="1839" y="302"/>
                      <a:pt x="1849" y="302"/>
                    </a:cubicBezTo>
                    <a:close/>
                    <a:moveTo>
                      <a:pt x="489" y="314"/>
                    </a:moveTo>
                    <a:cubicBezTo>
                      <a:pt x="490" y="309"/>
                      <a:pt x="505" y="299"/>
                      <a:pt x="493" y="294"/>
                    </a:cubicBezTo>
                    <a:cubicBezTo>
                      <a:pt x="492" y="299"/>
                      <a:pt x="481" y="314"/>
                      <a:pt x="489" y="314"/>
                    </a:cubicBezTo>
                    <a:close/>
                    <a:moveTo>
                      <a:pt x="577" y="322"/>
                    </a:moveTo>
                    <a:cubicBezTo>
                      <a:pt x="564" y="327"/>
                      <a:pt x="574" y="309"/>
                      <a:pt x="561" y="314"/>
                    </a:cubicBezTo>
                    <a:cubicBezTo>
                      <a:pt x="558" y="323"/>
                      <a:pt x="576" y="330"/>
                      <a:pt x="577" y="322"/>
                    </a:cubicBezTo>
                    <a:close/>
                    <a:moveTo>
                      <a:pt x="437" y="350"/>
                    </a:moveTo>
                    <a:cubicBezTo>
                      <a:pt x="438" y="345"/>
                      <a:pt x="443" y="342"/>
                      <a:pt x="441" y="334"/>
                    </a:cubicBezTo>
                    <a:cubicBezTo>
                      <a:pt x="437" y="334"/>
                      <a:pt x="433" y="334"/>
                      <a:pt x="429" y="334"/>
                    </a:cubicBezTo>
                    <a:cubicBezTo>
                      <a:pt x="428" y="343"/>
                      <a:pt x="430" y="349"/>
                      <a:pt x="437" y="350"/>
                    </a:cubicBezTo>
                    <a:close/>
                    <a:moveTo>
                      <a:pt x="53" y="350"/>
                    </a:moveTo>
                    <a:cubicBezTo>
                      <a:pt x="57" y="350"/>
                      <a:pt x="58" y="353"/>
                      <a:pt x="61" y="354"/>
                    </a:cubicBezTo>
                    <a:cubicBezTo>
                      <a:pt x="61" y="348"/>
                      <a:pt x="62" y="340"/>
                      <a:pt x="53" y="342"/>
                    </a:cubicBezTo>
                    <a:cubicBezTo>
                      <a:pt x="53" y="345"/>
                      <a:pt x="53" y="347"/>
                      <a:pt x="53" y="350"/>
                    </a:cubicBezTo>
                    <a:close/>
                    <a:moveTo>
                      <a:pt x="2233" y="354"/>
                    </a:moveTo>
                    <a:cubicBezTo>
                      <a:pt x="2233" y="347"/>
                      <a:pt x="2230" y="344"/>
                      <a:pt x="2225" y="342"/>
                    </a:cubicBezTo>
                    <a:cubicBezTo>
                      <a:pt x="2219" y="348"/>
                      <a:pt x="2219" y="357"/>
                      <a:pt x="2233" y="354"/>
                    </a:cubicBezTo>
                    <a:close/>
                    <a:moveTo>
                      <a:pt x="2237" y="370"/>
                    </a:moveTo>
                    <a:cubicBezTo>
                      <a:pt x="2238" y="359"/>
                      <a:pt x="2229" y="360"/>
                      <a:pt x="2221" y="358"/>
                    </a:cubicBezTo>
                    <a:cubicBezTo>
                      <a:pt x="2217" y="371"/>
                      <a:pt x="2234" y="364"/>
                      <a:pt x="2237" y="370"/>
                    </a:cubicBezTo>
                    <a:close/>
                    <a:moveTo>
                      <a:pt x="1801" y="378"/>
                    </a:moveTo>
                    <a:cubicBezTo>
                      <a:pt x="1806" y="378"/>
                      <a:pt x="1812" y="378"/>
                      <a:pt x="1817" y="378"/>
                    </a:cubicBezTo>
                    <a:cubicBezTo>
                      <a:pt x="1820" y="362"/>
                      <a:pt x="1800" y="365"/>
                      <a:pt x="1801" y="378"/>
                    </a:cubicBezTo>
                    <a:close/>
                    <a:moveTo>
                      <a:pt x="433" y="378"/>
                    </a:moveTo>
                    <a:cubicBezTo>
                      <a:pt x="437" y="378"/>
                      <a:pt x="438" y="381"/>
                      <a:pt x="441" y="382"/>
                    </a:cubicBezTo>
                    <a:cubicBezTo>
                      <a:pt x="441" y="376"/>
                      <a:pt x="442" y="368"/>
                      <a:pt x="433" y="370"/>
                    </a:cubicBezTo>
                    <a:cubicBezTo>
                      <a:pt x="433" y="373"/>
                      <a:pt x="433" y="375"/>
                      <a:pt x="433" y="378"/>
                    </a:cubicBezTo>
                    <a:close/>
                    <a:moveTo>
                      <a:pt x="453" y="390"/>
                    </a:moveTo>
                    <a:cubicBezTo>
                      <a:pt x="453" y="388"/>
                      <a:pt x="454" y="385"/>
                      <a:pt x="457" y="386"/>
                    </a:cubicBezTo>
                    <a:cubicBezTo>
                      <a:pt x="457" y="381"/>
                      <a:pt x="456" y="377"/>
                      <a:pt x="449" y="378"/>
                    </a:cubicBezTo>
                    <a:cubicBezTo>
                      <a:pt x="450" y="383"/>
                      <a:pt x="448" y="389"/>
                      <a:pt x="453" y="390"/>
                    </a:cubicBezTo>
                    <a:close/>
                    <a:moveTo>
                      <a:pt x="1117" y="382"/>
                    </a:moveTo>
                    <a:cubicBezTo>
                      <a:pt x="1110" y="382"/>
                      <a:pt x="1105" y="381"/>
                      <a:pt x="1101" y="378"/>
                    </a:cubicBezTo>
                    <a:cubicBezTo>
                      <a:pt x="1095" y="389"/>
                      <a:pt x="1118" y="389"/>
                      <a:pt x="1117" y="382"/>
                    </a:cubicBezTo>
                    <a:close/>
                    <a:moveTo>
                      <a:pt x="1813" y="398"/>
                    </a:moveTo>
                    <a:cubicBezTo>
                      <a:pt x="1820" y="398"/>
                      <a:pt x="1823" y="395"/>
                      <a:pt x="1825" y="390"/>
                    </a:cubicBezTo>
                    <a:cubicBezTo>
                      <a:pt x="1819" y="390"/>
                      <a:pt x="1811" y="389"/>
                      <a:pt x="1813" y="398"/>
                    </a:cubicBezTo>
                    <a:close/>
                    <a:moveTo>
                      <a:pt x="1037" y="410"/>
                    </a:moveTo>
                    <a:cubicBezTo>
                      <a:pt x="1038" y="401"/>
                      <a:pt x="1036" y="395"/>
                      <a:pt x="1029" y="394"/>
                    </a:cubicBezTo>
                    <a:cubicBezTo>
                      <a:pt x="1030" y="401"/>
                      <a:pt x="1032" y="407"/>
                      <a:pt x="1037" y="410"/>
                    </a:cubicBezTo>
                    <a:close/>
                    <a:moveTo>
                      <a:pt x="1705" y="402"/>
                    </a:moveTo>
                    <a:cubicBezTo>
                      <a:pt x="1714" y="403"/>
                      <a:pt x="1720" y="401"/>
                      <a:pt x="1721" y="394"/>
                    </a:cubicBezTo>
                    <a:cubicBezTo>
                      <a:pt x="1712" y="393"/>
                      <a:pt x="1706" y="395"/>
                      <a:pt x="1705" y="402"/>
                    </a:cubicBezTo>
                    <a:close/>
                    <a:moveTo>
                      <a:pt x="1753" y="410"/>
                    </a:moveTo>
                    <a:cubicBezTo>
                      <a:pt x="1756" y="419"/>
                      <a:pt x="1755" y="432"/>
                      <a:pt x="1765" y="434"/>
                    </a:cubicBezTo>
                    <a:cubicBezTo>
                      <a:pt x="1761" y="420"/>
                      <a:pt x="1790" y="403"/>
                      <a:pt x="1769" y="398"/>
                    </a:cubicBezTo>
                    <a:cubicBezTo>
                      <a:pt x="1770" y="409"/>
                      <a:pt x="1763" y="411"/>
                      <a:pt x="1753" y="410"/>
                    </a:cubicBezTo>
                    <a:close/>
                    <a:moveTo>
                      <a:pt x="33" y="418"/>
                    </a:moveTo>
                    <a:cubicBezTo>
                      <a:pt x="49" y="413"/>
                      <a:pt x="43" y="430"/>
                      <a:pt x="53" y="430"/>
                    </a:cubicBezTo>
                    <a:cubicBezTo>
                      <a:pt x="52" y="420"/>
                      <a:pt x="52" y="411"/>
                      <a:pt x="57" y="406"/>
                    </a:cubicBezTo>
                    <a:cubicBezTo>
                      <a:pt x="52" y="403"/>
                      <a:pt x="46" y="401"/>
                      <a:pt x="37" y="402"/>
                    </a:cubicBezTo>
                    <a:cubicBezTo>
                      <a:pt x="37" y="409"/>
                      <a:pt x="36" y="414"/>
                      <a:pt x="33" y="418"/>
                    </a:cubicBezTo>
                    <a:close/>
                    <a:moveTo>
                      <a:pt x="481" y="410"/>
                    </a:moveTo>
                    <a:cubicBezTo>
                      <a:pt x="479" y="409"/>
                      <a:pt x="466" y="400"/>
                      <a:pt x="465" y="410"/>
                    </a:cubicBezTo>
                    <a:cubicBezTo>
                      <a:pt x="472" y="406"/>
                      <a:pt x="478" y="422"/>
                      <a:pt x="481" y="410"/>
                    </a:cubicBezTo>
                    <a:close/>
                    <a:moveTo>
                      <a:pt x="1705" y="414"/>
                    </a:moveTo>
                    <a:cubicBezTo>
                      <a:pt x="1714" y="417"/>
                      <a:pt x="1725" y="418"/>
                      <a:pt x="1733" y="422"/>
                    </a:cubicBezTo>
                    <a:cubicBezTo>
                      <a:pt x="1738" y="417"/>
                      <a:pt x="1735" y="410"/>
                      <a:pt x="1729" y="406"/>
                    </a:cubicBezTo>
                    <a:cubicBezTo>
                      <a:pt x="1727" y="427"/>
                      <a:pt x="1711" y="394"/>
                      <a:pt x="1705" y="414"/>
                    </a:cubicBezTo>
                    <a:close/>
                    <a:moveTo>
                      <a:pt x="525" y="430"/>
                    </a:moveTo>
                    <a:cubicBezTo>
                      <a:pt x="525" y="420"/>
                      <a:pt x="524" y="409"/>
                      <a:pt x="513" y="410"/>
                    </a:cubicBezTo>
                    <a:cubicBezTo>
                      <a:pt x="512" y="421"/>
                      <a:pt x="513" y="432"/>
                      <a:pt x="525" y="430"/>
                    </a:cubicBezTo>
                    <a:close/>
                    <a:moveTo>
                      <a:pt x="1125" y="426"/>
                    </a:moveTo>
                    <a:cubicBezTo>
                      <a:pt x="1130" y="421"/>
                      <a:pt x="1127" y="414"/>
                      <a:pt x="1121" y="410"/>
                    </a:cubicBezTo>
                    <a:cubicBezTo>
                      <a:pt x="1122" y="416"/>
                      <a:pt x="1120" y="425"/>
                      <a:pt x="1125" y="426"/>
                    </a:cubicBezTo>
                    <a:close/>
                    <a:moveTo>
                      <a:pt x="537" y="426"/>
                    </a:moveTo>
                    <a:cubicBezTo>
                      <a:pt x="541" y="425"/>
                      <a:pt x="539" y="404"/>
                      <a:pt x="533" y="418"/>
                    </a:cubicBezTo>
                    <a:cubicBezTo>
                      <a:pt x="532" y="420"/>
                      <a:pt x="535" y="426"/>
                      <a:pt x="537" y="426"/>
                    </a:cubicBezTo>
                    <a:close/>
                    <a:moveTo>
                      <a:pt x="1713" y="446"/>
                    </a:moveTo>
                    <a:cubicBezTo>
                      <a:pt x="1721" y="446"/>
                      <a:pt x="1718" y="457"/>
                      <a:pt x="1729" y="454"/>
                    </a:cubicBezTo>
                    <a:cubicBezTo>
                      <a:pt x="1725" y="447"/>
                      <a:pt x="1741" y="441"/>
                      <a:pt x="1729" y="438"/>
                    </a:cubicBezTo>
                    <a:cubicBezTo>
                      <a:pt x="1732" y="449"/>
                      <a:pt x="1710" y="435"/>
                      <a:pt x="1713" y="446"/>
                    </a:cubicBezTo>
                    <a:close/>
                    <a:moveTo>
                      <a:pt x="1705" y="450"/>
                    </a:moveTo>
                    <a:cubicBezTo>
                      <a:pt x="1692" y="438"/>
                      <a:pt x="1693" y="465"/>
                      <a:pt x="1705" y="450"/>
                    </a:cubicBezTo>
                    <a:close/>
                    <a:moveTo>
                      <a:pt x="2005" y="454"/>
                    </a:moveTo>
                    <a:cubicBezTo>
                      <a:pt x="2009" y="454"/>
                      <a:pt x="2013" y="454"/>
                      <a:pt x="2017" y="454"/>
                    </a:cubicBezTo>
                    <a:cubicBezTo>
                      <a:pt x="2017" y="451"/>
                      <a:pt x="2017" y="449"/>
                      <a:pt x="2017" y="446"/>
                    </a:cubicBezTo>
                    <a:cubicBezTo>
                      <a:pt x="2013" y="446"/>
                      <a:pt x="2009" y="446"/>
                      <a:pt x="2005" y="446"/>
                    </a:cubicBezTo>
                    <a:cubicBezTo>
                      <a:pt x="2005" y="449"/>
                      <a:pt x="2005" y="451"/>
                      <a:pt x="2005" y="454"/>
                    </a:cubicBezTo>
                    <a:close/>
                    <a:moveTo>
                      <a:pt x="53" y="482"/>
                    </a:moveTo>
                    <a:cubicBezTo>
                      <a:pt x="54" y="472"/>
                      <a:pt x="54" y="463"/>
                      <a:pt x="45" y="462"/>
                    </a:cubicBezTo>
                    <a:cubicBezTo>
                      <a:pt x="39" y="468"/>
                      <a:pt x="39" y="485"/>
                      <a:pt x="53" y="482"/>
                    </a:cubicBezTo>
                    <a:close/>
                    <a:moveTo>
                      <a:pt x="1137" y="474"/>
                    </a:moveTo>
                    <a:cubicBezTo>
                      <a:pt x="1132" y="473"/>
                      <a:pt x="1133" y="468"/>
                      <a:pt x="1133" y="462"/>
                    </a:cubicBezTo>
                    <a:cubicBezTo>
                      <a:pt x="1129" y="462"/>
                      <a:pt x="1125" y="462"/>
                      <a:pt x="1121" y="462"/>
                    </a:cubicBezTo>
                    <a:cubicBezTo>
                      <a:pt x="1116" y="474"/>
                      <a:pt x="1134" y="483"/>
                      <a:pt x="1137" y="474"/>
                    </a:cubicBezTo>
                    <a:close/>
                    <a:moveTo>
                      <a:pt x="1141" y="478"/>
                    </a:moveTo>
                    <a:cubicBezTo>
                      <a:pt x="1148" y="485"/>
                      <a:pt x="1153" y="477"/>
                      <a:pt x="1157" y="470"/>
                    </a:cubicBezTo>
                    <a:cubicBezTo>
                      <a:pt x="1151" y="470"/>
                      <a:pt x="1148" y="468"/>
                      <a:pt x="1145" y="466"/>
                    </a:cubicBezTo>
                    <a:cubicBezTo>
                      <a:pt x="1145" y="471"/>
                      <a:pt x="1140" y="472"/>
                      <a:pt x="1141" y="478"/>
                    </a:cubicBezTo>
                    <a:close/>
                    <a:moveTo>
                      <a:pt x="1693" y="474"/>
                    </a:moveTo>
                    <a:cubicBezTo>
                      <a:pt x="1700" y="474"/>
                      <a:pt x="1703" y="471"/>
                      <a:pt x="1705" y="466"/>
                    </a:cubicBezTo>
                    <a:cubicBezTo>
                      <a:pt x="1699" y="466"/>
                      <a:pt x="1691" y="465"/>
                      <a:pt x="1693" y="474"/>
                    </a:cubicBezTo>
                    <a:close/>
                    <a:moveTo>
                      <a:pt x="629" y="474"/>
                    </a:moveTo>
                    <a:cubicBezTo>
                      <a:pt x="624" y="474"/>
                      <a:pt x="623" y="469"/>
                      <a:pt x="617" y="470"/>
                    </a:cubicBezTo>
                    <a:cubicBezTo>
                      <a:pt x="611" y="480"/>
                      <a:pt x="631" y="482"/>
                      <a:pt x="629" y="474"/>
                    </a:cubicBezTo>
                    <a:close/>
                    <a:moveTo>
                      <a:pt x="1965" y="482"/>
                    </a:moveTo>
                    <a:cubicBezTo>
                      <a:pt x="1971" y="471"/>
                      <a:pt x="1948" y="471"/>
                      <a:pt x="1949" y="478"/>
                    </a:cubicBezTo>
                    <a:cubicBezTo>
                      <a:pt x="1957" y="477"/>
                      <a:pt x="1958" y="483"/>
                      <a:pt x="1965" y="482"/>
                    </a:cubicBezTo>
                    <a:close/>
                    <a:moveTo>
                      <a:pt x="1717" y="494"/>
                    </a:moveTo>
                    <a:cubicBezTo>
                      <a:pt x="1722" y="489"/>
                      <a:pt x="1720" y="477"/>
                      <a:pt x="1709" y="478"/>
                    </a:cubicBezTo>
                    <a:cubicBezTo>
                      <a:pt x="1708" y="487"/>
                      <a:pt x="1710" y="493"/>
                      <a:pt x="1717" y="494"/>
                    </a:cubicBezTo>
                    <a:close/>
                    <a:moveTo>
                      <a:pt x="57" y="498"/>
                    </a:moveTo>
                    <a:cubicBezTo>
                      <a:pt x="57" y="482"/>
                      <a:pt x="35" y="486"/>
                      <a:pt x="25" y="490"/>
                    </a:cubicBezTo>
                    <a:cubicBezTo>
                      <a:pt x="37" y="491"/>
                      <a:pt x="39" y="502"/>
                      <a:pt x="57" y="498"/>
                    </a:cubicBezTo>
                    <a:close/>
                    <a:moveTo>
                      <a:pt x="653" y="486"/>
                    </a:moveTo>
                    <a:cubicBezTo>
                      <a:pt x="647" y="487"/>
                      <a:pt x="638" y="485"/>
                      <a:pt x="637" y="490"/>
                    </a:cubicBezTo>
                    <a:cubicBezTo>
                      <a:pt x="642" y="495"/>
                      <a:pt x="652" y="495"/>
                      <a:pt x="653" y="486"/>
                    </a:cubicBezTo>
                    <a:close/>
                    <a:moveTo>
                      <a:pt x="1161" y="522"/>
                    </a:moveTo>
                    <a:cubicBezTo>
                      <a:pt x="1170" y="525"/>
                      <a:pt x="1180" y="498"/>
                      <a:pt x="1165" y="502"/>
                    </a:cubicBezTo>
                    <a:cubicBezTo>
                      <a:pt x="1168" y="513"/>
                      <a:pt x="1159" y="512"/>
                      <a:pt x="1161" y="522"/>
                    </a:cubicBezTo>
                    <a:close/>
                    <a:moveTo>
                      <a:pt x="2041" y="518"/>
                    </a:moveTo>
                    <a:cubicBezTo>
                      <a:pt x="2042" y="509"/>
                      <a:pt x="2038" y="505"/>
                      <a:pt x="2029" y="506"/>
                    </a:cubicBezTo>
                    <a:cubicBezTo>
                      <a:pt x="2028" y="515"/>
                      <a:pt x="2032" y="519"/>
                      <a:pt x="2041" y="518"/>
                    </a:cubicBezTo>
                    <a:close/>
                    <a:moveTo>
                      <a:pt x="2237" y="522"/>
                    </a:moveTo>
                    <a:cubicBezTo>
                      <a:pt x="2237" y="514"/>
                      <a:pt x="2248" y="517"/>
                      <a:pt x="2245" y="506"/>
                    </a:cubicBezTo>
                    <a:cubicBezTo>
                      <a:pt x="2235" y="502"/>
                      <a:pt x="2227" y="519"/>
                      <a:pt x="2237" y="522"/>
                    </a:cubicBezTo>
                    <a:close/>
                    <a:moveTo>
                      <a:pt x="1921" y="510"/>
                    </a:moveTo>
                    <a:cubicBezTo>
                      <a:pt x="1917" y="533"/>
                      <a:pt x="1938" y="512"/>
                      <a:pt x="1921" y="510"/>
                    </a:cubicBezTo>
                    <a:close/>
                    <a:moveTo>
                      <a:pt x="2221" y="514"/>
                    </a:moveTo>
                    <a:cubicBezTo>
                      <a:pt x="2216" y="514"/>
                      <a:pt x="2215" y="509"/>
                      <a:pt x="2209" y="510"/>
                    </a:cubicBezTo>
                    <a:cubicBezTo>
                      <a:pt x="2203" y="520"/>
                      <a:pt x="2223" y="522"/>
                      <a:pt x="2221" y="514"/>
                    </a:cubicBezTo>
                    <a:close/>
                    <a:moveTo>
                      <a:pt x="29" y="534"/>
                    </a:moveTo>
                    <a:cubicBezTo>
                      <a:pt x="42" y="536"/>
                      <a:pt x="40" y="524"/>
                      <a:pt x="45" y="518"/>
                    </a:cubicBezTo>
                    <a:cubicBezTo>
                      <a:pt x="41" y="518"/>
                      <a:pt x="37" y="518"/>
                      <a:pt x="33" y="518"/>
                    </a:cubicBezTo>
                    <a:cubicBezTo>
                      <a:pt x="34" y="526"/>
                      <a:pt x="28" y="527"/>
                      <a:pt x="29" y="534"/>
                    </a:cubicBezTo>
                    <a:close/>
                    <a:moveTo>
                      <a:pt x="1921" y="538"/>
                    </a:moveTo>
                    <a:cubicBezTo>
                      <a:pt x="1922" y="533"/>
                      <a:pt x="1919" y="522"/>
                      <a:pt x="1917" y="530"/>
                    </a:cubicBezTo>
                    <a:cubicBezTo>
                      <a:pt x="1916" y="535"/>
                      <a:pt x="1919" y="546"/>
                      <a:pt x="1921" y="538"/>
                    </a:cubicBezTo>
                    <a:close/>
                    <a:moveTo>
                      <a:pt x="1709" y="546"/>
                    </a:moveTo>
                    <a:cubicBezTo>
                      <a:pt x="1719" y="541"/>
                      <a:pt x="1705" y="527"/>
                      <a:pt x="1701" y="538"/>
                    </a:cubicBezTo>
                    <a:cubicBezTo>
                      <a:pt x="1706" y="538"/>
                      <a:pt x="1705" y="545"/>
                      <a:pt x="1709" y="546"/>
                    </a:cubicBezTo>
                    <a:close/>
                    <a:moveTo>
                      <a:pt x="33" y="546"/>
                    </a:moveTo>
                    <a:cubicBezTo>
                      <a:pt x="36" y="546"/>
                      <a:pt x="38" y="546"/>
                      <a:pt x="41" y="546"/>
                    </a:cubicBezTo>
                    <a:cubicBezTo>
                      <a:pt x="41" y="543"/>
                      <a:pt x="41" y="541"/>
                      <a:pt x="41" y="538"/>
                    </a:cubicBezTo>
                    <a:cubicBezTo>
                      <a:pt x="38" y="538"/>
                      <a:pt x="36" y="538"/>
                      <a:pt x="33" y="538"/>
                    </a:cubicBezTo>
                    <a:cubicBezTo>
                      <a:pt x="33" y="541"/>
                      <a:pt x="33" y="543"/>
                      <a:pt x="33" y="546"/>
                    </a:cubicBezTo>
                    <a:close/>
                    <a:moveTo>
                      <a:pt x="1141" y="558"/>
                    </a:moveTo>
                    <a:cubicBezTo>
                      <a:pt x="1144" y="558"/>
                      <a:pt x="1146" y="558"/>
                      <a:pt x="1149" y="558"/>
                    </a:cubicBezTo>
                    <a:cubicBezTo>
                      <a:pt x="1149" y="553"/>
                      <a:pt x="1154" y="552"/>
                      <a:pt x="1153" y="546"/>
                    </a:cubicBezTo>
                    <a:cubicBezTo>
                      <a:pt x="1149" y="546"/>
                      <a:pt x="1145" y="546"/>
                      <a:pt x="1141" y="546"/>
                    </a:cubicBezTo>
                    <a:cubicBezTo>
                      <a:pt x="1141" y="550"/>
                      <a:pt x="1141" y="554"/>
                      <a:pt x="1141" y="558"/>
                    </a:cubicBezTo>
                    <a:close/>
                    <a:moveTo>
                      <a:pt x="1157" y="562"/>
                    </a:moveTo>
                    <a:cubicBezTo>
                      <a:pt x="1158" y="557"/>
                      <a:pt x="1163" y="558"/>
                      <a:pt x="1169" y="558"/>
                    </a:cubicBezTo>
                    <a:cubicBezTo>
                      <a:pt x="1169" y="552"/>
                      <a:pt x="1167" y="549"/>
                      <a:pt x="1165" y="546"/>
                    </a:cubicBezTo>
                    <a:cubicBezTo>
                      <a:pt x="1162" y="546"/>
                      <a:pt x="1160" y="546"/>
                      <a:pt x="1157" y="546"/>
                    </a:cubicBezTo>
                    <a:cubicBezTo>
                      <a:pt x="1162" y="555"/>
                      <a:pt x="1147" y="561"/>
                      <a:pt x="1157" y="562"/>
                    </a:cubicBezTo>
                    <a:close/>
                    <a:moveTo>
                      <a:pt x="53" y="558"/>
                    </a:moveTo>
                    <a:cubicBezTo>
                      <a:pt x="39" y="577"/>
                      <a:pt x="76" y="563"/>
                      <a:pt x="53" y="558"/>
                    </a:cubicBezTo>
                    <a:close/>
                    <a:moveTo>
                      <a:pt x="25" y="602"/>
                    </a:moveTo>
                    <a:cubicBezTo>
                      <a:pt x="35" y="603"/>
                      <a:pt x="44" y="603"/>
                      <a:pt x="45" y="594"/>
                    </a:cubicBezTo>
                    <a:cubicBezTo>
                      <a:pt x="41" y="593"/>
                      <a:pt x="35" y="587"/>
                      <a:pt x="41" y="586"/>
                    </a:cubicBezTo>
                    <a:cubicBezTo>
                      <a:pt x="45" y="598"/>
                      <a:pt x="52" y="581"/>
                      <a:pt x="57" y="582"/>
                    </a:cubicBezTo>
                    <a:cubicBezTo>
                      <a:pt x="57" y="588"/>
                      <a:pt x="56" y="596"/>
                      <a:pt x="65" y="594"/>
                    </a:cubicBezTo>
                    <a:cubicBezTo>
                      <a:pt x="66" y="575"/>
                      <a:pt x="32" y="569"/>
                      <a:pt x="29" y="566"/>
                    </a:cubicBezTo>
                    <a:cubicBezTo>
                      <a:pt x="48" y="578"/>
                      <a:pt x="15" y="576"/>
                      <a:pt x="25" y="602"/>
                    </a:cubicBezTo>
                    <a:close/>
                    <a:moveTo>
                      <a:pt x="1693" y="598"/>
                    </a:moveTo>
                    <a:cubicBezTo>
                      <a:pt x="1691" y="593"/>
                      <a:pt x="1689" y="589"/>
                      <a:pt x="1685" y="586"/>
                    </a:cubicBezTo>
                    <a:cubicBezTo>
                      <a:pt x="1685" y="591"/>
                      <a:pt x="1685" y="597"/>
                      <a:pt x="1685" y="602"/>
                    </a:cubicBezTo>
                    <a:cubicBezTo>
                      <a:pt x="1711" y="601"/>
                      <a:pt x="1716" y="590"/>
                      <a:pt x="1733" y="606"/>
                    </a:cubicBezTo>
                    <a:cubicBezTo>
                      <a:pt x="1725" y="582"/>
                      <a:pt x="1736" y="589"/>
                      <a:pt x="1725" y="570"/>
                    </a:cubicBezTo>
                    <a:cubicBezTo>
                      <a:pt x="1720" y="585"/>
                      <a:pt x="1702" y="587"/>
                      <a:pt x="1693" y="598"/>
                    </a:cubicBezTo>
                    <a:close/>
                    <a:moveTo>
                      <a:pt x="1857" y="602"/>
                    </a:moveTo>
                    <a:cubicBezTo>
                      <a:pt x="1872" y="604"/>
                      <a:pt x="1896" y="627"/>
                      <a:pt x="1897" y="598"/>
                    </a:cubicBezTo>
                    <a:cubicBezTo>
                      <a:pt x="1890" y="597"/>
                      <a:pt x="1877" y="609"/>
                      <a:pt x="1873" y="598"/>
                    </a:cubicBezTo>
                    <a:cubicBezTo>
                      <a:pt x="1870" y="583"/>
                      <a:pt x="1892" y="593"/>
                      <a:pt x="1889" y="578"/>
                    </a:cubicBezTo>
                    <a:cubicBezTo>
                      <a:pt x="1871" y="568"/>
                      <a:pt x="1858" y="583"/>
                      <a:pt x="1857" y="602"/>
                    </a:cubicBezTo>
                    <a:close/>
                    <a:moveTo>
                      <a:pt x="441" y="626"/>
                    </a:moveTo>
                    <a:cubicBezTo>
                      <a:pt x="452" y="620"/>
                      <a:pt x="428" y="598"/>
                      <a:pt x="453" y="602"/>
                    </a:cubicBezTo>
                    <a:cubicBezTo>
                      <a:pt x="455" y="589"/>
                      <a:pt x="441" y="593"/>
                      <a:pt x="445" y="578"/>
                    </a:cubicBezTo>
                    <a:cubicBezTo>
                      <a:pt x="440" y="579"/>
                      <a:pt x="434" y="577"/>
                      <a:pt x="433" y="582"/>
                    </a:cubicBezTo>
                    <a:cubicBezTo>
                      <a:pt x="452" y="589"/>
                      <a:pt x="418" y="616"/>
                      <a:pt x="441" y="626"/>
                    </a:cubicBezTo>
                    <a:close/>
                    <a:moveTo>
                      <a:pt x="2185" y="594"/>
                    </a:moveTo>
                    <a:cubicBezTo>
                      <a:pt x="2194" y="601"/>
                      <a:pt x="2211" y="590"/>
                      <a:pt x="2213" y="578"/>
                    </a:cubicBezTo>
                    <a:cubicBezTo>
                      <a:pt x="2200" y="579"/>
                      <a:pt x="2193" y="587"/>
                      <a:pt x="2185" y="594"/>
                    </a:cubicBezTo>
                    <a:close/>
                    <a:moveTo>
                      <a:pt x="197" y="594"/>
                    </a:moveTo>
                    <a:cubicBezTo>
                      <a:pt x="206" y="595"/>
                      <a:pt x="212" y="593"/>
                      <a:pt x="213" y="586"/>
                    </a:cubicBezTo>
                    <a:cubicBezTo>
                      <a:pt x="206" y="587"/>
                      <a:pt x="193" y="582"/>
                      <a:pt x="197" y="594"/>
                    </a:cubicBezTo>
                    <a:close/>
                    <a:moveTo>
                      <a:pt x="545" y="598"/>
                    </a:moveTo>
                    <a:cubicBezTo>
                      <a:pt x="549" y="598"/>
                      <a:pt x="553" y="598"/>
                      <a:pt x="557" y="598"/>
                    </a:cubicBezTo>
                    <a:cubicBezTo>
                      <a:pt x="557" y="594"/>
                      <a:pt x="557" y="590"/>
                      <a:pt x="557" y="586"/>
                    </a:cubicBezTo>
                    <a:cubicBezTo>
                      <a:pt x="554" y="586"/>
                      <a:pt x="552" y="586"/>
                      <a:pt x="549" y="586"/>
                    </a:cubicBezTo>
                    <a:cubicBezTo>
                      <a:pt x="549" y="591"/>
                      <a:pt x="544" y="592"/>
                      <a:pt x="545" y="598"/>
                    </a:cubicBezTo>
                    <a:close/>
                    <a:moveTo>
                      <a:pt x="2129" y="586"/>
                    </a:moveTo>
                    <a:cubicBezTo>
                      <a:pt x="2106" y="596"/>
                      <a:pt x="2118" y="608"/>
                      <a:pt x="2129" y="586"/>
                    </a:cubicBezTo>
                    <a:close/>
                    <a:moveTo>
                      <a:pt x="1597" y="614"/>
                    </a:moveTo>
                    <a:cubicBezTo>
                      <a:pt x="1607" y="609"/>
                      <a:pt x="1616" y="604"/>
                      <a:pt x="1625" y="598"/>
                    </a:cubicBezTo>
                    <a:cubicBezTo>
                      <a:pt x="1618" y="594"/>
                      <a:pt x="1615" y="587"/>
                      <a:pt x="1601" y="590"/>
                    </a:cubicBezTo>
                    <a:cubicBezTo>
                      <a:pt x="1608" y="604"/>
                      <a:pt x="1590" y="613"/>
                      <a:pt x="1597" y="614"/>
                    </a:cubicBezTo>
                    <a:close/>
                    <a:moveTo>
                      <a:pt x="413" y="598"/>
                    </a:moveTo>
                    <a:cubicBezTo>
                      <a:pt x="423" y="619"/>
                      <a:pt x="423" y="584"/>
                      <a:pt x="413" y="598"/>
                    </a:cubicBezTo>
                    <a:close/>
                    <a:moveTo>
                      <a:pt x="673" y="614"/>
                    </a:moveTo>
                    <a:cubicBezTo>
                      <a:pt x="675" y="612"/>
                      <a:pt x="682" y="595"/>
                      <a:pt x="673" y="594"/>
                    </a:cubicBezTo>
                    <a:cubicBezTo>
                      <a:pt x="678" y="604"/>
                      <a:pt x="661" y="611"/>
                      <a:pt x="673" y="614"/>
                    </a:cubicBezTo>
                    <a:close/>
                    <a:moveTo>
                      <a:pt x="1021" y="614"/>
                    </a:moveTo>
                    <a:cubicBezTo>
                      <a:pt x="1019" y="603"/>
                      <a:pt x="1010" y="599"/>
                      <a:pt x="1001" y="594"/>
                    </a:cubicBezTo>
                    <a:cubicBezTo>
                      <a:pt x="991" y="605"/>
                      <a:pt x="1008" y="613"/>
                      <a:pt x="1021" y="614"/>
                    </a:cubicBezTo>
                    <a:close/>
                    <a:moveTo>
                      <a:pt x="2145" y="610"/>
                    </a:moveTo>
                    <a:cubicBezTo>
                      <a:pt x="2153" y="611"/>
                      <a:pt x="2154" y="605"/>
                      <a:pt x="2161" y="606"/>
                    </a:cubicBezTo>
                    <a:cubicBezTo>
                      <a:pt x="2162" y="595"/>
                      <a:pt x="2151" y="594"/>
                      <a:pt x="2141" y="594"/>
                    </a:cubicBezTo>
                    <a:cubicBezTo>
                      <a:pt x="2140" y="602"/>
                      <a:pt x="2146" y="603"/>
                      <a:pt x="2145" y="610"/>
                    </a:cubicBezTo>
                    <a:close/>
                    <a:moveTo>
                      <a:pt x="597" y="602"/>
                    </a:moveTo>
                    <a:cubicBezTo>
                      <a:pt x="590" y="602"/>
                      <a:pt x="585" y="601"/>
                      <a:pt x="581" y="598"/>
                    </a:cubicBezTo>
                    <a:cubicBezTo>
                      <a:pt x="575" y="609"/>
                      <a:pt x="598" y="609"/>
                      <a:pt x="597" y="602"/>
                    </a:cubicBezTo>
                    <a:close/>
                    <a:moveTo>
                      <a:pt x="781" y="606"/>
                    </a:moveTo>
                    <a:cubicBezTo>
                      <a:pt x="784" y="606"/>
                      <a:pt x="786" y="606"/>
                      <a:pt x="789" y="606"/>
                    </a:cubicBezTo>
                    <a:cubicBezTo>
                      <a:pt x="789" y="603"/>
                      <a:pt x="789" y="601"/>
                      <a:pt x="789" y="598"/>
                    </a:cubicBezTo>
                    <a:cubicBezTo>
                      <a:pt x="786" y="598"/>
                      <a:pt x="784" y="598"/>
                      <a:pt x="781" y="598"/>
                    </a:cubicBezTo>
                    <a:cubicBezTo>
                      <a:pt x="781" y="601"/>
                      <a:pt x="781" y="603"/>
                      <a:pt x="781" y="606"/>
                    </a:cubicBezTo>
                    <a:close/>
                    <a:moveTo>
                      <a:pt x="269" y="622"/>
                    </a:moveTo>
                    <a:cubicBezTo>
                      <a:pt x="262" y="616"/>
                      <a:pt x="262" y="602"/>
                      <a:pt x="249" y="602"/>
                    </a:cubicBezTo>
                    <a:cubicBezTo>
                      <a:pt x="250" y="612"/>
                      <a:pt x="265" y="628"/>
                      <a:pt x="269" y="622"/>
                    </a:cubicBezTo>
                    <a:close/>
                    <a:moveTo>
                      <a:pt x="2057" y="606"/>
                    </a:moveTo>
                    <a:cubicBezTo>
                      <a:pt x="2044" y="594"/>
                      <a:pt x="2045" y="621"/>
                      <a:pt x="2057" y="606"/>
                    </a:cubicBezTo>
                    <a:close/>
                    <a:moveTo>
                      <a:pt x="2229" y="602"/>
                    </a:moveTo>
                    <a:cubicBezTo>
                      <a:pt x="2203" y="597"/>
                      <a:pt x="2220" y="614"/>
                      <a:pt x="2229" y="602"/>
                    </a:cubicBezTo>
                    <a:close/>
                    <a:moveTo>
                      <a:pt x="1049" y="610"/>
                    </a:moveTo>
                    <a:cubicBezTo>
                      <a:pt x="1030" y="599"/>
                      <a:pt x="1039" y="623"/>
                      <a:pt x="1049" y="610"/>
                    </a:cubicBezTo>
                    <a:close/>
                    <a:moveTo>
                      <a:pt x="2093" y="622"/>
                    </a:moveTo>
                    <a:cubicBezTo>
                      <a:pt x="2096" y="607"/>
                      <a:pt x="2087" y="604"/>
                      <a:pt x="2073" y="606"/>
                    </a:cubicBezTo>
                    <a:cubicBezTo>
                      <a:pt x="2074" y="617"/>
                      <a:pt x="2084" y="619"/>
                      <a:pt x="2093" y="622"/>
                    </a:cubicBezTo>
                    <a:close/>
                    <a:moveTo>
                      <a:pt x="57" y="614"/>
                    </a:moveTo>
                    <a:cubicBezTo>
                      <a:pt x="52" y="614"/>
                      <a:pt x="51" y="609"/>
                      <a:pt x="45" y="610"/>
                    </a:cubicBezTo>
                    <a:cubicBezTo>
                      <a:pt x="39" y="620"/>
                      <a:pt x="59" y="622"/>
                      <a:pt x="57" y="614"/>
                    </a:cubicBezTo>
                    <a:close/>
                    <a:moveTo>
                      <a:pt x="513" y="618"/>
                    </a:moveTo>
                    <a:cubicBezTo>
                      <a:pt x="516" y="618"/>
                      <a:pt x="518" y="618"/>
                      <a:pt x="521" y="618"/>
                    </a:cubicBezTo>
                    <a:cubicBezTo>
                      <a:pt x="521" y="615"/>
                      <a:pt x="521" y="613"/>
                      <a:pt x="521" y="610"/>
                    </a:cubicBezTo>
                    <a:cubicBezTo>
                      <a:pt x="518" y="610"/>
                      <a:pt x="516" y="610"/>
                      <a:pt x="513" y="610"/>
                    </a:cubicBezTo>
                    <a:cubicBezTo>
                      <a:pt x="513" y="613"/>
                      <a:pt x="513" y="615"/>
                      <a:pt x="513" y="618"/>
                    </a:cubicBezTo>
                    <a:close/>
                    <a:moveTo>
                      <a:pt x="569" y="614"/>
                    </a:moveTo>
                    <a:cubicBezTo>
                      <a:pt x="563" y="627"/>
                      <a:pt x="593" y="624"/>
                      <a:pt x="593" y="618"/>
                    </a:cubicBezTo>
                    <a:cubicBezTo>
                      <a:pt x="581" y="619"/>
                      <a:pt x="579" y="603"/>
                      <a:pt x="569" y="614"/>
                    </a:cubicBezTo>
                    <a:close/>
                    <a:moveTo>
                      <a:pt x="1093" y="630"/>
                    </a:moveTo>
                    <a:cubicBezTo>
                      <a:pt x="1100" y="629"/>
                      <a:pt x="1106" y="627"/>
                      <a:pt x="1109" y="622"/>
                    </a:cubicBezTo>
                    <a:cubicBezTo>
                      <a:pt x="1103" y="621"/>
                      <a:pt x="1104" y="613"/>
                      <a:pt x="1101" y="610"/>
                    </a:cubicBezTo>
                    <a:cubicBezTo>
                      <a:pt x="1095" y="612"/>
                      <a:pt x="1080" y="605"/>
                      <a:pt x="1081" y="614"/>
                    </a:cubicBezTo>
                    <a:cubicBezTo>
                      <a:pt x="1090" y="619"/>
                      <a:pt x="1095" y="610"/>
                      <a:pt x="1093" y="630"/>
                    </a:cubicBezTo>
                    <a:close/>
                    <a:moveTo>
                      <a:pt x="1717" y="626"/>
                    </a:moveTo>
                    <a:cubicBezTo>
                      <a:pt x="1725" y="628"/>
                      <a:pt x="1728" y="636"/>
                      <a:pt x="1741" y="634"/>
                    </a:cubicBezTo>
                    <a:cubicBezTo>
                      <a:pt x="1741" y="623"/>
                      <a:pt x="1734" y="626"/>
                      <a:pt x="1741" y="618"/>
                    </a:cubicBezTo>
                    <a:cubicBezTo>
                      <a:pt x="1726" y="624"/>
                      <a:pt x="1733" y="607"/>
                      <a:pt x="1721" y="610"/>
                    </a:cubicBezTo>
                    <a:cubicBezTo>
                      <a:pt x="1722" y="618"/>
                      <a:pt x="1716" y="619"/>
                      <a:pt x="1717" y="626"/>
                    </a:cubicBezTo>
                    <a:close/>
                    <a:moveTo>
                      <a:pt x="1717" y="610"/>
                    </a:moveTo>
                    <a:cubicBezTo>
                      <a:pt x="1710" y="612"/>
                      <a:pt x="1700" y="612"/>
                      <a:pt x="1697" y="618"/>
                    </a:cubicBezTo>
                    <a:cubicBezTo>
                      <a:pt x="1705" y="616"/>
                      <a:pt x="1721" y="623"/>
                      <a:pt x="1717" y="610"/>
                    </a:cubicBezTo>
                    <a:close/>
                    <a:moveTo>
                      <a:pt x="2217" y="634"/>
                    </a:moveTo>
                    <a:cubicBezTo>
                      <a:pt x="2224" y="630"/>
                      <a:pt x="2237" y="633"/>
                      <a:pt x="2241" y="626"/>
                    </a:cubicBezTo>
                    <a:cubicBezTo>
                      <a:pt x="2231" y="622"/>
                      <a:pt x="2222" y="619"/>
                      <a:pt x="2213" y="614"/>
                    </a:cubicBezTo>
                    <a:cubicBezTo>
                      <a:pt x="2213" y="612"/>
                      <a:pt x="2212" y="609"/>
                      <a:pt x="2209" y="610"/>
                    </a:cubicBezTo>
                    <a:cubicBezTo>
                      <a:pt x="2207" y="623"/>
                      <a:pt x="2215" y="626"/>
                      <a:pt x="2217" y="634"/>
                    </a:cubicBezTo>
                    <a:close/>
                    <a:moveTo>
                      <a:pt x="117" y="622"/>
                    </a:moveTo>
                    <a:cubicBezTo>
                      <a:pt x="121" y="622"/>
                      <a:pt x="125" y="622"/>
                      <a:pt x="129" y="622"/>
                    </a:cubicBezTo>
                    <a:cubicBezTo>
                      <a:pt x="129" y="619"/>
                      <a:pt x="129" y="617"/>
                      <a:pt x="129" y="614"/>
                    </a:cubicBezTo>
                    <a:cubicBezTo>
                      <a:pt x="125" y="614"/>
                      <a:pt x="121" y="614"/>
                      <a:pt x="117" y="614"/>
                    </a:cubicBezTo>
                    <a:cubicBezTo>
                      <a:pt x="117" y="617"/>
                      <a:pt x="117" y="619"/>
                      <a:pt x="117" y="622"/>
                    </a:cubicBezTo>
                    <a:close/>
                    <a:moveTo>
                      <a:pt x="141" y="630"/>
                    </a:moveTo>
                    <a:cubicBezTo>
                      <a:pt x="154" y="632"/>
                      <a:pt x="155" y="623"/>
                      <a:pt x="169" y="626"/>
                    </a:cubicBezTo>
                    <a:cubicBezTo>
                      <a:pt x="167" y="602"/>
                      <a:pt x="146" y="622"/>
                      <a:pt x="141" y="630"/>
                    </a:cubicBezTo>
                    <a:close/>
                    <a:moveTo>
                      <a:pt x="1641" y="622"/>
                    </a:moveTo>
                    <a:cubicBezTo>
                      <a:pt x="1648" y="622"/>
                      <a:pt x="1651" y="619"/>
                      <a:pt x="1653" y="614"/>
                    </a:cubicBezTo>
                    <a:cubicBezTo>
                      <a:pt x="1647" y="614"/>
                      <a:pt x="1639" y="613"/>
                      <a:pt x="1641" y="622"/>
                    </a:cubicBezTo>
                    <a:close/>
                    <a:moveTo>
                      <a:pt x="2045" y="626"/>
                    </a:moveTo>
                    <a:cubicBezTo>
                      <a:pt x="2045" y="622"/>
                      <a:pt x="2045" y="618"/>
                      <a:pt x="2045" y="614"/>
                    </a:cubicBezTo>
                    <a:cubicBezTo>
                      <a:pt x="2041" y="614"/>
                      <a:pt x="2037" y="614"/>
                      <a:pt x="2033" y="614"/>
                    </a:cubicBezTo>
                    <a:cubicBezTo>
                      <a:pt x="2032" y="623"/>
                      <a:pt x="2036" y="627"/>
                      <a:pt x="2045" y="626"/>
                    </a:cubicBezTo>
                    <a:close/>
                    <a:moveTo>
                      <a:pt x="41" y="630"/>
                    </a:moveTo>
                    <a:cubicBezTo>
                      <a:pt x="42" y="621"/>
                      <a:pt x="38" y="617"/>
                      <a:pt x="29" y="618"/>
                    </a:cubicBezTo>
                    <a:cubicBezTo>
                      <a:pt x="28" y="627"/>
                      <a:pt x="32" y="631"/>
                      <a:pt x="41" y="630"/>
                    </a:cubicBezTo>
                    <a:close/>
                    <a:moveTo>
                      <a:pt x="1033" y="618"/>
                    </a:moveTo>
                    <a:cubicBezTo>
                      <a:pt x="1019" y="637"/>
                      <a:pt x="1056" y="623"/>
                      <a:pt x="1033" y="618"/>
                    </a:cubicBezTo>
                    <a:close/>
                    <a:moveTo>
                      <a:pt x="1349" y="630"/>
                    </a:moveTo>
                    <a:cubicBezTo>
                      <a:pt x="1349" y="623"/>
                      <a:pt x="1346" y="620"/>
                      <a:pt x="1341" y="618"/>
                    </a:cubicBezTo>
                    <a:cubicBezTo>
                      <a:pt x="1341" y="625"/>
                      <a:pt x="1344" y="628"/>
                      <a:pt x="1349" y="630"/>
                    </a:cubicBezTo>
                    <a:close/>
                    <a:moveTo>
                      <a:pt x="1773" y="866"/>
                    </a:moveTo>
                    <a:cubicBezTo>
                      <a:pt x="1775" y="866"/>
                      <a:pt x="1777" y="869"/>
                      <a:pt x="1773" y="870"/>
                    </a:cubicBezTo>
                    <a:cubicBezTo>
                      <a:pt x="1758" y="874"/>
                      <a:pt x="1715" y="865"/>
                      <a:pt x="1689" y="854"/>
                    </a:cubicBezTo>
                    <a:cubicBezTo>
                      <a:pt x="1667" y="822"/>
                      <a:pt x="1658" y="774"/>
                      <a:pt x="1669" y="750"/>
                    </a:cubicBezTo>
                    <a:cubicBezTo>
                      <a:pt x="1669" y="754"/>
                      <a:pt x="1674" y="753"/>
                      <a:pt x="1673" y="746"/>
                    </a:cubicBezTo>
                    <a:cubicBezTo>
                      <a:pt x="1674" y="731"/>
                      <a:pt x="1670" y="745"/>
                      <a:pt x="1661" y="742"/>
                    </a:cubicBezTo>
                    <a:cubicBezTo>
                      <a:pt x="1671" y="735"/>
                      <a:pt x="1669" y="715"/>
                      <a:pt x="1669" y="698"/>
                    </a:cubicBezTo>
                    <a:cubicBezTo>
                      <a:pt x="1675" y="698"/>
                      <a:pt x="1683" y="699"/>
                      <a:pt x="1681" y="690"/>
                    </a:cubicBezTo>
                    <a:cubicBezTo>
                      <a:pt x="1671" y="672"/>
                      <a:pt x="1676" y="663"/>
                      <a:pt x="1677" y="638"/>
                    </a:cubicBezTo>
                    <a:cubicBezTo>
                      <a:pt x="1654" y="633"/>
                      <a:pt x="1626" y="633"/>
                      <a:pt x="1597" y="634"/>
                    </a:cubicBezTo>
                    <a:cubicBezTo>
                      <a:pt x="1602" y="628"/>
                      <a:pt x="1602" y="624"/>
                      <a:pt x="1597" y="618"/>
                    </a:cubicBezTo>
                    <a:cubicBezTo>
                      <a:pt x="1581" y="622"/>
                      <a:pt x="1580" y="641"/>
                      <a:pt x="1561" y="642"/>
                    </a:cubicBezTo>
                    <a:cubicBezTo>
                      <a:pt x="1564" y="659"/>
                      <a:pt x="1560" y="666"/>
                      <a:pt x="1565" y="686"/>
                    </a:cubicBezTo>
                    <a:cubicBezTo>
                      <a:pt x="1558" y="686"/>
                      <a:pt x="1555" y="689"/>
                      <a:pt x="1553" y="694"/>
                    </a:cubicBezTo>
                    <a:cubicBezTo>
                      <a:pt x="1563" y="712"/>
                      <a:pt x="1534" y="726"/>
                      <a:pt x="1537" y="750"/>
                    </a:cubicBezTo>
                    <a:cubicBezTo>
                      <a:pt x="1519" y="760"/>
                      <a:pt x="1506" y="775"/>
                      <a:pt x="1489" y="786"/>
                    </a:cubicBezTo>
                    <a:cubicBezTo>
                      <a:pt x="1484" y="782"/>
                      <a:pt x="1474" y="782"/>
                      <a:pt x="1469" y="778"/>
                    </a:cubicBezTo>
                    <a:cubicBezTo>
                      <a:pt x="1470" y="788"/>
                      <a:pt x="1470" y="797"/>
                      <a:pt x="1461" y="798"/>
                    </a:cubicBezTo>
                    <a:cubicBezTo>
                      <a:pt x="1443" y="800"/>
                      <a:pt x="1436" y="791"/>
                      <a:pt x="1417" y="794"/>
                    </a:cubicBezTo>
                    <a:cubicBezTo>
                      <a:pt x="1411" y="791"/>
                      <a:pt x="1418" y="774"/>
                      <a:pt x="1405" y="778"/>
                    </a:cubicBezTo>
                    <a:cubicBezTo>
                      <a:pt x="1403" y="785"/>
                      <a:pt x="1411" y="788"/>
                      <a:pt x="1405" y="790"/>
                    </a:cubicBezTo>
                    <a:cubicBezTo>
                      <a:pt x="1362" y="785"/>
                      <a:pt x="1343" y="756"/>
                      <a:pt x="1317" y="734"/>
                    </a:cubicBezTo>
                    <a:cubicBezTo>
                      <a:pt x="1319" y="709"/>
                      <a:pt x="1307" y="687"/>
                      <a:pt x="1317" y="666"/>
                    </a:cubicBezTo>
                    <a:cubicBezTo>
                      <a:pt x="1289" y="651"/>
                      <a:pt x="1249" y="663"/>
                      <a:pt x="1205" y="662"/>
                    </a:cubicBezTo>
                    <a:cubicBezTo>
                      <a:pt x="1194" y="647"/>
                      <a:pt x="1180" y="653"/>
                      <a:pt x="1165" y="662"/>
                    </a:cubicBezTo>
                    <a:cubicBezTo>
                      <a:pt x="1173" y="734"/>
                      <a:pt x="1212" y="854"/>
                      <a:pt x="1121" y="870"/>
                    </a:cubicBezTo>
                    <a:cubicBezTo>
                      <a:pt x="1113" y="869"/>
                      <a:pt x="1113" y="859"/>
                      <a:pt x="1105" y="858"/>
                    </a:cubicBezTo>
                    <a:cubicBezTo>
                      <a:pt x="1104" y="863"/>
                      <a:pt x="1106" y="869"/>
                      <a:pt x="1101" y="870"/>
                    </a:cubicBezTo>
                    <a:cubicBezTo>
                      <a:pt x="1083" y="860"/>
                      <a:pt x="1054" y="853"/>
                      <a:pt x="1029" y="862"/>
                    </a:cubicBezTo>
                    <a:cubicBezTo>
                      <a:pt x="1016" y="878"/>
                      <a:pt x="1009" y="900"/>
                      <a:pt x="1001" y="922"/>
                    </a:cubicBezTo>
                    <a:cubicBezTo>
                      <a:pt x="1007" y="928"/>
                      <a:pt x="1012" y="935"/>
                      <a:pt x="1017" y="942"/>
                    </a:cubicBezTo>
                    <a:cubicBezTo>
                      <a:pt x="1064" y="936"/>
                      <a:pt x="1088" y="933"/>
                      <a:pt x="1121" y="926"/>
                    </a:cubicBezTo>
                    <a:cubicBezTo>
                      <a:pt x="1153" y="945"/>
                      <a:pt x="1175" y="961"/>
                      <a:pt x="1181" y="994"/>
                    </a:cubicBezTo>
                    <a:cubicBezTo>
                      <a:pt x="1186" y="1021"/>
                      <a:pt x="1172" y="1041"/>
                      <a:pt x="1169" y="1062"/>
                    </a:cubicBezTo>
                    <a:cubicBezTo>
                      <a:pt x="1166" y="1086"/>
                      <a:pt x="1177" y="1114"/>
                      <a:pt x="1173" y="1138"/>
                    </a:cubicBezTo>
                    <a:cubicBezTo>
                      <a:pt x="1183" y="1146"/>
                      <a:pt x="1195" y="1131"/>
                      <a:pt x="1197" y="1150"/>
                    </a:cubicBezTo>
                    <a:cubicBezTo>
                      <a:pt x="1257" y="1117"/>
                      <a:pt x="1324" y="1168"/>
                      <a:pt x="1381" y="1146"/>
                    </a:cubicBezTo>
                    <a:cubicBezTo>
                      <a:pt x="1375" y="1133"/>
                      <a:pt x="1383" y="1128"/>
                      <a:pt x="1385" y="1114"/>
                    </a:cubicBezTo>
                    <a:cubicBezTo>
                      <a:pt x="1364" y="1088"/>
                      <a:pt x="1361" y="1052"/>
                      <a:pt x="1373" y="1010"/>
                    </a:cubicBezTo>
                    <a:cubicBezTo>
                      <a:pt x="1391" y="1008"/>
                      <a:pt x="1400" y="978"/>
                      <a:pt x="1413" y="994"/>
                    </a:cubicBezTo>
                    <a:cubicBezTo>
                      <a:pt x="1419" y="992"/>
                      <a:pt x="1414" y="979"/>
                      <a:pt x="1421" y="978"/>
                    </a:cubicBezTo>
                    <a:cubicBezTo>
                      <a:pt x="1458" y="986"/>
                      <a:pt x="1523" y="979"/>
                      <a:pt x="1521" y="1014"/>
                    </a:cubicBezTo>
                    <a:cubicBezTo>
                      <a:pt x="1529" y="1015"/>
                      <a:pt x="1530" y="1009"/>
                      <a:pt x="1537" y="1010"/>
                    </a:cubicBezTo>
                    <a:cubicBezTo>
                      <a:pt x="1559" y="1057"/>
                      <a:pt x="1516" y="1094"/>
                      <a:pt x="1537" y="1146"/>
                    </a:cubicBezTo>
                    <a:cubicBezTo>
                      <a:pt x="1579" y="1157"/>
                      <a:pt x="1609" y="1139"/>
                      <a:pt x="1657" y="1146"/>
                    </a:cubicBezTo>
                    <a:cubicBezTo>
                      <a:pt x="1656" y="1152"/>
                      <a:pt x="1662" y="1157"/>
                      <a:pt x="1665" y="1150"/>
                    </a:cubicBezTo>
                    <a:cubicBezTo>
                      <a:pt x="1652" y="1144"/>
                      <a:pt x="1685" y="1125"/>
                      <a:pt x="1685" y="1106"/>
                    </a:cubicBezTo>
                    <a:cubicBezTo>
                      <a:pt x="1683" y="1100"/>
                      <a:pt x="1670" y="1105"/>
                      <a:pt x="1669" y="1098"/>
                    </a:cubicBezTo>
                    <a:cubicBezTo>
                      <a:pt x="1665" y="1053"/>
                      <a:pt x="1658" y="1018"/>
                      <a:pt x="1669" y="974"/>
                    </a:cubicBezTo>
                    <a:cubicBezTo>
                      <a:pt x="1694" y="971"/>
                      <a:pt x="1705" y="954"/>
                      <a:pt x="1721" y="942"/>
                    </a:cubicBezTo>
                    <a:cubicBezTo>
                      <a:pt x="1744" y="948"/>
                      <a:pt x="1782" y="932"/>
                      <a:pt x="1809" y="942"/>
                    </a:cubicBezTo>
                    <a:cubicBezTo>
                      <a:pt x="1816" y="913"/>
                      <a:pt x="1834" y="894"/>
                      <a:pt x="1817" y="866"/>
                    </a:cubicBezTo>
                    <a:cubicBezTo>
                      <a:pt x="1800" y="871"/>
                      <a:pt x="1781" y="857"/>
                      <a:pt x="1773" y="866"/>
                    </a:cubicBezTo>
                    <a:close/>
                    <a:moveTo>
                      <a:pt x="2069" y="626"/>
                    </a:moveTo>
                    <a:cubicBezTo>
                      <a:pt x="2063" y="624"/>
                      <a:pt x="2066" y="613"/>
                      <a:pt x="2053" y="618"/>
                    </a:cubicBezTo>
                    <a:cubicBezTo>
                      <a:pt x="2049" y="628"/>
                      <a:pt x="2071" y="631"/>
                      <a:pt x="2069" y="626"/>
                    </a:cubicBezTo>
                    <a:close/>
                    <a:moveTo>
                      <a:pt x="221" y="634"/>
                    </a:moveTo>
                    <a:cubicBezTo>
                      <a:pt x="227" y="640"/>
                      <a:pt x="253" y="642"/>
                      <a:pt x="249" y="626"/>
                    </a:cubicBezTo>
                    <a:cubicBezTo>
                      <a:pt x="238" y="627"/>
                      <a:pt x="222" y="623"/>
                      <a:pt x="221" y="634"/>
                    </a:cubicBezTo>
                    <a:close/>
                    <a:moveTo>
                      <a:pt x="793" y="634"/>
                    </a:moveTo>
                    <a:cubicBezTo>
                      <a:pt x="779" y="633"/>
                      <a:pt x="769" y="620"/>
                      <a:pt x="761" y="634"/>
                    </a:cubicBezTo>
                    <a:cubicBezTo>
                      <a:pt x="771" y="639"/>
                      <a:pt x="786" y="637"/>
                      <a:pt x="793" y="634"/>
                    </a:cubicBezTo>
                    <a:close/>
                    <a:moveTo>
                      <a:pt x="1189" y="646"/>
                    </a:moveTo>
                    <a:cubicBezTo>
                      <a:pt x="1187" y="639"/>
                      <a:pt x="1187" y="629"/>
                      <a:pt x="1181" y="626"/>
                    </a:cubicBezTo>
                    <a:cubicBezTo>
                      <a:pt x="1183" y="634"/>
                      <a:pt x="1176" y="650"/>
                      <a:pt x="1189" y="646"/>
                    </a:cubicBezTo>
                    <a:close/>
                    <a:moveTo>
                      <a:pt x="1769" y="638"/>
                    </a:moveTo>
                    <a:cubicBezTo>
                      <a:pt x="1781" y="644"/>
                      <a:pt x="1781" y="620"/>
                      <a:pt x="1769" y="626"/>
                    </a:cubicBezTo>
                    <a:cubicBezTo>
                      <a:pt x="1769" y="630"/>
                      <a:pt x="1769" y="634"/>
                      <a:pt x="1769" y="638"/>
                    </a:cubicBezTo>
                    <a:close/>
                    <a:moveTo>
                      <a:pt x="649" y="638"/>
                    </a:moveTo>
                    <a:cubicBezTo>
                      <a:pt x="641" y="638"/>
                      <a:pt x="644" y="627"/>
                      <a:pt x="633" y="630"/>
                    </a:cubicBezTo>
                    <a:cubicBezTo>
                      <a:pt x="632" y="642"/>
                      <a:pt x="647" y="652"/>
                      <a:pt x="649" y="638"/>
                    </a:cubicBezTo>
                    <a:close/>
                    <a:moveTo>
                      <a:pt x="973" y="678"/>
                    </a:moveTo>
                    <a:cubicBezTo>
                      <a:pt x="987" y="699"/>
                      <a:pt x="972" y="738"/>
                      <a:pt x="961" y="758"/>
                    </a:cubicBezTo>
                    <a:cubicBezTo>
                      <a:pt x="934" y="767"/>
                      <a:pt x="931" y="784"/>
                      <a:pt x="905" y="786"/>
                    </a:cubicBezTo>
                    <a:cubicBezTo>
                      <a:pt x="875" y="789"/>
                      <a:pt x="841" y="766"/>
                      <a:pt x="813" y="778"/>
                    </a:cubicBezTo>
                    <a:cubicBezTo>
                      <a:pt x="813" y="765"/>
                      <a:pt x="792" y="759"/>
                      <a:pt x="773" y="746"/>
                    </a:cubicBezTo>
                    <a:cubicBezTo>
                      <a:pt x="758" y="718"/>
                      <a:pt x="766" y="692"/>
                      <a:pt x="765" y="650"/>
                    </a:cubicBezTo>
                    <a:cubicBezTo>
                      <a:pt x="738" y="639"/>
                      <a:pt x="711" y="646"/>
                      <a:pt x="685" y="630"/>
                    </a:cubicBezTo>
                    <a:cubicBezTo>
                      <a:pt x="683" y="641"/>
                      <a:pt x="664" y="636"/>
                      <a:pt x="657" y="642"/>
                    </a:cubicBezTo>
                    <a:cubicBezTo>
                      <a:pt x="653" y="654"/>
                      <a:pt x="662" y="672"/>
                      <a:pt x="645" y="678"/>
                    </a:cubicBezTo>
                    <a:cubicBezTo>
                      <a:pt x="661" y="683"/>
                      <a:pt x="645" y="697"/>
                      <a:pt x="645" y="706"/>
                    </a:cubicBezTo>
                    <a:cubicBezTo>
                      <a:pt x="644" y="734"/>
                      <a:pt x="643" y="766"/>
                      <a:pt x="637" y="794"/>
                    </a:cubicBezTo>
                    <a:cubicBezTo>
                      <a:pt x="624" y="793"/>
                      <a:pt x="629" y="810"/>
                      <a:pt x="621" y="814"/>
                    </a:cubicBezTo>
                    <a:cubicBezTo>
                      <a:pt x="639" y="815"/>
                      <a:pt x="647" y="825"/>
                      <a:pt x="661" y="830"/>
                    </a:cubicBezTo>
                    <a:cubicBezTo>
                      <a:pt x="689" y="821"/>
                      <a:pt x="716" y="806"/>
                      <a:pt x="745" y="814"/>
                    </a:cubicBezTo>
                    <a:cubicBezTo>
                      <a:pt x="755" y="817"/>
                      <a:pt x="759" y="833"/>
                      <a:pt x="773" y="826"/>
                    </a:cubicBezTo>
                    <a:cubicBezTo>
                      <a:pt x="781" y="861"/>
                      <a:pt x="805" y="870"/>
                      <a:pt x="801" y="910"/>
                    </a:cubicBezTo>
                    <a:cubicBezTo>
                      <a:pt x="800" y="916"/>
                      <a:pt x="792" y="915"/>
                      <a:pt x="789" y="918"/>
                    </a:cubicBezTo>
                    <a:cubicBezTo>
                      <a:pt x="794" y="956"/>
                      <a:pt x="789" y="1002"/>
                      <a:pt x="745" y="1010"/>
                    </a:cubicBezTo>
                    <a:cubicBezTo>
                      <a:pt x="745" y="1006"/>
                      <a:pt x="748" y="1005"/>
                      <a:pt x="749" y="1002"/>
                    </a:cubicBezTo>
                    <a:cubicBezTo>
                      <a:pt x="732" y="1014"/>
                      <a:pt x="732" y="1022"/>
                      <a:pt x="705" y="1026"/>
                    </a:cubicBezTo>
                    <a:cubicBezTo>
                      <a:pt x="692" y="1017"/>
                      <a:pt x="676" y="1009"/>
                      <a:pt x="653" y="1010"/>
                    </a:cubicBezTo>
                    <a:cubicBezTo>
                      <a:pt x="635" y="1047"/>
                      <a:pt x="658" y="1081"/>
                      <a:pt x="649" y="1114"/>
                    </a:cubicBezTo>
                    <a:cubicBezTo>
                      <a:pt x="680" y="1134"/>
                      <a:pt x="752" y="1100"/>
                      <a:pt x="773" y="1134"/>
                    </a:cubicBezTo>
                    <a:cubicBezTo>
                      <a:pt x="781" y="1127"/>
                      <a:pt x="768" y="1122"/>
                      <a:pt x="781" y="1118"/>
                    </a:cubicBezTo>
                    <a:cubicBezTo>
                      <a:pt x="803" y="1126"/>
                      <a:pt x="853" y="1104"/>
                      <a:pt x="861" y="1142"/>
                    </a:cubicBezTo>
                    <a:cubicBezTo>
                      <a:pt x="868" y="1144"/>
                      <a:pt x="871" y="1136"/>
                      <a:pt x="873" y="1142"/>
                    </a:cubicBezTo>
                    <a:cubicBezTo>
                      <a:pt x="871" y="1162"/>
                      <a:pt x="882" y="1168"/>
                      <a:pt x="885" y="1182"/>
                    </a:cubicBezTo>
                    <a:cubicBezTo>
                      <a:pt x="882" y="1205"/>
                      <a:pt x="863" y="1216"/>
                      <a:pt x="865" y="1238"/>
                    </a:cubicBezTo>
                    <a:cubicBezTo>
                      <a:pt x="868" y="1281"/>
                      <a:pt x="913" y="1292"/>
                      <a:pt x="945" y="1258"/>
                    </a:cubicBezTo>
                    <a:cubicBezTo>
                      <a:pt x="942" y="1235"/>
                      <a:pt x="959" y="1232"/>
                      <a:pt x="953" y="1206"/>
                    </a:cubicBezTo>
                    <a:cubicBezTo>
                      <a:pt x="938" y="1197"/>
                      <a:pt x="946" y="1175"/>
                      <a:pt x="933" y="1158"/>
                    </a:cubicBezTo>
                    <a:cubicBezTo>
                      <a:pt x="957" y="1167"/>
                      <a:pt x="944" y="1143"/>
                      <a:pt x="945" y="1142"/>
                    </a:cubicBezTo>
                    <a:cubicBezTo>
                      <a:pt x="955" y="1124"/>
                      <a:pt x="968" y="1139"/>
                      <a:pt x="985" y="1138"/>
                    </a:cubicBezTo>
                    <a:cubicBezTo>
                      <a:pt x="984" y="1129"/>
                      <a:pt x="1037" y="1132"/>
                      <a:pt x="1057" y="1138"/>
                    </a:cubicBezTo>
                    <a:cubicBezTo>
                      <a:pt x="1052" y="1138"/>
                      <a:pt x="1046" y="1138"/>
                      <a:pt x="1041" y="1138"/>
                    </a:cubicBezTo>
                    <a:cubicBezTo>
                      <a:pt x="1041" y="1151"/>
                      <a:pt x="1052" y="1153"/>
                      <a:pt x="1065" y="1154"/>
                    </a:cubicBezTo>
                    <a:cubicBezTo>
                      <a:pt x="1075" y="1149"/>
                      <a:pt x="1057" y="1139"/>
                      <a:pt x="1069" y="1134"/>
                    </a:cubicBezTo>
                    <a:cubicBezTo>
                      <a:pt x="1090" y="1133"/>
                      <a:pt x="1097" y="1135"/>
                      <a:pt x="1109" y="1130"/>
                    </a:cubicBezTo>
                    <a:cubicBezTo>
                      <a:pt x="1108" y="1095"/>
                      <a:pt x="1116" y="1061"/>
                      <a:pt x="1113" y="1026"/>
                    </a:cubicBezTo>
                    <a:cubicBezTo>
                      <a:pt x="1127" y="1024"/>
                      <a:pt x="1126" y="1045"/>
                      <a:pt x="1137" y="1034"/>
                    </a:cubicBezTo>
                    <a:cubicBezTo>
                      <a:pt x="1138" y="1024"/>
                      <a:pt x="1135" y="1017"/>
                      <a:pt x="1129" y="1014"/>
                    </a:cubicBezTo>
                    <a:cubicBezTo>
                      <a:pt x="1129" y="1017"/>
                      <a:pt x="1116" y="1026"/>
                      <a:pt x="1117" y="1018"/>
                    </a:cubicBezTo>
                    <a:cubicBezTo>
                      <a:pt x="1126" y="1015"/>
                      <a:pt x="1119" y="996"/>
                      <a:pt x="1121" y="986"/>
                    </a:cubicBezTo>
                    <a:cubicBezTo>
                      <a:pt x="1079" y="992"/>
                      <a:pt x="1042" y="1006"/>
                      <a:pt x="997" y="998"/>
                    </a:cubicBezTo>
                    <a:cubicBezTo>
                      <a:pt x="991" y="992"/>
                      <a:pt x="992" y="979"/>
                      <a:pt x="985" y="974"/>
                    </a:cubicBezTo>
                    <a:cubicBezTo>
                      <a:pt x="965" y="1002"/>
                      <a:pt x="936" y="902"/>
                      <a:pt x="961" y="890"/>
                    </a:cubicBezTo>
                    <a:cubicBezTo>
                      <a:pt x="949" y="883"/>
                      <a:pt x="959" y="842"/>
                      <a:pt x="977" y="854"/>
                    </a:cubicBezTo>
                    <a:cubicBezTo>
                      <a:pt x="977" y="847"/>
                      <a:pt x="977" y="841"/>
                      <a:pt x="977" y="834"/>
                    </a:cubicBezTo>
                    <a:cubicBezTo>
                      <a:pt x="1001" y="841"/>
                      <a:pt x="990" y="812"/>
                      <a:pt x="1005" y="810"/>
                    </a:cubicBezTo>
                    <a:cubicBezTo>
                      <a:pt x="1042" y="798"/>
                      <a:pt x="1071" y="808"/>
                      <a:pt x="1113" y="810"/>
                    </a:cubicBezTo>
                    <a:cubicBezTo>
                      <a:pt x="1129" y="798"/>
                      <a:pt x="1104" y="758"/>
                      <a:pt x="1129" y="750"/>
                    </a:cubicBezTo>
                    <a:cubicBezTo>
                      <a:pt x="1107" y="724"/>
                      <a:pt x="1120" y="685"/>
                      <a:pt x="1105" y="642"/>
                    </a:cubicBezTo>
                    <a:cubicBezTo>
                      <a:pt x="1061" y="656"/>
                      <a:pt x="1026" y="630"/>
                      <a:pt x="981" y="646"/>
                    </a:cubicBezTo>
                    <a:cubicBezTo>
                      <a:pt x="981" y="660"/>
                      <a:pt x="982" y="674"/>
                      <a:pt x="973" y="678"/>
                    </a:cubicBezTo>
                    <a:close/>
                    <a:moveTo>
                      <a:pt x="1073" y="634"/>
                    </a:moveTo>
                    <a:cubicBezTo>
                      <a:pt x="1072" y="631"/>
                      <a:pt x="1062" y="629"/>
                      <a:pt x="1061" y="634"/>
                    </a:cubicBezTo>
                    <a:cubicBezTo>
                      <a:pt x="1058" y="643"/>
                      <a:pt x="1077" y="643"/>
                      <a:pt x="1073" y="634"/>
                    </a:cubicBezTo>
                    <a:close/>
                    <a:moveTo>
                      <a:pt x="257" y="650"/>
                    </a:moveTo>
                    <a:cubicBezTo>
                      <a:pt x="256" y="639"/>
                      <a:pt x="273" y="647"/>
                      <a:pt x="269" y="634"/>
                    </a:cubicBezTo>
                    <a:cubicBezTo>
                      <a:pt x="260" y="632"/>
                      <a:pt x="247" y="646"/>
                      <a:pt x="257" y="650"/>
                    </a:cubicBezTo>
                    <a:close/>
                    <a:moveTo>
                      <a:pt x="973" y="642"/>
                    </a:moveTo>
                    <a:cubicBezTo>
                      <a:pt x="965" y="642"/>
                      <a:pt x="968" y="631"/>
                      <a:pt x="957" y="634"/>
                    </a:cubicBezTo>
                    <a:cubicBezTo>
                      <a:pt x="953" y="644"/>
                      <a:pt x="970" y="652"/>
                      <a:pt x="973" y="642"/>
                    </a:cubicBezTo>
                    <a:close/>
                    <a:moveTo>
                      <a:pt x="1213" y="642"/>
                    </a:moveTo>
                    <a:cubicBezTo>
                      <a:pt x="1219" y="649"/>
                      <a:pt x="1232" y="644"/>
                      <a:pt x="1237" y="638"/>
                    </a:cubicBezTo>
                    <a:cubicBezTo>
                      <a:pt x="1228" y="636"/>
                      <a:pt x="1215" y="629"/>
                      <a:pt x="1213" y="642"/>
                    </a:cubicBezTo>
                    <a:close/>
                    <a:moveTo>
                      <a:pt x="1689" y="650"/>
                    </a:moveTo>
                    <a:cubicBezTo>
                      <a:pt x="1691" y="644"/>
                      <a:pt x="1702" y="647"/>
                      <a:pt x="1697" y="634"/>
                    </a:cubicBezTo>
                    <a:cubicBezTo>
                      <a:pt x="1687" y="630"/>
                      <a:pt x="1679" y="647"/>
                      <a:pt x="1689" y="650"/>
                    </a:cubicBezTo>
                    <a:close/>
                    <a:moveTo>
                      <a:pt x="813" y="646"/>
                    </a:moveTo>
                    <a:cubicBezTo>
                      <a:pt x="816" y="646"/>
                      <a:pt x="818" y="646"/>
                      <a:pt x="821" y="646"/>
                    </a:cubicBezTo>
                    <a:cubicBezTo>
                      <a:pt x="821" y="643"/>
                      <a:pt x="821" y="641"/>
                      <a:pt x="821" y="638"/>
                    </a:cubicBezTo>
                    <a:cubicBezTo>
                      <a:pt x="818" y="638"/>
                      <a:pt x="816" y="638"/>
                      <a:pt x="813" y="638"/>
                    </a:cubicBezTo>
                    <a:cubicBezTo>
                      <a:pt x="813" y="641"/>
                      <a:pt x="813" y="643"/>
                      <a:pt x="813" y="646"/>
                    </a:cubicBezTo>
                    <a:close/>
                    <a:moveTo>
                      <a:pt x="2221" y="654"/>
                    </a:moveTo>
                    <a:cubicBezTo>
                      <a:pt x="2232" y="660"/>
                      <a:pt x="2232" y="637"/>
                      <a:pt x="2225" y="638"/>
                    </a:cubicBezTo>
                    <a:cubicBezTo>
                      <a:pt x="2226" y="646"/>
                      <a:pt x="2220" y="647"/>
                      <a:pt x="2221" y="654"/>
                    </a:cubicBezTo>
                    <a:close/>
                    <a:moveTo>
                      <a:pt x="1517" y="670"/>
                    </a:moveTo>
                    <a:cubicBezTo>
                      <a:pt x="1528" y="663"/>
                      <a:pt x="1530" y="645"/>
                      <a:pt x="1549" y="658"/>
                    </a:cubicBezTo>
                    <a:cubicBezTo>
                      <a:pt x="1547" y="642"/>
                      <a:pt x="1538" y="650"/>
                      <a:pt x="1525" y="650"/>
                    </a:cubicBezTo>
                    <a:cubicBezTo>
                      <a:pt x="1521" y="655"/>
                      <a:pt x="1521" y="665"/>
                      <a:pt x="1517" y="670"/>
                    </a:cubicBezTo>
                    <a:close/>
                    <a:moveTo>
                      <a:pt x="937" y="662"/>
                    </a:moveTo>
                    <a:cubicBezTo>
                      <a:pt x="946" y="663"/>
                      <a:pt x="952" y="661"/>
                      <a:pt x="953" y="654"/>
                    </a:cubicBezTo>
                    <a:cubicBezTo>
                      <a:pt x="951" y="654"/>
                      <a:pt x="948" y="653"/>
                      <a:pt x="949" y="650"/>
                    </a:cubicBezTo>
                    <a:cubicBezTo>
                      <a:pt x="946" y="650"/>
                      <a:pt x="944" y="650"/>
                      <a:pt x="941" y="650"/>
                    </a:cubicBezTo>
                    <a:cubicBezTo>
                      <a:pt x="941" y="656"/>
                      <a:pt x="939" y="659"/>
                      <a:pt x="937" y="662"/>
                    </a:cubicBezTo>
                    <a:close/>
                    <a:moveTo>
                      <a:pt x="1113" y="658"/>
                    </a:moveTo>
                    <a:cubicBezTo>
                      <a:pt x="1116" y="658"/>
                      <a:pt x="1118" y="658"/>
                      <a:pt x="1121" y="658"/>
                    </a:cubicBezTo>
                    <a:cubicBezTo>
                      <a:pt x="1121" y="655"/>
                      <a:pt x="1121" y="653"/>
                      <a:pt x="1121" y="650"/>
                    </a:cubicBezTo>
                    <a:cubicBezTo>
                      <a:pt x="1118" y="650"/>
                      <a:pt x="1116" y="650"/>
                      <a:pt x="1113" y="650"/>
                    </a:cubicBezTo>
                    <a:cubicBezTo>
                      <a:pt x="1113" y="653"/>
                      <a:pt x="1113" y="655"/>
                      <a:pt x="1113" y="658"/>
                    </a:cubicBezTo>
                    <a:close/>
                    <a:moveTo>
                      <a:pt x="409" y="686"/>
                    </a:moveTo>
                    <a:cubicBezTo>
                      <a:pt x="408" y="677"/>
                      <a:pt x="421" y="682"/>
                      <a:pt x="421" y="674"/>
                    </a:cubicBezTo>
                    <a:cubicBezTo>
                      <a:pt x="403" y="685"/>
                      <a:pt x="403" y="669"/>
                      <a:pt x="393" y="662"/>
                    </a:cubicBezTo>
                    <a:cubicBezTo>
                      <a:pt x="394" y="670"/>
                      <a:pt x="388" y="671"/>
                      <a:pt x="389" y="678"/>
                    </a:cubicBezTo>
                    <a:cubicBezTo>
                      <a:pt x="402" y="675"/>
                      <a:pt x="401" y="684"/>
                      <a:pt x="409" y="686"/>
                    </a:cubicBezTo>
                    <a:close/>
                    <a:moveTo>
                      <a:pt x="1533" y="674"/>
                    </a:moveTo>
                    <a:cubicBezTo>
                      <a:pt x="1536" y="674"/>
                      <a:pt x="1538" y="674"/>
                      <a:pt x="1541" y="674"/>
                    </a:cubicBezTo>
                    <a:cubicBezTo>
                      <a:pt x="1541" y="671"/>
                      <a:pt x="1541" y="669"/>
                      <a:pt x="1541" y="666"/>
                    </a:cubicBezTo>
                    <a:cubicBezTo>
                      <a:pt x="1538" y="666"/>
                      <a:pt x="1536" y="666"/>
                      <a:pt x="1533" y="666"/>
                    </a:cubicBezTo>
                    <a:cubicBezTo>
                      <a:pt x="1533" y="669"/>
                      <a:pt x="1533" y="671"/>
                      <a:pt x="1533" y="674"/>
                    </a:cubicBezTo>
                    <a:close/>
                    <a:moveTo>
                      <a:pt x="45" y="678"/>
                    </a:moveTo>
                    <a:cubicBezTo>
                      <a:pt x="49" y="678"/>
                      <a:pt x="53" y="678"/>
                      <a:pt x="57" y="678"/>
                    </a:cubicBezTo>
                    <a:cubicBezTo>
                      <a:pt x="57" y="675"/>
                      <a:pt x="57" y="673"/>
                      <a:pt x="57" y="670"/>
                    </a:cubicBezTo>
                    <a:cubicBezTo>
                      <a:pt x="53" y="670"/>
                      <a:pt x="49" y="670"/>
                      <a:pt x="45" y="670"/>
                    </a:cubicBezTo>
                    <a:cubicBezTo>
                      <a:pt x="45" y="673"/>
                      <a:pt x="45" y="675"/>
                      <a:pt x="45" y="678"/>
                    </a:cubicBezTo>
                    <a:close/>
                    <a:moveTo>
                      <a:pt x="1325" y="682"/>
                    </a:moveTo>
                    <a:cubicBezTo>
                      <a:pt x="1328" y="682"/>
                      <a:pt x="1330" y="682"/>
                      <a:pt x="1333" y="682"/>
                    </a:cubicBezTo>
                    <a:cubicBezTo>
                      <a:pt x="1333" y="679"/>
                      <a:pt x="1333" y="677"/>
                      <a:pt x="1333" y="674"/>
                    </a:cubicBezTo>
                    <a:cubicBezTo>
                      <a:pt x="1330" y="674"/>
                      <a:pt x="1328" y="674"/>
                      <a:pt x="1325" y="674"/>
                    </a:cubicBezTo>
                    <a:cubicBezTo>
                      <a:pt x="1325" y="677"/>
                      <a:pt x="1325" y="679"/>
                      <a:pt x="1325" y="682"/>
                    </a:cubicBezTo>
                    <a:close/>
                    <a:moveTo>
                      <a:pt x="1689" y="698"/>
                    </a:moveTo>
                    <a:cubicBezTo>
                      <a:pt x="1711" y="705"/>
                      <a:pt x="1714" y="680"/>
                      <a:pt x="1693" y="682"/>
                    </a:cubicBezTo>
                    <a:cubicBezTo>
                      <a:pt x="1694" y="690"/>
                      <a:pt x="1688" y="691"/>
                      <a:pt x="1689" y="698"/>
                    </a:cubicBezTo>
                    <a:close/>
                    <a:moveTo>
                      <a:pt x="1145" y="694"/>
                    </a:moveTo>
                    <a:cubicBezTo>
                      <a:pt x="1150" y="694"/>
                      <a:pt x="1151" y="699"/>
                      <a:pt x="1157" y="698"/>
                    </a:cubicBezTo>
                    <a:cubicBezTo>
                      <a:pt x="1157" y="691"/>
                      <a:pt x="1154" y="688"/>
                      <a:pt x="1149" y="686"/>
                    </a:cubicBezTo>
                    <a:cubicBezTo>
                      <a:pt x="1149" y="690"/>
                      <a:pt x="1146" y="691"/>
                      <a:pt x="1145" y="694"/>
                    </a:cubicBezTo>
                    <a:close/>
                    <a:moveTo>
                      <a:pt x="1537" y="702"/>
                    </a:moveTo>
                    <a:cubicBezTo>
                      <a:pt x="1539" y="694"/>
                      <a:pt x="1555" y="702"/>
                      <a:pt x="1549" y="686"/>
                    </a:cubicBezTo>
                    <a:cubicBezTo>
                      <a:pt x="1543" y="688"/>
                      <a:pt x="1528" y="681"/>
                      <a:pt x="1529" y="690"/>
                    </a:cubicBezTo>
                    <a:cubicBezTo>
                      <a:pt x="1536" y="690"/>
                      <a:pt x="1531" y="701"/>
                      <a:pt x="1537" y="702"/>
                    </a:cubicBezTo>
                    <a:close/>
                    <a:moveTo>
                      <a:pt x="413" y="698"/>
                    </a:moveTo>
                    <a:cubicBezTo>
                      <a:pt x="424" y="703"/>
                      <a:pt x="427" y="682"/>
                      <a:pt x="421" y="694"/>
                    </a:cubicBezTo>
                    <a:cubicBezTo>
                      <a:pt x="415" y="694"/>
                      <a:pt x="406" y="695"/>
                      <a:pt x="413" y="698"/>
                    </a:cubicBezTo>
                    <a:close/>
                    <a:moveTo>
                      <a:pt x="789" y="694"/>
                    </a:moveTo>
                    <a:cubicBezTo>
                      <a:pt x="763" y="689"/>
                      <a:pt x="780" y="706"/>
                      <a:pt x="789" y="694"/>
                    </a:cubicBezTo>
                    <a:close/>
                    <a:moveTo>
                      <a:pt x="65" y="702"/>
                    </a:moveTo>
                    <a:cubicBezTo>
                      <a:pt x="61" y="725"/>
                      <a:pt x="82" y="704"/>
                      <a:pt x="65" y="702"/>
                    </a:cubicBezTo>
                    <a:close/>
                    <a:moveTo>
                      <a:pt x="281" y="714"/>
                    </a:moveTo>
                    <a:cubicBezTo>
                      <a:pt x="293" y="720"/>
                      <a:pt x="293" y="696"/>
                      <a:pt x="281" y="702"/>
                    </a:cubicBezTo>
                    <a:cubicBezTo>
                      <a:pt x="281" y="706"/>
                      <a:pt x="281" y="710"/>
                      <a:pt x="281" y="714"/>
                    </a:cubicBezTo>
                    <a:close/>
                    <a:moveTo>
                      <a:pt x="797" y="710"/>
                    </a:moveTo>
                    <a:cubicBezTo>
                      <a:pt x="799" y="710"/>
                      <a:pt x="802" y="711"/>
                      <a:pt x="801" y="714"/>
                    </a:cubicBezTo>
                    <a:cubicBezTo>
                      <a:pt x="804" y="714"/>
                      <a:pt x="806" y="714"/>
                      <a:pt x="809" y="714"/>
                    </a:cubicBezTo>
                    <a:cubicBezTo>
                      <a:pt x="809" y="708"/>
                      <a:pt x="811" y="705"/>
                      <a:pt x="813" y="702"/>
                    </a:cubicBezTo>
                    <a:cubicBezTo>
                      <a:pt x="804" y="701"/>
                      <a:pt x="798" y="703"/>
                      <a:pt x="797" y="710"/>
                    </a:cubicBezTo>
                    <a:close/>
                    <a:moveTo>
                      <a:pt x="937" y="718"/>
                    </a:moveTo>
                    <a:cubicBezTo>
                      <a:pt x="947" y="719"/>
                      <a:pt x="947" y="709"/>
                      <a:pt x="953" y="706"/>
                    </a:cubicBezTo>
                    <a:cubicBezTo>
                      <a:pt x="948" y="706"/>
                      <a:pt x="942" y="706"/>
                      <a:pt x="937" y="706"/>
                    </a:cubicBezTo>
                    <a:cubicBezTo>
                      <a:pt x="937" y="710"/>
                      <a:pt x="937" y="714"/>
                      <a:pt x="937" y="718"/>
                    </a:cubicBezTo>
                    <a:close/>
                    <a:moveTo>
                      <a:pt x="617" y="730"/>
                    </a:moveTo>
                    <a:cubicBezTo>
                      <a:pt x="616" y="723"/>
                      <a:pt x="621" y="710"/>
                      <a:pt x="609" y="714"/>
                    </a:cubicBezTo>
                    <a:cubicBezTo>
                      <a:pt x="608" y="723"/>
                      <a:pt x="610" y="729"/>
                      <a:pt x="617" y="730"/>
                    </a:cubicBezTo>
                    <a:close/>
                    <a:moveTo>
                      <a:pt x="625" y="722"/>
                    </a:moveTo>
                    <a:cubicBezTo>
                      <a:pt x="628" y="722"/>
                      <a:pt x="630" y="722"/>
                      <a:pt x="633" y="722"/>
                    </a:cubicBezTo>
                    <a:cubicBezTo>
                      <a:pt x="639" y="712"/>
                      <a:pt x="619" y="710"/>
                      <a:pt x="621" y="718"/>
                    </a:cubicBezTo>
                    <a:cubicBezTo>
                      <a:pt x="623" y="718"/>
                      <a:pt x="626" y="719"/>
                      <a:pt x="625" y="722"/>
                    </a:cubicBezTo>
                    <a:close/>
                    <a:moveTo>
                      <a:pt x="2249" y="742"/>
                    </a:moveTo>
                    <a:cubicBezTo>
                      <a:pt x="2243" y="726"/>
                      <a:pt x="2235" y="729"/>
                      <a:pt x="2229" y="718"/>
                    </a:cubicBezTo>
                    <a:cubicBezTo>
                      <a:pt x="2229" y="720"/>
                      <a:pt x="2228" y="723"/>
                      <a:pt x="2225" y="722"/>
                    </a:cubicBezTo>
                    <a:cubicBezTo>
                      <a:pt x="2225" y="725"/>
                      <a:pt x="2225" y="727"/>
                      <a:pt x="2225" y="730"/>
                    </a:cubicBezTo>
                    <a:cubicBezTo>
                      <a:pt x="2239" y="728"/>
                      <a:pt x="2235" y="744"/>
                      <a:pt x="2249" y="742"/>
                    </a:cubicBezTo>
                    <a:close/>
                    <a:moveTo>
                      <a:pt x="261" y="726"/>
                    </a:moveTo>
                    <a:cubicBezTo>
                      <a:pt x="260" y="735"/>
                      <a:pt x="262" y="741"/>
                      <a:pt x="269" y="742"/>
                    </a:cubicBezTo>
                    <a:cubicBezTo>
                      <a:pt x="264" y="729"/>
                      <a:pt x="275" y="732"/>
                      <a:pt x="277" y="726"/>
                    </a:cubicBezTo>
                    <a:cubicBezTo>
                      <a:pt x="269" y="719"/>
                      <a:pt x="272" y="726"/>
                      <a:pt x="261" y="726"/>
                    </a:cubicBezTo>
                    <a:close/>
                    <a:moveTo>
                      <a:pt x="793" y="746"/>
                    </a:moveTo>
                    <a:cubicBezTo>
                      <a:pt x="783" y="748"/>
                      <a:pt x="795" y="728"/>
                      <a:pt x="781" y="734"/>
                    </a:cubicBezTo>
                    <a:cubicBezTo>
                      <a:pt x="776" y="745"/>
                      <a:pt x="793" y="754"/>
                      <a:pt x="793" y="746"/>
                    </a:cubicBezTo>
                    <a:close/>
                    <a:moveTo>
                      <a:pt x="957" y="734"/>
                    </a:moveTo>
                    <a:cubicBezTo>
                      <a:pt x="959" y="745"/>
                      <a:pt x="942" y="724"/>
                      <a:pt x="941" y="738"/>
                    </a:cubicBezTo>
                    <a:cubicBezTo>
                      <a:pt x="943" y="745"/>
                      <a:pt x="972" y="742"/>
                      <a:pt x="957" y="734"/>
                    </a:cubicBezTo>
                    <a:close/>
                    <a:moveTo>
                      <a:pt x="401" y="746"/>
                    </a:moveTo>
                    <a:cubicBezTo>
                      <a:pt x="412" y="744"/>
                      <a:pt x="421" y="762"/>
                      <a:pt x="429" y="750"/>
                    </a:cubicBezTo>
                    <a:cubicBezTo>
                      <a:pt x="424" y="741"/>
                      <a:pt x="408" y="733"/>
                      <a:pt x="401" y="746"/>
                    </a:cubicBezTo>
                    <a:close/>
                    <a:moveTo>
                      <a:pt x="809" y="746"/>
                    </a:moveTo>
                    <a:cubicBezTo>
                      <a:pt x="820" y="740"/>
                      <a:pt x="803" y="733"/>
                      <a:pt x="801" y="742"/>
                    </a:cubicBezTo>
                    <a:cubicBezTo>
                      <a:pt x="805" y="742"/>
                      <a:pt x="806" y="745"/>
                      <a:pt x="809" y="746"/>
                    </a:cubicBezTo>
                    <a:close/>
                    <a:moveTo>
                      <a:pt x="49" y="754"/>
                    </a:moveTo>
                    <a:cubicBezTo>
                      <a:pt x="49" y="750"/>
                      <a:pt x="49" y="746"/>
                      <a:pt x="49" y="742"/>
                    </a:cubicBezTo>
                    <a:cubicBezTo>
                      <a:pt x="45" y="742"/>
                      <a:pt x="41" y="742"/>
                      <a:pt x="37" y="742"/>
                    </a:cubicBezTo>
                    <a:cubicBezTo>
                      <a:pt x="36" y="751"/>
                      <a:pt x="40" y="755"/>
                      <a:pt x="49" y="754"/>
                    </a:cubicBezTo>
                    <a:close/>
                    <a:moveTo>
                      <a:pt x="57" y="750"/>
                    </a:moveTo>
                    <a:cubicBezTo>
                      <a:pt x="60" y="750"/>
                      <a:pt x="62" y="750"/>
                      <a:pt x="65" y="750"/>
                    </a:cubicBezTo>
                    <a:cubicBezTo>
                      <a:pt x="65" y="747"/>
                      <a:pt x="65" y="745"/>
                      <a:pt x="65" y="742"/>
                    </a:cubicBezTo>
                    <a:cubicBezTo>
                      <a:pt x="62" y="742"/>
                      <a:pt x="60" y="742"/>
                      <a:pt x="57" y="742"/>
                    </a:cubicBezTo>
                    <a:cubicBezTo>
                      <a:pt x="57" y="745"/>
                      <a:pt x="57" y="747"/>
                      <a:pt x="57" y="750"/>
                    </a:cubicBezTo>
                    <a:close/>
                    <a:moveTo>
                      <a:pt x="1709" y="742"/>
                    </a:moveTo>
                    <a:cubicBezTo>
                      <a:pt x="1683" y="737"/>
                      <a:pt x="1700" y="754"/>
                      <a:pt x="1709" y="742"/>
                    </a:cubicBezTo>
                    <a:close/>
                    <a:moveTo>
                      <a:pt x="637" y="758"/>
                    </a:moveTo>
                    <a:cubicBezTo>
                      <a:pt x="637" y="751"/>
                      <a:pt x="634" y="748"/>
                      <a:pt x="629" y="746"/>
                    </a:cubicBezTo>
                    <a:cubicBezTo>
                      <a:pt x="629" y="753"/>
                      <a:pt x="632" y="756"/>
                      <a:pt x="637" y="758"/>
                    </a:cubicBezTo>
                    <a:close/>
                    <a:moveTo>
                      <a:pt x="1349" y="754"/>
                    </a:moveTo>
                    <a:cubicBezTo>
                      <a:pt x="1356" y="763"/>
                      <a:pt x="1382" y="753"/>
                      <a:pt x="1389" y="762"/>
                    </a:cubicBezTo>
                    <a:cubicBezTo>
                      <a:pt x="1382" y="750"/>
                      <a:pt x="1360" y="741"/>
                      <a:pt x="1349" y="754"/>
                    </a:cubicBezTo>
                    <a:close/>
                    <a:moveTo>
                      <a:pt x="253" y="758"/>
                    </a:moveTo>
                    <a:cubicBezTo>
                      <a:pt x="260" y="758"/>
                      <a:pt x="263" y="755"/>
                      <a:pt x="265" y="750"/>
                    </a:cubicBezTo>
                    <a:cubicBezTo>
                      <a:pt x="259" y="750"/>
                      <a:pt x="251" y="749"/>
                      <a:pt x="253" y="758"/>
                    </a:cubicBezTo>
                    <a:close/>
                    <a:moveTo>
                      <a:pt x="2249" y="770"/>
                    </a:moveTo>
                    <a:cubicBezTo>
                      <a:pt x="2238" y="773"/>
                      <a:pt x="2252" y="751"/>
                      <a:pt x="2241" y="754"/>
                    </a:cubicBezTo>
                    <a:cubicBezTo>
                      <a:pt x="2239" y="762"/>
                      <a:pt x="2242" y="784"/>
                      <a:pt x="2249" y="770"/>
                    </a:cubicBezTo>
                    <a:close/>
                    <a:moveTo>
                      <a:pt x="1161" y="774"/>
                    </a:moveTo>
                    <a:cubicBezTo>
                      <a:pt x="1161" y="770"/>
                      <a:pt x="1161" y="766"/>
                      <a:pt x="1161" y="762"/>
                    </a:cubicBezTo>
                    <a:cubicBezTo>
                      <a:pt x="1155" y="763"/>
                      <a:pt x="1146" y="761"/>
                      <a:pt x="1145" y="766"/>
                    </a:cubicBezTo>
                    <a:cubicBezTo>
                      <a:pt x="1153" y="766"/>
                      <a:pt x="1150" y="777"/>
                      <a:pt x="1161" y="774"/>
                    </a:cubicBezTo>
                    <a:close/>
                    <a:moveTo>
                      <a:pt x="69" y="794"/>
                    </a:moveTo>
                    <a:cubicBezTo>
                      <a:pt x="66" y="779"/>
                      <a:pt x="54" y="774"/>
                      <a:pt x="45" y="766"/>
                    </a:cubicBezTo>
                    <a:cubicBezTo>
                      <a:pt x="46" y="782"/>
                      <a:pt x="51" y="795"/>
                      <a:pt x="69" y="794"/>
                    </a:cubicBezTo>
                    <a:close/>
                    <a:moveTo>
                      <a:pt x="1437" y="774"/>
                    </a:moveTo>
                    <a:cubicBezTo>
                      <a:pt x="1440" y="774"/>
                      <a:pt x="1442" y="774"/>
                      <a:pt x="1445" y="774"/>
                    </a:cubicBezTo>
                    <a:cubicBezTo>
                      <a:pt x="1445" y="771"/>
                      <a:pt x="1445" y="769"/>
                      <a:pt x="1445" y="766"/>
                    </a:cubicBezTo>
                    <a:cubicBezTo>
                      <a:pt x="1442" y="766"/>
                      <a:pt x="1440" y="766"/>
                      <a:pt x="1437" y="766"/>
                    </a:cubicBezTo>
                    <a:cubicBezTo>
                      <a:pt x="1437" y="769"/>
                      <a:pt x="1437" y="771"/>
                      <a:pt x="1437" y="774"/>
                    </a:cubicBezTo>
                    <a:close/>
                    <a:moveTo>
                      <a:pt x="1481" y="774"/>
                    </a:moveTo>
                    <a:cubicBezTo>
                      <a:pt x="1485" y="774"/>
                      <a:pt x="1489" y="774"/>
                      <a:pt x="1493" y="774"/>
                    </a:cubicBezTo>
                    <a:cubicBezTo>
                      <a:pt x="1493" y="771"/>
                      <a:pt x="1493" y="769"/>
                      <a:pt x="1493" y="766"/>
                    </a:cubicBezTo>
                    <a:cubicBezTo>
                      <a:pt x="1489" y="766"/>
                      <a:pt x="1485" y="766"/>
                      <a:pt x="1481" y="766"/>
                    </a:cubicBezTo>
                    <a:cubicBezTo>
                      <a:pt x="1481" y="769"/>
                      <a:pt x="1481" y="771"/>
                      <a:pt x="1481" y="774"/>
                    </a:cubicBezTo>
                    <a:close/>
                    <a:moveTo>
                      <a:pt x="281" y="778"/>
                    </a:moveTo>
                    <a:cubicBezTo>
                      <a:pt x="288" y="778"/>
                      <a:pt x="291" y="775"/>
                      <a:pt x="293" y="770"/>
                    </a:cubicBezTo>
                    <a:cubicBezTo>
                      <a:pt x="287" y="770"/>
                      <a:pt x="279" y="769"/>
                      <a:pt x="281" y="778"/>
                    </a:cubicBezTo>
                    <a:close/>
                    <a:moveTo>
                      <a:pt x="325" y="782"/>
                    </a:moveTo>
                    <a:cubicBezTo>
                      <a:pt x="328" y="783"/>
                      <a:pt x="333" y="782"/>
                      <a:pt x="333" y="786"/>
                    </a:cubicBezTo>
                    <a:cubicBezTo>
                      <a:pt x="331" y="786"/>
                      <a:pt x="328" y="787"/>
                      <a:pt x="329" y="790"/>
                    </a:cubicBezTo>
                    <a:cubicBezTo>
                      <a:pt x="342" y="794"/>
                      <a:pt x="335" y="777"/>
                      <a:pt x="341" y="774"/>
                    </a:cubicBezTo>
                    <a:cubicBezTo>
                      <a:pt x="332" y="773"/>
                      <a:pt x="326" y="775"/>
                      <a:pt x="325" y="782"/>
                    </a:cubicBezTo>
                    <a:close/>
                    <a:moveTo>
                      <a:pt x="1145" y="774"/>
                    </a:moveTo>
                    <a:cubicBezTo>
                      <a:pt x="1142" y="798"/>
                      <a:pt x="1163" y="777"/>
                      <a:pt x="1145" y="774"/>
                    </a:cubicBezTo>
                    <a:close/>
                    <a:moveTo>
                      <a:pt x="1465" y="774"/>
                    </a:moveTo>
                    <a:cubicBezTo>
                      <a:pt x="1439" y="769"/>
                      <a:pt x="1456" y="786"/>
                      <a:pt x="1465" y="774"/>
                    </a:cubicBezTo>
                    <a:close/>
                    <a:moveTo>
                      <a:pt x="1713" y="782"/>
                    </a:moveTo>
                    <a:cubicBezTo>
                      <a:pt x="1707" y="782"/>
                      <a:pt x="1710" y="772"/>
                      <a:pt x="1701" y="774"/>
                    </a:cubicBezTo>
                    <a:cubicBezTo>
                      <a:pt x="1697" y="782"/>
                      <a:pt x="1711" y="792"/>
                      <a:pt x="1713" y="782"/>
                    </a:cubicBezTo>
                    <a:close/>
                    <a:moveTo>
                      <a:pt x="1689" y="798"/>
                    </a:moveTo>
                    <a:cubicBezTo>
                      <a:pt x="1688" y="790"/>
                      <a:pt x="1694" y="790"/>
                      <a:pt x="1697" y="786"/>
                    </a:cubicBezTo>
                    <a:cubicBezTo>
                      <a:pt x="1689" y="782"/>
                      <a:pt x="1679" y="796"/>
                      <a:pt x="1689" y="798"/>
                    </a:cubicBezTo>
                    <a:close/>
                    <a:moveTo>
                      <a:pt x="2225" y="806"/>
                    </a:moveTo>
                    <a:cubicBezTo>
                      <a:pt x="2221" y="799"/>
                      <a:pt x="2225" y="785"/>
                      <a:pt x="2213" y="786"/>
                    </a:cubicBezTo>
                    <a:cubicBezTo>
                      <a:pt x="2205" y="794"/>
                      <a:pt x="2213" y="806"/>
                      <a:pt x="2225" y="806"/>
                    </a:cubicBezTo>
                    <a:close/>
                    <a:moveTo>
                      <a:pt x="73" y="810"/>
                    </a:moveTo>
                    <a:cubicBezTo>
                      <a:pt x="65" y="810"/>
                      <a:pt x="70" y="797"/>
                      <a:pt x="61" y="798"/>
                    </a:cubicBezTo>
                    <a:cubicBezTo>
                      <a:pt x="61" y="802"/>
                      <a:pt x="61" y="806"/>
                      <a:pt x="61" y="810"/>
                    </a:cubicBezTo>
                    <a:cubicBezTo>
                      <a:pt x="68" y="808"/>
                      <a:pt x="71" y="816"/>
                      <a:pt x="73" y="810"/>
                    </a:cubicBezTo>
                    <a:close/>
                    <a:moveTo>
                      <a:pt x="1129" y="814"/>
                    </a:moveTo>
                    <a:cubicBezTo>
                      <a:pt x="1132" y="814"/>
                      <a:pt x="1134" y="814"/>
                      <a:pt x="1137" y="814"/>
                    </a:cubicBezTo>
                    <a:cubicBezTo>
                      <a:pt x="1141" y="808"/>
                      <a:pt x="1141" y="804"/>
                      <a:pt x="1133" y="802"/>
                    </a:cubicBezTo>
                    <a:cubicBezTo>
                      <a:pt x="1133" y="808"/>
                      <a:pt x="1131" y="811"/>
                      <a:pt x="1129" y="814"/>
                    </a:cubicBezTo>
                    <a:close/>
                    <a:moveTo>
                      <a:pt x="1673" y="814"/>
                    </a:moveTo>
                    <a:cubicBezTo>
                      <a:pt x="1679" y="818"/>
                      <a:pt x="1683" y="818"/>
                      <a:pt x="1685" y="810"/>
                    </a:cubicBezTo>
                    <a:cubicBezTo>
                      <a:pt x="1679" y="810"/>
                      <a:pt x="1676" y="808"/>
                      <a:pt x="1673" y="806"/>
                    </a:cubicBezTo>
                    <a:cubicBezTo>
                      <a:pt x="1673" y="809"/>
                      <a:pt x="1673" y="811"/>
                      <a:pt x="1673" y="814"/>
                    </a:cubicBezTo>
                    <a:close/>
                    <a:moveTo>
                      <a:pt x="1153" y="818"/>
                    </a:moveTo>
                    <a:cubicBezTo>
                      <a:pt x="1166" y="830"/>
                      <a:pt x="1165" y="803"/>
                      <a:pt x="1153" y="818"/>
                    </a:cubicBezTo>
                    <a:close/>
                    <a:moveTo>
                      <a:pt x="725" y="842"/>
                    </a:moveTo>
                    <a:cubicBezTo>
                      <a:pt x="722" y="838"/>
                      <a:pt x="734" y="840"/>
                      <a:pt x="729" y="850"/>
                    </a:cubicBezTo>
                    <a:cubicBezTo>
                      <a:pt x="734" y="850"/>
                      <a:pt x="740" y="850"/>
                      <a:pt x="745" y="850"/>
                    </a:cubicBezTo>
                    <a:cubicBezTo>
                      <a:pt x="746" y="836"/>
                      <a:pt x="725" y="844"/>
                      <a:pt x="725" y="830"/>
                    </a:cubicBezTo>
                    <a:cubicBezTo>
                      <a:pt x="733" y="829"/>
                      <a:pt x="734" y="835"/>
                      <a:pt x="741" y="834"/>
                    </a:cubicBezTo>
                    <a:cubicBezTo>
                      <a:pt x="741" y="828"/>
                      <a:pt x="743" y="825"/>
                      <a:pt x="745" y="822"/>
                    </a:cubicBezTo>
                    <a:cubicBezTo>
                      <a:pt x="724" y="816"/>
                      <a:pt x="716" y="827"/>
                      <a:pt x="725" y="842"/>
                    </a:cubicBezTo>
                    <a:close/>
                    <a:moveTo>
                      <a:pt x="1829" y="818"/>
                    </a:moveTo>
                    <a:cubicBezTo>
                      <a:pt x="1817" y="831"/>
                      <a:pt x="1844" y="830"/>
                      <a:pt x="1829" y="818"/>
                    </a:cubicBezTo>
                    <a:close/>
                    <a:moveTo>
                      <a:pt x="61" y="834"/>
                    </a:moveTo>
                    <a:cubicBezTo>
                      <a:pt x="61" y="829"/>
                      <a:pt x="68" y="830"/>
                      <a:pt x="69" y="826"/>
                    </a:cubicBezTo>
                    <a:cubicBezTo>
                      <a:pt x="64" y="826"/>
                      <a:pt x="63" y="821"/>
                      <a:pt x="57" y="822"/>
                    </a:cubicBezTo>
                    <a:cubicBezTo>
                      <a:pt x="58" y="827"/>
                      <a:pt x="56" y="833"/>
                      <a:pt x="61" y="834"/>
                    </a:cubicBezTo>
                    <a:close/>
                    <a:moveTo>
                      <a:pt x="641" y="834"/>
                    </a:moveTo>
                    <a:cubicBezTo>
                      <a:pt x="641" y="827"/>
                      <a:pt x="638" y="824"/>
                      <a:pt x="633" y="822"/>
                    </a:cubicBezTo>
                    <a:cubicBezTo>
                      <a:pt x="633" y="829"/>
                      <a:pt x="636" y="832"/>
                      <a:pt x="641" y="834"/>
                    </a:cubicBezTo>
                    <a:close/>
                    <a:moveTo>
                      <a:pt x="717" y="826"/>
                    </a:moveTo>
                    <a:cubicBezTo>
                      <a:pt x="704" y="814"/>
                      <a:pt x="705" y="841"/>
                      <a:pt x="717" y="826"/>
                    </a:cubicBezTo>
                    <a:close/>
                    <a:moveTo>
                      <a:pt x="1077" y="830"/>
                    </a:moveTo>
                    <a:cubicBezTo>
                      <a:pt x="1085" y="841"/>
                      <a:pt x="1101" y="825"/>
                      <a:pt x="1085" y="822"/>
                    </a:cubicBezTo>
                    <a:cubicBezTo>
                      <a:pt x="1085" y="827"/>
                      <a:pt x="1078" y="826"/>
                      <a:pt x="1077" y="830"/>
                    </a:cubicBezTo>
                    <a:close/>
                    <a:moveTo>
                      <a:pt x="1685" y="826"/>
                    </a:moveTo>
                    <a:cubicBezTo>
                      <a:pt x="1688" y="835"/>
                      <a:pt x="1690" y="845"/>
                      <a:pt x="1701" y="846"/>
                    </a:cubicBezTo>
                    <a:cubicBezTo>
                      <a:pt x="1701" y="831"/>
                      <a:pt x="1697" y="835"/>
                      <a:pt x="1701" y="822"/>
                    </a:cubicBezTo>
                    <a:cubicBezTo>
                      <a:pt x="1694" y="822"/>
                      <a:pt x="1689" y="823"/>
                      <a:pt x="1685" y="826"/>
                    </a:cubicBezTo>
                    <a:close/>
                    <a:moveTo>
                      <a:pt x="1713" y="830"/>
                    </a:moveTo>
                    <a:cubicBezTo>
                      <a:pt x="1724" y="839"/>
                      <a:pt x="1742" y="830"/>
                      <a:pt x="1749" y="822"/>
                    </a:cubicBezTo>
                    <a:cubicBezTo>
                      <a:pt x="1734" y="821"/>
                      <a:pt x="1720" y="822"/>
                      <a:pt x="1713" y="830"/>
                    </a:cubicBezTo>
                    <a:close/>
                    <a:moveTo>
                      <a:pt x="609" y="846"/>
                    </a:moveTo>
                    <a:cubicBezTo>
                      <a:pt x="608" y="838"/>
                      <a:pt x="614" y="837"/>
                      <a:pt x="613" y="830"/>
                    </a:cubicBezTo>
                    <a:cubicBezTo>
                      <a:pt x="608" y="830"/>
                      <a:pt x="607" y="825"/>
                      <a:pt x="601" y="826"/>
                    </a:cubicBezTo>
                    <a:cubicBezTo>
                      <a:pt x="603" y="833"/>
                      <a:pt x="603" y="843"/>
                      <a:pt x="609" y="846"/>
                    </a:cubicBezTo>
                    <a:close/>
                    <a:moveTo>
                      <a:pt x="749" y="826"/>
                    </a:moveTo>
                    <a:cubicBezTo>
                      <a:pt x="746" y="850"/>
                      <a:pt x="767" y="829"/>
                      <a:pt x="749" y="826"/>
                    </a:cubicBezTo>
                    <a:close/>
                    <a:moveTo>
                      <a:pt x="1029" y="846"/>
                    </a:moveTo>
                    <a:cubicBezTo>
                      <a:pt x="1032" y="846"/>
                      <a:pt x="1034" y="846"/>
                      <a:pt x="1037" y="846"/>
                    </a:cubicBezTo>
                    <a:cubicBezTo>
                      <a:pt x="1037" y="843"/>
                      <a:pt x="1037" y="841"/>
                      <a:pt x="1037" y="838"/>
                    </a:cubicBezTo>
                    <a:cubicBezTo>
                      <a:pt x="1034" y="838"/>
                      <a:pt x="1032" y="838"/>
                      <a:pt x="1029" y="838"/>
                    </a:cubicBezTo>
                    <a:cubicBezTo>
                      <a:pt x="1029" y="841"/>
                      <a:pt x="1029" y="843"/>
                      <a:pt x="1029" y="846"/>
                    </a:cubicBezTo>
                    <a:close/>
                    <a:moveTo>
                      <a:pt x="657" y="846"/>
                    </a:moveTo>
                    <a:cubicBezTo>
                      <a:pt x="644" y="834"/>
                      <a:pt x="645" y="861"/>
                      <a:pt x="657" y="846"/>
                    </a:cubicBezTo>
                    <a:close/>
                    <a:moveTo>
                      <a:pt x="1129" y="854"/>
                    </a:moveTo>
                    <a:cubicBezTo>
                      <a:pt x="1132" y="854"/>
                      <a:pt x="1134" y="854"/>
                      <a:pt x="1137" y="854"/>
                    </a:cubicBezTo>
                    <a:cubicBezTo>
                      <a:pt x="1143" y="844"/>
                      <a:pt x="1123" y="842"/>
                      <a:pt x="1125" y="850"/>
                    </a:cubicBezTo>
                    <a:cubicBezTo>
                      <a:pt x="1127" y="850"/>
                      <a:pt x="1130" y="851"/>
                      <a:pt x="1129" y="854"/>
                    </a:cubicBezTo>
                    <a:close/>
                    <a:moveTo>
                      <a:pt x="1733" y="858"/>
                    </a:moveTo>
                    <a:cubicBezTo>
                      <a:pt x="1739" y="858"/>
                      <a:pt x="1747" y="859"/>
                      <a:pt x="1745" y="850"/>
                    </a:cubicBezTo>
                    <a:cubicBezTo>
                      <a:pt x="1742" y="850"/>
                      <a:pt x="1740" y="850"/>
                      <a:pt x="1737" y="850"/>
                    </a:cubicBezTo>
                    <a:cubicBezTo>
                      <a:pt x="1737" y="854"/>
                      <a:pt x="1734" y="855"/>
                      <a:pt x="1733" y="858"/>
                    </a:cubicBezTo>
                    <a:close/>
                    <a:moveTo>
                      <a:pt x="45" y="854"/>
                    </a:moveTo>
                    <a:cubicBezTo>
                      <a:pt x="42" y="869"/>
                      <a:pt x="60" y="859"/>
                      <a:pt x="61" y="854"/>
                    </a:cubicBezTo>
                    <a:cubicBezTo>
                      <a:pt x="50" y="854"/>
                      <a:pt x="53" y="861"/>
                      <a:pt x="45" y="854"/>
                    </a:cubicBezTo>
                    <a:close/>
                    <a:moveTo>
                      <a:pt x="681" y="874"/>
                    </a:moveTo>
                    <a:cubicBezTo>
                      <a:pt x="687" y="868"/>
                      <a:pt x="687" y="851"/>
                      <a:pt x="673" y="854"/>
                    </a:cubicBezTo>
                    <a:cubicBezTo>
                      <a:pt x="672" y="864"/>
                      <a:pt x="675" y="871"/>
                      <a:pt x="681" y="874"/>
                    </a:cubicBezTo>
                    <a:close/>
                    <a:moveTo>
                      <a:pt x="701" y="862"/>
                    </a:moveTo>
                    <a:cubicBezTo>
                      <a:pt x="705" y="862"/>
                      <a:pt x="706" y="865"/>
                      <a:pt x="709" y="866"/>
                    </a:cubicBezTo>
                    <a:cubicBezTo>
                      <a:pt x="709" y="860"/>
                      <a:pt x="710" y="852"/>
                      <a:pt x="701" y="854"/>
                    </a:cubicBezTo>
                    <a:cubicBezTo>
                      <a:pt x="701" y="857"/>
                      <a:pt x="701" y="859"/>
                      <a:pt x="701" y="862"/>
                    </a:cubicBezTo>
                    <a:close/>
                    <a:moveTo>
                      <a:pt x="1833" y="870"/>
                    </a:moveTo>
                    <a:cubicBezTo>
                      <a:pt x="1839" y="869"/>
                      <a:pt x="1848" y="871"/>
                      <a:pt x="1849" y="866"/>
                    </a:cubicBezTo>
                    <a:cubicBezTo>
                      <a:pt x="1841" y="865"/>
                      <a:pt x="1841" y="855"/>
                      <a:pt x="1833" y="854"/>
                    </a:cubicBezTo>
                    <a:cubicBezTo>
                      <a:pt x="1833" y="865"/>
                      <a:pt x="1840" y="862"/>
                      <a:pt x="1833" y="870"/>
                    </a:cubicBezTo>
                    <a:close/>
                    <a:moveTo>
                      <a:pt x="1001" y="866"/>
                    </a:moveTo>
                    <a:cubicBezTo>
                      <a:pt x="1004" y="866"/>
                      <a:pt x="1006" y="866"/>
                      <a:pt x="1009" y="866"/>
                    </a:cubicBezTo>
                    <a:cubicBezTo>
                      <a:pt x="1009" y="863"/>
                      <a:pt x="1009" y="861"/>
                      <a:pt x="1009" y="858"/>
                    </a:cubicBezTo>
                    <a:cubicBezTo>
                      <a:pt x="1006" y="858"/>
                      <a:pt x="1004" y="858"/>
                      <a:pt x="1001" y="858"/>
                    </a:cubicBezTo>
                    <a:cubicBezTo>
                      <a:pt x="1001" y="861"/>
                      <a:pt x="1001" y="863"/>
                      <a:pt x="1001" y="866"/>
                    </a:cubicBezTo>
                    <a:close/>
                    <a:moveTo>
                      <a:pt x="1857" y="890"/>
                    </a:moveTo>
                    <a:cubicBezTo>
                      <a:pt x="1856" y="898"/>
                      <a:pt x="1846" y="898"/>
                      <a:pt x="1845" y="906"/>
                    </a:cubicBezTo>
                    <a:cubicBezTo>
                      <a:pt x="1865" y="914"/>
                      <a:pt x="1866" y="880"/>
                      <a:pt x="1853" y="878"/>
                    </a:cubicBezTo>
                    <a:cubicBezTo>
                      <a:pt x="1853" y="884"/>
                      <a:pt x="1855" y="887"/>
                      <a:pt x="1857" y="890"/>
                    </a:cubicBezTo>
                    <a:close/>
                    <a:moveTo>
                      <a:pt x="957" y="902"/>
                    </a:moveTo>
                    <a:cubicBezTo>
                      <a:pt x="970" y="914"/>
                      <a:pt x="969" y="887"/>
                      <a:pt x="957" y="902"/>
                    </a:cubicBezTo>
                    <a:close/>
                    <a:moveTo>
                      <a:pt x="781" y="926"/>
                    </a:moveTo>
                    <a:cubicBezTo>
                      <a:pt x="769" y="929"/>
                      <a:pt x="766" y="922"/>
                      <a:pt x="757" y="922"/>
                    </a:cubicBezTo>
                    <a:cubicBezTo>
                      <a:pt x="755" y="940"/>
                      <a:pt x="774" y="931"/>
                      <a:pt x="781" y="926"/>
                    </a:cubicBezTo>
                    <a:close/>
                    <a:moveTo>
                      <a:pt x="1045" y="994"/>
                    </a:moveTo>
                    <a:cubicBezTo>
                      <a:pt x="1047" y="974"/>
                      <a:pt x="1050" y="968"/>
                      <a:pt x="1041" y="950"/>
                    </a:cubicBezTo>
                    <a:cubicBezTo>
                      <a:pt x="1033" y="950"/>
                      <a:pt x="1025" y="950"/>
                      <a:pt x="1017" y="950"/>
                    </a:cubicBezTo>
                    <a:cubicBezTo>
                      <a:pt x="1026" y="965"/>
                      <a:pt x="1043" y="972"/>
                      <a:pt x="1045" y="994"/>
                    </a:cubicBezTo>
                    <a:close/>
                    <a:moveTo>
                      <a:pt x="1121" y="970"/>
                    </a:moveTo>
                    <a:cubicBezTo>
                      <a:pt x="1129" y="963"/>
                      <a:pt x="1118" y="956"/>
                      <a:pt x="1113" y="950"/>
                    </a:cubicBezTo>
                    <a:cubicBezTo>
                      <a:pt x="1107" y="956"/>
                      <a:pt x="1113" y="967"/>
                      <a:pt x="1121" y="970"/>
                    </a:cubicBezTo>
                    <a:close/>
                    <a:moveTo>
                      <a:pt x="1745" y="958"/>
                    </a:moveTo>
                    <a:cubicBezTo>
                      <a:pt x="1750" y="963"/>
                      <a:pt x="1765" y="964"/>
                      <a:pt x="1765" y="954"/>
                    </a:cubicBezTo>
                    <a:cubicBezTo>
                      <a:pt x="1760" y="949"/>
                      <a:pt x="1745" y="948"/>
                      <a:pt x="1745" y="958"/>
                    </a:cubicBezTo>
                    <a:close/>
                    <a:moveTo>
                      <a:pt x="1145" y="974"/>
                    </a:moveTo>
                    <a:cubicBezTo>
                      <a:pt x="1144" y="966"/>
                      <a:pt x="1150" y="965"/>
                      <a:pt x="1149" y="958"/>
                    </a:cubicBezTo>
                    <a:cubicBezTo>
                      <a:pt x="1144" y="958"/>
                      <a:pt x="1138" y="958"/>
                      <a:pt x="1133" y="958"/>
                    </a:cubicBezTo>
                    <a:cubicBezTo>
                      <a:pt x="1132" y="968"/>
                      <a:pt x="1139" y="971"/>
                      <a:pt x="1145" y="974"/>
                    </a:cubicBezTo>
                    <a:close/>
                    <a:moveTo>
                      <a:pt x="1757" y="974"/>
                    </a:moveTo>
                    <a:cubicBezTo>
                      <a:pt x="1760" y="974"/>
                      <a:pt x="1762" y="974"/>
                      <a:pt x="1765" y="974"/>
                    </a:cubicBezTo>
                    <a:cubicBezTo>
                      <a:pt x="1765" y="971"/>
                      <a:pt x="1765" y="969"/>
                      <a:pt x="1765" y="966"/>
                    </a:cubicBezTo>
                    <a:cubicBezTo>
                      <a:pt x="1762" y="966"/>
                      <a:pt x="1760" y="966"/>
                      <a:pt x="1757" y="966"/>
                    </a:cubicBezTo>
                    <a:cubicBezTo>
                      <a:pt x="1757" y="969"/>
                      <a:pt x="1757" y="971"/>
                      <a:pt x="1757" y="974"/>
                    </a:cubicBezTo>
                    <a:close/>
                    <a:moveTo>
                      <a:pt x="1729" y="982"/>
                    </a:moveTo>
                    <a:cubicBezTo>
                      <a:pt x="1732" y="982"/>
                      <a:pt x="1734" y="982"/>
                      <a:pt x="1737" y="982"/>
                    </a:cubicBezTo>
                    <a:cubicBezTo>
                      <a:pt x="1737" y="977"/>
                      <a:pt x="1742" y="976"/>
                      <a:pt x="1741" y="970"/>
                    </a:cubicBezTo>
                    <a:cubicBezTo>
                      <a:pt x="1735" y="971"/>
                      <a:pt x="1726" y="969"/>
                      <a:pt x="1725" y="974"/>
                    </a:cubicBezTo>
                    <a:cubicBezTo>
                      <a:pt x="1728" y="975"/>
                      <a:pt x="1730" y="977"/>
                      <a:pt x="1729" y="982"/>
                    </a:cubicBezTo>
                    <a:close/>
                    <a:moveTo>
                      <a:pt x="1805" y="978"/>
                    </a:moveTo>
                    <a:cubicBezTo>
                      <a:pt x="1804" y="975"/>
                      <a:pt x="1794" y="973"/>
                      <a:pt x="1793" y="978"/>
                    </a:cubicBezTo>
                    <a:cubicBezTo>
                      <a:pt x="1790" y="987"/>
                      <a:pt x="1809" y="987"/>
                      <a:pt x="1805" y="978"/>
                    </a:cubicBezTo>
                    <a:close/>
                    <a:moveTo>
                      <a:pt x="1141" y="986"/>
                    </a:moveTo>
                    <a:cubicBezTo>
                      <a:pt x="1136" y="1008"/>
                      <a:pt x="1167" y="1024"/>
                      <a:pt x="1173" y="1010"/>
                    </a:cubicBezTo>
                    <a:cubicBezTo>
                      <a:pt x="1157" y="1005"/>
                      <a:pt x="1149" y="981"/>
                      <a:pt x="1149" y="982"/>
                    </a:cubicBezTo>
                    <a:cubicBezTo>
                      <a:pt x="1148" y="985"/>
                      <a:pt x="1146" y="987"/>
                      <a:pt x="1141" y="986"/>
                    </a:cubicBezTo>
                    <a:close/>
                    <a:moveTo>
                      <a:pt x="53" y="1010"/>
                    </a:moveTo>
                    <a:cubicBezTo>
                      <a:pt x="63" y="1000"/>
                      <a:pt x="51" y="991"/>
                      <a:pt x="45" y="986"/>
                    </a:cubicBezTo>
                    <a:cubicBezTo>
                      <a:pt x="45" y="997"/>
                      <a:pt x="43" y="1010"/>
                      <a:pt x="53" y="1010"/>
                    </a:cubicBezTo>
                    <a:close/>
                    <a:moveTo>
                      <a:pt x="1945" y="1010"/>
                    </a:moveTo>
                    <a:cubicBezTo>
                      <a:pt x="1948" y="1010"/>
                      <a:pt x="1950" y="1010"/>
                      <a:pt x="1953" y="1010"/>
                    </a:cubicBezTo>
                    <a:cubicBezTo>
                      <a:pt x="1953" y="1005"/>
                      <a:pt x="1958" y="1004"/>
                      <a:pt x="1957" y="998"/>
                    </a:cubicBezTo>
                    <a:cubicBezTo>
                      <a:pt x="1953" y="998"/>
                      <a:pt x="1949" y="998"/>
                      <a:pt x="1945" y="998"/>
                    </a:cubicBezTo>
                    <a:cubicBezTo>
                      <a:pt x="1945" y="1002"/>
                      <a:pt x="1945" y="1006"/>
                      <a:pt x="1945" y="1010"/>
                    </a:cubicBezTo>
                    <a:close/>
                    <a:moveTo>
                      <a:pt x="2021" y="1006"/>
                    </a:moveTo>
                    <a:cubicBezTo>
                      <a:pt x="2031" y="996"/>
                      <a:pt x="2008" y="996"/>
                      <a:pt x="2009" y="1002"/>
                    </a:cubicBezTo>
                    <a:cubicBezTo>
                      <a:pt x="2009" y="1002"/>
                      <a:pt x="2023" y="1004"/>
                      <a:pt x="2021" y="1006"/>
                    </a:cubicBezTo>
                    <a:close/>
                    <a:moveTo>
                      <a:pt x="33" y="1022"/>
                    </a:moveTo>
                    <a:cubicBezTo>
                      <a:pt x="37" y="1022"/>
                      <a:pt x="41" y="1022"/>
                      <a:pt x="45" y="1022"/>
                    </a:cubicBezTo>
                    <a:cubicBezTo>
                      <a:pt x="46" y="1013"/>
                      <a:pt x="42" y="1009"/>
                      <a:pt x="33" y="1010"/>
                    </a:cubicBezTo>
                    <a:cubicBezTo>
                      <a:pt x="33" y="1014"/>
                      <a:pt x="33" y="1018"/>
                      <a:pt x="33" y="1022"/>
                    </a:cubicBezTo>
                    <a:close/>
                    <a:moveTo>
                      <a:pt x="1469" y="1026"/>
                    </a:moveTo>
                    <a:cubicBezTo>
                      <a:pt x="1480" y="1027"/>
                      <a:pt x="1482" y="1020"/>
                      <a:pt x="1481" y="1010"/>
                    </a:cubicBezTo>
                    <a:cubicBezTo>
                      <a:pt x="1477" y="1010"/>
                      <a:pt x="1473" y="1010"/>
                      <a:pt x="1469" y="1010"/>
                    </a:cubicBezTo>
                    <a:cubicBezTo>
                      <a:pt x="1469" y="1015"/>
                      <a:pt x="1469" y="1021"/>
                      <a:pt x="1469" y="1026"/>
                    </a:cubicBezTo>
                    <a:close/>
                    <a:moveTo>
                      <a:pt x="69" y="1082"/>
                    </a:moveTo>
                    <a:cubicBezTo>
                      <a:pt x="66" y="1066"/>
                      <a:pt x="58" y="1056"/>
                      <a:pt x="49" y="1046"/>
                    </a:cubicBezTo>
                    <a:cubicBezTo>
                      <a:pt x="37" y="1063"/>
                      <a:pt x="60" y="1074"/>
                      <a:pt x="69" y="1082"/>
                    </a:cubicBezTo>
                    <a:close/>
                    <a:moveTo>
                      <a:pt x="1521" y="1058"/>
                    </a:moveTo>
                    <a:cubicBezTo>
                      <a:pt x="1524" y="1058"/>
                      <a:pt x="1526" y="1058"/>
                      <a:pt x="1529" y="1058"/>
                    </a:cubicBezTo>
                    <a:cubicBezTo>
                      <a:pt x="1529" y="1055"/>
                      <a:pt x="1529" y="1053"/>
                      <a:pt x="1529" y="1050"/>
                    </a:cubicBezTo>
                    <a:cubicBezTo>
                      <a:pt x="1526" y="1050"/>
                      <a:pt x="1524" y="1050"/>
                      <a:pt x="1521" y="1050"/>
                    </a:cubicBezTo>
                    <a:cubicBezTo>
                      <a:pt x="1521" y="1053"/>
                      <a:pt x="1521" y="1055"/>
                      <a:pt x="1521" y="1058"/>
                    </a:cubicBezTo>
                    <a:close/>
                    <a:moveTo>
                      <a:pt x="1937" y="1054"/>
                    </a:moveTo>
                    <a:cubicBezTo>
                      <a:pt x="1935" y="1053"/>
                      <a:pt x="1922" y="1044"/>
                      <a:pt x="1921" y="1054"/>
                    </a:cubicBezTo>
                    <a:cubicBezTo>
                      <a:pt x="1923" y="1055"/>
                      <a:pt x="1936" y="1064"/>
                      <a:pt x="1937" y="1054"/>
                    </a:cubicBezTo>
                    <a:close/>
                    <a:moveTo>
                      <a:pt x="1393" y="1066"/>
                    </a:moveTo>
                    <a:cubicBezTo>
                      <a:pt x="1396" y="1066"/>
                      <a:pt x="1398" y="1066"/>
                      <a:pt x="1401" y="1066"/>
                    </a:cubicBezTo>
                    <a:cubicBezTo>
                      <a:pt x="1401" y="1063"/>
                      <a:pt x="1401" y="1061"/>
                      <a:pt x="1401" y="1058"/>
                    </a:cubicBezTo>
                    <a:cubicBezTo>
                      <a:pt x="1398" y="1058"/>
                      <a:pt x="1396" y="1058"/>
                      <a:pt x="1393" y="1058"/>
                    </a:cubicBezTo>
                    <a:cubicBezTo>
                      <a:pt x="1393" y="1061"/>
                      <a:pt x="1393" y="1063"/>
                      <a:pt x="1393" y="1066"/>
                    </a:cubicBezTo>
                    <a:close/>
                    <a:moveTo>
                      <a:pt x="2057" y="1070"/>
                    </a:moveTo>
                    <a:cubicBezTo>
                      <a:pt x="2068" y="1064"/>
                      <a:pt x="2049" y="1051"/>
                      <a:pt x="2045" y="1062"/>
                    </a:cubicBezTo>
                    <a:cubicBezTo>
                      <a:pt x="2053" y="1061"/>
                      <a:pt x="2053" y="1067"/>
                      <a:pt x="2057" y="1070"/>
                    </a:cubicBezTo>
                    <a:close/>
                    <a:moveTo>
                      <a:pt x="1509" y="1078"/>
                    </a:moveTo>
                    <a:cubicBezTo>
                      <a:pt x="1515" y="1076"/>
                      <a:pt x="1530" y="1083"/>
                      <a:pt x="1529" y="1074"/>
                    </a:cubicBezTo>
                    <a:cubicBezTo>
                      <a:pt x="1523" y="1074"/>
                      <a:pt x="1526" y="1064"/>
                      <a:pt x="1517" y="1066"/>
                    </a:cubicBezTo>
                    <a:cubicBezTo>
                      <a:pt x="1518" y="1074"/>
                      <a:pt x="1512" y="1074"/>
                      <a:pt x="1509" y="1078"/>
                    </a:cubicBezTo>
                    <a:close/>
                    <a:moveTo>
                      <a:pt x="1709" y="1074"/>
                    </a:moveTo>
                    <a:cubicBezTo>
                      <a:pt x="1712" y="1074"/>
                      <a:pt x="1714" y="1074"/>
                      <a:pt x="1717" y="1074"/>
                    </a:cubicBezTo>
                    <a:cubicBezTo>
                      <a:pt x="1717" y="1071"/>
                      <a:pt x="1717" y="1069"/>
                      <a:pt x="1717" y="1066"/>
                    </a:cubicBezTo>
                    <a:cubicBezTo>
                      <a:pt x="1714" y="1066"/>
                      <a:pt x="1712" y="1066"/>
                      <a:pt x="1709" y="1066"/>
                    </a:cubicBezTo>
                    <a:cubicBezTo>
                      <a:pt x="1709" y="1069"/>
                      <a:pt x="1709" y="1071"/>
                      <a:pt x="1709" y="1074"/>
                    </a:cubicBezTo>
                    <a:close/>
                    <a:moveTo>
                      <a:pt x="1153" y="1074"/>
                    </a:moveTo>
                    <a:cubicBezTo>
                      <a:pt x="1134" y="1063"/>
                      <a:pt x="1143" y="1087"/>
                      <a:pt x="1153" y="1074"/>
                    </a:cubicBezTo>
                    <a:close/>
                    <a:moveTo>
                      <a:pt x="1689" y="1094"/>
                    </a:moveTo>
                    <a:cubicBezTo>
                      <a:pt x="1690" y="1085"/>
                      <a:pt x="1686" y="1081"/>
                      <a:pt x="1677" y="1082"/>
                    </a:cubicBezTo>
                    <a:cubicBezTo>
                      <a:pt x="1676" y="1091"/>
                      <a:pt x="1680" y="1095"/>
                      <a:pt x="1689" y="1094"/>
                    </a:cubicBezTo>
                    <a:close/>
                    <a:moveTo>
                      <a:pt x="2249" y="1102"/>
                    </a:moveTo>
                    <a:cubicBezTo>
                      <a:pt x="2257" y="1087"/>
                      <a:pt x="2231" y="1086"/>
                      <a:pt x="2229" y="1094"/>
                    </a:cubicBezTo>
                    <a:cubicBezTo>
                      <a:pt x="2242" y="1091"/>
                      <a:pt x="2241" y="1100"/>
                      <a:pt x="2249" y="1102"/>
                    </a:cubicBezTo>
                    <a:close/>
                    <a:moveTo>
                      <a:pt x="2009" y="1102"/>
                    </a:moveTo>
                    <a:cubicBezTo>
                      <a:pt x="2009" y="1105"/>
                      <a:pt x="2009" y="1107"/>
                      <a:pt x="2009" y="1110"/>
                    </a:cubicBezTo>
                    <a:cubicBezTo>
                      <a:pt x="2010" y="1113"/>
                      <a:pt x="2012" y="1115"/>
                      <a:pt x="2017" y="1114"/>
                    </a:cubicBezTo>
                    <a:cubicBezTo>
                      <a:pt x="2021" y="1113"/>
                      <a:pt x="2028" y="1096"/>
                      <a:pt x="2021" y="1098"/>
                    </a:cubicBezTo>
                    <a:cubicBezTo>
                      <a:pt x="2020" y="1103"/>
                      <a:pt x="2015" y="1102"/>
                      <a:pt x="2009" y="1102"/>
                    </a:cubicBezTo>
                    <a:close/>
                    <a:moveTo>
                      <a:pt x="45" y="1114"/>
                    </a:moveTo>
                    <a:cubicBezTo>
                      <a:pt x="49" y="1114"/>
                      <a:pt x="53" y="1114"/>
                      <a:pt x="57" y="1114"/>
                    </a:cubicBezTo>
                    <a:cubicBezTo>
                      <a:pt x="58" y="1105"/>
                      <a:pt x="54" y="1101"/>
                      <a:pt x="45" y="1102"/>
                    </a:cubicBezTo>
                    <a:cubicBezTo>
                      <a:pt x="45" y="1106"/>
                      <a:pt x="45" y="1110"/>
                      <a:pt x="45" y="1114"/>
                    </a:cubicBezTo>
                    <a:close/>
                    <a:moveTo>
                      <a:pt x="85" y="1110"/>
                    </a:moveTo>
                    <a:cubicBezTo>
                      <a:pt x="80" y="1110"/>
                      <a:pt x="79" y="1105"/>
                      <a:pt x="73" y="1106"/>
                    </a:cubicBezTo>
                    <a:cubicBezTo>
                      <a:pt x="67" y="1116"/>
                      <a:pt x="87" y="1118"/>
                      <a:pt x="85" y="1110"/>
                    </a:cubicBezTo>
                    <a:close/>
                    <a:moveTo>
                      <a:pt x="269" y="1114"/>
                    </a:moveTo>
                    <a:cubicBezTo>
                      <a:pt x="265" y="1114"/>
                      <a:pt x="264" y="1111"/>
                      <a:pt x="261" y="1110"/>
                    </a:cubicBezTo>
                    <a:cubicBezTo>
                      <a:pt x="250" y="1116"/>
                      <a:pt x="267" y="1123"/>
                      <a:pt x="269" y="1114"/>
                    </a:cubicBezTo>
                    <a:close/>
                    <a:moveTo>
                      <a:pt x="1693" y="1122"/>
                    </a:moveTo>
                    <a:cubicBezTo>
                      <a:pt x="1704" y="1103"/>
                      <a:pt x="1680" y="1112"/>
                      <a:pt x="1693" y="1122"/>
                    </a:cubicBezTo>
                    <a:close/>
                    <a:moveTo>
                      <a:pt x="125" y="1126"/>
                    </a:moveTo>
                    <a:cubicBezTo>
                      <a:pt x="137" y="1132"/>
                      <a:pt x="137" y="1108"/>
                      <a:pt x="125" y="1114"/>
                    </a:cubicBezTo>
                    <a:cubicBezTo>
                      <a:pt x="125" y="1118"/>
                      <a:pt x="125" y="1122"/>
                      <a:pt x="125" y="1126"/>
                    </a:cubicBezTo>
                    <a:close/>
                    <a:moveTo>
                      <a:pt x="1169" y="1122"/>
                    </a:moveTo>
                    <a:cubicBezTo>
                      <a:pt x="1163" y="1124"/>
                      <a:pt x="1159" y="1106"/>
                      <a:pt x="1157" y="1118"/>
                    </a:cubicBezTo>
                    <a:cubicBezTo>
                      <a:pt x="1161" y="1118"/>
                      <a:pt x="1165" y="1135"/>
                      <a:pt x="1169" y="1122"/>
                    </a:cubicBezTo>
                    <a:close/>
                    <a:moveTo>
                      <a:pt x="165" y="1138"/>
                    </a:moveTo>
                    <a:cubicBezTo>
                      <a:pt x="171" y="1132"/>
                      <a:pt x="169" y="1120"/>
                      <a:pt x="157" y="1122"/>
                    </a:cubicBezTo>
                    <a:cubicBezTo>
                      <a:pt x="158" y="1129"/>
                      <a:pt x="160" y="1135"/>
                      <a:pt x="165" y="1138"/>
                    </a:cubicBezTo>
                    <a:close/>
                    <a:moveTo>
                      <a:pt x="1409" y="1122"/>
                    </a:moveTo>
                    <a:cubicBezTo>
                      <a:pt x="1398" y="1137"/>
                      <a:pt x="1424" y="1140"/>
                      <a:pt x="1409" y="1122"/>
                    </a:cubicBezTo>
                    <a:close/>
                    <a:moveTo>
                      <a:pt x="129" y="1138"/>
                    </a:moveTo>
                    <a:cubicBezTo>
                      <a:pt x="110" y="1132"/>
                      <a:pt x="90" y="1127"/>
                      <a:pt x="73" y="1130"/>
                    </a:cubicBezTo>
                    <a:cubicBezTo>
                      <a:pt x="83" y="1139"/>
                      <a:pt x="118" y="1144"/>
                      <a:pt x="129" y="1138"/>
                    </a:cubicBezTo>
                    <a:close/>
                    <a:moveTo>
                      <a:pt x="477" y="1434"/>
                    </a:moveTo>
                    <a:cubicBezTo>
                      <a:pt x="484" y="1431"/>
                      <a:pt x="489" y="1415"/>
                      <a:pt x="477" y="1414"/>
                    </a:cubicBezTo>
                    <a:cubicBezTo>
                      <a:pt x="476" y="1419"/>
                      <a:pt x="478" y="1425"/>
                      <a:pt x="473" y="1426"/>
                    </a:cubicBezTo>
                    <a:cubicBezTo>
                      <a:pt x="470" y="1416"/>
                      <a:pt x="469" y="1408"/>
                      <a:pt x="473" y="1394"/>
                    </a:cubicBezTo>
                    <a:cubicBezTo>
                      <a:pt x="464" y="1395"/>
                      <a:pt x="456" y="1403"/>
                      <a:pt x="453" y="1390"/>
                    </a:cubicBezTo>
                    <a:cubicBezTo>
                      <a:pt x="460" y="1374"/>
                      <a:pt x="469" y="1361"/>
                      <a:pt x="469" y="1338"/>
                    </a:cubicBezTo>
                    <a:cubicBezTo>
                      <a:pt x="487" y="1336"/>
                      <a:pt x="490" y="1319"/>
                      <a:pt x="497" y="1306"/>
                    </a:cubicBezTo>
                    <a:cubicBezTo>
                      <a:pt x="506" y="1302"/>
                      <a:pt x="517" y="1310"/>
                      <a:pt x="521" y="1294"/>
                    </a:cubicBezTo>
                    <a:cubicBezTo>
                      <a:pt x="544" y="1296"/>
                      <a:pt x="578" y="1301"/>
                      <a:pt x="605" y="1294"/>
                    </a:cubicBezTo>
                    <a:cubicBezTo>
                      <a:pt x="601" y="1249"/>
                      <a:pt x="607" y="1225"/>
                      <a:pt x="597" y="1186"/>
                    </a:cubicBezTo>
                    <a:cubicBezTo>
                      <a:pt x="551" y="1169"/>
                      <a:pt x="495" y="1155"/>
                      <a:pt x="441" y="1158"/>
                    </a:cubicBezTo>
                    <a:cubicBezTo>
                      <a:pt x="441" y="1172"/>
                      <a:pt x="466" y="1215"/>
                      <a:pt x="465" y="1222"/>
                    </a:cubicBezTo>
                    <a:cubicBezTo>
                      <a:pt x="464" y="1228"/>
                      <a:pt x="426" y="1266"/>
                      <a:pt x="417" y="1266"/>
                    </a:cubicBezTo>
                    <a:cubicBezTo>
                      <a:pt x="422" y="1268"/>
                      <a:pt x="426" y="1270"/>
                      <a:pt x="429" y="1274"/>
                    </a:cubicBezTo>
                    <a:cubicBezTo>
                      <a:pt x="411" y="1283"/>
                      <a:pt x="406" y="1293"/>
                      <a:pt x="393" y="1298"/>
                    </a:cubicBezTo>
                    <a:cubicBezTo>
                      <a:pt x="388" y="1300"/>
                      <a:pt x="385" y="1290"/>
                      <a:pt x="381" y="1290"/>
                    </a:cubicBezTo>
                    <a:cubicBezTo>
                      <a:pt x="370" y="1291"/>
                      <a:pt x="362" y="1313"/>
                      <a:pt x="349" y="1302"/>
                    </a:cubicBezTo>
                    <a:cubicBezTo>
                      <a:pt x="343" y="1297"/>
                      <a:pt x="349" y="1281"/>
                      <a:pt x="333" y="1286"/>
                    </a:cubicBezTo>
                    <a:cubicBezTo>
                      <a:pt x="326" y="1297"/>
                      <a:pt x="351" y="1294"/>
                      <a:pt x="337" y="1298"/>
                    </a:cubicBezTo>
                    <a:cubicBezTo>
                      <a:pt x="281" y="1292"/>
                      <a:pt x="262" y="1248"/>
                      <a:pt x="241" y="1206"/>
                    </a:cubicBezTo>
                    <a:cubicBezTo>
                      <a:pt x="252" y="1197"/>
                      <a:pt x="255" y="1192"/>
                      <a:pt x="249" y="1174"/>
                    </a:cubicBezTo>
                    <a:cubicBezTo>
                      <a:pt x="254" y="1173"/>
                      <a:pt x="261" y="1190"/>
                      <a:pt x="265" y="1178"/>
                    </a:cubicBezTo>
                    <a:cubicBezTo>
                      <a:pt x="259" y="1172"/>
                      <a:pt x="248" y="1171"/>
                      <a:pt x="245" y="1162"/>
                    </a:cubicBezTo>
                    <a:cubicBezTo>
                      <a:pt x="248" y="1150"/>
                      <a:pt x="254" y="1142"/>
                      <a:pt x="261" y="1134"/>
                    </a:cubicBezTo>
                    <a:cubicBezTo>
                      <a:pt x="223" y="1143"/>
                      <a:pt x="172" y="1152"/>
                      <a:pt x="141" y="1138"/>
                    </a:cubicBezTo>
                    <a:cubicBezTo>
                      <a:pt x="118" y="1157"/>
                      <a:pt x="88" y="1142"/>
                      <a:pt x="77" y="1170"/>
                    </a:cubicBezTo>
                    <a:cubicBezTo>
                      <a:pt x="78" y="1168"/>
                      <a:pt x="89" y="1183"/>
                      <a:pt x="89" y="1182"/>
                    </a:cubicBezTo>
                    <a:cubicBezTo>
                      <a:pt x="89" y="1181"/>
                      <a:pt x="85" y="1193"/>
                      <a:pt x="85" y="1198"/>
                    </a:cubicBezTo>
                    <a:cubicBezTo>
                      <a:pt x="86" y="1207"/>
                      <a:pt x="92" y="1220"/>
                      <a:pt x="93" y="1230"/>
                    </a:cubicBezTo>
                    <a:cubicBezTo>
                      <a:pt x="96" y="1264"/>
                      <a:pt x="94" y="1313"/>
                      <a:pt x="93" y="1326"/>
                    </a:cubicBezTo>
                    <a:cubicBezTo>
                      <a:pt x="92" y="1332"/>
                      <a:pt x="86" y="1333"/>
                      <a:pt x="85" y="1338"/>
                    </a:cubicBezTo>
                    <a:cubicBezTo>
                      <a:pt x="108" y="1366"/>
                      <a:pt x="92" y="1418"/>
                      <a:pt x="97" y="1450"/>
                    </a:cubicBezTo>
                    <a:cubicBezTo>
                      <a:pt x="97" y="1453"/>
                      <a:pt x="106" y="1449"/>
                      <a:pt x="105" y="1458"/>
                    </a:cubicBezTo>
                    <a:cubicBezTo>
                      <a:pt x="104" y="1465"/>
                      <a:pt x="100" y="1468"/>
                      <a:pt x="97" y="1474"/>
                    </a:cubicBezTo>
                    <a:cubicBezTo>
                      <a:pt x="109" y="1470"/>
                      <a:pt x="104" y="1483"/>
                      <a:pt x="105" y="1490"/>
                    </a:cubicBezTo>
                    <a:cubicBezTo>
                      <a:pt x="97" y="1492"/>
                      <a:pt x="81" y="1485"/>
                      <a:pt x="85" y="1498"/>
                    </a:cubicBezTo>
                    <a:cubicBezTo>
                      <a:pt x="114" y="1519"/>
                      <a:pt x="108" y="1581"/>
                      <a:pt x="109" y="1610"/>
                    </a:cubicBezTo>
                    <a:cubicBezTo>
                      <a:pt x="103" y="1603"/>
                      <a:pt x="90" y="1608"/>
                      <a:pt x="85" y="1614"/>
                    </a:cubicBezTo>
                    <a:cubicBezTo>
                      <a:pt x="107" y="1611"/>
                      <a:pt x="78" y="1640"/>
                      <a:pt x="97" y="1634"/>
                    </a:cubicBezTo>
                    <a:cubicBezTo>
                      <a:pt x="103" y="1628"/>
                      <a:pt x="105" y="1618"/>
                      <a:pt x="113" y="1614"/>
                    </a:cubicBezTo>
                    <a:cubicBezTo>
                      <a:pt x="156" y="1628"/>
                      <a:pt x="202" y="1615"/>
                      <a:pt x="229" y="1642"/>
                    </a:cubicBezTo>
                    <a:cubicBezTo>
                      <a:pt x="235" y="1639"/>
                      <a:pt x="248" y="1624"/>
                      <a:pt x="241" y="1622"/>
                    </a:cubicBezTo>
                    <a:cubicBezTo>
                      <a:pt x="235" y="1630"/>
                      <a:pt x="211" y="1578"/>
                      <a:pt x="233" y="1582"/>
                    </a:cubicBezTo>
                    <a:cubicBezTo>
                      <a:pt x="226" y="1543"/>
                      <a:pt x="237" y="1511"/>
                      <a:pt x="269" y="1494"/>
                    </a:cubicBezTo>
                    <a:cubicBezTo>
                      <a:pt x="268" y="1504"/>
                      <a:pt x="275" y="1507"/>
                      <a:pt x="281" y="1510"/>
                    </a:cubicBezTo>
                    <a:cubicBezTo>
                      <a:pt x="270" y="1466"/>
                      <a:pt x="326" y="1463"/>
                      <a:pt x="349" y="1478"/>
                    </a:cubicBezTo>
                    <a:cubicBezTo>
                      <a:pt x="349" y="1473"/>
                      <a:pt x="350" y="1469"/>
                      <a:pt x="357" y="1470"/>
                    </a:cubicBezTo>
                    <a:cubicBezTo>
                      <a:pt x="377" y="1476"/>
                      <a:pt x="374" y="1488"/>
                      <a:pt x="397" y="1486"/>
                    </a:cubicBezTo>
                    <a:cubicBezTo>
                      <a:pt x="397" y="1491"/>
                      <a:pt x="392" y="1492"/>
                      <a:pt x="393" y="1498"/>
                    </a:cubicBezTo>
                    <a:cubicBezTo>
                      <a:pt x="411" y="1488"/>
                      <a:pt x="406" y="1505"/>
                      <a:pt x="409" y="1510"/>
                    </a:cubicBezTo>
                    <a:cubicBezTo>
                      <a:pt x="410" y="1505"/>
                      <a:pt x="415" y="1506"/>
                      <a:pt x="421" y="1506"/>
                    </a:cubicBezTo>
                    <a:cubicBezTo>
                      <a:pt x="442" y="1535"/>
                      <a:pt x="440" y="1576"/>
                      <a:pt x="433" y="1622"/>
                    </a:cubicBezTo>
                    <a:cubicBezTo>
                      <a:pt x="469" y="1644"/>
                      <a:pt x="506" y="1632"/>
                      <a:pt x="545" y="1622"/>
                    </a:cubicBezTo>
                    <a:cubicBezTo>
                      <a:pt x="552" y="1609"/>
                      <a:pt x="596" y="1634"/>
                      <a:pt x="617" y="1614"/>
                    </a:cubicBezTo>
                    <a:cubicBezTo>
                      <a:pt x="615" y="1595"/>
                      <a:pt x="611" y="1590"/>
                      <a:pt x="625" y="1582"/>
                    </a:cubicBezTo>
                    <a:cubicBezTo>
                      <a:pt x="613" y="1548"/>
                      <a:pt x="620" y="1512"/>
                      <a:pt x="629" y="1474"/>
                    </a:cubicBezTo>
                    <a:cubicBezTo>
                      <a:pt x="564" y="1497"/>
                      <a:pt x="501" y="1485"/>
                      <a:pt x="477" y="1434"/>
                    </a:cubicBezTo>
                    <a:close/>
                    <a:moveTo>
                      <a:pt x="557" y="1482"/>
                    </a:moveTo>
                    <a:cubicBezTo>
                      <a:pt x="560" y="1471"/>
                      <a:pt x="549" y="1474"/>
                      <a:pt x="545" y="1470"/>
                    </a:cubicBezTo>
                    <a:cubicBezTo>
                      <a:pt x="544" y="1479"/>
                      <a:pt x="548" y="1483"/>
                      <a:pt x="557" y="1482"/>
                    </a:cubicBezTo>
                    <a:close/>
                    <a:moveTo>
                      <a:pt x="457" y="1146"/>
                    </a:moveTo>
                    <a:cubicBezTo>
                      <a:pt x="462" y="1141"/>
                      <a:pt x="462" y="1131"/>
                      <a:pt x="457" y="1126"/>
                    </a:cubicBezTo>
                    <a:cubicBezTo>
                      <a:pt x="453" y="1126"/>
                      <a:pt x="449" y="1126"/>
                      <a:pt x="445" y="1126"/>
                    </a:cubicBezTo>
                    <a:cubicBezTo>
                      <a:pt x="445" y="1136"/>
                      <a:pt x="452" y="1140"/>
                      <a:pt x="457" y="1146"/>
                    </a:cubicBezTo>
                    <a:close/>
                    <a:moveTo>
                      <a:pt x="1681" y="1158"/>
                    </a:moveTo>
                    <a:cubicBezTo>
                      <a:pt x="1687" y="1156"/>
                      <a:pt x="1702" y="1163"/>
                      <a:pt x="1701" y="1154"/>
                    </a:cubicBezTo>
                    <a:cubicBezTo>
                      <a:pt x="1696" y="1149"/>
                      <a:pt x="1681" y="1148"/>
                      <a:pt x="1681" y="1158"/>
                    </a:cubicBezTo>
                    <a:close/>
                    <a:moveTo>
                      <a:pt x="1713" y="1154"/>
                    </a:moveTo>
                    <a:cubicBezTo>
                      <a:pt x="1699" y="1156"/>
                      <a:pt x="1713" y="1130"/>
                      <a:pt x="1697" y="1134"/>
                    </a:cubicBezTo>
                    <a:cubicBezTo>
                      <a:pt x="1693" y="1148"/>
                      <a:pt x="1706" y="1164"/>
                      <a:pt x="1713" y="1154"/>
                    </a:cubicBezTo>
                    <a:close/>
                    <a:moveTo>
                      <a:pt x="1901" y="1154"/>
                    </a:moveTo>
                    <a:cubicBezTo>
                      <a:pt x="1911" y="1156"/>
                      <a:pt x="1924" y="1140"/>
                      <a:pt x="1913" y="1134"/>
                    </a:cubicBezTo>
                    <a:cubicBezTo>
                      <a:pt x="1913" y="1144"/>
                      <a:pt x="1896" y="1138"/>
                      <a:pt x="1901" y="1154"/>
                    </a:cubicBezTo>
                    <a:close/>
                    <a:moveTo>
                      <a:pt x="741" y="1166"/>
                    </a:moveTo>
                    <a:cubicBezTo>
                      <a:pt x="741" y="1159"/>
                      <a:pt x="752" y="1143"/>
                      <a:pt x="741" y="1138"/>
                    </a:cubicBezTo>
                    <a:cubicBezTo>
                      <a:pt x="746" y="1150"/>
                      <a:pt x="729" y="1160"/>
                      <a:pt x="741" y="1166"/>
                    </a:cubicBezTo>
                    <a:close/>
                    <a:moveTo>
                      <a:pt x="269" y="1150"/>
                    </a:moveTo>
                    <a:cubicBezTo>
                      <a:pt x="268" y="1161"/>
                      <a:pt x="277" y="1160"/>
                      <a:pt x="285" y="1162"/>
                    </a:cubicBezTo>
                    <a:cubicBezTo>
                      <a:pt x="285" y="1157"/>
                      <a:pt x="285" y="1151"/>
                      <a:pt x="285" y="1146"/>
                    </a:cubicBezTo>
                    <a:cubicBezTo>
                      <a:pt x="278" y="1146"/>
                      <a:pt x="273" y="1147"/>
                      <a:pt x="269" y="1150"/>
                    </a:cubicBezTo>
                    <a:close/>
                    <a:moveTo>
                      <a:pt x="2189" y="1158"/>
                    </a:moveTo>
                    <a:cubicBezTo>
                      <a:pt x="2192" y="1158"/>
                      <a:pt x="2194" y="1158"/>
                      <a:pt x="2197" y="1158"/>
                    </a:cubicBezTo>
                    <a:cubicBezTo>
                      <a:pt x="2199" y="1158"/>
                      <a:pt x="2202" y="1157"/>
                      <a:pt x="2201" y="1154"/>
                    </a:cubicBezTo>
                    <a:cubicBezTo>
                      <a:pt x="2196" y="1154"/>
                      <a:pt x="2197" y="1147"/>
                      <a:pt x="2193" y="1146"/>
                    </a:cubicBezTo>
                    <a:cubicBezTo>
                      <a:pt x="2193" y="1151"/>
                      <a:pt x="2188" y="1152"/>
                      <a:pt x="2189" y="1158"/>
                    </a:cubicBezTo>
                    <a:close/>
                    <a:moveTo>
                      <a:pt x="2157" y="1166"/>
                    </a:moveTo>
                    <a:cubicBezTo>
                      <a:pt x="2167" y="1166"/>
                      <a:pt x="2171" y="1159"/>
                      <a:pt x="2177" y="1154"/>
                    </a:cubicBezTo>
                    <a:cubicBezTo>
                      <a:pt x="2166" y="1153"/>
                      <a:pt x="2155" y="1154"/>
                      <a:pt x="2157" y="1166"/>
                    </a:cubicBezTo>
                    <a:close/>
                    <a:moveTo>
                      <a:pt x="437" y="1174"/>
                    </a:moveTo>
                    <a:cubicBezTo>
                      <a:pt x="435" y="1174"/>
                      <a:pt x="432" y="1173"/>
                      <a:pt x="433" y="1170"/>
                    </a:cubicBezTo>
                    <a:cubicBezTo>
                      <a:pt x="433" y="1166"/>
                      <a:pt x="436" y="1165"/>
                      <a:pt x="437" y="1162"/>
                    </a:cubicBezTo>
                    <a:cubicBezTo>
                      <a:pt x="431" y="1162"/>
                      <a:pt x="428" y="1160"/>
                      <a:pt x="425" y="1158"/>
                    </a:cubicBezTo>
                    <a:cubicBezTo>
                      <a:pt x="422" y="1169"/>
                      <a:pt x="435" y="1182"/>
                      <a:pt x="437" y="1174"/>
                    </a:cubicBezTo>
                    <a:close/>
                    <a:moveTo>
                      <a:pt x="1837" y="1166"/>
                    </a:moveTo>
                    <a:cubicBezTo>
                      <a:pt x="1843" y="1172"/>
                      <a:pt x="1855" y="1170"/>
                      <a:pt x="1853" y="1158"/>
                    </a:cubicBezTo>
                    <a:cubicBezTo>
                      <a:pt x="1846" y="1159"/>
                      <a:pt x="1840" y="1161"/>
                      <a:pt x="1837" y="1166"/>
                    </a:cubicBezTo>
                    <a:close/>
                    <a:moveTo>
                      <a:pt x="981" y="1166"/>
                    </a:moveTo>
                    <a:cubicBezTo>
                      <a:pt x="968" y="1154"/>
                      <a:pt x="969" y="1181"/>
                      <a:pt x="981" y="1166"/>
                    </a:cubicBezTo>
                    <a:close/>
                    <a:moveTo>
                      <a:pt x="1197" y="1174"/>
                    </a:moveTo>
                    <a:cubicBezTo>
                      <a:pt x="1200" y="1174"/>
                      <a:pt x="1202" y="1174"/>
                      <a:pt x="1205" y="1174"/>
                    </a:cubicBezTo>
                    <a:cubicBezTo>
                      <a:pt x="1205" y="1170"/>
                      <a:pt x="1208" y="1169"/>
                      <a:pt x="1209" y="1166"/>
                    </a:cubicBezTo>
                    <a:cubicBezTo>
                      <a:pt x="1204" y="1166"/>
                      <a:pt x="1203" y="1161"/>
                      <a:pt x="1197" y="1162"/>
                    </a:cubicBezTo>
                    <a:cubicBezTo>
                      <a:pt x="1197" y="1166"/>
                      <a:pt x="1197" y="1170"/>
                      <a:pt x="1197" y="1174"/>
                    </a:cubicBezTo>
                    <a:close/>
                    <a:moveTo>
                      <a:pt x="821" y="1270"/>
                    </a:moveTo>
                    <a:cubicBezTo>
                      <a:pt x="820" y="1265"/>
                      <a:pt x="834" y="1255"/>
                      <a:pt x="825" y="1254"/>
                    </a:cubicBezTo>
                    <a:cubicBezTo>
                      <a:pt x="826" y="1259"/>
                      <a:pt x="809" y="1266"/>
                      <a:pt x="821" y="1270"/>
                    </a:cubicBezTo>
                    <a:close/>
                    <a:moveTo>
                      <a:pt x="513" y="1374"/>
                    </a:moveTo>
                    <a:cubicBezTo>
                      <a:pt x="508" y="1397"/>
                      <a:pt x="523" y="1401"/>
                      <a:pt x="521" y="1422"/>
                    </a:cubicBezTo>
                    <a:cubicBezTo>
                      <a:pt x="542" y="1442"/>
                      <a:pt x="561" y="1419"/>
                      <a:pt x="585" y="1418"/>
                    </a:cubicBezTo>
                    <a:cubicBezTo>
                      <a:pt x="586" y="1413"/>
                      <a:pt x="584" y="1407"/>
                      <a:pt x="589" y="1406"/>
                    </a:cubicBezTo>
                    <a:cubicBezTo>
                      <a:pt x="663" y="1395"/>
                      <a:pt x="679" y="1474"/>
                      <a:pt x="677" y="1542"/>
                    </a:cubicBezTo>
                    <a:cubicBezTo>
                      <a:pt x="667" y="1542"/>
                      <a:pt x="658" y="1544"/>
                      <a:pt x="653" y="1550"/>
                    </a:cubicBezTo>
                    <a:cubicBezTo>
                      <a:pt x="665" y="1550"/>
                      <a:pt x="677" y="1550"/>
                      <a:pt x="677" y="1562"/>
                    </a:cubicBezTo>
                    <a:cubicBezTo>
                      <a:pt x="675" y="1561"/>
                      <a:pt x="662" y="1552"/>
                      <a:pt x="661" y="1562"/>
                    </a:cubicBezTo>
                    <a:cubicBezTo>
                      <a:pt x="677" y="1566"/>
                      <a:pt x="673" y="1584"/>
                      <a:pt x="665" y="1594"/>
                    </a:cubicBezTo>
                    <a:cubicBezTo>
                      <a:pt x="678" y="1591"/>
                      <a:pt x="671" y="1602"/>
                      <a:pt x="669" y="1606"/>
                    </a:cubicBezTo>
                    <a:cubicBezTo>
                      <a:pt x="695" y="1623"/>
                      <a:pt x="751" y="1586"/>
                      <a:pt x="757" y="1622"/>
                    </a:cubicBezTo>
                    <a:cubicBezTo>
                      <a:pt x="770" y="1616"/>
                      <a:pt x="758" y="1608"/>
                      <a:pt x="765" y="1602"/>
                    </a:cubicBezTo>
                    <a:cubicBezTo>
                      <a:pt x="795" y="1600"/>
                      <a:pt x="854" y="1589"/>
                      <a:pt x="845" y="1622"/>
                    </a:cubicBezTo>
                    <a:cubicBezTo>
                      <a:pt x="850" y="1623"/>
                      <a:pt x="856" y="1621"/>
                      <a:pt x="857" y="1626"/>
                    </a:cubicBezTo>
                    <a:cubicBezTo>
                      <a:pt x="859" y="1671"/>
                      <a:pt x="858" y="1712"/>
                      <a:pt x="841" y="1738"/>
                    </a:cubicBezTo>
                    <a:cubicBezTo>
                      <a:pt x="855" y="1737"/>
                      <a:pt x="864" y="1728"/>
                      <a:pt x="861" y="1750"/>
                    </a:cubicBezTo>
                    <a:cubicBezTo>
                      <a:pt x="881" y="1742"/>
                      <a:pt x="893" y="1750"/>
                      <a:pt x="913" y="1746"/>
                    </a:cubicBezTo>
                    <a:cubicBezTo>
                      <a:pt x="925" y="1733"/>
                      <a:pt x="923" y="1717"/>
                      <a:pt x="949" y="1726"/>
                    </a:cubicBezTo>
                    <a:cubicBezTo>
                      <a:pt x="955" y="1710"/>
                      <a:pt x="932" y="1725"/>
                      <a:pt x="933" y="1714"/>
                    </a:cubicBezTo>
                    <a:cubicBezTo>
                      <a:pt x="923" y="1705"/>
                      <a:pt x="939" y="1707"/>
                      <a:pt x="937" y="1694"/>
                    </a:cubicBezTo>
                    <a:cubicBezTo>
                      <a:pt x="933" y="1693"/>
                      <a:pt x="930" y="1694"/>
                      <a:pt x="929" y="1690"/>
                    </a:cubicBezTo>
                    <a:cubicBezTo>
                      <a:pt x="921" y="1655"/>
                      <a:pt x="961" y="1613"/>
                      <a:pt x="993" y="1622"/>
                    </a:cubicBezTo>
                    <a:cubicBezTo>
                      <a:pt x="971" y="1624"/>
                      <a:pt x="1004" y="1611"/>
                      <a:pt x="1009" y="1610"/>
                    </a:cubicBezTo>
                    <a:cubicBezTo>
                      <a:pt x="1043" y="1606"/>
                      <a:pt x="1118" y="1636"/>
                      <a:pt x="1145" y="1630"/>
                    </a:cubicBezTo>
                    <a:cubicBezTo>
                      <a:pt x="1150" y="1588"/>
                      <a:pt x="1121" y="1554"/>
                      <a:pt x="1129" y="1534"/>
                    </a:cubicBezTo>
                    <a:cubicBezTo>
                      <a:pt x="1128" y="1538"/>
                      <a:pt x="1125" y="1540"/>
                      <a:pt x="1121" y="1542"/>
                    </a:cubicBezTo>
                    <a:cubicBezTo>
                      <a:pt x="1105" y="1499"/>
                      <a:pt x="1134" y="1475"/>
                      <a:pt x="1165" y="1458"/>
                    </a:cubicBezTo>
                    <a:cubicBezTo>
                      <a:pt x="1173" y="1465"/>
                      <a:pt x="1160" y="1470"/>
                      <a:pt x="1169" y="1478"/>
                    </a:cubicBezTo>
                    <a:cubicBezTo>
                      <a:pt x="1191" y="1477"/>
                      <a:pt x="1178" y="1457"/>
                      <a:pt x="1181" y="1454"/>
                    </a:cubicBezTo>
                    <a:cubicBezTo>
                      <a:pt x="1194" y="1457"/>
                      <a:pt x="1193" y="1448"/>
                      <a:pt x="1201" y="1446"/>
                    </a:cubicBezTo>
                    <a:cubicBezTo>
                      <a:pt x="1201" y="1453"/>
                      <a:pt x="1204" y="1456"/>
                      <a:pt x="1209" y="1458"/>
                    </a:cubicBezTo>
                    <a:cubicBezTo>
                      <a:pt x="1212" y="1441"/>
                      <a:pt x="1237" y="1446"/>
                      <a:pt x="1253" y="1442"/>
                    </a:cubicBezTo>
                    <a:cubicBezTo>
                      <a:pt x="1259" y="1431"/>
                      <a:pt x="1271" y="1425"/>
                      <a:pt x="1273" y="1410"/>
                    </a:cubicBezTo>
                    <a:cubicBezTo>
                      <a:pt x="1257" y="1405"/>
                      <a:pt x="1265" y="1376"/>
                      <a:pt x="1241" y="1378"/>
                    </a:cubicBezTo>
                    <a:cubicBezTo>
                      <a:pt x="1214" y="1396"/>
                      <a:pt x="1173" y="1379"/>
                      <a:pt x="1137" y="1382"/>
                    </a:cubicBezTo>
                    <a:cubicBezTo>
                      <a:pt x="1142" y="1365"/>
                      <a:pt x="1131" y="1364"/>
                      <a:pt x="1117" y="1366"/>
                    </a:cubicBezTo>
                    <a:cubicBezTo>
                      <a:pt x="1133" y="1353"/>
                      <a:pt x="1115" y="1349"/>
                      <a:pt x="1109" y="1338"/>
                    </a:cubicBezTo>
                    <a:cubicBezTo>
                      <a:pt x="1120" y="1324"/>
                      <a:pt x="1110" y="1306"/>
                      <a:pt x="1109" y="1282"/>
                    </a:cubicBezTo>
                    <a:cubicBezTo>
                      <a:pt x="1115" y="1282"/>
                      <a:pt x="1118" y="1284"/>
                      <a:pt x="1121" y="1286"/>
                    </a:cubicBezTo>
                    <a:cubicBezTo>
                      <a:pt x="1121" y="1275"/>
                      <a:pt x="1121" y="1265"/>
                      <a:pt x="1121" y="1254"/>
                    </a:cubicBezTo>
                    <a:cubicBezTo>
                      <a:pt x="1131" y="1255"/>
                      <a:pt x="1140" y="1255"/>
                      <a:pt x="1141" y="1246"/>
                    </a:cubicBezTo>
                    <a:cubicBezTo>
                      <a:pt x="1118" y="1239"/>
                      <a:pt x="1143" y="1239"/>
                      <a:pt x="1141" y="1222"/>
                    </a:cubicBezTo>
                    <a:cubicBezTo>
                      <a:pt x="1131" y="1219"/>
                      <a:pt x="1125" y="1240"/>
                      <a:pt x="1117" y="1226"/>
                    </a:cubicBezTo>
                    <a:cubicBezTo>
                      <a:pt x="1119" y="1211"/>
                      <a:pt x="1134" y="1230"/>
                      <a:pt x="1133" y="1210"/>
                    </a:cubicBezTo>
                    <a:cubicBezTo>
                      <a:pt x="1126" y="1198"/>
                      <a:pt x="1121" y="1221"/>
                      <a:pt x="1117" y="1210"/>
                    </a:cubicBezTo>
                    <a:cubicBezTo>
                      <a:pt x="1120" y="1205"/>
                      <a:pt x="1122" y="1199"/>
                      <a:pt x="1121" y="1190"/>
                    </a:cubicBezTo>
                    <a:cubicBezTo>
                      <a:pt x="1113" y="1199"/>
                      <a:pt x="1081" y="1177"/>
                      <a:pt x="1085" y="1178"/>
                    </a:cubicBezTo>
                    <a:cubicBezTo>
                      <a:pt x="1077" y="1176"/>
                      <a:pt x="1062" y="1183"/>
                      <a:pt x="1049" y="1178"/>
                    </a:cubicBezTo>
                    <a:cubicBezTo>
                      <a:pt x="1045" y="1176"/>
                      <a:pt x="1045" y="1172"/>
                      <a:pt x="1037" y="1170"/>
                    </a:cubicBezTo>
                    <a:cubicBezTo>
                      <a:pt x="999" y="1162"/>
                      <a:pt x="998" y="1176"/>
                      <a:pt x="997" y="1206"/>
                    </a:cubicBezTo>
                    <a:cubicBezTo>
                      <a:pt x="1026" y="1217"/>
                      <a:pt x="1012" y="1271"/>
                      <a:pt x="981" y="1270"/>
                    </a:cubicBezTo>
                    <a:cubicBezTo>
                      <a:pt x="994" y="1266"/>
                      <a:pt x="987" y="1283"/>
                      <a:pt x="993" y="1286"/>
                    </a:cubicBezTo>
                    <a:cubicBezTo>
                      <a:pt x="985" y="1295"/>
                      <a:pt x="979" y="1306"/>
                      <a:pt x="969" y="1314"/>
                    </a:cubicBezTo>
                    <a:cubicBezTo>
                      <a:pt x="964" y="1311"/>
                      <a:pt x="958" y="1309"/>
                      <a:pt x="949" y="1310"/>
                    </a:cubicBezTo>
                    <a:cubicBezTo>
                      <a:pt x="948" y="1316"/>
                      <a:pt x="950" y="1325"/>
                      <a:pt x="945" y="1326"/>
                    </a:cubicBezTo>
                    <a:cubicBezTo>
                      <a:pt x="861" y="1361"/>
                      <a:pt x="775" y="1267"/>
                      <a:pt x="817" y="1178"/>
                    </a:cubicBezTo>
                    <a:cubicBezTo>
                      <a:pt x="775" y="1177"/>
                      <a:pt x="707" y="1175"/>
                      <a:pt x="653" y="1182"/>
                    </a:cubicBezTo>
                    <a:cubicBezTo>
                      <a:pt x="651" y="1196"/>
                      <a:pt x="646" y="1205"/>
                      <a:pt x="653" y="1218"/>
                    </a:cubicBezTo>
                    <a:cubicBezTo>
                      <a:pt x="644" y="1219"/>
                      <a:pt x="638" y="1217"/>
                      <a:pt x="633" y="1214"/>
                    </a:cubicBezTo>
                    <a:cubicBezTo>
                      <a:pt x="631" y="1232"/>
                      <a:pt x="654" y="1225"/>
                      <a:pt x="653" y="1242"/>
                    </a:cubicBezTo>
                    <a:cubicBezTo>
                      <a:pt x="645" y="1234"/>
                      <a:pt x="636" y="1242"/>
                      <a:pt x="633" y="1250"/>
                    </a:cubicBezTo>
                    <a:cubicBezTo>
                      <a:pt x="666" y="1256"/>
                      <a:pt x="651" y="1285"/>
                      <a:pt x="653" y="1322"/>
                    </a:cubicBezTo>
                    <a:cubicBezTo>
                      <a:pt x="647" y="1324"/>
                      <a:pt x="632" y="1317"/>
                      <a:pt x="633" y="1326"/>
                    </a:cubicBezTo>
                    <a:cubicBezTo>
                      <a:pt x="642" y="1325"/>
                      <a:pt x="648" y="1327"/>
                      <a:pt x="649" y="1334"/>
                    </a:cubicBezTo>
                    <a:cubicBezTo>
                      <a:pt x="630" y="1394"/>
                      <a:pt x="573" y="1349"/>
                      <a:pt x="529" y="1350"/>
                    </a:cubicBezTo>
                    <a:cubicBezTo>
                      <a:pt x="532" y="1365"/>
                      <a:pt x="521" y="1366"/>
                      <a:pt x="509" y="1366"/>
                    </a:cubicBezTo>
                    <a:cubicBezTo>
                      <a:pt x="504" y="1348"/>
                      <a:pt x="506" y="1371"/>
                      <a:pt x="513" y="1374"/>
                    </a:cubicBezTo>
                    <a:close/>
                    <a:moveTo>
                      <a:pt x="1273" y="1382"/>
                    </a:moveTo>
                    <a:cubicBezTo>
                      <a:pt x="1267" y="1382"/>
                      <a:pt x="1264" y="1380"/>
                      <a:pt x="1261" y="1378"/>
                    </a:cubicBezTo>
                    <a:cubicBezTo>
                      <a:pt x="1261" y="1381"/>
                      <a:pt x="1261" y="1383"/>
                      <a:pt x="1261" y="1386"/>
                    </a:cubicBezTo>
                    <a:cubicBezTo>
                      <a:pt x="1267" y="1390"/>
                      <a:pt x="1271" y="1390"/>
                      <a:pt x="1273" y="1382"/>
                    </a:cubicBezTo>
                    <a:close/>
                    <a:moveTo>
                      <a:pt x="1257" y="1178"/>
                    </a:moveTo>
                    <a:cubicBezTo>
                      <a:pt x="1269" y="1184"/>
                      <a:pt x="1269" y="1160"/>
                      <a:pt x="1257" y="1166"/>
                    </a:cubicBezTo>
                    <a:cubicBezTo>
                      <a:pt x="1257" y="1170"/>
                      <a:pt x="1257" y="1174"/>
                      <a:pt x="1257" y="1178"/>
                    </a:cubicBezTo>
                    <a:close/>
                    <a:moveTo>
                      <a:pt x="1385" y="1174"/>
                    </a:moveTo>
                    <a:cubicBezTo>
                      <a:pt x="1389" y="1174"/>
                      <a:pt x="1390" y="1177"/>
                      <a:pt x="1393" y="1178"/>
                    </a:cubicBezTo>
                    <a:cubicBezTo>
                      <a:pt x="1393" y="1172"/>
                      <a:pt x="1394" y="1164"/>
                      <a:pt x="1385" y="1166"/>
                    </a:cubicBezTo>
                    <a:cubicBezTo>
                      <a:pt x="1385" y="1169"/>
                      <a:pt x="1385" y="1171"/>
                      <a:pt x="1385" y="1174"/>
                    </a:cubicBezTo>
                    <a:close/>
                    <a:moveTo>
                      <a:pt x="1585" y="1182"/>
                    </a:moveTo>
                    <a:cubicBezTo>
                      <a:pt x="1585" y="1174"/>
                      <a:pt x="1596" y="1177"/>
                      <a:pt x="1593" y="1166"/>
                    </a:cubicBezTo>
                    <a:cubicBezTo>
                      <a:pt x="1583" y="1162"/>
                      <a:pt x="1580" y="1184"/>
                      <a:pt x="1585" y="1182"/>
                    </a:cubicBezTo>
                    <a:close/>
                    <a:moveTo>
                      <a:pt x="861" y="1182"/>
                    </a:moveTo>
                    <a:cubicBezTo>
                      <a:pt x="864" y="1182"/>
                      <a:pt x="866" y="1182"/>
                      <a:pt x="869" y="1182"/>
                    </a:cubicBezTo>
                    <a:cubicBezTo>
                      <a:pt x="875" y="1172"/>
                      <a:pt x="855" y="1170"/>
                      <a:pt x="857" y="1178"/>
                    </a:cubicBezTo>
                    <a:cubicBezTo>
                      <a:pt x="859" y="1178"/>
                      <a:pt x="862" y="1179"/>
                      <a:pt x="861" y="1182"/>
                    </a:cubicBezTo>
                    <a:close/>
                    <a:moveTo>
                      <a:pt x="1573" y="1182"/>
                    </a:moveTo>
                    <a:cubicBezTo>
                      <a:pt x="1567" y="1182"/>
                      <a:pt x="1570" y="1172"/>
                      <a:pt x="1561" y="1174"/>
                    </a:cubicBezTo>
                    <a:cubicBezTo>
                      <a:pt x="1555" y="1185"/>
                      <a:pt x="1571" y="1192"/>
                      <a:pt x="1573" y="1182"/>
                    </a:cubicBezTo>
                    <a:close/>
                    <a:moveTo>
                      <a:pt x="2133" y="1178"/>
                    </a:moveTo>
                    <a:cubicBezTo>
                      <a:pt x="2134" y="1194"/>
                      <a:pt x="2174" y="1187"/>
                      <a:pt x="2177" y="1178"/>
                    </a:cubicBezTo>
                    <a:cubicBezTo>
                      <a:pt x="2153" y="1182"/>
                      <a:pt x="2146" y="1175"/>
                      <a:pt x="2133" y="1178"/>
                    </a:cubicBezTo>
                    <a:close/>
                    <a:moveTo>
                      <a:pt x="605" y="1194"/>
                    </a:moveTo>
                    <a:cubicBezTo>
                      <a:pt x="616" y="1197"/>
                      <a:pt x="615" y="1188"/>
                      <a:pt x="625" y="1190"/>
                    </a:cubicBezTo>
                    <a:cubicBezTo>
                      <a:pt x="627" y="1178"/>
                      <a:pt x="616" y="1177"/>
                      <a:pt x="605" y="1178"/>
                    </a:cubicBezTo>
                    <a:cubicBezTo>
                      <a:pt x="605" y="1183"/>
                      <a:pt x="605" y="1189"/>
                      <a:pt x="605" y="1194"/>
                    </a:cubicBezTo>
                    <a:close/>
                    <a:moveTo>
                      <a:pt x="1549" y="1186"/>
                    </a:moveTo>
                    <a:cubicBezTo>
                      <a:pt x="1552" y="1186"/>
                      <a:pt x="1554" y="1186"/>
                      <a:pt x="1557" y="1186"/>
                    </a:cubicBezTo>
                    <a:cubicBezTo>
                      <a:pt x="1563" y="1176"/>
                      <a:pt x="1543" y="1174"/>
                      <a:pt x="1545" y="1182"/>
                    </a:cubicBezTo>
                    <a:cubicBezTo>
                      <a:pt x="1547" y="1182"/>
                      <a:pt x="1550" y="1183"/>
                      <a:pt x="1549" y="1186"/>
                    </a:cubicBezTo>
                    <a:close/>
                    <a:moveTo>
                      <a:pt x="1609" y="1182"/>
                    </a:moveTo>
                    <a:cubicBezTo>
                      <a:pt x="1604" y="1181"/>
                      <a:pt x="1601" y="1176"/>
                      <a:pt x="1593" y="1178"/>
                    </a:cubicBezTo>
                    <a:cubicBezTo>
                      <a:pt x="1590" y="1192"/>
                      <a:pt x="1608" y="1194"/>
                      <a:pt x="1609" y="1182"/>
                    </a:cubicBezTo>
                    <a:close/>
                    <a:moveTo>
                      <a:pt x="1153" y="1206"/>
                    </a:moveTo>
                    <a:cubicBezTo>
                      <a:pt x="1160" y="1213"/>
                      <a:pt x="1167" y="1203"/>
                      <a:pt x="1169" y="1194"/>
                    </a:cubicBezTo>
                    <a:cubicBezTo>
                      <a:pt x="1162" y="1189"/>
                      <a:pt x="1159" y="1180"/>
                      <a:pt x="1145" y="1182"/>
                    </a:cubicBezTo>
                    <a:cubicBezTo>
                      <a:pt x="1142" y="1197"/>
                      <a:pt x="1164" y="1187"/>
                      <a:pt x="1161" y="1202"/>
                    </a:cubicBezTo>
                    <a:cubicBezTo>
                      <a:pt x="1158" y="1203"/>
                      <a:pt x="1153" y="1202"/>
                      <a:pt x="1153" y="1206"/>
                    </a:cubicBezTo>
                    <a:close/>
                    <a:moveTo>
                      <a:pt x="961" y="1198"/>
                    </a:moveTo>
                    <a:cubicBezTo>
                      <a:pt x="962" y="1189"/>
                      <a:pt x="958" y="1185"/>
                      <a:pt x="949" y="1186"/>
                    </a:cubicBezTo>
                    <a:cubicBezTo>
                      <a:pt x="948" y="1195"/>
                      <a:pt x="952" y="1199"/>
                      <a:pt x="961" y="1198"/>
                    </a:cubicBezTo>
                    <a:close/>
                    <a:moveTo>
                      <a:pt x="273" y="1210"/>
                    </a:moveTo>
                    <a:cubicBezTo>
                      <a:pt x="274" y="1201"/>
                      <a:pt x="270" y="1197"/>
                      <a:pt x="261" y="1198"/>
                    </a:cubicBezTo>
                    <a:cubicBezTo>
                      <a:pt x="260" y="1207"/>
                      <a:pt x="264" y="1211"/>
                      <a:pt x="273" y="1210"/>
                    </a:cubicBezTo>
                    <a:close/>
                    <a:moveTo>
                      <a:pt x="57" y="1218"/>
                    </a:moveTo>
                    <a:cubicBezTo>
                      <a:pt x="69" y="1219"/>
                      <a:pt x="77" y="1224"/>
                      <a:pt x="85" y="1230"/>
                    </a:cubicBezTo>
                    <a:cubicBezTo>
                      <a:pt x="87" y="1215"/>
                      <a:pt x="58" y="1205"/>
                      <a:pt x="57" y="1218"/>
                    </a:cubicBezTo>
                    <a:close/>
                    <a:moveTo>
                      <a:pt x="973" y="1218"/>
                    </a:moveTo>
                    <a:cubicBezTo>
                      <a:pt x="976" y="1218"/>
                      <a:pt x="978" y="1218"/>
                      <a:pt x="981" y="1218"/>
                    </a:cubicBezTo>
                    <a:cubicBezTo>
                      <a:pt x="981" y="1215"/>
                      <a:pt x="981" y="1213"/>
                      <a:pt x="981" y="1210"/>
                    </a:cubicBezTo>
                    <a:cubicBezTo>
                      <a:pt x="978" y="1210"/>
                      <a:pt x="976" y="1210"/>
                      <a:pt x="973" y="1210"/>
                    </a:cubicBezTo>
                    <a:cubicBezTo>
                      <a:pt x="973" y="1213"/>
                      <a:pt x="973" y="1215"/>
                      <a:pt x="973" y="1218"/>
                    </a:cubicBezTo>
                    <a:close/>
                    <a:moveTo>
                      <a:pt x="817" y="1238"/>
                    </a:moveTo>
                    <a:cubicBezTo>
                      <a:pt x="818" y="1233"/>
                      <a:pt x="823" y="1230"/>
                      <a:pt x="821" y="1222"/>
                    </a:cubicBezTo>
                    <a:cubicBezTo>
                      <a:pt x="807" y="1219"/>
                      <a:pt x="805" y="1237"/>
                      <a:pt x="817" y="1238"/>
                    </a:cubicBezTo>
                    <a:close/>
                    <a:moveTo>
                      <a:pt x="825" y="1242"/>
                    </a:moveTo>
                    <a:cubicBezTo>
                      <a:pt x="830" y="1243"/>
                      <a:pt x="833" y="1248"/>
                      <a:pt x="841" y="1246"/>
                    </a:cubicBezTo>
                    <a:cubicBezTo>
                      <a:pt x="841" y="1243"/>
                      <a:pt x="841" y="1241"/>
                      <a:pt x="841" y="1238"/>
                    </a:cubicBezTo>
                    <a:cubicBezTo>
                      <a:pt x="837" y="1238"/>
                      <a:pt x="836" y="1235"/>
                      <a:pt x="833" y="1234"/>
                    </a:cubicBezTo>
                    <a:cubicBezTo>
                      <a:pt x="833" y="1239"/>
                      <a:pt x="826" y="1238"/>
                      <a:pt x="825" y="1242"/>
                    </a:cubicBezTo>
                    <a:close/>
                    <a:moveTo>
                      <a:pt x="861" y="1246"/>
                    </a:moveTo>
                    <a:cubicBezTo>
                      <a:pt x="857" y="1243"/>
                      <a:pt x="850" y="1248"/>
                      <a:pt x="849" y="1250"/>
                    </a:cubicBezTo>
                    <a:cubicBezTo>
                      <a:pt x="843" y="1265"/>
                      <a:pt x="869" y="1253"/>
                      <a:pt x="861" y="1246"/>
                    </a:cubicBezTo>
                    <a:close/>
                    <a:moveTo>
                      <a:pt x="989" y="1250"/>
                    </a:moveTo>
                    <a:cubicBezTo>
                      <a:pt x="988" y="1247"/>
                      <a:pt x="978" y="1245"/>
                      <a:pt x="977" y="1250"/>
                    </a:cubicBezTo>
                    <a:cubicBezTo>
                      <a:pt x="974" y="1259"/>
                      <a:pt x="993" y="1259"/>
                      <a:pt x="989" y="1250"/>
                    </a:cubicBezTo>
                    <a:close/>
                    <a:moveTo>
                      <a:pt x="73" y="1262"/>
                    </a:moveTo>
                    <a:cubicBezTo>
                      <a:pt x="75" y="1252"/>
                      <a:pt x="71" y="1248"/>
                      <a:pt x="61" y="1250"/>
                    </a:cubicBezTo>
                    <a:cubicBezTo>
                      <a:pt x="58" y="1261"/>
                      <a:pt x="69" y="1258"/>
                      <a:pt x="73" y="1262"/>
                    </a:cubicBezTo>
                    <a:close/>
                    <a:moveTo>
                      <a:pt x="625" y="1258"/>
                    </a:moveTo>
                    <a:cubicBezTo>
                      <a:pt x="612" y="1246"/>
                      <a:pt x="613" y="1273"/>
                      <a:pt x="625" y="1258"/>
                    </a:cubicBezTo>
                    <a:close/>
                    <a:moveTo>
                      <a:pt x="833" y="1266"/>
                    </a:moveTo>
                    <a:cubicBezTo>
                      <a:pt x="836" y="1266"/>
                      <a:pt x="838" y="1266"/>
                      <a:pt x="841" y="1266"/>
                    </a:cubicBezTo>
                    <a:cubicBezTo>
                      <a:pt x="841" y="1263"/>
                      <a:pt x="841" y="1261"/>
                      <a:pt x="841" y="1258"/>
                    </a:cubicBezTo>
                    <a:cubicBezTo>
                      <a:pt x="838" y="1258"/>
                      <a:pt x="836" y="1258"/>
                      <a:pt x="833" y="1258"/>
                    </a:cubicBezTo>
                    <a:cubicBezTo>
                      <a:pt x="833" y="1261"/>
                      <a:pt x="833" y="1263"/>
                      <a:pt x="833" y="1266"/>
                    </a:cubicBezTo>
                    <a:close/>
                    <a:moveTo>
                      <a:pt x="41" y="1286"/>
                    </a:moveTo>
                    <a:cubicBezTo>
                      <a:pt x="53" y="1290"/>
                      <a:pt x="51" y="1260"/>
                      <a:pt x="49" y="1262"/>
                    </a:cubicBezTo>
                    <a:cubicBezTo>
                      <a:pt x="45" y="1269"/>
                      <a:pt x="38" y="1272"/>
                      <a:pt x="41" y="1286"/>
                    </a:cubicBezTo>
                    <a:close/>
                    <a:moveTo>
                      <a:pt x="625" y="1282"/>
                    </a:moveTo>
                    <a:cubicBezTo>
                      <a:pt x="632" y="1281"/>
                      <a:pt x="638" y="1279"/>
                      <a:pt x="641" y="1274"/>
                    </a:cubicBezTo>
                    <a:cubicBezTo>
                      <a:pt x="635" y="1273"/>
                      <a:pt x="634" y="1267"/>
                      <a:pt x="629" y="1266"/>
                    </a:cubicBezTo>
                    <a:cubicBezTo>
                      <a:pt x="628" y="1271"/>
                      <a:pt x="623" y="1274"/>
                      <a:pt x="625" y="1282"/>
                    </a:cubicBezTo>
                    <a:close/>
                    <a:moveTo>
                      <a:pt x="881" y="1290"/>
                    </a:moveTo>
                    <a:cubicBezTo>
                      <a:pt x="865" y="1300"/>
                      <a:pt x="855" y="1279"/>
                      <a:pt x="869" y="1270"/>
                    </a:cubicBezTo>
                    <a:cubicBezTo>
                      <a:pt x="855" y="1273"/>
                      <a:pt x="846" y="1281"/>
                      <a:pt x="853" y="1294"/>
                    </a:cubicBezTo>
                    <a:cubicBezTo>
                      <a:pt x="865" y="1289"/>
                      <a:pt x="880" y="1309"/>
                      <a:pt x="881" y="1290"/>
                    </a:cubicBezTo>
                    <a:close/>
                    <a:moveTo>
                      <a:pt x="901" y="1294"/>
                    </a:moveTo>
                    <a:cubicBezTo>
                      <a:pt x="910" y="1295"/>
                      <a:pt x="916" y="1293"/>
                      <a:pt x="917" y="1286"/>
                    </a:cubicBezTo>
                    <a:cubicBezTo>
                      <a:pt x="911" y="1280"/>
                      <a:pt x="899" y="1282"/>
                      <a:pt x="901" y="1294"/>
                    </a:cubicBezTo>
                    <a:close/>
                    <a:moveTo>
                      <a:pt x="69" y="1298"/>
                    </a:moveTo>
                    <a:cubicBezTo>
                      <a:pt x="69" y="1294"/>
                      <a:pt x="69" y="1290"/>
                      <a:pt x="69" y="1286"/>
                    </a:cubicBezTo>
                    <a:cubicBezTo>
                      <a:pt x="64" y="1287"/>
                      <a:pt x="58" y="1285"/>
                      <a:pt x="57" y="1290"/>
                    </a:cubicBezTo>
                    <a:cubicBezTo>
                      <a:pt x="63" y="1291"/>
                      <a:pt x="64" y="1297"/>
                      <a:pt x="69" y="1298"/>
                    </a:cubicBezTo>
                    <a:close/>
                    <a:moveTo>
                      <a:pt x="925" y="1302"/>
                    </a:moveTo>
                    <a:cubicBezTo>
                      <a:pt x="935" y="1302"/>
                      <a:pt x="937" y="1309"/>
                      <a:pt x="945" y="1302"/>
                    </a:cubicBezTo>
                    <a:cubicBezTo>
                      <a:pt x="947" y="1291"/>
                      <a:pt x="929" y="1282"/>
                      <a:pt x="925" y="1290"/>
                    </a:cubicBezTo>
                    <a:cubicBezTo>
                      <a:pt x="932" y="1292"/>
                      <a:pt x="924" y="1295"/>
                      <a:pt x="925" y="1302"/>
                    </a:cubicBezTo>
                    <a:close/>
                    <a:moveTo>
                      <a:pt x="1117" y="1290"/>
                    </a:moveTo>
                    <a:cubicBezTo>
                      <a:pt x="1122" y="1310"/>
                      <a:pt x="1136" y="1296"/>
                      <a:pt x="1117" y="1290"/>
                    </a:cubicBezTo>
                    <a:close/>
                    <a:moveTo>
                      <a:pt x="633" y="1306"/>
                    </a:moveTo>
                    <a:cubicBezTo>
                      <a:pt x="644" y="1306"/>
                      <a:pt x="641" y="1313"/>
                      <a:pt x="649" y="1306"/>
                    </a:cubicBezTo>
                    <a:cubicBezTo>
                      <a:pt x="652" y="1291"/>
                      <a:pt x="630" y="1291"/>
                      <a:pt x="633" y="1306"/>
                    </a:cubicBezTo>
                    <a:close/>
                    <a:moveTo>
                      <a:pt x="493" y="1350"/>
                    </a:moveTo>
                    <a:cubicBezTo>
                      <a:pt x="496" y="1350"/>
                      <a:pt x="498" y="1350"/>
                      <a:pt x="501" y="1350"/>
                    </a:cubicBezTo>
                    <a:cubicBezTo>
                      <a:pt x="501" y="1347"/>
                      <a:pt x="501" y="1345"/>
                      <a:pt x="501" y="1342"/>
                    </a:cubicBezTo>
                    <a:cubicBezTo>
                      <a:pt x="498" y="1342"/>
                      <a:pt x="496" y="1342"/>
                      <a:pt x="493" y="1342"/>
                    </a:cubicBezTo>
                    <a:cubicBezTo>
                      <a:pt x="493" y="1345"/>
                      <a:pt x="493" y="1347"/>
                      <a:pt x="493" y="1350"/>
                    </a:cubicBezTo>
                    <a:close/>
                    <a:moveTo>
                      <a:pt x="1165" y="1358"/>
                    </a:moveTo>
                    <a:cubicBezTo>
                      <a:pt x="1178" y="1359"/>
                      <a:pt x="1188" y="1341"/>
                      <a:pt x="1169" y="1342"/>
                    </a:cubicBezTo>
                    <a:cubicBezTo>
                      <a:pt x="1169" y="1349"/>
                      <a:pt x="1168" y="1354"/>
                      <a:pt x="1165" y="1358"/>
                    </a:cubicBezTo>
                    <a:close/>
                    <a:moveTo>
                      <a:pt x="1249" y="1358"/>
                    </a:moveTo>
                    <a:cubicBezTo>
                      <a:pt x="1251" y="1352"/>
                      <a:pt x="1255" y="1348"/>
                      <a:pt x="1257" y="1342"/>
                    </a:cubicBezTo>
                    <a:cubicBezTo>
                      <a:pt x="1252" y="1342"/>
                      <a:pt x="1246" y="1342"/>
                      <a:pt x="1241" y="1342"/>
                    </a:cubicBezTo>
                    <a:cubicBezTo>
                      <a:pt x="1242" y="1349"/>
                      <a:pt x="1244" y="1355"/>
                      <a:pt x="1249" y="1358"/>
                    </a:cubicBezTo>
                    <a:close/>
                    <a:moveTo>
                      <a:pt x="1253" y="1362"/>
                    </a:moveTo>
                    <a:cubicBezTo>
                      <a:pt x="1270" y="1358"/>
                      <a:pt x="1272" y="1383"/>
                      <a:pt x="1289" y="1390"/>
                    </a:cubicBezTo>
                    <a:cubicBezTo>
                      <a:pt x="1283" y="1377"/>
                      <a:pt x="1279" y="1356"/>
                      <a:pt x="1277" y="1350"/>
                    </a:cubicBezTo>
                    <a:cubicBezTo>
                      <a:pt x="1279" y="1364"/>
                      <a:pt x="1255" y="1352"/>
                      <a:pt x="1253" y="1362"/>
                    </a:cubicBezTo>
                    <a:close/>
                    <a:moveTo>
                      <a:pt x="1153" y="1374"/>
                    </a:moveTo>
                    <a:cubicBezTo>
                      <a:pt x="1152" y="1367"/>
                      <a:pt x="1157" y="1354"/>
                      <a:pt x="1145" y="1358"/>
                    </a:cubicBezTo>
                    <a:cubicBezTo>
                      <a:pt x="1146" y="1365"/>
                      <a:pt x="1148" y="1371"/>
                      <a:pt x="1153" y="1374"/>
                    </a:cubicBezTo>
                    <a:close/>
                    <a:moveTo>
                      <a:pt x="77" y="1374"/>
                    </a:moveTo>
                    <a:cubicBezTo>
                      <a:pt x="61" y="1371"/>
                      <a:pt x="67" y="1391"/>
                      <a:pt x="53" y="1390"/>
                    </a:cubicBezTo>
                    <a:cubicBezTo>
                      <a:pt x="52" y="1400"/>
                      <a:pt x="54" y="1407"/>
                      <a:pt x="65" y="1406"/>
                    </a:cubicBezTo>
                    <a:cubicBezTo>
                      <a:pt x="65" y="1400"/>
                      <a:pt x="64" y="1392"/>
                      <a:pt x="73" y="1394"/>
                    </a:cubicBezTo>
                    <a:cubicBezTo>
                      <a:pt x="61" y="1401"/>
                      <a:pt x="84" y="1414"/>
                      <a:pt x="85" y="1406"/>
                    </a:cubicBezTo>
                    <a:cubicBezTo>
                      <a:pt x="65" y="1398"/>
                      <a:pt x="95" y="1393"/>
                      <a:pt x="93" y="1378"/>
                    </a:cubicBezTo>
                    <a:cubicBezTo>
                      <a:pt x="80" y="1374"/>
                      <a:pt x="68" y="1388"/>
                      <a:pt x="77" y="1374"/>
                    </a:cubicBezTo>
                    <a:close/>
                    <a:moveTo>
                      <a:pt x="489" y="1390"/>
                    </a:moveTo>
                    <a:cubicBezTo>
                      <a:pt x="489" y="1385"/>
                      <a:pt x="489" y="1379"/>
                      <a:pt x="489" y="1374"/>
                    </a:cubicBezTo>
                    <a:cubicBezTo>
                      <a:pt x="484" y="1374"/>
                      <a:pt x="478" y="1374"/>
                      <a:pt x="473" y="1374"/>
                    </a:cubicBezTo>
                    <a:cubicBezTo>
                      <a:pt x="473" y="1384"/>
                      <a:pt x="479" y="1390"/>
                      <a:pt x="489" y="1390"/>
                    </a:cubicBezTo>
                    <a:close/>
                    <a:moveTo>
                      <a:pt x="505" y="1418"/>
                    </a:moveTo>
                    <a:cubicBezTo>
                      <a:pt x="509" y="1418"/>
                      <a:pt x="510" y="1421"/>
                      <a:pt x="513" y="1422"/>
                    </a:cubicBezTo>
                    <a:cubicBezTo>
                      <a:pt x="513" y="1418"/>
                      <a:pt x="516" y="1417"/>
                      <a:pt x="517" y="1414"/>
                    </a:cubicBezTo>
                    <a:cubicBezTo>
                      <a:pt x="513" y="1414"/>
                      <a:pt x="512" y="1411"/>
                      <a:pt x="509" y="1410"/>
                    </a:cubicBezTo>
                    <a:cubicBezTo>
                      <a:pt x="509" y="1414"/>
                      <a:pt x="506" y="1415"/>
                      <a:pt x="505" y="1418"/>
                    </a:cubicBezTo>
                    <a:close/>
                    <a:moveTo>
                      <a:pt x="81" y="1434"/>
                    </a:moveTo>
                    <a:cubicBezTo>
                      <a:pt x="89" y="1438"/>
                      <a:pt x="96" y="1421"/>
                      <a:pt x="89" y="1422"/>
                    </a:cubicBezTo>
                    <a:cubicBezTo>
                      <a:pt x="89" y="1428"/>
                      <a:pt x="79" y="1425"/>
                      <a:pt x="81" y="1434"/>
                    </a:cubicBezTo>
                    <a:close/>
                    <a:moveTo>
                      <a:pt x="517" y="1450"/>
                    </a:moveTo>
                    <a:cubicBezTo>
                      <a:pt x="518" y="1441"/>
                      <a:pt x="516" y="1435"/>
                      <a:pt x="509" y="1434"/>
                    </a:cubicBezTo>
                    <a:cubicBezTo>
                      <a:pt x="510" y="1441"/>
                      <a:pt x="512" y="1447"/>
                      <a:pt x="517" y="1450"/>
                    </a:cubicBezTo>
                    <a:close/>
                    <a:moveTo>
                      <a:pt x="545" y="1454"/>
                    </a:moveTo>
                    <a:cubicBezTo>
                      <a:pt x="541" y="1447"/>
                      <a:pt x="557" y="1441"/>
                      <a:pt x="545" y="1438"/>
                    </a:cubicBezTo>
                    <a:cubicBezTo>
                      <a:pt x="542" y="1445"/>
                      <a:pt x="532" y="1450"/>
                      <a:pt x="545" y="1454"/>
                    </a:cubicBezTo>
                    <a:close/>
                    <a:moveTo>
                      <a:pt x="653" y="1462"/>
                    </a:moveTo>
                    <a:cubicBezTo>
                      <a:pt x="654" y="1452"/>
                      <a:pt x="654" y="1443"/>
                      <a:pt x="645" y="1442"/>
                    </a:cubicBezTo>
                    <a:cubicBezTo>
                      <a:pt x="651" y="1454"/>
                      <a:pt x="640" y="1457"/>
                      <a:pt x="653" y="1462"/>
                    </a:cubicBezTo>
                    <a:close/>
                    <a:moveTo>
                      <a:pt x="669" y="1494"/>
                    </a:moveTo>
                    <a:cubicBezTo>
                      <a:pt x="671" y="1480"/>
                      <a:pt x="666" y="1473"/>
                      <a:pt x="657" y="1470"/>
                    </a:cubicBezTo>
                    <a:cubicBezTo>
                      <a:pt x="650" y="1478"/>
                      <a:pt x="661" y="1490"/>
                      <a:pt x="669" y="1494"/>
                    </a:cubicBezTo>
                    <a:close/>
                    <a:moveTo>
                      <a:pt x="1189" y="1490"/>
                    </a:moveTo>
                    <a:cubicBezTo>
                      <a:pt x="1198" y="1484"/>
                      <a:pt x="1210" y="1482"/>
                      <a:pt x="1213" y="1470"/>
                    </a:cubicBezTo>
                    <a:cubicBezTo>
                      <a:pt x="1206" y="1474"/>
                      <a:pt x="1193" y="1471"/>
                      <a:pt x="1189" y="1478"/>
                    </a:cubicBezTo>
                    <a:cubicBezTo>
                      <a:pt x="1192" y="1479"/>
                      <a:pt x="1197" y="1478"/>
                      <a:pt x="1197" y="1482"/>
                    </a:cubicBezTo>
                    <a:cubicBezTo>
                      <a:pt x="1193" y="1483"/>
                      <a:pt x="1191" y="1486"/>
                      <a:pt x="1189" y="1490"/>
                    </a:cubicBezTo>
                    <a:close/>
                    <a:moveTo>
                      <a:pt x="1157" y="1490"/>
                    </a:moveTo>
                    <a:cubicBezTo>
                      <a:pt x="1158" y="1481"/>
                      <a:pt x="1154" y="1477"/>
                      <a:pt x="1145" y="1478"/>
                    </a:cubicBezTo>
                    <a:cubicBezTo>
                      <a:pt x="1144" y="1487"/>
                      <a:pt x="1148" y="1491"/>
                      <a:pt x="1157" y="1490"/>
                    </a:cubicBezTo>
                    <a:close/>
                    <a:moveTo>
                      <a:pt x="1213" y="1482"/>
                    </a:moveTo>
                    <a:cubicBezTo>
                      <a:pt x="1213" y="1485"/>
                      <a:pt x="1213" y="1487"/>
                      <a:pt x="1213" y="1490"/>
                    </a:cubicBezTo>
                    <a:cubicBezTo>
                      <a:pt x="1223" y="1496"/>
                      <a:pt x="1225" y="1476"/>
                      <a:pt x="1217" y="1478"/>
                    </a:cubicBezTo>
                    <a:cubicBezTo>
                      <a:pt x="1217" y="1480"/>
                      <a:pt x="1216" y="1483"/>
                      <a:pt x="1213" y="1482"/>
                    </a:cubicBezTo>
                    <a:close/>
                    <a:moveTo>
                      <a:pt x="661" y="1538"/>
                    </a:moveTo>
                    <a:cubicBezTo>
                      <a:pt x="664" y="1531"/>
                      <a:pt x="668" y="1523"/>
                      <a:pt x="669" y="1514"/>
                    </a:cubicBezTo>
                    <a:cubicBezTo>
                      <a:pt x="647" y="1519"/>
                      <a:pt x="661" y="1501"/>
                      <a:pt x="645" y="1494"/>
                    </a:cubicBezTo>
                    <a:cubicBezTo>
                      <a:pt x="634" y="1510"/>
                      <a:pt x="662" y="1519"/>
                      <a:pt x="661" y="1538"/>
                    </a:cubicBezTo>
                    <a:close/>
                    <a:moveTo>
                      <a:pt x="289" y="1514"/>
                    </a:moveTo>
                    <a:cubicBezTo>
                      <a:pt x="303" y="1517"/>
                      <a:pt x="305" y="1499"/>
                      <a:pt x="293" y="1498"/>
                    </a:cubicBezTo>
                    <a:cubicBezTo>
                      <a:pt x="294" y="1506"/>
                      <a:pt x="288" y="1507"/>
                      <a:pt x="289" y="1514"/>
                    </a:cubicBezTo>
                    <a:close/>
                    <a:moveTo>
                      <a:pt x="1121" y="1514"/>
                    </a:moveTo>
                    <a:cubicBezTo>
                      <a:pt x="1124" y="1514"/>
                      <a:pt x="1126" y="1514"/>
                      <a:pt x="1129" y="1514"/>
                    </a:cubicBezTo>
                    <a:cubicBezTo>
                      <a:pt x="1129" y="1511"/>
                      <a:pt x="1129" y="1509"/>
                      <a:pt x="1129" y="1506"/>
                    </a:cubicBezTo>
                    <a:cubicBezTo>
                      <a:pt x="1126" y="1506"/>
                      <a:pt x="1124" y="1506"/>
                      <a:pt x="1121" y="1506"/>
                    </a:cubicBezTo>
                    <a:cubicBezTo>
                      <a:pt x="1121" y="1509"/>
                      <a:pt x="1121" y="1511"/>
                      <a:pt x="1121" y="1514"/>
                    </a:cubicBezTo>
                    <a:close/>
                    <a:moveTo>
                      <a:pt x="1133" y="1522"/>
                    </a:moveTo>
                    <a:cubicBezTo>
                      <a:pt x="1137" y="1522"/>
                      <a:pt x="1138" y="1525"/>
                      <a:pt x="1141" y="1526"/>
                    </a:cubicBezTo>
                    <a:cubicBezTo>
                      <a:pt x="1141" y="1522"/>
                      <a:pt x="1144" y="1521"/>
                      <a:pt x="1145" y="1518"/>
                    </a:cubicBezTo>
                    <a:cubicBezTo>
                      <a:pt x="1141" y="1518"/>
                      <a:pt x="1140" y="1515"/>
                      <a:pt x="1137" y="1514"/>
                    </a:cubicBezTo>
                    <a:cubicBezTo>
                      <a:pt x="1137" y="1518"/>
                      <a:pt x="1134" y="1519"/>
                      <a:pt x="1133" y="1522"/>
                    </a:cubicBezTo>
                    <a:close/>
                    <a:moveTo>
                      <a:pt x="381" y="1526"/>
                    </a:moveTo>
                    <a:cubicBezTo>
                      <a:pt x="388" y="1525"/>
                      <a:pt x="401" y="1530"/>
                      <a:pt x="397" y="1518"/>
                    </a:cubicBezTo>
                    <a:cubicBezTo>
                      <a:pt x="390" y="1519"/>
                      <a:pt x="384" y="1521"/>
                      <a:pt x="381" y="1526"/>
                    </a:cubicBezTo>
                    <a:close/>
                    <a:moveTo>
                      <a:pt x="293" y="1638"/>
                    </a:moveTo>
                    <a:cubicBezTo>
                      <a:pt x="276" y="1661"/>
                      <a:pt x="275" y="1688"/>
                      <a:pt x="241" y="1694"/>
                    </a:cubicBezTo>
                    <a:cubicBezTo>
                      <a:pt x="205" y="1701"/>
                      <a:pt x="134" y="1674"/>
                      <a:pt x="117" y="1670"/>
                    </a:cubicBezTo>
                    <a:cubicBezTo>
                      <a:pt x="112" y="1733"/>
                      <a:pt x="101" y="1809"/>
                      <a:pt x="105" y="1886"/>
                    </a:cubicBezTo>
                    <a:cubicBezTo>
                      <a:pt x="105" y="1892"/>
                      <a:pt x="95" y="1889"/>
                      <a:pt x="97" y="1898"/>
                    </a:cubicBezTo>
                    <a:cubicBezTo>
                      <a:pt x="115" y="1908"/>
                      <a:pt x="114" y="1937"/>
                      <a:pt x="117" y="1962"/>
                    </a:cubicBezTo>
                    <a:cubicBezTo>
                      <a:pt x="109" y="1962"/>
                      <a:pt x="101" y="1962"/>
                      <a:pt x="93" y="1962"/>
                    </a:cubicBezTo>
                    <a:cubicBezTo>
                      <a:pt x="93" y="1967"/>
                      <a:pt x="93" y="1973"/>
                      <a:pt x="93" y="1978"/>
                    </a:cubicBezTo>
                    <a:cubicBezTo>
                      <a:pt x="105" y="1983"/>
                      <a:pt x="115" y="1966"/>
                      <a:pt x="121" y="1978"/>
                    </a:cubicBezTo>
                    <a:cubicBezTo>
                      <a:pt x="115" y="1980"/>
                      <a:pt x="120" y="1983"/>
                      <a:pt x="125" y="1978"/>
                    </a:cubicBezTo>
                    <a:cubicBezTo>
                      <a:pt x="121" y="2006"/>
                      <a:pt x="149" y="2014"/>
                      <a:pt x="145" y="2030"/>
                    </a:cubicBezTo>
                    <a:cubicBezTo>
                      <a:pt x="146" y="2025"/>
                      <a:pt x="151" y="2026"/>
                      <a:pt x="157" y="2026"/>
                    </a:cubicBezTo>
                    <a:cubicBezTo>
                      <a:pt x="185" y="2052"/>
                      <a:pt x="223" y="2067"/>
                      <a:pt x="265" y="2078"/>
                    </a:cubicBezTo>
                    <a:cubicBezTo>
                      <a:pt x="250" y="2079"/>
                      <a:pt x="252" y="2109"/>
                      <a:pt x="265" y="2098"/>
                    </a:cubicBezTo>
                    <a:cubicBezTo>
                      <a:pt x="262" y="2097"/>
                      <a:pt x="260" y="2095"/>
                      <a:pt x="261" y="2090"/>
                    </a:cubicBezTo>
                    <a:cubicBezTo>
                      <a:pt x="284" y="2080"/>
                      <a:pt x="293" y="2087"/>
                      <a:pt x="309" y="2102"/>
                    </a:cubicBezTo>
                    <a:cubicBezTo>
                      <a:pt x="321" y="2095"/>
                      <a:pt x="298" y="2090"/>
                      <a:pt x="309" y="2086"/>
                    </a:cubicBezTo>
                    <a:cubicBezTo>
                      <a:pt x="338" y="2097"/>
                      <a:pt x="375" y="2092"/>
                      <a:pt x="401" y="2098"/>
                    </a:cubicBezTo>
                    <a:cubicBezTo>
                      <a:pt x="406" y="2113"/>
                      <a:pt x="395" y="2120"/>
                      <a:pt x="413" y="2122"/>
                    </a:cubicBezTo>
                    <a:cubicBezTo>
                      <a:pt x="416" y="2110"/>
                      <a:pt x="394" y="2101"/>
                      <a:pt x="409" y="2090"/>
                    </a:cubicBezTo>
                    <a:cubicBezTo>
                      <a:pt x="467" y="2094"/>
                      <a:pt x="563" y="2082"/>
                      <a:pt x="621" y="2098"/>
                    </a:cubicBezTo>
                    <a:cubicBezTo>
                      <a:pt x="627" y="2093"/>
                      <a:pt x="625" y="2081"/>
                      <a:pt x="625" y="2070"/>
                    </a:cubicBezTo>
                    <a:cubicBezTo>
                      <a:pt x="630" y="2070"/>
                      <a:pt x="636" y="2070"/>
                      <a:pt x="641" y="2070"/>
                    </a:cubicBezTo>
                    <a:cubicBezTo>
                      <a:pt x="641" y="2063"/>
                      <a:pt x="640" y="2058"/>
                      <a:pt x="637" y="2054"/>
                    </a:cubicBezTo>
                    <a:cubicBezTo>
                      <a:pt x="639" y="2055"/>
                      <a:pt x="652" y="2064"/>
                      <a:pt x="653" y="2054"/>
                    </a:cubicBezTo>
                    <a:cubicBezTo>
                      <a:pt x="650" y="2041"/>
                      <a:pt x="635" y="2051"/>
                      <a:pt x="633" y="2046"/>
                    </a:cubicBezTo>
                    <a:cubicBezTo>
                      <a:pt x="642" y="2036"/>
                      <a:pt x="627" y="2016"/>
                      <a:pt x="625" y="1990"/>
                    </a:cubicBezTo>
                    <a:cubicBezTo>
                      <a:pt x="627" y="1984"/>
                      <a:pt x="640" y="1989"/>
                      <a:pt x="641" y="1982"/>
                    </a:cubicBezTo>
                    <a:cubicBezTo>
                      <a:pt x="630" y="1981"/>
                      <a:pt x="634" y="1965"/>
                      <a:pt x="633" y="1954"/>
                    </a:cubicBezTo>
                    <a:cubicBezTo>
                      <a:pt x="604" y="1962"/>
                      <a:pt x="554" y="1968"/>
                      <a:pt x="541" y="1958"/>
                    </a:cubicBezTo>
                    <a:cubicBezTo>
                      <a:pt x="553" y="1973"/>
                      <a:pt x="507" y="1963"/>
                      <a:pt x="493" y="1966"/>
                    </a:cubicBezTo>
                    <a:cubicBezTo>
                      <a:pt x="493" y="1943"/>
                      <a:pt x="446" y="1956"/>
                      <a:pt x="465" y="1926"/>
                    </a:cubicBezTo>
                    <a:cubicBezTo>
                      <a:pt x="451" y="1920"/>
                      <a:pt x="463" y="1940"/>
                      <a:pt x="453" y="1938"/>
                    </a:cubicBezTo>
                    <a:cubicBezTo>
                      <a:pt x="416" y="1915"/>
                      <a:pt x="414" y="1850"/>
                      <a:pt x="449" y="1822"/>
                    </a:cubicBezTo>
                    <a:cubicBezTo>
                      <a:pt x="464" y="1823"/>
                      <a:pt x="460" y="1843"/>
                      <a:pt x="473" y="1846"/>
                    </a:cubicBezTo>
                    <a:cubicBezTo>
                      <a:pt x="472" y="1828"/>
                      <a:pt x="457" y="1825"/>
                      <a:pt x="453" y="1810"/>
                    </a:cubicBezTo>
                    <a:cubicBezTo>
                      <a:pt x="477" y="1803"/>
                      <a:pt x="494" y="1790"/>
                      <a:pt x="513" y="1778"/>
                    </a:cubicBezTo>
                    <a:cubicBezTo>
                      <a:pt x="547" y="1772"/>
                      <a:pt x="590" y="1788"/>
                      <a:pt x="613" y="1774"/>
                    </a:cubicBezTo>
                    <a:cubicBezTo>
                      <a:pt x="607" y="1744"/>
                      <a:pt x="631" y="1723"/>
                      <a:pt x="625" y="1706"/>
                    </a:cubicBezTo>
                    <a:cubicBezTo>
                      <a:pt x="624" y="1713"/>
                      <a:pt x="622" y="1719"/>
                      <a:pt x="617" y="1722"/>
                    </a:cubicBezTo>
                    <a:cubicBezTo>
                      <a:pt x="614" y="1708"/>
                      <a:pt x="614" y="1691"/>
                      <a:pt x="605" y="1674"/>
                    </a:cubicBezTo>
                    <a:cubicBezTo>
                      <a:pt x="578" y="1678"/>
                      <a:pt x="559" y="1676"/>
                      <a:pt x="529" y="1682"/>
                    </a:cubicBezTo>
                    <a:cubicBezTo>
                      <a:pt x="516" y="1678"/>
                      <a:pt x="516" y="1660"/>
                      <a:pt x="497" y="1662"/>
                    </a:cubicBezTo>
                    <a:cubicBezTo>
                      <a:pt x="487" y="1672"/>
                      <a:pt x="505" y="1675"/>
                      <a:pt x="509" y="1682"/>
                    </a:cubicBezTo>
                    <a:cubicBezTo>
                      <a:pt x="468" y="1690"/>
                      <a:pt x="420" y="1686"/>
                      <a:pt x="401" y="1674"/>
                    </a:cubicBezTo>
                    <a:cubicBezTo>
                      <a:pt x="382" y="1662"/>
                      <a:pt x="377" y="1643"/>
                      <a:pt x="369" y="1618"/>
                    </a:cubicBezTo>
                    <a:cubicBezTo>
                      <a:pt x="393" y="1595"/>
                      <a:pt x="376" y="1553"/>
                      <a:pt x="365" y="1530"/>
                    </a:cubicBezTo>
                    <a:cubicBezTo>
                      <a:pt x="339" y="1534"/>
                      <a:pt x="335" y="1518"/>
                      <a:pt x="309" y="1522"/>
                    </a:cubicBezTo>
                    <a:cubicBezTo>
                      <a:pt x="297" y="1533"/>
                      <a:pt x="293" y="1551"/>
                      <a:pt x="285" y="1566"/>
                    </a:cubicBezTo>
                    <a:cubicBezTo>
                      <a:pt x="279" y="1560"/>
                      <a:pt x="264" y="1562"/>
                      <a:pt x="265" y="1574"/>
                    </a:cubicBezTo>
                    <a:cubicBezTo>
                      <a:pt x="271" y="1587"/>
                      <a:pt x="278" y="1561"/>
                      <a:pt x="285" y="1574"/>
                    </a:cubicBezTo>
                    <a:cubicBezTo>
                      <a:pt x="270" y="1597"/>
                      <a:pt x="306" y="1600"/>
                      <a:pt x="289" y="1622"/>
                    </a:cubicBezTo>
                    <a:cubicBezTo>
                      <a:pt x="282" y="1624"/>
                      <a:pt x="279" y="1616"/>
                      <a:pt x="277" y="1622"/>
                    </a:cubicBezTo>
                    <a:cubicBezTo>
                      <a:pt x="282" y="1628"/>
                      <a:pt x="294" y="1627"/>
                      <a:pt x="293" y="1638"/>
                    </a:cubicBezTo>
                    <a:close/>
                    <a:moveTo>
                      <a:pt x="425" y="1538"/>
                    </a:moveTo>
                    <a:cubicBezTo>
                      <a:pt x="422" y="1535"/>
                      <a:pt x="403" y="1529"/>
                      <a:pt x="401" y="1538"/>
                    </a:cubicBezTo>
                    <a:cubicBezTo>
                      <a:pt x="408" y="1537"/>
                      <a:pt x="421" y="1549"/>
                      <a:pt x="425" y="1538"/>
                    </a:cubicBezTo>
                    <a:close/>
                    <a:moveTo>
                      <a:pt x="1145" y="1550"/>
                    </a:moveTo>
                    <a:cubicBezTo>
                      <a:pt x="1144" y="1543"/>
                      <a:pt x="1149" y="1530"/>
                      <a:pt x="1137" y="1534"/>
                    </a:cubicBezTo>
                    <a:cubicBezTo>
                      <a:pt x="1136" y="1543"/>
                      <a:pt x="1138" y="1549"/>
                      <a:pt x="1145" y="1550"/>
                    </a:cubicBezTo>
                    <a:close/>
                    <a:moveTo>
                      <a:pt x="265" y="1554"/>
                    </a:moveTo>
                    <a:cubicBezTo>
                      <a:pt x="262" y="1535"/>
                      <a:pt x="251" y="1549"/>
                      <a:pt x="241" y="1538"/>
                    </a:cubicBezTo>
                    <a:cubicBezTo>
                      <a:pt x="243" y="1549"/>
                      <a:pt x="252" y="1554"/>
                      <a:pt x="265" y="1554"/>
                    </a:cubicBezTo>
                    <a:close/>
                    <a:moveTo>
                      <a:pt x="73" y="1558"/>
                    </a:moveTo>
                    <a:cubicBezTo>
                      <a:pt x="76" y="1558"/>
                      <a:pt x="78" y="1558"/>
                      <a:pt x="81" y="1558"/>
                    </a:cubicBezTo>
                    <a:cubicBezTo>
                      <a:pt x="81" y="1555"/>
                      <a:pt x="81" y="1553"/>
                      <a:pt x="81" y="1550"/>
                    </a:cubicBezTo>
                    <a:cubicBezTo>
                      <a:pt x="78" y="1550"/>
                      <a:pt x="76" y="1550"/>
                      <a:pt x="73" y="1550"/>
                    </a:cubicBezTo>
                    <a:cubicBezTo>
                      <a:pt x="73" y="1553"/>
                      <a:pt x="73" y="1555"/>
                      <a:pt x="73" y="1558"/>
                    </a:cubicBezTo>
                    <a:close/>
                    <a:moveTo>
                      <a:pt x="1153" y="1574"/>
                    </a:moveTo>
                    <a:cubicBezTo>
                      <a:pt x="1156" y="1570"/>
                      <a:pt x="1174" y="1561"/>
                      <a:pt x="1161" y="1554"/>
                    </a:cubicBezTo>
                    <a:cubicBezTo>
                      <a:pt x="1162" y="1562"/>
                      <a:pt x="1144" y="1571"/>
                      <a:pt x="1153" y="1574"/>
                    </a:cubicBezTo>
                    <a:close/>
                    <a:moveTo>
                      <a:pt x="429" y="1578"/>
                    </a:moveTo>
                    <a:cubicBezTo>
                      <a:pt x="424" y="1578"/>
                      <a:pt x="423" y="1573"/>
                      <a:pt x="417" y="1574"/>
                    </a:cubicBezTo>
                    <a:cubicBezTo>
                      <a:pt x="411" y="1584"/>
                      <a:pt x="431" y="1586"/>
                      <a:pt x="429" y="1578"/>
                    </a:cubicBezTo>
                    <a:close/>
                    <a:moveTo>
                      <a:pt x="657" y="1594"/>
                    </a:moveTo>
                    <a:cubicBezTo>
                      <a:pt x="643" y="1597"/>
                      <a:pt x="639" y="1569"/>
                      <a:pt x="629" y="1582"/>
                    </a:cubicBezTo>
                    <a:cubicBezTo>
                      <a:pt x="638" y="1585"/>
                      <a:pt x="632" y="1603"/>
                      <a:pt x="641" y="1606"/>
                    </a:cubicBezTo>
                    <a:cubicBezTo>
                      <a:pt x="643" y="1601"/>
                      <a:pt x="645" y="1597"/>
                      <a:pt x="649" y="1594"/>
                    </a:cubicBezTo>
                    <a:cubicBezTo>
                      <a:pt x="649" y="1598"/>
                      <a:pt x="656" y="1599"/>
                      <a:pt x="657" y="1594"/>
                    </a:cubicBezTo>
                    <a:close/>
                    <a:moveTo>
                      <a:pt x="425" y="1594"/>
                    </a:moveTo>
                    <a:cubicBezTo>
                      <a:pt x="420" y="1594"/>
                      <a:pt x="419" y="1589"/>
                      <a:pt x="413" y="1590"/>
                    </a:cubicBezTo>
                    <a:cubicBezTo>
                      <a:pt x="407" y="1600"/>
                      <a:pt x="427" y="1602"/>
                      <a:pt x="425" y="1594"/>
                    </a:cubicBezTo>
                    <a:close/>
                    <a:moveTo>
                      <a:pt x="413" y="1582"/>
                    </a:moveTo>
                    <a:cubicBezTo>
                      <a:pt x="403" y="1582"/>
                      <a:pt x="397" y="1588"/>
                      <a:pt x="397" y="1598"/>
                    </a:cubicBezTo>
                    <a:cubicBezTo>
                      <a:pt x="410" y="1601"/>
                      <a:pt x="412" y="1591"/>
                      <a:pt x="413" y="1582"/>
                    </a:cubicBezTo>
                    <a:close/>
                    <a:moveTo>
                      <a:pt x="69" y="1614"/>
                    </a:moveTo>
                    <a:cubicBezTo>
                      <a:pt x="84" y="1612"/>
                      <a:pt x="81" y="1593"/>
                      <a:pt x="73" y="1586"/>
                    </a:cubicBezTo>
                    <a:cubicBezTo>
                      <a:pt x="67" y="1591"/>
                      <a:pt x="69" y="1603"/>
                      <a:pt x="69" y="1614"/>
                    </a:cubicBezTo>
                    <a:close/>
                    <a:moveTo>
                      <a:pt x="649" y="1610"/>
                    </a:moveTo>
                    <a:cubicBezTo>
                      <a:pt x="645" y="1633"/>
                      <a:pt x="666" y="1612"/>
                      <a:pt x="649" y="1610"/>
                    </a:cubicBezTo>
                    <a:close/>
                    <a:moveTo>
                      <a:pt x="1169" y="1618"/>
                    </a:moveTo>
                    <a:cubicBezTo>
                      <a:pt x="1176" y="1614"/>
                      <a:pt x="1182" y="1630"/>
                      <a:pt x="1185" y="1618"/>
                    </a:cubicBezTo>
                    <a:cubicBezTo>
                      <a:pt x="1180" y="1618"/>
                      <a:pt x="1181" y="1611"/>
                      <a:pt x="1177" y="1610"/>
                    </a:cubicBezTo>
                    <a:cubicBezTo>
                      <a:pt x="1177" y="1615"/>
                      <a:pt x="1170" y="1614"/>
                      <a:pt x="1169" y="1618"/>
                    </a:cubicBezTo>
                    <a:close/>
                    <a:moveTo>
                      <a:pt x="657" y="1638"/>
                    </a:moveTo>
                    <a:cubicBezTo>
                      <a:pt x="663" y="1638"/>
                      <a:pt x="666" y="1640"/>
                      <a:pt x="669" y="1642"/>
                    </a:cubicBezTo>
                    <a:cubicBezTo>
                      <a:pt x="660" y="1631"/>
                      <a:pt x="675" y="1622"/>
                      <a:pt x="665" y="1614"/>
                    </a:cubicBezTo>
                    <a:cubicBezTo>
                      <a:pt x="663" y="1622"/>
                      <a:pt x="655" y="1625"/>
                      <a:pt x="657" y="1638"/>
                    </a:cubicBezTo>
                    <a:close/>
                    <a:moveTo>
                      <a:pt x="721" y="1622"/>
                    </a:moveTo>
                    <a:cubicBezTo>
                      <a:pt x="728" y="1621"/>
                      <a:pt x="741" y="1626"/>
                      <a:pt x="737" y="1614"/>
                    </a:cubicBezTo>
                    <a:cubicBezTo>
                      <a:pt x="728" y="1613"/>
                      <a:pt x="722" y="1615"/>
                      <a:pt x="721" y="1622"/>
                    </a:cubicBezTo>
                    <a:close/>
                    <a:moveTo>
                      <a:pt x="641" y="1650"/>
                    </a:moveTo>
                    <a:cubicBezTo>
                      <a:pt x="641" y="1639"/>
                      <a:pt x="654" y="1641"/>
                      <a:pt x="653" y="1630"/>
                    </a:cubicBezTo>
                    <a:cubicBezTo>
                      <a:pt x="638" y="1634"/>
                      <a:pt x="647" y="1615"/>
                      <a:pt x="633" y="1618"/>
                    </a:cubicBezTo>
                    <a:cubicBezTo>
                      <a:pt x="644" y="1637"/>
                      <a:pt x="629" y="1641"/>
                      <a:pt x="641" y="1650"/>
                    </a:cubicBezTo>
                    <a:close/>
                    <a:moveTo>
                      <a:pt x="841" y="1622"/>
                    </a:moveTo>
                    <a:cubicBezTo>
                      <a:pt x="840" y="1619"/>
                      <a:pt x="830" y="1617"/>
                      <a:pt x="829" y="1622"/>
                    </a:cubicBezTo>
                    <a:cubicBezTo>
                      <a:pt x="826" y="1631"/>
                      <a:pt x="845" y="1631"/>
                      <a:pt x="841" y="1622"/>
                    </a:cubicBezTo>
                    <a:close/>
                    <a:moveTo>
                      <a:pt x="425" y="1638"/>
                    </a:moveTo>
                    <a:cubicBezTo>
                      <a:pt x="425" y="1631"/>
                      <a:pt x="422" y="1628"/>
                      <a:pt x="417" y="1626"/>
                    </a:cubicBezTo>
                    <a:cubicBezTo>
                      <a:pt x="417" y="1633"/>
                      <a:pt x="420" y="1636"/>
                      <a:pt x="425" y="1638"/>
                    </a:cubicBezTo>
                    <a:close/>
                    <a:moveTo>
                      <a:pt x="545" y="1634"/>
                    </a:moveTo>
                    <a:cubicBezTo>
                      <a:pt x="551" y="1640"/>
                      <a:pt x="561" y="1637"/>
                      <a:pt x="565" y="1630"/>
                    </a:cubicBezTo>
                    <a:cubicBezTo>
                      <a:pt x="556" y="1629"/>
                      <a:pt x="548" y="1621"/>
                      <a:pt x="545" y="1634"/>
                    </a:cubicBezTo>
                    <a:close/>
                    <a:moveTo>
                      <a:pt x="741" y="1642"/>
                    </a:moveTo>
                    <a:cubicBezTo>
                      <a:pt x="742" y="1632"/>
                      <a:pt x="740" y="1625"/>
                      <a:pt x="729" y="1626"/>
                    </a:cubicBezTo>
                    <a:cubicBezTo>
                      <a:pt x="723" y="1632"/>
                      <a:pt x="727" y="1645"/>
                      <a:pt x="741" y="1642"/>
                    </a:cubicBezTo>
                    <a:close/>
                    <a:moveTo>
                      <a:pt x="781" y="1638"/>
                    </a:moveTo>
                    <a:cubicBezTo>
                      <a:pt x="771" y="1640"/>
                      <a:pt x="783" y="1620"/>
                      <a:pt x="769" y="1626"/>
                    </a:cubicBezTo>
                    <a:cubicBezTo>
                      <a:pt x="768" y="1633"/>
                      <a:pt x="777" y="1650"/>
                      <a:pt x="781" y="1638"/>
                    </a:cubicBezTo>
                    <a:close/>
                    <a:moveTo>
                      <a:pt x="149" y="1638"/>
                    </a:moveTo>
                    <a:cubicBezTo>
                      <a:pt x="154" y="1638"/>
                      <a:pt x="155" y="1643"/>
                      <a:pt x="161" y="1642"/>
                    </a:cubicBezTo>
                    <a:cubicBezTo>
                      <a:pt x="160" y="1637"/>
                      <a:pt x="162" y="1631"/>
                      <a:pt x="157" y="1630"/>
                    </a:cubicBezTo>
                    <a:cubicBezTo>
                      <a:pt x="157" y="1635"/>
                      <a:pt x="150" y="1634"/>
                      <a:pt x="149" y="1638"/>
                    </a:cubicBezTo>
                    <a:close/>
                    <a:moveTo>
                      <a:pt x="801" y="1630"/>
                    </a:moveTo>
                    <a:cubicBezTo>
                      <a:pt x="807" y="1652"/>
                      <a:pt x="827" y="1632"/>
                      <a:pt x="801" y="1630"/>
                    </a:cubicBezTo>
                    <a:close/>
                    <a:moveTo>
                      <a:pt x="1037" y="1634"/>
                    </a:moveTo>
                    <a:cubicBezTo>
                      <a:pt x="1036" y="1631"/>
                      <a:pt x="1026" y="1629"/>
                      <a:pt x="1025" y="1634"/>
                    </a:cubicBezTo>
                    <a:cubicBezTo>
                      <a:pt x="1022" y="1643"/>
                      <a:pt x="1041" y="1643"/>
                      <a:pt x="1037" y="1634"/>
                    </a:cubicBezTo>
                    <a:close/>
                    <a:moveTo>
                      <a:pt x="1089" y="1638"/>
                    </a:moveTo>
                    <a:cubicBezTo>
                      <a:pt x="1092" y="1638"/>
                      <a:pt x="1094" y="1638"/>
                      <a:pt x="1097" y="1638"/>
                    </a:cubicBezTo>
                    <a:cubicBezTo>
                      <a:pt x="1097" y="1635"/>
                      <a:pt x="1097" y="1633"/>
                      <a:pt x="1097" y="1630"/>
                    </a:cubicBezTo>
                    <a:cubicBezTo>
                      <a:pt x="1094" y="1630"/>
                      <a:pt x="1092" y="1630"/>
                      <a:pt x="1089" y="1630"/>
                    </a:cubicBezTo>
                    <a:cubicBezTo>
                      <a:pt x="1089" y="1633"/>
                      <a:pt x="1089" y="1635"/>
                      <a:pt x="1089" y="1638"/>
                    </a:cubicBezTo>
                    <a:close/>
                    <a:moveTo>
                      <a:pt x="617" y="1642"/>
                    </a:moveTo>
                    <a:cubicBezTo>
                      <a:pt x="620" y="1642"/>
                      <a:pt x="622" y="1642"/>
                      <a:pt x="625" y="1642"/>
                    </a:cubicBezTo>
                    <a:cubicBezTo>
                      <a:pt x="625" y="1639"/>
                      <a:pt x="625" y="1637"/>
                      <a:pt x="625" y="1634"/>
                    </a:cubicBezTo>
                    <a:cubicBezTo>
                      <a:pt x="622" y="1634"/>
                      <a:pt x="620" y="1634"/>
                      <a:pt x="617" y="1634"/>
                    </a:cubicBezTo>
                    <a:cubicBezTo>
                      <a:pt x="617" y="1637"/>
                      <a:pt x="617" y="1639"/>
                      <a:pt x="617" y="1642"/>
                    </a:cubicBezTo>
                    <a:close/>
                    <a:moveTo>
                      <a:pt x="1101" y="1646"/>
                    </a:moveTo>
                    <a:cubicBezTo>
                      <a:pt x="1113" y="1652"/>
                      <a:pt x="1113" y="1628"/>
                      <a:pt x="1101" y="1634"/>
                    </a:cubicBezTo>
                    <a:cubicBezTo>
                      <a:pt x="1101" y="1638"/>
                      <a:pt x="1101" y="1642"/>
                      <a:pt x="1101" y="1646"/>
                    </a:cubicBezTo>
                    <a:close/>
                    <a:moveTo>
                      <a:pt x="1117" y="1642"/>
                    </a:moveTo>
                    <a:cubicBezTo>
                      <a:pt x="1113" y="1652"/>
                      <a:pt x="1125" y="1665"/>
                      <a:pt x="1129" y="1654"/>
                    </a:cubicBezTo>
                    <a:cubicBezTo>
                      <a:pt x="1117" y="1654"/>
                      <a:pt x="1136" y="1626"/>
                      <a:pt x="1125" y="1638"/>
                    </a:cubicBezTo>
                    <a:cubicBezTo>
                      <a:pt x="1124" y="1641"/>
                      <a:pt x="1122" y="1643"/>
                      <a:pt x="1117" y="1642"/>
                    </a:cubicBezTo>
                    <a:close/>
                    <a:moveTo>
                      <a:pt x="993" y="1638"/>
                    </a:moveTo>
                    <a:cubicBezTo>
                      <a:pt x="967" y="1633"/>
                      <a:pt x="984" y="1650"/>
                      <a:pt x="993" y="1638"/>
                    </a:cubicBezTo>
                    <a:close/>
                    <a:moveTo>
                      <a:pt x="1093" y="1662"/>
                    </a:moveTo>
                    <a:cubicBezTo>
                      <a:pt x="1096" y="1650"/>
                      <a:pt x="1072" y="1631"/>
                      <a:pt x="1073" y="1646"/>
                    </a:cubicBezTo>
                    <a:cubicBezTo>
                      <a:pt x="1088" y="1643"/>
                      <a:pt x="1076" y="1667"/>
                      <a:pt x="1093" y="1662"/>
                    </a:cubicBezTo>
                    <a:close/>
                    <a:moveTo>
                      <a:pt x="241" y="1650"/>
                    </a:moveTo>
                    <a:cubicBezTo>
                      <a:pt x="244" y="1650"/>
                      <a:pt x="246" y="1650"/>
                      <a:pt x="249" y="1650"/>
                    </a:cubicBezTo>
                    <a:cubicBezTo>
                      <a:pt x="249" y="1647"/>
                      <a:pt x="249" y="1645"/>
                      <a:pt x="249" y="1642"/>
                    </a:cubicBezTo>
                    <a:cubicBezTo>
                      <a:pt x="246" y="1642"/>
                      <a:pt x="244" y="1642"/>
                      <a:pt x="241" y="1642"/>
                    </a:cubicBezTo>
                    <a:cubicBezTo>
                      <a:pt x="241" y="1645"/>
                      <a:pt x="241" y="1647"/>
                      <a:pt x="241" y="1650"/>
                    </a:cubicBezTo>
                    <a:close/>
                    <a:moveTo>
                      <a:pt x="549" y="1650"/>
                    </a:moveTo>
                    <a:cubicBezTo>
                      <a:pt x="545" y="1650"/>
                      <a:pt x="541" y="1633"/>
                      <a:pt x="537" y="1646"/>
                    </a:cubicBezTo>
                    <a:cubicBezTo>
                      <a:pt x="543" y="1644"/>
                      <a:pt x="547" y="1662"/>
                      <a:pt x="549" y="1650"/>
                    </a:cubicBezTo>
                    <a:close/>
                    <a:moveTo>
                      <a:pt x="573" y="1670"/>
                    </a:moveTo>
                    <a:cubicBezTo>
                      <a:pt x="573" y="1658"/>
                      <a:pt x="571" y="1648"/>
                      <a:pt x="565" y="1642"/>
                    </a:cubicBezTo>
                    <a:cubicBezTo>
                      <a:pt x="562" y="1657"/>
                      <a:pt x="559" y="1665"/>
                      <a:pt x="573" y="1670"/>
                    </a:cubicBezTo>
                    <a:close/>
                    <a:moveTo>
                      <a:pt x="821" y="1654"/>
                    </a:moveTo>
                    <a:cubicBezTo>
                      <a:pt x="828" y="1653"/>
                      <a:pt x="841" y="1658"/>
                      <a:pt x="837" y="1646"/>
                    </a:cubicBezTo>
                    <a:cubicBezTo>
                      <a:pt x="828" y="1645"/>
                      <a:pt x="822" y="1647"/>
                      <a:pt x="821" y="1654"/>
                    </a:cubicBezTo>
                    <a:close/>
                    <a:moveTo>
                      <a:pt x="1137" y="1654"/>
                    </a:moveTo>
                    <a:cubicBezTo>
                      <a:pt x="1140" y="1654"/>
                      <a:pt x="1142" y="1654"/>
                      <a:pt x="1145" y="1654"/>
                    </a:cubicBezTo>
                    <a:cubicBezTo>
                      <a:pt x="1145" y="1651"/>
                      <a:pt x="1145" y="1649"/>
                      <a:pt x="1145" y="1646"/>
                    </a:cubicBezTo>
                    <a:cubicBezTo>
                      <a:pt x="1142" y="1646"/>
                      <a:pt x="1140" y="1646"/>
                      <a:pt x="1137" y="1646"/>
                    </a:cubicBezTo>
                    <a:cubicBezTo>
                      <a:pt x="1137" y="1649"/>
                      <a:pt x="1137" y="1651"/>
                      <a:pt x="1137" y="1654"/>
                    </a:cubicBezTo>
                    <a:close/>
                    <a:moveTo>
                      <a:pt x="269" y="1658"/>
                    </a:moveTo>
                    <a:cubicBezTo>
                      <a:pt x="264" y="1657"/>
                      <a:pt x="267" y="1654"/>
                      <a:pt x="269" y="1650"/>
                    </a:cubicBezTo>
                    <a:cubicBezTo>
                      <a:pt x="265" y="1650"/>
                      <a:pt x="261" y="1650"/>
                      <a:pt x="257" y="1650"/>
                    </a:cubicBezTo>
                    <a:cubicBezTo>
                      <a:pt x="253" y="1658"/>
                      <a:pt x="267" y="1668"/>
                      <a:pt x="269" y="1658"/>
                    </a:cubicBezTo>
                    <a:close/>
                    <a:moveTo>
                      <a:pt x="1037" y="1962"/>
                    </a:moveTo>
                    <a:cubicBezTo>
                      <a:pt x="1010" y="1979"/>
                      <a:pt x="1008" y="1921"/>
                      <a:pt x="989" y="1930"/>
                    </a:cubicBezTo>
                    <a:cubicBezTo>
                      <a:pt x="973" y="1903"/>
                      <a:pt x="975" y="1858"/>
                      <a:pt x="1005" y="1846"/>
                    </a:cubicBezTo>
                    <a:cubicBezTo>
                      <a:pt x="1006" y="1838"/>
                      <a:pt x="1000" y="1837"/>
                      <a:pt x="1001" y="1830"/>
                    </a:cubicBezTo>
                    <a:cubicBezTo>
                      <a:pt x="1022" y="1814"/>
                      <a:pt x="1061" y="1778"/>
                      <a:pt x="1089" y="1806"/>
                    </a:cubicBezTo>
                    <a:cubicBezTo>
                      <a:pt x="1081" y="1774"/>
                      <a:pt x="1115" y="1796"/>
                      <a:pt x="1137" y="1798"/>
                    </a:cubicBezTo>
                    <a:cubicBezTo>
                      <a:pt x="1140" y="1763"/>
                      <a:pt x="1138" y="1731"/>
                      <a:pt x="1145" y="1694"/>
                    </a:cubicBezTo>
                    <a:cubicBezTo>
                      <a:pt x="1091" y="1677"/>
                      <a:pt x="1050" y="1688"/>
                      <a:pt x="1009" y="1666"/>
                    </a:cubicBezTo>
                    <a:cubicBezTo>
                      <a:pt x="1006" y="1674"/>
                      <a:pt x="998" y="1677"/>
                      <a:pt x="989" y="1678"/>
                    </a:cubicBezTo>
                    <a:cubicBezTo>
                      <a:pt x="993" y="1706"/>
                      <a:pt x="984" y="1726"/>
                      <a:pt x="985" y="1754"/>
                    </a:cubicBezTo>
                    <a:cubicBezTo>
                      <a:pt x="950" y="1780"/>
                      <a:pt x="921" y="1818"/>
                      <a:pt x="869" y="1810"/>
                    </a:cubicBezTo>
                    <a:cubicBezTo>
                      <a:pt x="849" y="1807"/>
                      <a:pt x="836" y="1784"/>
                      <a:pt x="809" y="1786"/>
                    </a:cubicBezTo>
                    <a:cubicBezTo>
                      <a:pt x="804" y="1773"/>
                      <a:pt x="797" y="1764"/>
                      <a:pt x="789" y="1754"/>
                    </a:cubicBezTo>
                    <a:cubicBezTo>
                      <a:pt x="792" y="1745"/>
                      <a:pt x="804" y="1745"/>
                      <a:pt x="805" y="1734"/>
                    </a:cubicBezTo>
                    <a:cubicBezTo>
                      <a:pt x="798" y="1735"/>
                      <a:pt x="796" y="1730"/>
                      <a:pt x="797" y="1722"/>
                    </a:cubicBezTo>
                    <a:cubicBezTo>
                      <a:pt x="810" y="1706"/>
                      <a:pt x="801" y="1687"/>
                      <a:pt x="801" y="1666"/>
                    </a:cubicBezTo>
                    <a:cubicBezTo>
                      <a:pt x="772" y="1652"/>
                      <a:pt x="743" y="1668"/>
                      <a:pt x="709" y="1670"/>
                    </a:cubicBezTo>
                    <a:cubicBezTo>
                      <a:pt x="710" y="1665"/>
                      <a:pt x="715" y="1662"/>
                      <a:pt x="713" y="1654"/>
                    </a:cubicBezTo>
                    <a:cubicBezTo>
                      <a:pt x="697" y="1654"/>
                      <a:pt x="695" y="1665"/>
                      <a:pt x="693" y="1670"/>
                    </a:cubicBezTo>
                    <a:cubicBezTo>
                      <a:pt x="680" y="1668"/>
                      <a:pt x="677" y="1676"/>
                      <a:pt x="669" y="1678"/>
                    </a:cubicBezTo>
                    <a:cubicBezTo>
                      <a:pt x="665" y="1702"/>
                      <a:pt x="681" y="1727"/>
                      <a:pt x="669" y="1746"/>
                    </a:cubicBezTo>
                    <a:cubicBezTo>
                      <a:pt x="658" y="1735"/>
                      <a:pt x="659" y="1749"/>
                      <a:pt x="653" y="1754"/>
                    </a:cubicBezTo>
                    <a:cubicBezTo>
                      <a:pt x="647" y="1744"/>
                      <a:pt x="638" y="1737"/>
                      <a:pt x="625" y="1734"/>
                    </a:cubicBezTo>
                    <a:cubicBezTo>
                      <a:pt x="614" y="1751"/>
                      <a:pt x="634" y="1751"/>
                      <a:pt x="645" y="1758"/>
                    </a:cubicBezTo>
                    <a:cubicBezTo>
                      <a:pt x="638" y="1759"/>
                      <a:pt x="636" y="1765"/>
                      <a:pt x="637" y="1774"/>
                    </a:cubicBezTo>
                    <a:cubicBezTo>
                      <a:pt x="650" y="1769"/>
                      <a:pt x="647" y="1780"/>
                      <a:pt x="653" y="1782"/>
                    </a:cubicBezTo>
                    <a:cubicBezTo>
                      <a:pt x="654" y="1776"/>
                      <a:pt x="652" y="1767"/>
                      <a:pt x="657" y="1766"/>
                    </a:cubicBezTo>
                    <a:cubicBezTo>
                      <a:pt x="677" y="1764"/>
                      <a:pt x="671" y="1806"/>
                      <a:pt x="657" y="1806"/>
                    </a:cubicBezTo>
                    <a:cubicBezTo>
                      <a:pt x="657" y="1801"/>
                      <a:pt x="664" y="1784"/>
                      <a:pt x="657" y="1794"/>
                    </a:cubicBezTo>
                    <a:cubicBezTo>
                      <a:pt x="654" y="1806"/>
                      <a:pt x="649" y="1807"/>
                      <a:pt x="637" y="1802"/>
                    </a:cubicBezTo>
                    <a:cubicBezTo>
                      <a:pt x="633" y="1818"/>
                      <a:pt x="659" y="1804"/>
                      <a:pt x="657" y="1818"/>
                    </a:cubicBezTo>
                    <a:cubicBezTo>
                      <a:pt x="639" y="1832"/>
                      <a:pt x="609" y="1855"/>
                      <a:pt x="585" y="1830"/>
                    </a:cubicBezTo>
                    <a:cubicBezTo>
                      <a:pt x="578" y="1850"/>
                      <a:pt x="543" y="1820"/>
                      <a:pt x="533" y="1830"/>
                    </a:cubicBezTo>
                    <a:cubicBezTo>
                      <a:pt x="536" y="1831"/>
                      <a:pt x="538" y="1833"/>
                      <a:pt x="537" y="1838"/>
                    </a:cubicBezTo>
                    <a:cubicBezTo>
                      <a:pt x="513" y="1843"/>
                      <a:pt x="504" y="1846"/>
                      <a:pt x="485" y="1838"/>
                    </a:cubicBezTo>
                    <a:cubicBezTo>
                      <a:pt x="501" y="1853"/>
                      <a:pt x="481" y="1868"/>
                      <a:pt x="473" y="1882"/>
                    </a:cubicBezTo>
                    <a:cubicBezTo>
                      <a:pt x="465" y="1881"/>
                      <a:pt x="465" y="1871"/>
                      <a:pt x="457" y="1870"/>
                    </a:cubicBezTo>
                    <a:cubicBezTo>
                      <a:pt x="467" y="1884"/>
                      <a:pt x="458" y="1892"/>
                      <a:pt x="469" y="1902"/>
                    </a:cubicBezTo>
                    <a:cubicBezTo>
                      <a:pt x="477" y="1887"/>
                      <a:pt x="499" y="1914"/>
                      <a:pt x="525" y="1906"/>
                    </a:cubicBezTo>
                    <a:cubicBezTo>
                      <a:pt x="526" y="1932"/>
                      <a:pt x="527" y="1902"/>
                      <a:pt x="537" y="1902"/>
                    </a:cubicBezTo>
                    <a:cubicBezTo>
                      <a:pt x="559" y="1919"/>
                      <a:pt x="589" y="1888"/>
                      <a:pt x="625" y="1894"/>
                    </a:cubicBezTo>
                    <a:cubicBezTo>
                      <a:pt x="618" y="1915"/>
                      <a:pt x="649" y="1912"/>
                      <a:pt x="657" y="1906"/>
                    </a:cubicBezTo>
                    <a:cubicBezTo>
                      <a:pt x="644" y="1927"/>
                      <a:pt x="669" y="1915"/>
                      <a:pt x="673" y="1918"/>
                    </a:cubicBezTo>
                    <a:cubicBezTo>
                      <a:pt x="678" y="1931"/>
                      <a:pt x="660" y="1921"/>
                      <a:pt x="665" y="1934"/>
                    </a:cubicBezTo>
                    <a:cubicBezTo>
                      <a:pt x="670" y="1937"/>
                      <a:pt x="676" y="1939"/>
                      <a:pt x="685" y="1938"/>
                    </a:cubicBezTo>
                    <a:cubicBezTo>
                      <a:pt x="701" y="1958"/>
                      <a:pt x="675" y="1982"/>
                      <a:pt x="697" y="1982"/>
                    </a:cubicBezTo>
                    <a:cubicBezTo>
                      <a:pt x="690" y="2006"/>
                      <a:pt x="688" y="2034"/>
                      <a:pt x="677" y="2054"/>
                    </a:cubicBezTo>
                    <a:cubicBezTo>
                      <a:pt x="676" y="2051"/>
                      <a:pt x="674" y="2049"/>
                      <a:pt x="669" y="2050"/>
                    </a:cubicBezTo>
                    <a:cubicBezTo>
                      <a:pt x="686" y="2063"/>
                      <a:pt x="675" y="2080"/>
                      <a:pt x="685" y="2102"/>
                    </a:cubicBezTo>
                    <a:cubicBezTo>
                      <a:pt x="673" y="2108"/>
                      <a:pt x="667" y="2096"/>
                      <a:pt x="665" y="2114"/>
                    </a:cubicBezTo>
                    <a:cubicBezTo>
                      <a:pt x="688" y="2118"/>
                      <a:pt x="686" y="2097"/>
                      <a:pt x="701" y="2094"/>
                    </a:cubicBezTo>
                    <a:cubicBezTo>
                      <a:pt x="715" y="2105"/>
                      <a:pt x="741" y="2094"/>
                      <a:pt x="753" y="2090"/>
                    </a:cubicBezTo>
                    <a:cubicBezTo>
                      <a:pt x="766" y="2096"/>
                      <a:pt x="780" y="2100"/>
                      <a:pt x="797" y="2102"/>
                    </a:cubicBezTo>
                    <a:cubicBezTo>
                      <a:pt x="805" y="2102"/>
                      <a:pt x="800" y="2089"/>
                      <a:pt x="809" y="2090"/>
                    </a:cubicBezTo>
                    <a:cubicBezTo>
                      <a:pt x="810" y="2097"/>
                      <a:pt x="816" y="2099"/>
                      <a:pt x="825" y="2098"/>
                    </a:cubicBezTo>
                    <a:cubicBezTo>
                      <a:pt x="844" y="2077"/>
                      <a:pt x="888" y="2116"/>
                      <a:pt x="909" y="2086"/>
                    </a:cubicBezTo>
                    <a:cubicBezTo>
                      <a:pt x="927" y="2109"/>
                      <a:pt x="959" y="2095"/>
                      <a:pt x="997" y="2098"/>
                    </a:cubicBezTo>
                    <a:cubicBezTo>
                      <a:pt x="997" y="2102"/>
                      <a:pt x="997" y="2106"/>
                      <a:pt x="997" y="2110"/>
                    </a:cubicBezTo>
                    <a:cubicBezTo>
                      <a:pt x="1006" y="2102"/>
                      <a:pt x="1023" y="2089"/>
                      <a:pt x="1041" y="2106"/>
                    </a:cubicBezTo>
                    <a:cubicBezTo>
                      <a:pt x="1042" y="2101"/>
                      <a:pt x="1040" y="2095"/>
                      <a:pt x="1045" y="2094"/>
                    </a:cubicBezTo>
                    <a:cubicBezTo>
                      <a:pt x="1084" y="2101"/>
                      <a:pt x="1102" y="2096"/>
                      <a:pt x="1129" y="2102"/>
                    </a:cubicBezTo>
                    <a:cubicBezTo>
                      <a:pt x="1137" y="2095"/>
                      <a:pt x="1122" y="2088"/>
                      <a:pt x="1141" y="2090"/>
                    </a:cubicBezTo>
                    <a:cubicBezTo>
                      <a:pt x="1135" y="2031"/>
                      <a:pt x="1147" y="2010"/>
                      <a:pt x="1137" y="1970"/>
                    </a:cubicBezTo>
                    <a:cubicBezTo>
                      <a:pt x="1128" y="1973"/>
                      <a:pt x="1101" y="1979"/>
                      <a:pt x="1093" y="1970"/>
                    </a:cubicBezTo>
                    <a:cubicBezTo>
                      <a:pt x="1103" y="1962"/>
                      <a:pt x="1101" y="1951"/>
                      <a:pt x="1085" y="1950"/>
                    </a:cubicBezTo>
                    <a:cubicBezTo>
                      <a:pt x="1096" y="1961"/>
                      <a:pt x="1091" y="1975"/>
                      <a:pt x="1077" y="1982"/>
                    </a:cubicBezTo>
                    <a:cubicBezTo>
                      <a:pt x="1072" y="1968"/>
                      <a:pt x="1037" y="1979"/>
                      <a:pt x="1037" y="1962"/>
                    </a:cubicBezTo>
                    <a:close/>
                    <a:moveTo>
                      <a:pt x="217" y="1666"/>
                    </a:moveTo>
                    <a:cubicBezTo>
                      <a:pt x="220" y="1666"/>
                      <a:pt x="222" y="1666"/>
                      <a:pt x="225" y="1666"/>
                    </a:cubicBezTo>
                    <a:cubicBezTo>
                      <a:pt x="225" y="1663"/>
                      <a:pt x="225" y="1661"/>
                      <a:pt x="225" y="1658"/>
                    </a:cubicBezTo>
                    <a:cubicBezTo>
                      <a:pt x="222" y="1658"/>
                      <a:pt x="220" y="1658"/>
                      <a:pt x="217" y="1658"/>
                    </a:cubicBezTo>
                    <a:cubicBezTo>
                      <a:pt x="217" y="1661"/>
                      <a:pt x="217" y="1663"/>
                      <a:pt x="217" y="1666"/>
                    </a:cubicBezTo>
                    <a:close/>
                    <a:moveTo>
                      <a:pt x="581" y="1662"/>
                    </a:moveTo>
                    <a:cubicBezTo>
                      <a:pt x="594" y="1674"/>
                      <a:pt x="593" y="1647"/>
                      <a:pt x="581" y="1662"/>
                    </a:cubicBezTo>
                    <a:close/>
                    <a:moveTo>
                      <a:pt x="653" y="1662"/>
                    </a:moveTo>
                    <a:cubicBezTo>
                      <a:pt x="621" y="1664"/>
                      <a:pt x="673" y="1661"/>
                      <a:pt x="653" y="1662"/>
                    </a:cubicBezTo>
                    <a:close/>
                    <a:moveTo>
                      <a:pt x="1193" y="1666"/>
                    </a:moveTo>
                    <a:cubicBezTo>
                      <a:pt x="1190" y="1690"/>
                      <a:pt x="1211" y="1669"/>
                      <a:pt x="1193" y="1666"/>
                    </a:cubicBezTo>
                    <a:close/>
                    <a:moveTo>
                      <a:pt x="969" y="1686"/>
                    </a:moveTo>
                    <a:cubicBezTo>
                      <a:pt x="968" y="1679"/>
                      <a:pt x="973" y="1666"/>
                      <a:pt x="961" y="1670"/>
                    </a:cubicBezTo>
                    <a:cubicBezTo>
                      <a:pt x="960" y="1679"/>
                      <a:pt x="962" y="1685"/>
                      <a:pt x="969" y="1686"/>
                    </a:cubicBezTo>
                    <a:close/>
                    <a:moveTo>
                      <a:pt x="829" y="1706"/>
                    </a:moveTo>
                    <a:cubicBezTo>
                      <a:pt x="820" y="1707"/>
                      <a:pt x="821" y="1682"/>
                      <a:pt x="809" y="1702"/>
                    </a:cubicBezTo>
                    <a:cubicBezTo>
                      <a:pt x="812" y="1706"/>
                      <a:pt x="838" y="1715"/>
                      <a:pt x="829" y="1706"/>
                    </a:cubicBezTo>
                    <a:close/>
                    <a:moveTo>
                      <a:pt x="77" y="1698"/>
                    </a:moveTo>
                    <a:cubicBezTo>
                      <a:pt x="74" y="1722"/>
                      <a:pt x="95" y="1701"/>
                      <a:pt x="77" y="1698"/>
                    </a:cubicBezTo>
                    <a:close/>
                    <a:moveTo>
                      <a:pt x="633" y="1718"/>
                    </a:moveTo>
                    <a:cubicBezTo>
                      <a:pt x="644" y="1719"/>
                      <a:pt x="645" y="1708"/>
                      <a:pt x="645" y="1698"/>
                    </a:cubicBezTo>
                    <a:cubicBezTo>
                      <a:pt x="640" y="1699"/>
                      <a:pt x="634" y="1697"/>
                      <a:pt x="633" y="1702"/>
                    </a:cubicBezTo>
                    <a:cubicBezTo>
                      <a:pt x="643" y="1703"/>
                      <a:pt x="634" y="1716"/>
                      <a:pt x="633" y="1718"/>
                    </a:cubicBezTo>
                    <a:close/>
                    <a:moveTo>
                      <a:pt x="965" y="1718"/>
                    </a:moveTo>
                    <a:cubicBezTo>
                      <a:pt x="974" y="1717"/>
                      <a:pt x="984" y="1715"/>
                      <a:pt x="981" y="1702"/>
                    </a:cubicBezTo>
                    <a:cubicBezTo>
                      <a:pt x="971" y="1702"/>
                      <a:pt x="965" y="1708"/>
                      <a:pt x="965" y="1718"/>
                    </a:cubicBezTo>
                    <a:close/>
                    <a:moveTo>
                      <a:pt x="93" y="1742"/>
                    </a:moveTo>
                    <a:cubicBezTo>
                      <a:pt x="93" y="1745"/>
                      <a:pt x="93" y="1747"/>
                      <a:pt x="93" y="1750"/>
                    </a:cubicBezTo>
                    <a:cubicBezTo>
                      <a:pt x="103" y="1756"/>
                      <a:pt x="105" y="1736"/>
                      <a:pt x="97" y="1738"/>
                    </a:cubicBezTo>
                    <a:cubicBezTo>
                      <a:pt x="97" y="1740"/>
                      <a:pt x="96" y="1743"/>
                      <a:pt x="93" y="1742"/>
                    </a:cubicBezTo>
                    <a:close/>
                    <a:moveTo>
                      <a:pt x="81" y="1762"/>
                    </a:moveTo>
                    <a:cubicBezTo>
                      <a:pt x="91" y="1757"/>
                      <a:pt x="80" y="1732"/>
                      <a:pt x="73" y="1746"/>
                    </a:cubicBezTo>
                    <a:cubicBezTo>
                      <a:pt x="85" y="1750"/>
                      <a:pt x="74" y="1761"/>
                      <a:pt x="81" y="1762"/>
                    </a:cubicBezTo>
                    <a:close/>
                    <a:moveTo>
                      <a:pt x="1181" y="1758"/>
                    </a:moveTo>
                    <a:cubicBezTo>
                      <a:pt x="1184" y="1758"/>
                      <a:pt x="1186" y="1758"/>
                      <a:pt x="1189" y="1758"/>
                    </a:cubicBezTo>
                    <a:cubicBezTo>
                      <a:pt x="1189" y="1755"/>
                      <a:pt x="1189" y="1753"/>
                      <a:pt x="1189" y="1750"/>
                    </a:cubicBezTo>
                    <a:cubicBezTo>
                      <a:pt x="1186" y="1750"/>
                      <a:pt x="1184" y="1750"/>
                      <a:pt x="1181" y="1750"/>
                    </a:cubicBezTo>
                    <a:cubicBezTo>
                      <a:pt x="1181" y="1753"/>
                      <a:pt x="1181" y="1755"/>
                      <a:pt x="1181" y="1758"/>
                    </a:cubicBezTo>
                    <a:close/>
                    <a:moveTo>
                      <a:pt x="857" y="1754"/>
                    </a:moveTo>
                    <a:cubicBezTo>
                      <a:pt x="831" y="1749"/>
                      <a:pt x="848" y="1766"/>
                      <a:pt x="857" y="1754"/>
                    </a:cubicBezTo>
                    <a:close/>
                    <a:moveTo>
                      <a:pt x="909" y="1766"/>
                    </a:moveTo>
                    <a:cubicBezTo>
                      <a:pt x="909" y="1764"/>
                      <a:pt x="910" y="1761"/>
                      <a:pt x="913" y="1762"/>
                    </a:cubicBezTo>
                    <a:cubicBezTo>
                      <a:pt x="913" y="1757"/>
                      <a:pt x="912" y="1753"/>
                      <a:pt x="905" y="1754"/>
                    </a:cubicBezTo>
                    <a:cubicBezTo>
                      <a:pt x="906" y="1759"/>
                      <a:pt x="904" y="1765"/>
                      <a:pt x="909" y="1766"/>
                    </a:cubicBezTo>
                    <a:close/>
                    <a:moveTo>
                      <a:pt x="813" y="1774"/>
                    </a:moveTo>
                    <a:cubicBezTo>
                      <a:pt x="813" y="1772"/>
                      <a:pt x="814" y="1769"/>
                      <a:pt x="817" y="1770"/>
                    </a:cubicBezTo>
                    <a:cubicBezTo>
                      <a:pt x="817" y="1765"/>
                      <a:pt x="816" y="1761"/>
                      <a:pt x="809" y="1762"/>
                    </a:cubicBezTo>
                    <a:cubicBezTo>
                      <a:pt x="810" y="1767"/>
                      <a:pt x="808" y="1773"/>
                      <a:pt x="813" y="1774"/>
                    </a:cubicBezTo>
                    <a:close/>
                    <a:moveTo>
                      <a:pt x="1145" y="1778"/>
                    </a:moveTo>
                    <a:cubicBezTo>
                      <a:pt x="1155" y="1779"/>
                      <a:pt x="1164" y="1779"/>
                      <a:pt x="1165" y="1770"/>
                    </a:cubicBezTo>
                    <a:cubicBezTo>
                      <a:pt x="1155" y="1769"/>
                      <a:pt x="1146" y="1769"/>
                      <a:pt x="1145" y="1778"/>
                    </a:cubicBezTo>
                    <a:close/>
                    <a:moveTo>
                      <a:pt x="905" y="1786"/>
                    </a:moveTo>
                    <a:cubicBezTo>
                      <a:pt x="908" y="1786"/>
                      <a:pt x="910" y="1786"/>
                      <a:pt x="913" y="1786"/>
                    </a:cubicBezTo>
                    <a:cubicBezTo>
                      <a:pt x="913" y="1783"/>
                      <a:pt x="913" y="1781"/>
                      <a:pt x="913" y="1778"/>
                    </a:cubicBezTo>
                    <a:cubicBezTo>
                      <a:pt x="910" y="1778"/>
                      <a:pt x="908" y="1778"/>
                      <a:pt x="905" y="1778"/>
                    </a:cubicBezTo>
                    <a:cubicBezTo>
                      <a:pt x="905" y="1781"/>
                      <a:pt x="905" y="1783"/>
                      <a:pt x="905" y="1786"/>
                    </a:cubicBezTo>
                    <a:close/>
                    <a:moveTo>
                      <a:pt x="85" y="1794"/>
                    </a:moveTo>
                    <a:cubicBezTo>
                      <a:pt x="89" y="1794"/>
                      <a:pt x="93" y="1794"/>
                      <a:pt x="97" y="1794"/>
                    </a:cubicBezTo>
                    <a:cubicBezTo>
                      <a:pt x="97" y="1790"/>
                      <a:pt x="97" y="1786"/>
                      <a:pt x="97" y="1782"/>
                    </a:cubicBezTo>
                    <a:cubicBezTo>
                      <a:pt x="93" y="1782"/>
                      <a:pt x="89" y="1782"/>
                      <a:pt x="85" y="1782"/>
                    </a:cubicBezTo>
                    <a:cubicBezTo>
                      <a:pt x="85" y="1786"/>
                      <a:pt x="85" y="1790"/>
                      <a:pt x="85" y="1794"/>
                    </a:cubicBezTo>
                    <a:close/>
                    <a:moveTo>
                      <a:pt x="525" y="1794"/>
                    </a:moveTo>
                    <a:cubicBezTo>
                      <a:pt x="531" y="1794"/>
                      <a:pt x="534" y="1796"/>
                      <a:pt x="537" y="1798"/>
                    </a:cubicBezTo>
                    <a:cubicBezTo>
                      <a:pt x="539" y="1786"/>
                      <a:pt x="526" y="1783"/>
                      <a:pt x="525" y="1794"/>
                    </a:cubicBezTo>
                    <a:close/>
                    <a:moveTo>
                      <a:pt x="485" y="1814"/>
                    </a:moveTo>
                    <a:cubicBezTo>
                      <a:pt x="488" y="1814"/>
                      <a:pt x="490" y="1814"/>
                      <a:pt x="493" y="1814"/>
                    </a:cubicBezTo>
                    <a:cubicBezTo>
                      <a:pt x="495" y="1814"/>
                      <a:pt x="498" y="1813"/>
                      <a:pt x="497" y="1810"/>
                    </a:cubicBezTo>
                    <a:cubicBezTo>
                      <a:pt x="492" y="1810"/>
                      <a:pt x="493" y="1803"/>
                      <a:pt x="489" y="1802"/>
                    </a:cubicBezTo>
                    <a:cubicBezTo>
                      <a:pt x="489" y="1807"/>
                      <a:pt x="484" y="1808"/>
                      <a:pt x="485" y="1814"/>
                    </a:cubicBezTo>
                    <a:close/>
                    <a:moveTo>
                      <a:pt x="537" y="1818"/>
                    </a:moveTo>
                    <a:cubicBezTo>
                      <a:pt x="536" y="1807"/>
                      <a:pt x="527" y="1804"/>
                      <a:pt x="517" y="1802"/>
                    </a:cubicBezTo>
                    <a:cubicBezTo>
                      <a:pt x="516" y="1815"/>
                      <a:pt x="531" y="1812"/>
                      <a:pt x="537" y="1818"/>
                    </a:cubicBezTo>
                    <a:close/>
                    <a:moveTo>
                      <a:pt x="621" y="1810"/>
                    </a:moveTo>
                    <a:cubicBezTo>
                      <a:pt x="608" y="1798"/>
                      <a:pt x="609" y="1825"/>
                      <a:pt x="621" y="1810"/>
                    </a:cubicBezTo>
                    <a:close/>
                    <a:moveTo>
                      <a:pt x="505" y="1830"/>
                    </a:moveTo>
                    <a:cubicBezTo>
                      <a:pt x="508" y="1823"/>
                      <a:pt x="518" y="1818"/>
                      <a:pt x="505" y="1814"/>
                    </a:cubicBezTo>
                    <a:cubicBezTo>
                      <a:pt x="510" y="1823"/>
                      <a:pt x="495" y="1829"/>
                      <a:pt x="505" y="1830"/>
                    </a:cubicBezTo>
                    <a:close/>
                    <a:moveTo>
                      <a:pt x="77" y="1826"/>
                    </a:moveTo>
                    <a:cubicBezTo>
                      <a:pt x="85" y="1841"/>
                      <a:pt x="72" y="1858"/>
                      <a:pt x="85" y="1862"/>
                    </a:cubicBezTo>
                    <a:cubicBezTo>
                      <a:pt x="86" y="1857"/>
                      <a:pt x="91" y="1858"/>
                      <a:pt x="97" y="1858"/>
                    </a:cubicBezTo>
                    <a:cubicBezTo>
                      <a:pt x="97" y="1846"/>
                      <a:pt x="95" y="1832"/>
                      <a:pt x="101" y="1826"/>
                    </a:cubicBezTo>
                    <a:cubicBezTo>
                      <a:pt x="93" y="1826"/>
                      <a:pt x="96" y="1815"/>
                      <a:pt x="85" y="1818"/>
                    </a:cubicBezTo>
                    <a:cubicBezTo>
                      <a:pt x="85" y="1823"/>
                      <a:pt x="84" y="1827"/>
                      <a:pt x="77" y="1826"/>
                    </a:cubicBezTo>
                    <a:close/>
                    <a:moveTo>
                      <a:pt x="1141" y="1826"/>
                    </a:moveTo>
                    <a:cubicBezTo>
                      <a:pt x="1147" y="1838"/>
                      <a:pt x="1157" y="1848"/>
                      <a:pt x="1169" y="1854"/>
                    </a:cubicBezTo>
                    <a:cubicBezTo>
                      <a:pt x="1174" y="1841"/>
                      <a:pt x="1170" y="1840"/>
                      <a:pt x="1177" y="1826"/>
                    </a:cubicBezTo>
                    <a:cubicBezTo>
                      <a:pt x="1162" y="1815"/>
                      <a:pt x="1157" y="1840"/>
                      <a:pt x="1141" y="1826"/>
                    </a:cubicBezTo>
                    <a:close/>
                    <a:moveTo>
                      <a:pt x="449" y="1862"/>
                    </a:moveTo>
                    <a:cubicBezTo>
                      <a:pt x="448" y="1859"/>
                      <a:pt x="438" y="1857"/>
                      <a:pt x="437" y="1862"/>
                    </a:cubicBezTo>
                    <a:cubicBezTo>
                      <a:pt x="434" y="1871"/>
                      <a:pt x="453" y="1871"/>
                      <a:pt x="449" y="1862"/>
                    </a:cubicBezTo>
                    <a:close/>
                    <a:moveTo>
                      <a:pt x="1001" y="1898"/>
                    </a:moveTo>
                    <a:cubicBezTo>
                      <a:pt x="1009" y="1906"/>
                      <a:pt x="1021" y="1898"/>
                      <a:pt x="1021" y="1886"/>
                    </a:cubicBezTo>
                    <a:cubicBezTo>
                      <a:pt x="1008" y="1884"/>
                      <a:pt x="1005" y="1891"/>
                      <a:pt x="1001" y="1898"/>
                    </a:cubicBezTo>
                    <a:close/>
                    <a:moveTo>
                      <a:pt x="601" y="1910"/>
                    </a:moveTo>
                    <a:cubicBezTo>
                      <a:pt x="607" y="1909"/>
                      <a:pt x="616" y="1911"/>
                      <a:pt x="617" y="1906"/>
                    </a:cubicBezTo>
                    <a:cubicBezTo>
                      <a:pt x="612" y="1901"/>
                      <a:pt x="602" y="1901"/>
                      <a:pt x="601" y="1910"/>
                    </a:cubicBezTo>
                    <a:close/>
                    <a:moveTo>
                      <a:pt x="1033" y="1918"/>
                    </a:moveTo>
                    <a:cubicBezTo>
                      <a:pt x="1035" y="1905"/>
                      <a:pt x="1030" y="1900"/>
                      <a:pt x="1017" y="1902"/>
                    </a:cubicBezTo>
                    <a:cubicBezTo>
                      <a:pt x="1018" y="1911"/>
                      <a:pt x="1020" y="1921"/>
                      <a:pt x="1033" y="1918"/>
                    </a:cubicBezTo>
                    <a:close/>
                    <a:moveTo>
                      <a:pt x="609" y="1934"/>
                    </a:moveTo>
                    <a:cubicBezTo>
                      <a:pt x="620" y="1935"/>
                      <a:pt x="622" y="1928"/>
                      <a:pt x="621" y="1918"/>
                    </a:cubicBezTo>
                    <a:cubicBezTo>
                      <a:pt x="610" y="1918"/>
                      <a:pt x="602" y="1927"/>
                      <a:pt x="609" y="1934"/>
                    </a:cubicBezTo>
                    <a:close/>
                    <a:moveTo>
                      <a:pt x="625" y="1926"/>
                    </a:moveTo>
                    <a:cubicBezTo>
                      <a:pt x="628" y="1926"/>
                      <a:pt x="630" y="1926"/>
                      <a:pt x="633" y="1926"/>
                    </a:cubicBezTo>
                    <a:cubicBezTo>
                      <a:pt x="633" y="1923"/>
                      <a:pt x="633" y="1921"/>
                      <a:pt x="633" y="1918"/>
                    </a:cubicBezTo>
                    <a:cubicBezTo>
                      <a:pt x="630" y="1918"/>
                      <a:pt x="628" y="1918"/>
                      <a:pt x="625" y="1918"/>
                    </a:cubicBezTo>
                    <a:cubicBezTo>
                      <a:pt x="625" y="1921"/>
                      <a:pt x="625" y="1923"/>
                      <a:pt x="625" y="1926"/>
                    </a:cubicBezTo>
                    <a:close/>
                    <a:moveTo>
                      <a:pt x="509" y="1926"/>
                    </a:moveTo>
                    <a:cubicBezTo>
                      <a:pt x="508" y="1937"/>
                      <a:pt x="517" y="1936"/>
                      <a:pt x="525" y="1938"/>
                    </a:cubicBezTo>
                    <a:cubicBezTo>
                      <a:pt x="525" y="1927"/>
                      <a:pt x="516" y="1919"/>
                      <a:pt x="509" y="1926"/>
                    </a:cubicBezTo>
                    <a:close/>
                    <a:moveTo>
                      <a:pt x="1017" y="1926"/>
                    </a:moveTo>
                    <a:cubicBezTo>
                      <a:pt x="1004" y="1914"/>
                      <a:pt x="1005" y="1941"/>
                      <a:pt x="1017" y="1926"/>
                    </a:cubicBezTo>
                    <a:close/>
                    <a:moveTo>
                      <a:pt x="585" y="1926"/>
                    </a:moveTo>
                    <a:cubicBezTo>
                      <a:pt x="559" y="1921"/>
                      <a:pt x="576" y="1938"/>
                      <a:pt x="585" y="1926"/>
                    </a:cubicBezTo>
                    <a:close/>
                    <a:moveTo>
                      <a:pt x="1153" y="1930"/>
                    </a:moveTo>
                    <a:cubicBezTo>
                      <a:pt x="1145" y="1931"/>
                      <a:pt x="1124" y="1921"/>
                      <a:pt x="1133" y="1930"/>
                    </a:cubicBezTo>
                    <a:cubicBezTo>
                      <a:pt x="1140" y="1928"/>
                      <a:pt x="1150" y="1942"/>
                      <a:pt x="1153" y="1930"/>
                    </a:cubicBezTo>
                    <a:close/>
                    <a:moveTo>
                      <a:pt x="1165" y="1942"/>
                    </a:moveTo>
                    <a:cubicBezTo>
                      <a:pt x="1166" y="1937"/>
                      <a:pt x="1171" y="1934"/>
                      <a:pt x="1169" y="1926"/>
                    </a:cubicBezTo>
                    <a:cubicBezTo>
                      <a:pt x="1155" y="1923"/>
                      <a:pt x="1153" y="1941"/>
                      <a:pt x="1165" y="1942"/>
                    </a:cubicBezTo>
                    <a:close/>
                    <a:moveTo>
                      <a:pt x="1097" y="1942"/>
                    </a:moveTo>
                    <a:cubicBezTo>
                      <a:pt x="1108" y="1945"/>
                      <a:pt x="1105" y="1934"/>
                      <a:pt x="1109" y="1930"/>
                    </a:cubicBezTo>
                    <a:cubicBezTo>
                      <a:pt x="1105" y="1930"/>
                      <a:pt x="1101" y="1930"/>
                      <a:pt x="1097" y="1930"/>
                    </a:cubicBezTo>
                    <a:cubicBezTo>
                      <a:pt x="1097" y="1934"/>
                      <a:pt x="1097" y="1938"/>
                      <a:pt x="1097" y="1942"/>
                    </a:cubicBezTo>
                    <a:close/>
                    <a:moveTo>
                      <a:pt x="473" y="1942"/>
                    </a:moveTo>
                    <a:cubicBezTo>
                      <a:pt x="477" y="1942"/>
                      <a:pt x="481" y="1942"/>
                      <a:pt x="485" y="1942"/>
                    </a:cubicBezTo>
                    <a:cubicBezTo>
                      <a:pt x="485" y="1939"/>
                      <a:pt x="485" y="1937"/>
                      <a:pt x="485" y="1934"/>
                    </a:cubicBezTo>
                    <a:cubicBezTo>
                      <a:pt x="481" y="1934"/>
                      <a:pt x="477" y="1934"/>
                      <a:pt x="473" y="1934"/>
                    </a:cubicBezTo>
                    <a:cubicBezTo>
                      <a:pt x="473" y="1937"/>
                      <a:pt x="473" y="1939"/>
                      <a:pt x="473" y="1942"/>
                    </a:cubicBezTo>
                    <a:close/>
                    <a:moveTo>
                      <a:pt x="597" y="1946"/>
                    </a:moveTo>
                    <a:cubicBezTo>
                      <a:pt x="602" y="1946"/>
                      <a:pt x="603" y="1951"/>
                      <a:pt x="609" y="1950"/>
                    </a:cubicBezTo>
                    <a:cubicBezTo>
                      <a:pt x="608" y="1945"/>
                      <a:pt x="610" y="1939"/>
                      <a:pt x="605" y="1938"/>
                    </a:cubicBezTo>
                    <a:cubicBezTo>
                      <a:pt x="605" y="1943"/>
                      <a:pt x="598" y="1942"/>
                      <a:pt x="597" y="1946"/>
                    </a:cubicBezTo>
                    <a:close/>
                    <a:moveTo>
                      <a:pt x="73" y="1950"/>
                    </a:moveTo>
                    <a:cubicBezTo>
                      <a:pt x="76" y="1950"/>
                      <a:pt x="78" y="1950"/>
                      <a:pt x="81" y="1950"/>
                    </a:cubicBezTo>
                    <a:cubicBezTo>
                      <a:pt x="81" y="1947"/>
                      <a:pt x="81" y="1945"/>
                      <a:pt x="81" y="1942"/>
                    </a:cubicBezTo>
                    <a:cubicBezTo>
                      <a:pt x="78" y="1942"/>
                      <a:pt x="76" y="1942"/>
                      <a:pt x="73" y="1942"/>
                    </a:cubicBezTo>
                    <a:cubicBezTo>
                      <a:pt x="73" y="1945"/>
                      <a:pt x="73" y="1947"/>
                      <a:pt x="73" y="1950"/>
                    </a:cubicBezTo>
                    <a:close/>
                    <a:moveTo>
                      <a:pt x="525" y="1950"/>
                    </a:moveTo>
                    <a:cubicBezTo>
                      <a:pt x="511" y="1958"/>
                      <a:pt x="503" y="1949"/>
                      <a:pt x="493" y="1942"/>
                    </a:cubicBezTo>
                    <a:cubicBezTo>
                      <a:pt x="487" y="1962"/>
                      <a:pt x="529" y="1968"/>
                      <a:pt x="525" y="1950"/>
                    </a:cubicBezTo>
                    <a:close/>
                    <a:moveTo>
                      <a:pt x="661" y="1954"/>
                    </a:moveTo>
                    <a:cubicBezTo>
                      <a:pt x="668" y="1966"/>
                      <a:pt x="681" y="1943"/>
                      <a:pt x="673" y="1942"/>
                    </a:cubicBezTo>
                    <a:cubicBezTo>
                      <a:pt x="673" y="1950"/>
                      <a:pt x="660" y="1945"/>
                      <a:pt x="661" y="1954"/>
                    </a:cubicBezTo>
                    <a:close/>
                    <a:moveTo>
                      <a:pt x="1133" y="1966"/>
                    </a:moveTo>
                    <a:cubicBezTo>
                      <a:pt x="1146" y="1968"/>
                      <a:pt x="1151" y="1963"/>
                      <a:pt x="1149" y="1950"/>
                    </a:cubicBezTo>
                    <a:cubicBezTo>
                      <a:pt x="1136" y="1948"/>
                      <a:pt x="1131" y="1953"/>
                      <a:pt x="1133" y="1966"/>
                    </a:cubicBezTo>
                    <a:close/>
                    <a:moveTo>
                      <a:pt x="657" y="1966"/>
                    </a:moveTo>
                    <a:cubicBezTo>
                      <a:pt x="659" y="1978"/>
                      <a:pt x="671" y="1979"/>
                      <a:pt x="677" y="1986"/>
                    </a:cubicBezTo>
                    <a:cubicBezTo>
                      <a:pt x="677" y="1972"/>
                      <a:pt x="668" y="1956"/>
                      <a:pt x="657" y="1966"/>
                    </a:cubicBezTo>
                    <a:close/>
                    <a:moveTo>
                      <a:pt x="1165" y="1994"/>
                    </a:moveTo>
                    <a:cubicBezTo>
                      <a:pt x="1168" y="1994"/>
                      <a:pt x="1170" y="1994"/>
                      <a:pt x="1173" y="1994"/>
                    </a:cubicBezTo>
                    <a:cubicBezTo>
                      <a:pt x="1173" y="1991"/>
                      <a:pt x="1173" y="1989"/>
                      <a:pt x="1173" y="1986"/>
                    </a:cubicBezTo>
                    <a:cubicBezTo>
                      <a:pt x="1170" y="1986"/>
                      <a:pt x="1168" y="1986"/>
                      <a:pt x="1165" y="1986"/>
                    </a:cubicBezTo>
                    <a:cubicBezTo>
                      <a:pt x="1165" y="1989"/>
                      <a:pt x="1165" y="1991"/>
                      <a:pt x="1165" y="1994"/>
                    </a:cubicBezTo>
                    <a:close/>
                    <a:moveTo>
                      <a:pt x="677" y="2014"/>
                    </a:moveTo>
                    <a:cubicBezTo>
                      <a:pt x="678" y="2001"/>
                      <a:pt x="663" y="2004"/>
                      <a:pt x="657" y="1998"/>
                    </a:cubicBezTo>
                    <a:cubicBezTo>
                      <a:pt x="658" y="2009"/>
                      <a:pt x="669" y="2022"/>
                      <a:pt x="677" y="2014"/>
                    </a:cubicBezTo>
                    <a:close/>
                    <a:moveTo>
                      <a:pt x="1169" y="2006"/>
                    </a:moveTo>
                    <a:cubicBezTo>
                      <a:pt x="1168" y="2003"/>
                      <a:pt x="1158" y="2001"/>
                      <a:pt x="1157" y="2006"/>
                    </a:cubicBezTo>
                    <a:cubicBezTo>
                      <a:pt x="1154" y="2015"/>
                      <a:pt x="1173" y="2015"/>
                      <a:pt x="1169" y="2006"/>
                    </a:cubicBezTo>
                    <a:close/>
                    <a:moveTo>
                      <a:pt x="117" y="2018"/>
                    </a:moveTo>
                    <a:cubicBezTo>
                      <a:pt x="124" y="2018"/>
                      <a:pt x="127" y="2015"/>
                      <a:pt x="129" y="2010"/>
                    </a:cubicBezTo>
                    <a:cubicBezTo>
                      <a:pt x="123" y="2010"/>
                      <a:pt x="115" y="2009"/>
                      <a:pt x="117" y="2018"/>
                    </a:cubicBezTo>
                    <a:close/>
                    <a:moveTo>
                      <a:pt x="1161" y="2042"/>
                    </a:moveTo>
                    <a:cubicBezTo>
                      <a:pt x="1170" y="2043"/>
                      <a:pt x="1176" y="2041"/>
                      <a:pt x="1181" y="2038"/>
                    </a:cubicBezTo>
                    <a:cubicBezTo>
                      <a:pt x="1181" y="2031"/>
                      <a:pt x="1178" y="2028"/>
                      <a:pt x="1173" y="2026"/>
                    </a:cubicBezTo>
                    <a:cubicBezTo>
                      <a:pt x="1174" y="2037"/>
                      <a:pt x="1157" y="2029"/>
                      <a:pt x="1161" y="2042"/>
                    </a:cubicBezTo>
                    <a:close/>
                    <a:moveTo>
                      <a:pt x="121" y="2046"/>
                    </a:moveTo>
                    <a:cubicBezTo>
                      <a:pt x="125" y="2046"/>
                      <a:pt x="129" y="2046"/>
                      <a:pt x="133" y="2046"/>
                    </a:cubicBezTo>
                    <a:cubicBezTo>
                      <a:pt x="133" y="2043"/>
                      <a:pt x="133" y="2041"/>
                      <a:pt x="133" y="2038"/>
                    </a:cubicBezTo>
                    <a:cubicBezTo>
                      <a:pt x="129" y="2038"/>
                      <a:pt x="125" y="2038"/>
                      <a:pt x="121" y="2038"/>
                    </a:cubicBezTo>
                    <a:cubicBezTo>
                      <a:pt x="121" y="2041"/>
                      <a:pt x="121" y="2043"/>
                      <a:pt x="121" y="2046"/>
                    </a:cubicBezTo>
                    <a:close/>
                    <a:moveTo>
                      <a:pt x="1161" y="2078"/>
                    </a:moveTo>
                    <a:cubicBezTo>
                      <a:pt x="1171" y="2074"/>
                      <a:pt x="1155" y="2057"/>
                      <a:pt x="1153" y="2066"/>
                    </a:cubicBezTo>
                    <a:cubicBezTo>
                      <a:pt x="1160" y="2066"/>
                      <a:pt x="1155" y="2077"/>
                      <a:pt x="1161" y="2078"/>
                    </a:cubicBezTo>
                    <a:close/>
                    <a:moveTo>
                      <a:pt x="201" y="2082"/>
                    </a:moveTo>
                    <a:cubicBezTo>
                      <a:pt x="200" y="2091"/>
                      <a:pt x="202" y="2097"/>
                      <a:pt x="209" y="2098"/>
                    </a:cubicBezTo>
                    <a:cubicBezTo>
                      <a:pt x="211" y="2090"/>
                      <a:pt x="220" y="2091"/>
                      <a:pt x="217" y="2078"/>
                    </a:cubicBezTo>
                    <a:cubicBezTo>
                      <a:pt x="210" y="2078"/>
                      <a:pt x="205" y="2079"/>
                      <a:pt x="201" y="2082"/>
                    </a:cubicBezTo>
                    <a:close/>
                    <a:moveTo>
                      <a:pt x="1173" y="2094"/>
                    </a:moveTo>
                    <a:cubicBezTo>
                      <a:pt x="1170" y="2083"/>
                      <a:pt x="1181" y="2086"/>
                      <a:pt x="1181" y="2078"/>
                    </a:cubicBezTo>
                    <a:cubicBezTo>
                      <a:pt x="1168" y="2071"/>
                      <a:pt x="1164" y="2092"/>
                      <a:pt x="1173" y="2094"/>
                    </a:cubicBezTo>
                    <a:close/>
                    <a:moveTo>
                      <a:pt x="497" y="2098"/>
                    </a:moveTo>
                    <a:cubicBezTo>
                      <a:pt x="500" y="2098"/>
                      <a:pt x="502" y="2098"/>
                      <a:pt x="505" y="2098"/>
                    </a:cubicBezTo>
                    <a:cubicBezTo>
                      <a:pt x="505" y="2095"/>
                      <a:pt x="505" y="2093"/>
                      <a:pt x="505" y="2090"/>
                    </a:cubicBezTo>
                    <a:cubicBezTo>
                      <a:pt x="502" y="2090"/>
                      <a:pt x="500" y="2090"/>
                      <a:pt x="497" y="2090"/>
                    </a:cubicBezTo>
                    <a:cubicBezTo>
                      <a:pt x="497" y="2093"/>
                      <a:pt x="497" y="2095"/>
                      <a:pt x="497" y="2098"/>
                    </a:cubicBezTo>
                    <a:close/>
                    <a:moveTo>
                      <a:pt x="1201" y="2098"/>
                    </a:moveTo>
                    <a:cubicBezTo>
                      <a:pt x="1196" y="2095"/>
                      <a:pt x="1190" y="2093"/>
                      <a:pt x="1181" y="2094"/>
                    </a:cubicBezTo>
                    <a:cubicBezTo>
                      <a:pt x="1179" y="2106"/>
                      <a:pt x="1200" y="2110"/>
                      <a:pt x="1201" y="2098"/>
                    </a:cubicBezTo>
                    <a:close/>
                    <a:moveTo>
                      <a:pt x="469" y="2110"/>
                    </a:moveTo>
                    <a:cubicBezTo>
                      <a:pt x="481" y="2116"/>
                      <a:pt x="481" y="2092"/>
                      <a:pt x="469" y="2098"/>
                    </a:cubicBezTo>
                    <a:cubicBezTo>
                      <a:pt x="469" y="2102"/>
                      <a:pt x="469" y="2106"/>
                      <a:pt x="469" y="2110"/>
                    </a:cubicBezTo>
                    <a:close/>
                    <a:moveTo>
                      <a:pt x="861" y="2110"/>
                    </a:moveTo>
                    <a:cubicBezTo>
                      <a:pt x="864" y="2110"/>
                      <a:pt x="866" y="2110"/>
                      <a:pt x="869" y="2110"/>
                    </a:cubicBezTo>
                    <a:cubicBezTo>
                      <a:pt x="869" y="2107"/>
                      <a:pt x="869" y="2105"/>
                      <a:pt x="869" y="2102"/>
                    </a:cubicBezTo>
                    <a:cubicBezTo>
                      <a:pt x="866" y="2102"/>
                      <a:pt x="864" y="2102"/>
                      <a:pt x="861" y="2102"/>
                    </a:cubicBezTo>
                    <a:cubicBezTo>
                      <a:pt x="861" y="2105"/>
                      <a:pt x="861" y="2107"/>
                      <a:pt x="861" y="2110"/>
                    </a:cubicBezTo>
                    <a:close/>
                    <a:moveTo>
                      <a:pt x="637" y="2118"/>
                    </a:moveTo>
                    <a:cubicBezTo>
                      <a:pt x="648" y="2121"/>
                      <a:pt x="645" y="2110"/>
                      <a:pt x="649" y="2106"/>
                    </a:cubicBezTo>
                    <a:cubicBezTo>
                      <a:pt x="640" y="2105"/>
                      <a:pt x="636" y="2109"/>
                      <a:pt x="637" y="2118"/>
                    </a:cubicBezTo>
                    <a:close/>
                    <a:moveTo>
                      <a:pt x="821" y="2118"/>
                    </a:moveTo>
                    <a:cubicBezTo>
                      <a:pt x="822" y="2107"/>
                      <a:pt x="815" y="2105"/>
                      <a:pt x="805" y="2106"/>
                    </a:cubicBezTo>
                    <a:cubicBezTo>
                      <a:pt x="801" y="2119"/>
                      <a:pt x="811" y="2119"/>
                      <a:pt x="821" y="2118"/>
                    </a:cubicBezTo>
                    <a:close/>
                    <a:moveTo>
                      <a:pt x="293" y="2114"/>
                    </a:moveTo>
                    <a:cubicBezTo>
                      <a:pt x="280" y="2102"/>
                      <a:pt x="281" y="2129"/>
                      <a:pt x="293" y="2114"/>
                    </a:cubicBezTo>
                    <a:close/>
                    <a:moveTo>
                      <a:pt x="841" y="2118"/>
                    </a:moveTo>
                    <a:cubicBezTo>
                      <a:pt x="845" y="2118"/>
                      <a:pt x="846" y="2121"/>
                      <a:pt x="849" y="2122"/>
                    </a:cubicBezTo>
                    <a:cubicBezTo>
                      <a:pt x="849" y="2118"/>
                      <a:pt x="852" y="2117"/>
                      <a:pt x="853" y="2114"/>
                    </a:cubicBezTo>
                    <a:cubicBezTo>
                      <a:pt x="849" y="2114"/>
                      <a:pt x="848" y="2111"/>
                      <a:pt x="845" y="2110"/>
                    </a:cubicBezTo>
                    <a:cubicBezTo>
                      <a:pt x="845" y="2114"/>
                      <a:pt x="842" y="2115"/>
                      <a:pt x="841" y="2118"/>
                    </a:cubicBezTo>
                    <a:close/>
                    <a:moveTo>
                      <a:pt x="697" y="2122"/>
                    </a:moveTo>
                    <a:cubicBezTo>
                      <a:pt x="701" y="2130"/>
                      <a:pt x="730" y="2121"/>
                      <a:pt x="717" y="2114"/>
                    </a:cubicBezTo>
                    <a:cubicBezTo>
                      <a:pt x="719" y="2125"/>
                      <a:pt x="695" y="2111"/>
                      <a:pt x="697" y="2122"/>
                    </a:cubicBezTo>
                    <a:close/>
                    <a:moveTo>
                      <a:pt x="1041" y="2122"/>
                    </a:moveTo>
                    <a:cubicBezTo>
                      <a:pt x="1052" y="2119"/>
                      <a:pt x="1038" y="2141"/>
                      <a:pt x="1049" y="2138"/>
                    </a:cubicBezTo>
                    <a:cubicBezTo>
                      <a:pt x="1063" y="2132"/>
                      <a:pt x="1069" y="2126"/>
                      <a:pt x="1069" y="2114"/>
                    </a:cubicBezTo>
                    <a:cubicBezTo>
                      <a:pt x="1052" y="2126"/>
                      <a:pt x="1056" y="2117"/>
                      <a:pt x="1041" y="2122"/>
                    </a:cubicBezTo>
                    <a:close/>
                    <a:moveTo>
                      <a:pt x="501" y="2134"/>
                    </a:moveTo>
                    <a:cubicBezTo>
                      <a:pt x="501" y="2129"/>
                      <a:pt x="501" y="2123"/>
                      <a:pt x="501" y="2118"/>
                    </a:cubicBezTo>
                    <a:cubicBezTo>
                      <a:pt x="494" y="2118"/>
                      <a:pt x="488" y="2118"/>
                      <a:pt x="481" y="2118"/>
                    </a:cubicBezTo>
                    <a:cubicBezTo>
                      <a:pt x="480" y="2131"/>
                      <a:pt x="495" y="2128"/>
                      <a:pt x="501" y="2134"/>
                    </a:cubicBezTo>
                    <a:close/>
                    <a:moveTo>
                      <a:pt x="873" y="2130"/>
                    </a:moveTo>
                    <a:cubicBezTo>
                      <a:pt x="876" y="2130"/>
                      <a:pt x="878" y="2130"/>
                      <a:pt x="881" y="2130"/>
                    </a:cubicBezTo>
                    <a:cubicBezTo>
                      <a:pt x="881" y="2126"/>
                      <a:pt x="884" y="2125"/>
                      <a:pt x="885" y="2122"/>
                    </a:cubicBezTo>
                    <a:cubicBezTo>
                      <a:pt x="880" y="2122"/>
                      <a:pt x="879" y="2117"/>
                      <a:pt x="873" y="2118"/>
                    </a:cubicBezTo>
                    <a:cubicBezTo>
                      <a:pt x="873" y="2122"/>
                      <a:pt x="873" y="2126"/>
                      <a:pt x="873" y="2130"/>
                    </a:cubicBezTo>
                    <a:close/>
                    <a:moveTo>
                      <a:pt x="1097" y="2130"/>
                    </a:moveTo>
                    <a:cubicBezTo>
                      <a:pt x="1100" y="2130"/>
                      <a:pt x="1102" y="2130"/>
                      <a:pt x="1105" y="2130"/>
                    </a:cubicBezTo>
                    <a:cubicBezTo>
                      <a:pt x="1105" y="2127"/>
                      <a:pt x="1105" y="2125"/>
                      <a:pt x="1105" y="2122"/>
                    </a:cubicBezTo>
                    <a:cubicBezTo>
                      <a:pt x="1102" y="2122"/>
                      <a:pt x="1100" y="2122"/>
                      <a:pt x="1097" y="2122"/>
                    </a:cubicBezTo>
                    <a:cubicBezTo>
                      <a:pt x="1097" y="2125"/>
                      <a:pt x="1097" y="2127"/>
                      <a:pt x="1097" y="2130"/>
                    </a:cubicBezTo>
                    <a:close/>
                    <a:moveTo>
                      <a:pt x="777" y="2142"/>
                    </a:moveTo>
                    <a:cubicBezTo>
                      <a:pt x="778" y="2136"/>
                      <a:pt x="784" y="2135"/>
                      <a:pt x="785" y="2130"/>
                    </a:cubicBezTo>
                    <a:cubicBezTo>
                      <a:pt x="780" y="2129"/>
                      <a:pt x="777" y="2124"/>
                      <a:pt x="769" y="2126"/>
                    </a:cubicBezTo>
                    <a:cubicBezTo>
                      <a:pt x="770" y="2133"/>
                      <a:pt x="772" y="2139"/>
                      <a:pt x="777" y="2142"/>
                    </a:cubicBezTo>
                    <a:close/>
                    <a:moveTo>
                      <a:pt x="793" y="2142"/>
                    </a:moveTo>
                    <a:cubicBezTo>
                      <a:pt x="804" y="2148"/>
                      <a:pt x="804" y="2125"/>
                      <a:pt x="797" y="2126"/>
                    </a:cubicBezTo>
                    <a:cubicBezTo>
                      <a:pt x="798" y="2134"/>
                      <a:pt x="792" y="2135"/>
                      <a:pt x="793" y="2142"/>
                    </a:cubicBezTo>
                    <a:close/>
                    <a:moveTo>
                      <a:pt x="917" y="2142"/>
                    </a:moveTo>
                    <a:cubicBezTo>
                      <a:pt x="930" y="2144"/>
                      <a:pt x="928" y="2132"/>
                      <a:pt x="933" y="2126"/>
                    </a:cubicBezTo>
                    <a:cubicBezTo>
                      <a:pt x="923" y="2126"/>
                      <a:pt x="917" y="2132"/>
                      <a:pt x="917" y="2142"/>
                    </a:cubicBezTo>
                    <a:close/>
                    <a:moveTo>
                      <a:pt x="1113" y="2146"/>
                    </a:moveTo>
                    <a:cubicBezTo>
                      <a:pt x="1116" y="2146"/>
                      <a:pt x="1118" y="2146"/>
                      <a:pt x="1121" y="2146"/>
                    </a:cubicBezTo>
                    <a:cubicBezTo>
                      <a:pt x="1121" y="2141"/>
                      <a:pt x="1121" y="2135"/>
                      <a:pt x="1121" y="2130"/>
                    </a:cubicBezTo>
                    <a:cubicBezTo>
                      <a:pt x="1118" y="2130"/>
                      <a:pt x="1116" y="2130"/>
                      <a:pt x="1113" y="2130"/>
                    </a:cubicBezTo>
                    <a:cubicBezTo>
                      <a:pt x="1113" y="2135"/>
                      <a:pt x="1113" y="2141"/>
                      <a:pt x="1113" y="2146"/>
                    </a:cubicBezTo>
                    <a:close/>
                    <a:moveTo>
                      <a:pt x="1125" y="2146"/>
                    </a:moveTo>
                    <a:cubicBezTo>
                      <a:pt x="1128" y="2146"/>
                      <a:pt x="1130" y="2146"/>
                      <a:pt x="1133" y="2146"/>
                    </a:cubicBezTo>
                    <a:cubicBezTo>
                      <a:pt x="1133" y="2143"/>
                      <a:pt x="1133" y="2141"/>
                      <a:pt x="1133" y="2138"/>
                    </a:cubicBezTo>
                    <a:cubicBezTo>
                      <a:pt x="1130" y="2138"/>
                      <a:pt x="1128" y="2138"/>
                      <a:pt x="1125" y="2138"/>
                    </a:cubicBezTo>
                    <a:cubicBezTo>
                      <a:pt x="1125" y="2141"/>
                      <a:pt x="1125" y="2143"/>
                      <a:pt x="1125" y="2146"/>
                    </a:cubicBezTo>
                    <a:close/>
                    <a:moveTo>
                      <a:pt x="2245" y="942"/>
                    </a:moveTo>
                    <a:cubicBezTo>
                      <a:pt x="2251" y="946"/>
                      <a:pt x="2255" y="946"/>
                      <a:pt x="2257" y="938"/>
                    </a:cubicBezTo>
                    <a:cubicBezTo>
                      <a:pt x="2251" y="938"/>
                      <a:pt x="2248" y="936"/>
                      <a:pt x="2245" y="934"/>
                    </a:cubicBezTo>
                    <a:cubicBezTo>
                      <a:pt x="2245" y="937"/>
                      <a:pt x="2245" y="939"/>
                      <a:pt x="2245" y="942"/>
                    </a:cubicBezTo>
                    <a:close/>
                    <a:moveTo>
                      <a:pt x="2261" y="1014"/>
                    </a:moveTo>
                    <a:cubicBezTo>
                      <a:pt x="2253" y="1015"/>
                      <a:pt x="2252" y="1009"/>
                      <a:pt x="2245" y="1010"/>
                    </a:cubicBezTo>
                    <a:cubicBezTo>
                      <a:pt x="2242" y="1024"/>
                      <a:pt x="2260" y="1026"/>
                      <a:pt x="2261" y="10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587"/>
              <p:cNvSpPr>
                <a:spLocks/>
              </p:cNvSpPr>
              <p:nvPr/>
            </p:nvSpPr>
            <p:spPr bwMode="auto">
              <a:xfrm>
                <a:off x="2434" y="1100"/>
                <a:ext cx="30" cy="40"/>
              </a:xfrm>
              <a:custGeom>
                <a:avLst/>
                <a:gdLst>
                  <a:gd name="T0" fmla="*/ 25 w 36"/>
                  <a:gd name="T1" fmla="*/ 44 h 48"/>
                  <a:gd name="T2" fmla="*/ 9 w 36"/>
                  <a:gd name="T3" fmla="*/ 0 h 48"/>
                  <a:gd name="T4" fmla="*/ 25 w 36"/>
                  <a:gd name="T5" fmla="*/ 48 h 48"/>
                  <a:gd name="T6" fmla="*/ 25 w 36"/>
                  <a:gd name="T7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25" y="44"/>
                    </a:moveTo>
                    <a:cubicBezTo>
                      <a:pt x="21" y="29"/>
                      <a:pt x="0" y="15"/>
                      <a:pt x="9" y="0"/>
                    </a:cubicBezTo>
                    <a:cubicBezTo>
                      <a:pt x="17" y="12"/>
                      <a:pt x="36" y="30"/>
                      <a:pt x="25" y="48"/>
                    </a:cubicBezTo>
                    <a:cubicBezTo>
                      <a:pt x="20" y="47"/>
                      <a:pt x="23" y="44"/>
                      <a:pt x="2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588"/>
              <p:cNvSpPr>
                <a:spLocks/>
              </p:cNvSpPr>
              <p:nvPr/>
            </p:nvSpPr>
            <p:spPr bwMode="auto">
              <a:xfrm>
                <a:off x="2757" y="1103"/>
                <a:ext cx="14" cy="19"/>
              </a:xfrm>
              <a:custGeom>
                <a:avLst/>
                <a:gdLst>
                  <a:gd name="T0" fmla="*/ 0 w 16"/>
                  <a:gd name="T1" fmla="*/ 13 h 23"/>
                  <a:gd name="T2" fmla="*/ 16 w 16"/>
                  <a:gd name="T3" fmla="*/ 13 h 23"/>
                  <a:gd name="T4" fmla="*/ 0 w 16"/>
                  <a:gd name="T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0" y="13"/>
                    </a:moveTo>
                    <a:cubicBezTo>
                      <a:pt x="4" y="0"/>
                      <a:pt x="9" y="10"/>
                      <a:pt x="16" y="13"/>
                    </a:cubicBezTo>
                    <a:cubicBezTo>
                      <a:pt x="15" y="23"/>
                      <a:pt x="9" y="8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589"/>
              <p:cNvSpPr>
                <a:spLocks/>
              </p:cNvSpPr>
              <p:nvPr/>
            </p:nvSpPr>
            <p:spPr bwMode="auto">
              <a:xfrm>
                <a:off x="3041" y="1124"/>
                <a:ext cx="442" cy="466"/>
              </a:xfrm>
              <a:custGeom>
                <a:avLst/>
                <a:gdLst>
                  <a:gd name="T0" fmla="*/ 135 w 531"/>
                  <a:gd name="T1" fmla="*/ 32 h 560"/>
                  <a:gd name="T2" fmla="*/ 295 w 531"/>
                  <a:gd name="T3" fmla="*/ 40 h 560"/>
                  <a:gd name="T4" fmla="*/ 391 w 531"/>
                  <a:gd name="T5" fmla="*/ 24 h 560"/>
                  <a:gd name="T6" fmla="*/ 395 w 531"/>
                  <a:gd name="T7" fmla="*/ 28 h 560"/>
                  <a:gd name="T8" fmla="*/ 375 w 531"/>
                  <a:gd name="T9" fmla="*/ 48 h 560"/>
                  <a:gd name="T10" fmla="*/ 423 w 531"/>
                  <a:gd name="T11" fmla="*/ 56 h 560"/>
                  <a:gd name="T12" fmla="*/ 443 w 531"/>
                  <a:gd name="T13" fmla="*/ 92 h 560"/>
                  <a:gd name="T14" fmla="*/ 507 w 531"/>
                  <a:gd name="T15" fmla="*/ 192 h 560"/>
                  <a:gd name="T16" fmla="*/ 479 w 531"/>
                  <a:gd name="T17" fmla="*/ 208 h 560"/>
                  <a:gd name="T18" fmla="*/ 519 w 531"/>
                  <a:gd name="T19" fmla="*/ 264 h 560"/>
                  <a:gd name="T20" fmla="*/ 487 w 531"/>
                  <a:gd name="T21" fmla="*/ 236 h 560"/>
                  <a:gd name="T22" fmla="*/ 531 w 531"/>
                  <a:gd name="T23" fmla="*/ 276 h 560"/>
                  <a:gd name="T24" fmla="*/ 495 w 531"/>
                  <a:gd name="T25" fmla="*/ 336 h 560"/>
                  <a:gd name="T26" fmla="*/ 511 w 531"/>
                  <a:gd name="T27" fmla="*/ 340 h 560"/>
                  <a:gd name="T28" fmla="*/ 519 w 531"/>
                  <a:gd name="T29" fmla="*/ 384 h 560"/>
                  <a:gd name="T30" fmla="*/ 499 w 531"/>
                  <a:gd name="T31" fmla="*/ 392 h 560"/>
                  <a:gd name="T32" fmla="*/ 487 w 531"/>
                  <a:gd name="T33" fmla="*/ 484 h 560"/>
                  <a:gd name="T34" fmla="*/ 495 w 531"/>
                  <a:gd name="T35" fmla="*/ 508 h 560"/>
                  <a:gd name="T36" fmla="*/ 451 w 531"/>
                  <a:gd name="T37" fmla="*/ 520 h 560"/>
                  <a:gd name="T38" fmla="*/ 355 w 531"/>
                  <a:gd name="T39" fmla="*/ 536 h 560"/>
                  <a:gd name="T40" fmla="*/ 315 w 531"/>
                  <a:gd name="T41" fmla="*/ 384 h 560"/>
                  <a:gd name="T42" fmla="*/ 187 w 531"/>
                  <a:gd name="T43" fmla="*/ 448 h 560"/>
                  <a:gd name="T44" fmla="*/ 183 w 531"/>
                  <a:gd name="T45" fmla="*/ 456 h 560"/>
                  <a:gd name="T46" fmla="*/ 147 w 531"/>
                  <a:gd name="T47" fmla="*/ 560 h 560"/>
                  <a:gd name="T48" fmla="*/ 131 w 531"/>
                  <a:gd name="T49" fmla="*/ 552 h 560"/>
                  <a:gd name="T50" fmla="*/ 35 w 531"/>
                  <a:gd name="T51" fmla="*/ 532 h 560"/>
                  <a:gd name="T52" fmla="*/ 11 w 531"/>
                  <a:gd name="T53" fmla="*/ 492 h 560"/>
                  <a:gd name="T54" fmla="*/ 27 w 531"/>
                  <a:gd name="T55" fmla="*/ 476 h 560"/>
                  <a:gd name="T56" fmla="*/ 103 w 531"/>
                  <a:gd name="T57" fmla="*/ 396 h 560"/>
                  <a:gd name="T58" fmla="*/ 95 w 531"/>
                  <a:gd name="T59" fmla="*/ 376 h 560"/>
                  <a:gd name="T60" fmla="*/ 119 w 531"/>
                  <a:gd name="T61" fmla="*/ 352 h 560"/>
                  <a:gd name="T62" fmla="*/ 143 w 531"/>
                  <a:gd name="T63" fmla="*/ 328 h 560"/>
                  <a:gd name="T64" fmla="*/ 167 w 531"/>
                  <a:gd name="T65" fmla="*/ 244 h 560"/>
                  <a:gd name="T66" fmla="*/ 99 w 531"/>
                  <a:gd name="T67" fmla="*/ 196 h 560"/>
                  <a:gd name="T68" fmla="*/ 23 w 531"/>
                  <a:gd name="T69" fmla="*/ 196 h 560"/>
                  <a:gd name="T70" fmla="*/ 35 w 531"/>
                  <a:gd name="T71" fmla="*/ 36 h 560"/>
                  <a:gd name="T72" fmla="*/ 135 w 531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1" h="560">
                    <a:moveTo>
                      <a:pt x="135" y="0"/>
                    </a:moveTo>
                    <a:cubicBezTo>
                      <a:pt x="154" y="6"/>
                      <a:pt x="147" y="23"/>
                      <a:pt x="135" y="32"/>
                    </a:cubicBezTo>
                    <a:cubicBezTo>
                      <a:pt x="189" y="27"/>
                      <a:pt x="237" y="29"/>
                      <a:pt x="279" y="20"/>
                    </a:cubicBezTo>
                    <a:cubicBezTo>
                      <a:pt x="282" y="29"/>
                      <a:pt x="294" y="29"/>
                      <a:pt x="295" y="40"/>
                    </a:cubicBezTo>
                    <a:cubicBezTo>
                      <a:pt x="321" y="24"/>
                      <a:pt x="345" y="40"/>
                      <a:pt x="371" y="44"/>
                    </a:cubicBezTo>
                    <a:cubicBezTo>
                      <a:pt x="379" y="39"/>
                      <a:pt x="372" y="18"/>
                      <a:pt x="391" y="24"/>
                    </a:cubicBezTo>
                    <a:cubicBezTo>
                      <a:pt x="387" y="13"/>
                      <a:pt x="385" y="2"/>
                      <a:pt x="403" y="4"/>
                    </a:cubicBezTo>
                    <a:cubicBezTo>
                      <a:pt x="404" y="16"/>
                      <a:pt x="394" y="16"/>
                      <a:pt x="395" y="28"/>
                    </a:cubicBezTo>
                    <a:cubicBezTo>
                      <a:pt x="390" y="28"/>
                      <a:pt x="384" y="28"/>
                      <a:pt x="379" y="28"/>
                    </a:cubicBezTo>
                    <a:cubicBezTo>
                      <a:pt x="383" y="40"/>
                      <a:pt x="384" y="42"/>
                      <a:pt x="375" y="48"/>
                    </a:cubicBezTo>
                    <a:cubicBezTo>
                      <a:pt x="386" y="57"/>
                      <a:pt x="401" y="57"/>
                      <a:pt x="411" y="48"/>
                    </a:cubicBezTo>
                    <a:cubicBezTo>
                      <a:pt x="414" y="52"/>
                      <a:pt x="418" y="54"/>
                      <a:pt x="423" y="56"/>
                    </a:cubicBezTo>
                    <a:cubicBezTo>
                      <a:pt x="418" y="74"/>
                      <a:pt x="422" y="70"/>
                      <a:pt x="435" y="76"/>
                    </a:cubicBezTo>
                    <a:cubicBezTo>
                      <a:pt x="433" y="86"/>
                      <a:pt x="428" y="92"/>
                      <a:pt x="443" y="92"/>
                    </a:cubicBezTo>
                    <a:cubicBezTo>
                      <a:pt x="455" y="128"/>
                      <a:pt x="467" y="164"/>
                      <a:pt x="479" y="200"/>
                    </a:cubicBezTo>
                    <a:cubicBezTo>
                      <a:pt x="491" y="200"/>
                      <a:pt x="490" y="187"/>
                      <a:pt x="507" y="192"/>
                    </a:cubicBezTo>
                    <a:cubicBezTo>
                      <a:pt x="508" y="203"/>
                      <a:pt x="514" y="209"/>
                      <a:pt x="515" y="220"/>
                    </a:cubicBezTo>
                    <a:cubicBezTo>
                      <a:pt x="495" y="224"/>
                      <a:pt x="494" y="209"/>
                      <a:pt x="479" y="208"/>
                    </a:cubicBezTo>
                    <a:cubicBezTo>
                      <a:pt x="463" y="223"/>
                      <a:pt x="492" y="243"/>
                      <a:pt x="479" y="256"/>
                    </a:cubicBezTo>
                    <a:cubicBezTo>
                      <a:pt x="490" y="268"/>
                      <a:pt x="498" y="261"/>
                      <a:pt x="519" y="264"/>
                    </a:cubicBezTo>
                    <a:cubicBezTo>
                      <a:pt x="514" y="253"/>
                      <a:pt x="516" y="252"/>
                      <a:pt x="503" y="256"/>
                    </a:cubicBezTo>
                    <a:cubicBezTo>
                      <a:pt x="506" y="234"/>
                      <a:pt x="496" y="240"/>
                      <a:pt x="487" y="236"/>
                    </a:cubicBezTo>
                    <a:cubicBezTo>
                      <a:pt x="492" y="230"/>
                      <a:pt x="501" y="228"/>
                      <a:pt x="511" y="228"/>
                    </a:cubicBezTo>
                    <a:cubicBezTo>
                      <a:pt x="518" y="244"/>
                      <a:pt x="529" y="256"/>
                      <a:pt x="531" y="276"/>
                    </a:cubicBezTo>
                    <a:cubicBezTo>
                      <a:pt x="519" y="286"/>
                      <a:pt x="502" y="272"/>
                      <a:pt x="491" y="268"/>
                    </a:cubicBezTo>
                    <a:cubicBezTo>
                      <a:pt x="478" y="287"/>
                      <a:pt x="483" y="321"/>
                      <a:pt x="495" y="336"/>
                    </a:cubicBezTo>
                    <a:cubicBezTo>
                      <a:pt x="508" y="332"/>
                      <a:pt x="484" y="310"/>
                      <a:pt x="499" y="304"/>
                    </a:cubicBezTo>
                    <a:cubicBezTo>
                      <a:pt x="511" y="310"/>
                      <a:pt x="502" y="329"/>
                      <a:pt x="511" y="340"/>
                    </a:cubicBezTo>
                    <a:cubicBezTo>
                      <a:pt x="495" y="344"/>
                      <a:pt x="475" y="352"/>
                      <a:pt x="487" y="372"/>
                    </a:cubicBezTo>
                    <a:cubicBezTo>
                      <a:pt x="498" y="376"/>
                      <a:pt x="505" y="383"/>
                      <a:pt x="519" y="384"/>
                    </a:cubicBezTo>
                    <a:cubicBezTo>
                      <a:pt x="521" y="399"/>
                      <a:pt x="501" y="405"/>
                      <a:pt x="491" y="396"/>
                    </a:cubicBezTo>
                    <a:cubicBezTo>
                      <a:pt x="491" y="392"/>
                      <a:pt x="496" y="393"/>
                      <a:pt x="499" y="392"/>
                    </a:cubicBezTo>
                    <a:cubicBezTo>
                      <a:pt x="498" y="388"/>
                      <a:pt x="491" y="389"/>
                      <a:pt x="491" y="384"/>
                    </a:cubicBezTo>
                    <a:cubicBezTo>
                      <a:pt x="482" y="419"/>
                      <a:pt x="494" y="443"/>
                      <a:pt x="487" y="484"/>
                    </a:cubicBezTo>
                    <a:cubicBezTo>
                      <a:pt x="494" y="484"/>
                      <a:pt x="497" y="481"/>
                      <a:pt x="499" y="476"/>
                    </a:cubicBezTo>
                    <a:cubicBezTo>
                      <a:pt x="510" y="483"/>
                      <a:pt x="497" y="500"/>
                      <a:pt x="495" y="508"/>
                    </a:cubicBezTo>
                    <a:cubicBezTo>
                      <a:pt x="497" y="517"/>
                      <a:pt x="516" y="508"/>
                      <a:pt x="519" y="516"/>
                    </a:cubicBezTo>
                    <a:cubicBezTo>
                      <a:pt x="497" y="524"/>
                      <a:pt x="485" y="523"/>
                      <a:pt x="451" y="520"/>
                    </a:cubicBezTo>
                    <a:cubicBezTo>
                      <a:pt x="442" y="519"/>
                      <a:pt x="438" y="523"/>
                      <a:pt x="439" y="532"/>
                    </a:cubicBezTo>
                    <a:cubicBezTo>
                      <a:pt x="406" y="516"/>
                      <a:pt x="389" y="551"/>
                      <a:pt x="355" y="536"/>
                    </a:cubicBezTo>
                    <a:cubicBezTo>
                      <a:pt x="359" y="524"/>
                      <a:pt x="346" y="495"/>
                      <a:pt x="363" y="496"/>
                    </a:cubicBezTo>
                    <a:cubicBezTo>
                      <a:pt x="368" y="447"/>
                      <a:pt x="362" y="394"/>
                      <a:pt x="315" y="384"/>
                    </a:cubicBezTo>
                    <a:cubicBezTo>
                      <a:pt x="289" y="378"/>
                      <a:pt x="245" y="381"/>
                      <a:pt x="227" y="400"/>
                    </a:cubicBezTo>
                    <a:cubicBezTo>
                      <a:pt x="199" y="390"/>
                      <a:pt x="169" y="424"/>
                      <a:pt x="187" y="448"/>
                    </a:cubicBezTo>
                    <a:cubicBezTo>
                      <a:pt x="184" y="450"/>
                      <a:pt x="181" y="452"/>
                      <a:pt x="175" y="452"/>
                    </a:cubicBezTo>
                    <a:cubicBezTo>
                      <a:pt x="175" y="456"/>
                      <a:pt x="180" y="455"/>
                      <a:pt x="183" y="456"/>
                    </a:cubicBezTo>
                    <a:cubicBezTo>
                      <a:pt x="168" y="482"/>
                      <a:pt x="175" y="531"/>
                      <a:pt x="135" y="532"/>
                    </a:cubicBezTo>
                    <a:cubicBezTo>
                      <a:pt x="131" y="550"/>
                      <a:pt x="149" y="545"/>
                      <a:pt x="147" y="560"/>
                    </a:cubicBezTo>
                    <a:cubicBezTo>
                      <a:pt x="129" y="559"/>
                      <a:pt x="131" y="557"/>
                      <a:pt x="115" y="560"/>
                    </a:cubicBezTo>
                    <a:cubicBezTo>
                      <a:pt x="111" y="548"/>
                      <a:pt x="124" y="553"/>
                      <a:pt x="131" y="552"/>
                    </a:cubicBezTo>
                    <a:cubicBezTo>
                      <a:pt x="142" y="521"/>
                      <a:pt x="75" y="526"/>
                      <a:pt x="75" y="544"/>
                    </a:cubicBezTo>
                    <a:cubicBezTo>
                      <a:pt x="77" y="535"/>
                      <a:pt x="56" y="530"/>
                      <a:pt x="35" y="532"/>
                    </a:cubicBezTo>
                    <a:cubicBezTo>
                      <a:pt x="33" y="517"/>
                      <a:pt x="31" y="515"/>
                      <a:pt x="31" y="492"/>
                    </a:cubicBezTo>
                    <a:cubicBezTo>
                      <a:pt x="30" y="483"/>
                      <a:pt x="21" y="497"/>
                      <a:pt x="11" y="492"/>
                    </a:cubicBezTo>
                    <a:cubicBezTo>
                      <a:pt x="16" y="477"/>
                      <a:pt x="26" y="483"/>
                      <a:pt x="19" y="464"/>
                    </a:cubicBezTo>
                    <a:cubicBezTo>
                      <a:pt x="24" y="466"/>
                      <a:pt x="27" y="469"/>
                      <a:pt x="27" y="476"/>
                    </a:cubicBezTo>
                    <a:cubicBezTo>
                      <a:pt x="36" y="449"/>
                      <a:pt x="15" y="410"/>
                      <a:pt x="39" y="384"/>
                    </a:cubicBezTo>
                    <a:cubicBezTo>
                      <a:pt x="53" y="395"/>
                      <a:pt x="76" y="398"/>
                      <a:pt x="103" y="396"/>
                    </a:cubicBezTo>
                    <a:cubicBezTo>
                      <a:pt x="102" y="391"/>
                      <a:pt x="93" y="393"/>
                      <a:pt x="87" y="392"/>
                    </a:cubicBezTo>
                    <a:cubicBezTo>
                      <a:pt x="87" y="384"/>
                      <a:pt x="98" y="387"/>
                      <a:pt x="95" y="376"/>
                    </a:cubicBezTo>
                    <a:cubicBezTo>
                      <a:pt x="109" y="377"/>
                      <a:pt x="110" y="387"/>
                      <a:pt x="123" y="380"/>
                    </a:cubicBezTo>
                    <a:cubicBezTo>
                      <a:pt x="126" y="366"/>
                      <a:pt x="117" y="365"/>
                      <a:pt x="119" y="352"/>
                    </a:cubicBezTo>
                    <a:cubicBezTo>
                      <a:pt x="148" y="354"/>
                      <a:pt x="132" y="334"/>
                      <a:pt x="151" y="324"/>
                    </a:cubicBezTo>
                    <a:cubicBezTo>
                      <a:pt x="150" y="318"/>
                      <a:pt x="144" y="324"/>
                      <a:pt x="143" y="328"/>
                    </a:cubicBezTo>
                    <a:cubicBezTo>
                      <a:pt x="135" y="316"/>
                      <a:pt x="165" y="307"/>
                      <a:pt x="167" y="292"/>
                    </a:cubicBezTo>
                    <a:cubicBezTo>
                      <a:pt x="153" y="282"/>
                      <a:pt x="169" y="264"/>
                      <a:pt x="167" y="244"/>
                    </a:cubicBezTo>
                    <a:cubicBezTo>
                      <a:pt x="154" y="241"/>
                      <a:pt x="154" y="204"/>
                      <a:pt x="135" y="220"/>
                    </a:cubicBezTo>
                    <a:cubicBezTo>
                      <a:pt x="144" y="208"/>
                      <a:pt x="106" y="179"/>
                      <a:pt x="99" y="196"/>
                    </a:cubicBezTo>
                    <a:cubicBezTo>
                      <a:pt x="90" y="197"/>
                      <a:pt x="86" y="193"/>
                      <a:pt x="87" y="184"/>
                    </a:cubicBezTo>
                    <a:cubicBezTo>
                      <a:pt x="62" y="194"/>
                      <a:pt x="51" y="192"/>
                      <a:pt x="23" y="196"/>
                    </a:cubicBezTo>
                    <a:cubicBezTo>
                      <a:pt x="0" y="174"/>
                      <a:pt x="44" y="134"/>
                      <a:pt x="15" y="120"/>
                    </a:cubicBezTo>
                    <a:cubicBezTo>
                      <a:pt x="38" y="99"/>
                      <a:pt x="29" y="71"/>
                      <a:pt x="35" y="36"/>
                    </a:cubicBezTo>
                    <a:cubicBezTo>
                      <a:pt x="63" y="26"/>
                      <a:pt x="92" y="37"/>
                      <a:pt x="119" y="32"/>
                    </a:cubicBezTo>
                    <a:cubicBezTo>
                      <a:pt x="126" y="22"/>
                      <a:pt x="130" y="18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590"/>
              <p:cNvSpPr>
                <a:spLocks/>
              </p:cNvSpPr>
              <p:nvPr/>
            </p:nvSpPr>
            <p:spPr bwMode="auto">
              <a:xfrm>
                <a:off x="3329" y="1119"/>
                <a:ext cx="33" cy="21"/>
              </a:xfrm>
              <a:custGeom>
                <a:avLst/>
                <a:gdLst>
                  <a:gd name="T0" fmla="*/ 29 w 40"/>
                  <a:gd name="T1" fmla="*/ 21 h 25"/>
                  <a:gd name="T2" fmla="*/ 13 w 40"/>
                  <a:gd name="T3" fmla="*/ 17 h 25"/>
                  <a:gd name="T4" fmla="*/ 37 w 40"/>
                  <a:gd name="T5" fmla="*/ 9 h 25"/>
                  <a:gd name="T6" fmla="*/ 29 w 40"/>
                  <a:gd name="T7" fmla="*/ 25 h 25"/>
                  <a:gd name="T8" fmla="*/ 29 w 40"/>
                  <a:gd name="T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5">
                    <a:moveTo>
                      <a:pt x="29" y="21"/>
                    </a:moveTo>
                    <a:cubicBezTo>
                      <a:pt x="35" y="10"/>
                      <a:pt x="12" y="10"/>
                      <a:pt x="13" y="17"/>
                    </a:cubicBezTo>
                    <a:cubicBezTo>
                      <a:pt x="0" y="9"/>
                      <a:pt x="32" y="0"/>
                      <a:pt x="37" y="9"/>
                    </a:cubicBezTo>
                    <a:cubicBezTo>
                      <a:pt x="40" y="20"/>
                      <a:pt x="29" y="17"/>
                      <a:pt x="29" y="25"/>
                    </a:cubicBezTo>
                    <a:cubicBezTo>
                      <a:pt x="24" y="24"/>
                      <a:pt x="27" y="21"/>
                      <a:pt x="29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591"/>
              <p:cNvSpPr>
                <a:spLocks/>
              </p:cNvSpPr>
              <p:nvPr/>
            </p:nvSpPr>
            <p:spPr bwMode="auto">
              <a:xfrm>
                <a:off x="2008" y="1129"/>
                <a:ext cx="553" cy="564"/>
              </a:xfrm>
              <a:custGeom>
                <a:avLst/>
                <a:gdLst>
                  <a:gd name="T0" fmla="*/ 292 w 664"/>
                  <a:gd name="T1" fmla="*/ 17 h 677"/>
                  <a:gd name="T2" fmla="*/ 316 w 664"/>
                  <a:gd name="T3" fmla="*/ 13 h 677"/>
                  <a:gd name="T4" fmla="*/ 316 w 664"/>
                  <a:gd name="T5" fmla="*/ 29 h 677"/>
                  <a:gd name="T6" fmla="*/ 420 w 664"/>
                  <a:gd name="T7" fmla="*/ 29 h 677"/>
                  <a:gd name="T8" fmla="*/ 420 w 664"/>
                  <a:gd name="T9" fmla="*/ 13 h 677"/>
                  <a:gd name="T10" fmla="*/ 544 w 664"/>
                  <a:gd name="T11" fmla="*/ 13 h 677"/>
                  <a:gd name="T12" fmla="*/ 628 w 664"/>
                  <a:gd name="T13" fmla="*/ 25 h 677"/>
                  <a:gd name="T14" fmla="*/ 636 w 664"/>
                  <a:gd name="T15" fmla="*/ 129 h 677"/>
                  <a:gd name="T16" fmla="*/ 632 w 664"/>
                  <a:gd name="T17" fmla="*/ 201 h 677"/>
                  <a:gd name="T18" fmla="*/ 528 w 664"/>
                  <a:gd name="T19" fmla="*/ 177 h 677"/>
                  <a:gd name="T20" fmla="*/ 516 w 664"/>
                  <a:gd name="T21" fmla="*/ 193 h 677"/>
                  <a:gd name="T22" fmla="*/ 500 w 664"/>
                  <a:gd name="T23" fmla="*/ 193 h 677"/>
                  <a:gd name="T24" fmla="*/ 500 w 664"/>
                  <a:gd name="T25" fmla="*/ 209 h 677"/>
                  <a:gd name="T26" fmla="*/ 484 w 664"/>
                  <a:gd name="T27" fmla="*/ 197 h 677"/>
                  <a:gd name="T28" fmla="*/ 460 w 664"/>
                  <a:gd name="T29" fmla="*/ 233 h 677"/>
                  <a:gd name="T30" fmla="*/ 456 w 664"/>
                  <a:gd name="T31" fmla="*/ 329 h 677"/>
                  <a:gd name="T32" fmla="*/ 532 w 664"/>
                  <a:gd name="T33" fmla="*/ 373 h 677"/>
                  <a:gd name="T34" fmla="*/ 528 w 664"/>
                  <a:gd name="T35" fmla="*/ 385 h 677"/>
                  <a:gd name="T36" fmla="*/ 636 w 664"/>
                  <a:gd name="T37" fmla="*/ 369 h 677"/>
                  <a:gd name="T38" fmla="*/ 660 w 664"/>
                  <a:gd name="T39" fmla="*/ 381 h 677"/>
                  <a:gd name="T40" fmla="*/ 648 w 664"/>
                  <a:gd name="T41" fmla="*/ 433 h 677"/>
                  <a:gd name="T42" fmla="*/ 656 w 664"/>
                  <a:gd name="T43" fmla="*/ 445 h 677"/>
                  <a:gd name="T44" fmla="*/ 664 w 664"/>
                  <a:gd name="T45" fmla="*/ 485 h 677"/>
                  <a:gd name="T46" fmla="*/ 652 w 664"/>
                  <a:gd name="T47" fmla="*/ 529 h 677"/>
                  <a:gd name="T48" fmla="*/ 616 w 664"/>
                  <a:gd name="T49" fmla="*/ 541 h 677"/>
                  <a:gd name="T50" fmla="*/ 472 w 664"/>
                  <a:gd name="T51" fmla="*/ 553 h 677"/>
                  <a:gd name="T52" fmla="*/ 456 w 664"/>
                  <a:gd name="T53" fmla="*/ 593 h 677"/>
                  <a:gd name="T54" fmla="*/ 460 w 664"/>
                  <a:gd name="T55" fmla="*/ 593 h 677"/>
                  <a:gd name="T56" fmla="*/ 448 w 664"/>
                  <a:gd name="T57" fmla="*/ 677 h 677"/>
                  <a:gd name="T58" fmla="*/ 376 w 664"/>
                  <a:gd name="T59" fmla="*/ 673 h 677"/>
                  <a:gd name="T60" fmla="*/ 368 w 664"/>
                  <a:gd name="T61" fmla="*/ 669 h 677"/>
                  <a:gd name="T62" fmla="*/ 352 w 664"/>
                  <a:gd name="T63" fmla="*/ 621 h 677"/>
                  <a:gd name="T64" fmla="*/ 364 w 664"/>
                  <a:gd name="T65" fmla="*/ 561 h 677"/>
                  <a:gd name="T66" fmla="*/ 348 w 664"/>
                  <a:gd name="T67" fmla="*/ 537 h 677"/>
                  <a:gd name="T68" fmla="*/ 300 w 664"/>
                  <a:gd name="T69" fmla="*/ 525 h 677"/>
                  <a:gd name="T70" fmla="*/ 196 w 664"/>
                  <a:gd name="T71" fmla="*/ 533 h 677"/>
                  <a:gd name="T72" fmla="*/ 180 w 664"/>
                  <a:gd name="T73" fmla="*/ 521 h 677"/>
                  <a:gd name="T74" fmla="*/ 196 w 664"/>
                  <a:gd name="T75" fmla="*/ 517 h 677"/>
                  <a:gd name="T76" fmla="*/ 188 w 664"/>
                  <a:gd name="T77" fmla="*/ 465 h 677"/>
                  <a:gd name="T78" fmla="*/ 200 w 664"/>
                  <a:gd name="T79" fmla="*/ 465 h 677"/>
                  <a:gd name="T80" fmla="*/ 164 w 664"/>
                  <a:gd name="T81" fmla="*/ 341 h 677"/>
                  <a:gd name="T82" fmla="*/ 156 w 664"/>
                  <a:gd name="T83" fmla="*/ 349 h 677"/>
                  <a:gd name="T84" fmla="*/ 136 w 664"/>
                  <a:gd name="T85" fmla="*/ 329 h 677"/>
                  <a:gd name="T86" fmla="*/ 32 w 664"/>
                  <a:gd name="T87" fmla="*/ 349 h 677"/>
                  <a:gd name="T88" fmla="*/ 0 w 664"/>
                  <a:gd name="T89" fmla="*/ 297 h 677"/>
                  <a:gd name="T90" fmla="*/ 16 w 664"/>
                  <a:gd name="T91" fmla="*/ 265 h 677"/>
                  <a:gd name="T92" fmla="*/ 148 w 664"/>
                  <a:gd name="T93" fmla="*/ 265 h 677"/>
                  <a:gd name="T94" fmla="*/ 128 w 664"/>
                  <a:gd name="T95" fmla="*/ 257 h 677"/>
                  <a:gd name="T96" fmla="*/ 136 w 664"/>
                  <a:gd name="T97" fmla="*/ 233 h 677"/>
                  <a:gd name="T98" fmla="*/ 160 w 664"/>
                  <a:gd name="T99" fmla="*/ 241 h 677"/>
                  <a:gd name="T100" fmla="*/ 148 w 664"/>
                  <a:gd name="T101" fmla="*/ 229 h 677"/>
                  <a:gd name="T102" fmla="*/ 168 w 664"/>
                  <a:gd name="T103" fmla="*/ 161 h 677"/>
                  <a:gd name="T104" fmla="*/ 160 w 664"/>
                  <a:gd name="T105" fmla="*/ 73 h 677"/>
                  <a:gd name="T106" fmla="*/ 144 w 664"/>
                  <a:gd name="T107" fmla="*/ 49 h 677"/>
                  <a:gd name="T108" fmla="*/ 140 w 664"/>
                  <a:gd name="T109" fmla="*/ 61 h 677"/>
                  <a:gd name="T110" fmla="*/ 140 w 664"/>
                  <a:gd name="T111" fmla="*/ 41 h 677"/>
                  <a:gd name="T112" fmla="*/ 164 w 664"/>
                  <a:gd name="T113" fmla="*/ 49 h 677"/>
                  <a:gd name="T114" fmla="*/ 168 w 664"/>
                  <a:gd name="T115" fmla="*/ 25 h 677"/>
                  <a:gd name="T116" fmla="*/ 308 w 664"/>
                  <a:gd name="T117" fmla="*/ 29 h 677"/>
                  <a:gd name="T118" fmla="*/ 292 w 664"/>
                  <a:gd name="T119" fmla="*/ 17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4" h="677">
                    <a:moveTo>
                      <a:pt x="292" y="17"/>
                    </a:moveTo>
                    <a:cubicBezTo>
                      <a:pt x="299" y="0"/>
                      <a:pt x="303" y="23"/>
                      <a:pt x="316" y="13"/>
                    </a:cubicBezTo>
                    <a:cubicBezTo>
                      <a:pt x="321" y="19"/>
                      <a:pt x="321" y="23"/>
                      <a:pt x="316" y="29"/>
                    </a:cubicBezTo>
                    <a:cubicBezTo>
                      <a:pt x="349" y="37"/>
                      <a:pt x="385" y="30"/>
                      <a:pt x="420" y="29"/>
                    </a:cubicBezTo>
                    <a:cubicBezTo>
                      <a:pt x="430" y="28"/>
                      <a:pt x="415" y="22"/>
                      <a:pt x="420" y="13"/>
                    </a:cubicBezTo>
                    <a:cubicBezTo>
                      <a:pt x="453" y="33"/>
                      <a:pt x="503" y="29"/>
                      <a:pt x="544" y="13"/>
                    </a:cubicBezTo>
                    <a:cubicBezTo>
                      <a:pt x="558" y="31"/>
                      <a:pt x="597" y="24"/>
                      <a:pt x="628" y="25"/>
                    </a:cubicBezTo>
                    <a:cubicBezTo>
                      <a:pt x="647" y="52"/>
                      <a:pt x="632" y="87"/>
                      <a:pt x="636" y="129"/>
                    </a:cubicBezTo>
                    <a:cubicBezTo>
                      <a:pt x="639" y="163"/>
                      <a:pt x="648" y="177"/>
                      <a:pt x="632" y="201"/>
                    </a:cubicBezTo>
                    <a:cubicBezTo>
                      <a:pt x="595" y="196"/>
                      <a:pt x="572" y="175"/>
                      <a:pt x="528" y="177"/>
                    </a:cubicBezTo>
                    <a:cubicBezTo>
                      <a:pt x="522" y="180"/>
                      <a:pt x="513" y="180"/>
                      <a:pt x="516" y="193"/>
                    </a:cubicBezTo>
                    <a:cubicBezTo>
                      <a:pt x="505" y="193"/>
                      <a:pt x="508" y="200"/>
                      <a:pt x="500" y="193"/>
                    </a:cubicBezTo>
                    <a:cubicBezTo>
                      <a:pt x="490" y="194"/>
                      <a:pt x="505" y="200"/>
                      <a:pt x="500" y="209"/>
                    </a:cubicBezTo>
                    <a:cubicBezTo>
                      <a:pt x="490" y="210"/>
                      <a:pt x="490" y="200"/>
                      <a:pt x="484" y="197"/>
                    </a:cubicBezTo>
                    <a:cubicBezTo>
                      <a:pt x="476" y="207"/>
                      <a:pt x="443" y="224"/>
                      <a:pt x="460" y="233"/>
                    </a:cubicBezTo>
                    <a:cubicBezTo>
                      <a:pt x="428" y="235"/>
                      <a:pt x="447" y="300"/>
                      <a:pt x="456" y="329"/>
                    </a:cubicBezTo>
                    <a:cubicBezTo>
                      <a:pt x="485" y="340"/>
                      <a:pt x="493" y="372"/>
                      <a:pt x="532" y="373"/>
                    </a:cubicBezTo>
                    <a:cubicBezTo>
                      <a:pt x="533" y="379"/>
                      <a:pt x="528" y="380"/>
                      <a:pt x="528" y="385"/>
                    </a:cubicBezTo>
                    <a:cubicBezTo>
                      <a:pt x="559" y="385"/>
                      <a:pt x="605" y="388"/>
                      <a:pt x="636" y="369"/>
                    </a:cubicBezTo>
                    <a:cubicBezTo>
                      <a:pt x="649" y="375"/>
                      <a:pt x="648" y="381"/>
                      <a:pt x="660" y="381"/>
                    </a:cubicBezTo>
                    <a:cubicBezTo>
                      <a:pt x="660" y="399"/>
                      <a:pt x="647" y="413"/>
                      <a:pt x="648" y="433"/>
                    </a:cubicBezTo>
                    <a:cubicBezTo>
                      <a:pt x="648" y="439"/>
                      <a:pt x="656" y="444"/>
                      <a:pt x="656" y="445"/>
                    </a:cubicBezTo>
                    <a:cubicBezTo>
                      <a:pt x="656" y="448"/>
                      <a:pt x="639" y="499"/>
                      <a:pt x="664" y="485"/>
                    </a:cubicBezTo>
                    <a:cubicBezTo>
                      <a:pt x="646" y="490"/>
                      <a:pt x="647" y="521"/>
                      <a:pt x="652" y="529"/>
                    </a:cubicBezTo>
                    <a:cubicBezTo>
                      <a:pt x="646" y="539"/>
                      <a:pt x="625" y="534"/>
                      <a:pt x="616" y="541"/>
                    </a:cubicBezTo>
                    <a:cubicBezTo>
                      <a:pt x="576" y="512"/>
                      <a:pt x="513" y="537"/>
                      <a:pt x="472" y="553"/>
                    </a:cubicBezTo>
                    <a:cubicBezTo>
                      <a:pt x="478" y="578"/>
                      <a:pt x="457" y="576"/>
                      <a:pt x="456" y="593"/>
                    </a:cubicBezTo>
                    <a:cubicBezTo>
                      <a:pt x="457" y="598"/>
                      <a:pt x="460" y="595"/>
                      <a:pt x="460" y="593"/>
                    </a:cubicBezTo>
                    <a:cubicBezTo>
                      <a:pt x="461" y="618"/>
                      <a:pt x="446" y="636"/>
                      <a:pt x="448" y="677"/>
                    </a:cubicBezTo>
                    <a:cubicBezTo>
                      <a:pt x="413" y="670"/>
                      <a:pt x="399" y="676"/>
                      <a:pt x="376" y="673"/>
                    </a:cubicBezTo>
                    <a:cubicBezTo>
                      <a:pt x="386" y="674"/>
                      <a:pt x="381" y="659"/>
                      <a:pt x="368" y="669"/>
                    </a:cubicBezTo>
                    <a:cubicBezTo>
                      <a:pt x="371" y="656"/>
                      <a:pt x="355" y="640"/>
                      <a:pt x="352" y="621"/>
                    </a:cubicBezTo>
                    <a:cubicBezTo>
                      <a:pt x="380" y="613"/>
                      <a:pt x="353" y="582"/>
                      <a:pt x="364" y="561"/>
                    </a:cubicBezTo>
                    <a:cubicBezTo>
                      <a:pt x="354" y="565"/>
                      <a:pt x="352" y="550"/>
                      <a:pt x="348" y="537"/>
                    </a:cubicBezTo>
                    <a:cubicBezTo>
                      <a:pt x="331" y="546"/>
                      <a:pt x="319" y="527"/>
                      <a:pt x="300" y="525"/>
                    </a:cubicBezTo>
                    <a:cubicBezTo>
                      <a:pt x="266" y="522"/>
                      <a:pt x="225" y="537"/>
                      <a:pt x="196" y="533"/>
                    </a:cubicBezTo>
                    <a:cubicBezTo>
                      <a:pt x="185" y="534"/>
                      <a:pt x="193" y="517"/>
                      <a:pt x="180" y="521"/>
                    </a:cubicBezTo>
                    <a:cubicBezTo>
                      <a:pt x="181" y="516"/>
                      <a:pt x="190" y="518"/>
                      <a:pt x="196" y="517"/>
                    </a:cubicBezTo>
                    <a:cubicBezTo>
                      <a:pt x="184" y="499"/>
                      <a:pt x="212" y="470"/>
                      <a:pt x="188" y="465"/>
                    </a:cubicBezTo>
                    <a:cubicBezTo>
                      <a:pt x="191" y="458"/>
                      <a:pt x="195" y="464"/>
                      <a:pt x="200" y="465"/>
                    </a:cubicBezTo>
                    <a:cubicBezTo>
                      <a:pt x="195" y="417"/>
                      <a:pt x="194" y="365"/>
                      <a:pt x="164" y="341"/>
                    </a:cubicBezTo>
                    <a:cubicBezTo>
                      <a:pt x="160" y="343"/>
                      <a:pt x="157" y="345"/>
                      <a:pt x="156" y="349"/>
                    </a:cubicBezTo>
                    <a:cubicBezTo>
                      <a:pt x="152" y="340"/>
                      <a:pt x="140" y="338"/>
                      <a:pt x="136" y="329"/>
                    </a:cubicBezTo>
                    <a:cubicBezTo>
                      <a:pt x="91" y="317"/>
                      <a:pt x="79" y="352"/>
                      <a:pt x="32" y="349"/>
                    </a:cubicBezTo>
                    <a:cubicBezTo>
                      <a:pt x="18" y="335"/>
                      <a:pt x="5" y="320"/>
                      <a:pt x="0" y="297"/>
                    </a:cubicBezTo>
                    <a:cubicBezTo>
                      <a:pt x="5" y="286"/>
                      <a:pt x="18" y="283"/>
                      <a:pt x="16" y="265"/>
                    </a:cubicBezTo>
                    <a:cubicBezTo>
                      <a:pt x="68" y="239"/>
                      <a:pt x="109" y="309"/>
                      <a:pt x="148" y="265"/>
                    </a:cubicBezTo>
                    <a:cubicBezTo>
                      <a:pt x="147" y="257"/>
                      <a:pt x="130" y="264"/>
                      <a:pt x="128" y="257"/>
                    </a:cubicBezTo>
                    <a:cubicBezTo>
                      <a:pt x="127" y="245"/>
                      <a:pt x="137" y="245"/>
                      <a:pt x="136" y="233"/>
                    </a:cubicBezTo>
                    <a:cubicBezTo>
                      <a:pt x="149" y="231"/>
                      <a:pt x="145" y="245"/>
                      <a:pt x="160" y="241"/>
                    </a:cubicBezTo>
                    <a:cubicBezTo>
                      <a:pt x="162" y="231"/>
                      <a:pt x="158" y="227"/>
                      <a:pt x="148" y="229"/>
                    </a:cubicBezTo>
                    <a:cubicBezTo>
                      <a:pt x="166" y="218"/>
                      <a:pt x="171" y="192"/>
                      <a:pt x="168" y="161"/>
                    </a:cubicBezTo>
                    <a:cubicBezTo>
                      <a:pt x="165" y="131"/>
                      <a:pt x="178" y="83"/>
                      <a:pt x="160" y="73"/>
                    </a:cubicBezTo>
                    <a:cubicBezTo>
                      <a:pt x="170" y="57"/>
                      <a:pt x="155" y="55"/>
                      <a:pt x="144" y="49"/>
                    </a:cubicBezTo>
                    <a:cubicBezTo>
                      <a:pt x="139" y="50"/>
                      <a:pt x="141" y="56"/>
                      <a:pt x="140" y="61"/>
                    </a:cubicBezTo>
                    <a:cubicBezTo>
                      <a:pt x="124" y="56"/>
                      <a:pt x="139" y="51"/>
                      <a:pt x="140" y="41"/>
                    </a:cubicBezTo>
                    <a:cubicBezTo>
                      <a:pt x="154" y="38"/>
                      <a:pt x="157" y="45"/>
                      <a:pt x="164" y="49"/>
                    </a:cubicBezTo>
                    <a:cubicBezTo>
                      <a:pt x="159" y="37"/>
                      <a:pt x="163" y="35"/>
                      <a:pt x="168" y="25"/>
                    </a:cubicBezTo>
                    <a:cubicBezTo>
                      <a:pt x="221" y="36"/>
                      <a:pt x="263" y="31"/>
                      <a:pt x="308" y="29"/>
                    </a:cubicBezTo>
                    <a:cubicBezTo>
                      <a:pt x="309" y="18"/>
                      <a:pt x="302" y="16"/>
                      <a:pt x="29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592"/>
              <p:cNvSpPr>
                <a:spLocks/>
              </p:cNvSpPr>
              <p:nvPr/>
            </p:nvSpPr>
            <p:spPr bwMode="auto">
              <a:xfrm>
                <a:off x="2420" y="1138"/>
                <a:ext cx="740" cy="564"/>
              </a:xfrm>
              <a:custGeom>
                <a:avLst/>
                <a:gdLst>
                  <a:gd name="T0" fmla="*/ 578 w 890"/>
                  <a:gd name="T1" fmla="*/ 7 h 678"/>
                  <a:gd name="T2" fmla="*/ 718 w 890"/>
                  <a:gd name="T3" fmla="*/ 19 h 678"/>
                  <a:gd name="T4" fmla="*/ 718 w 890"/>
                  <a:gd name="T5" fmla="*/ 47 h 678"/>
                  <a:gd name="T6" fmla="*/ 714 w 890"/>
                  <a:gd name="T7" fmla="*/ 111 h 678"/>
                  <a:gd name="T8" fmla="*/ 710 w 890"/>
                  <a:gd name="T9" fmla="*/ 135 h 678"/>
                  <a:gd name="T10" fmla="*/ 706 w 890"/>
                  <a:gd name="T11" fmla="*/ 191 h 678"/>
                  <a:gd name="T12" fmla="*/ 722 w 890"/>
                  <a:gd name="T13" fmla="*/ 199 h 678"/>
                  <a:gd name="T14" fmla="*/ 770 w 890"/>
                  <a:gd name="T15" fmla="*/ 215 h 678"/>
                  <a:gd name="T16" fmla="*/ 842 w 890"/>
                  <a:gd name="T17" fmla="*/ 227 h 678"/>
                  <a:gd name="T18" fmla="*/ 874 w 890"/>
                  <a:gd name="T19" fmla="*/ 243 h 678"/>
                  <a:gd name="T20" fmla="*/ 846 w 890"/>
                  <a:gd name="T21" fmla="*/ 267 h 678"/>
                  <a:gd name="T22" fmla="*/ 718 w 890"/>
                  <a:gd name="T23" fmla="*/ 343 h 678"/>
                  <a:gd name="T24" fmla="*/ 718 w 890"/>
                  <a:gd name="T25" fmla="*/ 435 h 678"/>
                  <a:gd name="T26" fmla="*/ 750 w 890"/>
                  <a:gd name="T27" fmla="*/ 431 h 678"/>
                  <a:gd name="T28" fmla="*/ 738 w 890"/>
                  <a:gd name="T29" fmla="*/ 467 h 678"/>
                  <a:gd name="T30" fmla="*/ 726 w 890"/>
                  <a:gd name="T31" fmla="*/ 507 h 678"/>
                  <a:gd name="T32" fmla="*/ 582 w 890"/>
                  <a:gd name="T33" fmla="*/ 539 h 678"/>
                  <a:gd name="T34" fmla="*/ 590 w 890"/>
                  <a:gd name="T35" fmla="*/ 547 h 678"/>
                  <a:gd name="T36" fmla="*/ 554 w 890"/>
                  <a:gd name="T37" fmla="*/ 559 h 678"/>
                  <a:gd name="T38" fmla="*/ 558 w 890"/>
                  <a:gd name="T39" fmla="*/ 563 h 678"/>
                  <a:gd name="T40" fmla="*/ 454 w 890"/>
                  <a:gd name="T41" fmla="*/ 671 h 678"/>
                  <a:gd name="T42" fmla="*/ 398 w 890"/>
                  <a:gd name="T43" fmla="*/ 599 h 678"/>
                  <a:gd name="T44" fmla="*/ 330 w 890"/>
                  <a:gd name="T45" fmla="*/ 535 h 678"/>
                  <a:gd name="T46" fmla="*/ 214 w 890"/>
                  <a:gd name="T47" fmla="*/ 539 h 678"/>
                  <a:gd name="T48" fmla="*/ 226 w 890"/>
                  <a:gd name="T49" fmla="*/ 451 h 678"/>
                  <a:gd name="T50" fmla="*/ 174 w 890"/>
                  <a:gd name="T51" fmla="*/ 311 h 678"/>
                  <a:gd name="T52" fmla="*/ 138 w 890"/>
                  <a:gd name="T53" fmla="*/ 303 h 678"/>
                  <a:gd name="T54" fmla="*/ 122 w 890"/>
                  <a:gd name="T55" fmla="*/ 311 h 678"/>
                  <a:gd name="T56" fmla="*/ 102 w 890"/>
                  <a:gd name="T57" fmla="*/ 319 h 678"/>
                  <a:gd name="T58" fmla="*/ 6 w 890"/>
                  <a:gd name="T59" fmla="*/ 259 h 678"/>
                  <a:gd name="T60" fmla="*/ 126 w 890"/>
                  <a:gd name="T61" fmla="*/ 243 h 678"/>
                  <a:gd name="T62" fmla="*/ 194 w 890"/>
                  <a:gd name="T63" fmla="*/ 215 h 678"/>
                  <a:gd name="T64" fmla="*/ 182 w 890"/>
                  <a:gd name="T65" fmla="*/ 155 h 678"/>
                  <a:gd name="T66" fmla="*/ 206 w 890"/>
                  <a:gd name="T67" fmla="*/ 99 h 678"/>
                  <a:gd name="T68" fmla="*/ 266 w 890"/>
                  <a:gd name="T69" fmla="*/ 11 h 678"/>
                  <a:gd name="T70" fmla="*/ 330 w 890"/>
                  <a:gd name="T71" fmla="*/ 11 h 678"/>
                  <a:gd name="T72" fmla="*/ 478 w 890"/>
                  <a:gd name="T73" fmla="*/ 3 h 678"/>
                  <a:gd name="T74" fmla="*/ 542 w 890"/>
                  <a:gd name="T75" fmla="*/ 19 h 678"/>
                  <a:gd name="T76" fmla="*/ 554 w 890"/>
                  <a:gd name="T77" fmla="*/ 7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90" h="678">
                    <a:moveTo>
                      <a:pt x="566" y="19"/>
                    </a:moveTo>
                    <a:cubicBezTo>
                      <a:pt x="577" y="22"/>
                      <a:pt x="574" y="11"/>
                      <a:pt x="578" y="7"/>
                    </a:cubicBezTo>
                    <a:cubicBezTo>
                      <a:pt x="604" y="23"/>
                      <a:pt x="645" y="24"/>
                      <a:pt x="670" y="3"/>
                    </a:cubicBezTo>
                    <a:cubicBezTo>
                      <a:pt x="684" y="10"/>
                      <a:pt x="695" y="20"/>
                      <a:pt x="718" y="19"/>
                    </a:cubicBezTo>
                    <a:cubicBezTo>
                      <a:pt x="712" y="39"/>
                      <a:pt x="726" y="38"/>
                      <a:pt x="734" y="43"/>
                    </a:cubicBezTo>
                    <a:cubicBezTo>
                      <a:pt x="738" y="57"/>
                      <a:pt x="721" y="50"/>
                      <a:pt x="718" y="47"/>
                    </a:cubicBezTo>
                    <a:cubicBezTo>
                      <a:pt x="724" y="70"/>
                      <a:pt x="712" y="80"/>
                      <a:pt x="710" y="95"/>
                    </a:cubicBezTo>
                    <a:cubicBezTo>
                      <a:pt x="709" y="102"/>
                      <a:pt x="716" y="104"/>
                      <a:pt x="714" y="111"/>
                    </a:cubicBezTo>
                    <a:cubicBezTo>
                      <a:pt x="713" y="114"/>
                      <a:pt x="706" y="113"/>
                      <a:pt x="706" y="119"/>
                    </a:cubicBezTo>
                    <a:cubicBezTo>
                      <a:pt x="706" y="122"/>
                      <a:pt x="720" y="132"/>
                      <a:pt x="710" y="135"/>
                    </a:cubicBezTo>
                    <a:cubicBezTo>
                      <a:pt x="710" y="135"/>
                      <a:pt x="703" y="130"/>
                      <a:pt x="702" y="131"/>
                    </a:cubicBezTo>
                    <a:cubicBezTo>
                      <a:pt x="696" y="144"/>
                      <a:pt x="707" y="169"/>
                      <a:pt x="706" y="191"/>
                    </a:cubicBezTo>
                    <a:cubicBezTo>
                      <a:pt x="717" y="187"/>
                      <a:pt x="723" y="187"/>
                      <a:pt x="734" y="191"/>
                    </a:cubicBezTo>
                    <a:cubicBezTo>
                      <a:pt x="738" y="210"/>
                      <a:pt x="724" y="185"/>
                      <a:pt x="722" y="199"/>
                    </a:cubicBezTo>
                    <a:cubicBezTo>
                      <a:pt x="725" y="212"/>
                      <a:pt x="741" y="212"/>
                      <a:pt x="742" y="227"/>
                    </a:cubicBezTo>
                    <a:cubicBezTo>
                      <a:pt x="758" y="223"/>
                      <a:pt x="758" y="226"/>
                      <a:pt x="770" y="215"/>
                    </a:cubicBezTo>
                    <a:cubicBezTo>
                      <a:pt x="772" y="228"/>
                      <a:pt x="762" y="227"/>
                      <a:pt x="770" y="235"/>
                    </a:cubicBezTo>
                    <a:cubicBezTo>
                      <a:pt x="790" y="228"/>
                      <a:pt x="821" y="233"/>
                      <a:pt x="842" y="227"/>
                    </a:cubicBezTo>
                    <a:cubicBezTo>
                      <a:pt x="854" y="239"/>
                      <a:pt x="849" y="243"/>
                      <a:pt x="858" y="255"/>
                    </a:cubicBezTo>
                    <a:cubicBezTo>
                      <a:pt x="871" y="259"/>
                      <a:pt x="863" y="242"/>
                      <a:pt x="874" y="243"/>
                    </a:cubicBezTo>
                    <a:cubicBezTo>
                      <a:pt x="887" y="239"/>
                      <a:pt x="882" y="253"/>
                      <a:pt x="890" y="255"/>
                    </a:cubicBezTo>
                    <a:cubicBezTo>
                      <a:pt x="878" y="269"/>
                      <a:pt x="859" y="253"/>
                      <a:pt x="846" y="267"/>
                    </a:cubicBezTo>
                    <a:cubicBezTo>
                      <a:pt x="851" y="325"/>
                      <a:pt x="793" y="321"/>
                      <a:pt x="746" y="319"/>
                    </a:cubicBezTo>
                    <a:cubicBezTo>
                      <a:pt x="733" y="323"/>
                      <a:pt x="735" y="343"/>
                      <a:pt x="718" y="343"/>
                    </a:cubicBezTo>
                    <a:cubicBezTo>
                      <a:pt x="717" y="354"/>
                      <a:pt x="734" y="346"/>
                      <a:pt x="730" y="359"/>
                    </a:cubicBezTo>
                    <a:cubicBezTo>
                      <a:pt x="701" y="367"/>
                      <a:pt x="725" y="404"/>
                      <a:pt x="718" y="435"/>
                    </a:cubicBezTo>
                    <a:cubicBezTo>
                      <a:pt x="724" y="432"/>
                      <a:pt x="733" y="432"/>
                      <a:pt x="730" y="419"/>
                    </a:cubicBezTo>
                    <a:cubicBezTo>
                      <a:pt x="743" y="417"/>
                      <a:pt x="741" y="430"/>
                      <a:pt x="750" y="431"/>
                    </a:cubicBezTo>
                    <a:cubicBezTo>
                      <a:pt x="740" y="438"/>
                      <a:pt x="723" y="439"/>
                      <a:pt x="718" y="451"/>
                    </a:cubicBezTo>
                    <a:cubicBezTo>
                      <a:pt x="717" y="464"/>
                      <a:pt x="732" y="461"/>
                      <a:pt x="738" y="467"/>
                    </a:cubicBezTo>
                    <a:cubicBezTo>
                      <a:pt x="733" y="479"/>
                      <a:pt x="723" y="461"/>
                      <a:pt x="718" y="471"/>
                    </a:cubicBezTo>
                    <a:cubicBezTo>
                      <a:pt x="716" y="488"/>
                      <a:pt x="725" y="493"/>
                      <a:pt x="726" y="507"/>
                    </a:cubicBezTo>
                    <a:cubicBezTo>
                      <a:pt x="674" y="511"/>
                      <a:pt x="615" y="501"/>
                      <a:pt x="574" y="527"/>
                    </a:cubicBezTo>
                    <a:cubicBezTo>
                      <a:pt x="575" y="532"/>
                      <a:pt x="581" y="533"/>
                      <a:pt x="582" y="539"/>
                    </a:cubicBezTo>
                    <a:cubicBezTo>
                      <a:pt x="594" y="540"/>
                      <a:pt x="594" y="530"/>
                      <a:pt x="606" y="531"/>
                    </a:cubicBezTo>
                    <a:cubicBezTo>
                      <a:pt x="608" y="542"/>
                      <a:pt x="577" y="539"/>
                      <a:pt x="590" y="547"/>
                    </a:cubicBezTo>
                    <a:cubicBezTo>
                      <a:pt x="589" y="553"/>
                      <a:pt x="569" y="545"/>
                      <a:pt x="566" y="539"/>
                    </a:cubicBezTo>
                    <a:cubicBezTo>
                      <a:pt x="559" y="543"/>
                      <a:pt x="552" y="546"/>
                      <a:pt x="554" y="559"/>
                    </a:cubicBezTo>
                    <a:cubicBezTo>
                      <a:pt x="563" y="551"/>
                      <a:pt x="593" y="553"/>
                      <a:pt x="598" y="575"/>
                    </a:cubicBezTo>
                    <a:cubicBezTo>
                      <a:pt x="582" y="574"/>
                      <a:pt x="560" y="578"/>
                      <a:pt x="558" y="563"/>
                    </a:cubicBezTo>
                    <a:cubicBezTo>
                      <a:pt x="535" y="588"/>
                      <a:pt x="553" y="630"/>
                      <a:pt x="530" y="655"/>
                    </a:cubicBezTo>
                    <a:cubicBezTo>
                      <a:pt x="506" y="668"/>
                      <a:pt x="491" y="678"/>
                      <a:pt x="454" y="671"/>
                    </a:cubicBezTo>
                    <a:cubicBezTo>
                      <a:pt x="444" y="654"/>
                      <a:pt x="421" y="650"/>
                      <a:pt x="406" y="639"/>
                    </a:cubicBezTo>
                    <a:cubicBezTo>
                      <a:pt x="415" y="614"/>
                      <a:pt x="404" y="611"/>
                      <a:pt x="398" y="599"/>
                    </a:cubicBezTo>
                    <a:cubicBezTo>
                      <a:pt x="420" y="602"/>
                      <a:pt x="425" y="575"/>
                      <a:pt x="418" y="547"/>
                    </a:cubicBezTo>
                    <a:cubicBezTo>
                      <a:pt x="393" y="530"/>
                      <a:pt x="370" y="535"/>
                      <a:pt x="330" y="535"/>
                    </a:cubicBezTo>
                    <a:cubicBezTo>
                      <a:pt x="326" y="543"/>
                      <a:pt x="335" y="560"/>
                      <a:pt x="314" y="559"/>
                    </a:cubicBezTo>
                    <a:cubicBezTo>
                      <a:pt x="322" y="530"/>
                      <a:pt x="250" y="535"/>
                      <a:pt x="214" y="539"/>
                    </a:cubicBezTo>
                    <a:cubicBezTo>
                      <a:pt x="210" y="514"/>
                      <a:pt x="214" y="484"/>
                      <a:pt x="218" y="459"/>
                    </a:cubicBezTo>
                    <a:cubicBezTo>
                      <a:pt x="219" y="453"/>
                      <a:pt x="219" y="451"/>
                      <a:pt x="226" y="451"/>
                    </a:cubicBezTo>
                    <a:cubicBezTo>
                      <a:pt x="211" y="437"/>
                      <a:pt x="228" y="382"/>
                      <a:pt x="202" y="391"/>
                    </a:cubicBezTo>
                    <a:cubicBezTo>
                      <a:pt x="233" y="364"/>
                      <a:pt x="195" y="323"/>
                      <a:pt x="174" y="311"/>
                    </a:cubicBezTo>
                    <a:cubicBezTo>
                      <a:pt x="170" y="315"/>
                      <a:pt x="173" y="318"/>
                      <a:pt x="170" y="331"/>
                    </a:cubicBezTo>
                    <a:cubicBezTo>
                      <a:pt x="158" y="321"/>
                      <a:pt x="170" y="287"/>
                      <a:pt x="138" y="303"/>
                    </a:cubicBezTo>
                    <a:cubicBezTo>
                      <a:pt x="138" y="299"/>
                      <a:pt x="138" y="295"/>
                      <a:pt x="138" y="291"/>
                    </a:cubicBezTo>
                    <a:cubicBezTo>
                      <a:pt x="127" y="292"/>
                      <a:pt x="121" y="298"/>
                      <a:pt x="122" y="311"/>
                    </a:cubicBezTo>
                    <a:cubicBezTo>
                      <a:pt x="116" y="310"/>
                      <a:pt x="121" y="299"/>
                      <a:pt x="114" y="299"/>
                    </a:cubicBezTo>
                    <a:cubicBezTo>
                      <a:pt x="107" y="303"/>
                      <a:pt x="111" y="317"/>
                      <a:pt x="102" y="319"/>
                    </a:cubicBezTo>
                    <a:cubicBezTo>
                      <a:pt x="90" y="317"/>
                      <a:pt x="108" y="313"/>
                      <a:pt x="106" y="307"/>
                    </a:cubicBezTo>
                    <a:cubicBezTo>
                      <a:pt x="73" y="322"/>
                      <a:pt x="0" y="325"/>
                      <a:pt x="6" y="259"/>
                    </a:cubicBezTo>
                    <a:cubicBezTo>
                      <a:pt x="5" y="254"/>
                      <a:pt x="2" y="257"/>
                      <a:pt x="2" y="259"/>
                    </a:cubicBezTo>
                    <a:cubicBezTo>
                      <a:pt x="5" y="207"/>
                      <a:pt x="95" y="240"/>
                      <a:pt x="126" y="243"/>
                    </a:cubicBezTo>
                    <a:cubicBezTo>
                      <a:pt x="128" y="263"/>
                      <a:pt x="188" y="237"/>
                      <a:pt x="198" y="223"/>
                    </a:cubicBezTo>
                    <a:cubicBezTo>
                      <a:pt x="201" y="218"/>
                      <a:pt x="194" y="216"/>
                      <a:pt x="194" y="215"/>
                    </a:cubicBezTo>
                    <a:cubicBezTo>
                      <a:pt x="194" y="203"/>
                      <a:pt x="218" y="183"/>
                      <a:pt x="202" y="159"/>
                    </a:cubicBezTo>
                    <a:cubicBezTo>
                      <a:pt x="192" y="161"/>
                      <a:pt x="188" y="164"/>
                      <a:pt x="182" y="155"/>
                    </a:cubicBezTo>
                    <a:cubicBezTo>
                      <a:pt x="186" y="142"/>
                      <a:pt x="214" y="143"/>
                      <a:pt x="198" y="115"/>
                    </a:cubicBezTo>
                    <a:cubicBezTo>
                      <a:pt x="195" y="104"/>
                      <a:pt x="206" y="107"/>
                      <a:pt x="206" y="99"/>
                    </a:cubicBezTo>
                    <a:cubicBezTo>
                      <a:pt x="197" y="73"/>
                      <a:pt x="210" y="50"/>
                      <a:pt x="198" y="15"/>
                    </a:cubicBezTo>
                    <a:cubicBezTo>
                      <a:pt x="221" y="19"/>
                      <a:pt x="240" y="10"/>
                      <a:pt x="266" y="11"/>
                    </a:cubicBezTo>
                    <a:cubicBezTo>
                      <a:pt x="282" y="12"/>
                      <a:pt x="298" y="20"/>
                      <a:pt x="310" y="19"/>
                    </a:cubicBezTo>
                    <a:cubicBezTo>
                      <a:pt x="318" y="18"/>
                      <a:pt x="323" y="11"/>
                      <a:pt x="330" y="11"/>
                    </a:cubicBezTo>
                    <a:cubicBezTo>
                      <a:pt x="330" y="11"/>
                      <a:pt x="358" y="23"/>
                      <a:pt x="358" y="7"/>
                    </a:cubicBezTo>
                    <a:cubicBezTo>
                      <a:pt x="383" y="31"/>
                      <a:pt x="450" y="20"/>
                      <a:pt x="478" y="3"/>
                    </a:cubicBezTo>
                    <a:cubicBezTo>
                      <a:pt x="491" y="0"/>
                      <a:pt x="484" y="11"/>
                      <a:pt x="482" y="15"/>
                    </a:cubicBezTo>
                    <a:cubicBezTo>
                      <a:pt x="501" y="17"/>
                      <a:pt x="519" y="21"/>
                      <a:pt x="542" y="19"/>
                    </a:cubicBezTo>
                    <a:cubicBezTo>
                      <a:pt x="552" y="18"/>
                      <a:pt x="537" y="12"/>
                      <a:pt x="542" y="3"/>
                    </a:cubicBezTo>
                    <a:cubicBezTo>
                      <a:pt x="548" y="1"/>
                      <a:pt x="552" y="19"/>
                      <a:pt x="554" y="7"/>
                    </a:cubicBezTo>
                    <a:cubicBezTo>
                      <a:pt x="561" y="8"/>
                      <a:pt x="549" y="21"/>
                      <a:pt x="566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593"/>
              <p:cNvSpPr>
                <a:spLocks/>
              </p:cNvSpPr>
              <p:nvPr/>
            </p:nvSpPr>
            <p:spPr bwMode="auto">
              <a:xfrm>
                <a:off x="3027" y="1247"/>
                <a:ext cx="24" cy="10"/>
              </a:xfrm>
              <a:custGeom>
                <a:avLst/>
                <a:gdLst>
                  <a:gd name="T0" fmla="*/ 16 w 29"/>
                  <a:gd name="T1" fmla="*/ 0 h 12"/>
                  <a:gd name="T2" fmla="*/ 12 w 29"/>
                  <a:gd name="T3" fmla="*/ 12 h 12"/>
                  <a:gd name="T4" fmla="*/ 16 w 29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2">
                    <a:moveTo>
                      <a:pt x="16" y="0"/>
                    </a:moveTo>
                    <a:cubicBezTo>
                      <a:pt x="29" y="4"/>
                      <a:pt x="12" y="8"/>
                      <a:pt x="12" y="12"/>
                    </a:cubicBezTo>
                    <a:cubicBezTo>
                      <a:pt x="0" y="10"/>
                      <a:pt x="18" y="6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594"/>
              <p:cNvSpPr>
                <a:spLocks/>
              </p:cNvSpPr>
              <p:nvPr/>
            </p:nvSpPr>
            <p:spPr bwMode="auto">
              <a:xfrm>
                <a:off x="2022" y="1327"/>
                <a:ext cx="20" cy="16"/>
              </a:xfrm>
              <a:custGeom>
                <a:avLst/>
                <a:gdLst>
                  <a:gd name="T0" fmla="*/ 12 w 24"/>
                  <a:gd name="T1" fmla="*/ 0 h 20"/>
                  <a:gd name="T2" fmla="*/ 8 w 24"/>
                  <a:gd name="T3" fmla="*/ 20 h 20"/>
                  <a:gd name="T4" fmla="*/ 12 w 2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12" y="0"/>
                    </a:moveTo>
                    <a:cubicBezTo>
                      <a:pt x="24" y="5"/>
                      <a:pt x="9" y="15"/>
                      <a:pt x="8" y="20"/>
                    </a:cubicBezTo>
                    <a:cubicBezTo>
                      <a:pt x="0" y="20"/>
                      <a:pt x="11" y="5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595"/>
              <p:cNvSpPr>
                <a:spLocks/>
              </p:cNvSpPr>
              <p:nvPr/>
            </p:nvSpPr>
            <p:spPr bwMode="auto">
              <a:xfrm>
                <a:off x="2086" y="1339"/>
                <a:ext cx="16" cy="18"/>
              </a:xfrm>
              <a:custGeom>
                <a:avLst/>
                <a:gdLst>
                  <a:gd name="T0" fmla="*/ 3 w 19"/>
                  <a:gd name="T1" fmla="*/ 5 h 21"/>
                  <a:gd name="T2" fmla="*/ 19 w 19"/>
                  <a:gd name="T3" fmla="*/ 13 h 21"/>
                  <a:gd name="T4" fmla="*/ 3 w 19"/>
                  <a:gd name="T5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1">
                    <a:moveTo>
                      <a:pt x="3" y="5"/>
                    </a:moveTo>
                    <a:cubicBezTo>
                      <a:pt x="16" y="0"/>
                      <a:pt x="6" y="18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96"/>
              <p:cNvSpPr>
                <a:spLocks/>
              </p:cNvSpPr>
              <p:nvPr/>
            </p:nvSpPr>
            <p:spPr bwMode="auto">
              <a:xfrm>
                <a:off x="2576" y="1536"/>
                <a:ext cx="18" cy="14"/>
              </a:xfrm>
              <a:custGeom>
                <a:avLst/>
                <a:gdLst>
                  <a:gd name="T0" fmla="*/ 10 w 22"/>
                  <a:gd name="T1" fmla="*/ 0 h 16"/>
                  <a:gd name="T2" fmla="*/ 18 w 22"/>
                  <a:gd name="T3" fmla="*/ 0 h 16"/>
                  <a:gd name="T4" fmla="*/ 22 w 22"/>
                  <a:gd name="T5" fmla="*/ 12 h 16"/>
                  <a:gd name="T6" fmla="*/ 10 w 22"/>
                  <a:gd name="T7" fmla="*/ 16 h 16"/>
                  <a:gd name="T8" fmla="*/ 10 w 2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10" y="0"/>
                    </a:moveTo>
                    <a:cubicBezTo>
                      <a:pt x="13" y="0"/>
                      <a:pt x="15" y="0"/>
                      <a:pt x="18" y="0"/>
                    </a:cubicBezTo>
                    <a:cubicBezTo>
                      <a:pt x="20" y="3"/>
                      <a:pt x="22" y="6"/>
                      <a:pt x="22" y="12"/>
                    </a:cubicBezTo>
                    <a:cubicBezTo>
                      <a:pt x="16" y="12"/>
                      <a:pt x="11" y="11"/>
                      <a:pt x="10" y="16"/>
                    </a:cubicBezTo>
                    <a:cubicBezTo>
                      <a:pt x="0" y="15"/>
                      <a:pt x="15" y="9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97"/>
              <p:cNvSpPr>
                <a:spLocks/>
              </p:cNvSpPr>
              <p:nvPr/>
            </p:nvSpPr>
            <p:spPr bwMode="auto">
              <a:xfrm>
                <a:off x="1634" y="1553"/>
                <a:ext cx="42" cy="31"/>
              </a:xfrm>
              <a:custGeom>
                <a:avLst/>
                <a:gdLst>
                  <a:gd name="T0" fmla="*/ 14 w 51"/>
                  <a:gd name="T1" fmla="*/ 0 h 37"/>
                  <a:gd name="T2" fmla="*/ 50 w 51"/>
                  <a:gd name="T3" fmla="*/ 28 h 37"/>
                  <a:gd name="T4" fmla="*/ 42 w 51"/>
                  <a:gd name="T5" fmla="*/ 16 h 37"/>
                  <a:gd name="T6" fmla="*/ 26 w 51"/>
                  <a:gd name="T7" fmla="*/ 20 h 37"/>
                  <a:gd name="T8" fmla="*/ 30 w 51"/>
                  <a:gd name="T9" fmla="*/ 28 h 37"/>
                  <a:gd name="T10" fmla="*/ 10 w 51"/>
                  <a:gd name="T11" fmla="*/ 36 h 37"/>
                  <a:gd name="T12" fmla="*/ 14 w 5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7">
                    <a:moveTo>
                      <a:pt x="14" y="0"/>
                    </a:moveTo>
                    <a:cubicBezTo>
                      <a:pt x="17" y="3"/>
                      <a:pt x="51" y="9"/>
                      <a:pt x="50" y="28"/>
                    </a:cubicBezTo>
                    <a:cubicBezTo>
                      <a:pt x="41" y="30"/>
                      <a:pt x="42" y="22"/>
                      <a:pt x="42" y="16"/>
                    </a:cubicBezTo>
                    <a:cubicBezTo>
                      <a:pt x="37" y="15"/>
                      <a:pt x="30" y="32"/>
                      <a:pt x="26" y="20"/>
                    </a:cubicBezTo>
                    <a:cubicBezTo>
                      <a:pt x="20" y="21"/>
                      <a:pt x="26" y="27"/>
                      <a:pt x="30" y="28"/>
                    </a:cubicBezTo>
                    <a:cubicBezTo>
                      <a:pt x="29" y="37"/>
                      <a:pt x="20" y="37"/>
                      <a:pt x="10" y="36"/>
                    </a:cubicBezTo>
                    <a:cubicBezTo>
                      <a:pt x="0" y="10"/>
                      <a:pt x="33" y="12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598"/>
              <p:cNvSpPr>
                <a:spLocks/>
              </p:cNvSpPr>
              <p:nvPr/>
            </p:nvSpPr>
            <p:spPr bwMode="auto">
              <a:xfrm>
                <a:off x="3374" y="1570"/>
                <a:ext cx="19" cy="18"/>
              </a:xfrm>
              <a:custGeom>
                <a:avLst/>
                <a:gdLst>
                  <a:gd name="T0" fmla="*/ 23 w 23"/>
                  <a:gd name="T1" fmla="*/ 0 h 22"/>
                  <a:gd name="T2" fmla="*/ 23 w 23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" h="22">
                    <a:moveTo>
                      <a:pt x="23" y="0"/>
                    </a:moveTo>
                    <a:cubicBezTo>
                      <a:pt x="12" y="22"/>
                      <a:pt x="0" y="1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99"/>
              <p:cNvSpPr>
                <a:spLocks/>
              </p:cNvSpPr>
              <p:nvPr/>
            </p:nvSpPr>
            <p:spPr bwMode="auto">
              <a:xfrm>
                <a:off x="2945" y="1570"/>
                <a:ext cx="29" cy="23"/>
              </a:xfrm>
              <a:custGeom>
                <a:avLst/>
                <a:gdLst>
                  <a:gd name="T0" fmla="*/ 11 w 35"/>
                  <a:gd name="T1" fmla="*/ 3 h 27"/>
                  <a:gd name="T2" fmla="*/ 35 w 35"/>
                  <a:gd name="T3" fmla="*/ 11 h 27"/>
                  <a:gd name="T4" fmla="*/ 7 w 35"/>
                  <a:gd name="T5" fmla="*/ 27 h 27"/>
                  <a:gd name="T6" fmla="*/ 11 w 35"/>
                  <a:gd name="T7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7">
                    <a:moveTo>
                      <a:pt x="11" y="3"/>
                    </a:moveTo>
                    <a:cubicBezTo>
                      <a:pt x="25" y="0"/>
                      <a:pt x="28" y="7"/>
                      <a:pt x="35" y="11"/>
                    </a:cubicBezTo>
                    <a:cubicBezTo>
                      <a:pt x="26" y="17"/>
                      <a:pt x="17" y="22"/>
                      <a:pt x="7" y="27"/>
                    </a:cubicBezTo>
                    <a:cubicBezTo>
                      <a:pt x="0" y="26"/>
                      <a:pt x="18" y="17"/>
                      <a:pt x="1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600"/>
              <p:cNvSpPr>
                <a:spLocks/>
              </p:cNvSpPr>
              <p:nvPr/>
            </p:nvSpPr>
            <p:spPr bwMode="auto">
              <a:xfrm>
                <a:off x="1829" y="1583"/>
                <a:ext cx="16" cy="22"/>
              </a:xfrm>
              <a:custGeom>
                <a:avLst/>
                <a:gdLst>
                  <a:gd name="T0" fmla="*/ 0 w 20"/>
                  <a:gd name="T1" fmla="*/ 0 h 26"/>
                  <a:gd name="T2" fmla="*/ 20 w 20"/>
                  <a:gd name="T3" fmla="*/ 20 h 26"/>
                  <a:gd name="T4" fmla="*/ 0 w 20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0" y="0"/>
                    </a:moveTo>
                    <a:cubicBezTo>
                      <a:pt x="13" y="0"/>
                      <a:pt x="13" y="14"/>
                      <a:pt x="20" y="20"/>
                    </a:cubicBezTo>
                    <a:cubicBezTo>
                      <a:pt x="16" y="26"/>
                      <a:pt x="1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01"/>
              <p:cNvSpPr>
                <a:spLocks/>
              </p:cNvSpPr>
              <p:nvPr/>
            </p:nvSpPr>
            <p:spPr bwMode="auto">
              <a:xfrm>
                <a:off x="2454" y="1596"/>
                <a:ext cx="694" cy="458"/>
              </a:xfrm>
              <a:custGeom>
                <a:avLst/>
                <a:gdLst>
                  <a:gd name="T0" fmla="*/ 816 w 833"/>
                  <a:gd name="T1" fmla="*/ 248 h 550"/>
                  <a:gd name="T2" fmla="*/ 808 w 833"/>
                  <a:gd name="T3" fmla="*/ 324 h 550"/>
                  <a:gd name="T4" fmla="*/ 720 w 833"/>
                  <a:gd name="T5" fmla="*/ 324 h 550"/>
                  <a:gd name="T6" fmla="*/ 668 w 833"/>
                  <a:gd name="T7" fmla="*/ 356 h 550"/>
                  <a:gd name="T8" fmla="*/ 668 w 833"/>
                  <a:gd name="T9" fmla="*/ 480 h 550"/>
                  <a:gd name="T10" fmla="*/ 684 w 833"/>
                  <a:gd name="T11" fmla="*/ 488 h 550"/>
                  <a:gd name="T12" fmla="*/ 664 w 833"/>
                  <a:gd name="T13" fmla="*/ 532 h 550"/>
                  <a:gd name="T14" fmla="*/ 656 w 833"/>
                  <a:gd name="T15" fmla="*/ 528 h 550"/>
                  <a:gd name="T16" fmla="*/ 536 w 833"/>
                  <a:gd name="T17" fmla="*/ 528 h 550"/>
                  <a:gd name="T18" fmla="*/ 536 w 833"/>
                  <a:gd name="T19" fmla="*/ 392 h 550"/>
                  <a:gd name="T20" fmla="*/ 520 w 833"/>
                  <a:gd name="T21" fmla="*/ 396 h 550"/>
                  <a:gd name="T22" fmla="*/ 420 w 833"/>
                  <a:gd name="T23" fmla="*/ 360 h 550"/>
                  <a:gd name="T24" fmla="*/ 412 w 833"/>
                  <a:gd name="T25" fmla="*/ 376 h 550"/>
                  <a:gd name="T26" fmla="*/ 372 w 833"/>
                  <a:gd name="T27" fmla="*/ 392 h 550"/>
                  <a:gd name="T28" fmla="*/ 384 w 833"/>
                  <a:gd name="T29" fmla="*/ 496 h 550"/>
                  <a:gd name="T30" fmla="*/ 380 w 833"/>
                  <a:gd name="T31" fmla="*/ 528 h 550"/>
                  <a:gd name="T32" fmla="*/ 196 w 833"/>
                  <a:gd name="T33" fmla="*/ 532 h 550"/>
                  <a:gd name="T34" fmla="*/ 172 w 833"/>
                  <a:gd name="T35" fmla="*/ 520 h 550"/>
                  <a:gd name="T36" fmla="*/ 168 w 833"/>
                  <a:gd name="T37" fmla="*/ 444 h 550"/>
                  <a:gd name="T38" fmla="*/ 180 w 833"/>
                  <a:gd name="T39" fmla="*/ 376 h 550"/>
                  <a:gd name="T40" fmla="*/ 120 w 833"/>
                  <a:gd name="T41" fmla="*/ 308 h 550"/>
                  <a:gd name="T42" fmla="*/ 16 w 833"/>
                  <a:gd name="T43" fmla="*/ 324 h 550"/>
                  <a:gd name="T44" fmla="*/ 0 w 833"/>
                  <a:gd name="T45" fmla="*/ 304 h 550"/>
                  <a:gd name="T46" fmla="*/ 28 w 833"/>
                  <a:gd name="T47" fmla="*/ 244 h 550"/>
                  <a:gd name="T48" fmla="*/ 100 w 833"/>
                  <a:gd name="T49" fmla="*/ 252 h 550"/>
                  <a:gd name="T50" fmla="*/ 104 w 833"/>
                  <a:gd name="T51" fmla="*/ 240 h 550"/>
                  <a:gd name="T52" fmla="*/ 120 w 833"/>
                  <a:gd name="T53" fmla="*/ 252 h 550"/>
                  <a:gd name="T54" fmla="*/ 164 w 833"/>
                  <a:gd name="T55" fmla="*/ 44 h 550"/>
                  <a:gd name="T56" fmla="*/ 204 w 833"/>
                  <a:gd name="T57" fmla="*/ 44 h 550"/>
                  <a:gd name="T58" fmla="*/ 316 w 833"/>
                  <a:gd name="T59" fmla="*/ 48 h 550"/>
                  <a:gd name="T60" fmla="*/ 316 w 833"/>
                  <a:gd name="T61" fmla="*/ 116 h 550"/>
                  <a:gd name="T62" fmla="*/ 404 w 833"/>
                  <a:gd name="T63" fmla="*/ 172 h 550"/>
                  <a:gd name="T64" fmla="*/ 404 w 833"/>
                  <a:gd name="T65" fmla="*/ 160 h 550"/>
                  <a:gd name="T66" fmla="*/ 416 w 833"/>
                  <a:gd name="T67" fmla="*/ 176 h 550"/>
                  <a:gd name="T68" fmla="*/ 460 w 833"/>
                  <a:gd name="T69" fmla="*/ 180 h 550"/>
                  <a:gd name="T70" fmla="*/ 468 w 833"/>
                  <a:gd name="T71" fmla="*/ 160 h 550"/>
                  <a:gd name="T72" fmla="*/ 488 w 833"/>
                  <a:gd name="T73" fmla="*/ 168 h 550"/>
                  <a:gd name="T74" fmla="*/ 536 w 833"/>
                  <a:gd name="T75" fmla="*/ 132 h 550"/>
                  <a:gd name="T76" fmla="*/ 552 w 833"/>
                  <a:gd name="T77" fmla="*/ 76 h 550"/>
                  <a:gd name="T78" fmla="*/ 564 w 833"/>
                  <a:gd name="T79" fmla="*/ 68 h 550"/>
                  <a:gd name="T80" fmla="*/ 560 w 833"/>
                  <a:gd name="T81" fmla="*/ 24 h 550"/>
                  <a:gd name="T82" fmla="*/ 596 w 833"/>
                  <a:gd name="T83" fmla="*/ 0 h 550"/>
                  <a:gd name="T84" fmla="*/ 596 w 833"/>
                  <a:gd name="T85" fmla="*/ 16 h 550"/>
                  <a:gd name="T86" fmla="*/ 676 w 833"/>
                  <a:gd name="T87" fmla="*/ 20 h 550"/>
                  <a:gd name="T88" fmla="*/ 680 w 833"/>
                  <a:gd name="T89" fmla="*/ 72 h 550"/>
                  <a:gd name="T90" fmla="*/ 668 w 833"/>
                  <a:gd name="T91" fmla="*/ 80 h 550"/>
                  <a:gd name="T92" fmla="*/ 660 w 833"/>
                  <a:gd name="T93" fmla="*/ 124 h 550"/>
                  <a:gd name="T94" fmla="*/ 672 w 833"/>
                  <a:gd name="T95" fmla="*/ 128 h 550"/>
                  <a:gd name="T96" fmla="*/ 668 w 833"/>
                  <a:gd name="T97" fmla="*/ 132 h 550"/>
                  <a:gd name="T98" fmla="*/ 688 w 833"/>
                  <a:gd name="T99" fmla="*/ 236 h 550"/>
                  <a:gd name="T100" fmla="*/ 772 w 833"/>
                  <a:gd name="T101" fmla="*/ 252 h 550"/>
                  <a:gd name="T102" fmla="*/ 772 w 833"/>
                  <a:gd name="T103" fmla="*/ 248 h 550"/>
                  <a:gd name="T104" fmla="*/ 816 w 833"/>
                  <a:gd name="T105" fmla="*/ 248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3" h="550">
                    <a:moveTo>
                      <a:pt x="816" y="248"/>
                    </a:moveTo>
                    <a:cubicBezTo>
                      <a:pt x="833" y="276"/>
                      <a:pt x="815" y="295"/>
                      <a:pt x="808" y="324"/>
                    </a:cubicBezTo>
                    <a:cubicBezTo>
                      <a:pt x="781" y="314"/>
                      <a:pt x="743" y="330"/>
                      <a:pt x="720" y="324"/>
                    </a:cubicBezTo>
                    <a:cubicBezTo>
                      <a:pt x="704" y="336"/>
                      <a:pt x="693" y="353"/>
                      <a:pt x="668" y="356"/>
                    </a:cubicBezTo>
                    <a:cubicBezTo>
                      <a:pt x="657" y="400"/>
                      <a:pt x="664" y="435"/>
                      <a:pt x="668" y="480"/>
                    </a:cubicBezTo>
                    <a:cubicBezTo>
                      <a:pt x="669" y="487"/>
                      <a:pt x="682" y="482"/>
                      <a:pt x="684" y="488"/>
                    </a:cubicBezTo>
                    <a:cubicBezTo>
                      <a:pt x="684" y="507"/>
                      <a:pt x="651" y="526"/>
                      <a:pt x="664" y="532"/>
                    </a:cubicBezTo>
                    <a:cubicBezTo>
                      <a:pt x="661" y="539"/>
                      <a:pt x="655" y="534"/>
                      <a:pt x="656" y="528"/>
                    </a:cubicBezTo>
                    <a:cubicBezTo>
                      <a:pt x="608" y="521"/>
                      <a:pt x="578" y="539"/>
                      <a:pt x="536" y="528"/>
                    </a:cubicBezTo>
                    <a:cubicBezTo>
                      <a:pt x="515" y="476"/>
                      <a:pt x="558" y="439"/>
                      <a:pt x="536" y="392"/>
                    </a:cubicBezTo>
                    <a:cubicBezTo>
                      <a:pt x="529" y="391"/>
                      <a:pt x="528" y="397"/>
                      <a:pt x="520" y="396"/>
                    </a:cubicBezTo>
                    <a:cubicBezTo>
                      <a:pt x="522" y="361"/>
                      <a:pt x="457" y="368"/>
                      <a:pt x="420" y="360"/>
                    </a:cubicBezTo>
                    <a:cubicBezTo>
                      <a:pt x="413" y="361"/>
                      <a:pt x="418" y="374"/>
                      <a:pt x="412" y="376"/>
                    </a:cubicBezTo>
                    <a:cubicBezTo>
                      <a:pt x="399" y="360"/>
                      <a:pt x="390" y="390"/>
                      <a:pt x="372" y="392"/>
                    </a:cubicBezTo>
                    <a:cubicBezTo>
                      <a:pt x="360" y="434"/>
                      <a:pt x="363" y="470"/>
                      <a:pt x="384" y="496"/>
                    </a:cubicBezTo>
                    <a:cubicBezTo>
                      <a:pt x="382" y="510"/>
                      <a:pt x="374" y="515"/>
                      <a:pt x="380" y="528"/>
                    </a:cubicBezTo>
                    <a:cubicBezTo>
                      <a:pt x="323" y="550"/>
                      <a:pt x="256" y="499"/>
                      <a:pt x="196" y="532"/>
                    </a:cubicBezTo>
                    <a:cubicBezTo>
                      <a:pt x="194" y="513"/>
                      <a:pt x="182" y="528"/>
                      <a:pt x="172" y="520"/>
                    </a:cubicBezTo>
                    <a:cubicBezTo>
                      <a:pt x="176" y="496"/>
                      <a:pt x="165" y="468"/>
                      <a:pt x="168" y="444"/>
                    </a:cubicBezTo>
                    <a:cubicBezTo>
                      <a:pt x="171" y="423"/>
                      <a:pt x="185" y="403"/>
                      <a:pt x="180" y="376"/>
                    </a:cubicBezTo>
                    <a:cubicBezTo>
                      <a:pt x="174" y="343"/>
                      <a:pt x="152" y="327"/>
                      <a:pt x="120" y="308"/>
                    </a:cubicBezTo>
                    <a:cubicBezTo>
                      <a:pt x="87" y="315"/>
                      <a:pt x="63" y="318"/>
                      <a:pt x="16" y="324"/>
                    </a:cubicBezTo>
                    <a:cubicBezTo>
                      <a:pt x="11" y="317"/>
                      <a:pt x="6" y="310"/>
                      <a:pt x="0" y="304"/>
                    </a:cubicBezTo>
                    <a:cubicBezTo>
                      <a:pt x="8" y="282"/>
                      <a:pt x="15" y="260"/>
                      <a:pt x="28" y="244"/>
                    </a:cubicBezTo>
                    <a:cubicBezTo>
                      <a:pt x="53" y="235"/>
                      <a:pt x="82" y="242"/>
                      <a:pt x="100" y="252"/>
                    </a:cubicBezTo>
                    <a:cubicBezTo>
                      <a:pt x="105" y="251"/>
                      <a:pt x="103" y="245"/>
                      <a:pt x="104" y="240"/>
                    </a:cubicBezTo>
                    <a:cubicBezTo>
                      <a:pt x="112" y="241"/>
                      <a:pt x="112" y="251"/>
                      <a:pt x="120" y="252"/>
                    </a:cubicBezTo>
                    <a:cubicBezTo>
                      <a:pt x="211" y="236"/>
                      <a:pt x="172" y="116"/>
                      <a:pt x="164" y="44"/>
                    </a:cubicBezTo>
                    <a:cubicBezTo>
                      <a:pt x="179" y="35"/>
                      <a:pt x="193" y="29"/>
                      <a:pt x="204" y="44"/>
                    </a:cubicBezTo>
                    <a:cubicBezTo>
                      <a:pt x="248" y="45"/>
                      <a:pt x="288" y="33"/>
                      <a:pt x="316" y="48"/>
                    </a:cubicBezTo>
                    <a:cubicBezTo>
                      <a:pt x="306" y="69"/>
                      <a:pt x="318" y="91"/>
                      <a:pt x="316" y="116"/>
                    </a:cubicBezTo>
                    <a:cubicBezTo>
                      <a:pt x="342" y="138"/>
                      <a:pt x="361" y="167"/>
                      <a:pt x="404" y="172"/>
                    </a:cubicBezTo>
                    <a:cubicBezTo>
                      <a:pt x="410" y="170"/>
                      <a:pt x="402" y="167"/>
                      <a:pt x="404" y="160"/>
                    </a:cubicBezTo>
                    <a:cubicBezTo>
                      <a:pt x="417" y="156"/>
                      <a:pt x="410" y="173"/>
                      <a:pt x="416" y="176"/>
                    </a:cubicBezTo>
                    <a:cubicBezTo>
                      <a:pt x="435" y="173"/>
                      <a:pt x="442" y="182"/>
                      <a:pt x="460" y="180"/>
                    </a:cubicBezTo>
                    <a:cubicBezTo>
                      <a:pt x="469" y="179"/>
                      <a:pt x="469" y="170"/>
                      <a:pt x="468" y="160"/>
                    </a:cubicBezTo>
                    <a:cubicBezTo>
                      <a:pt x="473" y="164"/>
                      <a:pt x="483" y="164"/>
                      <a:pt x="488" y="168"/>
                    </a:cubicBezTo>
                    <a:cubicBezTo>
                      <a:pt x="505" y="157"/>
                      <a:pt x="518" y="142"/>
                      <a:pt x="536" y="132"/>
                    </a:cubicBezTo>
                    <a:cubicBezTo>
                      <a:pt x="533" y="108"/>
                      <a:pt x="562" y="94"/>
                      <a:pt x="552" y="76"/>
                    </a:cubicBezTo>
                    <a:cubicBezTo>
                      <a:pt x="554" y="71"/>
                      <a:pt x="557" y="68"/>
                      <a:pt x="564" y="68"/>
                    </a:cubicBezTo>
                    <a:cubicBezTo>
                      <a:pt x="559" y="48"/>
                      <a:pt x="563" y="41"/>
                      <a:pt x="560" y="24"/>
                    </a:cubicBezTo>
                    <a:cubicBezTo>
                      <a:pt x="579" y="23"/>
                      <a:pt x="580" y="4"/>
                      <a:pt x="596" y="0"/>
                    </a:cubicBezTo>
                    <a:cubicBezTo>
                      <a:pt x="601" y="6"/>
                      <a:pt x="601" y="10"/>
                      <a:pt x="596" y="16"/>
                    </a:cubicBezTo>
                    <a:cubicBezTo>
                      <a:pt x="625" y="15"/>
                      <a:pt x="653" y="15"/>
                      <a:pt x="676" y="20"/>
                    </a:cubicBezTo>
                    <a:cubicBezTo>
                      <a:pt x="675" y="45"/>
                      <a:pt x="670" y="54"/>
                      <a:pt x="680" y="72"/>
                    </a:cubicBezTo>
                    <a:cubicBezTo>
                      <a:pt x="682" y="81"/>
                      <a:pt x="674" y="80"/>
                      <a:pt x="668" y="80"/>
                    </a:cubicBezTo>
                    <a:cubicBezTo>
                      <a:pt x="668" y="97"/>
                      <a:pt x="670" y="117"/>
                      <a:pt x="660" y="124"/>
                    </a:cubicBezTo>
                    <a:cubicBezTo>
                      <a:pt x="669" y="127"/>
                      <a:pt x="673" y="113"/>
                      <a:pt x="672" y="128"/>
                    </a:cubicBezTo>
                    <a:cubicBezTo>
                      <a:pt x="673" y="135"/>
                      <a:pt x="668" y="136"/>
                      <a:pt x="668" y="132"/>
                    </a:cubicBezTo>
                    <a:cubicBezTo>
                      <a:pt x="657" y="156"/>
                      <a:pt x="666" y="204"/>
                      <a:pt x="688" y="236"/>
                    </a:cubicBezTo>
                    <a:cubicBezTo>
                      <a:pt x="714" y="247"/>
                      <a:pt x="757" y="256"/>
                      <a:pt x="772" y="252"/>
                    </a:cubicBezTo>
                    <a:cubicBezTo>
                      <a:pt x="776" y="251"/>
                      <a:pt x="774" y="248"/>
                      <a:pt x="772" y="248"/>
                    </a:cubicBezTo>
                    <a:cubicBezTo>
                      <a:pt x="780" y="239"/>
                      <a:pt x="799" y="253"/>
                      <a:pt x="816" y="2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602"/>
              <p:cNvSpPr>
                <a:spLocks/>
              </p:cNvSpPr>
              <p:nvPr/>
            </p:nvSpPr>
            <p:spPr bwMode="auto">
              <a:xfrm>
                <a:off x="3327" y="1592"/>
                <a:ext cx="18" cy="15"/>
              </a:xfrm>
              <a:custGeom>
                <a:avLst/>
                <a:gdLst>
                  <a:gd name="T0" fmla="*/ 4 w 22"/>
                  <a:gd name="T1" fmla="*/ 5 h 18"/>
                  <a:gd name="T2" fmla="*/ 20 w 22"/>
                  <a:gd name="T3" fmla="*/ 13 h 18"/>
                  <a:gd name="T4" fmla="*/ 4 w 22"/>
                  <a:gd name="T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4" y="5"/>
                    </a:moveTo>
                    <a:cubicBezTo>
                      <a:pt x="17" y="0"/>
                      <a:pt x="14" y="11"/>
                      <a:pt x="20" y="13"/>
                    </a:cubicBezTo>
                    <a:cubicBezTo>
                      <a:pt x="22" y="18"/>
                      <a:pt x="0" y="1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03"/>
              <p:cNvSpPr>
                <a:spLocks/>
              </p:cNvSpPr>
              <p:nvPr/>
            </p:nvSpPr>
            <p:spPr bwMode="auto">
              <a:xfrm>
                <a:off x="2255" y="1598"/>
                <a:ext cx="26" cy="16"/>
              </a:xfrm>
              <a:custGeom>
                <a:avLst/>
                <a:gdLst>
                  <a:gd name="T0" fmla="*/ 0 w 32"/>
                  <a:gd name="T1" fmla="*/ 14 h 19"/>
                  <a:gd name="T2" fmla="*/ 32 w 32"/>
                  <a:gd name="T3" fmla="*/ 14 h 19"/>
                  <a:gd name="T4" fmla="*/ 0 w 32"/>
                  <a:gd name="T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0" y="14"/>
                    </a:moveTo>
                    <a:cubicBezTo>
                      <a:pt x="8" y="0"/>
                      <a:pt x="18" y="13"/>
                      <a:pt x="32" y="14"/>
                    </a:cubicBezTo>
                    <a:cubicBezTo>
                      <a:pt x="25" y="17"/>
                      <a:pt x="10" y="1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04"/>
              <p:cNvSpPr>
                <a:spLocks/>
              </p:cNvSpPr>
              <p:nvPr/>
            </p:nvSpPr>
            <p:spPr bwMode="auto">
              <a:xfrm>
                <a:off x="2138" y="1606"/>
                <a:ext cx="430" cy="551"/>
              </a:xfrm>
              <a:custGeom>
                <a:avLst/>
                <a:gdLst>
                  <a:gd name="T0" fmla="*/ 360 w 517"/>
                  <a:gd name="T1" fmla="*/ 16 h 662"/>
                  <a:gd name="T2" fmla="*/ 484 w 517"/>
                  <a:gd name="T3" fmla="*/ 12 h 662"/>
                  <a:gd name="T4" fmla="*/ 508 w 517"/>
                  <a:gd name="T5" fmla="*/ 120 h 662"/>
                  <a:gd name="T6" fmla="*/ 492 w 517"/>
                  <a:gd name="T7" fmla="*/ 180 h 662"/>
                  <a:gd name="T8" fmla="*/ 384 w 517"/>
                  <a:gd name="T9" fmla="*/ 180 h 662"/>
                  <a:gd name="T10" fmla="*/ 356 w 517"/>
                  <a:gd name="T11" fmla="*/ 204 h 662"/>
                  <a:gd name="T12" fmla="*/ 356 w 517"/>
                  <a:gd name="T13" fmla="*/ 224 h 662"/>
                  <a:gd name="T14" fmla="*/ 340 w 517"/>
                  <a:gd name="T15" fmla="*/ 260 h 662"/>
                  <a:gd name="T16" fmla="*/ 364 w 517"/>
                  <a:gd name="T17" fmla="*/ 344 h 662"/>
                  <a:gd name="T18" fmla="*/ 376 w 517"/>
                  <a:gd name="T19" fmla="*/ 368 h 662"/>
                  <a:gd name="T20" fmla="*/ 500 w 517"/>
                  <a:gd name="T21" fmla="*/ 356 h 662"/>
                  <a:gd name="T22" fmla="*/ 496 w 517"/>
                  <a:gd name="T23" fmla="*/ 388 h 662"/>
                  <a:gd name="T24" fmla="*/ 508 w 517"/>
                  <a:gd name="T25" fmla="*/ 384 h 662"/>
                  <a:gd name="T26" fmla="*/ 516 w 517"/>
                  <a:gd name="T27" fmla="*/ 404 h 662"/>
                  <a:gd name="T28" fmla="*/ 492 w 517"/>
                  <a:gd name="T29" fmla="*/ 396 h 662"/>
                  <a:gd name="T30" fmla="*/ 488 w 517"/>
                  <a:gd name="T31" fmla="*/ 500 h 662"/>
                  <a:gd name="T32" fmla="*/ 448 w 517"/>
                  <a:gd name="T33" fmla="*/ 504 h 662"/>
                  <a:gd name="T34" fmla="*/ 444 w 517"/>
                  <a:gd name="T35" fmla="*/ 524 h 662"/>
                  <a:gd name="T36" fmla="*/ 420 w 517"/>
                  <a:gd name="T37" fmla="*/ 508 h 662"/>
                  <a:gd name="T38" fmla="*/ 436 w 517"/>
                  <a:gd name="T39" fmla="*/ 508 h 662"/>
                  <a:gd name="T40" fmla="*/ 364 w 517"/>
                  <a:gd name="T41" fmla="*/ 508 h 662"/>
                  <a:gd name="T42" fmla="*/ 324 w 517"/>
                  <a:gd name="T43" fmla="*/ 512 h 662"/>
                  <a:gd name="T44" fmla="*/ 312 w 517"/>
                  <a:gd name="T45" fmla="*/ 528 h 662"/>
                  <a:gd name="T46" fmla="*/ 332 w 517"/>
                  <a:gd name="T47" fmla="*/ 576 h 662"/>
                  <a:gd name="T48" fmla="*/ 324 w 517"/>
                  <a:gd name="T49" fmla="*/ 628 h 662"/>
                  <a:gd name="T50" fmla="*/ 244 w 517"/>
                  <a:gd name="T51" fmla="*/ 608 h 662"/>
                  <a:gd name="T52" fmla="*/ 264 w 517"/>
                  <a:gd name="T53" fmla="*/ 552 h 662"/>
                  <a:gd name="T54" fmla="*/ 252 w 517"/>
                  <a:gd name="T55" fmla="*/ 512 h 662"/>
                  <a:gd name="T56" fmla="*/ 240 w 517"/>
                  <a:gd name="T57" fmla="*/ 512 h 662"/>
                  <a:gd name="T58" fmla="*/ 160 w 517"/>
                  <a:gd name="T59" fmla="*/ 488 h 662"/>
                  <a:gd name="T60" fmla="*/ 152 w 517"/>
                  <a:gd name="T61" fmla="*/ 504 h 662"/>
                  <a:gd name="T62" fmla="*/ 28 w 517"/>
                  <a:gd name="T63" fmla="*/ 484 h 662"/>
                  <a:gd name="T64" fmla="*/ 32 w 517"/>
                  <a:gd name="T65" fmla="*/ 380 h 662"/>
                  <a:gd name="T66" fmla="*/ 84 w 517"/>
                  <a:gd name="T67" fmla="*/ 396 h 662"/>
                  <a:gd name="T68" fmla="*/ 128 w 517"/>
                  <a:gd name="T69" fmla="*/ 372 h 662"/>
                  <a:gd name="T70" fmla="*/ 124 w 517"/>
                  <a:gd name="T71" fmla="*/ 380 h 662"/>
                  <a:gd name="T72" fmla="*/ 168 w 517"/>
                  <a:gd name="T73" fmla="*/ 288 h 662"/>
                  <a:gd name="T74" fmla="*/ 180 w 517"/>
                  <a:gd name="T75" fmla="*/ 280 h 662"/>
                  <a:gd name="T76" fmla="*/ 152 w 517"/>
                  <a:gd name="T77" fmla="*/ 196 h 662"/>
                  <a:gd name="T78" fmla="*/ 124 w 517"/>
                  <a:gd name="T79" fmla="*/ 184 h 662"/>
                  <a:gd name="T80" fmla="*/ 40 w 517"/>
                  <a:gd name="T81" fmla="*/ 200 h 662"/>
                  <a:gd name="T82" fmla="*/ 0 w 517"/>
                  <a:gd name="T83" fmla="*/ 184 h 662"/>
                  <a:gd name="T84" fmla="*/ 16 w 517"/>
                  <a:gd name="T85" fmla="*/ 164 h 662"/>
                  <a:gd name="T86" fmla="*/ 24 w 517"/>
                  <a:gd name="T87" fmla="*/ 76 h 662"/>
                  <a:gd name="T88" fmla="*/ 24 w 517"/>
                  <a:gd name="T89" fmla="*/ 48 h 662"/>
                  <a:gd name="T90" fmla="*/ 36 w 517"/>
                  <a:gd name="T91" fmla="*/ 12 h 662"/>
                  <a:gd name="T92" fmla="*/ 64 w 517"/>
                  <a:gd name="T93" fmla="*/ 0 h 662"/>
                  <a:gd name="T94" fmla="*/ 144 w 517"/>
                  <a:gd name="T95" fmla="*/ 20 h 662"/>
                  <a:gd name="T96" fmla="*/ 152 w 517"/>
                  <a:gd name="T97" fmla="*/ 116 h 662"/>
                  <a:gd name="T98" fmla="*/ 192 w 517"/>
                  <a:gd name="T99" fmla="*/ 148 h 662"/>
                  <a:gd name="T100" fmla="*/ 284 w 517"/>
                  <a:gd name="T101" fmla="*/ 156 h 662"/>
                  <a:gd name="T102" fmla="*/ 340 w 517"/>
                  <a:gd name="T103" fmla="*/ 128 h 662"/>
                  <a:gd name="T104" fmla="*/ 352 w 517"/>
                  <a:gd name="T105" fmla="*/ 48 h 662"/>
                  <a:gd name="T106" fmla="*/ 360 w 517"/>
                  <a:gd name="T107" fmla="*/ 16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7" h="662">
                    <a:moveTo>
                      <a:pt x="360" y="16"/>
                    </a:moveTo>
                    <a:cubicBezTo>
                      <a:pt x="405" y="0"/>
                      <a:pt x="440" y="26"/>
                      <a:pt x="484" y="12"/>
                    </a:cubicBezTo>
                    <a:cubicBezTo>
                      <a:pt x="499" y="55"/>
                      <a:pt x="486" y="94"/>
                      <a:pt x="508" y="120"/>
                    </a:cubicBezTo>
                    <a:cubicBezTo>
                      <a:pt x="483" y="128"/>
                      <a:pt x="508" y="168"/>
                      <a:pt x="492" y="180"/>
                    </a:cubicBezTo>
                    <a:cubicBezTo>
                      <a:pt x="450" y="178"/>
                      <a:pt x="421" y="168"/>
                      <a:pt x="384" y="180"/>
                    </a:cubicBezTo>
                    <a:cubicBezTo>
                      <a:pt x="369" y="182"/>
                      <a:pt x="380" y="211"/>
                      <a:pt x="356" y="204"/>
                    </a:cubicBezTo>
                    <a:cubicBezTo>
                      <a:pt x="356" y="211"/>
                      <a:pt x="356" y="217"/>
                      <a:pt x="356" y="224"/>
                    </a:cubicBezTo>
                    <a:cubicBezTo>
                      <a:pt x="338" y="212"/>
                      <a:pt x="328" y="253"/>
                      <a:pt x="340" y="260"/>
                    </a:cubicBezTo>
                    <a:cubicBezTo>
                      <a:pt x="315" y="272"/>
                      <a:pt x="344" y="372"/>
                      <a:pt x="364" y="344"/>
                    </a:cubicBezTo>
                    <a:cubicBezTo>
                      <a:pt x="371" y="349"/>
                      <a:pt x="370" y="362"/>
                      <a:pt x="376" y="368"/>
                    </a:cubicBezTo>
                    <a:cubicBezTo>
                      <a:pt x="421" y="376"/>
                      <a:pt x="458" y="362"/>
                      <a:pt x="500" y="356"/>
                    </a:cubicBezTo>
                    <a:cubicBezTo>
                      <a:pt x="498" y="366"/>
                      <a:pt x="505" y="385"/>
                      <a:pt x="496" y="388"/>
                    </a:cubicBezTo>
                    <a:cubicBezTo>
                      <a:pt x="495" y="396"/>
                      <a:pt x="508" y="387"/>
                      <a:pt x="508" y="384"/>
                    </a:cubicBezTo>
                    <a:cubicBezTo>
                      <a:pt x="514" y="387"/>
                      <a:pt x="517" y="394"/>
                      <a:pt x="516" y="404"/>
                    </a:cubicBezTo>
                    <a:cubicBezTo>
                      <a:pt x="505" y="415"/>
                      <a:pt x="506" y="394"/>
                      <a:pt x="492" y="396"/>
                    </a:cubicBezTo>
                    <a:cubicBezTo>
                      <a:pt x="495" y="431"/>
                      <a:pt x="487" y="465"/>
                      <a:pt x="488" y="500"/>
                    </a:cubicBezTo>
                    <a:cubicBezTo>
                      <a:pt x="476" y="505"/>
                      <a:pt x="469" y="503"/>
                      <a:pt x="448" y="504"/>
                    </a:cubicBezTo>
                    <a:cubicBezTo>
                      <a:pt x="436" y="509"/>
                      <a:pt x="454" y="519"/>
                      <a:pt x="444" y="524"/>
                    </a:cubicBezTo>
                    <a:cubicBezTo>
                      <a:pt x="431" y="523"/>
                      <a:pt x="420" y="521"/>
                      <a:pt x="420" y="508"/>
                    </a:cubicBezTo>
                    <a:cubicBezTo>
                      <a:pt x="425" y="508"/>
                      <a:pt x="431" y="508"/>
                      <a:pt x="436" y="508"/>
                    </a:cubicBezTo>
                    <a:cubicBezTo>
                      <a:pt x="416" y="502"/>
                      <a:pt x="363" y="499"/>
                      <a:pt x="364" y="508"/>
                    </a:cubicBezTo>
                    <a:cubicBezTo>
                      <a:pt x="347" y="509"/>
                      <a:pt x="334" y="494"/>
                      <a:pt x="324" y="512"/>
                    </a:cubicBezTo>
                    <a:cubicBezTo>
                      <a:pt x="323" y="513"/>
                      <a:pt x="336" y="537"/>
                      <a:pt x="312" y="528"/>
                    </a:cubicBezTo>
                    <a:cubicBezTo>
                      <a:pt x="325" y="545"/>
                      <a:pt x="317" y="567"/>
                      <a:pt x="332" y="576"/>
                    </a:cubicBezTo>
                    <a:cubicBezTo>
                      <a:pt x="338" y="602"/>
                      <a:pt x="321" y="605"/>
                      <a:pt x="324" y="628"/>
                    </a:cubicBezTo>
                    <a:cubicBezTo>
                      <a:pt x="292" y="662"/>
                      <a:pt x="247" y="651"/>
                      <a:pt x="244" y="608"/>
                    </a:cubicBezTo>
                    <a:cubicBezTo>
                      <a:pt x="242" y="586"/>
                      <a:pt x="261" y="575"/>
                      <a:pt x="264" y="552"/>
                    </a:cubicBezTo>
                    <a:cubicBezTo>
                      <a:pt x="261" y="538"/>
                      <a:pt x="250" y="532"/>
                      <a:pt x="252" y="512"/>
                    </a:cubicBezTo>
                    <a:cubicBezTo>
                      <a:pt x="250" y="506"/>
                      <a:pt x="247" y="514"/>
                      <a:pt x="240" y="512"/>
                    </a:cubicBezTo>
                    <a:cubicBezTo>
                      <a:pt x="232" y="474"/>
                      <a:pt x="182" y="496"/>
                      <a:pt x="160" y="488"/>
                    </a:cubicBezTo>
                    <a:cubicBezTo>
                      <a:pt x="147" y="492"/>
                      <a:pt x="160" y="497"/>
                      <a:pt x="152" y="504"/>
                    </a:cubicBezTo>
                    <a:cubicBezTo>
                      <a:pt x="131" y="470"/>
                      <a:pt x="59" y="504"/>
                      <a:pt x="28" y="484"/>
                    </a:cubicBezTo>
                    <a:cubicBezTo>
                      <a:pt x="37" y="451"/>
                      <a:pt x="14" y="417"/>
                      <a:pt x="32" y="380"/>
                    </a:cubicBezTo>
                    <a:cubicBezTo>
                      <a:pt x="55" y="379"/>
                      <a:pt x="71" y="387"/>
                      <a:pt x="84" y="396"/>
                    </a:cubicBezTo>
                    <a:cubicBezTo>
                      <a:pt x="111" y="392"/>
                      <a:pt x="111" y="384"/>
                      <a:pt x="128" y="372"/>
                    </a:cubicBezTo>
                    <a:cubicBezTo>
                      <a:pt x="127" y="375"/>
                      <a:pt x="124" y="376"/>
                      <a:pt x="124" y="380"/>
                    </a:cubicBezTo>
                    <a:cubicBezTo>
                      <a:pt x="168" y="372"/>
                      <a:pt x="173" y="326"/>
                      <a:pt x="168" y="288"/>
                    </a:cubicBezTo>
                    <a:cubicBezTo>
                      <a:pt x="171" y="285"/>
                      <a:pt x="179" y="286"/>
                      <a:pt x="180" y="280"/>
                    </a:cubicBezTo>
                    <a:cubicBezTo>
                      <a:pt x="184" y="240"/>
                      <a:pt x="160" y="231"/>
                      <a:pt x="152" y="196"/>
                    </a:cubicBezTo>
                    <a:cubicBezTo>
                      <a:pt x="138" y="203"/>
                      <a:pt x="134" y="187"/>
                      <a:pt x="124" y="184"/>
                    </a:cubicBezTo>
                    <a:cubicBezTo>
                      <a:pt x="95" y="176"/>
                      <a:pt x="68" y="191"/>
                      <a:pt x="40" y="200"/>
                    </a:cubicBezTo>
                    <a:cubicBezTo>
                      <a:pt x="26" y="195"/>
                      <a:pt x="18" y="185"/>
                      <a:pt x="0" y="184"/>
                    </a:cubicBezTo>
                    <a:cubicBezTo>
                      <a:pt x="8" y="180"/>
                      <a:pt x="3" y="163"/>
                      <a:pt x="16" y="164"/>
                    </a:cubicBezTo>
                    <a:cubicBezTo>
                      <a:pt x="22" y="136"/>
                      <a:pt x="23" y="104"/>
                      <a:pt x="24" y="76"/>
                    </a:cubicBezTo>
                    <a:cubicBezTo>
                      <a:pt x="24" y="67"/>
                      <a:pt x="40" y="53"/>
                      <a:pt x="24" y="48"/>
                    </a:cubicBezTo>
                    <a:cubicBezTo>
                      <a:pt x="41" y="42"/>
                      <a:pt x="32" y="24"/>
                      <a:pt x="36" y="12"/>
                    </a:cubicBezTo>
                    <a:cubicBezTo>
                      <a:pt x="43" y="6"/>
                      <a:pt x="62" y="11"/>
                      <a:pt x="64" y="0"/>
                    </a:cubicBezTo>
                    <a:cubicBezTo>
                      <a:pt x="90" y="16"/>
                      <a:pt x="117" y="9"/>
                      <a:pt x="144" y="20"/>
                    </a:cubicBezTo>
                    <a:cubicBezTo>
                      <a:pt x="145" y="62"/>
                      <a:pt x="137" y="88"/>
                      <a:pt x="152" y="116"/>
                    </a:cubicBezTo>
                    <a:cubicBezTo>
                      <a:pt x="171" y="129"/>
                      <a:pt x="192" y="135"/>
                      <a:pt x="192" y="148"/>
                    </a:cubicBezTo>
                    <a:cubicBezTo>
                      <a:pt x="220" y="136"/>
                      <a:pt x="254" y="159"/>
                      <a:pt x="284" y="156"/>
                    </a:cubicBezTo>
                    <a:cubicBezTo>
                      <a:pt x="310" y="154"/>
                      <a:pt x="313" y="137"/>
                      <a:pt x="340" y="128"/>
                    </a:cubicBezTo>
                    <a:cubicBezTo>
                      <a:pt x="351" y="108"/>
                      <a:pt x="366" y="69"/>
                      <a:pt x="352" y="48"/>
                    </a:cubicBezTo>
                    <a:cubicBezTo>
                      <a:pt x="361" y="44"/>
                      <a:pt x="360" y="30"/>
                      <a:pt x="36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5"/>
              <p:cNvSpPr>
                <a:spLocks/>
              </p:cNvSpPr>
              <p:nvPr/>
            </p:nvSpPr>
            <p:spPr bwMode="auto">
              <a:xfrm>
                <a:off x="2884" y="1616"/>
                <a:ext cx="26" cy="24"/>
              </a:xfrm>
              <a:custGeom>
                <a:avLst/>
                <a:gdLst>
                  <a:gd name="T0" fmla="*/ 8 w 32"/>
                  <a:gd name="T1" fmla="*/ 8 h 28"/>
                  <a:gd name="T2" fmla="*/ 32 w 32"/>
                  <a:gd name="T3" fmla="*/ 16 h 28"/>
                  <a:gd name="T4" fmla="*/ 0 w 32"/>
                  <a:gd name="T5" fmla="*/ 28 h 28"/>
                  <a:gd name="T6" fmla="*/ 8 w 32"/>
                  <a:gd name="T7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8" y="8"/>
                    </a:moveTo>
                    <a:cubicBezTo>
                      <a:pt x="21" y="8"/>
                      <a:pt x="30" y="0"/>
                      <a:pt x="32" y="16"/>
                    </a:cubicBezTo>
                    <a:cubicBezTo>
                      <a:pt x="13" y="3"/>
                      <a:pt x="11" y="21"/>
                      <a:pt x="0" y="28"/>
                    </a:cubicBezTo>
                    <a:cubicBezTo>
                      <a:pt x="4" y="23"/>
                      <a:pt x="4" y="13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6"/>
              <p:cNvSpPr>
                <a:spLocks/>
              </p:cNvSpPr>
              <p:nvPr/>
            </p:nvSpPr>
            <p:spPr bwMode="auto">
              <a:xfrm>
                <a:off x="1944" y="1633"/>
                <a:ext cx="28" cy="20"/>
              </a:xfrm>
              <a:custGeom>
                <a:avLst/>
                <a:gdLst>
                  <a:gd name="T0" fmla="*/ 1 w 33"/>
                  <a:gd name="T1" fmla="*/ 16 h 24"/>
                  <a:gd name="T2" fmla="*/ 5 w 33"/>
                  <a:gd name="T3" fmla="*/ 0 h 24"/>
                  <a:gd name="T4" fmla="*/ 33 w 33"/>
                  <a:gd name="T5" fmla="*/ 12 h 24"/>
                  <a:gd name="T6" fmla="*/ 21 w 33"/>
                  <a:gd name="T7" fmla="*/ 24 h 24"/>
                  <a:gd name="T8" fmla="*/ 1 w 33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4">
                    <a:moveTo>
                      <a:pt x="1" y="16"/>
                    </a:moveTo>
                    <a:cubicBezTo>
                      <a:pt x="0" y="9"/>
                      <a:pt x="6" y="8"/>
                      <a:pt x="5" y="0"/>
                    </a:cubicBezTo>
                    <a:cubicBezTo>
                      <a:pt x="15" y="7"/>
                      <a:pt x="15" y="23"/>
                      <a:pt x="33" y="12"/>
                    </a:cubicBezTo>
                    <a:cubicBezTo>
                      <a:pt x="33" y="20"/>
                      <a:pt x="20" y="15"/>
                      <a:pt x="21" y="24"/>
                    </a:cubicBezTo>
                    <a:cubicBezTo>
                      <a:pt x="13" y="22"/>
                      <a:pt x="14" y="13"/>
                      <a:pt x="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8" name="Freeform 608"/>
            <p:cNvSpPr>
              <a:spLocks/>
            </p:cNvSpPr>
            <p:nvPr/>
          </p:nvSpPr>
          <p:spPr bwMode="auto">
            <a:xfrm>
              <a:off x="3069210" y="2761168"/>
              <a:ext cx="24487" cy="23127"/>
            </a:xfrm>
            <a:custGeom>
              <a:avLst/>
              <a:gdLst>
                <a:gd name="T0" fmla="*/ 15 w 21"/>
                <a:gd name="T1" fmla="*/ 12 h 21"/>
                <a:gd name="T2" fmla="*/ 7 w 21"/>
                <a:gd name="T3" fmla="*/ 16 h 21"/>
                <a:gd name="T4" fmla="*/ 15 w 21"/>
                <a:gd name="T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15" y="12"/>
                  </a:moveTo>
                  <a:cubicBezTo>
                    <a:pt x="21" y="0"/>
                    <a:pt x="18" y="21"/>
                    <a:pt x="7" y="16"/>
                  </a:cubicBezTo>
                  <a:cubicBezTo>
                    <a:pt x="0" y="13"/>
                    <a:pt x="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09"/>
            <p:cNvSpPr>
              <a:spLocks/>
            </p:cNvSpPr>
            <p:nvPr/>
          </p:nvSpPr>
          <p:spPr bwMode="auto">
            <a:xfrm>
              <a:off x="5128867" y="2800619"/>
              <a:ext cx="27208" cy="29929"/>
            </a:xfrm>
            <a:custGeom>
              <a:avLst/>
              <a:gdLst>
                <a:gd name="T0" fmla="*/ 0 w 24"/>
                <a:gd name="T1" fmla="*/ 12 h 26"/>
                <a:gd name="T2" fmla="*/ 0 w 24"/>
                <a:gd name="T3" fmla="*/ 4 h 26"/>
                <a:gd name="T4" fmla="*/ 4 w 24"/>
                <a:gd name="T5" fmla="*/ 0 h 26"/>
                <a:gd name="T6" fmla="*/ 24 w 24"/>
                <a:gd name="T7" fmla="*/ 24 h 26"/>
                <a:gd name="T8" fmla="*/ 0 w 24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6">
                  <a:moveTo>
                    <a:pt x="0" y="12"/>
                  </a:move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ubicBezTo>
                    <a:pt x="10" y="11"/>
                    <a:pt x="18" y="8"/>
                    <a:pt x="24" y="24"/>
                  </a:cubicBezTo>
                  <a:cubicBezTo>
                    <a:pt x="10" y="26"/>
                    <a:pt x="14" y="1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10"/>
            <p:cNvSpPr>
              <a:spLocks/>
            </p:cNvSpPr>
            <p:nvPr/>
          </p:nvSpPr>
          <p:spPr bwMode="auto">
            <a:xfrm>
              <a:off x="3488216" y="2812863"/>
              <a:ext cx="21767" cy="28569"/>
            </a:xfrm>
            <a:custGeom>
              <a:avLst/>
              <a:gdLst>
                <a:gd name="T0" fmla="*/ 5 w 19"/>
                <a:gd name="T1" fmla="*/ 6 h 26"/>
                <a:gd name="T2" fmla="*/ 17 w 19"/>
                <a:gd name="T3" fmla="*/ 18 h 26"/>
                <a:gd name="T4" fmla="*/ 5 w 19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6">
                  <a:moveTo>
                    <a:pt x="5" y="6"/>
                  </a:moveTo>
                  <a:cubicBezTo>
                    <a:pt x="19" y="0"/>
                    <a:pt x="7" y="20"/>
                    <a:pt x="17" y="18"/>
                  </a:cubicBezTo>
                  <a:cubicBezTo>
                    <a:pt x="17" y="26"/>
                    <a:pt x="0" y="17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1"/>
            <p:cNvSpPr>
              <a:spLocks/>
            </p:cNvSpPr>
            <p:nvPr/>
          </p:nvSpPr>
          <p:spPr bwMode="auto">
            <a:xfrm>
              <a:off x="4511242" y="2874081"/>
              <a:ext cx="20407" cy="17686"/>
            </a:xfrm>
            <a:custGeom>
              <a:avLst/>
              <a:gdLst>
                <a:gd name="T0" fmla="*/ 18 w 18"/>
                <a:gd name="T1" fmla="*/ 4 h 16"/>
                <a:gd name="T2" fmla="*/ 10 w 18"/>
                <a:gd name="T3" fmla="*/ 16 h 16"/>
                <a:gd name="T4" fmla="*/ 18 w 18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4"/>
                  </a:moveTo>
                  <a:cubicBezTo>
                    <a:pt x="15" y="8"/>
                    <a:pt x="9" y="8"/>
                    <a:pt x="10" y="16"/>
                  </a:cubicBezTo>
                  <a:cubicBezTo>
                    <a:pt x="0" y="14"/>
                    <a:pt x="10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12"/>
            <p:cNvSpPr>
              <a:spLocks/>
            </p:cNvSpPr>
            <p:nvPr/>
          </p:nvSpPr>
          <p:spPr bwMode="auto">
            <a:xfrm>
              <a:off x="2678772" y="2890406"/>
              <a:ext cx="13604" cy="21767"/>
            </a:xfrm>
            <a:custGeom>
              <a:avLst/>
              <a:gdLst>
                <a:gd name="T0" fmla="*/ 0 w 12"/>
                <a:gd name="T1" fmla="*/ 13 h 19"/>
                <a:gd name="T2" fmla="*/ 0 w 12"/>
                <a:gd name="T3" fmla="*/ 1 h 19"/>
                <a:gd name="T4" fmla="*/ 12 w 12"/>
                <a:gd name="T5" fmla="*/ 13 h 19"/>
                <a:gd name="T6" fmla="*/ 0 w 12"/>
                <a:gd name="T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0" y="13"/>
                  </a:move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4" y="13"/>
                    <a:pt x="12" y="13"/>
                  </a:cubicBezTo>
                  <a:cubicBezTo>
                    <a:pt x="10" y="19"/>
                    <a:pt x="7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13"/>
            <p:cNvSpPr>
              <a:spLocks/>
            </p:cNvSpPr>
            <p:nvPr/>
          </p:nvSpPr>
          <p:spPr bwMode="auto">
            <a:xfrm>
              <a:off x="3420195" y="2912173"/>
              <a:ext cx="34011" cy="38091"/>
            </a:xfrm>
            <a:custGeom>
              <a:avLst/>
              <a:gdLst>
                <a:gd name="T0" fmla="*/ 29 w 30"/>
                <a:gd name="T1" fmla="*/ 6 h 34"/>
                <a:gd name="T2" fmla="*/ 25 w 30"/>
                <a:gd name="T3" fmla="*/ 18 h 34"/>
                <a:gd name="T4" fmla="*/ 9 w 30"/>
                <a:gd name="T5" fmla="*/ 14 h 34"/>
                <a:gd name="T6" fmla="*/ 29 w 30"/>
                <a:gd name="T7" fmla="*/ 34 h 34"/>
                <a:gd name="T8" fmla="*/ 13 w 30"/>
                <a:gd name="T9" fmla="*/ 34 h 34"/>
                <a:gd name="T10" fmla="*/ 9 w 30"/>
                <a:gd name="T11" fmla="*/ 26 h 34"/>
                <a:gd name="T12" fmla="*/ 29 w 30"/>
                <a:gd name="T13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4">
                  <a:moveTo>
                    <a:pt x="29" y="6"/>
                  </a:moveTo>
                  <a:cubicBezTo>
                    <a:pt x="27" y="9"/>
                    <a:pt x="25" y="12"/>
                    <a:pt x="25" y="18"/>
                  </a:cubicBezTo>
                  <a:cubicBezTo>
                    <a:pt x="18" y="19"/>
                    <a:pt x="17" y="13"/>
                    <a:pt x="9" y="14"/>
                  </a:cubicBezTo>
                  <a:cubicBezTo>
                    <a:pt x="9" y="28"/>
                    <a:pt x="30" y="20"/>
                    <a:pt x="29" y="34"/>
                  </a:cubicBezTo>
                  <a:cubicBezTo>
                    <a:pt x="24" y="34"/>
                    <a:pt x="18" y="34"/>
                    <a:pt x="13" y="34"/>
                  </a:cubicBezTo>
                  <a:cubicBezTo>
                    <a:pt x="18" y="24"/>
                    <a:pt x="6" y="22"/>
                    <a:pt x="9" y="26"/>
                  </a:cubicBezTo>
                  <a:cubicBezTo>
                    <a:pt x="0" y="11"/>
                    <a:pt x="8" y="0"/>
                    <a:pt x="29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614"/>
            <p:cNvSpPr>
              <a:spLocks/>
            </p:cNvSpPr>
            <p:nvPr/>
          </p:nvSpPr>
          <p:spPr bwMode="auto">
            <a:xfrm>
              <a:off x="2657006" y="2955706"/>
              <a:ext cx="21767" cy="16325"/>
            </a:xfrm>
            <a:custGeom>
              <a:avLst/>
              <a:gdLst>
                <a:gd name="T0" fmla="*/ 19 w 19"/>
                <a:gd name="T1" fmla="*/ 0 h 15"/>
                <a:gd name="T2" fmla="*/ 3 w 19"/>
                <a:gd name="T3" fmla="*/ 0 h 15"/>
                <a:gd name="T4" fmla="*/ 19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cubicBezTo>
                    <a:pt x="18" y="5"/>
                    <a:pt x="0" y="15"/>
                    <a:pt x="3" y="0"/>
                  </a:cubicBezTo>
                  <a:cubicBezTo>
                    <a:pt x="11" y="7"/>
                    <a:pt x="8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615"/>
            <p:cNvSpPr>
              <a:spLocks/>
            </p:cNvSpPr>
            <p:nvPr/>
          </p:nvSpPr>
          <p:spPr bwMode="auto">
            <a:xfrm>
              <a:off x="3896338" y="3098549"/>
              <a:ext cx="42173" cy="48975"/>
            </a:xfrm>
            <a:custGeom>
              <a:avLst/>
              <a:gdLst>
                <a:gd name="T0" fmla="*/ 13 w 37"/>
                <a:gd name="T1" fmla="*/ 1 h 43"/>
                <a:gd name="T2" fmla="*/ 37 w 37"/>
                <a:gd name="T3" fmla="*/ 29 h 43"/>
                <a:gd name="T4" fmla="*/ 5 w 37"/>
                <a:gd name="T5" fmla="*/ 5 h 43"/>
                <a:gd name="T6" fmla="*/ 13 w 37"/>
                <a:gd name="T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3">
                  <a:moveTo>
                    <a:pt x="13" y="1"/>
                  </a:moveTo>
                  <a:cubicBezTo>
                    <a:pt x="13" y="0"/>
                    <a:pt x="21" y="24"/>
                    <a:pt x="37" y="29"/>
                  </a:cubicBezTo>
                  <a:cubicBezTo>
                    <a:pt x="31" y="43"/>
                    <a:pt x="0" y="27"/>
                    <a:pt x="5" y="5"/>
                  </a:cubicBezTo>
                  <a:cubicBezTo>
                    <a:pt x="10" y="6"/>
                    <a:pt x="12" y="4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616"/>
            <p:cNvSpPr>
              <a:spLocks/>
            </p:cNvSpPr>
            <p:nvPr/>
          </p:nvSpPr>
          <p:spPr bwMode="auto">
            <a:xfrm>
              <a:off x="4883994" y="3229148"/>
              <a:ext cx="21767" cy="21767"/>
            </a:xfrm>
            <a:custGeom>
              <a:avLst/>
              <a:gdLst>
                <a:gd name="T0" fmla="*/ 12 w 19"/>
                <a:gd name="T1" fmla="*/ 2 h 19"/>
                <a:gd name="T2" fmla="*/ 8 w 19"/>
                <a:gd name="T3" fmla="*/ 18 h 19"/>
                <a:gd name="T4" fmla="*/ 0 w 19"/>
                <a:gd name="T5" fmla="*/ 14 h 19"/>
                <a:gd name="T6" fmla="*/ 0 w 19"/>
                <a:gd name="T7" fmla="*/ 6 h 19"/>
                <a:gd name="T8" fmla="*/ 12 w 19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2" y="2"/>
                  </a:moveTo>
                  <a:cubicBezTo>
                    <a:pt x="19" y="0"/>
                    <a:pt x="12" y="17"/>
                    <a:pt x="8" y="18"/>
                  </a:cubicBezTo>
                  <a:cubicBezTo>
                    <a:pt x="3" y="19"/>
                    <a:pt x="1" y="17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6" y="6"/>
                    <a:pt x="11" y="7"/>
                    <a:pt x="12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617"/>
            <p:cNvSpPr>
              <a:spLocks/>
            </p:cNvSpPr>
            <p:nvPr/>
          </p:nvSpPr>
          <p:spPr bwMode="auto">
            <a:xfrm>
              <a:off x="3919464" y="3240031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618"/>
            <p:cNvSpPr>
              <a:spLocks/>
            </p:cNvSpPr>
            <p:nvPr/>
          </p:nvSpPr>
          <p:spPr bwMode="auto">
            <a:xfrm>
              <a:off x="2692376" y="3264519"/>
              <a:ext cx="63940" cy="19046"/>
            </a:xfrm>
            <a:custGeom>
              <a:avLst/>
              <a:gdLst>
                <a:gd name="T0" fmla="*/ 0 w 56"/>
                <a:gd name="T1" fmla="*/ 3 h 17"/>
                <a:gd name="T2" fmla="*/ 56 w 56"/>
                <a:gd name="T3" fmla="*/ 11 h 17"/>
                <a:gd name="T4" fmla="*/ 0 w 56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7">
                  <a:moveTo>
                    <a:pt x="0" y="3"/>
                  </a:moveTo>
                  <a:cubicBezTo>
                    <a:pt x="17" y="0"/>
                    <a:pt x="37" y="5"/>
                    <a:pt x="56" y="11"/>
                  </a:cubicBezTo>
                  <a:cubicBezTo>
                    <a:pt x="45" y="17"/>
                    <a:pt x="10" y="1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619"/>
            <p:cNvSpPr>
              <a:spLocks noEditPoints="1"/>
            </p:cNvSpPr>
            <p:nvPr/>
          </p:nvSpPr>
          <p:spPr bwMode="auto">
            <a:xfrm>
              <a:off x="2697818" y="3272681"/>
              <a:ext cx="624428" cy="576813"/>
            </a:xfrm>
            <a:custGeom>
              <a:avLst/>
              <a:gdLst>
                <a:gd name="T0" fmla="*/ 552 w 552"/>
                <a:gd name="T1" fmla="*/ 340 h 510"/>
                <a:gd name="T2" fmla="*/ 548 w 552"/>
                <a:gd name="T3" fmla="*/ 448 h 510"/>
                <a:gd name="T4" fmla="*/ 540 w 552"/>
                <a:gd name="T5" fmla="*/ 480 h 510"/>
                <a:gd name="T6" fmla="*/ 468 w 552"/>
                <a:gd name="T7" fmla="*/ 488 h 510"/>
                <a:gd name="T8" fmla="*/ 356 w 552"/>
                <a:gd name="T9" fmla="*/ 488 h 510"/>
                <a:gd name="T10" fmla="*/ 344 w 552"/>
                <a:gd name="T11" fmla="*/ 372 h 510"/>
                <a:gd name="T12" fmla="*/ 332 w 552"/>
                <a:gd name="T13" fmla="*/ 376 h 510"/>
                <a:gd name="T14" fmla="*/ 316 w 552"/>
                <a:gd name="T15" fmla="*/ 364 h 510"/>
                <a:gd name="T16" fmla="*/ 320 w 552"/>
                <a:gd name="T17" fmla="*/ 352 h 510"/>
                <a:gd name="T18" fmla="*/ 280 w 552"/>
                <a:gd name="T19" fmla="*/ 336 h 510"/>
                <a:gd name="T20" fmla="*/ 272 w 552"/>
                <a:gd name="T21" fmla="*/ 344 h 510"/>
                <a:gd name="T22" fmla="*/ 204 w 552"/>
                <a:gd name="T23" fmla="*/ 376 h 510"/>
                <a:gd name="T24" fmla="*/ 192 w 552"/>
                <a:gd name="T25" fmla="*/ 360 h 510"/>
                <a:gd name="T26" fmla="*/ 156 w 552"/>
                <a:gd name="T27" fmla="*/ 448 h 510"/>
                <a:gd name="T28" fmla="*/ 164 w 552"/>
                <a:gd name="T29" fmla="*/ 488 h 510"/>
                <a:gd name="T30" fmla="*/ 152 w 552"/>
                <a:gd name="T31" fmla="*/ 508 h 510"/>
                <a:gd name="T32" fmla="*/ 36 w 552"/>
                <a:gd name="T33" fmla="*/ 480 h 510"/>
                <a:gd name="T34" fmla="*/ 20 w 552"/>
                <a:gd name="T35" fmla="*/ 500 h 510"/>
                <a:gd name="T36" fmla="*/ 8 w 552"/>
                <a:gd name="T37" fmla="*/ 480 h 510"/>
                <a:gd name="T38" fmla="*/ 32 w 552"/>
                <a:gd name="T39" fmla="*/ 476 h 510"/>
                <a:gd name="T40" fmla="*/ 8 w 552"/>
                <a:gd name="T41" fmla="*/ 364 h 510"/>
                <a:gd name="T42" fmla="*/ 28 w 552"/>
                <a:gd name="T43" fmla="*/ 356 h 510"/>
                <a:gd name="T44" fmla="*/ 20 w 552"/>
                <a:gd name="T45" fmla="*/ 340 h 510"/>
                <a:gd name="T46" fmla="*/ 28 w 552"/>
                <a:gd name="T47" fmla="*/ 324 h 510"/>
                <a:gd name="T48" fmla="*/ 20 w 552"/>
                <a:gd name="T49" fmla="*/ 316 h 510"/>
                <a:gd name="T50" fmla="*/ 8 w 552"/>
                <a:gd name="T51" fmla="*/ 204 h 510"/>
                <a:gd name="T52" fmla="*/ 16 w 552"/>
                <a:gd name="T53" fmla="*/ 192 h 510"/>
                <a:gd name="T54" fmla="*/ 16 w 552"/>
                <a:gd name="T55" fmla="*/ 96 h 510"/>
                <a:gd name="T56" fmla="*/ 8 w 552"/>
                <a:gd name="T57" fmla="*/ 64 h 510"/>
                <a:gd name="T58" fmla="*/ 12 w 552"/>
                <a:gd name="T59" fmla="*/ 48 h 510"/>
                <a:gd name="T60" fmla="*/ 0 w 552"/>
                <a:gd name="T61" fmla="*/ 36 h 510"/>
                <a:gd name="T62" fmla="*/ 64 w 552"/>
                <a:gd name="T63" fmla="*/ 4 h 510"/>
                <a:gd name="T64" fmla="*/ 184 w 552"/>
                <a:gd name="T65" fmla="*/ 0 h 510"/>
                <a:gd name="T66" fmla="*/ 168 w 552"/>
                <a:gd name="T67" fmla="*/ 28 h 510"/>
                <a:gd name="T68" fmla="*/ 188 w 552"/>
                <a:gd name="T69" fmla="*/ 44 h 510"/>
                <a:gd name="T70" fmla="*/ 172 w 552"/>
                <a:gd name="T71" fmla="*/ 40 h 510"/>
                <a:gd name="T72" fmla="*/ 164 w 552"/>
                <a:gd name="T73" fmla="*/ 72 h 510"/>
                <a:gd name="T74" fmla="*/ 260 w 552"/>
                <a:gd name="T75" fmla="*/ 164 h 510"/>
                <a:gd name="T76" fmla="*/ 256 w 552"/>
                <a:gd name="T77" fmla="*/ 152 h 510"/>
                <a:gd name="T78" fmla="*/ 272 w 552"/>
                <a:gd name="T79" fmla="*/ 168 h 510"/>
                <a:gd name="T80" fmla="*/ 304 w 552"/>
                <a:gd name="T81" fmla="*/ 156 h 510"/>
                <a:gd name="T82" fmla="*/ 316 w 552"/>
                <a:gd name="T83" fmla="*/ 164 h 510"/>
                <a:gd name="T84" fmla="*/ 352 w 552"/>
                <a:gd name="T85" fmla="*/ 140 h 510"/>
                <a:gd name="T86" fmla="*/ 340 w 552"/>
                <a:gd name="T87" fmla="*/ 132 h 510"/>
                <a:gd name="T88" fmla="*/ 388 w 552"/>
                <a:gd name="T89" fmla="*/ 88 h 510"/>
                <a:gd name="T90" fmla="*/ 364 w 552"/>
                <a:gd name="T91" fmla="*/ 24 h 510"/>
                <a:gd name="T92" fmla="*/ 520 w 552"/>
                <a:gd name="T93" fmla="*/ 52 h 510"/>
                <a:gd name="T94" fmla="*/ 528 w 552"/>
                <a:gd name="T95" fmla="*/ 160 h 510"/>
                <a:gd name="T96" fmla="*/ 444 w 552"/>
                <a:gd name="T97" fmla="*/ 160 h 510"/>
                <a:gd name="T98" fmla="*/ 420 w 552"/>
                <a:gd name="T99" fmla="*/ 172 h 510"/>
                <a:gd name="T100" fmla="*/ 392 w 552"/>
                <a:gd name="T101" fmla="*/ 204 h 510"/>
                <a:gd name="T102" fmla="*/ 376 w 552"/>
                <a:gd name="T103" fmla="*/ 256 h 510"/>
                <a:gd name="T104" fmla="*/ 396 w 552"/>
                <a:gd name="T105" fmla="*/ 260 h 510"/>
                <a:gd name="T106" fmla="*/ 396 w 552"/>
                <a:gd name="T107" fmla="*/ 292 h 510"/>
                <a:gd name="T108" fmla="*/ 400 w 552"/>
                <a:gd name="T109" fmla="*/ 280 h 510"/>
                <a:gd name="T110" fmla="*/ 400 w 552"/>
                <a:gd name="T111" fmla="*/ 300 h 510"/>
                <a:gd name="T112" fmla="*/ 552 w 552"/>
                <a:gd name="T113" fmla="*/ 340 h 510"/>
                <a:gd name="T114" fmla="*/ 152 w 552"/>
                <a:gd name="T115" fmla="*/ 504 h 510"/>
                <a:gd name="T116" fmla="*/ 160 w 552"/>
                <a:gd name="T117" fmla="*/ 492 h 510"/>
                <a:gd name="T118" fmla="*/ 152 w 552"/>
                <a:gd name="T119" fmla="*/ 504 h 510"/>
                <a:gd name="T120" fmla="*/ 28 w 552"/>
                <a:gd name="T121" fmla="*/ 376 h 510"/>
                <a:gd name="T122" fmla="*/ 16 w 552"/>
                <a:gd name="T123" fmla="*/ 364 h 510"/>
                <a:gd name="T124" fmla="*/ 28 w 552"/>
                <a:gd name="T125" fmla="*/ 37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2" h="510">
                  <a:moveTo>
                    <a:pt x="552" y="340"/>
                  </a:moveTo>
                  <a:cubicBezTo>
                    <a:pt x="543" y="378"/>
                    <a:pt x="536" y="414"/>
                    <a:pt x="548" y="448"/>
                  </a:cubicBezTo>
                  <a:cubicBezTo>
                    <a:pt x="534" y="456"/>
                    <a:pt x="538" y="461"/>
                    <a:pt x="540" y="480"/>
                  </a:cubicBezTo>
                  <a:cubicBezTo>
                    <a:pt x="519" y="500"/>
                    <a:pt x="475" y="475"/>
                    <a:pt x="468" y="488"/>
                  </a:cubicBezTo>
                  <a:cubicBezTo>
                    <a:pt x="429" y="498"/>
                    <a:pt x="392" y="510"/>
                    <a:pt x="356" y="488"/>
                  </a:cubicBezTo>
                  <a:cubicBezTo>
                    <a:pt x="363" y="442"/>
                    <a:pt x="365" y="401"/>
                    <a:pt x="344" y="372"/>
                  </a:cubicBezTo>
                  <a:cubicBezTo>
                    <a:pt x="338" y="372"/>
                    <a:pt x="333" y="371"/>
                    <a:pt x="332" y="376"/>
                  </a:cubicBezTo>
                  <a:cubicBezTo>
                    <a:pt x="329" y="371"/>
                    <a:pt x="334" y="354"/>
                    <a:pt x="316" y="364"/>
                  </a:cubicBezTo>
                  <a:cubicBezTo>
                    <a:pt x="315" y="358"/>
                    <a:pt x="320" y="357"/>
                    <a:pt x="320" y="352"/>
                  </a:cubicBezTo>
                  <a:cubicBezTo>
                    <a:pt x="297" y="354"/>
                    <a:pt x="300" y="342"/>
                    <a:pt x="280" y="336"/>
                  </a:cubicBezTo>
                  <a:cubicBezTo>
                    <a:pt x="273" y="335"/>
                    <a:pt x="272" y="339"/>
                    <a:pt x="272" y="344"/>
                  </a:cubicBezTo>
                  <a:cubicBezTo>
                    <a:pt x="249" y="329"/>
                    <a:pt x="193" y="332"/>
                    <a:pt x="204" y="376"/>
                  </a:cubicBezTo>
                  <a:cubicBezTo>
                    <a:pt x="198" y="373"/>
                    <a:pt x="191" y="370"/>
                    <a:pt x="192" y="360"/>
                  </a:cubicBezTo>
                  <a:cubicBezTo>
                    <a:pt x="160" y="377"/>
                    <a:pt x="149" y="409"/>
                    <a:pt x="156" y="448"/>
                  </a:cubicBezTo>
                  <a:cubicBezTo>
                    <a:pt x="134" y="444"/>
                    <a:pt x="158" y="496"/>
                    <a:pt x="164" y="488"/>
                  </a:cubicBezTo>
                  <a:cubicBezTo>
                    <a:pt x="171" y="490"/>
                    <a:pt x="158" y="505"/>
                    <a:pt x="152" y="508"/>
                  </a:cubicBezTo>
                  <a:cubicBezTo>
                    <a:pt x="125" y="481"/>
                    <a:pt x="79" y="494"/>
                    <a:pt x="36" y="480"/>
                  </a:cubicBezTo>
                  <a:cubicBezTo>
                    <a:pt x="28" y="484"/>
                    <a:pt x="26" y="494"/>
                    <a:pt x="20" y="500"/>
                  </a:cubicBezTo>
                  <a:cubicBezTo>
                    <a:pt x="1" y="506"/>
                    <a:pt x="30" y="477"/>
                    <a:pt x="8" y="480"/>
                  </a:cubicBezTo>
                  <a:cubicBezTo>
                    <a:pt x="13" y="474"/>
                    <a:pt x="26" y="469"/>
                    <a:pt x="32" y="476"/>
                  </a:cubicBezTo>
                  <a:cubicBezTo>
                    <a:pt x="31" y="447"/>
                    <a:pt x="37" y="385"/>
                    <a:pt x="8" y="364"/>
                  </a:cubicBezTo>
                  <a:cubicBezTo>
                    <a:pt x="4" y="351"/>
                    <a:pt x="20" y="358"/>
                    <a:pt x="28" y="356"/>
                  </a:cubicBezTo>
                  <a:cubicBezTo>
                    <a:pt x="27" y="349"/>
                    <a:pt x="32" y="336"/>
                    <a:pt x="20" y="340"/>
                  </a:cubicBezTo>
                  <a:cubicBezTo>
                    <a:pt x="23" y="334"/>
                    <a:pt x="27" y="331"/>
                    <a:pt x="28" y="324"/>
                  </a:cubicBezTo>
                  <a:cubicBezTo>
                    <a:pt x="29" y="315"/>
                    <a:pt x="20" y="319"/>
                    <a:pt x="20" y="316"/>
                  </a:cubicBezTo>
                  <a:cubicBezTo>
                    <a:pt x="15" y="284"/>
                    <a:pt x="31" y="232"/>
                    <a:pt x="8" y="204"/>
                  </a:cubicBezTo>
                  <a:cubicBezTo>
                    <a:pt x="9" y="199"/>
                    <a:pt x="15" y="198"/>
                    <a:pt x="16" y="192"/>
                  </a:cubicBezTo>
                  <a:cubicBezTo>
                    <a:pt x="17" y="179"/>
                    <a:pt x="19" y="130"/>
                    <a:pt x="16" y="96"/>
                  </a:cubicBezTo>
                  <a:cubicBezTo>
                    <a:pt x="15" y="86"/>
                    <a:pt x="9" y="73"/>
                    <a:pt x="8" y="64"/>
                  </a:cubicBezTo>
                  <a:cubicBezTo>
                    <a:pt x="8" y="59"/>
                    <a:pt x="12" y="47"/>
                    <a:pt x="12" y="48"/>
                  </a:cubicBezTo>
                  <a:cubicBezTo>
                    <a:pt x="12" y="49"/>
                    <a:pt x="1" y="34"/>
                    <a:pt x="0" y="36"/>
                  </a:cubicBezTo>
                  <a:cubicBezTo>
                    <a:pt x="11" y="8"/>
                    <a:pt x="41" y="23"/>
                    <a:pt x="64" y="4"/>
                  </a:cubicBezTo>
                  <a:cubicBezTo>
                    <a:pt x="95" y="18"/>
                    <a:pt x="146" y="9"/>
                    <a:pt x="184" y="0"/>
                  </a:cubicBezTo>
                  <a:cubicBezTo>
                    <a:pt x="177" y="8"/>
                    <a:pt x="171" y="16"/>
                    <a:pt x="168" y="28"/>
                  </a:cubicBezTo>
                  <a:cubicBezTo>
                    <a:pt x="171" y="37"/>
                    <a:pt x="182" y="38"/>
                    <a:pt x="188" y="44"/>
                  </a:cubicBezTo>
                  <a:cubicBezTo>
                    <a:pt x="184" y="56"/>
                    <a:pt x="177" y="39"/>
                    <a:pt x="172" y="40"/>
                  </a:cubicBezTo>
                  <a:cubicBezTo>
                    <a:pt x="178" y="58"/>
                    <a:pt x="175" y="63"/>
                    <a:pt x="164" y="72"/>
                  </a:cubicBezTo>
                  <a:cubicBezTo>
                    <a:pt x="185" y="114"/>
                    <a:pt x="204" y="158"/>
                    <a:pt x="260" y="164"/>
                  </a:cubicBezTo>
                  <a:cubicBezTo>
                    <a:pt x="274" y="160"/>
                    <a:pt x="249" y="163"/>
                    <a:pt x="256" y="152"/>
                  </a:cubicBezTo>
                  <a:cubicBezTo>
                    <a:pt x="272" y="147"/>
                    <a:pt x="266" y="163"/>
                    <a:pt x="272" y="168"/>
                  </a:cubicBezTo>
                  <a:cubicBezTo>
                    <a:pt x="285" y="179"/>
                    <a:pt x="293" y="157"/>
                    <a:pt x="304" y="156"/>
                  </a:cubicBezTo>
                  <a:cubicBezTo>
                    <a:pt x="308" y="156"/>
                    <a:pt x="311" y="166"/>
                    <a:pt x="316" y="164"/>
                  </a:cubicBezTo>
                  <a:cubicBezTo>
                    <a:pt x="329" y="159"/>
                    <a:pt x="334" y="149"/>
                    <a:pt x="352" y="140"/>
                  </a:cubicBezTo>
                  <a:cubicBezTo>
                    <a:pt x="349" y="136"/>
                    <a:pt x="345" y="134"/>
                    <a:pt x="340" y="132"/>
                  </a:cubicBezTo>
                  <a:cubicBezTo>
                    <a:pt x="349" y="132"/>
                    <a:pt x="387" y="94"/>
                    <a:pt x="388" y="88"/>
                  </a:cubicBezTo>
                  <a:cubicBezTo>
                    <a:pt x="389" y="81"/>
                    <a:pt x="364" y="38"/>
                    <a:pt x="364" y="24"/>
                  </a:cubicBezTo>
                  <a:cubicBezTo>
                    <a:pt x="418" y="21"/>
                    <a:pt x="474" y="35"/>
                    <a:pt x="520" y="52"/>
                  </a:cubicBezTo>
                  <a:cubicBezTo>
                    <a:pt x="530" y="91"/>
                    <a:pt x="524" y="115"/>
                    <a:pt x="528" y="160"/>
                  </a:cubicBezTo>
                  <a:cubicBezTo>
                    <a:pt x="501" y="167"/>
                    <a:pt x="467" y="162"/>
                    <a:pt x="444" y="160"/>
                  </a:cubicBezTo>
                  <a:cubicBezTo>
                    <a:pt x="440" y="176"/>
                    <a:pt x="429" y="168"/>
                    <a:pt x="420" y="172"/>
                  </a:cubicBezTo>
                  <a:cubicBezTo>
                    <a:pt x="413" y="185"/>
                    <a:pt x="410" y="202"/>
                    <a:pt x="392" y="204"/>
                  </a:cubicBezTo>
                  <a:cubicBezTo>
                    <a:pt x="392" y="227"/>
                    <a:pt x="383" y="240"/>
                    <a:pt x="376" y="256"/>
                  </a:cubicBezTo>
                  <a:cubicBezTo>
                    <a:pt x="379" y="269"/>
                    <a:pt x="387" y="261"/>
                    <a:pt x="396" y="260"/>
                  </a:cubicBezTo>
                  <a:cubicBezTo>
                    <a:pt x="392" y="274"/>
                    <a:pt x="393" y="282"/>
                    <a:pt x="396" y="292"/>
                  </a:cubicBezTo>
                  <a:cubicBezTo>
                    <a:pt x="401" y="291"/>
                    <a:pt x="399" y="285"/>
                    <a:pt x="400" y="280"/>
                  </a:cubicBezTo>
                  <a:cubicBezTo>
                    <a:pt x="412" y="281"/>
                    <a:pt x="407" y="297"/>
                    <a:pt x="400" y="300"/>
                  </a:cubicBezTo>
                  <a:cubicBezTo>
                    <a:pt x="424" y="351"/>
                    <a:pt x="487" y="363"/>
                    <a:pt x="552" y="340"/>
                  </a:cubicBezTo>
                  <a:close/>
                  <a:moveTo>
                    <a:pt x="152" y="504"/>
                  </a:moveTo>
                  <a:cubicBezTo>
                    <a:pt x="153" y="498"/>
                    <a:pt x="159" y="497"/>
                    <a:pt x="160" y="492"/>
                  </a:cubicBezTo>
                  <a:cubicBezTo>
                    <a:pt x="152" y="488"/>
                    <a:pt x="142" y="502"/>
                    <a:pt x="152" y="504"/>
                  </a:cubicBezTo>
                  <a:close/>
                  <a:moveTo>
                    <a:pt x="28" y="376"/>
                  </a:moveTo>
                  <a:cubicBezTo>
                    <a:pt x="33" y="365"/>
                    <a:pt x="21" y="352"/>
                    <a:pt x="16" y="364"/>
                  </a:cubicBezTo>
                  <a:cubicBezTo>
                    <a:pt x="24" y="364"/>
                    <a:pt x="19" y="377"/>
                    <a:pt x="28" y="3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20"/>
            <p:cNvSpPr>
              <a:spLocks/>
            </p:cNvSpPr>
            <p:nvPr/>
          </p:nvSpPr>
          <p:spPr bwMode="auto">
            <a:xfrm>
              <a:off x="3088256" y="3299889"/>
              <a:ext cx="16325" cy="27208"/>
            </a:xfrm>
            <a:custGeom>
              <a:avLst/>
              <a:gdLst>
                <a:gd name="T0" fmla="*/ 3 w 15"/>
                <a:gd name="T1" fmla="*/ 0 h 24"/>
                <a:gd name="T2" fmla="*/ 15 w 15"/>
                <a:gd name="T3" fmla="*/ 4 h 24"/>
                <a:gd name="T4" fmla="*/ 11 w 15"/>
                <a:gd name="T5" fmla="*/ 12 h 24"/>
                <a:gd name="T6" fmla="*/ 15 w 15"/>
                <a:gd name="T7" fmla="*/ 16 h 24"/>
                <a:gd name="T8" fmla="*/ 3 w 1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3" y="0"/>
                  </a:moveTo>
                  <a:cubicBezTo>
                    <a:pt x="6" y="2"/>
                    <a:pt x="9" y="4"/>
                    <a:pt x="15" y="4"/>
                  </a:cubicBezTo>
                  <a:cubicBezTo>
                    <a:pt x="14" y="7"/>
                    <a:pt x="11" y="8"/>
                    <a:pt x="11" y="12"/>
                  </a:cubicBezTo>
                  <a:cubicBezTo>
                    <a:pt x="10" y="15"/>
                    <a:pt x="13" y="16"/>
                    <a:pt x="15" y="16"/>
                  </a:cubicBezTo>
                  <a:cubicBezTo>
                    <a:pt x="13" y="24"/>
                    <a:pt x="0" y="1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21"/>
            <p:cNvSpPr>
              <a:spLocks/>
            </p:cNvSpPr>
            <p:nvPr/>
          </p:nvSpPr>
          <p:spPr bwMode="auto">
            <a:xfrm>
              <a:off x="3526307" y="3408722"/>
              <a:ext cx="28569" cy="17686"/>
            </a:xfrm>
            <a:custGeom>
              <a:avLst/>
              <a:gdLst>
                <a:gd name="T0" fmla="*/ 16 w 25"/>
                <a:gd name="T1" fmla="*/ 0 h 16"/>
                <a:gd name="T2" fmla="*/ 12 w 25"/>
                <a:gd name="T3" fmla="*/ 16 h 16"/>
                <a:gd name="T4" fmla="*/ 16 w 2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6">
                  <a:moveTo>
                    <a:pt x="16" y="0"/>
                  </a:moveTo>
                  <a:cubicBezTo>
                    <a:pt x="25" y="1"/>
                    <a:pt x="11" y="11"/>
                    <a:pt x="12" y="16"/>
                  </a:cubicBezTo>
                  <a:cubicBezTo>
                    <a:pt x="0" y="12"/>
                    <a:pt x="17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22"/>
            <p:cNvSpPr>
              <a:spLocks/>
            </p:cNvSpPr>
            <p:nvPr/>
          </p:nvSpPr>
          <p:spPr bwMode="auto">
            <a:xfrm>
              <a:off x="3180763" y="3303970"/>
              <a:ext cx="870661" cy="665240"/>
            </a:xfrm>
            <a:custGeom>
              <a:avLst/>
              <a:gdLst>
                <a:gd name="T0" fmla="*/ 25 w 769"/>
                <a:gd name="T1" fmla="*/ 188 h 588"/>
                <a:gd name="T2" fmla="*/ 129 w 769"/>
                <a:gd name="T3" fmla="*/ 164 h 588"/>
                <a:gd name="T4" fmla="*/ 129 w 769"/>
                <a:gd name="T5" fmla="*/ 88 h 588"/>
                <a:gd name="T6" fmla="*/ 129 w 769"/>
                <a:gd name="T7" fmla="*/ 52 h 588"/>
                <a:gd name="T8" fmla="*/ 149 w 769"/>
                <a:gd name="T9" fmla="*/ 20 h 588"/>
                <a:gd name="T10" fmla="*/ 441 w 769"/>
                <a:gd name="T11" fmla="*/ 164 h 588"/>
                <a:gd name="T12" fmla="*/ 465 w 769"/>
                <a:gd name="T13" fmla="*/ 152 h 588"/>
                <a:gd name="T14" fmla="*/ 477 w 769"/>
                <a:gd name="T15" fmla="*/ 108 h 588"/>
                <a:gd name="T16" fmla="*/ 533 w 769"/>
                <a:gd name="T17" fmla="*/ 8 h 588"/>
                <a:gd name="T18" fmla="*/ 581 w 769"/>
                <a:gd name="T19" fmla="*/ 16 h 588"/>
                <a:gd name="T20" fmla="*/ 613 w 769"/>
                <a:gd name="T21" fmla="*/ 48 h 588"/>
                <a:gd name="T22" fmla="*/ 613 w 769"/>
                <a:gd name="T23" fmla="*/ 64 h 588"/>
                <a:gd name="T24" fmla="*/ 637 w 769"/>
                <a:gd name="T25" fmla="*/ 84 h 588"/>
                <a:gd name="T26" fmla="*/ 617 w 769"/>
                <a:gd name="T27" fmla="*/ 124 h 588"/>
                <a:gd name="T28" fmla="*/ 605 w 769"/>
                <a:gd name="T29" fmla="*/ 176 h 588"/>
                <a:gd name="T30" fmla="*/ 633 w 769"/>
                <a:gd name="T31" fmla="*/ 220 h 588"/>
                <a:gd name="T32" fmla="*/ 769 w 769"/>
                <a:gd name="T33" fmla="*/ 248 h 588"/>
                <a:gd name="T34" fmla="*/ 705 w 769"/>
                <a:gd name="T35" fmla="*/ 296 h 588"/>
                <a:gd name="T36" fmla="*/ 677 w 769"/>
                <a:gd name="T37" fmla="*/ 292 h 588"/>
                <a:gd name="T38" fmla="*/ 661 w 769"/>
                <a:gd name="T39" fmla="*/ 296 h 588"/>
                <a:gd name="T40" fmla="*/ 625 w 769"/>
                <a:gd name="T41" fmla="*/ 372 h 588"/>
                <a:gd name="T42" fmla="*/ 505 w 769"/>
                <a:gd name="T43" fmla="*/ 448 h 588"/>
                <a:gd name="T44" fmla="*/ 425 w 769"/>
                <a:gd name="T45" fmla="*/ 528 h 588"/>
                <a:gd name="T46" fmla="*/ 429 w 769"/>
                <a:gd name="T47" fmla="*/ 552 h 588"/>
                <a:gd name="T48" fmla="*/ 409 w 769"/>
                <a:gd name="T49" fmla="*/ 584 h 588"/>
                <a:gd name="T50" fmla="*/ 337 w 769"/>
                <a:gd name="T51" fmla="*/ 576 h 588"/>
                <a:gd name="T52" fmla="*/ 341 w 769"/>
                <a:gd name="T53" fmla="*/ 460 h 588"/>
                <a:gd name="T54" fmla="*/ 253 w 769"/>
                <a:gd name="T55" fmla="*/ 460 h 588"/>
                <a:gd name="T56" fmla="*/ 161 w 769"/>
                <a:gd name="T57" fmla="*/ 432 h 588"/>
                <a:gd name="T58" fmla="*/ 173 w 769"/>
                <a:gd name="T59" fmla="*/ 400 h 588"/>
                <a:gd name="T60" fmla="*/ 173 w 769"/>
                <a:gd name="T61" fmla="*/ 380 h 588"/>
                <a:gd name="T62" fmla="*/ 81 w 769"/>
                <a:gd name="T63" fmla="*/ 256 h 588"/>
                <a:gd name="T64" fmla="*/ 9 w 769"/>
                <a:gd name="T65" fmla="*/ 212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9" h="588">
                  <a:moveTo>
                    <a:pt x="5" y="204"/>
                  </a:moveTo>
                  <a:cubicBezTo>
                    <a:pt x="17" y="204"/>
                    <a:pt x="28" y="203"/>
                    <a:pt x="25" y="188"/>
                  </a:cubicBezTo>
                  <a:cubicBezTo>
                    <a:pt x="69" y="187"/>
                    <a:pt x="126" y="232"/>
                    <a:pt x="145" y="172"/>
                  </a:cubicBezTo>
                  <a:cubicBezTo>
                    <a:pt x="144" y="165"/>
                    <a:pt x="138" y="163"/>
                    <a:pt x="129" y="164"/>
                  </a:cubicBezTo>
                  <a:cubicBezTo>
                    <a:pt x="128" y="155"/>
                    <a:pt x="143" y="162"/>
                    <a:pt x="149" y="160"/>
                  </a:cubicBezTo>
                  <a:cubicBezTo>
                    <a:pt x="147" y="123"/>
                    <a:pt x="162" y="94"/>
                    <a:pt x="129" y="88"/>
                  </a:cubicBezTo>
                  <a:cubicBezTo>
                    <a:pt x="132" y="80"/>
                    <a:pt x="141" y="72"/>
                    <a:pt x="149" y="80"/>
                  </a:cubicBezTo>
                  <a:cubicBezTo>
                    <a:pt x="150" y="63"/>
                    <a:pt x="127" y="70"/>
                    <a:pt x="129" y="52"/>
                  </a:cubicBezTo>
                  <a:cubicBezTo>
                    <a:pt x="134" y="55"/>
                    <a:pt x="140" y="57"/>
                    <a:pt x="149" y="56"/>
                  </a:cubicBezTo>
                  <a:cubicBezTo>
                    <a:pt x="142" y="43"/>
                    <a:pt x="147" y="34"/>
                    <a:pt x="149" y="20"/>
                  </a:cubicBezTo>
                  <a:cubicBezTo>
                    <a:pt x="203" y="13"/>
                    <a:pt x="271" y="15"/>
                    <a:pt x="313" y="16"/>
                  </a:cubicBezTo>
                  <a:cubicBezTo>
                    <a:pt x="271" y="105"/>
                    <a:pt x="357" y="199"/>
                    <a:pt x="441" y="164"/>
                  </a:cubicBezTo>
                  <a:cubicBezTo>
                    <a:pt x="446" y="163"/>
                    <a:pt x="444" y="154"/>
                    <a:pt x="445" y="148"/>
                  </a:cubicBezTo>
                  <a:cubicBezTo>
                    <a:pt x="454" y="147"/>
                    <a:pt x="460" y="149"/>
                    <a:pt x="465" y="152"/>
                  </a:cubicBezTo>
                  <a:cubicBezTo>
                    <a:pt x="475" y="144"/>
                    <a:pt x="481" y="133"/>
                    <a:pt x="489" y="124"/>
                  </a:cubicBezTo>
                  <a:cubicBezTo>
                    <a:pt x="483" y="121"/>
                    <a:pt x="490" y="104"/>
                    <a:pt x="477" y="108"/>
                  </a:cubicBezTo>
                  <a:cubicBezTo>
                    <a:pt x="508" y="109"/>
                    <a:pt x="522" y="55"/>
                    <a:pt x="493" y="44"/>
                  </a:cubicBezTo>
                  <a:cubicBezTo>
                    <a:pt x="494" y="14"/>
                    <a:pt x="495" y="0"/>
                    <a:pt x="533" y="8"/>
                  </a:cubicBezTo>
                  <a:cubicBezTo>
                    <a:pt x="541" y="10"/>
                    <a:pt x="541" y="14"/>
                    <a:pt x="545" y="16"/>
                  </a:cubicBezTo>
                  <a:cubicBezTo>
                    <a:pt x="558" y="21"/>
                    <a:pt x="573" y="14"/>
                    <a:pt x="581" y="16"/>
                  </a:cubicBezTo>
                  <a:cubicBezTo>
                    <a:pt x="577" y="15"/>
                    <a:pt x="609" y="37"/>
                    <a:pt x="617" y="28"/>
                  </a:cubicBezTo>
                  <a:cubicBezTo>
                    <a:pt x="618" y="37"/>
                    <a:pt x="616" y="43"/>
                    <a:pt x="613" y="48"/>
                  </a:cubicBezTo>
                  <a:cubicBezTo>
                    <a:pt x="617" y="59"/>
                    <a:pt x="622" y="36"/>
                    <a:pt x="629" y="48"/>
                  </a:cubicBezTo>
                  <a:cubicBezTo>
                    <a:pt x="630" y="68"/>
                    <a:pt x="615" y="49"/>
                    <a:pt x="613" y="64"/>
                  </a:cubicBezTo>
                  <a:cubicBezTo>
                    <a:pt x="621" y="78"/>
                    <a:pt x="627" y="57"/>
                    <a:pt x="637" y="60"/>
                  </a:cubicBezTo>
                  <a:cubicBezTo>
                    <a:pt x="639" y="77"/>
                    <a:pt x="614" y="77"/>
                    <a:pt x="637" y="84"/>
                  </a:cubicBezTo>
                  <a:cubicBezTo>
                    <a:pt x="636" y="93"/>
                    <a:pt x="627" y="93"/>
                    <a:pt x="617" y="92"/>
                  </a:cubicBezTo>
                  <a:cubicBezTo>
                    <a:pt x="617" y="103"/>
                    <a:pt x="617" y="113"/>
                    <a:pt x="617" y="124"/>
                  </a:cubicBezTo>
                  <a:cubicBezTo>
                    <a:pt x="614" y="122"/>
                    <a:pt x="611" y="120"/>
                    <a:pt x="605" y="120"/>
                  </a:cubicBezTo>
                  <a:cubicBezTo>
                    <a:pt x="606" y="144"/>
                    <a:pt x="616" y="162"/>
                    <a:pt x="605" y="176"/>
                  </a:cubicBezTo>
                  <a:cubicBezTo>
                    <a:pt x="611" y="187"/>
                    <a:pt x="629" y="191"/>
                    <a:pt x="613" y="204"/>
                  </a:cubicBezTo>
                  <a:cubicBezTo>
                    <a:pt x="627" y="202"/>
                    <a:pt x="638" y="203"/>
                    <a:pt x="633" y="220"/>
                  </a:cubicBezTo>
                  <a:cubicBezTo>
                    <a:pt x="669" y="217"/>
                    <a:pt x="710" y="234"/>
                    <a:pt x="737" y="216"/>
                  </a:cubicBezTo>
                  <a:cubicBezTo>
                    <a:pt x="761" y="214"/>
                    <a:pt x="753" y="243"/>
                    <a:pt x="769" y="248"/>
                  </a:cubicBezTo>
                  <a:cubicBezTo>
                    <a:pt x="767" y="263"/>
                    <a:pt x="755" y="269"/>
                    <a:pt x="749" y="280"/>
                  </a:cubicBezTo>
                  <a:cubicBezTo>
                    <a:pt x="733" y="284"/>
                    <a:pt x="708" y="279"/>
                    <a:pt x="705" y="296"/>
                  </a:cubicBezTo>
                  <a:cubicBezTo>
                    <a:pt x="700" y="294"/>
                    <a:pt x="697" y="291"/>
                    <a:pt x="697" y="284"/>
                  </a:cubicBezTo>
                  <a:cubicBezTo>
                    <a:pt x="689" y="286"/>
                    <a:pt x="690" y="295"/>
                    <a:pt x="677" y="292"/>
                  </a:cubicBezTo>
                  <a:cubicBezTo>
                    <a:pt x="674" y="295"/>
                    <a:pt x="687" y="315"/>
                    <a:pt x="665" y="316"/>
                  </a:cubicBezTo>
                  <a:cubicBezTo>
                    <a:pt x="656" y="308"/>
                    <a:pt x="669" y="303"/>
                    <a:pt x="661" y="296"/>
                  </a:cubicBezTo>
                  <a:cubicBezTo>
                    <a:pt x="630" y="313"/>
                    <a:pt x="601" y="337"/>
                    <a:pt x="617" y="380"/>
                  </a:cubicBezTo>
                  <a:cubicBezTo>
                    <a:pt x="621" y="378"/>
                    <a:pt x="624" y="376"/>
                    <a:pt x="625" y="372"/>
                  </a:cubicBezTo>
                  <a:cubicBezTo>
                    <a:pt x="617" y="392"/>
                    <a:pt x="646" y="426"/>
                    <a:pt x="641" y="468"/>
                  </a:cubicBezTo>
                  <a:cubicBezTo>
                    <a:pt x="614" y="474"/>
                    <a:pt x="539" y="444"/>
                    <a:pt x="505" y="448"/>
                  </a:cubicBezTo>
                  <a:cubicBezTo>
                    <a:pt x="500" y="449"/>
                    <a:pt x="467" y="462"/>
                    <a:pt x="489" y="460"/>
                  </a:cubicBezTo>
                  <a:cubicBezTo>
                    <a:pt x="457" y="451"/>
                    <a:pt x="417" y="493"/>
                    <a:pt x="425" y="528"/>
                  </a:cubicBezTo>
                  <a:cubicBezTo>
                    <a:pt x="426" y="532"/>
                    <a:pt x="429" y="531"/>
                    <a:pt x="433" y="532"/>
                  </a:cubicBezTo>
                  <a:cubicBezTo>
                    <a:pt x="435" y="545"/>
                    <a:pt x="419" y="543"/>
                    <a:pt x="429" y="552"/>
                  </a:cubicBezTo>
                  <a:cubicBezTo>
                    <a:pt x="428" y="563"/>
                    <a:pt x="451" y="548"/>
                    <a:pt x="445" y="564"/>
                  </a:cubicBezTo>
                  <a:cubicBezTo>
                    <a:pt x="419" y="555"/>
                    <a:pt x="421" y="571"/>
                    <a:pt x="409" y="584"/>
                  </a:cubicBezTo>
                  <a:cubicBezTo>
                    <a:pt x="389" y="588"/>
                    <a:pt x="377" y="580"/>
                    <a:pt x="357" y="588"/>
                  </a:cubicBezTo>
                  <a:cubicBezTo>
                    <a:pt x="360" y="566"/>
                    <a:pt x="351" y="575"/>
                    <a:pt x="337" y="576"/>
                  </a:cubicBezTo>
                  <a:cubicBezTo>
                    <a:pt x="354" y="550"/>
                    <a:pt x="355" y="509"/>
                    <a:pt x="353" y="464"/>
                  </a:cubicBezTo>
                  <a:cubicBezTo>
                    <a:pt x="352" y="459"/>
                    <a:pt x="346" y="461"/>
                    <a:pt x="341" y="460"/>
                  </a:cubicBezTo>
                  <a:cubicBezTo>
                    <a:pt x="350" y="427"/>
                    <a:pt x="291" y="438"/>
                    <a:pt x="261" y="440"/>
                  </a:cubicBezTo>
                  <a:cubicBezTo>
                    <a:pt x="254" y="446"/>
                    <a:pt x="266" y="454"/>
                    <a:pt x="253" y="460"/>
                  </a:cubicBezTo>
                  <a:cubicBezTo>
                    <a:pt x="247" y="424"/>
                    <a:pt x="191" y="461"/>
                    <a:pt x="165" y="444"/>
                  </a:cubicBezTo>
                  <a:cubicBezTo>
                    <a:pt x="167" y="440"/>
                    <a:pt x="174" y="429"/>
                    <a:pt x="161" y="432"/>
                  </a:cubicBezTo>
                  <a:cubicBezTo>
                    <a:pt x="169" y="422"/>
                    <a:pt x="173" y="404"/>
                    <a:pt x="157" y="400"/>
                  </a:cubicBezTo>
                  <a:cubicBezTo>
                    <a:pt x="158" y="390"/>
                    <a:pt x="171" y="399"/>
                    <a:pt x="173" y="400"/>
                  </a:cubicBezTo>
                  <a:cubicBezTo>
                    <a:pt x="173" y="388"/>
                    <a:pt x="161" y="388"/>
                    <a:pt x="149" y="388"/>
                  </a:cubicBezTo>
                  <a:cubicBezTo>
                    <a:pt x="154" y="382"/>
                    <a:pt x="163" y="380"/>
                    <a:pt x="173" y="380"/>
                  </a:cubicBezTo>
                  <a:cubicBezTo>
                    <a:pt x="175" y="312"/>
                    <a:pt x="159" y="233"/>
                    <a:pt x="85" y="244"/>
                  </a:cubicBezTo>
                  <a:cubicBezTo>
                    <a:pt x="80" y="245"/>
                    <a:pt x="82" y="251"/>
                    <a:pt x="81" y="256"/>
                  </a:cubicBezTo>
                  <a:cubicBezTo>
                    <a:pt x="57" y="257"/>
                    <a:pt x="38" y="280"/>
                    <a:pt x="17" y="260"/>
                  </a:cubicBezTo>
                  <a:cubicBezTo>
                    <a:pt x="19" y="239"/>
                    <a:pt x="4" y="235"/>
                    <a:pt x="9" y="212"/>
                  </a:cubicBezTo>
                  <a:cubicBezTo>
                    <a:pt x="2" y="209"/>
                    <a:pt x="0" y="186"/>
                    <a:pt x="5" y="2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23"/>
            <p:cNvSpPr>
              <a:spLocks/>
            </p:cNvSpPr>
            <p:nvPr/>
          </p:nvSpPr>
          <p:spPr bwMode="auto">
            <a:xfrm>
              <a:off x="4398328" y="3303970"/>
              <a:ext cx="19046" cy="24487"/>
            </a:xfrm>
            <a:custGeom>
              <a:avLst/>
              <a:gdLst>
                <a:gd name="T0" fmla="*/ 13 w 16"/>
                <a:gd name="T1" fmla="*/ 4 h 22"/>
                <a:gd name="T2" fmla="*/ 5 w 16"/>
                <a:gd name="T3" fmla="*/ 20 h 22"/>
                <a:gd name="T4" fmla="*/ 13 w 16"/>
                <a:gd name="T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2">
                  <a:moveTo>
                    <a:pt x="13" y="4"/>
                  </a:moveTo>
                  <a:cubicBezTo>
                    <a:pt x="16" y="15"/>
                    <a:pt x="5" y="12"/>
                    <a:pt x="5" y="20"/>
                  </a:cubicBezTo>
                  <a:cubicBezTo>
                    <a:pt x="0" y="22"/>
                    <a:pt x="3" y="0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24"/>
            <p:cNvSpPr>
              <a:spLocks/>
            </p:cNvSpPr>
            <p:nvPr/>
          </p:nvSpPr>
          <p:spPr bwMode="auto">
            <a:xfrm>
              <a:off x="3903139" y="3324377"/>
              <a:ext cx="29929" cy="36731"/>
            </a:xfrm>
            <a:custGeom>
              <a:avLst/>
              <a:gdLst>
                <a:gd name="T0" fmla="*/ 19 w 27"/>
                <a:gd name="T1" fmla="*/ 22 h 33"/>
                <a:gd name="T2" fmla="*/ 3 w 27"/>
                <a:gd name="T3" fmla="*/ 2 h 33"/>
                <a:gd name="T4" fmla="*/ 27 w 27"/>
                <a:gd name="T5" fmla="*/ 14 h 33"/>
                <a:gd name="T6" fmla="*/ 11 w 27"/>
                <a:gd name="T7" fmla="*/ 26 h 33"/>
                <a:gd name="T8" fmla="*/ 19 w 27"/>
                <a:gd name="T9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3">
                  <a:moveTo>
                    <a:pt x="19" y="22"/>
                  </a:moveTo>
                  <a:cubicBezTo>
                    <a:pt x="22" y="7"/>
                    <a:pt x="0" y="17"/>
                    <a:pt x="3" y="2"/>
                  </a:cubicBezTo>
                  <a:cubicBezTo>
                    <a:pt x="17" y="0"/>
                    <a:pt x="20" y="9"/>
                    <a:pt x="27" y="14"/>
                  </a:cubicBezTo>
                  <a:cubicBezTo>
                    <a:pt x="25" y="23"/>
                    <a:pt x="18" y="33"/>
                    <a:pt x="11" y="26"/>
                  </a:cubicBezTo>
                  <a:cubicBezTo>
                    <a:pt x="11" y="22"/>
                    <a:pt x="16" y="23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25"/>
            <p:cNvSpPr>
              <a:spLocks noEditPoints="1"/>
            </p:cNvSpPr>
            <p:nvPr/>
          </p:nvSpPr>
          <p:spPr bwMode="auto">
            <a:xfrm>
              <a:off x="4194267" y="3359747"/>
              <a:ext cx="783595" cy="858418"/>
            </a:xfrm>
            <a:custGeom>
              <a:avLst/>
              <a:gdLst>
                <a:gd name="T0" fmla="*/ 442 w 692"/>
                <a:gd name="T1" fmla="*/ 655 h 759"/>
                <a:gd name="T2" fmla="*/ 318 w 692"/>
                <a:gd name="T3" fmla="*/ 671 h 759"/>
                <a:gd name="T4" fmla="*/ 266 w 692"/>
                <a:gd name="T5" fmla="*/ 619 h 759"/>
                <a:gd name="T6" fmla="*/ 166 w 692"/>
                <a:gd name="T7" fmla="*/ 423 h 759"/>
                <a:gd name="T8" fmla="*/ 118 w 692"/>
                <a:gd name="T9" fmla="*/ 179 h 759"/>
                <a:gd name="T10" fmla="*/ 326 w 692"/>
                <a:gd name="T11" fmla="*/ 47 h 759"/>
                <a:gd name="T12" fmla="*/ 490 w 692"/>
                <a:gd name="T13" fmla="*/ 243 h 759"/>
                <a:gd name="T14" fmla="*/ 650 w 692"/>
                <a:gd name="T15" fmla="*/ 267 h 759"/>
                <a:gd name="T16" fmla="*/ 586 w 692"/>
                <a:gd name="T17" fmla="*/ 567 h 759"/>
                <a:gd name="T18" fmla="*/ 282 w 692"/>
                <a:gd name="T19" fmla="*/ 43 h 759"/>
                <a:gd name="T20" fmla="*/ 198 w 692"/>
                <a:gd name="T21" fmla="*/ 95 h 759"/>
                <a:gd name="T22" fmla="*/ 98 w 692"/>
                <a:gd name="T23" fmla="*/ 231 h 759"/>
                <a:gd name="T24" fmla="*/ 74 w 692"/>
                <a:gd name="T25" fmla="*/ 315 h 759"/>
                <a:gd name="T26" fmla="*/ 110 w 692"/>
                <a:gd name="T27" fmla="*/ 575 h 759"/>
                <a:gd name="T28" fmla="*/ 270 w 692"/>
                <a:gd name="T29" fmla="*/ 571 h 759"/>
                <a:gd name="T30" fmla="*/ 414 w 692"/>
                <a:gd name="T31" fmla="*/ 627 h 759"/>
                <a:gd name="T32" fmla="*/ 550 w 692"/>
                <a:gd name="T33" fmla="*/ 395 h 759"/>
                <a:gd name="T34" fmla="*/ 470 w 692"/>
                <a:gd name="T35" fmla="*/ 307 h 759"/>
                <a:gd name="T36" fmla="*/ 414 w 692"/>
                <a:gd name="T37" fmla="*/ 683 h 759"/>
                <a:gd name="T38" fmla="*/ 170 w 692"/>
                <a:gd name="T39" fmla="*/ 147 h 759"/>
                <a:gd name="T40" fmla="*/ 410 w 692"/>
                <a:gd name="T41" fmla="*/ 139 h 759"/>
                <a:gd name="T42" fmla="*/ 370 w 692"/>
                <a:gd name="T43" fmla="*/ 147 h 759"/>
                <a:gd name="T44" fmla="*/ 318 w 692"/>
                <a:gd name="T45" fmla="*/ 167 h 759"/>
                <a:gd name="T46" fmla="*/ 402 w 692"/>
                <a:gd name="T47" fmla="*/ 171 h 759"/>
                <a:gd name="T48" fmla="*/ 430 w 692"/>
                <a:gd name="T49" fmla="*/ 167 h 759"/>
                <a:gd name="T50" fmla="*/ 182 w 692"/>
                <a:gd name="T51" fmla="*/ 171 h 759"/>
                <a:gd name="T52" fmla="*/ 54 w 692"/>
                <a:gd name="T53" fmla="*/ 207 h 759"/>
                <a:gd name="T54" fmla="*/ 478 w 692"/>
                <a:gd name="T55" fmla="*/ 195 h 759"/>
                <a:gd name="T56" fmla="*/ 462 w 692"/>
                <a:gd name="T57" fmla="*/ 243 h 759"/>
                <a:gd name="T58" fmla="*/ 642 w 692"/>
                <a:gd name="T59" fmla="*/ 243 h 759"/>
                <a:gd name="T60" fmla="*/ 50 w 692"/>
                <a:gd name="T61" fmla="*/ 263 h 759"/>
                <a:gd name="T62" fmla="*/ 546 w 692"/>
                <a:gd name="T63" fmla="*/ 271 h 759"/>
                <a:gd name="T64" fmla="*/ 622 w 692"/>
                <a:gd name="T65" fmla="*/ 267 h 759"/>
                <a:gd name="T66" fmla="*/ 54 w 692"/>
                <a:gd name="T67" fmla="*/ 323 h 759"/>
                <a:gd name="T68" fmla="*/ 654 w 692"/>
                <a:gd name="T69" fmla="*/ 311 h 759"/>
                <a:gd name="T70" fmla="*/ 58 w 692"/>
                <a:gd name="T71" fmla="*/ 339 h 759"/>
                <a:gd name="T72" fmla="*/ 642 w 692"/>
                <a:gd name="T73" fmla="*/ 343 h 759"/>
                <a:gd name="T74" fmla="*/ 174 w 692"/>
                <a:gd name="T75" fmla="*/ 375 h 759"/>
                <a:gd name="T76" fmla="*/ 146 w 692"/>
                <a:gd name="T77" fmla="*/ 367 h 759"/>
                <a:gd name="T78" fmla="*/ 570 w 692"/>
                <a:gd name="T79" fmla="*/ 391 h 759"/>
                <a:gd name="T80" fmla="*/ 190 w 692"/>
                <a:gd name="T81" fmla="*/ 427 h 759"/>
                <a:gd name="T82" fmla="*/ 522 w 692"/>
                <a:gd name="T83" fmla="*/ 419 h 759"/>
                <a:gd name="T84" fmla="*/ 150 w 692"/>
                <a:gd name="T85" fmla="*/ 491 h 759"/>
                <a:gd name="T86" fmla="*/ 550 w 692"/>
                <a:gd name="T87" fmla="*/ 475 h 759"/>
                <a:gd name="T88" fmla="*/ 98 w 692"/>
                <a:gd name="T89" fmla="*/ 483 h 759"/>
                <a:gd name="T90" fmla="*/ 574 w 692"/>
                <a:gd name="T91" fmla="*/ 527 h 759"/>
                <a:gd name="T92" fmla="*/ 474 w 692"/>
                <a:gd name="T93" fmla="*/ 567 h 759"/>
                <a:gd name="T94" fmla="*/ 566 w 692"/>
                <a:gd name="T95" fmla="*/ 575 h 759"/>
                <a:gd name="T96" fmla="*/ 238 w 692"/>
                <a:gd name="T97" fmla="*/ 571 h 759"/>
                <a:gd name="T98" fmla="*/ 198 w 692"/>
                <a:gd name="T99" fmla="*/ 579 h 759"/>
                <a:gd name="T100" fmla="*/ 154 w 692"/>
                <a:gd name="T101" fmla="*/ 635 h 759"/>
                <a:gd name="T102" fmla="*/ 430 w 692"/>
                <a:gd name="T103" fmla="*/ 631 h 759"/>
                <a:gd name="T104" fmla="*/ 94 w 692"/>
                <a:gd name="T105" fmla="*/ 639 h 759"/>
                <a:gd name="T106" fmla="*/ 390 w 692"/>
                <a:gd name="T107" fmla="*/ 711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2" h="759">
                  <a:moveTo>
                    <a:pt x="562" y="551"/>
                  </a:moveTo>
                  <a:cubicBezTo>
                    <a:pt x="562" y="565"/>
                    <a:pt x="582" y="560"/>
                    <a:pt x="582" y="575"/>
                  </a:cubicBezTo>
                  <a:cubicBezTo>
                    <a:pt x="578" y="607"/>
                    <a:pt x="495" y="608"/>
                    <a:pt x="482" y="583"/>
                  </a:cubicBezTo>
                  <a:cubicBezTo>
                    <a:pt x="469" y="589"/>
                    <a:pt x="467" y="605"/>
                    <a:pt x="454" y="611"/>
                  </a:cubicBezTo>
                  <a:cubicBezTo>
                    <a:pt x="452" y="624"/>
                    <a:pt x="466" y="620"/>
                    <a:pt x="462" y="635"/>
                  </a:cubicBezTo>
                  <a:cubicBezTo>
                    <a:pt x="458" y="644"/>
                    <a:pt x="438" y="638"/>
                    <a:pt x="442" y="655"/>
                  </a:cubicBezTo>
                  <a:cubicBezTo>
                    <a:pt x="450" y="668"/>
                    <a:pt x="463" y="652"/>
                    <a:pt x="470" y="651"/>
                  </a:cubicBezTo>
                  <a:cubicBezTo>
                    <a:pt x="466" y="720"/>
                    <a:pt x="410" y="759"/>
                    <a:pt x="338" y="747"/>
                  </a:cubicBezTo>
                  <a:cubicBezTo>
                    <a:pt x="337" y="737"/>
                    <a:pt x="344" y="735"/>
                    <a:pt x="346" y="727"/>
                  </a:cubicBezTo>
                  <a:cubicBezTo>
                    <a:pt x="335" y="729"/>
                    <a:pt x="331" y="729"/>
                    <a:pt x="322" y="739"/>
                  </a:cubicBezTo>
                  <a:cubicBezTo>
                    <a:pt x="293" y="736"/>
                    <a:pt x="290" y="707"/>
                    <a:pt x="282" y="683"/>
                  </a:cubicBezTo>
                  <a:cubicBezTo>
                    <a:pt x="302" y="691"/>
                    <a:pt x="302" y="676"/>
                    <a:pt x="318" y="671"/>
                  </a:cubicBezTo>
                  <a:cubicBezTo>
                    <a:pt x="316" y="662"/>
                    <a:pt x="298" y="669"/>
                    <a:pt x="290" y="667"/>
                  </a:cubicBezTo>
                  <a:cubicBezTo>
                    <a:pt x="289" y="672"/>
                    <a:pt x="291" y="674"/>
                    <a:pt x="294" y="675"/>
                  </a:cubicBezTo>
                  <a:cubicBezTo>
                    <a:pt x="289" y="682"/>
                    <a:pt x="274" y="666"/>
                    <a:pt x="270" y="659"/>
                  </a:cubicBezTo>
                  <a:cubicBezTo>
                    <a:pt x="285" y="667"/>
                    <a:pt x="286" y="659"/>
                    <a:pt x="290" y="647"/>
                  </a:cubicBezTo>
                  <a:cubicBezTo>
                    <a:pt x="289" y="642"/>
                    <a:pt x="280" y="644"/>
                    <a:pt x="274" y="643"/>
                  </a:cubicBezTo>
                  <a:cubicBezTo>
                    <a:pt x="276" y="630"/>
                    <a:pt x="262" y="634"/>
                    <a:pt x="266" y="619"/>
                  </a:cubicBezTo>
                  <a:cubicBezTo>
                    <a:pt x="192" y="609"/>
                    <a:pt x="152" y="667"/>
                    <a:pt x="74" y="655"/>
                  </a:cubicBezTo>
                  <a:cubicBezTo>
                    <a:pt x="70" y="645"/>
                    <a:pt x="49" y="630"/>
                    <a:pt x="62" y="615"/>
                  </a:cubicBezTo>
                  <a:cubicBezTo>
                    <a:pt x="48" y="622"/>
                    <a:pt x="55" y="548"/>
                    <a:pt x="50" y="523"/>
                  </a:cubicBezTo>
                  <a:cubicBezTo>
                    <a:pt x="47" y="507"/>
                    <a:pt x="37" y="496"/>
                    <a:pt x="38" y="487"/>
                  </a:cubicBezTo>
                  <a:cubicBezTo>
                    <a:pt x="43" y="454"/>
                    <a:pt x="82" y="430"/>
                    <a:pt x="122" y="447"/>
                  </a:cubicBezTo>
                  <a:cubicBezTo>
                    <a:pt x="138" y="440"/>
                    <a:pt x="149" y="429"/>
                    <a:pt x="166" y="423"/>
                  </a:cubicBezTo>
                  <a:cubicBezTo>
                    <a:pt x="167" y="404"/>
                    <a:pt x="157" y="397"/>
                    <a:pt x="154" y="383"/>
                  </a:cubicBezTo>
                  <a:cubicBezTo>
                    <a:pt x="103" y="369"/>
                    <a:pt x="73" y="383"/>
                    <a:pt x="26" y="387"/>
                  </a:cubicBezTo>
                  <a:cubicBezTo>
                    <a:pt x="11" y="360"/>
                    <a:pt x="27" y="333"/>
                    <a:pt x="14" y="315"/>
                  </a:cubicBezTo>
                  <a:cubicBezTo>
                    <a:pt x="23" y="287"/>
                    <a:pt x="0" y="219"/>
                    <a:pt x="14" y="187"/>
                  </a:cubicBezTo>
                  <a:cubicBezTo>
                    <a:pt x="29" y="152"/>
                    <a:pt x="68" y="173"/>
                    <a:pt x="114" y="163"/>
                  </a:cubicBezTo>
                  <a:cubicBezTo>
                    <a:pt x="109" y="168"/>
                    <a:pt x="109" y="178"/>
                    <a:pt x="118" y="179"/>
                  </a:cubicBezTo>
                  <a:cubicBezTo>
                    <a:pt x="117" y="156"/>
                    <a:pt x="134" y="167"/>
                    <a:pt x="154" y="163"/>
                  </a:cubicBezTo>
                  <a:cubicBezTo>
                    <a:pt x="142" y="137"/>
                    <a:pt x="149" y="88"/>
                    <a:pt x="166" y="67"/>
                  </a:cubicBezTo>
                  <a:cubicBezTo>
                    <a:pt x="174" y="65"/>
                    <a:pt x="177" y="70"/>
                    <a:pt x="182" y="71"/>
                  </a:cubicBezTo>
                  <a:cubicBezTo>
                    <a:pt x="182" y="66"/>
                    <a:pt x="182" y="60"/>
                    <a:pt x="182" y="55"/>
                  </a:cubicBezTo>
                  <a:cubicBezTo>
                    <a:pt x="213" y="33"/>
                    <a:pt x="279" y="0"/>
                    <a:pt x="322" y="27"/>
                  </a:cubicBezTo>
                  <a:cubicBezTo>
                    <a:pt x="320" y="37"/>
                    <a:pt x="329" y="36"/>
                    <a:pt x="326" y="47"/>
                  </a:cubicBezTo>
                  <a:cubicBezTo>
                    <a:pt x="352" y="61"/>
                    <a:pt x="353" y="100"/>
                    <a:pt x="358" y="135"/>
                  </a:cubicBezTo>
                  <a:cubicBezTo>
                    <a:pt x="379" y="125"/>
                    <a:pt x="405" y="116"/>
                    <a:pt x="418" y="135"/>
                  </a:cubicBezTo>
                  <a:cubicBezTo>
                    <a:pt x="426" y="134"/>
                    <a:pt x="422" y="120"/>
                    <a:pt x="430" y="119"/>
                  </a:cubicBezTo>
                  <a:cubicBezTo>
                    <a:pt x="455" y="119"/>
                    <a:pt x="467" y="133"/>
                    <a:pt x="490" y="135"/>
                  </a:cubicBezTo>
                  <a:cubicBezTo>
                    <a:pt x="490" y="182"/>
                    <a:pt x="500" y="195"/>
                    <a:pt x="506" y="243"/>
                  </a:cubicBezTo>
                  <a:cubicBezTo>
                    <a:pt x="501" y="243"/>
                    <a:pt x="495" y="243"/>
                    <a:pt x="490" y="243"/>
                  </a:cubicBezTo>
                  <a:cubicBezTo>
                    <a:pt x="488" y="256"/>
                    <a:pt x="500" y="257"/>
                    <a:pt x="510" y="251"/>
                  </a:cubicBezTo>
                  <a:cubicBezTo>
                    <a:pt x="518" y="246"/>
                    <a:pt x="545" y="245"/>
                    <a:pt x="546" y="243"/>
                  </a:cubicBezTo>
                  <a:cubicBezTo>
                    <a:pt x="550" y="230"/>
                    <a:pt x="554" y="247"/>
                    <a:pt x="558" y="247"/>
                  </a:cubicBezTo>
                  <a:cubicBezTo>
                    <a:pt x="566" y="246"/>
                    <a:pt x="559" y="229"/>
                    <a:pt x="566" y="227"/>
                  </a:cubicBezTo>
                  <a:cubicBezTo>
                    <a:pt x="612" y="225"/>
                    <a:pt x="628" y="228"/>
                    <a:pt x="654" y="243"/>
                  </a:cubicBezTo>
                  <a:cubicBezTo>
                    <a:pt x="657" y="255"/>
                    <a:pt x="650" y="258"/>
                    <a:pt x="650" y="267"/>
                  </a:cubicBezTo>
                  <a:cubicBezTo>
                    <a:pt x="657" y="268"/>
                    <a:pt x="658" y="264"/>
                    <a:pt x="658" y="259"/>
                  </a:cubicBezTo>
                  <a:cubicBezTo>
                    <a:pt x="684" y="267"/>
                    <a:pt x="692" y="334"/>
                    <a:pt x="666" y="347"/>
                  </a:cubicBezTo>
                  <a:cubicBezTo>
                    <a:pt x="676" y="387"/>
                    <a:pt x="632" y="401"/>
                    <a:pt x="610" y="423"/>
                  </a:cubicBezTo>
                  <a:cubicBezTo>
                    <a:pt x="603" y="424"/>
                    <a:pt x="602" y="420"/>
                    <a:pt x="602" y="415"/>
                  </a:cubicBezTo>
                  <a:cubicBezTo>
                    <a:pt x="598" y="430"/>
                    <a:pt x="575" y="426"/>
                    <a:pt x="562" y="431"/>
                  </a:cubicBezTo>
                  <a:cubicBezTo>
                    <a:pt x="566" y="492"/>
                    <a:pt x="605" y="514"/>
                    <a:pt x="586" y="567"/>
                  </a:cubicBezTo>
                  <a:cubicBezTo>
                    <a:pt x="575" y="565"/>
                    <a:pt x="580" y="546"/>
                    <a:pt x="562" y="551"/>
                  </a:cubicBezTo>
                  <a:close/>
                  <a:moveTo>
                    <a:pt x="222" y="55"/>
                  </a:moveTo>
                  <a:cubicBezTo>
                    <a:pt x="222" y="44"/>
                    <a:pt x="215" y="47"/>
                    <a:pt x="222" y="39"/>
                  </a:cubicBezTo>
                  <a:cubicBezTo>
                    <a:pt x="207" y="36"/>
                    <a:pt x="207" y="58"/>
                    <a:pt x="222" y="55"/>
                  </a:cubicBezTo>
                  <a:close/>
                  <a:moveTo>
                    <a:pt x="282" y="43"/>
                  </a:moveTo>
                  <a:cubicBezTo>
                    <a:pt x="270" y="56"/>
                    <a:pt x="297" y="55"/>
                    <a:pt x="282" y="43"/>
                  </a:cubicBezTo>
                  <a:close/>
                  <a:moveTo>
                    <a:pt x="198" y="51"/>
                  </a:moveTo>
                  <a:cubicBezTo>
                    <a:pt x="195" y="75"/>
                    <a:pt x="216" y="54"/>
                    <a:pt x="198" y="51"/>
                  </a:cubicBezTo>
                  <a:close/>
                  <a:moveTo>
                    <a:pt x="286" y="79"/>
                  </a:moveTo>
                  <a:cubicBezTo>
                    <a:pt x="280" y="92"/>
                    <a:pt x="275" y="72"/>
                    <a:pt x="270" y="71"/>
                  </a:cubicBezTo>
                  <a:cubicBezTo>
                    <a:pt x="268" y="76"/>
                    <a:pt x="266" y="80"/>
                    <a:pt x="262" y="83"/>
                  </a:cubicBezTo>
                  <a:cubicBezTo>
                    <a:pt x="239" y="71"/>
                    <a:pt x="228" y="101"/>
                    <a:pt x="198" y="95"/>
                  </a:cubicBezTo>
                  <a:cubicBezTo>
                    <a:pt x="207" y="111"/>
                    <a:pt x="197" y="124"/>
                    <a:pt x="194" y="139"/>
                  </a:cubicBezTo>
                  <a:cubicBezTo>
                    <a:pt x="213" y="144"/>
                    <a:pt x="200" y="156"/>
                    <a:pt x="214" y="167"/>
                  </a:cubicBezTo>
                  <a:cubicBezTo>
                    <a:pt x="207" y="183"/>
                    <a:pt x="205" y="203"/>
                    <a:pt x="190" y="211"/>
                  </a:cubicBezTo>
                  <a:cubicBezTo>
                    <a:pt x="180" y="201"/>
                    <a:pt x="171" y="203"/>
                    <a:pt x="178" y="219"/>
                  </a:cubicBezTo>
                  <a:cubicBezTo>
                    <a:pt x="168" y="211"/>
                    <a:pt x="163" y="225"/>
                    <a:pt x="150" y="227"/>
                  </a:cubicBezTo>
                  <a:cubicBezTo>
                    <a:pt x="132" y="230"/>
                    <a:pt x="110" y="220"/>
                    <a:pt x="98" y="231"/>
                  </a:cubicBezTo>
                  <a:cubicBezTo>
                    <a:pt x="87" y="216"/>
                    <a:pt x="91" y="185"/>
                    <a:pt x="70" y="179"/>
                  </a:cubicBezTo>
                  <a:cubicBezTo>
                    <a:pt x="59" y="191"/>
                    <a:pt x="85" y="191"/>
                    <a:pt x="78" y="211"/>
                  </a:cubicBezTo>
                  <a:cubicBezTo>
                    <a:pt x="68" y="209"/>
                    <a:pt x="62" y="204"/>
                    <a:pt x="62" y="219"/>
                  </a:cubicBezTo>
                  <a:cubicBezTo>
                    <a:pt x="75" y="219"/>
                    <a:pt x="83" y="211"/>
                    <a:pt x="90" y="223"/>
                  </a:cubicBezTo>
                  <a:cubicBezTo>
                    <a:pt x="85" y="228"/>
                    <a:pt x="76" y="228"/>
                    <a:pt x="66" y="227"/>
                  </a:cubicBezTo>
                  <a:cubicBezTo>
                    <a:pt x="71" y="261"/>
                    <a:pt x="71" y="287"/>
                    <a:pt x="74" y="315"/>
                  </a:cubicBezTo>
                  <a:cubicBezTo>
                    <a:pt x="96" y="338"/>
                    <a:pt x="170" y="304"/>
                    <a:pt x="170" y="339"/>
                  </a:cubicBezTo>
                  <a:cubicBezTo>
                    <a:pt x="171" y="335"/>
                    <a:pt x="174" y="333"/>
                    <a:pt x="178" y="331"/>
                  </a:cubicBezTo>
                  <a:cubicBezTo>
                    <a:pt x="195" y="348"/>
                    <a:pt x="225" y="367"/>
                    <a:pt x="214" y="399"/>
                  </a:cubicBezTo>
                  <a:cubicBezTo>
                    <a:pt x="214" y="405"/>
                    <a:pt x="224" y="402"/>
                    <a:pt x="222" y="411"/>
                  </a:cubicBezTo>
                  <a:cubicBezTo>
                    <a:pt x="195" y="451"/>
                    <a:pt x="182" y="514"/>
                    <a:pt x="110" y="499"/>
                  </a:cubicBezTo>
                  <a:cubicBezTo>
                    <a:pt x="95" y="524"/>
                    <a:pt x="103" y="545"/>
                    <a:pt x="110" y="575"/>
                  </a:cubicBezTo>
                  <a:cubicBezTo>
                    <a:pt x="99" y="576"/>
                    <a:pt x="101" y="590"/>
                    <a:pt x="90" y="591"/>
                  </a:cubicBezTo>
                  <a:cubicBezTo>
                    <a:pt x="96" y="593"/>
                    <a:pt x="111" y="586"/>
                    <a:pt x="110" y="595"/>
                  </a:cubicBezTo>
                  <a:cubicBezTo>
                    <a:pt x="111" y="598"/>
                    <a:pt x="110" y="603"/>
                    <a:pt x="114" y="603"/>
                  </a:cubicBezTo>
                  <a:cubicBezTo>
                    <a:pt x="110" y="574"/>
                    <a:pt x="157" y="579"/>
                    <a:pt x="166" y="587"/>
                  </a:cubicBezTo>
                  <a:cubicBezTo>
                    <a:pt x="173" y="563"/>
                    <a:pt x="207" y="567"/>
                    <a:pt x="222" y="551"/>
                  </a:cubicBezTo>
                  <a:cubicBezTo>
                    <a:pt x="248" y="547"/>
                    <a:pt x="248" y="570"/>
                    <a:pt x="270" y="571"/>
                  </a:cubicBezTo>
                  <a:cubicBezTo>
                    <a:pt x="275" y="562"/>
                    <a:pt x="260" y="556"/>
                    <a:pt x="270" y="555"/>
                  </a:cubicBezTo>
                  <a:cubicBezTo>
                    <a:pt x="312" y="551"/>
                    <a:pt x="301" y="599"/>
                    <a:pt x="326" y="611"/>
                  </a:cubicBezTo>
                  <a:cubicBezTo>
                    <a:pt x="332" y="629"/>
                    <a:pt x="323" y="645"/>
                    <a:pt x="326" y="671"/>
                  </a:cubicBezTo>
                  <a:cubicBezTo>
                    <a:pt x="330" y="682"/>
                    <a:pt x="346" y="680"/>
                    <a:pt x="346" y="695"/>
                  </a:cubicBezTo>
                  <a:cubicBezTo>
                    <a:pt x="341" y="696"/>
                    <a:pt x="335" y="694"/>
                    <a:pt x="334" y="699"/>
                  </a:cubicBezTo>
                  <a:cubicBezTo>
                    <a:pt x="380" y="695"/>
                    <a:pt x="425" y="676"/>
                    <a:pt x="414" y="627"/>
                  </a:cubicBezTo>
                  <a:cubicBezTo>
                    <a:pt x="398" y="614"/>
                    <a:pt x="388" y="594"/>
                    <a:pt x="390" y="563"/>
                  </a:cubicBezTo>
                  <a:cubicBezTo>
                    <a:pt x="425" y="539"/>
                    <a:pt x="489" y="545"/>
                    <a:pt x="534" y="531"/>
                  </a:cubicBezTo>
                  <a:cubicBezTo>
                    <a:pt x="542" y="491"/>
                    <a:pt x="492" y="485"/>
                    <a:pt x="518" y="451"/>
                  </a:cubicBezTo>
                  <a:cubicBezTo>
                    <a:pt x="504" y="447"/>
                    <a:pt x="516" y="441"/>
                    <a:pt x="506" y="431"/>
                  </a:cubicBezTo>
                  <a:cubicBezTo>
                    <a:pt x="522" y="407"/>
                    <a:pt x="513" y="382"/>
                    <a:pt x="546" y="375"/>
                  </a:cubicBezTo>
                  <a:cubicBezTo>
                    <a:pt x="545" y="384"/>
                    <a:pt x="537" y="392"/>
                    <a:pt x="550" y="395"/>
                  </a:cubicBezTo>
                  <a:cubicBezTo>
                    <a:pt x="543" y="381"/>
                    <a:pt x="560" y="379"/>
                    <a:pt x="562" y="363"/>
                  </a:cubicBezTo>
                  <a:cubicBezTo>
                    <a:pt x="574" y="362"/>
                    <a:pt x="576" y="371"/>
                    <a:pt x="582" y="375"/>
                  </a:cubicBezTo>
                  <a:cubicBezTo>
                    <a:pt x="590" y="352"/>
                    <a:pt x="622" y="354"/>
                    <a:pt x="634" y="335"/>
                  </a:cubicBezTo>
                  <a:cubicBezTo>
                    <a:pt x="614" y="328"/>
                    <a:pt x="623" y="312"/>
                    <a:pt x="614" y="291"/>
                  </a:cubicBezTo>
                  <a:cubicBezTo>
                    <a:pt x="570" y="276"/>
                    <a:pt x="540" y="306"/>
                    <a:pt x="498" y="315"/>
                  </a:cubicBezTo>
                  <a:cubicBezTo>
                    <a:pt x="491" y="310"/>
                    <a:pt x="485" y="304"/>
                    <a:pt x="470" y="307"/>
                  </a:cubicBezTo>
                  <a:cubicBezTo>
                    <a:pt x="461" y="276"/>
                    <a:pt x="443" y="246"/>
                    <a:pt x="446" y="219"/>
                  </a:cubicBezTo>
                  <a:cubicBezTo>
                    <a:pt x="446" y="219"/>
                    <a:pt x="454" y="204"/>
                    <a:pt x="454" y="203"/>
                  </a:cubicBezTo>
                  <a:cubicBezTo>
                    <a:pt x="433" y="151"/>
                    <a:pt x="292" y="230"/>
                    <a:pt x="310" y="155"/>
                  </a:cubicBezTo>
                  <a:cubicBezTo>
                    <a:pt x="283" y="150"/>
                    <a:pt x="298" y="87"/>
                    <a:pt x="286" y="79"/>
                  </a:cubicBezTo>
                  <a:close/>
                  <a:moveTo>
                    <a:pt x="406" y="683"/>
                  </a:moveTo>
                  <a:cubicBezTo>
                    <a:pt x="409" y="683"/>
                    <a:pt x="411" y="683"/>
                    <a:pt x="414" y="683"/>
                  </a:cubicBezTo>
                  <a:cubicBezTo>
                    <a:pt x="414" y="680"/>
                    <a:pt x="414" y="678"/>
                    <a:pt x="414" y="675"/>
                  </a:cubicBezTo>
                  <a:cubicBezTo>
                    <a:pt x="411" y="675"/>
                    <a:pt x="409" y="675"/>
                    <a:pt x="406" y="675"/>
                  </a:cubicBezTo>
                  <a:cubicBezTo>
                    <a:pt x="406" y="678"/>
                    <a:pt x="406" y="680"/>
                    <a:pt x="406" y="683"/>
                  </a:cubicBezTo>
                  <a:close/>
                  <a:moveTo>
                    <a:pt x="298" y="79"/>
                  </a:moveTo>
                  <a:cubicBezTo>
                    <a:pt x="311" y="91"/>
                    <a:pt x="310" y="64"/>
                    <a:pt x="298" y="79"/>
                  </a:cubicBezTo>
                  <a:close/>
                  <a:moveTo>
                    <a:pt x="170" y="147"/>
                  </a:moveTo>
                  <a:cubicBezTo>
                    <a:pt x="170" y="137"/>
                    <a:pt x="163" y="133"/>
                    <a:pt x="158" y="127"/>
                  </a:cubicBezTo>
                  <a:cubicBezTo>
                    <a:pt x="157" y="138"/>
                    <a:pt x="158" y="149"/>
                    <a:pt x="170" y="147"/>
                  </a:cubicBezTo>
                  <a:close/>
                  <a:moveTo>
                    <a:pt x="302" y="143"/>
                  </a:moveTo>
                  <a:cubicBezTo>
                    <a:pt x="315" y="149"/>
                    <a:pt x="326" y="125"/>
                    <a:pt x="310" y="127"/>
                  </a:cubicBezTo>
                  <a:cubicBezTo>
                    <a:pt x="315" y="140"/>
                    <a:pt x="297" y="130"/>
                    <a:pt x="302" y="143"/>
                  </a:cubicBezTo>
                  <a:close/>
                  <a:moveTo>
                    <a:pt x="410" y="139"/>
                  </a:moveTo>
                  <a:cubicBezTo>
                    <a:pt x="405" y="138"/>
                    <a:pt x="402" y="133"/>
                    <a:pt x="394" y="135"/>
                  </a:cubicBezTo>
                  <a:cubicBezTo>
                    <a:pt x="391" y="149"/>
                    <a:pt x="409" y="151"/>
                    <a:pt x="410" y="139"/>
                  </a:cubicBezTo>
                  <a:close/>
                  <a:moveTo>
                    <a:pt x="370" y="155"/>
                  </a:moveTo>
                  <a:cubicBezTo>
                    <a:pt x="373" y="155"/>
                    <a:pt x="375" y="155"/>
                    <a:pt x="378" y="155"/>
                  </a:cubicBezTo>
                  <a:cubicBezTo>
                    <a:pt x="378" y="152"/>
                    <a:pt x="378" y="150"/>
                    <a:pt x="378" y="147"/>
                  </a:cubicBezTo>
                  <a:cubicBezTo>
                    <a:pt x="375" y="147"/>
                    <a:pt x="373" y="147"/>
                    <a:pt x="370" y="147"/>
                  </a:cubicBezTo>
                  <a:cubicBezTo>
                    <a:pt x="370" y="150"/>
                    <a:pt x="370" y="152"/>
                    <a:pt x="370" y="155"/>
                  </a:cubicBezTo>
                  <a:close/>
                  <a:moveTo>
                    <a:pt x="474" y="155"/>
                  </a:moveTo>
                  <a:cubicBezTo>
                    <a:pt x="474" y="158"/>
                    <a:pt x="474" y="160"/>
                    <a:pt x="474" y="163"/>
                  </a:cubicBezTo>
                  <a:cubicBezTo>
                    <a:pt x="484" y="169"/>
                    <a:pt x="486" y="149"/>
                    <a:pt x="478" y="151"/>
                  </a:cubicBezTo>
                  <a:cubicBezTo>
                    <a:pt x="478" y="153"/>
                    <a:pt x="477" y="156"/>
                    <a:pt x="474" y="155"/>
                  </a:cubicBezTo>
                  <a:close/>
                  <a:moveTo>
                    <a:pt x="318" y="167"/>
                  </a:moveTo>
                  <a:cubicBezTo>
                    <a:pt x="322" y="167"/>
                    <a:pt x="326" y="167"/>
                    <a:pt x="330" y="167"/>
                  </a:cubicBezTo>
                  <a:cubicBezTo>
                    <a:pt x="330" y="164"/>
                    <a:pt x="330" y="162"/>
                    <a:pt x="330" y="159"/>
                  </a:cubicBezTo>
                  <a:cubicBezTo>
                    <a:pt x="326" y="159"/>
                    <a:pt x="322" y="159"/>
                    <a:pt x="318" y="159"/>
                  </a:cubicBezTo>
                  <a:cubicBezTo>
                    <a:pt x="318" y="162"/>
                    <a:pt x="318" y="164"/>
                    <a:pt x="318" y="167"/>
                  </a:cubicBezTo>
                  <a:close/>
                  <a:moveTo>
                    <a:pt x="366" y="179"/>
                  </a:moveTo>
                  <a:cubicBezTo>
                    <a:pt x="382" y="180"/>
                    <a:pt x="385" y="156"/>
                    <a:pt x="402" y="171"/>
                  </a:cubicBezTo>
                  <a:cubicBezTo>
                    <a:pt x="401" y="148"/>
                    <a:pt x="366" y="165"/>
                    <a:pt x="366" y="179"/>
                  </a:cubicBezTo>
                  <a:close/>
                  <a:moveTo>
                    <a:pt x="430" y="167"/>
                  </a:moveTo>
                  <a:cubicBezTo>
                    <a:pt x="433" y="167"/>
                    <a:pt x="435" y="167"/>
                    <a:pt x="438" y="167"/>
                  </a:cubicBezTo>
                  <a:cubicBezTo>
                    <a:pt x="438" y="164"/>
                    <a:pt x="438" y="162"/>
                    <a:pt x="438" y="159"/>
                  </a:cubicBezTo>
                  <a:cubicBezTo>
                    <a:pt x="435" y="159"/>
                    <a:pt x="433" y="159"/>
                    <a:pt x="430" y="159"/>
                  </a:cubicBezTo>
                  <a:cubicBezTo>
                    <a:pt x="430" y="162"/>
                    <a:pt x="430" y="164"/>
                    <a:pt x="430" y="167"/>
                  </a:cubicBezTo>
                  <a:close/>
                  <a:moveTo>
                    <a:pt x="450" y="175"/>
                  </a:moveTo>
                  <a:cubicBezTo>
                    <a:pt x="454" y="175"/>
                    <a:pt x="458" y="175"/>
                    <a:pt x="462" y="175"/>
                  </a:cubicBezTo>
                  <a:cubicBezTo>
                    <a:pt x="463" y="166"/>
                    <a:pt x="459" y="162"/>
                    <a:pt x="450" y="163"/>
                  </a:cubicBezTo>
                  <a:cubicBezTo>
                    <a:pt x="450" y="167"/>
                    <a:pt x="450" y="171"/>
                    <a:pt x="450" y="175"/>
                  </a:cubicBezTo>
                  <a:close/>
                  <a:moveTo>
                    <a:pt x="162" y="175"/>
                  </a:moveTo>
                  <a:cubicBezTo>
                    <a:pt x="168" y="173"/>
                    <a:pt x="183" y="180"/>
                    <a:pt x="182" y="171"/>
                  </a:cubicBezTo>
                  <a:cubicBezTo>
                    <a:pt x="169" y="173"/>
                    <a:pt x="166" y="162"/>
                    <a:pt x="162" y="175"/>
                  </a:cubicBezTo>
                  <a:close/>
                  <a:moveTo>
                    <a:pt x="102" y="191"/>
                  </a:moveTo>
                  <a:cubicBezTo>
                    <a:pt x="107" y="197"/>
                    <a:pt x="123" y="205"/>
                    <a:pt x="126" y="191"/>
                  </a:cubicBezTo>
                  <a:cubicBezTo>
                    <a:pt x="117" y="189"/>
                    <a:pt x="104" y="177"/>
                    <a:pt x="102" y="191"/>
                  </a:cubicBezTo>
                  <a:close/>
                  <a:moveTo>
                    <a:pt x="46" y="203"/>
                  </a:moveTo>
                  <a:cubicBezTo>
                    <a:pt x="50" y="203"/>
                    <a:pt x="51" y="206"/>
                    <a:pt x="54" y="207"/>
                  </a:cubicBezTo>
                  <a:cubicBezTo>
                    <a:pt x="54" y="203"/>
                    <a:pt x="57" y="202"/>
                    <a:pt x="58" y="199"/>
                  </a:cubicBezTo>
                  <a:cubicBezTo>
                    <a:pt x="54" y="199"/>
                    <a:pt x="53" y="196"/>
                    <a:pt x="50" y="195"/>
                  </a:cubicBezTo>
                  <a:cubicBezTo>
                    <a:pt x="50" y="199"/>
                    <a:pt x="47" y="200"/>
                    <a:pt x="46" y="203"/>
                  </a:cubicBezTo>
                  <a:close/>
                  <a:moveTo>
                    <a:pt x="474" y="207"/>
                  </a:moveTo>
                  <a:cubicBezTo>
                    <a:pt x="479" y="207"/>
                    <a:pt x="485" y="207"/>
                    <a:pt x="490" y="207"/>
                  </a:cubicBezTo>
                  <a:cubicBezTo>
                    <a:pt x="493" y="196"/>
                    <a:pt x="482" y="199"/>
                    <a:pt x="478" y="195"/>
                  </a:cubicBezTo>
                  <a:cubicBezTo>
                    <a:pt x="478" y="201"/>
                    <a:pt x="476" y="204"/>
                    <a:pt x="474" y="207"/>
                  </a:cubicBezTo>
                  <a:close/>
                  <a:moveTo>
                    <a:pt x="146" y="211"/>
                  </a:moveTo>
                  <a:cubicBezTo>
                    <a:pt x="150" y="211"/>
                    <a:pt x="151" y="214"/>
                    <a:pt x="154" y="215"/>
                  </a:cubicBezTo>
                  <a:cubicBezTo>
                    <a:pt x="154" y="209"/>
                    <a:pt x="155" y="201"/>
                    <a:pt x="146" y="203"/>
                  </a:cubicBezTo>
                  <a:cubicBezTo>
                    <a:pt x="146" y="206"/>
                    <a:pt x="146" y="208"/>
                    <a:pt x="146" y="211"/>
                  </a:cubicBezTo>
                  <a:close/>
                  <a:moveTo>
                    <a:pt x="462" y="243"/>
                  </a:moveTo>
                  <a:cubicBezTo>
                    <a:pt x="462" y="235"/>
                    <a:pt x="473" y="238"/>
                    <a:pt x="470" y="227"/>
                  </a:cubicBezTo>
                  <a:cubicBezTo>
                    <a:pt x="465" y="226"/>
                    <a:pt x="462" y="221"/>
                    <a:pt x="454" y="223"/>
                  </a:cubicBezTo>
                  <a:cubicBezTo>
                    <a:pt x="453" y="233"/>
                    <a:pt x="456" y="240"/>
                    <a:pt x="462" y="243"/>
                  </a:cubicBezTo>
                  <a:close/>
                  <a:moveTo>
                    <a:pt x="630" y="255"/>
                  </a:moveTo>
                  <a:cubicBezTo>
                    <a:pt x="635" y="256"/>
                    <a:pt x="638" y="261"/>
                    <a:pt x="646" y="259"/>
                  </a:cubicBezTo>
                  <a:cubicBezTo>
                    <a:pt x="641" y="249"/>
                    <a:pt x="648" y="246"/>
                    <a:pt x="642" y="243"/>
                  </a:cubicBezTo>
                  <a:cubicBezTo>
                    <a:pt x="643" y="252"/>
                    <a:pt x="630" y="247"/>
                    <a:pt x="630" y="255"/>
                  </a:cubicBezTo>
                  <a:close/>
                  <a:moveTo>
                    <a:pt x="530" y="267"/>
                  </a:moveTo>
                  <a:cubicBezTo>
                    <a:pt x="530" y="260"/>
                    <a:pt x="527" y="257"/>
                    <a:pt x="522" y="255"/>
                  </a:cubicBezTo>
                  <a:cubicBezTo>
                    <a:pt x="522" y="262"/>
                    <a:pt x="525" y="265"/>
                    <a:pt x="530" y="267"/>
                  </a:cubicBezTo>
                  <a:close/>
                  <a:moveTo>
                    <a:pt x="62" y="267"/>
                  </a:moveTo>
                  <a:cubicBezTo>
                    <a:pt x="56" y="269"/>
                    <a:pt x="52" y="251"/>
                    <a:pt x="50" y="263"/>
                  </a:cubicBezTo>
                  <a:cubicBezTo>
                    <a:pt x="54" y="263"/>
                    <a:pt x="58" y="280"/>
                    <a:pt x="62" y="267"/>
                  </a:cubicBezTo>
                  <a:close/>
                  <a:moveTo>
                    <a:pt x="598" y="263"/>
                  </a:moveTo>
                  <a:cubicBezTo>
                    <a:pt x="598" y="266"/>
                    <a:pt x="598" y="268"/>
                    <a:pt x="598" y="271"/>
                  </a:cubicBezTo>
                  <a:cubicBezTo>
                    <a:pt x="608" y="277"/>
                    <a:pt x="610" y="257"/>
                    <a:pt x="602" y="259"/>
                  </a:cubicBezTo>
                  <a:cubicBezTo>
                    <a:pt x="602" y="261"/>
                    <a:pt x="601" y="264"/>
                    <a:pt x="598" y="263"/>
                  </a:cubicBezTo>
                  <a:close/>
                  <a:moveTo>
                    <a:pt x="546" y="271"/>
                  </a:moveTo>
                  <a:cubicBezTo>
                    <a:pt x="551" y="281"/>
                    <a:pt x="561" y="263"/>
                    <a:pt x="566" y="275"/>
                  </a:cubicBezTo>
                  <a:cubicBezTo>
                    <a:pt x="565" y="280"/>
                    <a:pt x="559" y="284"/>
                    <a:pt x="566" y="287"/>
                  </a:cubicBezTo>
                  <a:cubicBezTo>
                    <a:pt x="569" y="282"/>
                    <a:pt x="571" y="276"/>
                    <a:pt x="570" y="267"/>
                  </a:cubicBezTo>
                  <a:cubicBezTo>
                    <a:pt x="556" y="271"/>
                    <a:pt x="549" y="257"/>
                    <a:pt x="546" y="271"/>
                  </a:cubicBezTo>
                  <a:close/>
                  <a:moveTo>
                    <a:pt x="610" y="279"/>
                  </a:moveTo>
                  <a:cubicBezTo>
                    <a:pt x="619" y="280"/>
                    <a:pt x="623" y="276"/>
                    <a:pt x="622" y="267"/>
                  </a:cubicBezTo>
                  <a:cubicBezTo>
                    <a:pt x="611" y="264"/>
                    <a:pt x="614" y="275"/>
                    <a:pt x="610" y="279"/>
                  </a:cubicBezTo>
                  <a:close/>
                  <a:moveTo>
                    <a:pt x="474" y="279"/>
                  </a:moveTo>
                  <a:cubicBezTo>
                    <a:pt x="467" y="295"/>
                    <a:pt x="508" y="286"/>
                    <a:pt x="490" y="279"/>
                  </a:cubicBezTo>
                  <a:cubicBezTo>
                    <a:pt x="486" y="290"/>
                    <a:pt x="481" y="267"/>
                    <a:pt x="474" y="279"/>
                  </a:cubicBezTo>
                  <a:close/>
                  <a:moveTo>
                    <a:pt x="26" y="311"/>
                  </a:moveTo>
                  <a:cubicBezTo>
                    <a:pt x="45" y="305"/>
                    <a:pt x="36" y="328"/>
                    <a:pt x="54" y="323"/>
                  </a:cubicBezTo>
                  <a:cubicBezTo>
                    <a:pt x="51" y="310"/>
                    <a:pt x="40" y="305"/>
                    <a:pt x="38" y="291"/>
                  </a:cubicBezTo>
                  <a:cubicBezTo>
                    <a:pt x="43" y="290"/>
                    <a:pt x="49" y="292"/>
                    <a:pt x="50" y="287"/>
                  </a:cubicBezTo>
                  <a:cubicBezTo>
                    <a:pt x="38" y="278"/>
                    <a:pt x="30" y="300"/>
                    <a:pt x="26" y="311"/>
                  </a:cubicBezTo>
                  <a:close/>
                  <a:moveTo>
                    <a:pt x="654" y="311"/>
                  </a:moveTo>
                  <a:cubicBezTo>
                    <a:pt x="653" y="300"/>
                    <a:pt x="676" y="315"/>
                    <a:pt x="670" y="299"/>
                  </a:cubicBezTo>
                  <a:cubicBezTo>
                    <a:pt x="664" y="300"/>
                    <a:pt x="641" y="304"/>
                    <a:pt x="654" y="311"/>
                  </a:cubicBezTo>
                  <a:close/>
                  <a:moveTo>
                    <a:pt x="650" y="331"/>
                  </a:moveTo>
                  <a:cubicBezTo>
                    <a:pt x="647" y="346"/>
                    <a:pt x="676" y="340"/>
                    <a:pt x="670" y="327"/>
                  </a:cubicBezTo>
                  <a:cubicBezTo>
                    <a:pt x="659" y="324"/>
                    <a:pt x="660" y="333"/>
                    <a:pt x="650" y="331"/>
                  </a:cubicBezTo>
                  <a:close/>
                  <a:moveTo>
                    <a:pt x="58" y="339"/>
                  </a:moveTo>
                  <a:cubicBezTo>
                    <a:pt x="66" y="325"/>
                    <a:pt x="72" y="346"/>
                    <a:pt x="82" y="343"/>
                  </a:cubicBezTo>
                  <a:cubicBezTo>
                    <a:pt x="85" y="328"/>
                    <a:pt x="46" y="330"/>
                    <a:pt x="58" y="339"/>
                  </a:cubicBezTo>
                  <a:close/>
                  <a:moveTo>
                    <a:pt x="118" y="339"/>
                  </a:moveTo>
                  <a:cubicBezTo>
                    <a:pt x="110" y="334"/>
                    <a:pt x="102" y="342"/>
                    <a:pt x="90" y="335"/>
                  </a:cubicBezTo>
                  <a:cubicBezTo>
                    <a:pt x="84" y="354"/>
                    <a:pt x="121" y="358"/>
                    <a:pt x="118" y="339"/>
                  </a:cubicBezTo>
                  <a:close/>
                  <a:moveTo>
                    <a:pt x="650" y="355"/>
                  </a:moveTo>
                  <a:cubicBezTo>
                    <a:pt x="650" y="349"/>
                    <a:pt x="652" y="346"/>
                    <a:pt x="654" y="343"/>
                  </a:cubicBezTo>
                  <a:cubicBezTo>
                    <a:pt x="650" y="343"/>
                    <a:pt x="646" y="343"/>
                    <a:pt x="642" y="343"/>
                  </a:cubicBezTo>
                  <a:cubicBezTo>
                    <a:pt x="642" y="350"/>
                    <a:pt x="645" y="353"/>
                    <a:pt x="650" y="355"/>
                  </a:cubicBezTo>
                  <a:close/>
                  <a:moveTo>
                    <a:pt x="142" y="359"/>
                  </a:moveTo>
                  <a:cubicBezTo>
                    <a:pt x="146" y="351"/>
                    <a:pt x="132" y="341"/>
                    <a:pt x="130" y="351"/>
                  </a:cubicBezTo>
                  <a:cubicBezTo>
                    <a:pt x="136" y="351"/>
                    <a:pt x="133" y="361"/>
                    <a:pt x="142" y="359"/>
                  </a:cubicBezTo>
                  <a:close/>
                  <a:moveTo>
                    <a:pt x="170" y="363"/>
                  </a:moveTo>
                  <a:cubicBezTo>
                    <a:pt x="170" y="369"/>
                    <a:pt x="172" y="372"/>
                    <a:pt x="174" y="375"/>
                  </a:cubicBezTo>
                  <a:cubicBezTo>
                    <a:pt x="177" y="375"/>
                    <a:pt x="179" y="375"/>
                    <a:pt x="182" y="375"/>
                  </a:cubicBezTo>
                  <a:cubicBezTo>
                    <a:pt x="179" y="361"/>
                    <a:pt x="198" y="370"/>
                    <a:pt x="194" y="355"/>
                  </a:cubicBezTo>
                  <a:cubicBezTo>
                    <a:pt x="181" y="353"/>
                    <a:pt x="185" y="367"/>
                    <a:pt x="170" y="363"/>
                  </a:cubicBezTo>
                  <a:close/>
                  <a:moveTo>
                    <a:pt x="146" y="367"/>
                  </a:moveTo>
                  <a:cubicBezTo>
                    <a:pt x="156" y="366"/>
                    <a:pt x="158" y="373"/>
                    <a:pt x="166" y="375"/>
                  </a:cubicBezTo>
                  <a:cubicBezTo>
                    <a:pt x="168" y="362"/>
                    <a:pt x="149" y="352"/>
                    <a:pt x="146" y="367"/>
                  </a:cubicBezTo>
                  <a:close/>
                  <a:moveTo>
                    <a:pt x="646" y="363"/>
                  </a:moveTo>
                  <a:cubicBezTo>
                    <a:pt x="633" y="365"/>
                    <a:pt x="632" y="356"/>
                    <a:pt x="618" y="359"/>
                  </a:cubicBezTo>
                  <a:cubicBezTo>
                    <a:pt x="615" y="377"/>
                    <a:pt x="643" y="372"/>
                    <a:pt x="646" y="363"/>
                  </a:cubicBezTo>
                  <a:close/>
                  <a:moveTo>
                    <a:pt x="570" y="391"/>
                  </a:moveTo>
                  <a:cubicBezTo>
                    <a:pt x="565" y="391"/>
                    <a:pt x="564" y="386"/>
                    <a:pt x="558" y="387"/>
                  </a:cubicBezTo>
                  <a:cubicBezTo>
                    <a:pt x="552" y="397"/>
                    <a:pt x="572" y="399"/>
                    <a:pt x="570" y="391"/>
                  </a:cubicBezTo>
                  <a:close/>
                  <a:moveTo>
                    <a:pt x="574" y="399"/>
                  </a:moveTo>
                  <a:cubicBezTo>
                    <a:pt x="574" y="409"/>
                    <a:pt x="580" y="415"/>
                    <a:pt x="590" y="415"/>
                  </a:cubicBezTo>
                  <a:cubicBezTo>
                    <a:pt x="595" y="404"/>
                    <a:pt x="608" y="407"/>
                    <a:pt x="618" y="411"/>
                  </a:cubicBezTo>
                  <a:cubicBezTo>
                    <a:pt x="618" y="401"/>
                    <a:pt x="612" y="395"/>
                    <a:pt x="602" y="395"/>
                  </a:cubicBezTo>
                  <a:cubicBezTo>
                    <a:pt x="597" y="405"/>
                    <a:pt x="584" y="403"/>
                    <a:pt x="574" y="399"/>
                  </a:cubicBezTo>
                  <a:close/>
                  <a:moveTo>
                    <a:pt x="190" y="427"/>
                  </a:moveTo>
                  <a:cubicBezTo>
                    <a:pt x="190" y="420"/>
                    <a:pt x="190" y="414"/>
                    <a:pt x="190" y="407"/>
                  </a:cubicBezTo>
                  <a:cubicBezTo>
                    <a:pt x="184" y="407"/>
                    <a:pt x="181" y="405"/>
                    <a:pt x="178" y="403"/>
                  </a:cubicBezTo>
                  <a:cubicBezTo>
                    <a:pt x="180" y="413"/>
                    <a:pt x="184" y="421"/>
                    <a:pt x="190" y="427"/>
                  </a:cubicBezTo>
                  <a:close/>
                  <a:moveTo>
                    <a:pt x="522" y="435"/>
                  </a:moveTo>
                  <a:cubicBezTo>
                    <a:pt x="526" y="435"/>
                    <a:pt x="530" y="435"/>
                    <a:pt x="534" y="435"/>
                  </a:cubicBezTo>
                  <a:cubicBezTo>
                    <a:pt x="537" y="422"/>
                    <a:pt x="528" y="422"/>
                    <a:pt x="522" y="419"/>
                  </a:cubicBezTo>
                  <a:cubicBezTo>
                    <a:pt x="522" y="424"/>
                    <a:pt x="522" y="430"/>
                    <a:pt x="522" y="435"/>
                  </a:cubicBezTo>
                  <a:close/>
                  <a:moveTo>
                    <a:pt x="190" y="463"/>
                  </a:moveTo>
                  <a:cubicBezTo>
                    <a:pt x="194" y="455"/>
                    <a:pt x="177" y="448"/>
                    <a:pt x="178" y="455"/>
                  </a:cubicBezTo>
                  <a:cubicBezTo>
                    <a:pt x="184" y="455"/>
                    <a:pt x="181" y="465"/>
                    <a:pt x="190" y="463"/>
                  </a:cubicBezTo>
                  <a:close/>
                  <a:moveTo>
                    <a:pt x="142" y="495"/>
                  </a:moveTo>
                  <a:cubicBezTo>
                    <a:pt x="143" y="492"/>
                    <a:pt x="145" y="490"/>
                    <a:pt x="150" y="491"/>
                  </a:cubicBezTo>
                  <a:cubicBezTo>
                    <a:pt x="151" y="481"/>
                    <a:pt x="144" y="478"/>
                    <a:pt x="138" y="475"/>
                  </a:cubicBezTo>
                  <a:cubicBezTo>
                    <a:pt x="145" y="485"/>
                    <a:pt x="133" y="489"/>
                    <a:pt x="142" y="495"/>
                  </a:cubicBezTo>
                  <a:close/>
                  <a:moveTo>
                    <a:pt x="538" y="483"/>
                  </a:moveTo>
                  <a:cubicBezTo>
                    <a:pt x="538" y="486"/>
                    <a:pt x="538" y="488"/>
                    <a:pt x="538" y="491"/>
                  </a:cubicBezTo>
                  <a:cubicBezTo>
                    <a:pt x="538" y="493"/>
                    <a:pt x="539" y="496"/>
                    <a:pt x="542" y="495"/>
                  </a:cubicBezTo>
                  <a:cubicBezTo>
                    <a:pt x="540" y="486"/>
                    <a:pt x="562" y="481"/>
                    <a:pt x="550" y="475"/>
                  </a:cubicBezTo>
                  <a:cubicBezTo>
                    <a:pt x="548" y="480"/>
                    <a:pt x="545" y="483"/>
                    <a:pt x="538" y="483"/>
                  </a:cubicBezTo>
                  <a:close/>
                  <a:moveTo>
                    <a:pt x="86" y="495"/>
                  </a:moveTo>
                  <a:cubicBezTo>
                    <a:pt x="102" y="502"/>
                    <a:pt x="92" y="465"/>
                    <a:pt x="86" y="483"/>
                  </a:cubicBezTo>
                  <a:cubicBezTo>
                    <a:pt x="92" y="484"/>
                    <a:pt x="89" y="492"/>
                    <a:pt x="86" y="495"/>
                  </a:cubicBezTo>
                  <a:close/>
                  <a:moveTo>
                    <a:pt x="110" y="487"/>
                  </a:moveTo>
                  <a:cubicBezTo>
                    <a:pt x="105" y="487"/>
                    <a:pt x="104" y="482"/>
                    <a:pt x="98" y="483"/>
                  </a:cubicBezTo>
                  <a:cubicBezTo>
                    <a:pt x="92" y="493"/>
                    <a:pt x="112" y="495"/>
                    <a:pt x="110" y="487"/>
                  </a:cubicBezTo>
                  <a:close/>
                  <a:moveTo>
                    <a:pt x="114" y="491"/>
                  </a:moveTo>
                  <a:cubicBezTo>
                    <a:pt x="120" y="491"/>
                    <a:pt x="128" y="492"/>
                    <a:pt x="126" y="483"/>
                  </a:cubicBezTo>
                  <a:cubicBezTo>
                    <a:pt x="123" y="483"/>
                    <a:pt x="121" y="483"/>
                    <a:pt x="118" y="483"/>
                  </a:cubicBezTo>
                  <a:cubicBezTo>
                    <a:pt x="118" y="487"/>
                    <a:pt x="115" y="488"/>
                    <a:pt x="114" y="491"/>
                  </a:cubicBezTo>
                  <a:close/>
                  <a:moveTo>
                    <a:pt x="574" y="527"/>
                  </a:moveTo>
                  <a:cubicBezTo>
                    <a:pt x="558" y="513"/>
                    <a:pt x="565" y="540"/>
                    <a:pt x="574" y="527"/>
                  </a:cubicBezTo>
                  <a:close/>
                  <a:moveTo>
                    <a:pt x="66" y="551"/>
                  </a:moveTo>
                  <a:cubicBezTo>
                    <a:pt x="75" y="552"/>
                    <a:pt x="81" y="550"/>
                    <a:pt x="82" y="543"/>
                  </a:cubicBezTo>
                  <a:cubicBezTo>
                    <a:pt x="75" y="544"/>
                    <a:pt x="62" y="539"/>
                    <a:pt x="66" y="551"/>
                  </a:cubicBezTo>
                  <a:close/>
                  <a:moveTo>
                    <a:pt x="470" y="579"/>
                  </a:moveTo>
                  <a:cubicBezTo>
                    <a:pt x="470" y="573"/>
                    <a:pt x="472" y="570"/>
                    <a:pt x="474" y="567"/>
                  </a:cubicBezTo>
                  <a:cubicBezTo>
                    <a:pt x="464" y="569"/>
                    <a:pt x="444" y="548"/>
                    <a:pt x="450" y="559"/>
                  </a:cubicBezTo>
                  <a:cubicBezTo>
                    <a:pt x="459" y="563"/>
                    <a:pt x="457" y="579"/>
                    <a:pt x="470" y="579"/>
                  </a:cubicBezTo>
                  <a:close/>
                  <a:moveTo>
                    <a:pt x="518" y="571"/>
                  </a:moveTo>
                  <a:cubicBezTo>
                    <a:pt x="531" y="583"/>
                    <a:pt x="530" y="556"/>
                    <a:pt x="518" y="571"/>
                  </a:cubicBezTo>
                  <a:close/>
                  <a:moveTo>
                    <a:pt x="554" y="575"/>
                  </a:moveTo>
                  <a:cubicBezTo>
                    <a:pt x="558" y="575"/>
                    <a:pt x="562" y="575"/>
                    <a:pt x="566" y="575"/>
                  </a:cubicBezTo>
                  <a:cubicBezTo>
                    <a:pt x="566" y="572"/>
                    <a:pt x="566" y="570"/>
                    <a:pt x="566" y="567"/>
                  </a:cubicBezTo>
                  <a:cubicBezTo>
                    <a:pt x="562" y="567"/>
                    <a:pt x="558" y="567"/>
                    <a:pt x="554" y="567"/>
                  </a:cubicBezTo>
                  <a:cubicBezTo>
                    <a:pt x="554" y="570"/>
                    <a:pt x="554" y="572"/>
                    <a:pt x="554" y="575"/>
                  </a:cubicBezTo>
                  <a:close/>
                  <a:moveTo>
                    <a:pt x="234" y="583"/>
                  </a:moveTo>
                  <a:cubicBezTo>
                    <a:pt x="237" y="583"/>
                    <a:pt x="239" y="583"/>
                    <a:pt x="242" y="583"/>
                  </a:cubicBezTo>
                  <a:cubicBezTo>
                    <a:pt x="246" y="577"/>
                    <a:pt x="246" y="573"/>
                    <a:pt x="238" y="571"/>
                  </a:cubicBezTo>
                  <a:cubicBezTo>
                    <a:pt x="238" y="576"/>
                    <a:pt x="233" y="577"/>
                    <a:pt x="234" y="583"/>
                  </a:cubicBezTo>
                  <a:close/>
                  <a:moveTo>
                    <a:pt x="410" y="575"/>
                  </a:moveTo>
                  <a:cubicBezTo>
                    <a:pt x="397" y="563"/>
                    <a:pt x="398" y="590"/>
                    <a:pt x="410" y="575"/>
                  </a:cubicBezTo>
                  <a:close/>
                  <a:moveTo>
                    <a:pt x="178" y="599"/>
                  </a:moveTo>
                  <a:cubicBezTo>
                    <a:pt x="186" y="598"/>
                    <a:pt x="186" y="604"/>
                    <a:pt x="190" y="607"/>
                  </a:cubicBezTo>
                  <a:cubicBezTo>
                    <a:pt x="189" y="594"/>
                    <a:pt x="189" y="582"/>
                    <a:pt x="198" y="579"/>
                  </a:cubicBezTo>
                  <a:cubicBezTo>
                    <a:pt x="185" y="567"/>
                    <a:pt x="187" y="594"/>
                    <a:pt x="178" y="599"/>
                  </a:cubicBezTo>
                  <a:close/>
                  <a:moveTo>
                    <a:pt x="102" y="627"/>
                  </a:moveTo>
                  <a:cubicBezTo>
                    <a:pt x="119" y="632"/>
                    <a:pt x="118" y="619"/>
                    <a:pt x="130" y="619"/>
                  </a:cubicBezTo>
                  <a:cubicBezTo>
                    <a:pt x="129" y="610"/>
                    <a:pt x="126" y="602"/>
                    <a:pt x="118" y="599"/>
                  </a:cubicBezTo>
                  <a:cubicBezTo>
                    <a:pt x="118" y="619"/>
                    <a:pt x="100" y="602"/>
                    <a:pt x="102" y="627"/>
                  </a:cubicBezTo>
                  <a:close/>
                  <a:moveTo>
                    <a:pt x="154" y="635"/>
                  </a:moveTo>
                  <a:cubicBezTo>
                    <a:pt x="155" y="627"/>
                    <a:pt x="165" y="627"/>
                    <a:pt x="170" y="623"/>
                  </a:cubicBezTo>
                  <a:cubicBezTo>
                    <a:pt x="166" y="616"/>
                    <a:pt x="169" y="603"/>
                    <a:pt x="162" y="599"/>
                  </a:cubicBezTo>
                  <a:cubicBezTo>
                    <a:pt x="167" y="612"/>
                    <a:pt x="156" y="609"/>
                    <a:pt x="154" y="615"/>
                  </a:cubicBezTo>
                  <a:cubicBezTo>
                    <a:pt x="170" y="620"/>
                    <a:pt x="142" y="634"/>
                    <a:pt x="154" y="635"/>
                  </a:cubicBezTo>
                  <a:close/>
                  <a:moveTo>
                    <a:pt x="426" y="619"/>
                  </a:moveTo>
                  <a:cubicBezTo>
                    <a:pt x="426" y="625"/>
                    <a:pt x="428" y="628"/>
                    <a:pt x="430" y="631"/>
                  </a:cubicBezTo>
                  <a:cubicBezTo>
                    <a:pt x="433" y="631"/>
                    <a:pt x="435" y="631"/>
                    <a:pt x="438" y="631"/>
                  </a:cubicBezTo>
                  <a:cubicBezTo>
                    <a:pt x="432" y="617"/>
                    <a:pt x="452" y="629"/>
                    <a:pt x="450" y="619"/>
                  </a:cubicBezTo>
                  <a:cubicBezTo>
                    <a:pt x="442" y="610"/>
                    <a:pt x="439" y="621"/>
                    <a:pt x="426" y="619"/>
                  </a:cubicBezTo>
                  <a:close/>
                  <a:moveTo>
                    <a:pt x="94" y="639"/>
                  </a:moveTo>
                  <a:cubicBezTo>
                    <a:pt x="107" y="631"/>
                    <a:pt x="83" y="616"/>
                    <a:pt x="82" y="623"/>
                  </a:cubicBezTo>
                  <a:cubicBezTo>
                    <a:pt x="90" y="624"/>
                    <a:pt x="86" y="638"/>
                    <a:pt x="94" y="639"/>
                  </a:cubicBezTo>
                  <a:close/>
                  <a:moveTo>
                    <a:pt x="418" y="667"/>
                  </a:moveTo>
                  <a:cubicBezTo>
                    <a:pt x="428" y="670"/>
                    <a:pt x="439" y="675"/>
                    <a:pt x="438" y="659"/>
                  </a:cubicBezTo>
                  <a:cubicBezTo>
                    <a:pt x="428" y="658"/>
                    <a:pt x="419" y="658"/>
                    <a:pt x="418" y="667"/>
                  </a:cubicBezTo>
                  <a:close/>
                  <a:moveTo>
                    <a:pt x="390" y="711"/>
                  </a:moveTo>
                  <a:cubicBezTo>
                    <a:pt x="391" y="700"/>
                    <a:pt x="384" y="698"/>
                    <a:pt x="374" y="699"/>
                  </a:cubicBezTo>
                  <a:cubicBezTo>
                    <a:pt x="370" y="712"/>
                    <a:pt x="380" y="712"/>
                    <a:pt x="390" y="71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26"/>
            <p:cNvSpPr>
              <a:spLocks noEditPoints="1"/>
            </p:cNvSpPr>
            <p:nvPr/>
          </p:nvSpPr>
          <p:spPr bwMode="auto">
            <a:xfrm>
              <a:off x="4947933" y="3396478"/>
              <a:ext cx="659798" cy="794478"/>
            </a:xfrm>
            <a:custGeom>
              <a:avLst/>
              <a:gdLst>
                <a:gd name="T0" fmla="*/ 480 w 583"/>
                <a:gd name="T1" fmla="*/ 174 h 701"/>
                <a:gd name="T2" fmla="*/ 572 w 583"/>
                <a:gd name="T3" fmla="*/ 246 h 701"/>
                <a:gd name="T4" fmla="*/ 548 w 583"/>
                <a:gd name="T5" fmla="*/ 326 h 701"/>
                <a:gd name="T6" fmla="*/ 504 w 583"/>
                <a:gd name="T7" fmla="*/ 470 h 701"/>
                <a:gd name="T8" fmla="*/ 408 w 583"/>
                <a:gd name="T9" fmla="*/ 650 h 701"/>
                <a:gd name="T10" fmla="*/ 252 w 583"/>
                <a:gd name="T11" fmla="*/ 598 h 701"/>
                <a:gd name="T12" fmla="*/ 204 w 583"/>
                <a:gd name="T13" fmla="*/ 578 h 701"/>
                <a:gd name="T14" fmla="*/ 16 w 583"/>
                <a:gd name="T15" fmla="*/ 446 h 701"/>
                <a:gd name="T16" fmla="*/ 40 w 583"/>
                <a:gd name="T17" fmla="*/ 406 h 701"/>
                <a:gd name="T18" fmla="*/ 120 w 583"/>
                <a:gd name="T19" fmla="*/ 342 h 701"/>
                <a:gd name="T20" fmla="*/ 132 w 583"/>
                <a:gd name="T21" fmla="*/ 158 h 701"/>
                <a:gd name="T22" fmla="*/ 228 w 583"/>
                <a:gd name="T23" fmla="*/ 138 h 701"/>
                <a:gd name="T24" fmla="*/ 288 w 583"/>
                <a:gd name="T25" fmla="*/ 86 h 701"/>
                <a:gd name="T26" fmla="*/ 476 w 583"/>
                <a:gd name="T27" fmla="*/ 38 h 701"/>
                <a:gd name="T28" fmla="*/ 456 w 583"/>
                <a:gd name="T29" fmla="*/ 82 h 701"/>
                <a:gd name="T30" fmla="*/ 516 w 583"/>
                <a:gd name="T31" fmla="*/ 382 h 701"/>
                <a:gd name="T32" fmla="*/ 384 w 583"/>
                <a:gd name="T33" fmla="*/ 26 h 701"/>
                <a:gd name="T34" fmla="*/ 456 w 583"/>
                <a:gd name="T35" fmla="*/ 90 h 701"/>
                <a:gd name="T36" fmla="*/ 340 w 583"/>
                <a:gd name="T37" fmla="*/ 94 h 701"/>
                <a:gd name="T38" fmla="*/ 172 w 583"/>
                <a:gd name="T39" fmla="*/ 146 h 701"/>
                <a:gd name="T40" fmla="*/ 240 w 583"/>
                <a:gd name="T41" fmla="*/ 342 h 701"/>
                <a:gd name="T42" fmla="*/ 236 w 583"/>
                <a:gd name="T43" fmla="*/ 366 h 701"/>
                <a:gd name="T44" fmla="*/ 128 w 583"/>
                <a:gd name="T45" fmla="*/ 530 h 701"/>
                <a:gd name="T46" fmla="*/ 272 w 583"/>
                <a:gd name="T47" fmla="*/ 434 h 701"/>
                <a:gd name="T48" fmla="*/ 292 w 583"/>
                <a:gd name="T49" fmla="*/ 462 h 701"/>
                <a:gd name="T50" fmla="*/ 432 w 583"/>
                <a:gd name="T51" fmla="*/ 494 h 701"/>
                <a:gd name="T52" fmla="*/ 504 w 583"/>
                <a:gd name="T53" fmla="*/ 326 h 701"/>
                <a:gd name="T54" fmla="*/ 436 w 583"/>
                <a:gd name="T55" fmla="*/ 134 h 701"/>
                <a:gd name="T56" fmla="*/ 148 w 583"/>
                <a:gd name="T57" fmla="*/ 150 h 701"/>
                <a:gd name="T58" fmla="*/ 200 w 583"/>
                <a:gd name="T59" fmla="*/ 234 h 701"/>
                <a:gd name="T60" fmla="*/ 156 w 583"/>
                <a:gd name="T61" fmla="*/ 126 h 701"/>
                <a:gd name="T62" fmla="*/ 160 w 583"/>
                <a:gd name="T63" fmla="*/ 134 h 701"/>
                <a:gd name="T64" fmla="*/ 460 w 583"/>
                <a:gd name="T65" fmla="*/ 142 h 701"/>
                <a:gd name="T66" fmla="*/ 224 w 583"/>
                <a:gd name="T67" fmla="*/ 150 h 701"/>
                <a:gd name="T68" fmla="*/ 260 w 583"/>
                <a:gd name="T69" fmla="*/ 174 h 701"/>
                <a:gd name="T70" fmla="*/ 436 w 583"/>
                <a:gd name="T71" fmla="*/ 158 h 701"/>
                <a:gd name="T72" fmla="*/ 428 w 583"/>
                <a:gd name="T73" fmla="*/ 178 h 701"/>
                <a:gd name="T74" fmla="*/ 432 w 583"/>
                <a:gd name="T75" fmla="*/ 210 h 701"/>
                <a:gd name="T76" fmla="*/ 128 w 583"/>
                <a:gd name="T77" fmla="*/ 258 h 701"/>
                <a:gd name="T78" fmla="*/ 196 w 583"/>
                <a:gd name="T79" fmla="*/ 270 h 701"/>
                <a:gd name="T80" fmla="*/ 500 w 583"/>
                <a:gd name="T81" fmla="*/ 274 h 701"/>
                <a:gd name="T82" fmla="*/ 512 w 583"/>
                <a:gd name="T83" fmla="*/ 334 h 701"/>
                <a:gd name="T84" fmla="*/ 180 w 583"/>
                <a:gd name="T85" fmla="*/ 362 h 701"/>
                <a:gd name="T86" fmla="*/ 500 w 583"/>
                <a:gd name="T87" fmla="*/ 378 h 701"/>
                <a:gd name="T88" fmla="*/ 52 w 583"/>
                <a:gd name="T89" fmla="*/ 426 h 701"/>
                <a:gd name="T90" fmla="*/ 308 w 583"/>
                <a:gd name="T91" fmla="*/ 490 h 701"/>
                <a:gd name="T92" fmla="*/ 44 w 583"/>
                <a:gd name="T93" fmla="*/ 494 h 701"/>
                <a:gd name="T94" fmla="*/ 456 w 583"/>
                <a:gd name="T95" fmla="*/ 494 h 701"/>
                <a:gd name="T96" fmla="*/ 184 w 583"/>
                <a:gd name="T97" fmla="*/ 506 h 701"/>
                <a:gd name="T98" fmla="*/ 292 w 583"/>
                <a:gd name="T99" fmla="*/ 514 h 701"/>
                <a:gd name="T100" fmla="*/ 96 w 583"/>
                <a:gd name="T101" fmla="*/ 514 h 701"/>
                <a:gd name="T102" fmla="*/ 436 w 583"/>
                <a:gd name="T103" fmla="*/ 522 h 701"/>
                <a:gd name="T104" fmla="*/ 96 w 583"/>
                <a:gd name="T105" fmla="*/ 530 h 701"/>
                <a:gd name="T106" fmla="*/ 316 w 583"/>
                <a:gd name="T107" fmla="*/ 542 h 701"/>
                <a:gd name="T108" fmla="*/ 432 w 583"/>
                <a:gd name="T109" fmla="*/ 574 h 701"/>
                <a:gd name="T110" fmla="*/ 156 w 583"/>
                <a:gd name="T111" fmla="*/ 570 h 701"/>
                <a:gd name="T112" fmla="*/ 304 w 583"/>
                <a:gd name="T113" fmla="*/ 602 h 701"/>
                <a:gd name="T114" fmla="*/ 312 w 583"/>
                <a:gd name="T115" fmla="*/ 606 h 701"/>
                <a:gd name="T116" fmla="*/ 280 w 583"/>
                <a:gd name="T117" fmla="*/ 638 h 701"/>
                <a:gd name="T118" fmla="*/ 372 w 583"/>
                <a:gd name="T119" fmla="*/ 650 h 701"/>
                <a:gd name="T120" fmla="*/ 392 w 583"/>
                <a:gd name="T121" fmla="*/ 646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3" h="701">
                  <a:moveTo>
                    <a:pt x="456" y="82"/>
                  </a:moveTo>
                  <a:cubicBezTo>
                    <a:pt x="459" y="94"/>
                    <a:pt x="462" y="73"/>
                    <a:pt x="472" y="78"/>
                  </a:cubicBezTo>
                  <a:cubicBezTo>
                    <a:pt x="467" y="90"/>
                    <a:pt x="469" y="94"/>
                    <a:pt x="476" y="102"/>
                  </a:cubicBezTo>
                  <a:cubicBezTo>
                    <a:pt x="486" y="97"/>
                    <a:pt x="477" y="77"/>
                    <a:pt x="476" y="70"/>
                  </a:cubicBezTo>
                  <a:cubicBezTo>
                    <a:pt x="498" y="90"/>
                    <a:pt x="495" y="150"/>
                    <a:pt x="480" y="174"/>
                  </a:cubicBezTo>
                  <a:cubicBezTo>
                    <a:pt x="472" y="179"/>
                    <a:pt x="464" y="172"/>
                    <a:pt x="456" y="182"/>
                  </a:cubicBezTo>
                  <a:cubicBezTo>
                    <a:pt x="467" y="185"/>
                    <a:pt x="464" y="200"/>
                    <a:pt x="468" y="206"/>
                  </a:cubicBezTo>
                  <a:cubicBezTo>
                    <a:pt x="477" y="220"/>
                    <a:pt x="493" y="227"/>
                    <a:pt x="504" y="238"/>
                  </a:cubicBezTo>
                  <a:cubicBezTo>
                    <a:pt x="510" y="236"/>
                    <a:pt x="502" y="233"/>
                    <a:pt x="504" y="226"/>
                  </a:cubicBezTo>
                  <a:cubicBezTo>
                    <a:pt x="527" y="233"/>
                    <a:pt x="549" y="239"/>
                    <a:pt x="572" y="246"/>
                  </a:cubicBezTo>
                  <a:cubicBezTo>
                    <a:pt x="571" y="260"/>
                    <a:pt x="579" y="265"/>
                    <a:pt x="580" y="278"/>
                  </a:cubicBezTo>
                  <a:cubicBezTo>
                    <a:pt x="565" y="281"/>
                    <a:pt x="575" y="259"/>
                    <a:pt x="564" y="258"/>
                  </a:cubicBezTo>
                  <a:cubicBezTo>
                    <a:pt x="560" y="279"/>
                    <a:pt x="549" y="256"/>
                    <a:pt x="536" y="266"/>
                  </a:cubicBezTo>
                  <a:cubicBezTo>
                    <a:pt x="537" y="283"/>
                    <a:pt x="554" y="282"/>
                    <a:pt x="572" y="282"/>
                  </a:cubicBezTo>
                  <a:cubicBezTo>
                    <a:pt x="583" y="302"/>
                    <a:pt x="567" y="337"/>
                    <a:pt x="548" y="326"/>
                  </a:cubicBezTo>
                  <a:cubicBezTo>
                    <a:pt x="563" y="360"/>
                    <a:pt x="523" y="393"/>
                    <a:pt x="516" y="430"/>
                  </a:cubicBezTo>
                  <a:cubicBezTo>
                    <a:pt x="505" y="433"/>
                    <a:pt x="506" y="424"/>
                    <a:pt x="496" y="426"/>
                  </a:cubicBezTo>
                  <a:cubicBezTo>
                    <a:pt x="495" y="441"/>
                    <a:pt x="507" y="442"/>
                    <a:pt x="516" y="446"/>
                  </a:cubicBezTo>
                  <a:cubicBezTo>
                    <a:pt x="519" y="461"/>
                    <a:pt x="502" y="456"/>
                    <a:pt x="496" y="462"/>
                  </a:cubicBezTo>
                  <a:cubicBezTo>
                    <a:pt x="498" y="466"/>
                    <a:pt x="500" y="469"/>
                    <a:pt x="504" y="470"/>
                  </a:cubicBezTo>
                  <a:cubicBezTo>
                    <a:pt x="474" y="494"/>
                    <a:pt x="485" y="544"/>
                    <a:pt x="456" y="562"/>
                  </a:cubicBezTo>
                  <a:cubicBezTo>
                    <a:pt x="456" y="581"/>
                    <a:pt x="457" y="600"/>
                    <a:pt x="436" y="598"/>
                  </a:cubicBezTo>
                  <a:cubicBezTo>
                    <a:pt x="438" y="603"/>
                    <a:pt x="441" y="606"/>
                    <a:pt x="448" y="606"/>
                  </a:cubicBezTo>
                  <a:cubicBezTo>
                    <a:pt x="441" y="617"/>
                    <a:pt x="435" y="612"/>
                    <a:pt x="440" y="630"/>
                  </a:cubicBezTo>
                  <a:cubicBezTo>
                    <a:pt x="417" y="631"/>
                    <a:pt x="439" y="644"/>
                    <a:pt x="408" y="650"/>
                  </a:cubicBezTo>
                  <a:cubicBezTo>
                    <a:pt x="415" y="658"/>
                    <a:pt x="408" y="660"/>
                    <a:pt x="408" y="670"/>
                  </a:cubicBezTo>
                  <a:cubicBezTo>
                    <a:pt x="359" y="701"/>
                    <a:pt x="317" y="636"/>
                    <a:pt x="268" y="642"/>
                  </a:cubicBezTo>
                  <a:cubicBezTo>
                    <a:pt x="264" y="626"/>
                    <a:pt x="280" y="630"/>
                    <a:pt x="276" y="614"/>
                  </a:cubicBezTo>
                  <a:cubicBezTo>
                    <a:pt x="266" y="612"/>
                    <a:pt x="262" y="616"/>
                    <a:pt x="264" y="626"/>
                  </a:cubicBezTo>
                  <a:cubicBezTo>
                    <a:pt x="254" y="622"/>
                    <a:pt x="253" y="610"/>
                    <a:pt x="252" y="598"/>
                  </a:cubicBezTo>
                  <a:cubicBezTo>
                    <a:pt x="260" y="591"/>
                    <a:pt x="257" y="598"/>
                    <a:pt x="268" y="598"/>
                  </a:cubicBezTo>
                  <a:cubicBezTo>
                    <a:pt x="264" y="587"/>
                    <a:pt x="260" y="570"/>
                    <a:pt x="280" y="574"/>
                  </a:cubicBezTo>
                  <a:cubicBezTo>
                    <a:pt x="259" y="558"/>
                    <a:pt x="278" y="543"/>
                    <a:pt x="276" y="514"/>
                  </a:cubicBezTo>
                  <a:cubicBezTo>
                    <a:pt x="270" y="508"/>
                    <a:pt x="263" y="503"/>
                    <a:pt x="256" y="498"/>
                  </a:cubicBezTo>
                  <a:cubicBezTo>
                    <a:pt x="228" y="514"/>
                    <a:pt x="204" y="534"/>
                    <a:pt x="204" y="578"/>
                  </a:cubicBezTo>
                  <a:cubicBezTo>
                    <a:pt x="163" y="613"/>
                    <a:pt x="129" y="561"/>
                    <a:pt x="88" y="558"/>
                  </a:cubicBezTo>
                  <a:cubicBezTo>
                    <a:pt x="72" y="536"/>
                    <a:pt x="35" y="537"/>
                    <a:pt x="16" y="522"/>
                  </a:cubicBezTo>
                  <a:cubicBezTo>
                    <a:pt x="10" y="517"/>
                    <a:pt x="13" y="502"/>
                    <a:pt x="0" y="506"/>
                  </a:cubicBezTo>
                  <a:cubicBezTo>
                    <a:pt x="0" y="498"/>
                    <a:pt x="0" y="490"/>
                    <a:pt x="0" y="482"/>
                  </a:cubicBezTo>
                  <a:cubicBezTo>
                    <a:pt x="22" y="479"/>
                    <a:pt x="10" y="461"/>
                    <a:pt x="16" y="446"/>
                  </a:cubicBezTo>
                  <a:cubicBezTo>
                    <a:pt x="26" y="445"/>
                    <a:pt x="29" y="452"/>
                    <a:pt x="32" y="458"/>
                  </a:cubicBezTo>
                  <a:cubicBezTo>
                    <a:pt x="43" y="453"/>
                    <a:pt x="52" y="446"/>
                    <a:pt x="52" y="430"/>
                  </a:cubicBezTo>
                  <a:cubicBezTo>
                    <a:pt x="39" y="426"/>
                    <a:pt x="39" y="436"/>
                    <a:pt x="40" y="446"/>
                  </a:cubicBezTo>
                  <a:cubicBezTo>
                    <a:pt x="35" y="441"/>
                    <a:pt x="28" y="431"/>
                    <a:pt x="28" y="422"/>
                  </a:cubicBezTo>
                  <a:cubicBezTo>
                    <a:pt x="28" y="410"/>
                    <a:pt x="34" y="420"/>
                    <a:pt x="40" y="406"/>
                  </a:cubicBezTo>
                  <a:cubicBezTo>
                    <a:pt x="43" y="400"/>
                    <a:pt x="38" y="392"/>
                    <a:pt x="40" y="386"/>
                  </a:cubicBezTo>
                  <a:cubicBezTo>
                    <a:pt x="45" y="370"/>
                    <a:pt x="69" y="333"/>
                    <a:pt x="72" y="330"/>
                  </a:cubicBezTo>
                  <a:cubicBezTo>
                    <a:pt x="76" y="327"/>
                    <a:pt x="83" y="328"/>
                    <a:pt x="88" y="326"/>
                  </a:cubicBezTo>
                  <a:cubicBezTo>
                    <a:pt x="101" y="340"/>
                    <a:pt x="121" y="334"/>
                    <a:pt x="112" y="354"/>
                  </a:cubicBezTo>
                  <a:cubicBezTo>
                    <a:pt x="121" y="356"/>
                    <a:pt x="120" y="348"/>
                    <a:pt x="120" y="342"/>
                  </a:cubicBezTo>
                  <a:cubicBezTo>
                    <a:pt x="151" y="368"/>
                    <a:pt x="206" y="343"/>
                    <a:pt x="184" y="294"/>
                  </a:cubicBezTo>
                  <a:cubicBezTo>
                    <a:pt x="156" y="277"/>
                    <a:pt x="110" y="277"/>
                    <a:pt x="88" y="254"/>
                  </a:cubicBezTo>
                  <a:cubicBezTo>
                    <a:pt x="88" y="218"/>
                    <a:pt x="100" y="194"/>
                    <a:pt x="112" y="170"/>
                  </a:cubicBezTo>
                  <a:cubicBezTo>
                    <a:pt x="120" y="170"/>
                    <a:pt x="128" y="170"/>
                    <a:pt x="136" y="170"/>
                  </a:cubicBezTo>
                  <a:cubicBezTo>
                    <a:pt x="133" y="162"/>
                    <a:pt x="124" y="167"/>
                    <a:pt x="132" y="158"/>
                  </a:cubicBezTo>
                  <a:cubicBezTo>
                    <a:pt x="129" y="146"/>
                    <a:pt x="123" y="162"/>
                    <a:pt x="116" y="158"/>
                  </a:cubicBezTo>
                  <a:cubicBezTo>
                    <a:pt x="113" y="141"/>
                    <a:pt x="128" y="143"/>
                    <a:pt x="132" y="134"/>
                  </a:cubicBezTo>
                  <a:cubicBezTo>
                    <a:pt x="124" y="96"/>
                    <a:pt x="160" y="67"/>
                    <a:pt x="192" y="94"/>
                  </a:cubicBezTo>
                  <a:cubicBezTo>
                    <a:pt x="196" y="120"/>
                    <a:pt x="177" y="131"/>
                    <a:pt x="192" y="146"/>
                  </a:cubicBezTo>
                  <a:cubicBezTo>
                    <a:pt x="199" y="133"/>
                    <a:pt x="211" y="131"/>
                    <a:pt x="228" y="138"/>
                  </a:cubicBezTo>
                  <a:cubicBezTo>
                    <a:pt x="235" y="118"/>
                    <a:pt x="195" y="126"/>
                    <a:pt x="196" y="126"/>
                  </a:cubicBezTo>
                  <a:cubicBezTo>
                    <a:pt x="187" y="122"/>
                    <a:pt x="207" y="114"/>
                    <a:pt x="204" y="102"/>
                  </a:cubicBezTo>
                  <a:cubicBezTo>
                    <a:pt x="212" y="105"/>
                    <a:pt x="231" y="117"/>
                    <a:pt x="240" y="106"/>
                  </a:cubicBezTo>
                  <a:cubicBezTo>
                    <a:pt x="251" y="116"/>
                    <a:pt x="262" y="127"/>
                    <a:pt x="284" y="126"/>
                  </a:cubicBezTo>
                  <a:cubicBezTo>
                    <a:pt x="299" y="118"/>
                    <a:pt x="287" y="102"/>
                    <a:pt x="288" y="86"/>
                  </a:cubicBezTo>
                  <a:cubicBezTo>
                    <a:pt x="301" y="83"/>
                    <a:pt x="300" y="66"/>
                    <a:pt x="308" y="58"/>
                  </a:cubicBezTo>
                  <a:cubicBezTo>
                    <a:pt x="303" y="57"/>
                    <a:pt x="301" y="59"/>
                    <a:pt x="300" y="62"/>
                  </a:cubicBezTo>
                  <a:cubicBezTo>
                    <a:pt x="304" y="53"/>
                    <a:pt x="325" y="29"/>
                    <a:pt x="332" y="10"/>
                  </a:cubicBezTo>
                  <a:cubicBezTo>
                    <a:pt x="374" y="0"/>
                    <a:pt x="402" y="14"/>
                    <a:pt x="436" y="6"/>
                  </a:cubicBezTo>
                  <a:cubicBezTo>
                    <a:pt x="444" y="22"/>
                    <a:pt x="461" y="29"/>
                    <a:pt x="476" y="38"/>
                  </a:cubicBezTo>
                  <a:cubicBezTo>
                    <a:pt x="478" y="44"/>
                    <a:pt x="471" y="59"/>
                    <a:pt x="480" y="58"/>
                  </a:cubicBezTo>
                  <a:cubicBezTo>
                    <a:pt x="476" y="66"/>
                    <a:pt x="440" y="59"/>
                    <a:pt x="452" y="50"/>
                  </a:cubicBezTo>
                  <a:cubicBezTo>
                    <a:pt x="441" y="47"/>
                    <a:pt x="444" y="58"/>
                    <a:pt x="440" y="62"/>
                  </a:cubicBezTo>
                  <a:cubicBezTo>
                    <a:pt x="446" y="71"/>
                    <a:pt x="450" y="59"/>
                    <a:pt x="460" y="66"/>
                  </a:cubicBezTo>
                  <a:cubicBezTo>
                    <a:pt x="460" y="72"/>
                    <a:pt x="462" y="81"/>
                    <a:pt x="456" y="82"/>
                  </a:cubicBezTo>
                  <a:close/>
                  <a:moveTo>
                    <a:pt x="516" y="382"/>
                  </a:moveTo>
                  <a:cubicBezTo>
                    <a:pt x="523" y="417"/>
                    <a:pt x="509" y="401"/>
                    <a:pt x="488" y="394"/>
                  </a:cubicBezTo>
                  <a:cubicBezTo>
                    <a:pt x="488" y="399"/>
                    <a:pt x="488" y="405"/>
                    <a:pt x="488" y="410"/>
                  </a:cubicBezTo>
                  <a:cubicBezTo>
                    <a:pt x="499" y="410"/>
                    <a:pt x="511" y="408"/>
                    <a:pt x="516" y="414"/>
                  </a:cubicBezTo>
                  <a:cubicBezTo>
                    <a:pt x="521" y="407"/>
                    <a:pt x="532" y="386"/>
                    <a:pt x="516" y="382"/>
                  </a:cubicBezTo>
                  <a:close/>
                  <a:moveTo>
                    <a:pt x="360" y="30"/>
                  </a:moveTo>
                  <a:cubicBezTo>
                    <a:pt x="368" y="32"/>
                    <a:pt x="367" y="41"/>
                    <a:pt x="380" y="38"/>
                  </a:cubicBezTo>
                  <a:cubicBezTo>
                    <a:pt x="382" y="30"/>
                    <a:pt x="388" y="25"/>
                    <a:pt x="392" y="18"/>
                  </a:cubicBezTo>
                  <a:cubicBezTo>
                    <a:pt x="385" y="15"/>
                    <a:pt x="377" y="11"/>
                    <a:pt x="368" y="10"/>
                  </a:cubicBezTo>
                  <a:cubicBezTo>
                    <a:pt x="364" y="25"/>
                    <a:pt x="386" y="13"/>
                    <a:pt x="384" y="26"/>
                  </a:cubicBezTo>
                  <a:cubicBezTo>
                    <a:pt x="375" y="33"/>
                    <a:pt x="362" y="25"/>
                    <a:pt x="360" y="30"/>
                  </a:cubicBezTo>
                  <a:close/>
                  <a:moveTo>
                    <a:pt x="432" y="38"/>
                  </a:moveTo>
                  <a:cubicBezTo>
                    <a:pt x="429" y="24"/>
                    <a:pt x="417" y="18"/>
                    <a:pt x="400" y="18"/>
                  </a:cubicBezTo>
                  <a:cubicBezTo>
                    <a:pt x="405" y="38"/>
                    <a:pt x="417" y="46"/>
                    <a:pt x="432" y="38"/>
                  </a:cubicBezTo>
                  <a:close/>
                  <a:moveTo>
                    <a:pt x="456" y="90"/>
                  </a:moveTo>
                  <a:cubicBezTo>
                    <a:pt x="452" y="99"/>
                    <a:pt x="433" y="89"/>
                    <a:pt x="428" y="86"/>
                  </a:cubicBezTo>
                  <a:cubicBezTo>
                    <a:pt x="428" y="78"/>
                    <a:pt x="428" y="70"/>
                    <a:pt x="428" y="62"/>
                  </a:cubicBezTo>
                  <a:cubicBezTo>
                    <a:pt x="415" y="67"/>
                    <a:pt x="418" y="56"/>
                    <a:pt x="412" y="54"/>
                  </a:cubicBezTo>
                  <a:cubicBezTo>
                    <a:pt x="412" y="61"/>
                    <a:pt x="409" y="64"/>
                    <a:pt x="404" y="66"/>
                  </a:cubicBezTo>
                  <a:cubicBezTo>
                    <a:pt x="369" y="59"/>
                    <a:pt x="348" y="64"/>
                    <a:pt x="340" y="94"/>
                  </a:cubicBezTo>
                  <a:cubicBezTo>
                    <a:pt x="337" y="106"/>
                    <a:pt x="350" y="122"/>
                    <a:pt x="348" y="134"/>
                  </a:cubicBezTo>
                  <a:cubicBezTo>
                    <a:pt x="348" y="136"/>
                    <a:pt x="334" y="141"/>
                    <a:pt x="332" y="150"/>
                  </a:cubicBezTo>
                  <a:cubicBezTo>
                    <a:pt x="325" y="175"/>
                    <a:pt x="315" y="182"/>
                    <a:pt x="288" y="186"/>
                  </a:cubicBezTo>
                  <a:cubicBezTo>
                    <a:pt x="280" y="186"/>
                    <a:pt x="285" y="173"/>
                    <a:pt x="276" y="174"/>
                  </a:cubicBezTo>
                  <a:cubicBezTo>
                    <a:pt x="243" y="196"/>
                    <a:pt x="206" y="144"/>
                    <a:pt x="172" y="146"/>
                  </a:cubicBezTo>
                  <a:cubicBezTo>
                    <a:pt x="161" y="147"/>
                    <a:pt x="162" y="166"/>
                    <a:pt x="148" y="154"/>
                  </a:cubicBezTo>
                  <a:cubicBezTo>
                    <a:pt x="169" y="175"/>
                    <a:pt x="124" y="212"/>
                    <a:pt x="156" y="230"/>
                  </a:cubicBezTo>
                  <a:cubicBezTo>
                    <a:pt x="192" y="214"/>
                    <a:pt x="215" y="246"/>
                    <a:pt x="228" y="266"/>
                  </a:cubicBezTo>
                  <a:cubicBezTo>
                    <a:pt x="222" y="266"/>
                    <a:pt x="214" y="265"/>
                    <a:pt x="216" y="274"/>
                  </a:cubicBezTo>
                  <a:cubicBezTo>
                    <a:pt x="240" y="278"/>
                    <a:pt x="262" y="329"/>
                    <a:pt x="240" y="342"/>
                  </a:cubicBezTo>
                  <a:cubicBezTo>
                    <a:pt x="245" y="325"/>
                    <a:pt x="215" y="335"/>
                    <a:pt x="228" y="322"/>
                  </a:cubicBezTo>
                  <a:cubicBezTo>
                    <a:pt x="212" y="319"/>
                    <a:pt x="207" y="337"/>
                    <a:pt x="196" y="326"/>
                  </a:cubicBezTo>
                  <a:cubicBezTo>
                    <a:pt x="197" y="341"/>
                    <a:pt x="210" y="337"/>
                    <a:pt x="220" y="334"/>
                  </a:cubicBezTo>
                  <a:cubicBezTo>
                    <a:pt x="229" y="342"/>
                    <a:pt x="240" y="351"/>
                    <a:pt x="248" y="350"/>
                  </a:cubicBezTo>
                  <a:cubicBezTo>
                    <a:pt x="254" y="366"/>
                    <a:pt x="238" y="358"/>
                    <a:pt x="236" y="366"/>
                  </a:cubicBezTo>
                  <a:cubicBezTo>
                    <a:pt x="244" y="396"/>
                    <a:pt x="197" y="407"/>
                    <a:pt x="168" y="414"/>
                  </a:cubicBezTo>
                  <a:cubicBezTo>
                    <a:pt x="161" y="381"/>
                    <a:pt x="111" y="410"/>
                    <a:pt x="96" y="382"/>
                  </a:cubicBezTo>
                  <a:cubicBezTo>
                    <a:pt x="88" y="416"/>
                    <a:pt x="55" y="444"/>
                    <a:pt x="64" y="482"/>
                  </a:cubicBezTo>
                  <a:cubicBezTo>
                    <a:pt x="84" y="495"/>
                    <a:pt x="116" y="496"/>
                    <a:pt x="132" y="514"/>
                  </a:cubicBezTo>
                  <a:cubicBezTo>
                    <a:pt x="133" y="522"/>
                    <a:pt x="127" y="523"/>
                    <a:pt x="128" y="530"/>
                  </a:cubicBezTo>
                  <a:cubicBezTo>
                    <a:pt x="141" y="527"/>
                    <a:pt x="136" y="506"/>
                    <a:pt x="160" y="514"/>
                  </a:cubicBezTo>
                  <a:cubicBezTo>
                    <a:pt x="158" y="526"/>
                    <a:pt x="165" y="533"/>
                    <a:pt x="172" y="526"/>
                  </a:cubicBezTo>
                  <a:cubicBezTo>
                    <a:pt x="177" y="513"/>
                    <a:pt x="159" y="523"/>
                    <a:pt x="164" y="510"/>
                  </a:cubicBezTo>
                  <a:cubicBezTo>
                    <a:pt x="187" y="499"/>
                    <a:pt x="198" y="445"/>
                    <a:pt x="224" y="462"/>
                  </a:cubicBezTo>
                  <a:cubicBezTo>
                    <a:pt x="228" y="425"/>
                    <a:pt x="252" y="444"/>
                    <a:pt x="272" y="434"/>
                  </a:cubicBezTo>
                  <a:cubicBezTo>
                    <a:pt x="279" y="441"/>
                    <a:pt x="268" y="447"/>
                    <a:pt x="272" y="462"/>
                  </a:cubicBezTo>
                  <a:cubicBezTo>
                    <a:pt x="279" y="462"/>
                    <a:pt x="280" y="459"/>
                    <a:pt x="276" y="454"/>
                  </a:cubicBezTo>
                  <a:cubicBezTo>
                    <a:pt x="286" y="451"/>
                    <a:pt x="283" y="481"/>
                    <a:pt x="292" y="466"/>
                  </a:cubicBezTo>
                  <a:cubicBezTo>
                    <a:pt x="287" y="465"/>
                    <a:pt x="278" y="449"/>
                    <a:pt x="288" y="446"/>
                  </a:cubicBezTo>
                  <a:cubicBezTo>
                    <a:pt x="289" y="451"/>
                    <a:pt x="294" y="454"/>
                    <a:pt x="292" y="462"/>
                  </a:cubicBezTo>
                  <a:cubicBezTo>
                    <a:pt x="350" y="463"/>
                    <a:pt x="330" y="552"/>
                    <a:pt x="320" y="590"/>
                  </a:cubicBezTo>
                  <a:cubicBezTo>
                    <a:pt x="340" y="595"/>
                    <a:pt x="366" y="595"/>
                    <a:pt x="376" y="610"/>
                  </a:cubicBezTo>
                  <a:cubicBezTo>
                    <a:pt x="366" y="610"/>
                    <a:pt x="375" y="623"/>
                    <a:pt x="380" y="622"/>
                  </a:cubicBezTo>
                  <a:cubicBezTo>
                    <a:pt x="377" y="609"/>
                    <a:pt x="387" y="607"/>
                    <a:pt x="396" y="606"/>
                  </a:cubicBezTo>
                  <a:cubicBezTo>
                    <a:pt x="402" y="562"/>
                    <a:pt x="417" y="521"/>
                    <a:pt x="432" y="494"/>
                  </a:cubicBezTo>
                  <a:cubicBezTo>
                    <a:pt x="443" y="474"/>
                    <a:pt x="453" y="470"/>
                    <a:pt x="448" y="450"/>
                  </a:cubicBezTo>
                  <a:cubicBezTo>
                    <a:pt x="473" y="439"/>
                    <a:pt x="461" y="391"/>
                    <a:pt x="488" y="382"/>
                  </a:cubicBezTo>
                  <a:cubicBezTo>
                    <a:pt x="475" y="350"/>
                    <a:pt x="502" y="311"/>
                    <a:pt x="532" y="334"/>
                  </a:cubicBezTo>
                  <a:cubicBezTo>
                    <a:pt x="528" y="319"/>
                    <a:pt x="540" y="321"/>
                    <a:pt x="544" y="314"/>
                  </a:cubicBezTo>
                  <a:cubicBezTo>
                    <a:pt x="529" y="303"/>
                    <a:pt x="517" y="322"/>
                    <a:pt x="504" y="326"/>
                  </a:cubicBezTo>
                  <a:cubicBezTo>
                    <a:pt x="491" y="317"/>
                    <a:pt x="511" y="296"/>
                    <a:pt x="500" y="290"/>
                  </a:cubicBezTo>
                  <a:cubicBezTo>
                    <a:pt x="499" y="295"/>
                    <a:pt x="494" y="294"/>
                    <a:pt x="488" y="294"/>
                  </a:cubicBezTo>
                  <a:cubicBezTo>
                    <a:pt x="487" y="286"/>
                    <a:pt x="480" y="283"/>
                    <a:pt x="476" y="278"/>
                  </a:cubicBezTo>
                  <a:cubicBezTo>
                    <a:pt x="455" y="283"/>
                    <a:pt x="456" y="266"/>
                    <a:pt x="436" y="270"/>
                  </a:cubicBezTo>
                  <a:cubicBezTo>
                    <a:pt x="410" y="230"/>
                    <a:pt x="405" y="179"/>
                    <a:pt x="436" y="134"/>
                  </a:cubicBezTo>
                  <a:cubicBezTo>
                    <a:pt x="437" y="119"/>
                    <a:pt x="435" y="108"/>
                    <a:pt x="432" y="98"/>
                  </a:cubicBezTo>
                  <a:cubicBezTo>
                    <a:pt x="444" y="97"/>
                    <a:pt x="444" y="107"/>
                    <a:pt x="456" y="106"/>
                  </a:cubicBezTo>
                  <a:cubicBezTo>
                    <a:pt x="451" y="97"/>
                    <a:pt x="466" y="91"/>
                    <a:pt x="456" y="90"/>
                  </a:cubicBezTo>
                  <a:close/>
                  <a:moveTo>
                    <a:pt x="160" y="150"/>
                  </a:moveTo>
                  <a:cubicBezTo>
                    <a:pt x="155" y="149"/>
                    <a:pt x="151" y="143"/>
                    <a:pt x="148" y="150"/>
                  </a:cubicBezTo>
                  <a:cubicBezTo>
                    <a:pt x="153" y="151"/>
                    <a:pt x="157" y="157"/>
                    <a:pt x="160" y="150"/>
                  </a:cubicBezTo>
                  <a:close/>
                  <a:moveTo>
                    <a:pt x="192" y="234"/>
                  </a:moveTo>
                  <a:cubicBezTo>
                    <a:pt x="192" y="237"/>
                    <a:pt x="192" y="239"/>
                    <a:pt x="192" y="242"/>
                  </a:cubicBezTo>
                  <a:cubicBezTo>
                    <a:pt x="195" y="242"/>
                    <a:pt x="197" y="242"/>
                    <a:pt x="200" y="242"/>
                  </a:cubicBezTo>
                  <a:cubicBezTo>
                    <a:pt x="200" y="239"/>
                    <a:pt x="200" y="237"/>
                    <a:pt x="200" y="234"/>
                  </a:cubicBezTo>
                  <a:cubicBezTo>
                    <a:pt x="197" y="234"/>
                    <a:pt x="195" y="234"/>
                    <a:pt x="192" y="234"/>
                  </a:cubicBezTo>
                  <a:close/>
                  <a:moveTo>
                    <a:pt x="220" y="378"/>
                  </a:moveTo>
                  <a:cubicBezTo>
                    <a:pt x="225" y="378"/>
                    <a:pt x="231" y="378"/>
                    <a:pt x="236" y="378"/>
                  </a:cubicBezTo>
                  <a:cubicBezTo>
                    <a:pt x="237" y="365"/>
                    <a:pt x="217" y="362"/>
                    <a:pt x="220" y="378"/>
                  </a:cubicBezTo>
                  <a:close/>
                  <a:moveTo>
                    <a:pt x="156" y="126"/>
                  </a:moveTo>
                  <a:cubicBezTo>
                    <a:pt x="161" y="126"/>
                    <a:pt x="162" y="131"/>
                    <a:pt x="168" y="130"/>
                  </a:cubicBezTo>
                  <a:cubicBezTo>
                    <a:pt x="168" y="123"/>
                    <a:pt x="165" y="120"/>
                    <a:pt x="160" y="118"/>
                  </a:cubicBezTo>
                  <a:cubicBezTo>
                    <a:pt x="160" y="122"/>
                    <a:pt x="157" y="123"/>
                    <a:pt x="156" y="126"/>
                  </a:cubicBezTo>
                  <a:close/>
                  <a:moveTo>
                    <a:pt x="140" y="138"/>
                  </a:moveTo>
                  <a:cubicBezTo>
                    <a:pt x="146" y="136"/>
                    <a:pt x="161" y="143"/>
                    <a:pt x="160" y="134"/>
                  </a:cubicBezTo>
                  <a:cubicBezTo>
                    <a:pt x="152" y="133"/>
                    <a:pt x="149" y="126"/>
                    <a:pt x="144" y="122"/>
                  </a:cubicBezTo>
                  <a:cubicBezTo>
                    <a:pt x="143" y="127"/>
                    <a:pt x="138" y="130"/>
                    <a:pt x="140" y="138"/>
                  </a:cubicBezTo>
                  <a:close/>
                  <a:moveTo>
                    <a:pt x="460" y="142"/>
                  </a:moveTo>
                  <a:cubicBezTo>
                    <a:pt x="470" y="146"/>
                    <a:pt x="483" y="134"/>
                    <a:pt x="472" y="130"/>
                  </a:cubicBezTo>
                  <a:cubicBezTo>
                    <a:pt x="474" y="140"/>
                    <a:pt x="454" y="128"/>
                    <a:pt x="460" y="142"/>
                  </a:cubicBezTo>
                  <a:close/>
                  <a:moveTo>
                    <a:pt x="224" y="150"/>
                  </a:moveTo>
                  <a:cubicBezTo>
                    <a:pt x="227" y="150"/>
                    <a:pt x="229" y="150"/>
                    <a:pt x="232" y="150"/>
                  </a:cubicBezTo>
                  <a:cubicBezTo>
                    <a:pt x="232" y="147"/>
                    <a:pt x="232" y="145"/>
                    <a:pt x="232" y="142"/>
                  </a:cubicBezTo>
                  <a:cubicBezTo>
                    <a:pt x="229" y="142"/>
                    <a:pt x="227" y="142"/>
                    <a:pt x="224" y="142"/>
                  </a:cubicBezTo>
                  <a:cubicBezTo>
                    <a:pt x="224" y="145"/>
                    <a:pt x="224" y="147"/>
                    <a:pt x="224" y="150"/>
                  </a:cubicBezTo>
                  <a:close/>
                  <a:moveTo>
                    <a:pt x="260" y="174"/>
                  </a:moveTo>
                  <a:cubicBezTo>
                    <a:pt x="262" y="154"/>
                    <a:pt x="268" y="169"/>
                    <a:pt x="280" y="170"/>
                  </a:cubicBezTo>
                  <a:cubicBezTo>
                    <a:pt x="280" y="160"/>
                    <a:pt x="297" y="166"/>
                    <a:pt x="292" y="150"/>
                  </a:cubicBezTo>
                  <a:cubicBezTo>
                    <a:pt x="285" y="150"/>
                    <a:pt x="280" y="149"/>
                    <a:pt x="276" y="146"/>
                  </a:cubicBezTo>
                  <a:cubicBezTo>
                    <a:pt x="276" y="163"/>
                    <a:pt x="237" y="154"/>
                    <a:pt x="260" y="174"/>
                  </a:cubicBezTo>
                  <a:close/>
                  <a:moveTo>
                    <a:pt x="240" y="158"/>
                  </a:moveTo>
                  <a:cubicBezTo>
                    <a:pt x="244" y="158"/>
                    <a:pt x="245" y="161"/>
                    <a:pt x="248" y="162"/>
                  </a:cubicBezTo>
                  <a:cubicBezTo>
                    <a:pt x="248" y="156"/>
                    <a:pt x="249" y="148"/>
                    <a:pt x="240" y="150"/>
                  </a:cubicBezTo>
                  <a:cubicBezTo>
                    <a:pt x="240" y="153"/>
                    <a:pt x="240" y="155"/>
                    <a:pt x="240" y="158"/>
                  </a:cubicBezTo>
                  <a:close/>
                  <a:moveTo>
                    <a:pt x="436" y="158"/>
                  </a:moveTo>
                  <a:cubicBezTo>
                    <a:pt x="441" y="158"/>
                    <a:pt x="447" y="158"/>
                    <a:pt x="452" y="158"/>
                  </a:cubicBezTo>
                  <a:cubicBezTo>
                    <a:pt x="452" y="155"/>
                    <a:pt x="452" y="153"/>
                    <a:pt x="452" y="150"/>
                  </a:cubicBezTo>
                  <a:cubicBezTo>
                    <a:pt x="447" y="150"/>
                    <a:pt x="441" y="150"/>
                    <a:pt x="436" y="150"/>
                  </a:cubicBezTo>
                  <a:cubicBezTo>
                    <a:pt x="436" y="153"/>
                    <a:pt x="436" y="155"/>
                    <a:pt x="436" y="158"/>
                  </a:cubicBezTo>
                  <a:close/>
                  <a:moveTo>
                    <a:pt x="428" y="178"/>
                  </a:moveTo>
                  <a:cubicBezTo>
                    <a:pt x="441" y="177"/>
                    <a:pt x="447" y="187"/>
                    <a:pt x="448" y="170"/>
                  </a:cubicBezTo>
                  <a:cubicBezTo>
                    <a:pt x="438" y="169"/>
                    <a:pt x="429" y="169"/>
                    <a:pt x="428" y="178"/>
                  </a:cubicBezTo>
                  <a:close/>
                  <a:moveTo>
                    <a:pt x="432" y="210"/>
                  </a:moveTo>
                  <a:cubicBezTo>
                    <a:pt x="447" y="210"/>
                    <a:pt x="443" y="206"/>
                    <a:pt x="456" y="210"/>
                  </a:cubicBezTo>
                  <a:cubicBezTo>
                    <a:pt x="462" y="198"/>
                    <a:pt x="426" y="198"/>
                    <a:pt x="432" y="210"/>
                  </a:cubicBezTo>
                  <a:close/>
                  <a:moveTo>
                    <a:pt x="500" y="242"/>
                  </a:moveTo>
                  <a:cubicBezTo>
                    <a:pt x="497" y="266"/>
                    <a:pt x="518" y="245"/>
                    <a:pt x="500" y="242"/>
                  </a:cubicBezTo>
                  <a:close/>
                  <a:moveTo>
                    <a:pt x="128" y="258"/>
                  </a:moveTo>
                  <a:cubicBezTo>
                    <a:pt x="132" y="248"/>
                    <a:pt x="115" y="240"/>
                    <a:pt x="112" y="250"/>
                  </a:cubicBezTo>
                  <a:cubicBezTo>
                    <a:pt x="120" y="250"/>
                    <a:pt x="117" y="261"/>
                    <a:pt x="128" y="258"/>
                  </a:cubicBezTo>
                  <a:close/>
                  <a:moveTo>
                    <a:pt x="544" y="250"/>
                  </a:moveTo>
                  <a:cubicBezTo>
                    <a:pt x="528" y="236"/>
                    <a:pt x="535" y="263"/>
                    <a:pt x="544" y="250"/>
                  </a:cubicBezTo>
                  <a:close/>
                  <a:moveTo>
                    <a:pt x="184" y="278"/>
                  </a:moveTo>
                  <a:cubicBezTo>
                    <a:pt x="187" y="278"/>
                    <a:pt x="189" y="278"/>
                    <a:pt x="192" y="278"/>
                  </a:cubicBezTo>
                  <a:cubicBezTo>
                    <a:pt x="192" y="274"/>
                    <a:pt x="195" y="273"/>
                    <a:pt x="196" y="270"/>
                  </a:cubicBezTo>
                  <a:cubicBezTo>
                    <a:pt x="191" y="270"/>
                    <a:pt x="190" y="265"/>
                    <a:pt x="184" y="266"/>
                  </a:cubicBezTo>
                  <a:cubicBezTo>
                    <a:pt x="184" y="270"/>
                    <a:pt x="184" y="274"/>
                    <a:pt x="184" y="278"/>
                  </a:cubicBezTo>
                  <a:close/>
                  <a:moveTo>
                    <a:pt x="492" y="282"/>
                  </a:moveTo>
                  <a:cubicBezTo>
                    <a:pt x="495" y="282"/>
                    <a:pt x="497" y="282"/>
                    <a:pt x="500" y="282"/>
                  </a:cubicBezTo>
                  <a:cubicBezTo>
                    <a:pt x="500" y="279"/>
                    <a:pt x="500" y="277"/>
                    <a:pt x="500" y="274"/>
                  </a:cubicBezTo>
                  <a:cubicBezTo>
                    <a:pt x="497" y="274"/>
                    <a:pt x="495" y="274"/>
                    <a:pt x="492" y="274"/>
                  </a:cubicBezTo>
                  <a:cubicBezTo>
                    <a:pt x="492" y="277"/>
                    <a:pt x="492" y="279"/>
                    <a:pt x="492" y="282"/>
                  </a:cubicBezTo>
                  <a:close/>
                  <a:moveTo>
                    <a:pt x="496" y="338"/>
                  </a:moveTo>
                  <a:cubicBezTo>
                    <a:pt x="492" y="350"/>
                    <a:pt x="505" y="345"/>
                    <a:pt x="512" y="346"/>
                  </a:cubicBezTo>
                  <a:cubicBezTo>
                    <a:pt x="512" y="342"/>
                    <a:pt x="512" y="338"/>
                    <a:pt x="512" y="334"/>
                  </a:cubicBezTo>
                  <a:cubicBezTo>
                    <a:pt x="505" y="334"/>
                    <a:pt x="500" y="335"/>
                    <a:pt x="496" y="338"/>
                  </a:cubicBezTo>
                  <a:close/>
                  <a:moveTo>
                    <a:pt x="520" y="358"/>
                  </a:moveTo>
                  <a:cubicBezTo>
                    <a:pt x="531" y="352"/>
                    <a:pt x="548" y="352"/>
                    <a:pt x="548" y="334"/>
                  </a:cubicBezTo>
                  <a:cubicBezTo>
                    <a:pt x="530" y="334"/>
                    <a:pt x="522" y="343"/>
                    <a:pt x="520" y="358"/>
                  </a:cubicBezTo>
                  <a:close/>
                  <a:moveTo>
                    <a:pt x="180" y="362"/>
                  </a:moveTo>
                  <a:cubicBezTo>
                    <a:pt x="192" y="362"/>
                    <a:pt x="203" y="363"/>
                    <a:pt x="200" y="378"/>
                  </a:cubicBezTo>
                  <a:cubicBezTo>
                    <a:pt x="211" y="379"/>
                    <a:pt x="210" y="367"/>
                    <a:pt x="216" y="362"/>
                  </a:cubicBezTo>
                  <a:cubicBezTo>
                    <a:pt x="200" y="368"/>
                    <a:pt x="203" y="353"/>
                    <a:pt x="192" y="354"/>
                  </a:cubicBezTo>
                  <a:cubicBezTo>
                    <a:pt x="192" y="361"/>
                    <a:pt x="181" y="356"/>
                    <a:pt x="180" y="362"/>
                  </a:cubicBezTo>
                  <a:close/>
                  <a:moveTo>
                    <a:pt x="500" y="378"/>
                  </a:moveTo>
                  <a:cubicBezTo>
                    <a:pt x="509" y="379"/>
                    <a:pt x="515" y="377"/>
                    <a:pt x="516" y="370"/>
                  </a:cubicBezTo>
                  <a:cubicBezTo>
                    <a:pt x="507" y="369"/>
                    <a:pt x="501" y="371"/>
                    <a:pt x="500" y="378"/>
                  </a:cubicBezTo>
                  <a:close/>
                  <a:moveTo>
                    <a:pt x="48" y="414"/>
                  </a:moveTo>
                  <a:cubicBezTo>
                    <a:pt x="51" y="415"/>
                    <a:pt x="56" y="414"/>
                    <a:pt x="56" y="418"/>
                  </a:cubicBezTo>
                  <a:cubicBezTo>
                    <a:pt x="53" y="419"/>
                    <a:pt x="51" y="421"/>
                    <a:pt x="52" y="426"/>
                  </a:cubicBezTo>
                  <a:cubicBezTo>
                    <a:pt x="72" y="427"/>
                    <a:pt x="51" y="391"/>
                    <a:pt x="48" y="414"/>
                  </a:cubicBezTo>
                  <a:close/>
                  <a:moveTo>
                    <a:pt x="476" y="494"/>
                  </a:moveTo>
                  <a:cubicBezTo>
                    <a:pt x="484" y="493"/>
                    <a:pt x="489" y="460"/>
                    <a:pt x="476" y="474"/>
                  </a:cubicBezTo>
                  <a:cubicBezTo>
                    <a:pt x="487" y="474"/>
                    <a:pt x="465" y="494"/>
                    <a:pt x="476" y="494"/>
                  </a:cubicBezTo>
                  <a:close/>
                  <a:moveTo>
                    <a:pt x="308" y="490"/>
                  </a:moveTo>
                  <a:cubicBezTo>
                    <a:pt x="311" y="487"/>
                    <a:pt x="318" y="470"/>
                    <a:pt x="304" y="474"/>
                  </a:cubicBezTo>
                  <a:cubicBezTo>
                    <a:pt x="305" y="480"/>
                    <a:pt x="303" y="489"/>
                    <a:pt x="308" y="490"/>
                  </a:cubicBezTo>
                  <a:close/>
                  <a:moveTo>
                    <a:pt x="44" y="494"/>
                  </a:moveTo>
                  <a:cubicBezTo>
                    <a:pt x="45" y="485"/>
                    <a:pt x="41" y="481"/>
                    <a:pt x="32" y="482"/>
                  </a:cubicBezTo>
                  <a:cubicBezTo>
                    <a:pt x="31" y="491"/>
                    <a:pt x="35" y="495"/>
                    <a:pt x="44" y="494"/>
                  </a:cubicBezTo>
                  <a:close/>
                  <a:moveTo>
                    <a:pt x="220" y="506"/>
                  </a:moveTo>
                  <a:cubicBezTo>
                    <a:pt x="212" y="506"/>
                    <a:pt x="205" y="484"/>
                    <a:pt x="200" y="494"/>
                  </a:cubicBezTo>
                  <a:cubicBezTo>
                    <a:pt x="204" y="498"/>
                    <a:pt x="216" y="515"/>
                    <a:pt x="220" y="506"/>
                  </a:cubicBezTo>
                  <a:close/>
                  <a:moveTo>
                    <a:pt x="444" y="506"/>
                  </a:moveTo>
                  <a:cubicBezTo>
                    <a:pt x="442" y="496"/>
                    <a:pt x="462" y="508"/>
                    <a:pt x="456" y="494"/>
                  </a:cubicBezTo>
                  <a:cubicBezTo>
                    <a:pt x="446" y="490"/>
                    <a:pt x="433" y="502"/>
                    <a:pt x="444" y="506"/>
                  </a:cubicBezTo>
                  <a:close/>
                  <a:moveTo>
                    <a:pt x="188" y="530"/>
                  </a:moveTo>
                  <a:cubicBezTo>
                    <a:pt x="194" y="529"/>
                    <a:pt x="203" y="531"/>
                    <a:pt x="204" y="526"/>
                  </a:cubicBezTo>
                  <a:cubicBezTo>
                    <a:pt x="198" y="523"/>
                    <a:pt x="195" y="516"/>
                    <a:pt x="196" y="506"/>
                  </a:cubicBezTo>
                  <a:cubicBezTo>
                    <a:pt x="192" y="506"/>
                    <a:pt x="188" y="506"/>
                    <a:pt x="184" y="506"/>
                  </a:cubicBezTo>
                  <a:cubicBezTo>
                    <a:pt x="185" y="520"/>
                    <a:pt x="195" y="516"/>
                    <a:pt x="188" y="530"/>
                  </a:cubicBezTo>
                  <a:close/>
                  <a:moveTo>
                    <a:pt x="40" y="522"/>
                  </a:moveTo>
                  <a:cubicBezTo>
                    <a:pt x="44" y="514"/>
                    <a:pt x="30" y="504"/>
                    <a:pt x="28" y="514"/>
                  </a:cubicBezTo>
                  <a:cubicBezTo>
                    <a:pt x="34" y="515"/>
                    <a:pt x="35" y="521"/>
                    <a:pt x="40" y="522"/>
                  </a:cubicBezTo>
                  <a:close/>
                  <a:moveTo>
                    <a:pt x="292" y="514"/>
                  </a:moveTo>
                  <a:cubicBezTo>
                    <a:pt x="308" y="534"/>
                    <a:pt x="318" y="497"/>
                    <a:pt x="292" y="514"/>
                  </a:cubicBezTo>
                  <a:close/>
                  <a:moveTo>
                    <a:pt x="96" y="522"/>
                  </a:moveTo>
                  <a:cubicBezTo>
                    <a:pt x="99" y="522"/>
                    <a:pt x="101" y="522"/>
                    <a:pt x="104" y="522"/>
                  </a:cubicBezTo>
                  <a:cubicBezTo>
                    <a:pt x="104" y="519"/>
                    <a:pt x="104" y="517"/>
                    <a:pt x="104" y="514"/>
                  </a:cubicBezTo>
                  <a:cubicBezTo>
                    <a:pt x="101" y="514"/>
                    <a:pt x="99" y="514"/>
                    <a:pt x="96" y="514"/>
                  </a:cubicBezTo>
                  <a:cubicBezTo>
                    <a:pt x="96" y="517"/>
                    <a:pt x="96" y="519"/>
                    <a:pt x="96" y="522"/>
                  </a:cubicBezTo>
                  <a:close/>
                  <a:moveTo>
                    <a:pt x="436" y="522"/>
                  </a:moveTo>
                  <a:cubicBezTo>
                    <a:pt x="452" y="520"/>
                    <a:pt x="435" y="550"/>
                    <a:pt x="452" y="546"/>
                  </a:cubicBezTo>
                  <a:cubicBezTo>
                    <a:pt x="439" y="526"/>
                    <a:pt x="463" y="528"/>
                    <a:pt x="468" y="514"/>
                  </a:cubicBezTo>
                  <a:cubicBezTo>
                    <a:pt x="457" y="517"/>
                    <a:pt x="443" y="516"/>
                    <a:pt x="436" y="522"/>
                  </a:cubicBezTo>
                  <a:close/>
                  <a:moveTo>
                    <a:pt x="56" y="534"/>
                  </a:moveTo>
                  <a:cubicBezTo>
                    <a:pt x="68" y="540"/>
                    <a:pt x="68" y="516"/>
                    <a:pt x="56" y="522"/>
                  </a:cubicBezTo>
                  <a:cubicBezTo>
                    <a:pt x="56" y="526"/>
                    <a:pt x="56" y="530"/>
                    <a:pt x="56" y="534"/>
                  </a:cubicBezTo>
                  <a:close/>
                  <a:moveTo>
                    <a:pt x="116" y="530"/>
                  </a:moveTo>
                  <a:cubicBezTo>
                    <a:pt x="104" y="533"/>
                    <a:pt x="108" y="533"/>
                    <a:pt x="96" y="530"/>
                  </a:cubicBezTo>
                  <a:cubicBezTo>
                    <a:pt x="90" y="542"/>
                    <a:pt x="122" y="542"/>
                    <a:pt x="116" y="530"/>
                  </a:cubicBezTo>
                  <a:close/>
                  <a:moveTo>
                    <a:pt x="172" y="538"/>
                  </a:moveTo>
                  <a:cubicBezTo>
                    <a:pt x="179" y="534"/>
                    <a:pt x="185" y="550"/>
                    <a:pt x="188" y="538"/>
                  </a:cubicBezTo>
                  <a:cubicBezTo>
                    <a:pt x="181" y="535"/>
                    <a:pt x="176" y="525"/>
                    <a:pt x="172" y="538"/>
                  </a:cubicBezTo>
                  <a:close/>
                  <a:moveTo>
                    <a:pt x="316" y="542"/>
                  </a:moveTo>
                  <a:cubicBezTo>
                    <a:pt x="319" y="542"/>
                    <a:pt x="321" y="542"/>
                    <a:pt x="324" y="542"/>
                  </a:cubicBezTo>
                  <a:cubicBezTo>
                    <a:pt x="324" y="539"/>
                    <a:pt x="324" y="537"/>
                    <a:pt x="324" y="534"/>
                  </a:cubicBezTo>
                  <a:cubicBezTo>
                    <a:pt x="321" y="534"/>
                    <a:pt x="319" y="534"/>
                    <a:pt x="316" y="534"/>
                  </a:cubicBezTo>
                  <a:cubicBezTo>
                    <a:pt x="316" y="537"/>
                    <a:pt x="316" y="539"/>
                    <a:pt x="316" y="542"/>
                  </a:cubicBezTo>
                  <a:close/>
                  <a:moveTo>
                    <a:pt x="432" y="574"/>
                  </a:moveTo>
                  <a:cubicBezTo>
                    <a:pt x="435" y="574"/>
                    <a:pt x="437" y="574"/>
                    <a:pt x="440" y="574"/>
                  </a:cubicBezTo>
                  <a:cubicBezTo>
                    <a:pt x="446" y="564"/>
                    <a:pt x="426" y="562"/>
                    <a:pt x="428" y="570"/>
                  </a:cubicBezTo>
                  <a:cubicBezTo>
                    <a:pt x="430" y="570"/>
                    <a:pt x="433" y="571"/>
                    <a:pt x="432" y="574"/>
                  </a:cubicBezTo>
                  <a:close/>
                  <a:moveTo>
                    <a:pt x="176" y="574"/>
                  </a:moveTo>
                  <a:cubicBezTo>
                    <a:pt x="171" y="571"/>
                    <a:pt x="165" y="569"/>
                    <a:pt x="156" y="570"/>
                  </a:cubicBezTo>
                  <a:cubicBezTo>
                    <a:pt x="149" y="588"/>
                    <a:pt x="177" y="584"/>
                    <a:pt x="176" y="574"/>
                  </a:cubicBezTo>
                  <a:close/>
                  <a:moveTo>
                    <a:pt x="284" y="598"/>
                  </a:moveTo>
                  <a:cubicBezTo>
                    <a:pt x="284" y="594"/>
                    <a:pt x="291" y="593"/>
                    <a:pt x="292" y="598"/>
                  </a:cubicBezTo>
                  <a:cubicBezTo>
                    <a:pt x="292" y="602"/>
                    <a:pt x="289" y="603"/>
                    <a:pt x="288" y="606"/>
                  </a:cubicBezTo>
                  <a:cubicBezTo>
                    <a:pt x="294" y="605"/>
                    <a:pt x="303" y="607"/>
                    <a:pt x="304" y="602"/>
                  </a:cubicBezTo>
                  <a:cubicBezTo>
                    <a:pt x="297" y="598"/>
                    <a:pt x="295" y="589"/>
                    <a:pt x="296" y="578"/>
                  </a:cubicBezTo>
                  <a:cubicBezTo>
                    <a:pt x="285" y="576"/>
                    <a:pt x="276" y="594"/>
                    <a:pt x="284" y="598"/>
                  </a:cubicBezTo>
                  <a:close/>
                  <a:moveTo>
                    <a:pt x="316" y="610"/>
                  </a:moveTo>
                  <a:cubicBezTo>
                    <a:pt x="319" y="610"/>
                    <a:pt x="321" y="610"/>
                    <a:pt x="324" y="610"/>
                  </a:cubicBezTo>
                  <a:cubicBezTo>
                    <a:pt x="330" y="600"/>
                    <a:pt x="310" y="598"/>
                    <a:pt x="312" y="606"/>
                  </a:cubicBezTo>
                  <a:cubicBezTo>
                    <a:pt x="314" y="606"/>
                    <a:pt x="317" y="607"/>
                    <a:pt x="316" y="610"/>
                  </a:cubicBezTo>
                  <a:close/>
                  <a:moveTo>
                    <a:pt x="308" y="634"/>
                  </a:moveTo>
                  <a:cubicBezTo>
                    <a:pt x="320" y="640"/>
                    <a:pt x="319" y="613"/>
                    <a:pt x="312" y="614"/>
                  </a:cubicBezTo>
                  <a:cubicBezTo>
                    <a:pt x="309" y="619"/>
                    <a:pt x="307" y="625"/>
                    <a:pt x="308" y="634"/>
                  </a:cubicBezTo>
                  <a:close/>
                  <a:moveTo>
                    <a:pt x="280" y="638"/>
                  </a:moveTo>
                  <a:cubicBezTo>
                    <a:pt x="283" y="638"/>
                    <a:pt x="285" y="638"/>
                    <a:pt x="288" y="638"/>
                  </a:cubicBezTo>
                  <a:cubicBezTo>
                    <a:pt x="288" y="635"/>
                    <a:pt x="288" y="633"/>
                    <a:pt x="288" y="630"/>
                  </a:cubicBezTo>
                  <a:cubicBezTo>
                    <a:pt x="285" y="630"/>
                    <a:pt x="283" y="630"/>
                    <a:pt x="280" y="630"/>
                  </a:cubicBezTo>
                  <a:cubicBezTo>
                    <a:pt x="280" y="633"/>
                    <a:pt x="280" y="635"/>
                    <a:pt x="280" y="638"/>
                  </a:cubicBezTo>
                  <a:close/>
                  <a:moveTo>
                    <a:pt x="372" y="650"/>
                  </a:moveTo>
                  <a:cubicBezTo>
                    <a:pt x="367" y="650"/>
                    <a:pt x="366" y="645"/>
                    <a:pt x="360" y="646"/>
                  </a:cubicBezTo>
                  <a:cubicBezTo>
                    <a:pt x="354" y="656"/>
                    <a:pt x="374" y="658"/>
                    <a:pt x="372" y="650"/>
                  </a:cubicBezTo>
                  <a:close/>
                  <a:moveTo>
                    <a:pt x="380" y="654"/>
                  </a:moveTo>
                  <a:cubicBezTo>
                    <a:pt x="384" y="654"/>
                    <a:pt x="388" y="654"/>
                    <a:pt x="392" y="654"/>
                  </a:cubicBezTo>
                  <a:cubicBezTo>
                    <a:pt x="392" y="651"/>
                    <a:pt x="392" y="649"/>
                    <a:pt x="392" y="646"/>
                  </a:cubicBezTo>
                  <a:cubicBezTo>
                    <a:pt x="388" y="646"/>
                    <a:pt x="384" y="646"/>
                    <a:pt x="380" y="646"/>
                  </a:cubicBezTo>
                  <a:cubicBezTo>
                    <a:pt x="380" y="649"/>
                    <a:pt x="380" y="651"/>
                    <a:pt x="380" y="65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27"/>
            <p:cNvSpPr>
              <a:spLocks/>
            </p:cNvSpPr>
            <p:nvPr/>
          </p:nvSpPr>
          <p:spPr bwMode="auto">
            <a:xfrm>
              <a:off x="5500258" y="3829088"/>
              <a:ext cx="50336" cy="39452"/>
            </a:xfrm>
            <a:custGeom>
              <a:avLst/>
              <a:gdLst>
                <a:gd name="T0" fmla="*/ 28 w 44"/>
                <a:gd name="T1" fmla="*/ 32 h 35"/>
                <a:gd name="T2" fmla="*/ 0 w 44"/>
                <a:gd name="T3" fmla="*/ 28 h 35"/>
                <a:gd name="T4" fmla="*/ 0 w 44"/>
                <a:gd name="T5" fmla="*/ 12 h 35"/>
                <a:gd name="T6" fmla="*/ 28 w 44"/>
                <a:gd name="T7" fmla="*/ 0 h 35"/>
                <a:gd name="T8" fmla="*/ 28 w 44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5">
                  <a:moveTo>
                    <a:pt x="28" y="32"/>
                  </a:moveTo>
                  <a:cubicBezTo>
                    <a:pt x="23" y="26"/>
                    <a:pt x="11" y="28"/>
                    <a:pt x="0" y="28"/>
                  </a:cubicBezTo>
                  <a:cubicBezTo>
                    <a:pt x="0" y="23"/>
                    <a:pt x="0" y="17"/>
                    <a:pt x="0" y="12"/>
                  </a:cubicBezTo>
                  <a:cubicBezTo>
                    <a:pt x="21" y="19"/>
                    <a:pt x="35" y="35"/>
                    <a:pt x="28" y="0"/>
                  </a:cubicBezTo>
                  <a:cubicBezTo>
                    <a:pt x="44" y="4"/>
                    <a:pt x="33" y="25"/>
                    <a:pt x="28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28"/>
            <p:cNvSpPr>
              <a:spLocks/>
            </p:cNvSpPr>
            <p:nvPr/>
          </p:nvSpPr>
          <p:spPr bwMode="auto">
            <a:xfrm>
              <a:off x="5354695" y="3408722"/>
              <a:ext cx="36731" cy="34011"/>
            </a:xfrm>
            <a:custGeom>
              <a:avLst/>
              <a:gdLst>
                <a:gd name="T0" fmla="*/ 24 w 32"/>
                <a:gd name="T1" fmla="*/ 16 h 31"/>
                <a:gd name="T2" fmla="*/ 8 w 32"/>
                <a:gd name="T3" fmla="*/ 0 h 31"/>
                <a:gd name="T4" fmla="*/ 32 w 32"/>
                <a:gd name="T5" fmla="*/ 8 h 31"/>
                <a:gd name="T6" fmla="*/ 20 w 32"/>
                <a:gd name="T7" fmla="*/ 28 h 31"/>
                <a:gd name="T8" fmla="*/ 0 w 32"/>
                <a:gd name="T9" fmla="*/ 20 h 31"/>
                <a:gd name="T10" fmla="*/ 24 w 3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1">
                  <a:moveTo>
                    <a:pt x="24" y="16"/>
                  </a:moveTo>
                  <a:cubicBezTo>
                    <a:pt x="26" y="3"/>
                    <a:pt x="4" y="15"/>
                    <a:pt x="8" y="0"/>
                  </a:cubicBezTo>
                  <a:cubicBezTo>
                    <a:pt x="17" y="1"/>
                    <a:pt x="25" y="5"/>
                    <a:pt x="32" y="8"/>
                  </a:cubicBezTo>
                  <a:cubicBezTo>
                    <a:pt x="28" y="15"/>
                    <a:pt x="22" y="20"/>
                    <a:pt x="20" y="28"/>
                  </a:cubicBezTo>
                  <a:cubicBezTo>
                    <a:pt x="7" y="31"/>
                    <a:pt x="8" y="22"/>
                    <a:pt x="0" y="20"/>
                  </a:cubicBezTo>
                  <a:cubicBezTo>
                    <a:pt x="2" y="15"/>
                    <a:pt x="15" y="23"/>
                    <a:pt x="24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29"/>
            <p:cNvSpPr>
              <a:spLocks/>
            </p:cNvSpPr>
            <p:nvPr/>
          </p:nvSpPr>
          <p:spPr bwMode="auto">
            <a:xfrm>
              <a:off x="2652925" y="3415523"/>
              <a:ext cx="17686" cy="32650"/>
            </a:xfrm>
            <a:custGeom>
              <a:avLst/>
              <a:gdLst>
                <a:gd name="T0" fmla="*/ 11 w 15"/>
                <a:gd name="T1" fmla="*/ 2 h 30"/>
                <a:gd name="T2" fmla="*/ 3 w 15"/>
                <a:gd name="T3" fmla="*/ 26 h 30"/>
                <a:gd name="T4" fmla="*/ 11 w 15"/>
                <a:gd name="T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0">
                  <a:moveTo>
                    <a:pt x="11" y="2"/>
                  </a:moveTo>
                  <a:cubicBezTo>
                    <a:pt x="13" y="0"/>
                    <a:pt x="15" y="30"/>
                    <a:pt x="3" y="26"/>
                  </a:cubicBezTo>
                  <a:cubicBezTo>
                    <a:pt x="0" y="12"/>
                    <a:pt x="7" y="9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630"/>
            <p:cNvSpPr>
              <a:spLocks/>
            </p:cNvSpPr>
            <p:nvPr/>
          </p:nvSpPr>
          <p:spPr bwMode="auto">
            <a:xfrm>
              <a:off x="3567119" y="3426407"/>
              <a:ext cx="40812" cy="43533"/>
            </a:xfrm>
            <a:custGeom>
              <a:avLst/>
              <a:gdLst>
                <a:gd name="T0" fmla="*/ 7 w 35"/>
                <a:gd name="T1" fmla="*/ 24 h 39"/>
                <a:gd name="T2" fmla="*/ 23 w 35"/>
                <a:gd name="T3" fmla="*/ 0 h 39"/>
                <a:gd name="T4" fmla="*/ 35 w 35"/>
                <a:gd name="T5" fmla="*/ 20 h 39"/>
                <a:gd name="T6" fmla="*/ 7 w 35"/>
                <a:gd name="T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9">
                  <a:moveTo>
                    <a:pt x="7" y="24"/>
                  </a:moveTo>
                  <a:cubicBezTo>
                    <a:pt x="0" y="11"/>
                    <a:pt x="9" y="3"/>
                    <a:pt x="23" y="0"/>
                  </a:cubicBezTo>
                  <a:cubicBezTo>
                    <a:pt x="9" y="9"/>
                    <a:pt x="19" y="30"/>
                    <a:pt x="35" y="20"/>
                  </a:cubicBezTo>
                  <a:cubicBezTo>
                    <a:pt x="34" y="39"/>
                    <a:pt x="19" y="19"/>
                    <a:pt x="7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631"/>
            <p:cNvSpPr>
              <a:spLocks/>
            </p:cNvSpPr>
            <p:nvPr/>
          </p:nvSpPr>
          <p:spPr bwMode="auto">
            <a:xfrm>
              <a:off x="4260927" y="3440011"/>
              <a:ext cx="650275" cy="710133"/>
            </a:xfrm>
            <a:custGeom>
              <a:avLst/>
              <a:gdLst>
                <a:gd name="T0" fmla="*/ 251 w 575"/>
                <a:gd name="T1" fmla="*/ 84 h 628"/>
                <a:gd name="T2" fmla="*/ 395 w 575"/>
                <a:gd name="T3" fmla="*/ 132 h 628"/>
                <a:gd name="T4" fmla="*/ 387 w 575"/>
                <a:gd name="T5" fmla="*/ 148 h 628"/>
                <a:gd name="T6" fmla="*/ 411 w 575"/>
                <a:gd name="T7" fmla="*/ 236 h 628"/>
                <a:gd name="T8" fmla="*/ 439 w 575"/>
                <a:gd name="T9" fmla="*/ 244 h 628"/>
                <a:gd name="T10" fmla="*/ 555 w 575"/>
                <a:gd name="T11" fmla="*/ 220 h 628"/>
                <a:gd name="T12" fmla="*/ 575 w 575"/>
                <a:gd name="T13" fmla="*/ 264 h 628"/>
                <a:gd name="T14" fmla="*/ 523 w 575"/>
                <a:gd name="T15" fmla="*/ 304 h 628"/>
                <a:gd name="T16" fmla="*/ 503 w 575"/>
                <a:gd name="T17" fmla="*/ 292 h 628"/>
                <a:gd name="T18" fmla="*/ 491 w 575"/>
                <a:gd name="T19" fmla="*/ 324 h 628"/>
                <a:gd name="T20" fmla="*/ 487 w 575"/>
                <a:gd name="T21" fmla="*/ 304 h 628"/>
                <a:gd name="T22" fmla="*/ 447 w 575"/>
                <a:gd name="T23" fmla="*/ 360 h 628"/>
                <a:gd name="T24" fmla="*/ 459 w 575"/>
                <a:gd name="T25" fmla="*/ 380 h 628"/>
                <a:gd name="T26" fmla="*/ 475 w 575"/>
                <a:gd name="T27" fmla="*/ 460 h 628"/>
                <a:gd name="T28" fmla="*/ 331 w 575"/>
                <a:gd name="T29" fmla="*/ 492 h 628"/>
                <a:gd name="T30" fmla="*/ 355 w 575"/>
                <a:gd name="T31" fmla="*/ 556 h 628"/>
                <a:gd name="T32" fmla="*/ 275 w 575"/>
                <a:gd name="T33" fmla="*/ 628 h 628"/>
                <a:gd name="T34" fmla="*/ 287 w 575"/>
                <a:gd name="T35" fmla="*/ 624 h 628"/>
                <a:gd name="T36" fmla="*/ 267 w 575"/>
                <a:gd name="T37" fmla="*/ 600 h 628"/>
                <a:gd name="T38" fmla="*/ 267 w 575"/>
                <a:gd name="T39" fmla="*/ 540 h 628"/>
                <a:gd name="T40" fmla="*/ 211 w 575"/>
                <a:gd name="T41" fmla="*/ 484 h 628"/>
                <a:gd name="T42" fmla="*/ 211 w 575"/>
                <a:gd name="T43" fmla="*/ 500 h 628"/>
                <a:gd name="T44" fmla="*/ 163 w 575"/>
                <a:gd name="T45" fmla="*/ 480 h 628"/>
                <a:gd name="T46" fmla="*/ 107 w 575"/>
                <a:gd name="T47" fmla="*/ 516 h 628"/>
                <a:gd name="T48" fmla="*/ 55 w 575"/>
                <a:gd name="T49" fmla="*/ 532 h 628"/>
                <a:gd name="T50" fmla="*/ 51 w 575"/>
                <a:gd name="T51" fmla="*/ 524 h 628"/>
                <a:gd name="T52" fmla="*/ 31 w 575"/>
                <a:gd name="T53" fmla="*/ 520 h 628"/>
                <a:gd name="T54" fmla="*/ 51 w 575"/>
                <a:gd name="T55" fmla="*/ 504 h 628"/>
                <a:gd name="T56" fmla="*/ 51 w 575"/>
                <a:gd name="T57" fmla="*/ 428 h 628"/>
                <a:gd name="T58" fmla="*/ 163 w 575"/>
                <a:gd name="T59" fmla="*/ 340 h 628"/>
                <a:gd name="T60" fmla="*/ 155 w 575"/>
                <a:gd name="T61" fmla="*/ 328 h 628"/>
                <a:gd name="T62" fmla="*/ 119 w 575"/>
                <a:gd name="T63" fmla="*/ 260 h 628"/>
                <a:gd name="T64" fmla="*/ 111 w 575"/>
                <a:gd name="T65" fmla="*/ 268 h 628"/>
                <a:gd name="T66" fmla="*/ 15 w 575"/>
                <a:gd name="T67" fmla="*/ 244 h 628"/>
                <a:gd name="T68" fmla="*/ 7 w 575"/>
                <a:gd name="T69" fmla="*/ 156 h 628"/>
                <a:gd name="T70" fmla="*/ 31 w 575"/>
                <a:gd name="T71" fmla="*/ 152 h 628"/>
                <a:gd name="T72" fmla="*/ 3 w 575"/>
                <a:gd name="T73" fmla="*/ 148 h 628"/>
                <a:gd name="T74" fmla="*/ 19 w 575"/>
                <a:gd name="T75" fmla="*/ 140 h 628"/>
                <a:gd name="T76" fmla="*/ 11 w 575"/>
                <a:gd name="T77" fmla="*/ 108 h 628"/>
                <a:gd name="T78" fmla="*/ 39 w 575"/>
                <a:gd name="T79" fmla="*/ 160 h 628"/>
                <a:gd name="T80" fmla="*/ 91 w 575"/>
                <a:gd name="T81" fmla="*/ 156 h 628"/>
                <a:gd name="T82" fmla="*/ 119 w 575"/>
                <a:gd name="T83" fmla="*/ 148 h 628"/>
                <a:gd name="T84" fmla="*/ 131 w 575"/>
                <a:gd name="T85" fmla="*/ 140 h 628"/>
                <a:gd name="T86" fmla="*/ 155 w 575"/>
                <a:gd name="T87" fmla="*/ 96 h 628"/>
                <a:gd name="T88" fmla="*/ 135 w 575"/>
                <a:gd name="T89" fmla="*/ 68 h 628"/>
                <a:gd name="T90" fmla="*/ 139 w 575"/>
                <a:gd name="T91" fmla="*/ 24 h 628"/>
                <a:gd name="T92" fmla="*/ 203 w 575"/>
                <a:gd name="T93" fmla="*/ 12 h 628"/>
                <a:gd name="T94" fmla="*/ 211 w 575"/>
                <a:gd name="T95" fmla="*/ 0 h 628"/>
                <a:gd name="T96" fmla="*/ 227 w 575"/>
                <a:gd name="T97" fmla="*/ 8 h 628"/>
                <a:gd name="T98" fmla="*/ 251 w 575"/>
                <a:gd name="T99" fmla="*/ 84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5" h="628">
                  <a:moveTo>
                    <a:pt x="251" y="84"/>
                  </a:moveTo>
                  <a:cubicBezTo>
                    <a:pt x="233" y="159"/>
                    <a:pt x="374" y="80"/>
                    <a:pt x="395" y="132"/>
                  </a:cubicBezTo>
                  <a:cubicBezTo>
                    <a:pt x="395" y="133"/>
                    <a:pt x="387" y="148"/>
                    <a:pt x="387" y="148"/>
                  </a:cubicBezTo>
                  <a:cubicBezTo>
                    <a:pt x="384" y="175"/>
                    <a:pt x="402" y="205"/>
                    <a:pt x="411" y="236"/>
                  </a:cubicBezTo>
                  <a:cubicBezTo>
                    <a:pt x="426" y="233"/>
                    <a:pt x="432" y="239"/>
                    <a:pt x="439" y="244"/>
                  </a:cubicBezTo>
                  <a:cubicBezTo>
                    <a:pt x="481" y="235"/>
                    <a:pt x="511" y="205"/>
                    <a:pt x="555" y="220"/>
                  </a:cubicBezTo>
                  <a:cubicBezTo>
                    <a:pt x="564" y="241"/>
                    <a:pt x="555" y="257"/>
                    <a:pt x="575" y="264"/>
                  </a:cubicBezTo>
                  <a:cubicBezTo>
                    <a:pt x="563" y="283"/>
                    <a:pt x="531" y="281"/>
                    <a:pt x="523" y="304"/>
                  </a:cubicBezTo>
                  <a:cubicBezTo>
                    <a:pt x="517" y="300"/>
                    <a:pt x="515" y="291"/>
                    <a:pt x="503" y="292"/>
                  </a:cubicBezTo>
                  <a:cubicBezTo>
                    <a:pt x="501" y="308"/>
                    <a:pt x="484" y="310"/>
                    <a:pt x="491" y="324"/>
                  </a:cubicBezTo>
                  <a:cubicBezTo>
                    <a:pt x="478" y="321"/>
                    <a:pt x="486" y="313"/>
                    <a:pt x="487" y="304"/>
                  </a:cubicBezTo>
                  <a:cubicBezTo>
                    <a:pt x="454" y="311"/>
                    <a:pt x="463" y="336"/>
                    <a:pt x="447" y="360"/>
                  </a:cubicBezTo>
                  <a:cubicBezTo>
                    <a:pt x="457" y="370"/>
                    <a:pt x="445" y="376"/>
                    <a:pt x="459" y="380"/>
                  </a:cubicBezTo>
                  <a:cubicBezTo>
                    <a:pt x="433" y="414"/>
                    <a:pt x="483" y="420"/>
                    <a:pt x="475" y="460"/>
                  </a:cubicBezTo>
                  <a:cubicBezTo>
                    <a:pt x="430" y="474"/>
                    <a:pt x="366" y="468"/>
                    <a:pt x="331" y="492"/>
                  </a:cubicBezTo>
                  <a:cubicBezTo>
                    <a:pt x="329" y="523"/>
                    <a:pt x="339" y="543"/>
                    <a:pt x="355" y="556"/>
                  </a:cubicBezTo>
                  <a:cubicBezTo>
                    <a:pt x="366" y="605"/>
                    <a:pt x="321" y="624"/>
                    <a:pt x="275" y="628"/>
                  </a:cubicBezTo>
                  <a:cubicBezTo>
                    <a:pt x="276" y="623"/>
                    <a:pt x="282" y="625"/>
                    <a:pt x="287" y="624"/>
                  </a:cubicBezTo>
                  <a:cubicBezTo>
                    <a:pt x="287" y="609"/>
                    <a:pt x="271" y="611"/>
                    <a:pt x="267" y="600"/>
                  </a:cubicBezTo>
                  <a:cubicBezTo>
                    <a:pt x="264" y="574"/>
                    <a:pt x="273" y="558"/>
                    <a:pt x="267" y="540"/>
                  </a:cubicBezTo>
                  <a:cubicBezTo>
                    <a:pt x="242" y="528"/>
                    <a:pt x="253" y="480"/>
                    <a:pt x="211" y="484"/>
                  </a:cubicBezTo>
                  <a:cubicBezTo>
                    <a:pt x="201" y="485"/>
                    <a:pt x="216" y="491"/>
                    <a:pt x="211" y="500"/>
                  </a:cubicBezTo>
                  <a:cubicBezTo>
                    <a:pt x="189" y="499"/>
                    <a:pt x="189" y="476"/>
                    <a:pt x="163" y="480"/>
                  </a:cubicBezTo>
                  <a:cubicBezTo>
                    <a:pt x="148" y="496"/>
                    <a:pt x="114" y="492"/>
                    <a:pt x="107" y="516"/>
                  </a:cubicBezTo>
                  <a:cubicBezTo>
                    <a:pt x="98" y="508"/>
                    <a:pt x="51" y="503"/>
                    <a:pt x="55" y="532"/>
                  </a:cubicBezTo>
                  <a:cubicBezTo>
                    <a:pt x="51" y="532"/>
                    <a:pt x="52" y="527"/>
                    <a:pt x="51" y="524"/>
                  </a:cubicBezTo>
                  <a:cubicBezTo>
                    <a:pt x="52" y="515"/>
                    <a:pt x="37" y="522"/>
                    <a:pt x="31" y="520"/>
                  </a:cubicBezTo>
                  <a:cubicBezTo>
                    <a:pt x="42" y="519"/>
                    <a:pt x="40" y="505"/>
                    <a:pt x="51" y="504"/>
                  </a:cubicBezTo>
                  <a:cubicBezTo>
                    <a:pt x="44" y="474"/>
                    <a:pt x="36" y="453"/>
                    <a:pt x="51" y="428"/>
                  </a:cubicBezTo>
                  <a:cubicBezTo>
                    <a:pt x="123" y="443"/>
                    <a:pt x="136" y="380"/>
                    <a:pt x="163" y="340"/>
                  </a:cubicBezTo>
                  <a:cubicBezTo>
                    <a:pt x="165" y="331"/>
                    <a:pt x="155" y="334"/>
                    <a:pt x="155" y="328"/>
                  </a:cubicBezTo>
                  <a:cubicBezTo>
                    <a:pt x="166" y="296"/>
                    <a:pt x="136" y="277"/>
                    <a:pt x="119" y="260"/>
                  </a:cubicBezTo>
                  <a:cubicBezTo>
                    <a:pt x="115" y="262"/>
                    <a:pt x="112" y="264"/>
                    <a:pt x="111" y="268"/>
                  </a:cubicBezTo>
                  <a:cubicBezTo>
                    <a:pt x="111" y="233"/>
                    <a:pt x="37" y="267"/>
                    <a:pt x="15" y="244"/>
                  </a:cubicBezTo>
                  <a:cubicBezTo>
                    <a:pt x="12" y="216"/>
                    <a:pt x="12" y="190"/>
                    <a:pt x="7" y="156"/>
                  </a:cubicBezTo>
                  <a:cubicBezTo>
                    <a:pt x="17" y="157"/>
                    <a:pt x="26" y="157"/>
                    <a:pt x="31" y="152"/>
                  </a:cubicBezTo>
                  <a:cubicBezTo>
                    <a:pt x="24" y="140"/>
                    <a:pt x="16" y="148"/>
                    <a:pt x="3" y="148"/>
                  </a:cubicBezTo>
                  <a:cubicBezTo>
                    <a:pt x="3" y="133"/>
                    <a:pt x="9" y="138"/>
                    <a:pt x="19" y="140"/>
                  </a:cubicBezTo>
                  <a:cubicBezTo>
                    <a:pt x="26" y="120"/>
                    <a:pt x="0" y="120"/>
                    <a:pt x="11" y="108"/>
                  </a:cubicBezTo>
                  <a:cubicBezTo>
                    <a:pt x="32" y="114"/>
                    <a:pt x="28" y="145"/>
                    <a:pt x="39" y="160"/>
                  </a:cubicBezTo>
                  <a:cubicBezTo>
                    <a:pt x="51" y="149"/>
                    <a:pt x="73" y="159"/>
                    <a:pt x="91" y="156"/>
                  </a:cubicBezTo>
                  <a:cubicBezTo>
                    <a:pt x="104" y="154"/>
                    <a:pt x="109" y="140"/>
                    <a:pt x="119" y="148"/>
                  </a:cubicBezTo>
                  <a:cubicBezTo>
                    <a:pt x="112" y="132"/>
                    <a:pt x="121" y="130"/>
                    <a:pt x="131" y="140"/>
                  </a:cubicBezTo>
                  <a:cubicBezTo>
                    <a:pt x="146" y="132"/>
                    <a:pt x="148" y="112"/>
                    <a:pt x="155" y="96"/>
                  </a:cubicBezTo>
                  <a:cubicBezTo>
                    <a:pt x="141" y="85"/>
                    <a:pt x="154" y="73"/>
                    <a:pt x="135" y="68"/>
                  </a:cubicBezTo>
                  <a:cubicBezTo>
                    <a:pt x="138" y="53"/>
                    <a:pt x="148" y="40"/>
                    <a:pt x="139" y="24"/>
                  </a:cubicBezTo>
                  <a:cubicBezTo>
                    <a:pt x="169" y="30"/>
                    <a:pt x="180" y="0"/>
                    <a:pt x="203" y="12"/>
                  </a:cubicBezTo>
                  <a:cubicBezTo>
                    <a:pt x="207" y="9"/>
                    <a:pt x="209" y="5"/>
                    <a:pt x="211" y="0"/>
                  </a:cubicBezTo>
                  <a:cubicBezTo>
                    <a:pt x="216" y="1"/>
                    <a:pt x="221" y="21"/>
                    <a:pt x="227" y="8"/>
                  </a:cubicBezTo>
                  <a:cubicBezTo>
                    <a:pt x="239" y="16"/>
                    <a:pt x="224" y="79"/>
                    <a:pt x="251" y="8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632"/>
            <p:cNvSpPr>
              <a:spLocks/>
            </p:cNvSpPr>
            <p:nvPr/>
          </p:nvSpPr>
          <p:spPr bwMode="auto">
            <a:xfrm>
              <a:off x="3874571" y="3448173"/>
              <a:ext cx="21767" cy="23127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19" y="6"/>
                    <a:pt x="5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633"/>
            <p:cNvSpPr>
              <a:spLocks/>
            </p:cNvSpPr>
            <p:nvPr/>
          </p:nvSpPr>
          <p:spPr bwMode="auto">
            <a:xfrm>
              <a:off x="5010512" y="3457697"/>
              <a:ext cx="553686" cy="644833"/>
            </a:xfrm>
            <a:custGeom>
              <a:avLst/>
              <a:gdLst>
                <a:gd name="T0" fmla="*/ 401 w 489"/>
                <a:gd name="T1" fmla="*/ 52 h 569"/>
                <a:gd name="T2" fmla="*/ 377 w 489"/>
                <a:gd name="T3" fmla="*/ 44 h 569"/>
                <a:gd name="T4" fmla="*/ 381 w 489"/>
                <a:gd name="T5" fmla="*/ 80 h 569"/>
                <a:gd name="T6" fmla="*/ 381 w 489"/>
                <a:gd name="T7" fmla="*/ 216 h 569"/>
                <a:gd name="T8" fmla="*/ 421 w 489"/>
                <a:gd name="T9" fmla="*/ 224 h 569"/>
                <a:gd name="T10" fmla="*/ 433 w 489"/>
                <a:gd name="T11" fmla="*/ 240 h 569"/>
                <a:gd name="T12" fmla="*/ 445 w 489"/>
                <a:gd name="T13" fmla="*/ 236 h 569"/>
                <a:gd name="T14" fmla="*/ 449 w 489"/>
                <a:gd name="T15" fmla="*/ 272 h 569"/>
                <a:gd name="T16" fmla="*/ 489 w 489"/>
                <a:gd name="T17" fmla="*/ 260 h 569"/>
                <a:gd name="T18" fmla="*/ 477 w 489"/>
                <a:gd name="T19" fmla="*/ 280 h 569"/>
                <a:gd name="T20" fmla="*/ 433 w 489"/>
                <a:gd name="T21" fmla="*/ 328 h 569"/>
                <a:gd name="T22" fmla="*/ 393 w 489"/>
                <a:gd name="T23" fmla="*/ 396 h 569"/>
                <a:gd name="T24" fmla="*/ 377 w 489"/>
                <a:gd name="T25" fmla="*/ 440 h 569"/>
                <a:gd name="T26" fmla="*/ 341 w 489"/>
                <a:gd name="T27" fmla="*/ 552 h 569"/>
                <a:gd name="T28" fmla="*/ 325 w 489"/>
                <a:gd name="T29" fmla="*/ 568 h 569"/>
                <a:gd name="T30" fmla="*/ 321 w 489"/>
                <a:gd name="T31" fmla="*/ 556 h 569"/>
                <a:gd name="T32" fmla="*/ 265 w 489"/>
                <a:gd name="T33" fmla="*/ 536 h 569"/>
                <a:gd name="T34" fmla="*/ 237 w 489"/>
                <a:gd name="T35" fmla="*/ 408 h 569"/>
                <a:gd name="T36" fmla="*/ 233 w 489"/>
                <a:gd name="T37" fmla="*/ 392 h 569"/>
                <a:gd name="T38" fmla="*/ 237 w 489"/>
                <a:gd name="T39" fmla="*/ 412 h 569"/>
                <a:gd name="T40" fmla="*/ 221 w 489"/>
                <a:gd name="T41" fmla="*/ 400 h 569"/>
                <a:gd name="T42" fmla="*/ 217 w 489"/>
                <a:gd name="T43" fmla="*/ 408 h 569"/>
                <a:gd name="T44" fmla="*/ 217 w 489"/>
                <a:gd name="T45" fmla="*/ 380 h 569"/>
                <a:gd name="T46" fmla="*/ 169 w 489"/>
                <a:gd name="T47" fmla="*/ 408 h 569"/>
                <a:gd name="T48" fmla="*/ 109 w 489"/>
                <a:gd name="T49" fmla="*/ 456 h 569"/>
                <a:gd name="T50" fmla="*/ 117 w 489"/>
                <a:gd name="T51" fmla="*/ 472 h 569"/>
                <a:gd name="T52" fmla="*/ 105 w 489"/>
                <a:gd name="T53" fmla="*/ 460 h 569"/>
                <a:gd name="T54" fmla="*/ 73 w 489"/>
                <a:gd name="T55" fmla="*/ 476 h 569"/>
                <a:gd name="T56" fmla="*/ 77 w 489"/>
                <a:gd name="T57" fmla="*/ 460 h 569"/>
                <a:gd name="T58" fmla="*/ 9 w 489"/>
                <a:gd name="T59" fmla="*/ 428 h 569"/>
                <a:gd name="T60" fmla="*/ 41 w 489"/>
                <a:gd name="T61" fmla="*/ 328 h 569"/>
                <a:gd name="T62" fmla="*/ 113 w 489"/>
                <a:gd name="T63" fmla="*/ 360 h 569"/>
                <a:gd name="T64" fmla="*/ 181 w 489"/>
                <a:gd name="T65" fmla="*/ 312 h 569"/>
                <a:gd name="T66" fmla="*/ 193 w 489"/>
                <a:gd name="T67" fmla="*/ 296 h 569"/>
                <a:gd name="T68" fmla="*/ 165 w 489"/>
                <a:gd name="T69" fmla="*/ 280 h 569"/>
                <a:gd name="T70" fmla="*/ 141 w 489"/>
                <a:gd name="T71" fmla="*/ 272 h 569"/>
                <a:gd name="T72" fmla="*/ 173 w 489"/>
                <a:gd name="T73" fmla="*/ 268 h 569"/>
                <a:gd name="T74" fmla="*/ 185 w 489"/>
                <a:gd name="T75" fmla="*/ 288 h 569"/>
                <a:gd name="T76" fmla="*/ 161 w 489"/>
                <a:gd name="T77" fmla="*/ 220 h 569"/>
                <a:gd name="T78" fmla="*/ 173 w 489"/>
                <a:gd name="T79" fmla="*/ 212 h 569"/>
                <a:gd name="T80" fmla="*/ 101 w 489"/>
                <a:gd name="T81" fmla="*/ 176 h 569"/>
                <a:gd name="T82" fmla="*/ 93 w 489"/>
                <a:gd name="T83" fmla="*/ 100 h 569"/>
                <a:gd name="T84" fmla="*/ 117 w 489"/>
                <a:gd name="T85" fmla="*/ 92 h 569"/>
                <a:gd name="T86" fmla="*/ 221 w 489"/>
                <a:gd name="T87" fmla="*/ 120 h 569"/>
                <a:gd name="T88" fmla="*/ 233 w 489"/>
                <a:gd name="T89" fmla="*/ 132 h 569"/>
                <a:gd name="T90" fmla="*/ 277 w 489"/>
                <a:gd name="T91" fmla="*/ 96 h 569"/>
                <a:gd name="T92" fmla="*/ 293 w 489"/>
                <a:gd name="T93" fmla="*/ 80 h 569"/>
                <a:gd name="T94" fmla="*/ 285 w 489"/>
                <a:gd name="T95" fmla="*/ 40 h 569"/>
                <a:gd name="T96" fmla="*/ 349 w 489"/>
                <a:gd name="T97" fmla="*/ 12 h 569"/>
                <a:gd name="T98" fmla="*/ 357 w 489"/>
                <a:gd name="T99" fmla="*/ 0 h 569"/>
                <a:gd name="T100" fmla="*/ 373 w 489"/>
                <a:gd name="T101" fmla="*/ 8 h 569"/>
                <a:gd name="T102" fmla="*/ 373 w 489"/>
                <a:gd name="T103" fmla="*/ 32 h 569"/>
                <a:gd name="T104" fmla="*/ 401 w 489"/>
                <a:gd name="T105" fmla="*/ 36 h 569"/>
                <a:gd name="T106" fmla="*/ 401 w 489"/>
                <a:gd name="T107" fmla="*/ 52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9" h="569">
                  <a:moveTo>
                    <a:pt x="401" y="52"/>
                  </a:moveTo>
                  <a:cubicBezTo>
                    <a:pt x="389" y="53"/>
                    <a:pt x="389" y="43"/>
                    <a:pt x="377" y="44"/>
                  </a:cubicBezTo>
                  <a:cubicBezTo>
                    <a:pt x="380" y="54"/>
                    <a:pt x="382" y="65"/>
                    <a:pt x="381" y="80"/>
                  </a:cubicBezTo>
                  <a:cubicBezTo>
                    <a:pt x="350" y="125"/>
                    <a:pt x="355" y="176"/>
                    <a:pt x="381" y="216"/>
                  </a:cubicBezTo>
                  <a:cubicBezTo>
                    <a:pt x="401" y="212"/>
                    <a:pt x="400" y="229"/>
                    <a:pt x="421" y="224"/>
                  </a:cubicBezTo>
                  <a:cubicBezTo>
                    <a:pt x="425" y="229"/>
                    <a:pt x="432" y="232"/>
                    <a:pt x="433" y="240"/>
                  </a:cubicBezTo>
                  <a:cubicBezTo>
                    <a:pt x="439" y="240"/>
                    <a:pt x="444" y="241"/>
                    <a:pt x="445" y="236"/>
                  </a:cubicBezTo>
                  <a:cubicBezTo>
                    <a:pt x="456" y="242"/>
                    <a:pt x="436" y="263"/>
                    <a:pt x="449" y="272"/>
                  </a:cubicBezTo>
                  <a:cubicBezTo>
                    <a:pt x="462" y="268"/>
                    <a:pt x="474" y="249"/>
                    <a:pt x="489" y="260"/>
                  </a:cubicBezTo>
                  <a:cubicBezTo>
                    <a:pt x="485" y="267"/>
                    <a:pt x="473" y="265"/>
                    <a:pt x="477" y="280"/>
                  </a:cubicBezTo>
                  <a:cubicBezTo>
                    <a:pt x="447" y="257"/>
                    <a:pt x="420" y="296"/>
                    <a:pt x="433" y="328"/>
                  </a:cubicBezTo>
                  <a:cubicBezTo>
                    <a:pt x="406" y="337"/>
                    <a:pt x="418" y="385"/>
                    <a:pt x="393" y="396"/>
                  </a:cubicBezTo>
                  <a:cubicBezTo>
                    <a:pt x="398" y="416"/>
                    <a:pt x="388" y="420"/>
                    <a:pt x="377" y="440"/>
                  </a:cubicBezTo>
                  <a:cubicBezTo>
                    <a:pt x="362" y="467"/>
                    <a:pt x="347" y="508"/>
                    <a:pt x="341" y="552"/>
                  </a:cubicBezTo>
                  <a:cubicBezTo>
                    <a:pt x="332" y="553"/>
                    <a:pt x="322" y="555"/>
                    <a:pt x="325" y="568"/>
                  </a:cubicBezTo>
                  <a:cubicBezTo>
                    <a:pt x="320" y="569"/>
                    <a:pt x="311" y="556"/>
                    <a:pt x="321" y="556"/>
                  </a:cubicBezTo>
                  <a:cubicBezTo>
                    <a:pt x="311" y="541"/>
                    <a:pt x="285" y="541"/>
                    <a:pt x="265" y="536"/>
                  </a:cubicBezTo>
                  <a:cubicBezTo>
                    <a:pt x="275" y="498"/>
                    <a:pt x="295" y="409"/>
                    <a:pt x="237" y="408"/>
                  </a:cubicBezTo>
                  <a:cubicBezTo>
                    <a:pt x="239" y="400"/>
                    <a:pt x="234" y="397"/>
                    <a:pt x="233" y="392"/>
                  </a:cubicBezTo>
                  <a:cubicBezTo>
                    <a:pt x="223" y="395"/>
                    <a:pt x="232" y="411"/>
                    <a:pt x="237" y="412"/>
                  </a:cubicBezTo>
                  <a:cubicBezTo>
                    <a:pt x="228" y="427"/>
                    <a:pt x="231" y="397"/>
                    <a:pt x="221" y="400"/>
                  </a:cubicBezTo>
                  <a:cubicBezTo>
                    <a:pt x="225" y="405"/>
                    <a:pt x="224" y="408"/>
                    <a:pt x="217" y="408"/>
                  </a:cubicBezTo>
                  <a:cubicBezTo>
                    <a:pt x="213" y="393"/>
                    <a:pt x="224" y="387"/>
                    <a:pt x="217" y="380"/>
                  </a:cubicBezTo>
                  <a:cubicBezTo>
                    <a:pt x="197" y="390"/>
                    <a:pt x="173" y="371"/>
                    <a:pt x="169" y="408"/>
                  </a:cubicBezTo>
                  <a:cubicBezTo>
                    <a:pt x="143" y="391"/>
                    <a:pt x="132" y="445"/>
                    <a:pt x="109" y="456"/>
                  </a:cubicBezTo>
                  <a:cubicBezTo>
                    <a:pt x="104" y="469"/>
                    <a:pt x="122" y="459"/>
                    <a:pt x="117" y="472"/>
                  </a:cubicBezTo>
                  <a:cubicBezTo>
                    <a:pt x="110" y="479"/>
                    <a:pt x="103" y="472"/>
                    <a:pt x="105" y="460"/>
                  </a:cubicBezTo>
                  <a:cubicBezTo>
                    <a:pt x="81" y="452"/>
                    <a:pt x="86" y="473"/>
                    <a:pt x="73" y="476"/>
                  </a:cubicBezTo>
                  <a:cubicBezTo>
                    <a:pt x="72" y="469"/>
                    <a:pt x="78" y="468"/>
                    <a:pt x="77" y="460"/>
                  </a:cubicBezTo>
                  <a:cubicBezTo>
                    <a:pt x="61" y="442"/>
                    <a:pt x="29" y="441"/>
                    <a:pt x="9" y="428"/>
                  </a:cubicBezTo>
                  <a:cubicBezTo>
                    <a:pt x="0" y="390"/>
                    <a:pt x="33" y="362"/>
                    <a:pt x="41" y="328"/>
                  </a:cubicBezTo>
                  <a:cubicBezTo>
                    <a:pt x="56" y="356"/>
                    <a:pt x="106" y="327"/>
                    <a:pt x="113" y="360"/>
                  </a:cubicBezTo>
                  <a:cubicBezTo>
                    <a:pt x="142" y="353"/>
                    <a:pt x="189" y="342"/>
                    <a:pt x="181" y="312"/>
                  </a:cubicBezTo>
                  <a:cubicBezTo>
                    <a:pt x="183" y="304"/>
                    <a:pt x="199" y="312"/>
                    <a:pt x="193" y="296"/>
                  </a:cubicBezTo>
                  <a:cubicBezTo>
                    <a:pt x="185" y="297"/>
                    <a:pt x="174" y="288"/>
                    <a:pt x="165" y="280"/>
                  </a:cubicBezTo>
                  <a:cubicBezTo>
                    <a:pt x="155" y="283"/>
                    <a:pt x="142" y="287"/>
                    <a:pt x="141" y="272"/>
                  </a:cubicBezTo>
                  <a:cubicBezTo>
                    <a:pt x="152" y="283"/>
                    <a:pt x="157" y="265"/>
                    <a:pt x="173" y="268"/>
                  </a:cubicBezTo>
                  <a:cubicBezTo>
                    <a:pt x="160" y="281"/>
                    <a:pt x="190" y="271"/>
                    <a:pt x="185" y="288"/>
                  </a:cubicBezTo>
                  <a:cubicBezTo>
                    <a:pt x="207" y="275"/>
                    <a:pt x="185" y="224"/>
                    <a:pt x="161" y="220"/>
                  </a:cubicBezTo>
                  <a:cubicBezTo>
                    <a:pt x="159" y="211"/>
                    <a:pt x="167" y="212"/>
                    <a:pt x="173" y="212"/>
                  </a:cubicBezTo>
                  <a:cubicBezTo>
                    <a:pt x="160" y="192"/>
                    <a:pt x="137" y="160"/>
                    <a:pt x="101" y="176"/>
                  </a:cubicBezTo>
                  <a:cubicBezTo>
                    <a:pt x="69" y="158"/>
                    <a:pt x="114" y="121"/>
                    <a:pt x="93" y="100"/>
                  </a:cubicBezTo>
                  <a:cubicBezTo>
                    <a:pt x="107" y="112"/>
                    <a:pt x="106" y="93"/>
                    <a:pt x="117" y="92"/>
                  </a:cubicBezTo>
                  <a:cubicBezTo>
                    <a:pt x="151" y="90"/>
                    <a:pt x="188" y="142"/>
                    <a:pt x="221" y="120"/>
                  </a:cubicBezTo>
                  <a:cubicBezTo>
                    <a:pt x="230" y="119"/>
                    <a:pt x="225" y="132"/>
                    <a:pt x="233" y="132"/>
                  </a:cubicBezTo>
                  <a:cubicBezTo>
                    <a:pt x="260" y="128"/>
                    <a:pt x="270" y="121"/>
                    <a:pt x="277" y="96"/>
                  </a:cubicBezTo>
                  <a:cubicBezTo>
                    <a:pt x="279" y="87"/>
                    <a:pt x="293" y="82"/>
                    <a:pt x="293" y="80"/>
                  </a:cubicBezTo>
                  <a:cubicBezTo>
                    <a:pt x="295" y="68"/>
                    <a:pt x="282" y="52"/>
                    <a:pt x="285" y="40"/>
                  </a:cubicBezTo>
                  <a:cubicBezTo>
                    <a:pt x="293" y="10"/>
                    <a:pt x="314" y="5"/>
                    <a:pt x="349" y="12"/>
                  </a:cubicBezTo>
                  <a:cubicBezTo>
                    <a:pt x="354" y="10"/>
                    <a:pt x="357" y="7"/>
                    <a:pt x="357" y="0"/>
                  </a:cubicBezTo>
                  <a:cubicBezTo>
                    <a:pt x="363" y="2"/>
                    <a:pt x="360" y="13"/>
                    <a:pt x="373" y="8"/>
                  </a:cubicBezTo>
                  <a:cubicBezTo>
                    <a:pt x="373" y="16"/>
                    <a:pt x="373" y="24"/>
                    <a:pt x="373" y="32"/>
                  </a:cubicBezTo>
                  <a:cubicBezTo>
                    <a:pt x="378" y="35"/>
                    <a:pt x="397" y="45"/>
                    <a:pt x="401" y="36"/>
                  </a:cubicBezTo>
                  <a:cubicBezTo>
                    <a:pt x="411" y="37"/>
                    <a:pt x="396" y="43"/>
                    <a:pt x="401" y="52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634"/>
            <p:cNvSpPr>
              <a:spLocks/>
            </p:cNvSpPr>
            <p:nvPr/>
          </p:nvSpPr>
          <p:spPr bwMode="auto">
            <a:xfrm>
              <a:off x="4028297" y="3516194"/>
              <a:ext cx="40812" cy="46254"/>
            </a:xfrm>
            <a:custGeom>
              <a:avLst/>
              <a:gdLst>
                <a:gd name="T0" fmla="*/ 24 w 36"/>
                <a:gd name="T1" fmla="*/ 0 h 40"/>
                <a:gd name="T2" fmla="*/ 36 w 36"/>
                <a:gd name="T3" fmla="*/ 40 h 40"/>
                <a:gd name="T4" fmla="*/ 0 w 36"/>
                <a:gd name="T5" fmla="*/ 12 h 40"/>
                <a:gd name="T6" fmla="*/ 24 w 36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0">
                  <a:moveTo>
                    <a:pt x="24" y="0"/>
                  </a:moveTo>
                  <a:cubicBezTo>
                    <a:pt x="26" y="6"/>
                    <a:pt x="30" y="27"/>
                    <a:pt x="36" y="40"/>
                  </a:cubicBezTo>
                  <a:cubicBezTo>
                    <a:pt x="19" y="33"/>
                    <a:pt x="17" y="8"/>
                    <a:pt x="0" y="12"/>
                  </a:cubicBezTo>
                  <a:cubicBezTo>
                    <a:pt x="2" y="2"/>
                    <a:pt x="26" y="1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35"/>
            <p:cNvSpPr>
              <a:spLocks/>
            </p:cNvSpPr>
            <p:nvPr/>
          </p:nvSpPr>
          <p:spPr bwMode="auto">
            <a:xfrm>
              <a:off x="2669250" y="3540681"/>
              <a:ext cx="48975" cy="48975"/>
            </a:xfrm>
            <a:custGeom>
              <a:avLst/>
              <a:gdLst>
                <a:gd name="T0" fmla="*/ 41 w 43"/>
                <a:gd name="T1" fmla="*/ 7 h 43"/>
                <a:gd name="T2" fmla="*/ 33 w 43"/>
                <a:gd name="T3" fmla="*/ 35 h 43"/>
                <a:gd name="T4" fmla="*/ 21 w 43"/>
                <a:gd name="T5" fmla="*/ 23 h 43"/>
                <a:gd name="T6" fmla="*/ 13 w 43"/>
                <a:gd name="T7" fmla="*/ 35 h 43"/>
                <a:gd name="T8" fmla="*/ 1 w 43"/>
                <a:gd name="T9" fmla="*/ 19 h 43"/>
                <a:gd name="T10" fmla="*/ 25 w 43"/>
                <a:gd name="T11" fmla="*/ 3 h 43"/>
                <a:gd name="T12" fmla="*/ 41 w 43"/>
                <a:gd name="T13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3">
                  <a:moveTo>
                    <a:pt x="41" y="7"/>
                  </a:moveTo>
                  <a:cubicBezTo>
                    <a:pt x="43" y="22"/>
                    <a:pt x="13" y="27"/>
                    <a:pt x="33" y="35"/>
                  </a:cubicBezTo>
                  <a:cubicBezTo>
                    <a:pt x="32" y="43"/>
                    <a:pt x="9" y="30"/>
                    <a:pt x="21" y="23"/>
                  </a:cubicBezTo>
                  <a:cubicBezTo>
                    <a:pt x="12" y="21"/>
                    <a:pt x="13" y="29"/>
                    <a:pt x="13" y="35"/>
                  </a:cubicBezTo>
                  <a:cubicBezTo>
                    <a:pt x="2" y="36"/>
                    <a:pt x="0" y="29"/>
                    <a:pt x="1" y="19"/>
                  </a:cubicBezTo>
                  <a:cubicBezTo>
                    <a:pt x="15" y="20"/>
                    <a:pt x="9" y="0"/>
                    <a:pt x="25" y="3"/>
                  </a:cubicBezTo>
                  <a:cubicBezTo>
                    <a:pt x="16" y="17"/>
                    <a:pt x="28" y="3"/>
                    <a:pt x="4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636"/>
            <p:cNvSpPr>
              <a:spLocks/>
            </p:cNvSpPr>
            <p:nvPr/>
          </p:nvSpPr>
          <p:spPr bwMode="auto">
            <a:xfrm>
              <a:off x="2699179" y="3596458"/>
              <a:ext cx="19046" cy="20407"/>
            </a:xfrm>
            <a:custGeom>
              <a:avLst/>
              <a:gdLst>
                <a:gd name="T0" fmla="*/ 10 w 17"/>
                <a:gd name="T1" fmla="*/ 1 h 17"/>
                <a:gd name="T2" fmla="*/ 2 w 17"/>
                <a:gd name="T3" fmla="*/ 13 h 17"/>
                <a:gd name="T4" fmla="*/ 10 w 17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0" y="1"/>
                  </a:moveTo>
                  <a:cubicBezTo>
                    <a:pt x="17" y="0"/>
                    <a:pt x="10" y="17"/>
                    <a:pt x="2" y="13"/>
                  </a:cubicBezTo>
                  <a:cubicBezTo>
                    <a:pt x="0" y="4"/>
                    <a:pt x="10" y="7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637"/>
            <p:cNvSpPr>
              <a:spLocks/>
            </p:cNvSpPr>
            <p:nvPr/>
          </p:nvSpPr>
          <p:spPr bwMode="auto">
            <a:xfrm>
              <a:off x="4907121" y="3634550"/>
              <a:ext cx="20407" cy="20407"/>
            </a:xfrm>
            <a:custGeom>
              <a:avLst/>
              <a:gdLst>
                <a:gd name="T0" fmla="*/ 12 w 18"/>
                <a:gd name="T1" fmla="*/ 0 h 18"/>
                <a:gd name="T2" fmla="*/ 16 w 18"/>
                <a:gd name="T3" fmla="*/ 16 h 18"/>
                <a:gd name="T4" fmla="*/ 0 w 18"/>
                <a:gd name="T5" fmla="*/ 12 h 18"/>
                <a:gd name="T6" fmla="*/ 12 w 1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12" y="0"/>
                  </a:moveTo>
                  <a:cubicBezTo>
                    <a:pt x="18" y="3"/>
                    <a:pt x="11" y="6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0" y="4"/>
                    <a:pt x="13" y="9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638"/>
            <p:cNvSpPr>
              <a:spLocks/>
            </p:cNvSpPr>
            <p:nvPr/>
          </p:nvSpPr>
          <p:spPr bwMode="auto">
            <a:xfrm>
              <a:off x="3956196" y="3652234"/>
              <a:ext cx="27208" cy="23127"/>
            </a:xfrm>
            <a:custGeom>
              <a:avLst/>
              <a:gdLst>
                <a:gd name="T0" fmla="*/ 8 w 24"/>
                <a:gd name="T1" fmla="*/ 12 h 20"/>
                <a:gd name="T2" fmla="*/ 0 w 24"/>
                <a:gd name="T3" fmla="*/ 8 h 20"/>
                <a:gd name="T4" fmla="*/ 24 w 24"/>
                <a:gd name="T5" fmla="*/ 0 h 20"/>
                <a:gd name="T6" fmla="*/ 0 w 24"/>
                <a:gd name="T7" fmla="*/ 20 h 20"/>
                <a:gd name="T8" fmla="*/ 8 w 24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8" y="12"/>
                  </a:moveTo>
                  <a:cubicBezTo>
                    <a:pt x="8" y="8"/>
                    <a:pt x="3" y="9"/>
                    <a:pt x="0" y="8"/>
                  </a:cubicBezTo>
                  <a:cubicBezTo>
                    <a:pt x="4" y="1"/>
                    <a:pt x="17" y="4"/>
                    <a:pt x="24" y="0"/>
                  </a:cubicBezTo>
                  <a:cubicBezTo>
                    <a:pt x="21" y="12"/>
                    <a:pt x="9" y="14"/>
                    <a:pt x="0" y="20"/>
                  </a:cubicBezTo>
                  <a:cubicBezTo>
                    <a:pt x="2" y="16"/>
                    <a:pt x="4" y="13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639"/>
            <p:cNvSpPr>
              <a:spLocks/>
            </p:cNvSpPr>
            <p:nvPr/>
          </p:nvSpPr>
          <p:spPr bwMode="auto">
            <a:xfrm>
              <a:off x="4250044" y="3644072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640"/>
            <p:cNvSpPr>
              <a:spLocks/>
            </p:cNvSpPr>
            <p:nvPr/>
          </p:nvSpPr>
          <p:spPr bwMode="auto">
            <a:xfrm>
              <a:off x="3327687" y="3679443"/>
              <a:ext cx="39452" cy="50336"/>
            </a:xfrm>
            <a:custGeom>
              <a:avLst/>
              <a:gdLst>
                <a:gd name="T0" fmla="*/ 11 w 35"/>
                <a:gd name="T1" fmla="*/ 0 h 44"/>
                <a:gd name="T2" fmla="*/ 35 w 35"/>
                <a:gd name="T3" fmla="*/ 20 h 44"/>
                <a:gd name="T4" fmla="*/ 27 w 35"/>
                <a:gd name="T5" fmla="*/ 44 h 44"/>
                <a:gd name="T6" fmla="*/ 11 w 35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4">
                  <a:moveTo>
                    <a:pt x="11" y="0"/>
                  </a:moveTo>
                  <a:cubicBezTo>
                    <a:pt x="27" y="7"/>
                    <a:pt x="13" y="25"/>
                    <a:pt x="35" y="20"/>
                  </a:cubicBezTo>
                  <a:cubicBezTo>
                    <a:pt x="34" y="29"/>
                    <a:pt x="30" y="37"/>
                    <a:pt x="27" y="44"/>
                  </a:cubicBezTo>
                  <a:cubicBezTo>
                    <a:pt x="28" y="25"/>
                    <a:pt x="0" y="16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641"/>
            <p:cNvSpPr>
              <a:spLocks/>
            </p:cNvSpPr>
            <p:nvPr/>
          </p:nvSpPr>
          <p:spPr bwMode="auto">
            <a:xfrm>
              <a:off x="4222836" y="3674001"/>
              <a:ext cx="32650" cy="57137"/>
            </a:xfrm>
            <a:custGeom>
              <a:avLst/>
              <a:gdLst>
                <a:gd name="T0" fmla="*/ 24 w 28"/>
                <a:gd name="T1" fmla="*/ 9 h 50"/>
                <a:gd name="T2" fmla="*/ 12 w 28"/>
                <a:gd name="T3" fmla="*/ 13 h 50"/>
                <a:gd name="T4" fmla="*/ 28 w 28"/>
                <a:gd name="T5" fmla="*/ 45 h 50"/>
                <a:gd name="T6" fmla="*/ 0 w 28"/>
                <a:gd name="T7" fmla="*/ 33 h 50"/>
                <a:gd name="T8" fmla="*/ 24 w 28"/>
                <a:gd name="T9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0">
                  <a:moveTo>
                    <a:pt x="24" y="9"/>
                  </a:moveTo>
                  <a:cubicBezTo>
                    <a:pt x="23" y="14"/>
                    <a:pt x="17" y="12"/>
                    <a:pt x="12" y="13"/>
                  </a:cubicBezTo>
                  <a:cubicBezTo>
                    <a:pt x="14" y="27"/>
                    <a:pt x="25" y="32"/>
                    <a:pt x="28" y="45"/>
                  </a:cubicBezTo>
                  <a:cubicBezTo>
                    <a:pt x="10" y="50"/>
                    <a:pt x="19" y="27"/>
                    <a:pt x="0" y="33"/>
                  </a:cubicBezTo>
                  <a:cubicBezTo>
                    <a:pt x="4" y="22"/>
                    <a:pt x="12" y="0"/>
                    <a:pt x="24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642"/>
            <p:cNvSpPr>
              <a:spLocks/>
            </p:cNvSpPr>
            <p:nvPr/>
          </p:nvSpPr>
          <p:spPr bwMode="auto">
            <a:xfrm>
              <a:off x="2715504" y="3706651"/>
              <a:ext cx="633950" cy="684286"/>
            </a:xfrm>
            <a:custGeom>
              <a:avLst/>
              <a:gdLst>
                <a:gd name="T0" fmla="*/ 184 w 560"/>
                <a:gd name="T1" fmla="*/ 104 h 604"/>
                <a:gd name="T2" fmla="*/ 196 w 560"/>
                <a:gd name="T3" fmla="*/ 104 h 604"/>
                <a:gd name="T4" fmla="*/ 192 w 560"/>
                <a:gd name="T5" fmla="*/ 56 h 604"/>
                <a:gd name="T6" fmla="*/ 172 w 560"/>
                <a:gd name="T7" fmla="*/ 56 h 604"/>
                <a:gd name="T8" fmla="*/ 192 w 560"/>
                <a:gd name="T9" fmla="*/ 48 h 604"/>
                <a:gd name="T10" fmla="*/ 216 w 560"/>
                <a:gd name="T11" fmla="*/ 4 h 604"/>
                <a:gd name="T12" fmla="*/ 272 w 560"/>
                <a:gd name="T13" fmla="*/ 12 h 604"/>
                <a:gd name="T14" fmla="*/ 276 w 560"/>
                <a:gd name="T15" fmla="*/ 100 h 604"/>
                <a:gd name="T16" fmla="*/ 308 w 560"/>
                <a:gd name="T17" fmla="*/ 156 h 604"/>
                <a:gd name="T18" fmla="*/ 416 w 560"/>
                <a:gd name="T19" fmla="*/ 164 h 604"/>
                <a:gd name="T20" fmla="*/ 404 w 560"/>
                <a:gd name="T21" fmla="*/ 144 h 604"/>
                <a:gd name="T22" fmla="*/ 436 w 560"/>
                <a:gd name="T23" fmla="*/ 164 h 604"/>
                <a:gd name="T24" fmla="*/ 512 w 560"/>
                <a:gd name="T25" fmla="*/ 156 h 604"/>
                <a:gd name="T26" fmla="*/ 524 w 560"/>
                <a:gd name="T27" fmla="*/ 204 h 604"/>
                <a:gd name="T28" fmla="*/ 532 w 560"/>
                <a:gd name="T29" fmla="*/ 188 h 604"/>
                <a:gd name="T30" fmla="*/ 520 w 560"/>
                <a:gd name="T31" fmla="*/ 256 h 604"/>
                <a:gd name="T32" fmla="*/ 420 w 560"/>
                <a:gd name="T33" fmla="*/ 260 h 604"/>
                <a:gd name="T34" fmla="*/ 360 w 560"/>
                <a:gd name="T35" fmla="*/ 292 h 604"/>
                <a:gd name="T36" fmla="*/ 380 w 560"/>
                <a:gd name="T37" fmla="*/ 328 h 604"/>
                <a:gd name="T38" fmla="*/ 356 w 560"/>
                <a:gd name="T39" fmla="*/ 304 h 604"/>
                <a:gd name="T40" fmla="*/ 360 w 560"/>
                <a:gd name="T41" fmla="*/ 420 h 604"/>
                <a:gd name="T42" fmla="*/ 372 w 560"/>
                <a:gd name="T43" fmla="*/ 408 h 604"/>
                <a:gd name="T44" fmla="*/ 400 w 560"/>
                <a:gd name="T45" fmla="*/ 448 h 604"/>
                <a:gd name="T46" fmla="*/ 448 w 560"/>
                <a:gd name="T47" fmla="*/ 440 h 604"/>
                <a:gd name="T48" fmla="*/ 540 w 560"/>
                <a:gd name="T49" fmla="*/ 436 h 604"/>
                <a:gd name="T50" fmla="*/ 548 w 560"/>
                <a:gd name="T51" fmla="*/ 464 h 604"/>
                <a:gd name="T52" fmla="*/ 532 w 560"/>
                <a:gd name="T53" fmla="*/ 472 h 604"/>
                <a:gd name="T54" fmla="*/ 540 w 560"/>
                <a:gd name="T55" fmla="*/ 528 h 604"/>
                <a:gd name="T56" fmla="*/ 560 w 560"/>
                <a:gd name="T57" fmla="*/ 536 h 604"/>
                <a:gd name="T58" fmla="*/ 544 w 560"/>
                <a:gd name="T59" fmla="*/ 536 h 604"/>
                <a:gd name="T60" fmla="*/ 548 w 560"/>
                <a:gd name="T61" fmla="*/ 552 h 604"/>
                <a:gd name="T62" fmla="*/ 532 w 560"/>
                <a:gd name="T63" fmla="*/ 552 h 604"/>
                <a:gd name="T64" fmla="*/ 528 w 560"/>
                <a:gd name="T65" fmla="*/ 580 h 604"/>
                <a:gd name="T66" fmla="*/ 316 w 560"/>
                <a:gd name="T67" fmla="*/ 572 h 604"/>
                <a:gd name="T68" fmla="*/ 320 w 560"/>
                <a:gd name="T69" fmla="*/ 604 h 604"/>
                <a:gd name="T70" fmla="*/ 308 w 560"/>
                <a:gd name="T71" fmla="*/ 580 h 604"/>
                <a:gd name="T72" fmla="*/ 216 w 560"/>
                <a:gd name="T73" fmla="*/ 568 h 604"/>
                <a:gd name="T74" fmla="*/ 216 w 560"/>
                <a:gd name="T75" fmla="*/ 584 h 604"/>
                <a:gd name="T76" fmla="*/ 168 w 560"/>
                <a:gd name="T77" fmla="*/ 572 h 604"/>
                <a:gd name="T78" fmla="*/ 172 w 560"/>
                <a:gd name="T79" fmla="*/ 580 h 604"/>
                <a:gd name="T80" fmla="*/ 172 w 560"/>
                <a:gd name="T81" fmla="*/ 560 h 604"/>
                <a:gd name="T82" fmla="*/ 64 w 560"/>
                <a:gd name="T83" fmla="*/ 508 h 604"/>
                <a:gd name="T84" fmla="*/ 52 w 560"/>
                <a:gd name="T85" fmla="*/ 512 h 604"/>
                <a:gd name="T86" fmla="*/ 32 w 560"/>
                <a:gd name="T87" fmla="*/ 460 h 604"/>
                <a:gd name="T88" fmla="*/ 28 w 560"/>
                <a:gd name="T89" fmla="*/ 460 h 604"/>
                <a:gd name="T90" fmla="*/ 0 w 560"/>
                <a:gd name="T91" fmla="*/ 460 h 604"/>
                <a:gd name="T92" fmla="*/ 0 w 560"/>
                <a:gd name="T93" fmla="*/ 444 h 604"/>
                <a:gd name="T94" fmla="*/ 24 w 560"/>
                <a:gd name="T95" fmla="*/ 444 h 604"/>
                <a:gd name="T96" fmla="*/ 4 w 560"/>
                <a:gd name="T97" fmla="*/ 380 h 604"/>
                <a:gd name="T98" fmla="*/ 12 w 560"/>
                <a:gd name="T99" fmla="*/ 368 h 604"/>
                <a:gd name="T100" fmla="*/ 24 w 560"/>
                <a:gd name="T101" fmla="*/ 152 h 604"/>
                <a:gd name="T102" fmla="*/ 148 w 560"/>
                <a:gd name="T103" fmla="*/ 176 h 604"/>
                <a:gd name="T104" fmla="*/ 200 w 560"/>
                <a:gd name="T105" fmla="*/ 120 h 604"/>
                <a:gd name="T106" fmla="*/ 184 w 560"/>
                <a:gd name="T107" fmla="*/ 10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0" h="604">
                  <a:moveTo>
                    <a:pt x="184" y="104"/>
                  </a:moveTo>
                  <a:cubicBezTo>
                    <a:pt x="186" y="98"/>
                    <a:pt x="189" y="106"/>
                    <a:pt x="196" y="104"/>
                  </a:cubicBezTo>
                  <a:cubicBezTo>
                    <a:pt x="213" y="82"/>
                    <a:pt x="177" y="79"/>
                    <a:pt x="192" y="56"/>
                  </a:cubicBezTo>
                  <a:cubicBezTo>
                    <a:pt x="185" y="43"/>
                    <a:pt x="178" y="69"/>
                    <a:pt x="172" y="56"/>
                  </a:cubicBezTo>
                  <a:cubicBezTo>
                    <a:pt x="171" y="44"/>
                    <a:pt x="186" y="42"/>
                    <a:pt x="192" y="48"/>
                  </a:cubicBezTo>
                  <a:cubicBezTo>
                    <a:pt x="200" y="33"/>
                    <a:pt x="204" y="15"/>
                    <a:pt x="216" y="4"/>
                  </a:cubicBezTo>
                  <a:cubicBezTo>
                    <a:pt x="242" y="0"/>
                    <a:pt x="246" y="16"/>
                    <a:pt x="272" y="12"/>
                  </a:cubicBezTo>
                  <a:cubicBezTo>
                    <a:pt x="283" y="35"/>
                    <a:pt x="300" y="77"/>
                    <a:pt x="276" y="100"/>
                  </a:cubicBezTo>
                  <a:cubicBezTo>
                    <a:pt x="284" y="125"/>
                    <a:pt x="289" y="144"/>
                    <a:pt x="308" y="156"/>
                  </a:cubicBezTo>
                  <a:cubicBezTo>
                    <a:pt x="327" y="168"/>
                    <a:pt x="375" y="172"/>
                    <a:pt x="416" y="164"/>
                  </a:cubicBezTo>
                  <a:cubicBezTo>
                    <a:pt x="412" y="157"/>
                    <a:pt x="394" y="154"/>
                    <a:pt x="404" y="144"/>
                  </a:cubicBezTo>
                  <a:cubicBezTo>
                    <a:pt x="423" y="142"/>
                    <a:pt x="423" y="160"/>
                    <a:pt x="436" y="164"/>
                  </a:cubicBezTo>
                  <a:cubicBezTo>
                    <a:pt x="466" y="158"/>
                    <a:pt x="485" y="160"/>
                    <a:pt x="512" y="156"/>
                  </a:cubicBezTo>
                  <a:cubicBezTo>
                    <a:pt x="521" y="173"/>
                    <a:pt x="521" y="190"/>
                    <a:pt x="524" y="204"/>
                  </a:cubicBezTo>
                  <a:cubicBezTo>
                    <a:pt x="529" y="201"/>
                    <a:pt x="531" y="195"/>
                    <a:pt x="532" y="188"/>
                  </a:cubicBezTo>
                  <a:cubicBezTo>
                    <a:pt x="538" y="205"/>
                    <a:pt x="514" y="226"/>
                    <a:pt x="520" y="256"/>
                  </a:cubicBezTo>
                  <a:cubicBezTo>
                    <a:pt x="497" y="270"/>
                    <a:pt x="454" y="254"/>
                    <a:pt x="420" y="260"/>
                  </a:cubicBezTo>
                  <a:cubicBezTo>
                    <a:pt x="401" y="272"/>
                    <a:pt x="384" y="285"/>
                    <a:pt x="360" y="292"/>
                  </a:cubicBezTo>
                  <a:cubicBezTo>
                    <a:pt x="364" y="307"/>
                    <a:pt x="379" y="310"/>
                    <a:pt x="380" y="328"/>
                  </a:cubicBezTo>
                  <a:cubicBezTo>
                    <a:pt x="367" y="325"/>
                    <a:pt x="371" y="305"/>
                    <a:pt x="356" y="304"/>
                  </a:cubicBezTo>
                  <a:cubicBezTo>
                    <a:pt x="321" y="332"/>
                    <a:pt x="323" y="397"/>
                    <a:pt x="360" y="420"/>
                  </a:cubicBezTo>
                  <a:cubicBezTo>
                    <a:pt x="370" y="422"/>
                    <a:pt x="358" y="402"/>
                    <a:pt x="372" y="408"/>
                  </a:cubicBezTo>
                  <a:cubicBezTo>
                    <a:pt x="353" y="438"/>
                    <a:pt x="400" y="425"/>
                    <a:pt x="400" y="448"/>
                  </a:cubicBezTo>
                  <a:cubicBezTo>
                    <a:pt x="414" y="445"/>
                    <a:pt x="460" y="455"/>
                    <a:pt x="448" y="440"/>
                  </a:cubicBezTo>
                  <a:cubicBezTo>
                    <a:pt x="461" y="450"/>
                    <a:pt x="511" y="444"/>
                    <a:pt x="540" y="436"/>
                  </a:cubicBezTo>
                  <a:cubicBezTo>
                    <a:pt x="541" y="447"/>
                    <a:pt x="537" y="463"/>
                    <a:pt x="548" y="464"/>
                  </a:cubicBezTo>
                  <a:cubicBezTo>
                    <a:pt x="547" y="471"/>
                    <a:pt x="534" y="466"/>
                    <a:pt x="532" y="472"/>
                  </a:cubicBezTo>
                  <a:cubicBezTo>
                    <a:pt x="534" y="498"/>
                    <a:pt x="549" y="518"/>
                    <a:pt x="540" y="528"/>
                  </a:cubicBezTo>
                  <a:cubicBezTo>
                    <a:pt x="542" y="533"/>
                    <a:pt x="557" y="523"/>
                    <a:pt x="560" y="536"/>
                  </a:cubicBezTo>
                  <a:cubicBezTo>
                    <a:pt x="559" y="546"/>
                    <a:pt x="546" y="537"/>
                    <a:pt x="544" y="536"/>
                  </a:cubicBezTo>
                  <a:cubicBezTo>
                    <a:pt x="547" y="540"/>
                    <a:pt x="548" y="545"/>
                    <a:pt x="548" y="552"/>
                  </a:cubicBezTo>
                  <a:cubicBezTo>
                    <a:pt x="543" y="552"/>
                    <a:pt x="537" y="552"/>
                    <a:pt x="532" y="552"/>
                  </a:cubicBezTo>
                  <a:cubicBezTo>
                    <a:pt x="532" y="563"/>
                    <a:pt x="534" y="575"/>
                    <a:pt x="528" y="580"/>
                  </a:cubicBezTo>
                  <a:cubicBezTo>
                    <a:pt x="470" y="564"/>
                    <a:pt x="374" y="576"/>
                    <a:pt x="316" y="572"/>
                  </a:cubicBezTo>
                  <a:cubicBezTo>
                    <a:pt x="301" y="583"/>
                    <a:pt x="323" y="592"/>
                    <a:pt x="320" y="604"/>
                  </a:cubicBezTo>
                  <a:cubicBezTo>
                    <a:pt x="302" y="602"/>
                    <a:pt x="313" y="595"/>
                    <a:pt x="308" y="580"/>
                  </a:cubicBezTo>
                  <a:cubicBezTo>
                    <a:pt x="282" y="574"/>
                    <a:pt x="245" y="579"/>
                    <a:pt x="216" y="568"/>
                  </a:cubicBezTo>
                  <a:cubicBezTo>
                    <a:pt x="205" y="572"/>
                    <a:pt x="228" y="577"/>
                    <a:pt x="216" y="584"/>
                  </a:cubicBezTo>
                  <a:cubicBezTo>
                    <a:pt x="200" y="569"/>
                    <a:pt x="191" y="562"/>
                    <a:pt x="168" y="572"/>
                  </a:cubicBezTo>
                  <a:cubicBezTo>
                    <a:pt x="167" y="577"/>
                    <a:pt x="169" y="579"/>
                    <a:pt x="172" y="580"/>
                  </a:cubicBezTo>
                  <a:cubicBezTo>
                    <a:pt x="159" y="591"/>
                    <a:pt x="157" y="561"/>
                    <a:pt x="172" y="560"/>
                  </a:cubicBezTo>
                  <a:cubicBezTo>
                    <a:pt x="130" y="549"/>
                    <a:pt x="92" y="534"/>
                    <a:pt x="64" y="508"/>
                  </a:cubicBezTo>
                  <a:cubicBezTo>
                    <a:pt x="58" y="508"/>
                    <a:pt x="53" y="507"/>
                    <a:pt x="52" y="512"/>
                  </a:cubicBezTo>
                  <a:cubicBezTo>
                    <a:pt x="56" y="496"/>
                    <a:pt x="28" y="488"/>
                    <a:pt x="32" y="460"/>
                  </a:cubicBezTo>
                  <a:cubicBezTo>
                    <a:pt x="27" y="465"/>
                    <a:pt x="22" y="462"/>
                    <a:pt x="28" y="460"/>
                  </a:cubicBezTo>
                  <a:cubicBezTo>
                    <a:pt x="22" y="448"/>
                    <a:pt x="12" y="465"/>
                    <a:pt x="0" y="460"/>
                  </a:cubicBezTo>
                  <a:cubicBezTo>
                    <a:pt x="0" y="455"/>
                    <a:pt x="0" y="449"/>
                    <a:pt x="0" y="444"/>
                  </a:cubicBezTo>
                  <a:cubicBezTo>
                    <a:pt x="8" y="444"/>
                    <a:pt x="16" y="444"/>
                    <a:pt x="24" y="444"/>
                  </a:cubicBezTo>
                  <a:cubicBezTo>
                    <a:pt x="21" y="419"/>
                    <a:pt x="22" y="390"/>
                    <a:pt x="4" y="380"/>
                  </a:cubicBezTo>
                  <a:cubicBezTo>
                    <a:pt x="2" y="371"/>
                    <a:pt x="12" y="374"/>
                    <a:pt x="12" y="368"/>
                  </a:cubicBezTo>
                  <a:cubicBezTo>
                    <a:pt x="8" y="291"/>
                    <a:pt x="19" y="215"/>
                    <a:pt x="24" y="152"/>
                  </a:cubicBezTo>
                  <a:cubicBezTo>
                    <a:pt x="41" y="156"/>
                    <a:pt x="112" y="183"/>
                    <a:pt x="148" y="176"/>
                  </a:cubicBezTo>
                  <a:cubicBezTo>
                    <a:pt x="182" y="170"/>
                    <a:pt x="183" y="143"/>
                    <a:pt x="200" y="120"/>
                  </a:cubicBezTo>
                  <a:cubicBezTo>
                    <a:pt x="201" y="109"/>
                    <a:pt x="189" y="110"/>
                    <a:pt x="184" y="1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643"/>
            <p:cNvSpPr>
              <a:spLocks/>
            </p:cNvSpPr>
            <p:nvPr/>
          </p:nvSpPr>
          <p:spPr bwMode="auto">
            <a:xfrm>
              <a:off x="2882834" y="3725697"/>
              <a:ext cx="27208" cy="21767"/>
            </a:xfrm>
            <a:custGeom>
              <a:avLst/>
              <a:gdLst>
                <a:gd name="T0" fmla="*/ 0 w 24"/>
                <a:gd name="T1" fmla="*/ 3 h 19"/>
                <a:gd name="T2" fmla="*/ 24 w 24"/>
                <a:gd name="T3" fmla="*/ 19 h 19"/>
                <a:gd name="T4" fmla="*/ 0 w 24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9">
                  <a:moveTo>
                    <a:pt x="0" y="3"/>
                  </a:moveTo>
                  <a:cubicBezTo>
                    <a:pt x="10" y="14"/>
                    <a:pt x="21" y="0"/>
                    <a:pt x="24" y="19"/>
                  </a:cubicBezTo>
                  <a:cubicBezTo>
                    <a:pt x="11" y="19"/>
                    <a:pt x="2" y="1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644"/>
            <p:cNvSpPr>
              <a:spLocks/>
            </p:cNvSpPr>
            <p:nvPr/>
          </p:nvSpPr>
          <p:spPr bwMode="auto">
            <a:xfrm>
              <a:off x="4245962" y="3727057"/>
              <a:ext cx="43533" cy="24487"/>
            </a:xfrm>
            <a:custGeom>
              <a:avLst/>
              <a:gdLst>
                <a:gd name="T0" fmla="*/ 36 w 39"/>
                <a:gd name="T1" fmla="*/ 18 h 21"/>
                <a:gd name="T2" fmla="*/ 12 w 39"/>
                <a:gd name="T3" fmla="*/ 14 h 21"/>
                <a:gd name="T4" fmla="*/ 36 w 39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6" y="18"/>
                  </a:moveTo>
                  <a:cubicBezTo>
                    <a:pt x="26" y="21"/>
                    <a:pt x="20" y="0"/>
                    <a:pt x="12" y="14"/>
                  </a:cubicBezTo>
                  <a:cubicBezTo>
                    <a:pt x="0" y="5"/>
                    <a:pt x="39" y="3"/>
                    <a:pt x="36" y="1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645"/>
            <p:cNvSpPr>
              <a:spLocks/>
            </p:cNvSpPr>
            <p:nvPr/>
          </p:nvSpPr>
          <p:spPr bwMode="auto">
            <a:xfrm>
              <a:off x="3904500" y="3747463"/>
              <a:ext cx="34011" cy="23127"/>
            </a:xfrm>
            <a:custGeom>
              <a:avLst/>
              <a:gdLst>
                <a:gd name="T0" fmla="*/ 17 w 30"/>
                <a:gd name="T1" fmla="*/ 0 h 20"/>
                <a:gd name="T2" fmla="*/ 9 w 30"/>
                <a:gd name="T3" fmla="*/ 20 h 20"/>
                <a:gd name="T4" fmla="*/ 17 w 3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0">
                  <a:moveTo>
                    <a:pt x="17" y="0"/>
                  </a:moveTo>
                  <a:cubicBezTo>
                    <a:pt x="30" y="7"/>
                    <a:pt x="12" y="16"/>
                    <a:pt x="9" y="20"/>
                  </a:cubicBezTo>
                  <a:cubicBezTo>
                    <a:pt x="0" y="17"/>
                    <a:pt x="18" y="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646"/>
            <p:cNvSpPr>
              <a:spLocks/>
            </p:cNvSpPr>
            <p:nvPr/>
          </p:nvSpPr>
          <p:spPr bwMode="auto">
            <a:xfrm>
              <a:off x="3322246" y="3765149"/>
              <a:ext cx="31290" cy="40812"/>
            </a:xfrm>
            <a:custGeom>
              <a:avLst/>
              <a:gdLst>
                <a:gd name="T0" fmla="*/ 20 w 28"/>
                <a:gd name="T1" fmla="*/ 25 h 37"/>
                <a:gd name="T2" fmla="*/ 12 w 28"/>
                <a:gd name="T3" fmla="*/ 37 h 37"/>
                <a:gd name="T4" fmla="*/ 0 w 28"/>
                <a:gd name="T5" fmla="*/ 13 h 37"/>
                <a:gd name="T6" fmla="*/ 28 w 28"/>
                <a:gd name="T7" fmla="*/ 25 h 37"/>
                <a:gd name="T8" fmla="*/ 20 w 28"/>
                <a:gd name="T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7">
                  <a:moveTo>
                    <a:pt x="20" y="25"/>
                  </a:moveTo>
                  <a:cubicBezTo>
                    <a:pt x="16" y="28"/>
                    <a:pt x="14" y="32"/>
                    <a:pt x="12" y="37"/>
                  </a:cubicBezTo>
                  <a:cubicBezTo>
                    <a:pt x="3" y="34"/>
                    <a:pt x="9" y="16"/>
                    <a:pt x="0" y="13"/>
                  </a:cubicBezTo>
                  <a:cubicBezTo>
                    <a:pt x="10" y="0"/>
                    <a:pt x="14" y="28"/>
                    <a:pt x="28" y="25"/>
                  </a:cubicBezTo>
                  <a:cubicBezTo>
                    <a:pt x="27" y="30"/>
                    <a:pt x="20" y="29"/>
                    <a:pt x="20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647"/>
            <p:cNvSpPr>
              <a:spLocks/>
            </p:cNvSpPr>
            <p:nvPr/>
          </p:nvSpPr>
          <p:spPr bwMode="auto">
            <a:xfrm>
              <a:off x="3870490" y="3829088"/>
              <a:ext cx="25848" cy="44894"/>
            </a:xfrm>
            <a:custGeom>
              <a:avLst/>
              <a:gdLst>
                <a:gd name="T0" fmla="*/ 12 w 23"/>
                <a:gd name="T1" fmla="*/ 12 h 39"/>
                <a:gd name="T2" fmla="*/ 16 w 23"/>
                <a:gd name="T3" fmla="*/ 28 h 39"/>
                <a:gd name="T4" fmla="*/ 4 w 23"/>
                <a:gd name="T5" fmla="*/ 16 h 39"/>
                <a:gd name="T6" fmla="*/ 12 w 23"/>
                <a:gd name="T7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9">
                  <a:moveTo>
                    <a:pt x="12" y="12"/>
                  </a:moveTo>
                  <a:cubicBezTo>
                    <a:pt x="23" y="0"/>
                    <a:pt x="4" y="28"/>
                    <a:pt x="16" y="28"/>
                  </a:cubicBezTo>
                  <a:cubicBezTo>
                    <a:pt x="12" y="39"/>
                    <a:pt x="0" y="26"/>
                    <a:pt x="4" y="16"/>
                  </a:cubicBezTo>
                  <a:cubicBezTo>
                    <a:pt x="9" y="17"/>
                    <a:pt x="11" y="15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3824236" y="3834529"/>
              <a:ext cx="27208" cy="40812"/>
            </a:xfrm>
            <a:custGeom>
              <a:avLst/>
              <a:gdLst>
                <a:gd name="T0" fmla="*/ 1 w 24"/>
                <a:gd name="T1" fmla="*/ 15 h 36"/>
                <a:gd name="T2" fmla="*/ 21 w 24"/>
                <a:gd name="T3" fmla="*/ 31 h 36"/>
                <a:gd name="T4" fmla="*/ 1 w 24"/>
                <a:gd name="T5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6">
                  <a:moveTo>
                    <a:pt x="1" y="15"/>
                  </a:moveTo>
                  <a:cubicBezTo>
                    <a:pt x="0" y="0"/>
                    <a:pt x="24" y="19"/>
                    <a:pt x="21" y="31"/>
                  </a:cubicBezTo>
                  <a:cubicBezTo>
                    <a:pt x="4" y="36"/>
                    <a:pt x="16" y="12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3217494" y="3837250"/>
              <a:ext cx="13604" cy="32650"/>
            </a:xfrm>
            <a:custGeom>
              <a:avLst/>
              <a:gdLst>
                <a:gd name="T0" fmla="*/ 0 w 12"/>
                <a:gd name="T1" fmla="*/ 13 h 29"/>
                <a:gd name="T2" fmla="*/ 12 w 12"/>
                <a:gd name="T3" fmla="*/ 17 h 29"/>
                <a:gd name="T4" fmla="*/ 0 w 12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3"/>
                  </a:moveTo>
                  <a:cubicBezTo>
                    <a:pt x="4" y="0"/>
                    <a:pt x="8" y="17"/>
                    <a:pt x="12" y="17"/>
                  </a:cubicBezTo>
                  <a:cubicBezTo>
                    <a:pt x="10" y="29"/>
                    <a:pt x="6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650"/>
            <p:cNvSpPr>
              <a:spLocks noEditPoints="1"/>
            </p:cNvSpPr>
            <p:nvPr/>
          </p:nvSpPr>
          <p:spPr bwMode="auto">
            <a:xfrm>
              <a:off x="3127707" y="3859016"/>
              <a:ext cx="780874" cy="527838"/>
            </a:xfrm>
            <a:custGeom>
              <a:avLst/>
              <a:gdLst>
                <a:gd name="T0" fmla="*/ 628 w 690"/>
                <a:gd name="T1" fmla="*/ 298 h 466"/>
                <a:gd name="T2" fmla="*/ 680 w 690"/>
                <a:gd name="T3" fmla="*/ 318 h 466"/>
                <a:gd name="T4" fmla="*/ 672 w 690"/>
                <a:gd name="T5" fmla="*/ 450 h 466"/>
                <a:gd name="T6" fmla="*/ 584 w 690"/>
                <a:gd name="T7" fmla="*/ 454 h 466"/>
                <a:gd name="T8" fmla="*/ 540 w 690"/>
                <a:gd name="T9" fmla="*/ 446 h 466"/>
                <a:gd name="T10" fmla="*/ 368 w 690"/>
                <a:gd name="T11" fmla="*/ 446 h 466"/>
                <a:gd name="T12" fmla="*/ 340 w 690"/>
                <a:gd name="T13" fmla="*/ 450 h 466"/>
                <a:gd name="T14" fmla="*/ 244 w 690"/>
                <a:gd name="T15" fmla="*/ 442 h 466"/>
                <a:gd name="T16" fmla="*/ 228 w 690"/>
                <a:gd name="T17" fmla="*/ 450 h 466"/>
                <a:gd name="T18" fmla="*/ 220 w 690"/>
                <a:gd name="T19" fmla="*/ 402 h 466"/>
                <a:gd name="T20" fmla="*/ 228 w 690"/>
                <a:gd name="T21" fmla="*/ 286 h 466"/>
                <a:gd name="T22" fmla="*/ 216 w 690"/>
                <a:gd name="T23" fmla="*/ 266 h 466"/>
                <a:gd name="T24" fmla="*/ 168 w 690"/>
                <a:gd name="T25" fmla="*/ 242 h 466"/>
                <a:gd name="T26" fmla="*/ 68 w 690"/>
                <a:gd name="T27" fmla="*/ 254 h 466"/>
                <a:gd name="T28" fmla="*/ 0 w 690"/>
                <a:gd name="T29" fmla="*/ 218 h 466"/>
                <a:gd name="T30" fmla="*/ 28 w 690"/>
                <a:gd name="T31" fmla="*/ 186 h 466"/>
                <a:gd name="T32" fmla="*/ 76 w 690"/>
                <a:gd name="T33" fmla="*/ 178 h 466"/>
                <a:gd name="T34" fmla="*/ 200 w 690"/>
                <a:gd name="T35" fmla="*/ 166 h 466"/>
                <a:gd name="T36" fmla="*/ 200 w 690"/>
                <a:gd name="T37" fmla="*/ 142 h 466"/>
                <a:gd name="T38" fmla="*/ 200 w 690"/>
                <a:gd name="T39" fmla="*/ 114 h 466"/>
                <a:gd name="T40" fmla="*/ 180 w 690"/>
                <a:gd name="T41" fmla="*/ 122 h 466"/>
                <a:gd name="T42" fmla="*/ 168 w 690"/>
                <a:gd name="T43" fmla="*/ 82 h 466"/>
                <a:gd name="T44" fmla="*/ 212 w 690"/>
                <a:gd name="T45" fmla="*/ 94 h 466"/>
                <a:gd name="T46" fmla="*/ 236 w 690"/>
                <a:gd name="T47" fmla="*/ 18 h 466"/>
                <a:gd name="T48" fmla="*/ 252 w 690"/>
                <a:gd name="T49" fmla="*/ 18 h 466"/>
                <a:gd name="T50" fmla="*/ 340 w 690"/>
                <a:gd name="T51" fmla="*/ 70 h 466"/>
                <a:gd name="T52" fmla="*/ 332 w 690"/>
                <a:gd name="T53" fmla="*/ 102 h 466"/>
                <a:gd name="T54" fmla="*/ 412 w 690"/>
                <a:gd name="T55" fmla="*/ 158 h 466"/>
                <a:gd name="T56" fmla="*/ 532 w 690"/>
                <a:gd name="T57" fmla="*/ 26 h 466"/>
                <a:gd name="T58" fmla="*/ 688 w 690"/>
                <a:gd name="T59" fmla="*/ 42 h 466"/>
                <a:gd name="T60" fmla="*/ 632 w 690"/>
                <a:gd name="T61" fmla="*/ 154 h 466"/>
                <a:gd name="T62" fmla="*/ 548 w 690"/>
                <a:gd name="T63" fmla="*/ 194 h 466"/>
                <a:gd name="T64" fmla="*/ 580 w 690"/>
                <a:gd name="T65" fmla="*/ 310 h 466"/>
                <a:gd name="T66" fmla="*/ 216 w 690"/>
                <a:gd name="T67" fmla="*/ 114 h 466"/>
                <a:gd name="T68" fmla="*/ 216 w 690"/>
                <a:gd name="T69" fmla="*/ 11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0" h="466">
                  <a:moveTo>
                    <a:pt x="620" y="330"/>
                  </a:moveTo>
                  <a:cubicBezTo>
                    <a:pt x="634" y="323"/>
                    <a:pt x="639" y="309"/>
                    <a:pt x="628" y="298"/>
                  </a:cubicBezTo>
                  <a:cubicBezTo>
                    <a:pt x="644" y="299"/>
                    <a:pt x="646" y="310"/>
                    <a:pt x="636" y="318"/>
                  </a:cubicBezTo>
                  <a:cubicBezTo>
                    <a:pt x="644" y="327"/>
                    <a:pt x="671" y="321"/>
                    <a:pt x="680" y="318"/>
                  </a:cubicBezTo>
                  <a:cubicBezTo>
                    <a:pt x="690" y="358"/>
                    <a:pt x="678" y="379"/>
                    <a:pt x="684" y="438"/>
                  </a:cubicBezTo>
                  <a:cubicBezTo>
                    <a:pt x="665" y="436"/>
                    <a:pt x="680" y="443"/>
                    <a:pt x="672" y="450"/>
                  </a:cubicBezTo>
                  <a:cubicBezTo>
                    <a:pt x="645" y="444"/>
                    <a:pt x="627" y="449"/>
                    <a:pt x="588" y="442"/>
                  </a:cubicBezTo>
                  <a:cubicBezTo>
                    <a:pt x="583" y="443"/>
                    <a:pt x="585" y="449"/>
                    <a:pt x="584" y="454"/>
                  </a:cubicBezTo>
                  <a:cubicBezTo>
                    <a:pt x="566" y="437"/>
                    <a:pt x="549" y="450"/>
                    <a:pt x="540" y="458"/>
                  </a:cubicBezTo>
                  <a:cubicBezTo>
                    <a:pt x="540" y="454"/>
                    <a:pt x="540" y="450"/>
                    <a:pt x="540" y="446"/>
                  </a:cubicBezTo>
                  <a:cubicBezTo>
                    <a:pt x="502" y="443"/>
                    <a:pt x="470" y="457"/>
                    <a:pt x="452" y="434"/>
                  </a:cubicBezTo>
                  <a:cubicBezTo>
                    <a:pt x="431" y="464"/>
                    <a:pt x="387" y="425"/>
                    <a:pt x="368" y="446"/>
                  </a:cubicBezTo>
                  <a:cubicBezTo>
                    <a:pt x="359" y="447"/>
                    <a:pt x="353" y="445"/>
                    <a:pt x="352" y="438"/>
                  </a:cubicBezTo>
                  <a:cubicBezTo>
                    <a:pt x="343" y="437"/>
                    <a:pt x="348" y="450"/>
                    <a:pt x="340" y="450"/>
                  </a:cubicBezTo>
                  <a:cubicBezTo>
                    <a:pt x="323" y="448"/>
                    <a:pt x="309" y="444"/>
                    <a:pt x="296" y="438"/>
                  </a:cubicBezTo>
                  <a:cubicBezTo>
                    <a:pt x="284" y="442"/>
                    <a:pt x="258" y="453"/>
                    <a:pt x="244" y="442"/>
                  </a:cubicBezTo>
                  <a:cubicBezTo>
                    <a:pt x="229" y="445"/>
                    <a:pt x="231" y="466"/>
                    <a:pt x="208" y="462"/>
                  </a:cubicBezTo>
                  <a:cubicBezTo>
                    <a:pt x="210" y="444"/>
                    <a:pt x="216" y="456"/>
                    <a:pt x="228" y="450"/>
                  </a:cubicBezTo>
                  <a:cubicBezTo>
                    <a:pt x="218" y="428"/>
                    <a:pt x="229" y="411"/>
                    <a:pt x="212" y="398"/>
                  </a:cubicBezTo>
                  <a:cubicBezTo>
                    <a:pt x="217" y="397"/>
                    <a:pt x="219" y="399"/>
                    <a:pt x="220" y="402"/>
                  </a:cubicBezTo>
                  <a:cubicBezTo>
                    <a:pt x="231" y="382"/>
                    <a:pt x="233" y="354"/>
                    <a:pt x="240" y="330"/>
                  </a:cubicBezTo>
                  <a:cubicBezTo>
                    <a:pt x="218" y="330"/>
                    <a:pt x="244" y="306"/>
                    <a:pt x="228" y="286"/>
                  </a:cubicBezTo>
                  <a:cubicBezTo>
                    <a:pt x="219" y="287"/>
                    <a:pt x="213" y="285"/>
                    <a:pt x="208" y="282"/>
                  </a:cubicBezTo>
                  <a:cubicBezTo>
                    <a:pt x="203" y="269"/>
                    <a:pt x="221" y="279"/>
                    <a:pt x="216" y="266"/>
                  </a:cubicBezTo>
                  <a:cubicBezTo>
                    <a:pt x="212" y="263"/>
                    <a:pt x="187" y="275"/>
                    <a:pt x="200" y="254"/>
                  </a:cubicBezTo>
                  <a:cubicBezTo>
                    <a:pt x="192" y="260"/>
                    <a:pt x="161" y="263"/>
                    <a:pt x="168" y="242"/>
                  </a:cubicBezTo>
                  <a:cubicBezTo>
                    <a:pt x="132" y="236"/>
                    <a:pt x="102" y="267"/>
                    <a:pt x="80" y="250"/>
                  </a:cubicBezTo>
                  <a:cubicBezTo>
                    <a:pt x="70" y="250"/>
                    <a:pt x="69" y="280"/>
                    <a:pt x="68" y="254"/>
                  </a:cubicBezTo>
                  <a:cubicBezTo>
                    <a:pt x="42" y="262"/>
                    <a:pt x="20" y="235"/>
                    <a:pt x="12" y="250"/>
                  </a:cubicBezTo>
                  <a:cubicBezTo>
                    <a:pt x="1" y="240"/>
                    <a:pt x="10" y="232"/>
                    <a:pt x="0" y="218"/>
                  </a:cubicBezTo>
                  <a:cubicBezTo>
                    <a:pt x="8" y="219"/>
                    <a:pt x="8" y="229"/>
                    <a:pt x="16" y="230"/>
                  </a:cubicBezTo>
                  <a:cubicBezTo>
                    <a:pt x="24" y="216"/>
                    <a:pt x="44" y="201"/>
                    <a:pt x="28" y="186"/>
                  </a:cubicBezTo>
                  <a:cubicBezTo>
                    <a:pt x="47" y="194"/>
                    <a:pt x="56" y="191"/>
                    <a:pt x="80" y="186"/>
                  </a:cubicBezTo>
                  <a:cubicBezTo>
                    <a:pt x="81" y="181"/>
                    <a:pt x="79" y="179"/>
                    <a:pt x="76" y="178"/>
                  </a:cubicBezTo>
                  <a:cubicBezTo>
                    <a:pt x="86" y="168"/>
                    <a:pt x="121" y="198"/>
                    <a:pt x="128" y="178"/>
                  </a:cubicBezTo>
                  <a:cubicBezTo>
                    <a:pt x="152" y="203"/>
                    <a:pt x="182" y="180"/>
                    <a:pt x="200" y="166"/>
                  </a:cubicBezTo>
                  <a:cubicBezTo>
                    <a:pt x="202" y="152"/>
                    <a:pt x="176" y="166"/>
                    <a:pt x="180" y="150"/>
                  </a:cubicBezTo>
                  <a:cubicBezTo>
                    <a:pt x="192" y="155"/>
                    <a:pt x="197" y="154"/>
                    <a:pt x="200" y="142"/>
                  </a:cubicBezTo>
                  <a:cubicBezTo>
                    <a:pt x="207" y="132"/>
                    <a:pt x="200" y="149"/>
                    <a:pt x="200" y="154"/>
                  </a:cubicBezTo>
                  <a:cubicBezTo>
                    <a:pt x="214" y="154"/>
                    <a:pt x="220" y="112"/>
                    <a:pt x="200" y="114"/>
                  </a:cubicBezTo>
                  <a:cubicBezTo>
                    <a:pt x="195" y="115"/>
                    <a:pt x="197" y="124"/>
                    <a:pt x="196" y="130"/>
                  </a:cubicBezTo>
                  <a:cubicBezTo>
                    <a:pt x="190" y="128"/>
                    <a:pt x="193" y="117"/>
                    <a:pt x="180" y="122"/>
                  </a:cubicBezTo>
                  <a:cubicBezTo>
                    <a:pt x="179" y="113"/>
                    <a:pt x="181" y="107"/>
                    <a:pt x="188" y="106"/>
                  </a:cubicBezTo>
                  <a:cubicBezTo>
                    <a:pt x="177" y="99"/>
                    <a:pt x="157" y="99"/>
                    <a:pt x="168" y="82"/>
                  </a:cubicBezTo>
                  <a:cubicBezTo>
                    <a:pt x="181" y="85"/>
                    <a:pt x="190" y="92"/>
                    <a:pt x="196" y="102"/>
                  </a:cubicBezTo>
                  <a:cubicBezTo>
                    <a:pt x="202" y="97"/>
                    <a:pt x="201" y="83"/>
                    <a:pt x="212" y="94"/>
                  </a:cubicBezTo>
                  <a:cubicBezTo>
                    <a:pt x="224" y="75"/>
                    <a:pt x="208" y="50"/>
                    <a:pt x="212" y="26"/>
                  </a:cubicBezTo>
                  <a:cubicBezTo>
                    <a:pt x="220" y="24"/>
                    <a:pt x="223" y="16"/>
                    <a:pt x="236" y="18"/>
                  </a:cubicBezTo>
                  <a:cubicBezTo>
                    <a:pt x="238" y="13"/>
                    <a:pt x="240" y="2"/>
                    <a:pt x="256" y="2"/>
                  </a:cubicBezTo>
                  <a:cubicBezTo>
                    <a:pt x="258" y="10"/>
                    <a:pt x="253" y="13"/>
                    <a:pt x="252" y="18"/>
                  </a:cubicBezTo>
                  <a:cubicBezTo>
                    <a:pt x="286" y="16"/>
                    <a:pt x="315" y="0"/>
                    <a:pt x="344" y="14"/>
                  </a:cubicBezTo>
                  <a:cubicBezTo>
                    <a:pt x="344" y="35"/>
                    <a:pt x="353" y="54"/>
                    <a:pt x="340" y="70"/>
                  </a:cubicBezTo>
                  <a:cubicBezTo>
                    <a:pt x="339" y="78"/>
                    <a:pt x="341" y="83"/>
                    <a:pt x="348" y="82"/>
                  </a:cubicBezTo>
                  <a:cubicBezTo>
                    <a:pt x="347" y="93"/>
                    <a:pt x="335" y="93"/>
                    <a:pt x="332" y="102"/>
                  </a:cubicBezTo>
                  <a:cubicBezTo>
                    <a:pt x="340" y="112"/>
                    <a:pt x="347" y="121"/>
                    <a:pt x="352" y="134"/>
                  </a:cubicBezTo>
                  <a:cubicBezTo>
                    <a:pt x="379" y="132"/>
                    <a:pt x="392" y="155"/>
                    <a:pt x="412" y="158"/>
                  </a:cubicBezTo>
                  <a:cubicBezTo>
                    <a:pt x="464" y="166"/>
                    <a:pt x="493" y="128"/>
                    <a:pt x="528" y="102"/>
                  </a:cubicBezTo>
                  <a:cubicBezTo>
                    <a:pt x="527" y="74"/>
                    <a:pt x="536" y="54"/>
                    <a:pt x="532" y="26"/>
                  </a:cubicBezTo>
                  <a:cubicBezTo>
                    <a:pt x="541" y="25"/>
                    <a:pt x="549" y="22"/>
                    <a:pt x="552" y="14"/>
                  </a:cubicBezTo>
                  <a:cubicBezTo>
                    <a:pt x="593" y="36"/>
                    <a:pt x="634" y="25"/>
                    <a:pt x="688" y="42"/>
                  </a:cubicBezTo>
                  <a:cubicBezTo>
                    <a:pt x="681" y="79"/>
                    <a:pt x="683" y="111"/>
                    <a:pt x="680" y="146"/>
                  </a:cubicBezTo>
                  <a:cubicBezTo>
                    <a:pt x="658" y="144"/>
                    <a:pt x="624" y="122"/>
                    <a:pt x="632" y="154"/>
                  </a:cubicBezTo>
                  <a:cubicBezTo>
                    <a:pt x="604" y="126"/>
                    <a:pt x="565" y="162"/>
                    <a:pt x="544" y="178"/>
                  </a:cubicBezTo>
                  <a:cubicBezTo>
                    <a:pt x="543" y="185"/>
                    <a:pt x="549" y="186"/>
                    <a:pt x="548" y="194"/>
                  </a:cubicBezTo>
                  <a:cubicBezTo>
                    <a:pt x="518" y="206"/>
                    <a:pt x="516" y="251"/>
                    <a:pt x="532" y="278"/>
                  </a:cubicBezTo>
                  <a:cubicBezTo>
                    <a:pt x="551" y="269"/>
                    <a:pt x="553" y="327"/>
                    <a:pt x="580" y="310"/>
                  </a:cubicBezTo>
                  <a:cubicBezTo>
                    <a:pt x="580" y="327"/>
                    <a:pt x="615" y="316"/>
                    <a:pt x="620" y="330"/>
                  </a:cubicBezTo>
                  <a:close/>
                  <a:moveTo>
                    <a:pt x="216" y="114"/>
                  </a:moveTo>
                  <a:cubicBezTo>
                    <a:pt x="222" y="103"/>
                    <a:pt x="206" y="96"/>
                    <a:pt x="204" y="106"/>
                  </a:cubicBezTo>
                  <a:cubicBezTo>
                    <a:pt x="210" y="106"/>
                    <a:pt x="207" y="116"/>
                    <a:pt x="216" y="1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4394247" y="3867179"/>
              <a:ext cx="19046" cy="19046"/>
            </a:xfrm>
            <a:custGeom>
              <a:avLst/>
              <a:gdLst>
                <a:gd name="T0" fmla="*/ 1 w 17"/>
                <a:gd name="T1" fmla="*/ 7 h 17"/>
                <a:gd name="T2" fmla="*/ 13 w 17"/>
                <a:gd name="T3" fmla="*/ 15 h 17"/>
                <a:gd name="T4" fmla="*/ 1 w 17"/>
                <a:gd name="T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0" y="0"/>
                    <a:pt x="17" y="7"/>
                    <a:pt x="13" y="15"/>
                  </a:cubicBezTo>
                  <a:cubicBezTo>
                    <a:pt x="4" y="17"/>
                    <a:pt x="7" y="7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4802370" y="3897108"/>
              <a:ext cx="27208" cy="23127"/>
            </a:xfrm>
            <a:custGeom>
              <a:avLst/>
              <a:gdLst>
                <a:gd name="T0" fmla="*/ 12 w 24"/>
                <a:gd name="T1" fmla="*/ 0 h 21"/>
                <a:gd name="T2" fmla="*/ 4 w 24"/>
                <a:gd name="T3" fmla="*/ 20 h 21"/>
                <a:gd name="T4" fmla="*/ 0 w 24"/>
                <a:gd name="T5" fmla="*/ 16 h 21"/>
                <a:gd name="T6" fmla="*/ 0 w 24"/>
                <a:gd name="T7" fmla="*/ 8 h 21"/>
                <a:gd name="T8" fmla="*/ 12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12" y="0"/>
                  </a:moveTo>
                  <a:cubicBezTo>
                    <a:pt x="24" y="6"/>
                    <a:pt x="2" y="11"/>
                    <a:pt x="4" y="20"/>
                  </a:cubicBezTo>
                  <a:cubicBezTo>
                    <a:pt x="1" y="21"/>
                    <a:pt x="0" y="18"/>
                    <a:pt x="0" y="16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7" y="8"/>
                    <a:pt x="10" y="5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3526307" y="3893027"/>
              <a:ext cx="32650" cy="36731"/>
            </a:xfrm>
            <a:custGeom>
              <a:avLst/>
              <a:gdLst>
                <a:gd name="T0" fmla="*/ 0 w 29"/>
                <a:gd name="T1" fmla="*/ 20 h 33"/>
                <a:gd name="T2" fmla="*/ 20 w 29"/>
                <a:gd name="T3" fmla="*/ 24 h 33"/>
                <a:gd name="T4" fmla="*/ 0 w 29"/>
                <a:gd name="T5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3">
                  <a:moveTo>
                    <a:pt x="0" y="20"/>
                  </a:moveTo>
                  <a:cubicBezTo>
                    <a:pt x="12" y="0"/>
                    <a:pt x="11" y="25"/>
                    <a:pt x="20" y="24"/>
                  </a:cubicBezTo>
                  <a:cubicBezTo>
                    <a:pt x="29" y="33"/>
                    <a:pt x="3" y="24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5474411" y="3917514"/>
              <a:ext cx="27208" cy="38091"/>
            </a:xfrm>
            <a:custGeom>
              <a:avLst/>
              <a:gdLst>
                <a:gd name="T0" fmla="*/ 11 w 24"/>
                <a:gd name="T1" fmla="*/ 14 h 34"/>
                <a:gd name="T2" fmla="*/ 11 w 24"/>
                <a:gd name="T3" fmla="*/ 34 h 34"/>
                <a:gd name="T4" fmla="*/ 11 w 24"/>
                <a:gd name="T5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4">
                  <a:moveTo>
                    <a:pt x="11" y="14"/>
                  </a:moveTo>
                  <a:cubicBezTo>
                    <a:pt x="24" y="0"/>
                    <a:pt x="19" y="33"/>
                    <a:pt x="11" y="34"/>
                  </a:cubicBezTo>
                  <a:cubicBezTo>
                    <a:pt x="0" y="34"/>
                    <a:pt x="22" y="14"/>
                    <a:pt x="11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5173760" y="3944723"/>
              <a:ext cx="23127" cy="35371"/>
            </a:xfrm>
            <a:custGeom>
              <a:avLst/>
              <a:gdLst>
                <a:gd name="T0" fmla="*/ 0 w 20"/>
                <a:gd name="T1" fmla="*/ 10 h 31"/>
                <a:gd name="T2" fmla="*/ 20 w 20"/>
                <a:gd name="T3" fmla="*/ 22 h 31"/>
                <a:gd name="T4" fmla="*/ 0 w 20"/>
                <a:gd name="T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31">
                  <a:moveTo>
                    <a:pt x="0" y="10"/>
                  </a:moveTo>
                  <a:cubicBezTo>
                    <a:pt x="5" y="0"/>
                    <a:pt x="12" y="22"/>
                    <a:pt x="20" y="22"/>
                  </a:cubicBezTo>
                  <a:cubicBezTo>
                    <a:pt x="16" y="31"/>
                    <a:pt x="4" y="14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656"/>
            <p:cNvSpPr>
              <a:spLocks/>
            </p:cNvSpPr>
            <p:nvPr/>
          </p:nvSpPr>
          <p:spPr bwMode="auto">
            <a:xfrm>
              <a:off x="2692376" y="3948803"/>
              <a:ext cx="20407" cy="34011"/>
            </a:xfrm>
            <a:custGeom>
              <a:avLst/>
              <a:gdLst>
                <a:gd name="T0" fmla="*/ 0 w 18"/>
                <a:gd name="T1" fmla="*/ 14 h 30"/>
                <a:gd name="T2" fmla="*/ 8 w 18"/>
                <a:gd name="T3" fmla="*/ 30 h 30"/>
                <a:gd name="T4" fmla="*/ 0 w 18"/>
                <a:gd name="T5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0">
                  <a:moveTo>
                    <a:pt x="0" y="14"/>
                  </a:moveTo>
                  <a:cubicBezTo>
                    <a:pt x="7" y="0"/>
                    <a:pt x="18" y="25"/>
                    <a:pt x="8" y="30"/>
                  </a:cubicBezTo>
                  <a:cubicBezTo>
                    <a:pt x="1" y="29"/>
                    <a:pt x="12" y="18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657"/>
            <p:cNvSpPr>
              <a:spLocks/>
            </p:cNvSpPr>
            <p:nvPr/>
          </p:nvSpPr>
          <p:spPr bwMode="auto">
            <a:xfrm>
              <a:off x="4696258" y="3980093"/>
              <a:ext cx="34011" cy="35371"/>
            </a:xfrm>
            <a:custGeom>
              <a:avLst/>
              <a:gdLst>
                <a:gd name="T0" fmla="*/ 6 w 30"/>
                <a:gd name="T1" fmla="*/ 11 h 31"/>
                <a:gd name="T2" fmla="*/ 30 w 30"/>
                <a:gd name="T3" fmla="*/ 19 h 31"/>
                <a:gd name="T4" fmla="*/ 26 w 30"/>
                <a:gd name="T5" fmla="*/ 31 h 31"/>
                <a:gd name="T6" fmla="*/ 6 w 30"/>
                <a:gd name="T7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1">
                  <a:moveTo>
                    <a:pt x="6" y="11"/>
                  </a:moveTo>
                  <a:cubicBezTo>
                    <a:pt x="0" y="0"/>
                    <a:pt x="20" y="21"/>
                    <a:pt x="30" y="19"/>
                  </a:cubicBezTo>
                  <a:cubicBezTo>
                    <a:pt x="28" y="22"/>
                    <a:pt x="26" y="25"/>
                    <a:pt x="26" y="31"/>
                  </a:cubicBezTo>
                  <a:cubicBezTo>
                    <a:pt x="13" y="31"/>
                    <a:pt x="15" y="15"/>
                    <a:pt x="6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658"/>
            <p:cNvSpPr>
              <a:spLocks/>
            </p:cNvSpPr>
            <p:nvPr/>
          </p:nvSpPr>
          <p:spPr bwMode="auto">
            <a:xfrm>
              <a:off x="4354795" y="4037230"/>
              <a:ext cx="31290" cy="40812"/>
            </a:xfrm>
            <a:custGeom>
              <a:avLst/>
              <a:gdLst>
                <a:gd name="T0" fmla="*/ 12 w 28"/>
                <a:gd name="T1" fmla="*/ 16 h 36"/>
                <a:gd name="T2" fmla="*/ 20 w 28"/>
                <a:gd name="T3" fmla="*/ 0 h 36"/>
                <a:gd name="T4" fmla="*/ 28 w 28"/>
                <a:gd name="T5" fmla="*/ 24 h 36"/>
                <a:gd name="T6" fmla="*/ 12 w 28"/>
                <a:gd name="T7" fmla="*/ 36 h 36"/>
                <a:gd name="T8" fmla="*/ 12 w 28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2" y="16"/>
                  </a:moveTo>
                  <a:cubicBezTo>
                    <a:pt x="14" y="10"/>
                    <a:pt x="25" y="13"/>
                    <a:pt x="20" y="0"/>
                  </a:cubicBezTo>
                  <a:cubicBezTo>
                    <a:pt x="27" y="4"/>
                    <a:pt x="24" y="17"/>
                    <a:pt x="28" y="24"/>
                  </a:cubicBezTo>
                  <a:cubicBezTo>
                    <a:pt x="23" y="28"/>
                    <a:pt x="13" y="28"/>
                    <a:pt x="12" y="36"/>
                  </a:cubicBezTo>
                  <a:cubicBezTo>
                    <a:pt x="0" y="35"/>
                    <a:pt x="28" y="21"/>
                    <a:pt x="12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659"/>
            <p:cNvSpPr>
              <a:spLocks/>
            </p:cNvSpPr>
            <p:nvPr/>
          </p:nvSpPr>
          <p:spPr bwMode="auto">
            <a:xfrm>
              <a:off x="3169880" y="4042672"/>
              <a:ext cx="27208" cy="17686"/>
            </a:xfrm>
            <a:custGeom>
              <a:avLst/>
              <a:gdLst>
                <a:gd name="T0" fmla="*/ 10 w 23"/>
                <a:gd name="T1" fmla="*/ 0 h 16"/>
                <a:gd name="T2" fmla="*/ 10 w 23"/>
                <a:gd name="T3" fmla="*/ 16 h 16"/>
                <a:gd name="T4" fmla="*/ 10 w 23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10" y="0"/>
                  </a:moveTo>
                  <a:cubicBezTo>
                    <a:pt x="23" y="4"/>
                    <a:pt x="13" y="9"/>
                    <a:pt x="10" y="16"/>
                  </a:cubicBezTo>
                  <a:cubicBezTo>
                    <a:pt x="0" y="15"/>
                    <a:pt x="15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660"/>
            <p:cNvSpPr>
              <a:spLocks/>
            </p:cNvSpPr>
            <p:nvPr/>
          </p:nvSpPr>
          <p:spPr bwMode="auto">
            <a:xfrm>
              <a:off x="4286775" y="4056276"/>
              <a:ext cx="28569" cy="25848"/>
            </a:xfrm>
            <a:custGeom>
              <a:avLst/>
              <a:gdLst>
                <a:gd name="T0" fmla="*/ 0 w 25"/>
                <a:gd name="T1" fmla="*/ 7 h 23"/>
                <a:gd name="T2" fmla="*/ 12 w 25"/>
                <a:gd name="T3" fmla="*/ 23 h 23"/>
                <a:gd name="T4" fmla="*/ 0 w 25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3">
                  <a:moveTo>
                    <a:pt x="0" y="7"/>
                  </a:moveTo>
                  <a:cubicBezTo>
                    <a:pt x="1" y="0"/>
                    <a:pt x="25" y="15"/>
                    <a:pt x="12" y="23"/>
                  </a:cubicBezTo>
                  <a:cubicBezTo>
                    <a:pt x="4" y="22"/>
                    <a:pt x="8" y="8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661"/>
            <p:cNvSpPr>
              <a:spLocks/>
            </p:cNvSpPr>
            <p:nvPr/>
          </p:nvSpPr>
          <p:spPr bwMode="auto">
            <a:xfrm>
              <a:off x="3882734" y="4163748"/>
              <a:ext cx="32650" cy="23127"/>
            </a:xfrm>
            <a:custGeom>
              <a:avLst/>
              <a:gdLst>
                <a:gd name="T0" fmla="*/ 9 w 29"/>
                <a:gd name="T1" fmla="*/ 9 h 21"/>
                <a:gd name="T2" fmla="*/ 29 w 29"/>
                <a:gd name="T3" fmla="*/ 9 h 21"/>
                <a:gd name="T4" fmla="*/ 9 w 29"/>
                <a:gd name="T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1">
                  <a:moveTo>
                    <a:pt x="9" y="9"/>
                  </a:moveTo>
                  <a:cubicBezTo>
                    <a:pt x="0" y="0"/>
                    <a:pt x="21" y="10"/>
                    <a:pt x="29" y="9"/>
                  </a:cubicBezTo>
                  <a:cubicBezTo>
                    <a:pt x="26" y="21"/>
                    <a:pt x="16" y="7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662"/>
            <p:cNvSpPr>
              <a:spLocks/>
            </p:cNvSpPr>
            <p:nvPr/>
          </p:nvSpPr>
          <p:spPr bwMode="auto">
            <a:xfrm>
              <a:off x="3357616" y="4186875"/>
              <a:ext cx="23127" cy="27208"/>
            </a:xfrm>
            <a:custGeom>
              <a:avLst/>
              <a:gdLst>
                <a:gd name="T0" fmla="*/ 13 w 21"/>
                <a:gd name="T1" fmla="*/ 0 h 24"/>
                <a:gd name="T2" fmla="*/ 1 w 21"/>
                <a:gd name="T3" fmla="*/ 12 h 24"/>
                <a:gd name="T4" fmla="*/ 13 w 2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13" y="0"/>
                  </a:moveTo>
                  <a:cubicBezTo>
                    <a:pt x="21" y="1"/>
                    <a:pt x="8" y="24"/>
                    <a:pt x="1" y="12"/>
                  </a:cubicBezTo>
                  <a:cubicBezTo>
                    <a:pt x="0" y="3"/>
                    <a:pt x="13" y="8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663"/>
            <p:cNvSpPr>
              <a:spLocks noEditPoints="1"/>
            </p:cNvSpPr>
            <p:nvPr/>
          </p:nvSpPr>
          <p:spPr bwMode="auto">
            <a:xfrm>
              <a:off x="4843182" y="4204560"/>
              <a:ext cx="745504" cy="735981"/>
            </a:xfrm>
            <a:custGeom>
              <a:avLst/>
              <a:gdLst>
                <a:gd name="T0" fmla="*/ 604 w 658"/>
                <a:gd name="T1" fmla="*/ 128 h 650"/>
                <a:gd name="T2" fmla="*/ 656 w 658"/>
                <a:gd name="T3" fmla="*/ 380 h 650"/>
                <a:gd name="T4" fmla="*/ 540 w 658"/>
                <a:gd name="T5" fmla="*/ 584 h 650"/>
                <a:gd name="T6" fmla="*/ 232 w 658"/>
                <a:gd name="T7" fmla="*/ 608 h 650"/>
                <a:gd name="T8" fmla="*/ 112 w 658"/>
                <a:gd name="T9" fmla="*/ 512 h 650"/>
                <a:gd name="T10" fmla="*/ 136 w 658"/>
                <a:gd name="T11" fmla="*/ 288 h 650"/>
                <a:gd name="T12" fmla="*/ 184 w 658"/>
                <a:gd name="T13" fmla="*/ 208 h 650"/>
                <a:gd name="T14" fmla="*/ 276 w 658"/>
                <a:gd name="T15" fmla="*/ 136 h 650"/>
                <a:gd name="T16" fmla="*/ 308 w 658"/>
                <a:gd name="T17" fmla="*/ 28 h 650"/>
                <a:gd name="T18" fmla="*/ 436 w 658"/>
                <a:gd name="T19" fmla="*/ 60 h 650"/>
                <a:gd name="T20" fmla="*/ 432 w 658"/>
                <a:gd name="T21" fmla="*/ 92 h 650"/>
                <a:gd name="T22" fmla="*/ 468 w 658"/>
                <a:gd name="T23" fmla="*/ 116 h 650"/>
                <a:gd name="T24" fmla="*/ 356 w 658"/>
                <a:gd name="T25" fmla="*/ 36 h 650"/>
                <a:gd name="T26" fmla="*/ 260 w 658"/>
                <a:gd name="T27" fmla="*/ 248 h 650"/>
                <a:gd name="T28" fmla="*/ 148 w 658"/>
                <a:gd name="T29" fmla="*/ 368 h 650"/>
                <a:gd name="T30" fmla="*/ 92 w 658"/>
                <a:gd name="T31" fmla="*/ 372 h 650"/>
                <a:gd name="T32" fmla="*/ 168 w 658"/>
                <a:gd name="T33" fmla="*/ 428 h 650"/>
                <a:gd name="T34" fmla="*/ 252 w 658"/>
                <a:gd name="T35" fmla="*/ 488 h 650"/>
                <a:gd name="T36" fmla="*/ 336 w 658"/>
                <a:gd name="T37" fmla="*/ 548 h 650"/>
                <a:gd name="T38" fmla="*/ 460 w 658"/>
                <a:gd name="T39" fmla="*/ 544 h 650"/>
                <a:gd name="T40" fmla="*/ 608 w 658"/>
                <a:gd name="T41" fmla="*/ 368 h 650"/>
                <a:gd name="T42" fmla="*/ 572 w 658"/>
                <a:gd name="T43" fmla="*/ 196 h 650"/>
                <a:gd name="T44" fmla="*/ 416 w 658"/>
                <a:gd name="T45" fmla="*/ 136 h 650"/>
                <a:gd name="T46" fmla="*/ 372 w 658"/>
                <a:gd name="T47" fmla="*/ 68 h 650"/>
                <a:gd name="T48" fmla="*/ 312 w 658"/>
                <a:gd name="T49" fmla="*/ 140 h 650"/>
                <a:gd name="T50" fmla="*/ 252 w 658"/>
                <a:gd name="T51" fmla="*/ 256 h 650"/>
                <a:gd name="T52" fmla="*/ 460 w 658"/>
                <a:gd name="T53" fmla="*/ 136 h 650"/>
                <a:gd name="T54" fmla="*/ 552 w 658"/>
                <a:gd name="T55" fmla="*/ 136 h 650"/>
                <a:gd name="T56" fmla="*/ 528 w 658"/>
                <a:gd name="T57" fmla="*/ 156 h 650"/>
                <a:gd name="T58" fmla="*/ 220 w 658"/>
                <a:gd name="T59" fmla="*/ 180 h 650"/>
                <a:gd name="T60" fmla="*/ 292 w 658"/>
                <a:gd name="T61" fmla="*/ 180 h 650"/>
                <a:gd name="T62" fmla="*/ 616 w 658"/>
                <a:gd name="T63" fmla="*/ 212 h 650"/>
                <a:gd name="T64" fmla="*/ 240 w 658"/>
                <a:gd name="T65" fmla="*/ 300 h 650"/>
                <a:gd name="T66" fmla="*/ 156 w 658"/>
                <a:gd name="T67" fmla="*/ 320 h 650"/>
                <a:gd name="T68" fmla="*/ 644 w 658"/>
                <a:gd name="T69" fmla="*/ 336 h 650"/>
                <a:gd name="T70" fmla="*/ 68 w 658"/>
                <a:gd name="T71" fmla="*/ 360 h 650"/>
                <a:gd name="T72" fmla="*/ 232 w 658"/>
                <a:gd name="T73" fmla="*/ 360 h 650"/>
                <a:gd name="T74" fmla="*/ 636 w 658"/>
                <a:gd name="T75" fmla="*/ 376 h 650"/>
                <a:gd name="T76" fmla="*/ 624 w 658"/>
                <a:gd name="T77" fmla="*/ 388 h 650"/>
                <a:gd name="T78" fmla="*/ 64 w 658"/>
                <a:gd name="T79" fmla="*/ 380 h 650"/>
                <a:gd name="T80" fmla="*/ 72 w 658"/>
                <a:gd name="T81" fmla="*/ 412 h 650"/>
                <a:gd name="T82" fmla="*/ 48 w 658"/>
                <a:gd name="T83" fmla="*/ 440 h 650"/>
                <a:gd name="T84" fmla="*/ 156 w 658"/>
                <a:gd name="T85" fmla="*/ 448 h 650"/>
                <a:gd name="T86" fmla="*/ 156 w 658"/>
                <a:gd name="T87" fmla="*/ 448 h 650"/>
                <a:gd name="T88" fmla="*/ 84 w 658"/>
                <a:gd name="T89" fmla="*/ 480 h 650"/>
                <a:gd name="T90" fmla="*/ 84 w 658"/>
                <a:gd name="T91" fmla="*/ 480 h 650"/>
                <a:gd name="T92" fmla="*/ 260 w 658"/>
                <a:gd name="T93" fmla="*/ 524 h 650"/>
                <a:gd name="T94" fmla="*/ 612 w 658"/>
                <a:gd name="T95" fmla="*/ 532 h 650"/>
                <a:gd name="T96" fmla="*/ 544 w 658"/>
                <a:gd name="T97" fmla="*/ 536 h 650"/>
                <a:gd name="T98" fmla="*/ 428 w 658"/>
                <a:gd name="T99" fmla="*/ 556 h 650"/>
                <a:gd name="T100" fmla="*/ 312 w 658"/>
                <a:gd name="T101" fmla="*/ 556 h 650"/>
                <a:gd name="T102" fmla="*/ 448 w 658"/>
                <a:gd name="T103" fmla="*/ 580 h 650"/>
                <a:gd name="T104" fmla="*/ 300 w 658"/>
                <a:gd name="T105" fmla="*/ 592 h 650"/>
                <a:gd name="T106" fmla="*/ 384 w 658"/>
                <a:gd name="T107" fmla="*/ 592 h 650"/>
                <a:gd name="T108" fmla="*/ 248 w 658"/>
                <a:gd name="T109" fmla="*/ 608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8" h="650">
                  <a:moveTo>
                    <a:pt x="472" y="132"/>
                  </a:moveTo>
                  <a:cubicBezTo>
                    <a:pt x="498" y="124"/>
                    <a:pt x="532" y="119"/>
                    <a:pt x="568" y="112"/>
                  </a:cubicBezTo>
                  <a:cubicBezTo>
                    <a:pt x="568" y="116"/>
                    <a:pt x="568" y="120"/>
                    <a:pt x="568" y="124"/>
                  </a:cubicBezTo>
                  <a:cubicBezTo>
                    <a:pt x="590" y="119"/>
                    <a:pt x="585" y="125"/>
                    <a:pt x="604" y="128"/>
                  </a:cubicBezTo>
                  <a:cubicBezTo>
                    <a:pt x="605" y="148"/>
                    <a:pt x="637" y="179"/>
                    <a:pt x="636" y="212"/>
                  </a:cubicBezTo>
                  <a:cubicBezTo>
                    <a:pt x="636" y="219"/>
                    <a:pt x="634" y="220"/>
                    <a:pt x="628" y="220"/>
                  </a:cubicBezTo>
                  <a:cubicBezTo>
                    <a:pt x="636" y="232"/>
                    <a:pt x="647" y="248"/>
                    <a:pt x="632" y="260"/>
                  </a:cubicBezTo>
                  <a:cubicBezTo>
                    <a:pt x="650" y="294"/>
                    <a:pt x="656" y="338"/>
                    <a:pt x="656" y="380"/>
                  </a:cubicBezTo>
                  <a:cubicBezTo>
                    <a:pt x="637" y="380"/>
                    <a:pt x="648" y="400"/>
                    <a:pt x="636" y="400"/>
                  </a:cubicBezTo>
                  <a:cubicBezTo>
                    <a:pt x="643" y="405"/>
                    <a:pt x="652" y="408"/>
                    <a:pt x="656" y="416"/>
                  </a:cubicBezTo>
                  <a:cubicBezTo>
                    <a:pt x="658" y="468"/>
                    <a:pt x="644" y="524"/>
                    <a:pt x="608" y="552"/>
                  </a:cubicBezTo>
                  <a:cubicBezTo>
                    <a:pt x="589" y="567"/>
                    <a:pt x="559" y="565"/>
                    <a:pt x="540" y="584"/>
                  </a:cubicBezTo>
                  <a:cubicBezTo>
                    <a:pt x="523" y="577"/>
                    <a:pt x="511" y="596"/>
                    <a:pt x="500" y="600"/>
                  </a:cubicBezTo>
                  <a:cubicBezTo>
                    <a:pt x="478" y="607"/>
                    <a:pt x="462" y="596"/>
                    <a:pt x="440" y="600"/>
                  </a:cubicBezTo>
                  <a:cubicBezTo>
                    <a:pt x="410" y="605"/>
                    <a:pt x="383" y="621"/>
                    <a:pt x="348" y="624"/>
                  </a:cubicBezTo>
                  <a:cubicBezTo>
                    <a:pt x="314" y="599"/>
                    <a:pt x="251" y="650"/>
                    <a:pt x="232" y="608"/>
                  </a:cubicBezTo>
                  <a:cubicBezTo>
                    <a:pt x="234" y="585"/>
                    <a:pt x="232" y="566"/>
                    <a:pt x="216" y="560"/>
                  </a:cubicBezTo>
                  <a:cubicBezTo>
                    <a:pt x="226" y="538"/>
                    <a:pt x="209" y="515"/>
                    <a:pt x="200" y="488"/>
                  </a:cubicBezTo>
                  <a:cubicBezTo>
                    <a:pt x="173" y="488"/>
                    <a:pt x="149" y="511"/>
                    <a:pt x="124" y="500"/>
                  </a:cubicBezTo>
                  <a:cubicBezTo>
                    <a:pt x="120" y="504"/>
                    <a:pt x="116" y="508"/>
                    <a:pt x="112" y="512"/>
                  </a:cubicBezTo>
                  <a:cubicBezTo>
                    <a:pt x="28" y="524"/>
                    <a:pt x="0" y="395"/>
                    <a:pt x="56" y="344"/>
                  </a:cubicBezTo>
                  <a:cubicBezTo>
                    <a:pt x="64" y="346"/>
                    <a:pt x="66" y="353"/>
                    <a:pt x="76" y="352"/>
                  </a:cubicBezTo>
                  <a:cubicBezTo>
                    <a:pt x="77" y="344"/>
                    <a:pt x="75" y="339"/>
                    <a:pt x="68" y="340"/>
                  </a:cubicBezTo>
                  <a:cubicBezTo>
                    <a:pt x="79" y="308"/>
                    <a:pt x="107" y="291"/>
                    <a:pt x="136" y="288"/>
                  </a:cubicBezTo>
                  <a:cubicBezTo>
                    <a:pt x="150" y="303"/>
                    <a:pt x="173" y="310"/>
                    <a:pt x="204" y="308"/>
                  </a:cubicBezTo>
                  <a:cubicBezTo>
                    <a:pt x="212" y="308"/>
                    <a:pt x="207" y="295"/>
                    <a:pt x="216" y="296"/>
                  </a:cubicBezTo>
                  <a:cubicBezTo>
                    <a:pt x="215" y="291"/>
                    <a:pt x="209" y="293"/>
                    <a:pt x="204" y="292"/>
                  </a:cubicBezTo>
                  <a:cubicBezTo>
                    <a:pt x="203" y="247"/>
                    <a:pt x="188" y="230"/>
                    <a:pt x="184" y="208"/>
                  </a:cubicBezTo>
                  <a:cubicBezTo>
                    <a:pt x="184" y="209"/>
                    <a:pt x="192" y="211"/>
                    <a:pt x="192" y="212"/>
                  </a:cubicBezTo>
                  <a:cubicBezTo>
                    <a:pt x="190" y="201"/>
                    <a:pt x="169" y="194"/>
                    <a:pt x="184" y="168"/>
                  </a:cubicBezTo>
                  <a:cubicBezTo>
                    <a:pt x="218" y="147"/>
                    <a:pt x="264" y="172"/>
                    <a:pt x="288" y="148"/>
                  </a:cubicBezTo>
                  <a:cubicBezTo>
                    <a:pt x="284" y="144"/>
                    <a:pt x="280" y="140"/>
                    <a:pt x="276" y="136"/>
                  </a:cubicBezTo>
                  <a:cubicBezTo>
                    <a:pt x="279" y="115"/>
                    <a:pt x="267" y="96"/>
                    <a:pt x="272" y="76"/>
                  </a:cubicBezTo>
                  <a:cubicBezTo>
                    <a:pt x="276" y="62"/>
                    <a:pt x="290" y="56"/>
                    <a:pt x="292" y="40"/>
                  </a:cubicBezTo>
                  <a:cubicBezTo>
                    <a:pt x="304" y="44"/>
                    <a:pt x="304" y="44"/>
                    <a:pt x="316" y="40"/>
                  </a:cubicBezTo>
                  <a:cubicBezTo>
                    <a:pt x="313" y="36"/>
                    <a:pt x="307" y="36"/>
                    <a:pt x="308" y="28"/>
                  </a:cubicBezTo>
                  <a:cubicBezTo>
                    <a:pt x="324" y="19"/>
                    <a:pt x="344" y="13"/>
                    <a:pt x="360" y="4"/>
                  </a:cubicBezTo>
                  <a:cubicBezTo>
                    <a:pt x="368" y="20"/>
                    <a:pt x="382" y="6"/>
                    <a:pt x="380" y="0"/>
                  </a:cubicBezTo>
                  <a:cubicBezTo>
                    <a:pt x="414" y="7"/>
                    <a:pt x="439" y="11"/>
                    <a:pt x="444" y="40"/>
                  </a:cubicBezTo>
                  <a:cubicBezTo>
                    <a:pt x="442" y="25"/>
                    <a:pt x="435" y="56"/>
                    <a:pt x="436" y="60"/>
                  </a:cubicBezTo>
                  <a:cubicBezTo>
                    <a:pt x="424" y="62"/>
                    <a:pt x="423" y="51"/>
                    <a:pt x="424" y="40"/>
                  </a:cubicBezTo>
                  <a:cubicBezTo>
                    <a:pt x="412" y="53"/>
                    <a:pt x="428" y="71"/>
                    <a:pt x="424" y="88"/>
                  </a:cubicBezTo>
                  <a:cubicBezTo>
                    <a:pt x="431" y="75"/>
                    <a:pt x="442" y="49"/>
                    <a:pt x="460" y="60"/>
                  </a:cubicBezTo>
                  <a:cubicBezTo>
                    <a:pt x="450" y="70"/>
                    <a:pt x="442" y="74"/>
                    <a:pt x="432" y="92"/>
                  </a:cubicBezTo>
                  <a:cubicBezTo>
                    <a:pt x="444" y="106"/>
                    <a:pt x="456" y="87"/>
                    <a:pt x="468" y="88"/>
                  </a:cubicBezTo>
                  <a:cubicBezTo>
                    <a:pt x="479" y="107"/>
                    <a:pt x="463" y="119"/>
                    <a:pt x="472" y="132"/>
                  </a:cubicBezTo>
                  <a:close/>
                  <a:moveTo>
                    <a:pt x="468" y="116"/>
                  </a:moveTo>
                  <a:cubicBezTo>
                    <a:pt x="455" y="104"/>
                    <a:pt x="456" y="131"/>
                    <a:pt x="468" y="116"/>
                  </a:cubicBezTo>
                  <a:close/>
                  <a:moveTo>
                    <a:pt x="400" y="24"/>
                  </a:moveTo>
                  <a:cubicBezTo>
                    <a:pt x="409" y="25"/>
                    <a:pt x="413" y="21"/>
                    <a:pt x="412" y="12"/>
                  </a:cubicBezTo>
                  <a:cubicBezTo>
                    <a:pt x="403" y="11"/>
                    <a:pt x="399" y="15"/>
                    <a:pt x="400" y="24"/>
                  </a:cubicBezTo>
                  <a:close/>
                  <a:moveTo>
                    <a:pt x="356" y="36"/>
                  </a:moveTo>
                  <a:cubicBezTo>
                    <a:pt x="373" y="45"/>
                    <a:pt x="371" y="28"/>
                    <a:pt x="392" y="36"/>
                  </a:cubicBezTo>
                  <a:cubicBezTo>
                    <a:pt x="392" y="19"/>
                    <a:pt x="361" y="21"/>
                    <a:pt x="356" y="36"/>
                  </a:cubicBezTo>
                  <a:close/>
                  <a:moveTo>
                    <a:pt x="252" y="256"/>
                  </a:moveTo>
                  <a:cubicBezTo>
                    <a:pt x="253" y="252"/>
                    <a:pt x="256" y="250"/>
                    <a:pt x="260" y="248"/>
                  </a:cubicBezTo>
                  <a:cubicBezTo>
                    <a:pt x="251" y="281"/>
                    <a:pt x="267" y="316"/>
                    <a:pt x="268" y="340"/>
                  </a:cubicBezTo>
                  <a:cubicBezTo>
                    <a:pt x="258" y="343"/>
                    <a:pt x="254" y="353"/>
                    <a:pt x="256" y="368"/>
                  </a:cubicBezTo>
                  <a:cubicBezTo>
                    <a:pt x="238" y="356"/>
                    <a:pt x="237" y="390"/>
                    <a:pt x="216" y="388"/>
                  </a:cubicBezTo>
                  <a:cubicBezTo>
                    <a:pt x="199" y="376"/>
                    <a:pt x="157" y="389"/>
                    <a:pt x="148" y="368"/>
                  </a:cubicBezTo>
                  <a:cubicBezTo>
                    <a:pt x="151" y="367"/>
                    <a:pt x="156" y="368"/>
                    <a:pt x="156" y="364"/>
                  </a:cubicBezTo>
                  <a:cubicBezTo>
                    <a:pt x="137" y="365"/>
                    <a:pt x="161" y="348"/>
                    <a:pt x="144" y="348"/>
                  </a:cubicBezTo>
                  <a:cubicBezTo>
                    <a:pt x="142" y="354"/>
                    <a:pt x="149" y="369"/>
                    <a:pt x="140" y="368"/>
                  </a:cubicBezTo>
                  <a:cubicBezTo>
                    <a:pt x="122" y="351"/>
                    <a:pt x="113" y="371"/>
                    <a:pt x="92" y="372"/>
                  </a:cubicBezTo>
                  <a:cubicBezTo>
                    <a:pt x="92" y="383"/>
                    <a:pt x="96" y="397"/>
                    <a:pt x="80" y="392"/>
                  </a:cubicBezTo>
                  <a:cubicBezTo>
                    <a:pt x="85" y="421"/>
                    <a:pt x="67" y="427"/>
                    <a:pt x="72" y="456"/>
                  </a:cubicBezTo>
                  <a:cubicBezTo>
                    <a:pt x="84" y="451"/>
                    <a:pt x="83" y="457"/>
                    <a:pt x="100" y="456"/>
                  </a:cubicBezTo>
                  <a:cubicBezTo>
                    <a:pt x="115" y="439"/>
                    <a:pt x="140" y="432"/>
                    <a:pt x="168" y="428"/>
                  </a:cubicBezTo>
                  <a:cubicBezTo>
                    <a:pt x="168" y="416"/>
                    <a:pt x="180" y="416"/>
                    <a:pt x="192" y="416"/>
                  </a:cubicBezTo>
                  <a:cubicBezTo>
                    <a:pt x="206" y="419"/>
                    <a:pt x="188" y="438"/>
                    <a:pt x="208" y="440"/>
                  </a:cubicBezTo>
                  <a:cubicBezTo>
                    <a:pt x="219" y="443"/>
                    <a:pt x="205" y="421"/>
                    <a:pt x="216" y="424"/>
                  </a:cubicBezTo>
                  <a:cubicBezTo>
                    <a:pt x="229" y="442"/>
                    <a:pt x="272" y="462"/>
                    <a:pt x="252" y="488"/>
                  </a:cubicBezTo>
                  <a:cubicBezTo>
                    <a:pt x="261" y="487"/>
                    <a:pt x="267" y="489"/>
                    <a:pt x="268" y="496"/>
                  </a:cubicBezTo>
                  <a:cubicBezTo>
                    <a:pt x="267" y="532"/>
                    <a:pt x="278" y="555"/>
                    <a:pt x="304" y="564"/>
                  </a:cubicBezTo>
                  <a:cubicBezTo>
                    <a:pt x="312" y="557"/>
                    <a:pt x="299" y="552"/>
                    <a:pt x="312" y="548"/>
                  </a:cubicBezTo>
                  <a:cubicBezTo>
                    <a:pt x="319" y="556"/>
                    <a:pt x="327" y="549"/>
                    <a:pt x="336" y="548"/>
                  </a:cubicBezTo>
                  <a:cubicBezTo>
                    <a:pt x="339" y="569"/>
                    <a:pt x="363" y="569"/>
                    <a:pt x="368" y="588"/>
                  </a:cubicBezTo>
                  <a:cubicBezTo>
                    <a:pt x="376" y="568"/>
                    <a:pt x="364" y="562"/>
                    <a:pt x="348" y="556"/>
                  </a:cubicBezTo>
                  <a:cubicBezTo>
                    <a:pt x="371" y="536"/>
                    <a:pt x="415" y="561"/>
                    <a:pt x="432" y="536"/>
                  </a:cubicBezTo>
                  <a:cubicBezTo>
                    <a:pt x="447" y="533"/>
                    <a:pt x="453" y="539"/>
                    <a:pt x="460" y="544"/>
                  </a:cubicBezTo>
                  <a:cubicBezTo>
                    <a:pt x="477" y="526"/>
                    <a:pt x="512" y="527"/>
                    <a:pt x="536" y="516"/>
                  </a:cubicBezTo>
                  <a:cubicBezTo>
                    <a:pt x="536" y="520"/>
                    <a:pt x="533" y="521"/>
                    <a:pt x="532" y="524"/>
                  </a:cubicBezTo>
                  <a:cubicBezTo>
                    <a:pt x="547" y="510"/>
                    <a:pt x="565" y="498"/>
                    <a:pt x="588" y="492"/>
                  </a:cubicBezTo>
                  <a:cubicBezTo>
                    <a:pt x="608" y="460"/>
                    <a:pt x="592" y="399"/>
                    <a:pt x="608" y="368"/>
                  </a:cubicBezTo>
                  <a:cubicBezTo>
                    <a:pt x="603" y="358"/>
                    <a:pt x="593" y="372"/>
                    <a:pt x="592" y="364"/>
                  </a:cubicBezTo>
                  <a:cubicBezTo>
                    <a:pt x="597" y="339"/>
                    <a:pt x="585" y="301"/>
                    <a:pt x="580" y="284"/>
                  </a:cubicBezTo>
                  <a:cubicBezTo>
                    <a:pt x="592" y="261"/>
                    <a:pt x="585" y="228"/>
                    <a:pt x="568" y="212"/>
                  </a:cubicBezTo>
                  <a:cubicBezTo>
                    <a:pt x="569" y="207"/>
                    <a:pt x="574" y="204"/>
                    <a:pt x="572" y="196"/>
                  </a:cubicBezTo>
                  <a:cubicBezTo>
                    <a:pt x="549" y="187"/>
                    <a:pt x="541" y="169"/>
                    <a:pt x="516" y="172"/>
                  </a:cubicBezTo>
                  <a:cubicBezTo>
                    <a:pt x="514" y="177"/>
                    <a:pt x="512" y="181"/>
                    <a:pt x="508" y="184"/>
                  </a:cubicBezTo>
                  <a:cubicBezTo>
                    <a:pt x="453" y="197"/>
                    <a:pt x="425" y="182"/>
                    <a:pt x="412" y="148"/>
                  </a:cubicBezTo>
                  <a:cubicBezTo>
                    <a:pt x="411" y="144"/>
                    <a:pt x="417" y="142"/>
                    <a:pt x="416" y="136"/>
                  </a:cubicBezTo>
                  <a:cubicBezTo>
                    <a:pt x="415" y="133"/>
                    <a:pt x="409" y="131"/>
                    <a:pt x="408" y="124"/>
                  </a:cubicBezTo>
                  <a:cubicBezTo>
                    <a:pt x="406" y="106"/>
                    <a:pt x="411" y="85"/>
                    <a:pt x="396" y="72"/>
                  </a:cubicBezTo>
                  <a:cubicBezTo>
                    <a:pt x="402" y="71"/>
                    <a:pt x="411" y="73"/>
                    <a:pt x="412" y="68"/>
                  </a:cubicBezTo>
                  <a:cubicBezTo>
                    <a:pt x="399" y="50"/>
                    <a:pt x="390" y="65"/>
                    <a:pt x="372" y="68"/>
                  </a:cubicBezTo>
                  <a:cubicBezTo>
                    <a:pt x="354" y="71"/>
                    <a:pt x="337" y="65"/>
                    <a:pt x="320" y="72"/>
                  </a:cubicBezTo>
                  <a:cubicBezTo>
                    <a:pt x="334" y="89"/>
                    <a:pt x="318" y="81"/>
                    <a:pt x="312" y="96"/>
                  </a:cubicBezTo>
                  <a:cubicBezTo>
                    <a:pt x="329" y="91"/>
                    <a:pt x="321" y="117"/>
                    <a:pt x="332" y="128"/>
                  </a:cubicBezTo>
                  <a:cubicBezTo>
                    <a:pt x="319" y="126"/>
                    <a:pt x="316" y="133"/>
                    <a:pt x="312" y="140"/>
                  </a:cubicBezTo>
                  <a:cubicBezTo>
                    <a:pt x="316" y="149"/>
                    <a:pt x="330" y="131"/>
                    <a:pt x="336" y="144"/>
                  </a:cubicBezTo>
                  <a:cubicBezTo>
                    <a:pt x="342" y="150"/>
                    <a:pt x="333" y="164"/>
                    <a:pt x="336" y="180"/>
                  </a:cubicBezTo>
                  <a:cubicBezTo>
                    <a:pt x="310" y="198"/>
                    <a:pt x="300" y="226"/>
                    <a:pt x="260" y="220"/>
                  </a:cubicBezTo>
                  <a:cubicBezTo>
                    <a:pt x="257" y="236"/>
                    <a:pt x="244" y="250"/>
                    <a:pt x="252" y="256"/>
                  </a:cubicBezTo>
                  <a:close/>
                  <a:moveTo>
                    <a:pt x="544" y="128"/>
                  </a:moveTo>
                  <a:cubicBezTo>
                    <a:pt x="551" y="128"/>
                    <a:pt x="554" y="125"/>
                    <a:pt x="556" y="120"/>
                  </a:cubicBezTo>
                  <a:cubicBezTo>
                    <a:pt x="550" y="120"/>
                    <a:pt x="542" y="119"/>
                    <a:pt x="544" y="128"/>
                  </a:cubicBezTo>
                  <a:close/>
                  <a:moveTo>
                    <a:pt x="460" y="136"/>
                  </a:moveTo>
                  <a:cubicBezTo>
                    <a:pt x="465" y="123"/>
                    <a:pt x="433" y="126"/>
                    <a:pt x="432" y="132"/>
                  </a:cubicBezTo>
                  <a:cubicBezTo>
                    <a:pt x="437" y="138"/>
                    <a:pt x="449" y="136"/>
                    <a:pt x="460" y="136"/>
                  </a:cubicBezTo>
                  <a:close/>
                  <a:moveTo>
                    <a:pt x="568" y="148"/>
                  </a:moveTo>
                  <a:cubicBezTo>
                    <a:pt x="572" y="135"/>
                    <a:pt x="562" y="135"/>
                    <a:pt x="552" y="136"/>
                  </a:cubicBezTo>
                  <a:cubicBezTo>
                    <a:pt x="551" y="147"/>
                    <a:pt x="558" y="149"/>
                    <a:pt x="568" y="148"/>
                  </a:cubicBezTo>
                  <a:close/>
                  <a:moveTo>
                    <a:pt x="528" y="156"/>
                  </a:moveTo>
                  <a:cubicBezTo>
                    <a:pt x="534" y="162"/>
                    <a:pt x="545" y="156"/>
                    <a:pt x="548" y="148"/>
                  </a:cubicBezTo>
                  <a:cubicBezTo>
                    <a:pt x="538" y="147"/>
                    <a:pt x="529" y="147"/>
                    <a:pt x="528" y="156"/>
                  </a:cubicBezTo>
                  <a:close/>
                  <a:moveTo>
                    <a:pt x="592" y="168"/>
                  </a:moveTo>
                  <a:cubicBezTo>
                    <a:pt x="586" y="168"/>
                    <a:pt x="589" y="158"/>
                    <a:pt x="580" y="160"/>
                  </a:cubicBezTo>
                  <a:cubicBezTo>
                    <a:pt x="576" y="168"/>
                    <a:pt x="590" y="178"/>
                    <a:pt x="592" y="168"/>
                  </a:cubicBezTo>
                  <a:close/>
                  <a:moveTo>
                    <a:pt x="220" y="180"/>
                  </a:moveTo>
                  <a:cubicBezTo>
                    <a:pt x="235" y="183"/>
                    <a:pt x="249" y="182"/>
                    <a:pt x="256" y="168"/>
                  </a:cubicBezTo>
                  <a:cubicBezTo>
                    <a:pt x="241" y="170"/>
                    <a:pt x="237" y="174"/>
                    <a:pt x="228" y="164"/>
                  </a:cubicBezTo>
                  <a:cubicBezTo>
                    <a:pt x="228" y="172"/>
                    <a:pt x="217" y="169"/>
                    <a:pt x="220" y="180"/>
                  </a:cubicBezTo>
                  <a:close/>
                  <a:moveTo>
                    <a:pt x="292" y="180"/>
                  </a:moveTo>
                  <a:cubicBezTo>
                    <a:pt x="287" y="179"/>
                    <a:pt x="277" y="164"/>
                    <a:pt x="272" y="176"/>
                  </a:cubicBezTo>
                  <a:cubicBezTo>
                    <a:pt x="281" y="173"/>
                    <a:pt x="289" y="190"/>
                    <a:pt x="292" y="180"/>
                  </a:cubicBezTo>
                  <a:close/>
                  <a:moveTo>
                    <a:pt x="592" y="224"/>
                  </a:moveTo>
                  <a:cubicBezTo>
                    <a:pt x="602" y="222"/>
                    <a:pt x="616" y="224"/>
                    <a:pt x="616" y="212"/>
                  </a:cubicBezTo>
                  <a:cubicBezTo>
                    <a:pt x="604" y="215"/>
                    <a:pt x="601" y="208"/>
                    <a:pt x="592" y="208"/>
                  </a:cubicBezTo>
                  <a:cubicBezTo>
                    <a:pt x="592" y="213"/>
                    <a:pt x="592" y="219"/>
                    <a:pt x="592" y="224"/>
                  </a:cubicBezTo>
                  <a:close/>
                  <a:moveTo>
                    <a:pt x="224" y="312"/>
                  </a:moveTo>
                  <a:cubicBezTo>
                    <a:pt x="233" y="314"/>
                    <a:pt x="252" y="306"/>
                    <a:pt x="240" y="300"/>
                  </a:cubicBezTo>
                  <a:cubicBezTo>
                    <a:pt x="239" y="308"/>
                    <a:pt x="222" y="301"/>
                    <a:pt x="224" y="312"/>
                  </a:cubicBezTo>
                  <a:close/>
                  <a:moveTo>
                    <a:pt x="156" y="320"/>
                  </a:moveTo>
                  <a:cubicBezTo>
                    <a:pt x="156" y="313"/>
                    <a:pt x="153" y="310"/>
                    <a:pt x="148" y="308"/>
                  </a:cubicBezTo>
                  <a:cubicBezTo>
                    <a:pt x="142" y="314"/>
                    <a:pt x="142" y="323"/>
                    <a:pt x="156" y="320"/>
                  </a:cubicBezTo>
                  <a:close/>
                  <a:moveTo>
                    <a:pt x="616" y="320"/>
                  </a:moveTo>
                  <a:cubicBezTo>
                    <a:pt x="596" y="325"/>
                    <a:pt x="610" y="339"/>
                    <a:pt x="616" y="320"/>
                  </a:cubicBezTo>
                  <a:close/>
                  <a:moveTo>
                    <a:pt x="632" y="332"/>
                  </a:moveTo>
                  <a:cubicBezTo>
                    <a:pt x="637" y="332"/>
                    <a:pt x="638" y="337"/>
                    <a:pt x="644" y="336"/>
                  </a:cubicBezTo>
                  <a:cubicBezTo>
                    <a:pt x="644" y="329"/>
                    <a:pt x="641" y="326"/>
                    <a:pt x="636" y="324"/>
                  </a:cubicBezTo>
                  <a:cubicBezTo>
                    <a:pt x="636" y="328"/>
                    <a:pt x="633" y="329"/>
                    <a:pt x="632" y="332"/>
                  </a:cubicBezTo>
                  <a:close/>
                  <a:moveTo>
                    <a:pt x="76" y="376"/>
                  </a:moveTo>
                  <a:cubicBezTo>
                    <a:pt x="75" y="369"/>
                    <a:pt x="73" y="363"/>
                    <a:pt x="68" y="360"/>
                  </a:cubicBezTo>
                  <a:cubicBezTo>
                    <a:pt x="66" y="370"/>
                    <a:pt x="61" y="376"/>
                    <a:pt x="76" y="376"/>
                  </a:cubicBezTo>
                  <a:close/>
                  <a:moveTo>
                    <a:pt x="224" y="368"/>
                  </a:moveTo>
                  <a:cubicBezTo>
                    <a:pt x="227" y="368"/>
                    <a:pt x="229" y="368"/>
                    <a:pt x="232" y="368"/>
                  </a:cubicBezTo>
                  <a:cubicBezTo>
                    <a:pt x="232" y="365"/>
                    <a:pt x="232" y="363"/>
                    <a:pt x="232" y="360"/>
                  </a:cubicBezTo>
                  <a:cubicBezTo>
                    <a:pt x="229" y="360"/>
                    <a:pt x="227" y="360"/>
                    <a:pt x="224" y="360"/>
                  </a:cubicBezTo>
                  <a:cubicBezTo>
                    <a:pt x="224" y="363"/>
                    <a:pt x="224" y="365"/>
                    <a:pt x="224" y="368"/>
                  </a:cubicBezTo>
                  <a:close/>
                  <a:moveTo>
                    <a:pt x="628" y="376"/>
                  </a:moveTo>
                  <a:cubicBezTo>
                    <a:pt x="631" y="376"/>
                    <a:pt x="633" y="376"/>
                    <a:pt x="636" y="376"/>
                  </a:cubicBezTo>
                  <a:cubicBezTo>
                    <a:pt x="636" y="373"/>
                    <a:pt x="636" y="371"/>
                    <a:pt x="636" y="368"/>
                  </a:cubicBezTo>
                  <a:cubicBezTo>
                    <a:pt x="633" y="368"/>
                    <a:pt x="631" y="368"/>
                    <a:pt x="628" y="368"/>
                  </a:cubicBezTo>
                  <a:cubicBezTo>
                    <a:pt x="628" y="371"/>
                    <a:pt x="628" y="373"/>
                    <a:pt x="628" y="376"/>
                  </a:cubicBezTo>
                  <a:close/>
                  <a:moveTo>
                    <a:pt x="624" y="388"/>
                  </a:moveTo>
                  <a:cubicBezTo>
                    <a:pt x="625" y="377"/>
                    <a:pt x="618" y="375"/>
                    <a:pt x="608" y="376"/>
                  </a:cubicBezTo>
                  <a:cubicBezTo>
                    <a:pt x="605" y="390"/>
                    <a:pt x="617" y="396"/>
                    <a:pt x="624" y="388"/>
                  </a:cubicBezTo>
                  <a:close/>
                  <a:moveTo>
                    <a:pt x="68" y="400"/>
                  </a:moveTo>
                  <a:cubicBezTo>
                    <a:pt x="67" y="393"/>
                    <a:pt x="81" y="379"/>
                    <a:pt x="64" y="380"/>
                  </a:cubicBezTo>
                  <a:cubicBezTo>
                    <a:pt x="66" y="386"/>
                    <a:pt x="59" y="401"/>
                    <a:pt x="68" y="400"/>
                  </a:cubicBezTo>
                  <a:close/>
                  <a:moveTo>
                    <a:pt x="60" y="420"/>
                  </a:moveTo>
                  <a:cubicBezTo>
                    <a:pt x="63" y="420"/>
                    <a:pt x="65" y="420"/>
                    <a:pt x="68" y="420"/>
                  </a:cubicBezTo>
                  <a:cubicBezTo>
                    <a:pt x="68" y="416"/>
                    <a:pt x="71" y="415"/>
                    <a:pt x="72" y="412"/>
                  </a:cubicBezTo>
                  <a:cubicBezTo>
                    <a:pt x="62" y="417"/>
                    <a:pt x="59" y="396"/>
                    <a:pt x="56" y="408"/>
                  </a:cubicBezTo>
                  <a:cubicBezTo>
                    <a:pt x="61" y="409"/>
                    <a:pt x="60" y="414"/>
                    <a:pt x="60" y="420"/>
                  </a:cubicBezTo>
                  <a:close/>
                  <a:moveTo>
                    <a:pt x="40" y="440"/>
                  </a:moveTo>
                  <a:cubicBezTo>
                    <a:pt x="43" y="440"/>
                    <a:pt x="45" y="440"/>
                    <a:pt x="48" y="440"/>
                  </a:cubicBezTo>
                  <a:cubicBezTo>
                    <a:pt x="48" y="437"/>
                    <a:pt x="48" y="435"/>
                    <a:pt x="48" y="432"/>
                  </a:cubicBezTo>
                  <a:cubicBezTo>
                    <a:pt x="45" y="432"/>
                    <a:pt x="43" y="432"/>
                    <a:pt x="40" y="432"/>
                  </a:cubicBezTo>
                  <a:cubicBezTo>
                    <a:pt x="40" y="435"/>
                    <a:pt x="40" y="437"/>
                    <a:pt x="40" y="440"/>
                  </a:cubicBezTo>
                  <a:close/>
                  <a:moveTo>
                    <a:pt x="156" y="448"/>
                  </a:moveTo>
                  <a:cubicBezTo>
                    <a:pt x="159" y="448"/>
                    <a:pt x="161" y="448"/>
                    <a:pt x="164" y="448"/>
                  </a:cubicBezTo>
                  <a:cubicBezTo>
                    <a:pt x="164" y="445"/>
                    <a:pt x="164" y="443"/>
                    <a:pt x="164" y="440"/>
                  </a:cubicBezTo>
                  <a:cubicBezTo>
                    <a:pt x="161" y="440"/>
                    <a:pt x="159" y="440"/>
                    <a:pt x="156" y="440"/>
                  </a:cubicBezTo>
                  <a:cubicBezTo>
                    <a:pt x="156" y="443"/>
                    <a:pt x="156" y="445"/>
                    <a:pt x="156" y="448"/>
                  </a:cubicBezTo>
                  <a:close/>
                  <a:moveTo>
                    <a:pt x="640" y="468"/>
                  </a:moveTo>
                  <a:cubicBezTo>
                    <a:pt x="639" y="465"/>
                    <a:pt x="629" y="463"/>
                    <a:pt x="628" y="468"/>
                  </a:cubicBezTo>
                  <a:cubicBezTo>
                    <a:pt x="625" y="477"/>
                    <a:pt x="644" y="477"/>
                    <a:pt x="640" y="468"/>
                  </a:cubicBezTo>
                  <a:close/>
                  <a:moveTo>
                    <a:pt x="84" y="480"/>
                  </a:moveTo>
                  <a:cubicBezTo>
                    <a:pt x="88" y="480"/>
                    <a:pt x="89" y="483"/>
                    <a:pt x="92" y="484"/>
                  </a:cubicBezTo>
                  <a:cubicBezTo>
                    <a:pt x="92" y="480"/>
                    <a:pt x="95" y="479"/>
                    <a:pt x="96" y="476"/>
                  </a:cubicBezTo>
                  <a:cubicBezTo>
                    <a:pt x="92" y="476"/>
                    <a:pt x="91" y="473"/>
                    <a:pt x="88" y="472"/>
                  </a:cubicBezTo>
                  <a:cubicBezTo>
                    <a:pt x="88" y="476"/>
                    <a:pt x="85" y="477"/>
                    <a:pt x="84" y="480"/>
                  </a:cubicBezTo>
                  <a:close/>
                  <a:moveTo>
                    <a:pt x="628" y="496"/>
                  </a:moveTo>
                  <a:cubicBezTo>
                    <a:pt x="623" y="496"/>
                    <a:pt x="617" y="496"/>
                    <a:pt x="612" y="496"/>
                  </a:cubicBezTo>
                  <a:cubicBezTo>
                    <a:pt x="609" y="511"/>
                    <a:pt x="631" y="511"/>
                    <a:pt x="628" y="496"/>
                  </a:cubicBezTo>
                  <a:close/>
                  <a:moveTo>
                    <a:pt x="260" y="524"/>
                  </a:moveTo>
                  <a:cubicBezTo>
                    <a:pt x="260" y="517"/>
                    <a:pt x="257" y="514"/>
                    <a:pt x="252" y="512"/>
                  </a:cubicBezTo>
                  <a:cubicBezTo>
                    <a:pt x="252" y="519"/>
                    <a:pt x="255" y="522"/>
                    <a:pt x="260" y="524"/>
                  </a:cubicBezTo>
                  <a:close/>
                  <a:moveTo>
                    <a:pt x="604" y="532"/>
                  </a:moveTo>
                  <a:cubicBezTo>
                    <a:pt x="607" y="532"/>
                    <a:pt x="609" y="532"/>
                    <a:pt x="612" y="532"/>
                  </a:cubicBezTo>
                  <a:cubicBezTo>
                    <a:pt x="612" y="529"/>
                    <a:pt x="612" y="527"/>
                    <a:pt x="612" y="524"/>
                  </a:cubicBezTo>
                  <a:cubicBezTo>
                    <a:pt x="609" y="524"/>
                    <a:pt x="607" y="524"/>
                    <a:pt x="604" y="524"/>
                  </a:cubicBezTo>
                  <a:cubicBezTo>
                    <a:pt x="604" y="527"/>
                    <a:pt x="604" y="529"/>
                    <a:pt x="604" y="532"/>
                  </a:cubicBezTo>
                  <a:close/>
                  <a:moveTo>
                    <a:pt x="544" y="536"/>
                  </a:moveTo>
                  <a:cubicBezTo>
                    <a:pt x="551" y="536"/>
                    <a:pt x="554" y="533"/>
                    <a:pt x="556" y="528"/>
                  </a:cubicBezTo>
                  <a:cubicBezTo>
                    <a:pt x="549" y="528"/>
                    <a:pt x="546" y="531"/>
                    <a:pt x="544" y="536"/>
                  </a:cubicBezTo>
                  <a:close/>
                  <a:moveTo>
                    <a:pt x="440" y="560"/>
                  </a:moveTo>
                  <a:cubicBezTo>
                    <a:pt x="434" y="562"/>
                    <a:pt x="430" y="544"/>
                    <a:pt x="428" y="556"/>
                  </a:cubicBezTo>
                  <a:cubicBezTo>
                    <a:pt x="432" y="556"/>
                    <a:pt x="436" y="573"/>
                    <a:pt x="440" y="560"/>
                  </a:cubicBezTo>
                  <a:close/>
                  <a:moveTo>
                    <a:pt x="308" y="572"/>
                  </a:moveTo>
                  <a:cubicBezTo>
                    <a:pt x="317" y="570"/>
                    <a:pt x="321" y="563"/>
                    <a:pt x="328" y="560"/>
                  </a:cubicBezTo>
                  <a:cubicBezTo>
                    <a:pt x="320" y="561"/>
                    <a:pt x="319" y="555"/>
                    <a:pt x="312" y="556"/>
                  </a:cubicBezTo>
                  <a:cubicBezTo>
                    <a:pt x="312" y="563"/>
                    <a:pt x="311" y="568"/>
                    <a:pt x="308" y="572"/>
                  </a:cubicBezTo>
                  <a:close/>
                  <a:moveTo>
                    <a:pt x="448" y="580"/>
                  </a:moveTo>
                  <a:cubicBezTo>
                    <a:pt x="452" y="572"/>
                    <a:pt x="438" y="562"/>
                    <a:pt x="436" y="572"/>
                  </a:cubicBezTo>
                  <a:cubicBezTo>
                    <a:pt x="442" y="572"/>
                    <a:pt x="439" y="582"/>
                    <a:pt x="448" y="580"/>
                  </a:cubicBezTo>
                  <a:close/>
                  <a:moveTo>
                    <a:pt x="300" y="612"/>
                  </a:moveTo>
                  <a:cubicBezTo>
                    <a:pt x="307" y="607"/>
                    <a:pt x="325" y="613"/>
                    <a:pt x="324" y="600"/>
                  </a:cubicBezTo>
                  <a:cubicBezTo>
                    <a:pt x="311" y="597"/>
                    <a:pt x="312" y="606"/>
                    <a:pt x="304" y="608"/>
                  </a:cubicBezTo>
                  <a:cubicBezTo>
                    <a:pt x="303" y="603"/>
                    <a:pt x="298" y="600"/>
                    <a:pt x="300" y="592"/>
                  </a:cubicBezTo>
                  <a:cubicBezTo>
                    <a:pt x="303" y="591"/>
                    <a:pt x="308" y="592"/>
                    <a:pt x="308" y="588"/>
                  </a:cubicBezTo>
                  <a:cubicBezTo>
                    <a:pt x="288" y="591"/>
                    <a:pt x="294" y="599"/>
                    <a:pt x="300" y="612"/>
                  </a:cubicBezTo>
                  <a:close/>
                  <a:moveTo>
                    <a:pt x="364" y="600"/>
                  </a:moveTo>
                  <a:cubicBezTo>
                    <a:pt x="372" y="598"/>
                    <a:pt x="388" y="605"/>
                    <a:pt x="384" y="592"/>
                  </a:cubicBezTo>
                  <a:cubicBezTo>
                    <a:pt x="374" y="591"/>
                    <a:pt x="365" y="591"/>
                    <a:pt x="364" y="600"/>
                  </a:cubicBezTo>
                  <a:close/>
                  <a:moveTo>
                    <a:pt x="248" y="608"/>
                  </a:moveTo>
                  <a:cubicBezTo>
                    <a:pt x="253" y="618"/>
                    <a:pt x="272" y="605"/>
                    <a:pt x="260" y="600"/>
                  </a:cubicBezTo>
                  <a:cubicBezTo>
                    <a:pt x="260" y="607"/>
                    <a:pt x="249" y="602"/>
                    <a:pt x="248" y="608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664"/>
            <p:cNvSpPr>
              <a:spLocks noEditPoints="1"/>
            </p:cNvSpPr>
            <p:nvPr/>
          </p:nvSpPr>
          <p:spPr bwMode="auto">
            <a:xfrm>
              <a:off x="4059587" y="4192317"/>
              <a:ext cx="798560" cy="809443"/>
            </a:xfrm>
            <a:custGeom>
              <a:avLst/>
              <a:gdLst>
                <a:gd name="T0" fmla="*/ 16 w 705"/>
                <a:gd name="T1" fmla="*/ 451 h 715"/>
                <a:gd name="T2" fmla="*/ 68 w 705"/>
                <a:gd name="T3" fmla="*/ 299 h 715"/>
                <a:gd name="T4" fmla="*/ 16 w 705"/>
                <a:gd name="T5" fmla="*/ 139 h 715"/>
                <a:gd name="T6" fmla="*/ 256 w 705"/>
                <a:gd name="T7" fmla="*/ 3 h 715"/>
                <a:gd name="T8" fmla="*/ 472 w 705"/>
                <a:gd name="T9" fmla="*/ 147 h 715"/>
                <a:gd name="T10" fmla="*/ 524 w 705"/>
                <a:gd name="T11" fmla="*/ 219 h 715"/>
                <a:gd name="T12" fmla="*/ 704 w 705"/>
                <a:gd name="T13" fmla="*/ 251 h 715"/>
                <a:gd name="T14" fmla="*/ 608 w 705"/>
                <a:gd name="T15" fmla="*/ 411 h 715"/>
                <a:gd name="T16" fmla="*/ 492 w 705"/>
                <a:gd name="T17" fmla="*/ 427 h 715"/>
                <a:gd name="T18" fmla="*/ 524 w 705"/>
                <a:gd name="T19" fmla="*/ 555 h 715"/>
                <a:gd name="T20" fmla="*/ 528 w 705"/>
                <a:gd name="T21" fmla="*/ 591 h 715"/>
                <a:gd name="T22" fmla="*/ 448 w 705"/>
                <a:gd name="T23" fmla="*/ 707 h 715"/>
                <a:gd name="T24" fmla="*/ 372 w 705"/>
                <a:gd name="T25" fmla="*/ 679 h 715"/>
                <a:gd name="T26" fmla="*/ 312 w 705"/>
                <a:gd name="T27" fmla="*/ 647 h 715"/>
                <a:gd name="T28" fmla="*/ 436 w 705"/>
                <a:gd name="T29" fmla="*/ 707 h 715"/>
                <a:gd name="T30" fmla="*/ 300 w 705"/>
                <a:gd name="T31" fmla="*/ 55 h 715"/>
                <a:gd name="T32" fmla="*/ 352 w 705"/>
                <a:gd name="T33" fmla="*/ 79 h 715"/>
                <a:gd name="T34" fmla="*/ 64 w 705"/>
                <a:gd name="T35" fmla="*/ 243 h 715"/>
                <a:gd name="T36" fmla="*/ 80 w 705"/>
                <a:gd name="T37" fmla="*/ 447 h 715"/>
                <a:gd name="T38" fmla="*/ 364 w 705"/>
                <a:gd name="T39" fmla="*/ 603 h 715"/>
                <a:gd name="T40" fmla="*/ 420 w 705"/>
                <a:gd name="T41" fmla="*/ 419 h 715"/>
                <a:gd name="T42" fmla="*/ 544 w 705"/>
                <a:gd name="T43" fmla="*/ 371 h 715"/>
                <a:gd name="T44" fmla="*/ 596 w 705"/>
                <a:gd name="T45" fmla="*/ 347 h 715"/>
                <a:gd name="T46" fmla="*/ 436 w 705"/>
                <a:gd name="T47" fmla="*/ 299 h 715"/>
                <a:gd name="T48" fmla="*/ 352 w 705"/>
                <a:gd name="T49" fmla="*/ 171 h 715"/>
                <a:gd name="T50" fmla="*/ 268 w 705"/>
                <a:gd name="T51" fmla="*/ 107 h 715"/>
                <a:gd name="T52" fmla="*/ 48 w 705"/>
                <a:gd name="T53" fmla="*/ 195 h 715"/>
                <a:gd name="T54" fmla="*/ 80 w 705"/>
                <a:gd name="T55" fmla="*/ 131 h 715"/>
                <a:gd name="T56" fmla="*/ 244 w 705"/>
                <a:gd name="T57" fmla="*/ 151 h 715"/>
                <a:gd name="T58" fmla="*/ 220 w 705"/>
                <a:gd name="T59" fmla="*/ 155 h 715"/>
                <a:gd name="T60" fmla="*/ 160 w 705"/>
                <a:gd name="T61" fmla="*/ 159 h 715"/>
                <a:gd name="T62" fmla="*/ 388 w 705"/>
                <a:gd name="T63" fmla="*/ 187 h 715"/>
                <a:gd name="T64" fmla="*/ 560 w 705"/>
                <a:gd name="T65" fmla="*/ 191 h 715"/>
                <a:gd name="T66" fmla="*/ 368 w 705"/>
                <a:gd name="T67" fmla="*/ 227 h 715"/>
                <a:gd name="T68" fmla="*/ 524 w 705"/>
                <a:gd name="T69" fmla="*/ 235 h 715"/>
                <a:gd name="T70" fmla="*/ 44 w 705"/>
                <a:gd name="T71" fmla="*/ 239 h 715"/>
                <a:gd name="T72" fmla="*/ 84 w 705"/>
                <a:gd name="T73" fmla="*/ 251 h 715"/>
                <a:gd name="T74" fmla="*/ 392 w 705"/>
                <a:gd name="T75" fmla="*/ 259 h 715"/>
                <a:gd name="T76" fmla="*/ 656 w 705"/>
                <a:gd name="T77" fmla="*/ 275 h 715"/>
                <a:gd name="T78" fmla="*/ 380 w 705"/>
                <a:gd name="T79" fmla="*/ 275 h 715"/>
                <a:gd name="T80" fmla="*/ 100 w 705"/>
                <a:gd name="T81" fmla="*/ 299 h 715"/>
                <a:gd name="T82" fmla="*/ 120 w 705"/>
                <a:gd name="T83" fmla="*/ 319 h 715"/>
                <a:gd name="T84" fmla="*/ 60 w 705"/>
                <a:gd name="T85" fmla="*/ 363 h 715"/>
                <a:gd name="T86" fmla="*/ 56 w 705"/>
                <a:gd name="T87" fmla="*/ 387 h 715"/>
                <a:gd name="T88" fmla="*/ 532 w 705"/>
                <a:gd name="T89" fmla="*/ 399 h 715"/>
                <a:gd name="T90" fmla="*/ 532 w 705"/>
                <a:gd name="T91" fmla="*/ 407 h 715"/>
                <a:gd name="T92" fmla="*/ 440 w 705"/>
                <a:gd name="T93" fmla="*/ 455 h 715"/>
                <a:gd name="T94" fmla="*/ 88 w 705"/>
                <a:gd name="T95" fmla="*/ 475 h 715"/>
                <a:gd name="T96" fmla="*/ 448 w 705"/>
                <a:gd name="T97" fmla="*/ 471 h 715"/>
                <a:gd name="T98" fmla="*/ 432 w 705"/>
                <a:gd name="T99" fmla="*/ 491 h 715"/>
                <a:gd name="T100" fmla="*/ 244 w 705"/>
                <a:gd name="T101" fmla="*/ 547 h 715"/>
                <a:gd name="T102" fmla="*/ 236 w 705"/>
                <a:gd name="T103" fmla="*/ 583 h 715"/>
                <a:gd name="T104" fmla="*/ 264 w 705"/>
                <a:gd name="T105" fmla="*/ 571 h 715"/>
                <a:gd name="T106" fmla="*/ 484 w 705"/>
                <a:gd name="T107" fmla="*/ 583 h 715"/>
                <a:gd name="T108" fmla="*/ 292 w 705"/>
                <a:gd name="T109" fmla="*/ 599 h 715"/>
                <a:gd name="T110" fmla="*/ 344 w 705"/>
                <a:gd name="T111" fmla="*/ 603 h 715"/>
                <a:gd name="T112" fmla="*/ 324 w 705"/>
                <a:gd name="T113" fmla="*/ 607 h 715"/>
                <a:gd name="T114" fmla="*/ 416 w 705"/>
                <a:gd name="T115" fmla="*/ 659 h 715"/>
                <a:gd name="T116" fmla="*/ 444 w 705"/>
                <a:gd name="T117" fmla="*/ 655 h 715"/>
                <a:gd name="T118" fmla="*/ 404 w 705"/>
                <a:gd name="T119" fmla="*/ 671 h 715"/>
                <a:gd name="T120" fmla="*/ 408 w 705"/>
                <a:gd name="T121" fmla="*/ 67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5" h="715">
                  <a:moveTo>
                    <a:pt x="256" y="615"/>
                  </a:moveTo>
                  <a:cubicBezTo>
                    <a:pt x="254" y="602"/>
                    <a:pt x="265" y="599"/>
                    <a:pt x="256" y="591"/>
                  </a:cubicBezTo>
                  <a:cubicBezTo>
                    <a:pt x="251" y="603"/>
                    <a:pt x="245" y="592"/>
                    <a:pt x="228" y="595"/>
                  </a:cubicBezTo>
                  <a:cubicBezTo>
                    <a:pt x="208" y="564"/>
                    <a:pt x="153" y="569"/>
                    <a:pt x="140" y="531"/>
                  </a:cubicBezTo>
                  <a:cubicBezTo>
                    <a:pt x="86" y="517"/>
                    <a:pt x="58" y="477"/>
                    <a:pt x="16" y="451"/>
                  </a:cubicBezTo>
                  <a:cubicBezTo>
                    <a:pt x="17" y="446"/>
                    <a:pt x="23" y="445"/>
                    <a:pt x="24" y="439"/>
                  </a:cubicBezTo>
                  <a:cubicBezTo>
                    <a:pt x="16" y="446"/>
                    <a:pt x="4" y="433"/>
                    <a:pt x="4" y="427"/>
                  </a:cubicBezTo>
                  <a:cubicBezTo>
                    <a:pt x="4" y="414"/>
                    <a:pt x="30" y="404"/>
                    <a:pt x="20" y="391"/>
                  </a:cubicBezTo>
                  <a:cubicBezTo>
                    <a:pt x="49" y="385"/>
                    <a:pt x="43" y="349"/>
                    <a:pt x="72" y="335"/>
                  </a:cubicBezTo>
                  <a:cubicBezTo>
                    <a:pt x="73" y="320"/>
                    <a:pt x="71" y="309"/>
                    <a:pt x="68" y="299"/>
                  </a:cubicBezTo>
                  <a:cubicBezTo>
                    <a:pt x="35" y="300"/>
                    <a:pt x="28" y="275"/>
                    <a:pt x="8" y="263"/>
                  </a:cubicBezTo>
                  <a:cubicBezTo>
                    <a:pt x="8" y="256"/>
                    <a:pt x="11" y="253"/>
                    <a:pt x="16" y="251"/>
                  </a:cubicBezTo>
                  <a:cubicBezTo>
                    <a:pt x="15" y="243"/>
                    <a:pt x="1" y="247"/>
                    <a:pt x="0" y="239"/>
                  </a:cubicBezTo>
                  <a:cubicBezTo>
                    <a:pt x="3" y="218"/>
                    <a:pt x="18" y="218"/>
                    <a:pt x="0" y="203"/>
                  </a:cubicBezTo>
                  <a:cubicBezTo>
                    <a:pt x="15" y="188"/>
                    <a:pt x="2" y="163"/>
                    <a:pt x="16" y="139"/>
                  </a:cubicBezTo>
                  <a:cubicBezTo>
                    <a:pt x="18" y="135"/>
                    <a:pt x="42" y="103"/>
                    <a:pt x="48" y="99"/>
                  </a:cubicBezTo>
                  <a:cubicBezTo>
                    <a:pt x="57" y="92"/>
                    <a:pt x="110" y="74"/>
                    <a:pt x="136" y="79"/>
                  </a:cubicBezTo>
                  <a:cubicBezTo>
                    <a:pt x="169" y="86"/>
                    <a:pt x="166" y="122"/>
                    <a:pt x="204" y="131"/>
                  </a:cubicBezTo>
                  <a:cubicBezTo>
                    <a:pt x="243" y="116"/>
                    <a:pt x="219" y="59"/>
                    <a:pt x="256" y="39"/>
                  </a:cubicBezTo>
                  <a:cubicBezTo>
                    <a:pt x="252" y="25"/>
                    <a:pt x="254" y="13"/>
                    <a:pt x="256" y="3"/>
                  </a:cubicBezTo>
                  <a:cubicBezTo>
                    <a:pt x="273" y="0"/>
                    <a:pt x="279" y="10"/>
                    <a:pt x="296" y="7"/>
                  </a:cubicBezTo>
                  <a:cubicBezTo>
                    <a:pt x="323" y="38"/>
                    <a:pt x="372" y="48"/>
                    <a:pt x="404" y="75"/>
                  </a:cubicBezTo>
                  <a:cubicBezTo>
                    <a:pt x="431" y="76"/>
                    <a:pt x="442" y="93"/>
                    <a:pt x="452" y="111"/>
                  </a:cubicBezTo>
                  <a:cubicBezTo>
                    <a:pt x="461" y="110"/>
                    <a:pt x="467" y="112"/>
                    <a:pt x="472" y="115"/>
                  </a:cubicBezTo>
                  <a:cubicBezTo>
                    <a:pt x="472" y="126"/>
                    <a:pt x="472" y="136"/>
                    <a:pt x="472" y="147"/>
                  </a:cubicBezTo>
                  <a:cubicBezTo>
                    <a:pt x="439" y="154"/>
                    <a:pt x="434" y="189"/>
                    <a:pt x="400" y="195"/>
                  </a:cubicBezTo>
                  <a:cubicBezTo>
                    <a:pt x="396" y="229"/>
                    <a:pt x="426" y="230"/>
                    <a:pt x="416" y="259"/>
                  </a:cubicBezTo>
                  <a:cubicBezTo>
                    <a:pt x="424" y="263"/>
                    <a:pt x="434" y="249"/>
                    <a:pt x="424" y="247"/>
                  </a:cubicBezTo>
                  <a:cubicBezTo>
                    <a:pt x="432" y="239"/>
                    <a:pt x="448" y="258"/>
                    <a:pt x="468" y="251"/>
                  </a:cubicBezTo>
                  <a:cubicBezTo>
                    <a:pt x="479" y="233"/>
                    <a:pt x="489" y="213"/>
                    <a:pt x="524" y="219"/>
                  </a:cubicBezTo>
                  <a:cubicBezTo>
                    <a:pt x="518" y="212"/>
                    <a:pt x="506" y="210"/>
                    <a:pt x="492" y="211"/>
                  </a:cubicBezTo>
                  <a:cubicBezTo>
                    <a:pt x="499" y="160"/>
                    <a:pt x="538" y="163"/>
                    <a:pt x="588" y="167"/>
                  </a:cubicBezTo>
                  <a:cubicBezTo>
                    <a:pt x="587" y="174"/>
                    <a:pt x="593" y="175"/>
                    <a:pt x="592" y="183"/>
                  </a:cubicBezTo>
                  <a:cubicBezTo>
                    <a:pt x="622" y="185"/>
                    <a:pt x="640" y="199"/>
                    <a:pt x="656" y="215"/>
                  </a:cubicBezTo>
                  <a:cubicBezTo>
                    <a:pt x="687" y="212"/>
                    <a:pt x="693" y="234"/>
                    <a:pt x="704" y="251"/>
                  </a:cubicBezTo>
                  <a:cubicBezTo>
                    <a:pt x="698" y="254"/>
                    <a:pt x="705" y="271"/>
                    <a:pt x="692" y="267"/>
                  </a:cubicBezTo>
                  <a:cubicBezTo>
                    <a:pt x="699" y="295"/>
                    <a:pt x="665" y="306"/>
                    <a:pt x="660" y="335"/>
                  </a:cubicBezTo>
                  <a:cubicBezTo>
                    <a:pt x="654" y="336"/>
                    <a:pt x="653" y="331"/>
                    <a:pt x="648" y="331"/>
                  </a:cubicBezTo>
                  <a:cubicBezTo>
                    <a:pt x="645" y="351"/>
                    <a:pt x="645" y="373"/>
                    <a:pt x="628" y="395"/>
                  </a:cubicBezTo>
                  <a:cubicBezTo>
                    <a:pt x="623" y="401"/>
                    <a:pt x="613" y="403"/>
                    <a:pt x="608" y="411"/>
                  </a:cubicBezTo>
                  <a:cubicBezTo>
                    <a:pt x="596" y="432"/>
                    <a:pt x="601" y="450"/>
                    <a:pt x="588" y="459"/>
                  </a:cubicBezTo>
                  <a:cubicBezTo>
                    <a:pt x="581" y="464"/>
                    <a:pt x="568" y="464"/>
                    <a:pt x="560" y="467"/>
                  </a:cubicBezTo>
                  <a:cubicBezTo>
                    <a:pt x="561" y="447"/>
                    <a:pt x="554" y="454"/>
                    <a:pt x="540" y="455"/>
                  </a:cubicBezTo>
                  <a:cubicBezTo>
                    <a:pt x="543" y="450"/>
                    <a:pt x="545" y="444"/>
                    <a:pt x="544" y="435"/>
                  </a:cubicBezTo>
                  <a:cubicBezTo>
                    <a:pt x="531" y="459"/>
                    <a:pt x="502" y="441"/>
                    <a:pt x="492" y="427"/>
                  </a:cubicBezTo>
                  <a:cubicBezTo>
                    <a:pt x="452" y="426"/>
                    <a:pt x="459" y="468"/>
                    <a:pt x="448" y="487"/>
                  </a:cubicBezTo>
                  <a:cubicBezTo>
                    <a:pt x="462" y="493"/>
                    <a:pt x="476" y="499"/>
                    <a:pt x="484" y="511"/>
                  </a:cubicBezTo>
                  <a:cubicBezTo>
                    <a:pt x="507" y="505"/>
                    <a:pt x="534" y="509"/>
                    <a:pt x="544" y="527"/>
                  </a:cubicBezTo>
                  <a:cubicBezTo>
                    <a:pt x="548" y="534"/>
                    <a:pt x="538" y="550"/>
                    <a:pt x="548" y="555"/>
                  </a:cubicBezTo>
                  <a:cubicBezTo>
                    <a:pt x="539" y="554"/>
                    <a:pt x="531" y="547"/>
                    <a:pt x="524" y="555"/>
                  </a:cubicBezTo>
                  <a:cubicBezTo>
                    <a:pt x="523" y="566"/>
                    <a:pt x="534" y="567"/>
                    <a:pt x="544" y="567"/>
                  </a:cubicBezTo>
                  <a:cubicBezTo>
                    <a:pt x="547" y="582"/>
                    <a:pt x="529" y="576"/>
                    <a:pt x="528" y="587"/>
                  </a:cubicBezTo>
                  <a:cubicBezTo>
                    <a:pt x="516" y="583"/>
                    <a:pt x="533" y="576"/>
                    <a:pt x="532" y="571"/>
                  </a:cubicBezTo>
                  <a:cubicBezTo>
                    <a:pt x="514" y="571"/>
                    <a:pt x="499" y="579"/>
                    <a:pt x="508" y="595"/>
                  </a:cubicBezTo>
                  <a:cubicBezTo>
                    <a:pt x="512" y="606"/>
                    <a:pt x="515" y="584"/>
                    <a:pt x="528" y="591"/>
                  </a:cubicBezTo>
                  <a:cubicBezTo>
                    <a:pt x="520" y="604"/>
                    <a:pt x="520" y="626"/>
                    <a:pt x="500" y="627"/>
                  </a:cubicBezTo>
                  <a:cubicBezTo>
                    <a:pt x="509" y="643"/>
                    <a:pt x="494" y="651"/>
                    <a:pt x="496" y="671"/>
                  </a:cubicBezTo>
                  <a:cubicBezTo>
                    <a:pt x="488" y="663"/>
                    <a:pt x="488" y="673"/>
                    <a:pt x="480" y="675"/>
                  </a:cubicBezTo>
                  <a:cubicBezTo>
                    <a:pt x="482" y="683"/>
                    <a:pt x="481" y="711"/>
                    <a:pt x="468" y="711"/>
                  </a:cubicBezTo>
                  <a:cubicBezTo>
                    <a:pt x="465" y="711"/>
                    <a:pt x="453" y="706"/>
                    <a:pt x="448" y="707"/>
                  </a:cubicBezTo>
                  <a:cubicBezTo>
                    <a:pt x="446" y="707"/>
                    <a:pt x="439" y="715"/>
                    <a:pt x="440" y="715"/>
                  </a:cubicBezTo>
                  <a:cubicBezTo>
                    <a:pt x="427" y="714"/>
                    <a:pt x="424" y="703"/>
                    <a:pt x="408" y="695"/>
                  </a:cubicBezTo>
                  <a:cubicBezTo>
                    <a:pt x="402" y="692"/>
                    <a:pt x="393" y="694"/>
                    <a:pt x="388" y="691"/>
                  </a:cubicBezTo>
                  <a:cubicBezTo>
                    <a:pt x="387" y="690"/>
                    <a:pt x="389" y="684"/>
                    <a:pt x="388" y="683"/>
                  </a:cubicBezTo>
                  <a:cubicBezTo>
                    <a:pt x="383" y="680"/>
                    <a:pt x="377" y="682"/>
                    <a:pt x="372" y="679"/>
                  </a:cubicBezTo>
                  <a:cubicBezTo>
                    <a:pt x="368" y="677"/>
                    <a:pt x="367" y="669"/>
                    <a:pt x="364" y="667"/>
                  </a:cubicBezTo>
                  <a:cubicBezTo>
                    <a:pt x="360" y="665"/>
                    <a:pt x="352" y="669"/>
                    <a:pt x="348" y="667"/>
                  </a:cubicBezTo>
                  <a:cubicBezTo>
                    <a:pt x="345" y="666"/>
                    <a:pt x="349" y="660"/>
                    <a:pt x="344" y="659"/>
                  </a:cubicBezTo>
                  <a:cubicBezTo>
                    <a:pt x="336" y="657"/>
                    <a:pt x="335" y="650"/>
                    <a:pt x="328" y="647"/>
                  </a:cubicBezTo>
                  <a:cubicBezTo>
                    <a:pt x="324" y="645"/>
                    <a:pt x="316" y="649"/>
                    <a:pt x="312" y="647"/>
                  </a:cubicBezTo>
                  <a:cubicBezTo>
                    <a:pt x="311" y="646"/>
                    <a:pt x="313" y="640"/>
                    <a:pt x="312" y="639"/>
                  </a:cubicBezTo>
                  <a:cubicBezTo>
                    <a:pt x="292" y="629"/>
                    <a:pt x="270" y="622"/>
                    <a:pt x="256" y="615"/>
                  </a:cubicBezTo>
                  <a:close/>
                  <a:moveTo>
                    <a:pt x="444" y="699"/>
                  </a:moveTo>
                  <a:cubicBezTo>
                    <a:pt x="441" y="699"/>
                    <a:pt x="439" y="699"/>
                    <a:pt x="436" y="699"/>
                  </a:cubicBezTo>
                  <a:cubicBezTo>
                    <a:pt x="436" y="702"/>
                    <a:pt x="436" y="704"/>
                    <a:pt x="436" y="707"/>
                  </a:cubicBezTo>
                  <a:cubicBezTo>
                    <a:pt x="439" y="707"/>
                    <a:pt x="441" y="707"/>
                    <a:pt x="444" y="707"/>
                  </a:cubicBezTo>
                  <a:cubicBezTo>
                    <a:pt x="444" y="704"/>
                    <a:pt x="444" y="702"/>
                    <a:pt x="444" y="699"/>
                  </a:cubicBezTo>
                  <a:close/>
                  <a:moveTo>
                    <a:pt x="300" y="55"/>
                  </a:moveTo>
                  <a:cubicBezTo>
                    <a:pt x="299" y="48"/>
                    <a:pt x="297" y="42"/>
                    <a:pt x="292" y="39"/>
                  </a:cubicBezTo>
                  <a:cubicBezTo>
                    <a:pt x="286" y="45"/>
                    <a:pt x="288" y="57"/>
                    <a:pt x="300" y="55"/>
                  </a:cubicBezTo>
                  <a:close/>
                  <a:moveTo>
                    <a:pt x="340" y="63"/>
                  </a:moveTo>
                  <a:cubicBezTo>
                    <a:pt x="341" y="54"/>
                    <a:pt x="339" y="48"/>
                    <a:pt x="332" y="47"/>
                  </a:cubicBezTo>
                  <a:cubicBezTo>
                    <a:pt x="327" y="52"/>
                    <a:pt x="329" y="64"/>
                    <a:pt x="340" y="63"/>
                  </a:cubicBezTo>
                  <a:close/>
                  <a:moveTo>
                    <a:pt x="364" y="87"/>
                  </a:moveTo>
                  <a:cubicBezTo>
                    <a:pt x="368" y="79"/>
                    <a:pt x="354" y="69"/>
                    <a:pt x="352" y="79"/>
                  </a:cubicBezTo>
                  <a:cubicBezTo>
                    <a:pt x="358" y="80"/>
                    <a:pt x="359" y="86"/>
                    <a:pt x="364" y="87"/>
                  </a:cubicBezTo>
                  <a:close/>
                  <a:moveTo>
                    <a:pt x="48" y="195"/>
                  </a:moveTo>
                  <a:cubicBezTo>
                    <a:pt x="35" y="200"/>
                    <a:pt x="45" y="182"/>
                    <a:pt x="32" y="187"/>
                  </a:cubicBezTo>
                  <a:cubicBezTo>
                    <a:pt x="32" y="194"/>
                    <a:pt x="31" y="199"/>
                    <a:pt x="28" y="203"/>
                  </a:cubicBezTo>
                  <a:cubicBezTo>
                    <a:pt x="57" y="199"/>
                    <a:pt x="53" y="228"/>
                    <a:pt x="64" y="243"/>
                  </a:cubicBezTo>
                  <a:cubicBezTo>
                    <a:pt x="142" y="241"/>
                    <a:pt x="160" y="295"/>
                    <a:pt x="128" y="343"/>
                  </a:cubicBezTo>
                  <a:cubicBezTo>
                    <a:pt x="127" y="344"/>
                    <a:pt x="121" y="342"/>
                    <a:pt x="120" y="343"/>
                  </a:cubicBezTo>
                  <a:cubicBezTo>
                    <a:pt x="107" y="368"/>
                    <a:pt x="107" y="385"/>
                    <a:pt x="88" y="395"/>
                  </a:cubicBezTo>
                  <a:cubicBezTo>
                    <a:pt x="81" y="397"/>
                    <a:pt x="78" y="389"/>
                    <a:pt x="76" y="395"/>
                  </a:cubicBezTo>
                  <a:cubicBezTo>
                    <a:pt x="68" y="412"/>
                    <a:pt x="104" y="438"/>
                    <a:pt x="80" y="447"/>
                  </a:cubicBezTo>
                  <a:cubicBezTo>
                    <a:pt x="91" y="450"/>
                    <a:pt x="90" y="441"/>
                    <a:pt x="100" y="443"/>
                  </a:cubicBezTo>
                  <a:cubicBezTo>
                    <a:pt x="126" y="469"/>
                    <a:pt x="177" y="470"/>
                    <a:pt x="192" y="507"/>
                  </a:cubicBezTo>
                  <a:cubicBezTo>
                    <a:pt x="230" y="522"/>
                    <a:pt x="266" y="515"/>
                    <a:pt x="276" y="555"/>
                  </a:cubicBezTo>
                  <a:cubicBezTo>
                    <a:pt x="289" y="553"/>
                    <a:pt x="292" y="560"/>
                    <a:pt x="296" y="567"/>
                  </a:cubicBezTo>
                  <a:cubicBezTo>
                    <a:pt x="323" y="560"/>
                    <a:pt x="350" y="584"/>
                    <a:pt x="364" y="603"/>
                  </a:cubicBezTo>
                  <a:cubicBezTo>
                    <a:pt x="405" y="606"/>
                    <a:pt x="416" y="641"/>
                    <a:pt x="456" y="635"/>
                  </a:cubicBezTo>
                  <a:cubicBezTo>
                    <a:pt x="437" y="608"/>
                    <a:pt x="479" y="597"/>
                    <a:pt x="472" y="559"/>
                  </a:cubicBezTo>
                  <a:cubicBezTo>
                    <a:pt x="438" y="556"/>
                    <a:pt x="409" y="535"/>
                    <a:pt x="416" y="503"/>
                  </a:cubicBezTo>
                  <a:cubicBezTo>
                    <a:pt x="410" y="503"/>
                    <a:pt x="407" y="505"/>
                    <a:pt x="404" y="507"/>
                  </a:cubicBezTo>
                  <a:cubicBezTo>
                    <a:pt x="389" y="478"/>
                    <a:pt x="394" y="432"/>
                    <a:pt x="420" y="419"/>
                  </a:cubicBezTo>
                  <a:cubicBezTo>
                    <a:pt x="416" y="429"/>
                    <a:pt x="428" y="442"/>
                    <a:pt x="432" y="431"/>
                  </a:cubicBezTo>
                  <a:cubicBezTo>
                    <a:pt x="429" y="424"/>
                    <a:pt x="422" y="420"/>
                    <a:pt x="420" y="411"/>
                  </a:cubicBezTo>
                  <a:cubicBezTo>
                    <a:pt x="428" y="392"/>
                    <a:pt x="450" y="377"/>
                    <a:pt x="468" y="391"/>
                  </a:cubicBezTo>
                  <a:cubicBezTo>
                    <a:pt x="471" y="379"/>
                    <a:pt x="457" y="383"/>
                    <a:pt x="460" y="371"/>
                  </a:cubicBezTo>
                  <a:cubicBezTo>
                    <a:pt x="493" y="365"/>
                    <a:pt x="517" y="377"/>
                    <a:pt x="544" y="371"/>
                  </a:cubicBezTo>
                  <a:cubicBezTo>
                    <a:pt x="547" y="380"/>
                    <a:pt x="549" y="390"/>
                    <a:pt x="560" y="391"/>
                  </a:cubicBezTo>
                  <a:cubicBezTo>
                    <a:pt x="571" y="384"/>
                    <a:pt x="574" y="371"/>
                    <a:pt x="584" y="363"/>
                  </a:cubicBezTo>
                  <a:cubicBezTo>
                    <a:pt x="583" y="377"/>
                    <a:pt x="574" y="386"/>
                    <a:pt x="596" y="383"/>
                  </a:cubicBezTo>
                  <a:cubicBezTo>
                    <a:pt x="596" y="368"/>
                    <a:pt x="585" y="365"/>
                    <a:pt x="580" y="355"/>
                  </a:cubicBezTo>
                  <a:cubicBezTo>
                    <a:pt x="586" y="353"/>
                    <a:pt x="590" y="349"/>
                    <a:pt x="596" y="347"/>
                  </a:cubicBezTo>
                  <a:cubicBezTo>
                    <a:pt x="590" y="305"/>
                    <a:pt x="627" y="306"/>
                    <a:pt x="628" y="271"/>
                  </a:cubicBezTo>
                  <a:cubicBezTo>
                    <a:pt x="609" y="249"/>
                    <a:pt x="578" y="238"/>
                    <a:pt x="548" y="227"/>
                  </a:cubicBezTo>
                  <a:cubicBezTo>
                    <a:pt x="534" y="256"/>
                    <a:pt x="508" y="309"/>
                    <a:pt x="472" y="291"/>
                  </a:cubicBezTo>
                  <a:cubicBezTo>
                    <a:pt x="468" y="311"/>
                    <a:pt x="430" y="317"/>
                    <a:pt x="420" y="307"/>
                  </a:cubicBezTo>
                  <a:cubicBezTo>
                    <a:pt x="427" y="306"/>
                    <a:pt x="440" y="311"/>
                    <a:pt x="436" y="299"/>
                  </a:cubicBezTo>
                  <a:cubicBezTo>
                    <a:pt x="434" y="292"/>
                    <a:pt x="421" y="307"/>
                    <a:pt x="412" y="307"/>
                  </a:cubicBezTo>
                  <a:cubicBezTo>
                    <a:pt x="398" y="290"/>
                    <a:pt x="378" y="283"/>
                    <a:pt x="364" y="267"/>
                  </a:cubicBezTo>
                  <a:cubicBezTo>
                    <a:pt x="354" y="256"/>
                    <a:pt x="351" y="242"/>
                    <a:pt x="340" y="231"/>
                  </a:cubicBezTo>
                  <a:cubicBezTo>
                    <a:pt x="345" y="229"/>
                    <a:pt x="348" y="226"/>
                    <a:pt x="348" y="219"/>
                  </a:cubicBezTo>
                  <a:cubicBezTo>
                    <a:pt x="331" y="210"/>
                    <a:pt x="352" y="193"/>
                    <a:pt x="352" y="171"/>
                  </a:cubicBezTo>
                  <a:cubicBezTo>
                    <a:pt x="372" y="168"/>
                    <a:pt x="371" y="144"/>
                    <a:pt x="380" y="131"/>
                  </a:cubicBezTo>
                  <a:cubicBezTo>
                    <a:pt x="372" y="124"/>
                    <a:pt x="371" y="110"/>
                    <a:pt x="360" y="103"/>
                  </a:cubicBezTo>
                  <a:cubicBezTo>
                    <a:pt x="354" y="99"/>
                    <a:pt x="326" y="98"/>
                    <a:pt x="312" y="91"/>
                  </a:cubicBezTo>
                  <a:cubicBezTo>
                    <a:pt x="300" y="85"/>
                    <a:pt x="306" y="75"/>
                    <a:pt x="292" y="83"/>
                  </a:cubicBezTo>
                  <a:cubicBezTo>
                    <a:pt x="288" y="95"/>
                    <a:pt x="277" y="100"/>
                    <a:pt x="268" y="107"/>
                  </a:cubicBezTo>
                  <a:cubicBezTo>
                    <a:pt x="275" y="108"/>
                    <a:pt x="277" y="114"/>
                    <a:pt x="276" y="123"/>
                  </a:cubicBezTo>
                  <a:cubicBezTo>
                    <a:pt x="261" y="153"/>
                    <a:pt x="246" y="179"/>
                    <a:pt x="216" y="187"/>
                  </a:cubicBezTo>
                  <a:cubicBezTo>
                    <a:pt x="164" y="201"/>
                    <a:pt x="133" y="160"/>
                    <a:pt x="100" y="135"/>
                  </a:cubicBezTo>
                  <a:cubicBezTo>
                    <a:pt x="106" y="135"/>
                    <a:pt x="103" y="123"/>
                    <a:pt x="100" y="131"/>
                  </a:cubicBezTo>
                  <a:cubicBezTo>
                    <a:pt x="74" y="143"/>
                    <a:pt x="61" y="169"/>
                    <a:pt x="48" y="195"/>
                  </a:cubicBezTo>
                  <a:close/>
                  <a:moveTo>
                    <a:pt x="440" y="123"/>
                  </a:moveTo>
                  <a:cubicBezTo>
                    <a:pt x="440" y="121"/>
                    <a:pt x="441" y="118"/>
                    <a:pt x="444" y="119"/>
                  </a:cubicBezTo>
                  <a:cubicBezTo>
                    <a:pt x="444" y="114"/>
                    <a:pt x="443" y="110"/>
                    <a:pt x="436" y="111"/>
                  </a:cubicBezTo>
                  <a:cubicBezTo>
                    <a:pt x="437" y="116"/>
                    <a:pt x="435" y="122"/>
                    <a:pt x="440" y="123"/>
                  </a:cubicBezTo>
                  <a:close/>
                  <a:moveTo>
                    <a:pt x="80" y="131"/>
                  </a:moveTo>
                  <a:cubicBezTo>
                    <a:pt x="82" y="121"/>
                    <a:pt x="66" y="108"/>
                    <a:pt x="60" y="119"/>
                  </a:cubicBezTo>
                  <a:cubicBezTo>
                    <a:pt x="69" y="120"/>
                    <a:pt x="67" y="133"/>
                    <a:pt x="80" y="131"/>
                  </a:cubicBezTo>
                  <a:close/>
                  <a:moveTo>
                    <a:pt x="244" y="151"/>
                  </a:moveTo>
                  <a:cubicBezTo>
                    <a:pt x="260" y="155"/>
                    <a:pt x="265" y="127"/>
                    <a:pt x="248" y="131"/>
                  </a:cubicBezTo>
                  <a:cubicBezTo>
                    <a:pt x="250" y="141"/>
                    <a:pt x="241" y="140"/>
                    <a:pt x="244" y="151"/>
                  </a:cubicBezTo>
                  <a:close/>
                  <a:moveTo>
                    <a:pt x="140" y="143"/>
                  </a:moveTo>
                  <a:cubicBezTo>
                    <a:pt x="146" y="141"/>
                    <a:pt x="161" y="148"/>
                    <a:pt x="160" y="139"/>
                  </a:cubicBezTo>
                  <a:cubicBezTo>
                    <a:pt x="155" y="134"/>
                    <a:pt x="140" y="133"/>
                    <a:pt x="140" y="143"/>
                  </a:cubicBezTo>
                  <a:close/>
                  <a:moveTo>
                    <a:pt x="200" y="151"/>
                  </a:moveTo>
                  <a:cubicBezTo>
                    <a:pt x="213" y="147"/>
                    <a:pt x="211" y="149"/>
                    <a:pt x="220" y="155"/>
                  </a:cubicBezTo>
                  <a:cubicBezTo>
                    <a:pt x="227" y="136"/>
                    <a:pt x="197" y="133"/>
                    <a:pt x="200" y="151"/>
                  </a:cubicBezTo>
                  <a:close/>
                  <a:moveTo>
                    <a:pt x="160" y="167"/>
                  </a:moveTo>
                  <a:cubicBezTo>
                    <a:pt x="163" y="167"/>
                    <a:pt x="165" y="167"/>
                    <a:pt x="168" y="167"/>
                  </a:cubicBezTo>
                  <a:cubicBezTo>
                    <a:pt x="168" y="164"/>
                    <a:pt x="168" y="162"/>
                    <a:pt x="168" y="159"/>
                  </a:cubicBezTo>
                  <a:cubicBezTo>
                    <a:pt x="165" y="159"/>
                    <a:pt x="163" y="159"/>
                    <a:pt x="160" y="159"/>
                  </a:cubicBezTo>
                  <a:cubicBezTo>
                    <a:pt x="160" y="162"/>
                    <a:pt x="160" y="164"/>
                    <a:pt x="160" y="167"/>
                  </a:cubicBezTo>
                  <a:close/>
                  <a:moveTo>
                    <a:pt x="20" y="171"/>
                  </a:moveTo>
                  <a:cubicBezTo>
                    <a:pt x="33" y="183"/>
                    <a:pt x="32" y="156"/>
                    <a:pt x="20" y="171"/>
                  </a:cubicBezTo>
                  <a:close/>
                  <a:moveTo>
                    <a:pt x="384" y="191"/>
                  </a:moveTo>
                  <a:cubicBezTo>
                    <a:pt x="384" y="189"/>
                    <a:pt x="385" y="186"/>
                    <a:pt x="388" y="187"/>
                  </a:cubicBezTo>
                  <a:cubicBezTo>
                    <a:pt x="388" y="182"/>
                    <a:pt x="387" y="178"/>
                    <a:pt x="380" y="179"/>
                  </a:cubicBezTo>
                  <a:cubicBezTo>
                    <a:pt x="381" y="184"/>
                    <a:pt x="379" y="190"/>
                    <a:pt x="384" y="191"/>
                  </a:cubicBezTo>
                  <a:close/>
                  <a:moveTo>
                    <a:pt x="560" y="191"/>
                  </a:moveTo>
                  <a:cubicBezTo>
                    <a:pt x="567" y="191"/>
                    <a:pt x="570" y="188"/>
                    <a:pt x="572" y="183"/>
                  </a:cubicBezTo>
                  <a:cubicBezTo>
                    <a:pt x="566" y="183"/>
                    <a:pt x="558" y="182"/>
                    <a:pt x="560" y="191"/>
                  </a:cubicBezTo>
                  <a:close/>
                  <a:moveTo>
                    <a:pt x="592" y="211"/>
                  </a:moveTo>
                  <a:cubicBezTo>
                    <a:pt x="597" y="214"/>
                    <a:pt x="603" y="216"/>
                    <a:pt x="612" y="215"/>
                  </a:cubicBezTo>
                  <a:cubicBezTo>
                    <a:pt x="611" y="209"/>
                    <a:pt x="613" y="200"/>
                    <a:pt x="608" y="199"/>
                  </a:cubicBezTo>
                  <a:cubicBezTo>
                    <a:pt x="607" y="207"/>
                    <a:pt x="590" y="200"/>
                    <a:pt x="592" y="211"/>
                  </a:cubicBezTo>
                  <a:close/>
                  <a:moveTo>
                    <a:pt x="368" y="227"/>
                  </a:moveTo>
                  <a:cubicBezTo>
                    <a:pt x="372" y="227"/>
                    <a:pt x="373" y="230"/>
                    <a:pt x="376" y="231"/>
                  </a:cubicBezTo>
                  <a:cubicBezTo>
                    <a:pt x="376" y="225"/>
                    <a:pt x="377" y="217"/>
                    <a:pt x="368" y="219"/>
                  </a:cubicBezTo>
                  <a:cubicBezTo>
                    <a:pt x="368" y="222"/>
                    <a:pt x="368" y="224"/>
                    <a:pt x="368" y="227"/>
                  </a:cubicBezTo>
                  <a:close/>
                  <a:moveTo>
                    <a:pt x="496" y="247"/>
                  </a:moveTo>
                  <a:cubicBezTo>
                    <a:pt x="509" y="239"/>
                    <a:pt x="521" y="254"/>
                    <a:pt x="524" y="235"/>
                  </a:cubicBezTo>
                  <a:cubicBezTo>
                    <a:pt x="512" y="232"/>
                    <a:pt x="512" y="242"/>
                    <a:pt x="500" y="239"/>
                  </a:cubicBezTo>
                  <a:cubicBezTo>
                    <a:pt x="499" y="235"/>
                    <a:pt x="493" y="229"/>
                    <a:pt x="492" y="235"/>
                  </a:cubicBezTo>
                  <a:cubicBezTo>
                    <a:pt x="497" y="236"/>
                    <a:pt x="496" y="241"/>
                    <a:pt x="496" y="247"/>
                  </a:cubicBezTo>
                  <a:close/>
                  <a:moveTo>
                    <a:pt x="44" y="255"/>
                  </a:moveTo>
                  <a:cubicBezTo>
                    <a:pt x="44" y="250"/>
                    <a:pt x="44" y="244"/>
                    <a:pt x="44" y="239"/>
                  </a:cubicBezTo>
                  <a:cubicBezTo>
                    <a:pt x="40" y="239"/>
                    <a:pt x="36" y="239"/>
                    <a:pt x="32" y="239"/>
                  </a:cubicBezTo>
                  <a:cubicBezTo>
                    <a:pt x="31" y="249"/>
                    <a:pt x="41" y="249"/>
                    <a:pt x="44" y="255"/>
                  </a:cubicBezTo>
                  <a:close/>
                  <a:moveTo>
                    <a:pt x="84" y="259"/>
                  </a:moveTo>
                  <a:cubicBezTo>
                    <a:pt x="88" y="259"/>
                    <a:pt x="89" y="262"/>
                    <a:pt x="92" y="263"/>
                  </a:cubicBezTo>
                  <a:cubicBezTo>
                    <a:pt x="92" y="257"/>
                    <a:pt x="93" y="249"/>
                    <a:pt x="84" y="251"/>
                  </a:cubicBezTo>
                  <a:cubicBezTo>
                    <a:pt x="84" y="254"/>
                    <a:pt x="84" y="256"/>
                    <a:pt x="84" y="259"/>
                  </a:cubicBezTo>
                  <a:close/>
                  <a:moveTo>
                    <a:pt x="476" y="259"/>
                  </a:moveTo>
                  <a:cubicBezTo>
                    <a:pt x="486" y="257"/>
                    <a:pt x="485" y="266"/>
                    <a:pt x="496" y="263"/>
                  </a:cubicBezTo>
                  <a:cubicBezTo>
                    <a:pt x="497" y="252"/>
                    <a:pt x="476" y="248"/>
                    <a:pt x="476" y="259"/>
                  </a:cubicBezTo>
                  <a:close/>
                  <a:moveTo>
                    <a:pt x="392" y="259"/>
                  </a:moveTo>
                  <a:cubicBezTo>
                    <a:pt x="414" y="269"/>
                    <a:pt x="412" y="245"/>
                    <a:pt x="392" y="259"/>
                  </a:cubicBezTo>
                  <a:close/>
                  <a:moveTo>
                    <a:pt x="644" y="271"/>
                  </a:moveTo>
                  <a:cubicBezTo>
                    <a:pt x="639" y="271"/>
                    <a:pt x="640" y="264"/>
                    <a:pt x="636" y="263"/>
                  </a:cubicBezTo>
                  <a:cubicBezTo>
                    <a:pt x="631" y="271"/>
                    <a:pt x="642" y="282"/>
                    <a:pt x="644" y="271"/>
                  </a:cubicBezTo>
                  <a:close/>
                  <a:moveTo>
                    <a:pt x="656" y="275"/>
                  </a:moveTo>
                  <a:cubicBezTo>
                    <a:pt x="659" y="275"/>
                    <a:pt x="661" y="275"/>
                    <a:pt x="664" y="275"/>
                  </a:cubicBezTo>
                  <a:cubicBezTo>
                    <a:pt x="664" y="272"/>
                    <a:pt x="664" y="270"/>
                    <a:pt x="664" y="267"/>
                  </a:cubicBezTo>
                  <a:cubicBezTo>
                    <a:pt x="661" y="267"/>
                    <a:pt x="659" y="267"/>
                    <a:pt x="656" y="267"/>
                  </a:cubicBezTo>
                  <a:cubicBezTo>
                    <a:pt x="656" y="270"/>
                    <a:pt x="656" y="272"/>
                    <a:pt x="656" y="275"/>
                  </a:cubicBezTo>
                  <a:close/>
                  <a:moveTo>
                    <a:pt x="380" y="275"/>
                  </a:moveTo>
                  <a:cubicBezTo>
                    <a:pt x="393" y="287"/>
                    <a:pt x="392" y="260"/>
                    <a:pt x="380" y="275"/>
                  </a:cubicBezTo>
                  <a:close/>
                  <a:moveTo>
                    <a:pt x="452" y="279"/>
                  </a:moveTo>
                  <a:cubicBezTo>
                    <a:pt x="442" y="281"/>
                    <a:pt x="443" y="272"/>
                    <a:pt x="432" y="275"/>
                  </a:cubicBezTo>
                  <a:cubicBezTo>
                    <a:pt x="426" y="287"/>
                    <a:pt x="453" y="286"/>
                    <a:pt x="452" y="279"/>
                  </a:cubicBezTo>
                  <a:close/>
                  <a:moveTo>
                    <a:pt x="100" y="299"/>
                  </a:moveTo>
                  <a:cubicBezTo>
                    <a:pt x="92" y="299"/>
                    <a:pt x="97" y="286"/>
                    <a:pt x="88" y="287"/>
                  </a:cubicBezTo>
                  <a:cubicBezTo>
                    <a:pt x="84" y="297"/>
                    <a:pt x="96" y="310"/>
                    <a:pt x="100" y="299"/>
                  </a:cubicBezTo>
                  <a:close/>
                  <a:moveTo>
                    <a:pt x="108" y="331"/>
                  </a:moveTo>
                  <a:cubicBezTo>
                    <a:pt x="112" y="331"/>
                    <a:pt x="116" y="331"/>
                    <a:pt x="120" y="331"/>
                  </a:cubicBezTo>
                  <a:cubicBezTo>
                    <a:pt x="120" y="327"/>
                    <a:pt x="120" y="323"/>
                    <a:pt x="120" y="319"/>
                  </a:cubicBezTo>
                  <a:cubicBezTo>
                    <a:pt x="117" y="319"/>
                    <a:pt x="115" y="319"/>
                    <a:pt x="112" y="319"/>
                  </a:cubicBezTo>
                  <a:cubicBezTo>
                    <a:pt x="112" y="324"/>
                    <a:pt x="107" y="325"/>
                    <a:pt x="108" y="331"/>
                  </a:cubicBezTo>
                  <a:close/>
                  <a:moveTo>
                    <a:pt x="60" y="363"/>
                  </a:moveTo>
                  <a:cubicBezTo>
                    <a:pt x="74" y="376"/>
                    <a:pt x="89" y="362"/>
                    <a:pt x="104" y="371"/>
                  </a:cubicBezTo>
                  <a:cubicBezTo>
                    <a:pt x="106" y="354"/>
                    <a:pt x="60" y="354"/>
                    <a:pt x="60" y="363"/>
                  </a:cubicBezTo>
                  <a:close/>
                  <a:moveTo>
                    <a:pt x="488" y="383"/>
                  </a:moveTo>
                  <a:cubicBezTo>
                    <a:pt x="495" y="382"/>
                    <a:pt x="501" y="380"/>
                    <a:pt x="504" y="375"/>
                  </a:cubicBezTo>
                  <a:cubicBezTo>
                    <a:pt x="497" y="376"/>
                    <a:pt x="484" y="371"/>
                    <a:pt x="488" y="383"/>
                  </a:cubicBezTo>
                  <a:close/>
                  <a:moveTo>
                    <a:pt x="68" y="387"/>
                  </a:moveTo>
                  <a:cubicBezTo>
                    <a:pt x="67" y="384"/>
                    <a:pt x="57" y="382"/>
                    <a:pt x="56" y="387"/>
                  </a:cubicBezTo>
                  <a:cubicBezTo>
                    <a:pt x="53" y="396"/>
                    <a:pt x="72" y="396"/>
                    <a:pt x="68" y="387"/>
                  </a:cubicBezTo>
                  <a:close/>
                  <a:moveTo>
                    <a:pt x="532" y="399"/>
                  </a:moveTo>
                  <a:cubicBezTo>
                    <a:pt x="533" y="393"/>
                    <a:pt x="539" y="392"/>
                    <a:pt x="540" y="387"/>
                  </a:cubicBezTo>
                  <a:cubicBezTo>
                    <a:pt x="534" y="387"/>
                    <a:pt x="531" y="385"/>
                    <a:pt x="528" y="383"/>
                  </a:cubicBezTo>
                  <a:cubicBezTo>
                    <a:pt x="529" y="389"/>
                    <a:pt x="527" y="398"/>
                    <a:pt x="532" y="399"/>
                  </a:cubicBezTo>
                  <a:close/>
                  <a:moveTo>
                    <a:pt x="448" y="415"/>
                  </a:moveTo>
                  <a:cubicBezTo>
                    <a:pt x="455" y="415"/>
                    <a:pt x="458" y="412"/>
                    <a:pt x="460" y="407"/>
                  </a:cubicBezTo>
                  <a:cubicBezTo>
                    <a:pt x="454" y="407"/>
                    <a:pt x="446" y="406"/>
                    <a:pt x="448" y="415"/>
                  </a:cubicBezTo>
                  <a:close/>
                  <a:moveTo>
                    <a:pt x="520" y="423"/>
                  </a:moveTo>
                  <a:cubicBezTo>
                    <a:pt x="539" y="426"/>
                    <a:pt x="536" y="410"/>
                    <a:pt x="532" y="407"/>
                  </a:cubicBezTo>
                  <a:cubicBezTo>
                    <a:pt x="530" y="415"/>
                    <a:pt x="516" y="410"/>
                    <a:pt x="520" y="423"/>
                  </a:cubicBezTo>
                  <a:close/>
                  <a:moveTo>
                    <a:pt x="32" y="415"/>
                  </a:moveTo>
                  <a:cubicBezTo>
                    <a:pt x="29" y="439"/>
                    <a:pt x="50" y="418"/>
                    <a:pt x="32" y="415"/>
                  </a:cubicBezTo>
                  <a:close/>
                  <a:moveTo>
                    <a:pt x="404" y="455"/>
                  </a:moveTo>
                  <a:cubicBezTo>
                    <a:pt x="423" y="453"/>
                    <a:pt x="421" y="453"/>
                    <a:pt x="440" y="455"/>
                  </a:cubicBezTo>
                  <a:cubicBezTo>
                    <a:pt x="442" y="441"/>
                    <a:pt x="403" y="445"/>
                    <a:pt x="404" y="455"/>
                  </a:cubicBezTo>
                  <a:close/>
                  <a:moveTo>
                    <a:pt x="88" y="475"/>
                  </a:moveTo>
                  <a:cubicBezTo>
                    <a:pt x="78" y="476"/>
                    <a:pt x="69" y="476"/>
                    <a:pt x="68" y="467"/>
                  </a:cubicBezTo>
                  <a:cubicBezTo>
                    <a:pt x="73" y="466"/>
                    <a:pt x="72" y="461"/>
                    <a:pt x="72" y="455"/>
                  </a:cubicBezTo>
                  <a:cubicBezTo>
                    <a:pt x="48" y="460"/>
                    <a:pt x="83" y="498"/>
                    <a:pt x="88" y="475"/>
                  </a:cubicBezTo>
                  <a:close/>
                  <a:moveTo>
                    <a:pt x="428" y="471"/>
                  </a:moveTo>
                  <a:cubicBezTo>
                    <a:pt x="428" y="464"/>
                    <a:pt x="425" y="461"/>
                    <a:pt x="420" y="459"/>
                  </a:cubicBezTo>
                  <a:cubicBezTo>
                    <a:pt x="420" y="466"/>
                    <a:pt x="423" y="469"/>
                    <a:pt x="428" y="471"/>
                  </a:cubicBezTo>
                  <a:close/>
                  <a:moveTo>
                    <a:pt x="436" y="479"/>
                  </a:moveTo>
                  <a:cubicBezTo>
                    <a:pt x="443" y="479"/>
                    <a:pt x="446" y="476"/>
                    <a:pt x="448" y="471"/>
                  </a:cubicBezTo>
                  <a:cubicBezTo>
                    <a:pt x="442" y="471"/>
                    <a:pt x="434" y="470"/>
                    <a:pt x="436" y="479"/>
                  </a:cubicBezTo>
                  <a:close/>
                  <a:moveTo>
                    <a:pt x="432" y="491"/>
                  </a:moveTo>
                  <a:cubicBezTo>
                    <a:pt x="437" y="491"/>
                    <a:pt x="438" y="496"/>
                    <a:pt x="444" y="495"/>
                  </a:cubicBezTo>
                  <a:cubicBezTo>
                    <a:pt x="444" y="488"/>
                    <a:pt x="441" y="485"/>
                    <a:pt x="436" y="483"/>
                  </a:cubicBezTo>
                  <a:cubicBezTo>
                    <a:pt x="436" y="487"/>
                    <a:pt x="433" y="488"/>
                    <a:pt x="432" y="491"/>
                  </a:cubicBezTo>
                  <a:close/>
                  <a:moveTo>
                    <a:pt x="104" y="491"/>
                  </a:moveTo>
                  <a:cubicBezTo>
                    <a:pt x="98" y="492"/>
                    <a:pt x="89" y="490"/>
                    <a:pt x="88" y="495"/>
                  </a:cubicBezTo>
                  <a:cubicBezTo>
                    <a:pt x="93" y="500"/>
                    <a:pt x="103" y="500"/>
                    <a:pt x="104" y="491"/>
                  </a:cubicBezTo>
                  <a:close/>
                  <a:moveTo>
                    <a:pt x="260" y="543"/>
                  </a:moveTo>
                  <a:cubicBezTo>
                    <a:pt x="256" y="539"/>
                    <a:pt x="245" y="545"/>
                    <a:pt x="244" y="547"/>
                  </a:cubicBezTo>
                  <a:cubicBezTo>
                    <a:pt x="237" y="560"/>
                    <a:pt x="266" y="548"/>
                    <a:pt x="260" y="543"/>
                  </a:cubicBezTo>
                  <a:close/>
                  <a:moveTo>
                    <a:pt x="480" y="551"/>
                  </a:moveTo>
                  <a:cubicBezTo>
                    <a:pt x="474" y="550"/>
                    <a:pt x="473" y="544"/>
                    <a:pt x="468" y="543"/>
                  </a:cubicBezTo>
                  <a:cubicBezTo>
                    <a:pt x="464" y="551"/>
                    <a:pt x="478" y="561"/>
                    <a:pt x="480" y="551"/>
                  </a:cubicBezTo>
                  <a:close/>
                  <a:moveTo>
                    <a:pt x="236" y="583"/>
                  </a:moveTo>
                  <a:cubicBezTo>
                    <a:pt x="236" y="581"/>
                    <a:pt x="237" y="578"/>
                    <a:pt x="240" y="579"/>
                  </a:cubicBezTo>
                  <a:cubicBezTo>
                    <a:pt x="240" y="574"/>
                    <a:pt x="239" y="570"/>
                    <a:pt x="232" y="571"/>
                  </a:cubicBezTo>
                  <a:cubicBezTo>
                    <a:pt x="233" y="576"/>
                    <a:pt x="231" y="582"/>
                    <a:pt x="236" y="583"/>
                  </a:cubicBezTo>
                  <a:close/>
                  <a:moveTo>
                    <a:pt x="280" y="583"/>
                  </a:moveTo>
                  <a:cubicBezTo>
                    <a:pt x="272" y="581"/>
                    <a:pt x="277" y="567"/>
                    <a:pt x="264" y="571"/>
                  </a:cubicBezTo>
                  <a:cubicBezTo>
                    <a:pt x="265" y="579"/>
                    <a:pt x="259" y="580"/>
                    <a:pt x="260" y="587"/>
                  </a:cubicBezTo>
                  <a:cubicBezTo>
                    <a:pt x="269" y="581"/>
                    <a:pt x="277" y="588"/>
                    <a:pt x="280" y="583"/>
                  </a:cubicBezTo>
                  <a:close/>
                  <a:moveTo>
                    <a:pt x="496" y="595"/>
                  </a:moveTo>
                  <a:cubicBezTo>
                    <a:pt x="496" y="589"/>
                    <a:pt x="498" y="586"/>
                    <a:pt x="500" y="583"/>
                  </a:cubicBezTo>
                  <a:cubicBezTo>
                    <a:pt x="495" y="583"/>
                    <a:pt x="489" y="583"/>
                    <a:pt x="484" y="583"/>
                  </a:cubicBezTo>
                  <a:cubicBezTo>
                    <a:pt x="481" y="594"/>
                    <a:pt x="492" y="591"/>
                    <a:pt x="496" y="595"/>
                  </a:cubicBezTo>
                  <a:close/>
                  <a:moveTo>
                    <a:pt x="276" y="603"/>
                  </a:moveTo>
                  <a:cubicBezTo>
                    <a:pt x="288" y="609"/>
                    <a:pt x="288" y="585"/>
                    <a:pt x="276" y="591"/>
                  </a:cubicBezTo>
                  <a:cubicBezTo>
                    <a:pt x="276" y="595"/>
                    <a:pt x="276" y="599"/>
                    <a:pt x="276" y="603"/>
                  </a:cubicBezTo>
                  <a:close/>
                  <a:moveTo>
                    <a:pt x="292" y="599"/>
                  </a:moveTo>
                  <a:cubicBezTo>
                    <a:pt x="295" y="599"/>
                    <a:pt x="297" y="599"/>
                    <a:pt x="300" y="599"/>
                  </a:cubicBezTo>
                  <a:cubicBezTo>
                    <a:pt x="300" y="596"/>
                    <a:pt x="300" y="594"/>
                    <a:pt x="300" y="591"/>
                  </a:cubicBezTo>
                  <a:cubicBezTo>
                    <a:pt x="297" y="591"/>
                    <a:pt x="295" y="591"/>
                    <a:pt x="292" y="591"/>
                  </a:cubicBezTo>
                  <a:cubicBezTo>
                    <a:pt x="292" y="594"/>
                    <a:pt x="292" y="596"/>
                    <a:pt x="292" y="599"/>
                  </a:cubicBezTo>
                  <a:close/>
                  <a:moveTo>
                    <a:pt x="344" y="603"/>
                  </a:moveTo>
                  <a:cubicBezTo>
                    <a:pt x="347" y="603"/>
                    <a:pt x="349" y="603"/>
                    <a:pt x="352" y="603"/>
                  </a:cubicBezTo>
                  <a:cubicBezTo>
                    <a:pt x="352" y="600"/>
                    <a:pt x="352" y="598"/>
                    <a:pt x="352" y="595"/>
                  </a:cubicBezTo>
                  <a:cubicBezTo>
                    <a:pt x="349" y="595"/>
                    <a:pt x="347" y="595"/>
                    <a:pt x="344" y="595"/>
                  </a:cubicBezTo>
                  <a:cubicBezTo>
                    <a:pt x="344" y="598"/>
                    <a:pt x="344" y="600"/>
                    <a:pt x="344" y="603"/>
                  </a:cubicBezTo>
                  <a:close/>
                  <a:moveTo>
                    <a:pt x="324" y="607"/>
                  </a:moveTo>
                  <a:cubicBezTo>
                    <a:pt x="327" y="607"/>
                    <a:pt x="329" y="607"/>
                    <a:pt x="332" y="607"/>
                  </a:cubicBezTo>
                  <a:cubicBezTo>
                    <a:pt x="332" y="604"/>
                    <a:pt x="332" y="602"/>
                    <a:pt x="332" y="599"/>
                  </a:cubicBezTo>
                  <a:cubicBezTo>
                    <a:pt x="329" y="599"/>
                    <a:pt x="327" y="599"/>
                    <a:pt x="324" y="599"/>
                  </a:cubicBezTo>
                  <a:cubicBezTo>
                    <a:pt x="324" y="602"/>
                    <a:pt x="324" y="604"/>
                    <a:pt x="324" y="607"/>
                  </a:cubicBezTo>
                  <a:close/>
                  <a:moveTo>
                    <a:pt x="416" y="659"/>
                  </a:moveTo>
                  <a:cubicBezTo>
                    <a:pt x="417" y="651"/>
                    <a:pt x="424" y="648"/>
                    <a:pt x="428" y="643"/>
                  </a:cubicBezTo>
                  <a:cubicBezTo>
                    <a:pt x="423" y="642"/>
                    <a:pt x="420" y="637"/>
                    <a:pt x="412" y="639"/>
                  </a:cubicBezTo>
                  <a:cubicBezTo>
                    <a:pt x="419" y="649"/>
                    <a:pt x="407" y="653"/>
                    <a:pt x="416" y="659"/>
                  </a:cubicBezTo>
                  <a:close/>
                  <a:moveTo>
                    <a:pt x="436" y="655"/>
                  </a:moveTo>
                  <a:cubicBezTo>
                    <a:pt x="439" y="655"/>
                    <a:pt x="441" y="655"/>
                    <a:pt x="444" y="655"/>
                  </a:cubicBezTo>
                  <a:cubicBezTo>
                    <a:pt x="444" y="652"/>
                    <a:pt x="444" y="650"/>
                    <a:pt x="444" y="647"/>
                  </a:cubicBezTo>
                  <a:cubicBezTo>
                    <a:pt x="441" y="647"/>
                    <a:pt x="439" y="647"/>
                    <a:pt x="436" y="647"/>
                  </a:cubicBezTo>
                  <a:cubicBezTo>
                    <a:pt x="436" y="650"/>
                    <a:pt x="436" y="652"/>
                    <a:pt x="436" y="655"/>
                  </a:cubicBezTo>
                  <a:close/>
                  <a:moveTo>
                    <a:pt x="384" y="671"/>
                  </a:moveTo>
                  <a:cubicBezTo>
                    <a:pt x="391" y="671"/>
                    <a:pt x="397" y="671"/>
                    <a:pt x="404" y="671"/>
                  </a:cubicBezTo>
                  <a:cubicBezTo>
                    <a:pt x="404" y="666"/>
                    <a:pt x="404" y="660"/>
                    <a:pt x="404" y="655"/>
                  </a:cubicBezTo>
                  <a:cubicBezTo>
                    <a:pt x="389" y="655"/>
                    <a:pt x="391" y="661"/>
                    <a:pt x="384" y="651"/>
                  </a:cubicBezTo>
                  <a:cubicBezTo>
                    <a:pt x="384" y="658"/>
                    <a:pt x="384" y="664"/>
                    <a:pt x="384" y="671"/>
                  </a:cubicBezTo>
                  <a:close/>
                  <a:moveTo>
                    <a:pt x="408" y="687"/>
                  </a:moveTo>
                  <a:cubicBezTo>
                    <a:pt x="409" y="682"/>
                    <a:pt x="415" y="678"/>
                    <a:pt x="408" y="675"/>
                  </a:cubicBezTo>
                  <a:cubicBezTo>
                    <a:pt x="407" y="680"/>
                    <a:pt x="401" y="684"/>
                    <a:pt x="408" y="687"/>
                  </a:cubicBezTo>
                  <a:close/>
                  <a:moveTo>
                    <a:pt x="460" y="687"/>
                  </a:moveTo>
                  <a:cubicBezTo>
                    <a:pt x="465" y="687"/>
                    <a:pt x="471" y="687"/>
                    <a:pt x="476" y="687"/>
                  </a:cubicBezTo>
                  <a:cubicBezTo>
                    <a:pt x="479" y="672"/>
                    <a:pt x="457" y="672"/>
                    <a:pt x="460" y="687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665"/>
            <p:cNvSpPr>
              <a:spLocks/>
            </p:cNvSpPr>
            <p:nvPr/>
          </p:nvSpPr>
          <p:spPr bwMode="auto">
            <a:xfrm>
              <a:off x="4919365" y="4261697"/>
              <a:ext cx="612184" cy="609463"/>
            </a:xfrm>
            <a:custGeom>
              <a:avLst/>
              <a:gdLst>
                <a:gd name="T0" fmla="*/ 193 w 541"/>
                <a:gd name="T1" fmla="*/ 170 h 538"/>
                <a:gd name="T2" fmla="*/ 269 w 541"/>
                <a:gd name="T3" fmla="*/ 130 h 538"/>
                <a:gd name="T4" fmla="*/ 269 w 541"/>
                <a:gd name="T5" fmla="*/ 94 h 538"/>
                <a:gd name="T6" fmla="*/ 245 w 541"/>
                <a:gd name="T7" fmla="*/ 90 h 538"/>
                <a:gd name="T8" fmla="*/ 265 w 541"/>
                <a:gd name="T9" fmla="*/ 78 h 538"/>
                <a:gd name="T10" fmla="*/ 245 w 541"/>
                <a:gd name="T11" fmla="*/ 46 h 538"/>
                <a:gd name="T12" fmla="*/ 253 w 541"/>
                <a:gd name="T13" fmla="*/ 22 h 538"/>
                <a:gd name="T14" fmla="*/ 305 w 541"/>
                <a:gd name="T15" fmla="*/ 18 h 538"/>
                <a:gd name="T16" fmla="*/ 345 w 541"/>
                <a:gd name="T17" fmla="*/ 18 h 538"/>
                <a:gd name="T18" fmla="*/ 329 w 541"/>
                <a:gd name="T19" fmla="*/ 22 h 538"/>
                <a:gd name="T20" fmla="*/ 341 w 541"/>
                <a:gd name="T21" fmla="*/ 74 h 538"/>
                <a:gd name="T22" fmla="*/ 349 w 541"/>
                <a:gd name="T23" fmla="*/ 86 h 538"/>
                <a:gd name="T24" fmla="*/ 345 w 541"/>
                <a:gd name="T25" fmla="*/ 98 h 538"/>
                <a:gd name="T26" fmla="*/ 441 w 541"/>
                <a:gd name="T27" fmla="*/ 134 h 538"/>
                <a:gd name="T28" fmla="*/ 449 w 541"/>
                <a:gd name="T29" fmla="*/ 122 h 538"/>
                <a:gd name="T30" fmla="*/ 505 w 541"/>
                <a:gd name="T31" fmla="*/ 146 h 538"/>
                <a:gd name="T32" fmla="*/ 501 w 541"/>
                <a:gd name="T33" fmla="*/ 162 h 538"/>
                <a:gd name="T34" fmla="*/ 513 w 541"/>
                <a:gd name="T35" fmla="*/ 234 h 538"/>
                <a:gd name="T36" fmla="*/ 525 w 541"/>
                <a:gd name="T37" fmla="*/ 314 h 538"/>
                <a:gd name="T38" fmla="*/ 541 w 541"/>
                <a:gd name="T39" fmla="*/ 318 h 538"/>
                <a:gd name="T40" fmla="*/ 521 w 541"/>
                <a:gd name="T41" fmla="*/ 442 h 538"/>
                <a:gd name="T42" fmla="*/ 465 w 541"/>
                <a:gd name="T43" fmla="*/ 474 h 538"/>
                <a:gd name="T44" fmla="*/ 469 w 541"/>
                <a:gd name="T45" fmla="*/ 466 h 538"/>
                <a:gd name="T46" fmla="*/ 393 w 541"/>
                <a:gd name="T47" fmla="*/ 494 h 538"/>
                <a:gd name="T48" fmla="*/ 365 w 541"/>
                <a:gd name="T49" fmla="*/ 486 h 538"/>
                <a:gd name="T50" fmla="*/ 281 w 541"/>
                <a:gd name="T51" fmla="*/ 506 h 538"/>
                <a:gd name="T52" fmla="*/ 301 w 541"/>
                <a:gd name="T53" fmla="*/ 538 h 538"/>
                <a:gd name="T54" fmla="*/ 269 w 541"/>
                <a:gd name="T55" fmla="*/ 498 h 538"/>
                <a:gd name="T56" fmla="*/ 245 w 541"/>
                <a:gd name="T57" fmla="*/ 498 h 538"/>
                <a:gd name="T58" fmla="*/ 237 w 541"/>
                <a:gd name="T59" fmla="*/ 514 h 538"/>
                <a:gd name="T60" fmla="*/ 201 w 541"/>
                <a:gd name="T61" fmla="*/ 446 h 538"/>
                <a:gd name="T62" fmla="*/ 185 w 541"/>
                <a:gd name="T63" fmla="*/ 438 h 538"/>
                <a:gd name="T64" fmla="*/ 149 w 541"/>
                <a:gd name="T65" fmla="*/ 374 h 538"/>
                <a:gd name="T66" fmla="*/ 141 w 541"/>
                <a:gd name="T67" fmla="*/ 390 h 538"/>
                <a:gd name="T68" fmla="*/ 125 w 541"/>
                <a:gd name="T69" fmla="*/ 366 h 538"/>
                <a:gd name="T70" fmla="*/ 101 w 541"/>
                <a:gd name="T71" fmla="*/ 378 h 538"/>
                <a:gd name="T72" fmla="*/ 33 w 541"/>
                <a:gd name="T73" fmla="*/ 406 h 538"/>
                <a:gd name="T74" fmla="*/ 5 w 541"/>
                <a:gd name="T75" fmla="*/ 406 h 538"/>
                <a:gd name="T76" fmla="*/ 13 w 541"/>
                <a:gd name="T77" fmla="*/ 342 h 538"/>
                <a:gd name="T78" fmla="*/ 25 w 541"/>
                <a:gd name="T79" fmla="*/ 322 h 538"/>
                <a:gd name="T80" fmla="*/ 73 w 541"/>
                <a:gd name="T81" fmla="*/ 318 h 538"/>
                <a:gd name="T82" fmla="*/ 77 w 541"/>
                <a:gd name="T83" fmla="*/ 298 h 538"/>
                <a:gd name="T84" fmla="*/ 89 w 541"/>
                <a:gd name="T85" fmla="*/ 314 h 538"/>
                <a:gd name="T86" fmla="*/ 81 w 541"/>
                <a:gd name="T87" fmla="*/ 318 h 538"/>
                <a:gd name="T88" fmla="*/ 149 w 541"/>
                <a:gd name="T89" fmla="*/ 338 h 538"/>
                <a:gd name="T90" fmla="*/ 189 w 541"/>
                <a:gd name="T91" fmla="*/ 318 h 538"/>
                <a:gd name="T92" fmla="*/ 201 w 541"/>
                <a:gd name="T93" fmla="*/ 290 h 538"/>
                <a:gd name="T94" fmla="*/ 193 w 541"/>
                <a:gd name="T95" fmla="*/ 198 h 538"/>
                <a:gd name="T96" fmla="*/ 185 w 541"/>
                <a:gd name="T97" fmla="*/ 206 h 538"/>
                <a:gd name="T98" fmla="*/ 193 w 541"/>
                <a:gd name="T99" fmla="*/ 17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1" h="538">
                  <a:moveTo>
                    <a:pt x="193" y="170"/>
                  </a:moveTo>
                  <a:cubicBezTo>
                    <a:pt x="233" y="176"/>
                    <a:pt x="243" y="148"/>
                    <a:pt x="269" y="130"/>
                  </a:cubicBezTo>
                  <a:cubicBezTo>
                    <a:pt x="266" y="114"/>
                    <a:pt x="275" y="100"/>
                    <a:pt x="269" y="94"/>
                  </a:cubicBezTo>
                  <a:cubicBezTo>
                    <a:pt x="263" y="81"/>
                    <a:pt x="249" y="99"/>
                    <a:pt x="245" y="90"/>
                  </a:cubicBezTo>
                  <a:cubicBezTo>
                    <a:pt x="249" y="83"/>
                    <a:pt x="252" y="76"/>
                    <a:pt x="265" y="78"/>
                  </a:cubicBezTo>
                  <a:cubicBezTo>
                    <a:pt x="254" y="67"/>
                    <a:pt x="262" y="41"/>
                    <a:pt x="245" y="46"/>
                  </a:cubicBezTo>
                  <a:cubicBezTo>
                    <a:pt x="251" y="31"/>
                    <a:pt x="267" y="39"/>
                    <a:pt x="253" y="22"/>
                  </a:cubicBezTo>
                  <a:cubicBezTo>
                    <a:pt x="270" y="15"/>
                    <a:pt x="287" y="21"/>
                    <a:pt x="305" y="18"/>
                  </a:cubicBezTo>
                  <a:cubicBezTo>
                    <a:pt x="323" y="15"/>
                    <a:pt x="332" y="0"/>
                    <a:pt x="345" y="18"/>
                  </a:cubicBezTo>
                  <a:cubicBezTo>
                    <a:pt x="344" y="23"/>
                    <a:pt x="335" y="21"/>
                    <a:pt x="329" y="22"/>
                  </a:cubicBezTo>
                  <a:cubicBezTo>
                    <a:pt x="344" y="35"/>
                    <a:pt x="339" y="56"/>
                    <a:pt x="341" y="74"/>
                  </a:cubicBezTo>
                  <a:cubicBezTo>
                    <a:pt x="342" y="81"/>
                    <a:pt x="348" y="83"/>
                    <a:pt x="349" y="86"/>
                  </a:cubicBezTo>
                  <a:cubicBezTo>
                    <a:pt x="350" y="92"/>
                    <a:pt x="344" y="94"/>
                    <a:pt x="345" y="98"/>
                  </a:cubicBezTo>
                  <a:cubicBezTo>
                    <a:pt x="358" y="132"/>
                    <a:pt x="386" y="147"/>
                    <a:pt x="441" y="134"/>
                  </a:cubicBezTo>
                  <a:cubicBezTo>
                    <a:pt x="445" y="131"/>
                    <a:pt x="447" y="127"/>
                    <a:pt x="449" y="122"/>
                  </a:cubicBezTo>
                  <a:cubicBezTo>
                    <a:pt x="474" y="119"/>
                    <a:pt x="482" y="137"/>
                    <a:pt x="505" y="146"/>
                  </a:cubicBezTo>
                  <a:cubicBezTo>
                    <a:pt x="507" y="154"/>
                    <a:pt x="502" y="157"/>
                    <a:pt x="501" y="162"/>
                  </a:cubicBezTo>
                  <a:cubicBezTo>
                    <a:pt x="518" y="178"/>
                    <a:pt x="525" y="211"/>
                    <a:pt x="513" y="234"/>
                  </a:cubicBezTo>
                  <a:cubicBezTo>
                    <a:pt x="518" y="251"/>
                    <a:pt x="530" y="289"/>
                    <a:pt x="525" y="314"/>
                  </a:cubicBezTo>
                  <a:cubicBezTo>
                    <a:pt x="526" y="322"/>
                    <a:pt x="536" y="308"/>
                    <a:pt x="541" y="318"/>
                  </a:cubicBezTo>
                  <a:cubicBezTo>
                    <a:pt x="525" y="349"/>
                    <a:pt x="541" y="410"/>
                    <a:pt x="521" y="442"/>
                  </a:cubicBezTo>
                  <a:cubicBezTo>
                    <a:pt x="498" y="448"/>
                    <a:pt x="480" y="460"/>
                    <a:pt x="465" y="474"/>
                  </a:cubicBezTo>
                  <a:cubicBezTo>
                    <a:pt x="466" y="471"/>
                    <a:pt x="469" y="470"/>
                    <a:pt x="469" y="466"/>
                  </a:cubicBezTo>
                  <a:cubicBezTo>
                    <a:pt x="445" y="477"/>
                    <a:pt x="410" y="476"/>
                    <a:pt x="393" y="494"/>
                  </a:cubicBezTo>
                  <a:cubicBezTo>
                    <a:pt x="386" y="489"/>
                    <a:pt x="380" y="483"/>
                    <a:pt x="365" y="486"/>
                  </a:cubicBezTo>
                  <a:cubicBezTo>
                    <a:pt x="348" y="511"/>
                    <a:pt x="304" y="486"/>
                    <a:pt x="281" y="506"/>
                  </a:cubicBezTo>
                  <a:cubicBezTo>
                    <a:pt x="297" y="512"/>
                    <a:pt x="309" y="518"/>
                    <a:pt x="301" y="538"/>
                  </a:cubicBezTo>
                  <a:cubicBezTo>
                    <a:pt x="296" y="519"/>
                    <a:pt x="272" y="519"/>
                    <a:pt x="269" y="498"/>
                  </a:cubicBezTo>
                  <a:cubicBezTo>
                    <a:pt x="260" y="499"/>
                    <a:pt x="252" y="506"/>
                    <a:pt x="245" y="498"/>
                  </a:cubicBezTo>
                  <a:cubicBezTo>
                    <a:pt x="232" y="502"/>
                    <a:pt x="245" y="507"/>
                    <a:pt x="237" y="514"/>
                  </a:cubicBezTo>
                  <a:cubicBezTo>
                    <a:pt x="211" y="505"/>
                    <a:pt x="200" y="482"/>
                    <a:pt x="201" y="446"/>
                  </a:cubicBezTo>
                  <a:cubicBezTo>
                    <a:pt x="200" y="439"/>
                    <a:pt x="194" y="437"/>
                    <a:pt x="185" y="438"/>
                  </a:cubicBezTo>
                  <a:cubicBezTo>
                    <a:pt x="205" y="412"/>
                    <a:pt x="162" y="392"/>
                    <a:pt x="149" y="374"/>
                  </a:cubicBezTo>
                  <a:cubicBezTo>
                    <a:pt x="138" y="371"/>
                    <a:pt x="152" y="393"/>
                    <a:pt x="141" y="390"/>
                  </a:cubicBezTo>
                  <a:cubicBezTo>
                    <a:pt x="121" y="388"/>
                    <a:pt x="139" y="369"/>
                    <a:pt x="125" y="366"/>
                  </a:cubicBezTo>
                  <a:cubicBezTo>
                    <a:pt x="113" y="366"/>
                    <a:pt x="101" y="366"/>
                    <a:pt x="101" y="378"/>
                  </a:cubicBezTo>
                  <a:cubicBezTo>
                    <a:pt x="73" y="382"/>
                    <a:pt x="48" y="389"/>
                    <a:pt x="33" y="406"/>
                  </a:cubicBezTo>
                  <a:cubicBezTo>
                    <a:pt x="16" y="407"/>
                    <a:pt x="17" y="401"/>
                    <a:pt x="5" y="406"/>
                  </a:cubicBezTo>
                  <a:cubicBezTo>
                    <a:pt x="0" y="377"/>
                    <a:pt x="18" y="371"/>
                    <a:pt x="13" y="342"/>
                  </a:cubicBezTo>
                  <a:cubicBezTo>
                    <a:pt x="29" y="347"/>
                    <a:pt x="25" y="333"/>
                    <a:pt x="25" y="322"/>
                  </a:cubicBezTo>
                  <a:cubicBezTo>
                    <a:pt x="46" y="321"/>
                    <a:pt x="55" y="301"/>
                    <a:pt x="73" y="318"/>
                  </a:cubicBezTo>
                  <a:cubicBezTo>
                    <a:pt x="82" y="319"/>
                    <a:pt x="75" y="304"/>
                    <a:pt x="77" y="298"/>
                  </a:cubicBezTo>
                  <a:cubicBezTo>
                    <a:pt x="94" y="298"/>
                    <a:pt x="70" y="315"/>
                    <a:pt x="89" y="314"/>
                  </a:cubicBezTo>
                  <a:cubicBezTo>
                    <a:pt x="89" y="318"/>
                    <a:pt x="84" y="317"/>
                    <a:pt x="81" y="318"/>
                  </a:cubicBezTo>
                  <a:cubicBezTo>
                    <a:pt x="90" y="339"/>
                    <a:pt x="132" y="326"/>
                    <a:pt x="149" y="338"/>
                  </a:cubicBezTo>
                  <a:cubicBezTo>
                    <a:pt x="170" y="340"/>
                    <a:pt x="171" y="306"/>
                    <a:pt x="189" y="318"/>
                  </a:cubicBezTo>
                  <a:cubicBezTo>
                    <a:pt x="187" y="303"/>
                    <a:pt x="191" y="293"/>
                    <a:pt x="201" y="290"/>
                  </a:cubicBezTo>
                  <a:cubicBezTo>
                    <a:pt x="200" y="266"/>
                    <a:pt x="184" y="231"/>
                    <a:pt x="193" y="198"/>
                  </a:cubicBezTo>
                  <a:cubicBezTo>
                    <a:pt x="189" y="200"/>
                    <a:pt x="186" y="202"/>
                    <a:pt x="185" y="206"/>
                  </a:cubicBezTo>
                  <a:cubicBezTo>
                    <a:pt x="177" y="200"/>
                    <a:pt x="190" y="186"/>
                    <a:pt x="193" y="17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666"/>
            <p:cNvSpPr>
              <a:spLocks/>
            </p:cNvSpPr>
            <p:nvPr/>
          </p:nvSpPr>
          <p:spPr bwMode="auto">
            <a:xfrm>
              <a:off x="4092237" y="4278022"/>
              <a:ext cx="678844" cy="640753"/>
            </a:xfrm>
            <a:custGeom>
              <a:avLst/>
              <a:gdLst>
                <a:gd name="T0" fmla="*/ 72 w 600"/>
                <a:gd name="T1" fmla="*/ 56 h 566"/>
                <a:gd name="T2" fmla="*/ 72 w 600"/>
                <a:gd name="T3" fmla="*/ 60 h 566"/>
                <a:gd name="T4" fmla="*/ 188 w 600"/>
                <a:gd name="T5" fmla="*/ 112 h 566"/>
                <a:gd name="T6" fmla="*/ 248 w 600"/>
                <a:gd name="T7" fmla="*/ 48 h 566"/>
                <a:gd name="T8" fmla="*/ 240 w 600"/>
                <a:gd name="T9" fmla="*/ 32 h 566"/>
                <a:gd name="T10" fmla="*/ 264 w 600"/>
                <a:gd name="T11" fmla="*/ 8 h 566"/>
                <a:gd name="T12" fmla="*/ 284 w 600"/>
                <a:gd name="T13" fmla="*/ 16 h 566"/>
                <a:gd name="T14" fmla="*/ 332 w 600"/>
                <a:gd name="T15" fmla="*/ 28 h 566"/>
                <a:gd name="T16" fmla="*/ 352 w 600"/>
                <a:gd name="T17" fmla="*/ 56 h 566"/>
                <a:gd name="T18" fmla="*/ 324 w 600"/>
                <a:gd name="T19" fmla="*/ 96 h 566"/>
                <a:gd name="T20" fmla="*/ 320 w 600"/>
                <a:gd name="T21" fmla="*/ 144 h 566"/>
                <a:gd name="T22" fmla="*/ 312 w 600"/>
                <a:gd name="T23" fmla="*/ 156 h 566"/>
                <a:gd name="T24" fmla="*/ 336 w 600"/>
                <a:gd name="T25" fmla="*/ 192 h 566"/>
                <a:gd name="T26" fmla="*/ 384 w 600"/>
                <a:gd name="T27" fmla="*/ 232 h 566"/>
                <a:gd name="T28" fmla="*/ 408 w 600"/>
                <a:gd name="T29" fmla="*/ 224 h 566"/>
                <a:gd name="T30" fmla="*/ 392 w 600"/>
                <a:gd name="T31" fmla="*/ 232 h 566"/>
                <a:gd name="T32" fmla="*/ 444 w 600"/>
                <a:gd name="T33" fmla="*/ 216 h 566"/>
                <a:gd name="T34" fmla="*/ 520 w 600"/>
                <a:gd name="T35" fmla="*/ 152 h 566"/>
                <a:gd name="T36" fmla="*/ 600 w 600"/>
                <a:gd name="T37" fmla="*/ 196 h 566"/>
                <a:gd name="T38" fmla="*/ 568 w 600"/>
                <a:gd name="T39" fmla="*/ 272 h 566"/>
                <a:gd name="T40" fmla="*/ 552 w 600"/>
                <a:gd name="T41" fmla="*/ 280 h 566"/>
                <a:gd name="T42" fmla="*/ 568 w 600"/>
                <a:gd name="T43" fmla="*/ 308 h 566"/>
                <a:gd name="T44" fmla="*/ 556 w 600"/>
                <a:gd name="T45" fmla="*/ 288 h 566"/>
                <a:gd name="T46" fmla="*/ 532 w 600"/>
                <a:gd name="T47" fmla="*/ 316 h 566"/>
                <a:gd name="T48" fmla="*/ 516 w 600"/>
                <a:gd name="T49" fmla="*/ 296 h 566"/>
                <a:gd name="T50" fmla="*/ 432 w 600"/>
                <a:gd name="T51" fmla="*/ 296 h 566"/>
                <a:gd name="T52" fmla="*/ 440 w 600"/>
                <a:gd name="T53" fmla="*/ 316 h 566"/>
                <a:gd name="T54" fmla="*/ 392 w 600"/>
                <a:gd name="T55" fmla="*/ 336 h 566"/>
                <a:gd name="T56" fmla="*/ 404 w 600"/>
                <a:gd name="T57" fmla="*/ 356 h 566"/>
                <a:gd name="T58" fmla="*/ 392 w 600"/>
                <a:gd name="T59" fmla="*/ 344 h 566"/>
                <a:gd name="T60" fmla="*/ 376 w 600"/>
                <a:gd name="T61" fmla="*/ 432 h 566"/>
                <a:gd name="T62" fmla="*/ 388 w 600"/>
                <a:gd name="T63" fmla="*/ 428 h 566"/>
                <a:gd name="T64" fmla="*/ 444 w 600"/>
                <a:gd name="T65" fmla="*/ 484 h 566"/>
                <a:gd name="T66" fmla="*/ 428 w 600"/>
                <a:gd name="T67" fmla="*/ 560 h 566"/>
                <a:gd name="T68" fmla="*/ 336 w 600"/>
                <a:gd name="T69" fmla="*/ 528 h 566"/>
                <a:gd name="T70" fmla="*/ 268 w 600"/>
                <a:gd name="T71" fmla="*/ 492 h 566"/>
                <a:gd name="T72" fmla="*/ 248 w 600"/>
                <a:gd name="T73" fmla="*/ 480 h 566"/>
                <a:gd name="T74" fmla="*/ 164 w 600"/>
                <a:gd name="T75" fmla="*/ 432 h 566"/>
                <a:gd name="T76" fmla="*/ 72 w 600"/>
                <a:gd name="T77" fmla="*/ 368 h 566"/>
                <a:gd name="T78" fmla="*/ 52 w 600"/>
                <a:gd name="T79" fmla="*/ 372 h 566"/>
                <a:gd name="T80" fmla="*/ 48 w 600"/>
                <a:gd name="T81" fmla="*/ 320 h 566"/>
                <a:gd name="T82" fmla="*/ 60 w 600"/>
                <a:gd name="T83" fmla="*/ 320 h 566"/>
                <a:gd name="T84" fmla="*/ 92 w 600"/>
                <a:gd name="T85" fmla="*/ 268 h 566"/>
                <a:gd name="T86" fmla="*/ 100 w 600"/>
                <a:gd name="T87" fmla="*/ 268 h 566"/>
                <a:gd name="T88" fmla="*/ 36 w 600"/>
                <a:gd name="T89" fmla="*/ 168 h 566"/>
                <a:gd name="T90" fmla="*/ 0 w 600"/>
                <a:gd name="T91" fmla="*/ 128 h 566"/>
                <a:gd name="T92" fmla="*/ 4 w 600"/>
                <a:gd name="T93" fmla="*/ 112 h 566"/>
                <a:gd name="T94" fmla="*/ 20 w 600"/>
                <a:gd name="T95" fmla="*/ 120 h 566"/>
                <a:gd name="T96" fmla="*/ 72 w 600"/>
                <a:gd name="T97" fmla="*/ 5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0" h="566">
                  <a:moveTo>
                    <a:pt x="72" y="56"/>
                  </a:moveTo>
                  <a:cubicBezTo>
                    <a:pt x="75" y="48"/>
                    <a:pt x="78" y="60"/>
                    <a:pt x="72" y="60"/>
                  </a:cubicBezTo>
                  <a:cubicBezTo>
                    <a:pt x="105" y="85"/>
                    <a:pt x="136" y="126"/>
                    <a:pt x="188" y="112"/>
                  </a:cubicBezTo>
                  <a:cubicBezTo>
                    <a:pt x="218" y="104"/>
                    <a:pt x="233" y="78"/>
                    <a:pt x="248" y="48"/>
                  </a:cubicBezTo>
                  <a:cubicBezTo>
                    <a:pt x="249" y="39"/>
                    <a:pt x="247" y="33"/>
                    <a:pt x="240" y="32"/>
                  </a:cubicBezTo>
                  <a:cubicBezTo>
                    <a:pt x="249" y="25"/>
                    <a:pt x="260" y="20"/>
                    <a:pt x="264" y="8"/>
                  </a:cubicBezTo>
                  <a:cubicBezTo>
                    <a:pt x="278" y="0"/>
                    <a:pt x="272" y="10"/>
                    <a:pt x="284" y="16"/>
                  </a:cubicBezTo>
                  <a:cubicBezTo>
                    <a:pt x="298" y="23"/>
                    <a:pt x="326" y="24"/>
                    <a:pt x="332" y="28"/>
                  </a:cubicBezTo>
                  <a:cubicBezTo>
                    <a:pt x="343" y="35"/>
                    <a:pt x="344" y="49"/>
                    <a:pt x="352" y="56"/>
                  </a:cubicBezTo>
                  <a:cubicBezTo>
                    <a:pt x="343" y="69"/>
                    <a:pt x="344" y="93"/>
                    <a:pt x="324" y="96"/>
                  </a:cubicBezTo>
                  <a:cubicBezTo>
                    <a:pt x="324" y="118"/>
                    <a:pt x="303" y="135"/>
                    <a:pt x="320" y="144"/>
                  </a:cubicBezTo>
                  <a:cubicBezTo>
                    <a:pt x="320" y="151"/>
                    <a:pt x="317" y="154"/>
                    <a:pt x="312" y="156"/>
                  </a:cubicBezTo>
                  <a:cubicBezTo>
                    <a:pt x="323" y="167"/>
                    <a:pt x="326" y="181"/>
                    <a:pt x="336" y="192"/>
                  </a:cubicBezTo>
                  <a:cubicBezTo>
                    <a:pt x="350" y="208"/>
                    <a:pt x="370" y="215"/>
                    <a:pt x="384" y="232"/>
                  </a:cubicBezTo>
                  <a:cubicBezTo>
                    <a:pt x="393" y="232"/>
                    <a:pt x="406" y="217"/>
                    <a:pt x="408" y="224"/>
                  </a:cubicBezTo>
                  <a:cubicBezTo>
                    <a:pt x="412" y="236"/>
                    <a:pt x="399" y="231"/>
                    <a:pt x="392" y="232"/>
                  </a:cubicBezTo>
                  <a:cubicBezTo>
                    <a:pt x="402" y="242"/>
                    <a:pt x="440" y="236"/>
                    <a:pt x="444" y="216"/>
                  </a:cubicBezTo>
                  <a:cubicBezTo>
                    <a:pt x="480" y="234"/>
                    <a:pt x="506" y="181"/>
                    <a:pt x="520" y="152"/>
                  </a:cubicBezTo>
                  <a:cubicBezTo>
                    <a:pt x="550" y="163"/>
                    <a:pt x="581" y="174"/>
                    <a:pt x="600" y="196"/>
                  </a:cubicBezTo>
                  <a:cubicBezTo>
                    <a:pt x="599" y="231"/>
                    <a:pt x="562" y="230"/>
                    <a:pt x="568" y="272"/>
                  </a:cubicBezTo>
                  <a:cubicBezTo>
                    <a:pt x="562" y="274"/>
                    <a:pt x="558" y="278"/>
                    <a:pt x="552" y="280"/>
                  </a:cubicBezTo>
                  <a:cubicBezTo>
                    <a:pt x="557" y="290"/>
                    <a:pt x="568" y="293"/>
                    <a:pt x="568" y="308"/>
                  </a:cubicBezTo>
                  <a:cubicBezTo>
                    <a:pt x="546" y="311"/>
                    <a:pt x="555" y="302"/>
                    <a:pt x="556" y="288"/>
                  </a:cubicBezTo>
                  <a:cubicBezTo>
                    <a:pt x="546" y="296"/>
                    <a:pt x="543" y="309"/>
                    <a:pt x="532" y="316"/>
                  </a:cubicBezTo>
                  <a:cubicBezTo>
                    <a:pt x="521" y="315"/>
                    <a:pt x="519" y="305"/>
                    <a:pt x="516" y="296"/>
                  </a:cubicBezTo>
                  <a:cubicBezTo>
                    <a:pt x="489" y="302"/>
                    <a:pt x="465" y="290"/>
                    <a:pt x="432" y="296"/>
                  </a:cubicBezTo>
                  <a:cubicBezTo>
                    <a:pt x="429" y="308"/>
                    <a:pt x="443" y="304"/>
                    <a:pt x="440" y="316"/>
                  </a:cubicBezTo>
                  <a:cubicBezTo>
                    <a:pt x="422" y="302"/>
                    <a:pt x="400" y="317"/>
                    <a:pt x="392" y="336"/>
                  </a:cubicBezTo>
                  <a:cubicBezTo>
                    <a:pt x="394" y="345"/>
                    <a:pt x="401" y="349"/>
                    <a:pt x="404" y="356"/>
                  </a:cubicBezTo>
                  <a:cubicBezTo>
                    <a:pt x="400" y="367"/>
                    <a:pt x="388" y="354"/>
                    <a:pt x="392" y="344"/>
                  </a:cubicBezTo>
                  <a:cubicBezTo>
                    <a:pt x="366" y="357"/>
                    <a:pt x="361" y="403"/>
                    <a:pt x="376" y="432"/>
                  </a:cubicBezTo>
                  <a:cubicBezTo>
                    <a:pt x="379" y="430"/>
                    <a:pt x="382" y="428"/>
                    <a:pt x="388" y="428"/>
                  </a:cubicBezTo>
                  <a:cubicBezTo>
                    <a:pt x="381" y="460"/>
                    <a:pt x="410" y="481"/>
                    <a:pt x="444" y="484"/>
                  </a:cubicBezTo>
                  <a:cubicBezTo>
                    <a:pt x="451" y="522"/>
                    <a:pt x="409" y="533"/>
                    <a:pt x="428" y="560"/>
                  </a:cubicBezTo>
                  <a:cubicBezTo>
                    <a:pt x="388" y="566"/>
                    <a:pt x="377" y="531"/>
                    <a:pt x="336" y="528"/>
                  </a:cubicBezTo>
                  <a:cubicBezTo>
                    <a:pt x="322" y="509"/>
                    <a:pt x="295" y="485"/>
                    <a:pt x="268" y="492"/>
                  </a:cubicBezTo>
                  <a:cubicBezTo>
                    <a:pt x="264" y="485"/>
                    <a:pt x="261" y="478"/>
                    <a:pt x="248" y="480"/>
                  </a:cubicBezTo>
                  <a:cubicBezTo>
                    <a:pt x="238" y="440"/>
                    <a:pt x="202" y="447"/>
                    <a:pt x="164" y="432"/>
                  </a:cubicBezTo>
                  <a:cubicBezTo>
                    <a:pt x="149" y="395"/>
                    <a:pt x="98" y="394"/>
                    <a:pt x="72" y="368"/>
                  </a:cubicBezTo>
                  <a:cubicBezTo>
                    <a:pt x="62" y="366"/>
                    <a:pt x="63" y="375"/>
                    <a:pt x="52" y="372"/>
                  </a:cubicBezTo>
                  <a:cubicBezTo>
                    <a:pt x="76" y="363"/>
                    <a:pt x="40" y="337"/>
                    <a:pt x="48" y="320"/>
                  </a:cubicBezTo>
                  <a:cubicBezTo>
                    <a:pt x="50" y="314"/>
                    <a:pt x="53" y="322"/>
                    <a:pt x="60" y="320"/>
                  </a:cubicBezTo>
                  <a:cubicBezTo>
                    <a:pt x="79" y="310"/>
                    <a:pt x="79" y="293"/>
                    <a:pt x="92" y="268"/>
                  </a:cubicBezTo>
                  <a:cubicBezTo>
                    <a:pt x="93" y="267"/>
                    <a:pt x="99" y="269"/>
                    <a:pt x="100" y="268"/>
                  </a:cubicBezTo>
                  <a:cubicBezTo>
                    <a:pt x="132" y="220"/>
                    <a:pt x="114" y="166"/>
                    <a:pt x="36" y="168"/>
                  </a:cubicBezTo>
                  <a:cubicBezTo>
                    <a:pt x="25" y="153"/>
                    <a:pt x="29" y="124"/>
                    <a:pt x="0" y="128"/>
                  </a:cubicBezTo>
                  <a:cubicBezTo>
                    <a:pt x="3" y="124"/>
                    <a:pt x="4" y="119"/>
                    <a:pt x="4" y="112"/>
                  </a:cubicBezTo>
                  <a:cubicBezTo>
                    <a:pt x="17" y="107"/>
                    <a:pt x="7" y="125"/>
                    <a:pt x="20" y="120"/>
                  </a:cubicBezTo>
                  <a:cubicBezTo>
                    <a:pt x="33" y="94"/>
                    <a:pt x="46" y="68"/>
                    <a:pt x="72" y="5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667"/>
            <p:cNvSpPr>
              <a:spLocks/>
            </p:cNvSpPr>
            <p:nvPr/>
          </p:nvSpPr>
          <p:spPr bwMode="auto">
            <a:xfrm>
              <a:off x="3915384" y="4317474"/>
              <a:ext cx="20407" cy="23127"/>
            </a:xfrm>
            <a:custGeom>
              <a:avLst/>
              <a:gdLst>
                <a:gd name="T0" fmla="*/ 0 w 18"/>
                <a:gd name="T1" fmla="*/ 9 h 21"/>
                <a:gd name="T2" fmla="*/ 8 w 18"/>
                <a:gd name="T3" fmla="*/ 21 h 21"/>
                <a:gd name="T4" fmla="*/ 0 w 18"/>
                <a:gd name="T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0" y="9"/>
                  </a:moveTo>
                  <a:cubicBezTo>
                    <a:pt x="2" y="0"/>
                    <a:pt x="18" y="17"/>
                    <a:pt x="8" y="21"/>
                  </a:cubicBezTo>
                  <a:cubicBezTo>
                    <a:pt x="2" y="20"/>
                    <a:pt x="7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668"/>
            <p:cNvSpPr>
              <a:spLocks/>
            </p:cNvSpPr>
            <p:nvPr/>
          </p:nvSpPr>
          <p:spPr bwMode="auto">
            <a:xfrm>
              <a:off x="5151994" y="4390936"/>
              <a:ext cx="21767" cy="28569"/>
            </a:xfrm>
            <a:custGeom>
              <a:avLst/>
              <a:gdLst>
                <a:gd name="T0" fmla="*/ 0 w 20"/>
                <a:gd name="T1" fmla="*/ 12 h 26"/>
                <a:gd name="T2" fmla="*/ 20 w 20"/>
                <a:gd name="T3" fmla="*/ 16 h 26"/>
                <a:gd name="T4" fmla="*/ 0 w 20"/>
                <a:gd name="T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0" y="12"/>
                  </a:moveTo>
                  <a:cubicBezTo>
                    <a:pt x="5" y="0"/>
                    <a:pt x="15" y="15"/>
                    <a:pt x="20" y="16"/>
                  </a:cubicBezTo>
                  <a:cubicBezTo>
                    <a:pt x="17" y="26"/>
                    <a:pt x="9" y="9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669"/>
            <p:cNvSpPr>
              <a:spLocks/>
            </p:cNvSpPr>
            <p:nvPr/>
          </p:nvSpPr>
          <p:spPr bwMode="auto">
            <a:xfrm>
              <a:off x="4617354" y="4452154"/>
              <a:ext cx="36731" cy="28569"/>
            </a:xfrm>
            <a:custGeom>
              <a:avLst/>
              <a:gdLst>
                <a:gd name="T0" fmla="*/ 0 w 32"/>
                <a:gd name="T1" fmla="*/ 6 h 25"/>
                <a:gd name="T2" fmla="*/ 8 w 32"/>
                <a:gd name="T3" fmla="*/ 10 h 25"/>
                <a:gd name="T4" fmla="*/ 32 w 32"/>
                <a:gd name="T5" fmla="*/ 6 h 25"/>
                <a:gd name="T6" fmla="*/ 4 w 32"/>
                <a:gd name="T7" fmla="*/ 18 h 25"/>
                <a:gd name="T8" fmla="*/ 0 w 32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5">
                  <a:moveTo>
                    <a:pt x="0" y="6"/>
                  </a:moveTo>
                  <a:cubicBezTo>
                    <a:pt x="1" y="0"/>
                    <a:pt x="7" y="6"/>
                    <a:pt x="8" y="10"/>
                  </a:cubicBezTo>
                  <a:cubicBezTo>
                    <a:pt x="20" y="13"/>
                    <a:pt x="20" y="3"/>
                    <a:pt x="32" y="6"/>
                  </a:cubicBezTo>
                  <a:cubicBezTo>
                    <a:pt x="29" y="25"/>
                    <a:pt x="17" y="10"/>
                    <a:pt x="4" y="18"/>
                  </a:cubicBezTo>
                  <a:cubicBezTo>
                    <a:pt x="4" y="12"/>
                    <a:pt x="5" y="7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670"/>
            <p:cNvSpPr>
              <a:spLocks/>
            </p:cNvSpPr>
            <p:nvPr/>
          </p:nvSpPr>
          <p:spPr bwMode="auto">
            <a:xfrm>
              <a:off x="5517944" y="4567789"/>
              <a:ext cx="23127" cy="20407"/>
            </a:xfrm>
            <a:custGeom>
              <a:avLst/>
              <a:gdLst>
                <a:gd name="T0" fmla="*/ 20 w 20"/>
                <a:gd name="T1" fmla="*/ 0 h 19"/>
                <a:gd name="T2" fmla="*/ 20 w 20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cubicBezTo>
                    <a:pt x="14" y="19"/>
                    <a:pt x="0" y="5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671"/>
            <p:cNvSpPr>
              <a:spLocks/>
            </p:cNvSpPr>
            <p:nvPr/>
          </p:nvSpPr>
          <p:spPr bwMode="auto">
            <a:xfrm>
              <a:off x="4644562" y="4653495"/>
              <a:ext cx="25848" cy="21767"/>
            </a:xfrm>
            <a:custGeom>
              <a:avLst/>
              <a:gdLst>
                <a:gd name="T0" fmla="*/ 16 w 23"/>
                <a:gd name="T1" fmla="*/ 0 h 19"/>
                <a:gd name="T2" fmla="*/ 4 w 23"/>
                <a:gd name="T3" fmla="*/ 16 h 19"/>
                <a:gd name="T4" fmla="*/ 16 w 2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9">
                  <a:moveTo>
                    <a:pt x="16" y="0"/>
                  </a:moveTo>
                  <a:cubicBezTo>
                    <a:pt x="20" y="3"/>
                    <a:pt x="23" y="19"/>
                    <a:pt x="4" y="16"/>
                  </a:cubicBezTo>
                  <a:cubicBezTo>
                    <a:pt x="0" y="3"/>
                    <a:pt x="14" y="8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672"/>
            <p:cNvSpPr>
              <a:spLocks/>
            </p:cNvSpPr>
            <p:nvPr/>
          </p:nvSpPr>
          <p:spPr bwMode="auto">
            <a:xfrm>
              <a:off x="4907121" y="4653495"/>
              <a:ext cx="17686" cy="27208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6 h 24"/>
                <a:gd name="T4" fmla="*/ 12 w 16"/>
                <a:gd name="T5" fmla="*/ 24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6" y="21"/>
                    <a:pt x="16" y="16"/>
                  </a:cubicBezTo>
                  <a:cubicBezTo>
                    <a:pt x="15" y="19"/>
                    <a:pt x="12" y="20"/>
                    <a:pt x="12" y="24"/>
                  </a:cubicBezTo>
                  <a:cubicBezTo>
                    <a:pt x="9" y="24"/>
                    <a:pt x="7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673"/>
            <p:cNvSpPr>
              <a:spLocks/>
            </p:cNvSpPr>
            <p:nvPr/>
          </p:nvSpPr>
          <p:spPr bwMode="auto">
            <a:xfrm>
              <a:off x="4114003" y="4707911"/>
              <a:ext cx="46254" cy="48975"/>
            </a:xfrm>
            <a:custGeom>
              <a:avLst/>
              <a:gdLst>
                <a:gd name="T0" fmla="*/ 24 w 40"/>
                <a:gd name="T1" fmla="*/ 0 h 43"/>
                <a:gd name="T2" fmla="*/ 20 w 40"/>
                <a:gd name="T3" fmla="*/ 12 h 43"/>
                <a:gd name="T4" fmla="*/ 40 w 40"/>
                <a:gd name="T5" fmla="*/ 20 h 43"/>
                <a:gd name="T6" fmla="*/ 24 w 40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3">
                  <a:moveTo>
                    <a:pt x="24" y="0"/>
                  </a:moveTo>
                  <a:cubicBezTo>
                    <a:pt x="24" y="6"/>
                    <a:pt x="25" y="11"/>
                    <a:pt x="20" y="12"/>
                  </a:cubicBezTo>
                  <a:cubicBezTo>
                    <a:pt x="21" y="21"/>
                    <a:pt x="30" y="21"/>
                    <a:pt x="40" y="20"/>
                  </a:cubicBezTo>
                  <a:cubicBezTo>
                    <a:pt x="35" y="43"/>
                    <a:pt x="0" y="5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674"/>
            <p:cNvSpPr>
              <a:spLocks/>
            </p:cNvSpPr>
            <p:nvPr/>
          </p:nvSpPr>
          <p:spPr bwMode="auto">
            <a:xfrm>
              <a:off x="5327487" y="4820825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675"/>
            <p:cNvSpPr>
              <a:spLocks/>
            </p:cNvSpPr>
            <p:nvPr/>
          </p:nvSpPr>
          <p:spPr bwMode="auto">
            <a:xfrm>
              <a:off x="4353435" y="4834429"/>
              <a:ext cx="23127" cy="24487"/>
            </a:xfrm>
            <a:custGeom>
              <a:avLst/>
              <a:gdLst>
                <a:gd name="T0" fmla="*/ 1 w 21"/>
                <a:gd name="T1" fmla="*/ 20 h 21"/>
                <a:gd name="T2" fmla="*/ 5 w 21"/>
                <a:gd name="T3" fmla="*/ 4 h 21"/>
                <a:gd name="T4" fmla="*/ 21 w 21"/>
                <a:gd name="T5" fmla="*/ 16 h 21"/>
                <a:gd name="T6" fmla="*/ 1 w 2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1" y="20"/>
                  </a:moveTo>
                  <a:cubicBezTo>
                    <a:pt x="0" y="13"/>
                    <a:pt x="6" y="12"/>
                    <a:pt x="5" y="4"/>
                  </a:cubicBezTo>
                  <a:cubicBezTo>
                    <a:pt x="18" y="0"/>
                    <a:pt x="13" y="14"/>
                    <a:pt x="21" y="16"/>
                  </a:cubicBezTo>
                  <a:cubicBezTo>
                    <a:pt x="18" y="21"/>
                    <a:pt x="10" y="14"/>
                    <a:pt x="1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676"/>
            <p:cNvSpPr>
              <a:spLocks/>
            </p:cNvSpPr>
            <p:nvPr/>
          </p:nvSpPr>
          <p:spPr bwMode="auto">
            <a:xfrm>
              <a:off x="5169680" y="4871160"/>
              <a:ext cx="42173" cy="27208"/>
            </a:xfrm>
            <a:custGeom>
              <a:avLst/>
              <a:gdLst>
                <a:gd name="T0" fmla="*/ 20 w 37"/>
                <a:gd name="T1" fmla="*/ 0 h 25"/>
                <a:gd name="T2" fmla="*/ 12 w 37"/>
                <a:gd name="T3" fmla="*/ 4 h 25"/>
                <a:gd name="T4" fmla="*/ 16 w 37"/>
                <a:gd name="T5" fmla="*/ 20 h 25"/>
                <a:gd name="T6" fmla="*/ 36 w 37"/>
                <a:gd name="T7" fmla="*/ 12 h 25"/>
                <a:gd name="T8" fmla="*/ 12 w 37"/>
                <a:gd name="T9" fmla="*/ 24 h 25"/>
                <a:gd name="T10" fmla="*/ 20 w 3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5">
                  <a:moveTo>
                    <a:pt x="20" y="0"/>
                  </a:moveTo>
                  <a:cubicBezTo>
                    <a:pt x="20" y="4"/>
                    <a:pt x="15" y="3"/>
                    <a:pt x="12" y="4"/>
                  </a:cubicBezTo>
                  <a:cubicBezTo>
                    <a:pt x="10" y="12"/>
                    <a:pt x="15" y="15"/>
                    <a:pt x="16" y="20"/>
                  </a:cubicBezTo>
                  <a:cubicBezTo>
                    <a:pt x="24" y="18"/>
                    <a:pt x="23" y="9"/>
                    <a:pt x="36" y="12"/>
                  </a:cubicBezTo>
                  <a:cubicBezTo>
                    <a:pt x="37" y="25"/>
                    <a:pt x="19" y="19"/>
                    <a:pt x="12" y="24"/>
                  </a:cubicBezTo>
                  <a:cubicBezTo>
                    <a:pt x="6" y="11"/>
                    <a:pt x="0" y="3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284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5949237" y="2692857"/>
            <a:ext cx="42498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三条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铁则：目的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顺序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之一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972930" y="3310808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认准目的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2" name="AutoShape 14"/>
          <p:cNvSpPr>
            <a:spLocks noChangeAspect="1" noChangeArrowheads="1" noTextEdit="1"/>
          </p:cNvSpPr>
          <p:nvPr/>
        </p:nvSpPr>
        <p:spPr bwMode="auto">
          <a:xfrm>
            <a:off x="862013" y="985838"/>
            <a:ext cx="4575175" cy="477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130425" y="2232462"/>
            <a:ext cx="2636838" cy="2656902"/>
          </a:xfrm>
          <a:custGeom>
            <a:avLst/>
            <a:gdLst>
              <a:gd name="T0" fmla="*/ 1713 w 1839"/>
              <a:gd name="T1" fmla="*/ 71 h 1853"/>
              <a:gd name="T2" fmla="*/ 1620 w 1839"/>
              <a:gd name="T3" fmla="*/ 16 h 1853"/>
              <a:gd name="T4" fmla="*/ 1538 w 1839"/>
              <a:gd name="T5" fmla="*/ 0 h 1853"/>
              <a:gd name="T6" fmla="*/ 1492 w 1839"/>
              <a:gd name="T7" fmla="*/ 2 h 1853"/>
              <a:gd name="T8" fmla="*/ 1458 w 1839"/>
              <a:gd name="T9" fmla="*/ 17 h 1853"/>
              <a:gd name="T10" fmla="*/ 1317 w 1839"/>
              <a:gd name="T11" fmla="*/ 115 h 1853"/>
              <a:gd name="T12" fmla="*/ 1093 w 1839"/>
              <a:gd name="T13" fmla="*/ 270 h 1853"/>
              <a:gd name="T14" fmla="*/ 887 w 1839"/>
              <a:gd name="T15" fmla="*/ 415 h 1853"/>
              <a:gd name="T16" fmla="*/ 785 w 1839"/>
              <a:gd name="T17" fmla="*/ 493 h 1853"/>
              <a:gd name="T18" fmla="*/ 742 w 1839"/>
              <a:gd name="T19" fmla="*/ 554 h 1853"/>
              <a:gd name="T20" fmla="*/ 714 w 1839"/>
              <a:gd name="T21" fmla="*/ 604 h 1853"/>
              <a:gd name="T22" fmla="*/ 631 w 1839"/>
              <a:gd name="T23" fmla="*/ 669 h 1853"/>
              <a:gd name="T24" fmla="*/ 552 w 1839"/>
              <a:gd name="T25" fmla="*/ 732 h 1853"/>
              <a:gd name="T26" fmla="*/ 488 w 1839"/>
              <a:gd name="T27" fmla="*/ 783 h 1853"/>
              <a:gd name="T28" fmla="*/ 452 w 1839"/>
              <a:gd name="T29" fmla="*/ 815 h 1853"/>
              <a:gd name="T30" fmla="*/ 427 w 1839"/>
              <a:gd name="T31" fmla="*/ 865 h 1853"/>
              <a:gd name="T32" fmla="*/ 116 w 1839"/>
              <a:gd name="T33" fmla="*/ 1153 h 1853"/>
              <a:gd name="T34" fmla="*/ 66 w 1839"/>
              <a:gd name="T35" fmla="*/ 1145 h 1853"/>
              <a:gd name="T36" fmla="*/ 41 w 1839"/>
              <a:gd name="T37" fmla="*/ 1150 h 1853"/>
              <a:gd name="T38" fmla="*/ 5 w 1839"/>
              <a:gd name="T39" fmla="*/ 1199 h 1853"/>
              <a:gd name="T40" fmla="*/ 9 w 1839"/>
              <a:gd name="T41" fmla="*/ 1294 h 1853"/>
              <a:gd name="T42" fmla="*/ 41 w 1839"/>
              <a:gd name="T43" fmla="*/ 1357 h 1853"/>
              <a:gd name="T44" fmla="*/ 101 w 1839"/>
              <a:gd name="T45" fmla="*/ 1410 h 1853"/>
              <a:gd name="T46" fmla="*/ 193 w 1839"/>
              <a:gd name="T47" fmla="*/ 1418 h 1853"/>
              <a:gd name="T48" fmla="*/ 230 w 1839"/>
              <a:gd name="T49" fmla="*/ 1378 h 1853"/>
              <a:gd name="T50" fmla="*/ 238 w 1839"/>
              <a:gd name="T51" fmla="*/ 1325 h 1853"/>
              <a:gd name="T52" fmla="*/ 613 w 1839"/>
              <a:gd name="T53" fmla="*/ 1131 h 1853"/>
              <a:gd name="T54" fmla="*/ 666 w 1839"/>
              <a:gd name="T55" fmla="*/ 1111 h 1853"/>
              <a:gd name="T56" fmla="*/ 932 w 1839"/>
              <a:gd name="T57" fmla="*/ 965 h 1853"/>
              <a:gd name="T58" fmla="*/ 953 w 1839"/>
              <a:gd name="T59" fmla="*/ 979 h 1853"/>
              <a:gd name="T60" fmla="*/ 936 w 1839"/>
              <a:gd name="T61" fmla="*/ 1489 h 1853"/>
              <a:gd name="T62" fmla="*/ 885 w 1839"/>
              <a:gd name="T63" fmla="*/ 1499 h 1853"/>
              <a:gd name="T64" fmla="*/ 829 w 1839"/>
              <a:gd name="T65" fmla="*/ 1520 h 1853"/>
              <a:gd name="T66" fmla="*/ 780 w 1839"/>
              <a:gd name="T67" fmla="*/ 1557 h 1853"/>
              <a:gd name="T68" fmla="*/ 745 w 1839"/>
              <a:gd name="T69" fmla="*/ 1603 h 1853"/>
              <a:gd name="T70" fmla="*/ 739 w 1839"/>
              <a:gd name="T71" fmla="*/ 1722 h 1853"/>
              <a:gd name="T72" fmla="*/ 757 w 1839"/>
              <a:gd name="T73" fmla="*/ 1745 h 1853"/>
              <a:gd name="T74" fmla="*/ 806 w 1839"/>
              <a:gd name="T75" fmla="*/ 1790 h 1853"/>
              <a:gd name="T76" fmla="*/ 888 w 1839"/>
              <a:gd name="T77" fmla="*/ 1833 h 1853"/>
              <a:gd name="T78" fmla="*/ 1004 w 1839"/>
              <a:gd name="T79" fmla="*/ 1853 h 1853"/>
              <a:gd name="T80" fmla="*/ 1118 w 1839"/>
              <a:gd name="T81" fmla="*/ 1840 h 1853"/>
              <a:gd name="T82" fmla="*/ 1200 w 1839"/>
              <a:gd name="T83" fmla="*/ 1810 h 1853"/>
              <a:gd name="T84" fmla="*/ 1250 w 1839"/>
              <a:gd name="T85" fmla="*/ 1780 h 1853"/>
              <a:gd name="T86" fmla="*/ 1268 w 1839"/>
              <a:gd name="T87" fmla="*/ 1764 h 1853"/>
              <a:gd name="T88" fmla="*/ 1282 w 1839"/>
              <a:gd name="T89" fmla="*/ 1641 h 1853"/>
              <a:gd name="T90" fmla="*/ 1254 w 1839"/>
              <a:gd name="T91" fmla="*/ 1577 h 1853"/>
              <a:gd name="T92" fmla="*/ 1160 w 1839"/>
              <a:gd name="T93" fmla="*/ 1505 h 1853"/>
              <a:gd name="T94" fmla="*/ 1188 w 1839"/>
              <a:gd name="T95" fmla="*/ 937 h 1853"/>
              <a:gd name="T96" fmla="*/ 1271 w 1839"/>
              <a:gd name="T97" fmla="*/ 844 h 1853"/>
              <a:gd name="T98" fmla="*/ 1408 w 1839"/>
              <a:gd name="T99" fmla="*/ 710 h 1853"/>
              <a:gd name="T100" fmla="*/ 1586 w 1839"/>
              <a:gd name="T101" fmla="*/ 601 h 1853"/>
              <a:gd name="T102" fmla="*/ 1711 w 1839"/>
              <a:gd name="T103" fmla="*/ 525 h 1853"/>
              <a:gd name="T104" fmla="*/ 1778 w 1839"/>
              <a:gd name="T105" fmla="*/ 485 h 1853"/>
              <a:gd name="T106" fmla="*/ 1821 w 1839"/>
              <a:gd name="T107" fmla="*/ 440 h 1853"/>
              <a:gd name="T108" fmla="*/ 1829 w 1839"/>
              <a:gd name="T109" fmla="*/ 273 h 18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39" h="1853">
                <a:moveTo>
                  <a:pt x="1779" y="153"/>
                </a:moveTo>
                <a:lnTo>
                  <a:pt x="1758" y="121"/>
                </a:lnTo>
                <a:lnTo>
                  <a:pt x="1736" y="94"/>
                </a:lnTo>
                <a:lnTo>
                  <a:pt x="1713" y="71"/>
                </a:lnTo>
                <a:lnTo>
                  <a:pt x="1690" y="53"/>
                </a:lnTo>
                <a:lnTo>
                  <a:pt x="1666" y="37"/>
                </a:lnTo>
                <a:lnTo>
                  <a:pt x="1643" y="25"/>
                </a:lnTo>
                <a:lnTo>
                  <a:pt x="1620" y="16"/>
                </a:lnTo>
                <a:lnTo>
                  <a:pt x="1597" y="9"/>
                </a:lnTo>
                <a:lnTo>
                  <a:pt x="1576" y="4"/>
                </a:lnTo>
                <a:lnTo>
                  <a:pt x="1555" y="1"/>
                </a:lnTo>
                <a:lnTo>
                  <a:pt x="1538" y="0"/>
                </a:lnTo>
                <a:lnTo>
                  <a:pt x="1522" y="0"/>
                </a:lnTo>
                <a:lnTo>
                  <a:pt x="1509" y="0"/>
                </a:lnTo>
                <a:lnTo>
                  <a:pt x="1499" y="1"/>
                </a:lnTo>
                <a:lnTo>
                  <a:pt x="1492" y="2"/>
                </a:lnTo>
                <a:lnTo>
                  <a:pt x="1488" y="2"/>
                </a:lnTo>
                <a:lnTo>
                  <a:pt x="1478" y="3"/>
                </a:lnTo>
                <a:lnTo>
                  <a:pt x="1470" y="9"/>
                </a:lnTo>
                <a:lnTo>
                  <a:pt x="1458" y="17"/>
                </a:lnTo>
                <a:lnTo>
                  <a:pt x="1437" y="32"/>
                </a:lnTo>
                <a:lnTo>
                  <a:pt x="1404" y="54"/>
                </a:lnTo>
                <a:lnTo>
                  <a:pt x="1364" y="81"/>
                </a:lnTo>
                <a:lnTo>
                  <a:pt x="1317" y="115"/>
                </a:lnTo>
                <a:lnTo>
                  <a:pt x="1265" y="151"/>
                </a:lnTo>
                <a:lnTo>
                  <a:pt x="1210" y="190"/>
                </a:lnTo>
                <a:lnTo>
                  <a:pt x="1151" y="230"/>
                </a:lnTo>
                <a:lnTo>
                  <a:pt x="1093" y="270"/>
                </a:lnTo>
                <a:lnTo>
                  <a:pt x="1036" y="310"/>
                </a:lnTo>
                <a:lnTo>
                  <a:pt x="981" y="349"/>
                </a:lnTo>
                <a:lnTo>
                  <a:pt x="931" y="383"/>
                </a:lnTo>
                <a:lnTo>
                  <a:pt x="887" y="415"/>
                </a:lnTo>
                <a:lnTo>
                  <a:pt x="850" y="442"/>
                </a:lnTo>
                <a:lnTo>
                  <a:pt x="821" y="462"/>
                </a:lnTo>
                <a:lnTo>
                  <a:pt x="804" y="475"/>
                </a:lnTo>
                <a:lnTo>
                  <a:pt x="785" y="493"/>
                </a:lnTo>
                <a:lnTo>
                  <a:pt x="769" y="509"/>
                </a:lnTo>
                <a:lnTo>
                  <a:pt x="758" y="524"/>
                </a:lnTo>
                <a:lnTo>
                  <a:pt x="749" y="539"/>
                </a:lnTo>
                <a:lnTo>
                  <a:pt x="742" y="554"/>
                </a:lnTo>
                <a:lnTo>
                  <a:pt x="737" y="566"/>
                </a:lnTo>
                <a:lnTo>
                  <a:pt x="734" y="579"/>
                </a:lnTo>
                <a:lnTo>
                  <a:pt x="732" y="589"/>
                </a:lnTo>
                <a:lnTo>
                  <a:pt x="714" y="604"/>
                </a:lnTo>
                <a:lnTo>
                  <a:pt x="693" y="619"/>
                </a:lnTo>
                <a:lnTo>
                  <a:pt x="674" y="635"/>
                </a:lnTo>
                <a:lnTo>
                  <a:pt x="653" y="653"/>
                </a:lnTo>
                <a:lnTo>
                  <a:pt x="631" y="669"/>
                </a:lnTo>
                <a:lnTo>
                  <a:pt x="610" y="685"/>
                </a:lnTo>
                <a:lnTo>
                  <a:pt x="591" y="701"/>
                </a:lnTo>
                <a:lnTo>
                  <a:pt x="570" y="717"/>
                </a:lnTo>
                <a:lnTo>
                  <a:pt x="552" y="732"/>
                </a:lnTo>
                <a:lnTo>
                  <a:pt x="533" y="746"/>
                </a:lnTo>
                <a:lnTo>
                  <a:pt x="517" y="760"/>
                </a:lnTo>
                <a:lnTo>
                  <a:pt x="502" y="771"/>
                </a:lnTo>
                <a:lnTo>
                  <a:pt x="488" y="783"/>
                </a:lnTo>
                <a:lnTo>
                  <a:pt x="478" y="791"/>
                </a:lnTo>
                <a:lnTo>
                  <a:pt x="469" y="799"/>
                </a:lnTo>
                <a:lnTo>
                  <a:pt x="463" y="804"/>
                </a:lnTo>
                <a:lnTo>
                  <a:pt x="452" y="815"/>
                </a:lnTo>
                <a:lnTo>
                  <a:pt x="443" y="827"/>
                </a:lnTo>
                <a:lnTo>
                  <a:pt x="436" y="839"/>
                </a:lnTo>
                <a:lnTo>
                  <a:pt x="431" y="852"/>
                </a:lnTo>
                <a:lnTo>
                  <a:pt x="427" y="865"/>
                </a:lnTo>
                <a:lnTo>
                  <a:pt x="425" y="876"/>
                </a:lnTo>
                <a:lnTo>
                  <a:pt x="422" y="889"/>
                </a:lnTo>
                <a:lnTo>
                  <a:pt x="422" y="900"/>
                </a:lnTo>
                <a:lnTo>
                  <a:pt x="116" y="1153"/>
                </a:lnTo>
                <a:lnTo>
                  <a:pt x="102" y="1148"/>
                </a:lnTo>
                <a:lnTo>
                  <a:pt x="88" y="1146"/>
                </a:lnTo>
                <a:lnTo>
                  <a:pt x="77" y="1145"/>
                </a:lnTo>
                <a:lnTo>
                  <a:pt x="66" y="1145"/>
                </a:lnTo>
                <a:lnTo>
                  <a:pt x="57" y="1146"/>
                </a:lnTo>
                <a:lnTo>
                  <a:pt x="49" y="1148"/>
                </a:lnTo>
                <a:lnTo>
                  <a:pt x="45" y="1149"/>
                </a:lnTo>
                <a:lnTo>
                  <a:pt x="41" y="1150"/>
                </a:lnTo>
                <a:lnTo>
                  <a:pt x="26" y="1155"/>
                </a:lnTo>
                <a:lnTo>
                  <a:pt x="18" y="1169"/>
                </a:lnTo>
                <a:lnTo>
                  <a:pt x="11" y="1181"/>
                </a:lnTo>
                <a:lnTo>
                  <a:pt x="5" y="1199"/>
                </a:lnTo>
                <a:lnTo>
                  <a:pt x="1" y="1218"/>
                </a:lnTo>
                <a:lnTo>
                  <a:pt x="0" y="1241"/>
                </a:lnTo>
                <a:lnTo>
                  <a:pt x="2" y="1267"/>
                </a:lnTo>
                <a:lnTo>
                  <a:pt x="9" y="1294"/>
                </a:lnTo>
                <a:lnTo>
                  <a:pt x="20" y="1323"/>
                </a:lnTo>
                <a:lnTo>
                  <a:pt x="39" y="1353"/>
                </a:lnTo>
                <a:lnTo>
                  <a:pt x="40" y="1354"/>
                </a:lnTo>
                <a:lnTo>
                  <a:pt x="41" y="1357"/>
                </a:lnTo>
                <a:lnTo>
                  <a:pt x="50" y="1367"/>
                </a:lnTo>
                <a:lnTo>
                  <a:pt x="64" y="1381"/>
                </a:lnTo>
                <a:lnTo>
                  <a:pt x="81" y="1396"/>
                </a:lnTo>
                <a:lnTo>
                  <a:pt x="101" y="1410"/>
                </a:lnTo>
                <a:lnTo>
                  <a:pt x="123" y="1420"/>
                </a:lnTo>
                <a:lnTo>
                  <a:pt x="146" y="1427"/>
                </a:lnTo>
                <a:lnTo>
                  <a:pt x="169" y="1426"/>
                </a:lnTo>
                <a:lnTo>
                  <a:pt x="193" y="1418"/>
                </a:lnTo>
                <a:lnTo>
                  <a:pt x="206" y="1410"/>
                </a:lnTo>
                <a:lnTo>
                  <a:pt x="215" y="1400"/>
                </a:lnTo>
                <a:lnTo>
                  <a:pt x="223" y="1390"/>
                </a:lnTo>
                <a:lnTo>
                  <a:pt x="230" y="1378"/>
                </a:lnTo>
                <a:lnTo>
                  <a:pt x="235" y="1366"/>
                </a:lnTo>
                <a:lnTo>
                  <a:pt x="237" y="1353"/>
                </a:lnTo>
                <a:lnTo>
                  <a:pt x="238" y="1339"/>
                </a:lnTo>
                <a:lnTo>
                  <a:pt x="238" y="1325"/>
                </a:lnTo>
                <a:lnTo>
                  <a:pt x="554" y="1130"/>
                </a:lnTo>
                <a:lnTo>
                  <a:pt x="575" y="1133"/>
                </a:lnTo>
                <a:lnTo>
                  <a:pt x="594" y="1133"/>
                </a:lnTo>
                <a:lnTo>
                  <a:pt x="613" y="1131"/>
                </a:lnTo>
                <a:lnTo>
                  <a:pt x="630" y="1126"/>
                </a:lnTo>
                <a:lnTo>
                  <a:pt x="645" y="1122"/>
                </a:lnTo>
                <a:lnTo>
                  <a:pt x="656" y="1116"/>
                </a:lnTo>
                <a:lnTo>
                  <a:pt x="666" y="1111"/>
                </a:lnTo>
                <a:lnTo>
                  <a:pt x="670" y="1109"/>
                </a:lnTo>
                <a:lnTo>
                  <a:pt x="923" y="957"/>
                </a:lnTo>
                <a:lnTo>
                  <a:pt x="927" y="960"/>
                </a:lnTo>
                <a:lnTo>
                  <a:pt x="932" y="965"/>
                </a:lnTo>
                <a:lnTo>
                  <a:pt x="936" y="968"/>
                </a:lnTo>
                <a:lnTo>
                  <a:pt x="942" y="972"/>
                </a:lnTo>
                <a:lnTo>
                  <a:pt x="947" y="975"/>
                </a:lnTo>
                <a:lnTo>
                  <a:pt x="953" y="979"/>
                </a:lnTo>
                <a:lnTo>
                  <a:pt x="959" y="982"/>
                </a:lnTo>
                <a:lnTo>
                  <a:pt x="965" y="985"/>
                </a:lnTo>
                <a:lnTo>
                  <a:pt x="948" y="1488"/>
                </a:lnTo>
                <a:lnTo>
                  <a:pt x="936" y="1489"/>
                </a:lnTo>
                <a:lnTo>
                  <a:pt x="925" y="1491"/>
                </a:lnTo>
                <a:lnTo>
                  <a:pt x="911" y="1494"/>
                </a:lnTo>
                <a:lnTo>
                  <a:pt x="898" y="1496"/>
                </a:lnTo>
                <a:lnTo>
                  <a:pt x="885" y="1499"/>
                </a:lnTo>
                <a:lnTo>
                  <a:pt x="871" y="1503"/>
                </a:lnTo>
                <a:lnTo>
                  <a:pt x="857" y="1509"/>
                </a:lnTo>
                <a:lnTo>
                  <a:pt x="843" y="1514"/>
                </a:lnTo>
                <a:lnTo>
                  <a:pt x="829" y="1520"/>
                </a:lnTo>
                <a:lnTo>
                  <a:pt x="817" y="1528"/>
                </a:lnTo>
                <a:lnTo>
                  <a:pt x="803" y="1536"/>
                </a:lnTo>
                <a:lnTo>
                  <a:pt x="791" y="1545"/>
                </a:lnTo>
                <a:lnTo>
                  <a:pt x="780" y="1557"/>
                </a:lnTo>
                <a:lnTo>
                  <a:pt x="768" y="1568"/>
                </a:lnTo>
                <a:lnTo>
                  <a:pt x="759" y="1581"/>
                </a:lnTo>
                <a:lnTo>
                  <a:pt x="750" y="1596"/>
                </a:lnTo>
                <a:lnTo>
                  <a:pt x="745" y="1603"/>
                </a:lnTo>
                <a:lnTo>
                  <a:pt x="744" y="1612"/>
                </a:lnTo>
                <a:lnTo>
                  <a:pt x="732" y="1689"/>
                </a:lnTo>
                <a:lnTo>
                  <a:pt x="730" y="1707"/>
                </a:lnTo>
                <a:lnTo>
                  <a:pt x="739" y="1722"/>
                </a:lnTo>
                <a:lnTo>
                  <a:pt x="741" y="1724"/>
                </a:lnTo>
                <a:lnTo>
                  <a:pt x="744" y="1729"/>
                </a:lnTo>
                <a:lnTo>
                  <a:pt x="750" y="1736"/>
                </a:lnTo>
                <a:lnTo>
                  <a:pt x="757" y="1745"/>
                </a:lnTo>
                <a:lnTo>
                  <a:pt x="766" y="1755"/>
                </a:lnTo>
                <a:lnTo>
                  <a:pt x="777" y="1765"/>
                </a:lnTo>
                <a:lnTo>
                  <a:pt x="791" y="1777"/>
                </a:lnTo>
                <a:lnTo>
                  <a:pt x="806" y="1790"/>
                </a:lnTo>
                <a:lnTo>
                  <a:pt x="823" y="1801"/>
                </a:lnTo>
                <a:lnTo>
                  <a:pt x="843" y="1813"/>
                </a:lnTo>
                <a:lnTo>
                  <a:pt x="865" y="1824"/>
                </a:lnTo>
                <a:lnTo>
                  <a:pt x="888" y="1833"/>
                </a:lnTo>
                <a:lnTo>
                  <a:pt x="913" y="1841"/>
                </a:lnTo>
                <a:lnTo>
                  <a:pt x="942" y="1847"/>
                </a:lnTo>
                <a:lnTo>
                  <a:pt x="972" y="1852"/>
                </a:lnTo>
                <a:lnTo>
                  <a:pt x="1004" y="1853"/>
                </a:lnTo>
                <a:lnTo>
                  <a:pt x="1036" y="1852"/>
                </a:lnTo>
                <a:lnTo>
                  <a:pt x="1065" y="1850"/>
                </a:lnTo>
                <a:lnTo>
                  <a:pt x="1093" y="1845"/>
                </a:lnTo>
                <a:lnTo>
                  <a:pt x="1118" y="1840"/>
                </a:lnTo>
                <a:lnTo>
                  <a:pt x="1142" y="1833"/>
                </a:lnTo>
                <a:lnTo>
                  <a:pt x="1163" y="1827"/>
                </a:lnTo>
                <a:lnTo>
                  <a:pt x="1183" y="1818"/>
                </a:lnTo>
                <a:lnTo>
                  <a:pt x="1200" y="1810"/>
                </a:lnTo>
                <a:lnTo>
                  <a:pt x="1215" y="1802"/>
                </a:lnTo>
                <a:lnTo>
                  <a:pt x="1229" y="1794"/>
                </a:lnTo>
                <a:lnTo>
                  <a:pt x="1241" y="1787"/>
                </a:lnTo>
                <a:lnTo>
                  <a:pt x="1250" y="1780"/>
                </a:lnTo>
                <a:lnTo>
                  <a:pt x="1258" y="1775"/>
                </a:lnTo>
                <a:lnTo>
                  <a:pt x="1263" y="1769"/>
                </a:lnTo>
                <a:lnTo>
                  <a:pt x="1267" y="1767"/>
                </a:lnTo>
                <a:lnTo>
                  <a:pt x="1268" y="1764"/>
                </a:lnTo>
                <a:lnTo>
                  <a:pt x="1282" y="1752"/>
                </a:lnTo>
                <a:lnTo>
                  <a:pt x="1282" y="1732"/>
                </a:lnTo>
                <a:lnTo>
                  <a:pt x="1282" y="1646"/>
                </a:lnTo>
                <a:lnTo>
                  <a:pt x="1282" y="1641"/>
                </a:lnTo>
                <a:lnTo>
                  <a:pt x="1281" y="1636"/>
                </a:lnTo>
                <a:lnTo>
                  <a:pt x="1276" y="1618"/>
                </a:lnTo>
                <a:lnTo>
                  <a:pt x="1267" y="1598"/>
                </a:lnTo>
                <a:lnTo>
                  <a:pt x="1254" y="1577"/>
                </a:lnTo>
                <a:lnTo>
                  <a:pt x="1237" y="1556"/>
                </a:lnTo>
                <a:lnTo>
                  <a:pt x="1216" y="1536"/>
                </a:lnTo>
                <a:lnTo>
                  <a:pt x="1191" y="1519"/>
                </a:lnTo>
                <a:lnTo>
                  <a:pt x="1160" y="1505"/>
                </a:lnTo>
                <a:lnTo>
                  <a:pt x="1124" y="1495"/>
                </a:lnTo>
                <a:lnTo>
                  <a:pt x="1152" y="964"/>
                </a:lnTo>
                <a:lnTo>
                  <a:pt x="1169" y="952"/>
                </a:lnTo>
                <a:lnTo>
                  <a:pt x="1188" y="937"/>
                </a:lnTo>
                <a:lnTo>
                  <a:pt x="1210" y="919"/>
                </a:lnTo>
                <a:lnTo>
                  <a:pt x="1230" y="897"/>
                </a:lnTo>
                <a:lnTo>
                  <a:pt x="1251" y="872"/>
                </a:lnTo>
                <a:lnTo>
                  <a:pt x="1271" y="844"/>
                </a:lnTo>
                <a:lnTo>
                  <a:pt x="1287" y="812"/>
                </a:lnTo>
                <a:lnTo>
                  <a:pt x="1299" y="776"/>
                </a:lnTo>
                <a:lnTo>
                  <a:pt x="1356" y="741"/>
                </a:lnTo>
                <a:lnTo>
                  <a:pt x="1408" y="710"/>
                </a:lnTo>
                <a:lnTo>
                  <a:pt x="1457" y="679"/>
                </a:lnTo>
                <a:lnTo>
                  <a:pt x="1504" y="652"/>
                </a:lnTo>
                <a:lnTo>
                  <a:pt x="1547" y="625"/>
                </a:lnTo>
                <a:lnTo>
                  <a:pt x="1586" y="601"/>
                </a:lnTo>
                <a:lnTo>
                  <a:pt x="1623" y="579"/>
                </a:lnTo>
                <a:lnTo>
                  <a:pt x="1655" y="559"/>
                </a:lnTo>
                <a:lnTo>
                  <a:pt x="1685" y="541"/>
                </a:lnTo>
                <a:lnTo>
                  <a:pt x="1711" y="525"/>
                </a:lnTo>
                <a:lnTo>
                  <a:pt x="1733" y="512"/>
                </a:lnTo>
                <a:lnTo>
                  <a:pt x="1752" y="501"/>
                </a:lnTo>
                <a:lnTo>
                  <a:pt x="1767" y="492"/>
                </a:lnTo>
                <a:lnTo>
                  <a:pt x="1778" y="485"/>
                </a:lnTo>
                <a:lnTo>
                  <a:pt x="1786" y="480"/>
                </a:lnTo>
                <a:lnTo>
                  <a:pt x="1789" y="478"/>
                </a:lnTo>
                <a:lnTo>
                  <a:pt x="1806" y="463"/>
                </a:lnTo>
                <a:lnTo>
                  <a:pt x="1821" y="440"/>
                </a:lnTo>
                <a:lnTo>
                  <a:pt x="1833" y="409"/>
                </a:lnTo>
                <a:lnTo>
                  <a:pt x="1839" y="371"/>
                </a:lnTo>
                <a:lnTo>
                  <a:pt x="1839" y="324"/>
                </a:lnTo>
                <a:lnTo>
                  <a:pt x="1829" y="273"/>
                </a:lnTo>
                <a:lnTo>
                  <a:pt x="1810" y="215"/>
                </a:lnTo>
                <a:lnTo>
                  <a:pt x="1779" y="1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2176283" y="2278320"/>
            <a:ext cx="2547989" cy="2565186"/>
          </a:xfrm>
          <a:custGeom>
            <a:avLst/>
            <a:gdLst>
              <a:gd name="T0" fmla="*/ 1677 w 1778"/>
              <a:gd name="T1" fmla="*/ 424 h 1791"/>
              <a:gd name="T2" fmla="*/ 1249 w 1778"/>
              <a:gd name="T3" fmla="*/ 666 h 1791"/>
              <a:gd name="T4" fmla="*/ 1108 w 1778"/>
              <a:gd name="T5" fmla="*/ 865 h 1791"/>
              <a:gd name="T6" fmla="*/ 1033 w 1778"/>
              <a:gd name="T7" fmla="*/ 1517 h 1791"/>
              <a:gd name="T8" fmla="*/ 1033 w 1778"/>
              <a:gd name="T9" fmla="*/ 1612 h 1791"/>
              <a:gd name="T10" fmla="*/ 1160 w 1778"/>
              <a:gd name="T11" fmla="*/ 1565 h 1791"/>
              <a:gd name="T12" fmla="*/ 1127 w 1778"/>
              <a:gd name="T13" fmla="*/ 1654 h 1791"/>
              <a:gd name="T14" fmla="*/ 1066 w 1778"/>
              <a:gd name="T15" fmla="*/ 1687 h 1791"/>
              <a:gd name="T16" fmla="*/ 1189 w 1778"/>
              <a:gd name="T17" fmla="*/ 1694 h 1791"/>
              <a:gd name="T18" fmla="*/ 1039 w 1778"/>
              <a:gd name="T19" fmla="*/ 1754 h 1791"/>
              <a:gd name="T20" fmla="*/ 803 w 1778"/>
              <a:gd name="T21" fmla="*/ 1701 h 1791"/>
              <a:gd name="T22" fmla="*/ 806 w 1778"/>
              <a:gd name="T23" fmla="*/ 1646 h 1791"/>
              <a:gd name="T24" fmla="*/ 990 w 1778"/>
              <a:gd name="T25" fmla="*/ 1693 h 1791"/>
              <a:gd name="T26" fmla="*/ 825 w 1778"/>
              <a:gd name="T27" fmla="*/ 1639 h 1791"/>
              <a:gd name="T28" fmla="*/ 872 w 1778"/>
              <a:gd name="T29" fmla="*/ 1527 h 1791"/>
              <a:gd name="T30" fmla="*/ 993 w 1778"/>
              <a:gd name="T31" fmla="*/ 1631 h 1791"/>
              <a:gd name="T32" fmla="*/ 970 w 1778"/>
              <a:gd name="T33" fmla="*/ 1592 h 1791"/>
              <a:gd name="T34" fmla="*/ 998 w 1778"/>
              <a:gd name="T35" fmla="*/ 918 h 1791"/>
              <a:gd name="T36" fmla="*/ 970 w 1778"/>
              <a:gd name="T37" fmla="*/ 891 h 1791"/>
              <a:gd name="T38" fmla="*/ 1126 w 1778"/>
              <a:gd name="T39" fmla="*/ 702 h 1791"/>
              <a:gd name="T40" fmla="*/ 931 w 1778"/>
              <a:gd name="T41" fmla="*/ 877 h 1791"/>
              <a:gd name="T42" fmla="*/ 987 w 1778"/>
              <a:gd name="T43" fmla="*/ 856 h 1791"/>
              <a:gd name="T44" fmla="*/ 1191 w 1778"/>
              <a:gd name="T45" fmla="*/ 531 h 1791"/>
              <a:gd name="T46" fmla="*/ 1139 w 1778"/>
              <a:gd name="T47" fmla="*/ 666 h 1791"/>
              <a:gd name="T48" fmla="*/ 1232 w 1778"/>
              <a:gd name="T49" fmla="*/ 547 h 1791"/>
              <a:gd name="T50" fmla="*/ 1052 w 1778"/>
              <a:gd name="T51" fmla="*/ 564 h 1791"/>
              <a:gd name="T52" fmla="*/ 1003 w 1778"/>
              <a:gd name="T53" fmla="*/ 816 h 1791"/>
              <a:gd name="T54" fmla="*/ 946 w 1778"/>
              <a:gd name="T55" fmla="*/ 625 h 1791"/>
              <a:gd name="T56" fmla="*/ 952 w 1778"/>
              <a:gd name="T57" fmla="*/ 770 h 1791"/>
              <a:gd name="T58" fmla="*/ 576 w 1778"/>
              <a:gd name="T59" fmla="*/ 1017 h 1791"/>
              <a:gd name="T60" fmla="*/ 438 w 1778"/>
              <a:gd name="T61" fmla="*/ 1078 h 1791"/>
              <a:gd name="T62" fmla="*/ 140 w 1778"/>
              <a:gd name="T63" fmla="*/ 1267 h 1791"/>
              <a:gd name="T64" fmla="*/ 67 w 1778"/>
              <a:gd name="T65" fmla="*/ 1296 h 1791"/>
              <a:gd name="T66" fmla="*/ 54 w 1778"/>
              <a:gd name="T67" fmla="*/ 1177 h 1791"/>
              <a:gd name="T68" fmla="*/ 491 w 1778"/>
              <a:gd name="T69" fmla="*/ 899 h 1791"/>
              <a:gd name="T70" fmla="*/ 563 w 1778"/>
              <a:gd name="T71" fmla="*/ 906 h 1791"/>
              <a:gd name="T72" fmla="*/ 481 w 1778"/>
              <a:gd name="T73" fmla="*/ 813 h 1791"/>
              <a:gd name="T74" fmla="*/ 771 w 1778"/>
              <a:gd name="T75" fmla="*/ 584 h 1791"/>
              <a:gd name="T76" fmla="*/ 890 w 1778"/>
              <a:gd name="T77" fmla="*/ 566 h 1791"/>
              <a:gd name="T78" fmla="*/ 772 w 1778"/>
              <a:gd name="T79" fmla="*/ 542 h 1791"/>
              <a:gd name="T80" fmla="*/ 933 w 1778"/>
              <a:gd name="T81" fmla="*/ 405 h 1791"/>
              <a:gd name="T82" fmla="*/ 1477 w 1778"/>
              <a:gd name="T83" fmla="*/ 31 h 1791"/>
              <a:gd name="T84" fmla="*/ 1662 w 1778"/>
              <a:gd name="T85" fmla="*/ 109 h 1791"/>
              <a:gd name="T86" fmla="*/ 1682 w 1778"/>
              <a:gd name="T87" fmla="*/ 85 h 1791"/>
              <a:gd name="T88" fmla="*/ 1464 w 1778"/>
              <a:gd name="T89" fmla="*/ 2 h 1791"/>
              <a:gd name="T90" fmla="*/ 1138 w 1778"/>
              <a:gd name="T91" fmla="*/ 223 h 1791"/>
              <a:gd name="T92" fmla="*/ 735 w 1778"/>
              <a:gd name="T93" fmla="*/ 548 h 1791"/>
              <a:gd name="T94" fmla="*/ 531 w 1778"/>
              <a:gd name="T95" fmla="*/ 732 h 1791"/>
              <a:gd name="T96" fmla="*/ 63 w 1778"/>
              <a:gd name="T97" fmla="*/ 1148 h 1791"/>
              <a:gd name="T98" fmla="*/ 3 w 1778"/>
              <a:gd name="T99" fmla="*/ 1180 h 1791"/>
              <a:gd name="T100" fmla="*/ 78 w 1778"/>
              <a:gd name="T101" fmla="*/ 1346 h 1791"/>
              <a:gd name="T102" fmla="*/ 258 w 1778"/>
              <a:gd name="T103" fmla="*/ 1226 h 1791"/>
              <a:gd name="T104" fmla="*/ 554 w 1778"/>
              <a:gd name="T105" fmla="*/ 1071 h 1791"/>
              <a:gd name="T106" fmla="*/ 700 w 1778"/>
              <a:gd name="T107" fmla="*/ 1003 h 1791"/>
              <a:gd name="T108" fmla="*/ 920 w 1778"/>
              <a:gd name="T109" fmla="*/ 910 h 1791"/>
              <a:gd name="T110" fmla="*/ 848 w 1778"/>
              <a:gd name="T111" fmla="*/ 1502 h 1791"/>
              <a:gd name="T112" fmla="*/ 733 w 1778"/>
              <a:gd name="T113" fmla="*/ 1663 h 1791"/>
              <a:gd name="T114" fmla="*/ 810 w 1778"/>
              <a:gd name="T115" fmla="*/ 1745 h 1791"/>
              <a:gd name="T116" fmla="*/ 1120 w 1778"/>
              <a:gd name="T117" fmla="*/ 1767 h 1791"/>
              <a:gd name="T118" fmla="*/ 1220 w 1778"/>
              <a:gd name="T119" fmla="*/ 1703 h 1791"/>
              <a:gd name="T120" fmla="*/ 1106 w 1778"/>
              <a:gd name="T121" fmla="*/ 1498 h 1791"/>
              <a:gd name="T122" fmla="*/ 1369 w 1778"/>
              <a:gd name="T123" fmla="*/ 647 h 1791"/>
              <a:gd name="T124" fmla="*/ 1742 w 1778"/>
              <a:gd name="T125" fmla="*/ 420 h 1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8" h="1791">
                <a:moveTo>
                  <a:pt x="1726" y="221"/>
                </a:moveTo>
                <a:lnTo>
                  <a:pt x="1739" y="259"/>
                </a:lnTo>
                <a:lnTo>
                  <a:pt x="1744" y="292"/>
                </a:lnTo>
                <a:lnTo>
                  <a:pt x="1747" y="321"/>
                </a:lnTo>
                <a:lnTo>
                  <a:pt x="1744" y="345"/>
                </a:lnTo>
                <a:lnTo>
                  <a:pt x="1741" y="365"/>
                </a:lnTo>
                <a:lnTo>
                  <a:pt x="1735" y="380"/>
                </a:lnTo>
                <a:lnTo>
                  <a:pt x="1729" y="389"/>
                </a:lnTo>
                <a:lnTo>
                  <a:pt x="1726" y="394"/>
                </a:lnTo>
                <a:lnTo>
                  <a:pt x="1721" y="397"/>
                </a:lnTo>
                <a:lnTo>
                  <a:pt x="1711" y="403"/>
                </a:lnTo>
                <a:lnTo>
                  <a:pt x="1696" y="412"/>
                </a:lnTo>
                <a:lnTo>
                  <a:pt x="1677" y="424"/>
                </a:lnTo>
                <a:lnTo>
                  <a:pt x="1654" y="437"/>
                </a:lnTo>
                <a:lnTo>
                  <a:pt x="1627" y="454"/>
                </a:lnTo>
                <a:lnTo>
                  <a:pt x="1597" y="472"/>
                </a:lnTo>
                <a:lnTo>
                  <a:pt x="1565" y="492"/>
                </a:lnTo>
                <a:lnTo>
                  <a:pt x="1529" y="513"/>
                </a:lnTo>
                <a:lnTo>
                  <a:pt x="1492" y="537"/>
                </a:lnTo>
                <a:lnTo>
                  <a:pt x="1453" y="560"/>
                </a:lnTo>
                <a:lnTo>
                  <a:pt x="1414" y="584"/>
                </a:lnTo>
                <a:lnTo>
                  <a:pt x="1372" y="609"/>
                </a:lnTo>
                <a:lnTo>
                  <a:pt x="1331" y="634"/>
                </a:lnTo>
                <a:lnTo>
                  <a:pt x="1289" y="660"/>
                </a:lnTo>
                <a:lnTo>
                  <a:pt x="1248" y="685"/>
                </a:lnTo>
                <a:lnTo>
                  <a:pt x="1249" y="666"/>
                </a:lnTo>
                <a:lnTo>
                  <a:pt x="1249" y="646"/>
                </a:lnTo>
                <a:lnTo>
                  <a:pt x="1248" y="629"/>
                </a:lnTo>
                <a:lnTo>
                  <a:pt x="1246" y="611"/>
                </a:lnTo>
                <a:lnTo>
                  <a:pt x="1217" y="628"/>
                </a:lnTo>
                <a:lnTo>
                  <a:pt x="1218" y="647"/>
                </a:lnTo>
                <a:lnTo>
                  <a:pt x="1218" y="668"/>
                </a:lnTo>
                <a:lnTo>
                  <a:pt x="1215" y="689"/>
                </a:lnTo>
                <a:lnTo>
                  <a:pt x="1212" y="712"/>
                </a:lnTo>
                <a:lnTo>
                  <a:pt x="1199" y="752"/>
                </a:lnTo>
                <a:lnTo>
                  <a:pt x="1181" y="789"/>
                </a:lnTo>
                <a:lnTo>
                  <a:pt x="1157" y="819"/>
                </a:lnTo>
                <a:lnTo>
                  <a:pt x="1132" y="844"/>
                </a:lnTo>
                <a:lnTo>
                  <a:pt x="1108" y="865"/>
                </a:lnTo>
                <a:lnTo>
                  <a:pt x="1087" y="880"/>
                </a:lnTo>
                <a:lnTo>
                  <a:pt x="1074" y="888"/>
                </a:lnTo>
                <a:lnTo>
                  <a:pt x="1068" y="891"/>
                </a:lnTo>
                <a:lnTo>
                  <a:pt x="1064" y="894"/>
                </a:lnTo>
                <a:lnTo>
                  <a:pt x="1062" y="897"/>
                </a:lnTo>
                <a:lnTo>
                  <a:pt x="1061" y="901"/>
                </a:lnTo>
                <a:lnTo>
                  <a:pt x="1060" y="905"/>
                </a:lnTo>
                <a:lnTo>
                  <a:pt x="1029" y="1505"/>
                </a:lnTo>
                <a:lnTo>
                  <a:pt x="1029" y="1509"/>
                </a:lnTo>
                <a:lnTo>
                  <a:pt x="1030" y="1511"/>
                </a:lnTo>
                <a:lnTo>
                  <a:pt x="1031" y="1514"/>
                </a:lnTo>
                <a:lnTo>
                  <a:pt x="1033" y="1517"/>
                </a:lnTo>
                <a:lnTo>
                  <a:pt x="1033" y="1517"/>
                </a:lnTo>
                <a:lnTo>
                  <a:pt x="1034" y="1518"/>
                </a:lnTo>
                <a:lnTo>
                  <a:pt x="1034" y="1518"/>
                </a:lnTo>
                <a:lnTo>
                  <a:pt x="1036" y="1519"/>
                </a:lnTo>
                <a:lnTo>
                  <a:pt x="1029" y="1589"/>
                </a:lnTo>
                <a:lnTo>
                  <a:pt x="1025" y="1595"/>
                </a:lnTo>
                <a:lnTo>
                  <a:pt x="1019" y="1603"/>
                </a:lnTo>
                <a:lnTo>
                  <a:pt x="1010" y="1610"/>
                </a:lnTo>
                <a:lnTo>
                  <a:pt x="998" y="1615"/>
                </a:lnTo>
                <a:lnTo>
                  <a:pt x="998" y="1631"/>
                </a:lnTo>
                <a:lnTo>
                  <a:pt x="1009" y="1628"/>
                </a:lnTo>
                <a:lnTo>
                  <a:pt x="1018" y="1624"/>
                </a:lnTo>
                <a:lnTo>
                  <a:pt x="1026" y="1618"/>
                </a:lnTo>
                <a:lnTo>
                  <a:pt x="1033" y="1612"/>
                </a:lnTo>
                <a:lnTo>
                  <a:pt x="1038" y="1605"/>
                </a:lnTo>
                <a:lnTo>
                  <a:pt x="1040" y="1600"/>
                </a:lnTo>
                <a:lnTo>
                  <a:pt x="1043" y="1596"/>
                </a:lnTo>
                <a:lnTo>
                  <a:pt x="1044" y="1594"/>
                </a:lnTo>
                <a:lnTo>
                  <a:pt x="1044" y="1594"/>
                </a:lnTo>
                <a:lnTo>
                  <a:pt x="1044" y="1593"/>
                </a:lnTo>
                <a:lnTo>
                  <a:pt x="1044" y="1593"/>
                </a:lnTo>
                <a:lnTo>
                  <a:pt x="1044" y="1593"/>
                </a:lnTo>
                <a:lnTo>
                  <a:pt x="1051" y="1521"/>
                </a:lnTo>
                <a:lnTo>
                  <a:pt x="1087" y="1526"/>
                </a:lnTo>
                <a:lnTo>
                  <a:pt x="1117" y="1536"/>
                </a:lnTo>
                <a:lnTo>
                  <a:pt x="1142" y="1550"/>
                </a:lnTo>
                <a:lnTo>
                  <a:pt x="1160" y="1565"/>
                </a:lnTo>
                <a:lnTo>
                  <a:pt x="1173" y="1582"/>
                </a:lnTo>
                <a:lnTo>
                  <a:pt x="1181" y="1597"/>
                </a:lnTo>
                <a:lnTo>
                  <a:pt x="1187" y="1609"/>
                </a:lnTo>
                <a:lnTo>
                  <a:pt x="1189" y="1617"/>
                </a:lnTo>
                <a:lnTo>
                  <a:pt x="1189" y="1619"/>
                </a:lnTo>
                <a:lnTo>
                  <a:pt x="1184" y="1623"/>
                </a:lnTo>
                <a:lnTo>
                  <a:pt x="1179" y="1626"/>
                </a:lnTo>
                <a:lnTo>
                  <a:pt x="1173" y="1631"/>
                </a:lnTo>
                <a:lnTo>
                  <a:pt x="1165" y="1635"/>
                </a:lnTo>
                <a:lnTo>
                  <a:pt x="1157" y="1640"/>
                </a:lnTo>
                <a:lnTo>
                  <a:pt x="1147" y="1645"/>
                </a:lnTo>
                <a:lnTo>
                  <a:pt x="1137" y="1649"/>
                </a:lnTo>
                <a:lnTo>
                  <a:pt x="1127" y="1654"/>
                </a:lnTo>
                <a:lnTo>
                  <a:pt x="1114" y="1658"/>
                </a:lnTo>
                <a:lnTo>
                  <a:pt x="1100" y="1663"/>
                </a:lnTo>
                <a:lnTo>
                  <a:pt x="1086" y="1666"/>
                </a:lnTo>
                <a:lnTo>
                  <a:pt x="1070" y="1670"/>
                </a:lnTo>
                <a:lnTo>
                  <a:pt x="1054" y="1673"/>
                </a:lnTo>
                <a:lnTo>
                  <a:pt x="1037" y="1676"/>
                </a:lnTo>
                <a:lnTo>
                  <a:pt x="1017" y="1677"/>
                </a:lnTo>
                <a:lnTo>
                  <a:pt x="998" y="1678"/>
                </a:lnTo>
                <a:lnTo>
                  <a:pt x="998" y="1693"/>
                </a:lnTo>
                <a:lnTo>
                  <a:pt x="1016" y="1693"/>
                </a:lnTo>
                <a:lnTo>
                  <a:pt x="1033" y="1691"/>
                </a:lnTo>
                <a:lnTo>
                  <a:pt x="1051" y="1690"/>
                </a:lnTo>
                <a:lnTo>
                  <a:pt x="1066" y="1687"/>
                </a:lnTo>
                <a:lnTo>
                  <a:pt x="1081" y="1684"/>
                </a:lnTo>
                <a:lnTo>
                  <a:pt x="1094" y="1681"/>
                </a:lnTo>
                <a:lnTo>
                  <a:pt x="1108" y="1678"/>
                </a:lnTo>
                <a:lnTo>
                  <a:pt x="1120" y="1673"/>
                </a:lnTo>
                <a:lnTo>
                  <a:pt x="1131" y="1670"/>
                </a:lnTo>
                <a:lnTo>
                  <a:pt x="1142" y="1665"/>
                </a:lnTo>
                <a:lnTo>
                  <a:pt x="1152" y="1661"/>
                </a:lnTo>
                <a:lnTo>
                  <a:pt x="1160" y="1656"/>
                </a:lnTo>
                <a:lnTo>
                  <a:pt x="1169" y="1652"/>
                </a:lnTo>
                <a:lnTo>
                  <a:pt x="1176" y="1647"/>
                </a:lnTo>
                <a:lnTo>
                  <a:pt x="1183" y="1643"/>
                </a:lnTo>
                <a:lnTo>
                  <a:pt x="1189" y="1639"/>
                </a:lnTo>
                <a:lnTo>
                  <a:pt x="1189" y="1694"/>
                </a:lnTo>
                <a:lnTo>
                  <a:pt x="1184" y="1698"/>
                </a:lnTo>
                <a:lnTo>
                  <a:pt x="1180" y="1701"/>
                </a:lnTo>
                <a:lnTo>
                  <a:pt x="1173" y="1706"/>
                </a:lnTo>
                <a:lnTo>
                  <a:pt x="1166" y="1710"/>
                </a:lnTo>
                <a:lnTo>
                  <a:pt x="1157" y="1715"/>
                </a:lnTo>
                <a:lnTo>
                  <a:pt x="1146" y="1721"/>
                </a:lnTo>
                <a:lnTo>
                  <a:pt x="1135" y="1726"/>
                </a:lnTo>
                <a:lnTo>
                  <a:pt x="1122" y="1731"/>
                </a:lnTo>
                <a:lnTo>
                  <a:pt x="1108" y="1737"/>
                </a:lnTo>
                <a:lnTo>
                  <a:pt x="1092" y="1741"/>
                </a:lnTo>
                <a:lnTo>
                  <a:pt x="1076" y="1746"/>
                </a:lnTo>
                <a:lnTo>
                  <a:pt x="1058" y="1751"/>
                </a:lnTo>
                <a:lnTo>
                  <a:pt x="1039" y="1754"/>
                </a:lnTo>
                <a:lnTo>
                  <a:pt x="1018" y="1756"/>
                </a:lnTo>
                <a:lnTo>
                  <a:pt x="996" y="1759"/>
                </a:lnTo>
                <a:lnTo>
                  <a:pt x="973" y="1759"/>
                </a:lnTo>
                <a:lnTo>
                  <a:pt x="950" y="1757"/>
                </a:lnTo>
                <a:lnTo>
                  <a:pt x="928" y="1755"/>
                </a:lnTo>
                <a:lnTo>
                  <a:pt x="908" y="1752"/>
                </a:lnTo>
                <a:lnTo>
                  <a:pt x="888" y="1746"/>
                </a:lnTo>
                <a:lnTo>
                  <a:pt x="871" y="1740"/>
                </a:lnTo>
                <a:lnTo>
                  <a:pt x="855" y="1733"/>
                </a:lnTo>
                <a:lnTo>
                  <a:pt x="840" y="1725"/>
                </a:lnTo>
                <a:lnTo>
                  <a:pt x="826" y="1717"/>
                </a:lnTo>
                <a:lnTo>
                  <a:pt x="813" y="1709"/>
                </a:lnTo>
                <a:lnTo>
                  <a:pt x="803" y="1701"/>
                </a:lnTo>
                <a:lnTo>
                  <a:pt x="792" y="1693"/>
                </a:lnTo>
                <a:lnTo>
                  <a:pt x="784" y="1685"/>
                </a:lnTo>
                <a:lnTo>
                  <a:pt x="778" y="1678"/>
                </a:lnTo>
                <a:lnTo>
                  <a:pt x="772" y="1671"/>
                </a:lnTo>
                <a:lnTo>
                  <a:pt x="767" y="1666"/>
                </a:lnTo>
                <a:lnTo>
                  <a:pt x="764" y="1662"/>
                </a:lnTo>
                <a:lnTo>
                  <a:pt x="772" y="1608"/>
                </a:lnTo>
                <a:lnTo>
                  <a:pt x="775" y="1614"/>
                </a:lnTo>
                <a:lnTo>
                  <a:pt x="780" y="1619"/>
                </a:lnTo>
                <a:lnTo>
                  <a:pt x="786" y="1626"/>
                </a:lnTo>
                <a:lnTo>
                  <a:pt x="791" y="1632"/>
                </a:lnTo>
                <a:lnTo>
                  <a:pt x="798" y="1639"/>
                </a:lnTo>
                <a:lnTo>
                  <a:pt x="806" y="1646"/>
                </a:lnTo>
                <a:lnTo>
                  <a:pt x="817" y="1653"/>
                </a:lnTo>
                <a:lnTo>
                  <a:pt x="827" y="1658"/>
                </a:lnTo>
                <a:lnTo>
                  <a:pt x="839" y="1665"/>
                </a:lnTo>
                <a:lnTo>
                  <a:pt x="852" y="1671"/>
                </a:lnTo>
                <a:lnTo>
                  <a:pt x="867" y="1677"/>
                </a:lnTo>
                <a:lnTo>
                  <a:pt x="884" y="1681"/>
                </a:lnTo>
                <a:lnTo>
                  <a:pt x="902" y="1685"/>
                </a:lnTo>
                <a:lnTo>
                  <a:pt x="922" y="1688"/>
                </a:lnTo>
                <a:lnTo>
                  <a:pt x="942" y="1692"/>
                </a:lnTo>
                <a:lnTo>
                  <a:pt x="965" y="1693"/>
                </a:lnTo>
                <a:lnTo>
                  <a:pt x="973" y="1693"/>
                </a:lnTo>
                <a:lnTo>
                  <a:pt x="981" y="1693"/>
                </a:lnTo>
                <a:lnTo>
                  <a:pt x="990" y="1693"/>
                </a:lnTo>
                <a:lnTo>
                  <a:pt x="998" y="1693"/>
                </a:lnTo>
                <a:lnTo>
                  <a:pt x="998" y="1678"/>
                </a:lnTo>
                <a:lnTo>
                  <a:pt x="990" y="1678"/>
                </a:lnTo>
                <a:lnTo>
                  <a:pt x="983" y="1678"/>
                </a:lnTo>
                <a:lnTo>
                  <a:pt x="975" y="1678"/>
                </a:lnTo>
                <a:lnTo>
                  <a:pt x="966" y="1677"/>
                </a:lnTo>
                <a:lnTo>
                  <a:pt x="939" y="1675"/>
                </a:lnTo>
                <a:lnTo>
                  <a:pt x="913" y="1671"/>
                </a:lnTo>
                <a:lnTo>
                  <a:pt x="890" y="1666"/>
                </a:lnTo>
                <a:lnTo>
                  <a:pt x="871" y="1661"/>
                </a:lnTo>
                <a:lnTo>
                  <a:pt x="854" y="1654"/>
                </a:lnTo>
                <a:lnTo>
                  <a:pt x="839" y="1647"/>
                </a:lnTo>
                <a:lnTo>
                  <a:pt x="825" y="1639"/>
                </a:lnTo>
                <a:lnTo>
                  <a:pt x="814" y="1631"/>
                </a:lnTo>
                <a:lnTo>
                  <a:pt x="805" y="1623"/>
                </a:lnTo>
                <a:lnTo>
                  <a:pt x="797" y="1616"/>
                </a:lnTo>
                <a:lnTo>
                  <a:pt x="791" y="1608"/>
                </a:lnTo>
                <a:lnTo>
                  <a:pt x="787" y="1602"/>
                </a:lnTo>
                <a:lnTo>
                  <a:pt x="783" y="1596"/>
                </a:lnTo>
                <a:lnTo>
                  <a:pt x="781" y="1592"/>
                </a:lnTo>
                <a:lnTo>
                  <a:pt x="780" y="1588"/>
                </a:lnTo>
                <a:lnTo>
                  <a:pt x="779" y="1586"/>
                </a:lnTo>
                <a:lnTo>
                  <a:pt x="797" y="1564"/>
                </a:lnTo>
                <a:lnTo>
                  <a:pt x="820" y="1548"/>
                </a:lnTo>
                <a:lnTo>
                  <a:pt x="847" y="1536"/>
                </a:lnTo>
                <a:lnTo>
                  <a:pt x="872" y="1527"/>
                </a:lnTo>
                <a:lnTo>
                  <a:pt x="898" y="1523"/>
                </a:lnTo>
                <a:lnTo>
                  <a:pt x="922" y="1519"/>
                </a:lnTo>
                <a:lnTo>
                  <a:pt x="941" y="1518"/>
                </a:lnTo>
                <a:lnTo>
                  <a:pt x="955" y="1518"/>
                </a:lnTo>
                <a:lnTo>
                  <a:pt x="955" y="1592"/>
                </a:lnTo>
                <a:lnTo>
                  <a:pt x="955" y="1595"/>
                </a:lnTo>
                <a:lnTo>
                  <a:pt x="956" y="1602"/>
                </a:lnTo>
                <a:lnTo>
                  <a:pt x="960" y="1611"/>
                </a:lnTo>
                <a:lnTo>
                  <a:pt x="966" y="1620"/>
                </a:lnTo>
                <a:lnTo>
                  <a:pt x="972" y="1625"/>
                </a:lnTo>
                <a:lnTo>
                  <a:pt x="978" y="1628"/>
                </a:lnTo>
                <a:lnTo>
                  <a:pt x="985" y="1630"/>
                </a:lnTo>
                <a:lnTo>
                  <a:pt x="993" y="1631"/>
                </a:lnTo>
                <a:lnTo>
                  <a:pt x="994" y="1631"/>
                </a:lnTo>
                <a:lnTo>
                  <a:pt x="995" y="1631"/>
                </a:lnTo>
                <a:lnTo>
                  <a:pt x="996" y="1631"/>
                </a:lnTo>
                <a:lnTo>
                  <a:pt x="998" y="1631"/>
                </a:lnTo>
                <a:lnTo>
                  <a:pt x="998" y="1615"/>
                </a:lnTo>
                <a:lnTo>
                  <a:pt x="996" y="1615"/>
                </a:lnTo>
                <a:lnTo>
                  <a:pt x="995" y="1615"/>
                </a:lnTo>
                <a:lnTo>
                  <a:pt x="994" y="1615"/>
                </a:lnTo>
                <a:lnTo>
                  <a:pt x="993" y="1615"/>
                </a:lnTo>
                <a:lnTo>
                  <a:pt x="980" y="1611"/>
                </a:lnTo>
                <a:lnTo>
                  <a:pt x="973" y="1604"/>
                </a:lnTo>
                <a:lnTo>
                  <a:pt x="970" y="1596"/>
                </a:lnTo>
                <a:lnTo>
                  <a:pt x="970" y="1592"/>
                </a:lnTo>
                <a:lnTo>
                  <a:pt x="970" y="1584"/>
                </a:lnTo>
                <a:lnTo>
                  <a:pt x="970" y="1563"/>
                </a:lnTo>
                <a:lnTo>
                  <a:pt x="970" y="1539"/>
                </a:lnTo>
                <a:lnTo>
                  <a:pt x="970" y="1516"/>
                </a:lnTo>
                <a:lnTo>
                  <a:pt x="971" y="1514"/>
                </a:lnTo>
                <a:lnTo>
                  <a:pt x="971" y="1514"/>
                </a:lnTo>
                <a:lnTo>
                  <a:pt x="972" y="1514"/>
                </a:lnTo>
                <a:lnTo>
                  <a:pt x="972" y="1513"/>
                </a:lnTo>
                <a:lnTo>
                  <a:pt x="975" y="1511"/>
                </a:lnTo>
                <a:lnTo>
                  <a:pt x="977" y="1509"/>
                </a:lnTo>
                <a:lnTo>
                  <a:pt x="978" y="1505"/>
                </a:lnTo>
                <a:lnTo>
                  <a:pt x="978" y="1503"/>
                </a:lnTo>
                <a:lnTo>
                  <a:pt x="998" y="918"/>
                </a:lnTo>
                <a:lnTo>
                  <a:pt x="998" y="914"/>
                </a:lnTo>
                <a:lnTo>
                  <a:pt x="996" y="912"/>
                </a:lnTo>
                <a:lnTo>
                  <a:pt x="994" y="909"/>
                </a:lnTo>
                <a:lnTo>
                  <a:pt x="993" y="906"/>
                </a:lnTo>
                <a:lnTo>
                  <a:pt x="991" y="905"/>
                </a:lnTo>
                <a:lnTo>
                  <a:pt x="987" y="903"/>
                </a:lnTo>
                <a:lnTo>
                  <a:pt x="985" y="902"/>
                </a:lnTo>
                <a:lnTo>
                  <a:pt x="981" y="902"/>
                </a:lnTo>
                <a:lnTo>
                  <a:pt x="973" y="901"/>
                </a:lnTo>
                <a:lnTo>
                  <a:pt x="966" y="899"/>
                </a:lnTo>
                <a:lnTo>
                  <a:pt x="958" y="897"/>
                </a:lnTo>
                <a:lnTo>
                  <a:pt x="952" y="894"/>
                </a:lnTo>
                <a:lnTo>
                  <a:pt x="970" y="891"/>
                </a:lnTo>
                <a:lnTo>
                  <a:pt x="992" y="888"/>
                </a:lnTo>
                <a:lnTo>
                  <a:pt x="1017" y="883"/>
                </a:lnTo>
                <a:lnTo>
                  <a:pt x="1043" y="874"/>
                </a:lnTo>
                <a:lnTo>
                  <a:pt x="1068" y="864"/>
                </a:lnTo>
                <a:lnTo>
                  <a:pt x="1092" y="848"/>
                </a:lnTo>
                <a:lnTo>
                  <a:pt x="1112" y="828"/>
                </a:lnTo>
                <a:lnTo>
                  <a:pt x="1126" y="804"/>
                </a:lnTo>
                <a:lnTo>
                  <a:pt x="1136" y="769"/>
                </a:lnTo>
                <a:lnTo>
                  <a:pt x="1142" y="733"/>
                </a:lnTo>
                <a:lnTo>
                  <a:pt x="1142" y="698"/>
                </a:lnTo>
                <a:lnTo>
                  <a:pt x="1139" y="666"/>
                </a:lnTo>
                <a:lnTo>
                  <a:pt x="1124" y="671"/>
                </a:lnTo>
                <a:lnTo>
                  <a:pt x="1126" y="702"/>
                </a:lnTo>
                <a:lnTo>
                  <a:pt x="1124" y="733"/>
                </a:lnTo>
                <a:lnTo>
                  <a:pt x="1120" y="766"/>
                </a:lnTo>
                <a:lnTo>
                  <a:pt x="1111" y="797"/>
                </a:lnTo>
                <a:lnTo>
                  <a:pt x="1093" y="823"/>
                </a:lnTo>
                <a:lnTo>
                  <a:pt x="1070" y="844"/>
                </a:lnTo>
                <a:lnTo>
                  <a:pt x="1041" y="858"/>
                </a:lnTo>
                <a:lnTo>
                  <a:pt x="1011" y="868"/>
                </a:lnTo>
                <a:lnTo>
                  <a:pt x="983" y="874"/>
                </a:lnTo>
                <a:lnTo>
                  <a:pt x="958" y="877"/>
                </a:lnTo>
                <a:lnTo>
                  <a:pt x="942" y="879"/>
                </a:lnTo>
                <a:lnTo>
                  <a:pt x="935" y="879"/>
                </a:lnTo>
                <a:lnTo>
                  <a:pt x="935" y="881"/>
                </a:lnTo>
                <a:lnTo>
                  <a:pt x="931" y="877"/>
                </a:lnTo>
                <a:lnTo>
                  <a:pt x="926" y="873"/>
                </a:lnTo>
                <a:lnTo>
                  <a:pt x="923" y="869"/>
                </a:lnTo>
                <a:lnTo>
                  <a:pt x="919" y="866"/>
                </a:lnTo>
                <a:lnTo>
                  <a:pt x="924" y="864"/>
                </a:lnTo>
                <a:lnTo>
                  <a:pt x="927" y="861"/>
                </a:lnTo>
                <a:lnTo>
                  <a:pt x="931" y="859"/>
                </a:lnTo>
                <a:lnTo>
                  <a:pt x="934" y="857"/>
                </a:lnTo>
                <a:lnTo>
                  <a:pt x="933" y="863"/>
                </a:lnTo>
                <a:lnTo>
                  <a:pt x="937" y="863"/>
                </a:lnTo>
                <a:lnTo>
                  <a:pt x="943" y="863"/>
                </a:lnTo>
                <a:lnTo>
                  <a:pt x="955" y="861"/>
                </a:lnTo>
                <a:lnTo>
                  <a:pt x="969" y="859"/>
                </a:lnTo>
                <a:lnTo>
                  <a:pt x="987" y="856"/>
                </a:lnTo>
                <a:lnTo>
                  <a:pt x="1008" y="849"/>
                </a:lnTo>
                <a:lnTo>
                  <a:pt x="1031" y="838"/>
                </a:lnTo>
                <a:lnTo>
                  <a:pt x="1056" y="826"/>
                </a:lnTo>
                <a:lnTo>
                  <a:pt x="1077" y="806"/>
                </a:lnTo>
                <a:lnTo>
                  <a:pt x="1090" y="777"/>
                </a:lnTo>
                <a:lnTo>
                  <a:pt x="1097" y="743"/>
                </a:lnTo>
                <a:lnTo>
                  <a:pt x="1099" y="705"/>
                </a:lnTo>
                <a:lnTo>
                  <a:pt x="1098" y="667"/>
                </a:lnTo>
                <a:lnTo>
                  <a:pt x="1094" y="630"/>
                </a:lnTo>
                <a:lnTo>
                  <a:pt x="1090" y="599"/>
                </a:lnTo>
                <a:lnTo>
                  <a:pt x="1085" y="576"/>
                </a:lnTo>
                <a:lnTo>
                  <a:pt x="1190" y="528"/>
                </a:lnTo>
                <a:lnTo>
                  <a:pt x="1191" y="531"/>
                </a:lnTo>
                <a:lnTo>
                  <a:pt x="1192" y="534"/>
                </a:lnTo>
                <a:lnTo>
                  <a:pt x="1195" y="538"/>
                </a:lnTo>
                <a:lnTo>
                  <a:pt x="1196" y="542"/>
                </a:lnTo>
                <a:lnTo>
                  <a:pt x="1114" y="587"/>
                </a:lnTo>
                <a:lnTo>
                  <a:pt x="1113" y="588"/>
                </a:lnTo>
                <a:lnTo>
                  <a:pt x="1111" y="591"/>
                </a:lnTo>
                <a:lnTo>
                  <a:pt x="1111" y="594"/>
                </a:lnTo>
                <a:lnTo>
                  <a:pt x="1111" y="596"/>
                </a:lnTo>
                <a:lnTo>
                  <a:pt x="1112" y="602"/>
                </a:lnTo>
                <a:lnTo>
                  <a:pt x="1116" y="618"/>
                </a:lnTo>
                <a:lnTo>
                  <a:pt x="1120" y="641"/>
                </a:lnTo>
                <a:lnTo>
                  <a:pt x="1124" y="671"/>
                </a:lnTo>
                <a:lnTo>
                  <a:pt x="1139" y="666"/>
                </a:lnTo>
                <a:lnTo>
                  <a:pt x="1136" y="644"/>
                </a:lnTo>
                <a:lnTo>
                  <a:pt x="1134" y="624"/>
                </a:lnTo>
                <a:lnTo>
                  <a:pt x="1130" y="609"/>
                </a:lnTo>
                <a:lnTo>
                  <a:pt x="1128" y="598"/>
                </a:lnTo>
                <a:lnTo>
                  <a:pt x="1202" y="557"/>
                </a:lnTo>
                <a:lnTo>
                  <a:pt x="1206" y="572"/>
                </a:lnTo>
                <a:lnTo>
                  <a:pt x="1211" y="588"/>
                </a:lnTo>
                <a:lnTo>
                  <a:pt x="1214" y="608"/>
                </a:lnTo>
                <a:lnTo>
                  <a:pt x="1217" y="628"/>
                </a:lnTo>
                <a:lnTo>
                  <a:pt x="1246" y="611"/>
                </a:lnTo>
                <a:lnTo>
                  <a:pt x="1242" y="587"/>
                </a:lnTo>
                <a:lnTo>
                  <a:pt x="1237" y="565"/>
                </a:lnTo>
                <a:lnTo>
                  <a:pt x="1232" y="547"/>
                </a:lnTo>
                <a:lnTo>
                  <a:pt x="1225" y="531"/>
                </a:lnTo>
                <a:lnTo>
                  <a:pt x="1219" y="518"/>
                </a:lnTo>
                <a:lnTo>
                  <a:pt x="1214" y="509"/>
                </a:lnTo>
                <a:lnTo>
                  <a:pt x="1211" y="502"/>
                </a:lnTo>
                <a:lnTo>
                  <a:pt x="1210" y="500"/>
                </a:lnTo>
                <a:lnTo>
                  <a:pt x="1206" y="495"/>
                </a:lnTo>
                <a:lnTo>
                  <a:pt x="1200" y="493"/>
                </a:lnTo>
                <a:lnTo>
                  <a:pt x="1196" y="493"/>
                </a:lnTo>
                <a:lnTo>
                  <a:pt x="1190" y="494"/>
                </a:lnTo>
                <a:lnTo>
                  <a:pt x="1061" y="553"/>
                </a:lnTo>
                <a:lnTo>
                  <a:pt x="1056" y="555"/>
                </a:lnTo>
                <a:lnTo>
                  <a:pt x="1053" y="560"/>
                </a:lnTo>
                <a:lnTo>
                  <a:pt x="1052" y="564"/>
                </a:lnTo>
                <a:lnTo>
                  <a:pt x="1052" y="570"/>
                </a:lnTo>
                <a:lnTo>
                  <a:pt x="1058" y="601"/>
                </a:lnTo>
                <a:lnTo>
                  <a:pt x="1063" y="634"/>
                </a:lnTo>
                <a:lnTo>
                  <a:pt x="1067" y="669"/>
                </a:lnTo>
                <a:lnTo>
                  <a:pt x="1068" y="704"/>
                </a:lnTo>
                <a:lnTo>
                  <a:pt x="1067" y="736"/>
                </a:lnTo>
                <a:lnTo>
                  <a:pt x="1062" y="763"/>
                </a:lnTo>
                <a:lnTo>
                  <a:pt x="1053" y="785"/>
                </a:lnTo>
                <a:lnTo>
                  <a:pt x="1040" y="799"/>
                </a:lnTo>
                <a:lnTo>
                  <a:pt x="1031" y="805"/>
                </a:lnTo>
                <a:lnTo>
                  <a:pt x="1021" y="810"/>
                </a:lnTo>
                <a:lnTo>
                  <a:pt x="1013" y="813"/>
                </a:lnTo>
                <a:lnTo>
                  <a:pt x="1003" y="816"/>
                </a:lnTo>
                <a:lnTo>
                  <a:pt x="995" y="820"/>
                </a:lnTo>
                <a:lnTo>
                  <a:pt x="988" y="822"/>
                </a:lnTo>
                <a:lnTo>
                  <a:pt x="980" y="824"/>
                </a:lnTo>
                <a:lnTo>
                  <a:pt x="973" y="827"/>
                </a:lnTo>
                <a:lnTo>
                  <a:pt x="976" y="818"/>
                </a:lnTo>
                <a:lnTo>
                  <a:pt x="979" y="803"/>
                </a:lnTo>
                <a:lnTo>
                  <a:pt x="981" y="782"/>
                </a:lnTo>
                <a:lnTo>
                  <a:pt x="983" y="757"/>
                </a:lnTo>
                <a:lnTo>
                  <a:pt x="981" y="728"/>
                </a:lnTo>
                <a:lnTo>
                  <a:pt x="976" y="697"/>
                </a:lnTo>
                <a:lnTo>
                  <a:pt x="965" y="663"/>
                </a:lnTo>
                <a:lnTo>
                  <a:pt x="948" y="629"/>
                </a:lnTo>
                <a:lnTo>
                  <a:pt x="946" y="625"/>
                </a:lnTo>
                <a:lnTo>
                  <a:pt x="943" y="622"/>
                </a:lnTo>
                <a:lnTo>
                  <a:pt x="941" y="618"/>
                </a:lnTo>
                <a:lnTo>
                  <a:pt x="939" y="615"/>
                </a:lnTo>
                <a:lnTo>
                  <a:pt x="916" y="636"/>
                </a:lnTo>
                <a:lnTo>
                  <a:pt x="917" y="638"/>
                </a:lnTo>
                <a:lnTo>
                  <a:pt x="919" y="640"/>
                </a:lnTo>
                <a:lnTo>
                  <a:pt x="920" y="643"/>
                </a:lnTo>
                <a:lnTo>
                  <a:pt x="922" y="645"/>
                </a:lnTo>
                <a:lnTo>
                  <a:pt x="935" y="672"/>
                </a:lnTo>
                <a:lnTo>
                  <a:pt x="943" y="699"/>
                </a:lnTo>
                <a:lnTo>
                  <a:pt x="949" y="725"/>
                </a:lnTo>
                <a:lnTo>
                  <a:pt x="952" y="750"/>
                </a:lnTo>
                <a:lnTo>
                  <a:pt x="952" y="770"/>
                </a:lnTo>
                <a:lnTo>
                  <a:pt x="949" y="789"/>
                </a:lnTo>
                <a:lnTo>
                  <a:pt x="947" y="804"/>
                </a:lnTo>
                <a:lnTo>
                  <a:pt x="945" y="814"/>
                </a:lnTo>
                <a:lnTo>
                  <a:pt x="607" y="1025"/>
                </a:lnTo>
                <a:lnTo>
                  <a:pt x="606" y="1026"/>
                </a:lnTo>
                <a:lnTo>
                  <a:pt x="602" y="1027"/>
                </a:lnTo>
                <a:lnTo>
                  <a:pt x="598" y="1030"/>
                </a:lnTo>
                <a:lnTo>
                  <a:pt x="592" y="1032"/>
                </a:lnTo>
                <a:lnTo>
                  <a:pt x="584" y="1035"/>
                </a:lnTo>
                <a:lnTo>
                  <a:pt x="576" y="1038"/>
                </a:lnTo>
                <a:lnTo>
                  <a:pt x="567" y="1040"/>
                </a:lnTo>
                <a:lnTo>
                  <a:pt x="557" y="1041"/>
                </a:lnTo>
                <a:lnTo>
                  <a:pt x="576" y="1017"/>
                </a:lnTo>
                <a:lnTo>
                  <a:pt x="582" y="985"/>
                </a:lnTo>
                <a:lnTo>
                  <a:pt x="577" y="948"/>
                </a:lnTo>
                <a:lnTo>
                  <a:pt x="564" y="910"/>
                </a:lnTo>
                <a:lnTo>
                  <a:pt x="538" y="927"/>
                </a:lnTo>
                <a:lnTo>
                  <a:pt x="548" y="957"/>
                </a:lnTo>
                <a:lnTo>
                  <a:pt x="550" y="983"/>
                </a:lnTo>
                <a:lnTo>
                  <a:pt x="547" y="1004"/>
                </a:lnTo>
                <a:lnTo>
                  <a:pt x="538" y="1017"/>
                </a:lnTo>
                <a:lnTo>
                  <a:pt x="529" y="1021"/>
                </a:lnTo>
                <a:lnTo>
                  <a:pt x="514" y="1031"/>
                </a:lnTo>
                <a:lnTo>
                  <a:pt x="493" y="1044"/>
                </a:lnTo>
                <a:lnTo>
                  <a:pt x="468" y="1059"/>
                </a:lnTo>
                <a:lnTo>
                  <a:pt x="438" y="1078"/>
                </a:lnTo>
                <a:lnTo>
                  <a:pt x="406" y="1097"/>
                </a:lnTo>
                <a:lnTo>
                  <a:pt x="372" y="1118"/>
                </a:lnTo>
                <a:lnTo>
                  <a:pt x="337" y="1140"/>
                </a:lnTo>
                <a:lnTo>
                  <a:pt x="304" y="1161"/>
                </a:lnTo>
                <a:lnTo>
                  <a:pt x="270" y="1182"/>
                </a:lnTo>
                <a:lnTo>
                  <a:pt x="239" y="1201"/>
                </a:lnTo>
                <a:lnTo>
                  <a:pt x="211" y="1220"/>
                </a:lnTo>
                <a:lnTo>
                  <a:pt x="186" y="1235"/>
                </a:lnTo>
                <a:lnTo>
                  <a:pt x="167" y="1246"/>
                </a:lnTo>
                <a:lnTo>
                  <a:pt x="154" y="1254"/>
                </a:lnTo>
                <a:lnTo>
                  <a:pt x="147" y="1259"/>
                </a:lnTo>
                <a:lnTo>
                  <a:pt x="143" y="1262"/>
                </a:lnTo>
                <a:lnTo>
                  <a:pt x="140" y="1267"/>
                </a:lnTo>
                <a:lnTo>
                  <a:pt x="139" y="1271"/>
                </a:lnTo>
                <a:lnTo>
                  <a:pt x="140" y="1277"/>
                </a:lnTo>
                <a:lnTo>
                  <a:pt x="143" y="1284"/>
                </a:lnTo>
                <a:lnTo>
                  <a:pt x="145" y="1300"/>
                </a:lnTo>
                <a:lnTo>
                  <a:pt x="144" y="1319"/>
                </a:lnTo>
                <a:lnTo>
                  <a:pt x="132" y="1332"/>
                </a:lnTo>
                <a:lnTo>
                  <a:pt x="125" y="1334"/>
                </a:lnTo>
                <a:lnTo>
                  <a:pt x="117" y="1332"/>
                </a:lnTo>
                <a:lnTo>
                  <a:pt x="107" y="1328"/>
                </a:lnTo>
                <a:lnTo>
                  <a:pt x="98" y="1321"/>
                </a:lnTo>
                <a:lnTo>
                  <a:pt x="86" y="1314"/>
                </a:lnTo>
                <a:lnTo>
                  <a:pt x="77" y="1305"/>
                </a:lnTo>
                <a:lnTo>
                  <a:pt x="67" y="1296"/>
                </a:lnTo>
                <a:lnTo>
                  <a:pt x="58" y="1286"/>
                </a:lnTo>
                <a:lnTo>
                  <a:pt x="47" y="1267"/>
                </a:lnTo>
                <a:lnTo>
                  <a:pt x="38" y="1247"/>
                </a:lnTo>
                <a:lnTo>
                  <a:pt x="33" y="1231"/>
                </a:lnTo>
                <a:lnTo>
                  <a:pt x="31" y="1215"/>
                </a:lnTo>
                <a:lnTo>
                  <a:pt x="31" y="1202"/>
                </a:lnTo>
                <a:lnTo>
                  <a:pt x="32" y="1191"/>
                </a:lnTo>
                <a:lnTo>
                  <a:pt x="34" y="1183"/>
                </a:lnTo>
                <a:lnTo>
                  <a:pt x="37" y="1176"/>
                </a:lnTo>
                <a:lnTo>
                  <a:pt x="40" y="1176"/>
                </a:lnTo>
                <a:lnTo>
                  <a:pt x="45" y="1176"/>
                </a:lnTo>
                <a:lnTo>
                  <a:pt x="49" y="1176"/>
                </a:lnTo>
                <a:lnTo>
                  <a:pt x="54" y="1177"/>
                </a:lnTo>
                <a:lnTo>
                  <a:pt x="60" y="1179"/>
                </a:lnTo>
                <a:lnTo>
                  <a:pt x="65" y="1182"/>
                </a:lnTo>
                <a:lnTo>
                  <a:pt x="72" y="1185"/>
                </a:lnTo>
                <a:lnTo>
                  <a:pt x="78" y="1190"/>
                </a:lnTo>
                <a:lnTo>
                  <a:pt x="83" y="1193"/>
                </a:lnTo>
                <a:lnTo>
                  <a:pt x="88" y="1194"/>
                </a:lnTo>
                <a:lnTo>
                  <a:pt x="94" y="1193"/>
                </a:lnTo>
                <a:lnTo>
                  <a:pt x="99" y="1191"/>
                </a:lnTo>
                <a:lnTo>
                  <a:pt x="447" y="904"/>
                </a:lnTo>
                <a:lnTo>
                  <a:pt x="454" y="903"/>
                </a:lnTo>
                <a:lnTo>
                  <a:pt x="464" y="902"/>
                </a:lnTo>
                <a:lnTo>
                  <a:pt x="477" y="901"/>
                </a:lnTo>
                <a:lnTo>
                  <a:pt x="491" y="899"/>
                </a:lnTo>
                <a:lnTo>
                  <a:pt x="504" y="902"/>
                </a:lnTo>
                <a:lnTo>
                  <a:pt x="517" y="905"/>
                </a:lnTo>
                <a:lnTo>
                  <a:pt x="527" y="911"/>
                </a:lnTo>
                <a:lnTo>
                  <a:pt x="536" y="920"/>
                </a:lnTo>
                <a:lnTo>
                  <a:pt x="537" y="921"/>
                </a:lnTo>
                <a:lnTo>
                  <a:pt x="537" y="924"/>
                </a:lnTo>
                <a:lnTo>
                  <a:pt x="537" y="925"/>
                </a:lnTo>
                <a:lnTo>
                  <a:pt x="538" y="927"/>
                </a:lnTo>
                <a:lnTo>
                  <a:pt x="564" y="910"/>
                </a:lnTo>
                <a:lnTo>
                  <a:pt x="564" y="909"/>
                </a:lnTo>
                <a:lnTo>
                  <a:pt x="564" y="907"/>
                </a:lnTo>
                <a:lnTo>
                  <a:pt x="563" y="907"/>
                </a:lnTo>
                <a:lnTo>
                  <a:pt x="563" y="906"/>
                </a:lnTo>
                <a:lnTo>
                  <a:pt x="554" y="892"/>
                </a:lnTo>
                <a:lnTo>
                  <a:pt x="541" y="882"/>
                </a:lnTo>
                <a:lnTo>
                  <a:pt x="526" y="875"/>
                </a:lnTo>
                <a:lnTo>
                  <a:pt x="511" y="871"/>
                </a:lnTo>
                <a:lnTo>
                  <a:pt x="495" y="869"/>
                </a:lnTo>
                <a:lnTo>
                  <a:pt x="480" y="868"/>
                </a:lnTo>
                <a:lnTo>
                  <a:pt x="466" y="869"/>
                </a:lnTo>
                <a:lnTo>
                  <a:pt x="454" y="872"/>
                </a:lnTo>
                <a:lnTo>
                  <a:pt x="455" y="859"/>
                </a:lnTo>
                <a:lnTo>
                  <a:pt x="457" y="845"/>
                </a:lnTo>
                <a:lnTo>
                  <a:pt x="463" y="833"/>
                </a:lnTo>
                <a:lnTo>
                  <a:pt x="473" y="820"/>
                </a:lnTo>
                <a:lnTo>
                  <a:pt x="481" y="813"/>
                </a:lnTo>
                <a:lnTo>
                  <a:pt x="495" y="801"/>
                </a:lnTo>
                <a:lnTo>
                  <a:pt x="511" y="788"/>
                </a:lnTo>
                <a:lnTo>
                  <a:pt x="532" y="772"/>
                </a:lnTo>
                <a:lnTo>
                  <a:pt x="555" y="754"/>
                </a:lnTo>
                <a:lnTo>
                  <a:pt x="579" y="735"/>
                </a:lnTo>
                <a:lnTo>
                  <a:pt x="606" y="714"/>
                </a:lnTo>
                <a:lnTo>
                  <a:pt x="632" y="693"/>
                </a:lnTo>
                <a:lnTo>
                  <a:pt x="659" y="671"/>
                </a:lnTo>
                <a:lnTo>
                  <a:pt x="685" y="652"/>
                </a:lnTo>
                <a:lnTo>
                  <a:pt x="710" y="632"/>
                </a:lnTo>
                <a:lnTo>
                  <a:pt x="733" y="614"/>
                </a:lnTo>
                <a:lnTo>
                  <a:pt x="753" y="598"/>
                </a:lnTo>
                <a:lnTo>
                  <a:pt x="771" y="584"/>
                </a:lnTo>
                <a:lnTo>
                  <a:pt x="783" y="573"/>
                </a:lnTo>
                <a:lnTo>
                  <a:pt x="792" y="566"/>
                </a:lnTo>
                <a:lnTo>
                  <a:pt x="801" y="566"/>
                </a:lnTo>
                <a:lnTo>
                  <a:pt x="813" y="568"/>
                </a:lnTo>
                <a:lnTo>
                  <a:pt x="828" y="571"/>
                </a:lnTo>
                <a:lnTo>
                  <a:pt x="844" y="577"/>
                </a:lnTo>
                <a:lnTo>
                  <a:pt x="863" y="585"/>
                </a:lnTo>
                <a:lnTo>
                  <a:pt x="881" y="598"/>
                </a:lnTo>
                <a:lnTo>
                  <a:pt x="898" y="614"/>
                </a:lnTo>
                <a:lnTo>
                  <a:pt x="916" y="636"/>
                </a:lnTo>
                <a:lnTo>
                  <a:pt x="939" y="615"/>
                </a:lnTo>
                <a:lnTo>
                  <a:pt x="916" y="587"/>
                </a:lnTo>
                <a:lnTo>
                  <a:pt x="890" y="566"/>
                </a:lnTo>
                <a:lnTo>
                  <a:pt x="865" y="552"/>
                </a:lnTo>
                <a:lnTo>
                  <a:pt x="842" y="542"/>
                </a:lnTo>
                <a:lnTo>
                  <a:pt x="820" y="538"/>
                </a:lnTo>
                <a:lnTo>
                  <a:pt x="803" y="535"/>
                </a:lnTo>
                <a:lnTo>
                  <a:pt x="790" y="535"/>
                </a:lnTo>
                <a:lnTo>
                  <a:pt x="786" y="535"/>
                </a:lnTo>
                <a:lnTo>
                  <a:pt x="783" y="535"/>
                </a:lnTo>
                <a:lnTo>
                  <a:pt x="781" y="537"/>
                </a:lnTo>
                <a:lnTo>
                  <a:pt x="780" y="538"/>
                </a:lnTo>
                <a:lnTo>
                  <a:pt x="778" y="539"/>
                </a:lnTo>
                <a:lnTo>
                  <a:pt x="776" y="540"/>
                </a:lnTo>
                <a:lnTo>
                  <a:pt x="774" y="541"/>
                </a:lnTo>
                <a:lnTo>
                  <a:pt x="772" y="542"/>
                </a:lnTo>
                <a:lnTo>
                  <a:pt x="769" y="545"/>
                </a:lnTo>
                <a:lnTo>
                  <a:pt x="772" y="539"/>
                </a:lnTo>
                <a:lnTo>
                  <a:pt x="775" y="533"/>
                </a:lnTo>
                <a:lnTo>
                  <a:pt x="779" y="527"/>
                </a:lnTo>
                <a:lnTo>
                  <a:pt x="784" y="522"/>
                </a:lnTo>
                <a:lnTo>
                  <a:pt x="789" y="515"/>
                </a:lnTo>
                <a:lnTo>
                  <a:pt x="796" y="508"/>
                </a:lnTo>
                <a:lnTo>
                  <a:pt x="804" y="501"/>
                </a:lnTo>
                <a:lnTo>
                  <a:pt x="812" y="493"/>
                </a:lnTo>
                <a:lnTo>
                  <a:pt x="828" y="480"/>
                </a:lnTo>
                <a:lnTo>
                  <a:pt x="856" y="461"/>
                </a:lnTo>
                <a:lnTo>
                  <a:pt x="890" y="435"/>
                </a:lnTo>
                <a:lnTo>
                  <a:pt x="933" y="405"/>
                </a:lnTo>
                <a:lnTo>
                  <a:pt x="981" y="371"/>
                </a:lnTo>
                <a:lnTo>
                  <a:pt x="1034" y="334"/>
                </a:lnTo>
                <a:lnTo>
                  <a:pt x="1090" y="296"/>
                </a:lnTo>
                <a:lnTo>
                  <a:pt x="1147" y="255"/>
                </a:lnTo>
                <a:lnTo>
                  <a:pt x="1204" y="216"/>
                </a:lnTo>
                <a:lnTo>
                  <a:pt x="1258" y="178"/>
                </a:lnTo>
                <a:lnTo>
                  <a:pt x="1310" y="143"/>
                </a:lnTo>
                <a:lnTo>
                  <a:pt x="1357" y="110"/>
                </a:lnTo>
                <a:lnTo>
                  <a:pt x="1399" y="82"/>
                </a:lnTo>
                <a:lnTo>
                  <a:pt x="1432" y="59"/>
                </a:lnTo>
                <a:lnTo>
                  <a:pt x="1457" y="41"/>
                </a:lnTo>
                <a:lnTo>
                  <a:pt x="1471" y="32"/>
                </a:lnTo>
                <a:lnTo>
                  <a:pt x="1477" y="31"/>
                </a:lnTo>
                <a:lnTo>
                  <a:pt x="1484" y="31"/>
                </a:lnTo>
                <a:lnTo>
                  <a:pt x="1493" y="31"/>
                </a:lnTo>
                <a:lnTo>
                  <a:pt x="1505" y="31"/>
                </a:lnTo>
                <a:lnTo>
                  <a:pt x="1517" y="32"/>
                </a:lnTo>
                <a:lnTo>
                  <a:pt x="1531" y="33"/>
                </a:lnTo>
                <a:lnTo>
                  <a:pt x="1546" y="37"/>
                </a:lnTo>
                <a:lnTo>
                  <a:pt x="1562" y="41"/>
                </a:lnTo>
                <a:lnTo>
                  <a:pt x="1578" y="47"/>
                </a:lnTo>
                <a:lnTo>
                  <a:pt x="1596" y="55"/>
                </a:lnTo>
                <a:lnTo>
                  <a:pt x="1612" y="65"/>
                </a:lnTo>
                <a:lnTo>
                  <a:pt x="1629" y="77"/>
                </a:lnTo>
                <a:lnTo>
                  <a:pt x="1646" y="92"/>
                </a:lnTo>
                <a:lnTo>
                  <a:pt x="1662" y="109"/>
                </a:lnTo>
                <a:lnTo>
                  <a:pt x="1679" y="130"/>
                </a:lnTo>
                <a:lnTo>
                  <a:pt x="1694" y="153"/>
                </a:lnTo>
                <a:lnTo>
                  <a:pt x="1703" y="171"/>
                </a:lnTo>
                <a:lnTo>
                  <a:pt x="1712" y="189"/>
                </a:lnTo>
                <a:lnTo>
                  <a:pt x="1719" y="205"/>
                </a:lnTo>
                <a:lnTo>
                  <a:pt x="1726" y="221"/>
                </a:lnTo>
                <a:lnTo>
                  <a:pt x="1754" y="207"/>
                </a:lnTo>
                <a:lnTo>
                  <a:pt x="1747" y="191"/>
                </a:lnTo>
                <a:lnTo>
                  <a:pt x="1740" y="174"/>
                </a:lnTo>
                <a:lnTo>
                  <a:pt x="1730" y="156"/>
                </a:lnTo>
                <a:lnTo>
                  <a:pt x="1720" y="138"/>
                </a:lnTo>
                <a:lnTo>
                  <a:pt x="1702" y="109"/>
                </a:lnTo>
                <a:lnTo>
                  <a:pt x="1682" y="85"/>
                </a:lnTo>
                <a:lnTo>
                  <a:pt x="1661" y="64"/>
                </a:lnTo>
                <a:lnTo>
                  <a:pt x="1641" y="48"/>
                </a:lnTo>
                <a:lnTo>
                  <a:pt x="1620" y="34"/>
                </a:lnTo>
                <a:lnTo>
                  <a:pt x="1598" y="23"/>
                </a:lnTo>
                <a:lnTo>
                  <a:pt x="1577" y="15"/>
                </a:lnTo>
                <a:lnTo>
                  <a:pt x="1556" y="8"/>
                </a:lnTo>
                <a:lnTo>
                  <a:pt x="1538" y="4"/>
                </a:lnTo>
                <a:lnTo>
                  <a:pt x="1520" y="1"/>
                </a:lnTo>
                <a:lnTo>
                  <a:pt x="1505" y="0"/>
                </a:lnTo>
                <a:lnTo>
                  <a:pt x="1490" y="0"/>
                </a:lnTo>
                <a:lnTo>
                  <a:pt x="1478" y="0"/>
                </a:lnTo>
                <a:lnTo>
                  <a:pt x="1470" y="1"/>
                </a:lnTo>
                <a:lnTo>
                  <a:pt x="1464" y="2"/>
                </a:lnTo>
                <a:lnTo>
                  <a:pt x="1462" y="2"/>
                </a:lnTo>
                <a:lnTo>
                  <a:pt x="1461" y="2"/>
                </a:lnTo>
                <a:lnTo>
                  <a:pt x="1460" y="3"/>
                </a:lnTo>
                <a:lnTo>
                  <a:pt x="1457" y="3"/>
                </a:lnTo>
                <a:lnTo>
                  <a:pt x="1456" y="4"/>
                </a:lnTo>
                <a:lnTo>
                  <a:pt x="1446" y="11"/>
                </a:lnTo>
                <a:lnTo>
                  <a:pt x="1423" y="27"/>
                </a:lnTo>
                <a:lnTo>
                  <a:pt x="1392" y="49"/>
                </a:lnTo>
                <a:lnTo>
                  <a:pt x="1351" y="77"/>
                </a:lnTo>
                <a:lnTo>
                  <a:pt x="1304" y="109"/>
                </a:lnTo>
                <a:lnTo>
                  <a:pt x="1252" y="145"/>
                </a:lnTo>
                <a:lnTo>
                  <a:pt x="1196" y="184"/>
                </a:lnTo>
                <a:lnTo>
                  <a:pt x="1138" y="223"/>
                </a:lnTo>
                <a:lnTo>
                  <a:pt x="1081" y="264"/>
                </a:lnTo>
                <a:lnTo>
                  <a:pt x="1023" y="304"/>
                </a:lnTo>
                <a:lnTo>
                  <a:pt x="969" y="342"/>
                </a:lnTo>
                <a:lnTo>
                  <a:pt x="919" y="376"/>
                </a:lnTo>
                <a:lnTo>
                  <a:pt x="874" y="409"/>
                </a:lnTo>
                <a:lnTo>
                  <a:pt x="837" y="435"/>
                </a:lnTo>
                <a:lnTo>
                  <a:pt x="810" y="455"/>
                </a:lnTo>
                <a:lnTo>
                  <a:pt x="792" y="469"/>
                </a:lnTo>
                <a:lnTo>
                  <a:pt x="773" y="487"/>
                </a:lnTo>
                <a:lnTo>
                  <a:pt x="758" y="504"/>
                </a:lnTo>
                <a:lnTo>
                  <a:pt x="746" y="520"/>
                </a:lnTo>
                <a:lnTo>
                  <a:pt x="739" y="535"/>
                </a:lnTo>
                <a:lnTo>
                  <a:pt x="735" y="548"/>
                </a:lnTo>
                <a:lnTo>
                  <a:pt x="733" y="560"/>
                </a:lnTo>
                <a:lnTo>
                  <a:pt x="733" y="569"/>
                </a:lnTo>
                <a:lnTo>
                  <a:pt x="733" y="575"/>
                </a:lnTo>
                <a:lnTo>
                  <a:pt x="716" y="587"/>
                </a:lnTo>
                <a:lnTo>
                  <a:pt x="698" y="602"/>
                </a:lnTo>
                <a:lnTo>
                  <a:pt x="678" y="617"/>
                </a:lnTo>
                <a:lnTo>
                  <a:pt x="658" y="633"/>
                </a:lnTo>
                <a:lnTo>
                  <a:pt x="637" y="649"/>
                </a:lnTo>
                <a:lnTo>
                  <a:pt x="615" y="667"/>
                </a:lnTo>
                <a:lnTo>
                  <a:pt x="593" y="684"/>
                </a:lnTo>
                <a:lnTo>
                  <a:pt x="572" y="701"/>
                </a:lnTo>
                <a:lnTo>
                  <a:pt x="552" y="717"/>
                </a:lnTo>
                <a:lnTo>
                  <a:pt x="531" y="732"/>
                </a:lnTo>
                <a:lnTo>
                  <a:pt x="512" y="747"/>
                </a:lnTo>
                <a:lnTo>
                  <a:pt x="496" y="761"/>
                </a:lnTo>
                <a:lnTo>
                  <a:pt x="481" y="773"/>
                </a:lnTo>
                <a:lnTo>
                  <a:pt x="469" y="783"/>
                </a:lnTo>
                <a:lnTo>
                  <a:pt x="459" y="791"/>
                </a:lnTo>
                <a:lnTo>
                  <a:pt x="453" y="797"/>
                </a:lnTo>
                <a:lnTo>
                  <a:pt x="434" y="820"/>
                </a:lnTo>
                <a:lnTo>
                  <a:pt x="426" y="843"/>
                </a:lnTo>
                <a:lnTo>
                  <a:pt x="423" y="866"/>
                </a:lnTo>
                <a:lnTo>
                  <a:pt x="423" y="883"/>
                </a:lnTo>
                <a:lnTo>
                  <a:pt x="88" y="1159"/>
                </a:lnTo>
                <a:lnTo>
                  <a:pt x="76" y="1152"/>
                </a:lnTo>
                <a:lnTo>
                  <a:pt x="63" y="1148"/>
                </a:lnTo>
                <a:lnTo>
                  <a:pt x="53" y="1146"/>
                </a:lnTo>
                <a:lnTo>
                  <a:pt x="42" y="1145"/>
                </a:lnTo>
                <a:lnTo>
                  <a:pt x="34" y="1146"/>
                </a:lnTo>
                <a:lnTo>
                  <a:pt x="27" y="1147"/>
                </a:lnTo>
                <a:lnTo>
                  <a:pt x="23" y="1148"/>
                </a:lnTo>
                <a:lnTo>
                  <a:pt x="20" y="1148"/>
                </a:lnTo>
                <a:lnTo>
                  <a:pt x="18" y="1149"/>
                </a:lnTo>
                <a:lnTo>
                  <a:pt x="17" y="1150"/>
                </a:lnTo>
                <a:lnTo>
                  <a:pt x="15" y="1153"/>
                </a:lnTo>
                <a:lnTo>
                  <a:pt x="14" y="1154"/>
                </a:lnTo>
                <a:lnTo>
                  <a:pt x="11" y="1157"/>
                </a:lnTo>
                <a:lnTo>
                  <a:pt x="8" y="1167"/>
                </a:lnTo>
                <a:lnTo>
                  <a:pt x="3" y="1180"/>
                </a:lnTo>
                <a:lnTo>
                  <a:pt x="0" y="1198"/>
                </a:lnTo>
                <a:lnTo>
                  <a:pt x="0" y="1220"/>
                </a:lnTo>
                <a:lnTo>
                  <a:pt x="4" y="1245"/>
                </a:lnTo>
                <a:lnTo>
                  <a:pt x="15" y="1274"/>
                </a:lnTo>
                <a:lnTo>
                  <a:pt x="33" y="1305"/>
                </a:lnTo>
                <a:lnTo>
                  <a:pt x="33" y="1305"/>
                </a:lnTo>
                <a:lnTo>
                  <a:pt x="33" y="1305"/>
                </a:lnTo>
                <a:lnTo>
                  <a:pt x="33" y="1305"/>
                </a:lnTo>
                <a:lnTo>
                  <a:pt x="34" y="1305"/>
                </a:lnTo>
                <a:lnTo>
                  <a:pt x="40" y="1312"/>
                </a:lnTo>
                <a:lnTo>
                  <a:pt x="50" y="1323"/>
                </a:lnTo>
                <a:lnTo>
                  <a:pt x="63" y="1335"/>
                </a:lnTo>
                <a:lnTo>
                  <a:pt x="78" y="1346"/>
                </a:lnTo>
                <a:lnTo>
                  <a:pt x="95" y="1357"/>
                </a:lnTo>
                <a:lnTo>
                  <a:pt x="113" y="1364"/>
                </a:lnTo>
                <a:lnTo>
                  <a:pt x="130" y="1365"/>
                </a:lnTo>
                <a:lnTo>
                  <a:pt x="147" y="1360"/>
                </a:lnTo>
                <a:lnTo>
                  <a:pt x="166" y="1343"/>
                </a:lnTo>
                <a:lnTo>
                  <a:pt x="175" y="1322"/>
                </a:lnTo>
                <a:lnTo>
                  <a:pt x="176" y="1300"/>
                </a:lnTo>
                <a:lnTo>
                  <a:pt x="174" y="1279"/>
                </a:lnTo>
                <a:lnTo>
                  <a:pt x="184" y="1273"/>
                </a:lnTo>
                <a:lnTo>
                  <a:pt x="199" y="1263"/>
                </a:lnTo>
                <a:lnTo>
                  <a:pt x="216" y="1253"/>
                </a:lnTo>
                <a:lnTo>
                  <a:pt x="236" y="1240"/>
                </a:lnTo>
                <a:lnTo>
                  <a:pt x="258" y="1226"/>
                </a:lnTo>
                <a:lnTo>
                  <a:pt x="282" y="1212"/>
                </a:lnTo>
                <a:lnTo>
                  <a:pt x="307" y="1197"/>
                </a:lnTo>
                <a:lnTo>
                  <a:pt x="333" y="1180"/>
                </a:lnTo>
                <a:lnTo>
                  <a:pt x="359" y="1163"/>
                </a:lnTo>
                <a:lnTo>
                  <a:pt x="386" y="1147"/>
                </a:lnTo>
                <a:lnTo>
                  <a:pt x="411" y="1131"/>
                </a:lnTo>
                <a:lnTo>
                  <a:pt x="436" y="1116"/>
                </a:lnTo>
                <a:lnTo>
                  <a:pt x="459" y="1101"/>
                </a:lnTo>
                <a:lnTo>
                  <a:pt x="483" y="1087"/>
                </a:lnTo>
                <a:lnTo>
                  <a:pt x="502" y="1074"/>
                </a:lnTo>
                <a:lnTo>
                  <a:pt x="519" y="1064"/>
                </a:lnTo>
                <a:lnTo>
                  <a:pt x="537" y="1070"/>
                </a:lnTo>
                <a:lnTo>
                  <a:pt x="554" y="1071"/>
                </a:lnTo>
                <a:lnTo>
                  <a:pt x="571" y="1070"/>
                </a:lnTo>
                <a:lnTo>
                  <a:pt x="587" y="1066"/>
                </a:lnTo>
                <a:lnTo>
                  <a:pt x="601" y="1062"/>
                </a:lnTo>
                <a:lnTo>
                  <a:pt x="613" y="1057"/>
                </a:lnTo>
                <a:lnTo>
                  <a:pt x="620" y="1054"/>
                </a:lnTo>
                <a:lnTo>
                  <a:pt x="623" y="1051"/>
                </a:lnTo>
                <a:lnTo>
                  <a:pt x="625" y="1050"/>
                </a:lnTo>
                <a:lnTo>
                  <a:pt x="630" y="1047"/>
                </a:lnTo>
                <a:lnTo>
                  <a:pt x="639" y="1041"/>
                </a:lnTo>
                <a:lnTo>
                  <a:pt x="651" y="1034"/>
                </a:lnTo>
                <a:lnTo>
                  <a:pt x="666" y="1025"/>
                </a:lnTo>
                <a:lnTo>
                  <a:pt x="682" y="1015"/>
                </a:lnTo>
                <a:lnTo>
                  <a:pt x="700" y="1003"/>
                </a:lnTo>
                <a:lnTo>
                  <a:pt x="720" y="992"/>
                </a:lnTo>
                <a:lnTo>
                  <a:pt x="742" y="978"/>
                </a:lnTo>
                <a:lnTo>
                  <a:pt x="764" y="964"/>
                </a:lnTo>
                <a:lnTo>
                  <a:pt x="786" y="950"/>
                </a:lnTo>
                <a:lnTo>
                  <a:pt x="809" y="936"/>
                </a:lnTo>
                <a:lnTo>
                  <a:pt x="831" y="922"/>
                </a:lnTo>
                <a:lnTo>
                  <a:pt x="852" y="909"/>
                </a:lnTo>
                <a:lnTo>
                  <a:pt x="873" y="896"/>
                </a:lnTo>
                <a:lnTo>
                  <a:pt x="893" y="883"/>
                </a:lnTo>
                <a:lnTo>
                  <a:pt x="897" y="889"/>
                </a:lnTo>
                <a:lnTo>
                  <a:pt x="904" y="896"/>
                </a:lnTo>
                <a:lnTo>
                  <a:pt x="911" y="903"/>
                </a:lnTo>
                <a:lnTo>
                  <a:pt x="920" y="910"/>
                </a:lnTo>
                <a:lnTo>
                  <a:pt x="931" y="917"/>
                </a:lnTo>
                <a:lnTo>
                  <a:pt x="941" y="924"/>
                </a:lnTo>
                <a:lnTo>
                  <a:pt x="953" y="928"/>
                </a:lnTo>
                <a:lnTo>
                  <a:pt x="965" y="932"/>
                </a:lnTo>
                <a:lnTo>
                  <a:pt x="947" y="1486"/>
                </a:lnTo>
                <a:lnTo>
                  <a:pt x="939" y="1486"/>
                </a:lnTo>
                <a:lnTo>
                  <a:pt x="928" y="1487"/>
                </a:lnTo>
                <a:lnTo>
                  <a:pt x="917" y="1488"/>
                </a:lnTo>
                <a:lnTo>
                  <a:pt x="904" y="1489"/>
                </a:lnTo>
                <a:lnTo>
                  <a:pt x="892" y="1491"/>
                </a:lnTo>
                <a:lnTo>
                  <a:pt x="877" y="1494"/>
                </a:lnTo>
                <a:lnTo>
                  <a:pt x="863" y="1498"/>
                </a:lnTo>
                <a:lnTo>
                  <a:pt x="848" y="1502"/>
                </a:lnTo>
                <a:lnTo>
                  <a:pt x="833" y="1508"/>
                </a:lnTo>
                <a:lnTo>
                  <a:pt x="818" y="1514"/>
                </a:lnTo>
                <a:lnTo>
                  <a:pt x="804" y="1521"/>
                </a:lnTo>
                <a:lnTo>
                  <a:pt x="790" y="1531"/>
                </a:lnTo>
                <a:lnTo>
                  <a:pt x="778" y="1541"/>
                </a:lnTo>
                <a:lnTo>
                  <a:pt x="766" y="1552"/>
                </a:lnTo>
                <a:lnTo>
                  <a:pt x="754" y="1565"/>
                </a:lnTo>
                <a:lnTo>
                  <a:pt x="745" y="1580"/>
                </a:lnTo>
                <a:lnTo>
                  <a:pt x="745" y="1581"/>
                </a:lnTo>
                <a:lnTo>
                  <a:pt x="745" y="1582"/>
                </a:lnTo>
                <a:lnTo>
                  <a:pt x="744" y="1585"/>
                </a:lnTo>
                <a:lnTo>
                  <a:pt x="744" y="1586"/>
                </a:lnTo>
                <a:lnTo>
                  <a:pt x="733" y="1663"/>
                </a:lnTo>
                <a:lnTo>
                  <a:pt x="733" y="1665"/>
                </a:lnTo>
                <a:lnTo>
                  <a:pt x="733" y="1669"/>
                </a:lnTo>
                <a:lnTo>
                  <a:pt x="734" y="1672"/>
                </a:lnTo>
                <a:lnTo>
                  <a:pt x="735" y="1675"/>
                </a:lnTo>
                <a:lnTo>
                  <a:pt x="736" y="1677"/>
                </a:lnTo>
                <a:lnTo>
                  <a:pt x="739" y="1680"/>
                </a:lnTo>
                <a:lnTo>
                  <a:pt x="744" y="1687"/>
                </a:lnTo>
                <a:lnTo>
                  <a:pt x="750" y="1694"/>
                </a:lnTo>
                <a:lnTo>
                  <a:pt x="758" y="1703"/>
                </a:lnTo>
                <a:lnTo>
                  <a:pt x="768" y="1714"/>
                </a:lnTo>
                <a:lnTo>
                  <a:pt x="780" y="1724"/>
                </a:lnTo>
                <a:lnTo>
                  <a:pt x="794" y="1734"/>
                </a:lnTo>
                <a:lnTo>
                  <a:pt x="810" y="1745"/>
                </a:lnTo>
                <a:lnTo>
                  <a:pt x="827" y="1755"/>
                </a:lnTo>
                <a:lnTo>
                  <a:pt x="847" y="1764"/>
                </a:lnTo>
                <a:lnTo>
                  <a:pt x="867" y="1774"/>
                </a:lnTo>
                <a:lnTo>
                  <a:pt x="892" y="1781"/>
                </a:lnTo>
                <a:lnTo>
                  <a:pt x="917" y="1786"/>
                </a:lnTo>
                <a:lnTo>
                  <a:pt x="943" y="1790"/>
                </a:lnTo>
                <a:lnTo>
                  <a:pt x="973" y="1791"/>
                </a:lnTo>
                <a:lnTo>
                  <a:pt x="1002" y="1790"/>
                </a:lnTo>
                <a:lnTo>
                  <a:pt x="1030" y="1787"/>
                </a:lnTo>
                <a:lnTo>
                  <a:pt x="1055" y="1784"/>
                </a:lnTo>
                <a:lnTo>
                  <a:pt x="1078" y="1779"/>
                </a:lnTo>
                <a:lnTo>
                  <a:pt x="1100" y="1774"/>
                </a:lnTo>
                <a:lnTo>
                  <a:pt x="1120" y="1767"/>
                </a:lnTo>
                <a:lnTo>
                  <a:pt x="1138" y="1760"/>
                </a:lnTo>
                <a:lnTo>
                  <a:pt x="1153" y="1753"/>
                </a:lnTo>
                <a:lnTo>
                  <a:pt x="1168" y="1745"/>
                </a:lnTo>
                <a:lnTo>
                  <a:pt x="1180" y="1738"/>
                </a:lnTo>
                <a:lnTo>
                  <a:pt x="1190" y="1731"/>
                </a:lnTo>
                <a:lnTo>
                  <a:pt x="1199" y="1725"/>
                </a:lnTo>
                <a:lnTo>
                  <a:pt x="1206" y="1719"/>
                </a:lnTo>
                <a:lnTo>
                  <a:pt x="1211" y="1716"/>
                </a:lnTo>
                <a:lnTo>
                  <a:pt x="1214" y="1713"/>
                </a:lnTo>
                <a:lnTo>
                  <a:pt x="1215" y="1711"/>
                </a:lnTo>
                <a:lnTo>
                  <a:pt x="1217" y="1709"/>
                </a:lnTo>
                <a:lnTo>
                  <a:pt x="1219" y="1707"/>
                </a:lnTo>
                <a:lnTo>
                  <a:pt x="1220" y="1703"/>
                </a:lnTo>
                <a:lnTo>
                  <a:pt x="1220" y="1701"/>
                </a:lnTo>
                <a:lnTo>
                  <a:pt x="1220" y="1615"/>
                </a:lnTo>
                <a:lnTo>
                  <a:pt x="1220" y="1614"/>
                </a:lnTo>
                <a:lnTo>
                  <a:pt x="1220" y="1612"/>
                </a:lnTo>
                <a:lnTo>
                  <a:pt x="1220" y="1612"/>
                </a:lnTo>
                <a:lnTo>
                  <a:pt x="1219" y="1611"/>
                </a:lnTo>
                <a:lnTo>
                  <a:pt x="1218" y="1607"/>
                </a:lnTo>
                <a:lnTo>
                  <a:pt x="1213" y="1593"/>
                </a:lnTo>
                <a:lnTo>
                  <a:pt x="1204" y="1574"/>
                </a:lnTo>
                <a:lnTo>
                  <a:pt x="1190" y="1554"/>
                </a:lnTo>
                <a:lnTo>
                  <a:pt x="1169" y="1532"/>
                </a:lnTo>
                <a:lnTo>
                  <a:pt x="1142" y="1513"/>
                </a:lnTo>
                <a:lnTo>
                  <a:pt x="1106" y="1498"/>
                </a:lnTo>
                <a:lnTo>
                  <a:pt x="1061" y="1490"/>
                </a:lnTo>
                <a:lnTo>
                  <a:pt x="1091" y="915"/>
                </a:lnTo>
                <a:lnTo>
                  <a:pt x="1105" y="906"/>
                </a:lnTo>
                <a:lnTo>
                  <a:pt x="1123" y="894"/>
                </a:lnTo>
                <a:lnTo>
                  <a:pt x="1145" y="876"/>
                </a:lnTo>
                <a:lnTo>
                  <a:pt x="1168" y="854"/>
                </a:lnTo>
                <a:lnTo>
                  <a:pt x="1190" y="829"/>
                </a:lnTo>
                <a:lnTo>
                  <a:pt x="1211" y="798"/>
                </a:lnTo>
                <a:lnTo>
                  <a:pt x="1228" y="763"/>
                </a:lnTo>
                <a:lnTo>
                  <a:pt x="1241" y="725"/>
                </a:lnTo>
                <a:lnTo>
                  <a:pt x="1283" y="699"/>
                </a:lnTo>
                <a:lnTo>
                  <a:pt x="1326" y="674"/>
                </a:lnTo>
                <a:lnTo>
                  <a:pt x="1369" y="647"/>
                </a:lnTo>
                <a:lnTo>
                  <a:pt x="1411" y="621"/>
                </a:lnTo>
                <a:lnTo>
                  <a:pt x="1454" y="595"/>
                </a:lnTo>
                <a:lnTo>
                  <a:pt x="1494" y="570"/>
                </a:lnTo>
                <a:lnTo>
                  <a:pt x="1533" y="547"/>
                </a:lnTo>
                <a:lnTo>
                  <a:pt x="1571" y="524"/>
                </a:lnTo>
                <a:lnTo>
                  <a:pt x="1606" y="503"/>
                </a:lnTo>
                <a:lnTo>
                  <a:pt x="1637" y="484"/>
                </a:lnTo>
                <a:lnTo>
                  <a:pt x="1666" y="466"/>
                </a:lnTo>
                <a:lnTo>
                  <a:pt x="1690" y="451"/>
                </a:lnTo>
                <a:lnTo>
                  <a:pt x="1711" y="439"/>
                </a:lnTo>
                <a:lnTo>
                  <a:pt x="1726" y="429"/>
                </a:lnTo>
                <a:lnTo>
                  <a:pt x="1737" y="424"/>
                </a:lnTo>
                <a:lnTo>
                  <a:pt x="1742" y="420"/>
                </a:lnTo>
                <a:lnTo>
                  <a:pt x="1751" y="412"/>
                </a:lnTo>
                <a:lnTo>
                  <a:pt x="1760" y="398"/>
                </a:lnTo>
                <a:lnTo>
                  <a:pt x="1768" y="380"/>
                </a:lnTo>
                <a:lnTo>
                  <a:pt x="1774" y="355"/>
                </a:lnTo>
                <a:lnTo>
                  <a:pt x="1778" y="326"/>
                </a:lnTo>
                <a:lnTo>
                  <a:pt x="1775" y="291"/>
                </a:lnTo>
                <a:lnTo>
                  <a:pt x="1767" y="251"/>
                </a:lnTo>
                <a:lnTo>
                  <a:pt x="1754" y="207"/>
                </a:lnTo>
                <a:lnTo>
                  <a:pt x="1726" y="2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2437102" y="3020647"/>
            <a:ext cx="45858" cy="45858"/>
          </a:xfrm>
          <a:custGeom>
            <a:avLst/>
            <a:gdLst>
              <a:gd name="T0" fmla="*/ 0 w 32"/>
              <a:gd name="T1" fmla="*/ 16 h 32"/>
              <a:gd name="T2" fmla="*/ 1 w 32"/>
              <a:gd name="T3" fmla="*/ 23 h 32"/>
              <a:gd name="T4" fmla="*/ 4 w 32"/>
              <a:gd name="T5" fmla="*/ 28 h 32"/>
              <a:gd name="T6" fmla="*/ 9 w 32"/>
              <a:gd name="T7" fmla="*/ 31 h 32"/>
              <a:gd name="T8" fmla="*/ 16 w 32"/>
              <a:gd name="T9" fmla="*/ 32 h 32"/>
              <a:gd name="T10" fmla="*/ 23 w 32"/>
              <a:gd name="T11" fmla="*/ 31 h 32"/>
              <a:gd name="T12" fmla="*/ 27 w 32"/>
              <a:gd name="T13" fmla="*/ 28 h 32"/>
              <a:gd name="T14" fmla="*/ 31 w 32"/>
              <a:gd name="T15" fmla="*/ 23 h 32"/>
              <a:gd name="T16" fmla="*/ 32 w 32"/>
              <a:gd name="T17" fmla="*/ 16 h 32"/>
              <a:gd name="T18" fmla="*/ 31 w 32"/>
              <a:gd name="T19" fmla="*/ 9 h 32"/>
              <a:gd name="T20" fmla="*/ 27 w 32"/>
              <a:gd name="T21" fmla="*/ 5 h 32"/>
              <a:gd name="T22" fmla="*/ 23 w 32"/>
              <a:gd name="T23" fmla="*/ 1 h 32"/>
              <a:gd name="T24" fmla="*/ 16 w 32"/>
              <a:gd name="T25" fmla="*/ 0 h 32"/>
              <a:gd name="T26" fmla="*/ 9 w 32"/>
              <a:gd name="T27" fmla="*/ 1 h 32"/>
              <a:gd name="T28" fmla="*/ 4 w 32"/>
              <a:gd name="T29" fmla="*/ 5 h 32"/>
              <a:gd name="T30" fmla="*/ 1 w 32"/>
              <a:gd name="T31" fmla="*/ 9 h 32"/>
              <a:gd name="T32" fmla="*/ 0 w 32"/>
              <a:gd name="T33" fmla="*/ 16 h 32"/>
              <a:gd name="T34" fmla="*/ 0 w 32"/>
              <a:gd name="T35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2">
                <a:moveTo>
                  <a:pt x="0" y="16"/>
                </a:moveTo>
                <a:lnTo>
                  <a:pt x="1" y="23"/>
                </a:lnTo>
                <a:lnTo>
                  <a:pt x="4" y="28"/>
                </a:lnTo>
                <a:lnTo>
                  <a:pt x="9" y="31"/>
                </a:lnTo>
                <a:lnTo>
                  <a:pt x="16" y="32"/>
                </a:lnTo>
                <a:lnTo>
                  <a:pt x="23" y="31"/>
                </a:lnTo>
                <a:lnTo>
                  <a:pt x="27" y="28"/>
                </a:lnTo>
                <a:lnTo>
                  <a:pt x="31" y="23"/>
                </a:lnTo>
                <a:lnTo>
                  <a:pt x="32" y="16"/>
                </a:lnTo>
                <a:lnTo>
                  <a:pt x="31" y="9"/>
                </a:lnTo>
                <a:lnTo>
                  <a:pt x="27" y="5"/>
                </a:lnTo>
                <a:lnTo>
                  <a:pt x="23" y="1"/>
                </a:lnTo>
                <a:lnTo>
                  <a:pt x="16" y="0"/>
                </a:lnTo>
                <a:lnTo>
                  <a:pt x="9" y="1"/>
                </a:lnTo>
                <a:lnTo>
                  <a:pt x="4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2583273" y="3249937"/>
            <a:ext cx="45858" cy="45858"/>
          </a:xfrm>
          <a:custGeom>
            <a:avLst/>
            <a:gdLst>
              <a:gd name="T0" fmla="*/ 0 w 32"/>
              <a:gd name="T1" fmla="*/ 16 h 32"/>
              <a:gd name="T2" fmla="*/ 1 w 32"/>
              <a:gd name="T3" fmla="*/ 23 h 32"/>
              <a:gd name="T4" fmla="*/ 5 w 32"/>
              <a:gd name="T5" fmla="*/ 28 h 32"/>
              <a:gd name="T6" fmla="*/ 9 w 32"/>
              <a:gd name="T7" fmla="*/ 31 h 32"/>
              <a:gd name="T8" fmla="*/ 16 w 32"/>
              <a:gd name="T9" fmla="*/ 32 h 32"/>
              <a:gd name="T10" fmla="*/ 23 w 32"/>
              <a:gd name="T11" fmla="*/ 31 h 32"/>
              <a:gd name="T12" fmla="*/ 28 w 32"/>
              <a:gd name="T13" fmla="*/ 28 h 32"/>
              <a:gd name="T14" fmla="*/ 31 w 32"/>
              <a:gd name="T15" fmla="*/ 23 h 32"/>
              <a:gd name="T16" fmla="*/ 32 w 32"/>
              <a:gd name="T17" fmla="*/ 16 h 32"/>
              <a:gd name="T18" fmla="*/ 31 w 32"/>
              <a:gd name="T19" fmla="*/ 9 h 32"/>
              <a:gd name="T20" fmla="*/ 28 w 32"/>
              <a:gd name="T21" fmla="*/ 5 h 32"/>
              <a:gd name="T22" fmla="*/ 23 w 32"/>
              <a:gd name="T23" fmla="*/ 1 h 32"/>
              <a:gd name="T24" fmla="*/ 16 w 32"/>
              <a:gd name="T25" fmla="*/ 0 h 32"/>
              <a:gd name="T26" fmla="*/ 9 w 32"/>
              <a:gd name="T27" fmla="*/ 1 h 32"/>
              <a:gd name="T28" fmla="*/ 5 w 32"/>
              <a:gd name="T29" fmla="*/ 5 h 32"/>
              <a:gd name="T30" fmla="*/ 1 w 32"/>
              <a:gd name="T31" fmla="*/ 9 h 32"/>
              <a:gd name="T32" fmla="*/ 0 w 32"/>
              <a:gd name="T33" fmla="*/ 16 h 32"/>
              <a:gd name="T34" fmla="*/ 0 w 32"/>
              <a:gd name="T35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2">
                <a:moveTo>
                  <a:pt x="0" y="16"/>
                </a:moveTo>
                <a:lnTo>
                  <a:pt x="1" y="23"/>
                </a:lnTo>
                <a:lnTo>
                  <a:pt x="5" y="28"/>
                </a:lnTo>
                <a:lnTo>
                  <a:pt x="9" y="31"/>
                </a:lnTo>
                <a:lnTo>
                  <a:pt x="16" y="32"/>
                </a:lnTo>
                <a:lnTo>
                  <a:pt x="23" y="31"/>
                </a:lnTo>
                <a:lnTo>
                  <a:pt x="28" y="28"/>
                </a:lnTo>
                <a:lnTo>
                  <a:pt x="31" y="23"/>
                </a:lnTo>
                <a:lnTo>
                  <a:pt x="32" y="16"/>
                </a:lnTo>
                <a:lnTo>
                  <a:pt x="31" y="9"/>
                </a:lnTo>
                <a:lnTo>
                  <a:pt x="28" y="5"/>
                </a:lnTo>
                <a:lnTo>
                  <a:pt x="23" y="1"/>
                </a:lnTo>
                <a:lnTo>
                  <a:pt x="16" y="0"/>
                </a:lnTo>
                <a:lnTo>
                  <a:pt x="9" y="1"/>
                </a:lnTo>
                <a:lnTo>
                  <a:pt x="5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2359715" y="3441968"/>
            <a:ext cx="45858" cy="42993"/>
          </a:xfrm>
          <a:custGeom>
            <a:avLst/>
            <a:gdLst>
              <a:gd name="T0" fmla="*/ 0 w 31"/>
              <a:gd name="T1" fmla="*/ 16 h 31"/>
              <a:gd name="T2" fmla="*/ 1 w 31"/>
              <a:gd name="T3" fmla="*/ 22 h 31"/>
              <a:gd name="T4" fmla="*/ 4 w 31"/>
              <a:gd name="T5" fmla="*/ 26 h 31"/>
              <a:gd name="T6" fmla="*/ 9 w 31"/>
              <a:gd name="T7" fmla="*/ 30 h 31"/>
              <a:gd name="T8" fmla="*/ 15 w 31"/>
              <a:gd name="T9" fmla="*/ 31 h 31"/>
              <a:gd name="T10" fmla="*/ 22 w 31"/>
              <a:gd name="T11" fmla="*/ 30 h 31"/>
              <a:gd name="T12" fmla="*/ 26 w 31"/>
              <a:gd name="T13" fmla="*/ 26 h 31"/>
              <a:gd name="T14" fmla="*/ 30 w 31"/>
              <a:gd name="T15" fmla="*/ 22 h 31"/>
              <a:gd name="T16" fmla="*/ 31 w 31"/>
              <a:gd name="T17" fmla="*/ 16 h 31"/>
              <a:gd name="T18" fmla="*/ 30 w 31"/>
              <a:gd name="T19" fmla="*/ 9 h 31"/>
              <a:gd name="T20" fmla="*/ 26 w 31"/>
              <a:gd name="T21" fmla="*/ 4 h 31"/>
              <a:gd name="T22" fmla="*/ 22 w 31"/>
              <a:gd name="T23" fmla="*/ 1 h 31"/>
              <a:gd name="T24" fmla="*/ 15 w 31"/>
              <a:gd name="T25" fmla="*/ 0 h 31"/>
              <a:gd name="T26" fmla="*/ 9 w 31"/>
              <a:gd name="T27" fmla="*/ 1 h 31"/>
              <a:gd name="T28" fmla="*/ 4 w 31"/>
              <a:gd name="T29" fmla="*/ 4 h 31"/>
              <a:gd name="T30" fmla="*/ 1 w 31"/>
              <a:gd name="T31" fmla="*/ 9 h 31"/>
              <a:gd name="T32" fmla="*/ 0 w 31"/>
              <a:gd name="T33" fmla="*/ 16 h 31"/>
              <a:gd name="T34" fmla="*/ 0 w 31"/>
              <a:gd name="T35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" h="31">
                <a:moveTo>
                  <a:pt x="0" y="16"/>
                </a:moveTo>
                <a:lnTo>
                  <a:pt x="1" y="22"/>
                </a:lnTo>
                <a:lnTo>
                  <a:pt x="4" y="26"/>
                </a:lnTo>
                <a:lnTo>
                  <a:pt x="9" y="30"/>
                </a:lnTo>
                <a:lnTo>
                  <a:pt x="15" y="31"/>
                </a:lnTo>
                <a:lnTo>
                  <a:pt x="22" y="30"/>
                </a:lnTo>
                <a:lnTo>
                  <a:pt x="26" y="26"/>
                </a:lnTo>
                <a:lnTo>
                  <a:pt x="30" y="22"/>
                </a:lnTo>
                <a:lnTo>
                  <a:pt x="31" y="16"/>
                </a:lnTo>
                <a:lnTo>
                  <a:pt x="30" y="9"/>
                </a:lnTo>
                <a:lnTo>
                  <a:pt x="26" y="4"/>
                </a:lnTo>
                <a:lnTo>
                  <a:pt x="22" y="1"/>
                </a:lnTo>
                <a:lnTo>
                  <a:pt x="15" y="0"/>
                </a:lnTo>
                <a:lnTo>
                  <a:pt x="9" y="1"/>
                </a:lnTo>
                <a:lnTo>
                  <a:pt x="4" y="4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3331334" y="3923478"/>
            <a:ext cx="45858" cy="45858"/>
          </a:xfrm>
          <a:custGeom>
            <a:avLst/>
            <a:gdLst>
              <a:gd name="T0" fmla="*/ 0 w 31"/>
              <a:gd name="T1" fmla="*/ 16 h 32"/>
              <a:gd name="T2" fmla="*/ 1 w 31"/>
              <a:gd name="T3" fmla="*/ 23 h 32"/>
              <a:gd name="T4" fmla="*/ 5 w 31"/>
              <a:gd name="T5" fmla="*/ 28 h 32"/>
              <a:gd name="T6" fmla="*/ 10 w 31"/>
              <a:gd name="T7" fmla="*/ 31 h 32"/>
              <a:gd name="T8" fmla="*/ 15 w 31"/>
              <a:gd name="T9" fmla="*/ 32 h 32"/>
              <a:gd name="T10" fmla="*/ 22 w 31"/>
              <a:gd name="T11" fmla="*/ 31 h 32"/>
              <a:gd name="T12" fmla="*/ 27 w 31"/>
              <a:gd name="T13" fmla="*/ 28 h 32"/>
              <a:gd name="T14" fmla="*/ 30 w 31"/>
              <a:gd name="T15" fmla="*/ 23 h 32"/>
              <a:gd name="T16" fmla="*/ 31 w 31"/>
              <a:gd name="T17" fmla="*/ 16 h 32"/>
              <a:gd name="T18" fmla="*/ 30 w 31"/>
              <a:gd name="T19" fmla="*/ 9 h 32"/>
              <a:gd name="T20" fmla="*/ 27 w 31"/>
              <a:gd name="T21" fmla="*/ 5 h 32"/>
              <a:gd name="T22" fmla="*/ 22 w 31"/>
              <a:gd name="T23" fmla="*/ 1 h 32"/>
              <a:gd name="T24" fmla="*/ 15 w 31"/>
              <a:gd name="T25" fmla="*/ 0 h 32"/>
              <a:gd name="T26" fmla="*/ 10 w 31"/>
              <a:gd name="T27" fmla="*/ 1 h 32"/>
              <a:gd name="T28" fmla="*/ 5 w 31"/>
              <a:gd name="T29" fmla="*/ 5 h 32"/>
              <a:gd name="T30" fmla="*/ 1 w 31"/>
              <a:gd name="T31" fmla="*/ 9 h 32"/>
              <a:gd name="T32" fmla="*/ 0 w 31"/>
              <a:gd name="T33" fmla="*/ 16 h 32"/>
              <a:gd name="T34" fmla="*/ 0 w 31"/>
              <a:gd name="T35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" h="32">
                <a:moveTo>
                  <a:pt x="0" y="16"/>
                </a:moveTo>
                <a:lnTo>
                  <a:pt x="1" y="23"/>
                </a:lnTo>
                <a:lnTo>
                  <a:pt x="5" y="28"/>
                </a:lnTo>
                <a:lnTo>
                  <a:pt x="10" y="31"/>
                </a:lnTo>
                <a:lnTo>
                  <a:pt x="15" y="32"/>
                </a:lnTo>
                <a:lnTo>
                  <a:pt x="22" y="31"/>
                </a:lnTo>
                <a:lnTo>
                  <a:pt x="27" y="28"/>
                </a:lnTo>
                <a:lnTo>
                  <a:pt x="30" y="23"/>
                </a:lnTo>
                <a:lnTo>
                  <a:pt x="31" y="16"/>
                </a:lnTo>
                <a:lnTo>
                  <a:pt x="30" y="9"/>
                </a:lnTo>
                <a:lnTo>
                  <a:pt x="27" y="5"/>
                </a:lnTo>
                <a:lnTo>
                  <a:pt x="22" y="1"/>
                </a:lnTo>
                <a:lnTo>
                  <a:pt x="15" y="0"/>
                </a:lnTo>
                <a:lnTo>
                  <a:pt x="10" y="1"/>
                </a:lnTo>
                <a:lnTo>
                  <a:pt x="5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8"/>
          <p:cNvSpPr>
            <a:spLocks/>
          </p:cNvSpPr>
          <p:nvPr/>
        </p:nvSpPr>
        <p:spPr bwMode="auto">
          <a:xfrm>
            <a:off x="4239895" y="3327323"/>
            <a:ext cx="45858" cy="45858"/>
          </a:xfrm>
          <a:custGeom>
            <a:avLst/>
            <a:gdLst>
              <a:gd name="T0" fmla="*/ 0 w 32"/>
              <a:gd name="T1" fmla="*/ 16 h 32"/>
              <a:gd name="T2" fmla="*/ 1 w 32"/>
              <a:gd name="T3" fmla="*/ 23 h 32"/>
              <a:gd name="T4" fmla="*/ 5 w 32"/>
              <a:gd name="T5" fmla="*/ 28 h 32"/>
              <a:gd name="T6" fmla="*/ 10 w 32"/>
              <a:gd name="T7" fmla="*/ 31 h 32"/>
              <a:gd name="T8" fmla="*/ 16 w 32"/>
              <a:gd name="T9" fmla="*/ 32 h 32"/>
              <a:gd name="T10" fmla="*/ 23 w 32"/>
              <a:gd name="T11" fmla="*/ 31 h 32"/>
              <a:gd name="T12" fmla="*/ 28 w 32"/>
              <a:gd name="T13" fmla="*/ 28 h 32"/>
              <a:gd name="T14" fmla="*/ 31 w 32"/>
              <a:gd name="T15" fmla="*/ 23 h 32"/>
              <a:gd name="T16" fmla="*/ 32 w 32"/>
              <a:gd name="T17" fmla="*/ 16 h 32"/>
              <a:gd name="T18" fmla="*/ 31 w 32"/>
              <a:gd name="T19" fmla="*/ 9 h 32"/>
              <a:gd name="T20" fmla="*/ 28 w 32"/>
              <a:gd name="T21" fmla="*/ 5 h 32"/>
              <a:gd name="T22" fmla="*/ 23 w 32"/>
              <a:gd name="T23" fmla="*/ 1 h 32"/>
              <a:gd name="T24" fmla="*/ 16 w 32"/>
              <a:gd name="T25" fmla="*/ 0 h 32"/>
              <a:gd name="T26" fmla="*/ 10 w 32"/>
              <a:gd name="T27" fmla="*/ 1 h 32"/>
              <a:gd name="T28" fmla="*/ 5 w 32"/>
              <a:gd name="T29" fmla="*/ 5 h 32"/>
              <a:gd name="T30" fmla="*/ 1 w 32"/>
              <a:gd name="T31" fmla="*/ 9 h 32"/>
              <a:gd name="T32" fmla="*/ 0 w 32"/>
              <a:gd name="T33" fmla="*/ 16 h 32"/>
              <a:gd name="T34" fmla="*/ 0 w 32"/>
              <a:gd name="T35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2">
                <a:moveTo>
                  <a:pt x="0" y="16"/>
                </a:moveTo>
                <a:lnTo>
                  <a:pt x="1" y="23"/>
                </a:lnTo>
                <a:lnTo>
                  <a:pt x="5" y="28"/>
                </a:lnTo>
                <a:lnTo>
                  <a:pt x="10" y="31"/>
                </a:lnTo>
                <a:lnTo>
                  <a:pt x="16" y="32"/>
                </a:lnTo>
                <a:lnTo>
                  <a:pt x="23" y="31"/>
                </a:lnTo>
                <a:lnTo>
                  <a:pt x="28" y="28"/>
                </a:lnTo>
                <a:lnTo>
                  <a:pt x="31" y="23"/>
                </a:lnTo>
                <a:lnTo>
                  <a:pt x="32" y="16"/>
                </a:lnTo>
                <a:lnTo>
                  <a:pt x="31" y="9"/>
                </a:lnTo>
                <a:lnTo>
                  <a:pt x="28" y="5"/>
                </a:lnTo>
                <a:lnTo>
                  <a:pt x="23" y="1"/>
                </a:lnTo>
                <a:lnTo>
                  <a:pt x="16" y="0"/>
                </a:lnTo>
                <a:lnTo>
                  <a:pt x="10" y="1"/>
                </a:lnTo>
                <a:lnTo>
                  <a:pt x="5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9"/>
          <p:cNvSpPr>
            <a:spLocks/>
          </p:cNvSpPr>
          <p:nvPr/>
        </p:nvSpPr>
        <p:spPr bwMode="auto">
          <a:xfrm>
            <a:off x="4125250" y="3525085"/>
            <a:ext cx="45858" cy="45858"/>
          </a:xfrm>
          <a:custGeom>
            <a:avLst/>
            <a:gdLst>
              <a:gd name="T0" fmla="*/ 0 w 32"/>
              <a:gd name="T1" fmla="*/ 15 h 31"/>
              <a:gd name="T2" fmla="*/ 1 w 32"/>
              <a:gd name="T3" fmla="*/ 21 h 31"/>
              <a:gd name="T4" fmla="*/ 4 w 32"/>
              <a:gd name="T5" fmla="*/ 26 h 31"/>
              <a:gd name="T6" fmla="*/ 9 w 32"/>
              <a:gd name="T7" fmla="*/ 30 h 31"/>
              <a:gd name="T8" fmla="*/ 16 w 32"/>
              <a:gd name="T9" fmla="*/ 31 h 31"/>
              <a:gd name="T10" fmla="*/ 23 w 32"/>
              <a:gd name="T11" fmla="*/ 30 h 31"/>
              <a:gd name="T12" fmla="*/ 27 w 32"/>
              <a:gd name="T13" fmla="*/ 26 h 31"/>
              <a:gd name="T14" fmla="*/ 31 w 32"/>
              <a:gd name="T15" fmla="*/ 21 h 31"/>
              <a:gd name="T16" fmla="*/ 32 w 32"/>
              <a:gd name="T17" fmla="*/ 15 h 31"/>
              <a:gd name="T18" fmla="*/ 31 w 32"/>
              <a:gd name="T19" fmla="*/ 9 h 31"/>
              <a:gd name="T20" fmla="*/ 27 w 32"/>
              <a:gd name="T21" fmla="*/ 4 h 31"/>
              <a:gd name="T22" fmla="*/ 23 w 32"/>
              <a:gd name="T23" fmla="*/ 1 h 31"/>
              <a:gd name="T24" fmla="*/ 16 w 32"/>
              <a:gd name="T25" fmla="*/ 0 h 31"/>
              <a:gd name="T26" fmla="*/ 9 w 32"/>
              <a:gd name="T27" fmla="*/ 1 h 31"/>
              <a:gd name="T28" fmla="*/ 4 w 32"/>
              <a:gd name="T29" fmla="*/ 4 h 31"/>
              <a:gd name="T30" fmla="*/ 1 w 32"/>
              <a:gd name="T31" fmla="*/ 9 h 31"/>
              <a:gd name="T32" fmla="*/ 0 w 32"/>
              <a:gd name="T33" fmla="*/ 15 h 31"/>
              <a:gd name="T34" fmla="*/ 0 w 32"/>
              <a:gd name="T3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1">
                <a:moveTo>
                  <a:pt x="0" y="15"/>
                </a:moveTo>
                <a:lnTo>
                  <a:pt x="1" y="21"/>
                </a:lnTo>
                <a:lnTo>
                  <a:pt x="4" y="26"/>
                </a:lnTo>
                <a:lnTo>
                  <a:pt x="9" y="30"/>
                </a:lnTo>
                <a:lnTo>
                  <a:pt x="16" y="31"/>
                </a:lnTo>
                <a:lnTo>
                  <a:pt x="23" y="30"/>
                </a:lnTo>
                <a:lnTo>
                  <a:pt x="27" y="26"/>
                </a:lnTo>
                <a:lnTo>
                  <a:pt x="31" y="21"/>
                </a:lnTo>
                <a:lnTo>
                  <a:pt x="32" y="15"/>
                </a:lnTo>
                <a:lnTo>
                  <a:pt x="31" y="9"/>
                </a:lnTo>
                <a:lnTo>
                  <a:pt x="27" y="4"/>
                </a:lnTo>
                <a:lnTo>
                  <a:pt x="23" y="1"/>
                </a:lnTo>
                <a:lnTo>
                  <a:pt x="16" y="0"/>
                </a:lnTo>
                <a:lnTo>
                  <a:pt x="9" y="1"/>
                </a:lnTo>
                <a:lnTo>
                  <a:pt x="4" y="4"/>
                </a:lnTo>
                <a:lnTo>
                  <a:pt x="1" y="9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0"/>
          <p:cNvSpPr>
            <a:spLocks/>
          </p:cNvSpPr>
          <p:nvPr/>
        </p:nvSpPr>
        <p:spPr bwMode="auto">
          <a:xfrm>
            <a:off x="3299805" y="2699640"/>
            <a:ext cx="45858" cy="45858"/>
          </a:xfrm>
          <a:custGeom>
            <a:avLst/>
            <a:gdLst>
              <a:gd name="T0" fmla="*/ 0 w 33"/>
              <a:gd name="T1" fmla="*/ 15 h 31"/>
              <a:gd name="T2" fmla="*/ 2 w 33"/>
              <a:gd name="T3" fmla="*/ 22 h 31"/>
              <a:gd name="T4" fmla="*/ 5 w 33"/>
              <a:gd name="T5" fmla="*/ 26 h 31"/>
              <a:gd name="T6" fmla="*/ 10 w 33"/>
              <a:gd name="T7" fmla="*/ 30 h 31"/>
              <a:gd name="T8" fmla="*/ 17 w 33"/>
              <a:gd name="T9" fmla="*/ 31 h 31"/>
              <a:gd name="T10" fmla="*/ 23 w 33"/>
              <a:gd name="T11" fmla="*/ 30 h 31"/>
              <a:gd name="T12" fmla="*/ 28 w 33"/>
              <a:gd name="T13" fmla="*/ 26 h 31"/>
              <a:gd name="T14" fmla="*/ 32 w 33"/>
              <a:gd name="T15" fmla="*/ 22 h 31"/>
              <a:gd name="T16" fmla="*/ 33 w 33"/>
              <a:gd name="T17" fmla="*/ 15 h 31"/>
              <a:gd name="T18" fmla="*/ 32 w 33"/>
              <a:gd name="T19" fmla="*/ 9 h 31"/>
              <a:gd name="T20" fmla="*/ 28 w 33"/>
              <a:gd name="T21" fmla="*/ 4 h 31"/>
              <a:gd name="T22" fmla="*/ 23 w 33"/>
              <a:gd name="T23" fmla="*/ 1 h 31"/>
              <a:gd name="T24" fmla="*/ 17 w 33"/>
              <a:gd name="T25" fmla="*/ 0 h 31"/>
              <a:gd name="T26" fmla="*/ 10 w 33"/>
              <a:gd name="T27" fmla="*/ 1 h 31"/>
              <a:gd name="T28" fmla="*/ 5 w 33"/>
              <a:gd name="T29" fmla="*/ 4 h 31"/>
              <a:gd name="T30" fmla="*/ 2 w 33"/>
              <a:gd name="T31" fmla="*/ 9 h 31"/>
              <a:gd name="T32" fmla="*/ 0 w 33"/>
              <a:gd name="T33" fmla="*/ 15 h 31"/>
              <a:gd name="T34" fmla="*/ 0 w 33"/>
              <a:gd name="T3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" h="31">
                <a:moveTo>
                  <a:pt x="0" y="15"/>
                </a:moveTo>
                <a:lnTo>
                  <a:pt x="2" y="22"/>
                </a:lnTo>
                <a:lnTo>
                  <a:pt x="5" y="26"/>
                </a:lnTo>
                <a:lnTo>
                  <a:pt x="10" y="30"/>
                </a:lnTo>
                <a:lnTo>
                  <a:pt x="17" y="31"/>
                </a:lnTo>
                <a:lnTo>
                  <a:pt x="23" y="30"/>
                </a:lnTo>
                <a:lnTo>
                  <a:pt x="28" y="26"/>
                </a:lnTo>
                <a:lnTo>
                  <a:pt x="32" y="22"/>
                </a:lnTo>
                <a:lnTo>
                  <a:pt x="33" y="15"/>
                </a:lnTo>
                <a:lnTo>
                  <a:pt x="32" y="9"/>
                </a:lnTo>
                <a:lnTo>
                  <a:pt x="28" y="4"/>
                </a:lnTo>
                <a:lnTo>
                  <a:pt x="23" y="1"/>
                </a:lnTo>
                <a:lnTo>
                  <a:pt x="17" y="0"/>
                </a:lnTo>
                <a:lnTo>
                  <a:pt x="10" y="1"/>
                </a:lnTo>
                <a:lnTo>
                  <a:pt x="5" y="4"/>
                </a:lnTo>
                <a:lnTo>
                  <a:pt x="2" y="9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2755241" y="2646434"/>
            <a:ext cx="45858" cy="45858"/>
          </a:xfrm>
          <a:custGeom>
            <a:avLst/>
            <a:gdLst>
              <a:gd name="T0" fmla="*/ 0 w 32"/>
              <a:gd name="T1" fmla="*/ 17 h 33"/>
              <a:gd name="T2" fmla="*/ 1 w 32"/>
              <a:gd name="T3" fmla="*/ 23 h 33"/>
              <a:gd name="T4" fmla="*/ 4 w 32"/>
              <a:gd name="T5" fmla="*/ 28 h 33"/>
              <a:gd name="T6" fmla="*/ 9 w 32"/>
              <a:gd name="T7" fmla="*/ 31 h 33"/>
              <a:gd name="T8" fmla="*/ 16 w 32"/>
              <a:gd name="T9" fmla="*/ 33 h 33"/>
              <a:gd name="T10" fmla="*/ 23 w 32"/>
              <a:gd name="T11" fmla="*/ 31 h 33"/>
              <a:gd name="T12" fmla="*/ 27 w 32"/>
              <a:gd name="T13" fmla="*/ 28 h 33"/>
              <a:gd name="T14" fmla="*/ 31 w 32"/>
              <a:gd name="T15" fmla="*/ 23 h 33"/>
              <a:gd name="T16" fmla="*/ 32 w 32"/>
              <a:gd name="T17" fmla="*/ 17 h 33"/>
              <a:gd name="T18" fmla="*/ 31 w 32"/>
              <a:gd name="T19" fmla="*/ 10 h 33"/>
              <a:gd name="T20" fmla="*/ 27 w 32"/>
              <a:gd name="T21" fmla="*/ 5 h 33"/>
              <a:gd name="T22" fmla="*/ 23 w 32"/>
              <a:gd name="T23" fmla="*/ 2 h 33"/>
              <a:gd name="T24" fmla="*/ 16 w 32"/>
              <a:gd name="T25" fmla="*/ 0 h 33"/>
              <a:gd name="T26" fmla="*/ 9 w 32"/>
              <a:gd name="T27" fmla="*/ 2 h 33"/>
              <a:gd name="T28" fmla="*/ 4 w 32"/>
              <a:gd name="T29" fmla="*/ 5 h 33"/>
              <a:gd name="T30" fmla="*/ 1 w 32"/>
              <a:gd name="T31" fmla="*/ 10 h 33"/>
              <a:gd name="T32" fmla="*/ 0 w 32"/>
              <a:gd name="T33" fmla="*/ 17 h 33"/>
              <a:gd name="T34" fmla="*/ 0 w 32"/>
              <a:gd name="T35" fmla="*/ 1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3">
                <a:moveTo>
                  <a:pt x="0" y="17"/>
                </a:moveTo>
                <a:lnTo>
                  <a:pt x="1" y="23"/>
                </a:lnTo>
                <a:lnTo>
                  <a:pt x="4" y="28"/>
                </a:lnTo>
                <a:lnTo>
                  <a:pt x="9" y="31"/>
                </a:lnTo>
                <a:lnTo>
                  <a:pt x="16" y="33"/>
                </a:lnTo>
                <a:lnTo>
                  <a:pt x="23" y="31"/>
                </a:lnTo>
                <a:lnTo>
                  <a:pt x="27" y="28"/>
                </a:lnTo>
                <a:lnTo>
                  <a:pt x="31" y="23"/>
                </a:lnTo>
                <a:lnTo>
                  <a:pt x="32" y="17"/>
                </a:lnTo>
                <a:lnTo>
                  <a:pt x="31" y="10"/>
                </a:lnTo>
                <a:lnTo>
                  <a:pt x="27" y="5"/>
                </a:lnTo>
                <a:lnTo>
                  <a:pt x="23" y="2"/>
                </a:lnTo>
                <a:lnTo>
                  <a:pt x="16" y="0"/>
                </a:lnTo>
                <a:lnTo>
                  <a:pt x="9" y="2"/>
                </a:lnTo>
                <a:lnTo>
                  <a:pt x="4" y="5"/>
                </a:lnTo>
                <a:lnTo>
                  <a:pt x="1" y="10"/>
                </a:lnTo>
                <a:lnTo>
                  <a:pt x="0" y="17"/>
                </a:lnTo>
                <a:lnTo>
                  <a:pt x="0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"/>
          <p:cNvSpPr>
            <a:spLocks/>
          </p:cNvSpPr>
          <p:nvPr/>
        </p:nvSpPr>
        <p:spPr bwMode="auto">
          <a:xfrm>
            <a:off x="2256535" y="4026658"/>
            <a:ext cx="65922" cy="100315"/>
          </a:xfrm>
          <a:custGeom>
            <a:avLst/>
            <a:gdLst>
              <a:gd name="T0" fmla="*/ 46 w 47"/>
              <a:gd name="T1" fmla="*/ 69 h 69"/>
              <a:gd name="T2" fmla="*/ 47 w 47"/>
              <a:gd name="T3" fmla="*/ 63 h 69"/>
              <a:gd name="T4" fmla="*/ 46 w 47"/>
              <a:gd name="T5" fmla="*/ 54 h 69"/>
              <a:gd name="T6" fmla="*/ 41 w 47"/>
              <a:gd name="T7" fmla="*/ 41 h 69"/>
              <a:gd name="T8" fmla="*/ 33 w 47"/>
              <a:gd name="T9" fmla="*/ 27 h 69"/>
              <a:gd name="T10" fmla="*/ 24 w 47"/>
              <a:gd name="T11" fmla="*/ 15 h 69"/>
              <a:gd name="T12" fmla="*/ 15 w 47"/>
              <a:gd name="T13" fmla="*/ 5 h 69"/>
              <a:gd name="T14" fmla="*/ 7 w 47"/>
              <a:gd name="T15" fmla="*/ 0 h 69"/>
              <a:gd name="T16" fmla="*/ 1 w 47"/>
              <a:gd name="T17" fmla="*/ 0 h 69"/>
              <a:gd name="T18" fmla="*/ 0 w 47"/>
              <a:gd name="T19" fmla="*/ 4 h 69"/>
              <a:gd name="T20" fmla="*/ 1 w 47"/>
              <a:gd name="T21" fmla="*/ 14 h 69"/>
              <a:gd name="T22" fmla="*/ 7 w 47"/>
              <a:gd name="T23" fmla="*/ 26 h 69"/>
              <a:gd name="T24" fmla="*/ 14 w 47"/>
              <a:gd name="T25" fmla="*/ 40 h 69"/>
              <a:gd name="T26" fmla="*/ 23 w 47"/>
              <a:gd name="T27" fmla="*/ 53 h 69"/>
              <a:gd name="T28" fmla="*/ 32 w 47"/>
              <a:gd name="T29" fmla="*/ 62 h 69"/>
              <a:gd name="T30" fmla="*/ 40 w 47"/>
              <a:gd name="T31" fmla="*/ 68 h 69"/>
              <a:gd name="T32" fmla="*/ 46 w 47"/>
              <a:gd name="T33" fmla="*/ 6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7" h="69">
                <a:moveTo>
                  <a:pt x="46" y="69"/>
                </a:moveTo>
                <a:lnTo>
                  <a:pt x="47" y="63"/>
                </a:lnTo>
                <a:lnTo>
                  <a:pt x="46" y="54"/>
                </a:lnTo>
                <a:lnTo>
                  <a:pt x="41" y="41"/>
                </a:lnTo>
                <a:lnTo>
                  <a:pt x="33" y="27"/>
                </a:lnTo>
                <a:lnTo>
                  <a:pt x="24" y="15"/>
                </a:lnTo>
                <a:lnTo>
                  <a:pt x="15" y="5"/>
                </a:lnTo>
                <a:lnTo>
                  <a:pt x="7" y="0"/>
                </a:lnTo>
                <a:lnTo>
                  <a:pt x="1" y="0"/>
                </a:lnTo>
                <a:lnTo>
                  <a:pt x="0" y="4"/>
                </a:lnTo>
                <a:lnTo>
                  <a:pt x="1" y="14"/>
                </a:lnTo>
                <a:lnTo>
                  <a:pt x="7" y="26"/>
                </a:lnTo>
                <a:lnTo>
                  <a:pt x="14" y="40"/>
                </a:lnTo>
                <a:lnTo>
                  <a:pt x="23" y="53"/>
                </a:lnTo>
                <a:lnTo>
                  <a:pt x="32" y="62"/>
                </a:lnTo>
                <a:lnTo>
                  <a:pt x="40" y="68"/>
                </a:lnTo>
                <a:lnTo>
                  <a:pt x="46" y="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五角星 323"/>
          <p:cNvSpPr/>
          <p:nvPr/>
        </p:nvSpPr>
        <p:spPr>
          <a:xfrm rot="20244568">
            <a:off x="2742490" y="4226391"/>
            <a:ext cx="256635" cy="256635"/>
          </a:xfrm>
          <a:prstGeom prst="star5">
            <a:avLst>
              <a:gd name="adj" fmla="val 25627"/>
              <a:gd name="hf" fmla="val 105146"/>
              <a:gd name="vf" fmla="val 110557"/>
            </a:avLst>
          </a:prstGeom>
          <a:solidFill>
            <a:schemeClr val="bg2">
              <a:lumMod val="90000"/>
            </a:schemeClr>
          </a:solidFill>
          <a:ln w="34925">
            <a:solidFill>
              <a:schemeClr val="tx1"/>
            </a:solidFill>
          </a:ln>
          <a:effectLst>
            <a:glow rad="50800"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6" name="五角星 325"/>
          <p:cNvSpPr/>
          <p:nvPr/>
        </p:nvSpPr>
        <p:spPr>
          <a:xfrm>
            <a:off x="3094022" y="1703963"/>
            <a:ext cx="709643" cy="709643"/>
          </a:xfrm>
          <a:prstGeom prst="star5">
            <a:avLst>
              <a:gd name="adj" fmla="val 25627"/>
              <a:gd name="hf" fmla="val 105146"/>
              <a:gd name="vf" fmla="val 110557"/>
            </a:avLst>
          </a:prstGeom>
          <a:solidFill>
            <a:srgbClr val="FFFF00"/>
          </a:solidFill>
          <a:ln w="34925">
            <a:solidFill>
              <a:schemeClr val="tx1"/>
            </a:solidFill>
          </a:ln>
          <a:effectLst>
            <a:glow rad="50800"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7" name="五角星 326"/>
          <p:cNvSpPr/>
          <p:nvPr/>
        </p:nvSpPr>
        <p:spPr>
          <a:xfrm rot="1028158">
            <a:off x="4263904" y="3444204"/>
            <a:ext cx="567616" cy="567616"/>
          </a:xfrm>
          <a:prstGeom prst="star5">
            <a:avLst>
              <a:gd name="adj" fmla="val 25627"/>
              <a:gd name="hf" fmla="val 105146"/>
              <a:gd name="vf" fmla="val 110557"/>
            </a:avLst>
          </a:prstGeom>
          <a:solidFill>
            <a:schemeClr val="bg1"/>
          </a:solidFill>
          <a:ln w="34925">
            <a:solidFill>
              <a:schemeClr val="tx1"/>
            </a:solidFill>
          </a:ln>
          <a:effectLst>
            <a:glow rad="50800"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" name="直接连接符 2"/>
          <p:cNvCxnSpPr/>
          <p:nvPr/>
        </p:nvCxnSpPr>
        <p:spPr>
          <a:xfrm>
            <a:off x="6178120" y="3248422"/>
            <a:ext cx="4020998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本框 1"/>
          <p:cNvSpPr txBox="1"/>
          <p:nvPr/>
        </p:nvSpPr>
        <p:spPr>
          <a:xfrm>
            <a:off x="5575177" y="284085"/>
            <a:ext cx="39683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70C0"/>
                </a:solidFill>
              </a:rPr>
              <a:t>https://www.ypppt.com/</a:t>
            </a:r>
            <a:endParaRPr lang="zh-CN" altLang="en-US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9239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5071042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7501505" y="3629695"/>
            <a:ext cx="361891" cy="352509"/>
          </a:xfrm>
          <a:custGeom>
            <a:avLst/>
            <a:gdLst>
              <a:gd name="connsiteX0" fmla="*/ 0 w 321410"/>
              <a:gd name="connsiteY0" fmla="*/ 0 h 245353"/>
              <a:gd name="connsiteX1" fmla="*/ 321410 w 321410"/>
              <a:gd name="connsiteY1" fmla="*/ 0 h 245353"/>
              <a:gd name="connsiteX2" fmla="*/ 321410 w 321410"/>
              <a:gd name="connsiteY2" fmla="*/ 245353 h 245353"/>
              <a:gd name="connsiteX3" fmla="*/ 0 w 321410"/>
              <a:gd name="connsiteY3" fmla="*/ 245353 h 245353"/>
              <a:gd name="connsiteX4" fmla="*/ 0 w 321410"/>
              <a:gd name="connsiteY4" fmla="*/ 0 h 245353"/>
              <a:gd name="connsiteX0" fmla="*/ 0 w 321410"/>
              <a:gd name="connsiteY0" fmla="*/ 121920 h 367273"/>
              <a:gd name="connsiteX1" fmla="*/ 290930 w 321410"/>
              <a:gd name="connsiteY1" fmla="*/ 0 h 367273"/>
              <a:gd name="connsiteX2" fmla="*/ 321410 w 321410"/>
              <a:gd name="connsiteY2" fmla="*/ 367273 h 367273"/>
              <a:gd name="connsiteX3" fmla="*/ 0 w 321410"/>
              <a:gd name="connsiteY3" fmla="*/ 367273 h 367273"/>
              <a:gd name="connsiteX4" fmla="*/ 0 w 321410"/>
              <a:gd name="connsiteY4" fmla="*/ 121920 h 367273"/>
              <a:gd name="connsiteX0" fmla="*/ 0 w 359510"/>
              <a:gd name="connsiteY0" fmla="*/ 121920 h 367273"/>
              <a:gd name="connsiteX1" fmla="*/ 290930 w 359510"/>
              <a:gd name="connsiteY1" fmla="*/ 0 h 367273"/>
              <a:gd name="connsiteX2" fmla="*/ 359510 w 359510"/>
              <a:gd name="connsiteY2" fmla="*/ 176773 h 367273"/>
              <a:gd name="connsiteX3" fmla="*/ 0 w 359510"/>
              <a:gd name="connsiteY3" fmla="*/ 367273 h 367273"/>
              <a:gd name="connsiteX4" fmla="*/ 0 w 359510"/>
              <a:gd name="connsiteY4" fmla="*/ 121920 h 367273"/>
              <a:gd name="connsiteX0" fmla="*/ 0 w 359510"/>
              <a:gd name="connsiteY0" fmla="*/ 121920 h 321553"/>
              <a:gd name="connsiteX1" fmla="*/ 290930 w 359510"/>
              <a:gd name="connsiteY1" fmla="*/ 0 h 321553"/>
              <a:gd name="connsiteX2" fmla="*/ 359510 w 359510"/>
              <a:gd name="connsiteY2" fmla="*/ 176773 h 321553"/>
              <a:gd name="connsiteX3" fmla="*/ 7620 w 359510"/>
              <a:gd name="connsiteY3" fmla="*/ 321553 h 321553"/>
              <a:gd name="connsiteX4" fmla="*/ 0 w 359510"/>
              <a:gd name="connsiteY4" fmla="*/ 121920 h 321553"/>
              <a:gd name="connsiteX0" fmla="*/ 0 w 359510"/>
              <a:gd name="connsiteY0" fmla="*/ 121920 h 352509"/>
              <a:gd name="connsiteX1" fmla="*/ 290930 w 359510"/>
              <a:gd name="connsiteY1" fmla="*/ 0 h 352509"/>
              <a:gd name="connsiteX2" fmla="*/ 359510 w 359510"/>
              <a:gd name="connsiteY2" fmla="*/ 176773 h 352509"/>
              <a:gd name="connsiteX3" fmla="*/ 14764 w 359510"/>
              <a:gd name="connsiteY3" fmla="*/ 352509 h 352509"/>
              <a:gd name="connsiteX4" fmla="*/ 0 w 359510"/>
              <a:gd name="connsiteY4" fmla="*/ 121920 h 352509"/>
              <a:gd name="connsiteX0" fmla="*/ 0 w 361891"/>
              <a:gd name="connsiteY0" fmla="*/ 143351 h 352509"/>
              <a:gd name="connsiteX1" fmla="*/ 293311 w 361891"/>
              <a:gd name="connsiteY1" fmla="*/ 0 h 352509"/>
              <a:gd name="connsiteX2" fmla="*/ 361891 w 361891"/>
              <a:gd name="connsiteY2" fmla="*/ 176773 h 352509"/>
              <a:gd name="connsiteX3" fmla="*/ 17145 w 361891"/>
              <a:gd name="connsiteY3" fmla="*/ 352509 h 352509"/>
              <a:gd name="connsiteX4" fmla="*/ 0 w 361891"/>
              <a:gd name="connsiteY4" fmla="*/ 143351 h 35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891" h="352509">
                <a:moveTo>
                  <a:pt x="0" y="143351"/>
                </a:moveTo>
                <a:lnTo>
                  <a:pt x="293311" y="0"/>
                </a:lnTo>
                <a:lnTo>
                  <a:pt x="361891" y="176773"/>
                </a:lnTo>
                <a:lnTo>
                  <a:pt x="17145" y="352509"/>
                </a:lnTo>
                <a:lnTo>
                  <a:pt x="0" y="143351"/>
                </a:ln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文本框 60"/>
          <p:cNvSpPr txBox="1"/>
          <p:nvPr/>
        </p:nvSpPr>
        <p:spPr>
          <a:xfrm>
            <a:off x="1683901" y="5203273"/>
            <a:ext cx="387798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始终牢记</a:t>
            </a:r>
            <a:endParaRPr lang="en-US" altLang="zh-CN" sz="2800" i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36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工作的目的是什么</a:t>
            </a:r>
            <a:endParaRPr lang="zh-CN" altLang="en-US" sz="3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4" name="矩形 1"/>
          <p:cNvSpPr/>
          <p:nvPr/>
        </p:nvSpPr>
        <p:spPr>
          <a:xfrm>
            <a:off x="7631962" y="3280388"/>
            <a:ext cx="764847" cy="958044"/>
          </a:xfrm>
          <a:custGeom>
            <a:avLst/>
            <a:gdLst>
              <a:gd name="connsiteX0" fmla="*/ 0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87540 h 987540"/>
              <a:gd name="connsiteX3" fmla="*/ 0 w 784512"/>
              <a:gd name="connsiteY3" fmla="*/ 987540 h 987540"/>
              <a:gd name="connsiteX4" fmla="*/ 0 w 784512"/>
              <a:gd name="connsiteY4" fmla="*/ 0 h 987540"/>
              <a:gd name="connsiteX0" fmla="*/ 49161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87540 h 987540"/>
              <a:gd name="connsiteX3" fmla="*/ 0 w 784512"/>
              <a:gd name="connsiteY3" fmla="*/ 987540 h 987540"/>
              <a:gd name="connsiteX4" fmla="*/ 49161 w 784512"/>
              <a:gd name="connsiteY4" fmla="*/ 0 h 987540"/>
              <a:gd name="connsiteX0" fmla="*/ 49161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48211 h 987540"/>
              <a:gd name="connsiteX3" fmla="*/ 0 w 784512"/>
              <a:gd name="connsiteY3" fmla="*/ 987540 h 987540"/>
              <a:gd name="connsiteX4" fmla="*/ 49161 w 784512"/>
              <a:gd name="connsiteY4" fmla="*/ 0 h 987540"/>
              <a:gd name="connsiteX0" fmla="*/ 29496 w 764847"/>
              <a:gd name="connsiteY0" fmla="*/ 0 h 948211"/>
              <a:gd name="connsiteX1" fmla="*/ 764847 w 764847"/>
              <a:gd name="connsiteY1" fmla="*/ 0 h 948211"/>
              <a:gd name="connsiteX2" fmla="*/ 764847 w 764847"/>
              <a:gd name="connsiteY2" fmla="*/ 948211 h 948211"/>
              <a:gd name="connsiteX3" fmla="*/ 0 w 764847"/>
              <a:gd name="connsiteY3" fmla="*/ 948211 h 948211"/>
              <a:gd name="connsiteX4" fmla="*/ 29496 w 764847"/>
              <a:gd name="connsiteY4" fmla="*/ 0 h 948211"/>
              <a:gd name="connsiteX0" fmla="*/ 127819 w 764847"/>
              <a:gd name="connsiteY0" fmla="*/ 0 h 958044"/>
              <a:gd name="connsiteX1" fmla="*/ 764847 w 764847"/>
              <a:gd name="connsiteY1" fmla="*/ 9833 h 958044"/>
              <a:gd name="connsiteX2" fmla="*/ 764847 w 764847"/>
              <a:gd name="connsiteY2" fmla="*/ 958044 h 958044"/>
              <a:gd name="connsiteX3" fmla="*/ 0 w 764847"/>
              <a:gd name="connsiteY3" fmla="*/ 958044 h 958044"/>
              <a:gd name="connsiteX4" fmla="*/ 127819 w 764847"/>
              <a:gd name="connsiteY4" fmla="*/ 0 h 958044"/>
              <a:gd name="connsiteX0" fmla="*/ 127819 w 764847"/>
              <a:gd name="connsiteY0" fmla="*/ 0 h 958044"/>
              <a:gd name="connsiteX1" fmla="*/ 696021 w 764847"/>
              <a:gd name="connsiteY1" fmla="*/ 19665 h 958044"/>
              <a:gd name="connsiteX2" fmla="*/ 764847 w 764847"/>
              <a:gd name="connsiteY2" fmla="*/ 958044 h 958044"/>
              <a:gd name="connsiteX3" fmla="*/ 0 w 764847"/>
              <a:gd name="connsiteY3" fmla="*/ 958044 h 958044"/>
              <a:gd name="connsiteX4" fmla="*/ 127819 w 764847"/>
              <a:gd name="connsiteY4" fmla="*/ 0 h 95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847" h="958044">
                <a:moveTo>
                  <a:pt x="127819" y="0"/>
                </a:moveTo>
                <a:lnTo>
                  <a:pt x="696021" y="19665"/>
                </a:lnTo>
                <a:lnTo>
                  <a:pt x="764847" y="958044"/>
                </a:lnTo>
                <a:lnTo>
                  <a:pt x="0" y="958044"/>
                </a:lnTo>
                <a:lnTo>
                  <a:pt x="1278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5252822" y="3280540"/>
            <a:ext cx="764847" cy="948211"/>
          </a:xfrm>
          <a:custGeom>
            <a:avLst/>
            <a:gdLst>
              <a:gd name="connsiteX0" fmla="*/ 0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87540 h 987540"/>
              <a:gd name="connsiteX3" fmla="*/ 0 w 784512"/>
              <a:gd name="connsiteY3" fmla="*/ 987540 h 987540"/>
              <a:gd name="connsiteX4" fmla="*/ 0 w 784512"/>
              <a:gd name="connsiteY4" fmla="*/ 0 h 987540"/>
              <a:gd name="connsiteX0" fmla="*/ 49161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87540 h 987540"/>
              <a:gd name="connsiteX3" fmla="*/ 0 w 784512"/>
              <a:gd name="connsiteY3" fmla="*/ 987540 h 987540"/>
              <a:gd name="connsiteX4" fmla="*/ 49161 w 784512"/>
              <a:gd name="connsiteY4" fmla="*/ 0 h 987540"/>
              <a:gd name="connsiteX0" fmla="*/ 49161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48211 h 987540"/>
              <a:gd name="connsiteX3" fmla="*/ 0 w 784512"/>
              <a:gd name="connsiteY3" fmla="*/ 987540 h 987540"/>
              <a:gd name="connsiteX4" fmla="*/ 49161 w 784512"/>
              <a:gd name="connsiteY4" fmla="*/ 0 h 987540"/>
              <a:gd name="connsiteX0" fmla="*/ 29496 w 764847"/>
              <a:gd name="connsiteY0" fmla="*/ 0 h 948211"/>
              <a:gd name="connsiteX1" fmla="*/ 764847 w 764847"/>
              <a:gd name="connsiteY1" fmla="*/ 0 h 948211"/>
              <a:gd name="connsiteX2" fmla="*/ 764847 w 764847"/>
              <a:gd name="connsiteY2" fmla="*/ 948211 h 948211"/>
              <a:gd name="connsiteX3" fmla="*/ 0 w 764847"/>
              <a:gd name="connsiteY3" fmla="*/ 948211 h 948211"/>
              <a:gd name="connsiteX4" fmla="*/ 29496 w 764847"/>
              <a:gd name="connsiteY4" fmla="*/ 0 h 948211"/>
              <a:gd name="connsiteX0" fmla="*/ 48546 w 764847"/>
              <a:gd name="connsiteY0" fmla="*/ 0 h 948211"/>
              <a:gd name="connsiteX1" fmla="*/ 764847 w 764847"/>
              <a:gd name="connsiteY1" fmla="*/ 0 h 948211"/>
              <a:gd name="connsiteX2" fmla="*/ 764847 w 764847"/>
              <a:gd name="connsiteY2" fmla="*/ 948211 h 948211"/>
              <a:gd name="connsiteX3" fmla="*/ 0 w 764847"/>
              <a:gd name="connsiteY3" fmla="*/ 948211 h 948211"/>
              <a:gd name="connsiteX4" fmla="*/ 48546 w 764847"/>
              <a:gd name="connsiteY4" fmla="*/ 0 h 948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847" h="948211">
                <a:moveTo>
                  <a:pt x="48546" y="0"/>
                </a:moveTo>
                <a:lnTo>
                  <a:pt x="764847" y="0"/>
                </a:lnTo>
                <a:lnTo>
                  <a:pt x="764847" y="948211"/>
                </a:lnTo>
                <a:lnTo>
                  <a:pt x="0" y="948211"/>
                </a:lnTo>
                <a:lnTo>
                  <a:pt x="4854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5640441" y="1404828"/>
            <a:ext cx="2836265" cy="1272149"/>
          </a:xfrm>
          <a:custGeom>
            <a:avLst/>
            <a:gdLst>
              <a:gd name="T0" fmla="*/ 2364 w 3933"/>
              <a:gd name="T1" fmla="*/ 1467 h 1763"/>
              <a:gd name="T2" fmla="*/ 2452 w 3933"/>
              <a:gd name="T3" fmla="*/ 1683 h 1763"/>
              <a:gd name="T4" fmla="*/ 2256 w 3933"/>
              <a:gd name="T5" fmla="*/ 1619 h 1763"/>
              <a:gd name="T6" fmla="*/ 2124 w 3933"/>
              <a:gd name="T7" fmla="*/ 1455 h 1763"/>
              <a:gd name="T8" fmla="*/ 1520 w 3933"/>
              <a:gd name="T9" fmla="*/ 1323 h 1763"/>
              <a:gd name="T10" fmla="*/ 1324 w 3933"/>
              <a:gd name="T11" fmla="*/ 1311 h 1763"/>
              <a:gd name="T12" fmla="*/ 912 w 3933"/>
              <a:gd name="T13" fmla="*/ 1267 h 1763"/>
              <a:gd name="T14" fmla="*/ 724 w 3933"/>
              <a:gd name="T15" fmla="*/ 1243 h 1763"/>
              <a:gd name="T16" fmla="*/ 196 w 3933"/>
              <a:gd name="T17" fmla="*/ 1079 h 1763"/>
              <a:gd name="T18" fmla="*/ 4 w 3933"/>
              <a:gd name="T19" fmla="*/ 827 h 1763"/>
              <a:gd name="T20" fmla="*/ 28 w 3933"/>
              <a:gd name="T21" fmla="*/ 611 h 1763"/>
              <a:gd name="T22" fmla="*/ 128 w 3933"/>
              <a:gd name="T23" fmla="*/ 427 h 1763"/>
              <a:gd name="T24" fmla="*/ 556 w 3933"/>
              <a:gd name="T25" fmla="*/ 167 h 1763"/>
              <a:gd name="T26" fmla="*/ 840 w 3933"/>
              <a:gd name="T27" fmla="*/ 95 h 1763"/>
              <a:gd name="T28" fmla="*/ 1064 w 3933"/>
              <a:gd name="T29" fmla="*/ 71 h 1763"/>
              <a:gd name="T30" fmla="*/ 1352 w 3933"/>
              <a:gd name="T31" fmla="*/ 31 h 1763"/>
              <a:gd name="T32" fmla="*/ 1824 w 3933"/>
              <a:gd name="T33" fmla="*/ 23 h 1763"/>
              <a:gd name="T34" fmla="*/ 1972 w 3933"/>
              <a:gd name="T35" fmla="*/ 23 h 1763"/>
              <a:gd name="T36" fmla="*/ 2260 w 3933"/>
              <a:gd name="T37" fmla="*/ 19 h 1763"/>
              <a:gd name="T38" fmla="*/ 2524 w 3933"/>
              <a:gd name="T39" fmla="*/ 27 h 1763"/>
              <a:gd name="T40" fmla="*/ 3272 w 3933"/>
              <a:gd name="T41" fmla="*/ 87 h 1763"/>
              <a:gd name="T42" fmla="*/ 3652 w 3933"/>
              <a:gd name="T43" fmla="*/ 191 h 1763"/>
              <a:gd name="T44" fmla="*/ 3916 w 3933"/>
              <a:gd name="T45" fmla="*/ 499 h 1763"/>
              <a:gd name="T46" fmla="*/ 3872 w 3933"/>
              <a:gd name="T47" fmla="*/ 871 h 1763"/>
              <a:gd name="T48" fmla="*/ 3572 w 3933"/>
              <a:gd name="T49" fmla="*/ 1127 h 1763"/>
              <a:gd name="T50" fmla="*/ 3116 w 3933"/>
              <a:gd name="T51" fmla="*/ 1247 h 1763"/>
              <a:gd name="T52" fmla="*/ 2808 w 3933"/>
              <a:gd name="T53" fmla="*/ 1283 h 1763"/>
              <a:gd name="T54" fmla="*/ 2316 w 3933"/>
              <a:gd name="T55" fmla="*/ 1311 h 1763"/>
              <a:gd name="T56" fmla="*/ 2808 w 3933"/>
              <a:gd name="T57" fmla="*/ 1223 h 1763"/>
              <a:gd name="T58" fmla="*/ 3148 w 3933"/>
              <a:gd name="T59" fmla="*/ 1179 h 1763"/>
              <a:gd name="T60" fmla="*/ 3288 w 3933"/>
              <a:gd name="T61" fmla="*/ 1155 h 1763"/>
              <a:gd name="T62" fmla="*/ 3712 w 3933"/>
              <a:gd name="T63" fmla="*/ 963 h 1763"/>
              <a:gd name="T64" fmla="*/ 3840 w 3933"/>
              <a:gd name="T65" fmla="*/ 811 h 1763"/>
              <a:gd name="T66" fmla="*/ 3872 w 3933"/>
              <a:gd name="T67" fmla="*/ 623 h 1763"/>
              <a:gd name="T68" fmla="*/ 3800 w 3933"/>
              <a:gd name="T69" fmla="*/ 411 h 1763"/>
              <a:gd name="T70" fmla="*/ 3268 w 3933"/>
              <a:gd name="T71" fmla="*/ 147 h 1763"/>
              <a:gd name="T72" fmla="*/ 3064 w 3933"/>
              <a:gd name="T73" fmla="*/ 123 h 1763"/>
              <a:gd name="T74" fmla="*/ 2820 w 3933"/>
              <a:gd name="T75" fmla="*/ 95 h 1763"/>
              <a:gd name="T76" fmla="*/ 2556 w 3933"/>
              <a:gd name="T77" fmla="*/ 75 h 1763"/>
              <a:gd name="T78" fmla="*/ 1960 w 3933"/>
              <a:gd name="T79" fmla="*/ 75 h 1763"/>
              <a:gd name="T80" fmla="*/ 1684 w 3933"/>
              <a:gd name="T81" fmla="*/ 83 h 1763"/>
              <a:gd name="T82" fmla="*/ 1288 w 3933"/>
              <a:gd name="T83" fmla="*/ 99 h 1763"/>
              <a:gd name="T84" fmla="*/ 1016 w 3933"/>
              <a:gd name="T85" fmla="*/ 123 h 1763"/>
              <a:gd name="T86" fmla="*/ 604 w 3933"/>
              <a:gd name="T87" fmla="*/ 207 h 1763"/>
              <a:gd name="T88" fmla="*/ 156 w 3933"/>
              <a:gd name="T89" fmla="*/ 479 h 1763"/>
              <a:gd name="T90" fmla="*/ 52 w 3933"/>
              <a:gd name="T91" fmla="*/ 739 h 1763"/>
              <a:gd name="T92" fmla="*/ 108 w 3933"/>
              <a:gd name="T93" fmla="*/ 939 h 1763"/>
              <a:gd name="T94" fmla="*/ 252 w 3933"/>
              <a:gd name="T95" fmla="*/ 1043 h 1763"/>
              <a:gd name="T96" fmla="*/ 464 w 3933"/>
              <a:gd name="T97" fmla="*/ 1127 h 1763"/>
              <a:gd name="T98" fmla="*/ 1212 w 3933"/>
              <a:gd name="T99" fmla="*/ 1243 h 1763"/>
              <a:gd name="T100" fmla="*/ 1464 w 3933"/>
              <a:gd name="T101" fmla="*/ 1255 h 1763"/>
              <a:gd name="T102" fmla="*/ 2212 w 3933"/>
              <a:gd name="T103" fmla="*/ 1471 h 1763"/>
              <a:gd name="T104" fmla="*/ 2268 w 3933"/>
              <a:gd name="T105" fmla="*/ 1267 h 1763"/>
              <a:gd name="T106" fmla="*/ 168 w 3933"/>
              <a:gd name="T107" fmla="*/ 1031 h 1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933" h="1763">
                <a:moveTo>
                  <a:pt x="2316" y="1311"/>
                </a:moveTo>
                <a:cubicBezTo>
                  <a:pt x="2315" y="1330"/>
                  <a:pt x="2320" y="1345"/>
                  <a:pt x="2328" y="1355"/>
                </a:cubicBezTo>
                <a:cubicBezTo>
                  <a:pt x="2328" y="1389"/>
                  <a:pt x="2337" y="1418"/>
                  <a:pt x="2348" y="1443"/>
                </a:cubicBezTo>
                <a:cubicBezTo>
                  <a:pt x="2352" y="1452"/>
                  <a:pt x="2351" y="1466"/>
                  <a:pt x="2364" y="1467"/>
                </a:cubicBezTo>
                <a:cubicBezTo>
                  <a:pt x="2367" y="1481"/>
                  <a:pt x="2355" y="1486"/>
                  <a:pt x="2364" y="1495"/>
                </a:cubicBezTo>
                <a:cubicBezTo>
                  <a:pt x="2392" y="1531"/>
                  <a:pt x="2391" y="1576"/>
                  <a:pt x="2412" y="1615"/>
                </a:cubicBezTo>
                <a:cubicBezTo>
                  <a:pt x="2418" y="1626"/>
                  <a:pt x="2430" y="1632"/>
                  <a:pt x="2436" y="1643"/>
                </a:cubicBezTo>
                <a:cubicBezTo>
                  <a:pt x="2443" y="1656"/>
                  <a:pt x="2445" y="1671"/>
                  <a:pt x="2452" y="1683"/>
                </a:cubicBezTo>
                <a:cubicBezTo>
                  <a:pt x="2461" y="1700"/>
                  <a:pt x="2482" y="1715"/>
                  <a:pt x="2476" y="1739"/>
                </a:cubicBezTo>
                <a:cubicBezTo>
                  <a:pt x="2448" y="1763"/>
                  <a:pt x="2421" y="1731"/>
                  <a:pt x="2400" y="1719"/>
                </a:cubicBezTo>
                <a:cubicBezTo>
                  <a:pt x="2377" y="1706"/>
                  <a:pt x="2347" y="1697"/>
                  <a:pt x="2336" y="1675"/>
                </a:cubicBezTo>
                <a:cubicBezTo>
                  <a:pt x="2304" y="1667"/>
                  <a:pt x="2282" y="1645"/>
                  <a:pt x="2256" y="1619"/>
                </a:cubicBezTo>
                <a:cubicBezTo>
                  <a:pt x="2238" y="1601"/>
                  <a:pt x="2215" y="1585"/>
                  <a:pt x="2204" y="1571"/>
                </a:cubicBezTo>
                <a:cubicBezTo>
                  <a:pt x="2198" y="1563"/>
                  <a:pt x="2195" y="1549"/>
                  <a:pt x="2188" y="1539"/>
                </a:cubicBezTo>
                <a:cubicBezTo>
                  <a:pt x="2172" y="1518"/>
                  <a:pt x="2149" y="1512"/>
                  <a:pt x="2148" y="1475"/>
                </a:cubicBezTo>
                <a:cubicBezTo>
                  <a:pt x="2142" y="1466"/>
                  <a:pt x="2133" y="1460"/>
                  <a:pt x="2124" y="1455"/>
                </a:cubicBezTo>
                <a:cubicBezTo>
                  <a:pt x="2115" y="1408"/>
                  <a:pt x="2087" y="1380"/>
                  <a:pt x="2076" y="1335"/>
                </a:cubicBezTo>
                <a:cubicBezTo>
                  <a:pt x="1950" y="1314"/>
                  <a:pt x="1822" y="1326"/>
                  <a:pt x="1696" y="1327"/>
                </a:cubicBezTo>
                <a:cubicBezTo>
                  <a:pt x="1663" y="1327"/>
                  <a:pt x="1619" y="1331"/>
                  <a:pt x="1584" y="1327"/>
                </a:cubicBezTo>
                <a:cubicBezTo>
                  <a:pt x="1564" y="1325"/>
                  <a:pt x="1548" y="1323"/>
                  <a:pt x="1520" y="1323"/>
                </a:cubicBezTo>
                <a:cubicBezTo>
                  <a:pt x="1490" y="1323"/>
                  <a:pt x="1454" y="1322"/>
                  <a:pt x="1424" y="1319"/>
                </a:cubicBezTo>
                <a:cubicBezTo>
                  <a:pt x="1415" y="1318"/>
                  <a:pt x="1405" y="1311"/>
                  <a:pt x="1396" y="1311"/>
                </a:cubicBezTo>
                <a:cubicBezTo>
                  <a:pt x="1381" y="1311"/>
                  <a:pt x="1367" y="1320"/>
                  <a:pt x="1352" y="1319"/>
                </a:cubicBezTo>
                <a:cubicBezTo>
                  <a:pt x="1342" y="1319"/>
                  <a:pt x="1333" y="1312"/>
                  <a:pt x="1324" y="1311"/>
                </a:cubicBezTo>
                <a:cubicBezTo>
                  <a:pt x="1278" y="1306"/>
                  <a:pt x="1230" y="1311"/>
                  <a:pt x="1184" y="1307"/>
                </a:cubicBezTo>
                <a:cubicBezTo>
                  <a:pt x="1138" y="1303"/>
                  <a:pt x="1094" y="1288"/>
                  <a:pt x="1048" y="1283"/>
                </a:cubicBezTo>
                <a:cubicBezTo>
                  <a:pt x="1026" y="1280"/>
                  <a:pt x="1002" y="1285"/>
                  <a:pt x="980" y="1283"/>
                </a:cubicBezTo>
                <a:cubicBezTo>
                  <a:pt x="958" y="1281"/>
                  <a:pt x="935" y="1270"/>
                  <a:pt x="912" y="1267"/>
                </a:cubicBezTo>
                <a:cubicBezTo>
                  <a:pt x="901" y="1266"/>
                  <a:pt x="887" y="1269"/>
                  <a:pt x="876" y="1267"/>
                </a:cubicBezTo>
                <a:cubicBezTo>
                  <a:pt x="857" y="1264"/>
                  <a:pt x="816" y="1255"/>
                  <a:pt x="792" y="1251"/>
                </a:cubicBezTo>
                <a:cubicBezTo>
                  <a:pt x="783" y="1250"/>
                  <a:pt x="775" y="1256"/>
                  <a:pt x="768" y="1255"/>
                </a:cubicBezTo>
                <a:cubicBezTo>
                  <a:pt x="754" y="1253"/>
                  <a:pt x="738" y="1246"/>
                  <a:pt x="724" y="1243"/>
                </a:cubicBezTo>
                <a:cubicBezTo>
                  <a:pt x="686" y="1234"/>
                  <a:pt x="627" y="1222"/>
                  <a:pt x="588" y="1211"/>
                </a:cubicBezTo>
                <a:cubicBezTo>
                  <a:pt x="560" y="1203"/>
                  <a:pt x="529" y="1198"/>
                  <a:pt x="500" y="1191"/>
                </a:cubicBezTo>
                <a:cubicBezTo>
                  <a:pt x="440" y="1177"/>
                  <a:pt x="383" y="1152"/>
                  <a:pt x="320" y="1143"/>
                </a:cubicBezTo>
                <a:cubicBezTo>
                  <a:pt x="280" y="1117"/>
                  <a:pt x="237" y="1102"/>
                  <a:pt x="196" y="1079"/>
                </a:cubicBezTo>
                <a:cubicBezTo>
                  <a:pt x="157" y="1057"/>
                  <a:pt x="124" y="1026"/>
                  <a:pt x="84" y="1007"/>
                </a:cubicBezTo>
                <a:cubicBezTo>
                  <a:pt x="86" y="987"/>
                  <a:pt x="65" y="985"/>
                  <a:pt x="56" y="971"/>
                </a:cubicBezTo>
                <a:cubicBezTo>
                  <a:pt x="40" y="946"/>
                  <a:pt x="40" y="911"/>
                  <a:pt x="20" y="887"/>
                </a:cubicBezTo>
                <a:cubicBezTo>
                  <a:pt x="22" y="859"/>
                  <a:pt x="14" y="843"/>
                  <a:pt x="4" y="827"/>
                </a:cubicBezTo>
                <a:cubicBezTo>
                  <a:pt x="15" y="804"/>
                  <a:pt x="0" y="790"/>
                  <a:pt x="0" y="767"/>
                </a:cubicBezTo>
                <a:cubicBezTo>
                  <a:pt x="0" y="755"/>
                  <a:pt x="6" y="746"/>
                  <a:pt x="8" y="735"/>
                </a:cubicBezTo>
                <a:cubicBezTo>
                  <a:pt x="13" y="701"/>
                  <a:pt x="7" y="672"/>
                  <a:pt x="16" y="639"/>
                </a:cubicBezTo>
                <a:cubicBezTo>
                  <a:pt x="19" y="630"/>
                  <a:pt x="25" y="621"/>
                  <a:pt x="28" y="611"/>
                </a:cubicBezTo>
                <a:cubicBezTo>
                  <a:pt x="36" y="586"/>
                  <a:pt x="42" y="576"/>
                  <a:pt x="52" y="555"/>
                </a:cubicBezTo>
                <a:cubicBezTo>
                  <a:pt x="62" y="533"/>
                  <a:pt x="67" y="521"/>
                  <a:pt x="80" y="499"/>
                </a:cubicBezTo>
                <a:cubicBezTo>
                  <a:pt x="90" y="481"/>
                  <a:pt x="96" y="470"/>
                  <a:pt x="108" y="455"/>
                </a:cubicBezTo>
                <a:cubicBezTo>
                  <a:pt x="117" y="444"/>
                  <a:pt x="121" y="440"/>
                  <a:pt x="128" y="427"/>
                </a:cubicBezTo>
                <a:cubicBezTo>
                  <a:pt x="142" y="399"/>
                  <a:pt x="184" y="371"/>
                  <a:pt x="212" y="347"/>
                </a:cubicBezTo>
                <a:cubicBezTo>
                  <a:pt x="252" y="314"/>
                  <a:pt x="277" y="292"/>
                  <a:pt x="324" y="267"/>
                </a:cubicBezTo>
                <a:cubicBezTo>
                  <a:pt x="369" y="243"/>
                  <a:pt x="418" y="210"/>
                  <a:pt x="476" y="207"/>
                </a:cubicBezTo>
                <a:cubicBezTo>
                  <a:pt x="498" y="189"/>
                  <a:pt x="530" y="181"/>
                  <a:pt x="556" y="167"/>
                </a:cubicBezTo>
                <a:cubicBezTo>
                  <a:pt x="596" y="166"/>
                  <a:pt x="644" y="136"/>
                  <a:pt x="696" y="127"/>
                </a:cubicBezTo>
                <a:cubicBezTo>
                  <a:pt x="719" y="123"/>
                  <a:pt x="742" y="126"/>
                  <a:pt x="764" y="123"/>
                </a:cubicBezTo>
                <a:cubicBezTo>
                  <a:pt x="781" y="120"/>
                  <a:pt x="796" y="110"/>
                  <a:pt x="812" y="115"/>
                </a:cubicBezTo>
                <a:cubicBezTo>
                  <a:pt x="822" y="109"/>
                  <a:pt x="834" y="105"/>
                  <a:pt x="840" y="95"/>
                </a:cubicBezTo>
                <a:cubicBezTo>
                  <a:pt x="872" y="93"/>
                  <a:pt x="914" y="94"/>
                  <a:pt x="952" y="87"/>
                </a:cubicBezTo>
                <a:cubicBezTo>
                  <a:pt x="967" y="84"/>
                  <a:pt x="978" y="75"/>
                  <a:pt x="992" y="71"/>
                </a:cubicBezTo>
                <a:cubicBezTo>
                  <a:pt x="1007" y="67"/>
                  <a:pt x="1025" y="76"/>
                  <a:pt x="1032" y="63"/>
                </a:cubicBezTo>
                <a:cubicBezTo>
                  <a:pt x="1044" y="64"/>
                  <a:pt x="1046" y="75"/>
                  <a:pt x="1064" y="71"/>
                </a:cubicBezTo>
                <a:cubicBezTo>
                  <a:pt x="1089" y="57"/>
                  <a:pt x="1117" y="59"/>
                  <a:pt x="1160" y="55"/>
                </a:cubicBezTo>
                <a:cubicBezTo>
                  <a:pt x="1174" y="54"/>
                  <a:pt x="1191" y="50"/>
                  <a:pt x="1216" y="47"/>
                </a:cubicBezTo>
                <a:cubicBezTo>
                  <a:pt x="1225" y="46"/>
                  <a:pt x="1233" y="40"/>
                  <a:pt x="1240" y="39"/>
                </a:cubicBezTo>
                <a:cubicBezTo>
                  <a:pt x="1280" y="36"/>
                  <a:pt x="1321" y="50"/>
                  <a:pt x="1352" y="31"/>
                </a:cubicBezTo>
                <a:cubicBezTo>
                  <a:pt x="1377" y="45"/>
                  <a:pt x="1402" y="33"/>
                  <a:pt x="1432" y="31"/>
                </a:cubicBezTo>
                <a:cubicBezTo>
                  <a:pt x="1460" y="29"/>
                  <a:pt x="1493" y="34"/>
                  <a:pt x="1528" y="31"/>
                </a:cubicBezTo>
                <a:cubicBezTo>
                  <a:pt x="1547" y="30"/>
                  <a:pt x="1564" y="23"/>
                  <a:pt x="1592" y="23"/>
                </a:cubicBezTo>
                <a:cubicBezTo>
                  <a:pt x="1663" y="23"/>
                  <a:pt x="1763" y="17"/>
                  <a:pt x="1824" y="23"/>
                </a:cubicBezTo>
                <a:cubicBezTo>
                  <a:pt x="1833" y="24"/>
                  <a:pt x="1840" y="23"/>
                  <a:pt x="1848" y="31"/>
                </a:cubicBezTo>
                <a:cubicBezTo>
                  <a:pt x="1852" y="16"/>
                  <a:pt x="1866" y="29"/>
                  <a:pt x="1876" y="27"/>
                </a:cubicBezTo>
                <a:cubicBezTo>
                  <a:pt x="1884" y="26"/>
                  <a:pt x="1891" y="20"/>
                  <a:pt x="1900" y="19"/>
                </a:cubicBezTo>
                <a:cubicBezTo>
                  <a:pt x="1923" y="17"/>
                  <a:pt x="1948" y="24"/>
                  <a:pt x="1972" y="23"/>
                </a:cubicBezTo>
                <a:cubicBezTo>
                  <a:pt x="2010" y="21"/>
                  <a:pt x="2051" y="0"/>
                  <a:pt x="2084" y="23"/>
                </a:cubicBezTo>
                <a:cubicBezTo>
                  <a:pt x="2117" y="10"/>
                  <a:pt x="2154" y="21"/>
                  <a:pt x="2192" y="19"/>
                </a:cubicBezTo>
                <a:cubicBezTo>
                  <a:pt x="2206" y="18"/>
                  <a:pt x="2221" y="11"/>
                  <a:pt x="2236" y="11"/>
                </a:cubicBezTo>
                <a:cubicBezTo>
                  <a:pt x="2244" y="11"/>
                  <a:pt x="2252" y="19"/>
                  <a:pt x="2260" y="19"/>
                </a:cubicBezTo>
                <a:cubicBezTo>
                  <a:pt x="2270" y="19"/>
                  <a:pt x="2281" y="11"/>
                  <a:pt x="2292" y="11"/>
                </a:cubicBezTo>
                <a:cubicBezTo>
                  <a:pt x="2304" y="11"/>
                  <a:pt x="2314" y="16"/>
                  <a:pt x="2324" y="15"/>
                </a:cubicBezTo>
                <a:cubicBezTo>
                  <a:pt x="2359" y="12"/>
                  <a:pt x="2400" y="5"/>
                  <a:pt x="2436" y="19"/>
                </a:cubicBezTo>
                <a:cubicBezTo>
                  <a:pt x="2468" y="10"/>
                  <a:pt x="2500" y="8"/>
                  <a:pt x="2524" y="27"/>
                </a:cubicBezTo>
                <a:cubicBezTo>
                  <a:pt x="2642" y="1"/>
                  <a:pt x="2779" y="53"/>
                  <a:pt x="2896" y="35"/>
                </a:cubicBezTo>
                <a:cubicBezTo>
                  <a:pt x="2910" y="34"/>
                  <a:pt x="2911" y="47"/>
                  <a:pt x="2924" y="47"/>
                </a:cubicBezTo>
                <a:cubicBezTo>
                  <a:pt x="2969" y="47"/>
                  <a:pt x="3002" y="54"/>
                  <a:pt x="3040" y="67"/>
                </a:cubicBezTo>
                <a:cubicBezTo>
                  <a:pt x="3106" y="60"/>
                  <a:pt x="3209" y="67"/>
                  <a:pt x="3272" y="87"/>
                </a:cubicBezTo>
                <a:cubicBezTo>
                  <a:pt x="3328" y="89"/>
                  <a:pt x="3419" y="104"/>
                  <a:pt x="3484" y="127"/>
                </a:cubicBezTo>
                <a:cubicBezTo>
                  <a:pt x="3512" y="137"/>
                  <a:pt x="3541" y="147"/>
                  <a:pt x="3560" y="163"/>
                </a:cubicBezTo>
                <a:cubicBezTo>
                  <a:pt x="3569" y="163"/>
                  <a:pt x="3579" y="163"/>
                  <a:pt x="3588" y="163"/>
                </a:cubicBezTo>
                <a:cubicBezTo>
                  <a:pt x="3612" y="169"/>
                  <a:pt x="3616" y="196"/>
                  <a:pt x="3652" y="191"/>
                </a:cubicBezTo>
                <a:cubicBezTo>
                  <a:pt x="3678" y="226"/>
                  <a:pt x="3725" y="238"/>
                  <a:pt x="3756" y="267"/>
                </a:cubicBezTo>
                <a:cubicBezTo>
                  <a:pt x="3765" y="276"/>
                  <a:pt x="3768" y="290"/>
                  <a:pt x="3776" y="299"/>
                </a:cubicBezTo>
                <a:cubicBezTo>
                  <a:pt x="3788" y="312"/>
                  <a:pt x="3815" y="322"/>
                  <a:pt x="3828" y="339"/>
                </a:cubicBezTo>
                <a:cubicBezTo>
                  <a:pt x="3860" y="389"/>
                  <a:pt x="3883" y="449"/>
                  <a:pt x="3916" y="499"/>
                </a:cubicBezTo>
                <a:cubicBezTo>
                  <a:pt x="3918" y="520"/>
                  <a:pt x="3921" y="539"/>
                  <a:pt x="3932" y="551"/>
                </a:cubicBezTo>
                <a:cubicBezTo>
                  <a:pt x="3914" y="578"/>
                  <a:pt x="3933" y="606"/>
                  <a:pt x="3932" y="635"/>
                </a:cubicBezTo>
                <a:cubicBezTo>
                  <a:pt x="3931" y="675"/>
                  <a:pt x="3903" y="709"/>
                  <a:pt x="3916" y="755"/>
                </a:cubicBezTo>
                <a:cubicBezTo>
                  <a:pt x="3896" y="792"/>
                  <a:pt x="3892" y="835"/>
                  <a:pt x="3872" y="871"/>
                </a:cubicBezTo>
                <a:cubicBezTo>
                  <a:pt x="3860" y="893"/>
                  <a:pt x="3837" y="917"/>
                  <a:pt x="3820" y="939"/>
                </a:cubicBezTo>
                <a:cubicBezTo>
                  <a:pt x="3784" y="985"/>
                  <a:pt x="3744" y="1019"/>
                  <a:pt x="3692" y="1055"/>
                </a:cubicBezTo>
                <a:cubicBezTo>
                  <a:pt x="3678" y="1065"/>
                  <a:pt x="3665" y="1080"/>
                  <a:pt x="3652" y="1087"/>
                </a:cubicBezTo>
                <a:cubicBezTo>
                  <a:pt x="3625" y="1101"/>
                  <a:pt x="3591" y="1098"/>
                  <a:pt x="3572" y="1127"/>
                </a:cubicBezTo>
                <a:cubicBezTo>
                  <a:pt x="3547" y="1128"/>
                  <a:pt x="3526" y="1143"/>
                  <a:pt x="3504" y="1151"/>
                </a:cubicBezTo>
                <a:cubicBezTo>
                  <a:pt x="3466" y="1166"/>
                  <a:pt x="3426" y="1168"/>
                  <a:pt x="3396" y="1191"/>
                </a:cubicBezTo>
                <a:cubicBezTo>
                  <a:pt x="3360" y="1191"/>
                  <a:pt x="3327" y="1194"/>
                  <a:pt x="3308" y="1211"/>
                </a:cubicBezTo>
                <a:cubicBezTo>
                  <a:pt x="3240" y="1208"/>
                  <a:pt x="3180" y="1235"/>
                  <a:pt x="3116" y="1247"/>
                </a:cubicBezTo>
                <a:cubicBezTo>
                  <a:pt x="3081" y="1254"/>
                  <a:pt x="3044" y="1251"/>
                  <a:pt x="3008" y="1255"/>
                </a:cubicBezTo>
                <a:cubicBezTo>
                  <a:pt x="2991" y="1257"/>
                  <a:pt x="2974" y="1269"/>
                  <a:pt x="2956" y="1271"/>
                </a:cubicBezTo>
                <a:cubicBezTo>
                  <a:pt x="2923" y="1274"/>
                  <a:pt x="2890" y="1266"/>
                  <a:pt x="2856" y="1271"/>
                </a:cubicBezTo>
                <a:cubicBezTo>
                  <a:pt x="2840" y="1273"/>
                  <a:pt x="2824" y="1281"/>
                  <a:pt x="2808" y="1283"/>
                </a:cubicBezTo>
                <a:cubicBezTo>
                  <a:pt x="2783" y="1287"/>
                  <a:pt x="2757" y="1280"/>
                  <a:pt x="2732" y="1283"/>
                </a:cubicBezTo>
                <a:cubicBezTo>
                  <a:pt x="2702" y="1287"/>
                  <a:pt x="2674" y="1305"/>
                  <a:pt x="2628" y="1299"/>
                </a:cubicBezTo>
                <a:cubicBezTo>
                  <a:pt x="2603" y="1296"/>
                  <a:pt x="2589" y="1295"/>
                  <a:pt x="2560" y="1299"/>
                </a:cubicBezTo>
                <a:cubicBezTo>
                  <a:pt x="2479" y="1309"/>
                  <a:pt x="2397" y="1293"/>
                  <a:pt x="2316" y="1311"/>
                </a:cubicBezTo>
                <a:close/>
                <a:moveTo>
                  <a:pt x="2496" y="1247"/>
                </a:moveTo>
                <a:cubicBezTo>
                  <a:pt x="2508" y="1246"/>
                  <a:pt x="2520" y="1240"/>
                  <a:pt x="2532" y="1239"/>
                </a:cubicBezTo>
                <a:cubicBezTo>
                  <a:pt x="2606" y="1230"/>
                  <a:pt x="2671" y="1236"/>
                  <a:pt x="2716" y="1231"/>
                </a:cubicBezTo>
                <a:cubicBezTo>
                  <a:pt x="2746" y="1228"/>
                  <a:pt x="2779" y="1227"/>
                  <a:pt x="2808" y="1223"/>
                </a:cubicBezTo>
                <a:cubicBezTo>
                  <a:pt x="2827" y="1220"/>
                  <a:pt x="2842" y="1212"/>
                  <a:pt x="2860" y="1211"/>
                </a:cubicBezTo>
                <a:cubicBezTo>
                  <a:pt x="2880" y="1210"/>
                  <a:pt x="2902" y="1217"/>
                  <a:pt x="2924" y="1215"/>
                </a:cubicBezTo>
                <a:cubicBezTo>
                  <a:pt x="2951" y="1213"/>
                  <a:pt x="2982" y="1204"/>
                  <a:pt x="3012" y="1199"/>
                </a:cubicBezTo>
                <a:cubicBezTo>
                  <a:pt x="3063" y="1191"/>
                  <a:pt x="3097" y="1191"/>
                  <a:pt x="3148" y="1179"/>
                </a:cubicBezTo>
                <a:cubicBezTo>
                  <a:pt x="3168" y="1175"/>
                  <a:pt x="3189" y="1166"/>
                  <a:pt x="3208" y="1163"/>
                </a:cubicBezTo>
                <a:cubicBezTo>
                  <a:pt x="3216" y="1162"/>
                  <a:pt x="3226" y="1168"/>
                  <a:pt x="3232" y="1167"/>
                </a:cubicBezTo>
                <a:cubicBezTo>
                  <a:pt x="3239" y="1166"/>
                  <a:pt x="3245" y="1157"/>
                  <a:pt x="3252" y="1155"/>
                </a:cubicBezTo>
                <a:cubicBezTo>
                  <a:pt x="3265" y="1152"/>
                  <a:pt x="3278" y="1157"/>
                  <a:pt x="3288" y="1155"/>
                </a:cubicBezTo>
                <a:cubicBezTo>
                  <a:pt x="3317" y="1149"/>
                  <a:pt x="3348" y="1135"/>
                  <a:pt x="3380" y="1127"/>
                </a:cubicBezTo>
                <a:cubicBezTo>
                  <a:pt x="3446" y="1110"/>
                  <a:pt x="3501" y="1085"/>
                  <a:pt x="3556" y="1063"/>
                </a:cubicBezTo>
                <a:cubicBezTo>
                  <a:pt x="3586" y="1051"/>
                  <a:pt x="3618" y="1040"/>
                  <a:pt x="3640" y="1027"/>
                </a:cubicBezTo>
                <a:cubicBezTo>
                  <a:pt x="3667" y="1010"/>
                  <a:pt x="3688" y="983"/>
                  <a:pt x="3712" y="963"/>
                </a:cubicBezTo>
                <a:cubicBezTo>
                  <a:pt x="3722" y="955"/>
                  <a:pt x="3732" y="949"/>
                  <a:pt x="3740" y="943"/>
                </a:cubicBezTo>
                <a:cubicBezTo>
                  <a:pt x="3757" y="931"/>
                  <a:pt x="3763" y="906"/>
                  <a:pt x="3788" y="903"/>
                </a:cubicBezTo>
                <a:cubicBezTo>
                  <a:pt x="3793" y="887"/>
                  <a:pt x="3798" y="867"/>
                  <a:pt x="3808" y="851"/>
                </a:cubicBezTo>
                <a:cubicBezTo>
                  <a:pt x="3816" y="837"/>
                  <a:pt x="3833" y="826"/>
                  <a:pt x="3840" y="811"/>
                </a:cubicBezTo>
                <a:cubicBezTo>
                  <a:pt x="3843" y="805"/>
                  <a:pt x="3840" y="793"/>
                  <a:pt x="3844" y="783"/>
                </a:cubicBezTo>
                <a:cubicBezTo>
                  <a:pt x="3848" y="773"/>
                  <a:pt x="3854" y="767"/>
                  <a:pt x="3856" y="759"/>
                </a:cubicBezTo>
                <a:cubicBezTo>
                  <a:pt x="3861" y="738"/>
                  <a:pt x="3856" y="708"/>
                  <a:pt x="3860" y="683"/>
                </a:cubicBezTo>
                <a:cubicBezTo>
                  <a:pt x="3863" y="660"/>
                  <a:pt x="3872" y="642"/>
                  <a:pt x="3872" y="623"/>
                </a:cubicBezTo>
                <a:cubicBezTo>
                  <a:pt x="3872" y="613"/>
                  <a:pt x="3865" y="602"/>
                  <a:pt x="3864" y="591"/>
                </a:cubicBezTo>
                <a:cubicBezTo>
                  <a:pt x="3862" y="573"/>
                  <a:pt x="3867" y="556"/>
                  <a:pt x="3864" y="543"/>
                </a:cubicBezTo>
                <a:cubicBezTo>
                  <a:pt x="3859" y="522"/>
                  <a:pt x="3841" y="499"/>
                  <a:pt x="3832" y="479"/>
                </a:cubicBezTo>
                <a:cubicBezTo>
                  <a:pt x="3821" y="455"/>
                  <a:pt x="3806" y="434"/>
                  <a:pt x="3800" y="411"/>
                </a:cubicBezTo>
                <a:cubicBezTo>
                  <a:pt x="3770" y="377"/>
                  <a:pt x="3738" y="345"/>
                  <a:pt x="3712" y="307"/>
                </a:cubicBezTo>
                <a:cubicBezTo>
                  <a:pt x="3665" y="282"/>
                  <a:pt x="3618" y="257"/>
                  <a:pt x="3576" y="227"/>
                </a:cubicBezTo>
                <a:cubicBezTo>
                  <a:pt x="3500" y="215"/>
                  <a:pt x="3450" y="177"/>
                  <a:pt x="3368" y="171"/>
                </a:cubicBezTo>
                <a:cubicBezTo>
                  <a:pt x="3342" y="143"/>
                  <a:pt x="3302" y="152"/>
                  <a:pt x="3268" y="147"/>
                </a:cubicBezTo>
                <a:cubicBezTo>
                  <a:pt x="3240" y="143"/>
                  <a:pt x="3213" y="130"/>
                  <a:pt x="3184" y="127"/>
                </a:cubicBezTo>
                <a:cubicBezTo>
                  <a:pt x="3174" y="126"/>
                  <a:pt x="3163" y="131"/>
                  <a:pt x="3152" y="131"/>
                </a:cubicBezTo>
                <a:cubicBezTo>
                  <a:pt x="3133" y="131"/>
                  <a:pt x="3115" y="120"/>
                  <a:pt x="3096" y="119"/>
                </a:cubicBezTo>
                <a:cubicBezTo>
                  <a:pt x="3086" y="118"/>
                  <a:pt x="3075" y="124"/>
                  <a:pt x="3064" y="123"/>
                </a:cubicBezTo>
                <a:cubicBezTo>
                  <a:pt x="3055" y="122"/>
                  <a:pt x="3046" y="116"/>
                  <a:pt x="3036" y="115"/>
                </a:cubicBezTo>
                <a:cubicBezTo>
                  <a:pt x="3025" y="114"/>
                  <a:pt x="3016" y="119"/>
                  <a:pt x="3004" y="119"/>
                </a:cubicBezTo>
                <a:cubicBezTo>
                  <a:pt x="2970" y="118"/>
                  <a:pt x="2931" y="106"/>
                  <a:pt x="2896" y="103"/>
                </a:cubicBezTo>
                <a:cubicBezTo>
                  <a:pt x="2862" y="100"/>
                  <a:pt x="2840" y="98"/>
                  <a:pt x="2820" y="95"/>
                </a:cubicBezTo>
                <a:cubicBezTo>
                  <a:pt x="2805" y="93"/>
                  <a:pt x="2786" y="97"/>
                  <a:pt x="2772" y="95"/>
                </a:cubicBezTo>
                <a:cubicBezTo>
                  <a:pt x="2758" y="93"/>
                  <a:pt x="2743" y="84"/>
                  <a:pt x="2728" y="83"/>
                </a:cubicBezTo>
                <a:cubicBezTo>
                  <a:pt x="2698" y="81"/>
                  <a:pt x="2667" y="90"/>
                  <a:pt x="2636" y="87"/>
                </a:cubicBezTo>
                <a:cubicBezTo>
                  <a:pt x="2608" y="85"/>
                  <a:pt x="2584" y="77"/>
                  <a:pt x="2556" y="75"/>
                </a:cubicBezTo>
                <a:cubicBezTo>
                  <a:pt x="2470" y="70"/>
                  <a:pt x="2385" y="79"/>
                  <a:pt x="2300" y="79"/>
                </a:cubicBezTo>
                <a:cubicBezTo>
                  <a:pt x="2222" y="79"/>
                  <a:pt x="2161" y="87"/>
                  <a:pt x="2096" y="75"/>
                </a:cubicBezTo>
                <a:cubicBezTo>
                  <a:pt x="2083" y="74"/>
                  <a:pt x="2083" y="86"/>
                  <a:pt x="2068" y="83"/>
                </a:cubicBezTo>
                <a:cubicBezTo>
                  <a:pt x="2029" y="63"/>
                  <a:pt x="1991" y="94"/>
                  <a:pt x="1960" y="75"/>
                </a:cubicBezTo>
                <a:cubicBezTo>
                  <a:pt x="1895" y="99"/>
                  <a:pt x="1821" y="72"/>
                  <a:pt x="1760" y="91"/>
                </a:cubicBezTo>
                <a:cubicBezTo>
                  <a:pt x="1750" y="85"/>
                  <a:pt x="1739" y="84"/>
                  <a:pt x="1728" y="83"/>
                </a:cubicBezTo>
                <a:cubicBezTo>
                  <a:pt x="1716" y="82"/>
                  <a:pt x="1711" y="90"/>
                  <a:pt x="1700" y="91"/>
                </a:cubicBezTo>
                <a:cubicBezTo>
                  <a:pt x="1696" y="91"/>
                  <a:pt x="1689" y="83"/>
                  <a:pt x="1684" y="83"/>
                </a:cubicBezTo>
                <a:cubicBezTo>
                  <a:pt x="1678" y="83"/>
                  <a:pt x="1673" y="91"/>
                  <a:pt x="1668" y="91"/>
                </a:cubicBezTo>
                <a:cubicBezTo>
                  <a:pt x="1661" y="91"/>
                  <a:pt x="1666" y="85"/>
                  <a:pt x="1656" y="87"/>
                </a:cubicBezTo>
                <a:cubicBezTo>
                  <a:pt x="1578" y="100"/>
                  <a:pt x="1456" y="92"/>
                  <a:pt x="1384" y="99"/>
                </a:cubicBezTo>
                <a:cubicBezTo>
                  <a:pt x="1352" y="102"/>
                  <a:pt x="1317" y="94"/>
                  <a:pt x="1288" y="99"/>
                </a:cubicBezTo>
                <a:cubicBezTo>
                  <a:pt x="1278" y="101"/>
                  <a:pt x="1270" y="106"/>
                  <a:pt x="1260" y="107"/>
                </a:cubicBezTo>
                <a:cubicBezTo>
                  <a:pt x="1229" y="109"/>
                  <a:pt x="1198" y="104"/>
                  <a:pt x="1168" y="107"/>
                </a:cubicBezTo>
                <a:cubicBezTo>
                  <a:pt x="1140" y="110"/>
                  <a:pt x="1112" y="121"/>
                  <a:pt x="1084" y="123"/>
                </a:cubicBezTo>
                <a:cubicBezTo>
                  <a:pt x="1061" y="125"/>
                  <a:pt x="1039" y="120"/>
                  <a:pt x="1016" y="123"/>
                </a:cubicBezTo>
                <a:cubicBezTo>
                  <a:pt x="993" y="126"/>
                  <a:pt x="971" y="137"/>
                  <a:pt x="948" y="139"/>
                </a:cubicBezTo>
                <a:cubicBezTo>
                  <a:pt x="932" y="141"/>
                  <a:pt x="915" y="137"/>
                  <a:pt x="900" y="139"/>
                </a:cubicBezTo>
                <a:cubicBezTo>
                  <a:pt x="858" y="145"/>
                  <a:pt x="820" y="171"/>
                  <a:pt x="776" y="163"/>
                </a:cubicBezTo>
                <a:cubicBezTo>
                  <a:pt x="726" y="192"/>
                  <a:pt x="661" y="188"/>
                  <a:pt x="604" y="207"/>
                </a:cubicBezTo>
                <a:cubicBezTo>
                  <a:pt x="578" y="216"/>
                  <a:pt x="558" y="239"/>
                  <a:pt x="528" y="235"/>
                </a:cubicBezTo>
                <a:cubicBezTo>
                  <a:pt x="493" y="257"/>
                  <a:pt x="452" y="273"/>
                  <a:pt x="404" y="283"/>
                </a:cubicBezTo>
                <a:cubicBezTo>
                  <a:pt x="346" y="323"/>
                  <a:pt x="285" y="361"/>
                  <a:pt x="228" y="403"/>
                </a:cubicBezTo>
                <a:cubicBezTo>
                  <a:pt x="206" y="429"/>
                  <a:pt x="175" y="449"/>
                  <a:pt x="156" y="479"/>
                </a:cubicBezTo>
                <a:cubicBezTo>
                  <a:pt x="136" y="509"/>
                  <a:pt x="131" y="550"/>
                  <a:pt x="100" y="571"/>
                </a:cubicBezTo>
                <a:cubicBezTo>
                  <a:pt x="94" y="613"/>
                  <a:pt x="78" y="641"/>
                  <a:pt x="68" y="671"/>
                </a:cubicBezTo>
                <a:cubicBezTo>
                  <a:pt x="68" y="684"/>
                  <a:pt x="68" y="698"/>
                  <a:pt x="68" y="711"/>
                </a:cubicBezTo>
                <a:cubicBezTo>
                  <a:pt x="53" y="711"/>
                  <a:pt x="69" y="741"/>
                  <a:pt x="52" y="739"/>
                </a:cubicBezTo>
                <a:cubicBezTo>
                  <a:pt x="60" y="777"/>
                  <a:pt x="73" y="818"/>
                  <a:pt x="60" y="847"/>
                </a:cubicBezTo>
                <a:cubicBezTo>
                  <a:pt x="82" y="853"/>
                  <a:pt x="78" y="878"/>
                  <a:pt x="84" y="891"/>
                </a:cubicBezTo>
                <a:cubicBezTo>
                  <a:pt x="87" y="898"/>
                  <a:pt x="96" y="903"/>
                  <a:pt x="100" y="911"/>
                </a:cubicBezTo>
                <a:cubicBezTo>
                  <a:pt x="105" y="921"/>
                  <a:pt x="103" y="933"/>
                  <a:pt x="108" y="939"/>
                </a:cubicBezTo>
                <a:cubicBezTo>
                  <a:pt x="116" y="950"/>
                  <a:pt x="138" y="955"/>
                  <a:pt x="156" y="971"/>
                </a:cubicBezTo>
                <a:cubicBezTo>
                  <a:pt x="172" y="985"/>
                  <a:pt x="178" y="1006"/>
                  <a:pt x="192" y="1015"/>
                </a:cubicBezTo>
                <a:cubicBezTo>
                  <a:pt x="203" y="1022"/>
                  <a:pt x="221" y="1024"/>
                  <a:pt x="236" y="1031"/>
                </a:cubicBezTo>
                <a:cubicBezTo>
                  <a:pt x="241" y="1033"/>
                  <a:pt x="245" y="1040"/>
                  <a:pt x="252" y="1043"/>
                </a:cubicBezTo>
                <a:cubicBezTo>
                  <a:pt x="262" y="1048"/>
                  <a:pt x="274" y="1044"/>
                  <a:pt x="280" y="1047"/>
                </a:cubicBezTo>
                <a:cubicBezTo>
                  <a:pt x="287" y="1051"/>
                  <a:pt x="287" y="1063"/>
                  <a:pt x="292" y="1067"/>
                </a:cubicBezTo>
                <a:cubicBezTo>
                  <a:pt x="312" y="1084"/>
                  <a:pt x="334" y="1078"/>
                  <a:pt x="356" y="1083"/>
                </a:cubicBezTo>
                <a:cubicBezTo>
                  <a:pt x="385" y="1106"/>
                  <a:pt x="421" y="1115"/>
                  <a:pt x="464" y="1127"/>
                </a:cubicBezTo>
                <a:cubicBezTo>
                  <a:pt x="577" y="1159"/>
                  <a:pt x="696" y="1176"/>
                  <a:pt x="816" y="1199"/>
                </a:cubicBezTo>
                <a:cubicBezTo>
                  <a:pt x="850" y="1206"/>
                  <a:pt x="884" y="1202"/>
                  <a:pt x="912" y="1207"/>
                </a:cubicBezTo>
                <a:cubicBezTo>
                  <a:pt x="945" y="1213"/>
                  <a:pt x="979" y="1215"/>
                  <a:pt x="1012" y="1219"/>
                </a:cubicBezTo>
                <a:cubicBezTo>
                  <a:pt x="1070" y="1225"/>
                  <a:pt x="1145" y="1245"/>
                  <a:pt x="1212" y="1243"/>
                </a:cubicBezTo>
                <a:cubicBezTo>
                  <a:pt x="1229" y="1261"/>
                  <a:pt x="1260" y="1249"/>
                  <a:pt x="1288" y="1251"/>
                </a:cubicBezTo>
                <a:cubicBezTo>
                  <a:pt x="1297" y="1252"/>
                  <a:pt x="1308" y="1258"/>
                  <a:pt x="1316" y="1259"/>
                </a:cubicBezTo>
                <a:cubicBezTo>
                  <a:pt x="1361" y="1266"/>
                  <a:pt x="1413" y="1246"/>
                  <a:pt x="1444" y="1271"/>
                </a:cubicBezTo>
                <a:cubicBezTo>
                  <a:pt x="1445" y="1260"/>
                  <a:pt x="1456" y="1259"/>
                  <a:pt x="1464" y="1255"/>
                </a:cubicBezTo>
                <a:cubicBezTo>
                  <a:pt x="1514" y="1282"/>
                  <a:pt x="1620" y="1246"/>
                  <a:pt x="1688" y="1275"/>
                </a:cubicBezTo>
                <a:cubicBezTo>
                  <a:pt x="1761" y="1263"/>
                  <a:pt x="1858" y="1267"/>
                  <a:pt x="1956" y="1267"/>
                </a:cubicBezTo>
                <a:cubicBezTo>
                  <a:pt x="2007" y="1267"/>
                  <a:pt x="2059" y="1255"/>
                  <a:pt x="2108" y="1267"/>
                </a:cubicBezTo>
                <a:cubicBezTo>
                  <a:pt x="2142" y="1335"/>
                  <a:pt x="2166" y="1414"/>
                  <a:pt x="2212" y="1471"/>
                </a:cubicBezTo>
                <a:cubicBezTo>
                  <a:pt x="2221" y="1517"/>
                  <a:pt x="2254" y="1534"/>
                  <a:pt x="2284" y="1559"/>
                </a:cubicBezTo>
                <a:cubicBezTo>
                  <a:pt x="2303" y="1575"/>
                  <a:pt x="2320" y="1603"/>
                  <a:pt x="2348" y="1603"/>
                </a:cubicBezTo>
                <a:cubicBezTo>
                  <a:pt x="2338" y="1533"/>
                  <a:pt x="2295" y="1476"/>
                  <a:pt x="2284" y="1403"/>
                </a:cubicBezTo>
                <a:cubicBezTo>
                  <a:pt x="2278" y="1360"/>
                  <a:pt x="2277" y="1316"/>
                  <a:pt x="2268" y="1267"/>
                </a:cubicBezTo>
                <a:cubicBezTo>
                  <a:pt x="2317" y="1215"/>
                  <a:pt x="2415" y="1251"/>
                  <a:pt x="2496" y="1247"/>
                </a:cubicBezTo>
                <a:close/>
                <a:moveTo>
                  <a:pt x="168" y="1031"/>
                </a:moveTo>
                <a:cubicBezTo>
                  <a:pt x="168" y="1026"/>
                  <a:pt x="168" y="1020"/>
                  <a:pt x="168" y="1015"/>
                </a:cubicBezTo>
                <a:cubicBezTo>
                  <a:pt x="153" y="1012"/>
                  <a:pt x="153" y="1034"/>
                  <a:pt x="168" y="10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678470" y="1450217"/>
            <a:ext cx="2754073" cy="1111443"/>
          </a:xfrm>
          <a:custGeom>
            <a:avLst/>
            <a:gdLst>
              <a:gd name="T0" fmla="*/ 2232 w 3820"/>
              <a:gd name="T1" fmla="*/ 1340 h 1540"/>
              <a:gd name="T2" fmla="*/ 2232 w 3820"/>
              <a:gd name="T3" fmla="*/ 1496 h 1540"/>
              <a:gd name="T4" fmla="*/ 2056 w 3820"/>
              <a:gd name="T5" fmla="*/ 1204 h 1540"/>
              <a:gd name="T6" fmla="*/ 1636 w 3820"/>
              <a:gd name="T7" fmla="*/ 1212 h 1540"/>
              <a:gd name="T8" fmla="*/ 1392 w 3820"/>
              <a:gd name="T9" fmla="*/ 1208 h 1540"/>
              <a:gd name="T10" fmla="*/ 1236 w 3820"/>
              <a:gd name="T11" fmla="*/ 1188 h 1540"/>
              <a:gd name="T12" fmla="*/ 960 w 3820"/>
              <a:gd name="T13" fmla="*/ 1156 h 1540"/>
              <a:gd name="T14" fmla="*/ 764 w 3820"/>
              <a:gd name="T15" fmla="*/ 1136 h 1540"/>
              <a:gd name="T16" fmla="*/ 304 w 3820"/>
              <a:gd name="T17" fmla="*/ 1020 h 1540"/>
              <a:gd name="T18" fmla="*/ 228 w 3820"/>
              <a:gd name="T19" fmla="*/ 984 h 1540"/>
              <a:gd name="T20" fmla="*/ 184 w 3820"/>
              <a:gd name="T21" fmla="*/ 968 h 1540"/>
              <a:gd name="T22" fmla="*/ 104 w 3820"/>
              <a:gd name="T23" fmla="*/ 908 h 1540"/>
              <a:gd name="T24" fmla="*/ 48 w 3820"/>
              <a:gd name="T25" fmla="*/ 848 h 1540"/>
              <a:gd name="T26" fmla="*/ 8 w 3820"/>
              <a:gd name="T27" fmla="*/ 784 h 1540"/>
              <a:gd name="T28" fmla="*/ 16 w 3820"/>
              <a:gd name="T29" fmla="*/ 648 h 1540"/>
              <a:gd name="T30" fmla="*/ 48 w 3820"/>
              <a:gd name="T31" fmla="*/ 508 h 1540"/>
              <a:gd name="T32" fmla="*/ 176 w 3820"/>
              <a:gd name="T33" fmla="*/ 340 h 1540"/>
              <a:gd name="T34" fmla="*/ 476 w 3820"/>
              <a:gd name="T35" fmla="*/ 172 h 1540"/>
              <a:gd name="T36" fmla="*/ 724 w 3820"/>
              <a:gd name="T37" fmla="*/ 100 h 1540"/>
              <a:gd name="T38" fmla="*/ 896 w 3820"/>
              <a:gd name="T39" fmla="*/ 76 h 1540"/>
              <a:gd name="T40" fmla="*/ 1032 w 3820"/>
              <a:gd name="T41" fmla="*/ 60 h 1540"/>
              <a:gd name="T42" fmla="*/ 1208 w 3820"/>
              <a:gd name="T43" fmla="*/ 44 h 1540"/>
              <a:gd name="T44" fmla="*/ 1332 w 3820"/>
              <a:gd name="T45" fmla="*/ 36 h 1540"/>
              <a:gd name="T46" fmla="*/ 1616 w 3820"/>
              <a:gd name="T47" fmla="*/ 28 h 1540"/>
              <a:gd name="T48" fmla="*/ 1648 w 3820"/>
              <a:gd name="T49" fmla="*/ 28 h 1540"/>
              <a:gd name="T50" fmla="*/ 1708 w 3820"/>
              <a:gd name="T51" fmla="*/ 28 h 1540"/>
              <a:gd name="T52" fmla="*/ 2016 w 3820"/>
              <a:gd name="T53" fmla="*/ 20 h 1540"/>
              <a:gd name="T54" fmla="*/ 2248 w 3820"/>
              <a:gd name="T55" fmla="*/ 16 h 1540"/>
              <a:gd name="T56" fmla="*/ 2584 w 3820"/>
              <a:gd name="T57" fmla="*/ 24 h 1540"/>
              <a:gd name="T58" fmla="*/ 2720 w 3820"/>
              <a:gd name="T59" fmla="*/ 32 h 1540"/>
              <a:gd name="T60" fmla="*/ 2844 w 3820"/>
              <a:gd name="T61" fmla="*/ 40 h 1540"/>
              <a:gd name="T62" fmla="*/ 2984 w 3820"/>
              <a:gd name="T63" fmla="*/ 52 h 1540"/>
              <a:gd name="T64" fmla="*/ 3044 w 3820"/>
              <a:gd name="T65" fmla="*/ 56 h 1540"/>
              <a:gd name="T66" fmla="*/ 3132 w 3820"/>
              <a:gd name="T67" fmla="*/ 64 h 1540"/>
              <a:gd name="T68" fmla="*/ 3316 w 3820"/>
              <a:gd name="T69" fmla="*/ 108 h 1540"/>
              <a:gd name="T70" fmla="*/ 3660 w 3820"/>
              <a:gd name="T71" fmla="*/ 244 h 1540"/>
              <a:gd name="T72" fmla="*/ 3780 w 3820"/>
              <a:gd name="T73" fmla="*/ 416 h 1540"/>
              <a:gd name="T74" fmla="*/ 3812 w 3820"/>
              <a:gd name="T75" fmla="*/ 528 h 1540"/>
              <a:gd name="T76" fmla="*/ 3808 w 3820"/>
              <a:gd name="T77" fmla="*/ 620 h 1540"/>
              <a:gd name="T78" fmla="*/ 3792 w 3820"/>
              <a:gd name="T79" fmla="*/ 720 h 1540"/>
              <a:gd name="T80" fmla="*/ 3756 w 3820"/>
              <a:gd name="T81" fmla="*/ 788 h 1540"/>
              <a:gd name="T82" fmla="*/ 3688 w 3820"/>
              <a:gd name="T83" fmla="*/ 880 h 1540"/>
              <a:gd name="T84" fmla="*/ 3588 w 3820"/>
              <a:gd name="T85" fmla="*/ 964 h 1540"/>
              <a:gd name="T86" fmla="*/ 3328 w 3820"/>
              <a:gd name="T87" fmla="*/ 1064 h 1540"/>
              <a:gd name="T88" fmla="*/ 3200 w 3820"/>
              <a:gd name="T89" fmla="*/ 1092 h 1540"/>
              <a:gd name="T90" fmla="*/ 3156 w 3820"/>
              <a:gd name="T91" fmla="*/ 1100 h 1540"/>
              <a:gd name="T92" fmla="*/ 2960 w 3820"/>
              <a:gd name="T93" fmla="*/ 1136 h 1540"/>
              <a:gd name="T94" fmla="*/ 2808 w 3820"/>
              <a:gd name="T95" fmla="*/ 1148 h 1540"/>
              <a:gd name="T96" fmla="*/ 2664 w 3820"/>
              <a:gd name="T97" fmla="*/ 1168 h 1540"/>
              <a:gd name="T98" fmla="*/ 2444 w 3820"/>
              <a:gd name="T99" fmla="*/ 1184 h 1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0" h="1540">
                <a:moveTo>
                  <a:pt x="2216" y="1204"/>
                </a:moveTo>
                <a:cubicBezTo>
                  <a:pt x="2225" y="1253"/>
                  <a:pt x="2226" y="1297"/>
                  <a:pt x="2232" y="1340"/>
                </a:cubicBezTo>
                <a:cubicBezTo>
                  <a:pt x="2243" y="1413"/>
                  <a:pt x="2286" y="1470"/>
                  <a:pt x="2296" y="1540"/>
                </a:cubicBezTo>
                <a:cubicBezTo>
                  <a:pt x="2268" y="1540"/>
                  <a:pt x="2251" y="1512"/>
                  <a:pt x="2232" y="1496"/>
                </a:cubicBezTo>
                <a:cubicBezTo>
                  <a:pt x="2202" y="1471"/>
                  <a:pt x="2169" y="1454"/>
                  <a:pt x="2160" y="1408"/>
                </a:cubicBezTo>
                <a:cubicBezTo>
                  <a:pt x="2114" y="1351"/>
                  <a:pt x="2090" y="1272"/>
                  <a:pt x="2056" y="1204"/>
                </a:cubicBezTo>
                <a:cubicBezTo>
                  <a:pt x="2007" y="1192"/>
                  <a:pt x="1955" y="1204"/>
                  <a:pt x="1904" y="1204"/>
                </a:cubicBezTo>
                <a:cubicBezTo>
                  <a:pt x="1806" y="1204"/>
                  <a:pt x="1709" y="1200"/>
                  <a:pt x="1636" y="1212"/>
                </a:cubicBezTo>
                <a:cubicBezTo>
                  <a:pt x="1568" y="1183"/>
                  <a:pt x="1462" y="1219"/>
                  <a:pt x="1412" y="1192"/>
                </a:cubicBezTo>
                <a:cubicBezTo>
                  <a:pt x="1404" y="1196"/>
                  <a:pt x="1393" y="1197"/>
                  <a:pt x="1392" y="1208"/>
                </a:cubicBezTo>
                <a:cubicBezTo>
                  <a:pt x="1361" y="1183"/>
                  <a:pt x="1309" y="1203"/>
                  <a:pt x="1264" y="1196"/>
                </a:cubicBezTo>
                <a:cubicBezTo>
                  <a:pt x="1256" y="1195"/>
                  <a:pt x="1245" y="1189"/>
                  <a:pt x="1236" y="1188"/>
                </a:cubicBezTo>
                <a:cubicBezTo>
                  <a:pt x="1208" y="1186"/>
                  <a:pt x="1177" y="1198"/>
                  <a:pt x="1160" y="1180"/>
                </a:cubicBezTo>
                <a:cubicBezTo>
                  <a:pt x="1093" y="1182"/>
                  <a:pt x="1018" y="1162"/>
                  <a:pt x="960" y="1156"/>
                </a:cubicBezTo>
                <a:cubicBezTo>
                  <a:pt x="927" y="1152"/>
                  <a:pt x="893" y="1150"/>
                  <a:pt x="860" y="1144"/>
                </a:cubicBezTo>
                <a:cubicBezTo>
                  <a:pt x="832" y="1139"/>
                  <a:pt x="798" y="1143"/>
                  <a:pt x="764" y="1136"/>
                </a:cubicBezTo>
                <a:cubicBezTo>
                  <a:pt x="644" y="1113"/>
                  <a:pt x="525" y="1096"/>
                  <a:pt x="412" y="1064"/>
                </a:cubicBezTo>
                <a:cubicBezTo>
                  <a:pt x="369" y="1052"/>
                  <a:pt x="333" y="1043"/>
                  <a:pt x="304" y="1020"/>
                </a:cubicBezTo>
                <a:cubicBezTo>
                  <a:pt x="282" y="1015"/>
                  <a:pt x="260" y="1021"/>
                  <a:pt x="240" y="1004"/>
                </a:cubicBezTo>
                <a:cubicBezTo>
                  <a:pt x="235" y="1000"/>
                  <a:pt x="235" y="988"/>
                  <a:pt x="228" y="984"/>
                </a:cubicBezTo>
                <a:cubicBezTo>
                  <a:pt x="222" y="981"/>
                  <a:pt x="210" y="985"/>
                  <a:pt x="200" y="980"/>
                </a:cubicBezTo>
                <a:cubicBezTo>
                  <a:pt x="193" y="977"/>
                  <a:pt x="189" y="970"/>
                  <a:pt x="184" y="968"/>
                </a:cubicBezTo>
                <a:cubicBezTo>
                  <a:pt x="169" y="961"/>
                  <a:pt x="151" y="959"/>
                  <a:pt x="140" y="952"/>
                </a:cubicBezTo>
                <a:cubicBezTo>
                  <a:pt x="126" y="943"/>
                  <a:pt x="120" y="922"/>
                  <a:pt x="104" y="908"/>
                </a:cubicBezTo>
                <a:cubicBezTo>
                  <a:pt x="86" y="892"/>
                  <a:pt x="64" y="887"/>
                  <a:pt x="56" y="876"/>
                </a:cubicBezTo>
                <a:cubicBezTo>
                  <a:pt x="51" y="870"/>
                  <a:pt x="53" y="858"/>
                  <a:pt x="48" y="848"/>
                </a:cubicBezTo>
                <a:cubicBezTo>
                  <a:pt x="44" y="840"/>
                  <a:pt x="35" y="835"/>
                  <a:pt x="32" y="828"/>
                </a:cubicBezTo>
                <a:cubicBezTo>
                  <a:pt x="26" y="815"/>
                  <a:pt x="30" y="790"/>
                  <a:pt x="8" y="784"/>
                </a:cubicBezTo>
                <a:cubicBezTo>
                  <a:pt x="21" y="755"/>
                  <a:pt x="8" y="714"/>
                  <a:pt x="0" y="676"/>
                </a:cubicBezTo>
                <a:cubicBezTo>
                  <a:pt x="17" y="678"/>
                  <a:pt x="1" y="648"/>
                  <a:pt x="16" y="648"/>
                </a:cubicBezTo>
                <a:cubicBezTo>
                  <a:pt x="16" y="635"/>
                  <a:pt x="16" y="621"/>
                  <a:pt x="16" y="608"/>
                </a:cubicBezTo>
                <a:cubicBezTo>
                  <a:pt x="26" y="578"/>
                  <a:pt x="42" y="550"/>
                  <a:pt x="48" y="508"/>
                </a:cubicBezTo>
                <a:cubicBezTo>
                  <a:pt x="79" y="487"/>
                  <a:pt x="84" y="446"/>
                  <a:pt x="104" y="416"/>
                </a:cubicBezTo>
                <a:cubicBezTo>
                  <a:pt x="123" y="386"/>
                  <a:pt x="154" y="366"/>
                  <a:pt x="176" y="340"/>
                </a:cubicBezTo>
                <a:cubicBezTo>
                  <a:pt x="233" y="298"/>
                  <a:pt x="294" y="260"/>
                  <a:pt x="352" y="220"/>
                </a:cubicBezTo>
                <a:cubicBezTo>
                  <a:pt x="400" y="210"/>
                  <a:pt x="441" y="194"/>
                  <a:pt x="476" y="172"/>
                </a:cubicBezTo>
                <a:cubicBezTo>
                  <a:pt x="506" y="176"/>
                  <a:pt x="526" y="153"/>
                  <a:pt x="552" y="144"/>
                </a:cubicBezTo>
                <a:cubicBezTo>
                  <a:pt x="609" y="125"/>
                  <a:pt x="674" y="129"/>
                  <a:pt x="724" y="100"/>
                </a:cubicBezTo>
                <a:cubicBezTo>
                  <a:pt x="768" y="108"/>
                  <a:pt x="806" y="82"/>
                  <a:pt x="848" y="76"/>
                </a:cubicBezTo>
                <a:cubicBezTo>
                  <a:pt x="863" y="74"/>
                  <a:pt x="880" y="78"/>
                  <a:pt x="896" y="76"/>
                </a:cubicBezTo>
                <a:cubicBezTo>
                  <a:pt x="919" y="74"/>
                  <a:pt x="941" y="63"/>
                  <a:pt x="964" y="60"/>
                </a:cubicBezTo>
                <a:cubicBezTo>
                  <a:pt x="987" y="57"/>
                  <a:pt x="1009" y="62"/>
                  <a:pt x="1032" y="60"/>
                </a:cubicBezTo>
                <a:cubicBezTo>
                  <a:pt x="1060" y="58"/>
                  <a:pt x="1088" y="47"/>
                  <a:pt x="1116" y="44"/>
                </a:cubicBezTo>
                <a:cubicBezTo>
                  <a:pt x="1146" y="41"/>
                  <a:pt x="1177" y="46"/>
                  <a:pt x="1208" y="44"/>
                </a:cubicBezTo>
                <a:cubicBezTo>
                  <a:pt x="1218" y="43"/>
                  <a:pt x="1226" y="38"/>
                  <a:pt x="1236" y="36"/>
                </a:cubicBezTo>
                <a:cubicBezTo>
                  <a:pt x="1265" y="31"/>
                  <a:pt x="1300" y="39"/>
                  <a:pt x="1332" y="36"/>
                </a:cubicBezTo>
                <a:cubicBezTo>
                  <a:pt x="1404" y="29"/>
                  <a:pt x="1526" y="37"/>
                  <a:pt x="1604" y="24"/>
                </a:cubicBezTo>
                <a:cubicBezTo>
                  <a:pt x="1614" y="22"/>
                  <a:pt x="1609" y="28"/>
                  <a:pt x="1616" y="28"/>
                </a:cubicBezTo>
                <a:cubicBezTo>
                  <a:pt x="1621" y="28"/>
                  <a:pt x="1626" y="20"/>
                  <a:pt x="1632" y="20"/>
                </a:cubicBezTo>
                <a:cubicBezTo>
                  <a:pt x="1637" y="20"/>
                  <a:pt x="1644" y="28"/>
                  <a:pt x="1648" y="28"/>
                </a:cubicBezTo>
                <a:cubicBezTo>
                  <a:pt x="1659" y="27"/>
                  <a:pt x="1664" y="19"/>
                  <a:pt x="1676" y="20"/>
                </a:cubicBezTo>
                <a:cubicBezTo>
                  <a:pt x="1687" y="21"/>
                  <a:pt x="1698" y="22"/>
                  <a:pt x="1708" y="28"/>
                </a:cubicBezTo>
                <a:cubicBezTo>
                  <a:pt x="1769" y="9"/>
                  <a:pt x="1843" y="36"/>
                  <a:pt x="1908" y="12"/>
                </a:cubicBezTo>
                <a:cubicBezTo>
                  <a:pt x="1939" y="31"/>
                  <a:pt x="1977" y="0"/>
                  <a:pt x="2016" y="20"/>
                </a:cubicBezTo>
                <a:cubicBezTo>
                  <a:pt x="2031" y="23"/>
                  <a:pt x="2031" y="11"/>
                  <a:pt x="2044" y="12"/>
                </a:cubicBezTo>
                <a:cubicBezTo>
                  <a:pt x="2109" y="24"/>
                  <a:pt x="2170" y="16"/>
                  <a:pt x="2248" y="16"/>
                </a:cubicBezTo>
                <a:cubicBezTo>
                  <a:pt x="2333" y="16"/>
                  <a:pt x="2418" y="7"/>
                  <a:pt x="2504" y="12"/>
                </a:cubicBezTo>
                <a:cubicBezTo>
                  <a:pt x="2532" y="14"/>
                  <a:pt x="2556" y="22"/>
                  <a:pt x="2584" y="24"/>
                </a:cubicBezTo>
                <a:cubicBezTo>
                  <a:pt x="2615" y="27"/>
                  <a:pt x="2646" y="18"/>
                  <a:pt x="2676" y="20"/>
                </a:cubicBezTo>
                <a:cubicBezTo>
                  <a:pt x="2691" y="21"/>
                  <a:pt x="2706" y="30"/>
                  <a:pt x="2720" y="32"/>
                </a:cubicBezTo>
                <a:cubicBezTo>
                  <a:pt x="2734" y="34"/>
                  <a:pt x="2753" y="30"/>
                  <a:pt x="2768" y="32"/>
                </a:cubicBezTo>
                <a:cubicBezTo>
                  <a:pt x="2788" y="35"/>
                  <a:pt x="2810" y="37"/>
                  <a:pt x="2844" y="40"/>
                </a:cubicBezTo>
                <a:cubicBezTo>
                  <a:pt x="2879" y="43"/>
                  <a:pt x="2918" y="55"/>
                  <a:pt x="2952" y="56"/>
                </a:cubicBezTo>
                <a:cubicBezTo>
                  <a:pt x="2964" y="56"/>
                  <a:pt x="2973" y="51"/>
                  <a:pt x="2984" y="52"/>
                </a:cubicBezTo>
                <a:cubicBezTo>
                  <a:pt x="2994" y="53"/>
                  <a:pt x="3003" y="59"/>
                  <a:pt x="3012" y="60"/>
                </a:cubicBezTo>
                <a:cubicBezTo>
                  <a:pt x="3023" y="61"/>
                  <a:pt x="3034" y="55"/>
                  <a:pt x="3044" y="56"/>
                </a:cubicBezTo>
                <a:cubicBezTo>
                  <a:pt x="3063" y="57"/>
                  <a:pt x="3081" y="68"/>
                  <a:pt x="3100" y="68"/>
                </a:cubicBezTo>
                <a:cubicBezTo>
                  <a:pt x="3111" y="68"/>
                  <a:pt x="3122" y="63"/>
                  <a:pt x="3132" y="64"/>
                </a:cubicBezTo>
                <a:cubicBezTo>
                  <a:pt x="3161" y="67"/>
                  <a:pt x="3188" y="80"/>
                  <a:pt x="3216" y="84"/>
                </a:cubicBezTo>
                <a:cubicBezTo>
                  <a:pt x="3250" y="89"/>
                  <a:pt x="3290" y="80"/>
                  <a:pt x="3316" y="108"/>
                </a:cubicBezTo>
                <a:cubicBezTo>
                  <a:pt x="3398" y="114"/>
                  <a:pt x="3448" y="152"/>
                  <a:pt x="3524" y="164"/>
                </a:cubicBezTo>
                <a:cubicBezTo>
                  <a:pt x="3566" y="194"/>
                  <a:pt x="3613" y="219"/>
                  <a:pt x="3660" y="244"/>
                </a:cubicBezTo>
                <a:cubicBezTo>
                  <a:pt x="3686" y="282"/>
                  <a:pt x="3718" y="314"/>
                  <a:pt x="3748" y="348"/>
                </a:cubicBezTo>
                <a:cubicBezTo>
                  <a:pt x="3754" y="371"/>
                  <a:pt x="3769" y="392"/>
                  <a:pt x="3780" y="416"/>
                </a:cubicBezTo>
                <a:cubicBezTo>
                  <a:pt x="3789" y="436"/>
                  <a:pt x="3807" y="459"/>
                  <a:pt x="3812" y="480"/>
                </a:cubicBezTo>
                <a:cubicBezTo>
                  <a:pt x="3815" y="493"/>
                  <a:pt x="3810" y="510"/>
                  <a:pt x="3812" y="528"/>
                </a:cubicBezTo>
                <a:cubicBezTo>
                  <a:pt x="3813" y="539"/>
                  <a:pt x="3820" y="550"/>
                  <a:pt x="3820" y="560"/>
                </a:cubicBezTo>
                <a:cubicBezTo>
                  <a:pt x="3820" y="579"/>
                  <a:pt x="3811" y="597"/>
                  <a:pt x="3808" y="620"/>
                </a:cubicBezTo>
                <a:cubicBezTo>
                  <a:pt x="3804" y="645"/>
                  <a:pt x="3809" y="675"/>
                  <a:pt x="3804" y="696"/>
                </a:cubicBezTo>
                <a:cubicBezTo>
                  <a:pt x="3802" y="704"/>
                  <a:pt x="3796" y="710"/>
                  <a:pt x="3792" y="720"/>
                </a:cubicBezTo>
                <a:cubicBezTo>
                  <a:pt x="3788" y="730"/>
                  <a:pt x="3791" y="742"/>
                  <a:pt x="3788" y="748"/>
                </a:cubicBezTo>
                <a:cubicBezTo>
                  <a:pt x="3781" y="763"/>
                  <a:pt x="3764" y="774"/>
                  <a:pt x="3756" y="788"/>
                </a:cubicBezTo>
                <a:cubicBezTo>
                  <a:pt x="3746" y="804"/>
                  <a:pt x="3741" y="824"/>
                  <a:pt x="3736" y="840"/>
                </a:cubicBezTo>
                <a:cubicBezTo>
                  <a:pt x="3711" y="843"/>
                  <a:pt x="3705" y="868"/>
                  <a:pt x="3688" y="880"/>
                </a:cubicBezTo>
                <a:cubicBezTo>
                  <a:pt x="3680" y="886"/>
                  <a:pt x="3670" y="892"/>
                  <a:pt x="3660" y="900"/>
                </a:cubicBezTo>
                <a:cubicBezTo>
                  <a:pt x="3636" y="920"/>
                  <a:pt x="3615" y="947"/>
                  <a:pt x="3588" y="964"/>
                </a:cubicBezTo>
                <a:cubicBezTo>
                  <a:pt x="3566" y="977"/>
                  <a:pt x="3534" y="988"/>
                  <a:pt x="3504" y="1000"/>
                </a:cubicBezTo>
                <a:cubicBezTo>
                  <a:pt x="3449" y="1022"/>
                  <a:pt x="3394" y="1047"/>
                  <a:pt x="3328" y="1064"/>
                </a:cubicBezTo>
                <a:cubicBezTo>
                  <a:pt x="3296" y="1072"/>
                  <a:pt x="3265" y="1086"/>
                  <a:pt x="3236" y="1092"/>
                </a:cubicBezTo>
                <a:cubicBezTo>
                  <a:pt x="3226" y="1094"/>
                  <a:pt x="3213" y="1089"/>
                  <a:pt x="3200" y="1092"/>
                </a:cubicBezTo>
                <a:cubicBezTo>
                  <a:pt x="3193" y="1094"/>
                  <a:pt x="3187" y="1103"/>
                  <a:pt x="3180" y="1104"/>
                </a:cubicBezTo>
                <a:cubicBezTo>
                  <a:pt x="3174" y="1105"/>
                  <a:pt x="3164" y="1099"/>
                  <a:pt x="3156" y="1100"/>
                </a:cubicBezTo>
                <a:cubicBezTo>
                  <a:pt x="3137" y="1103"/>
                  <a:pt x="3116" y="1112"/>
                  <a:pt x="3096" y="1116"/>
                </a:cubicBezTo>
                <a:cubicBezTo>
                  <a:pt x="3045" y="1128"/>
                  <a:pt x="3011" y="1128"/>
                  <a:pt x="2960" y="1136"/>
                </a:cubicBezTo>
                <a:cubicBezTo>
                  <a:pt x="2930" y="1141"/>
                  <a:pt x="2899" y="1150"/>
                  <a:pt x="2872" y="1152"/>
                </a:cubicBezTo>
                <a:cubicBezTo>
                  <a:pt x="2850" y="1154"/>
                  <a:pt x="2828" y="1147"/>
                  <a:pt x="2808" y="1148"/>
                </a:cubicBezTo>
                <a:cubicBezTo>
                  <a:pt x="2790" y="1149"/>
                  <a:pt x="2775" y="1157"/>
                  <a:pt x="2756" y="1160"/>
                </a:cubicBezTo>
                <a:cubicBezTo>
                  <a:pt x="2727" y="1164"/>
                  <a:pt x="2694" y="1165"/>
                  <a:pt x="2664" y="1168"/>
                </a:cubicBezTo>
                <a:cubicBezTo>
                  <a:pt x="2619" y="1173"/>
                  <a:pt x="2554" y="1167"/>
                  <a:pt x="2480" y="1176"/>
                </a:cubicBezTo>
                <a:cubicBezTo>
                  <a:pt x="2468" y="1177"/>
                  <a:pt x="2456" y="1183"/>
                  <a:pt x="2444" y="1184"/>
                </a:cubicBezTo>
                <a:cubicBezTo>
                  <a:pt x="2363" y="1188"/>
                  <a:pt x="2265" y="1152"/>
                  <a:pt x="2216" y="12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9016479" y="2026794"/>
            <a:ext cx="2426528" cy="1846271"/>
          </a:xfrm>
          <a:custGeom>
            <a:avLst/>
            <a:gdLst>
              <a:gd name="T0" fmla="*/ 43 w 3365"/>
              <a:gd name="T1" fmla="*/ 1476 h 2558"/>
              <a:gd name="T2" fmla="*/ 11 w 3365"/>
              <a:gd name="T3" fmla="*/ 1304 h 2558"/>
              <a:gd name="T4" fmla="*/ 23 w 3365"/>
              <a:gd name="T5" fmla="*/ 1068 h 2558"/>
              <a:gd name="T6" fmla="*/ 171 w 3365"/>
              <a:gd name="T7" fmla="*/ 744 h 2558"/>
              <a:gd name="T8" fmla="*/ 427 w 3365"/>
              <a:gd name="T9" fmla="*/ 408 h 2558"/>
              <a:gd name="T10" fmla="*/ 471 w 3365"/>
              <a:gd name="T11" fmla="*/ 368 h 2558"/>
              <a:gd name="T12" fmla="*/ 515 w 3365"/>
              <a:gd name="T13" fmla="*/ 328 h 2558"/>
              <a:gd name="T14" fmla="*/ 639 w 3365"/>
              <a:gd name="T15" fmla="*/ 232 h 2558"/>
              <a:gd name="T16" fmla="*/ 807 w 3365"/>
              <a:gd name="T17" fmla="*/ 168 h 2558"/>
              <a:gd name="T18" fmla="*/ 991 w 3365"/>
              <a:gd name="T19" fmla="*/ 84 h 2558"/>
              <a:gd name="T20" fmla="*/ 1235 w 3365"/>
              <a:gd name="T21" fmla="*/ 40 h 2558"/>
              <a:gd name="T22" fmla="*/ 1307 w 3365"/>
              <a:gd name="T23" fmla="*/ 28 h 2558"/>
              <a:gd name="T24" fmla="*/ 1443 w 3365"/>
              <a:gd name="T25" fmla="*/ 16 h 2558"/>
              <a:gd name="T26" fmla="*/ 1679 w 3365"/>
              <a:gd name="T27" fmla="*/ 12 h 2558"/>
              <a:gd name="T28" fmla="*/ 1803 w 3365"/>
              <a:gd name="T29" fmla="*/ 12 h 2558"/>
              <a:gd name="T30" fmla="*/ 2187 w 3365"/>
              <a:gd name="T31" fmla="*/ 72 h 2558"/>
              <a:gd name="T32" fmla="*/ 2595 w 3365"/>
              <a:gd name="T33" fmla="*/ 232 h 2558"/>
              <a:gd name="T34" fmla="*/ 2951 w 3365"/>
              <a:gd name="T35" fmla="*/ 460 h 2558"/>
              <a:gd name="T36" fmla="*/ 3151 w 3365"/>
              <a:gd name="T37" fmla="*/ 664 h 2558"/>
              <a:gd name="T38" fmla="*/ 3299 w 3365"/>
              <a:gd name="T39" fmla="*/ 988 h 2558"/>
              <a:gd name="T40" fmla="*/ 3343 w 3365"/>
              <a:gd name="T41" fmla="*/ 1136 h 2558"/>
              <a:gd name="T42" fmla="*/ 3347 w 3365"/>
              <a:gd name="T43" fmla="*/ 1172 h 2558"/>
              <a:gd name="T44" fmla="*/ 3355 w 3365"/>
              <a:gd name="T45" fmla="*/ 1560 h 2558"/>
              <a:gd name="T46" fmla="*/ 3295 w 3365"/>
              <a:gd name="T47" fmla="*/ 1840 h 2558"/>
              <a:gd name="T48" fmla="*/ 3171 w 3365"/>
              <a:gd name="T49" fmla="*/ 2096 h 2558"/>
              <a:gd name="T50" fmla="*/ 2943 w 3365"/>
              <a:gd name="T51" fmla="*/ 2280 h 2558"/>
              <a:gd name="T52" fmla="*/ 2791 w 3365"/>
              <a:gd name="T53" fmla="*/ 2384 h 2558"/>
              <a:gd name="T54" fmla="*/ 2615 w 3365"/>
              <a:gd name="T55" fmla="*/ 2460 h 2558"/>
              <a:gd name="T56" fmla="*/ 2515 w 3365"/>
              <a:gd name="T57" fmla="*/ 2492 h 2558"/>
              <a:gd name="T58" fmla="*/ 2363 w 3365"/>
              <a:gd name="T59" fmla="*/ 2524 h 2558"/>
              <a:gd name="T60" fmla="*/ 2071 w 3365"/>
              <a:gd name="T61" fmla="*/ 2548 h 2558"/>
              <a:gd name="T62" fmla="*/ 1947 w 3365"/>
              <a:gd name="T63" fmla="*/ 2544 h 2558"/>
              <a:gd name="T64" fmla="*/ 1807 w 3365"/>
              <a:gd name="T65" fmla="*/ 2544 h 2558"/>
              <a:gd name="T66" fmla="*/ 1483 w 3365"/>
              <a:gd name="T67" fmla="*/ 2500 h 2558"/>
              <a:gd name="T68" fmla="*/ 1283 w 3365"/>
              <a:gd name="T69" fmla="*/ 2460 h 2558"/>
              <a:gd name="T70" fmla="*/ 927 w 3365"/>
              <a:gd name="T71" fmla="*/ 2352 h 2558"/>
              <a:gd name="T72" fmla="*/ 807 w 3365"/>
              <a:gd name="T73" fmla="*/ 2308 h 2558"/>
              <a:gd name="T74" fmla="*/ 691 w 3365"/>
              <a:gd name="T75" fmla="*/ 2260 h 2558"/>
              <a:gd name="T76" fmla="*/ 511 w 3365"/>
              <a:gd name="T77" fmla="*/ 2156 h 2558"/>
              <a:gd name="T78" fmla="*/ 363 w 3365"/>
              <a:gd name="T79" fmla="*/ 2020 h 2558"/>
              <a:gd name="T80" fmla="*/ 179 w 3365"/>
              <a:gd name="T81" fmla="*/ 1800 h 2558"/>
              <a:gd name="T82" fmla="*/ 2851 w 3365"/>
              <a:gd name="T83" fmla="*/ 436 h 2558"/>
              <a:gd name="T84" fmla="*/ 2851 w 3365"/>
              <a:gd name="T85" fmla="*/ 436 h 2558"/>
              <a:gd name="T86" fmla="*/ 419 w 3365"/>
              <a:gd name="T87" fmla="*/ 1924 h 2558"/>
              <a:gd name="T88" fmla="*/ 403 w 3365"/>
              <a:gd name="T89" fmla="*/ 1908 h 2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65" h="2558">
                <a:moveTo>
                  <a:pt x="215" y="1740"/>
                </a:moveTo>
                <a:cubicBezTo>
                  <a:pt x="250" y="1603"/>
                  <a:pt x="181" y="1486"/>
                  <a:pt x="43" y="1476"/>
                </a:cubicBezTo>
                <a:cubicBezTo>
                  <a:pt x="36" y="1453"/>
                  <a:pt x="21" y="1433"/>
                  <a:pt x="15" y="1408"/>
                </a:cubicBezTo>
                <a:cubicBezTo>
                  <a:pt x="8" y="1378"/>
                  <a:pt x="13" y="1341"/>
                  <a:pt x="11" y="1304"/>
                </a:cubicBezTo>
                <a:cubicBezTo>
                  <a:pt x="10" y="1268"/>
                  <a:pt x="0" y="1232"/>
                  <a:pt x="3" y="1200"/>
                </a:cubicBezTo>
                <a:cubicBezTo>
                  <a:pt x="6" y="1174"/>
                  <a:pt x="26" y="1119"/>
                  <a:pt x="23" y="1068"/>
                </a:cubicBezTo>
                <a:cubicBezTo>
                  <a:pt x="45" y="1026"/>
                  <a:pt x="62" y="960"/>
                  <a:pt x="83" y="912"/>
                </a:cubicBezTo>
                <a:cubicBezTo>
                  <a:pt x="107" y="857"/>
                  <a:pt x="133" y="792"/>
                  <a:pt x="171" y="744"/>
                </a:cubicBezTo>
                <a:cubicBezTo>
                  <a:pt x="200" y="659"/>
                  <a:pt x="266" y="610"/>
                  <a:pt x="307" y="536"/>
                </a:cubicBezTo>
                <a:cubicBezTo>
                  <a:pt x="360" y="506"/>
                  <a:pt x="385" y="448"/>
                  <a:pt x="427" y="408"/>
                </a:cubicBezTo>
                <a:cubicBezTo>
                  <a:pt x="435" y="400"/>
                  <a:pt x="446" y="399"/>
                  <a:pt x="455" y="392"/>
                </a:cubicBezTo>
                <a:cubicBezTo>
                  <a:pt x="462" y="386"/>
                  <a:pt x="464" y="374"/>
                  <a:pt x="471" y="368"/>
                </a:cubicBezTo>
                <a:cubicBezTo>
                  <a:pt x="479" y="361"/>
                  <a:pt x="491" y="359"/>
                  <a:pt x="499" y="352"/>
                </a:cubicBezTo>
                <a:cubicBezTo>
                  <a:pt x="507" y="345"/>
                  <a:pt x="508" y="334"/>
                  <a:pt x="515" y="328"/>
                </a:cubicBezTo>
                <a:cubicBezTo>
                  <a:pt x="524" y="320"/>
                  <a:pt x="540" y="315"/>
                  <a:pt x="551" y="308"/>
                </a:cubicBezTo>
                <a:cubicBezTo>
                  <a:pt x="581" y="289"/>
                  <a:pt x="618" y="266"/>
                  <a:pt x="639" y="232"/>
                </a:cubicBezTo>
                <a:cubicBezTo>
                  <a:pt x="651" y="232"/>
                  <a:pt x="665" y="234"/>
                  <a:pt x="671" y="228"/>
                </a:cubicBezTo>
                <a:cubicBezTo>
                  <a:pt x="708" y="197"/>
                  <a:pt x="760" y="189"/>
                  <a:pt x="807" y="168"/>
                </a:cubicBezTo>
                <a:cubicBezTo>
                  <a:pt x="827" y="159"/>
                  <a:pt x="843" y="144"/>
                  <a:pt x="863" y="136"/>
                </a:cubicBezTo>
                <a:cubicBezTo>
                  <a:pt x="907" y="120"/>
                  <a:pt x="959" y="121"/>
                  <a:pt x="991" y="84"/>
                </a:cubicBezTo>
                <a:cubicBezTo>
                  <a:pt x="1049" y="76"/>
                  <a:pt x="1132" y="48"/>
                  <a:pt x="1199" y="40"/>
                </a:cubicBezTo>
                <a:cubicBezTo>
                  <a:pt x="1210" y="39"/>
                  <a:pt x="1224" y="42"/>
                  <a:pt x="1235" y="40"/>
                </a:cubicBezTo>
                <a:cubicBezTo>
                  <a:pt x="1251" y="37"/>
                  <a:pt x="1266" y="27"/>
                  <a:pt x="1283" y="24"/>
                </a:cubicBezTo>
                <a:cubicBezTo>
                  <a:pt x="1291" y="23"/>
                  <a:pt x="1298" y="28"/>
                  <a:pt x="1307" y="28"/>
                </a:cubicBezTo>
                <a:cubicBezTo>
                  <a:pt x="1325" y="27"/>
                  <a:pt x="1347" y="13"/>
                  <a:pt x="1363" y="12"/>
                </a:cubicBezTo>
                <a:cubicBezTo>
                  <a:pt x="1390" y="10"/>
                  <a:pt x="1417" y="18"/>
                  <a:pt x="1443" y="16"/>
                </a:cubicBezTo>
                <a:cubicBezTo>
                  <a:pt x="1488" y="12"/>
                  <a:pt x="1531" y="0"/>
                  <a:pt x="1575" y="0"/>
                </a:cubicBezTo>
                <a:cubicBezTo>
                  <a:pt x="1610" y="0"/>
                  <a:pt x="1645" y="10"/>
                  <a:pt x="1679" y="12"/>
                </a:cubicBezTo>
                <a:cubicBezTo>
                  <a:pt x="1694" y="13"/>
                  <a:pt x="1709" y="8"/>
                  <a:pt x="1723" y="8"/>
                </a:cubicBezTo>
                <a:cubicBezTo>
                  <a:pt x="1750" y="9"/>
                  <a:pt x="1776" y="26"/>
                  <a:pt x="1803" y="12"/>
                </a:cubicBezTo>
                <a:cubicBezTo>
                  <a:pt x="1812" y="16"/>
                  <a:pt x="1817" y="24"/>
                  <a:pt x="1831" y="24"/>
                </a:cubicBezTo>
                <a:cubicBezTo>
                  <a:pt x="1953" y="19"/>
                  <a:pt x="2068" y="58"/>
                  <a:pt x="2187" y="72"/>
                </a:cubicBezTo>
                <a:cubicBezTo>
                  <a:pt x="2244" y="94"/>
                  <a:pt x="2299" y="118"/>
                  <a:pt x="2367" y="128"/>
                </a:cubicBezTo>
                <a:cubicBezTo>
                  <a:pt x="2442" y="164"/>
                  <a:pt x="2517" y="200"/>
                  <a:pt x="2595" y="232"/>
                </a:cubicBezTo>
                <a:cubicBezTo>
                  <a:pt x="2721" y="283"/>
                  <a:pt x="2834" y="355"/>
                  <a:pt x="2939" y="432"/>
                </a:cubicBezTo>
                <a:cubicBezTo>
                  <a:pt x="2942" y="442"/>
                  <a:pt x="2950" y="448"/>
                  <a:pt x="2951" y="460"/>
                </a:cubicBezTo>
                <a:cubicBezTo>
                  <a:pt x="3020" y="513"/>
                  <a:pt x="3077" y="577"/>
                  <a:pt x="3127" y="648"/>
                </a:cubicBezTo>
                <a:cubicBezTo>
                  <a:pt x="3133" y="655"/>
                  <a:pt x="3144" y="657"/>
                  <a:pt x="3151" y="664"/>
                </a:cubicBezTo>
                <a:cubicBezTo>
                  <a:pt x="3181" y="725"/>
                  <a:pt x="3226" y="768"/>
                  <a:pt x="3251" y="832"/>
                </a:cubicBezTo>
                <a:cubicBezTo>
                  <a:pt x="3270" y="881"/>
                  <a:pt x="3286" y="934"/>
                  <a:pt x="3299" y="988"/>
                </a:cubicBezTo>
                <a:cubicBezTo>
                  <a:pt x="3303" y="1006"/>
                  <a:pt x="3302" y="1025"/>
                  <a:pt x="3307" y="1044"/>
                </a:cubicBezTo>
                <a:cubicBezTo>
                  <a:pt x="3315" y="1074"/>
                  <a:pt x="3337" y="1101"/>
                  <a:pt x="3343" y="1136"/>
                </a:cubicBezTo>
                <a:cubicBezTo>
                  <a:pt x="3344" y="1142"/>
                  <a:pt x="3339" y="1148"/>
                  <a:pt x="3339" y="1156"/>
                </a:cubicBezTo>
                <a:cubicBezTo>
                  <a:pt x="3339" y="1162"/>
                  <a:pt x="3347" y="1167"/>
                  <a:pt x="3347" y="1172"/>
                </a:cubicBezTo>
                <a:cubicBezTo>
                  <a:pt x="3348" y="1185"/>
                  <a:pt x="3346" y="1199"/>
                  <a:pt x="3347" y="1212"/>
                </a:cubicBezTo>
                <a:cubicBezTo>
                  <a:pt x="3359" y="1319"/>
                  <a:pt x="3365" y="1437"/>
                  <a:pt x="3355" y="1560"/>
                </a:cubicBezTo>
                <a:cubicBezTo>
                  <a:pt x="3353" y="1586"/>
                  <a:pt x="3346" y="1610"/>
                  <a:pt x="3335" y="1632"/>
                </a:cubicBezTo>
                <a:cubicBezTo>
                  <a:pt x="3348" y="1703"/>
                  <a:pt x="3312" y="1775"/>
                  <a:pt x="3295" y="1840"/>
                </a:cubicBezTo>
                <a:cubicBezTo>
                  <a:pt x="3285" y="1879"/>
                  <a:pt x="3275" y="1908"/>
                  <a:pt x="3251" y="1932"/>
                </a:cubicBezTo>
                <a:cubicBezTo>
                  <a:pt x="3237" y="1999"/>
                  <a:pt x="3187" y="2031"/>
                  <a:pt x="3171" y="2096"/>
                </a:cubicBezTo>
                <a:cubicBezTo>
                  <a:pt x="3132" y="2128"/>
                  <a:pt x="3096" y="2173"/>
                  <a:pt x="3047" y="2208"/>
                </a:cubicBezTo>
                <a:cubicBezTo>
                  <a:pt x="3014" y="2232"/>
                  <a:pt x="2979" y="2254"/>
                  <a:pt x="2943" y="2280"/>
                </a:cubicBezTo>
                <a:cubicBezTo>
                  <a:pt x="2911" y="2303"/>
                  <a:pt x="2872" y="2322"/>
                  <a:pt x="2835" y="2348"/>
                </a:cubicBezTo>
                <a:cubicBezTo>
                  <a:pt x="2820" y="2358"/>
                  <a:pt x="2806" y="2376"/>
                  <a:pt x="2791" y="2384"/>
                </a:cubicBezTo>
                <a:cubicBezTo>
                  <a:pt x="2777" y="2391"/>
                  <a:pt x="2759" y="2392"/>
                  <a:pt x="2743" y="2400"/>
                </a:cubicBezTo>
                <a:cubicBezTo>
                  <a:pt x="2710" y="2416"/>
                  <a:pt x="2659" y="2446"/>
                  <a:pt x="2615" y="2460"/>
                </a:cubicBezTo>
                <a:cubicBezTo>
                  <a:pt x="2604" y="2463"/>
                  <a:pt x="2590" y="2461"/>
                  <a:pt x="2579" y="2464"/>
                </a:cubicBezTo>
                <a:cubicBezTo>
                  <a:pt x="2555" y="2471"/>
                  <a:pt x="2534" y="2488"/>
                  <a:pt x="2515" y="2492"/>
                </a:cubicBezTo>
                <a:cubicBezTo>
                  <a:pt x="2500" y="2495"/>
                  <a:pt x="2483" y="2493"/>
                  <a:pt x="2467" y="2496"/>
                </a:cubicBezTo>
                <a:cubicBezTo>
                  <a:pt x="2432" y="2502"/>
                  <a:pt x="2399" y="2519"/>
                  <a:pt x="2363" y="2524"/>
                </a:cubicBezTo>
                <a:cubicBezTo>
                  <a:pt x="2304" y="2533"/>
                  <a:pt x="2233" y="2537"/>
                  <a:pt x="2167" y="2544"/>
                </a:cubicBezTo>
                <a:cubicBezTo>
                  <a:pt x="2136" y="2547"/>
                  <a:pt x="2104" y="2547"/>
                  <a:pt x="2071" y="2548"/>
                </a:cubicBezTo>
                <a:cubicBezTo>
                  <a:pt x="2041" y="2549"/>
                  <a:pt x="2009" y="2558"/>
                  <a:pt x="1983" y="2556"/>
                </a:cubicBezTo>
                <a:cubicBezTo>
                  <a:pt x="1971" y="2555"/>
                  <a:pt x="1960" y="2546"/>
                  <a:pt x="1947" y="2544"/>
                </a:cubicBezTo>
                <a:cubicBezTo>
                  <a:pt x="1932" y="2542"/>
                  <a:pt x="1918" y="2548"/>
                  <a:pt x="1903" y="2548"/>
                </a:cubicBezTo>
                <a:cubicBezTo>
                  <a:pt x="1871" y="2548"/>
                  <a:pt x="1838" y="2534"/>
                  <a:pt x="1807" y="2544"/>
                </a:cubicBezTo>
                <a:cubicBezTo>
                  <a:pt x="1736" y="2512"/>
                  <a:pt x="1612" y="2526"/>
                  <a:pt x="1519" y="2512"/>
                </a:cubicBezTo>
                <a:cubicBezTo>
                  <a:pt x="1506" y="2510"/>
                  <a:pt x="1495" y="2502"/>
                  <a:pt x="1483" y="2500"/>
                </a:cubicBezTo>
                <a:cubicBezTo>
                  <a:pt x="1437" y="2491"/>
                  <a:pt x="1390" y="2494"/>
                  <a:pt x="1347" y="2484"/>
                </a:cubicBezTo>
                <a:cubicBezTo>
                  <a:pt x="1325" y="2479"/>
                  <a:pt x="1305" y="2467"/>
                  <a:pt x="1283" y="2460"/>
                </a:cubicBezTo>
                <a:cubicBezTo>
                  <a:pt x="1220" y="2440"/>
                  <a:pt x="1152" y="2415"/>
                  <a:pt x="1079" y="2404"/>
                </a:cubicBezTo>
                <a:cubicBezTo>
                  <a:pt x="1034" y="2372"/>
                  <a:pt x="978" y="2368"/>
                  <a:pt x="927" y="2352"/>
                </a:cubicBezTo>
                <a:cubicBezTo>
                  <a:pt x="906" y="2346"/>
                  <a:pt x="891" y="2332"/>
                  <a:pt x="871" y="2324"/>
                </a:cubicBezTo>
                <a:cubicBezTo>
                  <a:pt x="851" y="2316"/>
                  <a:pt x="827" y="2316"/>
                  <a:pt x="807" y="2308"/>
                </a:cubicBezTo>
                <a:cubicBezTo>
                  <a:pt x="788" y="2301"/>
                  <a:pt x="771" y="2284"/>
                  <a:pt x="751" y="2276"/>
                </a:cubicBezTo>
                <a:cubicBezTo>
                  <a:pt x="733" y="2269"/>
                  <a:pt x="709" y="2268"/>
                  <a:pt x="691" y="2260"/>
                </a:cubicBezTo>
                <a:cubicBezTo>
                  <a:pt x="677" y="2254"/>
                  <a:pt x="661" y="2241"/>
                  <a:pt x="647" y="2232"/>
                </a:cubicBezTo>
                <a:cubicBezTo>
                  <a:pt x="605" y="2207"/>
                  <a:pt x="552" y="2184"/>
                  <a:pt x="511" y="2156"/>
                </a:cubicBezTo>
                <a:cubicBezTo>
                  <a:pt x="483" y="2137"/>
                  <a:pt x="457" y="2114"/>
                  <a:pt x="431" y="2092"/>
                </a:cubicBezTo>
                <a:cubicBezTo>
                  <a:pt x="406" y="2071"/>
                  <a:pt x="377" y="2048"/>
                  <a:pt x="363" y="2020"/>
                </a:cubicBezTo>
                <a:cubicBezTo>
                  <a:pt x="324" y="1995"/>
                  <a:pt x="282" y="1943"/>
                  <a:pt x="247" y="1900"/>
                </a:cubicBezTo>
                <a:cubicBezTo>
                  <a:pt x="221" y="1868"/>
                  <a:pt x="179" y="1827"/>
                  <a:pt x="179" y="1800"/>
                </a:cubicBezTo>
                <a:cubicBezTo>
                  <a:pt x="179" y="1774"/>
                  <a:pt x="205" y="1763"/>
                  <a:pt x="215" y="1740"/>
                </a:cubicBezTo>
                <a:close/>
                <a:moveTo>
                  <a:pt x="2851" y="436"/>
                </a:moveTo>
                <a:cubicBezTo>
                  <a:pt x="2855" y="426"/>
                  <a:pt x="2843" y="413"/>
                  <a:pt x="2839" y="424"/>
                </a:cubicBezTo>
                <a:cubicBezTo>
                  <a:pt x="2847" y="424"/>
                  <a:pt x="2842" y="437"/>
                  <a:pt x="2851" y="436"/>
                </a:cubicBezTo>
                <a:close/>
                <a:moveTo>
                  <a:pt x="403" y="1908"/>
                </a:moveTo>
                <a:cubicBezTo>
                  <a:pt x="401" y="1921"/>
                  <a:pt x="406" y="1926"/>
                  <a:pt x="419" y="1924"/>
                </a:cubicBezTo>
                <a:cubicBezTo>
                  <a:pt x="419" y="1917"/>
                  <a:pt x="419" y="1911"/>
                  <a:pt x="419" y="1904"/>
                </a:cubicBezTo>
                <a:cubicBezTo>
                  <a:pt x="411" y="1903"/>
                  <a:pt x="410" y="1909"/>
                  <a:pt x="403" y="19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2600533" y="2026794"/>
            <a:ext cx="2546750" cy="2036419"/>
          </a:xfrm>
          <a:custGeom>
            <a:avLst/>
            <a:gdLst>
              <a:gd name="T0" fmla="*/ 3204 w 3532"/>
              <a:gd name="T1" fmla="*/ 1780 h 2823"/>
              <a:gd name="T2" fmla="*/ 3524 w 3532"/>
              <a:gd name="T3" fmla="*/ 1804 h 2823"/>
              <a:gd name="T4" fmla="*/ 3016 w 3532"/>
              <a:gd name="T5" fmla="*/ 2008 h 2823"/>
              <a:gd name="T6" fmla="*/ 2960 w 3532"/>
              <a:gd name="T7" fmla="*/ 2124 h 2823"/>
              <a:gd name="T8" fmla="*/ 2784 w 3532"/>
              <a:gd name="T9" fmla="*/ 2324 h 2823"/>
              <a:gd name="T10" fmla="*/ 2592 w 3532"/>
              <a:gd name="T11" fmla="*/ 2492 h 2823"/>
              <a:gd name="T12" fmla="*/ 2384 w 3532"/>
              <a:gd name="T13" fmla="*/ 2616 h 2823"/>
              <a:gd name="T14" fmla="*/ 1940 w 3532"/>
              <a:gd name="T15" fmla="*/ 2768 h 2823"/>
              <a:gd name="T16" fmla="*/ 1432 w 3532"/>
              <a:gd name="T17" fmla="*/ 2796 h 2823"/>
              <a:gd name="T18" fmla="*/ 1204 w 3532"/>
              <a:gd name="T19" fmla="*/ 2776 h 2823"/>
              <a:gd name="T20" fmla="*/ 896 w 3532"/>
              <a:gd name="T21" fmla="*/ 2708 h 2823"/>
              <a:gd name="T22" fmla="*/ 596 w 3532"/>
              <a:gd name="T23" fmla="*/ 2620 h 2823"/>
              <a:gd name="T24" fmla="*/ 144 w 3532"/>
              <a:gd name="T25" fmla="*/ 2176 h 2823"/>
              <a:gd name="T26" fmla="*/ 24 w 3532"/>
              <a:gd name="T27" fmla="*/ 1796 h 2823"/>
              <a:gd name="T28" fmla="*/ 60 w 3532"/>
              <a:gd name="T29" fmla="*/ 1120 h 2823"/>
              <a:gd name="T30" fmla="*/ 196 w 3532"/>
              <a:gd name="T31" fmla="*/ 744 h 2823"/>
              <a:gd name="T32" fmla="*/ 408 w 3532"/>
              <a:gd name="T33" fmla="*/ 444 h 2823"/>
              <a:gd name="T34" fmla="*/ 724 w 3532"/>
              <a:gd name="T35" fmla="*/ 236 h 2823"/>
              <a:gd name="T36" fmla="*/ 1332 w 3532"/>
              <a:gd name="T37" fmla="*/ 32 h 2823"/>
              <a:gd name="T38" fmla="*/ 1920 w 3532"/>
              <a:gd name="T39" fmla="*/ 40 h 2823"/>
              <a:gd name="T40" fmla="*/ 2140 w 3532"/>
              <a:gd name="T41" fmla="*/ 92 h 2823"/>
              <a:gd name="T42" fmla="*/ 2280 w 3532"/>
              <a:gd name="T43" fmla="*/ 148 h 2823"/>
              <a:gd name="T44" fmla="*/ 2524 w 3532"/>
              <a:gd name="T45" fmla="*/ 276 h 2823"/>
              <a:gd name="T46" fmla="*/ 2792 w 3532"/>
              <a:gd name="T47" fmla="*/ 492 h 2823"/>
              <a:gd name="T48" fmla="*/ 2912 w 3532"/>
              <a:gd name="T49" fmla="*/ 648 h 2823"/>
              <a:gd name="T50" fmla="*/ 3080 w 3532"/>
              <a:gd name="T51" fmla="*/ 1000 h 2823"/>
              <a:gd name="T52" fmla="*/ 3132 w 3532"/>
              <a:gd name="T53" fmla="*/ 1208 h 2823"/>
              <a:gd name="T54" fmla="*/ 3124 w 3532"/>
              <a:gd name="T55" fmla="*/ 1644 h 2823"/>
              <a:gd name="T56" fmla="*/ 3056 w 3532"/>
              <a:gd name="T57" fmla="*/ 1692 h 2823"/>
              <a:gd name="T58" fmla="*/ 3080 w 3532"/>
              <a:gd name="T59" fmla="*/ 1552 h 2823"/>
              <a:gd name="T60" fmla="*/ 3068 w 3532"/>
              <a:gd name="T61" fmla="*/ 1284 h 2823"/>
              <a:gd name="T62" fmla="*/ 3044 w 3532"/>
              <a:gd name="T63" fmla="*/ 1092 h 2823"/>
              <a:gd name="T64" fmla="*/ 2936 w 3532"/>
              <a:gd name="T65" fmla="*/ 824 h 2823"/>
              <a:gd name="T66" fmla="*/ 2772 w 3532"/>
              <a:gd name="T67" fmla="*/ 560 h 2823"/>
              <a:gd name="T68" fmla="*/ 2528 w 3532"/>
              <a:gd name="T69" fmla="*/ 340 h 2823"/>
              <a:gd name="T70" fmla="*/ 1896 w 3532"/>
              <a:gd name="T71" fmla="*/ 96 h 2823"/>
              <a:gd name="T72" fmla="*/ 1396 w 3532"/>
              <a:gd name="T73" fmla="*/ 80 h 2823"/>
              <a:gd name="T74" fmla="*/ 1212 w 3532"/>
              <a:gd name="T75" fmla="*/ 108 h 2823"/>
              <a:gd name="T76" fmla="*/ 844 w 3532"/>
              <a:gd name="T77" fmla="*/ 228 h 2823"/>
              <a:gd name="T78" fmla="*/ 564 w 3532"/>
              <a:gd name="T79" fmla="*/ 372 h 2823"/>
              <a:gd name="T80" fmla="*/ 428 w 3532"/>
              <a:gd name="T81" fmla="*/ 500 h 2823"/>
              <a:gd name="T82" fmla="*/ 212 w 3532"/>
              <a:gd name="T83" fmla="*/ 796 h 2823"/>
              <a:gd name="T84" fmla="*/ 92 w 3532"/>
              <a:gd name="T85" fmla="*/ 1172 h 2823"/>
              <a:gd name="T86" fmla="*/ 60 w 3532"/>
              <a:gd name="T87" fmla="*/ 1452 h 2823"/>
              <a:gd name="T88" fmla="*/ 92 w 3532"/>
              <a:gd name="T89" fmla="*/ 1824 h 2823"/>
              <a:gd name="T90" fmla="*/ 176 w 3532"/>
              <a:gd name="T91" fmla="*/ 2104 h 2823"/>
              <a:gd name="T92" fmla="*/ 340 w 3532"/>
              <a:gd name="T93" fmla="*/ 2352 h 2823"/>
              <a:gd name="T94" fmla="*/ 660 w 3532"/>
              <a:gd name="T95" fmla="*/ 2560 h 2823"/>
              <a:gd name="T96" fmla="*/ 896 w 3532"/>
              <a:gd name="T97" fmla="*/ 2644 h 2823"/>
              <a:gd name="T98" fmla="*/ 1188 w 3532"/>
              <a:gd name="T99" fmla="*/ 2708 h 2823"/>
              <a:gd name="T100" fmla="*/ 1604 w 3532"/>
              <a:gd name="T101" fmla="*/ 2748 h 2823"/>
              <a:gd name="T102" fmla="*/ 1872 w 3532"/>
              <a:gd name="T103" fmla="*/ 2716 h 2823"/>
              <a:gd name="T104" fmla="*/ 1984 w 3532"/>
              <a:gd name="T105" fmla="*/ 2692 h 2823"/>
              <a:gd name="T106" fmla="*/ 2364 w 3532"/>
              <a:gd name="T107" fmla="*/ 2552 h 2823"/>
              <a:gd name="T108" fmla="*/ 2752 w 3532"/>
              <a:gd name="T109" fmla="*/ 2264 h 2823"/>
              <a:gd name="T110" fmla="*/ 2924 w 3532"/>
              <a:gd name="T111" fmla="*/ 2092 h 2823"/>
              <a:gd name="T112" fmla="*/ 3236 w 3532"/>
              <a:gd name="T113" fmla="*/ 1932 h 2823"/>
              <a:gd name="T114" fmla="*/ 3036 w 3532"/>
              <a:gd name="T115" fmla="*/ 1752 h 28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532" h="2823">
                <a:moveTo>
                  <a:pt x="3100" y="1752"/>
                </a:moveTo>
                <a:cubicBezTo>
                  <a:pt x="3111" y="1768"/>
                  <a:pt x="3133" y="1766"/>
                  <a:pt x="3152" y="1772"/>
                </a:cubicBezTo>
                <a:cubicBezTo>
                  <a:pt x="3159" y="1775"/>
                  <a:pt x="3168" y="1782"/>
                  <a:pt x="3176" y="1784"/>
                </a:cubicBezTo>
                <a:cubicBezTo>
                  <a:pt x="3185" y="1786"/>
                  <a:pt x="3192" y="1779"/>
                  <a:pt x="3204" y="1780"/>
                </a:cubicBezTo>
                <a:cubicBezTo>
                  <a:pt x="3212" y="1781"/>
                  <a:pt x="3221" y="1787"/>
                  <a:pt x="3228" y="1788"/>
                </a:cubicBezTo>
                <a:cubicBezTo>
                  <a:pt x="3252" y="1790"/>
                  <a:pt x="3277" y="1786"/>
                  <a:pt x="3300" y="1788"/>
                </a:cubicBezTo>
                <a:cubicBezTo>
                  <a:pt x="3344" y="1792"/>
                  <a:pt x="3392" y="1807"/>
                  <a:pt x="3436" y="1804"/>
                </a:cubicBezTo>
                <a:cubicBezTo>
                  <a:pt x="3465" y="1802"/>
                  <a:pt x="3498" y="1783"/>
                  <a:pt x="3524" y="1804"/>
                </a:cubicBezTo>
                <a:cubicBezTo>
                  <a:pt x="3532" y="1853"/>
                  <a:pt x="3476" y="1871"/>
                  <a:pt x="3456" y="1904"/>
                </a:cubicBezTo>
                <a:cubicBezTo>
                  <a:pt x="3416" y="1914"/>
                  <a:pt x="3388" y="1940"/>
                  <a:pt x="3348" y="1956"/>
                </a:cubicBezTo>
                <a:cubicBezTo>
                  <a:pt x="3290" y="1979"/>
                  <a:pt x="3225" y="1996"/>
                  <a:pt x="3148" y="2012"/>
                </a:cubicBezTo>
                <a:cubicBezTo>
                  <a:pt x="3104" y="1990"/>
                  <a:pt x="3055" y="2021"/>
                  <a:pt x="3016" y="2008"/>
                </a:cubicBezTo>
                <a:cubicBezTo>
                  <a:pt x="3006" y="2022"/>
                  <a:pt x="3007" y="2042"/>
                  <a:pt x="3000" y="2056"/>
                </a:cubicBezTo>
                <a:cubicBezTo>
                  <a:pt x="2997" y="2062"/>
                  <a:pt x="2988" y="2061"/>
                  <a:pt x="2984" y="2068"/>
                </a:cubicBezTo>
                <a:cubicBezTo>
                  <a:pt x="2981" y="2073"/>
                  <a:pt x="2978" y="2084"/>
                  <a:pt x="2976" y="2088"/>
                </a:cubicBezTo>
                <a:cubicBezTo>
                  <a:pt x="2970" y="2099"/>
                  <a:pt x="2966" y="2115"/>
                  <a:pt x="2960" y="2124"/>
                </a:cubicBezTo>
                <a:cubicBezTo>
                  <a:pt x="2935" y="2161"/>
                  <a:pt x="2891" y="2182"/>
                  <a:pt x="2872" y="2224"/>
                </a:cubicBezTo>
                <a:cubicBezTo>
                  <a:pt x="2865" y="2228"/>
                  <a:pt x="2862" y="2235"/>
                  <a:pt x="2848" y="2232"/>
                </a:cubicBezTo>
                <a:cubicBezTo>
                  <a:pt x="2843" y="2260"/>
                  <a:pt x="2813" y="2277"/>
                  <a:pt x="2796" y="2300"/>
                </a:cubicBezTo>
                <a:cubicBezTo>
                  <a:pt x="2790" y="2307"/>
                  <a:pt x="2790" y="2318"/>
                  <a:pt x="2784" y="2324"/>
                </a:cubicBezTo>
                <a:cubicBezTo>
                  <a:pt x="2769" y="2340"/>
                  <a:pt x="2746" y="2352"/>
                  <a:pt x="2728" y="2368"/>
                </a:cubicBezTo>
                <a:cubicBezTo>
                  <a:pt x="2710" y="2384"/>
                  <a:pt x="2692" y="2397"/>
                  <a:pt x="2676" y="2412"/>
                </a:cubicBezTo>
                <a:cubicBezTo>
                  <a:pt x="2662" y="2424"/>
                  <a:pt x="2653" y="2442"/>
                  <a:pt x="2640" y="2452"/>
                </a:cubicBezTo>
                <a:cubicBezTo>
                  <a:pt x="2623" y="2465"/>
                  <a:pt x="2594" y="2464"/>
                  <a:pt x="2592" y="2492"/>
                </a:cubicBezTo>
                <a:cubicBezTo>
                  <a:pt x="2565" y="2493"/>
                  <a:pt x="2559" y="2515"/>
                  <a:pt x="2536" y="2520"/>
                </a:cubicBezTo>
                <a:cubicBezTo>
                  <a:pt x="2525" y="2523"/>
                  <a:pt x="2522" y="2536"/>
                  <a:pt x="2516" y="2544"/>
                </a:cubicBezTo>
                <a:cubicBezTo>
                  <a:pt x="2488" y="2561"/>
                  <a:pt x="2463" y="2581"/>
                  <a:pt x="2432" y="2596"/>
                </a:cubicBezTo>
                <a:cubicBezTo>
                  <a:pt x="2417" y="2603"/>
                  <a:pt x="2400" y="2607"/>
                  <a:pt x="2384" y="2616"/>
                </a:cubicBezTo>
                <a:cubicBezTo>
                  <a:pt x="2361" y="2628"/>
                  <a:pt x="2343" y="2651"/>
                  <a:pt x="2304" y="2652"/>
                </a:cubicBezTo>
                <a:cubicBezTo>
                  <a:pt x="2268" y="2679"/>
                  <a:pt x="2201" y="2700"/>
                  <a:pt x="2144" y="2716"/>
                </a:cubicBezTo>
                <a:cubicBezTo>
                  <a:pt x="2113" y="2725"/>
                  <a:pt x="2067" y="2726"/>
                  <a:pt x="2040" y="2744"/>
                </a:cubicBezTo>
                <a:cubicBezTo>
                  <a:pt x="1998" y="2744"/>
                  <a:pt x="1965" y="2752"/>
                  <a:pt x="1940" y="2768"/>
                </a:cubicBezTo>
                <a:cubicBezTo>
                  <a:pt x="1879" y="2763"/>
                  <a:pt x="1823" y="2791"/>
                  <a:pt x="1764" y="2800"/>
                </a:cubicBezTo>
                <a:cubicBezTo>
                  <a:pt x="1733" y="2805"/>
                  <a:pt x="1703" y="2798"/>
                  <a:pt x="1672" y="2800"/>
                </a:cubicBezTo>
                <a:cubicBezTo>
                  <a:pt x="1616" y="2803"/>
                  <a:pt x="1559" y="2823"/>
                  <a:pt x="1504" y="2800"/>
                </a:cubicBezTo>
                <a:cubicBezTo>
                  <a:pt x="1482" y="2809"/>
                  <a:pt x="1448" y="2812"/>
                  <a:pt x="1432" y="2796"/>
                </a:cubicBezTo>
                <a:cubicBezTo>
                  <a:pt x="1402" y="2810"/>
                  <a:pt x="1374" y="2793"/>
                  <a:pt x="1348" y="2788"/>
                </a:cubicBezTo>
                <a:cubicBezTo>
                  <a:pt x="1340" y="2787"/>
                  <a:pt x="1332" y="2793"/>
                  <a:pt x="1324" y="2792"/>
                </a:cubicBezTo>
                <a:cubicBezTo>
                  <a:pt x="1300" y="2790"/>
                  <a:pt x="1277" y="2774"/>
                  <a:pt x="1256" y="2772"/>
                </a:cubicBezTo>
                <a:cubicBezTo>
                  <a:pt x="1239" y="2770"/>
                  <a:pt x="1222" y="2778"/>
                  <a:pt x="1204" y="2776"/>
                </a:cubicBezTo>
                <a:cubicBezTo>
                  <a:pt x="1185" y="2774"/>
                  <a:pt x="1167" y="2763"/>
                  <a:pt x="1148" y="2760"/>
                </a:cubicBezTo>
                <a:cubicBezTo>
                  <a:pt x="1122" y="2756"/>
                  <a:pt x="1095" y="2760"/>
                  <a:pt x="1068" y="2756"/>
                </a:cubicBezTo>
                <a:cubicBezTo>
                  <a:pt x="1050" y="2753"/>
                  <a:pt x="1031" y="2745"/>
                  <a:pt x="1012" y="2740"/>
                </a:cubicBezTo>
                <a:cubicBezTo>
                  <a:pt x="969" y="2730"/>
                  <a:pt x="928" y="2731"/>
                  <a:pt x="896" y="2708"/>
                </a:cubicBezTo>
                <a:cubicBezTo>
                  <a:pt x="841" y="2708"/>
                  <a:pt x="803" y="2692"/>
                  <a:pt x="768" y="2672"/>
                </a:cubicBezTo>
                <a:cubicBezTo>
                  <a:pt x="746" y="2671"/>
                  <a:pt x="722" y="2671"/>
                  <a:pt x="704" y="2664"/>
                </a:cubicBezTo>
                <a:cubicBezTo>
                  <a:pt x="691" y="2659"/>
                  <a:pt x="683" y="2646"/>
                  <a:pt x="668" y="2640"/>
                </a:cubicBezTo>
                <a:cubicBezTo>
                  <a:pt x="646" y="2630"/>
                  <a:pt x="616" y="2630"/>
                  <a:pt x="596" y="2620"/>
                </a:cubicBezTo>
                <a:cubicBezTo>
                  <a:pt x="576" y="2609"/>
                  <a:pt x="565" y="2582"/>
                  <a:pt x="528" y="2584"/>
                </a:cubicBezTo>
                <a:cubicBezTo>
                  <a:pt x="462" y="2540"/>
                  <a:pt x="400" y="2491"/>
                  <a:pt x="332" y="2448"/>
                </a:cubicBezTo>
                <a:cubicBezTo>
                  <a:pt x="313" y="2420"/>
                  <a:pt x="285" y="2402"/>
                  <a:pt x="260" y="2380"/>
                </a:cubicBezTo>
                <a:cubicBezTo>
                  <a:pt x="220" y="2313"/>
                  <a:pt x="167" y="2260"/>
                  <a:pt x="144" y="2176"/>
                </a:cubicBezTo>
                <a:cubicBezTo>
                  <a:pt x="113" y="2120"/>
                  <a:pt x="78" y="2069"/>
                  <a:pt x="72" y="1988"/>
                </a:cubicBezTo>
                <a:cubicBezTo>
                  <a:pt x="67" y="1962"/>
                  <a:pt x="48" y="1937"/>
                  <a:pt x="40" y="1908"/>
                </a:cubicBezTo>
                <a:cubicBezTo>
                  <a:pt x="36" y="1892"/>
                  <a:pt x="35" y="1870"/>
                  <a:pt x="32" y="1848"/>
                </a:cubicBezTo>
                <a:cubicBezTo>
                  <a:pt x="30" y="1830"/>
                  <a:pt x="27" y="1814"/>
                  <a:pt x="24" y="1796"/>
                </a:cubicBezTo>
                <a:cubicBezTo>
                  <a:pt x="12" y="1730"/>
                  <a:pt x="7" y="1681"/>
                  <a:pt x="4" y="1612"/>
                </a:cubicBezTo>
                <a:cubicBezTo>
                  <a:pt x="0" y="1504"/>
                  <a:pt x="3" y="1384"/>
                  <a:pt x="32" y="1288"/>
                </a:cubicBezTo>
                <a:cubicBezTo>
                  <a:pt x="25" y="1262"/>
                  <a:pt x="28" y="1227"/>
                  <a:pt x="36" y="1188"/>
                </a:cubicBezTo>
                <a:cubicBezTo>
                  <a:pt x="40" y="1166"/>
                  <a:pt x="55" y="1143"/>
                  <a:pt x="60" y="1120"/>
                </a:cubicBezTo>
                <a:cubicBezTo>
                  <a:pt x="72" y="1066"/>
                  <a:pt x="60" y="1025"/>
                  <a:pt x="92" y="996"/>
                </a:cubicBezTo>
                <a:cubicBezTo>
                  <a:pt x="99" y="943"/>
                  <a:pt x="115" y="899"/>
                  <a:pt x="140" y="864"/>
                </a:cubicBezTo>
                <a:cubicBezTo>
                  <a:pt x="141" y="848"/>
                  <a:pt x="142" y="830"/>
                  <a:pt x="148" y="816"/>
                </a:cubicBezTo>
                <a:cubicBezTo>
                  <a:pt x="159" y="789"/>
                  <a:pt x="183" y="768"/>
                  <a:pt x="196" y="744"/>
                </a:cubicBezTo>
                <a:cubicBezTo>
                  <a:pt x="199" y="738"/>
                  <a:pt x="197" y="727"/>
                  <a:pt x="200" y="720"/>
                </a:cubicBezTo>
                <a:cubicBezTo>
                  <a:pt x="206" y="707"/>
                  <a:pt x="220" y="693"/>
                  <a:pt x="236" y="680"/>
                </a:cubicBezTo>
                <a:cubicBezTo>
                  <a:pt x="251" y="626"/>
                  <a:pt x="292" y="585"/>
                  <a:pt x="324" y="544"/>
                </a:cubicBezTo>
                <a:cubicBezTo>
                  <a:pt x="351" y="510"/>
                  <a:pt x="383" y="483"/>
                  <a:pt x="408" y="444"/>
                </a:cubicBezTo>
                <a:cubicBezTo>
                  <a:pt x="456" y="418"/>
                  <a:pt x="488" y="375"/>
                  <a:pt x="540" y="352"/>
                </a:cubicBezTo>
                <a:cubicBezTo>
                  <a:pt x="556" y="330"/>
                  <a:pt x="575" y="319"/>
                  <a:pt x="604" y="300"/>
                </a:cubicBezTo>
                <a:cubicBezTo>
                  <a:pt x="626" y="285"/>
                  <a:pt x="642" y="275"/>
                  <a:pt x="668" y="260"/>
                </a:cubicBezTo>
                <a:cubicBezTo>
                  <a:pt x="687" y="249"/>
                  <a:pt x="699" y="246"/>
                  <a:pt x="724" y="236"/>
                </a:cubicBezTo>
                <a:cubicBezTo>
                  <a:pt x="763" y="221"/>
                  <a:pt x="800" y="194"/>
                  <a:pt x="840" y="176"/>
                </a:cubicBezTo>
                <a:cubicBezTo>
                  <a:pt x="941" y="129"/>
                  <a:pt x="1044" y="99"/>
                  <a:pt x="1164" y="64"/>
                </a:cubicBezTo>
                <a:cubicBezTo>
                  <a:pt x="1201" y="53"/>
                  <a:pt x="1229" y="38"/>
                  <a:pt x="1272" y="44"/>
                </a:cubicBezTo>
                <a:cubicBezTo>
                  <a:pt x="1289" y="34"/>
                  <a:pt x="1302" y="36"/>
                  <a:pt x="1332" y="32"/>
                </a:cubicBezTo>
                <a:cubicBezTo>
                  <a:pt x="1365" y="28"/>
                  <a:pt x="1403" y="12"/>
                  <a:pt x="1436" y="8"/>
                </a:cubicBezTo>
                <a:cubicBezTo>
                  <a:pt x="1502" y="0"/>
                  <a:pt x="1593" y="4"/>
                  <a:pt x="1668" y="4"/>
                </a:cubicBezTo>
                <a:cubicBezTo>
                  <a:pt x="1709" y="4"/>
                  <a:pt x="1742" y="15"/>
                  <a:pt x="1776" y="20"/>
                </a:cubicBezTo>
                <a:cubicBezTo>
                  <a:pt x="1826" y="28"/>
                  <a:pt x="1875" y="30"/>
                  <a:pt x="1920" y="40"/>
                </a:cubicBezTo>
                <a:cubicBezTo>
                  <a:pt x="1935" y="43"/>
                  <a:pt x="1950" y="54"/>
                  <a:pt x="1964" y="56"/>
                </a:cubicBezTo>
                <a:cubicBezTo>
                  <a:pt x="1999" y="62"/>
                  <a:pt x="2023" y="57"/>
                  <a:pt x="2044" y="76"/>
                </a:cubicBezTo>
                <a:cubicBezTo>
                  <a:pt x="2070" y="70"/>
                  <a:pt x="2084" y="82"/>
                  <a:pt x="2104" y="88"/>
                </a:cubicBezTo>
                <a:cubicBezTo>
                  <a:pt x="2116" y="91"/>
                  <a:pt x="2130" y="89"/>
                  <a:pt x="2140" y="92"/>
                </a:cubicBezTo>
                <a:cubicBezTo>
                  <a:pt x="2161" y="99"/>
                  <a:pt x="2184" y="114"/>
                  <a:pt x="2208" y="124"/>
                </a:cubicBezTo>
                <a:cubicBezTo>
                  <a:pt x="2220" y="129"/>
                  <a:pt x="2232" y="131"/>
                  <a:pt x="2244" y="136"/>
                </a:cubicBezTo>
                <a:cubicBezTo>
                  <a:pt x="2247" y="137"/>
                  <a:pt x="2252" y="147"/>
                  <a:pt x="2256" y="148"/>
                </a:cubicBezTo>
                <a:cubicBezTo>
                  <a:pt x="2265" y="151"/>
                  <a:pt x="2273" y="145"/>
                  <a:pt x="2280" y="148"/>
                </a:cubicBezTo>
                <a:cubicBezTo>
                  <a:pt x="2292" y="153"/>
                  <a:pt x="2304" y="163"/>
                  <a:pt x="2316" y="168"/>
                </a:cubicBezTo>
                <a:cubicBezTo>
                  <a:pt x="2349" y="181"/>
                  <a:pt x="2374" y="183"/>
                  <a:pt x="2396" y="208"/>
                </a:cubicBezTo>
                <a:cubicBezTo>
                  <a:pt x="2434" y="212"/>
                  <a:pt x="2465" y="228"/>
                  <a:pt x="2492" y="248"/>
                </a:cubicBezTo>
                <a:cubicBezTo>
                  <a:pt x="2503" y="256"/>
                  <a:pt x="2512" y="269"/>
                  <a:pt x="2524" y="276"/>
                </a:cubicBezTo>
                <a:cubicBezTo>
                  <a:pt x="2537" y="284"/>
                  <a:pt x="2555" y="284"/>
                  <a:pt x="2568" y="292"/>
                </a:cubicBezTo>
                <a:cubicBezTo>
                  <a:pt x="2579" y="298"/>
                  <a:pt x="2585" y="311"/>
                  <a:pt x="2596" y="320"/>
                </a:cubicBezTo>
                <a:cubicBezTo>
                  <a:pt x="2624" y="342"/>
                  <a:pt x="2658" y="362"/>
                  <a:pt x="2688" y="388"/>
                </a:cubicBezTo>
                <a:cubicBezTo>
                  <a:pt x="2725" y="420"/>
                  <a:pt x="2752" y="465"/>
                  <a:pt x="2792" y="492"/>
                </a:cubicBezTo>
                <a:cubicBezTo>
                  <a:pt x="2803" y="517"/>
                  <a:pt x="2829" y="527"/>
                  <a:pt x="2836" y="556"/>
                </a:cubicBezTo>
                <a:cubicBezTo>
                  <a:pt x="2840" y="563"/>
                  <a:pt x="2850" y="563"/>
                  <a:pt x="2856" y="568"/>
                </a:cubicBezTo>
                <a:cubicBezTo>
                  <a:pt x="2867" y="586"/>
                  <a:pt x="2875" y="607"/>
                  <a:pt x="2888" y="624"/>
                </a:cubicBezTo>
                <a:cubicBezTo>
                  <a:pt x="2895" y="634"/>
                  <a:pt x="2905" y="638"/>
                  <a:pt x="2912" y="648"/>
                </a:cubicBezTo>
                <a:cubicBezTo>
                  <a:pt x="2915" y="652"/>
                  <a:pt x="2913" y="658"/>
                  <a:pt x="2916" y="664"/>
                </a:cubicBezTo>
                <a:cubicBezTo>
                  <a:pt x="2928" y="684"/>
                  <a:pt x="2956" y="717"/>
                  <a:pt x="2976" y="736"/>
                </a:cubicBezTo>
                <a:cubicBezTo>
                  <a:pt x="2992" y="811"/>
                  <a:pt x="3038" y="868"/>
                  <a:pt x="3056" y="932"/>
                </a:cubicBezTo>
                <a:cubicBezTo>
                  <a:pt x="3062" y="954"/>
                  <a:pt x="3069" y="976"/>
                  <a:pt x="3080" y="1000"/>
                </a:cubicBezTo>
                <a:cubicBezTo>
                  <a:pt x="3090" y="1023"/>
                  <a:pt x="3099" y="1050"/>
                  <a:pt x="3112" y="1080"/>
                </a:cubicBezTo>
                <a:cubicBezTo>
                  <a:pt x="3106" y="1100"/>
                  <a:pt x="3109" y="1117"/>
                  <a:pt x="3116" y="1136"/>
                </a:cubicBezTo>
                <a:cubicBezTo>
                  <a:pt x="3121" y="1154"/>
                  <a:pt x="3116" y="1157"/>
                  <a:pt x="3112" y="1172"/>
                </a:cubicBezTo>
                <a:cubicBezTo>
                  <a:pt x="3116" y="1187"/>
                  <a:pt x="3128" y="1193"/>
                  <a:pt x="3132" y="1208"/>
                </a:cubicBezTo>
                <a:cubicBezTo>
                  <a:pt x="3136" y="1250"/>
                  <a:pt x="3132" y="1293"/>
                  <a:pt x="3132" y="1336"/>
                </a:cubicBezTo>
                <a:cubicBezTo>
                  <a:pt x="3132" y="1366"/>
                  <a:pt x="3134" y="1396"/>
                  <a:pt x="3144" y="1420"/>
                </a:cubicBezTo>
                <a:cubicBezTo>
                  <a:pt x="3116" y="1460"/>
                  <a:pt x="3155" y="1542"/>
                  <a:pt x="3144" y="1604"/>
                </a:cubicBezTo>
                <a:cubicBezTo>
                  <a:pt x="3142" y="1618"/>
                  <a:pt x="3129" y="1633"/>
                  <a:pt x="3124" y="1644"/>
                </a:cubicBezTo>
                <a:cubicBezTo>
                  <a:pt x="3118" y="1659"/>
                  <a:pt x="3121" y="1673"/>
                  <a:pt x="3108" y="1684"/>
                </a:cubicBezTo>
                <a:cubicBezTo>
                  <a:pt x="3112" y="1704"/>
                  <a:pt x="3109" y="1734"/>
                  <a:pt x="3100" y="1752"/>
                </a:cubicBezTo>
                <a:close/>
                <a:moveTo>
                  <a:pt x="3036" y="1752"/>
                </a:moveTo>
                <a:cubicBezTo>
                  <a:pt x="3036" y="1723"/>
                  <a:pt x="3052" y="1710"/>
                  <a:pt x="3056" y="1692"/>
                </a:cubicBezTo>
                <a:cubicBezTo>
                  <a:pt x="3058" y="1682"/>
                  <a:pt x="3054" y="1668"/>
                  <a:pt x="3056" y="1656"/>
                </a:cubicBezTo>
                <a:cubicBezTo>
                  <a:pt x="3059" y="1639"/>
                  <a:pt x="3069" y="1624"/>
                  <a:pt x="3072" y="1608"/>
                </a:cubicBezTo>
                <a:cubicBezTo>
                  <a:pt x="3074" y="1599"/>
                  <a:pt x="3070" y="1585"/>
                  <a:pt x="3072" y="1576"/>
                </a:cubicBezTo>
                <a:cubicBezTo>
                  <a:pt x="3074" y="1565"/>
                  <a:pt x="3079" y="1560"/>
                  <a:pt x="3080" y="1552"/>
                </a:cubicBezTo>
                <a:cubicBezTo>
                  <a:pt x="3082" y="1519"/>
                  <a:pt x="3067" y="1484"/>
                  <a:pt x="3084" y="1452"/>
                </a:cubicBezTo>
                <a:cubicBezTo>
                  <a:pt x="3080" y="1413"/>
                  <a:pt x="3066" y="1377"/>
                  <a:pt x="3068" y="1340"/>
                </a:cubicBezTo>
                <a:cubicBezTo>
                  <a:pt x="3068" y="1333"/>
                  <a:pt x="3076" y="1323"/>
                  <a:pt x="3076" y="1316"/>
                </a:cubicBezTo>
                <a:cubicBezTo>
                  <a:pt x="3076" y="1306"/>
                  <a:pt x="3069" y="1293"/>
                  <a:pt x="3068" y="1284"/>
                </a:cubicBezTo>
                <a:cubicBezTo>
                  <a:pt x="3066" y="1264"/>
                  <a:pt x="3072" y="1244"/>
                  <a:pt x="3068" y="1224"/>
                </a:cubicBezTo>
                <a:cubicBezTo>
                  <a:pt x="3066" y="1212"/>
                  <a:pt x="3057" y="1201"/>
                  <a:pt x="3056" y="1188"/>
                </a:cubicBezTo>
                <a:cubicBezTo>
                  <a:pt x="3055" y="1177"/>
                  <a:pt x="3061" y="1163"/>
                  <a:pt x="3060" y="1152"/>
                </a:cubicBezTo>
                <a:cubicBezTo>
                  <a:pt x="3059" y="1139"/>
                  <a:pt x="3050" y="1112"/>
                  <a:pt x="3044" y="1092"/>
                </a:cubicBezTo>
                <a:cubicBezTo>
                  <a:pt x="3041" y="1083"/>
                  <a:pt x="3039" y="1072"/>
                  <a:pt x="3036" y="1064"/>
                </a:cubicBezTo>
                <a:cubicBezTo>
                  <a:pt x="3032" y="1051"/>
                  <a:pt x="3031" y="1042"/>
                  <a:pt x="3028" y="1032"/>
                </a:cubicBezTo>
                <a:cubicBezTo>
                  <a:pt x="3016" y="994"/>
                  <a:pt x="2995" y="958"/>
                  <a:pt x="2984" y="928"/>
                </a:cubicBezTo>
                <a:cubicBezTo>
                  <a:pt x="2970" y="891"/>
                  <a:pt x="2960" y="852"/>
                  <a:pt x="2936" y="824"/>
                </a:cubicBezTo>
                <a:cubicBezTo>
                  <a:pt x="2939" y="783"/>
                  <a:pt x="2898" y="772"/>
                  <a:pt x="2904" y="740"/>
                </a:cubicBezTo>
                <a:cubicBezTo>
                  <a:pt x="2875" y="712"/>
                  <a:pt x="2856" y="673"/>
                  <a:pt x="2832" y="640"/>
                </a:cubicBezTo>
                <a:cubicBezTo>
                  <a:pt x="2826" y="635"/>
                  <a:pt x="2816" y="635"/>
                  <a:pt x="2812" y="628"/>
                </a:cubicBezTo>
                <a:cubicBezTo>
                  <a:pt x="2805" y="599"/>
                  <a:pt x="2782" y="586"/>
                  <a:pt x="2772" y="560"/>
                </a:cubicBezTo>
                <a:cubicBezTo>
                  <a:pt x="2762" y="553"/>
                  <a:pt x="2750" y="547"/>
                  <a:pt x="2740" y="540"/>
                </a:cubicBezTo>
                <a:cubicBezTo>
                  <a:pt x="2725" y="499"/>
                  <a:pt x="2682" y="486"/>
                  <a:pt x="2664" y="448"/>
                </a:cubicBezTo>
                <a:cubicBezTo>
                  <a:pt x="2622" y="421"/>
                  <a:pt x="2598" y="375"/>
                  <a:pt x="2544" y="360"/>
                </a:cubicBezTo>
                <a:cubicBezTo>
                  <a:pt x="2538" y="354"/>
                  <a:pt x="2541" y="339"/>
                  <a:pt x="2528" y="340"/>
                </a:cubicBezTo>
                <a:cubicBezTo>
                  <a:pt x="2405" y="264"/>
                  <a:pt x="2266" y="205"/>
                  <a:pt x="2120" y="152"/>
                </a:cubicBezTo>
                <a:cubicBezTo>
                  <a:pt x="2095" y="156"/>
                  <a:pt x="2083" y="146"/>
                  <a:pt x="2068" y="140"/>
                </a:cubicBezTo>
                <a:cubicBezTo>
                  <a:pt x="2051" y="145"/>
                  <a:pt x="2046" y="141"/>
                  <a:pt x="2028" y="140"/>
                </a:cubicBezTo>
                <a:cubicBezTo>
                  <a:pt x="1997" y="113"/>
                  <a:pt x="1927" y="123"/>
                  <a:pt x="1896" y="96"/>
                </a:cubicBezTo>
                <a:cubicBezTo>
                  <a:pt x="1875" y="97"/>
                  <a:pt x="1855" y="97"/>
                  <a:pt x="1848" y="84"/>
                </a:cubicBezTo>
                <a:cubicBezTo>
                  <a:pt x="1730" y="89"/>
                  <a:pt x="1606" y="62"/>
                  <a:pt x="1492" y="76"/>
                </a:cubicBezTo>
                <a:cubicBezTo>
                  <a:pt x="1481" y="77"/>
                  <a:pt x="1470" y="83"/>
                  <a:pt x="1460" y="84"/>
                </a:cubicBezTo>
                <a:cubicBezTo>
                  <a:pt x="1439" y="85"/>
                  <a:pt x="1417" y="77"/>
                  <a:pt x="1396" y="80"/>
                </a:cubicBezTo>
                <a:cubicBezTo>
                  <a:pt x="1383" y="82"/>
                  <a:pt x="1369" y="90"/>
                  <a:pt x="1356" y="92"/>
                </a:cubicBezTo>
                <a:cubicBezTo>
                  <a:pt x="1346" y="94"/>
                  <a:pt x="1334" y="91"/>
                  <a:pt x="1324" y="92"/>
                </a:cubicBezTo>
                <a:cubicBezTo>
                  <a:pt x="1292" y="96"/>
                  <a:pt x="1261" y="108"/>
                  <a:pt x="1232" y="112"/>
                </a:cubicBezTo>
                <a:cubicBezTo>
                  <a:pt x="1227" y="113"/>
                  <a:pt x="1217" y="108"/>
                  <a:pt x="1212" y="108"/>
                </a:cubicBezTo>
                <a:cubicBezTo>
                  <a:pt x="1189" y="110"/>
                  <a:pt x="1159" y="118"/>
                  <a:pt x="1136" y="124"/>
                </a:cubicBezTo>
                <a:cubicBezTo>
                  <a:pt x="1111" y="131"/>
                  <a:pt x="1086" y="140"/>
                  <a:pt x="1064" y="148"/>
                </a:cubicBezTo>
                <a:cubicBezTo>
                  <a:pt x="1017" y="164"/>
                  <a:pt x="975" y="188"/>
                  <a:pt x="932" y="204"/>
                </a:cubicBezTo>
                <a:cubicBezTo>
                  <a:pt x="904" y="215"/>
                  <a:pt x="871" y="217"/>
                  <a:pt x="844" y="228"/>
                </a:cubicBezTo>
                <a:cubicBezTo>
                  <a:pt x="818" y="238"/>
                  <a:pt x="794" y="258"/>
                  <a:pt x="768" y="272"/>
                </a:cubicBezTo>
                <a:cubicBezTo>
                  <a:pt x="741" y="286"/>
                  <a:pt x="708" y="294"/>
                  <a:pt x="684" y="308"/>
                </a:cubicBezTo>
                <a:cubicBezTo>
                  <a:pt x="647" y="330"/>
                  <a:pt x="616" y="363"/>
                  <a:pt x="580" y="380"/>
                </a:cubicBezTo>
                <a:cubicBezTo>
                  <a:pt x="567" y="385"/>
                  <a:pt x="570" y="374"/>
                  <a:pt x="564" y="372"/>
                </a:cubicBezTo>
                <a:cubicBezTo>
                  <a:pt x="556" y="382"/>
                  <a:pt x="574" y="385"/>
                  <a:pt x="564" y="400"/>
                </a:cubicBezTo>
                <a:cubicBezTo>
                  <a:pt x="541" y="416"/>
                  <a:pt x="512" y="429"/>
                  <a:pt x="496" y="444"/>
                </a:cubicBezTo>
                <a:cubicBezTo>
                  <a:pt x="483" y="456"/>
                  <a:pt x="473" y="474"/>
                  <a:pt x="460" y="484"/>
                </a:cubicBezTo>
                <a:cubicBezTo>
                  <a:pt x="450" y="491"/>
                  <a:pt x="437" y="493"/>
                  <a:pt x="428" y="500"/>
                </a:cubicBezTo>
                <a:cubicBezTo>
                  <a:pt x="420" y="506"/>
                  <a:pt x="412" y="520"/>
                  <a:pt x="404" y="528"/>
                </a:cubicBezTo>
                <a:cubicBezTo>
                  <a:pt x="378" y="554"/>
                  <a:pt x="339" y="583"/>
                  <a:pt x="320" y="608"/>
                </a:cubicBezTo>
                <a:cubicBezTo>
                  <a:pt x="299" y="636"/>
                  <a:pt x="291" y="673"/>
                  <a:pt x="272" y="704"/>
                </a:cubicBezTo>
                <a:cubicBezTo>
                  <a:pt x="254" y="734"/>
                  <a:pt x="230" y="762"/>
                  <a:pt x="212" y="796"/>
                </a:cubicBezTo>
                <a:cubicBezTo>
                  <a:pt x="194" y="831"/>
                  <a:pt x="177" y="870"/>
                  <a:pt x="172" y="912"/>
                </a:cubicBezTo>
                <a:cubicBezTo>
                  <a:pt x="157" y="955"/>
                  <a:pt x="123" y="1002"/>
                  <a:pt x="112" y="1052"/>
                </a:cubicBezTo>
                <a:cubicBezTo>
                  <a:pt x="108" y="1070"/>
                  <a:pt x="111" y="1092"/>
                  <a:pt x="108" y="1112"/>
                </a:cubicBezTo>
                <a:cubicBezTo>
                  <a:pt x="104" y="1133"/>
                  <a:pt x="95" y="1153"/>
                  <a:pt x="92" y="1172"/>
                </a:cubicBezTo>
                <a:cubicBezTo>
                  <a:pt x="91" y="1182"/>
                  <a:pt x="94" y="1195"/>
                  <a:pt x="92" y="1204"/>
                </a:cubicBezTo>
                <a:cubicBezTo>
                  <a:pt x="89" y="1218"/>
                  <a:pt x="81" y="1227"/>
                  <a:pt x="80" y="1240"/>
                </a:cubicBezTo>
                <a:cubicBezTo>
                  <a:pt x="78" y="1260"/>
                  <a:pt x="84" y="1279"/>
                  <a:pt x="80" y="1300"/>
                </a:cubicBezTo>
                <a:cubicBezTo>
                  <a:pt x="71" y="1348"/>
                  <a:pt x="62" y="1398"/>
                  <a:pt x="60" y="1452"/>
                </a:cubicBezTo>
                <a:cubicBezTo>
                  <a:pt x="57" y="1530"/>
                  <a:pt x="53" y="1622"/>
                  <a:pt x="64" y="1692"/>
                </a:cubicBezTo>
                <a:cubicBezTo>
                  <a:pt x="65" y="1700"/>
                  <a:pt x="71" y="1708"/>
                  <a:pt x="72" y="1716"/>
                </a:cubicBezTo>
                <a:cubicBezTo>
                  <a:pt x="74" y="1733"/>
                  <a:pt x="69" y="1748"/>
                  <a:pt x="72" y="1764"/>
                </a:cubicBezTo>
                <a:cubicBezTo>
                  <a:pt x="76" y="1784"/>
                  <a:pt x="88" y="1804"/>
                  <a:pt x="92" y="1824"/>
                </a:cubicBezTo>
                <a:cubicBezTo>
                  <a:pt x="96" y="1846"/>
                  <a:pt x="92" y="1867"/>
                  <a:pt x="96" y="1888"/>
                </a:cubicBezTo>
                <a:cubicBezTo>
                  <a:pt x="100" y="1905"/>
                  <a:pt x="111" y="1922"/>
                  <a:pt x="116" y="1940"/>
                </a:cubicBezTo>
                <a:cubicBezTo>
                  <a:pt x="118" y="1948"/>
                  <a:pt x="114" y="1957"/>
                  <a:pt x="116" y="1964"/>
                </a:cubicBezTo>
                <a:cubicBezTo>
                  <a:pt x="128" y="2010"/>
                  <a:pt x="154" y="2056"/>
                  <a:pt x="176" y="2104"/>
                </a:cubicBezTo>
                <a:cubicBezTo>
                  <a:pt x="198" y="2153"/>
                  <a:pt x="218" y="2205"/>
                  <a:pt x="240" y="2240"/>
                </a:cubicBezTo>
                <a:cubicBezTo>
                  <a:pt x="246" y="2249"/>
                  <a:pt x="256" y="2257"/>
                  <a:pt x="264" y="2268"/>
                </a:cubicBezTo>
                <a:cubicBezTo>
                  <a:pt x="271" y="2277"/>
                  <a:pt x="277" y="2290"/>
                  <a:pt x="284" y="2300"/>
                </a:cubicBezTo>
                <a:cubicBezTo>
                  <a:pt x="300" y="2321"/>
                  <a:pt x="324" y="2335"/>
                  <a:pt x="340" y="2352"/>
                </a:cubicBezTo>
                <a:cubicBezTo>
                  <a:pt x="346" y="2358"/>
                  <a:pt x="347" y="2370"/>
                  <a:pt x="352" y="2376"/>
                </a:cubicBezTo>
                <a:cubicBezTo>
                  <a:pt x="369" y="2396"/>
                  <a:pt x="387" y="2402"/>
                  <a:pt x="408" y="2416"/>
                </a:cubicBezTo>
                <a:cubicBezTo>
                  <a:pt x="452" y="2445"/>
                  <a:pt x="500" y="2482"/>
                  <a:pt x="540" y="2508"/>
                </a:cubicBezTo>
                <a:cubicBezTo>
                  <a:pt x="586" y="2519"/>
                  <a:pt x="609" y="2554"/>
                  <a:pt x="660" y="2560"/>
                </a:cubicBezTo>
                <a:cubicBezTo>
                  <a:pt x="664" y="2568"/>
                  <a:pt x="670" y="2574"/>
                  <a:pt x="676" y="2580"/>
                </a:cubicBezTo>
                <a:cubicBezTo>
                  <a:pt x="726" y="2579"/>
                  <a:pt x="741" y="2613"/>
                  <a:pt x="796" y="2608"/>
                </a:cubicBezTo>
                <a:cubicBezTo>
                  <a:pt x="818" y="2628"/>
                  <a:pt x="848" y="2624"/>
                  <a:pt x="876" y="2632"/>
                </a:cubicBezTo>
                <a:cubicBezTo>
                  <a:pt x="883" y="2634"/>
                  <a:pt x="889" y="2642"/>
                  <a:pt x="896" y="2644"/>
                </a:cubicBezTo>
                <a:cubicBezTo>
                  <a:pt x="919" y="2652"/>
                  <a:pt x="950" y="2658"/>
                  <a:pt x="976" y="2664"/>
                </a:cubicBezTo>
                <a:cubicBezTo>
                  <a:pt x="1001" y="2670"/>
                  <a:pt x="1031" y="2669"/>
                  <a:pt x="1056" y="2676"/>
                </a:cubicBezTo>
                <a:cubicBezTo>
                  <a:pt x="1075" y="2681"/>
                  <a:pt x="1090" y="2693"/>
                  <a:pt x="1108" y="2696"/>
                </a:cubicBezTo>
                <a:cubicBezTo>
                  <a:pt x="1134" y="2701"/>
                  <a:pt x="1161" y="2704"/>
                  <a:pt x="1188" y="2708"/>
                </a:cubicBezTo>
                <a:cubicBezTo>
                  <a:pt x="1263" y="2718"/>
                  <a:pt x="1336" y="2726"/>
                  <a:pt x="1400" y="2740"/>
                </a:cubicBezTo>
                <a:cubicBezTo>
                  <a:pt x="1411" y="2738"/>
                  <a:pt x="1421" y="2734"/>
                  <a:pt x="1432" y="2732"/>
                </a:cubicBezTo>
                <a:cubicBezTo>
                  <a:pt x="1451" y="2743"/>
                  <a:pt x="1486" y="2750"/>
                  <a:pt x="1508" y="2736"/>
                </a:cubicBezTo>
                <a:cubicBezTo>
                  <a:pt x="1540" y="2746"/>
                  <a:pt x="1572" y="2749"/>
                  <a:pt x="1604" y="2748"/>
                </a:cubicBezTo>
                <a:cubicBezTo>
                  <a:pt x="1644" y="2747"/>
                  <a:pt x="1700" y="2725"/>
                  <a:pt x="1732" y="2728"/>
                </a:cubicBezTo>
                <a:cubicBezTo>
                  <a:pt x="1742" y="2729"/>
                  <a:pt x="1745" y="2737"/>
                  <a:pt x="1756" y="2736"/>
                </a:cubicBezTo>
                <a:cubicBezTo>
                  <a:pt x="1784" y="2734"/>
                  <a:pt x="1815" y="2717"/>
                  <a:pt x="1848" y="2712"/>
                </a:cubicBezTo>
                <a:cubicBezTo>
                  <a:pt x="1857" y="2711"/>
                  <a:pt x="1864" y="2717"/>
                  <a:pt x="1872" y="2716"/>
                </a:cubicBezTo>
                <a:cubicBezTo>
                  <a:pt x="1876" y="2715"/>
                  <a:pt x="1885" y="2709"/>
                  <a:pt x="1892" y="2708"/>
                </a:cubicBezTo>
                <a:cubicBezTo>
                  <a:pt x="1898" y="2707"/>
                  <a:pt x="1912" y="2709"/>
                  <a:pt x="1916" y="2708"/>
                </a:cubicBezTo>
                <a:cubicBezTo>
                  <a:pt x="1923" y="2706"/>
                  <a:pt x="1925" y="2697"/>
                  <a:pt x="1932" y="2696"/>
                </a:cubicBezTo>
                <a:cubicBezTo>
                  <a:pt x="1949" y="2693"/>
                  <a:pt x="1967" y="2696"/>
                  <a:pt x="1984" y="2692"/>
                </a:cubicBezTo>
                <a:cubicBezTo>
                  <a:pt x="2004" y="2687"/>
                  <a:pt x="2021" y="2672"/>
                  <a:pt x="2040" y="2668"/>
                </a:cubicBezTo>
                <a:cubicBezTo>
                  <a:pt x="2068" y="2662"/>
                  <a:pt x="2082" y="2665"/>
                  <a:pt x="2096" y="2652"/>
                </a:cubicBezTo>
                <a:cubicBezTo>
                  <a:pt x="2105" y="2652"/>
                  <a:pt x="2115" y="2652"/>
                  <a:pt x="2124" y="2652"/>
                </a:cubicBezTo>
                <a:cubicBezTo>
                  <a:pt x="2202" y="2616"/>
                  <a:pt x="2305" y="2606"/>
                  <a:pt x="2364" y="2552"/>
                </a:cubicBezTo>
                <a:cubicBezTo>
                  <a:pt x="2404" y="2544"/>
                  <a:pt x="2430" y="2522"/>
                  <a:pt x="2456" y="2500"/>
                </a:cubicBezTo>
                <a:cubicBezTo>
                  <a:pt x="2504" y="2486"/>
                  <a:pt x="2526" y="2447"/>
                  <a:pt x="2576" y="2436"/>
                </a:cubicBezTo>
                <a:cubicBezTo>
                  <a:pt x="2592" y="2402"/>
                  <a:pt x="2626" y="2384"/>
                  <a:pt x="2656" y="2364"/>
                </a:cubicBezTo>
                <a:cubicBezTo>
                  <a:pt x="2682" y="2325"/>
                  <a:pt x="2728" y="2305"/>
                  <a:pt x="2752" y="2264"/>
                </a:cubicBezTo>
                <a:cubicBezTo>
                  <a:pt x="2763" y="2262"/>
                  <a:pt x="2769" y="2254"/>
                  <a:pt x="2780" y="2252"/>
                </a:cubicBezTo>
                <a:cubicBezTo>
                  <a:pt x="2791" y="2223"/>
                  <a:pt x="2807" y="2199"/>
                  <a:pt x="2836" y="2188"/>
                </a:cubicBezTo>
                <a:cubicBezTo>
                  <a:pt x="2850" y="2159"/>
                  <a:pt x="2867" y="2134"/>
                  <a:pt x="2896" y="2120"/>
                </a:cubicBezTo>
                <a:cubicBezTo>
                  <a:pt x="2901" y="2106"/>
                  <a:pt x="2902" y="2089"/>
                  <a:pt x="2924" y="2092"/>
                </a:cubicBezTo>
                <a:cubicBezTo>
                  <a:pt x="2918" y="2062"/>
                  <a:pt x="2948" y="2068"/>
                  <a:pt x="2940" y="2036"/>
                </a:cubicBezTo>
                <a:cubicBezTo>
                  <a:pt x="2976" y="2024"/>
                  <a:pt x="2978" y="1978"/>
                  <a:pt x="3000" y="1952"/>
                </a:cubicBezTo>
                <a:cubicBezTo>
                  <a:pt x="3045" y="1953"/>
                  <a:pt x="3109" y="1925"/>
                  <a:pt x="3160" y="1948"/>
                </a:cubicBezTo>
                <a:cubicBezTo>
                  <a:pt x="3179" y="1937"/>
                  <a:pt x="3203" y="1930"/>
                  <a:pt x="3236" y="1932"/>
                </a:cubicBezTo>
                <a:cubicBezTo>
                  <a:pt x="3286" y="1909"/>
                  <a:pt x="3358" y="1904"/>
                  <a:pt x="3396" y="1860"/>
                </a:cubicBezTo>
                <a:cubicBezTo>
                  <a:pt x="3381" y="1855"/>
                  <a:pt x="3322" y="1870"/>
                  <a:pt x="3312" y="1848"/>
                </a:cubicBezTo>
                <a:cubicBezTo>
                  <a:pt x="3227" y="1855"/>
                  <a:pt x="3112" y="1839"/>
                  <a:pt x="3044" y="1796"/>
                </a:cubicBezTo>
                <a:cubicBezTo>
                  <a:pt x="3054" y="1780"/>
                  <a:pt x="3036" y="1767"/>
                  <a:pt x="3036" y="17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2638562" y="2072184"/>
            <a:ext cx="2410581" cy="1938278"/>
          </a:xfrm>
          <a:custGeom>
            <a:avLst/>
            <a:gdLst>
              <a:gd name="T0" fmla="*/ 3259 w 3343"/>
              <a:gd name="T1" fmla="*/ 1786 h 2688"/>
              <a:gd name="T2" fmla="*/ 3183 w 3343"/>
              <a:gd name="T3" fmla="*/ 1870 h 2688"/>
              <a:gd name="T4" fmla="*/ 2947 w 3343"/>
              <a:gd name="T5" fmla="*/ 1890 h 2688"/>
              <a:gd name="T6" fmla="*/ 2871 w 3343"/>
              <a:gd name="T7" fmla="*/ 2030 h 2688"/>
              <a:gd name="T8" fmla="*/ 2783 w 3343"/>
              <a:gd name="T9" fmla="*/ 2126 h 2688"/>
              <a:gd name="T10" fmla="*/ 2699 w 3343"/>
              <a:gd name="T11" fmla="*/ 2202 h 2688"/>
              <a:gd name="T12" fmla="*/ 2523 w 3343"/>
              <a:gd name="T13" fmla="*/ 2374 h 2688"/>
              <a:gd name="T14" fmla="*/ 2311 w 3343"/>
              <a:gd name="T15" fmla="*/ 2490 h 2688"/>
              <a:gd name="T16" fmla="*/ 2043 w 3343"/>
              <a:gd name="T17" fmla="*/ 2590 h 2688"/>
              <a:gd name="T18" fmla="*/ 1931 w 3343"/>
              <a:gd name="T19" fmla="*/ 2630 h 2688"/>
              <a:gd name="T20" fmla="*/ 1863 w 3343"/>
              <a:gd name="T21" fmla="*/ 2646 h 2688"/>
              <a:gd name="T22" fmla="*/ 1819 w 3343"/>
              <a:gd name="T23" fmla="*/ 2654 h 2688"/>
              <a:gd name="T24" fmla="*/ 1703 w 3343"/>
              <a:gd name="T25" fmla="*/ 2674 h 2688"/>
              <a:gd name="T26" fmla="*/ 1551 w 3343"/>
              <a:gd name="T27" fmla="*/ 2686 h 2688"/>
              <a:gd name="T28" fmla="*/ 1379 w 3343"/>
              <a:gd name="T29" fmla="*/ 2670 h 2688"/>
              <a:gd name="T30" fmla="*/ 1135 w 3343"/>
              <a:gd name="T31" fmla="*/ 2646 h 2688"/>
              <a:gd name="T32" fmla="*/ 1003 w 3343"/>
              <a:gd name="T33" fmla="*/ 2614 h 2688"/>
              <a:gd name="T34" fmla="*/ 843 w 3343"/>
              <a:gd name="T35" fmla="*/ 2582 h 2688"/>
              <a:gd name="T36" fmla="*/ 743 w 3343"/>
              <a:gd name="T37" fmla="*/ 2546 h 2688"/>
              <a:gd name="T38" fmla="*/ 607 w 3343"/>
              <a:gd name="T39" fmla="*/ 2498 h 2688"/>
              <a:gd name="T40" fmla="*/ 355 w 3343"/>
              <a:gd name="T41" fmla="*/ 2354 h 2688"/>
              <a:gd name="T42" fmla="*/ 287 w 3343"/>
              <a:gd name="T43" fmla="*/ 2290 h 2688"/>
              <a:gd name="T44" fmla="*/ 211 w 3343"/>
              <a:gd name="T45" fmla="*/ 2206 h 2688"/>
              <a:gd name="T46" fmla="*/ 123 w 3343"/>
              <a:gd name="T47" fmla="*/ 2042 h 2688"/>
              <a:gd name="T48" fmla="*/ 63 w 3343"/>
              <a:gd name="T49" fmla="*/ 1878 h 2688"/>
              <a:gd name="T50" fmla="*/ 39 w 3343"/>
              <a:gd name="T51" fmla="*/ 1762 h 2688"/>
              <a:gd name="T52" fmla="*/ 19 w 3343"/>
              <a:gd name="T53" fmla="*/ 1654 h 2688"/>
              <a:gd name="T54" fmla="*/ 7 w 3343"/>
              <a:gd name="T55" fmla="*/ 1390 h 2688"/>
              <a:gd name="T56" fmla="*/ 27 w 3343"/>
              <a:gd name="T57" fmla="*/ 1178 h 2688"/>
              <a:gd name="T58" fmla="*/ 39 w 3343"/>
              <a:gd name="T59" fmla="*/ 1110 h 2688"/>
              <a:gd name="T60" fmla="*/ 59 w 3343"/>
              <a:gd name="T61" fmla="*/ 990 h 2688"/>
              <a:gd name="T62" fmla="*/ 159 w 3343"/>
              <a:gd name="T63" fmla="*/ 734 h 2688"/>
              <a:gd name="T64" fmla="*/ 267 w 3343"/>
              <a:gd name="T65" fmla="*/ 546 h 2688"/>
              <a:gd name="T66" fmla="*/ 375 w 3343"/>
              <a:gd name="T67" fmla="*/ 438 h 2688"/>
              <a:gd name="T68" fmla="*/ 443 w 3343"/>
              <a:gd name="T69" fmla="*/ 382 h 2688"/>
              <a:gd name="T70" fmla="*/ 511 w 3343"/>
              <a:gd name="T71" fmla="*/ 310 h 2688"/>
              <a:gd name="T72" fmla="*/ 631 w 3343"/>
              <a:gd name="T73" fmla="*/ 246 h 2688"/>
              <a:gd name="T74" fmla="*/ 791 w 3343"/>
              <a:gd name="T75" fmla="*/ 166 h 2688"/>
              <a:gd name="T76" fmla="*/ 1011 w 3343"/>
              <a:gd name="T77" fmla="*/ 86 h 2688"/>
              <a:gd name="T78" fmla="*/ 1159 w 3343"/>
              <a:gd name="T79" fmla="*/ 46 h 2688"/>
              <a:gd name="T80" fmla="*/ 1271 w 3343"/>
              <a:gd name="T81" fmla="*/ 30 h 2688"/>
              <a:gd name="T82" fmla="*/ 1343 w 3343"/>
              <a:gd name="T83" fmla="*/ 18 h 2688"/>
              <a:gd name="T84" fmla="*/ 1439 w 3343"/>
              <a:gd name="T85" fmla="*/ 14 h 2688"/>
              <a:gd name="T86" fmla="*/ 1843 w 3343"/>
              <a:gd name="T87" fmla="*/ 34 h 2688"/>
              <a:gd name="T88" fmla="*/ 2015 w 3343"/>
              <a:gd name="T89" fmla="*/ 78 h 2688"/>
              <a:gd name="T90" fmla="*/ 2475 w 3343"/>
              <a:gd name="T91" fmla="*/ 278 h 2688"/>
              <a:gd name="T92" fmla="*/ 2611 w 3343"/>
              <a:gd name="T93" fmla="*/ 386 h 2688"/>
              <a:gd name="T94" fmla="*/ 2719 w 3343"/>
              <a:gd name="T95" fmla="*/ 498 h 2688"/>
              <a:gd name="T96" fmla="*/ 2779 w 3343"/>
              <a:gd name="T97" fmla="*/ 578 h 2688"/>
              <a:gd name="T98" fmla="*/ 2883 w 3343"/>
              <a:gd name="T99" fmla="*/ 762 h 2688"/>
              <a:gd name="T100" fmla="*/ 2975 w 3343"/>
              <a:gd name="T101" fmla="*/ 970 h 2688"/>
              <a:gd name="T102" fmla="*/ 2991 w 3343"/>
              <a:gd name="T103" fmla="*/ 1030 h 2688"/>
              <a:gd name="T104" fmla="*/ 3003 w 3343"/>
              <a:gd name="T105" fmla="*/ 1126 h 2688"/>
              <a:gd name="T106" fmla="*/ 3015 w 3343"/>
              <a:gd name="T107" fmla="*/ 1222 h 2688"/>
              <a:gd name="T108" fmla="*/ 3015 w 3343"/>
              <a:gd name="T109" fmla="*/ 1278 h 2688"/>
              <a:gd name="T110" fmla="*/ 3027 w 3343"/>
              <a:gd name="T111" fmla="*/ 1490 h 2688"/>
              <a:gd name="T112" fmla="*/ 3019 w 3343"/>
              <a:gd name="T113" fmla="*/ 1546 h 2688"/>
              <a:gd name="T114" fmla="*/ 3003 w 3343"/>
              <a:gd name="T115" fmla="*/ 1630 h 2688"/>
              <a:gd name="T116" fmla="*/ 2991 w 3343"/>
              <a:gd name="T117" fmla="*/ 1734 h 2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43" h="2688">
                <a:moveTo>
                  <a:pt x="2991" y="1734"/>
                </a:moveTo>
                <a:cubicBezTo>
                  <a:pt x="3059" y="1777"/>
                  <a:pt x="3174" y="1793"/>
                  <a:pt x="3259" y="1786"/>
                </a:cubicBezTo>
                <a:cubicBezTo>
                  <a:pt x="3269" y="1808"/>
                  <a:pt x="3328" y="1793"/>
                  <a:pt x="3343" y="1798"/>
                </a:cubicBezTo>
                <a:cubicBezTo>
                  <a:pt x="3305" y="1842"/>
                  <a:pt x="3233" y="1847"/>
                  <a:pt x="3183" y="1870"/>
                </a:cubicBezTo>
                <a:cubicBezTo>
                  <a:pt x="3150" y="1868"/>
                  <a:pt x="3126" y="1875"/>
                  <a:pt x="3107" y="1886"/>
                </a:cubicBezTo>
                <a:cubicBezTo>
                  <a:pt x="3056" y="1863"/>
                  <a:pt x="2992" y="1891"/>
                  <a:pt x="2947" y="1890"/>
                </a:cubicBezTo>
                <a:cubicBezTo>
                  <a:pt x="2925" y="1916"/>
                  <a:pt x="2923" y="1962"/>
                  <a:pt x="2887" y="1974"/>
                </a:cubicBezTo>
                <a:cubicBezTo>
                  <a:pt x="2895" y="2006"/>
                  <a:pt x="2865" y="2000"/>
                  <a:pt x="2871" y="2030"/>
                </a:cubicBezTo>
                <a:cubicBezTo>
                  <a:pt x="2849" y="2027"/>
                  <a:pt x="2848" y="2044"/>
                  <a:pt x="2843" y="2058"/>
                </a:cubicBezTo>
                <a:cubicBezTo>
                  <a:pt x="2814" y="2072"/>
                  <a:pt x="2797" y="2097"/>
                  <a:pt x="2783" y="2126"/>
                </a:cubicBezTo>
                <a:cubicBezTo>
                  <a:pt x="2754" y="2137"/>
                  <a:pt x="2738" y="2161"/>
                  <a:pt x="2727" y="2190"/>
                </a:cubicBezTo>
                <a:cubicBezTo>
                  <a:pt x="2716" y="2192"/>
                  <a:pt x="2710" y="2200"/>
                  <a:pt x="2699" y="2202"/>
                </a:cubicBezTo>
                <a:cubicBezTo>
                  <a:pt x="2675" y="2243"/>
                  <a:pt x="2629" y="2263"/>
                  <a:pt x="2603" y="2302"/>
                </a:cubicBezTo>
                <a:cubicBezTo>
                  <a:pt x="2573" y="2322"/>
                  <a:pt x="2539" y="2340"/>
                  <a:pt x="2523" y="2374"/>
                </a:cubicBezTo>
                <a:cubicBezTo>
                  <a:pt x="2473" y="2385"/>
                  <a:pt x="2451" y="2424"/>
                  <a:pt x="2403" y="2438"/>
                </a:cubicBezTo>
                <a:cubicBezTo>
                  <a:pt x="2377" y="2460"/>
                  <a:pt x="2351" y="2482"/>
                  <a:pt x="2311" y="2490"/>
                </a:cubicBezTo>
                <a:cubicBezTo>
                  <a:pt x="2252" y="2544"/>
                  <a:pt x="2149" y="2554"/>
                  <a:pt x="2071" y="2590"/>
                </a:cubicBezTo>
                <a:cubicBezTo>
                  <a:pt x="2062" y="2590"/>
                  <a:pt x="2052" y="2590"/>
                  <a:pt x="2043" y="2590"/>
                </a:cubicBezTo>
                <a:cubicBezTo>
                  <a:pt x="2029" y="2603"/>
                  <a:pt x="2015" y="2600"/>
                  <a:pt x="1987" y="2606"/>
                </a:cubicBezTo>
                <a:cubicBezTo>
                  <a:pt x="1968" y="2610"/>
                  <a:pt x="1951" y="2625"/>
                  <a:pt x="1931" y="2630"/>
                </a:cubicBezTo>
                <a:cubicBezTo>
                  <a:pt x="1914" y="2634"/>
                  <a:pt x="1896" y="2631"/>
                  <a:pt x="1879" y="2634"/>
                </a:cubicBezTo>
                <a:cubicBezTo>
                  <a:pt x="1872" y="2635"/>
                  <a:pt x="1870" y="2644"/>
                  <a:pt x="1863" y="2646"/>
                </a:cubicBezTo>
                <a:cubicBezTo>
                  <a:pt x="1859" y="2647"/>
                  <a:pt x="1845" y="2645"/>
                  <a:pt x="1839" y="2646"/>
                </a:cubicBezTo>
                <a:cubicBezTo>
                  <a:pt x="1832" y="2647"/>
                  <a:pt x="1823" y="2653"/>
                  <a:pt x="1819" y="2654"/>
                </a:cubicBezTo>
                <a:cubicBezTo>
                  <a:pt x="1811" y="2655"/>
                  <a:pt x="1804" y="2649"/>
                  <a:pt x="1795" y="2650"/>
                </a:cubicBezTo>
                <a:cubicBezTo>
                  <a:pt x="1762" y="2655"/>
                  <a:pt x="1731" y="2672"/>
                  <a:pt x="1703" y="2674"/>
                </a:cubicBezTo>
                <a:cubicBezTo>
                  <a:pt x="1692" y="2675"/>
                  <a:pt x="1689" y="2667"/>
                  <a:pt x="1679" y="2666"/>
                </a:cubicBezTo>
                <a:cubicBezTo>
                  <a:pt x="1647" y="2663"/>
                  <a:pt x="1591" y="2685"/>
                  <a:pt x="1551" y="2686"/>
                </a:cubicBezTo>
                <a:cubicBezTo>
                  <a:pt x="1519" y="2687"/>
                  <a:pt x="1487" y="2684"/>
                  <a:pt x="1455" y="2674"/>
                </a:cubicBezTo>
                <a:cubicBezTo>
                  <a:pt x="1433" y="2688"/>
                  <a:pt x="1398" y="2681"/>
                  <a:pt x="1379" y="2670"/>
                </a:cubicBezTo>
                <a:cubicBezTo>
                  <a:pt x="1368" y="2672"/>
                  <a:pt x="1358" y="2676"/>
                  <a:pt x="1347" y="2678"/>
                </a:cubicBezTo>
                <a:cubicBezTo>
                  <a:pt x="1283" y="2664"/>
                  <a:pt x="1210" y="2656"/>
                  <a:pt x="1135" y="2646"/>
                </a:cubicBezTo>
                <a:cubicBezTo>
                  <a:pt x="1108" y="2642"/>
                  <a:pt x="1081" y="2639"/>
                  <a:pt x="1055" y="2634"/>
                </a:cubicBezTo>
                <a:cubicBezTo>
                  <a:pt x="1037" y="2631"/>
                  <a:pt x="1022" y="2619"/>
                  <a:pt x="1003" y="2614"/>
                </a:cubicBezTo>
                <a:cubicBezTo>
                  <a:pt x="978" y="2607"/>
                  <a:pt x="948" y="2608"/>
                  <a:pt x="923" y="2602"/>
                </a:cubicBezTo>
                <a:cubicBezTo>
                  <a:pt x="897" y="2596"/>
                  <a:pt x="866" y="2590"/>
                  <a:pt x="843" y="2582"/>
                </a:cubicBezTo>
                <a:cubicBezTo>
                  <a:pt x="836" y="2580"/>
                  <a:pt x="830" y="2572"/>
                  <a:pt x="823" y="2570"/>
                </a:cubicBezTo>
                <a:cubicBezTo>
                  <a:pt x="795" y="2562"/>
                  <a:pt x="765" y="2566"/>
                  <a:pt x="743" y="2546"/>
                </a:cubicBezTo>
                <a:cubicBezTo>
                  <a:pt x="688" y="2551"/>
                  <a:pt x="673" y="2517"/>
                  <a:pt x="623" y="2518"/>
                </a:cubicBezTo>
                <a:cubicBezTo>
                  <a:pt x="617" y="2512"/>
                  <a:pt x="611" y="2506"/>
                  <a:pt x="607" y="2498"/>
                </a:cubicBezTo>
                <a:cubicBezTo>
                  <a:pt x="556" y="2492"/>
                  <a:pt x="533" y="2457"/>
                  <a:pt x="487" y="2446"/>
                </a:cubicBezTo>
                <a:cubicBezTo>
                  <a:pt x="447" y="2420"/>
                  <a:pt x="399" y="2383"/>
                  <a:pt x="355" y="2354"/>
                </a:cubicBezTo>
                <a:cubicBezTo>
                  <a:pt x="334" y="2340"/>
                  <a:pt x="316" y="2334"/>
                  <a:pt x="299" y="2314"/>
                </a:cubicBezTo>
                <a:cubicBezTo>
                  <a:pt x="294" y="2308"/>
                  <a:pt x="293" y="2296"/>
                  <a:pt x="287" y="2290"/>
                </a:cubicBezTo>
                <a:cubicBezTo>
                  <a:pt x="271" y="2273"/>
                  <a:pt x="247" y="2259"/>
                  <a:pt x="231" y="2238"/>
                </a:cubicBezTo>
                <a:cubicBezTo>
                  <a:pt x="224" y="2228"/>
                  <a:pt x="218" y="2215"/>
                  <a:pt x="211" y="2206"/>
                </a:cubicBezTo>
                <a:cubicBezTo>
                  <a:pt x="203" y="2195"/>
                  <a:pt x="193" y="2187"/>
                  <a:pt x="187" y="2178"/>
                </a:cubicBezTo>
                <a:cubicBezTo>
                  <a:pt x="165" y="2143"/>
                  <a:pt x="145" y="2091"/>
                  <a:pt x="123" y="2042"/>
                </a:cubicBezTo>
                <a:cubicBezTo>
                  <a:pt x="101" y="1994"/>
                  <a:pt x="75" y="1948"/>
                  <a:pt x="63" y="1902"/>
                </a:cubicBezTo>
                <a:cubicBezTo>
                  <a:pt x="61" y="1895"/>
                  <a:pt x="65" y="1886"/>
                  <a:pt x="63" y="1878"/>
                </a:cubicBezTo>
                <a:cubicBezTo>
                  <a:pt x="58" y="1860"/>
                  <a:pt x="47" y="1843"/>
                  <a:pt x="43" y="1826"/>
                </a:cubicBezTo>
                <a:cubicBezTo>
                  <a:pt x="39" y="1805"/>
                  <a:pt x="43" y="1784"/>
                  <a:pt x="39" y="1762"/>
                </a:cubicBezTo>
                <a:cubicBezTo>
                  <a:pt x="35" y="1742"/>
                  <a:pt x="23" y="1722"/>
                  <a:pt x="19" y="1702"/>
                </a:cubicBezTo>
                <a:cubicBezTo>
                  <a:pt x="16" y="1686"/>
                  <a:pt x="21" y="1671"/>
                  <a:pt x="19" y="1654"/>
                </a:cubicBezTo>
                <a:cubicBezTo>
                  <a:pt x="18" y="1646"/>
                  <a:pt x="12" y="1638"/>
                  <a:pt x="11" y="1630"/>
                </a:cubicBezTo>
                <a:cubicBezTo>
                  <a:pt x="0" y="1560"/>
                  <a:pt x="4" y="1468"/>
                  <a:pt x="7" y="1390"/>
                </a:cubicBezTo>
                <a:cubicBezTo>
                  <a:pt x="9" y="1336"/>
                  <a:pt x="18" y="1286"/>
                  <a:pt x="27" y="1238"/>
                </a:cubicBezTo>
                <a:cubicBezTo>
                  <a:pt x="31" y="1217"/>
                  <a:pt x="25" y="1198"/>
                  <a:pt x="27" y="1178"/>
                </a:cubicBezTo>
                <a:cubicBezTo>
                  <a:pt x="28" y="1165"/>
                  <a:pt x="36" y="1156"/>
                  <a:pt x="39" y="1142"/>
                </a:cubicBezTo>
                <a:cubicBezTo>
                  <a:pt x="41" y="1133"/>
                  <a:pt x="38" y="1120"/>
                  <a:pt x="39" y="1110"/>
                </a:cubicBezTo>
                <a:cubicBezTo>
                  <a:pt x="42" y="1091"/>
                  <a:pt x="51" y="1071"/>
                  <a:pt x="55" y="1050"/>
                </a:cubicBezTo>
                <a:cubicBezTo>
                  <a:pt x="58" y="1030"/>
                  <a:pt x="55" y="1008"/>
                  <a:pt x="59" y="990"/>
                </a:cubicBezTo>
                <a:cubicBezTo>
                  <a:pt x="70" y="940"/>
                  <a:pt x="104" y="893"/>
                  <a:pt x="119" y="850"/>
                </a:cubicBezTo>
                <a:cubicBezTo>
                  <a:pt x="124" y="808"/>
                  <a:pt x="141" y="769"/>
                  <a:pt x="159" y="734"/>
                </a:cubicBezTo>
                <a:cubicBezTo>
                  <a:pt x="177" y="700"/>
                  <a:pt x="201" y="672"/>
                  <a:pt x="219" y="642"/>
                </a:cubicBezTo>
                <a:cubicBezTo>
                  <a:pt x="238" y="611"/>
                  <a:pt x="246" y="574"/>
                  <a:pt x="267" y="546"/>
                </a:cubicBezTo>
                <a:cubicBezTo>
                  <a:pt x="286" y="521"/>
                  <a:pt x="325" y="492"/>
                  <a:pt x="351" y="466"/>
                </a:cubicBezTo>
                <a:cubicBezTo>
                  <a:pt x="359" y="458"/>
                  <a:pt x="367" y="444"/>
                  <a:pt x="375" y="438"/>
                </a:cubicBezTo>
                <a:cubicBezTo>
                  <a:pt x="384" y="431"/>
                  <a:pt x="397" y="429"/>
                  <a:pt x="407" y="422"/>
                </a:cubicBezTo>
                <a:cubicBezTo>
                  <a:pt x="420" y="412"/>
                  <a:pt x="430" y="394"/>
                  <a:pt x="443" y="382"/>
                </a:cubicBezTo>
                <a:cubicBezTo>
                  <a:pt x="459" y="367"/>
                  <a:pt x="488" y="354"/>
                  <a:pt x="511" y="338"/>
                </a:cubicBezTo>
                <a:cubicBezTo>
                  <a:pt x="521" y="323"/>
                  <a:pt x="503" y="320"/>
                  <a:pt x="511" y="310"/>
                </a:cubicBezTo>
                <a:cubicBezTo>
                  <a:pt x="517" y="312"/>
                  <a:pt x="514" y="323"/>
                  <a:pt x="527" y="318"/>
                </a:cubicBezTo>
                <a:cubicBezTo>
                  <a:pt x="563" y="301"/>
                  <a:pt x="594" y="268"/>
                  <a:pt x="631" y="246"/>
                </a:cubicBezTo>
                <a:cubicBezTo>
                  <a:pt x="655" y="232"/>
                  <a:pt x="688" y="224"/>
                  <a:pt x="715" y="210"/>
                </a:cubicBezTo>
                <a:cubicBezTo>
                  <a:pt x="741" y="196"/>
                  <a:pt x="765" y="176"/>
                  <a:pt x="791" y="166"/>
                </a:cubicBezTo>
                <a:cubicBezTo>
                  <a:pt x="818" y="155"/>
                  <a:pt x="851" y="153"/>
                  <a:pt x="879" y="142"/>
                </a:cubicBezTo>
                <a:cubicBezTo>
                  <a:pt x="922" y="126"/>
                  <a:pt x="964" y="102"/>
                  <a:pt x="1011" y="86"/>
                </a:cubicBezTo>
                <a:cubicBezTo>
                  <a:pt x="1033" y="78"/>
                  <a:pt x="1058" y="69"/>
                  <a:pt x="1083" y="62"/>
                </a:cubicBezTo>
                <a:cubicBezTo>
                  <a:pt x="1106" y="56"/>
                  <a:pt x="1136" y="48"/>
                  <a:pt x="1159" y="46"/>
                </a:cubicBezTo>
                <a:cubicBezTo>
                  <a:pt x="1164" y="46"/>
                  <a:pt x="1174" y="51"/>
                  <a:pt x="1179" y="50"/>
                </a:cubicBezTo>
                <a:cubicBezTo>
                  <a:pt x="1208" y="46"/>
                  <a:pt x="1239" y="34"/>
                  <a:pt x="1271" y="30"/>
                </a:cubicBezTo>
                <a:cubicBezTo>
                  <a:pt x="1281" y="29"/>
                  <a:pt x="1293" y="32"/>
                  <a:pt x="1303" y="30"/>
                </a:cubicBezTo>
                <a:cubicBezTo>
                  <a:pt x="1316" y="28"/>
                  <a:pt x="1330" y="20"/>
                  <a:pt x="1343" y="18"/>
                </a:cubicBezTo>
                <a:cubicBezTo>
                  <a:pt x="1364" y="15"/>
                  <a:pt x="1386" y="23"/>
                  <a:pt x="1407" y="22"/>
                </a:cubicBezTo>
                <a:cubicBezTo>
                  <a:pt x="1417" y="21"/>
                  <a:pt x="1428" y="15"/>
                  <a:pt x="1439" y="14"/>
                </a:cubicBezTo>
                <a:cubicBezTo>
                  <a:pt x="1553" y="0"/>
                  <a:pt x="1677" y="27"/>
                  <a:pt x="1795" y="22"/>
                </a:cubicBezTo>
                <a:cubicBezTo>
                  <a:pt x="1802" y="35"/>
                  <a:pt x="1822" y="35"/>
                  <a:pt x="1843" y="34"/>
                </a:cubicBezTo>
                <a:cubicBezTo>
                  <a:pt x="1874" y="61"/>
                  <a:pt x="1944" y="51"/>
                  <a:pt x="1975" y="78"/>
                </a:cubicBezTo>
                <a:cubicBezTo>
                  <a:pt x="1993" y="79"/>
                  <a:pt x="1998" y="83"/>
                  <a:pt x="2015" y="78"/>
                </a:cubicBezTo>
                <a:cubicBezTo>
                  <a:pt x="2030" y="84"/>
                  <a:pt x="2042" y="94"/>
                  <a:pt x="2067" y="90"/>
                </a:cubicBezTo>
                <a:cubicBezTo>
                  <a:pt x="2213" y="143"/>
                  <a:pt x="2352" y="202"/>
                  <a:pt x="2475" y="278"/>
                </a:cubicBezTo>
                <a:cubicBezTo>
                  <a:pt x="2488" y="277"/>
                  <a:pt x="2485" y="292"/>
                  <a:pt x="2491" y="298"/>
                </a:cubicBezTo>
                <a:cubicBezTo>
                  <a:pt x="2545" y="313"/>
                  <a:pt x="2569" y="359"/>
                  <a:pt x="2611" y="386"/>
                </a:cubicBezTo>
                <a:cubicBezTo>
                  <a:pt x="2629" y="424"/>
                  <a:pt x="2672" y="437"/>
                  <a:pt x="2687" y="478"/>
                </a:cubicBezTo>
                <a:cubicBezTo>
                  <a:pt x="2697" y="485"/>
                  <a:pt x="2709" y="491"/>
                  <a:pt x="2719" y="498"/>
                </a:cubicBezTo>
                <a:cubicBezTo>
                  <a:pt x="2729" y="524"/>
                  <a:pt x="2752" y="537"/>
                  <a:pt x="2759" y="566"/>
                </a:cubicBezTo>
                <a:cubicBezTo>
                  <a:pt x="2763" y="573"/>
                  <a:pt x="2773" y="573"/>
                  <a:pt x="2779" y="578"/>
                </a:cubicBezTo>
                <a:cubicBezTo>
                  <a:pt x="2803" y="611"/>
                  <a:pt x="2822" y="650"/>
                  <a:pt x="2851" y="678"/>
                </a:cubicBezTo>
                <a:cubicBezTo>
                  <a:pt x="2845" y="710"/>
                  <a:pt x="2886" y="721"/>
                  <a:pt x="2883" y="762"/>
                </a:cubicBezTo>
                <a:cubicBezTo>
                  <a:pt x="2907" y="790"/>
                  <a:pt x="2917" y="829"/>
                  <a:pt x="2931" y="866"/>
                </a:cubicBezTo>
                <a:cubicBezTo>
                  <a:pt x="2942" y="896"/>
                  <a:pt x="2963" y="932"/>
                  <a:pt x="2975" y="970"/>
                </a:cubicBezTo>
                <a:cubicBezTo>
                  <a:pt x="2978" y="980"/>
                  <a:pt x="2979" y="989"/>
                  <a:pt x="2983" y="1002"/>
                </a:cubicBezTo>
                <a:cubicBezTo>
                  <a:pt x="2986" y="1010"/>
                  <a:pt x="2988" y="1021"/>
                  <a:pt x="2991" y="1030"/>
                </a:cubicBezTo>
                <a:cubicBezTo>
                  <a:pt x="2997" y="1050"/>
                  <a:pt x="3006" y="1077"/>
                  <a:pt x="3007" y="1090"/>
                </a:cubicBezTo>
                <a:cubicBezTo>
                  <a:pt x="3008" y="1101"/>
                  <a:pt x="3002" y="1115"/>
                  <a:pt x="3003" y="1126"/>
                </a:cubicBezTo>
                <a:cubicBezTo>
                  <a:pt x="3004" y="1139"/>
                  <a:pt x="3013" y="1150"/>
                  <a:pt x="3015" y="1162"/>
                </a:cubicBezTo>
                <a:cubicBezTo>
                  <a:pt x="3019" y="1182"/>
                  <a:pt x="3013" y="1202"/>
                  <a:pt x="3015" y="1222"/>
                </a:cubicBezTo>
                <a:cubicBezTo>
                  <a:pt x="3016" y="1231"/>
                  <a:pt x="3023" y="1244"/>
                  <a:pt x="3023" y="1254"/>
                </a:cubicBezTo>
                <a:cubicBezTo>
                  <a:pt x="3023" y="1261"/>
                  <a:pt x="3015" y="1271"/>
                  <a:pt x="3015" y="1278"/>
                </a:cubicBezTo>
                <a:cubicBezTo>
                  <a:pt x="3013" y="1315"/>
                  <a:pt x="3027" y="1351"/>
                  <a:pt x="3031" y="1390"/>
                </a:cubicBezTo>
                <a:cubicBezTo>
                  <a:pt x="3014" y="1422"/>
                  <a:pt x="3029" y="1457"/>
                  <a:pt x="3027" y="1490"/>
                </a:cubicBezTo>
                <a:cubicBezTo>
                  <a:pt x="3026" y="1498"/>
                  <a:pt x="3021" y="1503"/>
                  <a:pt x="3019" y="1514"/>
                </a:cubicBezTo>
                <a:cubicBezTo>
                  <a:pt x="3017" y="1523"/>
                  <a:pt x="3021" y="1537"/>
                  <a:pt x="3019" y="1546"/>
                </a:cubicBezTo>
                <a:cubicBezTo>
                  <a:pt x="3016" y="1562"/>
                  <a:pt x="3006" y="1577"/>
                  <a:pt x="3003" y="1594"/>
                </a:cubicBezTo>
                <a:cubicBezTo>
                  <a:pt x="3001" y="1606"/>
                  <a:pt x="3005" y="1620"/>
                  <a:pt x="3003" y="1630"/>
                </a:cubicBezTo>
                <a:cubicBezTo>
                  <a:pt x="2999" y="1648"/>
                  <a:pt x="2983" y="1661"/>
                  <a:pt x="2983" y="1690"/>
                </a:cubicBezTo>
                <a:cubicBezTo>
                  <a:pt x="2983" y="1705"/>
                  <a:pt x="3001" y="1718"/>
                  <a:pt x="2991" y="17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5750849" y="2134749"/>
            <a:ext cx="11041" cy="15948"/>
          </a:xfrm>
          <a:custGeom>
            <a:avLst/>
            <a:gdLst>
              <a:gd name="T0" fmla="*/ 15 w 15"/>
              <a:gd name="T1" fmla="*/ 3 h 22"/>
              <a:gd name="T2" fmla="*/ 15 w 15"/>
              <a:gd name="T3" fmla="*/ 19 h 22"/>
              <a:gd name="T4" fmla="*/ 15 w 15"/>
              <a:gd name="T5" fmla="*/ 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" h="22">
                <a:moveTo>
                  <a:pt x="15" y="3"/>
                </a:moveTo>
                <a:cubicBezTo>
                  <a:pt x="15" y="8"/>
                  <a:pt x="15" y="14"/>
                  <a:pt x="15" y="19"/>
                </a:cubicBezTo>
                <a:cubicBezTo>
                  <a:pt x="0" y="22"/>
                  <a:pt x="0" y="0"/>
                  <a:pt x="15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063939" y="2324896"/>
            <a:ext cx="11041" cy="17175"/>
          </a:xfrm>
          <a:custGeom>
            <a:avLst/>
            <a:gdLst>
              <a:gd name="T0" fmla="*/ 0 w 16"/>
              <a:gd name="T1" fmla="*/ 11 h 24"/>
              <a:gd name="T2" fmla="*/ 12 w 16"/>
              <a:gd name="T3" fmla="*/ 23 h 24"/>
              <a:gd name="T4" fmla="*/ 0 w 16"/>
              <a:gd name="T5" fmla="*/ 1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24">
                <a:moveTo>
                  <a:pt x="0" y="11"/>
                </a:moveTo>
                <a:cubicBezTo>
                  <a:pt x="4" y="0"/>
                  <a:pt x="16" y="13"/>
                  <a:pt x="12" y="23"/>
                </a:cubicBezTo>
                <a:cubicBezTo>
                  <a:pt x="3" y="24"/>
                  <a:pt x="8" y="11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6910135" y="2508910"/>
            <a:ext cx="1626682" cy="1759171"/>
          </a:xfrm>
          <a:custGeom>
            <a:avLst/>
            <a:gdLst>
              <a:gd name="T0" fmla="*/ 2019 w 2255"/>
              <a:gd name="T1" fmla="*/ 1568 h 2439"/>
              <a:gd name="T2" fmla="*/ 2047 w 2255"/>
              <a:gd name="T3" fmla="*/ 1984 h 2439"/>
              <a:gd name="T4" fmla="*/ 2063 w 2255"/>
              <a:gd name="T5" fmla="*/ 2332 h 2439"/>
              <a:gd name="T6" fmla="*/ 1995 w 2255"/>
              <a:gd name="T7" fmla="*/ 2012 h 2439"/>
              <a:gd name="T8" fmla="*/ 1947 w 2255"/>
              <a:gd name="T9" fmla="*/ 1312 h 2439"/>
              <a:gd name="T10" fmla="*/ 1423 w 2255"/>
              <a:gd name="T11" fmla="*/ 1172 h 2439"/>
              <a:gd name="T12" fmla="*/ 1247 w 2255"/>
              <a:gd name="T13" fmla="*/ 1496 h 2439"/>
              <a:gd name="T14" fmla="*/ 1615 w 2255"/>
              <a:gd name="T15" fmla="*/ 1324 h 2439"/>
              <a:gd name="T16" fmla="*/ 1283 w 2255"/>
              <a:gd name="T17" fmla="*/ 1544 h 2439"/>
              <a:gd name="T18" fmla="*/ 1083 w 2255"/>
              <a:gd name="T19" fmla="*/ 1648 h 2439"/>
              <a:gd name="T20" fmla="*/ 863 w 2255"/>
              <a:gd name="T21" fmla="*/ 1772 h 2439"/>
              <a:gd name="T22" fmla="*/ 1175 w 2255"/>
              <a:gd name="T23" fmla="*/ 1828 h 2439"/>
              <a:gd name="T24" fmla="*/ 1595 w 2255"/>
              <a:gd name="T25" fmla="*/ 1568 h 2439"/>
              <a:gd name="T26" fmla="*/ 1527 w 2255"/>
              <a:gd name="T27" fmla="*/ 1672 h 2439"/>
              <a:gd name="T28" fmla="*/ 1151 w 2255"/>
              <a:gd name="T29" fmla="*/ 1920 h 2439"/>
              <a:gd name="T30" fmla="*/ 1031 w 2255"/>
              <a:gd name="T31" fmla="*/ 2344 h 2439"/>
              <a:gd name="T32" fmla="*/ 995 w 2255"/>
              <a:gd name="T33" fmla="*/ 2020 h 2439"/>
              <a:gd name="T34" fmla="*/ 723 w 2255"/>
              <a:gd name="T35" fmla="*/ 2120 h 2439"/>
              <a:gd name="T36" fmla="*/ 331 w 2255"/>
              <a:gd name="T37" fmla="*/ 1928 h 2439"/>
              <a:gd name="T38" fmla="*/ 203 w 2255"/>
              <a:gd name="T39" fmla="*/ 1564 h 2439"/>
              <a:gd name="T40" fmla="*/ 299 w 2255"/>
              <a:gd name="T41" fmla="*/ 1320 h 2439"/>
              <a:gd name="T42" fmla="*/ 571 w 2255"/>
              <a:gd name="T43" fmla="*/ 1404 h 2439"/>
              <a:gd name="T44" fmla="*/ 955 w 2255"/>
              <a:gd name="T45" fmla="*/ 1236 h 2439"/>
              <a:gd name="T46" fmla="*/ 1051 w 2255"/>
              <a:gd name="T47" fmla="*/ 820 h 2439"/>
              <a:gd name="T48" fmla="*/ 991 w 2255"/>
              <a:gd name="T49" fmla="*/ 528 h 2439"/>
              <a:gd name="T50" fmla="*/ 1203 w 2255"/>
              <a:gd name="T51" fmla="*/ 168 h 2439"/>
              <a:gd name="T52" fmla="*/ 1411 w 2255"/>
              <a:gd name="T53" fmla="*/ 36 h 2439"/>
              <a:gd name="T54" fmla="*/ 1643 w 2255"/>
              <a:gd name="T55" fmla="*/ 8 h 2439"/>
              <a:gd name="T56" fmla="*/ 1987 w 2255"/>
              <a:gd name="T57" fmla="*/ 104 h 2439"/>
              <a:gd name="T58" fmla="*/ 2203 w 2255"/>
              <a:gd name="T59" fmla="*/ 344 h 2439"/>
              <a:gd name="T60" fmla="*/ 2191 w 2255"/>
              <a:gd name="T61" fmla="*/ 820 h 2439"/>
              <a:gd name="T62" fmla="*/ 2179 w 2255"/>
              <a:gd name="T63" fmla="*/ 412 h 2439"/>
              <a:gd name="T64" fmla="*/ 1587 w 2255"/>
              <a:gd name="T65" fmla="*/ 60 h 2439"/>
              <a:gd name="T66" fmla="*/ 1407 w 2255"/>
              <a:gd name="T67" fmla="*/ 108 h 2439"/>
              <a:gd name="T68" fmla="*/ 1083 w 2255"/>
              <a:gd name="T69" fmla="*/ 404 h 2439"/>
              <a:gd name="T70" fmla="*/ 1051 w 2255"/>
              <a:gd name="T71" fmla="*/ 672 h 2439"/>
              <a:gd name="T72" fmla="*/ 1183 w 2255"/>
              <a:gd name="T73" fmla="*/ 940 h 2439"/>
              <a:gd name="T74" fmla="*/ 1655 w 2255"/>
              <a:gd name="T75" fmla="*/ 1140 h 2439"/>
              <a:gd name="T76" fmla="*/ 1991 w 2255"/>
              <a:gd name="T77" fmla="*/ 1016 h 2439"/>
              <a:gd name="T78" fmla="*/ 2079 w 2255"/>
              <a:gd name="T79" fmla="*/ 920 h 2439"/>
              <a:gd name="T80" fmla="*/ 2187 w 2255"/>
              <a:gd name="T81" fmla="*/ 568 h 2439"/>
              <a:gd name="T82" fmla="*/ 867 w 2255"/>
              <a:gd name="T83" fmla="*/ 1332 h 2439"/>
              <a:gd name="T84" fmla="*/ 619 w 2255"/>
              <a:gd name="T85" fmla="*/ 1444 h 2439"/>
              <a:gd name="T86" fmla="*/ 575 w 2255"/>
              <a:gd name="T87" fmla="*/ 1732 h 2439"/>
              <a:gd name="T88" fmla="*/ 971 w 2255"/>
              <a:gd name="T89" fmla="*/ 1512 h 2439"/>
              <a:gd name="T90" fmla="*/ 1035 w 2255"/>
              <a:gd name="T91" fmla="*/ 1252 h 2439"/>
              <a:gd name="T92" fmla="*/ 287 w 2255"/>
              <a:gd name="T93" fmla="*/ 1616 h 2439"/>
              <a:gd name="T94" fmla="*/ 171 w 2255"/>
              <a:gd name="T95" fmla="*/ 1864 h 2439"/>
              <a:gd name="T96" fmla="*/ 407 w 2255"/>
              <a:gd name="T97" fmla="*/ 1816 h 2439"/>
              <a:gd name="T98" fmla="*/ 203 w 2255"/>
              <a:gd name="T99" fmla="*/ 1444 h 2439"/>
              <a:gd name="T100" fmla="*/ 795 w 2255"/>
              <a:gd name="T101" fmla="*/ 1692 h 2439"/>
              <a:gd name="T102" fmla="*/ 1051 w 2255"/>
              <a:gd name="T103" fmla="*/ 1536 h 2439"/>
              <a:gd name="T104" fmla="*/ 395 w 2255"/>
              <a:gd name="T105" fmla="*/ 1912 h 2439"/>
              <a:gd name="T106" fmla="*/ 811 w 2255"/>
              <a:gd name="T107" fmla="*/ 1976 h 2439"/>
              <a:gd name="T108" fmla="*/ 643 w 2255"/>
              <a:gd name="T109" fmla="*/ 1636 h 2439"/>
              <a:gd name="T110" fmla="*/ 531 w 2255"/>
              <a:gd name="T111" fmla="*/ 1864 h 2439"/>
              <a:gd name="T112" fmla="*/ 567 w 2255"/>
              <a:gd name="T113" fmla="*/ 1804 h 2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255" h="2439">
                <a:moveTo>
                  <a:pt x="1975" y="1088"/>
                </a:moveTo>
                <a:cubicBezTo>
                  <a:pt x="1988" y="1182"/>
                  <a:pt x="2001" y="1311"/>
                  <a:pt x="1999" y="1400"/>
                </a:cubicBezTo>
                <a:cubicBezTo>
                  <a:pt x="2011" y="1431"/>
                  <a:pt x="2015" y="1476"/>
                  <a:pt x="2019" y="1520"/>
                </a:cubicBezTo>
                <a:cubicBezTo>
                  <a:pt x="2021" y="1536"/>
                  <a:pt x="2018" y="1552"/>
                  <a:pt x="2019" y="1568"/>
                </a:cubicBezTo>
                <a:cubicBezTo>
                  <a:pt x="2025" y="1630"/>
                  <a:pt x="2052" y="1695"/>
                  <a:pt x="2031" y="1756"/>
                </a:cubicBezTo>
                <a:cubicBezTo>
                  <a:pt x="2040" y="1778"/>
                  <a:pt x="2037" y="1803"/>
                  <a:pt x="2039" y="1828"/>
                </a:cubicBezTo>
                <a:cubicBezTo>
                  <a:pt x="2041" y="1851"/>
                  <a:pt x="2050" y="1876"/>
                  <a:pt x="2051" y="1900"/>
                </a:cubicBezTo>
                <a:cubicBezTo>
                  <a:pt x="2052" y="1928"/>
                  <a:pt x="2045" y="1955"/>
                  <a:pt x="2047" y="1984"/>
                </a:cubicBezTo>
                <a:cubicBezTo>
                  <a:pt x="2050" y="2039"/>
                  <a:pt x="2062" y="2097"/>
                  <a:pt x="2059" y="2152"/>
                </a:cubicBezTo>
                <a:cubicBezTo>
                  <a:pt x="2058" y="2168"/>
                  <a:pt x="2050" y="2180"/>
                  <a:pt x="2051" y="2196"/>
                </a:cubicBezTo>
                <a:cubicBezTo>
                  <a:pt x="2052" y="2215"/>
                  <a:pt x="2061" y="2232"/>
                  <a:pt x="2063" y="2252"/>
                </a:cubicBezTo>
                <a:cubicBezTo>
                  <a:pt x="2066" y="2278"/>
                  <a:pt x="2062" y="2306"/>
                  <a:pt x="2063" y="2332"/>
                </a:cubicBezTo>
                <a:cubicBezTo>
                  <a:pt x="2064" y="2358"/>
                  <a:pt x="2073" y="2388"/>
                  <a:pt x="2055" y="2408"/>
                </a:cubicBezTo>
                <a:cubicBezTo>
                  <a:pt x="2010" y="2417"/>
                  <a:pt x="2019" y="2373"/>
                  <a:pt x="2015" y="2340"/>
                </a:cubicBezTo>
                <a:cubicBezTo>
                  <a:pt x="2008" y="2282"/>
                  <a:pt x="2003" y="2188"/>
                  <a:pt x="1995" y="2128"/>
                </a:cubicBezTo>
                <a:cubicBezTo>
                  <a:pt x="2013" y="2092"/>
                  <a:pt x="1997" y="2052"/>
                  <a:pt x="1995" y="2012"/>
                </a:cubicBezTo>
                <a:cubicBezTo>
                  <a:pt x="1994" y="1978"/>
                  <a:pt x="1995" y="1949"/>
                  <a:pt x="1991" y="1916"/>
                </a:cubicBezTo>
                <a:cubicBezTo>
                  <a:pt x="1977" y="1809"/>
                  <a:pt x="1987" y="1704"/>
                  <a:pt x="1975" y="1592"/>
                </a:cubicBezTo>
                <a:cubicBezTo>
                  <a:pt x="1972" y="1562"/>
                  <a:pt x="1969" y="1520"/>
                  <a:pt x="1967" y="1476"/>
                </a:cubicBezTo>
                <a:cubicBezTo>
                  <a:pt x="1965" y="1419"/>
                  <a:pt x="1953" y="1367"/>
                  <a:pt x="1947" y="1312"/>
                </a:cubicBezTo>
                <a:cubicBezTo>
                  <a:pt x="1940" y="1249"/>
                  <a:pt x="1947" y="1184"/>
                  <a:pt x="1927" y="1128"/>
                </a:cubicBezTo>
                <a:cubicBezTo>
                  <a:pt x="1851" y="1149"/>
                  <a:pt x="1778" y="1193"/>
                  <a:pt x="1691" y="1200"/>
                </a:cubicBezTo>
                <a:cubicBezTo>
                  <a:pt x="1647" y="1204"/>
                  <a:pt x="1601" y="1201"/>
                  <a:pt x="1559" y="1200"/>
                </a:cubicBezTo>
                <a:cubicBezTo>
                  <a:pt x="1516" y="1199"/>
                  <a:pt x="1467" y="1185"/>
                  <a:pt x="1423" y="1172"/>
                </a:cubicBezTo>
                <a:cubicBezTo>
                  <a:pt x="1381" y="1160"/>
                  <a:pt x="1336" y="1146"/>
                  <a:pt x="1307" y="1128"/>
                </a:cubicBezTo>
                <a:cubicBezTo>
                  <a:pt x="1271" y="1106"/>
                  <a:pt x="1248" y="1067"/>
                  <a:pt x="1207" y="1064"/>
                </a:cubicBezTo>
                <a:cubicBezTo>
                  <a:pt x="1174" y="1215"/>
                  <a:pt x="1129" y="1374"/>
                  <a:pt x="1119" y="1552"/>
                </a:cubicBezTo>
                <a:cubicBezTo>
                  <a:pt x="1172" y="1561"/>
                  <a:pt x="1207" y="1516"/>
                  <a:pt x="1247" y="1496"/>
                </a:cubicBezTo>
                <a:cubicBezTo>
                  <a:pt x="1268" y="1485"/>
                  <a:pt x="1294" y="1482"/>
                  <a:pt x="1315" y="1472"/>
                </a:cubicBezTo>
                <a:cubicBezTo>
                  <a:pt x="1342" y="1459"/>
                  <a:pt x="1369" y="1440"/>
                  <a:pt x="1395" y="1424"/>
                </a:cubicBezTo>
                <a:cubicBezTo>
                  <a:pt x="1423" y="1407"/>
                  <a:pt x="1450" y="1395"/>
                  <a:pt x="1479" y="1380"/>
                </a:cubicBezTo>
                <a:cubicBezTo>
                  <a:pt x="1522" y="1358"/>
                  <a:pt x="1561" y="1318"/>
                  <a:pt x="1615" y="1324"/>
                </a:cubicBezTo>
                <a:cubicBezTo>
                  <a:pt x="1643" y="1378"/>
                  <a:pt x="1600" y="1384"/>
                  <a:pt x="1551" y="1408"/>
                </a:cubicBezTo>
                <a:cubicBezTo>
                  <a:pt x="1500" y="1433"/>
                  <a:pt x="1484" y="1447"/>
                  <a:pt x="1435" y="1472"/>
                </a:cubicBezTo>
                <a:cubicBezTo>
                  <a:pt x="1401" y="1489"/>
                  <a:pt x="1367" y="1502"/>
                  <a:pt x="1331" y="1520"/>
                </a:cubicBezTo>
                <a:cubicBezTo>
                  <a:pt x="1316" y="1527"/>
                  <a:pt x="1297" y="1536"/>
                  <a:pt x="1283" y="1544"/>
                </a:cubicBezTo>
                <a:cubicBezTo>
                  <a:pt x="1271" y="1551"/>
                  <a:pt x="1264" y="1563"/>
                  <a:pt x="1251" y="1572"/>
                </a:cubicBezTo>
                <a:cubicBezTo>
                  <a:pt x="1233" y="1585"/>
                  <a:pt x="1207" y="1593"/>
                  <a:pt x="1183" y="1604"/>
                </a:cubicBezTo>
                <a:cubicBezTo>
                  <a:pt x="1159" y="1615"/>
                  <a:pt x="1138" y="1632"/>
                  <a:pt x="1119" y="1640"/>
                </a:cubicBezTo>
                <a:cubicBezTo>
                  <a:pt x="1107" y="1645"/>
                  <a:pt x="1094" y="1643"/>
                  <a:pt x="1083" y="1648"/>
                </a:cubicBezTo>
                <a:cubicBezTo>
                  <a:pt x="1057" y="1660"/>
                  <a:pt x="1038" y="1685"/>
                  <a:pt x="1011" y="1700"/>
                </a:cubicBezTo>
                <a:cubicBezTo>
                  <a:pt x="1000" y="1706"/>
                  <a:pt x="986" y="1707"/>
                  <a:pt x="975" y="1712"/>
                </a:cubicBezTo>
                <a:cubicBezTo>
                  <a:pt x="952" y="1723"/>
                  <a:pt x="938" y="1743"/>
                  <a:pt x="919" y="1752"/>
                </a:cubicBezTo>
                <a:cubicBezTo>
                  <a:pt x="901" y="1761"/>
                  <a:pt x="880" y="1760"/>
                  <a:pt x="863" y="1772"/>
                </a:cubicBezTo>
                <a:cubicBezTo>
                  <a:pt x="880" y="1850"/>
                  <a:pt x="877" y="1909"/>
                  <a:pt x="867" y="1992"/>
                </a:cubicBezTo>
                <a:cubicBezTo>
                  <a:pt x="953" y="1982"/>
                  <a:pt x="1017" y="1936"/>
                  <a:pt x="1079" y="1896"/>
                </a:cubicBezTo>
                <a:cubicBezTo>
                  <a:pt x="1096" y="1885"/>
                  <a:pt x="1113" y="1875"/>
                  <a:pt x="1131" y="1864"/>
                </a:cubicBezTo>
                <a:cubicBezTo>
                  <a:pt x="1147" y="1854"/>
                  <a:pt x="1160" y="1838"/>
                  <a:pt x="1175" y="1828"/>
                </a:cubicBezTo>
                <a:cubicBezTo>
                  <a:pt x="1193" y="1816"/>
                  <a:pt x="1215" y="1808"/>
                  <a:pt x="1235" y="1796"/>
                </a:cubicBezTo>
                <a:cubicBezTo>
                  <a:pt x="1254" y="1785"/>
                  <a:pt x="1272" y="1771"/>
                  <a:pt x="1291" y="1760"/>
                </a:cubicBezTo>
                <a:cubicBezTo>
                  <a:pt x="1372" y="1711"/>
                  <a:pt x="1451" y="1659"/>
                  <a:pt x="1531" y="1608"/>
                </a:cubicBezTo>
                <a:cubicBezTo>
                  <a:pt x="1552" y="1595"/>
                  <a:pt x="1575" y="1584"/>
                  <a:pt x="1595" y="1568"/>
                </a:cubicBezTo>
                <a:cubicBezTo>
                  <a:pt x="1614" y="1552"/>
                  <a:pt x="1630" y="1521"/>
                  <a:pt x="1663" y="1532"/>
                </a:cubicBezTo>
                <a:cubicBezTo>
                  <a:pt x="1677" y="1561"/>
                  <a:pt x="1648" y="1574"/>
                  <a:pt x="1639" y="1592"/>
                </a:cubicBezTo>
                <a:cubicBezTo>
                  <a:pt x="1631" y="1615"/>
                  <a:pt x="1609" y="1624"/>
                  <a:pt x="1599" y="1644"/>
                </a:cubicBezTo>
                <a:cubicBezTo>
                  <a:pt x="1574" y="1652"/>
                  <a:pt x="1555" y="1666"/>
                  <a:pt x="1527" y="1672"/>
                </a:cubicBezTo>
                <a:cubicBezTo>
                  <a:pt x="1450" y="1757"/>
                  <a:pt x="1337" y="1805"/>
                  <a:pt x="1243" y="1872"/>
                </a:cubicBezTo>
                <a:cubicBezTo>
                  <a:pt x="1234" y="1876"/>
                  <a:pt x="1219" y="1875"/>
                  <a:pt x="1211" y="1880"/>
                </a:cubicBezTo>
                <a:cubicBezTo>
                  <a:pt x="1197" y="1880"/>
                  <a:pt x="1196" y="1897"/>
                  <a:pt x="1187" y="1904"/>
                </a:cubicBezTo>
                <a:cubicBezTo>
                  <a:pt x="1178" y="1911"/>
                  <a:pt x="1162" y="1912"/>
                  <a:pt x="1151" y="1920"/>
                </a:cubicBezTo>
                <a:cubicBezTo>
                  <a:pt x="1127" y="1937"/>
                  <a:pt x="1102" y="1959"/>
                  <a:pt x="1067" y="1972"/>
                </a:cubicBezTo>
                <a:cubicBezTo>
                  <a:pt x="1048" y="2019"/>
                  <a:pt x="1061" y="2077"/>
                  <a:pt x="1055" y="2132"/>
                </a:cubicBezTo>
                <a:cubicBezTo>
                  <a:pt x="1053" y="2147"/>
                  <a:pt x="1042" y="2160"/>
                  <a:pt x="1039" y="2176"/>
                </a:cubicBezTo>
                <a:cubicBezTo>
                  <a:pt x="1030" y="2225"/>
                  <a:pt x="1035" y="2293"/>
                  <a:pt x="1031" y="2344"/>
                </a:cubicBezTo>
                <a:cubicBezTo>
                  <a:pt x="1030" y="2357"/>
                  <a:pt x="1028" y="2389"/>
                  <a:pt x="1023" y="2404"/>
                </a:cubicBezTo>
                <a:cubicBezTo>
                  <a:pt x="1017" y="2421"/>
                  <a:pt x="1013" y="2439"/>
                  <a:pt x="987" y="2436"/>
                </a:cubicBezTo>
                <a:cubicBezTo>
                  <a:pt x="965" y="2429"/>
                  <a:pt x="973" y="2403"/>
                  <a:pt x="971" y="2384"/>
                </a:cubicBezTo>
                <a:cubicBezTo>
                  <a:pt x="957" y="2265"/>
                  <a:pt x="1001" y="2148"/>
                  <a:pt x="995" y="2020"/>
                </a:cubicBezTo>
                <a:cubicBezTo>
                  <a:pt x="971" y="2026"/>
                  <a:pt x="950" y="2041"/>
                  <a:pt x="923" y="2052"/>
                </a:cubicBezTo>
                <a:cubicBezTo>
                  <a:pt x="901" y="2061"/>
                  <a:pt x="874" y="2080"/>
                  <a:pt x="851" y="2084"/>
                </a:cubicBezTo>
                <a:cubicBezTo>
                  <a:pt x="836" y="2087"/>
                  <a:pt x="821" y="2081"/>
                  <a:pt x="807" y="2084"/>
                </a:cubicBezTo>
                <a:cubicBezTo>
                  <a:pt x="778" y="2091"/>
                  <a:pt x="751" y="2110"/>
                  <a:pt x="723" y="2120"/>
                </a:cubicBezTo>
                <a:cubicBezTo>
                  <a:pt x="708" y="2125"/>
                  <a:pt x="692" y="2127"/>
                  <a:pt x="675" y="2132"/>
                </a:cubicBezTo>
                <a:cubicBezTo>
                  <a:pt x="650" y="2140"/>
                  <a:pt x="620" y="2154"/>
                  <a:pt x="583" y="2156"/>
                </a:cubicBezTo>
                <a:cubicBezTo>
                  <a:pt x="519" y="2159"/>
                  <a:pt x="437" y="2131"/>
                  <a:pt x="399" y="2096"/>
                </a:cubicBezTo>
                <a:cubicBezTo>
                  <a:pt x="364" y="2063"/>
                  <a:pt x="334" y="2001"/>
                  <a:pt x="331" y="1928"/>
                </a:cubicBezTo>
                <a:cubicBezTo>
                  <a:pt x="275" y="1936"/>
                  <a:pt x="208" y="1941"/>
                  <a:pt x="131" y="1932"/>
                </a:cubicBezTo>
                <a:cubicBezTo>
                  <a:pt x="84" y="1908"/>
                  <a:pt x="45" y="1869"/>
                  <a:pt x="27" y="1804"/>
                </a:cubicBezTo>
                <a:cubicBezTo>
                  <a:pt x="0" y="1706"/>
                  <a:pt x="8" y="1617"/>
                  <a:pt x="75" y="1572"/>
                </a:cubicBezTo>
                <a:cubicBezTo>
                  <a:pt x="128" y="1578"/>
                  <a:pt x="159" y="1556"/>
                  <a:pt x="203" y="1564"/>
                </a:cubicBezTo>
                <a:cubicBezTo>
                  <a:pt x="202" y="1530"/>
                  <a:pt x="164" y="1533"/>
                  <a:pt x="151" y="1500"/>
                </a:cubicBezTo>
                <a:cubicBezTo>
                  <a:pt x="140" y="1472"/>
                  <a:pt x="151" y="1434"/>
                  <a:pt x="159" y="1408"/>
                </a:cubicBezTo>
                <a:cubicBezTo>
                  <a:pt x="166" y="1385"/>
                  <a:pt x="172" y="1385"/>
                  <a:pt x="195" y="1364"/>
                </a:cubicBezTo>
                <a:cubicBezTo>
                  <a:pt x="217" y="1344"/>
                  <a:pt x="256" y="1317"/>
                  <a:pt x="299" y="1320"/>
                </a:cubicBezTo>
                <a:cubicBezTo>
                  <a:pt x="328" y="1322"/>
                  <a:pt x="378" y="1356"/>
                  <a:pt x="391" y="1380"/>
                </a:cubicBezTo>
                <a:cubicBezTo>
                  <a:pt x="392" y="1382"/>
                  <a:pt x="389" y="1390"/>
                  <a:pt x="391" y="1392"/>
                </a:cubicBezTo>
                <a:cubicBezTo>
                  <a:pt x="403" y="1402"/>
                  <a:pt x="436" y="1443"/>
                  <a:pt x="455" y="1448"/>
                </a:cubicBezTo>
                <a:cubicBezTo>
                  <a:pt x="492" y="1458"/>
                  <a:pt x="536" y="1419"/>
                  <a:pt x="571" y="1404"/>
                </a:cubicBezTo>
                <a:cubicBezTo>
                  <a:pt x="618" y="1383"/>
                  <a:pt x="661" y="1375"/>
                  <a:pt x="699" y="1364"/>
                </a:cubicBezTo>
                <a:cubicBezTo>
                  <a:pt x="743" y="1339"/>
                  <a:pt x="788" y="1317"/>
                  <a:pt x="835" y="1296"/>
                </a:cubicBezTo>
                <a:cubicBezTo>
                  <a:pt x="850" y="1289"/>
                  <a:pt x="872" y="1287"/>
                  <a:pt x="887" y="1280"/>
                </a:cubicBezTo>
                <a:cubicBezTo>
                  <a:pt x="910" y="1269"/>
                  <a:pt x="932" y="1250"/>
                  <a:pt x="955" y="1236"/>
                </a:cubicBezTo>
                <a:cubicBezTo>
                  <a:pt x="1014" y="1200"/>
                  <a:pt x="1078" y="1172"/>
                  <a:pt x="1135" y="1132"/>
                </a:cubicBezTo>
                <a:cubicBezTo>
                  <a:pt x="1127" y="1096"/>
                  <a:pt x="1171" y="1060"/>
                  <a:pt x="1163" y="1008"/>
                </a:cubicBezTo>
                <a:cubicBezTo>
                  <a:pt x="1157" y="969"/>
                  <a:pt x="1109" y="948"/>
                  <a:pt x="1087" y="912"/>
                </a:cubicBezTo>
                <a:cubicBezTo>
                  <a:pt x="1072" y="887"/>
                  <a:pt x="1065" y="851"/>
                  <a:pt x="1051" y="820"/>
                </a:cubicBezTo>
                <a:cubicBezTo>
                  <a:pt x="1037" y="789"/>
                  <a:pt x="1022" y="768"/>
                  <a:pt x="1011" y="724"/>
                </a:cubicBezTo>
                <a:cubicBezTo>
                  <a:pt x="1006" y="706"/>
                  <a:pt x="998" y="692"/>
                  <a:pt x="995" y="676"/>
                </a:cubicBezTo>
                <a:cubicBezTo>
                  <a:pt x="993" y="666"/>
                  <a:pt x="997" y="651"/>
                  <a:pt x="995" y="640"/>
                </a:cubicBezTo>
                <a:cubicBezTo>
                  <a:pt x="990" y="609"/>
                  <a:pt x="986" y="567"/>
                  <a:pt x="991" y="528"/>
                </a:cubicBezTo>
                <a:cubicBezTo>
                  <a:pt x="1003" y="440"/>
                  <a:pt x="1036" y="367"/>
                  <a:pt x="1079" y="304"/>
                </a:cubicBezTo>
                <a:cubicBezTo>
                  <a:pt x="1096" y="280"/>
                  <a:pt x="1100" y="257"/>
                  <a:pt x="1131" y="248"/>
                </a:cubicBezTo>
                <a:cubicBezTo>
                  <a:pt x="1138" y="227"/>
                  <a:pt x="1152" y="201"/>
                  <a:pt x="1171" y="184"/>
                </a:cubicBezTo>
                <a:cubicBezTo>
                  <a:pt x="1179" y="176"/>
                  <a:pt x="1192" y="176"/>
                  <a:pt x="1203" y="168"/>
                </a:cubicBezTo>
                <a:cubicBezTo>
                  <a:pt x="1217" y="157"/>
                  <a:pt x="1225" y="135"/>
                  <a:pt x="1239" y="124"/>
                </a:cubicBezTo>
                <a:cubicBezTo>
                  <a:pt x="1247" y="117"/>
                  <a:pt x="1261" y="111"/>
                  <a:pt x="1271" y="104"/>
                </a:cubicBezTo>
                <a:cubicBezTo>
                  <a:pt x="1298" y="86"/>
                  <a:pt x="1319" y="81"/>
                  <a:pt x="1359" y="64"/>
                </a:cubicBezTo>
                <a:cubicBezTo>
                  <a:pt x="1377" y="56"/>
                  <a:pt x="1393" y="42"/>
                  <a:pt x="1411" y="36"/>
                </a:cubicBezTo>
                <a:cubicBezTo>
                  <a:pt x="1420" y="33"/>
                  <a:pt x="1432" y="36"/>
                  <a:pt x="1443" y="32"/>
                </a:cubicBezTo>
                <a:cubicBezTo>
                  <a:pt x="1458" y="27"/>
                  <a:pt x="1492" y="12"/>
                  <a:pt x="1515" y="8"/>
                </a:cubicBezTo>
                <a:cubicBezTo>
                  <a:pt x="1538" y="4"/>
                  <a:pt x="1567" y="0"/>
                  <a:pt x="1591" y="0"/>
                </a:cubicBezTo>
                <a:cubicBezTo>
                  <a:pt x="1609" y="0"/>
                  <a:pt x="1625" y="7"/>
                  <a:pt x="1643" y="8"/>
                </a:cubicBezTo>
                <a:cubicBezTo>
                  <a:pt x="1691" y="10"/>
                  <a:pt x="1728" y="8"/>
                  <a:pt x="1779" y="20"/>
                </a:cubicBezTo>
                <a:cubicBezTo>
                  <a:pt x="1819" y="29"/>
                  <a:pt x="1860" y="36"/>
                  <a:pt x="1891" y="52"/>
                </a:cubicBezTo>
                <a:cubicBezTo>
                  <a:pt x="1908" y="61"/>
                  <a:pt x="1924" y="78"/>
                  <a:pt x="1943" y="88"/>
                </a:cubicBezTo>
                <a:cubicBezTo>
                  <a:pt x="1958" y="96"/>
                  <a:pt x="1977" y="98"/>
                  <a:pt x="1987" y="104"/>
                </a:cubicBezTo>
                <a:cubicBezTo>
                  <a:pt x="2007" y="117"/>
                  <a:pt x="2027" y="137"/>
                  <a:pt x="2047" y="152"/>
                </a:cubicBezTo>
                <a:cubicBezTo>
                  <a:pt x="2068" y="168"/>
                  <a:pt x="2086" y="185"/>
                  <a:pt x="2107" y="196"/>
                </a:cubicBezTo>
                <a:cubicBezTo>
                  <a:pt x="2127" y="230"/>
                  <a:pt x="2154" y="259"/>
                  <a:pt x="2175" y="292"/>
                </a:cubicBezTo>
                <a:cubicBezTo>
                  <a:pt x="2185" y="307"/>
                  <a:pt x="2193" y="326"/>
                  <a:pt x="2203" y="344"/>
                </a:cubicBezTo>
                <a:cubicBezTo>
                  <a:pt x="2212" y="361"/>
                  <a:pt x="2226" y="378"/>
                  <a:pt x="2231" y="396"/>
                </a:cubicBezTo>
                <a:cubicBezTo>
                  <a:pt x="2255" y="478"/>
                  <a:pt x="2248" y="608"/>
                  <a:pt x="2231" y="696"/>
                </a:cubicBezTo>
                <a:cubicBezTo>
                  <a:pt x="2226" y="722"/>
                  <a:pt x="2210" y="744"/>
                  <a:pt x="2203" y="768"/>
                </a:cubicBezTo>
                <a:cubicBezTo>
                  <a:pt x="2198" y="786"/>
                  <a:pt x="2197" y="803"/>
                  <a:pt x="2191" y="820"/>
                </a:cubicBezTo>
                <a:cubicBezTo>
                  <a:pt x="2181" y="847"/>
                  <a:pt x="2169" y="865"/>
                  <a:pt x="2155" y="888"/>
                </a:cubicBezTo>
                <a:cubicBezTo>
                  <a:pt x="2109" y="964"/>
                  <a:pt x="2047" y="1036"/>
                  <a:pt x="1975" y="1088"/>
                </a:cubicBezTo>
                <a:close/>
                <a:moveTo>
                  <a:pt x="2187" y="568"/>
                </a:moveTo>
                <a:cubicBezTo>
                  <a:pt x="2187" y="516"/>
                  <a:pt x="2191" y="458"/>
                  <a:pt x="2179" y="412"/>
                </a:cubicBezTo>
                <a:cubicBezTo>
                  <a:pt x="2170" y="374"/>
                  <a:pt x="2150" y="350"/>
                  <a:pt x="2131" y="320"/>
                </a:cubicBezTo>
                <a:cubicBezTo>
                  <a:pt x="2100" y="273"/>
                  <a:pt x="2055" y="219"/>
                  <a:pt x="2015" y="188"/>
                </a:cubicBezTo>
                <a:cubicBezTo>
                  <a:pt x="1946" y="134"/>
                  <a:pt x="1851" y="101"/>
                  <a:pt x="1759" y="76"/>
                </a:cubicBezTo>
                <a:cubicBezTo>
                  <a:pt x="1715" y="64"/>
                  <a:pt x="1647" y="57"/>
                  <a:pt x="1587" y="60"/>
                </a:cubicBezTo>
                <a:cubicBezTo>
                  <a:pt x="1581" y="60"/>
                  <a:pt x="1576" y="67"/>
                  <a:pt x="1571" y="68"/>
                </a:cubicBezTo>
                <a:cubicBezTo>
                  <a:pt x="1550" y="71"/>
                  <a:pt x="1528" y="64"/>
                  <a:pt x="1507" y="68"/>
                </a:cubicBezTo>
                <a:cubicBezTo>
                  <a:pt x="1493" y="71"/>
                  <a:pt x="1475" y="81"/>
                  <a:pt x="1455" y="88"/>
                </a:cubicBezTo>
                <a:cubicBezTo>
                  <a:pt x="1440" y="93"/>
                  <a:pt x="1423" y="102"/>
                  <a:pt x="1407" y="108"/>
                </a:cubicBezTo>
                <a:cubicBezTo>
                  <a:pt x="1327" y="140"/>
                  <a:pt x="1275" y="170"/>
                  <a:pt x="1219" y="224"/>
                </a:cubicBezTo>
                <a:cubicBezTo>
                  <a:pt x="1185" y="256"/>
                  <a:pt x="1149" y="291"/>
                  <a:pt x="1127" y="328"/>
                </a:cubicBezTo>
                <a:cubicBezTo>
                  <a:pt x="1121" y="338"/>
                  <a:pt x="1114" y="346"/>
                  <a:pt x="1107" y="356"/>
                </a:cubicBezTo>
                <a:cubicBezTo>
                  <a:pt x="1096" y="372"/>
                  <a:pt x="1093" y="389"/>
                  <a:pt x="1083" y="404"/>
                </a:cubicBezTo>
                <a:cubicBezTo>
                  <a:pt x="1079" y="410"/>
                  <a:pt x="1073" y="411"/>
                  <a:pt x="1071" y="416"/>
                </a:cubicBezTo>
                <a:cubicBezTo>
                  <a:pt x="1062" y="436"/>
                  <a:pt x="1057" y="460"/>
                  <a:pt x="1051" y="484"/>
                </a:cubicBezTo>
                <a:cubicBezTo>
                  <a:pt x="1045" y="509"/>
                  <a:pt x="1036" y="536"/>
                  <a:pt x="1035" y="556"/>
                </a:cubicBezTo>
                <a:cubicBezTo>
                  <a:pt x="1034" y="602"/>
                  <a:pt x="1044" y="639"/>
                  <a:pt x="1051" y="672"/>
                </a:cubicBezTo>
                <a:cubicBezTo>
                  <a:pt x="1055" y="691"/>
                  <a:pt x="1054" y="717"/>
                  <a:pt x="1059" y="732"/>
                </a:cubicBezTo>
                <a:cubicBezTo>
                  <a:pt x="1063" y="747"/>
                  <a:pt x="1076" y="761"/>
                  <a:pt x="1083" y="776"/>
                </a:cubicBezTo>
                <a:cubicBezTo>
                  <a:pt x="1091" y="793"/>
                  <a:pt x="1095" y="810"/>
                  <a:pt x="1103" y="824"/>
                </a:cubicBezTo>
                <a:cubicBezTo>
                  <a:pt x="1128" y="867"/>
                  <a:pt x="1166" y="894"/>
                  <a:pt x="1183" y="940"/>
                </a:cubicBezTo>
                <a:cubicBezTo>
                  <a:pt x="1213" y="970"/>
                  <a:pt x="1238" y="990"/>
                  <a:pt x="1271" y="1016"/>
                </a:cubicBezTo>
                <a:cubicBezTo>
                  <a:pt x="1288" y="1030"/>
                  <a:pt x="1303" y="1049"/>
                  <a:pt x="1319" y="1060"/>
                </a:cubicBezTo>
                <a:cubicBezTo>
                  <a:pt x="1352" y="1083"/>
                  <a:pt x="1409" y="1100"/>
                  <a:pt x="1447" y="1112"/>
                </a:cubicBezTo>
                <a:cubicBezTo>
                  <a:pt x="1511" y="1133"/>
                  <a:pt x="1575" y="1145"/>
                  <a:pt x="1655" y="1140"/>
                </a:cubicBezTo>
                <a:cubicBezTo>
                  <a:pt x="1703" y="1137"/>
                  <a:pt x="1750" y="1132"/>
                  <a:pt x="1791" y="1120"/>
                </a:cubicBezTo>
                <a:cubicBezTo>
                  <a:pt x="1833" y="1108"/>
                  <a:pt x="1848" y="1104"/>
                  <a:pt x="1879" y="1088"/>
                </a:cubicBezTo>
                <a:cubicBezTo>
                  <a:pt x="1909" y="1072"/>
                  <a:pt x="1927" y="1057"/>
                  <a:pt x="1951" y="1040"/>
                </a:cubicBezTo>
                <a:cubicBezTo>
                  <a:pt x="1964" y="1030"/>
                  <a:pt x="1980" y="1025"/>
                  <a:pt x="1991" y="1016"/>
                </a:cubicBezTo>
                <a:cubicBezTo>
                  <a:pt x="1999" y="1010"/>
                  <a:pt x="2002" y="997"/>
                  <a:pt x="2011" y="988"/>
                </a:cubicBezTo>
                <a:cubicBezTo>
                  <a:pt x="2020" y="979"/>
                  <a:pt x="2037" y="975"/>
                  <a:pt x="2043" y="968"/>
                </a:cubicBezTo>
                <a:cubicBezTo>
                  <a:pt x="2049" y="961"/>
                  <a:pt x="2049" y="949"/>
                  <a:pt x="2055" y="940"/>
                </a:cubicBezTo>
                <a:cubicBezTo>
                  <a:pt x="2061" y="932"/>
                  <a:pt x="2073" y="928"/>
                  <a:pt x="2079" y="920"/>
                </a:cubicBezTo>
                <a:cubicBezTo>
                  <a:pt x="2103" y="888"/>
                  <a:pt x="2113" y="860"/>
                  <a:pt x="2127" y="824"/>
                </a:cubicBezTo>
                <a:cubicBezTo>
                  <a:pt x="2132" y="812"/>
                  <a:pt x="2142" y="800"/>
                  <a:pt x="2147" y="788"/>
                </a:cubicBezTo>
                <a:cubicBezTo>
                  <a:pt x="2158" y="761"/>
                  <a:pt x="2158" y="729"/>
                  <a:pt x="2175" y="704"/>
                </a:cubicBezTo>
                <a:cubicBezTo>
                  <a:pt x="2179" y="657"/>
                  <a:pt x="2187" y="611"/>
                  <a:pt x="2187" y="568"/>
                </a:cubicBezTo>
                <a:close/>
                <a:moveTo>
                  <a:pt x="1035" y="1252"/>
                </a:moveTo>
                <a:cubicBezTo>
                  <a:pt x="1018" y="1259"/>
                  <a:pt x="999" y="1260"/>
                  <a:pt x="991" y="1264"/>
                </a:cubicBezTo>
                <a:cubicBezTo>
                  <a:pt x="976" y="1271"/>
                  <a:pt x="965" y="1287"/>
                  <a:pt x="951" y="1296"/>
                </a:cubicBezTo>
                <a:cubicBezTo>
                  <a:pt x="927" y="1311"/>
                  <a:pt x="896" y="1319"/>
                  <a:pt x="867" y="1332"/>
                </a:cubicBezTo>
                <a:cubicBezTo>
                  <a:pt x="839" y="1345"/>
                  <a:pt x="813" y="1365"/>
                  <a:pt x="787" y="1376"/>
                </a:cubicBezTo>
                <a:cubicBezTo>
                  <a:pt x="774" y="1382"/>
                  <a:pt x="758" y="1382"/>
                  <a:pt x="743" y="1388"/>
                </a:cubicBezTo>
                <a:cubicBezTo>
                  <a:pt x="715" y="1400"/>
                  <a:pt x="691" y="1425"/>
                  <a:pt x="663" y="1436"/>
                </a:cubicBezTo>
                <a:cubicBezTo>
                  <a:pt x="649" y="1441"/>
                  <a:pt x="632" y="1439"/>
                  <a:pt x="619" y="1444"/>
                </a:cubicBezTo>
                <a:cubicBezTo>
                  <a:pt x="597" y="1452"/>
                  <a:pt x="576" y="1467"/>
                  <a:pt x="555" y="1476"/>
                </a:cubicBezTo>
                <a:cubicBezTo>
                  <a:pt x="531" y="1486"/>
                  <a:pt x="509" y="1492"/>
                  <a:pt x="487" y="1504"/>
                </a:cubicBezTo>
                <a:cubicBezTo>
                  <a:pt x="497" y="1580"/>
                  <a:pt x="520" y="1659"/>
                  <a:pt x="519" y="1752"/>
                </a:cubicBezTo>
                <a:cubicBezTo>
                  <a:pt x="546" y="1753"/>
                  <a:pt x="559" y="1742"/>
                  <a:pt x="575" y="1732"/>
                </a:cubicBezTo>
                <a:cubicBezTo>
                  <a:pt x="545" y="1695"/>
                  <a:pt x="538" y="1659"/>
                  <a:pt x="559" y="1616"/>
                </a:cubicBezTo>
                <a:cubicBezTo>
                  <a:pt x="589" y="1595"/>
                  <a:pt x="628" y="1569"/>
                  <a:pt x="675" y="1580"/>
                </a:cubicBezTo>
                <a:cubicBezTo>
                  <a:pt x="705" y="1587"/>
                  <a:pt x="718" y="1624"/>
                  <a:pt x="743" y="1632"/>
                </a:cubicBezTo>
                <a:cubicBezTo>
                  <a:pt x="812" y="1612"/>
                  <a:pt x="905" y="1546"/>
                  <a:pt x="971" y="1512"/>
                </a:cubicBezTo>
                <a:cubicBezTo>
                  <a:pt x="1003" y="1495"/>
                  <a:pt x="1045" y="1465"/>
                  <a:pt x="1063" y="1444"/>
                </a:cubicBezTo>
                <a:cubicBezTo>
                  <a:pt x="1087" y="1416"/>
                  <a:pt x="1077" y="1376"/>
                  <a:pt x="1087" y="1324"/>
                </a:cubicBezTo>
                <a:cubicBezTo>
                  <a:pt x="1092" y="1297"/>
                  <a:pt x="1116" y="1238"/>
                  <a:pt x="1095" y="1224"/>
                </a:cubicBezTo>
                <a:cubicBezTo>
                  <a:pt x="1071" y="1223"/>
                  <a:pt x="1061" y="1241"/>
                  <a:pt x="1035" y="1252"/>
                </a:cubicBezTo>
                <a:close/>
                <a:moveTo>
                  <a:pt x="203" y="1444"/>
                </a:moveTo>
                <a:cubicBezTo>
                  <a:pt x="204" y="1465"/>
                  <a:pt x="240" y="1488"/>
                  <a:pt x="259" y="1508"/>
                </a:cubicBezTo>
                <a:cubicBezTo>
                  <a:pt x="283" y="1534"/>
                  <a:pt x="301" y="1555"/>
                  <a:pt x="311" y="1576"/>
                </a:cubicBezTo>
                <a:cubicBezTo>
                  <a:pt x="299" y="1585"/>
                  <a:pt x="298" y="1605"/>
                  <a:pt x="287" y="1616"/>
                </a:cubicBezTo>
                <a:cubicBezTo>
                  <a:pt x="256" y="1615"/>
                  <a:pt x="241" y="1634"/>
                  <a:pt x="207" y="1636"/>
                </a:cubicBezTo>
                <a:cubicBezTo>
                  <a:pt x="150" y="1640"/>
                  <a:pt x="79" y="1615"/>
                  <a:pt x="67" y="1664"/>
                </a:cubicBezTo>
                <a:cubicBezTo>
                  <a:pt x="64" y="1675"/>
                  <a:pt x="74" y="1712"/>
                  <a:pt x="79" y="1736"/>
                </a:cubicBezTo>
                <a:cubicBezTo>
                  <a:pt x="92" y="1799"/>
                  <a:pt x="122" y="1849"/>
                  <a:pt x="171" y="1864"/>
                </a:cubicBezTo>
                <a:cubicBezTo>
                  <a:pt x="195" y="1871"/>
                  <a:pt x="264" y="1875"/>
                  <a:pt x="287" y="1872"/>
                </a:cubicBezTo>
                <a:cubicBezTo>
                  <a:pt x="302" y="1870"/>
                  <a:pt x="317" y="1857"/>
                  <a:pt x="335" y="1852"/>
                </a:cubicBezTo>
                <a:cubicBezTo>
                  <a:pt x="343" y="1850"/>
                  <a:pt x="354" y="1854"/>
                  <a:pt x="359" y="1852"/>
                </a:cubicBezTo>
                <a:cubicBezTo>
                  <a:pt x="372" y="1846"/>
                  <a:pt x="388" y="1828"/>
                  <a:pt x="407" y="1816"/>
                </a:cubicBezTo>
                <a:cubicBezTo>
                  <a:pt x="438" y="1797"/>
                  <a:pt x="458" y="1793"/>
                  <a:pt x="459" y="1760"/>
                </a:cubicBezTo>
                <a:cubicBezTo>
                  <a:pt x="463" y="1674"/>
                  <a:pt x="453" y="1570"/>
                  <a:pt x="407" y="1492"/>
                </a:cubicBezTo>
                <a:cubicBezTo>
                  <a:pt x="371" y="1460"/>
                  <a:pt x="342" y="1421"/>
                  <a:pt x="311" y="1384"/>
                </a:cubicBezTo>
                <a:cubicBezTo>
                  <a:pt x="254" y="1384"/>
                  <a:pt x="201" y="1406"/>
                  <a:pt x="203" y="1444"/>
                </a:cubicBezTo>
                <a:close/>
                <a:moveTo>
                  <a:pt x="1039" y="1536"/>
                </a:moveTo>
                <a:cubicBezTo>
                  <a:pt x="1011" y="1561"/>
                  <a:pt x="974" y="1577"/>
                  <a:pt x="943" y="1596"/>
                </a:cubicBezTo>
                <a:cubicBezTo>
                  <a:pt x="932" y="1603"/>
                  <a:pt x="923" y="1612"/>
                  <a:pt x="911" y="1620"/>
                </a:cubicBezTo>
                <a:cubicBezTo>
                  <a:pt x="872" y="1645"/>
                  <a:pt x="822" y="1654"/>
                  <a:pt x="795" y="1692"/>
                </a:cubicBezTo>
                <a:cubicBezTo>
                  <a:pt x="815" y="1723"/>
                  <a:pt x="857" y="1711"/>
                  <a:pt x="883" y="1700"/>
                </a:cubicBezTo>
                <a:cubicBezTo>
                  <a:pt x="926" y="1683"/>
                  <a:pt x="972" y="1633"/>
                  <a:pt x="1019" y="1628"/>
                </a:cubicBezTo>
                <a:cubicBezTo>
                  <a:pt x="1027" y="1615"/>
                  <a:pt x="1042" y="1608"/>
                  <a:pt x="1051" y="1596"/>
                </a:cubicBezTo>
                <a:cubicBezTo>
                  <a:pt x="1048" y="1574"/>
                  <a:pt x="1056" y="1547"/>
                  <a:pt x="1051" y="1536"/>
                </a:cubicBezTo>
                <a:cubicBezTo>
                  <a:pt x="1047" y="1536"/>
                  <a:pt x="1043" y="1536"/>
                  <a:pt x="1039" y="1536"/>
                </a:cubicBezTo>
                <a:close/>
                <a:moveTo>
                  <a:pt x="531" y="1864"/>
                </a:moveTo>
                <a:cubicBezTo>
                  <a:pt x="508" y="1863"/>
                  <a:pt x="482" y="1853"/>
                  <a:pt x="463" y="1856"/>
                </a:cubicBezTo>
                <a:cubicBezTo>
                  <a:pt x="436" y="1860"/>
                  <a:pt x="401" y="1888"/>
                  <a:pt x="395" y="1912"/>
                </a:cubicBezTo>
                <a:cubicBezTo>
                  <a:pt x="382" y="1963"/>
                  <a:pt x="421" y="2034"/>
                  <a:pt x="463" y="2060"/>
                </a:cubicBezTo>
                <a:cubicBezTo>
                  <a:pt x="495" y="2080"/>
                  <a:pt x="540" y="2078"/>
                  <a:pt x="575" y="2092"/>
                </a:cubicBezTo>
                <a:cubicBezTo>
                  <a:pt x="648" y="2079"/>
                  <a:pt x="715" y="2058"/>
                  <a:pt x="775" y="2032"/>
                </a:cubicBezTo>
                <a:cubicBezTo>
                  <a:pt x="779" y="2012"/>
                  <a:pt x="805" y="2001"/>
                  <a:pt x="811" y="1976"/>
                </a:cubicBezTo>
                <a:cubicBezTo>
                  <a:pt x="819" y="1944"/>
                  <a:pt x="804" y="1904"/>
                  <a:pt x="823" y="1876"/>
                </a:cubicBezTo>
                <a:cubicBezTo>
                  <a:pt x="814" y="1859"/>
                  <a:pt x="805" y="1843"/>
                  <a:pt x="807" y="1816"/>
                </a:cubicBezTo>
                <a:cubicBezTo>
                  <a:pt x="778" y="1786"/>
                  <a:pt x="742" y="1717"/>
                  <a:pt x="707" y="1684"/>
                </a:cubicBezTo>
                <a:cubicBezTo>
                  <a:pt x="687" y="1666"/>
                  <a:pt x="670" y="1637"/>
                  <a:pt x="643" y="1636"/>
                </a:cubicBezTo>
                <a:cubicBezTo>
                  <a:pt x="618" y="1635"/>
                  <a:pt x="604" y="1649"/>
                  <a:pt x="603" y="1668"/>
                </a:cubicBezTo>
                <a:cubicBezTo>
                  <a:pt x="602" y="1688"/>
                  <a:pt x="628" y="1702"/>
                  <a:pt x="639" y="1720"/>
                </a:cubicBezTo>
                <a:cubicBezTo>
                  <a:pt x="660" y="1753"/>
                  <a:pt x="672" y="1785"/>
                  <a:pt x="667" y="1844"/>
                </a:cubicBezTo>
                <a:cubicBezTo>
                  <a:pt x="633" y="1860"/>
                  <a:pt x="585" y="1867"/>
                  <a:pt x="531" y="1864"/>
                </a:cubicBezTo>
                <a:close/>
                <a:moveTo>
                  <a:pt x="567" y="1804"/>
                </a:moveTo>
                <a:cubicBezTo>
                  <a:pt x="588" y="1808"/>
                  <a:pt x="606" y="1809"/>
                  <a:pt x="623" y="1800"/>
                </a:cubicBezTo>
                <a:cubicBezTo>
                  <a:pt x="624" y="1788"/>
                  <a:pt x="614" y="1788"/>
                  <a:pt x="615" y="1776"/>
                </a:cubicBezTo>
                <a:cubicBezTo>
                  <a:pt x="594" y="1780"/>
                  <a:pt x="577" y="1789"/>
                  <a:pt x="567" y="18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7656004" y="2550620"/>
            <a:ext cx="834196" cy="785125"/>
          </a:xfrm>
          <a:custGeom>
            <a:avLst/>
            <a:gdLst>
              <a:gd name="T0" fmla="*/ 1141 w 1157"/>
              <a:gd name="T1" fmla="*/ 647 h 1088"/>
              <a:gd name="T2" fmla="*/ 1113 w 1157"/>
              <a:gd name="T3" fmla="*/ 731 h 1088"/>
              <a:gd name="T4" fmla="*/ 1093 w 1157"/>
              <a:gd name="T5" fmla="*/ 767 h 1088"/>
              <a:gd name="T6" fmla="*/ 1045 w 1157"/>
              <a:gd name="T7" fmla="*/ 863 h 1088"/>
              <a:gd name="T8" fmla="*/ 1021 w 1157"/>
              <a:gd name="T9" fmla="*/ 883 h 1088"/>
              <a:gd name="T10" fmla="*/ 1009 w 1157"/>
              <a:gd name="T11" fmla="*/ 911 h 1088"/>
              <a:gd name="T12" fmla="*/ 977 w 1157"/>
              <a:gd name="T13" fmla="*/ 931 h 1088"/>
              <a:gd name="T14" fmla="*/ 957 w 1157"/>
              <a:gd name="T15" fmla="*/ 959 h 1088"/>
              <a:gd name="T16" fmla="*/ 917 w 1157"/>
              <a:gd name="T17" fmla="*/ 983 h 1088"/>
              <a:gd name="T18" fmla="*/ 845 w 1157"/>
              <a:gd name="T19" fmla="*/ 1031 h 1088"/>
              <a:gd name="T20" fmla="*/ 757 w 1157"/>
              <a:gd name="T21" fmla="*/ 1063 h 1088"/>
              <a:gd name="T22" fmla="*/ 621 w 1157"/>
              <a:gd name="T23" fmla="*/ 1083 h 1088"/>
              <a:gd name="T24" fmla="*/ 413 w 1157"/>
              <a:gd name="T25" fmla="*/ 1055 h 1088"/>
              <a:gd name="T26" fmla="*/ 285 w 1157"/>
              <a:gd name="T27" fmla="*/ 1003 h 1088"/>
              <a:gd name="T28" fmla="*/ 237 w 1157"/>
              <a:gd name="T29" fmla="*/ 959 h 1088"/>
              <a:gd name="T30" fmla="*/ 149 w 1157"/>
              <a:gd name="T31" fmla="*/ 883 h 1088"/>
              <a:gd name="T32" fmla="*/ 69 w 1157"/>
              <a:gd name="T33" fmla="*/ 767 h 1088"/>
              <a:gd name="T34" fmla="*/ 49 w 1157"/>
              <a:gd name="T35" fmla="*/ 719 h 1088"/>
              <a:gd name="T36" fmla="*/ 25 w 1157"/>
              <a:gd name="T37" fmla="*/ 675 h 1088"/>
              <a:gd name="T38" fmla="*/ 17 w 1157"/>
              <a:gd name="T39" fmla="*/ 615 h 1088"/>
              <a:gd name="T40" fmla="*/ 1 w 1157"/>
              <a:gd name="T41" fmla="*/ 499 h 1088"/>
              <a:gd name="T42" fmla="*/ 17 w 1157"/>
              <a:gd name="T43" fmla="*/ 427 h 1088"/>
              <a:gd name="T44" fmla="*/ 37 w 1157"/>
              <a:gd name="T45" fmla="*/ 359 h 1088"/>
              <a:gd name="T46" fmla="*/ 49 w 1157"/>
              <a:gd name="T47" fmla="*/ 347 h 1088"/>
              <a:gd name="T48" fmla="*/ 73 w 1157"/>
              <a:gd name="T49" fmla="*/ 299 h 1088"/>
              <a:gd name="T50" fmla="*/ 93 w 1157"/>
              <a:gd name="T51" fmla="*/ 271 h 1088"/>
              <a:gd name="T52" fmla="*/ 185 w 1157"/>
              <a:gd name="T53" fmla="*/ 167 h 1088"/>
              <a:gd name="T54" fmla="*/ 373 w 1157"/>
              <a:gd name="T55" fmla="*/ 51 h 1088"/>
              <a:gd name="T56" fmla="*/ 421 w 1157"/>
              <a:gd name="T57" fmla="*/ 31 h 1088"/>
              <a:gd name="T58" fmla="*/ 473 w 1157"/>
              <a:gd name="T59" fmla="*/ 11 h 1088"/>
              <a:gd name="T60" fmla="*/ 537 w 1157"/>
              <a:gd name="T61" fmla="*/ 11 h 1088"/>
              <a:gd name="T62" fmla="*/ 553 w 1157"/>
              <a:gd name="T63" fmla="*/ 3 h 1088"/>
              <a:gd name="T64" fmla="*/ 725 w 1157"/>
              <a:gd name="T65" fmla="*/ 19 h 1088"/>
              <a:gd name="T66" fmla="*/ 981 w 1157"/>
              <a:gd name="T67" fmla="*/ 131 h 1088"/>
              <a:gd name="T68" fmla="*/ 1097 w 1157"/>
              <a:gd name="T69" fmla="*/ 263 h 1088"/>
              <a:gd name="T70" fmla="*/ 1145 w 1157"/>
              <a:gd name="T71" fmla="*/ 355 h 1088"/>
              <a:gd name="T72" fmla="*/ 1153 w 1157"/>
              <a:gd name="T73" fmla="*/ 511 h 1088"/>
              <a:gd name="T74" fmla="*/ 1141 w 1157"/>
              <a:gd name="T75" fmla="*/ 647 h 1088"/>
              <a:gd name="T76" fmla="*/ 249 w 1157"/>
              <a:gd name="T77" fmla="*/ 351 h 1088"/>
              <a:gd name="T78" fmla="*/ 309 w 1157"/>
              <a:gd name="T79" fmla="*/ 355 h 1088"/>
              <a:gd name="T80" fmla="*/ 249 w 1157"/>
              <a:gd name="T81" fmla="*/ 351 h 1088"/>
              <a:gd name="T82" fmla="*/ 633 w 1157"/>
              <a:gd name="T83" fmla="*/ 415 h 1088"/>
              <a:gd name="T84" fmla="*/ 681 w 1157"/>
              <a:gd name="T85" fmla="*/ 431 h 1088"/>
              <a:gd name="T86" fmla="*/ 633 w 1157"/>
              <a:gd name="T87" fmla="*/ 415 h 1088"/>
              <a:gd name="T88" fmla="*/ 369 w 1157"/>
              <a:gd name="T89" fmla="*/ 511 h 1088"/>
              <a:gd name="T90" fmla="*/ 305 w 1157"/>
              <a:gd name="T91" fmla="*/ 559 h 1088"/>
              <a:gd name="T92" fmla="*/ 405 w 1157"/>
              <a:gd name="T93" fmla="*/ 647 h 1088"/>
              <a:gd name="T94" fmla="*/ 425 w 1157"/>
              <a:gd name="T95" fmla="*/ 675 h 1088"/>
              <a:gd name="T96" fmla="*/ 485 w 1157"/>
              <a:gd name="T97" fmla="*/ 647 h 1088"/>
              <a:gd name="T98" fmla="*/ 381 w 1157"/>
              <a:gd name="T99" fmla="*/ 559 h 1088"/>
              <a:gd name="T100" fmla="*/ 469 w 1157"/>
              <a:gd name="T101" fmla="*/ 507 h 1088"/>
              <a:gd name="T102" fmla="*/ 465 w 1157"/>
              <a:gd name="T103" fmla="*/ 459 h 1088"/>
              <a:gd name="T104" fmla="*/ 369 w 1157"/>
              <a:gd name="T105" fmla="*/ 511 h 1088"/>
              <a:gd name="T106" fmla="*/ 509 w 1157"/>
              <a:gd name="T107" fmla="*/ 731 h 1088"/>
              <a:gd name="T108" fmla="*/ 469 w 1157"/>
              <a:gd name="T109" fmla="*/ 743 h 1088"/>
              <a:gd name="T110" fmla="*/ 429 w 1157"/>
              <a:gd name="T111" fmla="*/ 771 h 1088"/>
              <a:gd name="T112" fmla="*/ 401 w 1157"/>
              <a:gd name="T113" fmla="*/ 847 h 1088"/>
              <a:gd name="T114" fmla="*/ 529 w 1157"/>
              <a:gd name="T115" fmla="*/ 983 h 1088"/>
              <a:gd name="T116" fmla="*/ 753 w 1157"/>
              <a:gd name="T117" fmla="*/ 971 h 1088"/>
              <a:gd name="T118" fmla="*/ 773 w 1157"/>
              <a:gd name="T119" fmla="*/ 939 h 1088"/>
              <a:gd name="T120" fmla="*/ 797 w 1157"/>
              <a:gd name="T121" fmla="*/ 907 h 1088"/>
              <a:gd name="T122" fmla="*/ 801 w 1157"/>
              <a:gd name="T123" fmla="*/ 823 h 1088"/>
              <a:gd name="T124" fmla="*/ 509 w 1157"/>
              <a:gd name="T125" fmla="*/ 731 h 10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7" h="1088">
                <a:moveTo>
                  <a:pt x="1141" y="647"/>
                </a:moveTo>
                <a:cubicBezTo>
                  <a:pt x="1124" y="672"/>
                  <a:pt x="1124" y="704"/>
                  <a:pt x="1113" y="731"/>
                </a:cubicBezTo>
                <a:cubicBezTo>
                  <a:pt x="1108" y="743"/>
                  <a:pt x="1098" y="755"/>
                  <a:pt x="1093" y="767"/>
                </a:cubicBezTo>
                <a:cubicBezTo>
                  <a:pt x="1079" y="803"/>
                  <a:pt x="1069" y="831"/>
                  <a:pt x="1045" y="863"/>
                </a:cubicBezTo>
                <a:cubicBezTo>
                  <a:pt x="1039" y="871"/>
                  <a:pt x="1027" y="875"/>
                  <a:pt x="1021" y="883"/>
                </a:cubicBezTo>
                <a:cubicBezTo>
                  <a:pt x="1015" y="892"/>
                  <a:pt x="1015" y="904"/>
                  <a:pt x="1009" y="911"/>
                </a:cubicBezTo>
                <a:cubicBezTo>
                  <a:pt x="1003" y="918"/>
                  <a:pt x="986" y="922"/>
                  <a:pt x="977" y="931"/>
                </a:cubicBezTo>
                <a:cubicBezTo>
                  <a:pt x="968" y="940"/>
                  <a:pt x="965" y="953"/>
                  <a:pt x="957" y="959"/>
                </a:cubicBezTo>
                <a:cubicBezTo>
                  <a:pt x="946" y="968"/>
                  <a:pt x="930" y="973"/>
                  <a:pt x="917" y="983"/>
                </a:cubicBezTo>
                <a:cubicBezTo>
                  <a:pt x="893" y="1000"/>
                  <a:pt x="875" y="1015"/>
                  <a:pt x="845" y="1031"/>
                </a:cubicBezTo>
                <a:cubicBezTo>
                  <a:pt x="814" y="1047"/>
                  <a:pt x="799" y="1051"/>
                  <a:pt x="757" y="1063"/>
                </a:cubicBezTo>
                <a:cubicBezTo>
                  <a:pt x="716" y="1075"/>
                  <a:pt x="669" y="1080"/>
                  <a:pt x="621" y="1083"/>
                </a:cubicBezTo>
                <a:cubicBezTo>
                  <a:pt x="541" y="1088"/>
                  <a:pt x="477" y="1076"/>
                  <a:pt x="413" y="1055"/>
                </a:cubicBezTo>
                <a:cubicBezTo>
                  <a:pt x="375" y="1043"/>
                  <a:pt x="318" y="1026"/>
                  <a:pt x="285" y="1003"/>
                </a:cubicBezTo>
                <a:cubicBezTo>
                  <a:pt x="269" y="992"/>
                  <a:pt x="254" y="973"/>
                  <a:pt x="237" y="959"/>
                </a:cubicBezTo>
                <a:cubicBezTo>
                  <a:pt x="204" y="933"/>
                  <a:pt x="179" y="913"/>
                  <a:pt x="149" y="883"/>
                </a:cubicBezTo>
                <a:cubicBezTo>
                  <a:pt x="132" y="837"/>
                  <a:pt x="94" y="810"/>
                  <a:pt x="69" y="767"/>
                </a:cubicBezTo>
                <a:cubicBezTo>
                  <a:pt x="61" y="753"/>
                  <a:pt x="57" y="736"/>
                  <a:pt x="49" y="719"/>
                </a:cubicBezTo>
                <a:cubicBezTo>
                  <a:pt x="42" y="704"/>
                  <a:pt x="29" y="690"/>
                  <a:pt x="25" y="675"/>
                </a:cubicBezTo>
                <a:cubicBezTo>
                  <a:pt x="20" y="660"/>
                  <a:pt x="21" y="634"/>
                  <a:pt x="17" y="615"/>
                </a:cubicBezTo>
                <a:cubicBezTo>
                  <a:pt x="10" y="582"/>
                  <a:pt x="0" y="545"/>
                  <a:pt x="1" y="499"/>
                </a:cubicBezTo>
                <a:cubicBezTo>
                  <a:pt x="2" y="479"/>
                  <a:pt x="11" y="452"/>
                  <a:pt x="17" y="427"/>
                </a:cubicBezTo>
                <a:cubicBezTo>
                  <a:pt x="23" y="403"/>
                  <a:pt x="28" y="379"/>
                  <a:pt x="37" y="359"/>
                </a:cubicBezTo>
                <a:cubicBezTo>
                  <a:pt x="39" y="354"/>
                  <a:pt x="45" y="353"/>
                  <a:pt x="49" y="347"/>
                </a:cubicBezTo>
                <a:cubicBezTo>
                  <a:pt x="59" y="332"/>
                  <a:pt x="62" y="315"/>
                  <a:pt x="73" y="299"/>
                </a:cubicBezTo>
                <a:cubicBezTo>
                  <a:pt x="80" y="289"/>
                  <a:pt x="87" y="281"/>
                  <a:pt x="93" y="271"/>
                </a:cubicBezTo>
                <a:cubicBezTo>
                  <a:pt x="115" y="234"/>
                  <a:pt x="151" y="199"/>
                  <a:pt x="185" y="167"/>
                </a:cubicBezTo>
                <a:cubicBezTo>
                  <a:pt x="241" y="113"/>
                  <a:pt x="293" y="83"/>
                  <a:pt x="373" y="51"/>
                </a:cubicBezTo>
                <a:cubicBezTo>
                  <a:pt x="389" y="45"/>
                  <a:pt x="406" y="36"/>
                  <a:pt x="421" y="31"/>
                </a:cubicBezTo>
                <a:cubicBezTo>
                  <a:pt x="441" y="24"/>
                  <a:pt x="459" y="14"/>
                  <a:pt x="473" y="11"/>
                </a:cubicBezTo>
                <a:cubicBezTo>
                  <a:pt x="494" y="7"/>
                  <a:pt x="516" y="14"/>
                  <a:pt x="537" y="11"/>
                </a:cubicBezTo>
                <a:cubicBezTo>
                  <a:pt x="542" y="10"/>
                  <a:pt x="547" y="3"/>
                  <a:pt x="553" y="3"/>
                </a:cubicBezTo>
                <a:cubicBezTo>
                  <a:pt x="613" y="0"/>
                  <a:pt x="681" y="7"/>
                  <a:pt x="725" y="19"/>
                </a:cubicBezTo>
                <a:cubicBezTo>
                  <a:pt x="817" y="44"/>
                  <a:pt x="912" y="77"/>
                  <a:pt x="981" y="131"/>
                </a:cubicBezTo>
                <a:cubicBezTo>
                  <a:pt x="1021" y="162"/>
                  <a:pt x="1066" y="216"/>
                  <a:pt x="1097" y="263"/>
                </a:cubicBezTo>
                <a:cubicBezTo>
                  <a:pt x="1116" y="293"/>
                  <a:pt x="1136" y="317"/>
                  <a:pt x="1145" y="355"/>
                </a:cubicBezTo>
                <a:cubicBezTo>
                  <a:pt x="1157" y="401"/>
                  <a:pt x="1153" y="459"/>
                  <a:pt x="1153" y="511"/>
                </a:cubicBezTo>
                <a:cubicBezTo>
                  <a:pt x="1153" y="554"/>
                  <a:pt x="1145" y="600"/>
                  <a:pt x="1141" y="647"/>
                </a:cubicBezTo>
                <a:close/>
                <a:moveTo>
                  <a:pt x="249" y="351"/>
                </a:moveTo>
                <a:cubicBezTo>
                  <a:pt x="260" y="364"/>
                  <a:pt x="295" y="368"/>
                  <a:pt x="309" y="355"/>
                </a:cubicBezTo>
                <a:cubicBezTo>
                  <a:pt x="329" y="289"/>
                  <a:pt x="234" y="287"/>
                  <a:pt x="249" y="351"/>
                </a:cubicBezTo>
                <a:close/>
                <a:moveTo>
                  <a:pt x="633" y="415"/>
                </a:moveTo>
                <a:cubicBezTo>
                  <a:pt x="644" y="426"/>
                  <a:pt x="655" y="435"/>
                  <a:pt x="681" y="431"/>
                </a:cubicBezTo>
                <a:cubicBezTo>
                  <a:pt x="740" y="391"/>
                  <a:pt x="621" y="330"/>
                  <a:pt x="633" y="415"/>
                </a:cubicBezTo>
                <a:close/>
                <a:moveTo>
                  <a:pt x="369" y="511"/>
                </a:moveTo>
                <a:cubicBezTo>
                  <a:pt x="339" y="530"/>
                  <a:pt x="308" y="543"/>
                  <a:pt x="305" y="559"/>
                </a:cubicBezTo>
                <a:cubicBezTo>
                  <a:pt x="296" y="607"/>
                  <a:pt x="374" y="620"/>
                  <a:pt x="405" y="647"/>
                </a:cubicBezTo>
                <a:cubicBezTo>
                  <a:pt x="412" y="656"/>
                  <a:pt x="416" y="668"/>
                  <a:pt x="425" y="675"/>
                </a:cubicBezTo>
                <a:cubicBezTo>
                  <a:pt x="464" y="680"/>
                  <a:pt x="485" y="668"/>
                  <a:pt x="485" y="647"/>
                </a:cubicBezTo>
                <a:cubicBezTo>
                  <a:pt x="486" y="608"/>
                  <a:pt x="384" y="598"/>
                  <a:pt x="381" y="559"/>
                </a:cubicBezTo>
                <a:cubicBezTo>
                  <a:pt x="401" y="532"/>
                  <a:pt x="443" y="528"/>
                  <a:pt x="469" y="507"/>
                </a:cubicBezTo>
                <a:cubicBezTo>
                  <a:pt x="473" y="486"/>
                  <a:pt x="471" y="477"/>
                  <a:pt x="465" y="459"/>
                </a:cubicBezTo>
                <a:cubicBezTo>
                  <a:pt x="421" y="461"/>
                  <a:pt x="405" y="488"/>
                  <a:pt x="369" y="511"/>
                </a:cubicBezTo>
                <a:close/>
                <a:moveTo>
                  <a:pt x="509" y="731"/>
                </a:moveTo>
                <a:cubicBezTo>
                  <a:pt x="501" y="732"/>
                  <a:pt x="480" y="737"/>
                  <a:pt x="469" y="743"/>
                </a:cubicBezTo>
                <a:cubicBezTo>
                  <a:pt x="464" y="746"/>
                  <a:pt x="429" y="771"/>
                  <a:pt x="429" y="771"/>
                </a:cubicBezTo>
                <a:cubicBezTo>
                  <a:pt x="420" y="782"/>
                  <a:pt x="402" y="833"/>
                  <a:pt x="401" y="847"/>
                </a:cubicBezTo>
                <a:cubicBezTo>
                  <a:pt x="394" y="934"/>
                  <a:pt x="459" y="969"/>
                  <a:pt x="529" y="983"/>
                </a:cubicBezTo>
                <a:cubicBezTo>
                  <a:pt x="590" y="995"/>
                  <a:pt x="716" y="1000"/>
                  <a:pt x="753" y="971"/>
                </a:cubicBezTo>
                <a:cubicBezTo>
                  <a:pt x="760" y="966"/>
                  <a:pt x="763" y="953"/>
                  <a:pt x="773" y="939"/>
                </a:cubicBezTo>
                <a:cubicBezTo>
                  <a:pt x="781" y="928"/>
                  <a:pt x="792" y="917"/>
                  <a:pt x="797" y="907"/>
                </a:cubicBezTo>
                <a:cubicBezTo>
                  <a:pt x="815" y="873"/>
                  <a:pt x="807" y="861"/>
                  <a:pt x="801" y="823"/>
                </a:cubicBezTo>
                <a:cubicBezTo>
                  <a:pt x="744" y="758"/>
                  <a:pt x="633" y="713"/>
                  <a:pt x="509" y="7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5233157" y="2556753"/>
            <a:ext cx="814568" cy="801073"/>
          </a:xfrm>
          <a:custGeom>
            <a:avLst/>
            <a:gdLst>
              <a:gd name="T0" fmla="*/ 821 w 1130"/>
              <a:gd name="T1" fmla="*/ 934 h 1110"/>
              <a:gd name="T2" fmla="*/ 817 w 1130"/>
              <a:gd name="T3" fmla="*/ 1046 h 1110"/>
              <a:gd name="T4" fmla="*/ 525 w 1130"/>
              <a:gd name="T5" fmla="*/ 1110 h 1110"/>
              <a:gd name="T6" fmla="*/ 389 w 1130"/>
              <a:gd name="T7" fmla="*/ 1086 h 1110"/>
              <a:gd name="T8" fmla="*/ 321 w 1130"/>
              <a:gd name="T9" fmla="*/ 1066 h 1110"/>
              <a:gd name="T10" fmla="*/ 305 w 1130"/>
              <a:gd name="T11" fmla="*/ 1066 h 1110"/>
              <a:gd name="T12" fmla="*/ 293 w 1130"/>
              <a:gd name="T13" fmla="*/ 1050 h 1110"/>
              <a:gd name="T14" fmla="*/ 269 w 1130"/>
              <a:gd name="T15" fmla="*/ 1046 h 1110"/>
              <a:gd name="T16" fmla="*/ 257 w 1130"/>
              <a:gd name="T17" fmla="*/ 1034 h 1110"/>
              <a:gd name="T18" fmla="*/ 201 w 1130"/>
              <a:gd name="T19" fmla="*/ 978 h 1110"/>
              <a:gd name="T20" fmla="*/ 173 w 1130"/>
              <a:gd name="T21" fmla="*/ 970 h 1110"/>
              <a:gd name="T22" fmla="*/ 113 w 1130"/>
              <a:gd name="T23" fmla="*/ 910 h 1110"/>
              <a:gd name="T24" fmla="*/ 21 w 1130"/>
              <a:gd name="T25" fmla="*/ 706 h 1110"/>
              <a:gd name="T26" fmla="*/ 17 w 1130"/>
              <a:gd name="T27" fmla="*/ 654 h 1110"/>
              <a:gd name="T28" fmla="*/ 1 w 1130"/>
              <a:gd name="T29" fmla="*/ 598 h 1110"/>
              <a:gd name="T30" fmla="*/ 9 w 1130"/>
              <a:gd name="T31" fmla="*/ 546 h 1110"/>
              <a:gd name="T32" fmla="*/ 25 w 1130"/>
              <a:gd name="T33" fmla="*/ 386 h 1110"/>
              <a:gd name="T34" fmla="*/ 57 w 1130"/>
              <a:gd name="T35" fmla="*/ 294 h 1110"/>
              <a:gd name="T36" fmla="*/ 93 w 1130"/>
              <a:gd name="T37" fmla="*/ 234 h 1110"/>
              <a:gd name="T38" fmla="*/ 149 w 1130"/>
              <a:gd name="T39" fmla="*/ 162 h 1110"/>
              <a:gd name="T40" fmla="*/ 365 w 1130"/>
              <a:gd name="T41" fmla="*/ 26 h 1110"/>
              <a:gd name="T42" fmla="*/ 389 w 1130"/>
              <a:gd name="T43" fmla="*/ 26 h 1110"/>
              <a:gd name="T44" fmla="*/ 585 w 1130"/>
              <a:gd name="T45" fmla="*/ 10 h 1110"/>
              <a:gd name="T46" fmla="*/ 709 w 1130"/>
              <a:gd name="T47" fmla="*/ 38 h 1110"/>
              <a:gd name="T48" fmla="*/ 845 w 1130"/>
              <a:gd name="T49" fmla="*/ 98 h 1110"/>
              <a:gd name="T50" fmla="*/ 977 w 1130"/>
              <a:gd name="T51" fmla="*/ 214 h 1110"/>
              <a:gd name="T52" fmla="*/ 1105 w 1130"/>
              <a:gd name="T53" fmla="*/ 490 h 1110"/>
              <a:gd name="T54" fmla="*/ 1117 w 1130"/>
              <a:gd name="T55" fmla="*/ 514 h 1110"/>
              <a:gd name="T56" fmla="*/ 1109 w 1130"/>
              <a:gd name="T57" fmla="*/ 622 h 1110"/>
              <a:gd name="T58" fmla="*/ 1109 w 1130"/>
              <a:gd name="T59" fmla="*/ 654 h 1110"/>
              <a:gd name="T60" fmla="*/ 1053 w 1130"/>
              <a:gd name="T61" fmla="*/ 810 h 1110"/>
              <a:gd name="T62" fmla="*/ 1001 w 1130"/>
              <a:gd name="T63" fmla="*/ 862 h 1110"/>
              <a:gd name="T64" fmla="*/ 973 w 1130"/>
              <a:gd name="T65" fmla="*/ 862 h 1110"/>
              <a:gd name="T66" fmla="*/ 821 w 1130"/>
              <a:gd name="T67" fmla="*/ 934 h 1110"/>
              <a:gd name="T68" fmla="*/ 893 w 1130"/>
              <a:gd name="T69" fmla="*/ 402 h 1110"/>
              <a:gd name="T70" fmla="*/ 917 w 1130"/>
              <a:gd name="T71" fmla="*/ 346 h 1110"/>
              <a:gd name="T72" fmla="*/ 893 w 1130"/>
              <a:gd name="T73" fmla="*/ 402 h 1110"/>
              <a:gd name="T74" fmla="*/ 449 w 1130"/>
              <a:gd name="T75" fmla="*/ 422 h 1110"/>
              <a:gd name="T76" fmla="*/ 505 w 1130"/>
              <a:gd name="T77" fmla="*/ 418 h 1110"/>
              <a:gd name="T78" fmla="*/ 501 w 1130"/>
              <a:gd name="T79" fmla="*/ 370 h 1110"/>
              <a:gd name="T80" fmla="*/ 449 w 1130"/>
              <a:gd name="T81" fmla="*/ 422 h 1110"/>
              <a:gd name="T82" fmla="*/ 753 w 1130"/>
              <a:gd name="T83" fmla="*/ 538 h 1110"/>
              <a:gd name="T84" fmla="*/ 733 w 1130"/>
              <a:gd name="T85" fmla="*/ 518 h 1110"/>
              <a:gd name="T86" fmla="*/ 701 w 1130"/>
              <a:gd name="T87" fmla="*/ 502 h 1110"/>
              <a:gd name="T88" fmla="*/ 681 w 1130"/>
              <a:gd name="T89" fmla="*/ 566 h 1110"/>
              <a:gd name="T90" fmla="*/ 741 w 1130"/>
              <a:gd name="T91" fmla="*/ 586 h 1110"/>
              <a:gd name="T92" fmla="*/ 769 w 1130"/>
              <a:gd name="T93" fmla="*/ 606 h 1110"/>
              <a:gd name="T94" fmla="*/ 737 w 1130"/>
              <a:gd name="T95" fmla="*/ 646 h 1110"/>
              <a:gd name="T96" fmla="*/ 717 w 1130"/>
              <a:gd name="T97" fmla="*/ 678 h 1110"/>
              <a:gd name="T98" fmla="*/ 721 w 1130"/>
              <a:gd name="T99" fmla="*/ 714 h 1110"/>
              <a:gd name="T100" fmla="*/ 841 w 1130"/>
              <a:gd name="T101" fmla="*/ 618 h 1110"/>
              <a:gd name="T102" fmla="*/ 845 w 1130"/>
              <a:gd name="T103" fmla="*/ 570 h 1110"/>
              <a:gd name="T104" fmla="*/ 753 w 1130"/>
              <a:gd name="T105" fmla="*/ 538 h 1110"/>
              <a:gd name="T106" fmla="*/ 633 w 1130"/>
              <a:gd name="T107" fmla="*/ 758 h 1110"/>
              <a:gd name="T108" fmla="*/ 605 w 1130"/>
              <a:gd name="T109" fmla="*/ 766 h 1110"/>
              <a:gd name="T110" fmla="*/ 401 w 1130"/>
              <a:gd name="T111" fmla="*/ 758 h 1110"/>
              <a:gd name="T112" fmla="*/ 305 w 1130"/>
              <a:gd name="T113" fmla="*/ 770 h 1110"/>
              <a:gd name="T114" fmla="*/ 341 w 1130"/>
              <a:gd name="T115" fmla="*/ 878 h 1110"/>
              <a:gd name="T116" fmla="*/ 365 w 1130"/>
              <a:gd name="T117" fmla="*/ 902 h 1110"/>
              <a:gd name="T118" fmla="*/ 453 w 1130"/>
              <a:gd name="T119" fmla="*/ 1006 h 1110"/>
              <a:gd name="T120" fmla="*/ 629 w 1130"/>
              <a:gd name="T121" fmla="*/ 894 h 1110"/>
              <a:gd name="T122" fmla="*/ 701 w 1130"/>
              <a:gd name="T123" fmla="*/ 766 h 1110"/>
              <a:gd name="T124" fmla="*/ 633 w 1130"/>
              <a:gd name="T125" fmla="*/ 758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30" h="1110">
                <a:moveTo>
                  <a:pt x="821" y="934"/>
                </a:moveTo>
                <a:cubicBezTo>
                  <a:pt x="817" y="980"/>
                  <a:pt x="821" y="1006"/>
                  <a:pt x="817" y="1046"/>
                </a:cubicBezTo>
                <a:cubicBezTo>
                  <a:pt x="740" y="1093"/>
                  <a:pt x="628" y="1098"/>
                  <a:pt x="525" y="1110"/>
                </a:cubicBezTo>
                <a:cubicBezTo>
                  <a:pt x="475" y="1102"/>
                  <a:pt x="435" y="1099"/>
                  <a:pt x="389" y="1086"/>
                </a:cubicBezTo>
                <a:cubicBezTo>
                  <a:pt x="362" y="1079"/>
                  <a:pt x="339" y="1071"/>
                  <a:pt x="321" y="1066"/>
                </a:cubicBezTo>
                <a:cubicBezTo>
                  <a:pt x="316" y="1065"/>
                  <a:pt x="310" y="1068"/>
                  <a:pt x="305" y="1066"/>
                </a:cubicBezTo>
                <a:cubicBezTo>
                  <a:pt x="302" y="1065"/>
                  <a:pt x="299" y="1053"/>
                  <a:pt x="293" y="1050"/>
                </a:cubicBezTo>
                <a:cubicBezTo>
                  <a:pt x="285" y="1046"/>
                  <a:pt x="275" y="1049"/>
                  <a:pt x="269" y="1046"/>
                </a:cubicBezTo>
                <a:cubicBezTo>
                  <a:pt x="265" y="1044"/>
                  <a:pt x="261" y="1037"/>
                  <a:pt x="257" y="1034"/>
                </a:cubicBezTo>
                <a:cubicBezTo>
                  <a:pt x="238" y="1022"/>
                  <a:pt x="208" y="1002"/>
                  <a:pt x="201" y="978"/>
                </a:cubicBezTo>
                <a:cubicBezTo>
                  <a:pt x="196" y="971"/>
                  <a:pt x="178" y="977"/>
                  <a:pt x="173" y="970"/>
                </a:cubicBezTo>
                <a:cubicBezTo>
                  <a:pt x="163" y="940"/>
                  <a:pt x="139" y="924"/>
                  <a:pt x="113" y="910"/>
                </a:cubicBezTo>
                <a:cubicBezTo>
                  <a:pt x="81" y="855"/>
                  <a:pt x="37" y="788"/>
                  <a:pt x="21" y="706"/>
                </a:cubicBezTo>
                <a:cubicBezTo>
                  <a:pt x="18" y="691"/>
                  <a:pt x="20" y="672"/>
                  <a:pt x="17" y="654"/>
                </a:cubicBezTo>
                <a:cubicBezTo>
                  <a:pt x="13" y="634"/>
                  <a:pt x="2" y="616"/>
                  <a:pt x="1" y="598"/>
                </a:cubicBezTo>
                <a:cubicBezTo>
                  <a:pt x="0" y="580"/>
                  <a:pt x="7" y="564"/>
                  <a:pt x="9" y="546"/>
                </a:cubicBezTo>
                <a:cubicBezTo>
                  <a:pt x="15" y="487"/>
                  <a:pt x="13" y="439"/>
                  <a:pt x="25" y="386"/>
                </a:cubicBezTo>
                <a:cubicBezTo>
                  <a:pt x="40" y="358"/>
                  <a:pt x="46" y="332"/>
                  <a:pt x="57" y="294"/>
                </a:cubicBezTo>
                <a:cubicBezTo>
                  <a:pt x="74" y="279"/>
                  <a:pt x="89" y="262"/>
                  <a:pt x="93" y="234"/>
                </a:cubicBezTo>
                <a:cubicBezTo>
                  <a:pt x="115" y="214"/>
                  <a:pt x="140" y="196"/>
                  <a:pt x="149" y="162"/>
                </a:cubicBezTo>
                <a:cubicBezTo>
                  <a:pt x="211" y="120"/>
                  <a:pt x="273" y="48"/>
                  <a:pt x="365" y="26"/>
                </a:cubicBezTo>
                <a:cubicBezTo>
                  <a:pt x="372" y="24"/>
                  <a:pt x="381" y="28"/>
                  <a:pt x="389" y="26"/>
                </a:cubicBezTo>
                <a:cubicBezTo>
                  <a:pt x="434" y="17"/>
                  <a:pt x="521" y="0"/>
                  <a:pt x="585" y="10"/>
                </a:cubicBezTo>
                <a:cubicBezTo>
                  <a:pt x="623" y="16"/>
                  <a:pt x="665" y="39"/>
                  <a:pt x="709" y="38"/>
                </a:cubicBezTo>
                <a:cubicBezTo>
                  <a:pt x="752" y="68"/>
                  <a:pt x="804" y="71"/>
                  <a:pt x="845" y="98"/>
                </a:cubicBezTo>
                <a:cubicBezTo>
                  <a:pt x="890" y="127"/>
                  <a:pt x="931" y="180"/>
                  <a:pt x="977" y="214"/>
                </a:cubicBezTo>
                <a:cubicBezTo>
                  <a:pt x="1028" y="298"/>
                  <a:pt x="1089" y="371"/>
                  <a:pt x="1105" y="490"/>
                </a:cubicBezTo>
                <a:cubicBezTo>
                  <a:pt x="1103" y="504"/>
                  <a:pt x="1119" y="500"/>
                  <a:pt x="1117" y="514"/>
                </a:cubicBezTo>
                <a:cubicBezTo>
                  <a:pt x="1111" y="542"/>
                  <a:pt x="1130" y="598"/>
                  <a:pt x="1109" y="622"/>
                </a:cubicBezTo>
                <a:cubicBezTo>
                  <a:pt x="1108" y="633"/>
                  <a:pt x="1110" y="644"/>
                  <a:pt x="1109" y="654"/>
                </a:cubicBezTo>
                <a:cubicBezTo>
                  <a:pt x="1100" y="717"/>
                  <a:pt x="1067" y="755"/>
                  <a:pt x="1053" y="810"/>
                </a:cubicBezTo>
                <a:cubicBezTo>
                  <a:pt x="1028" y="819"/>
                  <a:pt x="1025" y="852"/>
                  <a:pt x="1001" y="862"/>
                </a:cubicBezTo>
                <a:cubicBezTo>
                  <a:pt x="990" y="866"/>
                  <a:pt x="984" y="866"/>
                  <a:pt x="973" y="862"/>
                </a:cubicBezTo>
                <a:cubicBezTo>
                  <a:pt x="927" y="891"/>
                  <a:pt x="850" y="889"/>
                  <a:pt x="821" y="934"/>
                </a:cubicBezTo>
                <a:close/>
                <a:moveTo>
                  <a:pt x="893" y="402"/>
                </a:moveTo>
                <a:cubicBezTo>
                  <a:pt x="909" y="392"/>
                  <a:pt x="921" y="377"/>
                  <a:pt x="917" y="346"/>
                </a:cubicBezTo>
                <a:cubicBezTo>
                  <a:pt x="867" y="300"/>
                  <a:pt x="826" y="390"/>
                  <a:pt x="893" y="402"/>
                </a:cubicBezTo>
                <a:close/>
                <a:moveTo>
                  <a:pt x="449" y="422"/>
                </a:moveTo>
                <a:cubicBezTo>
                  <a:pt x="471" y="435"/>
                  <a:pt x="487" y="433"/>
                  <a:pt x="505" y="418"/>
                </a:cubicBezTo>
                <a:cubicBezTo>
                  <a:pt x="504" y="402"/>
                  <a:pt x="509" y="380"/>
                  <a:pt x="501" y="370"/>
                </a:cubicBezTo>
                <a:cubicBezTo>
                  <a:pt x="471" y="355"/>
                  <a:pt x="429" y="378"/>
                  <a:pt x="449" y="422"/>
                </a:cubicBezTo>
                <a:close/>
                <a:moveTo>
                  <a:pt x="753" y="538"/>
                </a:moveTo>
                <a:cubicBezTo>
                  <a:pt x="750" y="531"/>
                  <a:pt x="743" y="524"/>
                  <a:pt x="733" y="518"/>
                </a:cubicBezTo>
                <a:cubicBezTo>
                  <a:pt x="725" y="513"/>
                  <a:pt x="702" y="502"/>
                  <a:pt x="701" y="502"/>
                </a:cubicBezTo>
                <a:cubicBezTo>
                  <a:pt x="661" y="503"/>
                  <a:pt x="660" y="545"/>
                  <a:pt x="681" y="566"/>
                </a:cubicBezTo>
                <a:cubicBezTo>
                  <a:pt x="696" y="581"/>
                  <a:pt x="724" y="585"/>
                  <a:pt x="741" y="586"/>
                </a:cubicBezTo>
                <a:cubicBezTo>
                  <a:pt x="734" y="609"/>
                  <a:pt x="763" y="596"/>
                  <a:pt x="769" y="606"/>
                </a:cubicBezTo>
                <a:cubicBezTo>
                  <a:pt x="771" y="632"/>
                  <a:pt x="755" y="640"/>
                  <a:pt x="737" y="646"/>
                </a:cubicBezTo>
                <a:cubicBezTo>
                  <a:pt x="739" y="666"/>
                  <a:pt x="723" y="667"/>
                  <a:pt x="717" y="678"/>
                </a:cubicBezTo>
                <a:cubicBezTo>
                  <a:pt x="718" y="691"/>
                  <a:pt x="714" y="707"/>
                  <a:pt x="721" y="714"/>
                </a:cubicBezTo>
                <a:cubicBezTo>
                  <a:pt x="791" y="712"/>
                  <a:pt x="791" y="640"/>
                  <a:pt x="841" y="618"/>
                </a:cubicBezTo>
                <a:cubicBezTo>
                  <a:pt x="841" y="601"/>
                  <a:pt x="840" y="582"/>
                  <a:pt x="845" y="570"/>
                </a:cubicBezTo>
                <a:cubicBezTo>
                  <a:pt x="811" y="563"/>
                  <a:pt x="799" y="534"/>
                  <a:pt x="753" y="538"/>
                </a:cubicBezTo>
                <a:close/>
                <a:moveTo>
                  <a:pt x="633" y="758"/>
                </a:moveTo>
                <a:cubicBezTo>
                  <a:pt x="616" y="753"/>
                  <a:pt x="617" y="766"/>
                  <a:pt x="605" y="766"/>
                </a:cubicBezTo>
                <a:cubicBezTo>
                  <a:pt x="550" y="745"/>
                  <a:pt x="467" y="767"/>
                  <a:pt x="401" y="758"/>
                </a:cubicBezTo>
                <a:cubicBezTo>
                  <a:pt x="367" y="754"/>
                  <a:pt x="326" y="743"/>
                  <a:pt x="305" y="770"/>
                </a:cubicBezTo>
                <a:cubicBezTo>
                  <a:pt x="314" y="809"/>
                  <a:pt x="334" y="837"/>
                  <a:pt x="341" y="878"/>
                </a:cubicBezTo>
                <a:cubicBezTo>
                  <a:pt x="346" y="889"/>
                  <a:pt x="360" y="891"/>
                  <a:pt x="365" y="902"/>
                </a:cubicBezTo>
                <a:cubicBezTo>
                  <a:pt x="376" y="955"/>
                  <a:pt x="407" y="988"/>
                  <a:pt x="453" y="1006"/>
                </a:cubicBezTo>
                <a:cubicBezTo>
                  <a:pt x="519" y="976"/>
                  <a:pt x="564" y="925"/>
                  <a:pt x="629" y="894"/>
                </a:cubicBezTo>
                <a:cubicBezTo>
                  <a:pt x="650" y="851"/>
                  <a:pt x="724" y="827"/>
                  <a:pt x="701" y="766"/>
                </a:cubicBezTo>
                <a:cubicBezTo>
                  <a:pt x="674" y="768"/>
                  <a:pt x="651" y="766"/>
                  <a:pt x="633" y="7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6470956" y="2738314"/>
            <a:ext cx="72379" cy="163159"/>
          </a:xfrm>
          <a:custGeom>
            <a:avLst/>
            <a:gdLst>
              <a:gd name="T0" fmla="*/ 64 w 100"/>
              <a:gd name="T1" fmla="*/ 2 h 226"/>
              <a:gd name="T2" fmla="*/ 100 w 100"/>
              <a:gd name="T3" fmla="*/ 214 h 226"/>
              <a:gd name="T4" fmla="*/ 72 w 100"/>
              <a:gd name="T5" fmla="*/ 226 h 226"/>
              <a:gd name="T6" fmla="*/ 36 w 100"/>
              <a:gd name="T7" fmla="*/ 122 h 226"/>
              <a:gd name="T8" fmla="*/ 36 w 100"/>
              <a:gd name="T9" fmla="*/ 82 h 226"/>
              <a:gd name="T10" fmla="*/ 64 w 100"/>
              <a:gd name="T11" fmla="*/ 2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0" h="226">
                <a:moveTo>
                  <a:pt x="64" y="2"/>
                </a:moveTo>
                <a:cubicBezTo>
                  <a:pt x="95" y="50"/>
                  <a:pt x="94" y="132"/>
                  <a:pt x="100" y="214"/>
                </a:cubicBezTo>
                <a:cubicBezTo>
                  <a:pt x="90" y="217"/>
                  <a:pt x="84" y="225"/>
                  <a:pt x="72" y="226"/>
                </a:cubicBezTo>
                <a:cubicBezTo>
                  <a:pt x="61" y="198"/>
                  <a:pt x="42" y="156"/>
                  <a:pt x="36" y="122"/>
                </a:cubicBezTo>
                <a:cubicBezTo>
                  <a:pt x="34" y="109"/>
                  <a:pt x="38" y="95"/>
                  <a:pt x="36" y="82"/>
                </a:cubicBezTo>
                <a:cubicBezTo>
                  <a:pt x="31" y="55"/>
                  <a:pt x="0" y="0"/>
                  <a:pt x="6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6647609" y="2753035"/>
            <a:ext cx="80966" cy="160706"/>
          </a:xfrm>
          <a:custGeom>
            <a:avLst/>
            <a:gdLst>
              <a:gd name="T0" fmla="*/ 112 w 113"/>
              <a:gd name="T1" fmla="*/ 18 h 223"/>
              <a:gd name="T2" fmla="*/ 104 w 113"/>
              <a:gd name="T3" fmla="*/ 62 h 223"/>
              <a:gd name="T4" fmla="*/ 80 w 113"/>
              <a:gd name="T5" fmla="*/ 106 h 223"/>
              <a:gd name="T6" fmla="*/ 76 w 113"/>
              <a:gd name="T7" fmla="*/ 118 h 223"/>
              <a:gd name="T8" fmla="*/ 68 w 113"/>
              <a:gd name="T9" fmla="*/ 150 h 223"/>
              <a:gd name="T10" fmla="*/ 56 w 113"/>
              <a:gd name="T11" fmla="*/ 158 h 223"/>
              <a:gd name="T12" fmla="*/ 20 w 113"/>
              <a:gd name="T13" fmla="*/ 222 h 223"/>
              <a:gd name="T14" fmla="*/ 0 w 113"/>
              <a:gd name="T15" fmla="*/ 210 h 223"/>
              <a:gd name="T16" fmla="*/ 52 w 113"/>
              <a:gd name="T17" fmla="*/ 14 h 223"/>
              <a:gd name="T18" fmla="*/ 112 w 113"/>
              <a:gd name="T19" fmla="*/ 18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3" h="223">
                <a:moveTo>
                  <a:pt x="112" y="18"/>
                </a:moveTo>
                <a:cubicBezTo>
                  <a:pt x="110" y="31"/>
                  <a:pt x="113" y="44"/>
                  <a:pt x="104" y="62"/>
                </a:cubicBezTo>
                <a:cubicBezTo>
                  <a:pt x="97" y="76"/>
                  <a:pt x="89" y="85"/>
                  <a:pt x="80" y="106"/>
                </a:cubicBezTo>
                <a:cubicBezTo>
                  <a:pt x="77" y="112"/>
                  <a:pt x="78" y="114"/>
                  <a:pt x="76" y="118"/>
                </a:cubicBezTo>
                <a:cubicBezTo>
                  <a:pt x="70" y="127"/>
                  <a:pt x="75" y="133"/>
                  <a:pt x="68" y="150"/>
                </a:cubicBezTo>
                <a:cubicBezTo>
                  <a:pt x="66" y="154"/>
                  <a:pt x="57" y="156"/>
                  <a:pt x="56" y="158"/>
                </a:cubicBezTo>
                <a:cubicBezTo>
                  <a:pt x="44" y="186"/>
                  <a:pt x="53" y="223"/>
                  <a:pt x="20" y="222"/>
                </a:cubicBezTo>
                <a:cubicBezTo>
                  <a:pt x="12" y="222"/>
                  <a:pt x="6" y="213"/>
                  <a:pt x="0" y="210"/>
                </a:cubicBezTo>
                <a:cubicBezTo>
                  <a:pt x="9" y="136"/>
                  <a:pt x="35" y="80"/>
                  <a:pt x="52" y="14"/>
                </a:cubicBezTo>
                <a:cubicBezTo>
                  <a:pt x="73" y="0"/>
                  <a:pt x="94" y="3"/>
                  <a:pt x="112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7825297" y="2757942"/>
            <a:ext cx="68698" cy="57658"/>
          </a:xfrm>
          <a:custGeom>
            <a:avLst/>
            <a:gdLst>
              <a:gd name="T0" fmla="*/ 75 w 95"/>
              <a:gd name="T1" fmla="*/ 68 h 81"/>
              <a:gd name="T2" fmla="*/ 15 w 95"/>
              <a:gd name="T3" fmla="*/ 64 h 81"/>
              <a:gd name="T4" fmla="*/ 75 w 95"/>
              <a:gd name="T5" fmla="*/ 68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" h="81">
                <a:moveTo>
                  <a:pt x="75" y="68"/>
                </a:moveTo>
                <a:cubicBezTo>
                  <a:pt x="61" y="81"/>
                  <a:pt x="26" y="77"/>
                  <a:pt x="15" y="64"/>
                </a:cubicBezTo>
                <a:cubicBezTo>
                  <a:pt x="0" y="0"/>
                  <a:pt x="95" y="2"/>
                  <a:pt x="75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9"/>
          <p:cNvSpPr>
            <a:spLocks/>
          </p:cNvSpPr>
          <p:nvPr/>
        </p:nvSpPr>
        <p:spPr bwMode="auto">
          <a:xfrm>
            <a:off x="5829361" y="2772663"/>
            <a:ext cx="67472" cy="73605"/>
          </a:xfrm>
          <a:custGeom>
            <a:avLst/>
            <a:gdLst>
              <a:gd name="T0" fmla="*/ 91 w 95"/>
              <a:gd name="T1" fmla="*/ 46 h 102"/>
              <a:gd name="T2" fmla="*/ 67 w 95"/>
              <a:gd name="T3" fmla="*/ 102 h 102"/>
              <a:gd name="T4" fmla="*/ 91 w 95"/>
              <a:gd name="T5" fmla="*/ 46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" h="102">
                <a:moveTo>
                  <a:pt x="91" y="46"/>
                </a:moveTo>
                <a:cubicBezTo>
                  <a:pt x="95" y="77"/>
                  <a:pt x="83" y="92"/>
                  <a:pt x="67" y="102"/>
                </a:cubicBezTo>
                <a:cubicBezTo>
                  <a:pt x="0" y="90"/>
                  <a:pt x="41" y="0"/>
                  <a:pt x="91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8103771" y="2788611"/>
            <a:ext cx="85873" cy="76059"/>
          </a:xfrm>
          <a:custGeom>
            <a:avLst/>
            <a:gdLst>
              <a:gd name="T0" fmla="*/ 60 w 119"/>
              <a:gd name="T1" fmla="*/ 101 h 105"/>
              <a:gd name="T2" fmla="*/ 12 w 119"/>
              <a:gd name="T3" fmla="*/ 85 h 105"/>
              <a:gd name="T4" fmla="*/ 60 w 119"/>
              <a:gd name="T5" fmla="*/ 10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9" h="105">
                <a:moveTo>
                  <a:pt x="60" y="101"/>
                </a:moveTo>
                <a:cubicBezTo>
                  <a:pt x="34" y="105"/>
                  <a:pt x="23" y="96"/>
                  <a:pt x="12" y="85"/>
                </a:cubicBezTo>
                <a:cubicBezTo>
                  <a:pt x="0" y="0"/>
                  <a:pt x="119" y="61"/>
                  <a:pt x="60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5542300" y="2813146"/>
            <a:ext cx="57658" cy="57658"/>
          </a:xfrm>
          <a:custGeom>
            <a:avLst/>
            <a:gdLst>
              <a:gd name="T0" fmla="*/ 72 w 80"/>
              <a:gd name="T1" fmla="*/ 15 h 80"/>
              <a:gd name="T2" fmla="*/ 76 w 80"/>
              <a:gd name="T3" fmla="*/ 63 h 80"/>
              <a:gd name="T4" fmla="*/ 20 w 80"/>
              <a:gd name="T5" fmla="*/ 67 h 80"/>
              <a:gd name="T6" fmla="*/ 72 w 80"/>
              <a:gd name="T7" fmla="*/ 1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" h="80">
                <a:moveTo>
                  <a:pt x="72" y="15"/>
                </a:moveTo>
                <a:cubicBezTo>
                  <a:pt x="80" y="25"/>
                  <a:pt x="75" y="47"/>
                  <a:pt x="76" y="63"/>
                </a:cubicBezTo>
                <a:cubicBezTo>
                  <a:pt x="58" y="78"/>
                  <a:pt x="42" y="80"/>
                  <a:pt x="20" y="67"/>
                </a:cubicBezTo>
                <a:cubicBezTo>
                  <a:pt x="0" y="23"/>
                  <a:pt x="42" y="0"/>
                  <a:pt x="72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"/>
          <p:cNvSpPr>
            <a:spLocks/>
          </p:cNvSpPr>
          <p:nvPr/>
        </p:nvSpPr>
        <p:spPr bwMode="auto">
          <a:xfrm>
            <a:off x="6788686" y="2803332"/>
            <a:ext cx="137397" cy="144757"/>
          </a:xfrm>
          <a:custGeom>
            <a:avLst/>
            <a:gdLst>
              <a:gd name="T0" fmla="*/ 100 w 190"/>
              <a:gd name="T1" fmla="*/ 128 h 200"/>
              <a:gd name="T2" fmla="*/ 4 w 190"/>
              <a:gd name="T3" fmla="*/ 200 h 200"/>
              <a:gd name="T4" fmla="*/ 12 w 190"/>
              <a:gd name="T5" fmla="*/ 148 h 200"/>
              <a:gd name="T6" fmla="*/ 100 w 190"/>
              <a:gd name="T7" fmla="*/ 40 h 200"/>
              <a:gd name="T8" fmla="*/ 100 w 190"/>
              <a:gd name="T9" fmla="*/ 12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200">
                <a:moveTo>
                  <a:pt x="100" y="128"/>
                </a:moveTo>
                <a:cubicBezTo>
                  <a:pt x="75" y="159"/>
                  <a:pt x="52" y="192"/>
                  <a:pt x="4" y="200"/>
                </a:cubicBezTo>
                <a:cubicBezTo>
                  <a:pt x="0" y="176"/>
                  <a:pt x="13" y="169"/>
                  <a:pt x="12" y="148"/>
                </a:cubicBezTo>
                <a:cubicBezTo>
                  <a:pt x="49" y="120"/>
                  <a:pt x="74" y="79"/>
                  <a:pt x="100" y="40"/>
                </a:cubicBezTo>
                <a:cubicBezTo>
                  <a:pt x="190" y="0"/>
                  <a:pt x="153" y="116"/>
                  <a:pt x="100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7869460" y="2881845"/>
            <a:ext cx="137397" cy="159479"/>
          </a:xfrm>
          <a:custGeom>
            <a:avLst/>
            <a:gdLst>
              <a:gd name="T0" fmla="*/ 169 w 190"/>
              <a:gd name="T1" fmla="*/ 0 h 221"/>
              <a:gd name="T2" fmla="*/ 173 w 190"/>
              <a:gd name="T3" fmla="*/ 48 h 221"/>
              <a:gd name="T4" fmla="*/ 85 w 190"/>
              <a:gd name="T5" fmla="*/ 100 h 221"/>
              <a:gd name="T6" fmla="*/ 189 w 190"/>
              <a:gd name="T7" fmla="*/ 188 h 221"/>
              <a:gd name="T8" fmla="*/ 129 w 190"/>
              <a:gd name="T9" fmla="*/ 216 h 221"/>
              <a:gd name="T10" fmla="*/ 109 w 190"/>
              <a:gd name="T11" fmla="*/ 188 h 221"/>
              <a:gd name="T12" fmla="*/ 9 w 190"/>
              <a:gd name="T13" fmla="*/ 100 h 221"/>
              <a:gd name="T14" fmla="*/ 73 w 190"/>
              <a:gd name="T15" fmla="*/ 52 h 221"/>
              <a:gd name="T16" fmla="*/ 169 w 190"/>
              <a:gd name="T17" fmla="*/ 0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221">
                <a:moveTo>
                  <a:pt x="169" y="0"/>
                </a:moveTo>
                <a:cubicBezTo>
                  <a:pt x="175" y="18"/>
                  <a:pt x="177" y="27"/>
                  <a:pt x="173" y="48"/>
                </a:cubicBezTo>
                <a:cubicBezTo>
                  <a:pt x="147" y="69"/>
                  <a:pt x="105" y="73"/>
                  <a:pt x="85" y="100"/>
                </a:cubicBezTo>
                <a:cubicBezTo>
                  <a:pt x="88" y="139"/>
                  <a:pt x="190" y="149"/>
                  <a:pt x="189" y="188"/>
                </a:cubicBezTo>
                <a:cubicBezTo>
                  <a:pt x="189" y="209"/>
                  <a:pt x="168" y="221"/>
                  <a:pt x="129" y="216"/>
                </a:cubicBezTo>
                <a:cubicBezTo>
                  <a:pt x="120" y="209"/>
                  <a:pt x="116" y="197"/>
                  <a:pt x="109" y="188"/>
                </a:cubicBezTo>
                <a:cubicBezTo>
                  <a:pt x="78" y="161"/>
                  <a:pt x="0" y="148"/>
                  <a:pt x="9" y="100"/>
                </a:cubicBezTo>
                <a:cubicBezTo>
                  <a:pt x="12" y="84"/>
                  <a:pt x="43" y="71"/>
                  <a:pt x="73" y="52"/>
                </a:cubicBezTo>
                <a:cubicBezTo>
                  <a:pt x="109" y="29"/>
                  <a:pt x="125" y="2"/>
                  <a:pt x="1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4"/>
          <p:cNvSpPr>
            <a:spLocks/>
          </p:cNvSpPr>
          <p:nvPr/>
        </p:nvSpPr>
        <p:spPr bwMode="auto">
          <a:xfrm>
            <a:off x="5709139" y="2918647"/>
            <a:ext cx="133717" cy="153345"/>
          </a:xfrm>
          <a:custGeom>
            <a:avLst/>
            <a:gdLst>
              <a:gd name="T0" fmla="*/ 185 w 185"/>
              <a:gd name="T1" fmla="*/ 68 h 212"/>
              <a:gd name="T2" fmla="*/ 181 w 185"/>
              <a:gd name="T3" fmla="*/ 116 h 212"/>
              <a:gd name="T4" fmla="*/ 61 w 185"/>
              <a:gd name="T5" fmla="*/ 212 h 212"/>
              <a:gd name="T6" fmla="*/ 57 w 185"/>
              <a:gd name="T7" fmla="*/ 176 h 212"/>
              <a:gd name="T8" fmla="*/ 77 w 185"/>
              <a:gd name="T9" fmla="*/ 144 h 212"/>
              <a:gd name="T10" fmla="*/ 109 w 185"/>
              <a:gd name="T11" fmla="*/ 104 h 212"/>
              <a:gd name="T12" fmla="*/ 81 w 185"/>
              <a:gd name="T13" fmla="*/ 84 h 212"/>
              <a:gd name="T14" fmla="*/ 21 w 185"/>
              <a:gd name="T15" fmla="*/ 64 h 212"/>
              <a:gd name="T16" fmla="*/ 41 w 185"/>
              <a:gd name="T17" fmla="*/ 0 h 212"/>
              <a:gd name="T18" fmla="*/ 73 w 185"/>
              <a:gd name="T19" fmla="*/ 16 h 212"/>
              <a:gd name="T20" fmla="*/ 93 w 185"/>
              <a:gd name="T21" fmla="*/ 36 h 212"/>
              <a:gd name="T22" fmla="*/ 185 w 185"/>
              <a:gd name="T23" fmla="*/ 6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5" h="212">
                <a:moveTo>
                  <a:pt x="185" y="68"/>
                </a:moveTo>
                <a:cubicBezTo>
                  <a:pt x="180" y="80"/>
                  <a:pt x="181" y="99"/>
                  <a:pt x="181" y="116"/>
                </a:cubicBezTo>
                <a:cubicBezTo>
                  <a:pt x="131" y="138"/>
                  <a:pt x="131" y="210"/>
                  <a:pt x="61" y="212"/>
                </a:cubicBezTo>
                <a:cubicBezTo>
                  <a:pt x="54" y="205"/>
                  <a:pt x="58" y="189"/>
                  <a:pt x="57" y="176"/>
                </a:cubicBezTo>
                <a:cubicBezTo>
                  <a:pt x="63" y="165"/>
                  <a:pt x="79" y="164"/>
                  <a:pt x="77" y="144"/>
                </a:cubicBezTo>
                <a:cubicBezTo>
                  <a:pt x="95" y="138"/>
                  <a:pt x="111" y="130"/>
                  <a:pt x="109" y="104"/>
                </a:cubicBezTo>
                <a:cubicBezTo>
                  <a:pt x="103" y="94"/>
                  <a:pt x="74" y="107"/>
                  <a:pt x="81" y="84"/>
                </a:cubicBezTo>
                <a:cubicBezTo>
                  <a:pt x="64" y="83"/>
                  <a:pt x="36" y="79"/>
                  <a:pt x="21" y="64"/>
                </a:cubicBezTo>
                <a:cubicBezTo>
                  <a:pt x="0" y="43"/>
                  <a:pt x="1" y="1"/>
                  <a:pt x="41" y="0"/>
                </a:cubicBezTo>
                <a:cubicBezTo>
                  <a:pt x="42" y="0"/>
                  <a:pt x="65" y="11"/>
                  <a:pt x="73" y="16"/>
                </a:cubicBezTo>
                <a:cubicBezTo>
                  <a:pt x="83" y="22"/>
                  <a:pt x="90" y="29"/>
                  <a:pt x="93" y="36"/>
                </a:cubicBezTo>
                <a:cubicBezTo>
                  <a:pt x="139" y="32"/>
                  <a:pt x="151" y="61"/>
                  <a:pt x="185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5"/>
          <p:cNvSpPr>
            <a:spLocks noEditPoints="1"/>
          </p:cNvSpPr>
          <p:nvPr/>
        </p:nvSpPr>
        <p:spPr bwMode="auto">
          <a:xfrm>
            <a:off x="7940612" y="3064631"/>
            <a:ext cx="303010" cy="207323"/>
          </a:xfrm>
          <a:custGeom>
            <a:avLst/>
            <a:gdLst>
              <a:gd name="T0" fmla="*/ 407 w 421"/>
              <a:gd name="T1" fmla="*/ 110 h 287"/>
              <a:gd name="T2" fmla="*/ 403 w 421"/>
              <a:gd name="T3" fmla="*/ 194 h 287"/>
              <a:gd name="T4" fmla="*/ 379 w 421"/>
              <a:gd name="T5" fmla="*/ 226 h 287"/>
              <a:gd name="T6" fmla="*/ 359 w 421"/>
              <a:gd name="T7" fmla="*/ 258 h 287"/>
              <a:gd name="T8" fmla="*/ 135 w 421"/>
              <a:gd name="T9" fmla="*/ 270 h 287"/>
              <a:gd name="T10" fmla="*/ 7 w 421"/>
              <a:gd name="T11" fmla="*/ 134 h 287"/>
              <a:gd name="T12" fmla="*/ 35 w 421"/>
              <a:gd name="T13" fmla="*/ 58 h 287"/>
              <a:gd name="T14" fmla="*/ 75 w 421"/>
              <a:gd name="T15" fmla="*/ 30 h 287"/>
              <a:gd name="T16" fmla="*/ 115 w 421"/>
              <a:gd name="T17" fmla="*/ 18 h 287"/>
              <a:gd name="T18" fmla="*/ 407 w 421"/>
              <a:gd name="T19" fmla="*/ 110 h 287"/>
              <a:gd name="T20" fmla="*/ 295 w 421"/>
              <a:gd name="T21" fmla="*/ 98 h 287"/>
              <a:gd name="T22" fmla="*/ 71 w 421"/>
              <a:gd name="T23" fmla="*/ 106 h 287"/>
              <a:gd name="T24" fmla="*/ 111 w 421"/>
              <a:gd name="T25" fmla="*/ 202 h 287"/>
              <a:gd name="T26" fmla="*/ 335 w 421"/>
              <a:gd name="T27" fmla="*/ 210 h 287"/>
              <a:gd name="T28" fmla="*/ 295 w 421"/>
              <a:gd name="T29" fmla="*/ 98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1" h="287">
                <a:moveTo>
                  <a:pt x="407" y="110"/>
                </a:moveTo>
                <a:cubicBezTo>
                  <a:pt x="413" y="148"/>
                  <a:pt x="421" y="160"/>
                  <a:pt x="403" y="194"/>
                </a:cubicBezTo>
                <a:cubicBezTo>
                  <a:pt x="398" y="204"/>
                  <a:pt x="387" y="215"/>
                  <a:pt x="379" y="226"/>
                </a:cubicBezTo>
                <a:cubicBezTo>
                  <a:pt x="369" y="240"/>
                  <a:pt x="366" y="253"/>
                  <a:pt x="359" y="258"/>
                </a:cubicBezTo>
                <a:cubicBezTo>
                  <a:pt x="322" y="287"/>
                  <a:pt x="196" y="282"/>
                  <a:pt x="135" y="270"/>
                </a:cubicBezTo>
                <a:cubicBezTo>
                  <a:pt x="65" y="256"/>
                  <a:pt x="0" y="221"/>
                  <a:pt x="7" y="134"/>
                </a:cubicBezTo>
                <a:cubicBezTo>
                  <a:pt x="8" y="120"/>
                  <a:pt x="26" y="69"/>
                  <a:pt x="35" y="58"/>
                </a:cubicBezTo>
                <a:cubicBezTo>
                  <a:pt x="35" y="58"/>
                  <a:pt x="70" y="33"/>
                  <a:pt x="75" y="30"/>
                </a:cubicBezTo>
                <a:cubicBezTo>
                  <a:pt x="86" y="24"/>
                  <a:pt x="107" y="19"/>
                  <a:pt x="115" y="18"/>
                </a:cubicBezTo>
                <a:cubicBezTo>
                  <a:pt x="239" y="0"/>
                  <a:pt x="350" y="45"/>
                  <a:pt x="407" y="110"/>
                </a:cubicBezTo>
                <a:close/>
                <a:moveTo>
                  <a:pt x="295" y="98"/>
                </a:moveTo>
                <a:cubicBezTo>
                  <a:pt x="241" y="76"/>
                  <a:pt x="101" y="55"/>
                  <a:pt x="71" y="106"/>
                </a:cubicBezTo>
                <a:cubicBezTo>
                  <a:pt x="46" y="149"/>
                  <a:pt x="69" y="187"/>
                  <a:pt x="111" y="202"/>
                </a:cubicBezTo>
                <a:cubicBezTo>
                  <a:pt x="178" y="225"/>
                  <a:pt x="261" y="229"/>
                  <a:pt x="335" y="210"/>
                </a:cubicBezTo>
                <a:cubicBezTo>
                  <a:pt x="388" y="166"/>
                  <a:pt x="353" y="122"/>
                  <a:pt x="295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5452746" y="3092847"/>
            <a:ext cx="303010" cy="190148"/>
          </a:xfrm>
          <a:custGeom>
            <a:avLst/>
            <a:gdLst>
              <a:gd name="T0" fmla="*/ 396 w 419"/>
              <a:gd name="T1" fmla="*/ 23 h 263"/>
              <a:gd name="T2" fmla="*/ 324 w 419"/>
              <a:gd name="T3" fmla="*/ 151 h 263"/>
              <a:gd name="T4" fmla="*/ 148 w 419"/>
              <a:gd name="T5" fmla="*/ 263 h 263"/>
              <a:gd name="T6" fmla="*/ 60 w 419"/>
              <a:gd name="T7" fmla="*/ 159 h 263"/>
              <a:gd name="T8" fmla="*/ 36 w 419"/>
              <a:gd name="T9" fmla="*/ 135 h 263"/>
              <a:gd name="T10" fmla="*/ 0 w 419"/>
              <a:gd name="T11" fmla="*/ 27 h 263"/>
              <a:gd name="T12" fmla="*/ 96 w 419"/>
              <a:gd name="T13" fmla="*/ 15 h 263"/>
              <a:gd name="T14" fmla="*/ 300 w 419"/>
              <a:gd name="T15" fmla="*/ 23 h 263"/>
              <a:gd name="T16" fmla="*/ 328 w 419"/>
              <a:gd name="T17" fmla="*/ 15 h 263"/>
              <a:gd name="T18" fmla="*/ 396 w 419"/>
              <a:gd name="T19" fmla="*/ 23 h 263"/>
              <a:gd name="T20" fmla="*/ 260 w 419"/>
              <a:gd name="T21" fmla="*/ 71 h 263"/>
              <a:gd name="T22" fmla="*/ 80 w 419"/>
              <a:gd name="T23" fmla="*/ 67 h 263"/>
              <a:gd name="T24" fmla="*/ 168 w 419"/>
              <a:gd name="T25" fmla="*/ 195 h 263"/>
              <a:gd name="T26" fmla="*/ 316 w 419"/>
              <a:gd name="T27" fmla="*/ 75 h 263"/>
              <a:gd name="T28" fmla="*/ 260 w 419"/>
              <a:gd name="T29" fmla="*/ 71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9" h="263">
                <a:moveTo>
                  <a:pt x="396" y="23"/>
                </a:moveTo>
                <a:cubicBezTo>
                  <a:pt x="419" y="84"/>
                  <a:pt x="345" y="108"/>
                  <a:pt x="324" y="151"/>
                </a:cubicBezTo>
                <a:cubicBezTo>
                  <a:pt x="259" y="182"/>
                  <a:pt x="214" y="233"/>
                  <a:pt x="148" y="263"/>
                </a:cubicBezTo>
                <a:cubicBezTo>
                  <a:pt x="102" y="245"/>
                  <a:pt x="71" y="212"/>
                  <a:pt x="60" y="159"/>
                </a:cubicBezTo>
                <a:cubicBezTo>
                  <a:pt x="55" y="148"/>
                  <a:pt x="41" y="146"/>
                  <a:pt x="36" y="135"/>
                </a:cubicBezTo>
                <a:cubicBezTo>
                  <a:pt x="29" y="94"/>
                  <a:pt x="9" y="66"/>
                  <a:pt x="0" y="27"/>
                </a:cubicBezTo>
                <a:cubicBezTo>
                  <a:pt x="21" y="0"/>
                  <a:pt x="62" y="11"/>
                  <a:pt x="96" y="15"/>
                </a:cubicBezTo>
                <a:cubicBezTo>
                  <a:pt x="162" y="24"/>
                  <a:pt x="245" y="2"/>
                  <a:pt x="300" y="23"/>
                </a:cubicBezTo>
                <a:cubicBezTo>
                  <a:pt x="312" y="23"/>
                  <a:pt x="311" y="10"/>
                  <a:pt x="328" y="15"/>
                </a:cubicBezTo>
                <a:cubicBezTo>
                  <a:pt x="346" y="23"/>
                  <a:pt x="369" y="25"/>
                  <a:pt x="396" y="23"/>
                </a:cubicBezTo>
                <a:close/>
                <a:moveTo>
                  <a:pt x="260" y="71"/>
                </a:moveTo>
                <a:cubicBezTo>
                  <a:pt x="196" y="76"/>
                  <a:pt x="116" y="66"/>
                  <a:pt x="80" y="67"/>
                </a:cubicBezTo>
                <a:cubicBezTo>
                  <a:pt x="93" y="110"/>
                  <a:pt x="116" y="177"/>
                  <a:pt x="168" y="195"/>
                </a:cubicBezTo>
                <a:cubicBezTo>
                  <a:pt x="220" y="158"/>
                  <a:pt x="273" y="121"/>
                  <a:pt x="316" y="75"/>
                </a:cubicBezTo>
                <a:cubicBezTo>
                  <a:pt x="298" y="65"/>
                  <a:pt x="278" y="70"/>
                  <a:pt x="260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7973735" y="3103888"/>
            <a:ext cx="246579" cy="126356"/>
          </a:xfrm>
          <a:custGeom>
            <a:avLst/>
            <a:gdLst>
              <a:gd name="T0" fmla="*/ 289 w 342"/>
              <a:gd name="T1" fmla="*/ 155 h 174"/>
              <a:gd name="T2" fmla="*/ 65 w 342"/>
              <a:gd name="T3" fmla="*/ 147 h 174"/>
              <a:gd name="T4" fmla="*/ 25 w 342"/>
              <a:gd name="T5" fmla="*/ 51 h 174"/>
              <a:gd name="T6" fmla="*/ 249 w 342"/>
              <a:gd name="T7" fmla="*/ 43 h 174"/>
              <a:gd name="T8" fmla="*/ 289 w 342"/>
              <a:gd name="T9" fmla="*/ 155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2" h="174">
                <a:moveTo>
                  <a:pt x="289" y="155"/>
                </a:moveTo>
                <a:cubicBezTo>
                  <a:pt x="215" y="174"/>
                  <a:pt x="132" y="170"/>
                  <a:pt x="65" y="147"/>
                </a:cubicBezTo>
                <a:cubicBezTo>
                  <a:pt x="23" y="132"/>
                  <a:pt x="0" y="94"/>
                  <a:pt x="25" y="51"/>
                </a:cubicBezTo>
                <a:cubicBezTo>
                  <a:pt x="55" y="0"/>
                  <a:pt x="195" y="21"/>
                  <a:pt x="249" y="43"/>
                </a:cubicBezTo>
                <a:cubicBezTo>
                  <a:pt x="307" y="67"/>
                  <a:pt x="342" y="111"/>
                  <a:pt x="289" y="1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5510404" y="3139464"/>
            <a:ext cx="170520" cy="94461"/>
          </a:xfrm>
          <a:custGeom>
            <a:avLst/>
            <a:gdLst>
              <a:gd name="T0" fmla="*/ 236 w 236"/>
              <a:gd name="T1" fmla="*/ 10 h 130"/>
              <a:gd name="T2" fmla="*/ 88 w 236"/>
              <a:gd name="T3" fmla="*/ 130 h 130"/>
              <a:gd name="T4" fmla="*/ 0 w 236"/>
              <a:gd name="T5" fmla="*/ 2 h 130"/>
              <a:gd name="T6" fmla="*/ 180 w 236"/>
              <a:gd name="T7" fmla="*/ 6 h 130"/>
              <a:gd name="T8" fmla="*/ 236 w 236"/>
              <a:gd name="T9" fmla="*/ 1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6" h="130">
                <a:moveTo>
                  <a:pt x="236" y="10"/>
                </a:moveTo>
                <a:cubicBezTo>
                  <a:pt x="193" y="56"/>
                  <a:pt x="140" y="93"/>
                  <a:pt x="88" y="130"/>
                </a:cubicBezTo>
                <a:cubicBezTo>
                  <a:pt x="36" y="112"/>
                  <a:pt x="13" y="45"/>
                  <a:pt x="0" y="2"/>
                </a:cubicBezTo>
                <a:cubicBezTo>
                  <a:pt x="36" y="1"/>
                  <a:pt x="116" y="11"/>
                  <a:pt x="180" y="6"/>
                </a:cubicBezTo>
                <a:cubicBezTo>
                  <a:pt x="198" y="5"/>
                  <a:pt x="218" y="0"/>
                  <a:pt x="236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8952688" y="3119836"/>
            <a:ext cx="190148" cy="201188"/>
          </a:xfrm>
          <a:custGeom>
            <a:avLst/>
            <a:gdLst>
              <a:gd name="T0" fmla="*/ 16 w 264"/>
              <a:gd name="T1" fmla="*/ 98 h 279"/>
              <a:gd name="T2" fmla="*/ 200 w 264"/>
              <a:gd name="T3" fmla="*/ 42 h 279"/>
              <a:gd name="T4" fmla="*/ 252 w 264"/>
              <a:gd name="T5" fmla="*/ 186 h 279"/>
              <a:gd name="T6" fmla="*/ 192 w 264"/>
              <a:gd name="T7" fmla="*/ 258 h 279"/>
              <a:gd name="T8" fmla="*/ 120 w 264"/>
              <a:gd name="T9" fmla="*/ 278 h 279"/>
              <a:gd name="T10" fmla="*/ 36 w 264"/>
              <a:gd name="T11" fmla="*/ 242 h 279"/>
              <a:gd name="T12" fmla="*/ 4 w 264"/>
              <a:gd name="T13" fmla="*/ 174 h 279"/>
              <a:gd name="T14" fmla="*/ 16 w 264"/>
              <a:gd name="T15" fmla="*/ 98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4" h="279">
                <a:moveTo>
                  <a:pt x="16" y="98"/>
                </a:moveTo>
                <a:cubicBezTo>
                  <a:pt x="70" y="64"/>
                  <a:pt x="125" y="0"/>
                  <a:pt x="200" y="42"/>
                </a:cubicBezTo>
                <a:cubicBezTo>
                  <a:pt x="236" y="62"/>
                  <a:pt x="264" y="144"/>
                  <a:pt x="252" y="186"/>
                </a:cubicBezTo>
                <a:cubicBezTo>
                  <a:pt x="245" y="212"/>
                  <a:pt x="213" y="247"/>
                  <a:pt x="192" y="258"/>
                </a:cubicBezTo>
                <a:cubicBezTo>
                  <a:pt x="174" y="268"/>
                  <a:pt x="140" y="279"/>
                  <a:pt x="120" y="278"/>
                </a:cubicBezTo>
                <a:cubicBezTo>
                  <a:pt x="98" y="277"/>
                  <a:pt x="52" y="259"/>
                  <a:pt x="36" y="242"/>
                </a:cubicBezTo>
                <a:cubicBezTo>
                  <a:pt x="32" y="238"/>
                  <a:pt x="5" y="183"/>
                  <a:pt x="4" y="174"/>
                </a:cubicBezTo>
                <a:cubicBezTo>
                  <a:pt x="0" y="151"/>
                  <a:pt x="14" y="124"/>
                  <a:pt x="16" y="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6365454" y="3198348"/>
            <a:ext cx="440407" cy="133717"/>
          </a:xfrm>
          <a:custGeom>
            <a:avLst/>
            <a:gdLst>
              <a:gd name="T0" fmla="*/ 603 w 611"/>
              <a:gd name="T1" fmla="*/ 13 h 185"/>
              <a:gd name="T2" fmla="*/ 603 w 611"/>
              <a:gd name="T3" fmla="*/ 77 h 185"/>
              <a:gd name="T4" fmla="*/ 375 w 611"/>
              <a:gd name="T5" fmla="*/ 113 h 185"/>
              <a:gd name="T6" fmla="*/ 267 w 611"/>
              <a:gd name="T7" fmla="*/ 137 h 185"/>
              <a:gd name="T8" fmla="*/ 191 w 611"/>
              <a:gd name="T9" fmla="*/ 145 h 185"/>
              <a:gd name="T10" fmla="*/ 15 w 611"/>
              <a:gd name="T11" fmla="*/ 185 h 185"/>
              <a:gd name="T12" fmla="*/ 7 w 611"/>
              <a:gd name="T13" fmla="*/ 113 h 185"/>
              <a:gd name="T14" fmla="*/ 51 w 611"/>
              <a:gd name="T15" fmla="*/ 89 h 185"/>
              <a:gd name="T16" fmla="*/ 91 w 611"/>
              <a:gd name="T17" fmla="*/ 93 h 185"/>
              <a:gd name="T18" fmla="*/ 195 w 611"/>
              <a:gd name="T19" fmla="*/ 69 h 185"/>
              <a:gd name="T20" fmla="*/ 303 w 611"/>
              <a:gd name="T21" fmla="*/ 61 h 185"/>
              <a:gd name="T22" fmla="*/ 603 w 611"/>
              <a:gd name="T23" fmla="*/ 13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11" h="185">
                <a:moveTo>
                  <a:pt x="603" y="13"/>
                </a:moveTo>
                <a:cubicBezTo>
                  <a:pt x="604" y="27"/>
                  <a:pt x="611" y="56"/>
                  <a:pt x="603" y="77"/>
                </a:cubicBezTo>
                <a:cubicBezTo>
                  <a:pt x="535" y="105"/>
                  <a:pt x="455" y="103"/>
                  <a:pt x="375" y="113"/>
                </a:cubicBezTo>
                <a:cubicBezTo>
                  <a:pt x="341" y="117"/>
                  <a:pt x="303" y="132"/>
                  <a:pt x="267" y="137"/>
                </a:cubicBezTo>
                <a:cubicBezTo>
                  <a:pt x="242" y="140"/>
                  <a:pt x="215" y="140"/>
                  <a:pt x="191" y="145"/>
                </a:cubicBezTo>
                <a:cubicBezTo>
                  <a:pt x="143" y="156"/>
                  <a:pt x="68" y="174"/>
                  <a:pt x="15" y="185"/>
                </a:cubicBezTo>
                <a:cubicBezTo>
                  <a:pt x="7" y="161"/>
                  <a:pt x="0" y="142"/>
                  <a:pt x="7" y="113"/>
                </a:cubicBezTo>
                <a:cubicBezTo>
                  <a:pt x="19" y="103"/>
                  <a:pt x="41" y="102"/>
                  <a:pt x="51" y="89"/>
                </a:cubicBezTo>
                <a:cubicBezTo>
                  <a:pt x="64" y="90"/>
                  <a:pt x="77" y="94"/>
                  <a:pt x="91" y="93"/>
                </a:cubicBezTo>
                <a:cubicBezTo>
                  <a:pt x="123" y="91"/>
                  <a:pt x="157" y="75"/>
                  <a:pt x="195" y="69"/>
                </a:cubicBezTo>
                <a:cubicBezTo>
                  <a:pt x="230" y="63"/>
                  <a:pt x="268" y="66"/>
                  <a:pt x="303" y="61"/>
                </a:cubicBezTo>
                <a:cubicBezTo>
                  <a:pt x="404" y="46"/>
                  <a:pt x="504" y="0"/>
                  <a:pt x="603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6058765" y="3208162"/>
            <a:ext cx="17175" cy="17175"/>
          </a:xfrm>
          <a:custGeom>
            <a:avLst/>
            <a:gdLst>
              <a:gd name="T0" fmla="*/ 24 w 24"/>
              <a:gd name="T1" fmla="*/ 15 h 24"/>
              <a:gd name="T2" fmla="*/ 0 w 24"/>
              <a:gd name="T3" fmla="*/ 15 h 24"/>
              <a:gd name="T4" fmla="*/ 24 w 24"/>
              <a:gd name="T5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4">
                <a:moveTo>
                  <a:pt x="24" y="15"/>
                </a:moveTo>
                <a:cubicBezTo>
                  <a:pt x="22" y="24"/>
                  <a:pt x="3" y="18"/>
                  <a:pt x="0" y="15"/>
                </a:cubicBezTo>
                <a:cubicBezTo>
                  <a:pt x="3" y="0"/>
                  <a:pt x="16" y="12"/>
                  <a:pt x="24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6127463" y="3217976"/>
            <a:ext cx="6134" cy="9814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6315158" y="3219203"/>
            <a:ext cx="15948" cy="9814"/>
          </a:xfrm>
          <a:custGeom>
            <a:avLst/>
            <a:gdLst>
              <a:gd name="T0" fmla="*/ 1 w 23"/>
              <a:gd name="T1" fmla="*/ 7 h 13"/>
              <a:gd name="T2" fmla="*/ 17 w 23"/>
              <a:gd name="T3" fmla="*/ 11 h 13"/>
              <a:gd name="T4" fmla="*/ 1 w 23"/>
              <a:gd name="T5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" h="13">
                <a:moveTo>
                  <a:pt x="1" y="7"/>
                </a:moveTo>
                <a:cubicBezTo>
                  <a:pt x="0" y="0"/>
                  <a:pt x="23" y="0"/>
                  <a:pt x="17" y="11"/>
                </a:cubicBezTo>
                <a:cubicBezTo>
                  <a:pt x="9" y="13"/>
                  <a:pt x="6" y="8"/>
                  <a:pt x="1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6167947" y="3224110"/>
            <a:ext cx="18402" cy="15948"/>
          </a:xfrm>
          <a:custGeom>
            <a:avLst/>
            <a:gdLst>
              <a:gd name="T0" fmla="*/ 0 w 24"/>
              <a:gd name="T1" fmla="*/ 9 h 23"/>
              <a:gd name="T2" fmla="*/ 24 w 24"/>
              <a:gd name="T3" fmla="*/ 9 h 23"/>
              <a:gd name="T4" fmla="*/ 0 w 24"/>
              <a:gd name="T5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3">
                <a:moveTo>
                  <a:pt x="0" y="9"/>
                </a:moveTo>
                <a:cubicBezTo>
                  <a:pt x="2" y="0"/>
                  <a:pt x="21" y="6"/>
                  <a:pt x="24" y="9"/>
                </a:cubicBezTo>
                <a:cubicBezTo>
                  <a:pt x="16" y="23"/>
                  <a:pt x="12" y="10"/>
                  <a:pt x="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5"/>
          <p:cNvSpPr>
            <a:spLocks noEditPoints="1"/>
          </p:cNvSpPr>
          <p:nvPr/>
        </p:nvSpPr>
        <p:spPr bwMode="auto">
          <a:xfrm>
            <a:off x="8695069" y="3221656"/>
            <a:ext cx="176653" cy="187694"/>
          </a:xfrm>
          <a:custGeom>
            <a:avLst/>
            <a:gdLst>
              <a:gd name="T0" fmla="*/ 245 w 245"/>
              <a:gd name="T1" fmla="*/ 96 h 260"/>
              <a:gd name="T2" fmla="*/ 217 w 245"/>
              <a:gd name="T3" fmla="*/ 192 h 260"/>
              <a:gd name="T4" fmla="*/ 89 w 245"/>
              <a:gd name="T5" fmla="*/ 244 h 260"/>
              <a:gd name="T6" fmla="*/ 17 w 245"/>
              <a:gd name="T7" fmla="*/ 168 h 260"/>
              <a:gd name="T8" fmla="*/ 121 w 245"/>
              <a:gd name="T9" fmla="*/ 12 h 260"/>
              <a:gd name="T10" fmla="*/ 245 w 245"/>
              <a:gd name="T11" fmla="*/ 96 h 260"/>
              <a:gd name="T12" fmla="*/ 177 w 245"/>
              <a:gd name="T13" fmla="*/ 84 h 260"/>
              <a:gd name="T14" fmla="*/ 73 w 245"/>
              <a:gd name="T15" fmla="*/ 136 h 260"/>
              <a:gd name="T16" fmla="*/ 105 w 245"/>
              <a:gd name="T17" fmla="*/ 180 h 260"/>
              <a:gd name="T18" fmla="*/ 177 w 245"/>
              <a:gd name="T19" fmla="*/ 8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5" h="260">
                <a:moveTo>
                  <a:pt x="245" y="96"/>
                </a:moveTo>
                <a:cubicBezTo>
                  <a:pt x="245" y="133"/>
                  <a:pt x="238" y="161"/>
                  <a:pt x="217" y="192"/>
                </a:cubicBezTo>
                <a:cubicBezTo>
                  <a:pt x="196" y="223"/>
                  <a:pt x="153" y="260"/>
                  <a:pt x="89" y="244"/>
                </a:cubicBezTo>
                <a:cubicBezTo>
                  <a:pt x="68" y="239"/>
                  <a:pt x="23" y="193"/>
                  <a:pt x="17" y="168"/>
                </a:cubicBezTo>
                <a:cubicBezTo>
                  <a:pt x="0" y="99"/>
                  <a:pt x="54" y="22"/>
                  <a:pt x="121" y="12"/>
                </a:cubicBezTo>
                <a:cubicBezTo>
                  <a:pt x="204" y="0"/>
                  <a:pt x="217" y="43"/>
                  <a:pt x="245" y="96"/>
                </a:cubicBezTo>
                <a:close/>
                <a:moveTo>
                  <a:pt x="177" y="84"/>
                </a:moveTo>
                <a:cubicBezTo>
                  <a:pt x="145" y="48"/>
                  <a:pt x="65" y="76"/>
                  <a:pt x="73" y="136"/>
                </a:cubicBezTo>
                <a:cubicBezTo>
                  <a:pt x="76" y="158"/>
                  <a:pt x="92" y="161"/>
                  <a:pt x="105" y="180"/>
                </a:cubicBezTo>
                <a:cubicBezTo>
                  <a:pt x="178" y="191"/>
                  <a:pt x="212" y="124"/>
                  <a:pt x="177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6269767" y="3233924"/>
            <a:ext cx="4907" cy="4907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7"/>
          <p:cNvSpPr>
            <a:spLocks noEditPoints="1"/>
          </p:cNvSpPr>
          <p:nvPr/>
        </p:nvSpPr>
        <p:spPr bwMode="auto">
          <a:xfrm>
            <a:off x="8493880" y="3232698"/>
            <a:ext cx="157025" cy="141078"/>
          </a:xfrm>
          <a:custGeom>
            <a:avLst/>
            <a:gdLst>
              <a:gd name="T0" fmla="*/ 96 w 218"/>
              <a:gd name="T1" fmla="*/ 17 h 195"/>
              <a:gd name="T2" fmla="*/ 84 w 218"/>
              <a:gd name="T3" fmla="*/ 189 h 195"/>
              <a:gd name="T4" fmla="*/ 44 w 218"/>
              <a:gd name="T5" fmla="*/ 37 h 195"/>
              <a:gd name="T6" fmla="*/ 96 w 218"/>
              <a:gd name="T7" fmla="*/ 17 h 195"/>
              <a:gd name="T8" fmla="*/ 64 w 218"/>
              <a:gd name="T9" fmla="*/ 121 h 195"/>
              <a:gd name="T10" fmla="*/ 112 w 218"/>
              <a:gd name="T11" fmla="*/ 73 h 195"/>
              <a:gd name="T12" fmla="*/ 64 w 218"/>
              <a:gd name="T13" fmla="*/ 121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8" h="195">
                <a:moveTo>
                  <a:pt x="96" y="17"/>
                </a:moveTo>
                <a:cubicBezTo>
                  <a:pt x="218" y="0"/>
                  <a:pt x="185" y="195"/>
                  <a:pt x="84" y="189"/>
                </a:cubicBezTo>
                <a:cubicBezTo>
                  <a:pt x="20" y="185"/>
                  <a:pt x="0" y="77"/>
                  <a:pt x="44" y="37"/>
                </a:cubicBezTo>
                <a:cubicBezTo>
                  <a:pt x="56" y="26"/>
                  <a:pt x="81" y="19"/>
                  <a:pt x="96" y="17"/>
                </a:cubicBezTo>
                <a:close/>
                <a:moveTo>
                  <a:pt x="64" y="121"/>
                </a:moveTo>
                <a:cubicBezTo>
                  <a:pt x="93" y="159"/>
                  <a:pt x="149" y="103"/>
                  <a:pt x="112" y="73"/>
                </a:cubicBezTo>
                <a:cubicBezTo>
                  <a:pt x="74" y="67"/>
                  <a:pt x="68" y="93"/>
                  <a:pt x="64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5866164" y="3259686"/>
            <a:ext cx="468622" cy="77286"/>
          </a:xfrm>
          <a:custGeom>
            <a:avLst/>
            <a:gdLst>
              <a:gd name="T0" fmla="*/ 648 w 651"/>
              <a:gd name="T1" fmla="*/ 56 h 108"/>
              <a:gd name="T2" fmla="*/ 648 w 651"/>
              <a:gd name="T3" fmla="*/ 108 h 108"/>
              <a:gd name="T4" fmla="*/ 4 w 651"/>
              <a:gd name="T5" fmla="*/ 60 h 108"/>
              <a:gd name="T6" fmla="*/ 8 w 651"/>
              <a:gd name="T7" fmla="*/ 0 h 108"/>
              <a:gd name="T8" fmla="*/ 104 w 651"/>
              <a:gd name="T9" fmla="*/ 16 h 108"/>
              <a:gd name="T10" fmla="*/ 152 w 651"/>
              <a:gd name="T11" fmla="*/ 12 h 108"/>
              <a:gd name="T12" fmla="*/ 360 w 651"/>
              <a:gd name="T13" fmla="*/ 28 h 108"/>
              <a:gd name="T14" fmla="*/ 416 w 651"/>
              <a:gd name="T15" fmla="*/ 20 h 108"/>
              <a:gd name="T16" fmla="*/ 448 w 651"/>
              <a:gd name="T17" fmla="*/ 12 h 108"/>
              <a:gd name="T18" fmla="*/ 480 w 651"/>
              <a:gd name="T19" fmla="*/ 20 h 108"/>
              <a:gd name="T20" fmla="*/ 536 w 651"/>
              <a:gd name="T21" fmla="*/ 32 h 108"/>
              <a:gd name="T22" fmla="*/ 624 w 651"/>
              <a:gd name="T23" fmla="*/ 40 h 108"/>
              <a:gd name="T24" fmla="*/ 648 w 651"/>
              <a:gd name="T25" fmla="*/ 5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51" h="108">
                <a:moveTo>
                  <a:pt x="648" y="56"/>
                </a:moveTo>
                <a:cubicBezTo>
                  <a:pt x="642" y="79"/>
                  <a:pt x="651" y="94"/>
                  <a:pt x="648" y="108"/>
                </a:cubicBezTo>
                <a:cubicBezTo>
                  <a:pt x="450" y="101"/>
                  <a:pt x="207" y="79"/>
                  <a:pt x="4" y="60"/>
                </a:cubicBezTo>
                <a:cubicBezTo>
                  <a:pt x="6" y="41"/>
                  <a:pt x="0" y="13"/>
                  <a:pt x="8" y="0"/>
                </a:cubicBezTo>
                <a:cubicBezTo>
                  <a:pt x="52" y="2"/>
                  <a:pt x="73" y="6"/>
                  <a:pt x="104" y="16"/>
                </a:cubicBezTo>
                <a:cubicBezTo>
                  <a:pt x="117" y="12"/>
                  <a:pt x="133" y="12"/>
                  <a:pt x="152" y="12"/>
                </a:cubicBezTo>
                <a:cubicBezTo>
                  <a:pt x="219" y="12"/>
                  <a:pt x="314" y="6"/>
                  <a:pt x="360" y="28"/>
                </a:cubicBezTo>
                <a:cubicBezTo>
                  <a:pt x="375" y="16"/>
                  <a:pt x="392" y="21"/>
                  <a:pt x="416" y="20"/>
                </a:cubicBezTo>
                <a:cubicBezTo>
                  <a:pt x="427" y="20"/>
                  <a:pt x="439" y="12"/>
                  <a:pt x="448" y="12"/>
                </a:cubicBezTo>
                <a:cubicBezTo>
                  <a:pt x="461" y="12"/>
                  <a:pt x="467" y="18"/>
                  <a:pt x="480" y="20"/>
                </a:cubicBezTo>
                <a:cubicBezTo>
                  <a:pt x="499" y="23"/>
                  <a:pt x="528" y="10"/>
                  <a:pt x="536" y="32"/>
                </a:cubicBezTo>
                <a:cubicBezTo>
                  <a:pt x="573" y="17"/>
                  <a:pt x="578" y="47"/>
                  <a:pt x="624" y="40"/>
                </a:cubicBezTo>
                <a:cubicBezTo>
                  <a:pt x="626" y="51"/>
                  <a:pt x="639" y="51"/>
                  <a:pt x="648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8741686" y="3256006"/>
            <a:ext cx="105501" cy="104275"/>
          </a:xfrm>
          <a:custGeom>
            <a:avLst/>
            <a:gdLst>
              <a:gd name="T0" fmla="*/ 40 w 147"/>
              <a:gd name="T1" fmla="*/ 132 h 143"/>
              <a:gd name="T2" fmla="*/ 8 w 147"/>
              <a:gd name="T3" fmla="*/ 88 h 143"/>
              <a:gd name="T4" fmla="*/ 112 w 147"/>
              <a:gd name="T5" fmla="*/ 36 h 143"/>
              <a:gd name="T6" fmla="*/ 40 w 147"/>
              <a:gd name="T7" fmla="*/ 13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7" h="143">
                <a:moveTo>
                  <a:pt x="40" y="132"/>
                </a:moveTo>
                <a:cubicBezTo>
                  <a:pt x="27" y="113"/>
                  <a:pt x="11" y="110"/>
                  <a:pt x="8" y="88"/>
                </a:cubicBezTo>
                <a:cubicBezTo>
                  <a:pt x="0" y="28"/>
                  <a:pt x="80" y="0"/>
                  <a:pt x="112" y="36"/>
                </a:cubicBezTo>
                <a:cubicBezTo>
                  <a:pt x="147" y="76"/>
                  <a:pt x="113" y="143"/>
                  <a:pt x="40" y="1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8539270" y="3280541"/>
            <a:ext cx="61338" cy="67472"/>
          </a:xfrm>
          <a:custGeom>
            <a:avLst/>
            <a:gdLst>
              <a:gd name="T0" fmla="*/ 48 w 85"/>
              <a:gd name="T1" fmla="*/ 6 h 92"/>
              <a:gd name="T2" fmla="*/ 0 w 85"/>
              <a:gd name="T3" fmla="*/ 54 h 92"/>
              <a:gd name="T4" fmla="*/ 48 w 85"/>
              <a:gd name="T5" fmla="*/ 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5" h="92">
                <a:moveTo>
                  <a:pt x="48" y="6"/>
                </a:moveTo>
                <a:cubicBezTo>
                  <a:pt x="85" y="36"/>
                  <a:pt x="29" y="92"/>
                  <a:pt x="0" y="54"/>
                </a:cubicBezTo>
                <a:cubicBezTo>
                  <a:pt x="4" y="26"/>
                  <a:pt x="10" y="0"/>
                  <a:pt x="48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6356867" y="3298942"/>
            <a:ext cx="437953" cy="101821"/>
          </a:xfrm>
          <a:custGeom>
            <a:avLst/>
            <a:gdLst>
              <a:gd name="T0" fmla="*/ 607 w 607"/>
              <a:gd name="T1" fmla="*/ 1 h 141"/>
              <a:gd name="T2" fmla="*/ 531 w 607"/>
              <a:gd name="T3" fmla="*/ 33 h 141"/>
              <a:gd name="T4" fmla="*/ 451 w 607"/>
              <a:gd name="T5" fmla="*/ 57 h 141"/>
              <a:gd name="T6" fmla="*/ 359 w 607"/>
              <a:gd name="T7" fmla="*/ 69 h 141"/>
              <a:gd name="T8" fmla="*/ 255 w 607"/>
              <a:gd name="T9" fmla="*/ 93 h 141"/>
              <a:gd name="T10" fmla="*/ 39 w 607"/>
              <a:gd name="T11" fmla="*/ 141 h 141"/>
              <a:gd name="T12" fmla="*/ 151 w 607"/>
              <a:gd name="T13" fmla="*/ 77 h 141"/>
              <a:gd name="T14" fmla="*/ 263 w 607"/>
              <a:gd name="T15" fmla="*/ 45 h 141"/>
              <a:gd name="T16" fmla="*/ 291 w 607"/>
              <a:gd name="T17" fmla="*/ 45 h 141"/>
              <a:gd name="T18" fmla="*/ 391 w 607"/>
              <a:gd name="T19" fmla="*/ 33 h 141"/>
              <a:gd name="T20" fmla="*/ 423 w 607"/>
              <a:gd name="T21" fmla="*/ 21 h 141"/>
              <a:gd name="T22" fmla="*/ 547 w 607"/>
              <a:gd name="T23" fmla="*/ 13 h 141"/>
              <a:gd name="T24" fmla="*/ 607 w 607"/>
              <a:gd name="T25" fmla="*/ 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07" h="141">
                <a:moveTo>
                  <a:pt x="607" y="1"/>
                </a:moveTo>
                <a:cubicBezTo>
                  <a:pt x="593" y="28"/>
                  <a:pt x="558" y="26"/>
                  <a:pt x="531" y="33"/>
                </a:cubicBezTo>
                <a:cubicBezTo>
                  <a:pt x="505" y="40"/>
                  <a:pt x="478" y="52"/>
                  <a:pt x="451" y="57"/>
                </a:cubicBezTo>
                <a:cubicBezTo>
                  <a:pt x="421" y="63"/>
                  <a:pt x="388" y="63"/>
                  <a:pt x="359" y="69"/>
                </a:cubicBezTo>
                <a:cubicBezTo>
                  <a:pt x="324" y="76"/>
                  <a:pt x="290" y="86"/>
                  <a:pt x="255" y="93"/>
                </a:cubicBezTo>
                <a:cubicBezTo>
                  <a:pt x="181" y="108"/>
                  <a:pt x="112" y="130"/>
                  <a:pt x="39" y="141"/>
                </a:cubicBezTo>
                <a:cubicBezTo>
                  <a:pt x="0" y="89"/>
                  <a:pt x="104" y="89"/>
                  <a:pt x="151" y="77"/>
                </a:cubicBezTo>
                <a:cubicBezTo>
                  <a:pt x="187" y="68"/>
                  <a:pt x="223" y="50"/>
                  <a:pt x="263" y="45"/>
                </a:cubicBezTo>
                <a:cubicBezTo>
                  <a:pt x="272" y="44"/>
                  <a:pt x="283" y="46"/>
                  <a:pt x="291" y="45"/>
                </a:cubicBezTo>
                <a:cubicBezTo>
                  <a:pt x="311" y="41"/>
                  <a:pt x="364" y="38"/>
                  <a:pt x="391" y="33"/>
                </a:cubicBezTo>
                <a:cubicBezTo>
                  <a:pt x="403" y="30"/>
                  <a:pt x="413" y="23"/>
                  <a:pt x="423" y="21"/>
                </a:cubicBezTo>
                <a:cubicBezTo>
                  <a:pt x="465" y="14"/>
                  <a:pt x="509" y="19"/>
                  <a:pt x="547" y="13"/>
                </a:cubicBezTo>
                <a:cubicBezTo>
                  <a:pt x="568" y="9"/>
                  <a:pt x="579" y="0"/>
                  <a:pt x="60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5863711" y="3333292"/>
            <a:ext cx="482116" cy="82193"/>
          </a:xfrm>
          <a:custGeom>
            <a:avLst/>
            <a:gdLst>
              <a:gd name="T0" fmla="*/ 667 w 669"/>
              <a:gd name="T1" fmla="*/ 69 h 113"/>
              <a:gd name="T2" fmla="*/ 659 w 669"/>
              <a:gd name="T3" fmla="*/ 109 h 113"/>
              <a:gd name="T4" fmla="*/ 451 w 669"/>
              <a:gd name="T5" fmla="*/ 113 h 113"/>
              <a:gd name="T6" fmla="*/ 183 w 669"/>
              <a:gd name="T7" fmla="*/ 89 h 113"/>
              <a:gd name="T8" fmla="*/ 39 w 669"/>
              <a:gd name="T9" fmla="*/ 73 h 113"/>
              <a:gd name="T10" fmla="*/ 7 w 669"/>
              <a:gd name="T11" fmla="*/ 77 h 113"/>
              <a:gd name="T12" fmla="*/ 7 w 669"/>
              <a:gd name="T13" fmla="*/ 25 h 113"/>
              <a:gd name="T14" fmla="*/ 203 w 669"/>
              <a:gd name="T15" fmla="*/ 25 h 113"/>
              <a:gd name="T16" fmla="*/ 231 w 669"/>
              <a:gd name="T17" fmla="*/ 37 h 113"/>
              <a:gd name="T18" fmla="*/ 271 w 669"/>
              <a:gd name="T19" fmla="*/ 29 h 113"/>
              <a:gd name="T20" fmla="*/ 423 w 669"/>
              <a:gd name="T21" fmla="*/ 41 h 113"/>
              <a:gd name="T22" fmla="*/ 447 w 669"/>
              <a:gd name="T23" fmla="*/ 49 h 113"/>
              <a:gd name="T24" fmla="*/ 495 w 669"/>
              <a:gd name="T25" fmla="*/ 45 h 113"/>
              <a:gd name="T26" fmla="*/ 523 w 669"/>
              <a:gd name="T27" fmla="*/ 53 h 113"/>
              <a:gd name="T28" fmla="*/ 667 w 669"/>
              <a:gd name="T29" fmla="*/ 69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69" h="113">
                <a:moveTo>
                  <a:pt x="667" y="69"/>
                </a:moveTo>
                <a:cubicBezTo>
                  <a:pt x="669" y="87"/>
                  <a:pt x="666" y="100"/>
                  <a:pt x="659" y="109"/>
                </a:cubicBezTo>
                <a:cubicBezTo>
                  <a:pt x="577" y="110"/>
                  <a:pt x="501" y="107"/>
                  <a:pt x="451" y="113"/>
                </a:cubicBezTo>
                <a:cubicBezTo>
                  <a:pt x="375" y="86"/>
                  <a:pt x="282" y="95"/>
                  <a:pt x="183" y="89"/>
                </a:cubicBezTo>
                <a:cubicBezTo>
                  <a:pt x="132" y="86"/>
                  <a:pt x="81" y="81"/>
                  <a:pt x="39" y="73"/>
                </a:cubicBezTo>
                <a:cubicBezTo>
                  <a:pt x="20" y="67"/>
                  <a:pt x="26" y="76"/>
                  <a:pt x="7" y="77"/>
                </a:cubicBezTo>
                <a:cubicBezTo>
                  <a:pt x="25" y="62"/>
                  <a:pt x="0" y="51"/>
                  <a:pt x="7" y="25"/>
                </a:cubicBezTo>
                <a:cubicBezTo>
                  <a:pt x="67" y="0"/>
                  <a:pt x="142" y="37"/>
                  <a:pt x="203" y="25"/>
                </a:cubicBezTo>
                <a:cubicBezTo>
                  <a:pt x="210" y="32"/>
                  <a:pt x="225" y="30"/>
                  <a:pt x="231" y="37"/>
                </a:cubicBezTo>
                <a:cubicBezTo>
                  <a:pt x="240" y="30"/>
                  <a:pt x="264" y="38"/>
                  <a:pt x="271" y="29"/>
                </a:cubicBezTo>
                <a:cubicBezTo>
                  <a:pt x="311" y="55"/>
                  <a:pt x="369" y="35"/>
                  <a:pt x="423" y="41"/>
                </a:cubicBezTo>
                <a:cubicBezTo>
                  <a:pt x="429" y="42"/>
                  <a:pt x="440" y="49"/>
                  <a:pt x="447" y="49"/>
                </a:cubicBezTo>
                <a:cubicBezTo>
                  <a:pt x="463" y="50"/>
                  <a:pt x="478" y="44"/>
                  <a:pt x="495" y="45"/>
                </a:cubicBezTo>
                <a:cubicBezTo>
                  <a:pt x="504" y="46"/>
                  <a:pt x="514" y="52"/>
                  <a:pt x="523" y="53"/>
                </a:cubicBezTo>
                <a:cubicBezTo>
                  <a:pt x="571" y="60"/>
                  <a:pt x="621" y="53"/>
                  <a:pt x="667" y="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6389989" y="3345559"/>
            <a:ext cx="408511" cy="485796"/>
          </a:xfrm>
          <a:custGeom>
            <a:avLst/>
            <a:gdLst>
              <a:gd name="T0" fmla="*/ 561 w 566"/>
              <a:gd name="T1" fmla="*/ 0 h 673"/>
              <a:gd name="T2" fmla="*/ 549 w 566"/>
              <a:gd name="T3" fmla="*/ 212 h 673"/>
              <a:gd name="T4" fmla="*/ 537 w 566"/>
              <a:gd name="T5" fmla="*/ 516 h 673"/>
              <a:gd name="T6" fmla="*/ 317 w 566"/>
              <a:gd name="T7" fmla="*/ 588 h 673"/>
              <a:gd name="T8" fmla="*/ 165 w 566"/>
              <a:gd name="T9" fmla="*/ 636 h 673"/>
              <a:gd name="T10" fmla="*/ 45 w 566"/>
              <a:gd name="T11" fmla="*/ 672 h 673"/>
              <a:gd name="T12" fmla="*/ 37 w 566"/>
              <a:gd name="T13" fmla="*/ 588 h 673"/>
              <a:gd name="T14" fmla="*/ 261 w 566"/>
              <a:gd name="T15" fmla="*/ 520 h 673"/>
              <a:gd name="T16" fmla="*/ 145 w 566"/>
              <a:gd name="T17" fmla="*/ 512 h 673"/>
              <a:gd name="T18" fmla="*/ 37 w 566"/>
              <a:gd name="T19" fmla="*/ 528 h 673"/>
              <a:gd name="T20" fmla="*/ 37 w 566"/>
              <a:gd name="T21" fmla="*/ 456 h 673"/>
              <a:gd name="T22" fmla="*/ 193 w 566"/>
              <a:gd name="T23" fmla="*/ 436 h 673"/>
              <a:gd name="T24" fmla="*/ 257 w 566"/>
              <a:gd name="T25" fmla="*/ 400 h 673"/>
              <a:gd name="T26" fmla="*/ 141 w 566"/>
              <a:gd name="T27" fmla="*/ 392 h 673"/>
              <a:gd name="T28" fmla="*/ 21 w 566"/>
              <a:gd name="T29" fmla="*/ 400 h 673"/>
              <a:gd name="T30" fmla="*/ 21 w 566"/>
              <a:gd name="T31" fmla="*/ 372 h 673"/>
              <a:gd name="T32" fmla="*/ 297 w 566"/>
              <a:gd name="T33" fmla="*/ 312 h 673"/>
              <a:gd name="T34" fmla="*/ 293 w 566"/>
              <a:gd name="T35" fmla="*/ 288 h 673"/>
              <a:gd name="T36" fmla="*/ 13 w 566"/>
              <a:gd name="T37" fmla="*/ 320 h 673"/>
              <a:gd name="T38" fmla="*/ 5 w 566"/>
              <a:gd name="T39" fmla="*/ 276 h 673"/>
              <a:gd name="T40" fmla="*/ 361 w 566"/>
              <a:gd name="T41" fmla="*/ 184 h 673"/>
              <a:gd name="T42" fmla="*/ 341 w 566"/>
              <a:gd name="T43" fmla="*/ 160 h 673"/>
              <a:gd name="T44" fmla="*/ 5 w 566"/>
              <a:gd name="T45" fmla="*/ 212 h 673"/>
              <a:gd name="T46" fmla="*/ 5 w 566"/>
              <a:gd name="T47" fmla="*/ 144 h 673"/>
              <a:gd name="T48" fmla="*/ 149 w 566"/>
              <a:gd name="T49" fmla="*/ 96 h 673"/>
              <a:gd name="T50" fmla="*/ 201 w 566"/>
              <a:gd name="T51" fmla="*/ 88 h 673"/>
              <a:gd name="T52" fmla="*/ 325 w 566"/>
              <a:gd name="T53" fmla="*/ 56 h 673"/>
              <a:gd name="T54" fmla="*/ 417 w 566"/>
              <a:gd name="T55" fmla="*/ 48 h 673"/>
              <a:gd name="T56" fmla="*/ 457 w 566"/>
              <a:gd name="T57" fmla="*/ 32 h 673"/>
              <a:gd name="T58" fmla="*/ 553 w 566"/>
              <a:gd name="T59" fmla="*/ 0 h 673"/>
              <a:gd name="T60" fmla="*/ 561 w 566"/>
              <a:gd name="T61" fmla="*/ 0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66" h="673">
                <a:moveTo>
                  <a:pt x="561" y="0"/>
                </a:moveTo>
                <a:cubicBezTo>
                  <a:pt x="561" y="65"/>
                  <a:pt x="566" y="132"/>
                  <a:pt x="549" y="212"/>
                </a:cubicBezTo>
                <a:cubicBezTo>
                  <a:pt x="560" y="298"/>
                  <a:pt x="542" y="414"/>
                  <a:pt x="537" y="516"/>
                </a:cubicBezTo>
                <a:cubicBezTo>
                  <a:pt x="475" y="547"/>
                  <a:pt x="404" y="573"/>
                  <a:pt x="317" y="588"/>
                </a:cubicBezTo>
                <a:cubicBezTo>
                  <a:pt x="281" y="611"/>
                  <a:pt x="215" y="619"/>
                  <a:pt x="165" y="636"/>
                </a:cubicBezTo>
                <a:cubicBezTo>
                  <a:pt x="127" y="649"/>
                  <a:pt x="89" y="673"/>
                  <a:pt x="45" y="672"/>
                </a:cubicBezTo>
                <a:cubicBezTo>
                  <a:pt x="39" y="647"/>
                  <a:pt x="48" y="617"/>
                  <a:pt x="37" y="588"/>
                </a:cubicBezTo>
                <a:cubicBezTo>
                  <a:pt x="102" y="556"/>
                  <a:pt x="213" y="570"/>
                  <a:pt x="261" y="520"/>
                </a:cubicBezTo>
                <a:cubicBezTo>
                  <a:pt x="239" y="486"/>
                  <a:pt x="191" y="509"/>
                  <a:pt x="145" y="512"/>
                </a:cubicBezTo>
                <a:cubicBezTo>
                  <a:pt x="105" y="515"/>
                  <a:pt x="68" y="520"/>
                  <a:pt x="37" y="528"/>
                </a:cubicBezTo>
                <a:cubicBezTo>
                  <a:pt x="31" y="512"/>
                  <a:pt x="31" y="472"/>
                  <a:pt x="37" y="456"/>
                </a:cubicBezTo>
                <a:cubicBezTo>
                  <a:pt x="80" y="443"/>
                  <a:pt x="143" y="443"/>
                  <a:pt x="193" y="436"/>
                </a:cubicBezTo>
                <a:cubicBezTo>
                  <a:pt x="219" y="432"/>
                  <a:pt x="251" y="425"/>
                  <a:pt x="257" y="400"/>
                </a:cubicBezTo>
                <a:cubicBezTo>
                  <a:pt x="232" y="366"/>
                  <a:pt x="181" y="391"/>
                  <a:pt x="141" y="392"/>
                </a:cubicBezTo>
                <a:cubicBezTo>
                  <a:pt x="109" y="393"/>
                  <a:pt x="60" y="394"/>
                  <a:pt x="21" y="400"/>
                </a:cubicBezTo>
                <a:cubicBezTo>
                  <a:pt x="22" y="385"/>
                  <a:pt x="26" y="385"/>
                  <a:pt x="21" y="372"/>
                </a:cubicBezTo>
                <a:cubicBezTo>
                  <a:pt x="101" y="343"/>
                  <a:pt x="218" y="351"/>
                  <a:pt x="297" y="312"/>
                </a:cubicBezTo>
                <a:cubicBezTo>
                  <a:pt x="300" y="300"/>
                  <a:pt x="293" y="297"/>
                  <a:pt x="293" y="288"/>
                </a:cubicBezTo>
                <a:cubicBezTo>
                  <a:pt x="209" y="287"/>
                  <a:pt x="109" y="303"/>
                  <a:pt x="13" y="320"/>
                </a:cubicBezTo>
                <a:cubicBezTo>
                  <a:pt x="15" y="300"/>
                  <a:pt x="0" y="299"/>
                  <a:pt x="5" y="276"/>
                </a:cubicBezTo>
                <a:cubicBezTo>
                  <a:pt x="114" y="221"/>
                  <a:pt x="258" y="244"/>
                  <a:pt x="361" y="184"/>
                </a:cubicBezTo>
                <a:cubicBezTo>
                  <a:pt x="363" y="168"/>
                  <a:pt x="344" y="172"/>
                  <a:pt x="341" y="160"/>
                </a:cubicBezTo>
                <a:cubicBezTo>
                  <a:pt x="226" y="157"/>
                  <a:pt x="110" y="206"/>
                  <a:pt x="5" y="212"/>
                </a:cubicBezTo>
                <a:cubicBezTo>
                  <a:pt x="7" y="183"/>
                  <a:pt x="5" y="175"/>
                  <a:pt x="5" y="144"/>
                </a:cubicBezTo>
                <a:cubicBezTo>
                  <a:pt x="47" y="129"/>
                  <a:pt x="95" y="108"/>
                  <a:pt x="149" y="96"/>
                </a:cubicBezTo>
                <a:cubicBezTo>
                  <a:pt x="166" y="92"/>
                  <a:pt x="183" y="92"/>
                  <a:pt x="201" y="88"/>
                </a:cubicBezTo>
                <a:cubicBezTo>
                  <a:pt x="233" y="80"/>
                  <a:pt x="288" y="63"/>
                  <a:pt x="325" y="56"/>
                </a:cubicBezTo>
                <a:cubicBezTo>
                  <a:pt x="355" y="50"/>
                  <a:pt x="388" y="54"/>
                  <a:pt x="417" y="48"/>
                </a:cubicBezTo>
                <a:cubicBezTo>
                  <a:pt x="429" y="45"/>
                  <a:pt x="441" y="37"/>
                  <a:pt x="457" y="32"/>
                </a:cubicBezTo>
                <a:cubicBezTo>
                  <a:pt x="499" y="20"/>
                  <a:pt x="520" y="25"/>
                  <a:pt x="553" y="0"/>
                </a:cubicBezTo>
                <a:cubicBezTo>
                  <a:pt x="556" y="0"/>
                  <a:pt x="558" y="0"/>
                  <a:pt x="56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7262215" y="3390949"/>
            <a:ext cx="452674" cy="382749"/>
          </a:xfrm>
          <a:custGeom>
            <a:avLst/>
            <a:gdLst>
              <a:gd name="T0" fmla="*/ 608 w 629"/>
              <a:gd name="T1" fmla="*/ 1 h 530"/>
              <a:gd name="T2" fmla="*/ 600 w 629"/>
              <a:gd name="T3" fmla="*/ 101 h 530"/>
              <a:gd name="T4" fmla="*/ 576 w 629"/>
              <a:gd name="T5" fmla="*/ 221 h 530"/>
              <a:gd name="T6" fmla="*/ 484 w 629"/>
              <a:gd name="T7" fmla="*/ 289 h 530"/>
              <a:gd name="T8" fmla="*/ 256 w 629"/>
              <a:gd name="T9" fmla="*/ 409 h 530"/>
              <a:gd name="T10" fmla="*/ 188 w 629"/>
              <a:gd name="T11" fmla="*/ 357 h 530"/>
              <a:gd name="T12" fmla="*/ 72 w 629"/>
              <a:gd name="T13" fmla="*/ 393 h 530"/>
              <a:gd name="T14" fmla="*/ 88 w 629"/>
              <a:gd name="T15" fmla="*/ 509 h 530"/>
              <a:gd name="T16" fmla="*/ 32 w 629"/>
              <a:gd name="T17" fmla="*/ 529 h 530"/>
              <a:gd name="T18" fmla="*/ 0 w 629"/>
              <a:gd name="T19" fmla="*/ 281 h 530"/>
              <a:gd name="T20" fmla="*/ 68 w 629"/>
              <a:gd name="T21" fmla="*/ 253 h 530"/>
              <a:gd name="T22" fmla="*/ 132 w 629"/>
              <a:gd name="T23" fmla="*/ 221 h 530"/>
              <a:gd name="T24" fmla="*/ 176 w 629"/>
              <a:gd name="T25" fmla="*/ 213 h 530"/>
              <a:gd name="T26" fmla="*/ 256 w 629"/>
              <a:gd name="T27" fmla="*/ 165 h 530"/>
              <a:gd name="T28" fmla="*/ 300 w 629"/>
              <a:gd name="T29" fmla="*/ 153 h 530"/>
              <a:gd name="T30" fmla="*/ 380 w 629"/>
              <a:gd name="T31" fmla="*/ 109 h 530"/>
              <a:gd name="T32" fmla="*/ 464 w 629"/>
              <a:gd name="T33" fmla="*/ 73 h 530"/>
              <a:gd name="T34" fmla="*/ 504 w 629"/>
              <a:gd name="T35" fmla="*/ 41 h 530"/>
              <a:gd name="T36" fmla="*/ 548 w 629"/>
              <a:gd name="T37" fmla="*/ 29 h 530"/>
              <a:gd name="T38" fmla="*/ 608 w 629"/>
              <a:gd name="T39" fmla="*/ 1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29" h="530">
                <a:moveTo>
                  <a:pt x="608" y="1"/>
                </a:moveTo>
                <a:cubicBezTo>
                  <a:pt x="629" y="15"/>
                  <a:pt x="605" y="74"/>
                  <a:pt x="600" y="101"/>
                </a:cubicBezTo>
                <a:cubicBezTo>
                  <a:pt x="590" y="153"/>
                  <a:pt x="600" y="193"/>
                  <a:pt x="576" y="221"/>
                </a:cubicBezTo>
                <a:cubicBezTo>
                  <a:pt x="558" y="242"/>
                  <a:pt x="516" y="272"/>
                  <a:pt x="484" y="289"/>
                </a:cubicBezTo>
                <a:cubicBezTo>
                  <a:pt x="418" y="323"/>
                  <a:pt x="325" y="389"/>
                  <a:pt x="256" y="409"/>
                </a:cubicBezTo>
                <a:cubicBezTo>
                  <a:pt x="231" y="401"/>
                  <a:pt x="218" y="364"/>
                  <a:pt x="188" y="357"/>
                </a:cubicBezTo>
                <a:cubicBezTo>
                  <a:pt x="141" y="346"/>
                  <a:pt x="102" y="372"/>
                  <a:pt x="72" y="393"/>
                </a:cubicBezTo>
                <a:cubicBezTo>
                  <a:pt x="51" y="436"/>
                  <a:pt x="58" y="472"/>
                  <a:pt x="88" y="509"/>
                </a:cubicBezTo>
                <a:cubicBezTo>
                  <a:pt x="72" y="519"/>
                  <a:pt x="59" y="530"/>
                  <a:pt x="32" y="529"/>
                </a:cubicBezTo>
                <a:cubicBezTo>
                  <a:pt x="33" y="436"/>
                  <a:pt x="10" y="357"/>
                  <a:pt x="0" y="281"/>
                </a:cubicBezTo>
                <a:cubicBezTo>
                  <a:pt x="22" y="269"/>
                  <a:pt x="44" y="263"/>
                  <a:pt x="68" y="253"/>
                </a:cubicBezTo>
                <a:cubicBezTo>
                  <a:pt x="89" y="244"/>
                  <a:pt x="110" y="229"/>
                  <a:pt x="132" y="221"/>
                </a:cubicBezTo>
                <a:cubicBezTo>
                  <a:pt x="145" y="216"/>
                  <a:pt x="162" y="218"/>
                  <a:pt x="176" y="213"/>
                </a:cubicBezTo>
                <a:cubicBezTo>
                  <a:pt x="204" y="202"/>
                  <a:pt x="228" y="177"/>
                  <a:pt x="256" y="165"/>
                </a:cubicBezTo>
                <a:cubicBezTo>
                  <a:pt x="271" y="159"/>
                  <a:pt x="287" y="159"/>
                  <a:pt x="300" y="153"/>
                </a:cubicBezTo>
                <a:cubicBezTo>
                  <a:pt x="326" y="142"/>
                  <a:pt x="352" y="122"/>
                  <a:pt x="380" y="109"/>
                </a:cubicBezTo>
                <a:cubicBezTo>
                  <a:pt x="409" y="96"/>
                  <a:pt x="440" y="88"/>
                  <a:pt x="464" y="73"/>
                </a:cubicBezTo>
                <a:cubicBezTo>
                  <a:pt x="478" y="64"/>
                  <a:pt x="489" y="48"/>
                  <a:pt x="504" y="41"/>
                </a:cubicBezTo>
                <a:cubicBezTo>
                  <a:pt x="512" y="37"/>
                  <a:pt x="531" y="36"/>
                  <a:pt x="548" y="29"/>
                </a:cubicBezTo>
                <a:cubicBezTo>
                  <a:pt x="574" y="18"/>
                  <a:pt x="584" y="0"/>
                  <a:pt x="60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9305994" y="3399537"/>
            <a:ext cx="12268" cy="17175"/>
          </a:xfrm>
          <a:custGeom>
            <a:avLst/>
            <a:gdLst>
              <a:gd name="T0" fmla="*/ 18 w 18"/>
              <a:gd name="T1" fmla="*/ 1 h 23"/>
              <a:gd name="T2" fmla="*/ 18 w 18"/>
              <a:gd name="T3" fmla="*/ 21 h 23"/>
              <a:gd name="T4" fmla="*/ 2 w 18"/>
              <a:gd name="T5" fmla="*/ 5 h 23"/>
              <a:gd name="T6" fmla="*/ 18 w 18"/>
              <a:gd name="T7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23">
                <a:moveTo>
                  <a:pt x="18" y="1"/>
                </a:moveTo>
                <a:cubicBezTo>
                  <a:pt x="18" y="8"/>
                  <a:pt x="18" y="14"/>
                  <a:pt x="18" y="21"/>
                </a:cubicBezTo>
                <a:cubicBezTo>
                  <a:pt x="5" y="23"/>
                  <a:pt x="0" y="18"/>
                  <a:pt x="2" y="5"/>
                </a:cubicBezTo>
                <a:cubicBezTo>
                  <a:pt x="9" y="6"/>
                  <a:pt x="10" y="0"/>
                  <a:pt x="1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5874751" y="3421618"/>
            <a:ext cx="482116" cy="87100"/>
          </a:xfrm>
          <a:custGeom>
            <a:avLst/>
            <a:gdLst>
              <a:gd name="T0" fmla="*/ 664 w 670"/>
              <a:gd name="T1" fmla="*/ 51 h 121"/>
              <a:gd name="T2" fmla="*/ 664 w 670"/>
              <a:gd name="T3" fmla="*/ 115 h 121"/>
              <a:gd name="T4" fmla="*/ 136 w 670"/>
              <a:gd name="T5" fmla="*/ 115 h 121"/>
              <a:gd name="T6" fmla="*/ 84 w 670"/>
              <a:gd name="T7" fmla="*/ 95 h 121"/>
              <a:gd name="T8" fmla="*/ 16 w 670"/>
              <a:gd name="T9" fmla="*/ 95 h 121"/>
              <a:gd name="T10" fmla="*/ 4 w 670"/>
              <a:gd name="T11" fmla="*/ 15 h 121"/>
              <a:gd name="T12" fmla="*/ 144 w 670"/>
              <a:gd name="T13" fmla="*/ 15 h 121"/>
              <a:gd name="T14" fmla="*/ 464 w 670"/>
              <a:gd name="T15" fmla="*/ 47 h 121"/>
              <a:gd name="T16" fmla="*/ 532 w 670"/>
              <a:gd name="T17" fmla="*/ 43 h 121"/>
              <a:gd name="T18" fmla="*/ 664 w 670"/>
              <a:gd name="T19" fmla="*/ 5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0" h="121">
                <a:moveTo>
                  <a:pt x="664" y="51"/>
                </a:moveTo>
                <a:cubicBezTo>
                  <a:pt x="649" y="69"/>
                  <a:pt x="670" y="83"/>
                  <a:pt x="664" y="115"/>
                </a:cubicBezTo>
                <a:cubicBezTo>
                  <a:pt x="468" y="121"/>
                  <a:pt x="347" y="101"/>
                  <a:pt x="136" y="115"/>
                </a:cubicBezTo>
                <a:cubicBezTo>
                  <a:pt x="122" y="96"/>
                  <a:pt x="100" y="110"/>
                  <a:pt x="84" y="95"/>
                </a:cubicBezTo>
                <a:cubicBezTo>
                  <a:pt x="62" y="96"/>
                  <a:pt x="36" y="104"/>
                  <a:pt x="16" y="95"/>
                </a:cubicBezTo>
                <a:cubicBezTo>
                  <a:pt x="11" y="69"/>
                  <a:pt x="0" y="49"/>
                  <a:pt x="4" y="15"/>
                </a:cubicBezTo>
                <a:cubicBezTo>
                  <a:pt x="50" y="0"/>
                  <a:pt x="101" y="41"/>
                  <a:pt x="144" y="15"/>
                </a:cubicBezTo>
                <a:cubicBezTo>
                  <a:pt x="242" y="28"/>
                  <a:pt x="364" y="29"/>
                  <a:pt x="464" y="47"/>
                </a:cubicBezTo>
                <a:cubicBezTo>
                  <a:pt x="487" y="51"/>
                  <a:pt x="508" y="43"/>
                  <a:pt x="532" y="43"/>
                </a:cubicBezTo>
                <a:cubicBezTo>
                  <a:pt x="579" y="43"/>
                  <a:pt x="622" y="58"/>
                  <a:pt x="664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6956752" y="3507491"/>
            <a:ext cx="288289" cy="354534"/>
          </a:xfrm>
          <a:custGeom>
            <a:avLst/>
            <a:gdLst>
              <a:gd name="T0" fmla="*/ 247 w 399"/>
              <a:gd name="T1" fmla="*/ 0 h 491"/>
              <a:gd name="T2" fmla="*/ 343 w 399"/>
              <a:gd name="T3" fmla="*/ 108 h 491"/>
              <a:gd name="T4" fmla="*/ 395 w 399"/>
              <a:gd name="T5" fmla="*/ 376 h 491"/>
              <a:gd name="T6" fmla="*/ 343 w 399"/>
              <a:gd name="T7" fmla="*/ 432 h 491"/>
              <a:gd name="T8" fmla="*/ 295 w 399"/>
              <a:gd name="T9" fmla="*/ 468 h 491"/>
              <a:gd name="T10" fmla="*/ 271 w 399"/>
              <a:gd name="T11" fmla="*/ 468 h 491"/>
              <a:gd name="T12" fmla="*/ 223 w 399"/>
              <a:gd name="T13" fmla="*/ 488 h 491"/>
              <a:gd name="T14" fmla="*/ 107 w 399"/>
              <a:gd name="T15" fmla="*/ 480 h 491"/>
              <a:gd name="T16" fmla="*/ 15 w 399"/>
              <a:gd name="T17" fmla="*/ 352 h 491"/>
              <a:gd name="T18" fmla="*/ 3 w 399"/>
              <a:gd name="T19" fmla="*/ 280 h 491"/>
              <a:gd name="T20" fmla="*/ 143 w 399"/>
              <a:gd name="T21" fmla="*/ 252 h 491"/>
              <a:gd name="T22" fmla="*/ 223 w 399"/>
              <a:gd name="T23" fmla="*/ 232 h 491"/>
              <a:gd name="T24" fmla="*/ 247 w 399"/>
              <a:gd name="T25" fmla="*/ 192 h 491"/>
              <a:gd name="T26" fmla="*/ 195 w 399"/>
              <a:gd name="T27" fmla="*/ 124 h 491"/>
              <a:gd name="T28" fmla="*/ 139 w 399"/>
              <a:gd name="T29" fmla="*/ 60 h 491"/>
              <a:gd name="T30" fmla="*/ 247 w 399"/>
              <a:gd name="T31" fmla="*/ 0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99" h="491">
                <a:moveTo>
                  <a:pt x="247" y="0"/>
                </a:moveTo>
                <a:cubicBezTo>
                  <a:pt x="278" y="37"/>
                  <a:pt x="307" y="76"/>
                  <a:pt x="343" y="108"/>
                </a:cubicBezTo>
                <a:cubicBezTo>
                  <a:pt x="389" y="186"/>
                  <a:pt x="399" y="290"/>
                  <a:pt x="395" y="376"/>
                </a:cubicBezTo>
                <a:cubicBezTo>
                  <a:pt x="394" y="409"/>
                  <a:pt x="374" y="413"/>
                  <a:pt x="343" y="432"/>
                </a:cubicBezTo>
                <a:cubicBezTo>
                  <a:pt x="324" y="444"/>
                  <a:pt x="308" y="462"/>
                  <a:pt x="295" y="468"/>
                </a:cubicBezTo>
                <a:cubicBezTo>
                  <a:pt x="290" y="470"/>
                  <a:pt x="279" y="466"/>
                  <a:pt x="271" y="468"/>
                </a:cubicBezTo>
                <a:cubicBezTo>
                  <a:pt x="253" y="473"/>
                  <a:pt x="238" y="486"/>
                  <a:pt x="223" y="488"/>
                </a:cubicBezTo>
                <a:cubicBezTo>
                  <a:pt x="200" y="491"/>
                  <a:pt x="131" y="487"/>
                  <a:pt x="107" y="480"/>
                </a:cubicBezTo>
                <a:cubicBezTo>
                  <a:pt x="58" y="465"/>
                  <a:pt x="28" y="415"/>
                  <a:pt x="15" y="352"/>
                </a:cubicBezTo>
                <a:cubicBezTo>
                  <a:pt x="10" y="328"/>
                  <a:pt x="0" y="291"/>
                  <a:pt x="3" y="280"/>
                </a:cubicBezTo>
                <a:cubicBezTo>
                  <a:pt x="15" y="231"/>
                  <a:pt x="86" y="256"/>
                  <a:pt x="143" y="252"/>
                </a:cubicBezTo>
                <a:cubicBezTo>
                  <a:pt x="177" y="250"/>
                  <a:pt x="192" y="231"/>
                  <a:pt x="223" y="232"/>
                </a:cubicBezTo>
                <a:cubicBezTo>
                  <a:pt x="234" y="221"/>
                  <a:pt x="235" y="201"/>
                  <a:pt x="247" y="192"/>
                </a:cubicBezTo>
                <a:cubicBezTo>
                  <a:pt x="237" y="171"/>
                  <a:pt x="219" y="150"/>
                  <a:pt x="195" y="124"/>
                </a:cubicBezTo>
                <a:cubicBezTo>
                  <a:pt x="176" y="104"/>
                  <a:pt x="140" y="81"/>
                  <a:pt x="139" y="60"/>
                </a:cubicBezTo>
                <a:cubicBezTo>
                  <a:pt x="137" y="22"/>
                  <a:pt x="190" y="0"/>
                  <a:pt x="24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5888246" y="3533253"/>
            <a:ext cx="493157" cy="306690"/>
          </a:xfrm>
          <a:custGeom>
            <a:avLst/>
            <a:gdLst>
              <a:gd name="T0" fmla="*/ 0 w 684"/>
              <a:gd name="T1" fmla="*/ 0 h 424"/>
              <a:gd name="T2" fmla="*/ 176 w 684"/>
              <a:gd name="T3" fmla="*/ 24 h 424"/>
              <a:gd name="T4" fmla="*/ 204 w 684"/>
              <a:gd name="T5" fmla="*/ 12 h 424"/>
              <a:gd name="T6" fmla="*/ 476 w 684"/>
              <a:gd name="T7" fmla="*/ 24 h 424"/>
              <a:gd name="T8" fmla="*/ 504 w 684"/>
              <a:gd name="T9" fmla="*/ 12 h 424"/>
              <a:gd name="T10" fmla="*/ 648 w 684"/>
              <a:gd name="T11" fmla="*/ 20 h 424"/>
              <a:gd name="T12" fmla="*/ 636 w 684"/>
              <a:gd name="T13" fmla="*/ 92 h 424"/>
              <a:gd name="T14" fmla="*/ 668 w 684"/>
              <a:gd name="T15" fmla="*/ 132 h 424"/>
              <a:gd name="T16" fmla="*/ 672 w 684"/>
              <a:gd name="T17" fmla="*/ 212 h 424"/>
              <a:gd name="T18" fmla="*/ 684 w 684"/>
              <a:gd name="T19" fmla="*/ 408 h 424"/>
              <a:gd name="T20" fmla="*/ 580 w 684"/>
              <a:gd name="T21" fmla="*/ 404 h 424"/>
              <a:gd name="T22" fmla="*/ 524 w 684"/>
              <a:gd name="T23" fmla="*/ 404 h 424"/>
              <a:gd name="T24" fmla="*/ 292 w 684"/>
              <a:gd name="T25" fmla="*/ 392 h 424"/>
              <a:gd name="T26" fmla="*/ 188 w 684"/>
              <a:gd name="T27" fmla="*/ 392 h 424"/>
              <a:gd name="T28" fmla="*/ 200 w 684"/>
              <a:gd name="T29" fmla="*/ 328 h 424"/>
              <a:gd name="T30" fmla="*/ 228 w 684"/>
              <a:gd name="T31" fmla="*/ 312 h 424"/>
              <a:gd name="T32" fmla="*/ 260 w 684"/>
              <a:gd name="T33" fmla="*/ 192 h 424"/>
              <a:gd name="T34" fmla="*/ 152 w 684"/>
              <a:gd name="T35" fmla="*/ 116 h 424"/>
              <a:gd name="T36" fmla="*/ 20 w 684"/>
              <a:gd name="T37" fmla="*/ 212 h 424"/>
              <a:gd name="T38" fmla="*/ 0 w 684"/>
              <a:gd name="T39" fmla="*/ 0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84" h="424">
                <a:moveTo>
                  <a:pt x="0" y="0"/>
                </a:moveTo>
                <a:cubicBezTo>
                  <a:pt x="58" y="12"/>
                  <a:pt x="120" y="8"/>
                  <a:pt x="176" y="24"/>
                </a:cubicBezTo>
                <a:cubicBezTo>
                  <a:pt x="188" y="23"/>
                  <a:pt x="196" y="18"/>
                  <a:pt x="204" y="12"/>
                </a:cubicBezTo>
                <a:cubicBezTo>
                  <a:pt x="304" y="7"/>
                  <a:pt x="382" y="14"/>
                  <a:pt x="476" y="24"/>
                </a:cubicBezTo>
                <a:cubicBezTo>
                  <a:pt x="485" y="20"/>
                  <a:pt x="496" y="17"/>
                  <a:pt x="504" y="12"/>
                </a:cubicBezTo>
                <a:cubicBezTo>
                  <a:pt x="549" y="27"/>
                  <a:pt x="602" y="21"/>
                  <a:pt x="648" y="20"/>
                </a:cubicBezTo>
                <a:cubicBezTo>
                  <a:pt x="645" y="46"/>
                  <a:pt x="667" y="81"/>
                  <a:pt x="636" y="92"/>
                </a:cubicBezTo>
                <a:cubicBezTo>
                  <a:pt x="639" y="113"/>
                  <a:pt x="652" y="124"/>
                  <a:pt x="668" y="132"/>
                </a:cubicBezTo>
                <a:cubicBezTo>
                  <a:pt x="658" y="154"/>
                  <a:pt x="655" y="196"/>
                  <a:pt x="672" y="212"/>
                </a:cubicBezTo>
                <a:cubicBezTo>
                  <a:pt x="668" y="281"/>
                  <a:pt x="678" y="345"/>
                  <a:pt x="684" y="408"/>
                </a:cubicBezTo>
                <a:cubicBezTo>
                  <a:pt x="649" y="420"/>
                  <a:pt x="615" y="400"/>
                  <a:pt x="580" y="404"/>
                </a:cubicBezTo>
                <a:cubicBezTo>
                  <a:pt x="563" y="406"/>
                  <a:pt x="538" y="424"/>
                  <a:pt x="524" y="404"/>
                </a:cubicBezTo>
                <a:cubicBezTo>
                  <a:pt x="436" y="418"/>
                  <a:pt x="367" y="406"/>
                  <a:pt x="292" y="392"/>
                </a:cubicBezTo>
                <a:cubicBezTo>
                  <a:pt x="261" y="405"/>
                  <a:pt x="218" y="392"/>
                  <a:pt x="188" y="392"/>
                </a:cubicBezTo>
                <a:cubicBezTo>
                  <a:pt x="193" y="374"/>
                  <a:pt x="213" y="351"/>
                  <a:pt x="200" y="328"/>
                </a:cubicBezTo>
                <a:cubicBezTo>
                  <a:pt x="202" y="315"/>
                  <a:pt x="219" y="318"/>
                  <a:pt x="228" y="312"/>
                </a:cubicBezTo>
                <a:cubicBezTo>
                  <a:pt x="233" y="266"/>
                  <a:pt x="249" y="232"/>
                  <a:pt x="260" y="192"/>
                </a:cubicBezTo>
                <a:cubicBezTo>
                  <a:pt x="247" y="144"/>
                  <a:pt x="193" y="136"/>
                  <a:pt x="152" y="116"/>
                </a:cubicBezTo>
                <a:cubicBezTo>
                  <a:pt x="86" y="126"/>
                  <a:pt x="66" y="182"/>
                  <a:pt x="20" y="212"/>
                </a:cubicBezTo>
                <a:cubicBezTo>
                  <a:pt x="6" y="150"/>
                  <a:pt x="0" y="64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7484258" y="3616672"/>
            <a:ext cx="187694" cy="134943"/>
          </a:xfrm>
          <a:custGeom>
            <a:avLst/>
            <a:gdLst>
              <a:gd name="T0" fmla="*/ 256 w 261"/>
              <a:gd name="T1" fmla="*/ 0 h 187"/>
              <a:gd name="T2" fmla="*/ 256 w 261"/>
              <a:gd name="T3" fmla="*/ 60 h 187"/>
              <a:gd name="T4" fmla="*/ 224 w 261"/>
              <a:gd name="T5" fmla="*/ 92 h 187"/>
              <a:gd name="T6" fmla="*/ 88 w 261"/>
              <a:gd name="T7" fmla="*/ 164 h 187"/>
              <a:gd name="T8" fmla="*/ 0 w 261"/>
              <a:gd name="T9" fmla="*/ 156 h 187"/>
              <a:gd name="T10" fmla="*/ 116 w 261"/>
              <a:gd name="T11" fmla="*/ 84 h 187"/>
              <a:gd name="T12" fmla="*/ 148 w 261"/>
              <a:gd name="T13" fmla="*/ 60 h 187"/>
              <a:gd name="T14" fmla="*/ 244 w 261"/>
              <a:gd name="T15" fmla="*/ 0 h 187"/>
              <a:gd name="T16" fmla="*/ 256 w 261"/>
              <a:gd name="T17" fmla="*/ 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1" h="187">
                <a:moveTo>
                  <a:pt x="256" y="0"/>
                </a:moveTo>
                <a:cubicBezTo>
                  <a:pt x="261" y="11"/>
                  <a:pt x="253" y="38"/>
                  <a:pt x="256" y="60"/>
                </a:cubicBezTo>
                <a:cubicBezTo>
                  <a:pt x="247" y="72"/>
                  <a:pt x="232" y="79"/>
                  <a:pt x="224" y="92"/>
                </a:cubicBezTo>
                <a:cubicBezTo>
                  <a:pt x="177" y="97"/>
                  <a:pt x="131" y="147"/>
                  <a:pt x="88" y="164"/>
                </a:cubicBezTo>
                <a:cubicBezTo>
                  <a:pt x="62" y="175"/>
                  <a:pt x="20" y="187"/>
                  <a:pt x="0" y="156"/>
                </a:cubicBezTo>
                <a:cubicBezTo>
                  <a:pt x="27" y="118"/>
                  <a:pt x="77" y="109"/>
                  <a:pt x="116" y="84"/>
                </a:cubicBezTo>
                <a:cubicBezTo>
                  <a:pt x="128" y="76"/>
                  <a:pt x="137" y="67"/>
                  <a:pt x="148" y="60"/>
                </a:cubicBezTo>
                <a:cubicBezTo>
                  <a:pt x="179" y="41"/>
                  <a:pt x="216" y="25"/>
                  <a:pt x="244" y="0"/>
                </a:cubicBezTo>
                <a:cubicBezTo>
                  <a:pt x="248" y="0"/>
                  <a:pt x="252" y="0"/>
                  <a:pt x="256" y="0"/>
                </a:cubicBez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5837948" y="3659609"/>
            <a:ext cx="361894" cy="337359"/>
          </a:xfrm>
          <a:custGeom>
            <a:avLst/>
            <a:gdLst>
              <a:gd name="T0" fmla="*/ 263 w 502"/>
              <a:gd name="T1" fmla="*/ 29 h 467"/>
              <a:gd name="T2" fmla="*/ 227 w 502"/>
              <a:gd name="T3" fmla="*/ 141 h 467"/>
              <a:gd name="T4" fmla="*/ 191 w 502"/>
              <a:gd name="T5" fmla="*/ 277 h 467"/>
              <a:gd name="T6" fmla="*/ 359 w 502"/>
              <a:gd name="T7" fmla="*/ 285 h 467"/>
              <a:gd name="T8" fmla="*/ 379 w 502"/>
              <a:gd name="T9" fmla="*/ 297 h 467"/>
              <a:gd name="T10" fmla="*/ 499 w 502"/>
              <a:gd name="T11" fmla="*/ 305 h 467"/>
              <a:gd name="T12" fmla="*/ 487 w 502"/>
              <a:gd name="T13" fmla="*/ 353 h 467"/>
              <a:gd name="T14" fmla="*/ 427 w 502"/>
              <a:gd name="T15" fmla="*/ 417 h 467"/>
              <a:gd name="T16" fmla="*/ 195 w 502"/>
              <a:gd name="T17" fmla="*/ 453 h 467"/>
              <a:gd name="T18" fmla="*/ 139 w 502"/>
              <a:gd name="T19" fmla="*/ 429 h 467"/>
              <a:gd name="T20" fmla="*/ 119 w 502"/>
              <a:gd name="T21" fmla="*/ 429 h 467"/>
              <a:gd name="T22" fmla="*/ 75 w 502"/>
              <a:gd name="T23" fmla="*/ 413 h 467"/>
              <a:gd name="T24" fmla="*/ 19 w 502"/>
              <a:gd name="T25" fmla="*/ 357 h 467"/>
              <a:gd name="T26" fmla="*/ 35 w 502"/>
              <a:gd name="T27" fmla="*/ 205 h 467"/>
              <a:gd name="T28" fmla="*/ 87 w 502"/>
              <a:gd name="T29" fmla="*/ 125 h 467"/>
              <a:gd name="T30" fmla="*/ 123 w 502"/>
              <a:gd name="T31" fmla="*/ 101 h 467"/>
              <a:gd name="T32" fmla="*/ 147 w 502"/>
              <a:gd name="T33" fmla="*/ 65 h 467"/>
              <a:gd name="T34" fmla="*/ 263 w 502"/>
              <a:gd name="T35" fmla="*/ 29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2" h="467">
                <a:moveTo>
                  <a:pt x="263" y="29"/>
                </a:moveTo>
                <a:cubicBezTo>
                  <a:pt x="260" y="74"/>
                  <a:pt x="239" y="114"/>
                  <a:pt x="227" y="141"/>
                </a:cubicBezTo>
                <a:cubicBezTo>
                  <a:pt x="205" y="189"/>
                  <a:pt x="174" y="228"/>
                  <a:pt x="191" y="277"/>
                </a:cubicBezTo>
                <a:cubicBezTo>
                  <a:pt x="239" y="294"/>
                  <a:pt x="302" y="294"/>
                  <a:pt x="359" y="285"/>
                </a:cubicBezTo>
                <a:cubicBezTo>
                  <a:pt x="360" y="294"/>
                  <a:pt x="376" y="289"/>
                  <a:pt x="379" y="297"/>
                </a:cubicBezTo>
                <a:cubicBezTo>
                  <a:pt x="414" y="291"/>
                  <a:pt x="459" y="303"/>
                  <a:pt x="499" y="305"/>
                </a:cubicBezTo>
                <a:cubicBezTo>
                  <a:pt x="502" y="328"/>
                  <a:pt x="482" y="328"/>
                  <a:pt x="487" y="353"/>
                </a:cubicBezTo>
                <a:cubicBezTo>
                  <a:pt x="460" y="367"/>
                  <a:pt x="443" y="392"/>
                  <a:pt x="427" y="417"/>
                </a:cubicBezTo>
                <a:cubicBezTo>
                  <a:pt x="365" y="437"/>
                  <a:pt x="284" y="467"/>
                  <a:pt x="195" y="453"/>
                </a:cubicBezTo>
                <a:cubicBezTo>
                  <a:pt x="173" y="450"/>
                  <a:pt x="160" y="437"/>
                  <a:pt x="139" y="429"/>
                </a:cubicBezTo>
                <a:cubicBezTo>
                  <a:pt x="133" y="427"/>
                  <a:pt x="125" y="431"/>
                  <a:pt x="119" y="429"/>
                </a:cubicBezTo>
                <a:cubicBezTo>
                  <a:pt x="105" y="424"/>
                  <a:pt x="92" y="410"/>
                  <a:pt x="75" y="413"/>
                </a:cubicBezTo>
                <a:cubicBezTo>
                  <a:pt x="57" y="388"/>
                  <a:pt x="30" y="382"/>
                  <a:pt x="19" y="357"/>
                </a:cubicBezTo>
                <a:cubicBezTo>
                  <a:pt x="0" y="311"/>
                  <a:pt x="31" y="264"/>
                  <a:pt x="35" y="205"/>
                </a:cubicBezTo>
                <a:cubicBezTo>
                  <a:pt x="56" y="186"/>
                  <a:pt x="65" y="150"/>
                  <a:pt x="87" y="125"/>
                </a:cubicBezTo>
                <a:cubicBezTo>
                  <a:pt x="94" y="117"/>
                  <a:pt x="112" y="112"/>
                  <a:pt x="123" y="101"/>
                </a:cubicBezTo>
                <a:cubicBezTo>
                  <a:pt x="132" y="92"/>
                  <a:pt x="138" y="75"/>
                  <a:pt x="147" y="65"/>
                </a:cubicBezTo>
                <a:cubicBezTo>
                  <a:pt x="173" y="34"/>
                  <a:pt x="207" y="0"/>
                  <a:pt x="263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7186156" y="3689052"/>
            <a:ext cx="317731" cy="328771"/>
          </a:xfrm>
          <a:custGeom>
            <a:avLst/>
            <a:gdLst>
              <a:gd name="T0" fmla="*/ 285 w 441"/>
              <a:gd name="T1" fmla="*/ 209 h 457"/>
              <a:gd name="T2" fmla="*/ 257 w 441"/>
              <a:gd name="T3" fmla="*/ 85 h 457"/>
              <a:gd name="T4" fmla="*/ 221 w 441"/>
              <a:gd name="T5" fmla="*/ 33 h 457"/>
              <a:gd name="T6" fmla="*/ 261 w 441"/>
              <a:gd name="T7" fmla="*/ 1 h 457"/>
              <a:gd name="T8" fmla="*/ 325 w 441"/>
              <a:gd name="T9" fmla="*/ 49 h 457"/>
              <a:gd name="T10" fmla="*/ 425 w 441"/>
              <a:gd name="T11" fmla="*/ 181 h 457"/>
              <a:gd name="T12" fmla="*/ 441 w 441"/>
              <a:gd name="T13" fmla="*/ 241 h 457"/>
              <a:gd name="T14" fmla="*/ 429 w 441"/>
              <a:gd name="T15" fmla="*/ 341 h 457"/>
              <a:gd name="T16" fmla="*/ 393 w 441"/>
              <a:gd name="T17" fmla="*/ 397 h 457"/>
              <a:gd name="T18" fmla="*/ 193 w 441"/>
              <a:gd name="T19" fmla="*/ 457 h 457"/>
              <a:gd name="T20" fmla="*/ 81 w 441"/>
              <a:gd name="T21" fmla="*/ 425 h 457"/>
              <a:gd name="T22" fmla="*/ 13 w 441"/>
              <a:gd name="T23" fmla="*/ 277 h 457"/>
              <a:gd name="T24" fmla="*/ 81 w 441"/>
              <a:gd name="T25" fmla="*/ 221 h 457"/>
              <a:gd name="T26" fmla="*/ 149 w 441"/>
              <a:gd name="T27" fmla="*/ 229 h 457"/>
              <a:gd name="T28" fmla="*/ 285 w 441"/>
              <a:gd name="T29" fmla="*/ 20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41" h="457">
                <a:moveTo>
                  <a:pt x="285" y="209"/>
                </a:moveTo>
                <a:cubicBezTo>
                  <a:pt x="290" y="150"/>
                  <a:pt x="278" y="118"/>
                  <a:pt x="257" y="85"/>
                </a:cubicBezTo>
                <a:cubicBezTo>
                  <a:pt x="246" y="67"/>
                  <a:pt x="220" y="53"/>
                  <a:pt x="221" y="33"/>
                </a:cubicBezTo>
                <a:cubicBezTo>
                  <a:pt x="222" y="14"/>
                  <a:pt x="236" y="0"/>
                  <a:pt x="261" y="1"/>
                </a:cubicBezTo>
                <a:cubicBezTo>
                  <a:pt x="288" y="2"/>
                  <a:pt x="305" y="31"/>
                  <a:pt x="325" y="49"/>
                </a:cubicBezTo>
                <a:cubicBezTo>
                  <a:pt x="360" y="82"/>
                  <a:pt x="396" y="151"/>
                  <a:pt x="425" y="181"/>
                </a:cubicBezTo>
                <a:cubicBezTo>
                  <a:pt x="423" y="208"/>
                  <a:pt x="432" y="224"/>
                  <a:pt x="441" y="241"/>
                </a:cubicBezTo>
                <a:cubicBezTo>
                  <a:pt x="422" y="269"/>
                  <a:pt x="437" y="309"/>
                  <a:pt x="429" y="341"/>
                </a:cubicBezTo>
                <a:cubicBezTo>
                  <a:pt x="423" y="366"/>
                  <a:pt x="397" y="377"/>
                  <a:pt x="393" y="397"/>
                </a:cubicBezTo>
                <a:cubicBezTo>
                  <a:pt x="333" y="423"/>
                  <a:pt x="266" y="444"/>
                  <a:pt x="193" y="457"/>
                </a:cubicBezTo>
                <a:cubicBezTo>
                  <a:pt x="158" y="443"/>
                  <a:pt x="113" y="445"/>
                  <a:pt x="81" y="425"/>
                </a:cubicBezTo>
                <a:cubicBezTo>
                  <a:pt x="39" y="399"/>
                  <a:pt x="0" y="328"/>
                  <a:pt x="13" y="277"/>
                </a:cubicBezTo>
                <a:cubicBezTo>
                  <a:pt x="19" y="253"/>
                  <a:pt x="54" y="225"/>
                  <a:pt x="81" y="221"/>
                </a:cubicBezTo>
                <a:cubicBezTo>
                  <a:pt x="100" y="218"/>
                  <a:pt x="126" y="228"/>
                  <a:pt x="149" y="229"/>
                </a:cubicBezTo>
                <a:cubicBezTo>
                  <a:pt x="203" y="232"/>
                  <a:pt x="251" y="225"/>
                  <a:pt x="285" y="2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7319872" y="3790872"/>
            <a:ext cx="40483" cy="23309"/>
          </a:xfrm>
          <a:custGeom>
            <a:avLst/>
            <a:gdLst>
              <a:gd name="T0" fmla="*/ 48 w 57"/>
              <a:gd name="T1" fmla="*/ 0 h 33"/>
              <a:gd name="T2" fmla="*/ 56 w 57"/>
              <a:gd name="T3" fmla="*/ 24 h 33"/>
              <a:gd name="T4" fmla="*/ 0 w 57"/>
              <a:gd name="T5" fmla="*/ 28 h 33"/>
              <a:gd name="T6" fmla="*/ 48 w 57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" h="33">
                <a:moveTo>
                  <a:pt x="48" y="0"/>
                </a:moveTo>
                <a:cubicBezTo>
                  <a:pt x="47" y="12"/>
                  <a:pt x="57" y="12"/>
                  <a:pt x="56" y="24"/>
                </a:cubicBezTo>
                <a:cubicBezTo>
                  <a:pt x="39" y="33"/>
                  <a:pt x="21" y="32"/>
                  <a:pt x="0" y="28"/>
                </a:cubicBezTo>
                <a:cubicBezTo>
                  <a:pt x="10" y="13"/>
                  <a:pt x="27" y="4"/>
                  <a:pt x="48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6154452" y="3198348"/>
            <a:ext cx="17175" cy="24535"/>
          </a:xfrm>
          <a:custGeom>
            <a:avLst/>
            <a:gdLst>
              <a:gd name="T0" fmla="*/ 4 w 25"/>
              <a:gd name="T1" fmla="*/ 13 h 34"/>
              <a:gd name="T2" fmla="*/ 24 w 25"/>
              <a:gd name="T3" fmla="*/ 25 h 34"/>
              <a:gd name="T4" fmla="*/ 4 w 25"/>
              <a:gd name="T5" fmla="*/ 29 h 34"/>
              <a:gd name="T6" fmla="*/ 4 w 25"/>
              <a:gd name="T7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4">
                <a:moveTo>
                  <a:pt x="4" y="13"/>
                </a:moveTo>
                <a:cubicBezTo>
                  <a:pt x="0" y="0"/>
                  <a:pt x="16" y="25"/>
                  <a:pt x="24" y="25"/>
                </a:cubicBezTo>
                <a:cubicBezTo>
                  <a:pt x="25" y="34"/>
                  <a:pt x="10" y="27"/>
                  <a:pt x="4" y="29"/>
                </a:cubicBezTo>
                <a:cubicBezTo>
                  <a:pt x="5" y="27"/>
                  <a:pt x="14" y="14"/>
                  <a:pt x="4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6286942" y="3205709"/>
            <a:ext cx="20855" cy="17175"/>
          </a:xfrm>
          <a:custGeom>
            <a:avLst/>
            <a:gdLst>
              <a:gd name="T0" fmla="*/ 0 w 29"/>
              <a:gd name="T1" fmla="*/ 18 h 23"/>
              <a:gd name="T2" fmla="*/ 0 w 29"/>
              <a:gd name="T3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9" h="23">
                <a:moveTo>
                  <a:pt x="0" y="18"/>
                </a:moveTo>
                <a:cubicBezTo>
                  <a:pt x="12" y="0"/>
                  <a:pt x="29" y="23"/>
                  <a:pt x="0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6079620" y="3213069"/>
            <a:ext cx="28216" cy="9814"/>
          </a:xfrm>
          <a:custGeom>
            <a:avLst/>
            <a:gdLst>
              <a:gd name="T0" fmla="*/ 40 w 40"/>
              <a:gd name="T1" fmla="*/ 4 h 13"/>
              <a:gd name="T2" fmla="*/ 0 w 40"/>
              <a:gd name="T3" fmla="*/ 12 h 13"/>
              <a:gd name="T4" fmla="*/ 40 w 40"/>
              <a:gd name="T5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13">
                <a:moveTo>
                  <a:pt x="40" y="4"/>
                </a:moveTo>
                <a:cubicBezTo>
                  <a:pt x="33" y="13"/>
                  <a:pt x="16" y="12"/>
                  <a:pt x="0" y="12"/>
                </a:cubicBezTo>
                <a:cubicBezTo>
                  <a:pt x="13" y="0"/>
                  <a:pt x="23" y="10"/>
                  <a:pt x="40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6"/>
          <p:cNvSpPr>
            <a:spLocks noEditPoints="1"/>
          </p:cNvSpPr>
          <p:nvPr/>
        </p:nvSpPr>
        <p:spPr bwMode="auto">
          <a:xfrm>
            <a:off x="8919565" y="1986311"/>
            <a:ext cx="2560245" cy="1928464"/>
          </a:xfrm>
          <a:custGeom>
            <a:avLst/>
            <a:gdLst>
              <a:gd name="T0" fmla="*/ 1 w 3551"/>
              <a:gd name="T1" fmla="*/ 1736 h 2673"/>
              <a:gd name="T2" fmla="*/ 117 w 3551"/>
              <a:gd name="T3" fmla="*/ 1552 h 2673"/>
              <a:gd name="T4" fmla="*/ 97 w 3551"/>
              <a:gd name="T5" fmla="*/ 1360 h 2673"/>
              <a:gd name="T6" fmla="*/ 129 w 3551"/>
              <a:gd name="T7" fmla="*/ 1088 h 2673"/>
              <a:gd name="T8" fmla="*/ 289 w 3551"/>
              <a:gd name="T9" fmla="*/ 744 h 2673"/>
              <a:gd name="T10" fmla="*/ 653 w 3551"/>
              <a:gd name="T11" fmla="*/ 332 h 2673"/>
              <a:gd name="T12" fmla="*/ 785 w 3551"/>
              <a:gd name="T13" fmla="*/ 228 h 2673"/>
              <a:gd name="T14" fmla="*/ 929 w 3551"/>
              <a:gd name="T15" fmla="*/ 172 h 2673"/>
              <a:gd name="T16" fmla="*/ 1197 w 3551"/>
              <a:gd name="T17" fmla="*/ 60 h 2673"/>
              <a:gd name="T18" fmla="*/ 1513 w 3551"/>
              <a:gd name="T19" fmla="*/ 20 h 2673"/>
              <a:gd name="T20" fmla="*/ 1713 w 3551"/>
              <a:gd name="T21" fmla="*/ 0 h 2673"/>
              <a:gd name="T22" fmla="*/ 1861 w 3551"/>
              <a:gd name="T23" fmla="*/ 12 h 2673"/>
              <a:gd name="T24" fmla="*/ 2501 w 3551"/>
              <a:gd name="T25" fmla="*/ 132 h 2673"/>
              <a:gd name="T26" fmla="*/ 2873 w 3551"/>
              <a:gd name="T27" fmla="*/ 300 h 2673"/>
              <a:gd name="T28" fmla="*/ 3029 w 3551"/>
              <a:gd name="T29" fmla="*/ 396 h 2673"/>
              <a:gd name="T30" fmla="*/ 3221 w 3551"/>
              <a:gd name="T31" fmla="*/ 580 h 2673"/>
              <a:gd name="T32" fmla="*/ 3413 w 3551"/>
              <a:gd name="T33" fmla="*/ 840 h 2673"/>
              <a:gd name="T34" fmla="*/ 3481 w 3551"/>
              <a:gd name="T35" fmla="*/ 1036 h 2673"/>
              <a:gd name="T36" fmla="*/ 3545 w 3551"/>
              <a:gd name="T37" fmla="*/ 1384 h 2673"/>
              <a:gd name="T38" fmla="*/ 3525 w 3551"/>
              <a:gd name="T39" fmla="*/ 1684 h 2673"/>
              <a:gd name="T40" fmla="*/ 3441 w 3551"/>
              <a:gd name="T41" fmla="*/ 2016 h 2673"/>
              <a:gd name="T42" fmla="*/ 3373 w 3551"/>
              <a:gd name="T43" fmla="*/ 2112 h 2673"/>
              <a:gd name="T44" fmla="*/ 3265 w 3551"/>
              <a:gd name="T45" fmla="*/ 2256 h 2673"/>
              <a:gd name="T46" fmla="*/ 3077 w 3551"/>
              <a:gd name="T47" fmla="*/ 2396 h 2673"/>
              <a:gd name="T48" fmla="*/ 2909 w 3551"/>
              <a:gd name="T49" fmla="*/ 2496 h 2673"/>
              <a:gd name="T50" fmla="*/ 2501 w 3551"/>
              <a:gd name="T51" fmla="*/ 2636 h 2673"/>
              <a:gd name="T52" fmla="*/ 2197 w 3551"/>
              <a:gd name="T53" fmla="*/ 2656 h 2673"/>
              <a:gd name="T54" fmla="*/ 1589 w 3551"/>
              <a:gd name="T55" fmla="*/ 2616 h 2673"/>
              <a:gd name="T56" fmla="*/ 1189 w 3551"/>
              <a:gd name="T57" fmla="*/ 2504 h 2673"/>
              <a:gd name="T58" fmla="*/ 741 w 3551"/>
              <a:gd name="T59" fmla="*/ 2328 h 2673"/>
              <a:gd name="T60" fmla="*/ 361 w 3551"/>
              <a:gd name="T61" fmla="*/ 2036 h 2673"/>
              <a:gd name="T62" fmla="*/ 257 w 3551"/>
              <a:gd name="T63" fmla="*/ 1892 h 2673"/>
              <a:gd name="T64" fmla="*/ 497 w 3551"/>
              <a:gd name="T65" fmla="*/ 2076 h 2673"/>
              <a:gd name="T66" fmla="*/ 781 w 3551"/>
              <a:gd name="T67" fmla="*/ 2288 h 2673"/>
              <a:gd name="T68" fmla="*/ 941 w 3551"/>
              <a:gd name="T69" fmla="*/ 2364 h 2673"/>
              <a:gd name="T70" fmla="*/ 1213 w 3551"/>
              <a:gd name="T71" fmla="*/ 2460 h 2673"/>
              <a:gd name="T72" fmla="*/ 1617 w 3551"/>
              <a:gd name="T73" fmla="*/ 2556 h 2673"/>
              <a:gd name="T74" fmla="*/ 2037 w 3551"/>
              <a:gd name="T75" fmla="*/ 2604 h 2673"/>
              <a:gd name="T76" fmla="*/ 2205 w 3551"/>
              <a:gd name="T77" fmla="*/ 2604 h 2673"/>
              <a:gd name="T78" fmla="*/ 2601 w 3551"/>
              <a:gd name="T79" fmla="*/ 2552 h 2673"/>
              <a:gd name="T80" fmla="*/ 2749 w 3551"/>
              <a:gd name="T81" fmla="*/ 2516 h 2673"/>
              <a:gd name="T82" fmla="*/ 2969 w 3551"/>
              <a:gd name="T83" fmla="*/ 2404 h 2673"/>
              <a:gd name="T84" fmla="*/ 3305 w 3551"/>
              <a:gd name="T85" fmla="*/ 2152 h 2673"/>
              <a:gd name="T86" fmla="*/ 3469 w 3551"/>
              <a:gd name="T87" fmla="*/ 1688 h 2673"/>
              <a:gd name="T88" fmla="*/ 3481 w 3551"/>
              <a:gd name="T89" fmla="*/ 1228 h 2673"/>
              <a:gd name="T90" fmla="*/ 3441 w 3551"/>
              <a:gd name="T91" fmla="*/ 1100 h 2673"/>
              <a:gd name="T92" fmla="*/ 3285 w 3551"/>
              <a:gd name="T93" fmla="*/ 720 h 2673"/>
              <a:gd name="T94" fmla="*/ 3073 w 3551"/>
              <a:gd name="T95" fmla="*/ 488 h 2673"/>
              <a:gd name="T96" fmla="*/ 2321 w 3551"/>
              <a:gd name="T97" fmla="*/ 128 h 2673"/>
              <a:gd name="T98" fmla="*/ 1857 w 3551"/>
              <a:gd name="T99" fmla="*/ 64 h 2673"/>
              <a:gd name="T100" fmla="*/ 1577 w 3551"/>
              <a:gd name="T101" fmla="*/ 72 h 2673"/>
              <a:gd name="T102" fmla="*/ 1417 w 3551"/>
              <a:gd name="T103" fmla="*/ 80 h 2673"/>
              <a:gd name="T104" fmla="*/ 1125 w 3551"/>
              <a:gd name="T105" fmla="*/ 140 h 2673"/>
              <a:gd name="T106" fmla="*/ 805 w 3551"/>
              <a:gd name="T107" fmla="*/ 284 h 2673"/>
              <a:gd name="T108" fmla="*/ 649 w 3551"/>
              <a:gd name="T109" fmla="*/ 384 h 2673"/>
              <a:gd name="T110" fmla="*/ 589 w 3551"/>
              <a:gd name="T111" fmla="*/ 448 h 2673"/>
              <a:gd name="T112" fmla="*/ 305 w 3551"/>
              <a:gd name="T113" fmla="*/ 800 h 2673"/>
              <a:gd name="T114" fmla="*/ 137 w 3551"/>
              <a:gd name="T115" fmla="*/ 1256 h 2673"/>
              <a:gd name="T116" fmla="*/ 177 w 3551"/>
              <a:gd name="T117" fmla="*/ 1532 h 2673"/>
              <a:gd name="T118" fmla="*/ 49 w 3551"/>
              <a:gd name="T119" fmla="*/ 1744 h 2673"/>
              <a:gd name="T120" fmla="*/ 237 w 3551"/>
              <a:gd name="T121" fmla="*/ 1828 h 2673"/>
              <a:gd name="T122" fmla="*/ 61 w 3551"/>
              <a:gd name="T123" fmla="*/ 1668 h 2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51" h="2673">
                <a:moveTo>
                  <a:pt x="257" y="1892"/>
                </a:moveTo>
                <a:cubicBezTo>
                  <a:pt x="192" y="1909"/>
                  <a:pt x="155" y="1914"/>
                  <a:pt x="101" y="1884"/>
                </a:cubicBezTo>
                <a:cubicBezTo>
                  <a:pt x="48" y="1855"/>
                  <a:pt x="2" y="1810"/>
                  <a:pt x="1" y="1736"/>
                </a:cubicBezTo>
                <a:cubicBezTo>
                  <a:pt x="0" y="1678"/>
                  <a:pt x="16" y="1659"/>
                  <a:pt x="45" y="1624"/>
                </a:cubicBezTo>
                <a:cubicBezTo>
                  <a:pt x="51" y="1616"/>
                  <a:pt x="54" y="1603"/>
                  <a:pt x="57" y="1600"/>
                </a:cubicBezTo>
                <a:cubicBezTo>
                  <a:pt x="78" y="1580"/>
                  <a:pt x="111" y="1575"/>
                  <a:pt x="117" y="1552"/>
                </a:cubicBezTo>
                <a:cubicBezTo>
                  <a:pt x="123" y="1528"/>
                  <a:pt x="104" y="1503"/>
                  <a:pt x="101" y="1480"/>
                </a:cubicBezTo>
                <a:cubicBezTo>
                  <a:pt x="97" y="1451"/>
                  <a:pt x="106" y="1422"/>
                  <a:pt x="105" y="1392"/>
                </a:cubicBezTo>
                <a:cubicBezTo>
                  <a:pt x="105" y="1382"/>
                  <a:pt x="98" y="1369"/>
                  <a:pt x="97" y="1360"/>
                </a:cubicBezTo>
                <a:cubicBezTo>
                  <a:pt x="92" y="1313"/>
                  <a:pt x="108" y="1272"/>
                  <a:pt x="109" y="1228"/>
                </a:cubicBezTo>
                <a:cubicBezTo>
                  <a:pt x="110" y="1196"/>
                  <a:pt x="109" y="1174"/>
                  <a:pt x="117" y="1140"/>
                </a:cubicBezTo>
                <a:cubicBezTo>
                  <a:pt x="121" y="1123"/>
                  <a:pt x="125" y="1103"/>
                  <a:pt x="129" y="1088"/>
                </a:cubicBezTo>
                <a:cubicBezTo>
                  <a:pt x="142" y="1043"/>
                  <a:pt x="167" y="1015"/>
                  <a:pt x="169" y="960"/>
                </a:cubicBezTo>
                <a:cubicBezTo>
                  <a:pt x="191" y="923"/>
                  <a:pt x="209" y="878"/>
                  <a:pt x="229" y="836"/>
                </a:cubicBezTo>
                <a:cubicBezTo>
                  <a:pt x="245" y="801"/>
                  <a:pt x="254" y="763"/>
                  <a:pt x="289" y="744"/>
                </a:cubicBezTo>
                <a:cubicBezTo>
                  <a:pt x="331" y="657"/>
                  <a:pt x="388" y="584"/>
                  <a:pt x="453" y="520"/>
                </a:cubicBezTo>
                <a:cubicBezTo>
                  <a:pt x="477" y="480"/>
                  <a:pt x="513" y="448"/>
                  <a:pt x="545" y="416"/>
                </a:cubicBezTo>
                <a:cubicBezTo>
                  <a:pt x="576" y="385"/>
                  <a:pt x="607" y="347"/>
                  <a:pt x="653" y="332"/>
                </a:cubicBezTo>
                <a:cubicBezTo>
                  <a:pt x="667" y="308"/>
                  <a:pt x="692" y="291"/>
                  <a:pt x="717" y="276"/>
                </a:cubicBezTo>
                <a:cubicBezTo>
                  <a:pt x="725" y="271"/>
                  <a:pt x="734" y="273"/>
                  <a:pt x="741" y="268"/>
                </a:cubicBezTo>
                <a:cubicBezTo>
                  <a:pt x="753" y="260"/>
                  <a:pt x="768" y="237"/>
                  <a:pt x="785" y="228"/>
                </a:cubicBezTo>
                <a:cubicBezTo>
                  <a:pt x="797" y="222"/>
                  <a:pt x="812" y="219"/>
                  <a:pt x="825" y="212"/>
                </a:cubicBezTo>
                <a:cubicBezTo>
                  <a:pt x="836" y="206"/>
                  <a:pt x="846" y="197"/>
                  <a:pt x="857" y="192"/>
                </a:cubicBezTo>
                <a:cubicBezTo>
                  <a:pt x="880" y="181"/>
                  <a:pt x="906" y="181"/>
                  <a:pt x="929" y="172"/>
                </a:cubicBezTo>
                <a:cubicBezTo>
                  <a:pt x="953" y="162"/>
                  <a:pt x="976" y="141"/>
                  <a:pt x="1001" y="132"/>
                </a:cubicBezTo>
                <a:cubicBezTo>
                  <a:pt x="1039" y="119"/>
                  <a:pt x="1081" y="118"/>
                  <a:pt x="1109" y="88"/>
                </a:cubicBezTo>
                <a:cubicBezTo>
                  <a:pt x="1143" y="93"/>
                  <a:pt x="1168" y="67"/>
                  <a:pt x="1197" y="60"/>
                </a:cubicBezTo>
                <a:cubicBezTo>
                  <a:pt x="1218" y="55"/>
                  <a:pt x="1247" y="55"/>
                  <a:pt x="1273" y="52"/>
                </a:cubicBezTo>
                <a:cubicBezTo>
                  <a:pt x="1317" y="46"/>
                  <a:pt x="1362" y="42"/>
                  <a:pt x="1413" y="32"/>
                </a:cubicBezTo>
                <a:cubicBezTo>
                  <a:pt x="1449" y="25"/>
                  <a:pt x="1471" y="20"/>
                  <a:pt x="1513" y="20"/>
                </a:cubicBezTo>
                <a:cubicBezTo>
                  <a:pt x="1539" y="20"/>
                  <a:pt x="1568" y="12"/>
                  <a:pt x="1597" y="8"/>
                </a:cubicBezTo>
                <a:cubicBezTo>
                  <a:pt x="1613" y="6"/>
                  <a:pt x="1668" y="15"/>
                  <a:pt x="1701" y="8"/>
                </a:cubicBezTo>
                <a:cubicBezTo>
                  <a:pt x="1705" y="7"/>
                  <a:pt x="1708" y="0"/>
                  <a:pt x="1713" y="0"/>
                </a:cubicBezTo>
                <a:cubicBezTo>
                  <a:pt x="1738" y="0"/>
                  <a:pt x="1764" y="13"/>
                  <a:pt x="1789" y="12"/>
                </a:cubicBezTo>
                <a:cubicBezTo>
                  <a:pt x="1800" y="12"/>
                  <a:pt x="1815" y="4"/>
                  <a:pt x="1825" y="4"/>
                </a:cubicBezTo>
                <a:cubicBezTo>
                  <a:pt x="1837" y="4"/>
                  <a:pt x="1849" y="10"/>
                  <a:pt x="1861" y="12"/>
                </a:cubicBezTo>
                <a:cubicBezTo>
                  <a:pt x="1921" y="19"/>
                  <a:pt x="1981" y="16"/>
                  <a:pt x="2041" y="24"/>
                </a:cubicBezTo>
                <a:cubicBezTo>
                  <a:pt x="2120" y="35"/>
                  <a:pt x="2199" y="55"/>
                  <a:pt x="2277" y="68"/>
                </a:cubicBezTo>
                <a:cubicBezTo>
                  <a:pt x="2355" y="81"/>
                  <a:pt x="2431" y="104"/>
                  <a:pt x="2501" y="132"/>
                </a:cubicBezTo>
                <a:cubicBezTo>
                  <a:pt x="2535" y="146"/>
                  <a:pt x="2571" y="158"/>
                  <a:pt x="2605" y="172"/>
                </a:cubicBezTo>
                <a:cubicBezTo>
                  <a:pt x="2653" y="191"/>
                  <a:pt x="2702" y="216"/>
                  <a:pt x="2753" y="240"/>
                </a:cubicBezTo>
                <a:cubicBezTo>
                  <a:pt x="2791" y="258"/>
                  <a:pt x="2832" y="281"/>
                  <a:pt x="2873" y="300"/>
                </a:cubicBezTo>
                <a:cubicBezTo>
                  <a:pt x="2897" y="311"/>
                  <a:pt x="2911" y="320"/>
                  <a:pt x="2933" y="332"/>
                </a:cubicBezTo>
                <a:cubicBezTo>
                  <a:pt x="2946" y="339"/>
                  <a:pt x="2962" y="341"/>
                  <a:pt x="2973" y="348"/>
                </a:cubicBezTo>
                <a:cubicBezTo>
                  <a:pt x="2991" y="359"/>
                  <a:pt x="3007" y="381"/>
                  <a:pt x="3029" y="396"/>
                </a:cubicBezTo>
                <a:cubicBezTo>
                  <a:pt x="3049" y="410"/>
                  <a:pt x="3068" y="425"/>
                  <a:pt x="3085" y="440"/>
                </a:cubicBezTo>
                <a:cubicBezTo>
                  <a:pt x="3120" y="472"/>
                  <a:pt x="3161" y="504"/>
                  <a:pt x="3189" y="536"/>
                </a:cubicBezTo>
                <a:cubicBezTo>
                  <a:pt x="3202" y="550"/>
                  <a:pt x="3209" y="567"/>
                  <a:pt x="3221" y="580"/>
                </a:cubicBezTo>
                <a:cubicBezTo>
                  <a:pt x="3232" y="591"/>
                  <a:pt x="3247" y="597"/>
                  <a:pt x="3257" y="608"/>
                </a:cubicBezTo>
                <a:cubicBezTo>
                  <a:pt x="3287" y="641"/>
                  <a:pt x="3303" y="686"/>
                  <a:pt x="3341" y="708"/>
                </a:cubicBezTo>
                <a:cubicBezTo>
                  <a:pt x="3363" y="754"/>
                  <a:pt x="3392" y="793"/>
                  <a:pt x="3413" y="840"/>
                </a:cubicBezTo>
                <a:cubicBezTo>
                  <a:pt x="3430" y="861"/>
                  <a:pt x="3433" y="895"/>
                  <a:pt x="3453" y="912"/>
                </a:cubicBezTo>
                <a:cubicBezTo>
                  <a:pt x="3449" y="936"/>
                  <a:pt x="3461" y="968"/>
                  <a:pt x="3477" y="984"/>
                </a:cubicBezTo>
                <a:cubicBezTo>
                  <a:pt x="3467" y="996"/>
                  <a:pt x="3477" y="1016"/>
                  <a:pt x="3481" y="1036"/>
                </a:cubicBezTo>
                <a:cubicBezTo>
                  <a:pt x="3489" y="1072"/>
                  <a:pt x="3493" y="1112"/>
                  <a:pt x="3517" y="1132"/>
                </a:cubicBezTo>
                <a:cubicBezTo>
                  <a:pt x="3507" y="1173"/>
                  <a:pt x="3518" y="1235"/>
                  <a:pt x="3537" y="1276"/>
                </a:cubicBezTo>
                <a:cubicBezTo>
                  <a:pt x="3523" y="1309"/>
                  <a:pt x="3541" y="1347"/>
                  <a:pt x="3545" y="1384"/>
                </a:cubicBezTo>
                <a:cubicBezTo>
                  <a:pt x="3548" y="1411"/>
                  <a:pt x="3543" y="1441"/>
                  <a:pt x="3545" y="1468"/>
                </a:cubicBezTo>
                <a:cubicBezTo>
                  <a:pt x="3547" y="1498"/>
                  <a:pt x="3551" y="1523"/>
                  <a:pt x="3549" y="1568"/>
                </a:cubicBezTo>
                <a:cubicBezTo>
                  <a:pt x="3547" y="1611"/>
                  <a:pt x="3550" y="1651"/>
                  <a:pt x="3525" y="1684"/>
                </a:cubicBezTo>
                <a:cubicBezTo>
                  <a:pt x="3518" y="1721"/>
                  <a:pt x="3522" y="1774"/>
                  <a:pt x="3513" y="1820"/>
                </a:cubicBezTo>
                <a:cubicBezTo>
                  <a:pt x="3509" y="1841"/>
                  <a:pt x="3491" y="1856"/>
                  <a:pt x="3501" y="1876"/>
                </a:cubicBezTo>
                <a:cubicBezTo>
                  <a:pt x="3472" y="1914"/>
                  <a:pt x="3467" y="1975"/>
                  <a:pt x="3441" y="2016"/>
                </a:cubicBezTo>
                <a:cubicBezTo>
                  <a:pt x="3441" y="2029"/>
                  <a:pt x="3424" y="2026"/>
                  <a:pt x="3421" y="2036"/>
                </a:cubicBezTo>
                <a:cubicBezTo>
                  <a:pt x="3414" y="2051"/>
                  <a:pt x="3410" y="2065"/>
                  <a:pt x="3401" y="2080"/>
                </a:cubicBezTo>
                <a:cubicBezTo>
                  <a:pt x="3394" y="2092"/>
                  <a:pt x="3381" y="2100"/>
                  <a:pt x="3373" y="2112"/>
                </a:cubicBezTo>
                <a:cubicBezTo>
                  <a:pt x="3364" y="2125"/>
                  <a:pt x="3361" y="2143"/>
                  <a:pt x="3353" y="2156"/>
                </a:cubicBezTo>
                <a:cubicBezTo>
                  <a:pt x="3339" y="2179"/>
                  <a:pt x="3317" y="2205"/>
                  <a:pt x="3297" y="2224"/>
                </a:cubicBezTo>
                <a:cubicBezTo>
                  <a:pt x="3286" y="2235"/>
                  <a:pt x="3276" y="2247"/>
                  <a:pt x="3265" y="2256"/>
                </a:cubicBezTo>
                <a:cubicBezTo>
                  <a:pt x="3243" y="2276"/>
                  <a:pt x="3216" y="2289"/>
                  <a:pt x="3193" y="2308"/>
                </a:cubicBezTo>
                <a:cubicBezTo>
                  <a:pt x="3172" y="2325"/>
                  <a:pt x="3158" y="2347"/>
                  <a:pt x="3137" y="2360"/>
                </a:cubicBezTo>
                <a:cubicBezTo>
                  <a:pt x="3116" y="2373"/>
                  <a:pt x="3096" y="2379"/>
                  <a:pt x="3077" y="2396"/>
                </a:cubicBezTo>
                <a:cubicBezTo>
                  <a:pt x="3075" y="2398"/>
                  <a:pt x="3071" y="2402"/>
                  <a:pt x="3069" y="2404"/>
                </a:cubicBezTo>
                <a:cubicBezTo>
                  <a:pt x="3049" y="2418"/>
                  <a:pt x="3010" y="2440"/>
                  <a:pt x="2985" y="2456"/>
                </a:cubicBezTo>
                <a:cubicBezTo>
                  <a:pt x="2960" y="2472"/>
                  <a:pt x="2934" y="2483"/>
                  <a:pt x="2909" y="2496"/>
                </a:cubicBezTo>
                <a:cubicBezTo>
                  <a:pt x="2871" y="2517"/>
                  <a:pt x="2854" y="2531"/>
                  <a:pt x="2805" y="2548"/>
                </a:cubicBezTo>
                <a:cubicBezTo>
                  <a:pt x="2741" y="2570"/>
                  <a:pt x="2664" y="2592"/>
                  <a:pt x="2589" y="2612"/>
                </a:cubicBezTo>
                <a:cubicBezTo>
                  <a:pt x="2560" y="2620"/>
                  <a:pt x="2528" y="2631"/>
                  <a:pt x="2501" y="2636"/>
                </a:cubicBezTo>
                <a:cubicBezTo>
                  <a:pt x="2473" y="2641"/>
                  <a:pt x="2445" y="2633"/>
                  <a:pt x="2417" y="2636"/>
                </a:cubicBezTo>
                <a:cubicBezTo>
                  <a:pt x="2406" y="2637"/>
                  <a:pt x="2396" y="2646"/>
                  <a:pt x="2385" y="2648"/>
                </a:cubicBezTo>
                <a:cubicBezTo>
                  <a:pt x="2322" y="2658"/>
                  <a:pt x="2268" y="2655"/>
                  <a:pt x="2197" y="2656"/>
                </a:cubicBezTo>
                <a:cubicBezTo>
                  <a:pt x="2146" y="2657"/>
                  <a:pt x="2087" y="2673"/>
                  <a:pt x="2037" y="2648"/>
                </a:cubicBezTo>
                <a:cubicBezTo>
                  <a:pt x="2001" y="2665"/>
                  <a:pt x="1961" y="2652"/>
                  <a:pt x="1925" y="2648"/>
                </a:cubicBezTo>
                <a:cubicBezTo>
                  <a:pt x="1807" y="2634"/>
                  <a:pt x="1696" y="2632"/>
                  <a:pt x="1589" y="2616"/>
                </a:cubicBezTo>
                <a:cubicBezTo>
                  <a:pt x="1483" y="2600"/>
                  <a:pt x="1382" y="2563"/>
                  <a:pt x="1285" y="2536"/>
                </a:cubicBezTo>
                <a:cubicBezTo>
                  <a:pt x="1267" y="2531"/>
                  <a:pt x="1250" y="2530"/>
                  <a:pt x="1233" y="2524"/>
                </a:cubicBezTo>
                <a:cubicBezTo>
                  <a:pt x="1219" y="2519"/>
                  <a:pt x="1204" y="2509"/>
                  <a:pt x="1189" y="2504"/>
                </a:cubicBezTo>
                <a:cubicBezTo>
                  <a:pt x="1176" y="2500"/>
                  <a:pt x="1161" y="2503"/>
                  <a:pt x="1149" y="2500"/>
                </a:cubicBezTo>
                <a:cubicBezTo>
                  <a:pt x="1115" y="2491"/>
                  <a:pt x="1086" y="2465"/>
                  <a:pt x="1049" y="2468"/>
                </a:cubicBezTo>
                <a:cubicBezTo>
                  <a:pt x="943" y="2414"/>
                  <a:pt x="837" y="2378"/>
                  <a:pt x="741" y="2328"/>
                </a:cubicBezTo>
                <a:cubicBezTo>
                  <a:pt x="645" y="2278"/>
                  <a:pt x="557" y="2216"/>
                  <a:pt x="477" y="2144"/>
                </a:cubicBezTo>
                <a:cubicBezTo>
                  <a:pt x="453" y="2122"/>
                  <a:pt x="437" y="2093"/>
                  <a:pt x="413" y="2072"/>
                </a:cubicBezTo>
                <a:cubicBezTo>
                  <a:pt x="398" y="2059"/>
                  <a:pt x="375" y="2051"/>
                  <a:pt x="361" y="2036"/>
                </a:cubicBezTo>
                <a:cubicBezTo>
                  <a:pt x="347" y="2021"/>
                  <a:pt x="344" y="1997"/>
                  <a:pt x="333" y="1980"/>
                </a:cubicBezTo>
                <a:cubicBezTo>
                  <a:pt x="322" y="1964"/>
                  <a:pt x="305" y="1951"/>
                  <a:pt x="293" y="1936"/>
                </a:cubicBezTo>
                <a:cubicBezTo>
                  <a:pt x="281" y="1920"/>
                  <a:pt x="274" y="1903"/>
                  <a:pt x="257" y="1892"/>
                </a:cubicBezTo>
                <a:close/>
                <a:moveTo>
                  <a:pt x="313" y="1856"/>
                </a:moveTo>
                <a:cubicBezTo>
                  <a:pt x="313" y="1883"/>
                  <a:pt x="355" y="1924"/>
                  <a:pt x="381" y="1956"/>
                </a:cubicBezTo>
                <a:cubicBezTo>
                  <a:pt x="416" y="1999"/>
                  <a:pt x="458" y="2051"/>
                  <a:pt x="497" y="2076"/>
                </a:cubicBezTo>
                <a:cubicBezTo>
                  <a:pt x="511" y="2104"/>
                  <a:pt x="540" y="2127"/>
                  <a:pt x="565" y="2148"/>
                </a:cubicBezTo>
                <a:cubicBezTo>
                  <a:pt x="591" y="2170"/>
                  <a:pt x="617" y="2193"/>
                  <a:pt x="645" y="2212"/>
                </a:cubicBezTo>
                <a:cubicBezTo>
                  <a:pt x="686" y="2240"/>
                  <a:pt x="739" y="2263"/>
                  <a:pt x="781" y="2288"/>
                </a:cubicBezTo>
                <a:cubicBezTo>
                  <a:pt x="795" y="2297"/>
                  <a:pt x="811" y="2310"/>
                  <a:pt x="825" y="2316"/>
                </a:cubicBezTo>
                <a:cubicBezTo>
                  <a:pt x="843" y="2324"/>
                  <a:pt x="867" y="2325"/>
                  <a:pt x="885" y="2332"/>
                </a:cubicBezTo>
                <a:cubicBezTo>
                  <a:pt x="905" y="2340"/>
                  <a:pt x="922" y="2357"/>
                  <a:pt x="941" y="2364"/>
                </a:cubicBezTo>
                <a:cubicBezTo>
                  <a:pt x="961" y="2372"/>
                  <a:pt x="985" y="2372"/>
                  <a:pt x="1005" y="2380"/>
                </a:cubicBezTo>
                <a:cubicBezTo>
                  <a:pt x="1025" y="2388"/>
                  <a:pt x="1040" y="2402"/>
                  <a:pt x="1061" y="2408"/>
                </a:cubicBezTo>
                <a:cubicBezTo>
                  <a:pt x="1112" y="2424"/>
                  <a:pt x="1168" y="2428"/>
                  <a:pt x="1213" y="2460"/>
                </a:cubicBezTo>
                <a:cubicBezTo>
                  <a:pt x="1286" y="2471"/>
                  <a:pt x="1354" y="2496"/>
                  <a:pt x="1417" y="2516"/>
                </a:cubicBezTo>
                <a:cubicBezTo>
                  <a:pt x="1439" y="2523"/>
                  <a:pt x="1459" y="2535"/>
                  <a:pt x="1481" y="2540"/>
                </a:cubicBezTo>
                <a:cubicBezTo>
                  <a:pt x="1524" y="2550"/>
                  <a:pt x="1571" y="2547"/>
                  <a:pt x="1617" y="2556"/>
                </a:cubicBezTo>
                <a:cubicBezTo>
                  <a:pt x="1629" y="2558"/>
                  <a:pt x="1640" y="2566"/>
                  <a:pt x="1653" y="2568"/>
                </a:cubicBezTo>
                <a:cubicBezTo>
                  <a:pt x="1746" y="2582"/>
                  <a:pt x="1870" y="2568"/>
                  <a:pt x="1941" y="2600"/>
                </a:cubicBezTo>
                <a:cubicBezTo>
                  <a:pt x="1972" y="2590"/>
                  <a:pt x="2005" y="2604"/>
                  <a:pt x="2037" y="2604"/>
                </a:cubicBezTo>
                <a:cubicBezTo>
                  <a:pt x="2052" y="2604"/>
                  <a:pt x="2066" y="2598"/>
                  <a:pt x="2081" y="2600"/>
                </a:cubicBezTo>
                <a:cubicBezTo>
                  <a:pt x="2094" y="2602"/>
                  <a:pt x="2105" y="2611"/>
                  <a:pt x="2117" y="2612"/>
                </a:cubicBezTo>
                <a:cubicBezTo>
                  <a:pt x="2143" y="2614"/>
                  <a:pt x="2175" y="2605"/>
                  <a:pt x="2205" y="2604"/>
                </a:cubicBezTo>
                <a:cubicBezTo>
                  <a:pt x="2238" y="2603"/>
                  <a:pt x="2270" y="2603"/>
                  <a:pt x="2301" y="2600"/>
                </a:cubicBezTo>
                <a:cubicBezTo>
                  <a:pt x="2367" y="2593"/>
                  <a:pt x="2438" y="2589"/>
                  <a:pt x="2497" y="2580"/>
                </a:cubicBezTo>
                <a:cubicBezTo>
                  <a:pt x="2533" y="2575"/>
                  <a:pt x="2566" y="2558"/>
                  <a:pt x="2601" y="2552"/>
                </a:cubicBezTo>
                <a:cubicBezTo>
                  <a:pt x="2617" y="2549"/>
                  <a:pt x="2634" y="2551"/>
                  <a:pt x="2649" y="2548"/>
                </a:cubicBezTo>
                <a:cubicBezTo>
                  <a:pt x="2668" y="2544"/>
                  <a:pt x="2689" y="2527"/>
                  <a:pt x="2713" y="2520"/>
                </a:cubicBezTo>
                <a:cubicBezTo>
                  <a:pt x="2724" y="2517"/>
                  <a:pt x="2738" y="2519"/>
                  <a:pt x="2749" y="2516"/>
                </a:cubicBezTo>
                <a:cubicBezTo>
                  <a:pt x="2793" y="2502"/>
                  <a:pt x="2844" y="2472"/>
                  <a:pt x="2877" y="2456"/>
                </a:cubicBezTo>
                <a:cubicBezTo>
                  <a:pt x="2893" y="2448"/>
                  <a:pt x="2911" y="2447"/>
                  <a:pt x="2925" y="2440"/>
                </a:cubicBezTo>
                <a:cubicBezTo>
                  <a:pt x="2940" y="2432"/>
                  <a:pt x="2954" y="2414"/>
                  <a:pt x="2969" y="2404"/>
                </a:cubicBezTo>
                <a:cubicBezTo>
                  <a:pt x="3006" y="2378"/>
                  <a:pt x="3045" y="2359"/>
                  <a:pt x="3077" y="2336"/>
                </a:cubicBezTo>
                <a:cubicBezTo>
                  <a:pt x="3113" y="2310"/>
                  <a:pt x="3148" y="2288"/>
                  <a:pt x="3181" y="2264"/>
                </a:cubicBezTo>
                <a:cubicBezTo>
                  <a:pt x="3230" y="2229"/>
                  <a:pt x="3266" y="2184"/>
                  <a:pt x="3305" y="2152"/>
                </a:cubicBezTo>
                <a:cubicBezTo>
                  <a:pt x="3321" y="2087"/>
                  <a:pt x="3371" y="2055"/>
                  <a:pt x="3385" y="1988"/>
                </a:cubicBezTo>
                <a:cubicBezTo>
                  <a:pt x="3409" y="1964"/>
                  <a:pt x="3419" y="1935"/>
                  <a:pt x="3429" y="1896"/>
                </a:cubicBezTo>
                <a:cubicBezTo>
                  <a:pt x="3446" y="1831"/>
                  <a:pt x="3482" y="1759"/>
                  <a:pt x="3469" y="1688"/>
                </a:cubicBezTo>
                <a:cubicBezTo>
                  <a:pt x="3480" y="1666"/>
                  <a:pt x="3487" y="1642"/>
                  <a:pt x="3489" y="1616"/>
                </a:cubicBezTo>
                <a:cubicBezTo>
                  <a:pt x="3499" y="1493"/>
                  <a:pt x="3493" y="1375"/>
                  <a:pt x="3481" y="1268"/>
                </a:cubicBezTo>
                <a:cubicBezTo>
                  <a:pt x="3480" y="1255"/>
                  <a:pt x="3482" y="1241"/>
                  <a:pt x="3481" y="1228"/>
                </a:cubicBezTo>
                <a:cubicBezTo>
                  <a:pt x="3481" y="1223"/>
                  <a:pt x="3473" y="1218"/>
                  <a:pt x="3473" y="1212"/>
                </a:cubicBezTo>
                <a:cubicBezTo>
                  <a:pt x="3473" y="1204"/>
                  <a:pt x="3478" y="1198"/>
                  <a:pt x="3477" y="1192"/>
                </a:cubicBezTo>
                <a:cubicBezTo>
                  <a:pt x="3471" y="1157"/>
                  <a:pt x="3449" y="1130"/>
                  <a:pt x="3441" y="1100"/>
                </a:cubicBezTo>
                <a:cubicBezTo>
                  <a:pt x="3436" y="1081"/>
                  <a:pt x="3437" y="1062"/>
                  <a:pt x="3433" y="1044"/>
                </a:cubicBezTo>
                <a:cubicBezTo>
                  <a:pt x="3420" y="990"/>
                  <a:pt x="3404" y="937"/>
                  <a:pt x="3385" y="888"/>
                </a:cubicBezTo>
                <a:cubicBezTo>
                  <a:pt x="3360" y="824"/>
                  <a:pt x="3315" y="781"/>
                  <a:pt x="3285" y="720"/>
                </a:cubicBezTo>
                <a:cubicBezTo>
                  <a:pt x="3278" y="713"/>
                  <a:pt x="3267" y="711"/>
                  <a:pt x="3261" y="704"/>
                </a:cubicBezTo>
                <a:cubicBezTo>
                  <a:pt x="3211" y="633"/>
                  <a:pt x="3154" y="569"/>
                  <a:pt x="3085" y="516"/>
                </a:cubicBezTo>
                <a:cubicBezTo>
                  <a:pt x="3084" y="504"/>
                  <a:pt x="3076" y="498"/>
                  <a:pt x="3073" y="488"/>
                </a:cubicBezTo>
                <a:cubicBezTo>
                  <a:pt x="2968" y="411"/>
                  <a:pt x="2855" y="339"/>
                  <a:pt x="2729" y="288"/>
                </a:cubicBezTo>
                <a:cubicBezTo>
                  <a:pt x="2651" y="256"/>
                  <a:pt x="2576" y="220"/>
                  <a:pt x="2501" y="184"/>
                </a:cubicBezTo>
                <a:cubicBezTo>
                  <a:pt x="2433" y="174"/>
                  <a:pt x="2378" y="150"/>
                  <a:pt x="2321" y="128"/>
                </a:cubicBezTo>
                <a:cubicBezTo>
                  <a:pt x="2202" y="114"/>
                  <a:pt x="2087" y="75"/>
                  <a:pt x="1965" y="80"/>
                </a:cubicBezTo>
                <a:cubicBezTo>
                  <a:pt x="1951" y="80"/>
                  <a:pt x="1946" y="72"/>
                  <a:pt x="1937" y="68"/>
                </a:cubicBezTo>
                <a:cubicBezTo>
                  <a:pt x="1910" y="82"/>
                  <a:pt x="1884" y="65"/>
                  <a:pt x="1857" y="64"/>
                </a:cubicBezTo>
                <a:cubicBezTo>
                  <a:pt x="1843" y="64"/>
                  <a:pt x="1828" y="69"/>
                  <a:pt x="1813" y="68"/>
                </a:cubicBezTo>
                <a:cubicBezTo>
                  <a:pt x="1779" y="66"/>
                  <a:pt x="1744" y="56"/>
                  <a:pt x="1709" y="56"/>
                </a:cubicBezTo>
                <a:cubicBezTo>
                  <a:pt x="1665" y="56"/>
                  <a:pt x="1622" y="68"/>
                  <a:pt x="1577" y="72"/>
                </a:cubicBezTo>
                <a:cubicBezTo>
                  <a:pt x="1551" y="74"/>
                  <a:pt x="1524" y="66"/>
                  <a:pt x="1497" y="68"/>
                </a:cubicBezTo>
                <a:cubicBezTo>
                  <a:pt x="1481" y="69"/>
                  <a:pt x="1459" y="83"/>
                  <a:pt x="1441" y="84"/>
                </a:cubicBezTo>
                <a:cubicBezTo>
                  <a:pt x="1432" y="84"/>
                  <a:pt x="1425" y="79"/>
                  <a:pt x="1417" y="80"/>
                </a:cubicBezTo>
                <a:cubicBezTo>
                  <a:pt x="1400" y="83"/>
                  <a:pt x="1385" y="93"/>
                  <a:pt x="1369" y="96"/>
                </a:cubicBezTo>
                <a:cubicBezTo>
                  <a:pt x="1358" y="98"/>
                  <a:pt x="1344" y="95"/>
                  <a:pt x="1333" y="96"/>
                </a:cubicBezTo>
                <a:cubicBezTo>
                  <a:pt x="1266" y="104"/>
                  <a:pt x="1183" y="132"/>
                  <a:pt x="1125" y="140"/>
                </a:cubicBezTo>
                <a:cubicBezTo>
                  <a:pt x="1093" y="177"/>
                  <a:pt x="1041" y="176"/>
                  <a:pt x="997" y="192"/>
                </a:cubicBezTo>
                <a:cubicBezTo>
                  <a:pt x="977" y="200"/>
                  <a:pt x="961" y="215"/>
                  <a:pt x="941" y="224"/>
                </a:cubicBezTo>
                <a:cubicBezTo>
                  <a:pt x="894" y="245"/>
                  <a:pt x="842" y="253"/>
                  <a:pt x="805" y="284"/>
                </a:cubicBezTo>
                <a:cubicBezTo>
                  <a:pt x="799" y="290"/>
                  <a:pt x="785" y="288"/>
                  <a:pt x="773" y="288"/>
                </a:cubicBezTo>
                <a:cubicBezTo>
                  <a:pt x="752" y="322"/>
                  <a:pt x="715" y="345"/>
                  <a:pt x="685" y="364"/>
                </a:cubicBezTo>
                <a:cubicBezTo>
                  <a:pt x="674" y="371"/>
                  <a:pt x="658" y="376"/>
                  <a:pt x="649" y="384"/>
                </a:cubicBezTo>
                <a:cubicBezTo>
                  <a:pt x="642" y="390"/>
                  <a:pt x="641" y="401"/>
                  <a:pt x="633" y="408"/>
                </a:cubicBezTo>
                <a:cubicBezTo>
                  <a:pt x="625" y="415"/>
                  <a:pt x="613" y="417"/>
                  <a:pt x="605" y="424"/>
                </a:cubicBezTo>
                <a:cubicBezTo>
                  <a:pt x="598" y="430"/>
                  <a:pt x="596" y="442"/>
                  <a:pt x="589" y="448"/>
                </a:cubicBezTo>
                <a:cubicBezTo>
                  <a:pt x="580" y="455"/>
                  <a:pt x="569" y="456"/>
                  <a:pt x="561" y="464"/>
                </a:cubicBezTo>
                <a:cubicBezTo>
                  <a:pt x="519" y="504"/>
                  <a:pt x="494" y="562"/>
                  <a:pt x="441" y="592"/>
                </a:cubicBezTo>
                <a:cubicBezTo>
                  <a:pt x="400" y="666"/>
                  <a:pt x="334" y="715"/>
                  <a:pt x="305" y="800"/>
                </a:cubicBezTo>
                <a:cubicBezTo>
                  <a:pt x="267" y="848"/>
                  <a:pt x="241" y="913"/>
                  <a:pt x="217" y="968"/>
                </a:cubicBezTo>
                <a:cubicBezTo>
                  <a:pt x="196" y="1016"/>
                  <a:pt x="179" y="1082"/>
                  <a:pt x="157" y="1124"/>
                </a:cubicBezTo>
                <a:cubicBezTo>
                  <a:pt x="160" y="1175"/>
                  <a:pt x="140" y="1230"/>
                  <a:pt x="137" y="1256"/>
                </a:cubicBezTo>
                <a:cubicBezTo>
                  <a:pt x="134" y="1288"/>
                  <a:pt x="144" y="1324"/>
                  <a:pt x="145" y="1360"/>
                </a:cubicBezTo>
                <a:cubicBezTo>
                  <a:pt x="147" y="1397"/>
                  <a:pt x="142" y="1434"/>
                  <a:pt x="149" y="1464"/>
                </a:cubicBezTo>
                <a:cubicBezTo>
                  <a:pt x="155" y="1489"/>
                  <a:pt x="170" y="1509"/>
                  <a:pt x="177" y="1532"/>
                </a:cubicBezTo>
                <a:cubicBezTo>
                  <a:pt x="315" y="1542"/>
                  <a:pt x="384" y="1659"/>
                  <a:pt x="349" y="1796"/>
                </a:cubicBezTo>
                <a:cubicBezTo>
                  <a:pt x="339" y="1819"/>
                  <a:pt x="313" y="1830"/>
                  <a:pt x="313" y="1856"/>
                </a:cubicBezTo>
                <a:close/>
                <a:moveTo>
                  <a:pt x="49" y="1744"/>
                </a:moveTo>
                <a:cubicBezTo>
                  <a:pt x="50" y="1753"/>
                  <a:pt x="77" y="1808"/>
                  <a:pt x="81" y="1812"/>
                </a:cubicBezTo>
                <a:cubicBezTo>
                  <a:pt x="97" y="1829"/>
                  <a:pt x="143" y="1847"/>
                  <a:pt x="165" y="1848"/>
                </a:cubicBezTo>
                <a:cubicBezTo>
                  <a:pt x="185" y="1849"/>
                  <a:pt x="219" y="1838"/>
                  <a:pt x="237" y="1828"/>
                </a:cubicBezTo>
                <a:cubicBezTo>
                  <a:pt x="258" y="1817"/>
                  <a:pt x="290" y="1782"/>
                  <a:pt x="297" y="1756"/>
                </a:cubicBezTo>
                <a:cubicBezTo>
                  <a:pt x="309" y="1714"/>
                  <a:pt x="281" y="1632"/>
                  <a:pt x="245" y="1612"/>
                </a:cubicBezTo>
                <a:cubicBezTo>
                  <a:pt x="170" y="1570"/>
                  <a:pt x="115" y="1634"/>
                  <a:pt x="61" y="1668"/>
                </a:cubicBezTo>
                <a:cubicBezTo>
                  <a:pt x="59" y="1694"/>
                  <a:pt x="45" y="1721"/>
                  <a:pt x="49" y="17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7"/>
          <p:cNvSpPr>
            <a:spLocks noEditPoints="1"/>
          </p:cNvSpPr>
          <p:nvPr/>
        </p:nvSpPr>
        <p:spPr bwMode="auto">
          <a:xfrm>
            <a:off x="5181633" y="2517497"/>
            <a:ext cx="1672072" cy="1759171"/>
          </a:xfrm>
          <a:custGeom>
            <a:avLst/>
            <a:gdLst>
              <a:gd name="T0" fmla="*/ 1252 w 2318"/>
              <a:gd name="T1" fmla="*/ 641 h 2439"/>
              <a:gd name="T2" fmla="*/ 1176 w 2318"/>
              <a:gd name="T3" fmla="*/ 885 h 2439"/>
              <a:gd name="T4" fmla="*/ 1596 w 2318"/>
              <a:gd name="T5" fmla="*/ 817 h 2439"/>
              <a:gd name="T6" fmla="*/ 2008 w 2318"/>
              <a:gd name="T7" fmla="*/ 853 h 2439"/>
              <a:gd name="T8" fmla="*/ 2284 w 2318"/>
              <a:gd name="T9" fmla="*/ 1245 h 2439"/>
              <a:gd name="T10" fmla="*/ 2100 w 2318"/>
              <a:gd name="T11" fmla="*/ 1769 h 2439"/>
              <a:gd name="T12" fmla="*/ 1636 w 2318"/>
              <a:gd name="T13" fmla="*/ 1885 h 2439"/>
              <a:gd name="T14" fmla="*/ 1180 w 2318"/>
              <a:gd name="T15" fmla="*/ 2121 h 2439"/>
              <a:gd name="T16" fmla="*/ 1124 w 2318"/>
              <a:gd name="T17" fmla="*/ 2197 h 2439"/>
              <a:gd name="T18" fmla="*/ 664 w 2318"/>
              <a:gd name="T19" fmla="*/ 1865 h 2439"/>
              <a:gd name="T20" fmla="*/ 340 w 2318"/>
              <a:gd name="T21" fmla="*/ 1429 h 2439"/>
              <a:gd name="T22" fmla="*/ 600 w 2318"/>
              <a:gd name="T23" fmla="*/ 1713 h 2439"/>
              <a:gd name="T24" fmla="*/ 844 w 2318"/>
              <a:gd name="T25" fmla="*/ 1741 h 2439"/>
              <a:gd name="T26" fmla="*/ 492 w 2318"/>
              <a:gd name="T27" fmla="*/ 1289 h 2439"/>
              <a:gd name="T28" fmla="*/ 932 w 2318"/>
              <a:gd name="T29" fmla="*/ 1701 h 2439"/>
              <a:gd name="T30" fmla="*/ 892 w 2318"/>
              <a:gd name="T31" fmla="*/ 1169 h 2439"/>
              <a:gd name="T32" fmla="*/ 476 w 2318"/>
              <a:gd name="T33" fmla="*/ 1205 h 2439"/>
              <a:gd name="T34" fmla="*/ 192 w 2318"/>
              <a:gd name="T35" fmla="*/ 1145 h 2439"/>
              <a:gd name="T36" fmla="*/ 164 w 2318"/>
              <a:gd name="T37" fmla="*/ 1441 h 2439"/>
              <a:gd name="T38" fmla="*/ 132 w 2318"/>
              <a:gd name="T39" fmla="*/ 1741 h 2439"/>
              <a:gd name="T40" fmla="*/ 128 w 2318"/>
              <a:gd name="T41" fmla="*/ 1977 h 2439"/>
              <a:gd name="T42" fmla="*/ 64 w 2318"/>
              <a:gd name="T43" fmla="*/ 2141 h 2439"/>
              <a:gd name="T44" fmla="*/ 72 w 2318"/>
              <a:gd name="T45" fmla="*/ 1881 h 2439"/>
              <a:gd name="T46" fmla="*/ 128 w 2318"/>
              <a:gd name="T47" fmla="*/ 1217 h 2439"/>
              <a:gd name="T48" fmla="*/ 112 w 2318"/>
              <a:gd name="T49" fmla="*/ 973 h 2439"/>
              <a:gd name="T50" fmla="*/ 132 w 2318"/>
              <a:gd name="T51" fmla="*/ 249 h 2439"/>
              <a:gd name="T52" fmla="*/ 456 w 2318"/>
              <a:gd name="T53" fmla="*/ 25 h 2439"/>
              <a:gd name="T54" fmla="*/ 1068 w 2318"/>
              <a:gd name="T55" fmla="*/ 201 h 2439"/>
              <a:gd name="T56" fmla="*/ 1180 w 2318"/>
              <a:gd name="T57" fmla="*/ 677 h 2439"/>
              <a:gd name="T58" fmla="*/ 656 w 2318"/>
              <a:gd name="T59" fmla="*/ 65 h 2439"/>
              <a:gd name="T60" fmla="*/ 96 w 2318"/>
              <a:gd name="T61" fmla="*/ 441 h 2439"/>
              <a:gd name="T62" fmla="*/ 244 w 2318"/>
              <a:gd name="T63" fmla="*/ 1025 h 2439"/>
              <a:gd name="T64" fmla="*/ 392 w 2318"/>
              <a:gd name="T65" fmla="*/ 1121 h 2439"/>
              <a:gd name="T66" fmla="*/ 1352 w 2318"/>
              <a:gd name="T67" fmla="*/ 973 h 2439"/>
              <a:gd name="T68" fmla="*/ 1732 w 2318"/>
              <a:gd name="T69" fmla="*/ 1037 h 2439"/>
              <a:gd name="T70" fmla="*/ 2016 w 2318"/>
              <a:gd name="T71" fmla="*/ 1057 h 2439"/>
              <a:gd name="T72" fmla="*/ 1216 w 2318"/>
              <a:gd name="T73" fmla="*/ 973 h 2439"/>
              <a:gd name="T74" fmla="*/ 1316 w 2318"/>
              <a:gd name="T75" fmla="*/ 985 h 2439"/>
              <a:gd name="T76" fmla="*/ 1588 w 2318"/>
              <a:gd name="T77" fmla="*/ 985 h 2439"/>
              <a:gd name="T78" fmla="*/ 1516 w 2318"/>
              <a:gd name="T79" fmla="*/ 993 h 2439"/>
              <a:gd name="T80" fmla="*/ 1396 w 2318"/>
              <a:gd name="T81" fmla="*/ 1041 h 2439"/>
              <a:gd name="T82" fmla="*/ 952 w 2318"/>
              <a:gd name="T83" fmla="*/ 1089 h 2439"/>
              <a:gd name="T84" fmla="*/ 2020 w 2318"/>
              <a:gd name="T85" fmla="*/ 1117 h 2439"/>
              <a:gd name="T86" fmla="*/ 1988 w 2318"/>
              <a:gd name="T87" fmla="*/ 1153 h 2439"/>
              <a:gd name="T88" fmla="*/ 1440 w 2318"/>
              <a:gd name="T89" fmla="*/ 1177 h 2439"/>
              <a:gd name="T90" fmla="*/ 952 w 2318"/>
              <a:gd name="T91" fmla="*/ 1157 h 2439"/>
              <a:gd name="T92" fmla="*/ 1612 w 2318"/>
              <a:gd name="T93" fmla="*/ 1201 h 2439"/>
              <a:gd name="T94" fmla="*/ 1876 w 2318"/>
              <a:gd name="T95" fmla="*/ 1237 h 2439"/>
              <a:gd name="T96" fmla="*/ 1680 w 2318"/>
              <a:gd name="T97" fmla="*/ 1425 h 2439"/>
              <a:gd name="T98" fmla="*/ 1816 w 2318"/>
              <a:gd name="T99" fmla="*/ 1541 h 2439"/>
              <a:gd name="T100" fmla="*/ 1936 w 2318"/>
              <a:gd name="T101" fmla="*/ 1669 h 2439"/>
              <a:gd name="T102" fmla="*/ 2224 w 2318"/>
              <a:gd name="T103" fmla="*/ 1361 h 2439"/>
              <a:gd name="T104" fmla="*/ 964 w 2318"/>
              <a:gd name="T105" fmla="*/ 1269 h 2439"/>
              <a:gd name="T106" fmla="*/ 1492 w 2318"/>
              <a:gd name="T107" fmla="*/ 1297 h 2439"/>
              <a:gd name="T108" fmla="*/ 1168 w 2318"/>
              <a:gd name="T109" fmla="*/ 1801 h 2439"/>
              <a:gd name="T110" fmla="*/ 1648 w 2318"/>
              <a:gd name="T111" fmla="*/ 1541 h 2439"/>
              <a:gd name="T112" fmla="*/ 1156 w 2318"/>
              <a:gd name="T113" fmla="*/ 1433 h 2439"/>
              <a:gd name="T114" fmla="*/ 944 w 2318"/>
              <a:gd name="T115" fmla="*/ 1789 h 2439"/>
              <a:gd name="T116" fmla="*/ 1336 w 2318"/>
              <a:gd name="T117" fmla="*/ 2001 h 2439"/>
              <a:gd name="T118" fmla="*/ 1136 w 2318"/>
              <a:gd name="T119" fmla="*/ 1725 h 2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8" h="2439">
                <a:moveTo>
                  <a:pt x="1076" y="245"/>
                </a:moveTo>
                <a:cubicBezTo>
                  <a:pt x="1091" y="251"/>
                  <a:pt x="1084" y="234"/>
                  <a:pt x="1096" y="237"/>
                </a:cubicBezTo>
                <a:cubicBezTo>
                  <a:pt x="1117" y="280"/>
                  <a:pt x="1148" y="313"/>
                  <a:pt x="1176" y="349"/>
                </a:cubicBezTo>
                <a:cubicBezTo>
                  <a:pt x="1184" y="397"/>
                  <a:pt x="1214" y="423"/>
                  <a:pt x="1220" y="473"/>
                </a:cubicBezTo>
                <a:cubicBezTo>
                  <a:pt x="1221" y="482"/>
                  <a:pt x="1232" y="482"/>
                  <a:pt x="1236" y="489"/>
                </a:cubicBezTo>
                <a:cubicBezTo>
                  <a:pt x="1234" y="543"/>
                  <a:pt x="1259" y="589"/>
                  <a:pt x="1252" y="641"/>
                </a:cubicBezTo>
                <a:cubicBezTo>
                  <a:pt x="1250" y="653"/>
                  <a:pt x="1242" y="665"/>
                  <a:pt x="1240" y="681"/>
                </a:cubicBezTo>
                <a:cubicBezTo>
                  <a:pt x="1236" y="707"/>
                  <a:pt x="1240" y="733"/>
                  <a:pt x="1232" y="757"/>
                </a:cubicBezTo>
                <a:cubicBezTo>
                  <a:pt x="1229" y="766"/>
                  <a:pt x="1220" y="772"/>
                  <a:pt x="1216" y="781"/>
                </a:cubicBezTo>
                <a:cubicBezTo>
                  <a:pt x="1210" y="795"/>
                  <a:pt x="1208" y="832"/>
                  <a:pt x="1200" y="849"/>
                </a:cubicBezTo>
                <a:cubicBezTo>
                  <a:pt x="1198" y="852"/>
                  <a:pt x="1187" y="860"/>
                  <a:pt x="1184" y="865"/>
                </a:cubicBezTo>
                <a:cubicBezTo>
                  <a:pt x="1180" y="873"/>
                  <a:pt x="1178" y="877"/>
                  <a:pt x="1176" y="885"/>
                </a:cubicBezTo>
                <a:cubicBezTo>
                  <a:pt x="1206" y="888"/>
                  <a:pt x="1224" y="880"/>
                  <a:pt x="1240" y="869"/>
                </a:cubicBezTo>
                <a:cubicBezTo>
                  <a:pt x="1279" y="869"/>
                  <a:pt x="1311" y="865"/>
                  <a:pt x="1344" y="861"/>
                </a:cubicBezTo>
                <a:cubicBezTo>
                  <a:pt x="1353" y="860"/>
                  <a:pt x="1350" y="854"/>
                  <a:pt x="1356" y="853"/>
                </a:cubicBezTo>
                <a:cubicBezTo>
                  <a:pt x="1382" y="849"/>
                  <a:pt x="1410" y="858"/>
                  <a:pt x="1424" y="837"/>
                </a:cubicBezTo>
                <a:cubicBezTo>
                  <a:pt x="1434" y="836"/>
                  <a:pt x="1436" y="843"/>
                  <a:pt x="1444" y="845"/>
                </a:cubicBezTo>
                <a:cubicBezTo>
                  <a:pt x="1492" y="833"/>
                  <a:pt x="1546" y="815"/>
                  <a:pt x="1596" y="817"/>
                </a:cubicBezTo>
                <a:cubicBezTo>
                  <a:pt x="1605" y="817"/>
                  <a:pt x="1614" y="824"/>
                  <a:pt x="1624" y="825"/>
                </a:cubicBezTo>
                <a:cubicBezTo>
                  <a:pt x="1664" y="830"/>
                  <a:pt x="1710" y="820"/>
                  <a:pt x="1748" y="825"/>
                </a:cubicBezTo>
                <a:cubicBezTo>
                  <a:pt x="1755" y="826"/>
                  <a:pt x="1764" y="833"/>
                  <a:pt x="1772" y="833"/>
                </a:cubicBezTo>
                <a:cubicBezTo>
                  <a:pt x="1800" y="835"/>
                  <a:pt x="1820" y="832"/>
                  <a:pt x="1844" y="837"/>
                </a:cubicBezTo>
                <a:cubicBezTo>
                  <a:pt x="1884" y="846"/>
                  <a:pt x="1945" y="841"/>
                  <a:pt x="1992" y="845"/>
                </a:cubicBezTo>
                <a:cubicBezTo>
                  <a:pt x="1997" y="845"/>
                  <a:pt x="2003" y="852"/>
                  <a:pt x="2008" y="853"/>
                </a:cubicBezTo>
                <a:cubicBezTo>
                  <a:pt x="2042" y="857"/>
                  <a:pt x="2066" y="856"/>
                  <a:pt x="2100" y="857"/>
                </a:cubicBezTo>
                <a:cubicBezTo>
                  <a:pt x="2125" y="857"/>
                  <a:pt x="2151" y="878"/>
                  <a:pt x="2176" y="857"/>
                </a:cubicBezTo>
                <a:cubicBezTo>
                  <a:pt x="2192" y="861"/>
                  <a:pt x="2203" y="870"/>
                  <a:pt x="2216" y="877"/>
                </a:cubicBezTo>
                <a:cubicBezTo>
                  <a:pt x="2239" y="875"/>
                  <a:pt x="2253" y="864"/>
                  <a:pt x="2276" y="861"/>
                </a:cubicBezTo>
                <a:cubicBezTo>
                  <a:pt x="2318" y="925"/>
                  <a:pt x="2308" y="1078"/>
                  <a:pt x="2288" y="1149"/>
                </a:cubicBezTo>
                <a:cubicBezTo>
                  <a:pt x="2300" y="1180"/>
                  <a:pt x="2285" y="1213"/>
                  <a:pt x="2284" y="1245"/>
                </a:cubicBezTo>
                <a:cubicBezTo>
                  <a:pt x="2281" y="1324"/>
                  <a:pt x="2289" y="1406"/>
                  <a:pt x="2284" y="1485"/>
                </a:cubicBezTo>
                <a:cubicBezTo>
                  <a:pt x="2283" y="1504"/>
                  <a:pt x="2272" y="1524"/>
                  <a:pt x="2272" y="1545"/>
                </a:cubicBezTo>
                <a:cubicBezTo>
                  <a:pt x="2272" y="1563"/>
                  <a:pt x="2283" y="1581"/>
                  <a:pt x="2268" y="1597"/>
                </a:cubicBezTo>
                <a:cubicBezTo>
                  <a:pt x="2287" y="1641"/>
                  <a:pt x="2266" y="1686"/>
                  <a:pt x="2248" y="1717"/>
                </a:cubicBezTo>
                <a:cubicBezTo>
                  <a:pt x="2223" y="1728"/>
                  <a:pt x="2199" y="1732"/>
                  <a:pt x="2172" y="1741"/>
                </a:cubicBezTo>
                <a:cubicBezTo>
                  <a:pt x="2148" y="1749"/>
                  <a:pt x="2124" y="1765"/>
                  <a:pt x="2100" y="1769"/>
                </a:cubicBezTo>
                <a:cubicBezTo>
                  <a:pt x="2080" y="1773"/>
                  <a:pt x="2064" y="1770"/>
                  <a:pt x="2048" y="1777"/>
                </a:cubicBezTo>
                <a:cubicBezTo>
                  <a:pt x="2019" y="1790"/>
                  <a:pt x="1994" y="1796"/>
                  <a:pt x="1964" y="1805"/>
                </a:cubicBezTo>
                <a:cubicBezTo>
                  <a:pt x="1935" y="1813"/>
                  <a:pt x="1903" y="1819"/>
                  <a:pt x="1876" y="1829"/>
                </a:cubicBezTo>
                <a:cubicBezTo>
                  <a:pt x="1847" y="1839"/>
                  <a:pt x="1824" y="1862"/>
                  <a:pt x="1792" y="1869"/>
                </a:cubicBezTo>
                <a:cubicBezTo>
                  <a:pt x="1768" y="1875"/>
                  <a:pt x="1742" y="1873"/>
                  <a:pt x="1716" y="1877"/>
                </a:cubicBezTo>
                <a:cubicBezTo>
                  <a:pt x="1694" y="1898"/>
                  <a:pt x="1665" y="1889"/>
                  <a:pt x="1636" y="1885"/>
                </a:cubicBezTo>
                <a:cubicBezTo>
                  <a:pt x="1598" y="1879"/>
                  <a:pt x="1551" y="1890"/>
                  <a:pt x="1512" y="1889"/>
                </a:cubicBezTo>
                <a:cubicBezTo>
                  <a:pt x="1493" y="1888"/>
                  <a:pt x="1479" y="1872"/>
                  <a:pt x="1464" y="1885"/>
                </a:cubicBezTo>
                <a:cubicBezTo>
                  <a:pt x="1456" y="1931"/>
                  <a:pt x="1436" y="1966"/>
                  <a:pt x="1400" y="1985"/>
                </a:cubicBezTo>
                <a:cubicBezTo>
                  <a:pt x="1405" y="2012"/>
                  <a:pt x="1383" y="2014"/>
                  <a:pt x="1380" y="2033"/>
                </a:cubicBezTo>
                <a:cubicBezTo>
                  <a:pt x="1348" y="2049"/>
                  <a:pt x="1316" y="2065"/>
                  <a:pt x="1288" y="2085"/>
                </a:cubicBezTo>
                <a:cubicBezTo>
                  <a:pt x="1244" y="2089"/>
                  <a:pt x="1200" y="2093"/>
                  <a:pt x="1180" y="2121"/>
                </a:cubicBezTo>
                <a:cubicBezTo>
                  <a:pt x="1191" y="2154"/>
                  <a:pt x="1193" y="2189"/>
                  <a:pt x="1192" y="2245"/>
                </a:cubicBezTo>
                <a:cubicBezTo>
                  <a:pt x="1191" y="2306"/>
                  <a:pt x="1203" y="2381"/>
                  <a:pt x="1184" y="2421"/>
                </a:cubicBezTo>
                <a:cubicBezTo>
                  <a:pt x="1157" y="2425"/>
                  <a:pt x="1142" y="2417"/>
                  <a:pt x="1132" y="2405"/>
                </a:cubicBezTo>
                <a:cubicBezTo>
                  <a:pt x="1137" y="2360"/>
                  <a:pt x="1129" y="2320"/>
                  <a:pt x="1128" y="2277"/>
                </a:cubicBezTo>
                <a:cubicBezTo>
                  <a:pt x="1127" y="2255"/>
                  <a:pt x="1134" y="2234"/>
                  <a:pt x="1132" y="2217"/>
                </a:cubicBezTo>
                <a:cubicBezTo>
                  <a:pt x="1131" y="2211"/>
                  <a:pt x="1125" y="2204"/>
                  <a:pt x="1124" y="2197"/>
                </a:cubicBezTo>
                <a:cubicBezTo>
                  <a:pt x="1120" y="2166"/>
                  <a:pt x="1129" y="2129"/>
                  <a:pt x="1108" y="2101"/>
                </a:cubicBezTo>
                <a:cubicBezTo>
                  <a:pt x="1069" y="2097"/>
                  <a:pt x="1038" y="2096"/>
                  <a:pt x="1008" y="2085"/>
                </a:cubicBezTo>
                <a:cubicBezTo>
                  <a:pt x="993" y="2079"/>
                  <a:pt x="982" y="2063"/>
                  <a:pt x="968" y="2057"/>
                </a:cubicBezTo>
                <a:cubicBezTo>
                  <a:pt x="960" y="2054"/>
                  <a:pt x="951" y="2057"/>
                  <a:pt x="944" y="2053"/>
                </a:cubicBezTo>
                <a:cubicBezTo>
                  <a:pt x="916" y="2039"/>
                  <a:pt x="878" y="2019"/>
                  <a:pt x="836" y="2009"/>
                </a:cubicBezTo>
                <a:cubicBezTo>
                  <a:pt x="781" y="1959"/>
                  <a:pt x="715" y="1920"/>
                  <a:pt x="664" y="1865"/>
                </a:cubicBezTo>
                <a:cubicBezTo>
                  <a:pt x="605" y="1818"/>
                  <a:pt x="558" y="1760"/>
                  <a:pt x="500" y="1713"/>
                </a:cubicBezTo>
                <a:cubicBezTo>
                  <a:pt x="489" y="1694"/>
                  <a:pt x="476" y="1672"/>
                  <a:pt x="460" y="1653"/>
                </a:cubicBezTo>
                <a:cubicBezTo>
                  <a:pt x="416" y="1601"/>
                  <a:pt x="367" y="1552"/>
                  <a:pt x="324" y="1489"/>
                </a:cubicBezTo>
                <a:cubicBezTo>
                  <a:pt x="318" y="1480"/>
                  <a:pt x="311" y="1470"/>
                  <a:pt x="304" y="1461"/>
                </a:cubicBezTo>
                <a:cubicBezTo>
                  <a:pt x="284" y="1434"/>
                  <a:pt x="230" y="1357"/>
                  <a:pt x="260" y="1317"/>
                </a:cubicBezTo>
                <a:cubicBezTo>
                  <a:pt x="296" y="1345"/>
                  <a:pt x="315" y="1390"/>
                  <a:pt x="340" y="1429"/>
                </a:cubicBezTo>
                <a:cubicBezTo>
                  <a:pt x="384" y="1457"/>
                  <a:pt x="406" y="1507"/>
                  <a:pt x="448" y="1537"/>
                </a:cubicBezTo>
                <a:cubicBezTo>
                  <a:pt x="451" y="1542"/>
                  <a:pt x="453" y="1548"/>
                  <a:pt x="452" y="1557"/>
                </a:cubicBezTo>
                <a:cubicBezTo>
                  <a:pt x="471" y="1563"/>
                  <a:pt x="484" y="1576"/>
                  <a:pt x="488" y="1597"/>
                </a:cubicBezTo>
                <a:cubicBezTo>
                  <a:pt x="497" y="1598"/>
                  <a:pt x="505" y="1602"/>
                  <a:pt x="512" y="1605"/>
                </a:cubicBezTo>
                <a:cubicBezTo>
                  <a:pt x="512" y="1619"/>
                  <a:pt x="527" y="1620"/>
                  <a:pt x="524" y="1637"/>
                </a:cubicBezTo>
                <a:cubicBezTo>
                  <a:pt x="552" y="1659"/>
                  <a:pt x="579" y="1683"/>
                  <a:pt x="600" y="1713"/>
                </a:cubicBezTo>
                <a:cubicBezTo>
                  <a:pt x="622" y="1735"/>
                  <a:pt x="653" y="1748"/>
                  <a:pt x="668" y="1777"/>
                </a:cubicBezTo>
                <a:cubicBezTo>
                  <a:pt x="715" y="1795"/>
                  <a:pt x="735" y="1841"/>
                  <a:pt x="780" y="1861"/>
                </a:cubicBezTo>
                <a:cubicBezTo>
                  <a:pt x="784" y="1869"/>
                  <a:pt x="788" y="1877"/>
                  <a:pt x="792" y="1885"/>
                </a:cubicBezTo>
                <a:cubicBezTo>
                  <a:pt x="826" y="1889"/>
                  <a:pt x="835" y="1917"/>
                  <a:pt x="860" y="1929"/>
                </a:cubicBezTo>
                <a:cubicBezTo>
                  <a:pt x="875" y="1881"/>
                  <a:pt x="874" y="1818"/>
                  <a:pt x="892" y="1773"/>
                </a:cubicBezTo>
                <a:cubicBezTo>
                  <a:pt x="880" y="1758"/>
                  <a:pt x="866" y="1746"/>
                  <a:pt x="844" y="1741"/>
                </a:cubicBezTo>
                <a:cubicBezTo>
                  <a:pt x="839" y="1727"/>
                  <a:pt x="822" y="1726"/>
                  <a:pt x="820" y="1709"/>
                </a:cubicBezTo>
                <a:cubicBezTo>
                  <a:pt x="774" y="1685"/>
                  <a:pt x="732" y="1658"/>
                  <a:pt x="708" y="1613"/>
                </a:cubicBezTo>
                <a:cubicBezTo>
                  <a:pt x="667" y="1582"/>
                  <a:pt x="613" y="1515"/>
                  <a:pt x="572" y="1461"/>
                </a:cubicBezTo>
                <a:cubicBezTo>
                  <a:pt x="553" y="1436"/>
                  <a:pt x="528" y="1412"/>
                  <a:pt x="508" y="1385"/>
                </a:cubicBezTo>
                <a:cubicBezTo>
                  <a:pt x="503" y="1379"/>
                  <a:pt x="504" y="1370"/>
                  <a:pt x="500" y="1365"/>
                </a:cubicBezTo>
                <a:cubicBezTo>
                  <a:pt x="486" y="1345"/>
                  <a:pt x="451" y="1308"/>
                  <a:pt x="492" y="1289"/>
                </a:cubicBezTo>
                <a:cubicBezTo>
                  <a:pt x="511" y="1277"/>
                  <a:pt x="513" y="1309"/>
                  <a:pt x="532" y="1309"/>
                </a:cubicBezTo>
                <a:cubicBezTo>
                  <a:pt x="550" y="1345"/>
                  <a:pt x="576" y="1375"/>
                  <a:pt x="608" y="1397"/>
                </a:cubicBezTo>
                <a:cubicBezTo>
                  <a:pt x="605" y="1412"/>
                  <a:pt x="617" y="1412"/>
                  <a:pt x="616" y="1425"/>
                </a:cubicBezTo>
                <a:cubicBezTo>
                  <a:pt x="654" y="1454"/>
                  <a:pt x="682" y="1492"/>
                  <a:pt x="704" y="1537"/>
                </a:cubicBezTo>
                <a:cubicBezTo>
                  <a:pt x="710" y="1545"/>
                  <a:pt x="725" y="1543"/>
                  <a:pt x="732" y="1549"/>
                </a:cubicBezTo>
                <a:cubicBezTo>
                  <a:pt x="781" y="1617"/>
                  <a:pt x="857" y="1659"/>
                  <a:pt x="932" y="1701"/>
                </a:cubicBezTo>
                <a:cubicBezTo>
                  <a:pt x="957" y="1674"/>
                  <a:pt x="933" y="1646"/>
                  <a:pt x="928" y="1617"/>
                </a:cubicBezTo>
                <a:cubicBezTo>
                  <a:pt x="922" y="1578"/>
                  <a:pt x="929" y="1533"/>
                  <a:pt x="924" y="1489"/>
                </a:cubicBezTo>
                <a:cubicBezTo>
                  <a:pt x="923" y="1482"/>
                  <a:pt x="917" y="1475"/>
                  <a:pt x="916" y="1469"/>
                </a:cubicBezTo>
                <a:cubicBezTo>
                  <a:pt x="906" y="1411"/>
                  <a:pt x="913" y="1339"/>
                  <a:pt x="904" y="1285"/>
                </a:cubicBezTo>
                <a:cubicBezTo>
                  <a:pt x="901" y="1266"/>
                  <a:pt x="889" y="1247"/>
                  <a:pt x="888" y="1229"/>
                </a:cubicBezTo>
                <a:cubicBezTo>
                  <a:pt x="886" y="1209"/>
                  <a:pt x="893" y="1187"/>
                  <a:pt x="892" y="1169"/>
                </a:cubicBezTo>
                <a:cubicBezTo>
                  <a:pt x="878" y="1161"/>
                  <a:pt x="860" y="1178"/>
                  <a:pt x="848" y="1185"/>
                </a:cubicBezTo>
                <a:cubicBezTo>
                  <a:pt x="807" y="1185"/>
                  <a:pt x="765" y="1213"/>
                  <a:pt x="716" y="1217"/>
                </a:cubicBezTo>
                <a:cubicBezTo>
                  <a:pt x="695" y="1219"/>
                  <a:pt x="670" y="1215"/>
                  <a:pt x="648" y="1217"/>
                </a:cubicBezTo>
                <a:cubicBezTo>
                  <a:pt x="627" y="1219"/>
                  <a:pt x="607" y="1228"/>
                  <a:pt x="588" y="1229"/>
                </a:cubicBezTo>
                <a:cubicBezTo>
                  <a:pt x="572" y="1229"/>
                  <a:pt x="533" y="1226"/>
                  <a:pt x="508" y="1221"/>
                </a:cubicBezTo>
                <a:cubicBezTo>
                  <a:pt x="495" y="1219"/>
                  <a:pt x="488" y="1208"/>
                  <a:pt x="476" y="1205"/>
                </a:cubicBezTo>
                <a:cubicBezTo>
                  <a:pt x="470" y="1203"/>
                  <a:pt x="467" y="1210"/>
                  <a:pt x="460" y="1209"/>
                </a:cubicBezTo>
                <a:cubicBezTo>
                  <a:pt x="442" y="1206"/>
                  <a:pt x="426" y="1192"/>
                  <a:pt x="408" y="1197"/>
                </a:cubicBezTo>
                <a:cubicBezTo>
                  <a:pt x="396" y="1192"/>
                  <a:pt x="390" y="1181"/>
                  <a:pt x="368" y="1185"/>
                </a:cubicBezTo>
                <a:cubicBezTo>
                  <a:pt x="366" y="1179"/>
                  <a:pt x="362" y="1175"/>
                  <a:pt x="360" y="1169"/>
                </a:cubicBezTo>
                <a:cubicBezTo>
                  <a:pt x="295" y="1153"/>
                  <a:pt x="259" y="1108"/>
                  <a:pt x="204" y="1081"/>
                </a:cubicBezTo>
                <a:cubicBezTo>
                  <a:pt x="192" y="1100"/>
                  <a:pt x="196" y="1124"/>
                  <a:pt x="192" y="1145"/>
                </a:cubicBezTo>
                <a:cubicBezTo>
                  <a:pt x="189" y="1165"/>
                  <a:pt x="178" y="1205"/>
                  <a:pt x="176" y="1229"/>
                </a:cubicBezTo>
                <a:cubicBezTo>
                  <a:pt x="174" y="1245"/>
                  <a:pt x="179" y="1262"/>
                  <a:pt x="176" y="1277"/>
                </a:cubicBezTo>
                <a:cubicBezTo>
                  <a:pt x="175" y="1284"/>
                  <a:pt x="165" y="1293"/>
                  <a:pt x="164" y="1301"/>
                </a:cubicBezTo>
                <a:cubicBezTo>
                  <a:pt x="162" y="1321"/>
                  <a:pt x="171" y="1341"/>
                  <a:pt x="168" y="1361"/>
                </a:cubicBezTo>
                <a:cubicBezTo>
                  <a:pt x="167" y="1369"/>
                  <a:pt x="161" y="1377"/>
                  <a:pt x="160" y="1385"/>
                </a:cubicBezTo>
                <a:cubicBezTo>
                  <a:pt x="159" y="1403"/>
                  <a:pt x="165" y="1423"/>
                  <a:pt x="164" y="1441"/>
                </a:cubicBezTo>
                <a:cubicBezTo>
                  <a:pt x="163" y="1451"/>
                  <a:pt x="157" y="1462"/>
                  <a:pt x="156" y="1473"/>
                </a:cubicBezTo>
                <a:cubicBezTo>
                  <a:pt x="155" y="1487"/>
                  <a:pt x="158" y="1504"/>
                  <a:pt x="156" y="1517"/>
                </a:cubicBezTo>
                <a:cubicBezTo>
                  <a:pt x="154" y="1536"/>
                  <a:pt x="143" y="1551"/>
                  <a:pt x="152" y="1573"/>
                </a:cubicBezTo>
                <a:cubicBezTo>
                  <a:pt x="156" y="1591"/>
                  <a:pt x="138" y="1586"/>
                  <a:pt x="140" y="1601"/>
                </a:cubicBezTo>
                <a:cubicBezTo>
                  <a:pt x="140" y="1650"/>
                  <a:pt x="142" y="1690"/>
                  <a:pt x="140" y="1725"/>
                </a:cubicBezTo>
                <a:cubicBezTo>
                  <a:pt x="140" y="1732"/>
                  <a:pt x="133" y="1736"/>
                  <a:pt x="132" y="1741"/>
                </a:cubicBezTo>
                <a:cubicBezTo>
                  <a:pt x="131" y="1747"/>
                  <a:pt x="142" y="1755"/>
                  <a:pt x="140" y="1761"/>
                </a:cubicBezTo>
                <a:cubicBezTo>
                  <a:pt x="139" y="1763"/>
                  <a:pt x="128" y="1767"/>
                  <a:pt x="128" y="1769"/>
                </a:cubicBezTo>
                <a:cubicBezTo>
                  <a:pt x="128" y="1775"/>
                  <a:pt x="137" y="1798"/>
                  <a:pt x="132" y="1821"/>
                </a:cubicBezTo>
                <a:cubicBezTo>
                  <a:pt x="130" y="1831"/>
                  <a:pt x="128" y="1837"/>
                  <a:pt x="120" y="1845"/>
                </a:cubicBezTo>
                <a:cubicBezTo>
                  <a:pt x="128" y="1871"/>
                  <a:pt x="139" y="1912"/>
                  <a:pt x="136" y="1953"/>
                </a:cubicBezTo>
                <a:cubicBezTo>
                  <a:pt x="135" y="1961"/>
                  <a:pt x="129" y="1969"/>
                  <a:pt x="128" y="1977"/>
                </a:cubicBezTo>
                <a:cubicBezTo>
                  <a:pt x="122" y="2012"/>
                  <a:pt x="130" y="2060"/>
                  <a:pt x="128" y="2109"/>
                </a:cubicBezTo>
                <a:cubicBezTo>
                  <a:pt x="126" y="2168"/>
                  <a:pt x="118" y="2235"/>
                  <a:pt x="124" y="2277"/>
                </a:cubicBezTo>
                <a:cubicBezTo>
                  <a:pt x="130" y="2318"/>
                  <a:pt x="156" y="2439"/>
                  <a:pt x="84" y="2425"/>
                </a:cubicBezTo>
                <a:cubicBezTo>
                  <a:pt x="68" y="2409"/>
                  <a:pt x="59" y="2352"/>
                  <a:pt x="76" y="2329"/>
                </a:cubicBezTo>
                <a:cubicBezTo>
                  <a:pt x="63" y="2308"/>
                  <a:pt x="71" y="2265"/>
                  <a:pt x="60" y="2241"/>
                </a:cubicBezTo>
                <a:cubicBezTo>
                  <a:pt x="76" y="2221"/>
                  <a:pt x="59" y="2174"/>
                  <a:pt x="64" y="2141"/>
                </a:cubicBezTo>
                <a:cubicBezTo>
                  <a:pt x="65" y="2134"/>
                  <a:pt x="72" y="2124"/>
                  <a:pt x="72" y="2117"/>
                </a:cubicBezTo>
                <a:cubicBezTo>
                  <a:pt x="72" y="2107"/>
                  <a:pt x="65" y="2099"/>
                  <a:pt x="64" y="2089"/>
                </a:cubicBezTo>
                <a:cubicBezTo>
                  <a:pt x="64" y="2084"/>
                  <a:pt x="72" y="2076"/>
                  <a:pt x="72" y="2069"/>
                </a:cubicBezTo>
                <a:cubicBezTo>
                  <a:pt x="71" y="2060"/>
                  <a:pt x="63" y="2059"/>
                  <a:pt x="64" y="2053"/>
                </a:cubicBezTo>
                <a:cubicBezTo>
                  <a:pt x="65" y="2046"/>
                  <a:pt x="72" y="2043"/>
                  <a:pt x="72" y="2037"/>
                </a:cubicBezTo>
                <a:cubicBezTo>
                  <a:pt x="74" y="1992"/>
                  <a:pt x="78" y="1941"/>
                  <a:pt x="72" y="1881"/>
                </a:cubicBezTo>
                <a:cubicBezTo>
                  <a:pt x="74" y="1871"/>
                  <a:pt x="78" y="1863"/>
                  <a:pt x="84" y="1857"/>
                </a:cubicBezTo>
                <a:cubicBezTo>
                  <a:pt x="65" y="1788"/>
                  <a:pt x="98" y="1697"/>
                  <a:pt x="84" y="1629"/>
                </a:cubicBezTo>
                <a:cubicBezTo>
                  <a:pt x="108" y="1590"/>
                  <a:pt x="88" y="1523"/>
                  <a:pt x="96" y="1469"/>
                </a:cubicBezTo>
                <a:cubicBezTo>
                  <a:pt x="97" y="1461"/>
                  <a:pt x="103" y="1453"/>
                  <a:pt x="104" y="1445"/>
                </a:cubicBezTo>
                <a:cubicBezTo>
                  <a:pt x="108" y="1393"/>
                  <a:pt x="99" y="1328"/>
                  <a:pt x="120" y="1293"/>
                </a:cubicBezTo>
                <a:cubicBezTo>
                  <a:pt x="102" y="1267"/>
                  <a:pt x="127" y="1242"/>
                  <a:pt x="128" y="1217"/>
                </a:cubicBezTo>
                <a:cubicBezTo>
                  <a:pt x="129" y="1193"/>
                  <a:pt x="125" y="1180"/>
                  <a:pt x="132" y="1153"/>
                </a:cubicBezTo>
                <a:cubicBezTo>
                  <a:pt x="135" y="1142"/>
                  <a:pt x="136" y="1133"/>
                  <a:pt x="136" y="1117"/>
                </a:cubicBezTo>
                <a:cubicBezTo>
                  <a:pt x="136" y="1107"/>
                  <a:pt x="147" y="1097"/>
                  <a:pt x="148" y="1089"/>
                </a:cubicBezTo>
                <a:cubicBezTo>
                  <a:pt x="149" y="1083"/>
                  <a:pt x="140" y="1080"/>
                  <a:pt x="140" y="1073"/>
                </a:cubicBezTo>
                <a:cubicBezTo>
                  <a:pt x="140" y="1062"/>
                  <a:pt x="154" y="1040"/>
                  <a:pt x="148" y="1017"/>
                </a:cubicBezTo>
                <a:cubicBezTo>
                  <a:pt x="144" y="1003"/>
                  <a:pt x="122" y="987"/>
                  <a:pt x="112" y="973"/>
                </a:cubicBezTo>
                <a:cubicBezTo>
                  <a:pt x="92" y="946"/>
                  <a:pt x="87" y="932"/>
                  <a:pt x="76" y="897"/>
                </a:cubicBezTo>
                <a:cubicBezTo>
                  <a:pt x="64" y="859"/>
                  <a:pt x="43" y="821"/>
                  <a:pt x="32" y="781"/>
                </a:cubicBezTo>
                <a:cubicBezTo>
                  <a:pt x="30" y="775"/>
                  <a:pt x="34" y="764"/>
                  <a:pt x="32" y="757"/>
                </a:cubicBezTo>
                <a:cubicBezTo>
                  <a:pt x="31" y="752"/>
                  <a:pt x="25" y="751"/>
                  <a:pt x="24" y="745"/>
                </a:cubicBezTo>
                <a:cubicBezTo>
                  <a:pt x="0" y="615"/>
                  <a:pt x="19" y="485"/>
                  <a:pt x="60" y="349"/>
                </a:cubicBezTo>
                <a:cubicBezTo>
                  <a:pt x="90" y="321"/>
                  <a:pt x="97" y="271"/>
                  <a:pt x="132" y="249"/>
                </a:cubicBezTo>
                <a:cubicBezTo>
                  <a:pt x="129" y="237"/>
                  <a:pt x="136" y="234"/>
                  <a:pt x="136" y="225"/>
                </a:cubicBezTo>
                <a:cubicBezTo>
                  <a:pt x="169" y="216"/>
                  <a:pt x="177" y="184"/>
                  <a:pt x="196" y="161"/>
                </a:cubicBezTo>
                <a:cubicBezTo>
                  <a:pt x="227" y="154"/>
                  <a:pt x="240" y="130"/>
                  <a:pt x="260" y="113"/>
                </a:cubicBezTo>
                <a:cubicBezTo>
                  <a:pt x="275" y="110"/>
                  <a:pt x="274" y="123"/>
                  <a:pt x="284" y="125"/>
                </a:cubicBezTo>
                <a:cubicBezTo>
                  <a:pt x="296" y="114"/>
                  <a:pt x="274" y="110"/>
                  <a:pt x="284" y="101"/>
                </a:cubicBezTo>
                <a:cubicBezTo>
                  <a:pt x="330" y="63"/>
                  <a:pt x="394" y="42"/>
                  <a:pt x="456" y="25"/>
                </a:cubicBezTo>
                <a:cubicBezTo>
                  <a:pt x="492" y="15"/>
                  <a:pt x="558" y="0"/>
                  <a:pt x="628" y="5"/>
                </a:cubicBezTo>
                <a:cubicBezTo>
                  <a:pt x="636" y="6"/>
                  <a:pt x="638" y="11"/>
                  <a:pt x="648" y="13"/>
                </a:cubicBezTo>
                <a:cubicBezTo>
                  <a:pt x="674" y="17"/>
                  <a:pt x="711" y="6"/>
                  <a:pt x="728" y="25"/>
                </a:cubicBezTo>
                <a:cubicBezTo>
                  <a:pt x="758" y="21"/>
                  <a:pt x="775" y="31"/>
                  <a:pt x="792" y="41"/>
                </a:cubicBezTo>
                <a:cubicBezTo>
                  <a:pt x="891" y="53"/>
                  <a:pt x="959" y="121"/>
                  <a:pt x="1032" y="165"/>
                </a:cubicBezTo>
                <a:cubicBezTo>
                  <a:pt x="1039" y="182"/>
                  <a:pt x="1049" y="196"/>
                  <a:pt x="1068" y="201"/>
                </a:cubicBezTo>
                <a:cubicBezTo>
                  <a:pt x="1071" y="223"/>
                  <a:pt x="1083" y="221"/>
                  <a:pt x="1076" y="245"/>
                </a:cubicBezTo>
                <a:close/>
                <a:moveTo>
                  <a:pt x="1044" y="917"/>
                </a:moveTo>
                <a:cubicBezTo>
                  <a:pt x="1055" y="921"/>
                  <a:pt x="1061" y="921"/>
                  <a:pt x="1072" y="917"/>
                </a:cubicBezTo>
                <a:cubicBezTo>
                  <a:pt x="1096" y="907"/>
                  <a:pt x="1099" y="874"/>
                  <a:pt x="1124" y="865"/>
                </a:cubicBezTo>
                <a:cubicBezTo>
                  <a:pt x="1138" y="810"/>
                  <a:pt x="1171" y="772"/>
                  <a:pt x="1180" y="709"/>
                </a:cubicBezTo>
                <a:cubicBezTo>
                  <a:pt x="1181" y="699"/>
                  <a:pt x="1179" y="688"/>
                  <a:pt x="1180" y="677"/>
                </a:cubicBezTo>
                <a:cubicBezTo>
                  <a:pt x="1201" y="653"/>
                  <a:pt x="1182" y="597"/>
                  <a:pt x="1188" y="569"/>
                </a:cubicBezTo>
                <a:cubicBezTo>
                  <a:pt x="1190" y="555"/>
                  <a:pt x="1174" y="559"/>
                  <a:pt x="1176" y="545"/>
                </a:cubicBezTo>
                <a:cubicBezTo>
                  <a:pt x="1160" y="426"/>
                  <a:pt x="1099" y="353"/>
                  <a:pt x="1048" y="269"/>
                </a:cubicBezTo>
                <a:cubicBezTo>
                  <a:pt x="1002" y="235"/>
                  <a:pt x="961" y="182"/>
                  <a:pt x="916" y="153"/>
                </a:cubicBezTo>
                <a:cubicBezTo>
                  <a:pt x="875" y="126"/>
                  <a:pt x="823" y="123"/>
                  <a:pt x="780" y="93"/>
                </a:cubicBezTo>
                <a:cubicBezTo>
                  <a:pt x="736" y="94"/>
                  <a:pt x="694" y="71"/>
                  <a:pt x="656" y="65"/>
                </a:cubicBezTo>
                <a:cubicBezTo>
                  <a:pt x="592" y="55"/>
                  <a:pt x="505" y="72"/>
                  <a:pt x="460" y="81"/>
                </a:cubicBezTo>
                <a:cubicBezTo>
                  <a:pt x="452" y="83"/>
                  <a:pt x="443" y="79"/>
                  <a:pt x="436" y="81"/>
                </a:cubicBezTo>
                <a:cubicBezTo>
                  <a:pt x="344" y="103"/>
                  <a:pt x="282" y="175"/>
                  <a:pt x="220" y="217"/>
                </a:cubicBezTo>
                <a:cubicBezTo>
                  <a:pt x="211" y="251"/>
                  <a:pt x="186" y="269"/>
                  <a:pt x="164" y="289"/>
                </a:cubicBezTo>
                <a:cubicBezTo>
                  <a:pt x="160" y="317"/>
                  <a:pt x="145" y="334"/>
                  <a:pt x="128" y="349"/>
                </a:cubicBezTo>
                <a:cubicBezTo>
                  <a:pt x="117" y="387"/>
                  <a:pt x="111" y="413"/>
                  <a:pt x="96" y="441"/>
                </a:cubicBezTo>
                <a:cubicBezTo>
                  <a:pt x="84" y="494"/>
                  <a:pt x="86" y="542"/>
                  <a:pt x="80" y="601"/>
                </a:cubicBezTo>
                <a:cubicBezTo>
                  <a:pt x="78" y="619"/>
                  <a:pt x="71" y="635"/>
                  <a:pt x="72" y="653"/>
                </a:cubicBezTo>
                <a:cubicBezTo>
                  <a:pt x="73" y="671"/>
                  <a:pt x="84" y="689"/>
                  <a:pt x="88" y="709"/>
                </a:cubicBezTo>
                <a:cubicBezTo>
                  <a:pt x="91" y="727"/>
                  <a:pt x="89" y="746"/>
                  <a:pt x="92" y="761"/>
                </a:cubicBezTo>
                <a:cubicBezTo>
                  <a:pt x="108" y="843"/>
                  <a:pt x="152" y="910"/>
                  <a:pt x="184" y="965"/>
                </a:cubicBezTo>
                <a:cubicBezTo>
                  <a:pt x="210" y="979"/>
                  <a:pt x="234" y="995"/>
                  <a:pt x="244" y="1025"/>
                </a:cubicBezTo>
                <a:cubicBezTo>
                  <a:pt x="249" y="1032"/>
                  <a:pt x="267" y="1026"/>
                  <a:pt x="272" y="1033"/>
                </a:cubicBezTo>
                <a:cubicBezTo>
                  <a:pt x="279" y="1057"/>
                  <a:pt x="309" y="1077"/>
                  <a:pt x="328" y="1089"/>
                </a:cubicBezTo>
                <a:cubicBezTo>
                  <a:pt x="332" y="1092"/>
                  <a:pt x="336" y="1099"/>
                  <a:pt x="340" y="1101"/>
                </a:cubicBezTo>
                <a:cubicBezTo>
                  <a:pt x="346" y="1104"/>
                  <a:pt x="356" y="1101"/>
                  <a:pt x="364" y="1105"/>
                </a:cubicBezTo>
                <a:cubicBezTo>
                  <a:pt x="370" y="1108"/>
                  <a:pt x="373" y="1120"/>
                  <a:pt x="376" y="1121"/>
                </a:cubicBezTo>
                <a:cubicBezTo>
                  <a:pt x="381" y="1123"/>
                  <a:pt x="387" y="1120"/>
                  <a:pt x="392" y="1121"/>
                </a:cubicBezTo>
                <a:cubicBezTo>
                  <a:pt x="410" y="1126"/>
                  <a:pt x="433" y="1134"/>
                  <a:pt x="460" y="1141"/>
                </a:cubicBezTo>
                <a:cubicBezTo>
                  <a:pt x="506" y="1154"/>
                  <a:pt x="546" y="1157"/>
                  <a:pt x="596" y="1165"/>
                </a:cubicBezTo>
                <a:cubicBezTo>
                  <a:pt x="699" y="1153"/>
                  <a:pt x="811" y="1148"/>
                  <a:pt x="888" y="1101"/>
                </a:cubicBezTo>
                <a:cubicBezTo>
                  <a:pt x="892" y="1061"/>
                  <a:pt x="888" y="1035"/>
                  <a:pt x="892" y="989"/>
                </a:cubicBezTo>
                <a:cubicBezTo>
                  <a:pt x="921" y="944"/>
                  <a:pt x="998" y="946"/>
                  <a:pt x="1044" y="917"/>
                </a:cubicBezTo>
                <a:close/>
                <a:moveTo>
                  <a:pt x="1352" y="973"/>
                </a:moveTo>
                <a:cubicBezTo>
                  <a:pt x="1358" y="971"/>
                  <a:pt x="1373" y="978"/>
                  <a:pt x="1372" y="969"/>
                </a:cubicBezTo>
                <a:cubicBezTo>
                  <a:pt x="1364" y="969"/>
                  <a:pt x="1348" y="944"/>
                  <a:pt x="1352" y="957"/>
                </a:cubicBezTo>
                <a:cubicBezTo>
                  <a:pt x="1362" y="958"/>
                  <a:pt x="1353" y="971"/>
                  <a:pt x="1352" y="973"/>
                </a:cubicBezTo>
                <a:close/>
                <a:moveTo>
                  <a:pt x="1944" y="1005"/>
                </a:moveTo>
                <a:cubicBezTo>
                  <a:pt x="1909" y="1010"/>
                  <a:pt x="1871" y="1007"/>
                  <a:pt x="1836" y="1013"/>
                </a:cubicBezTo>
                <a:cubicBezTo>
                  <a:pt x="1798" y="1019"/>
                  <a:pt x="1764" y="1035"/>
                  <a:pt x="1732" y="1037"/>
                </a:cubicBezTo>
                <a:cubicBezTo>
                  <a:pt x="1718" y="1038"/>
                  <a:pt x="1705" y="1034"/>
                  <a:pt x="1692" y="1033"/>
                </a:cubicBezTo>
                <a:cubicBezTo>
                  <a:pt x="1682" y="1046"/>
                  <a:pt x="1660" y="1047"/>
                  <a:pt x="1648" y="1057"/>
                </a:cubicBezTo>
                <a:cubicBezTo>
                  <a:pt x="1641" y="1086"/>
                  <a:pt x="1648" y="1105"/>
                  <a:pt x="1656" y="1129"/>
                </a:cubicBezTo>
                <a:cubicBezTo>
                  <a:pt x="1709" y="1118"/>
                  <a:pt x="1784" y="1100"/>
                  <a:pt x="1832" y="1089"/>
                </a:cubicBezTo>
                <a:cubicBezTo>
                  <a:pt x="1856" y="1084"/>
                  <a:pt x="1883" y="1084"/>
                  <a:pt x="1908" y="1081"/>
                </a:cubicBezTo>
                <a:cubicBezTo>
                  <a:pt x="1944" y="1076"/>
                  <a:pt x="1982" y="1061"/>
                  <a:pt x="2016" y="1057"/>
                </a:cubicBezTo>
                <a:cubicBezTo>
                  <a:pt x="2096" y="1047"/>
                  <a:pt x="2176" y="1049"/>
                  <a:pt x="2244" y="1021"/>
                </a:cubicBezTo>
                <a:cubicBezTo>
                  <a:pt x="2252" y="1000"/>
                  <a:pt x="2245" y="971"/>
                  <a:pt x="2244" y="957"/>
                </a:cubicBezTo>
                <a:cubicBezTo>
                  <a:pt x="2145" y="944"/>
                  <a:pt x="2045" y="990"/>
                  <a:pt x="1944" y="1005"/>
                </a:cubicBezTo>
                <a:close/>
                <a:moveTo>
                  <a:pt x="1216" y="973"/>
                </a:moveTo>
                <a:cubicBezTo>
                  <a:pt x="1219" y="976"/>
                  <a:pt x="1238" y="982"/>
                  <a:pt x="1240" y="973"/>
                </a:cubicBezTo>
                <a:cubicBezTo>
                  <a:pt x="1232" y="970"/>
                  <a:pt x="1219" y="958"/>
                  <a:pt x="1216" y="973"/>
                </a:cubicBezTo>
                <a:close/>
                <a:moveTo>
                  <a:pt x="1532" y="973"/>
                </a:moveTo>
                <a:cubicBezTo>
                  <a:pt x="1561" y="978"/>
                  <a:pt x="1544" y="955"/>
                  <a:pt x="1532" y="973"/>
                </a:cubicBezTo>
                <a:close/>
                <a:moveTo>
                  <a:pt x="1244" y="977"/>
                </a:moveTo>
                <a:cubicBezTo>
                  <a:pt x="1260" y="977"/>
                  <a:pt x="1277" y="978"/>
                  <a:pt x="1284" y="969"/>
                </a:cubicBezTo>
                <a:cubicBezTo>
                  <a:pt x="1267" y="975"/>
                  <a:pt x="1257" y="965"/>
                  <a:pt x="1244" y="977"/>
                </a:cubicBezTo>
                <a:close/>
                <a:moveTo>
                  <a:pt x="1316" y="985"/>
                </a:moveTo>
                <a:cubicBezTo>
                  <a:pt x="1316" y="983"/>
                  <a:pt x="1317" y="980"/>
                  <a:pt x="1320" y="981"/>
                </a:cubicBezTo>
                <a:cubicBezTo>
                  <a:pt x="1320" y="976"/>
                  <a:pt x="1319" y="972"/>
                  <a:pt x="1312" y="973"/>
                </a:cubicBezTo>
                <a:cubicBezTo>
                  <a:pt x="1313" y="978"/>
                  <a:pt x="1311" y="984"/>
                  <a:pt x="1316" y="985"/>
                </a:cubicBezTo>
                <a:close/>
                <a:moveTo>
                  <a:pt x="1588" y="985"/>
                </a:moveTo>
                <a:cubicBezTo>
                  <a:pt x="1594" y="974"/>
                  <a:pt x="1571" y="974"/>
                  <a:pt x="1572" y="981"/>
                </a:cubicBezTo>
                <a:cubicBezTo>
                  <a:pt x="1577" y="982"/>
                  <a:pt x="1580" y="987"/>
                  <a:pt x="1588" y="985"/>
                </a:cubicBezTo>
                <a:close/>
                <a:moveTo>
                  <a:pt x="1392" y="989"/>
                </a:moveTo>
                <a:cubicBezTo>
                  <a:pt x="1389" y="986"/>
                  <a:pt x="1370" y="980"/>
                  <a:pt x="1368" y="989"/>
                </a:cubicBezTo>
                <a:cubicBezTo>
                  <a:pt x="1380" y="990"/>
                  <a:pt x="1384" y="1003"/>
                  <a:pt x="1392" y="989"/>
                </a:cubicBezTo>
                <a:close/>
                <a:moveTo>
                  <a:pt x="1508" y="1001"/>
                </a:moveTo>
                <a:cubicBezTo>
                  <a:pt x="1511" y="1001"/>
                  <a:pt x="1513" y="1001"/>
                  <a:pt x="1516" y="1001"/>
                </a:cubicBezTo>
                <a:cubicBezTo>
                  <a:pt x="1516" y="998"/>
                  <a:pt x="1516" y="996"/>
                  <a:pt x="1516" y="993"/>
                </a:cubicBezTo>
                <a:cubicBezTo>
                  <a:pt x="1513" y="993"/>
                  <a:pt x="1511" y="993"/>
                  <a:pt x="1508" y="993"/>
                </a:cubicBezTo>
                <a:cubicBezTo>
                  <a:pt x="1508" y="996"/>
                  <a:pt x="1508" y="998"/>
                  <a:pt x="1508" y="1001"/>
                </a:cubicBezTo>
                <a:close/>
                <a:moveTo>
                  <a:pt x="1572" y="1069"/>
                </a:moveTo>
                <a:cubicBezTo>
                  <a:pt x="1526" y="1076"/>
                  <a:pt x="1521" y="1046"/>
                  <a:pt x="1484" y="1061"/>
                </a:cubicBezTo>
                <a:cubicBezTo>
                  <a:pt x="1476" y="1039"/>
                  <a:pt x="1447" y="1052"/>
                  <a:pt x="1428" y="1049"/>
                </a:cubicBezTo>
                <a:cubicBezTo>
                  <a:pt x="1415" y="1047"/>
                  <a:pt x="1409" y="1041"/>
                  <a:pt x="1396" y="1041"/>
                </a:cubicBezTo>
                <a:cubicBezTo>
                  <a:pt x="1387" y="1041"/>
                  <a:pt x="1375" y="1049"/>
                  <a:pt x="1364" y="1049"/>
                </a:cubicBezTo>
                <a:cubicBezTo>
                  <a:pt x="1340" y="1050"/>
                  <a:pt x="1323" y="1045"/>
                  <a:pt x="1308" y="1057"/>
                </a:cubicBezTo>
                <a:cubicBezTo>
                  <a:pt x="1262" y="1035"/>
                  <a:pt x="1167" y="1041"/>
                  <a:pt x="1100" y="1041"/>
                </a:cubicBezTo>
                <a:cubicBezTo>
                  <a:pt x="1081" y="1041"/>
                  <a:pt x="1065" y="1041"/>
                  <a:pt x="1052" y="1045"/>
                </a:cubicBezTo>
                <a:cubicBezTo>
                  <a:pt x="1021" y="1035"/>
                  <a:pt x="1000" y="1031"/>
                  <a:pt x="956" y="1029"/>
                </a:cubicBezTo>
                <a:cubicBezTo>
                  <a:pt x="948" y="1042"/>
                  <a:pt x="954" y="1070"/>
                  <a:pt x="952" y="1089"/>
                </a:cubicBezTo>
                <a:cubicBezTo>
                  <a:pt x="1155" y="1108"/>
                  <a:pt x="1398" y="1130"/>
                  <a:pt x="1596" y="1137"/>
                </a:cubicBezTo>
                <a:cubicBezTo>
                  <a:pt x="1599" y="1123"/>
                  <a:pt x="1590" y="1108"/>
                  <a:pt x="1596" y="1085"/>
                </a:cubicBezTo>
                <a:cubicBezTo>
                  <a:pt x="1587" y="1080"/>
                  <a:pt x="1574" y="1080"/>
                  <a:pt x="1572" y="1069"/>
                </a:cubicBezTo>
                <a:close/>
                <a:moveTo>
                  <a:pt x="2176" y="1097"/>
                </a:moveTo>
                <a:cubicBezTo>
                  <a:pt x="2138" y="1103"/>
                  <a:pt x="2094" y="1098"/>
                  <a:pt x="2052" y="1105"/>
                </a:cubicBezTo>
                <a:cubicBezTo>
                  <a:pt x="2042" y="1107"/>
                  <a:pt x="2032" y="1114"/>
                  <a:pt x="2020" y="1117"/>
                </a:cubicBezTo>
                <a:cubicBezTo>
                  <a:pt x="1993" y="1122"/>
                  <a:pt x="1940" y="1125"/>
                  <a:pt x="1920" y="1129"/>
                </a:cubicBezTo>
                <a:cubicBezTo>
                  <a:pt x="1912" y="1130"/>
                  <a:pt x="1901" y="1128"/>
                  <a:pt x="1892" y="1129"/>
                </a:cubicBezTo>
                <a:cubicBezTo>
                  <a:pt x="1852" y="1134"/>
                  <a:pt x="1816" y="1152"/>
                  <a:pt x="1780" y="1161"/>
                </a:cubicBezTo>
                <a:cubicBezTo>
                  <a:pt x="1733" y="1173"/>
                  <a:pt x="1629" y="1173"/>
                  <a:pt x="1668" y="1225"/>
                </a:cubicBezTo>
                <a:cubicBezTo>
                  <a:pt x="1741" y="1214"/>
                  <a:pt x="1810" y="1192"/>
                  <a:pt x="1884" y="1177"/>
                </a:cubicBezTo>
                <a:cubicBezTo>
                  <a:pt x="1919" y="1170"/>
                  <a:pt x="1953" y="1160"/>
                  <a:pt x="1988" y="1153"/>
                </a:cubicBezTo>
                <a:cubicBezTo>
                  <a:pt x="2017" y="1147"/>
                  <a:pt x="2050" y="1147"/>
                  <a:pt x="2080" y="1141"/>
                </a:cubicBezTo>
                <a:cubicBezTo>
                  <a:pt x="2107" y="1136"/>
                  <a:pt x="2134" y="1124"/>
                  <a:pt x="2160" y="1117"/>
                </a:cubicBezTo>
                <a:cubicBezTo>
                  <a:pt x="2187" y="1110"/>
                  <a:pt x="2222" y="1112"/>
                  <a:pt x="2236" y="1085"/>
                </a:cubicBezTo>
                <a:cubicBezTo>
                  <a:pt x="2208" y="1084"/>
                  <a:pt x="2197" y="1093"/>
                  <a:pt x="2176" y="1097"/>
                </a:cubicBezTo>
                <a:close/>
                <a:moveTo>
                  <a:pt x="1468" y="1185"/>
                </a:moveTo>
                <a:cubicBezTo>
                  <a:pt x="1459" y="1184"/>
                  <a:pt x="1449" y="1178"/>
                  <a:pt x="1440" y="1177"/>
                </a:cubicBezTo>
                <a:cubicBezTo>
                  <a:pt x="1423" y="1176"/>
                  <a:pt x="1408" y="1182"/>
                  <a:pt x="1392" y="1181"/>
                </a:cubicBezTo>
                <a:cubicBezTo>
                  <a:pt x="1385" y="1181"/>
                  <a:pt x="1374" y="1174"/>
                  <a:pt x="1368" y="1173"/>
                </a:cubicBezTo>
                <a:cubicBezTo>
                  <a:pt x="1314" y="1167"/>
                  <a:pt x="1256" y="1187"/>
                  <a:pt x="1216" y="1161"/>
                </a:cubicBezTo>
                <a:cubicBezTo>
                  <a:pt x="1209" y="1170"/>
                  <a:pt x="1185" y="1162"/>
                  <a:pt x="1176" y="1169"/>
                </a:cubicBezTo>
                <a:cubicBezTo>
                  <a:pt x="1170" y="1162"/>
                  <a:pt x="1155" y="1164"/>
                  <a:pt x="1148" y="1157"/>
                </a:cubicBezTo>
                <a:cubicBezTo>
                  <a:pt x="1087" y="1169"/>
                  <a:pt x="1012" y="1132"/>
                  <a:pt x="952" y="1157"/>
                </a:cubicBezTo>
                <a:cubicBezTo>
                  <a:pt x="945" y="1183"/>
                  <a:pt x="970" y="1194"/>
                  <a:pt x="952" y="1209"/>
                </a:cubicBezTo>
                <a:cubicBezTo>
                  <a:pt x="971" y="1208"/>
                  <a:pt x="965" y="1199"/>
                  <a:pt x="984" y="1205"/>
                </a:cubicBezTo>
                <a:cubicBezTo>
                  <a:pt x="1026" y="1213"/>
                  <a:pt x="1077" y="1218"/>
                  <a:pt x="1128" y="1221"/>
                </a:cubicBezTo>
                <a:cubicBezTo>
                  <a:pt x="1227" y="1227"/>
                  <a:pt x="1320" y="1218"/>
                  <a:pt x="1396" y="1245"/>
                </a:cubicBezTo>
                <a:cubicBezTo>
                  <a:pt x="1446" y="1239"/>
                  <a:pt x="1522" y="1242"/>
                  <a:pt x="1604" y="1241"/>
                </a:cubicBezTo>
                <a:cubicBezTo>
                  <a:pt x="1611" y="1232"/>
                  <a:pt x="1614" y="1219"/>
                  <a:pt x="1612" y="1201"/>
                </a:cubicBezTo>
                <a:cubicBezTo>
                  <a:pt x="1566" y="1185"/>
                  <a:pt x="1516" y="1192"/>
                  <a:pt x="1468" y="1185"/>
                </a:cubicBezTo>
                <a:close/>
                <a:moveTo>
                  <a:pt x="2228" y="1149"/>
                </a:moveTo>
                <a:cubicBezTo>
                  <a:pt x="2195" y="1174"/>
                  <a:pt x="2174" y="1169"/>
                  <a:pt x="2132" y="1181"/>
                </a:cubicBezTo>
                <a:cubicBezTo>
                  <a:pt x="2116" y="1186"/>
                  <a:pt x="2104" y="1194"/>
                  <a:pt x="2092" y="1197"/>
                </a:cubicBezTo>
                <a:cubicBezTo>
                  <a:pt x="2063" y="1203"/>
                  <a:pt x="2030" y="1199"/>
                  <a:pt x="2000" y="1205"/>
                </a:cubicBezTo>
                <a:cubicBezTo>
                  <a:pt x="1963" y="1212"/>
                  <a:pt x="1908" y="1229"/>
                  <a:pt x="1876" y="1237"/>
                </a:cubicBezTo>
                <a:cubicBezTo>
                  <a:pt x="1858" y="1241"/>
                  <a:pt x="1841" y="1241"/>
                  <a:pt x="1824" y="1245"/>
                </a:cubicBezTo>
                <a:cubicBezTo>
                  <a:pt x="1770" y="1257"/>
                  <a:pt x="1722" y="1278"/>
                  <a:pt x="1680" y="1293"/>
                </a:cubicBezTo>
                <a:cubicBezTo>
                  <a:pt x="1680" y="1324"/>
                  <a:pt x="1682" y="1332"/>
                  <a:pt x="1680" y="1361"/>
                </a:cubicBezTo>
                <a:cubicBezTo>
                  <a:pt x="1785" y="1355"/>
                  <a:pt x="1901" y="1306"/>
                  <a:pt x="2016" y="1309"/>
                </a:cubicBezTo>
                <a:cubicBezTo>
                  <a:pt x="2019" y="1321"/>
                  <a:pt x="2038" y="1317"/>
                  <a:pt x="2036" y="1333"/>
                </a:cubicBezTo>
                <a:cubicBezTo>
                  <a:pt x="1933" y="1393"/>
                  <a:pt x="1789" y="1370"/>
                  <a:pt x="1680" y="1425"/>
                </a:cubicBezTo>
                <a:cubicBezTo>
                  <a:pt x="1675" y="1448"/>
                  <a:pt x="1690" y="1449"/>
                  <a:pt x="1688" y="1469"/>
                </a:cubicBezTo>
                <a:cubicBezTo>
                  <a:pt x="1784" y="1452"/>
                  <a:pt x="1884" y="1436"/>
                  <a:pt x="1968" y="1437"/>
                </a:cubicBezTo>
                <a:cubicBezTo>
                  <a:pt x="1968" y="1446"/>
                  <a:pt x="1975" y="1449"/>
                  <a:pt x="1972" y="1461"/>
                </a:cubicBezTo>
                <a:cubicBezTo>
                  <a:pt x="1893" y="1500"/>
                  <a:pt x="1776" y="1492"/>
                  <a:pt x="1696" y="1521"/>
                </a:cubicBezTo>
                <a:cubicBezTo>
                  <a:pt x="1701" y="1534"/>
                  <a:pt x="1697" y="1534"/>
                  <a:pt x="1696" y="1549"/>
                </a:cubicBezTo>
                <a:cubicBezTo>
                  <a:pt x="1735" y="1543"/>
                  <a:pt x="1784" y="1542"/>
                  <a:pt x="1816" y="1541"/>
                </a:cubicBezTo>
                <a:cubicBezTo>
                  <a:pt x="1856" y="1540"/>
                  <a:pt x="1907" y="1515"/>
                  <a:pt x="1932" y="1549"/>
                </a:cubicBezTo>
                <a:cubicBezTo>
                  <a:pt x="1926" y="1574"/>
                  <a:pt x="1894" y="1581"/>
                  <a:pt x="1868" y="1585"/>
                </a:cubicBezTo>
                <a:cubicBezTo>
                  <a:pt x="1818" y="1592"/>
                  <a:pt x="1755" y="1592"/>
                  <a:pt x="1712" y="1605"/>
                </a:cubicBezTo>
                <a:cubicBezTo>
                  <a:pt x="1706" y="1621"/>
                  <a:pt x="1706" y="1661"/>
                  <a:pt x="1712" y="1677"/>
                </a:cubicBezTo>
                <a:cubicBezTo>
                  <a:pt x="1743" y="1669"/>
                  <a:pt x="1780" y="1664"/>
                  <a:pt x="1820" y="1661"/>
                </a:cubicBezTo>
                <a:cubicBezTo>
                  <a:pt x="1866" y="1658"/>
                  <a:pt x="1914" y="1635"/>
                  <a:pt x="1936" y="1669"/>
                </a:cubicBezTo>
                <a:cubicBezTo>
                  <a:pt x="1888" y="1719"/>
                  <a:pt x="1777" y="1705"/>
                  <a:pt x="1712" y="1737"/>
                </a:cubicBezTo>
                <a:cubicBezTo>
                  <a:pt x="1723" y="1766"/>
                  <a:pt x="1714" y="1796"/>
                  <a:pt x="1720" y="1821"/>
                </a:cubicBezTo>
                <a:cubicBezTo>
                  <a:pt x="1764" y="1822"/>
                  <a:pt x="1802" y="1798"/>
                  <a:pt x="1840" y="1785"/>
                </a:cubicBezTo>
                <a:cubicBezTo>
                  <a:pt x="1890" y="1768"/>
                  <a:pt x="1956" y="1760"/>
                  <a:pt x="1992" y="1737"/>
                </a:cubicBezTo>
                <a:cubicBezTo>
                  <a:pt x="2079" y="1722"/>
                  <a:pt x="2150" y="1696"/>
                  <a:pt x="2212" y="1665"/>
                </a:cubicBezTo>
                <a:cubicBezTo>
                  <a:pt x="2217" y="1563"/>
                  <a:pt x="2235" y="1447"/>
                  <a:pt x="2224" y="1361"/>
                </a:cubicBezTo>
                <a:cubicBezTo>
                  <a:pt x="2241" y="1281"/>
                  <a:pt x="2236" y="1214"/>
                  <a:pt x="2236" y="1149"/>
                </a:cubicBezTo>
                <a:cubicBezTo>
                  <a:pt x="2233" y="1149"/>
                  <a:pt x="2231" y="1149"/>
                  <a:pt x="2228" y="1149"/>
                </a:cubicBezTo>
                <a:close/>
                <a:moveTo>
                  <a:pt x="1492" y="1297"/>
                </a:moveTo>
                <a:cubicBezTo>
                  <a:pt x="1468" y="1297"/>
                  <a:pt x="1447" y="1305"/>
                  <a:pt x="1424" y="1301"/>
                </a:cubicBezTo>
                <a:cubicBezTo>
                  <a:pt x="1324" y="1283"/>
                  <a:pt x="1202" y="1282"/>
                  <a:pt x="1104" y="1269"/>
                </a:cubicBezTo>
                <a:cubicBezTo>
                  <a:pt x="1061" y="1295"/>
                  <a:pt x="1010" y="1254"/>
                  <a:pt x="964" y="1269"/>
                </a:cubicBezTo>
                <a:cubicBezTo>
                  <a:pt x="960" y="1303"/>
                  <a:pt x="971" y="1323"/>
                  <a:pt x="976" y="1349"/>
                </a:cubicBezTo>
                <a:cubicBezTo>
                  <a:pt x="996" y="1358"/>
                  <a:pt x="1022" y="1350"/>
                  <a:pt x="1044" y="1349"/>
                </a:cubicBezTo>
                <a:cubicBezTo>
                  <a:pt x="1060" y="1364"/>
                  <a:pt x="1082" y="1350"/>
                  <a:pt x="1096" y="1369"/>
                </a:cubicBezTo>
                <a:cubicBezTo>
                  <a:pt x="1307" y="1355"/>
                  <a:pt x="1428" y="1375"/>
                  <a:pt x="1624" y="1369"/>
                </a:cubicBezTo>
                <a:cubicBezTo>
                  <a:pt x="1630" y="1337"/>
                  <a:pt x="1609" y="1323"/>
                  <a:pt x="1624" y="1305"/>
                </a:cubicBezTo>
                <a:cubicBezTo>
                  <a:pt x="1582" y="1312"/>
                  <a:pt x="1539" y="1297"/>
                  <a:pt x="1492" y="1297"/>
                </a:cubicBezTo>
                <a:close/>
                <a:moveTo>
                  <a:pt x="1000" y="1621"/>
                </a:moveTo>
                <a:cubicBezTo>
                  <a:pt x="1046" y="1591"/>
                  <a:pt x="1066" y="1535"/>
                  <a:pt x="1132" y="1525"/>
                </a:cubicBezTo>
                <a:cubicBezTo>
                  <a:pt x="1173" y="1545"/>
                  <a:pt x="1227" y="1553"/>
                  <a:pt x="1240" y="1601"/>
                </a:cubicBezTo>
                <a:cubicBezTo>
                  <a:pt x="1229" y="1641"/>
                  <a:pt x="1213" y="1675"/>
                  <a:pt x="1208" y="1721"/>
                </a:cubicBezTo>
                <a:cubicBezTo>
                  <a:pt x="1199" y="1727"/>
                  <a:pt x="1182" y="1724"/>
                  <a:pt x="1180" y="1737"/>
                </a:cubicBezTo>
                <a:cubicBezTo>
                  <a:pt x="1193" y="1760"/>
                  <a:pt x="1173" y="1783"/>
                  <a:pt x="1168" y="1801"/>
                </a:cubicBezTo>
                <a:cubicBezTo>
                  <a:pt x="1198" y="1801"/>
                  <a:pt x="1241" y="1814"/>
                  <a:pt x="1272" y="1801"/>
                </a:cubicBezTo>
                <a:cubicBezTo>
                  <a:pt x="1347" y="1815"/>
                  <a:pt x="1416" y="1827"/>
                  <a:pt x="1504" y="1813"/>
                </a:cubicBezTo>
                <a:cubicBezTo>
                  <a:pt x="1518" y="1833"/>
                  <a:pt x="1543" y="1815"/>
                  <a:pt x="1560" y="1813"/>
                </a:cubicBezTo>
                <a:cubicBezTo>
                  <a:pt x="1595" y="1809"/>
                  <a:pt x="1629" y="1829"/>
                  <a:pt x="1664" y="1817"/>
                </a:cubicBezTo>
                <a:cubicBezTo>
                  <a:pt x="1658" y="1754"/>
                  <a:pt x="1648" y="1690"/>
                  <a:pt x="1652" y="1621"/>
                </a:cubicBezTo>
                <a:cubicBezTo>
                  <a:pt x="1635" y="1605"/>
                  <a:pt x="1638" y="1563"/>
                  <a:pt x="1648" y="1541"/>
                </a:cubicBezTo>
                <a:cubicBezTo>
                  <a:pt x="1632" y="1533"/>
                  <a:pt x="1619" y="1522"/>
                  <a:pt x="1616" y="1501"/>
                </a:cubicBezTo>
                <a:cubicBezTo>
                  <a:pt x="1647" y="1490"/>
                  <a:pt x="1625" y="1455"/>
                  <a:pt x="1628" y="1429"/>
                </a:cubicBezTo>
                <a:cubicBezTo>
                  <a:pt x="1582" y="1430"/>
                  <a:pt x="1529" y="1436"/>
                  <a:pt x="1484" y="1421"/>
                </a:cubicBezTo>
                <a:cubicBezTo>
                  <a:pt x="1476" y="1426"/>
                  <a:pt x="1465" y="1429"/>
                  <a:pt x="1456" y="1433"/>
                </a:cubicBezTo>
                <a:cubicBezTo>
                  <a:pt x="1362" y="1423"/>
                  <a:pt x="1284" y="1416"/>
                  <a:pt x="1184" y="1421"/>
                </a:cubicBezTo>
                <a:cubicBezTo>
                  <a:pt x="1176" y="1427"/>
                  <a:pt x="1168" y="1432"/>
                  <a:pt x="1156" y="1433"/>
                </a:cubicBezTo>
                <a:cubicBezTo>
                  <a:pt x="1100" y="1417"/>
                  <a:pt x="1038" y="1421"/>
                  <a:pt x="980" y="1409"/>
                </a:cubicBezTo>
                <a:cubicBezTo>
                  <a:pt x="980" y="1473"/>
                  <a:pt x="986" y="1559"/>
                  <a:pt x="1000" y="1621"/>
                </a:cubicBezTo>
                <a:close/>
                <a:moveTo>
                  <a:pt x="1056" y="1649"/>
                </a:moveTo>
                <a:cubicBezTo>
                  <a:pt x="1047" y="1659"/>
                  <a:pt x="1041" y="1676"/>
                  <a:pt x="1032" y="1685"/>
                </a:cubicBezTo>
                <a:cubicBezTo>
                  <a:pt x="1021" y="1696"/>
                  <a:pt x="1003" y="1701"/>
                  <a:pt x="996" y="1709"/>
                </a:cubicBezTo>
                <a:cubicBezTo>
                  <a:pt x="974" y="1734"/>
                  <a:pt x="965" y="1770"/>
                  <a:pt x="944" y="1789"/>
                </a:cubicBezTo>
                <a:cubicBezTo>
                  <a:pt x="940" y="1848"/>
                  <a:pt x="909" y="1895"/>
                  <a:pt x="928" y="1941"/>
                </a:cubicBezTo>
                <a:cubicBezTo>
                  <a:pt x="939" y="1966"/>
                  <a:pt x="966" y="1972"/>
                  <a:pt x="984" y="1997"/>
                </a:cubicBezTo>
                <a:cubicBezTo>
                  <a:pt x="1001" y="1994"/>
                  <a:pt x="1014" y="2008"/>
                  <a:pt x="1028" y="2013"/>
                </a:cubicBezTo>
                <a:cubicBezTo>
                  <a:pt x="1034" y="2015"/>
                  <a:pt x="1042" y="2011"/>
                  <a:pt x="1048" y="2013"/>
                </a:cubicBezTo>
                <a:cubicBezTo>
                  <a:pt x="1069" y="2021"/>
                  <a:pt x="1082" y="2034"/>
                  <a:pt x="1104" y="2037"/>
                </a:cubicBezTo>
                <a:cubicBezTo>
                  <a:pt x="1193" y="2051"/>
                  <a:pt x="1274" y="2021"/>
                  <a:pt x="1336" y="2001"/>
                </a:cubicBezTo>
                <a:cubicBezTo>
                  <a:pt x="1352" y="1976"/>
                  <a:pt x="1369" y="1951"/>
                  <a:pt x="1396" y="1937"/>
                </a:cubicBezTo>
                <a:cubicBezTo>
                  <a:pt x="1391" y="1912"/>
                  <a:pt x="1411" y="1912"/>
                  <a:pt x="1408" y="1889"/>
                </a:cubicBezTo>
                <a:cubicBezTo>
                  <a:pt x="1368" y="1887"/>
                  <a:pt x="1323" y="1875"/>
                  <a:pt x="1288" y="1881"/>
                </a:cubicBezTo>
                <a:cubicBezTo>
                  <a:pt x="1285" y="1873"/>
                  <a:pt x="1269" y="1878"/>
                  <a:pt x="1268" y="1869"/>
                </a:cubicBezTo>
                <a:cubicBezTo>
                  <a:pt x="1211" y="1878"/>
                  <a:pt x="1148" y="1878"/>
                  <a:pt x="1100" y="1861"/>
                </a:cubicBezTo>
                <a:cubicBezTo>
                  <a:pt x="1083" y="1812"/>
                  <a:pt x="1114" y="1773"/>
                  <a:pt x="1136" y="1725"/>
                </a:cubicBezTo>
                <a:cubicBezTo>
                  <a:pt x="1148" y="1698"/>
                  <a:pt x="1169" y="1658"/>
                  <a:pt x="1172" y="1613"/>
                </a:cubicBezTo>
                <a:cubicBezTo>
                  <a:pt x="1116" y="1584"/>
                  <a:pt x="1082" y="1618"/>
                  <a:pt x="1056" y="16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2" name="组合 61"/>
          <p:cNvGrpSpPr/>
          <p:nvPr/>
        </p:nvGrpSpPr>
        <p:grpSpPr>
          <a:xfrm>
            <a:off x="447058" y="4562525"/>
            <a:ext cx="1152190" cy="1357797"/>
            <a:chOff x="3792538" y="261938"/>
            <a:chExt cx="5097463" cy="6007100"/>
          </a:xfrm>
        </p:grpSpPr>
        <p:sp>
          <p:nvSpPr>
            <p:cNvPr id="6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8" name="Freeform 11"/>
          <p:cNvSpPr>
            <a:spLocks/>
          </p:cNvSpPr>
          <p:nvPr/>
        </p:nvSpPr>
        <p:spPr bwMode="auto">
          <a:xfrm>
            <a:off x="5708348" y="2152329"/>
            <a:ext cx="11746" cy="16151"/>
          </a:xfrm>
          <a:custGeom>
            <a:avLst/>
            <a:gdLst>
              <a:gd name="T0" fmla="*/ 15 w 15"/>
              <a:gd name="T1" fmla="*/ 3 h 22"/>
              <a:gd name="T2" fmla="*/ 15 w 15"/>
              <a:gd name="T3" fmla="*/ 19 h 22"/>
              <a:gd name="T4" fmla="*/ 15 w 15"/>
              <a:gd name="T5" fmla="*/ 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" h="22">
                <a:moveTo>
                  <a:pt x="15" y="3"/>
                </a:moveTo>
                <a:cubicBezTo>
                  <a:pt x="15" y="8"/>
                  <a:pt x="15" y="14"/>
                  <a:pt x="15" y="19"/>
                </a:cubicBezTo>
                <a:cubicBezTo>
                  <a:pt x="0" y="22"/>
                  <a:pt x="0" y="0"/>
                  <a:pt x="15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文本框 78"/>
          <p:cNvSpPr txBox="1"/>
          <p:nvPr/>
        </p:nvSpPr>
        <p:spPr>
          <a:xfrm>
            <a:off x="6080303" y="1609364"/>
            <a:ext cx="2031325" cy="5355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好的，知道了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0" name="Freeform 12"/>
          <p:cNvSpPr>
            <a:spLocks/>
          </p:cNvSpPr>
          <p:nvPr/>
        </p:nvSpPr>
        <p:spPr bwMode="auto">
          <a:xfrm>
            <a:off x="11069743" y="2307189"/>
            <a:ext cx="11746" cy="17619"/>
          </a:xfrm>
          <a:custGeom>
            <a:avLst/>
            <a:gdLst>
              <a:gd name="T0" fmla="*/ 0 w 16"/>
              <a:gd name="T1" fmla="*/ 11 h 24"/>
              <a:gd name="T2" fmla="*/ 12 w 16"/>
              <a:gd name="T3" fmla="*/ 23 h 24"/>
              <a:gd name="T4" fmla="*/ 0 w 16"/>
              <a:gd name="T5" fmla="*/ 1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24">
                <a:moveTo>
                  <a:pt x="0" y="11"/>
                </a:moveTo>
                <a:cubicBezTo>
                  <a:pt x="4" y="0"/>
                  <a:pt x="16" y="13"/>
                  <a:pt x="12" y="23"/>
                </a:cubicBezTo>
                <a:cubicBezTo>
                  <a:pt x="3" y="24"/>
                  <a:pt x="8" y="11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45"/>
          <p:cNvSpPr>
            <a:spLocks/>
          </p:cNvSpPr>
          <p:nvPr/>
        </p:nvSpPr>
        <p:spPr bwMode="auto">
          <a:xfrm>
            <a:off x="9334283" y="3368727"/>
            <a:ext cx="13215" cy="16151"/>
          </a:xfrm>
          <a:custGeom>
            <a:avLst/>
            <a:gdLst>
              <a:gd name="T0" fmla="*/ 18 w 18"/>
              <a:gd name="T1" fmla="*/ 1 h 23"/>
              <a:gd name="T2" fmla="*/ 18 w 18"/>
              <a:gd name="T3" fmla="*/ 21 h 23"/>
              <a:gd name="T4" fmla="*/ 2 w 18"/>
              <a:gd name="T5" fmla="*/ 5 h 23"/>
              <a:gd name="T6" fmla="*/ 18 w 18"/>
              <a:gd name="T7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23">
                <a:moveTo>
                  <a:pt x="18" y="1"/>
                </a:moveTo>
                <a:cubicBezTo>
                  <a:pt x="18" y="8"/>
                  <a:pt x="18" y="14"/>
                  <a:pt x="18" y="21"/>
                </a:cubicBezTo>
                <a:cubicBezTo>
                  <a:pt x="5" y="23"/>
                  <a:pt x="0" y="18"/>
                  <a:pt x="2" y="5"/>
                </a:cubicBezTo>
                <a:cubicBezTo>
                  <a:pt x="9" y="6"/>
                  <a:pt x="10" y="0"/>
                  <a:pt x="1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文本框 81"/>
          <p:cNvSpPr txBox="1"/>
          <p:nvPr/>
        </p:nvSpPr>
        <p:spPr>
          <a:xfrm>
            <a:off x="9442782" y="2262215"/>
            <a:ext cx="1904940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但整理这些资料用来干什么呢？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2968056" y="2593622"/>
            <a:ext cx="1415772" cy="9787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整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理一下</a:t>
            </a:r>
            <a:endParaRPr lang="en-US" altLang="zh-CN" sz="24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这些资料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520287" y="5911159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24573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457237" y="2879725"/>
            <a:ext cx="42498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三条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铁则：目的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顺序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之二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545402" y="3386138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了解内容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AutoShape 3"/>
          <p:cNvSpPr>
            <a:spLocks noChangeAspect="1" noChangeArrowheads="1" noTextEdit="1"/>
          </p:cNvSpPr>
          <p:nvPr/>
        </p:nvSpPr>
        <p:spPr bwMode="auto">
          <a:xfrm>
            <a:off x="1587500" y="1100138"/>
            <a:ext cx="4078288" cy="478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 rot="20922634">
            <a:off x="2015078" y="1705970"/>
            <a:ext cx="3033645" cy="3277620"/>
            <a:chOff x="2044700" y="1565276"/>
            <a:chExt cx="3454400" cy="3732213"/>
          </a:xfrm>
        </p:grpSpPr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2044700" y="1565276"/>
              <a:ext cx="3454400" cy="3732213"/>
            </a:xfrm>
            <a:custGeom>
              <a:avLst/>
              <a:gdLst>
                <a:gd name="T0" fmla="*/ 2123 w 2520"/>
                <a:gd name="T1" fmla="*/ 890 h 2724"/>
                <a:gd name="T2" fmla="*/ 2515 w 2520"/>
                <a:gd name="T3" fmla="*/ 1274 h 2724"/>
                <a:gd name="T4" fmla="*/ 2119 w 2520"/>
                <a:gd name="T5" fmla="*/ 1558 h 2724"/>
                <a:gd name="T6" fmla="*/ 1375 w 2520"/>
                <a:gd name="T7" fmla="*/ 2714 h 2724"/>
                <a:gd name="T8" fmla="*/ 1011 w 2520"/>
                <a:gd name="T9" fmla="*/ 2718 h 2724"/>
                <a:gd name="T10" fmla="*/ 515 w 2520"/>
                <a:gd name="T11" fmla="*/ 2510 h 2724"/>
                <a:gd name="T12" fmla="*/ 451 w 2520"/>
                <a:gd name="T13" fmla="*/ 1766 h 2724"/>
                <a:gd name="T14" fmla="*/ 203 w 2520"/>
                <a:gd name="T15" fmla="*/ 1374 h 2724"/>
                <a:gd name="T16" fmla="*/ 75 w 2520"/>
                <a:gd name="T17" fmla="*/ 1142 h 2724"/>
                <a:gd name="T18" fmla="*/ 279 w 2520"/>
                <a:gd name="T19" fmla="*/ 1058 h 2724"/>
                <a:gd name="T20" fmla="*/ 383 w 2520"/>
                <a:gd name="T21" fmla="*/ 894 h 2724"/>
                <a:gd name="T22" fmla="*/ 343 w 2520"/>
                <a:gd name="T23" fmla="*/ 638 h 2724"/>
                <a:gd name="T24" fmla="*/ 367 w 2520"/>
                <a:gd name="T25" fmla="*/ 178 h 2724"/>
                <a:gd name="T26" fmla="*/ 1023 w 2520"/>
                <a:gd name="T27" fmla="*/ 6 h 2724"/>
                <a:gd name="T28" fmla="*/ 1299 w 2520"/>
                <a:gd name="T29" fmla="*/ 6 h 2724"/>
                <a:gd name="T30" fmla="*/ 1679 w 2520"/>
                <a:gd name="T31" fmla="*/ 90 h 2724"/>
                <a:gd name="T32" fmla="*/ 1679 w 2520"/>
                <a:gd name="T33" fmla="*/ 486 h 2724"/>
                <a:gd name="T34" fmla="*/ 1491 w 2520"/>
                <a:gd name="T35" fmla="*/ 70 h 2724"/>
                <a:gd name="T36" fmla="*/ 675 w 2520"/>
                <a:gd name="T37" fmla="*/ 78 h 2724"/>
                <a:gd name="T38" fmla="*/ 667 w 2520"/>
                <a:gd name="T39" fmla="*/ 290 h 2724"/>
                <a:gd name="T40" fmla="*/ 1587 w 2520"/>
                <a:gd name="T41" fmla="*/ 262 h 2724"/>
                <a:gd name="T42" fmla="*/ 1259 w 2520"/>
                <a:gd name="T43" fmla="*/ 322 h 2724"/>
                <a:gd name="T44" fmla="*/ 719 w 2520"/>
                <a:gd name="T45" fmla="*/ 338 h 2724"/>
                <a:gd name="T46" fmla="*/ 431 w 2520"/>
                <a:gd name="T47" fmla="*/ 822 h 2724"/>
                <a:gd name="T48" fmla="*/ 999 w 2520"/>
                <a:gd name="T49" fmla="*/ 1134 h 2724"/>
                <a:gd name="T50" fmla="*/ 1447 w 2520"/>
                <a:gd name="T51" fmla="*/ 1134 h 2724"/>
                <a:gd name="T52" fmla="*/ 1667 w 2520"/>
                <a:gd name="T53" fmla="*/ 766 h 2724"/>
                <a:gd name="T54" fmla="*/ 1463 w 2520"/>
                <a:gd name="T55" fmla="*/ 326 h 2724"/>
                <a:gd name="T56" fmla="*/ 1959 w 2520"/>
                <a:gd name="T57" fmla="*/ 1066 h 2724"/>
                <a:gd name="T58" fmla="*/ 2115 w 2520"/>
                <a:gd name="T59" fmla="*/ 1486 h 2724"/>
                <a:gd name="T60" fmla="*/ 567 w 2520"/>
                <a:gd name="T61" fmla="*/ 1378 h 2724"/>
                <a:gd name="T62" fmla="*/ 331 w 2520"/>
                <a:gd name="T63" fmla="*/ 1138 h 2724"/>
                <a:gd name="T64" fmla="*/ 111 w 2520"/>
                <a:gd name="T65" fmla="*/ 1078 h 2724"/>
                <a:gd name="T66" fmla="*/ 279 w 2520"/>
                <a:gd name="T67" fmla="*/ 1386 h 2724"/>
                <a:gd name="T68" fmla="*/ 567 w 2520"/>
                <a:gd name="T69" fmla="*/ 1378 h 2724"/>
                <a:gd name="T70" fmla="*/ 1835 w 2520"/>
                <a:gd name="T71" fmla="*/ 1266 h 2724"/>
                <a:gd name="T72" fmla="*/ 1231 w 2520"/>
                <a:gd name="T73" fmla="*/ 1178 h 2724"/>
                <a:gd name="T74" fmla="*/ 739 w 2520"/>
                <a:gd name="T75" fmla="*/ 1526 h 2724"/>
                <a:gd name="T76" fmla="*/ 1555 w 2520"/>
                <a:gd name="T77" fmla="*/ 1514 h 2724"/>
                <a:gd name="T78" fmla="*/ 1975 w 2520"/>
                <a:gd name="T79" fmla="*/ 1446 h 2724"/>
                <a:gd name="T80" fmla="*/ 1527 w 2520"/>
                <a:gd name="T81" fmla="*/ 1574 h 2724"/>
                <a:gd name="T82" fmla="*/ 1147 w 2520"/>
                <a:gd name="T83" fmla="*/ 1578 h 2724"/>
                <a:gd name="T84" fmla="*/ 767 w 2520"/>
                <a:gd name="T85" fmla="*/ 1598 h 2724"/>
                <a:gd name="T86" fmla="*/ 1059 w 2520"/>
                <a:gd name="T87" fmla="*/ 2650 h 2724"/>
                <a:gd name="T88" fmla="*/ 1199 w 2520"/>
                <a:gd name="T89" fmla="*/ 2654 h 2724"/>
                <a:gd name="T90" fmla="*/ 2039 w 2520"/>
                <a:gd name="T91" fmla="*/ 2602 h 2724"/>
                <a:gd name="T92" fmla="*/ 2047 w 2520"/>
                <a:gd name="T93" fmla="*/ 1850 h 2724"/>
                <a:gd name="T94" fmla="*/ 499 w 2520"/>
                <a:gd name="T95" fmla="*/ 1646 h 2724"/>
                <a:gd name="T96" fmla="*/ 503 w 2520"/>
                <a:gd name="T97" fmla="*/ 2142 h 2724"/>
                <a:gd name="T98" fmla="*/ 631 w 2520"/>
                <a:gd name="T99" fmla="*/ 2546 h 2724"/>
                <a:gd name="T100" fmla="*/ 699 w 2520"/>
                <a:gd name="T101" fmla="*/ 2150 h 2724"/>
                <a:gd name="T102" fmla="*/ 707 w 2520"/>
                <a:gd name="T103" fmla="*/ 1714 h 2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0" h="2724">
                  <a:moveTo>
                    <a:pt x="1803" y="1106"/>
                  </a:moveTo>
                  <a:cubicBezTo>
                    <a:pt x="1838" y="1097"/>
                    <a:pt x="1862" y="1074"/>
                    <a:pt x="1887" y="1054"/>
                  </a:cubicBezTo>
                  <a:cubicBezTo>
                    <a:pt x="1935" y="1015"/>
                    <a:pt x="1984" y="982"/>
                    <a:pt x="2043" y="942"/>
                  </a:cubicBezTo>
                  <a:cubicBezTo>
                    <a:pt x="2063" y="929"/>
                    <a:pt x="2103" y="889"/>
                    <a:pt x="2123" y="890"/>
                  </a:cubicBezTo>
                  <a:cubicBezTo>
                    <a:pt x="2153" y="891"/>
                    <a:pt x="2184" y="950"/>
                    <a:pt x="2203" y="970"/>
                  </a:cubicBezTo>
                  <a:cubicBezTo>
                    <a:pt x="2245" y="1016"/>
                    <a:pt x="2296" y="1058"/>
                    <a:pt x="2343" y="1090"/>
                  </a:cubicBezTo>
                  <a:cubicBezTo>
                    <a:pt x="2375" y="1144"/>
                    <a:pt x="2428" y="1176"/>
                    <a:pt x="2475" y="1226"/>
                  </a:cubicBezTo>
                  <a:cubicBezTo>
                    <a:pt x="2483" y="1235"/>
                    <a:pt x="2514" y="1267"/>
                    <a:pt x="2515" y="1274"/>
                  </a:cubicBezTo>
                  <a:cubicBezTo>
                    <a:pt x="2520" y="1320"/>
                    <a:pt x="2404" y="1360"/>
                    <a:pt x="2371" y="1382"/>
                  </a:cubicBezTo>
                  <a:cubicBezTo>
                    <a:pt x="2350" y="1395"/>
                    <a:pt x="2335" y="1410"/>
                    <a:pt x="2319" y="1426"/>
                  </a:cubicBezTo>
                  <a:cubicBezTo>
                    <a:pt x="2283" y="1444"/>
                    <a:pt x="2249" y="1468"/>
                    <a:pt x="2215" y="1490"/>
                  </a:cubicBezTo>
                  <a:cubicBezTo>
                    <a:pt x="2181" y="1512"/>
                    <a:pt x="2143" y="1526"/>
                    <a:pt x="2119" y="1558"/>
                  </a:cubicBezTo>
                  <a:cubicBezTo>
                    <a:pt x="2110" y="1741"/>
                    <a:pt x="2121" y="1899"/>
                    <a:pt x="2111" y="2046"/>
                  </a:cubicBezTo>
                  <a:cubicBezTo>
                    <a:pt x="2098" y="2240"/>
                    <a:pt x="2115" y="2463"/>
                    <a:pt x="2091" y="2662"/>
                  </a:cubicBezTo>
                  <a:cubicBezTo>
                    <a:pt x="1994" y="2694"/>
                    <a:pt x="1888" y="2686"/>
                    <a:pt x="1779" y="2694"/>
                  </a:cubicBezTo>
                  <a:cubicBezTo>
                    <a:pt x="1658" y="2703"/>
                    <a:pt x="1517" y="2718"/>
                    <a:pt x="1375" y="2714"/>
                  </a:cubicBezTo>
                  <a:cubicBezTo>
                    <a:pt x="1322" y="2712"/>
                    <a:pt x="1269" y="2724"/>
                    <a:pt x="1219" y="2722"/>
                  </a:cubicBezTo>
                  <a:cubicBezTo>
                    <a:pt x="1186" y="2721"/>
                    <a:pt x="1152" y="2710"/>
                    <a:pt x="1119" y="2710"/>
                  </a:cubicBezTo>
                  <a:cubicBezTo>
                    <a:pt x="1104" y="2710"/>
                    <a:pt x="1090" y="2717"/>
                    <a:pt x="1075" y="2718"/>
                  </a:cubicBezTo>
                  <a:cubicBezTo>
                    <a:pt x="1055" y="2720"/>
                    <a:pt x="1032" y="2717"/>
                    <a:pt x="1011" y="2718"/>
                  </a:cubicBezTo>
                  <a:cubicBezTo>
                    <a:pt x="989" y="2719"/>
                    <a:pt x="968" y="2723"/>
                    <a:pt x="947" y="2722"/>
                  </a:cubicBezTo>
                  <a:cubicBezTo>
                    <a:pt x="930" y="2721"/>
                    <a:pt x="916" y="2715"/>
                    <a:pt x="899" y="2714"/>
                  </a:cubicBezTo>
                  <a:cubicBezTo>
                    <a:pt x="843" y="2711"/>
                    <a:pt x="786" y="2724"/>
                    <a:pt x="727" y="2718"/>
                  </a:cubicBezTo>
                  <a:cubicBezTo>
                    <a:pt x="658" y="2649"/>
                    <a:pt x="591" y="2585"/>
                    <a:pt x="515" y="2510"/>
                  </a:cubicBezTo>
                  <a:cubicBezTo>
                    <a:pt x="492" y="2487"/>
                    <a:pt x="457" y="2454"/>
                    <a:pt x="451" y="2434"/>
                  </a:cubicBezTo>
                  <a:cubicBezTo>
                    <a:pt x="443" y="2407"/>
                    <a:pt x="447" y="2306"/>
                    <a:pt x="447" y="2258"/>
                  </a:cubicBezTo>
                  <a:cubicBezTo>
                    <a:pt x="447" y="2126"/>
                    <a:pt x="446" y="1999"/>
                    <a:pt x="447" y="1862"/>
                  </a:cubicBezTo>
                  <a:cubicBezTo>
                    <a:pt x="447" y="1828"/>
                    <a:pt x="451" y="1795"/>
                    <a:pt x="451" y="1766"/>
                  </a:cubicBezTo>
                  <a:cubicBezTo>
                    <a:pt x="451" y="1739"/>
                    <a:pt x="442" y="1712"/>
                    <a:pt x="443" y="1690"/>
                  </a:cubicBezTo>
                  <a:cubicBezTo>
                    <a:pt x="445" y="1647"/>
                    <a:pt x="456" y="1605"/>
                    <a:pt x="443" y="1562"/>
                  </a:cubicBezTo>
                  <a:cubicBezTo>
                    <a:pt x="406" y="1534"/>
                    <a:pt x="347" y="1527"/>
                    <a:pt x="295" y="1514"/>
                  </a:cubicBezTo>
                  <a:cubicBezTo>
                    <a:pt x="273" y="1463"/>
                    <a:pt x="230" y="1424"/>
                    <a:pt x="203" y="1374"/>
                  </a:cubicBezTo>
                  <a:cubicBezTo>
                    <a:pt x="195" y="1359"/>
                    <a:pt x="191" y="1341"/>
                    <a:pt x="183" y="1326"/>
                  </a:cubicBezTo>
                  <a:cubicBezTo>
                    <a:pt x="170" y="1301"/>
                    <a:pt x="153" y="1279"/>
                    <a:pt x="139" y="1254"/>
                  </a:cubicBezTo>
                  <a:cubicBezTo>
                    <a:pt x="125" y="1229"/>
                    <a:pt x="117" y="1203"/>
                    <a:pt x="103" y="1178"/>
                  </a:cubicBezTo>
                  <a:cubicBezTo>
                    <a:pt x="96" y="1165"/>
                    <a:pt x="82" y="1155"/>
                    <a:pt x="75" y="1142"/>
                  </a:cubicBezTo>
                  <a:cubicBezTo>
                    <a:pt x="68" y="1129"/>
                    <a:pt x="67" y="1109"/>
                    <a:pt x="59" y="1094"/>
                  </a:cubicBezTo>
                  <a:cubicBezTo>
                    <a:pt x="43" y="1062"/>
                    <a:pt x="0" y="1016"/>
                    <a:pt x="11" y="966"/>
                  </a:cubicBezTo>
                  <a:cubicBezTo>
                    <a:pt x="69" y="955"/>
                    <a:pt x="115" y="998"/>
                    <a:pt x="163" y="1018"/>
                  </a:cubicBezTo>
                  <a:cubicBezTo>
                    <a:pt x="200" y="1033"/>
                    <a:pt x="239" y="1040"/>
                    <a:pt x="279" y="1058"/>
                  </a:cubicBezTo>
                  <a:cubicBezTo>
                    <a:pt x="316" y="1074"/>
                    <a:pt x="366" y="1101"/>
                    <a:pt x="419" y="1102"/>
                  </a:cubicBezTo>
                  <a:cubicBezTo>
                    <a:pt x="434" y="1089"/>
                    <a:pt x="420" y="1073"/>
                    <a:pt x="419" y="1058"/>
                  </a:cubicBezTo>
                  <a:cubicBezTo>
                    <a:pt x="418" y="1043"/>
                    <a:pt x="421" y="1025"/>
                    <a:pt x="419" y="1010"/>
                  </a:cubicBezTo>
                  <a:cubicBezTo>
                    <a:pt x="413" y="971"/>
                    <a:pt x="393" y="933"/>
                    <a:pt x="383" y="894"/>
                  </a:cubicBezTo>
                  <a:cubicBezTo>
                    <a:pt x="373" y="857"/>
                    <a:pt x="376" y="804"/>
                    <a:pt x="367" y="758"/>
                  </a:cubicBezTo>
                  <a:cubicBezTo>
                    <a:pt x="365" y="747"/>
                    <a:pt x="357" y="734"/>
                    <a:pt x="355" y="722"/>
                  </a:cubicBezTo>
                  <a:cubicBezTo>
                    <a:pt x="353" y="708"/>
                    <a:pt x="357" y="690"/>
                    <a:pt x="355" y="674"/>
                  </a:cubicBezTo>
                  <a:cubicBezTo>
                    <a:pt x="353" y="661"/>
                    <a:pt x="344" y="649"/>
                    <a:pt x="343" y="638"/>
                  </a:cubicBezTo>
                  <a:cubicBezTo>
                    <a:pt x="339" y="586"/>
                    <a:pt x="346" y="530"/>
                    <a:pt x="339" y="466"/>
                  </a:cubicBezTo>
                  <a:cubicBezTo>
                    <a:pt x="331" y="388"/>
                    <a:pt x="319" y="339"/>
                    <a:pt x="339" y="270"/>
                  </a:cubicBezTo>
                  <a:cubicBezTo>
                    <a:pt x="345" y="250"/>
                    <a:pt x="353" y="229"/>
                    <a:pt x="359" y="210"/>
                  </a:cubicBezTo>
                  <a:cubicBezTo>
                    <a:pt x="362" y="200"/>
                    <a:pt x="363" y="189"/>
                    <a:pt x="367" y="178"/>
                  </a:cubicBezTo>
                  <a:cubicBezTo>
                    <a:pt x="370" y="169"/>
                    <a:pt x="379" y="164"/>
                    <a:pt x="383" y="154"/>
                  </a:cubicBezTo>
                  <a:cubicBezTo>
                    <a:pt x="400" y="110"/>
                    <a:pt x="398" y="98"/>
                    <a:pt x="435" y="70"/>
                  </a:cubicBezTo>
                  <a:cubicBezTo>
                    <a:pt x="500" y="20"/>
                    <a:pt x="594" y="23"/>
                    <a:pt x="719" y="18"/>
                  </a:cubicBezTo>
                  <a:cubicBezTo>
                    <a:pt x="812" y="14"/>
                    <a:pt x="917" y="11"/>
                    <a:pt x="1023" y="6"/>
                  </a:cubicBezTo>
                  <a:cubicBezTo>
                    <a:pt x="1075" y="4"/>
                    <a:pt x="1123" y="11"/>
                    <a:pt x="1159" y="6"/>
                  </a:cubicBezTo>
                  <a:cubicBezTo>
                    <a:pt x="1165" y="5"/>
                    <a:pt x="1166" y="2"/>
                    <a:pt x="1171" y="2"/>
                  </a:cubicBezTo>
                  <a:cubicBezTo>
                    <a:pt x="1199" y="0"/>
                    <a:pt x="1224" y="9"/>
                    <a:pt x="1251" y="10"/>
                  </a:cubicBezTo>
                  <a:cubicBezTo>
                    <a:pt x="1266" y="11"/>
                    <a:pt x="1282" y="5"/>
                    <a:pt x="1299" y="6"/>
                  </a:cubicBezTo>
                  <a:cubicBezTo>
                    <a:pt x="1313" y="6"/>
                    <a:pt x="1330" y="14"/>
                    <a:pt x="1343" y="14"/>
                  </a:cubicBezTo>
                  <a:cubicBezTo>
                    <a:pt x="1363" y="14"/>
                    <a:pt x="1382" y="2"/>
                    <a:pt x="1403" y="2"/>
                  </a:cubicBezTo>
                  <a:cubicBezTo>
                    <a:pt x="1429" y="2"/>
                    <a:pt x="1465" y="12"/>
                    <a:pt x="1499" y="14"/>
                  </a:cubicBezTo>
                  <a:cubicBezTo>
                    <a:pt x="1577" y="19"/>
                    <a:pt x="1662" y="6"/>
                    <a:pt x="1679" y="90"/>
                  </a:cubicBezTo>
                  <a:cubicBezTo>
                    <a:pt x="1688" y="135"/>
                    <a:pt x="1671" y="172"/>
                    <a:pt x="1663" y="206"/>
                  </a:cubicBezTo>
                  <a:cubicBezTo>
                    <a:pt x="1659" y="224"/>
                    <a:pt x="1652" y="250"/>
                    <a:pt x="1651" y="266"/>
                  </a:cubicBezTo>
                  <a:cubicBezTo>
                    <a:pt x="1649" y="312"/>
                    <a:pt x="1670" y="366"/>
                    <a:pt x="1675" y="410"/>
                  </a:cubicBezTo>
                  <a:cubicBezTo>
                    <a:pt x="1678" y="435"/>
                    <a:pt x="1674" y="460"/>
                    <a:pt x="1679" y="486"/>
                  </a:cubicBezTo>
                  <a:cubicBezTo>
                    <a:pt x="1683" y="510"/>
                    <a:pt x="1691" y="534"/>
                    <a:pt x="1695" y="558"/>
                  </a:cubicBezTo>
                  <a:cubicBezTo>
                    <a:pt x="1725" y="740"/>
                    <a:pt x="1758" y="928"/>
                    <a:pt x="1803" y="1106"/>
                  </a:cubicBezTo>
                  <a:close/>
                  <a:moveTo>
                    <a:pt x="1599" y="90"/>
                  </a:moveTo>
                  <a:cubicBezTo>
                    <a:pt x="1585" y="78"/>
                    <a:pt x="1535" y="74"/>
                    <a:pt x="1491" y="70"/>
                  </a:cubicBezTo>
                  <a:cubicBezTo>
                    <a:pt x="1450" y="66"/>
                    <a:pt x="1401" y="62"/>
                    <a:pt x="1367" y="62"/>
                  </a:cubicBezTo>
                  <a:cubicBezTo>
                    <a:pt x="1197" y="62"/>
                    <a:pt x="1110" y="51"/>
                    <a:pt x="951" y="62"/>
                  </a:cubicBezTo>
                  <a:cubicBezTo>
                    <a:pt x="907" y="65"/>
                    <a:pt x="860" y="67"/>
                    <a:pt x="815" y="70"/>
                  </a:cubicBezTo>
                  <a:cubicBezTo>
                    <a:pt x="768" y="73"/>
                    <a:pt x="720" y="78"/>
                    <a:pt x="675" y="78"/>
                  </a:cubicBezTo>
                  <a:cubicBezTo>
                    <a:pt x="565" y="78"/>
                    <a:pt x="475" y="79"/>
                    <a:pt x="435" y="150"/>
                  </a:cubicBezTo>
                  <a:cubicBezTo>
                    <a:pt x="412" y="192"/>
                    <a:pt x="394" y="254"/>
                    <a:pt x="395" y="290"/>
                  </a:cubicBezTo>
                  <a:cubicBezTo>
                    <a:pt x="454" y="309"/>
                    <a:pt x="514" y="293"/>
                    <a:pt x="571" y="290"/>
                  </a:cubicBezTo>
                  <a:cubicBezTo>
                    <a:pt x="602" y="289"/>
                    <a:pt x="635" y="291"/>
                    <a:pt x="667" y="290"/>
                  </a:cubicBezTo>
                  <a:cubicBezTo>
                    <a:pt x="816" y="284"/>
                    <a:pt x="943" y="272"/>
                    <a:pt x="1075" y="274"/>
                  </a:cubicBezTo>
                  <a:cubicBezTo>
                    <a:pt x="1136" y="275"/>
                    <a:pt x="1188" y="274"/>
                    <a:pt x="1247" y="274"/>
                  </a:cubicBezTo>
                  <a:cubicBezTo>
                    <a:pt x="1324" y="273"/>
                    <a:pt x="1409" y="265"/>
                    <a:pt x="1459" y="266"/>
                  </a:cubicBezTo>
                  <a:cubicBezTo>
                    <a:pt x="1494" y="266"/>
                    <a:pt x="1538" y="267"/>
                    <a:pt x="1587" y="262"/>
                  </a:cubicBezTo>
                  <a:cubicBezTo>
                    <a:pt x="1606" y="228"/>
                    <a:pt x="1644" y="128"/>
                    <a:pt x="1599" y="90"/>
                  </a:cubicBezTo>
                  <a:close/>
                  <a:moveTo>
                    <a:pt x="1463" y="326"/>
                  </a:moveTo>
                  <a:cubicBezTo>
                    <a:pt x="1442" y="325"/>
                    <a:pt x="1426" y="318"/>
                    <a:pt x="1411" y="322"/>
                  </a:cubicBezTo>
                  <a:cubicBezTo>
                    <a:pt x="1367" y="333"/>
                    <a:pt x="1312" y="320"/>
                    <a:pt x="1259" y="322"/>
                  </a:cubicBezTo>
                  <a:cubicBezTo>
                    <a:pt x="1244" y="323"/>
                    <a:pt x="1230" y="329"/>
                    <a:pt x="1215" y="330"/>
                  </a:cubicBezTo>
                  <a:cubicBezTo>
                    <a:pt x="1189" y="332"/>
                    <a:pt x="1165" y="325"/>
                    <a:pt x="1139" y="326"/>
                  </a:cubicBezTo>
                  <a:cubicBezTo>
                    <a:pt x="1116" y="327"/>
                    <a:pt x="1092" y="334"/>
                    <a:pt x="1071" y="334"/>
                  </a:cubicBezTo>
                  <a:cubicBezTo>
                    <a:pt x="955" y="335"/>
                    <a:pt x="836" y="333"/>
                    <a:pt x="719" y="338"/>
                  </a:cubicBezTo>
                  <a:cubicBezTo>
                    <a:pt x="665" y="340"/>
                    <a:pt x="610" y="349"/>
                    <a:pt x="559" y="350"/>
                  </a:cubicBezTo>
                  <a:cubicBezTo>
                    <a:pt x="500" y="352"/>
                    <a:pt x="442" y="340"/>
                    <a:pt x="391" y="362"/>
                  </a:cubicBezTo>
                  <a:cubicBezTo>
                    <a:pt x="373" y="405"/>
                    <a:pt x="392" y="442"/>
                    <a:pt x="395" y="486"/>
                  </a:cubicBezTo>
                  <a:cubicBezTo>
                    <a:pt x="403" y="617"/>
                    <a:pt x="417" y="705"/>
                    <a:pt x="431" y="822"/>
                  </a:cubicBezTo>
                  <a:cubicBezTo>
                    <a:pt x="438" y="877"/>
                    <a:pt x="455" y="929"/>
                    <a:pt x="467" y="982"/>
                  </a:cubicBezTo>
                  <a:cubicBezTo>
                    <a:pt x="479" y="1036"/>
                    <a:pt x="481" y="1092"/>
                    <a:pt x="507" y="1138"/>
                  </a:cubicBezTo>
                  <a:cubicBezTo>
                    <a:pt x="637" y="1156"/>
                    <a:pt x="782" y="1127"/>
                    <a:pt x="915" y="1130"/>
                  </a:cubicBezTo>
                  <a:cubicBezTo>
                    <a:pt x="949" y="1131"/>
                    <a:pt x="969" y="1135"/>
                    <a:pt x="999" y="1134"/>
                  </a:cubicBezTo>
                  <a:cubicBezTo>
                    <a:pt x="1044" y="1132"/>
                    <a:pt x="1080" y="1130"/>
                    <a:pt x="1119" y="1130"/>
                  </a:cubicBezTo>
                  <a:cubicBezTo>
                    <a:pt x="1180" y="1129"/>
                    <a:pt x="1255" y="1125"/>
                    <a:pt x="1323" y="1126"/>
                  </a:cubicBezTo>
                  <a:cubicBezTo>
                    <a:pt x="1355" y="1126"/>
                    <a:pt x="1385" y="1123"/>
                    <a:pt x="1415" y="1126"/>
                  </a:cubicBezTo>
                  <a:cubicBezTo>
                    <a:pt x="1426" y="1127"/>
                    <a:pt x="1436" y="1134"/>
                    <a:pt x="1447" y="1134"/>
                  </a:cubicBezTo>
                  <a:cubicBezTo>
                    <a:pt x="1505" y="1136"/>
                    <a:pt x="1561" y="1130"/>
                    <a:pt x="1615" y="1126"/>
                  </a:cubicBezTo>
                  <a:cubicBezTo>
                    <a:pt x="1659" y="1122"/>
                    <a:pt x="1695" y="1131"/>
                    <a:pt x="1727" y="1118"/>
                  </a:cubicBezTo>
                  <a:cubicBezTo>
                    <a:pt x="1723" y="1052"/>
                    <a:pt x="1714" y="981"/>
                    <a:pt x="1703" y="930"/>
                  </a:cubicBezTo>
                  <a:cubicBezTo>
                    <a:pt x="1690" y="869"/>
                    <a:pt x="1677" y="818"/>
                    <a:pt x="1667" y="766"/>
                  </a:cubicBezTo>
                  <a:cubicBezTo>
                    <a:pt x="1648" y="669"/>
                    <a:pt x="1641" y="572"/>
                    <a:pt x="1627" y="478"/>
                  </a:cubicBezTo>
                  <a:cubicBezTo>
                    <a:pt x="1624" y="456"/>
                    <a:pt x="1613" y="436"/>
                    <a:pt x="1611" y="414"/>
                  </a:cubicBezTo>
                  <a:cubicBezTo>
                    <a:pt x="1608" y="383"/>
                    <a:pt x="1619" y="353"/>
                    <a:pt x="1595" y="326"/>
                  </a:cubicBezTo>
                  <a:cubicBezTo>
                    <a:pt x="1552" y="311"/>
                    <a:pt x="1503" y="327"/>
                    <a:pt x="1463" y="326"/>
                  </a:cubicBezTo>
                  <a:close/>
                  <a:moveTo>
                    <a:pt x="2267" y="1122"/>
                  </a:moveTo>
                  <a:cubicBezTo>
                    <a:pt x="2230" y="1089"/>
                    <a:pt x="2189" y="1048"/>
                    <a:pt x="2151" y="1010"/>
                  </a:cubicBezTo>
                  <a:cubicBezTo>
                    <a:pt x="2129" y="988"/>
                    <a:pt x="2118" y="967"/>
                    <a:pt x="2091" y="974"/>
                  </a:cubicBezTo>
                  <a:cubicBezTo>
                    <a:pt x="2046" y="985"/>
                    <a:pt x="2000" y="1034"/>
                    <a:pt x="1959" y="1066"/>
                  </a:cubicBezTo>
                  <a:cubicBezTo>
                    <a:pt x="1915" y="1100"/>
                    <a:pt x="1865" y="1127"/>
                    <a:pt x="1839" y="1166"/>
                  </a:cubicBezTo>
                  <a:cubicBezTo>
                    <a:pt x="1861" y="1209"/>
                    <a:pt x="1897" y="1240"/>
                    <a:pt x="1927" y="1278"/>
                  </a:cubicBezTo>
                  <a:cubicBezTo>
                    <a:pt x="1956" y="1314"/>
                    <a:pt x="1981" y="1353"/>
                    <a:pt x="2011" y="1390"/>
                  </a:cubicBezTo>
                  <a:cubicBezTo>
                    <a:pt x="2040" y="1426"/>
                    <a:pt x="2070" y="1467"/>
                    <a:pt x="2115" y="1486"/>
                  </a:cubicBezTo>
                  <a:cubicBezTo>
                    <a:pt x="2182" y="1441"/>
                    <a:pt x="2261" y="1400"/>
                    <a:pt x="2319" y="1354"/>
                  </a:cubicBezTo>
                  <a:cubicBezTo>
                    <a:pt x="2353" y="1327"/>
                    <a:pt x="2393" y="1310"/>
                    <a:pt x="2419" y="1278"/>
                  </a:cubicBezTo>
                  <a:cubicBezTo>
                    <a:pt x="2379" y="1218"/>
                    <a:pt x="2326" y="1175"/>
                    <a:pt x="2267" y="1122"/>
                  </a:cubicBezTo>
                  <a:close/>
                  <a:moveTo>
                    <a:pt x="567" y="1378"/>
                  </a:moveTo>
                  <a:cubicBezTo>
                    <a:pt x="559" y="1364"/>
                    <a:pt x="555" y="1348"/>
                    <a:pt x="547" y="1334"/>
                  </a:cubicBezTo>
                  <a:cubicBezTo>
                    <a:pt x="533" y="1312"/>
                    <a:pt x="511" y="1289"/>
                    <a:pt x="495" y="1262"/>
                  </a:cubicBezTo>
                  <a:cubicBezTo>
                    <a:pt x="479" y="1236"/>
                    <a:pt x="468" y="1198"/>
                    <a:pt x="451" y="1182"/>
                  </a:cubicBezTo>
                  <a:cubicBezTo>
                    <a:pt x="424" y="1157"/>
                    <a:pt x="362" y="1147"/>
                    <a:pt x="331" y="1138"/>
                  </a:cubicBezTo>
                  <a:cubicBezTo>
                    <a:pt x="318" y="1134"/>
                    <a:pt x="301" y="1135"/>
                    <a:pt x="291" y="1122"/>
                  </a:cubicBezTo>
                  <a:cubicBezTo>
                    <a:pt x="221" y="1116"/>
                    <a:pt x="190" y="1071"/>
                    <a:pt x="123" y="1062"/>
                  </a:cubicBezTo>
                  <a:cubicBezTo>
                    <a:pt x="119" y="1062"/>
                    <a:pt x="118" y="1065"/>
                    <a:pt x="115" y="1066"/>
                  </a:cubicBezTo>
                  <a:cubicBezTo>
                    <a:pt x="115" y="1071"/>
                    <a:pt x="110" y="1072"/>
                    <a:pt x="111" y="1078"/>
                  </a:cubicBezTo>
                  <a:cubicBezTo>
                    <a:pt x="133" y="1122"/>
                    <a:pt x="163" y="1168"/>
                    <a:pt x="183" y="1210"/>
                  </a:cubicBezTo>
                  <a:cubicBezTo>
                    <a:pt x="191" y="1226"/>
                    <a:pt x="194" y="1246"/>
                    <a:pt x="203" y="1262"/>
                  </a:cubicBezTo>
                  <a:cubicBezTo>
                    <a:pt x="209" y="1273"/>
                    <a:pt x="224" y="1287"/>
                    <a:pt x="231" y="1298"/>
                  </a:cubicBezTo>
                  <a:cubicBezTo>
                    <a:pt x="244" y="1321"/>
                    <a:pt x="259" y="1358"/>
                    <a:pt x="279" y="1386"/>
                  </a:cubicBezTo>
                  <a:cubicBezTo>
                    <a:pt x="300" y="1416"/>
                    <a:pt x="325" y="1453"/>
                    <a:pt x="343" y="1462"/>
                  </a:cubicBezTo>
                  <a:cubicBezTo>
                    <a:pt x="362" y="1471"/>
                    <a:pt x="394" y="1472"/>
                    <a:pt x="419" y="1478"/>
                  </a:cubicBezTo>
                  <a:cubicBezTo>
                    <a:pt x="498" y="1496"/>
                    <a:pt x="571" y="1517"/>
                    <a:pt x="647" y="1522"/>
                  </a:cubicBezTo>
                  <a:cubicBezTo>
                    <a:pt x="644" y="1467"/>
                    <a:pt x="596" y="1426"/>
                    <a:pt x="567" y="1378"/>
                  </a:cubicBezTo>
                  <a:close/>
                  <a:moveTo>
                    <a:pt x="1975" y="1446"/>
                  </a:moveTo>
                  <a:cubicBezTo>
                    <a:pt x="1964" y="1431"/>
                    <a:pt x="1957" y="1413"/>
                    <a:pt x="1947" y="1398"/>
                  </a:cubicBezTo>
                  <a:cubicBezTo>
                    <a:pt x="1927" y="1369"/>
                    <a:pt x="1894" y="1348"/>
                    <a:pt x="1883" y="1310"/>
                  </a:cubicBezTo>
                  <a:cubicBezTo>
                    <a:pt x="1864" y="1302"/>
                    <a:pt x="1851" y="1285"/>
                    <a:pt x="1835" y="1266"/>
                  </a:cubicBezTo>
                  <a:cubicBezTo>
                    <a:pt x="1813" y="1239"/>
                    <a:pt x="1792" y="1189"/>
                    <a:pt x="1767" y="1182"/>
                  </a:cubicBezTo>
                  <a:cubicBezTo>
                    <a:pt x="1757" y="1179"/>
                    <a:pt x="1727" y="1185"/>
                    <a:pt x="1707" y="1186"/>
                  </a:cubicBezTo>
                  <a:cubicBezTo>
                    <a:pt x="1604" y="1190"/>
                    <a:pt x="1466" y="1188"/>
                    <a:pt x="1359" y="1182"/>
                  </a:cubicBezTo>
                  <a:cubicBezTo>
                    <a:pt x="1314" y="1179"/>
                    <a:pt x="1264" y="1173"/>
                    <a:pt x="1231" y="1178"/>
                  </a:cubicBezTo>
                  <a:cubicBezTo>
                    <a:pt x="999" y="1211"/>
                    <a:pt x="756" y="1170"/>
                    <a:pt x="539" y="1202"/>
                  </a:cubicBezTo>
                  <a:cubicBezTo>
                    <a:pt x="536" y="1254"/>
                    <a:pt x="593" y="1278"/>
                    <a:pt x="599" y="1334"/>
                  </a:cubicBezTo>
                  <a:cubicBezTo>
                    <a:pt x="628" y="1358"/>
                    <a:pt x="640" y="1392"/>
                    <a:pt x="667" y="1430"/>
                  </a:cubicBezTo>
                  <a:cubicBezTo>
                    <a:pt x="686" y="1457"/>
                    <a:pt x="710" y="1515"/>
                    <a:pt x="739" y="1526"/>
                  </a:cubicBezTo>
                  <a:cubicBezTo>
                    <a:pt x="789" y="1544"/>
                    <a:pt x="885" y="1520"/>
                    <a:pt x="955" y="1518"/>
                  </a:cubicBezTo>
                  <a:cubicBezTo>
                    <a:pt x="1076" y="1514"/>
                    <a:pt x="1201" y="1519"/>
                    <a:pt x="1307" y="1514"/>
                  </a:cubicBezTo>
                  <a:cubicBezTo>
                    <a:pt x="1346" y="1512"/>
                    <a:pt x="1384" y="1506"/>
                    <a:pt x="1423" y="1506"/>
                  </a:cubicBezTo>
                  <a:cubicBezTo>
                    <a:pt x="1475" y="1505"/>
                    <a:pt x="1515" y="1514"/>
                    <a:pt x="1555" y="1514"/>
                  </a:cubicBezTo>
                  <a:cubicBezTo>
                    <a:pt x="1638" y="1513"/>
                    <a:pt x="1722" y="1499"/>
                    <a:pt x="1791" y="1494"/>
                  </a:cubicBezTo>
                  <a:cubicBezTo>
                    <a:pt x="1821" y="1492"/>
                    <a:pt x="1843" y="1501"/>
                    <a:pt x="1867" y="1502"/>
                  </a:cubicBezTo>
                  <a:cubicBezTo>
                    <a:pt x="1924" y="1504"/>
                    <a:pt x="1959" y="1491"/>
                    <a:pt x="2003" y="1494"/>
                  </a:cubicBezTo>
                  <a:cubicBezTo>
                    <a:pt x="2004" y="1472"/>
                    <a:pt x="1985" y="1461"/>
                    <a:pt x="1975" y="1446"/>
                  </a:cubicBezTo>
                  <a:close/>
                  <a:moveTo>
                    <a:pt x="1931" y="1570"/>
                  </a:moveTo>
                  <a:cubicBezTo>
                    <a:pt x="1911" y="1570"/>
                    <a:pt x="1890" y="1562"/>
                    <a:pt x="1871" y="1562"/>
                  </a:cubicBezTo>
                  <a:cubicBezTo>
                    <a:pt x="1797" y="1563"/>
                    <a:pt x="1723" y="1571"/>
                    <a:pt x="1647" y="1574"/>
                  </a:cubicBezTo>
                  <a:cubicBezTo>
                    <a:pt x="1608" y="1576"/>
                    <a:pt x="1568" y="1572"/>
                    <a:pt x="1527" y="1574"/>
                  </a:cubicBezTo>
                  <a:cubicBezTo>
                    <a:pt x="1491" y="1575"/>
                    <a:pt x="1455" y="1582"/>
                    <a:pt x="1419" y="1582"/>
                  </a:cubicBezTo>
                  <a:cubicBezTo>
                    <a:pt x="1389" y="1582"/>
                    <a:pt x="1357" y="1577"/>
                    <a:pt x="1327" y="1578"/>
                  </a:cubicBezTo>
                  <a:cubicBezTo>
                    <a:pt x="1295" y="1579"/>
                    <a:pt x="1265" y="1586"/>
                    <a:pt x="1235" y="1586"/>
                  </a:cubicBezTo>
                  <a:cubicBezTo>
                    <a:pt x="1205" y="1586"/>
                    <a:pt x="1176" y="1577"/>
                    <a:pt x="1147" y="1578"/>
                  </a:cubicBezTo>
                  <a:cubicBezTo>
                    <a:pt x="1128" y="1579"/>
                    <a:pt x="1110" y="1585"/>
                    <a:pt x="1091" y="1586"/>
                  </a:cubicBezTo>
                  <a:cubicBezTo>
                    <a:pt x="1059" y="1587"/>
                    <a:pt x="1027" y="1585"/>
                    <a:pt x="995" y="1586"/>
                  </a:cubicBezTo>
                  <a:cubicBezTo>
                    <a:pt x="958" y="1588"/>
                    <a:pt x="919" y="1590"/>
                    <a:pt x="883" y="1590"/>
                  </a:cubicBezTo>
                  <a:cubicBezTo>
                    <a:pt x="844" y="1590"/>
                    <a:pt x="803" y="1575"/>
                    <a:pt x="767" y="1598"/>
                  </a:cubicBezTo>
                  <a:cubicBezTo>
                    <a:pt x="749" y="1760"/>
                    <a:pt x="771" y="1923"/>
                    <a:pt x="763" y="2082"/>
                  </a:cubicBezTo>
                  <a:cubicBezTo>
                    <a:pt x="754" y="2267"/>
                    <a:pt x="759" y="2454"/>
                    <a:pt x="771" y="2642"/>
                  </a:cubicBezTo>
                  <a:cubicBezTo>
                    <a:pt x="811" y="2659"/>
                    <a:pt x="862" y="2655"/>
                    <a:pt x="907" y="2654"/>
                  </a:cubicBezTo>
                  <a:cubicBezTo>
                    <a:pt x="958" y="2653"/>
                    <a:pt x="1010" y="2647"/>
                    <a:pt x="1059" y="2650"/>
                  </a:cubicBezTo>
                  <a:cubicBezTo>
                    <a:pt x="1075" y="2651"/>
                    <a:pt x="1091" y="2658"/>
                    <a:pt x="1107" y="2658"/>
                  </a:cubicBezTo>
                  <a:cubicBezTo>
                    <a:pt x="1123" y="2658"/>
                    <a:pt x="1140" y="2650"/>
                    <a:pt x="1155" y="2650"/>
                  </a:cubicBezTo>
                  <a:cubicBezTo>
                    <a:pt x="1163" y="2650"/>
                    <a:pt x="1168" y="2657"/>
                    <a:pt x="1175" y="2658"/>
                  </a:cubicBezTo>
                  <a:cubicBezTo>
                    <a:pt x="1183" y="2659"/>
                    <a:pt x="1191" y="2654"/>
                    <a:pt x="1199" y="2654"/>
                  </a:cubicBezTo>
                  <a:cubicBezTo>
                    <a:pt x="1261" y="2654"/>
                    <a:pt x="1306" y="2654"/>
                    <a:pt x="1359" y="2650"/>
                  </a:cubicBezTo>
                  <a:cubicBezTo>
                    <a:pt x="1421" y="2645"/>
                    <a:pt x="1482" y="2649"/>
                    <a:pt x="1543" y="2646"/>
                  </a:cubicBezTo>
                  <a:cubicBezTo>
                    <a:pt x="1611" y="2643"/>
                    <a:pt x="1678" y="2632"/>
                    <a:pt x="1747" y="2630"/>
                  </a:cubicBezTo>
                  <a:cubicBezTo>
                    <a:pt x="1848" y="2627"/>
                    <a:pt x="1955" y="2627"/>
                    <a:pt x="2039" y="2602"/>
                  </a:cubicBezTo>
                  <a:cubicBezTo>
                    <a:pt x="2048" y="2458"/>
                    <a:pt x="2040" y="2309"/>
                    <a:pt x="2047" y="2154"/>
                  </a:cubicBezTo>
                  <a:cubicBezTo>
                    <a:pt x="2050" y="2100"/>
                    <a:pt x="2045" y="2049"/>
                    <a:pt x="2047" y="1998"/>
                  </a:cubicBezTo>
                  <a:cubicBezTo>
                    <a:pt x="2048" y="1974"/>
                    <a:pt x="2059" y="1953"/>
                    <a:pt x="2059" y="1930"/>
                  </a:cubicBezTo>
                  <a:cubicBezTo>
                    <a:pt x="2059" y="1903"/>
                    <a:pt x="2048" y="1877"/>
                    <a:pt x="2047" y="1850"/>
                  </a:cubicBezTo>
                  <a:cubicBezTo>
                    <a:pt x="2042" y="1759"/>
                    <a:pt x="2059" y="1667"/>
                    <a:pt x="2047" y="1578"/>
                  </a:cubicBezTo>
                  <a:cubicBezTo>
                    <a:pt x="2013" y="1556"/>
                    <a:pt x="1970" y="1571"/>
                    <a:pt x="1931" y="1570"/>
                  </a:cubicBezTo>
                  <a:close/>
                  <a:moveTo>
                    <a:pt x="519" y="1574"/>
                  </a:moveTo>
                  <a:cubicBezTo>
                    <a:pt x="504" y="1588"/>
                    <a:pt x="500" y="1622"/>
                    <a:pt x="499" y="1646"/>
                  </a:cubicBezTo>
                  <a:cubicBezTo>
                    <a:pt x="497" y="1696"/>
                    <a:pt x="505" y="1759"/>
                    <a:pt x="511" y="1810"/>
                  </a:cubicBezTo>
                  <a:cubicBezTo>
                    <a:pt x="499" y="1830"/>
                    <a:pt x="508" y="1853"/>
                    <a:pt x="507" y="1874"/>
                  </a:cubicBezTo>
                  <a:cubicBezTo>
                    <a:pt x="506" y="1892"/>
                    <a:pt x="499" y="1911"/>
                    <a:pt x="499" y="1930"/>
                  </a:cubicBezTo>
                  <a:cubicBezTo>
                    <a:pt x="498" y="1996"/>
                    <a:pt x="504" y="2069"/>
                    <a:pt x="503" y="2142"/>
                  </a:cubicBezTo>
                  <a:cubicBezTo>
                    <a:pt x="502" y="2196"/>
                    <a:pt x="505" y="2248"/>
                    <a:pt x="503" y="2298"/>
                  </a:cubicBezTo>
                  <a:cubicBezTo>
                    <a:pt x="502" y="2333"/>
                    <a:pt x="494" y="2377"/>
                    <a:pt x="503" y="2406"/>
                  </a:cubicBezTo>
                  <a:cubicBezTo>
                    <a:pt x="513" y="2441"/>
                    <a:pt x="553" y="2459"/>
                    <a:pt x="579" y="2486"/>
                  </a:cubicBezTo>
                  <a:cubicBezTo>
                    <a:pt x="596" y="2504"/>
                    <a:pt x="611" y="2527"/>
                    <a:pt x="631" y="2546"/>
                  </a:cubicBezTo>
                  <a:cubicBezTo>
                    <a:pt x="650" y="2565"/>
                    <a:pt x="667" y="2591"/>
                    <a:pt x="695" y="2594"/>
                  </a:cubicBezTo>
                  <a:cubicBezTo>
                    <a:pt x="711" y="2491"/>
                    <a:pt x="703" y="2385"/>
                    <a:pt x="703" y="2286"/>
                  </a:cubicBezTo>
                  <a:cubicBezTo>
                    <a:pt x="703" y="2254"/>
                    <a:pt x="710" y="2224"/>
                    <a:pt x="707" y="2194"/>
                  </a:cubicBezTo>
                  <a:cubicBezTo>
                    <a:pt x="706" y="2180"/>
                    <a:pt x="700" y="2165"/>
                    <a:pt x="699" y="2150"/>
                  </a:cubicBezTo>
                  <a:cubicBezTo>
                    <a:pt x="697" y="2112"/>
                    <a:pt x="707" y="2072"/>
                    <a:pt x="707" y="2034"/>
                  </a:cubicBezTo>
                  <a:cubicBezTo>
                    <a:pt x="707" y="1970"/>
                    <a:pt x="709" y="1905"/>
                    <a:pt x="707" y="1842"/>
                  </a:cubicBezTo>
                  <a:cubicBezTo>
                    <a:pt x="706" y="1824"/>
                    <a:pt x="699" y="1807"/>
                    <a:pt x="699" y="1790"/>
                  </a:cubicBezTo>
                  <a:cubicBezTo>
                    <a:pt x="699" y="1765"/>
                    <a:pt x="708" y="1740"/>
                    <a:pt x="707" y="1714"/>
                  </a:cubicBezTo>
                  <a:cubicBezTo>
                    <a:pt x="706" y="1678"/>
                    <a:pt x="697" y="1642"/>
                    <a:pt x="695" y="1606"/>
                  </a:cubicBezTo>
                  <a:cubicBezTo>
                    <a:pt x="659" y="1581"/>
                    <a:pt x="576" y="1575"/>
                    <a:pt x="519" y="1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2584450" y="1635126"/>
              <a:ext cx="1712913" cy="352425"/>
            </a:xfrm>
            <a:custGeom>
              <a:avLst/>
              <a:gdLst>
                <a:gd name="T0" fmla="*/ 1193 w 1250"/>
                <a:gd name="T1" fmla="*/ 211 h 258"/>
                <a:gd name="T2" fmla="*/ 1065 w 1250"/>
                <a:gd name="T3" fmla="*/ 215 h 258"/>
                <a:gd name="T4" fmla="*/ 853 w 1250"/>
                <a:gd name="T5" fmla="*/ 223 h 258"/>
                <a:gd name="T6" fmla="*/ 681 w 1250"/>
                <a:gd name="T7" fmla="*/ 223 h 258"/>
                <a:gd name="T8" fmla="*/ 273 w 1250"/>
                <a:gd name="T9" fmla="*/ 239 h 258"/>
                <a:gd name="T10" fmla="*/ 177 w 1250"/>
                <a:gd name="T11" fmla="*/ 239 h 258"/>
                <a:gd name="T12" fmla="*/ 1 w 1250"/>
                <a:gd name="T13" fmla="*/ 239 h 258"/>
                <a:gd name="T14" fmla="*/ 41 w 1250"/>
                <a:gd name="T15" fmla="*/ 99 h 258"/>
                <a:gd name="T16" fmla="*/ 281 w 1250"/>
                <a:gd name="T17" fmla="*/ 27 h 258"/>
                <a:gd name="T18" fmla="*/ 421 w 1250"/>
                <a:gd name="T19" fmla="*/ 19 h 258"/>
                <a:gd name="T20" fmla="*/ 557 w 1250"/>
                <a:gd name="T21" fmla="*/ 11 h 258"/>
                <a:gd name="T22" fmla="*/ 973 w 1250"/>
                <a:gd name="T23" fmla="*/ 11 h 258"/>
                <a:gd name="T24" fmla="*/ 1097 w 1250"/>
                <a:gd name="T25" fmla="*/ 19 h 258"/>
                <a:gd name="T26" fmla="*/ 1205 w 1250"/>
                <a:gd name="T27" fmla="*/ 39 h 258"/>
                <a:gd name="T28" fmla="*/ 1193 w 1250"/>
                <a:gd name="T29" fmla="*/ 21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0" h="258">
                  <a:moveTo>
                    <a:pt x="1193" y="211"/>
                  </a:moveTo>
                  <a:cubicBezTo>
                    <a:pt x="1144" y="216"/>
                    <a:pt x="1100" y="215"/>
                    <a:pt x="1065" y="215"/>
                  </a:cubicBezTo>
                  <a:cubicBezTo>
                    <a:pt x="1015" y="214"/>
                    <a:pt x="930" y="222"/>
                    <a:pt x="853" y="223"/>
                  </a:cubicBezTo>
                  <a:cubicBezTo>
                    <a:pt x="794" y="223"/>
                    <a:pt x="742" y="224"/>
                    <a:pt x="681" y="223"/>
                  </a:cubicBezTo>
                  <a:cubicBezTo>
                    <a:pt x="549" y="221"/>
                    <a:pt x="422" y="233"/>
                    <a:pt x="273" y="239"/>
                  </a:cubicBezTo>
                  <a:cubicBezTo>
                    <a:pt x="241" y="240"/>
                    <a:pt x="208" y="238"/>
                    <a:pt x="177" y="239"/>
                  </a:cubicBezTo>
                  <a:cubicBezTo>
                    <a:pt x="120" y="242"/>
                    <a:pt x="60" y="258"/>
                    <a:pt x="1" y="239"/>
                  </a:cubicBezTo>
                  <a:cubicBezTo>
                    <a:pt x="0" y="203"/>
                    <a:pt x="18" y="141"/>
                    <a:pt x="41" y="99"/>
                  </a:cubicBezTo>
                  <a:cubicBezTo>
                    <a:pt x="81" y="28"/>
                    <a:pt x="171" y="27"/>
                    <a:pt x="281" y="27"/>
                  </a:cubicBezTo>
                  <a:cubicBezTo>
                    <a:pt x="326" y="27"/>
                    <a:pt x="374" y="22"/>
                    <a:pt x="421" y="19"/>
                  </a:cubicBezTo>
                  <a:cubicBezTo>
                    <a:pt x="466" y="16"/>
                    <a:pt x="513" y="14"/>
                    <a:pt x="557" y="11"/>
                  </a:cubicBezTo>
                  <a:cubicBezTo>
                    <a:pt x="716" y="0"/>
                    <a:pt x="803" y="11"/>
                    <a:pt x="973" y="11"/>
                  </a:cubicBezTo>
                  <a:cubicBezTo>
                    <a:pt x="1007" y="11"/>
                    <a:pt x="1056" y="15"/>
                    <a:pt x="1097" y="19"/>
                  </a:cubicBezTo>
                  <a:cubicBezTo>
                    <a:pt x="1141" y="23"/>
                    <a:pt x="1191" y="27"/>
                    <a:pt x="1205" y="39"/>
                  </a:cubicBezTo>
                  <a:cubicBezTo>
                    <a:pt x="1250" y="77"/>
                    <a:pt x="1212" y="177"/>
                    <a:pt x="1193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2555875" y="1990726"/>
              <a:ext cx="1855788" cy="1158875"/>
            </a:xfrm>
            <a:custGeom>
              <a:avLst/>
              <a:gdLst>
                <a:gd name="T0" fmla="*/ 1222 w 1354"/>
                <a:gd name="T1" fmla="*/ 15 h 845"/>
                <a:gd name="T2" fmla="*/ 1238 w 1354"/>
                <a:gd name="T3" fmla="*/ 103 h 845"/>
                <a:gd name="T4" fmla="*/ 1254 w 1354"/>
                <a:gd name="T5" fmla="*/ 167 h 845"/>
                <a:gd name="T6" fmla="*/ 1294 w 1354"/>
                <a:gd name="T7" fmla="*/ 455 h 845"/>
                <a:gd name="T8" fmla="*/ 1330 w 1354"/>
                <a:gd name="T9" fmla="*/ 619 h 845"/>
                <a:gd name="T10" fmla="*/ 1354 w 1354"/>
                <a:gd name="T11" fmla="*/ 807 h 845"/>
                <a:gd name="T12" fmla="*/ 1242 w 1354"/>
                <a:gd name="T13" fmla="*/ 815 h 845"/>
                <a:gd name="T14" fmla="*/ 1074 w 1354"/>
                <a:gd name="T15" fmla="*/ 823 h 845"/>
                <a:gd name="T16" fmla="*/ 1042 w 1354"/>
                <a:gd name="T17" fmla="*/ 815 h 845"/>
                <a:gd name="T18" fmla="*/ 950 w 1354"/>
                <a:gd name="T19" fmla="*/ 815 h 845"/>
                <a:gd name="T20" fmla="*/ 746 w 1354"/>
                <a:gd name="T21" fmla="*/ 819 h 845"/>
                <a:gd name="T22" fmla="*/ 626 w 1354"/>
                <a:gd name="T23" fmla="*/ 823 h 845"/>
                <a:gd name="T24" fmla="*/ 542 w 1354"/>
                <a:gd name="T25" fmla="*/ 819 h 845"/>
                <a:gd name="T26" fmla="*/ 134 w 1354"/>
                <a:gd name="T27" fmla="*/ 827 h 845"/>
                <a:gd name="T28" fmla="*/ 94 w 1354"/>
                <a:gd name="T29" fmla="*/ 671 h 845"/>
                <a:gd name="T30" fmla="*/ 58 w 1354"/>
                <a:gd name="T31" fmla="*/ 511 h 845"/>
                <a:gd name="T32" fmla="*/ 22 w 1354"/>
                <a:gd name="T33" fmla="*/ 175 h 845"/>
                <a:gd name="T34" fmla="*/ 18 w 1354"/>
                <a:gd name="T35" fmla="*/ 51 h 845"/>
                <a:gd name="T36" fmla="*/ 186 w 1354"/>
                <a:gd name="T37" fmla="*/ 39 h 845"/>
                <a:gd name="T38" fmla="*/ 346 w 1354"/>
                <a:gd name="T39" fmla="*/ 27 h 845"/>
                <a:gd name="T40" fmla="*/ 698 w 1354"/>
                <a:gd name="T41" fmla="*/ 23 h 845"/>
                <a:gd name="T42" fmla="*/ 766 w 1354"/>
                <a:gd name="T43" fmla="*/ 15 h 845"/>
                <a:gd name="T44" fmla="*/ 842 w 1354"/>
                <a:gd name="T45" fmla="*/ 19 h 845"/>
                <a:gd name="T46" fmla="*/ 886 w 1354"/>
                <a:gd name="T47" fmla="*/ 11 h 845"/>
                <a:gd name="T48" fmla="*/ 1038 w 1354"/>
                <a:gd name="T49" fmla="*/ 11 h 845"/>
                <a:gd name="T50" fmla="*/ 1090 w 1354"/>
                <a:gd name="T51" fmla="*/ 15 h 845"/>
                <a:gd name="T52" fmla="*/ 1222 w 1354"/>
                <a:gd name="T53" fmla="*/ 15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54" h="845">
                  <a:moveTo>
                    <a:pt x="1222" y="15"/>
                  </a:moveTo>
                  <a:cubicBezTo>
                    <a:pt x="1246" y="42"/>
                    <a:pt x="1235" y="72"/>
                    <a:pt x="1238" y="103"/>
                  </a:cubicBezTo>
                  <a:cubicBezTo>
                    <a:pt x="1240" y="125"/>
                    <a:pt x="1251" y="145"/>
                    <a:pt x="1254" y="167"/>
                  </a:cubicBezTo>
                  <a:cubicBezTo>
                    <a:pt x="1268" y="261"/>
                    <a:pt x="1275" y="358"/>
                    <a:pt x="1294" y="455"/>
                  </a:cubicBezTo>
                  <a:cubicBezTo>
                    <a:pt x="1304" y="507"/>
                    <a:pt x="1317" y="558"/>
                    <a:pt x="1330" y="619"/>
                  </a:cubicBezTo>
                  <a:cubicBezTo>
                    <a:pt x="1341" y="670"/>
                    <a:pt x="1350" y="741"/>
                    <a:pt x="1354" y="807"/>
                  </a:cubicBezTo>
                  <a:cubicBezTo>
                    <a:pt x="1322" y="820"/>
                    <a:pt x="1286" y="811"/>
                    <a:pt x="1242" y="815"/>
                  </a:cubicBezTo>
                  <a:cubicBezTo>
                    <a:pt x="1188" y="819"/>
                    <a:pt x="1132" y="825"/>
                    <a:pt x="1074" y="823"/>
                  </a:cubicBezTo>
                  <a:cubicBezTo>
                    <a:pt x="1063" y="823"/>
                    <a:pt x="1053" y="816"/>
                    <a:pt x="1042" y="815"/>
                  </a:cubicBezTo>
                  <a:cubicBezTo>
                    <a:pt x="1012" y="812"/>
                    <a:pt x="982" y="815"/>
                    <a:pt x="950" y="815"/>
                  </a:cubicBezTo>
                  <a:cubicBezTo>
                    <a:pt x="882" y="814"/>
                    <a:pt x="807" y="818"/>
                    <a:pt x="746" y="819"/>
                  </a:cubicBezTo>
                  <a:cubicBezTo>
                    <a:pt x="707" y="819"/>
                    <a:pt x="671" y="821"/>
                    <a:pt x="626" y="823"/>
                  </a:cubicBezTo>
                  <a:cubicBezTo>
                    <a:pt x="596" y="824"/>
                    <a:pt x="576" y="820"/>
                    <a:pt x="542" y="819"/>
                  </a:cubicBezTo>
                  <a:cubicBezTo>
                    <a:pt x="409" y="816"/>
                    <a:pt x="264" y="845"/>
                    <a:pt x="134" y="827"/>
                  </a:cubicBezTo>
                  <a:cubicBezTo>
                    <a:pt x="108" y="781"/>
                    <a:pt x="106" y="725"/>
                    <a:pt x="94" y="671"/>
                  </a:cubicBezTo>
                  <a:cubicBezTo>
                    <a:pt x="82" y="618"/>
                    <a:pt x="65" y="566"/>
                    <a:pt x="58" y="511"/>
                  </a:cubicBezTo>
                  <a:cubicBezTo>
                    <a:pt x="44" y="394"/>
                    <a:pt x="30" y="306"/>
                    <a:pt x="22" y="175"/>
                  </a:cubicBezTo>
                  <a:cubicBezTo>
                    <a:pt x="19" y="131"/>
                    <a:pt x="0" y="94"/>
                    <a:pt x="18" y="51"/>
                  </a:cubicBezTo>
                  <a:cubicBezTo>
                    <a:pt x="69" y="29"/>
                    <a:pt x="127" y="41"/>
                    <a:pt x="186" y="39"/>
                  </a:cubicBezTo>
                  <a:cubicBezTo>
                    <a:pt x="237" y="38"/>
                    <a:pt x="292" y="29"/>
                    <a:pt x="346" y="27"/>
                  </a:cubicBezTo>
                  <a:cubicBezTo>
                    <a:pt x="463" y="22"/>
                    <a:pt x="582" y="24"/>
                    <a:pt x="698" y="23"/>
                  </a:cubicBezTo>
                  <a:cubicBezTo>
                    <a:pt x="719" y="23"/>
                    <a:pt x="743" y="16"/>
                    <a:pt x="766" y="15"/>
                  </a:cubicBezTo>
                  <a:cubicBezTo>
                    <a:pt x="792" y="14"/>
                    <a:pt x="816" y="21"/>
                    <a:pt x="842" y="19"/>
                  </a:cubicBezTo>
                  <a:cubicBezTo>
                    <a:pt x="857" y="18"/>
                    <a:pt x="871" y="12"/>
                    <a:pt x="886" y="11"/>
                  </a:cubicBezTo>
                  <a:cubicBezTo>
                    <a:pt x="939" y="9"/>
                    <a:pt x="994" y="22"/>
                    <a:pt x="1038" y="11"/>
                  </a:cubicBezTo>
                  <a:cubicBezTo>
                    <a:pt x="1053" y="7"/>
                    <a:pt x="1069" y="14"/>
                    <a:pt x="1090" y="15"/>
                  </a:cubicBezTo>
                  <a:cubicBezTo>
                    <a:pt x="1130" y="16"/>
                    <a:pt x="1179" y="0"/>
                    <a:pt x="1222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4565650" y="2889251"/>
              <a:ext cx="793750" cy="711200"/>
            </a:xfrm>
            <a:custGeom>
              <a:avLst/>
              <a:gdLst>
                <a:gd name="T0" fmla="*/ 580 w 580"/>
                <a:gd name="T1" fmla="*/ 311 h 519"/>
                <a:gd name="T2" fmla="*/ 480 w 580"/>
                <a:gd name="T3" fmla="*/ 387 h 519"/>
                <a:gd name="T4" fmla="*/ 276 w 580"/>
                <a:gd name="T5" fmla="*/ 519 h 519"/>
                <a:gd name="T6" fmla="*/ 172 w 580"/>
                <a:gd name="T7" fmla="*/ 423 h 519"/>
                <a:gd name="T8" fmla="*/ 88 w 580"/>
                <a:gd name="T9" fmla="*/ 311 h 519"/>
                <a:gd name="T10" fmla="*/ 0 w 580"/>
                <a:gd name="T11" fmla="*/ 199 h 519"/>
                <a:gd name="T12" fmla="*/ 120 w 580"/>
                <a:gd name="T13" fmla="*/ 99 h 519"/>
                <a:gd name="T14" fmla="*/ 252 w 580"/>
                <a:gd name="T15" fmla="*/ 7 h 519"/>
                <a:gd name="T16" fmla="*/ 312 w 580"/>
                <a:gd name="T17" fmla="*/ 43 h 519"/>
                <a:gd name="T18" fmla="*/ 428 w 580"/>
                <a:gd name="T19" fmla="*/ 155 h 519"/>
                <a:gd name="T20" fmla="*/ 580 w 580"/>
                <a:gd name="T21" fmla="*/ 3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0" h="519">
                  <a:moveTo>
                    <a:pt x="580" y="311"/>
                  </a:moveTo>
                  <a:cubicBezTo>
                    <a:pt x="554" y="343"/>
                    <a:pt x="514" y="360"/>
                    <a:pt x="480" y="387"/>
                  </a:cubicBezTo>
                  <a:cubicBezTo>
                    <a:pt x="422" y="433"/>
                    <a:pt x="343" y="474"/>
                    <a:pt x="276" y="519"/>
                  </a:cubicBezTo>
                  <a:cubicBezTo>
                    <a:pt x="231" y="500"/>
                    <a:pt x="201" y="459"/>
                    <a:pt x="172" y="423"/>
                  </a:cubicBezTo>
                  <a:cubicBezTo>
                    <a:pt x="142" y="386"/>
                    <a:pt x="117" y="347"/>
                    <a:pt x="88" y="311"/>
                  </a:cubicBezTo>
                  <a:cubicBezTo>
                    <a:pt x="58" y="273"/>
                    <a:pt x="22" y="242"/>
                    <a:pt x="0" y="199"/>
                  </a:cubicBezTo>
                  <a:cubicBezTo>
                    <a:pt x="26" y="160"/>
                    <a:pt x="76" y="133"/>
                    <a:pt x="120" y="99"/>
                  </a:cubicBezTo>
                  <a:cubicBezTo>
                    <a:pt x="161" y="67"/>
                    <a:pt x="207" y="18"/>
                    <a:pt x="252" y="7"/>
                  </a:cubicBezTo>
                  <a:cubicBezTo>
                    <a:pt x="279" y="0"/>
                    <a:pt x="290" y="21"/>
                    <a:pt x="312" y="43"/>
                  </a:cubicBezTo>
                  <a:cubicBezTo>
                    <a:pt x="350" y="81"/>
                    <a:pt x="391" y="122"/>
                    <a:pt x="428" y="155"/>
                  </a:cubicBezTo>
                  <a:cubicBezTo>
                    <a:pt x="487" y="208"/>
                    <a:pt x="540" y="251"/>
                    <a:pt x="580" y="3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2195513" y="3019426"/>
              <a:ext cx="736600" cy="631825"/>
            </a:xfrm>
            <a:custGeom>
              <a:avLst/>
              <a:gdLst>
                <a:gd name="T0" fmla="*/ 537 w 537"/>
                <a:gd name="T1" fmla="*/ 460 h 460"/>
                <a:gd name="T2" fmla="*/ 309 w 537"/>
                <a:gd name="T3" fmla="*/ 416 h 460"/>
                <a:gd name="T4" fmla="*/ 233 w 537"/>
                <a:gd name="T5" fmla="*/ 400 h 460"/>
                <a:gd name="T6" fmla="*/ 169 w 537"/>
                <a:gd name="T7" fmla="*/ 324 h 460"/>
                <a:gd name="T8" fmla="*/ 121 w 537"/>
                <a:gd name="T9" fmla="*/ 236 h 460"/>
                <a:gd name="T10" fmla="*/ 93 w 537"/>
                <a:gd name="T11" fmla="*/ 200 h 460"/>
                <a:gd name="T12" fmla="*/ 73 w 537"/>
                <a:gd name="T13" fmla="*/ 148 h 460"/>
                <a:gd name="T14" fmla="*/ 1 w 537"/>
                <a:gd name="T15" fmla="*/ 16 h 460"/>
                <a:gd name="T16" fmla="*/ 5 w 537"/>
                <a:gd name="T17" fmla="*/ 4 h 460"/>
                <a:gd name="T18" fmla="*/ 13 w 537"/>
                <a:gd name="T19" fmla="*/ 0 h 460"/>
                <a:gd name="T20" fmla="*/ 181 w 537"/>
                <a:gd name="T21" fmla="*/ 60 h 460"/>
                <a:gd name="T22" fmla="*/ 221 w 537"/>
                <a:gd name="T23" fmla="*/ 76 h 460"/>
                <a:gd name="T24" fmla="*/ 341 w 537"/>
                <a:gd name="T25" fmla="*/ 120 h 460"/>
                <a:gd name="T26" fmla="*/ 385 w 537"/>
                <a:gd name="T27" fmla="*/ 200 h 460"/>
                <a:gd name="T28" fmla="*/ 437 w 537"/>
                <a:gd name="T29" fmla="*/ 272 h 460"/>
                <a:gd name="T30" fmla="*/ 457 w 537"/>
                <a:gd name="T31" fmla="*/ 316 h 460"/>
                <a:gd name="T32" fmla="*/ 537 w 537"/>
                <a:gd name="T33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7" h="460">
                  <a:moveTo>
                    <a:pt x="537" y="460"/>
                  </a:moveTo>
                  <a:cubicBezTo>
                    <a:pt x="461" y="455"/>
                    <a:pt x="388" y="434"/>
                    <a:pt x="309" y="416"/>
                  </a:cubicBezTo>
                  <a:cubicBezTo>
                    <a:pt x="284" y="410"/>
                    <a:pt x="252" y="409"/>
                    <a:pt x="233" y="400"/>
                  </a:cubicBezTo>
                  <a:cubicBezTo>
                    <a:pt x="215" y="391"/>
                    <a:pt x="190" y="354"/>
                    <a:pt x="169" y="324"/>
                  </a:cubicBezTo>
                  <a:cubicBezTo>
                    <a:pt x="149" y="296"/>
                    <a:pt x="134" y="259"/>
                    <a:pt x="121" y="236"/>
                  </a:cubicBezTo>
                  <a:cubicBezTo>
                    <a:pt x="114" y="225"/>
                    <a:pt x="99" y="211"/>
                    <a:pt x="93" y="200"/>
                  </a:cubicBezTo>
                  <a:cubicBezTo>
                    <a:pt x="84" y="184"/>
                    <a:pt x="81" y="164"/>
                    <a:pt x="73" y="148"/>
                  </a:cubicBezTo>
                  <a:cubicBezTo>
                    <a:pt x="53" y="106"/>
                    <a:pt x="23" y="60"/>
                    <a:pt x="1" y="16"/>
                  </a:cubicBezTo>
                  <a:cubicBezTo>
                    <a:pt x="0" y="10"/>
                    <a:pt x="5" y="9"/>
                    <a:pt x="5" y="4"/>
                  </a:cubicBezTo>
                  <a:cubicBezTo>
                    <a:pt x="8" y="3"/>
                    <a:pt x="9" y="0"/>
                    <a:pt x="13" y="0"/>
                  </a:cubicBezTo>
                  <a:cubicBezTo>
                    <a:pt x="80" y="9"/>
                    <a:pt x="111" y="54"/>
                    <a:pt x="181" y="60"/>
                  </a:cubicBezTo>
                  <a:cubicBezTo>
                    <a:pt x="191" y="73"/>
                    <a:pt x="208" y="72"/>
                    <a:pt x="221" y="76"/>
                  </a:cubicBezTo>
                  <a:cubicBezTo>
                    <a:pt x="252" y="85"/>
                    <a:pt x="314" y="95"/>
                    <a:pt x="341" y="120"/>
                  </a:cubicBezTo>
                  <a:cubicBezTo>
                    <a:pt x="358" y="136"/>
                    <a:pt x="369" y="174"/>
                    <a:pt x="385" y="200"/>
                  </a:cubicBezTo>
                  <a:cubicBezTo>
                    <a:pt x="401" y="227"/>
                    <a:pt x="423" y="250"/>
                    <a:pt x="437" y="272"/>
                  </a:cubicBezTo>
                  <a:cubicBezTo>
                    <a:pt x="445" y="286"/>
                    <a:pt x="449" y="302"/>
                    <a:pt x="457" y="316"/>
                  </a:cubicBezTo>
                  <a:cubicBezTo>
                    <a:pt x="486" y="364"/>
                    <a:pt x="534" y="405"/>
                    <a:pt x="537" y="4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2779713" y="3168651"/>
              <a:ext cx="2011363" cy="512763"/>
            </a:xfrm>
            <a:custGeom>
              <a:avLst/>
              <a:gdLst>
                <a:gd name="T0" fmla="*/ 1467 w 1468"/>
                <a:gd name="T1" fmla="*/ 324 h 374"/>
                <a:gd name="T2" fmla="*/ 1331 w 1468"/>
                <a:gd name="T3" fmla="*/ 332 h 374"/>
                <a:gd name="T4" fmla="*/ 1255 w 1468"/>
                <a:gd name="T5" fmla="*/ 324 h 374"/>
                <a:gd name="T6" fmla="*/ 1019 w 1468"/>
                <a:gd name="T7" fmla="*/ 344 h 374"/>
                <a:gd name="T8" fmla="*/ 887 w 1468"/>
                <a:gd name="T9" fmla="*/ 336 h 374"/>
                <a:gd name="T10" fmla="*/ 771 w 1468"/>
                <a:gd name="T11" fmla="*/ 344 h 374"/>
                <a:gd name="T12" fmla="*/ 419 w 1468"/>
                <a:gd name="T13" fmla="*/ 348 h 374"/>
                <a:gd name="T14" fmla="*/ 203 w 1468"/>
                <a:gd name="T15" fmla="*/ 356 h 374"/>
                <a:gd name="T16" fmla="*/ 131 w 1468"/>
                <a:gd name="T17" fmla="*/ 260 h 374"/>
                <a:gd name="T18" fmla="*/ 63 w 1468"/>
                <a:gd name="T19" fmla="*/ 164 h 374"/>
                <a:gd name="T20" fmla="*/ 3 w 1468"/>
                <a:gd name="T21" fmla="*/ 32 h 374"/>
                <a:gd name="T22" fmla="*/ 695 w 1468"/>
                <a:gd name="T23" fmla="*/ 8 h 374"/>
                <a:gd name="T24" fmla="*/ 823 w 1468"/>
                <a:gd name="T25" fmla="*/ 12 h 374"/>
                <a:gd name="T26" fmla="*/ 1171 w 1468"/>
                <a:gd name="T27" fmla="*/ 16 h 374"/>
                <a:gd name="T28" fmla="*/ 1231 w 1468"/>
                <a:gd name="T29" fmla="*/ 12 h 374"/>
                <a:gd name="T30" fmla="*/ 1299 w 1468"/>
                <a:gd name="T31" fmla="*/ 96 h 374"/>
                <a:gd name="T32" fmla="*/ 1347 w 1468"/>
                <a:gd name="T33" fmla="*/ 140 h 374"/>
                <a:gd name="T34" fmla="*/ 1411 w 1468"/>
                <a:gd name="T35" fmla="*/ 228 h 374"/>
                <a:gd name="T36" fmla="*/ 1439 w 1468"/>
                <a:gd name="T37" fmla="*/ 276 h 374"/>
                <a:gd name="T38" fmla="*/ 1467 w 1468"/>
                <a:gd name="T39" fmla="*/ 32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68" h="374">
                  <a:moveTo>
                    <a:pt x="1467" y="324"/>
                  </a:moveTo>
                  <a:cubicBezTo>
                    <a:pt x="1423" y="321"/>
                    <a:pt x="1388" y="334"/>
                    <a:pt x="1331" y="332"/>
                  </a:cubicBezTo>
                  <a:cubicBezTo>
                    <a:pt x="1307" y="331"/>
                    <a:pt x="1285" y="322"/>
                    <a:pt x="1255" y="324"/>
                  </a:cubicBezTo>
                  <a:cubicBezTo>
                    <a:pt x="1186" y="329"/>
                    <a:pt x="1102" y="343"/>
                    <a:pt x="1019" y="344"/>
                  </a:cubicBezTo>
                  <a:cubicBezTo>
                    <a:pt x="979" y="344"/>
                    <a:pt x="939" y="335"/>
                    <a:pt x="887" y="336"/>
                  </a:cubicBezTo>
                  <a:cubicBezTo>
                    <a:pt x="848" y="336"/>
                    <a:pt x="810" y="342"/>
                    <a:pt x="771" y="344"/>
                  </a:cubicBezTo>
                  <a:cubicBezTo>
                    <a:pt x="665" y="349"/>
                    <a:pt x="540" y="344"/>
                    <a:pt x="419" y="348"/>
                  </a:cubicBezTo>
                  <a:cubicBezTo>
                    <a:pt x="349" y="350"/>
                    <a:pt x="253" y="374"/>
                    <a:pt x="203" y="356"/>
                  </a:cubicBezTo>
                  <a:cubicBezTo>
                    <a:pt x="174" y="345"/>
                    <a:pt x="150" y="287"/>
                    <a:pt x="131" y="260"/>
                  </a:cubicBezTo>
                  <a:cubicBezTo>
                    <a:pt x="104" y="222"/>
                    <a:pt x="92" y="188"/>
                    <a:pt x="63" y="164"/>
                  </a:cubicBezTo>
                  <a:cubicBezTo>
                    <a:pt x="57" y="108"/>
                    <a:pt x="0" y="84"/>
                    <a:pt x="3" y="32"/>
                  </a:cubicBezTo>
                  <a:cubicBezTo>
                    <a:pt x="220" y="0"/>
                    <a:pt x="463" y="41"/>
                    <a:pt x="695" y="8"/>
                  </a:cubicBezTo>
                  <a:cubicBezTo>
                    <a:pt x="728" y="3"/>
                    <a:pt x="778" y="9"/>
                    <a:pt x="823" y="12"/>
                  </a:cubicBezTo>
                  <a:cubicBezTo>
                    <a:pt x="930" y="18"/>
                    <a:pt x="1068" y="20"/>
                    <a:pt x="1171" y="16"/>
                  </a:cubicBezTo>
                  <a:cubicBezTo>
                    <a:pt x="1191" y="15"/>
                    <a:pt x="1221" y="9"/>
                    <a:pt x="1231" y="12"/>
                  </a:cubicBezTo>
                  <a:cubicBezTo>
                    <a:pt x="1256" y="19"/>
                    <a:pt x="1277" y="69"/>
                    <a:pt x="1299" y="96"/>
                  </a:cubicBezTo>
                  <a:cubicBezTo>
                    <a:pt x="1315" y="115"/>
                    <a:pt x="1328" y="132"/>
                    <a:pt x="1347" y="140"/>
                  </a:cubicBezTo>
                  <a:cubicBezTo>
                    <a:pt x="1358" y="178"/>
                    <a:pt x="1391" y="199"/>
                    <a:pt x="1411" y="228"/>
                  </a:cubicBezTo>
                  <a:cubicBezTo>
                    <a:pt x="1421" y="243"/>
                    <a:pt x="1428" y="261"/>
                    <a:pt x="1439" y="276"/>
                  </a:cubicBezTo>
                  <a:cubicBezTo>
                    <a:pt x="1449" y="291"/>
                    <a:pt x="1468" y="302"/>
                    <a:pt x="1467" y="3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3071813" y="3697288"/>
              <a:ext cx="1795463" cy="1511300"/>
            </a:xfrm>
            <a:custGeom>
              <a:avLst/>
              <a:gdLst>
                <a:gd name="T0" fmla="*/ 1298 w 1310"/>
                <a:gd name="T1" fmla="*/ 22 h 1103"/>
                <a:gd name="T2" fmla="*/ 1298 w 1310"/>
                <a:gd name="T3" fmla="*/ 294 h 1103"/>
                <a:gd name="T4" fmla="*/ 1310 w 1310"/>
                <a:gd name="T5" fmla="*/ 374 h 1103"/>
                <a:gd name="T6" fmla="*/ 1298 w 1310"/>
                <a:gd name="T7" fmla="*/ 442 h 1103"/>
                <a:gd name="T8" fmla="*/ 1298 w 1310"/>
                <a:gd name="T9" fmla="*/ 598 h 1103"/>
                <a:gd name="T10" fmla="*/ 1290 w 1310"/>
                <a:gd name="T11" fmla="*/ 1046 h 1103"/>
                <a:gd name="T12" fmla="*/ 998 w 1310"/>
                <a:gd name="T13" fmla="*/ 1074 h 1103"/>
                <a:gd name="T14" fmla="*/ 794 w 1310"/>
                <a:gd name="T15" fmla="*/ 1090 h 1103"/>
                <a:gd name="T16" fmla="*/ 610 w 1310"/>
                <a:gd name="T17" fmla="*/ 1094 h 1103"/>
                <a:gd name="T18" fmla="*/ 450 w 1310"/>
                <a:gd name="T19" fmla="*/ 1098 h 1103"/>
                <a:gd name="T20" fmla="*/ 426 w 1310"/>
                <a:gd name="T21" fmla="*/ 1102 h 1103"/>
                <a:gd name="T22" fmla="*/ 406 w 1310"/>
                <a:gd name="T23" fmla="*/ 1094 h 1103"/>
                <a:gd name="T24" fmla="*/ 358 w 1310"/>
                <a:gd name="T25" fmla="*/ 1102 h 1103"/>
                <a:gd name="T26" fmla="*/ 310 w 1310"/>
                <a:gd name="T27" fmla="*/ 1094 h 1103"/>
                <a:gd name="T28" fmla="*/ 158 w 1310"/>
                <a:gd name="T29" fmla="*/ 1098 h 1103"/>
                <a:gd name="T30" fmla="*/ 22 w 1310"/>
                <a:gd name="T31" fmla="*/ 1086 h 1103"/>
                <a:gd name="T32" fmla="*/ 14 w 1310"/>
                <a:gd name="T33" fmla="*/ 526 h 1103"/>
                <a:gd name="T34" fmla="*/ 18 w 1310"/>
                <a:gd name="T35" fmla="*/ 42 h 1103"/>
                <a:gd name="T36" fmla="*/ 134 w 1310"/>
                <a:gd name="T37" fmla="*/ 34 h 1103"/>
                <a:gd name="T38" fmla="*/ 246 w 1310"/>
                <a:gd name="T39" fmla="*/ 30 h 1103"/>
                <a:gd name="T40" fmla="*/ 342 w 1310"/>
                <a:gd name="T41" fmla="*/ 30 h 1103"/>
                <a:gd name="T42" fmla="*/ 398 w 1310"/>
                <a:gd name="T43" fmla="*/ 22 h 1103"/>
                <a:gd name="T44" fmla="*/ 486 w 1310"/>
                <a:gd name="T45" fmla="*/ 30 h 1103"/>
                <a:gd name="T46" fmla="*/ 578 w 1310"/>
                <a:gd name="T47" fmla="*/ 22 h 1103"/>
                <a:gd name="T48" fmla="*/ 670 w 1310"/>
                <a:gd name="T49" fmla="*/ 26 h 1103"/>
                <a:gd name="T50" fmla="*/ 778 w 1310"/>
                <a:gd name="T51" fmla="*/ 18 h 1103"/>
                <a:gd name="T52" fmla="*/ 898 w 1310"/>
                <a:gd name="T53" fmla="*/ 18 h 1103"/>
                <a:gd name="T54" fmla="*/ 1122 w 1310"/>
                <a:gd name="T55" fmla="*/ 6 h 1103"/>
                <a:gd name="T56" fmla="*/ 1182 w 1310"/>
                <a:gd name="T57" fmla="*/ 14 h 1103"/>
                <a:gd name="T58" fmla="*/ 1298 w 1310"/>
                <a:gd name="T59" fmla="*/ 22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10" h="1103">
                  <a:moveTo>
                    <a:pt x="1298" y="22"/>
                  </a:moveTo>
                  <a:cubicBezTo>
                    <a:pt x="1310" y="111"/>
                    <a:pt x="1293" y="203"/>
                    <a:pt x="1298" y="294"/>
                  </a:cubicBezTo>
                  <a:cubicBezTo>
                    <a:pt x="1299" y="321"/>
                    <a:pt x="1310" y="347"/>
                    <a:pt x="1310" y="374"/>
                  </a:cubicBezTo>
                  <a:cubicBezTo>
                    <a:pt x="1310" y="397"/>
                    <a:pt x="1299" y="418"/>
                    <a:pt x="1298" y="442"/>
                  </a:cubicBezTo>
                  <a:cubicBezTo>
                    <a:pt x="1296" y="493"/>
                    <a:pt x="1301" y="544"/>
                    <a:pt x="1298" y="598"/>
                  </a:cubicBezTo>
                  <a:cubicBezTo>
                    <a:pt x="1291" y="753"/>
                    <a:pt x="1299" y="902"/>
                    <a:pt x="1290" y="1046"/>
                  </a:cubicBezTo>
                  <a:cubicBezTo>
                    <a:pt x="1206" y="1071"/>
                    <a:pt x="1099" y="1071"/>
                    <a:pt x="998" y="1074"/>
                  </a:cubicBezTo>
                  <a:cubicBezTo>
                    <a:pt x="929" y="1076"/>
                    <a:pt x="862" y="1087"/>
                    <a:pt x="794" y="1090"/>
                  </a:cubicBezTo>
                  <a:cubicBezTo>
                    <a:pt x="733" y="1093"/>
                    <a:pt x="672" y="1089"/>
                    <a:pt x="610" y="1094"/>
                  </a:cubicBezTo>
                  <a:cubicBezTo>
                    <a:pt x="557" y="1098"/>
                    <a:pt x="512" y="1098"/>
                    <a:pt x="450" y="1098"/>
                  </a:cubicBezTo>
                  <a:cubicBezTo>
                    <a:pt x="442" y="1098"/>
                    <a:pt x="434" y="1103"/>
                    <a:pt x="426" y="1102"/>
                  </a:cubicBezTo>
                  <a:cubicBezTo>
                    <a:pt x="419" y="1101"/>
                    <a:pt x="414" y="1094"/>
                    <a:pt x="406" y="1094"/>
                  </a:cubicBezTo>
                  <a:cubicBezTo>
                    <a:pt x="391" y="1094"/>
                    <a:pt x="374" y="1102"/>
                    <a:pt x="358" y="1102"/>
                  </a:cubicBezTo>
                  <a:cubicBezTo>
                    <a:pt x="342" y="1102"/>
                    <a:pt x="326" y="1095"/>
                    <a:pt x="310" y="1094"/>
                  </a:cubicBezTo>
                  <a:cubicBezTo>
                    <a:pt x="261" y="1091"/>
                    <a:pt x="209" y="1097"/>
                    <a:pt x="158" y="1098"/>
                  </a:cubicBezTo>
                  <a:cubicBezTo>
                    <a:pt x="113" y="1099"/>
                    <a:pt x="62" y="1103"/>
                    <a:pt x="22" y="1086"/>
                  </a:cubicBezTo>
                  <a:cubicBezTo>
                    <a:pt x="10" y="898"/>
                    <a:pt x="5" y="711"/>
                    <a:pt x="14" y="526"/>
                  </a:cubicBezTo>
                  <a:cubicBezTo>
                    <a:pt x="22" y="367"/>
                    <a:pt x="0" y="204"/>
                    <a:pt x="18" y="42"/>
                  </a:cubicBezTo>
                  <a:cubicBezTo>
                    <a:pt x="54" y="19"/>
                    <a:pt x="95" y="34"/>
                    <a:pt x="134" y="34"/>
                  </a:cubicBezTo>
                  <a:cubicBezTo>
                    <a:pt x="170" y="34"/>
                    <a:pt x="209" y="32"/>
                    <a:pt x="246" y="30"/>
                  </a:cubicBezTo>
                  <a:cubicBezTo>
                    <a:pt x="278" y="29"/>
                    <a:pt x="310" y="31"/>
                    <a:pt x="342" y="30"/>
                  </a:cubicBezTo>
                  <a:cubicBezTo>
                    <a:pt x="361" y="29"/>
                    <a:pt x="379" y="23"/>
                    <a:pt x="398" y="22"/>
                  </a:cubicBezTo>
                  <a:cubicBezTo>
                    <a:pt x="427" y="21"/>
                    <a:pt x="456" y="30"/>
                    <a:pt x="486" y="30"/>
                  </a:cubicBezTo>
                  <a:cubicBezTo>
                    <a:pt x="516" y="30"/>
                    <a:pt x="546" y="23"/>
                    <a:pt x="578" y="22"/>
                  </a:cubicBezTo>
                  <a:cubicBezTo>
                    <a:pt x="608" y="21"/>
                    <a:pt x="640" y="26"/>
                    <a:pt x="670" y="26"/>
                  </a:cubicBezTo>
                  <a:cubicBezTo>
                    <a:pt x="706" y="26"/>
                    <a:pt x="742" y="19"/>
                    <a:pt x="778" y="18"/>
                  </a:cubicBezTo>
                  <a:cubicBezTo>
                    <a:pt x="819" y="16"/>
                    <a:pt x="859" y="20"/>
                    <a:pt x="898" y="18"/>
                  </a:cubicBezTo>
                  <a:cubicBezTo>
                    <a:pt x="974" y="15"/>
                    <a:pt x="1048" y="7"/>
                    <a:pt x="1122" y="6"/>
                  </a:cubicBezTo>
                  <a:cubicBezTo>
                    <a:pt x="1141" y="6"/>
                    <a:pt x="1162" y="14"/>
                    <a:pt x="1182" y="14"/>
                  </a:cubicBezTo>
                  <a:cubicBezTo>
                    <a:pt x="1221" y="15"/>
                    <a:pt x="1264" y="0"/>
                    <a:pt x="1298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2722563" y="3721101"/>
              <a:ext cx="296863" cy="1398588"/>
            </a:xfrm>
            <a:custGeom>
              <a:avLst/>
              <a:gdLst>
                <a:gd name="T0" fmla="*/ 201 w 217"/>
                <a:gd name="T1" fmla="*/ 32 h 1020"/>
                <a:gd name="T2" fmla="*/ 213 w 217"/>
                <a:gd name="T3" fmla="*/ 140 h 1020"/>
                <a:gd name="T4" fmla="*/ 205 w 217"/>
                <a:gd name="T5" fmla="*/ 216 h 1020"/>
                <a:gd name="T6" fmla="*/ 213 w 217"/>
                <a:gd name="T7" fmla="*/ 268 h 1020"/>
                <a:gd name="T8" fmla="*/ 213 w 217"/>
                <a:gd name="T9" fmla="*/ 460 h 1020"/>
                <a:gd name="T10" fmla="*/ 205 w 217"/>
                <a:gd name="T11" fmla="*/ 576 h 1020"/>
                <a:gd name="T12" fmla="*/ 213 w 217"/>
                <a:gd name="T13" fmla="*/ 620 h 1020"/>
                <a:gd name="T14" fmla="*/ 209 w 217"/>
                <a:gd name="T15" fmla="*/ 712 h 1020"/>
                <a:gd name="T16" fmla="*/ 201 w 217"/>
                <a:gd name="T17" fmla="*/ 1020 h 1020"/>
                <a:gd name="T18" fmla="*/ 137 w 217"/>
                <a:gd name="T19" fmla="*/ 972 h 1020"/>
                <a:gd name="T20" fmla="*/ 85 w 217"/>
                <a:gd name="T21" fmla="*/ 912 h 1020"/>
                <a:gd name="T22" fmla="*/ 9 w 217"/>
                <a:gd name="T23" fmla="*/ 832 h 1020"/>
                <a:gd name="T24" fmla="*/ 9 w 217"/>
                <a:gd name="T25" fmla="*/ 724 h 1020"/>
                <a:gd name="T26" fmla="*/ 9 w 217"/>
                <a:gd name="T27" fmla="*/ 568 h 1020"/>
                <a:gd name="T28" fmla="*/ 5 w 217"/>
                <a:gd name="T29" fmla="*/ 356 h 1020"/>
                <a:gd name="T30" fmla="*/ 13 w 217"/>
                <a:gd name="T31" fmla="*/ 300 h 1020"/>
                <a:gd name="T32" fmla="*/ 17 w 217"/>
                <a:gd name="T33" fmla="*/ 236 h 1020"/>
                <a:gd name="T34" fmla="*/ 5 w 217"/>
                <a:gd name="T35" fmla="*/ 72 h 1020"/>
                <a:gd name="T36" fmla="*/ 25 w 217"/>
                <a:gd name="T37" fmla="*/ 0 h 1020"/>
                <a:gd name="T38" fmla="*/ 201 w 217"/>
                <a:gd name="T39" fmla="*/ 32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1020">
                  <a:moveTo>
                    <a:pt x="201" y="32"/>
                  </a:moveTo>
                  <a:cubicBezTo>
                    <a:pt x="203" y="68"/>
                    <a:pt x="212" y="104"/>
                    <a:pt x="213" y="140"/>
                  </a:cubicBezTo>
                  <a:cubicBezTo>
                    <a:pt x="214" y="166"/>
                    <a:pt x="205" y="191"/>
                    <a:pt x="205" y="216"/>
                  </a:cubicBezTo>
                  <a:cubicBezTo>
                    <a:pt x="205" y="233"/>
                    <a:pt x="212" y="250"/>
                    <a:pt x="213" y="268"/>
                  </a:cubicBezTo>
                  <a:cubicBezTo>
                    <a:pt x="215" y="331"/>
                    <a:pt x="213" y="396"/>
                    <a:pt x="213" y="460"/>
                  </a:cubicBezTo>
                  <a:cubicBezTo>
                    <a:pt x="213" y="498"/>
                    <a:pt x="203" y="538"/>
                    <a:pt x="205" y="576"/>
                  </a:cubicBezTo>
                  <a:cubicBezTo>
                    <a:pt x="206" y="591"/>
                    <a:pt x="212" y="606"/>
                    <a:pt x="213" y="620"/>
                  </a:cubicBezTo>
                  <a:cubicBezTo>
                    <a:pt x="216" y="650"/>
                    <a:pt x="209" y="680"/>
                    <a:pt x="209" y="712"/>
                  </a:cubicBezTo>
                  <a:cubicBezTo>
                    <a:pt x="209" y="811"/>
                    <a:pt x="217" y="917"/>
                    <a:pt x="201" y="1020"/>
                  </a:cubicBezTo>
                  <a:cubicBezTo>
                    <a:pt x="173" y="1017"/>
                    <a:pt x="156" y="991"/>
                    <a:pt x="137" y="972"/>
                  </a:cubicBezTo>
                  <a:cubicBezTo>
                    <a:pt x="117" y="953"/>
                    <a:pt x="102" y="930"/>
                    <a:pt x="85" y="912"/>
                  </a:cubicBezTo>
                  <a:cubicBezTo>
                    <a:pt x="59" y="885"/>
                    <a:pt x="19" y="867"/>
                    <a:pt x="9" y="832"/>
                  </a:cubicBezTo>
                  <a:cubicBezTo>
                    <a:pt x="0" y="803"/>
                    <a:pt x="8" y="759"/>
                    <a:pt x="9" y="724"/>
                  </a:cubicBezTo>
                  <a:cubicBezTo>
                    <a:pt x="11" y="674"/>
                    <a:pt x="8" y="622"/>
                    <a:pt x="9" y="568"/>
                  </a:cubicBezTo>
                  <a:cubicBezTo>
                    <a:pt x="10" y="495"/>
                    <a:pt x="4" y="422"/>
                    <a:pt x="5" y="356"/>
                  </a:cubicBezTo>
                  <a:cubicBezTo>
                    <a:pt x="5" y="337"/>
                    <a:pt x="12" y="318"/>
                    <a:pt x="13" y="300"/>
                  </a:cubicBezTo>
                  <a:cubicBezTo>
                    <a:pt x="14" y="279"/>
                    <a:pt x="5" y="256"/>
                    <a:pt x="17" y="236"/>
                  </a:cubicBezTo>
                  <a:cubicBezTo>
                    <a:pt x="11" y="185"/>
                    <a:pt x="3" y="122"/>
                    <a:pt x="5" y="72"/>
                  </a:cubicBezTo>
                  <a:cubicBezTo>
                    <a:pt x="6" y="48"/>
                    <a:pt x="10" y="14"/>
                    <a:pt x="25" y="0"/>
                  </a:cubicBezTo>
                  <a:cubicBezTo>
                    <a:pt x="82" y="1"/>
                    <a:pt x="165" y="7"/>
                    <a:pt x="201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19" name="直接连接符 18"/>
          <p:cNvCxnSpPr/>
          <p:nvPr/>
        </p:nvCxnSpPr>
        <p:spPr>
          <a:xfrm>
            <a:off x="6686120" y="3412389"/>
            <a:ext cx="4020998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26272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矩形 7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18"/>
          <p:cNvSpPr txBox="1"/>
          <p:nvPr/>
        </p:nvSpPr>
        <p:spPr>
          <a:xfrm>
            <a:off x="1617717" y="5386401"/>
            <a:ext cx="387743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通过</a:t>
            </a:r>
            <a:r>
              <a:rPr lang="zh-CN" altLang="en-US" sz="20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绘制目录树</a:t>
            </a:r>
            <a:endParaRPr lang="en-US" altLang="zh-CN" sz="2000" i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罗列</a:t>
            </a:r>
            <a:r>
              <a:rPr lang="zh-CN" altLang="en-US" sz="4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工作内容</a:t>
            </a:r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8747331" y="1279946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方正卡通简体" panose="03000509000000000000" pitchFamily="65" charset="-122"/>
                <a:ea typeface="方正卡通简体" panose="03000509000000000000" pitchFamily="65" charset="-122"/>
              </a:rPr>
              <a:t>不遗漏不重复</a:t>
            </a:r>
            <a:endParaRPr lang="zh-CN" altLang="en-US" sz="3600" dirty="0">
              <a:solidFill>
                <a:schemeClr val="bg1"/>
              </a:solidFill>
              <a:latin typeface="方正卡通简体" panose="03000509000000000000" pitchFamily="65" charset="-122"/>
              <a:ea typeface="方正卡通简体" panose="03000509000000000000" pitchFamily="65" charset="-122"/>
            </a:endParaRPr>
          </a:p>
        </p:txBody>
      </p:sp>
      <p:sp>
        <p:nvSpPr>
          <p:cNvPr id="57" name="任意多边形 56"/>
          <p:cNvSpPr/>
          <p:nvPr/>
        </p:nvSpPr>
        <p:spPr>
          <a:xfrm>
            <a:off x="9127268" y="1958085"/>
            <a:ext cx="537028" cy="812800"/>
          </a:xfrm>
          <a:custGeom>
            <a:avLst/>
            <a:gdLst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0285 w 537028"/>
              <a:gd name="connsiteY2" fmla="*/ 406400 h 812800"/>
              <a:gd name="connsiteX3" fmla="*/ 217714 w 537028"/>
              <a:gd name="connsiteY3" fmla="*/ 420914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74171 w 537028"/>
              <a:gd name="connsiteY6" fmla="*/ 232228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0285 w 537028"/>
              <a:gd name="connsiteY2" fmla="*/ 406400 h 812800"/>
              <a:gd name="connsiteX3" fmla="*/ 217714 w 537028"/>
              <a:gd name="connsiteY3" fmla="*/ 420914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62265 w 537028"/>
              <a:gd name="connsiteY6" fmla="*/ 222703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0285 w 537028"/>
              <a:gd name="connsiteY2" fmla="*/ 406400 h 812800"/>
              <a:gd name="connsiteX3" fmla="*/ 217714 w 537028"/>
              <a:gd name="connsiteY3" fmla="*/ 420914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0285 w 537028"/>
              <a:gd name="connsiteY2" fmla="*/ 406400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261257 w 537028"/>
              <a:gd name="connsiteY11" fmla="*/ 682171 h 812800"/>
              <a:gd name="connsiteX12" fmla="*/ 0 w 537028"/>
              <a:gd name="connsiteY12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0 w 537028"/>
              <a:gd name="connsiteY11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29620 w 537028"/>
              <a:gd name="connsiteY2" fmla="*/ 428058 h 812800"/>
              <a:gd name="connsiteX3" fmla="*/ 174171 w 537028"/>
              <a:gd name="connsiteY3" fmla="*/ 435428 h 812800"/>
              <a:gd name="connsiteX4" fmla="*/ 101600 w 537028"/>
              <a:gd name="connsiteY4" fmla="*/ 362857 h 812800"/>
              <a:gd name="connsiteX5" fmla="*/ 143215 w 537028"/>
              <a:gd name="connsiteY5" fmla="*/ 229846 h 812800"/>
              <a:gd name="connsiteX6" fmla="*/ 217714 w 537028"/>
              <a:gd name="connsiteY6" fmla="*/ 203200 h 812800"/>
              <a:gd name="connsiteX7" fmla="*/ 406400 w 537028"/>
              <a:gd name="connsiteY7" fmla="*/ 261257 h 812800"/>
              <a:gd name="connsiteX8" fmla="*/ 420914 w 537028"/>
              <a:gd name="connsiteY8" fmla="*/ 304800 h 812800"/>
              <a:gd name="connsiteX9" fmla="*/ 406400 w 537028"/>
              <a:gd name="connsiteY9" fmla="*/ 493485 h 812800"/>
              <a:gd name="connsiteX10" fmla="*/ 0 w 537028"/>
              <a:gd name="connsiteY10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174171 w 537028"/>
              <a:gd name="connsiteY2" fmla="*/ 435428 h 812800"/>
              <a:gd name="connsiteX3" fmla="*/ 101600 w 537028"/>
              <a:gd name="connsiteY3" fmla="*/ 362857 h 812800"/>
              <a:gd name="connsiteX4" fmla="*/ 143215 w 537028"/>
              <a:gd name="connsiteY4" fmla="*/ 229846 h 812800"/>
              <a:gd name="connsiteX5" fmla="*/ 217714 w 537028"/>
              <a:gd name="connsiteY5" fmla="*/ 203200 h 812800"/>
              <a:gd name="connsiteX6" fmla="*/ 406400 w 537028"/>
              <a:gd name="connsiteY6" fmla="*/ 261257 h 812800"/>
              <a:gd name="connsiteX7" fmla="*/ 420914 w 537028"/>
              <a:gd name="connsiteY7" fmla="*/ 304800 h 812800"/>
              <a:gd name="connsiteX8" fmla="*/ 406400 w 537028"/>
              <a:gd name="connsiteY8" fmla="*/ 493485 h 812800"/>
              <a:gd name="connsiteX9" fmla="*/ 0 w 537028"/>
              <a:gd name="connsiteY9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174171 w 537028"/>
              <a:gd name="connsiteY2" fmla="*/ 435428 h 812800"/>
              <a:gd name="connsiteX3" fmla="*/ 101600 w 537028"/>
              <a:gd name="connsiteY3" fmla="*/ 362857 h 812800"/>
              <a:gd name="connsiteX4" fmla="*/ 143215 w 537028"/>
              <a:gd name="connsiteY4" fmla="*/ 229846 h 812800"/>
              <a:gd name="connsiteX5" fmla="*/ 217714 w 537028"/>
              <a:gd name="connsiteY5" fmla="*/ 203200 h 812800"/>
              <a:gd name="connsiteX6" fmla="*/ 406400 w 537028"/>
              <a:gd name="connsiteY6" fmla="*/ 261257 h 812800"/>
              <a:gd name="connsiteX7" fmla="*/ 406400 w 537028"/>
              <a:gd name="connsiteY7" fmla="*/ 493485 h 812800"/>
              <a:gd name="connsiteX8" fmla="*/ 0 w 537028"/>
              <a:gd name="connsiteY8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174171 w 537028"/>
              <a:gd name="connsiteY2" fmla="*/ 435428 h 812800"/>
              <a:gd name="connsiteX3" fmla="*/ 101600 w 537028"/>
              <a:gd name="connsiteY3" fmla="*/ 362857 h 812800"/>
              <a:gd name="connsiteX4" fmla="*/ 143215 w 537028"/>
              <a:gd name="connsiteY4" fmla="*/ 229846 h 812800"/>
              <a:gd name="connsiteX5" fmla="*/ 406400 w 537028"/>
              <a:gd name="connsiteY5" fmla="*/ 261257 h 812800"/>
              <a:gd name="connsiteX6" fmla="*/ 406400 w 537028"/>
              <a:gd name="connsiteY6" fmla="*/ 493485 h 812800"/>
              <a:gd name="connsiteX7" fmla="*/ 0 w 537028"/>
              <a:gd name="connsiteY7" fmla="*/ 81280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7028" h="812800">
                <a:moveTo>
                  <a:pt x="537028" y="0"/>
                </a:moveTo>
                <a:cubicBezTo>
                  <a:pt x="469295" y="125790"/>
                  <a:pt x="394304" y="304800"/>
                  <a:pt x="333828" y="377371"/>
                </a:cubicBezTo>
                <a:cubicBezTo>
                  <a:pt x="273352" y="449942"/>
                  <a:pt x="212876" y="437847"/>
                  <a:pt x="174171" y="435428"/>
                </a:cubicBezTo>
                <a:cubicBezTo>
                  <a:pt x="135466" y="433009"/>
                  <a:pt x="106759" y="397121"/>
                  <a:pt x="101600" y="362857"/>
                </a:cubicBezTo>
                <a:cubicBezTo>
                  <a:pt x="96441" y="328593"/>
                  <a:pt x="92415" y="246779"/>
                  <a:pt x="143215" y="229846"/>
                </a:cubicBezTo>
                <a:cubicBezTo>
                  <a:pt x="194015" y="212913"/>
                  <a:pt x="362536" y="217317"/>
                  <a:pt x="406400" y="261257"/>
                </a:cubicBezTo>
                <a:cubicBezTo>
                  <a:pt x="450264" y="305197"/>
                  <a:pt x="474133" y="401561"/>
                  <a:pt x="406400" y="493485"/>
                </a:cubicBezTo>
                <a:cubicBezTo>
                  <a:pt x="336248" y="578152"/>
                  <a:pt x="84667" y="746276"/>
                  <a:pt x="0" y="812800"/>
                </a:cubicBezTo>
              </a:path>
            </a:pathLst>
          </a:custGeom>
          <a:noFill/>
          <a:ln w="22225">
            <a:solidFill>
              <a:schemeClr val="bg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8" name="组合 17"/>
          <p:cNvGrpSpPr/>
          <p:nvPr/>
        </p:nvGrpSpPr>
        <p:grpSpPr>
          <a:xfrm>
            <a:off x="860201" y="1058595"/>
            <a:ext cx="8377779" cy="3411015"/>
            <a:chOff x="1485138" y="1046685"/>
            <a:chExt cx="7262193" cy="2956804"/>
          </a:xfrm>
        </p:grpSpPr>
        <p:sp>
          <p:nvSpPr>
            <p:cNvPr id="22" name="泪滴形 21"/>
            <p:cNvSpPr/>
            <p:nvPr/>
          </p:nvSpPr>
          <p:spPr>
            <a:xfrm rot="4984507">
              <a:off x="1913874" y="1044636"/>
              <a:ext cx="94043" cy="98141"/>
            </a:xfrm>
            <a:custGeom>
              <a:avLst/>
              <a:gdLst>
                <a:gd name="connsiteX0" fmla="*/ 0 w 101140"/>
                <a:gd name="connsiteY0" fmla="*/ 47877 h 95753"/>
                <a:gd name="connsiteX1" fmla="*/ 50570 w 101140"/>
                <a:gd name="connsiteY1" fmla="*/ 0 h 95753"/>
                <a:gd name="connsiteX2" fmla="*/ 101140 w 101140"/>
                <a:gd name="connsiteY2" fmla="*/ 0 h 95753"/>
                <a:gd name="connsiteX3" fmla="*/ 101140 w 101140"/>
                <a:gd name="connsiteY3" fmla="*/ 47877 h 95753"/>
                <a:gd name="connsiteX4" fmla="*/ 50570 w 101140"/>
                <a:gd name="connsiteY4" fmla="*/ 95754 h 95753"/>
                <a:gd name="connsiteX5" fmla="*/ 0 w 101140"/>
                <a:gd name="connsiteY5" fmla="*/ 47877 h 95753"/>
                <a:gd name="connsiteX0" fmla="*/ 157 w 101297"/>
                <a:gd name="connsiteY0" fmla="*/ 47877 h 95754"/>
                <a:gd name="connsiteX1" fmla="*/ 65014 w 101297"/>
                <a:gd name="connsiteY1" fmla="*/ 9525 h 95754"/>
                <a:gd name="connsiteX2" fmla="*/ 101297 w 101297"/>
                <a:gd name="connsiteY2" fmla="*/ 0 h 95754"/>
                <a:gd name="connsiteX3" fmla="*/ 101297 w 101297"/>
                <a:gd name="connsiteY3" fmla="*/ 47877 h 95754"/>
                <a:gd name="connsiteX4" fmla="*/ 50727 w 101297"/>
                <a:gd name="connsiteY4" fmla="*/ 95754 h 95754"/>
                <a:gd name="connsiteX5" fmla="*/ 157 w 101297"/>
                <a:gd name="connsiteY5" fmla="*/ 47877 h 95754"/>
                <a:gd name="connsiteX0" fmla="*/ 235 w 77562"/>
                <a:gd name="connsiteY0" fmla="*/ 50258 h 95757"/>
                <a:gd name="connsiteX1" fmla="*/ 41279 w 77562"/>
                <a:gd name="connsiteY1" fmla="*/ 9525 h 95757"/>
                <a:gd name="connsiteX2" fmla="*/ 77562 w 77562"/>
                <a:gd name="connsiteY2" fmla="*/ 0 h 95757"/>
                <a:gd name="connsiteX3" fmla="*/ 77562 w 77562"/>
                <a:gd name="connsiteY3" fmla="*/ 47877 h 95757"/>
                <a:gd name="connsiteX4" fmla="*/ 26992 w 77562"/>
                <a:gd name="connsiteY4" fmla="*/ 95754 h 95757"/>
                <a:gd name="connsiteX5" fmla="*/ 235 w 77562"/>
                <a:gd name="connsiteY5" fmla="*/ 50258 h 95757"/>
                <a:gd name="connsiteX0" fmla="*/ 47 w 77374"/>
                <a:gd name="connsiteY0" fmla="*/ 50258 h 79091"/>
                <a:gd name="connsiteX1" fmla="*/ 41091 w 77374"/>
                <a:gd name="connsiteY1" fmla="*/ 9525 h 79091"/>
                <a:gd name="connsiteX2" fmla="*/ 77374 w 77374"/>
                <a:gd name="connsiteY2" fmla="*/ 0 h 79091"/>
                <a:gd name="connsiteX3" fmla="*/ 77374 w 77374"/>
                <a:gd name="connsiteY3" fmla="*/ 47877 h 79091"/>
                <a:gd name="connsiteX4" fmla="*/ 33947 w 77374"/>
                <a:gd name="connsiteY4" fmla="*/ 79085 h 79091"/>
                <a:gd name="connsiteX5" fmla="*/ 47 w 77374"/>
                <a:gd name="connsiteY5" fmla="*/ 50258 h 79091"/>
                <a:gd name="connsiteX0" fmla="*/ 47 w 94043"/>
                <a:gd name="connsiteY0" fmla="*/ 69308 h 98141"/>
                <a:gd name="connsiteX1" fmla="*/ 41091 w 94043"/>
                <a:gd name="connsiteY1" fmla="*/ 28575 h 98141"/>
                <a:gd name="connsiteX2" fmla="*/ 94043 w 94043"/>
                <a:gd name="connsiteY2" fmla="*/ 0 h 98141"/>
                <a:gd name="connsiteX3" fmla="*/ 77374 w 94043"/>
                <a:gd name="connsiteY3" fmla="*/ 66927 h 98141"/>
                <a:gd name="connsiteX4" fmla="*/ 33947 w 94043"/>
                <a:gd name="connsiteY4" fmla="*/ 98135 h 98141"/>
                <a:gd name="connsiteX5" fmla="*/ 47 w 94043"/>
                <a:gd name="connsiteY5" fmla="*/ 69308 h 9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43" h="98141">
                  <a:moveTo>
                    <a:pt x="47" y="69308"/>
                  </a:moveTo>
                  <a:cubicBezTo>
                    <a:pt x="1238" y="57715"/>
                    <a:pt x="13162" y="28575"/>
                    <a:pt x="41091" y="28575"/>
                  </a:cubicBezTo>
                  <a:lnTo>
                    <a:pt x="94043" y="0"/>
                  </a:lnTo>
                  <a:lnTo>
                    <a:pt x="77374" y="66927"/>
                  </a:lnTo>
                  <a:cubicBezTo>
                    <a:pt x="77374" y="93369"/>
                    <a:pt x="46835" y="97738"/>
                    <a:pt x="33947" y="98135"/>
                  </a:cubicBezTo>
                  <a:cubicBezTo>
                    <a:pt x="21059" y="98532"/>
                    <a:pt x="-1144" y="80901"/>
                    <a:pt x="47" y="6930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889818" y="1051817"/>
              <a:ext cx="146385" cy="83840"/>
            </a:xfrm>
            <a:custGeom>
              <a:avLst/>
              <a:gdLst>
                <a:gd name="T0" fmla="*/ 78 w 202"/>
                <a:gd name="T1" fmla="*/ 11 h 116"/>
                <a:gd name="T2" fmla="*/ 38 w 202"/>
                <a:gd name="T3" fmla="*/ 63 h 116"/>
                <a:gd name="T4" fmla="*/ 142 w 202"/>
                <a:gd name="T5" fmla="*/ 43 h 116"/>
                <a:gd name="T6" fmla="*/ 202 w 202"/>
                <a:gd name="T7" fmla="*/ 103 h 116"/>
                <a:gd name="T8" fmla="*/ 146 w 202"/>
                <a:gd name="T9" fmla="*/ 107 h 116"/>
                <a:gd name="T10" fmla="*/ 138 w 202"/>
                <a:gd name="T11" fmla="*/ 99 h 116"/>
                <a:gd name="T12" fmla="*/ 118 w 202"/>
                <a:gd name="T13" fmla="*/ 107 h 116"/>
                <a:gd name="T14" fmla="*/ 18 w 202"/>
                <a:gd name="T15" fmla="*/ 27 h 116"/>
                <a:gd name="T16" fmla="*/ 78 w 202"/>
                <a:gd name="T17" fmla="*/ 1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116">
                  <a:moveTo>
                    <a:pt x="78" y="11"/>
                  </a:moveTo>
                  <a:cubicBezTo>
                    <a:pt x="62" y="25"/>
                    <a:pt x="39" y="34"/>
                    <a:pt x="38" y="63"/>
                  </a:cubicBezTo>
                  <a:cubicBezTo>
                    <a:pt x="68" y="92"/>
                    <a:pt x="169" y="116"/>
                    <a:pt x="142" y="43"/>
                  </a:cubicBezTo>
                  <a:cubicBezTo>
                    <a:pt x="169" y="56"/>
                    <a:pt x="183" y="82"/>
                    <a:pt x="202" y="103"/>
                  </a:cubicBezTo>
                  <a:cubicBezTo>
                    <a:pt x="190" y="110"/>
                    <a:pt x="165" y="109"/>
                    <a:pt x="146" y="107"/>
                  </a:cubicBezTo>
                  <a:cubicBezTo>
                    <a:pt x="140" y="106"/>
                    <a:pt x="138" y="99"/>
                    <a:pt x="138" y="99"/>
                  </a:cubicBezTo>
                  <a:cubicBezTo>
                    <a:pt x="133" y="99"/>
                    <a:pt x="125" y="106"/>
                    <a:pt x="118" y="107"/>
                  </a:cubicBezTo>
                  <a:cubicBezTo>
                    <a:pt x="72" y="113"/>
                    <a:pt x="0" y="94"/>
                    <a:pt x="18" y="27"/>
                  </a:cubicBezTo>
                  <a:cubicBezTo>
                    <a:pt x="30" y="14"/>
                    <a:pt x="54" y="0"/>
                    <a:pt x="78" y="1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椭圆 20"/>
            <p:cNvSpPr/>
            <p:nvPr/>
          </p:nvSpPr>
          <p:spPr>
            <a:xfrm>
              <a:off x="2122950" y="1081093"/>
              <a:ext cx="326043" cy="34068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1949703" y="1055809"/>
              <a:ext cx="17299" cy="11977"/>
            </a:xfrm>
            <a:custGeom>
              <a:avLst/>
              <a:gdLst>
                <a:gd name="T0" fmla="*/ 0 w 25"/>
                <a:gd name="T1" fmla="*/ 9 h 17"/>
                <a:gd name="T2" fmla="*/ 20 w 25"/>
                <a:gd name="T3" fmla="*/ 17 h 17"/>
                <a:gd name="T4" fmla="*/ 0 w 25"/>
                <a:gd name="T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7">
                  <a:moveTo>
                    <a:pt x="0" y="9"/>
                  </a:moveTo>
                  <a:cubicBezTo>
                    <a:pt x="3" y="0"/>
                    <a:pt x="25" y="5"/>
                    <a:pt x="20" y="17"/>
                  </a:cubicBezTo>
                  <a:cubicBezTo>
                    <a:pt x="12" y="15"/>
                    <a:pt x="13" y="6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2396846" y="1081094"/>
              <a:ext cx="141063" cy="130416"/>
            </a:xfrm>
            <a:custGeom>
              <a:avLst/>
              <a:gdLst>
                <a:gd name="T0" fmla="*/ 64 w 196"/>
                <a:gd name="T1" fmla="*/ 170 h 180"/>
                <a:gd name="T2" fmla="*/ 80 w 196"/>
                <a:gd name="T3" fmla="*/ 118 h 180"/>
                <a:gd name="T4" fmla="*/ 0 w 196"/>
                <a:gd name="T5" fmla="*/ 94 h 180"/>
                <a:gd name="T6" fmla="*/ 16 w 196"/>
                <a:gd name="T7" fmla="*/ 30 h 180"/>
                <a:gd name="T8" fmla="*/ 76 w 196"/>
                <a:gd name="T9" fmla="*/ 2 h 180"/>
                <a:gd name="T10" fmla="*/ 196 w 196"/>
                <a:gd name="T11" fmla="*/ 106 h 180"/>
                <a:gd name="T12" fmla="*/ 156 w 196"/>
                <a:gd name="T13" fmla="*/ 166 h 180"/>
                <a:gd name="T14" fmla="*/ 64 w 196"/>
                <a:gd name="T15" fmla="*/ 17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180">
                  <a:moveTo>
                    <a:pt x="64" y="170"/>
                  </a:moveTo>
                  <a:cubicBezTo>
                    <a:pt x="60" y="143"/>
                    <a:pt x="79" y="140"/>
                    <a:pt x="80" y="118"/>
                  </a:cubicBezTo>
                  <a:cubicBezTo>
                    <a:pt x="66" y="97"/>
                    <a:pt x="20" y="109"/>
                    <a:pt x="0" y="94"/>
                  </a:cubicBezTo>
                  <a:cubicBezTo>
                    <a:pt x="1" y="69"/>
                    <a:pt x="6" y="44"/>
                    <a:pt x="16" y="30"/>
                  </a:cubicBezTo>
                  <a:cubicBezTo>
                    <a:pt x="26" y="16"/>
                    <a:pt x="49" y="0"/>
                    <a:pt x="76" y="2"/>
                  </a:cubicBezTo>
                  <a:cubicBezTo>
                    <a:pt x="120" y="5"/>
                    <a:pt x="196" y="76"/>
                    <a:pt x="196" y="106"/>
                  </a:cubicBezTo>
                  <a:cubicBezTo>
                    <a:pt x="196" y="122"/>
                    <a:pt x="174" y="156"/>
                    <a:pt x="156" y="166"/>
                  </a:cubicBezTo>
                  <a:cubicBezTo>
                    <a:pt x="130" y="180"/>
                    <a:pt x="85" y="176"/>
                    <a:pt x="64" y="170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2442092" y="1190217"/>
              <a:ext cx="153040" cy="215586"/>
            </a:xfrm>
            <a:custGeom>
              <a:avLst/>
              <a:gdLst>
                <a:gd name="T0" fmla="*/ 14 w 213"/>
                <a:gd name="T1" fmla="*/ 300 h 300"/>
                <a:gd name="T2" fmla="*/ 14 w 213"/>
                <a:gd name="T3" fmla="*/ 216 h 300"/>
                <a:gd name="T4" fmla="*/ 78 w 213"/>
                <a:gd name="T5" fmla="*/ 172 h 300"/>
                <a:gd name="T6" fmla="*/ 114 w 213"/>
                <a:gd name="T7" fmla="*/ 116 h 300"/>
                <a:gd name="T8" fmla="*/ 78 w 213"/>
                <a:gd name="T9" fmla="*/ 60 h 300"/>
                <a:gd name="T10" fmla="*/ 154 w 213"/>
                <a:gd name="T11" fmla="*/ 0 h 300"/>
                <a:gd name="T12" fmla="*/ 194 w 213"/>
                <a:gd name="T13" fmla="*/ 80 h 300"/>
                <a:gd name="T14" fmla="*/ 210 w 213"/>
                <a:gd name="T15" fmla="*/ 164 h 300"/>
                <a:gd name="T16" fmla="*/ 78 w 213"/>
                <a:gd name="T17" fmla="*/ 280 h 300"/>
                <a:gd name="T18" fmla="*/ 14 w 213"/>
                <a:gd name="T19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300">
                  <a:moveTo>
                    <a:pt x="14" y="300"/>
                  </a:moveTo>
                  <a:cubicBezTo>
                    <a:pt x="8" y="277"/>
                    <a:pt x="0" y="241"/>
                    <a:pt x="14" y="216"/>
                  </a:cubicBezTo>
                  <a:cubicBezTo>
                    <a:pt x="24" y="199"/>
                    <a:pt x="57" y="186"/>
                    <a:pt x="78" y="172"/>
                  </a:cubicBezTo>
                  <a:cubicBezTo>
                    <a:pt x="97" y="159"/>
                    <a:pt x="118" y="142"/>
                    <a:pt x="114" y="116"/>
                  </a:cubicBezTo>
                  <a:cubicBezTo>
                    <a:pt x="110" y="90"/>
                    <a:pt x="88" y="87"/>
                    <a:pt x="78" y="60"/>
                  </a:cubicBezTo>
                  <a:cubicBezTo>
                    <a:pt x="94" y="31"/>
                    <a:pt x="123" y="14"/>
                    <a:pt x="154" y="0"/>
                  </a:cubicBezTo>
                  <a:cubicBezTo>
                    <a:pt x="160" y="34"/>
                    <a:pt x="175" y="59"/>
                    <a:pt x="194" y="80"/>
                  </a:cubicBezTo>
                  <a:cubicBezTo>
                    <a:pt x="189" y="118"/>
                    <a:pt x="213" y="137"/>
                    <a:pt x="210" y="164"/>
                  </a:cubicBezTo>
                  <a:cubicBezTo>
                    <a:pt x="203" y="226"/>
                    <a:pt x="110" y="235"/>
                    <a:pt x="78" y="280"/>
                  </a:cubicBezTo>
                  <a:cubicBezTo>
                    <a:pt x="53" y="283"/>
                    <a:pt x="41" y="299"/>
                    <a:pt x="14" y="3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2208498" y="1193478"/>
              <a:ext cx="45719" cy="45719"/>
            </a:xfrm>
            <a:custGeom>
              <a:avLst/>
              <a:gdLst>
                <a:gd name="T0" fmla="*/ 21 w 22"/>
                <a:gd name="T1" fmla="*/ 8 h 22"/>
                <a:gd name="T2" fmla="*/ 1 w 22"/>
                <a:gd name="T3" fmla="*/ 8 h 22"/>
                <a:gd name="T4" fmla="*/ 21 w 22"/>
                <a:gd name="T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21" y="8"/>
                  </a:moveTo>
                  <a:cubicBezTo>
                    <a:pt x="22" y="22"/>
                    <a:pt x="0" y="22"/>
                    <a:pt x="1" y="8"/>
                  </a:cubicBezTo>
                  <a:cubicBezTo>
                    <a:pt x="9" y="0"/>
                    <a:pt x="8" y="10"/>
                    <a:pt x="21" y="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1"/>
            <p:cNvSpPr>
              <a:spLocks noEditPoints="1"/>
            </p:cNvSpPr>
            <p:nvPr/>
          </p:nvSpPr>
          <p:spPr bwMode="auto">
            <a:xfrm>
              <a:off x="1871187" y="1208848"/>
              <a:ext cx="170340" cy="89162"/>
            </a:xfrm>
            <a:custGeom>
              <a:avLst/>
              <a:gdLst>
                <a:gd name="T0" fmla="*/ 236 w 236"/>
                <a:gd name="T1" fmla="*/ 50 h 124"/>
                <a:gd name="T2" fmla="*/ 184 w 236"/>
                <a:gd name="T3" fmla="*/ 90 h 124"/>
                <a:gd name="T4" fmla="*/ 124 w 236"/>
                <a:gd name="T5" fmla="*/ 118 h 124"/>
                <a:gd name="T6" fmla="*/ 36 w 236"/>
                <a:gd name="T7" fmla="*/ 102 h 124"/>
                <a:gd name="T8" fmla="*/ 140 w 236"/>
                <a:gd name="T9" fmla="*/ 14 h 124"/>
                <a:gd name="T10" fmla="*/ 196 w 236"/>
                <a:gd name="T11" fmla="*/ 26 h 124"/>
                <a:gd name="T12" fmla="*/ 236 w 236"/>
                <a:gd name="T13" fmla="*/ 50 h 124"/>
                <a:gd name="T14" fmla="*/ 136 w 236"/>
                <a:gd name="T15" fmla="*/ 30 h 124"/>
                <a:gd name="T16" fmla="*/ 56 w 236"/>
                <a:gd name="T17" fmla="*/ 90 h 124"/>
                <a:gd name="T18" fmla="*/ 152 w 236"/>
                <a:gd name="T19" fmla="*/ 78 h 124"/>
                <a:gd name="T20" fmla="*/ 188 w 236"/>
                <a:gd name="T21" fmla="*/ 34 h 124"/>
                <a:gd name="T22" fmla="*/ 136 w 236"/>
                <a:gd name="T23" fmla="*/ 3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124">
                  <a:moveTo>
                    <a:pt x="236" y="50"/>
                  </a:moveTo>
                  <a:cubicBezTo>
                    <a:pt x="228" y="71"/>
                    <a:pt x="203" y="80"/>
                    <a:pt x="184" y="90"/>
                  </a:cubicBezTo>
                  <a:cubicBezTo>
                    <a:pt x="164" y="100"/>
                    <a:pt x="141" y="106"/>
                    <a:pt x="124" y="118"/>
                  </a:cubicBezTo>
                  <a:cubicBezTo>
                    <a:pt x="81" y="111"/>
                    <a:pt x="67" y="124"/>
                    <a:pt x="36" y="102"/>
                  </a:cubicBezTo>
                  <a:cubicBezTo>
                    <a:pt x="0" y="32"/>
                    <a:pt x="80" y="0"/>
                    <a:pt x="140" y="14"/>
                  </a:cubicBezTo>
                  <a:cubicBezTo>
                    <a:pt x="159" y="24"/>
                    <a:pt x="178" y="30"/>
                    <a:pt x="196" y="26"/>
                  </a:cubicBezTo>
                  <a:cubicBezTo>
                    <a:pt x="201" y="43"/>
                    <a:pt x="226" y="39"/>
                    <a:pt x="236" y="50"/>
                  </a:cubicBezTo>
                  <a:close/>
                  <a:moveTo>
                    <a:pt x="136" y="30"/>
                  </a:moveTo>
                  <a:cubicBezTo>
                    <a:pt x="107" y="10"/>
                    <a:pt x="42" y="35"/>
                    <a:pt x="56" y="90"/>
                  </a:cubicBezTo>
                  <a:cubicBezTo>
                    <a:pt x="102" y="111"/>
                    <a:pt x="116" y="97"/>
                    <a:pt x="152" y="78"/>
                  </a:cubicBezTo>
                  <a:cubicBezTo>
                    <a:pt x="174" y="66"/>
                    <a:pt x="191" y="61"/>
                    <a:pt x="188" y="34"/>
                  </a:cubicBezTo>
                  <a:cubicBezTo>
                    <a:pt x="174" y="39"/>
                    <a:pt x="162" y="24"/>
                    <a:pt x="136" y="3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1901795" y="1215503"/>
              <a:ext cx="107793" cy="73193"/>
            </a:xfrm>
            <a:custGeom>
              <a:avLst/>
              <a:gdLst>
                <a:gd name="T0" fmla="*/ 146 w 149"/>
                <a:gd name="T1" fmla="*/ 24 h 101"/>
                <a:gd name="T2" fmla="*/ 110 w 149"/>
                <a:gd name="T3" fmla="*/ 68 h 101"/>
                <a:gd name="T4" fmla="*/ 14 w 149"/>
                <a:gd name="T5" fmla="*/ 80 h 101"/>
                <a:gd name="T6" fmla="*/ 94 w 149"/>
                <a:gd name="T7" fmla="*/ 20 h 101"/>
                <a:gd name="T8" fmla="*/ 146 w 149"/>
                <a:gd name="T9" fmla="*/ 2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01">
                  <a:moveTo>
                    <a:pt x="146" y="24"/>
                  </a:moveTo>
                  <a:cubicBezTo>
                    <a:pt x="149" y="51"/>
                    <a:pt x="132" y="56"/>
                    <a:pt x="110" y="68"/>
                  </a:cubicBezTo>
                  <a:cubicBezTo>
                    <a:pt x="74" y="87"/>
                    <a:pt x="60" y="101"/>
                    <a:pt x="14" y="80"/>
                  </a:cubicBezTo>
                  <a:cubicBezTo>
                    <a:pt x="0" y="25"/>
                    <a:pt x="65" y="0"/>
                    <a:pt x="94" y="20"/>
                  </a:cubicBezTo>
                  <a:cubicBezTo>
                    <a:pt x="120" y="14"/>
                    <a:pt x="132" y="29"/>
                    <a:pt x="146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2299699" y="1235464"/>
              <a:ext cx="45246" cy="58555"/>
            </a:xfrm>
            <a:custGeom>
              <a:avLst/>
              <a:gdLst>
                <a:gd name="T0" fmla="*/ 3 w 63"/>
                <a:gd name="T1" fmla="*/ 0 h 80"/>
                <a:gd name="T2" fmla="*/ 63 w 63"/>
                <a:gd name="T3" fmla="*/ 28 h 80"/>
                <a:gd name="T4" fmla="*/ 27 w 63"/>
                <a:gd name="T5" fmla="*/ 80 h 80"/>
                <a:gd name="T6" fmla="*/ 31 w 63"/>
                <a:gd name="T7" fmla="*/ 40 h 80"/>
                <a:gd name="T8" fmla="*/ 3 w 63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80">
                  <a:moveTo>
                    <a:pt x="3" y="0"/>
                  </a:moveTo>
                  <a:cubicBezTo>
                    <a:pt x="32" y="0"/>
                    <a:pt x="49" y="12"/>
                    <a:pt x="63" y="28"/>
                  </a:cubicBezTo>
                  <a:cubicBezTo>
                    <a:pt x="59" y="54"/>
                    <a:pt x="52" y="75"/>
                    <a:pt x="27" y="80"/>
                  </a:cubicBezTo>
                  <a:cubicBezTo>
                    <a:pt x="17" y="68"/>
                    <a:pt x="35" y="58"/>
                    <a:pt x="31" y="40"/>
                  </a:cubicBezTo>
                  <a:cubicBezTo>
                    <a:pt x="25" y="23"/>
                    <a:pt x="0" y="2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2221182" y="1276719"/>
              <a:ext cx="195625" cy="99809"/>
            </a:xfrm>
            <a:custGeom>
              <a:avLst/>
              <a:gdLst>
                <a:gd name="T0" fmla="*/ 260 w 272"/>
                <a:gd name="T1" fmla="*/ 0 h 138"/>
                <a:gd name="T2" fmla="*/ 272 w 272"/>
                <a:gd name="T3" fmla="*/ 8 h 138"/>
                <a:gd name="T4" fmla="*/ 144 w 272"/>
                <a:gd name="T5" fmla="*/ 136 h 138"/>
                <a:gd name="T6" fmla="*/ 132 w 272"/>
                <a:gd name="T7" fmla="*/ 128 h 138"/>
                <a:gd name="T8" fmla="*/ 0 w 272"/>
                <a:gd name="T9" fmla="*/ 52 h 138"/>
                <a:gd name="T10" fmla="*/ 72 w 272"/>
                <a:gd name="T11" fmla="*/ 108 h 138"/>
                <a:gd name="T12" fmla="*/ 148 w 272"/>
                <a:gd name="T13" fmla="*/ 112 h 138"/>
                <a:gd name="T14" fmla="*/ 260 w 272"/>
                <a:gd name="T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138">
                  <a:moveTo>
                    <a:pt x="260" y="0"/>
                  </a:moveTo>
                  <a:cubicBezTo>
                    <a:pt x="265" y="1"/>
                    <a:pt x="266" y="7"/>
                    <a:pt x="272" y="8"/>
                  </a:cubicBezTo>
                  <a:cubicBezTo>
                    <a:pt x="272" y="80"/>
                    <a:pt x="209" y="138"/>
                    <a:pt x="144" y="136"/>
                  </a:cubicBezTo>
                  <a:cubicBezTo>
                    <a:pt x="136" y="136"/>
                    <a:pt x="131" y="136"/>
                    <a:pt x="132" y="128"/>
                  </a:cubicBezTo>
                  <a:cubicBezTo>
                    <a:pt x="72" y="137"/>
                    <a:pt x="0" y="110"/>
                    <a:pt x="0" y="52"/>
                  </a:cubicBezTo>
                  <a:cubicBezTo>
                    <a:pt x="26" y="69"/>
                    <a:pt x="41" y="99"/>
                    <a:pt x="72" y="108"/>
                  </a:cubicBezTo>
                  <a:cubicBezTo>
                    <a:pt x="92" y="114"/>
                    <a:pt x="128" y="114"/>
                    <a:pt x="148" y="112"/>
                  </a:cubicBezTo>
                  <a:cubicBezTo>
                    <a:pt x="207" y="105"/>
                    <a:pt x="243" y="57"/>
                    <a:pt x="26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4909359" y="1304665"/>
              <a:ext cx="2592361" cy="436496"/>
            </a:xfrm>
            <a:custGeom>
              <a:avLst/>
              <a:gdLst>
                <a:gd name="T0" fmla="*/ 3584 w 3591"/>
                <a:gd name="T1" fmla="*/ 105 h 605"/>
                <a:gd name="T2" fmla="*/ 3580 w 3591"/>
                <a:gd name="T3" fmla="*/ 309 h 605"/>
                <a:gd name="T4" fmla="*/ 3564 w 3591"/>
                <a:gd name="T5" fmla="*/ 585 h 605"/>
                <a:gd name="T6" fmla="*/ 3204 w 3591"/>
                <a:gd name="T7" fmla="*/ 593 h 605"/>
                <a:gd name="T8" fmla="*/ 3060 w 3591"/>
                <a:gd name="T9" fmla="*/ 585 h 605"/>
                <a:gd name="T10" fmla="*/ 2776 w 3591"/>
                <a:gd name="T11" fmla="*/ 585 h 605"/>
                <a:gd name="T12" fmla="*/ 2672 w 3591"/>
                <a:gd name="T13" fmla="*/ 589 h 605"/>
                <a:gd name="T14" fmla="*/ 2508 w 3591"/>
                <a:gd name="T15" fmla="*/ 577 h 605"/>
                <a:gd name="T16" fmla="*/ 2452 w 3591"/>
                <a:gd name="T17" fmla="*/ 577 h 605"/>
                <a:gd name="T18" fmla="*/ 2148 w 3591"/>
                <a:gd name="T19" fmla="*/ 585 h 605"/>
                <a:gd name="T20" fmla="*/ 1868 w 3591"/>
                <a:gd name="T21" fmla="*/ 593 h 605"/>
                <a:gd name="T22" fmla="*/ 1792 w 3591"/>
                <a:gd name="T23" fmla="*/ 593 h 605"/>
                <a:gd name="T24" fmla="*/ 1440 w 3591"/>
                <a:gd name="T25" fmla="*/ 581 h 605"/>
                <a:gd name="T26" fmla="*/ 1200 w 3591"/>
                <a:gd name="T27" fmla="*/ 593 h 605"/>
                <a:gd name="T28" fmla="*/ 976 w 3591"/>
                <a:gd name="T29" fmla="*/ 605 h 605"/>
                <a:gd name="T30" fmla="*/ 860 w 3591"/>
                <a:gd name="T31" fmla="*/ 601 h 605"/>
                <a:gd name="T32" fmla="*/ 768 w 3591"/>
                <a:gd name="T33" fmla="*/ 593 h 605"/>
                <a:gd name="T34" fmla="*/ 684 w 3591"/>
                <a:gd name="T35" fmla="*/ 601 h 605"/>
                <a:gd name="T36" fmla="*/ 500 w 3591"/>
                <a:gd name="T37" fmla="*/ 601 h 605"/>
                <a:gd name="T38" fmla="*/ 428 w 3591"/>
                <a:gd name="T39" fmla="*/ 597 h 605"/>
                <a:gd name="T40" fmla="*/ 256 w 3591"/>
                <a:gd name="T41" fmla="*/ 589 h 605"/>
                <a:gd name="T42" fmla="*/ 4 w 3591"/>
                <a:gd name="T43" fmla="*/ 589 h 605"/>
                <a:gd name="T44" fmla="*/ 20 w 3591"/>
                <a:gd name="T45" fmla="*/ 17 h 605"/>
                <a:gd name="T46" fmla="*/ 276 w 3591"/>
                <a:gd name="T47" fmla="*/ 17 h 605"/>
                <a:gd name="T48" fmla="*/ 456 w 3591"/>
                <a:gd name="T49" fmla="*/ 29 h 605"/>
                <a:gd name="T50" fmla="*/ 748 w 3591"/>
                <a:gd name="T51" fmla="*/ 13 h 605"/>
                <a:gd name="T52" fmla="*/ 888 w 3591"/>
                <a:gd name="T53" fmla="*/ 25 h 605"/>
                <a:gd name="T54" fmla="*/ 1272 w 3591"/>
                <a:gd name="T55" fmla="*/ 25 h 605"/>
                <a:gd name="T56" fmla="*/ 1432 w 3591"/>
                <a:gd name="T57" fmla="*/ 25 h 605"/>
                <a:gd name="T58" fmla="*/ 1520 w 3591"/>
                <a:gd name="T59" fmla="*/ 17 h 605"/>
                <a:gd name="T60" fmla="*/ 1604 w 3591"/>
                <a:gd name="T61" fmla="*/ 17 h 605"/>
                <a:gd name="T62" fmla="*/ 1740 w 3591"/>
                <a:gd name="T63" fmla="*/ 25 h 605"/>
                <a:gd name="T64" fmla="*/ 1900 w 3591"/>
                <a:gd name="T65" fmla="*/ 17 h 605"/>
                <a:gd name="T66" fmla="*/ 2092 w 3591"/>
                <a:gd name="T67" fmla="*/ 21 h 605"/>
                <a:gd name="T68" fmla="*/ 2344 w 3591"/>
                <a:gd name="T69" fmla="*/ 29 h 605"/>
                <a:gd name="T70" fmla="*/ 2740 w 3591"/>
                <a:gd name="T71" fmla="*/ 29 h 605"/>
                <a:gd name="T72" fmla="*/ 2904 w 3591"/>
                <a:gd name="T73" fmla="*/ 25 h 605"/>
                <a:gd name="T74" fmla="*/ 2948 w 3591"/>
                <a:gd name="T75" fmla="*/ 25 h 605"/>
                <a:gd name="T76" fmla="*/ 3152 w 3591"/>
                <a:gd name="T77" fmla="*/ 17 h 605"/>
                <a:gd name="T78" fmla="*/ 3228 w 3591"/>
                <a:gd name="T79" fmla="*/ 17 h 605"/>
                <a:gd name="T80" fmla="*/ 3312 w 3591"/>
                <a:gd name="T81" fmla="*/ 17 h 605"/>
                <a:gd name="T82" fmla="*/ 3580 w 3591"/>
                <a:gd name="T83" fmla="*/ 33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91" h="605">
                  <a:moveTo>
                    <a:pt x="3580" y="33"/>
                  </a:moveTo>
                  <a:cubicBezTo>
                    <a:pt x="3588" y="55"/>
                    <a:pt x="3585" y="80"/>
                    <a:pt x="3584" y="105"/>
                  </a:cubicBezTo>
                  <a:cubicBezTo>
                    <a:pt x="3583" y="132"/>
                    <a:pt x="3576" y="162"/>
                    <a:pt x="3576" y="189"/>
                  </a:cubicBezTo>
                  <a:cubicBezTo>
                    <a:pt x="3575" y="230"/>
                    <a:pt x="3583" y="269"/>
                    <a:pt x="3580" y="309"/>
                  </a:cubicBezTo>
                  <a:cubicBezTo>
                    <a:pt x="3579" y="320"/>
                    <a:pt x="3573" y="333"/>
                    <a:pt x="3572" y="345"/>
                  </a:cubicBezTo>
                  <a:cubicBezTo>
                    <a:pt x="3568" y="426"/>
                    <a:pt x="3591" y="508"/>
                    <a:pt x="3564" y="585"/>
                  </a:cubicBezTo>
                  <a:cubicBezTo>
                    <a:pt x="3472" y="592"/>
                    <a:pt x="3347" y="585"/>
                    <a:pt x="3240" y="585"/>
                  </a:cubicBezTo>
                  <a:cubicBezTo>
                    <a:pt x="3228" y="585"/>
                    <a:pt x="3214" y="593"/>
                    <a:pt x="3204" y="593"/>
                  </a:cubicBezTo>
                  <a:cubicBezTo>
                    <a:pt x="3196" y="593"/>
                    <a:pt x="3188" y="582"/>
                    <a:pt x="3180" y="581"/>
                  </a:cubicBezTo>
                  <a:cubicBezTo>
                    <a:pt x="3158" y="577"/>
                    <a:pt x="3099" y="585"/>
                    <a:pt x="3060" y="585"/>
                  </a:cubicBezTo>
                  <a:cubicBezTo>
                    <a:pt x="3014" y="585"/>
                    <a:pt x="2964" y="583"/>
                    <a:pt x="2908" y="581"/>
                  </a:cubicBezTo>
                  <a:cubicBezTo>
                    <a:pt x="2866" y="579"/>
                    <a:pt x="2819" y="582"/>
                    <a:pt x="2776" y="585"/>
                  </a:cubicBezTo>
                  <a:cubicBezTo>
                    <a:pt x="2750" y="587"/>
                    <a:pt x="2730" y="592"/>
                    <a:pt x="2704" y="581"/>
                  </a:cubicBezTo>
                  <a:cubicBezTo>
                    <a:pt x="2694" y="583"/>
                    <a:pt x="2686" y="583"/>
                    <a:pt x="2672" y="589"/>
                  </a:cubicBezTo>
                  <a:cubicBezTo>
                    <a:pt x="2639" y="577"/>
                    <a:pt x="2606" y="585"/>
                    <a:pt x="2572" y="585"/>
                  </a:cubicBezTo>
                  <a:cubicBezTo>
                    <a:pt x="2551" y="585"/>
                    <a:pt x="2529" y="576"/>
                    <a:pt x="2508" y="577"/>
                  </a:cubicBezTo>
                  <a:cubicBezTo>
                    <a:pt x="2497" y="577"/>
                    <a:pt x="2483" y="585"/>
                    <a:pt x="2472" y="585"/>
                  </a:cubicBezTo>
                  <a:cubicBezTo>
                    <a:pt x="2464" y="585"/>
                    <a:pt x="2460" y="577"/>
                    <a:pt x="2452" y="577"/>
                  </a:cubicBezTo>
                  <a:cubicBezTo>
                    <a:pt x="2410" y="574"/>
                    <a:pt x="2358" y="576"/>
                    <a:pt x="2320" y="577"/>
                  </a:cubicBezTo>
                  <a:cubicBezTo>
                    <a:pt x="2264" y="578"/>
                    <a:pt x="2205" y="582"/>
                    <a:pt x="2148" y="585"/>
                  </a:cubicBezTo>
                  <a:cubicBezTo>
                    <a:pt x="2116" y="586"/>
                    <a:pt x="2084" y="581"/>
                    <a:pt x="2052" y="585"/>
                  </a:cubicBezTo>
                  <a:cubicBezTo>
                    <a:pt x="2005" y="590"/>
                    <a:pt x="1930" y="596"/>
                    <a:pt x="1868" y="593"/>
                  </a:cubicBezTo>
                  <a:cubicBezTo>
                    <a:pt x="1857" y="593"/>
                    <a:pt x="1844" y="585"/>
                    <a:pt x="1832" y="585"/>
                  </a:cubicBezTo>
                  <a:cubicBezTo>
                    <a:pt x="1819" y="585"/>
                    <a:pt x="1807" y="592"/>
                    <a:pt x="1792" y="593"/>
                  </a:cubicBezTo>
                  <a:cubicBezTo>
                    <a:pt x="1745" y="597"/>
                    <a:pt x="1686" y="587"/>
                    <a:pt x="1652" y="589"/>
                  </a:cubicBezTo>
                  <a:cubicBezTo>
                    <a:pt x="1604" y="592"/>
                    <a:pt x="1513" y="573"/>
                    <a:pt x="1440" y="581"/>
                  </a:cubicBezTo>
                  <a:cubicBezTo>
                    <a:pt x="1416" y="584"/>
                    <a:pt x="1396" y="585"/>
                    <a:pt x="1364" y="585"/>
                  </a:cubicBezTo>
                  <a:cubicBezTo>
                    <a:pt x="1310" y="585"/>
                    <a:pt x="1265" y="593"/>
                    <a:pt x="1200" y="593"/>
                  </a:cubicBezTo>
                  <a:cubicBezTo>
                    <a:pt x="1145" y="593"/>
                    <a:pt x="1100" y="592"/>
                    <a:pt x="1024" y="597"/>
                  </a:cubicBezTo>
                  <a:cubicBezTo>
                    <a:pt x="1008" y="598"/>
                    <a:pt x="992" y="605"/>
                    <a:pt x="976" y="605"/>
                  </a:cubicBezTo>
                  <a:cubicBezTo>
                    <a:pt x="953" y="605"/>
                    <a:pt x="932" y="597"/>
                    <a:pt x="888" y="597"/>
                  </a:cubicBezTo>
                  <a:cubicBezTo>
                    <a:pt x="879" y="597"/>
                    <a:pt x="867" y="602"/>
                    <a:pt x="860" y="601"/>
                  </a:cubicBezTo>
                  <a:cubicBezTo>
                    <a:pt x="845" y="600"/>
                    <a:pt x="834" y="590"/>
                    <a:pt x="820" y="589"/>
                  </a:cubicBezTo>
                  <a:cubicBezTo>
                    <a:pt x="805" y="588"/>
                    <a:pt x="786" y="592"/>
                    <a:pt x="768" y="593"/>
                  </a:cubicBezTo>
                  <a:cubicBezTo>
                    <a:pt x="752" y="594"/>
                    <a:pt x="734" y="592"/>
                    <a:pt x="720" y="593"/>
                  </a:cubicBezTo>
                  <a:cubicBezTo>
                    <a:pt x="708" y="594"/>
                    <a:pt x="697" y="601"/>
                    <a:pt x="684" y="601"/>
                  </a:cubicBezTo>
                  <a:cubicBezTo>
                    <a:pt x="668" y="601"/>
                    <a:pt x="649" y="593"/>
                    <a:pt x="636" y="593"/>
                  </a:cubicBezTo>
                  <a:cubicBezTo>
                    <a:pt x="599" y="593"/>
                    <a:pt x="546" y="601"/>
                    <a:pt x="500" y="601"/>
                  </a:cubicBezTo>
                  <a:cubicBezTo>
                    <a:pt x="492" y="601"/>
                    <a:pt x="484" y="594"/>
                    <a:pt x="476" y="593"/>
                  </a:cubicBezTo>
                  <a:cubicBezTo>
                    <a:pt x="464" y="592"/>
                    <a:pt x="446" y="597"/>
                    <a:pt x="428" y="597"/>
                  </a:cubicBezTo>
                  <a:cubicBezTo>
                    <a:pt x="380" y="596"/>
                    <a:pt x="340" y="599"/>
                    <a:pt x="300" y="597"/>
                  </a:cubicBezTo>
                  <a:cubicBezTo>
                    <a:pt x="285" y="596"/>
                    <a:pt x="271" y="589"/>
                    <a:pt x="256" y="589"/>
                  </a:cubicBezTo>
                  <a:cubicBezTo>
                    <a:pt x="226" y="589"/>
                    <a:pt x="196" y="598"/>
                    <a:pt x="164" y="597"/>
                  </a:cubicBezTo>
                  <a:cubicBezTo>
                    <a:pt x="119" y="596"/>
                    <a:pt x="62" y="597"/>
                    <a:pt x="4" y="589"/>
                  </a:cubicBezTo>
                  <a:cubicBezTo>
                    <a:pt x="4" y="440"/>
                    <a:pt x="0" y="295"/>
                    <a:pt x="0" y="161"/>
                  </a:cubicBezTo>
                  <a:cubicBezTo>
                    <a:pt x="0" y="114"/>
                    <a:pt x="0" y="60"/>
                    <a:pt x="20" y="17"/>
                  </a:cubicBezTo>
                  <a:cubicBezTo>
                    <a:pt x="104" y="0"/>
                    <a:pt x="175" y="34"/>
                    <a:pt x="256" y="25"/>
                  </a:cubicBezTo>
                  <a:cubicBezTo>
                    <a:pt x="262" y="24"/>
                    <a:pt x="269" y="17"/>
                    <a:pt x="276" y="17"/>
                  </a:cubicBezTo>
                  <a:cubicBezTo>
                    <a:pt x="299" y="17"/>
                    <a:pt x="322" y="25"/>
                    <a:pt x="344" y="25"/>
                  </a:cubicBezTo>
                  <a:cubicBezTo>
                    <a:pt x="382" y="25"/>
                    <a:pt x="420" y="15"/>
                    <a:pt x="456" y="29"/>
                  </a:cubicBezTo>
                  <a:cubicBezTo>
                    <a:pt x="510" y="14"/>
                    <a:pt x="561" y="13"/>
                    <a:pt x="640" y="9"/>
                  </a:cubicBezTo>
                  <a:cubicBezTo>
                    <a:pt x="660" y="8"/>
                    <a:pt x="708" y="9"/>
                    <a:pt x="748" y="13"/>
                  </a:cubicBezTo>
                  <a:cubicBezTo>
                    <a:pt x="784" y="17"/>
                    <a:pt x="820" y="25"/>
                    <a:pt x="856" y="13"/>
                  </a:cubicBezTo>
                  <a:cubicBezTo>
                    <a:pt x="870" y="13"/>
                    <a:pt x="875" y="23"/>
                    <a:pt x="888" y="25"/>
                  </a:cubicBezTo>
                  <a:cubicBezTo>
                    <a:pt x="961" y="19"/>
                    <a:pt x="1041" y="40"/>
                    <a:pt x="1120" y="21"/>
                  </a:cubicBezTo>
                  <a:cubicBezTo>
                    <a:pt x="1164" y="28"/>
                    <a:pt x="1220" y="22"/>
                    <a:pt x="1272" y="25"/>
                  </a:cubicBezTo>
                  <a:cubicBezTo>
                    <a:pt x="1296" y="26"/>
                    <a:pt x="1338" y="24"/>
                    <a:pt x="1364" y="29"/>
                  </a:cubicBezTo>
                  <a:cubicBezTo>
                    <a:pt x="1383" y="33"/>
                    <a:pt x="1406" y="25"/>
                    <a:pt x="1432" y="25"/>
                  </a:cubicBezTo>
                  <a:cubicBezTo>
                    <a:pt x="1445" y="25"/>
                    <a:pt x="1457" y="30"/>
                    <a:pt x="1468" y="29"/>
                  </a:cubicBezTo>
                  <a:cubicBezTo>
                    <a:pt x="1485" y="28"/>
                    <a:pt x="1504" y="18"/>
                    <a:pt x="1520" y="17"/>
                  </a:cubicBezTo>
                  <a:cubicBezTo>
                    <a:pt x="1536" y="16"/>
                    <a:pt x="1552" y="26"/>
                    <a:pt x="1568" y="25"/>
                  </a:cubicBezTo>
                  <a:cubicBezTo>
                    <a:pt x="1580" y="24"/>
                    <a:pt x="1593" y="17"/>
                    <a:pt x="1604" y="17"/>
                  </a:cubicBezTo>
                  <a:cubicBezTo>
                    <a:pt x="1617" y="17"/>
                    <a:pt x="1627" y="24"/>
                    <a:pt x="1640" y="25"/>
                  </a:cubicBezTo>
                  <a:cubicBezTo>
                    <a:pt x="1671" y="29"/>
                    <a:pt x="1706" y="23"/>
                    <a:pt x="1740" y="25"/>
                  </a:cubicBezTo>
                  <a:cubicBezTo>
                    <a:pt x="1780" y="27"/>
                    <a:pt x="1821" y="33"/>
                    <a:pt x="1860" y="29"/>
                  </a:cubicBezTo>
                  <a:cubicBezTo>
                    <a:pt x="1873" y="28"/>
                    <a:pt x="1887" y="19"/>
                    <a:pt x="1900" y="17"/>
                  </a:cubicBezTo>
                  <a:cubicBezTo>
                    <a:pt x="1942" y="11"/>
                    <a:pt x="1988" y="13"/>
                    <a:pt x="2028" y="25"/>
                  </a:cubicBezTo>
                  <a:cubicBezTo>
                    <a:pt x="2047" y="14"/>
                    <a:pt x="2070" y="21"/>
                    <a:pt x="2092" y="21"/>
                  </a:cubicBezTo>
                  <a:cubicBezTo>
                    <a:pt x="2115" y="21"/>
                    <a:pt x="2136" y="17"/>
                    <a:pt x="2160" y="17"/>
                  </a:cubicBezTo>
                  <a:cubicBezTo>
                    <a:pt x="2216" y="18"/>
                    <a:pt x="2279" y="25"/>
                    <a:pt x="2344" y="29"/>
                  </a:cubicBezTo>
                  <a:cubicBezTo>
                    <a:pt x="2441" y="8"/>
                    <a:pt x="2549" y="37"/>
                    <a:pt x="2640" y="13"/>
                  </a:cubicBezTo>
                  <a:cubicBezTo>
                    <a:pt x="2664" y="28"/>
                    <a:pt x="2718" y="13"/>
                    <a:pt x="2740" y="29"/>
                  </a:cubicBezTo>
                  <a:cubicBezTo>
                    <a:pt x="2785" y="17"/>
                    <a:pt x="2829" y="15"/>
                    <a:pt x="2880" y="17"/>
                  </a:cubicBezTo>
                  <a:cubicBezTo>
                    <a:pt x="2888" y="17"/>
                    <a:pt x="2903" y="25"/>
                    <a:pt x="2904" y="25"/>
                  </a:cubicBezTo>
                  <a:cubicBezTo>
                    <a:pt x="2910" y="25"/>
                    <a:pt x="2918" y="17"/>
                    <a:pt x="2924" y="17"/>
                  </a:cubicBezTo>
                  <a:cubicBezTo>
                    <a:pt x="2933" y="18"/>
                    <a:pt x="2940" y="25"/>
                    <a:pt x="2948" y="25"/>
                  </a:cubicBezTo>
                  <a:cubicBezTo>
                    <a:pt x="2995" y="25"/>
                    <a:pt x="3051" y="22"/>
                    <a:pt x="3104" y="21"/>
                  </a:cubicBezTo>
                  <a:cubicBezTo>
                    <a:pt x="3120" y="21"/>
                    <a:pt x="3138" y="16"/>
                    <a:pt x="3152" y="17"/>
                  </a:cubicBezTo>
                  <a:cubicBezTo>
                    <a:pt x="3167" y="18"/>
                    <a:pt x="3178" y="25"/>
                    <a:pt x="3192" y="25"/>
                  </a:cubicBezTo>
                  <a:cubicBezTo>
                    <a:pt x="3204" y="25"/>
                    <a:pt x="3216" y="17"/>
                    <a:pt x="3228" y="17"/>
                  </a:cubicBezTo>
                  <a:cubicBezTo>
                    <a:pt x="3239" y="17"/>
                    <a:pt x="3248" y="25"/>
                    <a:pt x="3260" y="25"/>
                  </a:cubicBezTo>
                  <a:cubicBezTo>
                    <a:pt x="3277" y="25"/>
                    <a:pt x="3294" y="17"/>
                    <a:pt x="3312" y="17"/>
                  </a:cubicBezTo>
                  <a:cubicBezTo>
                    <a:pt x="3327" y="17"/>
                    <a:pt x="3340" y="24"/>
                    <a:pt x="3356" y="25"/>
                  </a:cubicBezTo>
                  <a:cubicBezTo>
                    <a:pt x="3432" y="32"/>
                    <a:pt x="3512" y="23"/>
                    <a:pt x="3580" y="3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17"/>
            <p:cNvSpPr>
              <a:spLocks/>
            </p:cNvSpPr>
            <p:nvPr/>
          </p:nvSpPr>
          <p:spPr bwMode="auto">
            <a:xfrm>
              <a:off x="1651608" y="1309987"/>
              <a:ext cx="166348" cy="38592"/>
            </a:xfrm>
            <a:custGeom>
              <a:avLst/>
              <a:gdLst>
                <a:gd name="T0" fmla="*/ 228 w 230"/>
                <a:gd name="T1" fmla="*/ 5 h 53"/>
                <a:gd name="T2" fmla="*/ 204 w 230"/>
                <a:gd name="T3" fmla="*/ 53 h 53"/>
                <a:gd name="T4" fmla="*/ 0 w 230"/>
                <a:gd name="T5" fmla="*/ 41 h 53"/>
                <a:gd name="T6" fmla="*/ 20 w 230"/>
                <a:gd name="T7" fmla="*/ 5 h 53"/>
                <a:gd name="T8" fmla="*/ 228 w 230"/>
                <a:gd name="T9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3">
                  <a:moveTo>
                    <a:pt x="228" y="5"/>
                  </a:moveTo>
                  <a:cubicBezTo>
                    <a:pt x="230" y="31"/>
                    <a:pt x="216" y="41"/>
                    <a:pt x="204" y="53"/>
                  </a:cubicBezTo>
                  <a:cubicBezTo>
                    <a:pt x="117" y="41"/>
                    <a:pt x="75" y="52"/>
                    <a:pt x="0" y="41"/>
                  </a:cubicBezTo>
                  <a:cubicBezTo>
                    <a:pt x="1" y="24"/>
                    <a:pt x="11" y="14"/>
                    <a:pt x="20" y="5"/>
                  </a:cubicBezTo>
                  <a:cubicBezTo>
                    <a:pt x="98" y="0"/>
                    <a:pt x="153" y="2"/>
                    <a:pt x="228" y="5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8"/>
            <p:cNvSpPr>
              <a:spLocks/>
            </p:cNvSpPr>
            <p:nvPr/>
          </p:nvSpPr>
          <p:spPr bwMode="auto">
            <a:xfrm>
              <a:off x="1674232" y="1349911"/>
              <a:ext cx="130416" cy="381934"/>
            </a:xfrm>
            <a:custGeom>
              <a:avLst/>
              <a:gdLst>
                <a:gd name="T0" fmla="*/ 32 w 180"/>
                <a:gd name="T1" fmla="*/ 6 h 528"/>
                <a:gd name="T2" fmla="*/ 108 w 180"/>
                <a:gd name="T3" fmla="*/ 74 h 528"/>
                <a:gd name="T4" fmla="*/ 120 w 180"/>
                <a:gd name="T5" fmla="*/ 62 h 528"/>
                <a:gd name="T6" fmla="*/ 120 w 180"/>
                <a:gd name="T7" fmla="*/ 50 h 528"/>
                <a:gd name="T8" fmla="*/ 128 w 180"/>
                <a:gd name="T9" fmla="*/ 50 h 528"/>
                <a:gd name="T10" fmla="*/ 180 w 180"/>
                <a:gd name="T11" fmla="*/ 18 h 528"/>
                <a:gd name="T12" fmla="*/ 100 w 180"/>
                <a:gd name="T13" fmla="*/ 202 h 528"/>
                <a:gd name="T14" fmla="*/ 108 w 180"/>
                <a:gd name="T15" fmla="*/ 222 h 528"/>
                <a:gd name="T16" fmla="*/ 104 w 180"/>
                <a:gd name="T17" fmla="*/ 282 h 528"/>
                <a:gd name="T18" fmla="*/ 112 w 180"/>
                <a:gd name="T19" fmla="*/ 426 h 528"/>
                <a:gd name="T20" fmla="*/ 100 w 180"/>
                <a:gd name="T21" fmla="*/ 522 h 528"/>
                <a:gd name="T22" fmla="*/ 72 w 180"/>
                <a:gd name="T23" fmla="*/ 526 h 528"/>
                <a:gd name="T24" fmla="*/ 56 w 180"/>
                <a:gd name="T25" fmla="*/ 282 h 528"/>
                <a:gd name="T26" fmla="*/ 60 w 180"/>
                <a:gd name="T27" fmla="*/ 138 h 528"/>
                <a:gd name="T28" fmla="*/ 0 w 180"/>
                <a:gd name="T29" fmla="*/ 38 h 528"/>
                <a:gd name="T30" fmla="*/ 32 w 180"/>
                <a:gd name="T31" fmla="*/ 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0" h="528">
                  <a:moveTo>
                    <a:pt x="32" y="6"/>
                  </a:moveTo>
                  <a:cubicBezTo>
                    <a:pt x="52" y="32"/>
                    <a:pt x="56" y="134"/>
                    <a:pt x="108" y="74"/>
                  </a:cubicBezTo>
                  <a:cubicBezTo>
                    <a:pt x="111" y="70"/>
                    <a:pt x="117" y="67"/>
                    <a:pt x="120" y="62"/>
                  </a:cubicBezTo>
                  <a:cubicBezTo>
                    <a:pt x="122" y="60"/>
                    <a:pt x="118" y="52"/>
                    <a:pt x="120" y="50"/>
                  </a:cubicBezTo>
                  <a:cubicBezTo>
                    <a:pt x="121" y="49"/>
                    <a:pt x="127" y="51"/>
                    <a:pt x="128" y="50"/>
                  </a:cubicBezTo>
                  <a:cubicBezTo>
                    <a:pt x="141" y="34"/>
                    <a:pt x="147" y="4"/>
                    <a:pt x="180" y="18"/>
                  </a:cubicBezTo>
                  <a:cubicBezTo>
                    <a:pt x="165" y="89"/>
                    <a:pt x="90" y="110"/>
                    <a:pt x="100" y="202"/>
                  </a:cubicBezTo>
                  <a:cubicBezTo>
                    <a:pt x="101" y="209"/>
                    <a:pt x="108" y="215"/>
                    <a:pt x="108" y="222"/>
                  </a:cubicBezTo>
                  <a:cubicBezTo>
                    <a:pt x="109" y="242"/>
                    <a:pt x="104" y="263"/>
                    <a:pt x="104" y="282"/>
                  </a:cubicBezTo>
                  <a:cubicBezTo>
                    <a:pt x="103" y="327"/>
                    <a:pt x="110" y="380"/>
                    <a:pt x="112" y="426"/>
                  </a:cubicBezTo>
                  <a:cubicBezTo>
                    <a:pt x="114" y="463"/>
                    <a:pt x="114" y="497"/>
                    <a:pt x="100" y="522"/>
                  </a:cubicBezTo>
                  <a:cubicBezTo>
                    <a:pt x="86" y="519"/>
                    <a:pt x="85" y="528"/>
                    <a:pt x="72" y="526"/>
                  </a:cubicBezTo>
                  <a:cubicBezTo>
                    <a:pt x="39" y="455"/>
                    <a:pt x="76" y="341"/>
                    <a:pt x="56" y="282"/>
                  </a:cubicBezTo>
                  <a:cubicBezTo>
                    <a:pt x="67" y="235"/>
                    <a:pt x="56" y="196"/>
                    <a:pt x="60" y="138"/>
                  </a:cubicBezTo>
                  <a:cubicBezTo>
                    <a:pt x="35" y="110"/>
                    <a:pt x="26" y="66"/>
                    <a:pt x="0" y="38"/>
                  </a:cubicBezTo>
                  <a:cubicBezTo>
                    <a:pt x="8" y="24"/>
                    <a:pt x="16" y="0"/>
                    <a:pt x="32" y="6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9"/>
            <p:cNvSpPr>
              <a:spLocks/>
            </p:cNvSpPr>
            <p:nvPr/>
          </p:nvSpPr>
          <p:spPr bwMode="auto">
            <a:xfrm>
              <a:off x="1716816" y="1353903"/>
              <a:ext cx="42586" cy="43916"/>
            </a:xfrm>
            <a:custGeom>
              <a:avLst/>
              <a:gdLst>
                <a:gd name="T0" fmla="*/ 50 w 59"/>
                <a:gd name="T1" fmla="*/ 0 h 60"/>
                <a:gd name="T2" fmla="*/ 18 w 59"/>
                <a:gd name="T3" fmla="*/ 60 h 60"/>
                <a:gd name="T4" fmla="*/ 14 w 59"/>
                <a:gd name="T5" fmla="*/ 12 h 60"/>
                <a:gd name="T6" fmla="*/ 50 w 59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60">
                  <a:moveTo>
                    <a:pt x="50" y="0"/>
                  </a:moveTo>
                  <a:cubicBezTo>
                    <a:pt x="59" y="23"/>
                    <a:pt x="38" y="52"/>
                    <a:pt x="18" y="60"/>
                  </a:cubicBezTo>
                  <a:cubicBezTo>
                    <a:pt x="7" y="38"/>
                    <a:pt x="0" y="35"/>
                    <a:pt x="14" y="12"/>
                  </a:cubicBezTo>
                  <a:cubicBezTo>
                    <a:pt x="26" y="8"/>
                    <a:pt x="42" y="8"/>
                    <a:pt x="50" y="0"/>
                  </a:cubicBez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"/>
            <p:cNvSpPr>
              <a:spLocks/>
            </p:cNvSpPr>
            <p:nvPr/>
          </p:nvSpPr>
          <p:spPr bwMode="auto">
            <a:xfrm>
              <a:off x="2189244" y="1383181"/>
              <a:ext cx="276803" cy="375280"/>
            </a:xfrm>
            <a:custGeom>
              <a:avLst/>
              <a:gdLst>
                <a:gd name="T0" fmla="*/ 332 w 383"/>
                <a:gd name="T1" fmla="*/ 0 h 519"/>
                <a:gd name="T2" fmla="*/ 340 w 383"/>
                <a:gd name="T3" fmla="*/ 8 h 519"/>
                <a:gd name="T4" fmla="*/ 352 w 383"/>
                <a:gd name="T5" fmla="*/ 180 h 519"/>
                <a:gd name="T6" fmla="*/ 352 w 383"/>
                <a:gd name="T7" fmla="*/ 284 h 519"/>
                <a:gd name="T8" fmla="*/ 360 w 383"/>
                <a:gd name="T9" fmla="*/ 324 h 519"/>
                <a:gd name="T10" fmla="*/ 356 w 383"/>
                <a:gd name="T11" fmla="*/ 352 h 519"/>
                <a:gd name="T12" fmla="*/ 356 w 383"/>
                <a:gd name="T13" fmla="*/ 484 h 519"/>
                <a:gd name="T14" fmla="*/ 260 w 383"/>
                <a:gd name="T15" fmla="*/ 504 h 519"/>
                <a:gd name="T16" fmla="*/ 232 w 383"/>
                <a:gd name="T17" fmla="*/ 376 h 519"/>
                <a:gd name="T18" fmla="*/ 116 w 383"/>
                <a:gd name="T19" fmla="*/ 408 h 519"/>
                <a:gd name="T20" fmla="*/ 104 w 383"/>
                <a:gd name="T21" fmla="*/ 516 h 519"/>
                <a:gd name="T22" fmla="*/ 16 w 383"/>
                <a:gd name="T23" fmla="*/ 508 h 519"/>
                <a:gd name="T24" fmla="*/ 12 w 383"/>
                <a:gd name="T25" fmla="*/ 232 h 519"/>
                <a:gd name="T26" fmla="*/ 36 w 383"/>
                <a:gd name="T27" fmla="*/ 52 h 519"/>
                <a:gd name="T28" fmla="*/ 152 w 383"/>
                <a:gd name="T29" fmla="*/ 68 h 519"/>
                <a:gd name="T30" fmla="*/ 184 w 383"/>
                <a:gd name="T31" fmla="*/ 60 h 519"/>
                <a:gd name="T32" fmla="*/ 216 w 383"/>
                <a:gd name="T33" fmla="*/ 64 h 519"/>
                <a:gd name="T34" fmla="*/ 332 w 383"/>
                <a:gd name="T35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3" h="519">
                  <a:moveTo>
                    <a:pt x="332" y="0"/>
                  </a:moveTo>
                  <a:cubicBezTo>
                    <a:pt x="336" y="2"/>
                    <a:pt x="339" y="4"/>
                    <a:pt x="340" y="8"/>
                  </a:cubicBezTo>
                  <a:cubicBezTo>
                    <a:pt x="345" y="66"/>
                    <a:pt x="342" y="122"/>
                    <a:pt x="352" y="180"/>
                  </a:cubicBezTo>
                  <a:cubicBezTo>
                    <a:pt x="357" y="212"/>
                    <a:pt x="350" y="249"/>
                    <a:pt x="352" y="284"/>
                  </a:cubicBezTo>
                  <a:cubicBezTo>
                    <a:pt x="353" y="298"/>
                    <a:pt x="359" y="310"/>
                    <a:pt x="360" y="324"/>
                  </a:cubicBezTo>
                  <a:cubicBezTo>
                    <a:pt x="360" y="332"/>
                    <a:pt x="355" y="345"/>
                    <a:pt x="356" y="352"/>
                  </a:cubicBezTo>
                  <a:cubicBezTo>
                    <a:pt x="361" y="399"/>
                    <a:pt x="383" y="451"/>
                    <a:pt x="356" y="484"/>
                  </a:cubicBezTo>
                  <a:cubicBezTo>
                    <a:pt x="332" y="496"/>
                    <a:pt x="282" y="502"/>
                    <a:pt x="260" y="504"/>
                  </a:cubicBezTo>
                  <a:cubicBezTo>
                    <a:pt x="248" y="464"/>
                    <a:pt x="244" y="416"/>
                    <a:pt x="232" y="376"/>
                  </a:cubicBezTo>
                  <a:cubicBezTo>
                    <a:pt x="187" y="372"/>
                    <a:pt x="155" y="395"/>
                    <a:pt x="116" y="408"/>
                  </a:cubicBezTo>
                  <a:cubicBezTo>
                    <a:pt x="113" y="436"/>
                    <a:pt x="123" y="493"/>
                    <a:pt x="104" y="516"/>
                  </a:cubicBezTo>
                  <a:cubicBezTo>
                    <a:pt x="67" y="519"/>
                    <a:pt x="41" y="515"/>
                    <a:pt x="16" y="508"/>
                  </a:cubicBezTo>
                  <a:cubicBezTo>
                    <a:pt x="5" y="421"/>
                    <a:pt x="0" y="310"/>
                    <a:pt x="12" y="232"/>
                  </a:cubicBezTo>
                  <a:cubicBezTo>
                    <a:pt x="4" y="180"/>
                    <a:pt x="1" y="85"/>
                    <a:pt x="36" y="52"/>
                  </a:cubicBezTo>
                  <a:cubicBezTo>
                    <a:pt x="65" y="64"/>
                    <a:pt x="113" y="71"/>
                    <a:pt x="152" y="68"/>
                  </a:cubicBezTo>
                  <a:cubicBezTo>
                    <a:pt x="163" y="67"/>
                    <a:pt x="174" y="60"/>
                    <a:pt x="184" y="60"/>
                  </a:cubicBezTo>
                  <a:cubicBezTo>
                    <a:pt x="195" y="60"/>
                    <a:pt x="205" y="66"/>
                    <a:pt x="216" y="64"/>
                  </a:cubicBezTo>
                  <a:cubicBezTo>
                    <a:pt x="264" y="57"/>
                    <a:pt x="301" y="24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1"/>
            <p:cNvSpPr>
              <a:spLocks/>
            </p:cNvSpPr>
            <p:nvPr/>
          </p:nvSpPr>
          <p:spPr bwMode="auto">
            <a:xfrm>
              <a:off x="2068143" y="1417782"/>
              <a:ext cx="118440" cy="157032"/>
            </a:xfrm>
            <a:custGeom>
              <a:avLst/>
              <a:gdLst>
                <a:gd name="T0" fmla="*/ 156 w 164"/>
                <a:gd name="T1" fmla="*/ 4 h 218"/>
                <a:gd name="T2" fmla="*/ 84 w 164"/>
                <a:gd name="T3" fmla="*/ 112 h 218"/>
                <a:gd name="T4" fmla="*/ 128 w 164"/>
                <a:gd name="T5" fmla="*/ 176 h 218"/>
                <a:gd name="T6" fmla="*/ 80 w 164"/>
                <a:gd name="T7" fmla="*/ 216 h 218"/>
                <a:gd name="T8" fmla="*/ 8 w 164"/>
                <a:gd name="T9" fmla="*/ 160 h 218"/>
                <a:gd name="T10" fmla="*/ 0 w 164"/>
                <a:gd name="T11" fmla="*/ 140 h 218"/>
                <a:gd name="T12" fmla="*/ 140 w 164"/>
                <a:gd name="T13" fmla="*/ 0 h 218"/>
                <a:gd name="T14" fmla="*/ 156 w 164"/>
                <a:gd name="T15" fmla="*/ 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218">
                  <a:moveTo>
                    <a:pt x="156" y="4"/>
                  </a:moveTo>
                  <a:cubicBezTo>
                    <a:pt x="164" y="57"/>
                    <a:pt x="126" y="96"/>
                    <a:pt x="84" y="112"/>
                  </a:cubicBezTo>
                  <a:cubicBezTo>
                    <a:pt x="84" y="149"/>
                    <a:pt x="126" y="149"/>
                    <a:pt x="128" y="176"/>
                  </a:cubicBezTo>
                  <a:cubicBezTo>
                    <a:pt x="130" y="202"/>
                    <a:pt x="103" y="218"/>
                    <a:pt x="80" y="216"/>
                  </a:cubicBezTo>
                  <a:cubicBezTo>
                    <a:pt x="47" y="213"/>
                    <a:pt x="37" y="162"/>
                    <a:pt x="8" y="160"/>
                  </a:cubicBezTo>
                  <a:cubicBezTo>
                    <a:pt x="11" y="147"/>
                    <a:pt x="2" y="148"/>
                    <a:pt x="0" y="140"/>
                  </a:cubicBezTo>
                  <a:cubicBezTo>
                    <a:pt x="24" y="71"/>
                    <a:pt x="83" y="36"/>
                    <a:pt x="140" y="0"/>
                  </a:cubicBezTo>
                  <a:cubicBezTo>
                    <a:pt x="144" y="3"/>
                    <a:pt x="149" y="4"/>
                    <a:pt x="156" y="4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3"/>
            <p:cNvSpPr>
              <a:spLocks/>
            </p:cNvSpPr>
            <p:nvPr/>
          </p:nvSpPr>
          <p:spPr bwMode="auto">
            <a:xfrm>
              <a:off x="2090766" y="1573483"/>
              <a:ext cx="90494" cy="74524"/>
            </a:xfrm>
            <a:custGeom>
              <a:avLst/>
              <a:gdLst>
                <a:gd name="T0" fmla="*/ 120 w 126"/>
                <a:gd name="T1" fmla="*/ 0 h 102"/>
                <a:gd name="T2" fmla="*/ 88 w 126"/>
                <a:gd name="T3" fmla="*/ 88 h 102"/>
                <a:gd name="T4" fmla="*/ 56 w 126"/>
                <a:gd name="T5" fmla="*/ 100 h 102"/>
                <a:gd name="T6" fmla="*/ 4 w 126"/>
                <a:gd name="T7" fmla="*/ 92 h 102"/>
                <a:gd name="T8" fmla="*/ 0 w 126"/>
                <a:gd name="T9" fmla="*/ 84 h 102"/>
                <a:gd name="T10" fmla="*/ 120 w 126"/>
                <a:gd name="T1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02">
                  <a:moveTo>
                    <a:pt x="120" y="0"/>
                  </a:moveTo>
                  <a:cubicBezTo>
                    <a:pt x="126" y="31"/>
                    <a:pt x="110" y="73"/>
                    <a:pt x="88" y="88"/>
                  </a:cubicBezTo>
                  <a:cubicBezTo>
                    <a:pt x="70" y="85"/>
                    <a:pt x="62" y="91"/>
                    <a:pt x="56" y="100"/>
                  </a:cubicBezTo>
                  <a:cubicBezTo>
                    <a:pt x="36" y="100"/>
                    <a:pt x="14" y="102"/>
                    <a:pt x="4" y="92"/>
                  </a:cubicBezTo>
                  <a:cubicBezTo>
                    <a:pt x="5" y="87"/>
                    <a:pt x="3" y="85"/>
                    <a:pt x="0" y="84"/>
                  </a:cubicBezTo>
                  <a:cubicBezTo>
                    <a:pt x="3" y="19"/>
                    <a:pt x="71" y="19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5"/>
            <p:cNvSpPr>
              <a:spLocks/>
            </p:cNvSpPr>
            <p:nvPr/>
          </p:nvSpPr>
          <p:spPr bwMode="auto">
            <a:xfrm>
              <a:off x="1635638" y="1730515"/>
              <a:ext cx="194295" cy="97147"/>
            </a:xfrm>
            <a:custGeom>
              <a:avLst/>
              <a:gdLst>
                <a:gd name="T0" fmla="*/ 266 w 269"/>
                <a:gd name="T1" fmla="*/ 11 h 134"/>
                <a:gd name="T2" fmla="*/ 226 w 269"/>
                <a:gd name="T3" fmla="*/ 115 h 134"/>
                <a:gd name="T4" fmla="*/ 54 w 269"/>
                <a:gd name="T5" fmla="*/ 131 h 134"/>
                <a:gd name="T6" fmla="*/ 34 w 269"/>
                <a:gd name="T7" fmla="*/ 23 h 134"/>
                <a:gd name="T8" fmla="*/ 266 w 269"/>
                <a:gd name="T9" fmla="*/ 1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34">
                  <a:moveTo>
                    <a:pt x="266" y="11"/>
                  </a:moveTo>
                  <a:cubicBezTo>
                    <a:pt x="269" y="47"/>
                    <a:pt x="246" y="89"/>
                    <a:pt x="226" y="115"/>
                  </a:cubicBezTo>
                  <a:cubicBezTo>
                    <a:pt x="169" y="124"/>
                    <a:pt x="112" y="134"/>
                    <a:pt x="54" y="131"/>
                  </a:cubicBezTo>
                  <a:cubicBezTo>
                    <a:pt x="25" y="110"/>
                    <a:pt x="0" y="49"/>
                    <a:pt x="34" y="23"/>
                  </a:cubicBezTo>
                  <a:cubicBezTo>
                    <a:pt x="115" y="13"/>
                    <a:pt x="187" y="0"/>
                    <a:pt x="266" y="11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6"/>
            <p:cNvSpPr>
              <a:spLocks/>
            </p:cNvSpPr>
            <p:nvPr/>
          </p:nvSpPr>
          <p:spPr bwMode="auto">
            <a:xfrm>
              <a:off x="2363576" y="1734507"/>
              <a:ext cx="165016" cy="86500"/>
            </a:xfrm>
            <a:custGeom>
              <a:avLst/>
              <a:gdLst>
                <a:gd name="T0" fmla="*/ 222 w 229"/>
                <a:gd name="T1" fmla="*/ 49 h 120"/>
                <a:gd name="T2" fmla="*/ 226 w 229"/>
                <a:gd name="T3" fmla="*/ 57 h 120"/>
                <a:gd name="T4" fmla="*/ 126 w 229"/>
                <a:gd name="T5" fmla="*/ 113 h 120"/>
                <a:gd name="T6" fmla="*/ 66 w 229"/>
                <a:gd name="T7" fmla="*/ 101 h 120"/>
                <a:gd name="T8" fmla="*/ 58 w 229"/>
                <a:gd name="T9" fmla="*/ 109 h 120"/>
                <a:gd name="T10" fmla="*/ 26 w 229"/>
                <a:gd name="T11" fmla="*/ 105 h 120"/>
                <a:gd name="T12" fmla="*/ 6 w 229"/>
                <a:gd name="T13" fmla="*/ 73 h 120"/>
                <a:gd name="T14" fmla="*/ 222 w 229"/>
                <a:gd name="T15" fmla="*/ 4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9" h="120">
                  <a:moveTo>
                    <a:pt x="222" y="49"/>
                  </a:moveTo>
                  <a:cubicBezTo>
                    <a:pt x="221" y="54"/>
                    <a:pt x="223" y="56"/>
                    <a:pt x="226" y="57"/>
                  </a:cubicBezTo>
                  <a:cubicBezTo>
                    <a:pt x="229" y="120"/>
                    <a:pt x="159" y="93"/>
                    <a:pt x="126" y="113"/>
                  </a:cubicBezTo>
                  <a:cubicBezTo>
                    <a:pt x="124" y="101"/>
                    <a:pt x="82" y="111"/>
                    <a:pt x="66" y="101"/>
                  </a:cubicBezTo>
                  <a:cubicBezTo>
                    <a:pt x="62" y="102"/>
                    <a:pt x="63" y="109"/>
                    <a:pt x="58" y="109"/>
                  </a:cubicBezTo>
                  <a:cubicBezTo>
                    <a:pt x="45" y="110"/>
                    <a:pt x="41" y="102"/>
                    <a:pt x="26" y="105"/>
                  </a:cubicBezTo>
                  <a:cubicBezTo>
                    <a:pt x="20" y="90"/>
                    <a:pt x="7" y="86"/>
                    <a:pt x="6" y="73"/>
                  </a:cubicBezTo>
                  <a:cubicBezTo>
                    <a:pt x="0" y="0"/>
                    <a:pt x="190" y="17"/>
                    <a:pt x="222" y="49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7"/>
            <p:cNvSpPr>
              <a:spLocks/>
            </p:cNvSpPr>
            <p:nvPr/>
          </p:nvSpPr>
          <p:spPr bwMode="auto">
            <a:xfrm>
              <a:off x="2113389" y="1763784"/>
              <a:ext cx="171670" cy="74524"/>
            </a:xfrm>
            <a:custGeom>
              <a:avLst/>
              <a:gdLst>
                <a:gd name="T0" fmla="*/ 40 w 237"/>
                <a:gd name="T1" fmla="*/ 77 h 103"/>
                <a:gd name="T2" fmla="*/ 0 w 237"/>
                <a:gd name="T3" fmla="*/ 69 h 103"/>
                <a:gd name="T4" fmla="*/ 52 w 237"/>
                <a:gd name="T5" fmla="*/ 13 h 103"/>
                <a:gd name="T6" fmla="*/ 216 w 237"/>
                <a:gd name="T7" fmla="*/ 53 h 103"/>
                <a:gd name="T8" fmla="*/ 40 w 237"/>
                <a:gd name="T9" fmla="*/ 7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103">
                  <a:moveTo>
                    <a:pt x="40" y="77"/>
                  </a:moveTo>
                  <a:cubicBezTo>
                    <a:pt x="31" y="70"/>
                    <a:pt x="18" y="67"/>
                    <a:pt x="0" y="69"/>
                  </a:cubicBezTo>
                  <a:cubicBezTo>
                    <a:pt x="3" y="43"/>
                    <a:pt x="27" y="18"/>
                    <a:pt x="52" y="13"/>
                  </a:cubicBezTo>
                  <a:cubicBezTo>
                    <a:pt x="96" y="4"/>
                    <a:pt x="237" y="0"/>
                    <a:pt x="216" y="53"/>
                  </a:cubicBezTo>
                  <a:cubicBezTo>
                    <a:pt x="196" y="103"/>
                    <a:pt x="78" y="51"/>
                    <a:pt x="40" y="7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8"/>
            <p:cNvSpPr>
              <a:spLocks/>
            </p:cNvSpPr>
            <p:nvPr/>
          </p:nvSpPr>
          <p:spPr bwMode="auto">
            <a:xfrm>
              <a:off x="6673975" y="2186973"/>
              <a:ext cx="1691422" cy="424520"/>
            </a:xfrm>
            <a:custGeom>
              <a:avLst/>
              <a:gdLst>
                <a:gd name="T0" fmla="*/ 2328 w 2344"/>
                <a:gd name="T1" fmla="*/ 19 h 587"/>
                <a:gd name="T2" fmla="*/ 2344 w 2344"/>
                <a:gd name="T3" fmla="*/ 151 h 587"/>
                <a:gd name="T4" fmla="*/ 2332 w 2344"/>
                <a:gd name="T5" fmla="*/ 435 h 587"/>
                <a:gd name="T6" fmla="*/ 2320 w 2344"/>
                <a:gd name="T7" fmla="*/ 575 h 587"/>
                <a:gd name="T8" fmla="*/ 2144 w 2344"/>
                <a:gd name="T9" fmla="*/ 575 h 587"/>
                <a:gd name="T10" fmla="*/ 2004 w 2344"/>
                <a:gd name="T11" fmla="*/ 579 h 587"/>
                <a:gd name="T12" fmla="*/ 1968 w 2344"/>
                <a:gd name="T13" fmla="*/ 571 h 587"/>
                <a:gd name="T14" fmla="*/ 1912 w 2344"/>
                <a:gd name="T15" fmla="*/ 579 h 587"/>
                <a:gd name="T16" fmla="*/ 1836 w 2344"/>
                <a:gd name="T17" fmla="*/ 571 h 587"/>
                <a:gd name="T18" fmla="*/ 1796 w 2344"/>
                <a:gd name="T19" fmla="*/ 575 h 587"/>
                <a:gd name="T20" fmla="*/ 1644 w 2344"/>
                <a:gd name="T21" fmla="*/ 571 h 587"/>
                <a:gd name="T22" fmla="*/ 1364 w 2344"/>
                <a:gd name="T23" fmla="*/ 579 h 587"/>
                <a:gd name="T24" fmla="*/ 1148 w 2344"/>
                <a:gd name="T25" fmla="*/ 571 h 587"/>
                <a:gd name="T26" fmla="*/ 912 w 2344"/>
                <a:gd name="T27" fmla="*/ 575 h 587"/>
                <a:gd name="T28" fmla="*/ 880 w 2344"/>
                <a:gd name="T29" fmla="*/ 567 h 587"/>
                <a:gd name="T30" fmla="*/ 748 w 2344"/>
                <a:gd name="T31" fmla="*/ 575 h 587"/>
                <a:gd name="T32" fmla="*/ 708 w 2344"/>
                <a:gd name="T33" fmla="*/ 567 h 587"/>
                <a:gd name="T34" fmla="*/ 564 w 2344"/>
                <a:gd name="T35" fmla="*/ 575 h 587"/>
                <a:gd name="T36" fmla="*/ 508 w 2344"/>
                <a:gd name="T37" fmla="*/ 571 h 587"/>
                <a:gd name="T38" fmla="*/ 464 w 2344"/>
                <a:gd name="T39" fmla="*/ 579 h 587"/>
                <a:gd name="T40" fmla="*/ 300 w 2344"/>
                <a:gd name="T41" fmla="*/ 575 h 587"/>
                <a:gd name="T42" fmla="*/ 264 w 2344"/>
                <a:gd name="T43" fmla="*/ 583 h 587"/>
                <a:gd name="T44" fmla="*/ 144 w 2344"/>
                <a:gd name="T45" fmla="*/ 575 h 587"/>
                <a:gd name="T46" fmla="*/ 12 w 2344"/>
                <a:gd name="T47" fmla="*/ 571 h 587"/>
                <a:gd name="T48" fmla="*/ 4 w 2344"/>
                <a:gd name="T49" fmla="*/ 471 h 587"/>
                <a:gd name="T50" fmla="*/ 8 w 2344"/>
                <a:gd name="T51" fmla="*/ 135 h 587"/>
                <a:gd name="T52" fmla="*/ 28 w 2344"/>
                <a:gd name="T53" fmla="*/ 27 h 587"/>
                <a:gd name="T54" fmla="*/ 280 w 2344"/>
                <a:gd name="T55" fmla="*/ 11 h 587"/>
                <a:gd name="T56" fmla="*/ 360 w 2344"/>
                <a:gd name="T57" fmla="*/ 11 h 587"/>
                <a:gd name="T58" fmla="*/ 396 w 2344"/>
                <a:gd name="T59" fmla="*/ 19 h 587"/>
                <a:gd name="T60" fmla="*/ 456 w 2344"/>
                <a:gd name="T61" fmla="*/ 11 h 587"/>
                <a:gd name="T62" fmla="*/ 568 w 2344"/>
                <a:gd name="T63" fmla="*/ 15 h 587"/>
                <a:gd name="T64" fmla="*/ 684 w 2344"/>
                <a:gd name="T65" fmla="*/ 19 h 587"/>
                <a:gd name="T66" fmla="*/ 772 w 2344"/>
                <a:gd name="T67" fmla="*/ 15 h 587"/>
                <a:gd name="T68" fmla="*/ 904 w 2344"/>
                <a:gd name="T69" fmla="*/ 11 h 587"/>
                <a:gd name="T70" fmla="*/ 952 w 2344"/>
                <a:gd name="T71" fmla="*/ 19 h 587"/>
                <a:gd name="T72" fmla="*/ 1156 w 2344"/>
                <a:gd name="T73" fmla="*/ 19 h 587"/>
                <a:gd name="T74" fmla="*/ 1212 w 2344"/>
                <a:gd name="T75" fmla="*/ 15 h 587"/>
                <a:gd name="T76" fmla="*/ 1260 w 2344"/>
                <a:gd name="T77" fmla="*/ 11 h 587"/>
                <a:gd name="T78" fmla="*/ 1460 w 2344"/>
                <a:gd name="T79" fmla="*/ 15 h 587"/>
                <a:gd name="T80" fmla="*/ 1704 w 2344"/>
                <a:gd name="T81" fmla="*/ 19 h 587"/>
                <a:gd name="T82" fmla="*/ 1788 w 2344"/>
                <a:gd name="T83" fmla="*/ 19 h 587"/>
                <a:gd name="T84" fmla="*/ 2044 w 2344"/>
                <a:gd name="T85" fmla="*/ 11 h 587"/>
                <a:gd name="T86" fmla="*/ 2200 w 2344"/>
                <a:gd name="T87" fmla="*/ 15 h 587"/>
                <a:gd name="T88" fmla="*/ 2328 w 2344"/>
                <a:gd name="T89" fmla="*/ 19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4" h="587">
                  <a:moveTo>
                    <a:pt x="2328" y="19"/>
                  </a:moveTo>
                  <a:cubicBezTo>
                    <a:pt x="2343" y="59"/>
                    <a:pt x="2324" y="113"/>
                    <a:pt x="2344" y="151"/>
                  </a:cubicBezTo>
                  <a:cubicBezTo>
                    <a:pt x="2332" y="230"/>
                    <a:pt x="2331" y="329"/>
                    <a:pt x="2332" y="435"/>
                  </a:cubicBezTo>
                  <a:cubicBezTo>
                    <a:pt x="2332" y="484"/>
                    <a:pt x="2340" y="534"/>
                    <a:pt x="2320" y="575"/>
                  </a:cubicBezTo>
                  <a:cubicBezTo>
                    <a:pt x="2265" y="572"/>
                    <a:pt x="2205" y="583"/>
                    <a:pt x="2144" y="575"/>
                  </a:cubicBezTo>
                  <a:cubicBezTo>
                    <a:pt x="2109" y="570"/>
                    <a:pt x="2039" y="582"/>
                    <a:pt x="2004" y="579"/>
                  </a:cubicBezTo>
                  <a:cubicBezTo>
                    <a:pt x="1993" y="578"/>
                    <a:pt x="1980" y="572"/>
                    <a:pt x="1968" y="571"/>
                  </a:cubicBezTo>
                  <a:cubicBezTo>
                    <a:pt x="1948" y="570"/>
                    <a:pt x="1930" y="579"/>
                    <a:pt x="1912" y="579"/>
                  </a:cubicBezTo>
                  <a:cubicBezTo>
                    <a:pt x="1888" y="579"/>
                    <a:pt x="1864" y="571"/>
                    <a:pt x="1836" y="571"/>
                  </a:cubicBezTo>
                  <a:cubicBezTo>
                    <a:pt x="1823" y="571"/>
                    <a:pt x="1810" y="574"/>
                    <a:pt x="1796" y="575"/>
                  </a:cubicBezTo>
                  <a:cubicBezTo>
                    <a:pt x="1746" y="578"/>
                    <a:pt x="1696" y="571"/>
                    <a:pt x="1644" y="571"/>
                  </a:cubicBezTo>
                  <a:cubicBezTo>
                    <a:pt x="1552" y="571"/>
                    <a:pt x="1457" y="578"/>
                    <a:pt x="1364" y="579"/>
                  </a:cubicBezTo>
                  <a:cubicBezTo>
                    <a:pt x="1293" y="580"/>
                    <a:pt x="1220" y="575"/>
                    <a:pt x="1148" y="571"/>
                  </a:cubicBezTo>
                  <a:cubicBezTo>
                    <a:pt x="1068" y="567"/>
                    <a:pt x="1000" y="577"/>
                    <a:pt x="912" y="575"/>
                  </a:cubicBezTo>
                  <a:cubicBezTo>
                    <a:pt x="902" y="575"/>
                    <a:pt x="890" y="567"/>
                    <a:pt x="880" y="567"/>
                  </a:cubicBezTo>
                  <a:cubicBezTo>
                    <a:pt x="835" y="567"/>
                    <a:pt x="792" y="576"/>
                    <a:pt x="748" y="575"/>
                  </a:cubicBezTo>
                  <a:cubicBezTo>
                    <a:pt x="735" y="575"/>
                    <a:pt x="721" y="568"/>
                    <a:pt x="708" y="567"/>
                  </a:cubicBezTo>
                  <a:cubicBezTo>
                    <a:pt x="663" y="563"/>
                    <a:pt x="612" y="575"/>
                    <a:pt x="564" y="575"/>
                  </a:cubicBezTo>
                  <a:cubicBezTo>
                    <a:pt x="545" y="575"/>
                    <a:pt x="526" y="570"/>
                    <a:pt x="508" y="571"/>
                  </a:cubicBezTo>
                  <a:cubicBezTo>
                    <a:pt x="493" y="572"/>
                    <a:pt x="479" y="578"/>
                    <a:pt x="464" y="579"/>
                  </a:cubicBezTo>
                  <a:cubicBezTo>
                    <a:pt x="410" y="581"/>
                    <a:pt x="354" y="573"/>
                    <a:pt x="300" y="575"/>
                  </a:cubicBezTo>
                  <a:cubicBezTo>
                    <a:pt x="288" y="575"/>
                    <a:pt x="276" y="582"/>
                    <a:pt x="264" y="583"/>
                  </a:cubicBezTo>
                  <a:cubicBezTo>
                    <a:pt x="225" y="586"/>
                    <a:pt x="184" y="575"/>
                    <a:pt x="144" y="575"/>
                  </a:cubicBezTo>
                  <a:cubicBezTo>
                    <a:pt x="101" y="575"/>
                    <a:pt x="56" y="587"/>
                    <a:pt x="12" y="571"/>
                  </a:cubicBezTo>
                  <a:cubicBezTo>
                    <a:pt x="6" y="541"/>
                    <a:pt x="6" y="508"/>
                    <a:pt x="4" y="471"/>
                  </a:cubicBezTo>
                  <a:cubicBezTo>
                    <a:pt x="0" y="395"/>
                    <a:pt x="4" y="233"/>
                    <a:pt x="8" y="135"/>
                  </a:cubicBezTo>
                  <a:cubicBezTo>
                    <a:pt x="10" y="98"/>
                    <a:pt x="4" y="56"/>
                    <a:pt x="28" y="27"/>
                  </a:cubicBezTo>
                  <a:cubicBezTo>
                    <a:pt x="116" y="6"/>
                    <a:pt x="210" y="36"/>
                    <a:pt x="280" y="11"/>
                  </a:cubicBezTo>
                  <a:cubicBezTo>
                    <a:pt x="304" y="30"/>
                    <a:pt x="334" y="10"/>
                    <a:pt x="360" y="11"/>
                  </a:cubicBezTo>
                  <a:cubicBezTo>
                    <a:pt x="372" y="11"/>
                    <a:pt x="385" y="19"/>
                    <a:pt x="396" y="19"/>
                  </a:cubicBezTo>
                  <a:cubicBezTo>
                    <a:pt x="415" y="18"/>
                    <a:pt x="444" y="11"/>
                    <a:pt x="456" y="11"/>
                  </a:cubicBezTo>
                  <a:cubicBezTo>
                    <a:pt x="493" y="11"/>
                    <a:pt x="529" y="16"/>
                    <a:pt x="568" y="15"/>
                  </a:cubicBezTo>
                  <a:cubicBezTo>
                    <a:pt x="605" y="14"/>
                    <a:pt x="643" y="12"/>
                    <a:pt x="684" y="19"/>
                  </a:cubicBezTo>
                  <a:cubicBezTo>
                    <a:pt x="712" y="0"/>
                    <a:pt x="741" y="15"/>
                    <a:pt x="772" y="15"/>
                  </a:cubicBezTo>
                  <a:cubicBezTo>
                    <a:pt x="817" y="15"/>
                    <a:pt x="859" y="9"/>
                    <a:pt x="904" y="11"/>
                  </a:cubicBezTo>
                  <a:cubicBezTo>
                    <a:pt x="919" y="12"/>
                    <a:pt x="936" y="18"/>
                    <a:pt x="952" y="19"/>
                  </a:cubicBezTo>
                  <a:cubicBezTo>
                    <a:pt x="1021" y="22"/>
                    <a:pt x="1092" y="2"/>
                    <a:pt x="1156" y="19"/>
                  </a:cubicBezTo>
                  <a:cubicBezTo>
                    <a:pt x="1175" y="11"/>
                    <a:pt x="1194" y="15"/>
                    <a:pt x="1212" y="15"/>
                  </a:cubicBezTo>
                  <a:cubicBezTo>
                    <a:pt x="1229" y="15"/>
                    <a:pt x="1249" y="20"/>
                    <a:pt x="1260" y="11"/>
                  </a:cubicBezTo>
                  <a:cubicBezTo>
                    <a:pt x="1310" y="34"/>
                    <a:pt x="1388" y="17"/>
                    <a:pt x="1460" y="15"/>
                  </a:cubicBezTo>
                  <a:cubicBezTo>
                    <a:pt x="1541" y="13"/>
                    <a:pt x="1625" y="27"/>
                    <a:pt x="1704" y="19"/>
                  </a:cubicBezTo>
                  <a:cubicBezTo>
                    <a:pt x="1729" y="16"/>
                    <a:pt x="1758" y="4"/>
                    <a:pt x="1788" y="19"/>
                  </a:cubicBezTo>
                  <a:cubicBezTo>
                    <a:pt x="1859" y="4"/>
                    <a:pt x="1971" y="35"/>
                    <a:pt x="2044" y="11"/>
                  </a:cubicBezTo>
                  <a:cubicBezTo>
                    <a:pt x="2101" y="22"/>
                    <a:pt x="2149" y="11"/>
                    <a:pt x="2200" y="15"/>
                  </a:cubicBezTo>
                  <a:cubicBezTo>
                    <a:pt x="2237" y="18"/>
                    <a:pt x="2275" y="24"/>
                    <a:pt x="2328" y="1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29"/>
            <p:cNvSpPr>
              <a:spLocks/>
            </p:cNvSpPr>
            <p:nvPr/>
          </p:nvSpPr>
          <p:spPr bwMode="auto">
            <a:xfrm>
              <a:off x="3607856" y="3074603"/>
              <a:ext cx="1084586" cy="887632"/>
            </a:xfrm>
            <a:custGeom>
              <a:avLst/>
              <a:gdLst>
                <a:gd name="T0" fmla="*/ 1487 w 1502"/>
                <a:gd name="T1" fmla="*/ 18 h 1230"/>
                <a:gd name="T2" fmla="*/ 1491 w 1502"/>
                <a:gd name="T3" fmla="*/ 234 h 1230"/>
                <a:gd name="T4" fmla="*/ 1495 w 1502"/>
                <a:gd name="T5" fmla="*/ 454 h 1230"/>
                <a:gd name="T6" fmla="*/ 1483 w 1502"/>
                <a:gd name="T7" fmla="*/ 534 h 1230"/>
                <a:gd name="T8" fmla="*/ 1491 w 1502"/>
                <a:gd name="T9" fmla="*/ 570 h 1230"/>
                <a:gd name="T10" fmla="*/ 1483 w 1502"/>
                <a:gd name="T11" fmla="*/ 634 h 1230"/>
                <a:gd name="T12" fmla="*/ 1483 w 1502"/>
                <a:gd name="T13" fmla="*/ 662 h 1230"/>
                <a:gd name="T14" fmla="*/ 1491 w 1502"/>
                <a:gd name="T15" fmla="*/ 694 h 1230"/>
                <a:gd name="T16" fmla="*/ 1487 w 1502"/>
                <a:gd name="T17" fmla="*/ 734 h 1230"/>
                <a:gd name="T18" fmla="*/ 1495 w 1502"/>
                <a:gd name="T19" fmla="*/ 766 h 1230"/>
                <a:gd name="T20" fmla="*/ 1483 w 1502"/>
                <a:gd name="T21" fmla="*/ 902 h 1230"/>
                <a:gd name="T22" fmla="*/ 1495 w 1502"/>
                <a:gd name="T23" fmla="*/ 954 h 1230"/>
                <a:gd name="T24" fmla="*/ 1491 w 1502"/>
                <a:gd name="T25" fmla="*/ 1010 h 1230"/>
                <a:gd name="T26" fmla="*/ 1479 w 1502"/>
                <a:gd name="T27" fmla="*/ 1214 h 1230"/>
                <a:gd name="T28" fmla="*/ 1287 w 1502"/>
                <a:gd name="T29" fmla="*/ 1218 h 1230"/>
                <a:gd name="T30" fmla="*/ 999 w 1502"/>
                <a:gd name="T31" fmla="*/ 1214 h 1230"/>
                <a:gd name="T32" fmla="*/ 943 w 1502"/>
                <a:gd name="T33" fmla="*/ 1214 h 1230"/>
                <a:gd name="T34" fmla="*/ 531 w 1502"/>
                <a:gd name="T35" fmla="*/ 1222 h 1230"/>
                <a:gd name="T36" fmla="*/ 419 w 1502"/>
                <a:gd name="T37" fmla="*/ 1214 h 1230"/>
                <a:gd name="T38" fmla="*/ 151 w 1502"/>
                <a:gd name="T39" fmla="*/ 1222 h 1230"/>
                <a:gd name="T40" fmla="*/ 23 w 1502"/>
                <a:gd name="T41" fmla="*/ 1210 h 1230"/>
                <a:gd name="T42" fmla="*/ 11 w 1502"/>
                <a:gd name="T43" fmla="*/ 782 h 1230"/>
                <a:gd name="T44" fmla="*/ 11 w 1502"/>
                <a:gd name="T45" fmla="*/ 206 h 1230"/>
                <a:gd name="T46" fmla="*/ 19 w 1502"/>
                <a:gd name="T47" fmla="*/ 170 h 1230"/>
                <a:gd name="T48" fmla="*/ 27 w 1502"/>
                <a:gd name="T49" fmla="*/ 26 h 1230"/>
                <a:gd name="T50" fmla="*/ 215 w 1502"/>
                <a:gd name="T51" fmla="*/ 6 h 1230"/>
                <a:gd name="T52" fmla="*/ 299 w 1502"/>
                <a:gd name="T53" fmla="*/ 14 h 1230"/>
                <a:gd name="T54" fmla="*/ 459 w 1502"/>
                <a:gd name="T55" fmla="*/ 18 h 1230"/>
                <a:gd name="T56" fmla="*/ 559 w 1502"/>
                <a:gd name="T57" fmla="*/ 14 h 1230"/>
                <a:gd name="T58" fmla="*/ 599 w 1502"/>
                <a:gd name="T59" fmla="*/ 6 h 1230"/>
                <a:gd name="T60" fmla="*/ 679 w 1502"/>
                <a:gd name="T61" fmla="*/ 14 h 1230"/>
                <a:gd name="T62" fmla="*/ 719 w 1502"/>
                <a:gd name="T63" fmla="*/ 14 h 1230"/>
                <a:gd name="T64" fmla="*/ 967 w 1502"/>
                <a:gd name="T65" fmla="*/ 2 h 1230"/>
                <a:gd name="T66" fmla="*/ 1063 w 1502"/>
                <a:gd name="T67" fmla="*/ 6 h 1230"/>
                <a:gd name="T68" fmla="*/ 1243 w 1502"/>
                <a:gd name="T69" fmla="*/ 6 h 1230"/>
                <a:gd name="T70" fmla="*/ 1399 w 1502"/>
                <a:gd name="T71" fmla="*/ 2 h 1230"/>
                <a:gd name="T72" fmla="*/ 1487 w 1502"/>
                <a:gd name="T73" fmla="*/ 18 h 1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02" h="1230">
                  <a:moveTo>
                    <a:pt x="1487" y="18"/>
                  </a:moveTo>
                  <a:cubicBezTo>
                    <a:pt x="1488" y="82"/>
                    <a:pt x="1488" y="166"/>
                    <a:pt x="1491" y="234"/>
                  </a:cubicBezTo>
                  <a:cubicBezTo>
                    <a:pt x="1494" y="309"/>
                    <a:pt x="1502" y="375"/>
                    <a:pt x="1495" y="454"/>
                  </a:cubicBezTo>
                  <a:cubicBezTo>
                    <a:pt x="1493" y="481"/>
                    <a:pt x="1484" y="508"/>
                    <a:pt x="1483" y="534"/>
                  </a:cubicBezTo>
                  <a:cubicBezTo>
                    <a:pt x="1483" y="546"/>
                    <a:pt x="1490" y="559"/>
                    <a:pt x="1491" y="570"/>
                  </a:cubicBezTo>
                  <a:cubicBezTo>
                    <a:pt x="1492" y="590"/>
                    <a:pt x="1483" y="612"/>
                    <a:pt x="1483" y="634"/>
                  </a:cubicBezTo>
                  <a:cubicBezTo>
                    <a:pt x="1483" y="642"/>
                    <a:pt x="1482" y="655"/>
                    <a:pt x="1483" y="662"/>
                  </a:cubicBezTo>
                  <a:cubicBezTo>
                    <a:pt x="1484" y="676"/>
                    <a:pt x="1490" y="682"/>
                    <a:pt x="1491" y="694"/>
                  </a:cubicBezTo>
                  <a:cubicBezTo>
                    <a:pt x="1492" y="706"/>
                    <a:pt x="1486" y="721"/>
                    <a:pt x="1487" y="734"/>
                  </a:cubicBezTo>
                  <a:cubicBezTo>
                    <a:pt x="1488" y="745"/>
                    <a:pt x="1495" y="756"/>
                    <a:pt x="1495" y="766"/>
                  </a:cubicBezTo>
                  <a:cubicBezTo>
                    <a:pt x="1494" y="812"/>
                    <a:pt x="1482" y="857"/>
                    <a:pt x="1483" y="902"/>
                  </a:cubicBezTo>
                  <a:cubicBezTo>
                    <a:pt x="1483" y="921"/>
                    <a:pt x="1493" y="934"/>
                    <a:pt x="1495" y="954"/>
                  </a:cubicBezTo>
                  <a:cubicBezTo>
                    <a:pt x="1497" y="972"/>
                    <a:pt x="1492" y="992"/>
                    <a:pt x="1491" y="1010"/>
                  </a:cubicBezTo>
                  <a:cubicBezTo>
                    <a:pt x="1488" y="1076"/>
                    <a:pt x="1500" y="1148"/>
                    <a:pt x="1479" y="1214"/>
                  </a:cubicBezTo>
                  <a:cubicBezTo>
                    <a:pt x="1415" y="1219"/>
                    <a:pt x="1350" y="1216"/>
                    <a:pt x="1287" y="1218"/>
                  </a:cubicBezTo>
                  <a:cubicBezTo>
                    <a:pt x="1191" y="1221"/>
                    <a:pt x="1099" y="1216"/>
                    <a:pt x="999" y="1214"/>
                  </a:cubicBezTo>
                  <a:cubicBezTo>
                    <a:pt x="980" y="1214"/>
                    <a:pt x="962" y="1213"/>
                    <a:pt x="943" y="1214"/>
                  </a:cubicBezTo>
                  <a:cubicBezTo>
                    <a:pt x="840" y="1221"/>
                    <a:pt x="678" y="1230"/>
                    <a:pt x="531" y="1222"/>
                  </a:cubicBezTo>
                  <a:cubicBezTo>
                    <a:pt x="493" y="1220"/>
                    <a:pt x="456" y="1215"/>
                    <a:pt x="419" y="1214"/>
                  </a:cubicBezTo>
                  <a:cubicBezTo>
                    <a:pt x="345" y="1211"/>
                    <a:pt x="249" y="1226"/>
                    <a:pt x="151" y="1222"/>
                  </a:cubicBezTo>
                  <a:cubicBezTo>
                    <a:pt x="108" y="1220"/>
                    <a:pt x="66" y="1213"/>
                    <a:pt x="23" y="1210"/>
                  </a:cubicBezTo>
                  <a:cubicBezTo>
                    <a:pt x="11" y="1079"/>
                    <a:pt x="11" y="924"/>
                    <a:pt x="11" y="782"/>
                  </a:cubicBezTo>
                  <a:cubicBezTo>
                    <a:pt x="11" y="594"/>
                    <a:pt x="0" y="397"/>
                    <a:pt x="11" y="206"/>
                  </a:cubicBezTo>
                  <a:cubicBezTo>
                    <a:pt x="12" y="194"/>
                    <a:pt x="18" y="183"/>
                    <a:pt x="19" y="170"/>
                  </a:cubicBezTo>
                  <a:cubicBezTo>
                    <a:pt x="23" y="121"/>
                    <a:pt x="2" y="69"/>
                    <a:pt x="27" y="26"/>
                  </a:cubicBezTo>
                  <a:cubicBezTo>
                    <a:pt x="83" y="1"/>
                    <a:pt x="179" y="34"/>
                    <a:pt x="215" y="6"/>
                  </a:cubicBezTo>
                  <a:cubicBezTo>
                    <a:pt x="240" y="23"/>
                    <a:pt x="271" y="13"/>
                    <a:pt x="299" y="14"/>
                  </a:cubicBezTo>
                  <a:cubicBezTo>
                    <a:pt x="340" y="15"/>
                    <a:pt x="388" y="24"/>
                    <a:pt x="459" y="18"/>
                  </a:cubicBezTo>
                  <a:cubicBezTo>
                    <a:pt x="474" y="17"/>
                    <a:pt x="527" y="17"/>
                    <a:pt x="559" y="14"/>
                  </a:cubicBezTo>
                  <a:cubicBezTo>
                    <a:pt x="573" y="13"/>
                    <a:pt x="586" y="6"/>
                    <a:pt x="599" y="6"/>
                  </a:cubicBezTo>
                  <a:cubicBezTo>
                    <a:pt x="624" y="6"/>
                    <a:pt x="653" y="14"/>
                    <a:pt x="679" y="14"/>
                  </a:cubicBezTo>
                  <a:cubicBezTo>
                    <a:pt x="692" y="14"/>
                    <a:pt x="707" y="13"/>
                    <a:pt x="719" y="14"/>
                  </a:cubicBezTo>
                  <a:cubicBezTo>
                    <a:pt x="786" y="17"/>
                    <a:pt x="886" y="7"/>
                    <a:pt x="967" y="2"/>
                  </a:cubicBezTo>
                  <a:cubicBezTo>
                    <a:pt x="996" y="0"/>
                    <a:pt x="1029" y="4"/>
                    <a:pt x="1063" y="6"/>
                  </a:cubicBezTo>
                  <a:cubicBezTo>
                    <a:pt x="1121" y="10"/>
                    <a:pt x="1182" y="5"/>
                    <a:pt x="1243" y="6"/>
                  </a:cubicBezTo>
                  <a:cubicBezTo>
                    <a:pt x="1297" y="7"/>
                    <a:pt x="1351" y="12"/>
                    <a:pt x="1399" y="2"/>
                  </a:cubicBezTo>
                  <a:cubicBezTo>
                    <a:pt x="1425" y="15"/>
                    <a:pt x="1457" y="5"/>
                    <a:pt x="1487" y="1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30"/>
            <p:cNvSpPr>
              <a:spLocks/>
            </p:cNvSpPr>
            <p:nvPr/>
          </p:nvSpPr>
          <p:spPr bwMode="auto">
            <a:xfrm>
              <a:off x="7642783" y="3074603"/>
              <a:ext cx="1072609" cy="862347"/>
            </a:xfrm>
            <a:custGeom>
              <a:avLst/>
              <a:gdLst>
                <a:gd name="T0" fmla="*/ 1466 w 1486"/>
                <a:gd name="T1" fmla="*/ 37 h 1193"/>
                <a:gd name="T2" fmla="*/ 1474 w 1486"/>
                <a:gd name="T3" fmla="*/ 129 h 1193"/>
                <a:gd name="T4" fmla="*/ 1474 w 1486"/>
                <a:gd name="T5" fmla="*/ 309 h 1193"/>
                <a:gd name="T6" fmla="*/ 1482 w 1486"/>
                <a:gd name="T7" fmla="*/ 357 h 1193"/>
                <a:gd name="T8" fmla="*/ 1470 w 1486"/>
                <a:gd name="T9" fmla="*/ 401 h 1193"/>
                <a:gd name="T10" fmla="*/ 1478 w 1486"/>
                <a:gd name="T11" fmla="*/ 465 h 1193"/>
                <a:gd name="T12" fmla="*/ 1470 w 1486"/>
                <a:gd name="T13" fmla="*/ 557 h 1193"/>
                <a:gd name="T14" fmla="*/ 1482 w 1486"/>
                <a:gd name="T15" fmla="*/ 625 h 1193"/>
                <a:gd name="T16" fmla="*/ 1474 w 1486"/>
                <a:gd name="T17" fmla="*/ 693 h 1193"/>
                <a:gd name="T18" fmla="*/ 1482 w 1486"/>
                <a:gd name="T19" fmla="*/ 713 h 1193"/>
                <a:gd name="T20" fmla="*/ 1478 w 1486"/>
                <a:gd name="T21" fmla="*/ 805 h 1193"/>
                <a:gd name="T22" fmla="*/ 1486 w 1486"/>
                <a:gd name="T23" fmla="*/ 853 h 1193"/>
                <a:gd name="T24" fmla="*/ 1478 w 1486"/>
                <a:gd name="T25" fmla="*/ 901 h 1193"/>
                <a:gd name="T26" fmla="*/ 1470 w 1486"/>
                <a:gd name="T27" fmla="*/ 1185 h 1193"/>
                <a:gd name="T28" fmla="*/ 1414 w 1486"/>
                <a:gd name="T29" fmla="*/ 1185 h 1193"/>
                <a:gd name="T30" fmla="*/ 1390 w 1486"/>
                <a:gd name="T31" fmla="*/ 1189 h 1193"/>
                <a:gd name="T32" fmla="*/ 1294 w 1486"/>
                <a:gd name="T33" fmla="*/ 1193 h 1193"/>
                <a:gd name="T34" fmla="*/ 1086 w 1486"/>
                <a:gd name="T35" fmla="*/ 1193 h 1193"/>
                <a:gd name="T36" fmla="*/ 962 w 1486"/>
                <a:gd name="T37" fmla="*/ 1185 h 1193"/>
                <a:gd name="T38" fmla="*/ 838 w 1486"/>
                <a:gd name="T39" fmla="*/ 1189 h 1193"/>
                <a:gd name="T40" fmla="*/ 698 w 1486"/>
                <a:gd name="T41" fmla="*/ 1181 h 1193"/>
                <a:gd name="T42" fmla="*/ 494 w 1486"/>
                <a:gd name="T43" fmla="*/ 1181 h 1193"/>
                <a:gd name="T44" fmla="*/ 394 w 1486"/>
                <a:gd name="T45" fmla="*/ 1173 h 1193"/>
                <a:gd name="T46" fmla="*/ 286 w 1486"/>
                <a:gd name="T47" fmla="*/ 1181 h 1193"/>
                <a:gd name="T48" fmla="*/ 22 w 1486"/>
                <a:gd name="T49" fmla="*/ 1169 h 1193"/>
                <a:gd name="T50" fmla="*/ 22 w 1486"/>
                <a:gd name="T51" fmla="*/ 881 h 1193"/>
                <a:gd name="T52" fmla="*/ 18 w 1486"/>
                <a:gd name="T53" fmla="*/ 653 h 1193"/>
                <a:gd name="T54" fmla="*/ 10 w 1486"/>
                <a:gd name="T55" fmla="*/ 617 h 1193"/>
                <a:gd name="T56" fmla="*/ 18 w 1486"/>
                <a:gd name="T57" fmla="*/ 469 h 1193"/>
                <a:gd name="T58" fmla="*/ 14 w 1486"/>
                <a:gd name="T59" fmla="*/ 169 h 1193"/>
                <a:gd name="T60" fmla="*/ 22 w 1486"/>
                <a:gd name="T61" fmla="*/ 17 h 1193"/>
                <a:gd name="T62" fmla="*/ 166 w 1486"/>
                <a:gd name="T63" fmla="*/ 17 h 1193"/>
                <a:gd name="T64" fmla="*/ 230 w 1486"/>
                <a:gd name="T65" fmla="*/ 9 h 1193"/>
                <a:gd name="T66" fmla="*/ 262 w 1486"/>
                <a:gd name="T67" fmla="*/ 17 h 1193"/>
                <a:gd name="T68" fmla="*/ 454 w 1486"/>
                <a:gd name="T69" fmla="*/ 17 h 1193"/>
                <a:gd name="T70" fmla="*/ 786 w 1486"/>
                <a:gd name="T71" fmla="*/ 25 h 1193"/>
                <a:gd name="T72" fmla="*/ 938 w 1486"/>
                <a:gd name="T73" fmla="*/ 21 h 1193"/>
                <a:gd name="T74" fmla="*/ 982 w 1486"/>
                <a:gd name="T75" fmla="*/ 29 h 1193"/>
                <a:gd name="T76" fmla="*/ 1170 w 1486"/>
                <a:gd name="T77" fmla="*/ 25 h 1193"/>
                <a:gd name="T78" fmla="*/ 1314 w 1486"/>
                <a:gd name="T79" fmla="*/ 29 h 1193"/>
                <a:gd name="T80" fmla="*/ 1338 w 1486"/>
                <a:gd name="T81" fmla="*/ 37 h 1193"/>
                <a:gd name="T82" fmla="*/ 1354 w 1486"/>
                <a:gd name="T83" fmla="*/ 29 h 1193"/>
                <a:gd name="T84" fmla="*/ 1406 w 1486"/>
                <a:gd name="T85" fmla="*/ 33 h 1193"/>
                <a:gd name="T86" fmla="*/ 1466 w 1486"/>
                <a:gd name="T87" fmla="*/ 37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86" h="1193">
                  <a:moveTo>
                    <a:pt x="1466" y="37"/>
                  </a:moveTo>
                  <a:cubicBezTo>
                    <a:pt x="1478" y="66"/>
                    <a:pt x="1473" y="98"/>
                    <a:pt x="1474" y="129"/>
                  </a:cubicBezTo>
                  <a:cubicBezTo>
                    <a:pt x="1476" y="193"/>
                    <a:pt x="1471" y="254"/>
                    <a:pt x="1474" y="309"/>
                  </a:cubicBezTo>
                  <a:cubicBezTo>
                    <a:pt x="1475" y="324"/>
                    <a:pt x="1483" y="342"/>
                    <a:pt x="1482" y="357"/>
                  </a:cubicBezTo>
                  <a:cubicBezTo>
                    <a:pt x="1481" y="373"/>
                    <a:pt x="1471" y="386"/>
                    <a:pt x="1470" y="401"/>
                  </a:cubicBezTo>
                  <a:cubicBezTo>
                    <a:pt x="1468" y="422"/>
                    <a:pt x="1478" y="445"/>
                    <a:pt x="1478" y="465"/>
                  </a:cubicBezTo>
                  <a:cubicBezTo>
                    <a:pt x="1477" y="496"/>
                    <a:pt x="1468" y="526"/>
                    <a:pt x="1470" y="557"/>
                  </a:cubicBezTo>
                  <a:cubicBezTo>
                    <a:pt x="1472" y="580"/>
                    <a:pt x="1481" y="602"/>
                    <a:pt x="1482" y="625"/>
                  </a:cubicBezTo>
                  <a:cubicBezTo>
                    <a:pt x="1483" y="646"/>
                    <a:pt x="1473" y="667"/>
                    <a:pt x="1474" y="693"/>
                  </a:cubicBezTo>
                  <a:cubicBezTo>
                    <a:pt x="1474" y="700"/>
                    <a:pt x="1482" y="706"/>
                    <a:pt x="1482" y="713"/>
                  </a:cubicBezTo>
                  <a:cubicBezTo>
                    <a:pt x="1483" y="742"/>
                    <a:pt x="1476" y="775"/>
                    <a:pt x="1478" y="805"/>
                  </a:cubicBezTo>
                  <a:cubicBezTo>
                    <a:pt x="1479" y="820"/>
                    <a:pt x="1486" y="838"/>
                    <a:pt x="1486" y="853"/>
                  </a:cubicBezTo>
                  <a:cubicBezTo>
                    <a:pt x="1486" y="869"/>
                    <a:pt x="1479" y="886"/>
                    <a:pt x="1478" y="901"/>
                  </a:cubicBezTo>
                  <a:cubicBezTo>
                    <a:pt x="1472" y="994"/>
                    <a:pt x="1483" y="1094"/>
                    <a:pt x="1470" y="1185"/>
                  </a:cubicBezTo>
                  <a:cubicBezTo>
                    <a:pt x="1452" y="1183"/>
                    <a:pt x="1433" y="1183"/>
                    <a:pt x="1414" y="1185"/>
                  </a:cubicBezTo>
                  <a:cubicBezTo>
                    <a:pt x="1408" y="1186"/>
                    <a:pt x="1401" y="1190"/>
                    <a:pt x="1390" y="1189"/>
                  </a:cubicBezTo>
                  <a:cubicBezTo>
                    <a:pt x="1360" y="1187"/>
                    <a:pt x="1323" y="1178"/>
                    <a:pt x="1294" y="1193"/>
                  </a:cubicBezTo>
                  <a:cubicBezTo>
                    <a:pt x="1228" y="1177"/>
                    <a:pt x="1141" y="1182"/>
                    <a:pt x="1086" y="1193"/>
                  </a:cubicBezTo>
                  <a:cubicBezTo>
                    <a:pt x="1050" y="1180"/>
                    <a:pt x="1000" y="1185"/>
                    <a:pt x="962" y="1185"/>
                  </a:cubicBezTo>
                  <a:cubicBezTo>
                    <a:pt x="921" y="1185"/>
                    <a:pt x="884" y="1189"/>
                    <a:pt x="838" y="1189"/>
                  </a:cubicBezTo>
                  <a:cubicBezTo>
                    <a:pt x="792" y="1189"/>
                    <a:pt x="744" y="1181"/>
                    <a:pt x="698" y="1181"/>
                  </a:cubicBezTo>
                  <a:cubicBezTo>
                    <a:pt x="631" y="1181"/>
                    <a:pt x="563" y="1181"/>
                    <a:pt x="494" y="1181"/>
                  </a:cubicBezTo>
                  <a:cubicBezTo>
                    <a:pt x="461" y="1181"/>
                    <a:pt x="427" y="1173"/>
                    <a:pt x="394" y="1173"/>
                  </a:cubicBezTo>
                  <a:cubicBezTo>
                    <a:pt x="358" y="1172"/>
                    <a:pt x="323" y="1181"/>
                    <a:pt x="286" y="1181"/>
                  </a:cubicBezTo>
                  <a:cubicBezTo>
                    <a:pt x="202" y="1181"/>
                    <a:pt x="114" y="1175"/>
                    <a:pt x="22" y="1169"/>
                  </a:cubicBezTo>
                  <a:cubicBezTo>
                    <a:pt x="26" y="1063"/>
                    <a:pt x="20" y="969"/>
                    <a:pt x="22" y="881"/>
                  </a:cubicBezTo>
                  <a:cubicBezTo>
                    <a:pt x="24" y="802"/>
                    <a:pt x="24" y="730"/>
                    <a:pt x="18" y="653"/>
                  </a:cubicBezTo>
                  <a:cubicBezTo>
                    <a:pt x="17" y="641"/>
                    <a:pt x="11" y="630"/>
                    <a:pt x="10" y="617"/>
                  </a:cubicBezTo>
                  <a:cubicBezTo>
                    <a:pt x="6" y="571"/>
                    <a:pt x="17" y="520"/>
                    <a:pt x="18" y="469"/>
                  </a:cubicBezTo>
                  <a:cubicBezTo>
                    <a:pt x="19" y="377"/>
                    <a:pt x="20" y="278"/>
                    <a:pt x="14" y="169"/>
                  </a:cubicBezTo>
                  <a:cubicBezTo>
                    <a:pt x="11" y="120"/>
                    <a:pt x="0" y="66"/>
                    <a:pt x="22" y="17"/>
                  </a:cubicBezTo>
                  <a:cubicBezTo>
                    <a:pt x="61" y="0"/>
                    <a:pt x="110" y="20"/>
                    <a:pt x="166" y="17"/>
                  </a:cubicBezTo>
                  <a:cubicBezTo>
                    <a:pt x="187" y="16"/>
                    <a:pt x="208" y="9"/>
                    <a:pt x="230" y="9"/>
                  </a:cubicBezTo>
                  <a:cubicBezTo>
                    <a:pt x="242" y="9"/>
                    <a:pt x="249" y="16"/>
                    <a:pt x="262" y="17"/>
                  </a:cubicBezTo>
                  <a:cubicBezTo>
                    <a:pt x="318" y="21"/>
                    <a:pt x="386" y="10"/>
                    <a:pt x="454" y="17"/>
                  </a:cubicBezTo>
                  <a:cubicBezTo>
                    <a:pt x="553" y="27"/>
                    <a:pt x="675" y="27"/>
                    <a:pt x="786" y="25"/>
                  </a:cubicBezTo>
                  <a:cubicBezTo>
                    <a:pt x="837" y="24"/>
                    <a:pt x="879" y="14"/>
                    <a:pt x="938" y="21"/>
                  </a:cubicBezTo>
                  <a:cubicBezTo>
                    <a:pt x="952" y="23"/>
                    <a:pt x="967" y="28"/>
                    <a:pt x="982" y="29"/>
                  </a:cubicBezTo>
                  <a:cubicBezTo>
                    <a:pt x="1046" y="35"/>
                    <a:pt x="1109" y="25"/>
                    <a:pt x="1170" y="25"/>
                  </a:cubicBezTo>
                  <a:cubicBezTo>
                    <a:pt x="1218" y="25"/>
                    <a:pt x="1280" y="22"/>
                    <a:pt x="1314" y="29"/>
                  </a:cubicBezTo>
                  <a:cubicBezTo>
                    <a:pt x="1321" y="31"/>
                    <a:pt x="1333" y="37"/>
                    <a:pt x="1338" y="37"/>
                  </a:cubicBezTo>
                  <a:cubicBezTo>
                    <a:pt x="1346" y="38"/>
                    <a:pt x="1346" y="30"/>
                    <a:pt x="1354" y="29"/>
                  </a:cubicBezTo>
                  <a:cubicBezTo>
                    <a:pt x="1372" y="26"/>
                    <a:pt x="1389" y="33"/>
                    <a:pt x="1406" y="33"/>
                  </a:cubicBezTo>
                  <a:cubicBezTo>
                    <a:pt x="1426" y="33"/>
                    <a:pt x="1447" y="25"/>
                    <a:pt x="1466" y="3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32"/>
            <p:cNvSpPr>
              <a:spLocks/>
            </p:cNvSpPr>
            <p:nvPr/>
          </p:nvSpPr>
          <p:spPr bwMode="auto">
            <a:xfrm>
              <a:off x="6342611" y="3089242"/>
              <a:ext cx="1075271" cy="879646"/>
            </a:xfrm>
            <a:custGeom>
              <a:avLst/>
              <a:gdLst>
                <a:gd name="T0" fmla="*/ 1482 w 1489"/>
                <a:gd name="T1" fmla="*/ 9 h 1217"/>
                <a:gd name="T2" fmla="*/ 1478 w 1489"/>
                <a:gd name="T3" fmla="*/ 241 h 1217"/>
                <a:gd name="T4" fmla="*/ 1478 w 1489"/>
                <a:gd name="T5" fmla="*/ 313 h 1217"/>
                <a:gd name="T6" fmla="*/ 1474 w 1489"/>
                <a:gd name="T7" fmla="*/ 377 h 1217"/>
                <a:gd name="T8" fmla="*/ 1466 w 1489"/>
                <a:gd name="T9" fmla="*/ 617 h 1217"/>
                <a:gd name="T10" fmla="*/ 1474 w 1489"/>
                <a:gd name="T11" fmla="*/ 785 h 1217"/>
                <a:gd name="T12" fmla="*/ 1478 w 1489"/>
                <a:gd name="T13" fmla="*/ 1041 h 1217"/>
                <a:gd name="T14" fmla="*/ 1470 w 1489"/>
                <a:gd name="T15" fmla="*/ 1101 h 1217"/>
                <a:gd name="T16" fmla="*/ 1466 w 1489"/>
                <a:gd name="T17" fmla="*/ 1205 h 1217"/>
                <a:gd name="T18" fmla="*/ 1342 w 1489"/>
                <a:gd name="T19" fmla="*/ 1209 h 1217"/>
                <a:gd name="T20" fmla="*/ 934 w 1489"/>
                <a:gd name="T21" fmla="*/ 1209 h 1217"/>
                <a:gd name="T22" fmla="*/ 854 w 1489"/>
                <a:gd name="T23" fmla="*/ 1201 h 1217"/>
                <a:gd name="T24" fmla="*/ 426 w 1489"/>
                <a:gd name="T25" fmla="*/ 1205 h 1217"/>
                <a:gd name="T26" fmla="*/ 406 w 1489"/>
                <a:gd name="T27" fmla="*/ 1209 h 1217"/>
                <a:gd name="T28" fmla="*/ 390 w 1489"/>
                <a:gd name="T29" fmla="*/ 1201 h 1217"/>
                <a:gd name="T30" fmla="*/ 14 w 1489"/>
                <a:gd name="T31" fmla="*/ 1197 h 1217"/>
                <a:gd name="T32" fmla="*/ 6 w 1489"/>
                <a:gd name="T33" fmla="*/ 953 h 1217"/>
                <a:gd name="T34" fmla="*/ 14 w 1489"/>
                <a:gd name="T35" fmla="*/ 849 h 1217"/>
                <a:gd name="T36" fmla="*/ 6 w 1489"/>
                <a:gd name="T37" fmla="*/ 309 h 1217"/>
                <a:gd name="T38" fmla="*/ 18 w 1489"/>
                <a:gd name="T39" fmla="*/ 169 h 1217"/>
                <a:gd name="T40" fmla="*/ 30 w 1489"/>
                <a:gd name="T41" fmla="*/ 13 h 1217"/>
                <a:gd name="T42" fmla="*/ 374 w 1489"/>
                <a:gd name="T43" fmla="*/ 13 h 1217"/>
                <a:gd name="T44" fmla="*/ 406 w 1489"/>
                <a:gd name="T45" fmla="*/ 1 h 1217"/>
                <a:gd name="T46" fmla="*/ 494 w 1489"/>
                <a:gd name="T47" fmla="*/ 5 h 1217"/>
                <a:gd name="T48" fmla="*/ 642 w 1489"/>
                <a:gd name="T49" fmla="*/ 5 h 1217"/>
                <a:gd name="T50" fmla="*/ 794 w 1489"/>
                <a:gd name="T51" fmla="*/ 9 h 1217"/>
                <a:gd name="T52" fmla="*/ 938 w 1489"/>
                <a:gd name="T53" fmla="*/ 9 h 1217"/>
                <a:gd name="T54" fmla="*/ 1190 w 1489"/>
                <a:gd name="T55" fmla="*/ 5 h 1217"/>
                <a:gd name="T56" fmla="*/ 1262 w 1489"/>
                <a:gd name="T57" fmla="*/ 9 h 1217"/>
                <a:gd name="T58" fmla="*/ 1330 w 1489"/>
                <a:gd name="T59" fmla="*/ 1 h 1217"/>
                <a:gd name="T60" fmla="*/ 1482 w 1489"/>
                <a:gd name="T61" fmla="*/ 9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89" h="1217">
                  <a:moveTo>
                    <a:pt x="1482" y="9"/>
                  </a:moveTo>
                  <a:cubicBezTo>
                    <a:pt x="1489" y="85"/>
                    <a:pt x="1476" y="165"/>
                    <a:pt x="1478" y="241"/>
                  </a:cubicBezTo>
                  <a:cubicBezTo>
                    <a:pt x="1479" y="265"/>
                    <a:pt x="1480" y="289"/>
                    <a:pt x="1478" y="313"/>
                  </a:cubicBezTo>
                  <a:cubicBezTo>
                    <a:pt x="1477" y="334"/>
                    <a:pt x="1472" y="357"/>
                    <a:pt x="1474" y="377"/>
                  </a:cubicBezTo>
                  <a:cubicBezTo>
                    <a:pt x="1480" y="445"/>
                    <a:pt x="1486" y="533"/>
                    <a:pt x="1466" y="617"/>
                  </a:cubicBezTo>
                  <a:cubicBezTo>
                    <a:pt x="1483" y="656"/>
                    <a:pt x="1474" y="723"/>
                    <a:pt x="1474" y="785"/>
                  </a:cubicBezTo>
                  <a:cubicBezTo>
                    <a:pt x="1474" y="869"/>
                    <a:pt x="1480" y="959"/>
                    <a:pt x="1478" y="1041"/>
                  </a:cubicBezTo>
                  <a:cubicBezTo>
                    <a:pt x="1478" y="1061"/>
                    <a:pt x="1471" y="1081"/>
                    <a:pt x="1470" y="1101"/>
                  </a:cubicBezTo>
                  <a:cubicBezTo>
                    <a:pt x="1468" y="1135"/>
                    <a:pt x="1478" y="1170"/>
                    <a:pt x="1466" y="1205"/>
                  </a:cubicBezTo>
                  <a:cubicBezTo>
                    <a:pt x="1429" y="1217"/>
                    <a:pt x="1396" y="1207"/>
                    <a:pt x="1342" y="1209"/>
                  </a:cubicBezTo>
                  <a:cubicBezTo>
                    <a:pt x="1223" y="1213"/>
                    <a:pt x="1075" y="1217"/>
                    <a:pt x="934" y="1209"/>
                  </a:cubicBezTo>
                  <a:cubicBezTo>
                    <a:pt x="907" y="1207"/>
                    <a:pt x="880" y="1202"/>
                    <a:pt x="854" y="1201"/>
                  </a:cubicBezTo>
                  <a:cubicBezTo>
                    <a:pt x="722" y="1198"/>
                    <a:pt x="551" y="1200"/>
                    <a:pt x="426" y="1205"/>
                  </a:cubicBezTo>
                  <a:cubicBezTo>
                    <a:pt x="421" y="1205"/>
                    <a:pt x="410" y="1209"/>
                    <a:pt x="406" y="1209"/>
                  </a:cubicBezTo>
                  <a:cubicBezTo>
                    <a:pt x="400" y="1209"/>
                    <a:pt x="396" y="1201"/>
                    <a:pt x="390" y="1201"/>
                  </a:cubicBezTo>
                  <a:cubicBezTo>
                    <a:pt x="261" y="1204"/>
                    <a:pt x="137" y="1204"/>
                    <a:pt x="14" y="1197"/>
                  </a:cubicBezTo>
                  <a:cubicBezTo>
                    <a:pt x="12" y="1123"/>
                    <a:pt x="5" y="1035"/>
                    <a:pt x="6" y="953"/>
                  </a:cubicBezTo>
                  <a:cubicBezTo>
                    <a:pt x="6" y="918"/>
                    <a:pt x="14" y="885"/>
                    <a:pt x="14" y="849"/>
                  </a:cubicBezTo>
                  <a:cubicBezTo>
                    <a:pt x="13" y="680"/>
                    <a:pt x="8" y="480"/>
                    <a:pt x="6" y="309"/>
                  </a:cubicBezTo>
                  <a:cubicBezTo>
                    <a:pt x="5" y="261"/>
                    <a:pt x="16" y="214"/>
                    <a:pt x="18" y="169"/>
                  </a:cubicBezTo>
                  <a:cubicBezTo>
                    <a:pt x="20" y="114"/>
                    <a:pt x="0" y="58"/>
                    <a:pt x="30" y="13"/>
                  </a:cubicBezTo>
                  <a:cubicBezTo>
                    <a:pt x="159" y="17"/>
                    <a:pt x="245" y="1"/>
                    <a:pt x="374" y="13"/>
                  </a:cubicBezTo>
                  <a:cubicBezTo>
                    <a:pt x="383" y="8"/>
                    <a:pt x="397" y="6"/>
                    <a:pt x="406" y="1"/>
                  </a:cubicBezTo>
                  <a:cubicBezTo>
                    <a:pt x="436" y="9"/>
                    <a:pt x="464" y="5"/>
                    <a:pt x="494" y="5"/>
                  </a:cubicBezTo>
                  <a:cubicBezTo>
                    <a:pt x="544" y="5"/>
                    <a:pt x="587" y="10"/>
                    <a:pt x="642" y="5"/>
                  </a:cubicBezTo>
                  <a:cubicBezTo>
                    <a:pt x="691" y="0"/>
                    <a:pt x="742" y="9"/>
                    <a:pt x="794" y="9"/>
                  </a:cubicBezTo>
                  <a:cubicBezTo>
                    <a:pt x="842" y="9"/>
                    <a:pt x="896" y="10"/>
                    <a:pt x="938" y="9"/>
                  </a:cubicBezTo>
                  <a:cubicBezTo>
                    <a:pt x="1032" y="7"/>
                    <a:pt x="1100" y="5"/>
                    <a:pt x="1190" y="5"/>
                  </a:cubicBezTo>
                  <a:cubicBezTo>
                    <a:pt x="1215" y="5"/>
                    <a:pt x="1237" y="9"/>
                    <a:pt x="1262" y="9"/>
                  </a:cubicBezTo>
                  <a:cubicBezTo>
                    <a:pt x="1284" y="9"/>
                    <a:pt x="1307" y="1"/>
                    <a:pt x="1330" y="1"/>
                  </a:cubicBezTo>
                  <a:cubicBezTo>
                    <a:pt x="1367" y="2"/>
                    <a:pt x="1422" y="16"/>
                    <a:pt x="1482" y="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33"/>
            <p:cNvSpPr>
              <a:spLocks noEditPoints="1"/>
            </p:cNvSpPr>
            <p:nvPr/>
          </p:nvSpPr>
          <p:spPr bwMode="auto">
            <a:xfrm>
              <a:off x="3579910" y="1287364"/>
              <a:ext cx="5167421" cy="2713463"/>
            </a:xfrm>
            <a:custGeom>
              <a:avLst/>
              <a:gdLst>
                <a:gd name="T0" fmla="*/ 1689 w 7158"/>
                <a:gd name="T1" fmla="*/ 1873 h 3758"/>
                <a:gd name="T2" fmla="*/ 3353 w 7158"/>
                <a:gd name="T3" fmla="*/ 2613 h 3758"/>
                <a:gd name="T4" fmla="*/ 2589 w 7158"/>
                <a:gd name="T5" fmla="*/ 3741 h 3758"/>
                <a:gd name="T6" fmla="*/ 1773 w 7158"/>
                <a:gd name="T7" fmla="*/ 2773 h 3758"/>
                <a:gd name="T8" fmla="*/ 2569 w 7158"/>
                <a:gd name="T9" fmla="*/ 2281 h 3758"/>
                <a:gd name="T10" fmla="*/ 1437 w 7158"/>
                <a:gd name="T11" fmla="*/ 2153 h 3758"/>
                <a:gd name="T12" fmla="*/ 1565 w 7158"/>
                <a:gd name="T13" fmla="*/ 2585 h 3758"/>
                <a:gd name="T14" fmla="*/ 921 w 7158"/>
                <a:gd name="T15" fmla="*/ 3725 h 3758"/>
                <a:gd name="T16" fmla="*/ 9 w 7158"/>
                <a:gd name="T17" fmla="*/ 3241 h 3758"/>
                <a:gd name="T18" fmla="*/ 909 w 7158"/>
                <a:gd name="T19" fmla="*/ 2125 h 3758"/>
                <a:gd name="T20" fmla="*/ 917 w 7158"/>
                <a:gd name="T21" fmla="*/ 1869 h 3758"/>
                <a:gd name="T22" fmla="*/ 2369 w 7158"/>
                <a:gd name="T23" fmla="*/ 945 h 3758"/>
                <a:gd name="T24" fmla="*/ 3065 w 7158"/>
                <a:gd name="T25" fmla="*/ 645 h 3758"/>
                <a:gd name="T26" fmla="*/ 1817 w 7158"/>
                <a:gd name="T27" fmla="*/ 429 h 3758"/>
                <a:gd name="T28" fmla="*/ 3557 w 7158"/>
                <a:gd name="T29" fmla="*/ 21 h 3758"/>
                <a:gd name="T30" fmla="*/ 4805 w 7158"/>
                <a:gd name="T31" fmla="*/ 17 h 3758"/>
                <a:gd name="T32" fmla="*/ 4837 w 7158"/>
                <a:gd name="T33" fmla="*/ 645 h 3758"/>
                <a:gd name="T34" fmla="*/ 3645 w 7158"/>
                <a:gd name="T35" fmla="*/ 653 h 3758"/>
                <a:gd name="T36" fmla="*/ 4937 w 7158"/>
                <a:gd name="T37" fmla="*/ 933 h 3758"/>
                <a:gd name="T38" fmla="*/ 6641 w 7158"/>
                <a:gd name="T39" fmla="*/ 1853 h 3758"/>
                <a:gd name="T40" fmla="*/ 5481 w 7158"/>
                <a:gd name="T41" fmla="*/ 2001 h 3758"/>
                <a:gd name="T42" fmla="*/ 7057 w 7158"/>
                <a:gd name="T43" fmla="*/ 2465 h 3758"/>
                <a:gd name="T44" fmla="*/ 6125 w 7158"/>
                <a:gd name="T45" fmla="*/ 3689 h 3758"/>
                <a:gd name="T46" fmla="*/ 5601 w 7158"/>
                <a:gd name="T47" fmla="*/ 2841 h 3758"/>
                <a:gd name="T48" fmla="*/ 5437 w 7158"/>
                <a:gd name="T49" fmla="*/ 2149 h 3758"/>
                <a:gd name="T50" fmla="*/ 4597 w 7158"/>
                <a:gd name="T51" fmla="*/ 2373 h 3758"/>
                <a:gd name="T52" fmla="*/ 5197 w 7158"/>
                <a:gd name="T53" fmla="*/ 3737 h 3758"/>
                <a:gd name="T54" fmla="*/ 3885 w 7158"/>
                <a:gd name="T55" fmla="*/ 3721 h 3758"/>
                <a:gd name="T56" fmla="*/ 3925 w 7158"/>
                <a:gd name="T57" fmla="*/ 2473 h 3758"/>
                <a:gd name="T58" fmla="*/ 4557 w 7158"/>
                <a:gd name="T59" fmla="*/ 2249 h 3758"/>
                <a:gd name="T60" fmla="*/ 5433 w 7158"/>
                <a:gd name="T61" fmla="*/ 1857 h 3758"/>
                <a:gd name="T62" fmla="*/ 4249 w 7158"/>
                <a:gd name="T63" fmla="*/ 1377 h 3758"/>
                <a:gd name="T64" fmla="*/ 4265 w 7158"/>
                <a:gd name="T65" fmla="*/ 973 h 3758"/>
                <a:gd name="T66" fmla="*/ 2725 w 7158"/>
                <a:gd name="T67" fmla="*/ 969 h 3758"/>
                <a:gd name="T68" fmla="*/ 1853 w 7158"/>
                <a:gd name="T69" fmla="*/ 1217 h 3758"/>
                <a:gd name="T70" fmla="*/ 5197 w 7158"/>
                <a:gd name="T71" fmla="*/ 49 h 3758"/>
                <a:gd name="T72" fmla="*/ 4481 w 7158"/>
                <a:gd name="T73" fmla="*/ 37 h 3758"/>
                <a:gd name="T74" fmla="*/ 3309 w 7158"/>
                <a:gd name="T75" fmla="*/ 53 h 3758"/>
                <a:gd name="T76" fmla="*/ 2097 w 7158"/>
                <a:gd name="T77" fmla="*/ 49 h 3758"/>
                <a:gd name="T78" fmla="*/ 2561 w 7158"/>
                <a:gd name="T79" fmla="*/ 617 h 3758"/>
                <a:gd name="T80" fmla="*/ 3673 w 7158"/>
                <a:gd name="T81" fmla="*/ 609 h 3758"/>
                <a:gd name="T82" fmla="*/ 4749 w 7158"/>
                <a:gd name="T83" fmla="*/ 605 h 3758"/>
                <a:gd name="T84" fmla="*/ 2545 w 7158"/>
                <a:gd name="T85" fmla="*/ 1253 h 3758"/>
                <a:gd name="T86" fmla="*/ 1001 w 7158"/>
                <a:gd name="T87" fmla="*/ 1237 h 3758"/>
                <a:gd name="T88" fmla="*/ 2021 w 7158"/>
                <a:gd name="T89" fmla="*/ 1833 h 3758"/>
                <a:gd name="T90" fmla="*/ 2545 w 7158"/>
                <a:gd name="T91" fmla="*/ 1253 h 3758"/>
                <a:gd name="T92" fmla="*/ 4969 w 7158"/>
                <a:gd name="T93" fmla="*/ 1265 h 3758"/>
                <a:gd name="T94" fmla="*/ 4585 w 7158"/>
                <a:gd name="T95" fmla="*/ 1821 h 3758"/>
                <a:gd name="T96" fmla="*/ 6121 w 7158"/>
                <a:gd name="T97" fmla="*/ 1817 h 3758"/>
                <a:gd name="T98" fmla="*/ 1101 w 7158"/>
                <a:gd name="T99" fmla="*/ 2481 h 3758"/>
                <a:gd name="T100" fmla="*/ 49 w 7158"/>
                <a:gd name="T101" fmla="*/ 3257 h 3758"/>
                <a:gd name="T102" fmla="*/ 1533 w 7158"/>
                <a:gd name="T103" fmla="*/ 3241 h 3758"/>
                <a:gd name="T104" fmla="*/ 3153 w 7158"/>
                <a:gd name="T105" fmla="*/ 2489 h 3758"/>
                <a:gd name="T106" fmla="*/ 1805 w 7158"/>
                <a:gd name="T107" fmla="*/ 3285 h 3758"/>
                <a:gd name="T108" fmla="*/ 3313 w 7158"/>
                <a:gd name="T109" fmla="*/ 3429 h 3758"/>
                <a:gd name="T110" fmla="*/ 6565 w 7158"/>
                <a:gd name="T111" fmla="*/ 2497 h 3758"/>
                <a:gd name="T112" fmla="*/ 5649 w 7158"/>
                <a:gd name="T113" fmla="*/ 3645 h 3758"/>
                <a:gd name="T114" fmla="*/ 7105 w 7158"/>
                <a:gd name="T115" fmla="*/ 3377 h 3758"/>
                <a:gd name="T116" fmla="*/ 7093 w 7158"/>
                <a:gd name="T117" fmla="*/ 2513 h 3758"/>
                <a:gd name="T118" fmla="*/ 3845 w 7158"/>
                <a:gd name="T119" fmla="*/ 2665 h 3758"/>
                <a:gd name="T120" fmla="*/ 5297 w 7158"/>
                <a:gd name="T121" fmla="*/ 359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158" h="3758">
                  <a:moveTo>
                    <a:pt x="2909" y="1841"/>
                  </a:moveTo>
                  <a:cubicBezTo>
                    <a:pt x="2861" y="1850"/>
                    <a:pt x="2829" y="1858"/>
                    <a:pt x="2801" y="1845"/>
                  </a:cubicBezTo>
                  <a:cubicBezTo>
                    <a:pt x="2751" y="1855"/>
                    <a:pt x="2707" y="1856"/>
                    <a:pt x="2653" y="1857"/>
                  </a:cubicBezTo>
                  <a:cubicBezTo>
                    <a:pt x="2593" y="1858"/>
                    <a:pt x="2494" y="1859"/>
                    <a:pt x="2421" y="1857"/>
                  </a:cubicBezTo>
                  <a:cubicBezTo>
                    <a:pt x="2408" y="1857"/>
                    <a:pt x="2394" y="1853"/>
                    <a:pt x="2381" y="1853"/>
                  </a:cubicBezTo>
                  <a:cubicBezTo>
                    <a:pt x="2359" y="1853"/>
                    <a:pt x="2336" y="1862"/>
                    <a:pt x="2313" y="1861"/>
                  </a:cubicBezTo>
                  <a:cubicBezTo>
                    <a:pt x="2301" y="1860"/>
                    <a:pt x="2290" y="1853"/>
                    <a:pt x="2277" y="1853"/>
                  </a:cubicBezTo>
                  <a:cubicBezTo>
                    <a:pt x="2183" y="1851"/>
                    <a:pt x="2088" y="1859"/>
                    <a:pt x="1985" y="1861"/>
                  </a:cubicBezTo>
                  <a:cubicBezTo>
                    <a:pt x="1958" y="1861"/>
                    <a:pt x="1928" y="1865"/>
                    <a:pt x="1901" y="1865"/>
                  </a:cubicBezTo>
                  <a:cubicBezTo>
                    <a:pt x="1875" y="1865"/>
                    <a:pt x="1851" y="1856"/>
                    <a:pt x="1825" y="1857"/>
                  </a:cubicBezTo>
                  <a:cubicBezTo>
                    <a:pt x="1809" y="1857"/>
                    <a:pt x="1793" y="1864"/>
                    <a:pt x="1777" y="1865"/>
                  </a:cubicBezTo>
                  <a:cubicBezTo>
                    <a:pt x="1748" y="1866"/>
                    <a:pt x="1716" y="1854"/>
                    <a:pt x="1689" y="1873"/>
                  </a:cubicBezTo>
                  <a:cubicBezTo>
                    <a:pt x="1665" y="1934"/>
                    <a:pt x="1698" y="2044"/>
                    <a:pt x="1681" y="2113"/>
                  </a:cubicBezTo>
                  <a:cubicBezTo>
                    <a:pt x="1741" y="2124"/>
                    <a:pt x="1802" y="2117"/>
                    <a:pt x="1873" y="2117"/>
                  </a:cubicBezTo>
                  <a:cubicBezTo>
                    <a:pt x="1911" y="2117"/>
                    <a:pt x="1946" y="2117"/>
                    <a:pt x="1985" y="2117"/>
                  </a:cubicBezTo>
                  <a:cubicBezTo>
                    <a:pt x="1994" y="2117"/>
                    <a:pt x="2000" y="2118"/>
                    <a:pt x="2009" y="2117"/>
                  </a:cubicBezTo>
                  <a:cubicBezTo>
                    <a:pt x="2031" y="2113"/>
                    <a:pt x="2045" y="2118"/>
                    <a:pt x="2069" y="2121"/>
                  </a:cubicBezTo>
                  <a:cubicBezTo>
                    <a:pt x="2125" y="2128"/>
                    <a:pt x="2199" y="2114"/>
                    <a:pt x="2261" y="2117"/>
                  </a:cubicBezTo>
                  <a:cubicBezTo>
                    <a:pt x="2269" y="2117"/>
                    <a:pt x="2275" y="2125"/>
                    <a:pt x="2281" y="2125"/>
                  </a:cubicBezTo>
                  <a:cubicBezTo>
                    <a:pt x="2297" y="2125"/>
                    <a:pt x="2310" y="2117"/>
                    <a:pt x="2325" y="2117"/>
                  </a:cubicBezTo>
                  <a:cubicBezTo>
                    <a:pt x="2415" y="2116"/>
                    <a:pt x="2503" y="2127"/>
                    <a:pt x="2597" y="2129"/>
                  </a:cubicBezTo>
                  <a:cubicBezTo>
                    <a:pt x="2621" y="2240"/>
                    <a:pt x="2591" y="2352"/>
                    <a:pt x="2605" y="2449"/>
                  </a:cubicBezTo>
                  <a:cubicBezTo>
                    <a:pt x="2869" y="2473"/>
                    <a:pt x="3059" y="2447"/>
                    <a:pt x="3345" y="2465"/>
                  </a:cubicBezTo>
                  <a:cubicBezTo>
                    <a:pt x="3352" y="2504"/>
                    <a:pt x="3353" y="2565"/>
                    <a:pt x="3353" y="2613"/>
                  </a:cubicBezTo>
                  <a:cubicBezTo>
                    <a:pt x="3354" y="2755"/>
                    <a:pt x="3340" y="2898"/>
                    <a:pt x="3353" y="3041"/>
                  </a:cubicBezTo>
                  <a:cubicBezTo>
                    <a:pt x="3367" y="3188"/>
                    <a:pt x="3355" y="3373"/>
                    <a:pt x="3349" y="3545"/>
                  </a:cubicBezTo>
                  <a:cubicBezTo>
                    <a:pt x="3349" y="3557"/>
                    <a:pt x="3350" y="3569"/>
                    <a:pt x="3349" y="3581"/>
                  </a:cubicBezTo>
                  <a:cubicBezTo>
                    <a:pt x="3347" y="3612"/>
                    <a:pt x="3354" y="3679"/>
                    <a:pt x="3337" y="3717"/>
                  </a:cubicBezTo>
                  <a:cubicBezTo>
                    <a:pt x="3296" y="3739"/>
                    <a:pt x="3249" y="3724"/>
                    <a:pt x="3205" y="3725"/>
                  </a:cubicBezTo>
                  <a:cubicBezTo>
                    <a:pt x="3180" y="3726"/>
                    <a:pt x="3154" y="3737"/>
                    <a:pt x="3129" y="3737"/>
                  </a:cubicBezTo>
                  <a:cubicBezTo>
                    <a:pt x="3087" y="3738"/>
                    <a:pt x="3044" y="3722"/>
                    <a:pt x="3001" y="3725"/>
                  </a:cubicBezTo>
                  <a:cubicBezTo>
                    <a:pt x="2988" y="3726"/>
                    <a:pt x="2977" y="3733"/>
                    <a:pt x="2965" y="3733"/>
                  </a:cubicBezTo>
                  <a:cubicBezTo>
                    <a:pt x="2933" y="3734"/>
                    <a:pt x="2900" y="3724"/>
                    <a:pt x="2869" y="3725"/>
                  </a:cubicBezTo>
                  <a:cubicBezTo>
                    <a:pt x="2820" y="3726"/>
                    <a:pt x="2766" y="3758"/>
                    <a:pt x="2725" y="3725"/>
                  </a:cubicBezTo>
                  <a:cubicBezTo>
                    <a:pt x="2697" y="3745"/>
                    <a:pt x="2664" y="3732"/>
                    <a:pt x="2633" y="3733"/>
                  </a:cubicBezTo>
                  <a:cubicBezTo>
                    <a:pt x="2618" y="3733"/>
                    <a:pt x="2604" y="3740"/>
                    <a:pt x="2589" y="3741"/>
                  </a:cubicBezTo>
                  <a:cubicBezTo>
                    <a:pt x="2447" y="3751"/>
                    <a:pt x="2302" y="3714"/>
                    <a:pt x="2189" y="3741"/>
                  </a:cubicBezTo>
                  <a:cubicBezTo>
                    <a:pt x="2156" y="3726"/>
                    <a:pt x="2124" y="3740"/>
                    <a:pt x="2093" y="3741"/>
                  </a:cubicBezTo>
                  <a:cubicBezTo>
                    <a:pt x="2005" y="3744"/>
                    <a:pt x="1922" y="3729"/>
                    <a:pt x="1809" y="3733"/>
                  </a:cubicBezTo>
                  <a:cubicBezTo>
                    <a:pt x="1798" y="3724"/>
                    <a:pt x="1795" y="3707"/>
                    <a:pt x="1781" y="3701"/>
                  </a:cubicBezTo>
                  <a:cubicBezTo>
                    <a:pt x="1776" y="3660"/>
                    <a:pt x="1780" y="3607"/>
                    <a:pt x="1777" y="3565"/>
                  </a:cubicBezTo>
                  <a:cubicBezTo>
                    <a:pt x="1776" y="3556"/>
                    <a:pt x="1783" y="3550"/>
                    <a:pt x="1781" y="3541"/>
                  </a:cubicBezTo>
                  <a:cubicBezTo>
                    <a:pt x="1780" y="3536"/>
                    <a:pt x="1773" y="3531"/>
                    <a:pt x="1773" y="3525"/>
                  </a:cubicBezTo>
                  <a:cubicBezTo>
                    <a:pt x="1770" y="3479"/>
                    <a:pt x="1783" y="3412"/>
                    <a:pt x="1773" y="3361"/>
                  </a:cubicBezTo>
                  <a:cubicBezTo>
                    <a:pt x="1772" y="3356"/>
                    <a:pt x="1765" y="3350"/>
                    <a:pt x="1765" y="3345"/>
                  </a:cubicBezTo>
                  <a:cubicBezTo>
                    <a:pt x="1763" y="3308"/>
                    <a:pt x="1773" y="3267"/>
                    <a:pt x="1773" y="3229"/>
                  </a:cubicBezTo>
                  <a:cubicBezTo>
                    <a:pt x="1773" y="3206"/>
                    <a:pt x="1765" y="3183"/>
                    <a:pt x="1765" y="3161"/>
                  </a:cubicBezTo>
                  <a:cubicBezTo>
                    <a:pt x="1763" y="3046"/>
                    <a:pt x="1781" y="2897"/>
                    <a:pt x="1773" y="2773"/>
                  </a:cubicBezTo>
                  <a:cubicBezTo>
                    <a:pt x="1772" y="2759"/>
                    <a:pt x="1765" y="2747"/>
                    <a:pt x="1765" y="2733"/>
                  </a:cubicBezTo>
                  <a:cubicBezTo>
                    <a:pt x="1765" y="2713"/>
                    <a:pt x="1772" y="2692"/>
                    <a:pt x="1773" y="2673"/>
                  </a:cubicBezTo>
                  <a:cubicBezTo>
                    <a:pt x="1776" y="2600"/>
                    <a:pt x="1768" y="2537"/>
                    <a:pt x="1789" y="2473"/>
                  </a:cubicBezTo>
                  <a:cubicBezTo>
                    <a:pt x="1834" y="2456"/>
                    <a:pt x="1883" y="2467"/>
                    <a:pt x="1933" y="2465"/>
                  </a:cubicBezTo>
                  <a:cubicBezTo>
                    <a:pt x="1985" y="2463"/>
                    <a:pt x="2038" y="2464"/>
                    <a:pt x="2089" y="2461"/>
                  </a:cubicBezTo>
                  <a:cubicBezTo>
                    <a:pt x="2108" y="2460"/>
                    <a:pt x="2126" y="2453"/>
                    <a:pt x="2145" y="2453"/>
                  </a:cubicBezTo>
                  <a:cubicBezTo>
                    <a:pt x="2172" y="2453"/>
                    <a:pt x="2199" y="2461"/>
                    <a:pt x="2225" y="2461"/>
                  </a:cubicBezTo>
                  <a:cubicBezTo>
                    <a:pt x="2277" y="2462"/>
                    <a:pt x="2325" y="2456"/>
                    <a:pt x="2377" y="2453"/>
                  </a:cubicBezTo>
                  <a:cubicBezTo>
                    <a:pt x="2396" y="2452"/>
                    <a:pt x="2417" y="2458"/>
                    <a:pt x="2437" y="2457"/>
                  </a:cubicBezTo>
                  <a:cubicBezTo>
                    <a:pt x="2471" y="2455"/>
                    <a:pt x="2510" y="2446"/>
                    <a:pt x="2553" y="2453"/>
                  </a:cubicBezTo>
                  <a:cubicBezTo>
                    <a:pt x="2564" y="2436"/>
                    <a:pt x="2575" y="2416"/>
                    <a:pt x="2561" y="2401"/>
                  </a:cubicBezTo>
                  <a:cubicBezTo>
                    <a:pt x="2576" y="2367"/>
                    <a:pt x="2568" y="2322"/>
                    <a:pt x="2569" y="2281"/>
                  </a:cubicBezTo>
                  <a:cubicBezTo>
                    <a:pt x="2570" y="2241"/>
                    <a:pt x="2571" y="2201"/>
                    <a:pt x="2569" y="2165"/>
                  </a:cubicBezTo>
                  <a:cubicBezTo>
                    <a:pt x="2556" y="2160"/>
                    <a:pt x="2544" y="2151"/>
                    <a:pt x="2529" y="2149"/>
                  </a:cubicBezTo>
                  <a:cubicBezTo>
                    <a:pt x="2510" y="2146"/>
                    <a:pt x="2495" y="2153"/>
                    <a:pt x="2473" y="2153"/>
                  </a:cubicBezTo>
                  <a:cubicBezTo>
                    <a:pt x="2466" y="2153"/>
                    <a:pt x="2457" y="2145"/>
                    <a:pt x="2449" y="2145"/>
                  </a:cubicBezTo>
                  <a:cubicBezTo>
                    <a:pt x="2443" y="2145"/>
                    <a:pt x="2439" y="2153"/>
                    <a:pt x="2433" y="2153"/>
                  </a:cubicBezTo>
                  <a:cubicBezTo>
                    <a:pt x="2416" y="2153"/>
                    <a:pt x="2399" y="2150"/>
                    <a:pt x="2381" y="2149"/>
                  </a:cubicBezTo>
                  <a:cubicBezTo>
                    <a:pt x="2244" y="2142"/>
                    <a:pt x="2108" y="2145"/>
                    <a:pt x="1977" y="2145"/>
                  </a:cubicBezTo>
                  <a:cubicBezTo>
                    <a:pt x="1956" y="2145"/>
                    <a:pt x="1934" y="2150"/>
                    <a:pt x="1913" y="2149"/>
                  </a:cubicBezTo>
                  <a:cubicBezTo>
                    <a:pt x="1896" y="2148"/>
                    <a:pt x="1878" y="2142"/>
                    <a:pt x="1861" y="2141"/>
                  </a:cubicBezTo>
                  <a:cubicBezTo>
                    <a:pt x="1841" y="2140"/>
                    <a:pt x="1819" y="2148"/>
                    <a:pt x="1797" y="2149"/>
                  </a:cubicBezTo>
                  <a:cubicBezTo>
                    <a:pt x="1710" y="2151"/>
                    <a:pt x="1624" y="2145"/>
                    <a:pt x="1537" y="2145"/>
                  </a:cubicBezTo>
                  <a:cubicBezTo>
                    <a:pt x="1504" y="2145"/>
                    <a:pt x="1471" y="2151"/>
                    <a:pt x="1437" y="2153"/>
                  </a:cubicBezTo>
                  <a:cubicBezTo>
                    <a:pt x="1335" y="2158"/>
                    <a:pt x="1229" y="2142"/>
                    <a:pt x="1133" y="2149"/>
                  </a:cubicBezTo>
                  <a:cubicBezTo>
                    <a:pt x="1120" y="2150"/>
                    <a:pt x="1106" y="2156"/>
                    <a:pt x="1093" y="2157"/>
                  </a:cubicBezTo>
                  <a:cubicBezTo>
                    <a:pt x="1053" y="2159"/>
                    <a:pt x="1007" y="2153"/>
                    <a:pt x="949" y="2153"/>
                  </a:cubicBezTo>
                  <a:cubicBezTo>
                    <a:pt x="934" y="2153"/>
                    <a:pt x="909" y="2155"/>
                    <a:pt x="881" y="2153"/>
                  </a:cubicBezTo>
                  <a:cubicBezTo>
                    <a:pt x="854" y="2152"/>
                    <a:pt x="824" y="2144"/>
                    <a:pt x="813" y="2149"/>
                  </a:cubicBezTo>
                  <a:cubicBezTo>
                    <a:pt x="795" y="2157"/>
                    <a:pt x="786" y="2191"/>
                    <a:pt x="785" y="2221"/>
                  </a:cubicBezTo>
                  <a:cubicBezTo>
                    <a:pt x="782" y="2294"/>
                    <a:pt x="792" y="2407"/>
                    <a:pt x="789" y="2457"/>
                  </a:cubicBezTo>
                  <a:cubicBezTo>
                    <a:pt x="877" y="2463"/>
                    <a:pt x="960" y="2464"/>
                    <a:pt x="1053" y="2453"/>
                  </a:cubicBezTo>
                  <a:cubicBezTo>
                    <a:pt x="1080" y="2450"/>
                    <a:pt x="1121" y="2446"/>
                    <a:pt x="1165" y="2449"/>
                  </a:cubicBezTo>
                  <a:cubicBezTo>
                    <a:pt x="1197" y="2452"/>
                    <a:pt x="1216" y="2454"/>
                    <a:pt x="1253" y="2453"/>
                  </a:cubicBezTo>
                  <a:cubicBezTo>
                    <a:pt x="1347" y="2450"/>
                    <a:pt x="1458" y="2448"/>
                    <a:pt x="1549" y="2461"/>
                  </a:cubicBezTo>
                  <a:cubicBezTo>
                    <a:pt x="1571" y="2496"/>
                    <a:pt x="1566" y="2541"/>
                    <a:pt x="1565" y="2585"/>
                  </a:cubicBezTo>
                  <a:cubicBezTo>
                    <a:pt x="1564" y="2669"/>
                    <a:pt x="1573" y="2750"/>
                    <a:pt x="1577" y="2829"/>
                  </a:cubicBezTo>
                  <a:cubicBezTo>
                    <a:pt x="1581" y="2905"/>
                    <a:pt x="1562" y="2989"/>
                    <a:pt x="1561" y="3073"/>
                  </a:cubicBezTo>
                  <a:cubicBezTo>
                    <a:pt x="1560" y="3158"/>
                    <a:pt x="1570" y="3243"/>
                    <a:pt x="1565" y="3325"/>
                  </a:cubicBezTo>
                  <a:cubicBezTo>
                    <a:pt x="1564" y="3337"/>
                    <a:pt x="1558" y="3349"/>
                    <a:pt x="1557" y="3361"/>
                  </a:cubicBezTo>
                  <a:cubicBezTo>
                    <a:pt x="1554" y="3389"/>
                    <a:pt x="1564" y="3418"/>
                    <a:pt x="1565" y="3445"/>
                  </a:cubicBezTo>
                  <a:cubicBezTo>
                    <a:pt x="1569" y="3534"/>
                    <a:pt x="1562" y="3626"/>
                    <a:pt x="1565" y="3713"/>
                  </a:cubicBezTo>
                  <a:cubicBezTo>
                    <a:pt x="1506" y="3727"/>
                    <a:pt x="1462" y="3718"/>
                    <a:pt x="1405" y="3721"/>
                  </a:cubicBezTo>
                  <a:cubicBezTo>
                    <a:pt x="1372" y="3723"/>
                    <a:pt x="1339" y="3724"/>
                    <a:pt x="1305" y="3725"/>
                  </a:cubicBezTo>
                  <a:cubicBezTo>
                    <a:pt x="1237" y="3727"/>
                    <a:pt x="1169" y="3715"/>
                    <a:pt x="1101" y="3717"/>
                  </a:cubicBezTo>
                  <a:cubicBezTo>
                    <a:pt x="1071" y="3718"/>
                    <a:pt x="1040" y="3726"/>
                    <a:pt x="1009" y="3725"/>
                  </a:cubicBezTo>
                  <a:cubicBezTo>
                    <a:pt x="994" y="3725"/>
                    <a:pt x="977" y="3717"/>
                    <a:pt x="961" y="3717"/>
                  </a:cubicBezTo>
                  <a:cubicBezTo>
                    <a:pt x="948" y="3717"/>
                    <a:pt x="934" y="3724"/>
                    <a:pt x="921" y="3725"/>
                  </a:cubicBezTo>
                  <a:cubicBezTo>
                    <a:pt x="898" y="3727"/>
                    <a:pt x="872" y="3725"/>
                    <a:pt x="849" y="3725"/>
                  </a:cubicBezTo>
                  <a:cubicBezTo>
                    <a:pt x="825" y="3725"/>
                    <a:pt x="804" y="3728"/>
                    <a:pt x="781" y="3729"/>
                  </a:cubicBezTo>
                  <a:cubicBezTo>
                    <a:pt x="724" y="3732"/>
                    <a:pt x="672" y="3713"/>
                    <a:pt x="613" y="3729"/>
                  </a:cubicBezTo>
                  <a:cubicBezTo>
                    <a:pt x="583" y="3714"/>
                    <a:pt x="523" y="3726"/>
                    <a:pt x="465" y="3725"/>
                  </a:cubicBezTo>
                  <a:cubicBezTo>
                    <a:pt x="445" y="3725"/>
                    <a:pt x="424" y="3716"/>
                    <a:pt x="409" y="3717"/>
                  </a:cubicBezTo>
                  <a:cubicBezTo>
                    <a:pt x="397" y="3717"/>
                    <a:pt x="385" y="3724"/>
                    <a:pt x="373" y="3725"/>
                  </a:cubicBezTo>
                  <a:cubicBezTo>
                    <a:pt x="326" y="3730"/>
                    <a:pt x="267" y="3720"/>
                    <a:pt x="217" y="3721"/>
                  </a:cubicBezTo>
                  <a:cubicBezTo>
                    <a:pt x="205" y="3721"/>
                    <a:pt x="192" y="3726"/>
                    <a:pt x="181" y="3725"/>
                  </a:cubicBezTo>
                  <a:cubicBezTo>
                    <a:pt x="169" y="3724"/>
                    <a:pt x="160" y="3717"/>
                    <a:pt x="149" y="3717"/>
                  </a:cubicBezTo>
                  <a:cubicBezTo>
                    <a:pt x="111" y="3716"/>
                    <a:pt x="76" y="3723"/>
                    <a:pt x="41" y="3709"/>
                  </a:cubicBezTo>
                  <a:cubicBezTo>
                    <a:pt x="10" y="3621"/>
                    <a:pt x="23" y="3458"/>
                    <a:pt x="9" y="3353"/>
                  </a:cubicBezTo>
                  <a:cubicBezTo>
                    <a:pt x="26" y="3318"/>
                    <a:pt x="11" y="3279"/>
                    <a:pt x="9" y="3241"/>
                  </a:cubicBezTo>
                  <a:cubicBezTo>
                    <a:pt x="8" y="3210"/>
                    <a:pt x="17" y="3176"/>
                    <a:pt x="17" y="3145"/>
                  </a:cubicBezTo>
                  <a:cubicBezTo>
                    <a:pt x="17" y="3110"/>
                    <a:pt x="2" y="3075"/>
                    <a:pt x="21" y="3045"/>
                  </a:cubicBezTo>
                  <a:cubicBezTo>
                    <a:pt x="0" y="3019"/>
                    <a:pt x="20" y="2984"/>
                    <a:pt x="17" y="2953"/>
                  </a:cubicBezTo>
                  <a:cubicBezTo>
                    <a:pt x="16" y="2944"/>
                    <a:pt x="9" y="2937"/>
                    <a:pt x="9" y="2929"/>
                  </a:cubicBezTo>
                  <a:cubicBezTo>
                    <a:pt x="5" y="2817"/>
                    <a:pt x="16" y="2711"/>
                    <a:pt x="21" y="2605"/>
                  </a:cubicBezTo>
                  <a:cubicBezTo>
                    <a:pt x="23" y="2562"/>
                    <a:pt x="8" y="2515"/>
                    <a:pt x="29" y="2465"/>
                  </a:cubicBezTo>
                  <a:cubicBezTo>
                    <a:pt x="100" y="2467"/>
                    <a:pt x="182" y="2463"/>
                    <a:pt x="265" y="2461"/>
                  </a:cubicBezTo>
                  <a:cubicBezTo>
                    <a:pt x="334" y="2460"/>
                    <a:pt x="427" y="2459"/>
                    <a:pt x="517" y="2457"/>
                  </a:cubicBezTo>
                  <a:cubicBezTo>
                    <a:pt x="591" y="2455"/>
                    <a:pt x="658" y="2457"/>
                    <a:pt x="737" y="2453"/>
                  </a:cubicBezTo>
                  <a:cubicBezTo>
                    <a:pt x="775" y="2416"/>
                    <a:pt x="753" y="2339"/>
                    <a:pt x="753" y="2285"/>
                  </a:cubicBezTo>
                  <a:cubicBezTo>
                    <a:pt x="753" y="2232"/>
                    <a:pt x="763" y="2174"/>
                    <a:pt x="757" y="2133"/>
                  </a:cubicBezTo>
                  <a:cubicBezTo>
                    <a:pt x="804" y="2116"/>
                    <a:pt x="860" y="2121"/>
                    <a:pt x="909" y="2125"/>
                  </a:cubicBezTo>
                  <a:cubicBezTo>
                    <a:pt x="945" y="2128"/>
                    <a:pt x="983" y="2126"/>
                    <a:pt x="1033" y="2125"/>
                  </a:cubicBezTo>
                  <a:cubicBezTo>
                    <a:pt x="1120" y="2123"/>
                    <a:pt x="1284" y="2124"/>
                    <a:pt x="1397" y="2125"/>
                  </a:cubicBezTo>
                  <a:cubicBezTo>
                    <a:pt x="1434" y="2125"/>
                    <a:pt x="1459" y="2122"/>
                    <a:pt x="1505" y="2121"/>
                  </a:cubicBezTo>
                  <a:cubicBezTo>
                    <a:pt x="1551" y="2120"/>
                    <a:pt x="1598" y="2128"/>
                    <a:pt x="1641" y="2121"/>
                  </a:cubicBezTo>
                  <a:cubicBezTo>
                    <a:pt x="1669" y="2075"/>
                    <a:pt x="1641" y="2003"/>
                    <a:pt x="1641" y="1941"/>
                  </a:cubicBezTo>
                  <a:cubicBezTo>
                    <a:pt x="1641" y="1916"/>
                    <a:pt x="1652" y="1889"/>
                    <a:pt x="1641" y="1865"/>
                  </a:cubicBezTo>
                  <a:cubicBezTo>
                    <a:pt x="1611" y="1854"/>
                    <a:pt x="1578" y="1856"/>
                    <a:pt x="1545" y="1857"/>
                  </a:cubicBezTo>
                  <a:cubicBezTo>
                    <a:pt x="1482" y="1858"/>
                    <a:pt x="1418" y="1857"/>
                    <a:pt x="1353" y="1865"/>
                  </a:cubicBezTo>
                  <a:cubicBezTo>
                    <a:pt x="1312" y="1870"/>
                    <a:pt x="1234" y="1859"/>
                    <a:pt x="1181" y="1865"/>
                  </a:cubicBezTo>
                  <a:cubicBezTo>
                    <a:pt x="1165" y="1867"/>
                    <a:pt x="1149" y="1875"/>
                    <a:pt x="1133" y="1877"/>
                  </a:cubicBezTo>
                  <a:cubicBezTo>
                    <a:pt x="1111" y="1879"/>
                    <a:pt x="1085" y="1878"/>
                    <a:pt x="1061" y="1877"/>
                  </a:cubicBezTo>
                  <a:cubicBezTo>
                    <a:pt x="1015" y="1876"/>
                    <a:pt x="967" y="1872"/>
                    <a:pt x="917" y="1869"/>
                  </a:cubicBezTo>
                  <a:cubicBezTo>
                    <a:pt x="904" y="1868"/>
                    <a:pt x="890" y="1867"/>
                    <a:pt x="877" y="1865"/>
                  </a:cubicBezTo>
                  <a:cubicBezTo>
                    <a:pt x="751" y="1847"/>
                    <a:pt x="588" y="1891"/>
                    <a:pt x="453" y="1853"/>
                  </a:cubicBezTo>
                  <a:cubicBezTo>
                    <a:pt x="456" y="1654"/>
                    <a:pt x="447" y="1431"/>
                    <a:pt x="469" y="1221"/>
                  </a:cubicBezTo>
                  <a:cubicBezTo>
                    <a:pt x="684" y="1227"/>
                    <a:pt x="906" y="1213"/>
                    <a:pt x="1109" y="1213"/>
                  </a:cubicBezTo>
                  <a:cubicBezTo>
                    <a:pt x="1163" y="1213"/>
                    <a:pt x="1218" y="1216"/>
                    <a:pt x="1273" y="1217"/>
                  </a:cubicBezTo>
                  <a:cubicBezTo>
                    <a:pt x="1391" y="1220"/>
                    <a:pt x="1516" y="1201"/>
                    <a:pt x="1629" y="1217"/>
                  </a:cubicBezTo>
                  <a:cubicBezTo>
                    <a:pt x="1655" y="1188"/>
                    <a:pt x="1652" y="1137"/>
                    <a:pt x="1653" y="1093"/>
                  </a:cubicBezTo>
                  <a:cubicBezTo>
                    <a:pt x="1654" y="1040"/>
                    <a:pt x="1648" y="986"/>
                    <a:pt x="1661" y="941"/>
                  </a:cubicBezTo>
                  <a:cubicBezTo>
                    <a:pt x="1810" y="934"/>
                    <a:pt x="1939" y="959"/>
                    <a:pt x="2069" y="937"/>
                  </a:cubicBezTo>
                  <a:cubicBezTo>
                    <a:pt x="2129" y="945"/>
                    <a:pt x="2202" y="946"/>
                    <a:pt x="2265" y="941"/>
                  </a:cubicBezTo>
                  <a:cubicBezTo>
                    <a:pt x="2291" y="939"/>
                    <a:pt x="2314" y="933"/>
                    <a:pt x="2337" y="933"/>
                  </a:cubicBezTo>
                  <a:cubicBezTo>
                    <a:pt x="2346" y="933"/>
                    <a:pt x="2363" y="933"/>
                    <a:pt x="2369" y="945"/>
                  </a:cubicBezTo>
                  <a:cubicBezTo>
                    <a:pt x="2422" y="934"/>
                    <a:pt x="2475" y="939"/>
                    <a:pt x="2553" y="941"/>
                  </a:cubicBezTo>
                  <a:cubicBezTo>
                    <a:pt x="2662" y="944"/>
                    <a:pt x="2862" y="930"/>
                    <a:pt x="2965" y="937"/>
                  </a:cubicBezTo>
                  <a:cubicBezTo>
                    <a:pt x="3118" y="947"/>
                    <a:pt x="3331" y="938"/>
                    <a:pt x="3513" y="941"/>
                  </a:cubicBezTo>
                  <a:cubicBezTo>
                    <a:pt x="3538" y="941"/>
                    <a:pt x="3563" y="947"/>
                    <a:pt x="3585" y="937"/>
                  </a:cubicBezTo>
                  <a:cubicBezTo>
                    <a:pt x="3614" y="915"/>
                    <a:pt x="3592" y="887"/>
                    <a:pt x="3589" y="861"/>
                  </a:cubicBezTo>
                  <a:cubicBezTo>
                    <a:pt x="3581" y="802"/>
                    <a:pt x="3608" y="734"/>
                    <a:pt x="3593" y="653"/>
                  </a:cubicBezTo>
                  <a:cubicBezTo>
                    <a:pt x="3570" y="636"/>
                    <a:pt x="3539" y="653"/>
                    <a:pt x="3513" y="653"/>
                  </a:cubicBezTo>
                  <a:cubicBezTo>
                    <a:pt x="3493" y="653"/>
                    <a:pt x="3468" y="646"/>
                    <a:pt x="3445" y="645"/>
                  </a:cubicBezTo>
                  <a:cubicBezTo>
                    <a:pt x="3421" y="643"/>
                    <a:pt x="3398" y="646"/>
                    <a:pt x="3373" y="645"/>
                  </a:cubicBezTo>
                  <a:cubicBezTo>
                    <a:pt x="3354" y="644"/>
                    <a:pt x="3336" y="638"/>
                    <a:pt x="3317" y="637"/>
                  </a:cubicBezTo>
                  <a:cubicBezTo>
                    <a:pt x="3289" y="636"/>
                    <a:pt x="3259" y="644"/>
                    <a:pt x="3229" y="645"/>
                  </a:cubicBezTo>
                  <a:cubicBezTo>
                    <a:pt x="3177" y="646"/>
                    <a:pt x="3115" y="643"/>
                    <a:pt x="3065" y="645"/>
                  </a:cubicBezTo>
                  <a:cubicBezTo>
                    <a:pt x="3013" y="647"/>
                    <a:pt x="2973" y="671"/>
                    <a:pt x="2929" y="645"/>
                  </a:cubicBezTo>
                  <a:cubicBezTo>
                    <a:pt x="2911" y="655"/>
                    <a:pt x="2890" y="652"/>
                    <a:pt x="2869" y="653"/>
                  </a:cubicBezTo>
                  <a:cubicBezTo>
                    <a:pt x="2829" y="655"/>
                    <a:pt x="2772" y="661"/>
                    <a:pt x="2725" y="657"/>
                  </a:cubicBezTo>
                  <a:cubicBezTo>
                    <a:pt x="2712" y="656"/>
                    <a:pt x="2704" y="649"/>
                    <a:pt x="2693" y="649"/>
                  </a:cubicBezTo>
                  <a:cubicBezTo>
                    <a:pt x="2588" y="645"/>
                    <a:pt x="2480" y="656"/>
                    <a:pt x="2365" y="653"/>
                  </a:cubicBezTo>
                  <a:cubicBezTo>
                    <a:pt x="2327" y="652"/>
                    <a:pt x="2291" y="657"/>
                    <a:pt x="2253" y="657"/>
                  </a:cubicBezTo>
                  <a:cubicBezTo>
                    <a:pt x="2177" y="657"/>
                    <a:pt x="2104" y="646"/>
                    <a:pt x="2021" y="645"/>
                  </a:cubicBezTo>
                  <a:cubicBezTo>
                    <a:pt x="1998" y="645"/>
                    <a:pt x="1976" y="653"/>
                    <a:pt x="1953" y="653"/>
                  </a:cubicBezTo>
                  <a:cubicBezTo>
                    <a:pt x="1943" y="653"/>
                    <a:pt x="1931" y="646"/>
                    <a:pt x="1921" y="645"/>
                  </a:cubicBezTo>
                  <a:cubicBezTo>
                    <a:pt x="1885" y="643"/>
                    <a:pt x="1848" y="649"/>
                    <a:pt x="1813" y="641"/>
                  </a:cubicBezTo>
                  <a:cubicBezTo>
                    <a:pt x="1814" y="596"/>
                    <a:pt x="1808" y="546"/>
                    <a:pt x="1809" y="497"/>
                  </a:cubicBezTo>
                  <a:cubicBezTo>
                    <a:pt x="1810" y="474"/>
                    <a:pt x="1818" y="449"/>
                    <a:pt x="1817" y="429"/>
                  </a:cubicBezTo>
                  <a:cubicBezTo>
                    <a:pt x="1816" y="413"/>
                    <a:pt x="1806" y="398"/>
                    <a:pt x="1805" y="381"/>
                  </a:cubicBezTo>
                  <a:cubicBezTo>
                    <a:pt x="1803" y="348"/>
                    <a:pt x="1812" y="312"/>
                    <a:pt x="1813" y="277"/>
                  </a:cubicBezTo>
                  <a:cubicBezTo>
                    <a:pt x="1815" y="188"/>
                    <a:pt x="1805" y="94"/>
                    <a:pt x="1821" y="13"/>
                  </a:cubicBezTo>
                  <a:cubicBezTo>
                    <a:pt x="1997" y="7"/>
                    <a:pt x="2187" y="24"/>
                    <a:pt x="2349" y="13"/>
                  </a:cubicBezTo>
                  <a:cubicBezTo>
                    <a:pt x="2373" y="11"/>
                    <a:pt x="2397" y="6"/>
                    <a:pt x="2421" y="5"/>
                  </a:cubicBezTo>
                  <a:cubicBezTo>
                    <a:pt x="2521" y="0"/>
                    <a:pt x="2622" y="14"/>
                    <a:pt x="2721" y="17"/>
                  </a:cubicBezTo>
                  <a:cubicBezTo>
                    <a:pt x="2819" y="20"/>
                    <a:pt x="2918" y="31"/>
                    <a:pt x="3013" y="25"/>
                  </a:cubicBezTo>
                  <a:cubicBezTo>
                    <a:pt x="3027" y="24"/>
                    <a:pt x="3042" y="18"/>
                    <a:pt x="3057" y="17"/>
                  </a:cubicBezTo>
                  <a:cubicBezTo>
                    <a:pt x="3105" y="15"/>
                    <a:pt x="3156" y="17"/>
                    <a:pt x="3205" y="17"/>
                  </a:cubicBezTo>
                  <a:cubicBezTo>
                    <a:pt x="3216" y="17"/>
                    <a:pt x="3230" y="25"/>
                    <a:pt x="3241" y="25"/>
                  </a:cubicBezTo>
                  <a:cubicBezTo>
                    <a:pt x="3274" y="26"/>
                    <a:pt x="3313" y="18"/>
                    <a:pt x="3349" y="17"/>
                  </a:cubicBezTo>
                  <a:cubicBezTo>
                    <a:pt x="3414" y="16"/>
                    <a:pt x="3488" y="21"/>
                    <a:pt x="3557" y="21"/>
                  </a:cubicBezTo>
                  <a:cubicBezTo>
                    <a:pt x="3607" y="21"/>
                    <a:pt x="3656" y="26"/>
                    <a:pt x="3705" y="25"/>
                  </a:cubicBezTo>
                  <a:cubicBezTo>
                    <a:pt x="3722" y="25"/>
                    <a:pt x="3739" y="18"/>
                    <a:pt x="3757" y="17"/>
                  </a:cubicBezTo>
                  <a:cubicBezTo>
                    <a:pt x="3793" y="15"/>
                    <a:pt x="3832" y="17"/>
                    <a:pt x="3869" y="17"/>
                  </a:cubicBezTo>
                  <a:cubicBezTo>
                    <a:pt x="3915" y="17"/>
                    <a:pt x="3962" y="10"/>
                    <a:pt x="4005" y="13"/>
                  </a:cubicBezTo>
                  <a:cubicBezTo>
                    <a:pt x="4019" y="14"/>
                    <a:pt x="4032" y="21"/>
                    <a:pt x="4045" y="21"/>
                  </a:cubicBezTo>
                  <a:cubicBezTo>
                    <a:pt x="4059" y="21"/>
                    <a:pt x="4075" y="13"/>
                    <a:pt x="4089" y="13"/>
                  </a:cubicBezTo>
                  <a:cubicBezTo>
                    <a:pt x="4118" y="12"/>
                    <a:pt x="4148" y="18"/>
                    <a:pt x="4177" y="17"/>
                  </a:cubicBezTo>
                  <a:cubicBezTo>
                    <a:pt x="4220" y="16"/>
                    <a:pt x="4262" y="21"/>
                    <a:pt x="4305" y="21"/>
                  </a:cubicBezTo>
                  <a:cubicBezTo>
                    <a:pt x="4329" y="21"/>
                    <a:pt x="4352" y="13"/>
                    <a:pt x="4377" y="13"/>
                  </a:cubicBezTo>
                  <a:cubicBezTo>
                    <a:pt x="4476" y="11"/>
                    <a:pt x="4584" y="17"/>
                    <a:pt x="4681" y="17"/>
                  </a:cubicBezTo>
                  <a:cubicBezTo>
                    <a:pt x="4711" y="17"/>
                    <a:pt x="4740" y="8"/>
                    <a:pt x="4769" y="9"/>
                  </a:cubicBezTo>
                  <a:cubicBezTo>
                    <a:pt x="4782" y="10"/>
                    <a:pt x="4792" y="15"/>
                    <a:pt x="4805" y="17"/>
                  </a:cubicBezTo>
                  <a:cubicBezTo>
                    <a:pt x="4852" y="22"/>
                    <a:pt x="4897" y="10"/>
                    <a:pt x="4941" y="9"/>
                  </a:cubicBezTo>
                  <a:cubicBezTo>
                    <a:pt x="5023" y="8"/>
                    <a:pt x="5106" y="15"/>
                    <a:pt x="5177" y="17"/>
                  </a:cubicBezTo>
                  <a:cubicBezTo>
                    <a:pt x="5187" y="17"/>
                    <a:pt x="5193" y="19"/>
                    <a:pt x="5205" y="21"/>
                  </a:cubicBezTo>
                  <a:cubicBezTo>
                    <a:pt x="5255" y="29"/>
                    <a:pt x="5375" y="11"/>
                    <a:pt x="5453" y="21"/>
                  </a:cubicBezTo>
                  <a:cubicBezTo>
                    <a:pt x="5468" y="83"/>
                    <a:pt x="5457" y="149"/>
                    <a:pt x="5457" y="213"/>
                  </a:cubicBezTo>
                  <a:cubicBezTo>
                    <a:pt x="5457" y="242"/>
                    <a:pt x="5466" y="272"/>
                    <a:pt x="5465" y="301"/>
                  </a:cubicBezTo>
                  <a:cubicBezTo>
                    <a:pt x="5464" y="319"/>
                    <a:pt x="5458" y="335"/>
                    <a:pt x="5457" y="353"/>
                  </a:cubicBezTo>
                  <a:cubicBezTo>
                    <a:pt x="5455" y="388"/>
                    <a:pt x="5460" y="422"/>
                    <a:pt x="5461" y="457"/>
                  </a:cubicBezTo>
                  <a:cubicBezTo>
                    <a:pt x="5463" y="523"/>
                    <a:pt x="5451" y="584"/>
                    <a:pt x="5453" y="641"/>
                  </a:cubicBezTo>
                  <a:cubicBezTo>
                    <a:pt x="5384" y="655"/>
                    <a:pt x="5315" y="646"/>
                    <a:pt x="5229" y="649"/>
                  </a:cubicBezTo>
                  <a:cubicBezTo>
                    <a:pt x="5147" y="652"/>
                    <a:pt x="5072" y="644"/>
                    <a:pt x="5001" y="653"/>
                  </a:cubicBezTo>
                  <a:cubicBezTo>
                    <a:pt x="4962" y="632"/>
                    <a:pt x="4898" y="645"/>
                    <a:pt x="4837" y="645"/>
                  </a:cubicBezTo>
                  <a:cubicBezTo>
                    <a:pt x="4805" y="645"/>
                    <a:pt x="4772" y="643"/>
                    <a:pt x="4733" y="645"/>
                  </a:cubicBezTo>
                  <a:cubicBezTo>
                    <a:pt x="4685" y="648"/>
                    <a:pt x="4636" y="645"/>
                    <a:pt x="4585" y="645"/>
                  </a:cubicBezTo>
                  <a:cubicBezTo>
                    <a:pt x="4541" y="645"/>
                    <a:pt x="4498" y="651"/>
                    <a:pt x="4461" y="649"/>
                  </a:cubicBezTo>
                  <a:cubicBezTo>
                    <a:pt x="4451" y="649"/>
                    <a:pt x="4438" y="643"/>
                    <a:pt x="4417" y="641"/>
                  </a:cubicBezTo>
                  <a:cubicBezTo>
                    <a:pt x="4389" y="639"/>
                    <a:pt x="4366" y="635"/>
                    <a:pt x="4341" y="645"/>
                  </a:cubicBezTo>
                  <a:cubicBezTo>
                    <a:pt x="4301" y="628"/>
                    <a:pt x="4258" y="644"/>
                    <a:pt x="4205" y="641"/>
                  </a:cubicBezTo>
                  <a:cubicBezTo>
                    <a:pt x="4196" y="640"/>
                    <a:pt x="4183" y="633"/>
                    <a:pt x="4173" y="633"/>
                  </a:cubicBezTo>
                  <a:cubicBezTo>
                    <a:pt x="4092" y="632"/>
                    <a:pt x="4005" y="637"/>
                    <a:pt x="3921" y="641"/>
                  </a:cubicBezTo>
                  <a:cubicBezTo>
                    <a:pt x="3903" y="642"/>
                    <a:pt x="3883" y="641"/>
                    <a:pt x="3865" y="641"/>
                  </a:cubicBezTo>
                  <a:cubicBezTo>
                    <a:pt x="3850" y="641"/>
                    <a:pt x="3828" y="648"/>
                    <a:pt x="3817" y="633"/>
                  </a:cubicBezTo>
                  <a:cubicBezTo>
                    <a:pt x="3791" y="656"/>
                    <a:pt x="3738" y="637"/>
                    <a:pt x="3705" y="645"/>
                  </a:cubicBezTo>
                  <a:cubicBezTo>
                    <a:pt x="3685" y="650"/>
                    <a:pt x="3664" y="648"/>
                    <a:pt x="3645" y="653"/>
                  </a:cubicBezTo>
                  <a:cubicBezTo>
                    <a:pt x="3625" y="693"/>
                    <a:pt x="3631" y="744"/>
                    <a:pt x="3629" y="793"/>
                  </a:cubicBezTo>
                  <a:cubicBezTo>
                    <a:pt x="3627" y="843"/>
                    <a:pt x="3626" y="895"/>
                    <a:pt x="3637" y="937"/>
                  </a:cubicBezTo>
                  <a:cubicBezTo>
                    <a:pt x="3723" y="937"/>
                    <a:pt x="3809" y="940"/>
                    <a:pt x="3897" y="941"/>
                  </a:cubicBezTo>
                  <a:cubicBezTo>
                    <a:pt x="3934" y="941"/>
                    <a:pt x="3971" y="934"/>
                    <a:pt x="4009" y="933"/>
                  </a:cubicBezTo>
                  <a:cubicBezTo>
                    <a:pt x="4088" y="931"/>
                    <a:pt x="4172" y="941"/>
                    <a:pt x="4257" y="941"/>
                  </a:cubicBezTo>
                  <a:cubicBezTo>
                    <a:pt x="4296" y="941"/>
                    <a:pt x="4337" y="931"/>
                    <a:pt x="4377" y="933"/>
                  </a:cubicBezTo>
                  <a:cubicBezTo>
                    <a:pt x="4391" y="934"/>
                    <a:pt x="4403" y="940"/>
                    <a:pt x="4417" y="941"/>
                  </a:cubicBezTo>
                  <a:cubicBezTo>
                    <a:pt x="4484" y="944"/>
                    <a:pt x="4562" y="929"/>
                    <a:pt x="4629" y="933"/>
                  </a:cubicBezTo>
                  <a:cubicBezTo>
                    <a:pt x="4637" y="934"/>
                    <a:pt x="4646" y="941"/>
                    <a:pt x="4653" y="941"/>
                  </a:cubicBezTo>
                  <a:cubicBezTo>
                    <a:pt x="4672" y="941"/>
                    <a:pt x="4689" y="937"/>
                    <a:pt x="4709" y="937"/>
                  </a:cubicBezTo>
                  <a:cubicBezTo>
                    <a:pt x="4775" y="937"/>
                    <a:pt x="4834" y="944"/>
                    <a:pt x="4889" y="941"/>
                  </a:cubicBezTo>
                  <a:cubicBezTo>
                    <a:pt x="4905" y="940"/>
                    <a:pt x="4921" y="934"/>
                    <a:pt x="4937" y="933"/>
                  </a:cubicBezTo>
                  <a:cubicBezTo>
                    <a:pt x="4963" y="932"/>
                    <a:pt x="4988" y="940"/>
                    <a:pt x="5013" y="941"/>
                  </a:cubicBezTo>
                  <a:cubicBezTo>
                    <a:pt x="5171" y="947"/>
                    <a:pt x="5309" y="939"/>
                    <a:pt x="5461" y="941"/>
                  </a:cubicBezTo>
                  <a:cubicBezTo>
                    <a:pt x="5477" y="1025"/>
                    <a:pt x="5464" y="1113"/>
                    <a:pt x="5469" y="1217"/>
                  </a:cubicBezTo>
                  <a:cubicBezTo>
                    <a:pt x="5571" y="1233"/>
                    <a:pt x="5671" y="1231"/>
                    <a:pt x="5777" y="1229"/>
                  </a:cubicBezTo>
                  <a:cubicBezTo>
                    <a:pt x="5823" y="1228"/>
                    <a:pt x="5871" y="1234"/>
                    <a:pt x="5921" y="1233"/>
                  </a:cubicBezTo>
                  <a:cubicBezTo>
                    <a:pt x="5968" y="1233"/>
                    <a:pt x="6017" y="1225"/>
                    <a:pt x="6065" y="1225"/>
                  </a:cubicBezTo>
                  <a:cubicBezTo>
                    <a:pt x="6104" y="1225"/>
                    <a:pt x="6144" y="1233"/>
                    <a:pt x="6185" y="1233"/>
                  </a:cubicBezTo>
                  <a:cubicBezTo>
                    <a:pt x="6276" y="1234"/>
                    <a:pt x="6367" y="1223"/>
                    <a:pt x="6453" y="1225"/>
                  </a:cubicBezTo>
                  <a:cubicBezTo>
                    <a:pt x="6462" y="1225"/>
                    <a:pt x="6467" y="1232"/>
                    <a:pt x="6477" y="1233"/>
                  </a:cubicBezTo>
                  <a:cubicBezTo>
                    <a:pt x="6534" y="1238"/>
                    <a:pt x="6598" y="1223"/>
                    <a:pt x="6649" y="1233"/>
                  </a:cubicBezTo>
                  <a:cubicBezTo>
                    <a:pt x="6667" y="1321"/>
                    <a:pt x="6657" y="1409"/>
                    <a:pt x="6657" y="1493"/>
                  </a:cubicBezTo>
                  <a:cubicBezTo>
                    <a:pt x="6656" y="1615"/>
                    <a:pt x="6663" y="1734"/>
                    <a:pt x="6641" y="1853"/>
                  </a:cubicBezTo>
                  <a:cubicBezTo>
                    <a:pt x="6613" y="1863"/>
                    <a:pt x="6586" y="1846"/>
                    <a:pt x="6557" y="1845"/>
                  </a:cubicBezTo>
                  <a:cubicBezTo>
                    <a:pt x="6529" y="1844"/>
                    <a:pt x="6499" y="1853"/>
                    <a:pt x="6469" y="1853"/>
                  </a:cubicBezTo>
                  <a:cubicBezTo>
                    <a:pt x="6418" y="1853"/>
                    <a:pt x="6362" y="1856"/>
                    <a:pt x="6309" y="1853"/>
                  </a:cubicBezTo>
                  <a:cubicBezTo>
                    <a:pt x="6229" y="1849"/>
                    <a:pt x="6133" y="1845"/>
                    <a:pt x="6049" y="1845"/>
                  </a:cubicBezTo>
                  <a:cubicBezTo>
                    <a:pt x="6029" y="1845"/>
                    <a:pt x="6009" y="1853"/>
                    <a:pt x="5989" y="1853"/>
                  </a:cubicBezTo>
                  <a:cubicBezTo>
                    <a:pt x="5975" y="1853"/>
                    <a:pt x="5960" y="1846"/>
                    <a:pt x="5945" y="1845"/>
                  </a:cubicBezTo>
                  <a:cubicBezTo>
                    <a:pt x="5910" y="1843"/>
                    <a:pt x="5877" y="1854"/>
                    <a:pt x="5849" y="1853"/>
                  </a:cubicBezTo>
                  <a:cubicBezTo>
                    <a:pt x="5839" y="1853"/>
                    <a:pt x="5829" y="1856"/>
                    <a:pt x="5825" y="1841"/>
                  </a:cubicBezTo>
                  <a:cubicBezTo>
                    <a:pt x="5778" y="1862"/>
                    <a:pt x="5723" y="1847"/>
                    <a:pt x="5669" y="1849"/>
                  </a:cubicBezTo>
                  <a:cubicBezTo>
                    <a:pt x="5649" y="1850"/>
                    <a:pt x="5630" y="1857"/>
                    <a:pt x="5609" y="1857"/>
                  </a:cubicBezTo>
                  <a:cubicBezTo>
                    <a:pt x="5572" y="1857"/>
                    <a:pt x="5525" y="1843"/>
                    <a:pt x="5485" y="1861"/>
                  </a:cubicBezTo>
                  <a:cubicBezTo>
                    <a:pt x="5473" y="1902"/>
                    <a:pt x="5470" y="1970"/>
                    <a:pt x="5481" y="2001"/>
                  </a:cubicBezTo>
                  <a:cubicBezTo>
                    <a:pt x="5470" y="2014"/>
                    <a:pt x="5482" y="2050"/>
                    <a:pt x="5465" y="2057"/>
                  </a:cubicBezTo>
                  <a:cubicBezTo>
                    <a:pt x="5482" y="2064"/>
                    <a:pt x="5476" y="2094"/>
                    <a:pt x="5477" y="2117"/>
                  </a:cubicBezTo>
                  <a:cubicBezTo>
                    <a:pt x="5520" y="2124"/>
                    <a:pt x="5565" y="2119"/>
                    <a:pt x="5621" y="2121"/>
                  </a:cubicBezTo>
                  <a:cubicBezTo>
                    <a:pt x="5748" y="2125"/>
                    <a:pt x="5908" y="2115"/>
                    <a:pt x="6065" y="2125"/>
                  </a:cubicBezTo>
                  <a:cubicBezTo>
                    <a:pt x="6080" y="2126"/>
                    <a:pt x="6094" y="2132"/>
                    <a:pt x="6109" y="2133"/>
                  </a:cubicBezTo>
                  <a:cubicBezTo>
                    <a:pt x="6202" y="2137"/>
                    <a:pt x="6294" y="2112"/>
                    <a:pt x="6381" y="2129"/>
                  </a:cubicBezTo>
                  <a:cubicBezTo>
                    <a:pt x="6414" y="2170"/>
                    <a:pt x="6394" y="2225"/>
                    <a:pt x="6393" y="2277"/>
                  </a:cubicBezTo>
                  <a:cubicBezTo>
                    <a:pt x="6392" y="2332"/>
                    <a:pt x="6400" y="2390"/>
                    <a:pt x="6397" y="2449"/>
                  </a:cubicBezTo>
                  <a:cubicBezTo>
                    <a:pt x="6484" y="2470"/>
                    <a:pt x="6574" y="2456"/>
                    <a:pt x="6645" y="2461"/>
                  </a:cubicBezTo>
                  <a:cubicBezTo>
                    <a:pt x="6730" y="2467"/>
                    <a:pt x="6830" y="2463"/>
                    <a:pt x="6933" y="2465"/>
                  </a:cubicBezTo>
                  <a:cubicBezTo>
                    <a:pt x="6947" y="2465"/>
                    <a:pt x="6956" y="2472"/>
                    <a:pt x="6965" y="2473"/>
                  </a:cubicBezTo>
                  <a:cubicBezTo>
                    <a:pt x="6994" y="2475"/>
                    <a:pt x="7027" y="2465"/>
                    <a:pt x="7057" y="2465"/>
                  </a:cubicBezTo>
                  <a:cubicBezTo>
                    <a:pt x="7086" y="2465"/>
                    <a:pt x="7109" y="2476"/>
                    <a:pt x="7137" y="2477"/>
                  </a:cubicBezTo>
                  <a:cubicBezTo>
                    <a:pt x="7152" y="2626"/>
                    <a:pt x="7143" y="2764"/>
                    <a:pt x="7145" y="2901"/>
                  </a:cubicBezTo>
                  <a:cubicBezTo>
                    <a:pt x="7147" y="3038"/>
                    <a:pt x="7141" y="3175"/>
                    <a:pt x="7145" y="3313"/>
                  </a:cubicBezTo>
                  <a:cubicBezTo>
                    <a:pt x="7147" y="3380"/>
                    <a:pt x="7149" y="3457"/>
                    <a:pt x="7149" y="3529"/>
                  </a:cubicBezTo>
                  <a:cubicBezTo>
                    <a:pt x="7149" y="3586"/>
                    <a:pt x="7158" y="3646"/>
                    <a:pt x="7137" y="3701"/>
                  </a:cubicBezTo>
                  <a:cubicBezTo>
                    <a:pt x="7054" y="3715"/>
                    <a:pt x="6960" y="3700"/>
                    <a:pt x="6865" y="3701"/>
                  </a:cubicBezTo>
                  <a:cubicBezTo>
                    <a:pt x="6828" y="3702"/>
                    <a:pt x="6789" y="3711"/>
                    <a:pt x="6753" y="3709"/>
                  </a:cubicBezTo>
                  <a:cubicBezTo>
                    <a:pt x="6722" y="3707"/>
                    <a:pt x="6694" y="3695"/>
                    <a:pt x="6665" y="3697"/>
                  </a:cubicBezTo>
                  <a:cubicBezTo>
                    <a:pt x="6635" y="3699"/>
                    <a:pt x="6598" y="3713"/>
                    <a:pt x="6573" y="3697"/>
                  </a:cubicBezTo>
                  <a:cubicBezTo>
                    <a:pt x="6480" y="3711"/>
                    <a:pt x="6381" y="3700"/>
                    <a:pt x="6273" y="3701"/>
                  </a:cubicBezTo>
                  <a:cubicBezTo>
                    <a:pt x="6241" y="3701"/>
                    <a:pt x="6205" y="3704"/>
                    <a:pt x="6173" y="3701"/>
                  </a:cubicBezTo>
                  <a:cubicBezTo>
                    <a:pt x="6156" y="3699"/>
                    <a:pt x="6141" y="3690"/>
                    <a:pt x="6125" y="3689"/>
                  </a:cubicBezTo>
                  <a:cubicBezTo>
                    <a:pt x="6095" y="3686"/>
                    <a:pt x="6056" y="3689"/>
                    <a:pt x="6021" y="3689"/>
                  </a:cubicBezTo>
                  <a:cubicBezTo>
                    <a:pt x="5985" y="3689"/>
                    <a:pt x="5945" y="3690"/>
                    <a:pt x="5913" y="3693"/>
                  </a:cubicBezTo>
                  <a:cubicBezTo>
                    <a:pt x="5889" y="3695"/>
                    <a:pt x="5876" y="3702"/>
                    <a:pt x="5849" y="3697"/>
                  </a:cubicBezTo>
                  <a:cubicBezTo>
                    <a:pt x="5833" y="3694"/>
                    <a:pt x="5779" y="3697"/>
                    <a:pt x="5741" y="3693"/>
                  </a:cubicBezTo>
                  <a:cubicBezTo>
                    <a:pt x="5721" y="3691"/>
                    <a:pt x="5697" y="3678"/>
                    <a:pt x="5673" y="3689"/>
                  </a:cubicBezTo>
                  <a:cubicBezTo>
                    <a:pt x="5663" y="3677"/>
                    <a:pt x="5653" y="3686"/>
                    <a:pt x="5625" y="3681"/>
                  </a:cubicBezTo>
                  <a:cubicBezTo>
                    <a:pt x="5599" y="3629"/>
                    <a:pt x="5614" y="3567"/>
                    <a:pt x="5613" y="3505"/>
                  </a:cubicBezTo>
                  <a:cubicBezTo>
                    <a:pt x="5612" y="3444"/>
                    <a:pt x="5607" y="3384"/>
                    <a:pt x="5613" y="3325"/>
                  </a:cubicBezTo>
                  <a:cubicBezTo>
                    <a:pt x="5619" y="3266"/>
                    <a:pt x="5604" y="3209"/>
                    <a:pt x="5605" y="3137"/>
                  </a:cubicBezTo>
                  <a:cubicBezTo>
                    <a:pt x="5605" y="3124"/>
                    <a:pt x="5609" y="3114"/>
                    <a:pt x="5609" y="3101"/>
                  </a:cubicBezTo>
                  <a:cubicBezTo>
                    <a:pt x="5609" y="3081"/>
                    <a:pt x="5602" y="3061"/>
                    <a:pt x="5601" y="3041"/>
                  </a:cubicBezTo>
                  <a:cubicBezTo>
                    <a:pt x="5599" y="2974"/>
                    <a:pt x="5603" y="2908"/>
                    <a:pt x="5601" y="2841"/>
                  </a:cubicBezTo>
                  <a:cubicBezTo>
                    <a:pt x="5599" y="2763"/>
                    <a:pt x="5603" y="2681"/>
                    <a:pt x="5601" y="2585"/>
                  </a:cubicBezTo>
                  <a:cubicBezTo>
                    <a:pt x="5600" y="2544"/>
                    <a:pt x="5595" y="2498"/>
                    <a:pt x="5609" y="2457"/>
                  </a:cubicBezTo>
                  <a:cubicBezTo>
                    <a:pt x="5623" y="2445"/>
                    <a:pt x="5640" y="2455"/>
                    <a:pt x="5641" y="2457"/>
                  </a:cubicBezTo>
                  <a:cubicBezTo>
                    <a:pt x="5667" y="2451"/>
                    <a:pt x="5701" y="2446"/>
                    <a:pt x="5717" y="2461"/>
                  </a:cubicBezTo>
                  <a:cubicBezTo>
                    <a:pt x="5928" y="2436"/>
                    <a:pt x="6107" y="2461"/>
                    <a:pt x="6345" y="2457"/>
                  </a:cubicBezTo>
                  <a:cubicBezTo>
                    <a:pt x="6371" y="2367"/>
                    <a:pt x="6352" y="2278"/>
                    <a:pt x="6357" y="2173"/>
                  </a:cubicBezTo>
                  <a:cubicBezTo>
                    <a:pt x="6245" y="2150"/>
                    <a:pt x="6126" y="2172"/>
                    <a:pt x="6009" y="2161"/>
                  </a:cubicBezTo>
                  <a:cubicBezTo>
                    <a:pt x="5972" y="2157"/>
                    <a:pt x="5934" y="2152"/>
                    <a:pt x="5889" y="2153"/>
                  </a:cubicBezTo>
                  <a:cubicBezTo>
                    <a:pt x="5827" y="2154"/>
                    <a:pt x="5720" y="2158"/>
                    <a:pt x="5637" y="2157"/>
                  </a:cubicBezTo>
                  <a:cubicBezTo>
                    <a:pt x="5606" y="2157"/>
                    <a:pt x="5577" y="2148"/>
                    <a:pt x="5549" y="2149"/>
                  </a:cubicBezTo>
                  <a:cubicBezTo>
                    <a:pt x="5530" y="2150"/>
                    <a:pt x="5514" y="2161"/>
                    <a:pt x="5497" y="2161"/>
                  </a:cubicBezTo>
                  <a:cubicBezTo>
                    <a:pt x="5478" y="2161"/>
                    <a:pt x="5456" y="2150"/>
                    <a:pt x="5437" y="2149"/>
                  </a:cubicBezTo>
                  <a:cubicBezTo>
                    <a:pt x="5396" y="2146"/>
                    <a:pt x="5351" y="2154"/>
                    <a:pt x="5309" y="2153"/>
                  </a:cubicBezTo>
                  <a:cubicBezTo>
                    <a:pt x="5295" y="2153"/>
                    <a:pt x="5282" y="2145"/>
                    <a:pt x="5269" y="2145"/>
                  </a:cubicBezTo>
                  <a:cubicBezTo>
                    <a:pt x="5249" y="2145"/>
                    <a:pt x="5229" y="2156"/>
                    <a:pt x="5209" y="2157"/>
                  </a:cubicBezTo>
                  <a:cubicBezTo>
                    <a:pt x="5181" y="2159"/>
                    <a:pt x="5152" y="2152"/>
                    <a:pt x="5125" y="2153"/>
                  </a:cubicBezTo>
                  <a:cubicBezTo>
                    <a:pt x="5108" y="2154"/>
                    <a:pt x="5093" y="2161"/>
                    <a:pt x="5077" y="2161"/>
                  </a:cubicBezTo>
                  <a:cubicBezTo>
                    <a:pt x="5050" y="2161"/>
                    <a:pt x="5023" y="2152"/>
                    <a:pt x="4993" y="2153"/>
                  </a:cubicBezTo>
                  <a:cubicBezTo>
                    <a:pt x="4959" y="2154"/>
                    <a:pt x="4924" y="2160"/>
                    <a:pt x="4893" y="2157"/>
                  </a:cubicBezTo>
                  <a:cubicBezTo>
                    <a:pt x="4874" y="2155"/>
                    <a:pt x="4856" y="2146"/>
                    <a:pt x="4837" y="2145"/>
                  </a:cubicBezTo>
                  <a:cubicBezTo>
                    <a:pt x="4816" y="2144"/>
                    <a:pt x="4797" y="2158"/>
                    <a:pt x="4777" y="2145"/>
                  </a:cubicBezTo>
                  <a:cubicBezTo>
                    <a:pt x="4718" y="2169"/>
                    <a:pt x="4666" y="2142"/>
                    <a:pt x="4609" y="2165"/>
                  </a:cubicBezTo>
                  <a:cubicBezTo>
                    <a:pt x="4598" y="2203"/>
                    <a:pt x="4593" y="2254"/>
                    <a:pt x="4593" y="2301"/>
                  </a:cubicBezTo>
                  <a:cubicBezTo>
                    <a:pt x="4593" y="2330"/>
                    <a:pt x="4598" y="2352"/>
                    <a:pt x="4597" y="2373"/>
                  </a:cubicBezTo>
                  <a:cubicBezTo>
                    <a:pt x="4596" y="2406"/>
                    <a:pt x="4598" y="2441"/>
                    <a:pt x="4609" y="2469"/>
                  </a:cubicBezTo>
                  <a:cubicBezTo>
                    <a:pt x="4695" y="2465"/>
                    <a:pt x="4786" y="2480"/>
                    <a:pt x="4881" y="2477"/>
                  </a:cubicBezTo>
                  <a:cubicBezTo>
                    <a:pt x="4902" y="2476"/>
                    <a:pt x="4921" y="2466"/>
                    <a:pt x="4941" y="2465"/>
                  </a:cubicBezTo>
                  <a:cubicBezTo>
                    <a:pt x="5002" y="2461"/>
                    <a:pt x="5060" y="2469"/>
                    <a:pt x="5117" y="2469"/>
                  </a:cubicBezTo>
                  <a:cubicBezTo>
                    <a:pt x="5134" y="2469"/>
                    <a:pt x="5148" y="2468"/>
                    <a:pt x="5165" y="2469"/>
                  </a:cubicBezTo>
                  <a:cubicBezTo>
                    <a:pt x="5205" y="2471"/>
                    <a:pt x="5278" y="2468"/>
                    <a:pt x="5341" y="2481"/>
                  </a:cubicBezTo>
                  <a:cubicBezTo>
                    <a:pt x="5351" y="2530"/>
                    <a:pt x="5346" y="2586"/>
                    <a:pt x="5345" y="2637"/>
                  </a:cubicBezTo>
                  <a:cubicBezTo>
                    <a:pt x="5341" y="2780"/>
                    <a:pt x="5353" y="2926"/>
                    <a:pt x="5349" y="3069"/>
                  </a:cubicBezTo>
                  <a:cubicBezTo>
                    <a:pt x="5348" y="3099"/>
                    <a:pt x="5341" y="3132"/>
                    <a:pt x="5341" y="3165"/>
                  </a:cubicBezTo>
                  <a:cubicBezTo>
                    <a:pt x="5340" y="3277"/>
                    <a:pt x="5342" y="3411"/>
                    <a:pt x="5345" y="3537"/>
                  </a:cubicBezTo>
                  <a:cubicBezTo>
                    <a:pt x="5347" y="3606"/>
                    <a:pt x="5343" y="3677"/>
                    <a:pt x="5329" y="3741"/>
                  </a:cubicBezTo>
                  <a:cubicBezTo>
                    <a:pt x="5285" y="3750"/>
                    <a:pt x="5242" y="3741"/>
                    <a:pt x="5197" y="3737"/>
                  </a:cubicBezTo>
                  <a:cubicBezTo>
                    <a:pt x="5147" y="3733"/>
                    <a:pt x="5092" y="3745"/>
                    <a:pt x="5037" y="3745"/>
                  </a:cubicBezTo>
                  <a:cubicBezTo>
                    <a:pt x="4982" y="3745"/>
                    <a:pt x="4926" y="3740"/>
                    <a:pt x="4873" y="3741"/>
                  </a:cubicBezTo>
                  <a:cubicBezTo>
                    <a:pt x="4787" y="3743"/>
                    <a:pt x="4698" y="3737"/>
                    <a:pt x="4625" y="3737"/>
                  </a:cubicBezTo>
                  <a:cubicBezTo>
                    <a:pt x="4599" y="3737"/>
                    <a:pt x="4577" y="3729"/>
                    <a:pt x="4553" y="3729"/>
                  </a:cubicBezTo>
                  <a:cubicBezTo>
                    <a:pt x="4539" y="3729"/>
                    <a:pt x="4523" y="3737"/>
                    <a:pt x="4509" y="3737"/>
                  </a:cubicBezTo>
                  <a:cubicBezTo>
                    <a:pt x="4494" y="3737"/>
                    <a:pt x="4476" y="3729"/>
                    <a:pt x="4461" y="3729"/>
                  </a:cubicBezTo>
                  <a:cubicBezTo>
                    <a:pt x="4448" y="3729"/>
                    <a:pt x="4435" y="3737"/>
                    <a:pt x="4421" y="3737"/>
                  </a:cubicBezTo>
                  <a:cubicBezTo>
                    <a:pt x="4392" y="3737"/>
                    <a:pt x="4352" y="3738"/>
                    <a:pt x="4309" y="3737"/>
                  </a:cubicBezTo>
                  <a:cubicBezTo>
                    <a:pt x="4284" y="3736"/>
                    <a:pt x="4269" y="3729"/>
                    <a:pt x="4249" y="3729"/>
                  </a:cubicBezTo>
                  <a:cubicBezTo>
                    <a:pt x="4201" y="3729"/>
                    <a:pt x="4138" y="3737"/>
                    <a:pt x="4069" y="3737"/>
                  </a:cubicBezTo>
                  <a:cubicBezTo>
                    <a:pt x="4033" y="3737"/>
                    <a:pt x="3993" y="3740"/>
                    <a:pt x="3961" y="3737"/>
                  </a:cubicBezTo>
                  <a:cubicBezTo>
                    <a:pt x="3934" y="3734"/>
                    <a:pt x="3909" y="3723"/>
                    <a:pt x="3885" y="3721"/>
                  </a:cubicBezTo>
                  <a:cubicBezTo>
                    <a:pt x="3850" y="3718"/>
                    <a:pt x="3824" y="3729"/>
                    <a:pt x="3809" y="3713"/>
                  </a:cubicBezTo>
                  <a:cubicBezTo>
                    <a:pt x="3789" y="3693"/>
                    <a:pt x="3803" y="3621"/>
                    <a:pt x="3801" y="3577"/>
                  </a:cubicBezTo>
                  <a:cubicBezTo>
                    <a:pt x="3798" y="3512"/>
                    <a:pt x="3794" y="3450"/>
                    <a:pt x="3797" y="3373"/>
                  </a:cubicBezTo>
                  <a:cubicBezTo>
                    <a:pt x="3798" y="3342"/>
                    <a:pt x="3802" y="3311"/>
                    <a:pt x="3801" y="3281"/>
                  </a:cubicBezTo>
                  <a:cubicBezTo>
                    <a:pt x="3800" y="3250"/>
                    <a:pt x="3795" y="3222"/>
                    <a:pt x="3797" y="3197"/>
                  </a:cubicBezTo>
                  <a:cubicBezTo>
                    <a:pt x="3798" y="3178"/>
                    <a:pt x="3804" y="3164"/>
                    <a:pt x="3805" y="3149"/>
                  </a:cubicBezTo>
                  <a:cubicBezTo>
                    <a:pt x="3807" y="3110"/>
                    <a:pt x="3799" y="3070"/>
                    <a:pt x="3797" y="3029"/>
                  </a:cubicBezTo>
                  <a:cubicBezTo>
                    <a:pt x="3795" y="2981"/>
                    <a:pt x="3798" y="2932"/>
                    <a:pt x="3797" y="2881"/>
                  </a:cubicBezTo>
                  <a:cubicBezTo>
                    <a:pt x="3796" y="2832"/>
                    <a:pt x="3794" y="2780"/>
                    <a:pt x="3797" y="2733"/>
                  </a:cubicBezTo>
                  <a:cubicBezTo>
                    <a:pt x="3801" y="2659"/>
                    <a:pt x="3799" y="2562"/>
                    <a:pt x="3809" y="2477"/>
                  </a:cubicBezTo>
                  <a:cubicBezTo>
                    <a:pt x="3825" y="2469"/>
                    <a:pt x="3839" y="2475"/>
                    <a:pt x="3861" y="2477"/>
                  </a:cubicBezTo>
                  <a:cubicBezTo>
                    <a:pt x="3863" y="2477"/>
                    <a:pt x="3905" y="2469"/>
                    <a:pt x="3925" y="2473"/>
                  </a:cubicBezTo>
                  <a:cubicBezTo>
                    <a:pt x="3930" y="2474"/>
                    <a:pt x="3931" y="2481"/>
                    <a:pt x="3937" y="2481"/>
                  </a:cubicBezTo>
                  <a:cubicBezTo>
                    <a:pt x="3948" y="2481"/>
                    <a:pt x="3968" y="2473"/>
                    <a:pt x="3989" y="2473"/>
                  </a:cubicBezTo>
                  <a:cubicBezTo>
                    <a:pt x="4018" y="2473"/>
                    <a:pt x="4039" y="2473"/>
                    <a:pt x="4081" y="2473"/>
                  </a:cubicBezTo>
                  <a:cubicBezTo>
                    <a:pt x="4088" y="2473"/>
                    <a:pt x="4090" y="2468"/>
                    <a:pt x="4097" y="2469"/>
                  </a:cubicBezTo>
                  <a:cubicBezTo>
                    <a:pt x="4098" y="2469"/>
                    <a:pt x="4105" y="2477"/>
                    <a:pt x="4105" y="2477"/>
                  </a:cubicBezTo>
                  <a:cubicBezTo>
                    <a:pt x="4126" y="2477"/>
                    <a:pt x="4148" y="2469"/>
                    <a:pt x="4169" y="2469"/>
                  </a:cubicBezTo>
                  <a:cubicBezTo>
                    <a:pt x="4214" y="2468"/>
                    <a:pt x="4260" y="2471"/>
                    <a:pt x="4305" y="2469"/>
                  </a:cubicBezTo>
                  <a:cubicBezTo>
                    <a:pt x="4347" y="2468"/>
                    <a:pt x="4387" y="2475"/>
                    <a:pt x="4425" y="2473"/>
                  </a:cubicBezTo>
                  <a:cubicBezTo>
                    <a:pt x="4461" y="2471"/>
                    <a:pt x="4498" y="2456"/>
                    <a:pt x="4545" y="2465"/>
                  </a:cubicBezTo>
                  <a:cubicBezTo>
                    <a:pt x="4570" y="2429"/>
                    <a:pt x="4552" y="2379"/>
                    <a:pt x="4553" y="2345"/>
                  </a:cubicBezTo>
                  <a:cubicBezTo>
                    <a:pt x="4553" y="2332"/>
                    <a:pt x="4561" y="2319"/>
                    <a:pt x="4561" y="2305"/>
                  </a:cubicBezTo>
                  <a:cubicBezTo>
                    <a:pt x="4561" y="2286"/>
                    <a:pt x="4557" y="2268"/>
                    <a:pt x="4557" y="2249"/>
                  </a:cubicBezTo>
                  <a:cubicBezTo>
                    <a:pt x="4557" y="2226"/>
                    <a:pt x="4550" y="2154"/>
                    <a:pt x="4565" y="2133"/>
                  </a:cubicBezTo>
                  <a:cubicBezTo>
                    <a:pt x="4577" y="2116"/>
                    <a:pt x="4639" y="2117"/>
                    <a:pt x="4689" y="2117"/>
                  </a:cubicBezTo>
                  <a:cubicBezTo>
                    <a:pt x="4747" y="2117"/>
                    <a:pt x="4802" y="2104"/>
                    <a:pt x="4837" y="2109"/>
                  </a:cubicBezTo>
                  <a:cubicBezTo>
                    <a:pt x="4847" y="2110"/>
                    <a:pt x="4862" y="2120"/>
                    <a:pt x="4869" y="2121"/>
                  </a:cubicBezTo>
                  <a:cubicBezTo>
                    <a:pt x="4899" y="2124"/>
                    <a:pt x="4935" y="2121"/>
                    <a:pt x="4965" y="2121"/>
                  </a:cubicBezTo>
                  <a:cubicBezTo>
                    <a:pt x="5022" y="2120"/>
                    <a:pt x="5083" y="2123"/>
                    <a:pt x="5137" y="2121"/>
                  </a:cubicBezTo>
                  <a:cubicBezTo>
                    <a:pt x="5152" y="2120"/>
                    <a:pt x="5167" y="2113"/>
                    <a:pt x="5181" y="2113"/>
                  </a:cubicBezTo>
                  <a:cubicBezTo>
                    <a:pt x="5197" y="2113"/>
                    <a:pt x="5214" y="2121"/>
                    <a:pt x="5229" y="2121"/>
                  </a:cubicBezTo>
                  <a:cubicBezTo>
                    <a:pt x="5247" y="2122"/>
                    <a:pt x="5264" y="2114"/>
                    <a:pt x="5281" y="2113"/>
                  </a:cubicBezTo>
                  <a:cubicBezTo>
                    <a:pt x="5329" y="2111"/>
                    <a:pt x="5387" y="2123"/>
                    <a:pt x="5433" y="2121"/>
                  </a:cubicBezTo>
                  <a:cubicBezTo>
                    <a:pt x="5451" y="2080"/>
                    <a:pt x="5431" y="2030"/>
                    <a:pt x="5433" y="1985"/>
                  </a:cubicBezTo>
                  <a:cubicBezTo>
                    <a:pt x="5435" y="1946"/>
                    <a:pt x="5444" y="1898"/>
                    <a:pt x="5433" y="1857"/>
                  </a:cubicBezTo>
                  <a:cubicBezTo>
                    <a:pt x="5396" y="1849"/>
                    <a:pt x="5332" y="1840"/>
                    <a:pt x="5281" y="1849"/>
                  </a:cubicBezTo>
                  <a:cubicBezTo>
                    <a:pt x="5256" y="1854"/>
                    <a:pt x="5226" y="1846"/>
                    <a:pt x="5197" y="1845"/>
                  </a:cubicBezTo>
                  <a:cubicBezTo>
                    <a:pt x="5129" y="1843"/>
                    <a:pt x="5062" y="1853"/>
                    <a:pt x="4993" y="1849"/>
                  </a:cubicBezTo>
                  <a:cubicBezTo>
                    <a:pt x="4978" y="1848"/>
                    <a:pt x="4964" y="1842"/>
                    <a:pt x="4949" y="1841"/>
                  </a:cubicBezTo>
                  <a:cubicBezTo>
                    <a:pt x="4926" y="1840"/>
                    <a:pt x="4899" y="1848"/>
                    <a:pt x="4873" y="1849"/>
                  </a:cubicBezTo>
                  <a:cubicBezTo>
                    <a:pt x="4795" y="1853"/>
                    <a:pt x="4716" y="1858"/>
                    <a:pt x="4645" y="1857"/>
                  </a:cubicBezTo>
                  <a:cubicBezTo>
                    <a:pt x="4623" y="1857"/>
                    <a:pt x="4601" y="1848"/>
                    <a:pt x="4581" y="1849"/>
                  </a:cubicBezTo>
                  <a:cubicBezTo>
                    <a:pt x="4568" y="1850"/>
                    <a:pt x="4554" y="1856"/>
                    <a:pt x="4541" y="1857"/>
                  </a:cubicBezTo>
                  <a:cubicBezTo>
                    <a:pt x="4454" y="1863"/>
                    <a:pt x="4369" y="1845"/>
                    <a:pt x="4281" y="1853"/>
                  </a:cubicBezTo>
                  <a:cubicBezTo>
                    <a:pt x="4248" y="1811"/>
                    <a:pt x="4264" y="1754"/>
                    <a:pt x="4261" y="1701"/>
                  </a:cubicBezTo>
                  <a:cubicBezTo>
                    <a:pt x="4260" y="1679"/>
                    <a:pt x="4254" y="1657"/>
                    <a:pt x="4253" y="1629"/>
                  </a:cubicBezTo>
                  <a:cubicBezTo>
                    <a:pt x="4250" y="1554"/>
                    <a:pt x="4263" y="1465"/>
                    <a:pt x="4249" y="1377"/>
                  </a:cubicBezTo>
                  <a:cubicBezTo>
                    <a:pt x="4269" y="1337"/>
                    <a:pt x="4244" y="1271"/>
                    <a:pt x="4273" y="1237"/>
                  </a:cubicBezTo>
                  <a:cubicBezTo>
                    <a:pt x="4603" y="1214"/>
                    <a:pt x="5038" y="1233"/>
                    <a:pt x="5421" y="1221"/>
                  </a:cubicBezTo>
                  <a:cubicBezTo>
                    <a:pt x="5441" y="1197"/>
                    <a:pt x="5430" y="1166"/>
                    <a:pt x="5429" y="1137"/>
                  </a:cubicBezTo>
                  <a:cubicBezTo>
                    <a:pt x="5427" y="1087"/>
                    <a:pt x="5438" y="1034"/>
                    <a:pt x="5433" y="985"/>
                  </a:cubicBezTo>
                  <a:cubicBezTo>
                    <a:pt x="5366" y="956"/>
                    <a:pt x="5293" y="984"/>
                    <a:pt x="5217" y="981"/>
                  </a:cubicBezTo>
                  <a:cubicBezTo>
                    <a:pt x="5207" y="981"/>
                    <a:pt x="5195" y="974"/>
                    <a:pt x="5185" y="973"/>
                  </a:cubicBezTo>
                  <a:cubicBezTo>
                    <a:pt x="5171" y="971"/>
                    <a:pt x="5155" y="977"/>
                    <a:pt x="5141" y="977"/>
                  </a:cubicBezTo>
                  <a:cubicBezTo>
                    <a:pt x="5005" y="976"/>
                    <a:pt x="4829" y="974"/>
                    <a:pt x="4697" y="969"/>
                  </a:cubicBezTo>
                  <a:cubicBezTo>
                    <a:pt x="4660" y="968"/>
                    <a:pt x="4621" y="965"/>
                    <a:pt x="4585" y="965"/>
                  </a:cubicBezTo>
                  <a:cubicBezTo>
                    <a:pt x="4566" y="965"/>
                    <a:pt x="4547" y="972"/>
                    <a:pt x="4529" y="973"/>
                  </a:cubicBezTo>
                  <a:cubicBezTo>
                    <a:pt x="4478" y="975"/>
                    <a:pt x="4426" y="959"/>
                    <a:pt x="4381" y="973"/>
                  </a:cubicBezTo>
                  <a:cubicBezTo>
                    <a:pt x="4354" y="968"/>
                    <a:pt x="4314" y="970"/>
                    <a:pt x="4265" y="973"/>
                  </a:cubicBezTo>
                  <a:cubicBezTo>
                    <a:pt x="4245" y="974"/>
                    <a:pt x="4234" y="974"/>
                    <a:pt x="4217" y="969"/>
                  </a:cubicBezTo>
                  <a:cubicBezTo>
                    <a:pt x="4199" y="964"/>
                    <a:pt x="4171" y="975"/>
                    <a:pt x="4149" y="973"/>
                  </a:cubicBezTo>
                  <a:cubicBezTo>
                    <a:pt x="4142" y="972"/>
                    <a:pt x="4136" y="965"/>
                    <a:pt x="4129" y="965"/>
                  </a:cubicBezTo>
                  <a:cubicBezTo>
                    <a:pt x="4105" y="965"/>
                    <a:pt x="4080" y="973"/>
                    <a:pt x="4057" y="973"/>
                  </a:cubicBezTo>
                  <a:cubicBezTo>
                    <a:pt x="4034" y="973"/>
                    <a:pt x="4009" y="964"/>
                    <a:pt x="3985" y="965"/>
                  </a:cubicBezTo>
                  <a:cubicBezTo>
                    <a:pt x="3946" y="967"/>
                    <a:pt x="3898" y="984"/>
                    <a:pt x="3853" y="965"/>
                  </a:cubicBezTo>
                  <a:cubicBezTo>
                    <a:pt x="3774" y="983"/>
                    <a:pt x="3668" y="972"/>
                    <a:pt x="3573" y="973"/>
                  </a:cubicBezTo>
                  <a:cubicBezTo>
                    <a:pt x="3531" y="973"/>
                    <a:pt x="3487" y="978"/>
                    <a:pt x="3445" y="977"/>
                  </a:cubicBezTo>
                  <a:cubicBezTo>
                    <a:pt x="3394" y="976"/>
                    <a:pt x="3344" y="972"/>
                    <a:pt x="3297" y="973"/>
                  </a:cubicBezTo>
                  <a:cubicBezTo>
                    <a:pt x="3281" y="973"/>
                    <a:pt x="3268" y="969"/>
                    <a:pt x="3253" y="969"/>
                  </a:cubicBezTo>
                  <a:cubicBezTo>
                    <a:pt x="3182" y="967"/>
                    <a:pt x="3110" y="977"/>
                    <a:pt x="3037" y="977"/>
                  </a:cubicBezTo>
                  <a:cubicBezTo>
                    <a:pt x="2936" y="976"/>
                    <a:pt x="2839" y="965"/>
                    <a:pt x="2725" y="969"/>
                  </a:cubicBezTo>
                  <a:cubicBezTo>
                    <a:pt x="2660" y="971"/>
                    <a:pt x="2594" y="976"/>
                    <a:pt x="2529" y="973"/>
                  </a:cubicBezTo>
                  <a:cubicBezTo>
                    <a:pt x="2488" y="971"/>
                    <a:pt x="2447" y="969"/>
                    <a:pt x="2401" y="969"/>
                  </a:cubicBezTo>
                  <a:cubicBezTo>
                    <a:pt x="2380" y="969"/>
                    <a:pt x="2361" y="960"/>
                    <a:pt x="2341" y="961"/>
                  </a:cubicBezTo>
                  <a:cubicBezTo>
                    <a:pt x="2321" y="962"/>
                    <a:pt x="2302" y="968"/>
                    <a:pt x="2281" y="969"/>
                  </a:cubicBezTo>
                  <a:cubicBezTo>
                    <a:pt x="2259" y="970"/>
                    <a:pt x="2236" y="976"/>
                    <a:pt x="2213" y="977"/>
                  </a:cubicBezTo>
                  <a:cubicBezTo>
                    <a:pt x="2201" y="978"/>
                    <a:pt x="2189" y="972"/>
                    <a:pt x="2177" y="973"/>
                  </a:cubicBezTo>
                  <a:cubicBezTo>
                    <a:pt x="2167" y="974"/>
                    <a:pt x="2158" y="981"/>
                    <a:pt x="2149" y="981"/>
                  </a:cubicBezTo>
                  <a:cubicBezTo>
                    <a:pt x="2112" y="982"/>
                    <a:pt x="2076" y="976"/>
                    <a:pt x="2037" y="977"/>
                  </a:cubicBezTo>
                  <a:cubicBezTo>
                    <a:pt x="1925" y="981"/>
                    <a:pt x="1817" y="969"/>
                    <a:pt x="1709" y="981"/>
                  </a:cubicBezTo>
                  <a:cubicBezTo>
                    <a:pt x="1710" y="991"/>
                    <a:pt x="1703" y="994"/>
                    <a:pt x="1697" y="997"/>
                  </a:cubicBezTo>
                  <a:cubicBezTo>
                    <a:pt x="1689" y="1072"/>
                    <a:pt x="1676" y="1147"/>
                    <a:pt x="1689" y="1217"/>
                  </a:cubicBezTo>
                  <a:cubicBezTo>
                    <a:pt x="1753" y="1217"/>
                    <a:pt x="1803" y="1218"/>
                    <a:pt x="1853" y="1217"/>
                  </a:cubicBezTo>
                  <a:cubicBezTo>
                    <a:pt x="1868" y="1217"/>
                    <a:pt x="1882" y="1221"/>
                    <a:pt x="1897" y="1221"/>
                  </a:cubicBezTo>
                  <a:cubicBezTo>
                    <a:pt x="1923" y="1221"/>
                    <a:pt x="1951" y="1207"/>
                    <a:pt x="1985" y="1213"/>
                  </a:cubicBezTo>
                  <a:cubicBezTo>
                    <a:pt x="1991" y="1214"/>
                    <a:pt x="1996" y="1221"/>
                    <a:pt x="2001" y="1221"/>
                  </a:cubicBezTo>
                  <a:cubicBezTo>
                    <a:pt x="2029" y="1223"/>
                    <a:pt x="2060" y="1216"/>
                    <a:pt x="2089" y="1217"/>
                  </a:cubicBezTo>
                  <a:cubicBezTo>
                    <a:pt x="2169" y="1219"/>
                    <a:pt x="2268" y="1220"/>
                    <a:pt x="2369" y="1221"/>
                  </a:cubicBezTo>
                  <a:cubicBezTo>
                    <a:pt x="2514" y="1223"/>
                    <a:pt x="2649" y="1212"/>
                    <a:pt x="2777" y="1229"/>
                  </a:cubicBezTo>
                  <a:cubicBezTo>
                    <a:pt x="2823" y="1221"/>
                    <a:pt x="2851" y="1217"/>
                    <a:pt x="2889" y="1229"/>
                  </a:cubicBezTo>
                  <a:cubicBezTo>
                    <a:pt x="2909" y="1290"/>
                    <a:pt x="2907" y="1357"/>
                    <a:pt x="2905" y="1425"/>
                  </a:cubicBezTo>
                  <a:cubicBezTo>
                    <a:pt x="2903" y="1492"/>
                    <a:pt x="2898" y="1569"/>
                    <a:pt x="2901" y="1641"/>
                  </a:cubicBezTo>
                  <a:cubicBezTo>
                    <a:pt x="2901" y="1646"/>
                    <a:pt x="2906" y="1643"/>
                    <a:pt x="2905" y="1641"/>
                  </a:cubicBezTo>
                  <a:cubicBezTo>
                    <a:pt x="2923" y="1683"/>
                    <a:pt x="2892" y="1786"/>
                    <a:pt x="2909" y="1841"/>
                  </a:cubicBezTo>
                  <a:close/>
                  <a:moveTo>
                    <a:pt x="5197" y="49"/>
                  </a:moveTo>
                  <a:cubicBezTo>
                    <a:pt x="5181" y="48"/>
                    <a:pt x="5168" y="41"/>
                    <a:pt x="5153" y="41"/>
                  </a:cubicBezTo>
                  <a:cubicBezTo>
                    <a:pt x="5135" y="41"/>
                    <a:pt x="5118" y="49"/>
                    <a:pt x="5101" y="49"/>
                  </a:cubicBezTo>
                  <a:cubicBezTo>
                    <a:pt x="5089" y="49"/>
                    <a:pt x="5080" y="41"/>
                    <a:pt x="5069" y="41"/>
                  </a:cubicBezTo>
                  <a:cubicBezTo>
                    <a:pt x="5057" y="41"/>
                    <a:pt x="5045" y="49"/>
                    <a:pt x="5033" y="49"/>
                  </a:cubicBezTo>
                  <a:cubicBezTo>
                    <a:pt x="5019" y="49"/>
                    <a:pt x="5008" y="42"/>
                    <a:pt x="4993" y="41"/>
                  </a:cubicBezTo>
                  <a:cubicBezTo>
                    <a:pt x="4979" y="40"/>
                    <a:pt x="4961" y="45"/>
                    <a:pt x="4945" y="45"/>
                  </a:cubicBezTo>
                  <a:cubicBezTo>
                    <a:pt x="4892" y="46"/>
                    <a:pt x="4836" y="49"/>
                    <a:pt x="4789" y="49"/>
                  </a:cubicBezTo>
                  <a:cubicBezTo>
                    <a:pt x="4781" y="49"/>
                    <a:pt x="4774" y="42"/>
                    <a:pt x="4765" y="41"/>
                  </a:cubicBezTo>
                  <a:cubicBezTo>
                    <a:pt x="4759" y="41"/>
                    <a:pt x="4751" y="49"/>
                    <a:pt x="4745" y="49"/>
                  </a:cubicBezTo>
                  <a:cubicBezTo>
                    <a:pt x="4744" y="49"/>
                    <a:pt x="4729" y="41"/>
                    <a:pt x="4721" y="41"/>
                  </a:cubicBezTo>
                  <a:cubicBezTo>
                    <a:pt x="4670" y="39"/>
                    <a:pt x="4626" y="41"/>
                    <a:pt x="4581" y="53"/>
                  </a:cubicBezTo>
                  <a:cubicBezTo>
                    <a:pt x="4559" y="37"/>
                    <a:pt x="4505" y="52"/>
                    <a:pt x="4481" y="37"/>
                  </a:cubicBezTo>
                  <a:cubicBezTo>
                    <a:pt x="4390" y="61"/>
                    <a:pt x="4282" y="32"/>
                    <a:pt x="4185" y="53"/>
                  </a:cubicBezTo>
                  <a:cubicBezTo>
                    <a:pt x="4120" y="49"/>
                    <a:pt x="4057" y="42"/>
                    <a:pt x="4001" y="41"/>
                  </a:cubicBezTo>
                  <a:cubicBezTo>
                    <a:pt x="3977" y="41"/>
                    <a:pt x="3956" y="45"/>
                    <a:pt x="3933" y="45"/>
                  </a:cubicBezTo>
                  <a:cubicBezTo>
                    <a:pt x="3911" y="45"/>
                    <a:pt x="3888" y="38"/>
                    <a:pt x="3869" y="49"/>
                  </a:cubicBezTo>
                  <a:cubicBezTo>
                    <a:pt x="3829" y="37"/>
                    <a:pt x="3783" y="35"/>
                    <a:pt x="3741" y="41"/>
                  </a:cubicBezTo>
                  <a:cubicBezTo>
                    <a:pt x="3728" y="43"/>
                    <a:pt x="3714" y="52"/>
                    <a:pt x="3701" y="53"/>
                  </a:cubicBezTo>
                  <a:cubicBezTo>
                    <a:pt x="3662" y="57"/>
                    <a:pt x="3621" y="51"/>
                    <a:pt x="3581" y="49"/>
                  </a:cubicBezTo>
                  <a:cubicBezTo>
                    <a:pt x="3547" y="47"/>
                    <a:pt x="3512" y="53"/>
                    <a:pt x="3481" y="49"/>
                  </a:cubicBezTo>
                  <a:cubicBezTo>
                    <a:pt x="3468" y="48"/>
                    <a:pt x="3458" y="41"/>
                    <a:pt x="3445" y="41"/>
                  </a:cubicBezTo>
                  <a:cubicBezTo>
                    <a:pt x="3434" y="41"/>
                    <a:pt x="3421" y="48"/>
                    <a:pt x="3409" y="49"/>
                  </a:cubicBezTo>
                  <a:cubicBezTo>
                    <a:pt x="3393" y="50"/>
                    <a:pt x="3377" y="40"/>
                    <a:pt x="3361" y="41"/>
                  </a:cubicBezTo>
                  <a:cubicBezTo>
                    <a:pt x="3345" y="42"/>
                    <a:pt x="3326" y="52"/>
                    <a:pt x="3309" y="53"/>
                  </a:cubicBezTo>
                  <a:cubicBezTo>
                    <a:pt x="3298" y="54"/>
                    <a:pt x="3286" y="49"/>
                    <a:pt x="3273" y="49"/>
                  </a:cubicBezTo>
                  <a:cubicBezTo>
                    <a:pt x="3247" y="49"/>
                    <a:pt x="3224" y="57"/>
                    <a:pt x="3205" y="53"/>
                  </a:cubicBezTo>
                  <a:cubicBezTo>
                    <a:pt x="3179" y="48"/>
                    <a:pt x="3137" y="50"/>
                    <a:pt x="3113" y="49"/>
                  </a:cubicBezTo>
                  <a:cubicBezTo>
                    <a:pt x="3061" y="46"/>
                    <a:pt x="3005" y="52"/>
                    <a:pt x="2961" y="45"/>
                  </a:cubicBezTo>
                  <a:cubicBezTo>
                    <a:pt x="2882" y="64"/>
                    <a:pt x="2802" y="43"/>
                    <a:pt x="2729" y="49"/>
                  </a:cubicBezTo>
                  <a:cubicBezTo>
                    <a:pt x="2716" y="47"/>
                    <a:pt x="2711" y="37"/>
                    <a:pt x="2697" y="37"/>
                  </a:cubicBezTo>
                  <a:cubicBezTo>
                    <a:pt x="2661" y="49"/>
                    <a:pt x="2625" y="41"/>
                    <a:pt x="2589" y="37"/>
                  </a:cubicBezTo>
                  <a:cubicBezTo>
                    <a:pt x="2549" y="33"/>
                    <a:pt x="2501" y="32"/>
                    <a:pt x="2481" y="33"/>
                  </a:cubicBezTo>
                  <a:cubicBezTo>
                    <a:pt x="2402" y="37"/>
                    <a:pt x="2351" y="38"/>
                    <a:pt x="2297" y="53"/>
                  </a:cubicBezTo>
                  <a:cubicBezTo>
                    <a:pt x="2261" y="39"/>
                    <a:pt x="2223" y="49"/>
                    <a:pt x="2185" y="49"/>
                  </a:cubicBezTo>
                  <a:cubicBezTo>
                    <a:pt x="2163" y="49"/>
                    <a:pt x="2140" y="41"/>
                    <a:pt x="2117" y="41"/>
                  </a:cubicBezTo>
                  <a:cubicBezTo>
                    <a:pt x="2110" y="41"/>
                    <a:pt x="2103" y="48"/>
                    <a:pt x="2097" y="49"/>
                  </a:cubicBezTo>
                  <a:cubicBezTo>
                    <a:pt x="2016" y="58"/>
                    <a:pt x="1945" y="24"/>
                    <a:pt x="1861" y="41"/>
                  </a:cubicBezTo>
                  <a:cubicBezTo>
                    <a:pt x="1841" y="84"/>
                    <a:pt x="1841" y="138"/>
                    <a:pt x="1841" y="185"/>
                  </a:cubicBezTo>
                  <a:cubicBezTo>
                    <a:pt x="1841" y="319"/>
                    <a:pt x="1845" y="464"/>
                    <a:pt x="1845" y="613"/>
                  </a:cubicBezTo>
                  <a:cubicBezTo>
                    <a:pt x="1903" y="621"/>
                    <a:pt x="1960" y="620"/>
                    <a:pt x="2005" y="621"/>
                  </a:cubicBezTo>
                  <a:cubicBezTo>
                    <a:pt x="2037" y="622"/>
                    <a:pt x="2067" y="613"/>
                    <a:pt x="2097" y="613"/>
                  </a:cubicBezTo>
                  <a:cubicBezTo>
                    <a:pt x="2112" y="613"/>
                    <a:pt x="2126" y="620"/>
                    <a:pt x="2141" y="621"/>
                  </a:cubicBezTo>
                  <a:cubicBezTo>
                    <a:pt x="2181" y="623"/>
                    <a:pt x="2221" y="620"/>
                    <a:pt x="2269" y="621"/>
                  </a:cubicBezTo>
                  <a:cubicBezTo>
                    <a:pt x="2287" y="621"/>
                    <a:pt x="2305" y="616"/>
                    <a:pt x="2317" y="617"/>
                  </a:cubicBezTo>
                  <a:cubicBezTo>
                    <a:pt x="2325" y="618"/>
                    <a:pt x="2333" y="625"/>
                    <a:pt x="2341" y="625"/>
                  </a:cubicBezTo>
                  <a:cubicBezTo>
                    <a:pt x="2387" y="625"/>
                    <a:pt x="2440" y="617"/>
                    <a:pt x="2477" y="617"/>
                  </a:cubicBezTo>
                  <a:cubicBezTo>
                    <a:pt x="2490" y="617"/>
                    <a:pt x="2509" y="625"/>
                    <a:pt x="2525" y="625"/>
                  </a:cubicBezTo>
                  <a:cubicBezTo>
                    <a:pt x="2538" y="625"/>
                    <a:pt x="2549" y="618"/>
                    <a:pt x="2561" y="617"/>
                  </a:cubicBezTo>
                  <a:cubicBezTo>
                    <a:pt x="2575" y="616"/>
                    <a:pt x="2593" y="618"/>
                    <a:pt x="2609" y="617"/>
                  </a:cubicBezTo>
                  <a:cubicBezTo>
                    <a:pt x="2627" y="616"/>
                    <a:pt x="2646" y="612"/>
                    <a:pt x="2661" y="613"/>
                  </a:cubicBezTo>
                  <a:cubicBezTo>
                    <a:pt x="2675" y="614"/>
                    <a:pt x="2686" y="624"/>
                    <a:pt x="2701" y="625"/>
                  </a:cubicBezTo>
                  <a:cubicBezTo>
                    <a:pt x="2708" y="626"/>
                    <a:pt x="2720" y="621"/>
                    <a:pt x="2729" y="621"/>
                  </a:cubicBezTo>
                  <a:cubicBezTo>
                    <a:pt x="2773" y="621"/>
                    <a:pt x="2794" y="629"/>
                    <a:pt x="2817" y="629"/>
                  </a:cubicBezTo>
                  <a:cubicBezTo>
                    <a:pt x="2833" y="629"/>
                    <a:pt x="2849" y="622"/>
                    <a:pt x="2865" y="621"/>
                  </a:cubicBezTo>
                  <a:cubicBezTo>
                    <a:pt x="2941" y="616"/>
                    <a:pt x="2986" y="617"/>
                    <a:pt x="3041" y="617"/>
                  </a:cubicBezTo>
                  <a:cubicBezTo>
                    <a:pt x="3106" y="617"/>
                    <a:pt x="3151" y="609"/>
                    <a:pt x="3205" y="609"/>
                  </a:cubicBezTo>
                  <a:cubicBezTo>
                    <a:pt x="3237" y="609"/>
                    <a:pt x="3257" y="608"/>
                    <a:pt x="3281" y="605"/>
                  </a:cubicBezTo>
                  <a:cubicBezTo>
                    <a:pt x="3354" y="597"/>
                    <a:pt x="3445" y="616"/>
                    <a:pt x="3493" y="613"/>
                  </a:cubicBezTo>
                  <a:cubicBezTo>
                    <a:pt x="3527" y="611"/>
                    <a:pt x="3586" y="621"/>
                    <a:pt x="3633" y="617"/>
                  </a:cubicBezTo>
                  <a:cubicBezTo>
                    <a:pt x="3648" y="616"/>
                    <a:pt x="3660" y="609"/>
                    <a:pt x="3673" y="609"/>
                  </a:cubicBezTo>
                  <a:cubicBezTo>
                    <a:pt x="3685" y="609"/>
                    <a:pt x="3698" y="617"/>
                    <a:pt x="3709" y="617"/>
                  </a:cubicBezTo>
                  <a:cubicBezTo>
                    <a:pt x="3771" y="620"/>
                    <a:pt x="3846" y="614"/>
                    <a:pt x="3893" y="609"/>
                  </a:cubicBezTo>
                  <a:cubicBezTo>
                    <a:pt x="3925" y="605"/>
                    <a:pt x="3957" y="610"/>
                    <a:pt x="3989" y="609"/>
                  </a:cubicBezTo>
                  <a:cubicBezTo>
                    <a:pt x="4046" y="606"/>
                    <a:pt x="4105" y="602"/>
                    <a:pt x="4161" y="601"/>
                  </a:cubicBezTo>
                  <a:cubicBezTo>
                    <a:pt x="4199" y="600"/>
                    <a:pt x="4251" y="598"/>
                    <a:pt x="4293" y="601"/>
                  </a:cubicBezTo>
                  <a:cubicBezTo>
                    <a:pt x="4301" y="601"/>
                    <a:pt x="4305" y="609"/>
                    <a:pt x="4313" y="609"/>
                  </a:cubicBezTo>
                  <a:cubicBezTo>
                    <a:pt x="4324" y="609"/>
                    <a:pt x="4338" y="601"/>
                    <a:pt x="4349" y="601"/>
                  </a:cubicBezTo>
                  <a:cubicBezTo>
                    <a:pt x="4370" y="600"/>
                    <a:pt x="4392" y="609"/>
                    <a:pt x="4413" y="609"/>
                  </a:cubicBezTo>
                  <a:cubicBezTo>
                    <a:pt x="4447" y="609"/>
                    <a:pt x="4480" y="601"/>
                    <a:pt x="4513" y="613"/>
                  </a:cubicBezTo>
                  <a:cubicBezTo>
                    <a:pt x="4527" y="607"/>
                    <a:pt x="4535" y="607"/>
                    <a:pt x="4545" y="605"/>
                  </a:cubicBezTo>
                  <a:cubicBezTo>
                    <a:pt x="4571" y="616"/>
                    <a:pt x="4591" y="611"/>
                    <a:pt x="4617" y="609"/>
                  </a:cubicBezTo>
                  <a:cubicBezTo>
                    <a:pt x="4660" y="606"/>
                    <a:pt x="4707" y="603"/>
                    <a:pt x="4749" y="605"/>
                  </a:cubicBezTo>
                  <a:cubicBezTo>
                    <a:pt x="4805" y="607"/>
                    <a:pt x="4855" y="609"/>
                    <a:pt x="4901" y="609"/>
                  </a:cubicBezTo>
                  <a:cubicBezTo>
                    <a:pt x="4940" y="609"/>
                    <a:pt x="4999" y="601"/>
                    <a:pt x="5021" y="605"/>
                  </a:cubicBezTo>
                  <a:cubicBezTo>
                    <a:pt x="5029" y="606"/>
                    <a:pt x="5037" y="617"/>
                    <a:pt x="5045" y="617"/>
                  </a:cubicBezTo>
                  <a:cubicBezTo>
                    <a:pt x="5055" y="617"/>
                    <a:pt x="5069" y="609"/>
                    <a:pt x="5081" y="609"/>
                  </a:cubicBezTo>
                  <a:cubicBezTo>
                    <a:pt x="5188" y="609"/>
                    <a:pt x="5313" y="616"/>
                    <a:pt x="5405" y="609"/>
                  </a:cubicBezTo>
                  <a:cubicBezTo>
                    <a:pt x="5432" y="532"/>
                    <a:pt x="5409" y="450"/>
                    <a:pt x="5413" y="369"/>
                  </a:cubicBezTo>
                  <a:cubicBezTo>
                    <a:pt x="5414" y="357"/>
                    <a:pt x="5420" y="344"/>
                    <a:pt x="5421" y="333"/>
                  </a:cubicBezTo>
                  <a:cubicBezTo>
                    <a:pt x="5424" y="293"/>
                    <a:pt x="5416" y="254"/>
                    <a:pt x="5417" y="213"/>
                  </a:cubicBezTo>
                  <a:cubicBezTo>
                    <a:pt x="5417" y="186"/>
                    <a:pt x="5424" y="156"/>
                    <a:pt x="5425" y="129"/>
                  </a:cubicBezTo>
                  <a:cubicBezTo>
                    <a:pt x="5426" y="104"/>
                    <a:pt x="5429" y="79"/>
                    <a:pt x="5421" y="57"/>
                  </a:cubicBezTo>
                  <a:cubicBezTo>
                    <a:pt x="5353" y="47"/>
                    <a:pt x="5273" y="56"/>
                    <a:pt x="5197" y="49"/>
                  </a:cubicBezTo>
                  <a:close/>
                  <a:moveTo>
                    <a:pt x="2545" y="1253"/>
                  </a:moveTo>
                  <a:cubicBezTo>
                    <a:pt x="2535" y="1253"/>
                    <a:pt x="2539" y="1234"/>
                    <a:pt x="2529" y="1245"/>
                  </a:cubicBezTo>
                  <a:cubicBezTo>
                    <a:pt x="2431" y="1254"/>
                    <a:pt x="2324" y="1239"/>
                    <a:pt x="2213" y="1245"/>
                  </a:cubicBezTo>
                  <a:cubicBezTo>
                    <a:pt x="2190" y="1246"/>
                    <a:pt x="2166" y="1248"/>
                    <a:pt x="2145" y="1257"/>
                  </a:cubicBezTo>
                  <a:cubicBezTo>
                    <a:pt x="2109" y="1239"/>
                    <a:pt x="2047" y="1259"/>
                    <a:pt x="2005" y="1237"/>
                  </a:cubicBezTo>
                  <a:cubicBezTo>
                    <a:pt x="1992" y="1242"/>
                    <a:pt x="1979" y="1244"/>
                    <a:pt x="1965" y="1245"/>
                  </a:cubicBezTo>
                  <a:cubicBezTo>
                    <a:pt x="1835" y="1250"/>
                    <a:pt x="1702" y="1242"/>
                    <a:pt x="1569" y="1253"/>
                  </a:cubicBezTo>
                  <a:cubicBezTo>
                    <a:pt x="1529" y="1240"/>
                    <a:pt x="1483" y="1242"/>
                    <a:pt x="1441" y="1241"/>
                  </a:cubicBezTo>
                  <a:cubicBezTo>
                    <a:pt x="1398" y="1240"/>
                    <a:pt x="1352" y="1238"/>
                    <a:pt x="1309" y="1241"/>
                  </a:cubicBezTo>
                  <a:cubicBezTo>
                    <a:pt x="1295" y="1242"/>
                    <a:pt x="1283" y="1249"/>
                    <a:pt x="1269" y="1249"/>
                  </a:cubicBezTo>
                  <a:cubicBezTo>
                    <a:pt x="1247" y="1249"/>
                    <a:pt x="1223" y="1241"/>
                    <a:pt x="1201" y="1241"/>
                  </a:cubicBezTo>
                  <a:cubicBezTo>
                    <a:pt x="1178" y="1241"/>
                    <a:pt x="1157" y="1248"/>
                    <a:pt x="1133" y="1249"/>
                  </a:cubicBezTo>
                  <a:cubicBezTo>
                    <a:pt x="1089" y="1250"/>
                    <a:pt x="1046" y="1240"/>
                    <a:pt x="1001" y="1237"/>
                  </a:cubicBezTo>
                  <a:cubicBezTo>
                    <a:pt x="975" y="1235"/>
                    <a:pt x="921" y="1236"/>
                    <a:pt x="905" y="1241"/>
                  </a:cubicBezTo>
                  <a:cubicBezTo>
                    <a:pt x="862" y="1254"/>
                    <a:pt x="820" y="1245"/>
                    <a:pt x="773" y="1245"/>
                  </a:cubicBezTo>
                  <a:cubicBezTo>
                    <a:pt x="690" y="1246"/>
                    <a:pt x="601" y="1253"/>
                    <a:pt x="513" y="1249"/>
                  </a:cubicBezTo>
                  <a:cubicBezTo>
                    <a:pt x="494" y="1282"/>
                    <a:pt x="490" y="1329"/>
                    <a:pt x="489" y="1369"/>
                  </a:cubicBezTo>
                  <a:cubicBezTo>
                    <a:pt x="487" y="1430"/>
                    <a:pt x="490" y="1496"/>
                    <a:pt x="489" y="1561"/>
                  </a:cubicBezTo>
                  <a:cubicBezTo>
                    <a:pt x="487" y="1656"/>
                    <a:pt x="482" y="1756"/>
                    <a:pt x="489" y="1829"/>
                  </a:cubicBezTo>
                  <a:cubicBezTo>
                    <a:pt x="588" y="1853"/>
                    <a:pt x="697" y="1837"/>
                    <a:pt x="805" y="1833"/>
                  </a:cubicBezTo>
                  <a:cubicBezTo>
                    <a:pt x="851" y="1831"/>
                    <a:pt x="896" y="1840"/>
                    <a:pt x="941" y="1841"/>
                  </a:cubicBezTo>
                  <a:cubicBezTo>
                    <a:pt x="975" y="1842"/>
                    <a:pt x="1006" y="1839"/>
                    <a:pt x="1037" y="1841"/>
                  </a:cubicBezTo>
                  <a:cubicBezTo>
                    <a:pt x="1217" y="1853"/>
                    <a:pt x="1421" y="1824"/>
                    <a:pt x="1605" y="1825"/>
                  </a:cubicBezTo>
                  <a:cubicBezTo>
                    <a:pt x="1661" y="1825"/>
                    <a:pt x="1721" y="1831"/>
                    <a:pt x="1769" y="1833"/>
                  </a:cubicBezTo>
                  <a:cubicBezTo>
                    <a:pt x="1847" y="1837"/>
                    <a:pt x="1938" y="1832"/>
                    <a:pt x="2021" y="1833"/>
                  </a:cubicBezTo>
                  <a:cubicBezTo>
                    <a:pt x="2057" y="1833"/>
                    <a:pt x="2091" y="1839"/>
                    <a:pt x="2125" y="1837"/>
                  </a:cubicBezTo>
                  <a:cubicBezTo>
                    <a:pt x="2140" y="1836"/>
                    <a:pt x="2155" y="1830"/>
                    <a:pt x="2169" y="1829"/>
                  </a:cubicBezTo>
                  <a:cubicBezTo>
                    <a:pt x="2263" y="1823"/>
                    <a:pt x="2356" y="1831"/>
                    <a:pt x="2449" y="1833"/>
                  </a:cubicBezTo>
                  <a:cubicBezTo>
                    <a:pt x="2488" y="1834"/>
                    <a:pt x="2526" y="1828"/>
                    <a:pt x="2565" y="1829"/>
                  </a:cubicBezTo>
                  <a:cubicBezTo>
                    <a:pt x="2604" y="1830"/>
                    <a:pt x="2644" y="1838"/>
                    <a:pt x="2681" y="1837"/>
                  </a:cubicBezTo>
                  <a:cubicBezTo>
                    <a:pt x="2705" y="1836"/>
                    <a:pt x="2733" y="1826"/>
                    <a:pt x="2773" y="1825"/>
                  </a:cubicBezTo>
                  <a:cubicBezTo>
                    <a:pt x="2791" y="1824"/>
                    <a:pt x="2823" y="1830"/>
                    <a:pt x="2841" y="1829"/>
                  </a:cubicBezTo>
                  <a:cubicBezTo>
                    <a:pt x="2887" y="1827"/>
                    <a:pt x="2869" y="1783"/>
                    <a:pt x="2869" y="1753"/>
                  </a:cubicBezTo>
                  <a:cubicBezTo>
                    <a:pt x="2868" y="1685"/>
                    <a:pt x="2878" y="1599"/>
                    <a:pt x="2877" y="1541"/>
                  </a:cubicBezTo>
                  <a:cubicBezTo>
                    <a:pt x="2877" y="1516"/>
                    <a:pt x="2866" y="1492"/>
                    <a:pt x="2865" y="1469"/>
                  </a:cubicBezTo>
                  <a:cubicBezTo>
                    <a:pt x="2861" y="1396"/>
                    <a:pt x="2875" y="1331"/>
                    <a:pt x="2873" y="1261"/>
                  </a:cubicBezTo>
                  <a:cubicBezTo>
                    <a:pt x="2783" y="1247"/>
                    <a:pt x="2650" y="1244"/>
                    <a:pt x="2545" y="1253"/>
                  </a:cubicBezTo>
                  <a:close/>
                  <a:moveTo>
                    <a:pt x="6485" y="1261"/>
                  </a:moveTo>
                  <a:cubicBezTo>
                    <a:pt x="6434" y="1257"/>
                    <a:pt x="6386" y="1268"/>
                    <a:pt x="6329" y="1257"/>
                  </a:cubicBezTo>
                  <a:cubicBezTo>
                    <a:pt x="6256" y="1281"/>
                    <a:pt x="6144" y="1250"/>
                    <a:pt x="6073" y="1265"/>
                  </a:cubicBezTo>
                  <a:cubicBezTo>
                    <a:pt x="6043" y="1250"/>
                    <a:pt x="6014" y="1262"/>
                    <a:pt x="5989" y="1265"/>
                  </a:cubicBezTo>
                  <a:cubicBezTo>
                    <a:pt x="5910" y="1273"/>
                    <a:pt x="5826" y="1259"/>
                    <a:pt x="5745" y="1261"/>
                  </a:cubicBezTo>
                  <a:cubicBezTo>
                    <a:pt x="5673" y="1263"/>
                    <a:pt x="5595" y="1280"/>
                    <a:pt x="5545" y="1257"/>
                  </a:cubicBezTo>
                  <a:cubicBezTo>
                    <a:pt x="5534" y="1266"/>
                    <a:pt x="5514" y="1261"/>
                    <a:pt x="5497" y="1261"/>
                  </a:cubicBezTo>
                  <a:cubicBezTo>
                    <a:pt x="5479" y="1261"/>
                    <a:pt x="5460" y="1257"/>
                    <a:pt x="5441" y="1265"/>
                  </a:cubicBezTo>
                  <a:cubicBezTo>
                    <a:pt x="5377" y="1248"/>
                    <a:pt x="5306" y="1268"/>
                    <a:pt x="5237" y="1265"/>
                  </a:cubicBezTo>
                  <a:cubicBezTo>
                    <a:pt x="5221" y="1264"/>
                    <a:pt x="5204" y="1258"/>
                    <a:pt x="5189" y="1257"/>
                  </a:cubicBezTo>
                  <a:cubicBezTo>
                    <a:pt x="5144" y="1255"/>
                    <a:pt x="5102" y="1261"/>
                    <a:pt x="5057" y="1261"/>
                  </a:cubicBezTo>
                  <a:cubicBezTo>
                    <a:pt x="5026" y="1261"/>
                    <a:pt x="4997" y="1246"/>
                    <a:pt x="4969" y="1265"/>
                  </a:cubicBezTo>
                  <a:cubicBezTo>
                    <a:pt x="4928" y="1258"/>
                    <a:pt x="4890" y="1260"/>
                    <a:pt x="4853" y="1261"/>
                  </a:cubicBezTo>
                  <a:cubicBezTo>
                    <a:pt x="4814" y="1262"/>
                    <a:pt x="4778" y="1257"/>
                    <a:pt x="4741" y="1257"/>
                  </a:cubicBezTo>
                  <a:cubicBezTo>
                    <a:pt x="4729" y="1257"/>
                    <a:pt x="4700" y="1264"/>
                    <a:pt x="4681" y="1265"/>
                  </a:cubicBezTo>
                  <a:cubicBezTo>
                    <a:pt x="4670" y="1265"/>
                    <a:pt x="4657" y="1257"/>
                    <a:pt x="4645" y="1257"/>
                  </a:cubicBezTo>
                  <a:cubicBezTo>
                    <a:pt x="4619" y="1256"/>
                    <a:pt x="4589" y="1276"/>
                    <a:pt x="4565" y="1257"/>
                  </a:cubicBezTo>
                  <a:cubicBezTo>
                    <a:pt x="4495" y="1282"/>
                    <a:pt x="4401" y="1252"/>
                    <a:pt x="4313" y="1273"/>
                  </a:cubicBezTo>
                  <a:cubicBezTo>
                    <a:pt x="4289" y="1302"/>
                    <a:pt x="4295" y="1344"/>
                    <a:pt x="4293" y="1381"/>
                  </a:cubicBezTo>
                  <a:cubicBezTo>
                    <a:pt x="4289" y="1479"/>
                    <a:pt x="4285" y="1641"/>
                    <a:pt x="4289" y="1717"/>
                  </a:cubicBezTo>
                  <a:cubicBezTo>
                    <a:pt x="4291" y="1754"/>
                    <a:pt x="4291" y="1787"/>
                    <a:pt x="4297" y="1817"/>
                  </a:cubicBezTo>
                  <a:cubicBezTo>
                    <a:pt x="4341" y="1833"/>
                    <a:pt x="4386" y="1821"/>
                    <a:pt x="4429" y="1821"/>
                  </a:cubicBezTo>
                  <a:cubicBezTo>
                    <a:pt x="4469" y="1821"/>
                    <a:pt x="4510" y="1832"/>
                    <a:pt x="4549" y="1829"/>
                  </a:cubicBezTo>
                  <a:cubicBezTo>
                    <a:pt x="4561" y="1828"/>
                    <a:pt x="4573" y="1821"/>
                    <a:pt x="4585" y="1821"/>
                  </a:cubicBezTo>
                  <a:cubicBezTo>
                    <a:pt x="4639" y="1819"/>
                    <a:pt x="4695" y="1827"/>
                    <a:pt x="4749" y="1825"/>
                  </a:cubicBezTo>
                  <a:cubicBezTo>
                    <a:pt x="4764" y="1824"/>
                    <a:pt x="4778" y="1818"/>
                    <a:pt x="4793" y="1817"/>
                  </a:cubicBezTo>
                  <a:cubicBezTo>
                    <a:pt x="4811" y="1816"/>
                    <a:pt x="4830" y="1821"/>
                    <a:pt x="4849" y="1821"/>
                  </a:cubicBezTo>
                  <a:cubicBezTo>
                    <a:pt x="4897" y="1821"/>
                    <a:pt x="4948" y="1809"/>
                    <a:pt x="4993" y="1813"/>
                  </a:cubicBezTo>
                  <a:cubicBezTo>
                    <a:pt x="5006" y="1814"/>
                    <a:pt x="5020" y="1821"/>
                    <a:pt x="5033" y="1821"/>
                  </a:cubicBezTo>
                  <a:cubicBezTo>
                    <a:pt x="5077" y="1822"/>
                    <a:pt x="5120" y="1813"/>
                    <a:pt x="5165" y="1813"/>
                  </a:cubicBezTo>
                  <a:cubicBezTo>
                    <a:pt x="5175" y="1813"/>
                    <a:pt x="5187" y="1821"/>
                    <a:pt x="5197" y="1821"/>
                  </a:cubicBezTo>
                  <a:cubicBezTo>
                    <a:pt x="5285" y="1823"/>
                    <a:pt x="5353" y="1813"/>
                    <a:pt x="5433" y="1817"/>
                  </a:cubicBezTo>
                  <a:cubicBezTo>
                    <a:pt x="5505" y="1821"/>
                    <a:pt x="5578" y="1826"/>
                    <a:pt x="5649" y="1825"/>
                  </a:cubicBezTo>
                  <a:cubicBezTo>
                    <a:pt x="5742" y="1824"/>
                    <a:pt x="5837" y="1817"/>
                    <a:pt x="5929" y="1817"/>
                  </a:cubicBezTo>
                  <a:cubicBezTo>
                    <a:pt x="5981" y="1817"/>
                    <a:pt x="6031" y="1824"/>
                    <a:pt x="6081" y="1821"/>
                  </a:cubicBezTo>
                  <a:cubicBezTo>
                    <a:pt x="6095" y="1820"/>
                    <a:pt x="6108" y="1817"/>
                    <a:pt x="6121" y="1817"/>
                  </a:cubicBezTo>
                  <a:cubicBezTo>
                    <a:pt x="6149" y="1817"/>
                    <a:pt x="6173" y="1825"/>
                    <a:pt x="6197" y="1825"/>
                  </a:cubicBezTo>
                  <a:cubicBezTo>
                    <a:pt x="6215" y="1825"/>
                    <a:pt x="6233" y="1816"/>
                    <a:pt x="6253" y="1817"/>
                  </a:cubicBezTo>
                  <a:cubicBezTo>
                    <a:pt x="6265" y="1818"/>
                    <a:pt x="6278" y="1824"/>
                    <a:pt x="6289" y="1825"/>
                  </a:cubicBezTo>
                  <a:cubicBezTo>
                    <a:pt x="6324" y="1828"/>
                    <a:pt x="6394" y="1816"/>
                    <a:pt x="6429" y="1821"/>
                  </a:cubicBezTo>
                  <a:cubicBezTo>
                    <a:pt x="6490" y="1829"/>
                    <a:pt x="6550" y="1818"/>
                    <a:pt x="6605" y="1821"/>
                  </a:cubicBezTo>
                  <a:cubicBezTo>
                    <a:pt x="6625" y="1780"/>
                    <a:pt x="6617" y="1730"/>
                    <a:pt x="6617" y="1681"/>
                  </a:cubicBezTo>
                  <a:cubicBezTo>
                    <a:pt x="6616" y="1575"/>
                    <a:pt x="6617" y="1476"/>
                    <a:pt x="6629" y="1397"/>
                  </a:cubicBezTo>
                  <a:cubicBezTo>
                    <a:pt x="6609" y="1359"/>
                    <a:pt x="6628" y="1305"/>
                    <a:pt x="6613" y="1265"/>
                  </a:cubicBezTo>
                  <a:cubicBezTo>
                    <a:pt x="6560" y="1270"/>
                    <a:pt x="6522" y="1264"/>
                    <a:pt x="6485" y="1261"/>
                  </a:cubicBezTo>
                  <a:close/>
                  <a:moveTo>
                    <a:pt x="1437" y="2477"/>
                  </a:moveTo>
                  <a:cubicBezTo>
                    <a:pt x="1389" y="2487"/>
                    <a:pt x="1335" y="2482"/>
                    <a:pt x="1281" y="2481"/>
                  </a:cubicBezTo>
                  <a:cubicBezTo>
                    <a:pt x="1220" y="2480"/>
                    <a:pt x="1159" y="2485"/>
                    <a:pt x="1101" y="2481"/>
                  </a:cubicBezTo>
                  <a:cubicBezTo>
                    <a:pt x="1067" y="2479"/>
                    <a:pt x="1034" y="2475"/>
                    <a:pt x="1005" y="2477"/>
                  </a:cubicBezTo>
                  <a:cubicBezTo>
                    <a:pt x="924" y="2482"/>
                    <a:pt x="824" y="2492"/>
                    <a:pt x="757" y="2489"/>
                  </a:cubicBezTo>
                  <a:cubicBezTo>
                    <a:pt x="745" y="2488"/>
                    <a:pt x="730" y="2489"/>
                    <a:pt x="717" y="2489"/>
                  </a:cubicBezTo>
                  <a:cubicBezTo>
                    <a:pt x="691" y="2489"/>
                    <a:pt x="662" y="2481"/>
                    <a:pt x="637" y="2481"/>
                  </a:cubicBezTo>
                  <a:cubicBezTo>
                    <a:pt x="624" y="2481"/>
                    <a:pt x="611" y="2488"/>
                    <a:pt x="597" y="2489"/>
                  </a:cubicBezTo>
                  <a:cubicBezTo>
                    <a:pt x="565" y="2492"/>
                    <a:pt x="512" y="2492"/>
                    <a:pt x="497" y="2493"/>
                  </a:cubicBezTo>
                  <a:cubicBezTo>
                    <a:pt x="426" y="2499"/>
                    <a:pt x="378" y="2490"/>
                    <a:pt x="337" y="2489"/>
                  </a:cubicBezTo>
                  <a:cubicBezTo>
                    <a:pt x="309" y="2488"/>
                    <a:pt x="278" y="2498"/>
                    <a:pt x="253" y="2481"/>
                  </a:cubicBezTo>
                  <a:cubicBezTo>
                    <a:pt x="217" y="2509"/>
                    <a:pt x="121" y="2476"/>
                    <a:pt x="65" y="2501"/>
                  </a:cubicBezTo>
                  <a:cubicBezTo>
                    <a:pt x="40" y="2544"/>
                    <a:pt x="61" y="2596"/>
                    <a:pt x="57" y="2645"/>
                  </a:cubicBezTo>
                  <a:cubicBezTo>
                    <a:pt x="56" y="2658"/>
                    <a:pt x="50" y="2669"/>
                    <a:pt x="49" y="2681"/>
                  </a:cubicBezTo>
                  <a:cubicBezTo>
                    <a:pt x="38" y="2872"/>
                    <a:pt x="49" y="3069"/>
                    <a:pt x="49" y="3257"/>
                  </a:cubicBezTo>
                  <a:cubicBezTo>
                    <a:pt x="49" y="3399"/>
                    <a:pt x="49" y="3554"/>
                    <a:pt x="61" y="3685"/>
                  </a:cubicBezTo>
                  <a:cubicBezTo>
                    <a:pt x="104" y="3688"/>
                    <a:pt x="146" y="3695"/>
                    <a:pt x="189" y="3697"/>
                  </a:cubicBezTo>
                  <a:cubicBezTo>
                    <a:pt x="287" y="3701"/>
                    <a:pt x="383" y="3686"/>
                    <a:pt x="457" y="3689"/>
                  </a:cubicBezTo>
                  <a:cubicBezTo>
                    <a:pt x="494" y="3690"/>
                    <a:pt x="531" y="3695"/>
                    <a:pt x="569" y="3697"/>
                  </a:cubicBezTo>
                  <a:cubicBezTo>
                    <a:pt x="716" y="3705"/>
                    <a:pt x="878" y="3696"/>
                    <a:pt x="981" y="3689"/>
                  </a:cubicBezTo>
                  <a:cubicBezTo>
                    <a:pt x="1000" y="3688"/>
                    <a:pt x="1018" y="3689"/>
                    <a:pt x="1037" y="3689"/>
                  </a:cubicBezTo>
                  <a:cubicBezTo>
                    <a:pt x="1137" y="3691"/>
                    <a:pt x="1229" y="3696"/>
                    <a:pt x="1325" y="3693"/>
                  </a:cubicBezTo>
                  <a:cubicBezTo>
                    <a:pt x="1388" y="3691"/>
                    <a:pt x="1453" y="3694"/>
                    <a:pt x="1517" y="3689"/>
                  </a:cubicBezTo>
                  <a:cubicBezTo>
                    <a:pt x="1538" y="3623"/>
                    <a:pt x="1526" y="3551"/>
                    <a:pt x="1529" y="3485"/>
                  </a:cubicBezTo>
                  <a:cubicBezTo>
                    <a:pt x="1530" y="3467"/>
                    <a:pt x="1535" y="3447"/>
                    <a:pt x="1533" y="3429"/>
                  </a:cubicBezTo>
                  <a:cubicBezTo>
                    <a:pt x="1531" y="3409"/>
                    <a:pt x="1521" y="3396"/>
                    <a:pt x="1521" y="3377"/>
                  </a:cubicBezTo>
                  <a:cubicBezTo>
                    <a:pt x="1520" y="3332"/>
                    <a:pt x="1532" y="3287"/>
                    <a:pt x="1533" y="3241"/>
                  </a:cubicBezTo>
                  <a:cubicBezTo>
                    <a:pt x="1533" y="3231"/>
                    <a:pt x="1526" y="3220"/>
                    <a:pt x="1525" y="3209"/>
                  </a:cubicBezTo>
                  <a:cubicBezTo>
                    <a:pt x="1524" y="3196"/>
                    <a:pt x="1530" y="3181"/>
                    <a:pt x="1529" y="3169"/>
                  </a:cubicBezTo>
                  <a:cubicBezTo>
                    <a:pt x="1528" y="3157"/>
                    <a:pt x="1522" y="3151"/>
                    <a:pt x="1521" y="3137"/>
                  </a:cubicBezTo>
                  <a:cubicBezTo>
                    <a:pt x="1520" y="3130"/>
                    <a:pt x="1521" y="3117"/>
                    <a:pt x="1521" y="3109"/>
                  </a:cubicBezTo>
                  <a:cubicBezTo>
                    <a:pt x="1521" y="3087"/>
                    <a:pt x="1530" y="3065"/>
                    <a:pt x="1529" y="3045"/>
                  </a:cubicBezTo>
                  <a:cubicBezTo>
                    <a:pt x="1528" y="3034"/>
                    <a:pt x="1521" y="3021"/>
                    <a:pt x="1521" y="3009"/>
                  </a:cubicBezTo>
                  <a:cubicBezTo>
                    <a:pt x="1522" y="2983"/>
                    <a:pt x="1531" y="2956"/>
                    <a:pt x="1533" y="2929"/>
                  </a:cubicBezTo>
                  <a:cubicBezTo>
                    <a:pt x="1540" y="2850"/>
                    <a:pt x="1532" y="2784"/>
                    <a:pt x="1529" y="2709"/>
                  </a:cubicBezTo>
                  <a:cubicBezTo>
                    <a:pt x="1526" y="2641"/>
                    <a:pt x="1526" y="2557"/>
                    <a:pt x="1525" y="2493"/>
                  </a:cubicBezTo>
                  <a:cubicBezTo>
                    <a:pt x="1495" y="2480"/>
                    <a:pt x="1463" y="2490"/>
                    <a:pt x="1437" y="2477"/>
                  </a:cubicBezTo>
                  <a:close/>
                  <a:moveTo>
                    <a:pt x="3221" y="2497"/>
                  </a:moveTo>
                  <a:cubicBezTo>
                    <a:pt x="3198" y="2496"/>
                    <a:pt x="3175" y="2489"/>
                    <a:pt x="3153" y="2489"/>
                  </a:cubicBezTo>
                  <a:cubicBezTo>
                    <a:pt x="3097" y="2489"/>
                    <a:pt x="3041" y="2499"/>
                    <a:pt x="2985" y="2497"/>
                  </a:cubicBezTo>
                  <a:cubicBezTo>
                    <a:pt x="2967" y="2496"/>
                    <a:pt x="2951" y="2490"/>
                    <a:pt x="2933" y="2489"/>
                  </a:cubicBezTo>
                  <a:cubicBezTo>
                    <a:pt x="2916" y="2488"/>
                    <a:pt x="2898" y="2488"/>
                    <a:pt x="2881" y="2489"/>
                  </a:cubicBezTo>
                  <a:cubicBezTo>
                    <a:pt x="2780" y="2494"/>
                    <a:pt x="2684" y="2493"/>
                    <a:pt x="2593" y="2481"/>
                  </a:cubicBezTo>
                  <a:cubicBezTo>
                    <a:pt x="2537" y="2493"/>
                    <a:pt x="2499" y="2490"/>
                    <a:pt x="2437" y="2481"/>
                  </a:cubicBezTo>
                  <a:cubicBezTo>
                    <a:pt x="2381" y="2491"/>
                    <a:pt x="2290" y="2492"/>
                    <a:pt x="2213" y="2493"/>
                  </a:cubicBezTo>
                  <a:cubicBezTo>
                    <a:pt x="2177" y="2493"/>
                    <a:pt x="2142" y="2489"/>
                    <a:pt x="2117" y="2481"/>
                  </a:cubicBezTo>
                  <a:cubicBezTo>
                    <a:pt x="2026" y="2498"/>
                    <a:pt x="1932" y="2484"/>
                    <a:pt x="1829" y="2497"/>
                  </a:cubicBezTo>
                  <a:cubicBezTo>
                    <a:pt x="1806" y="2541"/>
                    <a:pt x="1806" y="2595"/>
                    <a:pt x="1805" y="2645"/>
                  </a:cubicBezTo>
                  <a:cubicBezTo>
                    <a:pt x="1803" y="2833"/>
                    <a:pt x="1803" y="2994"/>
                    <a:pt x="1805" y="3165"/>
                  </a:cubicBezTo>
                  <a:cubicBezTo>
                    <a:pt x="1805" y="3187"/>
                    <a:pt x="1813" y="3211"/>
                    <a:pt x="1813" y="3233"/>
                  </a:cubicBezTo>
                  <a:cubicBezTo>
                    <a:pt x="1813" y="3250"/>
                    <a:pt x="1805" y="3268"/>
                    <a:pt x="1805" y="3285"/>
                  </a:cubicBezTo>
                  <a:cubicBezTo>
                    <a:pt x="1805" y="3300"/>
                    <a:pt x="1812" y="3315"/>
                    <a:pt x="1813" y="3329"/>
                  </a:cubicBezTo>
                  <a:cubicBezTo>
                    <a:pt x="1815" y="3360"/>
                    <a:pt x="1809" y="3391"/>
                    <a:pt x="1809" y="3421"/>
                  </a:cubicBezTo>
                  <a:cubicBezTo>
                    <a:pt x="1809" y="3465"/>
                    <a:pt x="1817" y="3509"/>
                    <a:pt x="1817" y="3553"/>
                  </a:cubicBezTo>
                  <a:cubicBezTo>
                    <a:pt x="1817" y="3602"/>
                    <a:pt x="1806" y="3654"/>
                    <a:pt x="1813" y="3697"/>
                  </a:cubicBezTo>
                  <a:cubicBezTo>
                    <a:pt x="1929" y="3697"/>
                    <a:pt x="2055" y="3713"/>
                    <a:pt x="2189" y="3709"/>
                  </a:cubicBezTo>
                  <a:cubicBezTo>
                    <a:pt x="2235" y="3708"/>
                    <a:pt x="2278" y="3703"/>
                    <a:pt x="2325" y="3705"/>
                  </a:cubicBezTo>
                  <a:cubicBezTo>
                    <a:pt x="2364" y="3706"/>
                    <a:pt x="2405" y="3709"/>
                    <a:pt x="2445" y="3709"/>
                  </a:cubicBezTo>
                  <a:cubicBezTo>
                    <a:pt x="2540" y="3708"/>
                    <a:pt x="2635" y="3701"/>
                    <a:pt x="2729" y="3701"/>
                  </a:cubicBezTo>
                  <a:cubicBezTo>
                    <a:pt x="2872" y="3701"/>
                    <a:pt x="3011" y="3703"/>
                    <a:pt x="3141" y="3701"/>
                  </a:cubicBezTo>
                  <a:cubicBezTo>
                    <a:pt x="3157" y="3701"/>
                    <a:pt x="3186" y="3693"/>
                    <a:pt x="3205" y="3693"/>
                  </a:cubicBezTo>
                  <a:cubicBezTo>
                    <a:pt x="3239" y="3693"/>
                    <a:pt x="3271" y="3703"/>
                    <a:pt x="3297" y="3685"/>
                  </a:cubicBezTo>
                  <a:cubicBezTo>
                    <a:pt x="3308" y="3597"/>
                    <a:pt x="3314" y="3523"/>
                    <a:pt x="3313" y="3429"/>
                  </a:cubicBezTo>
                  <a:cubicBezTo>
                    <a:pt x="3313" y="3401"/>
                    <a:pt x="3304" y="3372"/>
                    <a:pt x="3305" y="3345"/>
                  </a:cubicBezTo>
                  <a:cubicBezTo>
                    <a:pt x="3306" y="3321"/>
                    <a:pt x="3316" y="3297"/>
                    <a:pt x="3317" y="3273"/>
                  </a:cubicBezTo>
                  <a:cubicBezTo>
                    <a:pt x="3323" y="3155"/>
                    <a:pt x="3315" y="3026"/>
                    <a:pt x="3313" y="2897"/>
                  </a:cubicBezTo>
                  <a:cubicBezTo>
                    <a:pt x="3311" y="2767"/>
                    <a:pt x="3312" y="2636"/>
                    <a:pt x="3313" y="2505"/>
                  </a:cubicBezTo>
                  <a:cubicBezTo>
                    <a:pt x="3287" y="2485"/>
                    <a:pt x="3253" y="2498"/>
                    <a:pt x="3221" y="2497"/>
                  </a:cubicBezTo>
                  <a:close/>
                  <a:moveTo>
                    <a:pt x="7033" y="2509"/>
                  </a:moveTo>
                  <a:cubicBezTo>
                    <a:pt x="7016" y="2509"/>
                    <a:pt x="6999" y="2502"/>
                    <a:pt x="6981" y="2505"/>
                  </a:cubicBezTo>
                  <a:cubicBezTo>
                    <a:pt x="6973" y="2506"/>
                    <a:pt x="6973" y="2514"/>
                    <a:pt x="6965" y="2513"/>
                  </a:cubicBezTo>
                  <a:cubicBezTo>
                    <a:pt x="6960" y="2513"/>
                    <a:pt x="6948" y="2507"/>
                    <a:pt x="6941" y="2505"/>
                  </a:cubicBezTo>
                  <a:cubicBezTo>
                    <a:pt x="6907" y="2498"/>
                    <a:pt x="6845" y="2501"/>
                    <a:pt x="6797" y="2501"/>
                  </a:cubicBezTo>
                  <a:cubicBezTo>
                    <a:pt x="6736" y="2501"/>
                    <a:pt x="6673" y="2511"/>
                    <a:pt x="6609" y="2505"/>
                  </a:cubicBezTo>
                  <a:cubicBezTo>
                    <a:pt x="6594" y="2504"/>
                    <a:pt x="6579" y="2499"/>
                    <a:pt x="6565" y="2497"/>
                  </a:cubicBezTo>
                  <a:cubicBezTo>
                    <a:pt x="6506" y="2490"/>
                    <a:pt x="6464" y="2500"/>
                    <a:pt x="6413" y="2501"/>
                  </a:cubicBezTo>
                  <a:cubicBezTo>
                    <a:pt x="6302" y="2503"/>
                    <a:pt x="6180" y="2503"/>
                    <a:pt x="6081" y="2493"/>
                  </a:cubicBezTo>
                  <a:cubicBezTo>
                    <a:pt x="6013" y="2486"/>
                    <a:pt x="5945" y="2497"/>
                    <a:pt x="5889" y="2493"/>
                  </a:cubicBezTo>
                  <a:cubicBezTo>
                    <a:pt x="5876" y="2492"/>
                    <a:pt x="5869" y="2485"/>
                    <a:pt x="5857" y="2485"/>
                  </a:cubicBezTo>
                  <a:cubicBezTo>
                    <a:pt x="5835" y="2485"/>
                    <a:pt x="5814" y="2492"/>
                    <a:pt x="5793" y="2493"/>
                  </a:cubicBezTo>
                  <a:cubicBezTo>
                    <a:pt x="5737" y="2496"/>
                    <a:pt x="5688" y="2476"/>
                    <a:pt x="5649" y="2493"/>
                  </a:cubicBezTo>
                  <a:cubicBezTo>
                    <a:pt x="5627" y="2542"/>
                    <a:pt x="5638" y="2596"/>
                    <a:pt x="5641" y="2645"/>
                  </a:cubicBezTo>
                  <a:cubicBezTo>
                    <a:pt x="5647" y="2754"/>
                    <a:pt x="5646" y="2853"/>
                    <a:pt x="5645" y="2945"/>
                  </a:cubicBezTo>
                  <a:cubicBezTo>
                    <a:pt x="5644" y="2996"/>
                    <a:pt x="5633" y="3047"/>
                    <a:pt x="5637" y="3093"/>
                  </a:cubicBezTo>
                  <a:cubicBezTo>
                    <a:pt x="5638" y="3106"/>
                    <a:pt x="5644" y="3117"/>
                    <a:pt x="5645" y="3129"/>
                  </a:cubicBezTo>
                  <a:cubicBezTo>
                    <a:pt x="5651" y="3206"/>
                    <a:pt x="5651" y="3278"/>
                    <a:pt x="5649" y="3357"/>
                  </a:cubicBezTo>
                  <a:cubicBezTo>
                    <a:pt x="5647" y="3445"/>
                    <a:pt x="5653" y="3539"/>
                    <a:pt x="5649" y="3645"/>
                  </a:cubicBezTo>
                  <a:cubicBezTo>
                    <a:pt x="5741" y="3651"/>
                    <a:pt x="5829" y="3657"/>
                    <a:pt x="5913" y="3657"/>
                  </a:cubicBezTo>
                  <a:cubicBezTo>
                    <a:pt x="5950" y="3657"/>
                    <a:pt x="5985" y="3648"/>
                    <a:pt x="6021" y="3649"/>
                  </a:cubicBezTo>
                  <a:cubicBezTo>
                    <a:pt x="6054" y="3649"/>
                    <a:pt x="6088" y="3657"/>
                    <a:pt x="6121" y="3657"/>
                  </a:cubicBezTo>
                  <a:cubicBezTo>
                    <a:pt x="6190" y="3657"/>
                    <a:pt x="6258" y="3657"/>
                    <a:pt x="6325" y="3657"/>
                  </a:cubicBezTo>
                  <a:cubicBezTo>
                    <a:pt x="6371" y="3657"/>
                    <a:pt x="6419" y="3665"/>
                    <a:pt x="6465" y="3665"/>
                  </a:cubicBezTo>
                  <a:cubicBezTo>
                    <a:pt x="6511" y="3665"/>
                    <a:pt x="6548" y="3661"/>
                    <a:pt x="6589" y="3661"/>
                  </a:cubicBezTo>
                  <a:cubicBezTo>
                    <a:pt x="6627" y="3661"/>
                    <a:pt x="6677" y="3656"/>
                    <a:pt x="6713" y="3669"/>
                  </a:cubicBezTo>
                  <a:cubicBezTo>
                    <a:pt x="6768" y="3658"/>
                    <a:pt x="6855" y="3653"/>
                    <a:pt x="6921" y="3669"/>
                  </a:cubicBezTo>
                  <a:cubicBezTo>
                    <a:pt x="6950" y="3654"/>
                    <a:pt x="6987" y="3663"/>
                    <a:pt x="7017" y="3665"/>
                  </a:cubicBezTo>
                  <a:cubicBezTo>
                    <a:pt x="7028" y="3666"/>
                    <a:pt x="7035" y="3662"/>
                    <a:pt x="7041" y="3661"/>
                  </a:cubicBezTo>
                  <a:cubicBezTo>
                    <a:pt x="7060" y="3659"/>
                    <a:pt x="7079" y="3659"/>
                    <a:pt x="7097" y="3661"/>
                  </a:cubicBezTo>
                  <a:cubicBezTo>
                    <a:pt x="7110" y="3570"/>
                    <a:pt x="7099" y="3470"/>
                    <a:pt x="7105" y="3377"/>
                  </a:cubicBezTo>
                  <a:cubicBezTo>
                    <a:pt x="7106" y="3362"/>
                    <a:pt x="7113" y="3345"/>
                    <a:pt x="7113" y="3329"/>
                  </a:cubicBezTo>
                  <a:cubicBezTo>
                    <a:pt x="7113" y="3314"/>
                    <a:pt x="7106" y="3296"/>
                    <a:pt x="7105" y="3281"/>
                  </a:cubicBezTo>
                  <a:cubicBezTo>
                    <a:pt x="7103" y="3251"/>
                    <a:pt x="7110" y="3218"/>
                    <a:pt x="7109" y="3189"/>
                  </a:cubicBezTo>
                  <a:cubicBezTo>
                    <a:pt x="7109" y="3182"/>
                    <a:pt x="7101" y="3176"/>
                    <a:pt x="7101" y="3169"/>
                  </a:cubicBezTo>
                  <a:cubicBezTo>
                    <a:pt x="7100" y="3143"/>
                    <a:pt x="7110" y="3122"/>
                    <a:pt x="7109" y="3101"/>
                  </a:cubicBezTo>
                  <a:cubicBezTo>
                    <a:pt x="7108" y="3078"/>
                    <a:pt x="7099" y="3056"/>
                    <a:pt x="7097" y="3033"/>
                  </a:cubicBezTo>
                  <a:cubicBezTo>
                    <a:pt x="7095" y="3002"/>
                    <a:pt x="7104" y="2972"/>
                    <a:pt x="7105" y="2941"/>
                  </a:cubicBezTo>
                  <a:cubicBezTo>
                    <a:pt x="7105" y="2921"/>
                    <a:pt x="7095" y="2898"/>
                    <a:pt x="7097" y="2877"/>
                  </a:cubicBezTo>
                  <a:cubicBezTo>
                    <a:pt x="7098" y="2862"/>
                    <a:pt x="7108" y="2849"/>
                    <a:pt x="7109" y="2833"/>
                  </a:cubicBezTo>
                  <a:cubicBezTo>
                    <a:pt x="7110" y="2818"/>
                    <a:pt x="7102" y="2800"/>
                    <a:pt x="7101" y="2785"/>
                  </a:cubicBezTo>
                  <a:cubicBezTo>
                    <a:pt x="7098" y="2730"/>
                    <a:pt x="7103" y="2669"/>
                    <a:pt x="7101" y="2605"/>
                  </a:cubicBezTo>
                  <a:cubicBezTo>
                    <a:pt x="7100" y="2574"/>
                    <a:pt x="7105" y="2542"/>
                    <a:pt x="7093" y="2513"/>
                  </a:cubicBezTo>
                  <a:cubicBezTo>
                    <a:pt x="7074" y="2501"/>
                    <a:pt x="7053" y="2509"/>
                    <a:pt x="7033" y="2509"/>
                  </a:cubicBezTo>
                  <a:close/>
                  <a:moveTo>
                    <a:pt x="5157" y="2497"/>
                  </a:moveTo>
                  <a:cubicBezTo>
                    <a:pt x="5134" y="2497"/>
                    <a:pt x="5111" y="2505"/>
                    <a:pt x="5089" y="2505"/>
                  </a:cubicBezTo>
                  <a:cubicBezTo>
                    <a:pt x="5064" y="2505"/>
                    <a:pt x="5042" y="2501"/>
                    <a:pt x="5017" y="2501"/>
                  </a:cubicBezTo>
                  <a:cubicBezTo>
                    <a:pt x="4927" y="2501"/>
                    <a:pt x="4859" y="2503"/>
                    <a:pt x="4765" y="2505"/>
                  </a:cubicBezTo>
                  <a:cubicBezTo>
                    <a:pt x="4723" y="2506"/>
                    <a:pt x="4669" y="2505"/>
                    <a:pt x="4621" y="2505"/>
                  </a:cubicBezTo>
                  <a:cubicBezTo>
                    <a:pt x="4569" y="2505"/>
                    <a:pt x="4518" y="2496"/>
                    <a:pt x="4469" y="2501"/>
                  </a:cubicBezTo>
                  <a:cubicBezTo>
                    <a:pt x="4414" y="2506"/>
                    <a:pt x="4371" y="2501"/>
                    <a:pt x="4321" y="2501"/>
                  </a:cubicBezTo>
                  <a:cubicBezTo>
                    <a:pt x="4291" y="2501"/>
                    <a:pt x="4263" y="2505"/>
                    <a:pt x="4233" y="2497"/>
                  </a:cubicBezTo>
                  <a:cubicBezTo>
                    <a:pt x="4224" y="2502"/>
                    <a:pt x="4210" y="2504"/>
                    <a:pt x="4201" y="2509"/>
                  </a:cubicBezTo>
                  <a:cubicBezTo>
                    <a:pt x="4072" y="2497"/>
                    <a:pt x="3986" y="2513"/>
                    <a:pt x="3857" y="2509"/>
                  </a:cubicBezTo>
                  <a:cubicBezTo>
                    <a:pt x="3827" y="2554"/>
                    <a:pt x="3847" y="2610"/>
                    <a:pt x="3845" y="2665"/>
                  </a:cubicBezTo>
                  <a:cubicBezTo>
                    <a:pt x="3843" y="2710"/>
                    <a:pt x="3832" y="2757"/>
                    <a:pt x="3833" y="2805"/>
                  </a:cubicBezTo>
                  <a:cubicBezTo>
                    <a:pt x="3835" y="2976"/>
                    <a:pt x="3840" y="3176"/>
                    <a:pt x="3841" y="3345"/>
                  </a:cubicBezTo>
                  <a:cubicBezTo>
                    <a:pt x="3841" y="3381"/>
                    <a:pt x="3833" y="3414"/>
                    <a:pt x="3833" y="3449"/>
                  </a:cubicBezTo>
                  <a:cubicBezTo>
                    <a:pt x="3832" y="3531"/>
                    <a:pt x="3839" y="3619"/>
                    <a:pt x="3841" y="3693"/>
                  </a:cubicBezTo>
                  <a:cubicBezTo>
                    <a:pt x="3964" y="3700"/>
                    <a:pt x="4088" y="3700"/>
                    <a:pt x="4217" y="3697"/>
                  </a:cubicBezTo>
                  <a:cubicBezTo>
                    <a:pt x="4223" y="3697"/>
                    <a:pt x="4227" y="3705"/>
                    <a:pt x="4233" y="3705"/>
                  </a:cubicBezTo>
                  <a:cubicBezTo>
                    <a:pt x="4237" y="3705"/>
                    <a:pt x="4248" y="3701"/>
                    <a:pt x="4253" y="3701"/>
                  </a:cubicBezTo>
                  <a:cubicBezTo>
                    <a:pt x="4378" y="3696"/>
                    <a:pt x="4549" y="3694"/>
                    <a:pt x="4681" y="3697"/>
                  </a:cubicBezTo>
                  <a:cubicBezTo>
                    <a:pt x="4707" y="3698"/>
                    <a:pt x="4734" y="3703"/>
                    <a:pt x="4761" y="3705"/>
                  </a:cubicBezTo>
                  <a:cubicBezTo>
                    <a:pt x="4902" y="3713"/>
                    <a:pt x="5050" y="3709"/>
                    <a:pt x="5169" y="3705"/>
                  </a:cubicBezTo>
                  <a:cubicBezTo>
                    <a:pt x="5223" y="3703"/>
                    <a:pt x="5256" y="3713"/>
                    <a:pt x="5293" y="3701"/>
                  </a:cubicBezTo>
                  <a:cubicBezTo>
                    <a:pt x="5305" y="3666"/>
                    <a:pt x="5295" y="3631"/>
                    <a:pt x="5297" y="3597"/>
                  </a:cubicBezTo>
                  <a:cubicBezTo>
                    <a:pt x="5298" y="3577"/>
                    <a:pt x="5305" y="3557"/>
                    <a:pt x="5305" y="3537"/>
                  </a:cubicBezTo>
                  <a:cubicBezTo>
                    <a:pt x="5307" y="3455"/>
                    <a:pt x="5301" y="3365"/>
                    <a:pt x="5301" y="3281"/>
                  </a:cubicBezTo>
                  <a:cubicBezTo>
                    <a:pt x="5301" y="3219"/>
                    <a:pt x="5310" y="3152"/>
                    <a:pt x="5293" y="3113"/>
                  </a:cubicBezTo>
                  <a:cubicBezTo>
                    <a:pt x="5313" y="3029"/>
                    <a:pt x="5307" y="2941"/>
                    <a:pt x="5301" y="2873"/>
                  </a:cubicBezTo>
                  <a:cubicBezTo>
                    <a:pt x="5299" y="2853"/>
                    <a:pt x="5304" y="2830"/>
                    <a:pt x="5305" y="2809"/>
                  </a:cubicBezTo>
                  <a:cubicBezTo>
                    <a:pt x="5307" y="2785"/>
                    <a:pt x="5306" y="2761"/>
                    <a:pt x="5305" y="2737"/>
                  </a:cubicBezTo>
                  <a:cubicBezTo>
                    <a:pt x="5303" y="2661"/>
                    <a:pt x="5316" y="2581"/>
                    <a:pt x="5309" y="2505"/>
                  </a:cubicBezTo>
                  <a:cubicBezTo>
                    <a:pt x="5249" y="2512"/>
                    <a:pt x="5194" y="2498"/>
                    <a:pt x="5157" y="249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34"/>
            <p:cNvSpPr>
              <a:spLocks/>
            </p:cNvSpPr>
            <p:nvPr/>
          </p:nvSpPr>
          <p:spPr bwMode="auto">
            <a:xfrm>
              <a:off x="3928574" y="2177658"/>
              <a:ext cx="1735338" cy="447143"/>
            </a:xfrm>
            <a:custGeom>
              <a:avLst/>
              <a:gdLst>
                <a:gd name="T0" fmla="*/ 2391 w 2405"/>
                <a:gd name="T1" fmla="*/ 27 h 619"/>
                <a:gd name="T2" fmla="*/ 2383 w 2405"/>
                <a:gd name="T3" fmla="*/ 235 h 619"/>
                <a:gd name="T4" fmla="*/ 2395 w 2405"/>
                <a:gd name="T5" fmla="*/ 307 h 619"/>
                <a:gd name="T6" fmla="*/ 2387 w 2405"/>
                <a:gd name="T7" fmla="*/ 519 h 619"/>
                <a:gd name="T8" fmla="*/ 2359 w 2405"/>
                <a:gd name="T9" fmla="*/ 595 h 619"/>
                <a:gd name="T10" fmla="*/ 2291 w 2405"/>
                <a:gd name="T11" fmla="*/ 591 h 619"/>
                <a:gd name="T12" fmla="*/ 2199 w 2405"/>
                <a:gd name="T13" fmla="*/ 603 h 619"/>
                <a:gd name="T14" fmla="*/ 2083 w 2405"/>
                <a:gd name="T15" fmla="*/ 595 h 619"/>
                <a:gd name="T16" fmla="*/ 1967 w 2405"/>
                <a:gd name="T17" fmla="*/ 599 h 619"/>
                <a:gd name="T18" fmla="*/ 1687 w 2405"/>
                <a:gd name="T19" fmla="*/ 595 h 619"/>
                <a:gd name="T20" fmla="*/ 1643 w 2405"/>
                <a:gd name="T21" fmla="*/ 603 h 619"/>
                <a:gd name="T22" fmla="*/ 1539 w 2405"/>
                <a:gd name="T23" fmla="*/ 599 h 619"/>
                <a:gd name="T24" fmla="*/ 1287 w 2405"/>
                <a:gd name="T25" fmla="*/ 599 h 619"/>
                <a:gd name="T26" fmla="*/ 1123 w 2405"/>
                <a:gd name="T27" fmla="*/ 591 h 619"/>
                <a:gd name="T28" fmla="*/ 555 w 2405"/>
                <a:gd name="T29" fmla="*/ 607 h 619"/>
                <a:gd name="T30" fmla="*/ 459 w 2405"/>
                <a:gd name="T31" fmla="*/ 607 h 619"/>
                <a:gd name="T32" fmla="*/ 323 w 2405"/>
                <a:gd name="T33" fmla="*/ 599 h 619"/>
                <a:gd name="T34" fmla="*/ 7 w 2405"/>
                <a:gd name="T35" fmla="*/ 595 h 619"/>
                <a:gd name="T36" fmla="*/ 7 w 2405"/>
                <a:gd name="T37" fmla="*/ 327 h 619"/>
                <a:gd name="T38" fmla="*/ 7 w 2405"/>
                <a:gd name="T39" fmla="*/ 135 h 619"/>
                <a:gd name="T40" fmla="*/ 31 w 2405"/>
                <a:gd name="T41" fmla="*/ 15 h 619"/>
                <a:gd name="T42" fmla="*/ 291 w 2405"/>
                <a:gd name="T43" fmla="*/ 11 h 619"/>
                <a:gd name="T44" fmla="*/ 423 w 2405"/>
                <a:gd name="T45" fmla="*/ 7 h 619"/>
                <a:gd name="T46" fmla="*/ 519 w 2405"/>
                <a:gd name="T47" fmla="*/ 3 h 619"/>
                <a:gd name="T48" fmla="*/ 651 w 2405"/>
                <a:gd name="T49" fmla="*/ 15 h 619"/>
                <a:gd name="T50" fmla="*/ 719 w 2405"/>
                <a:gd name="T51" fmla="*/ 7 h 619"/>
                <a:gd name="T52" fmla="*/ 787 w 2405"/>
                <a:gd name="T53" fmla="*/ 15 h 619"/>
                <a:gd name="T54" fmla="*/ 827 w 2405"/>
                <a:gd name="T55" fmla="*/ 7 h 619"/>
                <a:gd name="T56" fmla="*/ 959 w 2405"/>
                <a:gd name="T57" fmla="*/ 7 h 619"/>
                <a:gd name="T58" fmla="*/ 1087 w 2405"/>
                <a:gd name="T59" fmla="*/ 19 h 619"/>
                <a:gd name="T60" fmla="*/ 1483 w 2405"/>
                <a:gd name="T61" fmla="*/ 11 h 619"/>
                <a:gd name="T62" fmla="*/ 1523 w 2405"/>
                <a:gd name="T63" fmla="*/ 3 h 619"/>
                <a:gd name="T64" fmla="*/ 1663 w 2405"/>
                <a:gd name="T65" fmla="*/ 23 h 619"/>
                <a:gd name="T66" fmla="*/ 1731 w 2405"/>
                <a:gd name="T67" fmla="*/ 11 h 619"/>
                <a:gd name="T68" fmla="*/ 2047 w 2405"/>
                <a:gd name="T69" fmla="*/ 11 h 619"/>
                <a:gd name="T70" fmla="*/ 2063 w 2405"/>
                <a:gd name="T71" fmla="*/ 19 h 619"/>
                <a:gd name="T72" fmla="*/ 2391 w 2405"/>
                <a:gd name="T73" fmla="*/ 27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05" h="619">
                  <a:moveTo>
                    <a:pt x="2391" y="27"/>
                  </a:moveTo>
                  <a:cubicBezTo>
                    <a:pt x="2393" y="97"/>
                    <a:pt x="2379" y="162"/>
                    <a:pt x="2383" y="235"/>
                  </a:cubicBezTo>
                  <a:cubicBezTo>
                    <a:pt x="2384" y="258"/>
                    <a:pt x="2395" y="282"/>
                    <a:pt x="2395" y="307"/>
                  </a:cubicBezTo>
                  <a:cubicBezTo>
                    <a:pt x="2396" y="365"/>
                    <a:pt x="2386" y="451"/>
                    <a:pt x="2387" y="519"/>
                  </a:cubicBezTo>
                  <a:cubicBezTo>
                    <a:pt x="2387" y="549"/>
                    <a:pt x="2405" y="593"/>
                    <a:pt x="2359" y="595"/>
                  </a:cubicBezTo>
                  <a:cubicBezTo>
                    <a:pt x="2341" y="596"/>
                    <a:pt x="2309" y="590"/>
                    <a:pt x="2291" y="591"/>
                  </a:cubicBezTo>
                  <a:cubicBezTo>
                    <a:pt x="2251" y="592"/>
                    <a:pt x="2223" y="602"/>
                    <a:pt x="2199" y="603"/>
                  </a:cubicBezTo>
                  <a:cubicBezTo>
                    <a:pt x="2162" y="604"/>
                    <a:pt x="2122" y="596"/>
                    <a:pt x="2083" y="595"/>
                  </a:cubicBezTo>
                  <a:cubicBezTo>
                    <a:pt x="2044" y="594"/>
                    <a:pt x="2006" y="600"/>
                    <a:pt x="1967" y="599"/>
                  </a:cubicBezTo>
                  <a:cubicBezTo>
                    <a:pt x="1874" y="597"/>
                    <a:pt x="1781" y="589"/>
                    <a:pt x="1687" y="595"/>
                  </a:cubicBezTo>
                  <a:cubicBezTo>
                    <a:pt x="1673" y="596"/>
                    <a:pt x="1658" y="602"/>
                    <a:pt x="1643" y="603"/>
                  </a:cubicBezTo>
                  <a:cubicBezTo>
                    <a:pt x="1609" y="605"/>
                    <a:pt x="1575" y="599"/>
                    <a:pt x="1539" y="599"/>
                  </a:cubicBezTo>
                  <a:cubicBezTo>
                    <a:pt x="1456" y="598"/>
                    <a:pt x="1365" y="603"/>
                    <a:pt x="1287" y="599"/>
                  </a:cubicBezTo>
                  <a:cubicBezTo>
                    <a:pt x="1239" y="597"/>
                    <a:pt x="1179" y="591"/>
                    <a:pt x="1123" y="591"/>
                  </a:cubicBezTo>
                  <a:cubicBezTo>
                    <a:pt x="939" y="590"/>
                    <a:pt x="735" y="619"/>
                    <a:pt x="555" y="607"/>
                  </a:cubicBezTo>
                  <a:cubicBezTo>
                    <a:pt x="524" y="605"/>
                    <a:pt x="493" y="608"/>
                    <a:pt x="459" y="607"/>
                  </a:cubicBezTo>
                  <a:cubicBezTo>
                    <a:pt x="414" y="606"/>
                    <a:pt x="369" y="597"/>
                    <a:pt x="323" y="599"/>
                  </a:cubicBezTo>
                  <a:cubicBezTo>
                    <a:pt x="215" y="603"/>
                    <a:pt x="106" y="619"/>
                    <a:pt x="7" y="595"/>
                  </a:cubicBezTo>
                  <a:cubicBezTo>
                    <a:pt x="0" y="522"/>
                    <a:pt x="5" y="422"/>
                    <a:pt x="7" y="327"/>
                  </a:cubicBezTo>
                  <a:cubicBezTo>
                    <a:pt x="8" y="262"/>
                    <a:pt x="5" y="196"/>
                    <a:pt x="7" y="135"/>
                  </a:cubicBezTo>
                  <a:cubicBezTo>
                    <a:pt x="8" y="95"/>
                    <a:pt x="12" y="48"/>
                    <a:pt x="31" y="15"/>
                  </a:cubicBezTo>
                  <a:cubicBezTo>
                    <a:pt x="119" y="19"/>
                    <a:pt x="208" y="12"/>
                    <a:pt x="291" y="11"/>
                  </a:cubicBezTo>
                  <a:cubicBezTo>
                    <a:pt x="338" y="11"/>
                    <a:pt x="380" y="20"/>
                    <a:pt x="423" y="7"/>
                  </a:cubicBezTo>
                  <a:cubicBezTo>
                    <a:pt x="439" y="2"/>
                    <a:pt x="493" y="1"/>
                    <a:pt x="519" y="3"/>
                  </a:cubicBezTo>
                  <a:cubicBezTo>
                    <a:pt x="564" y="6"/>
                    <a:pt x="607" y="16"/>
                    <a:pt x="651" y="15"/>
                  </a:cubicBezTo>
                  <a:cubicBezTo>
                    <a:pt x="675" y="14"/>
                    <a:pt x="696" y="7"/>
                    <a:pt x="719" y="7"/>
                  </a:cubicBezTo>
                  <a:cubicBezTo>
                    <a:pt x="741" y="7"/>
                    <a:pt x="765" y="15"/>
                    <a:pt x="787" y="15"/>
                  </a:cubicBezTo>
                  <a:cubicBezTo>
                    <a:pt x="801" y="15"/>
                    <a:pt x="813" y="8"/>
                    <a:pt x="827" y="7"/>
                  </a:cubicBezTo>
                  <a:cubicBezTo>
                    <a:pt x="870" y="4"/>
                    <a:pt x="916" y="6"/>
                    <a:pt x="959" y="7"/>
                  </a:cubicBezTo>
                  <a:cubicBezTo>
                    <a:pt x="1001" y="8"/>
                    <a:pt x="1047" y="6"/>
                    <a:pt x="1087" y="19"/>
                  </a:cubicBezTo>
                  <a:cubicBezTo>
                    <a:pt x="1220" y="8"/>
                    <a:pt x="1353" y="16"/>
                    <a:pt x="1483" y="11"/>
                  </a:cubicBezTo>
                  <a:cubicBezTo>
                    <a:pt x="1497" y="10"/>
                    <a:pt x="1510" y="8"/>
                    <a:pt x="1523" y="3"/>
                  </a:cubicBezTo>
                  <a:cubicBezTo>
                    <a:pt x="1565" y="25"/>
                    <a:pt x="1627" y="5"/>
                    <a:pt x="1663" y="23"/>
                  </a:cubicBezTo>
                  <a:cubicBezTo>
                    <a:pt x="1684" y="14"/>
                    <a:pt x="1708" y="12"/>
                    <a:pt x="1731" y="11"/>
                  </a:cubicBezTo>
                  <a:cubicBezTo>
                    <a:pt x="1842" y="5"/>
                    <a:pt x="1949" y="20"/>
                    <a:pt x="2047" y="11"/>
                  </a:cubicBezTo>
                  <a:cubicBezTo>
                    <a:pt x="2057" y="0"/>
                    <a:pt x="2053" y="19"/>
                    <a:pt x="2063" y="19"/>
                  </a:cubicBezTo>
                  <a:cubicBezTo>
                    <a:pt x="2168" y="10"/>
                    <a:pt x="2301" y="13"/>
                    <a:pt x="2391" y="2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35"/>
            <p:cNvSpPr>
              <a:spLocks/>
            </p:cNvSpPr>
            <p:nvPr/>
          </p:nvSpPr>
          <p:spPr bwMode="auto">
            <a:xfrm>
              <a:off x="2802733" y="1783746"/>
              <a:ext cx="786491" cy="2219743"/>
            </a:xfrm>
            <a:custGeom>
              <a:avLst/>
              <a:gdLst>
                <a:gd name="T0" fmla="*/ 985 w 1089"/>
                <a:gd name="T1" fmla="*/ 45 h 3073"/>
                <a:gd name="T2" fmla="*/ 785 w 1089"/>
                <a:gd name="T3" fmla="*/ 341 h 3073"/>
                <a:gd name="T4" fmla="*/ 781 w 1089"/>
                <a:gd name="T5" fmla="*/ 561 h 3073"/>
                <a:gd name="T6" fmla="*/ 777 w 1089"/>
                <a:gd name="T7" fmla="*/ 937 h 3073"/>
                <a:gd name="T8" fmla="*/ 765 w 1089"/>
                <a:gd name="T9" fmla="*/ 1209 h 3073"/>
                <a:gd name="T10" fmla="*/ 793 w 1089"/>
                <a:gd name="T11" fmla="*/ 1553 h 3073"/>
                <a:gd name="T12" fmla="*/ 769 w 1089"/>
                <a:gd name="T13" fmla="*/ 1821 h 3073"/>
                <a:gd name="T14" fmla="*/ 725 w 1089"/>
                <a:gd name="T15" fmla="*/ 2857 h 3073"/>
                <a:gd name="T16" fmla="*/ 565 w 1089"/>
                <a:gd name="T17" fmla="*/ 3029 h 3073"/>
                <a:gd name="T18" fmla="*/ 409 w 1089"/>
                <a:gd name="T19" fmla="*/ 3073 h 3073"/>
                <a:gd name="T20" fmla="*/ 173 w 1089"/>
                <a:gd name="T21" fmla="*/ 3021 h 3073"/>
                <a:gd name="T22" fmla="*/ 57 w 1089"/>
                <a:gd name="T23" fmla="*/ 2857 h 3073"/>
                <a:gd name="T24" fmla="*/ 53 w 1089"/>
                <a:gd name="T25" fmla="*/ 2829 h 3073"/>
                <a:gd name="T26" fmla="*/ 17 w 1089"/>
                <a:gd name="T27" fmla="*/ 2637 h 3073"/>
                <a:gd name="T28" fmla="*/ 13 w 1089"/>
                <a:gd name="T29" fmla="*/ 2013 h 3073"/>
                <a:gd name="T30" fmla="*/ 21 w 1089"/>
                <a:gd name="T31" fmla="*/ 1685 h 3073"/>
                <a:gd name="T32" fmla="*/ 45 w 1089"/>
                <a:gd name="T33" fmla="*/ 1553 h 3073"/>
                <a:gd name="T34" fmla="*/ 49 w 1089"/>
                <a:gd name="T35" fmla="*/ 1649 h 3073"/>
                <a:gd name="T36" fmla="*/ 49 w 1089"/>
                <a:gd name="T37" fmla="*/ 2005 h 3073"/>
                <a:gd name="T38" fmla="*/ 37 w 1089"/>
                <a:gd name="T39" fmla="*/ 2433 h 3073"/>
                <a:gd name="T40" fmla="*/ 37 w 1089"/>
                <a:gd name="T41" fmla="*/ 2549 h 3073"/>
                <a:gd name="T42" fmla="*/ 57 w 1089"/>
                <a:gd name="T43" fmla="*/ 2761 h 3073"/>
                <a:gd name="T44" fmla="*/ 149 w 1089"/>
                <a:gd name="T45" fmla="*/ 2965 h 3073"/>
                <a:gd name="T46" fmla="*/ 517 w 1089"/>
                <a:gd name="T47" fmla="*/ 3017 h 3073"/>
                <a:gd name="T48" fmla="*/ 577 w 1089"/>
                <a:gd name="T49" fmla="*/ 2973 h 3073"/>
                <a:gd name="T50" fmla="*/ 729 w 1089"/>
                <a:gd name="T51" fmla="*/ 2721 h 3073"/>
                <a:gd name="T52" fmla="*/ 741 w 1089"/>
                <a:gd name="T53" fmla="*/ 2501 h 3073"/>
                <a:gd name="T54" fmla="*/ 745 w 1089"/>
                <a:gd name="T55" fmla="*/ 2077 h 3073"/>
                <a:gd name="T56" fmla="*/ 757 w 1089"/>
                <a:gd name="T57" fmla="*/ 1717 h 3073"/>
                <a:gd name="T58" fmla="*/ 741 w 1089"/>
                <a:gd name="T59" fmla="*/ 1353 h 3073"/>
                <a:gd name="T60" fmla="*/ 729 w 1089"/>
                <a:gd name="T61" fmla="*/ 1133 h 3073"/>
                <a:gd name="T62" fmla="*/ 757 w 1089"/>
                <a:gd name="T63" fmla="*/ 733 h 3073"/>
                <a:gd name="T64" fmla="*/ 757 w 1089"/>
                <a:gd name="T65" fmla="*/ 485 h 3073"/>
                <a:gd name="T66" fmla="*/ 773 w 1089"/>
                <a:gd name="T67" fmla="*/ 217 h 3073"/>
                <a:gd name="T68" fmla="*/ 1001 w 1089"/>
                <a:gd name="T69" fmla="*/ 13 h 3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9" h="3073">
                  <a:moveTo>
                    <a:pt x="1089" y="33"/>
                  </a:moveTo>
                  <a:cubicBezTo>
                    <a:pt x="1057" y="45"/>
                    <a:pt x="1020" y="37"/>
                    <a:pt x="985" y="45"/>
                  </a:cubicBezTo>
                  <a:cubicBezTo>
                    <a:pt x="920" y="59"/>
                    <a:pt x="855" y="77"/>
                    <a:pt x="825" y="137"/>
                  </a:cubicBezTo>
                  <a:cubicBezTo>
                    <a:pt x="801" y="185"/>
                    <a:pt x="787" y="276"/>
                    <a:pt x="785" y="341"/>
                  </a:cubicBezTo>
                  <a:cubicBezTo>
                    <a:pt x="784" y="376"/>
                    <a:pt x="785" y="412"/>
                    <a:pt x="785" y="449"/>
                  </a:cubicBezTo>
                  <a:cubicBezTo>
                    <a:pt x="785" y="486"/>
                    <a:pt x="781" y="525"/>
                    <a:pt x="781" y="561"/>
                  </a:cubicBezTo>
                  <a:cubicBezTo>
                    <a:pt x="781" y="632"/>
                    <a:pt x="790" y="698"/>
                    <a:pt x="789" y="765"/>
                  </a:cubicBezTo>
                  <a:cubicBezTo>
                    <a:pt x="788" y="822"/>
                    <a:pt x="779" y="880"/>
                    <a:pt x="777" y="937"/>
                  </a:cubicBezTo>
                  <a:cubicBezTo>
                    <a:pt x="774" y="1002"/>
                    <a:pt x="762" y="1065"/>
                    <a:pt x="757" y="1133"/>
                  </a:cubicBezTo>
                  <a:cubicBezTo>
                    <a:pt x="755" y="1158"/>
                    <a:pt x="763" y="1182"/>
                    <a:pt x="765" y="1209"/>
                  </a:cubicBezTo>
                  <a:cubicBezTo>
                    <a:pt x="772" y="1292"/>
                    <a:pt x="764" y="1385"/>
                    <a:pt x="773" y="1457"/>
                  </a:cubicBezTo>
                  <a:cubicBezTo>
                    <a:pt x="777" y="1492"/>
                    <a:pt x="790" y="1523"/>
                    <a:pt x="793" y="1553"/>
                  </a:cubicBezTo>
                  <a:cubicBezTo>
                    <a:pt x="801" y="1632"/>
                    <a:pt x="795" y="1689"/>
                    <a:pt x="785" y="1753"/>
                  </a:cubicBezTo>
                  <a:cubicBezTo>
                    <a:pt x="781" y="1781"/>
                    <a:pt x="778" y="1806"/>
                    <a:pt x="769" y="1821"/>
                  </a:cubicBezTo>
                  <a:cubicBezTo>
                    <a:pt x="763" y="2047"/>
                    <a:pt x="778" y="2263"/>
                    <a:pt x="765" y="2489"/>
                  </a:cubicBezTo>
                  <a:cubicBezTo>
                    <a:pt x="757" y="2622"/>
                    <a:pt x="767" y="2746"/>
                    <a:pt x="725" y="2857"/>
                  </a:cubicBezTo>
                  <a:cubicBezTo>
                    <a:pt x="707" y="2906"/>
                    <a:pt x="696" y="2926"/>
                    <a:pt x="661" y="2961"/>
                  </a:cubicBezTo>
                  <a:cubicBezTo>
                    <a:pt x="631" y="2991"/>
                    <a:pt x="606" y="3006"/>
                    <a:pt x="565" y="3029"/>
                  </a:cubicBezTo>
                  <a:cubicBezTo>
                    <a:pt x="545" y="3040"/>
                    <a:pt x="525" y="3053"/>
                    <a:pt x="509" y="3057"/>
                  </a:cubicBezTo>
                  <a:cubicBezTo>
                    <a:pt x="475" y="3066"/>
                    <a:pt x="449" y="3054"/>
                    <a:pt x="409" y="3073"/>
                  </a:cubicBezTo>
                  <a:cubicBezTo>
                    <a:pt x="359" y="3065"/>
                    <a:pt x="281" y="3060"/>
                    <a:pt x="237" y="3049"/>
                  </a:cubicBezTo>
                  <a:cubicBezTo>
                    <a:pt x="217" y="3038"/>
                    <a:pt x="197" y="3027"/>
                    <a:pt x="173" y="3021"/>
                  </a:cubicBezTo>
                  <a:cubicBezTo>
                    <a:pt x="147" y="2992"/>
                    <a:pt x="115" y="2966"/>
                    <a:pt x="89" y="2929"/>
                  </a:cubicBezTo>
                  <a:cubicBezTo>
                    <a:pt x="71" y="2904"/>
                    <a:pt x="66" y="2891"/>
                    <a:pt x="57" y="2857"/>
                  </a:cubicBezTo>
                  <a:cubicBezTo>
                    <a:pt x="55" y="2851"/>
                    <a:pt x="61" y="2855"/>
                    <a:pt x="57" y="2849"/>
                  </a:cubicBezTo>
                  <a:cubicBezTo>
                    <a:pt x="48" y="2837"/>
                    <a:pt x="57" y="2848"/>
                    <a:pt x="53" y="2829"/>
                  </a:cubicBezTo>
                  <a:cubicBezTo>
                    <a:pt x="52" y="2825"/>
                    <a:pt x="46" y="2823"/>
                    <a:pt x="45" y="2821"/>
                  </a:cubicBezTo>
                  <a:cubicBezTo>
                    <a:pt x="27" y="2758"/>
                    <a:pt x="23" y="2708"/>
                    <a:pt x="17" y="2637"/>
                  </a:cubicBezTo>
                  <a:cubicBezTo>
                    <a:pt x="6" y="2514"/>
                    <a:pt x="2" y="2398"/>
                    <a:pt x="1" y="2261"/>
                  </a:cubicBezTo>
                  <a:cubicBezTo>
                    <a:pt x="0" y="2173"/>
                    <a:pt x="5" y="2091"/>
                    <a:pt x="13" y="2013"/>
                  </a:cubicBezTo>
                  <a:cubicBezTo>
                    <a:pt x="17" y="1974"/>
                    <a:pt x="27" y="1936"/>
                    <a:pt x="29" y="1897"/>
                  </a:cubicBezTo>
                  <a:cubicBezTo>
                    <a:pt x="33" y="1824"/>
                    <a:pt x="19" y="1752"/>
                    <a:pt x="21" y="1685"/>
                  </a:cubicBezTo>
                  <a:cubicBezTo>
                    <a:pt x="22" y="1660"/>
                    <a:pt x="27" y="1634"/>
                    <a:pt x="29" y="1609"/>
                  </a:cubicBezTo>
                  <a:cubicBezTo>
                    <a:pt x="31" y="1591"/>
                    <a:pt x="24" y="1563"/>
                    <a:pt x="45" y="1553"/>
                  </a:cubicBezTo>
                  <a:cubicBezTo>
                    <a:pt x="75" y="1554"/>
                    <a:pt x="58" y="1587"/>
                    <a:pt x="57" y="1597"/>
                  </a:cubicBezTo>
                  <a:cubicBezTo>
                    <a:pt x="56" y="1615"/>
                    <a:pt x="50" y="1635"/>
                    <a:pt x="49" y="1649"/>
                  </a:cubicBezTo>
                  <a:cubicBezTo>
                    <a:pt x="45" y="1718"/>
                    <a:pt x="58" y="1798"/>
                    <a:pt x="57" y="1877"/>
                  </a:cubicBezTo>
                  <a:cubicBezTo>
                    <a:pt x="56" y="1918"/>
                    <a:pt x="54" y="1963"/>
                    <a:pt x="49" y="2005"/>
                  </a:cubicBezTo>
                  <a:cubicBezTo>
                    <a:pt x="43" y="2063"/>
                    <a:pt x="29" y="2117"/>
                    <a:pt x="29" y="2181"/>
                  </a:cubicBezTo>
                  <a:cubicBezTo>
                    <a:pt x="29" y="2259"/>
                    <a:pt x="25" y="2352"/>
                    <a:pt x="37" y="2433"/>
                  </a:cubicBezTo>
                  <a:cubicBezTo>
                    <a:pt x="37" y="2436"/>
                    <a:pt x="45" y="2440"/>
                    <a:pt x="45" y="2441"/>
                  </a:cubicBezTo>
                  <a:cubicBezTo>
                    <a:pt x="47" y="2477"/>
                    <a:pt x="37" y="2513"/>
                    <a:pt x="37" y="2549"/>
                  </a:cubicBezTo>
                  <a:cubicBezTo>
                    <a:pt x="37" y="2587"/>
                    <a:pt x="42" y="2629"/>
                    <a:pt x="45" y="2669"/>
                  </a:cubicBezTo>
                  <a:cubicBezTo>
                    <a:pt x="47" y="2698"/>
                    <a:pt x="51" y="2731"/>
                    <a:pt x="57" y="2761"/>
                  </a:cubicBezTo>
                  <a:cubicBezTo>
                    <a:pt x="69" y="2824"/>
                    <a:pt x="80" y="2865"/>
                    <a:pt x="109" y="2909"/>
                  </a:cubicBezTo>
                  <a:cubicBezTo>
                    <a:pt x="121" y="2927"/>
                    <a:pt x="146" y="2940"/>
                    <a:pt x="149" y="2965"/>
                  </a:cubicBezTo>
                  <a:cubicBezTo>
                    <a:pt x="183" y="2983"/>
                    <a:pt x="215" y="3003"/>
                    <a:pt x="249" y="3021"/>
                  </a:cubicBezTo>
                  <a:cubicBezTo>
                    <a:pt x="348" y="3040"/>
                    <a:pt x="430" y="3041"/>
                    <a:pt x="517" y="3017"/>
                  </a:cubicBezTo>
                  <a:cubicBezTo>
                    <a:pt x="528" y="2999"/>
                    <a:pt x="546" y="2999"/>
                    <a:pt x="565" y="2985"/>
                  </a:cubicBezTo>
                  <a:cubicBezTo>
                    <a:pt x="569" y="2982"/>
                    <a:pt x="572" y="2977"/>
                    <a:pt x="577" y="2973"/>
                  </a:cubicBezTo>
                  <a:cubicBezTo>
                    <a:pt x="609" y="2951"/>
                    <a:pt x="633" y="2936"/>
                    <a:pt x="657" y="2905"/>
                  </a:cubicBezTo>
                  <a:cubicBezTo>
                    <a:pt x="684" y="2869"/>
                    <a:pt x="720" y="2782"/>
                    <a:pt x="729" y="2721"/>
                  </a:cubicBezTo>
                  <a:cubicBezTo>
                    <a:pt x="735" y="2681"/>
                    <a:pt x="729" y="2637"/>
                    <a:pt x="729" y="2593"/>
                  </a:cubicBezTo>
                  <a:cubicBezTo>
                    <a:pt x="729" y="2563"/>
                    <a:pt x="740" y="2532"/>
                    <a:pt x="741" y="2501"/>
                  </a:cubicBezTo>
                  <a:cubicBezTo>
                    <a:pt x="741" y="2489"/>
                    <a:pt x="736" y="2480"/>
                    <a:pt x="737" y="2469"/>
                  </a:cubicBezTo>
                  <a:cubicBezTo>
                    <a:pt x="744" y="2348"/>
                    <a:pt x="744" y="2205"/>
                    <a:pt x="745" y="2077"/>
                  </a:cubicBezTo>
                  <a:cubicBezTo>
                    <a:pt x="745" y="2041"/>
                    <a:pt x="739" y="2005"/>
                    <a:pt x="741" y="1969"/>
                  </a:cubicBezTo>
                  <a:cubicBezTo>
                    <a:pt x="746" y="1888"/>
                    <a:pt x="750" y="1802"/>
                    <a:pt x="757" y="1717"/>
                  </a:cubicBezTo>
                  <a:cubicBezTo>
                    <a:pt x="760" y="1679"/>
                    <a:pt x="769" y="1641"/>
                    <a:pt x="769" y="1605"/>
                  </a:cubicBezTo>
                  <a:cubicBezTo>
                    <a:pt x="770" y="1526"/>
                    <a:pt x="743" y="1440"/>
                    <a:pt x="741" y="1353"/>
                  </a:cubicBezTo>
                  <a:cubicBezTo>
                    <a:pt x="741" y="1333"/>
                    <a:pt x="745" y="1313"/>
                    <a:pt x="745" y="1293"/>
                  </a:cubicBezTo>
                  <a:cubicBezTo>
                    <a:pt x="745" y="1237"/>
                    <a:pt x="729" y="1185"/>
                    <a:pt x="729" y="1133"/>
                  </a:cubicBezTo>
                  <a:cubicBezTo>
                    <a:pt x="729" y="1084"/>
                    <a:pt x="745" y="1038"/>
                    <a:pt x="749" y="989"/>
                  </a:cubicBezTo>
                  <a:cubicBezTo>
                    <a:pt x="757" y="903"/>
                    <a:pt x="751" y="817"/>
                    <a:pt x="757" y="733"/>
                  </a:cubicBezTo>
                  <a:cubicBezTo>
                    <a:pt x="760" y="693"/>
                    <a:pt x="763" y="657"/>
                    <a:pt x="761" y="617"/>
                  </a:cubicBezTo>
                  <a:cubicBezTo>
                    <a:pt x="759" y="574"/>
                    <a:pt x="755" y="530"/>
                    <a:pt x="757" y="485"/>
                  </a:cubicBezTo>
                  <a:cubicBezTo>
                    <a:pt x="759" y="417"/>
                    <a:pt x="752" y="346"/>
                    <a:pt x="757" y="277"/>
                  </a:cubicBezTo>
                  <a:cubicBezTo>
                    <a:pt x="758" y="263"/>
                    <a:pt x="769" y="239"/>
                    <a:pt x="773" y="217"/>
                  </a:cubicBezTo>
                  <a:cubicBezTo>
                    <a:pt x="783" y="154"/>
                    <a:pt x="806" y="88"/>
                    <a:pt x="841" y="61"/>
                  </a:cubicBezTo>
                  <a:cubicBezTo>
                    <a:pt x="882" y="29"/>
                    <a:pt x="953" y="32"/>
                    <a:pt x="1001" y="13"/>
                  </a:cubicBezTo>
                  <a:cubicBezTo>
                    <a:pt x="1027" y="21"/>
                    <a:pt x="1076" y="0"/>
                    <a:pt x="1089" y="33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6"/>
            <p:cNvSpPr>
              <a:spLocks/>
            </p:cNvSpPr>
            <p:nvPr/>
          </p:nvSpPr>
          <p:spPr bwMode="auto">
            <a:xfrm>
              <a:off x="4881414" y="3078597"/>
              <a:ext cx="1097894" cy="890292"/>
            </a:xfrm>
            <a:custGeom>
              <a:avLst/>
              <a:gdLst>
                <a:gd name="T0" fmla="*/ 1510 w 1520"/>
                <a:gd name="T1" fmla="*/ 24 h 1232"/>
                <a:gd name="T2" fmla="*/ 1510 w 1520"/>
                <a:gd name="T3" fmla="*/ 416 h 1232"/>
                <a:gd name="T4" fmla="*/ 1514 w 1520"/>
                <a:gd name="T5" fmla="*/ 792 h 1232"/>
                <a:gd name="T6" fmla="*/ 1502 w 1520"/>
                <a:gd name="T7" fmla="*/ 864 h 1232"/>
                <a:gd name="T8" fmla="*/ 1510 w 1520"/>
                <a:gd name="T9" fmla="*/ 948 h 1232"/>
                <a:gd name="T10" fmla="*/ 1494 w 1520"/>
                <a:gd name="T11" fmla="*/ 1204 h 1232"/>
                <a:gd name="T12" fmla="*/ 1402 w 1520"/>
                <a:gd name="T13" fmla="*/ 1212 h 1232"/>
                <a:gd name="T14" fmla="*/ 1338 w 1520"/>
                <a:gd name="T15" fmla="*/ 1220 h 1232"/>
                <a:gd name="T16" fmla="*/ 926 w 1520"/>
                <a:gd name="T17" fmla="*/ 1220 h 1232"/>
                <a:gd name="T18" fmla="*/ 642 w 1520"/>
                <a:gd name="T19" fmla="*/ 1228 h 1232"/>
                <a:gd name="T20" fmla="*/ 522 w 1520"/>
                <a:gd name="T21" fmla="*/ 1224 h 1232"/>
                <a:gd name="T22" fmla="*/ 386 w 1520"/>
                <a:gd name="T23" fmla="*/ 1228 h 1232"/>
                <a:gd name="T24" fmla="*/ 10 w 1520"/>
                <a:gd name="T25" fmla="*/ 1216 h 1232"/>
                <a:gd name="T26" fmla="*/ 14 w 1520"/>
                <a:gd name="T27" fmla="*/ 1072 h 1232"/>
                <a:gd name="T28" fmla="*/ 6 w 1520"/>
                <a:gd name="T29" fmla="*/ 940 h 1232"/>
                <a:gd name="T30" fmla="*/ 10 w 1520"/>
                <a:gd name="T31" fmla="*/ 848 h 1232"/>
                <a:gd name="T32" fmla="*/ 2 w 1520"/>
                <a:gd name="T33" fmla="*/ 804 h 1232"/>
                <a:gd name="T34" fmla="*/ 10 w 1520"/>
                <a:gd name="T35" fmla="*/ 752 h 1232"/>
                <a:gd name="T36" fmla="*/ 2 w 1520"/>
                <a:gd name="T37" fmla="*/ 684 h 1232"/>
                <a:gd name="T38" fmla="*/ 2 w 1520"/>
                <a:gd name="T39" fmla="*/ 164 h 1232"/>
                <a:gd name="T40" fmla="*/ 26 w 1520"/>
                <a:gd name="T41" fmla="*/ 16 h 1232"/>
                <a:gd name="T42" fmla="*/ 314 w 1520"/>
                <a:gd name="T43" fmla="*/ 0 h 1232"/>
                <a:gd name="T44" fmla="*/ 410 w 1520"/>
                <a:gd name="T45" fmla="*/ 12 h 1232"/>
                <a:gd name="T46" fmla="*/ 634 w 1520"/>
                <a:gd name="T47" fmla="*/ 0 h 1232"/>
                <a:gd name="T48" fmla="*/ 790 w 1520"/>
                <a:gd name="T49" fmla="*/ 0 h 1232"/>
                <a:gd name="T50" fmla="*/ 1078 w 1520"/>
                <a:gd name="T51" fmla="*/ 8 h 1232"/>
                <a:gd name="T52" fmla="*/ 1130 w 1520"/>
                <a:gd name="T53" fmla="*/ 8 h 1232"/>
                <a:gd name="T54" fmla="*/ 1182 w 1520"/>
                <a:gd name="T55" fmla="*/ 16 h 1232"/>
                <a:gd name="T56" fmla="*/ 1350 w 1520"/>
                <a:gd name="T57" fmla="*/ 8 h 1232"/>
                <a:gd name="T58" fmla="*/ 1418 w 1520"/>
                <a:gd name="T59" fmla="*/ 16 h 1232"/>
                <a:gd name="T60" fmla="*/ 1510 w 1520"/>
                <a:gd name="T61" fmla="*/ 24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0" h="1232">
                  <a:moveTo>
                    <a:pt x="1510" y="24"/>
                  </a:moveTo>
                  <a:cubicBezTo>
                    <a:pt x="1509" y="155"/>
                    <a:pt x="1508" y="286"/>
                    <a:pt x="1510" y="416"/>
                  </a:cubicBezTo>
                  <a:cubicBezTo>
                    <a:pt x="1512" y="545"/>
                    <a:pt x="1520" y="674"/>
                    <a:pt x="1514" y="792"/>
                  </a:cubicBezTo>
                  <a:cubicBezTo>
                    <a:pt x="1513" y="816"/>
                    <a:pt x="1503" y="840"/>
                    <a:pt x="1502" y="864"/>
                  </a:cubicBezTo>
                  <a:cubicBezTo>
                    <a:pt x="1501" y="891"/>
                    <a:pt x="1510" y="920"/>
                    <a:pt x="1510" y="948"/>
                  </a:cubicBezTo>
                  <a:cubicBezTo>
                    <a:pt x="1511" y="1042"/>
                    <a:pt x="1505" y="1116"/>
                    <a:pt x="1494" y="1204"/>
                  </a:cubicBezTo>
                  <a:cubicBezTo>
                    <a:pt x="1468" y="1222"/>
                    <a:pt x="1436" y="1212"/>
                    <a:pt x="1402" y="1212"/>
                  </a:cubicBezTo>
                  <a:cubicBezTo>
                    <a:pt x="1383" y="1212"/>
                    <a:pt x="1354" y="1220"/>
                    <a:pt x="1338" y="1220"/>
                  </a:cubicBezTo>
                  <a:cubicBezTo>
                    <a:pt x="1208" y="1222"/>
                    <a:pt x="1069" y="1220"/>
                    <a:pt x="926" y="1220"/>
                  </a:cubicBezTo>
                  <a:cubicBezTo>
                    <a:pt x="832" y="1220"/>
                    <a:pt x="737" y="1227"/>
                    <a:pt x="642" y="1228"/>
                  </a:cubicBezTo>
                  <a:cubicBezTo>
                    <a:pt x="602" y="1228"/>
                    <a:pt x="561" y="1225"/>
                    <a:pt x="522" y="1224"/>
                  </a:cubicBezTo>
                  <a:cubicBezTo>
                    <a:pt x="475" y="1222"/>
                    <a:pt x="432" y="1227"/>
                    <a:pt x="386" y="1228"/>
                  </a:cubicBezTo>
                  <a:cubicBezTo>
                    <a:pt x="252" y="1232"/>
                    <a:pt x="126" y="1216"/>
                    <a:pt x="10" y="1216"/>
                  </a:cubicBezTo>
                  <a:cubicBezTo>
                    <a:pt x="3" y="1173"/>
                    <a:pt x="14" y="1121"/>
                    <a:pt x="14" y="1072"/>
                  </a:cubicBezTo>
                  <a:cubicBezTo>
                    <a:pt x="14" y="1028"/>
                    <a:pt x="6" y="984"/>
                    <a:pt x="6" y="940"/>
                  </a:cubicBezTo>
                  <a:cubicBezTo>
                    <a:pt x="6" y="910"/>
                    <a:pt x="12" y="879"/>
                    <a:pt x="10" y="848"/>
                  </a:cubicBezTo>
                  <a:cubicBezTo>
                    <a:pt x="9" y="834"/>
                    <a:pt x="2" y="819"/>
                    <a:pt x="2" y="804"/>
                  </a:cubicBezTo>
                  <a:cubicBezTo>
                    <a:pt x="2" y="787"/>
                    <a:pt x="10" y="769"/>
                    <a:pt x="10" y="752"/>
                  </a:cubicBezTo>
                  <a:cubicBezTo>
                    <a:pt x="10" y="730"/>
                    <a:pt x="2" y="706"/>
                    <a:pt x="2" y="684"/>
                  </a:cubicBezTo>
                  <a:cubicBezTo>
                    <a:pt x="0" y="513"/>
                    <a:pt x="0" y="352"/>
                    <a:pt x="2" y="164"/>
                  </a:cubicBezTo>
                  <a:cubicBezTo>
                    <a:pt x="3" y="114"/>
                    <a:pt x="3" y="60"/>
                    <a:pt x="26" y="16"/>
                  </a:cubicBezTo>
                  <a:cubicBezTo>
                    <a:pt x="129" y="3"/>
                    <a:pt x="223" y="17"/>
                    <a:pt x="314" y="0"/>
                  </a:cubicBezTo>
                  <a:cubicBezTo>
                    <a:pt x="339" y="8"/>
                    <a:pt x="374" y="12"/>
                    <a:pt x="410" y="12"/>
                  </a:cubicBezTo>
                  <a:cubicBezTo>
                    <a:pt x="487" y="11"/>
                    <a:pt x="578" y="10"/>
                    <a:pt x="634" y="0"/>
                  </a:cubicBezTo>
                  <a:cubicBezTo>
                    <a:pt x="696" y="9"/>
                    <a:pt x="734" y="12"/>
                    <a:pt x="790" y="0"/>
                  </a:cubicBezTo>
                  <a:cubicBezTo>
                    <a:pt x="881" y="12"/>
                    <a:pt x="977" y="13"/>
                    <a:pt x="1078" y="8"/>
                  </a:cubicBezTo>
                  <a:cubicBezTo>
                    <a:pt x="1095" y="7"/>
                    <a:pt x="1113" y="7"/>
                    <a:pt x="1130" y="8"/>
                  </a:cubicBezTo>
                  <a:cubicBezTo>
                    <a:pt x="1148" y="9"/>
                    <a:pt x="1164" y="15"/>
                    <a:pt x="1182" y="16"/>
                  </a:cubicBezTo>
                  <a:cubicBezTo>
                    <a:pt x="1238" y="18"/>
                    <a:pt x="1294" y="8"/>
                    <a:pt x="1350" y="8"/>
                  </a:cubicBezTo>
                  <a:cubicBezTo>
                    <a:pt x="1372" y="8"/>
                    <a:pt x="1395" y="15"/>
                    <a:pt x="1418" y="16"/>
                  </a:cubicBezTo>
                  <a:cubicBezTo>
                    <a:pt x="1450" y="17"/>
                    <a:pt x="1484" y="4"/>
                    <a:pt x="1510" y="2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1" name="Freeform 10"/>
            <p:cNvSpPr>
              <a:spLocks/>
            </p:cNvSpPr>
            <p:nvPr/>
          </p:nvSpPr>
          <p:spPr bwMode="auto">
            <a:xfrm>
              <a:off x="2328504" y="1161378"/>
              <a:ext cx="45719" cy="45719"/>
            </a:xfrm>
            <a:custGeom>
              <a:avLst/>
              <a:gdLst>
                <a:gd name="T0" fmla="*/ 21 w 22"/>
                <a:gd name="T1" fmla="*/ 8 h 22"/>
                <a:gd name="T2" fmla="*/ 1 w 22"/>
                <a:gd name="T3" fmla="*/ 8 h 22"/>
                <a:gd name="T4" fmla="*/ 21 w 22"/>
                <a:gd name="T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21" y="8"/>
                  </a:moveTo>
                  <a:cubicBezTo>
                    <a:pt x="22" y="22"/>
                    <a:pt x="0" y="22"/>
                    <a:pt x="1" y="8"/>
                  </a:cubicBezTo>
                  <a:cubicBezTo>
                    <a:pt x="9" y="0"/>
                    <a:pt x="8" y="10"/>
                    <a:pt x="21" y="8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文本框 57"/>
            <p:cNvSpPr txBox="1"/>
            <p:nvPr/>
          </p:nvSpPr>
          <p:spPr>
            <a:xfrm>
              <a:off x="5600245" y="1322568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zh-CN" altLang="en-US" sz="20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工作任务</a:t>
              </a:r>
              <a:endPara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2" name="文本框 91"/>
            <p:cNvSpPr txBox="1"/>
            <p:nvPr/>
          </p:nvSpPr>
          <p:spPr>
            <a:xfrm>
              <a:off x="4244083" y="2256040"/>
              <a:ext cx="112562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工作事项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3" name="文本框 92"/>
            <p:cNvSpPr txBox="1"/>
            <p:nvPr/>
          </p:nvSpPr>
          <p:spPr>
            <a:xfrm>
              <a:off x="6987266" y="2259025"/>
              <a:ext cx="112562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工作事项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4" name="文本框 93"/>
            <p:cNvSpPr txBox="1"/>
            <p:nvPr/>
          </p:nvSpPr>
          <p:spPr>
            <a:xfrm>
              <a:off x="3838407" y="3377032"/>
              <a:ext cx="7088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任务</a:t>
              </a:r>
              <a:r>
                <a:rPr lang="en-US" altLang="zh-CN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a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5" name="文本框 94"/>
            <p:cNvSpPr txBox="1"/>
            <p:nvPr/>
          </p:nvSpPr>
          <p:spPr>
            <a:xfrm>
              <a:off x="5114065" y="3377032"/>
              <a:ext cx="72648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任务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b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6" name="文本框 95"/>
            <p:cNvSpPr txBox="1"/>
            <p:nvPr/>
          </p:nvSpPr>
          <p:spPr>
            <a:xfrm>
              <a:off x="6533272" y="3382354"/>
              <a:ext cx="69762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任务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c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7" name="文本框 96"/>
            <p:cNvSpPr txBox="1"/>
            <p:nvPr/>
          </p:nvSpPr>
          <p:spPr>
            <a:xfrm>
              <a:off x="7854562" y="3399816"/>
              <a:ext cx="72648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任务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d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1485138" y="1838459"/>
              <a:ext cx="1352550" cy="1086018"/>
            </a:xfrm>
            <a:custGeom>
              <a:avLst/>
              <a:gdLst>
                <a:gd name="connsiteX0" fmla="*/ 0 w 1294460"/>
                <a:gd name="connsiteY0" fmla="*/ 47330 h 199730"/>
                <a:gd name="connsiteX1" fmla="*/ 1117600 w 1294460"/>
                <a:gd name="connsiteY1" fmla="*/ 9230 h 199730"/>
                <a:gd name="connsiteX2" fmla="*/ 1276350 w 1294460"/>
                <a:gd name="connsiteY2" fmla="*/ 199730 h 199730"/>
                <a:gd name="connsiteX0" fmla="*/ 0 w 1325885"/>
                <a:gd name="connsiteY0" fmla="*/ 48230 h 213330"/>
                <a:gd name="connsiteX1" fmla="*/ 1117600 w 1325885"/>
                <a:gd name="connsiteY1" fmla="*/ 10130 h 213330"/>
                <a:gd name="connsiteX2" fmla="*/ 1314450 w 1325885"/>
                <a:gd name="connsiteY2" fmla="*/ 213330 h 213330"/>
                <a:gd name="connsiteX0" fmla="*/ 0 w 1314450"/>
                <a:gd name="connsiteY0" fmla="*/ 48230 h 213330"/>
                <a:gd name="connsiteX1" fmla="*/ 1117600 w 1314450"/>
                <a:gd name="connsiteY1" fmla="*/ 10130 h 213330"/>
                <a:gd name="connsiteX2" fmla="*/ 1314450 w 1314450"/>
                <a:gd name="connsiteY2" fmla="*/ 213330 h 213330"/>
                <a:gd name="connsiteX0" fmla="*/ 0 w 1314450"/>
                <a:gd name="connsiteY0" fmla="*/ 38731 h 203831"/>
                <a:gd name="connsiteX1" fmla="*/ 1117600 w 1314450"/>
                <a:gd name="connsiteY1" fmla="*/ 631 h 203831"/>
                <a:gd name="connsiteX2" fmla="*/ 1314450 w 1314450"/>
                <a:gd name="connsiteY2" fmla="*/ 203831 h 203831"/>
                <a:gd name="connsiteX0" fmla="*/ 0 w 1314450"/>
                <a:gd name="connsiteY0" fmla="*/ 19785 h 184885"/>
                <a:gd name="connsiteX1" fmla="*/ 1136650 w 1314450"/>
                <a:gd name="connsiteY1" fmla="*/ 735 h 184885"/>
                <a:gd name="connsiteX2" fmla="*/ 1314450 w 1314450"/>
                <a:gd name="connsiteY2" fmla="*/ 184885 h 184885"/>
                <a:gd name="connsiteX0" fmla="*/ 0 w 1377950"/>
                <a:gd name="connsiteY0" fmla="*/ 98326 h 1139726"/>
                <a:gd name="connsiteX1" fmla="*/ 1136650 w 1377950"/>
                <a:gd name="connsiteY1" fmla="*/ 79276 h 1139726"/>
                <a:gd name="connsiteX2" fmla="*/ 1377950 w 1377950"/>
                <a:gd name="connsiteY2" fmla="*/ 1139726 h 1139726"/>
                <a:gd name="connsiteX0" fmla="*/ 0 w 1377950"/>
                <a:gd name="connsiteY0" fmla="*/ 22439 h 1063839"/>
                <a:gd name="connsiteX1" fmla="*/ 1136650 w 1377950"/>
                <a:gd name="connsiteY1" fmla="*/ 3389 h 1063839"/>
                <a:gd name="connsiteX2" fmla="*/ 1377950 w 1377950"/>
                <a:gd name="connsiteY2" fmla="*/ 1063839 h 1063839"/>
                <a:gd name="connsiteX0" fmla="*/ 0 w 1358900"/>
                <a:gd name="connsiteY0" fmla="*/ 98796 h 1146546"/>
                <a:gd name="connsiteX1" fmla="*/ 1136650 w 1358900"/>
                <a:gd name="connsiteY1" fmla="*/ 79746 h 1146546"/>
                <a:gd name="connsiteX2" fmla="*/ 1358900 w 1358900"/>
                <a:gd name="connsiteY2" fmla="*/ 1146546 h 1146546"/>
                <a:gd name="connsiteX0" fmla="*/ 0 w 1358900"/>
                <a:gd name="connsiteY0" fmla="*/ 39583 h 1087333"/>
                <a:gd name="connsiteX1" fmla="*/ 1136650 w 1358900"/>
                <a:gd name="connsiteY1" fmla="*/ 20533 h 1087333"/>
                <a:gd name="connsiteX2" fmla="*/ 1358900 w 1358900"/>
                <a:gd name="connsiteY2" fmla="*/ 1087333 h 1087333"/>
                <a:gd name="connsiteX0" fmla="*/ 0 w 1358900"/>
                <a:gd name="connsiteY0" fmla="*/ 25604 h 1073354"/>
                <a:gd name="connsiteX1" fmla="*/ 1136650 w 1358900"/>
                <a:gd name="connsiteY1" fmla="*/ 6554 h 1073354"/>
                <a:gd name="connsiteX2" fmla="*/ 1358900 w 1358900"/>
                <a:gd name="connsiteY2" fmla="*/ 1073354 h 1073354"/>
                <a:gd name="connsiteX0" fmla="*/ 0 w 1358900"/>
                <a:gd name="connsiteY0" fmla="*/ 20994 h 1068744"/>
                <a:gd name="connsiteX1" fmla="*/ 1136650 w 1358900"/>
                <a:gd name="connsiteY1" fmla="*/ 1944 h 1068744"/>
                <a:gd name="connsiteX2" fmla="*/ 1358900 w 1358900"/>
                <a:gd name="connsiteY2" fmla="*/ 1068744 h 1068744"/>
                <a:gd name="connsiteX0" fmla="*/ 0 w 1352550"/>
                <a:gd name="connsiteY0" fmla="*/ 74822 h 1147972"/>
                <a:gd name="connsiteX1" fmla="*/ 1130300 w 1352550"/>
                <a:gd name="connsiteY1" fmla="*/ 81172 h 1147972"/>
                <a:gd name="connsiteX2" fmla="*/ 1352550 w 1352550"/>
                <a:gd name="connsiteY2" fmla="*/ 1147972 h 1147972"/>
                <a:gd name="connsiteX0" fmla="*/ 0 w 1352550"/>
                <a:gd name="connsiteY0" fmla="*/ 12868 h 1086018"/>
                <a:gd name="connsiteX1" fmla="*/ 1130300 w 1352550"/>
                <a:gd name="connsiteY1" fmla="*/ 19218 h 1086018"/>
                <a:gd name="connsiteX2" fmla="*/ 1352550 w 1352550"/>
                <a:gd name="connsiteY2" fmla="*/ 1086018 h 1086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2550" h="1086018">
                  <a:moveTo>
                    <a:pt x="0" y="12868"/>
                  </a:moveTo>
                  <a:cubicBezTo>
                    <a:pt x="452437" y="12868"/>
                    <a:pt x="860425" y="-19940"/>
                    <a:pt x="1130300" y="19218"/>
                  </a:cubicBezTo>
                  <a:cubicBezTo>
                    <a:pt x="1400175" y="58376"/>
                    <a:pt x="1335087" y="997118"/>
                    <a:pt x="1352550" y="1086018"/>
                  </a:cubicBez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62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83402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矩形 679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471751" y="2690268"/>
            <a:ext cx="42498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三条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铁则：目的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顺序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之三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530888" y="3196681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考</a:t>
            </a:r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虑顺序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2051194" y="1892921"/>
            <a:ext cx="2996979" cy="3013304"/>
            <a:chOff x="2610752" y="1988456"/>
            <a:chExt cx="2996979" cy="3013304"/>
          </a:xfrm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2637960" y="2012943"/>
              <a:ext cx="2520836" cy="915555"/>
              <a:chOff x="1642" y="1100"/>
              <a:chExt cx="1853" cy="673"/>
            </a:xfrm>
          </p:grpSpPr>
          <p:sp>
            <p:nvSpPr>
              <p:cNvPr id="479" name="Freeform 5"/>
              <p:cNvSpPr>
                <a:spLocks/>
              </p:cNvSpPr>
              <p:nvPr/>
            </p:nvSpPr>
            <p:spPr bwMode="auto">
              <a:xfrm>
                <a:off x="3007" y="110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6"/>
              <p:cNvSpPr>
                <a:spLocks/>
              </p:cNvSpPr>
              <p:nvPr/>
            </p:nvSpPr>
            <p:spPr bwMode="auto">
              <a:xfrm>
                <a:off x="3034" y="1100"/>
                <a:ext cx="35" cy="14"/>
              </a:xfrm>
              <a:custGeom>
                <a:avLst/>
                <a:gdLst>
                  <a:gd name="T0" fmla="*/ 7 w 41"/>
                  <a:gd name="T1" fmla="*/ 0 h 16"/>
                  <a:gd name="T2" fmla="*/ 23 w 41"/>
                  <a:gd name="T3" fmla="*/ 0 h 16"/>
                  <a:gd name="T4" fmla="*/ 7 w 4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16">
                    <a:moveTo>
                      <a:pt x="7" y="0"/>
                    </a:moveTo>
                    <a:cubicBezTo>
                      <a:pt x="9" y="1"/>
                      <a:pt x="22" y="10"/>
                      <a:pt x="23" y="0"/>
                    </a:cubicBezTo>
                    <a:cubicBezTo>
                      <a:pt x="41" y="7"/>
                      <a:pt x="0" y="16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"/>
              <p:cNvSpPr>
                <a:spLocks/>
              </p:cNvSpPr>
              <p:nvPr/>
            </p:nvSpPr>
            <p:spPr bwMode="auto">
              <a:xfrm>
                <a:off x="2962" y="1104"/>
                <a:ext cx="12" cy="16"/>
              </a:xfrm>
              <a:custGeom>
                <a:avLst/>
                <a:gdLst>
                  <a:gd name="T0" fmla="*/ 2 w 14"/>
                  <a:gd name="T1" fmla="*/ 0 h 20"/>
                  <a:gd name="T2" fmla="*/ 14 w 14"/>
                  <a:gd name="T3" fmla="*/ 20 h 20"/>
                  <a:gd name="T4" fmla="*/ 2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2" y="0"/>
                    </a:moveTo>
                    <a:cubicBezTo>
                      <a:pt x="10" y="3"/>
                      <a:pt x="13" y="11"/>
                      <a:pt x="14" y="20"/>
                    </a:cubicBezTo>
                    <a:cubicBezTo>
                      <a:pt x="7" y="16"/>
                      <a:pt x="0" y="1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8"/>
              <p:cNvSpPr>
                <a:spLocks/>
              </p:cNvSpPr>
              <p:nvPr/>
            </p:nvSpPr>
            <p:spPr bwMode="auto">
              <a:xfrm>
                <a:off x="3124" y="1107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9"/>
              <p:cNvSpPr>
                <a:spLocks/>
              </p:cNvSpPr>
              <p:nvPr/>
            </p:nvSpPr>
            <p:spPr bwMode="auto">
              <a:xfrm>
                <a:off x="3163" y="1107"/>
                <a:ext cx="14" cy="13"/>
              </a:xfrm>
              <a:custGeom>
                <a:avLst/>
                <a:gdLst>
                  <a:gd name="T0" fmla="*/ 16 w 16"/>
                  <a:gd name="T1" fmla="*/ 0 h 16"/>
                  <a:gd name="T2" fmla="*/ 0 w 16"/>
                  <a:gd name="T3" fmla="*/ 16 h 16"/>
                  <a:gd name="T4" fmla="*/ 16 w 16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cubicBezTo>
                      <a:pt x="16" y="10"/>
                      <a:pt x="10" y="16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0"/>
              <p:cNvSpPr>
                <a:spLocks/>
              </p:cNvSpPr>
              <p:nvPr/>
            </p:nvSpPr>
            <p:spPr bwMode="auto">
              <a:xfrm>
                <a:off x="2371" y="1101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1"/>
              <p:cNvSpPr>
                <a:spLocks/>
              </p:cNvSpPr>
              <p:nvPr/>
            </p:nvSpPr>
            <p:spPr bwMode="auto">
              <a:xfrm>
                <a:off x="2724" y="1109"/>
                <a:ext cx="8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2"/>
              <p:cNvSpPr>
                <a:spLocks/>
              </p:cNvSpPr>
              <p:nvPr/>
            </p:nvSpPr>
            <p:spPr bwMode="auto">
              <a:xfrm>
                <a:off x="2796" y="1109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3"/>
              <p:cNvSpPr>
                <a:spLocks/>
              </p:cNvSpPr>
              <p:nvPr/>
            </p:nvSpPr>
            <p:spPr bwMode="auto">
              <a:xfrm>
                <a:off x="2833" y="1110"/>
                <a:ext cx="14" cy="14"/>
              </a:xfrm>
              <a:custGeom>
                <a:avLst/>
                <a:gdLst>
                  <a:gd name="T0" fmla="*/ 5 w 17"/>
                  <a:gd name="T1" fmla="*/ 0 h 16"/>
                  <a:gd name="T2" fmla="*/ 9 w 17"/>
                  <a:gd name="T3" fmla="*/ 16 h 16"/>
                  <a:gd name="T4" fmla="*/ 5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5" y="0"/>
                    </a:moveTo>
                    <a:cubicBezTo>
                      <a:pt x="17" y="3"/>
                      <a:pt x="10" y="6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4"/>
              <p:cNvSpPr>
                <a:spLocks/>
              </p:cNvSpPr>
              <p:nvPr/>
            </p:nvSpPr>
            <p:spPr bwMode="auto">
              <a:xfrm>
                <a:off x="3017" y="1109"/>
                <a:ext cx="13" cy="12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5"/>
              <p:cNvSpPr>
                <a:spLocks/>
              </p:cNvSpPr>
              <p:nvPr/>
            </p:nvSpPr>
            <p:spPr bwMode="auto">
              <a:xfrm>
                <a:off x="3060" y="1114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6"/>
              <p:cNvSpPr>
                <a:spLocks/>
              </p:cNvSpPr>
              <p:nvPr/>
            </p:nvSpPr>
            <p:spPr bwMode="auto">
              <a:xfrm>
                <a:off x="2431" y="1117"/>
                <a:ext cx="13" cy="13"/>
              </a:xfrm>
              <a:custGeom>
                <a:avLst/>
                <a:gdLst>
                  <a:gd name="T0" fmla="*/ 16 w 16"/>
                  <a:gd name="T1" fmla="*/ 16 h 16"/>
                  <a:gd name="T2" fmla="*/ 0 w 16"/>
                  <a:gd name="T3" fmla="*/ 0 h 16"/>
                  <a:gd name="T4" fmla="*/ 16 w 16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6" y="16"/>
                      <a:pt x="0" y="10"/>
                      <a:pt x="0" y="0"/>
                    </a:cubicBezTo>
                    <a:cubicBezTo>
                      <a:pt x="10" y="0"/>
                      <a:pt x="16" y="6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7"/>
              <p:cNvSpPr>
                <a:spLocks/>
              </p:cNvSpPr>
              <p:nvPr/>
            </p:nvSpPr>
            <p:spPr bwMode="auto">
              <a:xfrm>
                <a:off x="2491" y="1109"/>
                <a:ext cx="13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8"/>
              <p:cNvSpPr>
                <a:spLocks/>
              </p:cNvSpPr>
              <p:nvPr/>
            </p:nvSpPr>
            <p:spPr bwMode="auto">
              <a:xfrm>
                <a:off x="2544" y="1117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9"/>
              <p:cNvSpPr>
                <a:spLocks/>
              </p:cNvSpPr>
              <p:nvPr/>
            </p:nvSpPr>
            <p:spPr bwMode="auto">
              <a:xfrm>
                <a:off x="2894" y="1117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20"/>
              <p:cNvSpPr>
                <a:spLocks/>
              </p:cNvSpPr>
              <p:nvPr/>
            </p:nvSpPr>
            <p:spPr bwMode="auto">
              <a:xfrm>
                <a:off x="3135" y="1117"/>
                <a:ext cx="23" cy="17"/>
              </a:xfrm>
              <a:custGeom>
                <a:avLst/>
                <a:gdLst>
                  <a:gd name="T0" fmla="*/ 6 w 27"/>
                  <a:gd name="T1" fmla="*/ 16 h 21"/>
                  <a:gd name="T2" fmla="*/ 18 w 27"/>
                  <a:gd name="T3" fmla="*/ 0 h 21"/>
                  <a:gd name="T4" fmla="*/ 6 w 27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1">
                    <a:moveTo>
                      <a:pt x="6" y="16"/>
                    </a:moveTo>
                    <a:cubicBezTo>
                      <a:pt x="0" y="0"/>
                      <a:pt x="16" y="8"/>
                      <a:pt x="18" y="0"/>
                    </a:cubicBezTo>
                    <a:cubicBezTo>
                      <a:pt x="27" y="3"/>
                      <a:pt x="18" y="21"/>
                      <a:pt x="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21"/>
              <p:cNvSpPr>
                <a:spLocks/>
              </p:cNvSpPr>
              <p:nvPr/>
            </p:nvSpPr>
            <p:spPr bwMode="auto">
              <a:xfrm>
                <a:off x="3187" y="1117"/>
                <a:ext cx="29" cy="32"/>
              </a:xfrm>
              <a:custGeom>
                <a:avLst/>
                <a:gdLst>
                  <a:gd name="T0" fmla="*/ 8 w 35"/>
                  <a:gd name="T1" fmla="*/ 0 h 38"/>
                  <a:gd name="T2" fmla="*/ 32 w 35"/>
                  <a:gd name="T3" fmla="*/ 32 h 38"/>
                  <a:gd name="T4" fmla="*/ 0 w 35"/>
                  <a:gd name="T5" fmla="*/ 8 h 38"/>
                  <a:gd name="T6" fmla="*/ 8 w 3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8">
                    <a:moveTo>
                      <a:pt x="8" y="0"/>
                    </a:moveTo>
                    <a:cubicBezTo>
                      <a:pt x="16" y="10"/>
                      <a:pt x="35" y="10"/>
                      <a:pt x="32" y="32"/>
                    </a:cubicBezTo>
                    <a:cubicBezTo>
                      <a:pt x="4" y="38"/>
                      <a:pt x="11" y="10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22"/>
              <p:cNvSpPr>
                <a:spLocks/>
              </p:cNvSpPr>
              <p:nvPr/>
            </p:nvSpPr>
            <p:spPr bwMode="auto">
              <a:xfrm>
                <a:off x="3273" y="1117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3"/>
              <p:cNvSpPr>
                <a:spLocks/>
              </p:cNvSpPr>
              <p:nvPr/>
            </p:nvSpPr>
            <p:spPr bwMode="auto">
              <a:xfrm>
                <a:off x="1915" y="1116"/>
                <a:ext cx="33" cy="11"/>
              </a:xfrm>
              <a:custGeom>
                <a:avLst/>
                <a:gdLst>
                  <a:gd name="T0" fmla="*/ 12 w 39"/>
                  <a:gd name="T1" fmla="*/ 13 h 13"/>
                  <a:gd name="T2" fmla="*/ 12 w 39"/>
                  <a:gd name="T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9" h="13">
                    <a:moveTo>
                      <a:pt x="12" y="13"/>
                    </a:moveTo>
                    <a:cubicBezTo>
                      <a:pt x="0" y="0"/>
                      <a:pt x="39" y="5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4"/>
              <p:cNvSpPr>
                <a:spLocks/>
              </p:cNvSpPr>
              <p:nvPr/>
            </p:nvSpPr>
            <p:spPr bwMode="auto">
              <a:xfrm>
                <a:off x="1990" y="1117"/>
                <a:ext cx="17" cy="13"/>
              </a:xfrm>
              <a:custGeom>
                <a:avLst/>
                <a:gdLst>
                  <a:gd name="T0" fmla="*/ 18 w 20"/>
                  <a:gd name="T1" fmla="*/ 4 h 16"/>
                  <a:gd name="T2" fmla="*/ 10 w 20"/>
                  <a:gd name="T3" fmla="*/ 16 h 16"/>
                  <a:gd name="T4" fmla="*/ 18 w 20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8" y="4"/>
                    </a:moveTo>
                    <a:cubicBezTo>
                      <a:pt x="20" y="13"/>
                      <a:pt x="10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5"/>
              <p:cNvSpPr>
                <a:spLocks/>
              </p:cNvSpPr>
              <p:nvPr/>
            </p:nvSpPr>
            <p:spPr bwMode="auto">
              <a:xfrm>
                <a:off x="2034" y="1118"/>
                <a:ext cx="19" cy="11"/>
              </a:xfrm>
              <a:custGeom>
                <a:avLst/>
                <a:gdLst>
                  <a:gd name="T0" fmla="*/ 1 w 23"/>
                  <a:gd name="T1" fmla="*/ 7 h 13"/>
                  <a:gd name="T2" fmla="*/ 17 w 23"/>
                  <a:gd name="T3" fmla="*/ 11 h 13"/>
                  <a:gd name="T4" fmla="*/ 1 w 23"/>
                  <a:gd name="T5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9" y="13"/>
                      <a:pt x="6" y="8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6"/>
              <p:cNvSpPr>
                <a:spLocks/>
              </p:cNvSpPr>
              <p:nvPr/>
            </p:nvSpPr>
            <p:spPr bwMode="auto">
              <a:xfrm>
                <a:off x="2395" y="1120"/>
                <a:ext cx="17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7"/>
              <p:cNvSpPr>
                <a:spLocks/>
              </p:cNvSpPr>
              <p:nvPr/>
            </p:nvSpPr>
            <p:spPr bwMode="auto">
              <a:xfrm>
                <a:off x="2567" y="1120"/>
                <a:ext cx="11" cy="10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8"/>
              <p:cNvSpPr>
                <a:spLocks/>
              </p:cNvSpPr>
              <p:nvPr/>
            </p:nvSpPr>
            <p:spPr bwMode="auto">
              <a:xfrm>
                <a:off x="3034" y="1116"/>
                <a:ext cx="20" cy="18"/>
              </a:xfrm>
              <a:custGeom>
                <a:avLst/>
                <a:gdLst>
                  <a:gd name="T0" fmla="*/ 16 w 24"/>
                  <a:gd name="T1" fmla="*/ 13 h 21"/>
                  <a:gd name="T2" fmla="*/ 4 w 24"/>
                  <a:gd name="T3" fmla="*/ 13 h 21"/>
                  <a:gd name="T4" fmla="*/ 24 w 24"/>
                  <a:gd name="T5" fmla="*/ 5 h 21"/>
                  <a:gd name="T6" fmla="*/ 20 w 24"/>
                  <a:gd name="T7" fmla="*/ 21 h 21"/>
                  <a:gd name="T8" fmla="*/ 8 w 24"/>
                  <a:gd name="T9" fmla="*/ 21 h 21"/>
                  <a:gd name="T10" fmla="*/ 16 w 24"/>
                  <a:gd name="T11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16" y="13"/>
                    </a:moveTo>
                    <a:cubicBezTo>
                      <a:pt x="14" y="7"/>
                      <a:pt x="11" y="15"/>
                      <a:pt x="4" y="13"/>
                    </a:cubicBezTo>
                    <a:cubicBezTo>
                      <a:pt x="0" y="0"/>
                      <a:pt x="16" y="7"/>
                      <a:pt x="24" y="5"/>
                    </a:cubicBezTo>
                    <a:cubicBezTo>
                      <a:pt x="21" y="9"/>
                      <a:pt x="20" y="14"/>
                      <a:pt x="20" y="21"/>
                    </a:cubicBezTo>
                    <a:cubicBezTo>
                      <a:pt x="16" y="21"/>
                      <a:pt x="12" y="21"/>
                      <a:pt x="8" y="21"/>
                    </a:cubicBezTo>
                    <a:cubicBezTo>
                      <a:pt x="10" y="17"/>
                      <a:pt x="12" y="14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9"/>
              <p:cNvSpPr>
                <a:spLocks/>
              </p:cNvSpPr>
              <p:nvPr/>
            </p:nvSpPr>
            <p:spPr bwMode="auto">
              <a:xfrm>
                <a:off x="3300" y="1119"/>
                <a:ext cx="20" cy="12"/>
              </a:xfrm>
              <a:custGeom>
                <a:avLst/>
                <a:gdLst>
                  <a:gd name="T0" fmla="*/ 20 w 24"/>
                  <a:gd name="T1" fmla="*/ 1 h 14"/>
                  <a:gd name="T2" fmla="*/ 0 w 24"/>
                  <a:gd name="T3" fmla="*/ 9 h 14"/>
                  <a:gd name="T4" fmla="*/ 20 w 2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30"/>
              <p:cNvSpPr>
                <a:spLocks/>
              </p:cNvSpPr>
              <p:nvPr/>
            </p:nvSpPr>
            <p:spPr bwMode="auto">
              <a:xfrm>
                <a:off x="2754" y="1124"/>
                <a:ext cx="20" cy="13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16 h 16"/>
                  <a:gd name="T4" fmla="*/ 0 w 2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13" y="1"/>
                      <a:pt x="24" y="3"/>
                      <a:pt x="24" y="16"/>
                    </a:cubicBezTo>
                    <a:cubicBezTo>
                      <a:pt x="14" y="12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31"/>
              <p:cNvSpPr>
                <a:spLocks/>
              </p:cNvSpPr>
              <p:nvPr/>
            </p:nvSpPr>
            <p:spPr bwMode="auto">
              <a:xfrm>
                <a:off x="3069" y="1124"/>
                <a:ext cx="18" cy="16"/>
              </a:xfrm>
              <a:custGeom>
                <a:avLst/>
                <a:gdLst>
                  <a:gd name="T0" fmla="*/ 10 w 22"/>
                  <a:gd name="T1" fmla="*/ 0 h 20"/>
                  <a:gd name="T2" fmla="*/ 22 w 22"/>
                  <a:gd name="T3" fmla="*/ 8 h 20"/>
                  <a:gd name="T4" fmla="*/ 2 w 22"/>
                  <a:gd name="T5" fmla="*/ 4 h 20"/>
                  <a:gd name="T6" fmla="*/ 10 w 2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0" y="0"/>
                    </a:moveTo>
                    <a:cubicBezTo>
                      <a:pt x="15" y="1"/>
                      <a:pt x="16" y="7"/>
                      <a:pt x="22" y="8"/>
                    </a:cubicBezTo>
                    <a:cubicBezTo>
                      <a:pt x="18" y="17"/>
                      <a:pt x="0" y="20"/>
                      <a:pt x="2" y="4"/>
                    </a:cubicBezTo>
                    <a:cubicBezTo>
                      <a:pt x="7" y="5"/>
                      <a:pt x="9" y="3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32"/>
              <p:cNvSpPr>
                <a:spLocks/>
              </p:cNvSpPr>
              <p:nvPr/>
            </p:nvSpPr>
            <p:spPr bwMode="auto">
              <a:xfrm>
                <a:off x="2045" y="1127"/>
                <a:ext cx="18" cy="23"/>
              </a:xfrm>
              <a:custGeom>
                <a:avLst/>
                <a:gdLst>
                  <a:gd name="T0" fmla="*/ 8 w 22"/>
                  <a:gd name="T1" fmla="*/ 0 h 28"/>
                  <a:gd name="T2" fmla="*/ 16 w 22"/>
                  <a:gd name="T3" fmla="*/ 28 h 28"/>
                  <a:gd name="T4" fmla="*/ 0 w 22"/>
                  <a:gd name="T5" fmla="*/ 4 h 28"/>
                  <a:gd name="T6" fmla="*/ 8 w 22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8">
                    <a:moveTo>
                      <a:pt x="8" y="0"/>
                    </a:moveTo>
                    <a:cubicBezTo>
                      <a:pt x="11" y="10"/>
                      <a:pt x="22" y="21"/>
                      <a:pt x="16" y="28"/>
                    </a:cubicBezTo>
                    <a:cubicBezTo>
                      <a:pt x="11" y="20"/>
                      <a:pt x="3" y="14"/>
                      <a:pt x="0" y="4"/>
                    </a:cubicBezTo>
                    <a:cubicBezTo>
                      <a:pt x="5" y="5"/>
                      <a:pt x="7" y="3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33"/>
              <p:cNvSpPr>
                <a:spLocks/>
              </p:cNvSpPr>
              <p:nvPr/>
            </p:nvSpPr>
            <p:spPr bwMode="auto">
              <a:xfrm>
                <a:off x="3167" y="1124"/>
                <a:ext cx="16" cy="17"/>
              </a:xfrm>
              <a:custGeom>
                <a:avLst/>
                <a:gdLst>
                  <a:gd name="T0" fmla="*/ 0 w 20"/>
                  <a:gd name="T1" fmla="*/ 3 h 20"/>
                  <a:gd name="T2" fmla="*/ 20 w 20"/>
                  <a:gd name="T3" fmla="*/ 11 h 20"/>
                  <a:gd name="T4" fmla="*/ 0 w 20"/>
                  <a:gd name="T5" fmla="*/ 15 h 20"/>
                  <a:gd name="T6" fmla="*/ 0 w 20"/>
                  <a:gd name="T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3"/>
                    </a:moveTo>
                    <a:cubicBezTo>
                      <a:pt x="13" y="0"/>
                      <a:pt x="12" y="9"/>
                      <a:pt x="20" y="11"/>
                    </a:cubicBezTo>
                    <a:cubicBezTo>
                      <a:pt x="14" y="20"/>
                      <a:pt x="10" y="8"/>
                      <a:pt x="0" y="15"/>
                    </a:cubicBezTo>
                    <a:cubicBezTo>
                      <a:pt x="0" y="11"/>
                      <a:pt x="0" y="7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34"/>
              <p:cNvSpPr>
                <a:spLocks/>
              </p:cNvSpPr>
              <p:nvPr/>
            </p:nvSpPr>
            <p:spPr bwMode="auto">
              <a:xfrm>
                <a:off x="1793" y="1124"/>
                <a:ext cx="24" cy="20"/>
              </a:xfrm>
              <a:custGeom>
                <a:avLst/>
                <a:gdLst>
                  <a:gd name="T0" fmla="*/ 27 w 29"/>
                  <a:gd name="T1" fmla="*/ 23 h 23"/>
                  <a:gd name="T2" fmla="*/ 3 w 29"/>
                  <a:gd name="T3" fmla="*/ 19 h 23"/>
                  <a:gd name="T4" fmla="*/ 27 w 29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27" y="23"/>
                    </a:moveTo>
                    <a:cubicBezTo>
                      <a:pt x="17" y="15"/>
                      <a:pt x="18" y="17"/>
                      <a:pt x="3" y="19"/>
                    </a:cubicBezTo>
                    <a:cubicBezTo>
                      <a:pt x="0" y="0"/>
                      <a:pt x="29" y="9"/>
                      <a:pt x="27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35"/>
              <p:cNvSpPr>
                <a:spLocks/>
              </p:cNvSpPr>
              <p:nvPr/>
            </p:nvSpPr>
            <p:spPr bwMode="auto">
              <a:xfrm>
                <a:off x="2185" y="1126"/>
                <a:ext cx="13" cy="19"/>
              </a:xfrm>
              <a:custGeom>
                <a:avLst/>
                <a:gdLst>
                  <a:gd name="T0" fmla="*/ 16 w 16"/>
                  <a:gd name="T1" fmla="*/ 13 h 23"/>
                  <a:gd name="T2" fmla="*/ 0 w 16"/>
                  <a:gd name="T3" fmla="*/ 13 h 23"/>
                  <a:gd name="T4" fmla="*/ 16 w 16"/>
                  <a:gd name="T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16" y="13"/>
                    </a:moveTo>
                    <a:cubicBezTo>
                      <a:pt x="15" y="23"/>
                      <a:pt x="2" y="14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36"/>
              <p:cNvSpPr>
                <a:spLocks/>
              </p:cNvSpPr>
              <p:nvPr/>
            </p:nvSpPr>
            <p:spPr bwMode="auto">
              <a:xfrm>
                <a:off x="2793" y="1127"/>
                <a:ext cx="5" cy="20"/>
              </a:xfrm>
              <a:custGeom>
                <a:avLst/>
                <a:gdLst>
                  <a:gd name="T0" fmla="*/ 1 w 6"/>
                  <a:gd name="T1" fmla="*/ 8 h 24"/>
                  <a:gd name="T2" fmla="*/ 5 w 6"/>
                  <a:gd name="T3" fmla="*/ 16 h 24"/>
                  <a:gd name="T4" fmla="*/ 1 w 6"/>
                  <a:gd name="T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37"/>
              <p:cNvSpPr>
                <a:spLocks/>
              </p:cNvSpPr>
              <p:nvPr/>
            </p:nvSpPr>
            <p:spPr bwMode="auto">
              <a:xfrm>
                <a:off x="1978" y="1134"/>
                <a:ext cx="18" cy="16"/>
              </a:xfrm>
              <a:custGeom>
                <a:avLst/>
                <a:gdLst>
                  <a:gd name="T0" fmla="*/ 13 w 22"/>
                  <a:gd name="T1" fmla="*/ 0 h 20"/>
                  <a:gd name="T2" fmla="*/ 17 w 22"/>
                  <a:gd name="T3" fmla="*/ 20 h 20"/>
                  <a:gd name="T4" fmla="*/ 1 w 22"/>
                  <a:gd name="T5" fmla="*/ 12 h 20"/>
                  <a:gd name="T6" fmla="*/ 13 w 2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3" y="0"/>
                    </a:moveTo>
                    <a:cubicBezTo>
                      <a:pt x="19" y="5"/>
                      <a:pt x="22" y="15"/>
                      <a:pt x="17" y="20"/>
                    </a:cubicBezTo>
                    <a:cubicBezTo>
                      <a:pt x="9" y="20"/>
                      <a:pt x="12" y="9"/>
                      <a:pt x="1" y="12"/>
                    </a:cubicBezTo>
                    <a:cubicBezTo>
                      <a:pt x="0" y="3"/>
                      <a:pt x="13" y="8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38"/>
              <p:cNvSpPr>
                <a:spLocks/>
              </p:cNvSpPr>
              <p:nvPr/>
            </p:nvSpPr>
            <p:spPr bwMode="auto">
              <a:xfrm>
                <a:off x="2095" y="1124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39"/>
              <p:cNvSpPr>
                <a:spLocks/>
              </p:cNvSpPr>
              <p:nvPr/>
            </p:nvSpPr>
            <p:spPr bwMode="auto">
              <a:xfrm>
                <a:off x="2323" y="1133"/>
                <a:ext cx="12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40"/>
              <p:cNvSpPr>
                <a:spLocks/>
              </p:cNvSpPr>
              <p:nvPr/>
            </p:nvSpPr>
            <p:spPr bwMode="auto">
              <a:xfrm>
                <a:off x="2614" y="1134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41"/>
              <p:cNvSpPr>
                <a:spLocks/>
              </p:cNvSpPr>
              <p:nvPr/>
            </p:nvSpPr>
            <p:spPr bwMode="auto">
              <a:xfrm>
                <a:off x="2734" y="1132"/>
                <a:ext cx="10" cy="17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42"/>
              <p:cNvSpPr>
                <a:spLocks/>
              </p:cNvSpPr>
              <p:nvPr/>
            </p:nvSpPr>
            <p:spPr bwMode="auto">
              <a:xfrm>
                <a:off x="2747" y="1134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43"/>
              <p:cNvSpPr>
                <a:spLocks/>
              </p:cNvSpPr>
              <p:nvPr/>
            </p:nvSpPr>
            <p:spPr bwMode="auto">
              <a:xfrm>
                <a:off x="3110" y="1134"/>
                <a:ext cx="15" cy="11"/>
              </a:xfrm>
              <a:custGeom>
                <a:avLst/>
                <a:gdLst>
                  <a:gd name="T0" fmla="*/ 16 w 18"/>
                  <a:gd name="T1" fmla="*/ 0 h 14"/>
                  <a:gd name="T2" fmla="*/ 0 w 18"/>
                  <a:gd name="T3" fmla="*/ 8 h 14"/>
                  <a:gd name="T4" fmla="*/ 16 w 18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44"/>
              <p:cNvSpPr>
                <a:spLocks/>
              </p:cNvSpPr>
              <p:nvPr/>
            </p:nvSpPr>
            <p:spPr bwMode="auto">
              <a:xfrm>
                <a:off x="3226" y="1134"/>
                <a:ext cx="11" cy="10"/>
              </a:xfrm>
              <a:custGeom>
                <a:avLst/>
                <a:gdLst>
                  <a:gd name="T0" fmla="*/ 1 w 13"/>
                  <a:gd name="T1" fmla="*/ 0 h 12"/>
                  <a:gd name="T2" fmla="*/ 13 w 13"/>
                  <a:gd name="T3" fmla="*/ 0 h 12"/>
                  <a:gd name="T4" fmla="*/ 5 w 13"/>
                  <a:gd name="T5" fmla="*/ 12 h 12"/>
                  <a:gd name="T6" fmla="*/ 1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2" y="5"/>
                      <a:pt x="6" y="6"/>
                      <a:pt x="5" y="12"/>
                    </a:cubicBezTo>
                    <a:cubicBezTo>
                      <a:pt x="0" y="11"/>
                      <a:pt x="2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45"/>
              <p:cNvSpPr>
                <a:spLocks/>
              </p:cNvSpPr>
              <p:nvPr/>
            </p:nvSpPr>
            <p:spPr bwMode="auto">
              <a:xfrm>
                <a:off x="2025" y="1129"/>
                <a:ext cx="21" cy="22"/>
              </a:xfrm>
              <a:custGeom>
                <a:avLst/>
                <a:gdLst>
                  <a:gd name="T0" fmla="*/ 0 w 25"/>
                  <a:gd name="T1" fmla="*/ 13 h 26"/>
                  <a:gd name="T2" fmla="*/ 24 w 25"/>
                  <a:gd name="T3" fmla="*/ 13 h 26"/>
                  <a:gd name="T4" fmla="*/ 8 w 25"/>
                  <a:gd name="T5" fmla="*/ 25 h 26"/>
                  <a:gd name="T6" fmla="*/ 0 w 25"/>
                  <a:gd name="T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6">
                    <a:moveTo>
                      <a:pt x="0" y="13"/>
                    </a:moveTo>
                    <a:cubicBezTo>
                      <a:pt x="11" y="0"/>
                      <a:pt x="11" y="24"/>
                      <a:pt x="24" y="13"/>
                    </a:cubicBezTo>
                    <a:cubicBezTo>
                      <a:pt x="25" y="24"/>
                      <a:pt x="18" y="26"/>
                      <a:pt x="8" y="25"/>
                    </a:cubicBezTo>
                    <a:cubicBezTo>
                      <a:pt x="5" y="22"/>
                      <a:pt x="6" y="14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46"/>
              <p:cNvSpPr>
                <a:spLocks/>
              </p:cNvSpPr>
              <p:nvPr/>
            </p:nvSpPr>
            <p:spPr bwMode="auto">
              <a:xfrm>
                <a:off x="3049" y="1134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47"/>
              <p:cNvSpPr>
                <a:spLocks/>
              </p:cNvSpPr>
              <p:nvPr/>
            </p:nvSpPr>
            <p:spPr bwMode="auto">
              <a:xfrm>
                <a:off x="1857" y="1140"/>
                <a:ext cx="23" cy="17"/>
              </a:xfrm>
              <a:custGeom>
                <a:avLst/>
                <a:gdLst>
                  <a:gd name="T0" fmla="*/ 6 w 28"/>
                  <a:gd name="T1" fmla="*/ 0 h 20"/>
                  <a:gd name="T2" fmla="*/ 26 w 28"/>
                  <a:gd name="T3" fmla="*/ 20 h 20"/>
                  <a:gd name="T4" fmla="*/ 2 w 28"/>
                  <a:gd name="T5" fmla="*/ 20 h 20"/>
                  <a:gd name="T6" fmla="*/ 6 w 28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6" y="0"/>
                    </a:moveTo>
                    <a:cubicBezTo>
                      <a:pt x="9" y="11"/>
                      <a:pt x="28" y="4"/>
                      <a:pt x="26" y="20"/>
                    </a:cubicBezTo>
                    <a:cubicBezTo>
                      <a:pt x="18" y="20"/>
                      <a:pt x="10" y="20"/>
                      <a:pt x="2" y="20"/>
                    </a:cubicBezTo>
                    <a:cubicBezTo>
                      <a:pt x="0" y="10"/>
                      <a:pt x="9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48"/>
              <p:cNvSpPr>
                <a:spLocks/>
              </p:cNvSpPr>
              <p:nvPr/>
            </p:nvSpPr>
            <p:spPr bwMode="auto">
              <a:xfrm>
                <a:off x="2826" y="1137"/>
                <a:ext cx="23" cy="12"/>
              </a:xfrm>
              <a:custGeom>
                <a:avLst/>
                <a:gdLst>
                  <a:gd name="T0" fmla="*/ 1 w 27"/>
                  <a:gd name="T1" fmla="*/ 8 h 15"/>
                  <a:gd name="T2" fmla="*/ 21 w 27"/>
                  <a:gd name="T3" fmla="*/ 12 h 15"/>
                  <a:gd name="T4" fmla="*/ 1 w 27"/>
                  <a:gd name="T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5">
                    <a:moveTo>
                      <a:pt x="1" y="8"/>
                    </a:moveTo>
                    <a:cubicBezTo>
                      <a:pt x="0" y="1"/>
                      <a:pt x="27" y="0"/>
                      <a:pt x="21" y="12"/>
                    </a:cubicBezTo>
                    <a:cubicBezTo>
                      <a:pt x="10" y="15"/>
                      <a:pt x="11" y="6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49"/>
              <p:cNvSpPr>
                <a:spLocks/>
              </p:cNvSpPr>
              <p:nvPr/>
            </p:nvSpPr>
            <p:spPr bwMode="auto">
              <a:xfrm>
                <a:off x="3395" y="1144"/>
                <a:ext cx="22" cy="15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50"/>
              <p:cNvSpPr>
                <a:spLocks/>
              </p:cNvSpPr>
              <p:nvPr/>
            </p:nvSpPr>
            <p:spPr bwMode="auto">
              <a:xfrm>
                <a:off x="1815" y="1146"/>
                <a:ext cx="11" cy="12"/>
              </a:xfrm>
              <a:custGeom>
                <a:avLst/>
                <a:gdLst>
                  <a:gd name="T0" fmla="*/ 13 w 14"/>
                  <a:gd name="T1" fmla="*/ 13 h 14"/>
                  <a:gd name="T2" fmla="*/ 1 w 14"/>
                  <a:gd name="T3" fmla="*/ 1 h 14"/>
                  <a:gd name="T4" fmla="*/ 13 w 14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3" y="13"/>
                    </a:moveTo>
                    <a:cubicBezTo>
                      <a:pt x="4" y="14"/>
                      <a:pt x="0" y="10"/>
                      <a:pt x="1" y="1"/>
                    </a:cubicBezTo>
                    <a:cubicBezTo>
                      <a:pt x="10" y="0"/>
                      <a:pt x="14" y="4"/>
                      <a:pt x="13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51"/>
              <p:cNvSpPr>
                <a:spLocks/>
              </p:cNvSpPr>
              <p:nvPr/>
            </p:nvSpPr>
            <p:spPr bwMode="auto">
              <a:xfrm>
                <a:off x="2115" y="1146"/>
                <a:ext cx="17" cy="14"/>
              </a:xfrm>
              <a:custGeom>
                <a:avLst/>
                <a:gdLst>
                  <a:gd name="T0" fmla="*/ 20 w 20"/>
                  <a:gd name="T1" fmla="*/ 1 h 17"/>
                  <a:gd name="T2" fmla="*/ 4 w 20"/>
                  <a:gd name="T3" fmla="*/ 17 h 17"/>
                  <a:gd name="T4" fmla="*/ 0 w 20"/>
                  <a:gd name="T5" fmla="*/ 9 h 17"/>
                  <a:gd name="T6" fmla="*/ 20 w 2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1"/>
                    </a:moveTo>
                    <a:cubicBezTo>
                      <a:pt x="20" y="11"/>
                      <a:pt x="14" y="17"/>
                      <a:pt x="4" y="17"/>
                    </a:cubicBezTo>
                    <a:cubicBezTo>
                      <a:pt x="5" y="12"/>
                      <a:pt x="3" y="10"/>
                      <a:pt x="0" y="9"/>
                    </a:cubicBezTo>
                    <a:cubicBezTo>
                      <a:pt x="3" y="3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52"/>
              <p:cNvSpPr>
                <a:spLocks/>
              </p:cNvSpPr>
              <p:nvPr/>
            </p:nvSpPr>
            <p:spPr bwMode="auto">
              <a:xfrm>
                <a:off x="2565" y="1155"/>
                <a:ext cx="14" cy="12"/>
              </a:xfrm>
              <a:custGeom>
                <a:avLst/>
                <a:gdLst>
                  <a:gd name="T0" fmla="*/ 3 w 17"/>
                  <a:gd name="T1" fmla="*/ 2 h 14"/>
                  <a:gd name="T2" fmla="*/ 15 w 17"/>
                  <a:gd name="T3" fmla="*/ 14 h 14"/>
                  <a:gd name="T4" fmla="*/ 3 w 17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53"/>
              <p:cNvSpPr>
                <a:spLocks/>
              </p:cNvSpPr>
              <p:nvPr/>
            </p:nvSpPr>
            <p:spPr bwMode="auto">
              <a:xfrm>
                <a:off x="3044" y="1156"/>
                <a:ext cx="16" cy="17"/>
              </a:xfrm>
              <a:custGeom>
                <a:avLst/>
                <a:gdLst>
                  <a:gd name="T0" fmla="*/ 0 w 20"/>
                  <a:gd name="T1" fmla="*/ 1 h 20"/>
                  <a:gd name="T2" fmla="*/ 20 w 20"/>
                  <a:gd name="T3" fmla="*/ 17 h 20"/>
                  <a:gd name="T4" fmla="*/ 0 w 20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0" y="1"/>
                    </a:moveTo>
                    <a:cubicBezTo>
                      <a:pt x="13" y="0"/>
                      <a:pt x="17" y="8"/>
                      <a:pt x="20" y="17"/>
                    </a:cubicBezTo>
                    <a:cubicBezTo>
                      <a:pt x="5" y="20"/>
                      <a:pt x="1" y="1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54"/>
              <p:cNvSpPr>
                <a:spLocks/>
              </p:cNvSpPr>
              <p:nvPr/>
            </p:nvSpPr>
            <p:spPr bwMode="auto">
              <a:xfrm>
                <a:off x="3421" y="1150"/>
                <a:ext cx="27" cy="20"/>
              </a:xfrm>
              <a:custGeom>
                <a:avLst/>
                <a:gdLst>
                  <a:gd name="T0" fmla="*/ 31 w 33"/>
                  <a:gd name="T1" fmla="*/ 20 h 24"/>
                  <a:gd name="T2" fmla="*/ 15 w 33"/>
                  <a:gd name="T3" fmla="*/ 24 h 24"/>
                  <a:gd name="T4" fmla="*/ 31 w 33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4">
                    <a:moveTo>
                      <a:pt x="31" y="20"/>
                    </a:moveTo>
                    <a:cubicBezTo>
                      <a:pt x="23" y="22"/>
                      <a:pt x="14" y="8"/>
                      <a:pt x="15" y="24"/>
                    </a:cubicBezTo>
                    <a:cubicBezTo>
                      <a:pt x="0" y="12"/>
                      <a:pt x="33" y="0"/>
                      <a:pt x="3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55"/>
              <p:cNvSpPr>
                <a:spLocks/>
              </p:cNvSpPr>
              <p:nvPr/>
            </p:nvSpPr>
            <p:spPr bwMode="auto">
              <a:xfrm>
                <a:off x="1691" y="1187"/>
                <a:ext cx="21" cy="14"/>
              </a:xfrm>
              <a:custGeom>
                <a:avLst/>
                <a:gdLst>
                  <a:gd name="T0" fmla="*/ 1 w 25"/>
                  <a:gd name="T1" fmla="*/ 0 h 17"/>
                  <a:gd name="T2" fmla="*/ 25 w 25"/>
                  <a:gd name="T3" fmla="*/ 12 h 17"/>
                  <a:gd name="T4" fmla="*/ 1 w 2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1" y="0"/>
                    </a:moveTo>
                    <a:cubicBezTo>
                      <a:pt x="11" y="2"/>
                      <a:pt x="25" y="0"/>
                      <a:pt x="25" y="12"/>
                    </a:cubicBezTo>
                    <a:cubicBezTo>
                      <a:pt x="20" y="17"/>
                      <a:pt x="0" y="14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56"/>
              <p:cNvSpPr>
                <a:spLocks/>
              </p:cNvSpPr>
              <p:nvPr/>
            </p:nvSpPr>
            <p:spPr bwMode="auto">
              <a:xfrm>
                <a:off x="3035" y="1196"/>
                <a:ext cx="23" cy="17"/>
              </a:xfrm>
              <a:custGeom>
                <a:avLst/>
                <a:gdLst>
                  <a:gd name="T0" fmla="*/ 18 w 27"/>
                  <a:gd name="T1" fmla="*/ 1 h 21"/>
                  <a:gd name="T2" fmla="*/ 22 w 27"/>
                  <a:gd name="T3" fmla="*/ 21 h 21"/>
                  <a:gd name="T4" fmla="*/ 2 w 27"/>
                  <a:gd name="T5" fmla="*/ 21 h 21"/>
                  <a:gd name="T6" fmla="*/ 18 w 27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1">
                    <a:moveTo>
                      <a:pt x="18" y="1"/>
                    </a:moveTo>
                    <a:cubicBezTo>
                      <a:pt x="27" y="0"/>
                      <a:pt x="20" y="15"/>
                      <a:pt x="22" y="21"/>
                    </a:cubicBezTo>
                    <a:cubicBezTo>
                      <a:pt x="15" y="21"/>
                      <a:pt x="9" y="21"/>
                      <a:pt x="2" y="21"/>
                    </a:cubicBezTo>
                    <a:cubicBezTo>
                      <a:pt x="0" y="7"/>
                      <a:pt x="12" y="7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57"/>
              <p:cNvSpPr>
                <a:spLocks/>
              </p:cNvSpPr>
              <p:nvPr/>
            </p:nvSpPr>
            <p:spPr bwMode="auto">
              <a:xfrm>
                <a:off x="3456" y="120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58"/>
              <p:cNvSpPr>
                <a:spLocks/>
              </p:cNvSpPr>
              <p:nvPr/>
            </p:nvSpPr>
            <p:spPr bwMode="auto">
              <a:xfrm>
                <a:off x="2546" y="1200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59"/>
              <p:cNvSpPr>
                <a:spLocks/>
              </p:cNvSpPr>
              <p:nvPr/>
            </p:nvSpPr>
            <p:spPr bwMode="auto">
              <a:xfrm>
                <a:off x="3440" y="1208"/>
                <a:ext cx="11" cy="22"/>
              </a:xfrm>
              <a:custGeom>
                <a:avLst/>
                <a:gdLst>
                  <a:gd name="T0" fmla="*/ 0 w 14"/>
                  <a:gd name="T1" fmla="*/ 2 h 26"/>
                  <a:gd name="T2" fmla="*/ 12 w 14"/>
                  <a:gd name="T3" fmla="*/ 26 h 26"/>
                  <a:gd name="T4" fmla="*/ 0 w 14"/>
                  <a:gd name="T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6">
                    <a:moveTo>
                      <a:pt x="0" y="2"/>
                    </a:moveTo>
                    <a:cubicBezTo>
                      <a:pt x="14" y="0"/>
                      <a:pt x="12" y="14"/>
                      <a:pt x="12" y="26"/>
                    </a:cubicBezTo>
                    <a:cubicBezTo>
                      <a:pt x="2" y="24"/>
                      <a:pt x="3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60"/>
              <p:cNvSpPr>
                <a:spLocks/>
              </p:cNvSpPr>
              <p:nvPr/>
            </p:nvSpPr>
            <p:spPr bwMode="auto">
              <a:xfrm>
                <a:off x="2122" y="1213"/>
                <a:ext cx="16" cy="16"/>
              </a:xfrm>
              <a:custGeom>
                <a:avLst/>
                <a:gdLst>
                  <a:gd name="T0" fmla="*/ 0 w 20"/>
                  <a:gd name="T1" fmla="*/ 0 h 19"/>
                  <a:gd name="T2" fmla="*/ 20 w 20"/>
                  <a:gd name="T3" fmla="*/ 0 h 19"/>
                  <a:gd name="T4" fmla="*/ 0 w 20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cubicBezTo>
                      <a:pt x="7" y="0"/>
                      <a:pt x="13" y="0"/>
                      <a:pt x="20" y="0"/>
                    </a:cubicBezTo>
                    <a:cubicBezTo>
                      <a:pt x="20" y="19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61"/>
              <p:cNvSpPr>
                <a:spLocks/>
              </p:cNvSpPr>
              <p:nvPr/>
            </p:nvSpPr>
            <p:spPr bwMode="auto">
              <a:xfrm>
                <a:off x="2561" y="121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62"/>
              <p:cNvSpPr>
                <a:spLocks/>
              </p:cNvSpPr>
              <p:nvPr/>
            </p:nvSpPr>
            <p:spPr bwMode="auto">
              <a:xfrm>
                <a:off x="1672" y="1219"/>
                <a:ext cx="20" cy="9"/>
              </a:xfrm>
              <a:custGeom>
                <a:avLst/>
                <a:gdLst>
                  <a:gd name="T0" fmla="*/ 24 w 24"/>
                  <a:gd name="T1" fmla="*/ 1 h 11"/>
                  <a:gd name="T2" fmla="*/ 0 w 24"/>
                  <a:gd name="T3" fmla="*/ 9 h 11"/>
                  <a:gd name="T4" fmla="*/ 24 w 24"/>
                  <a:gd name="T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1">
                    <a:moveTo>
                      <a:pt x="24" y="1"/>
                    </a:moveTo>
                    <a:cubicBezTo>
                      <a:pt x="24" y="11"/>
                      <a:pt x="11" y="9"/>
                      <a:pt x="0" y="9"/>
                    </a:cubicBezTo>
                    <a:cubicBezTo>
                      <a:pt x="4" y="2"/>
                      <a:pt x="13" y="0"/>
                      <a:pt x="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63"/>
              <p:cNvSpPr>
                <a:spLocks/>
              </p:cNvSpPr>
              <p:nvPr/>
            </p:nvSpPr>
            <p:spPr bwMode="auto">
              <a:xfrm>
                <a:off x="2549" y="1223"/>
                <a:ext cx="29" cy="50"/>
              </a:xfrm>
              <a:custGeom>
                <a:avLst/>
                <a:gdLst>
                  <a:gd name="T0" fmla="*/ 10 w 34"/>
                  <a:gd name="T1" fmla="*/ 0 h 60"/>
                  <a:gd name="T2" fmla="*/ 34 w 34"/>
                  <a:gd name="T3" fmla="*/ 20 h 60"/>
                  <a:gd name="T4" fmla="*/ 6 w 34"/>
                  <a:gd name="T5" fmla="*/ 56 h 60"/>
                  <a:gd name="T6" fmla="*/ 2 w 34"/>
                  <a:gd name="T7" fmla="*/ 24 h 60"/>
                  <a:gd name="T8" fmla="*/ 10 w 34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0">
                    <a:moveTo>
                      <a:pt x="10" y="0"/>
                    </a:moveTo>
                    <a:cubicBezTo>
                      <a:pt x="23" y="1"/>
                      <a:pt x="15" y="25"/>
                      <a:pt x="34" y="20"/>
                    </a:cubicBezTo>
                    <a:cubicBezTo>
                      <a:pt x="18" y="26"/>
                      <a:pt x="32" y="60"/>
                      <a:pt x="6" y="56"/>
                    </a:cubicBezTo>
                    <a:cubicBezTo>
                      <a:pt x="0" y="35"/>
                      <a:pt x="24" y="29"/>
                      <a:pt x="2" y="24"/>
                    </a:cubicBezTo>
                    <a:cubicBezTo>
                      <a:pt x="9" y="13"/>
                      <a:pt x="15" y="1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64"/>
              <p:cNvSpPr>
                <a:spLocks/>
              </p:cNvSpPr>
              <p:nvPr/>
            </p:nvSpPr>
            <p:spPr bwMode="auto">
              <a:xfrm>
                <a:off x="3452" y="1230"/>
                <a:ext cx="11" cy="16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65"/>
              <p:cNvSpPr>
                <a:spLocks/>
              </p:cNvSpPr>
              <p:nvPr/>
            </p:nvSpPr>
            <p:spPr bwMode="auto">
              <a:xfrm>
                <a:off x="2128" y="1249"/>
                <a:ext cx="16" cy="11"/>
              </a:xfrm>
              <a:custGeom>
                <a:avLst/>
                <a:gdLst>
                  <a:gd name="T0" fmla="*/ 0 w 19"/>
                  <a:gd name="T1" fmla="*/ 9 h 13"/>
                  <a:gd name="T2" fmla="*/ 8 w 19"/>
                  <a:gd name="T3" fmla="*/ 13 h 13"/>
                  <a:gd name="T4" fmla="*/ 0 w 19"/>
                  <a:gd name="T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66"/>
              <p:cNvSpPr>
                <a:spLocks/>
              </p:cNvSpPr>
              <p:nvPr/>
            </p:nvSpPr>
            <p:spPr bwMode="auto">
              <a:xfrm>
                <a:off x="3466" y="1248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67"/>
              <p:cNvSpPr>
                <a:spLocks/>
              </p:cNvSpPr>
              <p:nvPr/>
            </p:nvSpPr>
            <p:spPr bwMode="auto">
              <a:xfrm>
                <a:off x="2138" y="1270"/>
                <a:ext cx="11" cy="14"/>
              </a:xfrm>
              <a:custGeom>
                <a:avLst/>
                <a:gdLst>
                  <a:gd name="T0" fmla="*/ 0 w 13"/>
                  <a:gd name="T1" fmla="*/ 0 h 17"/>
                  <a:gd name="T2" fmla="*/ 12 w 13"/>
                  <a:gd name="T3" fmla="*/ 16 h 17"/>
                  <a:gd name="T4" fmla="*/ 0 w 13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0" y="0"/>
                    </a:moveTo>
                    <a:cubicBezTo>
                      <a:pt x="6" y="3"/>
                      <a:pt x="13" y="6"/>
                      <a:pt x="12" y="16"/>
                    </a:cubicBezTo>
                    <a:cubicBezTo>
                      <a:pt x="1" y="17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68"/>
              <p:cNvSpPr>
                <a:spLocks/>
              </p:cNvSpPr>
              <p:nvPr/>
            </p:nvSpPr>
            <p:spPr bwMode="auto">
              <a:xfrm>
                <a:off x="2554" y="1273"/>
                <a:ext cx="18" cy="21"/>
              </a:xfrm>
              <a:custGeom>
                <a:avLst/>
                <a:gdLst>
                  <a:gd name="T0" fmla="*/ 4 w 21"/>
                  <a:gd name="T1" fmla="*/ 0 h 25"/>
                  <a:gd name="T2" fmla="*/ 16 w 21"/>
                  <a:gd name="T3" fmla="*/ 0 h 25"/>
                  <a:gd name="T4" fmla="*/ 12 w 21"/>
                  <a:gd name="T5" fmla="*/ 24 h 25"/>
                  <a:gd name="T6" fmla="*/ 4 w 2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5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7"/>
                      <a:pt x="21" y="24"/>
                      <a:pt x="12" y="24"/>
                    </a:cubicBezTo>
                    <a:cubicBezTo>
                      <a:pt x="0" y="25"/>
                      <a:pt x="1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69"/>
              <p:cNvSpPr>
                <a:spLocks/>
              </p:cNvSpPr>
              <p:nvPr/>
            </p:nvSpPr>
            <p:spPr bwMode="auto">
              <a:xfrm>
                <a:off x="2536" y="1283"/>
                <a:ext cx="18" cy="17"/>
              </a:xfrm>
              <a:custGeom>
                <a:avLst/>
                <a:gdLst>
                  <a:gd name="T0" fmla="*/ 10 w 22"/>
                  <a:gd name="T1" fmla="*/ 0 h 20"/>
                  <a:gd name="T2" fmla="*/ 22 w 22"/>
                  <a:gd name="T3" fmla="*/ 20 h 20"/>
                  <a:gd name="T4" fmla="*/ 10 w 2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10" y="0"/>
                    </a:moveTo>
                    <a:cubicBezTo>
                      <a:pt x="18" y="3"/>
                      <a:pt x="21" y="11"/>
                      <a:pt x="22" y="20"/>
                    </a:cubicBezTo>
                    <a:cubicBezTo>
                      <a:pt x="13" y="17"/>
                      <a:pt x="0" y="1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70"/>
              <p:cNvSpPr>
                <a:spLocks/>
              </p:cNvSpPr>
              <p:nvPr/>
            </p:nvSpPr>
            <p:spPr bwMode="auto">
              <a:xfrm>
                <a:off x="2115" y="1287"/>
                <a:ext cx="16" cy="13"/>
              </a:xfrm>
              <a:custGeom>
                <a:avLst/>
                <a:gdLst>
                  <a:gd name="T0" fmla="*/ 0 w 19"/>
                  <a:gd name="T1" fmla="*/ 0 h 16"/>
                  <a:gd name="T2" fmla="*/ 16 w 19"/>
                  <a:gd name="T3" fmla="*/ 16 h 16"/>
                  <a:gd name="T4" fmla="*/ 0 w 1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6">
                    <a:moveTo>
                      <a:pt x="0" y="0"/>
                    </a:moveTo>
                    <a:cubicBezTo>
                      <a:pt x="9" y="1"/>
                      <a:pt x="19" y="3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71"/>
              <p:cNvSpPr>
                <a:spLocks/>
              </p:cNvSpPr>
              <p:nvPr/>
            </p:nvSpPr>
            <p:spPr bwMode="auto">
              <a:xfrm>
                <a:off x="2444" y="1297"/>
                <a:ext cx="11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0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72"/>
              <p:cNvSpPr>
                <a:spLocks/>
              </p:cNvSpPr>
              <p:nvPr/>
            </p:nvSpPr>
            <p:spPr bwMode="auto">
              <a:xfrm>
                <a:off x="1675" y="1297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73"/>
              <p:cNvSpPr>
                <a:spLocks/>
              </p:cNvSpPr>
              <p:nvPr/>
            </p:nvSpPr>
            <p:spPr bwMode="auto">
              <a:xfrm>
                <a:off x="2125" y="1294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74"/>
              <p:cNvSpPr>
                <a:spLocks/>
              </p:cNvSpPr>
              <p:nvPr/>
            </p:nvSpPr>
            <p:spPr bwMode="auto">
              <a:xfrm>
                <a:off x="2472" y="1303"/>
                <a:ext cx="22" cy="15"/>
              </a:xfrm>
              <a:custGeom>
                <a:avLst/>
                <a:gdLst>
                  <a:gd name="T0" fmla="*/ 11 w 26"/>
                  <a:gd name="T1" fmla="*/ 0 h 18"/>
                  <a:gd name="T2" fmla="*/ 11 w 26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8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75"/>
              <p:cNvSpPr>
                <a:spLocks/>
              </p:cNvSpPr>
              <p:nvPr/>
            </p:nvSpPr>
            <p:spPr bwMode="auto">
              <a:xfrm>
                <a:off x="2564" y="1303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76"/>
              <p:cNvSpPr>
                <a:spLocks/>
              </p:cNvSpPr>
              <p:nvPr/>
            </p:nvSpPr>
            <p:spPr bwMode="auto">
              <a:xfrm>
                <a:off x="2554" y="1302"/>
                <a:ext cx="11" cy="17"/>
              </a:xfrm>
              <a:custGeom>
                <a:avLst/>
                <a:gdLst>
                  <a:gd name="T0" fmla="*/ 1 w 14"/>
                  <a:gd name="T1" fmla="*/ 9 h 20"/>
                  <a:gd name="T2" fmla="*/ 13 w 14"/>
                  <a:gd name="T3" fmla="*/ 13 h 20"/>
                  <a:gd name="T4" fmla="*/ 1 w 1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" y="9"/>
                    </a:moveTo>
                    <a:cubicBezTo>
                      <a:pt x="0" y="0"/>
                      <a:pt x="13" y="10"/>
                      <a:pt x="13" y="13"/>
                    </a:cubicBezTo>
                    <a:cubicBezTo>
                      <a:pt x="14" y="20"/>
                      <a:pt x="2" y="18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77"/>
              <p:cNvSpPr>
                <a:spLocks/>
              </p:cNvSpPr>
              <p:nvPr/>
            </p:nvSpPr>
            <p:spPr bwMode="auto">
              <a:xfrm>
                <a:off x="2521" y="131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78"/>
              <p:cNvSpPr>
                <a:spLocks/>
              </p:cNvSpPr>
              <p:nvPr/>
            </p:nvSpPr>
            <p:spPr bwMode="auto">
              <a:xfrm>
                <a:off x="2037" y="1316"/>
                <a:ext cx="16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79"/>
              <p:cNvSpPr>
                <a:spLocks/>
              </p:cNvSpPr>
              <p:nvPr/>
            </p:nvSpPr>
            <p:spPr bwMode="auto">
              <a:xfrm>
                <a:off x="3147" y="1320"/>
                <a:ext cx="20" cy="13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4 h 16"/>
                  <a:gd name="T4" fmla="*/ 16 w 24"/>
                  <a:gd name="T5" fmla="*/ 16 h 16"/>
                  <a:gd name="T6" fmla="*/ 0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1" y="8"/>
                      <a:pt x="15" y="8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80"/>
              <p:cNvSpPr>
                <a:spLocks/>
              </p:cNvSpPr>
              <p:nvPr/>
            </p:nvSpPr>
            <p:spPr bwMode="auto">
              <a:xfrm>
                <a:off x="1978" y="1360"/>
                <a:ext cx="12" cy="13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81"/>
              <p:cNvSpPr>
                <a:spLocks/>
              </p:cNvSpPr>
              <p:nvPr/>
            </p:nvSpPr>
            <p:spPr bwMode="auto">
              <a:xfrm>
                <a:off x="1666" y="1365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82"/>
              <p:cNvSpPr>
                <a:spLocks/>
              </p:cNvSpPr>
              <p:nvPr/>
            </p:nvSpPr>
            <p:spPr bwMode="auto">
              <a:xfrm>
                <a:off x="3468" y="1367"/>
                <a:ext cx="12" cy="12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83"/>
              <p:cNvSpPr>
                <a:spLocks/>
              </p:cNvSpPr>
              <p:nvPr/>
            </p:nvSpPr>
            <p:spPr bwMode="auto">
              <a:xfrm>
                <a:off x="3466" y="1380"/>
                <a:ext cx="18" cy="11"/>
              </a:xfrm>
              <a:custGeom>
                <a:avLst/>
                <a:gdLst>
                  <a:gd name="T0" fmla="*/ 4 w 21"/>
                  <a:gd name="T1" fmla="*/ 0 h 13"/>
                  <a:gd name="T2" fmla="*/ 20 w 21"/>
                  <a:gd name="T3" fmla="*/ 12 h 13"/>
                  <a:gd name="T4" fmla="*/ 4 w 21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4" y="0"/>
                    </a:moveTo>
                    <a:cubicBezTo>
                      <a:pt x="12" y="2"/>
                      <a:pt x="21" y="1"/>
                      <a:pt x="20" y="12"/>
                    </a:cubicBezTo>
                    <a:cubicBezTo>
                      <a:pt x="17" y="6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84"/>
              <p:cNvSpPr>
                <a:spLocks/>
              </p:cNvSpPr>
              <p:nvPr/>
            </p:nvSpPr>
            <p:spPr bwMode="auto">
              <a:xfrm>
                <a:off x="3119" y="1383"/>
                <a:ext cx="17" cy="14"/>
              </a:xfrm>
              <a:custGeom>
                <a:avLst/>
                <a:gdLst>
                  <a:gd name="T0" fmla="*/ 17 w 20"/>
                  <a:gd name="T1" fmla="*/ 16 h 16"/>
                  <a:gd name="T2" fmla="*/ 1 w 20"/>
                  <a:gd name="T3" fmla="*/ 16 h 16"/>
                  <a:gd name="T4" fmla="*/ 17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7" y="16"/>
                    </a:moveTo>
                    <a:cubicBezTo>
                      <a:pt x="12" y="16"/>
                      <a:pt x="6" y="16"/>
                      <a:pt x="1" y="16"/>
                    </a:cubicBezTo>
                    <a:cubicBezTo>
                      <a:pt x="0" y="3"/>
                      <a:pt x="20" y="0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85"/>
              <p:cNvSpPr>
                <a:spLocks/>
              </p:cNvSpPr>
              <p:nvPr/>
            </p:nvSpPr>
            <p:spPr bwMode="auto">
              <a:xfrm>
                <a:off x="1982" y="1388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86"/>
              <p:cNvSpPr>
                <a:spLocks/>
              </p:cNvSpPr>
              <p:nvPr/>
            </p:nvSpPr>
            <p:spPr bwMode="auto">
              <a:xfrm>
                <a:off x="1994" y="1396"/>
                <a:ext cx="8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87"/>
              <p:cNvSpPr>
                <a:spLocks/>
              </p:cNvSpPr>
              <p:nvPr/>
            </p:nvSpPr>
            <p:spPr bwMode="auto">
              <a:xfrm>
                <a:off x="2533" y="1397"/>
                <a:ext cx="19" cy="9"/>
              </a:xfrm>
              <a:custGeom>
                <a:avLst/>
                <a:gdLst>
                  <a:gd name="T0" fmla="*/ 6 w 23"/>
                  <a:gd name="T1" fmla="*/ 0 h 11"/>
                  <a:gd name="T2" fmla="*/ 22 w 23"/>
                  <a:gd name="T3" fmla="*/ 4 h 11"/>
                  <a:gd name="T4" fmla="*/ 6 w 23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88"/>
              <p:cNvSpPr>
                <a:spLocks/>
              </p:cNvSpPr>
              <p:nvPr/>
            </p:nvSpPr>
            <p:spPr bwMode="auto">
              <a:xfrm>
                <a:off x="3129" y="1406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89"/>
              <p:cNvSpPr>
                <a:spLocks/>
              </p:cNvSpPr>
              <p:nvPr/>
            </p:nvSpPr>
            <p:spPr bwMode="auto">
              <a:xfrm>
                <a:off x="2478" y="1410"/>
                <a:ext cx="7" cy="13"/>
              </a:xfrm>
              <a:custGeom>
                <a:avLst/>
                <a:gdLst>
                  <a:gd name="T0" fmla="*/ 0 w 9"/>
                  <a:gd name="T1" fmla="*/ 0 h 16"/>
                  <a:gd name="T2" fmla="*/ 8 w 9"/>
                  <a:gd name="T3" fmla="*/ 16 h 16"/>
                  <a:gd name="T4" fmla="*/ 0 w 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90"/>
              <p:cNvSpPr>
                <a:spLocks/>
              </p:cNvSpPr>
              <p:nvPr/>
            </p:nvSpPr>
            <p:spPr bwMode="auto">
              <a:xfrm>
                <a:off x="3040" y="1409"/>
                <a:ext cx="14" cy="8"/>
              </a:xfrm>
              <a:custGeom>
                <a:avLst/>
                <a:gdLst>
                  <a:gd name="T0" fmla="*/ 16 w 16"/>
                  <a:gd name="T1" fmla="*/ 1 h 10"/>
                  <a:gd name="T2" fmla="*/ 0 w 16"/>
                  <a:gd name="T3" fmla="*/ 9 h 10"/>
                  <a:gd name="T4" fmla="*/ 16 w 16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91"/>
              <p:cNvSpPr>
                <a:spLocks/>
              </p:cNvSpPr>
              <p:nvPr/>
            </p:nvSpPr>
            <p:spPr bwMode="auto">
              <a:xfrm>
                <a:off x="3080" y="1413"/>
                <a:ext cx="31" cy="30"/>
              </a:xfrm>
              <a:custGeom>
                <a:avLst/>
                <a:gdLst>
                  <a:gd name="T0" fmla="*/ 16 w 37"/>
                  <a:gd name="T1" fmla="*/ 0 h 36"/>
                  <a:gd name="T2" fmla="*/ 12 w 37"/>
                  <a:gd name="T3" fmla="*/ 36 h 36"/>
                  <a:gd name="T4" fmla="*/ 0 w 37"/>
                  <a:gd name="T5" fmla="*/ 12 h 36"/>
                  <a:gd name="T6" fmla="*/ 16 w 37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6">
                    <a:moveTo>
                      <a:pt x="16" y="0"/>
                    </a:moveTo>
                    <a:cubicBezTo>
                      <a:pt x="37" y="5"/>
                      <a:pt x="8" y="22"/>
                      <a:pt x="12" y="36"/>
                    </a:cubicBezTo>
                    <a:cubicBezTo>
                      <a:pt x="2" y="34"/>
                      <a:pt x="3" y="21"/>
                      <a:pt x="0" y="12"/>
                    </a:cubicBezTo>
                    <a:cubicBezTo>
                      <a:pt x="10" y="1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92"/>
              <p:cNvSpPr>
                <a:spLocks/>
              </p:cNvSpPr>
              <p:nvPr/>
            </p:nvSpPr>
            <p:spPr bwMode="auto">
              <a:xfrm>
                <a:off x="1649" y="1416"/>
                <a:ext cx="20" cy="24"/>
              </a:xfrm>
              <a:custGeom>
                <a:avLst/>
                <a:gdLst>
                  <a:gd name="T0" fmla="*/ 4 w 24"/>
                  <a:gd name="T1" fmla="*/ 1 h 29"/>
                  <a:gd name="T2" fmla="*/ 24 w 24"/>
                  <a:gd name="T3" fmla="*/ 5 h 29"/>
                  <a:gd name="T4" fmla="*/ 20 w 24"/>
                  <a:gd name="T5" fmla="*/ 29 h 29"/>
                  <a:gd name="T6" fmla="*/ 0 w 24"/>
                  <a:gd name="T7" fmla="*/ 17 h 29"/>
                  <a:gd name="T8" fmla="*/ 4 w 24"/>
                  <a:gd name="T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9">
                    <a:moveTo>
                      <a:pt x="4" y="1"/>
                    </a:moveTo>
                    <a:cubicBezTo>
                      <a:pt x="13" y="0"/>
                      <a:pt x="19" y="2"/>
                      <a:pt x="24" y="5"/>
                    </a:cubicBezTo>
                    <a:cubicBezTo>
                      <a:pt x="19" y="10"/>
                      <a:pt x="19" y="19"/>
                      <a:pt x="20" y="29"/>
                    </a:cubicBezTo>
                    <a:cubicBezTo>
                      <a:pt x="10" y="29"/>
                      <a:pt x="16" y="12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93"/>
              <p:cNvSpPr>
                <a:spLocks/>
              </p:cNvSpPr>
              <p:nvPr/>
            </p:nvSpPr>
            <p:spPr bwMode="auto">
              <a:xfrm>
                <a:off x="2008" y="1415"/>
                <a:ext cx="14" cy="18"/>
              </a:xfrm>
              <a:custGeom>
                <a:avLst/>
                <a:gdLst>
                  <a:gd name="T0" fmla="*/ 0 w 16"/>
                  <a:gd name="T1" fmla="*/ 10 h 22"/>
                  <a:gd name="T2" fmla="*/ 16 w 16"/>
                  <a:gd name="T3" fmla="*/ 10 h 22"/>
                  <a:gd name="T4" fmla="*/ 0 w 16"/>
                  <a:gd name="T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3" y="22"/>
                      <a:pt x="7" y="6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94"/>
              <p:cNvSpPr>
                <a:spLocks/>
              </p:cNvSpPr>
              <p:nvPr/>
            </p:nvSpPr>
            <p:spPr bwMode="auto">
              <a:xfrm>
                <a:off x="3040" y="1410"/>
                <a:ext cx="28" cy="27"/>
              </a:xfrm>
              <a:custGeom>
                <a:avLst/>
                <a:gdLst>
                  <a:gd name="T0" fmla="*/ 24 w 33"/>
                  <a:gd name="T1" fmla="*/ 12 h 33"/>
                  <a:gd name="T2" fmla="*/ 28 w 33"/>
                  <a:gd name="T3" fmla="*/ 28 h 33"/>
                  <a:gd name="T4" fmla="*/ 0 w 33"/>
                  <a:gd name="T5" fmla="*/ 20 h 33"/>
                  <a:gd name="T6" fmla="*/ 24 w 33"/>
                  <a:gd name="T7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3">
                    <a:moveTo>
                      <a:pt x="24" y="12"/>
                    </a:moveTo>
                    <a:cubicBezTo>
                      <a:pt x="30" y="16"/>
                      <a:pt x="33" y="23"/>
                      <a:pt x="28" y="28"/>
                    </a:cubicBezTo>
                    <a:cubicBezTo>
                      <a:pt x="20" y="24"/>
                      <a:pt x="9" y="23"/>
                      <a:pt x="0" y="20"/>
                    </a:cubicBezTo>
                    <a:cubicBezTo>
                      <a:pt x="6" y="0"/>
                      <a:pt x="22" y="33"/>
                      <a:pt x="2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95"/>
              <p:cNvSpPr>
                <a:spLocks/>
              </p:cNvSpPr>
              <p:nvPr/>
            </p:nvSpPr>
            <p:spPr bwMode="auto">
              <a:xfrm>
                <a:off x="2048" y="1422"/>
                <a:ext cx="10" cy="19"/>
              </a:xfrm>
              <a:custGeom>
                <a:avLst/>
                <a:gdLst>
                  <a:gd name="T0" fmla="*/ 1 w 13"/>
                  <a:gd name="T1" fmla="*/ 1 h 23"/>
                  <a:gd name="T2" fmla="*/ 13 w 13"/>
                  <a:gd name="T3" fmla="*/ 21 h 23"/>
                  <a:gd name="T4" fmla="*/ 1 w 13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" y="1"/>
                    </a:moveTo>
                    <a:cubicBezTo>
                      <a:pt x="12" y="0"/>
                      <a:pt x="13" y="11"/>
                      <a:pt x="13" y="21"/>
                    </a:cubicBezTo>
                    <a:cubicBezTo>
                      <a:pt x="1" y="23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96"/>
              <p:cNvSpPr>
                <a:spLocks/>
              </p:cNvSpPr>
              <p:nvPr/>
            </p:nvSpPr>
            <p:spPr bwMode="auto">
              <a:xfrm>
                <a:off x="2554" y="1423"/>
                <a:ext cx="8" cy="13"/>
              </a:xfrm>
              <a:custGeom>
                <a:avLst/>
                <a:gdLst>
                  <a:gd name="T0" fmla="*/ 1 w 10"/>
                  <a:gd name="T1" fmla="*/ 0 h 16"/>
                  <a:gd name="T2" fmla="*/ 5 w 10"/>
                  <a:gd name="T3" fmla="*/ 16 h 16"/>
                  <a:gd name="T4" fmla="*/ 1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" y="0"/>
                    </a:moveTo>
                    <a:cubicBezTo>
                      <a:pt x="7" y="4"/>
                      <a:pt x="10" y="11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97"/>
              <p:cNvSpPr>
                <a:spLocks/>
              </p:cNvSpPr>
              <p:nvPr/>
            </p:nvSpPr>
            <p:spPr bwMode="auto">
              <a:xfrm>
                <a:off x="2064" y="1418"/>
                <a:ext cx="8" cy="18"/>
              </a:xfrm>
              <a:custGeom>
                <a:avLst/>
                <a:gdLst>
                  <a:gd name="T0" fmla="*/ 1 w 9"/>
                  <a:gd name="T1" fmla="*/ 14 h 22"/>
                  <a:gd name="T2" fmla="*/ 5 w 9"/>
                  <a:gd name="T3" fmla="*/ 22 h 22"/>
                  <a:gd name="T4" fmla="*/ 1 w 9"/>
                  <a:gd name="T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2">
                    <a:moveTo>
                      <a:pt x="1" y="14"/>
                    </a:moveTo>
                    <a:cubicBezTo>
                      <a:pt x="7" y="0"/>
                      <a:pt x="9" y="21"/>
                      <a:pt x="5" y="22"/>
                    </a:cubicBezTo>
                    <a:cubicBezTo>
                      <a:pt x="3" y="22"/>
                      <a:pt x="0" y="16"/>
                      <a:pt x="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98"/>
              <p:cNvSpPr>
                <a:spLocks/>
              </p:cNvSpPr>
              <p:nvPr/>
            </p:nvSpPr>
            <p:spPr bwMode="auto">
              <a:xfrm>
                <a:off x="3044" y="1444"/>
                <a:ext cx="26" cy="18"/>
              </a:xfrm>
              <a:custGeom>
                <a:avLst/>
                <a:gdLst>
                  <a:gd name="T0" fmla="*/ 19 w 31"/>
                  <a:gd name="T1" fmla="*/ 3 h 22"/>
                  <a:gd name="T2" fmla="*/ 19 w 31"/>
                  <a:gd name="T3" fmla="*/ 19 h 22"/>
                  <a:gd name="T4" fmla="*/ 3 w 31"/>
                  <a:gd name="T5" fmla="*/ 11 h 22"/>
                  <a:gd name="T6" fmla="*/ 19 w 31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2">
                    <a:moveTo>
                      <a:pt x="19" y="3"/>
                    </a:moveTo>
                    <a:cubicBezTo>
                      <a:pt x="31" y="6"/>
                      <a:pt x="15" y="12"/>
                      <a:pt x="19" y="19"/>
                    </a:cubicBezTo>
                    <a:cubicBezTo>
                      <a:pt x="8" y="22"/>
                      <a:pt x="11" y="11"/>
                      <a:pt x="3" y="11"/>
                    </a:cubicBezTo>
                    <a:cubicBezTo>
                      <a:pt x="0" y="0"/>
                      <a:pt x="22" y="14"/>
                      <a:pt x="1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99"/>
              <p:cNvSpPr>
                <a:spLocks/>
              </p:cNvSpPr>
              <p:nvPr/>
            </p:nvSpPr>
            <p:spPr bwMode="auto">
              <a:xfrm>
                <a:off x="3029" y="1446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00"/>
              <p:cNvSpPr>
                <a:spLocks/>
              </p:cNvSpPr>
              <p:nvPr/>
            </p:nvSpPr>
            <p:spPr bwMode="auto">
              <a:xfrm>
                <a:off x="3290" y="1453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01"/>
              <p:cNvSpPr>
                <a:spLocks/>
              </p:cNvSpPr>
              <p:nvPr/>
            </p:nvSpPr>
            <p:spPr bwMode="auto">
              <a:xfrm>
                <a:off x="1654" y="1466"/>
                <a:ext cx="12" cy="20"/>
              </a:xfrm>
              <a:custGeom>
                <a:avLst/>
                <a:gdLst>
                  <a:gd name="T0" fmla="*/ 6 w 15"/>
                  <a:gd name="T1" fmla="*/ 0 h 23"/>
                  <a:gd name="T2" fmla="*/ 14 w 15"/>
                  <a:gd name="T3" fmla="*/ 20 h 23"/>
                  <a:gd name="T4" fmla="*/ 6 w 15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6" y="0"/>
                    </a:moveTo>
                    <a:cubicBezTo>
                      <a:pt x="15" y="1"/>
                      <a:pt x="15" y="10"/>
                      <a:pt x="14" y="20"/>
                    </a:cubicBezTo>
                    <a:cubicBezTo>
                      <a:pt x="0" y="23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02"/>
              <p:cNvSpPr>
                <a:spLocks/>
              </p:cNvSpPr>
              <p:nvPr/>
            </p:nvSpPr>
            <p:spPr bwMode="auto">
              <a:xfrm>
                <a:off x="2550" y="1466"/>
                <a:ext cx="18" cy="18"/>
              </a:xfrm>
              <a:custGeom>
                <a:avLst/>
                <a:gdLst>
                  <a:gd name="T0" fmla="*/ 5 w 21"/>
                  <a:gd name="T1" fmla="*/ 0 h 21"/>
                  <a:gd name="T2" fmla="*/ 17 w 21"/>
                  <a:gd name="T3" fmla="*/ 0 h 21"/>
                  <a:gd name="T4" fmla="*/ 21 w 21"/>
                  <a:gd name="T5" fmla="*/ 12 h 21"/>
                  <a:gd name="T6" fmla="*/ 5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7" y="6"/>
                      <a:pt x="16" y="11"/>
                      <a:pt x="21" y="12"/>
                    </a:cubicBezTo>
                    <a:cubicBezTo>
                      <a:pt x="18" y="21"/>
                      <a:pt x="0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03"/>
              <p:cNvSpPr>
                <a:spLocks/>
              </p:cNvSpPr>
              <p:nvPr/>
            </p:nvSpPr>
            <p:spPr bwMode="auto">
              <a:xfrm>
                <a:off x="2570" y="1470"/>
                <a:ext cx="14" cy="16"/>
              </a:xfrm>
              <a:custGeom>
                <a:avLst/>
                <a:gdLst>
                  <a:gd name="T0" fmla="*/ 5 w 17"/>
                  <a:gd name="T1" fmla="*/ 0 h 19"/>
                  <a:gd name="T2" fmla="*/ 17 w 17"/>
                  <a:gd name="T3" fmla="*/ 4 h 19"/>
                  <a:gd name="T4" fmla="*/ 1 w 17"/>
                  <a:gd name="T5" fmla="*/ 12 h 19"/>
                  <a:gd name="T6" fmla="*/ 5 w 1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9">
                    <a:moveTo>
                      <a:pt x="5" y="0"/>
                    </a:moveTo>
                    <a:cubicBezTo>
                      <a:pt x="8" y="2"/>
                      <a:pt x="11" y="4"/>
                      <a:pt x="17" y="4"/>
                    </a:cubicBezTo>
                    <a:cubicBezTo>
                      <a:pt x="13" y="11"/>
                      <a:pt x="8" y="19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04"/>
              <p:cNvSpPr>
                <a:spLocks/>
              </p:cNvSpPr>
              <p:nvPr/>
            </p:nvSpPr>
            <p:spPr bwMode="auto">
              <a:xfrm>
                <a:off x="3029" y="1469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05"/>
              <p:cNvSpPr>
                <a:spLocks/>
              </p:cNvSpPr>
              <p:nvPr/>
            </p:nvSpPr>
            <p:spPr bwMode="auto">
              <a:xfrm>
                <a:off x="2130" y="1472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06"/>
              <p:cNvSpPr>
                <a:spLocks/>
              </p:cNvSpPr>
              <p:nvPr/>
            </p:nvSpPr>
            <p:spPr bwMode="auto">
              <a:xfrm>
                <a:off x="3243" y="1474"/>
                <a:ext cx="19" cy="10"/>
              </a:xfrm>
              <a:custGeom>
                <a:avLst/>
                <a:gdLst>
                  <a:gd name="T0" fmla="*/ 1 w 23"/>
                  <a:gd name="T1" fmla="*/ 7 h 12"/>
                  <a:gd name="T2" fmla="*/ 17 w 23"/>
                  <a:gd name="T3" fmla="*/ 11 h 12"/>
                  <a:gd name="T4" fmla="*/ 1 w 23"/>
                  <a:gd name="T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2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10" y="12"/>
                      <a:pt x="9" y="6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07"/>
              <p:cNvSpPr>
                <a:spLocks/>
              </p:cNvSpPr>
              <p:nvPr/>
            </p:nvSpPr>
            <p:spPr bwMode="auto">
              <a:xfrm>
                <a:off x="3043" y="1479"/>
                <a:ext cx="11" cy="14"/>
              </a:xfrm>
              <a:custGeom>
                <a:avLst/>
                <a:gdLst>
                  <a:gd name="T0" fmla="*/ 1 w 14"/>
                  <a:gd name="T1" fmla="*/ 1 h 17"/>
                  <a:gd name="T2" fmla="*/ 9 w 14"/>
                  <a:gd name="T3" fmla="*/ 17 h 17"/>
                  <a:gd name="T4" fmla="*/ 1 w 14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" y="1"/>
                    </a:moveTo>
                    <a:cubicBezTo>
                      <a:pt x="12" y="0"/>
                      <a:pt x="14" y="12"/>
                      <a:pt x="9" y="17"/>
                    </a:cubicBezTo>
                    <a:cubicBezTo>
                      <a:pt x="2" y="16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08"/>
              <p:cNvSpPr>
                <a:spLocks/>
              </p:cNvSpPr>
              <p:nvPr/>
            </p:nvSpPr>
            <p:spPr bwMode="auto">
              <a:xfrm>
                <a:off x="1642" y="1483"/>
                <a:ext cx="27" cy="17"/>
              </a:xfrm>
              <a:custGeom>
                <a:avLst/>
                <a:gdLst>
                  <a:gd name="T0" fmla="*/ 0 w 32"/>
                  <a:gd name="T1" fmla="*/ 8 h 20"/>
                  <a:gd name="T2" fmla="*/ 32 w 32"/>
                  <a:gd name="T3" fmla="*/ 16 h 20"/>
                  <a:gd name="T4" fmla="*/ 0 w 32"/>
                  <a:gd name="T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0">
                    <a:moveTo>
                      <a:pt x="0" y="8"/>
                    </a:moveTo>
                    <a:cubicBezTo>
                      <a:pt x="10" y="4"/>
                      <a:pt x="32" y="0"/>
                      <a:pt x="32" y="16"/>
                    </a:cubicBezTo>
                    <a:cubicBezTo>
                      <a:pt x="14" y="20"/>
                      <a:pt x="12" y="9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09"/>
              <p:cNvSpPr>
                <a:spLocks/>
              </p:cNvSpPr>
              <p:nvPr/>
            </p:nvSpPr>
            <p:spPr bwMode="auto">
              <a:xfrm>
                <a:off x="2152" y="1486"/>
                <a:ext cx="13" cy="8"/>
              </a:xfrm>
              <a:custGeom>
                <a:avLst/>
                <a:gdLst>
                  <a:gd name="T0" fmla="*/ 0 w 16"/>
                  <a:gd name="T1" fmla="*/ 5 h 10"/>
                  <a:gd name="T2" fmla="*/ 16 w 16"/>
                  <a:gd name="T3" fmla="*/ 1 h 10"/>
                  <a:gd name="T4" fmla="*/ 0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10"/>
              <p:cNvSpPr>
                <a:spLocks/>
              </p:cNvSpPr>
              <p:nvPr/>
            </p:nvSpPr>
            <p:spPr bwMode="auto">
              <a:xfrm>
                <a:off x="2586" y="1496"/>
                <a:ext cx="17" cy="23"/>
              </a:xfrm>
              <a:custGeom>
                <a:avLst/>
                <a:gdLst>
                  <a:gd name="T0" fmla="*/ 6 w 21"/>
                  <a:gd name="T1" fmla="*/ 4 h 27"/>
                  <a:gd name="T2" fmla="*/ 2 w 21"/>
                  <a:gd name="T3" fmla="*/ 24 h 27"/>
                  <a:gd name="T4" fmla="*/ 6 w 21"/>
                  <a:gd name="T5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7">
                    <a:moveTo>
                      <a:pt x="6" y="4"/>
                    </a:moveTo>
                    <a:cubicBezTo>
                      <a:pt x="21" y="0"/>
                      <a:pt x="11" y="27"/>
                      <a:pt x="2" y="24"/>
                    </a:cubicBezTo>
                    <a:cubicBezTo>
                      <a:pt x="0" y="14"/>
                      <a:pt x="9" y="15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11"/>
              <p:cNvSpPr>
                <a:spLocks/>
              </p:cNvSpPr>
              <p:nvPr/>
            </p:nvSpPr>
            <p:spPr bwMode="auto">
              <a:xfrm>
                <a:off x="3309" y="1502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12"/>
              <p:cNvSpPr>
                <a:spLocks/>
              </p:cNvSpPr>
              <p:nvPr/>
            </p:nvSpPr>
            <p:spPr bwMode="auto">
              <a:xfrm>
                <a:off x="3475" y="1500"/>
                <a:ext cx="17" cy="16"/>
              </a:xfrm>
              <a:custGeom>
                <a:avLst/>
                <a:gdLst>
                  <a:gd name="T0" fmla="*/ 18 w 21"/>
                  <a:gd name="T1" fmla="*/ 4 h 20"/>
                  <a:gd name="T2" fmla="*/ 10 w 21"/>
                  <a:gd name="T3" fmla="*/ 20 h 20"/>
                  <a:gd name="T4" fmla="*/ 18 w 21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8" y="4"/>
                    </a:moveTo>
                    <a:cubicBezTo>
                      <a:pt x="21" y="15"/>
                      <a:pt x="10" y="12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13"/>
              <p:cNvSpPr>
                <a:spLocks/>
              </p:cNvSpPr>
              <p:nvPr/>
            </p:nvSpPr>
            <p:spPr bwMode="auto">
              <a:xfrm>
                <a:off x="3217" y="1506"/>
                <a:ext cx="17" cy="20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14"/>
              <p:cNvSpPr>
                <a:spLocks/>
              </p:cNvSpPr>
              <p:nvPr/>
            </p:nvSpPr>
            <p:spPr bwMode="auto">
              <a:xfrm>
                <a:off x="3455" y="1506"/>
                <a:ext cx="16" cy="10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15"/>
              <p:cNvSpPr>
                <a:spLocks/>
              </p:cNvSpPr>
              <p:nvPr/>
            </p:nvSpPr>
            <p:spPr bwMode="auto">
              <a:xfrm>
                <a:off x="1645" y="1513"/>
                <a:ext cx="14" cy="15"/>
              </a:xfrm>
              <a:custGeom>
                <a:avLst/>
                <a:gdLst>
                  <a:gd name="T0" fmla="*/ 5 w 17"/>
                  <a:gd name="T1" fmla="*/ 0 h 18"/>
                  <a:gd name="T2" fmla="*/ 17 w 17"/>
                  <a:gd name="T3" fmla="*/ 0 h 18"/>
                  <a:gd name="T4" fmla="*/ 1 w 17"/>
                  <a:gd name="T5" fmla="*/ 16 h 18"/>
                  <a:gd name="T6" fmla="*/ 5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2" y="6"/>
                      <a:pt x="14" y="18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16"/>
              <p:cNvSpPr>
                <a:spLocks/>
              </p:cNvSpPr>
              <p:nvPr/>
            </p:nvSpPr>
            <p:spPr bwMode="auto">
              <a:xfrm>
                <a:off x="1666" y="1516"/>
                <a:ext cx="15" cy="14"/>
              </a:xfrm>
              <a:custGeom>
                <a:avLst/>
                <a:gdLst>
                  <a:gd name="T0" fmla="*/ 15 w 17"/>
                  <a:gd name="T1" fmla="*/ 1 h 17"/>
                  <a:gd name="T2" fmla="*/ 11 w 17"/>
                  <a:gd name="T3" fmla="*/ 17 h 17"/>
                  <a:gd name="T4" fmla="*/ 15 w 17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5" y="1"/>
                    </a:moveTo>
                    <a:cubicBezTo>
                      <a:pt x="17" y="9"/>
                      <a:pt x="12" y="12"/>
                      <a:pt x="11" y="17"/>
                    </a:cubicBezTo>
                    <a:cubicBezTo>
                      <a:pt x="0" y="17"/>
                      <a:pt x="3" y="0"/>
                      <a:pt x="1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17"/>
              <p:cNvSpPr>
                <a:spLocks/>
              </p:cNvSpPr>
              <p:nvPr/>
            </p:nvSpPr>
            <p:spPr bwMode="auto">
              <a:xfrm>
                <a:off x="3216" y="1516"/>
                <a:ext cx="5" cy="20"/>
              </a:xfrm>
              <a:custGeom>
                <a:avLst/>
                <a:gdLst>
                  <a:gd name="T0" fmla="*/ 1 w 6"/>
                  <a:gd name="T1" fmla="*/ 8 h 24"/>
                  <a:gd name="T2" fmla="*/ 5 w 6"/>
                  <a:gd name="T3" fmla="*/ 16 h 24"/>
                  <a:gd name="T4" fmla="*/ 1 w 6"/>
                  <a:gd name="T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18"/>
              <p:cNvSpPr>
                <a:spLocks/>
              </p:cNvSpPr>
              <p:nvPr/>
            </p:nvSpPr>
            <p:spPr bwMode="auto">
              <a:xfrm>
                <a:off x="3037" y="1521"/>
                <a:ext cx="15" cy="15"/>
              </a:xfrm>
              <a:custGeom>
                <a:avLst/>
                <a:gdLst>
                  <a:gd name="T0" fmla="*/ 0 w 18"/>
                  <a:gd name="T1" fmla="*/ 11 h 19"/>
                  <a:gd name="T2" fmla="*/ 8 w 18"/>
                  <a:gd name="T3" fmla="*/ 19 h 19"/>
                  <a:gd name="T4" fmla="*/ 0 w 18"/>
                  <a:gd name="T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1"/>
                    </a:moveTo>
                    <a:cubicBezTo>
                      <a:pt x="4" y="0"/>
                      <a:pt x="18" y="14"/>
                      <a:pt x="8" y="19"/>
                    </a:cubicBezTo>
                    <a:cubicBezTo>
                      <a:pt x="4" y="18"/>
                      <a:pt x="5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19"/>
              <p:cNvSpPr>
                <a:spLocks/>
              </p:cNvSpPr>
              <p:nvPr/>
            </p:nvSpPr>
            <p:spPr bwMode="auto">
              <a:xfrm>
                <a:off x="1649" y="153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20"/>
              <p:cNvSpPr>
                <a:spLocks/>
              </p:cNvSpPr>
              <p:nvPr/>
            </p:nvSpPr>
            <p:spPr bwMode="auto">
              <a:xfrm>
                <a:off x="2571" y="1536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21"/>
              <p:cNvSpPr>
                <a:spLocks/>
              </p:cNvSpPr>
              <p:nvPr/>
            </p:nvSpPr>
            <p:spPr bwMode="auto">
              <a:xfrm>
                <a:off x="1654" y="1546"/>
                <a:ext cx="31" cy="16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22"/>
              <p:cNvSpPr>
                <a:spLocks/>
              </p:cNvSpPr>
              <p:nvPr/>
            </p:nvSpPr>
            <p:spPr bwMode="auto">
              <a:xfrm>
                <a:off x="3024" y="1556"/>
                <a:ext cx="42" cy="30"/>
              </a:xfrm>
              <a:custGeom>
                <a:avLst/>
                <a:gdLst>
                  <a:gd name="T0" fmla="*/ 40 w 51"/>
                  <a:gd name="T1" fmla="*/ 0 h 36"/>
                  <a:gd name="T2" fmla="*/ 48 w 51"/>
                  <a:gd name="T3" fmla="*/ 36 h 36"/>
                  <a:gd name="T4" fmla="*/ 0 w 51"/>
                  <a:gd name="T5" fmla="*/ 32 h 36"/>
                  <a:gd name="T6" fmla="*/ 0 w 51"/>
                  <a:gd name="T7" fmla="*/ 16 h 36"/>
                  <a:gd name="T8" fmla="*/ 8 w 51"/>
                  <a:gd name="T9" fmla="*/ 28 h 36"/>
                  <a:gd name="T10" fmla="*/ 40 w 51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6">
                    <a:moveTo>
                      <a:pt x="40" y="0"/>
                    </a:moveTo>
                    <a:cubicBezTo>
                      <a:pt x="51" y="19"/>
                      <a:pt x="40" y="12"/>
                      <a:pt x="48" y="36"/>
                    </a:cubicBezTo>
                    <a:cubicBezTo>
                      <a:pt x="31" y="20"/>
                      <a:pt x="26" y="31"/>
                      <a:pt x="0" y="32"/>
                    </a:cubicBezTo>
                    <a:cubicBezTo>
                      <a:pt x="0" y="27"/>
                      <a:pt x="0" y="21"/>
                      <a:pt x="0" y="16"/>
                    </a:cubicBezTo>
                    <a:cubicBezTo>
                      <a:pt x="4" y="19"/>
                      <a:pt x="6" y="23"/>
                      <a:pt x="8" y="28"/>
                    </a:cubicBezTo>
                    <a:cubicBezTo>
                      <a:pt x="17" y="17"/>
                      <a:pt x="35" y="15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23"/>
              <p:cNvSpPr>
                <a:spLocks/>
              </p:cNvSpPr>
              <p:nvPr/>
            </p:nvSpPr>
            <p:spPr bwMode="auto">
              <a:xfrm>
                <a:off x="3167" y="1555"/>
                <a:ext cx="33" cy="49"/>
              </a:xfrm>
              <a:custGeom>
                <a:avLst/>
                <a:gdLst>
                  <a:gd name="T0" fmla="*/ 32 w 40"/>
                  <a:gd name="T1" fmla="*/ 10 h 59"/>
                  <a:gd name="T2" fmla="*/ 16 w 40"/>
                  <a:gd name="T3" fmla="*/ 30 h 59"/>
                  <a:gd name="T4" fmla="*/ 40 w 40"/>
                  <a:gd name="T5" fmla="*/ 30 h 59"/>
                  <a:gd name="T6" fmla="*/ 0 w 40"/>
                  <a:gd name="T7" fmla="*/ 34 h 59"/>
                  <a:gd name="T8" fmla="*/ 32 w 40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9">
                    <a:moveTo>
                      <a:pt x="32" y="10"/>
                    </a:moveTo>
                    <a:cubicBezTo>
                      <a:pt x="35" y="25"/>
                      <a:pt x="13" y="15"/>
                      <a:pt x="16" y="30"/>
                    </a:cubicBezTo>
                    <a:cubicBezTo>
                      <a:pt x="20" y="41"/>
                      <a:pt x="33" y="29"/>
                      <a:pt x="40" y="30"/>
                    </a:cubicBezTo>
                    <a:cubicBezTo>
                      <a:pt x="39" y="59"/>
                      <a:pt x="15" y="36"/>
                      <a:pt x="0" y="34"/>
                    </a:cubicBezTo>
                    <a:cubicBezTo>
                      <a:pt x="1" y="15"/>
                      <a:pt x="14" y="0"/>
                      <a:pt x="3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24"/>
              <p:cNvSpPr>
                <a:spLocks/>
              </p:cNvSpPr>
              <p:nvPr/>
            </p:nvSpPr>
            <p:spPr bwMode="auto">
              <a:xfrm>
                <a:off x="1969" y="1562"/>
                <a:ext cx="31" cy="41"/>
              </a:xfrm>
              <a:custGeom>
                <a:avLst/>
                <a:gdLst>
                  <a:gd name="T0" fmla="*/ 15 w 37"/>
                  <a:gd name="T1" fmla="*/ 5 h 49"/>
                  <a:gd name="T2" fmla="*/ 27 w 37"/>
                  <a:gd name="T3" fmla="*/ 1 h 49"/>
                  <a:gd name="T4" fmla="*/ 35 w 37"/>
                  <a:gd name="T5" fmla="*/ 25 h 49"/>
                  <a:gd name="T6" fmla="*/ 23 w 37"/>
                  <a:gd name="T7" fmla="*/ 49 h 49"/>
                  <a:gd name="T8" fmla="*/ 15 w 37"/>
                  <a:gd name="T9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9">
                    <a:moveTo>
                      <a:pt x="15" y="5"/>
                    </a:moveTo>
                    <a:cubicBezTo>
                      <a:pt x="16" y="0"/>
                      <a:pt x="22" y="2"/>
                      <a:pt x="27" y="1"/>
                    </a:cubicBezTo>
                    <a:cubicBezTo>
                      <a:pt x="23" y="16"/>
                      <a:pt x="37" y="12"/>
                      <a:pt x="35" y="25"/>
                    </a:cubicBezTo>
                    <a:cubicBezTo>
                      <a:pt x="10" y="21"/>
                      <a:pt x="34" y="43"/>
                      <a:pt x="23" y="49"/>
                    </a:cubicBezTo>
                    <a:cubicBezTo>
                      <a:pt x="0" y="39"/>
                      <a:pt x="34" y="12"/>
                      <a:pt x="1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25"/>
              <p:cNvSpPr>
                <a:spLocks/>
              </p:cNvSpPr>
              <p:nvPr/>
            </p:nvSpPr>
            <p:spPr bwMode="auto">
              <a:xfrm>
                <a:off x="3440" y="1563"/>
                <a:ext cx="23" cy="19"/>
              </a:xfrm>
              <a:custGeom>
                <a:avLst/>
                <a:gdLst>
                  <a:gd name="T0" fmla="*/ 28 w 28"/>
                  <a:gd name="T1" fmla="*/ 0 h 23"/>
                  <a:gd name="T2" fmla="*/ 0 w 28"/>
                  <a:gd name="T3" fmla="*/ 16 h 23"/>
                  <a:gd name="T4" fmla="*/ 28 w 2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28" y="0"/>
                    </a:moveTo>
                    <a:cubicBezTo>
                      <a:pt x="26" y="12"/>
                      <a:pt x="9" y="23"/>
                      <a:pt x="0" y="16"/>
                    </a:cubicBezTo>
                    <a:cubicBezTo>
                      <a:pt x="8" y="9"/>
                      <a:pt x="15" y="1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26"/>
              <p:cNvSpPr>
                <a:spLocks/>
              </p:cNvSpPr>
              <p:nvPr/>
            </p:nvSpPr>
            <p:spPr bwMode="auto">
              <a:xfrm>
                <a:off x="1782" y="1566"/>
                <a:ext cx="17" cy="11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27"/>
              <p:cNvSpPr>
                <a:spLocks/>
              </p:cNvSpPr>
              <p:nvPr/>
            </p:nvSpPr>
            <p:spPr bwMode="auto">
              <a:xfrm>
                <a:off x="2074" y="1570"/>
                <a:ext cx="11" cy="10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28"/>
              <p:cNvSpPr>
                <a:spLocks/>
              </p:cNvSpPr>
              <p:nvPr/>
            </p:nvSpPr>
            <p:spPr bwMode="auto">
              <a:xfrm>
                <a:off x="1965" y="1568"/>
                <a:ext cx="9" cy="29"/>
              </a:xfrm>
              <a:custGeom>
                <a:avLst/>
                <a:gdLst>
                  <a:gd name="T0" fmla="*/ 0 w 10"/>
                  <a:gd name="T1" fmla="*/ 14 h 35"/>
                  <a:gd name="T2" fmla="*/ 0 w 10"/>
                  <a:gd name="T3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35">
                    <a:moveTo>
                      <a:pt x="0" y="14"/>
                    </a:moveTo>
                    <a:cubicBezTo>
                      <a:pt x="10" y="0"/>
                      <a:pt x="10" y="35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29"/>
              <p:cNvSpPr>
                <a:spLocks/>
              </p:cNvSpPr>
              <p:nvPr/>
            </p:nvSpPr>
            <p:spPr bwMode="auto">
              <a:xfrm>
                <a:off x="2172" y="1576"/>
                <a:ext cx="17" cy="17"/>
              </a:xfrm>
              <a:custGeom>
                <a:avLst/>
                <a:gdLst>
                  <a:gd name="T0" fmla="*/ 12 w 21"/>
                  <a:gd name="T1" fmla="*/ 0 h 20"/>
                  <a:gd name="T2" fmla="*/ 12 w 21"/>
                  <a:gd name="T3" fmla="*/ 20 h 20"/>
                  <a:gd name="T4" fmla="*/ 12 w 21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2" y="0"/>
                    </a:moveTo>
                    <a:cubicBezTo>
                      <a:pt x="21" y="1"/>
                      <a:pt x="14" y="18"/>
                      <a:pt x="12" y="20"/>
                    </a:cubicBezTo>
                    <a:cubicBezTo>
                      <a:pt x="0" y="17"/>
                      <a:pt x="17" y="1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30"/>
              <p:cNvSpPr>
                <a:spLocks/>
              </p:cNvSpPr>
              <p:nvPr/>
            </p:nvSpPr>
            <p:spPr bwMode="auto">
              <a:xfrm>
                <a:off x="2446" y="1576"/>
                <a:ext cx="25" cy="17"/>
              </a:xfrm>
              <a:custGeom>
                <a:avLst/>
                <a:gdLst>
                  <a:gd name="T0" fmla="*/ 10 w 30"/>
                  <a:gd name="T1" fmla="*/ 0 h 20"/>
                  <a:gd name="T2" fmla="*/ 30 w 30"/>
                  <a:gd name="T3" fmla="*/ 20 h 20"/>
                  <a:gd name="T4" fmla="*/ 10 w 30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0">
                    <a:moveTo>
                      <a:pt x="10" y="0"/>
                    </a:moveTo>
                    <a:cubicBezTo>
                      <a:pt x="19" y="5"/>
                      <a:pt x="28" y="9"/>
                      <a:pt x="30" y="20"/>
                    </a:cubicBezTo>
                    <a:cubicBezTo>
                      <a:pt x="17" y="19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31"/>
              <p:cNvSpPr>
                <a:spLocks/>
              </p:cNvSpPr>
              <p:nvPr/>
            </p:nvSpPr>
            <p:spPr bwMode="auto">
              <a:xfrm>
                <a:off x="3402" y="1576"/>
                <a:ext cx="19" cy="14"/>
              </a:xfrm>
              <a:custGeom>
                <a:avLst/>
                <a:gdLst>
                  <a:gd name="T0" fmla="*/ 1 w 22"/>
                  <a:gd name="T1" fmla="*/ 0 h 17"/>
                  <a:gd name="T2" fmla="*/ 21 w 22"/>
                  <a:gd name="T3" fmla="*/ 12 h 17"/>
                  <a:gd name="T4" fmla="*/ 5 w 22"/>
                  <a:gd name="T5" fmla="*/ 16 h 17"/>
                  <a:gd name="T6" fmla="*/ 1 w 2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1" y="0"/>
                    </a:moveTo>
                    <a:cubicBezTo>
                      <a:pt x="11" y="0"/>
                      <a:pt x="22" y="1"/>
                      <a:pt x="21" y="12"/>
                    </a:cubicBezTo>
                    <a:cubicBezTo>
                      <a:pt x="14" y="11"/>
                      <a:pt x="13" y="17"/>
                      <a:pt x="5" y="16"/>
                    </a:cubicBezTo>
                    <a:cubicBezTo>
                      <a:pt x="6" y="9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32"/>
              <p:cNvSpPr>
                <a:spLocks/>
              </p:cNvSpPr>
              <p:nvPr/>
            </p:nvSpPr>
            <p:spPr bwMode="auto">
              <a:xfrm>
                <a:off x="2100" y="1580"/>
                <a:ext cx="19" cy="9"/>
              </a:xfrm>
              <a:custGeom>
                <a:avLst/>
                <a:gdLst>
                  <a:gd name="T0" fmla="*/ 6 w 23"/>
                  <a:gd name="T1" fmla="*/ 0 h 11"/>
                  <a:gd name="T2" fmla="*/ 22 w 23"/>
                  <a:gd name="T3" fmla="*/ 4 h 11"/>
                  <a:gd name="T4" fmla="*/ 6 w 23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33"/>
              <p:cNvSpPr>
                <a:spLocks/>
              </p:cNvSpPr>
              <p:nvPr/>
            </p:nvSpPr>
            <p:spPr bwMode="auto">
              <a:xfrm>
                <a:off x="2271" y="158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34"/>
              <p:cNvSpPr>
                <a:spLocks/>
              </p:cNvSpPr>
              <p:nvPr/>
            </p:nvSpPr>
            <p:spPr bwMode="auto">
              <a:xfrm>
                <a:off x="3322" y="1576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35"/>
              <p:cNvSpPr>
                <a:spLocks/>
              </p:cNvSpPr>
              <p:nvPr/>
            </p:nvSpPr>
            <p:spPr bwMode="auto">
              <a:xfrm>
                <a:off x="3455" y="1579"/>
                <a:ext cx="21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36"/>
              <p:cNvSpPr>
                <a:spLocks/>
              </p:cNvSpPr>
              <p:nvPr/>
            </p:nvSpPr>
            <p:spPr bwMode="auto">
              <a:xfrm>
                <a:off x="2479" y="1580"/>
                <a:ext cx="15" cy="20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37"/>
              <p:cNvSpPr>
                <a:spLocks/>
              </p:cNvSpPr>
              <p:nvPr/>
            </p:nvSpPr>
            <p:spPr bwMode="auto">
              <a:xfrm>
                <a:off x="3347" y="1585"/>
                <a:ext cx="19" cy="15"/>
              </a:xfrm>
              <a:custGeom>
                <a:avLst/>
                <a:gdLst>
                  <a:gd name="T0" fmla="*/ 0 w 23"/>
                  <a:gd name="T1" fmla="*/ 2 h 18"/>
                  <a:gd name="T2" fmla="*/ 20 w 23"/>
                  <a:gd name="T3" fmla="*/ 18 h 18"/>
                  <a:gd name="T4" fmla="*/ 0 w 23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2"/>
                    </a:moveTo>
                    <a:cubicBezTo>
                      <a:pt x="14" y="0"/>
                      <a:pt x="23" y="3"/>
                      <a:pt x="20" y="18"/>
                    </a:cubicBezTo>
                    <a:cubicBezTo>
                      <a:pt x="11" y="15"/>
                      <a:pt x="1" y="1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38"/>
              <p:cNvSpPr>
                <a:spLocks/>
              </p:cNvSpPr>
              <p:nvPr/>
            </p:nvSpPr>
            <p:spPr bwMode="auto">
              <a:xfrm>
                <a:off x="1654" y="1589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39"/>
              <p:cNvSpPr>
                <a:spLocks/>
              </p:cNvSpPr>
              <p:nvPr/>
            </p:nvSpPr>
            <p:spPr bwMode="auto">
              <a:xfrm>
                <a:off x="2048" y="159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40"/>
              <p:cNvSpPr>
                <a:spLocks/>
              </p:cNvSpPr>
              <p:nvPr/>
            </p:nvSpPr>
            <p:spPr bwMode="auto">
              <a:xfrm>
                <a:off x="2090" y="1584"/>
                <a:ext cx="25" cy="20"/>
              </a:xfrm>
              <a:custGeom>
                <a:avLst/>
                <a:gdLst>
                  <a:gd name="T0" fmla="*/ 30 w 30"/>
                  <a:gd name="T1" fmla="*/ 15 h 24"/>
                  <a:gd name="T2" fmla="*/ 6 w 30"/>
                  <a:gd name="T3" fmla="*/ 11 h 24"/>
                  <a:gd name="T4" fmla="*/ 30 w 30"/>
                  <a:gd name="T5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30" y="15"/>
                    </a:moveTo>
                    <a:cubicBezTo>
                      <a:pt x="30" y="21"/>
                      <a:pt x="0" y="24"/>
                      <a:pt x="6" y="11"/>
                    </a:cubicBezTo>
                    <a:cubicBezTo>
                      <a:pt x="16" y="0"/>
                      <a:pt x="18" y="16"/>
                      <a:pt x="3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41"/>
              <p:cNvSpPr>
                <a:spLocks/>
              </p:cNvSpPr>
              <p:nvPr/>
            </p:nvSpPr>
            <p:spPr bwMode="auto">
              <a:xfrm>
                <a:off x="2520" y="1585"/>
                <a:ext cx="24" cy="21"/>
              </a:xfrm>
              <a:custGeom>
                <a:avLst/>
                <a:gdLst>
                  <a:gd name="T0" fmla="*/ 1 w 29"/>
                  <a:gd name="T1" fmla="*/ 9 h 25"/>
                  <a:gd name="T2" fmla="*/ 21 w 29"/>
                  <a:gd name="T3" fmla="*/ 5 h 25"/>
                  <a:gd name="T4" fmla="*/ 29 w 29"/>
                  <a:gd name="T5" fmla="*/ 17 h 25"/>
                  <a:gd name="T6" fmla="*/ 13 w 29"/>
                  <a:gd name="T7" fmla="*/ 25 h 25"/>
                  <a:gd name="T8" fmla="*/ 1 w 29"/>
                  <a:gd name="T9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4" y="8"/>
                      <a:pt x="23" y="16"/>
                      <a:pt x="29" y="17"/>
                    </a:cubicBezTo>
                    <a:cubicBezTo>
                      <a:pt x="26" y="22"/>
                      <a:pt x="20" y="24"/>
                      <a:pt x="13" y="25"/>
                    </a:cubicBezTo>
                    <a:cubicBezTo>
                      <a:pt x="15" y="5"/>
                      <a:pt x="10" y="14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42"/>
              <p:cNvSpPr>
                <a:spLocks/>
              </p:cNvSpPr>
              <p:nvPr/>
            </p:nvSpPr>
            <p:spPr bwMode="auto">
              <a:xfrm>
                <a:off x="3034" y="1590"/>
                <a:ext cx="20" cy="10"/>
              </a:xfrm>
              <a:custGeom>
                <a:avLst/>
                <a:gdLst>
                  <a:gd name="T0" fmla="*/ 0 w 24"/>
                  <a:gd name="T1" fmla="*/ 8 h 13"/>
                  <a:gd name="T2" fmla="*/ 20 w 24"/>
                  <a:gd name="T3" fmla="*/ 0 h 13"/>
                  <a:gd name="T4" fmla="*/ 0 w 24"/>
                  <a:gd name="T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0" y="8"/>
                    </a:moveTo>
                    <a:cubicBezTo>
                      <a:pt x="3" y="2"/>
                      <a:pt x="13" y="2"/>
                      <a:pt x="20" y="0"/>
                    </a:cubicBezTo>
                    <a:cubicBezTo>
                      <a:pt x="24" y="13"/>
                      <a:pt x="8" y="6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43"/>
              <p:cNvSpPr>
                <a:spLocks/>
              </p:cNvSpPr>
              <p:nvPr/>
            </p:nvSpPr>
            <p:spPr bwMode="auto">
              <a:xfrm>
                <a:off x="3049" y="1587"/>
                <a:ext cx="21" cy="24"/>
              </a:xfrm>
              <a:custGeom>
                <a:avLst/>
                <a:gdLst>
                  <a:gd name="T0" fmla="*/ 5 w 25"/>
                  <a:gd name="T1" fmla="*/ 3 h 29"/>
                  <a:gd name="T2" fmla="*/ 25 w 25"/>
                  <a:gd name="T3" fmla="*/ 11 h 29"/>
                  <a:gd name="T4" fmla="*/ 25 w 25"/>
                  <a:gd name="T5" fmla="*/ 27 h 29"/>
                  <a:gd name="T6" fmla="*/ 1 w 25"/>
                  <a:gd name="T7" fmla="*/ 19 h 29"/>
                  <a:gd name="T8" fmla="*/ 5 w 25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9">
                    <a:moveTo>
                      <a:pt x="5" y="3"/>
                    </a:moveTo>
                    <a:cubicBezTo>
                      <a:pt x="17" y="0"/>
                      <a:pt x="10" y="17"/>
                      <a:pt x="25" y="11"/>
                    </a:cubicBezTo>
                    <a:cubicBezTo>
                      <a:pt x="18" y="19"/>
                      <a:pt x="25" y="16"/>
                      <a:pt x="25" y="27"/>
                    </a:cubicBezTo>
                    <a:cubicBezTo>
                      <a:pt x="12" y="29"/>
                      <a:pt x="9" y="21"/>
                      <a:pt x="1" y="19"/>
                    </a:cubicBezTo>
                    <a:cubicBezTo>
                      <a:pt x="0" y="12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44"/>
              <p:cNvSpPr>
                <a:spLocks/>
              </p:cNvSpPr>
              <p:nvPr/>
            </p:nvSpPr>
            <p:spPr bwMode="auto">
              <a:xfrm>
                <a:off x="3458" y="1589"/>
                <a:ext cx="28" cy="21"/>
              </a:xfrm>
              <a:custGeom>
                <a:avLst/>
                <a:gdLst>
                  <a:gd name="T0" fmla="*/ 2 w 34"/>
                  <a:gd name="T1" fmla="*/ 1 h 25"/>
                  <a:gd name="T2" fmla="*/ 6 w 34"/>
                  <a:gd name="T3" fmla="*/ 5 h 25"/>
                  <a:gd name="T4" fmla="*/ 34 w 34"/>
                  <a:gd name="T5" fmla="*/ 17 h 25"/>
                  <a:gd name="T6" fmla="*/ 10 w 34"/>
                  <a:gd name="T7" fmla="*/ 25 h 25"/>
                  <a:gd name="T8" fmla="*/ 2 w 34"/>
                  <a:gd name="T9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2" y="1"/>
                    </a:moveTo>
                    <a:cubicBezTo>
                      <a:pt x="5" y="0"/>
                      <a:pt x="6" y="3"/>
                      <a:pt x="6" y="5"/>
                    </a:cubicBezTo>
                    <a:cubicBezTo>
                      <a:pt x="15" y="10"/>
                      <a:pt x="24" y="13"/>
                      <a:pt x="34" y="17"/>
                    </a:cubicBezTo>
                    <a:cubicBezTo>
                      <a:pt x="30" y="24"/>
                      <a:pt x="17" y="21"/>
                      <a:pt x="10" y="25"/>
                    </a:cubicBezTo>
                    <a:cubicBezTo>
                      <a:pt x="8" y="17"/>
                      <a:pt x="0" y="14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45"/>
              <p:cNvSpPr>
                <a:spLocks/>
              </p:cNvSpPr>
              <p:nvPr/>
            </p:nvSpPr>
            <p:spPr bwMode="auto">
              <a:xfrm>
                <a:off x="1719" y="1593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46"/>
              <p:cNvSpPr>
                <a:spLocks/>
              </p:cNvSpPr>
              <p:nvPr/>
            </p:nvSpPr>
            <p:spPr bwMode="auto">
              <a:xfrm>
                <a:off x="1739" y="1583"/>
                <a:ext cx="23" cy="25"/>
              </a:xfrm>
              <a:custGeom>
                <a:avLst/>
                <a:gdLst>
                  <a:gd name="T0" fmla="*/ 28 w 28"/>
                  <a:gd name="T1" fmla="*/ 24 h 30"/>
                  <a:gd name="T2" fmla="*/ 0 w 28"/>
                  <a:gd name="T3" fmla="*/ 28 h 30"/>
                  <a:gd name="T4" fmla="*/ 28 w 28"/>
                  <a:gd name="T5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8" y="24"/>
                    </a:moveTo>
                    <a:cubicBezTo>
                      <a:pt x="14" y="21"/>
                      <a:pt x="13" y="30"/>
                      <a:pt x="0" y="28"/>
                    </a:cubicBezTo>
                    <a:cubicBezTo>
                      <a:pt x="5" y="20"/>
                      <a:pt x="26" y="0"/>
                      <a:pt x="28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47"/>
              <p:cNvSpPr>
                <a:spLocks/>
              </p:cNvSpPr>
              <p:nvPr/>
            </p:nvSpPr>
            <p:spPr bwMode="auto">
              <a:xfrm>
                <a:off x="2985" y="1592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48"/>
              <p:cNvSpPr>
                <a:spLocks/>
              </p:cNvSpPr>
              <p:nvPr/>
            </p:nvSpPr>
            <p:spPr bwMode="auto">
              <a:xfrm>
                <a:off x="3312" y="1593"/>
                <a:ext cx="11" cy="11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49"/>
              <p:cNvSpPr>
                <a:spLocks/>
              </p:cNvSpPr>
              <p:nvPr/>
            </p:nvSpPr>
            <p:spPr bwMode="auto">
              <a:xfrm>
                <a:off x="1645" y="1595"/>
                <a:ext cx="11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50"/>
              <p:cNvSpPr>
                <a:spLocks/>
              </p:cNvSpPr>
              <p:nvPr/>
            </p:nvSpPr>
            <p:spPr bwMode="auto">
              <a:xfrm>
                <a:off x="2469" y="1596"/>
                <a:ext cx="31" cy="16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51"/>
              <p:cNvSpPr>
                <a:spLocks/>
              </p:cNvSpPr>
              <p:nvPr/>
            </p:nvSpPr>
            <p:spPr bwMode="auto">
              <a:xfrm>
                <a:off x="2737" y="1596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52"/>
              <p:cNvSpPr>
                <a:spLocks/>
              </p:cNvSpPr>
              <p:nvPr/>
            </p:nvSpPr>
            <p:spPr bwMode="auto">
              <a:xfrm>
                <a:off x="1805" y="1600"/>
                <a:ext cx="27" cy="16"/>
              </a:xfrm>
              <a:custGeom>
                <a:avLst/>
                <a:gdLst>
                  <a:gd name="T0" fmla="*/ 28 w 32"/>
                  <a:gd name="T1" fmla="*/ 3 h 19"/>
                  <a:gd name="T2" fmla="*/ 0 w 32"/>
                  <a:gd name="T3" fmla="*/ 11 h 19"/>
                  <a:gd name="T4" fmla="*/ 28 w 32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28" y="3"/>
                    </a:moveTo>
                    <a:cubicBezTo>
                      <a:pt x="32" y="19"/>
                      <a:pt x="6" y="17"/>
                      <a:pt x="0" y="11"/>
                    </a:cubicBezTo>
                    <a:cubicBezTo>
                      <a:pt x="1" y="0"/>
                      <a:pt x="17" y="4"/>
                      <a:pt x="2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53"/>
              <p:cNvSpPr>
                <a:spLocks/>
              </p:cNvSpPr>
              <p:nvPr/>
            </p:nvSpPr>
            <p:spPr bwMode="auto">
              <a:xfrm>
                <a:off x="2600" y="1603"/>
                <a:ext cx="11" cy="20"/>
              </a:xfrm>
              <a:custGeom>
                <a:avLst/>
                <a:gdLst>
                  <a:gd name="T0" fmla="*/ 5 w 13"/>
                  <a:gd name="T1" fmla="*/ 0 h 24"/>
                  <a:gd name="T2" fmla="*/ 13 w 13"/>
                  <a:gd name="T3" fmla="*/ 20 h 24"/>
                  <a:gd name="T4" fmla="*/ 5 w 13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4">
                    <a:moveTo>
                      <a:pt x="5" y="0"/>
                    </a:moveTo>
                    <a:cubicBezTo>
                      <a:pt x="11" y="3"/>
                      <a:pt x="11" y="13"/>
                      <a:pt x="13" y="20"/>
                    </a:cubicBezTo>
                    <a:cubicBezTo>
                      <a:pt x="0" y="24"/>
                      <a:pt x="7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54"/>
              <p:cNvSpPr>
                <a:spLocks/>
              </p:cNvSpPr>
              <p:nvPr/>
            </p:nvSpPr>
            <p:spPr bwMode="auto">
              <a:xfrm>
                <a:off x="3094" y="1598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55"/>
              <p:cNvSpPr>
                <a:spLocks/>
              </p:cNvSpPr>
              <p:nvPr/>
            </p:nvSpPr>
            <p:spPr bwMode="auto">
              <a:xfrm>
                <a:off x="2147" y="1604"/>
                <a:ext cx="15" cy="21"/>
              </a:xfrm>
              <a:custGeom>
                <a:avLst/>
                <a:gdLst>
                  <a:gd name="T0" fmla="*/ 1 w 17"/>
                  <a:gd name="T1" fmla="*/ 3 h 25"/>
                  <a:gd name="T2" fmla="*/ 17 w 17"/>
                  <a:gd name="T3" fmla="*/ 11 h 25"/>
                  <a:gd name="T4" fmla="*/ 1 w 17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1" y="3"/>
                    </a:moveTo>
                    <a:cubicBezTo>
                      <a:pt x="12" y="0"/>
                      <a:pt x="9" y="11"/>
                      <a:pt x="17" y="11"/>
                    </a:cubicBezTo>
                    <a:cubicBezTo>
                      <a:pt x="15" y="25"/>
                      <a:pt x="0" y="15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56"/>
              <p:cNvSpPr>
                <a:spLocks/>
              </p:cNvSpPr>
              <p:nvPr/>
            </p:nvSpPr>
            <p:spPr bwMode="auto">
              <a:xfrm>
                <a:off x="2502" y="1605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57"/>
              <p:cNvSpPr>
                <a:spLocks/>
              </p:cNvSpPr>
              <p:nvPr/>
            </p:nvSpPr>
            <p:spPr bwMode="auto">
              <a:xfrm>
                <a:off x="1827" y="1608"/>
                <a:ext cx="22" cy="15"/>
              </a:xfrm>
              <a:custGeom>
                <a:avLst/>
                <a:gdLst>
                  <a:gd name="T0" fmla="*/ 22 w 26"/>
                  <a:gd name="T1" fmla="*/ 2 h 18"/>
                  <a:gd name="T2" fmla="*/ 10 w 26"/>
                  <a:gd name="T3" fmla="*/ 18 h 18"/>
                  <a:gd name="T4" fmla="*/ 22 w 26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2" y="2"/>
                    </a:moveTo>
                    <a:cubicBezTo>
                      <a:pt x="26" y="15"/>
                      <a:pt x="9" y="7"/>
                      <a:pt x="10" y="18"/>
                    </a:cubicBezTo>
                    <a:cubicBezTo>
                      <a:pt x="0" y="14"/>
                      <a:pt x="13" y="0"/>
                      <a:pt x="2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58"/>
              <p:cNvSpPr>
                <a:spLocks/>
              </p:cNvSpPr>
              <p:nvPr/>
            </p:nvSpPr>
            <p:spPr bwMode="auto">
              <a:xfrm>
                <a:off x="2415" y="1607"/>
                <a:ext cx="16" cy="18"/>
              </a:xfrm>
              <a:custGeom>
                <a:avLst/>
                <a:gdLst>
                  <a:gd name="T0" fmla="*/ 4 w 20"/>
                  <a:gd name="T1" fmla="*/ 3 h 21"/>
                  <a:gd name="T2" fmla="*/ 20 w 20"/>
                  <a:gd name="T3" fmla="*/ 11 h 21"/>
                  <a:gd name="T4" fmla="*/ 4 w 20"/>
                  <a:gd name="T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4" y="3"/>
                    </a:moveTo>
                    <a:cubicBezTo>
                      <a:pt x="15" y="0"/>
                      <a:pt x="12" y="11"/>
                      <a:pt x="20" y="11"/>
                    </a:cubicBezTo>
                    <a:cubicBezTo>
                      <a:pt x="17" y="21"/>
                      <a:pt x="0" y="1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59"/>
              <p:cNvSpPr>
                <a:spLocks/>
              </p:cNvSpPr>
              <p:nvPr/>
            </p:nvSpPr>
            <p:spPr bwMode="auto">
              <a:xfrm>
                <a:off x="2631" y="1605"/>
                <a:ext cx="20" cy="17"/>
              </a:xfrm>
              <a:custGeom>
                <a:avLst/>
                <a:gdLst>
                  <a:gd name="T0" fmla="*/ 24 w 24"/>
                  <a:gd name="T1" fmla="*/ 9 h 20"/>
                  <a:gd name="T2" fmla="*/ 0 w 24"/>
                  <a:gd name="T3" fmla="*/ 13 h 20"/>
                  <a:gd name="T4" fmla="*/ 24 w 2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24" y="9"/>
                    </a:moveTo>
                    <a:cubicBezTo>
                      <a:pt x="19" y="15"/>
                      <a:pt x="6" y="20"/>
                      <a:pt x="0" y="13"/>
                    </a:cubicBezTo>
                    <a:cubicBezTo>
                      <a:pt x="2" y="0"/>
                      <a:pt x="15" y="7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60"/>
              <p:cNvSpPr>
                <a:spLocks/>
              </p:cNvSpPr>
              <p:nvPr/>
            </p:nvSpPr>
            <p:spPr bwMode="auto">
              <a:xfrm>
                <a:off x="3019" y="1606"/>
                <a:ext cx="19" cy="17"/>
              </a:xfrm>
              <a:custGeom>
                <a:avLst/>
                <a:gdLst>
                  <a:gd name="T0" fmla="*/ 18 w 23"/>
                  <a:gd name="T1" fmla="*/ 4 h 20"/>
                  <a:gd name="T2" fmla="*/ 10 w 23"/>
                  <a:gd name="T3" fmla="*/ 20 h 20"/>
                  <a:gd name="T4" fmla="*/ 18 w 2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0">
                    <a:moveTo>
                      <a:pt x="18" y="4"/>
                    </a:moveTo>
                    <a:cubicBezTo>
                      <a:pt x="23" y="17"/>
                      <a:pt x="12" y="14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61"/>
              <p:cNvSpPr>
                <a:spLocks/>
              </p:cNvSpPr>
              <p:nvPr/>
            </p:nvSpPr>
            <p:spPr bwMode="auto">
              <a:xfrm>
                <a:off x="2298" y="161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62"/>
              <p:cNvSpPr>
                <a:spLocks/>
              </p:cNvSpPr>
              <p:nvPr/>
            </p:nvSpPr>
            <p:spPr bwMode="auto">
              <a:xfrm>
                <a:off x="3469" y="1612"/>
                <a:ext cx="10" cy="19"/>
              </a:xfrm>
              <a:custGeom>
                <a:avLst/>
                <a:gdLst>
                  <a:gd name="T0" fmla="*/ 5 w 12"/>
                  <a:gd name="T1" fmla="*/ 1 h 23"/>
                  <a:gd name="T2" fmla="*/ 1 w 12"/>
                  <a:gd name="T3" fmla="*/ 17 h 23"/>
                  <a:gd name="T4" fmla="*/ 5 w 12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63"/>
              <p:cNvSpPr>
                <a:spLocks/>
              </p:cNvSpPr>
              <p:nvPr/>
            </p:nvSpPr>
            <p:spPr bwMode="auto">
              <a:xfrm>
                <a:off x="2401" y="1623"/>
                <a:ext cx="14" cy="11"/>
              </a:xfrm>
              <a:custGeom>
                <a:avLst/>
                <a:gdLst>
                  <a:gd name="T0" fmla="*/ 4 w 16"/>
                  <a:gd name="T1" fmla="*/ 0 h 13"/>
                  <a:gd name="T2" fmla="*/ 12 w 16"/>
                  <a:gd name="T3" fmla="*/ 0 h 13"/>
                  <a:gd name="T4" fmla="*/ 16 w 16"/>
                  <a:gd name="T5" fmla="*/ 4 h 13"/>
                  <a:gd name="T6" fmla="*/ 0 w 16"/>
                  <a:gd name="T7" fmla="*/ 12 h 13"/>
                  <a:gd name="T8" fmla="*/ 4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5" y="11"/>
                      <a:pt x="9" y="13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64"/>
              <p:cNvSpPr>
                <a:spLocks/>
              </p:cNvSpPr>
              <p:nvPr/>
            </p:nvSpPr>
            <p:spPr bwMode="auto">
              <a:xfrm>
                <a:off x="2548" y="1623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65"/>
              <p:cNvSpPr>
                <a:spLocks/>
              </p:cNvSpPr>
              <p:nvPr/>
            </p:nvSpPr>
            <p:spPr bwMode="auto">
              <a:xfrm>
                <a:off x="1645" y="1623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66"/>
              <p:cNvSpPr>
                <a:spLocks/>
              </p:cNvSpPr>
              <p:nvPr/>
            </p:nvSpPr>
            <p:spPr bwMode="auto">
              <a:xfrm>
                <a:off x="1846" y="1630"/>
                <a:ext cx="32" cy="25"/>
              </a:xfrm>
              <a:custGeom>
                <a:avLst/>
                <a:gdLst>
                  <a:gd name="T0" fmla="*/ 19 w 38"/>
                  <a:gd name="T1" fmla="*/ 7 h 29"/>
                  <a:gd name="T2" fmla="*/ 19 w 38"/>
                  <a:gd name="T3" fmla="*/ 3 h 29"/>
                  <a:gd name="T4" fmla="*/ 19 w 38"/>
                  <a:gd name="T5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9" y="7"/>
                    </a:moveTo>
                    <a:cubicBezTo>
                      <a:pt x="19" y="7"/>
                      <a:pt x="19" y="3"/>
                      <a:pt x="19" y="3"/>
                    </a:cubicBezTo>
                    <a:cubicBezTo>
                      <a:pt x="38" y="0"/>
                      <a:pt x="0" y="29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67"/>
              <p:cNvSpPr>
                <a:spLocks/>
              </p:cNvSpPr>
              <p:nvPr/>
            </p:nvSpPr>
            <p:spPr bwMode="auto">
              <a:xfrm>
                <a:off x="2897" y="1636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68"/>
              <p:cNvSpPr>
                <a:spLocks/>
              </p:cNvSpPr>
              <p:nvPr/>
            </p:nvSpPr>
            <p:spPr bwMode="auto">
              <a:xfrm>
                <a:off x="1659" y="1640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69"/>
              <p:cNvSpPr>
                <a:spLocks/>
              </p:cNvSpPr>
              <p:nvPr/>
            </p:nvSpPr>
            <p:spPr bwMode="auto">
              <a:xfrm>
                <a:off x="2724" y="164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70"/>
              <p:cNvSpPr>
                <a:spLocks/>
              </p:cNvSpPr>
              <p:nvPr/>
            </p:nvSpPr>
            <p:spPr bwMode="auto">
              <a:xfrm>
                <a:off x="3026" y="1648"/>
                <a:ext cx="22" cy="21"/>
              </a:xfrm>
              <a:custGeom>
                <a:avLst/>
                <a:gdLst>
                  <a:gd name="T0" fmla="*/ 5 w 26"/>
                  <a:gd name="T1" fmla="*/ 2 h 25"/>
                  <a:gd name="T2" fmla="*/ 1 w 26"/>
                  <a:gd name="T3" fmla="*/ 18 h 25"/>
                  <a:gd name="T4" fmla="*/ 5 w 26"/>
                  <a:gd name="T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5">
                    <a:moveTo>
                      <a:pt x="5" y="2"/>
                    </a:moveTo>
                    <a:cubicBezTo>
                      <a:pt x="26" y="0"/>
                      <a:pt x="23" y="25"/>
                      <a:pt x="1" y="18"/>
                    </a:cubicBezTo>
                    <a:cubicBezTo>
                      <a:pt x="0" y="11"/>
                      <a:pt x="6" y="1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71"/>
              <p:cNvSpPr>
                <a:spLocks/>
              </p:cNvSpPr>
              <p:nvPr/>
            </p:nvSpPr>
            <p:spPr bwMode="auto">
              <a:xfrm>
                <a:off x="2574" y="1653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72"/>
              <p:cNvSpPr>
                <a:spLocks/>
              </p:cNvSpPr>
              <p:nvPr/>
            </p:nvSpPr>
            <p:spPr bwMode="auto">
              <a:xfrm>
                <a:off x="2893" y="1649"/>
                <a:ext cx="22" cy="17"/>
              </a:xfrm>
              <a:custGeom>
                <a:avLst/>
                <a:gdLst>
                  <a:gd name="T0" fmla="*/ 1 w 27"/>
                  <a:gd name="T1" fmla="*/ 9 h 21"/>
                  <a:gd name="T2" fmla="*/ 21 w 27"/>
                  <a:gd name="T3" fmla="*/ 5 h 21"/>
                  <a:gd name="T4" fmla="*/ 9 w 27"/>
                  <a:gd name="T5" fmla="*/ 21 h 21"/>
                  <a:gd name="T6" fmla="*/ 1 w 27"/>
                  <a:gd name="T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1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7" y="21"/>
                      <a:pt x="11" y="13"/>
                      <a:pt x="9" y="21"/>
                    </a:cubicBezTo>
                    <a:cubicBezTo>
                      <a:pt x="3" y="20"/>
                      <a:pt x="8" y="9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73"/>
              <p:cNvSpPr>
                <a:spLocks/>
              </p:cNvSpPr>
              <p:nvPr/>
            </p:nvSpPr>
            <p:spPr bwMode="auto">
              <a:xfrm>
                <a:off x="2256" y="1655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74"/>
              <p:cNvSpPr>
                <a:spLocks/>
              </p:cNvSpPr>
              <p:nvPr/>
            </p:nvSpPr>
            <p:spPr bwMode="auto">
              <a:xfrm>
                <a:off x="1672" y="1666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75"/>
              <p:cNvSpPr>
                <a:spLocks/>
              </p:cNvSpPr>
              <p:nvPr/>
            </p:nvSpPr>
            <p:spPr bwMode="auto">
              <a:xfrm>
                <a:off x="1855" y="1661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76"/>
              <p:cNvSpPr>
                <a:spLocks/>
              </p:cNvSpPr>
              <p:nvPr/>
            </p:nvSpPr>
            <p:spPr bwMode="auto">
              <a:xfrm>
                <a:off x="2285" y="1665"/>
                <a:ext cx="13" cy="11"/>
              </a:xfrm>
              <a:custGeom>
                <a:avLst/>
                <a:gdLst>
                  <a:gd name="T0" fmla="*/ 16 w 16"/>
                  <a:gd name="T1" fmla="*/ 1 h 13"/>
                  <a:gd name="T2" fmla="*/ 12 w 16"/>
                  <a:gd name="T3" fmla="*/ 13 h 13"/>
                  <a:gd name="T4" fmla="*/ 4 w 16"/>
                  <a:gd name="T5" fmla="*/ 13 h 13"/>
                  <a:gd name="T6" fmla="*/ 0 w 16"/>
                  <a:gd name="T7" fmla="*/ 9 h 13"/>
                  <a:gd name="T8" fmla="*/ 16 w 16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16" y="1"/>
                    </a:moveTo>
                    <a:cubicBezTo>
                      <a:pt x="14" y="4"/>
                      <a:pt x="12" y="7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10"/>
                      <a:pt x="2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77"/>
              <p:cNvSpPr>
                <a:spLocks/>
              </p:cNvSpPr>
              <p:nvPr/>
            </p:nvSpPr>
            <p:spPr bwMode="auto">
              <a:xfrm>
                <a:off x="2401" y="1669"/>
                <a:ext cx="14" cy="11"/>
              </a:xfrm>
              <a:custGeom>
                <a:avLst/>
                <a:gdLst>
                  <a:gd name="T0" fmla="*/ 0 w 16"/>
                  <a:gd name="T1" fmla="*/ 0 h 13"/>
                  <a:gd name="T2" fmla="*/ 16 w 16"/>
                  <a:gd name="T3" fmla="*/ 0 h 13"/>
                  <a:gd name="T4" fmla="*/ 0 w 16"/>
                  <a:gd name="T5" fmla="*/ 12 h 13"/>
                  <a:gd name="T6" fmla="*/ 0 w 16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0" y="3"/>
                      <a:pt x="10" y="13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78"/>
              <p:cNvSpPr>
                <a:spLocks/>
              </p:cNvSpPr>
              <p:nvPr/>
            </p:nvSpPr>
            <p:spPr bwMode="auto">
              <a:xfrm>
                <a:off x="2127" y="1673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79"/>
              <p:cNvSpPr>
                <a:spLocks/>
              </p:cNvSpPr>
              <p:nvPr/>
            </p:nvSpPr>
            <p:spPr bwMode="auto">
              <a:xfrm>
                <a:off x="2137" y="1673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80"/>
              <p:cNvSpPr>
                <a:spLocks/>
              </p:cNvSpPr>
              <p:nvPr/>
            </p:nvSpPr>
            <p:spPr bwMode="auto">
              <a:xfrm>
                <a:off x="1838" y="1680"/>
                <a:ext cx="14" cy="19"/>
              </a:xfrm>
              <a:custGeom>
                <a:avLst/>
                <a:gdLst>
                  <a:gd name="T0" fmla="*/ 17 w 17"/>
                  <a:gd name="T1" fmla="*/ 7 h 23"/>
                  <a:gd name="T2" fmla="*/ 9 w 17"/>
                  <a:gd name="T3" fmla="*/ 23 h 23"/>
                  <a:gd name="T4" fmla="*/ 1 w 17"/>
                  <a:gd name="T5" fmla="*/ 7 h 23"/>
                  <a:gd name="T6" fmla="*/ 17 w 17"/>
                  <a:gd name="T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17" y="7"/>
                    </a:moveTo>
                    <a:cubicBezTo>
                      <a:pt x="15" y="13"/>
                      <a:pt x="4" y="10"/>
                      <a:pt x="9" y="23"/>
                    </a:cubicBezTo>
                    <a:cubicBezTo>
                      <a:pt x="2" y="22"/>
                      <a:pt x="0" y="16"/>
                      <a:pt x="1" y="7"/>
                    </a:cubicBezTo>
                    <a:cubicBezTo>
                      <a:pt x="12" y="7"/>
                      <a:pt x="9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81"/>
              <p:cNvSpPr>
                <a:spLocks/>
              </p:cNvSpPr>
              <p:nvPr/>
            </p:nvSpPr>
            <p:spPr bwMode="auto">
              <a:xfrm>
                <a:off x="2858" y="1679"/>
                <a:ext cx="16" cy="17"/>
              </a:xfrm>
              <a:custGeom>
                <a:avLst/>
                <a:gdLst>
                  <a:gd name="T0" fmla="*/ 3 w 19"/>
                  <a:gd name="T1" fmla="*/ 5 h 21"/>
                  <a:gd name="T2" fmla="*/ 19 w 19"/>
                  <a:gd name="T3" fmla="*/ 13 h 21"/>
                  <a:gd name="T4" fmla="*/ 3 w 19"/>
                  <a:gd name="T5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1">
                    <a:moveTo>
                      <a:pt x="3" y="5"/>
                    </a:moveTo>
                    <a:cubicBezTo>
                      <a:pt x="16" y="0"/>
                      <a:pt x="13" y="11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82"/>
              <p:cNvSpPr>
                <a:spLocks/>
              </p:cNvSpPr>
              <p:nvPr/>
            </p:nvSpPr>
            <p:spPr bwMode="auto">
              <a:xfrm>
                <a:off x="2405" y="1684"/>
                <a:ext cx="25" cy="18"/>
              </a:xfrm>
              <a:custGeom>
                <a:avLst/>
                <a:gdLst>
                  <a:gd name="T0" fmla="*/ 0 w 31"/>
                  <a:gd name="T1" fmla="*/ 14 h 21"/>
                  <a:gd name="T2" fmla="*/ 16 w 31"/>
                  <a:gd name="T3" fmla="*/ 10 h 21"/>
                  <a:gd name="T4" fmla="*/ 0 w 31"/>
                  <a:gd name="T5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0" y="14"/>
                    </a:moveTo>
                    <a:cubicBezTo>
                      <a:pt x="1" y="0"/>
                      <a:pt x="18" y="21"/>
                      <a:pt x="16" y="10"/>
                    </a:cubicBezTo>
                    <a:cubicBezTo>
                      <a:pt x="31" y="18"/>
                      <a:pt x="2" y="21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83"/>
              <p:cNvSpPr>
                <a:spLocks/>
              </p:cNvSpPr>
              <p:nvPr/>
            </p:nvSpPr>
            <p:spPr bwMode="auto">
              <a:xfrm>
                <a:off x="1955" y="1692"/>
                <a:ext cx="23" cy="24"/>
              </a:xfrm>
              <a:custGeom>
                <a:avLst/>
                <a:gdLst>
                  <a:gd name="T0" fmla="*/ 28 w 28"/>
                  <a:gd name="T1" fmla="*/ 17 h 29"/>
                  <a:gd name="T2" fmla="*/ 0 w 28"/>
                  <a:gd name="T3" fmla="*/ 13 h 29"/>
                  <a:gd name="T4" fmla="*/ 28 w 28"/>
                  <a:gd name="T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17"/>
                    </a:moveTo>
                    <a:cubicBezTo>
                      <a:pt x="20" y="29"/>
                      <a:pt x="11" y="11"/>
                      <a:pt x="0" y="13"/>
                    </a:cubicBezTo>
                    <a:cubicBezTo>
                      <a:pt x="7" y="0"/>
                      <a:pt x="23" y="8"/>
                      <a:pt x="2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84"/>
              <p:cNvSpPr>
                <a:spLocks/>
              </p:cNvSpPr>
              <p:nvPr/>
            </p:nvSpPr>
            <p:spPr bwMode="auto">
              <a:xfrm>
                <a:off x="2288" y="1692"/>
                <a:ext cx="16" cy="11"/>
              </a:xfrm>
              <a:custGeom>
                <a:avLst/>
                <a:gdLst>
                  <a:gd name="T0" fmla="*/ 0 w 19"/>
                  <a:gd name="T1" fmla="*/ 9 h 13"/>
                  <a:gd name="T2" fmla="*/ 8 w 19"/>
                  <a:gd name="T3" fmla="*/ 13 h 13"/>
                  <a:gd name="T4" fmla="*/ 0 w 19"/>
                  <a:gd name="T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85"/>
              <p:cNvSpPr>
                <a:spLocks/>
              </p:cNvSpPr>
              <p:nvPr/>
            </p:nvSpPr>
            <p:spPr bwMode="auto">
              <a:xfrm>
                <a:off x="1651" y="1699"/>
                <a:ext cx="11" cy="11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86"/>
              <p:cNvSpPr>
                <a:spLocks/>
              </p:cNvSpPr>
              <p:nvPr/>
            </p:nvSpPr>
            <p:spPr bwMode="auto">
              <a:xfrm>
                <a:off x="1669" y="169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87"/>
              <p:cNvSpPr>
                <a:spLocks/>
              </p:cNvSpPr>
              <p:nvPr/>
            </p:nvSpPr>
            <p:spPr bwMode="auto">
              <a:xfrm>
                <a:off x="3022" y="1695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88"/>
              <p:cNvSpPr>
                <a:spLocks/>
              </p:cNvSpPr>
              <p:nvPr/>
            </p:nvSpPr>
            <p:spPr bwMode="auto">
              <a:xfrm>
                <a:off x="2145" y="1703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89"/>
              <p:cNvSpPr>
                <a:spLocks/>
              </p:cNvSpPr>
              <p:nvPr/>
            </p:nvSpPr>
            <p:spPr bwMode="auto">
              <a:xfrm>
                <a:off x="2744" y="1699"/>
                <a:ext cx="33" cy="18"/>
              </a:xfrm>
              <a:custGeom>
                <a:avLst/>
                <a:gdLst>
                  <a:gd name="T0" fmla="*/ 40 w 40"/>
                  <a:gd name="T1" fmla="*/ 21 h 22"/>
                  <a:gd name="T2" fmla="*/ 0 w 40"/>
                  <a:gd name="T3" fmla="*/ 13 h 22"/>
                  <a:gd name="T4" fmla="*/ 40 w 40"/>
                  <a:gd name="T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2">
                    <a:moveTo>
                      <a:pt x="40" y="21"/>
                    </a:moveTo>
                    <a:cubicBezTo>
                      <a:pt x="33" y="12"/>
                      <a:pt x="7" y="22"/>
                      <a:pt x="0" y="13"/>
                    </a:cubicBezTo>
                    <a:cubicBezTo>
                      <a:pt x="11" y="0"/>
                      <a:pt x="33" y="9"/>
                      <a:pt x="4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190"/>
              <p:cNvSpPr>
                <a:spLocks/>
              </p:cNvSpPr>
              <p:nvPr/>
            </p:nvSpPr>
            <p:spPr bwMode="auto">
              <a:xfrm>
                <a:off x="1830" y="1705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91"/>
              <p:cNvSpPr>
                <a:spLocks/>
              </p:cNvSpPr>
              <p:nvPr/>
            </p:nvSpPr>
            <p:spPr bwMode="auto">
              <a:xfrm>
                <a:off x="3484" y="1707"/>
                <a:ext cx="11" cy="27"/>
              </a:xfrm>
              <a:custGeom>
                <a:avLst/>
                <a:gdLst>
                  <a:gd name="T0" fmla="*/ 3 w 14"/>
                  <a:gd name="T1" fmla="*/ 3 h 33"/>
                  <a:gd name="T2" fmla="*/ 11 w 14"/>
                  <a:gd name="T3" fmla="*/ 19 h 33"/>
                  <a:gd name="T4" fmla="*/ 3 w 14"/>
                  <a:gd name="T5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33">
                    <a:moveTo>
                      <a:pt x="3" y="3"/>
                    </a:moveTo>
                    <a:cubicBezTo>
                      <a:pt x="14" y="0"/>
                      <a:pt x="0" y="22"/>
                      <a:pt x="11" y="19"/>
                    </a:cubicBezTo>
                    <a:cubicBezTo>
                      <a:pt x="4" y="33"/>
                      <a:pt x="1" y="1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92"/>
              <p:cNvSpPr>
                <a:spLocks/>
              </p:cNvSpPr>
              <p:nvPr/>
            </p:nvSpPr>
            <p:spPr bwMode="auto">
              <a:xfrm>
                <a:off x="2574" y="1715"/>
                <a:ext cx="14" cy="14"/>
              </a:xfrm>
              <a:custGeom>
                <a:avLst/>
                <a:gdLst>
                  <a:gd name="T0" fmla="*/ 0 w 16"/>
                  <a:gd name="T1" fmla="*/ 5 h 16"/>
                  <a:gd name="T2" fmla="*/ 16 w 16"/>
                  <a:gd name="T3" fmla="*/ 1 h 16"/>
                  <a:gd name="T4" fmla="*/ 16 w 16"/>
                  <a:gd name="T5" fmla="*/ 13 h 16"/>
                  <a:gd name="T6" fmla="*/ 0 w 16"/>
                  <a:gd name="T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6" y="5"/>
                      <a:pt x="16" y="9"/>
                      <a:pt x="16" y="13"/>
                    </a:cubicBezTo>
                    <a:cubicBezTo>
                      <a:pt x="5" y="16"/>
                      <a:pt x="8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93"/>
              <p:cNvSpPr>
                <a:spLocks/>
              </p:cNvSpPr>
              <p:nvPr/>
            </p:nvSpPr>
            <p:spPr bwMode="auto">
              <a:xfrm>
                <a:off x="1659" y="1719"/>
                <a:ext cx="20" cy="25"/>
              </a:xfrm>
              <a:custGeom>
                <a:avLst/>
                <a:gdLst>
                  <a:gd name="T0" fmla="*/ 0 w 24"/>
                  <a:gd name="T1" fmla="*/ 0 h 29"/>
                  <a:gd name="T2" fmla="*/ 24 w 24"/>
                  <a:gd name="T3" fmla="*/ 28 h 29"/>
                  <a:gd name="T4" fmla="*/ 0 w 24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9">
                    <a:moveTo>
                      <a:pt x="0" y="0"/>
                    </a:moveTo>
                    <a:cubicBezTo>
                      <a:pt x="9" y="8"/>
                      <a:pt x="21" y="13"/>
                      <a:pt x="24" y="28"/>
                    </a:cubicBezTo>
                    <a:cubicBezTo>
                      <a:pt x="6" y="29"/>
                      <a:pt x="1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94"/>
              <p:cNvSpPr>
                <a:spLocks/>
              </p:cNvSpPr>
              <p:nvPr/>
            </p:nvSpPr>
            <p:spPr bwMode="auto">
              <a:xfrm>
                <a:off x="2817" y="171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95"/>
              <p:cNvSpPr>
                <a:spLocks/>
              </p:cNvSpPr>
              <p:nvPr/>
            </p:nvSpPr>
            <p:spPr bwMode="auto">
              <a:xfrm>
                <a:off x="2854" y="1719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96"/>
              <p:cNvSpPr>
                <a:spLocks/>
              </p:cNvSpPr>
              <p:nvPr/>
            </p:nvSpPr>
            <p:spPr bwMode="auto">
              <a:xfrm>
                <a:off x="1854" y="1722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97"/>
              <p:cNvSpPr>
                <a:spLocks/>
              </p:cNvSpPr>
              <p:nvPr/>
            </p:nvSpPr>
            <p:spPr bwMode="auto">
              <a:xfrm>
                <a:off x="1892" y="1725"/>
                <a:ext cx="14" cy="18"/>
              </a:xfrm>
              <a:custGeom>
                <a:avLst/>
                <a:gdLst>
                  <a:gd name="T0" fmla="*/ 16 w 17"/>
                  <a:gd name="T1" fmla="*/ 1 h 21"/>
                  <a:gd name="T2" fmla="*/ 4 w 17"/>
                  <a:gd name="T3" fmla="*/ 17 h 21"/>
                  <a:gd name="T4" fmla="*/ 8 w 17"/>
                  <a:gd name="T5" fmla="*/ 13 h 21"/>
                  <a:gd name="T6" fmla="*/ 0 w 17"/>
                  <a:gd name="T7" fmla="*/ 9 h 21"/>
                  <a:gd name="T8" fmla="*/ 16 w 1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16" y="1"/>
                    </a:moveTo>
                    <a:cubicBezTo>
                      <a:pt x="10" y="4"/>
                      <a:pt x="17" y="21"/>
                      <a:pt x="4" y="17"/>
                    </a:cubicBezTo>
                    <a:cubicBezTo>
                      <a:pt x="3" y="14"/>
                      <a:pt x="6" y="13"/>
                      <a:pt x="8" y="13"/>
                    </a:cubicBezTo>
                    <a:cubicBezTo>
                      <a:pt x="8" y="9"/>
                      <a:pt x="3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98"/>
              <p:cNvSpPr>
                <a:spLocks/>
              </p:cNvSpPr>
              <p:nvPr/>
            </p:nvSpPr>
            <p:spPr bwMode="auto">
              <a:xfrm>
                <a:off x="2572" y="1726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99"/>
              <p:cNvSpPr>
                <a:spLocks/>
              </p:cNvSpPr>
              <p:nvPr/>
            </p:nvSpPr>
            <p:spPr bwMode="auto">
              <a:xfrm>
                <a:off x="2819" y="1722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200"/>
              <p:cNvSpPr>
                <a:spLocks/>
              </p:cNvSpPr>
              <p:nvPr/>
            </p:nvSpPr>
            <p:spPr bwMode="auto">
              <a:xfrm>
                <a:off x="3034" y="1724"/>
                <a:ext cx="13" cy="17"/>
              </a:xfrm>
              <a:custGeom>
                <a:avLst/>
                <a:gdLst>
                  <a:gd name="T0" fmla="*/ 4 w 16"/>
                  <a:gd name="T1" fmla="*/ 2 h 20"/>
                  <a:gd name="T2" fmla="*/ 16 w 16"/>
                  <a:gd name="T3" fmla="*/ 10 h 20"/>
                  <a:gd name="T4" fmla="*/ 4 w 16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201"/>
              <p:cNvSpPr>
                <a:spLocks/>
              </p:cNvSpPr>
              <p:nvPr/>
            </p:nvSpPr>
            <p:spPr bwMode="auto">
              <a:xfrm>
                <a:off x="3456" y="1735"/>
                <a:ext cx="17" cy="18"/>
              </a:xfrm>
              <a:custGeom>
                <a:avLst/>
                <a:gdLst>
                  <a:gd name="T0" fmla="*/ 8 w 20"/>
                  <a:gd name="T1" fmla="*/ 1 h 21"/>
                  <a:gd name="T2" fmla="*/ 20 w 20"/>
                  <a:gd name="T3" fmla="*/ 21 h 21"/>
                  <a:gd name="T4" fmla="*/ 8 w 20"/>
                  <a:gd name="T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8" y="1"/>
                    </a:moveTo>
                    <a:cubicBezTo>
                      <a:pt x="20" y="0"/>
                      <a:pt x="16" y="14"/>
                      <a:pt x="20" y="21"/>
                    </a:cubicBezTo>
                    <a:cubicBezTo>
                      <a:pt x="8" y="21"/>
                      <a:pt x="0" y="9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202"/>
              <p:cNvSpPr>
                <a:spLocks/>
              </p:cNvSpPr>
              <p:nvPr/>
            </p:nvSpPr>
            <p:spPr bwMode="auto">
              <a:xfrm>
                <a:off x="2561" y="1749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8 w 12"/>
                  <a:gd name="T3" fmla="*/ 12 h 12"/>
                  <a:gd name="T4" fmla="*/ 0 w 12"/>
                  <a:gd name="T5" fmla="*/ 12 h 12"/>
                  <a:gd name="T6" fmla="*/ 4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12" y="2"/>
                      <a:pt x="12" y="6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203"/>
              <p:cNvSpPr>
                <a:spLocks/>
              </p:cNvSpPr>
              <p:nvPr/>
            </p:nvSpPr>
            <p:spPr bwMode="auto">
              <a:xfrm>
                <a:off x="3014" y="1753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0 w 12"/>
                  <a:gd name="T5" fmla="*/ 8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204"/>
              <p:cNvSpPr>
                <a:spLocks/>
              </p:cNvSpPr>
              <p:nvPr/>
            </p:nvSpPr>
            <p:spPr bwMode="auto">
              <a:xfrm>
                <a:off x="2581" y="1750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2647483" y="2909452"/>
              <a:ext cx="2920796" cy="991738"/>
              <a:chOff x="1649" y="1759"/>
              <a:chExt cx="2147" cy="729"/>
            </a:xfrm>
          </p:grpSpPr>
          <p:sp>
            <p:nvSpPr>
              <p:cNvPr id="279" name="Freeform 206"/>
              <p:cNvSpPr>
                <a:spLocks/>
              </p:cNvSpPr>
              <p:nvPr/>
            </p:nvSpPr>
            <p:spPr bwMode="auto">
              <a:xfrm>
                <a:off x="3134" y="1763"/>
                <a:ext cx="22" cy="11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07"/>
              <p:cNvSpPr>
                <a:spLocks/>
              </p:cNvSpPr>
              <p:nvPr/>
            </p:nvSpPr>
            <p:spPr bwMode="auto">
              <a:xfrm>
                <a:off x="1668" y="1765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13 w 13"/>
                  <a:gd name="T3" fmla="*/ 5 h 13"/>
                  <a:gd name="T4" fmla="*/ 5 w 13"/>
                  <a:gd name="T5" fmla="*/ 13 h 13"/>
                  <a:gd name="T6" fmla="*/ 1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7" y="0"/>
                      <a:pt x="8" y="5"/>
                      <a:pt x="13" y="5"/>
                    </a:cubicBezTo>
                    <a:cubicBezTo>
                      <a:pt x="12" y="9"/>
                      <a:pt x="5" y="8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08"/>
              <p:cNvSpPr>
                <a:spLocks/>
              </p:cNvSpPr>
              <p:nvPr/>
            </p:nvSpPr>
            <p:spPr bwMode="auto">
              <a:xfrm>
                <a:off x="2148" y="1766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09"/>
              <p:cNvSpPr>
                <a:spLocks/>
              </p:cNvSpPr>
              <p:nvPr/>
            </p:nvSpPr>
            <p:spPr bwMode="auto">
              <a:xfrm>
                <a:off x="2207" y="1759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10"/>
              <p:cNvSpPr>
                <a:spLocks/>
              </p:cNvSpPr>
              <p:nvPr/>
            </p:nvSpPr>
            <p:spPr bwMode="auto">
              <a:xfrm>
                <a:off x="2518" y="1766"/>
                <a:ext cx="20" cy="16"/>
              </a:xfrm>
              <a:custGeom>
                <a:avLst/>
                <a:gdLst>
                  <a:gd name="T0" fmla="*/ 8 w 24"/>
                  <a:gd name="T1" fmla="*/ 0 h 19"/>
                  <a:gd name="T2" fmla="*/ 0 w 24"/>
                  <a:gd name="T3" fmla="*/ 8 h 19"/>
                  <a:gd name="T4" fmla="*/ 8 w 24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8" y="0"/>
                    </a:moveTo>
                    <a:cubicBezTo>
                      <a:pt x="24" y="3"/>
                      <a:pt x="8" y="1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11"/>
              <p:cNvSpPr>
                <a:spLocks/>
              </p:cNvSpPr>
              <p:nvPr/>
            </p:nvSpPr>
            <p:spPr bwMode="auto">
              <a:xfrm>
                <a:off x="3024" y="1766"/>
                <a:ext cx="13" cy="20"/>
              </a:xfrm>
              <a:custGeom>
                <a:avLst/>
                <a:gdLst>
                  <a:gd name="T0" fmla="*/ 16 w 16"/>
                  <a:gd name="T1" fmla="*/ 0 h 24"/>
                  <a:gd name="T2" fmla="*/ 16 w 16"/>
                  <a:gd name="T3" fmla="*/ 24 h 24"/>
                  <a:gd name="T4" fmla="*/ 0 w 16"/>
                  <a:gd name="T5" fmla="*/ 4 h 24"/>
                  <a:gd name="T6" fmla="*/ 16 w 16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4">
                    <a:moveTo>
                      <a:pt x="16" y="0"/>
                    </a:moveTo>
                    <a:cubicBezTo>
                      <a:pt x="12" y="13"/>
                      <a:pt x="16" y="9"/>
                      <a:pt x="16" y="24"/>
                    </a:cubicBezTo>
                    <a:cubicBezTo>
                      <a:pt x="5" y="23"/>
                      <a:pt x="3" y="13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12"/>
              <p:cNvSpPr>
                <a:spLocks/>
              </p:cNvSpPr>
              <p:nvPr/>
            </p:nvSpPr>
            <p:spPr bwMode="auto">
              <a:xfrm>
                <a:off x="3047" y="1765"/>
                <a:ext cx="30" cy="15"/>
              </a:xfrm>
              <a:custGeom>
                <a:avLst/>
                <a:gdLst>
                  <a:gd name="T0" fmla="*/ 36 w 36"/>
                  <a:gd name="T1" fmla="*/ 1 h 18"/>
                  <a:gd name="T2" fmla="*/ 0 w 36"/>
                  <a:gd name="T3" fmla="*/ 9 h 18"/>
                  <a:gd name="T4" fmla="*/ 36 w 36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8">
                    <a:moveTo>
                      <a:pt x="36" y="1"/>
                    </a:moveTo>
                    <a:cubicBezTo>
                      <a:pt x="29" y="9"/>
                      <a:pt x="11" y="18"/>
                      <a:pt x="0" y="9"/>
                    </a:cubicBezTo>
                    <a:cubicBezTo>
                      <a:pt x="7" y="1"/>
                      <a:pt x="21" y="0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13"/>
              <p:cNvSpPr>
                <a:spLocks/>
              </p:cNvSpPr>
              <p:nvPr/>
            </p:nvSpPr>
            <p:spPr bwMode="auto">
              <a:xfrm>
                <a:off x="2122" y="1769"/>
                <a:ext cx="10" cy="17"/>
              </a:xfrm>
              <a:custGeom>
                <a:avLst/>
                <a:gdLst>
                  <a:gd name="T0" fmla="*/ 0 w 13"/>
                  <a:gd name="T1" fmla="*/ 1 h 21"/>
                  <a:gd name="T2" fmla="*/ 12 w 13"/>
                  <a:gd name="T3" fmla="*/ 5 h 21"/>
                  <a:gd name="T4" fmla="*/ 8 w 13"/>
                  <a:gd name="T5" fmla="*/ 21 h 21"/>
                  <a:gd name="T6" fmla="*/ 0 w 13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1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3" y="12"/>
                      <a:pt x="7" y="13"/>
                      <a:pt x="8" y="21"/>
                    </a:cubicBezTo>
                    <a:cubicBezTo>
                      <a:pt x="2" y="18"/>
                      <a:pt x="2" y="8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14"/>
              <p:cNvSpPr>
                <a:spLocks/>
              </p:cNvSpPr>
              <p:nvPr/>
            </p:nvSpPr>
            <p:spPr bwMode="auto">
              <a:xfrm>
                <a:off x="2242" y="1769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15"/>
              <p:cNvSpPr>
                <a:spLocks/>
              </p:cNvSpPr>
              <p:nvPr/>
            </p:nvSpPr>
            <p:spPr bwMode="auto">
              <a:xfrm>
                <a:off x="2478" y="177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16"/>
              <p:cNvSpPr>
                <a:spLocks/>
              </p:cNvSpPr>
              <p:nvPr/>
            </p:nvSpPr>
            <p:spPr bwMode="auto">
              <a:xfrm>
                <a:off x="2157" y="1776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17"/>
              <p:cNvSpPr>
                <a:spLocks/>
              </p:cNvSpPr>
              <p:nvPr/>
            </p:nvSpPr>
            <p:spPr bwMode="auto">
              <a:xfrm>
                <a:off x="2556" y="1783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18"/>
              <p:cNvSpPr>
                <a:spLocks/>
              </p:cNvSpPr>
              <p:nvPr/>
            </p:nvSpPr>
            <p:spPr bwMode="auto">
              <a:xfrm>
                <a:off x="3064" y="1789"/>
                <a:ext cx="11" cy="8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19"/>
              <p:cNvSpPr>
                <a:spLocks/>
              </p:cNvSpPr>
              <p:nvPr/>
            </p:nvSpPr>
            <p:spPr bwMode="auto">
              <a:xfrm>
                <a:off x="2181" y="1790"/>
                <a:ext cx="12" cy="19"/>
              </a:xfrm>
              <a:custGeom>
                <a:avLst/>
                <a:gdLst>
                  <a:gd name="T0" fmla="*/ 1 w 15"/>
                  <a:gd name="T1" fmla="*/ 3 h 23"/>
                  <a:gd name="T2" fmla="*/ 9 w 15"/>
                  <a:gd name="T3" fmla="*/ 23 h 23"/>
                  <a:gd name="T4" fmla="*/ 1 w 15"/>
                  <a:gd name="T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1" y="3"/>
                    </a:moveTo>
                    <a:cubicBezTo>
                      <a:pt x="15" y="0"/>
                      <a:pt x="15" y="17"/>
                      <a:pt x="9" y="23"/>
                    </a:cubicBezTo>
                    <a:cubicBezTo>
                      <a:pt x="3" y="20"/>
                      <a:pt x="0" y="1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20"/>
              <p:cNvSpPr>
                <a:spLocks/>
              </p:cNvSpPr>
              <p:nvPr/>
            </p:nvSpPr>
            <p:spPr bwMode="auto">
              <a:xfrm>
                <a:off x="2205" y="1791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21"/>
              <p:cNvSpPr>
                <a:spLocks/>
              </p:cNvSpPr>
              <p:nvPr/>
            </p:nvSpPr>
            <p:spPr bwMode="auto">
              <a:xfrm>
                <a:off x="3147" y="1793"/>
                <a:ext cx="13" cy="14"/>
              </a:xfrm>
              <a:custGeom>
                <a:avLst/>
                <a:gdLst>
                  <a:gd name="T0" fmla="*/ 0 w 16"/>
                  <a:gd name="T1" fmla="*/ 0 h 17"/>
                  <a:gd name="T2" fmla="*/ 16 w 16"/>
                  <a:gd name="T3" fmla="*/ 12 h 17"/>
                  <a:gd name="T4" fmla="*/ 0 w 16"/>
                  <a:gd name="T5" fmla="*/ 16 h 17"/>
                  <a:gd name="T6" fmla="*/ 0 w 16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8" y="1"/>
                      <a:pt x="8" y="11"/>
                      <a:pt x="16" y="12"/>
                    </a:cubicBezTo>
                    <a:cubicBezTo>
                      <a:pt x="15" y="17"/>
                      <a:pt x="6" y="15"/>
                      <a:pt x="0" y="16"/>
                    </a:cubicBezTo>
                    <a:cubicBezTo>
                      <a:pt x="7" y="8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22"/>
              <p:cNvSpPr>
                <a:spLocks/>
              </p:cNvSpPr>
              <p:nvPr/>
            </p:nvSpPr>
            <p:spPr bwMode="auto">
              <a:xfrm>
                <a:off x="2454" y="1796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23"/>
              <p:cNvSpPr>
                <a:spLocks/>
              </p:cNvSpPr>
              <p:nvPr/>
            </p:nvSpPr>
            <p:spPr bwMode="auto">
              <a:xfrm>
                <a:off x="3157" y="1813"/>
                <a:ext cx="17" cy="30"/>
              </a:xfrm>
              <a:custGeom>
                <a:avLst/>
                <a:gdLst>
                  <a:gd name="T0" fmla="*/ 8 w 21"/>
                  <a:gd name="T1" fmla="*/ 0 h 36"/>
                  <a:gd name="T2" fmla="*/ 0 w 21"/>
                  <a:gd name="T3" fmla="*/ 28 h 36"/>
                  <a:gd name="T4" fmla="*/ 12 w 21"/>
                  <a:gd name="T5" fmla="*/ 12 h 36"/>
                  <a:gd name="T6" fmla="*/ 8 w 21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8" y="0"/>
                    </a:moveTo>
                    <a:cubicBezTo>
                      <a:pt x="21" y="2"/>
                      <a:pt x="20" y="36"/>
                      <a:pt x="0" y="28"/>
                    </a:cubicBezTo>
                    <a:cubicBezTo>
                      <a:pt x="1" y="20"/>
                      <a:pt x="11" y="20"/>
                      <a:pt x="12" y="12"/>
                    </a:cubicBezTo>
                    <a:cubicBezTo>
                      <a:pt x="10" y="9"/>
                      <a:pt x="8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24"/>
              <p:cNvSpPr>
                <a:spLocks/>
              </p:cNvSpPr>
              <p:nvPr/>
            </p:nvSpPr>
            <p:spPr bwMode="auto">
              <a:xfrm>
                <a:off x="1676" y="1829"/>
                <a:ext cx="12" cy="10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25"/>
              <p:cNvSpPr>
                <a:spLocks/>
              </p:cNvSpPr>
              <p:nvPr/>
            </p:nvSpPr>
            <p:spPr bwMode="auto">
              <a:xfrm>
                <a:off x="2418" y="1820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26"/>
              <p:cNvSpPr>
                <a:spLocks/>
              </p:cNvSpPr>
              <p:nvPr/>
            </p:nvSpPr>
            <p:spPr bwMode="auto">
              <a:xfrm>
                <a:off x="2250" y="1849"/>
                <a:ext cx="21" cy="15"/>
              </a:xfrm>
              <a:custGeom>
                <a:avLst/>
                <a:gdLst>
                  <a:gd name="T0" fmla="*/ 2 w 26"/>
                  <a:gd name="T1" fmla="*/ 0 h 18"/>
                  <a:gd name="T2" fmla="*/ 26 w 26"/>
                  <a:gd name="T3" fmla="*/ 4 h 18"/>
                  <a:gd name="T4" fmla="*/ 2 w 2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" y="0"/>
                    </a:moveTo>
                    <a:cubicBezTo>
                      <a:pt x="11" y="0"/>
                      <a:pt x="14" y="7"/>
                      <a:pt x="26" y="4"/>
                    </a:cubicBezTo>
                    <a:cubicBezTo>
                      <a:pt x="19" y="9"/>
                      <a:pt x="0" y="18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27"/>
              <p:cNvSpPr>
                <a:spLocks/>
              </p:cNvSpPr>
              <p:nvPr/>
            </p:nvSpPr>
            <p:spPr bwMode="auto">
              <a:xfrm>
                <a:off x="3490" y="1859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0 w 12"/>
                  <a:gd name="T5" fmla="*/ 8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28"/>
              <p:cNvSpPr>
                <a:spLocks/>
              </p:cNvSpPr>
              <p:nvPr/>
            </p:nvSpPr>
            <p:spPr bwMode="auto">
              <a:xfrm>
                <a:off x="2468" y="1873"/>
                <a:ext cx="27" cy="36"/>
              </a:xfrm>
              <a:custGeom>
                <a:avLst/>
                <a:gdLst>
                  <a:gd name="T0" fmla="*/ 0 w 33"/>
                  <a:gd name="T1" fmla="*/ 0 h 44"/>
                  <a:gd name="T2" fmla="*/ 24 w 33"/>
                  <a:gd name="T3" fmla="*/ 0 h 44"/>
                  <a:gd name="T4" fmla="*/ 28 w 33"/>
                  <a:gd name="T5" fmla="*/ 44 h 44"/>
                  <a:gd name="T6" fmla="*/ 0 w 3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4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  <a:cubicBezTo>
                      <a:pt x="33" y="18"/>
                      <a:pt x="30" y="24"/>
                      <a:pt x="28" y="44"/>
                    </a:cubicBezTo>
                    <a:cubicBezTo>
                      <a:pt x="26" y="22"/>
                      <a:pt x="9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29"/>
              <p:cNvSpPr>
                <a:spLocks/>
              </p:cNvSpPr>
              <p:nvPr/>
            </p:nvSpPr>
            <p:spPr bwMode="auto">
              <a:xfrm>
                <a:off x="2543" y="1873"/>
                <a:ext cx="18" cy="16"/>
              </a:xfrm>
              <a:custGeom>
                <a:avLst/>
                <a:gdLst>
                  <a:gd name="T0" fmla="*/ 6 w 22"/>
                  <a:gd name="T1" fmla="*/ 0 h 20"/>
                  <a:gd name="T2" fmla="*/ 14 w 22"/>
                  <a:gd name="T3" fmla="*/ 20 h 20"/>
                  <a:gd name="T4" fmla="*/ 6 w 2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6" y="0"/>
                    </a:moveTo>
                    <a:cubicBezTo>
                      <a:pt x="11" y="6"/>
                      <a:pt x="22" y="13"/>
                      <a:pt x="14" y="20"/>
                    </a:cubicBezTo>
                    <a:cubicBezTo>
                      <a:pt x="6" y="17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30"/>
              <p:cNvSpPr>
                <a:spLocks/>
              </p:cNvSpPr>
              <p:nvPr/>
            </p:nvSpPr>
            <p:spPr bwMode="auto">
              <a:xfrm>
                <a:off x="3074" y="1871"/>
                <a:ext cx="16" cy="13"/>
              </a:xfrm>
              <a:custGeom>
                <a:avLst/>
                <a:gdLst>
                  <a:gd name="T0" fmla="*/ 20 w 20"/>
                  <a:gd name="T1" fmla="*/ 6 h 16"/>
                  <a:gd name="T2" fmla="*/ 0 w 20"/>
                  <a:gd name="T3" fmla="*/ 10 h 16"/>
                  <a:gd name="T4" fmla="*/ 20 w 20"/>
                  <a:gd name="T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20" y="6"/>
                    </a:moveTo>
                    <a:cubicBezTo>
                      <a:pt x="20" y="16"/>
                      <a:pt x="5" y="15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31"/>
              <p:cNvSpPr>
                <a:spLocks/>
              </p:cNvSpPr>
              <p:nvPr/>
            </p:nvSpPr>
            <p:spPr bwMode="auto">
              <a:xfrm>
                <a:off x="2563" y="1879"/>
                <a:ext cx="15" cy="14"/>
              </a:xfrm>
              <a:custGeom>
                <a:avLst/>
                <a:gdLst>
                  <a:gd name="T0" fmla="*/ 1 w 18"/>
                  <a:gd name="T1" fmla="*/ 0 h 16"/>
                  <a:gd name="T2" fmla="*/ 17 w 18"/>
                  <a:gd name="T3" fmla="*/ 0 h 16"/>
                  <a:gd name="T4" fmla="*/ 13 w 18"/>
                  <a:gd name="T5" fmla="*/ 16 h 16"/>
                  <a:gd name="T6" fmla="*/ 1 w 1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8" y="7"/>
                      <a:pt x="12" y="8"/>
                      <a:pt x="13" y="16"/>
                    </a:cubicBezTo>
                    <a:cubicBezTo>
                      <a:pt x="7" y="13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32"/>
              <p:cNvSpPr>
                <a:spLocks/>
              </p:cNvSpPr>
              <p:nvPr/>
            </p:nvSpPr>
            <p:spPr bwMode="auto">
              <a:xfrm>
                <a:off x="3084" y="1886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33"/>
              <p:cNvSpPr>
                <a:spLocks/>
              </p:cNvSpPr>
              <p:nvPr/>
            </p:nvSpPr>
            <p:spPr bwMode="auto">
              <a:xfrm>
                <a:off x="3057" y="1888"/>
                <a:ext cx="14" cy="11"/>
              </a:xfrm>
              <a:custGeom>
                <a:avLst/>
                <a:gdLst>
                  <a:gd name="T0" fmla="*/ 0 w 17"/>
                  <a:gd name="T1" fmla="*/ 5 h 13"/>
                  <a:gd name="T2" fmla="*/ 16 w 17"/>
                  <a:gd name="T3" fmla="*/ 1 h 13"/>
                  <a:gd name="T4" fmla="*/ 12 w 17"/>
                  <a:gd name="T5" fmla="*/ 13 h 13"/>
                  <a:gd name="T6" fmla="*/ 4 w 17"/>
                  <a:gd name="T7" fmla="*/ 13 h 13"/>
                  <a:gd name="T8" fmla="*/ 0 w 17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7" y="7"/>
                      <a:pt x="12" y="8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8"/>
                      <a:pt x="3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34"/>
              <p:cNvSpPr>
                <a:spLocks/>
              </p:cNvSpPr>
              <p:nvPr/>
            </p:nvSpPr>
            <p:spPr bwMode="auto">
              <a:xfrm>
                <a:off x="3111" y="1892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35"/>
              <p:cNvSpPr>
                <a:spLocks/>
              </p:cNvSpPr>
              <p:nvPr/>
            </p:nvSpPr>
            <p:spPr bwMode="auto">
              <a:xfrm>
                <a:off x="1657" y="1902"/>
                <a:ext cx="17" cy="20"/>
              </a:xfrm>
              <a:custGeom>
                <a:avLst/>
                <a:gdLst>
                  <a:gd name="T0" fmla="*/ 2 w 20"/>
                  <a:gd name="T1" fmla="*/ 0 h 24"/>
                  <a:gd name="T2" fmla="*/ 10 w 20"/>
                  <a:gd name="T3" fmla="*/ 24 h 24"/>
                  <a:gd name="T4" fmla="*/ 2 w 2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" y="0"/>
                    </a:moveTo>
                    <a:cubicBezTo>
                      <a:pt x="8" y="5"/>
                      <a:pt x="20" y="14"/>
                      <a:pt x="10" y="24"/>
                    </a:cubicBezTo>
                    <a:cubicBezTo>
                      <a:pt x="0" y="24"/>
                      <a:pt x="2" y="1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36"/>
              <p:cNvSpPr>
                <a:spLocks/>
              </p:cNvSpPr>
              <p:nvPr/>
            </p:nvSpPr>
            <p:spPr bwMode="auto">
              <a:xfrm>
                <a:off x="3240" y="1912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37"/>
              <p:cNvSpPr>
                <a:spLocks/>
              </p:cNvSpPr>
              <p:nvPr/>
            </p:nvSpPr>
            <p:spPr bwMode="auto">
              <a:xfrm>
                <a:off x="3292" y="1911"/>
                <a:ext cx="20" cy="8"/>
              </a:xfrm>
              <a:custGeom>
                <a:avLst/>
                <a:gdLst>
                  <a:gd name="T0" fmla="*/ 1 w 23"/>
                  <a:gd name="T1" fmla="*/ 6 h 10"/>
                  <a:gd name="T2" fmla="*/ 13 w 23"/>
                  <a:gd name="T3" fmla="*/ 10 h 10"/>
                  <a:gd name="T4" fmla="*/ 1 w 23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1" y="6"/>
                    </a:moveTo>
                    <a:cubicBezTo>
                      <a:pt x="0" y="0"/>
                      <a:pt x="23" y="0"/>
                      <a:pt x="13" y="10"/>
                    </a:cubicBezTo>
                    <a:cubicBezTo>
                      <a:pt x="15" y="8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38"/>
              <p:cNvSpPr>
                <a:spLocks/>
              </p:cNvSpPr>
              <p:nvPr/>
            </p:nvSpPr>
            <p:spPr bwMode="auto">
              <a:xfrm>
                <a:off x="1649" y="1922"/>
                <a:ext cx="11" cy="10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39"/>
              <p:cNvSpPr>
                <a:spLocks/>
              </p:cNvSpPr>
              <p:nvPr/>
            </p:nvSpPr>
            <p:spPr bwMode="auto">
              <a:xfrm>
                <a:off x="2844" y="1922"/>
                <a:ext cx="11" cy="15"/>
              </a:xfrm>
              <a:custGeom>
                <a:avLst/>
                <a:gdLst>
                  <a:gd name="T0" fmla="*/ 0 w 13"/>
                  <a:gd name="T1" fmla="*/ 0 h 17"/>
                  <a:gd name="T2" fmla="*/ 12 w 13"/>
                  <a:gd name="T3" fmla="*/ 0 h 17"/>
                  <a:gd name="T4" fmla="*/ 0 w 13"/>
                  <a:gd name="T5" fmla="*/ 16 h 17"/>
                  <a:gd name="T6" fmla="*/ 0 w 1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10"/>
                      <a:pt x="11" y="17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40"/>
              <p:cNvSpPr>
                <a:spLocks/>
              </p:cNvSpPr>
              <p:nvPr/>
            </p:nvSpPr>
            <p:spPr bwMode="auto">
              <a:xfrm>
                <a:off x="3487" y="1922"/>
                <a:ext cx="16" cy="14"/>
              </a:xfrm>
              <a:custGeom>
                <a:avLst/>
                <a:gdLst>
                  <a:gd name="T0" fmla="*/ 3 w 19"/>
                  <a:gd name="T1" fmla="*/ 1 h 17"/>
                  <a:gd name="T2" fmla="*/ 19 w 19"/>
                  <a:gd name="T3" fmla="*/ 5 h 17"/>
                  <a:gd name="T4" fmla="*/ 3 w 19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3" y="1"/>
                    </a:moveTo>
                    <a:cubicBezTo>
                      <a:pt x="10" y="0"/>
                      <a:pt x="11" y="6"/>
                      <a:pt x="19" y="5"/>
                    </a:cubicBezTo>
                    <a:cubicBezTo>
                      <a:pt x="18" y="17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41"/>
              <p:cNvSpPr>
                <a:spLocks/>
              </p:cNvSpPr>
              <p:nvPr/>
            </p:nvSpPr>
            <p:spPr bwMode="auto">
              <a:xfrm>
                <a:off x="1652" y="1952"/>
                <a:ext cx="27" cy="30"/>
              </a:xfrm>
              <a:custGeom>
                <a:avLst/>
                <a:gdLst>
                  <a:gd name="T0" fmla="*/ 12 w 32"/>
                  <a:gd name="T1" fmla="*/ 0 h 36"/>
                  <a:gd name="T2" fmla="*/ 32 w 32"/>
                  <a:gd name="T3" fmla="*/ 36 h 36"/>
                  <a:gd name="T4" fmla="*/ 12 w 32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6">
                    <a:moveTo>
                      <a:pt x="12" y="0"/>
                    </a:moveTo>
                    <a:cubicBezTo>
                      <a:pt x="21" y="10"/>
                      <a:pt x="29" y="20"/>
                      <a:pt x="32" y="36"/>
                    </a:cubicBezTo>
                    <a:cubicBezTo>
                      <a:pt x="23" y="28"/>
                      <a:pt x="0" y="1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42"/>
              <p:cNvSpPr>
                <a:spLocks/>
              </p:cNvSpPr>
              <p:nvPr/>
            </p:nvSpPr>
            <p:spPr bwMode="auto">
              <a:xfrm>
                <a:off x="2887" y="1956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43"/>
              <p:cNvSpPr>
                <a:spLocks/>
              </p:cNvSpPr>
              <p:nvPr/>
            </p:nvSpPr>
            <p:spPr bwMode="auto">
              <a:xfrm>
                <a:off x="3220" y="1951"/>
                <a:ext cx="13" cy="16"/>
              </a:xfrm>
              <a:custGeom>
                <a:avLst/>
                <a:gdLst>
                  <a:gd name="T0" fmla="*/ 0 w 16"/>
                  <a:gd name="T1" fmla="*/ 10 h 20"/>
                  <a:gd name="T2" fmla="*/ 16 w 16"/>
                  <a:gd name="T3" fmla="*/ 10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5" y="20"/>
                      <a:pt x="2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44"/>
              <p:cNvSpPr>
                <a:spLocks/>
              </p:cNvSpPr>
              <p:nvPr/>
            </p:nvSpPr>
            <p:spPr bwMode="auto">
              <a:xfrm>
                <a:off x="2781" y="1962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45"/>
              <p:cNvSpPr>
                <a:spLocks/>
              </p:cNvSpPr>
              <p:nvPr/>
            </p:nvSpPr>
            <p:spPr bwMode="auto">
              <a:xfrm>
                <a:off x="3323" y="1957"/>
                <a:ext cx="19" cy="15"/>
              </a:xfrm>
              <a:custGeom>
                <a:avLst/>
                <a:gdLst>
                  <a:gd name="T0" fmla="*/ 0 w 23"/>
                  <a:gd name="T1" fmla="*/ 11 h 19"/>
                  <a:gd name="T2" fmla="*/ 12 w 23"/>
                  <a:gd name="T3" fmla="*/ 19 h 19"/>
                  <a:gd name="T4" fmla="*/ 0 w 23"/>
                  <a:gd name="T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0" y="11"/>
                    </a:moveTo>
                    <a:cubicBezTo>
                      <a:pt x="4" y="0"/>
                      <a:pt x="23" y="13"/>
                      <a:pt x="12" y="19"/>
                    </a:cubicBezTo>
                    <a:cubicBezTo>
                      <a:pt x="8" y="16"/>
                      <a:pt x="8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46"/>
              <p:cNvSpPr>
                <a:spLocks/>
              </p:cNvSpPr>
              <p:nvPr/>
            </p:nvSpPr>
            <p:spPr bwMode="auto">
              <a:xfrm>
                <a:off x="2877" y="1967"/>
                <a:ext cx="18" cy="16"/>
              </a:xfrm>
              <a:custGeom>
                <a:avLst/>
                <a:gdLst>
                  <a:gd name="T0" fmla="*/ 8 w 21"/>
                  <a:gd name="T1" fmla="*/ 2 h 19"/>
                  <a:gd name="T2" fmla="*/ 20 w 21"/>
                  <a:gd name="T3" fmla="*/ 10 h 19"/>
                  <a:gd name="T4" fmla="*/ 0 w 21"/>
                  <a:gd name="T5" fmla="*/ 14 h 19"/>
                  <a:gd name="T6" fmla="*/ 8 w 21"/>
                  <a:gd name="T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8" y="2"/>
                    </a:moveTo>
                    <a:cubicBezTo>
                      <a:pt x="17" y="0"/>
                      <a:pt x="14" y="10"/>
                      <a:pt x="20" y="10"/>
                    </a:cubicBezTo>
                    <a:cubicBezTo>
                      <a:pt x="21" y="19"/>
                      <a:pt x="6" y="12"/>
                      <a:pt x="0" y="14"/>
                    </a:cubicBezTo>
                    <a:cubicBezTo>
                      <a:pt x="3" y="10"/>
                      <a:pt x="9" y="10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47"/>
              <p:cNvSpPr>
                <a:spLocks/>
              </p:cNvSpPr>
              <p:nvPr/>
            </p:nvSpPr>
            <p:spPr bwMode="auto">
              <a:xfrm>
                <a:off x="3044" y="196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48"/>
              <p:cNvSpPr>
                <a:spLocks/>
              </p:cNvSpPr>
              <p:nvPr/>
            </p:nvSpPr>
            <p:spPr bwMode="auto">
              <a:xfrm>
                <a:off x="2565" y="1967"/>
                <a:ext cx="16" cy="20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49"/>
              <p:cNvSpPr>
                <a:spLocks/>
              </p:cNvSpPr>
              <p:nvPr/>
            </p:nvSpPr>
            <p:spPr bwMode="auto">
              <a:xfrm>
                <a:off x="3016" y="1982"/>
                <a:ext cx="12" cy="11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50"/>
              <p:cNvSpPr>
                <a:spLocks/>
              </p:cNvSpPr>
              <p:nvPr/>
            </p:nvSpPr>
            <p:spPr bwMode="auto">
              <a:xfrm>
                <a:off x="1756" y="1986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51"/>
              <p:cNvSpPr>
                <a:spLocks/>
              </p:cNvSpPr>
              <p:nvPr/>
            </p:nvSpPr>
            <p:spPr bwMode="auto">
              <a:xfrm>
                <a:off x="3476" y="1986"/>
                <a:ext cx="24" cy="13"/>
              </a:xfrm>
              <a:custGeom>
                <a:avLst/>
                <a:gdLst>
                  <a:gd name="T0" fmla="*/ 0 w 28"/>
                  <a:gd name="T1" fmla="*/ 8 h 16"/>
                  <a:gd name="T2" fmla="*/ 20 w 28"/>
                  <a:gd name="T3" fmla="*/ 16 h 16"/>
                  <a:gd name="T4" fmla="*/ 0 w 28"/>
                  <a:gd name="T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6">
                    <a:moveTo>
                      <a:pt x="0" y="8"/>
                    </a:moveTo>
                    <a:cubicBezTo>
                      <a:pt x="2" y="0"/>
                      <a:pt x="28" y="1"/>
                      <a:pt x="20" y="16"/>
                    </a:cubicBezTo>
                    <a:cubicBezTo>
                      <a:pt x="12" y="14"/>
                      <a:pt x="13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52"/>
              <p:cNvSpPr>
                <a:spLocks/>
              </p:cNvSpPr>
              <p:nvPr/>
            </p:nvSpPr>
            <p:spPr bwMode="auto">
              <a:xfrm>
                <a:off x="1659" y="1998"/>
                <a:ext cx="11" cy="11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53"/>
              <p:cNvSpPr>
                <a:spLocks/>
              </p:cNvSpPr>
              <p:nvPr/>
            </p:nvSpPr>
            <p:spPr bwMode="auto">
              <a:xfrm>
                <a:off x="1677" y="2002"/>
                <a:ext cx="17" cy="10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54"/>
              <p:cNvSpPr>
                <a:spLocks/>
              </p:cNvSpPr>
              <p:nvPr/>
            </p:nvSpPr>
            <p:spPr bwMode="auto">
              <a:xfrm>
                <a:off x="1830" y="2006"/>
                <a:ext cx="15" cy="11"/>
              </a:xfrm>
              <a:custGeom>
                <a:avLst/>
                <a:gdLst>
                  <a:gd name="T0" fmla="*/ 11 w 19"/>
                  <a:gd name="T1" fmla="*/ 0 h 13"/>
                  <a:gd name="T2" fmla="*/ 19 w 19"/>
                  <a:gd name="T3" fmla="*/ 4 h 13"/>
                  <a:gd name="T4" fmla="*/ 11 w 19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55"/>
              <p:cNvSpPr>
                <a:spLocks/>
              </p:cNvSpPr>
              <p:nvPr/>
            </p:nvSpPr>
            <p:spPr bwMode="auto">
              <a:xfrm>
                <a:off x="3020" y="2000"/>
                <a:ext cx="19" cy="16"/>
              </a:xfrm>
              <a:custGeom>
                <a:avLst/>
                <a:gdLst>
                  <a:gd name="T0" fmla="*/ 13 w 24"/>
                  <a:gd name="T1" fmla="*/ 19 h 19"/>
                  <a:gd name="T2" fmla="*/ 13 w 24"/>
                  <a:gd name="T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9">
                    <a:moveTo>
                      <a:pt x="13" y="19"/>
                    </a:moveTo>
                    <a:cubicBezTo>
                      <a:pt x="0" y="9"/>
                      <a:pt x="24" y="0"/>
                      <a:pt x="1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56"/>
              <p:cNvSpPr>
                <a:spLocks/>
              </p:cNvSpPr>
              <p:nvPr/>
            </p:nvSpPr>
            <p:spPr bwMode="auto">
              <a:xfrm>
                <a:off x="1726" y="2004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57"/>
              <p:cNvSpPr>
                <a:spLocks/>
              </p:cNvSpPr>
              <p:nvPr/>
            </p:nvSpPr>
            <p:spPr bwMode="auto">
              <a:xfrm>
                <a:off x="1752" y="2014"/>
                <a:ext cx="12" cy="15"/>
              </a:xfrm>
              <a:custGeom>
                <a:avLst/>
                <a:gdLst>
                  <a:gd name="T0" fmla="*/ 0 w 14"/>
                  <a:gd name="T1" fmla="*/ 2 h 18"/>
                  <a:gd name="T2" fmla="*/ 8 w 14"/>
                  <a:gd name="T3" fmla="*/ 18 h 18"/>
                  <a:gd name="T4" fmla="*/ 0 w 14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0" y="2"/>
                    </a:moveTo>
                    <a:cubicBezTo>
                      <a:pt x="12" y="0"/>
                      <a:pt x="14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258"/>
              <p:cNvSpPr>
                <a:spLocks/>
              </p:cNvSpPr>
              <p:nvPr/>
            </p:nvSpPr>
            <p:spPr bwMode="auto">
              <a:xfrm>
                <a:off x="2785" y="2016"/>
                <a:ext cx="21" cy="15"/>
              </a:xfrm>
              <a:custGeom>
                <a:avLst/>
                <a:gdLst>
                  <a:gd name="T0" fmla="*/ 11 w 26"/>
                  <a:gd name="T1" fmla="*/ 0 h 18"/>
                  <a:gd name="T2" fmla="*/ 11 w 26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8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59"/>
              <p:cNvSpPr>
                <a:spLocks/>
              </p:cNvSpPr>
              <p:nvPr/>
            </p:nvSpPr>
            <p:spPr bwMode="auto">
              <a:xfrm>
                <a:off x="1992" y="2019"/>
                <a:ext cx="14" cy="17"/>
              </a:xfrm>
              <a:custGeom>
                <a:avLst/>
                <a:gdLst>
                  <a:gd name="T0" fmla="*/ 0 w 17"/>
                  <a:gd name="T1" fmla="*/ 0 h 20"/>
                  <a:gd name="T2" fmla="*/ 12 w 17"/>
                  <a:gd name="T3" fmla="*/ 0 h 20"/>
                  <a:gd name="T4" fmla="*/ 12 w 17"/>
                  <a:gd name="T5" fmla="*/ 20 h 20"/>
                  <a:gd name="T6" fmla="*/ 0 w 17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7" y="5"/>
                      <a:pt x="17" y="15"/>
                      <a:pt x="12" y="20"/>
                    </a:cubicBezTo>
                    <a:cubicBezTo>
                      <a:pt x="7" y="14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60"/>
              <p:cNvSpPr>
                <a:spLocks/>
              </p:cNvSpPr>
              <p:nvPr/>
            </p:nvSpPr>
            <p:spPr bwMode="auto">
              <a:xfrm>
                <a:off x="3030" y="2022"/>
                <a:ext cx="17" cy="29"/>
              </a:xfrm>
              <a:custGeom>
                <a:avLst/>
                <a:gdLst>
                  <a:gd name="T0" fmla="*/ 4 w 20"/>
                  <a:gd name="T1" fmla="*/ 4 h 34"/>
                  <a:gd name="T2" fmla="*/ 20 w 20"/>
                  <a:gd name="T3" fmla="*/ 24 h 34"/>
                  <a:gd name="T4" fmla="*/ 4 w 20"/>
                  <a:gd name="T5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4">
                    <a:moveTo>
                      <a:pt x="4" y="4"/>
                    </a:moveTo>
                    <a:cubicBezTo>
                      <a:pt x="20" y="0"/>
                      <a:pt x="6" y="26"/>
                      <a:pt x="20" y="24"/>
                    </a:cubicBezTo>
                    <a:cubicBezTo>
                      <a:pt x="13" y="34"/>
                      <a:pt x="0" y="18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61"/>
              <p:cNvSpPr>
                <a:spLocks/>
              </p:cNvSpPr>
              <p:nvPr/>
            </p:nvSpPr>
            <p:spPr bwMode="auto">
              <a:xfrm>
                <a:off x="3199" y="2026"/>
                <a:ext cx="24" cy="18"/>
              </a:xfrm>
              <a:custGeom>
                <a:avLst/>
                <a:gdLst>
                  <a:gd name="T0" fmla="*/ 17 w 28"/>
                  <a:gd name="T1" fmla="*/ 0 h 22"/>
                  <a:gd name="T2" fmla="*/ 5 w 28"/>
                  <a:gd name="T3" fmla="*/ 20 h 22"/>
                  <a:gd name="T4" fmla="*/ 17 w 2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17" y="0"/>
                    </a:moveTo>
                    <a:cubicBezTo>
                      <a:pt x="28" y="6"/>
                      <a:pt x="15" y="22"/>
                      <a:pt x="5" y="20"/>
                    </a:cubicBezTo>
                    <a:cubicBezTo>
                      <a:pt x="0" y="4"/>
                      <a:pt x="17" y="1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62"/>
              <p:cNvSpPr>
                <a:spLocks/>
              </p:cNvSpPr>
              <p:nvPr/>
            </p:nvSpPr>
            <p:spPr bwMode="auto">
              <a:xfrm>
                <a:off x="2228" y="2029"/>
                <a:ext cx="19" cy="23"/>
              </a:xfrm>
              <a:custGeom>
                <a:avLst/>
                <a:gdLst>
                  <a:gd name="T0" fmla="*/ 12 w 23"/>
                  <a:gd name="T1" fmla="*/ 0 h 28"/>
                  <a:gd name="T2" fmla="*/ 12 w 23"/>
                  <a:gd name="T3" fmla="*/ 28 h 28"/>
                  <a:gd name="T4" fmla="*/ 12 w 23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8">
                    <a:moveTo>
                      <a:pt x="12" y="0"/>
                    </a:moveTo>
                    <a:cubicBezTo>
                      <a:pt x="23" y="5"/>
                      <a:pt x="12" y="21"/>
                      <a:pt x="12" y="28"/>
                    </a:cubicBezTo>
                    <a:cubicBezTo>
                      <a:pt x="0" y="22"/>
                      <a:pt x="17" y="12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63"/>
              <p:cNvSpPr>
                <a:spLocks/>
              </p:cNvSpPr>
              <p:nvPr/>
            </p:nvSpPr>
            <p:spPr bwMode="auto">
              <a:xfrm>
                <a:off x="1845" y="2036"/>
                <a:ext cx="14" cy="13"/>
              </a:xfrm>
              <a:custGeom>
                <a:avLst/>
                <a:gdLst>
                  <a:gd name="T0" fmla="*/ 17 w 17"/>
                  <a:gd name="T1" fmla="*/ 0 h 16"/>
                  <a:gd name="T2" fmla="*/ 17 w 17"/>
                  <a:gd name="T3" fmla="*/ 16 h 16"/>
                  <a:gd name="T4" fmla="*/ 1 w 17"/>
                  <a:gd name="T5" fmla="*/ 4 h 16"/>
                  <a:gd name="T6" fmla="*/ 17 w 1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7" y="5"/>
                      <a:pt x="17" y="11"/>
                      <a:pt x="17" y="16"/>
                    </a:cubicBezTo>
                    <a:cubicBezTo>
                      <a:pt x="9" y="14"/>
                      <a:pt x="0" y="15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64"/>
              <p:cNvSpPr>
                <a:spLocks/>
              </p:cNvSpPr>
              <p:nvPr/>
            </p:nvSpPr>
            <p:spPr bwMode="auto">
              <a:xfrm>
                <a:off x="3442" y="2036"/>
                <a:ext cx="12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8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65"/>
              <p:cNvSpPr>
                <a:spLocks/>
              </p:cNvSpPr>
              <p:nvPr/>
            </p:nvSpPr>
            <p:spPr bwMode="auto">
              <a:xfrm>
                <a:off x="3020" y="2037"/>
                <a:ext cx="18" cy="13"/>
              </a:xfrm>
              <a:custGeom>
                <a:avLst/>
                <a:gdLst>
                  <a:gd name="T0" fmla="*/ 20 w 21"/>
                  <a:gd name="T1" fmla="*/ 6 h 15"/>
                  <a:gd name="T2" fmla="*/ 0 w 21"/>
                  <a:gd name="T3" fmla="*/ 10 h 15"/>
                  <a:gd name="T4" fmla="*/ 20 w 21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66"/>
              <p:cNvSpPr>
                <a:spLocks/>
              </p:cNvSpPr>
              <p:nvPr/>
            </p:nvSpPr>
            <p:spPr bwMode="auto">
              <a:xfrm>
                <a:off x="3415" y="2041"/>
                <a:ext cx="18" cy="11"/>
              </a:xfrm>
              <a:custGeom>
                <a:avLst/>
                <a:gdLst>
                  <a:gd name="T0" fmla="*/ 22 w 22"/>
                  <a:gd name="T1" fmla="*/ 1 h 13"/>
                  <a:gd name="T2" fmla="*/ 2 w 22"/>
                  <a:gd name="T3" fmla="*/ 13 h 13"/>
                  <a:gd name="T4" fmla="*/ 22 w 22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3">
                    <a:moveTo>
                      <a:pt x="22" y="1"/>
                    </a:moveTo>
                    <a:cubicBezTo>
                      <a:pt x="16" y="6"/>
                      <a:pt x="12" y="13"/>
                      <a:pt x="2" y="13"/>
                    </a:cubicBezTo>
                    <a:cubicBezTo>
                      <a:pt x="0" y="1"/>
                      <a:pt x="11" y="0"/>
                      <a:pt x="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67"/>
              <p:cNvSpPr>
                <a:spLocks/>
              </p:cNvSpPr>
              <p:nvPr/>
            </p:nvSpPr>
            <p:spPr bwMode="auto">
              <a:xfrm>
                <a:off x="3150" y="2046"/>
                <a:ext cx="15" cy="11"/>
              </a:xfrm>
              <a:custGeom>
                <a:avLst/>
                <a:gdLst>
                  <a:gd name="T0" fmla="*/ 16 w 18"/>
                  <a:gd name="T1" fmla="*/ 0 h 14"/>
                  <a:gd name="T2" fmla="*/ 0 w 18"/>
                  <a:gd name="T3" fmla="*/ 8 h 14"/>
                  <a:gd name="T4" fmla="*/ 16 w 18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68"/>
              <p:cNvSpPr>
                <a:spLocks/>
              </p:cNvSpPr>
              <p:nvPr/>
            </p:nvSpPr>
            <p:spPr bwMode="auto">
              <a:xfrm>
                <a:off x="2427" y="2042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69"/>
              <p:cNvSpPr>
                <a:spLocks/>
              </p:cNvSpPr>
              <p:nvPr/>
            </p:nvSpPr>
            <p:spPr bwMode="auto">
              <a:xfrm>
                <a:off x="2618" y="2048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70"/>
              <p:cNvSpPr>
                <a:spLocks/>
              </p:cNvSpPr>
              <p:nvPr/>
            </p:nvSpPr>
            <p:spPr bwMode="auto">
              <a:xfrm>
                <a:off x="2668" y="2047"/>
                <a:ext cx="9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71"/>
              <p:cNvSpPr>
                <a:spLocks/>
              </p:cNvSpPr>
              <p:nvPr/>
            </p:nvSpPr>
            <p:spPr bwMode="auto">
              <a:xfrm>
                <a:off x="2774" y="2051"/>
                <a:ext cx="8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72"/>
              <p:cNvSpPr>
                <a:spLocks/>
              </p:cNvSpPr>
              <p:nvPr/>
            </p:nvSpPr>
            <p:spPr bwMode="auto">
              <a:xfrm>
                <a:off x="2333" y="2056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73"/>
              <p:cNvSpPr>
                <a:spLocks/>
              </p:cNvSpPr>
              <p:nvPr/>
            </p:nvSpPr>
            <p:spPr bwMode="auto">
              <a:xfrm>
                <a:off x="2915" y="2057"/>
                <a:ext cx="15" cy="17"/>
              </a:xfrm>
              <a:custGeom>
                <a:avLst/>
                <a:gdLst>
                  <a:gd name="T0" fmla="*/ 6 w 18"/>
                  <a:gd name="T1" fmla="*/ 2 h 20"/>
                  <a:gd name="T2" fmla="*/ 18 w 18"/>
                  <a:gd name="T3" fmla="*/ 10 h 20"/>
                  <a:gd name="T4" fmla="*/ 6 w 18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6" y="2"/>
                    </a:moveTo>
                    <a:cubicBezTo>
                      <a:pt x="15" y="0"/>
                      <a:pt x="12" y="10"/>
                      <a:pt x="18" y="10"/>
                    </a:cubicBezTo>
                    <a:cubicBezTo>
                      <a:pt x="16" y="20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74"/>
              <p:cNvSpPr>
                <a:spLocks/>
              </p:cNvSpPr>
              <p:nvPr/>
            </p:nvSpPr>
            <p:spPr bwMode="auto">
              <a:xfrm>
                <a:off x="3396" y="2060"/>
                <a:ext cx="37" cy="16"/>
              </a:xfrm>
              <a:custGeom>
                <a:avLst/>
                <a:gdLst>
                  <a:gd name="T0" fmla="*/ 44 w 44"/>
                  <a:gd name="T1" fmla="*/ 3 h 19"/>
                  <a:gd name="T2" fmla="*/ 0 w 44"/>
                  <a:gd name="T3" fmla="*/ 3 h 19"/>
                  <a:gd name="T4" fmla="*/ 44 w 44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19">
                    <a:moveTo>
                      <a:pt x="44" y="3"/>
                    </a:moveTo>
                    <a:cubicBezTo>
                      <a:pt x="41" y="12"/>
                      <a:pt x="1" y="19"/>
                      <a:pt x="0" y="3"/>
                    </a:cubicBezTo>
                    <a:cubicBezTo>
                      <a:pt x="13" y="0"/>
                      <a:pt x="20" y="7"/>
                      <a:pt x="4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75"/>
              <p:cNvSpPr>
                <a:spLocks/>
              </p:cNvSpPr>
              <p:nvPr/>
            </p:nvSpPr>
            <p:spPr bwMode="auto">
              <a:xfrm>
                <a:off x="2125" y="2061"/>
                <a:ext cx="18" cy="17"/>
              </a:xfrm>
              <a:custGeom>
                <a:avLst/>
                <a:gdLst>
                  <a:gd name="T0" fmla="*/ 0 w 22"/>
                  <a:gd name="T1" fmla="*/ 1 h 20"/>
                  <a:gd name="T2" fmla="*/ 20 w 22"/>
                  <a:gd name="T3" fmla="*/ 13 h 20"/>
                  <a:gd name="T4" fmla="*/ 0 w 22"/>
                  <a:gd name="T5" fmla="*/ 17 h 20"/>
                  <a:gd name="T6" fmla="*/ 0 w 22"/>
                  <a:gd name="T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0" y="1"/>
                    </a:moveTo>
                    <a:cubicBezTo>
                      <a:pt x="11" y="0"/>
                      <a:pt x="22" y="1"/>
                      <a:pt x="20" y="13"/>
                    </a:cubicBezTo>
                    <a:cubicBezTo>
                      <a:pt x="10" y="11"/>
                      <a:pt x="11" y="20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76"/>
              <p:cNvSpPr>
                <a:spLocks/>
              </p:cNvSpPr>
              <p:nvPr/>
            </p:nvSpPr>
            <p:spPr bwMode="auto">
              <a:xfrm>
                <a:off x="2906" y="2059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77"/>
              <p:cNvSpPr>
                <a:spLocks/>
              </p:cNvSpPr>
              <p:nvPr/>
            </p:nvSpPr>
            <p:spPr bwMode="auto">
              <a:xfrm>
                <a:off x="2945" y="2061"/>
                <a:ext cx="15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78"/>
              <p:cNvSpPr>
                <a:spLocks/>
              </p:cNvSpPr>
              <p:nvPr/>
            </p:nvSpPr>
            <p:spPr bwMode="auto">
              <a:xfrm>
                <a:off x="2410" y="2068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79"/>
              <p:cNvSpPr>
                <a:spLocks/>
              </p:cNvSpPr>
              <p:nvPr/>
            </p:nvSpPr>
            <p:spPr bwMode="auto">
              <a:xfrm>
                <a:off x="1838" y="2078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80"/>
              <p:cNvSpPr>
                <a:spLocks/>
              </p:cNvSpPr>
              <p:nvPr/>
            </p:nvSpPr>
            <p:spPr bwMode="auto">
              <a:xfrm>
                <a:off x="1669" y="2085"/>
                <a:ext cx="25" cy="21"/>
              </a:xfrm>
              <a:custGeom>
                <a:avLst/>
                <a:gdLst>
                  <a:gd name="T0" fmla="*/ 28 w 30"/>
                  <a:gd name="T1" fmla="*/ 25 h 25"/>
                  <a:gd name="T2" fmla="*/ 0 w 30"/>
                  <a:gd name="T3" fmla="*/ 13 h 25"/>
                  <a:gd name="T4" fmla="*/ 28 w 30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5">
                    <a:moveTo>
                      <a:pt x="28" y="25"/>
                    </a:moveTo>
                    <a:cubicBezTo>
                      <a:pt x="20" y="19"/>
                      <a:pt x="12" y="14"/>
                      <a:pt x="0" y="13"/>
                    </a:cubicBezTo>
                    <a:cubicBezTo>
                      <a:pt x="1" y="0"/>
                      <a:pt x="30" y="10"/>
                      <a:pt x="2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81"/>
              <p:cNvSpPr>
                <a:spLocks/>
              </p:cNvSpPr>
              <p:nvPr/>
            </p:nvSpPr>
            <p:spPr bwMode="auto">
              <a:xfrm>
                <a:off x="2431" y="208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82"/>
              <p:cNvSpPr>
                <a:spLocks/>
              </p:cNvSpPr>
              <p:nvPr/>
            </p:nvSpPr>
            <p:spPr bwMode="auto">
              <a:xfrm>
                <a:off x="2291" y="2096"/>
                <a:ext cx="15" cy="16"/>
              </a:xfrm>
              <a:custGeom>
                <a:avLst/>
                <a:gdLst>
                  <a:gd name="T0" fmla="*/ 16 w 18"/>
                  <a:gd name="T1" fmla="*/ 3 h 19"/>
                  <a:gd name="T2" fmla="*/ 12 w 18"/>
                  <a:gd name="T3" fmla="*/ 19 h 19"/>
                  <a:gd name="T4" fmla="*/ 16 w 18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83"/>
              <p:cNvSpPr>
                <a:spLocks/>
              </p:cNvSpPr>
              <p:nvPr/>
            </p:nvSpPr>
            <p:spPr bwMode="auto">
              <a:xfrm>
                <a:off x="2308" y="2109"/>
                <a:ext cx="13" cy="12"/>
              </a:xfrm>
              <a:custGeom>
                <a:avLst/>
                <a:gdLst>
                  <a:gd name="T0" fmla="*/ 8 w 16"/>
                  <a:gd name="T1" fmla="*/ 0 h 14"/>
                  <a:gd name="T2" fmla="*/ 16 w 16"/>
                  <a:gd name="T3" fmla="*/ 4 h 14"/>
                  <a:gd name="T4" fmla="*/ 16 w 16"/>
                  <a:gd name="T5" fmla="*/ 12 h 14"/>
                  <a:gd name="T6" fmla="*/ 0 w 16"/>
                  <a:gd name="T7" fmla="*/ 8 h 14"/>
                  <a:gd name="T8" fmla="*/ 8 w 1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84"/>
              <p:cNvSpPr>
                <a:spLocks/>
              </p:cNvSpPr>
              <p:nvPr/>
            </p:nvSpPr>
            <p:spPr bwMode="auto">
              <a:xfrm>
                <a:off x="2323" y="2116"/>
                <a:ext cx="22" cy="1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85"/>
              <p:cNvSpPr>
                <a:spLocks/>
              </p:cNvSpPr>
              <p:nvPr/>
            </p:nvSpPr>
            <p:spPr bwMode="auto">
              <a:xfrm>
                <a:off x="2432" y="2118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86"/>
              <p:cNvSpPr>
                <a:spLocks/>
              </p:cNvSpPr>
              <p:nvPr/>
            </p:nvSpPr>
            <p:spPr bwMode="auto">
              <a:xfrm>
                <a:off x="1670" y="2121"/>
                <a:ext cx="14" cy="11"/>
              </a:xfrm>
              <a:custGeom>
                <a:avLst/>
                <a:gdLst>
                  <a:gd name="T0" fmla="*/ 3 w 17"/>
                  <a:gd name="T1" fmla="*/ 2 h 14"/>
                  <a:gd name="T2" fmla="*/ 15 w 17"/>
                  <a:gd name="T3" fmla="*/ 14 h 14"/>
                  <a:gd name="T4" fmla="*/ 3 w 17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87"/>
              <p:cNvSpPr>
                <a:spLocks/>
              </p:cNvSpPr>
              <p:nvPr/>
            </p:nvSpPr>
            <p:spPr bwMode="auto">
              <a:xfrm>
                <a:off x="2958" y="2120"/>
                <a:ext cx="12" cy="18"/>
              </a:xfrm>
              <a:custGeom>
                <a:avLst/>
                <a:gdLst>
                  <a:gd name="T0" fmla="*/ 15 w 15"/>
                  <a:gd name="T1" fmla="*/ 3 h 22"/>
                  <a:gd name="T2" fmla="*/ 15 w 15"/>
                  <a:gd name="T3" fmla="*/ 19 h 22"/>
                  <a:gd name="T4" fmla="*/ 15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3"/>
                    </a:moveTo>
                    <a:cubicBezTo>
                      <a:pt x="8" y="11"/>
                      <a:pt x="15" y="8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88"/>
              <p:cNvSpPr>
                <a:spLocks/>
              </p:cNvSpPr>
              <p:nvPr/>
            </p:nvSpPr>
            <p:spPr bwMode="auto">
              <a:xfrm>
                <a:off x="2131" y="2119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89"/>
              <p:cNvSpPr>
                <a:spLocks/>
              </p:cNvSpPr>
              <p:nvPr/>
            </p:nvSpPr>
            <p:spPr bwMode="auto">
              <a:xfrm>
                <a:off x="3010" y="2126"/>
                <a:ext cx="23" cy="10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290"/>
              <p:cNvSpPr>
                <a:spLocks/>
              </p:cNvSpPr>
              <p:nvPr/>
            </p:nvSpPr>
            <p:spPr bwMode="auto">
              <a:xfrm>
                <a:off x="2315" y="212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91"/>
              <p:cNvSpPr>
                <a:spLocks/>
              </p:cNvSpPr>
              <p:nvPr/>
            </p:nvSpPr>
            <p:spPr bwMode="auto">
              <a:xfrm>
                <a:off x="2948" y="2132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92"/>
              <p:cNvSpPr>
                <a:spLocks/>
              </p:cNvSpPr>
              <p:nvPr/>
            </p:nvSpPr>
            <p:spPr bwMode="auto">
              <a:xfrm>
                <a:off x="3673" y="2132"/>
                <a:ext cx="26" cy="23"/>
              </a:xfrm>
              <a:custGeom>
                <a:avLst/>
                <a:gdLst>
                  <a:gd name="T0" fmla="*/ 0 w 32"/>
                  <a:gd name="T1" fmla="*/ 0 h 28"/>
                  <a:gd name="T2" fmla="*/ 32 w 32"/>
                  <a:gd name="T3" fmla="*/ 20 h 28"/>
                  <a:gd name="T4" fmla="*/ 0 w 32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8">
                    <a:moveTo>
                      <a:pt x="0" y="0"/>
                    </a:moveTo>
                    <a:cubicBezTo>
                      <a:pt x="17" y="0"/>
                      <a:pt x="29" y="6"/>
                      <a:pt x="32" y="20"/>
                    </a:cubicBezTo>
                    <a:cubicBezTo>
                      <a:pt x="17" y="28"/>
                      <a:pt x="5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93"/>
              <p:cNvSpPr>
                <a:spLocks/>
              </p:cNvSpPr>
              <p:nvPr/>
            </p:nvSpPr>
            <p:spPr bwMode="auto">
              <a:xfrm>
                <a:off x="2140" y="2136"/>
                <a:ext cx="15" cy="13"/>
              </a:xfrm>
              <a:custGeom>
                <a:avLst/>
                <a:gdLst>
                  <a:gd name="T0" fmla="*/ 6 w 18"/>
                  <a:gd name="T1" fmla="*/ 0 h 16"/>
                  <a:gd name="T2" fmla="*/ 18 w 18"/>
                  <a:gd name="T3" fmla="*/ 8 h 16"/>
                  <a:gd name="T4" fmla="*/ 2 w 18"/>
                  <a:gd name="T5" fmla="*/ 16 h 16"/>
                  <a:gd name="T6" fmla="*/ 6 w 1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6" y="0"/>
                    </a:moveTo>
                    <a:cubicBezTo>
                      <a:pt x="11" y="1"/>
                      <a:pt x="12" y="7"/>
                      <a:pt x="18" y="8"/>
                    </a:cubicBezTo>
                    <a:cubicBezTo>
                      <a:pt x="15" y="13"/>
                      <a:pt x="9" y="15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94"/>
              <p:cNvSpPr>
                <a:spLocks/>
              </p:cNvSpPr>
              <p:nvPr/>
            </p:nvSpPr>
            <p:spPr bwMode="auto">
              <a:xfrm>
                <a:off x="2370" y="2147"/>
                <a:ext cx="15" cy="13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95"/>
              <p:cNvSpPr>
                <a:spLocks/>
              </p:cNvSpPr>
              <p:nvPr/>
            </p:nvSpPr>
            <p:spPr bwMode="auto">
              <a:xfrm>
                <a:off x="1669" y="2151"/>
                <a:ext cx="10" cy="11"/>
              </a:xfrm>
              <a:custGeom>
                <a:avLst/>
                <a:gdLst>
                  <a:gd name="T0" fmla="*/ 0 w 12"/>
                  <a:gd name="T1" fmla="*/ 5 h 13"/>
                  <a:gd name="T2" fmla="*/ 12 w 12"/>
                  <a:gd name="T3" fmla="*/ 1 h 13"/>
                  <a:gd name="T4" fmla="*/ 12 w 12"/>
                  <a:gd name="T5" fmla="*/ 13 h 13"/>
                  <a:gd name="T6" fmla="*/ 0 w 12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5"/>
                      <a:pt x="12" y="9"/>
                      <a:pt x="12" y="13"/>
                    </a:cubicBezTo>
                    <a:cubicBezTo>
                      <a:pt x="7" y="12"/>
                      <a:pt x="6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96"/>
              <p:cNvSpPr>
                <a:spLocks/>
              </p:cNvSpPr>
              <p:nvPr/>
            </p:nvSpPr>
            <p:spPr bwMode="auto">
              <a:xfrm>
                <a:off x="2390" y="2149"/>
                <a:ext cx="20" cy="22"/>
              </a:xfrm>
              <a:custGeom>
                <a:avLst/>
                <a:gdLst>
                  <a:gd name="T0" fmla="*/ 1 w 23"/>
                  <a:gd name="T1" fmla="*/ 8 h 27"/>
                  <a:gd name="T2" fmla="*/ 21 w 23"/>
                  <a:gd name="T3" fmla="*/ 20 h 27"/>
                  <a:gd name="T4" fmla="*/ 1 w 23"/>
                  <a:gd name="T5" fmla="*/ 20 h 27"/>
                  <a:gd name="T6" fmla="*/ 1 w 23"/>
                  <a:gd name="T7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7">
                    <a:moveTo>
                      <a:pt x="1" y="8"/>
                    </a:moveTo>
                    <a:cubicBezTo>
                      <a:pt x="5" y="0"/>
                      <a:pt x="23" y="9"/>
                      <a:pt x="21" y="20"/>
                    </a:cubicBezTo>
                    <a:cubicBezTo>
                      <a:pt x="13" y="27"/>
                      <a:pt x="11" y="20"/>
                      <a:pt x="1" y="20"/>
                    </a:cubicBezTo>
                    <a:cubicBezTo>
                      <a:pt x="0" y="13"/>
                      <a:pt x="8" y="10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97"/>
              <p:cNvSpPr>
                <a:spLocks/>
              </p:cNvSpPr>
              <p:nvPr/>
            </p:nvSpPr>
            <p:spPr bwMode="auto">
              <a:xfrm>
                <a:off x="3034" y="2143"/>
                <a:ext cx="10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98"/>
              <p:cNvSpPr>
                <a:spLocks/>
              </p:cNvSpPr>
              <p:nvPr/>
            </p:nvSpPr>
            <p:spPr bwMode="auto">
              <a:xfrm>
                <a:off x="2146" y="2156"/>
                <a:ext cx="18" cy="19"/>
              </a:xfrm>
              <a:custGeom>
                <a:avLst/>
                <a:gdLst>
                  <a:gd name="T0" fmla="*/ 19 w 22"/>
                  <a:gd name="T1" fmla="*/ 15 h 22"/>
                  <a:gd name="T2" fmla="*/ 3 w 22"/>
                  <a:gd name="T3" fmla="*/ 15 h 22"/>
                  <a:gd name="T4" fmla="*/ 19 w 22"/>
                  <a:gd name="T5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15"/>
                    </a:moveTo>
                    <a:cubicBezTo>
                      <a:pt x="11" y="22"/>
                      <a:pt x="14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99"/>
              <p:cNvSpPr>
                <a:spLocks/>
              </p:cNvSpPr>
              <p:nvPr/>
            </p:nvSpPr>
            <p:spPr bwMode="auto">
              <a:xfrm>
                <a:off x="2916" y="2195"/>
                <a:ext cx="11" cy="19"/>
              </a:xfrm>
              <a:custGeom>
                <a:avLst/>
                <a:gdLst>
                  <a:gd name="T0" fmla="*/ 1 w 13"/>
                  <a:gd name="T1" fmla="*/ 0 h 22"/>
                  <a:gd name="T2" fmla="*/ 13 w 13"/>
                  <a:gd name="T3" fmla="*/ 20 h 22"/>
                  <a:gd name="T4" fmla="*/ 1 w 13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1" y="0"/>
                    </a:moveTo>
                    <a:cubicBezTo>
                      <a:pt x="6" y="6"/>
                      <a:pt x="13" y="10"/>
                      <a:pt x="13" y="20"/>
                    </a:cubicBezTo>
                    <a:cubicBezTo>
                      <a:pt x="1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00"/>
              <p:cNvSpPr>
                <a:spLocks/>
              </p:cNvSpPr>
              <p:nvPr/>
            </p:nvSpPr>
            <p:spPr bwMode="auto">
              <a:xfrm>
                <a:off x="3033" y="2194"/>
                <a:ext cx="24" cy="20"/>
              </a:xfrm>
              <a:custGeom>
                <a:avLst/>
                <a:gdLst>
                  <a:gd name="T0" fmla="*/ 13 w 29"/>
                  <a:gd name="T1" fmla="*/ 2 h 24"/>
                  <a:gd name="T2" fmla="*/ 5 w 29"/>
                  <a:gd name="T3" fmla="*/ 18 h 24"/>
                  <a:gd name="T4" fmla="*/ 13 w 29"/>
                  <a:gd name="T5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13" y="2"/>
                    </a:moveTo>
                    <a:cubicBezTo>
                      <a:pt x="29" y="0"/>
                      <a:pt x="18" y="24"/>
                      <a:pt x="5" y="18"/>
                    </a:cubicBezTo>
                    <a:cubicBezTo>
                      <a:pt x="0" y="5"/>
                      <a:pt x="18" y="15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01"/>
              <p:cNvSpPr>
                <a:spLocks/>
              </p:cNvSpPr>
              <p:nvPr/>
            </p:nvSpPr>
            <p:spPr bwMode="auto">
              <a:xfrm>
                <a:off x="2032" y="2199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02"/>
              <p:cNvSpPr>
                <a:spLocks/>
              </p:cNvSpPr>
              <p:nvPr/>
            </p:nvSpPr>
            <p:spPr bwMode="auto">
              <a:xfrm>
                <a:off x="2591" y="2198"/>
                <a:ext cx="19" cy="15"/>
              </a:xfrm>
              <a:custGeom>
                <a:avLst/>
                <a:gdLst>
                  <a:gd name="T0" fmla="*/ 4 w 23"/>
                  <a:gd name="T1" fmla="*/ 1 h 18"/>
                  <a:gd name="T2" fmla="*/ 0 w 23"/>
                  <a:gd name="T3" fmla="*/ 17 h 18"/>
                  <a:gd name="T4" fmla="*/ 4 w 23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4" y="1"/>
                    </a:moveTo>
                    <a:cubicBezTo>
                      <a:pt x="23" y="0"/>
                      <a:pt x="13" y="18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03"/>
              <p:cNvSpPr>
                <a:spLocks/>
              </p:cNvSpPr>
              <p:nvPr/>
            </p:nvSpPr>
            <p:spPr bwMode="auto">
              <a:xfrm>
                <a:off x="2654" y="2199"/>
                <a:ext cx="14" cy="13"/>
              </a:xfrm>
              <a:custGeom>
                <a:avLst/>
                <a:gdLst>
                  <a:gd name="T0" fmla="*/ 0 w 16"/>
                  <a:gd name="T1" fmla="*/ 0 h 16"/>
                  <a:gd name="T2" fmla="*/ 16 w 16"/>
                  <a:gd name="T3" fmla="*/ 0 h 16"/>
                  <a:gd name="T4" fmla="*/ 8 w 16"/>
                  <a:gd name="T5" fmla="*/ 16 h 16"/>
                  <a:gd name="T6" fmla="*/ 0 w 16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4" y="6"/>
                      <a:pt x="10" y="10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04"/>
              <p:cNvSpPr>
                <a:spLocks/>
              </p:cNvSpPr>
              <p:nvPr/>
            </p:nvSpPr>
            <p:spPr bwMode="auto">
              <a:xfrm>
                <a:off x="3111" y="2200"/>
                <a:ext cx="16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05"/>
              <p:cNvSpPr>
                <a:spLocks/>
              </p:cNvSpPr>
              <p:nvPr/>
            </p:nvSpPr>
            <p:spPr bwMode="auto">
              <a:xfrm>
                <a:off x="2574" y="2209"/>
                <a:ext cx="10" cy="16"/>
              </a:xfrm>
              <a:custGeom>
                <a:avLst/>
                <a:gdLst>
                  <a:gd name="T0" fmla="*/ 0 w 12"/>
                  <a:gd name="T1" fmla="*/ 4 h 20"/>
                  <a:gd name="T2" fmla="*/ 8 w 12"/>
                  <a:gd name="T3" fmla="*/ 20 h 20"/>
                  <a:gd name="T4" fmla="*/ 0 w 12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0">
                    <a:moveTo>
                      <a:pt x="0" y="4"/>
                    </a:moveTo>
                    <a:cubicBezTo>
                      <a:pt x="12" y="0"/>
                      <a:pt x="7" y="13"/>
                      <a:pt x="8" y="20"/>
                    </a:cubicBezTo>
                    <a:cubicBezTo>
                      <a:pt x="3" y="17"/>
                      <a:pt x="1" y="1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06"/>
              <p:cNvSpPr>
                <a:spLocks/>
              </p:cNvSpPr>
              <p:nvPr/>
            </p:nvSpPr>
            <p:spPr bwMode="auto">
              <a:xfrm>
                <a:off x="3094" y="2212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07"/>
              <p:cNvSpPr>
                <a:spLocks/>
              </p:cNvSpPr>
              <p:nvPr/>
            </p:nvSpPr>
            <p:spPr bwMode="auto">
              <a:xfrm>
                <a:off x="3180" y="2214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08"/>
              <p:cNvSpPr>
                <a:spLocks/>
              </p:cNvSpPr>
              <p:nvPr/>
            </p:nvSpPr>
            <p:spPr bwMode="auto">
              <a:xfrm>
                <a:off x="3470" y="2215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09"/>
              <p:cNvSpPr>
                <a:spLocks/>
              </p:cNvSpPr>
              <p:nvPr/>
            </p:nvSpPr>
            <p:spPr bwMode="auto">
              <a:xfrm>
                <a:off x="3455" y="2219"/>
                <a:ext cx="19" cy="17"/>
              </a:xfrm>
              <a:custGeom>
                <a:avLst/>
                <a:gdLst>
                  <a:gd name="T0" fmla="*/ 6 w 23"/>
                  <a:gd name="T1" fmla="*/ 0 h 21"/>
                  <a:gd name="T2" fmla="*/ 22 w 23"/>
                  <a:gd name="T3" fmla="*/ 12 h 21"/>
                  <a:gd name="T4" fmla="*/ 2 w 23"/>
                  <a:gd name="T5" fmla="*/ 16 h 21"/>
                  <a:gd name="T6" fmla="*/ 6 w 23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6" y="0"/>
                    </a:moveTo>
                    <a:cubicBezTo>
                      <a:pt x="11" y="4"/>
                      <a:pt x="14" y="11"/>
                      <a:pt x="22" y="12"/>
                    </a:cubicBezTo>
                    <a:cubicBezTo>
                      <a:pt x="23" y="21"/>
                      <a:pt x="8" y="14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10"/>
              <p:cNvSpPr>
                <a:spLocks/>
              </p:cNvSpPr>
              <p:nvPr/>
            </p:nvSpPr>
            <p:spPr bwMode="auto">
              <a:xfrm>
                <a:off x="3050" y="2222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11"/>
              <p:cNvSpPr>
                <a:spLocks/>
              </p:cNvSpPr>
              <p:nvPr/>
            </p:nvSpPr>
            <p:spPr bwMode="auto">
              <a:xfrm>
                <a:off x="3090" y="2213"/>
                <a:ext cx="30" cy="27"/>
              </a:xfrm>
              <a:custGeom>
                <a:avLst/>
                <a:gdLst>
                  <a:gd name="T0" fmla="*/ 36 w 36"/>
                  <a:gd name="T1" fmla="*/ 23 h 32"/>
                  <a:gd name="T2" fmla="*/ 0 w 36"/>
                  <a:gd name="T3" fmla="*/ 31 h 32"/>
                  <a:gd name="T4" fmla="*/ 36 w 36"/>
                  <a:gd name="T5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2">
                    <a:moveTo>
                      <a:pt x="36" y="23"/>
                    </a:moveTo>
                    <a:cubicBezTo>
                      <a:pt x="19" y="8"/>
                      <a:pt x="16" y="32"/>
                      <a:pt x="0" y="31"/>
                    </a:cubicBezTo>
                    <a:cubicBezTo>
                      <a:pt x="0" y="17"/>
                      <a:pt x="35" y="0"/>
                      <a:pt x="36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12"/>
              <p:cNvSpPr>
                <a:spLocks/>
              </p:cNvSpPr>
              <p:nvPr/>
            </p:nvSpPr>
            <p:spPr bwMode="auto">
              <a:xfrm>
                <a:off x="3143" y="2222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13"/>
              <p:cNvSpPr>
                <a:spLocks/>
              </p:cNvSpPr>
              <p:nvPr/>
            </p:nvSpPr>
            <p:spPr bwMode="auto">
              <a:xfrm>
                <a:off x="2015" y="2225"/>
                <a:ext cx="13" cy="14"/>
              </a:xfrm>
              <a:custGeom>
                <a:avLst/>
                <a:gdLst>
                  <a:gd name="T0" fmla="*/ 0 w 16"/>
                  <a:gd name="T1" fmla="*/ 0 h 16"/>
                  <a:gd name="T2" fmla="*/ 16 w 16"/>
                  <a:gd name="T3" fmla="*/ 0 h 16"/>
                  <a:gd name="T4" fmla="*/ 16 w 16"/>
                  <a:gd name="T5" fmla="*/ 16 h 16"/>
                  <a:gd name="T6" fmla="*/ 0 w 16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5"/>
                      <a:pt x="16" y="11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14"/>
              <p:cNvSpPr>
                <a:spLocks/>
              </p:cNvSpPr>
              <p:nvPr/>
            </p:nvSpPr>
            <p:spPr bwMode="auto">
              <a:xfrm>
                <a:off x="3160" y="2225"/>
                <a:ext cx="11" cy="10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15"/>
              <p:cNvSpPr>
                <a:spLocks/>
              </p:cNvSpPr>
              <p:nvPr/>
            </p:nvSpPr>
            <p:spPr bwMode="auto">
              <a:xfrm>
                <a:off x="3718" y="2224"/>
                <a:ext cx="24" cy="15"/>
              </a:xfrm>
              <a:custGeom>
                <a:avLst/>
                <a:gdLst>
                  <a:gd name="T0" fmla="*/ 18 w 29"/>
                  <a:gd name="T1" fmla="*/ 2 h 18"/>
                  <a:gd name="T2" fmla="*/ 6 w 29"/>
                  <a:gd name="T3" fmla="*/ 14 h 18"/>
                  <a:gd name="T4" fmla="*/ 18 w 2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18" y="2"/>
                    </a:moveTo>
                    <a:cubicBezTo>
                      <a:pt x="29" y="6"/>
                      <a:pt x="16" y="18"/>
                      <a:pt x="6" y="14"/>
                    </a:cubicBezTo>
                    <a:cubicBezTo>
                      <a:pt x="0" y="0"/>
                      <a:pt x="20" y="12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16"/>
              <p:cNvSpPr>
                <a:spLocks/>
              </p:cNvSpPr>
              <p:nvPr/>
            </p:nvSpPr>
            <p:spPr bwMode="auto">
              <a:xfrm>
                <a:off x="2671" y="2229"/>
                <a:ext cx="10" cy="10"/>
              </a:xfrm>
              <a:custGeom>
                <a:avLst/>
                <a:gdLst>
                  <a:gd name="T0" fmla="*/ 0 w 12"/>
                  <a:gd name="T1" fmla="*/ 8 h 12"/>
                  <a:gd name="T2" fmla="*/ 0 w 12"/>
                  <a:gd name="T3" fmla="*/ 0 h 12"/>
                  <a:gd name="T4" fmla="*/ 12 w 12"/>
                  <a:gd name="T5" fmla="*/ 4 h 12"/>
                  <a:gd name="T6" fmla="*/ 0 w 12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17"/>
              <p:cNvSpPr>
                <a:spLocks/>
              </p:cNvSpPr>
              <p:nvPr/>
            </p:nvSpPr>
            <p:spPr bwMode="auto">
              <a:xfrm>
                <a:off x="2920" y="2225"/>
                <a:ext cx="18" cy="15"/>
              </a:xfrm>
              <a:custGeom>
                <a:avLst/>
                <a:gdLst>
                  <a:gd name="T0" fmla="*/ 20 w 21"/>
                  <a:gd name="T1" fmla="*/ 9 h 18"/>
                  <a:gd name="T2" fmla="*/ 0 w 21"/>
                  <a:gd name="T3" fmla="*/ 13 h 18"/>
                  <a:gd name="T4" fmla="*/ 20 w 21"/>
                  <a:gd name="T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0" y="9"/>
                    </a:moveTo>
                    <a:cubicBezTo>
                      <a:pt x="21" y="18"/>
                      <a:pt x="6" y="11"/>
                      <a:pt x="0" y="13"/>
                    </a:cubicBezTo>
                    <a:cubicBezTo>
                      <a:pt x="4" y="0"/>
                      <a:pt x="7" y="11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18"/>
              <p:cNvSpPr>
                <a:spLocks/>
              </p:cNvSpPr>
              <p:nvPr/>
            </p:nvSpPr>
            <p:spPr bwMode="auto">
              <a:xfrm>
                <a:off x="3526" y="223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19"/>
              <p:cNvSpPr>
                <a:spLocks/>
              </p:cNvSpPr>
              <p:nvPr/>
            </p:nvSpPr>
            <p:spPr bwMode="auto">
              <a:xfrm>
                <a:off x="3463" y="2236"/>
                <a:ext cx="10" cy="12"/>
              </a:xfrm>
              <a:custGeom>
                <a:avLst/>
                <a:gdLst>
                  <a:gd name="T0" fmla="*/ 0 w 12"/>
                  <a:gd name="T1" fmla="*/ 7 h 14"/>
                  <a:gd name="T2" fmla="*/ 12 w 12"/>
                  <a:gd name="T3" fmla="*/ 7 h 14"/>
                  <a:gd name="T4" fmla="*/ 0 w 12"/>
                  <a:gd name="T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0" y="7"/>
                    </a:moveTo>
                    <a:cubicBezTo>
                      <a:pt x="3" y="0"/>
                      <a:pt x="7" y="6"/>
                      <a:pt x="12" y="7"/>
                    </a:cubicBezTo>
                    <a:cubicBezTo>
                      <a:pt x="9" y="14"/>
                      <a:pt x="5" y="8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20"/>
              <p:cNvSpPr>
                <a:spLocks/>
              </p:cNvSpPr>
              <p:nvPr/>
            </p:nvSpPr>
            <p:spPr bwMode="auto">
              <a:xfrm>
                <a:off x="3537" y="2239"/>
                <a:ext cx="50" cy="23"/>
              </a:xfrm>
              <a:custGeom>
                <a:avLst/>
                <a:gdLst>
                  <a:gd name="T0" fmla="*/ 39 w 60"/>
                  <a:gd name="T1" fmla="*/ 0 h 28"/>
                  <a:gd name="T2" fmla="*/ 55 w 60"/>
                  <a:gd name="T3" fmla="*/ 4 h 28"/>
                  <a:gd name="T4" fmla="*/ 43 w 60"/>
                  <a:gd name="T5" fmla="*/ 24 h 28"/>
                  <a:gd name="T6" fmla="*/ 23 w 60"/>
                  <a:gd name="T7" fmla="*/ 28 h 28"/>
                  <a:gd name="T8" fmla="*/ 39 w 60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8">
                    <a:moveTo>
                      <a:pt x="39" y="0"/>
                    </a:moveTo>
                    <a:cubicBezTo>
                      <a:pt x="43" y="3"/>
                      <a:pt x="48" y="4"/>
                      <a:pt x="55" y="4"/>
                    </a:cubicBezTo>
                    <a:cubicBezTo>
                      <a:pt x="60" y="20"/>
                      <a:pt x="43" y="14"/>
                      <a:pt x="43" y="24"/>
                    </a:cubicBezTo>
                    <a:cubicBezTo>
                      <a:pt x="31" y="23"/>
                      <a:pt x="25" y="8"/>
                      <a:pt x="23" y="28"/>
                    </a:cubicBezTo>
                    <a:cubicBezTo>
                      <a:pt x="0" y="8"/>
                      <a:pt x="39" y="17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21"/>
              <p:cNvSpPr>
                <a:spLocks/>
              </p:cNvSpPr>
              <p:nvPr/>
            </p:nvSpPr>
            <p:spPr bwMode="auto">
              <a:xfrm>
                <a:off x="2871" y="2237"/>
                <a:ext cx="20" cy="23"/>
              </a:xfrm>
              <a:custGeom>
                <a:avLst/>
                <a:gdLst>
                  <a:gd name="T0" fmla="*/ 24 w 24"/>
                  <a:gd name="T1" fmla="*/ 14 h 28"/>
                  <a:gd name="T2" fmla="*/ 0 w 24"/>
                  <a:gd name="T3" fmla="*/ 14 h 28"/>
                  <a:gd name="T4" fmla="*/ 24 w 24"/>
                  <a:gd name="T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24" y="14"/>
                    </a:moveTo>
                    <a:cubicBezTo>
                      <a:pt x="21" y="28"/>
                      <a:pt x="5" y="20"/>
                      <a:pt x="0" y="14"/>
                    </a:cubicBezTo>
                    <a:cubicBezTo>
                      <a:pt x="2" y="0"/>
                      <a:pt x="15" y="12"/>
                      <a:pt x="2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22"/>
              <p:cNvSpPr>
                <a:spLocks/>
              </p:cNvSpPr>
              <p:nvPr/>
            </p:nvSpPr>
            <p:spPr bwMode="auto">
              <a:xfrm>
                <a:off x="3540" y="2240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23"/>
              <p:cNvSpPr>
                <a:spLocks/>
              </p:cNvSpPr>
              <p:nvPr/>
            </p:nvSpPr>
            <p:spPr bwMode="auto">
              <a:xfrm>
                <a:off x="3703" y="2242"/>
                <a:ext cx="13" cy="7"/>
              </a:xfrm>
              <a:custGeom>
                <a:avLst/>
                <a:gdLst>
                  <a:gd name="T0" fmla="*/ 0 w 16"/>
                  <a:gd name="T1" fmla="*/ 0 h 8"/>
                  <a:gd name="T2" fmla="*/ 16 w 16"/>
                  <a:gd name="T3" fmla="*/ 0 h 8"/>
                  <a:gd name="T4" fmla="*/ 16 w 16"/>
                  <a:gd name="T5" fmla="*/ 8 h 8"/>
                  <a:gd name="T6" fmla="*/ 0 w 16"/>
                  <a:gd name="T7" fmla="*/ 8 h 8"/>
                  <a:gd name="T8" fmla="*/ 0 w 1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3"/>
                      <a:pt x="16" y="5"/>
                      <a:pt x="16" y="8"/>
                    </a:cubicBezTo>
                    <a:cubicBezTo>
                      <a:pt x="11" y="8"/>
                      <a:pt x="5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24"/>
              <p:cNvSpPr>
                <a:spLocks/>
              </p:cNvSpPr>
              <p:nvPr/>
            </p:nvSpPr>
            <p:spPr bwMode="auto">
              <a:xfrm>
                <a:off x="2824" y="2252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25"/>
              <p:cNvSpPr>
                <a:spLocks/>
              </p:cNvSpPr>
              <p:nvPr/>
            </p:nvSpPr>
            <p:spPr bwMode="auto">
              <a:xfrm>
                <a:off x="3180" y="2252"/>
                <a:ext cx="16" cy="10"/>
              </a:xfrm>
              <a:custGeom>
                <a:avLst/>
                <a:gdLst>
                  <a:gd name="T0" fmla="*/ 4 w 19"/>
                  <a:gd name="T1" fmla="*/ 0 h 12"/>
                  <a:gd name="T2" fmla="*/ 16 w 19"/>
                  <a:gd name="T3" fmla="*/ 12 h 12"/>
                  <a:gd name="T4" fmla="*/ 0 w 19"/>
                  <a:gd name="T5" fmla="*/ 12 h 12"/>
                  <a:gd name="T6" fmla="*/ 4 w 1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4" y="0"/>
                    </a:moveTo>
                    <a:cubicBezTo>
                      <a:pt x="8" y="4"/>
                      <a:pt x="19" y="1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26"/>
              <p:cNvSpPr>
                <a:spLocks/>
              </p:cNvSpPr>
              <p:nvPr/>
            </p:nvSpPr>
            <p:spPr bwMode="auto">
              <a:xfrm>
                <a:off x="2042" y="2255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27"/>
              <p:cNvSpPr>
                <a:spLocks/>
              </p:cNvSpPr>
              <p:nvPr/>
            </p:nvSpPr>
            <p:spPr bwMode="auto">
              <a:xfrm>
                <a:off x="2907" y="2257"/>
                <a:ext cx="8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28"/>
              <p:cNvSpPr>
                <a:spLocks/>
              </p:cNvSpPr>
              <p:nvPr/>
            </p:nvSpPr>
            <p:spPr bwMode="auto">
              <a:xfrm>
                <a:off x="3696" y="2258"/>
                <a:ext cx="17" cy="15"/>
              </a:xfrm>
              <a:custGeom>
                <a:avLst/>
                <a:gdLst>
                  <a:gd name="T0" fmla="*/ 20 w 20"/>
                  <a:gd name="T1" fmla="*/ 1 h 18"/>
                  <a:gd name="T2" fmla="*/ 0 w 20"/>
                  <a:gd name="T3" fmla="*/ 9 h 18"/>
                  <a:gd name="T4" fmla="*/ 20 w 20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20" y="1"/>
                    </a:moveTo>
                    <a:cubicBezTo>
                      <a:pt x="19" y="18"/>
                      <a:pt x="13" y="8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29"/>
              <p:cNvSpPr>
                <a:spLocks/>
              </p:cNvSpPr>
              <p:nvPr/>
            </p:nvSpPr>
            <p:spPr bwMode="auto">
              <a:xfrm>
                <a:off x="2045" y="2275"/>
                <a:ext cx="8" cy="14"/>
              </a:xfrm>
              <a:custGeom>
                <a:avLst/>
                <a:gdLst>
                  <a:gd name="T0" fmla="*/ 0 w 9"/>
                  <a:gd name="T1" fmla="*/ 0 h 16"/>
                  <a:gd name="T2" fmla="*/ 8 w 9"/>
                  <a:gd name="T3" fmla="*/ 16 h 16"/>
                  <a:gd name="T4" fmla="*/ 0 w 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30"/>
              <p:cNvSpPr>
                <a:spLocks/>
              </p:cNvSpPr>
              <p:nvPr/>
            </p:nvSpPr>
            <p:spPr bwMode="auto">
              <a:xfrm>
                <a:off x="3163" y="2274"/>
                <a:ext cx="16" cy="18"/>
              </a:xfrm>
              <a:custGeom>
                <a:avLst/>
                <a:gdLst>
                  <a:gd name="T0" fmla="*/ 1 w 20"/>
                  <a:gd name="T1" fmla="*/ 2 h 22"/>
                  <a:gd name="T2" fmla="*/ 17 w 20"/>
                  <a:gd name="T3" fmla="*/ 6 h 22"/>
                  <a:gd name="T4" fmla="*/ 9 w 20"/>
                  <a:gd name="T5" fmla="*/ 22 h 22"/>
                  <a:gd name="T6" fmla="*/ 1 w 20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1" y="2"/>
                    </a:moveTo>
                    <a:cubicBezTo>
                      <a:pt x="9" y="0"/>
                      <a:pt x="12" y="5"/>
                      <a:pt x="17" y="6"/>
                    </a:cubicBezTo>
                    <a:cubicBezTo>
                      <a:pt x="20" y="17"/>
                      <a:pt x="9" y="14"/>
                      <a:pt x="9" y="22"/>
                    </a:cubicBezTo>
                    <a:cubicBezTo>
                      <a:pt x="3" y="19"/>
                      <a:pt x="0" y="1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31"/>
              <p:cNvSpPr>
                <a:spLocks/>
              </p:cNvSpPr>
              <p:nvPr/>
            </p:nvSpPr>
            <p:spPr bwMode="auto">
              <a:xfrm>
                <a:off x="2064" y="2279"/>
                <a:ext cx="21" cy="13"/>
              </a:xfrm>
              <a:custGeom>
                <a:avLst/>
                <a:gdLst>
                  <a:gd name="T0" fmla="*/ 13 w 25"/>
                  <a:gd name="T1" fmla="*/ 0 h 16"/>
                  <a:gd name="T2" fmla="*/ 13 w 25"/>
                  <a:gd name="T3" fmla="*/ 16 h 16"/>
                  <a:gd name="T4" fmla="*/ 13 w 2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13" y="0"/>
                    </a:moveTo>
                    <a:cubicBezTo>
                      <a:pt x="25" y="3"/>
                      <a:pt x="9" y="9"/>
                      <a:pt x="13" y="16"/>
                    </a:cubicBezTo>
                    <a:cubicBezTo>
                      <a:pt x="0" y="12"/>
                      <a:pt x="10" y="7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32"/>
              <p:cNvSpPr>
                <a:spLocks/>
              </p:cNvSpPr>
              <p:nvPr/>
            </p:nvSpPr>
            <p:spPr bwMode="auto">
              <a:xfrm>
                <a:off x="2154" y="2282"/>
                <a:ext cx="12" cy="17"/>
              </a:xfrm>
              <a:custGeom>
                <a:avLst/>
                <a:gdLst>
                  <a:gd name="T0" fmla="*/ 5 w 14"/>
                  <a:gd name="T1" fmla="*/ 0 h 20"/>
                  <a:gd name="T2" fmla="*/ 13 w 14"/>
                  <a:gd name="T3" fmla="*/ 20 h 20"/>
                  <a:gd name="T4" fmla="*/ 5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5" y="0"/>
                    </a:moveTo>
                    <a:cubicBezTo>
                      <a:pt x="14" y="1"/>
                      <a:pt x="14" y="10"/>
                      <a:pt x="13" y="20"/>
                    </a:cubicBezTo>
                    <a:cubicBezTo>
                      <a:pt x="0" y="15"/>
                      <a:pt x="11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33"/>
              <p:cNvSpPr>
                <a:spLocks/>
              </p:cNvSpPr>
              <p:nvPr/>
            </p:nvSpPr>
            <p:spPr bwMode="auto">
              <a:xfrm>
                <a:off x="3694" y="2282"/>
                <a:ext cx="30" cy="10"/>
              </a:xfrm>
              <a:custGeom>
                <a:avLst/>
                <a:gdLst>
                  <a:gd name="T0" fmla="*/ 30 w 36"/>
                  <a:gd name="T1" fmla="*/ 12 h 12"/>
                  <a:gd name="T2" fmla="*/ 6 w 36"/>
                  <a:gd name="T3" fmla="*/ 12 h 12"/>
                  <a:gd name="T4" fmla="*/ 30 w 36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2">
                    <a:moveTo>
                      <a:pt x="30" y="12"/>
                    </a:moveTo>
                    <a:cubicBezTo>
                      <a:pt x="17" y="8"/>
                      <a:pt x="21" y="12"/>
                      <a:pt x="6" y="12"/>
                    </a:cubicBezTo>
                    <a:cubicBezTo>
                      <a:pt x="0" y="0"/>
                      <a:pt x="36" y="0"/>
                      <a:pt x="3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34"/>
              <p:cNvSpPr>
                <a:spLocks/>
              </p:cNvSpPr>
              <p:nvPr/>
            </p:nvSpPr>
            <p:spPr bwMode="auto">
              <a:xfrm>
                <a:off x="3220" y="2302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335"/>
              <p:cNvSpPr>
                <a:spLocks/>
              </p:cNvSpPr>
              <p:nvPr/>
            </p:nvSpPr>
            <p:spPr bwMode="auto">
              <a:xfrm>
                <a:off x="2074" y="2305"/>
                <a:ext cx="14" cy="11"/>
              </a:xfrm>
              <a:custGeom>
                <a:avLst/>
                <a:gdLst>
                  <a:gd name="T0" fmla="*/ 1 w 16"/>
                  <a:gd name="T1" fmla="*/ 0 h 13"/>
                  <a:gd name="T2" fmla="*/ 13 w 16"/>
                  <a:gd name="T3" fmla="*/ 12 h 13"/>
                  <a:gd name="T4" fmla="*/ 1 w 16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36"/>
              <p:cNvSpPr>
                <a:spLocks/>
              </p:cNvSpPr>
              <p:nvPr/>
            </p:nvSpPr>
            <p:spPr bwMode="auto">
              <a:xfrm>
                <a:off x="2162" y="2305"/>
                <a:ext cx="18" cy="20"/>
              </a:xfrm>
              <a:custGeom>
                <a:avLst/>
                <a:gdLst>
                  <a:gd name="T0" fmla="*/ 7 w 21"/>
                  <a:gd name="T1" fmla="*/ 0 h 24"/>
                  <a:gd name="T2" fmla="*/ 19 w 21"/>
                  <a:gd name="T3" fmla="*/ 24 h 24"/>
                  <a:gd name="T4" fmla="*/ 7 w 2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7" y="0"/>
                    </a:moveTo>
                    <a:cubicBezTo>
                      <a:pt x="16" y="3"/>
                      <a:pt x="21" y="10"/>
                      <a:pt x="19" y="24"/>
                    </a:cubicBezTo>
                    <a:cubicBezTo>
                      <a:pt x="11" y="20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37"/>
              <p:cNvSpPr>
                <a:spLocks/>
              </p:cNvSpPr>
              <p:nvPr/>
            </p:nvSpPr>
            <p:spPr bwMode="auto">
              <a:xfrm>
                <a:off x="3283" y="2304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338"/>
              <p:cNvSpPr>
                <a:spLocks/>
              </p:cNvSpPr>
              <p:nvPr/>
            </p:nvSpPr>
            <p:spPr bwMode="auto">
              <a:xfrm>
                <a:off x="3240" y="2304"/>
                <a:ext cx="21" cy="25"/>
              </a:xfrm>
              <a:custGeom>
                <a:avLst/>
                <a:gdLst>
                  <a:gd name="T0" fmla="*/ 24 w 25"/>
                  <a:gd name="T1" fmla="*/ 10 h 30"/>
                  <a:gd name="T2" fmla="*/ 20 w 25"/>
                  <a:gd name="T3" fmla="*/ 30 h 30"/>
                  <a:gd name="T4" fmla="*/ 20 w 25"/>
                  <a:gd name="T5" fmla="*/ 18 h 30"/>
                  <a:gd name="T6" fmla="*/ 0 w 25"/>
                  <a:gd name="T7" fmla="*/ 14 h 30"/>
                  <a:gd name="T8" fmla="*/ 24 w 25"/>
                  <a:gd name="T9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10"/>
                    </a:moveTo>
                    <a:cubicBezTo>
                      <a:pt x="25" y="19"/>
                      <a:pt x="23" y="25"/>
                      <a:pt x="20" y="30"/>
                    </a:cubicBezTo>
                    <a:cubicBezTo>
                      <a:pt x="13" y="27"/>
                      <a:pt x="19" y="23"/>
                      <a:pt x="20" y="18"/>
                    </a:cubicBezTo>
                    <a:cubicBezTo>
                      <a:pt x="15" y="6"/>
                      <a:pt x="5" y="24"/>
                      <a:pt x="0" y="14"/>
                    </a:cubicBezTo>
                    <a:cubicBezTo>
                      <a:pt x="3" y="0"/>
                      <a:pt x="10" y="14"/>
                      <a:pt x="2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39"/>
              <p:cNvSpPr>
                <a:spLocks/>
              </p:cNvSpPr>
              <p:nvPr/>
            </p:nvSpPr>
            <p:spPr bwMode="auto">
              <a:xfrm>
                <a:off x="2573" y="2311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340"/>
              <p:cNvSpPr>
                <a:spLocks/>
              </p:cNvSpPr>
              <p:nvPr/>
            </p:nvSpPr>
            <p:spPr bwMode="auto">
              <a:xfrm>
                <a:off x="2631" y="2310"/>
                <a:ext cx="10" cy="17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341"/>
              <p:cNvSpPr>
                <a:spLocks/>
              </p:cNvSpPr>
              <p:nvPr/>
            </p:nvSpPr>
            <p:spPr bwMode="auto">
              <a:xfrm>
                <a:off x="3293" y="2309"/>
                <a:ext cx="11" cy="14"/>
              </a:xfrm>
              <a:custGeom>
                <a:avLst/>
                <a:gdLst>
                  <a:gd name="T0" fmla="*/ 12 w 13"/>
                  <a:gd name="T1" fmla="*/ 3 h 16"/>
                  <a:gd name="T2" fmla="*/ 0 w 13"/>
                  <a:gd name="T3" fmla="*/ 15 h 16"/>
                  <a:gd name="T4" fmla="*/ 12 w 13"/>
                  <a:gd name="T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2" y="3"/>
                    </a:moveTo>
                    <a:cubicBezTo>
                      <a:pt x="13" y="12"/>
                      <a:pt x="9" y="16"/>
                      <a:pt x="0" y="15"/>
                    </a:cubicBezTo>
                    <a:cubicBezTo>
                      <a:pt x="4" y="11"/>
                      <a:pt x="1" y="0"/>
                      <a:pt x="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342"/>
              <p:cNvSpPr>
                <a:spLocks/>
              </p:cNvSpPr>
              <p:nvPr/>
            </p:nvSpPr>
            <p:spPr bwMode="auto">
              <a:xfrm>
                <a:off x="3500" y="2312"/>
                <a:ext cx="6" cy="7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0 w 8"/>
                  <a:gd name="T7" fmla="*/ 0 h 8"/>
                  <a:gd name="T8" fmla="*/ 8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43"/>
              <p:cNvSpPr>
                <a:spLocks/>
              </p:cNvSpPr>
              <p:nvPr/>
            </p:nvSpPr>
            <p:spPr bwMode="auto">
              <a:xfrm>
                <a:off x="3174" y="2312"/>
                <a:ext cx="34" cy="23"/>
              </a:xfrm>
              <a:custGeom>
                <a:avLst/>
                <a:gdLst>
                  <a:gd name="T0" fmla="*/ 23 w 41"/>
                  <a:gd name="T1" fmla="*/ 12 h 28"/>
                  <a:gd name="T2" fmla="*/ 7 w 41"/>
                  <a:gd name="T3" fmla="*/ 12 h 28"/>
                  <a:gd name="T4" fmla="*/ 23 w 41"/>
                  <a:gd name="T5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3" y="12"/>
                    </a:moveTo>
                    <a:cubicBezTo>
                      <a:pt x="41" y="19"/>
                      <a:pt x="0" y="28"/>
                      <a:pt x="7" y="12"/>
                    </a:cubicBezTo>
                    <a:cubicBezTo>
                      <a:pt x="14" y="0"/>
                      <a:pt x="19" y="23"/>
                      <a:pt x="2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344"/>
              <p:cNvSpPr>
                <a:spLocks/>
              </p:cNvSpPr>
              <p:nvPr/>
            </p:nvSpPr>
            <p:spPr bwMode="auto">
              <a:xfrm>
                <a:off x="3753" y="2319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45"/>
              <p:cNvSpPr>
                <a:spLocks/>
              </p:cNvSpPr>
              <p:nvPr/>
            </p:nvSpPr>
            <p:spPr bwMode="auto">
              <a:xfrm>
                <a:off x="3433" y="2317"/>
                <a:ext cx="17" cy="17"/>
              </a:xfrm>
              <a:custGeom>
                <a:avLst/>
                <a:gdLst>
                  <a:gd name="T0" fmla="*/ 0 w 20"/>
                  <a:gd name="T1" fmla="*/ 10 h 21"/>
                  <a:gd name="T2" fmla="*/ 16 w 20"/>
                  <a:gd name="T3" fmla="*/ 18 h 21"/>
                  <a:gd name="T4" fmla="*/ 0 w 20"/>
                  <a:gd name="T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0" y="10"/>
                    </a:moveTo>
                    <a:cubicBezTo>
                      <a:pt x="3" y="0"/>
                      <a:pt x="20" y="8"/>
                      <a:pt x="16" y="18"/>
                    </a:cubicBezTo>
                    <a:cubicBezTo>
                      <a:pt x="5" y="21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346"/>
              <p:cNvSpPr>
                <a:spLocks/>
              </p:cNvSpPr>
              <p:nvPr/>
            </p:nvSpPr>
            <p:spPr bwMode="auto">
              <a:xfrm>
                <a:off x="3779" y="2314"/>
                <a:ext cx="14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47"/>
              <p:cNvSpPr>
                <a:spLocks/>
              </p:cNvSpPr>
              <p:nvPr/>
            </p:nvSpPr>
            <p:spPr bwMode="auto">
              <a:xfrm>
                <a:off x="1699" y="2319"/>
                <a:ext cx="14" cy="20"/>
              </a:xfrm>
              <a:custGeom>
                <a:avLst/>
                <a:gdLst>
                  <a:gd name="T0" fmla="*/ 0 w 17"/>
                  <a:gd name="T1" fmla="*/ 12 h 25"/>
                  <a:gd name="T2" fmla="*/ 12 w 17"/>
                  <a:gd name="T3" fmla="*/ 24 h 25"/>
                  <a:gd name="T4" fmla="*/ 0 w 17"/>
                  <a:gd name="T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0" y="12"/>
                    </a:moveTo>
                    <a:cubicBezTo>
                      <a:pt x="5" y="0"/>
                      <a:pt x="17" y="13"/>
                      <a:pt x="12" y="24"/>
                    </a:cubicBezTo>
                    <a:cubicBezTo>
                      <a:pt x="3" y="25"/>
                      <a:pt x="8" y="12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348"/>
              <p:cNvSpPr>
                <a:spLocks/>
              </p:cNvSpPr>
              <p:nvPr/>
            </p:nvSpPr>
            <p:spPr bwMode="auto">
              <a:xfrm>
                <a:off x="1861" y="2329"/>
                <a:ext cx="14" cy="15"/>
              </a:xfrm>
              <a:custGeom>
                <a:avLst/>
                <a:gdLst>
                  <a:gd name="T0" fmla="*/ 5 w 17"/>
                  <a:gd name="T1" fmla="*/ 0 h 19"/>
                  <a:gd name="T2" fmla="*/ 1 w 17"/>
                  <a:gd name="T3" fmla="*/ 16 h 19"/>
                  <a:gd name="T4" fmla="*/ 5 w 1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5" y="0"/>
                    </a:moveTo>
                    <a:cubicBezTo>
                      <a:pt x="17" y="1"/>
                      <a:pt x="15" y="19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49"/>
              <p:cNvSpPr>
                <a:spLocks/>
              </p:cNvSpPr>
              <p:nvPr/>
            </p:nvSpPr>
            <p:spPr bwMode="auto">
              <a:xfrm>
                <a:off x="2554" y="233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50"/>
              <p:cNvSpPr>
                <a:spLocks/>
              </p:cNvSpPr>
              <p:nvPr/>
            </p:nvSpPr>
            <p:spPr bwMode="auto">
              <a:xfrm>
                <a:off x="3319" y="2339"/>
                <a:ext cx="29" cy="13"/>
              </a:xfrm>
              <a:custGeom>
                <a:avLst/>
                <a:gdLst>
                  <a:gd name="T0" fmla="*/ 29 w 35"/>
                  <a:gd name="T1" fmla="*/ 0 h 16"/>
                  <a:gd name="T2" fmla="*/ 13 w 35"/>
                  <a:gd name="T3" fmla="*/ 12 h 16"/>
                  <a:gd name="T4" fmla="*/ 29 w 3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29" y="0"/>
                    </a:moveTo>
                    <a:cubicBezTo>
                      <a:pt x="35" y="16"/>
                      <a:pt x="12" y="1"/>
                      <a:pt x="13" y="12"/>
                    </a:cubicBezTo>
                    <a:cubicBezTo>
                      <a:pt x="0" y="5"/>
                      <a:pt x="23" y="1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51"/>
              <p:cNvSpPr>
                <a:spLocks/>
              </p:cNvSpPr>
              <p:nvPr/>
            </p:nvSpPr>
            <p:spPr bwMode="auto">
              <a:xfrm>
                <a:off x="3493" y="2338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52"/>
              <p:cNvSpPr>
                <a:spLocks/>
              </p:cNvSpPr>
              <p:nvPr/>
            </p:nvSpPr>
            <p:spPr bwMode="auto">
              <a:xfrm>
                <a:off x="2564" y="2342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53"/>
              <p:cNvSpPr>
                <a:spLocks/>
              </p:cNvSpPr>
              <p:nvPr/>
            </p:nvSpPr>
            <p:spPr bwMode="auto">
              <a:xfrm>
                <a:off x="1939" y="2345"/>
                <a:ext cx="16" cy="10"/>
              </a:xfrm>
              <a:custGeom>
                <a:avLst/>
                <a:gdLst>
                  <a:gd name="T0" fmla="*/ 16 w 20"/>
                  <a:gd name="T1" fmla="*/ 0 h 12"/>
                  <a:gd name="T2" fmla="*/ 0 w 20"/>
                  <a:gd name="T3" fmla="*/ 8 h 12"/>
                  <a:gd name="T4" fmla="*/ 16 w 20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16" y="0"/>
                    </a:moveTo>
                    <a:cubicBezTo>
                      <a:pt x="20" y="12"/>
                      <a:pt x="7" y="7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54"/>
              <p:cNvSpPr>
                <a:spLocks/>
              </p:cNvSpPr>
              <p:nvPr/>
            </p:nvSpPr>
            <p:spPr bwMode="auto">
              <a:xfrm>
                <a:off x="3749" y="234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55"/>
              <p:cNvSpPr>
                <a:spLocks/>
              </p:cNvSpPr>
              <p:nvPr/>
            </p:nvSpPr>
            <p:spPr bwMode="auto">
              <a:xfrm>
                <a:off x="1955" y="2354"/>
                <a:ext cx="20" cy="17"/>
              </a:xfrm>
              <a:custGeom>
                <a:avLst/>
                <a:gdLst>
                  <a:gd name="T0" fmla="*/ 0 w 24"/>
                  <a:gd name="T1" fmla="*/ 9 h 20"/>
                  <a:gd name="T2" fmla="*/ 24 w 24"/>
                  <a:gd name="T3" fmla="*/ 9 h 20"/>
                  <a:gd name="T4" fmla="*/ 0 w 2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0" y="9"/>
                    </a:moveTo>
                    <a:cubicBezTo>
                      <a:pt x="2" y="0"/>
                      <a:pt x="21" y="6"/>
                      <a:pt x="24" y="9"/>
                    </a:cubicBezTo>
                    <a:cubicBezTo>
                      <a:pt x="20" y="20"/>
                      <a:pt x="7" y="8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56"/>
              <p:cNvSpPr>
                <a:spLocks/>
              </p:cNvSpPr>
              <p:nvPr/>
            </p:nvSpPr>
            <p:spPr bwMode="auto">
              <a:xfrm>
                <a:off x="2567" y="2355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57"/>
              <p:cNvSpPr>
                <a:spLocks/>
              </p:cNvSpPr>
              <p:nvPr/>
            </p:nvSpPr>
            <p:spPr bwMode="auto">
              <a:xfrm>
                <a:off x="3324" y="2359"/>
                <a:ext cx="24" cy="19"/>
              </a:xfrm>
              <a:custGeom>
                <a:avLst/>
                <a:gdLst>
                  <a:gd name="T0" fmla="*/ 23 w 29"/>
                  <a:gd name="T1" fmla="*/ 3 h 22"/>
                  <a:gd name="T2" fmla="*/ 3 w 29"/>
                  <a:gd name="T3" fmla="*/ 7 h 22"/>
                  <a:gd name="T4" fmla="*/ 23 w 29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2">
                    <a:moveTo>
                      <a:pt x="23" y="3"/>
                    </a:moveTo>
                    <a:cubicBezTo>
                      <a:pt x="29" y="16"/>
                      <a:pt x="0" y="22"/>
                      <a:pt x="3" y="7"/>
                    </a:cubicBezTo>
                    <a:cubicBezTo>
                      <a:pt x="13" y="9"/>
                      <a:pt x="12" y="0"/>
                      <a:pt x="2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58"/>
              <p:cNvSpPr>
                <a:spLocks/>
              </p:cNvSpPr>
              <p:nvPr/>
            </p:nvSpPr>
            <p:spPr bwMode="auto">
              <a:xfrm>
                <a:off x="2856" y="2368"/>
                <a:ext cx="30" cy="20"/>
              </a:xfrm>
              <a:custGeom>
                <a:avLst/>
                <a:gdLst>
                  <a:gd name="T0" fmla="*/ 6 w 37"/>
                  <a:gd name="T1" fmla="*/ 1 h 24"/>
                  <a:gd name="T2" fmla="*/ 34 w 37"/>
                  <a:gd name="T3" fmla="*/ 5 h 24"/>
                  <a:gd name="T4" fmla="*/ 6 w 37"/>
                  <a:gd name="T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6" y="1"/>
                    </a:moveTo>
                    <a:cubicBezTo>
                      <a:pt x="18" y="8"/>
                      <a:pt x="26" y="0"/>
                      <a:pt x="34" y="5"/>
                    </a:cubicBezTo>
                    <a:cubicBezTo>
                      <a:pt x="37" y="24"/>
                      <a:pt x="0" y="2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59"/>
              <p:cNvSpPr>
                <a:spLocks/>
              </p:cNvSpPr>
              <p:nvPr/>
            </p:nvSpPr>
            <p:spPr bwMode="auto">
              <a:xfrm>
                <a:off x="1682" y="2372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60"/>
              <p:cNvSpPr>
                <a:spLocks/>
              </p:cNvSpPr>
              <p:nvPr/>
            </p:nvSpPr>
            <p:spPr bwMode="auto">
              <a:xfrm>
                <a:off x="3320" y="2375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8 w 12"/>
                  <a:gd name="T5" fmla="*/ 12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0" y="3"/>
                      <a:pt x="8" y="6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61"/>
              <p:cNvSpPr>
                <a:spLocks/>
              </p:cNvSpPr>
              <p:nvPr/>
            </p:nvSpPr>
            <p:spPr bwMode="auto">
              <a:xfrm>
                <a:off x="2894" y="2374"/>
                <a:ext cx="13" cy="16"/>
              </a:xfrm>
              <a:custGeom>
                <a:avLst/>
                <a:gdLst>
                  <a:gd name="T0" fmla="*/ 0 w 16"/>
                  <a:gd name="T1" fmla="*/ 10 h 20"/>
                  <a:gd name="T2" fmla="*/ 12 w 16"/>
                  <a:gd name="T3" fmla="*/ 18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62"/>
              <p:cNvSpPr>
                <a:spLocks/>
              </p:cNvSpPr>
              <p:nvPr/>
            </p:nvSpPr>
            <p:spPr bwMode="auto">
              <a:xfrm>
                <a:off x="2927" y="2383"/>
                <a:ext cx="23" cy="19"/>
              </a:xfrm>
              <a:custGeom>
                <a:avLst/>
                <a:gdLst>
                  <a:gd name="T0" fmla="*/ 24 w 28"/>
                  <a:gd name="T1" fmla="*/ 2 h 22"/>
                  <a:gd name="T2" fmla="*/ 12 w 28"/>
                  <a:gd name="T3" fmla="*/ 22 h 22"/>
                  <a:gd name="T4" fmla="*/ 4 w 28"/>
                  <a:gd name="T5" fmla="*/ 22 h 22"/>
                  <a:gd name="T6" fmla="*/ 0 w 28"/>
                  <a:gd name="T7" fmla="*/ 10 h 22"/>
                  <a:gd name="T8" fmla="*/ 24 w 28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24" y="2"/>
                    </a:moveTo>
                    <a:cubicBezTo>
                      <a:pt x="28" y="17"/>
                      <a:pt x="9" y="8"/>
                      <a:pt x="12" y="22"/>
                    </a:cubicBezTo>
                    <a:cubicBezTo>
                      <a:pt x="9" y="22"/>
                      <a:pt x="7" y="22"/>
                      <a:pt x="4" y="22"/>
                    </a:cubicBezTo>
                    <a:cubicBezTo>
                      <a:pt x="2" y="19"/>
                      <a:pt x="0" y="16"/>
                      <a:pt x="0" y="10"/>
                    </a:cubicBezTo>
                    <a:cubicBezTo>
                      <a:pt x="15" y="14"/>
                      <a:pt x="11" y="0"/>
                      <a:pt x="2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63"/>
              <p:cNvSpPr>
                <a:spLocks/>
              </p:cNvSpPr>
              <p:nvPr/>
            </p:nvSpPr>
            <p:spPr bwMode="auto">
              <a:xfrm>
                <a:off x="2907" y="2383"/>
                <a:ext cx="18" cy="19"/>
              </a:xfrm>
              <a:custGeom>
                <a:avLst/>
                <a:gdLst>
                  <a:gd name="T0" fmla="*/ 20 w 22"/>
                  <a:gd name="T1" fmla="*/ 23 h 23"/>
                  <a:gd name="T2" fmla="*/ 0 w 22"/>
                  <a:gd name="T3" fmla="*/ 15 h 23"/>
                  <a:gd name="T4" fmla="*/ 20 w 22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3">
                    <a:moveTo>
                      <a:pt x="20" y="23"/>
                    </a:moveTo>
                    <a:cubicBezTo>
                      <a:pt x="12" y="21"/>
                      <a:pt x="10" y="14"/>
                      <a:pt x="0" y="15"/>
                    </a:cubicBezTo>
                    <a:cubicBezTo>
                      <a:pt x="3" y="0"/>
                      <a:pt x="22" y="10"/>
                      <a:pt x="2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64"/>
              <p:cNvSpPr>
                <a:spLocks/>
              </p:cNvSpPr>
              <p:nvPr/>
            </p:nvSpPr>
            <p:spPr bwMode="auto">
              <a:xfrm>
                <a:off x="3297" y="2386"/>
                <a:ext cx="26" cy="17"/>
              </a:xfrm>
              <a:custGeom>
                <a:avLst/>
                <a:gdLst>
                  <a:gd name="T0" fmla="*/ 3 w 31"/>
                  <a:gd name="T1" fmla="*/ 3 h 21"/>
                  <a:gd name="T2" fmla="*/ 31 w 31"/>
                  <a:gd name="T3" fmla="*/ 7 h 21"/>
                  <a:gd name="T4" fmla="*/ 3 w 31"/>
                  <a:gd name="T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3" y="3"/>
                    </a:moveTo>
                    <a:cubicBezTo>
                      <a:pt x="17" y="0"/>
                      <a:pt x="18" y="9"/>
                      <a:pt x="31" y="7"/>
                    </a:cubicBezTo>
                    <a:cubicBezTo>
                      <a:pt x="28" y="16"/>
                      <a:pt x="0" y="2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65"/>
              <p:cNvSpPr>
                <a:spLocks/>
              </p:cNvSpPr>
              <p:nvPr/>
            </p:nvSpPr>
            <p:spPr bwMode="auto">
              <a:xfrm>
                <a:off x="1964" y="2391"/>
                <a:ext cx="16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66"/>
              <p:cNvSpPr>
                <a:spLocks/>
              </p:cNvSpPr>
              <p:nvPr/>
            </p:nvSpPr>
            <p:spPr bwMode="auto">
              <a:xfrm>
                <a:off x="3749" y="2395"/>
                <a:ext cx="17" cy="13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67"/>
              <p:cNvSpPr>
                <a:spLocks/>
              </p:cNvSpPr>
              <p:nvPr/>
            </p:nvSpPr>
            <p:spPr bwMode="auto">
              <a:xfrm>
                <a:off x="3773" y="2395"/>
                <a:ext cx="23" cy="20"/>
              </a:xfrm>
              <a:custGeom>
                <a:avLst/>
                <a:gdLst>
                  <a:gd name="T0" fmla="*/ 28 w 28"/>
                  <a:gd name="T1" fmla="*/ 0 h 24"/>
                  <a:gd name="T2" fmla="*/ 0 w 28"/>
                  <a:gd name="T3" fmla="*/ 24 h 24"/>
                  <a:gd name="T4" fmla="*/ 28 w 28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28" y="0"/>
                    </a:moveTo>
                    <a:cubicBezTo>
                      <a:pt x="28" y="18"/>
                      <a:pt x="11" y="18"/>
                      <a:pt x="0" y="24"/>
                    </a:cubicBezTo>
                    <a:cubicBezTo>
                      <a:pt x="2" y="9"/>
                      <a:pt x="10" y="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68"/>
              <p:cNvSpPr>
                <a:spLocks/>
              </p:cNvSpPr>
              <p:nvPr/>
            </p:nvSpPr>
            <p:spPr bwMode="auto">
              <a:xfrm>
                <a:off x="1952" y="2398"/>
                <a:ext cx="13" cy="16"/>
              </a:xfrm>
              <a:custGeom>
                <a:avLst/>
                <a:gdLst>
                  <a:gd name="T0" fmla="*/ 0 w 16"/>
                  <a:gd name="T1" fmla="*/ 16 h 19"/>
                  <a:gd name="T2" fmla="*/ 16 w 16"/>
                  <a:gd name="T3" fmla="*/ 0 h 19"/>
                  <a:gd name="T4" fmla="*/ 0 w 16"/>
                  <a:gd name="T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0" y="16"/>
                    </a:moveTo>
                    <a:cubicBezTo>
                      <a:pt x="0" y="6"/>
                      <a:pt x="6" y="0"/>
                      <a:pt x="16" y="0"/>
                    </a:cubicBezTo>
                    <a:cubicBezTo>
                      <a:pt x="15" y="9"/>
                      <a:pt x="13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69"/>
              <p:cNvSpPr>
                <a:spLocks/>
              </p:cNvSpPr>
              <p:nvPr/>
            </p:nvSpPr>
            <p:spPr bwMode="auto">
              <a:xfrm>
                <a:off x="1677" y="2402"/>
                <a:ext cx="14" cy="23"/>
              </a:xfrm>
              <a:custGeom>
                <a:avLst/>
                <a:gdLst>
                  <a:gd name="T0" fmla="*/ 6 w 17"/>
                  <a:gd name="T1" fmla="*/ 0 h 28"/>
                  <a:gd name="T2" fmla="*/ 2 w 17"/>
                  <a:gd name="T3" fmla="*/ 28 h 28"/>
                  <a:gd name="T4" fmla="*/ 6 w 1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6" y="0"/>
                    </a:moveTo>
                    <a:cubicBezTo>
                      <a:pt x="14" y="7"/>
                      <a:pt x="17" y="26"/>
                      <a:pt x="2" y="28"/>
                    </a:cubicBezTo>
                    <a:cubicBezTo>
                      <a:pt x="2" y="17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370"/>
              <p:cNvSpPr>
                <a:spLocks/>
              </p:cNvSpPr>
              <p:nvPr/>
            </p:nvSpPr>
            <p:spPr bwMode="auto">
              <a:xfrm>
                <a:off x="1960" y="2404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71"/>
              <p:cNvSpPr>
                <a:spLocks/>
              </p:cNvSpPr>
              <p:nvPr/>
            </p:nvSpPr>
            <p:spPr bwMode="auto">
              <a:xfrm>
                <a:off x="3245" y="2411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72"/>
              <p:cNvSpPr>
                <a:spLocks/>
              </p:cNvSpPr>
              <p:nvPr/>
            </p:nvSpPr>
            <p:spPr bwMode="auto">
              <a:xfrm>
                <a:off x="3490" y="2411"/>
                <a:ext cx="30" cy="22"/>
              </a:xfrm>
              <a:custGeom>
                <a:avLst/>
                <a:gdLst>
                  <a:gd name="T0" fmla="*/ 12 w 36"/>
                  <a:gd name="T1" fmla="*/ 1 h 26"/>
                  <a:gd name="T2" fmla="*/ 36 w 36"/>
                  <a:gd name="T3" fmla="*/ 9 h 26"/>
                  <a:gd name="T4" fmla="*/ 20 w 36"/>
                  <a:gd name="T5" fmla="*/ 25 h 26"/>
                  <a:gd name="T6" fmla="*/ 0 w 36"/>
                  <a:gd name="T7" fmla="*/ 9 h 26"/>
                  <a:gd name="T8" fmla="*/ 12 w 36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12" y="1"/>
                    </a:moveTo>
                    <a:cubicBezTo>
                      <a:pt x="23" y="0"/>
                      <a:pt x="20" y="15"/>
                      <a:pt x="36" y="9"/>
                    </a:cubicBezTo>
                    <a:cubicBezTo>
                      <a:pt x="30" y="14"/>
                      <a:pt x="31" y="26"/>
                      <a:pt x="20" y="25"/>
                    </a:cubicBezTo>
                    <a:cubicBezTo>
                      <a:pt x="23" y="10"/>
                      <a:pt x="12" y="9"/>
                      <a:pt x="0" y="9"/>
                    </a:cubicBezTo>
                    <a:cubicBezTo>
                      <a:pt x="1" y="3"/>
                      <a:pt x="12" y="8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73"/>
              <p:cNvSpPr>
                <a:spLocks/>
              </p:cNvSpPr>
              <p:nvPr/>
            </p:nvSpPr>
            <p:spPr bwMode="auto">
              <a:xfrm>
                <a:off x="3263" y="2418"/>
                <a:ext cx="37" cy="17"/>
              </a:xfrm>
              <a:custGeom>
                <a:avLst/>
                <a:gdLst>
                  <a:gd name="T0" fmla="*/ 28 w 44"/>
                  <a:gd name="T1" fmla="*/ 0 h 20"/>
                  <a:gd name="T2" fmla="*/ 44 w 44"/>
                  <a:gd name="T3" fmla="*/ 16 h 20"/>
                  <a:gd name="T4" fmla="*/ 16 w 44"/>
                  <a:gd name="T5" fmla="*/ 20 h 20"/>
                  <a:gd name="T6" fmla="*/ 0 w 44"/>
                  <a:gd name="T7" fmla="*/ 4 h 20"/>
                  <a:gd name="T8" fmla="*/ 28 w 44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0">
                    <a:moveTo>
                      <a:pt x="28" y="0"/>
                    </a:moveTo>
                    <a:cubicBezTo>
                      <a:pt x="38" y="0"/>
                      <a:pt x="44" y="6"/>
                      <a:pt x="44" y="16"/>
                    </a:cubicBezTo>
                    <a:cubicBezTo>
                      <a:pt x="34" y="12"/>
                      <a:pt x="21" y="9"/>
                      <a:pt x="16" y="20"/>
                    </a:cubicBezTo>
                    <a:cubicBezTo>
                      <a:pt x="6" y="20"/>
                      <a:pt x="0" y="14"/>
                      <a:pt x="0" y="4"/>
                    </a:cubicBezTo>
                    <a:cubicBezTo>
                      <a:pt x="10" y="8"/>
                      <a:pt x="23" y="1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74"/>
              <p:cNvSpPr>
                <a:spLocks/>
              </p:cNvSpPr>
              <p:nvPr/>
            </p:nvSpPr>
            <p:spPr bwMode="auto">
              <a:xfrm>
                <a:off x="2158" y="2422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75"/>
              <p:cNvSpPr>
                <a:spLocks/>
              </p:cNvSpPr>
              <p:nvPr/>
            </p:nvSpPr>
            <p:spPr bwMode="auto">
              <a:xfrm>
                <a:off x="2594" y="2422"/>
                <a:ext cx="14" cy="16"/>
              </a:xfrm>
              <a:custGeom>
                <a:avLst/>
                <a:gdLst>
                  <a:gd name="T0" fmla="*/ 8 w 16"/>
                  <a:gd name="T1" fmla="*/ 0 h 20"/>
                  <a:gd name="T2" fmla="*/ 16 w 16"/>
                  <a:gd name="T3" fmla="*/ 8 h 20"/>
                  <a:gd name="T4" fmla="*/ 0 w 16"/>
                  <a:gd name="T5" fmla="*/ 8 h 20"/>
                  <a:gd name="T6" fmla="*/ 8 w 1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8" y="0"/>
                    </a:moveTo>
                    <a:cubicBezTo>
                      <a:pt x="12" y="1"/>
                      <a:pt x="11" y="8"/>
                      <a:pt x="16" y="8"/>
                    </a:cubicBezTo>
                    <a:cubicBezTo>
                      <a:pt x="13" y="20"/>
                      <a:pt x="7" y="4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76"/>
              <p:cNvSpPr>
                <a:spLocks/>
              </p:cNvSpPr>
              <p:nvPr/>
            </p:nvSpPr>
            <p:spPr bwMode="auto">
              <a:xfrm>
                <a:off x="3520" y="2418"/>
                <a:ext cx="17" cy="14"/>
              </a:xfrm>
              <a:custGeom>
                <a:avLst/>
                <a:gdLst>
                  <a:gd name="T0" fmla="*/ 19 w 20"/>
                  <a:gd name="T1" fmla="*/ 16 h 16"/>
                  <a:gd name="T2" fmla="*/ 3 w 20"/>
                  <a:gd name="T3" fmla="*/ 16 h 16"/>
                  <a:gd name="T4" fmla="*/ 19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9" y="16"/>
                    </a:moveTo>
                    <a:cubicBezTo>
                      <a:pt x="14" y="16"/>
                      <a:pt x="8" y="16"/>
                      <a:pt x="3" y="16"/>
                    </a:cubicBezTo>
                    <a:cubicBezTo>
                      <a:pt x="0" y="0"/>
                      <a:pt x="20" y="3"/>
                      <a:pt x="1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77"/>
              <p:cNvSpPr>
                <a:spLocks/>
              </p:cNvSpPr>
              <p:nvPr/>
            </p:nvSpPr>
            <p:spPr bwMode="auto">
              <a:xfrm>
                <a:off x="2167" y="2425"/>
                <a:ext cx="16" cy="23"/>
              </a:xfrm>
              <a:custGeom>
                <a:avLst/>
                <a:gdLst>
                  <a:gd name="T0" fmla="*/ 10 w 20"/>
                  <a:gd name="T1" fmla="*/ 0 h 28"/>
                  <a:gd name="T2" fmla="*/ 14 w 20"/>
                  <a:gd name="T3" fmla="*/ 28 h 28"/>
                  <a:gd name="T4" fmla="*/ 2 w 20"/>
                  <a:gd name="T5" fmla="*/ 24 h 28"/>
                  <a:gd name="T6" fmla="*/ 10 w 20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8">
                    <a:moveTo>
                      <a:pt x="10" y="0"/>
                    </a:moveTo>
                    <a:cubicBezTo>
                      <a:pt x="20" y="8"/>
                      <a:pt x="5" y="17"/>
                      <a:pt x="14" y="28"/>
                    </a:cubicBezTo>
                    <a:cubicBezTo>
                      <a:pt x="11" y="26"/>
                      <a:pt x="8" y="24"/>
                      <a:pt x="2" y="24"/>
                    </a:cubicBezTo>
                    <a:cubicBezTo>
                      <a:pt x="0" y="11"/>
                      <a:pt x="8" y="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78"/>
              <p:cNvSpPr>
                <a:spLocks/>
              </p:cNvSpPr>
              <p:nvPr/>
            </p:nvSpPr>
            <p:spPr bwMode="auto">
              <a:xfrm>
                <a:off x="2221" y="2424"/>
                <a:ext cx="17" cy="11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79"/>
              <p:cNvSpPr>
                <a:spLocks/>
              </p:cNvSpPr>
              <p:nvPr/>
            </p:nvSpPr>
            <p:spPr bwMode="auto">
              <a:xfrm>
                <a:off x="2934" y="2425"/>
                <a:ext cx="10" cy="20"/>
              </a:xfrm>
              <a:custGeom>
                <a:avLst/>
                <a:gdLst>
                  <a:gd name="T0" fmla="*/ 0 w 12"/>
                  <a:gd name="T1" fmla="*/ 0 h 24"/>
                  <a:gd name="T2" fmla="*/ 12 w 12"/>
                  <a:gd name="T3" fmla="*/ 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2" y="11"/>
                      <a:pt x="12" y="17"/>
                      <a:pt x="12" y="24"/>
                    </a:cubicBezTo>
                    <a:cubicBezTo>
                      <a:pt x="6" y="18"/>
                      <a:pt x="2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380"/>
              <p:cNvSpPr>
                <a:spLocks/>
              </p:cNvSpPr>
              <p:nvPr/>
            </p:nvSpPr>
            <p:spPr bwMode="auto">
              <a:xfrm>
                <a:off x="3756" y="2424"/>
                <a:ext cx="13" cy="9"/>
              </a:xfrm>
              <a:custGeom>
                <a:avLst/>
                <a:gdLst>
                  <a:gd name="T0" fmla="*/ 16 w 16"/>
                  <a:gd name="T1" fmla="*/ 1 h 10"/>
                  <a:gd name="T2" fmla="*/ 0 w 16"/>
                  <a:gd name="T3" fmla="*/ 9 h 10"/>
                  <a:gd name="T4" fmla="*/ 16 w 16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381"/>
              <p:cNvSpPr>
                <a:spLocks/>
              </p:cNvSpPr>
              <p:nvPr/>
            </p:nvSpPr>
            <p:spPr bwMode="auto">
              <a:xfrm>
                <a:off x="2145" y="2426"/>
                <a:ext cx="21" cy="29"/>
              </a:xfrm>
              <a:custGeom>
                <a:avLst/>
                <a:gdLst>
                  <a:gd name="T0" fmla="*/ 4 w 25"/>
                  <a:gd name="T1" fmla="*/ 3 h 35"/>
                  <a:gd name="T2" fmla="*/ 24 w 25"/>
                  <a:gd name="T3" fmla="*/ 15 h 35"/>
                  <a:gd name="T4" fmla="*/ 12 w 25"/>
                  <a:gd name="T5" fmla="*/ 35 h 35"/>
                  <a:gd name="T6" fmla="*/ 4 w 25"/>
                  <a:gd name="T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4" y="3"/>
                    </a:moveTo>
                    <a:cubicBezTo>
                      <a:pt x="18" y="0"/>
                      <a:pt x="9" y="19"/>
                      <a:pt x="24" y="15"/>
                    </a:cubicBezTo>
                    <a:cubicBezTo>
                      <a:pt x="25" y="26"/>
                      <a:pt x="12" y="24"/>
                      <a:pt x="12" y="35"/>
                    </a:cubicBezTo>
                    <a:cubicBezTo>
                      <a:pt x="0" y="26"/>
                      <a:pt x="15" y="2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382"/>
              <p:cNvSpPr>
                <a:spLocks/>
              </p:cNvSpPr>
              <p:nvPr/>
            </p:nvSpPr>
            <p:spPr bwMode="auto">
              <a:xfrm>
                <a:off x="2309" y="2428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383"/>
              <p:cNvSpPr>
                <a:spLocks/>
              </p:cNvSpPr>
              <p:nvPr/>
            </p:nvSpPr>
            <p:spPr bwMode="auto">
              <a:xfrm>
                <a:off x="1804" y="2432"/>
                <a:ext cx="15" cy="13"/>
              </a:xfrm>
              <a:custGeom>
                <a:avLst/>
                <a:gdLst>
                  <a:gd name="T0" fmla="*/ 18 w 18"/>
                  <a:gd name="T1" fmla="*/ 4 h 16"/>
                  <a:gd name="T2" fmla="*/ 10 w 18"/>
                  <a:gd name="T3" fmla="*/ 16 h 16"/>
                  <a:gd name="T4" fmla="*/ 18 w 18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4"/>
                    </a:moveTo>
                    <a:cubicBezTo>
                      <a:pt x="17" y="9"/>
                      <a:pt x="11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384"/>
              <p:cNvSpPr>
                <a:spLocks/>
              </p:cNvSpPr>
              <p:nvPr/>
            </p:nvSpPr>
            <p:spPr bwMode="auto">
              <a:xfrm>
                <a:off x="1969" y="2435"/>
                <a:ext cx="6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385"/>
              <p:cNvSpPr>
                <a:spLocks/>
              </p:cNvSpPr>
              <p:nvPr/>
            </p:nvSpPr>
            <p:spPr bwMode="auto">
              <a:xfrm>
                <a:off x="2075" y="2431"/>
                <a:ext cx="17" cy="16"/>
              </a:xfrm>
              <a:custGeom>
                <a:avLst/>
                <a:gdLst>
                  <a:gd name="T0" fmla="*/ 20 w 20"/>
                  <a:gd name="T1" fmla="*/ 9 h 19"/>
                  <a:gd name="T2" fmla="*/ 0 w 20"/>
                  <a:gd name="T3" fmla="*/ 13 h 19"/>
                  <a:gd name="T4" fmla="*/ 20 w 20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20" y="9"/>
                    </a:moveTo>
                    <a:cubicBezTo>
                      <a:pt x="16" y="16"/>
                      <a:pt x="6" y="19"/>
                      <a:pt x="0" y="13"/>
                    </a:cubicBezTo>
                    <a:cubicBezTo>
                      <a:pt x="3" y="0"/>
                      <a:pt x="11" y="8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386"/>
              <p:cNvSpPr>
                <a:spLocks/>
              </p:cNvSpPr>
              <p:nvPr/>
            </p:nvSpPr>
            <p:spPr bwMode="auto">
              <a:xfrm>
                <a:off x="2223" y="2434"/>
                <a:ext cx="16" cy="17"/>
              </a:xfrm>
              <a:custGeom>
                <a:avLst/>
                <a:gdLst>
                  <a:gd name="T0" fmla="*/ 6 w 19"/>
                  <a:gd name="T1" fmla="*/ 1 h 20"/>
                  <a:gd name="T2" fmla="*/ 18 w 19"/>
                  <a:gd name="T3" fmla="*/ 17 h 20"/>
                  <a:gd name="T4" fmla="*/ 6 w 19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4" y="20"/>
                      <a:pt x="0" y="7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387"/>
              <p:cNvSpPr>
                <a:spLocks/>
              </p:cNvSpPr>
              <p:nvPr/>
            </p:nvSpPr>
            <p:spPr bwMode="auto">
              <a:xfrm>
                <a:off x="2261" y="2430"/>
                <a:ext cx="12" cy="25"/>
              </a:xfrm>
              <a:custGeom>
                <a:avLst/>
                <a:gdLst>
                  <a:gd name="T0" fmla="*/ 1 w 15"/>
                  <a:gd name="T1" fmla="*/ 6 h 30"/>
                  <a:gd name="T2" fmla="*/ 13 w 15"/>
                  <a:gd name="T3" fmla="*/ 18 h 30"/>
                  <a:gd name="T4" fmla="*/ 1 w 15"/>
                  <a:gd name="T5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30">
                    <a:moveTo>
                      <a:pt x="1" y="6"/>
                    </a:moveTo>
                    <a:cubicBezTo>
                      <a:pt x="15" y="0"/>
                      <a:pt x="3" y="20"/>
                      <a:pt x="13" y="18"/>
                    </a:cubicBezTo>
                    <a:cubicBezTo>
                      <a:pt x="9" y="30"/>
                      <a:pt x="0" y="1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388"/>
              <p:cNvSpPr>
                <a:spLocks/>
              </p:cNvSpPr>
              <p:nvPr/>
            </p:nvSpPr>
            <p:spPr bwMode="auto">
              <a:xfrm>
                <a:off x="1745" y="2438"/>
                <a:ext cx="11" cy="11"/>
              </a:xfrm>
              <a:custGeom>
                <a:avLst/>
                <a:gdLst>
                  <a:gd name="T0" fmla="*/ 8 w 13"/>
                  <a:gd name="T1" fmla="*/ 0 h 13"/>
                  <a:gd name="T2" fmla="*/ 12 w 13"/>
                  <a:gd name="T3" fmla="*/ 12 h 13"/>
                  <a:gd name="T4" fmla="*/ 0 w 13"/>
                  <a:gd name="T5" fmla="*/ 8 h 13"/>
                  <a:gd name="T6" fmla="*/ 8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389"/>
              <p:cNvSpPr>
                <a:spLocks/>
              </p:cNvSpPr>
              <p:nvPr/>
            </p:nvSpPr>
            <p:spPr bwMode="auto">
              <a:xfrm>
                <a:off x="2288" y="2438"/>
                <a:ext cx="22" cy="19"/>
              </a:xfrm>
              <a:custGeom>
                <a:avLst/>
                <a:gdLst>
                  <a:gd name="T0" fmla="*/ 0 w 26"/>
                  <a:gd name="T1" fmla="*/ 0 h 22"/>
                  <a:gd name="T2" fmla="*/ 0 w 26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26" y="2"/>
                      <a:pt x="6" y="2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390"/>
              <p:cNvSpPr>
                <a:spLocks/>
              </p:cNvSpPr>
              <p:nvPr/>
            </p:nvSpPr>
            <p:spPr bwMode="auto">
              <a:xfrm>
                <a:off x="2472" y="2438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391"/>
              <p:cNvSpPr>
                <a:spLocks/>
              </p:cNvSpPr>
              <p:nvPr/>
            </p:nvSpPr>
            <p:spPr bwMode="auto">
              <a:xfrm>
                <a:off x="2528" y="2438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392"/>
              <p:cNvSpPr>
                <a:spLocks/>
              </p:cNvSpPr>
              <p:nvPr/>
            </p:nvSpPr>
            <p:spPr bwMode="auto">
              <a:xfrm>
                <a:off x="3220" y="2438"/>
                <a:ext cx="13" cy="14"/>
              </a:xfrm>
              <a:custGeom>
                <a:avLst/>
                <a:gdLst>
                  <a:gd name="T0" fmla="*/ 0 w 15"/>
                  <a:gd name="T1" fmla="*/ 0 h 16"/>
                  <a:gd name="T2" fmla="*/ 12 w 15"/>
                  <a:gd name="T3" fmla="*/ 16 h 16"/>
                  <a:gd name="T4" fmla="*/ 0 w 15"/>
                  <a:gd name="T5" fmla="*/ 16 h 16"/>
                  <a:gd name="T6" fmla="*/ 0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6" y="3"/>
                      <a:pt x="15" y="3"/>
                      <a:pt x="12" y="16"/>
                    </a:cubicBezTo>
                    <a:cubicBezTo>
                      <a:pt x="8" y="16"/>
                      <a:pt x="4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393"/>
              <p:cNvSpPr>
                <a:spLocks/>
              </p:cNvSpPr>
              <p:nvPr/>
            </p:nvSpPr>
            <p:spPr bwMode="auto">
              <a:xfrm>
                <a:off x="2135" y="2442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394"/>
              <p:cNvSpPr>
                <a:spLocks/>
              </p:cNvSpPr>
              <p:nvPr/>
            </p:nvSpPr>
            <p:spPr bwMode="auto">
              <a:xfrm>
                <a:off x="2538" y="2437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395"/>
              <p:cNvSpPr>
                <a:spLocks/>
              </p:cNvSpPr>
              <p:nvPr/>
            </p:nvSpPr>
            <p:spPr bwMode="auto">
              <a:xfrm>
                <a:off x="2426" y="2441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396"/>
              <p:cNvSpPr>
                <a:spLocks/>
              </p:cNvSpPr>
              <p:nvPr/>
            </p:nvSpPr>
            <p:spPr bwMode="auto">
              <a:xfrm>
                <a:off x="1822" y="244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397"/>
              <p:cNvSpPr>
                <a:spLocks/>
              </p:cNvSpPr>
              <p:nvPr/>
            </p:nvSpPr>
            <p:spPr bwMode="auto">
              <a:xfrm>
                <a:off x="2087" y="2448"/>
                <a:ext cx="11" cy="24"/>
              </a:xfrm>
              <a:custGeom>
                <a:avLst/>
                <a:gdLst>
                  <a:gd name="T0" fmla="*/ 6 w 14"/>
                  <a:gd name="T1" fmla="*/ 0 h 28"/>
                  <a:gd name="T2" fmla="*/ 14 w 14"/>
                  <a:gd name="T3" fmla="*/ 28 h 28"/>
                  <a:gd name="T4" fmla="*/ 6 w 14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8">
                    <a:moveTo>
                      <a:pt x="6" y="0"/>
                    </a:moveTo>
                    <a:cubicBezTo>
                      <a:pt x="12" y="6"/>
                      <a:pt x="14" y="16"/>
                      <a:pt x="14" y="28"/>
                    </a:cubicBezTo>
                    <a:cubicBezTo>
                      <a:pt x="0" y="23"/>
                      <a:pt x="3" y="1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398"/>
              <p:cNvSpPr>
                <a:spLocks/>
              </p:cNvSpPr>
              <p:nvPr/>
            </p:nvSpPr>
            <p:spPr bwMode="auto">
              <a:xfrm>
                <a:off x="2305" y="2451"/>
                <a:ext cx="16" cy="11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399"/>
              <p:cNvSpPr>
                <a:spLocks/>
              </p:cNvSpPr>
              <p:nvPr/>
            </p:nvSpPr>
            <p:spPr bwMode="auto">
              <a:xfrm>
                <a:off x="2568" y="245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400"/>
              <p:cNvSpPr>
                <a:spLocks/>
              </p:cNvSpPr>
              <p:nvPr/>
            </p:nvSpPr>
            <p:spPr bwMode="auto">
              <a:xfrm>
                <a:off x="1832" y="2455"/>
                <a:ext cx="13" cy="15"/>
              </a:xfrm>
              <a:custGeom>
                <a:avLst/>
                <a:gdLst>
                  <a:gd name="T0" fmla="*/ 4 w 16"/>
                  <a:gd name="T1" fmla="*/ 0 h 18"/>
                  <a:gd name="T2" fmla="*/ 16 w 16"/>
                  <a:gd name="T3" fmla="*/ 0 h 18"/>
                  <a:gd name="T4" fmla="*/ 16 w 16"/>
                  <a:gd name="T5" fmla="*/ 8 h 18"/>
                  <a:gd name="T6" fmla="*/ 4 w 16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4"/>
                      <a:pt x="11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401"/>
              <p:cNvSpPr>
                <a:spLocks/>
              </p:cNvSpPr>
              <p:nvPr/>
            </p:nvSpPr>
            <p:spPr bwMode="auto">
              <a:xfrm>
                <a:off x="3380" y="2443"/>
                <a:ext cx="20" cy="30"/>
              </a:xfrm>
              <a:custGeom>
                <a:avLst/>
                <a:gdLst>
                  <a:gd name="T0" fmla="*/ 4 w 24"/>
                  <a:gd name="T1" fmla="*/ 35 h 36"/>
                  <a:gd name="T2" fmla="*/ 8 w 24"/>
                  <a:gd name="T3" fmla="*/ 27 h 36"/>
                  <a:gd name="T4" fmla="*/ 0 w 24"/>
                  <a:gd name="T5" fmla="*/ 23 h 36"/>
                  <a:gd name="T6" fmla="*/ 4 w 24"/>
                  <a:gd name="T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6">
                    <a:moveTo>
                      <a:pt x="4" y="35"/>
                    </a:moveTo>
                    <a:cubicBezTo>
                      <a:pt x="3" y="30"/>
                      <a:pt x="5" y="28"/>
                      <a:pt x="8" y="27"/>
                    </a:cubicBezTo>
                    <a:cubicBezTo>
                      <a:pt x="8" y="23"/>
                      <a:pt x="3" y="24"/>
                      <a:pt x="0" y="23"/>
                    </a:cubicBezTo>
                    <a:cubicBezTo>
                      <a:pt x="3" y="0"/>
                      <a:pt x="24" y="36"/>
                      <a:pt x="4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402"/>
              <p:cNvSpPr>
                <a:spLocks/>
              </p:cNvSpPr>
              <p:nvPr/>
            </p:nvSpPr>
            <p:spPr bwMode="auto">
              <a:xfrm>
                <a:off x="1802" y="2462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403"/>
              <p:cNvSpPr>
                <a:spLocks/>
              </p:cNvSpPr>
              <p:nvPr/>
            </p:nvSpPr>
            <p:spPr bwMode="auto">
              <a:xfrm>
                <a:off x="2105" y="2453"/>
                <a:ext cx="11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404"/>
              <p:cNvSpPr>
                <a:spLocks/>
              </p:cNvSpPr>
              <p:nvPr/>
            </p:nvSpPr>
            <p:spPr bwMode="auto">
              <a:xfrm>
                <a:off x="2138" y="2464"/>
                <a:ext cx="44" cy="3"/>
              </a:xfrm>
              <a:custGeom>
                <a:avLst/>
                <a:gdLst>
                  <a:gd name="T0" fmla="*/ 32 w 52"/>
                  <a:gd name="T1" fmla="*/ 1 h 3"/>
                  <a:gd name="T2" fmla="*/ 32 w 52"/>
                  <a:gd name="T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2" h="3">
                    <a:moveTo>
                      <a:pt x="32" y="1"/>
                    </a:moveTo>
                    <a:cubicBezTo>
                      <a:pt x="52" y="0"/>
                      <a:pt x="0" y="3"/>
                      <a:pt x="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405"/>
              <p:cNvSpPr>
                <a:spLocks/>
              </p:cNvSpPr>
              <p:nvPr/>
            </p:nvSpPr>
            <p:spPr bwMode="auto">
              <a:xfrm>
                <a:off x="2612" y="2468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607"/>
            <p:cNvGrpSpPr>
              <a:grpSpLocks/>
            </p:cNvGrpSpPr>
            <p:nvPr/>
          </p:nvGrpSpPr>
          <p:grpSpPr bwMode="auto">
            <a:xfrm>
              <a:off x="2610752" y="1988456"/>
              <a:ext cx="2961608" cy="3005142"/>
              <a:chOff x="1622" y="1082"/>
              <a:chExt cx="2177" cy="2209"/>
            </a:xfrm>
          </p:grpSpPr>
          <p:sp>
            <p:nvSpPr>
              <p:cNvPr id="79" name="Freeform 407"/>
              <p:cNvSpPr>
                <a:spLocks/>
              </p:cNvSpPr>
              <p:nvPr/>
            </p:nvSpPr>
            <p:spPr bwMode="auto">
              <a:xfrm>
                <a:off x="2420" y="2468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08"/>
              <p:cNvSpPr>
                <a:spLocks/>
              </p:cNvSpPr>
              <p:nvPr/>
            </p:nvSpPr>
            <p:spPr bwMode="auto">
              <a:xfrm>
                <a:off x="1673" y="2477"/>
                <a:ext cx="16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09"/>
              <p:cNvSpPr>
                <a:spLocks/>
              </p:cNvSpPr>
              <p:nvPr/>
            </p:nvSpPr>
            <p:spPr bwMode="auto">
              <a:xfrm>
                <a:off x="2896" y="2485"/>
                <a:ext cx="15" cy="17"/>
              </a:xfrm>
              <a:custGeom>
                <a:avLst/>
                <a:gdLst>
                  <a:gd name="T0" fmla="*/ 5 w 18"/>
                  <a:gd name="T1" fmla="*/ 0 h 20"/>
                  <a:gd name="T2" fmla="*/ 17 w 18"/>
                  <a:gd name="T3" fmla="*/ 16 h 20"/>
                  <a:gd name="T4" fmla="*/ 9 w 18"/>
                  <a:gd name="T5" fmla="*/ 20 h 20"/>
                  <a:gd name="T6" fmla="*/ 5 w 18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5" y="0"/>
                    </a:moveTo>
                    <a:cubicBezTo>
                      <a:pt x="11" y="3"/>
                      <a:pt x="18" y="6"/>
                      <a:pt x="17" y="16"/>
                    </a:cubicBezTo>
                    <a:cubicBezTo>
                      <a:pt x="12" y="15"/>
                      <a:pt x="10" y="17"/>
                      <a:pt x="9" y="20"/>
                    </a:cubicBezTo>
                    <a:cubicBezTo>
                      <a:pt x="0" y="14"/>
                      <a:pt x="12" y="1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10"/>
              <p:cNvSpPr>
                <a:spLocks/>
              </p:cNvSpPr>
              <p:nvPr/>
            </p:nvSpPr>
            <p:spPr bwMode="auto">
              <a:xfrm>
                <a:off x="2857" y="2477"/>
                <a:ext cx="14" cy="30"/>
              </a:xfrm>
              <a:custGeom>
                <a:avLst/>
                <a:gdLst>
                  <a:gd name="T0" fmla="*/ 0 w 16"/>
                  <a:gd name="T1" fmla="*/ 18 h 37"/>
                  <a:gd name="T2" fmla="*/ 0 w 16"/>
                  <a:gd name="T3" fmla="*/ 30 h 37"/>
                  <a:gd name="T4" fmla="*/ 0 w 16"/>
                  <a:gd name="T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7">
                    <a:moveTo>
                      <a:pt x="0" y="18"/>
                    </a:moveTo>
                    <a:cubicBezTo>
                      <a:pt x="6" y="0"/>
                      <a:pt x="16" y="37"/>
                      <a:pt x="0" y="30"/>
                    </a:cubicBezTo>
                    <a:cubicBezTo>
                      <a:pt x="3" y="27"/>
                      <a:pt x="6" y="19"/>
                      <a:pt x="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11"/>
              <p:cNvSpPr>
                <a:spLocks/>
              </p:cNvSpPr>
              <p:nvPr/>
            </p:nvSpPr>
            <p:spPr bwMode="auto">
              <a:xfrm>
                <a:off x="2862" y="2491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12"/>
              <p:cNvSpPr>
                <a:spLocks/>
              </p:cNvSpPr>
              <p:nvPr/>
            </p:nvSpPr>
            <p:spPr bwMode="auto">
              <a:xfrm>
                <a:off x="2881" y="2492"/>
                <a:ext cx="11" cy="7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13"/>
              <p:cNvSpPr>
                <a:spLocks/>
              </p:cNvSpPr>
              <p:nvPr/>
            </p:nvSpPr>
            <p:spPr bwMode="auto">
              <a:xfrm>
                <a:off x="1683" y="2495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414"/>
              <p:cNvSpPr>
                <a:spLocks/>
              </p:cNvSpPr>
              <p:nvPr/>
            </p:nvSpPr>
            <p:spPr bwMode="auto">
              <a:xfrm>
                <a:off x="2148" y="2494"/>
                <a:ext cx="10" cy="18"/>
              </a:xfrm>
              <a:custGeom>
                <a:avLst/>
                <a:gdLst>
                  <a:gd name="T0" fmla="*/ 0 w 12"/>
                  <a:gd name="T1" fmla="*/ 5 h 22"/>
                  <a:gd name="T2" fmla="*/ 12 w 12"/>
                  <a:gd name="T3" fmla="*/ 1 h 22"/>
                  <a:gd name="T4" fmla="*/ 0 w 12"/>
                  <a:gd name="T5" fmla="*/ 21 h 22"/>
                  <a:gd name="T6" fmla="*/ 0 w 12"/>
                  <a:gd name="T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2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11"/>
                      <a:pt x="11" y="22"/>
                      <a:pt x="0" y="21"/>
                    </a:cubicBezTo>
                    <a:cubicBezTo>
                      <a:pt x="1" y="19"/>
                      <a:pt x="10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15"/>
              <p:cNvSpPr>
                <a:spLocks/>
              </p:cNvSpPr>
              <p:nvPr/>
            </p:nvSpPr>
            <p:spPr bwMode="auto">
              <a:xfrm>
                <a:off x="2425" y="2498"/>
                <a:ext cx="15" cy="14"/>
              </a:xfrm>
              <a:custGeom>
                <a:avLst/>
                <a:gdLst>
                  <a:gd name="T0" fmla="*/ 16 w 19"/>
                  <a:gd name="T1" fmla="*/ 0 h 16"/>
                  <a:gd name="T2" fmla="*/ 0 w 19"/>
                  <a:gd name="T3" fmla="*/ 16 h 16"/>
                  <a:gd name="T4" fmla="*/ 16 w 1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6">
                    <a:moveTo>
                      <a:pt x="16" y="0"/>
                    </a:moveTo>
                    <a:cubicBezTo>
                      <a:pt x="19" y="13"/>
                      <a:pt x="9" y="15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16"/>
              <p:cNvSpPr>
                <a:spLocks/>
              </p:cNvSpPr>
              <p:nvPr/>
            </p:nvSpPr>
            <p:spPr bwMode="auto">
              <a:xfrm>
                <a:off x="3592" y="2508"/>
                <a:ext cx="13" cy="17"/>
              </a:xfrm>
              <a:custGeom>
                <a:avLst/>
                <a:gdLst>
                  <a:gd name="T0" fmla="*/ 1 w 15"/>
                  <a:gd name="T1" fmla="*/ 4 h 20"/>
                  <a:gd name="T2" fmla="*/ 5 w 15"/>
                  <a:gd name="T3" fmla="*/ 20 h 20"/>
                  <a:gd name="T4" fmla="*/ 1 w 15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" y="4"/>
                    </a:moveTo>
                    <a:cubicBezTo>
                      <a:pt x="15" y="0"/>
                      <a:pt x="8" y="17"/>
                      <a:pt x="5" y="20"/>
                    </a:cubicBezTo>
                    <a:cubicBezTo>
                      <a:pt x="0" y="19"/>
                      <a:pt x="2" y="1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17"/>
              <p:cNvSpPr>
                <a:spLocks/>
              </p:cNvSpPr>
              <p:nvPr/>
            </p:nvSpPr>
            <p:spPr bwMode="auto">
              <a:xfrm>
                <a:off x="3366" y="2517"/>
                <a:ext cx="11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418"/>
              <p:cNvSpPr>
                <a:spLocks/>
              </p:cNvSpPr>
              <p:nvPr/>
            </p:nvSpPr>
            <p:spPr bwMode="auto">
              <a:xfrm>
                <a:off x="3250" y="2517"/>
                <a:ext cx="13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419"/>
              <p:cNvSpPr>
                <a:spLocks/>
              </p:cNvSpPr>
              <p:nvPr/>
            </p:nvSpPr>
            <p:spPr bwMode="auto">
              <a:xfrm>
                <a:off x="1699" y="2527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420"/>
              <p:cNvSpPr>
                <a:spLocks/>
              </p:cNvSpPr>
              <p:nvPr/>
            </p:nvSpPr>
            <p:spPr bwMode="auto">
              <a:xfrm>
                <a:off x="3700" y="2525"/>
                <a:ext cx="24" cy="15"/>
              </a:xfrm>
              <a:custGeom>
                <a:avLst/>
                <a:gdLst>
                  <a:gd name="T0" fmla="*/ 23 w 29"/>
                  <a:gd name="T1" fmla="*/ 4 h 18"/>
                  <a:gd name="T2" fmla="*/ 11 w 29"/>
                  <a:gd name="T3" fmla="*/ 16 h 18"/>
                  <a:gd name="T4" fmla="*/ 23 w 29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23" y="4"/>
                    </a:moveTo>
                    <a:cubicBezTo>
                      <a:pt x="29" y="18"/>
                      <a:pt x="9" y="6"/>
                      <a:pt x="11" y="16"/>
                    </a:cubicBezTo>
                    <a:cubicBezTo>
                      <a:pt x="0" y="12"/>
                      <a:pt x="13" y="0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421"/>
              <p:cNvSpPr>
                <a:spLocks/>
              </p:cNvSpPr>
              <p:nvPr/>
            </p:nvSpPr>
            <p:spPr bwMode="auto">
              <a:xfrm>
                <a:off x="2604" y="253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422"/>
              <p:cNvSpPr>
                <a:spLocks/>
              </p:cNvSpPr>
              <p:nvPr/>
            </p:nvSpPr>
            <p:spPr bwMode="auto">
              <a:xfrm>
                <a:off x="3493" y="2538"/>
                <a:ext cx="17" cy="21"/>
              </a:xfrm>
              <a:custGeom>
                <a:avLst/>
                <a:gdLst>
                  <a:gd name="T0" fmla="*/ 0 w 20"/>
                  <a:gd name="T1" fmla="*/ 0 h 25"/>
                  <a:gd name="T2" fmla="*/ 12 w 20"/>
                  <a:gd name="T3" fmla="*/ 0 h 25"/>
                  <a:gd name="T4" fmla="*/ 20 w 20"/>
                  <a:gd name="T5" fmla="*/ 20 h 25"/>
                  <a:gd name="T6" fmla="*/ 4 w 20"/>
                  <a:gd name="T7" fmla="*/ 24 h 25"/>
                  <a:gd name="T8" fmla="*/ 0 w 20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1" y="10"/>
                      <a:pt x="14" y="17"/>
                      <a:pt x="20" y="20"/>
                    </a:cubicBezTo>
                    <a:cubicBezTo>
                      <a:pt x="19" y="25"/>
                      <a:pt x="10" y="23"/>
                      <a:pt x="4" y="24"/>
                    </a:cubicBezTo>
                    <a:cubicBezTo>
                      <a:pt x="11" y="10"/>
                      <a:pt x="1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423"/>
              <p:cNvSpPr>
                <a:spLocks/>
              </p:cNvSpPr>
              <p:nvPr/>
            </p:nvSpPr>
            <p:spPr bwMode="auto">
              <a:xfrm>
                <a:off x="2172" y="2537"/>
                <a:ext cx="15" cy="16"/>
              </a:xfrm>
              <a:custGeom>
                <a:avLst/>
                <a:gdLst>
                  <a:gd name="T0" fmla="*/ 0 w 18"/>
                  <a:gd name="T1" fmla="*/ 10 h 20"/>
                  <a:gd name="T2" fmla="*/ 12 w 18"/>
                  <a:gd name="T3" fmla="*/ 18 h 20"/>
                  <a:gd name="T4" fmla="*/ 0 w 18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0" y="10"/>
                    </a:moveTo>
                    <a:cubicBezTo>
                      <a:pt x="2" y="0"/>
                      <a:pt x="18" y="7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424"/>
              <p:cNvSpPr>
                <a:spLocks/>
              </p:cNvSpPr>
              <p:nvPr/>
            </p:nvSpPr>
            <p:spPr bwMode="auto">
              <a:xfrm>
                <a:off x="2313" y="2537"/>
                <a:ext cx="22" cy="15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425"/>
              <p:cNvSpPr>
                <a:spLocks/>
              </p:cNvSpPr>
              <p:nvPr/>
            </p:nvSpPr>
            <p:spPr bwMode="auto">
              <a:xfrm>
                <a:off x="2374" y="2541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426"/>
              <p:cNvSpPr>
                <a:spLocks/>
              </p:cNvSpPr>
              <p:nvPr/>
            </p:nvSpPr>
            <p:spPr bwMode="auto">
              <a:xfrm>
                <a:off x="2837" y="2538"/>
                <a:ext cx="17" cy="11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427"/>
              <p:cNvSpPr>
                <a:spLocks/>
              </p:cNvSpPr>
              <p:nvPr/>
            </p:nvSpPr>
            <p:spPr bwMode="auto">
              <a:xfrm>
                <a:off x="3363" y="2537"/>
                <a:ext cx="13" cy="15"/>
              </a:xfrm>
              <a:custGeom>
                <a:avLst/>
                <a:gdLst>
                  <a:gd name="T0" fmla="*/ 0 w 16"/>
                  <a:gd name="T1" fmla="*/ 10 h 18"/>
                  <a:gd name="T2" fmla="*/ 12 w 16"/>
                  <a:gd name="T3" fmla="*/ 18 h 18"/>
                  <a:gd name="T4" fmla="*/ 0 w 16"/>
                  <a:gd name="T5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428"/>
              <p:cNvSpPr>
                <a:spLocks/>
              </p:cNvSpPr>
              <p:nvPr/>
            </p:nvSpPr>
            <p:spPr bwMode="auto">
              <a:xfrm>
                <a:off x="3583" y="2531"/>
                <a:ext cx="22" cy="31"/>
              </a:xfrm>
              <a:custGeom>
                <a:avLst/>
                <a:gdLst>
                  <a:gd name="T0" fmla="*/ 0 w 26"/>
                  <a:gd name="T1" fmla="*/ 17 h 37"/>
                  <a:gd name="T2" fmla="*/ 0 w 26"/>
                  <a:gd name="T3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37">
                    <a:moveTo>
                      <a:pt x="0" y="17"/>
                    </a:moveTo>
                    <a:cubicBezTo>
                      <a:pt x="26" y="0"/>
                      <a:pt x="16" y="37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429"/>
              <p:cNvSpPr>
                <a:spLocks/>
              </p:cNvSpPr>
              <p:nvPr/>
            </p:nvSpPr>
            <p:spPr bwMode="auto">
              <a:xfrm>
                <a:off x="3420" y="2545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430"/>
              <p:cNvSpPr>
                <a:spLocks/>
              </p:cNvSpPr>
              <p:nvPr/>
            </p:nvSpPr>
            <p:spPr bwMode="auto">
              <a:xfrm>
                <a:off x="3702" y="2545"/>
                <a:ext cx="27" cy="30"/>
              </a:xfrm>
              <a:custGeom>
                <a:avLst/>
                <a:gdLst>
                  <a:gd name="T0" fmla="*/ 33 w 33"/>
                  <a:gd name="T1" fmla="*/ 0 h 36"/>
                  <a:gd name="T2" fmla="*/ 17 w 33"/>
                  <a:gd name="T3" fmla="*/ 32 h 36"/>
                  <a:gd name="T4" fmla="*/ 1 w 33"/>
                  <a:gd name="T5" fmla="*/ 8 h 36"/>
                  <a:gd name="T6" fmla="*/ 33 w 33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6">
                    <a:moveTo>
                      <a:pt x="33" y="0"/>
                    </a:moveTo>
                    <a:cubicBezTo>
                      <a:pt x="28" y="14"/>
                      <a:pt x="4" y="12"/>
                      <a:pt x="17" y="32"/>
                    </a:cubicBezTo>
                    <a:cubicBezTo>
                      <a:pt x="0" y="36"/>
                      <a:pt x="17" y="6"/>
                      <a:pt x="1" y="8"/>
                    </a:cubicBezTo>
                    <a:cubicBezTo>
                      <a:pt x="8" y="2"/>
                      <a:pt x="22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431"/>
              <p:cNvSpPr>
                <a:spLocks/>
              </p:cNvSpPr>
              <p:nvPr/>
            </p:nvSpPr>
            <p:spPr bwMode="auto">
              <a:xfrm>
                <a:off x="2294" y="2547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432"/>
              <p:cNvSpPr>
                <a:spLocks/>
              </p:cNvSpPr>
              <p:nvPr/>
            </p:nvSpPr>
            <p:spPr bwMode="auto">
              <a:xfrm>
                <a:off x="3386" y="2547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433"/>
              <p:cNvSpPr>
                <a:spLocks/>
              </p:cNvSpPr>
              <p:nvPr/>
            </p:nvSpPr>
            <p:spPr bwMode="auto">
              <a:xfrm>
                <a:off x="2574" y="2554"/>
                <a:ext cx="17" cy="8"/>
              </a:xfrm>
              <a:custGeom>
                <a:avLst/>
                <a:gdLst>
                  <a:gd name="T0" fmla="*/ 20 w 20"/>
                  <a:gd name="T1" fmla="*/ 1 h 10"/>
                  <a:gd name="T2" fmla="*/ 0 w 20"/>
                  <a:gd name="T3" fmla="*/ 9 h 10"/>
                  <a:gd name="T4" fmla="*/ 20 w 20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20" y="1"/>
                    </a:moveTo>
                    <a:cubicBezTo>
                      <a:pt x="19" y="10"/>
                      <a:pt x="10" y="10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434"/>
              <p:cNvSpPr>
                <a:spLocks/>
              </p:cNvSpPr>
              <p:nvPr/>
            </p:nvSpPr>
            <p:spPr bwMode="auto">
              <a:xfrm>
                <a:off x="3415" y="2558"/>
                <a:ext cx="26" cy="10"/>
              </a:xfrm>
              <a:custGeom>
                <a:avLst/>
                <a:gdLst>
                  <a:gd name="T0" fmla="*/ 6 w 32"/>
                  <a:gd name="T1" fmla="*/ 0 h 12"/>
                  <a:gd name="T2" fmla="*/ 26 w 32"/>
                  <a:gd name="T3" fmla="*/ 0 h 12"/>
                  <a:gd name="T4" fmla="*/ 6 w 3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2">
                    <a:moveTo>
                      <a:pt x="6" y="0"/>
                    </a:moveTo>
                    <a:cubicBezTo>
                      <a:pt x="18" y="3"/>
                      <a:pt x="14" y="3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435"/>
              <p:cNvSpPr>
                <a:spLocks/>
              </p:cNvSpPr>
              <p:nvPr/>
            </p:nvSpPr>
            <p:spPr bwMode="auto">
              <a:xfrm>
                <a:off x="3483" y="2554"/>
                <a:ext cx="13" cy="21"/>
              </a:xfrm>
              <a:custGeom>
                <a:avLst/>
                <a:gdLst>
                  <a:gd name="T0" fmla="*/ 16 w 16"/>
                  <a:gd name="T1" fmla="*/ 13 h 25"/>
                  <a:gd name="T2" fmla="*/ 0 w 16"/>
                  <a:gd name="T3" fmla="*/ 13 h 25"/>
                  <a:gd name="T4" fmla="*/ 16 w 16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5">
                    <a:moveTo>
                      <a:pt x="16" y="13"/>
                    </a:moveTo>
                    <a:cubicBezTo>
                      <a:pt x="13" y="25"/>
                      <a:pt x="7" y="9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436"/>
              <p:cNvSpPr>
                <a:spLocks/>
              </p:cNvSpPr>
              <p:nvPr/>
            </p:nvSpPr>
            <p:spPr bwMode="auto">
              <a:xfrm>
                <a:off x="2375" y="256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437"/>
              <p:cNvSpPr>
                <a:spLocks/>
              </p:cNvSpPr>
              <p:nvPr/>
            </p:nvSpPr>
            <p:spPr bwMode="auto">
              <a:xfrm>
                <a:off x="3217" y="2552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438"/>
              <p:cNvSpPr>
                <a:spLocks/>
              </p:cNvSpPr>
              <p:nvPr/>
            </p:nvSpPr>
            <p:spPr bwMode="auto">
              <a:xfrm>
                <a:off x="3247" y="2562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439"/>
              <p:cNvSpPr>
                <a:spLocks/>
              </p:cNvSpPr>
              <p:nvPr/>
            </p:nvSpPr>
            <p:spPr bwMode="auto">
              <a:xfrm>
                <a:off x="3603" y="256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440"/>
              <p:cNvSpPr>
                <a:spLocks/>
              </p:cNvSpPr>
              <p:nvPr/>
            </p:nvSpPr>
            <p:spPr bwMode="auto">
              <a:xfrm>
                <a:off x="1692" y="2565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441"/>
              <p:cNvSpPr>
                <a:spLocks/>
              </p:cNvSpPr>
              <p:nvPr/>
            </p:nvSpPr>
            <p:spPr bwMode="auto">
              <a:xfrm>
                <a:off x="2980" y="2565"/>
                <a:ext cx="10" cy="10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442"/>
              <p:cNvSpPr>
                <a:spLocks/>
              </p:cNvSpPr>
              <p:nvPr/>
            </p:nvSpPr>
            <p:spPr bwMode="auto">
              <a:xfrm>
                <a:off x="3116" y="2558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443"/>
              <p:cNvSpPr>
                <a:spLocks/>
              </p:cNvSpPr>
              <p:nvPr/>
            </p:nvSpPr>
            <p:spPr bwMode="auto">
              <a:xfrm>
                <a:off x="2058" y="2566"/>
                <a:ext cx="12" cy="12"/>
              </a:xfrm>
              <a:custGeom>
                <a:avLst/>
                <a:gdLst>
                  <a:gd name="T0" fmla="*/ 12 w 14"/>
                  <a:gd name="T1" fmla="*/ 15 h 15"/>
                  <a:gd name="T2" fmla="*/ 0 w 14"/>
                  <a:gd name="T3" fmla="*/ 11 h 15"/>
                  <a:gd name="T4" fmla="*/ 12 w 14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2" y="15"/>
                    </a:moveTo>
                    <a:cubicBezTo>
                      <a:pt x="9" y="13"/>
                      <a:pt x="6" y="11"/>
                      <a:pt x="0" y="11"/>
                    </a:cubicBezTo>
                    <a:cubicBezTo>
                      <a:pt x="1" y="0"/>
                      <a:pt x="14" y="3"/>
                      <a:pt x="12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444"/>
              <p:cNvSpPr>
                <a:spLocks/>
              </p:cNvSpPr>
              <p:nvPr/>
            </p:nvSpPr>
            <p:spPr bwMode="auto">
              <a:xfrm>
                <a:off x="2934" y="2562"/>
                <a:ext cx="16" cy="33"/>
              </a:xfrm>
              <a:custGeom>
                <a:avLst/>
                <a:gdLst>
                  <a:gd name="T0" fmla="*/ 20 w 20"/>
                  <a:gd name="T1" fmla="*/ 12 h 40"/>
                  <a:gd name="T2" fmla="*/ 12 w 20"/>
                  <a:gd name="T3" fmla="*/ 40 h 40"/>
                  <a:gd name="T4" fmla="*/ 0 w 20"/>
                  <a:gd name="T5" fmla="*/ 32 h 40"/>
                  <a:gd name="T6" fmla="*/ 20 w 20"/>
                  <a:gd name="T7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0">
                    <a:moveTo>
                      <a:pt x="20" y="12"/>
                    </a:moveTo>
                    <a:cubicBezTo>
                      <a:pt x="11" y="15"/>
                      <a:pt x="11" y="27"/>
                      <a:pt x="12" y="40"/>
                    </a:cubicBezTo>
                    <a:cubicBezTo>
                      <a:pt x="8" y="37"/>
                      <a:pt x="8" y="31"/>
                      <a:pt x="0" y="32"/>
                    </a:cubicBezTo>
                    <a:cubicBezTo>
                      <a:pt x="9" y="27"/>
                      <a:pt x="7" y="0"/>
                      <a:pt x="2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445"/>
              <p:cNvSpPr>
                <a:spLocks/>
              </p:cNvSpPr>
              <p:nvPr/>
            </p:nvSpPr>
            <p:spPr bwMode="auto">
              <a:xfrm>
                <a:off x="2024" y="2582"/>
                <a:ext cx="12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8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446"/>
              <p:cNvSpPr>
                <a:spLocks/>
              </p:cNvSpPr>
              <p:nvPr/>
            </p:nvSpPr>
            <p:spPr bwMode="auto">
              <a:xfrm>
                <a:off x="2051" y="2582"/>
                <a:ext cx="17" cy="13"/>
              </a:xfrm>
              <a:custGeom>
                <a:avLst/>
                <a:gdLst>
                  <a:gd name="T0" fmla="*/ 1 w 21"/>
                  <a:gd name="T1" fmla="*/ 0 h 16"/>
                  <a:gd name="T2" fmla="*/ 21 w 21"/>
                  <a:gd name="T3" fmla="*/ 16 h 16"/>
                  <a:gd name="T4" fmla="*/ 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" y="0"/>
                    </a:moveTo>
                    <a:cubicBezTo>
                      <a:pt x="11" y="2"/>
                      <a:pt x="20" y="5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447"/>
              <p:cNvSpPr>
                <a:spLocks/>
              </p:cNvSpPr>
              <p:nvPr/>
            </p:nvSpPr>
            <p:spPr bwMode="auto">
              <a:xfrm>
                <a:off x="2127" y="2578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448"/>
              <p:cNvSpPr>
                <a:spLocks/>
              </p:cNvSpPr>
              <p:nvPr/>
            </p:nvSpPr>
            <p:spPr bwMode="auto">
              <a:xfrm>
                <a:off x="2869" y="2588"/>
                <a:ext cx="25" cy="28"/>
              </a:xfrm>
              <a:custGeom>
                <a:avLst/>
                <a:gdLst>
                  <a:gd name="T0" fmla="*/ 18 w 30"/>
                  <a:gd name="T1" fmla="*/ 0 h 33"/>
                  <a:gd name="T2" fmla="*/ 30 w 30"/>
                  <a:gd name="T3" fmla="*/ 20 h 33"/>
                  <a:gd name="T4" fmla="*/ 2 w 30"/>
                  <a:gd name="T5" fmla="*/ 28 h 33"/>
                  <a:gd name="T6" fmla="*/ 18 w 30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3">
                    <a:moveTo>
                      <a:pt x="18" y="0"/>
                    </a:moveTo>
                    <a:cubicBezTo>
                      <a:pt x="26" y="3"/>
                      <a:pt x="29" y="11"/>
                      <a:pt x="30" y="20"/>
                    </a:cubicBezTo>
                    <a:cubicBezTo>
                      <a:pt x="18" y="20"/>
                      <a:pt x="19" y="33"/>
                      <a:pt x="2" y="28"/>
                    </a:cubicBezTo>
                    <a:cubicBezTo>
                      <a:pt x="0" y="3"/>
                      <a:pt x="18" y="2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449"/>
              <p:cNvSpPr>
                <a:spLocks/>
              </p:cNvSpPr>
              <p:nvPr/>
            </p:nvSpPr>
            <p:spPr bwMode="auto">
              <a:xfrm>
                <a:off x="3694" y="2585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450"/>
              <p:cNvSpPr>
                <a:spLocks/>
              </p:cNvSpPr>
              <p:nvPr/>
            </p:nvSpPr>
            <p:spPr bwMode="auto">
              <a:xfrm>
                <a:off x="3464" y="2591"/>
                <a:ext cx="23" cy="16"/>
              </a:xfrm>
              <a:custGeom>
                <a:avLst/>
                <a:gdLst>
                  <a:gd name="T0" fmla="*/ 7 w 28"/>
                  <a:gd name="T1" fmla="*/ 1 h 19"/>
                  <a:gd name="T2" fmla="*/ 27 w 28"/>
                  <a:gd name="T3" fmla="*/ 5 h 19"/>
                  <a:gd name="T4" fmla="*/ 7 w 28"/>
                  <a:gd name="T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7" y="1"/>
                    </a:moveTo>
                    <a:cubicBezTo>
                      <a:pt x="16" y="0"/>
                      <a:pt x="22" y="2"/>
                      <a:pt x="27" y="5"/>
                    </a:cubicBezTo>
                    <a:cubicBezTo>
                      <a:pt x="28" y="15"/>
                      <a:pt x="0" y="19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451"/>
              <p:cNvSpPr>
                <a:spLocks/>
              </p:cNvSpPr>
              <p:nvPr/>
            </p:nvSpPr>
            <p:spPr bwMode="auto">
              <a:xfrm>
                <a:off x="1681" y="2592"/>
                <a:ext cx="25" cy="39"/>
              </a:xfrm>
              <a:custGeom>
                <a:avLst/>
                <a:gdLst>
                  <a:gd name="T0" fmla="*/ 13 w 29"/>
                  <a:gd name="T1" fmla="*/ 3 h 47"/>
                  <a:gd name="T2" fmla="*/ 29 w 29"/>
                  <a:gd name="T3" fmla="*/ 11 h 47"/>
                  <a:gd name="T4" fmla="*/ 25 w 29"/>
                  <a:gd name="T5" fmla="*/ 43 h 47"/>
                  <a:gd name="T6" fmla="*/ 13 w 29"/>
                  <a:gd name="T7" fmla="*/ 47 h 47"/>
                  <a:gd name="T8" fmla="*/ 5 w 29"/>
                  <a:gd name="T9" fmla="*/ 11 h 47"/>
                  <a:gd name="T10" fmla="*/ 13 w 29"/>
                  <a:gd name="T1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7">
                    <a:moveTo>
                      <a:pt x="13" y="3"/>
                    </a:moveTo>
                    <a:cubicBezTo>
                      <a:pt x="24" y="0"/>
                      <a:pt x="21" y="11"/>
                      <a:pt x="29" y="11"/>
                    </a:cubicBezTo>
                    <a:cubicBezTo>
                      <a:pt x="23" y="17"/>
                      <a:pt x="25" y="31"/>
                      <a:pt x="25" y="43"/>
                    </a:cubicBezTo>
                    <a:cubicBezTo>
                      <a:pt x="19" y="43"/>
                      <a:pt x="14" y="42"/>
                      <a:pt x="13" y="47"/>
                    </a:cubicBezTo>
                    <a:cubicBezTo>
                      <a:pt x="0" y="43"/>
                      <a:pt x="13" y="26"/>
                      <a:pt x="5" y="11"/>
                    </a:cubicBezTo>
                    <a:cubicBezTo>
                      <a:pt x="12" y="12"/>
                      <a:pt x="13" y="8"/>
                      <a:pt x="1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452"/>
              <p:cNvSpPr>
                <a:spLocks/>
              </p:cNvSpPr>
              <p:nvPr/>
            </p:nvSpPr>
            <p:spPr bwMode="auto">
              <a:xfrm>
                <a:off x="2571" y="2592"/>
                <a:ext cx="30" cy="33"/>
              </a:xfrm>
              <a:custGeom>
                <a:avLst/>
                <a:gdLst>
                  <a:gd name="T0" fmla="*/ 36 w 36"/>
                  <a:gd name="T1" fmla="*/ 11 h 39"/>
                  <a:gd name="T2" fmla="*/ 28 w 36"/>
                  <a:gd name="T3" fmla="*/ 39 h 39"/>
                  <a:gd name="T4" fmla="*/ 0 w 36"/>
                  <a:gd name="T5" fmla="*/ 11 h 39"/>
                  <a:gd name="T6" fmla="*/ 36 w 36"/>
                  <a:gd name="T7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9">
                    <a:moveTo>
                      <a:pt x="36" y="11"/>
                    </a:moveTo>
                    <a:cubicBezTo>
                      <a:pt x="29" y="25"/>
                      <a:pt x="33" y="26"/>
                      <a:pt x="28" y="39"/>
                    </a:cubicBezTo>
                    <a:cubicBezTo>
                      <a:pt x="16" y="33"/>
                      <a:pt x="6" y="23"/>
                      <a:pt x="0" y="11"/>
                    </a:cubicBezTo>
                    <a:cubicBezTo>
                      <a:pt x="16" y="25"/>
                      <a:pt x="21" y="0"/>
                      <a:pt x="3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453"/>
              <p:cNvSpPr>
                <a:spLocks/>
              </p:cNvSpPr>
              <p:nvPr/>
            </p:nvSpPr>
            <p:spPr bwMode="auto">
              <a:xfrm>
                <a:off x="3570" y="2597"/>
                <a:ext cx="23" cy="25"/>
              </a:xfrm>
              <a:custGeom>
                <a:avLst/>
                <a:gdLst>
                  <a:gd name="T0" fmla="*/ 20 w 28"/>
                  <a:gd name="T1" fmla="*/ 2 h 31"/>
                  <a:gd name="T2" fmla="*/ 28 w 28"/>
                  <a:gd name="T3" fmla="*/ 26 h 31"/>
                  <a:gd name="T4" fmla="*/ 12 w 28"/>
                  <a:gd name="T5" fmla="*/ 30 h 31"/>
                  <a:gd name="T6" fmla="*/ 16 w 28"/>
                  <a:gd name="T7" fmla="*/ 22 h 31"/>
                  <a:gd name="T8" fmla="*/ 8 w 28"/>
                  <a:gd name="T9" fmla="*/ 22 h 31"/>
                  <a:gd name="T10" fmla="*/ 20 w 28"/>
                  <a:gd name="T1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1">
                    <a:moveTo>
                      <a:pt x="20" y="2"/>
                    </a:moveTo>
                    <a:cubicBezTo>
                      <a:pt x="19" y="13"/>
                      <a:pt x="21" y="22"/>
                      <a:pt x="28" y="26"/>
                    </a:cubicBezTo>
                    <a:cubicBezTo>
                      <a:pt x="27" y="31"/>
                      <a:pt x="18" y="29"/>
                      <a:pt x="12" y="30"/>
                    </a:cubicBezTo>
                    <a:cubicBezTo>
                      <a:pt x="13" y="27"/>
                      <a:pt x="16" y="26"/>
                      <a:pt x="16" y="22"/>
                    </a:cubicBezTo>
                    <a:cubicBezTo>
                      <a:pt x="15" y="17"/>
                      <a:pt x="8" y="18"/>
                      <a:pt x="8" y="22"/>
                    </a:cubicBezTo>
                    <a:cubicBezTo>
                      <a:pt x="0" y="18"/>
                      <a:pt x="9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454"/>
              <p:cNvSpPr>
                <a:spLocks/>
              </p:cNvSpPr>
              <p:nvPr/>
            </p:nvSpPr>
            <p:spPr bwMode="auto">
              <a:xfrm>
                <a:off x="3140" y="2597"/>
                <a:ext cx="22" cy="18"/>
              </a:xfrm>
              <a:custGeom>
                <a:avLst/>
                <a:gdLst>
                  <a:gd name="T0" fmla="*/ 24 w 26"/>
                  <a:gd name="T1" fmla="*/ 9 h 21"/>
                  <a:gd name="T2" fmla="*/ 12 w 26"/>
                  <a:gd name="T3" fmla="*/ 21 h 21"/>
                  <a:gd name="T4" fmla="*/ 4 w 26"/>
                  <a:gd name="T5" fmla="*/ 21 h 21"/>
                  <a:gd name="T6" fmla="*/ 0 w 26"/>
                  <a:gd name="T7" fmla="*/ 9 h 21"/>
                  <a:gd name="T8" fmla="*/ 24 w 26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24" y="9"/>
                    </a:moveTo>
                    <a:cubicBezTo>
                      <a:pt x="26" y="19"/>
                      <a:pt x="6" y="7"/>
                      <a:pt x="12" y="21"/>
                    </a:cubicBezTo>
                    <a:cubicBezTo>
                      <a:pt x="9" y="21"/>
                      <a:pt x="7" y="21"/>
                      <a:pt x="4" y="21"/>
                    </a:cubicBezTo>
                    <a:cubicBezTo>
                      <a:pt x="2" y="18"/>
                      <a:pt x="0" y="15"/>
                      <a:pt x="0" y="9"/>
                    </a:cubicBezTo>
                    <a:cubicBezTo>
                      <a:pt x="13" y="11"/>
                      <a:pt x="16" y="0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455"/>
              <p:cNvSpPr>
                <a:spLocks/>
              </p:cNvSpPr>
              <p:nvPr/>
            </p:nvSpPr>
            <p:spPr bwMode="auto">
              <a:xfrm>
                <a:off x="3598" y="2615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456"/>
              <p:cNvSpPr>
                <a:spLocks/>
              </p:cNvSpPr>
              <p:nvPr/>
            </p:nvSpPr>
            <p:spPr bwMode="auto">
              <a:xfrm>
                <a:off x="1983" y="2627"/>
                <a:ext cx="15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457"/>
              <p:cNvSpPr>
                <a:spLocks/>
              </p:cNvSpPr>
              <p:nvPr/>
            </p:nvSpPr>
            <p:spPr bwMode="auto">
              <a:xfrm>
                <a:off x="3595" y="2627"/>
                <a:ext cx="11" cy="23"/>
              </a:xfrm>
              <a:custGeom>
                <a:avLst/>
                <a:gdLst>
                  <a:gd name="T0" fmla="*/ 5 w 13"/>
                  <a:gd name="T1" fmla="*/ 1 h 27"/>
                  <a:gd name="T2" fmla="*/ 1 w 13"/>
                  <a:gd name="T3" fmla="*/ 21 h 27"/>
                  <a:gd name="T4" fmla="*/ 5 w 13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7">
                    <a:moveTo>
                      <a:pt x="5" y="1"/>
                    </a:moveTo>
                    <a:cubicBezTo>
                      <a:pt x="12" y="0"/>
                      <a:pt x="13" y="27"/>
                      <a:pt x="1" y="21"/>
                    </a:cubicBezTo>
                    <a:cubicBezTo>
                      <a:pt x="0" y="12"/>
                      <a:pt x="2" y="6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458"/>
              <p:cNvSpPr>
                <a:spLocks/>
              </p:cNvSpPr>
              <p:nvPr/>
            </p:nvSpPr>
            <p:spPr bwMode="auto">
              <a:xfrm>
                <a:off x="3134" y="2637"/>
                <a:ext cx="17" cy="14"/>
              </a:xfrm>
              <a:custGeom>
                <a:avLst/>
                <a:gdLst>
                  <a:gd name="T0" fmla="*/ 20 w 21"/>
                  <a:gd name="T1" fmla="*/ 1 h 17"/>
                  <a:gd name="T2" fmla="*/ 0 w 21"/>
                  <a:gd name="T3" fmla="*/ 9 h 17"/>
                  <a:gd name="T4" fmla="*/ 20 w 21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7">
                    <a:moveTo>
                      <a:pt x="20" y="1"/>
                    </a:moveTo>
                    <a:cubicBezTo>
                      <a:pt x="21" y="17"/>
                      <a:pt x="10" y="12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459"/>
              <p:cNvSpPr>
                <a:spLocks/>
              </p:cNvSpPr>
              <p:nvPr/>
            </p:nvSpPr>
            <p:spPr bwMode="auto">
              <a:xfrm>
                <a:off x="3573" y="264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460"/>
              <p:cNvSpPr>
                <a:spLocks/>
              </p:cNvSpPr>
              <p:nvPr/>
            </p:nvSpPr>
            <p:spPr bwMode="auto">
              <a:xfrm>
                <a:off x="2454" y="2650"/>
                <a:ext cx="17" cy="18"/>
              </a:xfrm>
              <a:custGeom>
                <a:avLst/>
                <a:gdLst>
                  <a:gd name="T0" fmla="*/ 20 w 20"/>
                  <a:gd name="T1" fmla="*/ 2 h 22"/>
                  <a:gd name="T2" fmla="*/ 0 w 20"/>
                  <a:gd name="T3" fmla="*/ 14 h 22"/>
                  <a:gd name="T4" fmla="*/ 20 w 20"/>
                  <a:gd name="T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2">
                    <a:moveTo>
                      <a:pt x="20" y="2"/>
                    </a:moveTo>
                    <a:cubicBezTo>
                      <a:pt x="20" y="14"/>
                      <a:pt x="8" y="22"/>
                      <a:pt x="0" y="14"/>
                    </a:cubicBezTo>
                    <a:cubicBezTo>
                      <a:pt x="4" y="7"/>
                      <a:pt x="7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461"/>
              <p:cNvSpPr>
                <a:spLocks/>
              </p:cNvSpPr>
              <p:nvPr/>
            </p:nvSpPr>
            <p:spPr bwMode="auto">
              <a:xfrm>
                <a:off x="3124" y="265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462"/>
              <p:cNvSpPr>
                <a:spLocks/>
              </p:cNvSpPr>
              <p:nvPr/>
            </p:nvSpPr>
            <p:spPr bwMode="auto">
              <a:xfrm>
                <a:off x="3634" y="2654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463"/>
              <p:cNvSpPr>
                <a:spLocks/>
              </p:cNvSpPr>
              <p:nvPr/>
            </p:nvSpPr>
            <p:spPr bwMode="auto">
              <a:xfrm>
                <a:off x="3656" y="2655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464"/>
              <p:cNvSpPr>
                <a:spLocks/>
              </p:cNvSpPr>
              <p:nvPr/>
            </p:nvSpPr>
            <p:spPr bwMode="auto">
              <a:xfrm>
                <a:off x="2122" y="2664"/>
                <a:ext cx="13" cy="8"/>
              </a:xfrm>
              <a:custGeom>
                <a:avLst/>
                <a:gdLst>
                  <a:gd name="T0" fmla="*/ 16 w 16"/>
                  <a:gd name="T1" fmla="*/ 5 h 10"/>
                  <a:gd name="T2" fmla="*/ 0 w 16"/>
                  <a:gd name="T3" fmla="*/ 9 h 10"/>
                  <a:gd name="T4" fmla="*/ 16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465"/>
              <p:cNvSpPr>
                <a:spLocks/>
              </p:cNvSpPr>
              <p:nvPr/>
            </p:nvSpPr>
            <p:spPr bwMode="auto">
              <a:xfrm>
                <a:off x="2468" y="2663"/>
                <a:ext cx="15" cy="18"/>
              </a:xfrm>
              <a:custGeom>
                <a:avLst/>
                <a:gdLst>
                  <a:gd name="T0" fmla="*/ 0 w 18"/>
                  <a:gd name="T1" fmla="*/ 2 h 21"/>
                  <a:gd name="T2" fmla="*/ 16 w 18"/>
                  <a:gd name="T3" fmla="*/ 18 h 21"/>
                  <a:gd name="T4" fmla="*/ 0 w 18"/>
                  <a:gd name="T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2"/>
                    </a:moveTo>
                    <a:cubicBezTo>
                      <a:pt x="13" y="0"/>
                      <a:pt x="18" y="5"/>
                      <a:pt x="16" y="18"/>
                    </a:cubicBezTo>
                    <a:cubicBezTo>
                      <a:pt x="3" y="21"/>
                      <a:pt x="1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466"/>
              <p:cNvSpPr>
                <a:spLocks/>
              </p:cNvSpPr>
              <p:nvPr/>
            </p:nvSpPr>
            <p:spPr bwMode="auto">
              <a:xfrm>
                <a:off x="3094" y="2671"/>
                <a:ext cx="17" cy="11"/>
              </a:xfrm>
              <a:custGeom>
                <a:avLst/>
                <a:gdLst>
                  <a:gd name="T0" fmla="*/ 4 w 21"/>
                  <a:gd name="T1" fmla="*/ 1 h 14"/>
                  <a:gd name="T2" fmla="*/ 20 w 21"/>
                  <a:gd name="T3" fmla="*/ 13 h 14"/>
                  <a:gd name="T4" fmla="*/ 4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467"/>
              <p:cNvSpPr>
                <a:spLocks/>
              </p:cNvSpPr>
              <p:nvPr/>
            </p:nvSpPr>
            <p:spPr bwMode="auto">
              <a:xfrm>
                <a:off x="2122" y="2678"/>
                <a:ext cx="17" cy="14"/>
              </a:xfrm>
              <a:custGeom>
                <a:avLst/>
                <a:gdLst>
                  <a:gd name="T0" fmla="*/ 19 w 20"/>
                  <a:gd name="T1" fmla="*/ 0 h 17"/>
                  <a:gd name="T2" fmla="*/ 7 w 20"/>
                  <a:gd name="T3" fmla="*/ 16 h 17"/>
                  <a:gd name="T4" fmla="*/ 19 w 2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468"/>
              <p:cNvSpPr>
                <a:spLocks/>
              </p:cNvSpPr>
              <p:nvPr/>
            </p:nvSpPr>
            <p:spPr bwMode="auto">
              <a:xfrm>
                <a:off x="2142" y="2678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469"/>
              <p:cNvSpPr>
                <a:spLocks/>
              </p:cNvSpPr>
              <p:nvPr/>
            </p:nvSpPr>
            <p:spPr bwMode="auto">
              <a:xfrm>
                <a:off x="2044" y="2679"/>
                <a:ext cx="14" cy="16"/>
              </a:xfrm>
              <a:custGeom>
                <a:avLst/>
                <a:gdLst>
                  <a:gd name="T0" fmla="*/ 17 w 17"/>
                  <a:gd name="T1" fmla="*/ 19 h 19"/>
                  <a:gd name="T2" fmla="*/ 1 w 17"/>
                  <a:gd name="T3" fmla="*/ 7 h 19"/>
                  <a:gd name="T4" fmla="*/ 17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cubicBezTo>
                      <a:pt x="9" y="17"/>
                      <a:pt x="0" y="18"/>
                      <a:pt x="1" y="7"/>
                    </a:cubicBezTo>
                    <a:cubicBezTo>
                      <a:pt x="8" y="0"/>
                      <a:pt x="17" y="8"/>
                      <a:pt x="17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470"/>
              <p:cNvSpPr>
                <a:spLocks/>
              </p:cNvSpPr>
              <p:nvPr/>
            </p:nvSpPr>
            <p:spPr bwMode="auto">
              <a:xfrm>
                <a:off x="2457" y="2675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471"/>
              <p:cNvSpPr>
                <a:spLocks/>
              </p:cNvSpPr>
              <p:nvPr/>
            </p:nvSpPr>
            <p:spPr bwMode="auto">
              <a:xfrm>
                <a:off x="2087" y="2681"/>
                <a:ext cx="21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472"/>
              <p:cNvSpPr>
                <a:spLocks/>
              </p:cNvSpPr>
              <p:nvPr/>
            </p:nvSpPr>
            <p:spPr bwMode="auto">
              <a:xfrm>
                <a:off x="2581" y="2682"/>
                <a:ext cx="15" cy="16"/>
              </a:xfrm>
              <a:custGeom>
                <a:avLst/>
                <a:gdLst>
                  <a:gd name="T0" fmla="*/ 16 w 18"/>
                  <a:gd name="T1" fmla="*/ 3 h 19"/>
                  <a:gd name="T2" fmla="*/ 12 w 18"/>
                  <a:gd name="T3" fmla="*/ 19 h 19"/>
                  <a:gd name="T4" fmla="*/ 16 w 18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473"/>
              <p:cNvSpPr>
                <a:spLocks/>
              </p:cNvSpPr>
              <p:nvPr/>
            </p:nvSpPr>
            <p:spPr bwMode="auto">
              <a:xfrm>
                <a:off x="2534" y="2688"/>
                <a:ext cx="10" cy="13"/>
              </a:xfrm>
              <a:custGeom>
                <a:avLst/>
                <a:gdLst>
                  <a:gd name="T0" fmla="*/ 0 w 12"/>
                  <a:gd name="T1" fmla="*/ 0 h 15"/>
                  <a:gd name="T2" fmla="*/ 12 w 12"/>
                  <a:gd name="T3" fmla="*/ 0 h 15"/>
                  <a:gd name="T4" fmla="*/ 0 w 12"/>
                  <a:gd name="T5" fmla="*/ 12 h 15"/>
                  <a:gd name="T6" fmla="*/ 0 w 1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8" y="4"/>
                      <a:pt x="11" y="15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474"/>
              <p:cNvSpPr>
                <a:spLocks/>
              </p:cNvSpPr>
              <p:nvPr/>
            </p:nvSpPr>
            <p:spPr bwMode="auto">
              <a:xfrm>
                <a:off x="2015" y="2691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475"/>
              <p:cNvSpPr>
                <a:spLocks/>
              </p:cNvSpPr>
              <p:nvPr/>
            </p:nvSpPr>
            <p:spPr bwMode="auto">
              <a:xfrm>
                <a:off x="2118" y="2695"/>
                <a:ext cx="11" cy="11"/>
              </a:xfrm>
              <a:custGeom>
                <a:avLst/>
                <a:gdLst>
                  <a:gd name="T0" fmla="*/ 8 w 13"/>
                  <a:gd name="T1" fmla="*/ 0 h 13"/>
                  <a:gd name="T2" fmla="*/ 12 w 13"/>
                  <a:gd name="T3" fmla="*/ 12 h 13"/>
                  <a:gd name="T4" fmla="*/ 0 w 13"/>
                  <a:gd name="T5" fmla="*/ 8 h 13"/>
                  <a:gd name="T6" fmla="*/ 8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476"/>
              <p:cNvSpPr>
                <a:spLocks/>
              </p:cNvSpPr>
              <p:nvPr/>
            </p:nvSpPr>
            <p:spPr bwMode="auto">
              <a:xfrm>
                <a:off x="1682" y="269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477"/>
              <p:cNvSpPr>
                <a:spLocks/>
              </p:cNvSpPr>
              <p:nvPr/>
            </p:nvSpPr>
            <p:spPr bwMode="auto">
              <a:xfrm>
                <a:off x="2027" y="2698"/>
                <a:ext cx="35" cy="22"/>
              </a:xfrm>
              <a:custGeom>
                <a:avLst/>
                <a:gdLst>
                  <a:gd name="T0" fmla="*/ 6 w 42"/>
                  <a:gd name="T1" fmla="*/ 0 h 26"/>
                  <a:gd name="T2" fmla="*/ 38 w 42"/>
                  <a:gd name="T3" fmla="*/ 8 h 26"/>
                  <a:gd name="T4" fmla="*/ 6 w 42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0"/>
                    </a:moveTo>
                    <a:cubicBezTo>
                      <a:pt x="16" y="7"/>
                      <a:pt x="24" y="16"/>
                      <a:pt x="38" y="8"/>
                    </a:cubicBezTo>
                    <a:cubicBezTo>
                      <a:pt x="42" y="26"/>
                      <a:pt x="0" y="2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478"/>
              <p:cNvSpPr>
                <a:spLocks/>
              </p:cNvSpPr>
              <p:nvPr/>
            </p:nvSpPr>
            <p:spPr bwMode="auto">
              <a:xfrm>
                <a:off x="2563" y="2703"/>
                <a:ext cx="16" cy="17"/>
              </a:xfrm>
              <a:custGeom>
                <a:avLst/>
                <a:gdLst>
                  <a:gd name="T0" fmla="*/ 18 w 20"/>
                  <a:gd name="T1" fmla="*/ 2 h 20"/>
                  <a:gd name="T2" fmla="*/ 2 w 20"/>
                  <a:gd name="T3" fmla="*/ 18 h 20"/>
                  <a:gd name="T4" fmla="*/ 18 w 20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8" y="2"/>
                    </a:moveTo>
                    <a:cubicBezTo>
                      <a:pt x="20" y="15"/>
                      <a:pt x="15" y="20"/>
                      <a:pt x="2" y="18"/>
                    </a:cubicBezTo>
                    <a:cubicBezTo>
                      <a:pt x="0" y="5"/>
                      <a:pt x="5" y="0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479"/>
              <p:cNvSpPr>
                <a:spLocks/>
              </p:cNvSpPr>
              <p:nvPr/>
            </p:nvSpPr>
            <p:spPr bwMode="auto">
              <a:xfrm>
                <a:off x="2168" y="2710"/>
                <a:ext cx="17" cy="25"/>
              </a:xfrm>
              <a:custGeom>
                <a:avLst/>
                <a:gdLst>
                  <a:gd name="T0" fmla="*/ 20 w 20"/>
                  <a:gd name="T1" fmla="*/ 30 h 30"/>
                  <a:gd name="T2" fmla="*/ 0 w 20"/>
                  <a:gd name="T3" fmla="*/ 10 h 30"/>
                  <a:gd name="T4" fmla="*/ 20 w 2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0">
                    <a:moveTo>
                      <a:pt x="20" y="30"/>
                    </a:moveTo>
                    <a:cubicBezTo>
                      <a:pt x="14" y="23"/>
                      <a:pt x="2" y="22"/>
                      <a:pt x="0" y="10"/>
                    </a:cubicBezTo>
                    <a:cubicBezTo>
                      <a:pt x="11" y="0"/>
                      <a:pt x="20" y="16"/>
                      <a:pt x="2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480"/>
              <p:cNvSpPr>
                <a:spLocks/>
              </p:cNvSpPr>
              <p:nvPr/>
            </p:nvSpPr>
            <p:spPr bwMode="auto">
              <a:xfrm>
                <a:off x="3595" y="2721"/>
                <a:ext cx="12" cy="11"/>
              </a:xfrm>
              <a:custGeom>
                <a:avLst/>
                <a:gdLst>
                  <a:gd name="T0" fmla="*/ 13 w 14"/>
                  <a:gd name="T1" fmla="*/ 1 h 14"/>
                  <a:gd name="T2" fmla="*/ 1 w 14"/>
                  <a:gd name="T3" fmla="*/ 13 h 14"/>
                  <a:gd name="T4" fmla="*/ 13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3" y="1"/>
                    </a:moveTo>
                    <a:cubicBezTo>
                      <a:pt x="14" y="10"/>
                      <a:pt x="10" y="14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481"/>
              <p:cNvSpPr>
                <a:spLocks/>
              </p:cNvSpPr>
              <p:nvPr/>
            </p:nvSpPr>
            <p:spPr bwMode="auto">
              <a:xfrm>
                <a:off x="3560" y="2727"/>
                <a:ext cx="30" cy="22"/>
              </a:xfrm>
              <a:custGeom>
                <a:avLst/>
                <a:gdLst>
                  <a:gd name="T0" fmla="*/ 36 w 36"/>
                  <a:gd name="T1" fmla="*/ 17 h 26"/>
                  <a:gd name="T2" fmla="*/ 0 w 36"/>
                  <a:gd name="T3" fmla="*/ 17 h 26"/>
                  <a:gd name="T4" fmla="*/ 36 w 36"/>
                  <a:gd name="T5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6">
                    <a:moveTo>
                      <a:pt x="36" y="17"/>
                    </a:moveTo>
                    <a:cubicBezTo>
                      <a:pt x="15" y="9"/>
                      <a:pt x="17" y="26"/>
                      <a:pt x="0" y="17"/>
                    </a:cubicBezTo>
                    <a:cubicBezTo>
                      <a:pt x="5" y="2"/>
                      <a:pt x="36" y="0"/>
                      <a:pt x="3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482"/>
              <p:cNvSpPr>
                <a:spLocks/>
              </p:cNvSpPr>
              <p:nvPr/>
            </p:nvSpPr>
            <p:spPr bwMode="auto">
              <a:xfrm>
                <a:off x="2591" y="2735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483"/>
              <p:cNvSpPr>
                <a:spLocks/>
              </p:cNvSpPr>
              <p:nvPr/>
            </p:nvSpPr>
            <p:spPr bwMode="auto">
              <a:xfrm>
                <a:off x="2925" y="2735"/>
                <a:ext cx="12" cy="15"/>
              </a:xfrm>
              <a:custGeom>
                <a:avLst/>
                <a:gdLst>
                  <a:gd name="T0" fmla="*/ 6 w 14"/>
                  <a:gd name="T1" fmla="*/ 0 h 18"/>
                  <a:gd name="T2" fmla="*/ 14 w 14"/>
                  <a:gd name="T3" fmla="*/ 16 h 18"/>
                  <a:gd name="T4" fmla="*/ 6 w 1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6" y="0"/>
                    </a:moveTo>
                    <a:cubicBezTo>
                      <a:pt x="11" y="3"/>
                      <a:pt x="13" y="9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484"/>
              <p:cNvSpPr>
                <a:spLocks/>
              </p:cNvSpPr>
              <p:nvPr/>
            </p:nvSpPr>
            <p:spPr bwMode="auto">
              <a:xfrm>
                <a:off x="2960" y="2741"/>
                <a:ext cx="11" cy="14"/>
              </a:xfrm>
              <a:custGeom>
                <a:avLst/>
                <a:gdLst>
                  <a:gd name="T0" fmla="*/ 5 w 14"/>
                  <a:gd name="T1" fmla="*/ 0 h 17"/>
                  <a:gd name="T2" fmla="*/ 13 w 14"/>
                  <a:gd name="T3" fmla="*/ 16 h 17"/>
                  <a:gd name="T4" fmla="*/ 5 w 14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cubicBezTo>
                      <a:pt x="12" y="1"/>
                      <a:pt x="14" y="7"/>
                      <a:pt x="13" y="16"/>
                    </a:cubicBezTo>
                    <a:cubicBezTo>
                      <a:pt x="2" y="17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485"/>
              <p:cNvSpPr>
                <a:spLocks/>
              </p:cNvSpPr>
              <p:nvPr/>
            </p:nvSpPr>
            <p:spPr bwMode="auto">
              <a:xfrm>
                <a:off x="2168" y="2745"/>
                <a:ext cx="18" cy="20"/>
              </a:xfrm>
              <a:custGeom>
                <a:avLst/>
                <a:gdLst>
                  <a:gd name="T0" fmla="*/ 0 w 21"/>
                  <a:gd name="T1" fmla="*/ 0 h 24"/>
                  <a:gd name="T2" fmla="*/ 20 w 21"/>
                  <a:gd name="T3" fmla="*/ 16 h 24"/>
                  <a:gd name="T4" fmla="*/ 0 w 2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6" y="6"/>
                      <a:pt x="21" y="3"/>
                      <a:pt x="20" y="16"/>
                    </a:cubicBezTo>
                    <a:cubicBezTo>
                      <a:pt x="12" y="24"/>
                      <a:pt x="1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486"/>
              <p:cNvSpPr>
                <a:spLocks/>
              </p:cNvSpPr>
              <p:nvPr/>
            </p:nvSpPr>
            <p:spPr bwMode="auto">
              <a:xfrm>
                <a:off x="2582" y="2747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487"/>
              <p:cNvSpPr>
                <a:spLocks/>
              </p:cNvSpPr>
              <p:nvPr/>
            </p:nvSpPr>
            <p:spPr bwMode="auto">
              <a:xfrm>
                <a:off x="1717" y="2754"/>
                <a:ext cx="12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488"/>
              <p:cNvSpPr>
                <a:spLocks/>
              </p:cNvSpPr>
              <p:nvPr/>
            </p:nvSpPr>
            <p:spPr bwMode="auto">
              <a:xfrm>
                <a:off x="2980" y="2760"/>
                <a:ext cx="14" cy="15"/>
              </a:xfrm>
              <a:custGeom>
                <a:avLst/>
                <a:gdLst>
                  <a:gd name="T0" fmla="*/ 0 w 16"/>
                  <a:gd name="T1" fmla="*/ 10 h 18"/>
                  <a:gd name="T2" fmla="*/ 12 w 16"/>
                  <a:gd name="T3" fmla="*/ 18 h 18"/>
                  <a:gd name="T4" fmla="*/ 0 w 16"/>
                  <a:gd name="T5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489"/>
              <p:cNvSpPr>
                <a:spLocks/>
              </p:cNvSpPr>
              <p:nvPr/>
            </p:nvSpPr>
            <p:spPr bwMode="auto">
              <a:xfrm>
                <a:off x="2584" y="2768"/>
                <a:ext cx="20" cy="14"/>
              </a:xfrm>
              <a:custGeom>
                <a:avLst/>
                <a:gdLst>
                  <a:gd name="T0" fmla="*/ 16 w 24"/>
                  <a:gd name="T1" fmla="*/ 0 h 17"/>
                  <a:gd name="T2" fmla="*/ 24 w 24"/>
                  <a:gd name="T3" fmla="*/ 12 h 17"/>
                  <a:gd name="T4" fmla="*/ 4 w 24"/>
                  <a:gd name="T5" fmla="*/ 16 h 17"/>
                  <a:gd name="T6" fmla="*/ 16 w 24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7">
                    <a:moveTo>
                      <a:pt x="16" y="0"/>
                    </a:moveTo>
                    <a:cubicBezTo>
                      <a:pt x="21" y="2"/>
                      <a:pt x="24" y="5"/>
                      <a:pt x="24" y="12"/>
                    </a:cubicBezTo>
                    <a:cubicBezTo>
                      <a:pt x="19" y="15"/>
                      <a:pt x="13" y="17"/>
                      <a:pt x="4" y="16"/>
                    </a:cubicBezTo>
                    <a:cubicBezTo>
                      <a:pt x="0" y="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490"/>
              <p:cNvSpPr>
                <a:spLocks/>
              </p:cNvSpPr>
              <p:nvPr/>
            </p:nvSpPr>
            <p:spPr bwMode="auto">
              <a:xfrm>
                <a:off x="1722" y="2778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491"/>
              <p:cNvSpPr>
                <a:spLocks/>
              </p:cNvSpPr>
              <p:nvPr/>
            </p:nvSpPr>
            <p:spPr bwMode="auto">
              <a:xfrm>
                <a:off x="3049" y="2794"/>
                <a:ext cx="8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492"/>
              <p:cNvSpPr>
                <a:spLocks/>
              </p:cNvSpPr>
              <p:nvPr/>
            </p:nvSpPr>
            <p:spPr bwMode="auto">
              <a:xfrm>
                <a:off x="2737" y="2792"/>
                <a:ext cx="19" cy="21"/>
              </a:xfrm>
              <a:custGeom>
                <a:avLst/>
                <a:gdLst>
                  <a:gd name="T0" fmla="*/ 0 w 22"/>
                  <a:gd name="T1" fmla="*/ 11 h 25"/>
                  <a:gd name="T2" fmla="*/ 20 w 22"/>
                  <a:gd name="T3" fmla="*/ 23 h 25"/>
                  <a:gd name="T4" fmla="*/ 0 w 22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0" y="11"/>
                    </a:moveTo>
                    <a:cubicBezTo>
                      <a:pt x="6" y="0"/>
                      <a:pt x="22" y="13"/>
                      <a:pt x="20" y="23"/>
                    </a:cubicBezTo>
                    <a:cubicBezTo>
                      <a:pt x="7" y="25"/>
                      <a:pt x="9" y="12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493"/>
              <p:cNvSpPr>
                <a:spLocks/>
              </p:cNvSpPr>
              <p:nvPr/>
            </p:nvSpPr>
            <p:spPr bwMode="auto">
              <a:xfrm>
                <a:off x="3642" y="2798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494"/>
              <p:cNvSpPr>
                <a:spLocks/>
              </p:cNvSpPr>
              <p:nvPr/>
            </p:nvSpPr>
            <p:spPr bwMode="auto">
              <a:xfrm>
                <a:off x="1788" y="2811"/>
                <a:ext cx="17" cy="17"/>
              </a:xfrm>
              <a:custGeom>
                <a:avLst/>
                <a:gdLst>
                  <a:gd name="T0" fmla="*/ 17 w 20"/>
                  <a:gd name="T1" fmla="*/ 0 h 20"/>
                  <a:gd name="T2" fmla="*/ 9 w 20"/>
                  <a:gd name="T3" fmla="*/ 20 h 20"/>
                  <a:gd name="T4" fmla="*/ 1 w 20"/>
                  <a:gd name="T5" fmla="*/ 4 h 20"/>
                  <a:gd name="T6" fmla="*/ 17 w 20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7" y="0"/>
                    </a:moveTo>
                    <a:cubicBezTo>
                      <a:pt x="20" y="13"/>
                      <a:pt x="11" y="12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495"/>
              <p:cNvSpPr>
                <a:spLocks/>
              </p:cNvSpPr>
              <p:nvPr/>
            </p:nvSpPr>
            <p:spPr bwMode="auto">
              <a:xfrm>
                <a:off x="2590" y="2805"/>
                <a:ext cx="14" cy="20"/>
              </a:xfrm>
              <a:custGeom>
                <a:avLst/>
                <a:gdLst>
                  <a:gd name="T0" fmla="*/ 17 w 17"/>
                  <a:gd name="T1" fmla="*/ 7 h 23"/>
                  <a:gd name="T2" fmla="*/ 9 w 17"/>
                  <a:gd name="T3" fmla="*/ 23 h 23"/>
                  <a:gd name="T4" fmla="*/ 17 w 17"/>
                  <a:gd name="T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17" y="7"/>
                    </a:moveTo>
                    <a:cubicBezTo>
                      <a:pt x="17" y="15"/>
                      <a:pt x="6" y="12"/>
                      <a:pt x="9" y="23"/>
                    </a:cubicBezTo>
                    <a:cubicBezTo>
                      <a:pt x="0" y="21"/>
                      <a:pt x="4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496"/>
              <p:cNvSpPr>
                <a:spLocks/>
              </p:cNvSpPr>
              <p:nvPr/>
            </p:nvSpPr>
            <p:spPr bwMode="auto">
              <a:xfrm>
                <a:off x="2888" y="2808"/>
                <a:ext cx="20" cy="23"/>
              </a:xfrm>
              <a:custGeom>
                <a:avLst/>
                <a:gdLst>
                  <a:gd name="T0" fmla="*/ 7 w 24"/>
                  <a:gd name="T1" fmla="*/ 4 h 28"/>
                  <a:gd name="T2" fmla="*/ 3 w 24"/>
                  <a:gd name="T3" fmla="*/ 24 h 28"/>
                  <a:gd name="T4" fmla="*/ 7 w 24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7" y="4"/>
                    </a:moveTo>
                    <a:cubicBezTo>
                      <a:pt x="24" y="0"/>
                      <a:pt x="19" y="28"/>
                      <a:pt x="3" y="24"/>
                    </a:cubicBezTo>
                    <a:cubicBezTo>
                      <a:pt x="0" y="13"/>
                      <a:pt x="9" y="1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497"/>
              <p:cNvSpPr>
                <a:spLocks/>
              </p:cNvSpPr>
              <p:nvPr/>
            </p:nvSpPr>
            <p:spPr bwMode="auto">
              <a:xfrm>
                <a:off x="3714" y="2810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498"/>
              <p:cNvSpPr>
                <a:spLocks/>
              </p:cNvSpPr>
              <p:nvPr/>
            </p:nvSpPr>
            <p:spPr bwMode="auto">
              <a:xfrm>
                <a:off x="2804" y="2813"/>
                <a:ext cx="17" cy="12"/>
              </a:xfrm>
              <a:custGeom>
                <a:avLst/>
                <a:gdLst>
                  <a:gd name="T0" fmla="*/ 20 w 21"/>
                  <a:gd name="T1" fmla="*/ 6 h 15"/>
                  <a:gd name="T2" fmla="*/ 0 w 21"/>
                  <a:gd name="T3" fmla="*/ 10 h 15"/>
                  <a:gd name="T4" fmla="*/ 20 w 21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499"/>
              <p:cNvSpPr>
                <a:spLocks/>
              </p:cNvSpPr>
              <p:nvPr/>
            </p:nvSpPr>
            <p:spPr bwMode="auto">
              <a:xfrm>
                <a:off x="2851" y="2813"/>
                <a:ext cx="25" cy="18"/>
              </a:xfrm>
              <a:custGeom>
                <a:avLst/>
                <a:gdLst>
                  <a:gd name="T0" fmla="*/ 23 w 30"/>
                  <a:gd name="T1" fmla="*/ 22 h 22"/>
                  <a:gd name="T2" fmla="*/ 3 w 30"/>
                  <a:gd name="T3" fmla="*/ 18 h 22"/>
                  <a:gd name="T4" fmla="*/ 23 w 30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2">
                    <a:moveTo>
                      <a:pt x="23" y="22"/>
                    </a:moveTo>
                    <a:cubicBezTo>
                      <a:pt x="14" y="16"/>
                      <a:pt x="16" y="14"/>
                      <a:pt x="3" y="18"/>
                    </a:cubicBezTo>
                    <a:cubicBezTo>
                      <a:pt x="0" y="0"/>
                      <a:pt x="30" y="3"/>
                      <a:pt x="2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500"/>
              <p:cNvSpPr>
                <a:spLocks/>
              </p:cNvSpPr>
              <p:nvPr/>
            </p:nvSpPr>
            <p:spPr bwMode="auto">
              <a:xfrm>
                <a:off x="3623" y="2814"/>
                <a:ext cx="27" cy="12"/>
              </a:xfrm>
              <a:custGeom>
                <a:avLst/>
                <a:gdLst>
                  <a:gd name="T0" fmla="*/ 0 w 33"/>
                  <a:gd name="T1" fmla="*/ 9 h 15"/>
                  <a:gd name="T2" fmla="*/ 28 w 33"/>
                  <a:gd name="T3" fmla="*/ 13 h 15"/>
                  <a:gd name="T4" fmla="*/ 0 w 33"/>
                  <a:gd name="T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5">
                    <a:moveTo>
                      <a:pt x="0" y="9"/>
                    </a:moveTo>
                    <a:cubicBezTo>
                      <a:pt x="1" y="3"/>
                      <a:pt x="33" y="0"/>
                      <a:pt x="28" y="13"/>
                    </a:cubicBezTo>
                    <a:cubicBezTo>
                      <a:pt x="17" y="13"/>
                      <a:pt x="5" y="1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501"/>
              <p:cNvSpPr>
                <a:spLocks/>
              </p:cNvSpPr>
              <p:nvPr/>
            </p:nvSpPr>
            <p:spPr bwMode="auto">
              <a:xfrm>
                <a:off x="2035" y="282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502"/>
              <p:cNvSpPr>
                <a:spLocks/>
              </p:cNvSpPr>
              <p:nvPr/>
            </p:nvSpPr>
            <p:spPr bwMode="auto">
              <a:xfrm>
                <a:off x="2603" y="2824"/>
                <a:ext cx="18" cy="14"/>
              </a:xfrm>
              <a:custGeom>
                <a:avLst/>
                <a:gdLst>
                  <a:gd name="T0" fmla="*/ 2 w 22"/>
                  <a:gd name="T1" fmla="*/ 1 h 17"/>
                  <a:gd name="T2" fmla="*/ 22 w 22"/>
                  <a:gd name="T3" fmla="*/ 5 h 17"/>
                  <a:gd name="T4" fmla="*/ 2 w 22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2" y="1"/>
                    </a:moveTo>
                    <a:cubicBezTo>
                      <a:pt x="11" y="0"/>
                      <a:pt x="17" y="2"/>
                      <a:pt x="22" y="5"/>
                    </a:cubicBezTo>
                    <a:cubicBezTo>
                      <a:pt x="21" y="17"/>
                      <a:pt x="0" y="13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503"/>
              <p:cNvSpPr>
                <a:spLocks/>
              </p:cNvSpPr>
              <p:nvPr/>
            </p:nvSpPr>
            <p:spPr bwMode="auto">
              <a:xfrm>
                <a:off x="3722" y="2824"/>
                <a:ext cx="17" cy="11"/>
              </a:xfrm>
              <a:custGeom>
                <a:avLst/>
                <a:gdLst>
                  <a:gd name="T0" fmla="*/ 1 w 21"/>
                  <a:gd name="T1" fmla="*/ 1 h 14"/>
                  <a:gd name="T2" fmla="*/ 17 w 21"/>
                  <a:gd name="T3" fmla="*/ 13 h 14"/>
                  <a:gd name="T4" fmla="*/ 1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1" y="1"/>
                    </a:moveTo>
                    <a:cubicBezTo>
                      <a:pt x="11" y="0"/>
                      <a:pt x="21" y="0"/>
                      <a:pt x="17" y="13"/>
                    </a:cubicBezTo>
                    <a:cubicBezTo>
                      <a:pt x="7" y="14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504"/>
              <p:cNvSpPr>
                <a:spLocks/>
              </p:cNvSpPr>
              <p:nvPr/>
            </p:nvSpPr>
            <p:spPr bwMode="auto">
              <a:xfrm>
                <a:off x="2012" y="2823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505"/>
              <p:cNvSpPr>
                <a:spLocks/>
              </p:cNvSpPr>
              <p:nvPr/>
            </p:nvSpPr>
            <p:spPr bwMode="auto">
              <a:xfrm>
                <a:off x="2338" y="283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506"/>
              <p:cNvSpPr>
                <a:spLocks/>
              </p:cNvSpPr>
              <p:nvPr/>
            </p:nvSpPr>
            <p:spPr bwMode="auto">
              <a:xfrm>
                <a:off x="2151" y="2834"/>
                <a:ext cx="11" cy="13"/>
              </a:xfrm>
              <a:custGeom>
                <a:avLst/>
                <a:gdLst>
                  <a:gd name="T0" fmla="*/ 13 w 13"/>
                  <a:gd name="T1" fmla="*/ 1 h 16"/>
                  <a:gd name="T2" fmla="*/ 1 w 13"/>
                  <a:gd name="T3" fmla="*/ 13 h 16"/>
                  <a:gd name="T4" fmla="*/ 13 w 13"/>
                  <a:gd name="T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3" y="1"/>
                    </a:moveTo>
                    <a:cubicBezTo>
                      <a:pt x="9" y="5"/>
                      <a:pt x="12" y="16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507"/>
              <p:cNvSpPr>
                <a:spLocks/>
              </p:cNvSpPr>
              <p:nvPr/>
            </p:nvSpPr>
            <p:spPr bwMode="auto">
              <a:xfrm>
                <a:off x="2288" y="2834"/>
                <a:ext cx="18" cy="11"/>
              </a:xfrm>
              <a:custGeom>
                <a:avLst/>
                <a:gdLst>
                  <a:gd name="T0" fmla="*/ 4 w 21"/>
                  <a:gd name="T1" fmla="*/ 1 h 14"/>
                  <a:gd name="T2" fmla="*/ 20 w 21"/>
                  <a:gd name="T3" fmla="*/ 13 h 14"/>
                  <a:gd name="T4" fmla="*/ 4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508"/>
              <p:cNvSpPr>
                <a:spLocks/>
              </p:cNvSpPr>
              <p:nvPr/>
            </p:nvSpPr>
            <p:spPr bwMode="auto">
              <a:xfrm>
                <a:off x="2821" y="2835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509"/>
              <p:cNvSpPr>
                <a:spLocks/>
              </p:cNvSpPr>
              <p:nvPr/>
            </p:nvSpPr>
            <p:spPr bwMode="auto">
              <a:xfrm>
                <a:off x="3703" y="2834"/>
                <a:ext cx="16" cy="12"/>
              </a:xfrm>
              <a:custGeom>
                <a:avLst/>
                <a:gdLst>
                  <a:gd name="T0" fmla="*/ 20 w 20"/>
                  <a:gd name="T1" fmla="*/ 1 h 15"/>
                  <a:gd name="T2" fmla="*/ 0 w 20"/>
                  <a:gd name="T3" fmla="*/ 9 h 15"/>
                  <a:gd name="T4" fmla="*/ 20 w 20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20" y="1"/>
                    </a:moveTo>
                    <a:cubicBezTo>
                      <a:pt x="17" y="9"/>
                      <a:pt x="6" y="15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510"/>
              <p:cNvSpPr>
                <a:spLocks/>
              </p:cNvSpPr>
              <p:nvPr/>
            </p:nvSpPr>
            <p:spPr bwMode="auto">
              <a:xfrm>
                <a:off x="1855" y="2831"/>
                <a:ext cx="10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511"/>
              <p:cNvSpPr>
                <a:spLocks/>
              </p:cNvSpPr>
              <p:nvPr/>
            </p:nvSpPr>
            <p:spPr bwMode="auto">
              <a:xfrm>
                <a:off x="2321" y="2838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512"/>
              <p:cNvSpPr>
                <a:spLocks/>
              </p:cNvSpPr>
              <p:nvPr/>
            </p:nvSpPr>
            <p:spPr bwMode="auto">
              <a:xfrm>
                <a:off x="2200" y="2839"/>
                <a:ext cx="29" cy="16"/>
              </a:xfrm>
              <a:custGeom>
                <a:avLst/>
                <a:gdLst>
                  <a:gd name="T0" fmla="*/ 22 w 35"/>
                  <a:gd name="T1" fmla="*/ 3 h 19"/>
                  <a:gd name="T2" fmla="*/ 2 w 35"/>
                  <a:gd name="T3" fmla="*/ 11 h 19"/>
                  <a:gd name="T4" fmla="*/ 22 w 35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9">
                    <a:moveTo>
                      <a:pt x="22" y="3"/>
                    </a:moveTo>
                    <a:cubicBezTo>
                      <a:pt x="35" y="10"/>
                      <a:pt x="6" y="19"/>
                      <a:pt x="2" y="11"/>
                    </a:cubicBezTo>
                    <a:cubicBezTo>
                      <a:pt x="0" y="0"/>
                      <a:pt x="24" y="14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513"/>
              <p:cNvSpPr>
                <a:spLocks/>
              </p:cNvSpPr>
              <p:nvPr/>
            </p:nvSpPr>
            <p:spPr bwMode="auto">
              <a:xfrm>
                <a:off x="2485" y="2841"/>
                <a:ext cx="26" cy="23"/>
              </a:xfrm>
              <a:custGeom>
                <a:avLst/>
                <a:gdLst>
                  <a:gd name="T0" fmla="*/ 31 w 31"/>
                  <a:gd name="T1" fmla="*/ 0 h 27"/>
                  <a:gd name="T2" fmla="*/ 11 w 31"/>
                  <a:gd name="T3" fmla="*/ 24 h 27"/>
                  <a:gd name="T4" fmla="*/ 3 w 31"/>
                  <a:gd name="T5" fmla="*/ 8 h 27"/>
                  <a:gd name="T6" fmla="*/ 31 w 3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7">
                    <a:moveTo>
                      <a:pt x="31" y="0"/>
                    </a:moveTo>
                    <a:cubicBezTo>
                      <a:pt x="31" y="12"/>
                      <a:pt x="25" y="18"/>
                      <a:pt x="11" y="24"/>
                    </a:cubicBezTo>
                    <a:cubicBezTo>
                      <a:pt x="0" y="27"/>
                      <a:pt x="14" y="5"/>
                      <a:pt x="3" y="8"/>
                    </a:cubicBezTo>
                    <a:cubicBezTo>
                      <a:pt x="18" y="3"/>
                      <a:pt x="14" y="12"/>
                      <a:pt x="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514"/>
              <p:cNvSpPr>
                <a:spLocks/>
              </p:cNvSpPr>
              <p:nvPr/>
            </p:nvSpPr>
            <p:spPr bwMode="auto">
              <a:xfrm>
                <a:off x="2704" y="2832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515"/>
              <p:cNvSpPr>
                <a:spLocks/>
              </p:cNvSpPr>
              <p:nvPr/>
            </p:nvSpPr>
            <p:spPr bwMode="auto">
              <a:xfrm>
                <a:off x="2021" y="2845"/>
                <a:ext cx="17" cy="13"/>
              </a:xfrm>
              <a:custGeom>
                <a:avLst/>
                <a:gdLst>
                  <a:gd name="T0" fmla="*/ 1 w 21"/>
                  <a:gd name="T1" fmla="*/ 0 h 16"/>
                  <a:gd name="T2" fmla="*/ 21 w 21"/>
                  <a:gd name="T3" fmla="*/ 0 h 16"/>
                  <a:gd name="T4" fmla="*/ 21 w 21"/>
                  <a:gd name="T5" fmla="*/ 16 h 16"/>
                  <a:gd name="T6" fmla="*/ 1 w 2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1" y="0"/>
                    </a:moveTo>
                    <a:cubicBezTo>
                      <a:pt x="8" y="0"/>
                      <a:pt x="14" y="0"/>
                      <a:pt x="21" y="0"/>
                    </a:cubicBezTo>
                    <a:cubicBezTo>
                      <a:pt x="21" y="5"/>
                      <a:pt x="21" y="11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516"/>
              <p:cNvSpPr>
                <a:spLocks/>
              </p:cNvSpPr>
              <p:nvPr/>
            </p:nvSpPr>
            <p:spPr bwMode="auto">
              <a:xfrm>
                <a:off x="2348" y="2844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517"/>
              <p:cNvSpPr>
                <a:spLocks/>
              </p:cNvSpPr>
              <p:nvPr/>
            </p:nvSpPr>
            <p:spPr bwMode="auto">
              <a:xfrm>
                <a:off x="3743" y="2843"/>
                <a:ext cx="13" cy="17"/>
              </a:xfrm>
              <a:custGeom>
                <a:avLst/>
                <a:gdLst>
                  <a:gd name="T0" fmla="*/ 4 w 16"/>
                  <a:gd name="T1" fmla="*/ 2 h 20"/>
                  <a:gd name="T2" fmla="*/ 16 w 16"/>
                  <a:gd name="T3" fmla="*/ 10 h 20"/>
                  <a:gd name="T4" fmla="*/ 4 w 16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518"/>
              <p:cNvSpPr>
                <a:spLocks/>
              </p:cNvSpPr>
              <p:nvPr/>
            </p:nvSpPr>
            <p:spPr bwMode="auto">
              <a:xfrm>
                <a:off x="2534" y="284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19"/>
              <p:cNvSpPr>
                <a:spLocks/>
              </p:cNvSpPr>
              <p:nvPr/>
            </p:nvSpPr>
            <p:spPr bwMode="auto">
              <a:xfrm>
                <a:off x="3444" y="2848"/>
                <a:ext cx="32" cy="16"/>
              </a:xfrm>
              <a:custGeom>
                <a:avLst/>
                <a:gdLst>
                  <a:gd name="T0" fmla="*/ 11 w 39"/>
                  <a:gd name="T1" fmla="*/ 0 h 19"/>
                  <a:gd name="T2" fmla="*/ 39 w 39"/>
                  <a:gd name="T3" fmla="*/ 4 h 19"/>
                  <a:gd name="T4" fmla="*/ 3 w 39"/>
                  <a:gd name="T5" fmla="*/ 16 h 19"/>
                  <a:gd name="T6" fmla="*/ 11 w 39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9">
                    <a:moveTo>
                      <a:pt x="11" y="0"/>
                    </a:moveTo>
                    <a:cubicBezTo>
                      <a:pt x="20" y="10"/>
                      <a:pt x="24" y="6"/>
                      <a:pt x="39" y="4"/>
                    </a:cubicBezTo>
                    <a:cubicBezTo>
                      <a:pt x="32" y="18"/>
                      <a:pt x="18" y="19"/>
                      <a:pt x="3" y="16"/>
                    </a:cubicBezTo>
                    <a:cubicBezTo>
                      <a:pt x="0" y="5"/>
                      <a:pt x="11" y="8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520"/>
              <p:cNvSpPr>
                <a:spLocks/>
              </p:cNvSpPr>
              <p:nvPr/>
            </p:nvSpPr>
            <p:spPr bwMode="auto">
              <a:xfrm>
                <a:off x="2261" y="2850"/>
                <a:ext cx="14" cy="14"/>
              </a:xfrm>
              <a:custGeom>
                <a:avLst/>
                <a:gdLst>
                  <a:gd name="T0" fmla="*/ 0 w 16"/>
                  <a:gd name="T1" fmla="*/ 2 h 18"/>
                  <a:gd name="T2" fmla="*/ 16 w 16"/>
                  <a:gd name="T3" fmla="*/ 6 h 18"/>
                  <a:gd name="T4" fmla="*/ 8 w 16"/>
                  <a:gd name="T5" fmla="*/ 18 h 18"/>
                  <a:gd name="T6" fmla="*/ 0 w 16"/>
                  <a:gd name="T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1"/>
                      <a:pt x="9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521"/>
              <p:cNvSpPr>
                <a:spLocks/>
              </p:cNvSpPr>
              <p:nvPr/>
            </p:nvSpPr>
            <p:spPr bwMode="auto">
              <a:xfrm>
                <a:off x="2281" y="2850"/>
                <a:ext cx="10" cy="19"/>
              </a:xfrm>
              <a:custGeom>
                <a:avLst/>
                <a:gdLst>
                  <a:gd name="T0" fmla="*/ 5 w 12"/>
                  <a:gd name="T1" fmla="*/ 1 h 23"/>
                  <a:gd name="T2" fmla="*/ 1 w 12"/>
                  <a:gd name="T3" fmla="*/ 17 h 23"/>
                  <a:gd name="T4" fmla="*/ 5 w 12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522"/>
              <p:cNvSpPr>
                <a:spLocks/>
              </p:cNvSpPr>
              <p:nvPr/>
            </p:nvSpPr>
            <p:spPr bwMode="auto">
              <a:xfrm>
                <a:off x="2385" y="2851"/>
                <a:ext cx="13" cy="15"/>
              </a:xfrm>
              <a:custGeom>
                <a:avLst/>
                <a:gdLst>
                  <a:gd name="T0" fmla="*/ 16 w 16"/>
                  <a:gd name="T1" fmla="*/ 0 h 18"/>
                  <a:gd name="T2" fmla="*/ 0 w 16"/>
                  <a:gd name="T3" fmla="*/ 16 h 18"/>
                  <a:gd name="T4" fmla="*/ 16 w 1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cubicBezTo>
                      <a:pt x="11" y="6"/>
                      <a:pt x="13" y="18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523"/>
              <p:cNvSpPr>
                <a:spLocks/>
              </p:cNvSpPr>
              <p:nvPr/>
            </p:nvSpPr>
            <p:spPr bwMode="auto">
              <a:xfrm>
                <a:off x="3003" y="2850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524"/>
              <p:cNvSpPr>
                <a:spLocks/>
              </p:cNvSpPr>
              <p:nvPr/>
            </p:nvSpPr>
            <p:spPr bwMode="auto">
              <a:xfrm>
                <a:off x="2548" y="2855"/>
                <a:ext cx="6" cy="13"/>
              </a:xfrm>
              <a:custGeom>
                <a:avLst/>
                <a:gdLst>
                  <a:gd name="T0" fmla="*/ 0 w 8"/>
                  <a:gd name="T1" fmla="*/ 0 h 16"/>
                  <a:gd name="T2" fmla="*/ 8 w 8"/>
                  <a:gd name="T3" fmla="*/ 0 h 16"/>
                  <a:gd name="T4" fmla="*/ 8 w 8"/>
                  <a:gd name="T5" fmla="*/ 16 h 16"/>
                  <a:gd name="T6" fmla="*/ 0 w 8"/>
                  <a:gd name="T7" fmla="*/ 16 h 16"/>
                  <a:gd name="T8" fmla="*/ 0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525"/>
              <p:cNvSpPr>
                <a:spLocks/>
              </p:cNvSpPr>
              <p:nvPr/>
            </p:nvSpPr>
            <p:spPr bwMode="auto">
              <a:xfrm>
                <a:off x="3152" y="2854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526"/>
              <p:cNvSpPr>
                <a:spLocks/>
              </p:cNvSpPr>
              <p:nvPr/>
            </p:nvSpPr>
            <p:spPr bwMode="auto">
              <a:xfrm>
                <a:off x="2558" y="286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527"/>
              <p:cNvSpPr>
                <a:spLocks/>
              </p:cNvSpPr>
              <p:nvPr/>
            </p:nvSpPr>
            <p:spPr bwMode="auto">
              <a:xfrm>
                <a:off x="3178" y="2868"/>
                <a:ext cx="20" cy="14"/>
              </a:xfrm>
              <a:custGeom>
                <a:avLst/>
                <a:gdLst>
                  <a:gd name="T0" fmla="*/ 18 w 23"/>
                  <a:gd name="T1" fmla="*/ 0 h 17"/>
                  <a:gd name="T2" fmla="*/ 22 w 23"/>
                  <a:gd name="T3" fmla="*/ 16 h 17"/>
                  <a:gd name="T4" fmla="*/ 2 w 23"/>
                  <a:gd name="T5" fmla="*/ 12 h 17"/>
                  <a:gd name="T6" fmla="*/ 18 w 2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8" y="0"/>
                    </a:moveTo>
                    <a:cubicBezTo>
                      <a:pt x="23" y="1"/>
                      <a:pt x="21" y="10"/>
                      <a:pt x="22" y="16"/>
                    </a:cubicBezTo>
                    <a:cubicBezTo>
                      <a:pt x="13" y="17"/>
                      <a:pt x="7" y="15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528"/>
              <p:cNvSpPr>
                <a:spLocks/>
              </p:cNvSpPr>
              <p:nvPr/>
            </p:nvSpPr>
            <p:spPr bwMode="auto">
              <a:xfrm>
                <a:off x="2994" y="2883"/>
                <a:ext cx="7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529"/>
              <p:cNvSpPr>
                <a:spLocks/>
              </p:cNvSpPr>
              <p:nvPr/>
            </p:nvSpPr>
            <p:spPr bwMode="auto">
              <a:xfrm>
                <a:off x="3756" y="2884"/>
                <a:ext cx="20" cy="14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4 h 16"/>
                  <a:gd name="T4" fmla="*/ 0 w 24"/>
                  <a:gd name="T5" fmla="*/ 16 h 16"/>
                  <a:gd name="T6" fmla="*/ 0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4" y="16"/>
                      <a:pt x="10" y="14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530"/>
              <p:cNvSpPr>
                <a:spLocks/>
              </p:cNvSpPr>
              <p:nvPr/>
            </p:nvSpPr>
            <p:spPr bwMode="auto">
              <a:xfrm>
                <a:off x="2713" y="2901"/>
                <a:ext cx="11" cy="13"/>
              </a:xfrm>
              <a:custGeom>
                <a:avLst/>
                <a:gdLst>
                  <a:gd name="T0" fmla="*/ 1 w 13"/>
                  <a:gd name="T1" fmla="*/ 0 h 16"/>
                  <a:gd name="T2" fmla="*/ 13 w 13"/>
                  <a:gd name="T3" fmla="*/ 0 h 16"/>
                  <a:gd name="T4" fmla="*/ 13 w 13"/>
                  <a:gd name="T5" fmla="*/ 16 h 16"/>
                  <a:gd name="T6" fmla="*/ 1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10" y="10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531"/>
              <p:cNvSpPr>
                <a:spLocks/>
              </p:cNvSpPr>
              <p:nvPr/>
            </p:nvSpPr>
            <p:spPr bwMode="auto">
              <a:xfrm>
                <a:off x="2757" y="2909"/>
                <a:ext cx="8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532"/>
              <p:cNvSpPr>
                <a:spLocks/>
              </p:cNvSpPr>
              <p:nvPr/>
            </p:nvSpPr>
            <p:spPr bwMode="auto">
              <a:xfrm>
                <a:off x="3084" y="2909"/>
                <a:ext cx="17" cy="15"/>
              </a:xfrm>
              <a:custGeom>
                <a:avLst/>
                <a:gdLst>
                  <a:gd name="T0" fmla="*/ 20 w 21"/>
                  <a:gd name="T1" fmla="*/ 15 h 18"/>
                  <a:gd name="T2" fmla="*/ 0 w 21"/>
                  <a:gd name="T3" fmla="*/ 11 h 18"/>
                  <a:gd name="T4" fmla="*/ 20 w 21"/>
                  <a:gd name="T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0" y="15"/>
                    </a:moveTo>
                    <a:cubicBezTo>
                      <a:pt x="9" y="18"/>
                      <a:pt x="10" y="9"/>
                      <a:pt x="0" y="11"/>
                    </a:cubicBezTo>
                    <a:cubicBezTo>
                      <a:pt x="0" y="0"/>
                      <a:pt x="21" y="4"/>
                      <a:pt x="2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533"/>
              <p:cNvSpPr>
                <a:spLocks/>
              </p:cNvSpPr>
              <p:nvPr/>
            </p:nvSpPr>
            <p:spPr bwMode="auto">
              <a:xfrm>
                <a:off x="3014" y="2906"/>
                <a:ext cx="18" cy="20"/>
              </a:xfrm>
              <a:custGeom>
                <a:avLst/>
                <a:gdLst>
                  <a:gd name="T0" fmla="*/ 0 w 22"/>
                  <a:gd name="T1" fmla="*/ 14 h 24"/>
                  <a:gd name="T2" fmla="*/ 0 w 22"/>
                  <a:gd name="T3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" h="24">
                    <a:moveTo>
                      <a:pt x="0" y="14"/>
                    </a:moveTo>
                    <a:cubicBezTo>
                      <a:pt x="20" y="0"/>
                      <a:pt x="22" y="2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534"/>
              <p:cNvSpPr>
                <a:spLocks/>
              </p:cNvSpPr>
              <p:nvPr/>
            </p:nvSpPr>
            <p:spPr bwMode="auto">
              <a:xfrm>
                <a:off x="3213" y="2921"/>
                <a:ext cx="10" cy="16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535"/>
              <p:cNvSpPr>
                <a:spLocks/>
              </p:cNvSpPr>
              <p:nvPr/>
            </p:nvSpPr>
            <p:spPr bwMode="auto">
              <a:xfrm>
                <a:off x="3233" y="2924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536"/>
              <p:cNvSpPr>
                <a:spLocks/>
              </p:cNvSpPr>
              <p:nvPr/>
            </p:nvSpPr>
            <p:spPr bwMode="auto">
              <a:xfrm>
                <a:off x="3004" y="2919"/>
                <a:ext cx="11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537"/>
              <p:cNvSpPr>
                <a:spLocks/>
              </p:cNvSpPr>
              <p:nvPr/>
            </p:nvSpPr>
            <p:spPr bwMode="auto">
              <a:xfrm>
                <a:off x="3042" y="2929"/>
                <a:ext cx="22" cy="12"/>
              </a:xfrm>
              <a:custGeom>
                <a:avLst/>
                <a:gdLst>
                  <a:gd name="T0" fmla="*/ 6 w 27"/>
                  <a:gd name="T1" fmla="*/ 3 h 15"/>
                  <a:gd name="T2" fmla="*/ 26 w 27"/>
                  <a:gd name="T3" fmla="*/ 7 h 15"/>
                  <a:gd name="T4" fmla="*/ 6 w 27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5">
                    <a:moveTo>
                      <a:pt x="6" y="3"/>
                    </a:moveTo>
                    <a:cubicBezTo>
                      <a:pt x="17" y="0"/>
                      <a:pt x="16" y="9"/>
                      <a:pt x="26" y="7"/>
                    </a:cubicBezTo>
                    <a:cubicBezTo>
                      <a:pt x="27" y="14"/>
                      <a:pt x="0" y="15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538"/>
              <p:cNvSpPr>
                <a:spLocks/>
              </p:cNvSpPr>
              <p:nvPr/>
            </p:nvSpPr>
            <p:spPr bwMode="auto">
              <a:xfrm>
                <a:off x="2757" y="2940"/>
                <a:ext cx="14" cy="20"/>
              </a:xfrm>
              <a:custGeom>
                <a:avLst/>
                <a:gdLst>
                  <a:gd name="T0" fmla="*/ 4 w 16"/>
                  <a:gd name="T1" fmla="*/ 1 h 24"/>
                  <a:gd name="T2" fmla="*/ 16 w 16"/>
                  <a:gd name="T3" fmla="*/ 13 h 24"/>
                  <a:gd name="T4" fmla="*/ 4 w 16"/>
                  <a:gd name="T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4" y="1"/>
                    </a:moveTo>
                    <a:cubicBezTo>
                      <a:pt x="13" y="0"/>
                      <a:pt x="8" y="13"/>
                      <a:pt x="16" y="13"/>
                    </a:cubicBezTo>
                    <a:cubicBezTo>
                      <a:pt x="12" y="24"/>
                      <a:pt x="0" y="1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539"/>
              <p:cNvSpPr>
                <a:spLocks/>
              </p:cNvSpPr>
              <p:nvPr/>
            </p:nvSpPr>
            <p:spPr bwMode="auto">
              <a:xfrm>
                <a:off x="3448" y="2961"/>
                <a:ext cx="25" cy="12"/>
              </a:xfrm>
              <a:custGeom>
                <a:avLst/>
                <a:gdLst>
                  <a:gd name="T0" fmla="*/ 18 w 30"/>
                  <a:gd name="T1" fmla="*/ 0 h 14"/>
                  <a:gd name="T2" fmla="*/ 2 w 30"/>
                  <a:gd name="T3" fmla="*/ 12 h 14"/>
                  <a:gd name="T4" fmla="*/ 18 w 30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18" y="0"/>
                    </a:moveTo>
                    <a:cubicBezTo>
                      <a:pt x="30" y="6"/>
                      <a:pt x="11" y="14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540"/>
              <p:cNvSpPr>
                <a:spLocks/>
              </p:cNvSpPr>
              <p:nvPr/>
            </p:nvSpPr>
            <p:spPr bwMode="auto">
              <a:xfrm>
                <a:off x="2777" y="2968"/>
                <a:ext cx="10" cy="10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541"/>
              <p:cNvSpPr>
                <a:spLocks/>
              </p:cNvSpPr>
              <p:nvPr/>
            </p:nvSpPr>
            <p:spPr bwMode="auto">
              <a:xfrm>
                <a:off x="3381" y="2968"/>
                <a:ext cx="12" cy="12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542"/>
              <p:cNvSpPr>
                <a:spLocks/>
              </p:cNvSpPr>
              <p:nvPr/>
            </p:nvSpPr>
            <p:spPr bwMode="auto">
              <a:xfrm>
                <a:off x="3789" y="2981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543"/>
              <p:cNvSpPr>
                <a:spLocks/>
              </p:cNvSpPr>
              <p:nvPr/>
            </p:nvSpPr>
            <p:spPr bwMode="auto">
              <a:xfrm>
                <a:off x="2737" y="2997"/>
                <a:ext cx="39" cy="18"/>
              </a:xfrm>
              <a:custGeom>
                <a:avLst/>
                <a:gdLst>
                  <a:gd name="T0" fmla="*/ 44 w 46"/>
                  <a:gd name="T1" fmla="*/ 17 h 22"/>
                  <a:gd name="T2" fmla="*/ 0 w 46"/>
                  <a:gd name="T3" fmla="*/ 9 h 22"/>
                  <a:gd name="T4" fmla="*/ 44 w 46"/>
                  <a:gd name="T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2">
                    <a:moveTo>
                      <a:pt x="44" y="17"/>
                    </a:moveTo>
                    <a:cubicBezTo>
                      <a:pt x="29" y="8"/>
                      <a:pt x="14" y="22"/>
                      <a:pt x="0" y="9"/>
                    </a:cubicBezTo>
                    <a:cubicBezTo>
                      <a:pt x="0" y="0"/>
                      <a:pt x="46" y="0"/>
                      <a:pt x="4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544"/>
              <p:cNvSpPr>
                <a:spLocks/>
              </p:cNvSpPr>
              <p:nvPr/>
            </p:nvSpPr>
            <p:spPr bwMode="auto">
              <a:xfrm>
                <a:off x="3314" y="3011"/>
                <a:ext cx="13" cy="13"/>
              </a:xfrm>
              <a:custGeom>
                <a:avLst/>
                <a:gdLst>
                  <a:gd name="T0" fmla="*/ 7 w 15"/>
                  <a:gd name="T1" fmla="*/ 0 h 16"/>
                  <a:gd name="T2" fmla="*/ 15 w 15"/>
                  <a:gd name="T3" fmla="*/ 16 h 16"/>
                  <a:gd name="T4" fmla="*/ 7 w 1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cubicBezTo>
                      <a:pt x="12" y="3"/>
                      <a:pt x="14" y="9"/>
                      <a:pt x="15" y="16"/>
                    </a:cubicBezTo>
                    <a:cubicBezTo>
                      <a:pt x="0" y="16"/>
                      <a:pt x="5" y="1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545"/>
              <p:cNvSpPr>
                <a:spLocks/>
              </p:cNvSpPr>
              <p:nvPr/>
            </p:nvSpPr>
            <p:spPr bwMode="auto">
              <a:xfrm>
                <a:off x="3450" y="301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546"/>
              <p:cNvSpPr>
                <a:spLocks/>
              </p:cNvSpPr>
              <p:nvPr/>
            </p:nvSpPr>
            <p:spPr bwMode="auto">
              <a:xfrm>
                <a:off x="3090" y="3011"/>
                <a:ext cx="17" cy="10"/>
              </a:xfrm>
              <a:custGeom>
                <a:avLst/>
                <a:gdLst>
                  <a:gd name="T0" fmla="*/ 20 w 20"/>
                  <a:gd name="T1" fmla="*/ 4 h 12"/>
                  <a:gd name="T2" fmla="*/ 4 w 20"/>
                  <a:gd name="T3" fmla="*/ 12 h 12"/>
                  <a:gd name="T4" fmla="*/ 20 w 2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4"/>
                    </a:moveTo>
                    <a:cubicBezTo>
                      <a:pt x="17" y="9"/>
                      <a:pt x="11" y="11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547"/>
              <p:cNvSpPr>
                <a:spLocks/>
              </p:cNvSpPr>
              <p:nvPr/>
            </p:nvSpPr>
            <p:spPr bwMode="auto">
              <a:xfrm>
                <a:off x="3786" y="3018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548"/>
              <p:cNvSpPr>
                <a:spLocks/>
              </p:cNvSpPr>
              <p:nvPr/>
            </p:nvSpPr>
            <p:spPr bwMode="auto">
              <a:xfrm>
                <a:off x="2732" y="3020"/>
                <a:ext cx="15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549"/>
              <p:cNvSpPr>
                <a:spLocks/>
              </p:cNvSpPr>
              <p:nvPr/>
            </p:nvSpPr>
            <p:spPr bwMode="auto">
              <a:xfrm>
                <a:off x="3126" y="3021"/>
                <a:ext cx="11" cy="13"/>
              </a:xfrm>
              <a:custGeom>
                <a:avLst/>
                <a:gdLst>
                  <a:gd name="T0" fmla="*/ 1 w 13"/>
                  <a:gd name="T1" fmla="*/ 0 h 16"/>
                  <a:gd name="T2" fmla="*/ 13 w 13"/>
                  <a:gd name="T3" fmla="*/ 4 h 16"/>
                  <a:gd name="T4" fmla="*/ 5 w 13"/>
                  <a:gd name="T5" fmla="*/ 16 h 16"/>
                  <a:gd name="T6" fmla="*/ 1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" y="0"/>
                    </a:moveTo>
                    <a:cubicBezTo>
                      <a:pt x="4" y="2"/>
                      <a:pt x="7" y="4"/>
                      <a:pt x="13" y="4"/>
                    </a:cubicBezTo>
                    <a:cubicBezTo>
                      <a:pt x="12" y="9"/>
                      <a:pt x="6" y="10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550"/>
              <p:cNvSpPr>
                <a:spLocks/>
              </p:cNvSpPr>
              <p:nvPr/>
            </p:nvSpPr>
            <p:spPr bwMode="auto">
              <a:xfrm>
                <a:off x="3767" y="3023"/>
                <a:ext cx="16" cy="18"/>
              </a:xfrm>
              <a:custGeom>
                <a:avLst/>
                <a:gdLst>
                  <a:gd name="T0" fmla="*/ 3 w 20"/>
                  <a:gd name="T1" fmla="*/ 1 h 21"/>
                  <a:gd name="T2" fmla="*/ 19 w 20"/>
                  <a:gd name="T3" fmla="*/ 13 h 21"/>
                  <a:gd name="T4" fmla="*/ 3 w 20"/>
                  <a:gd name="T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3" y="1"/>
                    </a:moveTo>
                    <a:cubicBezTo>
                      <a:pt x="13" y="0"/>
                      <a:pt x="20" y="2"/>
                      <a:pt x="19" y="13"/>
                    </a:cubicBezTo>
                    <a:cubicBezTo>
                      <a:pt x="12" y="21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551"/>
              <p:cNvSpPr>
                <a:spLocks/>
              </p:cNvSpPr>
              <p:nvPr/>
            </p:nvSpPr>
            <p:spPr bwMode="auto">
              <a:xfrm>
                <a:off x="3312" y="3027"/>
                <a:ext cx="19" cy="18"/>
              </a:xfrm>
              <a:custGeom>
                <a:avLst/>
                <a:gdLst>
                  <a:gd name="T0" fmla="*/ 5 w 22"/>
                  <a:gd name="T1" fmla="*/ 1 h 22"/>
                  <a:gd name="T2" fmla="*/ 9 w 22"/>
                  <a:gd name="T3" fmla="*/ 21 h 22"/>
                  <a:gd name="T4" fmla="*/ 5 w 22"/>
                  <a:gd name="T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5" y="1"/>
                    </a:moveTo>
                    <a:cubicBezTo>
                      <a:pt x="22" y="0"/>
                      <a:pt x="8" y="14"/>
                      <a:pt x="9" y="21"/>
                    </a:cubicBezTo>
                    <a:cubicBezTo>
                      <a:pt x="0" y="22"/>
                      <a:pt x="7" y="7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552"/>
              <p:cNvSpPr>
                <a:spLocks/>
              </p:cNvSpPr>
              <p:nvPr/>
            </p:nvSpPr>
            <p:spPr bwMode="auto">
              <a:xfrm>
                <a:off x="3059" y="3040"/>
                <a:ext cx="11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553"/>
              <p:cNvSpPr>
                <a:spLocks/>
              </p:cNvSpPr>
              <p:nvPr/>
            </p:nvSpPr>
            <p:spPr bwMode="auto">
              <a:xfrm>
                <a:off x="2712" y="3048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554"/>
              <p:cNvSpPr>
                <a:spLocks/>
              </p:cNvSpPr>
              <p:nvPr/>
            </p:nvSpPr>
            <p:spPr bwMode="auto">
              <a:xfrm>
                <a:off x="3297" y="307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555"/>
              <p:cNvSpPr>
                <a:spLocks/>
              </p:cNvSpPr>
              <p:nvPr/>
            </p:nvSpPr>
            <p:spPr bwMode="auto">
              <a:xfrm>
                <a:off x="3023" y="3069"/>
                <a:ext cx="32" cy="12"/>
              </a:xfrm>
              <a:custGeom>
                <a:avLst/>
                <a:gdLst>
                  <a:gd name="T0" fmla="*/ 37 w 39"/>
                  <a:gd name="T1" fmla="*/ 14 h 14"/>
                  <a:gd name="T2" fmla="*/ 1 w 39"/>
                  <a:gd name="T3" fmla="*/ 14 h 14"/>
                  <a:gd name="T4" fmla="*/ 37 w 39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4">
                    <a:moveTo>
                      <a:pt x="37" y="14"/>
                    </a:moveTo>
                    <a:cubicBezTo>
                      <a:pt x="18" y="12"/>
                      <a:pt x="20" y="12"/>
                      <a:pt x="1" y="14"/>
                    </a:cubicBezTo>
                    <a:cubicBezTo>
                      <a:pt x="0" y="4"/>
                      <a:pt x="39" y="0"/>
                      <a:pt x="3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556"/>
              <p:cNvSpPr>
                <a:spLocks/>
              </p:cNvSpPr>
              <p:nvPr/>
            </p:nvSpPr>
            <p:spPr bwMode="auto">
              <a:xfrm>
                <a:off x="3393" y="3078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557"/>
              <p:cNvSpPr>
                <a:spLocks/>
              </p:cNvSpPr>
              <p:nvPr/>
            </p:nvSpPr>
            <p:spPr bwMode="auto">
              <a:xfrm>
                <a:off x="3037" y="3084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558"/>
              <p:cNvSpPr>
                <a:spLocks/>
              </p:cNvSpPr>
              <p:nvPr/>
            </p:nvSpPr>
            <p:spPr bwMode="auto">
              <a:xfrm>
                <a:off x="3049" y="3093"/>
                <a:ext cx="11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559"/>
              <p:cNvSpPr>
                <a:spLocks/>
              </p:cNvSpPr>
              <p:nvPr/>
            </p:nvSpPr>
            <p:spPr bwMode="auto">
              <a:xfrm>
                <a:off x="3783" y="3097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560"/>
              <p:cNvSpPr>
                <a:spLocks/>
              </p:cNvSpPr>
              <p:nvPr/>
            </p:nvSpPr>
            <p:spPr bwMode="auto">
              <a:xfrm>
                <a:off x="3047" y="3104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561"/>
              <p:cNvSpPr>
                <a:spLocks/>
              </p:cNvSpPr>
              <p:nvPr/>
            </p:nvSpPr>
            <p:spPr bwMode="auto">
              <a:xfrm>
                <a:off x="3333" y="3104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562"/>
              <p:cNvSpPr>
                <a:spLocks/>
              </p:cNvSpPr>
              <p:nvPr/>
            </p:nvSpPr>
            <p:spPr bwMode="auto">
              <a:xfrm>
                <a:off x="2761" y="3110"/>
                <a:ext cx="13" cy="8"/>
              </a:xfrm>
              <a:custGeom>
                <a:avLst/>
                <a:gdLst>
                  <a:gd name="T0" fmla="*/ 0 w 16"/>
                  <a:gd name="T1" fmla="*/ 5 h 10"/>
                  <a:gd name="T2" fmla="*/ 16 w 16"/>
                  <a:gd name="T3" fmla="*/ 1 h 10"/>
                  <a:gd name="T4" fmla="*/ 0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563"/>
              <p:cNvSpPr>
                <a:spLocks/>
              </p:cNvSpPr>
              <p:nvPr/>
            </p:nvSpPr>
            <p:spPr bwMode="auto">
              <a:xfrm>
                <a:off x="3770" y="3124"/>
                <a:ext cx="18" cy="13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564"/>
              <p:cNvSpPr>
                <a:spLocks/>
              </p:cNvSpPr>
              <p:nvPr/>
            </p:nvSpPr>
            <p:spPr bwMode="auto">
              <a:xfrm>
                <a:off x="3473" y="3137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565"/>
              <p:cNvSpPr>
                <a:spLocks/>
              </p:cNvSpPr>
              <p:nvPr/>
            </p:nvSpPr>
            <p:spPr bwMode="auto">
              <a:xfrm>
                <a:off x="3766" y="3147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566"/>
              <p:cNvSpPr>
                <a:spLocks/>
              </p:cNvSpPr>
              <p:nvPr/>
            </p:nvSpPr>
            <p:spPr bwMode="auto">
              <a:xfrm>
                <a:off x="3716" y="3151"/>
                <a:ext cx="10" cy="6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8 h 8"/>
                  <a:gd name="T4" fmla="*/ 12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567"/>
              <p:cNvSpPr>
                <a:spLocks/>
              </p:cNvSpPr>
              <p:nvPr/>
            </p:nvSpPr>
            <p:spPr bwMode="auto">
              <a:xfrm>
                <a:off x="2885" y="3151"/>
                <a:ext cx="24" cy="17"/>
              </a:xfrm>
              <a:custGeom>
                <a:avLst/>
                <a:gdLst>
                  <a:gd name="T0" fmla="*/ 7 w 29"/>
                  <a:gd name="T1" fmla="*/ 8 h 21"/>
                  <a:gd name="T2" fmla="*/ 23 w 29"/>
                  <a:gd name="T3" fmla="*/ 4 h 21"/>
                  <a:gd name="T4" fmla="*/ 7 w 29"/>
                  <a:gd name="T5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1">
                    <a:moveTo>
                      <a:pt x="7" y="8"/>
                    </a:moveTo>
                    <a:cubicBezTo>
                      <a:pt x="8" y="6"/>
                      <a:pt x="19" y="0"/>
                      <a:pt x="23" y="4"/>
                    </a:cubicBezTo>
                    <a:cubicBezTo>
                      <a:pt x="29" y="9"/>
                      <a:pt x="0" y="21"/>
                      <a:pt x="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568"/>
              <p:cNvSpPr>
                <a:spLocks/>
              </p:cNvSpPr>
              <p:nvPr/>
            </p:nvSpPr>
            <p:spPr bwMode="auto">
              <a:xfrm>
                <a:off x="3074" y="3154"/>
                <a:ext cx="13" cy="15"/>
              </a:xfrm>
              <a:custGeom>
                <a:avLst/>
                <a:gdLst>
                  <a:gd name="T0" fmla="*/ 4 w 16"/>
                  <a:gd name="T1" fmla="*/ 0 h 18"/>
                  <a:gd name="T2" fmla="*/ 16 w 16"/>
                  <a:gd name="T3" fmla="*/ 8 h 18"/>
                  <a:gd name="T4" fmla="*/ 4 w 1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0"/>
                    </a:moveTo>
                    <a:cubicBezTo>
                      <a:pt x="9" y="1"/>
                      <a:pt x="10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569"/>
              <p:cNvSpPr>
                <a:spLocks/>
              </p:cNvSpPr>
              <p:nvPr/>
            </p:nvSpPr>
            <p:spPr bwMode="auto">
              <a:xfrm>
                <a:off x="3520" y="3173"/>
                <a:ext cx="16" cy="14"/>
              </a:xfrm>
              <a:custGeom>
                <a:avLst/>
                <a:gdLst>
                  <a:gd name="T0" fmla="*/ 4 w 20"/>
                  <a:gd name="T1" fmla="*/ 1 h 17"/>
                  <a:gd name="T2" fmla="*/ 20 w 20"/>
                  <a:gd name="T3" fmla="*/ 5 h 17"/>
                  <a:gd name="T4" fmla="*/ 0 w 20"/>
                  <a:gd name="T5" fmla="*/ 17 h 17"/>
                  <a:gd name="T6" fmla="*/ 4 w 2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4" y="1"/>
                    </a:moveTo>
                    <a:cubicBezTo>
                      <a:pt x="11" y="0"/>
                      <a:pt x="12" y="6"/>
                      <a:pt x="20" y="5"/>
                    </a:cubicBezTo>
                    <a:cubicBezTo>
                      <a:pt x="13" y="8"/>
                      <a:pt x="9" y="15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570"/>
              <p:cNvSpPr>
                <a:spLocks/>
              </p:cNvSpPr>
              <p:nvPr/>
            </p:nvSpPr>
            <p:spPr bwMode="auto">
              <a:xfrm>
                <a:off x="2880" y="3177"/>
                <a:ext cx="7" cy="10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571"/>
              <p:cNvSpPr>
                <a:spLocks/>
              </p:cNvSpPr>
              <p:nvPr/>
            </p:nvSpPr>
            <p:spPr bwMode="auto">
              <a:xfrm>
                <a:off x="3626" y="3179"/>
                <a:ext cx="13" cy="17"/>
              </a:xfrm>
              <a:custGeom>
                <a:avLst/>
                <a:gdLst>
                  <a:gd name="T0" fmla="*/ 0 w 16"/>
                  <a:gd name="T1" fmla="*/ 10 h 20"/>
                  <a:gd name="T2" fmla="*/ 12 w 16"/>
                  <a:gd name="T3" fmla="*/ 18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572"/>
              <p:cNvSpPr>
                <a:spLocks/>
              </p:cNvSpPr>
              <p:nvPr/>
            </p:nvSpPr>
            <p:spPr bwMode="auto">
              <a:xfrm>
                <a:off x="3088" y="3187"/>
                <a:ext cx="16" cy="10"/>
              </a:xfrm>
              <a:custGeom>
                <a:avLst/>
                <a:gdLst>
                  <a:gd name="T0" fmla="*/ 3 w 19"/>
                  <a:gd name="T1" fmla="*/ 0 h 12"/>
                  <a:gd name="T2" fmla="*/ 19 w 19"/>
                  <a:gd name="T3" fmla="*/ 0 h 12"/>
                  <a:gd name="T4" fmla="*/ 15 w 19"/>
                  <a:gd name="T5" fmla="*/ 12 h 12"/>
                  <a:gd name="T6" fmla="*/ 3 w 1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17" y="3"/>
                      <a:pt x="15" y="6"/>
                      <a:pt x="15" y="12"/>
                    </a:cubicBezTo>
                    <a:cubicBezTo>
                      <a:pt x="11" y="8"/>
                      <a:pt x="0" y="1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573"/>
              <p:cNvSpPr>
                <a:spLocks/>
              </p:cNvSpPr>
              <p:nvPr/>
            </p:nvSpPr>
            <p:spPr bwMode="auto">
              <a:xfrm>
                <a:off x="2917" y="3189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574"/>
              <p:cNvSpPr>
                <a:spLocks/>
              </p:cNvSpPr>
              <p:nvPr/>
            </p:nvSpPr>
            <p:spPr bwMode="auto">
              <a:xfrm>
                <a:off x="2930" y="3194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575"/>
              <p:cNvSpPr>
                <a:spLocks/>
              </p:cNvSpPr>
              <p:nvPr/>
            </p:nvSpPr>
            <p:spPr bwMode="auto">
              <a:xfrm>
                <a:off x="2974" y="3197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576"/>
              <p:cNvSpPr>
                <a:spLocks/>
              </p:cNvSpPr>
              <p:nvPr/>
            </p:nvSpPr>
            <p:spPr bwMode="auto">
              <a:xfrm>
                <a:off x="2957" y="3201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77"/>
              <p:cNvSpPr>
                <a:spLocks/>
              </p:cNvSpPr>
              <p:nvPr/>
            </p:nvSpPr>
            <p:spPr bwMode="auto">
              <a:xfrm>
                <a:off x="3566" y="3203"/>
                <a:ext cx="20" cy="12"/>
              </a:xfrm>
              <a:custGeom>
                <a:avLst/>
                <a:gdLst>
                  <a:gd name="T0" fmla="*/ 20 w 24"/>
                  <a:gd name="T1" fmla="*/ 1 h 14"/>
                  <a:gd name="T2" fmla="*/ 0 w 24"/>
                  <a:gd name="T3" fmla="*/ 9 h 14"/>
                  <a:gd name="T4" fmla="*/ 20 w 2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578"/>
              <p:cNvSpPr>
                <a:spLocks/>
              </p:cNvSpPr>
              <p:nvPr/>
            </p:nvSpPr>
            <p:spPr bwMode="auto">
              <a:xfrm>
                <a:off x="3470" y="3211"/>
                <a:ext cx="20" cy="15"/>
              </a:xfrm>
              <a:custGeom>
                <a:avLst/>
                <a:gdLst>
                  <a:gd name="T0" fmla="*/ 12 w 24"/>
                  <a:gd name="T1" fmla="*/ 0 h 18"/>
                  <a:gd name="T2" fmla="*/ 0 w 24"/>
                  <a:gd name="T3" fmla="*/ 8 h 18"/>
                  <a:gd name="T4" fmla="*/ 12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12" y="0"/>
                    </a:moveTo>
                    <a:cubicBezTo>
                      <a:pt x="24" y="5"/>
                      <a:pt x="5" y="18"/>
                      <a:pt x="0" y="8"/>
                    </a:cubicBezTo>
                    <a:cubicBezTo>
                      <a:pt x="1" y="2"/>
                      <a:pt x="12" y="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79"/>
              <p:cNvSpPr>
                <a:spLocks/>
              </p:cNvSpPr>
              <p:nvPr/>
            </p:nvSpPr>
            <p:spPr bwMode="auto">
              <a:xfrm>
                <a:off x="3026" y="3232"/>
                <a:ext cx="18" cy="19"/>
              </a:xfrm>
              <a:custGeom>
                <a:avLst/>
                <a:gdLst>
                  <a:gd name="T0" fmla="*/ 5 w 21"/>
                  <a:gd name="T1" fmla="*/ 2 h 22"/>
                  <a:gd name="T2" fmla="*/ 21 w 21"/>
                  <a:gd name="T3" fmla="*/ 6 h 22"/>
                  <a:gd name="T4" fmla="*/ 9 w 21"/>
                  <a:gd name="T5" fmla="*/ 22 h 22"/>
                  <a:gd name="T6" fmla="*/ 5 w 21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5" y="2"/>
                    </a:moveTo>
                    <a:cubicBezTo>
                      <a:pt x="13" y="0"/>
                      <a:pt x="16" y="5"/>
                      <a:pt x="21" y="6"/>
                    </a:cubicBezTo>
                    <a:cubicBezTo>
                      <a:pt x="17" y="11"/>
                      <a:pt x="10" y="14"/>
                      <a:pt x="9" y="22"/>
                    </a:cubicBezTo>
                    <a:cubicBezTo>
                      <a:pt x="0" y="16"/>
                      <a:pt x="12" y="1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580"/>
              <p:cNvSpPr>
                <a:spLocks/>
              </p:cNvSpPr>
              <p:nvPr/>
            </p:nvSpPr>
            <p:spPr bwMode="auto">
              <a:xfrm>
                <a:off x="3050" y="3241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581"/>
              <p:cNvSpPr>
                <a:spLocks/>
              </p:cNvSpPr>
              <p:nvPr/>
            </p:nvSpPr>
            <p:spPr bwMode="auto">
              <a:xfrm>
                <a:off x="3007" y="3244"/>
                <a:ext cx="17" cy="17"/>
              </a:xfrm>
              <a:custGeom>
                <a:avLst/>
                <a:gdLst>
                  <a:gd name="T0" fmla="*/ 0 w 20"/>
                  <a:gd name="T1" fmla="*/ 0 h 20"/>
                  <a:gd name="T2" fmla="*/ 20 w 20"/>
                  <a:gd name="T3" fmla="*/ 4 h 20"/>
                  <a:gd name="T4" fmla="*/ 20 w 20"/>
                  <a:gd name="T5" fmla="*/ 20 h 20"/>
                  <a:gd name="T6" fmla="*/ 0 w 20"/>
                  <a:gd name="T7" fmla="*/ 20 h 20"/>
                  <a:gd name="T8" fmla="*/ 0 w 2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cubicBezTo>
                      <a:pt x="7" y="10"/>
                      <a:pt x="5" y="4"/>
                      <a:pt x="20" y="4"/>
                    </a:cubicBezTo>
                    <a:cubicBezTo>
                      <a:pt x="20" y="9"/>
                      <a:pt x="20" y="15"/>
                      <a:pt x="20" y="20"/>
                    </a:cubicBezTo>
                    <a:cubicBezTo>
                      <a:pt x="13" y="20"/>
                      <a:pt x="7" y="20"/>
                      <a:pt x="0" y="20"/>
                    </a:cubicBezTo>
                    <a:cubicBezTo>
                      <a:pt x="0" y="13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582"/>
              <p:cNvSpPr>
                <a:spLocks/>
              </p:cNvSpPr>
              <p:nvPr/>
            </p:nvSpPr>
            <p:spPr bwMode="auto">
              <a:xfrm>
                <a:off x="3021" y="3264"/>
                <a:ext cx="12" cy="10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583"/>
              <p:cNvSpPr>
                <a:spLocks/>
              </p:cNvSpPr>
              <p:nvPr/>
            </p:nvSpPr>
            <p:spPr bwMode="auto">
              <a:xfrm>
                <a:off x="3068" y="3261"/>
                <a:ext cx="18" cy="13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584"/>
              <p:cNvSpPr>
                <a:spLocks/>
              </p:cNvSpPr>
              <p:nvPr/>
            </p:nvSpPr>
            <p:spPr bwMode="auto">
              <a:xfrm>
                <a:off x="3050" y="3284"/>
                <a:ext cx="7" cy="7"/>
              </a:xfrm>
              <a:custGeom>
                <a:avLst/>
                <a:gdLst>
                  <a:gd name="T0" fmla="*/ 8 w 8"/>
                  <a:gd name="T1" fmla="*/ 8 h 8"/>
                  <a:gd name="T2" fmla="*/ 0 w 8"/>
                  <a:gd name="T3" fmla="*/ 8 h 8"/>
                  <a:gd name="T4" fmla="*/ 0 w 8"/>
                  <a:gd name="T5" fmla="*/ 0 h 8"/>
                  <a:gd name="T6" fmla="*/ 8 w 8"/>
                  <a:gd name="T7" fmla="*/ 0 h 8"/>
                  <a:gd name="T8" fmla="*/ 8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586"/>
              <p:cNvSpPr>
                <a:spLocks noEditPoints="1"/>
              </p:cNvSpPr>
              <p:nvPr/>
            </p:nvSpPr>
            <p:spPr bwMode="auto">
              <a:xfrm>
                <a:off x="1622" y="1082"/>
                <a:ext cx="1897" cy="1798"/>
              </a:xfrm>
              <a:custGeom>
                <a:avLst/>
                <a:gdLst>
                  <a:gd name="T0" fmla="*/ 2121 w 2280"/>
                  <a:gd name="T1" fmla="*/ 622 h 2161"/>
                  <a:gd name="T2" fmla="*/ 2037 w 2280"/>
                  <a:gd name="T3" fmla="*/ 994 h 2161"/>
                  <a:gd name="T4" fmla="*/ 1161 w 2280"/>
                  <a:gd name="T5" fmla="*/ 1254 h 2161"/>
                  <a:gd name="T6" fmla="*/ 501 w 2280"/>
                  <a:gd name="T7" fmla="*/ 2138 h 2161"/>
                  <a:gd name="T8" fmla="*/ 25 w 2280"/>
                  <a:gd name="T9" fmla="*/ 1082 h 2161"/>
                  <a:gd name="T10" fmla="*/ 597 w 2280"/>
                  <a:gd name="T11" fmla="*/ 634 h 2161"/>
                  <a:gd name="T12" fmla="*/ 21 w 2280"/>
                  <a:gd name="T13" fmla="*/ 538 h 2161"/>
                  <a:gd name="T14" fmla="*/ 505 w 2280"/>
                  <a:gd name="T15" fmla="*/ 570 h 2161"/>
                  <a:gd name="T16" fmla="*/ 41 w 2280"/>
                  <a:gd name="T17" fmla="*/ 198 h 2161"/>
                  <a:gd name="T18" fmla="*/ 2057 w 2280"/>
                  <a:gd name="T19" fmla="*/ 22 h 2161"/>
                  <a:gd name="T20" fmla="*/ 1381 w 2280"/>
                  <a:gd name="T21" fmla="*/ 38 h 2161"/>
                  <a:gd name="T22" fmla="*/ 1529 w 2280"/>
                  <a:gd name="T23" fmla="*/ 50 h 2161"/>
                  <a:gd name="T24" fmla="*/ 2197 w 2280"/>
                  <a:gd name="T25" fmla="*/ 434 h 2161"/>
                  <a:gd name="T26" fmla="*/ 1985 w 2280"/>
                  <a:gd name="T27" fmla="*/ 54 h 2161"/>
                  <a:gd name="T28" fmla="*/ 525 w 2280"/>
                  <a:gd name="T29" fmla="*/ 82 h 2161"/>
                  <a:gd name="T30" fmla="*/ 1789 w 2280"/>
                  <a:gd name="T31" fmla="*/ 70 h 2161"/>
                  <a:gd name="T32" fmla="*/ 921 w 2280"/>
                  <a:gd name="T33" fmla="*/ 650 h 2161"/>
                  <a:gd name="T34" fmla="*/ 1289 w 2280"/>
                  <a:gd name="T35" fmla="*/ 78 h 2161"/>
                  <a:gd name="T36" fmla="*/ 1677 w 2280"/>
                  <a:gd name="T37" fmla="*/ 538 h 2161"/>
                  <a:gd name="T38" fmla="*/ 593 w 2280"/>
                  <a:gd name="T39" fmla="*/ 86 h 2161"/>
                  <a:gd name="T40" fmla="*/ 1121 w 2280"/>
                  <a:gd name="T41" fmla="*/ 226 h 2161"/>
                  <a:gd name="T42" fmla="*/ 1137 w 2280"/>
                  <a:gd name="T43" fmla="*/ 266 h 2161"/>
                  <a:gd name="T44" fmla="*/ 441 w 2280"/>
                  <a:gd name="T45" fmla="*/ 382 h 2161"/>
                  <a:gd name="T46" fmla="*/ 537 w 2280"/>
                  <a:gd name="T47" fmla="*/ 426 h 2161"/>
                  <a:gd name="T48" fmla="*/ 637 w 2280"/>
                  <a:gd name="T49" fmla="*/ 490 h 2161"/>
                  <a:gd name="T50" fmla="*/ 53 w 2280"/>
                  <a:gd name="T51" fmla="*/ 558 h 2161"/>
                  <a:gd name="T52" fmla="*/ 1597 w 2280"/>
                  <a:gd name="T53" fmla="*/ 614 h 2161"/>
                  <a:gd name="T54" fmla="*/ 569 w 2280"/>
                  <a:gd name="T55" fmla="*/ 614 h 2161"/>
                  <a:gd name="T56" fmla="*/ 1349 w 2280"/>
                  <a:gd name="T57" fmla="*/ 630 h 2161"/>
                  <a:gd name="T58" fmla="*/ 1373 w 2280"/>
                  <a:gd name="T59" fmla="*/ 1010 h 2161"/>
                  <a:gd name="T60" fmla="*/ 645 w 2280"/>
                  <a:gd name="T61" fmla="*/ 678 h 2161"/>
                  <a:gd name="T62" fmla="*/ 1113 w 2280"/>
                  <a:gd name="T63" fmla="*/ 810 h 2161"/>
                  <a:gd name="T64" fmla="*/ 1113 w 2280"/>
                  <a:gd name="T65" fmla="*/ 658 h 2161"/>
                  <a:gd name="T66" fmla="*/ 281 w 2280"/>
                  <a:gd name="T67" fmla="*/ 714 h 2161"/>
                  <a:gd name="T68" fmla="*/ 49 w 2280"/>
                  <a:gd name="T69" fmla="*/ 754 h 2161"/>
                  <a:gd name="T70" fmla="*/ 333 w 2280"/>
                  <a:gd name="T71" fmla="*/ 786 h 2161"/>
                  <a:gd name="T72" fmla="*/ 69 w 2280"/>
                  <a:gd name="T73" fmla="*/ 826 h 2161"/>
                  <a:gd name="T74" fmla="*/ 45 w 2280"/>
                  <a:gd name="T75" fmla="*/ 854 h 2161"/>
                  <a:gd name="T76" fmla="*/ 1765 w 2280"/>
                  <a:gd name="T77" fmla="*/ 974 h 2161"/>
                  <a:gd name="T78" fmla="*/ 1521 w 2280"/>
                  <a:gd name="T79" fmla="*/ 1050 h 2161"/>
                  <a:gd name="T80" fmla="*/ 85 w 2280"/>
                  <a:gd name="T81" fmla="*/ 1110 h 2161"/>
                  <a:gd name="T82" fmla="*/ 265 w 2280"/>
                  <a:gd name="T83" fmla="*/ 1178 h 2161"/>
                  <a:gd name="T84" fmla="*/ 445 w 2280"/>
                  <a:gd name="T85" fmla="*/ 1126 h 2161"/>
                  <a:gd name="T86" fmla="*/ 821 w 2280"/>
                  <a:gd name="T87" fmla="*/ 1270 h 2161"/>
                  <a:gd name="T88" fmla="*/ 1121 w 2280"/>
                  <a:gd name="T89" fmla="*/ 1286 h 2161"/>
                  <a:gd name="T90" fmla="*/ 1593 w 2280"/>
                  <a:gd name="T91" fmla="*/ 1166 h 2161"/>
                  <a:gd name="T92" fmla="*/ 973 w 2280"/>
                  <a:gd name="T93" fmla="*/ 1218 h 2161"/>
                  <a:gd name="T94" fmla="*/ 57 w 2280"/>
                  <a:gd name="T95" fmla="*/ 1290 h 2161"/>
                  <a:gd name="T96" fmla="*/ 505 w 2280"/>
                  <a:gd name="T97" fmla="*/ 1418 h 2161"/>
                  <a:gd name="T98" fmla="*/ 1129 w 2280"/>
                  <a:gd name="T99" fmla="*/ 1506 h 2161"/>
                  <a:gd name="T100" fmla="*/ 493 w 2280"/>
                  <a:gd name="T101" fmla="*/ 1966 h 2161"/>
                  <a:gd name="T102" fmla="*/ 429 w 2280"/>
                  <a:gd name="T103" fmla="*/ 1578 h 2161"/>
                  <a:gd name="T104" fmla="*/ 565 w 2280"/>
                  <a:gd name="T105" fmla="*/ 1630 h 2161"/>
                  <a:gd name="T106" fmla="*/ 249 w 2280"/>
                  <a:gd name="T107" fmla="*/ 1642 h 2161"/>
                  <a:gd name="T108" fmla="*/ 669 w 2280"/>
                  <a:gd name="T109" fmla="*/ 1746 h 2161"/>
                  <a:gd name="T110" fmla="*/ 1141 w 2280"/>
                  <a:gd name="T111" fmla="*/ 2090 h 2161"/>
                  <a:gd name="T112" fmla="*/ 1189 w 2280"/>
                  <a:gd name="T113" fmla="*/ 1750 h 2161"/>
                  <a:gd name="T114" fmla="*/ 505 w 2280"/>
                  <a:gd name="T115" fmla="*/ 1830 h 2161"/>
                  <a:gd name="T116" fmla="*/ 1165 w 2280"/>
                  <a:gd name="T117" fmla="*/ 1942 h 2161"/>
                  <a:gd name="T118" fmla="*/ 1169 w 2280"/>
                  <a:gd name="T119" fmla="*/ 2006 h 2161"/>
                  <a:gd name="T120" fmla="*/ 637 w 2280"/>
                  <a:gd name="T121" fmla="*/ 2118 h 2161"/>
                  <a:gd name="T122" fmla="*/ 917 w 2280"/>
                  <a:gd name="T123" fmla="*/ 2142 h 2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80" h="2161">
                    <a:moveTo>
                      <a:pt x="2217" y="182"/>
                    </a:moveTo>
                    <a:cubicBezTo>
                      <a:pt x="2236" y="192"/>
                      <a:pt x="2241" y="240"/>
                      <a:pt x="2221" y="246"/>
                    </a:cubicBezTo>
                    <a:cubicBezTo>
                      <a:pt x="2239" y="274"/>
                      <a:pt x="2254" y="346"/>
                      <a:pt x="2237" y="386"/>
                    </a:cubicBezTo>
                    <a:cubicBezTo>
                      <a:pt x="2239" y="392"/>
                      <a:pt x="2242" y="384"/>
                      <a:pt x="2249" y="386"/>
                    </a:cubicBezTo>
                    <a:cubicBezTo>
                      <a:pt x="2237" y="403"/>
                      <a:pt x="2249" y="418"/>
                      <a:pt x="2233" y="430"/>
                    </a:cubicBezTo>
                    <a:cubicBezTo>
                      <a:pt x="2234" y="435"/>
                      <a:pt x="2243" y="433"/>
                      <a:pt x="2249" y="434"/>
                    </a:cubicBezTo>
                    <a:cubicBezTo>
                      <a:pt x="2249" y="445"/>
                      <a:pt x="2247" y="458"/>
                      <a:pt x="2257" y="458"/>
                    </a:cubicBezTo>
                    <a:cubicBezTo>
                      <a:pt x="2254" y="470"/>
                      <a:pt x="2247" y="453"/>
                      <a:pt x="2237" y="458"/>
                    </a:cubicBezTo>
                    <a:cubicBezTo>
                      <a:pt x="2243" y="468"/>
                      <a:pt x="2259" y="481"/>
                      <a:pt x="2237" y="486"/>
                    </a:cubicBezTo>
                    <a:cubicBezTo>
                      <a:pt x="2238" y="491"/>
                      <a:pt x="2244" y="489"/>
                      <a:pt x="2249" y="490"/>
                    </a:cubicBezTo>
                    <a:cubicBezTo>
                      <a:pt x="2250" y="528"/>
                      <a:pt x="2242" y="567"/>
                      <a:pt x="2245" y="602"/>
                    </a:cubicBezTo>
                    <a:cubicBezTo>
                      <a:pt x="2247" y="625"/>
                      <a:pt x="2265" y="655"/>
                      <a:pt x="2233" y="666"/>
                    </a:cubicBezTo>
                    <a:cubicBezTo>
                      <a:pt x="2232" y="673"/>
                      <a:pt x="2249" y="680"/>
                      <a:pt x="2245" y="666"/>
                    </a:cubicBezTo>
                    <a:cubicBezTo>
                      <a:pt x="2257" y="672"/>
                      <a:pt x="2244" y="686"/>
                      <a:pt x="2241" y="690"/>
                    </a:cubicBezTo>
                    <a:cubicBezTo>
                      <a:pt x="2248" y="691"/>
                      <a:pt x="2249" y="685"/>
                      <a:pt x="2257" y="686"/>
                    </a:cubicBezTo>
                    <a:cubicBezTo>
                      <a:pt x="2258" y="696"/>
                      <a:pt x="2248" y="696"/>
                      <a:pt x="2245" y="702"/>
                    </a:cubicBezTo>
                    <a:cubicBezTo>
                      <a:pt x="2247" y="710"/>
                      <a:pt x="2261" y="705"/>
                      <a:pt x="2257" y="718"/>
                    </a:cubicBezTo>
                    <a:cubicBezTo>
                      <a:pt x="2257" y="717"/>
                      <a:pt x="2249" y="715"/>
                      <a:pt x="2249" y="714"/>
                    </a:cubicBezTo>
                    <a:cubicBezTo>
                      <a:pt x="2253" y="734"/>
                      <a:pt x="2268" y="777"/>
                      <a:pt x="2237" y="786"/>
                    </a:cubicBezTo>
                    <a:cubicBezTo>
                      <a:pt x="2238" y="790"/>
                      <a:pt x="2255" y="797"/>
                      <a:pt x="2253" y="790"/>
                    </a:cubicBezTo>
                    <a:cubicBezTo>
                      <a:pt x="2262" y="796"/>
                      <a:pt x="2250" y="800"/>
                      <a:pt x="2257" y="810"/>
                    </a:cubicBezTo>
                    <a:cubicBezTo>
                      <a:pt x="2242" y="812"/>
                      <a:pt x="2247" y="794"/>
                      <a:pt x="2229" y="798"/>
                    </a:cubicBezTo>
                    <a:cubicBezTo>
                      <a:pt x="2222" y="816"/>
                      <a:pt x="2243" y="805"/>
                      <a:pt x="2245" y="814"/>
                    </a:cubicBezTo>
                    <a:cubicBezTo>
                      <a:pt x="2241" y="835"/>
                      <a:pt x="2215" y="808"/>
                      <a:pt x="2209" y="826"/>
                    </a:cubicBezTo>
                    <a:cubicBezTo>
                      <a:pt x="2223" y="838"/>
                      <a:pt x="2239" y="847"/>
                      <a:pt x="2249" y="862"/>
                    </a:cubicBezTo>
                    <a:cubicBezTo>
                      <a:pt x="2262" y="858"/>
                      <a:pt x="2253" y="852"/>
                      <a:pt x="2245" y="850"/>
                    </a:cubicBezTo>
                    <a:cubicBezTo>
                      <a:pt x="2249" y="843"/>
                      <a:pt x="2256" y="840"/>
                      <a:pt x="2253" y="826"/>
                    </a:cubicBezTo>
                    <a:cubicBezTo>
                      <a:pt x="2268" y="841"/>
                      <a:pt x="2267" y="877"/>
                      <a:pt x="2245" y="882"/>
                    </a:cubicBezTo>
                    <a:cubicBezTo>
                      <a:pt x="2248" y="891"/>
                      <a:pt x="2259" y="892"/>
                      <a:pt x="2265" y="898"/>
                    </a:cubicBezTo>
                    <a:cubicBezTo>
                      <a:pt x="2258" y="946"/>
                      <a:pt x="2275" y="1006"/>
                      <a:pt x="2257" y="1046"/>
                    </a:cubicBezTo>
                    <a:cubicBezTo>
                      <a:pt x="2234" y="1045"/>
                      <a:pt x="2231" y="1044"/>
                      <a:pt x="2205" y="1042"/>
                    </a:cubicBezTo>
                    <a:cubicBezTo>
                      <a:pt x="2202" y="1027"/>
                      <a:pt x="2208" y="1021"/>
                      <a:pt x="2213" y="1014"/>
                    </a:cubicBezTo>
                    <a:cubicBezTo>
                      <a:pt x="2196" y="1019"/>
                      <a:pt x="2212" y="937"/>
                      <a:pt x="2221" y="954"/>
                    </a:cubicBezTo>
                    <a:cubicBezTo>
                      <a:pt x="2222" y="944"/>
                      <a:pt x="2220" y="937"/>
                      <a:pt x="2209" y="938"/>
                    </a:cubicBezTo>
                    <a:cubicBezTo>
                      <a:pt x="2210" y="874"/>
                      <a:pt x="2209" y="830"/>
                      <a:pt x="2197" y="762"/>
                    </a:cubicBezTo>
                    <a:cubicBezTo>
                      <a:pt x="2193" y="749"/>
                      <a:pt x="2207" y="754"/>
                      <a:pt x="2209" y="746"/>
                    </a:cubicBezTo>
                    <a:cubicBezTo>
                      <a:pt x="2198" y="733"/>
                      <a:pt x="2202" y="727"/>
                      <a:pt x="2197" y="706"/>
                    </a:cubicBezTo>
                    <a:cubicBezTo>
                      <a:pt x="2212" y="706"/>
                      <a:pt x="2226" y="706"/>
                      <a:pt x="2241" y="706"/>
                    </a:cubicBezTo>
                    <a:cubicBezTo>
                      <a:pt x="2238" y="689"/>
                      <a:pt x="2206" y="693"/>
                      <a:pt x="2193" y="698"/>
                    </a:cubicBezTo>
                    <a:cubicBezTo>
                      <a:pt x="2201" y="677"/>
                      <a:pt x="2187" y="651"/>
                      <a:pt x="2205" y="634"/>
                    </a:cubicBezTo>
                    <a:cubicBezTo>
                      <a:pt x="2180" y="624"/>
                      <a:pt x="2139" y="647"/>
                      <a:pt x="2121" y="622"/>
                    </a:cubicBezTo>
                    <a:cubicBezTo>
                      <a:pt x="2103" y="632"/>
                      <a:pt x="2095" y="647"/>
                      <a:pt x="2065" y="642"/>
                    </a:cubicBezTo>
                    <a:cubicBezTo>
                      <a:pt x="2055" y="640"/>
                      <a:pt x="2031" y="635"/>
                      <a:pt x="2029" y="634"/>
                    </a:cubicBezTo>
                    <a:cubicBezTo>
                      <a:pt x="2023" y="631"/>
                      <a:pt x="2025" y="611"/>
                      <a:pt x="2013" y="622"/>
                    </a:cubicBezTo>
                    <a:cubicBezTo>
                      <a:pt x="2016" y="608"/>
                      <a:pt x="2031" y="606"/>
                      <a:pt x="2041" y="598"/>
                    </a:cubicBezTo>
                    <a:cubicBezTo>
                      <a:pt x="2033" y="593"/>
                      <a:pt x="2009" y="606"/>
                      <a:pt x="2001" y="614"/>
                    </a:cubicBezTo>
                    <a:cubicBezTo>
                      <a:pt x="1993" y="609"/>
                      <a:pt x="1999" y="589"/>
                      <a:pt x="1993" y="582"/>
                    </a:cubicBezTo>
                    <a:cubicBezTo>
                      <a:pt x="2000" y="574"/>
                      <a:pt x="2005" y="587"/>
                      <a:pt x="2013" y="578"/>
                    </a:cubicBezTo>
                    <a:cubicBezTo>
                      <a:pt x="2012" y="567"/>
                      <a:pt x="2000" y="567"/>
                      <a:pt x="1997" y="558"/>
                    </a:cubicBezTo>
                    <a:cubicBezTo>
                      <a:pt x="2001" y="545"/>
                      <a:pt x="2004" y="556"/>
                      <a:pt x="2017" y="554"/>
                    </a:cubicBezTo>
                    <a:cubicBezTo>
                      <a:pt x="2013" y="550"/>
                      <a:pt x="2016" y="539"/>
                      <a:pt x="2005" y="542"/>
                    </a:cubicBezTo>
                    <a:cubicBezTo>
                      <a:pt x="2017" y="529"/>
                      <a:pt x="2015" y="524"/>
                      <a:pt x="2013" y="502"/>
                    </a:cubicBezTo>
                    <a:cubicBezTo>
                      <a:pt x="1977" y="479"/>
                      <a:pt x="1939" y="490"/>
                      <a:pt x="1937" y="534"/>
                    </a:cubicBezTo>
                    <a:cubicBezTo>
                      <a:pt x="1937" y="544"/>
                      <a:pt x="1945" y="553"/>
                      <a:pt x="1941" y="566"/>
                    </a:cubicBezTo>
                    <a:cubicBezTo>
                      <a:pt x="1925" y="572"/>
                      <a:pt x="1927" y="606"/>
                      <a:pt x="1909" y="598"/>
                    </a:cubicBezTo>
                    <a:cubicBezTo>
                      <a:pt x="1908" y="605"/>
                      <a:pt x="1912" y="606"/>
                      <a:pt x="1917" y="606"/>
                    </a:cubicBezTo>
                    <a:cubicBezTo>
                      <a:pt x="1916" y="621"/>
                      <a:pt x="1896" y="618"/>
                      <a:pt x="1889" y="626"/>
                    </a:cubicBezTo>
                    <a:cubicBezTo>
                      <a:pt x="1880" y="637"/>
                      <a:pt x="1863" y="633"/>
                      <a:pt x="1861" y="634"/>
                    </a:cubicBezTo>
                    <a:cubicBezTo>
                      <a:pt x="1848" y="628"/>
                      <a:pt x="1822" y="644"/>
                      <a:pt x="1797" y="634"/>
                    </a:cubicBezTo>
                    <a:cubicBezTo>
                      <a:pt x="1816" y="653"/>
                      <a:pt x="1761" y="645"/>
                      <a:pt x="1749" y="638"/>
                    </a:cubicBezTo>
                    <a:cubicBezTo>
                      <a:pt x="1752" y="634"/>
                      <a:pt x="1758" y="634"/>
                      <a:pt x="1757" y="626"/>
                    </a:cubicBezTo>
                    <a:cubicBezTo>
                      <a:pt x="1734" y="632"/>
                      <a:pt x="1731" y="678"/>
                      <a:pt x="1729" y="714"/>
                    </a:cubicBezTo>
                    <a:cubicBezTo>
                      <a:pt x="1721" y="716"/>
                      <a:pt x="1718" y="711"/>
                      <a:pt x="1713" y="710"/>
                    </a:cubicBezTo>
                    <a:cubicBezTo>
                      <a:pt x="1715" y="722"/>
                      <a:pt x="1736" y="713"/>
                      <a:pt x="1729" y="734"/>
                    </a:cubicBezTo>
                    <a:cubicBezTo>
                      <a:pt x="1717" y="737"/>
                      <a:pt x="1714" y="730"/>
                      <a:pt x="1705" y="730"/>
                    </a:cubicBezTo>
                    <a:cubicBezTo>
                      <a:pt x="1703" y="739"/>
                      <a:pt x="1711" y="738"/>
                      <a:pt x="1717" y="738"/>
                    </a:cubicBezTo>
                    <a:cubicBezTo>
                      <a:pt x="1734" y="766"/>
                      <a:pt x="1708" y="798"/>
                      <a:pt x="1721" y="818"/>
                    </a:cubicBezTo>
                    <a:cubicBezTo>
                      <a:pt x="1742" y="801"/>
                      <a:pt x="1788" y="807"/>
                      <a:pt x="1825" y="806"/>
                    </a:cubicBezTo>
                    <a:cubicBezTo>
                      <a:pt x="1832" y="817"/>
                      <a:pt x="1846" y="823"/>
                      <a:pt x="1861" y="826"/>
                    </a:cubicBezTo>
                    <a:cubicBezTo>
                      <a:pt x="1897" y="867"/>
                      <a:pt x="1878" y="912"/>
                      <a:pt x="1869" y="970"/>
                    </a:cubicBezTo>
                    <a:cubicBezTo>
                      <a:pt x="1854" y="977"/>
                      <a:pt x="1845" y="992"/>
                      <a:pt x="1829" y="998"/>
                    </a:cubicBezTo>
                    <a:cubicBezTo>
                      <a:pt x="1785" y="995"/>
                      <a:pt x="1774" y="1000"/>
                      <a:pt x="1729" y="1002"/>
                    </a:cubicBezTo>
                    <a:cubicBezTo>
                      <a:pt x="1714" y="1026"/>
                      <a:pt x="1724" y="1074"/>
                      <a:pt x="1721" y="1110"/>
                    </a:cubicBezTo>
                    <a:cubicBezTo>
                      <a:pt x="1716" y="1110"/>
                      <a:pt x="1710" y="1110"/>
                      <a:pt x="1705" y="1110"/>
                    </a:cubicBezTo>
                    <a:cubicBezTo>
                      <a:pt x="1705" y="1117"/>
                      <a:pt x="1705" y="1123"/>
                      <a:pt x="1705" y="1130"/>
                    </a:cubicBezTo>
                    <a:cubicBezTo>
                      <a:pt x="1710" y="1130"/>
                      <a:pt x="1716" y="1130"/>
                      <a:pt x="1721" y="1130"/>
                    </a:cubicBezTo>
                    <a:cubicBezTo>
                      <a:pt x="1726" y="1129"/>
                      <a:pt x="1725" y="1122"/>
                      <a:pt x="1721" y="1122"/>
                    </a:cubicBezTo>
                    <a:cubicBezTo>
                      <a:pt x="1734" y="1128"/>
                      <a:pt x="1870" y="1140"/>
                      <a:pt x="1901" y="1118"/>
                    </a:cubicBezTo>
                    <a:cubicBezTo>
                      <a:pt x="1896" y="1088"/>
                      <a:pt x="1886" y="1040"/>
                      <a:pt x="1901" y="1018"/>
                    </a:cubicBezTo>
                    <a:cubicBezTo>
                      <a:pt x="1899" y="1022"/>
                      <a:pt x="1926" y="1021"/>
                      <a:pt x="1905" y="1010"/>
                    </a:cubicBezTo>
                    <a:cubicBezTo>
                      <a:pt x="1912" y="991"/>
                      <a:pt x="1938" y="992"/>
                      <a:pt x="1941" y="970"/>
                    </a:cubicBezTo>
                    <a:cubicBezTo>
                      <a:pt x="1977" y="962"/>
                      <a:pt x="2020" y="970"/>
                      <a:pt x="2037" y="994"/>
                    </a:cubicBezTo>
                    <a:cubicBezTo>
                      <a:pt x="2042" y="981"/>
                      <a:pt x="2066" y="990"/>
                      <a:pt x="2073" y="998"/>
                    </a:cubicBezTo>
                    <a:cubicBezTo>
                      <a:pt x="2073" y="1013"/>
                      <a:pt x="2067" y="1008"/>
                      <a:pt x="2057" y="1006"/>
                    </a:cubicBezTo>
                    <a:cubicBezTo>
                      <a:pt x="2066" y="1016"/>
                      <a:pt x="2072" y="1028"/>
                      <a:pt x="2085" y="1034"/>
                    </a:cubicBezTo>
                    <a:cubicBezTo>
                      <a:pt x="2080" y="1065"/>
                      <a:pt x="2066" y="1087"/>
                      <a:pt x="2053" y="1110"/>
                    </a:cubicBezTo>
                    <a:cubicBezTo>
                      <a:pt x="2062" y="1143"/>
                      <a:pt x="2093" y="1149"/>
                      <a:pt x="2121" y="1154"/>
                    </a:cubicBezTo>
                    <a:cubicBezTo>
                      <a:pt x="2148" y="1137"/>
                      <a:pt x="2176" y="1135"/>
                      <a:pt x="2209" y="1130"/>
                    </a:cubicBezTo>
                    <a:cubicBezTo>
                      <a:pt x="2205" y="1082"/>
                      <a:pt x="2213" y="1076"/>
                      <a:pt x="2205" y="1046"/>
                    </a:cubicBezTo>
                    <a:cubicBezTo>
                      <a:pt x="2226" y="1054"/>
                      <a:pt x="2235" y="1063"/>
                      <a:pt x="2241" y="1078"/>
                    </a:cubicBezTo>
                    <a:cubicBezTo>
                      <a:pt x="2242" y="1056"/>
                      <a:pt x="2251" y="1071"/>
                      <a:pt x="2261" y="1054"/>
                    </a:cubicBezTo>
                    <a:cubicBezTo>
                      <a:pt x="2261" y="1107"/>
                      <a:pt x="2280" y="1166"/>
                      <a:pt x="2237" y="1194"/>
                    </a:cubicBezTo>
                    <a:cubicBezTo>
                      <a:pt x="2238" y="1185"/>
                      <a:pt x="2236" y="1179"/>
                      <a:pt x="2229" y="1178"/>
                    </a:cubicBezTo>
                    <a:cubicBezTo>
                      <a:pt x="2221" y="1176"/>
                      <a:pt x="2223" y="1196"/>
                      <a:pt x="2233" y="1190"/>
                    </a:cubicBezTo>
                    <a:cubicBezTo>
                      <a:pt x="2196" y="1190"/>
                      <a:pt x="2138" y="1196"/>
                      <a:pt x="2105" y="1190"/>
                    </a:cubicBezTo>
                    <a:cubicBezTo>
                      <a:pt x="2108" y="1175"/>
                      <a:pt x="2114" y="1180"/>
                      <a:pt x="2129" y="1182"/>
                    </a:cubicBezTo>
                    <a:cubicBezTo>
                      <a:pt x="2129" y="1175"/>
                      <a:pt x="2126" y="1172"/>
                      <a:pt x="2121" y="1170"/>
                    </a:cubicBezTo>
                    <a:cubicBezTo>
                      <a:pt x="2125" y="1166"/>
                      <a:pt x="2133" y="1169"/>
                      <a:pt x="2145" y="1166"/>
                    </a:cubicBezTo>
                    <a:cubicBezTo>
                      <a:pt x="2124" y="1151"/>
                      <a:pt x="2093" y="1168"/>
                      <a:pt x="2061" y="1154"/>
                    </a:cubicBezTo>
                    <a:cubicBezTo>
                      <a:pt x="2062" y="1168"/>
                      <a:pt x="2075" y="1169"/>
                      <a:pt x="2077" y="1182"/>
                    </a:cubicBezTo>
                    <a:cubicBezTo>
                      <a:pt x="2075" y="1168"/>
                      <a:pt x="2095" y="1162"/>
                      <a:pt x="2109" y="1174"/>
                    </a:cubicBezTo>
                    <a:cubicBezTo>
                      <a:pt x="2100" y="1207"/>
                      <a:pt x="2064" y="1178"/>
                      <a:pt x="2037" y="1182"/>
                    </a:cubicBezTo>
                    <a:cubicBezTo>
                      <a:pt x="2026" y="1172"/>
                      <a:pt x="2021" y="1155"/>
                      <a:pt x="2005" y="1150"/>
                    </a:cubicBezTo>
                    <a:cubicBezTo>
                      <a:pt x="1988" y="1091"/>
                      <a:pt x="2029" y="1089"/>
                      <a:pt x="2033" y="1042"/>
                    </a:cubicBezTo>
                    <a:cubicBezTo>
                      <a:pt x="2019" y="1020"/>
                      <a:pt x="1970" y="1013"/>
                      <a:pt x="1945" y="1026"/>
                    </a:cubicBezTo>
                    <a:cubicBezTo>
                      <a:pt x="1944" y="1056"/>
                      <a:pt x="1950" y="1092"/>
                      <a:pt x="1929" y="1102"/>
                    </a:cubicBezTo>
                    <a:cubicBezTo>
                      <a:pt x="1946" y="1136"/>
                      <a:pt x="1916" y="1189"/>
                      <a:pt x="1861" y="1178"/>
                    </a:cubicBezTo>
                    <a:cubicBezTo>
                      <a:pt x="1858" y="1187"/>
                      <a:pt x="1846" y="1187"/>
                      <a:pt x="1833" y="1186"/>
                    </a:cubicBezTo>
                    <a:cubicBezTo>
                      <a:pt x="1844" y="1168"/>
                      <a:pt x="1807" y="1168"/>
                      <a:pt x="1801" y="1154"/>
                    </a:cubicBezTo>
                    <a:cubicBezTo>
                      <a:pt x="1800" y="1167"/>
                      <a:pt x="1812" y="1167"/>
                      <a:pt x="1809" y="1182"/>
                    </a:cubicBezTo>
                    <a:cubicBezTo>
                      <a:pt x="1804" y="1181"/>
                      <a:pt x="1803" y="1175"/>
                      <a:pt x="1797" y="1174"/>
                    </a:cubicBezTo>
                    <a:cubicBezTo>
                      <a:pt x="1776" y="1197"/>
                      <a:pt x="1734" y="1180"/>
                      <a:pt x="1697" y="1186"/>
                    </a:cubicBezTo>
                    <a:cubicBezTo>
                      <a:pt x="1684" y="1188"/>
                      <a:pt x="1634" y="1206"/>
                      <a:pt x="1621" y="1186"/>
                    </a:cubicBezTo>
                    <a:cubicBezTo>
                      <a:pt x="1607" y="1207"/>
                      <a:pt x="1580" y="1190"/>
                      <a:pt x="1553" y="1190"/>
                    </a:cubicBezTo>
                    <a:cubicBezTo>
                      <a:pt x="1546" y="1190"/>
                      <a:pt x="1544" y="1196"/>
                      <a:pt x="1537" y="1194"/>
                    </a:cubicBezTo>
                    <a:cubicBezTo>
                      <a:pt x="1493" y="1184"/>
                      <a:pt x="1479" y="1146"/>
                      <a:pt x="1489" y="1102"/>
                    </a:cubicBezTo>
                    <a:cubicBezTo>
                      <a:pt x="1492" y="1104"/>
                      <a:pt x="1495" y="1106"/>
                      <a:pt x="1501" y="1106"/>
                    </a:cubicBezTo>
                    <a:cubicBezTo>
                      <a:pt x="1490" y="1092"/>
                      <a:pt x="1499" y="1080"/>
                      <a:pt x="1505" y="1062"/>
                    </a:cubicBezTo>
                    <a:cubicBezTo>
                      <a:pt x="1494" y="1022"/>
                      <a:pt x="1439" y="1039"/>
                      <a:pt x="1417" y="1018"/>
                    </a:cubicBezTo>
                    <a:cubicBezTo>
                      <a:pt x="1401" y="1048"/>
                      <a:pt x="1433" y="1079"/>
                      <a:pt x="1429" y="1114"/>
                    </a:cubicBezTo>
                    <a:cubicBezTo>
                      <a:pt x="1426" y="1140"/>
                      <a:pt x="1397" y="1151"/>
                      <a:pt x="1401" y="1182"/>
                    </a:cubicBezTo>
                    <a:cubicBezTo>
                      <a:pt x="1339" y="1221"/>
                      <a:pt x="1244" y="1180"/>
                      <a:pt x="1177" y="1186"/>
                    </a:cubicBezTo>
                    <a:cubicBezTo>
                      <a:pt x="1170" y="1199"/>
                      <a:pt x="1188" y="1250"/>
                      <a:pt x="1161" y="1254"/>
                    </a:cubicBezTo>
                    <a:cubicBezTo>
                      <a:pt x="1161" y="1264"/>
                      <a:pt x="1178" y="1258"/>
                      <a:pt x="1173" y="1274"/>
                    </a:cubicBezTo>
                    <a:cubicBezTo>
                      <a:pt x="1161" y="1286"/>
                      <a:pt x="1165" y="1258"/>
                      <a:pt x="1145" y="1266"/>
                    </a:cubicBezTo>
                    <a:cubicBezTo>
                      <a:pt x="1151" y="1273"/>
                      <a:pt x="1162" y="1275"/>
                      <a:pt x="1169" y="1282"/>
                    </a:cubicBezTo>
                    <a:cubicBezTo>
                      <a:pt x="1172" y="1298"/>
                      <a:pt x="1163" y="1303"/>
                      <a:pt x="1165" y="1318"/>
                    </a:cubicBezTo>
                    <a:cubicBezTo>
                      <a:pt x="1195" y="1356"/>
                      <a:pt x="1261" y="1309"/>
                      <a:pt x="1297" y="1338"/>
                    </a:cubicBezTo>
                    <a:cubicBezTo>
                      <a:pt x="1300" y="1351"/>
                      <a:pt x="1291" y="1350"/>
                      <a:pt x="1289" y="1358"/>
                    </a:cubicBezTo>
                    <a:cubicBezTo>
                      <a:pt x="1309" y="1365"/>
                      <a:pt x="1309" y="1368"/>
                      <a:pt x="1325" y="1378"/>
                    </a:cubicBezTo>
                    <a:cubicBezTo>
                      <a:pt x="1332" y="1433"/>
                      <a:pt x="1301" y="1450"/>
                      <a:pt x="1281" y="1478"/>
                    </a:cubicBezTo>
                    <a:cubicBezTo>
                      <a:pt x="1269" y="1481"/>
                      <a:pt x="1273" y="1467"/>
                      <a:pt x="1261" y="1470"/>
                    </a:cubicBezTo>
                    <a:cubicBezTo>
                      <a:pt x="1278" y="1503"/>
                      <a:pt x="1207" y="1496"/>
                      <a:pt x="1173" y="1502"/>
                    </a:cubicBezTo>
                    <a:cubicBezTo>
                      <a:pt x="1173" y="1509"/>
                      <a:pt x="1186" y="1527"/>
                      <a:pt x="1169" y="1526"/>
                    </a:cubicBezTo>
                    <a:cubicBezTo>
                      <a:pt x="1197" y="1555"/>
                      <a:pt x="1191" y="1602"/>
                      <a:pt x="1209" y="1634"/>
                    </a:cubicBezTo>
                    <a:cubicBezTo>
                      <a:pt x="1203" y="1657"/>
                      <a:pt x="1205" y="1671"/>
                      <a:pt x="1201" y="1706"/>
                    </a:cubicBezTo>
                    <a:cubicBezTo>
                      <a:pt x="1196" y="1711"/>
                      <a:pt x="1195" y="1708"/>
                      <a:pt x="1189" y="1706"/>
                    </a:cubicBezTo>
                    <a:cubicBezTo>
                      <a:pt x="1192" y="1726"/>
                      <a:pt x="1191" y="1726"/>
                      <a:pt x="1181" y="1738"/>
                    </a:cubicBezTo>
                    <a:cubicBezTo>
                      <a:pt x="1182" y="1744"/>
                      <a:pt x="1188" y="1738"/>
                      <a:pt x="1189" y="1734"/>
                    </a:cubicBezTo>
                    <a:cubicBezTo>
                      <a:pt x="1195" y="1763"/>
                      <a:pt x="1195" y="1798"/>
                      <a:pt x="1205" y="1822"/>
                    </a:cubicBezTo>
                    <a:cubicBezTo>
                      <a:pt x="1201" y="1822"/>
                      <a:pt x="1197" y="1822"/>
                      <a:pt x="1193" y="1822"/>
                    </a:cubicBezTo>
                    <a:cubicBezTo>
                      <a:pt x="1207" y="1845"/>
                      <a:pt x="1179" y="1847"/>
                      <a:pt x="1177" y="1866"/>
                    </a:cubicBezTo>
                    <a:cubicBezTo>
                      <a:pt x="1163" y="1865"/>
                      <a:pt x="1143" y="1866"/>
                      <a:pt x="1125" y="1862"/>
                    </a:cubicBezTo>
                    <a:cubicBezTo>
                      <a:pt x="1124" y="1862"/>
                      <a:pt x="1130" y="1856"/>
                      <a:pt x="1133" y="1858"/>
                    </a:cubicBezTo>
                    <a:cubicBezTo>
                      <a:pt x="1133" y="1858"/>
                      <a:pt x="1090" y="1844"/>
                      <a:pt x="1077" y="1846"/>
                    </a:cubicBezTo>
                    <a:cubicBezTo>
                      <a:pt x="1059" y="1849"/>
                      <a:pt x="1035" y="1872"/>
                      <a:pt x="1033" y="1878"/>
                    </a:cubicBezTo>
                    <a:cubicBezTo>
                      <a:pt x="1028" y="1896"/>
                      <a:pt x="1043" y="1901"/>
                      <a:pt x="1065" y="1922"/>
                    </a:cubicBezTo>
                    <a:cubicBezTo>
                      <a:pt x="1116" y="1928"/>
                      <a:pt x="1158" y="1891"/>
                      <a:pt x="1185" y="1934"/>
                    </a:cubicBezTo>
                    <a:cubicBezTo>
                      <a:pt x="1184" y="1940"/>
                      <a:pt x="1173" y="1935"/>
                      <a:pt x="1173" y="1942"/>
                    </a:cubicBezTo>
                    <a:cubicBezTo>
                      <a:pt x="1175" y="1960"/>
                      <a:pt x="1181" y="1948"/>
                      <a:pt x="1193" y="1954"/>
                    </a:cubicBezTo>
                    <a:cubicBezTo>
                      <a:pt x="1191" y="1994"/>
                      <a:pt x="1189" y="2019"/>
                      <a:pt x="1197" y="2054"/>
                    </a:cubicBezTo>
                    <a:cubicBezTo>
                      <a:pt x="1191" y="2061"/>
                      <a:pt x="1178" y="2048"/>
                      <a:pt x="1169" y="2058"/>
                    </a:cubicBezTo>
                    <a:cubicBezTo>
                      <a:pt x="1198" y="2058"/>
                      <a:pt x="1179" y="2088"/>
                      <a:pt x="1205" y="2086"/>
                    </a:cubicBezTo>
                    <a:cubicBezTo>
                      <a:pt x="1208" y="2108"/>
                      <a:pt x="1200" y="2118"/>
                      <a:pt x="1201" y="2138"/>
                    </a:cubicBezTo>
                    <a:cubicBezTo>
                      <a:pt x="1162" y="2159"/>
                      <a:pt x="1102" y="2151"/>
                      <a:pt x="1053" y="2154"/>
                    </a:cubicBezTo>
                    <a:cubicBezTo>
                      <a:pt x="1053" y="2148"/>
                      <a:pt x="1054" y="2143"/>
                      <a:pt x="1049" y="2142"/>
                    </a:cubicBezTo>
                    <a:cubicBezTo>
                      <a:pt x="1040" y="2140"/>
                      <a:pt x="1041" y="2148"/>
                      <a:pt x="1041" y="2154"/>
                    </a:cubicBezTo>
                    <a:cubicBezTo>
                      <a:pt x="995" y="2150"/>
                      <a:pt x="889" y="2157"/>
                      <a:pt x="841" y="2154"/>
                    </a:cubicBezTo>
                    <a:cubicBezTo>
                      <a:pt x="839" y="2140"/>
                      <a:pt x="861" y="2150"/>
                      <a:pt x="861" y="2138"/>
                    </a:cubicBezTo>
                    <a:cubicBezTo>
                      <a:pt x="848" y="2142"/>
                      <a:pt x="839" y="2121"/>
                      <a:pt x="817" y="2122"/>
                    </a:cubicBezTo>
                    <a:cubicBezTo>
                      <a:pt x="820" y="2134"/>
                      <a:pt x="837" y="2132"/>
                      <a:pt x="841" y="2142"/>
                    </a:cubicBezTo>
                    <a:cubicBezTo>
                      <a:pt x="808" y="2161"/>
                      <a:pt x="727" y="2157"/>
                      <a:pt x="685" y="2146"/>
                    </a:cubicBezTo>
                    <a:cubicBezTo>
                      <a:pt x="658" y="2153"/>
                      <a:pt x="556" y="2154"/>
                      <a:pt x="517" y="2146"/>
                    </a:cubicBezTo>
                    <a:cubicBezTo>
                      <a:pt x="511" y="2145"/>
                      <a:pt x="507" y="2142"/>
                      <a:pt x="501" y="2138"/>
                    </a:cubicBezTo>
                    <a:cubicBezTo>
                      <a:pt x="488" y="2145"/>
                      <a:pt x="468" y="2150"/>
                      <a:pt x="453" y="2138"/>
                    </a:cubicBezTo>
                    <a:cubicBezTo>
                      <a:pt x="418" y="2161"/>
                      <a:pt x="383" y="2119"/>
                      <a:pt x="341" y="2114"/>
                    </a:cubicBezTo>
                    <a:cubicBezTo>
                      <a:pt x="344" y="2143"/>
                      <a:pt x="367" y="2127"/>
                      <a:pt x="389" y="2138"/>
                    </a:cubicBezTo>
                    <a:cubicBezTo>
                      <a:pt x="390" y="2150"/>
                      <a:pt x="376" y="2146"/>
                      <a:pt x="369" y="2150"/>
                    </a:cubicBezTo>
                    <a:cubicBezTo>
                      <a:pt x="357" y="2150"/>
                      <a:pt x="354" y="2141"/>
                      <a:pt x="349" y="2134"/>
                    </a:cubicBezTo>
                    <a:cubicBezTo>
                      <a:pt x="347" y="2146"/>
                      <a:pt x="334" y="2148"/>
                      <a:pt x="317" y="2146"/>
                    </a:cubicBezTo>
                    <a:cubicBezTo>
                      <a:pt x="315" y="2138"/>
                      <a:pt x="320" y="2135"/>
                      <a:pt x="321" y="2130"/>
                    </a:cubicBezTo>
                    <a:cubicBezTo>
                      <a:pt x="313" y="2132"/>
                      <a:pt x="308" y="2138"/>
                      <a:pt x="301" y="2142"/>
                    </a:cubicBezTo>
                    <a:cubicBezTo>
                      <a:pt x="258" y="2128"/>
                      <a:pt x="206" y="2122"/>
                      <a:pt x="161" y="2102"/>
                    </a:cubicBezTo>
                    <a:cubicBezTo>
                      <a:pt x="160" y="2096"/>
                      <a:pt x="165" y="2095"/>
                      <a:pt x="165" y="2090"/>
                    </a:cubicBezTo>
                    <a:cubicBezTo>
                      <a:pt x="140" y="2102"/>
                      <a:pt x="143" y="2072"/>
                      <a:pt x="117" y="2074"/>
                    </a:cubicBezTo>
                    <a:cubicBezTo>
                      <a:pt x="108" y="2058"/>
                      <a:pt x="94" y="2047"/>
                      <a:pt x="81" y="2034"/>
                    </a:cubicBezTo>
                    <a:cubicBezTo>
                      <a:pt x="83" y="2026"/>
                      <a:pt x="87" y="2019"/>
                      <a:pt x="101" y="2022"/>
                    </a:cubicBezTo>
                    <a:cubicBezTo>
                      <a:pt x="98" y="2006"/>
                      <a:pt x="85" y="2024"/>
                      <a:pt x="77" y="2014"/>
                    </a:cubicBezTo>
                    <a:cubicBezTo>
                      <a:pt x="96" y="2015"/>
                      <a:pt x="82" y="1975"/>
                      <a:pt x="77" y="1994"/>
                    </a:cubicBezTo>
                    <a:cubicBezTo>
                      <a:pt x="59" y="1948"/>
                      <a:pt x="70" y="1907"/>
                      <a:pt x="57" y="1858"/>
                    </a:cubicBezTo>
                    <a:cubicBezTo>
                      <a:pt x="62" y="1853"/>
                      <a:pt x="63" y="1856"/>
                      <a:pt x="69" y="1858"/>
                    </a:cubicBezTo>
                    <a:cubicBezTo>
                      <a:pt x="54" y="1844"/>
                      <a:pt x="55" y="1806"/>
                      <a:pt x="61" y="1782"/>
                    </a:cubicBezTo>
                    <a:cubicBezTo>
                      <a:pt x="73" y="1778"/>
                      <a:pt x="68" y="1791"/>
                      <a:pt x="69" y="1798"/>
                    </a:cubicBezTo>
                    <a:cubicBezTo>
                      <a:pt x="77" y="1798"/>
                      <a:pt x="72" y="1785"/>
                      <a:pt x="81" y="1786"/>
                    </a:cubicBezTo>
                    <a:cubicBezTo>
                      <a:pt x="66" y="1777"/>
                      <a:pt x="59" y="1760"/>
                      <a:pt x="57" y="1738"/>
                    </a:cubicBezTo>
                    <a:cubicBezTo>
                      <a:pt x="61" y="1734"/>
                      <a:pt x="65" y="1730"/>
                      <a:pt x="69" y="1726"/>
                    </a:cubicBezTo>
                    <a:cubicBezTo>
                      <a:pt x="57" y="1714"/>
                      <a:pt x="70" y="1689"/>
                      <a:pt x="57" y="1686"/>
                    </a:cubicBezTo>
                    <a:cubicBezTo>
                      <a:pt x="61" y="1652"/>
                      <a:pt x="52" y="1590"/>
                      <a:pt x="65" y="1558"/>
                    </a:cubicBezTo>
                    <a:cubicBezTo>
                      <a:pt x="52" y="1545"/>
                      <a:pt x="44" y="1500"/>
                      <a:pt x="69" y="1494"/>
                    </a:cubicBezTo>
                    <a:cubicBezTo>
                      <a:pt x="62" y="1489"/>
                      <a:pt x="51" y="1488"/>
                      <a:pt x="49" y="1478"/>
                    </a:cubicBezTo>
                    <a:cubicBezTo>
                      <a:pt x="49" y="1468"/>
                      <a:pt x="64" y="1469"/>
                      <a:pt x="69" y="1474"/>
                    </a:cubicBezTo>
                    <a:cubicBezTo>
                      <a:pt x="30" y="1452"/>
                      <a:pt x="54" y="1391"/>
                      <a:pt x="37" y="1354"/>
                    </a:cubicBezTo>
                    <a:cubicBezTo>
                      <a:pt x="39" y="1344"/>
                      <a:pt x="53" y="1351"/>
                      <a:pt x="45" y="1346"/>
                    </a:cubicBezTo>
                    <a:cubicBezTo>
                      <a:pt x="50" y="1334"/>
                      <a:pt x="63" y="1353"/>
                      <a:pt x="69" y="1342"/>
                    </a:cubicBezTo>
                    <a:cubicBezTo>
                      <a:pt x="62" y="1336"/>
                      <a:pt x="50" y="1334"/>
                      <a:pt x="37" y="1334"/>
                    </a:cubicBezTo>
                    <a:cubicBezTo>
                      <a:pt x="38" y="1322"/>
                      <a:pt x="29" y="1290"/>
                      <a:pt x="33" y="1262"/>
                    </a:cubicBezTo>
                    <a:cubicBezTo>
                      <a:pt x="38" y="1254"/>
                      <a:pt x="50" y="1253"/>
                      <a:pt x="53" y="1242"/>
                    </a:cubicBezTo>
                    <a:cubicBezTo>
                      <a:pt x="49" y="1231"/>
                      <a:pt x="46" y="1253"/>
                      <a:pt x="33" y="1246"/>
                    </a:cubicBezTo>
                    <a:cubicBezTo>
                      <a:pt x="30" y="1231"/>
                      <a:pt x="36" y="1225"/>
                      <a:pt x="41" y="1218"/>
                    </a:cubicBezTo>
                    <a:cubicBezTo>
                      <a:pt x="12" y="1209"/>
                      <a:pt x="47" y="1158"/>
                      <a:pt x="37" y="1150"/>
                    </a:cubicBezTo>
                    <a:cubicBezTo>
                      <a:pt x="34" y="1148"/>
                      <a:pt x="32" y="1159"/>
                      <a:pt x="33" y="1162"/>
                    </a:cubicBezTo>
                    <a:cubicBezTo>
                      <a:pt x="28" y="1138"/>
                      <a:pt x="26" y="1125"/>
                      <a:pt x="25" y="1090"/>
                    </a:cubicBezTo>
                    <a:cubicBezTo>
                      <a:pt x="31" y="1092"/>
                      <a:pt x="35" y="1096"/>
                      <a:pt x="37" y="1102"/>
                    </a:cubicBezTo>
                    <a:cubicBezTo>
                      <a:pt x="42" y="1099"/>
                      <a:pt x="44" y="1093"/>
                      <a:pt x="45" y="1086"/>
                    </a:cubicBezTo>
                    <a:cubicBezTo>
                      <a:pt x="40" y="1074"/>
                      <a:pt x="30" y="1092"/>
                      <a:pt x="25" y="1082"/>
                    </a:cubicBezTo>
                    <a:cubicBezTo>
                      <a:pt x="35" y="1040"/>
                      <a:pt x="20" y="994"/>
                      <a:pt x="25" y="958"/>
                    </a:cubicBezTo>
                    <a:cubicBezTo>
                      <a:pt x="32" y="959"/>
                      <a:pt x="34" y="965"/>
                      <a:pt x="33" y="974"/>
                    </a:cubicBezTo>
                    <a:cubicBezTo>
                      <a:pt x="43" y="976"/>
                      <a:pt x="42" y="967"/>
                      <a:pt x="53" y="970"/>
                    </a:cubicBezTo>
                    <a:cubicBezTo>
                      <a:pt x="51" y="957"/>
                      <a:pt x="32" y="962"/>
                      <a:pt x="33" y="946"/>
                    </a:cubicBezTo>
                    <a:cubicBezTo>
                      <a:pt x="55" y="956"/>
                      <a:pt x="57" y="950"/>
                      <a:pt x="77" y="942"/>
                    </a:cubicBezTo>
                    <a:cubicBezTo>
                      <a:pt x="79" y="962"/>
                      <a:pt x="68" y="987"/>
                      <a:pt x="81" y="998"/>
                    </a:cubicBezTo>
                    <a:cubicBezTo>
                      <a:pt x="78" y="1003"/>
                      <a:pt x="72" y="1005"/>
                      <a:pt x="65" y="1006"/>
                    </a:cubicBezTo>
                    <a:cubicBezTo>
                      <a:pt x="81" y="1021"/>
                      <a:pt x="82" y="1029"/>
                      <a:pt x="89" y="1050"/>
                    </a:cubicBezTo>
                    <a:cubicBezTo>
                      <a:pt x="86" y="1056"/>
                      <a:pt x="83" y="1063"/>
                      <a:pt x="73" y="1062"/>
                    </a:cubicBezTo>
                    <a:cubicBezTo>
                      <a:pt x="85" y="1073"/>
                      <a:pt x="82" y="1099"/>
                      <a:pt x="93" y="1110"/>
                    </a:cubicBezTo>
                    <a:cubicBezTo>
                      <a:pt x="114" y="1086"/>
                      <a:pt x="168" y="1077"/>
                      <a:pt x="197" y="1094"/>
                    </a:cubicBezTo>
                    <a:cubicBezTo>
                      <a:pt x="226" y="1069"/>
                      <a:pt x="267" y="1090"/>
                      <a:pt x="293" y="1106"/>
                    </a:cubicBezTo>
                    <a:cubicBezTo>
                      <a:pt x="290" y="1125"/>
                      <a:pt x="299" y="1132"/>
                      <a:pt x="305" y="1142"/>
                    </a:cubicBezTo>
                    <a:cubicBezTo>
                      <a:pt x="304" y="1171"/>
                      <a:pt x="299" y="1199"/>
                      <a:pt x="301" y="1222"/>
                    </a:cubicBezTo>
                    <a:cubicBezTo>
                      <a:pt x="327" y="1259"/>
                      <a:pt x="402" y="1249"/>
                      <a:pt x="405" y="1198"/>
                    </a:cubicBezTo>
                    <a:cubicBezTo>
                      <a:pt x="393" y="1171"/>
                      <a:pt x="359" y="1152"/>
                      <a:pt x="393" y="1114"/>
                    </a:cubicBezTo>
                    <a:cubicBezTo>
                      <a:pt x="405" y="1111"/>
                      <a:pt x="401" y="1125"/>
                      <a:pt x="413" y="1122"/>
                    </a:cubicBezTo>
                    <a:cubicBezTo>
                      <a:pt x="417" y="1121"/>
                      <a:pt x="416" y="1114"/>
                      <a:pt x="421" y="1114"/>
                    </a:cubicBezTo>
                    <a:cubicBezTo>
                      <a:pt x="419" y="1105"/>
                      <a:pt x="415" y="1119"/>
                      <a:pt x="409" y="1110"/>
                    </a:cubicBezTo>
                    <a:cubicBezTo>
                      <a:pt x="437" y="1100"/>
                      <a:pt x="488" y="1078"/>
                      <a:pt x="497" y="1114"/>
                    </a:cubicBezTo>
                    <a:cubicBezTo>
                      <a:pt x="514" y="1092"/>
                      <a:pt x="569" y="1120"/>
                      <a:pt x="597" y="1126"/>
                    </a:cubicBezTo>
                    <a:cubicBezTo>
                      <a:pt x="600" y="1108"/>
                      <a:pt x="604" y="1074"/>
                      <a:pt x="593" y="1062"/>
                    </a:cubicBezTo>
                    <a:cubicBezTo>
                      <a:pt x="593" y="1052"/>
                      <a:pt x="608" y="1056"/>
                      <a:pt x="613" y="1050"/>
                    </a:cubicBezTo>
                    <a:cubicBezTo>
                      <a:pt x="617" y="1040"/>
                      <a:pt x="601" y="1031"/>
                      <a:pt x="613" y="1026"/>
                    </a:cubicBezTo>
                    <a:cubicBezTo>
                      <a:pt x="606" y="1026"/>
                      <a:pt x="605" y="1018"/>
                      <a:pt x="593" y="1014"/>
                    </a:cubicBezTo>
                    <a:cubicBezTo>
                      <a:pt x="593" y="962"/>
                      <a:pt x="595" y="958"/>
                      <a:pt x="629" y="938"/>
                    </a:cubicBezTo>
                    <a:cubicBezTo>
                      <a:pt x="654" y="940"/>
                      <a:pt x="662" y="958"/>
                      <a:pt x="693" y="954"/>
                    </a:cubicBezTo>
                    <a:cubicBezTo>
                      <a:pt x="693" y="965"/>
                      <a:pt x="686" y="962"/>
                      <a:pt x="693" y="970"/>
                    </a:cubicBezTo>
                    <a:cubicBezTo>
                      <a:pt x="703" y="974"/>
                      <a:pt x="712" y="958"/>
                      <a:pt x="717" y="958"/>
                    </a:cubicBezTo>
                    <a:cubicBezTo>
                      <a:pt x="719" y="958"/>
                      <a:pt x="727" y="965"/>
                      <a:pt x="725" y="966"/>
                    </a:cubicBezTo>
                    <a:cubicBezTo>
                      <a:pt x="736" y="961"/>
                      <a:pt x="734" y="938"/>
                      <a:pt x="753" y="950"/>
                    </a:cubicBezTo>
                    <a:cubicBezTo>
                      <a:pt x="758" y="942"/>
                      <a:pt x="747" y="931"/>
                      <a:pt x="745" y="942"/>
                    </a:cubicBezTo>
                    <a:cubicBezTo>
                      <a:pt x="748" y="924"/>
                      <a:pt x="747" y="893"/>
                      <a:pt x="741" y="874"/>
                    </a:cubicBezTo>
                    <a:cubicBezTo>
                      <a:pt x="706" y="877"/>
                      <a:pt x="676" y="891"/>
                      <a:pt x="645" y="878"/>
                    </a:cubicBezTo>
                    <a:cubicBezTo>
                      <a:pt x="647" y="872"/>
                      <a:pt x="651" y="868"/>
                      <a:pt x="653" y="862"/>
                    </a:cubicBezTo>
                    <a:cubicBezTo>
                      <a:pt x="643" y="860"/>
                      <a:pt x="639" y="864"/>
                      <a:pt x="641" y="874"/>
                    </a:cubicBezTo>
                    <a:cubicBezTo>
                      <a:pt x="608" y="872"/>
                      <a:pt x="602" y="841"/>
                      <a:pt x="593" y="818"/>
                    </a:cubicBezTo>
                    <a:cubicBezTo>
                      <a:pt x="592" y="816"/>
                      <a:pt x="582" y="809"/>
                      <a:pt x="581" y="806"/>
                    </a:cubicBezTo>
                    <a:cubicBezTo>
                      <a:pt x="578" y="790"/>
                      <a:pt x="589" y="772"/>
                      <a:pt x="593" y="750"/>
                    </a:cubicBezTo>
                    <a:cubicBezTo>
                      <a:pt x="598" y="723"/>
                      <a:pt x="594" y="684"/>
                      <a:pt x="609" y="678"/>
                    </a:cubicBezTo>
                    <a:cubicBezTo>
                      <a:pt x="605" y="663"/>
                      <a:pt x="607" y="643"/>
                      <a:pt x="597" y="634"/>
                    </a:cubicBezTo>
                    <a:cubicBezTo>
                      <a:pt x="545" y="641"/>
                      <a:pt x="496" y="607"/>
                      <a:pt x="437" y="630"/>
                    </a:cubicBezTo>
                    <a:cubicBezTo>
                      <a:pt x="428" y="633"/>
                      <a:pt x="430" y="671"/>
                      <a:pt x="433" y="686"/>
                    </a:cubicBezTo>
                    <a:cubicBezTo>
                      <a:pt x="434" y="691"/>
                      <a:pt x="441" y="692"/>
                      <a:pt x="441" y="698"/>
                    </a:cubicBezTo>
                    <a:cubicBezTo>
                      <a:pt x="442" y="766"/>
                      <a:pt x="401" y="816"/>
                      <a:pt x="321" y="814"/>
                    </a:cubicBezTo>
                    <a:cubicBezTo>
                      <a:pt x="319" y="806"/>
                      <a:pt x="324" y="803"/>
                      <a:pt x="325" y="798"/>
                    </a:cubicBezTo>
                    <a:cubicBezTo>
                      <a:pt x="318" y="797"/>
                      <a:pt x="306" y="810"/>
                      <a:pt x="313" y="810"/>
                    </a:cubicBezTo>
                    <a:cubicBezTo>
                      <a:pt x="299" y="818"/>
                      <a:pt x="312" y="789"/>
                      <a:pt x="317" y="782"/>
                    </a:cubicBezTo>
                    <a:cubicBezTo>
                      <a:pt x="290" y="779"/>
                      <a:pt x="313" y="802"/>
                      <a:pt x="297" y="810"/>
                    </a:cubicBezTo>
                    <a:cubicBezTo>
                      <a:pt x="289" y="807"/>
                      <a:pt x="288" y="798"/>
                      <a:pt x="281" y="794"/>
                    </a:cubicBezTo>
                    <a:cubicBezTo>
                      <a:pt x="281" y="801"/>
                      <a:pt x="275" y="804"/>
                      <a:pt x="257" y="802"/>
                    </a:cubicBezTo>
                    <a:cubicBezTo>
                      <a:pt x="241" y="781"/>
                      <a:pt x="224" y="721"/>
                      <a:pt x="257" y="722"/>
                    </a:cubicBezTo>
                    <a:cubicBezTo>
                      <a:pt x="253" y="715"/>
                      <a:pt x="243" y="715"/>
                      <a:pt x="237" y="710"/>
                    </a:cubicBezTo>
                    <a:cubicBezTo>
                      <a:pt x="237" y="697"/>
                      <a:pt x="237" y="683"/>
                      <a:pt x="237" y="670"/>
                    </a:cubicBezTo>
                    <a:cubicBezTo>
                      <a:pt x="242" y="675"/>
                      <a:pt x="244" y="681"/>
                      <a:pt x="257" y="678"/>
                    </a:cubicBezTo>
                    <a:cubicBezTo>
                      <a:pt x="246" y="668"/>
                      <a:pt x="231" y="661"/>
                      <a:pt x="225" y="646"/>
                    </a:cubicBezTo>
                    <a:cubicBezTo>
                      <a:pt x="214" y="646"/>
                      <a:pt x="204" y="646"/>
                      <a:pt x="193" y="646"/>
                    </a:cubicBezTo>
                    <a:cubicBezTo>
                      <a:pt x="171" y="616"/>
                      <a:pt x="113" y="653"/>
                      <a:pt x="101" y="626"/>
                    </a:cubicBezTo>
                    <a:cubicBezTo>
                      <a:pt x="87" y="628"/>
                      <a:pt x="96" y="637"/>
                      <a:pt x="81" y="630"/>
                    </a:cubicBezTo>
                    <a:cubicBezTo>
                      <a:pt x="72" y="630"/>
                      <a:pt x="79" y="647"/>
                      <a:pt x="77" y="654"/>
                    </a:cubicBezTo>
                    <a:cubicBezTo>
                      <a:pt x="61" y="643"/>
                      <a:pt x="80" y="609"/>
                      <a:pt x="81" y="590"/>
                    </a:cubicBezTo>
                    <a:cubicBezTo>
                      <a:pt x="55" y="594"/>
                      <a:pt x="70" y="638"/>
                      <a:pt x="45" y="642"/>
                    </a:cubicBezTo>
                    <a:cubicBezTo>
                      <a:pt x="46" y="647"/>
                      <a:pt x="55" y="645"/>
                      <a:pt x="61" y="646"/>
                    </a:cubicBezTo>
                    <a:cubicBezTo>
                      <a:pt x="98" y="721"/>
                      <a:pt x="73" y="793"/>
                      <a:pt x="77" y="878"/>
                    </a:cubicBezTo>
                    <a:cubicBezTo>
                      <a:pt x="60" y="873"/>
                      <a:pt x="68" y="893"/>
                      <a:pt x="53" y="890"/>
                    </a:cubicBezTo>
                    <a:cubicBezTo>
                      <a:pt x="40" y="894"/>
                      <a:pt x="47" y="877"/>
                      <a:pt x="41" y="874"/>
                    </a:cubicBezTo>
                    <a:cubicBezTo>
                      <a:pt x="27" y="882"/>
                      <a:pt x="39" y="893"/>
                      <a:pt x="45" y="902"/>
                    </a:cubicBezTo>
                    <a:cubicBezTo>
                      <a:pt x="55" y="903"/>
                      <a:pt x="62" y="900"/>
                      <a:pt x="65" y="894"/>
                    </a:cubicBezTo>
                    <a:cubicBezTo>
                      <a:pt x="81" y="903"/>
                      <a:pt x="51" y="898"/>
                      <a:pt x="57" y="910"/>
                    </a:cubicBezTo>
                    <a:cubicBezTo>
                      <a:pt x="45" y="913"/>
                      <a:pt x="45" y="903"/>
                      <a:pt x="33" y="906"/>
                    </a:cubicBezTo>
                    <a:cubicBezTo>
                      <a:pt x="24" y="907"/>
                      <a:pt x="38" y="917"/>
                      <a:pt x="37" y="922"/>
                    </a:cubicBezTo>
                    <a:cubicBezTo>
                      <a:pt x="56" y="925"/>
                      <a:pt x="71" y="902"/>
                      <a:pt x="73" y="930"/>
                    </a:cubicBezTo>
                    <a:cubicBezTo>
                      <a:pt x="61" y="920"/>
                      <a:pt x="52" y="920"/>
                      <a:pt x="49" y="938"/>
                    </a:cubicBezTo>
                    <a:cubicBezTo>
                      <a:pt x="31" y="933"/>
                      <a:pt x="36" y="938"/>
                      <a:pt x="21" y="942"/>
                    </a:cubicBezTo>
                    <a:cubicBezTo>
                      <a:pt x="34" y="920"/>
                      <a:pt x="1" y="849"/>
                      <a:pt x="37" y="846"/>
                    </a:cubicBezTo>
                    <a:cubicBezTo>
                      <a:pt x="35" y="839"/>
                      <a:pt x="42" y="822"/>
                      <a:pt x="33" y="822"/>
                    </a:cubicBezTo>
                    <a:cubicBezTo>
                      <a:pt x="22" y="829"/>
                      <a:pt x="39" y="838"/>
                      <a:pt x="25" y="842"/>
                    </a:cubicBezTo>
                    <a:cubicBezTo>
                      <a:pt x="18" y="824"/>
                      <a:pt x="26" y="806"/>
                      <a:pt x="33" y="794"/>
                    </a:cubicBezTo>
                    <a:cubicBezTo>
                      <a:pt x="14" y="759"/>
                      <a:pt x="32" y="721"/>
                      <a:pt x="21" y="694"/>
                    </a:cubicBezTo>
                    <a:cubicBezTo>
                      <a:pt x="28" y="675"/>
                      <a:pt x="30" y="665"/>
                      <a:pt x="21" y="646"/>
                    </a:cubicBezTo>
                    <a:cubicBezTo>
                      <a:pt x="25" y="646"/>
                      <a:pt x="29" y="646"/>
                      <a:pt x="33" y="646"/>
                    </a:cubicBezTo>
                    <a:cubicBezTo>
                      <a:pt x="11" y="621"/>
                      <a:pt x="18" y="572"/>
                      <a:pt x="21" y="538"/>
                    </a:cubicBezTo>
                    <a:cubicBezTo>
                      <a:pt x="0" y="519"/>
                      <a:pt x="15" y="490"/>
                      <a:pt x="17" y="462"/>
                    </a:cubicBezTo>
                    <a:cubicBezTo>
                      <a:pt x="30" y="457"/>
                      <a:pt x="20" y="475"/>
                      <a:pt x="33" y="470"/>
                    </a:cubicBezTo>
                    <a:cubicBezTo>
                      <a:pt x="6" y="443"/>
                      <a:pt x="21" y="417"/>
                      <a:pt x="17" y="374"/>
                    </a:cubicBezTo>
                    <a:cubicBezTo>
                      <a:pt x="25" y="372"/>
                      <a:pt x="30" y="366"/>
                      <a:pt x="37" y="362"/>
                    </a:cubicBezTo>
                    <a:cubicBezTo>
                      <a:pt x="36" y="357"/>
                      <a:pt x="27" y="359"/>
                      <a:pt x="21" y="358"/>
                    </a:cubicBezTo>
                    <a:cubicBezTo>
                      <a:pt x="27" y="347"/>
                      <a:pt x="10" y="338"/>
                      <a:pt x="21" y="334"/>
                    </a:cubicBezTo>
                    <a:cubicBezTo>
                      <a:pt x="22" y="313"/>
                      <a:pt x="33" y="349"/>
                      <a:pt x="41" y="334"/>
                    </a:cubicBezTo>
                    <a:cubicBezTo>
                      <a:pt x="44" y="320"/>
                      <a:pt x="25" y="329"/>
                      <a:pt x="29" y="314"/>
                    </a:cubicBezTo>
                    <a:cubicBezTo>
                      <a:pt x="38" y="308"/>
                      <a:pt x="58" y="317"/>
                      <a:pt x="73" y="318"/>
                    </a:cubicBezTo>
                    <a:cubicBezTo>
                      <a:pt x="57" y="341"/>
                      <a:pt x="90" y="370"/>
                      <a:pt x="61" y="390"/>
                    </a:cubicBezTo>
                    <a:cubicBezTo>
                      <a:pt x="58" y="401"/>
                      <a:pt x="69" y="398"/>
                      <a:pt x="73" y="402"/>
                    </a:cubicBezTo>
                    <a:cubicBezTo>
                      <a:pt x="57" y="425"/>
                      <a:pt x="86" y="461"/>
                      <a:pt x="61" y="482"/>
                    </a:cubicBezTo>
                    <a:cubicBezTo>
                      <a:pt x="77" y="501"/>
                      <a:pt x="68" y="510"/>
                      <a:pt x="49" y="522"/>
                    </a:cubicBezTo>
                    <a:cubicBezTo>
                      <a:pt x="53" y="537"/>
                      <a:pt x="60" y="548"/>
                      <a:pt x="73" y="554"/>
                    </a:cubicBezTo>
                    <a:cubicBezTo>
                      <a:pt x="61" y="560"/>
                      <a:pt x="69" y="564"/>
                      <a:pt x="69" y="578"/>
                    </a:cubicBezTo>
                    <a:cubicBezTo>
                      <a:pt x="71" y="587"/>
                      <a:pt x="92" y="576"/>
                      <a:pt x="85" y="594"/>
                    </a:cubicBezTo>
                    <a:cubicBezTo>
                      <a:pt x="100" y="577"/>
                      <a:pt x="108" y="601"/>
                      <a:pt x="125" y="586"/>
                    </a:cubicBezTo>
                    <a:cubicBezTo>
                      <a:pt x="129" y="591"/>
                      <a:pt x="132" y="598"/>
                      <a:pt x="137" y="602"/>
                    </a:cubicBezTo>
                    <a:cubicBezTo>
                      <a:pt x="145" y="601"/>
                      <a:pt x="138" y="583"/>
                      <a:pt x="129" y="586"/>
                    </a:cubicBezTo>
                    <a:cubicBezTo>
                      <a:pt x="128" y="577"/>
                      <a:pt x="143" y="584"/>
                      <a:pt x="149" y="582"/>
                    </a:cubicBezTo>
                    <a:cubicBezTo>
                      <a:pt x="137" y="594"/>
                      <a:pt x="157" y="595"/>
                      <a:pt x="153" y="610"/>
                    </a:cubicBezTo>
                    <a:cubicBezTo>
                      <a:pt x="160" y="606"/>
                      <a:pt x="165" y="601"/>
                      <a:pt x="169" y="594"/>
                    </a:cubicBezTo>
                    <a:cubicBezTo>
                      <a:pt x="177" y="594"/>
                      <a:pt x="172" y="607"/>
                      <a:pt x="181" y="606"/>
                    </a:cubicBezTo>
                    <a:cubicBezTo>
                      <a:pt x="194" y="600"/>
                      <a:pt x="173" y="596"/>
                      <a:pt x="177" y="586"/>
                    </a:cubicBezTo>
                    <a:cubicBezTo>
                      <a:pt x="162" y="582"/>
                      <a:pt x="166" y="596"/>
                      <a:pt x="153" y="594"/>
                    </a:cubicBezTo>
                    <a:cubicBezTo>
                      <a:pt x="155" y="586"/>
                      <a:pt x="161" y="581"/>
                      <a:pt x="165" y="574"/>
                    </a:cubicBezTo>
                    <a:cubicBezTo>
                      <a:pt x="217" y="578"/>
                      <a:pt x="260" y="591"/>
                      <a:pt x="293" y="614"/>
                    </a:cubicBezTo>
                    <a:cubicBezTo>
                      <a:pt x="273" y="624"/>
                      <a:pt x="301" y="672"/>
                      <a:pt x="261" y="674"/>
                    </a:cubicBezTo>
                    <a:cubicBezTo>
                      <a:pt x="271" y="675"/>
                      <a:pt x="286" y="691"/>
                      <a:pt x="289" y="686"/>
                    </a:cubicBezTo>
                    <a:cubicBezTo>
                      <a:pt x="293" y="702"/>
                      <a:pt x="299" y="736"/>
                      <a:pt x="301" y="758"/>
                    </a:cubicBezTo>
                    <a:cubicBezTo>
                      <a:pt x="345" y="760"/>
                      <a:pt x="375" y="765"/>
                      <a:pt x="381" y="722"/>
                    </a:cubicBezTo>
                    <a:cubicBezTo>
                      <a:pt x="384" y="702"/>
                      <a:pt x="370" y="681"/>
                      <a:pt x="369" y="670"/>
                    </a:cubicBezTo>
                    <a:cubicBezTo>
                      <a:pt x="368" y="660"/>
                      <a:pt x="377" y="653"/>
                      <a:pt x="377" y="650"/>
                    </a:cubicBezTo>
                    <a:cubicBezTo>
                      <a:pt x="377" y="648"/>
                      <a:pt x="369" y="641"/>
                      <a:pt x="369" y="642"/>
                    </a:cubicBezTo>
                    <a:cubicBezTo>
                      <a:pt x="370" y="639"/>
                      <a:pt x="381" y="616"/>
                      <a:pt x="389" y="606"/>
                    </a:cubicBezTo>
                    <a:cubicBezTo>
                      <a:pt x="389" y="606"/>
                      <a:pt x="404" y="601"/>
                      <a:pt x="405" y="598"/>
                    </a:cubicBezTo>
                    <a:cubicBezTo>
                      <a:pt x="406" y="596"/>
                      <a:pt x="403" y="587"/>
                      <a:pt x="405" y="586"/>
                    </a:cubicBezTo>
                    <a:cubicBezTo>
                      <a:pt x="415" y="578"/>
                      <a:pt x="459" y="562"/>
                      <a:pt x="465" y="578"/>
                    </a:cubicBezTo>
                    <a:cubicBezTo>
                      <a:pt x="473" y="576"/>
                      <a:pt x="468" y="562"/>
                      <a:pt x="481" y="566"/>
                    </a:cubicBezTo>
                    <a:cubicBezTo>
                      <a:pt x="492" y="565"/>
                      <a:pt x="491" y="574"/>
                      <a:pt x="493" y="582"/>
                    </a:cubicBezTo>
                    <a:cubicBezTo>
                      <a:pt x="502" y="583"/>
                      <a:pt x="497" y="570"/>
                      <a:pt x="505" y="570"/>
                    </a:cubicBezTo>
                    <a:cubicBezTo>
                      <a:pt x="532" y="573"/>
                      <a:pt x="572" y="582"/>
                      <a:pt x="597" y="574"/>
                    </a:cubicBezTo>
                    <a:cubicBezTo>
                      <a:pt x="614" y="550"/>
                      <a:pt x="616" y="470"/>
                      <a:pt x="597" y="446"/>
                    </a:cubicBezTo>
                    <a:cubicBezTo>
                      <a:pt x="596" y="450"/>
                      <a:pt x="579" y="463"/>
                      <a:pt x="581" y="446"/>
                    </a:cubicBezTo>
                    <a:cubicBezTo>
                      <a:pt x="576" y="449"/>
                      <a:pt x="574" y="455"/>
                      <a:pt x="573" y="462"/>
                    </a:cubicBezTo>
                    <a:cubicBezTo>
                      <a:pt x="558" y="452"/>
                      <a:pt x="543" y="470"/>
                      <a:pt x="529" y="470"/>
                    </a:cubicBezTo>
                    <a:cubicBezTo>
                      <a:pt x="502" y="470"/>
                      <a:pt x="482" y="457"/>
                      <a:pt x="465" y="450"/>
                    </a:cubicBezTo>
                    <a:cubicBezTo>
                      <a:pt x="461" y="444"/>
                      <a:pt x="461" y="440"/>
                      <a:pt x="469" y="438"/>
                    </a:cubicBezTo>
                    <a:cubicBezTo>
                      <a:pt x="417" y="420"/>
                      <a:pt x="410" y="357"/>
                      <a:pt x="425" y="298"/>
                    </a:cubicBezTo>
                    <a:cubicBezTo>
                      <a:pt x="433" y="290"/>
                      <a:pt x="432" y="300"/>
                      <a:pt x="445" y="298"/>
                    </a:cubicBezTo>
                    <a:cubicBezTo>
                      <a:pt x="451" y="283"/>
                      <a:pt x="434" y="290"/>
                      <a:pt x="437" y="278"/>
                    </a:cubicBezTo>
                    <a:cubicBezTo>
                      <a:pt x="447" y="275"/>
                      <a:pt x="468" y="257"/>
                      <a:pt x="473" y="274"/>
                    </a:cubicBezTo>
                    <a:cubicBezTo>
                      <a:pt x="481" y="271"/>
                      <a:pt x="484" y="263"/>
                      <a:pt x="485" y="254"/>
                    </a:cubicBezTo>
                    <a:cubicBezTo>
                      <a:pt x="514" y="258"/>
                      <a:pt x="541" y="265"/>
                      <a:pt x="565" y="274"/>
                    </a:cubicBezTo>
                    <a:cubicBezTo>
                      <a:pt x="583" y="268"/>
                      <a:pt x="568" y="229"/>
                      <a:pt x="593" y="230"/>
                    </a:cubicBezTo>
                    <a:cubicBezTo>
                      <a:pt x="580" y="219"/>
                      <a:pt x="579" y="199"/>
                      <a:pt x="577" y="182"/>
                    </a:cubicBezTo>
                    <a:cubicBezTo>
                      <a:pt x="576" y="176"/>
                      <a:pt x="585" y="173"/>
                      <a:pt x="585" y="166"/>
                    </a:cubicBezTo>
                    <a:cubicBezTo>
                      <a:pt x="586" y="147"/>
                      <a:pt x="564" y="119"/>
                      <a:pt x="581" y="106"/>
                    </a:cubicBezTo>
                    <a:cubicBezTo>
                      <a:pt x="561" y="69"/>
                      <a:pt x="509" y="89"/>
                      <a:pt x="473" y="90"/>
                    </a:cubicBezTo>
                    <a:cubicBezTo>
                      <a:pt x="427" y="92"/>
                      <a:pt x="383" y="88"/>
                      <a:pt x="333" y="86"/>
                    </a:cubicBezTo>
                    <a:cubicBezTo>
                      <a:pt x="330" y="75"/>
                      <a:pt x="352" y="89"/>
                      <a:pt x="349" y="78"/>
                    </a:cubicBezTo>
                    <a:cubicBezTo>
                      <a:pt x="347" y="69"/>
                      <a:pt x="327" y="74"/>
                      <a:pt x="329" y="82"/>
                    </a:cubicBezTo>
                    <a:cubicBezTo>
                      <a:pt x="316" y="72"/>
                      <a:pt x="330" y="72"/>
                      <a:pt x="309" y="70"/>
                    </a:cubicBezTo>
                    <a:cubicBezTo>
                      <a:pt x="310" y="89"/>
                      <a:pt x="320" y="73"/>
                      <a:pt x="325" y="86"/>
                    </a:cubicBezTo>
                    <a:cubicBezTo>
                      <a:pt x="315" y="102"/>
                      <a:pt x="269" y="94"/>
                      <a:pt x="257" y="86"/>
                    </a:cubicBezTo>
                    <a:cubicBezTo>
                      <a:pt x="258" y="75"/>
                      <a:pt x="256" y="66"/>
                      <a:pt x="249" y="62"/>
                    </a:cubicBezTo>
                    <a:cubicBezTo>
                      <a:pt x="229" y="72"/>
                      <a:pt x="260" y="79"/>
                      <a:pt x="249" y="90"/>
                    </a:cubicBezTo>
                    <a:cubicBezTo>
                      <a:pt x="224" y="94"/>
                      <a:pt x="198" y="97"/>
                      <a:pt x="177" y="106"/>
                    </a:cubicBezTo>
                    <a:cubicBezTo>
                      <a:pt x="177" y="102"/>
                      <a:pt x="177" y="98"/>
                      <a:pt x="177" y="94"/>
                    </a:cubicBezTo>
                    <a:cubicBezTo>
                      <a:pt x="162" y="100"/>
                      <a:pt x="161" y="121"/>
                      <a:pt x="137" y="118"/>
                    </a:cubicBezTo>
                    <a:cubicBezTo>
                      <a:pt x="131" y="124"/>
                      <a:pt x="135" y="125"/>
                      <a:pt x="125" y="130"/>
                    </a:cubicBezTo>
                    <a:cubicBezTo>
                      <a:pt x="89" y="150"/>
                      <a:pt x="100" y="189"/>
                      <a:pt x="77" y="218"/>
                    </a:cubicBezTo>
                    <a:cubicBezTo>
                      <a:pt x="82" y="248"/>
                      <a:pt x="75" y="273"/>
                      <a:pt x="77" y="310"/>
                    </a:cubicBezTo>
                    <a:cubicBezTo>
                      <a:pt x="60" y="311"/>
                      <a:pt x="69" y="286"/>
                      <a:pt x="61" y="278"/>
                    </a:cubicBezTo>
                    <a:cubicBezTo>
                      <a:pt x="46" y="278"/>
                      <a:pt x="38" y="284"/>
                      <a:pt x="33" y="294"/>
                    </a:cubicBezTo>
                    <a:cubicBezTo>
                      <a:pt x="34" y="299"/>
                      <a:pt x="40" y="297"/>
                      <a:pt x="45" y="298"/>
                    </a:cubicBezTo>
                    <a:cubicBezTo>
                      <a:pt x="40" y="306"/>
                      <a:pt x="19" y="299"/>
                      <a:pt x="25" y="318"/>
                    </a:cubicBezTo>
                    <a:cubicBezTo>
                      <a:pt x="14" y="282"/>
                      <a:pt x="22" y="220"/>
                      <a:pt x="45" y="202"/>
                    </a:cubicBezTo>
                    <a:cubicBezTo>
                      <a:pt x="49" y="217"/>
                      <a:pt x="35" y="213"/>
                      <a:pt x="37" y="226"/>
                    </a:cubicBezTo>
                    <a:cubicBezTo>
                      <a:pt x="59" y="223"/>
                      <a:pt x="65" y="212"/>
                      <a:pt x="65" y="234"/>
                    </a:cubicBezTo>
                    <a:cubicBezTo>
                      <a:pt x="73" y="221"/>
                      <a:pt x="62" y="192"/>
                      <a:pt x="53" y="182"/>
                    </a:cubicBezTo>
                    <a:cubicBezTo>
                      <a:pt x="48" y="186"/>
                      <a:pt x="45" y="193"/>
                      <a:pt x="41" y="198"/>
                    </a:cubicBezTo>
                    <a:cubicBezTo>
                      <a:pt x="40" y="190"/>
                      <a:pt x="34" y="167"/>
                      <a:pt x="41" y="158"/>
                    </a:cubicBezTo>
                    <a:cubicBezTo>
                      <a:pt x="42" y="157"/>
                      <a:pt x="52" y="159"/>
                      <a:pt x="53" y="158"/>
                    </a:cubicBezTo>
                    <a:cubicBezTo>
                      <a:pt x="56" y="149"/>
                      <a:pt x="45" y="136"/>
                      <a:pt x="57" y="130"/>
                    </a:cubicBezTo>
                    <a:cubicBezTo>
                      <a:pt x="70" y="128"/>
                      <a:pt x="68" y="144"/>
                      <a:pt x="77" y="134"/>
                    </a:cubicBezTo>
                    <a:cubicBezTo>
                      <a:pt x="73" y="128"/>
                      <a:pt x="52" y="122"/>
                      <a:pt x="77" y="118"/>
                    </a:cubicBezTo>
                    <a:cubicBezTo>
                      <a:pt x="75" y="115"/>
                      <a:pt x="73" y="112"/>
                      <a:pt x="73" y="106"/>
                    </a:cubicBezTo>
                    <a:cubicBezTo>
                      <a:pt x="114" y="64"/>
                      <a:pt x="162" y="49"/>
                      <a:pt x="225" y="34"/>
                    </a:cubicBezTo>
                    <a:cubicBezTo>
                      <a:pt x="245" y="45"/>
                      <a:pt x="258" y="63"/>
                      <a:pt x="281" y="70"/>
                    </a:cubicBezTo>
                    <a:cubicBezTo>
                      <a:pt x="273" y="63"/>
                      <a:pt x="263" y="58"/>
                      <a:pt x="265" y="42"/>
                    </a:cubicBezTo>
                    <a:cubicBezTo>
                      <a:pt x="258" y="52"/>
                      <a:pt x="258" y="48"/>
                      <a:pt x="249" y="42"/>
                    </a:cubicBezTo>
                    <a:cubicBezTo>
                      <a:pt x="263" y="34"/>
                      <a:pt x="286" y="31"/>
                      <a:pt x="305" y="30"/>
                    </a:cubicBezTo>
                    <a:cubicBezTo>
                      <a:pt x="376" y="28"/>
                      <a:pt x="460" y="27"/>
                      <a:pt x="525" y="22"/>
                    </a:cubicBezTo>
                    <a:cubicBezTo>
                      <a:pt x="528" y="33"/>
                      <a:pt x="517" y="30"/>
                      <a:pt x="517" y="38"/>
                    </a:cubicBezTo>
                    <a:cubicBezTo>
                      <a:pt x="527" y="34"/>
                      <a:pt x="533" y="28"/>
                      <a:pt x="537" y="18"/>
                    </a:cubicBezTo>
                    <a:cubicBezTo>
                      <a:pt x="562" y="28"/>
                      <a:pt x="610" y="17"/>
                      <a:pt x="633" y="18"/>
                    </a:cubicBezTo>
                    <a:cubicBezTo>
                      <a:pt x="633" y="18"/>
                      <a:pt x="633" y="25"/>
                      <a:pt x="633" y="26"/>
                    </a:cubicBezTo>
                    <a:cubicBezTo>
                      <a:pt x="655" y="20"/>
                      <a:pt x="722" y="18"/>
                      <a:pt x="753" y="26"/>
                    </a:cubicBezTo>
                    <a:cubicBezTo>
                      <a:pt x="759" y="28"/>
                      <a:pt x="761" y="27"/>
                      <a:pt x="761" y="34"/>
                    </a:cubicBezTo>
                    <a:cubicBezTo>
                      <a:pt x="776" y="19"/>
                      <a:pt x="802" y="26"/>
                      <a:pt x="821" y="38"/>
                    </a:cubicBezTo>
                    <a:cubicBezTo>
                      <a:pt x="832" y="41"/>
                      <a:pt x="829" y="30"/>
                      <a:pt x="833" y="26"/>
                    </a:cubicBezTo>
                    <a:cubicBezTo>
                      <a:pt x="876" y="36"/>
                      <a:pt x="900" y="9"/>
                      <a:pt x="925" y="34"/>
                    </a:cubicBezTo>
                    <a:cubicBezTo>
                      <a:pt x="964" y="0"/>
                      <a:pt x="1047" y="29"/>
                      <a:pt x="1097" y="14"/>
                    </a:cubicBezTo>
                    <a:cubicBezTo>
                      <a:pt x="1093" y="26"/>
                      <a:pt x="1070" y="40"/>
                      <a:pt x="1085" y="58"/>
                    </a:cubicBezTo>
                    <a:cubicBezTo>
                      <a:pt x="1091" y="52"/>
                      <a:pt x="1091" y="40"/>
                      <a:pt x="1093" y="30"/>
                    </a:cubicBezTo>
                    <a:cubicBezTo>
                      <a:pt x="1114" y="26"/>
                      <a:pt x="1140" y="14"/>
                      <a:pt x="1153" y="34"/>
                    </a:cubicBezTo>
                    <a:cubicBezTo>
                      <a:pt x="1161" y="35"/>
                      <a:pt x="1152" y="22"/>
                      <a:pt x="1149" y="22"/>
                    </a:cubicBezTo>
                    <a:cubicBezTo>
                      <a:pt x="1228" y="20"/>
                      <a:pt x="1359" y="11"/>
                      <a:pt x="1453" y="38"/>
                    </a:cubicBezTo>
                    <a:cubicBezTo>
                      <a:pt x="1454" y="31"/>
                      <a:pt x="1450" y="30"/>
                      <a:pt x="1445" y="30"/>
                    </a:cubicBezTo>
                    <a:cubicBezTo>
                      <a:pt x="1465" y="21"/>
                      <a:pt x="1524" y="10"/>
                      <a:pt x="1537" y="30"/>
                    </a:cubicBezTo>
                    <a:cubicBezTo>
                      <a:pt x="1541" y="26"/>
                      <a:pt x="1552" y="29"/>
                      <a:pt x="1549" y="18"/>
                    </a:cubicBezTo>
                    <a:cubicBezTo>
                      <a:pt x="1557" y="20"/>
                      <a:pt x="1566" y="19"/>
                      <a:pt x="1565" y="30"/>
                    </a:cubicBezTo>
                    <a:cubicBezTo>
                      <a:pt x="1567" y="28"/>
                      <a:pt x="1584" y="24"/>
                      <a:pt x="1573" y="22"/>
                    </a:cubicBezTo>
                    <a:cubicBezTo>
                      <a:pt x="1636" y="20"/>
                      <a:pt x="1690" y="8"/>
                      <a:pt x="1741" y="22"/>
                    </a:cubicBezTo>
                    <a:cubicBezTo>
                      <a:pt x="1745" y="19"/>
                      <a:pt x="1745" y="13"/>
                      <a:pt x="1753" y="14"/>
                    </a:cubicBezTo>
                    <a:cubicBezTo>
                      <a:pt x="1753" y="18"/>
                      <a:pt x="1753" y="22"/>
                      <a:pt x="1753" y="26"/>
                    </a:cubicBezTo>
                    <a:cubicBezTo>
                      <a:pt x="1791" y="13"/>
                      <a:pt x="1829" y="20"/>
                      <a:pt x="1881" y="18"/>
                    </a:cubicBezTo>
                    <a:cubicBezTo>
                      <a:pt x="1881" y="29"/>
                      <a:pt x="1874" y="26"/>
                      <a:pt x="1881" y="34"/>
                    </a:cubicBezTo>
                    <a:cubicBezTo>
                      <a:pt x="1891" y="30"/>
                      <a:pt x="1896" y="20"/>
                      <a:pt x="1909" y="18"/>
                    </a:cubicBezTo>
                    <a:cubicBezTo>
                      <a:pt x="1910" y="36"/>
                      <a:pt x="1969" y="3"/>
                      <a:pt x="1985" y="22"/>
                    </a:cubicBezTo>
                    <a:cubicBezTo>
                      <a:pt x="1995" y="34"/>
                      <a:pt x="1987" y="25"/>
                      <a:pt x="2001" y="22"/>
                    </a:cubicBezTo>
                    <a:cubicBezTo>
                      <a:pt x="2020" y="19"/>
                      <a:pt x="2041" y="28"/>
                      <a:pt x="2057" y="22"/>
                    </a:cubicBezTo>
                    <a:cubicBezTo>
                      <a:pt x="2060" y="26"/>
                      <a:pt x="2066" y="26"/>
                      <a:pt x="2065" y="34"/>
                    </a:cubicBezTo>
                    <a:cubicBezTo>
                      <a:pt x="2104" y="30"/>
                      <a:pt x="2150" y="52"/>
                      <a:pt x="2173" y="78"/>
                    </a:cubicBezTo>
                    <a:cubicBezTo>
                      <a:pt x="2169" y="75"/>
                      <a:pt x="2164" y="74"/>
                      <a:pt x="2157" y="74"/>
                    </a:cubicBezTo>
                    <a:cubicBezTo>
                      <a:pt x="2154" y="87"/>
                      <a:pt x="2163" y="87"/>
                      <a:pt x="2169" y="90"/>
                    </a:cubicBezTo>
                    <a:cubicBezTo>
                      <a:pt x="2170" y="95"/>
                      <a:pt x="2153" y="102"/>
                      <a:pt x="2165" y="106"/>
                    </a:cubicBezTo>
                    <a:cubicBezTo>
                      <a:pt x="2161" y="113"/>
                      <a:pt x="2148" y="110"/>
                      <a:pt x="2141" y="114"/>
                    </a:cubicBezTo>
                    <a:cubicBezTo>
                      <a:pt x="2145" y="121"/>
                      <a:pt x="2174" y="121"/>
                      <a:pt x="2173" y="110"/>
                    </a:cubicBezTo>
                    <a:cubicBezTo>
                      <a:pt x="2181" y="119"/>
                      <a:pt x="2186" y="131"/>
                      <a:pt x="2205" y="130"/>
                    </a:cubicBezTo>
                    <a:cubicBezTo>
                      <a:pt x="2209" y="117"/>
                      <a:pt x="2199" y="117"/>
                      <a:pt x="2189" y="118"/>
                    </a:cubicBezTo>
                    <a:cubicBezTo>
                      <a:pt x="2189" y="110"/>
                      <a:pt x="2200" y="113"/>
                      <a:pt x="2197" y="102"/>
                    </a:cubicBezTo>
                    <a:cubicBezTo>
                      <a:pt x="2212" y="118"/>
                      <a:pt x="2232" y="162"/>
                      <a:pt x="2217" y="182"/>
                    </a:cubicBezTo>
                    <a:close/>
                    <a:moveTo>
                      <a:pt x="81" y="1682"/>
                    </a:moveTo>
                    <a:cubicBezTo>
                      <a:pt x="76" y="1681"/>
                      <a:pt x="73" y="1676"/>
                      <a:pt x="65" y="1678"/>
                    </a:cubicBezTo>
                    <a:cubicBezTo>
                      <a:pt x="62" y="1692"/>
                      <a:pt x="80" y="1694"/>
                      <a:pt x="81" y="1682"/>
                    </a:cubicBezTo>
                    <a:close/>
                    <a:moveTo>
                      <a:pt x="165" y="1086"/>
                    </a:moveTo>
                    <a:cubicBezTo>
                      <a:pt x="162" y="1110"/>
                      <a:pt x="183" y="1089"/>
                      <a:pt x="165" y="1086"/>
                    </a:cubicBezTo>
                    <a:close/>
                    <a:moveTo>
                      <a:pt x="37" y="670"/>
                    </a:moveTo>
                    <a:cubicBezTo>
                      <a:pt x="36" y="663"/>
                      <a:pt x="41" y="650"/>
                      <a:pt x="29" y="654"/>
                    </a:cubicBezTo>
                    <a:cubicBezTo>
                      <a:pt x="28" y="663"/>
                      <a:pt x="30" y="669"/>
                      <a:pt x="37" y="670"/>
                    </a:cubicBezTo>
                    <a:close/>
                    <a:moveTo>
                      <a:pt x="233" y="78"/>
                    </a:moveTo>
                    <a:cubicBezTo>
                      <a:pt x="232" y="87"/>
                      <a:pt x="236" y="91"/>
                      <a:pt x="245" y="90"/>
                    </a:cubicBezTo>
                    <a:cubicBezTo>
                      <a:pt x="246" y="81"/>
                      <a:pt x="242" y="77"/>
                      <a:pt x="233" y="78"/>
                    </a:cubicBezTo>
                    <a:close/>
                    <a:moveTo>
                      <a:pt x="973" y="42"/>
                    </a:moveTo>
                    <a:cubicBezTo>
                      <a:pt x="973" y="52"/>
                      <a:pt x="979" y="58"/>
                      <a:pt x="989" y="58"/>
                    </a:cubicBezTo>
                    <a:cubicBezTo>
                      <a:pt x="989" y="48"/>
                      <a:pt x="983" y="42"/>
                      <a:pt x="973" y="42"/>
                    </a:cubicBezTo>
                    <a:close/>
                    <a:moveTo>
                      <a:pt x="1001" y="70"/>
                    </a:moveTo>
                    <a:cubicBezTo>
                      <a:pt x="1012" y="52"/>
                      <a:pt x="993" y="34"/>
                      <a:pt x="985" y="22"/>
                    </a:cubicBezTo>
                    <a:cubicBezTo>
                      <a:pt x="976" y="37"/>
                      <a:pt x="997" y="51"/>
                      <a:pt x="1001" y="66"/>
                    </a:cubicBezTo>
                    <a:cubicBezTo>
                      <a:pt x="999" y="66"/>
                      <a:pt x="996" y="69"/>
                      <a:pt x="1001" y="70"/>
                    </a:cubicBezTo>
                    <a:close/>
                    <a:moveTo>
                      <a:pt x="1665" y="30"/>
                    </a:moveTo>
                    <a:cubicBezTo>
                      <a:pt x="1668" y="30"/>
                      <a:pt x="1670" y="30"/>
                      <a:pt x="1673" y="30"/>
                    </a:cubicBezTo>
                    <a:cubicBezTo>
                      <a:pt x="1673" y="27"/>
                      <a:pt x="1673" y="25"/>
                      <a:pt x="1673" y="22"/>
                    </a:cubicBezTo>
                    <a:cubicBezTo>
                      <a:pt x="1670" y="22"/>
                      <a:pt x="1668" y="22"/>
                      <a:pt x="1665" y="22"/>
                    </a:cubicBezTo>
                    <a:cubicBezTo>
                      <a:pt x="1665" y="25"/>
                      <a:pt x="1665" y="27"/>
                      <a:pt x="1665" y="30"/>
                    </a:cubicBezTo>
                    <a:close/>
                    <a:moveTo>
                      <a:pt x="1721" y="22"/>
                    </a:moveTo>
                    <a:cubicBezTo>
                      <a:pt x="1720" y="32"/>
                      <a:pt x="1707" y="23"/>
                      <a:pt x="1705" y="22"/>
                    </a:cubicBezTo>
                    <a:cubicBezTo>
                      <a:pt x="1698" y="38"/>
                      <a:pt x="1739" y="29"/>
                      <a:pt x="1721" y="22"/>
                    </a:cubicBezTo>
                    <a:close/>
                    <a:moveTo>
                      <a:pt x="1625" y="46"/>
                    </a:moveTo>
                    <a:cubicBezTo>
                      <a:pt x="1624" y="37"/>
                      <a:pt x="1621" y="29"/>
                      <a:pt x="1613" y="26"/>
                    </a:cubicBezTo>
                    <a:cubicBezTo>
                      <a:pt x="1611" y="39"/>
                      <a:pt x="1618" y="42"/>
                      <a:pt x="1625" y="46"/>
                    </a:cubicBezTo>
                    <a:close/>
                    <a:moveTo>
                      <a:pt x="1381" y="38"/>
                    </a:moveTo>
                    <a:cubicBezTo>
                      <a:pt x="1374" y="35"/>
                      <a:pt x="1369" y="25"/>
                      <a:pt x="1365" y="38"/>
                    </a:cubicBezTo>
                    <a:cubicBezTo>
                      <a:pt x="1374" y="33"/>
                      <a:pt x="1380" y="48"/>
                      <a:pt x="1381" y="38"/>
                    </a:cubicBezTo>
                    <a:close/>
                    <a:moveTo>
                      <a:pt x="1805" y="38"/>
                    </a:moveTo>
                    <a:cubicBezTo>
                      <a:pt x="1809" y="38"/>
                      <a:pt x="1813" y="38"/>
                      <a:pt x="1817" y="38"/>
                    </a:cubicBezTo>
                    <a:cubicBezTo>
                      <a:pt x="1817" y="35"/>
                      <a:pt x="1817" y="33"/>
                      <a:pt x="1817" y="30"/>
                    </a:cubicBezTo>
                    <a:cubicBezTo>
                      <a:pt x="1813" y="30"/>
                      <a:pt x="1809" y="30"/>
                      <a:pt x="1805" y="30"/>
                    </a:cubicBezTo>
                    <a:cubicBezTo>
                      <a:pt x="1805" y="33"/>
                      <a:pt x="1805" y="35"/>
                      <a:pt x="1805" y="38"/>
                    </a:cubicBezTo>
                    <a:close/>
                    <a:moveTo>
                      <a:pt x="1853" y="46"/>
                    </a:moveTo>
                    <a:cubicBezTo>
                      <a:pt x="1863" y="46"/>
                      <a:pt x="1869" y="40"/>
                      <a:pt x="1869" y="30"/>
                    </a:cubicBezTo>
                    <a:cubicBezTo>
                      <a:pt x="1859" y="30"/>
                      <a:pt x="1853" y="36"/>
                      <a:pt x="1853" y="46"/>
                    </a:cubicBezTo>
                    <a:close/>
                    <a:moveTo>
                      <a:pt x="901" y="38"/>
                    </a:moveTo>
                    <a:cubicBezTo>
                      <a:pt x="914" y="50"/>
                      <a:pt x="913" y="23"/>
                      <a:pt x="901" y="38"/>
                    </a:cubicBezTo>
                    <a:close/>
                    <a:moveTo>
                      <a:pt x="1325" y="42"/>
                    </a:moveTo>
                    <a:cubicBezTo>
                      <a:pt x="1329" y="42"/>
                      <a:pt x="1330" y="45"/>
                      <a:pt x="1333" y="46"/>
                    </a:cubicBezTo>
                    <a:cubicBezTo>
                      <a:pt x="1333" y="40"/>
                      <a:pt x="1334" y="32"/>
                      <a:pt x="1325" y="34"/>
                    </a:cubicBezTo>
                    <a:cubicBezTo>
                      <a:pt x="1325" y="37"/>
                      <a:pt x="1325" y="39"/>
                      <a:pt x="1325" y="42"/>
                    </a:cubicBezTo>
                    <a:close/>
                    <a:moveTo>
                      <a:pt x="1425" y="46"/>
                    </a:moveTo>
                    <a:cubicBezTo>
                      <a:pt x="1426" y="37"/>
                      <a:pt x="1422" y="33"/>
                      <a:pt x="1413" y="34"/>
                    </a:cubicBezTo>
                    <a:cubicBezTo>
                      <a:pt x="1412" y="43"/>
                      <a:pt x="1416" y="47"/>
                      <a:pt x="1425" y="46"/>
                    </a:cubicBezTo>
                    <a:close/>
                    <a:moveTo>
                      <a:pt x="1465" y="50"/>
                    </a:moveTo>
                    <a:cubicBezTo>
                      <a:pt x="1466" y="40"/>
                      <a:pt x="1473" y="37"/>
                      <a:pt x="1461" y="34"/>
                    </a:cubicBezTo>
                    <a:cubicBezTo>
                      <a:pt x="1456" y="39"/>
                      <a:pt x="1456" y="49"/>
                      <a:pt x="1465" y="50"/>
                    </a:cubicBezTo>
                    <a:close/>
                    <a:moveTo>
                      <a:pt x="1677" y="42"/>
                    </a:moveTo>
                    <a:cubicBezTo>
                      <a:pt x="1682" y="47"/>
                      <a:pt x="1692" y="47"/>
                      <a:pt x="1693" y="38"/>
                    </a:cubicBezTo>
                    <a:cubicBezTo>
                      <a:pt x="1688" y="33"/>
                      <a:pt x="1678" y="33"/>
                      <a:pt x="1677" y="42"/>
                    </a:cubicBezTo>
                    <a:close/>
                    <a:moveTo>
                      <a:pt x="1729" y="50"/>
                    </a:moveTo>
                    <a:cubicBezTo>
                      <a:pt x="1733" y="50"/>
                      <a:pt x="1737" y="50"/>
                      <a:pt x="1741" y="50"/>
                    </a:cubicBezTo>
                    <a:cubicBezTo>
                      <a:pt x="1741" y="46"/>
                      <a:pt x="1741" y="42"/>
                      <a:pt x="1741" y="38"/>
                    </a:cubicBezTo>
                    <a:cubicBezTo>
                      <a:pt x="1737" y="38"/>
                      <a:pt x="1733" y="38"/>
                      <a:pt x="1729" y="38"/>
                    </a:cubicBezTo>
                    <a:cubicBezTo>
                      <a:pt x="1729" y="42"/>
                      <a:pt x="1729" y="46"/>
                      <a:pt x="1729" y="50"/>
                    </a:cubicBezTo>
                    <a:close/>
                    <a:moveTo>
                      <a:pt x="1061" y="46"/>
                    </a:moveTo>
                    <a:cubicBezTo>
                      <a:pt x="1045" y="32"/>
                      <a:pt x="1052" y="59"/>
                      <a:pt x="1061" y="46"/>
                    </a:cubicBezTo>
                    <a:close/>
                    <a:moveTo>
                      <a:pt x="1109" y="50"/>
                    </a:moveTo>
                    <a:cubicBezTo>
                      <a:pt x="1114" y="50"/>
                      <a:pt x="1115" y="55"/>
                      <a:pt x="1121" y="54"/>
                    </a:cubicBezTo>
                    <a:cubicBezTo>
                      <a:pt x="1121" y="47"/>
                      <a:pt x="1118" y="44"/>
                      <a:pt x="1113" y="42"/>
                    </a:cubicBezTo>
                    <a:cubicBezTo>
                      <a:pt x="1113" y="46"/>
                      <a:pt x="1110" y="47"/>
                      <a:pt x="1109" y="50"/>
                    </a:cubicBezTo>
                    <a:close/>
                    <a:moveTo>
                      <a:pt x="1529" y="50"/>
                    </a:moveTo>
                    <a:cubicBezTo>
                      <a:pt x="1532" y="50"/>
                      <a:pt x="1534" y="50"/>
                      <a:pt x="1537" y="50"/>
                    </a:cubicBezTo>
                    <a:cubicBezTo>
                      <a:pt x="1537" y="47"/>
                      <a:pt x="1537" y="45"/>
                      <a:pt x="1537" y="42"/>
                    </a:cubicBezTo>
                    <a:cubicBezTo>
                      <a:pt x="1534" y="42"/>
                      <a:pt x="1532" y="42"/>
                      <a:pt x="1529" y="42"/>
                    </a:cubicBezTo>
                    <a:cubicBezTo>
                      <a:pt x="1529" y="45"/>
                      <a:pt x="1529" y="47"/>
                      <a:pt x="1529" y="50"/>
                    </a:cubicBezTo>
                    <a:close/>
                    <a:moveTo>
                      <a:pt x="1825" y="82"/>
                    </a:moveTo>
                    <a:cubicBezTo>
                      <a:pt x="1798" y="87"/>
                      <a:pt x="1769" y="76"/>
                      <a:pt x="1741" y="86"/>
                    </a:cubicBezTo>
                    <a:cubicBezTo>
                      <a:pt x="1735" y="121"/>
                      <a:pt x="1744" y="149"/>
                      <a:pt x="1721" y="170"/>
                    </a:cubicBezTo>
                    <a:cubicBezTo>
                      <a:pt x="1750" y="184"/>
                      <a:pt x="1706" y="224"/>
                      <a:pt x="1729" y="246"/>
                    </a:cubicBezTo>
                    <a:cubicBezTo>
                      <a:pt x="1757" y="242"/>
                      <a:pt x="1768" y="244"/>
                      <a:pt x="1793" y="234"/>
                    </a:cubicBezTo>
                    <a:cubicBezTo>
                      <a:pt x="1792" y="243"/>
                      <a:pt x="1796" y="247"/>
                      <a:pt x="1805" y="246"/>
                    </a:cubicBezTo>
                    <a:cubicBezTo>
                      <a:pt x="1812" y="229"/>
                      <a:pt x="1850" y="258"/>
                      <a:pt x="1841" y="270"/>
                    </a:cubicBezTo>
                    <a:cubicBezTo>
                      <a:pt x="1860" y="254"/>
                      <a:pt x="1860" y="291"/>
                      <a:pt x="1873" y="294"/>
                    </a:cubicBezTo>
                    <a:cubicBezTo>
                      <a:pt x="1875" y="314"/>
                      <a:pt x="1859" y="332"/>
                      <a:pt x="1873" y="342"/>
                    </a:cubicBezTo>
                    <a:cubicBezTo>
                      <a:pt x="1871" y="357"/>
                      <a:pt x="1841" y="366"/>
                      <a:pt x="1849" y="378"/>
                    </a:cubicBezTo>
                    <a:cubicBezTo>
                      <a:pt x="1850" y="374"/>
                      <a:pt x="1856" y="368"/>
                      <a:pt x="1857" y="374"/>
                    </a:cubicBezTo>
                    <a:cubicBezTo>
                      <a:pt x="1838" y="384"/>
                      <a:pt x="1854" y="404"/>
                      <a:pt x="1825" y="402"/>
                    </a:cubicBezTo>
                    <a:cubicBezTo>
                      <a:pt x="1823" y="415"/>
                      <a:pt x="1832" y="416"/>
                      <a:pt x="1829" y="430"/>
                    </a:cubicBezTo>
                    <a:cubicBezTo>
                      <a:pt x="1816" y="437"/>
                      <a:pt x="1815" y="427"/>
                      <a:pt x="1801" y="426"/>
                    </a:cubicBezTo>
                    <a:cubicBezTo>
                      <a:pt x="1804" y="437"/>
                      <a:pt x="1793" y="434"/>
                      <a:pt x="1793" y="442"/>
                    </a:cubicBezTo>
                    <a:cubicBezTo>
                      <a:pt x="1799" y="443"/>
                      <a:pt x="1808" y="441"/>
                      <a:pt x="1809" y="446"/>
                    </a:cubicBezTo>
                    <a:cubicBezTo>
                      <a:pt x="1782" y="448"/>
                      <a:pt x="1759" y="445"/>
                      <a:pt x="1745" y="434"/>
                    </a:cubicBezTo>
                    <a:cubicBezTo>
                      <a:pt x="1721" y="460"/>
                      <a:pt x="1742" y="499"/>
                      <a:pt x="1733" y="526"/>
                    </a:cubicBezTo>
                    <a:cubicBezTo>
                      <a:pt x="1733" y="519"/>
                      <a:pt x="1730" y="516"/>
                      <a:pt x="1725" y="514"/>
                    </a:cubicBezTo>
                    <a:cubicBezTo>
                      <a:pt x="1732" y="533"/>
                      <a:pt x="1722" y="527"/>
                      <a:pt x="1717" y="542"/>
                    </a:cubicBezTo>
                    <a:cubicBezTo>
                      <a:pt x="1727" y="547"/>
                      <a:pt x="1736" y="533"/>
                      <a:pt x="1737" y="542"/>
                    </a:cubicBezTo>
                    <a:cubicBezTo>
                      <a:pt x="1737" y="565"/>
                      <a:pt x="1739" y="567"/>
                      <a:pt x="1741" y="582"/>
                    </a:cubicBezTo>
                    <a:cubicBezTo>
                      <a:pt x="1762" y="580"/>
                      <a:pt x="1783" y="585"/>
                      <a:pt x="1781" y="594"/>
                    </a:cubicBezTo>
                    <a:cubicBezTo>
                      <a:pt x="1781" y="576"/>
                      <a:pt x="1848" y="571"/>
                      <a:pt x="1837" y="602"/>
                    </a:cubicBezTo>
                    <a:cubicBezTo>
                      <a:pt x="1830" y="603"/>
                      <a:pt x="1817" y="598"/>
                      <a:pt x="1821" y="610"/>
                    </a:cubicBezTo>
                    <a:cubicBezTo>
                      <a:pt x="1837" y="607"/>
                      <a:pt x="1835" y="609"/>
                      <a:pt x="1853" y="610"/>
                    </a:cubicBezTo>
                    <a:cubicBezTo>
                      <a:pt x="1855" y="595"/>
                      <a:pt x="1837" y="600"/>
                      <a:pt x="1841" y="582"/>
                    </a:cubicBezTo>
                    <a:cubicBezTo>
                      <a:pt x="1881" y="581"/>
                      <a:pt x="1874" y="532"/>
                      <a:pt x="1889" y="506"/>
                    </a:cubicBezTo>
                    <a:cubicBezTo>
                      <a:pt x="1886" y="505"/>
                      <a:pt x="1881" y="506"/>
                      <a:pt x="1881" y="502"/>
                    </a:cubicBezTo>
                    <a:cubicBezTo>
                      <a:pt x="1887" y="502"/>
                      <a:pt x="1890" y="500"/>
                      <a:pt x="1893" y="498"/>
                    </a:cubicBezTo>
                    <a:cubicBezTo>
                      <a:pt x="1875" y="474"/>
                      <a:pt x="1905" y="440"/>
                      <a:pt x="1933" y="450"/>
                    </a:cubicBezTo>
                    <a:cubicBezTo>
                      <a:pt x="1951" y="431"/>
                      <a:pt x="1995" y="428"/>
                      <a:pt x="2021" y="434"/>
                    </a:cubicBezTo>
                    <a:cubicBezTo>
                      <a:pt x="2068" y="444"/>
                      <a:pt x="2074" y="497"/>
                      <a:pt x="2069" y="546"/>
                    </a:cubicBezTo>
                    <a:cubicBezTo>
                      <a:pt x="2052" y="545"/>
                      <a:pt x="2065" y="574"/>
                      <a:pt x="2061" y="586"/>
                    </a:cubicBezTo>
                    <a:cubicBezTo>
                      <a:pt x="2095" y="601"/>
                      <a:pt x="2112" y="566"/>
                      <a:pt x="2145" y="582"/>
                    </a:cubicBezTo>
                    <a:cubicBezTo>
                      <a:pt x="2144" y="573"/>
                      <a:pt x="2148" y="569"/>
                      <a:pt x="2157" y="570"/>
                    </a:cubicBezTo>
                    <a:cubicBezTo>
                      <a:pt x="2191" y="573"/>
                      <a:pt x="2203" y="574"/>
                      <a:pt x="2225" y="566"/>
                    </a:cubicBezTo>
                    <a:cubicBezTo>
                      <a:pt x="2222" y="558"/>
                      <a:pt x="2203" y="567"/>
                      <a:pt x="2201" y="558"/>
                    </a:cubicBezTo>
                    <a:cubicBezTo>
                      <a:pt x="2203" y="550"/>
                      <a:pt x="2216" y="533"/>
                      <a:pt x="2205" y="526"/>
                    </a:cubicBezTo>
                    <a:cubicBezTo>
                      <a:pt x="2203" y="531"/>
                      <a:pt x="2200" y="534"/>
                      <a:pt x="2193" y="534"/>
                    </a:cubicBezTo>
                    <a:cubicBezTo>
                      <a:pt x="2200" y="493"/>
                      <a:pt x="2188" y="469"/>
                      <a:pt x="2197" y="434"/>
                    </a:cubicBezTo>
                    <a:cubicBezTo>
                      <a:pt x="2197" y="439"/>
                      <a:pt x="2204" y="438"/>
                      <a:pt x="2205" y="442"/>
                    </a:cubicBezTo>
                    <a:cubicBezTo>
                      <a:pt x="2202" y="443"/>
                      <a:pt x="2197" y="442"/>
                      <a:pt x="2197" y="446"/>
                    </a:cubicBezTo>
                    <a:cubicBezTo>
                      <a:pt x="2207" y="455"/>
                      <a:pt x="2227" y="449"/>
                      <a:pt x="2225" y="434"/>
                    </a:cubicBezTo>
                    <a:cubicBezTo>
                      <a:pt x="2211" y="433"/>
                      <a:pt x="2204" y="426"/>
                      <a:pt x="2193" y="422"/>
                    </a:cubicBezTo>
                    <a:cubicBezTo>
                      <a:pt x="2181" y="402"/>
                      <a:pt x="2201" y="394"/>
                      <a:pt x="2217" y="390"/>
                    </a:cubicBezTo>
                    <a:cubicBezTo>
                      <a:pt x="2208" y="379"/>
                      <a:pt x="2217" y="360"/>
                      <a:pt x="2205" y="354"/>
                    </a:cubicBezTo>
                    <a:cubicBezTo>
                      <a:pt x="2190" y="360"/>
                      <a:pt x="2214" y="382"/>
                      <a:pt x="2201" y="386"/>
                    </a:cubicBezTo>
                    <a:cubicBezTo>
                      <a:pt x="2189" y="371"/>
                      <a:pt x="2184" y="337"/>
                      <a:pt x="2197" y="318"/>
                    </a:cubicBezTo>
                    <a:cubicBezTo>
                      <a:pt x="2208" y="322"/>
                      <a:pt x="2225" y="336"/>
                      <a:pt x="2237" y="326"/>
                    </a:cubicBezTo>
                    <a:cubicBezTo>
                      <a:pt x="2235" y="306"/>
                      <a:pt x="2224" y="294"/>
                      <a:pt x="2217" y="278"/>
                    </a:cubicBezTo>
                    <a:cubicBezTo>
                      <a:pt x="2207" y="278"/>
                      <a:pt x="2198" y="280"/>
                      <a:pt x="2193" y="286"/>
                    </a:cubicBezTo>
                    <a:cubicBezTo>
                      <a:pt x="2202" y="290"/>
                      <a:pt x="2212" y="284"/>
                      <a:pt x="2209" y="306"/>
                    </a:cubicBezTo>
                    <a:cubicBezTo>
                      <a:pt x="2222" y="302"/>
                      <a:pt x="2220" y="303"/>
                      <a:pt x="2225" y="314"/>
                    </a:cubicBezTo>
                    <a:cubicBezTo>
                      <a:pt x="2204" y="311"/>
                      <a:pt x="2196" y="318"/>
                      <a:pt x="2185" y="306"/>
                    </a:cubicBezTo>
                    <a:cubicBezTo>
                      <a:pt x="2198" y="293"/>
                      <a:pt x="2169" y="273"/>
                      <a:pt x="2185" y="258"/>
                    </a:cubicBezTo>
                    <a:cubicBezTo>
                      <a:pt x="2200" y="259"/>
                      <a:pt x="2201" y="274"/>
                      <a:pt x="2221" y="270"/>
                    </a:cubicBezTo>
                    <a:cubicBezTo>
                      <a:pt x="2220" y="259"/>
                      <a:pt x="2214" y="253"/>
                      <a:pt x="2213" y="242"/>
                    </a:cubicBezTo>
                    <a:cubicBezTo>
                      <a:pt x="2196" y="237"/>
                      <a:pt x="2197" y="250"/>
                      <a:pt x="2185" y="250"/>
                    </a:cubicBezTo>
                    <a:cubicBezTo>
                      <a:pt x="2173" y="214"/>
                      <a:pt x="2161" y="178"/>
                      <a:pt x="2149" y="142"/>
                    </a:cubicBezTo>
                    <a:cubicBezTo>
                      <a:pt x="2134" y="142"/>
                      <a:pt x="2139" y="136"/>
                      <a:pt x="2141" y="126"/>
                    </a:cubicBezTo>
                    <a:cubicBezTo>
                      <a:pt x="2128" y="120"/>
                      <a:pt x="2124" y="124"/>
                      <a:pt x="2129" y="106"/>
                    </a:cubicBezTo>
                    <a:cubicBezTo>
                      <a:pt x="2124" y="104"/>
                      <a:pt x="2120" y="102"/>
                      <a:pt x="2117" y="98"/>
                    </a:cubicBezTo>
                    <a:cubicBezTo>
                      <a:pt x="2107" y="107"/>
                      <a:pt x="2092" y="107"/>
                      <a:pt x="2081" y="98"/>
                    </a:cubicBezTo>
                    <a:cubicBezTo>
                      <a:pt x="2090" y="92"/>
                      <a:pt x="2089" y="90"/>
                      <a:pt x="2085" y="78"/>
                    </a:cubicBezTo>
                    <a:cubicBezTo>
                      <a:pt x="2090" y="78"/>
                      <a:pt x="2096" y="78"/>
                      <a:pt x="2101" y="78"/>
                    </a:cubicBezTo>
                    <a:cubicBezTo>
                      <a:pt x="2100" y="66"/>
                      <a:pt x="2110" y="66"/>
                      <a:pt x="2109" y="54"/>
                    </a:cubicBezTo>
                    <a:cubicBezTo>
                      <a:pt x="2091" y="52"/>
                      <a:pt x="2093" y="63"/>
                      <a:pt x="2097" y="74"/>
                    </a:cubicBezTo>
                    <a:cubicBezTo>
                      <a:pt x="2078" y="68"/>
                      <a:pt x="2085" y="89"/>
                      <a:pt x="2077" y="94"/>
                    </a:cubicBezTo>
                    <a:cubicBezTo>
                      <a:pt x="2051" y="90"/>
                      <a:pt x="2027" y="74"/>
                      <a:pt x="2001" y="90"/>
                    </a:cubicBezTo>
                    <a:cubicBezTo>
                      <a:pt x="2000" y="79"/>
                      <a:pt x="1988" y="79"/>
                      <a:pt x="1985" y="70"/>
                    </a:cubicBezTo>
                    <a:cubicBezTo>
                      <a:pt x="1943" y="79"/>
                      <a:pt x="1895" y="77"/>
                      <a:pt x="1841" y="82"/>
                    </a:cubicBezTo>
                    <a:cubicBezTo>
                      <a:pt x="1853" y="73"/>
                      <a:pt x="1860" y="56"/>
                      <a:pt x="1841" y="50"/>
                    </a:cubicBezTo>
                    <a:cubicBezTo>
                      <a:pt x="1836" y="68"/>
                      <a:pt x="1832" y="72"/>
                      <a:pt x="1825" y="82"/>
                    </a:cubicBezTo>
                    <a:close/>
                    <a:moveTo>
                      <a:pt x="1837" y="42"/>
                    </a:moveTo>
                    <a:cubicBezTo>
                      <a:pt x="1835" y="50"/>
                      <a:pt x="1819" y="42"/>
                      <a:pt x="1825" y="58"/>
                    </a:cubicBezTo>
                    <a:cubicBezTo>
                      <a:pt x="1837" y="63"/>
                      <a:pt x="1846" y="45"/>
                      <a:pt x="1837" y="42"/>
                    </a:cubicBezTo>
                    <a:close/>
                    <a:moveTo>
                      <a:pt x="1881" y="50"/>
                    </a:moveTo>
                    <a:cubicBezTo>
                      <a:pt x="1892" y="52"/>
                      <a:pt x="1885" y="80"/>
                      <a:pt x="1913" y="74"/>
                    </a:cubicBezTo>
                    <a:cubicBezTo>
                      <a:pt x="1916" y="52"/>
                      <a:pt x="1897" y="52"/>
                      <a:pt x="1889" y="42"/>
                    </a:cubicBezTo>
                    <a:cubicBezTo>
                      <a:pt x="1889" y="47"/>
                      <a:pt x="1882" y="46"/>
                      <a:pt x="1881" y="50"/>
                    </a:cubicBezTo>
                    <a:close/>
                    <a:moveTo>
                      <a:pt x="1985" y="54"/>
                    </a:moveTo>
                    <a:cubicBezTo>
                      <a:pt x="1988" y="54"/>
                      <a:pt x="1990" y="54"/>
                      <a:pt x="1993" y="54"/>
                    </a:cubicBezTo>
                    <a:cubicBezTo>
                      <a:pt x="1993" y="49"/>
                      <a:pt x="1998" y="48"/>
                      <a:pt x="1997" y="42"/>
                    </a:cubicBezTo>
                    <a:cubicBezTo>
                      <a:pt x="1993" y="42"/>
                      <a:pt x="1989" y="42"/>
                      <a:pt x="1985" y="42"/>
                    </a:cubicBezTo>
                    <a:cubicBezTo>
                      <a:pt x="1985" y="46"/>
                      <a:pt x="1985" y="50"/>
                      <a:pt x="1985" y="54"/>
                    </a:cubicBezTo>
                    <a:close/>
                    <a:moveTo>
                      <a:pt x="365" y="54"/>
                    </a:moveTo>
                    <a:cubicBezTo>
                      <a:pt x="392" y="46"/>
                      <a:pt x="353" y="41"/>
                      <a:pt x="365" y="54"/>
                    </a:cubicBezTo>
                    <a:close/>
                    <a:moveTo>
                      <a:pt x="453" y="58"/>
                    </a:moveTo>
                    <a:cubicBezTo>
                      <a:pt x="453" y="52"/>
                      <a:pt x="463" y="55"/>
                      <a:pt x="461" y="46"/>
                    </a:cubicBezTo>
                    <a:cubicBezTo>
                      <a:pt x="453" y="42"/>
                      <a:pt x="443" y="56"/>
                      <a:pt x="453" y="58"/>
                    </a:cubicBezTo>
                    <a:close/>
                    <a:moveTo>
                      <a:pt x="513" y="54"/>
                    </a:moveTo>
                    <a:cubicBezTo>
                      <a:pt x="519" y="43"/>
                      <a:pt x="496" y="43"/>
                      <a:pt x="497" y="50"/>
                    </a:cubicBezTo>
                    <a:cubicBezTo>
                      <a:pt x="502" y="51"/>
                      <a:pt x="505" y="56"/>
                      <a:pt x="513" y="54"/>
                    </a:cubicBezTo>
                    <a:close/>
                    <a:moveTo>
                      <a:pt x="933" y="46"/>
                    </a:moveTo>
                    <a:cubicBezTo>
                      <a:pt x="929" y="69"/>
                      <a:pt x="950" y="48"/>
                      <a:pt x="933" y="46"/>
                    </a:cubicBezTo>
                    <a:close/>
                    <a:moveTo>
                      <a:pt x="1137" y="58"/>
                    </a:moveTo>
                    <a:cubicBezTo>
                      <a:pt x="1140" y="58"/>
                      <a:pt x="1142" y="58"/>
                      <a:pt x="1145" y="58"/>
                    </a:cubicBezTo>
                    <a:cubicBezTo>
                      <a:pt x="1149" y="52"/>
                      <a:pt x="1149" y="48"/>
                      <a:pt x="1141" y="46"/>
                    </a:cubicBezTo>
                    <a:cubicBezTo>
                      <a:pt x="1141" y="51"/>
                      <a:pt x="1136" y="52"/>
                      <a:pt x="1137" y="58"/>
                    </a:cubicBezTo>
                    <a:close/>
                    <a:moveTo>
                      <a:pt x="1705" y="62"/>
                    </a:moveTo>
                    <a:cubicBezTo>
                      <a:pt x="1709" y="62"/>
                      <a:pt x="1713" y="62"/>
                      <a:pt x="1717" y="62"/>
                    </a:cubicBezTo>
                    <a:cubicBezTo>
                      <a:pt x="1717" y="55"/>
                      <a:pt x="1718" y="50"/>
                      <a:pt x="1721" y="46"/>
                    </a:cubicBezTo>
                    <a:cubicBezTo>
                      <a:pt x="1713" y="48"/>
                      <a:pt x="1697" y="41"/>
                      <a:pt x="1701" y="54"/>
                    </a:cubicBezTo>
                    <a:cubicBezTo>
                      <a:pt x="1708" y="56"/>
                      <a:pt x="1711" y="48"/>
                      <a:pt x="1713" y="54"/>
                    </a:cubicBezTo>
                    <a:cubicBezTo>
                      <a:pt x="1709" y="55"/>
                      <a:pt x="1707" y="58"/>
                      <a:pt x="1705" y="62"/>
                    </a:cubicBezTo>
                    <a:close/>
                    <a:moveTo>
                      <a:pt x="2017" y="54"/>
                    </a:moveTo>
                    <a:cubicBezTo>
                      <a:pt x="2025" y="52"/>
                      <a:pt x="2041" y="59"/>
                      <a:pt x="2037" y="46"/>
                    </a:cubicBezTo>
                    <a:cubicBezTo>
                      <a:pt x="2027" y="45"/>
                      <a:pt x="2018" y="45"/>
                      <a:pt x="2017" y="54"/>
                    </a:cubicBezTo>
                    <a:close/>
                    <a:moveTo>
                      <a:pt x="1385" y="66"/>
                    </a:moveTo>
                    <a:cubicBezTo>
                      <a:pt x="1385" y="53"/>
                      <a:pt x="1374" y="51"/>
                      <a:pt x="1361" y="50"/>
                    </a:cubicBezTo>
                    <a:cubicBezTo>
                      <a:pt x="1362" y="62"/>
                      <a:pt x="1375" y="62"/>
                      <a:pt x="1385" y="66"/>
                    </a:cubicBezTo>
                    <a:close/>
                    <a:moveTo>
                      <a:pt x="1741" y="54"/>
                    </a:moveTo>
                    <a:cubicBezTo>
                      <a:pt x="1739" y="70"/>
                      <a:pt x="1757" y="67"/>
                      <a:pt x="1761" y="58"/>
                    </a:cubicBezTo>
                    <a:cubicBezTo>
                      <a:pt x="1755" y="57"/>
                      <a:pt x="1754" y="51"/>
                      <a:pt x="1749" y="50"/>
                    </a:cubicBezTo>
                    <a:cubicBezTo>
                      <a:pt x="1748" y="53"/>
                      <a:pt x="1746" y="55"/>
                      <a:pt x="1741" y="54"/>
                    </a:cubicBezTo>
                    <a:close/>
                    <a:moveTo>
                      <a:pt x="2081" y="70"/>
                    </a:moveTo>
                    <a:cubicBezTo>
                      <a:pt x="2081" y="62"/>
                      <a:pt x="2092" y="65"/>
                      <a:pt x="2089" y="54"/>
                    </a:cubicBezTo>
                    <a:cubicBezTo>
                      <a:pt x="2084" y="45"/>
                      <a:pt x="2052" y="54"/>
                      <a:pt x="2065" y="62"/>
                    </a:cubicBezTo>
                    <a:cubicBezTo>
                      <a:pt x="2064" y="55"/>
                      <a:pt x="2087" y="55"/>
                      <a:pt x="2081" y="66"/>
                    </a:cubicBezTo>
                    <a:cubicBezTo>
                      <a:pt x="2079" y="66"/>
                      <a:pt x="2076" y="69"/>
                      <a:pt x="2081" y="70"/>
                    </a:cubicBezTo>
                    <a:close/>
                    <a:moveTo>
                      <a:pt x="509" y="58"/>
                    </a:moveTo>
                    <a:cubicBezTo>
                      <a:pt x="512" y="68"/>
                      <a:pt x="520" y="74"/>
                      <a:pt x="525" y="82"/>
                    </a:cubicBezTo>
                    <a:cubicBezTo>
                      <a:pt x="531" y="75"/>
                      <a:pt x="520" y="64"/>
                      <a:pt x="517" y="54"/>
                    </a:cubicBezTo>
                    <a:cubicBezTo>
                      <a:pt x="516" y="57"/>
                      <a:pt x="514" y="59"/>
                      <a:pt x="509" y="58"/>
                    </a:cubicBezTo>
                    <a:close/>
                    <a:moveTo>
                      <a:pt x="1857" y="66"/>
                    </a:moveTo>
                    <a:cubicBezTo>
                      <a:pt x="1867" y="59"/>
                      <a:pt x="1871" y="71"/>
                      <a:pt x="1877" y="62"/>
                    </a:cubicBezTo>
                    <a:cubicBezTo>
                      <a:pt x="1869" y="60"/>
                      <a:pt x="1870" y="51"/>
                      <a:pt x="1857" y="54"/>
                    </a:cubicBezTo>
                    <a:cubicBezTo>
                      <a:pt x="1857" y="58"/>
                      <a:pt x="1857" y="62"/>
                      <a:pt x="1857" y="66"/>
                    </a:cubicBezTo>
                    <a:close/>
                    <a:moveTo>
                      <a:pt x="209" y="70"/>
                    </a:moveTo>
                    <a:cubicBezTo>
                      <a:pt x="224" y="68"/>
                      <a:pt x="223" y="66"/>
                      <a:pt x="233" y="74"/>
                    </a:cubicBezTo>
                    <a:cubicBezTo>
                      <a:pt x="235" y="60"/>
                      <a:pt x="206" y="51"/>
                      <a:pt x="209" y="70"/>
                    </a:cubicBezTo>
                    <a:close/>
                    <a:moveTo>
                      <a:pt x="677" y="66"/>
                    </a:moveTo>
                    <a:cubicBezTo>
                      <a:pt x="679" y="67"/>
                      <a:pt x="692" y="76"/>
                      <a:pt x="693" y="66"/>
                    </a:cubicBezTo>
                    <a:cubicBezTo>
                      <a:pt x="686" y="63"/>
                      <a:pt x="681" y="53"/>
                      <a:pt x="677" y="66"/>
                    </a:cubicBezTo>
                    <a:close/>
                    <a:moveTo>
                      <a:pt x="1413" y="70"/>
                    </a:moveTo>
                    <a:cubicBezTo>
                      <a:pt x="1414" y="65"/>
                      <a:pt x="1411" y="54"/>
                      <a:pt x="1409" y="62"/>
                    </a:cubicBezTo>
                    <a:cubicBezTo>
                      <a:pt x="1408" y="67"/>
                      <a:pt x="1411" y="78"/>
                      <a:pt x="1413" y="70"/>
                    </a:cubicBezTo>
                    <a:close/>
                    <a:moveTo>
                      <a:pt x="429" y="74"/>
                    </a:moveTo>
                    <a:cubicBezTo>
                      <a:pt x="440" y="71"/>
                      <a:pt x="437" y="82"/>
                      <a:pt x="445" y="82"/>
                    </a:cubicBezTo>
                    <a:cubicBezTo>
                      <a:pt x="450" y="77"/>
                      <a:pt x="447" y="67"/>
                      <a:pt x="441" y="62"/>
                    </a:cubicBezTo>
                    <a:cubicBezTo>
                      <a:pt x="441" y="70"/>
                      <a:pt x="428" y="65"/>
                      <a:pt x="429" y="74"/>
                    </a:cubicBezTo>
                    <a:close/>
                    <a:moveTo>
                      <a:pt x="569" y="66"/>
                    </a:moveTo>
                    <a:cubicBezTo>
                      <a:pt x="582" y="78"/>
                      <a:pt x="581" y="51"/>
                      <a:pt x="569" y="66"/>
                    </a:cubicBezTo>
                    <a:close/>
                    <a:moveTo>
                      <a:pt x="845" y="70"/>
                    </a:moveTo>
                    <a:cubicBezTo>
                      <a:pt x="852" y="70"/>
                      <a:pt x="855" y="67"/>
                      <a:pt x="857" y="62"/>
                    </a:cubicBezTo>
                    <a:cubicBezTo>
                      <a:pt x="851" y="62"/>
                      <a:pt x="843" y="61"/>
                      <a:pt x="845" y="70"/>
                    </a:cubicBezTo>
                    <a:close/>
                    <a:moveTo>
                      <a:pt x="1193" y="70"/>
                    </a:moveTo>
                    <a:cubicBezTo>
                      <a:pt x="1196" y="70"/>
                      <a:pt x="1198" y="70"/>
                      <a:pt x="1201" y="70"/>
                    </a:cubicBezTo>
                    <a:cubicBezTo>
                      <a:pt x="1201" y="67"/>
                      <a:pt x="1201" y="65"/>
                      <a:pt x="1201" y="62"/>
                    </a:cubicBezTo>
                    <a:cubicBezTo>
                      <a:pt x="1198" y="62"/>
                      <a:pt x="1196" y="62"/>
                      <a:pt x="1193" y="62"/>
                    </a:cubicBezTo>
                    <a:cubicBezTo>
                      <a:pt x="1193" y="65"/>
                      <a:pt x="1193" y="67"/>
                      <a:pt x="1193" y="70"/>
                    </a:cubicBezTo>
                    <a:close/>
                    <a:moveTo>
                      <a:pt x="1337" y="66"/>
                    </a:moveTo>
                    <a:cubicBezTo>
                      <a:pt x="1337" y="69"/>
                      <a:pt x="1337" y="71"/>
                      <a:pt x="1337" y="74"/>
                    </a:cubicBezTo>
                    <a:cubicBezTo>
                      <a:pt x="1347" y="80"/>
                      <a:pt x="1349" y="60"/>
                      <a:pt x="1341" y="62"/>
                    </a:cubicBezTo>
                    <a:cubicBezTo>
                      <a:pt x="1341" y="64"/>
                      <a:pt x="1340" y="67"/>
                      <a:pt x="1337" y="66"/>
                    </a:cubicBezTo>
                    <a:close/>
                    <a:moveTo>
                      <a:pt x="1353" y="70"/>
                    </a:moveTo>
                    <a:cubicBezTo>
                      <a:pt x="1356" y="70"/>
                      <a:pt x="1358" y="70"/>
                      <a:pt x="1361" y="70"/>
                    </a:cubicBezTo>
                    <a:cubicBezTo>
                      <a:pt x="1361" y="67"/>
                      <a:pt x="1361" y="65"/>
                      <a:pt x="1361" y="62"/>
                    </a:cubicBezTo>
                    <a:cubicBezTo>
                      <a:pt x="1358" y="62"/>
                      <a:pt x="1356" y="62"/>
                      <a:pt x="1353" y="62"/>
                    </a:cubicBezTo>
                    <a:cubicBezTo>
                      <a:pt x="1353" y="65"/>
                      <a:pt x="1353" y="67"/>
                      <a:pt x="1353" y="70"/>
                    </a:cubicBezTo>
                    <a:close/>
                    <a:moveTo>
                      <a:pt x="1789" y="70"/>
                    </a:moveTo>
                    <a:cubicBezTo>
                      <a:pt x="1795" y="76"/>
                      <a:pt x="1807" y="74"/>
                      <a:pt x="1805" y="62"/>
                    </a:cubicBezTo>
                    <a:cubicBezTo>
                      <a:pt x="1798" y="63"/>
                      <a:pt x="1792" y="65"/>
                      <a:pt x="1789" y="70"/>
                    </a:cubicBezTo>
                    <a:close/>
                    <a:moveTo>
                      <a:pt x="1933" y="74"/>
                    </a:moveTo>
                    <a:cubicBezTo>
                      <a:pt x="1934" y="68"/>
                      <a:pt x="1940" y="67"/>
                      <a:pt x="1941" y="62"/>
                    </a:cubicBezTo>
                    <a:cubicBezTo>
                      <a:pt x="1937" y="62"/>
                      <a:pt x="1933" y="62"/>
                      <a:pt x="1929" y="62"/>
                    </a:cubicBezTo>
                    <a:cubicBezTo>
                      <a:pt x="1930" y="67"/>
                      <a:pt x="1928" y="73"/>
                      <a:pt x="1933" y="74"/>
                    </a:cubicBezTo>
                    <a:close/>
                    <a:moveTo>
                      <a:pt x="493" y="82"/>
                    </a:moveTo>
                    <a:cubicBezTo>
                      <a:pt x="503" y="83"/>
                      <a:pt x="510" y="81"/>
                      <a:pt x="509" y="70"/>
                    </a:cubicBezTo>
                    <a:cubicBezTo>
                      <a:pt x="496" y="81"/>
                      <a:pt x="496" y="57"/>
                      <a:pt x="485" y="70"/>
                    </a:cubicBezTo>
                    <a:cubicBezTo>
                      <a:pt x="491" y="71"/>
                      <a:pt x="490" y="79"/>
                      <a:pt x="493" y="82"/>
                    </a:cubicBezTo>
                    <a:close/>
                    <a:moveTo>
                      <a:pt x="773" y="86"/>
                    </a:moveTo>
                    <a:cubicBezTo>
                      <a:pt x="728" y="88"/>
                      <a:pt x="686" y="93"/>
                      <a:pt x="633" y="82"/>
                    </a:cubicBezTo>
                    <a:cubicBezTo>
                      <a:pt x="628" y="92"/>
                      <a:pt x="624" y="94"/>
                      <a:pt x="629" y="106"/>
                    </a:cubicBezTo>
                    <a:cubicBezTo>
                      <a:pt x="622" y="102"/>
                      <a:pt x="619" y="95"/>
                      <a:pt x="605" y="98"/>
                    </a:cubicBezTo>
                    <a:cubicBezTo>
                      <a:pt x="604" y="108"/>
                      <a:pt x="589" y="113"/>
                      <a:pt x="605" y="118"/>
                    </a:cubicBezTo>
                    <a:cubicBezTo>
                      <a:pt x="606" y="113"/>
                      <a:pt x="604" y="107"/>
                      <a:pt x="609" y="106"/>
                    </a:cubicBezTo>
                    <a:cubicBezTo>
                      <a:pt x="620" y="112"/>
                      <a:pt x="635" y="114"/>
                      <a:pt x="625" y="130"/>
                    </a:cubicBezTo>
                    <a:cubicBezTo>
                      <a:pt x="643" y="140"/>
                      <a:pt x="630" y="188"/>
                      <a:pt x="633" y="218"/>
                    </a:cubicBezTo>
                    <a:cubicBezTo>
                      <a:pt x="636" y="249"/>
                      <a:pt x="631" y="275"/>
                      <a:pt x="613" y="286"/>
                    </a:cubicBezTo>
                    <a:cubicBezTo>
                      <a:pt x="623" y="284"/>
                      <a:pt x="627" y="288"/>
                      <a:pt x="625" y="298"/>
                    </a:cubicBezTo>
                    <a:cubicBezTo>
                      <a:pt x="610" y="302"/>
                      <a:pt x="614" y="288"/>
                      <a:pt x="601" y="290"/>
                    </a:cubicBezTo>
                    <a:cubicBezTo>
                      <a:pt x="602" y="302"/>
                      <a:pt x="592" y="302"/>
                      <a:pt x="593" y="314"/>
                    </a:cubicBezTo>
                    <a:cubicBezTo>
                      <a:pt x="595" y="321"/>
                      <a:pt x="612" y="314"/>
                      <a:pt x="613" y="322"/>
                    </a:cubicBezTo>
                    <a:cubicBezTo>
                      <a:pt x="574" y="366"/>
                      <a:pt x="533" y="296"/>
                      <a:pt x="481" y="322"/>
                    </a:cubicBezTo>
                    <a:cubicBezTo>
                      <a:pt x="483" y="340"/>
                      <a:pt x="470" y="343"/>
                      <a:pt x="465" y="354"/>
                    </a:cubicBezTo>
                    <a:cubicBezTo>
                      <a:pt x="470" y="377"/>
                      <a:pt x="483" y="392"/>
                      <a:pt x="497" y="406"/>
                    </a:cubicBezTo>
                    <a:cubicBezTo>
                      <a:pt x="544" y="409"/>
                      <a:pt x="556" y="374"/>
                      <a:pt x="601" y="386"/>
                    </a:cubicBezTo>
                    <a:cubicBezTo>
                      <a:pt x="605" y="395"/>
                      <a:pt x="617" y="397"/>
                      <a:pt x="621" y="406"/>
                    </a:cubicBezTo>
                    <a:cubicBezTo>
                      <a:pt x="622" y="402"/>
                      <a:pt x="625" y="400"/>
                      <a:pt x="629" y="398"/>
                    </a:cubicBezTo>
                    <a:cubicBezTo>
                      <a:pt x="659" y="422"/>
                      <a:pt x="660" y="474"/>
                      <a:pt x="665" y="522"/>
                    </a:cubicBezTo>
                    <a:cubicBezTo>
                      <a:pt x="660" y="521"/>
                      <a:pt x="656" y="515"/>
                      <a:pt x="653" y="522"/>
                    </a:cubicBezTo>
                    <a:cubicBezTo>
                      <a:pt x="677" y="527"/>
                      <a:pt x="649" y="556"/>
                      <a:pt x="661" y="574"/>
                    </a:cubicBezTo>
                    <a:cubicBezTo>
                      <a:pt x="655" y="575"/>
                      <a:pt x="646" y="573"/>
                      <a:pt x="645" y="578"/>
                    </a:cubicBezTo>
                    <a:cubicBezTo>
                      <a:pt x="658" y="574"/>
                      <a:pt x="650" y="591"/>
                      <a:pt x="661" y="590"/>
                    </a:cubicBezTo>
                    <a:cubicBezTo>
                      <a:pt x="690" y="594"/>
                      <a:pt x="731" y="579"/>
                      <a:pt x="765" y="582"/>
                    </a:cubicBezTo>
                    <a:cubicBezTo>
                      <a:pt x="784" y="584"/>
                      <a:pt x="796" y="603"/>
                      <a:pt x="813" y="594"/>
                    </a:cubicBezTo>
                    <a:cubicBezTo>
                      <a:pt x="817" y="607"/>
                      <a:pt x="819" y="622"/>
                      <a:pt x="829" y="618"/>
                    </a:cubicBezTo>
                    <a:cubicBezTo>
                      <a:pt x="818" y="639"/>
                      <a:pt x="845" y="670"/>
                      <a:pt x="817" y="678"/>
                    </a:cubicBezTo>
                    <a:cubicBezTo>
                      <a:pt x="820" y="697"/>
                      <a:pt x="836" y="713"/>
                      <a:pt x="833" y="726"/>
                    </a:cubicBezTo>
                    <a:cubicBezTo>
                      <a:pt x="846" y="716"/>
                      <a:pt x="851" y="731"/>
                      <a:pt x="841" y="730"/>
                    </a:cubicBezTo>
                    <a:cubicBezTo>
                      <a:pt x="864" y="733"/>
                      <a:pt x="878" y="727"/>
                      <a:pt x="913" y="734"/>
                    </a:cubicBezTo>
                    <a:cubicBezTo>
                      <a:pt x="911" y="693"/>
                      <a:pt x="926" y="675"/>
                      <a:pt x="925" y="650"/>
                    </a:cubicBezTo>
                    <a:cubicBezTo>
                      <a:pt x="925" y="652"/>
                      <a:pt x="922" y="655"/>
                      <a:pt x="921" y="650"/>
                    </a:cubicBezTo>
                    <a:cubicBezTo>
                      <a:pt x="922" y="633"/>
                      <a:pt x="943" y="635"/>
                      <a:pt x="937" y="610"/>
                    </a:cubicBezTo>
                    <a:cubicBezTo>
                      <a:pt x="978" y="594"/>
                      <a:pt x="1041" y="569"/>
                      <a:pt x="1081" y="598"/>
                    </a:cubicBezTo>
                    <a:cubicBezTo>
                      <a:pt x="1090" y="591"/>
                      <a:pt x="1111" y="596"/>
                      <a:pt x="1117" y="586"/>
                    </a:cubicBezTo>
                    <a:cubicBezTo>
                      <a:pt x="1112" y="578"/>
                      <a:pt x="1111" y="547"/>
                      <a:pt x="1129" y="542"/>
                    </a:cubicBezTo>
                    <a:cubicBezTo>
                      <a:pt x="1104" y="556"/>
                      <a:pt x="1121" y="505"/>
                      <a:pt x="1121" y="502"/>
                    </a:cubicBezTo>
                    <a:cubicBezTo>
                      <a:pt x="1121" y="501"/>
                      <a:pt x="1113" y="496"/>
                      <a:pt x="1113" y="490"/>
                    </a:cubicBezTo>
                    <a:cubicBezTo>
                      <a:pt x="1112" y="470"/>
                      <a:pt x="1125" y="456"/>
                      <a:pt x="1125" y="438"/>
                    </a:cubicBezTo>
                    <a:cubicBezTo>
                      <a:pt x="1113" y="438"/>
                      <a:pt x="1114" y="432"/>
                      <a:pt x="1101" y="426"/>
                    </a:cubicBezTo>
                    <a:cubicBezTo>
                      <a:pt x="1070" y="445"/>
                      <a:pt x="1024" y="442"/>
                      <a:pt x="993" y="442"/>
                    </a:cubicBezTo>
                    <a:cubicBezTo>
                      <a:pt x="993" y="437"/>
                      <a:pt x="998" y="436"/>
                      <a:pt x="997" y="430"/>
                    </a:cubicBezTo>
                    <a:cubicBezTo>
                      <a:pt x="958" y="429"/>
                      <a:pt x="950" y="397"/>
                      <a:pt x="921" y="386"/>
                    </a:cubicBezTo>
                    <a:cubicBezTo>
                      <a:pt x="912" y="357"/>
                      <a:pt x="893" y="292"/>
                      <a:pt x="925" y="290"/>
                    </a:cubicBezTo>
                    <a:cubicBezTo>
                      <a:pt x="908" y="281"/>
                      <a:pt x="941" y="264"/>
                      <a:pt x="949" y="254"/>
                    </a:cubicBezTo>
                    <a:cubicBezTo>
                      <a:pt x="955" y="257"/>
                      <a:pt x="955" y="267"/>
                      <a:pt x="965" y="266"/>
                    </a:cubicBezTo>
                    <a:cubicBezTo>
                      <a:pt x="970" y="257"/>
                      <a:pt x="955" y="251"/>
                      <a:pt x="965" y="250"/>
                    </a:cubicBezTo>
                    <a:cubicBezTo>
                      <a:pt x="973" y="257"/>
                      <a:pt x="970" y="250"/>
                      <a:pt x="981" y="250"/>
                    </a:cubicBezTo>
                    <a:cubicBezTo>
                      <a:pt x="978" y="237"/>
                      <a:pt x="987" y="237"/>
                      <a:pt x="993" y="234"/>
                    </a:cubicBezTo>
                    <a:cubicBezTo>
                      <a:pt x="1037" y="232"/>
                      <a:pt x="1060" y="253"/>
                      <a:pt x="1097" y="258"/>
                    </a:cubicBezTo>
                    <a:cubicBezTo>
                      <a:pt x="1113" y="234"/>
                      <a:pt x="1104" y="220"/>
                      <a:pt x="1101" y="186"/>
                    </a:cubicBezTo>
                    <a:cubicBezTo>
                      <a:pt x="1097" y="144"/>
                      <a:pt x="1112" y="109"/>
                      <a:pt x="1093" y="82"/>
                    </a:cubicBezTo>
                    <a:cubicBezTo>
                      <a:pt x="1062" y="81"/>
                      <a:pt x="1023" y="88"/>
                      <a:pt x="1009" y="70"/>
                    </a:cubicBezTo>
                    <a:cubicBezTo>
                      <a:pt x="968" y="86"/>
                      <a:pt x="918" y="90"/>
                      <a:pt x="885" y="70"/>
                    </a:cubicBezTo>
                    <a:cubicBezTo>
                      <a:pt x="880" y="79"/>
                      <a:pt x="895" y="85"/>
                      <a:pt x="885" y="86"/>
                    </a:cubicBezTo>
                    <a:cubicBezTo>
                      <a:pt x="850" y="87"/>
                      <a:pt x="814" y="94"/>
                      <a:pt x="781" y="86"/>
                    </a:cubicBezTo>
                    <a:cubicBezTo>
                      <a:pt x="786" y="80"/>
                      <a:pt x="786" y="76"/>
                      <a:pt x="781" y="70"/>
                    </a:cubicBezTo>
                    <a:cubicBezTo>
                      <a:pt x="768" y="80"/>
                      <a:pt x="764" y="57"/>
                      <a:pt x="757" y="74"/>
                    </a:cubicBezTo>
                    <a:cubicBezTo>
                      <a:pt x="767" y="73"/>
                      <a:pt x="774" y="75"/>
                      <a:pt x="773" y="86"/>
                    </a:cubicBezTo>
                    <a:close/>
                    <a:moveTo>
                      <a:pt x="1725" y="82"/>
                    </a:moveTo>
                    <a:cubicBezTo>
                      <a:pt x="1724" y="75"/>
                      <a:pt x="1729" y="62"/>
                      <a:pt x="1717" y="66"/>
                    </a:cubicBezTo>
                    <a:cubicBezTo>
                      <a:pt x="1716" y="75"/>
                      <a:pt x="1718" y="81"/>
                      <a:pt x="1725" y="82"/>
                    </a:cubicBezTo>
                    <a:close/>
                    <a:moveTo>
                      <a:pt x="285" y="90"/>
                    </a:moveTo>
                    <a:cubicBezTo>
                      <a:pt x="293" y="90"/>
                      <a:pt x="301" y="90"/>
                      <a:pt x="309" y="90"/>
                    </a:cubicBezTo>
                    <a:cubicBezTo>
                      <a:pt x="311" y="74"/>
                      <a:pt x="292" y="81"/>
                      <a:pt x="289" y="70"/>
                    </a:cubicBezTo>
                    <a:cubicBezTo>
                      <a:pt x="292" y="81"/>
                      <a:pt x="283" y="80"/>
                      <a:pt x="285" y="90"/>
                    </a:cubicBezTo>
                    <a:close/>
                    <a:moveTo>
                      <a:pt x="1513" y="74"/>
                    </a:moveTo>
                    <a:cubicBezTo>
                      <a:pt x="1511" y="86"/>
                      <a:pt x="1507" y="68"/>
                      <a:pt x="1501" y="70"/>
                    </a:cubicBezTo>
                    <a:cubicBezTo>
                      <a:pt x="1496" y="79"/>
                      <a:pt x="1511" y="85"/>
                      <a:pt x="1501" y="86"/>
                    </a:cubicBezTo>
                    <a:cubicBezTo>
                      <a:pt x="1478" y="88"/>
                      <a:pt x="1460" y="84"/>
                      <a:pt x="1441" y="82"/>
                    </a:cubicBezTo>
                    <a:cubicBezTo>
                      <a:pt x="1443" y="78"/>
                      <a:pt x="1450" y="67"/>
                      <a:pt x="1437" y="70"/>
                    </a:cubicBezTo>
                    <a:cubicBezTo>
                      <a:pt x="1409" y="87"/>
                      <a:pt x="1342" y="98"/>
                      <a:pt x="1317" y="74"/>
                    </a:cubicBezTo>
                    <a:cubicBezTo>
                      <a:pt x="1317" y="90"/>
                      <a:pt x="1289" y="78"/>
                      <a:pt x="1289" y="78"/>
                    </a:cubicBezTo>
                    <a:cubicBezTo>
                      <a:pt x="1282" y="78"/>
                      <a:pt x="1277" y="85"/>
                      <a:pt x="1269" y="86"/>
                    </a:cubicBezTo>
                    <a:cubicBezTo>
                      <a:pt x="1257" y="87"/>
                      <a:pt x="1241" y="79"/>
                      <a:pt x="1225" y="78"/>
                    </a:cubicBezTo>
                    <a:cubicBezTo>
                      <a:pt x="1199" y="77"/>
                      <a:pt x="1180" y="86"/>
                      <a:pt x="1157" y="82"/>
                    </a:cubicBezTo>
                    <a:cubicBezTo>
                      <a:pt x="1169" y="117"/>
                      <a:pt x="1156" y="140"/>
                      <a:pt x="1165" y="166"/>
                    </a:cubicBezTo>
                    <a:cubicBezTo>
                      <a:pt x="1165" y="174"/>
                      <a:pt x="1154" y="171"/>
                      <a:pt x="1157" y="182"/>
                    </a:cubicBezTo>
                    <a:cubicBezTo>
                      <a:pt x="1173" y="210"/>
                      <a:pt x="1145" y="209"/>
                      <a:pt x="1141" y="222"/>
                    </a:cubicBezTo>
                    <a:cubicBezTo>
                      <a:pt x="1147" y="231"/>
                      <a:pt x="1151" y="228"/>
                      <a:pt x="1161" y="226"/>
                    </a:cubicBezTo>
                    <a:cubicBezTo>
                      <a:pt x="1177" y="250"/>
                      <a:pt x="1153" y="270"/>
                      <a:pt x="1153" y="282"/>
                    </a:cubicBezTo>
                    <a:cubicBezTo>
                      <a:pt x="1153" y="283"/>
                      <a:pt x="1160" y="285"/>
                      <a:pt x="1157" y="290"/>
                    </a:cubicBezTo>
                    <a:cubicBezTo>
                      <a:pt x="1147" y="304"/>
                      <a:pt x="1087" y="330"/>
                      <a:pt x="1085" y="310"/>
                    </a:cubicBezTo>
                    <a:cubicBezTo>
                      <a:pt x="1054" y="307"/>
                      <a:pt x="964" y="274"/>
                      <a:pt x="961" y="326"/>
                    </a:cubicBezTo>
                    <a:cubicBezTo>
                      <a:pt x="961" y="324"/>
                      <a:pt x="964" y="321"/>
                      <a:pt x="965" y="326"/>
                    </a:cubicBezTo>
                    <a:cubicBezTo>
                      <a:pt x="959" y="392"/>
                      <a:pt x="1032" y="389"/>
                      <a:pt x="1065" y="374"/>
                    </a:cubicBezTo>
                    <a:cubicBezTo>
                      <a:pt x="1067" y="380"/>
                      <a:pt x="1049" y="384"/>
                      <a:pt x="1061" y="386"/>
                    </a:cubicBezTo>
                    <a:cubicBezTo>
                      <a:pt x="1070" y="384"/>
                      <a:pt x="1066" y="370"/>
                      <a:pt x="1073" y="366"/>
                    </a:cubicBezTo>
                    <a:cubicBezTo>
                      <a:pt x="1080" y="366"/>
                      <a:pt x="1075" y="377"/>
                      <a:pt x="1081" y="378"/>
                    </a:cubicBezTo>
                    <a:cubicBezTo>
                      <a:pt x="1080" y="365"/>
                      <a:pt x="1086" y="359"/>
                      <a:pt x="1097" y="358"/>
                    </a:cubicBezTo>
                    <a:cubicBezTo>
                      <a:pt x="1097" y="362"/>
                      <a:pt x="1097" y="366"/>
                      <a:pt x="1097" y="370"/>
                    </a:cubicBezTo>
                    <a:cubicBezTo>
                      <a:pt x="1129" y="354"/>
                      <a:pt x="1117" y="388"/>
                      <a:pt x="1129" y="398"/>
                    </a:cubicBezTo>
                    <a:cubicBezTo>
                      <a:pt x="1132" y="385"/>
                      <a:pt x="1129" y="382"/>
                      <a:pt x="1133" y="378"/>
                    </a:cubicBezTo>
                    <a:cubicBezTo>
                      <a:pt x="1154" y="390"/>
                      <a:pt x="1192" y="431"/>
                      <a:pt x="1161" y="458"/>
                    </a:cubicBezTo>
                    <a:cubicBezTo>
                      <a:pt x="1187" y="449"/>
                      <a:pt x="1170" y="504"/>
                      <a:pt x="1185" y="518"/>
                    </a:cubicBezTo>
                    <a:cubicBezTo>
                      <a:pt x="1178" y="518"/>
                      <a:pt x="1178" y="520"/>
                      <a:pt x="1177" y="526"/>
                    </a:cubicBezTo>
                    <a:cubicBezTo>
                      <a:pt x="1173" y="551"/>
                      <a:pt x="1169" y="581"/>
                      <a:pt x="1173" y="606"/>
                    </a:cubicBezTo>
                    <a:cubicBezTo>
                      <a:pt x="1209" y="602"/>
                      <a:pt x="1281" y="597"/>
                      <a:pt x="1273" y="626"/>
                    </a:cubicBezTo>
                    <a:cubicBezTo>
                      <a:pt x="1294" y="627"/>
                      <a:pt x="1285" y="610"/>
                      <a:pt x="1289" y="602"/>
                    </a:cubicBezTo>
                    <a:cubicBezTo>
                      <a:pt x="1329" y="602"/>
                      <a:pt x="1352" y="597"/>
                      <a:pt x="1377" y="614"/>
                    </a:cubicBezTo>
                    <a:cubicBezTo>
                      <a:pt x="1384" y="642"/>
                      <a:pt x="1379" y="669"/>
                      <a:pt x="1357" y="666"/>
                    </a:cubicBezTo>
                    <a:cubicBezTo>
                      <a:pt x="1363" y="678"/>
                      <a:pt x="1374" y="681"/>
                      <a:pt x="1365" y="706"/>
                    </a:cubicBezTo>
                    <a:cubicBezTo>
                      <a:pt x="1380" y="717"/>
                      <a:pt x="1403" y="721"/>
                      <a:pt x="1413" y="738"/>
                    </a:cubicBezTo>
                    <a:cubicBezTo>
                      <a:pt x="1450" y="745"/>
                      <a:pt x="1465" y="735"/>
                      <a:pt x="1489" y="722"/>
                    </a:cubicBezTo>
                    <a:cubicBezTo>
                      <a:pt x="1512" y="697"/>
                      <a:pt x="1494" y="655"/>
                      <a:pt x="1517" y="630"/>
                    </a:cubicBezTo>
                    <a:cubicBezTo>
                      <a:pt x="1519" y="645"/>
                      <a:pt x="1541" y="641"/>
                      <a:pt x="1557" y="642"/>
                    </a:cubicBezTo>
                    <a:cubicBezTo>
                      <a:pt x="1552" y="620"/>
                      <a:pt x="1522" y="618"/>
                      <a:pt x="1513" y="626"/>
                    </a:cubicBezTo>
                    <a:cubicBezTo>
                      <a:pt x="1511" y="613"/>
                      <a:pt x="1518" y="610"/>
                      <a:pt x="1525" y="606"/>
                    </a:cubicBezTo>
                    <a:cubicBezTo>
                      <a:pt x="1528" y="612"/>
                      <a:pt x="1548" y="620"/>
                      <a:pt x="1549" y="614"/>
                    </a:cubicBezTo>
                    <a:cubicBezTo>
                      <a:pt x="1536" y="606"/>
                      <a:pt x="1567" y="609"/>
                      <a:pt x="1565" y="598"/>
                    </a:cubicBezTo>
                    <a:cubicBezTo>
                      <a:pt x="1553" y="597"/>
                      <a:pt x="1553" y="607"/>
                      <a:pt x="1541" y="606"/>
                    </a:cubicBezTo>
                    <a:cubicBezTo>
                      <a:pt x="1540" y="600"/>
                      <a:pt x="1534" y="599"/>
                      <a:pt x="1533" y="594"/>
                    </a:cubicBezTo>
                    <a:cubicBezTo>
                      <a:pt x="1574" y="568"/>
                      <a:pt x="1633" y="578"/>
                      <a:pt x="1685" y="574"/>
                    </a:cubicBezTo>
                    <a:cubicBezTo>
                      <a:pt x="1684" y="560"/>
                      <a:pt x="1675" y="555"/>
                      <a:pt x="1677" y="538"/>
                    </a:cubicBezTo>
                    <a:cubicBezTo>
                      <a:pt x="1682" y="528"/>
                      <a:pt x="1692" y="546"/>
                      <a:pt x="1697" y="534"/>
                    </a:cubicBezTo>
                    <a:cubicBezTo>
                      <a:pt x="1691" y="528"/>
                      <a:pt x="1676" y="531"/>
                      <a:pt x="1677" y="518"/>
                    </a:cubicBezTo>
                    <a:cubicBezTo>
                      <a:pt x="1682" y="506"/>
                      <a:pt x="1699" y="505"/>
                      <a:pt x="1709" y="498"/>
                    </a:cubicBezTo>
                    <a:cubicBezTo>
                      <a:pt x="1700" y="497"/>
                      <a:pt x="1702" y="484"/>
                      <a:pt x="1689" y="486"/>
                    </a:cubicBezTo>
                    <a:cubicBezTo>
                      <a:pt x="1692" y="499"/>
                      <a:pt x="1683" y="499"/>
                      <a:pt x="1677" y="502"/>
                    </a:cubicBezTo>
                    <a:cubicBezTo>
                      <a:pt x="1684" y="471"/>
                      <a:pt x="1660" y="434"/>
                      <a:pt x="1689" y="426"/>
                    </a:cubicBezTo>
                    <a:cubicBezTo>
                      <a:pt x="1693" y="413"/>
                      <a:pt x="1676" y="421"/>
                      <a:pt x="1677" y="410"/>
                    </a:cubicBezTo>
                    <a:cubicBezTo>
                      <a:pt x="1694" y="410"/>
                      <a:pt x="1692" y="390"/>
                      <a:pt x="1705" y="386"/>
                    </a:cubicBezTo>
                    <a:cubicBezTo>
                      <a:pt x="1752" y="388"/>
                      <a:pt x="1810" y="392"/>
                      <a:pt x="1805" y="334"/>
                    </a:cubicBezTo>
                    <a:cubicBezTo>
                      <a:pt x="1818" y="320"/>
                      <a:pt x="1837" y="336"/>
                      <a:pt x="1849" y="322"/>
                    </a:cubicBezTo>
                    <a:cubicBezTo>
                      <a:pt x="1841" y="320"/>
                      <a:pt x="1846" y="306"/>
                      <a:pt x="1833" y="310"/>
                    </a:cubicBezTo>
                    <a:cubicBezTo>
                      <a:pt x="1822" y="309"/>
                      <a:pt x="1830" y="326"/>
                      <a:pt x="1817" y="322"/>
                    </a:cubicBezTo>
                    <a:cubicBezTo>
                      <a:pt x="1808" y="310"/>
                      <a:pt x="1813" y="306"/>
                      <a:pt x="1801" y="294"/>
                    </a:cubicBezTo>
                    <a:cubicBezTo>
                      <a:pt x="1780" y="300"/>
                      <a:pt x="1749" y="295"/>
                      <a:pt x="1729" y="302"/>
                    </a:cubicBezTo>
                    <a:cubicBezTo>
                      <a:pt x="1721" y="294"/>
                      <a:pt x="1731" y="295"/>
                      <a:pt x="1729" y="282"/>
                    </a:cubicBezTo>
                    <a:cubicBezTo>
                      <a:pt x="1717" y="293"/>
                      <a:pt x="1717" y="290"/>
                      <a:pt x="1701" y="294"/>
                    </a:cubicBezTo>
                    <a:cubicBezTo>
                      <a:pt x="1700" y="279"/>
                      <a:pt x="1684" y="279"/>
                      <a:pt x="1681" y="266"/>
                    </a:cubicBezTo>
                    <a:cubicBezTo>
                      <a:pt x="1683" y="252"/>
                      <a:pt x="1697" y="277"/>
                      <a:pt x="1693" y="258"/>
                    </a:cubicBezTo>
                    <a:cubicBezTo>
                      <a:pt x="1682" y="254"/>
                      <a:pt x="1676" y="254"/>
                      <a:pt x="1665" y="258"/>
                    </a:cubicBezTo>
                    <a:cubicBezTo>
                      <a:pt x="1666" y="236"/>
                      <a:pt x="1655" y="211"/>
                      <a:pt x="1661" y="198"/>
                    </a:cubicBezTo>
                    <a:cubicBezTo>
                      <a:pt x="1662" y="197"/>
                      <a:pt x="1669" y="202"/>
                      <a:pt x="1669" y="202"/>
                    </a:cubicBezTo>
                    <a:cubicBezTo>
                      <a:pt x="1679" y="199"/>
                      <a:pt x="1665" y="189"/>
                      <a:pt x="1665" y="186"/>
                    </a:cubicBezTo>
                    <a:cubicBezTo>
                      <a:pt x="1665" y="180"/>
                      <a:pt x="1672" y="181"/>
                      <a:pt x="1673" y="178"/>
                    </a:cubicBezTo>
                    <a:cubicBezTo>
                      <a:pt x="1675" y="171"/>
                      <a:pt x="1668" y="169"/>
                      <a:pt x="1669" y="162"/>
                    </a:cubicBezTo>
                    <a:cubicBezTo>
                      <a:pt x="1671" y="147"/>
                      <a:pt x="1683" y="137"/>
                      <a:pt x="1677" y="114"/>
                    </a:cubicBezTo>
                    <a:cubicBezTo>
                      <a:pt x="1680" y="117"/>
                      <a:pt x="1697" y="124"/>
                      <a:pt x="1693" y="110"/>
                    </a:cubicBezTo>
                    <a:cubicBezTo>
                      <a:pt x="1685" y="105"/>
                      <a:pt x="1671" y="106"/>
                      <a:pt x="1677" y="86"/>
                    </a:cubicBezTo>
                    <a:cubicBezTo>
                      <a:pt x="1654" y="87"/>
                      <a:pt x="1643" y="77"/>
                      <a:pt x="1629" y="70"/>
                    </a:cubicBezTo>
                    <a:cubicBezTo>
                      <a:pt x="1604" y="91"/>
                      <a:pt x="1563" y="90"/>
                      <a:pt x="1537" y="74"/>
                    </a:cubicBezTo>
                    <a:cubicBezTo>
                      <a:pt x="1533" y="78"/>
                      <a:pt x="1536" y="89"/>
                      <a:pt x="1525" y="86"/>
                    </a:cubicBezTo>
                    <a:cubicBezTo>
                      <a:pt x="1508" y="88"/>
                      <a:pt x="1520" y="75"/>
                      <a:pt x="1513" y="74"/>
                    </a:cubicBezTo>
                    <a:close/>
                    <a:moveTo>
                      <a:pt x="1505" y="730"/>
                    </a:moveTo>
                    <a:cubicBezTo>
                      <a:pt x="1499" y="728"/>
                      <a:pt x="1502" y="717"/>
                      <a:pt x="1489" y="722"/>
                    </a:cubicBezTo>
                    <a:cubicBezTo>
                      <a:pt x="1486" y="731"/>
                      <a:pt x="1504" y="738"/>
                      <a:pt x="1505" y="730"/>
                    </a:cubicBezTo>
                    <a:close/>
                    <a:moveTo>
                      <a:pt x="1469" y="78"/>
                    </a:moveTo>
                    <a:cubicBezTo>
                      <a:pt x="1475" y="66"/>
                      <a:pt x="1448" y="67"/>
                      <a:pt x="1449" y="74"/>
                    </a:cubicBezTo>
                    <a:cubicBezTo>
                      <a:pt x="1459" y="72"/>
                      <a:pt x="1458" y="81"/>
                      <a:pt x="1469" y="78"/>
                    </a:cubicBezTo>
                    <a:close/>
                    <a:moveTo>
                      <a:pt x="2153" y="74"/>
                    </a:moveTo>
                    <a:cubicBezTo>
                      <a:pt x="2148" y="74"/>
                      <a:pt x="2142" y="74"/>
                      <a:pt x="2137" y="74"/>
                    </a:cubicBezTo>
                    <a:cubicBezTo>
                      <a:pt x="2131" y="93"/>
                      <a:pt x="2158" y="88"/>
                      <a:pt x="2153" y="74"/>
                    </a:cubicBezTo>
                    <a:close/>
                    <a:moveTo>
                      <a:pt x="593" y="86"/>
                    </a:moveTo>
                    <a:cubicBezTo>
                      <a:pt x="596" y="87"/>
                      <a:pt x="598" y="89"/>
                      <a:pt x="597" y="94"/>
                    </a:cubicBezTo>
                    <a:cubicBezTo>
                      <a:pt x="607" y="94"/>
                      <a:pt x="613" y="88"/>
                      <a:pt x="613" y="78"/>
                    </a:cubicBezTo>
                    <a:cubicBezTo>
                      <a:pt x="603" y="77"/>
                      <a:pt x="596" y="80"/>
                      <a:pt x="593" y="86"/>
                    </a:cubicBezTo>
                    <a:close/>
                    <a:moveTo>
                      <a:pt x="1149" y="102"/>
                    </a:moveTo>
                    <a:cubicBezTo>
                      <a:pt x="1151" y="92"/>
                      <a:pt x="1147" y="88"/>
                      <a:pt x="1137" y="90"/>
                    </a:cubicBezTo>
                    <a:cubicBezTo>
                      <a:pt x="1134" y="101"/>
                      <a:pt x="1145" y="98"/>
                      <a:pt x="1149" y="102"/>
                    </a:cubicBezTo>
                    <a:close/>
                    <a:moveTo>
                      <a:pt x="1729" y="106"/>
                    </a:moveTo>
                    <a:cubicBezTo>
                      <a:pt x="1726" y="97"/>
                      <a:pt x="1722" y="89"/>
                      <a:pt x="1709" y="90"/>
                    </a:cubicBezTo>
                    <a:cubicBezTo>
                      <a:pt x="1710" y="101"/>
                      <a:pt x="1714" y="109"/>
                      <a:pt x="1729" y="106"/>
                    </a:cubicBezTo>
                    <a:close/>
                    <a:moveTo>
                      <a:pt x="109" y="138"/>
                    </a:moveTo>
                    <a:cubicBezTo>
                      <a:pt x="109" y="126"/>
                      <a:pt x="95" y="128"/>
                      <a:pt x="85" y="126"/>
                    </a:cubicBezTo>
                    <a:cubicBezTo>
                      <a:pt x="84" y="140"/>
                      <a:pt x="104" y="143"/>
                      <a:pt x="109" y="138"/>
                    </a:cubicBezTo>
                    <a:close/>
                    <a:moveTo>
                      <a:pt x="1701" y="158"/>
                    </a:moveTo>
                    <a:cubicBezTo>
                      <a:pt x="1708" y="158"/>
                      <a:pt x="1714" y="158"/>
                      <a:pt x="1721" y="158"/>
                    </a:cubicBezTo>
                    <a:cubicBezTo>
                      <a:pt x="1719" y="152"/>
                      <a:pt x="1726" y="137"/>
                      <a:pt x="1717" y="138"/>
                    </a:cubicBezTo>
                    <a:cubicBezTo>
                      <a:pt x="1711" y="144"/>
                      <a:pt x="1699" y="144"/>
                      <a:pt x="1701" y="158"/>
                    </a:cubicBezTo>
                    <a:close/>
                    <a:moveTo>
                      <a:pt x="2205" y="150"/>
                    </a:moveTo>
                    <a:cubicBezTo>
                      <a:pt x="2208" y="150"/>
                      <a:pt x="2210" y="150"/>
                      <a:pt x="2213" y="150"/>
                    </a:cubicBezTo>
                    <a:cubicBezTo>
                      <a:pt x="2213" y="147"/>
                      <a:pt x="2213" y="145"/>
                      <a:pt x="2213" y="142"/>
                    </a:cubicBezTo>
                    <a:cubicBezTo>
                      <a:pt x="2210" y="142"/>
                      <a:pt x="2208" y="142"/>
                      <a:pt x="2205" y="142"/>
                    </a:cubicBezTo>
                    <a:cubicBezTo>
                      <a:pt x="2205" y="145"/>
                      <a:pt x="2205" y="147"/>
                      <a:pt x="2205" y="150"/>
                    </a:cubicBezTo>
                    <a:close/>
                    <a:moveTo>
                      <a:pt x="1117" y="154"/>
                    </a:moveTo>
                    <a:cubicBezTo>
                      <a:pt x="1120" y="154"/>
                      <a:pt x="1122" y="154"/>
                      <a:pt x="1125" y="154"/>
                    </a:cubicBezTo>
                    <a:cubicBezTo>
                      <a:pt x="1131" y="144"/>
                      <a:pt x="1111" y="142"/>
                      <a:pt x="1113" y="150"/>
                    </a:cubicBezTo>
                    <a:cubicBezTo>
                      <a:pt x="1115" y="150"/>
                      <a:pt x="1118" y="151"/>
                      <a:pt x="1117" y="154"/>
                    </a:cubicBezTo>
                    <a:close/>
                    <a:moveTo>
                      <a:pt x="2197" y="178"/>
                    </a:moveTo>
                    <a:cubicBezTo>
                      <a:pt x="2197" y="166"/>
                      <a:pt x="2199" y="152"/>
                      <a:pt x="2185" y="154"/>
                    </a:cubicBezTo>
                    <a:cubicBezTo>
                      <a:pt x="2188" y="163"/>
                      <a:pt x="2187" y="176"/>
                      <a:pt x="2197" y="178"/>
                    </a:cubicBezTo>
                    <a:close/>
                    <a:moveTo>
                      <a:pt x="621" y="158"/>
                    </a:moveTo>
                    <a:cubicBezTo>
                      <a:pt x="614" y="158"/>
                      <a:pt x="608" y="158"/>
                      <a:pt x="601" y="158"/>
                    </a:cubicBezTo>
                    <a:cubicBezTo>
                      <a:pt x="601" y="177"/>
                      <a:pt x="621" y="177"/>
                      <a:pt x="621" y="158"/>
                    </a:cubicBezTo>
                    <a:close/>
                    <a:moveTo>
                      <a:pt x="1129" y="166"/>
                    </a:moveTo>
                    <a:cubicBezTo>
                      <a:pt x="1132" y="166"/>
                      <a:pt x="1134" y="166"/>
                      <a:pt x="1137" y="166"/>
                    </a:cubicBezTo>
                    <a:cubicBezTo>
                      <a:pt x="1137" y="163"/>
                      <a:pt x="1137" y="161"/>
                      <a:pt x="1137" y="158"/>
                    </a:cubicBezTo>
                    <a:cubicBezTo>
                      <a:pt x="1134" y="158"/>
                      <a:pt x="1132" y="158"/>
                      <a:pt x="1129" y="158"/>
                    </a:cubicBezTo>
                    <a:cubicBezTo>
                      <a:pt x="1129" y="161"/>
                      <a:pt x="1129" y="163"/>
                      <a:pt x="1129" y="166"/>
                    </a:cubicBezTo>
                    <a:close/>
                    <a:moveTo>
                      <a:pt x="61" y="174"/>
                    </a:moveTo>
                    <a:cubicBezTo>
                      <a:pt x="72" y="174"/>
                      <a:pt x="85" y="176"/>
                      <a:pt x="85" y="166"/>
                    </a:cubicBezTo>
                    <a:cubicBezTo>
                      <a:pt x="74" y="165"/>
                      <a:pt x="65" y="167"/>
                      <a:pt x="61" y="174"/>
                    </a:cubicBezTo>
                    <a:close/>
                    <a:moveTo>
                      <a:pt x="1117" y="194"/>
                    </a:moveTo>
                    <a:cubicBezTo>
                      <a:pt x="1139" y="199"/>
                      <a:pt x="1115" y="205"/>
                      <a:pt x="1121" y="226"/>
                    </a:cubicBezTo>
                    <a:cubicBezTo>
                      <a:pt x="1147" y="230"/>
                      <a:pt x="1133" y="196"/>
                      <a:pt x="1149" y="190"/>
                    </a:cubicBezTo>
                    <a:cubicBezTo>
                      <a:pt x="1130" y="195"/>
                      <a:pt x="1138" y="171"/>
                      <a:pt x="1125" y="170"/>
                    </a:cubicBezTo>
                    <a:cubicBezTo>
                      <a:pt x="1130" y="188"/>
                      <a:pt x="1124" y="183"/>
                      <a:pt x="1117" y="194"/>
                    </a:cubicBezTo>
                    <a:close/>
                    <a:moveTo>
                      <a:pt x="2213" y="186"/>
                    </a:moveTo>
                    <a:cubicBezTo>
                      <a:pt x="2208" y="186"/>
                      <a:pt x="2209" y="179"/>
                      <a:pt x="2205" y="178"/>
                    </a:cubicBezTo>
                    <a:cubicBezTo>
                      <a:pt x="2200" y="186"/>
                      <a:pt x="2211" y="197"/>
                      <a:pt x="2213" y="186"/>
                    </a:cubicBezTo>
                    <a:close/>
                    <a:moveTo>
                      <a:pt x="1701" y="210"/>
                    </a:moveTo>
                    <a:cubicBezTo>
                      <a:pt x="1701" y="206"/>
                      <a:pt x="1718" y="202"/>
                      <a:pt x="1705" y="198"/>
                    </a:cubicBezTo>
                    <a:cubicBezTo>
                      <a:pt x="1707" y="204"/>
                      <a:pt x="1689" y="208"/>
                      <a:pt x="1701" y="210"/>
                    </a:cubicBezTo>
                    <a:close/>
                    <a:moveTo>
                      <a:pt x="617" y="214"/>
                    </a:moveTo>
                    <a:cubicBezTo>
                      <a:pt x="628" y="208"/>
                      <a:pt x="611" y="201"/>
                      <a:pt x="609" y="210"/>
                    </a:cubicBezTo>
                    <a:cubicBezTo>
                      <a:pt x="613" y="210"/>
                      <a:pt x="614" y="213"/>
                      <a:pt x="617" y="214"/>
                    </a:cubicBezTo>
                    <a:close/>
                    <a:moveTo>
                      <a:pt x="2217" y="218"/>
                    </a:moveTo>
                    <a:cubicBezTo>
                      <a:pt x="2229" y="224"/>
                      <a:pt x="2229" y="200"/>
                      <a:pt x="2217" y="206"/>
                    </a:cubicBezTo>
                    <a:cubicBezTo>
                      <a:pt x="2217" y="210"/>
                      <a:pt x="2217" y="214"/>
                      <a:pt x="2217" y="218"/>
                    </a:cubicBezTo>
                    <a:close/>
                    <a:moveTo>
                      <a:pt x="633" y="242"/>
                    </a:moveTo>
                    <a:cubicBezTo>
                      <a:pt x="634" y="232"/>
                      <a:pt x="627" y="229"/>
                      <a:pt x="621" y="226"/>
                    </a:cubicBezTo>
                    <a:cubicBezTo>
                      <a:pt x="623" y="234"/>
                      <a:pt x="622" y="243"/>
                      <a:pt x="633" y="242"/>
                    </a:cubicBezTo>
                    <a:close/>
                    <a:moveTo>
                      <a:pt x="1133" y="254"/>
                    </a:moveTo>
                    <a:cubicBezTo>
                      <a:pt x="1142" y="254"/>
                      <a:pt x="1135" y="237"/>
                      <a:pt x="1137" y="230"/>
                    </a:cubicBezTo>
                    <a:cubicBezTo>
                      <a:pt x="1133" y="230"/>
                      <a:pt x="1129" y="230"/>
                      <a:pt x="1125" y="230"/>
                    </a:cubicBezTo>
                    <a:cubicBezTo>
                      <a:pt x="1122" y="233"/>
                      <a:pt x="1121" y="255"/>
                      <a:pt x="1133" y="254"/>
                    </a:cubicBezTo>
                    <a:close/>
                    <a:moveTo>
                      <a:pt x="1121" y="262"/>
                    </a:moveTo>
                    <a:cubicBezTo>
                      <a:pt x="1120" y="253"/>
                      <a:pt x="1117" y="245"/>
                      <a:pt x="1109" y="242"/>
                    </a:cubicBezTo>
                    <a:cubicBezTo>
                      <a:pt x="1099" y="252"/>
                      <a:pt x="1112" y="259"/>
                      <a:pt x="1121" y="262"/>
                    </a:cubicBezTo>
                    <a:close/>
                    <a:moveTo>
                      <a:pt x="609" y="262"/>
                    </a:moveTo>
                    <a:cubicBezTo>
                      <a:pt x="612" y="249"/>
                      <a:pt x="602" y="247"/>
                      <a:pt x="593" y="246"/>
                    </a:cubicBezTo>
                    <a:cubicBezTo>
                      <a:pt x="593" y="256"/>
                      <a:pt x="599" y="262"/>
                      <a:pt x="609" y="262"/>
                    </a:cubicBezTo>
                    <a:close/>
                    <a:moveTo>
                      <a:pt x="989" y="270"/>
                    </a:moveTo>
                    <a:cubicBezTo>
                      <a:pt x="992" y="270"/>
                      <a:pt x="994" y="270"/>
                      <a:pt x="997" y="270"/>
                    </a:cubicBezTo>
                    <a:cubicBezTo>
                      <a:pt x="997" y="265"/>
                      <a:pt x="1002" y="264"/>
                      <a:pt x="1001" y="258"/>
                    </a:cubicBezTo>
                    <a:cubicBezTo>
                      <a:pt x="998" y="258"/>
                      <a:pt x="996" y="258"/>
                      <a:pt x="993" y="258"/>
                    </a:cubicBezTo>
                    <a:cubicBezTo>
                      <a:pt x="993" y="263"/>
                      <a:pt x="988" y="264"/>
                      <a:pt x="989" y="270"/>
                    </a:cubicBezTo>
                    <a:close/>
                    <a:moveTo>
                      <a:pt x="73" y="278"/>
                    </a:moveTo>
                    <a:cubicBezTo>
                      <a:pt x="72" y="271"/>
                      <a:pt x="77" y="258"/>
                      <a:pt x="65" y="262"/>
                    </a:cubicBezTo>
                    <a:cubicBezTo>
                      <a:pt x="64" y="271"/>
                      <a:pt x="66" y="277"/>
                      <a:pt x="73" y="278"/>
                    </a:cubicBezTo>
                    <a:close/>
                    <a:moveTo>
                      <a:pt x="605" y="270"/>
                    </a:moveTo>
                    <a:cubicBezTo>
                      <a:pt x="618" y="282"/>
                      <a:pt x="617" y="255"/>
                      <a:pt x="605" y="270"/>
                    </a:cubicBezTo>
                    <a:close/>
                    <a:moveTo>
                      <a:pt x="1033" y="266"/>
                    </a:moveTo>
                    <a:cubicBezTo>
                      <a:pt x="1022" y="281"/>
                      <a:pt x="1048" y="284"/>
                      <a:pt x="1033" y="266"/>
                    </a:cubicBezTo>
                    <a:close/>
                    <a:moveTo>
                      <a:pt x="1137" y="266"/>
                    </a:moveTo>
                    <a:cubicBezTo>
                      <a:pt x="1133" y="289"/>
                      <a:pt x="1154" y="268"/>
                      <a:pt x="1137" y="266"/>
                    </a:cubicBezTo>
                    <a:close/>
                    <a:moveTo>
                      <a:pt x="1133" y="278"/>
                    </a:moveTo>
                    <a:cubicBezTo>
                      <a:pt x="1133" y="275"/>
                      <a:pt x="1120" y="265"/>
                      <a:pt x="1121" y="274"/>
                    </a:cubicBezTo>
                    <a:cubicBezTo>
                      <a:pt x="1122" y="283"/>
                      <a:pt x="1134" y="285"/>
                      <a:pt x="1133" y="278"/>
                    </a:cubicBezTo>
                    <a:close/>
                    <a:moveTo>
                      <a:pt x="1081" y="282"/>
                    </a:moveTo>
                    <a:cubicBezTo>
                      <a:pt x="1084" y="282"/>
                      <a:pt x="1086" y="282"/>
                      <a:pt x="1089" y="282"/>
                    </a:cubicBezTo>
                    <a:cubicBezTo>
                      <a:pt x="1089" y="279"/>
                      <a:pt x="1089" y="277"/>
                      <a:pt x="1089" y="274"/>
                    </a:cubicBezTo>
                    <a:cubicBezTo>
                      <a:pt x="1086" y="274"/>
                      <a:pt x="1084" y="274"/>
                      <a:pt x="1081" y="274"/>
                    </a:cubicBezTo>
                    <a:cubicBezTo>
                      <a:pt x="1081" y="277"/>
                      <a:pt x="1081" y="279"/>
                      <a:pt x="1081" y="282"/>
                    </a:cubicBezTo>
                    <a:close/>
                    <a:moveTo>
                      <a:pt x="517" y="286"/>
                    </a:moveTo>
                    <a:cubicBezTo>
                      <a:pt x="512" y="286"/>
                      <a:pt x="511" y="281"/>
                      <a:pt x="505" y="282"/>
                    </a:cubicBezTo>
                    <a:cubicBezTo>
                      <a:pt x="499" y="292"/>
                      <a:pt x="519" y="294"/>
                      <a:pt x="517" y="286"/>
                    </a:cubicBezTo>
                    <a:close/>
                    <a:moveTo>
                      <a:pt x="1849" y="302"/>
                    </a:moveTo>
                    <a:cubicBezTo>
                      <a:pt x="1848" y="294"/>
                      <a:pt x="1854" y="294"/>
                      <a:pt x="1857" y="290"/>
                    </a:cubicBezTo>
                    <a:cubicBezTo>
                      <a:pt x="1845" y="293"/>
                      <a:pt x="1842" y="286"/>
                      <a:pt x="1833" y="286"/>
                    </a:cubicBezTo>
                    <a:cubicBezTo>
                      <a:pt x="1833" y="296"/>
                      <a:pt x="1839" y="302"/>
                      <a:pt x="1849" y="302"/>
                    </a:cubicBezTo>
                    <a:close/>
                    <a:moveTo>
                      <a:pt x="489" y="314"/>
                    </a:moveTo>
                    <a:cubicBezTo>
                      <a:pt x="490" y="309"/>
                      <a:pt x="505" y="299"/>
                      <a:pt x="493" y="294"/>
                    </a:cubicBezTo>
                    <a:cubicBezTo>
                      <a:pt x="492" y="299"/>
                      <a:pt x="481" y="314"/>
                      <a:pt x="489" y="314"/>
                    </a:cubicBezTo>
                    <a:close/>
                    <a:moveTo>
                      <a:pt x="577" y="322"/>
                    </a:moveTo>
                    <a:cubicBezTo>
                      <a:pt x="564" y="327"/>
                      <a:pt x="574" y="309"/>
                      <a:pt x="561" y="314"/>
                    </a:cubicBezTo>
                    <a:cubicBezTo>
                      <a:pt x="558" y="323"/>
                      <a:pt x="576" y="330"/>
                      <a:pt x="577" y="322"/>
                    </a:cubicBezTo>
                    <a:close/>
                    <a:moveTo>
                      <a:pt x="437" y="350"/>
                    </a:moveTo>
                    <a:cubicBezTo>
                      <a:pt x="438" y="345"/>
                      <a:pt x="443" y="342"/>
                      <a:pt x="441" y="334"/>
                    </a:cubicBezTo>
                    <a:cubicBezTo>
                      <a:pt x="437" y="334"/>
                      <a:pt x="433" y="334"/>
                      <a:pt x="429" y="334"/>
                    </a:cubicBezTo>
                    <a:cubicBezTo>
                      <a:pt x="428" y="343"/>
                      <a:pt x="430" y="349"/>
                      <a:pt x="437" y="350"/>
                    </a:cubicBezTo>
                    <a:close/>
                    <a:moveTo>
                      <a:pt x="53" y="350"/>
                    </a:moveTo>
                    <a:cubicBezTo>
                      <a:pt x="57" y="350"/>
                      <a:pt x="58" y="353"/>
                      <a:pt x="61" y="354"/>
                    </a:cubicBezTo>
                    <a:cubicBezTo>
                      <a:pt x="61" y="348"/>
                      <a:pt x="62" y="340"/>
                      <a:pt x="53" y="342"/>
                    </a:cubicBezTo>
                    <a:cubicBezTo>
                      <a:pt x="53" y="345"/>
                      <a:pt x="53" y="347"/>
                      <a:pt x="53" y="350"/>
                    </a:cubicBezTo>
                    <a:close/>
                    <a:moveTo>
                      <a:pt x="2233" y="354"/>
                    </a:moveTo>
                    <a:cubicBezTo>
                      <a:pt x="2233" y="347"/>
                      <a:pt x="2230" y="344"/>
                      <a:pt x="2225" y="342"/>
                    </a:cubicBezTo>
                    <a:cubicBezTo>
                      <a:pt x="2219" y="348"/>
                      <a:pt x="2219" y="357"/>
                      <a:pt x="2233" y="354"/>
                    </a:cubicBezTo>
                    <a:close/>
                    <a:moveTo>
                      <a:pt x="2237" y="370"/>
                    </a:moveTo>
                    <a:cubicBezTo>
                      <a:pt x="2238" y="359"/>
                      <a:pt x="2229" y="360"/>
                      <a:pt x="2221" y="358"/>
                    </a:cubicBezTo>
                    <a:cubicBezTo>
                      <a:pt x="2217" y="371"/>
                      <a:pt x="2234" y="364"/>
                      <a:pt x="2237" y="370"/>
                    </a:cubicBezTo>
                    <a:close/>
                    <a:moveTo>
                      <a:pt x="1801" y="378"/>
                    </a:moveTo>
                    <a:cubicBezTo>
                      <a:pt x="1806" y="378"/>
                      <a:pt x="1812" y="378"/>
                      <a:pt x="1817" y="378"/>
                    </a:cubicBezTo>
                    <a:cubicBezTo>
                      <a:pt x="1820" y="362"/>
                      <a:pt x="1800" y="365"/>
                      <a:pt x="1801" y="378"/>
                    </a:cubicBezTo>
                    <a:close/>
                    <a:moveTo>
                      <a:pt x="433" y="378"/>
                    </a:moveTo>
                    <a:cubicBezTo>
                      <a:pt x="437" y="378"/>
                      <a:pt x="438" y="381"/>
                      <a:pt x="441" y="382"/>
                    </a:cubicBezTo>
                    <a:cubicBezTo>
                      <a:pt x="441" y="376"/>
                      <a:pt x="442" y="368"/>
                      <a:pt x="433" y="370"/>
                    </a:cubicBezTo>
                    <a:cubicBezTo>
                      <a:pt x="433" y="373"/>
                      <a:pt x="433" y="375"/>
                      <a:pt x="433" y="378"/>
                    </a:cubicBezTo>
                    <a:close/>
                    <a:moveTo>
                      <a:pt x="453" y="390"/>
                    </a:moveTo>
                    <a:cubicBezTo>
                      <a:pt x="453" y="388"/>
                      <a:pt x="454" y="385"/>
                      <a:pt x="457" y="386"/>
                    </a:cubicBezTo>
                    <a:cubicBezTo>
                      <a:pt x="457" y="381"/>
                      <a:pt x="456" y="377"/>
                      <a:pt x="449" y="378"/>
                    </a:cubicBezTo>
                    <a:cubicBezTo>
                      <a:pt x="450" y="383"/>
                      <a:pt x="448" y="389"/>
                      <a:pt x="453" y="390"/>
                    </a:cubicBezTo>
                    <a:close/>
                    <a:moveTo>
                      <a:pt x="1117" y="382"/>
                    </a:moveTo>
                    <a:cubicBezTo>
                      <a:pt x="1110" y="382"/>
                      <a:pt x="1105" y="381"/>
                      <a:pt x="1101" y="378"/>
                    </a:cubicBezTo>
                    <a:cubicBezTo>
                      <a:pt x="1095" y="389"/>
                      <a:pt x="1118" y="389"/>
                      <a:pt x="1117" y="382"/>
                    </a:cubicBezTo>
                    <a:close/>
                    <a:moveTo>
                      <a:pt x="1813" y="398"/>
                    </a:moveTo>
                    <a:cubicBezTo>
                      <a:pt x="1820" y="398"/>
                      <a:pt x="1823" y="395"/>
                      <a:pt x="1825" y="390"/>
                    </a:cubicBezTo>
                    <a:cubicBezTo>
                      <a:pt x="1819" y="390"/>
                      <a:pt x="1811" y="389"/>
                      <a:pt x="1813" y="398"/>
                    </a:cubicBezTo>
                    <a:close/>
                    <a:moveTo>
                      <a:pt x="1037" y="410"/>
                    </a:moveTo>
                    <a:cubicBezTo>
                      <a:pt x="1038" y="401"/>
                      <a:pt x="1036" y="395"/>
                      <a:pt x="1029" y="394"/>
                    </a:cubicBezTo>
                    <a:cubicBezTo>
                      <a:pt x="1030" y="401"/>
                      <a:pt x="1032" y="407"/>
                      <a:pt x="1037" y="410"/>
                    </a:cubicBezTo>
                    <a:close/>
                    <a:moveTo>
                      <a:pt x="1705" y="402"/>
                    </a:moveTo>
                    <a:cubicBezTo>
                      <a:pt x="1714" y="403"/>
                      <a:pt x="1720" y="401"/>
                      <a:pt x="1721" y="394"/>
                    </a:cubicBezTo>
                    <a:cubicBezTo>
                      <a:pt x="1712" y="393"/>
                      <a:pt x="1706" y="395"/>
                      <a:pt x="1705" y="402"/>
                    </a:cubicBezTo>
                    <a:close/>
                    <a:moveTo>
                      <a:pt x="1753" y="410"/>
                    </a:moveTo>
                    <a:cubicBezTo>
                      <a:pt x="1756" y="419"/>
                      <a:pt x="1755" y="432"/>
                      <a:pt x="1765" y="434"/>
                    </a:cubicBezTo>
                    <a:cubicBezTo>
                      <a:pt x="1761" y="420"/>
                      <a:pt x="1790" y="403"/>
                      <a:pt x="1769" y="398"/>
                    </a:cubicBezTo>
                    <a:cubicBezTo>
                      <a:pt x="1770" y="409"/>
                      <a:pt x="1763" y="411"/>
                      <a:pt x="1753" y="410"/>
                    </a:cubicBezTo>
                    <a:close/>
                    <a:moveTo>
                      <a:pt x="33" y="418"/>
                    </a:moveTo>
                    <a:cubicBezTo>
                      <a:pt x="49" y="413"/>
                      <a:pt x="43" y="430"/>
                      <a:pt x="53" y="430"/>
                    </a:cubicBezTo>
                    <a:cubicBezTo>
                      <a:pt x="52" y="420"/>
                      <a:pt x="52" y="411"/>
                      <a:pt x="57" y="406"/>
                    </a:cubicBezTo>
                    <a:cubicBezTo>
                      <a:pt x="52" y="403"/>
                      <a:pt x="46" y="401"/>
                      <a:pt x="37" y="402"/>
                    </a:cubicBezTo>
                    <a:cubicBezTo>
                      <a:pt x="37" y="409"/>
                      <a:pt x="36" y="414"/>
                      <a:pt x="33" y="418"/>
                    </a:cubicBezTo>
                    <a:close/>
                    <a:moveTo>
                      <a:pt x="481" y="410"/>
                    </a:moveTo>
                    <a:cubicBezTo>
                      <a:pt x="479" y="409"/>
                      <a:pt x="466" y="400"/>
                      <a:pt x="465" y="410"/>
                    </a:cubicBezTo>
                    <a:cubicBezTo>
                      <a:pt x="472" y="406"/>
                      <a:pt x="478" y="422"/>
                      <a:pt x="481" y="410"/>
                    </a:cubicBezTo>
                    <a:close/>
                    <a:moveTo>
                      <a:pt x="1705" y="414"/>
                    </a:moveTo>
                    <a:cubicBezTo>
                      <a:pt x="1714" y="417"/>
                      <a:pt x="1725" y="418"/>
                      <a:pt x="1733" y="422"/>
                    </a:cubicBezTo>
                    <a:cubicBezTo>
                      <a:pt x="1738" y="417"/>
                      <a:pt x="1735" y="410"/>
                      <a:pt x="1729" y="406"/>
                    </a:cubicBezTo>
                    <a:cubicBezTo>
                      <a:pt x="1727" y="427"/>
                      <a:pt x="1711" y="394"/>
                      <a:pt x="1705" y="414"/>
                    </a:cubicBezTo>
                    <a:close/>
                    <a:moveTo>
                      <a:pt x="525" y="430"/>
                    </a:moveTo>
                    <a:cubicBezTo>
                      <a:pt x="525" y="420"/>
                      <a:pt x="524" y="409"/>
                      <a:pt x="513" y="410"/>
                    </a:cubicBezTo>
                    <a:cubicBezTo>
                      <a:pt x="512" y="421"/>
                      <a:pt x="513" y="432"/>
                      <a:pt x="525" y="430"/>
                    </a:cubicBezTo>
                    <a:close/>
                    <a:moveTo>
                      <a:pt x="1125" y="426"/>
                    </a:moveTo>
                    <a:cubicBezTo>
                      <a:pt x="1130" y="421"/>
                      <a:pt x="1127" y="414"/>
                      <a:pt x="1121" y="410"/>
                    </a:cubicBezTo>
                    <a:cubicBezTo>
                      <a:pt x="1122" y="416"/>
                      <a:pt x="1120" y="425"/>
                      <a:pt x="1125" y="426"/>
                    </a:cubicBezTo>
                    <a:close/>
                    <a:moveTo>
                      <a:pt x="537" y="426"/>
                    </a:moveTo>
                    <a:cubicBezTo>
                      <a:pt x="541" y="425"/>
                      <a:pt x="539" y="404"/>
                      <a:pt x="533" y="418"/>
                    </a:cubicBezTo>
                    <a:cubicBezTo>
                      <a:pt x="532" y="420"/>
                      <a:pt x="535" y="426"/>
                      <a:pt x="537" y="426"/>
                    </a:cubicBezTo>
                    <a:close/>
                    <a:moveTo>
                      <a:pt x="1713" y="446"/>
                    </a:moveTo>
                    <a:cubicBezTo>
                      <a:pt x="1721" y="446"/>
                      <a:pt x="1718" y="457"/>
                      <a:pt x="1729" y="454"/>
                    </a:cubicBezTo>
                    <a:cubicBezTo>
                      <a:pt x="1725" y="447"/>
                      <a:pt x="1741" y="441"/>
                      <a:pt x="1729" y="438"/>
                    </a:cubicBezTo>
                    <a:cubicBezTo>
                      <a:pt x="1732" y="449"/>
                      <a:pt x="1710" y="435"/>
                      <a:pt x="1713" y="446"/>
                    </a:cubicBezTo>
                    <a:close/>
                    <a:moveTo>
                      <a:pt x="1705" y="450"/>
                    </a:moveTo>
                    <a:cubicBezTo>
                      <a:pt x="1692" y="438"/>
                      <a:pt x="1693" y="465"/>
                      <a:pt x="1705" y="450"/>
                    </a:cubicBezTo>
                    <a:close/>
                    <a:moveTo>
                      <a:pt x="2005" y="454"/>
                    </a:moveTo>
                    <a:cubicBezTo>
                      <a:pt x="2009" y="454"/>
                      <a:pt x="2013" y="454"/>
                      <a:pt x="2017" y="454"/>
                    </a:cubicBezTo>
                    <a:cubicBezTo>
                      <a:pt x="2017" y="451"/>
                      <a:pt x="2017" y="449"/>
                      <a:pt x="2017" y="446"/>
                    </a:cubicBezTo>
                    <a:cubicBezTo>
                      <a:pt x="2013" y="446"/>
                      <a:pt x="2009" y="446"/>
                      <a:pt x="2005" y="446"/>
                    </a:cubicBezTo>
                    <a:cubicBezTo>
                      <a:pt x="2005" y="449"/>
                      <a:pt x="2005" y="451"/>
                      <a:pt x="2005" y="454"/>
                    </a:cubicBezTo>
                    <a:close/>
                    <a:moveTo>
                      <a:pt x="53" y="482"/>
                    </a:moveTo>
                    <a:cubicBezTo>
                      <a:pt x="54" y="472"/>
                      <a:pt x="54" y="463"/>
                      <a:pt x="45" y="462"/>
                    </a:cubicBezTo>
                    <a:cubicBezTo>
                      <a:pt x="39" y="468"/>
                      <a:pt x="39" y="485"/>
                      <a:pt x="53" y="482"/>
                    </a:cubicBezTo>
                    <a:close/>
                    <a:moveTo>
                      <a:pt x="1137" y="474"/>
                    </a:moveTo>
                    <a:cubicBezTo>
                      <a:pt x="1132" y="473"/>
                      <a:pt x="1133" y="468"/>
                      <a:pt x="1133" y="462"/>
                    </a:cubicBezTo>
                    <a:cubicBezTo>
                      <a:pt x="1129" y="462"/>
                      <a:pt x="1125" y="462"/>
                      <a:pt x="1121" y="462"/>
                    </a:cubicBezTo>
                    <a:cubicBezTo>
                      <a:pt x="1116" y="474"/>
                      <a:pt x="1134" y="483"/>
                      <a:pt x="1137" y="474"/>
                    </a:cubicBezTo>
                    <a:close/>
                    <a:moveTo>
                      <a:pt x="1141" y="478"/>
                    </a:moveTo>
                    <a:cubicBezTo>
                      <a:pt x="1148" y="485"/>
                      <a:pt x="1153" y="477"/>
                      <a:pt x="1157" y="470"/>
                    </a:cubicBezTo>
                    <a:cubicBezTo>
                      <a:pt x="1151" y="470"/>
                      <a:pt x="1148" y="468"/>
                      <a:pt x="1145" y="466"/>
                    </a:cubicBezTo>
                    <a:cubicBezTo>
                      <a:pt x="1145" y="471"/>
                      <a:pt x="1140" y="472"/>
                      <a:pt x="1141" y="478"/>
                    </a:cubicBezTo>
                    <a:close/>
                    <a:moveTo>
                      <a:pt x="1693" y="474"/>
                    </a:moveTo>
                    <a:cubicBezTo>
                      <a:pt x="1700" y="474"/>
                      <a:pt x="1703" y="471"/>
                      <a:pt x="1705" y="466"/>
                    </a:cubicBezTo>
                    <a:cubicBezTo>
                      <a:pt x="1699" y="466"/>
                      <a:pt x="1691" y="465"/>
                      <a:pt x="1693" y="474"/>
                    </a:cubicBezTo>
                    <a:close/>
                    <a:moveTo>
                      <a:pt x="629" y="474"/>
                    </a:moveTo>
                    <a:cubicBezTo>
                      <a:pt x="624" y="474"/>
                      <a:pt x="623" y="469"/>
                      <a:pt x="617" y="470"/>
                    </a:cubicBezTo>
                    <a:cubicBezTo>
                      <a:pt x="611" y="480"/>
                      <a:pt x="631" y="482"/>
                      <a:pt x="629" y="474"/>
                    </a:cubicBezTo>
                    <a:close/>
                    <a:moveTo>
                      <a:pt x="1965" y="482"/>
                    </a:moveTo>
                    <a:cubicBezTo>
                      <a:pt x="1971" y="471"/>
                      <a:pt x="1948" y="471"/>
                      <a:pt x="1949" y="478"/>
                    </a:cubicBezTo>
                    <a:cubicBezTo>
                      <a:pt x="1957" y="477"/>
                      <a:pt x="1958" y="483"/>
                      <a:pt x="1965" y="482"/>
                    </a:cubicBezTo>
                    <a:close/>
                    <a:moveTo>
                      <a:pt x="1717" y="494"/>
                    </a:moveTo>
                    <a:cubicBezTo>
                      <a:pt x="1722" y="489"/>
                      <a:pt x="1720" y="477"/>
                      <a:pt x="1709" y="478"/>
                    </a:cubicBezTo>
                    <a:cubicBezTo>
                      <a:pt x="1708" y="487"/>
                      <a:pt x="1710" y="493"/>
                      <a:pt x="1717" y="494"/>
                    </a:cubicBezTo>
                    <a:close/>
                    <a:moveTo>
                      <a:pt x="57" y="498"/>
                    </a:moveTo>
                    <a:cubicBezTo>
                      <a:pt x="57" y="482"/>
                      <a:pt x="35" y="486"/>
                      <a:pt x="25" y="490"/>
                    </a:cubicBezTo>
                    <a:cubicBezTo>
                      <a:pt x="37" y="491"/>
                      <a:pt x="39" y="502"/>
                      <a:pt x="57" y="498"/>
                    </a:cubicBezTo>
                    <a:close/>
                    <a:moveTo>
                      <a:pt x="653" y="486"/>
                    </a:moveTo>
                    <a:cubicBezTo>
                      <a:pt x="647" y="487"/>
                      <a:pt x="638" y="485"/>
                      <a:pt x="637" y="490"/>
                    </a:cubicBezTo>
                    <a:cubicBezTo>
                      <a:pt x="642" y="495"/>
                      <a:pt x="652" y="495"/>
                      <a:pt x="653" y="486"/>
                    </a:cubicBezTo>
                    <a:close/>
                    <a:moveTo>
                      <a:pt x="1161" y="522"/>
                    </a:moveTo>
                    <a:cubicBezTo>
                      <a:pt x="1170" y="525"/>
                      <a:pt x="1180" y="498"/>
                      <a:pt x="1165" y="502"/>
                    </a:cubicBezTo>
                    <a:cubicBezTo>
                      <a:pt x="1168" y="513"/>
                      <a:pt x="1159" y="512"/>
                      <a:pt x="1161" y="522"/>
                    </a:cubicBezTo>
                    <a:close/>
                    <a:moveTo>
                      <a:pt x="2041" y="518"/>
                    </a:moveTo>
                    <a:cubicBezTo>
                      <a:pt x="2042" y="509"/>
                      <a:pt x="2038" y="505"/>
                      <a:pt x="2029" y="506"/>
                    </a:cubicBezTo>
                    <a:cubicBezTo>
                      <a:pt x="2028" y="515"/>
                      <a:pt x="2032" y="519"/>
                      <a:pt x="2041" y="518"/>
                    </a:cubicBezTo>
                    <a:close/>
                    <a:moveTo>
                      <a:pt x="2237" y="522"/>
                    </a:moveTo>
                    <a:cubicBezTo>
                      <a:pt x="2237" y="514"/>
                      <a:pt x="2248" y="517"/>
                      <a:pt x="2245" y="506"/>
                    </a:cubicBezTo>
                    <a:cubicBezTo>
                      <a:pt x="2235" y="502"/>
                      <a:pt x="2227" y="519"/>
                      <a:pt x="2237" y="522"/>
                    </a:cubicBezTo>
                    <a:close/>
                    <a:moveTo>
                      <a:pt x="1921" y="510"/>
                    </a:moveTo>
                    <a:cubicBezTo>
                      <a:pt x="1917" y="533"/>
                      <a:pt x="1938" y="512"/>
                      <a:pt x="1921" y="510"/>
                    </a:cubicBezTo>
                    <a:close/>
                    <a:moveTo>
                      <a:pt x="2221" y="514"/>
                    </a:moveTo>
                    <a:cubicBezTo>
                      <a:pt x="2216" y="514"/>
                      <a:pt x="2215" y="509"/>
                      <a:pt x="2209" y="510"/>
                    </a:cubicBezTo>
                    <a:cubicBezTo>
                      <a:pt x="2203" y="520"/>
                      <a:pt x="2223" y="522"/>
                      <a:pt x="2221" y="514"/>
                    </a:cubicBezTo>
                    <a:close/>
                    <a:moveTo>
                      <a:pt x="29" y="534"/>
                    </a:moveTo>
                    <a:cubicBezTo>
                      <a:pt x="42" y="536"/>
                      <a:pt x="40" y="524"/>
                      <a:pt x="45" y="518"/>
                    </a:cubicBezTo>
                    <a:cubicBezTo>
                      <a:pt x="41" y="518"/>
                      <a:pt x="37" y="518"/>
                      <a:pt x="33" y="518"/>
                    </a:cubicBezTo>
                    <a:cubicBezTo>
                      <a:pt x="34" y="526"/>
                      <a:pt x="28" y="527"/>
                      <a:pt x="29" y="534"/>
                    </a:cubicBezTo>
                    <a:close/>
                    <a:moveTo>
                      <a:pt x="1921" y="538"/>
                    </a:moveTo>
                    <a:cubicBezTo>
                      <a:pt x="1922" y="533"/>
                      <a:pt x="1919" y="522"/>
                      <a:pt x="1917" y="530"/>
                    </a:cubicBezTo>
                    <a:cubicBezTo>
                      <a:pt x="1916" y="535"/>
                      <a:pt x="1919" y="546"/>
                      <a:pt x="1921" y="538"/>
                    </a:cubicBezTo>
                    <a:close/>
                    <a:moveTo>
                      <a:pt x="1709" y="546"/>
                    </a:moveTo>
                    <a:cubicBezTo>
                      <a:pt x="1719" y="541"/>
                      <a:pt x="1705" y="527"/>
                      <a:pt x="1701" y="538"/>
                    </a:cubicBezTo>
                    <a:cubicBezTo>
                      <a:pt x="1706" y="538"/>
                      <a:pt x="1705" y="545"/>
                      <a:pt x="1709" y="546"/>
                    </a:cubicBezTo>
                    <a:close/>
                    <a:moveTo>
                      <a:pt x="33" y="546"/>
                    </a:moveTo>
                    <a:cubicBezTo>
                      <a:pt x="36" y="546"/>
                      <a:pt x="38" y="546"/>
                      <a:pt x="41" y="546"/>
                    </a:cubicBezTo>
                    <a:cubicBezTo>
                      <a:pt x="41" y="543"/>
                      <a:pt x="41" y="541"/>
                      <a:pt x="41" y="538"/>
                    </a:cubicBezTo>
                    <a:cubicBezTo>
                      <a:pt x="38" y="538"/>
                      <a:pt x="36" y="538"/>
                      <a:pt x="33" y="538"/>
                    </a:cubicBezTo>
                    <a:cubicBezTo>
                      <a:pt x="33" y="541"/>
                      <a:pt x="33" y="543"/>
                      <a:pt x="33" y="546"/>
                    </a:cubicBezTo>
                    <a:close/>
                    <a:moveTo>
                      <a:pt x="1141" y="558"/>
                    </a:moveTo>
                    <a:cubicBezTo>
                      <a:pt x="1144" y="558"/>
                      <a:pt x="1146" y="558"/>
                      <a:pt x="1149" y="558"/>
                    </a:cubicBezTo>
                    <a:cubicBezTo>
                      <a:pt x="1149" y="553"/>
                      <a:pt x="1154" y="552"/>
                      <a:pt x="1153" y="546"/>
                    </a:cubicBezTo>
                    <a:cubicBezTo>
                      <a:pt x="1149" y="546"/>
                      <a:pt x="1145" y="546"/>
                      <a:pt x="1141" y="546"/>
                    </a:cubicBezTo>
                    <a:cubicBezTo>
                      <a:pt x="1141" y="550"/>
                      <a:pt x="1141" y="554"/>
                      <a:pt x="1141" y="558"/>
                    </a:cubicBezTo>
                    <a:close/>
                    <a:moveTo>
                      <a:pt x="1157" y="562"/>
                    </a:moveTo>
                    <a:cubicBezTo>
                      <a:pt x="1158" y="557"/>
                      <a:pt x="1163" y="558"/>
                      <a:pt x="1169" y="558"/>
                    </a:cubicBezTo>
                    <a:cubicBezTo>
                      <a:pt x="1169" y="552"/>
                      <a:pt x="1167" y="549"/>
                      <a:pt x="1165" y="546"/>
                    </a:cubicBezTo>
                    <a:cubicBezTo>
                      <a:pt x="1162" y="546"/>
                      <a:pt x="1160" y="546"/>
                      <a:pt x="1157" y="546"/>
                    </a:cubicBezTo>
                    <a:cubicBezTo>
                      <a:pt x="1162" y="555"/>
                      <a:pt x="1147" y="561"/>
                      <a:pt x="1157" y="562"/>
                    </a:cubicBezTo>
                    <a:close/>
                    <a:moveTo>
                      <a:pt x="53" y="558"/>
                    </a:moveTo>
                    <a:cubicBezTo>
                      <a:pt x="39" y="577"/>
                      <a:pt x="76" y="563"/>
                      <a:pt x="53" y="558"/>
                    </a:cubicBezTo>
                    <a:close/>
                    <a:moveTo>
                      <a:pt x="25" y="602"/>
                    </a:moveTo>
                    <a:cubicBezTo>
                      <a:pt x="35" y="603"/>
                      <a:pt x="44" y="603"/>
                      <a:pt x="45" y="594"/>
                    </a:cubicBezTo>
                    <a:cubicBezTo>
                      <a:pt x="41" y="593"/>
                      <a:pt x="35" y="587"/>
                      <a:pt x="41" y="586"/>
                    </a:cubicBezTo>
                    <a:cubicBezTo>
                      <a:pt x="45" y="598"/>
                      <a:pt x="52" y="581"/>
                      <a:pt x="57" y="582"/>
                    </a:cubicBezTo>
                    <a:cubicBezTo>
                      <a:pt x="57" y="588"/>
                      <a:pt x="56" y="596"/>
                      <a:pt x="65" y="594"/>
                    </a:cubicBezTo>
                    <a:cubicBezTo>
                      <a:pt x="66" y="575"/>
                      <a:pt x="32" y="569"/>
                      <a:pt x="29" y="566"/>
                    </a:cubicBezTo>
                    <a:cubicBezTo>
                      <a:pt x="48" y="578"/>
                      <a:pt x="15" y="576"/>
                      <a:pt x="25" y="602"/>
                    </a:cubicBezTo>
                    <a:close/>
                    <a:moveTo>
                      <a:pt x="1693" y="598"/>
                    </a:moveTo>
                    <a:cubicBezTo>
                      <a:pt x="1691" y="593"/>
                      <a:pt x="1689" y="589"/>
                      <a:pt x="1685" y="586"/>
                    </a:cubicBezTo>
                    <a:cubicBezTo>
                      <a:pt x="1685" y="591"/>
                      <a:pt x="1685" y="597"/>
                      <a:pt x="1685" y="602"/>
                    </a:cubicBezTo>
                    <a:cubicBezTo>
                      <a:pt x="1711" y="601"/>
                      <a:pt x="1716" y="590"/>
                      <a:pt x="1733" y="606"/>
                    </a:cubicBezTo>
                    <a:cubicBezTo>
                      <a:pt x="1725" y="582"/>
                      <a:pt x="1736" y="589"/>
                      <a:pt x="1725" y="570"/>
                    </a:cubicBezTo>
                    <a:cubicBezTo>
                      <a:pt x="1720" y="585"/>
                      <a:pt x="1702" y="587"/>
                      <a:pt x="1693" y="598"/>
                    </a:cubicBezTo>
                    <a:close/>
                    <a:moveTo>
                      <a:pt x="1857" y="602"/>
                    </a:moveTo>
                    <a:cubicBezTo>
                      <a:pt x="1872" y="604"/>
                      <a:pt x="1896" y="627"/>
                      <a:pt x="1897" y="598"/>
                    </a:cubicBezTo>
                    <a:cubicBezTo>
                      <a:pt x="1890" y="597"/>
                      <a:pt x="1877" y="609"/>
                      <a:pt x="1873" y="598"/>
                    </a:cubicBezTo>
                    <a:cubicBezTo>
                      <a:pt x="1870" y="583"/>
                      <a:pt x="1892" y="593"/>
                      <a:pt x="1889" y="578"/>
                    </a:cubicBezTo>
                    <a:cubicBezTo>
                      <a:pt x="1871" y="568"/>
                      <a:pt x="1858" y="583"/>
                      <a:pt x="1857" y="602"/>
                    </a:cubicBezTo>
                    <a:close/>
                    <a:moveTo>
                      <a:pt x="441" y="626"/>
                    </a:moveTo>
                    <a:cubicBezTo>
                      <a:pt x="452" y="620"/>
                      <a:pt x="428" y="598"/>
                      <a:pt x="453" y="602"/>
                    </a:cubicBezTo>
                    <a:cubicBezTo>
                      <a:pt x="455" y="589"/>
                      <a:pt x="441" y="593"/>
                      <a:pt x="445" y="578"/>
                    </a:cubicBezTo>
                    <a:cubicBezTo>
                      <a:pt x="440" y="579"/>
                      <a:pt x="434" y="577"/>
                      <a:pt x="433" y="582"/>
                    </a:cubicBezTo>
                    <a:cubicBezTo>
                      <a:pt x="452" y="589"/>
                      <a:pt x="418" y="616"/>
                      <a:pt x="441" y="626"/>
                    </a:cubicBezTo>
                    <a:close/>
                    <a:moveTo>
                      <a:pt x="2185" y="594"/>
                    </a:moveTo>
                    <a:cubicBezTo>
                      <a:pt x="2194" y="601"/>
                      <a:pt x="2211" y="590"/>
                      <a:pt x="2213" y="578"/>
                    </a:cubicBezTo>
                    <a:cubicBezTo>
                      <a:pt x="2200" y="579"/>
                      <a:pt x="2193" y="587"/>
                      <a:pt x="2185" y="594"/>
                    </a:cubicBezTo>
                    <a:close/>
                    <a:moveTo>
                      <a:pt x="197" y="594"/>
                    </a:moveTo>
                    <a:cubicBezTo>
                      <a:pt x="206" y="595"/>
                      <a:pt x="212" y="593"/>
                      <a:pt x="213" y="586"/>
                    </a:cubicBezTo>
                    <a:cubicBezTo>
                      <a:pt x="206" y="587"/>
                      <a:pt x="193" y="582"/>
                      <a:pt x="197" y="594"/>
                    </a:cubicBezTo>
                    <a:close/>
                    <a:moveTo>
                      <a:pt x="545" y="598"/>
                    </a:moveTo>
                    <a:cubicBezTo>
                      <a:pt x="549" y="598"/>
                      <a:pt x="553" y="598"/>
                      <a:pt x="557" y="598"/>
                    </a:cubicBezTo>
                    <a:cubicBezTo>
                      <a:pt x="557" y="594"/>
                      <a:pt x="557" y="590"/>
                      <a:pt x="557" y="586"/>
                    </a:cubicBezTo>
                    <a:cubicBezTo>
                      <a:pt x="554" y="586"/>
                      <a:pt x="552" y="586"/>
                      <a:pt x="549" y="586"/>
                    </a:cubicBezTo>
                    <a:cubicBezTo>
                      <a:pt x="549" y="591"/>
                      <a:pt x="544" y="592"/>
                      <a:pt x="545" y="598"/>
                    </a:cubicBezTo>
                    <a:close/>
                    <a:moveTo>
                      <a:pt x="2129" y="586"/>
                    </a:moveTo>
                    <a:cubicBezTo>
                      <a:pt x="2106" y="596"/>
                      <a:pt x="2118" y="608"/>
                      <a:pt x="2129" y="586"/>
                    </a:cubicBezTo>
                    <a:close/>
                    <a:moveTo>
                      <a:pt x="1597" y="614"/>
                    </a:moveTo>
                    <a:cubicBezTo>
                      <a:pt x="1607" y="609"/>
                      <a:pt x="1616" y="604"/>
                      <a:pt x="1625" y="598"/>
                    </a:cubicBezTo>
                    <a:cubicBezTo>
                      <a:pt x="1618" y="594"/>
                      <a:pt x="1615" y="587"/>
                      <a:pt x="1601" y="590"/>
                    </a:cubicBezTo>
                    <a:cubicBezTo>
                      <a:pt x="1608" y="604"/>
                      <a:pt x="1590" y="613"/>
                      <a:pt x="1597" y="614"/>
                    </a:cubicBezTo>
                    <a:close/>
                    <a:moveTo>
                      <a:pt x="413" y="598"/>
                    </a:moveTo>
                    <a:cubicBezTo>
                      <a:pt x="423" y="619"/>
                      <a:pt x="423" y="584"/>
                      <a:pt x="413" y="598"/>
                    </a:cubicBezTo>
                    <a:close/>
                    <a:moveTo>
                      <a:pt x="673" y="614"/>
                    </a:moveTo>
                    <a:cubicBezTo>
                      <a:pt x="675" y="612"/>
                      <a:pt x="682" y="595"/>
                      <a:pt x="673" y="594"/>
                    </a:cubicBezTo>
                    <a:cubicBezTo>
                      <a:pt x="678" y="604"/>
                      <a:pt x="661" y="611"/>
                      <a:pt x="673" y="614"/>
                    </a:cubicBezTo>
                    <a:close/>
                    <a:moveTo>
                      <a:pt x="1021" y="614"/>
                    </a:moveTo>
                    <a:cubicBezTo>
                      <a:pt x="1019" y="603"/>
                      <a:pt x="1010" y="599"/>
                      <a:pt x="1001" y="594"/>
                    </a:cubicBezTo>
                    <a:cubicBezTo>
                      <a:pt x="991" y="605"/>
                      <a:pt x="1008" y="613"/>
                      <a:pt x="1021" y="614"/>
                    </a:cubicBezTo>
                    <a:close/>
                    <a:moveTo>
                      <a:pt x="2145" y="610"/>
                    </a:moveTo>
                    <a:cubicBezTo>
                      <a:pt x="2153" y="611"/>
                      <a:pt x="2154" y="605"/>
                      <a:pt x="2161" y="606"/>
                    </a:cubicBezTo>
                    <a:cubicBezTo>
                      <a:pt x="2162" y="595"/>
                      <a:pt x="2151" y="594"/>
                      <a:pt x="2141" y="594"/>
                    </a:cubicBezTo>
                    <a:cubicBezTo>
                      <a:pt x="2140" y="602"/>
                      <a:pt x="2146" y="603"/>
                      <a:pt x="2145" y="610"/>
                    </a:cubicBezTo>
                    <a:close/>
                    <a:moveTo>
                      <a:pt x="597" y="602"/>
                    </a:moveTo>
                    <a:cubicBezTo>
                      <a:pt x="590" y="602"/>
                      <a:pt x="585" y="601"/>
                      <a:pt x="581" y="598"/>
                    </a:cubicBezTo>
                    <a:cubicBezTo>
                      <a:pt x="575" y="609"/>
                      <a:pt x="598" y="609"/>
                      <a:pt x="597" y="602"/>
                    </a:cubicBezTo>
                    <a:close/>
                    <a:moveTo>
                      <a:pt x="781" y="606"/>
                    </a:moveTo>
                    <a:cubicBezTo>
                      <a:pt x="784" y="606"/>
                      <a:pt x="786" y="606"/>
                      <a:pt x="789" y="606"/>
                    </a:cubicBezTo>
                    <a:cubicBezTo>
                      <a:pt x="789" y="603"/>
                      <a:pt x="789" y="601"/>
                      <a:pt x="789" y="598"/>
                    </a:cubicBezTo>
                    <a:cubicBezTo>
                      <a:pt x="786" y="598"/>
                      <a:pt x="784" y="598"/>
                      <a:pt x="781" y="598"/>
                    </a:cubicBezTo>
                    <a:cubicBezTo>
                      <a:pt x="781" y="601"/>
                      <a:pt x="781" y="603"/>
                      <a:pt x="781" y="606"/>
                    </a:cubicBezTo>
                    <a:close/>
                    <a:moveTo>
                      <a:pt x="269" y="622"/>
                    </a:moveTo>
                    <a:cubicBezTo>
                      <a:pt x="262" y="616"/>
                      <a:pt x="262" y="602"/>
                      <a:pt x="249" y="602"/>
                    </a:cubicBezTo>
                    <a:cubicBezTo>
                      <a:pt x="250" y="612"/>
                      <a:pt x="265" y="628"/>
                      <a:pt x="269" y="622"/>
                    </a:cubicBezTo>
                    <a:close/>
                    <a:moveTo>
                      <a:pt x="2057" y="606"/>
                    </a:moveTo>
                    <a:cubicBezTo>
                      <a:pt x="2044" y="594"/>
                      <a:pt x="2045" y="621"/>
                      <a:pt x="2057" y="606"/>
                    </a:cubicBezTo>
                    <a:close/>
                    <a:moveTo>
                      <a:pt x="2229" y="602"/>
                    </a:moveTo>
                    <a:cubicBezTo>
                      <a:pt x="2203" y="597"/>
                      <a:pt x="2220" y="614"/>
                      <a:pt x="2229" y="602"/>
                    </a:cubicBezTo>
                    <a:close/>
                    <a:moveTo>
                      <a:pt x="1049" y="610"/>
                    </a:moveTo>
                    <a:cubicBezTo>
                      <a:pt x="1030" y="599"/>
                      <a:pt x="1039" y="623"/>
                      <a:pt x="1049" y="610"/>
                    </a:cubicBezTo>
                    <a:close/>
                    <a:moveTo>
                      <a:pt x="2093" y="622"/>
                    </a:moveTo>
                    <a:cubicBezTo>
                      <a:pt x="2096" y="607"/>
                      <a:pt x="2087" y="604"/>
                      <a:pt x="2073" y="606"/>
                    </a:cubicBezTo>
                    <a:cubicBezTo>
                      <a:pt x="2074" y="617"/>
                      <a:pt x="2084" y="619"/>
                      <a:pt x="2093" y="622"/>
                    </a:cubicBezTo>
                    <a:close/>
                    <a:moveTo>
                      <a:pt x="57" y="614"/>
                    </a:moveTo>
                    <a:cubicBezTo>
                      <a:pt x="52" y="614"/>
                      <a:pt x="51" y="609"/>
                      <a:pt x="45" y="610"/>
                    </a:cubicBezTo>
                    <a:cubicBezTo>
                      <a:pt x="39" y="620"/>
                      <a:pt x="59" y="622"/>
                      <a:pt x="57" y="614"/>
                    </a:cubicBezTo>
                    <a:close/>
                    <a:moveTo>
                      <a:pt x="513" y="618"/>
                    </a:moveTo>
                    <a:cubicBezTo>
                      <a:pt x="516" y="618"/>
                      <a:pt x="518" y="618"/>
                      <a:pt x="521" y="618"/>
                    </a:cubicBezTo>
                    <a:cubicBezTo>
                      <a:pt x="521" y="615"/>
                      <a:pt x="521" y="613"/>
                      <a:pt x="521" y="610"/>
                    </a:cubicBezTo>
                    <a:cubicBezTo>
                      <a:pt x="518" y="610"/>
                      <a:pt x="516" y="610"/>
                      <a:pt x="513" y="610"/>
                    </a:cubicBezTo>
                    <a:cubicBezTo>
                      <a:pt x="513" y="613"/>
                      <a:pt x="513" y="615"/>
                      <a:pt x="513" y="618"/>
                    </a:cubicBezTo>
                    <a:close/>
                    <a:moveTo>
                      <a:pt x="569" y="614"/>
                    </a:moveTo>
                    <a:cubicBezTo>
                      <a:pt x="563" y="627"/>
                      <a:pt x="593" y="624"/>
                      <a:pt x="593" y="618"/>
                    </a:cubicBezTo>
                    <a:cubicBezTo>
                      <a:pt x="581" y="619"/>
                      <a:pt x="579" y="603"/>
                      <a:pt x="569" y="614"/>
                    </a:cubicBezTo>
                    <a:close/>
                    <a:moveTo>
                      <a:pt x="1093" y="630"/>
                    </a:moveTo>
                    <a:cubicBezTo>
                      <a:pt x="1100" y="629"/>
                      <a:pt x="1106" y="627"/>
                      <a:pt x="1109" y="622"/>
                    </a:cubicBezTo>
                    <a:cubicBezTo>
                      <a:pt x="1103" y="621"/>
                      <a:pt x="1104" y="613"/>
                      <a:pt x="1101" y="610"/>
                    </a:cubicBezTo>
                    <a:cubicBezTo>
                      <a:pt x="1095" y="612"/>
                      <a:pt x="1080" y="605"/>
                      <a:pt x="1081" y="614"/>
                    </a:cubicBezTo>
                    <a:cubicBezTo>
                      <a:pt x="1090" y="619"/>
                      <a:pt x="1095" y="610"/>
                      <a:pt x="1093" y="630"/>
                    </a:cubicBezTo>
                    <a:close/>
                    <a:moveTo>
                      <a:pt x="1717" y="626"/>
                    </a:moveTo>
                    <a:cubicBezTo>
                      <a:pt x="1725" y="628"/>
                      <a:pt x="1728" y="636"/>
                      <a:pt x="1741" y="634"/>
                    </a:cubicBezTo>
                    <a:cubicBezTo>
                      <a:pt x="1741" y="623"/>
                      <a:pt x="1734" y="626"/>
                      <a:pt x="1741" y="618"/>
                    </a:cubicBezTo>
                    <a:cubicBezTo>
                      <a:pt x="1726" y="624"/>
                      <a:pt x="1733" y="607"/>
                      <a:pt x="1721" y="610"/>
                    </a:cubicBezTo>
                    <a:cubicBezTo>
                      <a:pt x="1722" y="618"/>
                      <a:pt x="1716" y="619"/>
                      <a:pt x="1717" y="626"/>
                    </a:cubicBezTo>
                    <a:close/>
                    <a:moveTo>
                      <a:pt x="1717" y="610"/>
                    </a:moveTo>
                    <a:cubicBezTo>
                      <a:pt x="1710" y="612"/>
                      <a:pt x="1700" y="612"/>
                      <a:pt x="1697" y="618"/>
                    </a:cubicBezTo>
                    <a:cubicBezTo>
                      <a:pt x="1705" y="616"/>
                      <a:pt x="1721" y="623"/>
                      <a:pt x="1717" y="610"/>
                    </a:cubicBezTo>
                    <a:close/>
                    <a:moveTo>
                      <a:pt x="2217" y="634"/>
                    </a:moveTo>
                    <a:cubicBezTo>
                      <a:pt x="2224" y="630"/>
                      <a:pt x="2237" y="633"/>
                      <a:pt x="2241" y="626"/>
                    </a:cubicBezTo>
                    <a:cubicBezTo>
                      <a:pt x="2231" y="622"/>
                      <a:pt x="2222" y="619"/>
                      <a:pt x="2213" y="614"/>
                    </a:cubicBezTo>
                    <a:cubicBezTo>
                      <a:pt x="2213" y="612"/>
                      <a:pt x="2212" y="609"/>
                      <a:pt x="2209" y="610"/>
                    </a:cubicBezTo>
                    <a:cubicBezTo>
                      <a:pt x="2207" y="623"/>
                      <a:pt x="2215" y="626"/>
                      <a:pt x="2217" y="634"/>
                    </a:cubicBezTo>
                    <a:close/>
                    <a:moveTo>
                      <a:pt x="117" y="622"/>
                    </a:moveTo>
                    <a:cubicBezTo>
                      <a:pt x="121" y="622"/>
                      <a:pt x="125" y="622"/>
                      <a:pt x="129" y="622"/>
                    </a:cubicBezTo>
                    <a:cubicBezTo>
                      <a:pt x="129" y="619"/>
                      <a:pt x="129" y="617"/>
                      <a:pt x="129" y="614"/>
                    </a:cubicBezTo>
                    <a:cubicBezTo>
                      <a:pt x="125" y="614"/>
                      <a:pt x="121" y="614"/>
                      <a:pt x="117" y="614"/>
                    </a:cubicBezTo>
                    <a:cubicBezTo>
                      <a:pt x="117" y="617"/>
                      <a:pt x="117" y="619"/>
                      <a:pt x="117" y="622"/>
                    </a:cubicBezTo>
                    <a:close/>
                    <a:moveTo>
                      <a:pt x="141" y="630"/>
                    </a:moveTo>
                    <a:cubicBezTo>
                      <a:pt x="154" y="632"/>
                      <a:pt x="155" y="623"/>
                      <a:pt x="169" y="626"/>
                    </a:cubicBezTo>
                    <a:cubicBezTo>
                      <a:pt x="167" y="602"/>
                      <a:pt x="146" y="622"/>
                      <a:pt x="141" y="630"/>
                    </a:cubicBezTo>
                    <a:close/>
                    <a:moveTo>
                      <a:pt x="1641" y="622"/>
                    </a:moveTo>
                    <a:cubicBezTo>
                      <a:pt x="1648" y="622"/>
                      <a:pt x="1651" y="619"/>
                      <a:pt x="1653" y="614"/>
                    </a:cubicBezTo>
                    <a:cubicBezTo>
                      <a:pt x="1647" y="614"/>
                      <a:pt x="1639" y="613"/>
                      <a:pt x="1641" y="622"/>
                    </a:cubicBezTo>
                    <a:close/>
                    <a:moveTo>
                      <a:pt x="2045" y="626"/>
                    </a:moveTo>
                    <a:cubicBezTo>
                      <a:pt x="2045" y="622"/>
                      <a:pt x="2045" y="618"/>
                      <a:pt x="2045" y="614"/>
                    </a:cubicBezTo>
                    <a:cubicBezTo>
                      <a:pt x="2041" y="614"/>
                      <a:pt x="2037" y="614"/>
                      <a:pt x="2033" y="614"/>
                    </a:cubicBezTo>
                    <a:cubicBezTo>
                      <a:pt x="2032" y="623"/>
                      <a:pt x="2036" y="627"/>
                      <a:pt x="2045" y="626"/>
                    </a:cubicBezTo>
                    <a:close/>
                    <a:moveTo>
                      <a:pt x="41" y="630"/>
                    </a:moveTo>
                    <a:cubicBezTo>
                      <a:pt x="42" y="621"/>
                      <a:pt x="38" y="617"/>
                      <a:pt x="29" y="618"/>
                    </a:cubicBezTo>
                    <a:cubicBezTo>
                      <a:pt x="28" y="627"/>
                      <a:pt x="32" y="631"/>
                      <a:pt x="41" y="630"/>
                    </a:cubicBezTo>
                    <a:close/>
                    <a:moveTo>
                      <a:pt x="1033" y="618"/>
                    </a:moveTo>
                    <a:cubicBezTo>
                      <a:pt x="1019" y="637"/>
                      <a:pt x="1056" y="623"/>
                      <a:pt x="1033" y="618"/>
                    </a:cubicBezTo>
                    <a:close/>
                    <a:moveTo>
                      <a:pt x="1349" y="630"/>
                    </a:moveTo>
                    <a:cubicBezTo>
                      <a:pt x="1349" y="623"/>
                      <a:pt x="1346" y="620"/>
                      <a:pt x="1341" y="618"/>
                    </a:cubicBezTo>
                    <a:cubicBezTo>
                      <a:pt x="1341" y="625"/>
                      <a:pt x="1344" y="628"/>
                      <a:pt x="1349" y="630"/>
                    </a:cubicBezTo>
                    <a:close/>
                    <a:moveTo>
                      <a:pt x="1773" y="866"/>
                    </a:moveTo>
                    <a:cubicBezTo>
                      <a:pt x="1775" y="866"/>
                      <a:pt x="1777" y="869"/>
                      <a:pt x="1773" y="870"/>
                    </a:cubicBezTo>
                    <a:cubicBezTo>
                      <a:pt x="1758" y="874"/>
                      <a:pt x="1715" y="865"/>
                      <a:pt x="1689" y="854"/>
                    </a:cubicBezTo>
                    <a:cubicBezTo>
                      <a:pt x="1667" y="822"/>
                      <a:pt x="1658" y="774"/>
                      <a:pt x="1669" y="750"/>
                    </a:cubicBezTo>
                    <a:cubicBezTo>
                      <a:pt x="1669" y="754"/>
                      <a:pt x="1674" y="753"/>
                      <a:pt x="1673" y="746"/>
                    </a:cubicBezTo>
                    <a:cubicBezTo>
                      <a:pt x="1674" y="731"/>
                      <a:pt x="1670" y="745"/>
                      <a:pt x="1661" y="742"/>
                    </a:cubicBezTo>
                    <a:cubicBezTo>
                      <a:pt x="1671" y="735"/>
                      <a:pt x="1669" y="715"/>
                      <a:pt x="1669" y="698"/>
                    </a:cubicBezTo>
                    <a:cubicBezTo>
                      <a:pt x="1675" y="698"/>
                      <a:pt x="1683" y="699"/>
                      <a:pt x="1681" y="690"/>
                    </a:cubicBezTo>
                    <a:cubicBezTo>
                      <a:pt x="1671" y="672"/>
                      <a:pt x="1676" y="663"/>
                      <a:pt x="1677" y="638"/>
                    </a:cubicBezTo>
                    <a:cubicBezTo>
                      <a:pt x="1654" y="633"/>
                      <a:pt x="1626" y="633"/>
                      <a:pt x="1597" y="634"/>
                    </a:cubicBezTo>
                    <a:cubicBezTo>
                      <a:pt x="1602" y="628"/>
                      <a:pt x="1602" y="624"/>
                      <a:pt x="1597" y="618"/>
                    </a:cubicBezTo>
                    <a:cubicBezTo>
                      <a:pt x="1581" y="622"/>
                      <a:pt x="1580" y="641"/>
                      <a:pt x="1561" y="642"/>
                    </a:cubicBezTo>
                    <a:cubicBezTo>
                      <a:pt x="1564" y="659"/>
                      <a:pt x="1560" y="666"/>
                      <a:pt x="1565" y="686"/>
                    </a:cubicBezTo>
                    <a:cubicBezTo>
                      <a:pt x="1558" y="686"/>
                      <a:pt x="1555" y="689"/>
                      <a:pt x="1553" y="694"/>
                    </a:cubicBezTo>
                    <a:cubicBezTo>
                      <a:pt x="1563" y="712"/>
                      <a:pt x="1534" y="726"/>
                      <a:pt x="1537" y="750"/>
                    </a:cubicBezTo>
                    <a:cubicBezTo>
                      <a:pt x="1519" y="760"/>
                      <a:pt x="1506" y="775"/>
                      <a:pt x="1489" y="786"/>
                    </a:cubicBezTo>
                    <a:cubicBezTo>
                      <a:pt x="1484" y="782"/>
                      <a:pt x="1474" y="782"/>
                      <a:pt x="1469" y="778"/>
                    </a:cubicBezTo>
                    <a:cubicBezTo>
                      <a:pt x="1470" y="788"/>
                      <a:pt x="1470" y="797"/>
                      <a:pt x="1461" y="798"/>
                    </a:cubicBezTo>
                    <a:cubicBezTo>
                      <a:pt x="1443" y="800"/>
                      <a:pt x="1436" y="791"/>
                      <a:pt x="1417" y="794"/>
                    </a:cubicBezTo>
                    <a:cubicBezTo>
                      <a:pt x="1411" y="791"/>
                      <a:pt x="1418" y="774"/>
                      <a:pt x="1405" y="778"/>
                    </a:cubicBezTo>
                    <a:cubicBezTo>
                      <a:pt x="1403" y="785"/>
                      <a:pt x="1411" y="788"/>
                      <a:pt x="1405" y="790"/>
                    </a:cubicBezTo>
                    <a:cubicBezTo>
                      <a:pt x="1362" y="785"/>
                      <a:pt x="1343" y="756"/>
                      <a:pt x="1317" y="734"/>
                    </a:cubicBezTo>
                    <a:cubicBezTo>
                      <a:pt x="1319" y="709"/>
                      <a:pt x="1307" y="687"/>
                      <a:pt x="1317" y="666"/>
                    </a:cubicBezTo>
                    <a:cubicBezTo>
                      <a:pt x="1289" y="651"/>
                      <a:pt x="1249" y="663"/>
                      <a:pt x="1205" y="662"/>
                    </a:cubicBezTo>
                    <a:cubicBezTo>
                      <a:pt x="1194" y="647"/>
                      <a:pt x="1180" y="653"/>
                      <a:pt x="1165" y="662"/>
                    </a:cubicBezTo>
                    <a:cubicBezTo>
                      <a:pt x="1173" y="734"/>
                      <a:pt x="1212" y="854"/>
                      <a:pt x="1121" y="870"/>
                    </a:cubicBezTo>
                    <a:cubicBezTo>
                      <a:pt x="1113" y="869"/>
                      <a:pt x="1113" y="859"/>
                      <a:pt x="1105" y="858"/>
                    </a:cubicBezTo>
                    <a:cubicBezTo>
                      <a:pt x="1104" y="863"/>
                      <a:pt x="1106" y="869"/>
                      <a:pt x="1101" y="870"/>
                    </a:cubicBezTo>
                    <a:cubicBezTo>
                      <a:pt x="1083" y="860"/>
                      <a:pt x="1054" y="853"/>
                      <a:pt x="1029" y="862"/>
                    </a:cubicBezTo>
                    <a:cubicBezTo>
                      <a:pt x="1016" y="878"/>
                      <a:pt x="1009" y="900"/>
                      <a:pt x="1001" y="922"/>
                    </a:cubicBezTo>
                    <a:cubicBezTo>
                      <a:pt x="1007" y="928"/>
                      <a:pt x="1012" y="935"/>
                      <a:pt x="1017" y="942"/>
                    </a:cubicBezTo>
                    <a:cubicBezTo>
                      <a:pt x="1064" y="936"/>
                      <a:pt x="1088" y="933"/>
                      <a:pt x="1121" y="926"/>
                    </a:cubicBezTo>
                    <a:cubicBezTo>
                      <a:pt x="1153" y="945"/>
                      <a:pt x="1175" y="961"/>
                      <a:pt x="1181" y="994"/>
                    </a:cubicBezTo>
                    <a:cubicBezTo>
                      <a:pt x="1186" y="1021"/>
                      <a:pt x="1172" y="1041"/>
                      <a:pt x="1169" y="1062"/>
                    </a:cubicBezTo>
                    <a:cubicBezTo>
                      <a:pt x="1166" y="1086"/>
                      <a:pt x="1177" y="1114"/>
                      <a:pt x="1173" y="1138"/>
                    </a:cubicBezTo>
                    <a:cubicBezTo>
                      <a:pt x="1183" y="1146"/>
                      <a:pt x="1195" y="1131"/>
                      <a:pt x="1197" y="1150"/>
                    </a:cubicBezTo>
                    <a:cubicBezTo>
                      <a:pt x="1257" y="1117"/>
                      <a:pt x="1324" y="1168"/>
                      <a:pt x="1381" y="1146"/>
                    </a:cubicBezTo>
                    <a:cubicBezTo>
                      <a:pt x="1375" y="1133"/>
                      <a:pt x="1383" y="1128"/>
                      <a:pt x="1385" y="1114"/>
                    </a:cubicBezTo>
                    <a:cubicBezTo>
                      <a:pt x="1364" y="1088"/>
                      <a:pt x="1361" y="1052"/>
                      <a:pt x="1373" y="1010"/>
                    </a:cubicBezTo>
                    <a:cubicBezTo>
                      <a:pt x="1391" y="1008"/>
                      <a:pt x="1400" y="978"/>
                      <a:pt x="1413" y="994"/>
                    </a:cubicBezTo>
                    <a:cubicBezTo>
                      <a:pt x="1419" y="992"/>
                      <a:pt x="1414" y="979"/>
                      <a:pt x="1421" y="978"/>
                    </a:cubicBezTo>
                    <a:cubicBezTo>
                      <a:pt x="1458" y="986"/>
                      <a:pt x="1523" y="979"/>
                      <a:pt x="1521" y="1014"/>
                    </a:cubicBezTo>
                    <a:cubicBezTo>
                      <a:pt x="1529" y="1015"/>
                      <a:pt x="1530" y="1009"/>
                      <a:pt x="1537" y="1010"/>
                    </a:cubicBezTo>
                    <a:cubicBezTo>
                      <a:pt x="1559" y="1057"/>
                      <a:pt x="1516" y="1094"/>
                      <a:pt x="1537" y="1146"/>
                    </a:cubicBezTo>
                    <a:cubicBezTo>
                      <a:pt x="1579" y="1157"/>
                      <a:pt x="1609" y="1139"/>
                      <a:pt x="1657" y="1146"/>
                    </a:cubicBezTo>
                    <a:cubicBezTo>
                      <a:pt x="1656" y="1152"/>
                      <a:pt x="1662" y="1157"/>
                      <a:pt x="1665" y="1150"/>
                    </a:cubicBezTo>
                    <a:cubicBezTo>
                      <a:pt x="1652" y="1144"/>
                      <a:pt x="1685" y="1125"/>
                      <a:pt x="1685" y="1106"/>
                    </a:cubicBezTo>
                    <a:cubicBezTo>
                      <a:pt x="1683" y="1100"/>
                      <a:pt x="1670" y="1105"/>
                      <a:pt x="1669" y="1098"/>
                    </a:cubicBezTo>
                    <a:cubicBezTo>
                      <a:pt x="1665" y="1053"/>
                      <a:pt x="1658" y="1018"/>
                      <a:pt x="1669" y="974"/>
                    </a:cubicBezTo>
                    <a:cubicBezTo>
                      <a:pt x="1694" y="971"/>
                      <a:pt x="1705" y="954"/>
                      <a:pt x="1721" y="942"/>
                    </a:cubicBezTo>
                    <a:cubicBezTo>
                      <a:pt x="1744" y="948"/>
                      <a:pt x="1782" y="932"/>
                      <a:pt x="1809" y="942"/>
                    </a:cubicBezTo>
                    <a:cubicBezTo>
                      <a:pt x="1816" y="913"/>
                      <a:pt x="1834" y="894"/>
                      <a:pt x="1817" y="866"/>
                    </a:cubicBezTo>
                    <a:cubicBezTo>
                      <a:pt x="1800" y="871"/>
                      <a:pt x="1781" y="857"/>
                      <a:pt x="1773" y="866"/>
                    </a:cubicBezTo>
                    <a:close/>
                    <a:moveTo>
                      <a:pt x="2069" y="626"/>
                    </a:moveTo>
                    <a:cubicBezTo>
                      <a:pt x="2063" y="624"/>
                      <a:pt x="2066" y="613"/>
                      <a:pt x="2053" y="618"/>
                    </a:cubicBezTo>
                    <a:cubicBezTo>
                      <a:pt x="2049" y="628"/>
                      <a:pt x="2071" y="631"/>
                      <a:pt x="2069" y="626"/>
                    </a:cubicBezTo>
                    <a:close/>
                    <a:moveTo>
                      <a:pt x="221" y="634"/>
                    </a:moveTo>
                    <a:cubicBezTo>
                      <a:pt x="227" y="640"/>
                      <a:pt x="253" y="642"/>
                      <a:pt x="249" y="626"/>
                    </a:cubicBezTo>
                    <a:cubicBezTo>
                      <a:pt x="238" y="627"/>
                      <a:pt x="222" y="623"/>
                      <a:pt x="221" y="634"/>
                    </a:cubicBezTo>
                    <a:close/>
                    <a:moveTo>
                      <a:pt x="793" y="634"/>
                    </a:moveTo>
                    <a:cubicBezTo>
                      <a:pt x="779" y="633"/>
                      <a:pt x="769" y="620"/>
                      <a:pt x="761" y="634"/>
                    </a:cubicBezTo>
                    <a:cubicBezTo>
                      <a:pt x="771" y="639"/>
                      <a:pt x="786" y="637"/>
                      <a:pt x="793" y="634"/>
                    </a:cubicBezTo>
                    <a:close/>
                    <a:moveTo>
                      <a:pt x="1189" y="646"/>
                    </a:moveTo>
                    <a:cubicBezTo>
                      <a:pt x="1187" y="639"/>
                      <a:pt x="1187" y="629"/>
                      <a:pt x="1181" y="626"/>
                    </a:cubicBezTo>
                    <a:cubicBezTo>
                      <a:pt x="1183" y="634"/>
                      <a:pt x="1176" y="650"/>
                      <a:pt x="1189" y="646"/>
                    </a:cubicBezTo>
                    <a:close/>
                    <a:moveTo>
                      <a:pt x="1769" y="638"/>
                    </a:moveTo>
                    <a:cubicBezTo>
                      <a:pt x="1781" y="644"/>
                      <a:pt x="1781" y="620"/>
                      <a:pt x="1769" y="626"/>
                    </a:cubicBezTo>
                    <a:cubicBezTo>
                      <a:pt x="1769" y="630"/>
                      <a:pt x="1769" y="634"/>
                      <a:pt x="1769" y="638"/>
                    </a:cubicBezTo>
                    <a:close/>
                    <a:moveTo>
                      <a:pt x="649" y="638"/>
                    </a:moveTo>
                    <a:cubicBezTo>
                      <a:pt x="641" y="638"/>
                      <a:pt x="644" y="627"/>
                      <a:pt x="633" y="630"/>
                    </a:cubicBezTo>
                    <a:cubicBezTo>
                      <a:pt x="632" y="642"/>
                      <a:pt x="647" y="652"/>
                      <a:pt x="649" y="638"/>
                    </a:cubicBezTo>
                    <a:close/>
                    <a:moveTo>
                      <a:pt x="973" y="678"/>
                    </a:moveTo>
                    <a:cubicBezTo>
                      <a:pt x="987" y="699"/>
                      <a:pt x="972" y="738"/>
                      <a:pt x="961" y="758"/>
                    </a:cubicBezTo>
                    <a:cubicBezTo>
                      <a:pt x="934" y="767"/>
                      <a:pt x="931" y="784"/>
                      <a:pt x="905" y="786"/>
                    </a:cubicBezTo>
                    <a:cubicBezTo>
                      <a:pt x="875" y="789"/>
                      <a:pt x="841" y="766"/>
                      <a:pt x="813" y="778"/>
                    </a:cubicBezTo>
                    <a:cubicBezTo>
                      <a:pt x="813" y="765"/>
                      <a:pt x="792" y="759"/>
                      <a:pt x="773" y="746"/>
                    </a:cubicBezTo>
                    <a:cubicBezTo>
                      <a:pt x="758" y="718"/>
                      <a:pt x="766" y="692"/>
                      <a:pt x="765" y="650"/>
                    </a:cubicBezTo>
                    <a:cubicBezTo>
                      <a:pt x="738" y="639"/>
                      <a:pt x="711" y="646"/>
                      <a:pt x="685" y="630"/>
                    </a:cubicBezTo>
                    <a:cubicBezTo>
                      <a:pt x="683" y="641"/>
                      <a:pt x="664" y="636"/>
                      <a:pt x="657" y="642"/>
                    </a:cubicBezTo>
                    <a:cubicBezTo>
                      <a:pt x="653" y="654"/>
                      <a:pt x="662" y="672"/>
                      <a:pt x="645" y="678"/>
                    </a:cubicBezTo>
                    <a:cubicBezTo>
                      <a:pt x="661" y="683"/>
                      <a:pt x="645" y="697"/>
                      <a:pt x="645" y="706"/>
                    </a:cubicBezTo>
                    <a:cubicBezTo>
                      <a:pt x="644" y="734"/>
                      <a:pt x="643" y="766"/>
                      <a:pt x="637" y="794"/>
                    </a:cubicBezTo>
                    <a:cubicBezTo>
                      <a:pt x="624" y="793"/>
                      <a:pt x="629" y="810"/>
                      <a:pt x="621" y="814"/>
                    </a:cubicBezTo>
                    <a:cubicBezTo>
                      <a:pt x="639" y="815"/>
                      <a:pt x="647" y="825"/>
                      <a:pt x="661" y="830"/>
                    </a:cubicBezTo>
                    <a:cubicBezTo>
                      <a:pt x="689" y="821"/>
                      <a:pt x="716" y="806"/>
                      <a:pt x="745" y="814"/>
                    </a:cubicBezTo>
                    <a:cubicBezTo>
                      <a:pt x="755" y="817"/>
                      <a:pt x="759" y="833"/>
                      <a:pt x="773" y="826"/>
                    </a:cubicBezTo>
                    <a:cubicBezTo>
                      <a:pt x="781" y="861"/>
                      <a:pt x="805" y="870"/>
                      <a:pt x="801" y="910"/>
                    </a:cubicBezTo>
                    <a:cubicBezTo>
                      <a:pt x="800" y="916"/>
                      <a:pt x="792" y="915"/>
                      <a:pt x="789" y="918"/>
                    </a:cubicBezTo>
                    <a:cubicBezTo>
                      <a:pt x="794" y="956"/>
                      <a:pt x="789" y="1002"/>
                      <a:pt x="745" y="1010"/>
                    </a:cubicBezTo>
                    <a:cubicBezTo>
                      <a:pt x="745" y="1006"/>
                      <a:pt x="748" y="1005"/>
                      <a:pt x="749" y="1002"/>
                    </a:cubicBezTo>
                    <a:cubicBezTo>
                      <a:pt x="732" y="1014"/>
                      <a:pt x="732" y="1022"/>
                      <a:pt x="705" y="1026"/>
                    </a:cubicBezTo>
                    <a:cubicBezTo>
                      <a:pt x="692" y="1017"/>
                      <a:pt x="676" y="1009"/>
                      <a:pt x="653" y="1010"/>
                    </a:cubicBezTo>
                    <a:cubicBezTo>
                      <a:pt x="635" y="1047"/>
                      <a:pt x="658" y="1081"/>
                      <a:pt x="649" y="1114"/>
                    </a:cubicBezTo>
                    <a:cubicBezTo>
                      <a:pt x="680" y="1134"/>
                      <a:pt x="752" y="1100"/>
                      <a:pt x="773" y="1134"/>
                    </a:cubicBezTo>
                    <a:cubicBezTo>
                      <a:pt x="781" y="1127"/>
                      <a:pt x="768" y="1122"/>
                      <a:pt x="781" y="1118"/>
                    </a:cubicBezTo>
                    <a:cubicBezTo>
                      <a:pt x="803" y="1126"/>
                      <a:pt x="853" y="1104"/>
                      <a:pt x="861" y="1142"/>
                    </a:cubicBezTo>
                    <a:cubicBezTo>
                      <a:pt x="868" y="1144"/>
                      <a:pt x="871" y="1136"/>
                      <a:pt x="873" y="1142"/>
                    </a:cubicBezTo>
                    <a:cubicBezTo>
                      <a:pt x="871" y="1162"/>
                      <a:pt x="882" y="1168"/>
                      <a:pt x="885" y="1182"/>
                    </a:cubicBezTo>
                    <a:cubicBezTo>
                      <a:pt x="882" y="1205"/>
                      <a:pt x="863" y="1216"/>
                      <a:pt x="865" y="1238"/>
                    </a:cubicBezTo>
                    <a:cubicBezTo>
                      <a:pt x="868" y="1281"/>
                      <a:pt x="913" y="1292"/>
                      <a:pt x="945" y="1258"/>
                    </a:cubicBezTo>
                    <a:cubicBezTo>
                      <a:pt x="942" y="1235"/>
                      <a:pt x="959" y="1232"/>
                      <a:pt x="953" y="1206"/>
                    </a:cubicBezTo>
                    <a:cubicBezTo>
                      <a:pt x="938" y="1197"/>
                      <a:pt x="946" y="1175"/>
                      <a:pt x="933" y="1158"/>
                    </a:cubicBezTo>
                    <a:cubicBezTo>
                      <a:pt x="957" y="1167"/>
                      <a:pt x="944" y="1143"/>
                      <a:pt x="945" y="1142"/>
                    </a:cubicBezTo>
                    <a:cubicBezTo>
                      <a:pt x="955" y="1124"/>
                      <a:pt x="968" y="1139"/>
                      <a:pt x="985" y="1138"/>
                    </a:cubicBezTo>
                    <a:cubicBezTo>
                      <a:pt x="984" y="1129"/>
                      <a:pt x="1037" y="1132"/>
                      <a:pt x="1057" y="1138"/>
                    </a:cubicBezTo>
                    <a:cubicBezTo>
                      <a:pt x="1052" y="1138"/>
                      <a:pt x="1046" y="1138"/>
                      <a:pt x="1041" y="1138"/>
                    </a:cubicBezTo>
                    <a:cubicBezTo>
                      <a:pt x="1041" y="1151"/>
                      <a:pt x="1052" y="1153"/>
                      <a:pt x="1065" y="1154"/>
                    </a:cubicBezTo>
                    <a:cubicBezTo>
                      <a:pt x="1075" y="1149"/>
                      <a:pt x="1057" y="1139"/>
                      <a:pt x="1069" y="1134"/>
                    </a:cubicBezTo>
                    <a:cubicBezTo>
                      <a:pt x="1090" y="1133"/>
                      <a:pt x="1097" y="1135"/>
                      <a:pt x="1109" y="1130"/>
                    </a:cubicBezTo>
                    <a:cubicBezTo>
                      <a:pt x="1108" y="1095"/>
                      <a:pt x="1116" y="1061"/>
                      <a:pt x="1113" y="1026"/>
                    </a:cubicBezTo>
                    <a:cubicBezTo>
                      <a:pt x="1127" y="1024"/>
                      <a:pt x="1126" y="1045"/>
                      <a:pt x="1137" y="1034"/>
                    </a:cubicBezTo>
                    <a:cubicBezTo>
                      <a:pt x="1138" y="1024"/>
                      <a:pt x="1135" y="1017"/>
                      <a:pt x="1129" y="1014"/>
                    </a:cubicBezTo>
                    <a:cubicBezTo>
                      <a:pt x="1129" y="1017"/>
                      <a:pt x="1116" y="1026"/>
                      <a:pt x="1117" y="1018"/>
                    </a:cubicBezTo>
                    <a:cubicBezTo>
                      <a:pt x="1126" y="1015"/>
                      <a:pt x="1119" y="996"/>
                      <a:pt x="1121" y="986"/>
                    </a:cubicBezTo>
                    <a:cubicBezTo>
                      <a:pt x="1079" y="992"/>
                      <a:pt x="1042" y="1006"/>
                      <a:pt x="997" y="998"/>
                    </a:cubicBezTo>
                    <a:cubicBezTo>
                      <a:pt x="991" y="992"/>
                      <a:pt x="992" y="979"/>
                      <a:pt x="985" y="974"/>
                    </a:cubicBezTo>
                    <a:cubicBezTo>
                      <a:pt x="965" y="1002"/>
                      <a:pt x="936" y="902"/>
                      <a:pt x="961" y="890"/>
                    </a:cubicBezTo>
                    <a:cubicBezTo>
                      <a:pt x="949" y="883"/>
                      <a:pt x="959" y="842"/>
                      <a:pt x="977" y="854"/>
                    </a:cubicBezTo>
                    <a:cubicBezTo>
                      <a:pt x="977" y="847"/>
                      <a:pt x="977" y="841"/>
                      <a:pt x="977" y="834"/>
                    </a:cubicBezTo>
                    <a:cubicBezTo>
                      <a:pt x="1001" y="841"/>
                      <a:pt x="990" y="812"/>
                      <a:pt x="1005" y="810"/>
                    </a:cubicBezTo>
                    <a:cubicBezTo>
                      <a:pt x="1042" y="798"/>
                      <a:pt x="1071" y="808"/>
                      <a:pt x="1113" y="810"/>
                    </a:cubicBezTo>
                    <a:cubicBezTo>
                      <a:pt x="1129" y="798"/>
                      <a:pt x="1104" y="758"/>
                      <a:pt x="1129" y="750"/>
                    </a:cubicBezTo>
                    <a:cubicBezTo>
                      <a:pt x="1107" y="724"/>
                      <a:pt x="1120" y="685"/>
                      <a:pt x="1105" y="642"/>
                    </a:cubicBezTo>
                    <a:cubicBezTo>
                      <a:pt x="1061" y="656"/>
                      <a:pt x="1026" y="630"/>
                      <a:pt x="981" y="646"/>
                    </a:cubicBezTo>
                    <a:cubicBezTo>
                      <a:pt x="981" y="660"/>
                      <a:pt x="982" y="674"/>
                      <a:pt x="973" y="678"/>
                    </a:cubicBezTo>
                    <a:close/>
                    <a:moveTo>
                      <a:pt x="1073" y="634"/>
                    </a:moveTo>
                    <a:cubicBezTo>
                      <a:pt x="1072" y="631"/>
                      <a:pt x="1062" y="629"/>
                      <a:pt x="1061" y="634"/>
                    </a:cubicBezTo>
                    <a:cubicBezTo>
                      <a:pt x="1058" y="643"/>
                      <a:pt x="1077" y="643"/>
                      <a:pt x="1073" y="634"/>
                    </a:cubicBezTo>
                    <a:close/>
                    <a:moveTo>
                      <a:pt x="257" y="650"/>
                    </a:moveTo>
                    <a:cubicBezTo>
                      <a:pt x="256" y="639"/>
                      <a:pt x="273" y="647"/>
                      <a:pt x="269" y="634"/>
                    </a:cubicBezTo>
                    <a:cubicBezTo>
                      <a:pt x="260" y="632"/>
                      <a:pt x="247" y="646"/>
                      <a:pt x="257" y="650"/>
                    </a:cubicBezTo>
                    <a:close/>
                    <a:moveTo>
                      <a:pt x="973" y="642"/>
                    </a:moveTo>
                    <a:cubicBezTo>
                      <a:pt x="965" y="642"/>
                      <a:pt x="968" y="631"/>
                      <a:pt x="957" y="634"/>
                    </a:cubicBezTo>
                    <a:cubicBezTo>
                      <a:pt x="953" y="644"/>
                      <a:pt x="970" y="652"/>
                      <a:pt x="973" y="642"/>
                    </a:cubicBezTo>
                    <a:close/>
                    <a:moveTo>
                      <a:pt x="1213" y="642"/>
                    </a:moveTo>
                    <a:cubicBezTo>
                      <a:pt x="1219" y="649"/>
                      <a:pt x="1232" y="644"/>
                      <a:pt x="1237" y="638"/>
                    </a:cubicBezTo>
                    <a:cubicBezTo>
                      <a:pt x="1228" y="636"/>
                      <a:pt x="1215" y="629"/>
                      <a:pt x="1213" y="642"/>
                    </a:cubicBezTo>
                    <a:close/>
                    <a:moveTo>
                      <a:pt x="1689" y="650"/>
                    </a:moveTo>
                    <a:cubicBezTo>
                      <a:pt x="1691" y="644"/>
                      <a:pt x="1702" y="647"/>
                      <a:pt x="1697" y="634"/>
                    </a:cubicBezTo>
                    <a:cubicBezTo>
                      <a:pt x="1687" y="630"/>
                      <a:pt x="1679" y="647"/>
                      <a:pt x="1689" y="650"/>
                    </a:cubicBezTo>
                    <a:close/>
                    <a:moveTo>
                      <a:pt x="813" y="646"/>
                    </a:moveTo>
                    <a:cubicBezTo>
                      <a:pt x="816" y="646"/>
                      <a:pt x="818" y="646"/>
                      <a:pt x="821" y="646"/>
                    </a:cubicBezTo>
                    <a:cubicBezTo>
                      <a:pt x="821" y="643"/>
                      <a:pt x="821" y="641"/>
                      <a:pt x="821" y="638"/>
                    </a:cubicBezTo>
                    <a:cubicBezTo>
                      <a:pt x="818" y="638"/>
                      <a:pt x="816" y="638"/>
                      <a:pt x="813" y="638"/>
                    </a:cubicBezTo>
                    <a:cubicBezTo>
                      <a:pt x="813" y="641"/>
                      <a:pt x="813" y="643"/>
                      <a:pt x="813" y="646"/>
                    </a:cubicBezTo>
                    <a:close/>
                    <a:moveTo>
                      <a:pt x="2221" y="654"/>
                    </a:moveTo>
                    <a:cubicBezTo>
                      <a:pt x="2232" y="660"/>
                      <a:pt x="2232" y="637"/>
                      <a:pt x="2225" y="638"/>
                    </a:cubicBezTo>
                    <a:cubicBezTo>
                      <a:pt x="2226" y="646"/>
                      <a:pt x="2220" y="647"/>
                      <a:pt x="2221" y="654"/>
                    </a:cubicBezTo>
                    <a:close/>
                    <a:moveTo>
                      <a:pt x="1517" y="670"/>
                    </a:moveTo>
                    <a:cubicBezTo>
                      <a:pt x="1528" y="663"/>
                      <a:pt x="1530" y="645"/>
                      <a:pt x="1549" y="658"/>
                    </a:cubicBezTo>
                    <a:cubicBezTo>
                      <a:pt x="1547" y="642"/>
                      <a:pt x="1538" y="650"/>
                      <a:pt x="1525" y="650"/>
                    </a:cubicBezTo>
                    <a:cubicBezTo>
                      <a:pt x="1521" y="655"/>
                      <a:pt x="1521" y="665"/>
                      <a:pt x="1517" y="670"/>
                    </a:cubicBezTo>
                    <a:close/>
                    <a:moveTo>
                      <a:pt x="937" y="662"/>
                    </a:moveTo>
                    <a:cubicBezTo>
                      <a:pt x="946" y="663"/>
                      <a:pt x="952" y="661"/>
                      <a:pt x="953" y="654"/>
                    </a:cubicBezTo>
                    <a:cubicBezTo>
                      <a:pt x="951" y="654"/>
                      <a:pt x="948" y="653"/>
                      <a:pt x="949" y="650"/>
                    </a:cubicBezTo>
                    <a:cubicBezTo>
                      <a:pt x="946" y="650"/>
                      <a:pt x="944" y="650"/>
                      <a:pt x="941" y="650"/>
                    </a:cubicBezTo>
                    <a:cubicBezTo>
                      <a:pt x="941" y="656"/>
                      <a:pt x="939" y="659"/>
                      <a:pt x="937" y="662"/>
                    </a:cubicBezTo>
                    <a:close/>
                    <a:moveTo>
                      <a:pt x="1113" y="658"/>
                    </a:moveTo>
                    <a:cubicBezTo>
                      <a:pt x="1116" y="658"/>
                      <a:pt x="1118" y="658"/>
                      <a:pt x="1121" y="658"/>
                    </a:cubicBezTo>
                    <a:cubicBezTo>
                      <a:pt x="1121" y="655"/>
                      <a:pt x="1121" y="653"/>
                      <a:pt x="1121" y="650"/>
                    </a:cubicBezTo>
                    <a:cubicBezTo>
                      <a:pt x="1118" y="650"/>
                      <a:pt x="1116" y="650"/>
                      <a:pt x="1113" y="650"/>
                    </a:cubicBezTo>
                    <a:cubicBezTo>
                      <a:pt x="1113" y="653"/>
                      <a:pt x="1113" y="655"/>
                      <a:pt x="1113" y="658"/>
                    </a:cubicBezTo>
                    <a:close/>
                    <a:moveTo>
                      <a:pt x="409" y="686"/>
                    </a:moveTo>
                    <a:cubicBezTo>
                      <a:pt x="408" y="677"/>
                      <a:pt x="421" y="682"/>
                      <a:pt x="421" y="674"/>
                    </a:cubicBezTo>
                    <a:cubicBezTo>
                      <a:pt x="403" y="685"/>
                      <a:pt x="403" y="669"/>
                      <a:pt x="393" y="662"/>
                    </a:cubicBezTo>
                    <a:cubicBezTo>
                      <a:pt x="394" y="670"/>
                      <a:pt x="388" y="671"/>
                      <a:pt x="389" y="678"/>
                    </a:cubicBezTo>
                    <a:cubicBezTo>
                      <a:pt x="402" y="675"/>
                      <a:pt x="401" y="684"/>
                      <a:pt x="409" y="686"/>
                    </a:cubicBezTo>
                    <a:close/>
                    <a:moveTo>
                      <a:pt x="1533" y="674"/>
                    </a:moveTo>
                    <a:cubicBezTo>
                      <a:pt x="1536" y="674"/>
                      <a:pt x="1538" y="674"/>
                      <a:pt x="1541" y="674"/>
                    </a:cubicBezTo>
                    <a:cubicBezTo>
                      <a:pt x="1541" y="671"/>
                      <a:pt x="1541" y="669"/>
                      <a:pt x="1541" y="666"/>
                    </a:cubicBezTo>
                    <a:cubicBezTo>
                      <a:pt x="1538" y="666"/>
                      <a:pt x="1536" y="666"/>
                      <a:pt x="1533" y="666"/>
                    </a:cubicBezTo>
                    <a:cubicBezTo>
                      <a:pt x="1533" y="669"/>
                      <a:pt x="1533" y="671"/>
                      <a:pt x="1533" y="674"/>
                    </a:cubicBezTo>
                    <a:close/>
                    <a:moveTo>
                      <a:pt x="45" y="678"/>
                    </a:moveTo>
                    <a:cubicBezTo>
                      <a:pt x="49" y="678"/>
                      <a:pt x="53" y="678"/>
                      <a:pt x="57" y="678"/>
                    </a:cubicBezTo>
                    <a:cubicBezTo>
                      <a:pt x="57" y="675"/>
                      <a:pt x="57" y="673"/>
                      <a:pt x="57" y="670"/>
                    </a:cubicBezTo>
                    <a:cubicBezTo>
                      <a:pt x="53" y="670"/>
                      <a:pt x="49" y="670"/>
                      <a:pt x="45" y="670"/>
                    </a:cubicBezTo>
                    <a:cubicBezTo>
                      <a:pt x="45" y="673"/>
                      <a:pt x="45" y="675"/>
                      <a:pt x="45" y="678"/>
                    </a:cubicBezTo>
                    <a:close/>
                    <a:moveTo>
                      <a:pt x="1325" y="682"/>
                    </a:moveTo>
                    <a:cubicBezTo>
                      <a:pt x="1328" y="682"/>
                      <a:pt x="1330" y="682"/>
                      <a:pt x="1333" y="682"/>
                    </a:cubicBezTo>
                    <a:cubicBezTo>
                      <a:pt x="1333" y="679"/>
                      <a:pt x="1333" y="677"/>
                      <a:pt x="1333" y="674"/>
                    </a:cubicBezTo>
                    <a:cubicBezTo>
                      <a:pt x="1330" y="674"/>
                      <a:pt x="1328" y="674"/>
                      <a:pt x="1325" y="674"/>
                    </a:cubicBezTo>
                    <a:cubicBezTo>
                      <a:pt x="1325" y="677"/>
                      <a:pt x="1325" y="679"/>
                      <a:pt x="1325" y="682"/>
                    </a:cubicBezTo>
                    <a:close/>
                    <a:moveTo>
                      <a:pt x="1689" y="698"/>
                    </a:moveTo>
                    <a:cubicBezTo>
                      <a:pt x="1711" y="705"/>
                      <a:pt x="1714" y="680"/>
                      <a:pt x="1693" y="682"/>
                    </a:cubicBezTo>
                    <a:cubicBezTo>
                      <a:pt x="1694" y="690"/>
                      <a:pt x="1688" y="691"/>
                      <a:pt x="1689" y="698"/>
                    </a:cubicBezTo>
                    <a:close/>
                    <a:moveTo>
                      <a:pt x="1145" y="694"/>
                    </a:moveTo>
                    <a:cubicBezTo>
                      <a:pt x="1150" y="694"/>
                      <a:pt x="1151" y="699"/>
                      <a:pt x="1157" y="698"/>
                    </a:cubicBezTo>
                    <a:cubicBezTo>
                      <a:pt x="1157" y="691"/>
                      <a:pt x="1154" y="688"/>
                      <a:pt x="1149" y="686"/>
                    </a:cubicBezTo>
                    <a:cubicBezTo>
                      <a:pt x="1149" y="690"/>
                      <a:pt x="1146" y="691"/>
                      <a:pt x="1145" y="694"/>
                    </a:cubicBezTo>
                    <a:close/>
                    <a:moveTo>
                      <a:pt x="1537" y="702"/>
                    </a:moveTo>
                    <a:cubicBezTo>
                      <a:pt x="1539" y="694"/>
                      <a:pt x="1555" y="702"/>
                      <a:pt x="1549" y="686"/>
                    </a:cubicBezTo>
                    <a:cubicBezTo>
                      <a:pt x="1543" y="688"/>
                      <a:pt x="1528" y="681"/>
                      <a:pt x="1529" y="690"/>
                    </a:cubicBezTo>
                    <a:cubicBezTo>
                      <a:pt x="1536" y="690"/>
                      <a:pt x="1531" y="701"/>
                      <a:pt x="1537" y="702"/>
                    </a:cubicBezTo>
                    <a:close/>
                    <a:moveTo>
                      <a:pt x="413" y="698"/>
                    </a:moveTo>
                    <a:cubicBezTo>
                      <a:pt x="424" y="703"/>
                      <a:pt x="427" y="682"/>
                      <a:pt x="421" y="694"/>
                    </a:cubicBezTo>
                    <a:cubicBezTo>
                      <a:pt x="415" y="694"/>
                      <a:pt x="406" y="695"/>
                      <a:pt x="413" y="698"/>
                    </a:cubicBezTo>
                    <a:close/>
                    <a:moveTo>
                      <a:pt x="789" y="694"/>
                    </a:moveTo>
                    <a:cubicBezTo>
                      <a:pt x="763" y="689"/>
                      <a:pt x="780" y="706"/>
                      <a:pt x="789" y="694"/>
                    </a:cubicBezTo>
                    <a:close/>
                    <a:moveTo>
                      <a:pt x="65" y="702"/>
                    </a:moveTo>
                    <a:cubicBezTo>
                      <a:pt x="61" y="725"/>
                      <a:pt x="82" y="704"/>
                      <a:pt x="65" y="702"/>
                    </a:cubicBezTo>
                    <a:close/>
                    <a:moveTo>
                      <a:pt x="281" y="714"/>
                    </a:moveTo>
                    <a:cubicBezTo>
                      <a:pt x="293" y="720"/>
                      <a:pt x="293" y="696"/>
                      <a:pt x="281" y="702"/>
                    </a:cubicBezTo>
                    <a:cubicBezTo>
                      <a:pt x="281" y="706"/>
                      <a:pt x="281" y="710"/>
                      <a:pt x="281" y="714"/>
                    </a:cubicBezTo>
                    <a:close/>
                    <a:moveTo>
                      <a:pt x="797" y="710"/>
                    </a:moveTo>
                    <a:cubicBezTo>
                      <a:pt x="799" y="710"/>
                      <a:pt x="802" y="711"/>
                      <a:pt x="801" y="714"/>
                    </a:cubicBezTo>
                    <a:cubicBezTo>
                      <a:pt x="804" y="714"/>
                      <a:pt x="806" y="714"/>
                      <a:pt x="809" y="714"/>
                    </a:cubicBezTo>
                    <a:cubicBezTo>
                      <a:pt x="809" y="708"/>
                      <a:pt x="811" y="705"/>
                      <a:pt x="813" y="702"/>
                    </a:cubicBezTo>
                    <a:cubicBezTo>
                      <a:pt x="804" y="701"/>
                      <a:pt x="798" y="703"/>
                      <a:pt x="797" y="710"/>
                    </a:cubicBezTo>
                    <a:close/>
                    <a:moveTo>
                      <a:pt x="937" y="718"/>
                    </a:moveTo>
                    <a:cubicBezTo>
                      <a:pt x="947" y="719"/>
                      <a:pt x="947" y="709"/>
                      <a:pt x="953" y="706"/>
                    </a:cubicBezTo>
                    <a:cubicBezTo>
                      <a:pt x="948" y="706"/>
                      <a:pt x="942" y="706"/>
                      <a:pt x="937" y="706"/>
                    </a:cubicBezTo>
                    <a:cubicBezTo>
                      <a:pt x="937" y="710"/>
                      <a:pt x="937" y="714"/>
                      <a:pt x="937" y="718"/>
                    </a:cubicBezTo>
                    <a:close/>
                    <a:moveTo>
                      <a:pt x="617" y="730"/>
                    </a:moveTo>
                    <a:cubicBezTo>
                      <a:pt x="616" y="723"/>
                      <a:pt x="621" y="710"/>
                      <a:pt x="609" y="714"/>
                    </a:cubicBezTo>
                    <a:cubicBezTo>
                      <a:pt x="608" y="723"/>
                      <a:pt x="610" y="729"/>
                      <a:pt x="617" y="730"/>
                    </a:cubicBezTo>
                    <a:close/>
                    <a:moveTo>
                      <a:pt x="625" y="722"/>
                    </a:moveTo>
                    <a:cubicBezTo>
                      <a:pt x="628" y="722"/>
                      <a:pt x="630" y="722"/>
                      <a:pt x="633" y="722"/>
                    </a:cubicBezTo>
                    <a:cubicBezTo>
                      <a:pt x="639" y="712"/>
                      <a:pt x="619" y="710"/>
                      <a:pt x="621" y="718"/>
                    </a:cubicBezTo>
                    <a:cubicBezTo>
                      <a:pt x="623" y="718"/>
                      <a:pt x="626" y="719"/>
                      <a:pt x="625" y="722"/>
                    </a:cubicBezTo>
                    <a:close/>
                    <a:moveTo>
                      <a:pt x="2249" y="742"/>
                    </a:moveTo>
                    <a:cubicBezTo>
                      <a:pt x="2243" y="726"/>
                      <a:pt x="2235" y="729"/>
                      <a:pt x="2229" y="718"/>
                    </a:cubicBezTo>
                    <a:cubicBezTo>
                      <a:pt x="2229" y="720"/>
                      <a:pt x="2228" y="723"/>
                      <a:pt x="2225" y="722"/>
                    </a:cubicBezTo>
                    <a:cubicBezTo>
                      <a:pt x="2225" y="725"/>
                      <a:pt x="2225" y="727"/>
                      <a:pt x="2225" y="730"/>
                    </a:cubicBezTo>
                    <a:cubicBezTo>
                      <a:pt x="2239" y="728"/>
                      <a:pt x="2235" y="744"/>
                      <a:pt x="2249" y="742"/>
                    </a:cubicBezTo>
                    <a:close/>
                    <a:moveTo>
                      <a:pt x="261" y="726"/>
                    </a:moveTo>
                    <a:cubicBezTo>
                      <a:pt x="260" y="735"/>
                      <a:pt x="262" y="741"/>
                      <a:pt x="269" y="742"/>
                    </a:cubicBezTo>
                    <a:cubicBezTo>
                      <a:pt x="264" y="729"/>
                      <a:pt x="275" y="732"/>
                      <a:pt x="277" y="726"/>
                    </a:cubicBezTo>
                    <a:cubicBezTo>
                      <a:pt x="269" y="719"/>
                      <a:pt x="272" y="726"/>
                      <a:pt x="261" y="726"/>
                    </a:cubicBezTo>
                    <a:close/>
                    <a:moveTo>
                      <a:pt x="793" y="746"/>
                    </a:moveTo>
                    <a:cubicBezTo>
                      <a:pt x="783" y="748"/>
                      <a:pt x="795" y="728"/>
                      <a:pt x="781" y="734"/>
                    </a:cubicBezTo>
                    <a:cubicBezTo>
                      <a:pt x="776" y="745"/>
                      <a:pt x="793" y="754"/>
                      <a:pt x="793" y="746"/>
                    </a:cubicBezTo>
                    <a:close/>
                    <a:moveTo>
                      <a:pt x="957" y="734"/>
                    </a:moveTo>
                    <a:cubicBezTo>
                      <a:pt x="959" y="745"/>
                      <a:pt x="942" y="724"/>
                      <a:pt x="941" y="738"/>
                    </a:cubicBezTo>
                    <a:cubicBezTo>
                      <a:pt x="943" y="745"/>
                      <a:pt x="972" y="742"/>
                      <a:pt x="957" y="734"/>
                    </a:cubicBezTo>
                    <a:close/>
                    <a:moveTo>
                      <a:pt x="401" y="746"/>
                    </a:moveTo>
                    <a:cubicBezTo>
                      <a:pt x="412" y="744"/>
                      <a:pt x="421" y="762"/>
                      <a:pt x="429" y="750"/>
                    </a:cubicBezTo>
                    <a:cubicBezTo>
                      <a:pt x="424" y="741"/>
                      <a:pt x="408" y="733"/>
                      <a:pt x="401" y="746"/>
                    </a:cubicBezTo>
                    <a:close/>
                    <a:moveTo>
                      <a:pt x="809" y="746"/>
                    </a:moveTo>
                    <a:cubicBezTo>
                      <a:pt x="820" y="740"/>
                      <a:pt x="803" y="733"/>
                      <a:pt x="801" y="742"/>
                    </a:cubicBezTo>
                    <a:cubicBezTo>
                      <a:pt x="805" y="742"/>
                      <a:pt x="806" y="745"/>
                      <a:pt x="809" y="746"/>
                    </a:cubicBezTo>
                    <a:close/>
                    <a:moveTo>
                      <a:pt x="49" y="754"/>
                    </a:moveTo>
                    <a:cubicBezTo>
                      <a:pt x="49" y="750"/>
                      <a:pt x="49" y="746"/>
                      <a:pt x="49" y="742"/>
                    </a:cubicBezTo>
                    <a:cubicBezTo>
                      <a:pt x="45" y="742"/>
                      <a:pt x="41" y="742"/>
                      <a:pt x="37" y="742"/>
                    </a:cubicBezTo>
                    <a:cubicBezTo>
                      <a:pt x="36" y="751"/>
                      <a:pt x="40" y="755"/>
                      <a:pt x="49" y="754"/>
                    </a:cubicBezTo>
                    <a:close/>
                    <a:moveTo>
                      <a:pt x="57" y="750"/>
                    </a:moveTo>
                    <a:cubicBezTo>
                      <a:pt x="60" y="750"/>
                      <a:pt x="62" y="750"/>
                      <a:pt x="65" y="750"/>
                    </a:cubicBezTo>
                    <a:cubicBezTo>
                      <a:pt x="65" y="747"/>
                      <a:pt x="65" y="745"/>
                      <a:pt x="65" y="742"/>
                    </a:cubicBezTo>
                    <a:cubicBezTo>
                      <a:pt x="62" y="742"/>
                      <a:pt x="60" y="742"/>
                      <a:pt x="57" y="742"/>
                    </a:cubicBezTo>
                    <a:cubicBezTo>
                      <a:pt x="57" y="745"/>
                      <a:pt x="57" y="747"/>
                      <a:pt x="57" y="750"/>
                    </a:cubicBezTo>
                    <a:close/>
                    <a:moveTo>
                      <a:pt x="1709" y="742"/>
                    </a:moveTo>
                    <a:cubicBezTo>
                      <a:pt x="1683" y="737"/>
                      <a:pt x="1700" y="754"/>
                      <a:pt x="1709" y="742"/>
                    </a:cubicBezTo>
                    <a:close/>
                    <a:moveTo>
                      <a:pt x="637" y="758"/>
                    </a:moveTo>
                    <a:cubicBezTo>
                      <a:pt x="637" y="751"/>
                      <a:pt x="634" y="748"/>
                      <a:pt x="629" y="746"/>
                    </a:cubicBezTo>
                    <a:cubicBezTo>
                      <a:pt x="629" y="753"/>
                      <a:pt x="632" y="756"/>
                      <a:pt x="637" y="758"/>
                    </a:cubicBezTo>
                    <a:close/>
                    <a:moveTo>
                      <a:pt x="1349" y="754"/>
                    </a:moveTo>
                    <a:cubicBezTo>
                      <a:pt x="1356" y="763"/>
                      <a:pt x="1382" y="753"/>
                      <a:pt x="1389" y="762"/>
                    </a:cubicBezTo>
                    <a:cubicBezTo>
                      <a:pt x="1382" y="750"/>
                      <a:pt x="1360" y="741"/>
                      <a:pt x="1349" y="754"/>
                    </a:cubicBezTo>
                    <a:close/>
                    <a:moveTo>
                      <a:pt x="253" y="758"/>
                    </a:moveTo>
                    <a:cubicBezTo>
                      <a:pt x="260" y="758"/>
                      <a:pt x="263" y="755"/>
                      <a:pt x="265" y="750"/>
                    </a:cubicBezTo>
                    <a:cubicBezTo>
                      <a:pt x="259" y="750"/>
                      <a:pt x="251" y="749"/>
                      <a:pt x="253" y="758"/>
                    </a:cubicBezTo>
                    <a:close/>
                    <a:moveTo>
                      <a:pt x="2249" y="770"/>
                    </a:moveTo>
                    <a:cubicBezTo>
                      <a:pt x="2238" y="773"/>
                      <a:pt x="2252" y="751"/>
                      <a:pt x="2241" y="754"/>
                    </a:cubicBezTo>
                    <a:cubicBezTo>
                      <a:pt x="2239" y="762"/>
                      <a:pt x="2242" y="784"/>
                      <a:pt x="2249" y="770"/>
                    </a:cubicBezTo>
                    <a:close/>
                    <a:moveTo>
                      <a:pt x="1161" y="774"/>
                    </a:moveTo>
                    <a:cubicBezTo>
                      <a:pt x="1161" y="770"/>
                      <a:pt x="1161" y="766"/>
                      <a:pt x="1161" y="762"/>
                    </a:cubicBezTo>
                    <a:cubicBezTo>
                      <a:pt x="1155" y="763"/>
                      <a:pt x="1146" y="761"/>
                      <a:pt x="1145" y="766"/>
                    </a:cubicBezTo>
                    <a:cubicBezTo>
                      <a:pt x="1153" y="766"/>
                      <a:pt x="1150" y="777"/>
                      <a:pt x="1161" y="774"/>
                    </a:cubicBezTo>
                    <a:close/>
                    <a:moveTo>
                      <a:pt x="69" y="794"/>
                    </a:moveTo>
                    <a:cubicBezTo>
                      <a:pt x="66" y="779"/>
                      <a:pt x="54" y="774"/>
                      <a:pt x="45" y="766"/>
                    </a:cubicBezTo>
                    <a:cubicBezTo>
                      <a:pt x="46" y="782"/>
                      <a:pt x="51" y="795"/>
                      <a:pt x="69" y="794"/>
                    </a:cubicBezTo>
                    <a:close/>
                    <a:moveTo>
                      <a:pt x="1437" y="774"/>
                    </a:moveTo>
                    <a:cubicBezTo>
                      <a:pt x="1440" y="774"/>
                      <a:pt x="1442" y="774"/>
                      <a:pt x="1445" y="774"/>
                    </a:cubicBezTo>
                    <a:cubicBezTo>
                      <a:pt x="1445" y="771"/>
                      <a:pt x="1445" y="769"/>
                      <a:pt x="1445" y="766"/>
                    </a:cubicBezTo>
                    <a:cubicBezTo>
                      <a:pt x="1442" y="766"/>
                      <a:pt x="1440" y="766"/>
                      <a:pt x="1437" y="766"/>
                    </a:cubicBezTo>
                    <a:cubicBezTo>
                      <a:pt x="1437" y="769"/>
                      <a:pt x="1437" y="771"/>
                      <a:pt x="1437" y="774"/>
                    </a:cubicBezTo>
                    <a:close/>
                    <a:moveTo>
                      <a:pt x="1481" y="774"/>
                    </a:moveTo>
                    <a:cubicBezTo>
                      <a:pt x="1485" y="774"/>
                      <a:pt x="1489" y="774"/>
                      <a:pt x="1493" y="774"/>
                    </a:cubicBezTo>
                    <a:cubicBezTo>
                      <a:pt x="1493" y="771"/>
                      <a:pt x="1493" y="769"/>
                      <a:pt x="1493" y="766"/>
                    </a:cubicBezTo>
                    <a:cubicBezTo>
                      <a:pt x="1489" y="766"/>
                      <a:pt x="1485" y="766"/>
                      <a:pt x="1481" y="766"/>
                    </a:cubicBezTo>
                    <a:cubicBezTo>
                      <a:pt x="1481" y="769"/>
                      <a:pt x="1481" y="771"/>
                      <a:pt x="1481" y="774"/>
                    </a:cubicBezTo>
                    <a:close/>
                    <a:moveTo>
                      <a:pt x="281" y="778"/>
                    </a:moveTo>
                    <a:cubicBezTo>
                      <a:pt x="288" y="778"/>
                      <a:pt x="291" y="775"/>
                      <a:pt x="293" y="770"/>
                    </a:cubicBezTo>
                    <a:cubicBezTo>
                      <a:pt x="287" y="770"/>
                      <a:pt x="279" y="769"/>
                      <a:pt x="281" y="778"/>
                    </a:cubicBezTo>
                    <a:close/>
                    <a:moveTo>
                      <a:pt x="325" y="782"/>
                    </a:moveTo>
                    <a:cubicBezTo>
                      <a:pt x="328" y="783"/>
                      <a:pt x="333" y="782"/>
                      <a:pt x="333" y="786"/>
                    </a:cubicBezTo>
                    <a:cubicBezTo>
                      <a:pt x="331" y="786"/>
                      <a:pt x="328" y="787"/>
                      <a:pt x="329" y="790"/>
                    </a:cubicBezTo>
                    <a:cubicBezTo>
                      <a:pt x="342" y="794"/>
                      <a:pt x="335" y="777"/>
                      <a:pt x="341" y="774"/>
                    </a:cubicBezTo>
                    <a:cubicBezTo>
                      <a:pt x="332" y="773"/>
                      <a:pt x="326" y="775"/>
                      <a:pt x="325" y="782"/>
                    </a:cubicBezTo>
                    <a:close/>
                    <a:moveTo>
                      <a:pt x="1145" y="774"/>
                    </a:moveTo>
                    <a:cubicBezTo>
                      <a:pt x="1142" y="798"/>
                      <a:pt x="1163" y="777"/>
                      <a:pt x="1145" y="774"/>
                    </a:cubicBezTo>
                    <a:close/>
                    <a:moveTo>
                      <a:pt x="1465" y="774"/>
                    </a:moveTo>
                    <a:cubicBezTo>
                      <a:pt x="1439" y="769"/>
                      <a:pt x="1456" y="786"/>
                      <a:pt x="1465" y="774"/>
                    </a:cubicBezTo>
                    <a:close/>
                    <a:moveTo>
                      <a:pt x="1713" y="782"/>
                    </a:moveTo>
                    <a:cubicBezTo>
                      <a:pt x="1707" y="782"/>
                      <a:pt x="1710" y="772"/>
                      <a:pt x="1701" y="774"/>
                    </a:cubicBezTo>
                    <a:cubicBezTo>
                      <a:pt x="1697" y="782"/>
                      <a:pt x="1711" y="792"/>
                      <a:pt x="1713" y="782"/>
                    </a:cubicBezTo>
                    <a:close/>
                    <a:moveTo>
                      <a:pt x="1689" y="798"/>
                    </a:moveTo>
                    <a:cubicBezTo>
                      <a:pt x="1688" y="790"/>
                      <a:pt x="1694" y="790"/>
                      <a:pt x="1697" y="786"/>
                    </a:cubicBezTo>
                    <a:cubicBezTo>
                      <a:pt x="1689" y="782"/>
                      <a:pt x="1679" y="796"/>
                      <a:pt x="1689" y="798"/>
                    </a:cubicBezTo>
                    <a:close/>
                    <a:moveTo>
                      <a:pt x="2225" y="806"/>
                    </a:moveTo>
                    <a:cubicBezTo>
                      <a:pt x="2221" y="799"/>
                      <a:pt x="2225" y="785"/>
                      <a:pt x="2213" y="786"/>
                    </a:cubicBezTo>
                    <a:cubicBezTo>
                      <a:pt x="2205" y="794"/>
                      <a:pt x="2213" y="806"/>
                      <a:pt x="2225" y="806"/>
                    </a:cubicBezTo>
                    <a:close/>
                    <a:moveTo>
                      <a:pt x="73" y="810"/>
                    </a:moveTo>
                    <a:cubicBezTo>
                      <a:pt x="65" y="810"/>
                      <a:pt x="70" y="797"/>
                      <a:pt x="61" y="798"/>
                    </a:cubicBezTo>
                    <a:cubicBezTo>
                      <a:pt x="61" y="802"/>
                      <a:pt x="61" y="806"/>
                      <a:pt x="61" y="810"/>
                    </a:cubicBezTo>
                    <a:cubicBezTo>
                      <a:pt x="68" y="808"/>
                      <a:pt x="71" y="816"/>
                      <a:pt x="73" y="810"/>
                    </a:cubicBezTo>
                    <a:close/>
                    <a:moveTo>
                      <a:pt x="1129" y="814"/>
                    </a:moveTo>
                    <a:cubicBezTo>
                      <a:pt x="1132" y="814"/>
                      <a:pt x="1134" y="814"/>
                      <a:pt x="1137" y="814"/>
                    </a:cubicBezTo>
                    <a:cubicBezTo>
                      <a:pt x="1141" y="808"/>
                      <a:pt x="1141" y="804"/>
                      <a:pt x="1133" y="802"/>
                    </a:cubicBezTo>
                    <a:cubicBezTo>
                      <a:pt x="1133" y="808"/>
                      <a:pt x="1131" y="811"/>
                      <a:pt x="1129" y="814"/>
                    </a:cubicBezTo>
                    <a:close/>
                    <a:moveTo>
                      <a:pt x="1673" y="814"/>
                    </a:moveTo>
                    <a:cubicBezTo>
                      <a:pt x="1679" y="818"/>
                      <a:pt x="1683" y="818"/>
                      <a:pt x="1685" y="810"/>
                    </a:cubicBezTo>
                    <a:cubicBezTo>
                      <a:pt x="1679" y="810"/>
                      <a:pt x="1676" y="808"/>
                      <a:pt x="1673" y="806"/>
                    </a:cubicBezTo>
                    <a:cubicBezTo>
                      <a:pt x="1673" y="809"/>
                      <a:pt x="1673" y="811"/>
                      <a:pt x="1673" y="814"/>
                    </a:cubicBezTo>
                    <a:close/>
                    <a:moveTo>
                      <a:pt x="1153" y="818"/>
                    </a:moveTo>
                    <a:cubicBezTo>
                      <a:pt x="1166" y="830"/>
                      <a:pt x="1165" y="803"/>
                      <a:pt x="1153" y="818"/>
                    </a:cubicBezTo>
                    <a:close/>
                    <a:moveTo>
                      <a:pt x="725" y="842"/>
                    </a:moveTo>
                    <a:cubicBezTo>
                      <a:pt x="722" y="838"/>
                      <a:pt x="734" y="840"/>
                      <a:pt x="729" y="850"/>
                    </a:cubicBezTo>
                    <a:cubicBezTo>
                      <a:pt x="734" y="850"/>
                      <a:pt x="740" y="850"/>
                      <a:pt x="745" y="850"/>
                    </a:cubicBezTo>
                    <a:cubicBezTo>
                      <a:pt x="746" y="836"/>
                      <a:pt x="725" y="844"/>
                      <a:pt x="725" y="830"/>
                    </a:cubicBezTo>
                    <a:cubicBezTo>
                      <a:pt x="733" y="829"/>
                      <a:pt x="734" y="835"/>
                      <a:pt x="741" y="834"/>
                    </a:cubicBezTo>
                    <a:cubicBezTo>
                      <a:pt x="741" y="828"/>
                      <a:pt x="743" y="825"/>
                      <a:pt x="745" y="822"/>
                    </a:cubicBezTo>
                    <a:cubicBezTo>
                      <a:pt x="724" y="816"/>
                      <a:pt x="716" y="827"/>
                      <a:pt x="725" y="842"/>
                    </a:cubicBezTo>
                    <a:close/>
                    <a:moveTo>
                      <a:pt x="1829" y="818"/>
                    </a:moveTo>
                    <a:cubicBezTo>
                      <a:pt x="1817" y="831"/>
                      <a:pt x="1844" y="830"/>
                      <a:pt x="1829" y="818"/>
                    </a:cubicBezTo>
                    <a:close/>
                    <a:moveTo>
                      <a:pt x="61" y="834"/>
                    </a:moveTo>
                    <a:cubicBezTo>
                      <a:pt x="61" y="829"/>
                      <a:pt x="68" y="830"/>
                      <a:pt x="69" y="826"/>
                    </a:cubicBezTo>
                    <a:cubicBezTo>
                      <a:pt x="64" y="826"/>
                      <a:pt x="63" y="821"/>
                      <a:pt x="57" y="822"/>
                    </a:cubicBezTo>
                    <a:cubicBezTo>
                      <a:pt x="58" y="827"/>
                      <a:pt x="56" y="833"/>
                      <a:pt x="61" y="834"/>
                    </a:cubicBezTo>
                    <a:close/>
                    <a:moveTo>
                      <a:pt x="641" y="834"/>
                    </a:moveTo>
                    <a:cubicBezTo>
                      <a:pt x="641" y="827"/>
                      <a:pt x="638" y="824"/>
                      <a:pt x="633" y="822"/>
                    </a:cubicBezTo>
                    <a:cubicBezTo>
                      <a:pt x="633" y="829"/>
                      <a:pt x="636" y="832"/>
                      <a:pt x="641" y="834"/>
                    </a:cubicBezTo>
                    <a:close/>
                    <a:moveTo>
                      <a:pt x="717" y="826"/>
                    </a:moveTo>
                    <a:cubicBezTo>
                      <a:pt x="704" y="814"/>
                      <a:pt x="705" y="841"/>
                      <a:pt x="717" y="826"/>
                    </a:cubicBezTo>
                    <a:close/>
                    <a:moveTo>
                      <a:pt x="1077" y="830"/>
                    </a:moveTo>
                    <a:cubicBezTo>
                      <a:pt x="1085" y="841"/>
                      <a:pt x="1101" y="825"/>
                      <a:pt x="1085" y="822"/>
                    </a:cubicBezTo>
                    <a:cubicBezTo>
                      <a:pt x="1085" y="827"/>
                      <a:pt x="1078" y="826"/>
                      <a:pt x="1077" y="830"/>
                    </a:cubicBezTo>
                    <a:close/>
                    <a:moveTo>
                      <a:pt x="1685" y="826"/>
                    </a:moveTo>
                    <a:cubicBezTo>
                      <a:pt x="1688" y="835"/>
                      <a:pt x="1690" y="845"/>
                      <a:pt x="1701" y="846"/>
                    </a:cubicBezTo>
                    <a:cubicBezTo>
                      <a:pt x="1701" y="831"/>
                      <a:pt x="1697" y="835"/>
                      <a:pt x="1701" y="822"/>
                    </a:cubicBezTo>
                    <a:cubicBezTo>
                      <a:pt x="1694" y="822"/>
                      <a:pt x="1689" y="823"/>
                      <a:pt x="1685" y="826"/>
                    </a:cubicBezTo>
                    <a:close/>
                    <a:moveTo>
                      <a:pt x="1713" y="830"/>
                    </a:moveTo>
                    <a:cubicBezTo>
                      <a:pt x="1724" y="839"/>
                      <a:pt x="1742" y="830"/>
                      <a:pt x="1749" y="822"/>
                    </a:cubicBezTo>
                    <a:cubicBezTo>
                      <a:pt x="1734" y="821"/>
                      <a:pt x="1720" y="822"/>
                      <a:pt x="1713" y="830"/>
                    </a:cubicBezTo>
                    <a:close/>
                    <a:moveTo>
                      <a:pt x="609" y="846"/>
                    </a:moveTo>
                    <a:cubicBezTo>
                      <a:pt x="608" y="838"/>
                      <a:pt x="614" y="837"/>
                      <a:pt x="613" y="830"/>
                    </a:cubicBezTo>
                    <a:cubicBezTo>
                      <a:pt x="608" y="830"/>
                      <a:pt x="607" y="825"/>
                      <a:pt x="601" y="826"/>
                    </a:cubicBezTo>
                    <a:cubicBezTo>
                      <a:pt x="603" y="833"/>
                      <a:pt x="603" y="843"/>
                      <a:pt x="609" y="846"/>
                    </a:cubicBezTo>
                    <a:close/>
                    <a:moveTo>
                      <a:pt x="749" y="826"/>
                    </a:moveTo>
                    <a:cubicBezTo>
                      <a:pt x="746" y="850"/>
                      <a:pt x="767" y="829"/>
                      <a:pt x="749" y="826"/>
                    </a:cubicBezTo>
                    <a:close/>
                    <a:moveTo>
                      <a:pt x="1029" y="846"/>
                    </a:moveTo>
                    <a:cubicBezTo>
                      <a:pt x="1032" y="846"/>
                      <a:pt x="1034" y="846"/>
                      <a:pt x="1037" y="846"/>
                    </a:cubicBezTo>
                    <a:cubicBezTo>
                      <a:pt x="1037" y="843"/>
                      <a:pt x="1037" y="841"/>
                      <a:pt x="1037" y="838"/>
                    </a:cubicBezTo>
                    <a:cubicBezTo>
                      <a:pt x="1034" y="838"/>
                      <a:pt x="1032" y="838"/>
                      <a:pt x="1029" y="838"/>
                    </a:cubicBezTo>
                    <a:cubicBezTo>
                      <a:pt x="1029" y="841"/>
                      <a:pt x="1029" y="843"/>
                      <a:pt x="1029" y="846"/>
                    </a:cubicBezTo>
                    <a:close/>
                    <a:moveTo>
                      <a:pt x="657" y="846"/>
                    </a:moveTo>
                    <a:cubicBezTo>
                      <a:pt x="644" y="834"/>
                      <a:pt x="645" y="861"/>
                      <a:pt x="657" y="846"/>
                    </a:cubicBezTo>
                    <a:close/>
                    <a:moveTo>
                      <a:pt x="1129" y="854"/>
                    </a:moveTo>
                    <a:cubicBezTo>
                      <a:pt x="1132" y="854"/>
                      <a:pt x="1134" y="854"/>
                      <a:pt x="1137" y="854"/>
                    </a:cubicBezTo>
                    <a:cubicBezTo>
                      <a:pt x="1143" y="844"/>
                      <a:pt x="1123" y="842"/>
                      <a:pt x="1125" y="850"/>
                    </a:cubicBezTo>
                    <a:cubicBezTo>
                      <a:pt x="1127" y="850"/>
                      <a:pt x="1130" y="851"/>
                      <a:pt x="1129" y="854"/>
                    </a:cubicBezTo>
                    <a:close/>
                    <a:moveTo>
                      <a:pt x="1733" y="858"/>
                    </a:moveTo>
                    <a:cubicBezTo>
                      <a:pt x="1739" y="858"/>
                      <a:pt x="1747" y="859"/>
                      <a:pt x="1745" y="850"/>
                    </a:cubicBezTo>
                    <a:cubicBezTo>
                      <a:pt x="1742" y="850"/>
                      <a:pt x="1740" y="850"/>
                      <a:pt x="1737" y="850"/>
                    </a:cubicBezTo>
                    <a:cubicBezTo>
                      <a:pt x="1737" y="854"/>
                      <a:pt x="1734" y="855"/>
                      <a:pt x="1733" y="858"/>
                    </a:cubicBezTo>
                    <a:close/>
                    <a:moveTo>
                      <a:pt x="45" y="854"/>
                    </a:moveTo>
                    <a:cubicBezTo>
                      <a:pt x="42" y="869"/>
                      <a:pt x="60" y="859"/>
                      <a:pt x="61" y="854"/>
                    </a:cubicBezTo>
                    <a:cubicBezTo>
                      <a:pt x="50" y="854"/>
                      <a:pt x="53" y="861"/>
                      <a:pt x="45" y="854"/>
                    </a:cubicBezTo>
                    <a:close/>
                    <a:moveTo>
                      <a:pt x="681" y="874"/>
                    </a:moveTo>
                    <a:cubicBezTo>
                      <a:pt x="687" y="868"/>
                      <a:pt x="687" y="851"/>
                      <a:pt x="673" y="854"/>
                    </a:cubicBezTo>
                    <a:cubicBezTo>
                      <a:pt x="672" y="864"/>
                      <a:pt x="675" y="871"/>
                      <a:pt x="681" y="874"/>
                    </a:cubicBezTo>
                    <a:close/>
                    <a:moveTo>
                      <a:pt x="701" y="862"/>
                    </a:moveTo>
                    <a:cubicBezTo>
                      <a:pt x="705" y="862"/>
                      <a:pt x="706" y="865"/>
                      <a:pt x="709" y="866"/>
                    </a:cubicBezTo>
                    <a:cubicBezTo>
                      <a:pt x="709" y="860"/>
                      <a:pt x="710" y="852"/>
                      <a:pt x="701" y="854"/>
                    </a:cubicBezTo>
                    <a:cubicBezTo>
                      <a:pt x="701" y="857"/>
                      <a:pt x="701" y="859"/>
                      <a:pt x="701" y="862"/>
                    </a:cubicBezTo>
                    <a:close/>
                    <a:moveTo>
                      <a:pt x="1833" y="870"/>
                    </a:moveTo>
                    <a:cubicBezTo>
                      <a:pt x="1839" y="869"/>
                      <a:pt x="1848" y="871"/>
                      <a:pt x="1849" y="866"/>
                    </a:cubicBezTo>
                    <a:cubicBezTo>
                      <a:pt x="1841" y="865"/>
                      <a:pt x="1841" y="855"/>
                      <a:pt x="1833" y="854"/>
                    </a:cubicBezTo>
                    <a:cubicBezTo>
                      <a:pt x="1833" y="865"/>
                      <a:pt x="1840" y="862"/>
                      <a:pt x="1833" y="870"/>
                    </a:cubicBezTo>
                    <a:close/>
                    <a:moveTo>
                      <a:pt x="1001" y="866"/>
                    </a:moveTo>
                    <a:cubicBezTo>
                      <a:pt x="1004" y="866"/>
                      <a:pt x="1006" y="866"/>
                      <a:pt x="1009" y="866"/>
                    </a:cubicBezTo>
                    <a:cubicBezTo>
                      <a:pt x="1009" y="863"/>
                      <a:pt x="1009" y="861"/>
                      <a:pt x="1009" y="858"/>
                    </a:cubicBezTo>
                    <a:cubicBezTo>
                      <a:pt x="1006" y="858"/>
                      <a:pt x="1004" y="858"/>
                      <a:pt x="1001" y="858"/>
                    </a:cubicBezTo>
                    <a:cubicBezTo>
                      <a:pt x="1001" y="861"/>
                      <a:pt x="1001" y="863"/>
                      <a:pt x="1001" y="866"/>
                    </a:cubicBezTo>
                    <a:close/>
                    <a:moveTo>
                      <a:pt x="1857" y="890"/>
                    </a:moveTo>
                    <a:cubicBezTo>
                      <a:pt x="1856" y="898"/>
                      <a:pt x="1846" y="898"/>
                      <a:pt x="1845" y="906"/>
                    </a:cubicBezTo>
                    <a:cubicBezTo>
                      <a:pt x="1865" y="914"/>
                      <a:pt x="1866" y="880"/>
                      <a:pt x="1853" y="878"/>
                    </a:cubicBezTo>
                    <a:cubicBezTo>
                      <a:pt x="1853" y="884"/>
                      <a:pt x="1855" y="887"/>
                      <a:pt x="1857" y="890"/>
                    </a:cubicBezTo>
                    <a:close/>
                    <a:moveTo>
                      <a:pt x="957" y="902"/>
                    </a:moveTo>
                    <a:cubicBezTo>
                      <a:pt x="970" y="914"/>
                      <a:pt x="969" y="887"/>
                      <a:pt x="957" y="902"/>
                    </a:cubicBezTo>
                    <a:close/>
                    <a:moveTo>
                      <a:pt x="781" y="926"/>
                    </a:moveTo>
                    <a:cubicBezTo>
                      <a:pt x="769" y="929"/>
                      <a:pt x="766" y="922"/>
                      <a:pt x="757" y="922"/>
                    </a:cubicBezTo>
                    <a:cubicBezTo>
                      <a:pt x="755" y="940"/>
                      <a:pt x="774" y="931"/>
                      <a:pt x="781" y="926"/>
                    </a:cubicBezTo>
                    <a:close/>
                    <a:moveTo>
                      <a:pt x="1045" y="994"/>
                    </a:moveTo>
                    <a:cubicBezTo>
                      <a:pt x="1047" y="974"/>
                      <a:pt x="1050" y="968"/>
                      <a:pt x="1041" y="950"/>
                    </a:cubicBezTo>
                    <a:cubicBezTo>
                      <a:pt x="1033" y="950"/>
                      <a:pt x="1025" y="950"/>
                      <a:pt x="1017" y="950"/>
                    </a:cubicBezTo>
                    <a:cubicBezTo>
                      <a:pt x="1026" y="965"/>
                      <a:pt x="1043" y="972"/>
                      <a:pt x="1045" y="994"/>
                    </a:cubicBezTo>
                    <a:close/>
                    <a:moveTo>
                      <a:pt x="1121" y="970"/>
                    </a:moveTo>
                    <a:cubicBezTo>
                      <a:pt x="1129" y="963"/>
                      <a:pt x="1118" y="956"/>
                      <a:pt x="1113" y="950"/>
                    </a:cubicBezTo>
                    <a:cubicBezTo>
                      <a:pt x="1107" y="956"/>
                      <a:pt x="1113" y="967"/>
                      <a:pt x="1121" y="970"/>
                    </a:cubicBezTo>
                    <a:close/>
                    <a:moveTo>
                      <a:pt x="1745" y="958"/>
                    </a:moveTo>
                    <a:cubicBezTo>
                      <a:pt x="1750" y="963"/>
                      <a:pt x="1765" y="964"/>
                      <a:pt x="1765" y="954"/>
                    </a:cubicBezTo>
                    <a:cubicBezTo>
                      <a:pt x="1760" y="949"/>
                      <a:pt x="1745" y="948"/>
                      <a:pt x="1745" y="958"/>
                    </a:cubicBezTo>
                    <a:close/>
                    <a:moveTo>
                      <a:pt x="1145" y="974"/>
                    </a:moveTo>
                    <a:cubicBezTo>
                      <a:pt x="1144" y="966"/>
                      <a:pt x="1150" y="965"/>
                      <a:pt x="1149" y="958"/>
                    </a:cubicBezTo>
                    <a:cubicBezTo>
                      <a:pt x="1144" y="958"/>
                      <a:pt x="1138" y="958"/>
                      <a:pt x="1133" y="958"/>
                    </a:cubicBezTo>
                    <a:cubicBezTo>
                      <a:pt x="1132" y="968"/>
                      <a:pt x="1139" y="971"/>
                      <a:pt x="1145" y="974"/>
                    </a:cubicBezTo>
                    <a:close/>
                    <a:moveTo>
                      <a:pt x="1757" y="974"/>
                    </a:moveTo>
                    <a:cubicBezTo>
                      <a:pt x="1760" y="974"/>
                      <a:pt x="1762" y="974"/>
                      <a:pt x="1765" y="974"/>
                    </a:cubicBezTo>
                    <a:cubicBezTo>
                      <a:pt x="1765" y="971"/>
                      <a:pt x="1765" y="969"/>
                      <a:pt x="1765" y="966"/>
                    </a:cubicBezTo>
                    <a:cubicBezTo>
                      <a:pt x="1762" y="966"/>
                      <a:pt x="1760" y="966"/>
                      <a:pt x="1757" y="966"/>
                    </a:cubicBezTo>
                    <a:cubicBezTo>
                      <a:pt x="1757" y="969"/>
                      <a:pt x="1757" y="971"/>
                      <a:pt x="1757" y="974"/>
                    </a:cubicBezTo>
                    <a:close/>
                    <a:moveTo>
                      <a:pt x="1729" y="982"/>
                    </a:moveTo>
                    <a:cubicBezTo>
                      <a:pt x="1732" y="982"/>
                      <a:pt x="1734" y="982"/>
                      <a:pt x="1737" y="982"/>
                    </a:cubicBezTo>
                    <a:cubicBezTo>
                      <a:pt x="1737" y="977"/>
                      <a:pt x="1742" y="976"/>
                      <a:pt x="1741" y="970"/>
                    </a:cubicBezTo>
                    <a:cubicBezTo>
                      <a:pt x="1735" y="971"/>
                      <a:pt x="1726" y="969"/>
                      <a:pt x="1725" y="974"/>
                    </a:cubicBezTo>
                    <a:cubicBezTo>
                      <a:pt x="1728" y="975"/>
                      <a:pt x="1730" y="977"/>
                      <a:pt x="1729" y="982"/>
                    </a:cubicBezTo>
                    <a:close/>
                    <a:moveTo>
                      <a:pt x="1805" y="978"/>
                    </a:moveTo>
                    <a:cubicBezTo>
                      <a:pt x="1804" y="975"/>
                      <a:pt x="1794" y="973"/>
                      <a:pt x="1793" y="978"/>
                    </a:cubicBezTo>
                    <a:cubicBezTo>
                      <a:pt x="1790" y="987"/>
                      <a:pt x="1809" y="987"/>
                      <a:pt x="1805" y="978"/>
                    </a:cubicBezTo>
                    <a:close/>
                    <a:moveTo>
                      <a:pt x="1141" y="986"/>
                    </a:moveTo>
                    <a:cubicBezTo>
                      <a:pt x="1136" y="1008"/>
                      <a:pt x="1167" y="1024"/>
                      <a:pt x="1173" y="1010"/>
                    </a:cubicBezTo>
                    <a:cubicBezTo>
                      <a:pt x="1157" y="1005"/>
                      <a:pt x="1149" y="981"/>
                      <a:pt x="1149" y="982"/>
                    </a:cubicBezTo>
                    <a:cubicBezTo>
                      <a:pt x="1148" y="985"/>
                      <a:pt x="1146" y="987"/>
                      <a:pt x="1141" y="986"/>
                    </a:cubicBezTo>
                    <a:close/>
                    <a:moveTo>
                      <a:pt x="53" y="1010"/>
                    </a:moveTo>
                    <a:cubicBezTo>
                      <a:pt x="63" y="1000"/>
                      <a:pt x="51" y="991"/>
                      <a:pt x="45" y="986"/>
                    </a:cubicBezTo>
                    <a:cubicBezTo>
                      <a:pt x="45" y="997"/>
                      <a:pt x="43" y="1010"/>
                      <a:pt x="53" y="1010"/>
                    </a:cubicBezTo>
                    <a:close/>
                    <a:moveTo>
                      <a:pt x="1945" y="1010"/>
                    </a:moveTo>
                    <a:cubicBezTo>
                      <a:pt x="1948" y="1010"/>
                      <a:pt x="1950" y="1010"/>
                      <a:pt x="1953" y="1010"/>
                    </a:cubicBezTo>
                    <a:cubicBezTo>
                      <a:pt x="1953" y="1005"/>
                      <a:pt x="1958" y="1004"/>
                      <a:pt x="1957" y="998"/>
                    </a:cubicBezTo>
                    <a:cubicBezTo>
                      <a:pt x="1953" y="998"/>
                      <a:pt x="1949" y="998"/>
                      <a:pt x="1945" y="998"/>
                    </a:cubicBezTo>
                    <a:cubicBezTo>
                      <a:pt x="1945" y="1002"/>
                      <a:pt x="1945" y="1006"/>
                      <a:pt x="1945" y="1010"/>
                    </a:cubicBezTo>
                    <a:close/>
                    <a:moveTo>
                      <a:pt x="2021" y="1006"/>
                    </a:moveTo>
                    <a:cubicBezTo>
                      <a:pt x="2031" y="996"/>
                      <a:pt x="2008" y="996"/>
                      <a:pt x="2009" y="1002"/>
                    </a:cubicBezTo>
                    <a:cubicBezTo>
                      <a:pt x="2009" y="1002"/>
                      <a:pt x="2023" y="1004"/>
                      <a:pt x="2021" y="1006"/>
                    </a:cubicBezTo>
                    <a:close/>
                    <a:moveTo>
                      <a:pt x="33" y="1022"/>
                    </a:moveTo>
                    <a:cubicBezTo>
                      <a:pt x="37" y="1022"/>
                      <a:pt x="41" y="1022"/>
                      <a:pt x="45" y="1022"/>
                    </a:cubicBezTo>
                    <a:cubicBezTo>
                      <a:pt x="46" y="1013"/>
                      <a:pt x="42" y="1009"/>
                      <a:pt x="33" y="1010"/>
                    </a:cubicBezTo>
                    <a:cubicBezTo>
                      <a:pt x="33" y="1014"/>
                      <a:pt x="33" y="1018"/>
                      <a:pt x="33" y="1022"/>
                    </a:cubicBezTo>
                    <a:close/>
                    <a:moveTo>
                      <a:pt x="1469" y="1026"/>
                    </a:moveTo>
                    <a:cubicBezTo>
                      <a:pt x="1480" y="1027"/>
                      <a:pt x="1482" y="1020"/>
                      <a:pt x="1481" y="1010"/>
                    </a:cubicBezTo>
                    <a:cubicBezTo>
                      <a:pt x="1477" y="1010"/>
                      <a:pt x="1473" y="1010"/>
                      <a:pt x="1469" y="1010"/>
                    </a:cubicBezTo>
                    <a:cubicBezTo>
                      <a:pt x="1469" y="1015"/>
                      <a:pt x="1469" y="1021"/>
                      <a:pt x="1469" y="1026"/>
                    </a:cubicBezTo>
                    <a:close/>
                    <a:moveTo>
                      <a:pt x="69" y="1082"/>
                    </a:moveTo>
                    <a:cubicBezTo>
                      <a:pt x="66" y="1066"/>
                      <a:pt x="58" y="1056"/>
                      <a:pt x="49" y="1046"/>
                    </a:cubicBezTo>
                    <a:cubicBezTo>
                      <a:pt x="37" y="1063"/>
                      <a:pt x="60" y="1074"/>
                      <a:pt x="69" y="1082"/>
                    </a:cubicBezTo>
                    <a:close/>
                    <a:moveTo>
                      <a:pt x="1521" y="1058"/>
                    </a:moveTo>
                    <a:cubicBezTo>
                      <a:pt x="1524" y="1058"/>
                      <a:pt x="1526" y="1058"/>
                      <a:pt x="1529" y="1058"/>
                    </a:cubicBezTo>
                    <a:cubicBezTo>
                      <a:pt x="1529" y="1055"/>
                      <a:pt x="1529" y="1053"/>
                      <a:pt x="1529" y="1050"/>
                    </a:cubicBezTo>
                    <a:cubicBezTo>
                      <a:pt x="1526" y="1050"/>
                      <a:pt x="1524" y="1050"/>
                      <a:pt x="1521" y="1050"/>
                    </a:cubicBezTo>
                    <a:cubicBezTo>
                      <a:pt x="1521" y="1053"/>
                      <a:pt x="1521" y="1055"/>
                      <a:pt x="1521" y="1058"/>
                    </a:cubicBezTo>
                    <a:close/>
                    <a:moveTo>
                      <a:pt x="1937" y="1054"/>
                    </a:moveTo>
                    <a:cubicBezTo>
                      <a:pt x="1935" y="1053"/>
                      <a:pt x="1922" y="1044"/>
                      <a:pt x="1921" y="1054"/>
                    </a:cubicBezTo>
                    <a:cubicBezTo>
                      <a:pt x="1923" y="1055"/>
                      <a:pt x="1936" y="1064"/>
                      <a:pt x="1937" y="1054"/>
                    </a:cubicBezTo>
                    <a:close/>
                    <a:moveTo>
                      <a:pt x="1393" y="1066"/>
                    </a:moveTo>
                    <a:cubicBezTo>
                      <a:pt x="1396" y="1066"/>
                      <a:pt x="1398" y="1066"/>
                      <a:pt x="1401" y="1066"/>
                    </a:cubicBezTo>
                    <a:cubicBezTo>
                      <a:pt x="1401" y="1063"/>
                      <a:pt x="1401" y="1061"/>
                      <a:pt x="1401" y="1058"/>
                    </a:cubicBezTo>
                    <a:cubicBezTo>
                      <a:pt x="1398" y="1058"/>
                      <a:pt x="1396" y="1058"/>
                      <a:pt x="1393" y="1058"/>
                    </a:cubicBezTo>
                    <a:cubicBezTo>
                      <a:pt x="1393" y="1061"/>
                      <a:pt x="1393" y="1063"/>
                      <a:pt x="1393" y="1066"/>
                    </a:cubicBezTo>
                    <a:close/>
                    <a:moveTo>
                      <a:pt x="2057" y="1070"/>
                    </a:moveTo>
                    <a:cubicBezTo>
                      <a:pt x="2068" y="1064"/>
                      <a:pt x="2049" y="1051"/>
                      <a:pt x="2045" y="1062"/>
                    </a:cubicBezTo>
                    <a:cubicBezTo>
                      <a:pt x="2053" y="1061"/>
                      <a:pt x="2053" y="1067"/>
                      <a:pt x="2057" y="1070"/>
                    </a:cubicBezTo>
                    <a:close/>
                    <a:moveTo>
                      <a:pt x="1509" y="1078"/>
                    </a:moveTo>
                    <a:cubicBezTo>
                      <a:pt x="1515" y="1076"/>
                      <a:pt x="1530" y="1083"/>
                      <a:pt x="1529" y="1074"/>
                    </a:cubicBezTo>
                    <a:cubicBezTo>
                      <a:pt x="1523" y="1074"/>
                      <a:pt x="1526" y="1064"/>
                      <a:pt x="1517" y="1066"/>
                    </a:cubicBezTo>
                    <a:cubicBezTo>
                      <a:pt x="1518" y="1074"/>
                      <a:pt x="1512" y="1074"/>
                      <a:pt x="1509" y="1078"/>
                    </a:cubicBezTo>
                    <a:close/>
                    <a:moveTo>
                      <a:pt x="1709" y="1074"/>
                    </a:moveTo>
                    <a:cubicBezTo>
                      <a:pt x="1712" y="1074"/>
                      <a:pt x="1714" y="1074"/>
                      <a:pt x="1717" y="1074"/>
                    </a:cubicBezTo>
                    <a:cubicBezTo>
                      <a:pt x="1717" y="1071"/>
                      <a:pt x="1717" y="1069"/>
                      <a:pt x="1717" y="1066"/>
                    </a:cubicBezTo>
                    <a:cubicBezTo>
                      <a:pt x="1714" y="1066"/>
                      <a:pt x="1712" y="1066"/>
                      <a:pt x="1709" y="1066"/>
                    </a:cubicBezTo>
                    <a:cubicBezTo>
                      <a:pt x="1709" y="1069"/>
                      <a:pt x="1709" y="1071"/>
                      <a:pt x="1709" y="1074"/>
                    </a:cubicBezTo>
                    <a:close/>
                    <a:moveTo>
                      <a:pt x="1153" y="1074"/>
                    </a:moveTo>
                    <a:cubicBezTo>
                      <a:pt x="1134" y="1063"/>
                      <a:pt x="1143" y="1087"/>
                      <a:pt x="1153" y="1074"/>
                    </a:cubicBezTo>
                    <a:close/>
                    <a:moveTo>
                      <a:pt x="1689" y="1094"/>
                    </a:moveTo>
                    <a:cubicBezTo>
                      <a:pt x="1690" y="1085"/>
                      <a:pt x="1686" y="1081"/>
                      <a:pt x="1677" y="1082"/>
                    </a:cubicBezTo>
                    <a:cubicBezTo>
                      <a:pt x="1676" y="1091"/>
                      <a:pt x="1680" y="1095"/>
                      <a:pt x="1689" y="1094"/>
                    </a:cubicBezTo>
                    <a:close/>
                    <a:moveTo>
                      <a:pt x="2249" y="1102"/>
                    </a:moveTo>
                    <a:cubicBezTo>
                      <a:pt x="2257" y="1087"/>
                      <a:pt x="2231" y="1086"/>
                      <a:pt x="2229" y="1094"/>
                    </a:cubicBezTo>
                    <a:cubicBezTo>
                      <a:pt x="2242" y="1091"/>
                      <a:pt x="2241" y="1100"/>
                      <a:pt x="2249" y="1102"/>
                    </a:cubicBezTo>
                    <a:close/>
                    <a:moveTo>
                      <a:pt x="2009" y="1102"/>
                    </a:moveTo>
                    <a:cubicBezTo>
                      <a:pt x="2009" y="1105"/>
                      <a:pt x="2009" y="1107"/>
                      <a:pt x="2009" y="1110"/>
                    </a:cubicBezTo>
                    <a:cubicBezTo>
                      <a:pt x="2010" y="1113"/>
                      <a:pt x="2012" y="1115"/>
                      <a:pt x="2017" y="1114"/>
                    </a:cubicBezTo>
                    <a:cubicBezTo>
                      <a:pt x="2021" y="1113"/>
                      <a:pt x="2028" y="1096"/>
                      <a:pt x="2021" y="1098"/>
                    </a:cubicBezTo>
                    <a:cubicBezTo>
                      <a:pt x="2020" y="1103"/>
                      <a:pt x="2015" y="1102"/>
                      <a:pt x="2009" y="1102"/>
                    </a:cubicBezTo>
                    <a:close/>
                    <a:moveTo>
                      <a:pt x="45" y="1114"/>
                    </a:moveTo>
                    <a:cubicBezTo>
                      <a:pt x="49" y="1114"/>
                      <a:pt x="53" y="1114"/>
                      <a:pt x="57" y="1114"/>
                    </a:cubicBezTo>
                    <a:cubicBezTo>
                      <a:pt x="58" y="1105"/>
                      <a:pt x="54" y="1101"/>
                      <a:pt x="45" y="1102"/>
                    </a:cubicBezTo>
                    <a:cubicBezTo>
                      <a:pt x="45" y="1106"/>
                      <a:pt x="45" y="1110"/>
                      <a:pt x="45" y="1114"/>
                    </a:cubicBezTo>
                    <a:close/>
                    <a:moveTo>
                      <a:pt x="85" y="1110"/>
                    </a:moveTo>
                    <a:cubicBezTo>
                      <a:pt x="80" y="1110"/>
                      <a:pt x="79" y="1105"/>
                      <a:pt x="73" y="1106"/>
                    </a:cubicBezTo>
                    <a:cubicBezTo>
                      <a:pt x="67" y="1116"/>
                      <a:pt x="87" y="1118"/>
                      <a:pt x="85" y="1110"/>
                    </a:cubicBezTo>
                    <a:close/>
                    <a:moveTo>
                      <a:pt x="269" y="1114"/>
                    </a:moveTo>
                    <a:cubicBezTo>
                      <a:pt x="265" y="1114"/>
                      <a:pt x="264" y="1111"/>
                      <a:pt x="261" y="1110"/>
                    </a:cubicBezTo>
                    <a:cubicBezTo>
                      <a:pt x="250" y="1116"/>
                      <a:pt x="267" y="1123"/>
                      <a:pt x="269" y="1114"/>
                    </a:cubicBezTo>
                    <a:close/>
                    <a:moveTo>
                      <a:pt x="1693" y="1122"/>
                    </a:moveTo>
                    <a:cubicBezTo>
                      <a:pt x="1704" y="1103"/>
                      <a:pt x="1680" y="1112"/>
                      <a:pt x="1693" y="1122"/>
                    </a:cubicBezTo>
                    <a:close/>
                    <a:moveTo>
                      <a:pt x="125" y="1126"/>
                    </a:moveTo>
                    <a:cubicBezTo>
                      <a:pt x="137" y="1132"/>
                      <a:pt x="137" y="1108"/>
                      <a:pt x="125" y="1114"/>
                    </a:cubicBezTo>
                    <a:cubicBezTo>
                      <a:pt x="125" y="1118"/>
                      <a:pt x="125" y="1122"/>
                      <a:pt x="125" y="1126"/>
                    </a:cubicBezTo>
                    <a:close/>
                    <a:moveTo>
                      <a:pt x="1169" y="1122"/>
                    </a:moveTo>
                    <a:cubicBezTo>
                      <a:pt x="1163" y="1124"/>
                      <a:pt x="1159" y="1106"/>
                      <a:pt x="1157" y="1118"/>
                    </a:cubicBezTo>
                    <a:cubicBezTo>
                      <a:pt x="1161" y="1118"/>
                      <a:pt x="1165" y="1135"/>
                      <a:pt x="1169" y="1122"/>
                    </a:cubicBezTo>
                    <a:close/>
                    <a:moveTo>
                      <a:pt x="165" y="1138"/>
                    </a:moveTo>
                    <a:cubicBezTo>
                      <a:pt x="171" y="1132"/>
                      <a:pt x="169" y="1120"/>
                      <a:pt x="157" y="1122"/>
                    </a:cubicBezTo>
                    <a:cubicBezTo>
                      <a:pt x="158" y="1129"/>
                      <a:pt x="160" y="1135"/>
                      <a:pt x="165" y="1138"/>
                    </a:cubicBezTo>
                    <a:close/>
                    <a:moveTo>
                      <a:pt x="1409" y="1122"/>
                    </a:moveTo>
                    <a:cubicBezTo>
                      <a:pt x="1398" y="1137"/>
                      <a:pt x="1424" y="1140"/>
                      <a:pt x="1409" y="1122"/>
                    </a:cubicBezTo>
                    <a:close/>
                    <a:moveTo>
                      <a:pt x="129" y="1138"/>
                    </a:moveTo>
                    <a:cubicBezTo>
                      <a:pt x="110" y="1132"/>
                      <a:pt x="90" y="1127"/>
                      <a:pt x="73" y="1130"/>
                    </a:cubicBezTo>
                    <a:cubicBezTo>
                      <a:pt x="83" y="1139"/>
                      <a:pt x="118" y="1144"/>
                      <a:pt x="129" y="1138"/>
                    </a:cubicBezTo>
                    <a:close/>
                    <a:moveTo>
                      <a:pt x="477" y="1434"/>
                    </a:moveTo>
                    <a:cubicBezTo>
                      <a:pt x="484" y="1431"/>
                      <a:pt x="489" y="1415"/>
                      <a:pt x="477" y="1414"/>
                    </a:cubicBezTo>
                    <a:cubicBezTo>
                      <a:pt x="476" y="1419"/>
                      <a:pt x="478" y="1425"/>
                      <a:pt x="473" y="1426"/>
                    </a:cubicBezTo>
                    <a:cubicBezTo>
                      <a:pt x="470" y="1416"/>
                      <a:pt x="469" y="1408"/>
                      <a:pt x="473" y="1394"/>
                    </a:cubicBezTo>
                    <a:cubicBezTo>
                      <a:pt x="464" y="1395"/>
                      <a:pt x="456" y="1403"/>
                      <a:pt x="453" y="1390"/>
                    </a:cubicBezTo>
                    <a:cubicBezTo>
                      <a:pt x="460" y="1374"/>
                      <a:pt x="469" y="1361"/>
                      <a:pt x="469" y="1338"/>
                    </a:cubicBezTo>
                    <a:cubicBezTo>
                      <a:pt x="487" y="1336"/>
                      <a:pt x="490" y="1319"/>
                      <a:pt x="497" y="1306"/>
                    </a:cubicBezTo>
                    <a:cubicBezTo>
                      <a:pt x="506" y="1302"/>
                      <a:pt x="517" y="1310"/>
                      <a:pt x="521" y="1294"/>
                    </a:cubicBezTo>
                    <a:cubicBezTo>
                      <a:pt x="544" y="1296"/>
                      <a:pt x="578" y="1301"/>
                      <a:pt x="605" y="1294"/>
                    </a:cubicBezTo>
                    <a:cubicBezTo>
                      <a:pt x="601" y="1249"/>
                      <a:pt x="607" y="1225"/>
                      <a:pt x="597" y="1186"/>
                    </a:cubicBezTo>
                    <a:cubicBezTo>
                      <a:pt x="551" y="1169"/>
                      <a:pt x="495" y="1155"/>
                      <a:pt x="441" y="1158"/>
                    </a:cubicBezTo>
                    <a:cubicBezTo>
                      <a:pt x="441" y="1172"/>
                      <a:pt x="466" y="1215"/>
                      <a:pt x="465" y="1222"/>
                    </a:cubicBezTo>
                    <a:cubicBezTo>
                      <a:pt x="464" y="1228"/>
                      <a:pt x="426" y="1266"/>
                      <a:pt x="417" y="1266"/>
                    </a:cubicBezTo>
                    <a:cubicBezTo>
                      <a:pt x="422" y="1268"/>
                      <a:pt x="426" y="1270"/>
                      <a:pt x="429" y="1274"/>
                    </a:cubicBezTo>
                    <a:cubicBezTo>
                      <a:pt x="411" y="1283"/>
                      <a:pt x="406" y="1293"/>
                      <a:pt x="393" y="1298"/>
                    </a:cubicBezTo>
                    <a:cubicBezTo>
                      <a:pt x="388" y="1300"/>
                      <a:pt x="385" y="1290"/>
                      <a:pt x="381" y="1290"/>
                    </a:cubicBezTo>
                    <a:cubicBezTo>
                      <a:pt x="370" y="1291"/>
                      <a:pt x="362" y="1313"/>
                      <a:pt x="349" y="1302"/>
                    </a:cubicBezTo>
                    <a:cubicBezTo>
                      <a:pt x="343" y="1297"/>
                      <a:pt x="349" y="1281"/>
                      <a:pt x="333" y="1286"/>
                    </a:cubicBezTo>
                    <a:cubicBezTo>
                      <a:pt x="326" y="1297"/>
                      <a:pt x="351" y="1294"/>
                      <a:pt x="337" y="1298"/>
                    </a:cubicBezTo>
                    <a:cubicBezTo>
                      <a:pt x="281" y="1292"/>
                      <a:pt x="262" y="1248"/>
                      <a:pt x="241" y="1206"/>
                    </a:cubicBezTo>
                    <a:cubicBezTo>
                      <a:pt x="252" y="1197"/>
                      <a:pt x="255" y="1192"/>
                      <a:pt x="249" y="1174"/>
                    </a:cubicBezTo>
                    <a:cubicBezTo>
                      <a:pt x="254" y="1173"/>
                      <a:pt x="261" y="1190"/>
                      <a:pt x="265" y="1178"/>
                    </a:cubicBezTo>
                    <a:cubicBezTo>
                      <a:pt x="259" y="1172"/>
                      <a:pt x="248" y="1171"/>
                      <a:pt x="245" y="1162"/>
                    </a:cubicBezTo>
                    <a:cubicBezTo>
                      <a:pt x="248" y="1150"/>
                      <a:pt x="254" y="1142"/>
                      <a:pt x="261" y="1134"/>
                    </a:cubicBezTo>
                    <a:cubicBezTo>
                      <a:pt x="223" y="1143"/>
                      <a:pt x="172" y="1152"/>
                      <a:pt x="141" y="1138"/>
                    </a:cubicBezTo>
                    <a:cubicBezTo>
                      <a:pt x="118" y="1157"/>
                      <a:pt x="88" y="1142"/>
                      <a:pt x="77" y="1170"/>
                    </a:cubicBezTo>
                    <a:cubicBezTo>
                      <a:pt x="78" y="1168"/>
                      <a:pt x="89" y="1183"/>
                      <a:pt x="89" y="1182"/>
                    </a:cubicBezTo>
                    <a:cubicBezTo>
                      <a:pt x="89" y="1181"/>
                      <a:pt x="85" y="1193"/>
                      <a:pt x="85" y="1198"/>
                    </a:cubicBezTo>
                    <a:cubicBezTo>
                      <a:pt x="86" y="1207"/>
                      <a:pt x="92" y="1220"/>
                      <a:pt x="93" y="1230"/>
                    </a:cubicBezTo>
                    <a:cubicBezTo>
                      <a:pt x="96" y="1264"/>
                      <a:pt x="94" y="1313"/>
                      <a:pt x="93" y="1326"/>
                    </a:cubicBezTo>
                    <a:cubicBezTo>
                      <a:pt x="92" y="1332"/>
                      <a:pt x="86" y="1333"/>
                      <a:pt x="85" y="1338"/>
                    </a:cubicBezTo>
                    <a:cubicBezTo>
                      <a:pt x="108" y="1366"/>
                      <a:pt x="92" y="1418"/>
                      <a:pt x="97" y="1450"/>
                    </a:cubicBezTo>
                    <a:cubicBezTo>
                      <a:pt x="97" y="1453"/>
                      <a:pt x="106" y="1449"/>
                      <a:pt x="105" y="1458"/>
                    </a:cubicBezTo>
                    <a:cubicBezTo>
                      <a:pt x="104" y="1465"/>
                      <a:pt x="100" y="1468"/>
                      <a:pt x="97" y="1474"/>
                    </a:cubicBezTo>
                    <a:cubicBezTo>
                      <a:pt x="109" y="1470"/>
                      <a:pt x="104" y="1483"/>
                      <a:pt x="105" y="1490"/>
                    </a:cubicBezTo>
                    <a:cubicBezTo>
                      <a:pt x="97" y="1492"/>
                      <a:pt x="81" y="1485"/>
                      <a:pt x="85" y="1498"/>
                    </a:cubicBezTo>
                    <a:cubicBezTo>
                      <a:pt x="114" y="1519"/>
                      <a:pt x="108" y="1581"/>
                      <a:pt x="109" y="1610"/>
                    </a:cubicBezTo>
                    <a:cubicBezTo>
                      <a:pt x="103" y="1603"/>
                      <a:pt x="90" y="1608"/>
                      <a:pt x="85" y="1614"/>
                    </a:cubicBezTo>
                    <a:cubicBezTo>
                      <a:pt x="107" y="1611"/>
                      <a:pt x="78" y="1640"/>
                      <a:pt x="97" y="1634"/>
                    </a:cubicBezTo>
                    <a:cubicBezTo>
                      <a:pt x="103" y="1628"/>
                      <a:pt x="105" y="1618"/>
                      <a:pt x="113" y="1614"/>
                    </a:cubicBezTo>
                    <a:cubicBezTo>
                      <a:pt x="156" y="1628"/>
                      <a:pt x="202" y="1615"/>
                      <a:pt x="229" y="1642"/>
                    </a:cubicBezTo>
                    <a:cubicBezTo>
                      <a:pt x="235" y="1639"/>
                      <a:pt x="248" y="1624"/>
                      <a:pt x="241" y="1622"/>
                    </a:cubicBezTo>
                    <a:cubicBezTo>
                      <a:pt x="235" y="1630"/>
                      <a:pt x="211" y="1578"/>
                      <a:pt x="233" y="1582"/>
                    </a:cubicBezTo>
                    <a:cubicBezTo>
                      <a:pt x="226" y="1543"/>
                      <a:pt x="237" y="1511"/>
                      <a:pt x="269" y="1494"/>
                    </a:cubicBezTo>
                    <a:cubicBezTo>
                      <a:pt x="268" y="1504"/>
                      <a:pt x="275" y="1507"/>
                      <a:pt x="281" y="1510"/>
                    </a:cubicBezTo>
                    <a:cubicBezTo>
                      <a:pt x="270" y="1466"/>
                      <a:pt x="326" y="1463"/>
                      <a:pt x="349" y="1478"/>
                    </a:cubicBezTo>
                    <a:cubicBezTo>
                      <a:pt x="349" y="1473"/>
                      <a:pt x="350" y="1469"/>
                      <a:pt x="357" y="1470"/>
                    </a:cubicBezTo>
                    <a:cubicBezTo>
                      <a:pt x="377" y="1476"/>
                      <a:pt x="374" y="1488"/>
                      <a:pt x="397" y="1486"/>
                    </a:cubicBezTo>
                    <a:cubicBezTo>
                      <a:pt x="397" y="1491"/>
                      <a:pt x="392" y="1492"/>
                      <a:pt x="393" y="1498"/>
                    </a:cubicBezTo>
                    <a:cubicBezTo>
                      <a:pt x="411" y="1488"/>
                      <a:pt x="406" y="1505"/>
                      <a:pt x="409" y="1510"/>
                    </a:cubicBezTo>
                    <a:cubicBezTo>
                      <a:pt x="410" y="1505"/>
                      <a:pt x="415" y="1506"/>
                      <a:pt x="421" y="1506"/>
                    </a:cubicBezTo>
                    <a:cubicBezTo>
                      <a:pt x="442" y="1535"/>
                      <a:pt x="440" y="1576"/>
                      <a:pt x="433" y="1622"/>
                    </a:cubicBezTo>
                    <a:cubicBezTo>
                      <a:pt x="469" y="1644"/>
                      <a:pt x="506" y="1632"/>
                      <a:pt x="545" y="1622"/>
                    </a:cubicBezTo>
                    <a:cubicBezTo>
                      <a:pt x="552" y="1609"/>
                      <a:pt x="596" y="1634"/>
                      <a:pt x="617" y="1614"/>
                    </a:cubicBezTo>
                    <a:cubicBezTo>
                      <a:pt x="615" y="1595"/>
                      <a:pt x="611" y="1590"/>
                      <a:pt x="625" y="1582"/>
                    </a:cubicBezTo>
                    <a:cubicBezTo>
                      <a:pt x="613" y="1548"/>
                      <a:pt x="620" y="1512"/>
                      <a:pt x="629" y="1474"/>
                    </a:cubicBezTo>
                    <a:cubicBezTo>
                      <a:pt x="564" y="1497"/>
                      <a:pt x="501" y="1485"/>
                      <a:pt x="477" y="1434"/>
                    </a:cubicBezTo>
                    <a:close/>
                    <a:moveTo>
                      <a:pt x="557" y="1482"/>
                    </a:moveTo>
                    <a:cubicBezTo>
                      <a:pt x="560" y="1471"/>
                      <a:pt x="549" y="1474"/>
                      <a:pt x="545" y="1470"/>
                    </a:cubicBezTo>
                    <a:cubicBezTo>
                      <a:pt x="544" y="1479"/>
                      <a:pt x="548" y="1483"/>
                      <a:pt x="557" y="1482"/>
                    </a:cubicBezTo>
                    <a:close/>
                    <a:moveTo>
                      <a:pt x="457" y="1146"/>
                    </a:moveTo>
                    <a:cubicBezTo>
                      <a:pt x="462" y="1141"/>
                      <a:pt x="462" y="1131"/>
                      <a:pt x="457" y="1126"/>
                    </a:cubicBezTo>
                    <a:cubicBezTo>
                      <a:pt x="453" y="1126"/>
                      <a:pt x="449" y="1126"/>
                      <a:pt x="445" y="1126"/>
                    </a:cubicBezTo>
                    <a:cubicBezTo>
                      <a:pt x="445" y="1136"/>
                      <a:pt x="452" y="1140"/>
                      <a:pt x="457" y="1146"/>
                    </a:cubicBezTo>
                    <a:close/>
                    <a:moveTo>
                      <a:pt x="1681" y="1158"/>
                    </a:moveTo>
                    <a:cubicBezTo>
                      <a:pt x="1687" y="1156"/>
                      <a:pt x="1702" y="1163"/>
                      <a:pt x="1701" y="1154"/>
                    </a:cubicBezTo>
                    <a:cubicBezTo>
                      <a:pt x="1696" y="1149"/>
                      <a:pt x="1681" y="1148"/>
                      <a:pt x="1681" y="1158"/>
                    </a:cubicBezTo>
                    <a:close/>
                    <a:moveTo>
                      <a:pt x="1713" y="1154"/>
                    </a:moveTo>
                    <a:cubicBezTo>
                      <a:pt x="1699" y="1156"/>
                      <a:pt x="1713" y="1130"/>
                      <a:pt x="1697" y="1134"/>
                    </a:cubicBezTo>
                    <a:cubicBezTo>
                      <a:pt x="1693" y="1148"/>
                      <a:pt x="1706" y="1164"/>
                      <a:pt x="1713" y="1154"/>
                    </a:cubicBezTo>
                    <a:close/>
                    <a:moveTo>
                      <a:pt x="1901" y="1154"/>
                    </a:moveTo>
                    <a:cubicBezTo>
                      <a:pt x="1911" y="1156"/>
                      <a:pt x="1924" y="1140"/>
                      <a:pt x="1913" y="1134"/>
                    </a:cubicBezTo>
                    <a:cubicBezTo>
                      <a:pt x="1913" y="1144"/>
                      <a:pt x="1896" y="1138"/>
                      <a:pt x="1901" y="1154"/>
                    </a:cubicBezTo>
                    <a:close/>
                    <a:moveTo>
                      <a:pt x="741" y="1166"/>
                    </a:moveTo>
                    <a:cubicBezTo>
                      <a:pt x="741" y="1159"/>
                      <a:pt x="752" y="1143"/>
                      <a:pt x="741" y="1138"/>
                    </a:cubicBezTo>
                    <a:cubicBezTo>
                      <a:pt x="746" y="1150"/>
                      <a:pt x="729" y="1160"/>
                      <a:pt x="741" y="1166"/>
                    </a:cubicBezTo>
                    <a:close/>
                    <a:moveTo>
                      <a:pt x="269" y="1150"/>
                    </a:moveTo>
                    <a:cubicBezTo>
                      <a:pt x="268" y="1161"/>
                      <a:pt x="277" y="1160"/>
                      <a:pt x="285" y="1162"/>
                    </a:cubicBezTo>
                    <a:cubicBezTo>
                      <a:pt x="285" y="1157"/>
                      <a:pt x="285" y="1151"/>
                      <a:pt x="285" y="1146"/>
                    </a:cubicBezTo>
                    <a:cubicBezTo>
                      <a:pt x="278" y="1146"/>
                      <a:pt x="273" y="1147"/>
                      <a:pt x="269" y="1150"/>
                    </a:cubicBezTo>
                    <a:close/>
                    <a:moveTo>
                      <a:pt x="2189" y="1158"/>
                    </a:moveTo>
                    <a:cubicBezTo>
                      <a:pt x="2192" y="1158"/>
                      <a:pt x="2194" y="1158"/>
                      <a:pt x="2197" y="1158"/>
                    </a:cubicBezTo>
                    <a:cubicBezTo>
                      <a:pt x="2199" y="1158"/>
                      <a:pt x="2202" y="1157"/>
                      <a:pt x="2201" y="1154"/>
                    </a:cubicBezTo>
                    <a:cubicBezTo>
                      <a:pt x="2196" y="1154"/>
                      <a:pt x="2197" y="1147"/>
                      <a:pt x="2193" y="1146"/>
                    </a:cubicBezTo>
                    <a:cubicBezTo>
                      <a:pt x="2193" y="1151"/>
                      <a:pt x="2188" y="1152"/>
                      <a:pt x="2189" y="1158"/>
                    </a:cubicBezTo>
                    <a:close/>
                    <a:moveTo>
                      <a:pt x="2157" y="1166"/>
                    </a:moveTo>
                    <a:cubicBezTo>
                      <a:pt x="2167" y="1166"/>
                      <a:pt x="2171" y="1159"/>
                      <a:pt x="2177" y="1154"/>
                    </a:cubicBezTo>
                    <a:cubicBezTo>
                      <a:pt x="2166" y="1153"/>
                      <a:pt x="2155" y="1154"/>
                      <a:pt x="2157" y="1166"/>
                    </a:cubicBezTo>
                    <a:close/>
                    <a:moveTo>
                      <a:pt x="437" y="1174"/>
                    </a:moveTo>
                    <a:cubicBezTo>
                      <a:pt x="435" y="1174"/>
                      <a:pt x="432" y="1173"/>
                      <a:pt x="433" y="1170"/>
                    </a:cubicBezTo>
                    <a:cubicBezTo>
                      <a:pt x="433" y="1166"/>
                      <a:pt x="436" y="1165"/>
                      <a:pt x="437" y="1162"/>
                    </a:cubicBezTo>
                    <a:cubicBezTo>
                      <a:pt x="431" y="1162"/>
                      <a:pt x="428" y="1160"/>
                      <a:pt x="425" y="1158"/>
                    </a:cubicBezTo>
                    <a:cubicBezTo>
                      <a:pt x="422" y="1169"/>
                      <a:pt x="435" y="1182"/>
                      <a:pt x="437" y="1174"/>
                    </a:cubicBezTo>
                    <a:close/>
                    <a:moveTo>
                      <a:pt x="1837" y="1166"/>
                    </a:moveTo>
                    <a:cubicBezTo>
                      <a:pt x="1843" y="1172"/>
                      <a:pt x="1855" y="1170"/>
                      <a:pt x="1853" y="1158"/>
                    </a:cubicBezTo>
                    <a:cubicBezTo>
                      <a:pt x="1846" y="1159"/>
                      <a:pt x="1840" y="1161"/>
                      <a:pt x="1837" y="1166"/>
                    </a:cubicBezTo>
                    <a:close/>
                    <a:moveTo>
                      <a:pt x="981" y="1166"/>
                    </a:moveTo>
                    <a:cubicBezTo>
                      <a:pt x="968" y="1154"/>
                      <a:pt x="969" y="1181"/>
                      <a:pt x="981" y="1166"/>
                    </a:cubicBezTo>
                    <a:close/>
                    <a:moveTo>
                      <a:pt x="1197" y="1174"/>
                    </a:moveTo>
                    <a:cubicBezTo>
                      <a:pt x="1200" y="1174"/>
                      <a:pt x="1202" y="1174"/>
                      <a:pt x="1205" y="1174"/>
                    </a:cubicBezTo>
                    <a:cubicBezTo>
                      <a:pt x="1205" y="1170"/>
                      <a:pt x="1208" y="1169"/>
                      <a:pt x="1209" y="1166"/>
                    </a:cubicBezTo>
                    <a:cubicBezTo>
                      <a:pt x="1204" y="1166"/>
                      <a:pt x="1203" y="1161"/>
                      <a:pt x="1197" y="1162"/>
                    </a:cubicBezTo>
                    <a:cubicBezTo>
                      <a:pt x="1197" y="1166"/>
                      <a:pt x="1197" y="1170"/>
                      <a:pt x="1197" y="1174"/>
                    </a:cubicBezTo>
                    <a:close/>
                    <a:moveTo>
                      <a:pt x="821" y="1270"/>
                    </a:moveTo>
                    <a:cubicBezTo>
                      <a:pt x="820" y="1265"/>
                      <a:pt x="834" y="1255"/>
                      <a:pt x="825" y="1254"/>
                    </a:cubicBezTo>
                    <a:cubicBezTo>
                      <a:pt x="826" y="1259"/>
                      <a:pt x="809" y="1266"/>
                      <a:pt x="821" y="1270"/>
                    </a:cubicBezTo>
                    <a:close/>
                    <a:moveTo>
                      <a:pt x="513" y="1374"/>
                    </a:moveTo>
                    <a:cubicBezTo>
                      <a:pt x="508" y="1397"/>
                      <a:pt x="523" y="1401"/>
                      <a:pt x="521" y="1422"/>
                    </a:cubicBezTo>
                    <a:cubicBezTo>
                      <a:pt x="542" y="1442"/>
                      <a:pt x="561" y="1419"/>
                      <a:pt x="585" y="1418"/>
                    </a:cubicBezTo>
                    <a:cubicBezTo>
                      <a:pt x="586" y="1413"/>
                      <a:pt x="584" y="1407"/>
                      <a:pt x="589" y="1406"/>
                    </a:cubicBezTo>
                    <a:cubicBezTo>
                      <a:pt x="663" y="1395"/>
                      <a:pt x="679" y="1474"/>
                      <a:pt x="677" y="1542"/>
                    </a:cubicBezTo>
                    <a:cubicBezTo>
                      <a:pt x="667" y="1542"/>
                      <a:pt x="658" y="1544"/>
                      <a:pt x="653" y="1550"/>
                    </a:cubicBezTo>
                    <a:cubicBezTo>
                      <a:pt x="665" y="1550"/>
                      <a:pt x="677" y="1550"/>
                      <a:pt x="677" y="1562"/>
                    </a:cubicBezTo>
                    <a:cubicBezTo>
                      <a:pt x="675" y="1561"/>
                      <a:pt x="662" y="1552"/>
                      <a:pt x="661" y="1562"/>
                    </a:cubicBezTo>
                    <a:cubicBezTo>
                      <a:pt x="677" y="1566"/>
                      <a:pt x="673" y="1584"/>
                      <a:pt x="665" y="1594"/>
                    </a:cubicBezTo>
                    <a:cubicBezTo>
                      <a:pt x="678" y="1591"/>
                      <a:pt x="671" y="1602"/>
                      <a:pt x="669" y="1606"/>
                    </a:cubicBezTo>
                    <a:cubicBezTo>
                      <a:pt x="695" y="1623"/>
                      <a:pt x="751" y="1586"/>
                      <a:pt x="757" y="1622"/>
                    </a:cubicBezTo>
                    <a:cubicBezTo>
                      <a:pt x="770" y="1616"/>
                      <a:pt x="758" y="1608"/>
                      <a:pt x="765" y="1602"/>
                    </a:cubicBezTo>
                    <a:cubicBezTo>
                      <a:pt x="795" y="1600"/>
                      <a:pt x="854" y="1589"/>
                      <a:pt x="845" y="1622"/>
                    </a:cubicBezTo>
                    <a:cubicBezTo>
                      <a:pt x="850" y="1623"/>
                      <a:pt x="856" y="1621"/>
                      <a:pt x="857" y="1626"/>
                    </a:cubicBezTo>
                    <a:cubicBezTo>
                      <a:pt x="859" y="1671"/>
                      <a:pt x="858" y="1712"/>
                      <a:pt x="841" y="1738"/>
                    </a:cubicBezTo>
                    <a:cubicBezTo>
                      <a:pt x="855" y="1737"/>
                      <a:pt x="864" y="1728"/>
                      <a:pt x="861" y="1750"/>
                    </a:cubicBezTo>
                    <a:cubicBezTo>
                      <a:pt x="881" y="1742"/>
                      <a:pt x="893" y="1750"/>
                      <a:pt x="913" y="1746"/>
                    </a:cubicBezTo>
                    <a:cubicBezTo>
                      <a:pt x="925" y="1733"/>
                      <a:pt x="923" y="1717"/>
                      <a:pt x="949" y="1726"/>
                    </a:cubicBezTo>
                    <a:cubicBezTo>
                      <a:pt x="955" y="1710"/>
                      <a:pt x="932" y="1725"/>
                      <a:pt x="933" y="1714"/>
                    </a:cubicBezTo>
                    <a:cubicBezTo>
                      <a:pt x="923" y="1705"/>
                      <a:pt x="939" y="1707"/>
                      <a:pt x="937" y="1694"/>
                    </a:cubicBezTo>
                    <a:cubicBezTo>
                      <a:pt x="933" y="1693"/>
                      <a:pt x="930" y="1694"/>
                      <a:pt x="929" y="1690"/>
                    </a:cubicBezTo>
                    <a:cubicBezTo>
                      <a:pt x="921" y="1655"/>
                      <a:pt x="961" y="1613"/>
                      <a:pt x="993" y="1622"/>
                    </a:cubicBezTo>
                    <a:cubicBezTo>
                      <a:pt x="971" y="1624"/>
                      <a:pt x="1004" y="1611"/>
                      <a:pt x="1009" y="1610"/>
                    </a:cubicBezTo>
                    <a:cubicBezTo>
                      <a:pt x="1043" y="1606"/>
                      <a:pt x="1118" y="1636"/>
                      <a:pt x="1145" y="1630"/>
                    </a:cubicBezTo>
                    <a:cubicBezTo>
                      <a:pt x="1150" y="1588"/>
                      <a:pt x="1121" y="1554"/>
                      <a:pt x="1129" y="1534"/>
                    </a:cubicBezTo>
                    <a:cubicBezTo>
                      <a:pt x="1128" y="1538"/>
                      <a:pt x="1125" y="1540"/>
                      <a:pt x="1121" y="1542"/>
                    </a:cubicBezTo>
                    <a:cubicBezTo>
                      <a:pt x="1105" y="1499"/>
                      <a:pt x="1134" y="1475"/>
                      <a:pt x="1165" y="1458"/>
                    </a:cubicBezTo>
                    <a:cubicBezTo>
                      <a:pt x="1173" y="1465"/>
                      <a:pt x="1160" y="1470"/>
                      <a:pt x="1169" y="1478"/>
                    </a:cubicBezTo>
                    <a:cubicBezTo>
                      <a:pt x="1191" y="1477"/>
                      <a:pt x="1178" y="1457"/>
                      <a:pt x="1181" y="1454"/>
                    </a:cubicBezTo>
                    <a:cubicBezTo>
                      <a:pt x="1194" y="1457"/>
                      <a:pt x="1193" y="1448"/>
                      <a:pt x="1201" y="1446"/>
                    </a:cubicBezTo>
                    <a:cubicBezTo>
                      <a:pt x="1201" y="1453"/>
                      <a:pt x="1204" y="1456"/>
                      <a:pt x="1209" y="1458"/>
                    </a:cubicBezTo>
                    <a:cubicBezTo>
                      <a:pt x="1212" y="1441"/>
                      <a:pt x="1237" y="1446"/>
                      <a:pt x="1253" y="1442"/>
                    </a:cubicBezTo>
                    <a:cubicBezTo>
                      <a:pt x="1259" y="1431"/>
                      <a:pt x="1271" y="1425"/>
                      <a:pt x="1273" y="1410"/>
                    </a:cubicBezTo>
                    <a:cubicBezTo>
                      <a:pt x="1257" y="1405"/>
                      <a:pt x="1265" y="1376"/>
                      <a:pt x="1241" y="1378"/>
                    </a:cubicBezTo>
                    <a:cubicBezTo>
                      <a:pt x="1214" y="1396"/>
                      <a:pt x="1173" y="1379"/>
                      <a:pt x="1137" y="1382"/>
                    </a:cubicBezTo>
                    <a:cubicBezTo>
                      <a:pt x="1142" y="1365"/>
                      <a:pt x="1131" y="1364"/>
                      <a:pt x="1117" y="1366"/>
                    </a:cubicBezTo>
                    <a:cubicBezTo>
                      <a:pt x="1133" y="1353"/>
                      <a:pt x="1115" y="1349"/>
                      <a:pt x="1109" y="1338"/>
                    </a:cubicBezTo>
                    <a:cubicBezTo>
                      <a:pt x="1120" y="1324"/>
                      <a:pt x="1110" y="1306"/>
                      <a:pt x="1109" y="1282"/>
                    </a:cubicBezTo>
                    <a:cubicBezTo>
                      <a:pt x="1115" y="1282"/>
                      <a:pt x="1118" y="1284"/>
                      <a:pt x="1121" y="1286"/>
                    </a:cubicBezTo>
                    <a:cubicBezTo>
                      <a:pt x="1121" y="1275"/>
                      <a:pt x="1121" y="1265"/>
                      <a:pt x="1121" y="1254"/>
                    </a:cubicBezTo>
                    <a:cubicBezTo>
                      <a:pt x="1131" y="1255"/>
                      <a:pt x="1140" y="1255"/>
                      <a:pt x="1141" y="1246"/>
                    </a:cubicBezTo>
                    <a:cubicBezTo>
                      <a:pt x="1118" y="1239"/>
                      <a:pt x="1143" y="1239"/>
                      <a:pt x="1141" y="1222"/>
                    </a:cubicBezTo>
                    <a:cubicBezTo>
                      <a:pt x="1131" y="1219"/>
                      <a:pt x="1125" y="1240"/>
                      <a:pt x="1117" y="1226"/>
                    </a:cubicBezTo>
                    <a:cubicBezTo>
                      <a:pt x="1119" y="1211"/>
                      <a:pt x="1134" y="1230"/>
                      <a:pt x="1133" y="1210"/>
                    </a:cubicBezTo>
                    <a:cubicBezTo>
                      <a:pt x="1126" y="1198"/>
                      <a:pt x="1121" y="1221"/>
                      <a:pt x="1117" y="1210"/>
                    </a:cubicBezTo>
                    <a:cubicBezTo>
                      <a:pt x="1120" y="1205"/>
                      <a:pt x="1122" y="1199"/>
                      <a:pt x="1121" y="1190"/>
                    </a:cubicBezTo>
                    <a:cubicBezTo>
                      <a:pt x="1113" y="1199"/>
                      <a:pt x="1081" y="1177"/>
                      <a:pt x="1085" y="1178"/>
                    </a:cubicBezTo>
                    <a:cubicBezTo>
                      <a:pt x="1077" y="1176"/>
                      <a:pt x="1062" y="1183"/>
                      <a:pt x="1049" y="1178"/>
                    </a:cubicBezTo>
                    <a:cubicBezTo>
                      <a:pt x="1045" y="1176"/>
                      <a:pt x="1045" y="1172"/>
                      <a:pt x="1037" y="1170"/>
                    </a:cubicBezTo>
                    <a:cubicBezTo>
                      <a:pt x="999" y="1162"/>
                      <a:pt x="998" y="1176"/>
                      <a:pt x="997" y="1206"/>
                    </a:cubicBezTo>
                    <a:cubicBezTo>
                      <a:pt x="1026" y="1217"/>
                      <a:pt x="1012" y="1271"/>
                      <a:pt x="981" y="1270"/>
                    </a:cubicBezTo>
                    <a:cubicBezTo>
                      <a:pt x="994" y="1266"/>
                      <a:pt x="987" y="1283"/>
                      <a:pt x="993" y="1286"/>
                    </a:cubicBezTo>
                    <a:cubicBezTo>
                      <a:pt x="985" y="1295"/>
                      <a:pt x="979" y="1306"/>
                      <a:pt x="969" y="1314"/>
                    </a:cubicBezTo>
                    <a:cubicBezTo>
                      <a:pt x="964" y="1311"/>
                      <a:pt x="958" y="1309"/>
                      <a:pt x="949" y="1310"/>
                    </a:cubicBezTo>
                    <a:cubicBezTo>
                      <a:pt x="948" y="1316"/>
                      <a:pt x="950" y="1325"/>
                      <a:pt x="945" y="1326"/>
                    </a:cubicBezTo>
                    <a:cubicBezTo>
                      <a:pt x="861" y="1361"/>
                      <a:pt x="775" y="1267"/>
                      <a:pt x="817" y="1178"/>
                    </a:cubicBezTo>
                    <a:cubicBezTo>
                      <a:pt x="775" y="1177"/>
                      <a:pt x="707" y="1175"/>
                      <a:pt x="653" y="1182"/>
                    </a:cubicBezTo>
                    <a:cubicBezTo>
                      <a:pt x="651" y="1196"/>
                      <a:pt x="646" y="1205"/>
                      <a:pt x="653" y="1218"/>
                    </a:cubicBezTo>
                    <a:cubicBezTo>
                      <a:pt x="644" y="1219"/>
                      <a:pt x="638" y="1217"/>
                      <a:pt x="633" y="1214"/>
                    </a:cubicBezTo>
                    <a:cubicBezTo>
                      <a:pt x="631" y="1232"/>
                      <a:pt x="654" y="1225"/>
                      <a:pt x="653" y="1242"/>
                    </a:cubicBezTo>
                    <a:cubicBezTo>
                      <a:pt x="645" y="1234"/>
                      <a:pt x="636" y="1242"/>
                      <a:pt x="633" y="1250"/>
                    </a:cubicBezTo>
                    <a:cubicBezTo>
                      <a:pt x="666" y="1256"/>
                      <a:pt x="651" y="1285"/>
                      <a:pt x="653" y="1322"/>
                    </a:cubicBezTo>
                    <a:cubicBezTo>
                      <a:pt x="647" y="1324"/>
                      <a:pt x="632" y="1317"/>
                      <a:pt x="633" y="1326"/>
                    </a:cubicBezTo>
                    <a:cubicBezTo>
                      <a:pt x="642" y="1325"/>
                      <a:pt x="648" y="1327"/>
                      <a:pt x="649" y="1334"/>
                    </a:cubicBezTo>
                    <a:cubicBezTo>
                      <a:pt x="630" y="1394"/>
                      <a:pt x="573" y="1349"/>
                      <a:pt x="529" y="1350"/>
                    </a:cubicBezTo>
                    <a:cubicBezTo>
                      <a:pt x="532" y="1365"/>
                      <a:pt x="521" y="1366"/>
                      <a:pt x="509" y="1366"/>
                    </a:cubicBezTo>
                    <a:cubicBezTo>
                      <a:pt x="504" y="1348"/>
                      <a:pt x="506" y="1371"/>
                      <a:pt x="513" y="1374"/>
                    </a:cubicBezTo>
                    <a:close/>
                    <a:moveTo>
                      <a:pt x="1273" y="1382"/>
                    </a:moveTo>
                    <a:cubicBezTo>
                      <a:pt x="1267" y="1382"/>
                      <a:pt x="1264" y="1380"/>
                      <a:pt x="1261" y="1378"/>
                    </a:cubicBezTo>
                    <a:cubicBezTo>
                      <a:pt x="1261" y="1381"/>
                      <a:pt x="1261" y="1383"/>
                      <a:pt x="1261" y="1386"/>
                    </a:cubicBezTo>
                    <a:cubicBezTo>
                      <a:pt x="1267" y="1390"/>
                      <a:pt x="1271" y="1390"/>
                      <a:pt x="1273" y="1382"/>
                    </a:cubicBezTo>
                    <a:close/>
                    <a:moveTo>
                      <a:pt x="1257" y="1178"/>
                    </a:moveTo>
                    <a:cubicBezTo>
                      <a:pt x="1269" y="1184"/>
                      <a:pt x="1269" y="1160"/>
                      <a:pt x="1257" y="1166"/>
                    </a:cubicBezTo>
                    <a:cubicBezTo>
                      <a:pt x="1257" y="1170"/>
                      <a:pt x="1257" y="1174"/>
                      <a:pt x="1257" y="1178"/>
                    </a:cubicBezTo>
                    <a:close/>
                    <a:moveTo>
                      <a:pt x="1385" y="1174"/>
                    </a:moveTo>
                    <a:cubicBezTo>
                      <a:pt x="1389" y="1174"/>
                      <a:pt x="1390" y="1177"/>
                      <a:pt x="1393" y="1178"/>
                    </a:cubicBezTo>
                    <a:cubicBezTo>
                      <a:pt x="1393" y="1172"/>
                      <a:pt x="1394" y="1164"/>
                      <a:pt x="1385" y="1166"/>
                    </a:cubicBezTo>
                    <a:cubicBezTo>
                      <a:pt x="1385" y="1169"/>
                      <a:pt x="1385" y="1171"/>
                      <a:pt x="1385" y="1174"/>
                    </a:cubicBezTo>
                    <a:close/>
                    <a:moveTo>
                      <a:pt x="1585" y="1182"/>
                    </a:moveTo>
                    <a:cubicBezTo>
                      <a:pt x="1585" y="1174"/>
                      <a:pt x="1596" y="1177"/>
                      <a:pt x="1593" y="1166"/>
                    </a:cubicBezTo>
                    <a:cubicBezTo>
                      <a:pt x="1583" y="1162"/>
                      <a:pt x="1580" y="1184"/>
                      <a:pt x="1585" y="1182"/>
                    </a:cubicBezTo>
                    <a:close/>
                    <a:moveTo>
                      <a:pt x="861" y="1182"/>
                    </a:moveTo>
                    <a:cubicBezTo>
                      <a:pt x="864" y="1182"/>
                      <a:pt x="866" y="1182"/>
                      <a:pt x="869" y="1182"/>
                    </a:cubicBezTo>
                    <a:cubicBezTo>
                      <a:pt x="875" y="1172"/>
                      <a:pt x="855" y="1170"/>
                      <a:pt x="857" y="1178"/>
                    </a:cubicBezTo>
                    <a:cubicBezTo>
                      <a:pt x="859" y="1178"/>
                      <a:pt x="862" y="1179"/>
                      <a:pt x="861" y="1182"/>
                    </a:cubicBezTo>
                    <a:close/>
                    <a:moveTo>
                      <a:pt x="1573" y="1182"/>
                    </a:moveTo>
                    <a:cubicBezTo>
                      <a:pt x="1567" y="1182"/>
                      <a:pt x="1570" y="1172"/>
                      <a:pt x="1561" y="1174"/>
                    </a:cubicBezTo>
                    <a:cubicBezTo>
                      <a:pt x="1555" y="1185"/>
                      <a:pt x="1571" y="1192"/>
                      <a:pt x="1573" y="1182"/>
                    </a:cubicBezTo>
                    <a:close/>
                    <a:moveTo>
                      <a:pt x="2133" y="1178"/>
                    </a:moveTo>
                    <a:cubicBezTo>
                      <a:pt x="2134" y="1194"/>
                      <a:pt x="2174" y="1187"/>
                      <a:pt x="2177" y="1178"/>
                    </a:cubicBezTo>
                    <a:cubicBezTo>
                      <a:pt x="2153" y="1182"/>
                      <a:pt x="2146" y="1175"/>
                      <a:pt x="2133" y="1178"/>
                    </a:cubicBezTo>
                    <a:close/>
                    <a:moveTo>
                      <a:pt x="605" y="1194"/>
                    </a:moveTo>
                    <a:cubicBezTo>
                      <a:pt x="616" y="1197"/>
                      <a:pt x="615" y="1188"/>
                      <a:pt x="625" y="1190"/>
                    </a:cubicBezTo>
                    <a:cubicBezTo>
                      <a:pt x="627" y="1178"/>
                      <a:pt x="616" y="1177"/>
                      <a:pt x="605" y="1178"/>
                    </a:cubicBezTo>
                    <a:cubicBezTo>
                      <a:pt x="605" y="1183"/>
                      <a:pt x="605" y="1189"/>
                      <a:pt x="605" y="1194"/>
                    </a:cubicBezTo>
                    <a:close/>
                    <a:moveTo>
                      <a:pt x="1549" y="1186"/>
                    </a:moveTo>
                    <a:cubicBezTo>
                      <a:pt x="1552" y="1186"/>
                      <a:pt x="1554" y="1186"/>
                      <a:pt x="1557" y="1186"/>
                    </a:cubicBezTo>
                    <a:cubicBezTo>
                      <a:pt x="1563" y="1176"/>
                      <a:pt x="1543" y="1174"/>
                      <a:pt x="1545" y="1182"/>
                    </a:cubicBezTo>
                    <a:cubicBezTo>
                      <a:pt x="1547" y="1182"/>
                      <a:pt x="1550" y="1183"/>
                      <a:pt x="1549" y="1186"/>
                    </a:cubicBezTo>
                    <a:close/>
                    <a:moveTo>
                      <a:pt x="1609" y="1182"/>
                    </a:moveTo>
                    <a:cubicBezTo>
                      <a:pt x="1604" y="1181"/>
                      <a:pt x="1601" y="1176"/>
                      <a:pt x="1593" y="1178"/>
                    </a:cubicBezTo>
                    <a:cubicBezTo>
                      <a:pt x="1590" y="1192"/>
                      <a:pt x="1608" y="1194"/>
                      <a:pt x="1609" y="1182"/>
                    </a:cubicBezTo>
                    <a:close/>
                    <a:moveTo>
                      <a:pt x="1153" y="1206"/>
                    </a:moveTo>
                    <a:cubicBezTo>
                      <a:pt x="1160" y="1213"/>
                      <a:pt x="1167" y="1203"/>
                      <a:pt x="1169" y="1194"/>
                    </a:cubicBezTo>
                    <a:cubicBezTo>
                      <a:pt x="1162" y="1189"/>
                      <a:pt x="1159" y="1180"/>
                      <a:pt x="1145" y="1182"/>
                    </a:cubicBezTo>
                    <a:cubicBezTo>
                      <a:pt x="1142" y="1197"/>
                      <a:pt x="1164" y="1187"/>
                      <a:pt x="1161" y="1202"/>
                    </a:cubicBezTo>
                    <a:cubicBezTo>
                      <a:pt x="1158" y="1203"/>
                      <a:pt x="1153" y="1202"/>
                      <a:pt x="1153" y="1206"/>
                    </a:cubicBezTo>
                    <a:close/>
                    <a:moveTo>
                      <a:pt x="961" y="1198"/>
                    </a:moveTo>
                    <a:cubicBezTo>
                      <a:pt x="962" y="1189"/>
                      <a:pt x="958" y="1185"/>
                      <a:pt x="949" y="1186"/>
                    </a:cubicBezTo>
                    <a:cubicBezTo>
                      <a:pt x="948" y="1195"/>
                      <a:pt x="952" y="1199"/>
                      <a:pt x="961" y="1198"/>
                    </a:cubicBezTo>
                    <a:close/>
                    <a:moveTo>
                      <a:pt x="273" y="1210"/>
                    </a:moveTo>
                    <a:cubicBezTo>
                      <a:pt x="274" y="1201"/>
                      <a:pt x="270" y="1197"/>
                      <a:pt x="261" y="1198"/>
                    </a:cubicBezTo>
                    <a:cubicBezTo>
                      <a:pt x="260" y="1207"/>
                      <a:pt x="264" y="1211"/>
                      <a:pt x="273" y="1210"/>
                    </a:cubicBezTo>
                    <a:close/>
                    <a:moveTo>
                      <a:pt x="57" y="1218"/>
                    </a:moveTo>
                    <a:cubicBezTo>
                      <a:pt x="69" y="1219"/>
                      <a:pt x="77" y="1224"/>
                      <a:pt x="85" y="1230"/>
                    </a:cubicBezTo>
                    <a:cubicBezTo>
                      <a:pt x="87" y="1215"/>
                      <a:pt x="58" y="1205"/>
                      <a:pt x="57" y="1218"/>
                    </a:cubicBezTo>
                    <a:close/>
                    <a:moveTo>
                      <a:pt x="973" y="1218"/>
                    </a:moveTo>
                    <a:cubicBezTo>
                      <a:pt x="976" y="1218"/>
                      <a:pt x="978" y="1218"/>
                      <a:pt x="981" y="1218"/>
                    </a:cubicBezTo>
                    <a:cubicBezTo>
                      <a:pt x="981" y="1215"/>
                      <a:pt x="981" y="1213"/>
                      <a:pt x="981" y="1210"/>
                    </a:cubicBezTo>
                    <a:cubicBezTo>
                      <a:pt x="978" y="1210"/>
                      <a:pt x="976" y="1210"/>
                      <a:pt x="973" y="1210"/>
                    </a:cubicBezTo>
                    <a:cubicBezTo>
                      <a:pt x="973" y="1213"/>
                      <a:pt x="973" y="1215"/>
                      <a:pt x="973" y="1218"/>
                    </a:cubicBezTo>
                    <a:close/>
                    <a:moveTo>
                      <a:pt x="817" y="1238"/>
                    </a:moveTo>
                    <a:cubicBezTo>
                      <a:pt x="818" y="1233"/>
                      <a:pt x="823" y="1230"/>
                      <a:pt x="821" y="1222"/>
                    </a:cubicBezTo>
                    <a:cubicBezTo>
                      <a:pt x="807" y="1219"/>
                      <a:pt x="805" y="1237"/>
                      <a:pt x="817" y="1238"/>
                    </a:cubicBezTo>
                    <a:close/>
                    <a:moveTo>
                      <a:pt x="825" y="1242"/>
                    </a:moveTo>
                    <a:cubicBezTo>
                      <a:pt x="830" y="1243"/>
                      <a:pt x="833" y="1248"/>
                      <a:pt x="841" y="1246"/>
                    </a:cubicBezTo>
                    <a:cubicBezTo>
                      <a:pt x="841" y="1243"/>
                      <a:pt x="841" y="1241"/>
                      <a:pt x="841" y="1238"/>
                    </a:cubicBezTo>
                    <a:cubicBezTo>
                      <a:pt x="837" y="1238"/>
                      <a:pt x="836" y="1235"/>
                      <a:pt x="833" y="1234"/>
                    </a:cubicBezTo>
                    <a:cubicBezTo>
                      <a:pt x="833" y="1239"/>
                      <a:pt x="826" y="1238"/>
                      <a:pt x="825" y="1242"/>
                    </a:cubicBezTo>
                    <a:close/>
                    <a:moveTo>
                      <a:pt x="861" y="1246"/>
                    </a:moveTo>
                    <a:cubicBezTo>
                      <a:pt x="857" y="1243"/>
                      <a:pt x="850" y="1248"/>
                      <a:pt x="849" y="1250"/>
                    </a:cubicBezTo>
                    <a:cubicBezTo>
                      <a:pt x="843" y="1265"/>
                      <a:pt x="869" y="1253"/>
                      <a:pt x="861" y="1246"/>
                    </a:cubicBezTo>
                    <a:close/>
                    <a:moveTo>
                      <a:pt x="989" y="1250"/>
                    </a:moveTo>
                    <a:cubicBezTo>
                      <a:pt x="988" y="1247"/>
                      <a:pt x="978" y="1245"/>
                      <a:pt x="977" y="1250"/>
                    </a:cubicBezTo>
                    <a:cubicBezTo>
                      <a:pt x="974" y="1259"/>
                      <a:pt x="993" y="1259"/>
                      <a:pt x="989" y="1250"/>
                    </a:cubicBezTo>
                    <a:close/>
                    <a:moveTo>
                      <a:pt x="73" y="1262"/>
                    </a:moveTo>
                    <a:cubicBezTo>
                      <a:pt x="75" y="1252"/>
                      <a:pt x="71" y="1248"/>
                      <a:pt x="61" y="1250"/>
                    </a:cubicBezTo>
                    <a:cubicBezTo>
                      <a:pt x="58" y="1261"/>
                      <a:pt x="69" y="1258"/>
                      <a:pt x="73" y="1262"/>
                    </a:cubicBezTo>
                    <a:close/>
                    <a:moveTo>
                      <a:pt x="625" y="1258"/>
                    </a:moveTo>
                    <a:cubicBezTo>
                      <a:pt x="612" y="1246"/>
                      <a:pt x="613" y="1273"/>
                      <a:pt x="625" y="1258"/>
                    </a:cubicBezTo>
                    <a:close/>
                    <a:moveTo>
                      <a:pt x="833" y="1266"/>
                    </a:moveTo>
                    <a:cubicBezTo>
                      <a:pt x="836" y="1266"/>
                      <a:pt x="838" y="1266"/>
                      <a:pt x="841" y="1266"/>
                    </a:cubicBezTo>
                    <a:cubicBezTo>
                      <a:pt x="841" y="1263"/>
                      <a:pt x="841" y="1261"/>
                      <a:pt x="841" y="1258"/>
                    </a:cubicBezTo>
                    <a:cubicBezTo>
                      <a:pt x="838" y="1258"/>
                      <a:pt x="836" y="1258"/>
                      <a:pt x="833" y="1258"/>
                    </a:cubicBezTo>
                    <a:cubicBezTo>
                      <a:pt x="833" y="1261"/>
                      <a:pt x="833" y="1263"/>
                      <a:pt x="833" y="1266"/>
                    </a:cubicBezTo>
                    <a:close/>
                    <a:moveTo>
                      <a:pt x="41" y="1286"/>
                    </a:moveTo>
                    <a:cubicBezTo>
                      <a:pt x="53" y="1290"/>
                      <a:pt x="51" y="1260"/>
                      <a:pt x="49" y="1262"/>
                    </a:cubicBezTo>
                    <a:cubicBezTo>
                      <a:pt x="45" y="1269"/>
                      <a:pt x="38" y="1272"/>
                      <a:pt x="41" y="1286"/>
                    </a:cubicBezTo>
                    <a:close/>
                    <a:moveTo>
                      <a:pt x="625" y="1282"/>
                    </a:moveTo>
                    <a:cubicBezTo>
                      <a:pt x="632" y="1281"/>
                      <a:pt x="638" y="1279"/>
                      <a:pt x="641" y="1274"/>
                    </a:cubicBezTo>
                    <a:cubicBezTo>
                      <a:pt x="635" y="1273"/>
                      <a:pt x="634" y="1267"/>
                      <a:pt x="629" y="1266"/>
                    </a:cubicBezTo>
                    <a:cubicBezTo>
                      <a:pt x="628" y="1271"/>
                      <a:pt x="623" y="1274"/>
                      <a:pt x="625" y="1282"/>
                    </a:cubicBezTo>
                    <a:close/>
                    <a:moveTo>
                      <a:pt x="881" y="1290"/>
                    </a:moveTo>
                    <a:cubicBezTo>
                      <a:pt x="865" y="1300"/>
                      <a:pt x="855" y="1279"/>
                      <a:pt x="869" y="1270"/>
                    </a:cubicBezTo>
                    <a:cubicBezTo>
                      <a:pt x="855" y="1273"/>
                      <a:pt x="846" y="1281"/>
                      <a:pt x="853" y="1294"/>
                    </a:cubicBezTo>
                    <a:cubicBezTo>
                      <a:pt x="865" y="1289"/>
                      <a:pt x="880" y="1309"/>
                      <a:pt x="881" y="1290"/>
                    </a:cubicBezTo>
                    <a:close/>
                    <a:moveTo>
                      <a:pt x="901" y="1294"/>
                    </a:moveTo>
                    <a:cubicBezTo>
                      <a:pt x="910" y="1295"/>
                      <a:pt x="916" y="1293"/>
                      <a:pt x="917" y="1286"/>
                    </a:cubicBezTo>
                    <a:cubicBezTo>
                      <a:pt x="911" y="1280"/>
                      <a:pt x="899" y="1282"/>
                      <a:pt x="901" y="1294"/>
                    </a:cubicBezTo>
                    <a:close/>
                    <a:moveTo>
                      <a:pt x="69" y="1298"/>
                    </a:moveTo>
                    <a:cubicBezTo>
                      <a:pt x="69" y="1294"/>
                      <a:pt x="69" y="1290"/>
                      <a:pt x="69" y="1286"/>
                    </a:cubicBezTo>
                    <a:cubicBezTo>
                      <a:pt x="64" y="1287"/>
                      <a:pt x="58" y="1285"/>
                      <a:pt x="57" y="1290"/>
                    </a:cubicBezTo>
                    <a:cubicBezTo>
                      <a:pt x="63" y="1291"/>
                      <a:pt x="64" y="1297"/>
                      <a:pt x="69" y="1298"/>
                    </a:cubicBezTo>
                    <a:close/>
                    <a:moveTo>
                      <a:pt x="925" y="1302"/>
                    </a:moveTo>
                    <a:cubicBezTo>
                      <a:pt x="935" y="1302"/>
                      <a:pt x="937" y="1309"/>
                      <a:pt x="945" y="1302"/>
                    </a:cubicBezTo>
                    <a:cubicBezTo>
                      <a:pt x="947" y="1291"/>
                      <a:pt x="929" y="1282"/>
                      <a:pt x="925" y="1290"/>
                    </a:cubicBezTo>
                    <a:cubicBezTo>
                      <a:pt x="932" y="1292"/>
                      <a:pt x="924" y="1295"/>
                      <a:pt x="925" y="1302"/>
                    </a:cubicBezTo>
                    <a:close/>
                    <a:moveTo>
                      <a:pt x="1117" y="1290"/>
                    </a:moveTo>
                    <a:cubicBezTo>
                      <a:pt x="1122" y="1310"/>
                      <a:pt x="1136" y="1296"/>
                      <a:pt x="1117" y="1290"/>
                    </a:cubicBezTo>
                    <a:close/>
                    <a:moveTo>
                      <a:pt x="633" y="1306"/>
                    </a:moveTo>
                    <a:cubicBezTo>
                      <a:pt x="644" y="1306"/>
                      <a:pt x="641" y="1313"/>
                      <a:pt x="649" y="1306"/>
                    </a:cubicBezTo>
                    <a:cubicBezTo>
                      <a:pt x="652" y="1291"/>
                      <a:pt x="630" y="1291"/>
                      <a:pt x="633" y="1306"/>
                    </a:cubicBezTo>
                    <a:close/>
                    <a:moveTo>
                      <a:pt x="493" y="1350"/>
                    </a:moveTo>
                    <a:cubicBezTo>
                      <a:pt x="496" y="1350"/>
                      <a:pt x="498" y="1350"/>
                      <a:pt x="501" y="1350"/>
                    </a:cubicBezTo>
                    <a:cubicBezTo>
                      <a:pt x="501" y="1347"/>
                      <a:pt x="501" y="1345"/>
                      <a:pt x="501" y="1342"/>
                    </a:cubicBezTo>
                    <a:cubicBezTo>
                      <a:pt x="498" y="1342"/>
                      <a:pt x="496" y="1342"/>
                      <a:pt x="493" y="1342"/>
                    </a:cubicBezTo>
                    <a:cubicBezTo>
                      <a:pt x="493" y="1345"/>
                      <a:pt x="493" y="1347"/>
                      <a:pt x="493" y="1350"/>
                    </a:cubicBezTo>
                    <a:close/>
                    <a:moveTo>
                      <a:pt x="1165" y="1358"/>
                    </a:moveTo>
                    <a:cubicBezTo>
                      <a:pt x="1178" y="1359"/>
                      <a:pt x="1188" y="1341"/>
                      <a:pt x="1169" y="1342"/>
                    </a:cubicBezTo>
                    <a:cubicBezTo>
                      <a:pt x="1169" y="1349"/>
                      <a:pt x="1168" y="1354"/>
                      <a:pt x="1165" y="1358"/>
                    </a:cubicBezTo>
                    <a:close/>
                    <a:moveTo>
                      <a:pt x="1249" y="1358"/>
                    </a:moveTo>
                    <a:cubicBezTo>
                      <a:pt x="1251" y="1352"/>
                      <a:pt x="1255" y="1348"/>
                      <a:pt x="1257" y="1342"/>
                    </a:cubicBezTo>
                    <a:cubicBezTo>
                      <a:pt x="1252" y="1342"/>
                      <a:pt x="1246" y="1342"/>
                      <a:pt x="1241" y="1342"/>
                    </a:cubicBezTo>
                    <a:cubicBezTo>
                      <a:pt x="1242" y="1349"/>
                      <a:pt x="1244" y="1355"/>
                      <a:pt x="1249" y="1358"/>
                    </a:cubicBezTo>
                    <a:close/>
                    <a:moveTo>
                      <a:pt x="1253" y="1362"/>
                    </a:moveTo>
                    <a:cubicBezTo>
                      <a:pt x="1270" y="1358"/>
                      <a:pt x="1272" y="1383"/>
                      <a:pt x="1289" y="1390"/>
                    </a:cubicBezTo>
                    <a:cubicBezTo>
                      <a:pt x="1283" y="1377"/>
                      <a:pt x="1279" y="1356"/>
                      <a:pt x="1277" y="1350"/>
                    </a:cubicBezTo>
                    <a:cubicBezTo>
                      <a:pt x="1279" y="1364"/>
                      <a:pt x="1255" y="1352"/>
                      <a:pt x="1253" y="1362"/>
                    </a:cubicBezTo>
                    <a:close/>
                    <a:moveTo>
                      <a:pt x="1153" y="1374"/>
                    </a:moveTo>
                    <a:cubicBezTo>
                      <a:pt x="1152" y="1367"/>
                      <a:pt x="1157" y="1354"/>
                      <a:pt x="1145" y="1358"/>
                    </a:cubicBezTo>
                    <a:cubicBezTo>
                      <a:pt x="1146" y="1365"/>
                      <a:pt x="1148" y="1371"/>
                      <a:pt x="1153" y="1374"/>
                    </a:cubicBezTo>
                    <a:close/>
                    <a:moveTo>
                      <a:pt x="77" y="1374"/>
                    </a:moveTo>
                    <a:cubicBezTo>
                      <a:pt x="61" y="1371"/>
                      <a:pt x="67" y="1391"/>
                      <a:pt x="53" y="1390"/>
                    </a:cubicBezTo>
                    <a:cubicBezTo>
                      <a:pt x="52" y="1400"/>
                      <a:pt x="54" y="1407"/>
                      <a:pt x="65" y="1406"/>
                    </a:cubicBezTo>
                    <a:cubicBezTo>
                      <a:pt x="65" y="1400"/>
                      <a:pt x="64" y="1392"/>
                      <a:pt x="73" y="1394"/>
                    </a:cubicBezTo>
                    <a:cubicBezTo>
                      <a:pt x="61" y="1401"/>
                      <a:pt x="84" y="1414"/>
                      <a:pt x="85" y="1406"/>
                    </a:cubicBezTo>
                    <a:cubicBezTo>
                      <a:pt x="65" y="1398"/>
                      <a:pt x="95" y="1393"/>
                      <a:pt x="93" y="1378"/>
                    </a:cubicBezTo>
                    <a:cubicBezTo>
                      <a:pt x="80" y="1374"/>
                      <a:pt x="68" y="1388"/>
                      <a:pt x="77" y="1374"/>
                    </a:cubicBezTo>
                    <a:close/>
                    <a:moveTo>
                      <a:pt x="489" y="1390"/>
                    </a:moveTo>
                    <a:cubicBezTo>
                      <a:pt x="489" y="1385"/>
                      <a:pt x="489" y="1379"/>
                      <a:pt x="489" y="1374"/>
                    </a:cubicBezTo>
                    <a:cubicBezTo>
                      <a:pt x="484" y="1374"/>
                      <a:pt x="478" y="1374"/>
                      <a:pt x="473" y="1374"/>
                    </a:cubicBezTo>
                    <a:cubicBezTo>
                      <a:pt x="473" y="1384"/>
                      <a:pt x="479" y="1390"/>
                      <a:pt x="489" y="1390"/>
                    </a:cubicBezTo>
                    <a:close/>
                    <a:moveTo>
                      <a:pt x="505" y="1418"/>
                    </a:moveTo>
                    <a:cubicBezTo>
                      <a:pt x="509" y="1418"/>
                      <a:pt x="510" y="1421"/>
                      <a:pt x="513" y="1422"/>
                    </a:cubicBezTo>
                    <a:cubicBezTo>
                      <a:pt x="513" y="1418"/>
                      <a:pt x="516" y="1417"/>
                      <a:pt x="517" y="1414"/>
                    </a:cubicBezTo>
                    <a:cubicBezTo>
                      <a:pt x="513" y="1414"/>
                      <a:pt x="512" y="1411"/>
                      <a:pt x="509" y="1410"/>
                    </a:cubicBezTo>
                    <a:cubicBezTo>
                      <a:pt x="509" y="1414"/>
                      <a:pt x="506" y="1415"/>
                      <a:pt x="505" y="1418"/>
                    </a:cubicBezTo>
                    <a:close/>
                    <a:moveTo>
                      <a:pt x="81" y="1434"/>
                    </a:moveTo>
                    <a:cubicBezTo>
                      <a:pt x="89" y="1438"/>
                      <a:pt x="96" y="1421"/>
                      <a:pt x="89" y="1422"/>
                    </a:cubicBezTo>
                    <a:cubicBezTo>
                      <a:pt x="89" y="1428"/>
                      <a:pt x="79" y="1425"/>
                      <a:pt x="81" y="1434"/>
                    </a:cubicBezTo>
                    <a:close/>
                    <a:moveTo>
                      <a:pt x="517" y="1450"/>
                    </a:moveTo>
                    <a:cubicBezTo>
                      <a:pt x="518" y="1441"/>
                      <a:pt x="516" y="1435"/>
                      <a:pt x="509" y="1434"/>
                    </a:cubicBezTo>
                    <a:cubicBezTo>
                      <a:pt x="510" y="1441"/>
                      <a:pt x="512" y="1447"/>
                      <a:pt x="517" y="1450"/>
                    </a:cubicBezTo>
                    <a:close/>
                    <a:moveTo>
                      <a:pt x="545" y="1454"/>
                    </a:moveTo>
                    <a:cubicBezTo>
                      <a:pt x="541" y="1447"/>
                      <a:pt x="557" y="1441"/>
                      <a:pt x="545" y="1438"/>
                    </a:cubicBezTo>
                    <a:cubicBezTo>
                      <a:pt x="542" y="1445"/>
                      <a:pt x="532" y="1450"/>
                      <a:pt x="545" y="1454"/>
                    </a:cubicBezTo>
                    <a:close/>
                    <a:moveTo>
                      <a:pt x="653" y="1462"/>
                    </a:moveTo>
                    <a:cubicBezTo>
                      <a:pt x="654" y="1452"/>
                      <a:pt x="654" y="1443"/>
                      <a:pt x="645" y="1442"/>
                    </a:cubicBezTo>
                    <a:cubicBezTo>
                      <a:pt x="651" y="1454"/>
                      <a:pt x="640" y="1457"/>
                      <a:pt x="653" y="1462"/>
                    </a:cubicBezTo>
                    <a:close/>
                    <a:moveTo>
                      <a:pt x="669" y="1494"/>
                    </a:moveTo>
                    <a:cubicBezTo>
                      <a:pt x="671" y="1480"/>
                      <a:pt x="666" y="1473"/>
                      <a:pt x="657" y="1470"/>
                    </a:cubicBezTo>
                    <a:cubicBezTo>
                      <a:pt x="650" y="1478"/>
                      <a:pt x="661" y="1490"/>
                      <a:pt x="669" y="1494"/>
                    </a:cubicBezTo>
                    <a:close/>
                    <a:moveTo>
                      <a:pt x="1189" y="1490"/>
                    </a:moveTo>
                    <a:cubicBezTo>
                      <a:pt x="1198" y="1484"/>
                      <a:pt x="1210" y="1482"/>
                      <a:pt x="1213" y="1470"/>
                    </a:cubicBezTo>
                    <a:cubicBezTo>
                      <a:pt x="1206" y="1474"/>
                      <a:pt x="1193" y="1471"/>
                      <a:pt x="1189" y="1478"/>
                    </a:cubicBezTo>
                    <a:cubicBezTo>
                      <a:pt x="1192" y="1479"/>
                      <a:pt x="1197" y="1478"/>
                      <a:pt x="1197" y="1482"/>
                    </a:cubicBezTo>
                    <a:cubicBezTo>
                      <a:pt x="1193" y="1483"/>
                      <a:pt x="1191" y="1486"/>
                      <a:pt x="1189" y="1490"/>
                    </a:cubicBezTo>
                    <a:close/>
                    <a:moveTo>
                      <a:pt x="1157" y="1490"/>
                    </a:moveTo>
                    <a:cubicBezTo>
                      <a:pt x="1158" y="1481"/>
                      <a:pt x="1154" y="1477"/>
                      <a:pt x="1145" y="1478"/>
                    </a:cubicBezTo>
                    <a:cubicBezTo>
                      <a:pt x="1144" y="1487"/>
                      <a:pt x="1148" y="1491"/>
                      <a:pt x="1157" y="1490"/>
                    </a:cubicBezTo>
                    <a:close/>
                    <a:moveTo>
                      <a:pt x="1213" y="1482"/>
                    </a:moveTo>
                    <a:cubicBezTo>
                      <a:pt x="1213" y="1485"/>
                      <a:pt x="1213" y="1487"/>
                      <a:pt x="1213" y="1490"/>
                    </a:cubicBezTo>
                    <a:cubicBezTo>
                      <a:pt x="1223" y="1496"/>
                      <a:pt x="1225" y="1476"/>
                      <a:pt x="1217" y="1478"/>
                    </a:cubicBezTo>
                    <a:cubicBezTo>
                      <a:pt x="1217" y="1480"/>
                      <a:pt x="1216" y="1483"/>
                      <a:pt x="1213" y="1482"/>
                    </a:cubicBezTo>
                    <a:close/>
                    <a:moveTo>
                      <a:pt x="661" y="1538"/>
                    </a:moveTo>
                    <a:cubicBezTo>
                      <a:pt x="664" y="1531"/>
                      <a:pt x="668" y="1523"/>
                      <a:pt x="669" y="1514"/>
                    </a:cubicBezTo>
                    <a:cubicBezTo>
                      <a:pt x="647" y="1519"/>
                      <a:pt x="661" y="1501"/>
                      <a:pt x="645" y="1494"/>
                    </a:cubicBezTo>
                    <a:cubicBezTo>
                      <a:pt x="634" y="1510"/>
                      <a:pt x="662" y="1519"/>
                      <a:pt x="661" y="1538"/>
                    </a:cubicBezTo>
                    <a:close/>
                    <a:moveTo>
                      <a:pt x="289" y="1514"/>
                    </a:moveTo>
                    <a:cubicBezTo>
                      <a:pt x="303" y="1517"/>
                      <a:pt x="305" y="1499"/>
                      <a:pt x="293" y="1498"/>
                    </a:cubicBezTo>
                    <a:cubicBezTo>
                      <a:pt x="294" y="1506"/>
                      <a:pt x="288" y="1507"/>
                      <a:pt x="289" y="1514"/>
                    </a:cubicBezTo>
                    <a:close/>
                    <a:moveTo>
                      <a:pt x="1121" y="1514"/>
                    </a:moveTo>
                    <a:cubicBezTo>
                      <a:pt x="1124" y="1514"/>
                      <a:pt x="1126" y="1514"/>
                      <a:pt x="1129" y="1514"/>
                    </a:cubicBezTo>
                    <a:cubicBezTo>
                      <a:pt x="1129" y="1511"/>
                      <a:pt x="1129" y="1509"/>
                      <a:pt x="1129" y="1506"/>
                    </a:cubicBezTo>
                    <a:cubicBezTo>
                      <a:pt x="1126" y="1506"/>
                      <a:pt x="1124" y="1506"/>
                      <a:pt x="1121" y="1506"/>
                    </a:cubicBezTo>
                    <a:cubicBezTo>
                      <a:pt x="1121" y="1509"/>
                      <a:pt x="1121" y="1511"/>
                      <a:pt x="1121" y="1514"/>
                    </a:cubicBezTo>
                    <a:close/>
                    <a:moveTo>
                      <a:pt x="1133" y="1522"/>
                    </a:moveTo>
                    <a:cubicBezTo>
                      <a:pt x="1137" y="1522"/>
                      <a:pt x="1138" y="1525"/>
                      <a:pt x="1141" y="1526"/>
                    </a:cubicBezTo>
                    <a:cubicBezTo>
                      <a:pt x="1141" y="1522"/>
                      <a:pt x="1144" y="1521"/>
                      <a:pt x="1145" y="1518"/>
                    </a:cubicBezTo>
                    <a:cubicBezTo>
                      <a:pt x="1141" y="1518"/>
                      <a:pt x="1140" y="1515"/>
                      <a:pt x="1137" y="1514"/>
                    </a:cubicBezTo>
                    <a:cubicBezTo>
                      <a:pt x="1137" y="1518"/>
                      <a:pt x="1134" y="1519"/>
                      <a:pt x="1133" y="1522"/>
                    </a:cubicBezTo>
                    <a:close/>
                    <a:moveTo>
                      <a:pt x="381" y="1526"/>
                    </a:moveTo>
                    <a:cubicBezTo>
                      <a:pt x="388" y="1525"/>
                      <a:pt x="401" y="1530"/>
                      <a:pt x="397" y="1518"/>
                    </a:cubicBezTo>
                    <a:cubicBezTo>
                      <a:pt x="390" y="1519"/>
                      <a:pt x="384" y="1521"/>
                      <a:pt x="381" y="1526"/>
                    </a:cubicBezTo>
                    <a:close/>
                    <a:moveTo>
                      <a:pt x="293" y="1638"/>
                    </a:moveTo>
                    <a:cubicBezTo>
                      <a:pt x="276" y="1661"/>
                      <a:pt x="275" y="1688"/>
                      <a:pt x="241" y="1694"/>
                    </a:cubicBezTo>
                    <a:cubicBezTo>
                      <a:pt x="205" y="1701"/>
                      <a:pt x="134" y="1674"/>
                      <a:pt x="117" y="1670"/>
                    </a:cubicBezTo>
                    <a:cubicBezTo>
                      <a:pt x="112" y="1733"/>
                      <a:pt x="101" y="1809"/>
                      <a:pt x="105" y="1886"/>
                    </a:cubicBezTo>
                    <a:cubicBezTo>
                      <a:pt x="105" y="1892"/>
                      <a:pt x="95" y="1889"/>
                      <a:pt x="97" y="1898"/>
                    </a:cubicBezTo>
                    <a:cubicBezTo>
                      <a:pt x="115" y="1908"/>
                      <a:pt x="114" y="1937"/>
                      <a:pt x="117" y="1962"/>
                    </a:cubicBezTo>
                    <a:cubicBezTo>
                      <a:pt x="109" y="1962"/>
                      <a:pt x="101" y="1962"/>
                      <a:pt x="93" y="1962"/>
                    </a:cubicBezTo>
                    <a:cubicBezTo>
                      <a:pt x="93" y="1967"/>
                      <a:pt x="93" y="1973"/>
                      <a:pt x="93" y="1978"/>
                    </a:cubicBezTo>
                    <a:cubicBezTo>
                      <a:pt x="105" y="1983"/>
                      <a:pt x="115" y="1966"/>
                      <a:pt x="121" y="1978"/>
                    </a:cubicBezTo>
                    <a:cubicBezTo>
                      <a:pt x="115" y="1980"/>
                      <a:pt x="120" y="1983"/>
                      <a:pt x="125" y="1978"/>
                    </a:cubicBezTo>
                    <a:cubicBezTo>
                      <a:pt x="121" y="2006"/>
                      <a:pt x="149" y="2014"/>
                      <a:pt x="145" y="2030"/>
                    </a:cubicBezTo>
                    <a:cubicBezTo>
                      <a:pt x="146" y="2025"/>
                      <a:pt x="151" y="2026"/>
                      <a:pt x="157" y="2026"/>
                    </a:cubicBezTo>
                    <a:cubicBezTo>
                      <a:pt x="185" y="2052"/>
                      <a:pt x="223" y="2067"/>
                      <a:pt x="265" y="2078"/>
                    </a:cubicBezTo>
                    <a:cubicBezTo>
                      <a:pt x="250" y="2079"/>
                      <a:pt x="252" y="2109"/>
                      <a:pt x="265" y="2098"/>
                    </a:cubicBezTo>
                    <a:cubicBezTo>
                      <a:pt x="262" y="2097"/>
                      <a:pt x="260" y="2095"/>
                      <a:pt x="261" y="2090"/>
                    </a:cubicBezTo>
                    <a:cubicBezTo>
                      <a:pt x="284" y="2080"/>
                      <a:pt x="293" y="2087"/>
                      <a:pt x="309" y="2102"/>
                    </a:cubicBezTo>
                    <a:cubicBezTo>
                      <a:pt x="321" y="2095"/>
                      <a:pt x="298" y="2090"/>
                      <a:pt x="309" y="2086"/>
                    </a:cubicBezTo>
                    <a:cubicBezTo>
                      <a:pt x="338" y="2097"/>
                      <a:pt x="375" y="2092"/>
                      <a:pt x="401" y="2098"/>
                    </a:cubicBezTo>
                    <a:cubicBezTo>
                      <a:pt x="406" y="2113"/>
                      <a:pt x="395" y="2120"/>
                      <a:pt x="413" y="2122"/>
                    </a:cubicBezTo>
                    <a:cubicBezTo>
                      <a:pt x="416" y="2110"/>
                      <a:pt x="394" y="2101"/>
                      <a:pt x="409" y="2090"/>
                    </a:cubicBezTo>
                    <a:cubicBezTo>
                      <a:pt x="467" y="2094"/>
                      <a:pt x="563" y="2082"/>
                      <a:pt x="621" y="2098"/>
                    </a:cubicBezTo>
                    <a:cubicBezTo>
                      <a:pt x="627" y="2093"/>
                      <a:pt x="625" y="2081"/>
                      <a:pt x="625" y="2070"/>
                    </a:cubicBezTo>
                    <a:cubicBezTo>
                      <a:pt x="630" y="2070"/>
                      <a:pt x="636" y="2070"/>
                      <a:pt x="641" y="2070"/>
                    </a:cubicBezTo>
                    <a:cubicBezTo>
                      <a:pt x="641" y="2063"/>
                      <a:pt x="640" y="2058"/>
                      <a:pt x="637" y="2054"/>
                    </a:cubicBezTo>
                    <a:cubicBezTo>
                      <a:pt x="639" y="2055"/>
                      <a:pt x="652" y="2064"/>
                      <a:pt x="653" y="2054"/>
                    </a:cubicBezTo>
                    <a:cubicBezTo>
                      <a:pt x="650" y="2041"/>
                      <a:pt x="635" y="2051"/>
                      <a:pt x="633" y="2046"/>
                    </a:cubicBezTo>
                    <a:cubicBezTo>
                      <a:pt x="642" y="2036"/>
                      <a:pt x="627" y="2016"/>
                      <a:pt x="625" y="1990"/>
                    </a:cubicBezTo>
                    <a:cubicBezTo>
                      <a:pt x="627" y="1984"/>
                      <a:pt x="640" y="1989"/>
                      <a:pt x="641" y="1982"/>
                    </a:cubicBezTo>
                    <a:cubicBezTo>
                      <a:pt x="630" y="1981"/>
                      <a:pt x="634" y="1965"/>
                      <a:pt x="633" y="1954"/>
                    </a:cubicBezTo>
                    <a:cubicBezTo>
                      <a:pt x="604" y="1962"/>
                      <a:pt x="554" y="1968"/>
                      <a:pt x="541" y="1958"/>
                    </a:cubicBezTo>
                    <a:cubicBezTo>
                      <a:pt x="553" y="1973"/>
                      <a:pt x="507" y="1963"/>
                      <a:pt x="493" y="1966"/>
                    </a:cubicBezTo>
                    <a:cubicBezTo>
                      <a:pt x="493" y="1943"/>
                      <a:pt x="446" y="1956"/>
                      <a:pt x="465" y="1926"/>
                    </a:cubicBezTo>
                    <a:cubicBezTo>
                      <a:pt x="451" y="1920"/>
                      <a:pt x="463" y="1940"/>
                      <a:pt x="453" y="1938"/>
                    </a:cubicBezTo>
                    <a:cubicBezTo>
                      <a:pt x="416" y="1915"/>
                      <a:pt x="414" y="1850"/>
                      <a:pt x="449" y="1822"/>
                    </a:cubicBezTo>
                    <a:cubicBezTo>
                      <a:pt x="464" y="1823"/>
                      <a:pt x="460" y="1843"/>
                      <a:pt x="473" y="1846"/>
                    </a:cubicBezTo>
                    <a:cubicBezTo>
                      <a:pt x="472" y="1828"/>
                      <a:pt x="457" y="1825"/>
                      <a:pt x="453" y="1810"/>
                    </a:cubicBezTo>
                    <a:cubicBezTo>
                      <a:pt x="477" y="1803"/>
                      <a:pt x="494" y="1790"/>
                      <a:pt x="513" y="1778"/>
                    </a:cubicBezTo>
                    <a:cubicBezTo>
                      <a:pt x="547" y="1772"/>
                      <a:pt x="590" y="1788"/>
                      <a:pt x="613" y="1774"/>
                    </a:cubicBezTo>
                    <a:cubicBezTo>
                      <a:pt x="607" y="1744"/>
                      <a:pt x="631" y="1723"/>
                      <a:pt x="625" y="1706"/>
                    </a:cubicBezTo>
                    <a:cubicBezTo>
                      <a:pt x="624" y="1713"/>
                      <a:pt x="622" y="1719"/>
                      <a:pt x="617" y="1722"/>
                    </a:cubicBezTo>
                    <a:cubicBezTo>
                      <a:pt x="614" y="1708"/>
                      <a:pt x="614" y="1691"/>
                      <a:pt x="605" y="1674"/>
                    </a:cubicBezTo>
                    <a:cubicBezTo>
                      <a:pt x="578" y="1678"/>
                      <a:pt x="559" y="1676"/>
                      <a:pt x="529" y="1682"/>
                    </a:cubicBezTo>
                    <a:cubicBezTo>
                      <a:pt x="516" y="1678"/>
                      <a:pt x="516" y="1660"/>
                      <a:pt x="497" y="1662"/>
                    </a:cubicBezTo>
                    <a:cubicBezTo>
                      <a:pt x="487" y="1672"/>
                      <a:pt x="505" y="1675"/>
                      <a:pt x="509" y="1682"/>
                    </a:cubicBezTo>
                    <a:cubicBezTo>
                      <a:pt x="468" y="1690"/>
                      <a:pt x="420" y="1686"/>
                      <a:pt x="401" y="1674"/>
                    </a:cubicBezTo>
                    <a:cubicBezTo>
                      <a:pt x="382" y="1662"/>
                      <a:pt x="377" y="1643"/>
                      <a:pt x="369" y="1618"/>
                    </a:cubicBezTo>
                    <a:cubicBezTo>
                      <a:pt x="393" y="1595"/>
                      <a:pt x="376" y="1553"/>
                      <a:pt x="365" y="1530"/>
                    </a:cubicBezTo>
                    <a:cubicBezTo>
                      <a:pt x="339" y="1534"/>
                      <a:pt x="335" y="1518"/>
                      <a:pt x="309" y="1522"/>
                    </a:cubicBezTo>
                    <a:cubicBezTo>
                      <a:pt x="297" y="1533"/>
                      <a:pt x="293" y="1551"/>
                      <a:pt x="285" y="1566"/>
                    </a:cubicBezTo>
                    <a:cubicBezTo>
                      <a:pt x="279" y="1560"/>
                      <a:pt x="264" y="1562"/>
                      <a:pt x="265" y="1574"/>
                    </a:cubicBezTo>
                    <a:cubicBezTo>
                      <a:pt x="271" y="1587"/>
                      <a:pt x="278" y="1561"/>
                      <a:pt x="285" y="1574"/>
                    </a:cubicBezTo>
                    <a:cubicBezTo>
                      <a:pt x="270" y="1597"/>
                      <a:pt x="306" y="1600"/>
                      <a:pt x="289" y="1622"/>
                    </a:cubicBezTo>
                    <a:cubicBezTo>
                      <a:pt x="282" y="1624"/>
                      <a:pt x="279" y="1616"/>
                      <a:pt x="277" y="1622"/>
                    </a:cubicBezTo>
                    <a:cubicBezTo>
                      <a:pt x="282" y="1628"/>
                      <a:pt x="294" y="1627"/>
                      <a:pt x="293" y="1638"/>
                    </a:cubicBezTo>
                    <a:close/>
                    <a:moveTo>
                      <a:pt x="425" y="1538"/>
                    </a:moveTo>
                    <a:cubicBezTo>
                      <a:pt x="422" y="1535"/>
                      <a:pt x="403" y="1529"/>
                      <a:pt x="401" y="1538"/>
                    </a:cubicBezTo>
                    <a:cubicBezTo>
                      <a:pt x="408" y="1537"/>
                      <a:pt x="421" y="1549"/>
                      <a:pt x="425" y="1538"/>
                    </a:cubicBezTo>
                    <a:close/>
                    <a:moveTo>
                      <a:pt x="1145" y="1550"/>
                    </a:moveTo>
                    <a:cubicBezTo>
                      <a:pt x="1144" y="1543"/>
                      <a:pt x="1149" y="1530"/>
                      <a:pt x="1137" y="1534"/>
                    </a:cubicBezTo>
                    <a:cubicBezTo>
                      <a:pt x="1136" y="1543"/>
                      <a:pt x="1138" y="1549"/>
                      <a:pt x="1145" y="1550"/>
                    </a:cubicBezTo>
                    <a:close/>
                    <a:moveTo>
                      <a:pt x="265" y="1554"/>
                    </a:moveTo>
                    <a:cubicBezTo>
                      <a:pt x="262" y="1535"/>
                      <a:pt x="251" y="1549"/>
                      <a:pt x="241" y="1538"/>
                    </a:cubicBezTo>
                    <a:cubicBezTo>
                      <a:pt x="243" y="1549"/>
                      <a:pt x="252" y="1554"/>
                      <a:pt x="265" y="1554"/>
                    </a:cubicBezTo>
                    <a:close/>
                    <a:moveTo>
                      <a:pt x="73" y="1558"/>
                    </a:moveTo>
                    <a:cubicBezTo>
                      <a:pt x="76" y="1558"/>
                      <a:pt x="78" y="1558"/>
                      <a:pt x="81" y="1558"/>
                    </a:cubicBezTo>
                    <a:cubicBezTo>
                      <a:pt x="81" y="1555"/>
                      <a:pt x="81" y="1553"/>
                      <a:pt x="81" y="1550"/>
                    </a:cubicBezTo>
                    <a:cubicBezTo>
                      <a:pt x="78" y="1550"/>
                      <a:pt x="76" y="1550"/>
                      <a:pt x="73" y="1550"/>
                    </a:cubicBezTo>
                    <a:cubicBezTo>
                      <a:pt x="73" y="1553"/>
                      <a:pt x="73" y="1555"/>
                      <a:pt x="73" y="1558"/>
                    </a:cubicBezTo>
                    <a:close/>
                    <a:moveTo>
                      <a:pt x="1153" y="1574"/>
                    </a:moveTo>
                    <a:cubicBezTo>
                      <a:pt x="1156" y="1570"/>
                      <a:pt x="1174" y="1561"/>
                      <a:pt x="1161" y="1554"/>
                    </a:cubicBezTo>
                    <a:cubicBezTo>
                      <a:pt x="1162" y="1562"/>
                      <a:pt x="1144" y="1571"/>
                      <a:pt x="1153" y="1574"/>
                    </a:cubicBezTo>
                    <a:close/>
                    <a:moveTo>
                      <a:pt x="429" y="1578"/>
                    </a:moveTo>
                    <a:cubicBezTo>
                      <a:pt x="424" y="1578"/>
                      <a:pt x="423" y="1573"/>
                      <a:pt x="417" y="1574"/>
                    </a:cubicBezTo>
                    <a:cubicBezTo>
                      <a:pt x="411" y="1584"/>
                      <a:pt x="431" y="1586"/>
                      <a:pt x="429" y="1578"/>
                    </a:cubicBezTo>
                    <a:close/>
                    <a:moveTo>
                      <a:pt x="657" y="1594"/>
                    </a:moveTo>
                    <a:cubicBezTo>
                      <a:pt x="643" y="1597"/>
                      <a:pt x="639" y="1569"/>
                      <a:pt x="629" y="1582"/>
                    </a:cubicBezTo>
                    <a:cubicBezTo>
                      <a:pt x="638" y="1585"/>
                      <a:pt x="632" y="1603"/>
                      <a:pt x="641" y="1606"/>
                    </a:cubicBezTo>
                    <a:cubicBezTo>
                      <a:pt x="643" y="1601"/>
                      <a:pt x="645" y="1597"/>
                      <a:pt x="649" y="1594"/>
                    </a:cubicBezTo>
                    <a:cubicBezTo>
                      <a:pt x="649" y="1598"/>
                      <a:pt x="656" y="1599"/>
                      <a:pt x="657" y="1594"/>
                    </a:cubicBezTo>
                    <a:close/>
                    <a:moveTo>
                      <a:pt x="425" y="1594"/>
                    </a:moveTo>
                    <a:cubicBezTo>
                      <a:pt x="420" y="1594"/>
                      <a:pt x="419" y="1589"/>
                      <a:pt x="413" y="1590"/>
                    </a:cubicBezTo>
                    <a:cubicBezTo>
                      <a:pt x="407" y="1600"/>
                      <a:pt x="427" y="1602"/>
                      <a:pt x="425" y="1594"/>
                    </a:cubicBezTo>
                    <a:close/>
                    <a:moveTo>
                      <a:pt x="413" y="1582"/>
                    </a:moveTo>
                    <a:cubicBezTo>
                      <a:pt x="403" y="1582"/>
                      <a:pt x="397" y="1588"/>
                      <a:pt x="397" y="1598"/>
                    </a:cubicBezTo>
                    <a:cubicBezTo>
                      <a:pt x="410" y="1601"/>
                      <a:pt x="412" y="1591"/>
                      <a:pt x="413" y="1582"/>
                    </a:cubicBezTo>
                    <a:close/>
                    <a:moveTo>
                      <a:pt x="69" y="1614"/>
                    </a:moveTo>
                    <a:cubicBezTo>
                      <a:pt x="84" y="1612"/>
                      <a:pt x="81" y="1593"/>
                      <a:pt x="73" y="1586"/>
                    </a:cubicBezTo>
                    <a:cubicBezTo>
                      <a:pt x="67" y="1591"/>
                      <a:pt x="69" y="1603"/>
                      <a:pt x="69" y="1614"/>
                    </a:cubicBezTo>
                    <a:close/>
                    <a:moveTo>
                      <a:pt x="649" y="1610"/>
                    </a:moveTo>
                    <a:cubicBezTo>
                      <a:pt x="645" y="1633"/>
                      <a:pt x="666" y="1612"/>
                      <a:pt x="649" y="1610"/>
                    </a:cubicBezTo>
                    <a:close/>
                    <a:moveTo>
                      <a:pt x="1169" y="1618"/>
                    </a:moveTo>
                    <a:cubicBezTo>
                      <a:pt x="1176" y="1614"/>
                      <a:pt x="1182" y="1630"/>
                      <a:pt x="1185" y="1618"/>
                    </a:cubicBezTo>
                    <a:cubicBezTo>
                      <a:pt x="1180" y="1618"/>
                      <a:pt x="1181" y="1611"/>
                      <a:pt x="1177" y="1610"/>
                    </a:cubicBezTo>
                    <a:cubicBezTo>
                      <a:pt x="1177" y="1615"/>
                      <a:pt x="1170" y="1614"/>
                      <a:pt x="1169" y="1618"/>
                    </a:cubicBezTo>
                    <a:close/>
                    <a:moveTo>
                      <a:pt x="657" y="1638"/>
                    </a:moveTo>
                    <a:cubicBezTo>
                      <a:pt x="663" y="1638"/>
                      <a:pt x="666" y="1640"/>
                      <a:pt x="669" y="1642"/>
                    </a:cubicBezTo>
                    <a:cubicBezTo>
                      <a:pt x="660" y="1631"/>
                      <a:pt x="675" y="1622"/>
                      <a:pt x="665" y="1614"/>
                    </a:cubicBezTo>
                    <a:cubicBezTo>
                      <a:pt x="663" y="1622"/>
                      <a:pt x="655" y="1625"/>
                      <a:pt x="657" y="1638"/>
                    </a:cubicBezTo>
                    <a:close/>
                    <a:moveTo>
                      <a:pt x="721" y="1622"/>
                    </a:moveTo>
                    <a:cubicBezTo>
                      <a:pt x="728" y="1621"/>
                      <a:pt x="741" y="1626"/>
                      <a:pt x="737" y="1614"/>
                    </a:cubicBezTo>
                    <a:cubicBezTo>
                      <a:pt x="728" y="1613"/>
                      <a:pt x="722" y="1615"/>
                      <a:pt x="721" y="1622"/>
                    </a:cubicBezTo>
                    <a:close/>
                    <a:moveTo>
                      <a:pt x="641" y="1650"/>
                    </a:moveTo>
                    <a:cubicBezTo>
                      <a:pt x="641" y="1639"/>
                      <a:pt x="654" y="1641"/>
                      <a:pt x="653" y="1630"/>
                    </a:cubicBezTo>
                    <a:cubicBezTo>
                      <a:pt x="638" y="1634"/>
                      <a:pt x="647" y="1615"/>
                      <a:pt x="633" y="1618"/>
                    </a:cubicBezTo>
                    <a:cubicBezTo>
                      <a:pt x="644" y="1637"/>
                      <a:pt x="629" y="1641"/>
                      <a:pt x="641" y="1650"/>
                    </a:cubicBezTo>
                    <a:close/>
                    <a:moveTo>
                      <a:pt x="841" y="1622"/>
                    </a:moveTo>
                    <a:cubicBezTo>
                      <a:pt x="840" y="1619"/>
                      <a:pt x="830" y="1617"/>
                      <a:pt x="829" y="1622"/>
                    </a:cubicBezTo>
                    <a:cubicBezTo>
                      <a:pt x="826" y="1631"/>
                      <a:pt x="845" y="1631"/>
                      <a:pt x="841" y="1622"/>
                    </a:cubicBezTo>
                    <a:close/>
                    <a:moveTo>
                      <a:pt x="425" y="1638"/>
                    </a:moveTo>
                    <a:cubicBezTo>
                      <a:pt x="425" y="1631"/>
                      <a:pt x="422" y="1628"/>
                      <a:pt x="417" y="1626"/>
                    </a:cubicBezTo>
                    <a:cubicBezTo>
                      <a:pt x="417" y="1633"/>
                      <a:pt x="420" y="1636"/>
                      <a:pt x="425" y="1638"/>
                    </a:cubicBezTo>
                    <a:close/>
                    <a:moveTo>
                      <a:pt x="545" y="1634"/>
                    </a:moveTo>
                    <a:cubicBezTo>
                      <a:pt x="551" y="1640"/>
                      <a:pt x="561" y="1637"/>
                      <a:pt x="565" y="1630"/>
                    </a:cubicBezTo>
                    <a:cubicBezTo>
                      <a:pt x="556" y="1629"/>
                      <a:pt x="548" y="1621"/>
                      <a:pt x="545" y="1634"/>
                    </a:cubicBezTo>
                    <a:close/>
                    <a:moveTo>
                      <a:pt x="741" y="1642"/>
                    </a:moveTo>
                    <a:cubicBezTo>
                      <a:pt x="742" y="1632"/>
                      <a:pt x="740" y="1625"/>
                      <a:pt x="729" y="1626"/>
                    </a:cubicBezTo>
                    <a:cubicBezTo>
                      <a:pt x="723" y="1632"/>
                      <a:pt x="727" y="1645"/>
                      <a:pt x="741" y="1642"/>
                    </a:cubicBezTo>
                    <a:close/>
                    <a:moveTo>
                      <a:pt x="781" y="1638"/>
                    </a:moveTo>
                    <a:cubicBezTo>
                      <a:pt x="771" y="1640"/>
                      <a:pt x="783" y="1620"/>
                      <a:pt x="769" y="1626"/>
                    </a:cubicBezTo>
                    <a:cubicBezTo>
                      <a:pt x="768" y="1633"/>
                      <a:pt x="777" y="1650"/>
                      <a:pt x="781" y="1638"/>
                    </a:cubicBezTo>
                    <a:close/>
                    <a:moveTo>
                      <a:pt x="149" y="1638"/>
                    </a:moveTo>
                    <a:cubicBezTo>
                      <a:pt x="154" y="1638"/>
                      <a:pt x="155" y="1643"/>
                      <a:pt x="161" y="1642"/>
                    </a:cubicBezTo>
                    <a:cubicBezTo>
                      <a:pt x="160" y="1637"/>
                      <a:pt x="162" y="1631"/>
                      <a:pt x="157" y="1630"/>
                    </a:cubicBezTo>
                    <a:cubicBezTo>
                      <a:pt x="157" y="1635"/>
                      <a:pt x="150" y="1634"/>
                      <a:pt x="149" y="1638"/>
                    </a:cubicBezTo>
                    <a:close/>
                    <a:moveTo>
                      <a:pt x="801" y="1630"/>
                    </a:moveTo>
                    <a:cubicBezTo>
                      <a:pt x="807" y="1652"/>
                      <a:pt x="827" y="1632"/>
                      <a:pt x="801" y="1630"/>
                    </a:cubicBezTo>
                    <a:close/>
                    <a:moveTo>
                      <a:pt x="1037" y="1634"/>
                    </a:moveTo>
                    <a:cubicBezTo>
                      <a:pt x="1036" y="1631"/>
                      <a:pt x="1026" y="1629"/>
                      <a:pt x="1025" y="1634"/>
                    </a:cubicBezTo>
                    <a:cubicBezTo>
                      <a:pt x="1022" y="1643"/>
                      <a:pt x="1041" y="1643"/>
                      <a:pt x="1037" y="1634"/>
                    </a:cubicBezTo>
                    <a:close/>
                    <a:moveTo>
                      <a:pt x="1089" y="1638"/>
                    </a:moveTo>
                    <a:cubicBezTo>
                      <a:pt x="1092" y="1638"/>
                      <a:pt x="1094" y="1638"/>
                      <a:pt x="1097" y="1638"/>
                    </a:cubicBezTo>
                    <a:cubicBezTo>
                      <a:pt x="1097" y="1635"/>
                      <a:pt x="1097" y="1633"/>
                      <a:pt x="1097" y="1630"/>
                    </a:cubicBezTo>
                    <a:cubicBezTo>
                      <a:pt x="1094" y="1630"/>
                      <a:pt x="1092" y="1630"/>
                      <a:pt x="1089" y="1630"/>
                    </a:cubicBezTo>
                    <a:cubicBezTo>
                      <a:pt x="1089" y="1633"/>
                      <a:pt x="1089" y="1635"/>
                      <a:pt x="1089" y="1638"/>
                    </a:cubicBezTo>
                    <a:close/>
                    <a:moveTo>
                      <a:pt x="617" y="1642"/>
                    </a:moveTo>
                    <a:cubicBezTo>
                      <a:pt x="620" y="1642"/>
                      <a:pt x="622" y="1642"/>
                      <a:pt x="625" y="1642"/>
                    </a:cubicBezTo>
                    <a:cubicBezTo>
                      <a:pt x="625" y="1639"/>
                      <a:pt x="625" y="1637"/>
                      <a:pt x="625" y="1634"/>
                    </a:cubicBezTo>
                    <a:cubicBezTo>
                      <a:pt x="622" y="1634"/>
                      <a:pt x="620" y="1634"/>
                      <a:pt x="617" y="1634"/>
                    </a:cubicBezTo>
                    <a:cubicBezTo>
                      <a:pt x="617" y="1637"/>
                      <a:pt x="617" y="1639"/>
                      <a:pt x="617" y="1642"/>
                    </a:cubicBezTo>
                    <a:close/>
                    <a:moveTo>
                      <a:pt x="1101" y="1646"/>
                    </a:moveTo>
                    <a:cubicBezTo>
                      <a:pt x="1113" y="1652"/>
                      <a:pt x="1113" y="1628"/>
                      <a:pt x="1101" y="1634"/>
                    </a:cubicBezTo>
                    <a:cubicBezTo>
                      <a:pt x="1101" y="1638"/>
                      <a:pt x="1101" y="1642"/>
                      <a:pt x="1101" y="1646"/>
                    </a:cubicBezTo>
                    <a:close/>
                    <a:moveTo>
                      <a:pt x="1117" y="1642"/>
                    </a:moveTo>
                    <a:cubicBezTo>
                      <a:pt x="1113" y="1652"/>
                      <a:pt x="1125" y="1665"/>
                      <a:pt x="1129" y="1654"/>
                    </a:cubicBezTo>
                    <a:cubicBezTo>
                      <a:pt x="1117" y="1654"/>
                      <a:pt x="1136" y="1626"/>
                      <a:pt x="1125" y="1638"/>
                    </a:cubicBezTo>
                    <a:cubicBezTo>
                      <a:pt x="1124" y="1641"/>
                      <a:pt x="1122" y="1643"/>
                      <a:pt x="1117" y="1642"/>
                    </a:cubicBezTo>
                    <a:close/>
                    <a:moveTo>
                      <a:pt x="993" y="1638"/>
                    </a:moveTo>
                    <a:cubicBezTo>
                      <a:pt x="967" y="1633"/>
                      <a:pt x="984" y="1650"/>
                      <a:pt x="993" y="1638"/>
                    </a:cubicBezTo>
                    <a:close/>
                    <a:moveTo>
                      <a:pt x="1093" y="1662"/>
                    </a:moveTo>
                    <a:cubicBezTo>
                      <a:pt x="1096" y="1650"/>
                      <a:pt x="1072" y="1631"/>
                      <a:pt x="1073" y="1646"/>
                    </a:cubicBezTo>
                    <a:cubicBezTo>
                      <a:pt x="1088" y="1643"/>
                      <a:pt x="1076" y="1667"/>
                      <a:pt x="1093" y="1662"/>
                    </a:cubicBezTo>
                    <a:close/>
                    <a:moveTo>
                      <a:pt x="241" y="1650"/>
                    </a:moveTo>
                    <a:cubicBezTo>
                      <a:pt x="244" y="1650"/>
                      <a:pt x="246" y="1650"/>
                      <a:pt x="249" y="1650"/>
                    </a:cubicBezTo>
                    <a:cubicBezTo>
                      <a:pt x="249" y="1647"/>
                      <a:pt x="249" y="1645"/>
                      <a:pt x="249" y="1642"/>
                    </a:cubicBezTo>
                    <a:cubicBezTo>
                      <a:pt x="246" y="1642"/>
                      <a:pt x="244" y="1642"/>
                      <a:pt x="241" y="1642"/>
                    </a:cubicBezTo>
                    <a:cubicBezTo>
                      <a:pt x="241" y="1645"/>
                      <a:pt x="241" y="1647"/>
                      <a:pt x="241" y="1650"/>
                    </a:cubicBezTo>
                    <a:close/>
                    <a:moveTo>
                      <a:pt x="549" y="1650"/>
                    </a:moveTo>
                    <a:cubicBezTo>
                      <a:pt x="545" y="1650"/>
                      <a:pt x="541" y="1633"/>
                      <a:pt x="537" y="1646"/>
                    </a:cubicBezTo>
                    <a:cubicBezTo>
                      <a:pt x="543" y="1644"/>
                      <a:pt x="547" y="1662"/>
                      <a:pt x="549" y="1650"/>
                    </a:cubicBezTo>
                    <a:close/>
                    <a:moveTo>
                      <a:pt x="573" y="1670"/>
                    </a:moveTo>
                    <a:cubicBezTo>
                      <a:pt x="573" y="1658"/>
                      <a:pt x="571" y="1648"/>
                      <a:pt x="565" y="1642"/>
                    </a:cubicBezTo>
                    <a:cubicBezTo>
                      <a:pt x="562" y="1657"/>
                      <a:pt x="559" y="1665"/>
                      <a:pt x="573" y="1670"/>
                    </a:cubicBezTo>
                    <a:close/>
                    <a:moveTo>
                      <a:pt x="821" y="1654"/>
                    </a:moveTo>
                    <a:cubicBezTo>
                      <a:pt x="828" y="1653"/>
                      <a:pt x="841" y="1658"/>
                      <a:pt x="837" y="1646"/>
                    </a:cubicBezTo>
                    <a:cubicBezTo>
                      <a:pt x="828" y="1645"/>
                      <a:pt x="822" y="1647"/>
                      <a:pt x="821" y="1654"/>
                    </a:cubicBezTo>
                    <a:close/>
                    <a:moveTo>
                      <a:pt x="1137" y="1654"/>
                    </a:moveTo>
                    <a:cubicBezTo>
                      <a:pt x="1140" y="1654"/>
                      <a:pt x="1142" y="1654"/>
                      <a:pt x="1145" y="1654"/>
                    </a:cubicBezTo>
                    <a:cubicBezTo>
                      <a:pt x="1145" y="1651"/>
                      <a:pt x="1145" y="1649"/>
                      <a:pt x="1145" y="1646"/>
                    </a:cubicBezTo>
                    <a:cubicBezTo>
                      <a:pt x="1142" y="1646"/>
                      <a:pt x="1140" y="1646"/>
                      <a:pt x="1137" y="1646"/>
                    </a:cubicBezTo>
                    <a:cubicBezTo>
                      <a:pt x="1137" y="1649"/>
                      <a:pt x="1137" y="1651"/>
                      <a:pt x="1137" y="1654"/>
                    </a:cubicBezTo>
                    <a:close/>
                    <a:moveTo>
                      <a:pt x="269" y="1658"/>
                    </a:moveTo>
                    <a:cubicBezTo>
                      <a:pt x="264" y="1657"/>
                      <a:pt x="267" y="1654"/>
                      <a:pt x="269" y="1650"/>
                    </a:cubicBezTo>
                    <a:cubicBezTo>
                      <a:pt x="265" y="1650"/>
                      <a:pt x="261" y="1650"/>
                      <a:pt x="257" y="1650"/>
                    </a:cubicBezTo>
                    <a:cubicBezTo>
                      <a:pt x="253" y="1658"/>
                      <a:pt x="267" y="1668"/>
                      <a:pt x="269" y="1658"/>
                    </a:cubicBezTo>
                    <a:close/>
                    <a:moveTo>
                      <a:pt x="1037" y="1962"/>
                    </a:moveTo>
                    <a:cubicBezTo>
                      <a:pt x="1010" y="1979"/>
                      <a:pt x="1008" y="1921"/>
                      <a:pt x="989" y="1930"/>
                    </a:cubicBezTo>
                    <a:cubicBezTo>
                      <a:pt x="973" y="1903"/>
                      <a:pt x="975" y="1858"/>
                      <a:pt x="1005" y="1846"/>
                    </a:cubicBezTo>
                    <a:cubicBezTo>
                      <a:pt x="1006" y="1838"/>
                      <a:pt x="1000" y="1837"/>
                      <a:pt x="1001" y="1830"/>
                    </a:cubicBezTo>
                    <a:cubicBezTo>
                      <a:pt x="1022" y="1814"/>
                      <a:pt x="1061" y="1778"/>
                      <a:pt x="1089" y="1806"/>
                    </a:cubicBezTo>
                    <a:cubicBezTo>
                      <a:pt x="1081" y="1774"/>
                      <a:pt x="1115" y="1796"/>
                      <a:pt x="1137" y="1798"/>
                    </a:cubicBezTo>
                    <a:cubicBezTo>
                      <a:pt x="1140" y="1763"/>
                      <a:pt x="1138" y="1731"/>
                      <a:pt x="1145" y="1694"/>
                    </a:cubicBezTo>
                    <a:cubicBezTo>
                      <a:pt x="1091" y="1677"/>
                      <a:pt x="1050" y="1688"/>
                      <a:pt x="1009" y="1666"/>
                    </a:cubicBezTo>
                    <a:cubicBezTo>
                      <a:pt x="1006" y="1674"/>
                      <a:pt x="998" y="1677"/>
                      <a:pt x="989" y="1678"/>
                    </a:cubicBezTo>
                    <a:cubicBezTo>
                      <a:pt x="993" y="1706"/>
                      <a:pt x="984" y="1726"/>
                      <a:pt x="985" y="1754"/>
                    </a:cubicBezTo>
                    <a:cubicBezTo>
                      <a:pt x="950" y="1780"/>
                      <a:pt x="921" y="1818"/>
                      <a:pt x="869" y="1810"/>
                    </a:cubicBezTo>
                    <a:cubicBezTo>
                      <a:pt x="849" y="1807"/>
                      <a:pt x="836" y="1784"/>
                      <a:pt x="809" y="1786"/>
                    </a:cubicBezTo>
                    <a:cubicBezTo>
                      <a:pt x="804" y="1773"/>
                      <a:pt x="797" y="1764"/>
                      <a:pt x="789" y="1754"/>
                    </a:cubicBezTo>
                    <a:cubicBezTo>
                      <a:pt x="792" y="1745"/>
                      <a:pt x="804" y="1745"/>
                      <a:pt x="805" y="1734"/>
                    </a:cubicBezTo>
                    <a:cubicBezTo>
                      <a:pt x="798" y="1735"/>
                      <a:pt x="796" y="1730"/>
                      <a:pt x="797" y="1722"/>
                    </a:cubicBezTo>
                    <a:cubicBezTo>
                      <a:pt x="810" y="1706"/>
                      <a:pt x="801" y="1687"/>
                      <a:pt x="801" y="1666"/>
                    </a:cubicBezTo>
                    <a:cubicBezTo>
                      <a:pt x="772" y="1652"/>
                      <a:pt x="743" y="1668"/>
                      <a:pt x="709" y="1670"/>
                    </a:cubicBezTo>
                    <a:cubicBezTo>
                      <a:pt x="710" y="1665"/>
                      <a:pt x="715" y="1662"/>
                      <a:pt x="713" y="1654"/>
                    </a:cubicBezTo>
                    <a:cubicBezTo>
                      <a:pt x="697" y="1654"/>
                      <a:pt x="695" y="1665"/>
                      <a:pt x="693" y="1670"/>
                    </a:cubicBezTo>
                    <a:cubicBezTo>
                      <a:pt x="680" y="1668"/>
                      <a:pt x="677" y="1676"/>
                      <a:pt x="669" y="1678"/>
                    </a:cubicBezTo>
                    <a:cubicBezTo>
                      <a:pt x="665" y="1702"/>
                      <a:pt x="681" y="1727"/>
                      <a:pt x="669" y="1746"/>
                    </a:cubicBezTo>
                    <a:cubicBezTo>
                      <a:pt x="658" y="1735"/>
                      <a:pt x="659" y="1749"/>
                      <a:pt x="653" y="1754"/>
                    </a:cubicBezTo>
                    <a:cubicBezTo>
                      <a:pt x="647" y="1744"/>
                      <a:pt x="638" y="1737"/>
                      <a:pt x="625" y="1734"/>
                    </a:cubicBezTo>
                    <a:cubicBezTo>
                      <a:pt x="614" y="1751"/>
                      <a:pt x="634" y="1751"/>
                      <a:pt x="645" y="1758"/>
                    </a:cubicBezTo>
                    <a:cubicBezTo>
                      <a:pt x="638" y="1759"/>
                      <a:pt x="636" y="1765"/>
                      <a:pt x="637" y="1774"/>
                    </a:cubicBezTo>
                    <a:cubicBezTo>
                      <a:pt x="650" y="1769"/>
                      <a:pt x="647" y="1780"/>
                      <a:pt x="653" y="1782"/>
                    </a:cubicBezTo>
                    <a:cubicBezTo>
                      <a:pt x="654" y="1776"/>
                      <a:pt x="652" y="1767"/>
                      <a:pt x="657" y="1766"/>
                    </a:cubicBezTo>
                    <a:cubicBezTo>
                      <a:pt x="677" y="1764"/>
                      <a:pt x="671" y="1806"/>
                      <a:pt x="657" y="1806"/>
                    </a:cubicBezTo>
                    <a:cubicBezTo>
                      <a:pt x="657" y="1801"/>
                      <a:pt x="664" y="1784"/>
                      <a:pt x="657" y="1794"/>
                    </a:cubicBezTo>
                    <a:cubicBezTo>
                      <a:pt x="654" y="1806"/>
                      <a:pt x="649" y="1807"/>
                      <a:pt x="637" y="1802"/>
                    </a:cubicBezTo>
                    <a:cubicBezTo>
                      <a:pt x="633" y="1818"/>
                      <a:pt x="659" y="1804"/>
                      <a:pt x="657" y="1818"/>
                    </a:cubicBezTo>
                    <a:cubicBezTo>
                      <a:pt x="639" y="1832"/>
                      <a:pt x="609" y="1855"/>
                      <a:pt x="585" y="1830"/>
                    </a:cubicBezTo>
                    <a:cubicBezTo>
                      <a:pt x="578" y="1850"/>
                      <a:pt x="543" y="1820"/>
                      <a:pt x="533" y="1830"/>
                    </a:cubicBezTo>
                    <a:cubicBezTo>
                      <a:pt x="536" y="1831"/>
                      <a:pt x="538" y="1833"/>
                      <a:pt x="537" y="1838"/>
                    </a:cubicBezTo>
                    <a:cubicBezTo>
                      <a:pt x="513" y="1843"/>
                      <a:pt x="504" y="1846"/>
                      <a:pt x="485" y="1838"/>
                    </a:cubicBezTo>
                    <a:cubicBezTo>
                      <a:pt x="501" y="1853"/>
                      <a:pt x="481" y="1868"/>
                      <a:pt x="473" y="1882"/>
                    </a:cubicBezTo>
                    <a:cubicBezTo>
                      <a:pt x="465" y="1881"/>
                      <a:pt x="465" y="1871"/>
                      <a:pt x="457" y="1870"/>
                    </a:cubicBezTo>
                    <a:cubicBezTo>
                      <a:pt x="467" y="1884"/>
                      <a:pt x="458" y="1892"/>
                      <a:pt x="469" y="1902"/>
                    </a:cubicBezTo>
                    <a:cubicBezTo>
                      <a:pt x="477" y="1887"/>
                      <a:pt x="499" y="1914"/>
                      <a:pt x="525" y="1906"/>
                    </a:cubicBezTo>
                    <a:cubicBezTo>
                      <a:pt x="526" y="1932"/>
                      <a:pt x="527" y="1902"/>
                      <a:pt x="537" y="1902"/>
                    </a:cubicBezTo>
                    <a:cubicBezTo>
                      <a:pt x="559" y="1919"/>
                      <a:pt x="589" y="1888"/>
                      <a:pt x="625" y="1894"/>
                    </a:cubicBezTo>
                    <a:cubicBezTo>
                      <a:pt x="618" y="1915"/>
                      <a:pt x="649" y="1912"/>
                      <a:pt x="657" y="1906"/>
                    </a:cubicBezTo>
                    <a:cubicBezTo>
                      <a:pt x="644" y="1927"/>
                      <a:pt x="669" y="1915"/>
                      <a:pt x="673" y="1918"/>
                    </a:cubicBezTo>
                    <a:cubicBezTo>
                      <a:pt x="678" y="1931"/>
                      <a:pt x="660" y="1921"/>
                      <a:pt x="665" y="1934"/>
                    </a:cubicBezTo>
                    <a:cubicBezTo>
                      <a:pt x="670" y="1937"/>
                      <a:pt x="676" y="1939"/>
                      <a:pt x="685" y="1938"/>
                    </a:cubicBezTo>
                    <a:cubicBezTo>
                      <a:pt x="701" y="1958"/>
                      <a:pt x="675" y="1982"/>
                      <a:pt x="697" y="1982"/>
                    </a:cubicBezTo>
                    <a:cubicBezTo>
                      <a:pt x="690" y="2006"/>
                      <a:pt x="688" y="2034"/>
                      <a:pt x="677" y="2054"/>
                    </a:cubicBezTo>
                    <a:cubicBezTo>
                      <a:pt x="676" y="2051"/>
                      <a:pt x="674" y="2049"/>
                      <a:pt x="669" y="2050"/>
                    </a:cubicBezTo>
                    <a:cubicBezTo>
                      <a:pt x="686" y="2063"/>
                      <a:pt x="675" y="2080"/>
                      <a:pt x="685" y="2102"/>
                    </a:cubicBezTo>
                    <a:cubicBezTo>
                      <a:pt x="673" y="2108"/>
                      <a:pt x="667" y="2096"/>
                      <a:pt x="665" y="2114"/>
                    </a:cubicBezTo>
                    <a:cubicBezTo>
                      <a:pt x="688" y="2118"/>
                      <a:pt x="686" y="2097"/>
                      <a:pt x="701" y="2094"/>
                    </a:cubicBezTo>
                    <a:cubicBezTo>
                      <a:pt x="715" y="2105"/>
                      <a:pt x="741" y="2094"/>
                      <a:pt x="753" y="2090"/>
                    </a:cubicBezTo>
                    <a:cubicBezTo>
                      <a:pt x="766" y="2096"/>
                      <a:pt x="780" y="2100"/>
                      <a:pt x="797" y="2102"/>
                    </a:cubicBezTo>
                    <a:cubicBezTo>
                      <a:pt x="805" y="2102"/>
                      <a:pt x="800" y="2089"/>
                      <a:pt x="809" y="2090"/>
                    </a:cubicBezTo>
                    <a:cubicBezTo>
                      <a:pt x="810" y="2097"/>
                      <a:pt x="816" y="2099"/>
                      <a:pt x="825" y="2098"/>
                    </a:cubicBezTo>
                    <a:cubicBezTo>
                      <a:pt x="844" y="2077"/>
                      <a:pt x="888" y="2116"/>
                      <a:pt x="909" y="2086"/>
                    </a:cubicBezTo>
                    <a:cubicBezTo>
                      <a:pt x="927" y="2109"/>
                      <a:pt x="959" y="2095"/>
                      <a:pt x="997" y="2098"/>
                    </a:cubicBezTo>
                    <a:cubicBezTo>
                      <a:pt x="997" y="2102"/>
                      <a:pt x="997" y="2106"/>
                      <a:pt x="997" y="2110"/>
                    </a:cubicBezTo>
                    <a:cubicBezTo>
                      <a:pt x="1006" y="2102"/>
                      <a:pt x="1023" y="2089"/>
                      <a:pt x="1041" y="2106"/>
                    </a:cubicBezTo>
                    <a:cubicBezTo>
                      <a:pt x="1042" y="2101"/>
                      <a:pt x="1040" y="2095"/>
                      <a:pt x="1045" y="2094"/>
                    </a:cubicBezTo>
                    <a:cubicBezTo>
                      <a:pt x="1084" y="2101"/>
                      <a:pt x="1102" y="2096"/>
                      <a:pt x="1129" y="2102"/>
                    </a:cubicBezTo>
                    <a:cubicBezTo>
                      <a:pt x="1137" y="2095"/>
                      <a:pt x="1122" y="2088"/>
                      <a:pt x="1141" y="2090"/>
                    </a:cubicBezTo>
                    <a:cubicBezTo>
                      <a:pt x="1135" y="2031"/>
                      <a:pt x="1147" y="2010"/>
                      <a:pt x="1137" y="1970"/>
                    </a:cubicBezTo>
                    <a:cubicBezTo>
                      <a:pt x="1128" y="1973"/>
                      <a:pt x="1101" y="1979"/>
                      <a:pt x="1093" y="1970"/>
                    </a:cubicBezTo>
                    <a:cubicBezTo>
                      <a:pt x="1103" y="1962"/>
                      <a:pt x="1101" y="1951"/>
                      <a:pt x="1085" y="1950"/>
                    </a:cubicBezTo>
                    <a:cubicBezTo>
                      <a:pt x="1096" y="1961"/>
                      <a:pt x="1091" y="1975"/>
                      <a:pt x="1077" y="1982"/>
                    </a:cubicBezTo>
                    <a:cubicBezTo>
                      <a:pt x="1072" y="1968"/>
                      <a:pt x="1037" y="1979"/>
                      <a:pt x="1037" y="1962"/>
                    </a:cubicBezTo>
                    <a:close/>
                    <a:moveTo>
                      <a:pt x="217" y="1666"/>
                    </a:moveTo>
                    <a:cubicBezTo>
                      <a:pt x="220" y="1666"/>
                      <a:pt x="222" y="1666"/>
                      <a:pt x="225" y="1666"/>
                    </a:cubicBezTo>
                    <a:cubicBezTo>
                      <a:pt x="225" y="1663"/>
                      <a:pt x="225" y="1661"/>
                      <a:pt x="225" y="1658"/>
                    </a:cubicBezTo>
                    <a:cubicBezTo>
                      <a:pt x="222" y="1658"/>
                      <a:pt x="220" y="1658"/>
                      <a:pt x="217" y="1658"/>
                    </a:cubicBezTo>
                    <a:cubicBezTo>
                      <a:pt x="217" y="1661"/>
                      <a:pt x="217" y="1663"/>
                      <a:pt x="217" y="1666"/>
                    </a:cubicBezTo>
                    <a:close/>
                    <a:moveTo>
                      <a:pt x="581" y="1662"/>
                    </a:moveTo>
                    <a:cubicBezTo>
                      <a:pt x="594" y="1674"/>
                      <a:pt x="593" y="1647"/>
                      <a:pt x="581" y="1662"/>
                    </a:cubicBezTo>
                    <a:close/>
                    <a:moveTo>
                      <a:pt x="653" y="1662"/>
                    </a:moveTo>
                    <a:cubicBezTo>
                      <a:pt x="621" y="1664"/>
                      <a:pt x="673" y="1661"/>
                      <a:pt x="653" y="1662"/>
                    </a:cubicBezTo>
                    <a:close/>
                    <a:moveTo>
                      <a:pt x="1193" y="1666"/>
                    </a:moveTo>
                    <a:cubicBezTo>
                      <a:pt x="1190" y="1690"/>
                      <a:pt x="1211" y="1669"/>
                      <a:pt x="1193" y="1666"/>
                    </a:cubicBezTo>
                    <a:close/>
                    <a:moveTo>
                      <a:pt x="969" y="1686"/>
                    </a:moveTo>
                    <a:cubicBezTo>
                      <a:pt x="968" y="1679"/>
                      <a:pt x="973" y="1666"/>
                      <a:pt x="961" y="1670"/>
                    </a:cubicBezTo>
                    <a:cubicBezTo>
                      <a:pt x="960" y="1679"/>
                      <a:pt x="962" y="1685"/>
                      <a:pt x="969" y="1686"/>
                    </a:cubicBezTo>
                    <a:close/>
                    <a:moveTo>
                      <a:pt x="829" y="1706"/>
                    </a:moveTo>
                    <a:cubicBezTo>
                      <a:pt x="820" y="1707"/>
                      <a:pt x="821" y="1682"/>
                      <a:pt x="809" y="1702"/>
                    </a:cubicBezTo>
                    <a:cubicBezTo>
                      <a:pt x="812" y="1706"/>
                      <a:pt x="838" y="1715"/>
                      <a:pt x="829" y="1706"/>
                    </a:cubicBezTo>
                    <a:close/>
                    <a:moveTo>
                      <a:pt x="77" y="1698"/>
                    </a:moveTo>
                    <a:cubicBezTo>
                      <a:pt x="74" y="1722"/>
                      <a:pt x="95" y="1701"/>
                      <a:pt x="77" y="1698"/>
                    </a:cubicBezTo>
                    <a:close/>
                    <a:moveTo>
                      <a:pt x="633" y="1718"/>
                    </a:moveTo>
                    <a:cubicBezTo>
                      <a:pt x="644" y="1719"/>
                      <a:pt x="645" y="1708"/>
                      <a:pt x="645" y="1698"/>
                    </a:cubicBezTo>
                    <a:cubicBezTo>
                      <a:pt x="640" y="1699"/>
                      <a:pt x="634" y="1697"/>
                      <a:pt x="633" y="1702"/>
                    </a:cubicBezTo>
                    <a:cubicBezTo>
                      <a:pt x="643" y="1703"/>
                      <a:pt x="634" y="1716"/>
                      <a:pt x="633" y="1718"/>
                    </a:cubicBezTo>
                    <a:close/>
                    <a:moveTo>
                      <a:pt x="965" y="1718"/>
                    </a:moveTo>
                    <a:cubicBezTo>
                      <a:pt x="974" y="1717"/>
                      <a:pt x="984" y="1715"/>
                      <a:pt x="981" y="1702"/>
                    </a:cubicBezTo>
                    <a:cubicBezTo>
                      <a:pt x="971" y="1702"/>
                      <a:pt x="965" y="1708"/>
                      <a:pt x="965" y="1718"/>
                    </a:cubicBezTo>
                    <a:close/>
                    <a:moveTo>
                      <a:pt x="93" y="1742"/>
                    </a:moveTo>
                    <a:cubicBezTo>
                      <a:pt x="93" y="1745"/>
                      <a:pt x="93" y="1747"/>
                      <a:pt x="93" y="1750"/>
                    </a:cubicBezTo>
                    <a:cubicBezTo>
                      <a:pt x="103" y="1756"/>
                      <a:pt x="105" y="1736"/>
                      <a:pt x="97" y="1738"/>
                    </a:cubicBezTo>
                    <a:cubicBezTo>
                      <a:pt x="97" y="1740"/>
                      <a:pt x="96" y="1743"/>
                      <a:pt x="93" y="1742"/>
                    </a:cubicBezTo>
                    <a:close/>
                    <a:moveTo>
                      <a:pt x="81" y="1762"/>
                    </a:moveTo>
                    <a:cubicBezTo>
                      <a:pt x="91" y="1757"/>
                      <a:pt x="80" y="1732"/>
                      <a:pt x="73" y="1746"/>
                    </a:cubicBezTo>
                    <a:cubicBezTo>
                      <a:pt x="85" y="1750"/>
                      <a:pt x="74" y="1761"/>
                      <a:pt x="81" y="1762"/>
                    </a:cubicBezTo>
                    <a:close/>
                    <a:moveTo>
                      <a:pt x="1181" y="1758"/>
                    </a:moveTo>
                    <a:cubicBezTo>
                      <a:pt x="1184" y="1758"/>
                      <a:pt x="1186" y="1758"/>
                      <a:pt x="1189" y="1758"/>
                    </a:cubicBezTo>
                    <a:cubicBezTo>
                      <a:pt x="1189" y="1755"/>
                      <a:pt x="1189" y="1753"/>
                      <a:pt x="1189" y="1750"/>
                    </a:cubicBezTo>
                    <a:cubicBezTo>
                      <a:pt x="1186" y="1750"/>
                      <a:pt x="1184" y="1750"/>
                      <a:pt x="1181" y="1750"/>
                    </a:cubicBezTo>
                    <a:cubicBezTo>
                      <a:pt x="1181" y="1753"/>
                      <a:pt x="1181" y="1755"/>
                      <a:pt x="1181" y="1758"/>
                    </a:cubicBezTo>
                    <a:close/>
                    <a:moveTo>
                      <a:pt x="857" y="1754"/>
                    </a:moveTo>
                    <a:cubicBezTo>
                      <a:pt x="831" y="1749"/>
                      <a:pt x="848" y="1766"/>
                      <a:pt x="857" y="1754"/>
                    </a:cubicBezTo>
                    <a:close/>
                    <a:moveTo>
                      <a:pt x="909" y="1766"/>
                    </a:moveTo>
                    <a:cubicBezTo>
                      <a:pt x="909" y="1764"/>
                      <a:pt x="910" y="1761"/>
                      <a:pt x="913" y="1762"/>
                    </a:cubicBezTo>
                    <a:cubicBezTo>
                      <a:pt x="913" y="1757"/>
                      <a:pt x="912" y="1753"/>
                      <a:pt x="905" y="1754"/>
                    </a:cubicBezTo>
                    <a:cubicBezTo>
                      <a:pt x="906" y="1759"/>
                      <a:pt x="904" y="1765"/>
                      <a:pt x="909" y="1766"/>
                    </a:cubicBezTo>
                    <a:close/>
                    <a:moveTo>
                      <a:pt x="813" y="1774"/>
                    </a:moveTo>
                    <a:cubicBezTo>
                      <a:pt x="813" y="1772"/>
                      <a:pt x="814" y="1769"/>
                      <a:pt x="817" y="1770"/>
                    </a:cubicBezTo>
                    <a:cubicBezTo>
                      <a:pt x="817" y="1765"/>
                      <a:pt x="816" y="1761"/>
                      <a:pt x="809" y="1762"/>
                    </a:cubicBezTo>
                    <a:cubicBezTo>
                      <a:pt x="810" y="1767"/>
                      <a:pt x="808" y="1773"/>
                      <a:pt x="813" y="1774"/>
                    </a:cubicBezTo>
                    <a:close/>
                    <a:moveTo>
                      <a:pt x="1145" y="1778"/>
                    </a:moveTo>
                    <a:cubicBezTo>
                      <a:pt x="1155" y="1779"/>
                      <a:pt x="1164" y="1779"/>
                      <a:pt x="1165" y="1770"/>
                    </a:cubicBezTo>
                    <a:cubicBezTo>
                      <a:pt x="1155" y="1769"/>
                      <a:pt x="1146" y="1769"/>
                      <a:pt x="1145" y="1778"/>
                    </a:cubicBezTo>
                    <a:close/>
                    <a:moveTo>
                      <a:pt x="905" y="1786"/>
                    </a:moveTo>
                    <a:cubicBezTo>
                      <a:pt x="908" y="1786"/>
                      <a:pt x="910" y="1786"/>
                      <a:pt x="913" y="1786"/>
                    </a:cubicBezTo>
                    <a:cubicBezTo>
                      <a:pt x="913" y="1783"/>
                      <a:pt x="913" y="1781"/>
                      <a:pt x="913" y="1778"/>
                    </a:cubicBezTo>
                    <a:cubicBezTo>
                      <a:pt x="910" y="1778"/>
                      <a:pt x="908" y="1778"/>
                      <a:pt x="905" y="1778"/>
                    </a:cubicBezTo>
                    <a:cubicBezTo>
                      <a:pt x="905" y="1781"/>
                      <a:pt x="905" y="1783"/>
                      <a:pt x="905" y="1786"/>
                    </a:cubicBezTo>
                    <a:close/>
                    <a:moveTo>
                      <a:pt x="85" y="1794"/>
                    </a:moveTo>
                    <a:cubicBezTo>
                      <a:pt x="89" y="1794"/>
                      <a:pt x="93" y="1794"/>
                      <a:pt x="97" y="1794"/>
                    </a:cubicBezTo>
                    <a:cubicBezTo>
                      <a:pt x="97" y="1790"/>
                      <a:pt x="97" y="1786"/>
                      <a:pt x="97" y="1782"/>
                    </a:cubicBezTo>
                    <a:cubicBezTo>
                      <a:pt x="93" y="1782"/>
                      <a:pt x="89" y="1782"/>
                      <a:pt x="85" y="1782"/>
                    </a:cubicBezTo>
                    <a:cubicBezTo>
                      <a:pt x="85" y="1786"/>
                      <a:pt x="85" y="1790"/>
                      <a:pt x="85" y="1794"/>
                    </a:cubicBezTo>
                    <a:close/>
                    <a:moveTo>
                      <a:pt x="525" y="1794"/>
                    </a:moveTo>
                    <a:cubicBezTo>
                      <a:pt x="531" y="1794"/>
                      <a:pt x="534" y="1796"/>
                      <a:pt x="537" y="1798"/>
                    </a:cubicBezTo>
                    <a:cubicBezTo>
                      <a:pt x="539" y="1786"/>
                      <a:pt x="526" y="1783"/>
                      <a:pt x="525" y="1794"/>
                    </a:cubicBezTo>
                    <a:close/>
                    <a:moveTo>
                      <a:pt x="485" y="1814"/>
                    </a:moveTo>
                    <a:cubicBezTo>
                      <a:pt x="488" y="1814"/>
                      <a:pt x="490" y="1814"/>
                      <a:pt x="493" y="1814"/>
                    </a:cubicBezTo>
                    <a:cubicBezTo>
                      <a:pt x="495" y="1814"/>
                      <a:pt x="498" y="1813"/>
                      <a:pt x="497" y="1810"/>
                    </a:cubicBezTo>
                    <a:cubicBezTo>
                      <a:pt x="492" y="1810"/>
                      <a:pt x="493" y="1803"/>
                      <a:pt x="489" y="1802"/>
                    </a:cubicBezTo>
                    <a:cubicBezTo>
                      <a:pt x="489" y="1807"/>
                      <a:pt x="484" y="1808"/>
                      <a:pt x="485" y="1814"/>
                    </a:cubicBezTo>
                    <a:close/>
                    <a:moveTo>
                      <a:pt x="537" y="1818"/>
                    </a:moveTo>
                    <a:cubicBezTo>
                      <a:pt x="536" y="1807"/>
                      <a:pt x="527" y="1804"/>
                      <a:pt x="517" y="1802"/>
                    </a:cubicBezTo>
                    <a:cubicBezTo>
                      <a:pt x="516" y="1815"/>
                      <a:pt x="531" y="1812"/>
                      <a:pt x="537" y="1818"/>
                    </a:cubicBezTo>
                    <a:close/>
                    <a:moveTo>
                      <a:pt x="621" y="1810"/>
                    </a:moveTo>
                    <a:cubicBezTo>
                      <a:pt x="608" y="1798"/>
                      <a:pt x="609" y="1825"/>
                      <a:pt x="621" y="1810"/>
                    </a:cubicBezTo>
                    <a:close/>
                    <a:moveTo>
                      <a:pt x="505" y="1830"/>
                    </a:moveTo>
                    <a:cubicBezTo>
                      <a:pt x="508" y="1823"/>
                      <a:pt x="518" y="1818"/>
                      <a:pt x="505" y="1814"/>
                    </a:cubicBezTo>
                    <a:cubicBezTo>
                      <a:pt x="510" y="1823"/>
                      <a:pt x="495" y="1829"/>
                      <a:pt x="505" y="1830"/>
                    </a:cubicBezTo>
                    <a:close/>
                    <a:moveTo>
                      <a:pt x="77" y="1826"/>
                    </a:moveTo>
                    <a:cubicBezTo>
                      <a:pt x="85" y="1841"/>
                      <a:pt x="72" y="1858"/>
                      <a:pt x="85" y="1862"/>
                    </a:cubicBezTo>
                    <a:cubicBezTo>
                      <a:pt x="86" y="1857"/>
                      <a:pt x="91" y="1858"/>
                      <a:pt x="97" y="1858"/>
                    </a:cubicBezTo>
                    <a:cubicBezTo>
                      <a:pt x="97" y="1846"/>
                      <a:pt x="95" y="1832"/>
                      <a:pt x="101" y="1826"/>
                    </a:cubicBezTo>
                    <a:cubicBezTo>
                      <a:pt x="93" y="1826"/>
                      <a:pt x="96" y="1815"/>
                      <a:pt x="85" y="1818"/>
                    </a:cubicBezTo>
                    <a:cubicBezTo>
                      <a:pt x="85" y="1823"/>
                      <a:pt x="84" y="1827"/>
                      <a:pt x="77" y="1826"/>
                    </a:cubicBezTo>
                    <a:close/>
                    <a:moveTo>
                      <a:pt x="1141" y="1826"/>
                    </a:moveTo>
                    <a:cubicBezTo>
                      <a:pt x="1147" y="1838"/>
                      <a:pt x="1157" y="1848"/>
                      <a:pt x="1169" y="1854"/>
                    </a:cubicBezTo>
                    <a:cubicBezTo>
                      <a:pt x="1174" y="1841"/>
                      <a:pt x="1170" y="1840"/>
                      <a:pt x="1177" y="1826"/>
                    </a:cubicBezTo>
                    <a:cubicBezTo>
                      <a:pt x="1162" y="1815"/>
                      <a:pt x="1157" y="1840"/>
                      <a:pt x="1141" y="1826"/>
                    </a:cubicBezTo>
                    <a:close/>
                    <a:moveTo>
                      <a:pt x="449" y="1862"/>
                    </a:moveTo>
                    <a:cubicBezTo>
                      <a:pt x="448" y="1859"/>
                      <a:pt x="438" y="1857"/>
                      <a:pt x="437" y="1862"/>
                    </a:cubicBezTo>
                    <a:cubicBezTo>
                      <a:pt x="434" y="1871"/>
                      <a:pt x="453" y="1871"/>
                      <a:pt x="449" y="1862"/>
                    </a:cubicBezTo>
                    <a:close/>
                    <a:moveTo>
                      <a:pt x="1001" y="1898"/>
                    </a:moveTo>
                    <a:cubicBezTo>
                      <a:pt x="1009" y="1906"/>
                      <a:pt x="1021" y="1898"/>
                      <a:pt x="1021" y="1886"/>
                    </a:cubicBezTo>
                    <a:cubicBezTo>
                      <a:pt x="1008" y="1884"/>
                      <a:pt x="1005" y="1891"/>
                      <a:pt x="1001" y="1898"/>
                    </a:cubicBezTo>
                    <a:close/>
                    <a:moveTo>
                      <a:pt x="601" y="1910"/>
                    </a:moveTo>
                    <a:cubicBezTo>
                      <a:pt x="607" y="1909"/>
                      <a:pt x="616" y="1911"/>
                      <a:pt x="617" y="1906"/>
                    </a:cubicBezTo>
                    <a:cubicBezTo>
                      <a:pt x="612" y="1901"/>
                      <a:pt x="602" y="1901"/>
                      <a:pt x="601" y="1910"/>
                    </a:cubicBezTo>
                    <a:close/>
                    <a:moveTo>
                      <a:pt x="1033" y="1918"/>
                    </a:moveTo>
                    <a:cubicBezTo>
                      <a:pt x="1035" y="1905"/>
                      <a:pt x="1030" y="1900"/>
                      <a:pt x="1017" y="1902"/>
                    </a:cubicBezTo>
                    <a:cubicBezTo>
                      <a:pt x="1018" y="1911"/>
                      <a:pt x="1020" y="1921"/>
                      <a:pt x="1033" y="1918"/>
                    </a:cubicBezTo>
                    <a:close/>
                    <a:moveTo>
                      <a:pt x="609" y="1934"/>
                    </a:moveTo>
                    <a:cubicBezTo>
                      <a:pt x="620" y="1935"/>
                      <a:pt x="622" y="1928"/>
                      <a:pt x="621" y="1918"/>
                    </a:cubicBezTo>
                    <a:cubicBezTo>
                      <a:pt x="610" y="1918"/>
                      <a:pt x="602" y="1927"/>
                      <a:pt x="609" y="1934"/>
                    </a:cubicBezTo>
                    <a:close/>
                    <a:moveTo>
                      <a:pt x="625" y="1926"/>
                    </a:moveTo>
                    <a:cubicBezTo>
                      <a:pt x="628" y="1926"/>
                      <a:pt x="630" y="1926"/>
                      <a:pt x="633" y="1926"/>
                    </a:cubicBezTo>
                    <a:cubicBezTo>
                      <a:pt x="633" y="1923"/>
                      <a:pt x="633" y="1921"/>
                      <a:pt x="633" y="1918"/>
                    </a:cubicBezTo>
                    <a:cubicBezTo>
                      <a:pt x="630" y="1918"/>
                      <a:pt x="628" y="1918"/>
                      <a:pt x="625" y="1918"/>
                    </a:cubicBezTo>
                    <a:cubicBezTo>
                      <a:pt x="625" y="1921"/>
                      <a:pt x="625" y="1923"/>
                      <a:pt x="625" y="1926"/>
                    </a:cubicBezTo>
                    <a:close/>
                    <a:moveTo>
                      <a:pt x="509" y="1926"/>
                    </a:moveTo>
                    <a:cubicBezTo>
                      <a:pt x="508" y="1937"/>
                      <a:pt x="517" y="1936"/>
                      <a:pt x="525" y="1938"/>
                    </a:cubicBezTo>
                    <a:cubicBezTo>
                      <a:pt x="525" y="1927"/>
                      <a:pt x="516" y="1919"/>
                      <a:pt x="509" y="1926"/>
                    </a:cubicBezTo>
                    <a:close/>
                    <a:moveTo>
                      <a:pt x="1017" y="1926"/>
                    </a:moveTo>
                    <a:cubicBezTo>
                      <a:pt x="1004" y="1914"/>
                      <a:pt x="1005" y="1941"/>
                      <a:pt x="1017" y="1926"/>
                    </a:cubicBezTo>
                    <a:close/>
                    <a:moveTo>
                      <a:pt x="585" y="1926"/>
                    </a:moveTo>
                    <a:cubicBezTo>
                      <a:pt x="559" y="1921"/>
                      <a:pt x="576" y="1938"/>
                      <a:pt x="585" y="1926"/>
                    </a:cubicBezTo>
                    <a:close/>
                    <a:moveTo>
                      <a:pt x="1153" y="1930"/>
                    </a:moveTo>
                    <a:cubicBezTo>
                      <a:pt x="1145" y="1931"/>
                      <a:pt x="1124" y="1921"/>
                      <a:pt x="1133" y="1930"/>
                    </a:cubicBezTo>
                    <a:cubicBezTo>
                      <a:pt x="1140" y="1928"/>
                      <a:pt x="1150" y="1942"/>
                      <a:pt x="1153" y="1930"/>
                    </a:cubicBezTo>
                    <a:close/>
                    <a:moveTo>
                      <a:pt x="1165" y="1942"/>
                    </a:moveTo>
                    <a:cubicBezTo>
                      <a:pt x="1166" y="1937"/>
                      <a:pt x="1171" y="1934"/>
                      <a:pt x="1169" y="1926"/>
                    </a:cubicBezTo>
                    <a:cubicBezTo>
                      <a:pt x="1155" y="1923"/>
                      <a:pt x="1153" y="1941"/>
                      <a:pt x="1165" y="1942"/>
                    </a:cubicBezTo>
                    <a:close/>
                    <a:moveTo>
                      <a:pt x="1097" y="1942"/>
                    </a:moveTo>
                    <a:cubicBezTo>
                      <a:pt x="1108" y="1945"/>
                      <a:pt x="1105" y="1934"/>
                      <a:pt x="1109" y="1930"/>
                    </a:cubicBezTo>
                    <a:cubicBezTo>
                      <a:pt x="1105" y="1930"/>
                      <a:pt x="1101" y="1930"/>
                      <a:pt x="1097" y="1930"/>
                    </a:cubicBezTo>
                    <a:cubicBezTo>
                      <a:pt x="1097" y="1934"/>
                      <a:pt x="1097" y="1938"/>
                      <a:pt x="1097" y="1942"/>
                    </a:cubicBezTo>
                    <a:close/>
                    <a:moveTo>
                      <a:pt x="473" y="1942"/>
                    </a:moveTo>
                    <a:cubicBezTo>
                      <a:pt x="477" y="1942"/>
                      <a:pt x="481" y="1942"/>
                      <a:pt x="485" y="1942"/>
                    </a:cubicBezTo>
                    <a:cubicBezTo>
                      <a:pt x="485" y="1939"/>
                      <a:pt x="485" y="1937"/>
                      <a:pt x="485" y="1934"/>
                    </a:cubicBezTo>
                    <a:cubicBezTo>
                      <a:pt x="481" y="1934"/>
                      <a:pt x="477" y="1934"/>
                      <a:pt x="473" y="1934"/>
                    </a:cubicBezTo>
                    <a:cubicBezTo>
                      <a:pt x="473" y="1937"/>
                      <a:pt x="473" y="1939"/>
                      <a:pt x="473" y="1942"/>
                    </a:cubicBezTo>
                    <a:close/>
                    <a:moveTo>
                      <a:pt x="597" y="1946"/>
                    </a:moveTo>
                    <a:cubicBezTo>
                      <a:pt x="602" y="1946"/>
                      <a:pt x="603" y="1951"/>
                      <a:pt x="609" y="1950"/>
                    </a:cubicBezTo>
                    <a:cubicBezTo>
                      <a:pt x="608" y="1945"/>
                      <a:pt x="610" y="1939"/>
                      <a:pt x="605" y="1938"/>
                    </a:cubicBezTo>
                    <a:cubicBezTo>
                      <a:pt x="605" y="1943"/>
                      <a:pt x="598" y="1942"/>
                      <a:pt x="597" y="1946"/>
                    </a:cubicBezTo>
                    <a:close/>
                    <a:moveTo>
                      <a:pt x="73" y="1950"/>
                    </a:moveTo>
                    <a:cubicBezTo>
                      <a:pt x="76" y="1950"/>
                      <a:pt x="78" y="1950"/>
                      <a:pt x="81" y="1950"/>
                    </a:cubicBezTo>
                    <a:cubicBezTo>
                      <a:pt x="81" y="1947"/>
                      <a:pt x="81" y="1945"/>
                      <a:pt x="81" y="1942"/>
                    </a:cubicBezTo>
                    <a:cubicBezTo>
                      <a:pt x="78" y="1942"/>
                      <a:pt x="76" y="1942"/>
                      <a:pt x="73" y="1942"/>
                    </a:cubicBezTo>
                    <a:cubicBezTo>
                      <a:pt x="73" y="1945"/>
                      <a:pt x="73" y="1947"/>
                      <a:pt x="73" y="1950"/>
                    </a:cubicBezTo>
                    <a:close/>
                    <a:moveTo>
                      <a:pt x="525" y="1950"/>
                    </a:moveTo>
                    <a:cubicBezTo>
                      <a:pt x="511" y="1958"/>
                      <a:pt x="503" y="1949"/>
                      <a:pt x="493" y="1942"/>
                    </a:cubicBezTo>
                    <a:cubicBezTo>
                      <a:pt x="487" y="1962"/>
                      <a:pt x="529" y="1968"/>
                      <a:pt x="525" y="1950"/>
                    </a:cubicBezTo>
                    <a:close/>
                    <a:moveTo>
                      <a:pt x="661" y="1954"/>
                    </a:moveTo>
                    <a:cubicBezTo>
                      <a:pt x="668" y="1966"/>
                      <a:pt x="681" y="1943"/>
                      <a:pt x="673" y="1942"/>
                    </a:cubicBezTo>
                    <a:cubicBezTo>
                      <a:pt x="673" y="1950"/>
                      <a:pt x="660" y="1945"/>
                      <a:pt x="661" y="1954"/>
                    </a:cubicBezTo>
                    <a:close/>
                    <a:moveTo>
                      <a:pt x="1133" y="1966"/>
                    </a:moveTo>
                    <a:cubicBezTo>
                      <a:pt x="1146" y="1968"/>
                      <a:pt x="1151" y="1963"/>
                      <a:pt x="1149" y="1950"/>
                    </a:cubicBezTo>
                    <a:cubicBezTo>
                      <a:pt x="1136" y="1948"/>
                      <a:pt x="1131" y="1953"/>
                      <a:pt x="1133" y="1966"/>
                    </a:cubicBezTo>
                    <a:close/>
                    <a:moveTo>
                      <a:pt x="657" y="1966"/>
                    </a:moveTo>
                    <a:cubicBezTo>
                      <a:pt x="659" y="1978"/>
                      <a:pt x="671" y="1979"/>
                      <a:pt x="677" y="1986"/>
                    </a:cubicBezTo>
                    <a:cubicBezTo>
                      <a:pt x="677" y="1972"/>
                      <a:pt x="668" y="1956"/>
                      <a:pt x="657" y="1966"/>
                    </a:cubicBezTo>
                    <a:close/>
                    <a:moveTo>
                      <a:pt x="1165" y="1994"/>
                    </a:moveTo>
                    <a:cubicBezTo>
                      <a:pt x="1168" y="1994"/>
                      <a:pt x="1170" y="1994"/>
                      <a:pt x="1173" y="1994"/>
                    </a:cubicBezTo>
                    <a:cubicBezTo>
                      <a:pt x="1173" y="1991"/>
                      <a:pt x="1173" y="1989"/>
                      <a:pt x="1173" y="1986"/>
                    </a:cubicBezTo>
                    <a:cubicBezTo>
                      <a:pt x="1170" y="1986"/>
                      <a:pt x="1168" y="1986"/>
                      <a:pt x="1165" y="1986"/>
                    </a:cubicBezTo>
                    <a:cubicBezTo>
                      <a:pt x="1165" y="1989"/>
                      <a:pt x="1165" y="1991"/>
                      <a:pt x="1165" y="1994"/>
                    </a:cubicBezTo>
                    <a:close/>
                    <a:moveTo>
                      <a:pt x="677" y="2014"/>
                    </a:moveTo>
                    <a:cubicBezTo>
                      <a:pt x="678" y="2001"/>
                      <a:pt x="663" y="2004"/>
                      <a:pt x="657" y="1998"/>
                    </a:cubicBezTo>
                    <a:cubicBezTo>
                      <a:pt x="658" y="2009"/>
                      <a:pt x="669" y="2022"/>
                      <a:pt x="677" y="2014"/>
                    </a:cubicBezTo>
                    <a:close/>
                    <a:moveTo>
                      <a:pt x="1169" y="2006"/>
                    </a:moveTo>
                    <a:cubicBezTo>
                      <a:pt x="1168" y="2003"/>
                      <a:pt x="1158" y="2001"/>
                      <a:pt x="1157" y="2006"/>
                    </a:cubicBezTo>
                    <a:cubicBezTo>
                      <a:pt x="1154" y="2015"/>
                      <a:pt x="1173" y="2015"/>
                      <a:pt x="1169" y="2006"/>
                    </a:cubicBezTo>
                    <a:close/>
                    <a:moveTo>
                      <a:pt x="117" y="2018"/>
                    </a:moveTo>
                    <a:cubicBezTo>
                      <a:pt x="124" y="2018"/>
                      <a:pt x="127" y="2015"/>
                      <a:pt x="129" y="2010"/>
                    </a:cubicBezTo>
                    <a:cubicBezTo>
                      <a:pt x="123" y="2010"/>
                      <a:pt x="115" y="2009"/>
                      <a:pt x="117" y="2018"/>
                    </a:cubicBezTo>
                    <a:close/>
                    <a:moveTo>
                      <a:pt x="1161" y="2042"/>
                    </a:moveTo>
                    <a:cubicBezTo>
                      <a:pt x="1170" y="2043"/>
                      <a:pt x="1176" y="2041"/>
                      <a:pt x="1181" y="2038"/>
                    </a:cubicBezTo>
                    <a:cubicBezTo>
                      <a:pt x="1181" y="2031"/>
                      <a:pt x="1178" y="2028"/>
                      <a:pt x="1173" y="2026"/>
                    </a:cubicBezTo>
                    <a:cubicBezTo>
                      <a:pt x="1174" y="2037"/>
                      <a:pt x="1157" y="2029"/>
                      <a:pt x="1161" y="2042"/>
                    </a:cubicBezTo>
                    <a:close/>
                    <a:moveTo>
                      <a:pt x="121" y="2046"/>
                    </a:moveTo>
                    <a:cubicBezTo>
                      <a:pt x="125" y="2046"/>
                      <a:pt x="129" y="2046"/>
                      <a:pt x="133" y="2046"/>
                    </a:cubicBezTo>
                    <a:cubicBezTo>
                      <a:pt x="133" y="2043"/>
                      <a:pt x="133" y="2041"/>
                      <a:pt x="133" y="2038"/>
                    </a:cubicBezTo>
                    <a:cubicBezTo>
                      <a:pt x="129" y="2038"/>
                      <a:pt x="125" y="2038"/>
                      <a:pt x="121" y="2038"/>
                    </a:cubicBezTo>
                    <a:cubicBezTo>
                      <a:pt x="121" y="2041"/>
                      <a:pt x="121" y="2043"/>
                      <a:pt x="121" y="2046"/>
                    </a:cubicBezTo>
                    <a:close/>
                    <a:moveTo>
                      <a:pt x="1161" y="2078"/>
                    </a:moveTo>
                    <a:cubicBezTo>
                      <a:pt x="1171" y="2074"/>
                      <a:pt x="1155" y="2057"/>
                      <a:pt x="1153" y="2066"/>
                    </a:cubicBezTo>
                    <a:cubicBezTo>
                      <a:pt x="1160" y="2066"/>
                      <a:pt x="1155" y="2077"/>
                      <a:pt x="1161" y="2078"/>
                    </a:cubicBezTo>
                    <a:close/>
                    <a:moveTo>
                      <a:pt x="201" y="2082"/>
                    </a:moveTo>
                    <a:cubicBezTo>
                      <a:pt x="200" y="2091"/>
                      <a:pt x="202" y="2097"/>
                      <a:pt x="209" y="2098"/>
                    </a:cubicBezTo>
                    <a:cubicBezTo>
                      <a:pt x="211" y="2090"/>
                      <a:pt x="220" y="2091"/>
                      <a:pt x="217" y="2078"/>
                    </a:cubicBezTo>
                    <a:cubicBezTo>
                      <a:pt x="210" y="2078"/>
                      <a:pt x="205" y="2079"/>
                      <a:pt x="201" y="2082"/>
                    </a:cubicBezTo>
                    <a:close/>
                    <a:moveTo>
                      <a:pt x="1173" y="2094"/>
                    </a:moveTo>
                    <a:cubicBezTo>
                      <a:pt x="1170" y="2083"/>
                      <a:pt x="1181" y="2086"/>
                      <a:pt x="1181" y="2078"/>
                    </a:cubicBezTo>
                    <a:cubicBezTo>
                      <a:pt x="1168" y="2071"/>
                      <a:pt x="1164" y="2092"/>
                      <a:pt x="1173" y="2094"/>
                    </a:cubicBezTo>
                    <a:close/>
                    <a:moveTo>
                      <a:pt x="497" y="2098"/>
                    </a:moveTo>
                    <a:cubicBezTo>
                      <a:pt x="500" y="2098"/>
                      <a:pt x="502" y="2098"/>
                      <a:pt x="505" y="2098"/>
                    </a:cubicBezTo>
                    <a:cubicBezTo>
                      <a:pt x="505" y="2095"/>
                      <a:pt x="505" y="2093"/>
                      <a:pt x="505" y="2090"/>
                    </a:cubicBezTo>
                    <a:cubicBezTo>
                      <a:pt x="502" y="2090"/>
                      <a:pt x="500" y="2090"/>
                      <a:pt x="497" y="2090"/>
                    </a:cubicBezTo>
                    <a:cubicBezTo>
                      <a:pt x="497" y="2093"/>
                      <a:pt x="497" y="2095"/>
                      <a:pt x="497" y="2098"/>
                    </a:cubicBezTo>
                    <a:close/>
                    <a:moveTo>
                      <a:pt x="1201" y="2098"/>
                    </a:moveTo>
                    <a:cubicBezTo>
                      <a:pt x="1196" y="2095"/>
                      <a:pt x="1190" y="2093"/>
                      <a:pt x="1181" y="2094"/>
                    </a:cubicBezTo>
                    <a:cubicBezTo>
                      <a:pt x="1179" y="2106"/>
                      <a:pt x="1200" y="2110"/>
                      <a:pt x="1201" y="2098"/>
                    </a:cubicBezTo>
                    <a:close/>
                    <a:moveTo>
                      <a:pt x="469" y="2110"/>
                    </a:moveTo>
                    <a:cubicBezTo>
                      <a:pt x="481" y="2116"/>
                      <a:pt x="481" y="2092"/>
                      <a:pt x="469" y="2098"/>
                    </a:cubicBezTo>
                    <a:cubicBezTo>
                      <a:pt x="469" y="2102"/>
                      <a:pt x="469" y="2106"/>
                      <a:pt x="469" y="2110"/>
                    </a:cubicBezTo>
                    <a:close/>
                    <a:moveTo>
                      <a:pt x="861" y="2110"/>
                    </a:moveTo>
                    <a:cubicBezTo>
                      <a:pt x="864" y="2110"/>
                      <a:pt x="866" y="2110"/>
                      <a:pt x="869" y="2110"/>
                    </a:cubicBezTo>
                    <a:cubicBezTo>
                      <a:pt x="869" y="2107"/>
                      <a:pt x="869" y="2105"/>
                      <a:pt x="869" y="2102"/>
                    </a:cubicBezTo>
                    <a:cubicBezTo>
                      <a:pt x="866" y="2102"/>
                      <a:pt x="864" y="2102"/>
                      <a:pt x="861" y="2102"/>
                    </a:cubicBezTo>
                    <a:cubicBezTo>
                      <a:pt x="861" y="2105"/>
                      <a:pt x="861" y="2107"/>
                      <a:pt x="861" y="2110"/>
                    </a:cubicBezTo>
                    <a:close/>
                    <a:moveTo>
                      <a:pt x="637" y="2118"/>
                    </a:moveTo>
                    <a:cubicBezTo>
                      <a:pt x="648" y="2121"/>
                      <a:pt x="645" y="2110"/>
                      <a:pt x="649" y="2106"/>
                    </a:cubicBezTo>
                    <a:cubicBezTo>
                      <a:pt x="640" y="2105"/>
                      <a:pt x="636" y="2109"/>
                      <a:pt x="637" y="2118"/>
                    </a:cubicBezTo>
                    <a:close/>
                    <a:moveTo>
                      <a:pt x="821" y="2118"/>
                    </a:moveTo>
                    <a:cubicBezTo>
                      <a:pt x="822" y="2107"/>
                      <a:pt x="815" y="2105"/>
                      <a:pt x="805" y="2106"/>
                    </a:cubicBezTo>
                    <a:cubicBezTo>
                      <a:pt x="801" y="2119"/>
                      <a:pt x="811" y="2119"/>
                      <a:pt x="821" y="2118"/>
                    </a:cubicBezTo>
                    <a:close/>
                    <a:moveTo>
                      <a:pt x="293" y="2114"/>
                    </a:moveTo>
                    <a:cubicBezTo>
                      <a:pt x="280" y="2102"/>
                      <a:pt x="281" y="2129"/>
                      <a:pt x="293" y="2114"/>
                    </a:cubicBezTo>
                    <a:close/>
                    <a:moveTo>
                      <a:pt x="841" y="2118"/>
                    </a:moveTo>
                    <a:cubicBezTo>
                      <a:pt x="845" y="2118"/>
                      <a:pt x="846" y="2121"/>
                      <a:pt x="849" y="2122"/>
                    </a:cubicBezTo>
                    <a:cubicBezTo>
                      <a:pt x="849" y="2118"/>
                      <a:pt x="852" y="2117"/>
                      <a:pt x="853" y="2114"/>
                    </a:cubicBezTo>
                    <a:cubicBezTo>
                      <a:pt x="849" y="2114"/>
                      <a:pt x="848" y="2111"/>
                      <a:pt x="845" y="2110"/>
                    </a:cubicBezTo>
                    <a:cubicBezTo>
                      <a:pt x="845" y="2114"/>
                      <a:pt x="842" y="2115"/>
                      <a:pt x="841" y="2118"/>
                    </a:cubicBezTo>
                    <a:close/>
                    <a:moveTo>
                      <a:pt x="697" y="2122"/>
                    </a:moveTo>
                    <a:cubicBezTo>
                      <a:pt x="701" y="2130"/>
                      <a:pt x="730" y="2121"/>
                      <a:pt x="717" y="2114"/>
                    </a:cubicBezTo>
                    <a:cubicBezTo>
                      <a:pt x="719" y="2125"/>
                      <a:pt x="695" y="2111"/>
                      <a:pt x="697" y="2122"/>
                    </a:cubicBezTo>
                    <a:close/>
                    <a:moveTo>
                      <a:pt x="1041" y="2122"/>
                    </a:moveTo>
                    <a:cubicBezTo>
                      <a:pt x="1052" y="2119"/>
                      <a:pt x="1038" y="2141"/>
                      <a:pt x="1049" y="2138"/>
                    </a:cubicBezTo>
                    <a:cubicBezTo>
                      <a:pt x="1063" y="2132"/>
                      <a:pt x="1069" y="2126"/>
                      <a:pt x="1069" y="2114"/>
                    </a:cubicBezTo>
                    <a:cubicBezTo>
                      <a:pt x="1052" y="2126"/>
                      <a:pt x="1056" y="2117"/>
                      <a:pt x="1041" y="2122"/>
                    </a:cubicBezTo>
                    <a:close/>
                    <a:moveTo>
                      <a:pt x="501" y="2134"/>
                    </a:moveTo>
                    <a:cubicBezTo>
                      <a:pt x="501" y="2129"/>
                      <a:pt x="501" y="2123"/>
                      <a:pt x="501" y="2118"/>
                    </a:cubicBezTo>
                    <a:cubicBezTo>
                      <a:pt x="494" y="2118"/>
                      <a:pt x="488" y="2118"/>
                      <a:pt x="481" y="2118"/>
                    </a:cubicBezTo>
                    <a:cubicBezTo>
                      <a:pt x="480" y="2131"/>
                      <a:pt x="495" y="2128"/>
                      <a:pt x="501" y="2134"/>
                    </a:cubicBezTo>
                    <a:close/>
                    <a:moveTo>
                      <a:pt x="873" y="2130"/>
                    </a:moveTo>
                    <a:cubicBezTo>
                      <a:pt x="876" y="2130"/>
                      <a:pt x="878" y="2130"/>
                      <a:pt x="881" y="2130"/>
                    </a:cubicBezTo>
                    <a:cubicBezTo>
                      <a:pt x="881" y="2126"/>
                      <a:pt x="884" y="2125"/>
                      <a:pt x="885" y="2122"/>
                    </a:cubicBezTo>
                    <a:cubicBezTo>
                      <a:pt x="880" y="2122"/>
                      <a:pt x="879" y="2117"/>
                      <a:pt x="873" y="2118"/>
                    </a:cubicBezTo>
                    <a:cubicBezTo>
                      <a:pt x="873" y="2122"/>
                      <a:pt x="873" y="2126"/>
                      <a:pt x="873" y="2130"/>
                    </a:cubicBezTo>
                    <a:close/>
                    <a:moveTo>
                      <a:pt x="1097" y="2130"/>
                    </a:moveTo>
                    <a:cubicBezTo>
                      <a:pt x="1100" y="2130"/>
                      <a:pt x="1102" y="2130"/>
                      <a:pt x="1105" y="2130"/>
                    </a:cubicBezTo>
                    <a:cubicBezTo>
                      <a:pt x="1105" y="2127"/>
                      <a:pt x="1105" y="2125"/>
                      <a:pt x="1105" y="2122"/>
                    </a:cubicBezTo>
                    <a:cubicBezTo>
                      <a:pt x="1102" y="2122"/>
                      <a:pt x="1100" y="2122"/>
                      <a:pt x="1097" y="2122"/>
                    </a:cubicBezTo>
                    <a:cubicBezTo>
                      <a:pt x="1097" y="2125"/>
                      <a:pt x="1097" y="2127"/>
                      <a:pt x="1097" y="2130"/>
                    </a:cubicBezTo>
                    <a:close/>
                    <a:moveTo>
                      <a:pt x="777" y="2142"/>
                    </a:moveTo>
                    <a:cubicBezTo>
                      <a:pt x="778" y="2136"/>
                      <a:pt x="784" y="2135"/>
                      <a:pt x="785" y="2130"/>
                    </a:cubicBezTo>
                    <a:cubicBezTo>
                      <a:pt x="780" y="2129"/>
                      <a:pt x="777" y="2124"/>
                      <a:pt x="769" y="2126"/>
                    </a:cubicBezTo>
                    <a:cubicBezTo>
                      <a:pt x="770" y="2133"/>
                      <a:pt x="772" y="2139"/>
                      <a:pt x="777" y="2142"/>
                    </a:cubicBezTo>
                    <a:close/>
                    <a:moveTo>
                      <a:pt x="793" y="2142"/>
                    </a:moveTo>
                    <a:cubicBezTo>
                      <a:pt x="804" y="2148"/>
                      <a:pt x="804" y="2125"/>
                      <a:pt x="797" y="2126"/>
                    </a:cubicBezTo>
                    <a:cubicBezTo>
                      <a:pt x="798" y="2134"/>
                      <a:pt x="792" y="2135"/>
                      <a:pt x="793" y="2142"/>
                    </a:cubicBezTo>
                    <a:close/>
                    <a:moveTo>
                      <a:pt x="917" y="2142"/>
                    </a:moveTo>
                    <a:cubicBezTo>
                      <a:pt x="930" y="2144"/>
                      <a:pt x="928" y="2132"/>
                      <a:pt x="933" y="2126"/>
                    </a:cubicBezTo>
                    <a:cubicBezTo>
                      <a:pt x="923" y="2126"/>
                      <a:pt x="917" y="2132"/>
                      <a:pt x="917" y="2142"/>
                    </a:cubicBezTo>
                    <a:close/>
                    <a:moveTo>
                      <a:pt x="1113" y="2146"/>
                    </a:moveTo>
                    <a:cubicBezTo>
                      <a:pt x="1116" y="2146"/>
                      <a:pt x="1118" y="2146"/>
                      <a:pt x="1121" y="2146"/>
                    </a:cubicBezTo>
                    <a:cubicBezTo>
                      <a:pt x="1121" y="2141"/>
                      <a:pt x="1121" y="2135"/>
                      <a:pt x="1121" y="2130"/>
                    </a:cubicBezTo>
                    <a:cubicBezTo>
                      <a:pt x="1118" y="2130"/>
                      <a:pt x="1116" y="2130"/>
                      <a:pt x="1113" y="2130"/>
                    </a:cubicBezTo>
                    <a:cubicBezTo>
                      <a:pt x="1113" y="2135"/>
                      <a:pt x="1113" y="2141"/>
                      <a:pt x="1113" y="2146"/>
                    </a:cubicBezTo>
                    <a:close/>
                    <a:moveTo>
                      <a:pt x="1125" y="2146"/>
                    </a:moveTo>
                    <a:cubicBezTo>
                      <a:pt x="1128" y="2146"/>
                      <a:pt x="1130" y="2146"/>
                      <a:pt x="1133" y="2146"/>
                    </a:cubicBezTo>
                    <a:cubicBezTo>
                      <a:pt x="1133" y="2143"/>
                      <a:pt x="1133" y="2141"/>
                      <a:pt x="1133" y="2138"/>
                    </a:cubicBezTo>
                    <a:cubicBezTo>
                      <a:pt x="1130" y="2138"/>
                      <a:pt x="1128" y="2138"/>
                      <a:pt x="1125" y="2138"/>
                    </a:cubicBezTo>
                    <a:cubicBezTo>
                      <a:pt x="1125" y="2141"/>
                      <a:pt x="1125" y="2143"/>
                      <a:pt x="1125" y="2146"/>
                    </a:cubicBezTo>
                    <a:close/>
                    <a:moveTo>
                      <a:pt x="2245" y="942"/>
                    </a:moveTo>
                    <a:cubicBezTo>
                      <a:pt x="2251" y="946"/>
                      <a:pt x="2255" y="946"/>
                      <a:pt x="2257" y="938"/>
                    </a:cubicBezTo>
                    <a:cubicBezTo>
                      <a:pt x="2251" y="938"/>
                      <a:pt x="2248" y="936"/>
                      <a:pt x="2245" y="934"/>
                    </a:cubicBezTo>
                    <a:cubicBezTo>
                      <a:pt x="2245" y="937"/>
                      <a:pt x="2245" y="939"/>
                      <a:pt x="2245" y="942"/>
                    </a:cubicBezTo>
                    <a:close/>
                    <a:moveTo>
                      <a:pt x="2261" y="1014"/>
                    </a:moveTo>
                    <a:cubicBezTo>
                      <a:pt x="2253" y="1015"/>
                      <a:pt x="2252" y="1009"/>
                      <a:pt x="2245" y="1010"/>
                    </a:cubicBezTo>
                    <a:cubicBezTo>
                      <a:pt x="2242" y="1024"/>
                      <a:pt x="2260" y="1026"/>
                      <a:pt x="2261" y="10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587"/>
              <p:cNvSpPr>
                <a:spLocks/>
              </p:cNvSpPr>
              <p:nvPr/>
            </p:nvSpPr>
            <p:spPr bwMode="auto">
              <a:xfrm>
                <a:off x="2434" y="1100"/>
                <a:ext cx="30" cy="40"/>
              </a:xfrm>
              <a:custGeom>
                <a:avLst/>
                <a:gdLst>
                  <a:gd name="T0" fmla="*/ 25 w 36"/>
                  <a:gd name="T1" fmla="*/ 44 h 48"/>
                  <a:gd name="T2" fmla="*/ 9 w 36"/>
                  <a:gd name="T3" fmla="*/ 0 h 48"/>
                  <a:gd name="T4" fmla="*/ 25 w 36"/>
                  <a:gd name="T5" fmla="*/ 48 h 48"/>
                  <a:gd name="T6" fmla="*/ 25 w 36"/>
                  <a:gd name="T7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25" y="44"/>
                    </a:moveTo>
                    <a:cubicBezTo>
                      <a:pt x="21" y="29"/>
                      <a:pt x="0" y="15"/>
                      <a:pt x="9" y="0"/>
                    </a:cubicBezTo>
                    <a:cubicBezTo>
                      <a:pt x="17" y="12"/>
                      <a:pt x="36" y="30"/>
                      <a:pt x="25" y="48"/>
                    </a:cubicBezTo>
                    <a:cubicBezTo>
                      <a:pt x="20" y="47"/>
                      <a:pt x="23" y="44"/>
                      <a:pt x="2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588"/>
              <p:cNvSpPr>
                <a:spLocks/>
              </p:cNvSpPr>
              <p:nvPr/>
            </p:nvSpPr>
            <p:spPr bwMode="auto">
              <a:xfrm>
                <a:off x="2757" y="1103"/>
                <a:ext cx="14" cy="19"/>
              </a:xfrm>
              <a:custGeom>
                <a:avLst/>
                <a:gdLst>
                  <a:gd name="T0" fmla="*/ 0 w 16"/>
                  <a:gd name="T1" fmla="*/ 13 h 23"/>
                  <a:gd name="T2" fmla="*/ 16 w 16"/>
                  <a:gd name="T3" fmla="*/ 13 h 23"/>
                  <a:gd name="T4" fmla="*/ 0 w 16"/>
                  <a:gd name="T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0" y="13"/>
                    </a:moveTo>
                    <a:cubicBezTo>
                      <a:pt x="4" y="0"/>
                      <a:pt x="9" y="10"/>
                      <a:pt x="16" y="13"/>
                    </a:cubicBezTo>
                    <a:cubicBezTo>
                      <a:pt x="15" y="23"/>
                      <a:pt x="9" y="8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589"/>
              <p:cNvSpPr>
                <a:spLocks/>
              </p:cNvSpPr>
              <p:nvPr/>
            </p:nvSpPr>
            <p:spPr bwMode="auto">
              <a:xfrm>
                <a:off x="3041" y="1124"/>
                <a:ext cx="442" cy="466"/>
              </a:xfrm>
              <a:custGeom>
                <a:avLst/>
                <a:gdLst>
                  <a:gd name="T0" fmla="*/ 135 w 531"/>
                  <a:gd name="T1" fmla="*/ 32 h 560"/>
                  <a:gd name="T2" fmla="*/ 295 w 531"/>
                  <a:gd name="T3" fmla="*/ 40 h 560"/>
                  <a:gd name="T4" fmla="*/ 391 w 531"/>
                  <a:gd name="T5" fmla="*/ 24 h 560"/>
                  <a:gd name="T6" fmla="*/ 395 w 531"/>
                  <a:gd name="T7" fmla="*/ 28 h 560"/>
                  <a:gd name="T8" fmla="*/ 375 w 531"/>
                  <a:gd name="T9" fmla="*/ 48 h 560"/>
                  <a:gd name="T10" fmla="*/ 423 w 531"/>
                  <a:gd name="T11" fmla="*/ 56 h 560"/>
                  <a:gd name="T12" fmla="*/ 443 w 531"/>
                  <a:gd name="T13" fmla="*/ 92 h 560"/>
                  <a:gd name="T14" fmla="*/ 507 w 531"/>
                  <a:gd name="T15" fmla="*/ 192 h 560"/>
                  <a:gd name="T16" fmla="*/ 479 w 531"/>
                  <a:gd name="T17" fmla="*/ 208 h 560"/>
                  <a:gd name="T18" fmla="*/ 519 w 531"/>
                  <a:gd name="T19" fmla="*/ 264 h 560"/>
                  <a:gd name="T20" fmla="*/ 487 w 531"/>
                  <a:gd name="T21" fmla="*/ 236 h 560"/>
                  <a:gd name="T22" fmla="*/ 531 w 531"/>
                  <a:gd name="T23" fmla="*/ 276 h 560"/>
                  <a:gd name="T24" fmla="*/ 495 w 531"/>
                  <a:gd name="T25" fmla="*/ 336 h 560"/>
                  <a:gd name="T26" fmla="*/ 511 w 531"/>
                  <a:gd name="T27" fmla="*/ 340 h 560"/>
                  <a:gd name="T28" fmla="*/ 519 w 531"/>
                  <a:gd name="T29" fmla="*/ 384 h 560"/>
                  <a:gd name="T30" fmla="*/ 499 w 531"/>
                  <a:gd name="T31" fmla="*/ 392 h 560"/>
                  <a:gd name="T32" fmla="*/ 487 w 531"/>
                  <a:gd name="T33" fmla="*/ 484 h 560"/>
                  <a:gd name="T34" fmla="*/ 495 w 531"/>
                  <a:gd name="T35" fmla="*/ 508 h 560"/>
                  <a:gd name="T36" fmla="*/ 451 w 531"/>
                  <a:gd name="T37" fmla="*/ 520 h 560"/>
                  <a:gd name="T38" fmla="*/ 355 w 531"/>
                  <a:gd name="T39" fmla="*/ 536 h 560"/>
                  <a:gd name="T40" fmla="*/ 315 w 531"/>
                  <a:gd name="T41" fmla="*/ 384 h 560"/>
                  <a:gd name="T42" fmla="*/ 187 w 531"/>
                  <a:gd name="T43" fmla="*/ 448 h 560"/>
                  <a:gd name="T44" fmla="*/ 183 w 531"/>
                  <a:gd name="T45" fmla="*/ 456 h 560"/>
                  <a:gd name="T46" fmla="*/ 147 w 531"/>
                  <a:gd name="T47" fmla="*/ 560 h 560"/>
                  <a:gd name="T48" fmla="*/ 131 w 531"/>
                  <a:gd name="T49" fmla="*/ 552 h 560"/>
                  <a:gd name="T50" fmla="*/ 35 w 531"/>
                  <a:gd name="T51" fmla="*/ 532 h 560"/>
                  <a:gd name="T52" fmla="*/ 11 w 531"/>
                  <a:gd name="T53" fmla="*/ 492 h 560"/>
                  <a:gd name="T54" fmla="*/ 27 w 531"/>
                  <a:gd name="T55" fmla="*/ 476 h 560"/>
                  <a:gd name="T56" fmla="*/ 103 w 531"/>
                  <a:gd name="T57" fmla="*/ 396 h 560"/>
                  <a:gd name="T58" fmla="*/ 95 w 531"/>
                  <a:gd name="T59" fmla="*/ 376 h 560"/>
                  <a:gd name="T60" fmla="*/ 119 w 531"/>
                  <a:gd name="T61" fmla="*/ 352 h 560"/>
                  <a:gd name="T62" fmla="*/ 143 w 531"/>
                  <a:gd name="T63" fmla="*/ 328 h 560"/>
                  <a:gd name="T64" fmla="*/ 167 w 531"/>
                  <a:gd name="T65" fmla="*/ 244 h 560"/>
                  <a:gd name="T66" fmla="*/ 99 w 531"/>
                  <a:gd name="T67" fmla="*/ 196 h 560"/>
                  <a:gd name="T68" fmla="*/ 23 w 531"/>
                  <a:gd name="T69" fmla="*/ 196 h 560"/>
                  <a:gd name="T70" fmla="*/ 35 w 531"/>
                  <a:gd name="T71" fmla="*/ 36 h 560"/>
                  <a:gd name="T72" fmla="*/ 135 w 531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1" h="560">
                    <a:moveTo>
                      <a:pt x="135" y="0"/>
                    </a:moveTo>
                    <a:cubicBezTo>
                      <a:pt x="154" y="6"/>
                      <a:pt x="147" y="23"/>
                      <a:pt x="135" y="32"/>
                    </a:cubicBezTo>
                    <a:cubicBezTo>
                      <a:pt x="189" y="27"/>
                      <a:pt x="237" y="29"/>
                      <a:pt x="279" y="20"/>
                    </a:cubicBezTo>
                    <a:cubicBezTo>
                      <a:pt x="282" y="29"/>
                      <a:pt x="294" y="29"/>
                      <a:pt x="295" y="40"/>
                    </a:cubicBezTo>
                    <a:cubicBezTo>
                      <a:pt x="321" y="24"/>
                      <a:pt x="345" y="40"/>
                      <a:pt x="371" y="44"/>
                    </a:cubicBezTo>
                    <a:cubicBezTo>
                      <a:pt x="379" y="39"/>
                      <a:pt x="372" y="18"/>
                      <a:pt x="391" y="24"/>
                    </a:cubicBezTo>
                    <a:cubicBezTo>
                      <a:pt x="387" y="13"/>
                      <a:pt x="385" y="2"/>
                      <a:pt x="403" y="4"/>
                    </a:cubicBezTo>
                    <a:cubicBezTo>
                      <a:pt x="404" y="16"/>
                      <a:pt x="394" y="16"/>
                      <a:pt x="395" y="28"/>
                    </a:cubicBezTo>
                    <a:cubicBezTo>
                      <a:pt x="390" y="28"/>
                      <a:pt x="384" y="28"/>
                      <a:pt x="379" y="28"/>
                    </a:cubicBezTo>
                    <a:cubicBezTo>
                      <a:pt x="383" y="40"/>
                      <a:pt x="384" y="42"/>
                      <a:pt x="375" y="48"/>
                    </a:cubicBezTo>
                    <a:cubicBezTo>
                      <a:pt x="386" y="57"/>
                      <a:pt x="401" y="57"/>
                      <a:pt x="411" y="48"/>
                    </a:cubicBezTo>
                    <a:cubicBezTo>
                      <a:pt x="414" y="52"/>
                      <a:pt x="418" y="54"/>
                      <a:pt x="423" y="56"/>
                    </a:cubicBezTo>
                    <a:cubicBezTo>
                      <a:pt x="418" y="74"/>
                      <a:pt x="422" y="70"/>
                      <a:pt x="435" y="76"/>
                    </a:cubicBezTo>
                    <a:cubicBezTo>
                      <a:pt x="433" y="86"/>
                      <a:pt x="428" y="92"/>
                      <a:pt x="443" y="92"/>
                    </a:cubicBezTo>
                    <a:cubicBezTo>
                      <a:pt x="455" y="128"/>
                      <a:pt x="467" y="164"/>
                      <a:pt x="479" y="200"/>
                    </a:cubicBezTo>
                    <a:cubicBezTo>
                      <a:pt x="491" y="200"/>
                      <a:pt x="490" y="187"/>
                      <a:pt x="507" y="192"/>
                    </a:cubicBezTo>
                    <a:cubicBezTo>
                      <a:pt x="508" y="203"/>
                      <a:pt x="514" y="209"/>
                      <a:pt x="515" y="220"/>
                    </a:cubicBezTo>
                    <a:cubicBezTo>
                      <a:pt x="495" y="224"/>
                      <a:pt x="494" y="209"/>
                      <a:pt x="479" y="208"/>
                    </a:cubicBezTo>
                    <a:cubicBezTo>
                      <a:pt x="463" y="223"/>
                      <a:pt x="492" y="243"/>
                      <a:pt x="479" y="256"/>
                    </a:cubicBezTo>
                    <a:cubicBezTo>
                      <a:pt x="490" y="268"/>
                      <a:pt x="498" y="261"/>
                      <a:pt x="519" y="264"/>
                    </a:cubicBezTo>
                    <a:cubicBezTo>
                      <a:pt x="514" y="253"/>
                      <a:pt x="516" y="252"/>
                      <a:pt x="503" y="256"/>
                    </a:cubicBezTo>
                    <a:cubicBezTo>
                      <a:pt x="506" y="234"/>
                      <a:pt x="496" y="240"/>
                      <a:pt x="487" y="236"/>
                    </a:cubicBezTo>
                    <a:cubicBezTo>
                      <a:pt x="492" y="230"/>
                      <a:pt x="501" y="228"/>
                      <a:pt x="511" y="228"/>
                    </a:cubicBezTo>
                    <a:cubicBezTo>
                      <a:pt x="518" y="244"/>
                      <a:pt x="529" y="256"/>
                      <a:pt x="531" y="276"/>
                    </a:cubicBezTo>
                    <a:cubicBezTo>
                      <a:pt x="519" y="286"/>
                      <a:pt x="502" y="272"/>
                      <a:pt x="491" y="268"/>
                    </a:cubicBezTo>
                    <a:cubicBezTo>
                      <a:pt x="478" y="287"/>
                      <a:pt x="483" y="321"/>
                      <a:pt x="495" y="336"/>
                    </a:cubicBezTo>
                    <a:cubicBezTo>
                      <a:pt x="508" y="332"/>
                      <a:pt x="484" y="310"/>
                      <a:pt x="499" y="304"/>
                    </a:cubicBezTo>
                    <a:cubicBezTo>
                      <a:pt x="511" y="310"/>
                      <a:pt x="502" y="329"/>
                      <a:pt x="511" y="340"/>
                    </a:cubicBezTo>
                    <a:cubicBezTo>
                      <a:pt x="495" y="344"/>
                      <a:pt x="475" y="352"/>
                      <a:pt x="487" y="372"/>
                    </a:cubicBezTo>
                    <a:cubicBezTo>
                      <a:pt x="498" y="376"/>
                      <a:pt x="505" y="383"/>
                      <a:pt x="519" y="384"/>
                    </a:cubicBezTo>
                    <a:cubicBezTo>
                      <a:pt x="521" y="399"/>
                      <a:pt x="501" y="405"/>
                      <a:pt x="491" y="396"/>
                    </a:cubicBezTo>
                    <a:cubicBezTo>
                      <a:pt x="491" y="392"/>
                      <a:pt x="496" y="393"/>
                      <a:pt x="499" y="392"/>
                    </a:cubicBezTo>
                    <a:cubicBezTo>
                      <a:pt x="498" y="388"/>
                      <a:pt x="491" y="389"/>
                      <a:pt x="491" y="384"/>
                    </a:cubicBezTo>
                    <a:cubicBezTo>
                      <a:pt x="482" y="419"/>
                      <a:pt x="494" y="443"/>
                      <a:pt x="487" y="484"/>
                    </a:cubicBezTo>
                    <a:cubicBezTo>
                      <a:pt x="494" y="484"/>
                      <a:pt x="497" y="481"/>
                      <a:pt x="499" y="476"/>
                    </a:cubicBezTo>
                    <a:cubicBezTo>
                      <a:pt x="510" y="483"/>
                      <a:pt x="497" y="500"/>
                      <a:pt x="495" y="508"/>
                    </a:cubicBezTo>
                    <a:cubicBezTo>
                      <a:pt x="497" y="517"/>
                      <a:pt x="516" y="508"/>
                      <a:pt x="519" y="516"/>
                    </a:cubicBezTo>
                    <a:cubicBezTo>
                      <a:pt x="497" y="524"/>
                      <a:pt x="485" y="523"/>
                      <a:pt x="451" y="520"/>
                    </a:cubicBezTo>
                    <a:cubicBezTo>
                      <a:pt x="442" y="519"/>
                      <a:pt x="438" y="523"/>
                      <a:pt x="439" y="532"/>
                    </a:cubicBezTo>
                    <a:cubicBezTo>
                      <a:pt x="406" y="516"/>
                      <a:pt x="389" y="551"/>
                      <a:pt x="355" y="536"/>
                    </a:cubicBezTo>
                    <a:cubicBezTo>
                      <a:pt x="359" y="524"/>
                      <a:pt x="346" y="495"/>
                      <a:pt x="363" y="496"/>
                    </a:cubicBezTo>
                    <a:cubicBezTo>
                      <a:pt x="368" y="447"/>
                      <a:pt x="362" y="394"/>
                      <a:pt x="315" y="384"/>
                    </a:cubicBezTo>
                    <a:cubicBezTo>
                      <a:pt x="289" y="378"/>
                      <a:pt x="245" y="381"/>
                      <a:pt x="227" y="400"/>
                    </a:cubicBezTo>
                    <a:cubicBezTo>
                      <a:pt x="199" y="390"/>
                      <a:pt x="169" y="424"/>
                      <a:pt x="187" y="448"/>
                    </a:cubicBezTo>
                    <a:cubicBezTo>
                      <a:pt x="184" y="450"/>
                      <a:pt x="181" y="452"/>
                      <a:pt x="175" y="452"/>
                    </a:cubicBezTo>
                    <a:cubicBezTo>
                      <a:pt x="175" y="456"/>
                      <a:pt x="180" y="455"/>
                      <a:pt x="183" y="456"/>
                    </a:cubicBezTo>
                    <a:cubicBezTo>
                      <a:pt x="168" y="482"/>
                      <a:pt x="175" y="531"/>
                      <a:pt x="135" y="532"/>
                    </a:cubicBezTo>
                    <a:cubicBezTo>
                      <a:pt x="131" y="550"/>
                      <a:pt x="149" y="545"/>
                      <a:pt x="147" y="560"/>
                    </a:cubicBezTo>
                    <a:cubicBezTo>
                      <a:pt x="129" y="559"/>
                      <a:pt x="131" y="557"/>
                      <a:pt x="115" y="560"/>
                    </a:cubicBezTo>
                    <a:cubicBezTo>
                      <a:pt x="111" y="548"/>
                      <a:pt x="124" y="553"/>
                      <a:pt x="131" y="552"/>
                    </a:cubicBezTo>
                    <a:cubicBezTo>
                      <a:pt x="142" y="521"/>
                      <a:pt x="75" y="526"/>
                      <a:pt x="75" y="544"/>
                    </a:cubicBezTo>
                    <a:cubicBezTo>
                      <a:pt x="77" y="535"/>
                      <a:pt x="56" y="530"/>
                      <a:pt x="35" y="532"/>
                    </a:cubicBezTo>
                    <a:cubicBezTo>
                      <a:pt x="33" y="517"/>
                      <a:pt x="31" y="515"/>
                      <a:pt x="31" y="492"/>
                    </a:cubicBezTo>
                    <a:cubicBezTo>
                      <a:pt x="30" y="483"/>
                      <a:pt x="21" y="497"/>
                      <a:pt x="11" y="492"/>
                    </a:cubicBezTo>
                    <a:cubicBezTo>
                      <a:pt x="16" y="477"/>
                      <a:pt x="26" y="483"/>
                      <a:pt x="19" y="464"/>
                    </a:cubicBezTo>
                    <a:cubicBezTo>
                      <a:pt x="24" y="466"/>
                      <a:pt x="27" y="469"/>
                      <a:pt x="27" y="476"/>
                    </a:cubicBezTo>
                    <a:cubicBezTo>
                      <a:pt x="36" y="449"/>
                      <a:pt x="15" y="410"/>
                      <a:pt x="39" y="384"/>
                    </a:cubicBezTo>
                    <a:cubicBezTo>
                      <a:pt x="53" y="395"/>
                      <a:pt x="76" y="398"/>
                      <a:pt x="103" y="396"/>
                    </a:cubicBezTo>
                    <a:cubicBezTo>
                      <a:pt x="102" y="391"/>
                      <a:pt x="93" y="393"/>
                      <a:pt x="87" y="392"/>
                    </a:cubicBezTo>
                    <a:cubicBezTo>
                      <a:pt x="87" y="384"/>
                      <a:pt x="98" y="387"/>
                      <a:pt x="95" y="376"/>
                    </a:cubicBezTo>
                    <a:cubicBezTo>
                      <a:pt x="109" y="377"/>
                      <a:pt x="110" y="387"/>
                      <a:pt x="123" y="380"/>
                    </a:cubicBezTo>
                    <a:cubicBezTo>
                      <a:pt x="126" y="366"/>
                      <a:pt x="117" y="365"/>
                      <a:pt x="119" y="352"/>
                    </a:cubicBezTo>
                    <a:cubicBezTo>
                      <a:pt x="148" y="354"/>
                      <a:pt x="132" y="334"/>
                      <a:pt x="151" y="324"/>
                    </a:cubicBezTo>
                    <a:cubicBezTo>
                      <a:pt x="150" y="318"/>
                      <a:pt x="144" y="324"/>
                      <a:pt x="143" y="328"/>
                    </a:cubicBezTo>
                    <a:cubicBezTo>
                      <a:pt x="135" y="316"/>
                      <a:pt x="165" y="307"/>
                      <a:pt x="167" y="292"/>
                    </a:cubicBezTo>
                    <a:cubicBezTo>
                      <a:pt x="153" y="282"/>
                      <a:pt x="169" y="264"/>
                      <a:pt x="167" y="244"/>
                    </a:cubicBezTo>
                    <a:cubicBezTo>
                      <a:pt x="154" y="241"/>
                      <a:pt x="154" y="204"/>
                      <a:pt x="135" y="220"/>
                    </a:cubicBezTo>
                    <a:cubicBezTo>
                      <a:pt x="144" y="208"/>
                      <a:pt x="106" y="179"/>
                      <a:pt x="99" y="196"/>
                    </a:cubicBezTo>
                    <a:cubicBezTo>
                      <a:pt x="90" y="197"/>
                      <a:pt x="86" y="193"/>
                      <a:pt x="87" y="184"/>
                    </a:cubicBezTo>
                    <a:cubicBezTo>
                      <a:pt x="62" y="194"/>
                      <a:pt x="51" y="192"/>
                      <a:pt x="23" y="196"/>
                    </a:cubicBezTo>
                    <a:cubicBezTo>
                      <a:pt x="0" y="174"/>
                      <a:pt x="44" y="134"/>
                      <a:pt x="15" y="120"/>
                    </a:cubicBezTo>
                    <a:cubicBezTo>
                      <a:pt x="38" y="99"/>
                      <a:pt x="29" y="71"/>
                      <a:pt x="35" y="36"/>
                    </a:cubicBezTo>
                    <a:cubicBezTo>
                      <a:pt x="63" y="26"/>
                      <a:pt x="92" y="37"/>
                      <a:pt x="119" y="32"/>
                    </a:cubicBezTo>
                    <a:cubicBezTo>
                      <a:pt x="126" y="22"/>
                      <a:pt x="130" y="18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590"/>
              <p:cNvSpPr>
                <a:spLocks/>
              </p:cNvSpPr>
              <p:nvPr/>
            </p:nvSpPr>
            <p:spPr bwMode="auto">
              <a:xfrm>
                <a:off x="3329" y="1119"/>
                <a:ext cx="33" cy="21"/>
              </a:xfrm>
              <a:custGeom>
                <a:avLst/>
                <a:gdLst>
                  <a:gd name="T0" fmla="*/ 29 w 40"/>
                  <a:gd name="T1" fmla="*/ 21 h 25"/>
                  <a:gd name="T2" fmla="*/ 13 w 40"/>
                  <a:gd name="T3" fmla="*/ 17 h 25"/>
                  <a:gd name="T4" fmla="*/ 37 w 40"/>
                  <a:gd name="T5" fmla="*/ 9 h 25"/>
                  <a:gd name="T6" fmla="*/ 29 w 40"/>
                  <a:gd name="T7" fmla="*/ 25 h 25"/>
                  <a:gd name="T8" fmla="*/ 29 w 40"/>
                  <a:gd name="T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5">
                    <a:moveTo>
                      <a:pt x="29" y="21"/>
                    </a:moveTo>
                    <a:cubicBezTo>
                      <a:pt x="35" y="10"/>
                      <a:pt x="12" y="10"/>
                      <a:pt x="13" y="17"/>
                    </a:cubicBezTo>
                    <a:cubicBezTo>
                      <a:pt x="0" y="9"/>
                      <a:pt x="32" y="0"/>
                      <a:pt x="37" y="9"/>
                    </a:cubicBezTo>
                    <a:cubicBezTo>
                      <a:pt x="40" y="20"/>
                      <a:pt x="29" y="17"/>
                      <a:pt x="29" y="25"/>
                    </a:cubicBezTo>
                    <a:cubicBezTo>
                      <a:pt x="24" y="24"/>
                      <a:pt x="27" y="21"/>
                      <a:pt x="29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591"/>
              <p:cNvSpPr>
                <a:spLocks/>
              </p:cNvSpPr>
              <p:nvPr/>
            </p:nvSpPr>
            <p:spPr bwMode="auto">
              <a:xfrm>
                <a:off x="2008" y="1129"/>
                <a:ext cx="553" cy="564"/>
              </a:xfrm>
              <a:custGeom>
                <a:avLst/>
                <a:gdLst>
                  <a:gd name="T0" fmla="*/ 292 w 664"/>
                  <a:gd name="T1" fmla="*/ 17 h 677"/>
                  <a:gd name="T2" fmla="*/ 316 w 664"/>
                  <a:gd name="T3" fmla="*/ 13 h 677"/>
                  <a:gd name="T4" fmla="*/ 316 w 664"/>
                  <a:gd name="T5" fmla="*/ 29 h 677"/>
                  <a:gd name="T6" fmla="*/ 420 w 664"/>
                  <a:gd name="T7" fmla="*/ 29 h 677"/>
                  <a:gd name="T8" fmla="*/ 420 w 664"/>
                  <a:gd name="T9" fmla="*/ 13 h 677"/>
                  <a:gd name="T10" fmla="*/ 544 w 664"/>
                  <a:gd name="T11" fmla="*/ 13 h 677"/>
                  <a:gd name="T12" fmla="*/ 628 w 664"/>
                  <a:gd name="T13" fmla="*/ 25 h 677"/>
                  <a:gd name="T14" fmla="*/ 636 w 664"/>
                  <a:gd name="T15" fmla="*/ 129 h 677"/>
                  <a:gd name="T16" fmla="*/ 632 w 664"/>
                  <a:gd name="T17" fmla="*/ 201 h 677"/>
                  <a:gd name="T18" fmla="*/ 528 w 664"/>
                  <a:gd name="T19" fmla="*/ 177 h 677"/>
                  <a:gd name="T20" fmla="*/ 516 w 664"/>
                  <a:gd name="T21" fmla="*/ 193 h 677"/>
                  <a:gd name="T22" fmla="*/ 500 w 664"/>
                  <a:gd name="T23" fmla="*/ 193 h 677"/>
                  <a:gd name="T24" fmla="*/ 500 w 664"/>
                  <a:gd name="T25" fmla="*/ 209 h 677"/>
                  <a:gd name="T26" fmla="*/ 484 w 664"/>
                  <a:gd name="T27" fmla="*/ 197 h 677"/>
                  <a:gd name="T28" fmla="*/ 460 w 664"/>
                  <a:gd name="T29" fmla="*/ 233 h 677"/>
                  <a:gd name="T30" fmla="*/ 456 w 664"/>
                  <a:gd name="T31" fmla="*/ 329 h 677"/>
                  <a:gd name="T32" fmla="*/ 532 w 664"/>
                  <a:gd name="T33" fmla="*/ 373 h 677"/>
                  <a:gd name="T34" fmla="*/ 528 w 664"/>
                  <a:gd name="T35" fmla="*/ 385 h 677"/>
                  <a:gd name="T36" fmla="*/ 636 w 664"/>
                  <a:gd name="T37" fmla="*/ 369 h 677"/>
                  <a:gd name="T38" fmla="*/ 660 w 664"/>
                  <a:gd name="T39" fmla="*/ 381 h 677"/>
                  <a:gd name="T40" fmla="*/ 648 w 664"/>
                  <a:gd name="T41" fmla="*/ 433 h 677"/>
                  <a:gd name="T42" fmla="*/ 656 w 664"/>
                  <a:gd name="T43" fmla="*/ 445 h 677"/>
                  <a:gd name="T44" fmla="*/ 664 w 664"/>
                  <a:gd name="T45" fmla="*/ 485 h 677"/>
                  <a:gd name="T46" fmla="*/ 652 w 664"/>
                  <a:gd name="T47" fmla="*/ 529 h 677"/>
                  <a:gd name="T48" fmla="*/ 616 w 664"/>
                  <a:gd name="T49" fmla="*/ 541 h 677"/>
                  <a:gd name="T50" fmla="*/ 472 w 664"/>
                  <a:gd name="T51" fmla="*/ 553 h 677"/>
                  <a:gd name="T52" fmla="*/ 456 w 664"/>
                  <a:gd name="T53" fmla="*/ 593 h 677"/>
                  <a:gd name="T54" fmla="*/ 460 w 664"/>
                  <a:gd name="T55" fmla="*/ 593 h 677"/>
                  <a:gd name="T56" fmla="*/ 448 w 664"/>
                  <a:gd name="T57" fmla="*/ 677 h 677"/>
                  <a:gd name="T58" fmla="*/ 376 w 664"/>
                  <a:gd name="T59" fmla="*/ 673 h 677"/>
                  <a:gd name="T60" fmla="*/ 368 w 664"/>
                  <a:gd name="T61" fmla="*/ 669 h 677"/>
                  <a:gd name="T62" fmla="*/ 352 w 664"/>
                  <a:gd name="T63" fmla="*/ 621 h 677"/>
                  <a:gd name="T64" fmla="*/ 364 w 664"/>
                  <a:gd name="T65" fmla="*/ 561 h 677"/>
                  <a:gd name="T66" fmla="*/ 348 w 664"/>
                  <a:gd name="T67" fmla="*/ 537 h 677"/>
                  <a:gd name="T68" fmla="*/ 300 w 664"/>
                  <a:gd name="T69" fmla="*/ 525 h 677"/>
                  <a:gd name="T70" fmla="*/ 196 w 664"/>
                  <a:gd name="T71" fmla="*/ 533 h 677"/>
                  <a:gd name="T72" fmla="*/ 180 w 664"/>
                  <a:gd name="T73" fmla="*/ 521 h 677"/>
                  <a:gd name="T74" fmla="*/ 196 w 664"/>
                  <a:gd name="T75" fmla="*/ 517 h 677"/>
                  <a:gd name="T76" fmla="*/ 188 w 664"/>
                  <a:gd name="T77" fmla="*/ 465 h 677"/>
                  <a:gd name="T78" fmla="*/ 200 w 664"/>
                  <a:gd name="T79" fmla="*/ 465 h 677"/>
                  <a:gd name="T80" fmla="*/ 164 w 664"/>
                  <a:gd name="T81" fmla="*/ 341 h 677"/>
                  <a:gd name="T82" fmla="*/ 156 w 664"/>
                  <a:gd name="T83" fmla="*/ 349 h 677"/>
                  <a:gd name="T84" fmla="*/ 136 w 664"/>
                  <a:gd name="T85" fmla="*/ 329 h 677"/>
                  <a:gd name="T86" fmla="*/ 32 w 664"/>
                  <a:gd name="T87" fmla="*/ 349 h 677"/>
                  <a:gd name="T88" fmla="*/ 0 w 664"/>
                  <a:gd name="T89" fmla="*/ 297 h 677"/>
                  <a:gd name="T90" fmla="*/ 16 w 664"/>
                  <a:gd name="T91" fmla="*/ 265 h 677"/>
                  <a:gd name="T92" fmla="*/ 148 w 664"/>
                  <a:gd name="T93" fmla="*/ 265 h 677"/>
                  <a:gd name="T94" fmla="*/ 128 w 664"/>
                  <a:gd name="T95" fmla="*/ 257 h 677"/>
                  <a:gd name="T96" fmla="*/ 136 w 664"/>
                  <a:gd name="T97" fmla="*/ 233 h 677"/>
                  <a:gd name="T98" fmla="*/ 160 w 664"/>
                  <a:gd name="T99" fmla="*/ 241 h 677"/>
                  <a:gd name="T100" fmla="*/ 148 w 664"/>
                  <a:gd name="T101" fmla="*/ 229 h 677"/>
                  <a:gd name="T102" fmla="*/ 168 w 664"/>
                  <a:gd name="T103" fmla="*/ 161 h 677"/>
                  <a:gd name="T104" fmla="*/ 160 w 664"/>
                  <a:gd name="T105" fmla="*/ 73 h 677"/>
                  <a:gd name="T106" fmla="*/ 144 w 664"/>
                  <a:gd name="T107" fmla="*/ 49 h 677"/>
                  <a:gd name="T108" fmla="*/ 140 w 664"/>
                  <a:gd name="T109" fmla="*/ 61 h 677"/>
                  <a:gd name="T110" fmla="*/ 140 w 664"/>
                  <a:gd name="T111" fmla="*/ 41 h 677"/>
                  <a:gd name="T112" fmla="*/ 164 w 664"/>
                  <a:gd name="T113" fmla="*/ 49 h 677"/>
                  <a:gd name="T114" fmla="*/ 168 w 664"/>
                  <a:gd name="T115" fmla="*/ 25 h 677"/>
                  <a:gd name="T116" fmla="*/ 308 w 664"/>
                  <a:gd name="T117" fmla="*/ 29 h 677"/>
                  <a:gd name="T118" fmla="*/ 292 w 664"/>
                  <a:gd name="T119" fmla="*/ 17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4" h="677">
                    <a:moveTo>
                      <a:pt x="292" y="17"/>
                    </a:moveTo>
                    <a:cubicBezTo>
                      <a:pt x="299" y="0"/>
                      <a:pt x="303" y="23"/>
                      <a:pt x="316" y="13"/>
                    </a:cubicBezTo>
                    <a:cubicBezTo>
                      <a:pt x="321" y="19"/>
                      <a:pt x="321" y="23"/>
                      <a:pt x="316" y="29"/>
                    </a:cubicBezTo>
                    <a:cubicBezTo>
                      <a:pt x="349" y="37"/>
                      <a:pt x="385" y="30"/>
                      <a:pt x="420" y="29"/>
                    </a:cubicBezTo>
                    <a:cubicBezTo>
                      <a:pt x="430" y="28"/>
                      <a:pt x="415" y="22"/>
                      <a:pt x="420" y="13"/>
                    </a:cubicBezTo>
                    <a:cubicBezTo>
                      <a:pt x="453" y="33"/>
                      <a:pt x="503" y="29"/>
                      <a:pt x="544" y="13"/>
                    </a:cubicBezTo>
                    <a:cubicBezTo>
                      <a:pt x="558" y="31"/>
                      <a:pt x="597" y="24"/>
                      <a:pt x="628" y="25"/>
                    </a:cubicBezTo>
                    <a:cubicBezTo>
                      <a:pt x="647" y="52"/>
                      <a:pt x="632" y="87"/>
                      <a:pt x="636" y="129"/>
                    </a:cubicBezTo>
                    <a:cubicBezTo>
                      <a:pt x="639" y="163"/>
                      <a:pt x="648" y="177"/>
                      <a:pt x="632" y="201"/>
                    </a:cubicBezTo>
                    <a:cubicBezTo>
                      <a:pt x="595" y="196"/>
                      <a:pt x="572" y="175"/>
                      <a:pt x="528" y="177"/>
                    </a:cubicBezTo>
                    <a:cubicBezTo>
                      <a:pt x="522" y="180"/>
                      <a:pt x="513" y="180"/>
                      <a:pt x="516" y="193"/>
                    </a:cubicBezTo>
                    <a:cubicBezTo>
                      <a:pt x="505" y="193"/>
                      <a:pt x="508" y="200"/>
                      <a:pt x="500" y="193"/>
                    </a:cubicBezTo>
                    <a:cubicBezTo>
                      <a:pt x="490" y="194"/>
                      <a:pt x="505" y="200"/>
                      <a:pt x="500" y="209"/>
                    </a:cubicBezTo>
                    <a:cubicBezTo>
                      <a:pt x="490" y="210"/>
                      <a:pt x="490" y="200"/>
                      <a:pt x="484" y="197"/>
                    </a:cubicBezTo>
                    <a:cubicBezTo>
                      <a:pt x="476" y="207"/>
                      <a:pt x="443" y="224"/>
                      <a:pt x="460" y="233"/>
                    </a:cubicBezTo>
                    <a:cubicBezTo>
                      <a:pt x="428" y="235"/>
                      <a:pt x="447" y="300"/>
                      <a:pt x="456" y="329"/>
                    </a:cubicBezTo>
                    <a:cubicBezTo>
                      <a:pt x="485" y="340"/>
                      <a:pt x="493" y="372"/>
                      <a:pt x="532" y="373"/>
                    </a:cubicBezTo>
                    <a:cubicBezTo>
                      <a:pt x="533" y="379"/>
                      <a:pt x="528" y="380"/>
                      <a:pt x="528" y="385"/>
                    </a:cubicBezTo>
                    <a:cubicBezTo>
                      <a:pt x="559" y="385"/>
                      <a:pt x="605" y="388"/>
                      <a:pt x="636" y="369"/>
                    </a:cubicBezTo>
                    <a:cubicBezTo>
                      <a:pt x="649" y="375"/>
                      <a:pt x="648" y="381"/>
                      <a:pt x="660" y="381"/>
                    </a:cubicBezTo>
                    <a:cubicBezTo>
                      <a:pt x="660" y="399"/>
                      <a:pt x="647" y="413"/>
                      <a:pt x="648" y="433"/>
                    </a:cubicBezTo>
                    <a:cubicBezTo>
                      <a:pt x="648" y="439"/>
                      <a:pt x="656" y="444"/>
                      <a:pt x="656" y="445"/>
                    </a:cubicBezTo>
                    <a:cubicBezTo>
                      <a:pt x="656" y="448"/>
                      <a:pt x="639" y="499"/>
                      <a:pt x="664" y="485"/>
                    </a:cubicBezTo>
                    <a:cubicBezTo>
                      <a:pt x="646" y="490"/>
                      <a:pt x="647" y="521"/>
                      <a:pt x="652" y="529"/>
                    </a:cubicBezTo>
                    <a:cubicBezTo>
                      <a:pt x="646" y="539"/>
                      <a:pt x="625" y="534"/>
                      <a:pt x="616" y="541"/>
                    </a:cubicBezTo>
                    <a:cubicBezTo>
                      <a:pt x="576" y="512"/>
                      <a:pt x="513" y="537"/>
                      <a:pt x="472" y="553"/>
                    </a:cubicBezTo>
                    <a:cubicBezTo>
                      <a:pt x="478" y="578"/>
                      <a:pt x="457" y="576"/>
                      <a:pt x="456" y="593"/>
                    </a:cubicBezTo>
                    <a:cubicBezTo>
                      <a:pt x="457" y="598"/>
                      <a:pt x="460" y="595"/>
                      <a:pt x="460" y="593"/>
                    </a:cubicBezTo>
                    <a:cubicBezTo>
                      <a:pt x="461" y="618"/>
                      <a:pt x="446" y="636"/>
                      <a:pt x="448" y="677"/>
                    </a:cubicBezTo>
                    <a:cubicBezTo>
                      <a:pt x="413" y="670"/>
                      <a:pt x="399" y="676"/>
                      <a:pt x="376" y="673"/>
                    </a:cubicBezTo>
                    <a:cubicBezTo>
                      <a:pt x="386" y="674"/>
                      <a:pt x="381" y="659"/>
                      <a:pt x="368" y="669"/>
                    </a:cubicBezTo>
                    <a:cubicBezTo>
                      <a:pt x="371" y="656"/>
                      <a:pt x="355" y="640"/>
                      <a:pt x="352" y="621"/>
                    </a:cubicBezTo>
                    <a:cubicBezTo>
                      <a:pt x="380" y="613"/>
                      <a:pt x="353" y="582"/>
                      <a:pt x="364" y="561"/>
                    </a:cubicBezTo>
                    <a:cubicBezTo>
                      <a:pt x="354" y="565"/>
                      <a:pt x="352" y="550"/>
                      <a:pt x="348" y="537"/>
                    </a:cubicBezTo>
                    <a:cubicBezTo>
                      <a:pt x="331" y="546"/>
                      <a:pt x="319" y="527"/>
                      <a:pt x="300" y="525"/>
                    </a:cubicBezTo>
                    <a:cubicBezTo>
                      <a:pt x="266" y="522"/>
                      <a:pt x="225" y="537"/>
                      <a:pt x="196" y="533"/>
                    </a:cubicBezTo>
                    <a:cubicBezTo>
                      <a:pt x="185" y="534"/>
                      <a:pt x="193" y="517"/>
                      <a:pt x="180" y="521"/>
                    </a:cubicBezTo>
                    <a:cubicBezTo>
                      <a:pt x="181" y="516"/>
                      <a:pt x="190" y="518"/>
                      <a:pt x="196" y="517"/>
                    </a:cubicBezTo>
                    <a:cubicBezTo>
                      <a:pt x="184" y="499"/>
                      <a:pt x="212" y="470"/>
                      <a:pt x="188" y="465"/>
                    </a:cubicBezTo>
                    <a:cubicBezTo>
                      <a:pt x="191" y="458"/>
                      <a:pt x="195" y="464"/>
                      <a:pt x="200" y="465"/>
                    </a:cubicBezTo>
                    <a:cubicBezTo>
                      <a:pt x="195" y="417"/>
                      <a:pt x="194" y="365"/>
                      <a:pt x="164" y="341"/>
                    </a:cubicBezTo>
                    <a:cubicBezTo>
                      <a:pt x="160" y="343"/>
                      <a:pt x="157" y="345"/>
                      <a:pt x="156" y="349"/>
                    </a:cubicBezTo>
                    <a:cubicBezTo>
                      <a:pt x="152" y="340"/>
                      <a:pt x="140" y="338"/>
                      <a:pt x="136" y="329"/>
                    </a:cubicBezTo>
                    <a:cubicBezTo>
                      <a:pt x="91" y="317"/>
                      <a:pt x="79" y="352"/>
                      <a:pt x="32" y="349"/>
                    </a:cubicBezTo>
                    <a:cubicBezTo>
                      <a:pt x="18" y="335"/>
                      <a:pt x="5" y="320"/>
                      <a:pt x="0" y="297"/>
                    </a:cubicBezTo>
                    <a:cubicBezTo>
                      <a:pt x="5" y="286"/>
                      <a:pt x="18" y="283"/>
                      <a:pt x="16" y="265"/>
                    </a:cubicBezTo>
                    <a:cubicBezTo>
                      <a:pt x="68" y="239"/>
                      <a:pt x="109" y="309"/>
                      <a:pt x="148" y="265"/>
                    </a:cubicBezTo>
                    <a:cubicBezTo>
                      <a:pt x="147" y="257"/>
                      <a:pt x="130" y="264"/>
                      <a:pt x="128" y="257"/>
                    </a:cubicBezTo>
                    <a:cubicBezTo>
                      <a:pt x="127" y="245"/>
                      <a:pt x="137" y="245"/>
                      <a:pt x="136" y="233"/>
                    </a:cubicBezTo>
                    <a:cubicBezTo>
                      <a:pt x="149" y="231"/>
                      <a:pt x="145" y="245"/>
                      <a:pt x="160" y="241"/>
                    </a:cubicBezTo>
                    <a:cubicBezTo>
                      <a:pt x="162" y="231"/>
                      <a:pt x="158" y="227"/>
                      <a:pt x="148" y="229"/>
                    </a:cubicBezTo>
                    <a:cubicBezTo>
                      <a:pt x="166" y="218"/>
                      <a:pt x="171" y="192"/>
                      <a:pt x="168" y="161"/>
                    </a:cubicBezTo>
                    <a:cubicBezTo>
                      <a:pt x="165" y="131"/>
                      <a:pt x="178" y="83"/>
                      <a:pt x="160" y="73"/>
                    </a:cubicBezTo>
                    <a:cubicBezTo>
                      <a:pt x="170" y="57"/>
                      <a:pt x="155" y="55"/>
                      <a:pt x="144" y="49"/>
                    </a:cubicBezTo>
                    <a:cubicBezTo>
                      <a:pt x="139" y="50"/>
                      <a:pt x="141" y="56"/>
                      <a:pt x="140" y="61"/>
                    </a:cubicBezTo>
                    <a:cubicBezTo>
                      <a:pt x="124" y="56"/>
                      <a:pt x="139" y="51"/>
                      <a:pt x="140" y="41"/>
                    </a:cubicBezTo>
                    <a:cubicBezTo>
                      <a:pt x="154" y="38"/>
                      <a:pt x="157" y="45"/>
                      <a:pt x="164" y="49"/>
                    </a:cubicBezTo>
                    <a:cubicBezTo>
                      <a:pt x="159" y="37"/>
                      <a:pt x="163" y="35"/>
                      <a:pt x="168" y="25"/>
                    </a:cubicBezTo>
                    <a:cubicBezTo>
                      <a:pt x="221" y="36"/>
                      <a:pt x="263" y="31"/>
                      <a:pt x="308" y="29"/>
                    </a:cubicBezTo>
                    <a:cubicBezTo>
                      <a:pt x="309" y="18"/>
                      <a:pt x="302" y="16"/>
                      <a:pt x="29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592"/>
              <p:cNvSpPr>
                <a:spLocks/>
              </p:cNvSpPr>
              <p:nvPr/>
            </p:nvSpPr>
            <p:spPr bwMode="auto">
              <a:xfrm>
                <a:off x="2420" y="1138"/>
                <a:ext cx="740" cy="564"/>
              </a:xfrm>
              <a:custGeom>
                <a:avLst/>
                <a:gdLst>
                  <a:gd name="T0" fmla="*/ 578 w 890"/>
                  <a:gd name="T1" fmla="*/ 7 h 678"/>
                  <a:gd name="T2" fmla="*/ 718 w 890"/>
                  <a:gd name="T3" fmla="*/ 19 h 678"/>
                  <a:gd name="T4" fmla="*/ 718 w 890"/>
                  <a:gd name="T5" fmla="*/ 47 h 678"/>
                  <a:gd name="T6" fmla="*/ 714 w 890"/>
                  <a:gd name="T7" fmla="*/ 111 h 678"/>
                  <a:gd name="T8" fmla="*/ 710 w 890"/>
                  <a:gd name="T9" fmla="*/ 135 h 678"/>
                  <a:gd name="T10" fmla="*/ 706 w 890"/>
                  <a:gd name="T11" fmla="*/ 191 h 678"/>
                  <a:gd name="T12" fmla="*/ 722 w 890"/>
                  <a:gd name="T13" fmla="*/ 199 h 678"/>
                  <a:gd name="T14" fmla="*/ 770 w 890"/>
                  <a:gd name="T15" fmla="*/ 215 h 678"/>
                  <a:gd name="T16" fmla="*/ 842 w 890"/>
                  <a:gd name="T17" fmla="*/ 227 h 678"/>
                  <a:gd name="T18" fmla="*/ 874 w 890"/>
                  <a:gd name="T19" fmla="*/ 243 h 678"/>
                  <a:gd name="T20" fmla="*/ 846 w 890"/>
                  <a:gd name="T21" fmla="*/ 267 h 678"/>
                  <a:gd name="T22" fmla="*/ 718 w 890"/>
                  <a:gd name="T23" fmla="*/ 343 h 678"/>
                  <a:gd name="T24" fmla="*/ 718 w 890"/>
                  <a:gd name="T25" fmla="*/ 435 h 678"/>
                  <a:gd name="T26" fmla="*/ 750 w 890"/>
                  <a:gd name="T27" fmla="*/ 431 h 678"/>
                  <a:gd name="T28" fmla="*/ 738 w 890"/>
                  <a:gd name="T29" fmla="*/ 467 h 678"/>
                  <a:gd name="T30" fmla="*/ 726 w 890"/>
                  <a:gd name="T31" fmla="*/ 507 h 678"/>
                  <a:gd name="T32" fmla="*/ 582 w 890"/>
                  <a:gd name="T33" fmla="*/ 539 h 678"/>
                  <a:gd name="T34" fmla="*/ 590 w 890"/>
                  <a:gd name="T35" fmla="*/ 547 h 678"/>
                  <a:gd name="T36" fmla="*/ 554 w 890"/>
                  <a:gd name="T37" fmla="*/ 559 h 678"/>
                  <a:gd name="T38" fmla="*/ 558 w 890"/>
                  <a:gd name="T39" fmla="*/ 563 h 678"/>
                  <a:gd name="T40" fmla="*/ 454 w 890"/>
                  <a:gd name="T41" fmla="*/ 671 h 678"/>
                  <a:gd name="T42" fmla="*/ 398 w 890"/>
                  <a:gd name="T43" fmla="*/ 599 h 678"/>
                  <a:gd name="T44" fmla="*/ 330 w 890"/>
                  <a:gd name="T45" fmla="*/ 535 h 678"/>
                  <a:gd name="T46" fmla="*/ 214 w 890"/>
                  <a:gd name="T47" fmla="*/ 539 h 678"/>
                  <a:gd name="T48" fmla="*/ 226 w 890"/>
                  <a:gd name="T49" fmla="*/ 451 h 678"/>
                  <a:gd name="T50" fmla="*/ 174 w 890"/>
                  <a:gd name="T51" fmla="*/ 311 h 678"/>
                  <a:gd name="T52" fmla="*/ 138 w 890"/>
                  <a:gd name="T53" fmla="*/ 303 h 678"/>
                  <a:gd name="T54" fmla="*/ 122 w 890"/>
                  <a:gd name="T55" fmla="*/ 311 h 678"/>
                  <a:gd name="T56" fmla="*/ 102 w 890"/>
                  <a:gd name="T57" fmla="*/ 319 h 678"/>
                  <a:gd name="T58" fmla="*/ 6 w 890"/>
                  <a:gd name="T59" fmla="*/ 259 h 678"/>
                  <a:gd name="T60" fmla="*/ 126 w 890"/>
                  <a:gd name="T61" fmla="*/ 243 h 678"/>
                  <a:gd name="T62" fmla="*/ 194 w 890"/>
                  <a:gd name="T63" fmla="*/ 215 h 678"/>
                  <a:gd name="T64" fmla="*/ 182 w 890"/>
                  <a:gd name="T65" fmla="*/ 155 h 678"/>
                  <a:gd name="T66" fmla="*/ 206 w 890"/>
                  <a:gd name="T67" fmla="*/ 99 h 678"/>
                  <a:gd name="T68" fmla="*/ 266 w 890"/>
                  <a:gd name="T69" fmla="*/ 11 h 678"/>
                  <a:gd name="T70" fmla="*/ 330 w 890"/>
                  <a:gd name="T71" fmla="*/ 11 h 678"/>
                  <a:gd name="T72" fmla="*/ 478 w 890"/>
                  <a:gd name="T73" fmla="*/ 3 h 678"/>
                  <a:gd name="T74" fmla="*/ 542 w 890"/>
                  <a:gd name="T75" fmla="*/ 19 h 678"/>
                  <a:gd name="T76" fmla="*/ 554 w 890"/>
                  <a:gd name="T77" fmla="*/ 7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90" h="678">
                    <a:moveTo>
                      <a:pt x="566" y="19"/>
                    </a:moveTo>
                    <a:cubicBezTo>
                      <a:pt x="577" y="22"/>
                      <a:pt x="574" y="11"/>
                      <a:pt x="578" y="7"/>
                    </a:cubicBezTo>
                    <a:cubicBezTo>
                      <a:pt x="604" y="23"/>
                      <a:pt x="645" y="24"/>
                      <a:pt x="670" y="3"/>
                    </a:cubicBezTo>
                    <a:cubicBezTo>
                      <a:pt x="684" y="10"/>
                      <a:pt x="695" y="20"/>
                      <a:pt x="718" y="19"/>
                    </a:cubicBezTo>
                    <a:cubicBezTo>
                      <a:pt x="712" y="39"/>
                      <a:pt x="726" y="38"/>
                      <a:pt x="734" y="43"/>
                    </a:cubicBezTo>
                    <a:cubicBezTo>
                      <a:pt x="738" y="57"/>
                      <a:pt x="721" y="50"/>
                      <a:pt x="718" y="47"/>
                    </a:cubicBezTo>
                    <a:cubicBezTo>
                      <a:pt x="724" y="70"/>
                      <a:pt x="712" y="80"/>
                      <a:pt x="710" y="95"/>
                    </a:cubicBezTo>
                    <a:cubicBezTo>
                      <a:pt x="709" y="102"/>
                      <a:pt x="716" y="104"/>
                      <a:pt x="714" y="111"/>
                    </a:cubicBezTo>
                    <a:cubicBezTo>
                      <a:pt x="713" y="114"/>
                      <a:pt x="706" y="113"/>
                      <a:pt x="706" y="119"/>
                    </a:cubicBezTo>
                    <a:cubicBezTo>
                      <a:pt x="706" y="122"/>
                      <a:pt x="720" y="132"/>
                      <a:pt x="710" y="135"/>
                    </a:cubicBezTo>
                    <a:cubicBezTo>
                      <a:pt x="710" y="135"/>
                      <a:pt x="703" y="130"/>
                      <a:pt x="702" y="131"/>
                    </a:cubicBezTo>
                    <a:cubicBezTo>
                      <a:pt x="696" y="144"/>
                      <a:pt x="707" y="169"/>
                      <a:pt x="706" y="191"/>
                    </a:cubicBezTo>
                    <a:cubicBezTo>
                      <a:pt x="717" y="187"/>
                      <a:pt x="723" y="187"/>
                      <a:pt x="734" y="191"/>
                    </a:cubicBezTo>
                    <a:cubicBezTo>
                      <a:pt x="738" y="210"/>
                      <a:pt x="724" y="185"/>
                      <a:pt x="722" y="199"/>
                    </a:cubicBezTo>
                    <a:cubicBezTo>
                      <a:pt x="725" y="212"/>
                      <a:pt x="741" y="212"/>
                      <a:pt x="742" y="227"/>
                    </a:cubicBezTo>
                    <a:cubicBezTo>
                      <a:pt x="758" y="223"/>
                      <a:pt x="758" y="226"/>
                      <a:pt x="770" y="215"/>
                    </a:cubicBezTo>
                    <a:cubicBezTo>
                      <a:pt x="772" y="228"/>
                      <a:pt x="762" y="227"/>
                      <a:pt x="770" y="235"/>
                    </a:cubicBezTo>
                    <a:cubicBezTo>
                      <a:pt x="790" y="228"/>
                      <a:pt x="821" y="233"/>
                      <a:pt x="842" y="227"/>
                    </a:cubicBezTo>
                    <a:cubicBezTo>
                      <a:pt x="854" y="239"/>
                      <a:pt x="849" y="243"/>
                      <a:pt x="858" y="255"/>
                    </a:cubicBezTo>
                    <a:cubicBezTo>
                      <a:pt x="871" y="259"/>
                      <a:pt x="863" y="242"/>
                      <a:pt x="874" y="243"/>
                    </a:cubicBezTo>
                    <a:cubicBezTo>
                      <a:pt x="887" y="239"/>
                      <a:pt x="882" y="253"/>
                      <a:pt x="890" y="255"/>
                    </a:cubicBezTo>
                    <a:cubicBezTo>
                      <a:pt x="878" y="269"/>
                      <a:pt x="859" y="253"/>
                      <a:pt x="846" y="267"/>
                    </a:cubicBezTo>
                    <a:cubicBezTo>
                      <a:pt x="851" y="325"/>
                      <a:pt x="793" y="321"/>
                      <a:pt x="746" y="319"/>
                    </a:cubicBezTo>
                    <a:cubicBezTo>
                      <a:pt x="733" y="323"/>
                      <a:pt x="735" y="343"/>
                      <a:pt x="718" y="343"/>
                    </a:cubicBezTo>
                    <a:cubicBezTo>
                      <a:pt x="717" y="354"/>
                      <a:pt x="734" y="346"/>
                      <a:pt x="730" y="359"/>
                    </a:cubicBezTo>
                    <a:cubicBezTo>
                      <a:pt x="701" y="367"/>
                      <a:pt x="725" y="404"/>
                      <a:pt x="718" y="435"/>
                    </a:cubicBezTo>
                    <a:cubicBezTo>
                      <a:pt x="724" y="432"/>
                      <a:pt x="733" y="432"/>
                      <a:pt x="730" y="419"/>
                    </a:cubicBezTo>
                    <a:cubicBezTo>
                      <a:pt x="743" y="417"/>
                      <a:pt x="741" y="430"/>
                      <a:pt x="750" y="431"/>
                    </a:cubicBezTo>
                    <a:cubicBezTo>
                      <a:pt x="740" y="438"/>
                      <a:pt x="723" y="439"/>
                      <a:pt x="718" y="451"/>
                    </a:cubicBezTo>
                    <a:cubicBezTo>
                      <a:pt x="717" y="464"/>
                      <a:pt x="732" y="461"/>
                      <a:pt x="738" y="467"/>
                    </a:cubicBezTo>
                    <a:cubicBezTo>
                      <a:pt x="733" y="479"/>
                      <a:pt x="723" y="461"/>
                      <a:pt x="718" y="471"/>
                    </a:cubicBezTo>
                    <a:cubicBezTo>
                      <a:pt x="716" y="488"/>
                      <a:pt x="725" y="493"/>
                      <a:pt x="726" y="507"/>
                    </a:cubicBezTo>
                    <a:cubicBezTo>
                      <a:pt x="674" y="511"/>
                      <a:pt x="615" y="501"/>
                      <a:pt x="574" y="527"/>
                    </a:cubicBezTo>
                    <a:cubicBezTo>
                      <a:pt x="575" y="532"/>
                      <a:pt x="581" y="533"/>
                      <a:pt x="582" y="539"/>
                    </a:cubicBezTo>
                    <a:cubicBezTo>
                      <a:pt x="594" y="540"/>
                      <a:pt x="594" y="530"/>
                      <a:pt x="606" y="531"/>
                    </a:cubicBezTo>
                    <a:cubicBezTo>
                      <a:pt x="608" y="542"/>
                      <a:pt x="577" y="539"/>
                      <a:pt x="590" y="547"/>
                    </a:cubicBezTo>
                    <a:cubicBezTo>
                      <a:pt x="589" y="553"/>
                      <a:pt x="569" y="545"/>
                      <a:pt x="566" y="539"/>
                    </a:cubicBezTo>
                    <a:cubicBezTo>
                      <a:pt x="559" y="543"/>
                      <a:pt x="552" y="546"/>
                      <a:pt x="554" y="559"/>
                    </a:cubicBezTo>
                    <a:cubicBezTo>
                      <a:pt x="563" y="551"/>
                      <a:pt x="593" y="553"/>
                      <a:pt x="598" y="575"/>
                    </a:cubicBezTo>
                    <a:cubicBezTo>
                      <a:pt x="582" y="574"/>
                      <a:pt x="560" y="578"/>
                      <a:pt x="558" y="563"/>
                    </a:cubicBezTo>
                    <a:cubicBezTo>
                      <a:pt x="535" y="588"/>
                      <a:pt x="553" y="630"/>
                      <a:pt x="530" y="655"/>
                    </a:cubicBezTo>
                    <a:cubicBezTo>
                      <a:pt x="506" y="668"/>
                      <a:pt x="491" y="678"/>
                      <a:pt x="454" y="671"/>
                    </a:cubicBezTo>
                    <a:cubicBezTo>
                      <a:pt x="444" y="654"/>
                      <a:pt x="421" y="650"/>
                      <a:pt x="406" y="639"/>
                    </a:cubicBezTo>
                    <a:cubicBezTo>
                      <a:pt x="415" y="614"/>
                      <a:pt x="404" y="611"/>
                      <a:pt x="398" y="599"/>
                    </a:cubicBezTo>
                    <a:cubicBezTo>
                      <a:pt x="420" y="602"/>
                      <a:pt x="425" y="575"/>
                      <a:pt x="418" y="547"/>
                    </a:cubicBezTo>
                    <a:cubicBezTo>
                      <a:pt x="393" y="530"/>
                      <a:pt x="370" y="535"/>
                      <a:pt x="330" y="535"/>
                    </a:cubicBezTo>
                    <a:cubicBezTo>
                      <a:pt x="326" y="543"/>
                      <a:pt x="335" y="560"/>
                      <a:pt x="314" y="559"/>
                    </a:cubicBezTo>
                    <a:cubicBezTo>
                      <a:pt x="322" y="530"/>
                      <a:pt x="250" y="535"/>
                      <a:pt x="214" y="539"/>
                    </a:cubicBezTo>
                    <a:cubicBezTo>
                      <a:pt x="210" y="514"/>
                      <a:pt x="214" y="484"/>
                      <a:pt x="218" y="459"/>
                    </a:cubicBezTo>
                    <a:cubicBezTo>
                      <a:pt x="219" y="453"/>
                      <a:pt x="219" y="451"/>
                      <a:pt x="226" y="451"/>
                    </a:cubicBezTo>
                    <a:cubicBezTo>
                      <a:pt x="211" y="437"/>
                      <a:pt x="228" y="382"/>
                      <a:pt x="202" y="391"/>
                    </a:cubicBezTo>
                    <a:cubicBezTo>
                      <a:pt x="233" y="364"/>
                      <a:pt x="195" y="323"/>
                      <a:pt x="174" y="311"/>
                    </a:cubicBezTo>
                    <a:cubicBezTo>
                      <a:pt x="170" y="315"/>
                      <a:pt x="173" y="318"/>
                      <a:pt x="170" y="331"/>
                    </a:cubicBezTo>
                    <a:cubicBezTo>
                      <a:pt x="158" y="321"/>
                      <a:pt x="170" y="287"/>
                      <a:pt x="138" y="303"/>
                    </a:cubicBezTo>
                    <a:cubicBezTo>
                      <a:pt x="138" y="299"/>
                      <a:pt x="138" y="295"/>
                      <a:pt x="138" y="291"/>
                    </a:cubicBezTo>
                    <a:cubicBezTo>
                      <a:pt x="127" y="292"/>
                      <a:pt x="121" y="298"/>
                      <a:pt x="122" y="311"/>
                    </a:cubicBezTo>
                    <a:cubicBezTo>
                      <a:pt x="116" y="310"/>
                      <a:pt x="121" y="299"/>
                      <a:pt x="114" y="299"/>
                    </a:cubicBezTo>
                    <a:cubicBezTo>
                      <a:pt x="107" y="303"/>
                      <a:pt x="111" y="317"/>
                      <a:pt x="102" y="319"/>
                    </a:cubicBezTo>
                    <a:cubicBezTo>
                      <a:pt x="90" y="317"/>
                      <a:pt x="108" y="313"/>
                      <a:pt x="106" y="307"/>
                    </a:cubicBezTo>
                    <a:cubicBezTo>
                      <a:pt x="73" y="322"/>
                      <a:pt x="0" y="325"/>
                      <a:pt x="6" y="259"/>
                    </a:cubicBezTo>
                    <a:cubicBezTo>
                      <a:pt x="5" y="254"/>
                      <a:pt x="2" y="257"/>
                      <a:pt x="2" y="259"/>
                    </a:cubicBezTo>
                    <a:cubicBezTo>
                      <a:pt x="5" y="207"/>
                      <a:pt x="95" y="240"/>
                      <a:pt x="126" y="243"/>
                    </a:cubicBezTo>
                    <a:cubicBezTo>
                      <a:pt x="128" y="263"/>
                      <a:pt x="188" y="237"/>
                      <a:pt x="198" y="223"/>
                    </a:cubicBezTo>
                    <a:cubicBezTo>
                      <a:pt x="201" y="218"/>
                      <a:pt x="194" y="216"/>
                      <a:pt x="194" y="215"/>
                    </a:cubicBezTo>
                    <a:cubicBezTo>
                      <a:pt x="194" y="203"/>
                      <a:pt x="218" y="183"/>
                      <a:pt x="202" y="159"/>
                    </a:cubicBezTo>
                    <a:cubicBezTo>
                      <a:pt x="192" y="161"/>
                      <a:pt x="188" y="164"/>
                      <a:pt x="182" y="155"/>
                    </a:cubicBezTo>
                    <a:cubicBezTo>
                      <a:pt x="186" y="142"/>
                      <a:pt x="214" y="143"/>
                      <a:pt x="198" y="115"/>
                    </a:cubicBezTo>
                    <a:cubicBezTo>
                      <a:pt x="195" y="104"/>
                      <a:pt x="206" y="107"/>
                      <a:pt x="206" y="99"/>
                    </a:cubicBezTo>
                    <a:cubicBezTo>
                      <a:pt x="197" y="73"/>
                      <a:pt x="210" y="50"/>
                      <a:pt x="198" y="15"/>
                    </a:cubicBezTo>
                    <a:cubicBezTo>
                      <a:pt x="221" y="19"/>
                      <a:pt x="240" y="10"/>
                      <a:pt x="266" y="11"/>
                    </a:cubicBezTo>
                    <a:cubicBezTo>
                      <a:pt x="282" y="12"/>
                      <a:pt x="298" y="20"/>
                      <a:pt x="310" y="19"/>
                    </a:cubicBezTo>
                    <a:cubicBezTo>
                      <a:pt x="318" y="18"/>
                      <a:pt x="323" y="11"/>
                      <a:pt x="330" y="11"/>
                    </a:cubicBezTo>
                    <a:cubicBezTo>
                      <a:pt x="330" y="11"/>
                      <a:pt x="358" y="23"/>
                      <a:pt x="358" y="7"/>
                    </a:cubicBezTo>
                    <a:cubicBezTo>
                      <a:pt x="383" y="31"/>
                      <a:pt x="450" y="20"/>
                      <a:pt x="478" y="3"/>
                    </a:cubicBezTo>
                    <a:cubicBezTo>
                      <a:pt x="491" y="0"/>
                      <a:pt x="484" y="11"/>
                      <a:pt x="482" y="15"/>
                    </a:cubicBezTo>
                    <a:cubicBezTo>
                      <a:pt x="501" y="17"/>
                      <a:pt x="519" y="21"/>
                      <a:pt x="542" y="19"/>
                    </a:cubicBezTo>
                    <a:cubicBezTo>
                      <a:pt x="552" y="18"/>
                      <a:pt x="537" y="12"/>
                      <a:pt x="542" y="3"/>
                    </a:cubicBezTo>
                    <a:cubicBezTo>
                      <a:pt x="548" y="1"/>
                      <a:pt x="552" y="19"/>
                      <a:pt x="554" y="7"/>
                    </a:cubicBezTo>
                    <a:cubicBezTo>
                      <a:pt x="561" y="8"/>
                      <a:pt x="549" y="21"/>
                      <a:pt x="566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593"/>
              <p:cNvSpPr>
                <a:spLocks/>
              </p:cNvSpPr>
              <p:nvPr/>
            </p:nvSpPr>
            <p:spPr bwMode="auto">
              <a:xfrm>
                <a:off x="3027" y="1247"/>
                <a:ext cx="24" cy="10"/>
              </a:xfrm>
              <a:custGeom>
                <a:avLst/>
                <a:gdLst>
                  <a:gd name="T0" fmla="*/ 16 w 29"/>
                  <a:gd name="T1" fmla="*/ 0 h 12"/>
                  <a:gd name="T2" fmla="*/ 12 w 29"/>
                  <a:gd name="T3" fmla="*/ 12 h 12"/>
                  <a:gd name="T4" fmla="*/ 16 w 29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2">
                    <a:moveTo>
                      <a:pt x="16" y="0"/>
                    </a:moveTo>
                    <a:cubicBezTo>
                      <a:pt x="29" y="4"/>
                      <a:pt x="12" y="8"/>
                      <a:pt x="12" y="12"/>
                    </a:cubicBezTo>
                    <a:cubicBezTo>
                      <a:pt x="0" y="10"/>
                      <a:pt x="18" y="6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594"/>
              <p:cNvSpPr>
                <a:spLocks/>
              </p:cNvSpPr>
              <p:nvPr/>
            </p:nvSpPr>
            <p:spPr bwMode="auto">
              <a:xfrm>
                <a:off x="2022" y="1327"/>
                <a:ext cx="20" cy="16"/>
              </a:xfrm>
              <a:custGeom>
                <a:avLst/>
                <a:gdLst>
                  <a:gd name="T0" fmla="*/ 12 w 24"/>
                  <a:gd name="T1" fmla="*/ 0 h 20"/>
                  <a:gd name="T2" fmla="*/ 8 w 24"/>
                  <a:gd name="T3" fmla="*/ 20 h 20"/>
                  <a:gd name="T4" fmla="*/ 12 w 2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12" y="0"/>
                    </a:moveTo>
                    <a:cubicBezTo>
                      <a:pt x="24" y="5"/>
                      <a:pt x="9" y="15"/>
                      <a:pt x="8" y="20"/>
                    </a:cubicBezTo>
                    <a:cubicBezTo>
                      <a:pt x="0" y="20"/>
                      <a:pt x="11" y="5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595"/>
              <p:cNvSpPr>
                <a:spLocks/>
              </p:cNvSpPr>
              <p:nvPr/>
            </p:nvSpPr>
            <p:spPr bwMode="auto">
              <a:xfrm>
                <a:off x="2086" y="1339"/>
                <a:ext cx="16" cy="18"/>
              </a:xfrm>
              <a:custGeom>
                <a:avLst/>
                <a:gdLst>
                  <a:gd name="T0" fmla="*/ 3 w 19"/>
                  <a:gd name="T1" fmla="*/ 5 h 21"/>
                  <a:gd name="T2" fmla="*/ 19 w 19"/>
                  <a:gd name="T3" fmla="*/ 13 h 21"/>
                  <a:gd name="T4" fmla="*/ 3 w 19"/>
                  <a:gd name="T5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1">
                    <a:moveTo>
                      <a:pt x="3" y="5"/>
                    </a:moveTo>
                    <a:cubicBezTo>
                      <a:pt x="16" y="0"/>
                      <a:pt x="6" y="18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596"/>
              <p:cNvSpPr>
                <a:spLocks/>
              </p:cNvSpPr>
              <p:nvPr/>
            </p:nvSpPr>
            <p:spPr bwMode="auto">
              <a:xfrm>
                <a:off x="2576" y="1536"/>
                <a:ext cx="18" cy="14"/>
              </a:xfrm>
              <a:custGeom>
                <a:avLst/>
                <a:gdLst>
                  <a:gd name="T0" fmla="*/ 10 w 22"/>
                  <a:gd name="T1" fmla="*/ 0 h 16"/>
                  <a:gd name="T2" fmla="*/ 18 w 22"/>
                  <a:gd name="T3" fmla="*/ 0 h 16"/>
                  <a:gd name="T4" fmla="*/ 22 w 22"/>
                  <a:gd name="T5" fmla="*/ 12 h 16"/>
                  <a:gd name="T6" fmla="*/ 10 w 22"/>
                  <a:gd name="T7" fmla="*/ 16 h 16"/>
                  <a:gd name="T8" fmla="*/ 10 w 2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10" y="0"/>
                    </a:moveTo>
                    <a:cubicBezTo>
                      <a:pt x="13" y="0"/>
                      <a:pt x="15" y="0"/>
                      <a:pt x="18" y="0"/>
                    </a:cubicBezTo>
                    <a:cubicBezTo>
                      <a:pt x="20" y="3"/>
                      <a:pt x="22" y="6"/>
                      <a:pt x="22" y="12"/>
                    </a:cubicBezTo>
                    <a:cubicBezTo>
                      <a:pt x="16" y="12"/>
                      <a:pt x="11" y="11"/>
                      <a:pt x="10" y="16"/>
                    </a:cubicBezTo>
                    <a:cubicBezTo>
                      <a:pt x="0" y="15"/>
                      <a:pt x="15" y="9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597"/>
              <p:cNvSpPr>
                <a:spLocks/>
              </p:cNvSpPr>
              <p:nvPr/>
            </p:nvSpPr>
            <p:spPr bwMode="auto">
              <a:xfrm>
                <a:off x="1634" y="1553"/>
                <a:ext cx="42" cy="31"/>
              </a:xfrm>
              <a:custGeom>
                <a:avLst/>
                <a:gdLst>
                  <a:gd name="T0" fmla="*/ 14 w 51"/>
                  <a:gd name="T1" fmla="*/ 0 h 37"/>
                  <a:gd name="T2" fmla="*/ 50 w 51"/>
                  <a:gd name="T3" fmla="*/ 28 h 37"/>
                  <a:gd name="T4" fmla="*/ 42 w 51"/>
                  <a:gd name="T5" fmla="*/ 16 h 37"/>
                  <a:gd name="T6" fmla="*/ 26 w 51"/>
                  <a:gd name="T7" fmla="*/ 20 h 37"/>
                  <a:gd name="T8" fmla="*/ 30 w 51"/>
                  <a:gd name="T9" fmla="*/ 28 h 37"/>
                  <a:gd name="T10" fmla="*/ 10 w 51"/>
                  <a:gd name="T11" fmla="*/ 36 h 37"/>
                  <a:gd name="T12" fmla="*/ 14 w 5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7">
                    <a:moveTo>
                      <a:pt x="14" y="0"/>
                    </a:moveTo>
                    <a:cubicBezTo>
                      <a:pt x="17" y="3"/>
                      <a:pt x="51" y="9"/>
                      <a:pt x="50" y="28"/>
                    </a:cubicBezTo>
                    <a:cubicBezTo>
                      <a:pt x="41" y="30"/>
                      <a:pt x="42" y="22"/>
                      <a:pt x="42" y="16"/>
                    </a:cubicBezTo>
                    <a:cubicBezTo>
                      <a:pt x="37" y="15"/>
                      <a:pt x="30" y="32"/>
                      <a:pt x="26" y="20"/>
                    </a:cubicBezTo>
                    <a:cubicBezTo>
                      <a:pt x="20" y="21"/>
                      <a:pt x="26" y="27"/>
                      <a:pt x="30" y="28"/>
                    </a:cubicBezTo>
                    <a:cubicBezTo>
                      <a:pt x="29" y="37"/>
                      <a:pt x="20" y="37"/>
                      <a:pt x="10" y="36"/>
                    </a:cubicBezTo>
                    <a:cubicBezTo>
                      <a:pt x="0" y="10"/>
                      <a:pt x="33" y="12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598"/>
              <p:cNvSpPr>
                <a:spLocks/>
              </p:cNvSpPr>
              <p:nvPr/>
            </p:nvSpPr>
            <p:spPr bwMode="auto">
              <a:xfrm>
                <a:off x="3374" y="1570"/>
                <a:ext cx="19" cy="18"/>
              </a:xfrm>
              <a:custGeom>
                <a:avLst/>
                <a:gdLst>
                  <a:gd name="T0" fmla="*/ 23 w 23"/>
                  <a:gd name="T1" fmla="*/ 0 h 22"/>
                  <a:gd name="T2" fmla="*/ 23 w 23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" h="22">
                    <a:moveTo>
                      <a:pt x="23" y="0"/>
                    </a:moveTo>
                    <a:cubicBezTo>
                      <a:pt x="12" y="22"/>
                      <a:pt x="0" y="1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599"/>
              <p:cNvSpPr>
                <a:spLocks/>
              </p:cNvSpPr>
              <p:nvPr/>
            </p:nvSpPr>
            <p:spPr bwMode="auto">
              <a:xfrm>
                <a:off x="2945" y="1570"/>
                <a:ext cx="29" cy="23"/>
              </a:xfrm>
              <a:custGeom>
                <a:avLst/>
                <a:gdLst>
                  <a:gd name="T0" fmla="*/ 11 w 35"/>
                  <a:gd name="T1" fmla="*/ 3 h 27"/>
                  <a:gd name="T2" fmla="*/ 35 w 35"/>
                  <a:gd name="T3" fmla="*/ 11 h 27"/>
                  <a:gd name="T4" fmla="*/ 7 w 35"/>
                  <a:gd name="T5" fmla="*/ 27 h 27"/>
                  <a:gd name="T6" fmla="*/ 11 w 35"/>
                  <a:gd name="T7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7">
                    <a:moveTo>
                      <a:pt x="11" y="3"/>
                    </a:moveTo>
                    <a:cubicBezTo>
                      <a:pt x="25" y="0"/>
                      <a:pt x="28" y="7"/>
                      <a:pt x="35" y="11"/>
                    </a:cubicBezTo>
                    <a:cubicBezTo>
                      <a:pt x="26" y="17"/>
                      <a:pt x="17" y="22"/>
                      <a:pt x="7" y="27"/>
                    </a:cubicBezTo>
                    <a:cubicBezTo>
                      <a:pt x="0" y="26"/>
                      <a:pt x="18" y="17"/>
                      <a:pt x="1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600"/>
              <p:cNvSpPr>
                <a:spLocks/>
              </p:cNvSpPr>
              <p:nvPr/>
            </p:nvSpPr>
            <p:spPr bwMode="auto">
              <a:xfrm>
                <a:off x="1829" y="1583"/>
                <a:ext cx="16" cy="22"/>
              </a:xfrm>
              <a:custGeom>
                <a:avLst/>
                <a:gdLst>
                  <a:gd name="T0" fmla="*/ 0 w 20"/>
                  <a:gd name="T1" fmla="*/ 0 h 26"/>
                  <a:gd name="T2" fmla="*/ 20 w 20"/>
                  <a:gd name="T3" fmla="*/ 20 h 26"/>
                  <a:gd name="T4" fmla="*/ 0 w 20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0" y="0"/>
                    </a:moveTo>
                    <a:cubicBezTo>
                      <a:pt x="13" y="0"/>
                      <a:pt x="13" y="14"/>
                      <a:pt x="20" y="20"/>
                    </a:cubicBezTo>
                    <a:cubicBezTo>
                      <a:pt x="16" y="26"/>
                      <a:pt x="1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601"/>
              <p:cNvSpPr>
                <a:spLocks/>
              </p:cNvSpPr>
              <p:nvPr/>
            </p:nvSpPr>
            <p:spPr bwMode="auto">
              <a:xfrm>
                <a:off x="2454" y="1596"/>
                <a:ext cx="694" cy="458"/>
              </a:xfrm>
              <a:custGeom>
                <a:avLst/>
                <a:gdLst>
                  <a:gd name="T0" fmla="*/ 816 w 833"/>
                  <a:gd name="T1" fmla="*/ 248 h 550"/>
                  <a:gd name="T2" fmla="*/ 808 w 833"/>
                  <a:gd name="T3" fmla="*/ 324 h 550"/>
                  <a:gd name="T4" fmla="*/ 720 w 833"/>
                  <a:gd name="T5" fmla="*/ 324 h 550"/>
                  <a:gd name="T6" fmla="*/ 668 w 833"/>
                  <a:gd name="T7" fmla="*/ 356 h 550"/>
                  <a:gd name="T8" fmla="*/ 668 w 833"/>
                  <a:gd name="T9" fmla="*/ 480 h 550"/>
                  <a:gd name="T10" fmla="*/ 684 w 833"/>
                  <a:gd name="T11" fmla="*/ 488 h 550"/>
                  <a:gd name="T12" fmla="*/ 664 w 833"/>
                  <a:gd name="T13" fmla="*/ 532 h 550"/>
                  <a:gd name="T14" fmla="*/ 656 w 833"/>
                  <a:gd name="T15" fmla="*/ 528 h 550"/>
                  <a:gd name="T16" fmla="*/ 536 w 833"/>
                  <a:gd name="T17" fmla="*/ 528 h 550"/>
                  <a:gd name="T18" fmla="*/ 536 w 833"/>
                  <a:gd name="T19" fmla="*/ 392 h 550"/>
                  <a:gd name="T20" fmla="*/ 520 w 833"/>
                  <a:gd name="T21" fmla="*/ 396 h 550"/>
                  <a:gd name="T22" fmla="*/ 420 w 833"/>
                  <a:gd name="T23" fmla="*/ 360 h 550"/>
                  <a:gd name="T24" fmla="*/ 412 w 833"/>
                  <a:gd name="T25" fmla="*/ 376 h 550"/>
                  <a:gd name="T26" fmla="*/ 372 w 833"/>
                  <a:gd name="T27" fmla="*/ 392 h 550"/>
                  <a:gd name="T28" fmla="*/ 384 w 833"/>
                  <a:gd name="T29" fmla="*/ 496 h 550"/>
                  <a:gd name="T30" fmla="*/ 380 w 833"/>
                  <a:gd name="T31" fmla="*/ 528 h 550"/>
                  <a:gd name="T32" fmla="*/ 196 w 833"/>
                  <a:gd name="T33" fmla="*/ 532 h 550"/>
                  <a:gd name="T34" fmla="*/ 172 w 833"/>
                  <a:gd name="T35" fmla="*/ 520 h 550"/>
                  <a:gd name="T36" fmla="*/ 168 w 833"/>
                  <a:gd name="T37" fmla="*/ 444 h 550"/>
                  <a:gd name="T38" fmla="*/ 180 w 833"/>
                  <a:gd name="T39" fmla="*/ 376 h 550"/>
                  <a:gd name="T40" fmla="*/ 120 w 833"/>
                  <a:gd name="T41" fmla="*/ 308 h 550"/>
                  <a:gd name="T42" fmla="*/ 16 w 833"/>
                  <a:gd name="T43" fmla="*/ 324 h 550"/>
                  <a:gd name="T44" fmla="*/ 0 w 833"/>
                  <a:gd name="T45" fmla="*/ 304 h 550"/>
                  <a:gd name="T46" fmla="*/ 28 w 833"/>
                  <a:gd name="T47" fmla="*/ 244 h 550"/>
                  <a:gd name="T48" fmla="*/ 100 w 833"/>
                  <a:gd name="T49" fmla="*/ 252 h 550"/>
                  <a:gd name="T50" fmla="*/ 104 w 833"/>
                  <a:gd name="T51" fmla="*/ 240 h 550"/>
                  <a:gd name="T52" fmla="*/ 120 w 833"/>
                  <a:gd name="T53" fmla="*/ 252 h 550"/>
                  <a:gd name="T54" fmla="*/ 164 w 833"/>
                  <a:gd name="T55" fmla="*/ 44 h 550"/>
                  <a:gd name="T56" fmla="*/ 204 w 833"/>
                  <a:gd name="T57" fmla="*/ 44 h 550"/>
                  <a:gd name="T58" fmla="*/ 316 w 833"/>
                  <a:gd name="T59" fmla="*/ 48 h 550"/>
                  <a:gd name="T60" fmla="*/ 316 w 833"/>
                  <a:gd name="T61" fmla="*/ 116 h 550"/>
                  <a:gd name="T62" fmla="*/ 404 w 833"/>
                  <a:gd name="T63" fmla="*/ 172 h 550"/>
                  <a:gd name="T64" fmla="*/ 404 w 833"/>
                  <a:gd name="T65" fmla="*/ 160 h 550"/>
                  <a:gd name="T66" fmla="*/ 416 w 833"/>
                  <a:gd name="T67" fmla="*/ 176 h 550"/>
                  <a:gd name="T68" fmla="*/ 460 w 833"/>
                  <a:gd name="T69" fmla="*/ 180 h 550"/>
                  <a:gd name="T70" fmla="*/ 468 w 833"/>
                  <a:gd name="T71" fmla="*/ 160 h 550"/>
                  <a:gd name="T72" fmla="*/ 488 w 833"/>
                  <a:gd name="T73" fmla="*/ 168 h 550"/>
                  <a:gd name="T74" fmla="*/ 536 w 833"/>
                  <a:gd name="T75" fmla="*/ 132 h 550"/>
                  <a:gd name="T76" fmla="*/ 552 w 833"/>
                  <a:gd name="T77" fmla="*/ 76 h 550"/>
                  <a:gd name="T78" fmla="*/ 564 w 833"/>
                  <a:gd name="T79" fmla="*/ 68 h 550"/>
                  <a:gd name="T80" fmla="*/ 560 w 833"/>
                  <a:gd name="T81" fmla="*/ 24 h 550"/>
                  <a:gd name="T82" fmla="*/ 596 w 833"/>
                  <a:gd name="T83" fmla="*/ 0 h 550"/>
                  <a:gd name="T84" fmla="*/ 596 w 833"/>
                  <a:gd name="T85" fmla="*/ 16 h 550"/>
                  <a:gd name="T86" fmla="*/ 676 w 833"/>
                  <a:gd name="T87" fmla="*/ 20 h 550"/>
                  <a:gd name="T88" fmla="*/ 680 w 833"/>
                  <a:gd name="T89" fmla="*/ 72 h 550"/>
                  <a:gd name="T90" fmla="*/ 668 w 833"/>
                  <a:gd name="T91" fmla="*/ 80 h 550"/>
                  <a:gd name="T92" fmla="*/ 660 w 833"/>
                  <a:gd name="T93" fmla="*/ 124 h 550"/>
                  <a:gd name="T94" fmla="*/ 672 w 833"/>
                  <a:gd name="T95" fmla="*/ 128 h 550"/>
                  <a:gd name="T96" fmla="*/ 668 w 833"/>
                  <a:gd name="T97" fmla="*/ 132 h 550"/>
                  <a:gd name="T98" fmla="*/ 688 w 833"/>
                  <a:gd name="T99" fmla="*/ 236 h 550"/>
                  <a:gd name="T100" fmla="*/ 772 w 833"/>
                  <a:gd name="T101" fmla="*/ 252 h 550"/>
                  <a:gd name="T102" fmla="*/ 772 w 833"/>
                  <a:gd name="T103" fmla="*/ 248 h 550"/>
                  <a:gd name="T104" fmla="*/ 816 w 833"/>
                  <a:gd name="T105" fmla="*/ 248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3" h="550">
                    <a:moveTo>
                      <a:pt x="816" y="248"/>
                    </a:moveTo>
                    <a:cubicBezTo>
                      <a:pt x="833" y="276"/>
                      <a:pt x="815" y="295"/>
                      <a:pt x="808" y="324"/>
                    </a:cubicBezTo>
                    <a:cubicBezTo>
                      <a:pt x="781" y="314"/>
                      <a:pt x="743" y="330"/>
                      <a:pt x="720" y="324"/>
                    </a:cubicBezTo>
                    <a:cubicBezTo>
                      <a:pt x="704" y="336"/>
                      <a:pt x="693" y="353"/>
                      <a:pt x="668" y="356"/>
                    </a:cubicBezTo>
                    <a:cubicBezTo>
                      <a:pt x="657" y="400"/>
                      <a:pt x="664" y="435"/>
                      <a:pt x="668" y="480"/>
                    </a:cubicBezTo>
                    <a:cubicBezTo>
                      <a:pt x="669" y="487"/>
                      <a:pt x="682" y="482"/>
                      <a:pt x="684" y="488"/>
                    </a:cubicBezTo>
                    <a:cubicBezTo>
                      <a:pt x="684" y="507"/>
                      <a:pt x="651" y="526"/>
                      <a:pt x="664" y="532"/>
                    </a:cubicBezTo>
                    <a:cubicBezTo>
                      <a:pt x="661" y="539"/>
                      <a:pt x="655" y="534"/>
                      <a:pt x="656" y="528"/>
                    </a:cubicBezTo>
                    <a:cubicBezTo>
                      <a:pt x="608" y="521"/>
                      <a:pt x="578" y="539"/>
                      <a:pt x="536" y="528"/>
                    </a:cubicBezTo>
                    <a:cubicBezTo>
                      <a:pt x="515" y="476"/>
                      <a:pt x="558" y="439"/>
                      <a:pt x="536" y="392"/>
                    </a:cubicBezTo>
                    <a:cubicBezTo>
                      <a:pt x="529" y="391"/>
                      <a:pt x="528" y="397"/>
                      <a:pt x="520" y="396"/>
                    </a:cubicBezTo>
                    <a:cubicBezTo>
                      <a:pt x="522" y="361"/>
                      <a:pt x="457" y="368"/>
                      <a:pt x="420" y="360"/>
                    </a:cubicBezTo>
                    <a:cubicBezTo>
                      <a:pt x="413" y="361"/>
                      <a:pt x="418" y="374"/>
                      <a:pt x="412" y="376"/>
                    </a:cubicBezTo>
                    <a:cubicBezTo>
                      <a:pt x="399" y="360"/>
                      <a:pt x="390" y="390"/>
                      <a:pt x="372" y="392"/>
                    </a:cubicBezTo>
                    <a:cubicBezTo>
                      <a:pt x="360" y="434"/>
                      <a:pt x="363" y="470"/>
                      <a:pt x="384" y="496"/>
                    </a:cubicBezTo>
                    <a:cubicBezTo>
                      <a:pt x="382" y="510"/>
                      <a:pt x="374" y="515"/>
                      <a:pt x="380" y="528"/>
                    </a:cubicBezTo>
                    <a:cubicBezTo>
                      <a:pt x="323" y="550"/>
                      <a:pt x="256" y="499"/>
                      <a:pt x="196" y="532"/>
                    </a:cubicBezTo>
                    <a:cubicBezTo>
                      <a:pt x="194" y="513"/>
                      <a:pt x="182" y="528"/>
                      <a:pt x="172" y="520"/>
                    </a:cubicBezTo>
                    <a:cubicBezTo>
                      <a:pt x="176" y="496"/>
                      <a:pt x="165" y="468"/>
                      <a:pt x="168" y="444"/>
                    </a:cubicBezTo>
                    <a:cubicBezTo>
                      <a:pt x="171" y="423"/>
                      <a:pt x="185" y="403"/>
                      <a:pt x="180" y="376"/>
                    </a:cubicBezTo>
                    <a:cubicBezTo>
                      <a:pt x="174" y="343"/>
                      <a:pt x="152" y="327"/>
                      <a:pt x="120" y="308"/>
                    </a:cubicBezTo>
                    <a:cubicBezTo>
                      <a:pt x="87" y="315"/>
                      <a:pt x="63" y="318"/>
                      <a:pt x="16" y="324"/>
                    </a:cubicBezTo>
                    <a:cubicBezTo>
                      <a:pt x="11" y="317"/>
                      <a:pt x="6" y="310"/>
                      <a:pt x="0" y="304"/>
                    </a:cubicBezTo>
                    <a:cubicBezTo>
                      <a:pt x="8" y="282"/>
                      <a:pt x="15" y="260"/>
                      <a:pt x="28" y="244"/>
                    </a:cubicBezTo>
                    <a:cubicBezTo>
                      <a:pt x="53" y="235"/>
                      <a:pt x="82" y="242"/>
                      <a:pt x="100" y="252"/>
                    </a:cubicBezTo>
                    <a:cubicBezTo>
                      <a:pt x="105" y="251"/>
                      <a:pt x="103" y="245"/>
                      <a:pt x="104" y="240"/>
                    </a:cubicBezTo>
                    <a:cubicBezTo>
                      <a:pt x="112" y="241"/>
                      <a:pt x="112" y="251"/>
                      <a:pt x="120" y="252"/>
                    </a:cubicBezTo>
                    <a:cubicBezTo>
                      <a:pt x="211" y="236"/>
                      <a:pt x="172" y="116"/>
                      <a:pt x="164" y="44"/>
                    </a:cubicBezTo>
                    <a:cubicBezTo>
                      <a:pt x="179" y="35"/>
                      <a:pt x="193" y="29"/>
                      <a:pt x="204" y="44"/>
                    </a:cubicBezTo>
                    <a:cubicBezTo>
                      <a:pt x="248" y="45"/>
                      <a:pt x="288" y="33"/>
                      <a:pt x="316" y="48"/>
                    </a:cubicBezTo>
                    <a:cubicBezTo>
                      <a:pt x="306" y="69"/>
                      <a:pt x="318" y="91"/>
                      <a:pt x="316" y="116"/>
                    </a:cubicBezTo>
                    <a:cubicBezTo>
                      <a:pt x="342" y="138"/>
                      <a:pt x="361" y="167"/>
                      <a:pt x="404" y="172"/>
                    </a:cubicBezTo>
                    <a:cubicBezTo>
                      <a:pt x="410" y="170"/>
                      <a:pt x="402" y="167"/>
                      <a:pt x="404" y="160"/>
                    </a:cubicBezTo>
                    <a:cubicBezTo>
                      <a:pt x="417" y="156"/>
                      <a:pt x="410" y="173"/>
                      <a:pt x="416" y="176"/>
                    </a:cubicBezTo>
                    <a:cubicBezTo>
                      <a:pt x="435" y="173"/>
                      <a:pt x="442" y="182"/>
                      <a:pt x="460" y="180"/>
                    </a:cubicBezTo>
                    <a:cubicBezTo>
                      <a:pt x="469" y="179"/>
                      <a:pt x="469" y="170"/>
                      <a:pt x="468" y="160"/>
                    </a:cubicBezTo>
                    <a:cubicBezTo>
                      <a:pt x="473" y="164"/>
                      <a:pt x="483" y="164"/>
                      <a:pt x="488" y="168"/>
                    </a:cubicBezTo>
                    <a:cubicBezTo>
                      <a:pt x="505" y="157"/>
                      <a:pt x="518" y="142"/>
                      <a:pt x="536" y="132"/>
                    </a:cubicBezTo>
                    <a:cubicBezTo>
                      <a:pt x="533" y="108"/>
                      <a:pt x="562" y="94"/>
                      <a:pt x="552" y="76"/>
                    </a:cubicBezTo>
                    <a:cubicBezTo>
                      <a:pt x="554" y="71"/>
                      <a:pt x="557" y="68"/>
                      <a:pt x="564" y="68"/>
                    </a:cubicBezTo>
                    <a:cubicBezTo>
                      <a:pt x="559" y="48"/>
                      <a:pt x="563" y="41"/>
                      <a:pt x="560" y="24"/>
                    </a:cubicBezTo>
                    <a:cubicBezTo>
                      <a:pt x="579" y="23"/>
                      <a:pt x="580" y="4"/>
                      <a:pt x="596" y="0"/>
                    </a:cubicBezTo>
                    <a:cubicBezTo>
                      <a:pt x="601" y="6"/>
                      <a:pt x="601" y="10"/>
                      <a:pt x="596" y="16"/>
                    </a:cubicBezTo>
                    <a:cubicBezTo>
                      <a:pt x="625" y="15"/>
                      <a:pt x="653" y="15"/>
                      <a:pt x="676" y="20"/>
                    </a:cubicBezTo>
                    <a:cubicBezTo>
                      <a:pt x="675" y="45"/>
                      <a:pt x="670" y="54"/>
                      <a:pt x="680" y="72"/>
                    </a:cubicBezTo>
                    <a:cubicBezTo>
                      <a:pt x="682" y="81"/>
                      <a:pt x="674" y="80"/>
                      <a:pt x="668" y="80"/>
                    </a:cubicBezTo>
                    <a:cubicBezTo>
                      <a:pt x="668" y="97"/>
                      <a:pt x="670" y="117"/>
                      <a:pt x="660" y="124"/>
                    </a:cubicBezTo>
                    <a:cubicBezTo>
                      <a:pt x="669" y="127"/>
                      <a:pt x="673" y="113"/>
                      <a:pt x="672" y="128"/>
                    </a:cubicBezTo>
                    <a:cubicBezTo>
                      <a:pt x="673" y="135"/>
                      <a:pt x="668" y="136"/>
                      <a:pt x="668" y="132"/>
                    </a:cubicBezTo>
                    <a:cubicBezTo>
                      <a:pt x="657" y="156"/>
                      <a:pt x="666" y="204"/>
                      <a:pt x="688" y="236"/>
                    </a:cubicBezTo>
                    <a:cubicBezTo>
                      <a:pt x="714" y="247"/>
                      <a:pt x="757" y="256"/>
                      <a:pt x="772" y="252"/>
                    </a:cubicBezTo>
                    <a:cubicBezTo>
                      <a:pt x="776" y="251"/>
                      <a:pt x="774" y="248"/>
                      <a:pt x="772" y="248"/>
                    </a:cubicBezTo>
                    <a:cubicBezTo>
                      <a:pt x="780" y="239"/>
                      <a:pt x="799" y="253"/>
                      <a:pt x="816" y="2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602"/>
              <p:cNvSpPr>
                <a:spLocks/>
              </p:cNvSpPr>
              <p:nvPr/>
            </p:nvSpPr>
            <p:spPr bwMode="auto">
              <a:xfrm>
                <a:off x="3327" y="1592"/>
                <a:ext cx="18" cy="15"/>
              </a:xfrm>
              <a:custGeom>
                <a:avLst/>
                <a:gdLst>
                  <a:gd name="T0" fmla="*/ 4 w 22"/>
                  <a:gd name="T1" fmla="*/ 5 h 18"/>
                  <a:gd name="T2" fmla="*/ 20 w 22"/>
                  <a:gd name="T3" fmla="*/ 13 h 18"/>
                  <a:gd name="T4" fmla="*/ 4 w 22"/>
                  <a:gd name="T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4" y="5"/>
                    </a:moveTo>
                    <a:cubicBezTo>
                      <a:pt x="17" y="0"/>
                      <a:pt x="14" y="11"/>
                      <a:pt x="20" y="13"/>
                    </a:cubicBezTo>
                    <a:cubicBezTo>
                      <a:pt x="22" y="18"/>
                      <a:pt x="0" y="1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603"/>
              <p:cNvSpPr>
                <a:spLocks/>
              </p:cNvSpPr>
              <p:nvPr/>
            </p:nvSpPr>
            <p:spPr bwMode="auto">
              <a:xfrm>
                <a:off x="2255" y="1598"/>
                <a:ext cx="26" cy="16"/>
              </a:xfrm>
              <a:custGeom>
                <a:avLst/>
                <a:gdLst>
                  <a:gd name="T0" fmla="*/ 0 w 32"/>
                  <a:gd name="T1" fmla="*/ 14 h 19"/>
                  <a:gd name="T2" fmla="*/ 32 w 32"/>
                  <a:gd name="T3" fmla="*/ 14 h 19"/>
                  <a:gd name="T4" fmla="*/ 0 w 32"/>
                  <a:gd name="T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0" y="14"/>
                    </a:moveTo>
                    <a:cubicBezTo>
                      <a:pt x="8" y="0"/>
                      <a:pt x="18" y="13"/>
                      <a:pt x="32" y="14"/>
                    </a:cubicBezTo>
                    <a:cubicBezTo>
                      <a:pt x="25" y="17"/>
                      <a:pt x="10" y="1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604"/>
              <p:cNvSpPr>
                <a:spLocks/>
              </p:cNvSpPr>
              <p:nvPr/>
            </p:nvSpPr>
            <p:spPr bwMode="auto">
              <a:xfrm>
                <a:off x="2138" y="1606"/>
                <a:ext cx="430" cy="551"/>
              </a:xfrm>
              <a:custGeom>
                <a:avLst/>
                <a:gdLst>
                  <a:gd name="T0" fmla="*/ 360 w 517"/>
                  <a:gd name="T1" fmla="*/ 16 h 662"/>
                  <a:gd name="T2" fmla="*/ 484 w 517"/>
                  <a:gd name="T3" fmla="*/ 12 h 662"/>
                  <a:gd name="T4" fmla="*/ 508 w 517"/>
                  <a:gd name="T5" fmla="*/ 120 h 662"/>
                  <a:gd name="T6" fmla="*/ 492 w 517"/>
                  <a:gd name="T7" fmla="*/ 180 h 662"/>
                  <a:gd name="T8" fmla="*/ 384 w 517"/>
                  <a:gd name="T9" fmla="*/ 180 h 662"/>
                  <a:gd name="T10" fmla="*/ 356 w 517"/>
                  <a:gd name="T11" fmla="*/ 204 h 662"/>
                  <a:gd name="T12" fmla="*/ 356 w 517"/>
                  <a:gd name="T13" fmla="*/ 224 h 662"/>
                  <a:gd name="T14" fmla="*/ 340 w 517"/>
                  <a:gd name="T15" fmla="*/ 260 h 662"/>
                  <a:gd name="T16" fmla="*/ 364 w 517"/>
                  <a:gd name="T17" fmla="*/ 344 h 662"/>
                  <a:gd name="T18" fmla="*/ 376 w 517"/>
                  <a:gd name="T19" fmla="*/ 368 h 662"/>
                  <a:gd name="T20" fmla="*/ 500 w 517"/>
                  <a:gd name="T21" fmla="*/ 356 h 662"/>
                  <a:gd name="T22" fmla="*/ 496 w 517"/>
                  <a:gd name="T23" fmla="*/ 388 h 662"/>
                  <a:gd name="T24" fmla="*/ 508 w 517"/>
                  <a:gd name="T25" fmla="*/ 384 h 662"/>
                  <a:gd name="T26" fmla="*/ 516 w 517"/>
                  <a:gd name="T27" fmla="*/ 404 h 662"/>
                  <a:gd name="T28" fmla="*/ 492 w 517"/>
                  <a:gd name="T29" fmla="*/ 396 h 662"/>
                  <a:gd name="T30" fmla="*/ 488 w 517"/>
                  <a:gd name="T31" fmla="*/ 500 h 662"/>
                  <a:gd name="T32" fmla="*/ 448 w 517"/>
                  <a:gd name="T33" fmla="*/ 504 h 662"/>
                  <a:gd name="T34" fmla="*/ 444 w 517"/>
                  <a:gd name="T35" fmla="*/ 524 h 662"/>
                  <a:gd name="T36" fmla="*/ 420 w 517"/>
                  <a:gd name="T37" fmla="*/ 508 h 662"/>
                  <a:gd name="T38" fmla="*/ 436 w 517"/>
                  <a:gd name="T39" fmla="*/ 508 h 662"/>
                  <a:gd name="T40" fmla="*/ 364 w 517"/>
                  <a:gd name="T41" fmla="*/ 508 h 662"/>
                  <a:gd name="T42" fmla="*/ 324 w 517"/>
                  <a:gd name="T43" fmla="*/ 512 h 662"/>
                  <a:gd name="T44" fmla="*/ 312 w 517"/>
                  <a:gd name="T45" fmla="*/ 528 h 662"/>
                  <a:gd name="T46" fmla="*/ 332 w 517"/>
                  <a:gd name="T47" fmla="*/ 576 h 662"/>
                  <a:gd name="T48" fmla="*/ 324 w 517"/>
                  <a:gd name="T49" fmla="*/ 628 h 662"/>
                  <a:gd name="T50" fmla="*/ 244 w 517"/>
                  <a:gd name="T51" fmla="*/ 608 h 662"/>
                  <a:gd name="T52" fmla="*/ 264 w 517"/>
                  <a:gd name="T53" fmla="*/ 552 h 662"/>
                  <a:gd name="T54" fmla="*/ 252 w 517"/>
                  <a:gd name="T55" fmla="*/ 512 h 662"/>
                  <a:gd name="T56" fmla="*/ 240 w 517"/>
                  <a:gd name="T57" fmla="*/ 512 h 662"/>
                  <a:gd name="T58" fmla="*/ 160 w 517"/>
                  <a:gd name="T59" fmla="*/ 488 h 662"/>
                  <a:gd name="T60" fmla="*/ 152 w 517"/>
                  <a:gd name="T61" fmla="*/ 504 h 662"/>
                  <a:gd name="T62" fmla="*/ 28 w 517"/>
                  <a:gd name="T63" fmla="*/ 484 h 662"/>
                  <a:gd name="T64" fmla="*/ 32 w 517"/>
                  <a:gd name="T65" fmla="*/ 380 h 662"/>
                  <a:gd name="T66" fmla="*/ 84 w 517"/>
                  <a:gd name="T67" fmla="*/ 396 h 662"/>
                  <a:gd name="T68" fmla="*/ 128 w 517"/>
                  <a:gd name="T69" fmla="*/ 372 h 662"/>
                  <a:gd name="T70" fmla="*/ 124 w 517"/>
                  <a:gd name="T71" fmla="*/ 380 h 662"/>
                  <a:gd name="T72" fmla="*/ 168 w 517"/>
                  <a:gd name="T73" fmla="*/ 288 h 662"/>
                  <a:gd name="T74" fmla="*/ 180 w 517"/>
                  <a:gd name="T75" fmla="*/ 280 h 662"/>
                  <a:gd name="T76" fmla="*/ 152 w 517"/>
                  <a:gd name="T77" fmla="*/ 196 h 662"/>
                  <a:gd name="T78" fmla="*/ 124 w 517"/>
                  <a:gd name="T79" fmla="*/ 184 h 662"/>
                  <a:gd name="T80" fmla="*/ 40 w 517"/>
                  <a:gd name="T81" fmla="*/ 200 h 662"/>
                  <a:gd name="T82" fmla="*/ 0 w 517"/>
                  <a:gd name="T83" fmla="*/ 184 h 662"/>
                  <a:gd name="T84" fmla="*/ 16 w 517"/>
                  <a:gd name="T85" fmla="*/ 164 h 662"/>
                  <a:gd name="T86" fmla="*/ 24 w 517"/>
                  <a:gd name="T87" fmla="*/ 76 h 662"/>
                  <a:gd name="T88" fmla="*/ 24 w 517"/>
                  <a:gd name="T89" fmla="*/ 48 h 662"/>
                  <a:gd name="T90" fmla="*/ 36 w 517"/>
                  <a:gd name="T91" fmla="*/ 12 h 662"/>
                  <a:gd name="T92" fmla="*/ 64 w 517"/>
                  <a:gd name="T93" fmla="*/ 0 h 662"/>
                  <a:gd name="T94" fmla="*/ 144 w 517"/>
                  <a:gd name="T95" fmla="*/ 20 h 662"/>
                  <a:gd name="T96" fmla="*/ 152 w 517"/>
                  <a:gd name="T97" fmla="*/ 116 h 662"/>
                  <a:gd name="T98" fmla="*/ 192 w 517"/>
                  <a:gd name="T99" fmla="*/ 148 h 662"/>
                  <a:gd name="T100" fmla="*/ 284 w 517"/>
                  <a:gd name="T101" fmla="*/ 156 h 662"/>
                  <a:gd name="T102" fmla="*/ 340 w 517"/>
                  <a:gd name="T103" fmla="*/ 128 h 662"/>
                  <a:gd name="T104" fmla="*/ 352 w 517"/>
                  <a:gd name="T105" fmla="*/ 48 h 662"/>
                  <a:gd name="T106" fmla="*/ 360 w 517"/>
                  <a:gd name="T107" fmla="*/ 16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7" h="662">
                    <a:moveTo>
                      <a:pt x="360" y="16"/>
                    </a:moveTo>
                    <a:cubicBezTo>
                      <a:pt x="405" y="0"/>
                      <a:pt x="440" y="26"/>
                      <a:pt x="484" y="12"/>
                    </a:cubicBezTo>
                    <a:cubicBezTo>
                      <a:pt x="499" y="55"/>
                      <a:pt x="486" y="94"/>
                      <a:pt x="508" y="120"/>
                    </a:cubicBezTo>
                    <a:cubicBezTo>
                      <a:pt x="483" y="128"/>
                      <a:pt x="508" y="168"/>
                      <a:pt x="492" y="180"/>
                    </a:cubicBezTo>
                    <a:cubicBezTo>
                      <a:pt x="450" y="178"/>
                      <a:pt x="421" y="168"/>
                      <a:pt x="384" y="180"/>
                    </a:cubicBezTo>
                    <a:cubicBezTo>
                      <a:pt x="369" y="182"/>
                      <a:pt x="380" y="211"/>
                      <a:pt x="356" y="204"/>
                    </a:cubicBezTo>
                    <a:cubicBezTo>
                      <a:pt x="356" y="211"/>
                      <a:pt x="356" y="217"/>
                      <a:pt x="356" y="224"/>
                    </a:cubicBezTo>
                    <a:cubicBezTo>
                      <a:pt x="338" y="212"/>
                      <a:pt x="328" y="253"/>
                      <a:pt x="340" y="260"/>
                    </a:cubicBezTo>
                    <a:cubicBezTo>
                      <a:pt x="315" y="272"/>
                      <a:pt x="344" y="372"/>
                      <a:pt x="364" y="344"/>
                    </a:cubicBezTo>
                    <a:cubicBezTo>
                      <a:pt x="371" y="349"/>
                      <a:pt x="370" y="362"/>
                      <a:pt x="376" y="368"/>
                    </a:cubicBezTo>
                    <a:cubicBezTo>
                      <a:pt x="421" y="376"/>
                      <a:pt x="458" y="362"/>
                      <a:pt x="500" y="356"/>
                    </a:cubicBezTo>
                    <a:cubicBezTo>
                      <a:pt x="498" y="366"/>
                      <a:pt x="505" y="385"/>
                      <a:pt x="496" y="388"/>
                    </a:cubicBezTo>
                    <a:cubicBezTo>
                      <a:pt x="495" y="396"/>
                      <a:pt x="508" y="387"/>
                      <a:pt x="508" y="384"/>
                    </a:cubicBezTo>
                    <a:cubicBezTo>
                      <a:pt x="514" y="387"/>
                      <a:pt x="517" y="394"/>
                      <a:pt x="516" y="404"/>
                    </a:cubicBezTo>
                    <a:cubicBezTo>
                      <a:pt x="505" y="415"/>
                      <a:pt x="506" y="394"/>
                      <a:pt x="492" y="396"/>
                    </a:cubicBezTo>
                    <a:cubicBezTo>
                      <a:pt x="495" y="431"/>
                      <a:pt x="487" y="465"/>
                      <a:pt x="488" y="500"/>
                    </a:cubicBezTo>
                    <a:cubicBezTo>
                      <a:pt x="476" y="505"/>
                      <a:pt x="469" y="503"/>
                      <a:pt x="448" y="504"/>
                    </a:cubicBezTo>
                    <a:cubicBezTo>
                      <a:pt x="436" y="509"/>
                      <a:pt x="454" y="519"/>
                      <a:pt x="444" y="524"/>
                    </a:cubicBezTo>
                    <a:cubicBezTo>
                      <a:pt x="431" y="523"/>
                      <a:pt x="420" y="521"/>
                      <a:pt x="420" y="508"/>
                    </a:cubicBezTo>
                    <a:cubicBezTo>
                      <a:pt x="425" y="508"/>
                      <a:pt x="431" y="508"/>
                      <a:pt x="436" y="508"/>
                    </a:cubicBezTo>
                    <a:cubicBezTo>
                      <a:pt x="416" y="502"/>
                      <a:pt x="363" y="499"/>
                      <a:pt x="364" y="508"/>
                    </a:cubicBezTo>
                    <a:cubicBezTo>
                      <a:pt x="347" y="509"/>
                      <a:pt x="334" y="494"/>
                      <a:pt x="324" y="512"/>
                    </a:cubicBezTo>
                    <a:cubicBezTo>
                      <a:pt x="323" y="513"/>
                      <a:pt x="336" y="537"/>
                      <a:pt x="312" y="528"/>
                    </a:cubicBezTo>
                    <a:cubicBezTo>
                      <a:pt x="325" y="545"/>
                      <a:pt x="317" y="567"/>
                      <a:pt x="332" y="576"/>
                    </a:cubicBezTo>
                    <a:cubicBezTo>
                      <a:pt x="338" y="602"/>
                      <a:pt x="321" y="605"/>
                      <a:pt x="324" y="628"/>
                    </a:cubicBezTo>
                    <a:cubicBezTo>
                      <a:pt x="292" y="662"/>
                      <a:pt x="247" y="651"/>
                      <a:pt x="244" y="608"/>
                    </a:cubicBezTo>
                    <a:cubicBezTo>
                      <a:pt x="242" y="586"/>
                      <a:pt x="261" y="575"/>
                      <a:pt x="264" y="552"/>
                    </a:cubicBezTo>
                    <a:cubicBezTo>
                      <a:pt x="261" y="538"/>
                      <a:pt x="250" y="532"/>
                      <a:pt x="252" y="512"/>
                    </a:cubicBezTo>
                    <a:cubicBezTo>
                      <a:pt x="250" y="506"/>
                      <a:pt x="247" y="514"/>
                      <a:pt x="240" y="512"/>
                    </a:cubicBezTo>
                    <a:cubicBezTo>
                      <a:pt x="232" y="474"/>
                      <a:pt x="182" y="496"/>
                      <a:pt x="160" y="488"/>
                    </a:cubicBezTo>
                    <a:cubicBezTo>
                      <a:pt x="147" y="492"/>
                      <a:pt x="160" y="497"/>
                      <a:pt x="152" y="504"/>
                    </a:cubicBezTo>
                    <a:cubicBezTo>
                      <a:pt x="131" y="470"/>
                      <a:pt x="59" y="504"/>
                      <a:pt x="28" y="484"/>
                    </a:cubicBezTo>
                    <a:cubicBezTo>
                      <a:pt x="37" y="451"/>
                      <a:pt x="14" y="417"/>
                      <a:pt x="32" y="380"/>
                    </a:cubicBezTo>
                    <a:cubicBezTo>
                      <a:pt x="55" y="379"/>
                      <a:pt x="71" y="387"/>
                      <a:pt x="84" y="396"/>
                    </a:cubicBezTo>
                    <a:cubicBezTo>
                      <a:pt x="111" y="392"/>
                      <a:pt x="111" y="384"/>
                      <a:pt x="128" y="372"/>
                    </a:cubicBezTo>
                    <a:cubicBezTo>
                      <a:pt x="127" y="375"/>
                      <a:pt x="124" y="376"/>
                      <a:pt x="124" y="380"/>
                    </a:cubicBezTo>
                    <a:cubicBezTo>
                      <a:pt x="168" y="372"/>
                      <a:pt x="173" y="326"/>
                      <a:pt x="168" y="288"/>
                    </a:cubicBezTo>
                    <a:cubicBezTo>
                      <a:pt x="171" y="285"/>
                      <a:pt x="179" y="286"/>
                      <a:pt x="180" y="280"/>
                    </a:cubicBezTo>
                    <a:cubicBezTo>
                      <a:pt x="184" y="240"/>
                      <a:pt x="160" y="231"/>
                      <a:pt x="152" y="196"/>
                    </a:cubicBezTo>
                    <a:cubicBezTo>
                      <a:pt x="138" y="203"/>
                      <a:pt x="134" y="187"/>
                      <a:pt x="124" y="184"/>
                    </a:cubicBezTo>
                    <a:cubicBezTo>
                      <a:pt x="95" y="176"/>
                      <a:pt x="68" y="191"/>
                      <a:pt x="40" y="200"/>
                    </a:cubicBezTo>
                    <a:cubicBezTo>
                      <a:pt x="26" y="195"/>
                      <a:pt x="18" y="185"/>
                      <a:pt x="0" y="184"/>
                    </a:cubicBezTo>
                    <a:cubicBezTo>
                      <a:pt x="8" y="180"/>
                      <a:pt x="3" y="163"/>
                      <a:pt x="16" y="164"/>
                    </a:cubicBezTo>
                    <a:cubicBezTo>
                      <a:pt x="22" y="136"/>
                      <a:pt x="23" y="104"/>
                      <a:pt x="24" y="76"/>
                    </a:cubicBezTo>
                    <a:cubicBezTo>
                      <a:pt x="24" y="67"/>
                      <a:pt x="40" y="53"/>
                      <a:pt x="24" y="48"/>
                    </a:cubicBezTo>
                    <a:cubicBezTo>
                      <a:pt x="41" y="42"/>
                      <a:pt x="32" y="24"/>
                      <a:pt x="36" y="12"/>
                    </a:cubicBezTo>
                    <a:cubicBezTo>
                      <a:pt x="43" y="6"/>
                      <a:pt x="62" y="11"/>
                      <a:pt x="64" y="0"/>
                    </a:cubicBezTo>
                    <a:cubicBezTo>
                      <a:pt x="90" y="16"/>
                      <a:pt x="117" y="9"/>
                      <a:pt x="144" y="20"/>
                    </a:cubicBezTo>
                    <a:cubicBezTo>
                      <a:pt x="145" y="62"/>
                      <a:pt x="137" y="88"/>
                      <a:pt x="152" y="116"/>
                    </a:cubicBezTo>
                    <a:cubicBezTo>
                      <a:pt x="171" y="129"/>
                      <a:pt x="192" y="135"/>
                      <a:pt x="192" y="148"/>
                    </a:cubicBezTo>
                    <a:cubicBezTo>
                      <a:pt x="220" y="136"/>
                      <a:pt x="254" y="159"/>
                      <a:pt x="284" y="156"/>
                    </a:cubicBezTo>
                    <a:cubicBezTo>
                      <a:pt x="310" y="154"/>
                      <a:pt x="313" y="137"/>
                      <a:pt x="340" y="128"/>
                    </a:cubicBezTo>
                    <a:cubicBezTo>
                      <a:pt x="351" y="108"/>
                      <a:pt x="366" y="69"/>
                      <a:pt x="352" y="48"/>
                    </a:cubicBezTo>
                    <a:cubicBezTo>
                      <a:pt x="361" y="44"/>
                      <a:pt x="360" y="30"/>
                      <a:pt x="36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605"/>
              <p:cNvSpPr>
                <a:spLocks/>
              </p:cNvSpPr>
              <p:nvPr/>
            </p:nvSpPr>
            <p:spPr bwMode="auto">
              <a:xfrm>
                <a:off x="2884" y="1616"/>
                <a:ext cx="26" cy="24"/>
              </a:xfrm>
              <a:custGeom>
                <a:avLst/>
                <a:gdLst>
                  <a:gd name="T0" fmla="*/ 8 w 32"/>
                  <a:gd name="T1" fmla="*/ 8 h 28"/>
                  <a:gd name="T2" fmla="*/ 32 w 32"/>
                  <a:gd name="T3" fmla="*/ 16 h 28"/>
                  <a:gd name="T4" fmla="*/ 0 w 32"/>
                  <a:gd name="T5" fmla="*/ 28 h 28"/>
                  <a:gd name="T6" fmla="*/ 8 w 32"/>
                  <a:gd name="T7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8" y="8"/>
                    </a:moveTo>
                    <a:cubicBezTo>
                      <a:pt x="21" y="8"/>
                      <a:pt x="30" y="0"/>
                      <a:pt x="32" y="16"/>
                    </a:cubicBezTo>
                    <a:cubicBezTo>
                      <a:pt x="13" y="3"/>
                      <a:pt x="11" y="21"/>
                      <a:pt x="0" y="28"/>
                    </a:cubicBezTo>
                    <a:cubicBezTo>
                      <a:pt x="4" y="23"/>
                      <a:pt x="4" y="13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606"/>
              <p:cNvSpPr>
                <a:spLocks/>
              </p:cNvSpPr>
              <p:nvPr/>
            </p:nvSpPr>
            <p:spPr bwMode="auto">
              <a:xfrm>
                <a:off x="1944" y="1633"/>
                <a:ext cx="28" cy="20"/>
              </a:xfrm>
              <a:custGeom>
                <a:avLst/>
                <a:gdLst>
                  <a:gd name="T0" fmla="*/ 1 w 33"/>
                  <a:gd name="T1" fmla="*/ 16 h 24"/>
                  <a:gd name="T2" fmla="*/ 5 w 33"/>
                  <a:gd name="T3" fmla="*/ 0 h 24"/>
                  <a:gd name="T4" fmla="*/ 33 w 33"/>
                  <a:gd name="T5" fmla="*/ 12 h 24"/>
                  <a:gd name="T6" fmla="*/ 21 w 33"/>
                  <a:gd name="T7" fmla="*/ 24 h 24"/>
                  <a:gd name="T8" fmla="*/ 1 w 33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4">
                    <a:moveTo>
                      <a:pt x="1" y="16"/>
                    </a:moveTo>
                    <a:cubicBezTo>
                      <a:pt x="0" y="9"/>
                      <a:pt x="6" y="8"/>
                      <a:pt x="5" y="0"/>
                    </a:cubicBezTo>
                    <a:cubicBezTo>
                      <a:pt x="15" y="7"/>
                      <a:pt x="15" y="23"/>
                      <a:pt x="33" y="12"/>
                    </a:cubicBezTo>
                    <a:cubicBezTo>
                      <a:pt x="33" y="20"/>
                      <a:pt x="20" y="15"/>
                      <a:pt x="21" y="24"/>
                    </a:cubicBezTo>
                    <a:cubicBezTo>
                      <a:pt x="13" y="22"/>
                      <a:pt x="14" y="13"/>
                      <a:pt x="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608"/>
            <p:cNvSpPr>
              <a:spLocks/>
            </p:cNvSpPr>
            <p:nvPr/>
          </p:nvSpPr>
          <p:spPr bwMode="auto">
            <a:xfrm>
              <a:off x="3069210" y="2761168"/>
              <a:ext cx="24487" cy="23127"/>
            </a:xfrm>
            <a:custGeom>
              <a:avLst/>
              <a:gdLst>
                <a:gd name="T0" fmla="*/ 15 w 21"/>
                <a:gd name="T1" fmla="*/ 12 h 21"/>
                <a:gd name="T2" fmla="*/ 7 w 21"/>
                <a:gd name="T3" fmla="*/ 16 h 21"/>
                <a:gd name="T4" fmla="*/ 15 w 21"/>
                <a:gd name="T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15" y="12"/>
                  </a:moveTo>
                  <a:cubicBezTo>
                    <a:pt x="21" y="0"/>
                    <a:pt x="18" y="21"/>
                    <a:pt x="7" y="16"/>
                  </a:cubicBezTo>
                  <a:cubicBezTo>
                    <a:pt x="0" y="13"/>
                    <a:pt x="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09"/>
            <p:cNvSpPr>
              <a:spLocks/>
            </p:cNvSpPr>
            <p:nvPr/>
          </p:nvSpPr>
          <p:spPr bwMode="auto">
            <a:xfrm>
              <a:off x="5128867" y="2800619"/>
              <a:ext cx="27208" cy="29929"/>
            </a:xfrm>
            <a:custGeom>
              <a:avLst/>
              <a:gdLst>
                <a:gd name="T0" fmla="*/ 0 w 24"/>
                <a:gd name="T1" fmla="*/ 12 h 26"/>
                <a:gd name="T2" fmla="*/ 0 w 24"/>
                <a:gd name="T3" fmla="*/ 4 h 26"/>
                <a:gd name="T4" fmla="*/ 4 w 24"/>
                <a:gd name="T5" fmla="*/ 0 h 26"/>
                <a:gd name="T6" fmla="*/ 24 w 24"/>
                <a:gd name="T7" fmla="*/ 24 h 26"/>
                <a:gd name="T8" fmla="*/ 0 w 24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6">
                  <a:moveTo>
                    <a:pt x="0" y="12"/>
                  </a:move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ubicBezTo>
                    <a:pt x="10" y="11"/>
                    <a:pt x="18" y="8"/>
                    <a:pt x="24" y="24"/>
                  </a:cubicBezTo>
                  <a:cubicBezTo>
                    <a:pt x="10" y="26"/>
                    <a:pt x="14" y="1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10"/>
            <p:cNvSpPr>
              <a:spLocks/>
            </p:cNvSpPr>
            <p:nvPr/>
          </p:nvSpPr>
          <p:spPr bwMode="auto">
            <a:xfrm>
              <a:off x="3488216" y="2812863"/>
              <a:ext cx="21767" cy="28569"/>
            </a:xfrm>
            <a:custGeom>
              <a:avLst/>
              <a:gdLst>
                <a:gd name="T0" fmla="*/ 5 w 19"/>
                <a:gd name="T1" fmla="*/ 6 h 26"/>
                <a:gd name="T2" fmla="*/ 17 w 19"/>
                <a:gd name="T3" fmla="*/ 18 h 26"/>
                <a:gd name="T4" fmla="*/ 5 w 19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6">
                  <a:moveTo>
                    <a:pt x="5" y="6"/>
                  </a:moveTo>
                  <a:cubicBezTo>
                    <a:pt x="19" y="0"/>
                    <a:pt x="7" y="20"/>
                    <a:pt x="17" y="18"/>
                  </a:cubicBezTo>
                  <a:cubicBezTo>
                    <a:pt x="17" y="26"/>
                    <a:pt x="0" y="17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11"/>
            <p:cNvSpPr>
              <a:spLocks/>
            </p:cNvSpPr>
            <p:nvPr/>
          </p:nvSpPr>
          <p:spPr bwMode="auto">
            <a:xfrm>
              <a:off x="4511242" y="2874081"/>
              <a:ext cx="20407" cy="17686"/>
            </a:xfrm>
            <a:custGeom>
              <a:avLst/>
              <a:gdLst>
                <a:gd name="T0" fmla="*/ 18 w 18"/>
                <a:gd name="T1" fmla="*/ 4 h 16"/>
                <a:gd name="T2" fmla="*/ 10 w 18"/>
                <a:gd name="T3" fmla="*/ 16 h 16"/>
                <a:gd name="T4" fmla="*/ 18 w 18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4"/>
                  </a:moveTo>
                  <a:cubicBezTo>
                    <a:pt x="15" y="8"/>
                    <a:pt x="9" y="8"/>
                    <a:pt x="10" y="16"/>
                  </a:cubicBezTo>
                  <a:cubicBezTo>
                    <a:pt x="0" y="14"/>
                    <a:pt x="10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12"/>
            <p:cNvSpPr>
              <a:spLocks/>
            </p:cNvSpPr>
            <p:nvPr/>
          </p:nvSpPr>
          <p:spPr bwMode="auto">
            <a:xfrm>
              <a:off x="2678772" y="2890406"/>
              <a:ext cx="13604" cy="21767"/>
            </a:xfrm>
            <a:custGeom>
              <a:avLst/>
              <a:gdLst>
                <a:gd name="T0" fmla="*/ 0 w 12"/>
                <a:gd name="T1" fmla="*/ 13 h 19"/>
                <a:gd name="T2" fmla="*/ 0 w 12"/>
                <a:gd name="T3" fmla="*/ 1 h 19"/>
                <a:gd name="T4" fmla="*/ 12 w 12"/>
                <a:gd name="T5" fmla="*/ 13 h 19"/>
                <a:gd name="T6" fmla="*/ 0 w 12"/>
                <a:gd name="T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0" y="13"/>
                  </a:move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4" y="13"/>
                    <a:pt x="12" y="13"/>
                  </a:cubicBezTo>
                  <a:cubicBezTo>
                    <a:pt x="10" y="19"/>
                    <a:pt x="7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13"/>
            <p:cNvSpPr>
              <a:spLocks/>
            </p:cNvSpPr>
            <p:nvPr/>
          </p:nvSpPr>
          <p:spPr bwMode="auto">
            <a:xfrm>
              <a:off x="3420195" y="2912173"/>
              <a:ext cx="34011" cy="38091"/>
            </a:xfrm>
            <a:custGeom>
              <a:avLst/>
              <a:gdLst>
                <a:gd name="T0" fmla="*/ 29 w 30"/>
                <a:gd name="T1" fmla="*/ 6 h 34"/>
                <a:gd name="T2" fmla="*/ 25 w 30"/>
                <a:gd name="T3" fmla="*/ 18 h 34"/>
                <a:gd name="T4" fmla="*/ 9 w 30"/>
                <a:gd name="T5" fmla="*/ 14 h 34"/>
                <a:gd name="T6" fmla="*/ 29 w 30"/>
                <a:gd name="T7" fmla="*/ 34 h 34"/>
                <a:gd name="T8" fmla="*/ 13 w 30"/>
                <a:gd name="T9" fmla="*/ 34 h 34"/>
                <a:gd name="T10" fmla="*/ 9 w 30"/>
                <a:gd name="T11" fmla="*/ 26 h 34"/>
                <a:gd name="T12" fmla="*/ 29 w 30"/>
                <a:gd name="T13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4">
                  <a:moveTo>
                    <a:pt x="29" y="6"/>
                  </a:moveTo>
                  <a:cubicBezTo>
                    <a:pt x="27" y="9"/>
                    <a:pt x="25" y="12"/>
                    <a:pt x="25" y="18"/>
                  </a:cubicBezTo>
                  <a:cubicBezTo>
                    <a:pt x="18" y="19"/>
                    <a:pt x="17" y="13"/>
                    <a:pt x="9" y="14"/>
                  </a:cubicBezTo>
                  <a:cubicBezTo>
                    <a:pt x="9" y="28"/>
                    <a:pt x="30" y="20"/>
                    <a:pt x="29" y="34"/>
                  </a:cubicBezTo>
                  <a:cubicBezTo>
                    <a:pt x="24" y="34"/>
                    <a:pt x="18" y="34"/>
                    <a:pt x="13" y="34"/>
                  </a:cubicBezTo>
                  <a:cubicBezTo>
                    <a:pt x="18" y="24"/>
                    <a:pt x="6" y="22"/>
                    <a:pt x="9" y="26"/>
                  </a:cubicBezTo>
                  <a:cubicBezTo>
                    <a:pt x="0" y="11"/>
                    <a:pt x="8" y="0"/>
                    <a:pt x="29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14"/>
            <p:cNvSpPr>
              <a:spLocks/>
            </p:cNvSpPr>
            <p:nvPr/>
          </p:nvSpPr>
          <p:spPr bwMode="auto">
            <a:xfrm>
              <a:off x="2657006" y="2955706"/>
              <a:ext cx="21767" cy="16325"/>
            </a:xfrm>
            <a:custGeom>
              <a:avLst/>
              <a:gdLst>
                <a:gd name="T0" fmla="*/ 19 w 19"/>
                <a:gd name="T1" fmla="*/ 0 h 15"/>
                <a:gd name="T2" fmla="*/ 3 w 19"/>
                <a:gd name="T3" fmla="*/ 0 h 15"/>
                <a:gd name="T4" fmla="*/ 19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cubicBezTo>
                    <a:pt x="18" y="5"/>
                    <a:pt x="0" y="15"/>
                    <a:pt x="3" y="0"/>
                  </a:cubicBezTo>
                  <a:cubicBezTo>
                    <a:pt x="11" y="7"/>
                    <a:pt x="8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5"/>
            <p:cNvSpPr>
              <a:spLocks/>
            </p:cNvSpPr>
            <p:nvPr/>
          </p:nvSpPr>
          <p:spPr bwMode="auto">
            <a:xfrm>
              <a:off x="3896338" y="3098549"/>
              <a:ext cx="42173" cy="48975"/>
            </a:xfrm>
            <a:custGeom>
              <a:avLst/>
              <a:gdLst>
                <a:gd name="T0" fmla="*/ 13 w 37"/>
                <a:gd name="T1" fmla="*/ 1 h 43"/>
                <a:gd name="T2" fmla="*/ 37 w 37"/>
                <a:gd name="T3" fmla="*/ 29 h 43"/>
                <a:gd name="T4" fmla="*/ 5 w 37"/>
                <a:gd name="T5" fmla="*/ 5 h 43"/>
                <a:gd name="T6" fmla="*/ 13 w 37"/>
                <a:gd name="T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3">
                  <a:moveTo>
                    <a:pt x="13" y="1"/>
                  </a:moveTo>
                  <a:cubicBezTo>
                    <a:pt x="13" y="0"/>
                    <a:pt x="21" y="24"/>
                    <a:pt x="37" y="29"/>
                  </a:cubicBezTo>
                  <a:cubicBezTo>
                    <a:pt x="31" y="43"/>
                    <a:pt x="0" y="27"/>
                    <a:pt x="5" y="5"/>
                  </a:cubicBezTo>
                  <a:cubicBezTo>
                    <a:pt x="10" y="6"/>
                    <a:pt x="12" y="4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16"/>
            <p:cNvSpPr>
              <a:spLocks/>
            </p:cNvSpPr>
            <p:nvPr/>
          </p:nvSpPr>
          <p:spPr bwMode="auto">
            <a:xfrm>
              <a:off x="4883994" y="3229148"/>
              <a:ext cx="21767" cy="21767"/>
            </a:xfrm>
            <a:custGeom>
              <a:avLst/>
              <a:gdLst>
                <a:gd name="T0" fmla="*/ 12 w 19"/>
                <a:gd name="T1" fmla="*/ 2 h 19"/>
                <a:gd name="T2" fmla="*/ 8 w 19"/>
                <a:gd name="T3" fmla="*/ 18 h 19"/>
                <a:gd name="T4" fmla="*/ 0 w 19"/>
                <a:gd name="T5" fmla="*/ 14 h 19"/>
                <a:gd name="T6" fmla="*/ 0 w 19"/>
                <a:gd name="T7" fmla="*/ 6 h 19"/>
                <a:gd name="T8" fmla="*/ 12 w 19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2" y="2"/>
                  </a:moveTo>
                  <a:cubicBezTo>
                    <a:pt x="19" y="0"/>
                    <a:pt x="12" y="17"/>
                    <a:pt x="8" y="18"/>
                  </a:cubicBezTo>
                  <a:cubicBezTo>
                    <a:pt x="3" y="19"/>
                    <a:pt x="1" y="17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6" y="6"/>
                    <a:pt x="11" y="7"/>
                    <a:pt x="12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17"/>
            <p:cNvSpPr>
              <a:spLocks/>
            </p:cNvSpPr>
            <p:nvPr/>
          </p:nvSpPr>
          <p:spPr bwMode="auto">
            <a:xfrm>
              <a:off x="3919464" y="3240031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18"/>
            <p:cNvSpPr>
              <a:spLocks/>
            </p:cNvSpPr>
            <p:nvPr/>
          </p:nvSpPr>
          <p:spPr bwMode="auto">
            <a:xfrm>
              <a:off x="2692376" y="3264519"/>
              <a:ext cx="63940" cy="19046"/>
            </a:xfrm>
            <a:custGeom>
              <a:avLst/>
              <a:gdLst>
                <a:gd name="T0" fmla="*/ 0 w 56"/>
                <a:gd name="T1" fmla="*/ 3 h 17"/>
                <a:gd name="T2" fmla="*/ 56 w 56"/>
                <a:gd name="T3" fmla="*/ 11 h 17"/>
                <a:gd name="T4" fmla="*/ 0 w 56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7">
                  <a:moveTo>
                    <a:pt x="0" y="3"/>
                  </a:moveTo>
                  <a:cubicBezTo>
                    <a:pt x="17" y="0"/>
                    <a:pt x="37" y="5"/>
                    <a:pt x="56" y="11"/>
                  </a:cubicBezTo>
                  <a:cubicBezTo>
                    <a:pt x="45" y="17"/>
                    <a:pt x="10" y="1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19"/>
            <p:cNvSpPr>
              <a:spLocks noEditPoints="1"/>
            </p:cNvSpPr>
            <p:nvPr/>
          </p:nvSpPr>
          <p:spPr bwMode="auto">
            <a:xfrm>
              <a:off x="2697818" y="3272681"/>
              <a:ext cx="624428" cy="576813"/>
            </a:xfrm>
            <a:custGeom>
              <a:avLst/>
              <a:gdLst>
                <a:gd name="T0" fmla="*/ 552 w 552"/>
                <a:gd name="T1" fmla="*/ 340 h 510"/>
                <a:gd name="T2" fmla="*/ 548 w 552"/>
                <a:gd name="T3" fmla="*/ 448 h 510"/>
                <a:gd name="T4" fmla="*/ 540 w 552"/>
                <a:gd name="T5" fmla="*/ 480 h 510"/>
                <a:gd name="T6" fmla="*/ 468 w 552"/>
                <a:gd name="T7" fmla="*/ 488 h 510"/>
                <a:gd name="T8" fmla="*/ 356 w 552"/>
                <a:gd name="T9" fmla="*/ 488 h 510"/>
                <a:gd name="T10" fmla="*/ 344 w 552"/>
                <a:gd name="T11" fmla="*/ 372 h 510"/>
                <a:gd name="T12" fmla="*/ 332 w 552"/>
                <a:gd name="T13" fmla="*/ 376 h 510"/>
                <a:gd name="T14" fmla="*/ 316 w 552"/>
                <a:gd name="T15" fmla="*/ 364 h 510"/>
                <a:gd name="T16" fmla="*/ 320 w 552"/>
                <a:gd name="T17" fmla="*/ 352 h 510"/>
                <a:gd name="T18" fmla="*/ 280 w 552"/>
                <a:gd name="T19" fmla="*/ 336 h 510"/>
                <a:gd name="T20" fmla="*/ 272 w 552"/>
                <a:gd name="T21" fmla="*/ 344 h 510"/>
                <a:gd name="T22" fmla="*/ 204 w 552"/>
                <a:gd name="T23" fmla="*/ 376 h 510"/>
                <a:gd name="T24" fmla="*/ 192 w 552"/>
                <a:gd name="T25" fmla="*/ 360 h 510"/>
                <a:gd name="T26" fmla="*/ 156 w 552"/>
                <a:gd name="T27" fmla="*/ 448 h 510"/>
                <a:gd name="T28" fmla="*/ 164 w 552"/>
                <a:gd name="T29" fmla="*/ 488 h 510"/>
                <a:gd name="T30" fmla="*/ 152 w 552"/>
                <a:gd name="T31" fmla="*/ 508 h 510"/>
                <a:gd name="T32" fmla="*/ 36 w 552"/>
                <a:gd name="T33" fmla="*/ 480 h 510"/>
                <a:gd name="T34" fmla="*/ 20 w 552"/>
                <a:gd name="T35" fmla="*/ 500 h 510"/>
                <a:gd name="T36" fmla="*/ 8 w 552"/>
                <a:gd name="T37" fmla="*/ 480 h 510"/>
                <a:gd name="T38" fmla="*/ 32 w 552"/>
                <a:gd name="T39" fmla="*/ 476 h 510"/>
                <a:gd name="T40" fmla="*/ 8 w 552"/>
                <a:gd name="T41" fmla="*/ 364 h 510"/>
                <a:gd name="T42" fmla="*/ 28 w 552"/>
                <a:gd name="T43" fmla="*/ 356 h 510"/>
                <a:gd name="T44" fmla="*/ 20 w 552"/>
                <a:gd name="T45" fmla="*/ 340 h 510"/>
                <a:gd name="T46" fmla="*/ 28 w 552"/>
                <a:gd name="T47" fmla="*/ 324 h 510"/>
                <a:gd name="T48" fmla="*/ 20 w 552"/>
                <a:gd name="T49" fmla="*/ 316 h 510"/>
                <a:gd name="T50" fmla="*/ 8 w 552"/>
                <a:gd name="T51" fmla="*/ 204 h 510"/>
                <a:gd name="T52" fmla="*/ 16 w 552"/>
                <a:gd name="T53" fmla="*/ 192 h 510"/>
                <a:gd name="T54" fmla="*/ 16 w 552"/>
                <a:gd name="T55" fmla="*/ 96 h 510"/>
                <a:gd name="T56" fmla="*/ 8 w 552"/>
                <a:gd name="T57" fmla="*/ 64 h 510"/>
                <a:gd name="T58" fmla="*/ 12 w 552"/>
                <a:gd name="T59" fmla="*/ 48 h 510"/>
                <a:gd name="T60" fmla="*/ 0 w 552"/>
                <a:gd name="T61" fmla="*/ 36 h 510"/>
                <a:gd name="T62" fmla="*/ 64 w 552"/>
                <a:gd name="T63" fmla="*/ 4 h 510"/>
                <a:gd name="T64" fmla="*/ 184 w 552"/>
                <a:gd name="T65" fmla="*/ 0 h 510"/>
                <a:gd name="T66" fmla="*/ 168 w 552"/>
                <a:gd name="T67" fmla="*/ 28 h 510"/>
                <a:gd name="T68" fmla="*/ 188 w 552"/>
                <a:gd name="T69" fmla="*/ 44 h 510"/>
                <a:gd name="T70" fmla="*/ 172 w 552"/>
                <a:gd name="T71" fmla="*/ 40 h 510"/>
                <a:gd name="T72" fmla="*/ 164 w 552"/>
                <a:gd name="T73" fmla="*/ 72 h 510"/>
                <a:gd name="T74" fmla="*/ 260 w 552"/>
                <a:gd name="T75" fmla="*/ 164 h 510"/>
                <a:gd name="T76" fmla="*/ 256 w 552"/>
                <a:gd name="T77" fmla="*/ 152 h 510"/>
                <a:gd name="T78" fmla="*/ 272 w 552"/>
                <a:gd name="T79" fmla="*/ 168 h 510"/>
                <a:gd name="T80" fmla="*/ 304 w 552"/>
                <a:gd name="T81" fmla="*/ 156 h 510"/>
                <a:gd name="T82" fmla="*/ 316 w 552"/>
                <a:gd name="T83" fmla="*/ 164 h 510"/>
                <a:gd name="T84" fmla="*/ 352 w 552"/>
                <a:gd name="T85" fmla="*/ 140 h 510"/>
                <a:gd name="T86" fmla="*/ 340 w 552"/>
                <a:gd name="T87" fmla="*/ 132 h 510"/>
                <a:gd name="T88" fmla="*/ 388 w 552"/>
                <a:gd name="T89" fmla="*/ 88 h 510"/>
                <a:gd name="T90" fmla="*/ 364 w 552"/>
                <a:gd name="T91" fmla="*/ 24 h 510"/>
                <a:gd name="T92" fmla="*/ 520 w 552"/>
                <a:gd name="T93" fmla="*/ 52 h 510"/>
                <a:gd name="T94" fmla="*/ 528 w 552"/>
                <a:gd name="T95" fmla="*/ 160 h 510"/>
                <a:gd name="T96" fmla="*/ 444 w 552"/>
                <a:gd name="T97" fmla="*/ 160 h 510"/>
                <a:gd name="T98" fmla="*/ 420 w 552"/>
                <a:gd name="T99" fmla="*/ 172 h 510"/>
                <a:gd name="T100" fmla="*/ 392 w 552"/>
                <a:gd name="T101" fmla="*/ 204 h 510"/>
                <a:gd name="T102" fmla="*/ 376 w 552"/>
                <a:gd name="T103" fmla="*/ 256 h 510"/>
                <a:gd name="T104" fmla="*/ 396 w 552"/>
                <a:gd name="T105" fmla="*/ 260 h 510"/>
                <a:gd name="T106" fmla="*/ 396 w 552"/>
                <a:gd name="T107" fmla="*/ 292 h 510"/>
                <a:gd name="T108" fmla="*/ 400 w 552"/>
                <a:gd name="T109" fmla="*/ 280 h 510"/>
                <a:gd name="T110" fmla="*/ 400 w 552"/>
                <a:gd name="T111" fmla="*/ 300 h 510"/>
                <a:gd name="T112" fmla="*/ 552 w 552"/>
                <a:gd name="T113" fmla="*/ 340 h 510"/>
                <a:gd name="T114" fmla="*/ 152 w 552"/>
                <a:gd name="T115" fmla="*/ 504 h 510"/>
                <a:gd name="T116" fmla="*/ 160 w 552"/>
                <a:gd name="T117" fmla="*/ 492 h 510"/>
                <a:gd name="T118" fmla="*/ 152 w 552"/>
                <a:gd name="T119" fmla="*/ 504 h 510"/>
                <a:gd name="T120" fmla="*/ 28 w 552"/>
                <a:gd name="T121" fmla="*/ 376 h 510"/>
                <a:gd name="T122" fmla="*/ 16 w 552"/>
                <a:gd name="T123" fmla="*/ 364 h 510"/>
                <a:gd name="T124" fmla="*/ 28 w 552"/>
                <a:gd name="T125" fmla="*/ 37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2" h="510">
                  <a:moveTo>
                    <a:pt x="552" y="340"/>
                  </a:moveTo>
                  <a:cubicBezTo>
                    <a:pt x="543" y="378"/>
                    <a:pt x="536" y="414"/>
                    <a:pt x="548" y="448"/>
                  </a:cubicBezTo>
                  <a:cubicBezTo>
                    <a:pt x="534" y="456"/>
                    <a:pt x="538" y="461"/>
                    <a:pt x="540" y="480"/>
                  </a:cubicBezTo>
                  <a:cubicBezTo>
                    <a:pt x="519" y="500"/>
                    <a:pt x="475" y="475"/>
                    <a:pt x="468" y="488"/>
                  </a:cubicBezTo>
                  <a:cubicBezTo>
                    <a:pt x="429" y="498"/>
                    <a:pt x="392" y="510"/>
                    <a:pt x="356" y="488"/>
                  </a:cubicBezTo>
                  <a:cubicBezTo>
                    <a:pt x="363" y="442"/>
                    <a:pt x="365" y="401"/>
                    <a:pt x="344" y="372"/>
                  </a:cubicBezTo>
                  <a:cubicBezTo>
                    <a:pt x="338" y="372"/>
                    <a:pt x="333" y="371"/>
                    <a:pt x="332" y="376"/>
                  </a:cubicBezTo>
                  <a:cubicBezTo>
                    <a:pt x="329" y="371"/>
                    <a:pt x="334" y="354"/>
                    <a:pt x="316" y="364"/>
                  </a:cubicBezTo>
                  <a:cubicBezTo>
                    <a:pt x="315" y="358"/>
                    <a:pt x="320" y="357"/>
                    <a:pt x="320" y="352"/>
                  </a:cubicBezTo>
                  <a:cubicBezTo>
                    <a:pt x="297" y="354"/>
                    <a:pt x="300" y="342"/>
                    <a:pt x="280" y="336"/>
                  </a:cubicBezTo>
                  <a:cubicBezTo>
                    <a:pt x="273" y="335"/>
                    <a:pt x="272" y="339"/>
                    <a:pt x="272" y="344"/>
                  </a:cubicBezTo>
                  <a:cubicBezTo>
                    <a:pt x="249" y="329"/>
                    <a:pt x="193" y="332"/>
                    <a:pt x="204" y="376"/>
                  </a:cubicBezTo>
                  <a:cubicBezTo>
                    <a:pt x="198" y="373"/>
                    <a:pt x="191" y="370"/>
                    <a:pt x="192" y="360"/>
                  </a:cubicBezTo>
                  <a:cubicBezTo>
                    <a:pt x="160" y="377"/>
                    <a:pt x="149" y="409"/>
                    <a:pt x="156" y="448"/>
                  </a:cubicBezTo>
                  <a:cubicBezTo>
                    <a:pt x="134" y="444"/>
                    <a:pt x="158" y="496"/>
                    <a:pt x="164" y="488"/>
                  </a:cubicBezTo>
                  <a:cubicBezTo>
                    <a:pt x="171" y="490"/>
                    <a:pt x="158" y="505"/>
                    <a:pt x="152" y="508"/>
                  </a:cubicBezTo>
                  <a:cubicBezTo>
                    <a:pt x="125" y="481"/>
                    <a:pt x="79" y="494"/>
                    <a:pt x="36" y="480"/>
                  </a:cubicBezTo>
                  <a:cubicBezTo>
                    <a:pt x="28" y="484"/>
                    <a:pt x="26" y="494"/>
                    <a:pt x="20" y="500"/>
                  </a:cubicBezTo>
                  <a:cubicBezTo>
                    <a:pt x="1" y="506"/>
                    <a:pt x="30" y="477"/>
                    <a:pt x="8" y="480"/>
                  </a:cubicBezTo>
                  <a:cubicBezTo>
                    <a:pt x="13" y="474"/>
                    <a:pt x="26" y="469"/>
                    <a:pt x="32" y="476"/>
                  </a:cubicBezTo>
                  <a:cubicBezTo>
                    <a:pt x="31" y="447"/>
                    <a:pt x="37" y="385"/>
                    <a:pt x="8" y="364"/>
                  </a:cubicBezTo>
                  <a:cubicBezTo>
                    <a:pt x="4" y="351"/>
                    <a:pt x="20" y="358"/>
                    <a:pt x="28" y="356"/>
                  </a:cubicBezTo>
                  <a:cubicBezTo>
                    <a:pt x="27" y="349"/>
                    <a:pt x="32" y="336"/>
                    <a:pt x="20" y="340"/>
                  </a:cubicBezTo>
                  <a:cubicBezTo>
                    <a:pt x="23" y="334"/>
                    <a:pt x="27" y="331"/>
                    <a:pt x="28" y="324"/>
                  </a:cubicBezTo>
                  <a:cubicBezTo>
                    <a:pt x="29" y="315"/>
                    <a:pt x="20" y="319"/>
                    <a:pt x="20" y="316"/>
                  </a:cubicBezTo>
                  <a:cubicBezTo>
                    <a:pt x="15" y="284"/>
                    <a:pt x="31" y="232"/>
                    <a:pt x="8" y="204"/>
                  </a:cubicBezTo>
                  <a:cubicBezTo>
                    <a:pt x="9" y="199"/>
                    <a:pt x="15" y="198"/>
                    <a:pt x="16" y="192"/>
                  </a:cubicBezTo>
                  <a:cubicBezTo>
                    <a:pt x="17" y="179"/>
                    <a:pt x="19" y="130"/>
                    <a:pt x="16" y="96"/>
                  </a:cubicBezTo>
                  <a:cubicBezTo>
                    <a:pt x="15" y="86"/>
                    <a:pt x="9" y="73"/>
                    <a:pt x="8" y="64"/>
                  </a:cubicBezTo>
                  <a:cubicBezTo>
                    <a:pt x="8" y="59"/>
                    <a:pt x="12" y="47"/>
                    <a:pt x="12" y="48"/>
                  </a:cubicBezTo>
                  <a:cubicBezTo>
                    <a:pt x="12" y="49"/>
                    <a:pt x="1" y="34"/>
                    <a:pt x="0" y="36"/>
                  </a:cubicBezTo>
                  <a:cubicBezTo>
                    <a:pt x="11" y="8"/>
                    <a:pt x="41" y="23"/>
                    <a:pt x="64" y="4"/>
                  </a:cubicBezTo>
                  <a:cubicBezTo>
                    <a:pt x="95" y="18"/>
                    <a:pt x="146" y="9"/>
                    <a:pt x="184" y="0"/>
                  </a:cubicBezTo>
                  <a:cubicBezTo>
                    <a:pt x="177" y="8"/>
                    <a:pt x="171" y="16"/>
                    <a:pt x="168" y="28"/>
                  </a:cubicBezTo>
                  <a:cubicBezTo>
                    <a:pt x="171" y="37"/>
                    <a:pt x="182" y="38"/>
                    <a:pt x="188" y="44"/>
                  </a:cubicBezTo>
                  <a:cubicBezTo>
                    <a:pt x="184" y="56"/>
                    <a:pt x="177" y="39"/>
                    <a:pt x="172" y="40"/>
                  </a:cubicBezTo>
                  <a:cubicBezTo>
                    <a:pt x="178" y="58"/>
                    <a:pt x="175" y="63"/>
                    <a:pt x="164" y="72"/>
                  </a:cubicBezTo>
                  <a:cubicBezTo>
                    <a:pt x="185" y="114"/>
                    <a:pt x="204" y="158"/>
                    <a:pt x="260" y="164"/>
                  </a:cubicBezTo>
                  <a:cubicBezTo>
                    <a:pt x="274" y="160"/>
                    <a:pt x="249" y="163"/>
                    <a:pt x="256" y="152"/>
                  </a:cubicBezTo>
                  <a:cubicBezTo>
                    <a:pt x="272" y="147"/>
                    <a:pt x="266" y="163"/>
                    <a:pt x="272" y="168"/>
                  </a:cubicBezTo>
                  <a:cubicBezTo>
                    <a:pt x="285" y="179"/>
                    <a:pt x="293" y="157"/>
                    <a:pt x="304" y="156"/>
                  </a:cubicBezTo>
                  <a:cubicBezTo>
                    <a:pt x="308" y="156"/>
                    <a:pt x="311" y="166"/>
                    <a:pt x="316" y="164"/>
                  </a:cubicBezTo>
                  <a:cubicBezTo>
                    <a:pt x="329" y="159"/>
                    <a:pt x="334" y="149"/>
                    <a:pt x="352" y="140"/>
                  </a:cubicBezTo>
                  <a:cubicBezTo>
                    <a:pt x="349" y="136"/>
                    <a:pt x="345" y="134"/>
                    <a:pt x="340" y="132"/>
                  </a:cubicBezTo>
                  <a:cubicBezTo>
                    <a:pt x="349" y="132"/>
                    <a:pt x="387" y="94"/>
                    <a:pt x="388" y="88"/>
                  </a:cubicBezTo>
                  <a:cubicBezTo>
                    <a:pt x="389" y="81"/>
                    <a:pt x="364" y="38"/>
                    <a:pt x="364" y="24"/>
                  </a:cubicBezTo>
                  <a:cubicBezTo>
                    <a:pt x="418" y="21"/>
                    <a:pt x="474" y="35"/>
                    <a:pt x="520" y="52"/>
                  </a:cubicBezTo>
                  <a:cubicBezTo>
                    <a:pt x="530" y="91"/>
                    <a:pt x="524" y="115"/>
                    <a:pt x="528" y="160"/>
                  </a:cubicBezTo>
                  <a:cubicBezTo>
                    <a:pt x="501" y="167"/>
                    <a:pt x="467" y="162"/>
                    <a:pt x="444" y="160"/>
                  </a:cubicBezTo>
                  <a:cubicBezTo>
                    <a:pt x="440" y="176"/>
                    <a:pt x="429" y="168"/>
                    <a:pt x="420" y="172"/>
                  </a:cubicBezTo>
                  <a:cubicBezTo>
                    <a:pt x="413" y="185"/>
                    <a:pt x="410" y="202"/>
                    <a:pt x="392" y="204"/>
                  </a:cubicBezTo>
                  <a:cubicBezTo>
                    <a:pt x="392" y="227"/>
                    <a:pt x="383" y="240"/>
                    <a:pt x="376" y="256"/>
                  </a:cubicBezTo>
                  <a:cubicBezTo>
                    <a:pt x="379" y="269"/>
                    <a:pt x="387" y="261"/>
                    <a:pt x="396" y="260"/>
                  </a:cubicBezTo>
                  <a:cubicBezTo>
                    <a:pt x="392" y="274"/>
                    <a:pt x="393" y="282"/>
                    <a:pt x="396" y="292"/>
                  </a:cubicBezTo>
                  <a:cubicBezTo>
                    <a:pt x="401" y="291"/>
                    <a:pt x="399" y="285"/>
                    <a:pt x="400" y="280"/>
                  </a:cubicBezTo>
                  <a:cubicBezTo>
                    <a:pt x="412" y="281"/>
                    <a:pt x="407" y="297"/>
                    <a:pt x="400" y="300"/>
                  </a:cubicBezTo>
                  <a:cubicBezTo>
                    <a:pt x="424" y="351"/>
                    <a:pt x="487" y="363"/>
                    <a:pt x="552" y="340"/>
                  </a:cubicBezTo>
                  <a:close/>
                  <a:moveTo>
                    <a:pt x="152" y="504"/>
                  </a:moveTo>
                  <a:cubicBezTo>
                    <a:pt x="153" y="498"/>
                    <a:pt x="159" y="497"/>
                    <a:pt x="160" y="492"/>
                  </a:cubicBezTo>
                  <a:cubicBezTo>
                    <a:pt x="152" y="488"/>
                    <a:pt x="142" y="502"/>
                    <a:pt x="152" y="504"/>
                  </a:cubicBezTo>
                  <a:close/>
                  <a:moveTo>
                    <a:pt x="28" y="376"/>
                  </a:moveTo>
                  <a:cubicBezTo>
                    <a:pt x="33" y="365"/>
                    <a:pt x="21" y="352"/>
                    <a:pt x="16" y="364"/>
                  </a:cubicBezTo>
                  <a:cubicBezTo>
                    <a:pt x="24" y="364"/>
                    <a:pt x="19" y="377"/>
                    <a:pt x="28" y="3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20"/>
            <p:cNvSpPr>
              <a:spLocks/>
            </p:cNvSpPr>
            <p:nvPr/>
          </p:nvSpPr>
          <p:spPr bwMode="auto">
            <a:xfrm>
              <a:off x="3088256" y="3299889"/>
              <a:ext cx="16325" cy="27208"/>
            </a:xfrm>
            <a:custGeom>
              <a:avLst/>
              <a:gdLst>
                <a:gd name="T0" fmla="*/ 3 w 15"/>
                <a:gd name="T1" fmla="*/ 0 h 24"/>
                <a:gd name="T2" fmla="*/ 15 w 15"/>
                <a:gd name="T3" fmla="*/ 4 h 24"/>
                <a:gd name="T4" fmla="*/ 11 w 15"/>
                <a:gd name="T5" fmla="*/ 12 h 24"/>
                <a:gd name="T6" fmla="*/ 15 w 15"/>
                <a:gd name="T7" fmla="*/ 16 h 24"/>
                <a:gd name="T8" fmla="*/ 3 w 1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3" y="0"/>
                  </a:moveTo>
                  <a:cubicBezTo>
                    <a:pt x="6" y="2"/>
                    <a:pt x="9" y="4"/>
                    <a:pt x="15" y="4"/>
                  </a:cubicBezTo>
                  <a:cubicBezTo>
                    <a:pt x="14" y="7"/>
                    <a:pt x="11" y="8"/>
                    <a:pt x="11" y="12"/>
                  </a:cubicBezTo>
                  <a:cubicBezTo>
                    <a:pt x="10" y="15"/>
                    <a:pt x="13" y="16"/>
                    <a:pt x="15" y="16"/>
                  </a:cubicBezTo>
                  <a:cubicBezTo>
                    <a:pt x="13" y="24"/>
                    <a:pt x="0" y="1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21"/>
            <p:cNvSpPr>
              <a:spLocks/>
            </p:cNvSpPr>
            <p:nvPr/>
          </p:nvSpPr>
          <p:spPr bwMode="auto">
            <a:xfrm>
              <a:off x="3526307" y="3408722"/>
              <a:ext cx="28569" cy="17686"/>
            </a:xfrm>
            <a:custGeom>
              <a:avLst/>
              <a:gdLst>
                <a:gd name="T0" fmla="*/ 16 w 25"/>
                <a:gd name="T1" fmla="*/ 0 h 16"/>
                <a:gd name="T2" fmla="*/ 12 w 25"/>
                <a:gd name="T3" fmla="*/ 16 h 16"/>
                <a:gd name="T4" fmla="*/ 16 w 2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6">
                  <a:moveTo>
                    <a:pt x="16" y="0"/>
                  </a:moveTo>
                  <a:cubicBezTo>
                    <a:pt x="25" y="1"/>
                    <a:pt x="11" y="11"/>
                    <a:pt x="12" y="16"/>
                  </a:cubicBezTo>
                  <a:cubicBezTo>
                    <a:pt x="0" y="12"/>
                    <a:pt x="17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22"/>
            <p:cNvSpPr>
              <a:spLocks/>
            </p:cNvSpPr>
            <p:nvPr/>
          </p:nvSpPr>
          <p:spPr bwMode="auto">
            <a:xfrm>
              <a:off x="3180763" y="3303970"/>
              <a:ext cx="870661" cy="665240"/>
            </a:xfrm>
            <a:custGeom>
              <a:avLst/>
              <a:gdLst>
                <a:gd name="T0" fmla="*/ 25 w 769"/>
                <a:gd name="T1" fmla="*/ 188 h 588"/>
                <a:gd name="T2" fmla="*/ 129 w 769"/>
                <a:gd name="T3" fmla="*/ 164 h 588"/>
                <a:gd name="T4" fmla="*/ 129 w 769"/>
                <a:gd name="T5" fmla="*/ 88 h 588"/>
                <a:gd name="T6" fmla="*/ 129 w 769"/>
                <a:gd name="T7" fmla="*/ 52 h 588"/>
                <a:gd name="T8" fmla="*/ 149 w 769"/>
                <a:gd name="T9" fmla="*/ 20 h 588"/>
                <a:gd name="T10" fmla="*/ 441 w 769"/>
                <a:gd name="T11" fmla="*/ 164 h 588"/>
                <a:gd name="T12" fmla="*/ 465 w 769"/>
                <a:gd name="T13" fmla="*/ 152 h 588"/>
                <a:gd name="T14" fmla="*/ 477 w 769"/>
                <a:gd name="T15" fmla="*/ 108 h 588"/>
                <a:gd name="T16" fmla="*/ 533 w 769"/>
                <a:gd name="T17" fmla="*/ 8 h 588"/>
                <a:gd name="T18" fmla="*/ 581 w 769"/>
                <a:gd name="T19" fmla="*/ 16 h 588"/>
                <a:gd name="T20" fmla="*/ 613 w 769"/>
                <a:gd name="T21" fmla="*/ 48 h 588"/>
                <a:gd name="T22" fmla="*/ 613 w 769"/>
                <a:gd name="T23" fmla="*/ 64 h 588"/>
                <a:gd name="T24" fmla="*/ 637 w 769"/>
                <a:gd name="T25" fmla="*/ 84 h 588"/>
                <a:gd name="T26" fmla="*/ 617 w 769"/>
                <a:gd name="T27" fmla="*/ 124 h 588"/>
                <a:gd name="T28" fmla="*/ 605 w 769"/>
                <a:gd name="T29" fmla="*/ 176 h 588"/>
                <a:gd name="T30" fmla="*/ 633 w 769"/>
                <a:gd name="T31" fmla="*/ 220 h 588"/>
                <a:gd name="T32" fmla="*/ 769 w 769"/>
                <a:gd name="T33" fmla="*/ 248 h 588"/>
                <a:gd name="T34" fmla="*/ 705 w 769"/>
                <a:gd name="T35" fmla="*/ 296 h 588"/>
                <a:gd name="T36" fmla="*/ 677 w 769"/>
                <a:gd name="T37" fmla="*/ 292 h 588"/>
                <a:gd name="T38" fmla="*/ 661 w 769"/>
                <a:gd name="T39" fmla="*/ 296 h 588"/>
                <a:gd name="T40" fmla="*/ 625 w 769"/>
                <a:gd name="T41" fmla="*/ 372 h 588"/>
                <a:gd name="T42" fmla="*/ 505 w 769"/>
                <a:gd name="T43" fmla="*/ 448 h 588"/>
                <a:gd name="T44" fmla="*/ 425 w 769"/>
                <a:gd name="T45" fmla="*/ 528 h 588"/>
                <a:gd name="T46" fmla="*/ 429 w 769"/>
                <a:gd name="T47" fmla="*/ 552 h 588"/>
                <a:gd name="T48" fmla="*/ 409 w 769"/>
                <a:gd name="T49" fmla="*/ 584 h 588"/>
                <a:gd name="T50" fmla="*/ 337 w 769"/>
                <a:gd name="T51" fmla="*/ 576 h 588"/>
                <a:gd name="T52" fmla="*/ 341 w 769"/>
                <a:gd name="T53" fmla="*/ 460 h 588"/>
                <a:gd name="T54" fmla="*/ 253 w 769"/>
                <a:gd name="T55" fmla="*/ 460 h 588"/>
                <a:gd name="T56" fmla="*/ 161 w 769"/>
                <a:gd name="T57" fmla="*/ 432 h 588"/>
                <a:gd name="T58" fmla="*/ 173 w 769"/>
                <a:gd name="T59" fmla="*/ 400 h 588"/>
                <a:gd name="T60" fmla="*/ 173 w 769"/>
                <a:gd name="T61" fmla="*/ 380 h 588"/>
                <a:gd name="T62" fmla="*/ 81 w 769"/>
                <a:gd name="T63" fmla="*/ 256 h 588"/>
                <a:gd name="T64" fmla="*/ 9 w 769"/>
                <a:gd name="T65" fmla="*/ 212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9" h="588">
                  <a:moveTo>
                    <a:pt x="5" y="204"/>
                  </a:moveTo>
                  <a:cubicBezTo>
                    <a:pt x="17" y="204"/>
                    <a:pt x="28" y="203"/>
                    <a:pt x="25" y="188"/>
                  </a:cubicBezTo>
                  <a:cubicBezTo>
                    <a:pt x="69" y="187"/>
                    <a:pt x="126" y="232"/>
                    <a:pt x="145" y="172"/>
                  </a:cubicBezTo>
                  <a:cubicBezTo>
                    <a:pt x="144" y="165"/>
                    <a:pt x="138" y="163"/>
                    <a:pt x="129" y="164"/>
                  </a:cubicBezTo>
                  <a:cubicBezTo>
                    <a:pt x="128" y="155"/>
                    <a:pt x="143" y="162"/>
                    <a:pt x="149" y="160"/>
                  </a:cubicBezTo>
                  <a:cubicBezTo>
                    <a:pt x="147" y="123"/>
                    <a:pt x="162" y="94"/>
                    <a:pt x="129" y="88"/>
                  </a:cubicBezTo>
                  <a:cubicBezTo>
                    <a:pt x="132" y="80"/>
                    <a:pt x="141" y="72"/>
                    <a:pt x="149" y="80"/>
                  </a:cubicBezTo>
                  <a:cubicBezTo>
                    <a:pt x="150" y="63"/>
                    <a:pt x="127" y="70"/>
                    <a:pt x="129" y="52"/>
                  </a:cubicBezTo>
                  <a:cubicBezTo>
                    <a:pt x="134" y="55"/>
                    <a:pt x="140" y="57"/>
                    <a:pt x="149" y="56"/>
                  </a:cubicBezTo>
                  <a:cubicBezTo>
                    <a:pt x="142" y="43"/>
                    <a:pt x="147" y="34"/>
                    <a:pt x="149" y="20"/>
                  </a:cubicBezTo>
                  <a:cubicBezTo>
                    <a:pt x="203" y="13"/>
                    <a:pt x="271" y="15"/>
                    <a:pt x="313" y="16"/>
                  </a:cubicBezTo>
                  <a:cubicBezTo>
                    <a:pt x="271" y="105"/>
                    <a:pt x="357" y="199"/>
                    <a:pt x="441" y="164"/>
                  </a:cubicBezTo>
                  <a:cubicBezTo>
                    <a:pt x="446" y="163"/>
                    <a:pt x="444" y="154"/>
                    <a:pt x="445" y="148"/>
                  </a:cubicBezTo>
                  <a:cubicBezTo>
                    <a:pt x="454" y="147"/>
                    <a:pt x="460" y="149"/>
                    <a:pt x="465" y="152"/>
                  </a:cubicBezTo>
                  <a:cubicBezTo>
                    <a:pt x="475" y="144"/>
                    <a:pt x="481" y="133"/>
                    <a:pt x="489" y="124"/>
                  </a:cubicBezTo>
                  <a:cubicBezTo>
                    <a:pt x="483" y="121"/>
                    <a:pt x="490" y="104"/>
                    <a:pt x="477" y="108"/>
                  </a:cubicBezTo>
                  <a:cubicBezTo>
                    <a:pt x="508" y="109"/>
                    <a:pt x="522" y="55"/>
                    <a:pt x="493" y="44"/>
                  </a:cubicBezTo>
                  <a:cubicBezTo>
                    <a:pt x="494" y="14"/>
                    <a:pt x="495" y="0"/>
                    <a:pt x="533" y="8"/>
                  </a:cubicBezTo>
                  <a:cubicBezTo>
                    <a:pt x="541" y="10"/>
                    <a:pt x="541" y="14"/>
                    <a:pt x="545" y="16"/>
                  </a:cubicBezTo>
                  <a:cubicBezTo>
                    <a:pt x="558" y="21"/>
                    <a:pt x="573" y="14"/>
                    <a:pt x="581" y="16"/>
                  </a:cubicBezTo>
                  <a:cubicBezTo>
                    <a:pt x="577" y="15"/>
                    <a:pt x="609" y="37"/>
                    <a:pt x="617" y="28"/>
                  </a:cubicBezTo>
                  <a:cubicBezTo>
                    <a:pt x="618" y="37"/>
                    <a:pt x="616" y="43"/>
                    <a:pt x="613" y="48"/>
                  </a:cubicBezTo>
                  <a:cubicBezTo>
                    <a:pt x="617" y="59"/>
                    <a:pt x="622" y="36"/>
                    <a:pt x="629" y="48"/>
                  </a:cubicBezTo>
                  <a:cubicBezTo>
                    <a:pt x="630" y="68"/>
                    <a:pt x="615" y="49"/>
                    <a:pt x="613" y="64"/>
                  </a:cubicBezTo>
                  <a:cubicBezTo>
                    <a:pt x="621" y="78"/>
                    <a:pt x="627" y="57"/>
                    <a:pt x="637" y="60"/>
                  </a:cubicBezTo>
                  <a:cubicBezTo>
                    <a:pt x="639" y="77"/>
                    <a:pt x="614" y="77"/>
                    <a:pt x="637" y="84"/>
                  </a:cubicBezTo>
                  <a:cubicBezTo>
                    <a:pt x="636" y="93"/>
                    <a:pt x="627" y="93"/>
                    <a:pt x="617" y="92"/>
                  </a:cubicBezTo>
                  <a:cubicBezTo>
                    <a:pt x="617" y="103"/>
                    <a:pt x="617" y="113"/>
                    <a:pt x="617" y="124"/>
                  </a:cubicBezTo>
                  <a:cubicBezTo>
                    <a:pt x="614" y="122"/>
                    <a:pt x="611" y="120"/>
                    <a:pt x="605" y="120"/>
                  </a:cubicBezTo>
                  <a:cubicBezTo>
                    <a:pt x="606" y="144"/>
                    <a:pt x="616" y="162"/>
                    <a:pt x="605" y="176"/>
                  </a:cubicBezTo>
                  <a:cubicBezTo>
                    <a:pt x="611" y="187"/>
                    <a:pt x="629" y="191"/>
                    <a:pt x="613" y="204"/>
                  </a:cubicBezTo>
                  <a:cubicBezTo>
                    <a:pt x="627" y="202"/>
                    <a:pt x="638" y="203"/>
                    <a:pt x="633" y="220"/>
                  </a:cubicBezTo>
                  <a:cubicBezTo>
                    <a:pt x="669" y="217"/>
                    <a:pt x="710" y="234"/>
                    <a:pt x="737" y="216"/>
                  </a:cubicBezTo>
                  <a:cubicBezTo>
                    <a:pt x="761" y="214"/>
                    <a:pt x="753" y="243"/>
                    <a:pt x="769" y="248"/>
                  </a:cubicBezTo>
                  <a:cubicBezTo>
                    <a:pt x="767" y="263"/>
                    <a:pt x="755" y="269"/>
                    <a:pt x="749" y="280"/>
                  </a:cubicBezTo>
                  <a:cubicBezTo>
                    <a:pt x="733" y="284"/>
                    <a:pt x="708" y="279"/>
                    <a:pt x="705" y="296"/>
                  </a:cubicBezTo>
                  <a:cubicBezTo>
                    <a:pt x="700" y="294"/>
                    <a:pt x="697" y="291"/>
                    <a:pt x="697" y="284"/>
                  </a:cubicBezTo>
                  <a:cubicBezTo>
                    <a:pt x="689" y="286"/>
                    <a:pt x="690" y="295"/>
                    <a:pt x="677" y="292"/>
                  </a:cubicBezTo>
                  <a:cubicBezTo>
                    <a:pt x="674" y="295"/>
                    <a:pt x="687" y="315"/>
                    <a:pt x="665" y="316"/>
                  </a:cubicBezTo>
                  <a:cubicBezTo>
                    <a:pt x="656" y="308"/>
                    <a:pt x="669" y="303"/>
                    <a:pt x="661" y="296"/>
                  </a:cubicBezTo>
                  <a:cubicBezTo>
                    <a:pt x="630" y="313"/>
                    <a:pt x="601" y="337"/>
                    <a:pt x="617" y="380"/>
                  </a:cubicBezTo>
                  <a:cubicBezTo>
                    <a:pt x="621" y="378"/>
                    <a:pt x="624" y="376"/>
                    <a:pt x="625" y="372"/>
                  </a:cubicBezTo>
                  <a:cubicBezTo>
                    <a:pt x="617" y="392"/>
                    <a:pt x="646" y="426"/>
                    <a:pt x="641" y="468"/>
                  </a:cubicBezTo>
                  <a:cubicBezTo>
                    <a:pt x="614" y="474"/>
                    <a:pt x="539" y="444"/>
                    <a:pt x="505" y="448"/>
                  </a:cubicBezTo>
                  <a:cubicBezTo>
                    <a:pt x="500" y="449"/>
                    <a:pt x="467" y="462"/>
                    <a:pt x="489" y="460"/>
                  </a:cubicBezTo>
                  <a:cubicBezTo>
                    <a:pt x="457" y="451"/>
                    <a:pt x="417" y="493"/>
                    <a:pt x="425" y="528"/>
                  </a:cubicBezTo>
                  <a:cubicBezTo>
                    <a:pt x="426" y="532"/>
                    <a:pt x="429" y="531"/>
                    <a:pt x="433" y="532"/>
                  </a:cubicBezTo>
                  <a:cubicBezTo>
                    <a:pt x="435" y="545"/>
                    <a:pt x="419" y="543"/>
                    <a:pt x="429" y="552"/>
                  </a:cubicBezTo>
                  <a:cubicBezTo>
                    <a:pt x="428" y="563"/>
                    <a:pt x="451" y="548"/>
                    <a:pt x="445" y="564"/>
                  </a:cubicBezTo>
                  <a:cubicBezTo>
                    <a:pt x="419" y="555"/>
                    <a:pt x="421" y="571"/>
                    <a:pt x="409" y="584"/>
                  </a:cubicBezTo>
                  <a:cubicBezTo>
                    <a:pt x="389" y="588"/>
                    <a:pt x="377" y="580"/>
                    <a:pt x="357" y="588"/>
                  </a:cubicBezTo>
                  <a:cubicBezTo>
                    <a:pt x="360" y="566"/>
                    <a:pt x="351" y="575"/>
                    <a:pt x="337" y="576"/>
                  </a:cubicBezTo>
                  <a:cubicBezTo>
                    <a:pt x="354" y="550"/>
                    <a:pt x="355" y="509"/>
                    <a:pt x="353" y="464"/>
                  </a:cubicBezTo>
                  <a:cubicBezTo>
                    <a:pt x="352" y="459"/>
                    <a:pt x="346" y="461"/>
                    <a:pt x="341" y="460"/>
                  </a:cubicBezTo>
                  <a:cubicBezTo>
                    <a:pt x="350" y="427"/>
                    <a:pt x="291" y="438"/>
                    <a:pt x="261" y="440"/>
                  </a:cubicBezTo>
                  <a:cubicBezTo>
                    <a:pt x="254" y="446"/>
                    <a:pt x="266" y="454"/>
                    <a:pt x="253" y="460"/>
                  </a:cubicBezTo>
                  <a:cubicBezTo>
                    <a:pt x="247" y="424"/>
                    <a:pt x="191" y="461"/>
                    <a:pt x="165" y="444"/>
                  </a:cubicBezTo>
                  <a:cubicBezTo>
                    <a:pt x="167" y="440"/>
                    <a:pt x="174" y="429"/>
                    <a:pt x="161" y="432"/>
                  </a:cubicBezTo>
                  <a:cubicBezTo>
                    <a:pt x="169" y="422"/>
                    <a:pt x="173" y="404"/>
                    <a:pt x="157" y="400"/>
                  </a:cubicBezTo>
                  <a:cubicBezTo>
                    <a:pt x="158" y="390"/>
                    <a:pt x="171" y="399"/>
                    <a:pt x="173" y="400"/>
                  </a:cubicBezTo>
                  <a:cubicBezTo>
                    <a:pt x="173" y="388"/>
                    <a:pt x="161" y="388"/>
                    <a:pt x="149" y="388"/>
                  </a:cubicBezTo>
                  <a:cubicBezTo>
                    <a:pt x="154" y="382"/>
                    <a:pt x="163" y="380"/>
                    <a:pt x="173" y="380"/>
                  </a:cubicBezTo>
                  <a:cubicBezTo>
                    <a:pt x="175" y="312"/>
                    <a:pt x="159" y="233"/>
                    <a:pt x="85" y="244"/>
                  </a:cubicBezTo>
                  <a:cubicBezTo>
                    <a:pt x="80" y="245"/>
                    <a:pt x="82" y="251"/>
                    <a:pt x="81" y="256"/>
                  </a:cubicBezTo>
                  <a:cubicBezTo>
                    <a:pt x="57" y="257"/>
                    <a:pt x="38" y="280"/>
                    <a:pt x="17" y="260"/>
                  </a:cubicBezTo>
                  <a:cubicBezTo>
                    <a:pt x="19" y="239"/>
                    <a:pt x="4" y="235"/>
                    <a:pt x="9" y="212"/>
                  </a:cubicBezTo>
                  <a:cubicBezTo>
                    <a:pt x="2" y="209"/>
                    <a:pt x="0" y="186"/>
                    <a:pt x="5" y="2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23"/>
            <p:cNvSpPr>
              <a:spLocks/>
            </p:cNvSpPr>
            <p:nvPr/>
          </p:nvSpPr>
          <p:spPr bwMode="auto">
            <a:xfrm>
              <a:off x="4398328" y="3303970"/>
              <a:ext cx="19046" cy="24487"/>
            </a:xfrm>
            <a:custGeom>
              <a:avLst/>
              <a:gdLst>
                <a:gd name="T0" fmla="*/ 13 w 16"/>
                <a:gd name="T1" fmla="*/ 4 h 22"/>
                <a:gd name="T2" fmla="*/ 5 w 16"/>
                <a:gd name="T3" fmla="*/ 20 h 22"/>
                <a:gd name="T4" fmla="*/ 13 w 16"/>
                <a:gd name="T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2">
                  <a:moveTo>
                    <a:pt x="13" y="4"/>
                  </a:moveTo>
                  <a:cubicBezTo>
                    <a:pt x="16" y="15"/>
                    <a:pt x="5" y="12"/>
                    <a:pt x="5" y="20"/>
                  </a:cubicBezTo>
                  <a:cubicBezTo>
                    <a:pt x="0" y="22"/>
                    <a:pt x="3" y="0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24"/>
            <p:cNvSpPr>
              <a:spLocks/>
            </p:cNvSpPr>
            <p:nvPr/>
          </p:nvSpPr>
          <p:spPr bwMode="auto">
            <a:xfrm>
              <a:off x="3903139" y="3324377"/>
              <a:ext cx="29929" cy="36731"/>
            </a:xfrm>
            <a:custGeom>
              <a:avLst/>
              <a:gdLst>
                <a:gd name="T0" fmla="*/ 19 w 27"/>
                <a:gd name="T1" fmla="*/ 22 h 33"/>
                <a:gd name="T2" fmla="*/ 3 w 27"/>
                <a:gd name="T3" fmla="*/ 2 h 33"/>
                <a:gd name="T4" fmla="*/ 27 w 27"/>
                <a:gd name="T5" fmla="*/ 14 h 33"/>
                <a:gd name="T6" fmla="*/ 11 w 27"/>
                <a:gd name="T7" fmla="*/ 26 h 33"/>
                <a:gd name="T8" fmla="*/ 19 w 27"/>
                <a:gd name="T9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3">
                  <a:moveTo>
                    <a:pt x="19" y="22"/>
                  </a:moveTo>
                  <a:cubicBezTo>
                    <a:pt x="22" y="7"/>
                    <a:pt x="0" y="17"/>
                    <a:pt x="3" y="2"/>
                  </a:cubicBezTo>
                  <a:cubicBezTo>
                    <a:pt x="17" y="0"/>
                    <a:pt x="20" y="9"/>
                    <a:pt x="27" y="14"/>
                  </a:cubicBezTo>
                  <a:cubicBezTo>
                    <a:pt x="25" y="23"/>
                    <a:pt x="18" y="33"/>
                    <a:pt x="11" y="26"/>
                  </a:cubicBezTo>
                  <a:cubicBezTo>
                    <a:pt x="11" y="22"/>
                    <a:pt x="16" y="23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5"/>
            <p:cNvSpPr>
              <a:spLocks noEditPoints="1"/>
            </p:cNvSpPr>
            <p:nvPr/>
          </p:nvSpPr>
          <p:spPr bwMode="auto">
            <a:xfrm>
              <a:off x="4194267" y="3359747"/>
              <a:ext cx="783595" cy="858418"/>
            </a:xfrm>
            <a:custGeom>
              <a:avLst/>
              <a:gdLst>
                <a:gd name="T0" fmla="*/ 442 w 692"/>
                <a:gd name="T1" fmla="*/ 655 h 759"/>
                <a:gd name="T2" fmla="*/ 318 w 692"/>
                <a:gd name="T3" fmla="*/ 671 h 759"/>
                <a:gd name="T4" fmla="*/ 266 w 692"/>
                <a:gd name="T5" fmla="*/ 619 h 759"/>
                <a:gd name="T6" fmla="*/ 166 w 692"/>
                <a:gd name="T7" fmla="*/ 423 h 759"/>
                <a:gd name="T8" fmla="*/ 118 w 692"/>
                <a:gd name="T9" fmla="*/ 179 h 759"/>
                <a:gd name="T10" fmla="*/ 326 w 692"/>
                <a:gd name="T11" fmla="*/ 47 h 759"/>
                <a:gd name="T12" fmla="*/ 490 w 692"/>
                <a:gd name="T13" fmla="*/ 243 h 759"/>
                <a:gd name="T14" fmla="*/ 650 w 692"/>
                <a:gd name="T15" fmla="*/ 267 h 759"/>
                <a:gd name="T16" fmla="*/ 586 w 692"/>
                <a:gd name="T17" fmla="*/ 567 h 759"/>
                <a:gd name="T18" fmla="*/ 282 w 692"/>
                <a:gd name="T19" fmla="*/ 43 h 759"/>
                <a:gd name="T20" fmla="*/ 198 w 692"/>
                <a:gd name="T21" fmla="*/ 95 h 759"/>
                <a:gd name="T22" fmla="*/ 98 w 692"/>
                <a:gd name="T23" fmla="*/ 231 h 759"/>
                <a:gd name="T24" fmla="*/ 74 w 692"/>
                <a:gd name="T25" fmla="*/ 315 h 759"/>
                <a:gd name="T26" fmla="*/ 110 w 692"/>
                <a:gd name="T27" fmla="*/ 575 h 759"/>
                <a:gd name="T28" fmla="*/ 270 w 692"/>
                <a:gd name="T29" fmla="*/ 571 h 759"/>
                <a:gd name="T30" fmla="*/ 414 w 692"/>
                <a:gd name="T31" fmla="*/ 627 h 759"/>
                <a:gd name="T32" fmla="*/ 550 w 692"/>
                <a:gd name="T33" fmla="*/ 395 h 759"/>
                <a:gd name="T34" fmla="*/ 470 w 692"/>
                <a:gd name="T35" fmla="*/ 307 h 759"/>
                <a:gd name="T36" fmla="*/ 414 w 692"/>
                <a:gd name="T37" fmla="*/ 683 h 759"/>
                <a:gd name="T38" fmla="*/ 170 w 692"/>
                <a:gd name="T39" fmla="*/ 147 h 759"/>
                <a:gd name="T40" fmla="*/ 410 w 692"/>
                <a:gd name="T41" fmla="*/ 139 h 759"/>
                <a:gd name="T42" fmla="*/ 370 w 692"/>
                <a:gd name="T43" fmla="*/ 147 h 759"/>
                <a:gd name="T44" fmla="*/ 318 w 692"/>
                <a:gd name="T45" fmla="*/ 167 h 759"/>
                <a:gd name="T46" fmla="*/ 402 w 692"/>
                <a:gd name="T47" fmla="*/ 171 h 759"/>
                <a:gd name="T48" fmla="*/ 430 w 692"/>
                <a:gd name="T49" fmla="*/ 167 h 759"/>
                <a:gd name="T50" fmla="*/ 182 w 692"/>
                <a:gd name="T51" fmla="*/ 171 h 759"/>
                <a:gd name="T52" fmla="*/ 54 w 692"/>
                <a:gd name="T53" fmla="*/ 207 h 759"/>
                <a:gd name="T54" fmla="*/ 478 w 692"/>
                <a:gd name="T55" fmla="*/ 195 h 759"/>
                <a:gd name="T56" fmla="*/ 462 w 692"/>
                <a:gd name="T57" fmla="*/ 243 h 759"/>
                <a:gd name="T58" fmla="*/ 642 w 692"/>
                <a:gd name="T59" fmla="*/ 243 h 759"/>
                <a:gd name="T60" fmla="*/ 50 w 692"/>
                <a:gd name="T61" fmla="*/ 263 h 759"/>
                <a:gd name="T62" fmla="*/ 546 w 692"/>
                <a:gd name="T63" fmla="*/ 271 h 759"/>
                <a:gd name="T64" fmla="*/ 622 w 692"/>
                <a:gd name="T65" fmla="*/ 267 h 759"/>
                <a:gd name="T66" fmla="*/ 54 w 692"/>
                <a:gd name="T67" fmla="*/ 323 h 759"/>
                <a:gd name="T68" fmla="*/ 654 w 692"/>
                <a:gd name="T69" fmla="*/ 311 h 759"/>
                <a:gd name="T70" fmla="*/ 58 w 692"/>
                <a:gd name="T71" fmla="*/ 339 h 759"/>
                <a:gd name="T72" fmla="*/ 642 w 692"/>
                <a:gd name="T73" fmla="*/ 343 h 759"/>
                <a:gd name="T74" fmla="*/ 174 w 692"/>
                <a:gd name="T75" fmla="*/ 375 h 759"/>
                <a:gd name="T76" fmla="*/ 146 w 692"/>
                <a:gd name="T77" fmla="*/ 367 h 759"/>
                <a:gd name="T78" fmla="*/ 570 w 692"/>
                <a:gd name="T79" fmla="*/ 391 h 759"/>
                <a:gd name="T80" fmla="*/ 190 w 692"/>
                <a:gd name="T81" fmla="*/ 427 h 759"/>
                <a:gd name="T82" fmla="*/ 522 w 692"/>
                <a:gd name="T83" fmla="*/ 419 h 759"/>
                <a:gd name="T84" fmla="*/ 150 w 692"/>
                <a:gd name="T85" fmla="*/ 491 h 759"/>
                <a:gd name="T86" fmla="*/ 550 w 692"/>
                <a:gd name="T87" fmla="*/ 475 h 759"/>
                <a:gd name="T88" fmla="*/ 98 w 692"/>
                <a:gd name="T89" fmla="*/ 483 h 759"/>
                <a:gd name="T90" fmla="*/ 574 w 692"/>
                <a:gd name="T91" fmla="*/ 527 h 759"/>
                <a:gd name="T92" fmla="*/ 474 w 692"/>
                <a:gd name="T93" fmla="*/ 567 h 759"/>
                <a:gd name="T94" fmla="*/ 566 w 692"/>
                <a:gd name="T95" fmla="*/ 575 h 759"/>
                <a:gd name="T96" fmla="*/ 238 w 692"/>
                <a:gd name="T97" fmla="*/ 571 h 759"/>
                <a:gd name="T98" fmla="*/ 198 w 692"/>
                <a:gd name="T99" fmla="*/ 579 h 759"/>
                <a:gd name="T100" fmla="*/ 154 w 692"/>
                <a:gd name="T101" fmla="*/ 635 h 759"/>
                <a:gd name="T102" fmla="*/ 430 w 692"/>
                <a:gd name="T103" fmla="*/ 631 h 759"/>
                <a:gd name="T104" fmla="*/ 94 w 692"/>
                <a:gd name="T105" fmla="*/ 639 h 759"/>
                <a:gd name="T106" fmla="*/ 390 w 692"/>
                <a:gd name="T107" fmla="*/ 711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2" h="759">
                  <a:moveTo>
                    <a:pt x="562" y="551"/>
                  </a:moveTo>
                  <a:cubicBezTo>
                    <a:pt x="562" y="565"/>
                    <a:pt x="582" y="560"/>
                    <a:pt x="582" y="575"/>
                  </a:cubicBezTo>
                  <a:cubicBezTo>
                    <a:pt x="578" y="607"/>
                    <a:pt x="495" y="608"/>
                    <a:pt x="482" y="583"/>
                  </a:cubicBezTo>
                  <a:cubicBezTo>
                    <a:pt x="469" y="589"/>
                    <a:pt x="467" y="605"/>
                    <a:pt x="454" y="611"/>
                  </a:cubicBezTo>
                  <a:cubicBezTo>
                    <a:pt x="452" y="624"/>
                    <a:pt x="466" y="620"/>
                    <a:pt x="462" y="635"/>
                  </a:cubicBezTo>
                  <a:cubicBezTo>
                    <a:pt x="458" y="644"/>
                    <a:pt x="438" y="638"/>
                    <a:pt x="442" y="655"/>
                  </a:cubicBezTo>
                  <a:cubicBezTo>
                    <a:pt x="450" y="668"/>
                    <a:pt x="463" y="652"/>
                    <a:pt x="470" y="651"/>
                  </a:cubicBezTo>
                  <a:cubicBezTo>
                    <a:pt x="466" y="720"/>
                    <a:pt x="410" y="759"/>
                    <a:pt x="338" y="747"/>
                  </a:cubicBezTo>
                  <a:cubicBezTo>
                    <a:pt x="337" y="737"/>
                    <a:pt x="344" y="735"/>
                    <a:pt x="346" y="727"/>
                  </a:cubicBezTo>
                  <a:cubicBezTo>
                    <a:pt x="335" y="729"/>
                    <a:pt x="331" y="729"/>
                    <a:pt x="322" y="739"/>
                  </a:cubicBezTo>
                  <a:cubicBezTo>
                    <a:pt x="293" y="736"/>
                    <a:pt x="290" y="707"/>
                    <a:pt x="282" y="683"/>
                  </a:cubicBezTo>
                  <a:cubicBezTo>
                    <a:pt x="302" y="691"/>
                    <a:pt x="302" y="676"/>
                    <a:pt x="318" y="671"/>
                  </a:cubicBezTo>
                  <a:cubicBezTo>
                    <a:pt x="316" y="662"/>
                    <a:pt x="298" y="669"/>
                    <a:pt x="290" y="667"/>
                  </a:cubicBezTo>
                  <a:cubicBezTo>
                    <a:pt x="289" y="672"/>
                    <a:pt x="291" y="674"/>
                    <a:pt x="294" y="675"/>
                  </a:cubicBezTo>
                  <a:cubicBezTo>
                    <a:pt x="289" y="682"/>
                    <a:pt x="274" y="666"/>
                    <a:pt x="270" y="659"/>
                  </a:cubicBezTo>
                  <a:cubicBezTo>
                    <a:pt x="285" y="667"/>
                    <a:pt x="286" y="659"/>
                    <a:pt x="290" y="647"/>
                  </a:cubicBezTo>
                  <a:cubicBezTo>
                    <a:pt x="289" y="642"/>
                    <a:pt x="280" y="644"/>
                    <a:pt x="274" y="643"/>
                  </a:cubicBezTo>
                  <a:cubicBezTo>
                    <a:pt x="276" y="630"/>
                    <a:pt x="262" y="634"/>
                    <a:pt x="266" y="619"/>
                  </a:cubicBezTo>
                  <a:cubicBezTo>
                    <a:pt x="192" y="609"/>
                    <a:pt x="152" y="667"/>
                    <a:pt x="74" y="655"/>
                  </a:cubicBezTo>
                  <a:cubicBezTo>
                    <a:pt x="70" y="645"/>
                    <a:pt x="49" y="630"/>
                    <a:pt x="62" y="615"/>
                  </a:cubicBezTo>
                  <a:cubicBezTo>
                    <a:pt x="48" y="622"/>
                    <a:pt x="55" y="548"/>
                    <a:pt x="50" y="523"/>
                  </a:cubicBezTo>
                  <a:cubicBezTo>
                    <a:pt x="47" y="507"/>
                    <a:pt x="37" y="496"/>
                    <a:pt x="38" y="487"/>
                  </a:cubicBezTo>
                  <a:cubicBezTo>
                    <a:pt x="43" y="454"/>
                    <a:pt x="82" y="430"/>
                    <a:pt x="122" y="447"/>
                  </a:cubicBezTo>
                  <a:cubicBezTo>
                    <a:pt x="138" y="440"/>
                    <a:pt x="149" y="429"/>
                    <a:pt x="166" y="423"/>
                  </a:cubicBezTo>
                  <a:cubicBezTo>
                    <a:pt x="167" y="404"/>
                    <a:pt x="157" y="397"/>
                    <a:pt x="154" y="383"/>
                  </a:cubicBezTo>
                  <a:cubicBezTo>
                    <a:pt x="103" y="369"/>
                    <a:pt x="73" y="383"/>
                    <a:pt x="26" y="387"/>
                  </a:cubicBezTo>
                  <a:cubicBezTo>
                    <a:pt x="11" y="360"/>
                    <a:pt x="27" y="333"/>
                    <a:pt x="14" y="315"/>
                  </a:cubicBezTo>
                  <a:cubicBezTo>
                    <a:pt x="23" y="287"/>
                    <a:pt x="0" y="219"/>
                    <a:pt x="14" y="187"/>
                  </a:cubicBezTo>
                  <a:cubicBezTo>
                    <a:pt x="29" y="152"/>
                    <a:pt x="68" y="173"/>
                    <a:pt x="114" y="163"/>
                  </a:cubicBezTo>
                  <a:cubicBezTo>
                    <a:pt x="109" y="168"/>
                    <a:pt x="109" y="178"/>
                    <a:pt x="118" y="179"/>
                  </a:cubicBezTo>
                  <a:cubicBezTo>
                    <a:pt x="117" y="156"/>
                    <a:pt x="134" y="167"/>
                    <a:pt x="154" y="163"/>
                  </a:cubicBezTo>
                  <a:cubicBezTo>
                    <a:pt x="142" y="137"/>
                    <a:pt x="149" y="88"/>
                    <a:pt x="166" y="67"/>
                  </a:cubicBezTo>
                  <a:cubicBezTo>
                    <a:pt x="174" y="65"/>
                    <a:pt x="177" y="70"/>
                    <a:pt x="182" y="71"/>
                  </a:cubicBezTo>
                  <a:cubicBezTo>
                    <a:pt x="182" y="66"/>
                    <a:pt x="182" y="60"/>
                    <a:pt x="182" y="55"/>
                  </a:cubicBezTo>
                  <a:cubicBezTo>
                    <a:pt x="213" y="33"/>
                    <a:pt x="279" y="0"/>
                    <a:pt x="322" y="27"/>
                  </a:cubicBezTo>
                  <a:cubicBezTo>
                    <a:pt x="320" y="37"/>
                    <a:pt x="329" y="36"/>
                    <a:pt x="326" y="47"/>
                  </a:cubicBezTo>
                  <a:cubicBezTo>
                    <a:pt x="352" y="61"/>
                    <a:pt x="353" y="100"/>
                    <a:pt x="358" y="135"/>
                  </a:cubicBezTo>
                  <a:cubicBezTo>
                    <a:pt x="379" y="125"/>
                    <a:pt x="405" y="116"/>
                    <a:pt x="418" y="135"/>
                  </a:cubicBezTo>
                  <a:cubicBezTo>
                    <a:pt x="426" y="134"/>
                    <a:pt x="422" y="120"/>
                    <a:pt x="430" y="119"/>
                  </a:cubicBezTo>
                  <a:cubicBezTo>
                    <a:pt x="455" y="119"/>
                    <a:pt x="467" y="133"/>
                    <a:pt x="490" y="135"/>
                  </a:cubicBezTo>
                  <a:cubicBezTo>
                    <a:pt x="490" y="182"/>
                    <a:pt x="500" y="195"/>
                    <a:pt x="506" y="243"/>
                  </a:cubicBezTo>
                  <a:cubicBezTo>
                    <a:pt x="501" y="243"/>
                    <a:pt x="495" y="243"/>
                    <a:pt x="490" y="243"/>
                  </a:cubicBezTo>
                  <a:cubicBezTo>
                    <a:pt x="488" y="256"/>
                    <a:pt x="500" y="257"/>
                    <a:pt x="510" y="251"/>
                  </a:cubicBezTo>
                  <a:cubicBezTo>
                    <a:pt x="518" y="246"/>
                    <a:pt x="545" y="245"/>
                    <a:pt x="546" y="243"/>
                  </a:cubicBezTo>
                  <a:cubicBezTo>
                    <a:pt x="550" y="230"/>
                    <a:pt x="554" y="247"/>
                    <a:pt x="558" y="247"/>
                  </a:cubicBezTo>
                  <a:cubicBezTo>
                    <a:pt x="566" y="246"/>
                    <a:pt x="559" y="229"/>
                    <a:pt x="566" y="227"/>
                  </a:cubicBezTo>
                  <a:cubicBezTo>
                    <a:pt x="612" y="225"/>
                    <a:pt x="628" y="228"/>
                    <a:pt x="654" y="243"/>
                  </a:cubicBezTo>
                  <a:cubicBezTo>
                    <a:pt x="657" y="255"/>
                    <a:pt x="650" y="258"/>
                    <a:pt x="650" y="267"/>
                  </a:cubicBezTo>
                  <a:cubicBezTo>
                    <a:pt x="657" y="268"/>
                    <a:pt x="658" y="264"/>
                    <a:pt x="658" y="259"/>
                  </a:cubicBezTo>
                  <a:cubicBezTo>
                    <a:pt x="684" y="267"/>
                    <a:pt x="692" y="334"/>
                    <a:pt x="666" y="347"/>
                  </a:cubicBezTo>
                  <a:cubicBezTo>
                    <a:pt x="676" y="387"/>
                    <a:pt x="632" y="401"/>
                    <a:pt x="610" y="423"/>
                  </a:cubicBezTo>
                  <a:cubicBezTo>
                    <a:pt x="603" y="424"/>
                    <a:pt x="602" y="420"/>
                    <a:pt x="602" y="415"/>
                  </a:cubicBezTo>
                  <a:cubicBezTo>
                    <a:pt x="598" y="430"/>
                    <a:pt x="575" y="426"/>
                    <a:pt x="562" y="431"/>
                  </a:cubicBezTo>
                  <a:cubicBezTo>
                    <a:pt x="566" y="492"/>
                    <a:pt x="605" y="514"/>
                    <a:pt x="586" y="567"/>
                  </a:cubicBezTo>
                  <a:cubicBezTo>
                    <a:pt x="575" y="565"/>
                    <a:pt x="580" y="546"/>
                    <a:pt x="562" y="551"/>
                  </a:cubicBezTo>
                  <a:close/>
                  <a:moveTo>
                    <a:pt x="222" y="55"/>
                  </a:moveTo>
                  <a:cubicBezTo>
                    <a:pt x="222" y="44"/>
                    <a:pt x="215" y="47"/>
                    <a:pt x="222" y="39"/>
                  </a:cubicBezTo>
                  <a:cubicBezTo>
                    <a:pt x="207" y="36"/>
                    <a:pt x="207" y="58"/>
                    <a:pt x="222" y="55"/>
                  </a:cubicBezTo>
                  <a:close/>
                  <a:moveTo>
                    <a:pt x="282" y="43"/>
                  </a:moveTo>
                  <a:cubicBezTo>
                    <a:pt x="270" y="56"/>
                    <a:pt x="297" y="55"/>
                    <a:pt x="282" y="43"/>
                  </a:cubicBezTo>
                  <a:close/>
                  <a:moveTo>
                    <a:pt x="198" y="51"/>
                  </a:moveTo>
                  <a:cubicBezTo>
                    <a:pt x="195" y="75"/>
                    <a:pt x="216" y="54"/>
                    <a:pt x="198" y="51"/>
                  </a:cubicBezTo>
                  <a:close/>
                  <a:moveTo>
                    <a:pt x="286" y="79"/>
                  </a:moveTo>
                  <a:cubicBezTo>
                    <a:pt x="280" y="92"/>
                    <a:pt x="275" y="72"/>
                    <a:pt x="270" y="71"/>
                  </a:cubicBezTo>
                  <a:cubicBezTo>
                    <a:pt x="268" y="76"/>
                    <a:pt x="266" y="80"/>
                    <a:pt x="262" y="83"/>
                  </a:cubicBezTo>
                  <a:cubicBezTo>
                    <a:pt x="239" y="71"/>
                    <a:pt x="228" y="101"/>
                    <a:pt x="198" y="95"/>
                  </a:cubicBezTo>
                  <a:cubicBezTo>
                    <a:pt x="207" y="111"/>
                    <a:pt x="197" y="124"/>
                    <a:pt x="194" y="139"/>
                  </a:cubicBezTo>
                  <a:cubicBezTo>
                    <a:pt x="213" y="144"/>
                    <a:pt x="200" y="156"/>
                    <a:pt x="214" y="167"/>
                  </a:cubicBezTo>
                  <a:cubicBezTo>
                    <a:pt x="207" y="183"/>
                    <a:pt x="205" y="203"/>
                    <a:pt x="190" y="211"/>
                  </a:cubicBezTo>
                  <a:cubicBezTo>
                    <a:pt x="180" y="201"/>
                    <a:pt x="171" y="203"/>
                    <a:pt x="178" y="219"/>
                  </a:cubicBezTo>
                  <a:cubicBezTo>
                    <a:pt x="168" y="211"/>
                    <a:pt x="163" y="225"/>
                    <a:pt x="150" y="227"/>
                  </a:cubicBezTo>
                  <a:cubicBezTo>
                    <a:pt x="132" y="230"/>
                    <a:pt x="110" y="220"/>
                    <a:pt x="98" y="231"/>
                  </a:cubicBezTo>
                  <a:cubicBezTo>
                    <a:pt x="87" y="216"/>
                    <a:pt x="91" y="185"/>
                    <a:pt x="70" y="179"/>
                  </a:cubicBezTo>
                  <a:cubicBezTo>
                    <a:pt x="59" y="191"/>
                    <a:pt x="85" y="191"/>
                    <a:pt x="78" y="211"/>
                  </a:cubicBezTo>
                  <a:cubicBezTo>
                    <a:pt x="68" y="209"/>
                    <a:pt x="62" y="204"/>
                    <a:pt x="62" y="219"/>
                  </a:cubicBezTo>
                  <a:cubicBezTo>
                    <a:pt x="75" y="219"/>
                    <a:pt x="83" y="211"/>
                    <a:pt x="90" y="223"/>
                  </a:cubicBezTo>
                  <a:cubicBezTo>
                    <a:pt x="85" y="228"/>
                    <a:pt x="76" y="228"/>
                    <a:pt x="66" y="227"/>
                  </a:cubicBezTo>
                  <a:cubicBezTo>
                    <a:pt x="71" y="261"/>
                    <a:pt x="71" y="287"/>
                    <a:pt x="74" y="315"/>
                  </a:cubicBezTo>
                  <a:cubicBezTo>
                    <a:pt x="96" y="338"/>
                    <a:pt x="170" y="304"/>
                    <a:pt x="170" y="339"/>
                  </a:cubicBezTo>
                  <a:cubicBezTo>
                    <a:pt x="171" y="335"/>
                    <a:pt x="174" y="333"/>
                    <a:pt x="178" y="331"/>
                  </a:cubicBezTo>
                  <a:cubicBezTo>
                    <a:pt x="195" y="348"/>
                    <a:pt x="225" y="367"/>
                    <a:pt x="214" y="399"/>
                  </a:cubicBezTo>
                  <a:cubicBezTo>
                    <a:pt x="214" y="405"/>
                    <a:pt x="224" y="402"/>
                    <a:pt x="222" y="411"/>
                  </a:cubicBezTo>
                  <a:cubicBezTo>
                    <a:pt x="195" y="451"/>
                    <a:pt x="182" y="514"/>
                    <a:pt x="110" y="499"/>
                  </a:cubicBezTo>
                  <a:cubicBezTo>
                    <a:pt x="95" y="524"/>
                    <a:pt x="103" y="545"/>
                    <a:pt x="110" y="575"/>
                  </a:cubicBezTo>
                  <a:cubicBezTo>
                    <a:pt x="99" y="576"/>
                    <a:pt x="101" y="590"/>
                    <a:pt x="90" y="591"/>
                  </a:cubicBezTo>
                  <a:cubicBezTo>
                    <a:pt x="96" y="593"/>
                    <a:pt x="111" y="586"/>
                    <a:pt x="110" y="595"/>
                  </a:cubicBezTo>
                  <a:cubicBezTo>
                    <a:pt x="111" y="598"/>
                    <a:pt x="110" y="603"/>
                    <a:pt x="114" y="603"/>
                  </a:cubicBezTo>
                  <a:cubicBezTo>
                    <a:pt x="110" y="574"/>
                    <a:pt x="157" y="579"/>
                    <a:pt x="166" y="587"/>
                  </a:cubicBezTo>
                  <a:cubicBezTo>
                    <a:pt x="173" y="563"/>
                    <a:pt x="207" y="567"/>
                    <a:pt x="222" y="551"/>
                  </a:cubicBezTo>
                  <a:cubicBezTo>
                    <a:pt x="248" y="547"/>
                    <a:pt x="248" y="570"/>
                    <a:pt x="270" y="571"/>
                  </a:cubicBezTo>
                  <a:cubicBezTo>
                    <a:pt x="275" y="562"/>
                    <a:pt x="260" y="556"/>
                    <a:pt x="270" y="555"/>
                  </a:cubicBezTo>
                  <a:cubicBezTo>
                    <a:pt x="312" y="551"/>
                    <a:pt x="301" y="599"/>
                    <a:pt x="326" y="611"/>
                  </a:cubicBezTo>
                  <a:cubicBezTo>
                    <a:pt x="332" y="629"/>
                    <a:pt x="323" y="645"/>
                    <a:pt x="326" y="671"/>
                  </a:cubicBezTo>
                  <a:cubicBezTo>
                    <a:pt x="330" y="682"/>
                    <a:pt x="346" y="680"/>
                    <a:pt x="346" y="695"/>
                  </a:cubicBezTo>
                  <a:cubicBezTo>
                    <a:pt x="341" y="696"/>
                    <a:pt x="335" y="694"/>
                    <a:pt x="334" y="699"/>
                  </a:cubicBezTo>
                  <a:cubicBezTo>
                    <a:pt x="380" y="695"/>
                    <a:pt x="425" y="676"/>
                    <a:pt x="414" y="627"/>
                  </a:cubicBezTo>
                  <a:cubicBezTo>
                    <a:pt x="398" y="614"/>
                    <a:pt x="388" y="594"/>
                    <a:pt x="390" y="563"/>
                  </a:cubicBezTo>
                  <a:cubicBezTo>
                    <a:pt x="425" y="539"/>
                    <a:pt x="489" y="545"/>
                    <a:pt x="534" y="531"/>
                  </a:cubicBezTo>
                  <a:cubicBezTo>
                    <a:pt x="542" y="491"/>
                    <a:pt x="492" y="485"/>
                    <a:pt x="518" y="451"/>
                  </a:cubicBezTo>
                  <a:cubicBezTo>
                    <a:pt x="504" y="447"/>
                    <a:pt x="516" y="441"/>
                    <a:pt x="506" y="431"/>
                  </a:cubicBezTo>
                  <a:cubicBezTo>
                    <a:pt x="522" y="407"/>
                    <a:pt x="513" y="382"/>
                    <a:pt x="546" y="375"/>
                  </a:cubicBezTo>
                  <a:cubicBezTo>
                    <a:pt x="545" y="384"/>
                    <a:pt x="537" y="392"/>
                    <a:pt x="550" y="395"/>
                  </a:cubicBezTo>
                  <a:cubicBezTo>
                    <a:pt x="543" y="381"/>
                    <a:pt x="560" y="379"/>
                    <a:pt x="562" y="363"/>
                  </a:cubicBezTo>
                  <a:cubicBezTo>
                    <a:pt x="574" y="362"/>
                    <a:pt x="576" y="371"/>
                    <a:pt x="582" y="375"/>
                  </a:cubicBezTo>
                  <a:cubicBezTo>
                    <a:pt x="590" y="352"/>
                    <a:pt x="622" y="354"/>
                    <a:pt x="634" y="335"/>
                  </a:cubicBezTo>
                  <a:cubicBezTo>
                    <a:pt x="614" y="328"/>
                    <a:pt x="623" y="312"/>
                    <a:pt x="614" y="291"/>
                  </a:cubicBezTo>
                  <a:cubicBezTo>
                    <a:pt x="570" y="276"/>
                    <a:pt x="540" y="306"/>
                    <a:pt x="498" y="315"/>
                  </a:cubicBezTo>
                  <a:cubicBezTo>
                    <a:pt x="491" y="310"/>
                    <a:pt x="485" y="304"/>
                    <a:pt x="470" y="307"/>
                  </a:cubicBezTo>
                  <a:cubicBezTo>
                    <a:pt x="461" y="276"/>
                    <a:pt x="443" y="246"/>
                    <a:pt x="446" y="219"/>
                  </a:cubicBezTo>
                  <a:cubicBezTo>
                    <a:pt x="446" y="219"/>
                    <a:pt x="454" y="204"/>
                    <a:pt x="454" y="203"/>
                  </a:cubicBezTo>
                  <a:cubicBezTo>
                    <a:pt x="433" y="151"/>
                    <a:pt x="292" y="230"/>
                    <a:pt x="310" y="155"/>
                  </a:cubicBezTo>
                  <a:cubicBezTo>
                    <a:pt x="283" y="150"/>
                    <a:pt x="298" y="87"/>
                    <a:pt x="286" y="79"/>
                  </a:cubicBezTo>
                  <a:close/>
                  <a:moveTo>
                    <a:pt x="406" y="683"/>
                  </a:moveTo>
                  <a:cubicBezTo>
                    <a:pt x="409" y="683"/>
                    <a:pt x="411" y="683"/>
                    <a:pt x="414" y="683"/>
                  </a:cubicBezTo>
                  <a:cubicBezTo>
                    <a:pt x="414" y="680"/>
                    <a:pt x="414" y="678"/>
                    <a:pt x="414" y="675"/>
                  </a:cubicBezTo>
                  <a:cubicBezTo>
                    <a:pt x="411" y="675"/>
                    <a:pt x="409" y="675"/>
                    <a:pt x="406" y="675"/>
                  </a:cubicBezTo>
                  <a:cubicBezTo>
                    <a:pt x="406" y="678"/>
                    <a:pt x="406" y="680"/>
                    <a:pt x="406" y="683"/>
                  </a:cubicBezTo>
                  <a:close/>
                  <a:moveTo>
                    <a:pt x="298" y="79"/>
                  </a:moveTo>
                  <a:cubicBezTo>
                    <a:pt x="311" y="91"/>
                    <a:pt x="310" y="64"/>
                    <a:pt x="298" y="79"/>
                  </a:cubicBezTo>
                  <a:close/>
                  <a:moveTo>
                    <a:pt x="170" y="147"/>
                  </a:moveTo>
                  <a:cubicBezTo>
                    <a:pt x="170" y="137"/>
                    <a:pt x="163" y="133"/>
                    <a:pt x="158" y="127"/>
                  </a:cubicBezTo>
                  <a:cubicBezTo>
                    <a:pt x="157" y="138"/>
                    <a:pt x="158" y="149"/>
                    <a:pt x="170" y="147"/>
                  </a:cubicBezTo>
                  <a:close/>
                  <a:moveTo>
                    <a:pt x="302" y="143"/>
                  </a:moveTo>
                  <a:cubicBezTo>
                    <a:pt x="315" y="149"/>
                    <a:pt x="326" y="125"/>
                    <a:pt x="310" y="127"/>
                  </a:cubicBezTo>
                  <a:cubicBezTo>
                    <a:pt x="315" y="140"/>
                    <a:pt x="297" y="130"/>
                    <a:pt x="302" y="143"/>
                  </a:cubicBezTo>
                  <a:close/>
                  <a:moveTo>
                    <a:pt x="410" y="139"/>
                  </a:moveTo>
                  <a:cubicBezTo>
                    <a:pt x="405" y="138"/>
                    <a:pt x="402" y="133"/>
                    <a:pt x="394" y="135"/>
                  </a:cubicBezTo>
                  <a:cubicBezTo>
                    <a:pt x="391" y="149"/>
                    <a:pt x="409" y="151"/>
                    <a:pt x="410" y="139"/>
                  </a:cubicBezTo>
                  <a:close/>
                  <a:moveTo>
                    <a:pt x="370" y="155"/>
                  </a:moveTo>
                  <a:cubicBezTo>
                    <a:pt x="373" y="155"/>
                    <a:pt x="375" y="155"/>
                    <a:pt x="378" y="155"/>
                  </a:cubicBezTo>
                  <a:cubicBezTo>
                    <a:pt x="378" y="152"/>
                    <a:pt x="378" y="150"/>
                    <a:pt x="378" y="147"/>
                  </a:cubicBezTo>
                  <a:cubicBezTo>
                    <a:pt x="375" y="147"/>
                    <a:pt x="373" y="147"/>
                    <a:pt x="370" y="147"/>
                  </a:cubicBezTo>
                  <a:cubicBezTo>
                    <a:pt x="370" y="150"/>
                    <a:pt x="370" y="152"/>
                    <a:pt x="370" y="155"/>
                  </a:cubicBezTo>
                  <a:close/>
                  <a:moveTo>
                    <a:pt x="474" y="155"/>
                  </a:moveTo>
                  <a:cubicBezTo>
                    <a:pt x="474" y="158"/>
                    <a:pt x="474" y="160"/>
                    <a:pt x="474" y="163"/>
                  </a:cubicBezTo>
                  <a:cubicBezTo>
                    <a:pt x="484" y="169"/>
                    <a:pt x="486" y="149"/>
                    <a:pt x="478" y="151"/>
                  </a:cubicBezTo>
                  <a:cubicBezTo>
                    <a:pt x="478" y="153"/>
                    <a:pt x="477" y="156"/>
                    <a:pt x="474" y="155"/>
                  </a:cubicBezTo>
                  <a:close/>
                  <a:moveTo>
                    <a:pt x="318" y="167"/>
                  </a:moveTo>
                  <a:cubicBezTo>
                    <a:pt x="322" y="167"/>
                    <a:pt x="326" y="167"/>
                    <a:pt x="330" y="167"/>
                  </a:cubicBezTo>
                  <a:cubicBezTo>
                    <a:pt x="330" y="164"/>
                    <a:pt x="330" y="162"/>
                    <a:pt x="330" y="159"/>
                  </a:cubicBezTo>
                  <a:cubicBezTo>
                    <a:pt x="326" y="159"/>
                    <a:pt x="322" y="159"/>
                    <a:pt x="318" y="159"/>
                  </a:cubicBezTo>
                  <a:cubicBezTo>
                    <a:pt x="318" y="162"/>
                    <a:pt x="318" y="164"/>
                    <a:pt x="318" y="167"/>
                  </a:cubicBezTo>
                  <a:close/>
                  <a:moveTo>
                    <a:pt x="366" y="179"/>
                  </a:moveTo>
                  <a:cubicBezTo>
                    <a:pt x="382" y="180"/>
                    <a:pt x="385" y="156"/>
                    <a:pt x="402" y="171"/>
                  </a:cubicBezTo>
                  <a:cubicBezTo>
                    <a:pt x="401" y="148"/>
                    <a:pt x="366" y="165"/>
                    <a:pt x="366" y="179"/>
                  </a:cubicBezTo>
                  <a:close/>
                  <a:moveTo>
                    <a:pt x="430" y="167"/>
                  </a:moveTo>
                  <a:cubicBezTo>
                    <a:pt x="433" y="167"/>
                    <a:pt x="435" y="167"/>
                    <a:pt x="438" y="167"/>
                  </a:cubicBezTo>
                  <a:cubicBezTo>
                    <a:pt x="438" y="164"/>
                    <a:pt x="438" y="162"/>
                    <a:pt x="438" y="159"/>
                  </a:cubicBezTo>
                  <a:cubicBezTo>
                    <a:pt x="435" y="159"/>
                    <a:pt x="433" y="159"/>
                    <a:pt x="430" y="159"/>
                  </a:cubicBezTo>
                  <a:cubicBezTo>
                    <a:pt x="430" y="162"/>
                    <a:pt x="430" y="164"/>
                    <a:pt x="430" y="167"/>
                  </a:cubicBezTo>
                  <a:close/>
                  <a:moveTo>
                    <a:pt x="450" y="175"/>
                  </a:moveTo>
                  <a:cubicBezTo>
                    <a:pt x="454" y="175"/>
                    <a:pt x="458" y="175"/>
                    <a:pt x="462" y="175"/>
                  </a:cubicBezTo>
                  <a:cubicBezTo>
                    <a:pt x="463" y="166"/>
                    <a:pt x="459" y="162"/>
                    <a:pt x="450" y="163"/>
                  </a:cubicBezTo>
                  <a:cubicBezTo>
                    <a:pt x="450" y="167"/>
                    <a:pt x="450" y="171"/>
                    <a:pt x="450" y="175"/>
                  </a:cubicBezTo>
                  <a:close/>
                  <a:moveTo>
                    <a:pt x="162" y="175"/>
                  </a:moveTo>
                  <a:cubicBezTo>
                    <a:pt x="168" y="173"/>
                    <a:pt x="183" y="180"/>
                    <a:pt x="182" y="171"/>
                  </a:cubicBezTo>
                  <a:cubicBezTo>
                    <a:pt x="169" y="173"/>
                    <a:pt x="166" y="162"/>
                    <a:pt x="162" y="175"/>
                  </a:cubicBezTo>
                  <a:close/>
                  <a:moveTo>
                    <a:pt x="102" y="191"/>
                  </a:moveTo>
                  <a:cubicBezTo>
                    <a:pt x="107" y="197"/>
                    <a:pt x="123" y="205"/>
                    <a:pt x="126" y="191"/>
                  </a:cubicBezTo>
                  <a:cubicBezTo>
                    <a:pt x="117" y="189"/>
                    <a:pt x="104" y="177"/>
                    <a:pt x="102" y="191"/>
                  </a:cubicBezTo>
                  <a:close/>
                  <a:moveTo>
                    <a:pt x="46" y="203"/>
                  </a:moveTo>
                  <a:cubicBezTo>
                    <a:pt x="50" y="203"/>
                    <a:pt x="51" y="206"/>
                    <a:pt x="54" y="207"/>
                  </a:cubicBezTo>
                  <a:cubicBezTo>
                    <a:pt x="54" y="203"/>
                    <a:pt x="57" y="202"/>
                    <a:pt x="58" y="199"/>
                  </a:cubicBezTo>
                  <a:cubicBezTo>
                    <a:pt x="54" y="199"/>
                    <a:pt x="53" y="196"/>
                    <a:pt x="50" y="195"/>
                  </a:cubicBezTo>
                  <a:cubicBezTo>
                    <a:pt x="50" y="199"/>
                    <a:pt x="47" y="200"/>
                    <a:pt x="46" y="203"/>
                  </a:cubicBezTo>
                  <a:close/>
                  <a:moveTo>
                    <a:pt x="474" y="207"/>
                  </a:moveTo>
                  <a:cubicBezTo>
                    <a:pt x="479" y="207"/>
                    <a:pt x="485" y="207"/>
                    <a:pt x="490" y="207"/>
                  </a:cubicBezTo>
                  <a:cubicBezTo>
                    <a:pt x="493" y="196"/>
                    <a:pt x="482" y="199"/>
                    <a:pt x="478" y="195"/>
                  </a:cubicBezTo>
                  <a:cubicBezTo>
                    <a:pt x="478" y="201"/>
                    <a:pt x="476" y="204"/>
                    <a:pt x="474" y="207"/>
                  </a:cubicBezTo>
                  <a:close/>
                  <a:moveTo>
                    <a:pt x="146" y="211"/>
                  </a:moveTo>
                  <a:cubicBezTo>
                    <a:pt x="150" y="211"/>
                    <a:pt x="151" y="214"/>
                    <a:pt x="154" y="215"/>
                  </a:cubicBezTo>
                  <a:cubicBezTo>
                    <a:pt x="154" y="209"/>
                    <a:pt x="155" y="201"/>
                    <a:pt x="146" y="203"/>
                  </a:cubicBezTo>
                  <a:cubicBezTo>
                    <a:pt x="146" y="206"/>
                    <a:pt x="146" y="208"/>
                    <a:pt x="146" y="211"/>
                  </a:cubicBezTo>
                  <a:close/>
                  <a:moveTo>
                    <a:pt x="462" y="243"/>
                  </a:moveTo>
                  <a:cubicBezTo>
                    <a:pt x="462" y="235"/>
                    <a:pt x="473" y="238"/>
                    <a:pt x="470" y="227"/>
                  </a:cubicBezTo>
                  <a:cubicBezTo>
                    <a:pt x="465" y="226"/>
                    <a:pt x="462" y="221"/>
                    <a:pt x="454" y="223"/>
                  </a:cubicBezTo>
                  <a:cubicBezTo>
                    <a:pt x="453" y="233"/>
                    <a:pt x="456" y="240"/>
                    <a:pt x="462" y="243"/>
                  </a:cubicBezTo>
                  <a:close/>
                  <a:moveTo>
                    <a:pt x="630" y="255"/>
                  </a:moveTo>
                  <a:cubicBezTo>
                    <a:pt x="635" y="256"/>
                    <a:pt x="638" y="261"/>
                    <a:pt x="646" y="259"/>
                  </a:cubicBezTo>
                  <a:cubicBezTo>
                    <a:pt x="641" y="249"/>
                    <a:pt x="648" y="246"/>
                    <a:pt x="642" y="243"/>
                  </a:cubicBezTo>
                  <a:cubicBezTo>
                    <a:pt x="643" y="252"/>
                    <a:pt x="630" y="247"/>
                    <a:pt x="630" y="255"/>
                  </a:cubicBezTo>
                  <a:close/>
                  <a:moveTo>
                    <a:pt x="530" y="267"/>
                  </a:moveTo>
                  <a:cubicBezTo>
                    <a:pt x="530" y="260"/>
                    <a:pt x="527" y="257"/>
                    <a:pt x="522" y="255"/>
                  </a:cubicBezTo>
                  <a:cubicBezTo>
                    <a:pt x="522" y="262"/>
                    <a:pt x="525" y="265"/>
                    <a:pt x="530" y="267"/>
                  </a:cubicBezTo>
                  <a:close/>
                  <a:moveTo>
                    <a:pt x="62" y="267"/>
                  </a:moveTo>
                  <a:cubicBezTo>
                    <a:pt x="56" y="269"/>
                    <a:pt x="52" y="251"/>
                    <a:pt x="50" y="263"/>
                  </a:cubicBezTo>
                  <a:cubicBezTo>
                    <a:pt x="54" y="263"/>
                    <a:pt x="58" y="280"/>
                    <a:pt x="62" y="267"/>
                  </a:cubicBezTo>
                  <a:close/>
                  <a:moveTo>
                    <a:pt x="598" y="263"/>
                  </a:moveTo>
                  <a:cubicBezTo>
                    <a:pt x="598" y="266"/>
                    <a:pt x="598" y="268"/>
                    <a:pt x="598" y="271"/>
                  </a:cubicBezTo>
                  <a:cubicBezTo>
                    <a:pt x="608" y="277"/>
                    <a:pt x="610" y="257"/>
                    <a:pt x="602" y="259"/>
                  </a:cubicBezTo>
                  <a:cubicBezTo>
                    <a:pt x="602" y="261"/>
                    <a:pt x="601" y="264"/>
                    <a:pt x="598" y="263"/>
                  </a:cubicBezTo>
                  <a:close/>
                  <a:moveTo>
                    <a:pt x="546" y="271"/>
                  </a:moveTo>
                  <a:cubicBezTo>
                    <a:pt x="551" y="281"/>
                    <a:pt x="561" y="263"/>
                    <a:pt x="566" y="275"/>
                  </a:cubicBezTo>
                  <a:cubicBezTo>
                    <a:pt x="565" y="280"/>
                    <a:pt x="559" y="284"/>
                    <a:pt x="566" y="287"/>
                  </a:cubicBezTo>
                  <a:cubicBezTo>
                    <a:pt x="569" y="282"/>
                    <a:pt x="571" y="276"/>
                    <a:pt x="570" y="267"/>
                  </a:cubicBezTo>
                  <a:cubicBezTo>
                    <a:pt x="556" y="271"/>
                    <a:pt x="549" y="257"/>
                    <a:pt x="546" y="271"/>
                  </a:cubicBezTo>
                  <a:close/>
                  <a:moveTo>
                    <a:pt x="610" y="279"/>
                  </a:moveTo>
                  <a:cubicBezTo>
                    <a:pt x="619" y="280"/>
                    <a:pt x="623" y="276"/>
                    <a:pt x="622" y="267"/>
                  </a:cubicBezTo>
                  <a:cubicBezTo>
                    <a:pt x="611" y="264"/>
                    <a:pt x="614" y="275"/>
                    <a:pt x="610" y="279"/>
                  </a:cubicBezTo>
                  <a:close/>
                  <a:moveTo>
                    <a:pt x="474" y="279"/>
                  </a:moveTo>
                  <a:cubicBezTo>
                    <a:pt x="467" y="295"/>
                    <a:pt x="508" y="286"/>
                    <a:pt x="490" y="279"/>
                  </a:cubicBezTo>
                  <a:cubicBezTo>
                    <a:pt x="486" y="290"/>
                    <a:pt x="481" y="267"/>
                    <a:pt x="474" y="279"/>
                  </a:cubicBezTo>
                  <a:close/>
                  <a:moveTo>
                    <a:pt x="26" y="311"/>
                  </a:moveTo>
                  <a:cubicBezTo>
                    <a:pt x="45" y="305"/>
                    <a:pt x="36" y="328"/>
                    <a:pt x="54" y="323"/>
                  </a:cubicBezTo>
                  <a:cubicBezTo>
                    <a:pt x="51" y="310"/>
                    <a:pt x="40" y="305"/>
                    <a:pt x="38" y="291"/>
                  </a:cubicBezTo>
                  <a:cubicBezTo>
                    <a:pt x="43" y="290"/>
                    <a:pt x="49" y="292"/>
                    <a:pt x="50" y="287"/>
                  </a:cubicBezTo>
                  <a:cubicBezTo>
                    <a:pt x="38" y="278"/>
                    <a:pt x="30" y="300"/>
                    <a:pt x="26" y="311"/>
                  </a:cubicBezTo>
                  <a:close/>
                  <a:moveTo>
                    <a:pt x="654" y="311"/>
                  </a:moveTo>
                  <a:cubicBezTo>
                    <a:pt x="653" y="300"/>
                    <a:pt x="676" y="315"/>
                    <a:pt x="670" y="299"/>
                  </a:cubicBezTo>
                  <a:cubicBezTo>
                    <a:pt x="664" y="300"/>
                    <a:pt x="641" y="304"/>
                    <a:pt x="654" y="311"/>
                  </a:cubicBezTo>
                  <a:close/>
                  <a:moveTo>
                    <a:pt x="650" y="331"/>
                  </a:moveTo>
                  <a:cubicBezTo>
                    <a:pt x="647" y="346"/>
                    <a:pt x="676" y="340"/>
                    <a:pt x="670" y="327"/>
                  </a:cubicBezTo>
                  <a:cubicBezTo>
                    <a:pt x="659" y="324"/>
                    <a:pt x="660" y="333"/>
                    <a:pt x="650" y="331"/>
                  </a:cubicBezTo>
                  <a:close/>
                  <a:moveTo>
                    <a:pt x="58" y="339"/>
                  </a:moveTo>
                  <a:cubicBezTo>
                    <a:pt x="66" y="325"/>
                    <a:pt x="72" y="346"/>
                    <a:pt x="82" y="343"/>
                  </a:cubicBezTo>
                  <a:cubicBezTo>
                    <a:pt x="85" y="328"/>
                    <a:pt x="46" y="330"/>
                    <a:pt x="58" y="339"/>
                  </a:cubicBezTo>
                  <a:close/>
                  <a:moveTo>
                    <a:pt x="118" y="339"/>
                  </a:moveTo>
                  <a:cubicBezTo>
                    <a:pt x="110" y="334"/>
                    <a:pt x="102" y="342"/>
                    <a:pt x="90" y="335"/>
                  </a:cubicBezTo>
                  <a:cubicBezTo>
                    <a:pt x="84" y="354"/>
                    <a:pt x="121" y="358"/>
                    <a:pt x="118" y="339"/>
                  </a:cubicBezTo>
                  <a:close/>
                  <a:moveTo>
                    <a:pt x="650" y="355"/>
                  </a:moveTo>
                  <a:cubicBezTo>
                    <a:pt x="650" y="349"/>
                    <a:pt x="652" y="346"/>
                    <a:pt x="654" y="343"/>
                  </a:cubicBezTo>
                  <a:cubicBezTo>
                    <a:pt x="650" y="343"/>
                    <a:pt x="646" y="343"/>
                    <a:pt x="642" y="343"/>
                  </a:cubicBezTo>
                  <a:cubicBezTo>
                    <a:pt x="642" y="350"/>
                    <a:pt x="645" y="353"/>
                    <a:pt x="650" y="355"/>
                  </a:cubicBezTo>
                  <a:close/>
                  <a:moveTo>
                    <a:pt x="142" y="359"/>
                  </a:moveTo>
                  <a:cubicBezTo>
                    <a:pt x="146" y="351"/>
                    <a:pt x="132" y="341"/>
                    <a:pt x="130" y="351"/>
                  </a:cubicBezTo>
                  <a:cubicBezTo>
                    <a:pt x="136" y="351"/>
                    <a:pt x="133" y="361"/>
                    <a:pt x="142" y="359"/>
                  </a:cubicBezTo>
                  <a:close/>
                  <a:moveTo>
                    <a:pt x="170" y="363"/>
                  </a:moveTo>
                  <a:cubicBezTo>
                    <a:pt x="170" y="369"/>
                    <a:pt x="172" y="372"/>
                    <a:pt x="174" y="375"/>
                  </a:cubicBezTo>
                  <a:cubicBezTo>
                    <a:pt x="177" y="375"/>
                    <a:pt x="179" y="375"/>
                    <a:pt x="182" y="375"/>
                  </a:cubicBezTo>
                  <a:cubicBezTo>
                    <a:pt x="179" y="361"/>
                    <a:pt x="198" y="370"/>
                    <a:pt x="194" y="355"/>
                  </a:cubicBezTo>
                  <a:cubicBezTo>
                    <a:pt x="181" y="353"/>
                    <a:pt x="185" y="367"/>
                    <a:pt x="170" y="363"/>
                  </a:cubicBezTo>
                  <a:close/>
                  <a:moveTo>
                    <a:pt x="146" y="367"/>
                  </a:moveTo>
                  <a:cubicBezTo>
                    <a:pt x="156" y="366"/>
                    <a:pt x="158" y="373"/>
                    <a:pt x="166" y="375"/>
                  </a:cubicBezTo>
                  <a:cubicBezTo>
                    <a:pt x="168" y="362"/>
                    <a:pt x="149" y="352"/>
                    <a:pt x="146" y="367"/>
                  </a:cubicBezTo>
                  <a:close/>
                  <a:moveTo>
                    <a:pt x="646" y="363"/>
                  </a:moveTo>
                  <a:cubicBezTo>
                    <a:pt x="633" y="365"/>
                    <a:pt x="632" y="356"/>
                    <a:pt x="618" y="359"/>
                  </a:cubicBezTo>
                  <a:cubicBezTo>
                    <a:pt x="615" y="377"/>
                    <a:pt x="643" y="372"/>
                    <a:pt x="646" y="363"/>
                  </a:cubicBezTo>
                  <a:close/>
                  <a:moveTo>
                    <a:pt x="570" y="391"/>
                  </a:moveTo>
                  <a:cubicBezTo>
                    <a:pt x="565" y="391"/>
                    <a:pt x="564" y="386"/>
                    <a:pt x="558" y="387"/>
                  </a:cubicBezTo>
                  <a:cubicBezTo>
                    <a:pt x="552" y="397"/>
                    <a:pt x="572" y="399"/>
                    <a:pt x="570" y="391"/>
                  </a:cubicBezTo>
                  <a:close/>
                  <a:moveTo>
                    <a:pt x="574" y="399"/>
                  </a:moveTo>
                  <a:cubicBezTo>
                    <a:pt x="574" y="409"/>
                    <a:pt x="580" y="415"/>
                    <a:pt x="590" y="415"/>
                  </a:cubicBezTo>
                  <a:cubicBezTo>
                    <a:pt x="595" y="404"/>
                    <a:pt x="608" y="407"/>
                    <a:pt x="618" y="411"/>
                  </a:cubicBezTo>
                  <a:cubicBezTo>
                    <a:pt x="618" y="401"/>
                    <a:pt x="612" y="395"/>
                    <a:pt x="602" y="395"/>
                  </a:cubicBezTo>
                  <a:cubicBezTo>
                    <a:pt x="597" y="405"/>
                    <a:pt x="584" y="403"/>
                    <a:pt x="574" y="399"/>
                  </a:cubicBezTo>
                  <a:close/>
                  <a:moveTo>
                    <a:pt x="190" y="427"/>
                  </a:moveTo>
                  <a:cubicBezTo>
                    <a:pt x="190" y="420"/>
                    <a:pt x="190" y="414"/>
                    <a:pt x="190" y="407"/>
                  </a:cubicBezTo>
                  <a:cubicBezTo>
                    <a:pt x="184" y="407"/>
                    <a:pt x="181" y="405"/>
                    <a:pt x="178" y="403"/>
                  </a:cubicBezTo>
                  <a:cubicBezTo>
                    <a:pt x="180" y="413"/>
                    <a:pt x="184" y="421"/>
                    <a:pt x="190" y="427"/>
                  </a:cubicBezTo>
                  <a:close/>
                  <a:moveTo>
                    <a:pt x="522" y="435"/>
                  </a:moveTo>
                  <a:cubicBezTo>
                    <a:pt x="526" y="435"/>
                    <a:pt x="530" y="435"/>
                    <a:pt x="534" y="435"/>
                  </a:cubicBezTo>
                  <a:cubicBezTo>
                    <a:pt x="537" y="422"/>
                    <a:pt x="528" y="422"/>
                    <a:pt x="522" y="419"/>
                  </a:cubicBezTo>
                  <a:cubicBezTo>
                    <a:pt x="522" y="424"/>
                    <a:pt x="522" y="430"/>
                    <a:pt x="522" y="435"/>
                  </a:cubicBezTo>
                  <a:close/>
                  <a:moveTo>
                    <a:pt x="190" y="463"/>
                  </a:moveTo>
                  <a:cubicBezTo>
                    <a:pt x="194" y="455"/>
                    <a:pt x="177" y="448"/>
                    <a:pt x="178" y="455"/>
                  </a:cubicBezTo>
                  <a:cubicBezTo>
                    <a:pt x="184" y="455"/>
                    <a:pt x="181" y="465"/>
                    <a:pt x="190" y="463"/>
                  </a:cubicBezTo>
                  <a:close/>
                  <a:moveTo>
                    <a:pt x="142" y="495"/>
                  </a:moveTo>
                  <a:cubicBezTo>
                    <a:pt x="143" y="492"/>
                    <a:pt x="145" y="490"/>
                    <a:pt x="150" y="491"/>
                  </a:cubicBezTo>
                  <a:cubicBezTo>
                    <a:pt x="151" y="481"/>
                    <a:pt x="144" y="478"/>
                    <a:pt x="138" y="475"/>
                  </a:cubicBezTo>
                  <a:cubicBezTo>
                    <a:pt x="145" y="485"/>
                    <a:pt x="133" y="489"/>
                    <a:pt x="142" y="495"/>
                  </a:cubicBezTo>
                  <a:close/>
                  <a:moveTo>
                    <a:pt x="538" y="483"/>
                  </a:moveTo>
                  <a:cubicBezTo>
                    <a:pt x="538" y="486"/>
                    <a:pt x="538" y="488"/>
                    <a:pt x="538" y="491"/>
                  </a:cubicBezTo>
                  <a:cubicBezTo>
                    <a:pt x="538" y="493"/>
                    <a:pt x="539" y="496"/>
                    <a:pt x="542" y="495"/>
                  </a:cubicBezTo>
                  <a:cubicBezTo>
                    <a:pt x="540" y="486"/>
                    <a:pt x="562" y="481"/>
                    <a:pt x="550" y="475"/>
                  </a:cubicBezTo>
                  <a:cubicBezTo>
                    <a:pt x="548" y="480"/>
                    <a:pt x="545" y="483"/>
                    <a:pt x="538" y="483"/>
                  </a:cubicBezTo>
                  <a:close/>
                  <a:moveTo>
                    <a:pt x="86" y="495"/>
                  </a:moveTo>
                  <a:cubicBezTo>
                    <a:pt x="102" y="502"/>
                    <a:pt x="92" y="465"/>
                    <a:pt x="86" y="483"/>
                  </a:cubicBezTo>
                  <a:cubicBezTo>
                    <a:pt x="92" y="484"/>
                    <a:pt x="89" y="492"/>
                    <a:pt x="86" y="495"/>
                  </a:cubicBezTo>
                  <a:close/>
                  <a:moveTo>
                    <a:pt x="110" y="487"/>
                  </a:moveTo>
                  <a:cubicBezTo>
                    <a:pt x="105" y="487"/>
                    <a:pt x="104" y="482"/>
                    <a:pt x="98" y="483"/>
                  </a:cubicBezTo>
                  <a:cubicBezTo>
                    <a:pt x="92" y="493"/>
                    <a:pt x="112" y="495"/>
                    <a:pt x="110" y="487"/>
                  </a:cubicBezTo>
                  <a:close/>
                  <a:moveTo>
                    <a:pt x="114" y="491"/>
                  </a:moveTo>
                  <a:cubicBezTo>
                    <a:pt x="120" y="491"/>
                    <a:pt x="128" y="492"/>
                    <a:pt x="126" y="483"/>
                  </a:cubicBezTo>
                  <a:cubicBezTo>
                    <a:pt x="123" y="483"/>
                    <a:pt x="121" y="483"/>
                    <a:pt x="118" y="483"/>
                  </a:cubicBezTo>
                  <a:cubicBezTo>
                    <a:pt x="118" y="487"/>
                    <a:pt x="115" y="488"/>
                    <a:pt x="114" y="491"/>
                  </a:cubicBezTo>
                  <a:close/>
                  <a:moveTo>
                    <a:pt x="574" y="527"/>
                  </a:moveTo>
                  <a:cubicBezTo>
                    <a:pt x="558" y="513"/>
                    <a:pt x="565" y="540"/>
                    <a:pt x="574" y="527"/>
                  </a:cubicBezTo>
                  <a:close/>
                  <a:moveTo>
                    <a:pt x="66" y="551"/>
                  </a:moveTo>
                  <a:cubicBezTo>
                    <a:pt x="75" y="552"/>
                    <a:pt x="81" y="550"/>
                    <a:pt x="82" y="543"/>
                  </a:cubicBezTo>
                  <a:cubicBezTo>
                    <a:pt x="75" y="544"/>
                    <a:pt x="62" y="539"/>
                    <a:pt x="66" y="551"/>
                  </a:cubicBezTo>
                  <a:close/>
                  <a:moveTo>
                    <a:pt x="470" y="579"/>
                  </a:moveTo>
                  <a:cubicBezTo>
                    <a:pt x="470" y="573"/>
                    <a:pt x="472" y="570"/>
                    <a:pt x="474" y="567"/>
                  </a:cubicBezTo>
                  <a:cubicBezTo>
                    <a:pt x="464" y="569"/>
                    <a:pt x="444" y="548"/>
                    <a:pt x="450" y="559"/>
                  </a:cubicBezTo>
                  <a:cubicBezTo>
                    <a:pt x="459" y="563"/>
                    <a:pt x="457" y="579"/>
                    <a:pt x="470" y="579"/>
                  </a:cubicBezTo>
                  <a:close/>
                  <a:moveTo>
                    <a:pt x="518" y="571"/>
                  </a:moveTo>
                  <a:cubicBezTo>
                    <a:pt x="531" y="583"/>
                    <a:pt x="530" y="556"/>
                    <a:pt x="518" y="571"/>
                  </a:cubicBezTo>
                  <a:close/>
                  <a:moveTo>
                    <a:pt x="554" y="575"/>
                  </a:moveTo>
                  <a:cubicBezTo>
                    <a:pt x="558" y="575"/>
                    <a:pt x="562" y="575"/>
                    <a:pt x="566" y="575"/>
                  </a:cubicBezTo>
                  <a:cubicBezTo>
                    <a:pt x="566" y="572"/>
                    <a:pt x="566" y="570"/>
                    <a:pt x="566" y="567"/>
                  </a:cubicBezTo>
                  <a:cubicBezTo>
                    <a:pt x="562" y="567"/>
                    <a:pt x="558" y="567"/>
                    <a:pt x="554" y="567"/>
                  </a:cubicBezTo>
                  <a:cubicBezTo>
                    <a:pt x="554" y="570"/>
                    <a:pt x="554" y="572"/>
                    <a:pt x="554" y="575"/>
                  </a:cubicBezTo>
                  <a:close/>
                  <a:moveTo>
                    <a:pt x="234" y="583"/>
                  </a:moveTo>
                  <a:cubicBezTo>
                    <a:pt x="237" y="583"/>
                    <a:pt x="239" y="583"/>
                    <a:pt x="242" y="583"/>
                  </a:cubicBezTo>
                  <a:cubicBezTo>
                    <a:pt x="246" y="577"/>
                    <a:pt x="246" y="573"/>
                    <a:pt x="238" y="571"/>
                  </a:cubicBezTo>
                  <a:cubicBezTo>
                    <a:pt x="238" y="576"/>
                    <a:pt x="233" y="577"/>
                    <a:pt x="234" y="583"/>
                  </a:cubicBezTo>
                  <a:close/>
                  <a:moveTo>
                    <a:pt x="410" y="575"/>
                  </a:moveTo>
                  <a:cubicBezTo>
                    <a:pt x="397" y="563"/>
                    <a:pt x="398" y="590"/>
                    <a:pt x="410" y="575"/>
                  </a:cubicBezTo>
                  <a:close/>
                  <a:moveTo>
                    <a:pt x="178" y="599"/>
                  </a:moveTo>
                  <a:cubicBezTo>
                    <a:pt x="186" y="598"/>
                    <a:pt x="186" y="604"/>
                    <a:pt x="190" y="607"/>
                  </a:cubicBezTo>
                  <a:cubicBezTo>
                    <a:pt x="189" y="594"/>
                    <a:pt x="189" y="582"/>
                    <a:pt x="198" y="579"/>
                  </a:cubicBezTo>
                  <a:cubicBezTo>
                    <a:pt x="185" y="567"/>
                    <a:pt x="187" y="594"/>
                    <a:pt x="178" y="599"/>
                  </a:cubicBezTo>
                  <a:close/>
                  <a:moveTo>
                    <a:pt x="102" y="627"/>
                  </a:moveTo>
                  <a:cubicBezTo>
                    <a:pt x="119" y="632"/>
                    <a:pt x="118" y="619"/>
                    <a:pt x="130" y="619"/>
                  </a:cubicBezTo>
                  <a:cubicBezTo>
                    <a:pt x="129" y="610"/>
                    <a:pt x="126" y="602"/>
                    <a:pt x="118" y="599"/>
                  </a:cubicBezTo>
                  <a:cubicBezTo>
                    <a:pt x="118" y="619"/>
                    <a:pt x="100" y="602"/>
                    <a:pt x="102" y="627"/>
                  </a:cubicBezTo>
                  <a:close/>
                  <a:moveTo>
                    <a:pt x="154" y="635"/>
                  </a:moveTo>
                  <a:cubicBezTo>
                    <a:pt x="155" y="627"/>
                    <a:pt x="165" y="627"/>
                    <a:pt x="170" y="623"/>
                  </a:cubicBezTo>
                  <a:cubicBezTo>
                    <a:pt x="166" y="616"/>
                    <a:pt x="169" y="603"/>
                    <a:pt x="162" y="599"/>
                  </a:cubicBezTo>
                  <a:cubicBezTo>
                    <a:pt x="167" y="612"/>
                    <a:pt x="156" y="609"/>
                    <a:pt x="154" y="615"/>
                  </a:cubicBezTo>
                  <a:cubicBezTo>
                    <a:pt x="170" y="620"/>
                    <a:pt x="142" y="634"/>
                    <a:pt x="154" y="635"/>
                  </a:cubicBezTo>
                  <a:close/>
                  <a:moveTo>
                    <a:pt x="426" y="619"/>
                  </a:moveTo>
                  <a:cubicBezTo>
                    <a:pt x="426" y="625"/>
                    <a:pt x="428" y="628"/>
                    <a:pt x="430" y="631"/>
                  </a:cubicBezTo>
                  <a:cubicBezTo>
                    <a:pt x="433" y="631"/>
                    <a:pt x="435" y="631"/>
                    <a:pt x="438" y="631"/>
                  </a:cubicBezTo>
                  <a:cubicBezTo>
                    <a:pt x="432" y="617"/>
                    <a:pt x="452" y="629"/>
                    <a:pt x="450" y="619"/>
                  </a:cubicBezTo>
                  <a:cubicBezTo>
                    <a:pt x="442" y="610"/>
                    <a:pt x="439" y="621"/>
                    <a:pt x="426" y="619"/>
                  </a:cubicBezTo>
                  <a:close/>
                  <a:moveTo>
                    <a:pt x="94" y="639"/>
                  </a:moveTo>
                  <a:cubicBezTo>
                    <a:pt x="107" y="631"/>
                    <a:pt x="83" y="616"/>
                    <a:pt x="82" y="623"/>
                  </a:cubicBezTo>
                  <a:cubicBezTo>
                    <a:pt x="90" y="624"/>
                    <a:pt x="86" y="638"/>
                    <a:pt x="94" y="639"/>
                  </a:cubicBezTo>
                  <a:close/>
                  <a:moveTo>
                    <a:pt x="418" y="667"/>
                  </a:moveTo>
                  <a:cubicBezTo>
                    <a:pt x="428" y="670"/>
                    <a:pt x="439" y="675"/>
                    <a:pt x="438" y="659"/>
                  </a:cubicBezTo>
                  <a:cubicBezTo>
                    <a:pt x="428" y="658"/>
                    <a:pt x="419" y="658"/>
                    <a:pt x="418" y="667"/>
                  </a:cubicBezTo>
                  <a:close/>
                  <a:moveTo>
                    <a:pt x="390" y="711"/>
                  </a:moveTo>
                  <a:cubicBezTo>
                    <a:pt x="391" y="700"/>
                    <a:pt x="384" y="698"/>
                    <a:pt x="374" y="699"/>
                  </a:cubicBezTo>
                  <a:cubicBezTo>
                    <a:pt x="370" y="712"/>
                    <a:pt x="380" y="712"/>
                    <a:pt x="390" y="71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26"/>
            <p:cNvSpPr>
              <a:spLocks noEditPoints="1"/>
            </p:cNvSpPr>
            <p:nvPr/>
          </p:nvSpPr>
          <p:spPr bwMode="auto">
            <a:xfrm>
              <a:off x="4947933" y="3396478"/>
              <a:ext cx="659798" cy="794478"/>
            </a:xfrm>
            <a:custGeom>
              <a:avLst/>
              <a:gdLst>
                <a:gd name="T0" fmla="*/ 480 w 583"/>
                <a:gd name="T1" fmla="*/ 174 h 701"/>
                <a:gd name="T2" fmla="*/ 572 w 583"/>
                <a:gd name="T3" fmla="*/ 246 h 701"/>
                <a:gd name="T4" fmla="*/ 548 w 583"/>
                <a:gd name="T5" fmla="*/ 326 h 701"/>
                <a:gd name="T6" fmla="*/ 504 w 583"/>
                <a:gd name="T7" fmla="*/ 470 h 701"/>
                <a:gd name="T8" fmla="*/ 408 w 583"/>
                <a:gd name="T9" fmla="*/ 650 h 701"/>
                <a:gd name="T10" fmla="*/ 252 w 583"/>
                <a:gd name="T11" fmla="*/ 598 h 701"/>
                <a:gd name="T12" fmla="*/ 204 w 583"/>
                <a:gd name="T13" fmla="*/ 578 h 701"/>
                <a:gd name="T14" fmla="*/ 16 w 583"/>
                <a:gd name="T15" fmla="*/ 446 h 701"/>
                <a:gd name="T16" fmla="*/ 40 w 583"/>
                <a:gd name="T17" fmla="*/ 406 h 701"/>
                <a:gd name="T18" fmla="*/ 120 w 583"/>
                <a:gd name="T19" fmla="*/ 342 h 701"/>
                <a:gd name="T20" fmla="*/ 132 w 583"/>
                <a:gd name="T21" fmla="*/ 158 h 701"/>
                <a:gd name="T22" fmla="*/ 228 w 583"/>
                <a:gd name="T23" fmla="*/ 138 h 701"/>
                <a:gd name="T24" fmla="*/ 288 w 583"/>
                <a:gd name="T25" fmla="*/ 86 h 701"/>
                <a:gd name="T26" fmla="*/ 476 w 583"/>
                <a:gd name="T27" fmla="*/ 38 h 701"/>
                <a:gd name="T28" fmla="*/ 456 w 583"/>
                <a:gd name="T29" fmla="*/ 82 h 701"/>
                <a:gd name="T30" fmla="*/ 516 w 583"/>
                <a:gd name="T31" fmla="*/ 382 h 701"/>
                <a:gd name="T32" fmla="*/ 384 w 583"/>
                <a:gd name="T33" fmla="*/ 26 h 701"/>
                <a:gd name="T34" fmla="*/ 456 w 583"/>
                <a:gd name="T35" fmla="*/ 90 h 701"/>
                <a:gd name="T36" fmla="*/ 340 w 583"/>
                <a:gd name="T37" fmla="*/ 94 h 701"/>
                <a:gd name="T38" fmla="*/ 172 w 583"/>
                <a:gd name="T39" fmla="*/ 146 h 701"/>
                <a:gd name="T40" fmla="*/ 240 w 583"/>
                <a:gd name="T41" fmla="*/ 342 h 701"/>
                <a:gd name="T42" fmla="*/ 236 w 583"/>
                <a:gd name="T43" fmla="*/ 366 h 701"/>
                <a:gd name="T44" fmla="*/ 128 w 583"/>
                <a:gd name="T45" fmla="*/ 530 h 701"/>
                <a:gd name="T46" fmla="*/ 272 w 583"/>
                <a:gd name="T47" fmla="*/ 434 h 701"/>
                <a:gd name="T48" fmla="*/ 292 w 583"/>
                <a:gd name="T49" fmla="*/ 462 h 701"/>
                <a:gd name="T50" fmla="*/ 432 w 583"/>
                <a:gd name="T51" fmla="*/ 494 h 701"/>
                <a:gd name="T52" fmla="*/ 504 w 583"/>
                <a:gd name="T53" fmla="*/ 326 h 701"/>
                <a:gd name="T54" fmla="*/ 436 w 583"/>
                <a:gd name="T55" fmla="*/ 134 h 701"/>
                <a:gd name="T56" fmla="*/ 148 w 583"/>
                <a:gd name="T57" fmla="*/ 150 h 701"/>
                <a:gd name="T58" fmla="*/ 200 w 583"/>
                <a:gd name="T59" fmla="*/ 234 h 701"/>
                <a:gd name="T60" fmla="*/ 156 w 583"/>
                <a:gd name="T61" fmla="*/ 126 h 701"/>
                <a:gd name="T62" fmla="*/ 160 w 583"/>
                <a:gd name="T63" fmla="*/ 134 h 701"/>
                <a:gd name="T64" fmla="*/ 460 w 583"/>
                <a:gd name="T65" fmla="*/ 142 h 701"/>
                <a:gd name="T66" fmla="*/ 224 w 583"/>
                <a:gd name="T67" fmla="*/ 150 h 701"/>
                <a:gd name="T68" fmla="*/ 260 w 583"/>
                <a:gd name="T69" fmla="*/ 174 h 701"/>
                <a:gd name="T70" fmla="*/ 436 w 583"/>
                <a:gd name="T71" fmla="*/ 158 h 701"/>
                <a:gd name="T72" fmla="*/ 428 w 583"/>
                <a:gd name="T73" fmla="*/ 178 h 701"/>
                <a:gd name="T74" fmla="*/ 432 w 583"/>
                <a:gd name="T75" fmla="*/ 210 h 701"/>
                <a:gd name="T76" fmla="*/ 128 w 583"/>
                <a:gd name="T77" fmla="*/ 258 h 701"/>
                <a:gd name="T78" fmla="*/ 196 w 583"/>
                <a:gd name="T79" fmla="*/ 270 h 701"/>
                <a:gd name="T80" fmla="*/ 500 w 583"/>
                <a:gd name="T81" fmla="*/ 274 h 701"/>
                <a:gd name="T82" fmla="*/ 512 w 583"/>
                <a:gd name="T83" fmla="*/ 334 h 701"/>
                <a:gd name="T84" fmla="*/ 180 w 583"/>
                <a:gd name="T85" fmla="*/ 362 h 701"/>
                <a:gd name="T86" fmla="*/ 500 w 583"/>
                <a:gd name="T87" fmla="*/ 378 h 701"/>
                <a:gd name="T88" fmla="*/ 52 w 583"/>
                <a:gd name="T89" fmla="*/ 426 h 701"/>
                <a:gd name="T90" fmla="*/ 308 w 583"/>
                <a:gd name="T91" fmla="*/ 490 h 701"/>
                <a:gd name="T92" fmla="*/ 44 w 583"/>
                <a:gd name="T93" fmla="*/ 494 h 701"/>
                <a:gd name="T94" fmla="*/ 456 w 583"/>
                <a:gd name="T95" fmla="*/ 494 h 701"/>
                <a:gd name="T96" fmla="*/ 184 w 583"/>
                <a:gd name="T97" fmla="*/ 506 h 701"/>
                <a:gd name="T98" fmla="*/ 292 w 583"/>
                <a:gd name="T99" fmla="*/ 514 h 701"/>
                <a:gd name="T100" fmla="*/ 96 w 583"/>
                <a:gd name="T101" fmla="*/ 514 h 701"/>
                <a:gd name="T102" fmla="*/ 436 w 583"/>
                <a:gd name="T103" fmla="*/ 522 h 701"/>
                <a:gd name="T104" fmla="*/ 96 w 583"/>
                <a:gd name="T105" fmla="*/ 530 h 701"/>
                <a:gd name="T106" fmla="*/ 316 w 583"/>
                <a:gd name="T107" fmla="*/ 542 h 701"/>
                <a:gd name="T108" fmla="*/ 432 w 583"/>
                <a:gd name="T109" fmla="*/ 574 h 701"/>
                <a:gd name="T110" fmla="*/ 156 w 583"/>
                <a:gd name="T111" fmla="*/ 570 h 701"/>
                <a:gd name="T112" fmla="*/ 304 w 583"/>
                <a:gd name="T113" fmla="*/ 602 h 701"/>
                <a:gd name="T114" fmla="*/ 312 w 583"/>
                <a:gd name="T115" fmla="*/ 606 h 701"/>
                <a:gd name="T116" fmla="*/ 280 w 583"/>
                <a:gd name="T117" fmla="*/ 638 h 701"/>
                <a:gd name="T118" fmla="*/ 372 w 583"/>
                <a:gd name="T119" fmla="*/ 650 h 701"/>
                <a:gd name="T120" fmla="*/ 392 w 583"/>
                <a:gd name="T121" fmla="*/ 646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3" h="701">
                  <a:moveTo>
                    <a:pt x="456" y="82"/>
                  </a:moveTo>
                  <a:cubicBezTo>
                    <a:pt x="459" y="94"/>
                    <a:pt x="462" y="73"/>
                    <a:pt x="472" y="78"/>
                  </a:cubicBezTo>
                  <a:cubicBezTo>
                    <a:pt x="467" y="90"/>
                    <a:pt x="469" y="94"/>
                    <a:pt x="476" y="102"/>
                  </a:cubicBezTo>
                  <a:cubicBezTo>
                    <a:pt x="486" y="97"/>
                    <a:pt x="477" y="77"/>
                    <a:pt x="476" y="70"/>
                  </a:cubicBezTo>
                  <a:cubicBezTo>
                    <a:pt x="498" y="90"/>
                    <a:pt x="495" y="150"/>
                    <a:pt x="480" y="174"/>
                  </a:cubicBezTo>
                  <a:cubicBezTo>
                    <a:pt x="472" y="179"/>
                    <a:pt x="464" y="172"/>
                    <a:pt x="456" y="182"/>
                  </a:cubicBezTo>
                  <a:cubicBezTo>
                    <a:pt x="467" y="185"/>
                    <a:pt x="464" y="200"/>
                    <a:pt x="468" y="206"/>
                  </a:cubicBezTo>
                  <a:cubicBezTo>
                    <a:pt x="477" y="220"/>
                    <a:pt x="493" y="227"/>
                    <a:pt x="504" y="238"/>
                  </a:cubicBezTo>
                  <a:cubicBezTo>
                    <a:pt x="510" y="236"/>
                    <a:pt x="502" y="233"/>
                    <a:pt x="504" y="226"/>
                  </a:cubicBezTo>
                  <a:cubicBezTo>
                    <a:pt x="527" y="233"/>
                    <a:pt x="549" y="239"/>
                    <a:pt x="572" y="246"/>
                  </a:cubicBezTo>
                  <a:cubicBezTo>
                    <a:pt x="571" y="260"/>
                    <a:pt x="579" y="265"/>
                    <a:pt x="580" y="278"/>
                  </a:cubicBezTo>
                  <a:cubicBezTo>
                    <a:pt x="565" y="281"/>
                    <a:pt x="575" y="259"/>
                    <a:pt x="564" y="258"/>
                  </a:cubicBezTo>
                  <a:cubicBezTo>
                    <a:pt x="560" y="279"/>
                    <a:pt x="549" y="256"/>
                    <a:pt x="536" y="266"/>
                  </a:cubicBezTo>
                  <a:cubicBezTo>
                    <a:pt x="537" y="283"/>
                    <a:pt x="554" y="282"/>
                    <a:pt x="572" y="282"/>
                  </a:cubicBezTo>
                  <a:cubicBezTo>
                    <a:pt x="583" y="302"/>
                    <a:pt x="567" y="337"/>
                    <a:pt x="548" y="326"/>
                  </a:cubicBezTo>
                  <a:cubicBezTo>
                    <a:pt x="563" y="360"/>
                    <a:pt x="523" y="393"/>
                    <a:pt x="516" y="430"/>
                  </a:cubicBezTo>
                  <a:cubicBezTo>
                    <a:pt x="505" y="433"/>
                    <a:pt x="506" y="424"/>
                    <a:pt x="496" y="426"/>
                  </a:cubicBezTo>
                  <a:cubicBezTo>
                    <a:pt x="495" y="441"/>
                    <a:pt x="507" y="442"/>
                    <a:pt x="516" y="446"/>
                  </a:cubicBezTo>
                  <a:cubicBezTo>
                    <a:pt x="519" y="461"/>
                    <a:pt x="502" y="456"/>
                    <a:pt x="496" y="462"/>
                  </a:cubicBezTo>
                  <a:cubicBezTo>
                    <a:pt x="498" y="466"/>
                    <a:pt x="500" y="469"/>
                    <a:pt x="504" y="470"/>
                  </a:cubicBezTo>
                  <a:cubicBezTo>
                    <a:pt x="474" y="494"/>
                    <a:pt x="485" y="544"/>
                    <a:pt x="456" y="562"/>
                  </a:cubicBezTo>
                  <a:cubicBezTo>
                    <a:pt x="456" y="581"/>
                    <a:pt x="457" y="600"/>
                    <a:pt x="436" y="598"/>
                  </a:cubicBezTo>
                  <a:cubicBezTo>
                    <a:pt x="438" y="603"/>
                    <a:pt x="441" y="606"/>
                    <a:pt x="448" y="606"/>
                  </a:cubicBezTo>
                  <a:cubicBezTo>
                    <a:pt x="441" y="617"/>
                    <a:pt x="435" y="612"/>
                    <a:pt x="440" y="630"/>
                  </a:cubicBezTo>
                  <a:cubicBezTo>
                    <a:pt x="417" y="631"/>
                    <a:pt x="439" y="644"/>
                    <a:pt x="408" y="650"/>
                  </a:cubicBezTo>
                  <a:cubicBezTo>
                    <a:pt x="415" y="658"/>
                    <a:pt x="408" y="660"/>
                    <a:pt x="408" y="670"/>
                  </a:cubicBezTo>
                  <a:cubicBezTo>
                    <a:pt x="359" y="701"/>
                    <a:pt x="317" y="636"/>
                    <a:pt x="268" y="642"/>
                  </a:cubicBezTo>
                  <a:cubicBezTo>
                    <a:pt x="264" y="626"/>
                    <a:pt x="280" y="630"/>
                    <a:pt x="276" y="614"/>
                  </a:cubicBezTo>
                  <a:cubicBezTo>
                    <a:pt x="266" y="612"/>
                    <a:pt x="262" y="616"/>
                    <a:pt x="264" y="626"/>
                  </a:cubicBezTo>
                  <a:cubicBezTo>
                    <a:pt x="254" y="622"/>
                    <a:pt x="253" y="610"/>
                    <a:pt x="252" y="598"/>
                  </a:cubicBezTo>
                  <a:cubicBezTo>
                    <a:pt x="260" y="591"/>
                    <a:pt x="257" y="598"/>
                    <a:pt x="268" y="598"/>
                  </a:cubicBezTo>
                  <a:cubicBezTo>
                    <a:pt x="264" y="587"/>
                    <a:pt x="260" y="570"/>
                    <a:pt x="280" y="574"/>
                  </a:cubicBezTo>
                  <a:cubicBezTo>
                    <a:pt x="259" y="558"/>
                    <a:pt x="278" y="543"/>
                    <a:pt x="276" y="514"/>
                  </a:cubicBezTo>
                  <a:cubicBezTo>
                    <a:pt x="270" y="508"/>
                    <a:pt x="263" y="503"/>
                    <a:pt x="256" y="498"/>
                  </a:cubicBezTo>
                  <a:cubicBezTo>
                    <a:pt x="228" y="514"/>
                    <a:pt x="204" y="534"/>
                    <a:pt x="204" y="578"/>
                  </a:cubicBezTo>
                  <a:cubicBezTo>
                    <a:pt x="163" y="613"/>
                    <a:pt x="129" y="561"/>
                    <a:pt x="88" y="558"/>
                  </a:cubicBezTo>
                  <a:cubicBezTo>
                    <a:pt x="72" y="536"/>
                    <a:pt x="35" y="537"/>
                    <a:pt x="16" y="522"/>
                  </a:cubicBezTo>
                  <a:cubicBezTo>
                    <a:pt x="10" y="517"/>
                    <a:pt x="13" y="502"/>
                    <a:pt x="0" y="506"/>
                  </a:cubicBezTo>
                  <a:cubicBezTo>
                    <a:pt x="0" y="498"/>
                    <a:pt x="0" y="490"/>
                    <a:pt x="0" y="482"/>
                  </a:cubicBezTo>
                  <a:cubicBezTo>
                    <a:pt x="22" y="479"/>
                    <a:pt x="10" y="461"/>
                    <a:pt x="16" y="446"/>
                  </a:cubicBezTo>
                  <a:cubicBezTo>
                    <a:pt x="26" y="445"/>
                    <a:pt x="29" y="452"/>
                    <a:pt x="32" y="458"/>
                  </a:cubicBezTo>
                  <a:cubicBezTo>
                    <a:pt x="43" y="453"/>
                    <a:pt x="52" y="446"/>
                    <a:pt x="52" y="430"/>
                  </a:cubicBezTo>
                  <a:cubicBezTo>
                    <a:pt x="39" y="426"/>
                    <a:pt x="39" y="436"/>
                    <a:pt x="40" y="446"/>
                  </a:cubicBezTo>
                  <a:cubicBezTo>
                    <a:pt x="35" y="441"/>
                    <a:pt x="28" y="431"/>
                    <a:pt x="28" y="422"/>
                  </a:cubicBezTo>
                  <a:cubicBezTo>
                    <a:pt x="28" y="410"/>
                    <a:pt x="34" y="420"/>
                    <a:pt x="40" y="406"/>
                  </a:cubicBezTo>
                  <a:cubicBezTo>
                    <a:pt x="43" y="400"/>
                    <a:pt x="38" y="392"/>
                    <a:pt x="40" y="386"/>
                  </a:cubicBezTo>
                  <a:cubicBezTo>
                    <a:pt x="45" y="370"/>
                    <a:pt x="69" y="333"/>
                    <a:pt x="72" y="330"/>
                  </a:cubicBezTo>
                  <a:cubicBezTo>
                    <a:pt x="76" y="327"/>
                    <a:pt x="83" y="328"/>
                    <a:pt x="88" y="326"/>
                  </a:cubicBezTo>
                  <a:cubicBezTo>
                    <a:pt x="101" y="340"/>
                    <a:pt x="121" y="334"/>
                    <a:pt x="112" y="354"/>
                  </a:cubicBezTo>
                  <a:cubicBezTo>
                    <a:pt x="121" y="356"/>
                    <a:pt x="120" y="348"/>
                    <a:pt x="120" y="342"/>
                  </a:cubicBezTo>
                  <a:cubicBezTo>
                    <a:pt x="151" y="368"/>
                    <a:pt x="206" y="343"/>
                    <a:pt x="184" y="294"/>
                  </a:cubicBezTo>
                  <a:cubicBezTo>
                    <a:pt x="156" y="277"/>
                    <a:pt x="110" y="277"/>
                    <a:pt x="88" y="254"/>
                  </a:cubicBezTo>
                  <a:cubicBezTo>
                    <a:pt x="88" y="218"/>
                    <a:pt x="100" y="194"/>
                    <a:pt x="112" y="170"/>
                  </a:cubicBezTo>
                  <a:cubicBezTo>
                    <a:pt x="120" y="170"/>
                    <a:pt x="128" y="170"/>
                    <a:pt x="136" y="170"/>
                  </a:cubicBezTo>
                  <a:cubicBezTo>
                    <a:pt x="133" y="162"/>
                    <a:pt x="124" y="167"/>
                    <a:pt x="132" y="158"/>
                  </a:cubicBezTo>
                  <a:cubicBezTo>
                    <a:pt x="129" y="146"/>
                    <a:pt x="123" y="162"/>
                    <a:pt x="116" y="158"/>
                  </a:cubicBezTo>
                  <a:cubicBezTo>
                    <a:pt x="113" y="141"/>
                    <a:pt x="128" y="143"/>
                    <a:pt x="132" y="134"/>
                  </a:cubicBezTo>
                  <a:cubicBezTo>
                    <a:pt x="124" y="96"/>
                    <a:pt x="160" y="67"/>
                    <a:pt x="192" y="94"/>
                  </a:cubicBezTo>
                  <a:cubicBezTo>
                    <a:pt x="196" y="120"/>
                    <a:pt x="177" y="131"/>
                    <a:pt x="192" y="146"/>
                  </a:cubicBezTo>
                  <a:cubicBezTo>
                    <a:pt x="199" y="133"/>
                    <a:pt x="211" y="131"/>
                    <a:pt x="228" y="138"/>
                  </a:cubicBezTo>
                  <a:cubicBezTo>
                    <a:pt x="235" y="118"/>
                    <a:pt x="195" y="126"/>
                    <a:pt x="196" y="126"/>
                  </a:cubicBezTo>
                  <a:cubicBezTo>
                    <a:pt x="187" y="122"/>
                    <a:pt x="207" y="114"/>
                    <a:pt x="204" y="102"/>
                  </a:cubicBezTo>
                  <a:cubicBezTo>
                    <a:pt x="212" y="105"/>
                    <a:pt x="231" y="117"/>
                    <a:pt x="240" y="106"/>
                  </a:cubicBezTo>
                  <a:cubicBezTo>
                    <a:pt x="251" y="116"/>
                    <a:pt x="262" y="127"/>
                    <a:pt x="284" y="126"/>
                  </a:cubicBezTo>
                  <a:cubicBezTo>
                    <a:pt x="299" y="118"/>
                    <a:pt x="287" y="102"/>
                    <a:pt x="288" y="86"/>
                  </a:cubicBezTo>
                  <a:cubicBezTo>
                    <a:pt x="301" y="83"/>
                    <a:pt x="300" y="66"/>
                    <a:pt x="308" y="58"/>
                  </a:cubicBezTo>
                  <a:cubicBezTo>
                    <a:pt x="303" y="57"/>
                    <a:pt x="301" y="59"/>
                    <a:pt x="300" y="62"/>
                  </a:cubicBezTo>
                  <a:cubicBezTo>
                    <a:pt x="304" y="53"/>
                    <a:pt x="325" y="29"/>
                    <a:pt x="332" y="10"/>
                  </a:cubicBezTo>
                  <a:cubicBezTo>
                    <a:pt x="374" y="0"/>
                    <a:pt x="402" y="14"/>
                    <a:pt x="436" y="6"/>
                  </a:cubicBezTo>
                  <a:cubicBezTo>
                    <a:pt x="444" y="22"/>
                    <a:pt x="461" y="29"/>
                    <a:pt x="476" y="38"/>
                  </a:cubicBezTo>
                  <a:cubicBezTo>
                    <a:pt x="478" y="44"/>
                    <a:pt x="471" y="59"/>
                    <a:pt x="480" y="58"/>
                  </a:cubicBezTo>
                  <a:cubicBezTo>
                    <a:pt x="476" y="66"/>
                    <a:pt x="440" y="59"/>
                    <a:pt x="452" y="50"/>
                  </a:cubicBezTo>
                  <a:cubicBezTo>
                    <a:pt x="441" y="47"/>
                    <a:pt x="444" y="58"/>
                    <a:pt x="440" y="62"/>
                  </a:cubicBezTo>
                  <a:cubicBezTo>
                    <a:pt x="446" y="71"/>
                    <a:pt x="450" y="59"/>
                    <a:pt x="460" y="66"/>
                  </a:cubicBezTo>
                  <a:cubicBezTo>
                    <a:pt x="460" y="72"/>
                    <a:pt x="462" y="81"/>
                    <a:pt x="456" y="82"/>
                  </a:cubicBezTo>
                  <a:close/>
                  <a:moveTo>
                    <a:pt x="516" y="382"/>
                  </a:moveTo>
                  <a:cubicBezTo>
                    <a:pt x="523" y="417"/>
                    <a:pt x="509" y="401"/>
                    <a:pt x="488" y="394"/>
                  </a:cubicBezTo>
                  <a:cubicBezTo>
                    <a:pt x="488" y="399"/>
                    <a:pt x="488" y="405"/>
                    <a:pt x="488" y="410"/>
                  </a:cubicBezTo>
                  <a:cubicBezTo>
                    <a:pt x="499" y="410"/>
                    <a:pt x="511" y="408"/>
                    <a:pt x="516" y="414"/>
                  </a:cubicBezTo>
                  <a:cubicBezTo>
                    <a:pt x="521" y="407"/>
                    <a:pt x="532" y="386"/>
                    <a:pt x="516" y="382"/>
                  </a:cubicBezTo>
                  <a:close/>
                  <a:moveTo>
                    <a:pt x="360" y="30"/>
                  </a:moveTo>
                  <a:cubicBezTo>
                    <a:pt x="368" y="32"/>
                    <a:pt x="367" y="41"/>
                    <a:pt x="380" y="38"/>
                  </a:cubicBezTo>
                  <a:cubicBezTo>
                    <a:pt x="382" y="30"/>
                    <a:pt x="388" y="25"/>
                    <a:pt x="392" y="18"/>
                  </a:cubicBezTo>
                  <a:cubicBezTo>
                    <a:pt x="385" y="15"/>
                    <a:pt x="377" y="11"/>
                    <a:pt x="368" y="10"/>
                  </a:cubicBezTo>
                  <a:cubicBezTo>
                    <a:pt x="364" y="25"/>
                    <a:pt x="386" y="13"/>
                    <a:pt x="384" y="26"/>
                  </a:cubicBezTo>
                  <a:cubicBezTo>
                    <a:pt x="375" y="33"/>
                    <a:pt x="362" y="25"/>
                    <a:pt x="360" y="30"/>
                  </a:cubicBezTo>
                  <a:close/>
                  <a:moveTo>
                    <a:pt x="432" y="38"/>
                  </a:moveTo>
                  <a:cubicBezTo>
                    <a:pt x="429" y="24"/>
                    <a:pt x="417" y="18"/>
                    <a:pt x="400" y="18"/>
                  </a:cubicBezTo>
                  <a:cubicBezTo>
                    <a:pt x="405" y="38"/>
                    <a:pt x="417" y="46"/>
                    <a:pt x="432" y="38"/>
                  </a:cubicBezTo>
                  <a:close/>
                  <a:moveTo>
                    <a:pt x="456" y="90"/>
                  </a:moveTo>
                  <a:cubicBezTo>
                    <a:pt x="452" y="99"/>
                    <a:pt x="433" y="89"/>
                    <a:pt x="428" y="86"/>
                  </a:cubicBezTo>
                  <a:cubicBezTo>
                    <a:pt x="428" y="78"/>
                    <a:pt x="428" y="70"/>
                    <a:pt x="428" y="62"/>
                  </a:cubicBezTo>
                  <a:cubicBezTo>
                    <a:pt x="415" y="67"/>
                    <a:pt x="418" y="56"/>
                    <a:pt x="412" y="54"/>
                  </a:cubicBezTo>
                  <a:cubicBezTo>
                    <a:pt x="412" y="61"/>
                    <a:pt x="409" y="64"/>
                    <a:pt x="404" y="66"/>
                  </a:cubicBezTo>
                  <a:cubicBezTo>
                    <a:pt x="369" y="59"/>
                    <a:pt x="348" y="64"/>
                    <a:pt x="340" y="94"/>
                  </a:cubicBezTo>
                  <a:cubicBezTo>
                    <a:pt x="337" y="106"/>
                    <a:pt x="350" y="122"/>
                    <a:pt x="348" y="134"/>
                  </a:cubicBezTo>
                  <a:cubicBezTo>
                    <a:pt x="348" y="136"/>
                    <a:pt x="334" y="141"/>
                    <a:pt x="332" y="150"/>
                  </a:cubicBezTo>
                  <a:cubicBezTo>
                    <a:pt x="325" y="175"/>
                    <a:pt x="315" y="182"/>
                    <a:pt x="288" y="186"/>
                  </a:cubicBezTo>
                  <a:cubicBezTo>
                    <a:pt x="280" y="186"/>
                    <a:pt x="285" y="173"/>
                    <a:pt x="276" y="174"/>
                  </a:cubicBezTo>
                  <a:cubicBezTo>
                    <a:pt x="243" y="196"/>
                    <a:pt x="206" y="144"/>
                    <a:pt x="172" y="146"/>
                  </a:cubicBezTo>
                  <a:cubicBezTo>
                    <a:pt x="161" y="147"/>
                    <a:pt x="162" y="166"/>
                    <a:pt x="148" y="154"/>
                  </a:cubicBezTo>
                  <a:cubicBezTo>
                    <a:pt x="169" y="175"/>
                    <a:pt x="124" y="212"/>
                    <a:pt x="156" y="230"/>
                  </a:cubicBezTo>
                  <a:cubicBezTo>
                    <a:pt x="192" y="214"/>
                    <a:pt x="215" y="246"/>
                    <a:pt x="228" y="266"/>
                  </a:cubicBezTo>
                  <a:cubicBezTo>
                    <a:pt x="222" y="266"/>
                    <a:pt x="214" y="265"/>
                    <a:pt x="216" y="274"/>
                  </a:cubicBezTo>
                  <a:cubicBezTo>
                    <a:pt x="240" y="278"/>
                    <a:pt x="262" y="329"/>
                    <a:pt x="240" y="342"/>
                  </a:cubicBezTo>
                  <a:cubicBezTo>
                    <a:pt x="245" y="325"/>
                    <a:pt x="215" y="335"/>
                    <a:pt x="228" y="322"/>
                  </a:cubicBezTo>
                  <a:cubicBezTo>
                    <a:pt x="212" y="319"/>
                    <a:pt x="207" y="337"/>
                    <a:pt x="196" y="326"/>
                  </a:cubicBezTo>
                  <a:cubicBezTo>
                    <a:pt x="197" y="341"/>
                    <a:pt x="210" y="337"/>
                    <a:pt x="220" y="334"/>
                  </a:cubicBezTo>
                  <a:cubicBezTo>
                    <a:pt x="229" y="342"/>
                    <a:pt x="240" y="351"/>
                    <a:pt x="248" y="350"/>
                  </a:cubicBezTo>
                  <a:cubicBezTo>
                    <a:pt x="254" y="366"/>
                    <a:pt x="238" y="358"/>
                    <a:pt x="236" y="366"/>
                  </a:cubicBezTo>
                  <a:cubicBezTo>
                    <a:pt x="244" y="396"/>
                    <a:pt x="197" y="407"/>
                    <a:pt x="168" y="414"/>
                  </a:cubicBezTo>
                  <a:cubicBezTo>
                    <a:pt x="161" y="381"/>
                    <a:pt x="111" y="410"/>
                    <a:pt x="96" y="382"/>
                  </a:cubicBezTo>
                  <a:cubicBezTo>
                    <a:pt x="88" y="416"/>
                    <a:pt x="55" y="444"/>
                    <a:pt x="64" y="482"/>
                  </a:cubicBezTo>
                  <a:cubicBezTo>
                    <a:pt x="84" y="495"/>
                    <a:pt x="116" y="496"/>
                    <a:pt x="132" y="514"/>
                  </a:cubicBezTo>
                  <a:cubicBezTo>
                    <a:pt x="133" y="522"/>
                    <a:pt x="127" y="523"/>
                    <a:pt x="128" y="530"/>
                  </a:cubicBezTo>
                  <a:cubicBezTo>
                    <a:pt x="141" y="527"/>
                    <a:pt x="136" y="506"/>
                    <a:pt x="160" y="514"/>
                  </a:cubicBezTo>
                  <a:cubicBezTo>
                    <a:pt x="158" y="526"/>
                    <a:pt x="165" y="533"/>
                    <a:pt x="172" y="526"/>
                  </a:cubicBezTo>
                  <a:cubicBezTo>
                    <a:pt x="177" y="513"/>
                    <a:pt x="159" y="523"/>
                    <a:pt x="164" y="510"/>
                  </a:cubicBezTo>
                  <a:cubicBezTo>
                    <a:pt x="187" y="499"/>
                    <a:pt x="198" y="445"/>
                    <a:pt x="224" y="462"/>
                  </a:cubicBezTo>
                  <a:cubicBezTo>
                    <a:pt x="228" y="425"/>
                    <a:pt x="252" y="444"/>
                    <a:pt x="272" y="434"/>
                  </a:cubicBezTo>
                  <a:cubicBezTo>
                    <a:pt x="279" y="441"/>
                    <a:pt x="268" y="447"/>
                    <a:pt x="272" y="462"/>
                  </a:cubicBezTo>
                  <a:cubicBezTo>
                    <a:pt x="279" y="462"/>
                    <a:pt x="280" y="459"/>
                    <a:pt x="276" y="454"/>
                  </a:cubicBezTo>
                  <a:cubicBezTo>
                    <a:pt x="286" y="451"/>
                    <a:pt x="283" y="481"/>
                    <a:pt x="292" y="466"/>
                  </a:cubicBezTo>
                  <a:cubicBezTo>
                    <a:pt x="287" y="465"/>
                    <a:pt x="278" y="449"/>
                    <a:pt x="288" y="446"/>
                  </a:cubicBezTo>
                  <a:cubicBezTo>
                    <a:pt x="289" y="451"/>
                    <a:pt x="294" y="454"/>
                    <a:pt x="292" y="462"/>
                  </a:cubicBezTo>
                  <a:cubicBezTo>
                    <a:pt x="350" y="463"/>
                    <a:pt x="330" y="552"/>
                    <a:pt x="320" y="590"/>
                  </a:cubicBezTo>
                  <a:cubicBezTo>
                    <a:pt x="340" y="595"/>
                    <a:pt x="366" y="595"/>
                    <a:pt x="376" y="610"/>
                  </a:cubicBezTo>
                  <a:cubicBezTo>
                    <a:pt x="366" y="610"/>
                    <a:pt x="375" y="623"/>
                    <a:pt x="380" y="622"/>
                  </a:cubicBezTo>
                  <a:cubicBezTo>
                    <a:pt x="377" y="609"/>
                    <a:pt x="387" y="607"/>
                    <a:pt x="396" y="606"/>
                  </a:cubicBezTo>
                  <a:cubicBezTo>
                    <a:pt x="402" y="562"/>
                    <a:pt x="417" y="521"/>
                    <a:pt x="432" y="494"/>
                  </a:cubicBezTo>
                  <a:cubicBezTo>
                    <a:pt x="443" y="474"/>
                    <a:pt x="453" y="470"/>
                    <a:pt x="448" y="450"/>
                  </a:cubicBezTo>
                  <a:cubicBezTo>
                    <a:pt x="473" y="439"/>
                    <a:pt x="461" y="391"/>
                    <a:pt x="488" y="382"/>
                  </a:cubicBezTo>
                  <a:cubicBezTo>
                    <a:pt x="475" y="350"/>
                    <a:pt x="502" y="311"/>
                    <a:pt x="532" y="334"/>
                  </a:cubicBezTo>
                  <a:cubicBezTo>
                    <a:pt x="528" y="319"/>
                    <a:pt x="540" y="321"/>
                    <a:pt x="544" y="314"/>
                  </a:cubicBezTo>
                  <a:cubicBezTo>
                    <a:pt x="529" y="303"/>
                    <a:pt x="517" y="322"/>
                    <a:pt x="504" y="326"/>
                  </a:cubicBezTo>
                  <a:cubicBezTo>
                    <a:pt x="491" y="317"/>
                    <a:pt x="511" y="296"/>
                    <a:pt x="500" y="290"/>
                  </a:cubicBezTo>
                  <a:cubicBezTo>
                    <a:pt x="499" y="295"/>
                    <a:pt x="494" y="294"/>
                    <a:pt x="488" y="294"/>
                  </a:cubicBezTo>
                  <a:cubicBezTo>
                    <a:pt x="487" y="286"/>
                    <a:pt x="480" y="283"/>
                    <a:pt x="476" y="278"/>
                  </a:cubicBezTo>
                  <a:cubicBezTo>
                    <a:pt x="455" y="283"/>
                    <a:pt x="456" y="266"/>
                    <a:pt x="436" y="270"/>
                  </a:cubicBezTo>
                  <a:cubicBezTo>
                    <a:pt x="410" y="230"/>
                    <a:pt x="405" y="179"/>
                    <a:pt x="436" y="134"/>
                  </a:cubicBezTo>
                  <a:cubicBezTo>
                    <a:pt x="437" y="119"/>
                    <a:pt x="435" y="108"/>
                    <a:pt x="432" y="98"/>
                  </a:cubicBezTo>
                  <a:cubicBezTo>
                    <a:pt x="444" y="97"/>
                    <a:pt x="444" y="107"/>
                    <a:pt x="456" y="106"/>
                  </a:cubicBezTo>
                  <a:cubicBezTo>
                    <a:pt x="451" y="97"/>
                    <a:pt x="466" y="91"/>
                    <a:pt x="456" y="90"/>
                  </a:cubicBezTo>
                  <a:close/>
                  <a:moveTo>
                    <a:pt x="160" y="150"/>
                  </a:moveTo>
                  <a:cubicBezTo>
                    <a:pt x="155" y="149"/>
                    <a:pt x="151" y="143"/>
                    <a:pt x="148" y="150"/>
                  </a:cubicBezTo>
                  <a:cubicBezTo>
                    <a:pt x="153" y="151"/>
                    <a:pt x="157" y="157"/>
                    <a:pt x="160" y="150"/>
                  </a:cubicBezTo>
                  <a:close/>
                  <a:moveTo>
                    <a:pt x="192" y="234"/>
                  </a:moveTo>
                  <a:cubicBezTo>
                    <a:pt x="192" y="237"/>
                    <a:pt x="192" y="239"/>
                    <a:pt x="192" y="242"/>
                  </a:cubicBezTo>
                  <a:cubicBezTo>
                    <a:pt x="195" y="242"/>
                    <a:pt x="197" y="242"/>
                    <a:pt x="200" y="242"/>
                  </a:cubicBezTo>
                  <a:cubicBezTo>
                    <a:pt x="200" y="239"/>
                    <a:pt x="200" y="237"/>
                    <a:pt x="200" y="234"/>
                  </a:cubicBezTo>
                  <a:cubicBezTo>
                    <a:pt x="197" y="234"/>
                    <a:pt x="195" y="234"/>
                    <a:pt x="192" y="234"/>
                  </a:cubicBezTo>
                  <a:close/>
                  <a:moveTo>
                    <a:pt x="220" y="378"/>
                  </a:moveTo>
                  <a:cubicBezTo>
                    <a:pt x="225" y="378"/>
                    <a:pt x="231" y="378"/>
                    <a:pt x="236" y="378"/>
                  </a:cubicBezTo>
                  <a:cubicBezTo>
                    <a:pt x="237" y="365"/>
                    <a:pt x="217" y="362"/>
                    <a:pt x="220" y="378"/>
                  </a:cubicBezTo>
                  <a:close/>
                  <a:moveTo>
                    <a:pt x="156" y="126"/>
                  </a:moveTo>
                  <a:cubicBezTo>
                    <a:pt x="161" y="126"/>
                    <a:pt x="162" y="131"/>
                    <a:pt x="168" y="130"/>
                  </a:cubicBezTo>
                  <a:cubicBezTo>
                    <a:pt x="168" y="123"/>
                    <a:pt x="165" y="120"/>
                    <a:pt x="160" y="118"/>
                  </a:cubicBezTo>
                  <a:cubicBezTo>
                    <a:pt x="160" y="122"/>
                    <a:pt x="157" y="123"/>
                    <a:pt x="156" y="126"/>
                  </a:cubicBezTo>
                  <a:close/>
                  <a:moveTo>
                    <a:pt x="140" y="138"/>
                  </a:moveTo>
                  <a:cubicBezTo>
                    <a:pt x="146" y="136"/>
                    <a:pt x="161" y="143"/>
                    <a:pt x="160" y="134"/>
                  </a:cubicBezTo>
                  <a:cubicBezTo>
                    <a:pt x="152" y="133"/>
                    <a:pt x="149" y="126"/>
                    <a:pt x="144" y="122"/>
                  </a:cubicBezTo>
                  <a:cubicBezTo>
                    <a:pt x="143" y="127"/>
                    <a:pt x="138" y="130"/>
                    <a:pt x="140" y="138"/>
                  </a:cubicBezTo>
                  <a:close/>
                  <a:moveTo>
                    <a:pt x="460" y="142"/>
                  </a:moveTo>
                  <a:cubicBezTo>
                    <a:pt x="470" y="146"/>
                    <a:pt x="483" y="134"/>
                    <a:pt x="472" y="130"/>
                  </a:cubicBezTo>
                  <a:cubicBezTo>
                    <a:pt x="474" y="140"/>
                    <a:pt x="454" y="128"/>
                    <a:pt x="460" y="142"/>
                  </a:cubicBezTo>
                  <a:close/>
                  <a:moveTo>
                    <a:pt x="224" y="150"/>
                  </a:moveTo>
                  <a:cubicBezTo>
                    <a:pt x="227" y="150"/>
                    <a:pt x="229" y="150"/>
                    <a:pt x="232" y="150"/>
                  </a:cubicBezTo>
                  <a:cubicBezTo>
                    <a:pt x="232" y="147"/>
                    <a:pt x="232" y="145"/>
                    <a:pt x="232" y="142"/>
                  </a:cubicBezTo>
                  <a:cubicBezTo>
                    <a:pt x="229" y="142"/>
                    <a:pt x="227" y="142"/>
                    <a:pt x="224" y="142"/>
                  </a:cubicBezTo>
                  <a:cubicBezTo>
                    <a:pt x="224" y="145"/>
                    <a:pt x="224" y="147"/>
                    <a:pt x="224" y="150"/>
                  </a:cubicBezTo>
                  <a:close/>
                  <a:moveTo>
                    <a:pt x="260" y="174"/>
                  </a:moveTo>
                  <a:cubicBezTo>
                    <a:pt x="262" y="154"/>
                    <a:pt x="268" y="169"/>
                    <a:pt x="280" y="170"/>
                  </a:cubicBezTo>
                  <a:cubicBezTo>
                    <a:pt x="280" y="160"/>
                    <a:pt x="297" y="166"/>
                    <a:pt x="292" y="150"/>
                  </a:cubicBezTo>
                  <a:cubicBezTo>
                    <a:pt x="285" y="150"/>
                    <a:pt x="280" y="149"/>
                    <a:pt x="276" y="146"/>
                  </a:cubicBezTo>
                  <a:cubicBezTo>
                    <a:pt x="276" y="163"/>
                    <a:pt x="237" y="154"/>
                    <a:pt x="260" y="174"/>
                  </a:cubicBezTo>
                  <a:close/>
                  <a:moveTo>
                    <a:pt x="240" y="158"/>
                  </a:moveTo>
                  <a:cubicBezTo>
                    <a:pt x="244" y="158"/>
                    <a:pt x="245" y="161"/>
                    <a:pt x="248" y="162"/>
                  </a:cubicBezTo>
                  <a:cubicBezTo>
                    <a:pt x="248" y="156"/>
                    <a:pt x="249" y="148"/>
                    <a:pt x="240" y="150"/>
                  </a:cubicBezTo>
                  <a:cubicBezTo>
                    <a:pt x="240" y="153"/>
                    <a:pt x="240" y="155"/>
                    <a:pt x="240" y="158"/>
                  </a:cubicBezTo>
                  <a:close/>
                  <a:moveTo>
                    <a:pt x="436" y="158"/>
                  </a:moveTo>
                  <a:cubicBezTo>
                    <a:pt x="441" y="158"/>
                    <a:pt x="447" y="158"/>
                    <a:pt x="452" y="158"/>
                  </a:cubicBezTo>
                  <a:cubicBezTo>
                    <a:pt x="452" y="155"/>
                    <a:pt x="452" y="153"/>
                    <a:pt x="452" y="150"/>
                  </a:cubicBezTo>
                  <a:cubicBezTo>
                    <a:pt x="447" y="150"/>
                    <a:pt x="441" y="150"/>
                    <a:pt x="436" y="150"/>
                  </a:cubicBezTo>
                  <a:cubicBezTo>
                    <a:pt x="436" y="153"/>
                    <a:pt x="436" y="155"/>
                    <a:pt x="436" y="158"/>
                  </a:cubicBezTo>
                  <a:close/>
                  <a:moveTo>
                    <a:pt x="428" y="178"/>
                  </a:moveTo>
                  <a:cubicBezTo>
                    <a:pt x="441" y="177"/>
                    <a:pt x="447" y="187"/>
                    <a:pt x="448" y="170"/>
                  </a:cubicBezTo>
                  <a:cubicBezTo>
                    <a:pt x="438" y="169"/>
                    <a:pt x="429" y="169"/>
                    <a:pt x="428" y="178"/>
                  </a:cubicBezTo>
                  <a:close/>
                  <a:moveTo>
                    <a:pt x="432" y="210"/>
                  </a:moveTo>
                  <a:cubicBezTo>
                    <a:pt x="447" y="210"/>
                    <a:pt x="443" y="206"/>
                    <a:pt x="456" y="210"/>
                  </a:cubicBezTo>
                  <a:cubicBezTo>
                    <a:pt x="462" y="198"/>
                    <a:pt x="426" y="198"/>
                    <a:pt x="432" y="210"/>
                  </a:cubicBezTo>
                  <a:close/>
                  <a:moveTo>
                    <a:pt x="500" y="242"/>
                  </a:moveTo>
                  <a:cubicBezTo>
                    <a:pt x="497" y="266"/>
                    <a:pt x="518" y="245"/>
                    <a:pt x="500" y="242"/>
                  </a:cubicBezTo>
                  <a:close/>
                  <a:moveTo>
                    <a:pt x="128" y="258"/>
                  </a:moveTo>
                  <a:cubicBezTo>
                    <a:pt x="132" y="248"/>
                    <a:pt x="115" y="240"/>
                    <a:pt x="112" y="250"/>
                  </a:cubicBezTo>
                  <a:cubicBezTo>
                    <a:pt x="120" y="250"/>
                    <a:pt x="117" y="261"/>
                    <a:pt x="128" y="258"/>
                  </a:cubicBezTo>
                  <a:close/>
                  <a:moveTo>
                    <a:pt x="544" y="250"/>
                  </a:moveTo>
                  <a:cubicBezTo>
                    <a:pt x="528" y="236"/>
                    <a:pt x="535" y="263"/>
                    <a:pt x="544" y="250"/>
                  </a:cubicBezTo>
                  <a:close/>
                  <a:moveTo>
                    <a:pt x="184" y="278"/>
                  </a:moveTo>
                  <a:cubicBezTo>
                    <a:pt x="187" y="278"/>
                    <a:pt x="189" y="278"/>
                    <a:pt x="192" y="278"/>
                  </a:cubicBezTo>
                  <a:cubicBezTo>
                    <a:pt x="192" y="274"/>
                    <a:pt x="195" y="273"/>
                    <a:pt x="196" y="270"/>
                  </a:cubicBezTo>
                  <a:cubicBezTo>
                    <a:pt x="191" y="270"/>
                    <a:pt x="190" y="265"/>
                    <a:pt x="184" y="266"/>
                  </a:cubicBezTo>
                  <a:cubicBezTo>
                    <a:pt x="184" y="270"/>
                    <a:pt x="184" y="274"/>
                    <a:pt x="184" y="278"/>
                  </a:cubicBezTo>
                  <a:close/>
                  <a:moveTo>
                    <a:pt x="492" y="282"/>
                  </a:moveTo>
                  <a:cubicBezTo>
                    <a:pt x="495" y="282"/>
                    <a:pt x="497" y="282"/>
                    <a:pt x="500" y="282"/>
                  </a:cubicBezTo>
                  <a:cubicBezTo>
                    <a:pt x="500" y="279"/>
                    <a:pt x="500" y="277"/>
                    <a:pt x="500" y="274"/>
                  </a:cubicBezTo>
                  <a:cubicBezTo>
                    <a:pt x="497" y="274"/>
                    <a:pt x="495" y="274"/>
                    <a:pt x="492" y="274"/>
                  </a:cubicBezTo>
                  <a:cubicBezTo>
                    <a:pt x="492" y="277"/>
                    <a:pt x="492" y="279"/>
                    <a:pt x="492" y="282"/>
                  </a:cubicBezTo>
                  <a:close/>
                  <a:moveTo>
                    <a:pt x="496" y="338"/>
                  </a:moveTo>
                  <a:cubicBezTo>
                    <a:pt x="492" y="350"/>
                    <a:pt x="505" y="345"/>
                    <a:pt x="512" y="346"/>
                  </a:cubicBezTo>
                  <a:cubicBezTo>
                    <a:pt x="512" y="342"/>
                    <a:pt x="512" y="338"/>
                    <a:pt x="512" y="334"/>
                  </a:cubicBezTo>
                  <a:cubicBezTo>
                    <a:pt x="505" y="334"/>
                    <a:pt x="500" y="335"/>
                    <a:pt x="496" y="338"/>
                  </a:cubicBezTo>
                  <a:close/>
                  <a:moveTo>
                    <a:pt x="520" y="358"/>
                  </a:moveTo>
                  <a:cubicBezTo>
                    <a:pt x="531" y="352"/>
                    <a:pt x="548" y="352"/>
                    <a:pt x="548" y="334"/>
                  </a:cubicBezTo>
                  <a:cubicBezTo>
                    <a:pt x="530" y="334"/>
                    <a:pt x="522" y="343"/>
                    <a:pt x="520" y="358"/>
                  </a:cubicBezTo>
                  <a:close/>
                  <a:moveTo>
                    <a:pt x="180" y="362"/>
                  </a:moveTo>
                  <a:cubicBezTo>
                    <a:pt x="192" y="362"/>
                    <a:pt x="203" y="363"/>
                    <a:pt x="200" y="378"/>
                  </a:cubicBezTo>
                  <a:cubicBezTo>
                    <a:pt x="211" y="379"/>
                    <a:pt x="210" y="367"/>
                    <a:pt x="216" y="362"/>
                  </a:cubicBezTo>
                  <a:cubicBezTo>
                    <a:pt x="200" y="368"/>
                    <a:pt x="203" y="353"/>
                    <a:pt x="192" y="354"/>
                  </a:cubicBezTo>
                  <a:cubicBezTo>
                    <a:pt x="192" y="361"/>
                    <a:pt x="181" y="356"/>
                    <a:pt x="180" y="362"/>
                  </a:cubicBezTo>
                  <a:close/>
                  <a:moveTo>
                    <a:pt x="500" y="378"/>
                  </a:moveTo>
                  <a:cubicBezTo>
                    <a:pt x="509" y="379"/>
                    <a:pt x="515" y="377"/>
                    <a:pt x="516" y="370"/>
                  </a:cubicBezTo>
                  <a:cubicBezTo>
                    <a:pt x="507" y="369"/>
                    <a:pt x="501" y="371"/>
                    <a:pt x="500" y="378"/>
                  </a:cubicBezTo>
                  <a:close/>
                  <a:moveTo>
                    <a:pt x="48" y="414"/>
                  </a:moveTo>
                  <a:cubicBezTo>
                    <a:pt x="51" y="415"/>
                    <a:pt x="56" y="414"/>
                    <a:pt x="56" y="418"/>
                  </a:cubicBezTo>
                  <a:cubicBezTo>
                    <a:pt x="53" y="419"/>
                    <a:pt x="51" y="421"/>
                    <a:pt x="52" y="426"/>
                  </a:cubicBezTo>
                  <a:cubicBezTo>
                    <a:pt x="72" y="427"/>
                    <a:pt x="51" y="391"/>
                    <a:pt x="48" y="414"/>
                  </a:cubicBezTo>
                  <a:close/>
                  <a:moveTo>
                    <a:pt x="476" y="494"/>
                  </a:moveTo>
                  <a:cubicBezTo>
                    <a:pt x="484" y="493"/>
                    <a:pt x="489" y="460"/>
                    <a:pt x="476" y="474"/>
                  </a:cubicBezTo>
                  <a:cubicBezTo>
                    <a:pt x="487" y="474"/>
                    <a:pt x="465" y="494"/>
                    <a:pt x="476" y="494"/>
                  </a:cubicBezTo>
                  <a:close/>
                  <a:moveTo>
                    <a:pt x="308" y="490"/>
                  </a:moveTo>
                  <a:cubicBezTo>
                    <a:pt x="311" y="487"/>
                    <a:pt x="318" y="470"/>
                    <a:pt x="304" y="474"/>
                  </a:cubicBezTo>
                  <a:cubicBezTo>
                    <a:pt x="305" y="480"/>
                    <a:pt x="303" y="489"/>
                    <a:pt x="308" y="490"/>
                  </a:cubicBezTo>
                  <a:close/>
                  <a:moveTo>
                    <a:pt x="44" y="494"/>
                  </a:moveTo>
                  <a:cubicBezTo>
                    <a:pt x="45" y="485"/>
                    <a:pt x="41" y="481"/>
                    <a:pt x="32" y="482"/>
                  </a:cubicBezTo>
                  <a:cubicBezTo>
                    <a:pt x="31" y="491"/>
                    <a:pt x="35" y="495"/>
                    <a:pt x="44" y="494"/>
                  </a:cubicBezTo>
                  <a:close/>
                  <a:moveTo>
                    <a:pt x="220" y="506"/>
                  </a:moveTo>
                  <a:cubicBezTo>
                    <a:pt x="212" y="506"/>
                    <a:pt x="205" y="484"/>
                    <a:pt x="200" y="494"/>
                  </a:cubicBezTo>
                  <a:cubicBezTo>
                    <a:pt x="204" y="498"/>
                    <a:pt x="216" y="515"/>
                    <a:pt x="220" y="506"/>
                  </a:cubicBezTo>
                  <a:close/>
                  <a:moveTo>
                    <a:pt x="444" y="506"/>
                  </a:moveTo>
                  <a:cubicBezTo>
                    <a:pt x="442" y="496"/>
                    <a:pt x="462" y="508"/>
                    <a:pt x="456" y="494"/>
                  </a:cubicBezTo>
                  <a:cubicBezTo>
                    <a:pt x="446" y="490"/>
                    <a:pt x="433" y="502"/>
                    <a:pt x="444" y="506"/>
                  </a:cubicBezTo>
                  <a:close/>
                  <a:moveTo>
                    <a:pt x="188" y="530"/>
                  </a:moveTo>
                  <a:cubicBezTo>
                    <a:pt x="194" y="529"/>
                    <a:pt x="203" y="531"/>
                    <a:pt x="204" y="526"/>
                  </a:cubicBezTo>
                  <a:cubicBezTo>
                    <a:pt x="198" y="523"/>
                    <a:pt x="195" y="516"/>
                    <a:pt x="196" y="506"/>
                  </a:cubicBezTo>
                  <a:cubicBezTo>
                    <a:pt x="192" y="506"/>
                    <a:pt x="188" y="506"/>
                    <a:pt x="184" y="506"/>
                  </a:cubicBezTo>
                  <a:cubicBezTo>
                    <a:pt x="185" y="520"/>
                    <a:pt x="195" y="516"/>
                    <a:pt x="188" y="530"/>
                  </a:cubicBezTo>
                  <a:close/>
                  <a:moveTo>
                    <a:pt x="40" y="522"/>
                  </a:moveTo>
                  <a:cubicBezTo>
                    <a:pt x="44" y="514"/>
                    <a:pt x="30" y="504"/>
                    <a:pt x="28" y="514"/>
                  </a:cubicBezTo>
                  <a:cubicBezTo>
                    <a:pt x="34" y="515"/>
                    <a:pt x="35" y="521"/>
                    <a:pt x="40" y="522"/>
                  </a:cubicBezTo>
                  <a:close/>
                  <a:moveTo>
                    <a:pt x="292" y="514"/>
                  </a:moveTo>
                  <a:cubicBezTo>
                    <a:pt x="308" y="534"/>
                    <a:pt x="318" y="497"/>
                    <a:pt x="292" y="514"/>
                  </a:cubicBezTo>
                  <a:close/>
                  <a:moveTo>
                    <a:pt x="96" y="522"/>
                  </a:moveTo>
                  <a:cubicBezTo>
                    <a:pt x="99" y="522"/>
                    <a:pt x="101" y="522"/>
                    <a:pt x="104" y="522"/>
                  </a:cubicBezTo>
                  <a:cubicBezTo>
                    <a:pt x="104" y="519"/>
                    <a:pt x="104" y="517"/>
                    <a:pt x="104" y="514"/>
                  </a:cubicBezTo>
                  <a:cubicBezTo>
                    <a:pt x="101" y="514"/>
                    <a:pt x="99" y="514"/>
                    <a:pt x="96" y="514"/>
                  </a:cubicBezTo>
                  <a:cubicBezTo>
                    <a:pt x="96" y="517"/>
                    <a:pt x="96" y="519"/>
                    <a:pt x="96" y="522"/>
                  </a:cubicBezTo>
                  <a:close/>
                  <a:moveTo>
                    <a:pt x="436" y="522"/>
                  </a:moveTo>
                  <a:cubicBezTo>
                    <a:pt x="452" y="520"/>
                    <a:pt x="435" y="550"/>
                    <a:pt x="452" y="546"/>
                  </a:cubicBezTo>
                  <a:cubicBezTo>
                    <a:pt x="439" y="526"/>
                    <a:pt x="463" y="528"/>
                    <a:pt x="468" y="514"/>
                  </a:cubicBezTo>
                  <a:cubicBezTo>
                    <a:pt x="457" y="517"/>
                    <a:pt x="443" y="516"/>
                    <a:pt x="436" y="522"/>
                  </a:cubicBezTo>
                  <a:close/>
                  <a:moveTo>
                    <a:pt x="56" y="534"/>
                  </a:moveTo>
                  <a:cubicBezTo>
                    <a:pt x="68" y="540"/>
                    <a:pt x="68" y="516"/>
                    <a:pt x="56" y="522"/>
                  </a:cubicBezTo>
                  <a:cubicBezTo>
                    <a:pt x="56" y="526"/>
                    <a:pt x="56" y="530"/>
                    <a:pt x="56" y="534"/>
                  </a:cubicBezTo>
                  <a:close/>
                  <a:moveTo>
                    <a:pt x="116" y="530"/>
                  </a:moveTo>
                  <a:cubicBezTo>
                    <a:pt x="104" y="533"/>
                    <a:pt x="108" y="533"/>
                    <a:pt x="96" y="530"/>
                  </a:cubicBezTo>
                  <a:cubicBezTo>
                    <a:pt x="90" y="542"/>
                    <a:pt x="122" y="542"/>
                    <a:pt x="116" y="530"/>
                  </a:cubicBezTo>
                  <a:close/>
                  <a:moveTo>
                    <a:pt x="172" y="538"/>
                  </a:moveTo>
                  <a:cubicBezTo>
                    <a:pt x="179" y="534"/>
                    <a:pt x="185" y="550"/>
                    <a:pt x="188" y="538"/>
                  </a:cubicBezTo>
                  <a:cubicBezTo>
                    <a:pt x="181" y="535"/>
                    <a:pt x="176" y="525"/>
                    <a:pt x="172" y="538"/>
                  </a:cubicBezTo>
                  <a:close/>
                  <a:moveTo>
                    <a:pt x="316" y="542"/>
                  </a:moveTo>
                  <a:cubicBezTo>
                    <a:pt x="319" y="542"/>
                    <a:pt x="321" y="542"/>
                    <a:pt x="324" y="542"/>
                  </a:cubicBezTo>
                  <a:cubicBezTo>
                    <a:pt x="324" y="539"/>
                    <a:pt x="324" y="537"/>
                    <a:pt x="324" y="534"/>
                  </a:cubicBezTo>
                  <a:cubicBezTo>
                    <a:pt x="321" y="534"/>
                    <a:pt x="319" y="534"/>
                    <a:pt x="316" y="534"/>
                  </a:cubicBezTo>
                  <a:cubicBezTo>
                    <a:pt x="316" y="537"/>
                    <a:pt x="316" y="539"/>
                    <a:pt x="316" y="542"/>
                  </a:cubicBezTo>
                  <a:close/>
                  <a:moveTo>
                    <a:pt x="432" y="574"/>
                  </a:moveTo>
                  <a:cubicBezTo>
                    <a:pt x="435" y="574"/>
                    <a:pt x="437" y="574"/>
                    <a:pt x="440" y="574"/>
                  </a:cubicBezTo>
                  <a:cubicBezTo>
                    <a:pt x="446" y="564"/>
                    <a:pt x="426" y="562"/>
                    <a:pt x="428" y="570"/>
                  </a:cubicBezTo>
                  <a:cubicBezTo>
                    <a:pt x="430" y="570"/>
                    <a:pt x="433" y="571"/>
                    <a:pt x="432" y="574"/>
                  </a:cubicBezTo>
                  <a:close/>
                  <a:moveTo>
                    <a:pt x="176" y="574"/>
                  </a:moveTo>
                  <a:cubicBezTo>
                    <a:pt x="171" y="571"/>
                    <a:pt x="165" y="569"/>
                    <a:pt x="156" y="570"/>
                  </a:cubicBezTo>
                  <a:cubicBezTo>
                    <a:pt x="149" y="588"/>
                    <a:pt x="177" y="584"/>
                    <a:pt x="176" y="574"/>
                  </a:cubicBezTo>
                  <a:close/>
                  <a:moveTo>
                    <a:pt x="284" y="598"/>
                  </a:moveTo>
                  <a:cubicBezTo>
                    <a:pt x="284" y="594"/>
                    <a:pt x="291" y="593"/>
                    <a:pt x="292" y="598"/>
                  </a:cubicBezTo>
                  <a:cubicBezTo>
                    <a:pt x="292" y="602"/>
                    <a:pt x="289" y="603"/>
                    <a:pt x="288" y="606"/>
                  </a:cubicBezTo>
                  <a:cubicBezTo>
                    <a:pt x="294" y="605"/>
                    <a:pt x="303" y="607"/>
                    <a:pt x="304" y="602"/>
                  </a:cubicBezTo>
                  <a:cubicBezTo>
                    <a:pt x="297" y="598"/>
                    <a:pt x="295" y="589"/>
                    <a:pt x="296" y="578"/>
                  </a:cubicBezTo>
                  <a:cubicBezTo>
                    <a:pt x="285" y="576"/>
                    <a:pt x="276" y="594"/>
                    <a:pt x="284" y="598"/>
                  </a:cubicBezTo>
                  <a:close/>
                  <a:moveTo>
                    <a:pt x="316" y="610"/>
                  </a:moveTo>
                  <a:cubicBezTo>
                    <a:pt x="319" y="610"/>
                    <a:pt x="321" y="610"/>
                    <a:pt x="324" y="610"/>
                  </a:cubicBezTo>
                  <a:cubicBezTo>
                    <a:pt x="330" y="600"/>
                    <a:pt x="310" y="598"/>
                    <a:pt x="312" y="606"/>
                  </a:cubicBezTo>
                  <a:cubicBezTo>
                    <a:pt x="314" y="606"/>
                    <a:pt x="317" y="607"/>
                    <a:pt x="316" y="610"/>
                  </a:cubicBezTo>
                  <a:close/>
                  <a:moveTo>
                    <a:pt x="308" y="634"/>
                  </a:moveTo>
                  <a:cubicBezTo>
                    <a:pt x="320" y="640"/>
                    <a:pt x="319" y="613"/>
                    <a:pt x="312" y="614"/>
                  </a:cubicBezTo>
                  <a:cubicBezTo>
                    <a:pt x="309" y="619"/>
                    <a:pt x="307" y="625"/>
                    <a:pt x="308" y="634"/>
                  </a:cubicBezTo>
                  <a:close/>
                  <a:moveTo>
                    <a:pt x="280" y="638"/>
                  </a:moveTo>
                  <a:cubicBezTo>
                    <a:pt x="283" y="638"/>
                    <a:pt x="285" y="638"/>
                    <a:pt x="288" y="638"/>
                  </a:cubicBezTo>
                  <a:cubicBezTo>
                    <a:pt x="288" y="635"/>
                    <a:pt x="288" y="633"/>
                    <a:pt x="288" y="630"/>
                  </a:cubicBezTo>
                  <a:cubicBezTo>
                    <a:pt x="285" y="630"/>
                    <a:pt x="283" y="630"/>
                    <a:pt x="280" y="630"/>
                  </a:cubicBezTo>
                  <a:cubicBezTo>
                    <a:pt x="280" y="633"/>
                    <a:pt x="280" y="635"/>
                    <a:pt x="280" y="638"/>
                  </a:cubicBezTo>
                  <a:close/>
                  <a:moveTo>
                    <a:pt x="372" y="650"/>
                  </a:moveTo>
                  <a:cubicBezTo>
                    <a:pt x="367" y="650"/>
                    <a:pt x="366" y="645"/>
                    <a:pt x="360" y="646"/>
                  </a:cubicBezTo>
                  <a:cubicBezTo>
                    <a:pt x="354" y="656"/>
                    <a:pt x="374" y="658"/>
                    <a:pt x="372" y="650"/>
                  </a:cubicBezTo>
                  <a:close/>
                  <a:moveTo>
                    <a:pt x="380" y="654"/>
                  </a:moveTo>
                  <a:cubicBezTo>
                    <a:pt x="384" y="654"/>
                    <a:pt x="388" y="654"/>
                    <a:pt x="392" y="654"/>
                  </a:cubicBezTo>
                  <a:cubicBezTo>
                    <a:pt x="392" y="651"/>
                    <a:pt x="392" y="649"/>
                    <a:pt x="392" y="646"/>
                  </a:cubicBezTo>
                  <a:cubicBezTo>
                    <a:pt x="388" y="646"/>
                    <a:pt x="384" y="646"/>
                    <a:pt x="380" y="646"/>
                  </a:cubicBezTo>
                  <a:cubicBezTo>
                    <a:pt x="380" y="649"/>
                    <a:pt x="380" y="651"/>
                    <a:pt x="380" y="65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27"/>
            <p:cNvSpPr>
              <a:spLocks/>
            </p:cNvSpPr>
            <p:nvPr/>
          </p:nvSpPr>
          <p:spPr bwMode="auto">
            <a:xfrm>
              <a:off x="5500258" y="3829088"/>
              <a:ext cx="50336" cy="39452"/>
            </a:xfrm>
            <a:custGeom>
              <a:avLst/>
              <a:gdLst>
                <a:gd name="T0" fmla="*/ 28 w 44"/>
                <a:gd name="T1" fmla="*/ 32 h 35"/>
                <a:gd name="T2" fmla="*/ 0 w 44"/>
                <a:gd name="T3" fmla="*/ 28 h 35"/>
                <a:gd name="T4" fmla="*/ 0 w 44"/>
                <a:gd name="T5" fmla="*/ 12 h 35"/>
                <a:gd name="T6" fmla="*/ 28 w 44"/>
                <a:gd name="T7" fmla="*/ 0 h 35"/>
                <a:gd name="T8" fmla="*/ 28 w 44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5">
                  <a:moveTo>
                    <a:pt x="28" y="32"/>
                  </a:moveTo>
                  <a:cubicBezTo>
                    <a:pt x="23" y="26"/>
                    <a:pt x="11" y="28"/>
                    <a:pt x="0" y="28"/>
                  </a:cubicBezTo>
                  <a:cubicBezTo>
                    <a:pt x="0" y="23"/>
                    <a:pt x="0" y="17"/>
                    <a:pt x="0" y="12"/>
                  </a:cubicBezTo>
                  <a:cubicBezTo>
                    <a:pt x="21" y="19"/>
                    <a:pt x="35" y="35"/>
                    <a:pt x="28" y="0"/>
                  </a:cubicBezTo>
                  <a:cubicBezTo>
                    <a:pt x="44" y="4"/>
                    <a:pt x="33" y="25"/>
                    <a:pt x="28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28"/>
            <p:cNvSpPr>
              <a:spLocks/>
            </p:cNvSpPr>
            <p:nvPr/>
          </p:nvSpPr>
          <p:spPr bwMode="auto">
            <a:xfrm>
              <a:off x="5354695" y="3408722"/>
              <a:ext cx="36731" cy="34011"/>
            </a:xfrm>
            <a:custGeom>
              <a:avLst/>
              <a:gdLst>
                <a:gd name="T0" fmla="*/ 24 w 32"/>
                <a:gd name="T1" fmla="*/ 16 h 31"/>
                <a:gd name="T2" fmla="*/ 8 w 32"/>
                <a:gd name="T3" fmla="*/ 0 h 31"/>
                <a:gd name="T4" fmla="*/ 32 w 32"/>
                <a:gd name="T5" fmla="*/ 8 h 31"/>
                <a:gd name="T6" fmla="*/ 20 w 32"/>
                <a:gd name="T7" fmla="*/ 28 h 31"/>
                <a:gd name="T8" fmla="*/ 0 w 32"/>
                <a:gd name="T9" fmla="*/ 20 h 31"/>
                <a:gd name="T10" fmla="*/ 24 w 3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1">
                  <a:moveTo>
                    <a:pt x="24" y="16"/>
                  </a:moveTo>
                  <a:cubicBezTo>
                    <a:pt x="26" y="3"/>
                    <a:pt x="4" y="15"/>
                    <a:pt x="8" y="0"/>
                  </a:cubicBezTo>
                  <a:cubicBezTo>
                    <a:pt x="17" y="1"/>
                    <a:pt x="25" y="5"/>
                    <a:pt x="32" y="8"/>
                  </a:cubicBezTo>
                  <a:cubicBezTo>
                    <a:pt x="28" y="15"/>
                    <a:pt x="22" y="20"/>
                    <a:pt x="20" y="28"/>
                  </a:cubicBezTo>
                  <a:cubicBezTo>
                    <a:pt x="7" y="31"/>
                    <a:pt x="8" y="22"/>
                    <a:pt x="0" y="20"/>
                  </a:cubicBezTo>
                  <a:cubicBezTo>
                    <a:pt x="2" y="15"/>
                    <a:pt x="15" y="23"/>
                    <a:pt x="24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29"/>
            <p:cNvSpPr>
              <a:spLocks/>
            </p:cNvSpPr>
            <p:nvPr/>
          </p:nvSpPr>
          <p:spPr bwMode="auto">
            <a:xfrm>
              <a:off x="2652925" y="3415523"/>
              <a:ext cx="17686" cy="32650"/>
            </a:xfrm>
            <a:custGeom>
              <a:avLst/>
              <a:gdLst>
                <a:gd name="T0" fmla="*/ 11 w 15"/>
                <a:gd name="T1" fmla="*/ 2 h 30"/>
                <a:gd name="T2" fmla="*/ 3 w 15"/>
                <a:gd name="T3" fmla="*/ 26 h 30"/>
                <a:gd name="T4" fmla="*/ 11 w 15"/>
                <a:gd name="T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0">
                  <a:moveTo>
                    <a:pt x="11" y="2"/>
                  </a:moveTo>
                  <a:cubicBezTo>
                    <a:pt x="13" y="0"/>
                    <a:pt x="15" y="30"/>
                    <a:pt x="3" y="26"/>
                  </a:cubicBezTo>
                  <a:cubicBezTo>
                    <a:pt x="0" y="12"/>
                    <a:pt x="7" y="9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30"/>
            <p:cNvSpPr>
              <a:spLocks/>
            </p:cNvSpPr>
            <p:nvPr/>
          </p:nvSpPr>
          <p:spPr bwMode="auto">
            <a:xfrm>
              <a:off x="3567119" y="3426407"/>
              <a:ext cx="40812" cy="43533"/>
            </a:xfrm>
            <a:custGeom>
              <a:avLst/>
              <a:gdLst>
                <a:gd name="T0" fmla="*/ 7 w 35"/>
                <a:gd name="T1" fmla="*/ 24 h 39"/>
                <a:gd name="T2" fmla="*/ 23 w 35"/>
                <a:gd name="T3" fmla="*/ 0 h 39"/>
                <a:gd name="T4" fmla="*/ 35 w 35"/>
                <a:gd name="T5" fmla="*/ 20 h 39"/>
                <a:gd name="T6" fmla="*/ 7 w 35"/>
                <a:gd name="T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9">
                  <a:moveTo>
                    <a:pt x="7" y="24"/>
                  </a:moveTo>
                  <a:cubicBezTo>
                    <a:pt x="0" y="11"/>
                    <a:pt x="9" y="3"/>
                    <a:pt x="23" y="0"/>
                  </a:cubicBezTo>
                  <a:cubicBezTo>
                    <a:pt x="9" y="9"/>
                    <a:pt x="19" y="30"/>
                    <a:pt x="35" y="20"/>
                  </a:cubicBezTo>
                  <a:cubicBezTo>
                    <a:pt x="34" y="39"/>
                    <a:pt x="19" y="19"/>
                    <a:pt x="7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31"/>
            <p:cNvSpPr>
              <a:spLocks/>
            </p:cNvSpPr>
            <p:nvPr/>
          </p:nvSpPr>
          <p:spPr bwMode="auto">
            <a:xfrm>
              <a:off x="4260927" y="3440011"/>
              <a:ext cx="650275" cy="710133"/>
            </a:xfrm>
            <a:custGeom>
              <a:avLst/>
              <a:gdLst>
                <a:gd name="T0" fmla="*/ 251 w 575"/>
                <a:gd name="T1" fmla="*/ 84 h 628"/>
                <a:gd name="T2" fmla="*/ 395 w 575"/>
                <a:gd name="T3" fmla="*/ 132 h 628"/>
                <a:gd name="T4" fmla="*/ 387 w 575"/>
                <a:gd name="T5" fmla="*/ 148 h 628"/>
                <a:gd name="T6" fmla="*/ 411 w 575"/>
                <a:gd name="T7" fmla="*/ 236 h 628"/>
                <a:gd name="T8" fmla="*/ 439 w 575"/>
                <a:gd name="T9" fmla="*/ 244 h 628"/>
                <a:gd name="T10" fmla="*/ 555 w 575"/>
                <a:gd name="T11" fmla="*/ 220 h 628"/>
                <a:gd name="T12" fmla="*/ 575 w 575"/>
                <a:gd name="T13" fmla="*/ 264 h 628"/>
                <a:gd name="T14" fmla="*/ 523 w 575"/>
                <a:gd name="T15" fmla="*/ 304 h 628"/>
                <a:gd name="T16" fmla="*/ 503 w 575"/>
                <a:gd name="T17" fmla="*/ 292 h 628"/>
                <a:gd name="T18" fmla="*/ 491 w 575"/>
                <a:gd name="T19" fmla="*/ 324 h 628"/>
                <a:gd name="T20" fmla="*/ 487 w 575"/>
                <a:gd name="T21" fmla="*/ 304 h 628"/>
                <a:gd name="T22" fmla="*/ 447 w 575"/>
                <a:gd name="T23" fmla="*/ 360 h 628"/>
                <a:gd name="T24" fmla="*/ 459 w 575"/>
                <a:gd name="T25" fmla="*/ 380 h 628"/>
                <a:gd name="T26" fmla="*/ 475 w 575"/>
                <a:gd name="T27" fmla="*/ 460 h 628"/>
                <a:gd name="T28" fmla="*/ 331 w 575"/>
                <a:gd name="T29" fmla="*/ 492 h 628"/>
                <a:gd name="T30" fmla="*/ 355 w 575"/>
                <a:gd name="T31" fmla="*/ 556 h 628"/>
                <a:gd name="T32" fmla="*/ 275 w 575"/>
                <a:gd name="T33" fmla="*/ 628 h 628"/>
                <a:gd name="T34" fmla="*/ 287 w 575"/>
                <a:gd name="T35" fmla="*/ 624 h 628"/>
                <a:gd name="T36" fmla="*/ 267 w 575"/>
                <a:gd name="T37" fmla="*/ 600 h 628"/>
                <a:gd name="T38" fmla="*/ 267 w 575"/>
                <a:gd name="T39" fmla="*/ 540 h 628"/>
                <a:gd name="T40" fmla="*/ 211 w 575"/>
                <a:gd name="T41" fmla="*/ 484 h 628"/>
                <a:gd name="T42" fmla="*/ 211 w 575"/>
                <a:gd name="T43" fmla="*/ 500 h 628"/>
                <a:gd name="T44" fmla="*/ 163 w 575"/>
                <a:gd name="T45" fmla="*/ 480 h 628"/>
                <a:gd name="T46" fmla="*/ 107 w 575"/>
                <a:gd name="T47" fmla="*/ 516 h 628"/>
                <a:gd name="T48" fmla="*/ 55 w 575"/>
                <a:gd name="T49" fmla="*/ 532 h 628"/>
                <a:gd name="T50" fmla="*/ 51 w 575"/>
                <a:gd name="T51" fmla="*/ 524 h 628"/>
                <a:gd name="T52" fmla="*/ 31 w 575"/>
                <a:gd name="T53" fmla="*/ 520 h 628"/>
                <a:gd name="T54" fmla="*/ 51 w 575"/>
                <a:gd name="T55" fmla="*/ 504 h 628"/>
                <a:gd name="T56" fmla="*/ 51 w 575"/>
                <a:gd name="T57" fmla="*/ 428 h 628"/>
                <a:gd name="T58" fmla="*/ 163 w 575"/>
                <a:gd name="T59" fmla="*/ 340 h 628"/>
                <a:gd name="T60" fmla="*/ 155 w 575"/>
                <a:gd name="T61" fmla="*/ 328 h 628"/>
                <a:gd name="T62" fmla="*/ 119 w 575"/>
                <a:gd name="T63" fmla="*/ 260 h 628"/>
                <a:gd name="T64" fmla="*/ 111 w 575"/>
                <a:gd name="T65" fmla="*/ 268 h 628"/>
                <a:gd name="T66" fmla="*/ 15 w 575"/>
                <a:gd name="T67" fmla="*/ 244 h 628"/>
                <a:gd name="T68" fmla="*/ 7 w 575"/>
                <a:gd name="T69" fmla="*/ 156 h 628"/>
                <a:gd name="T70" fmla="*/ 31 w 575"/>
                <a:gd name="T71" fmla="*/ 152 h 628"/>
                <a:gd name="T72" fmla="*/ 3 w 575"/>
                <a:gd name="T73" fmla="*/ 148 h 628"/>
                <a:gd name="T74" fmla="*/ 19 w 575"/>
                <a:gd name="T75" fmla="*/ 140 h 628"/>
                <a:gd name="T76" fmla="*/ 11 w 575"/>
                <a:gd name="T77" fmla="*/ 108 h 628"/>
                <a:gd name="T78" fmla="*/ 39 w 575"/>
                <a:gd name="T79" fmla="*/ 160 h 628"/>
                <a:gd name="T80" fmla="*/ 91 w 575"/>
                <a:gd name="T81" fmla="*/ 156 h 628"/>
                <a:gd name="T82" fmla="*/ 119 w 575"/>
                <a:gd name="T83" fmla="*/ 148 h 628"/>
                <a:gd name="T84" fmla="*/ 131 w 575"/>
                <a:gd name="T85" fmla="*/ 140 h 628"/>
                <a:gd name="T86" fmla="*/ 155 w 575"/>
                <a:gd name="T87" fmla="*/ 96 h 628"/>
                <a:gd name="T88" fmla="*/ 135 w 575"/>
                <a:gd name="T89" fmla="*/ 68 h 628"/>
                <a:gd name="T90" fmla="*/ 139 w 575"/>
                <a:gd name="T91" fmla="*/ 24 h 628"/>
                <a:gd name="T92" fmla="*/ 203 w 575"/>
                <a:gd name="T93" fmla="*/ 12 h 628"/>
                <a:gd name="T94" fmla="*/ 211 w 575"/>
                <a:gd name="T95" fmla="*/ 0 h 628"/>
                <a:gd name="T96" fmla="*/ 227 w 575"/>
                <a:gd name="T97" fmla="*/ 8 h 628"/>
                <a:gd name="T98" fmla="*/ 251 w 575"/>
                <a:gd name="T99" fmla="*/ 84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5" h="628">
                  <a:moveTo>
                    <a:pt x="251" y="84"/>
                  </a:moveTo>
                  <a:cubicBezTo>
                    <a:pt x="233" y="159"/>
                    <a:pt x="374" y="80"/>
                    <a:pt x="395" y="132"/>
                  </a:cubicBezTo>
                  <a:cubicBezTo>
                    <a:pt x="395" y="133"/>
                    <a:pt x="387" y="148"/>
                    <a:pt x="387" y="148"/>
                  </a:cubicBezTo>
                  <a:cubicBezTo>
                    <a:pt x="384" y="175"/>
                    <a:pt x="402" y="205"/>
                    <a:pt x="411" y="236"/>
                  </a:cubicBezTo>
                  <a:cubicBezTo>
                    <a:pt x="426" y="233"/>
                    <a:pt x="432" y="239"/>
                    <a:pt x="439" y="244"/>
                  </a:cubicBezTo>
                  <a:cubicBezTo>
                    <a:pt x="481" y="235"/>
                    <a:pt x="511" y="205"/>
                    <a:pt x="555" y="220"/>
                  </a:cubicBezTo>
                  <a:cubicBezTo>
                    <a:pt x="564" y="241"/>
                    <a:pt x="555" y="257"/>
                    <a:pt x="575" y="264"/>
                  </a:cubicBezTo>
                  <a:cubicBezTo>
                    <a:pt x="563" y="283"/>
                    <a:pt x="531" y="281"/>
                    <a:pt x="523" y="304"/>
                  </a:cubicBezTo>
                  <a:cubicBezTo>
                    <a:pt x="517" y="300"/>
                    <a:pt x="515" y="291"/>
                    <a:pt x="503" y="292"/>
                  </a:cubicBezTo>
                  <a:cubicBezTo>
                    <a:pt x="501" y="308"/>
                    <a:pt x="484" y="310"/>
                    <a:pt x="491" y="324"/>
                  </a:cubicBezTo>
                  <a:cubicBezTo>
                    <a:pt x="478" y="321"/>
                    <a:pt x="486" y="313"/>
                    <a:pt x="487" y="304"/>
                  </a:cubicBezTo>
                  <a:cubicBezTo>
                    <a:pt x="454" y="311"/>
                    <a:pt x="463" y="336"/>
                    <a:pt x="447" y="360"/>
                  </a:cubicBezTo>
                  <a:cubicBezTo>
                    <a:pt x="457" y="370"/>
                    <a:pt x="445" y="376"/>
                    <a:pt x="459" y="380"/>
                  </a:cubicBezTo>
                  <a:cubicBezTo>
                    <a:pt x="433" y="414"/>
                    <a:pt x="483" y="420"/>
                    <a:pt x="475" y="460"/>
                  </a:cubicBezTo>
                  <a:cubicBezTo>
                    <a:pt x="430" y="474"/>
                    <a:pt x="366" y="468"/>
                    <a:pt x="331" y="492"/>
                  </a:cubicBezTo>
                  <a:cubicBezTo>
                    <a:pt x="329" y="523"/>
                    <a:pt x="339" y="543"/>
                    <a:pt x="355" y="556"/>
                  </a:cubicBezTo>
                  <a:cubicBezTo>
                    <a:pt x="366" y="605"/>
                    <a:pt x="321" y="624"/>
                    <a:pt x="275" y="628"/>
                  </a:cubicBezTo>
                  <a:cubicBezTo>
                    <a:pt x="276" y="623"/>
                    <a:pt x="282" y="625"/>
                    <a:pt x="287" y="624"/>
                  </a:cubicBezTo>
                  <a:cubicBezTo>
                    <a:pt x="287" y="609"/>
                    <a:pt x="271" y="611"/>
                    <a:pt x="267" y="600"/>
                  </a:cubicBezTo>
                  <a:cubicBezTo>
                    <a:pt x="264" y="574"/>
                    <a:pt x="273" y="558"/>
                    <a:pt x="267" y="540"/>
                  </a:cubicBezTo>
                  <a:cubicBezTo>
                    <a:pt x="242" y="528"/>
                    <a:pt x="253" y="480"/>
                    <a:pt x="211" y="484"/>
                  </a:cubicBezTo>
                  <a:cubicBezTo>
                    <a:pt x="201" y="485"/>
                    <a:pt x="216" y="491"/>
                    <a:pt x="211" y="500"/>
                  </a:cubicBezTo>
                  <a:cubicBezTo>
                    <a:pt x="189" y="499"/>
                    <a:pt x="189" y="476"/>
                    <a:pt x="163" y="480"/>
                  </a:cubicBezTo>
                  <a:cubicBezTo>
                    <a:pt x="148" y="496"/>
                    <a:pt x="114" y="492"/>
                    <a:pt x="107" y="516"/>
                  </a:cubicBezTo>
                  <a:cubicBezTo>
                    <a:pt x="98" y="508"/>
                    <a:pt x="51" y="503"/>
                    <a:pt x="55" y="532"/>
                  </a:cubicBezTo>
                  <a:cubicBezTo>
                    <a:pt x="51" y="532"/>
                    <a:pt x="52" y="527"/>
                    <a:pt x="51" y="524"/>
                  </a:cubicBezTo>
                  <a:cubicBezTo>
                    <a:pt x="52" y="515"/>
                    <a:pt x="37" y="522"/>
                    <a:pt x="31" y="520"/>
                  </a:cubicBezTo>
                  <a:cubicBezTo>
                    <a:pt x="42" y="519"/>
                    <a:pt x="40" y="505"/>
                    <a:pt x="51" y="504"/>
                  </a:cubicBezTo>
                  <a:cubicBezTo>
                    <a:pt x="44" y="474"/>
                    <a:pt x="36" y="453"/>
                    <a:pt x="51" y="428"/>
                  </a:cubicBezTo>
                  <a:cubicBezTo>
                    <a:pt x="123" y="443"/>
                    <a:pt x="136" y="380"/>
                    <a:pt x="163" y="340"/>
                  </a:cubicBezTo>
                  <a:cubicBezTo>
                    <a:pt x="165" y="331"/>
                    <a:pt x="155" y="334"/>
                    <a:pt x="155" y="328"/>
                  </a:cubicBezTo>
                  <a:cubicBezTo>
                    <a:pt x="166" y="296"/>
                    <a:pt x="136" y="277"/>
                    <a:pt x="119" y="260"/>
                  </a:cubicBezTo>
                  <a:cubicBezTo>
                    <a:pt x="115" y="262"/>
                    <a:pt x="112" y="264"/>
                    <a:pt x="111" y="268"/>
                  </a:cubicBezTo>
                  <a:cubicBezTo>
                    <a:pt x="111" y="233"/>
                    <a:pt x="37" y="267"/>
                    <a:pt x="15" y="244"/>
                  </a:cubicBezTo>
                  <a:cubicBezTo>
                    <a:pt x="12" y="216"/>
                    <a:pt x="12" y="190"/>
                    <a:pt x="7" y="156"/>
                  </a:cubicBezTo>
                  <a:cubicBezTo>
                    <a:pt x="17" y="157"/>
                    <a:pt x="26" y="157"/>
                    <a:pt x="31" y="152"/>
                  </a:cubicBezTo>
                  <a:cubicBezTo>
                    <a:pt x="24" y="140"/>
                    <a:pt x="16" y="148"/>
                    <a:pt x="3" y="148"/>
                  </a:cubicBezTo>
                  <a:cubicBezTo>
                    <a:pt x="3" y="133"/>
                    <a:pt x="9" y="138"/>
                    <a:pt x="19" y="140"/>
                  </a:cubicBezTo>
                  <a:cubicBezTo>
                    <a:pt x="26" y="120"/>
                    <a:pt x="0" y="120"/>
                    <a:pt x="11" y="108"/>
                  </a:cubicBezTo>
                  <a:cubicBezTo>
                    <a:pt x="32" y="114"/>
                    <a:pt x="28" y="145"/>
                    <a:pt x="39" y="160"/>
                  </a:cubicBezTo>
                  <a:cubicBezTo>
                    <a:pt x="51" y="149"/>
                    <a:pt x="73" y="159"/>
                    <a:pt x="91" y="156"/>
                  </a:cubicBezTo>
                  <a:cubicBezTo>
                    <a:pt x="104" y="154"/>
                    <a:pt x="109" y="140"/>
                    <a:pt x="119" y="148"/>
                  </a:cubicBezTo>
                  <a:cubicBezTo>
                    <a:pt x="112" y="132"/>
                    <a:pt x="121" y="130"/>
                    <a:pt x="131" y="140"/>
                  </a:cubicBezTo>
                  <a:cubicBezTo>
                    <a:pt x="146" y="132"/>
                    <a:pt x="148" y="112"/>
                    <a:pt x="155" y="96"/>
                  </a:cubicBezTo>
                  <a:cubicBezTo>
                    <a:pt x="141" y="85"/>
                    <a:pt x="154" y="73"/>
                    <a:pt x="135" y="68"/>
                  </a:cubicBezTo>
                  <a:cubicBezTo>
                    <a:pt x="138" y="53"/>
                    <a:pt x="148" y="40"/>
                    <a:pt x="139" y="24"/>
                  </a:cubicBezTo>
                  <a:cubicBezTo>
                    <a:pt x="169" y="30"/>
                    <a:pt x="180" y="0"/>
                    <a:pt x="203" y="12"/>
                  </a:cubicBezTo>
                  <a:cubicBezTo>
                    <a:pt x="207" y="9"/>
                    <a:pt x="209" y="5"/>
                    <a:pt x="211" y="0"/>
                  </a:cubicBezTo>
                  <a:cubicBezTo>
                    <a:pt x="216" y="1"/>
                    <a:pt x="221" y="21"/>
                    <a:pt x="227" y="8"/>
                  </a:cubicBezTo>
                  <a:cubicBezTo>
                    <a:pt x="239" y="16"/>
                    <a:pt x="224" y="79"/>
                    <a:pt x="251" y="8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32"/>
            <p:cNvSpPr>
              <a:spLocks/>
            </p:cNvSpPr>
            <p:nvPr/>
          </p:nvSpPr>
          <p:spPr bwMode="auto">
            <a:xfrm>
              <a:off x="3874571" y="3448173"/>
              <a:ext cx="21767" cy="23127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19" y="6"/>
                    <a:pt x="5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33"/>
            <p:cNvSpPr>
              <a:spLocks/>
            </p:cNvSpPr>
            <p:nvPr/>
          </p:nvSpPr>
          <p:spPr bwMode="auto">
            <a:xfrm>
              <a:off x="5010512" y="3457697"/>
              <a:ext cx="553686" cy="644833"/>
            </a:xfrm>
            <a:custGeom>
              <a:avLst/>
              <a:gdLst>
                <a:gd name="T0" fmla="*/ 401 w 489"/>
                <a:gd name="T1" fmla="*/ 52 h 569"/>
                <a:gd name="T2" fmla="*/ 377 w 489"/>
                <a:gd name="T3" fmla="*/ 44 h 569"/>
                <a:gd name="T4" fmla="*/ 381 w 489"/>
                <a:gd name="T5" fmla="*/ 80 h 569"/>
                <a:gd name="T6" fmla="*/ 381 w 489"/>
                <a:gd name="T7" fmla="*/ 216 h 569"/>
                <a:gd name="T8" fmla="*/ 421 w 489"/>
                <a:gd name="T9" fmla="*/ 224 h 569"/>
                <a:gd name="T10" fmla="*/ 433 w 489"/>
                <a:gd name="T11" fmla="*/ 240 h 569"/>
                <a:gd name="T12" fmla="*/ 445 w 489"/>
                <a:gd name="T13" fmla="*/ 236 h 569"/>
                <a:gd name="T14" fmla="*/ 449 w 489"/>
                <a:gd name="T15" fmla="*/ 272 h 569"/>
                <a:gd name="T16" fmla="*/ 489 w 489"/>
                <a:gd name="T17" fmla="*/ 260 h 569"/>
                <a:gd name="T18" fmla="*/ 477 w 489"/>
                <a:gd name="T19" fmla="*/ 280 h 569"/>
                <a:gd name="T20" fmla="*/ 433 w 489"/>
                <a:gd name="T21" fmla="*/ 328 h 569"/>
                <a:gd name="T22" fmla="*/ 393 w 489"/>
                <a:gd name="T23" fmla="*/ 396 h 569"/>
                <a:gd name="T24" fmla="*/ 377 w 489"/>
                <a:gd name="T25" fmla="*/ 440 h 569"/>
                <a:gd name="T26" fmla="*/ 341 w 489"/>
                <a:gd name="T27" fmla="*/ 552 h 569"/>
                <a:gd name="T28" fmla="*/ 325 w 489"/>
                <a:gd name="T29" fmla="*/ 568 h 569"/>
                <a:gd name="T30" fmla="*/ 321 w 489"/>
                <a:gd name="T31" fmla="*/ 556 h 569"/>
                <a:gd name="T32" fmla="*/ 265 w 489"/>
                <a:gd name="T33" fmla="*/ 536 h 569"/>
                <a:gd name="T34" fmla="*/ 237 w 489"/>
                <a:gd name="T35" fmla="*/ 408 h 569"/>
                <a:gd name="T36" fmla="*/ 233 w 489"/>
                <a:gd name="T37" fmla="*/ 392 h 569"/>
                <a:gd name="T38" fmla="*/ 237 w 489"/>
                <a:gd name="T39" fmla="*/ 412 h 569"/>
                <a:gd name="T40" fmla="*/ 221 w 489"/>
                <a:gd name="T41" fmla="*/ 400 h 569"/>
                <a:gd name="T42" fmla="*/ 217 w 489"/>
                <a:gd name="T43" fmla="*/ 408 h 569"/>
                <a:gd name="T44" fmla="*/ 217 w 489"/>
                <a:gd name="T45" fmla="*/ 380 h 569"/>
                <a:gd name="T46" fmla="*/ 169 w 489"/>
                <a:gd name="T47" fmla="*/ 408 h 569"/>
                <a:gd name="T48" fmla="*/ 109 w 489"/>
                <a:gd name="T49" fmla="*/ 456 h 569"/>
                <a:gd name="T50" fmla="*/ 117 w 489"/>
                <a:gd name="T51" fmla="*/ 472 h 569"/>
                <a:gd name="T52" fmla="*/ 105 w 489"/>
                <a:gd name="T53" fmla="*/ 460 h 569"/>
                <a:gd name="T54" fmla="*/ 73 w 489"/>
                <a:gd name="T55" fmla="*/ 476 h 569"/>
                <a:gd name="T56" fmla="*/ 77 w 489"/>
                <a:gd name="T57" fmla="*/ 460 h 569"/>
                <a:gd name="T58" fmla="*/ 9 w 489"/>
                <a:gd name="T59" fmla="*/ 428 h 569"/>
                <a:gd name="T60" fmla="*/ 41 w 489"/>
                <a:gd name="T61" fmla="*/ 328 h 569"/>
                <a:gd name="T62" fmla="*/ 113 w 489"/>
                <a:gd name="T63" fmla="*/ 360 h 569"/>
                <a:gd name="T64" fmla="*/ 181 w 489"/>
                <a:gd name="T65" fmla="*/ 312 h 569"/>
                <a:gd name="T66" fmla="*/ 193 w 489"/>
                <a:gd name="T67" fmla="*/ 296 h 569"/>
                <a:gd name="T68" fmla="*/ 165 w 489"/>
                <a:gd name="T69" fmla="*/ 280 h 569"/>
                <a:gd name="T70" fmla="*/ 141 w 489"/>
                <a:gd name="T71" fmla="*/ 272 h 569"/>
                <a:gd name="T72" fmla="*/ 173 w 489"/>
                <a:gd name="T73" fmla="*/ 268 h 569"/>
                <a:gd name="T74" fmla="*/ 185 w 489"/>
                <a:gd name="T75" fmla="*/ 288 h 569"/>
                <a:gd name="T76" fmla="*/ 161 w 489"/>
                <a:gd name="T77" fmla="*/ 220 h 569"/>
                <a:gd name="T78" fmla="*/ 173 w 489"/>
                <a:gd name="T79" fmla="*/ 212 h 569"/>
                <a:gd name="T80" fmla="*/ 101 w 489"/>
                <a:gd name="T81" fmla="*/ 176 h 569"/>
                <a:gd name="T82" fmla="*/ 93 w 489"/>
                <a:gd name="T83" fmla="*/ 100 h 569"/>
                <a:gd name="T84" fmla="*/ 117 w 489"/>
                <a:gd name="T85" fmla="*/ 92 h 569"/>
                <a:gd name="T86" fmla="*/ 221 w 489"/>
                <a:gd name="T87" fmla="*/ 120 h 569"/>
                <a:gd name="T88" fmla="*/ 233 w 489"/>
                <a:gd name="T89" fmla="*/ 132 h 569"/>
                <a:gd name="T90" fmla="*/ 277 w 489"/>
                <a:gd name="T91" fmla="*/ 96 h 569"/>
                <a:gd name="T92" fmla="*/ 293 w 489"/>
                <a:gd name="T93" fmla="*/ 80 h 569"/>
                <a:gd name="T94" fmla="*/ 285 w 489"/>
                <a:gd name="T95" fmla="*/ 40 h 569"/>
                <a:gd name="T96" fmla="*/ 349 w 489"/>
                <a:gd name="T97" fmla="*/ 12 h 569"/>
                <a:gd name="T98" fmla="*/ 357 w 489"/>
                <a:gd name="T99" fmla="*/ 0 h 569"/>
                <a:gd name="T100" fmla="*/ 373 w 489"/>
                <a:gd name="T101" fmla="*/ 8 h 569"/>
                <a:gd name="T102" fmla="*/ 373 w 489"/>
                <a:gd name="T103" fmla="*/ 32 h 569"/>
                <a:gd name="T104" fmla="*/ 401 w 489"/>
                <a:gd name="T105" fmla="*/ 36 h 569"/>
                <a:gd name="T106" fmla="*/ 401 w 489"/>
                <a:gd name="T107" fmla="*/ 52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9" h="569">
                  <a:moveTo>
                    <a:pt x="401" y="52"/>
                  </a:moveTo>
                  <a:cubicBezTo>
                    <a:pt x="389" y="53"/>
                    <a:pt x="389" y="43"/>
                    <a:pt x="377" y="44"/>
                  </a:cubicBezTo>
                  <a:cubicBezTo>
                    <a:pt x="380" y="54"/>
                    <a:pt x="382" y="65"/>
                    <a:pt x="381" y="80"/>
                  </a:cubicBezTo>
                  <a:cubicBezTo>
                    <a:pt x="350" y="125"/>
                    <a:pt x="355" y="176"/>
                    <a:pt x="381" y="216"/>
                  </a:cubicBezTo>
                  <a:cubicBezTo>
                    <a:pt x="401" y="212"/>
                    <a:pt x="400" y="229"/>
                    <a:pt x="421" y="224"/>
                  </a:cubicBezTo>
                  <a:cubicBezTo>
                    <a:pt x="425" y="229"/>
                    <a:pt x="432" y="232"/>
                    <a:pt x="433" y="240"/>
                  </a:cubicBezTo>
                  <a:cubicBezTo>
                    <a:pt x="439" y="240"/>
                    <a:pt x="444" y="241"/>
                    <a:pt x="445" y="236"/>
                  </a:cubicBezTo>
                  <a:cubicBezTo>
                    <a:pt x="456" y="242"/>
                    <a:pt x="436" y="263"/>
                    <a:pt x="449" y="272"/>
                  </a:cubicBezTo>
                  <a:cubicBezTo>
                    <a:pt x="462" y="268"/>
                    <a:pt x="474" y="249"/>
                    <a:pt x="489" y="260"/>
                  </a:cubicBezTo>
                  <a:cubicBezTo>
                    <a:pt x="485" y="267"/>
                    <a:pt x="473" y="265"/>
                    <a:pt x="477" y="280"/>
                  </a:cubicBezTo>
                  <a:cubicBezTo>
                    <a:pt x="447" y="257"/>
                    <a:pt x="420" y="296"/>
                    <a:pt x="433" y="328"/>
                  </a:cubicBezTo>
                  <a:cubicBezTo>
                    <a:pt x="406" y="337"/>
                    <a:pt x="418" y="385"/>
                    <a:pt x="393" y="396"/>
                  </a:cubicBezTo>
                  <a:cubicBezTo>
                    <a:pt x="398" y="416"/>
                    <a:pt x="388" y="420"/>
                    <a:pt x="377" y="440"/>
                  </a:cubicBezTo>
                  <a:cubicBezTo>
                    <a:pt x="362" y="467"/>
                    <a:pt x="347" y="508"/>
                    <a:pt x="341" y="552"/>
                  </a:cubicBezTo>
                  <a:cubicBezTo>
                    <a:pt x="332" y="553"/>
                    <a:pt x="322" y="555"/>
                    <a:pt x="325" y="568"/>
                  </a:cubicBezTo>
                  <a:cubicBezTo>
                    <a:pt x="320" y="569"/>
                    <a:pt x="311" y="556"/>
                    <a:pt x="321" y="556"/>
                  </a:cubicBezTo>
                  <a:cubicBezTo>
                    <a:pt x="311" y="541"/>
                    <a:pt x="285" y="541"/>
                    <a:pt x="265" y="536"/>
                  </a:cubicBezTo>
                  <a:cubicBezTo>
                    <a:pt x="275" y="498"/>
                    <a:pt x="295" y="409"/>
                    <a:pt x="237" y="408"/>
                  </a:cubicBezTo>
                  <a:cubicBezTo>
                    <a:pt x="239" y="400"/>
                    <a:pt x="234" y="397"/>
                    <a:pt x="233" y="392"/>
                  </a:cubicBezTo>
                  <a:cubicBezTo>
                    <a:pt x="223" y="395"/>
                    <a:pt x="232" y="411"/>
                    <a:pt x="237" y="412"/>
                  </a:cubicBezTo>
                  <a:cubicBezTo>
                    <a:pt x="228" y="427"/>
                    <a:pt x="231" y="397"/>
                    <a:pt x="221" y="400"/>
                  </a:cubicBezTo>
                  <a:cubicBezTo>
                    <a:pt x="225" y="405"/>
                    <a:pt x="224" y="408"/>
                    <a:pt x="217" y="408"/>
                  </a:cubicBezTo>
                  <a:cubicBezTo>
                    <a:pt x="213" y="393"/>
                    <a:pt x="224" y="387"/>
                    <a:pt x="217" y="380"/>
                  </a:cubicBezTo>
                  <a:cubicBezTo>
                    <a:pt x="197" y="390"/>
                    <a:pt x="173" y="371"/>
                    <a:pt x="169" y="408"/>
                  </a:cubicBezTo>
                  <a:cubicBezTo>
                    <a:pt x="143" y="391"/>
                    <a:pt x="132" y="445"/>
                    <a:pt x="109" y="456"/>
                  </a:cubicBezTo>
                  <a:cubicBezTo>
                    <a:pt x="104" y="469"/>
                    <a:pt x="122" y="459"/>
                    <a:pt x="117" y="472"/>
                  </a:cubicBezTo>
                  <a:cubicBezTo>
                    <a:pt x="110" y="479"/>
                    <a:pt x="103" y="472"/>
                    <a:pt x="105" y="460"/>
                  </a:cubicBezTo>
                  <a:cubicBezTo>
                    <a:pt x="81" y="452"/>
                    <a:pt x="86" y="473"/>
                    <a:pt x="73" y="476"/>
                  </a:cubicBezTo>
                  <a:cubicBezTo>
                    <a:pt x="72" y="469"/>
                    <a:pt x="78" y="468"/>
                    <a:pt x="77" y="460"/>
                  </a:cubicBezTo>
                  <a:cubicBezTo>
                    <a:pt x="61" y="442"/>
                    <a:pt x="29" y="441"/>
                    <a:pt x="9" y="428"/>
                  </a:cubicBezTo>
                  <a:cubicBezTo>
                    <a:pt x="0" y="390"/>
                    <a:pt x="33" y="362"/>
                    <a:pt x="41" y="328"/>
                  </a:cubicBezTo>
                  <a:cubicBezTo>
                    <a:pt x="56" y="356"/>
                    <a:pt x="106" y="327"/>
                    <a:pt x="113" y="360"/>
                  </a:cubicBezTo>
                  <a:cubicBezTo>
                    <a:pt x="142" y="353"/>
                    <a:pt x="189" y="342"/>
                    <a:pt x="181" y="312"/>
                  </a:cubicBezTo>
                  <a:cubicBezTo>
                    <a:pt x="183" y="304"/>
                    <a:pt x="199" y="312"/>
                    <a:pt x="193" y="296"/>
                  </a:cubicBezTo>
                  <a:cubicBezTo>
                    <a:pt x="185" y="297"/>
                    <a:pt x="174" y="288"/>
                    <a:pt x="165" y="280"/>
                  </a:cubicBezTo>
                  <a:cubicBezTo>
                    <a:pt x="155" y="283"/>
                    <a:pt x="142" y="287"/>
                    <a:pt x="141" y="272"/>
                  </a:cubicBezTo>
                  <a:cubicBezTo>
                    <a:pt x="152" y="283"/>
                    <a:pt x="157" y="265"/>
                    <a:pt x="173" y="268"/>
                  </a:cubicBezTo>
                  <a:cubicBezTo>
                    <a:pt x="160" y="281"/>
                    <a:pt x="190" y="271"/>
                    <a:pt x="185" y="288"/>
                  </a:cubicBezTo>
                  <a:cubicBezTo>
                    <a:pt x="207" y="275"/>
                    <a:pt x="185" y="224"/>
                    <a:pt x="161" y="220"/>
                  </a:cubicBezTo>
                  <a:cubicBezTo>
                    <a:pt x="159" y="211"/>
                    <a:pt x="167" y="212"/>
                    <a:pt x="173" y="212"/>
                  </a:cubicBezTo>
                  <a:cubicBezTo>
                    <a:pt x="160" y="192"/>
                    <a:pt x="137" y="160"/>
                    <a:pt x="101" y="176"/>
                  </a:cubicBezTo>
                  <a:cubicBezTo>
                    <a:pt x="69" y="158"/>
                    <a:pt x="114" y="121"/>
                    <a:pt x="93" y="100"/>
                  </a:cubicBezTo>
                  <a:cubicBezTo>
                    <a:pt x="107" y="112"/>
                    <a:pt x="106" y="93"/>
                    <a:pt x="117" y="92"/>
                  </a:cubicBezTo>
                  <a:cubicBezTo>
                    <a:pt x="151" y="90"/>
                    <a:pt x="188" y="142"/>
                    <a:pt x="221" y="120"/>
                  </a:cubicBezTo>
                  <a:cubicBezTo>
                    <a:pt x="230" y="119"/>
                    <a:pt x="225" y="132"/>
                    <a:pt x="233" y="132"/>
                  </a:cubicBezTo>
                  <a:cubicBezTo>
                    <a:pt x="260" y="128"/>
                    <a:pt x="270" y="121"/>
                    <a:pt x="277" y="96"/>
                  </a:cubicBezTo>
                  <a:cubicBezTo>
                    <a:pt x="279" y="87"/>
                    <a:pt x="293" y="82"/>
                    <a:pt x="293" y="80"/>
                  </a:cubicBezTo>
                  <a:cubicBezTo>
                    <a:pt x="295" y="68"/>
                    <a:pt x="282" y="52"/>
                    <a:pt x="285" y="40"/>
                  </a:cubicBezTo>
                  <a:cubicBezTo>
                    <a:pt x="293" y="10"/>
                    <a:pt x="314" y="5"/>
                    <a:pt x="349" y="12"/>
                  </a:cubicBezTo>
                  <a:cubicBezTo>
                    <a:pt x="354" y="10"/>
                    <a:pt x="357" y="7"/>
                    <a:pt x="357" y="0"/>
                  </a:cubicBezTo>
                  <a:cubicBezTo>
                    <a:pt x="363" y="2"/>
                    <a:pt x="360" y="13"/>
                    <a:pt x="373" y="8"/>
                  </a:cubicBezTo>
                  <a:cubicBezTo>
                    <a:pt x="373" y="16"/>
                    <a:pt x="373" y="24"/>
                    <a:pt x="373" y="32"/>
                  </a:cubicBezTo>
                  <a:cubicBezTo>
                    <a:pt x="378" y="35"/>
                    <a:pt x="397" y="45"/>
                    <a:pt x="401" y="36"/>
                  </a:cubicBezTo>
                  <a:cubicBezTo>
                    <a:pt x="411" y="37"/>
                    <a:pt x="396" y="43"/>
                    <a:pt x="401" y="52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34"/>
            <p:cNvSpPr>
              <a:spLocks/>
            </p:cNvSpPr>
            <p:nvPr/>
          </p:nvSpPr>
          <p:spPr bwMode="auto">
            <a:xfrm>
              <a:off x="4028297" y="3516194"/>
              <a:ext cx="40812" cy="46254"/>
            </a:xfrm>
            <a:custGeom>
              <a:avLst/>
              <a:gdLst>
                <a:gd name="T0" fmla="*/ 24 w 36"/>
                <a:gd name="T1" fmla="*/ 0 h 40"/>
                <a:gd name="T2" fmla="*/ 36 w 36"/>
                <a:gd name="T3" fmla="*/ 40 h 40"/>
                <a:gd name="T4" fmla="*/ 0 w 36"/>
                <a:gd name="T5" fmla="*/ 12 h 40"/>
                <a:gd name="T6" fmla="*/ 24 w 36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0">
                  <a:moveTo>
                    <a:pt x="24" y="0"/>
                  </a:moveTo>
                  <a:cubicBezTo>
                    <a:pt x="26" y="6"/>
                    <a:pt x="30" y="27"/>
                    <a:pt x="36" y="40"/>
                  </a:cubicBezTo>
                  <a:cubicBezTo>
                    <a:pt x="19" y="33"/>
                    <a:pt x="17" y="8"/>
                    <a:pt x="0" y="12"/>
                  </a:cubicBezTo>
                  <a:cubicBezTo>
                    <a:pt x="2" y="2"/>
                    <a:pt x="26" y="1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35"/>
            <p:cNvSpPr>
              <a:spLocks/>
            </p:cNvSpPr>
            <p:nvPr/>
          </p:nvSpPr>
          <p:spPr bwMode="auto">
            <a:xfrm>
              <a:off x="2669250" y="3540681"/>
              <a:ext cx="48975" cy="48975"/>
            </a:xfrm>
            <a:custGeom>
              <a:avLst/>
              <a:gdLst>
                <a:gd name="T0" fmla="*/ 41 w 43"/>
                <a:gd name="T1" fmla="*/ 7 h 43"/>
                <a:gd name="T2" fmla="*/ 33 w 43"/>
                <a:gd name="T3" fmla="*/ 35 h 43"/>
                <a:gd name="T4" fmla="*/ 21 w 43"/>
                <a:gd name="T5" fmla="*/ 23 h 43"/>
                <a:gd name="T6" fmla="*/ 13 w 43"/>
                <a:gd name="T7" fmla="*/ 35 h 43"/>
                <a:gd name="T8" fmla="*/ 1 w 43"/>
                <a:gd name="T9" fmla="*/ 19 h 43"/>
                <a:gd name="T10" fmla="*/ 25 w 43"/>
                <a:gd name="T11" fmla="*/ 3 h 43"/>
                <a:gd name="T12" fmla="*/ 41 w 43"/>
                <a:gd name="T13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3">
                  <a:moveTo>
                    <a:pt x="41" y="7"/>
                  </a:moveTo>
                  <a:cubicBezTo>
                    <a:pt x="43" y="22"/>
                    <a:pt x="13" y="27"/>
                    <a:pt x="33" y="35"/>
                  </a:cubicBezTo>
                  <a:cubicBezTo>
                    <a:pt x="32" y="43"/>
                    <a:pt x="9" y="30"/>
                    <a:pt x="21" y="23"/>
                  </a:cubicBezTo>
                  <a:cubicBezTo>
                    <a:pt x="12" y="21"/>
                    <a:pt x="13" y="29"/>
                    <a:pt x="13" y="35"/>
                  </a:cubicBezTo>
                  <a:cubicBezTo>
                    <a:pt x="2" y="36"/>
                    <a:pt x="0" y="29"/>
                    <a:pt x="1" y="19"/>
                  </a:cubicBezTo>
                  <a:cubicBezTo>
                    <a:pt x="15" y="20"/>
                    <a:pt x="9" y="0"/>
                    <a:pt x="25" y="3"/>
                  </a:cubicBezTo>
                  <a:cubicBezTo>
                    <a:pt x="16" y="17"/>
                    <a:pt x="28" y="3"/>
                    <a:pt x="4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636"/>
            <p:cNvSpPr>
              <a:spLocks/>
            </p:cNvSpPr>
            <p:nvPr/>
          </p:nvSpPr>
          <p:spPr bwMode="auto">
            <a:xfrm>
              <a:off x="2699179" y="3596458"/>
              <a:ext cx="19046" cy="20407"/>
            </a:xfrm>
            <a:custGeom>
              <a:avLst/>
              <a:gdLst>
                <a:gd name="T0" fmla="*/ 10 w 17"/>
                <a:gd name="T1" fmla="*/ 1 h 17"/>
                <a:gd name="T2" fmla="*/ 2 w 17"/>
                <a:gd name="T3" fmla="*/ 13 h 17"/>
                <a:gd name="T4" fmla="*/ 10 w 17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0" y="1"/>
                  </a:moveTo>
                  <a:cubicBezTo>
                    <a:pt x="17" y="0"/>
                    <a:pt x="10" y="17"/>
                    <a:pt x="2" y="13"/>
                  </a:cubicBezTo>
                  <a:cubicBezTo>
                    <a:pt x="0" y="4"/>
                    <a:pt x="10" y="7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37"/>
            <p:cNvSpPr>
              <a:spLocks/>
            </p:cNvSpPr>
            <p:nvPr/>
          </p:nvSpPr>
          <p:spPr bwMode="auto">
            <a:xfrm>
              <a:off x="4907121" y="3634550"/>
              <a:ext cx="20407" cy="20407"/>
            </a:xfrm>
            <a:custGeom>
              <a:avLst/>
              <a:gdLst>
                <a:gd name="T0" fmla="*/ 12 w 18"/>
                <a:gd name="T1" fmla="*/ 0 h 18"/>
                <a:gd name="T2" fmla="*/ 16 w 18"/>
                <a:gd name="T3" fmla="*/ 16 h 18"/>
                <a:gd name="T4" fmla="*/ 0 w 18"/>
                <a:gd name="T5" fmla="*/ 12 h 18"/>
                <a:gd name="T6" fmla="*/ 12 w 1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12" y="0"/>
                  </a:moveTo>
                  <a:cubicBezTo>
                    <a:pt x="18" y="3"/>
                    <a:pt x="11" y="6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0" y="4"/>
                    <a:pt x="13" y="9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638"/>
            <p:cNvSpPr>
              <a:spLocks/>
            </p:cNvSpPr>
            <p:nvPr/>
          </p:nvSpPr>
          <p:spPr bwMode="auto">
            <a:xfrm>
              <a:off x="3956196" y="3652234"/>
              <a:ext cx="27208" cy="23127"/>
            </a:xfrm>
            <a:custGeom>
              <a:avLst/>
              <a:gdLst>
                <a:gd name="T0" fmla="*/ 8 w 24"/>
                <a:gd name="T1" fmla="*/ 12 h 20"/>
                <a:gd name="T2" fmla="*/ 0 w 24"/>
                <a:gd name="T3" fmla="*/ 8 h 20"/>
                <a:gd name="T4" fmla="*/ 24 w 24"/>
                <a:gd name="T5" fmla="*/ 0 h 20"/>
                <a:gd name="T6" fmla="*/ 0 w 24"/>
                <a:gd name="T7" fmla="*/ 20 h 20"/>
                <a:gd name="T8" fmla="*/ 8 w 24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8" y="12"/>
                  </a:moveTo>
                  <a:cubicBezTo>
                    <a:pt x="8" y="8"/>
                    <a:pt x="3" y="9"/>
                    <a:pt x="0" y="8"/>
                  </a:cubicBezTo>
                  <a:cubicBezTo>
                    <a:pt x="4" y="1"/>
                    <a:pt x="17" y="4"/>
                    <a:pt x="24" y="0"/>
                  </a:cubicBezTo>
                  <a:cubicBezTo>
                    <a:pt x="21" y="12"/>
                    <a:pt x="9" y="14"/>
                    <a:pt x="0" y="20"/>
                  </a:cubicBezTo>
                  <a:cubicBezTo>
                    <a:pt x="2" y="16"/>
                    <a:pt x="4" y="13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639"/>
            <p:cNvSpPr>
              <a:spLocks/>
            </p:cNvSpPr>
            <p:nvPr/>
          </p:nvSpPr>
          <p:spPr bwMode="auto">
            <a:xfrm>
              <a:off x="4250044" y="3644072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40"/>
            <p:cNvSpPr>
              <a:spLocks/>
            </p:cNvSpPr>
            <p:nvPr/>
          </p:nvSpPr>
          <p:spPr bwMode="auto">
            <a:xfrm>
              <a:off x="3327687" y="3679443"/>
              <a:ext cx="39452" cy="50336"/>
            </a:xfrm>
            <a:custGeom>
              <a:avLst/>
              <a:gdLst>
                <a:gd name="T0" fmla="*/ 11 w 35"/>
                <a:gd name="T1" fmla="*/ 0 h 44"/>
                <a:gd name="T2" fmla="*/ 35 w 35"/>
                <a:gd name="T3" fmla="*/ 20 h 44"/>
                <a:gd name="T4" fmla="*/ 27 w 35"/>
                <a:gd name="T5" fmla="*/ 44 h 44"/>
                <a:gd name="T6" fmla="*/ 11 w 35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4">
                  <a:moveTo>
                    <a:pt x="11" y="0"/>
                  </a:moveTo>
                  <a:cubicBezTo>
                    <a:pt x="27" y="7"/>
                    <a:pt x="13" y="25"/>
                    <a:pt x="35" y="20"/>
                  </a:cubicBezTo>
                  <a:cubicBezTo>
                    <a:pt x="34" y="29"/>
                    <a:pt x="30" y="37"/>
                    <a:pt x="27" y="44"/>
                  </a:cubicBezTo>
                  <a:cubicBezTo>
                    <a:pt x="28" y="25"/>
                    <a:pt x="0" y="16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641"/>
            <p:cNvSpPr>
              <a:spLocks/>
            </p:cNvSpPr>
            <p:nvPr/>
          </p:nvSpPr>
          <p:spPr bwMode="auto">
            <a:xfrm>
              <a:off x="4222836" y="3674001"/>
              <a:ext cx="32650" cy="57137"/>
            </a:xfrm>
            <a:custGeom>
              <a:avLst/>
              <a:gdLst>
                <a:gd name="T0" fmla="*/ 24 w 28"/>
                <a:gd name="T1" fmla="*/ 9 h 50"/>
                <a:gd name="T2" fmla="*/ 12 w 28"/>
                <a:gd name="T3" fmla="*/ 13 h 50"/>
                <a:gd name="T4" fmla="*/ 28 w 28"/>
                <a:gd name="T5" fmla="*/ 45 h 50"/>
                <a:gd name="T6" fmla="*/ 0 w 28"/>
                <a:gd name="T7" fmla="*/ 33 h 50"/>
                <a:gd name="T8" fmla="*/ 24 w 28"/>
                <a:gd name="T9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0">
                  <a:moveTo>
                    <a:pt x="24" y="9"/>
                  </a:moveTo>
                  <a:cubicBezTo>
                    <a:pt x="23" y="14"/>
                    <a:pt x="17" y="12"/>
                    <a:pt x="12" y="13"/>
                  </a:cubicBezTo>
                  <a:cubicBezTo>
                    <a:pt x="14" y="27"/>
                    <a:pt x="25" y="32"/>
                    <a:pt x="28" y="45"/>
                  </a:cubicBezTo>
                  <a:cubicBezTo>
                    <a:pt x="10" y="50"/>
                    <a:pt x="19" y="27"/>
                    <a:pt x="0" y="33"/>
                  </a:cubicBezTo>
                  <a:cubicBezTo>
                    <a:pt x="4" y="22"/>
                    <a:pt x="12" y="0"/>
                    <a:pt x="24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42"/>
            <p:cNvSpPr>
              <a:spLocks/>
            </p:cNvSpPr>
            <p:nvPr/>
          </p:nvSpPr>
          <p:spPr bwMode="auto">
            <a:xfrm>
              <a:off x="2715504" y="3706651"/>
              <a:ext cx="633950" cy="684286"/>
            </a:xfrm>
            <a:custGeom>
              <a:avLst/>
              <a:gdLst>
                <a:gd name="T0" fmla="*/ 184 w 560"/>
                <a:gd name="T1" fmla="*/ 104 h 604"/>
                <a:gd name="T2" fmla="*/ 196 w 560"/>
                <a:gd name="T3" fmla="*/ 104 h 604"/>
                <a:gd name="T4" fmla="*/ 192 w 560"/>
                <a:gd name="T5" fmla="*/ 56 h 604"/>
                <a:gd name="T6" fmla="*/ 172 w 560"/>
                <a:gd name="T7" fmla="*/ 56 h 604"/>
                <a:gd name="T8" fmla="*/ 192 w 560"/>
                <a:gd name="T9" fmla="*/ 48 h 604"/>
                <a:gd name="T10" fmla="*/ 216 w 560"/>
                <a:gd name="T11" fmla="*/ 4 h 604"/>
                <a:gd name="T12" fmla="*/ 272 w 560"/>
                <a:gd name="T13" fmla="*/ 12 h 604"/>
                <a:gd name="T14" fmla="*/ 276 w 560"/>
                <a:gd name="T15" fmla="*/ 100 h 604"/>
                <a:gd name="T16" fmla="*/ 308 w 560"/>
                <a:gd name="T17" fmla="*/ 156 h 604"/>
                <a:gd name="T18" fmla="*/ 416 w 560"/>
                <a:gd name="T19" fmla="*/ 164 h 604"/>
                <a:gd name="T20" fmla="*/ 404 w 560"/>
                <a:gd name="T21" fmla="*/ 144 h 604"/>
                <a:gd name="T22" fmla="*/ 436 w 560"/>
                <a:gd name="T23" fmla="*/ 164 h 604"/>
                <a:gd name="T24" fmla="*/ 512 w 560"/>
                <a:gd name="T25" fmla="*/ 156 h 604"/>
                <a:gd name="T26" fmla="*/ 524 w 560"/>
                <a:gd name="T27" fmla="*/ 204 h 604"/>
                <a:gd name="T28" fmla="*/ 532 w 560"/>
                <a:gd name="T29" fmla="*/ 188 h 604"/>
                <a:gd name="T30" fmla="*/ 520 w 560"/>
                <a:gd name="T31" fmla="*/ 256 h 604"/>
                <a:gd name="T32" fmla="*/ 420 w 560"/>
                <a:gd name="T33" fmla="*/ 260 h 604"/>
                <a:gd name="T34" fmla="*/ 360 w 560"/>
                <a:gd name="T35" fmla="*/ 292 h 604"/>
                <a:gd name="T36" fmla="*/ 380 w 560"/>
                <a:gd name="T37" fmla="*/ 328 h 604"/>
                <a:gd name="T38" fmla="*/ 356 w 560"/>
                <a:gd name="T39" fmla="*/ 304 h 604"/>
                <a:gd name="T40" fmla="*/ 360 w 560"/>
                <a:gd name="T41" fmla="*/ 420 h 604"/>
                <a:gd name="T42" fmla="*/ 372 w 560"/>
                <a:gd name="T43" fmla="*/ 408 h 604"/>
                <a:gd name="T44" fmla="*/ 400 w 560"/>
                <a:gd name="T45" fmla="*/ 448 h 604"/>
                <a:gd name="T46" fmla="*/ 448 w 560"/>
                <a:gd name="T47" fmla="*/ 440 h 604"/>
                <a:gd name="T48" fmla="*/ 540 w 560"/>
                <a:gd name="T49" fmla="*/ 436 h 604"/>
                <a:gd name="T50" fmla="*/ 548 w 560"/>
                <a:gd name="T51" fmla="*/ 464 h 604"/>
                <a:gd name="T52" fmla="*/ 532 w 560"/>
                <a:gd name="T53" fmla="*/ 472 h 604"/>
                <a:gd name="T54" fmla="*/ 540 w 560"/>
                <a:gd name="T55" fmla="*/ 528 h 604"/>
                <a:gd name="T56" fmla="*/ 560 w 560"/>
                <a:gd name="T57" fmla="*/ 536 h 604"/>
                <a:gd name="T58" fmla="*/ 544 w 560"/>
                <a:gd name="T59" fmla="*/ 536 h 604"/>
                <a:gd name="T60" fmla="*/ 548 w 560"/>
                <a:gd name="T61" fmla="*/ 552 h 604"/>
                <a:gd name="T62" fmla="*/ 532 w 560"/>
                <a:gd name="T63" fmla="*/ 552 h 604"/>
                <a:gd name="T64" fmla="*/ 528 w 560"/>
                <a:gd name="T65" fmla="*/ 580 h 604"/>
                <a:gd name="T66" fmla="*/ 316 w 560"/>
                <a:gd name="T67" fmla="*/ 572 h 604"/>
                <a:gd name="T68" fmla="*/ 320 w 560"/>
                <a:gd name="T69" fmla="*/ 604 h 604"/>
                <a:gd name="T70" fmla="*/ 308 w 560"/>
                <a:gd name="T71" fmla="*/ 580 h 604"/>
                <a:gd name="T72" fmla="*/ 216 w 560"/>
                <a:gd name="T73" fmla="*/ 568 h 604"/>
                <a:gd name="T74" fmla="*/ 216 w 560"/>
                <a:gd name="T75" fmla="*/ 584 h 604"/>
                <a:gd name="T76" fmla="*/ 168 w 560"/>
                <a:gd name="T77" fmla="*/ 572 h 604"/>
                <a:gd name="T78" fmla="*/ 172 w 560"/>
                <a:gd name="T79" fmla="*/ 580 h 604"/>
                <a:gd name="T80" fmla="*/ 172 w 560"/>
                <a:gd name="T81" fmla="*/ 560 h 604"/>
                <a:gd name="T82" fmla="*/ 64 w 560"/>
                <a:gd name="T83" fmla="*/ 508 h 604"/>
                <a:gd name="T84" fmla="*/ 52 w 560"/>
                <a:gd name="T85" fmla="*/ 512 h 604"/>
                <a:gd name="T86" fmla="*/ 32 w 560"/>
                <a:gd name="T87" fmla="*/ 460 h 604"/>
                <a:gd name="T88" fmla="*/ 28 w 560"/>
                <a:gd name="T89" fmla="*/ 460 h 604"/>
                <a:gd name="T90" fmla="*/ 0 w 560"/>
                <a:gd name="T91" fmla="*/ 460 h 604"/>
                <a:gd name="T92" fmla="*/ 0 w 560"/>
                <a:gd name="T93" fmla="*/ 444 h 604"/>
                <a:gd name="T94" fmla="*/ 24 w 560"/>
                <a:gd name="T95" fmla="*/ 444 h 604"/>
                <a:gd name="T96" fmla="*/ 4 w 560"/>
                <a:gd name="T97" fmla="*/ 380 h 604"/>
                <a:gd name="T98" fmla="*/ 12 w 560"/>
                <a:gd name="T99" fmla="*/ 368 h 604"/>
                <a:gd name="T100" fmla="*/ 24 w 560"/>
                <a:gd name="T101" fmla="*/ 152 h 604"/>
                <a:gd name="T102" fmla="*/ 148 w 560"/>
                <a:gd name="T103" fmla="*/ 176 h 604"/>
                <a:gd name="T104" fmla="*/ 200 w 560"/>
                <a:gd name="T105" fmla="*/ 120 h 604"/>
                <a:gd name="T106" fmla="*/ 184 w 560"/>
                <a:gd name="T107" fmla="*/ 10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0" h="604">
                  <a:moveTo>
                    <a:pt x="184" y="104"/>
                  </a:moveTo>
                  <a:cubicBezTo>
                    <a:pt x="186" y="98"/>
                    <a:pt x="189" y="106"/>
                    <a:pt x="196" y="104"/>
                  </a:cubicBezTo>
                  <a:cubicBezTo>
                    <a:pt x="213" y="82"/>
                    <a:pt x="177" y="79"/>
                    <a:pt x="192" y="56"/>
                  </a:cubicBezTo>
                  <a:cubicBezTo>
                    <a:pt x="185" y="43"/>
                    <a:pt x="178" y="69"/>
                    <a:pt x="172" y="56"/>
                  </a:cubicBezTo>
                  <a:cubicBezTo>
                    <a:pt x="171" y="44"/>
                    <a:pt x="186" y="42"/>
                    <a:pt x="192" y="48"/>
                  </a:cubicBezTo>
                  <a:cubicBezTo>
                    <a:pt x="200" y="33"/>
                    <a:pt x="204" y="15"/>
                    <a:pt x="216" y="4"/>
                  </a:cubicBezTo>
                  <a:cubicBezTo>
                    <a:pt x="242" y="0"/>
                    <a:pt x="246" y="16"/>
                    <a:pt x="272" y="12"/>
                  </a:cubicBezTo>
                  <a:cubicBezTo>
                    <a:pt x="283" y="35"/>
                    <a:pt x="300" y="77"/>
                    <a:pt x="276" y="100"/>
                  </a:cubicBezTo>
                  <a:cubicBezTo>
                    <a:pt x="284" y="125"/>
                    <a:pt x="289" y="144"/>
                    <a:pt x="308" y="156"/>
                  </a:cubicBezTo>
                  <a:cubicBezTo>
                    <a:pt x="327" y="168"/>
                    <a:pt x="375" y="172"/>
                    <a:pt x="416" y="164"/>
                  </a:cubicBezTo>
                  <a:cubicBezTo>
                    <a:pt x="412" y="157"/>
                    <a:pt x="394" y="154"/>
                    <a:pt x="404" y="144"/>
                  </a:cubicBezTo>
                  <a:cubicBezTo>
                    <a:pt x="423" y="142"/>
                    <a:pt x="423" y="160"/>
                    <a:pt x="436" y="164"/>
                  </a:cubicBezTo>
                  <a:cubicBezTo>
                    <a:pt x="466" y="158"/>
                    <a:pt x="485" y="160"/>
                    <a:pt x="512" y="156"/>
                  </a:cubicBezTo>
                  <a:cubicBezTo>
                    <a:pt x="521" y="173"/>
                    <a:pt x="521" y="190"/>
                    <a:pt x="524" y="204"/>
                  </a:cubicBezTo>
                  <a:cubicBezTo>
                    <a:pt x="529" y="201"/>
                    <a:pt x="531" y="195"/>
                    <a:pt x="532" y="188"/>
                  </a:cubicBezTo>
                  <a:cubicBezTo>
                    <a:pt x="538" y="205"/>
                    <a:pt x="514" y="226"/>
                    <a:pt x="520" y="256"/>
                  </a:cubicBezTo>
                  <a:cubicBezTo>
                    <a:pt x="497" y="270"/>
                    <a:pt x="454" y="254"/>
                    <a:pt x="420" y="260"/>
                  </a:cubicBezTo>
                  <a:cubicBezTo>
                    <a:pt x="401" y="272"/>
                    <a:pt x="384" y="285"/>
                    <a:pt x="360" y="292"/>
                  </a:cubicBezTo>
                  <a:cubicBezTo>
                    <a:pt x="364" y="307"/>
                    <a:pt x="379" y="310"/>
                    <a:pt x="380" y="328"/>
                  </a:cubicBezTo>
                  <a:cubicBezTo>
                    <a:pt x="367" y="325"/>
                    <a:pt x="371" y="305"/>
                    <a:pt x="356" y="304"/>
                  </a:cubicBezTo>
                  <a:cubicBezTo>
                    <a:pt x="321" y="332"/>
                    <a:pt x="323" y="397"/>
                    <a:pt x="360" y="420"/>
                  </a:cubicBezTo>
                  <a:cubicBezTo>
                    <a:pt x="370" y="422"/>
                    <a:pt x="358" y="402"/>
                    <a:pt x="372" y="408"/>
                  </a:cubicBezTo>
                  <a:cubicBezTo>
                    <a:pt x="353" y="438"/>
                    <a:pt x="400" y="425"/>
                    <a:pt x="400" y="448"/>
                  </a:cubicBezTo>
                  <a:cubicBezTo>
                    <a:pt x="414" y="445"/>
                    <a:pt x="460" y="455"/>
                    <a:pt x="448" y="440"/>
                  </a:cubicBezTo>
                  <a:cubicBezTo>
                    <a:pt x="461" y="450"/>
                    <a:pt x="511" y="444"/>
                    <a:pt x="540" y="436"/>
                  </a:cubicBezTo>
                  <a:cubicBezTo>
                    <a:pt x="541" y="447"/>
                    <a:pt x="537" y="463"/>
                    <a:pt x="548" y="464"/>
                  </a:cubicBezTo>
                  <a:cubicBezTo>
                    <a:pt x="547" y="471"/>
                    <a:pt x="534" y="466"/>
                    <a:pt x="532" y="472"/>
                  </a:cubicBezTo>
                  <a:cubicBezTo>
                    <a:pt x="534" y="498"/>
                    <a:pt x="549" y="518"/>
                    <a:pt x="540" y="528"/>
                  </a:cubicBezTo>
                  <a:cubicBezTo>
                    <a:pt x="542" y="533"/>
                    <a:pt x="557" y="523"/>
                    <a:pt x="560" y="536"/>
                  </a:cubicBezTo>
                  <a:cubicBezTo>
                    <a:pt x="559" y="546"/>
                    <a:pt x="546" y="537"/>
                    <a:pt x="544" y="536"/>
                  </a:cubicBezTo>
                  <a:cubicBezTo>
                    <a:pt x="547" y="540"/>
                    <a:pt x="548" y="545"/>
                    <a:pt x="548" y="552"/>
                  </a:cubicBezTo>
                  <a:cubicBezTo>
                    <a:pt x="543" y="552"/>
                    <a:pt x="537" y="552"/>
                    <a:pt x="532" y="552"/>
                  </a:cubicBezTo>
                  <a:cubicBezTo>
                    <a:pt x="532" y="563"/>
                    <a:pt x="534" y="575"/>
                    <a:pt x="528" y="580"/>
                  </a:cubicBezTo>
                  <a:cubicBezTo>
                    <a:pt x="470" y="564"/>
                    <a:pt x="374" y="576"/>
                    <a:pt x="316" y="572"/>
                  </a:cubicBezTo>
                  <a:cubicBezTo>
                    <a:pt x="301" y="583"/>
                    <a:pt x="323" y="592"/>
                    <a:pt x="320" y="604"/>
                  </a:cubicBezTo>
                  <a:cubicBezTo>
                    <a:pt x="302" y="602"/>
                    <a:pt x="313" y="595"/>
                    <a:pt x="308" y="580"/>
                  </a:cubicBezTo>
                  <a:cubicBezTo>
                    <a:pt x="282" y="574"/>
                    <a:pt x="245" y="579"/>
                    <a:pt x="216" y="568"/>
                  </a:cubicBezTo>
                  <a:cubicBezTo>
                    <a:pt x="205" y="572"/>
                    <a:pt x="228" y="577"/>
                    <a:pt x="216" y="584"/>
                  </a:cubicBezTo>
                  <a:cubicBezTo>
                    <a:pt x="200" y="569"/>
                    <a:pt x="191" y="562"/>
                    <a:pt x="168" y="572"/>
                  </a:cubicBezTo>
                  <a:cubicBezTo>
                    <a:pt x="167" y="577"/>
                    <a:pt x="169" y="579"/>
                    <a:pt x="172" y="580"/>
                  </a:cubicBezTo>
                  <a:cubicBezTo>
                    <a:pt x="159" y="591"/>
                    <a:pt x="157" y="561"/>
                    <a:pt x="172" y="560"/>
                  </a:cubicBezTo>
                  <a:cubicBezTo>
                    <a:pt x="130" y="549"/>
                    <a:pt x="92" y="534"/>
                    <a:pt x="64" y="508"/>
                  </a:cubicBezTo>
                  <a:cubicBezTo>
                    <a:pt x="58" y="508"/>
                    <a:pt x="53" y="507"/>
                    <a:pt x="52" y="512"/>
                  </a:cubicBezTo>
                  <a:cubicBezTo>
                    <a:pt x="56" y="496"/>
                    <a:pt x="28" y="488"/>
                    <a:pt x="32" y="460"/>
                  </a:cubicBezTo>
                  <a:cubicBezTo>
                    <a:pt x="27" y="465"/>
                    <a:pt x="22" y="462"/>
                    <a:pt x="28" y="460"/>
                  </a:cubicBezTo>
                  <a:cubicBezTo>
                    <a:pt x="22" y="448"/>
                    <a:pt x="12" y="465"/>
                    <a:pt x="0" y="460"/>
                  </a:cubicBezTo>
                  <a:cubicBezTo>
                    <a:pt x="0" y="455"/>
                    <a:pt x="0" y="449"/>
                    <a:pt x="0" y="444"/>
                  </a:cubicBezTo>
                  <a:cubicBezTo>
                    <a:pt x="8" y="444"/>
                    <a:pt x="16" y="444"/>
                    <a:pt x="24" y="444"/>
                  </a:cubicBezTo>
                  <a:cubicBezTo>
                    <a:pt x="21" y="419"/>
                    <a:pt x="22" y="390"/>
                    <a:pt x="4" y="380"/>
                  </a:cubicBezTo>
                  <a:cubicBezTo>
                    <a:pt x="2" y="371"/>
                    <a:pt x="12" y="374"/>
                    <a:pt x="12" y="368"/>
                  </a:cubicBezTo>
                  <a:cubicBezTo>
                    <a:pt x="8" y="291"/>
                    <a:pt x="19" y="215"/>
                    <a:pt x="24" y="152"/>
                  </a:cubicBezTo>
                  <a:cubicBezTo>
                    <a:pt x="41" y="156"/>
                    <a:pt x="112" y="183"/>
                    <a:pt x="148" y="176"/>
                  </a:cubicBezTo>
                  <a:cubicBezTo>
                    <a:pt x="182" y="170"/>
                    <a:pt x="183" y="143"/>
                    <a:pt x="200" y="120"/>
                  </a:cubicBezTo>
                  <a:cubicBezTo>
                    <a:pt x="201" y="109"/>
                    <a:pt x="189" y="110"/>
                    <a:pt x="184" y="1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43"/>
            <p:cNvSpPr>
              <a:spLocks/>
            </p:cNvSpPr>
            <p:nvPr/>
          </p:nvSpPr>
          <p:spPr bwMode="auto">
            <a:xfrm>
              <a:off x="2882834" y="3725697"/>
              <a:ext cx="27208" cy="21767"/>
            </a:xfrm>
            <a:custGeom>
              <a:avLst/>
              <a:gdLst>
                <a:gd name="T0" fmla="*/ 0 w 24"/>
                <a:gd name="T1" fmla="*/ 3 h 19"/>
                <a:gd name="T2" fmla="*/ 24 w 24"/>
                <a:gd name="T3" fmla="*/ 19 h 19"/>
                <a:gd name="T4" fmla="*/ 0 w 24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9">
                  <a:moveTo>
                    <a:pt x="0" y="3"/>
                  </a:moveTo>
                  <a:cubicBezTo>
                    <a:pt x="10" y="14"/>
                    <a:pt x="21" y="0"/>
                    <a:pt x="24" y="19"/>
                  </a:cubicBezTo>
                  <a:cubicBezTo>
                    <a:pt x="11" y="19"/>
                    <a:pt x="2" y="1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44"/>
            <p:cNvSpPr>
              <a:spLocks/>
            </p:cNvSpPr>
            <p:nvPr/>
          </p:nvSpPr>
          <p:spPr bwMode="auto">
            <a:xfrm>
              <a:off x="4245962" y="3727057"/>
              <a:ext cx="43533" cy="24487"/>
            </a:xfrm>
            <a:custGeom>
              <a:avLst/>
              <a:gdLst>
                <a:gd name="T0" fmla="*/ 36 w 39"/>
                <a:gd name="T1" fmla="*/ 18 h 21"/>
                <a:gd name="T2" fmla="*/ 12 w 39"/>
                <a:gd name="T3" fmla="*/ 14 h 21"/>
                <a:gd name="T4" fmla="*/ 36 w 39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6" y="18"/>
                  </a:moveTo>
                  <a:cubicBezTo>
                    <a:pt x="26" y="21"/>
                    <a:pt x="20" y="0"/>
                    <a:pt x="12" y="14"/>
                  </a:cubicBezTo>
                  <a:cubicBezTo>
                    <a:pt x="0" y="5"/>
                    <a:pt x="39" y="3"/>
                    <a:pt x="36" y="1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5"/>
            <p:cNvSpPr>
              <a:spLocks/>
            </p:cNvSpPr>
            <p:nvPr/>
          </p:nvSpPr>
          <p:spPr bwMode="auto">
            <a:xfrm>
              <a:off x="3904500" y="3747463"/>
              <a:ext cx="34011" cy="23127"/>
            </a:xfrm>
            <a:custGeom>
              <a:avLst/>
              <a:gdLst>
                <a:gd name="T0" fmla="*/ 17 w 30"/>
                <a:gd name="T1" fmla="*/ 0 h 20"/>
                <a:gd name="T2" fmla="*/ 9 w 30"/>
                <a:gd name="T3" fmla="*/ 20 h 20"/>
                <a:gd name="T4" fmla="*/ 17 w 3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0">
                  <a:moveTo>
                    <a:pt x="17" y="0"/>
                  </a:moveTo>
                  <a:cubicBezTo>
                    <a:pt x="30" y="7"/>
                    <a:pt x="12" y="16"/>
                    <a:pt x="9" y="20"/>
                  </a:cubicBezTo>
                  <a:cubicBezTo>
                    <a:pt x="0" y="17"/>
                    <a:pt x="18" y="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46"/>
            <p:cNvSpPr>
              <a:spLocks/>
            </p:cNvSpPr>
            <p:nvPr/>
          </p:nvSpPr>
          <p:spPr bwMode="auto">
            <a:xfrm>
              <a:off x="3322246" y="3765149"/>
              <a:ext cx="31290" cy="40812"/>
            </a:xfrm>
            <a:custGeom>
              <a:avLst/>
              <a:gdLst>
                <a:gd name="T0" fmla="*/ 20 w 28"/>
                <a:gd name="T1" fmla="*/ 25 h 37"/>
                <a:gd name="T2" fmla="*/ 12 w 28"/>
                <a:gd name="T3" fmla="*/ 37 h 37"/>
                <a:gd name="T4" fmla="*/ 0 w 28"/>
                <a:gd name="T5" fmla="*/ 13 h 37"/>
                <a:gd name="T6" fmla="*/ 28 w 28"/>
                <a:gd name="T7" fmla="*/ 25 h 37"/>
                <a:gd name="T8" fmla="*/ 20 w 28"/>
                <a:gd name="T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7">
                  <a:moveTo>
                    <a:pt x="20" y="25"/>
                  </a:moveTo>
                  <a:cubicBezTo>
                    <a:pt x="16" y="28"/>
                    <a:pt x="14" y="32"/>
                    <a:pt x="12" y="37"/>
                  </a:cubicBezTo>
                  <a:cubicBezTo>
                    <a:pt x="3" y="34"/>
                    <a:pt x="9" y="16"/>
                    <a:pt x="0" y="13"/>
                  </a:cubicBezTo>
                  <a:cubicBezTo>
                    <a:pt x="10" y="0"/>
                    <a:pt x="14" y="28"/>
                    <a:pt x="28" y="25"/>
                  </a:cubicBezTo>
                  <a:cubicBezTo>
                    <a:pt x="27" y="30"/>
                    <a:pt x="20" y="29"/>
                    <a:pt x="20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47"/>
            <p:cNvSpPr>
              <a:spLocks/>
            </p:cNvSpPr>
            <p:nvPr/>
          </p:nvSpPr>
          <p:spPr bwMode="auto">
            <a:xfrm>
              <a:off x="3870490" y="3829088"/>
              <a:ext cx="25848" cy="44894"/>
            </a:xfrm>
            <a:custGeom>
              <a:avLst/>
              <a:gdLst>
                <a:gd name="T0" fmla="*/ 12 w 23"/>
                <a:gd name="T1" fmla="*/ 12 h 39"/>
                <a:gd name="T2" fmla="*/ 16 w 23"/>
                <a:gd name="T3" fmla="*/ 28 h 39"/>
                <a:gd name="T4" fmla="*/ 4 w 23"/>
                <a:gd name="T5" fmla="*/ 16 h 39"/>
                <a:gd name="T6" fmla="*/ 12 w 23"/>
                <a:gd name="T7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9">
                  <a:moveTo>
                    <a:pt x="12" y="12"/>
                  </a:moveTo>
                  <a:cubicBezTo>
                    <a:pt x="23" y="0"/>
                    <a:pt x="4" y="28"/>
                    <a:pt x="16" y="28"/>
                  </a:cubicBezTo>
                  <a:cubicBezTo>
                    <a:pt x="12" y="39"/>
                    <a:pt x="0" y="26"/>
                    <a:pt x="4" y="16"/>
                  </a:cubicBezTo>
                  <a:cubicBezTo>
                    <a:pt x="9" y="17"/>
                    <a:pt x="11" y="15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48"/>
            <p:cNvSpPr>
              <a:spLocks/>
            </p:cNvSpPr>
            <p:nvPr/>
          </p:nvSpPr>
          <p:spPr bwMode="auto">
            <a:xfrm>
              <a:off x="3824236" y="3834529"/>
              <a:ext cx="27208" cy="40812"/>
            </a:xfrm>
            <a:custGeom>
              <a:avLst/>
              <a:gdLst>
                <a:gd name="T0" fmla="*/ 1 w 24"/>
                <a:gd name="T1" fmla="*/ 15 h 36"/>
                <a:gd name="T2" fmla="*/ 21 w 24"/>
                <a:gd name="T3" fmla="*/ 31 h 36"/>
                <a:gd name="T4" fmla="*/ 1 w 24"/>
                <a:gd name="T5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6">
                  <a:moveTo>
                    <a:pt x="1" y="15"/>
                  </a:moveTo>
                  <a:cubicBezTo>
                    <a:pt x="0" y="0"/>
                    <a:pt x="24" y="19"/>
                    <a:pt x="21" y="31"/>
                  </a:cubicBezTo>
                  <a:cubicBezTo>
                    <a:pt x="4" y="36"/>
                    <a:pt x="16" y="12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49"/>
            <p:cNvSpPr>
              <a:spLocks/>
            </p:cNvSpPr>
            <p:nvPr/>
          </p:nvSpPr>
          <p:spPr bwMode="auto">
            <a:xfrm>
              <a:off x="3217494" y="3837250"/>
              <a:ext cx="13604" cy="32650"/>
            </a:xfrm>
            <a:custGeom>
              <a:avLst/>
              <a:gdLst>
                <a:gd name="T0" fmla="*/ 0 w 12"/>
                <a:gd name="T1" fmla="*/ 13 h 29"/>
                <a:gd name="T2" fmla="*/ 12 w 12"/>
                <a:gd name="T3" fmla="*/ 17 h 29"/>
                <a:gd name="T4" fmla="*/ 0 w 12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3"/>
                  </a:moveTo>
                  <a:cubicBezTo>
                    <a:pt x="4" y="0"/>
                    <a:pt x="8" y="17"/>
                    <a:pt x="12" y="17"/>
                  </a:cubicBezTo>
                  <a:cubicBezTo>
                    <a:pt x="10" y="29"/>
                    <a:pt x="6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50"/>
            <p:cNvSpPr>
              <a:spLocks noEditPoints="1"/>
            </p:cNvSpPr>
            <p:nvPr/>
          </p:nvSpPr>
          <p:spPr bwMode="auto">
            <a:xfrm>
              <a:off x="3127707" y="3859016"/>
              <a:ext cx="780874" cy="527838"/>
            </a:xfrm>
            <a:custGeom>
              <a:avLst/>
              <a:gdLst>
                <a:gd name="T0" fmla="*/ 628 w 690"/>
                <a:gd name="T1" fmla="*/ 298 h 466"/>
                <a:gd name="T2" fmla="*/ 680 w 690"/>
                <a:gd name="T3" fmla="*/ 318 h 466"/>
                <a:gd name="T4" fmla="*/ 672 w 690"/>
                <a:gd name="T5" fmla="*/ 450 h 466"/>
                <a:gd name="T6" fmla="*/ 584 w 690"/>
                <a:gd name="T7" fmla="*/ 454 h 466"/>
                <a:gd name="T8" fmla="*/ 540 w 690"/>
                <a:gd name="T9" fmla="*/ 446 h 466"/>
                <a:gd name="T10" fmla="*/ 368 w 690"/>
                <a:gd name="T11" fmla="*/ 446 h 466"/>
                <a:gd name="T12" fmla="*/ 340 w 690"/>
                <a:gd name="T13" fmla="*/ 450 h 466"/>
                <a:gd name="T14" fmla="*/ 244 w 690"/>
                <a:gd name="T15" fmla="*/ 442 h 466"/>
                <a:gd name="T16" fmla="*/ 228 w 690"/>
                <a:gd name="T17" fmla="*/ 450 h 466"/>
                <a:gd name="T18" fmla="*/ 220 w 690"/>
                <a:gd name="T19" fmla="*/ 402 h 466"/>
                <a:gd name="T20" fmla="*/ 228 w 690"/>
                <a:gd name="T21" fmla="*/ 286 h 466"/>
                <a:gd name="T22" fmla="*/ 216 w 690"/>
                <a:gd name="T23" fmla="*/ 266 h 466"/>
                <a:gd name="T24" fmla="*/ 168 w 690"/>
                <a:gd name="T25" fmla="*/ 242 h 466"/>
                <a:gd name="T26" fmla="*/ 68 w 690"/>
                <a:gd name="T27" fmla="*/ 254 h 466"/>
                <a:gd name="T28" fmla="*/ 0 w 690"/>
                <a:gd name="T29" fmla="*/ 218 h 466"/>
                <a:gd name="T30" fmla="*/ 28 w 690"/>
                <a:gd name="T31" fmla="*/ 186 h 466"/>
                <a:gd name="T32" fmla="*/ 76 w 690"/>
                <a:gd name="T33" fmla="*/ 178 h 466"/>
                <a:gd name="T34" fmla="*/ 200 w 690"/>
                <a:gd name="T35" fmla="*/ 166 h 466"/>
                <a:gd name="T36" fmla="*/ 200 w 690"/>
                <a:gd name="T37" fmla="*/ 142 h 466"/>
                <a:gd name="T38" fmla="*/ 200 w 690"/>
                <a:gd name="T39" fmla="*/ 114 h 466"/>
                <a:gd name="T40" fmla="*/ 180 w 690"/>
                <a:gd name="T41" fmla="*/ 122 h 466"/>
                <a:gd name="T42" fmla="*/ 168 w 690"/>
                <a:gd name="T43" fmla="*/ 82 h 466"/>
                <a:gd name="T44" fmla="*/ 212 w 690"/>
                <a:gd name="T45" fmla="*/ 94 h 466"/>
                <a:gd name="T46" fmla="*/ 236 w 690"/>
                <a:gd name="T47" fmla="*/ 18 h 466"/>
                <a:gd name="T48" fmla="*/ 252 w 690"/>
                <a:gd name="T49" fmla="*/ 18 h 466"/>
                <a:gd name="T50" fmla="*/ 340 w 690"/>
                <a:gd name="T51" fmla="*/ 70 h 466"/>
                <a:gd name="T52" fmla="*/ 332 w 690"/>
                <a:gd name="T53" fmla="*/ 102 h 466"/>
                <a:gd name="T54" fmla="*/ 412 w 690"/>
                <a:gd name="T55" fmla="*/ 158 h 466"/>
                <a:gd name="T56" fmla="*/ 532 w 690"/>
                <a:gd name="T57" fmla="*/ 26 h 466"/>
                <a:gd name="T58" fmla="*/ 688 w 690"/>
                <a:gd name="T59" fmla="*/ 42 h 466"/>
                <a:gd name="T60" fmla="*/ 632 w 690"/>
                <a:gd name="T61" fmla="*/ 154 h 466"/>
                <a:gd name="T62" fmla="*/ 548 w 690"/>
                <a:gd name="T63" fmla="*/ 194 h 466"/>
                <a:gd name="T64" fmla="*/ 580 w 690"/>
                <a:gd name="T65" fmla="*/ 310 h 466"/>
                <a:gd name="T66" fmla="*/ 216 w 690"/>
                <a:gd name="T67" fmla="*/ 114 h 466"/>
                <a:gd name="T68" fmla="*/ 216 w 690"/>
                <a:gd name="T69" fmla="*/ 11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0" h="466">
                  <a:moveTo>
                    <a:pt x="620" y="330"/>
                  </a:moveTo>
                  <a:cubicBezTo>
                    <a:pt x="634" y="323"/>
                    <a:pt x="639" y="309"/>
                    <a:pt x="628" y="298"/>
                  </a:cubicBezTo>
                  <a:cubicBezTo>
                    <a:pt x="644" y="299"/>
                    <a:pt x="646" y="310"/>
                    <a:pt x="636" y="318"/>
                  </a:cubicBezTo>
                  <a:cubicBezTo>
                    <a:pt x="644" y="327"/>
                    <a:pt x="671" y="321"/>
                    <a:pt x="680" y="318"/>
                  </a:cubicBezTo>
                  <a:cubicBezTo>
                    <a:pt x="690" y="358"/>
                    <a:pt x="678" y="379"/>
                    <a:pt x="684" y="438"/>
                  </a:cubicBezTo>
                  <a:cubicBezTo>
                    <a:pt x="665" y="436"/>
                    <a:pt x="680" y="443"/>
                    <a:pt x="672" y="450"/>
                  </a:cubicBezTo>
                  <a:cubicBezTo>
                    <a:pt x="645" y="444"/>
                    <a:pt x="627" y="449"/>
                    <a:pt x="588" y="442"/>
                  </a:cubicBezTo>
                  <a:cubicBezTo>
                    <a:pt x="583" y="443"/>
                    <a:pt x="585" y="449"/>
                    <a:pt x="584" y="454"/>
                  </a:cubicBezTo>
                  <a:cubicBezTo>
                    <a:pt x="566" y="437"/>
                    <a:pt x="549" y="450"/>
                    <a:pt x="540" y="458"/>
                  </a:cubicBezTo>
                  <a:cubicBezTo>
                    <a:pt x="540" y="454"/>
                    <a:pt x="540" y="450"/>
                    <a:pt x="540" y="446"/>
                  </a:cubicBezTo>
                  <a:cubicBezTo>
                    <a:pt x="502" y="443"/>
                    <a:pt x="470" y="457"/>
                    <a:pt x="452" y="434"/>
                  </a:cubicBezTo>
                  <a:cubicBezTo>
                    <a:pt x="431" y="464"/>
                    <a:pt x="387" y="425"/>
                    <a:pt x="368" y="446"/>
                  </a:cubicBezTo>
                  <a:cubicBezTo>
                    <a:pt x="359" y="447"/>
                    <a:pt x="353" y="445"/>
                    <a:pt x="352" y="438"/>
                  </a:cubicBezTo>
                  <a:cubicBezTo>
                    <a:pt x="343" y="437"/>
                    <a:pt x="348" y="450"/>
                    <a:pt x="340" y="450"/>
                  </a:cubicBezTo>
                  <a:cubicBezTo>
                    <a:pt x="323" y="448"/>
                    <a:pt x="309" y="444"/>
                    <a:pt x="296" y="438"/>
                  </a:cubicBezTo>
                  <a:cubicBezTo>
                    <a:pt x="284" y="442"/>
                    <a:pt x="258" y="453"/>
                    <a:pt x="244" y="442"/>
                  </a:cubicBezTo>
                  <a:cubicBezTo>
                    <a:pt x="229" y="445"/>
                    <a:pt x="231" y="466"/>
                    <a:pt x="208" y="462"/>
                  </a:cubicBezTo>
                  <a:cubicBezTo>
                    <a:pt x="210" y="444"/>
                    <a:pt x="216" y="456"/>
                    <a:pt x="228" y="450"/>
                  </a:cubicBezTo>
                  <a:cubicBezTo>
                    <a:pt x="218" y="428"/>
                    <a:pt x="229" y="411"/>
                    <a:pt x="212" y="398"/>
                  </a:cubicBezTo>
                  <a:cubicBezTo>
                    <a:pt x="217" y="397"/>
                    <a:pt x="219" y="399"/>
                    <a:pt x="220" y="402"/>
                  </a:cubicBezTo>
                  <a:cubicBezTo>
                    <a:pt x="231" y="382"/>
                    <a:pt x="233" y="354"/>
                    <a:pt x="240" y="330"/>
                  </a:cubicBezTo>
                  <a:cubicBezTo>
                    <a:pt x="218" y="330"/>
                    <a:pt x="244" y="306"/>
                    <a:pt x="228" y="286"/>
                  </a:cubicBezTo>
                  <a:cubicBezTo>
                    <a:pt x="219" y="287"/>
                    <a:pt x="213" y="285"/>
                    <a:pt x="208" y="282"/>
                  </a:cubicBezTo>
                  <a:cubicBezTo>
                    <a:pt x="203" y="269"/>
                    <a:pt x="221" y="279"/>
                    <a:pt x="216" y="266"/>
                  </a:cubicBezTo>
                  <a:cubicBezTo>
                    <a:pt x="212" y="263"/>
                    <a:pt x="187" y="275"/>
                    <a:pt x="200" y="254"/>
                  </a:cubicBezTo>
                  <a:cubicBezTo>
                    <a:pt x="192" y="260"/>
                    <a:pt x="161" y="263"/>
                    <a:pt x="168" y="242"/>
                  </a:cubicBezTo>
                  <a:cubicBezTo>
                    <a:pt x="132" y="236"/>
                    <a:pt x="102" y="267"/>
                    <a:pt x="80" y="250"/>
                  </a:cubicBezTo>
                  <a:cubicBezTo>
                    <a:pt x="70" y="250"/>
                    <a:pt x="69" y="280"/>
                    <a:pt x="68" y="254"/>
                  </a:cubicBezTo>
                  <a:cubicBezTo>
                    <a:pt x="42" y="262"/>
                    <a:pt x="20" y="235"/>
                    <a:pt x="12" y="250"/>
                  </a:cubicBezTo>
                  <a:cubicBezTo>
                    <a:pt x="1" y="240"/>
                    <a:pt x="10" y="232"/>
                    <a:pt x="0" y="218"/>
                  </a:cubicBezTo>
                  <a:cubicBezTo>
                    <a:pt x="8" y="219"/>
                    <a:pt x="8" y="229"/>
                    <a:pt x="16" y="230"/>
                  </a:cubicBezTo>
                  <a:cubicBezTo>
                    <a:pt x="24" y="216"/>
                    <a:pt x="44" y="201"/>
                    <a:pt x="28" y="186"/>
                  </a:cubicBezTo>
                  <a:cubicBezTo>
                    <a:pt x="47" y="194"/>
                    <a:pt x="56" y="191"/>
                    <a:pt x="80" y="186"/>
                  </a:cubicBezTo>
                  <a:cubicBezTo>
                    <a:pt x="81" y="181"/>
                    <a:pt x="79" y="179"/>
                    <a:pt x="76" y="178"/>
                  </a:cubicBezTo>
                  <a:cubicBezTo>
                    <a:pt x="86" y="168"/>
                    <a:pt x="121" y="198"/>
                    <a:pt x="128" y="178"/>
                  </a:cubicBezTo>
                  <a:cubicBezTo>
                    <a:pt x="152" y="203"/>
                    <a:pt x="182" y="180"/>
                    <a:pt x="200" y="166"/>
                  </a:cubicBezTo>
                  <a:cubicBezTo>
                    <a:pt x="202" y="152"/>
                    <a:pt x="176" y="166"/>
                    <a:pt x="180" y="150"/>
                  </a:cubicBezTo>
                  <a:cubicBezTo>
                    <a:pt x="192" y="155"/>
                    <a:pt x="197" y="154"/>
                    <a:pt x="200" y="142"/>
                  </a:cubicBezTo>
                  <a:cubicBezTo>
                    <a:pt x="207" y="132"/>
                    <a:pt x="200" y="149"/>
                    <a:pt x="200" y="154"/>
                  </a:cubicBezTo>
                  <a:cubicBezTo>
                    <a:pt x="214" y="154"/>
                    <a:pt x="220" y="112"/>
                    <a:pt x="200" y="114"/>
                  </a:cubicBezTo>
                  <a:cubicBezTo>
                    <a:pt x="195" y="115"/>
                    <a:pt x="197" y="124"/>
                    <a:pt x="196" y="130"/>
                  </a:cubicBezTo>
                  <a:cubicBezTo>
                    <a:pt x="190" y="128"/>
                    <a:pt x="193" y="117"/>
                    <a:pt x="180" y="122"/>
                  </a:cubicBezTo>
                  <a:cubicBezTo>
                    <a:pt x="179" y="113"/>
                    <a:pt x="181" y="107"/>
                    <a:pt x="188" y="106"/>
                  </a:cubicBezTo>
                  <a:cubicBezTo>
                    <a:pt x="177" y="99"/>
                    <a:pt x="157" y="99"/>
                    <a:pt x="168" y="82"/>
                  </a:cubicBezTo>
                  <a:cubicBezTo>
                    <a:pt x="181" y="85"/>
                    <a:pt x="190" y="92"/>
                    <a:pt x="196" y="102"/>
                  </a:cubicBezTo>
                  <a:cubicBezTo>
                    <a:pt x="202" y="97"/>
                    <a:pt x="201" y="83"/>
                    <a:pt x="212" y="94"/>
                  </a:cubicBezTo>
                  <a:cubicBezTo>
                    <a:pt x="224" y="75"/>
                    <a:pt x="208" y="50"/>
                    <a:pt x="212" y="26"/>
                  </a:cubicBezTo>
                  <a:cubicBezTo>
                    <a:pt x="220" y="24"/>
                    <a:pt x="223" y="16"/>
                    <a:pt x="236" y="18"/>
                  </a:cubicBezTo>
                  <a:cubicBezTo>
                    <a:pt x="238" y="13"/>
                    <a:pt x="240" y="2"/>
                    <a:pt x="256" y="2"/>
                  </a:cubicBezTo>
                  <a:cubicBezTo>
                    <a:pt x="258" y="10"/>
                    <a:pt x="253" y="13"/>
                    <a:pt x="252" y="18"/>
                  </a:cubicBezTo>
                  <a:cubicBezTo>
                    <a:pt x="286" y="16"/>
                    <a:pt x="315" y="0"/>
                    <a:pt x="344" y="14"/>
                  </a:cubicBezTo>
                  <a:cubicBezTo>
                    <a:pt x="344" y="35"/>
                    <a:pt x="353" y="54"/>
                    <a:pt x="340" y="70"/>
                  </a:cubicBezTo>
                  <a:cubicBezTo>
                    <a:pt x="339" y="78"/>
                    <a:pt x="341" y="83"/>
                    <a:pt x="348" y="82"/>
                  </a:cubicBezTo>
                  <a:cubicBezTo>
                    <a:pt x="347" y="93"/>
                    <a:pt x="335" y="93"/>
                    <a:pt x="332" y="102"/>
                  </a:cubicBezTo>
                  <a:cubicBezTo>
                    <a:pt x="340" y="112"/>
                    <a:pt x="347" y="121"/>
                    <a:pt x="352" y="134"/>
                  </a:cubicBezTo>
                  <a:cubicBezTo>
                    <a:pt x="379" y="132"/>
                    <a:pt x="392" y="155"/>
                    <a:pt x="412" y="158"/>
                  </a:cubicBezTo>
                  <a:cubicBezTo>
                    <a:pt x="464" y="166"/>
                    <a:pt x="493" y="128"/>
                    <a:pt x="528" y="102"/>
                  </a:cubicBezTo>
                  <a:cubicBezTo>
                    <a:pt x="527" y="74"/>
                    <a:pt x="536" y="54"/>
                    <a:pt x="532" y="26"/>
                  </a:cubicBezTo>
                  <a:cubicBezTo>
                    <a:pt x="541" y="25"/>
                    <a:pt x="549" y="22"/>
                    <a:pt x="552" y="14"/>
                  </a:cubicBezTo>
                  <a:cubicBezTo>
                    <a:pt x="593" y="36"/>
                    <a:pt x="634" y="25"/>
                    <a:pt x="688" y="42"/>
                  </a:cubicBezTo>
                  <a:cubicBezTo>
                    <a:pt x="681" y="79"/>
                    <a:pt x="683" y="111"/>
                    <a:pt x="680" y="146"/>
                  </a:cubicBezTo>
                  <a:cubicBezTo>
                    <a:pt x="658" y="144"/>
                    <a:pt x="624" y="122"/>
                    <a:pt x="632" y="154"/>
                  </a:cubicBezTo>
                  <a:cubicBezTo>
                    <a:pt x="604" y="126"/>
                    <a:pt x="565" y="162"/>
                    <a:pt x="544" y="178"/>
                  </a:cubicBezTo>
                  <a:cubicBezTo>
                    <a:pt x="543" y="185"/>
                    <a:pt x="549" y="186"/>
                    <a:pt x="548" y="194"/>
                  </a:cubicBezTo>
                  <a:cubicBezTo>
                    <a:pt x="518" y="206"/>
                    <a:pt x="516" y="251"/>
                    <a:pt x="532" y="278"/>
                  </a:cubicBezTo>
                  <a:cubicBezTo>
                    <a:pt x="551" y="269"/>
                    <a:pt x="553" y="327"/>
                    <a:pt x="580" y="310"/>
                  </a:cubicBezTo>
                  <a:cubicBezTo>
                    <a:pt x="580" y="327"/>
                    <a:pt x="615" y="316"/>
                    <a:pt x="620" y="330"/>
                  </a:cubicBezTo>
                  <a:close/>
                  <a:moveTo>
                    <a:pt x="216" y="114"/>
                  </a:moveTo>
                  <a:cubicBezTo>
                    <a:pt x="222" y="103"/>
                    <a:pt x="206" y="96"/>
                    <a:pt x="204" y="106"/>
                  </a:cubicBezTo>
                  <a:cubicBezTo>
                    <a:pt x="210" y="106"/>
                    <a:pt x="207" y="116"/>
                    <a:pt x="216" y="1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51"/>
            <p:cNvSpPr>
              <a:spLocks/>
            </p:cNvSpPr>
            <p:nvPr/>
          </p:nvSpPr>
          <p:spPr bwMode="auto">
            <a:xfrm>
              <a:off x="4394247" y="3867179"/>
              <a:ext cx="19046" cy="19046"/>
            </a:xfrm>
            <a:custGeom>
              <a:avLst/>
              <a:gdLst>
                <a:gd name="T0" fmla="*/ 1 w 17"/>
                <a:gd name="T1" fmla="*/ 7 h 17"/>
                <a:gd name="T2" fmla="*/ 13 w 17"/>
                <a:gd name="T3" fmla="*/ 15 h 17"/>
                <a:gd name="T4" fmla="*/ 1 w 17"/>
                <a:gd name="T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0" y="0"/>
                    <a:pt x="17" y="7"/>
                    <a:pt x="13" y="15"/>
                  </a:cubicBezTo>
                  <a:cubicBezTo>
                    <a:pt x="4" y="17"/>
                    <a:pt x="7" y="7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52"/>
            <p:cNvSpPr>
              <a:spLocks/>
            </p:cNvSpPr>
            <p:nvPr/>
          </p:nvSpPr>
          <p:spPr bwMode="auto">
            <a:xfrm>
              <a:off x="4802370" y="3897108"/>
              <a:ext cx="27208" cy="23127"/>
            </a:xfrm>
            <a:custGeom>
              <a:avLst/>
              <a:gdLst>
                <a:gd name="T0" fmla="*/ 12 w 24"/>
                <a:gd name="T1" fmla="*/ 0 h 21"/>
                <a:gd name="T2" fmla="*/ 4 w 24"/>
                <a:gd name="T3" fmla="*/ 20 h 21"/>
                <a:gd name="T4" fmla="*/ 0 w 24"/>
                <a:gd name="T5" fmla="*/ 16 h 21"/>
                <a:gd name="T6" fmla="*/ 0 w 24"/>
                <a:gd name="T7" fmla="*/ 8 h 21"/>
                <a:gd name="T8" fmla="*/ 12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12" y="0"/>
                  </a:moveTo>
                  <a:cubicBezTo>
                    <a:pt x="24" y="6"/>
                    <a:pt x="2" y="11"/>
                    <a:pt x="4" y="20"/>
                  </a:cubicBezTo>
                  <a:cubicBezTo>
                    <a:pt x="1" y="21"/>
                    <a:pt x="0" y="18"/>
                    <a:pt x="0" y="16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7" y="8"/>
                    <a:pt x="10" y="5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653"/>
            <p:cNvSpPr>
              <a:spLocks/>
            </p:cNvSpPr>
            <p:nvPr/>
          </p:nvSpPr>
          <p:spPr bwMode="auto">
            <a:xfrm>
              <a:off x="3526307" y="3893027"/>
              <a:ext cx="32650" cy="36731"/>
            </a:xfrm>
            <a:custGeom>
              <a:avLst/>
              <a:gdLst>
                <a:gd name="T0" fmla="*/ 0 w 29"/>
                <a:gd name="T1" fmla="*/ 20 h 33"/>
                <a:gd name="T2" fmla="*/ 20 w 29"/>
                <a:gd name="T3" fmla="*/ 24 h 33"/>
                <a:gd name="T4" fmla="*/ 0 w 29"/>
                <a:gd name="T5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3">
                  <a:moveTo>
                    <a:pt x="0" y="20"/>
                  </a:moveTo>
                  <a:cubicBezTo>
                    <a:pt x="12" y="0"/>
                    <a:pt x="11" y="25"/>
                    <a:pt x="20" y="24"/>
                  </a:cubicBezTo>
                  <a:cubicBezTo>
                    <a:pt x="29" y="33"/>
                    <a:pt x="3" y="24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54"/>
            <p:cNvSpPr>
              <a:spLocks/>
            </p:cNvSpPr>
            <p:nvPr/>
          </p:nvSpPr>
          <p:spPr bwMode="auto">
            <a:xfrm>
              <a:off x="5474411" y="3917514"/>
              <a:ext cx="27208" cy="38091"/>
            </a:xfrm>
            <a:custGeom>
              <a:avLst/>
              <a:gdLst>
                <a:gd name="T0" fmla="*/ 11 w 24"/>
                <a:gd name="T1" fmla="*/ 14 h 34"/>
                <a:gd name="T2" fmla="*/ 11 w 24"/>
                <a:gd name="T3" fmla="*/ 34 h 34"/>
                <a:gd name="T4" fmla="*/ 11 w 24"/>
                <a:gd name="T5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4">
                  <a:moveTo>
                    <a:pt x="11" y="14"/>
                  </a:moveTo>
                  <a:cubicBezTo>
                    <a:pt x="24" y="0"/>
                    <a:pt x="19" y="33"/>
                    <a:pt x="11" y="34"/>
                  </a:cubicBezTo>
                  <a:cubicBezTo>
                    <a:pt x="0" y="34"/>
                    <a:pt x="22" y="14"/>
                    <a:pt x="11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55"/>
            <p:cNvSpPr>
              <a:spLocks/>
            </p:cNvSpPr>
            <p:nvPr/>
          </p:nvSpPr>
          <p:spPr bwMode="auto">
            <a:xfrm>
              <a:off x="5173760" y="3944723"/>
              <a:ext cx="23127" cy="35371"/>
            </a:xfrm>
            <a:custGeom>
              <a:avLst/>
              <a:gdLst>
                <a:gd name="T0" fmla="*/ 0 w 20"/>
                <a:gd name="T1" fmla="*/ 10 h 31"/>
                <a:gd name="T2" fmla="*/ 20 w 20"/>
                <a:gd name="T3" fmla="*/ 22 h 31"/>
                <a:gd name="T4" fmla="*/ 0 w 20"/>
                <a:gd name="T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31">
                  <a:moveTo>
                    <a:pt x="0" y="10"/>
                  </a:moveTo>
                  <a:cubicBezTo>
                    <a:pt x="5" y="0"/>
                    <a:pt x="12" y="22"/>
                    <a:pt x="20" y="22"/>
                  </a:cubicBezTo>
                  <a:cubicBezTo>
                    <a:pt x="16" y="31"/>
                    <a:pt x="4" y="14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56"/>
            <p:cNvSpPr>
              <a:spLocks/>
            </p:cNvSpPr>
            <p:nvPr/>
          </p:nvSpPr>
          <p:spPr bwMode="auto">
            <a:xfrm>
              <a:off x="2692376" y="3948803"/>
              <a:ext cx="20407" cy="34011"/>
            </a:xfrm>
            <a:custGeom>
              <a:avLst/>
              <a:gdLst>
                <a:gd name="T0" fmla="*/ 0 w 18"/>
                <a:gd name="T1" fmla="*/ 14 h 30"/>
                <a:gd name="T2" fmla="*/ 8 w 18"/>
                <a:gd name="T3" fmla="*/ 30 h 30"/>
                <a:gd name="T4" fmla="*/ 0 w 18"/>
                <a:gd name="T5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0">
                  <a:moveTo>
                    <a:pt x="0" y="14"/>
                  </a:moveTo>
                  <a:cubicBezTo>
                    <a:pt x="7" y="0"/>
                    <a:pt x="18" y="25"/>
                    <a:pt x="8" y="30"/>
                  </a:cubicBezTo>
                  <a:cubicBezTo>
                    <a:pt x="1" y="29"/>
                    <a:pt x="12" y="18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57"/>
            <p:cNvSpPr>
              <a:spLocks/>
            </p:cNvSpPr>
            <p:nvPr/>
          </p:nvSpPr>
          <p:spPr bwMode="auto">
            <a:xfrm>
              <a:off x="4696258" y="3980093"/>
              <a:ext cx="34011" cy="35371"/>
            </a:xfrm>
            <a:custGeom>
              <a:avLst/>
              <a:gdLst>
                <a:gd name="T0" fmla="*/ 6 w 30"/>
                <a:gd name="T1" fmla="*/ 11 h 31"/>
                <a:gd name="T2" fmla="*/ 30 w 30"/>
                <a:gd name="T3" fmla="*/ 19 h 31"/>
                <a:gd name="T4" fmla="*/ 26 w 30"/>
                <a:gd name="T5" fmla="*/ 31 h 31"/>
                <a:gd name="T6" fmla="*/ 6 w 30"/>
                <a:gd name="T7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1">
                  <a:moveTo>
                    <a:pt x="6" y="11"/>
                  </a:moveTo>
                  <a:cubicBezTo>
                    <a:pt x="0" y="0"/>
                    <a:pt x="20" y="21"/>
                    <a:pt x="30" y="19"/>
                  </a:cubicBezTo>
                  <a:cubicBezTo>
                    <a:pt x="28" y="22"/>
                    <a:pt x="26" y="25"/>
                    <a:pt x="26" y="31"/>
                  </a:cubicBezTo>
                  <a:cubicBezTo>
                    <a:pt x="13" y="31"/>
                    <a:pt x="15" y="15"/>
                    <a:pt x="6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58"/>
            <p:cNvSpPr>
              <a:spLocks/>
            </p:cNvSpPr>
            <p:nvPr/>
          </p:nvSpPr>
          <p:spPr bwMode="auto">
            <a:xfrm>
              <a:off x="4354795" y="4037230"/>
              <a:ext cx="31290" cy="40812"/>
            </a:xfrm>
            <a:custGeom>
              <a:avLst/>
              <a:gdLst>
                <a:gd name="T0" fmla="*/ 12 w 28"/>
                <a:gd name="T1" fmla="*/ 16 h 36"/>
                <a:gd name="T2" fmla="*/ 20 w 28"/>
                <a:gd name="T3" fmla="*/ 0 h 36"/>
                <a:gd name="T4" fmla="*/ 28 w 28"/>
                <a:gd name="T5" fmla="*/ 24 h 36"/>
                <a:gd name="T6" fmla="*/ 12 w 28"/>
                <a:gd name="T7" fmla="*/ 36 h 36"/>
                <a:gd name="T8" fmla="*/ 12 w 28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2" y="16"/>
                  </a:moveTo>
                  <a:cubicBezTo>
                    <a:pt x="14" y="10"/>
                    <a:pt x="25" y="13"/>
                    <a:pt x="20" y="0"/>
                  </a:cubicBezTo>
                  <a:cubicBezTo>
                    <a:pt x="27" y="4"/>
                    <a:pt x="24" y="17"/>
                    <a:pt x="28" y="24"/>
                  </a:cubicBezTo>
                  <a:cubicBezTo>
                    <a:pt x="23" y="28"/>
                    <a:pt x="13" y="28"/>
                    <a:pt x="12" y="36"/>
                  </a:cubicBezTo>
                  <a:cubicBezTo>
                    <a:pt x="0" y="35"/>
                    <a:pt x="28" y="21"/>
                    <a:pt x="12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59"/>
            <p:cNvSpPr>
              <a:spLocks/>
            </p:cNvSpPr>
            <p:nvPr/>
          </p:nvSpPr>
          <p:spPr bwMode="auto">
            <a:xfrm>
              <a:off x="3169880" y="4042672"/>
              <a:ext cx="27208" cy="17686"/>
            </a:xfrm>
            <a:custGeom>
              <a:avLst/>
              <a:gdLst>
                <a:gd name="T0" fmla="*/ 10 w 23"/>
                <a:gd name="T1" fmla="*/ 0 h 16"/>
                <a:gd name="T2" fmla="*/ 10 w 23"/>
                <a:gd name="T3" fmla="*/ 16 h 16"/>
                <a:gd name="T4" fmla="*/ 10 w 23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10" y="0"/>
                  </a:moveTo>
                  <a:cubicBezTo>
                    <a:pt x="23" y="4"/>
                    <a:pt x="13" y="9"/>
                    <a:pt x="10" y="16"/>
                  </a:cubicBezTo>
                  <a:cubicBezTo>
                    <a:pt x="0" y="15"/>
                    <a:pt x="15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0"/>
            <p:cNvSpPr>
              <a:spLocks/>
            </p:cNvSpPr>
            <p:nvPr/>
          </p:nvSpPr>
          <p:spPr bwMode="auto">
            <a:xfrm>
              <a:off x="4286775" y="4056276"/>
              <a:ext cx="28569" cy="25848"/>
            </a:xfrm>
            <a:custGeom>
              <a:avLst/>
              <a:gdLst>
                <a:gd name="T0" fmla="*/ 0 w 25"/>
                <a:gd name="T1" fmla="*/ 7 h 23"/>
                <a:gd name="T2" fmla="*/ 12 w 25"/>
                <a:gd name="T3" fmla="*/ 23 h 23"/>
                <a:gd name="T4" fmla="*/ 0 w 25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3">
                  <a:moveTo>
                    <a:pt x="0" y="7"/>
                  </a:moveTo>
                  <a:cubicBezTo>
                    <a:pt x="1" y="0"/>
                    <a:pt x="25" y="15"/>
                    <a:pt x="12" y="23"/>
                  </a:cubicBezTo>
                  <a:cubicBezTo>
                    <a:pt x="4" y="22"/>
                    <a:pt x="8" y="8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61"/>
            <p:cNvSpPr>
              <a:spLocks/>
            </p:cNvSpPr>
            <p:nvPr/>
          </p:nvSpPr>
          <p:spPr bwMode="auto">
            <a:xfrm>
              <a:off x="3882734" y="4163748"/>
              <a:ext cx="32650" cy="23127"/>
            </a:xfrm>
            <a:custGeom>
              <a:avLst/>
              <a:gdLst>
                <a:gd name="T0" fmla="*/ 9 w 29"/>
                <a:gd name="T1" fmla="*/ 9 h 21"/>
                <a:gd name="T2" fmla="*/ 29 w 29"/>
                <a:gd name="T3" fmla="*/ 9 h 21"/>
                <a:gd name="T4" fmla="*/ 9 w 29"/>
                <a:gd name="T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1">
                  <a:moveTo>
                    <a:pt x="9" y="9"/>
                  </a:moveTo>
                  <a:cubicBezTo>
                    <a:pt x="0" y="0"/>
                    <a:pt x="21" y="10"/>
                    <a:pt x="29" y="9"/>
                  </a:cubicBezTo>
                  <a:cubicBezTo>
                    <a:pt x="26" y="21"/>
                    <a:pt x="16" y="7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62"/>
            <p:cNvSpPr>
              <a:spLocks/>
            </p:cNvSpPr>
            <p:nvPr/>
          </p:nvSpPr>
          <p:spPr bwMode="auto">
            <a:xfrm>
              <a:off x="3357616" y="4186875"/>
              <a:ext cx="23127" cy="27208"/>
            </a:xfrm>
            <a:custGeom>
              <a:avLst/>
              <a:gdLst>
                <a:gd name="T0" fmla="*/ 13 w 21"/>
                <a:gd name="T1" fmla="*/ 0 h 24"/>
                <a:gd name="T2" fmla="*/ 1 w 21"/>
                <a:gd name="T3" fmla="*/ 12 h 24"/>
                <a:gd name="T4" fmla="*/ 13 w 2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13" y="0"/>
                  </a:moveTo>
                  <a:cubicBezTo>
                    <a:pt x="21" y="1"/>
                    <a:pt x="8" y="24"/>
                    <a:pt x="1" y="12"/>
                  </a:cubicBezTo>
                  <a:cubicBezTo>
                    <a:pt x="0" y="3"/>
                    <a:pt x="13" y="8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3"/>
            <p:cNvSpPr>
              <a:spLocks noEditPoints="1"/>
            </p:cNvSpPr>
            <p:nvPr/>
          </p:nvSpPr>
          <p:spPr bwMode="auto">
            <a:xfrm>
              <a:off x="4843182" y="4204560"/>
              <a:ext cx="745504" cy="735981"/>
            </a:xfrm>
            <a:custGeom>
              <a:avLst/>
              <a:gdLst>
                <a:gd name="T0" fmla="*/ 604 w 658"/>
                <a:gd name="T1" fmla="*/ 128 h 650"/>
                <a:gd name="T2" fmla="*/ 656 w 658"/>
                <a:gd name="T3" fmla="*/ 380 h 650"/>
                <a:gd name="T4" fmla="*/ 540 w 658"/>
                <a:gd name="T5" fmla="*/ 584 h 650"/>
                <a:gd name="T6" fmla="*/ 232 w 658"/>
                <a:gd name="T7" fmla="*/ 608 h 650"/>
                <a:gd name="T8" fmla="*/ 112 w 658"/>
                <a:gd name="T9" fmla="*/ 512 h 650"/>
                <a:gd name="T10" fmla="*/ 136 w 658"/>
                <a:gd name="T11" fmla="*/ 288 h 650"/>
                <a:gd name="T12" fmla="*/ 184 w 658"/>
                <a:gd name="T13" fmla="*/ 208 h 650"/>
                <a:gd name="T14" fmla="*/ 276 w 658"/>
                <a:gd name="T15" fmla="*/ 136 h 650"/>
                <a:gd name="T16" fmla="*/ 308 w 658"/>
                <a:gd name="T17" fmla="*/ 28 h 650"/>
                <a:gd name="T18" fmla="*/ 436 w 658"/>
                <a:gd name="T19" fmla="*/ 60 h 650"/>
                <a:gd name="T20" fmla="*/ 432 w 658"/>
                <a:gd name="T21" fmla="*/ 92 h 650"/>
                <a:gd name="T22" fmla="*/ 468 w 658"/>
                <a:gd name="T23" fmla="*/ 116 h 650"/>
                <a:gd name="T24" fmla="*/ 356 w 658"/>
                <a:gd name="T25" fmla="*/ 36 h 650"/>
                <a:gd name="T26" fmla="*/ 260 w 658"/>
                <a:gd name="T27" fmla="*/ 248 h 650"/>
                <a:gd name="T28" fmla="*/ 148 w 658"/>
                <a:gd name="T29" fmla="*/ 368 h 650"/>
                <a:gd name="T30" fmla="*/ 92 w 658"/>
                <a:gd name="T31" fmla="*/ 372 h 650"/>
                <a:gd name="T32" fmla="*/ 168 w 658"/>
                <a:gd name="T33" fmla="*/ 428 h 650"/>
                <a:gd name="T34" fmla="*/ 252 w 658"/>
                <a:gd name="T35" fmla="*/ 488 h 650"/>
                <a:gd name="T36" fmla="*/ 336 w 658"/>
                <a:gd name="T37" fmla="*/ 548 h 650"/>
                <a:gd name="T38" fmla="*/ 460 w 658"/>
                <a:gd name="T39" fmla="*/ 544 h 650"/>
                <a:gd name="T40" fmla="*/ 608 w 658"/>
                <a:gd name="T41" fmla="*/ 368 h 650"/>
                <a:gd name="T42" fmla="*/ 572 w 658"/>
                <a:gd name="T43" fmla="*/ 196 h 650"/>
                <a:gd name="T44" fmla="*/ 416 w 658"/>
                <a:gd name="T45" fmla="*/ 136 h 650"/>
                <a:gd name="T46" fmla="*/ 372 w 658"/>
                <a:gd name="T47" fmla="*/ 68 h 650"/>
                <a:gd name="T48" fmla="*/ 312 w 658"/>
                <a:gd name="T49" fmla="*/ 140 h 650"/>
                <a:gd name="T50" fmla="*/ 252 w 658"/>
                <a:gd name="T51" fmla="*/ 256 h 650"/>
                <a:gd name="T52" fmla="*/ 460 w 658"/>
                <a:gd name="T53" fmla="*/ 136 h 650"/>
                <a:gd name="T54" fmla="*/ 552 w 658"/>
                <a:gd name="T55" fmla="*/ 136 h 650"/>
                <a:gd name="T56" fmla="*/ 528 w 658"/>
                <a:gd name="T57" fmla="*/ 156 h 650"/>
                <a:gd name="T58" fmla="*/ 220 w 658"/>
                <a:gd name="T59" fmla="*/ 180 h 650"/>
                <a:gd name="T60" fmla="*/ 292 w 658"/>
                <a:gd name="T61" fmla="*/ 180 h 650"/>
                <a:gd name="T62" fmla="*/ 616 w 658"/>
                <a:gd name="T63" fmla="*/ 212 h 650"/>
                <a:gd name="T64" fmla="*/ 240 w 658"/>
                <a:gd name="T65" fmla="*/ 300 h 650"/>
                <a:gd name="T66" fmla="*/ 156 w 658"/>
                <a:gd name="T67" fmla="*/ 320 h 650"/>
                <a:gd name="T68" fmla="*/ 644 w 658"/>
                <a:gd name="T69" fmla="*/ 336 h 650"/>
                <a:gd name="T70" fmla="*/ 68 w 658"/>
                <a:gd name="T71" fmla="*/ 360 h 650"/>
                <a:gd name="T72" fmla="*/ 232 w 658"/>
                <a:gd name="T73" fmla="*/ 360 h 650"/>
                <a:gd name="T74" fmla="*/ 636 w 658"/>
                <a:gd name="T75" fmla="*/ 376 h 650"/>
                <a:gd name="T76" fmla="*/ 624 w 658"/>
                <a:gd name="T77" fmla="*/ 388 h 650"/>
                <a:gd name="T78" fmla="*/ 64 w 658"/>
                <a:gd name="T79" fmla="*/ 380 h 650"/>
                <a:gd name="T80" fmla="*/ 72 w 658"/>
                <a:gd name="T81" fmla="*/ 412 h 650"/>
                <a:gd name="T82" fmla="*/ 48 w 658"/>
                <a:gd name="T83" fmla="*/ 440 h 650"/>
                <a:gd name="T84" fmla="*/ 156 w 658"/>
                <a:gd name="T85" fmla="*/ 448 h 650"/>
                <a:gd name="T86" fmla="*/ 156 w 658"/>
                <a:gd name="T87" fmla="*/ 448 h 650"/>
                <a:gd name="T88" fmla="*/ 84 w 658"/>
                <a:gd name="T89" fmla="*/ 480 h 650"/>
                <a:gd name="T90" fmla="*/ 84 w 658"/>
                <a:gd name="T91" fmla="*/ 480 h 650"/>
                <a:gd name="T92" fmla="*/ 260 w 658"/>
                <a:gd name="T93" fmla="*/ 524 h 650"/>
                <a:gd name="T94" fmla="*/ 612 w 658"/>
                <a:gd name="T95" fmla="*/ 532 h 650"/>
                <a:gd name="T96" fmla="*/ 544 w 658"/>
                <a:gd name="T97" fmla="*/ 536 h 650"/>
                <a:gd name="T98" fmla="*/ 428 w 658"/>
                <a:gd name="T99" fmla="*/ 556 h 650"/>
                <a:gd name="T100" fmla="*/ 312 w 658"/>
                <a:gd name="T101" fmla="*/ 556 h 650"/>
                <a:gd name="T102" fmla="*/ 448 w 658"/>
                <a:gd name="T103" fmla="*/ 580 h 650"/>
                <a:gd name="T104" fmla="*/ 300 w 658"/>
                <a:gd name="T105" fmla="*/ 592 h 650"/>
                <a:gd name="T106" fmla="*/ 384 w 658"/>
                <a:gd name="T107" fmla="*/ 592 h 650"/>
                <a:gd name="T108" fmla="*/ 248 w 658"/>
                <a:gd name="T109" fmla="*/ 608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8" h="650">
                  <a:moveTo>
                    <a:pt x="472" y="132"/>
                  </a:moveTo>
                  <a:cubicBezTo>
                    <a:pt x="498" y="124"/>
                    <a:pt x="532" y="119"/>
                    <a:pt x="568" y="112"/>
                  </a:cubicBezTo>
                  <a:cubicBezTo>
                    <a:pt x="568" y="116"/>
                    <a:pt x="568" y="120"/>
                    <a:pt x="568" y="124"/>
                  </a:cubicBezTo>
                  <a:cubicBezTo>
                    <a:pt x="590" y="119"/>
                    <a:pt x="585" y="125"/>
                    <a:pt x="604" y="128"/>
                  </a:cubicBezTo>
                  <a:cubicBezTo>
                    <a:pt x="605" y="148"/>
                    <a:pt x="637" y="179"/>
                    <a:pt x="636" y="212"/>
                  </a:cubicBezTo>
                  <a:cubicBezTo>
                    <a:pt x="636" y="219"/>
                    <a:pt x="634" y="220"/>
                    <a:pt x="628" y="220"/>
                  </a:cubicBezTo>
                  <a:cubicBezTo>
                    <a:pt x="636" y="232"/>
                    <a:pt x="647" y="248"/>
                    <a:pt x="632" y="260"/>
                  </a:cubicBezTo>
                  <a:cubicBezTo>
                    <a:pt x="650" y="294"/>
                    <a:pt x="656" y="338"/>
                    <a:pt x="656" y="380"/>
                  </a:cubicBezTo>
                  <a:cubicBezTo>
                    <a:pt x="637" y="380"/>
                    <a:pt x="648" y="400"/>
                    <a:pt x="636" y="400"/>
                  </a:cubicBezTo>
                  <a:cubicBezTo>
                    <a:pt x="643" y="405"/>
                    <a:pt x="652" y="408"/>
                    <a:pt x="656" y="416"/>
                  </a:cubicBezTo>
                  <a:cubicBezTo>
                    <a:pt x="658" y="468"/>
                    <a:pt x="644" y="524"/>
                    <a:pt x="608" y="552"/>
                  </a:cubicBezTo>
                  <a:cubicBezTo>
                    <a:pt x="589" y="567"/>
                    <a:pt x="559" y="565"/>
                    <a:pt x="540" y="584"/>
                  </a:cubicBezTo>
                  <a:cubicBezTo>
                    <a:pt x="523" y="577"/>
                    <a:pt x="511" y="596"/>
                    <a:pt x="500" y="600"/>
                  </a:cubicBezTo>
                  <a:cubicBezTo>
                    <a:pt x="478" y="607"/>
                    <a:pt x="462" y="596"/>
                    <a:pt x="440" y="600"/>
                  </a:cubicBezTo>
                  <a:cubicBezTo>
                    <a:pt x="410" y="605"/>
                    <a:pt x="383" y="621"/>
                    <a:pt x="348" y="624"/>
                  </a:cubicBezTo>
                  <a:cubicBezTo>
                    <a:pt x="314" y="599"/>
                    <a:pt x="251" y="650"/>
                    <a:pt x="232" y="608"/>
                  </a:cubicBezTo>
                  <a:cubicBezTo>
                    <a:pt x="234" y="585"/>
                    <a:pt x="232" y="566"/>
                    <a:pt x="216" y="560"/>
                  </a:cubicBezTo>
                  <a:cubicBezTo>
                    <a:pt x="226" y="538"/>
                    <a:pt x="209" y="515"/>
                    <a:pt x="200" y="488"/>
                  </a:cubicBezTo>
                  <a:cubicBezTo>
                    <a:pt x="173" y="488"/>
                    <a:pt x="149" y="511"/>
                    <a:pt x="124" y="500"/>
                  </a:cubicBezTo>
                  <a:cubicBezTo>
                    <a:pt x="120" y="504"/>
                    <a:pt x="116" y="508"/>
                    <a:pt x="112" y="512"/>
                  </a:cubicBezTo>
                  <a:cubicBezTo>
                    <a:pt x="28" y="524"/>
                    <a:pt x="0" y="395"/>
                    <a:pt x="56" y="344"/>
                  </a:cubicBezTo>
                  <a:cubicBezTo>
                    <a:pt x="64" y="346"/>
                    <a:pt x="66" y="353"/>
                    <a:pt x="76" y="352"/>
                  </a:cubicBezTo>
                  <a:cubicBezTo>
                    <a:pt x="77" y="344"/>
                    <a:pt x="75" y="339"/>
                    <a:pt x="68" y="340"/>
                  </a:cubicBezTo>
                  <a:cubicBezTo>
                    <a:pt x="79" y="308"/>
                    <a:pt x="107" y="291"/>
                    <a:pt x="136" y="288"/>
                  </a:cubicBezTo>
                  <a:cubicBezTo>
                    <a:pt x="150" y="303"/>
                    <a:pt x="173" y="310"/>
                    <a:pt x="204" y="308"/>
                  </a:cubicBezTo>
                  <a:cubicBezTo>
                    <a:pt x="212" y="308"/>
                    <a:pt x="207" y="295"/>
                    <a:pt x="216" y="296"/>
                  </a:cubicBezTo>
                  <a:cubicBezTo>
                    <a:pt x="215" y="291"/>
                    <a:pt x="209" y="293"/>
                    <a:pt x="204" y="292"/>
                  </a:cubicBezTo>
                  <a:cubicBezTo>
                    <a:pt x="203" y="247"/>
                    <a:pt x="188" y="230"/>
                    <a:pt x="184" y="208"/>
                  </a:cubicBezTo>
                  <a:cubicBezTo>
                    <a:pt x="184" y="209"/>
                    <a:pt x="192" y="211"/>
                    <a:pt x="192" y="212"/>
                  </a:cubicBezTo>
                  <a:cubicBezTo>
                    <a:pt x="190" y="201"/>
                    <a:pt x="169" y="194"/>
                    <a:pt x="184" y="168"/>
                  </a:cubicBezTo>
                  <a:cubicBezTo>
                    <a:pt x="218" y="147"/>
                    <a:pt x="264" y="172"/>
                    <a:pt x="288" y="148"/>
                  </a:cubicBezTo>
                  <a:cubicBezTo>
                    <a:pt x="284" y="144"/>
                    <a:pt x="280" y="140"/>
                    <a:pt x="276" y="136"/>
                  </a:cubicBezTo>
                  <a:cubicBezTo>
                    <a:pt x="279" y="115"/>
                    <a:pt x="267" y="96"/>
                    <a:pt x="272" y="76"/>
                  </a:cubicBezTo>
                  <a:cubicBezTo>
                    <a:pt x="276" y="62"/>
                    <a:pt x="290" y="56"/>
                    <a:pt x="292" y="40"/>
                  </a:cubicBezTo>
                  <a:cubicBezTo>
                    <a:pt x="304" y="44"/>
                    <a:pt x="304" y="44"/>
                    <a:pt x="316" y="40"/>
                  </a:cubicBezTo>
                  <a:cubicBezTo>
                    <a:pt x="313" y="36"/>
                    <a:pt x="307" y="36"/>
                    <a:pt x="308" y="28"/>
                  </a:cubicBezTo>
                  <a:cubicBezTo>
                    <a:pt x="324" y="19"/>
                    <a:pt x="344" y="13"/>
                    <a:pt x="360" y="4"/>
                  </a:cubicBezTo>
                  <a:cubicBezTo>
                    <a:pt x="368" y="20"/>
                    <a:pt x="382" y="6"/>
                    <a:pt x="380" y="0"/>
                  </a:cubicBezTo>
                  <a:cubicBezTo>
                    <a:pt x="414" y="7"/>
                    <a:pt x="439" y="11"/>
                    <a:pt x="444" y="40"/>
                  </a:cubicBezTo>
                  <a:cubicBezTo>
                    <a:pt x="442" y="25"/>
                    <a:pt x="435" y="56"/>
                    <a:pt x="436" y="60"/>
                  </a:cubicBezTo>
                  <a:cubicBezTo>
                    <a:pt x="424" y="62"/>
                    <a:pt x="423" y="51"/>
                    <a:pt x="424" y="40"/>
                  </a:cubicBezTo>
                  <a:cubicBezTo>
                    <a:pt x="412" y="53"/>
                    <a:pt x="428" y="71"/>
                    <a:pt x="424" y="88"/>
                  </a:cubicBezTo>
                  <a:cubicBezTo>
                    <a:pt x="431" y="75"/>
                    <a:pt x="442" y="49"/>
                    <a:pt x="460" y="60"/>
                  </a:cubicBezTo>
                  <a:cubicBezTo>
                    <a:pt x="450" y="70"/>
                    <a:pt x="442" y="74"/>
                    <a:pt x="432" y="92"/>
                  </a:cubicBezTo>
                  <a:cubicBezTo>
                    <a:pt x="444" y="106"/>
                    <a:pt x="456" y="87"/>
                    <a:pt x="468" y="88"/>
                  </a:cubicBezTo>
                  <a:cubicBezTo>
                    <a:pt x="479" y="107"/>
                    <a:pt x="463" y="119"/>
                    <a:pt x="472" y="132"/>
                  </a:cubicBezTo>
                  <a:close/>
                  <a:moveTo>
                    <a:pt x="468" y="116"/>
                  </a:moveTo>
                  <a:cubicBezTo>
                    <a:pt x="455" y="104"/>
                    <a:pt x="456" y="131"/>
                    <a:pt x="468" y="116"/>
                  </a:cubicBezTo>
                  <a:close/>
                  <a:moveTo>
                    <a:pt x="400" y="24"/>
                  </a:moveTo>
                  <a:cubicBezTo>
                    <a:pt x="409" y="25"/>
                    <a:pt x="413" y="21"/>
                    <a:pt x="412" y="12"/>
                  </a:cubicBezTo>
                  <a:cubicBezTo>
                    <a:pt x="403" y="11"/>
                    <a:pt x="399" y="15"/>
                    <a:pt x="400" y="24"/>
                  </a:cubicBezTo>
                  <a:close/>
                  <a:moveTo>
                    <a:pt x="356" y="36"/>
                  </a:moveTo>
                  <a:cubicBezTo>
                    <a:pt x="373" y="45"/>
                    <a:pt x="371" y="28"/>
                    <a:pt x="392" y="36"/>
                  </a:cubicBezTo>
                  <a:cubicBezTo>
                    <a:pt x="392" y="19"/>
                    <a:pt x="361" y="21"/>
                    <a:pt x="356" y="36"/>
                  </a:cubicBezTo>
                  <a:close/>
                  <a:moveTo>
                    <a:pt x="252" y="256"/>
                  </a:moveTo>
                  <a:cubicBezTo>
                    <a:pt x="253" y="252"/>
                    <a:pt x="256" y="250"/>
                    <a:pt x="260" y="248"/>
                  </a:cubicBezTo>
                  <a:cubicBezTo>
                    <a:pt x="251" y="281"/>
                    <a:pt x="267" y="316"/>
                    <a:pt x="268" y="340"/>
                  </a:cubicBezTo>
                  <a:cubicBezTo>
                    <a:pt x="258" y="343"/>
                    <a:pt x="254" y="353"/>
                    <a:pt x="256" y="368"/>
                  </a:cubicBezTo>
                  <a:cubicBezTo>
                    <a:pt x="238" y="356"/>
                    <a:pt x="237" y="390"/>
                    <a:pt x="216" y="388"/>
                  </a:cubicBezTo>
                  <a:cubicBezTo>
                    <a:pt x="199" y="376"/>
                    <a:pt x="157" y="389"/>
                    <a:pt x="148" y="368"/>
                  </a:cubicBezTo>
                  <a:cubicBezTo>
                    <a:pt x="151" y="367"/>
                    <a:pt x="156" y="368"/>
                    <a:pt x="156" y="364"/>
                  </a:cubicBezTo>
                  <a:cubicBezTo>
                    <a:pt x="137" y="365"/>
                    <a:pt x="161" y="348"/>
                    <a:pt x="144" y="348"/>
                  </a:cubicBezTo>
                  <a:cubicBezTo>
                    <a:pt x="142" y="354"/>
                    <a:pt x="149" y="369"/>
                    <a:pt x="140" y="368"/>
                  </a:cubicBezTo>
                  <a:cubicBezTo>
                    <a:pt x="122" y="351"/>
                    <a:pt x="113" y="371"/>
                    <a:pt x="92" y="372"/>
                  </a:cubicBezTo>
                  <a:cubicBezTo>
                    <a:pt x="92" y="383"/>
                    <a:pt x="96" y="397"/>
                    <a:pt x="80" y="392"/>
                  </a:cubicBezTo>
                  <a:cubicBezTo>
                    <a:pt x="85" y="421"/>
                    <a:pt x="67" y="427"/>
                    <a:pt x="72" y="456"/>
                  </a:cubicBezTo>
                  <a:cubicBezTo>
                    <a:pt x="84" y="451"/>
                    <a:pt x="83" y="457"/>
                    <a:pt x="100" y="456"/>
                  </a:cubicBezTo>
                  <a:cubicBezTo>
                    <a:pt x="115" y="439"/>
                    <a:pt x="140" y="432"/>
                    <a:pt x="168" y="428"/>
                  </a:cubicBezTo>
                  <a:cubicBezTo>
                    <a:pt x="168" y="416"/>
                    <a:pt x="180" y="416"/>
                    <a:pt x="192" y="416"/>
                  </a:cubicBezTo>
                  <a:cubicBezTo>
                    <a:pt x="206" y="419"/>
                    <a:pt x="188" y="438"/>
                    <a:pt x="208" y="440"/>
                  </a:cubicBezTo>
                  <a:cubicBezTo>
                    <a:pt x="219" y="443"/>
                    <a:pt x="205" y="421"/>
                    <a:pt x="216" y="424"/>
                  </a:cubicBezTo>
                  <a:cubicBezTo>
                    <a:pt x="229" y="442"/>
                    <a:pt x="272" y="462"/>
                    <a:pt x="252" y="488"/>
                  </a:cubicBezTo>
                  <a:cubicBezTo>
                    <a:pt x="261" y="487"/>
                    <a:pt x="267" y="489"/>
                    <a:pt x="268" y="496"/>
                  </a:cubicBezTo>
                  <a:cubicBezTo>
                    <a:pt x="267" y="532"/>
                    <a:pt x="278" y="555"/>
                    <a:pt x="304" y="564"/>
                  </a:cubicBezTo>
                  <a:cubicBezTo>
                    <a:pt x="312" y="557"/>
                    <a:pt x="299" y="552"/>
                    <a:pt x="312" y="548"/>
                  </a:cubicBezTo>
                  <a:cubicBezTo>
                    <a:pt x="319" y="556"/>
                    <a:pt x="327" y="549"/>
                    <a:pt x="336" y="548"/>
                  </a:cubicBezTo>
                  <a:cubicBezTo>
                    <a:pt x="339" y="569"/>
                    <a:pt x="363" y="569"/>
                    <a:pt x="368" y="588"/>
                  </a:cubicBezTo>
                  <a:cubicBezTo>
                    <a:pt x="376" y="568"/>
                    <a:pt x="364" y="562"/>
                    <a:pt x="348" y="556"/>
                  </a:cubicBezTo>
                  <a:cubicBezTo>
                    <a:pt x="371" y="536"/>
                    <a:pt x="415" y="561"/>
                    <a:pt x="432" y="536"/>
                  </a:cubicBezTo>
                  <a:cubicBezTo>
                    <a:pt x="447" y="533"/>
                    <a:pt x="453" y="539"/>
                    <a:pt x="460" y="544"/>
                  </a:cubicBezTo>
                  <a:cubicBezTo>
                    <a:pt x="477" y="526"/>
                    <a:pt x="512" y="527"/>
                    <a:pt x="536" y="516"/>
                  </a:cubicBezTo>
                  <a:cubicBezTo>
                    <a:pt x="536" y="520"/>
                    <a:pt x="533" y="521"/>
                    <a:pt x="532" y="524"/>
                  </a:cubicBezTo>
                  <a:cubicBezTo>
                    <a:pt x="547" y="510"/>
                    <a:pt x="565" y="498"/>
                    <a:pt x="588" y="492"/>
                  </a:cubicBezTo>
                  <a:cubicBezTo>
                    <a:pt x="608" y="460"/>
                    <a:pt x="592" y="399"/>
                    <a:pt x="608" y="368"/>
                  </a:cubicBezTo>
                  <a:cubicBezTo>
                    <a:pt x="603" y="358"/>
                    <a:pt x="593" y="372"/>
                    <a:pt x="592" y="364"/>
                  </a:cubicBezTo>
                  <a:cubicBezTo>
                    <a:pt x="597" y="339"/>
                    <a:pt x="585" y="301"/>
                    <a:pt x="580" y="284"/>
                  </a:cubicBezTo>
                  <a:cubicBezTo>
                    <a:pt x="592" y="261"/>
                    <a:pt x="585" y="228"/>
                    <a:pt x="568" y="212"/>
                  </a:cubicBezTo>
                  <a:cubicBezTo>
                    <a:pt x="569" y="207"/>
                    <a:pt x="574" y="204"/>
                    <a:pt x="572" y="196"/>
                  </a:cubicBezTo>
                  <a:cubicBezTo>
                    <a:pt x="549" y="187"/>
                    <a:pt x="541" y="169"/>
                    <a:pt x="516" y="172"/>
                  </a:cubicBezTo>
                  <a:cubicBezTo>
                    <a:pt x="514" y="177"/>
                    <a:pt x="512" y="181"/>
                    <a:pt x="508" y="184"/>
                  </a:cubicBezTo>
                  <a:cubicBezTo>
                    <a:pt x="453" y="197"/>
                    <a:pt x="425" y="182"/>
                    <a:pt x="412" y="148"/>
                  </a:cubicBezTo>
                  <a:cubicBezTo>
                    <a:pt x="411" y="144"/>
                    <a:pt x="417" y="142"/>
                    <a:pt x="416" y="136"/>
                  </a:cubicBezTo>
                  <a:cubicBezTo>
                    <a:pt x="415" y="133"/>
                    <a:pt x="409" y="131"/>
                    <a:pt x="408" y="124"/>
                  </a:cubicBezTo>
                  <a:cubicBezTo>
                    <a:pt x="406" y="106"/>
                    <a:pt x="411" y="85"/>
                    <a:pt x="396" y="72"/>
                  </a:cubicBezTo>
                  <a:cubicBezTo>
                    <a:pt x="402" y="71"/>
                    <a:pt x="411" y="73"/>
                    <a:pt x="412" y="68"/>
                  </a:cubicBezTo>
                  <a:cubicBezTo>
                    <a:pt x="399" y="50"/>
                    <a:pt x="390" y="65"/>
                    <a:pt x="372" y="68"/>
                  </a:cubicBezTo>
                  <a:cubicBezTo>
                    <a:pt x="354" y="71"/>
                    <a:pt x="337" y="65"/>
                    <a:pt x="320" y="72"/>
                  </a:cubicBezTo>
                  <a:cubicBezTo>
                    <a:pt x="334" y="89"/>
                    <a:pt x="318" y="81"/>
                    <a:pt x="312" y="96"/>
                  </a:cubicBezTo>
                  <a:cubicBezTo>
                    <a:pt x="329" y="91"/>
                    <a:pt x="321" y="117"/>
                    <a:pt x="332" y="128"/>
                  </a:cubicBezTo>
                  <a:cubicBezTo>
                    <a:pt x="319" y="126"/>
                    <a:pt x="316" y="133"/>
                    <a:pt x="312" y="140"/>
                  </a:cubicBezTo>
                  <a:cubicBezTo>
                    <a:pt x="316" y="149"/>
                    <a:pt x="330" y="131"/>
                    <a:pt x="336" y="144"/>
                  </a:cubicBezTo>
                  <a:cubicBezTo>
                    <a:pt x="342" y="150"/>
                    <a:pt x="333" y="164"/>
                    <a:pt x="336" y="180"/>
                  </a:cubicBezTo>
                  <a:cubicBezTo>
                    <a:pt x="310" y="198"/>
                    <a:pt x="300" y="226"/>
                    <a:pt x="260" y="220"/>
                  </a:cubicBezTo>
                  <a:cubicBezTo>
                    <a:pt x="257" y="236"/>
                    <a:pt x="244" y="250"/>
                    <a:pt x="252" y="256"/>
                  </a:cubicBezTo>
                  <a:close/>
                  <a:moveTo>
                    <a:pt x="544" y="128"/>
                  </a:moveTo>
                  <a:cubicBezTo>
                    <a:pt x="551" y="128"/>
                    <a:pt x="554" y="125"/>
                    <a:pt x="556" y="120"/>
                  </a:cubicBezTo>
                  <a:cubicBezTo>
                    <a:pt x="550" y="120"/>
                    <a:pt x="542" y="119"/>
                    <a:pt x="544" y="128"/>
                  </a:cubicBezTo>
                  <a:close/>
                  <a:moveTo>
                    <a:pt x="460" y="136"/>
                  </a:moveTo>
                  <a:cubicBezTo>
                    <a:pt x="465" y="123"/>
                    <a:pt x="433" y="126"/>
                    <a:pt x="432" y="132"/>
                  </a:cubicBezTo>
                  <a:cubicBezTo>
                    <a:pt x="437" y="138"/>
                    <a:pt x="449" y="136"/>
                    <a:pt x="460" y="136"/>
                  </a:cubicBezTo>
                  <a:close/>
                  <a:moveTo>
                    <a:pt x="568" y="148"/>
                  </a:moveTo>
                  <a:cubicBezTo>
                    <a:pt x="572" y="135"/>
                    <a:pt x="562" y="135"/>
                    <a:pt x="552" y="136"/>
                  </a:cubicBezTo>
                  <a:cubicBezTo>
                    <a:pt x="551" y="147"/>
                    <a:pt x="558" y="149"/>
                    <a:pt x="568" y="148"/>
                  </a:cubicBezTo>
                  <a:close/>
                  <a:moveTo>
                    <a:pt x="528" y="156"/>
                  </a:moveTo>
                  <a:cubicBezTo>
                    <a:pt x="534" y="162"/>
                    <a:pt x="545" y="156"/>
                    <a:pt x="548" y="148"/>
                  </a:cubicBezTo>
                  <a:cubicBezTo>
                    <a:pt x="538" y="147"/>
                    <a:pt x="529" y="147"/>
                    <a:pt x="528" y="156"/>
                  </a:cubicBezTo>
                  <a:close/>
                  <a:moveTo>
                    <a:pt x="592" y="168"/>
                  </a:moveTo>
                  <a:cubicBezTo>
                    <a:pt x="586" y="168"/>
                    <a:pt x="589" y="158"/>
                    <a:pt x="580" y="160"/>
                  </a:cubicBezTo>
                  <a:cubicBezTo>
                    <a:pt x="576" y="168"/>
                    <a:pt x="590" y="178"/>
                    <a:pt x="592" y="168"/>
                  </a:cubicBezTo>
                  <a:close/>
                  <a:moveTo>
                    <a:pt x="220" y="180"/>
                  </a:moveTo>
                  <a:cubicBezTo>
                    <a:pt x="235" y="183"/>
                    <a:pt x="249" y="182"/>
                    <a:pt x="256" y="168"/>
                  </a:cubicBezTo>
                  <a:cubicBezTo>
                    <a:pt x="241" y="170"/>
                    <a:pt x="237" y="174"/>
                    <a:pt x="228" y="164"/>
                  </a:cubicBezTo>
                  <a:cubicBezTo>
                    <a:pt x="228" y="172"/>
                    <a:pt x="217" y="169"/>
                    <a:pt x="220" y="180"/>
                  </a:cubicBezTo>
                  <a:close/>
                  <a:moveTo>
                    <a:pt x="292" y="180"/>
                  </a:moveTo>
                  <a:cubicBezTo>
                    <a:pt x="287" y="179"/>
                    <a:pt x="277" y="164"/>
                    <a:pt x="272" y="176"/>
                  </a:cubicBezTo>
                  <a:cubicBezTo>
                    <a:pt x="281" y="173"/>
                    <a:pt x="289" y="190"/>
                    <a:pt x="292" y="180"/>
                  </a:cubicBezTo>
                  <a:close/>
                  <a:moveTo>
                    <a:pt x="592" y="224"/>
                  </a:moveTo>
                  <a:cubicBezTo>
                    <a:pt x="602" y="222"/>
                    <a:pt x="616" y="224"/>
                    <a:pt x="616" y="212"/>
                  </a:cubicBezTo>
                  <a:cubicBezTo>
                    <a:pt x="604" y="215"/>
                    <a:pt x="601" y="208"/>
                    <a:pt x="592" y="208"/>
                  </a:cubicBezTo>
                  <a:cubicBezTo>
                    <a:pt x="592" y="213"/>
                    <a:pt x="592" y="219"/>
                    <a:pt x="592" y="224"/>
                  </a:cubicBezTo>
                  <a:close/>
                  <a:moveTo>
                    <a:pt x="224" y="312"/>
                  </a:moveTo>
                  <a:cubicBezTo>
                    <a:pt x="233" y="314"/>
                    <a:pt x="252" y="306"/>
                    <a:pt x="240" y="300"/>
                  </a:cubicBezTo>
                  <a:cubicBezTo>
                    <a:pt x="239" y="308"/>
                    <a:pt x="222" y="301"/>
                    <a:pt x="224" y="312"/>
                  </a:cubicBezTo>
                  <a:close/>
                  <a:moveTo>
                    <a:pt x="156" y="320"/>
                  </a:moveTo>
                  <a:cubicBezTo>
                    <a:pt x="156" y="313"/>
                    <a:pt x="153" y="310"/>
                    <a:pt x="148" y="308"/>
                  </a:cubicBezTo>
                  <a:cubicBezTo>
                    <a:pt x="142" y="314"/>
                    <a:pt x="142" y="323"/>
                    <a:pt x="156" y="320"/>
                  </a:cubicBezTo>
                  <a:close/>
                  <a:moveTo>
                    <a:pt x="616" y="320"/>
                  </a:moveTo>
                  <a:cubicBezTo>
                    <a:pt x="596" y="325"/>
                    <a:pt x="610" y="339"/>
                    <a:pt x="616" y="320"/>
                  </a:cubicBezTo>
                  <a:close/>
                  <a:moveTo>
                    <a:pt x="632" y="332"/>
                  </a:moveTo>
                  <a:cubicBezTo>
                    <a:pt x="637" y="332"/>
                    <a:pt x="638" y="337"/>
                    <a:pt x="644" y="336"/>
                  </a:cubicBezTo>
                  <a:cubicBezTo>
                    <a:pt x="644" y="329"/>
                    <a:pt x="641" y="326"/>
                    <a:pt x="636" y="324"/>
                  </a:cubicBezTo>
                  <a:cubicBezTo>
                    <a:pt x="636" y="328"/>
                    <a:pt x="633" y="329"/>
                    <a:pt x="632" y="332"/>
                  </a:cubicBezTo>
                  <a:close/>
                  <a:moveTo>
                    <a:pt x="76" y="376"/>
                  </a:moveTo>
                  <a:cubicBezTo>
                    <a:pt x="75" y="369"/>
                    <a:pt x="73" y="363"/>
                    <a:pt x="68" y="360"/>
                  </a:cubicBezTo>
                  <a:cubicBezTo>
                    <a:pt x="66" y="370"/>
                    <a:pt x="61" y="376"/>
                    <a:pt x="76" y="376"/>
                  </a:cubicBezTo>
                  <a:close/>
                  <a:moveTo>
                    <a:pt x="224" y="368"/>
                  </a:moveTo>
                  <a:cubicBezTo>
                    <a:pt x="227" y="368"/>
                    <a:pt x="229" y="368"/>
                    <a:pt x="232" y="368"/>
                  </a:cubicBezTo>
                  <a:cubicBezTo>
                    <a:pt x="232" y="365"/>
                    <a:pt x="232" y="363"/>
                    <a:pt x="232" y="360"/>
                  </a:cubicBezTo>
                  <a:cubicBezTo>
                    <a:pt x="229" y="360"/>
                    <a:pt x="227" y="360"/>
                    <a:pt x="224" y="360"/>
                  </a:cubicBezTo>
                  <a:cubicBezTo>
                    <a:pt x="224" y="363"/>
                    <a:pt x="224" y="365"/>
                    <a:pt x="224" y="368"/>
                  </a:cubicBezTo>
                  <a:close/>
                  <a:moveTo>
                    <a:pt x="628" y="376"/>
                  </a:moveTo>
                  <a:cubicBezTo>
                    <a:pt x="631" y="376"/>
                    <a:pt x="633" y="376"/>
                    <a:pt x="636" y="376"/>
                  </a:cubicBezTo>
                  <a:cubicBezTo>
                    <a:pt x="636" y="373"/>
                    <a:pt x="636" y="371"/>
                    <a:pt x="636" y="368"/>
                  </a:cubicBezTo>
                  <a:cubicBezTo>
                    <a:pt x="633" y="368"/>
                    <a:pt x="631" y="368"/>
                    <a:pt x="628" y="368"/>
                  </a:cubicBezTo>
                  <a:cubicBezTo>
                    <a:pt x="628" y="371"/>
                    <a:pt x="628" y="373"/>
                    <a:pt x="628" y="376"/>
                  </a:cubicBezTo>
                  <a:close/>
                  <a:moveTo>
                    <a:pt x="624" y="388"/>
                  </a:moveTo>
                  <a:cubicBezTo>
                    <a:pt x="625" y="377"/>
                    <a:pt x="618" y="375"/>
                    <a:pt x="608" y="376"/>
                  </a:cubicBezTo>
                  <a:cubicBezTo>
                    <a:pt x="605" y="390"/>
                    <a:pt x="617" y="396"/>
                    <a:pt x="624" y="388"/>
                  </a:cubicBezTo>
                  <a:close/>
                  <a:moveTo>
                    <a:pt x="68" y="400"/>
                  </a:moveTo>
                  <a:cubicBezTo>
                    <a:pt x="67" y="393"/>
                    <a:pt x="81" y="379"/>
                    <a:pt x="64" y="380"/>
                  </a:cubicBezTo>
                  <a:cubicBezTo>
                    <a:pt x="66" y="386"/>
                    <a:pt x="59" y="401"/>
                    <a:pt x="68" y="400"/>
                  </a:cubicBezTo>
                  <a:close/>
                  <a:moveTo>
                    <a:pt x="60" y="420"/>
                  </a:moveTo>
                  <a:cubicBezTo>
                    <a:pt x="63" y="420"/>
                    <a:pt x="65" y="420"/>
                    <a:pt x="68" y="420"/>
                  </a:cubicBezTo>
                  <a:cubicBezTo>
                    <a:pt x="68" y="416"/>
                    <a:pt x="71" y="415"/>
                    <a:pt x="72" y="412"/>
                  </a:cubicBezTo>
                  <a:cubicBezTo>
                    <a:pt x="62" y="417"/>
                    <a:pt x="59" y="396"/>
                    <a:pt x="56" y="408"/>
                  </a:cubicBezTo>
                  <a:cubicBezTo>
                    <a:pt x="61" y="409"/>
                    <a:pt x="60" y="414"/>
                    <a:pt x="60" y="420"/>
                  </a:cubicBezTo>
                  <a:close/>
                  <a:moveTo>
                    <a:pt x="40" y="440"/>
                  </a:moveTo>
                  <a:cubicBezTo>
                    <a:pt x="43" y="440"/>
                    <a:pt x="45" y="440"/>
                    <a:pt x="48" y="440"/>
                  </a:cubicBezTo>
                  <a:cubicBezTo>
                    <a:pt x="48" y="437"/>
                    <a:pt x="48" y="435"/>
                    <a:pt x="48" y="432"/>
                  </a:cubicBezTo>
                  <a:cubicBezTo>
                    <a:pt x="45" y="432"/>
                    <a:pt x="43" y="432"/>
                    <a:pt x="40" y="432"/>
                  </a:cubicBezTo>
                  <a:cubicBezTo>
                    <a:pt x="40" y="435"/>
                    <a:pt x="40" y="437"/>
                    <a:pt x="40" y="440"/>
                  </a:cubicBezTo>
                  <a:close/>
                  <a:moveTo>
                    <a:pt x="156" y="448"/>
                  </a:moveTo>
                  <a:cubicBezTo>
                    <a:pt x="159" y="448"/>
                    <a:pt x="161" y="448"/>
                    <a:pt x="164" y="448"/>
                  </a:cubicBezTo>
                  <a:cubicBezTo>
                    <a:pt x="164" y="445"/>
                    <a:pt x="164" y="443"/>
                    <a:pt x="164" y="440"/>
                  </a:cubicBezTo>
                  <a:cubicBezTo>
                    <a:pt x="161" y="440"/>
                    <a:pt x="159" y="440"/>
                    <a:pt x="156" y="440"/>
                  </a:cubicBezTo>
                  <a:cubicBezTo>
                    <a:pt x="156" y="443"/>
                    <a:pt x="156" y="445"/>
                    <a:pt x="156" y="448"/>
                  </a:cubicBezTo>
                  <a:close/>
                  <a:moveTo>
                    <a:pt x="640" y="468"/>
                  </a:moveTo>
                  <a:cubicBezTo>
                    <a:pt x="639" y="465"/>
                    <a:pt x="629" y="463"/>
                    <a:pt x="628" y="468"/>
                  </a:cubicBezTo>
                  <a:cubicBezTo>
                    <a:pt x="625" y="477"/>
                    <a:pt x="644" y="477"/>
                    <a:pt x="640" y="468"/>
                  </a:cubicBezTo>
                  <a:close/>
                  <a:moveTo>
                    <a:pt x="84" y="480"/>
                  </a:moveTo>
                  <a:cubicBezTo>
                    <a:pt x="88" y="480"/>
                    <a:pt x="89" y="483"/>
                    <a:pt x="92" y="484"/>
                  </a:cubicBezTo>
                  <a:cubicBezTo>
                    <a:pt x="92" y="480"/>
                    <a:pt x="95" y="479"/>
                    <a:pt x="96" y="476"/>
                  </a:cubicBezTo>
                  <a:cubicBezTo>
                    <a:pt x="92" y="476"/>
                    <a:pt x="91" y="473"/>
                    <a:pt x="88" y="472"/>
                  </a:cubicBezTo>
                  <a:cubicBezTo>
                    <a:pt x="88" y="476"/>
                    <a:pt x="85" y="477"/>
                    <a:pt x="84" y="480"/>
                  </a:cubicBezTo>
                  <a:close/>
                  <a:moveTo>
                    <a:pt x="628" y="496"/>
                  </a:moveTo>
                  <a:cubicBezTo>
                    <a:pt x="623" y="496"/>
                    <a:pt x="617" y="496"/>
                    <a:pt x="612" y="496"/>
                  </a:cubicBezTo>
                  <a:cubicBezTo>
                    <a:pt x="609" y="511"/>
                    <a:pt x="631" y="511"/>
                    <a:pt x="628" y="496"/>
                  </a:cubicBezTo>
                  <a:close/>
                  <a:moveTo>
                    <a:pt x="260" y="524"/>
                  </a:moveTo>
                  <a:cubicBezTo>
                    <a:pt x="260" y="517"/>
                    <a:pt x="257" y="514"/>
                    <a:pt x="252" y="512"/>
                  </a:cubicBezTo>
                  <a:cubicBezTo>
                    <a:pt x="252" y="519"/>
                    <a:pt x="255" y="522"/>
                    <a:pt x="260" y="524"/>
                  </a:cubicBezTo>
                  <a:close/>
                  <a:moveTo>
                    <a:pt x="604" y="532"/>
                  </a:moveTo>
                  <a:cubicBezTo>
                    <a:pt x="607" y="532"/>
                    <a:pt x="609" y="532"/>
                    <a:pt x="612" y="532"/>
                  </a:cubicBezTo>
                  <a:cubicBezTo>
                    <a:pt x="612" y="529"/>
                    <a:pt x="612" y="527"/>
                    <a:pt x="612" y="524"/>
                  </a:cubicBezTo>
                  <a:cubicBezTo>
                    <a:pt x="609" y="524"/>
                    <a:pt x="607" y="524"/>
                    <a:pt x="604" y="524"/>
                  </a:cubicBezTo>
                  <a:cubicBezTo>
                    <a:pt x="604" y="527"/>
                    <a:pt x="604" y="529"/>
                    <a:pt x="604" y="532"/>
                  </a:cubicBezTo>
                  <a:close/>
                  <a:moveTo>
                    <a:pt x="544" y="536"/>
                  </a:moveTo>
                  <a:cubicBezTo>
                    <a:pt x="551" y="536"/>
                    <a:pt x="554" y="533"/>
                    <a:pt x="556" y="528"/>
                  </a:cubicBezTo>
                  <a:cubicBezTo>
                    <a:pt x="549" y="528"/>
                    <a:pt x="546" y="531"/>
                    <a:pt x="544" y="536"/>
                  </a:cubicBezTo>
                  <a:close/>
                  <a:moveTo>
                    <a:pt x="440" y="560"/>
                  </a:moveTo>
                  <a:cubicBezTo>
                    <a:pt x="434" y="562"/>
                    <a:pt x="430" y="544"/>
                    <a:pt x="428" y="556"/>
                  </a:cubicBezTo>
                  <a:cubicBezTo>
                    <a:pt x="432" y="556"/>
                    <a:pt x="436" y="573"/>
                    <a:pt x="440" y="560"/>
                  </a:cubicBezTo>
                  <a:close/>
                  <a:moveTo>
                    <a:pt x="308" y="572"/>
                  </a:moveTo>
                  <a:cubicBezTo>
                    <a:pt x="317" y="570"/>
                    <a:pt x="321" y="563"/>
                    <a:pt x="328" y="560"/>
                  </a:cubicBezTo>
                  <a:cubicBezTo>
                    <a:pt x="320" y="561"/>
                    <a:pt x="319" y="555"/>
                    <a:pt x="312" y="556"/>
                  </a:cubicBezTo>
                  <a:cubicBezTo>
                    <a:pt x="312" y="563"/>
                    <a:pt x="311" y="568"/>
                    <a:pt x="308" y="572"/>
                  </a:cubicBezTo>
                  <a:close/>
                  <a:moveTo>
                    <a:pt x="448" y="580"/>
                  </a:moveTo>
                  <a:cubicBezTo>
                    <a:pt x="452" y="572"/>
                    <a:pt x="438" y="562"/>
                    <a:pt x="436" y="572"/>
                  </a:cubicBezTo>
                  <a:cubicBezTo>
                    <a:pt x="442" y="572"/>
                    <a:pt x="439" y="582"/>
                    <a:pt x="448" y="580"/>
                  </a:cubicBezTo>
                  <a:close/>
                  <a:moveTo>
                    <a:pt x="300" y="612"/>
                  </a:moveTo>
                  <a:cubicBezTo>
                    <a:pt x="307" y="607"/>
                    <a:pt x="325" y="613"/>
                    <a:pt x="324" y="600"/>
                  </a:cubicBezTo>
                  <a:cubicBezTo>
                    <a:pt x="311" y="597"/>
                    <a:pt x="312" y="606"/>
                    <a:pt x="304" y="608"/>
                  </a:cubicBezTo>
                  <a:cubicBezTo>
                    <a:pt x="303" y="603"/>
                    <a:pt x="298" y="600"/>
                    <a:pt x="300" y="592"/>
                  </a:cubicBezTo>
                  <a:cubicBezTo>
                    <a:pt x="303" y="591"/>
                    <a:pt x="308" y="592"/>
                    <a:pt x="308" y="588"/>
                  </a:cubicBezTo>
                  <a:cubicBezTo>
                    <a:pt x="288" y="591"/>
                    <a:pt x="294" y="599"/>
                    <a:pt x="300" y="612"/>
                  </a:cubicBezTo>
                  <a:close/>
                  <a:moveTo>
                    <a:pt x="364" y="600"/>
                  </a:moveTo>
                  <a:cubicBezTo>
                    <a:pt x="372" y="598"/>
                    <a:pt x="388" y="605"/>
                    <a:pt x="384" y="592"/>
                  </a:cubicBezTo>
                  <a:cubicBezTo>
                    <a:pt x="374" y="591"/>
                    <a:pt x="365" y="591"/>
                    <a:pt x="364" y="600"/>
                  </a:cubicBezTo>
                  <a:close/>
                  <a:moveTo>
                    <a:pt x="248" y="608"/>
                  </a:moveTo>
                  <a:cubicBezTo>
                    <a:pt x="253" y="618"/>
                    <a:pt x="272" y="605"/>
                    <a:pt x="260" y="600"/>
                  </a:cubicBezTo>
                  <a:cubicBezTo>
                    <a:pt x="260" y="607"/>
                    <a:pt x="249" y="602"/>
                    <a:pt x="248" y="608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4"/>
            <p:cNvSpPr>
              <a:spLocks noEditPoints="1"/>
            </p:cNvSpPr>
            <p:nvPr/>
          </p:nvSpPr>
          <p:spPr bwMode="auto">
            <a:xfrm>
              <a:off x="4059587" y="4192317"/>
              <a:ext cx="798560" cy="809443"/>
            </a:xfrm>
            <a:custGeom>
              <a:avLst/>
              <a:gdLst>
                <a:gd name="T0" fmla="*/ 16 w 705"/>
                <a:gd name="T1" fmla="*/ 451 h 715"/>
                <a:gd name="T2" fmla="*/ 68 w 705"/>
                <a:gd name="T3" fmla="*/ 299 h 715"/>
                <a:gd name="T4" fmla="*/ 16 w 705"/>
                <a:gd name="T5" fmla="*/ 139 h 715"/>
                <a:gd name="T6" fmla="*/ 256 w 705"/>
                <a:gd name="T7" fmla="*/ 3 h 715"/>
                <a:gd name="T8" fmla="*/ 472 w 705"/>
                <a:gd name="T9" fmla="*/ 147 h 715"/>
                <a:gd name="T10" fmla="*/ 524 w 705"/>
                <a:gd name="T11" fmla="*/ 219 h 715"/>
                <a:gd name="T12" fmla="*/ 704 w 705"/>
                <a:gd name="T13" fmla="*/ 251 h 715"/>
                <a:gd name="T14" fmla="*/ 608 w 705"/>
                <a:gd name="T15" fmla="*/ 411 h 715"/>
                <a:gd name="T16" fmla="*/ 492 w 705"/>
                <a:gd name="T17" fmla="*/ 427 h 715"/>
                <a:gd name="T18" fmla="*/ 524 w 705"/>
                <a:gd name="T19" fmla="*/ 555 h 715"/>
                <a:gd name="T20" fmla="*/ 528 w 705"/>
                <a:gd name="T21" fmla="*/ 591 h 715"/>
                <a:gd name="T22" fmla="*/ 448 w 705"/>
                <a:gd name="T23" fmla="*/ 707 h 715"/>
                <a:gd name="T24" fmla="*/ 372 w 705"/>
                <a:gd name="T25" fmla="*/ 679 h 715"/>
                <a:gd name="T26" fmla="*/ 312 w 705"/>
                <a:gd name="T27" fmla="*/ 647 h 715"/>
                <a:gd name="T28" fmla="*/ 436 w 705"/>
                <a:gd name="T29" fmla="*/ 707 h 715"/>
                <a:gd name="T30" fmla="*/ 300 w 705"/>
                <a:gd name="T31" fmla="*/ 55 h 715"/>
                <a:gd name="T32" fmla="*/ 352 w 705"/>
                <a:gd name="T33" fmla="*/ 79 h 715"/>
                <a:gd name="T34" fmla="*/ 64 w 705"/>
                <a:gd name="T35" fmla="*/ 243 h 715"/>
                <a:gd name="T36" fmla="*/ 80 w 705"/>
                <a:gd name="T37" fmla="*/ 447 h 715"/>
                <a:gd name="T38" fmla="*/ 364 w 705"/>
                <a:gd name="T39" fmla="*/ 603 h 715"/>
                <a:gd name="T40" fmla="*/ 420 w 705"/>
                <a:gd name="T41" fmla="*/ 419 h 715"/>
                <a:gd name="T42" fmla="*/ 544 w 705"/>
                <a:gd name="T43" fmla="*/ 371 h 715"/>
                <a:gd name="T44" fmla="*/ 596 w 705"/>
                <a:gd name="T45" fmla="*/ 347 h 715"/>
                <a:gd name="T46" fmla="*/ 436 w 705"/>
                <a:gd name="T47" fmla="*/ 299 h 715"/>
                <a:gd name="T48" fmla="*/ 352 w 705"/>
                <a:gd name="T49" fmla="*/ 171 h 715"/>
                <a:gd name="T50" fmla="*/ 268 w 705"/>
                <a:gd name="T51" fmla="*/ 107 h 715"/>
                <a:gd name="T52" fmla="*/ 48 w 705"/>
                <a:gd name="T53" fmla="*/ 195 h 715"/>
                <a:gd name="T54" fmla="*/ 80 w 705"/>
                <a:gd name="T55" fmla="*/ 131 h 715"/>
                <a:gd name="T56" fmla="*/ 244 w 705"/>
                <a:gd name="T57" fmla="*/ 151 h 715"/>
                <a:gd name="T58" fmla="*/ 220 w 705"/>
                <a:gd name="T59" fmla="*/ 155 h 715"/>
                <a:gd name="T60" fmla="*/ 160 w 705"/>
                <a:gd name="T61" fmla="*/ 159 h 715"/>
                <a:gd name="T62" fmla="*/ 388 w 705"/>
                <a:gd name="T63" fmla="*/ 187 h 715"/>
                <a:gd name="T64" fmla="*/ 560 w 705"/>
                <a:gd name="T65" fmla="*/ 191 h 715"/>
                <a:gd name="T66" fmla="*/ 368 w 705"/>
                <a:gd name="T67" fmla="*/ 227 h 715"/>
                <a:gd name="T68" fmla="*/ 524 w 705"/>
                <a:gd name="T69" fmla="*/ 235 h 715"/>
                <a:gd name="T70" fmla="*/ 44 w 705"/>
                <a:gd name="T71" fmla="*/ 239 h 715"/>
                <a:gd name="T72" fmla="*/ 84 w 705"/>
                <a:gd name="T73" fmla="*/ 251 h 715"/>
                <a:gd name="T74" fmla="*/ 392 w 705"/>
                <a:gd name="T75" fmla="*/ 259 h 715"/>
                <a:gd name="T76" fmla="*/ 656 w 705"/>
                <a:gd name="T77" fmla="*/ 275 h 715"/>
                <a:gd name="T78" fmla="*/ 380 w 705"/>
                <a:gd name="T79" fmla="*/ 275 h 715"/>
                <a:gd name="T80" fmla="*/ 100 w 705"/>
                <a:gd name="T81" fmla="*/ 299 h 715"/>
                <a:gd name="T82" fmla="*/ 120 w 705"/>
                <a:gd name="T83" fmla="*/ 319 h 715"/>
                <a:gd name="T84" fmla="*/ 60 w 705"/>
                <a:gd name="T85" fmla="*/ 363 h 715"/>
                <a:gd name="T86" fmla="*/ 56 w 705"/>
                <a:gd name="T87" fmla="*/ 387 h 715"/>
                <a:gd name="T88" fmla="*/ 532 w 705"/>
                <a:gd name="T89" fmla="*/ 399 h 715"/>
                <a:gd name="T90" fmla="*/ 532 w 705"/>
                <a:gd name="T91" fmla="*/ 407 h 715"/>
                <a:gd name="T92" fmla="*/ 440 w 705"/>
                <a:gd name="T93" fmla="*/ 455 h 715"/>
                <a:gd name="T94" fmla="*/ 88 w 705"/>
                <a:gd name="T95" fmla="*/ 475 h 715"/>
                <a:gd name="T96" fmla="*/ 448 w 705"/>
                <a:gd name="T97" fmla="*/ 471 h 715"/>
                <a:gd name="T98" fmla="*/ 432 w 705"/>
                <a:gd name="T99" fmla="*/ 491 h 715"/>
                <a:gd name="T100" fmla="*/ 244 w 705"/>
                <a:gd name="T101" fmla="*/ 547 h 715"/>
                <a:gd name="T102" fmla="*/ 236 w 705"/>
                <a:gd name="T103" fmla="*/ 583 h 715"/>
                <a:gd name="T104" fmla="*/ 264 w 705"/>
                <a:gd name="T105" fmla="*/ 571 h 715"/>
                <a:gd name="T106" fmla="*/ 484 w 705"/>
                <a:gd name="T107" fmla="*/ 583 h 715"/>
                <a:gd name="T108" fmla="*/ 292 w 705"/>
                <a:gd name="T109" fmla="*/ 599 h 715"/>
                <a:gd name="T110" fmla="*/ 344 w 705"/>
                <a:gd name="T111" fmla="*/ 603 h 715"/>
                <a:gd name="T112" fmla="*/ 324 w 705"/>
                <a:gd name="T113" fmla="*/ 607 h 715"/>
                <a:gd name="T114" fmla="*/ 416 w 705"/>
                <a:gd name="T115" fmla="*/ 659 h 715"/>
                <a:gd name="T116" fmla="*/ 444 w 705"/>
                <a:gd name="T117" fmla="*/ 655 h 715"/>
                <a:gd name="T118" fmla="*/ 404 w 705"/>
                <a:gd name="T119" fmla="*/ 671 h 715"/>
                <a:gd name="T120" fmla="*/ 408 w 705"/>
                <a:gd name="T121" fmla="*/ 67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5" h="715">
                  <a:moveTo>
                    <a:pt x="256" y="615"/>
                  </a:moveTo>
                  <a:cubicBezTo>
                    <a:pt x="254" y="602"/>
                    <a:pt x="265" y="599"/>
                    <a:pt x="256" y="591"/>
                  </a:cubicBezTo>
                  <a:cubicBezTo>
                    <a:pt x="251" y="603"/>
                    <a:pt x="245" y="592"/>
                    <a:pt x="228" y="595"/>
                  </a:cubicBezTo>
                  <a:cubicBezTo>
                    <a:pt x="208" y="564"/>
                    <a:pt x="153" y="569"/>
                    <a:pt x="140" y="531"/>
                  </a:cubicBezTo>
                  <a:cubicBezTo>
                    <a:pt x="86" y="517"/>
                    <a:pt x="58" y="477"/>
                    <a:pt x="16" y="451"/>
                  </a:cubicBezTo>
                  <a:cubicBezTo>
                    <a:pt x="17" y="446"/>
                    <a:pt x="23" y="445"/>
                    <a:pt x="24" y="439"/>
                  </a:cubicBezTo>
                  <a:cubicBezTo>
                    <a:pt x="16" y="446"/>
                    <a:pt x="4" y="433"/>
                    <a:pt x="4" y="427"/>
                  </a:cubicBezTo>
                  <a:cubicBezTo>
                    <a:pt x="4" y="414"/>
                    <a:pt x="30" y="404"/>
                    <a:pt x="20" y="391"/>
                  </a:cubicBezTo>
                  <a:cubicBezTo>
                    <a:pt x="49" y="385"/>
                    <a:pt x="43" y="349"/>
                    <a:pt x="72" y="335"/>
                  </a:cubicBezTo>
                  <a:cubicBezTo>
                    <a:pt x="73" y="320"/>
                    <a:pt x="71" y="309"/>
                    <a:pt x="68" y="299"/>
                  </a:cubicBezTo>
                  <a:cubicBezTo>
                    <a:pt x="35" y="300"/>
                    <a:pt x="28" y="275"/>
                    <a:pt x="8" y="263"/>
                  </a:cubicBezTo>
                  <a:cubicBezTo>
                    <a:pt x="8" y="256"/>
                    <a:pt x="11" y="253"/>
                    <a:pt x="16" y="251"/>
                  </a:cubicBezTo>
                  <a:cubicBezTo>
                    <a:pt x="15" y="243"/>
                    <a:pt x="1" y="247"/>
                    <a:pt x="0" y="239"/>
                  </a:cubicBezTo>
                  <a:cubicBezTo>
                    <a:pt x="3" y="218"/>
                    <a:pt x="18" y="218"/>
                    <a:pt x="0" y="203"/>
                  </a:cubicBezTo>
                  <a:cubicBezTo>
                    <a:pt x="15" y="188"/>
                    <a:pt x="2" y="163"/>
                    <a:pt x="16" y="139"/>
                  </a:cubicBezTo>
                  <a:cubicBezTo>
                    <a:pt x="18" y="135"/>
                    <a:pt x="42" y="103"/>
                    <a:pt x="48" y="99"/>
                  </a:cubicBezTo>
                  <a:cubicBezTo>
                    <a:pt x="57" y="92"/>
                    <a:pt x="110" y="74"/>
                    <a:pt x="136" y="79"/>
                  </a:cubicBezTo>
                  <a:cubicBezTo>
                    <a:pt x="169" y="86"/>
                    <a:pt x="166" y="122"/>
                    <a:pt x="204" y="131"/>
                  </a:cubicBezTo>
                  <a:cubicBezTo>
                    <a:pt x="243" y="116"/>
                    <a:pt x="219" y="59"/>
                    <a:pt x="256" y="39"/>
                  </a:cubicBezTo>
                  <a:cubicBezTo>
                    <a:pt x="252" y="25"/>
                    <a:pt x="254" y="13"/>
                    <a:pt x="256" y="3"/>
                  </a:cubicBezTo>
                  <a:cubicBezTo>
                    <a:pt x="273" y="0"/>
                    <a:pt x="279" y="10"/>
                    <a:pt x="296" y="7"/>
                  </a:cubicBezTo>
                  <a:cubicBezTo>
                    <a:pt x="323" y="38"/>
                    <a:pt x="372" y="48"/>
                    <a:pt x="404" y="75"/>
                  </a:cubicBezTo>
                  <a:cubicBezTo>
                    <a:pt x="431" y="76"/>
                    <a:pt x="442" y="93"/>
                    <a:pt x="452" y="111"/>
                  </a:cubicBezTo>
                  <a:cubicBezTo>
                    <a:pt x="461" y="110"/>
                    <a:pt x="467" y="112"/>
                    <a:pt x="472" y="115"/>
                  </a:cubicBezTo>
                  <a:cubicBezTo>
                    <a:pt x="472" y="126"/>
                    <a:pt x="472" y="136"/>
                    <a:pt x="472" y="147"/>
                  </a:cubicBezTo>
                  <a:cubicBezTo>
                    <a:pt x="439" y="154"/>
                    <a:pt x="434" y="189"/>
                    <a:pt x="400" y="195"/>
                  </a:cubicBezTo>
                  <a:cubicBezTo>
                    <a:pt x="396" y="229"/>
                    <a:pt x="426" y="230"/>
                    <a:pt x="416" y="259"/>
                  </a:cubicBezTo>
                  <a:cubicBezTo>
                    <a:pt x="424" y="263"/>
                    <a:pt x="434" y="249"/>
                    <a:pt x="424" y="247"/>
                  </a:cubicBezTo>
                  <a:cubicBezTo>
                    <a:pt x="432" y="239"/>
                    <a:pt x="448" y="258"/>
                    <a:pt x="468" y="251"/>
                  </a:cubicBezTo>
                  <a:cubicBezTo>
                    <a:pt x="479" y="233"/>
                    <a:pt x="489" y="213"/>
                    <a:pt x="524" y="219"/>
                  </a:cubicBezTo>
                  <a:cubicBezTo>
                    <a:pt x="518" y="212"/>
                    <a:pt x="506" y="210"/>
                    <a:pt x="492" y="211"/>
                  </a:cubicBezTo>
                  <a:cubicBezTo>
                    <a:pt x="499" y="160"/>
                    <a:pt x="538" y="163"/>
                    <a:pt x="588" y="167"/>
                  </a:cubicBezTo>
                  <a:cubicBezTo>
                    <a:pt x="587" y="174"/>
                    <a:pt x="593" y="175"/>
                    <a:pt x="592" y="183"/>
                  </a:cubicBezTo>
                  <a:cubicBezTo>
                    <a:pt x="622" y="185"/>
                    <a:pt x="640" y="199"/>
                    <a:pt x="656" y="215"/>
                  </a:cubicBezTo>
                  <a:cubicBezTo>
                    <a:pt x="687" y="212"/>
                    <a:pt x="693" y="234"/>
                    <a:pt x="704" y="251"/>
                  </a:cubicBezTo>
                  <a:cubicBezTo>
                    <a:pt x="698" y="254"/>
                    <a:pt x="705" y="271"/>
                    <a:pt x="692" y="267"/>
                  </a:cubicBezTo>
                  <a:cubicBezTo>
                    <a:pt x="699" y="295"/>
                    <a:pt x="665" y="306"/>
                    <a:pt x="660" y="335"/>
                  </a:cubicBezTo>
                  <a:cubicBezTo>
                    <a:pt x="654" y="336"/>
                    <a:pt x="653" y="331"/>
                    <a:pt x="648" y="331"/>
                  </a:cubicBezTo>
                  <a:cubicBezTo>
                    <a:pt x="645" y="351"/>
                    <a:pt x="645" y="373"/>
                    <a:pt x="628" y="395"/>
                  </a:cubicBezTo>
                  <a:cubicBezTo>
                    <a:pt x="623" y="401"/>
                    <a:pt x="613" y="403"/>
                    <a:pt x="608" y="411"/>
                  </a:cubicBezTo>
                  <a:cubicBezTo>
                    <a:pt x="596" y="432"/>
                    <a:pt x="601" y="450"/>
                    <a:pt x="588" y="459"/>
                  </a:cubicBezTo>
                  <a:cubicBezTo>
                    <a:pt x="581" y="464"/>
                    <a:pt x="568" y="464"/>
                    <a:pt x="560" y="467"/>
                  </a:cubicBezTo>
                  <a:cubicBezTo>
                    <a:pt x="561" y="447"/>
                    <a:pt x="554" y="454"/>
                    <a:pt x="540" y="455"/>
                  </a:cubicBezTo>
                  <a:cubicBezTo>
                    <a:pt x="543" y="450"/>
                    <a:pt x="545" y="444"/>
                    <a:pt x="544" y="435"/>
                  </a:cubicBezTo>
                  <a:cubicBezTo>
                    <a:pt x="531" y="459"/>
                    <a:pt x="502" y="441"/>
                    <a:pt x="492" y="427"/>
                  </a:cubicBezTo>
                  <a:cubicBezTo>
                    <a:pt x="452" y="426"/>
                    <a:pt x="459" y="468"/>
                    <a:pt x="448" y="487"/>
                  </a:cubicBezTo>
                  <a:cubicBezTo>
                    <a:pt x="462" y="493"/>
                    <a:pt x="476" y="499"/>
                    <a:pt x="484" y="511"/>
                  </a:cubicBezTo>
                  <a:cubicBezTo>
                    <a:pt x="507" y="505"/>
                    <a:pt x="534" y="509"/>
                    <a:pt x="544" y="527"/>
                  </a:cubicBezTo>
                  <a:cubicBezTo>
                    <a:pt x="548" y="534"/>
                    <a:pt x="538" y="550"/>
                    <a:pt x="548" y="555"/>
                  </a:cubicBezTo>
                  <a:cubicBezTo>
                    <a:pt x="539" y="554"/>
                    <a:pt x="531" y="547"/>
                    <a:pt x="524" y="555"/>
                  </a:cubicBezTo>
                  <a:cubicBezTo>
                    <a:pt x="523" y="566"/>
                    <a:pt x="534" y="567"/>
                    <a:pt x="544" y="567"/>
                  </a:cubicBezTo>
                  <a:cubicBezTo>
                    <a:pt x="547" y="582"/>
                    <a:pt x="529" y="576"/>
                    <a:pt x="528" y="587"/>
                  </a:cubicBezTo>
                  <a:cubicBezTo>
                    <a:pt x="516" y="583"/>
                    <a:pt x="533" y="576"/>
                    <a:pt x="532" y="571"/>
                  </a:cubicBezTo>
                  <a:cubicBezTo>
                    <a:pt x="514" y="571"/>
                    <a:pt x="499" y="579"/>
                    <a:pt x="508" y="595"/>
                  </a:cubicBezTo>
                  <a:cubicBezTo>
                    <a:pt x="512" y="606"/>
                    <a:pt x="515" y="584"/>
                    <a:pt x="528" y="591"/>
                  </a:cubicBezTo>
                  <a:cubicBezTo>
                    <a:pt x="520" y="604"/>
                    <a:pt x="520" y="626"/>
                    <a:pt x="500" y="627"/>
                  </a:cubicBezTo>
                  <a:cubicBezTo>
                    <a:pt x="509" y="643"/>
                    <a:pt x="494" y="651"/>
                    <a:pt x="496" y="671"/>
                  </a:cubicBezTo>
                  <a:cubicBezTo>
                    <a:pt x="488" y="663"/>
                    <a:pt x="488" y="673"/>
                    <a:pt x="480" y="675"/>
                  </a:cubicBezTo>
                  <a:cubicBezTo>
                    <a:pt x="482" y="683"/>
                    <a:pt x="481" y="711"/>
                    <a:pt x="468" y="711"/>
                  </a:cubicBezTo>
                  <a:cubicBezTo>
                    <a:pt x="465" y="711"/>
                    <a:pt x="453" y="706"/>
                    <a:pt x="448" y="707"/>
                  </a:cubicBezTo>
                  <a:cubicBezTo>
                    <a:pt x="446" y="707"/>
                    <a:pt x="439" y="715"/>
                    <a:pt x="440" y="715"/>
                  </a:cubicBezTo>
                  <a:cubicBezTo>
                    <a:pt x="427" y="714"/>
                    <a:pt x="424" y="703"/>
                    <a:pt x="408" y="695"/>
                  </a:cubicBezTo>
                  <a:cubicBezTo>
                    <a:pt x="402" y="692"/>
                    <a:pt x="393" y="694"/>
                    <a:pt x="388" y="691"/>
                  </a:cubicBezTo>
                  <a:cubicBezTo>
                    <a:pt x="387" y="690"/>
                    <a:pt x="389" y="684"/>
                    <a:pt x="388" y="683"/>
                  </a:cubicBezTo>
                  <a:cubicBezTo>
                    <a:pt x="383" y="680"/>
                    <a:pt x="377" y="682"/>
                    <a:pt x="372" y="679"/>
                  </a:cubicBezTo>
                  <a:cubicBezTo>
                    <a:pt x="368" y="677"/>
                    <a:pt x="367" y="669"/>
                    <a:pt x="364" y="667"/>
                  </a:cubicBezTo>
                  <a:cubicBezTo>
                    <a:pt x="360" y="665"/>
                    <a:pt x="352" y="669"/>
                    <a:pt x="348" y="667"/>
                  </a:cubicBezTo>
                  <a:cubicBezTo>
                    <a:pt x="345" y="666"/>
                    <a:pt x="349" y="660"/>
                    <a:pt x="344" y="659"/>
                  </a:cubicBezTo>
                  <a:cubicBezTo>
                    <a:pt x="336" y="657"/>
                    <a:pt x="335" y="650"/>
                    <a:pt x="328" y="647"/>
                  </a:cubicBezTo>
                  <a:cubicBezTo>
                    <a:pt x="324" y="645"/>
                    <a:pt x="316" y="649"/>
                    <a:pt x="312" y="647"/>
                  </a:cubicBezTo>
                  <a:cubicBezTo>
                    <a:pt x="311" y="646"/>
                    <a:pt x="313" y="640"/>
                    <a:pt x="312" y="639"/>
                  </a:cubicBezTo>
                  <a:cubicBezTo>
                    <a:pt x="292" y="629"/>
                    <a:pt x="270" y="622"/>
                    <a:pt x="256" y="615"/>
                  </a:cubicBezTo>
                  <a:close/>
                  <a:moveTo>
                    <a:pt x="444" y="699"/>
                  </a:moveTo>
                  <a:cubicBezTo>
                    <a:pt x="441" y="699"/>
                    <a:pt x="439" y="699"/>
                    <a:pt x="436" y="699"/>
                  </a:cubicBezTo>
                  <a:cubicBezTo>
                    <a:pt x="436" y="702"/>
                    <a:pt x="436" y="704"/>
                    <a:pt x="436" y="707"/>
                  </a:cubicBezTo>
                  <a:cubicBezTo>
                    <a:pt x="439" y="707"/>
                    <a:pt x="441" y="707"/>
                    <a:pt x="444" y="707"/>
                  </a:cubicBezTo>
                  <a:cubicBezTo>
                    <a:pt x="444" y="704"/>
                    <a:pt x="444" y="702"/>
                    <a:pt x="444" y="699"/>
                  </a:cubicBezTo>
                  <a:close/>
                  <a:moveTo>
                    <a:pt x="300" y="55"/>
                  </a:moveTo>
                  <a:cubicBezTo>
                    <a:pt x="299" y="48"/>
                    <a:pt x="297" y="42"/>
                    <a:pt x="292" y="39"/>
                  </a:cubicBezTo>
                  <a:cubicBezTo>
                    <a:pt x="286" y="45"/>
                    <a:pt x="288" y="57"/>
                    <a:pt x="300" y="55"/>
                  </a:cubicBezTo>
                  <a:close/>
                  <a:moveTo>
                    <a:pt x="340" y="63"/>
                  </a:moveTo>
                  <a:cubicBezTo>
                    <a:pt x="341" y="54"/>
                    <a:pt x="339" y="48"/>
                    <a:pt x="332" y="47"/>
                  </a:cubicBezTo>
                  <a:cubicBezTo>
                    <a:pt x="327" y="52"/>
                    <a:pt x="329" y="64"/>
                    <a:pt x="340" y="63"/>
                  </a:cubicBezTo>
                  <a:close/>
                  <a:moveTo>
                    <a:pt x="364" y="87"/>
                  </a:moveTo>
                  <a:cubicBezTo>
                    <a:pt x="368" y="79"/>
                    <a:pt x="354" y="69"/>
                    <a:pt x="352" y="79"/>
                  </a:cubicBezTo>
                  <a:cubicBezTo>
                    <a:pt x="358" y="80"/>
                    <a:pt x="359" y="86"/>
                    <a:pt x="364" y="87"/>
                  </a:cubicBezTo>
                  <a:close/>
                  <a:moveTo>
                    <a:pt x="48" y="195"/>
                  </a:moveTo>
                  <a:cubicBezTo>
                    <a:pt x="35" y="200"/>
                    <a:pt x="45" y="182"/>
                    <a:pt x="32" y="187"/>
                  </a:cubicBezTo>
                  <a:cubicBezTo>
                    <a:pt x="32" y="194"/>
                    <a:pt x="31" y="199"/>
                    <a:pt x="28" y="203"/>
                  </a:cubicBezTo>
                  <a:cubicBezTo>
                    <a:pt x="57" y="199"/>
                    <a:pt x="53" y="228"/>
                    <a:pt x="64" y="243"/>
                  </a:cubicBezTo>
                  <a:cubicBezTo>
                    <a:pt x="142" y="241"/>
                    <a:pt x="160" y="295"/>
                    <a:pt x="128" y="343"/>
                  </a:cubicBezTo>
                  <a:cubicBezTo>
                    <a:pt x="127" y="344"/>
                    <a:pt x="121" y="342"/>
                    <a:pt x="120" y="343"/>
                  </a:cubicBezTo>
                  <a:cubicBezTo>
                    <a:pt x="107" y="368"/>
                    <a:pt x="107" y="385"/>
                    <a:pt x="88" y="395"/>
                  </a:cubicBezTo>
                  <a:cubicBezTo>
                    <a:pt x="81" y="397"/>
                    <a:pt x="78" y="389"/>
                    <a:pt x="76" y="395"/>
                  </a:cubicBezTo>
                  <a:cubicBezTo>
                    <a:pt x="68" y="412"/>
                    <a:pt x="104" y="438"/>
                    <a:pt x="80" y="447"/>
                  </a:cubicBezTo>
                  <a:cubicBezTo>
                    <a:pt x="91" y="450"/>
                    <a:pt x="90" y="441"/>
                    <a:pt x="100" y="443"/>
                  </a:cubicBezTo>
                  <a:cubicBezTo>
                    <a:pt x="126" y="469"/>
                    <a:pt x="177" y="470"/>
                    <a:pt x="192" y="507"/>
                  </a:cubicBezTo>
                  <a:cubicBezTo>
                    <a:pt x="230" y="522"/>
                    <a:pt x="266" y="515"/>
                    <a:pt x="276" y="555"/>
                  </a:cubicBezTo>
                  <a:cubicBezTo>
                    <a:pt x="289" y="553"/>
                    <a:pt x="292" y="560"/>
                    <a:pt x="296" y="567"/>
                  </a:cubicBezTo>
                  <a:cubicBezTo>
                    <a:pt x="323" y="560"/>
                    <a:pt x="350" y="584"/>
                    <a:pt x="364" y="603"/>
                  </a:cubicBezTo>
                  <a:cubicBezTo>
                    <a:pt x="405" y="606"/>
                    <a:pt x="416" y="641"/>
                    <a:pt x="456" y="635"/>
                  </a:cubicBezTo>
                  <a:cubicBezTo>
                    <a:pt x="437" y="608"/>
                    <a:pt x="479" y="597"/>
                    <a:pt x="472" y="559"/>
                  </a:cubicBezTo>
                  <a:cubicBezTo>
                    <a:pt x="438" y="556"/>
                    <a:pt x="409" y="535"/>
                    <a:pt x="416" y="503"/>
                  </a:cubicBezTo>
                  <a:cubicBezTo>
                    <a:pt x="410" y="503"/>
                    <a:pt x="407" y="505"/>
                    <a:pt x="404" y="507"/>
                  </a:cubicBezTo>
                  <a:cubicBezTo>
                    <a:pt x="389" y="478"/>
                    <a:pt x="394" y="432"/>
                    <a:pt x="420" y="419"/>
                  </a:cubicBezTo>
                  <a:cubicBezTo>
                    <a:pt x="416" y="429"/>
                    <a:pt x="428" y="442"/>
                    <a:pt x="432" y="431"/>
                  </a:cubicBezTo>
                  <a:cubicBezTo>
                    <a:pt x="429" y="424"/>
                    <a:pt x="422" y="420"/>
                    <a:pt x="420" y="411"/>
                  </a:cubicBezTo>
                  <a:cubicBezTo>
                    <a:pt x="428" y="392"/>
                    <a:pt x="450" y="377"/>
                    <a:pt x="468" y="391"/>
                  </a:cubicBezTo>
                  <a:cubicBezTo>
                    <a:pt x="471" y="379"/>
                    <a:pt x="457" y="383"/>
                    <a:pt x="460" y="371"/>
                  </a:cubicBezTo>
                  <a:cubicBezTo>
                    <a:pt x="493" y="365"/>
                    <a:pt x="517" y="377"/>
                    <a:pt x="544" y="371"/>
                  </a:cubicBezTo>
                  <a:cubicBezTo>
                    <a:pt x="547" y="380"/>
                    <a:pt x="549" y="390"/>
                    <a:pt x="560" y="391"/>
                  </a:cubicBezTo>
                  <a:cubicBezTo>
                    <a:pt x="571" y="384"/>
                    <a:pt x="574" y="371"/>
                    <a:pt x="584" y="363"/>
                  </a:cubicBezTo>
                  <a:cubicBezTo>
                    <a:pt x="583" y="377"/>
                    <a:pt x="574" y="386"/>
                    <a:pt x="596" y="383"/>
                  </a:cubicBezTo>
                  <a:cubicBezTo>
                    <a:pt x="596" y="368"/>
                    <a:pt x="585" y="365"/>
                    <a:pt x="580" y="355"/>
                  </a:cubicBezTo>
                  <a:cubicBezTo>
                    <a:pt x="586" y="353"/>
                    <a:pt x="590" y="349"/>
                    <a:pt x="596" y="347"/>
                  </a:cubicBezTo>
                  <a:cubicBezTo>
                    <a:pt x="590" y="305"/>
                    <a:pt x="627" y="306"/>
                    <a:pt x="628" y="271"/>
                  </a:cubicBezTo>
                  <a:cubicBezTo>
                    <a:pt x="609" y="249"/>
                    <a:pt x="578" y="238"/>
                    <a:pt x="548" y="227"/>
                  </a:cubicBezTo>
                  <a:cubicBezTo>
                    <a:pt x="534" y="256"/>
                    <a:pt x="508" y="309"/>
                    <a:pt x="472" y="291"/>
                  </a:cubicBezTo>
                  <a:cubicBezTo>
                    <a:pt x="468" y="311"/>
                    <a:pt x="430" y="317"/>
                    <a:pt x="420" y="307"/>
                  </a:cubicBezTo>
                  <a:cubicBezTo>
                    <a:pt x="427" y="306"/>
                    <a:pt x="440" y="311"/>
                    <a:pt x="436" y="299"/>
                  </a:cubicBezTo>
                  <a:cubicBezTo>
                    <a:pt x="434" y="292"/>
                    <a:pt x="421" y="307"/>
                    <a:pt x="412" y="307"/>
                  </a:cubicBezTo>
                  <a:cubicBezTo>
                    <a:pt x="398" y="290"/>
                    <a:pt x="378" y="283"/>
                    <a:pt x="364" y="267"/>
                  </a:cubicBezTo>
                  <a:cubicBezTo>
                    <a:pt x="354" y="256"/>
                    <a:pt x="351" y="242"/>
                    <a:pt x="340" y="231"/>
                  </a:cubicBezTo>
                  <a:cubicBezTo>
                    <a:pt x="345" y="229"/>
                    <a:pt x="348" y="226"/>
                    <a:pt x="348" y="219"/>
                  </a:cubicBezTo>
                  <a:cubicBezTo>
                    <a:pt x="331" y="210"/>
                    <a:pt x="352" y="193"/>
                    <a:pt x="352" y="171"/>
                  </a:cubicBezTo>
                  <a:cubicBezTo>
                    <a:pt x="372" y="168"/>
                    <a:pt x="371" y="144"/>
                    <a:pt x="380" y="131"/>
                  </a:cubicBezTo>
                  <a:cubicBezTo>
                    <a:pt x="372" y="124"/>
                    <a:pt x="371" y="110"/>
                    <a:pt x="360" y="103"/>
                  </a:cubicBezTo>
                  <a:cubicBezTo>
                    <a:pt x="354" y="99"/>
                    <a:pt x="326" y="98"/>
                    <a:pt x="312" y="91"/>
                  </a:cubicBezTo>
                  <a:cubicBezTo>
                    <a:pt x="300" y="85"/>
                    <a:pt x="306" y="75"/>
                    <a:pt x="292" y="83"/>
                  </a:cubicBezTo>
                  <a:cubicBezTo>
                    <a:pt x="288" y="95"/>
                    <a:pt x="277" y="100"/>
                    <a:pt x="268" y="107"/>
                  </a:cubicBezTo>
                  <a:cubicBezTo>
                    <a:pt x="275" y="108"/>
                    <a:pt x="277" y="114"/>
                    <a:pt x="276" y="123"/>
                  </a:cubicBezTo>
                  <a:cubicBezTo>
                    <a:pt x="261" y="153"/>
                    <a:pt x="246" y="179"/>
                    <a:pt x="216" y="187"/>
                  </a:cubicBezTo>
                  <a:cubicBezTo>
                    <a:pt x="164" y="201"/>
                    <a:pt x="133" y="160"/>
                    <a:pt x="100" y="135"/>
                  </a:cubicBezTo>
                  <a:cubicBezTo>
                    <a:pt x="106" y="135"/>
                    <a:pt x="103" y="123"/>
                    <a:pt x="100" y="131"/>
                  </a:cubicBezTo>
                  <a:cubicBezTo>
                    <a:pt x="74" y="143"/>
                    <a:pt x="61" y="169"/>
                    <a:pt x="48" y="195"/>
                  </a:cubicBezTo>
                  <a:close/>
                  <a:moveTo>
                    <a:pt x="440" y="123"/>
                  </a:moveTo>
                  <a:cubicBezTo>
                    <a:pt x="440" y="121"/>
                    <a:pt x="441" y="118"/>
                    <a:pt x="444" y="119"/>
                  </a:cubicBezTo>
                  <a:cubicBezTo>
                    <a:pt x="444" y="114"/>
                    <a:pt x="443" y="110"/>
                    <a:pt x="436" y="111"/>
                  </a:cubicBezTo>
                  <a:cubicBezTo>
                    <a:pt x="437" y="116"/>
                    <a:pt x="435" y="122"/>
                    <a:pt x="440" y="123"/>
                  </a:cubicBezTo>
                  <a:close/>
                  <a:moveTo>
                    <a:pt x="80" y="131"/>
                  </a:moveTo>
                  <a:cubicBezTo>
                    <a:pt x="82" y="121"/>
                    <a:pt x="66" y="108"/>
                    <a:pt x="60" y="119"/>
                  </a:cubicBezTo>
                  <a:cubicBezTo>
                    <a:pt x="69" y="120"/>
                    <a:pt x="67" y="133"/>
                    <a:pt x="80" y="131"/>
                  </a:cubicBezTo>
                  <a:close/>
                  <a:moveTo>
                    <a:pt x="244" y="151"/>
                  </a:moveTo>
                  <a:cubicBezTo>
                    <a:pt x="260" y="155"/>
                    <a:pt x="265" y="127"/>
                    <a:pt x="248" y="131"/>
                  </a:cubicBezTo>
                  <a:cubicBezTo>
                    <a:pt x="250" y="141"/>
                    <a:pt x="241" y="140"/>
                    <a:pt x="244" y="151"/>
                  </a:cubicBezTo>
                  <a:close/>
                  <a:moveTo>
                    <a:pt x="140" y="143"/>
                  </a:moveTo>
                  <a:cubicBezTo>
                    <a:pt x="146" y="141"/>
                    <a:pt x="161" y="148"/>
                    <a:pt x="160" y="139"/>
                  </a:cubicBezTo>
                  <a:cubicBezTo>
                    <a:pt x="155" y="134"/>
                    <a:pt x="140" y="133"/>
                    <a:pt x="140" y="143"/>
                  </a:cubicBezTo>
                  <a:close/>
                  <a:moveTo>
                    <a:pt x="200" y="151"/>
                  </a:moveTo>
                  <a:cubicBezTo>
                    <a:pt x="213" y="147"/>
                    <a:pt x="211" y="149"/>
                    <a:pt x="220" y="155"/>
                  </a:cubicBezTo>
                  <a:cubicBezTo>
                    <a:pt x="227" y="136"/>
                    <a:pt x="197" y="133"/>
                    <a:pt x="200" y="151"/>
                  </a:cubicBezTo>
                  <a:close/>
                  <a:moveTo>
                    <a:pt x="160" y="167"/>
                  </a:moveTo>
                  <a:cubicBezTo>
                    <a:pt x="163" y="167"/>
                    <a:pt x="165" y="167"/>
                    <a:pt x="168" y="167"/>
                  </a:cubicBezTo>
                  <a:cubicBezTo>
                    <a:pt x="168" y="164"/>
                    <a:pt x="168" y="162"/>
                    <a:pt x="168" y="159"/>
                  </a:cubicBezTo>
                  <a:cubicBezTo>
                    <a:pt x="165" y="159"/>
                    <a:pt x="163" y="159"/>
                    <a:pt x="160" y="159"/>
                  </a:cubicBezTo>
                  <a:cubicBezTo>
                    <a:pt x="160" y="162"/>
                    <a:pt x="160" y="164"/>
                    <a:pt x="160" y="167"/>
                  </a:cubicBezTo>
                  <a:close/>
                  <a:moveTo>
                    <a:pt x="20" y="171"/>
                  </a:moveTo>
                  <a:cubicBezTo>
                    <a:pt x="33" y="183"/>
                    <a:pt x="32" y="156"/>
                    <a:pt x="20" y="171"/>
                  </a:cubicBezTo>
                  <a:close/>
                  <a:moveTo>
                    <a:pt x="384" y="191"/>
                  </a:moveTo>
                  <a:cubicBezTo>
                    <a:pt x="384" y="189"/>
                    <a:pt x="385" y="186"/>
                    <a:pt x="388" y="187"/>
                  </a:cubicBezTo>
                  <a:cubicBezTo>
                    <a:pt x="388" y="182"/>
                    <a:pt x="387" y="178"/>
                    <a:pt x="380" y="179"/>
                  </a:cubicBezTo>
                  <a:cubicBezTo>
                    <a:pt x="381" y="184"/>
                    <a:pt x="379" y="190"/>
                    <a:pt x="384" y="191"/>
                  </a:cubicBezTo>
                  <a:close/>
                  <a:moveTo>
                    <a:pt x="560" y="191"/>
                  </a:moveTo>
                  <a:cubicBezTo>
                    <a:pt x="567" y="191"/>
                    <a:pt x="570" y="188"/>
                    <a:pt x="572" y="183"/>
                  </a:cubicBezTo>
                  <a:cubicBezTo>
                    <a:pt x="566" y="183"/>
                    <a:pt x="558" y="182"/>
                    <a:pt x="560" y="191"/>
                  </a:cubicBezTo>
                  <a:close/>
                  <a:moveTo>
                    <a:pt x="592" y="211"/>
                  </a:moveTo>
                  <a:cubicBezTo>
                    <a:pt x="597" y="214"/>
                    <a:pt x="603" y="216"/>
                    <a:pt x="612" y="215"/>
                  </a:cubicBezTo>
                  <a:cubicBezTo>
                    <a:pt x="611" y="209"/>
                    <a:pt x="613" y="200"/>
                    <a:pt x="608" y="199"/>
                  </a:cubicBezTo>
                  <a:cubicBezTo>
                    <a:pt x="607" y="207"/>
                    <a:pt x="590" y="200"/>
                    <a:pt x="592" y="211"/>
                  </a:cubicBezTo>
                  <a:close/>
                  <a:moveTo>
                    <a:pt x="368" y="227"/>
                  </a:moveTo>
                  <a:cubicBezTo>
                    <a:pt x="372" y="227"/>
                    <a:pt x="373" y="230"/>
                    <a:pt x="376" y="231"/>
                  </a:cubicBezTo>
                  <a:cubicBezTo>
                    <a:pt x="376" y="225"/>
                    <a:pt x="377" y="217"/>
                    <a:pt x="368" y="219"/>
                  </a:cubicBezTo>
                  <a:cubicBezTo>
                    <a:pt x="368" y="222"/>
                    <a:pt x="368" y="224"/>
                    <a:pt x="368" y="227"/>
                  </a:cubicBezTo>
                  <a:close/>
                  <a:moveTo>
                    <a:pt x="496" y="247"/>
                  </a:moveTo>
                  <a:cubicBezTo>
                    <a:pt x="509" y="239"/>
                    <a:pt x="521" y="254"/>
                    <a:pt x="524" y="235"/>
                  </a:cubicBezTo>
                  <a:cubicBezTo>
                    <a:pt x="512" y="232"/>
                    <a:pt x="512" y="242"/>
                    <a:pt x="500" y="239"/>
                  </a:cubicBezTo>
                  <a:cubicBezTo>
                    <a:pt x="499" y="235"/>
                    <a:pt x="493" y="229"/>
                    <a:pt x="492" y="235"/>
                  </a:cubicBezTo>
                  <a:cubicBezTo>
                    <a:pt x="497" y="236"/>
                    <a:pt x="496" y="241"/>
                    <a:pt x="496" y="247"/>
                  </a:cubicBezTo>
                  <a:close/>
                  <a:moveTo>
                    <a:pt x="44" y="255"/>
                  </a:moveTo>
                  <a:cubicBezTo>
                    <a:pt x="44" y="250"/>
                    <a:pt x="44" y="244"/>
                    <a:pt x="44" y="239"/>
                  </a:cubicBezTo>
                  <a:cubicBezTo>
                    <a:pt x="40" y="239"/>
                    <a:pt x="36" y="239"/>
                    <a:pt x="32" y="239"/>
                  </a:cubicBezTo>
                  <a:cubicBezTo>
                    <a:pt x="31" y="249"/>
                    <a:pt x="41" y="249"/>
                    <a:pt x="44" y="255"/>
                  </a:cubicBezTo>
                  <a:close/>
                  <a:moveTo>
                    <a:pt x="84" y="259"/>
                  </a:moveTo>
                  <a:cubicBezTo>
                    <a:pt x="88" y="259"/>
                    <a:pt x="89" y="262"/>
                    <a:pt x="92" y="263"/>
                  </a:cubicBezTo>
                  <a:cubicBezTo>
                    <a:pt x="92" y="257"/>
                    <a:pt x="93" y="249"/>
                    <a:pt x="84" y="251"/>
                  </a:cubicBezTo>
                  <a:cubicBezTo>
                    <a:pt x="84" y="254"/>
                    <a:pt x="84" y="256"/>
                    <a:pt x="84" y="259"/>
                  </a:cubicBezTo>
                  <a:close/>
                  <a:moveTo>
                    <a:pt x="476" y="259"/>
                  </a:moveTo>
                  <a:cubicBezTo>
                    <a:pt x="486" y="257"/>
                    <a:pt x="485" y="266"/>
                    <a:pt x="496" y="263"/>
                  </a:cubicBezTo>
                  <a:cubicBezTo>
                    <a:pt x="497" y="252"/>
                    <a:pt x="476" y="248"/>
                    <a:pt x="476" y="259"/>
                  </a:cubicBezTo>
                  <a:close/>
                  <a:moveTo>
                    <a:pt x="392" y="259"/>
                  </a:moveTo>
                  <a:cubicBezTo>
                    <a:pt x="414" y="269"/>
                    <a:pt x="412" y="245"/>
                    <a:pt x="392" y="259"/>
                  </a:cubicBezTo>
                  <a:close/>
                  <a:moveTo>
                    <a:pt x="644" y="271"/>
                  </a:moveTo>
                  <a:cubicBezTo>
                    <a:pt x="639" y="271"/>
                    <a:pt x="640" y="264"/>
                    <a:pt x="636" y="263"/>
                  </a:cubicBezTo>
                  <a:cubicBezTo>
                    <a:pt x="631" y="271"/>
                    <a:pt x="642" y="282"/>
                    <a:pt x="644" y="271"/>
                  </a:cubicBezTo>
                  <a:close/>
                  <a:moveTo>
                    <a:pt x="656" y="275"/>
                  </a:moveTo>
                  <a:cubicBezTo>
                    <a:pt x="659" y="275"/>
                    <a:pt x="661" y="275"/>
                    <a:pt x="664" y="275"/>
                  </a:cubicBezTo>
                  <a:cubicBezTo>
                    <a:pt x="664" y="272"/>
                    <a:pt x="664" y="270"/>
                    <a:pt x="664" y="267"/>
                  </a:cubicBezTo>
                  <a:cubicBezTo>
                    <a:pt x="661" y="267"/>
                    <a:pt x="659" y="267"/>
                    <a:pt x="656" y="267"/>
                  </a:cubicBezTo>
                  <a:cubicBezTo>
                    <a:pt x="656" y="270"/>
                    <a:pt x="656" y="272"/>
                    <a:pt x="656" y="275"/>
                  </a:cubicBezTo>
                  <a:close/>
                  <a:moveTo>
                    <a:pt x="380" y="275"/>
                  </a:moveTo>
                  <a:cubicBezTo>
                    <a:pt x="393" y="287"/>
                    <a:pt x="392" y="260"/>
                    <a:pt x="380" y="275"/>
                  </a:cubicBezTo>
                  <a:close/>
                  <a:moveTo>
                    <a:pt x="452" y="279"/>
                  </a:moveTo>
                  <a:cubicBezTo>
                    <a:pt x="442" y="281"/>
                    <a:pt x="443" y="272"/>
                    <a:pt x="432" y="275"/>
                  </a:cubicBezTo>
                  <a:cubicBezTo>
                    <a:pt x="426" y="287"/>
                    <a:pt x="453" y="286"/>
                    <a:pt x="452" y="279"/>
                  </a:cubicBezTo>
                  <a:close/>
                  <a:moveTo>
                    <a:pt x="100" y="299"/>
                  </a:moveTo>
                  <a:cubicBezTo>
                    <a:pt x="92" y="299"/>
                    <a:pt x="97" y="286"/>
                    <a:pt x="88" y="287"/>
                  </a:cubicBezTo>
                  <a:cubicBezTo>
                    <a:pt x="84" y="297"/>
                    <a:pt x="96" y="310"/>
                    <a:pt x="100" y="299"/>
                  </a:cubicBezTo>
                  <a:close/>
                  <a:moveTo>
                    <a:pt x="108" y="331"/>
                  </a:moveTo>
                  <a:cubicBezTo>
                    <a:pt x="112" y="331"/>
                    <a:pt x="116" y="331"/>
                    <a:pt x="120" y="331"/>
                  </a:cubicBezTo>
                  <a:cubicBezTo>
                    <a:pt x="120" y="327"/>
                    <a:pt x="120" y="323"/>
                    <a:pt x="120" y="319"/>
                  </a:cubicBezTo>
                  <a:cubicBezTo>
                    <a:pt x="117" y="319"/>
                    <a:pt x="115" y="319"/>
                    <a:pt x="112" y="319"/>
                  </a:cubicBezTo>
                  <a:cubicBezTo>
                    <a:pt x="112" y="324"/>
                    <a:pt x="107" y="325"/>
                    <a:pt x="108" y="331"/>
                  </a:cubicBezTo>
                  <a:close/>
                  <a:moveTo>
                    <a:pt x="60" y="363"/>
                  </a:moveTo>
                  <a:cubicBezTo>
                    <a:pt x="74" y="376"/>
                    <a:pt x="89" y="362"/>
                    <a:pt x="104" y="371"/>
                  </a:cubicBezTo>
                  <a:cubicBezTo>
                    <a:pt x="106" y="354"/>
                    <a:pt x="60" y="354"/>
                    <a:pt x="60" y="363"/>
                  </a:cubicBezTo>
                  <a:close/>
                  <a:moveTo>
                    <a:pt x="488" y="383"/>
                  </a:moveTo>
                  <a:cubicBezTo>
                    <a:pt x="495" y="382"/>
                    <a:pt x="501" y="380"/>
                    <a:pt x="504" y="375"/>
                  </a:cubicBezTo>
                  <a:cubicBezTo>
                    <a:pt x="497" y="376"/>
                    <a:pt x="484" y="371"/>
                    <a:pt x="488" y="383"/>
                  </a:cubicBezTo>
                  <a:close/>
                  <a:moveTo>
                    <a:pt x="68" y="387"/>
                  </a:moveTo>
                  <a:cubicBezTo>
                    <a:pt x="67" y="384"/>
                    <a:pt x="57" y="382"/>
                    <a:pt x="56" y="387"/>
                  </a:cubicBezTo>
                  <a:cubicBezTo>
                    <a:pt x="53" y="396"/>
                    <a:pt x="72" y="396"/>
                    <a:pt x="68" y="387"/>
                  </a:cubicBezTo>
                  <a:close/>
                  <a:moveTo>
                    <a:pt x="532" y="399"/>
                  </a:moveTo>
                  <a:cubicBezTo>
                    <a:pt x="533" y="393"/>
                    <a:pt x="539" y="392"/>
                    <a:pt x="540" y="387"/>
                  </a:cubicBezTo>
                  <a:cubicBezTo>
                    <a:pt x="534" y="387"/>
                    <a:pt x="531" y="385"/>
                    <a:pt x="528" y="383"/>
                  </a:cubicBezTo>
                  <a:cubicBezTo>
                    <a:pt x="529" y="389"/>
                    <a:pt x="527" y="398"/>
                    <a:pt x="532" y="399"/>
                  </a:cubicBezTo>
                  <a:close/>
                  <a:moveTo>
                    <a:pt x="448" y="415"/>
                  </a:moveTo>
                  <a:cubicBezTo>
                    <a:pt x="455" y="415"/>
                    <a:pt x="458" y="412"/>
                    <a:pt x="460" y="407"/>
                  </a:cubicBezTo>
                  <a:cubicBezTo>
                    <a:pt x="454" y="407"/>
                    <a:pt x="446" y="406"/>
                    <a:pt x="448" y="415"/>
                  </a:cubicBezTo>
                  <a:close/>
                  <a:moveTo>
                    <a:pt x="520" y="423"/>
                  </a:moveTo>
                  <a:cubicBezTo>
                    <a:pt x="539" y="426"/>
                    <a:pt x="536" y="410"/>
                    <a:pt x="532" y="407"/>
                  </a:cubicBezTo>
                  <a:cubicBezTo>
                    <a:pt x="530" y="415"/>
                    <a:pt x="516" y="410"/>
                    <a:pt x="520" y="423"/>
                  </a:cubicBezTo>
                  <a:close/>
                  <a:moveTo>
                    <a:pt x="32" y="415"/>
                  </a:moveTo>
                  <a:cubicBezTo>
                    <a:pt x="29" y="439"/>
                    <a:pt x="50" y="418"/>
                    <a:pt x="32" y="415"/>
                  </a:cubicBezTo>
                  <a:close/>
                  <a:moveTo>
                    <a:pt x="404" y="455"/>
                  </a:moveTo>
                  <a:cubicBezTo>
                    <a:pt x="423" y="453"/>
                    <a:pt x="421" y="453"/>
                    <a:pt x="440" y="455"/>
                  </a:cubicBezTo>
                  <a:cubicBezTo>
                    <a:pt x="442" y="441"/>
                    <a:pt x="403" y="445"/>
                    <a:pt x="404" y="455"/>
                  </a:cubicBezTo>
                  <a:close/>
                  <a:moveTo>
                    <a:pt x="88" y="475"/>
                  </a:moveTo>
                  <a:cubicBezTo>
                    <a:pt x="78" y="476"/>
                    <a:pt x="69" y="476"/>
                    <a:pt x="68" y="467"/>
                  </a:cubicBezTo>
                  <a:cubicBezTo>
                    <a:pt x="73" y="466"/>
                    <a:pt x="72" y="461"/>
                    <a:pt x="72" y="455"/>
                  </a:cubicBezTo>
                  <a:cubicBezTo>
                    <a:pt x="48" y="460"/>
                    <a:pt x="83" y="498"/>
                    <a:pt x="88" y="475"/>
                  </a:cubicBezTo>
                  <a:close/>
                  <a:moveTo>
                    <a:pt x="428" y="471"/>
                  </a:moveTo>
                  <a:cubicBezTo>
                    <a:pt x="428" y="464"/>
                    <a:pt x="425" y="461"/>
                    <a:pt x="420" y="459"/>
                  </a:cubicBezTo>
                  <a:cubicBezTo>
                    <a:pt x="420" y="466"/>
                    <a:pt x="423" y="469"/>
                    <a:pt x="428" y="471"/>
                  </a:cubicBezTo>
                  <a:close/>
                  <a:moveTo>
                    <a:pt x="436" y="479"/>
                  </a:moveTo>
                  <a:cubicBezTo>
                    <a:pt x="443" y="479"/>
                    <a:pt x="446" y="476"/>
                    <a:pt x="448" y="471"/>
                  </a:cubicBezTo>
                  <a:cubicBezTo>
                    <a:pt x="442" y="471"/>
                    <a:pt x="434" y="470"/>
                    <a:pt x="436" y="479"/>
                  </a:cubicBezTo>
                  <a:close/>
                  <a:moveTo>
                    <a:pt x="432" y="491"/>
                  </a:moveTo>
                  <a:cubicBezTo>
                    <a:pt x="437" y="491"/>
                    <a:pt x="438" y="496"/>
                    <a:pt x="444" y="495"/>
                  </a:cubicBezTo>
                  <a:cubicBezTo>
                    <a:pt x="444" y="488"/>
                    <a:pt x="441" y="485"/>
                    <a:pt x="436" y="483"/>
                  </a:cubicBezTo>
                  <a:cubicBezTo>
                    <a:pt x="436" y="487"/>
                    <a:pt x="433" y="488"/>
                    <a:pt x="432" y="491"/>
                  </a:cubicBezTo>
                  <a:close/>
                  <a:moveTo>
                    <a:pt x="104" y="491"/>
                  </a:moveTo>
                  <a:cubicBezTo>
                    <a:pt x="98" y="492"/>
                    <a:pt x="89" y="490"/>
                    <a:pt x="88" y="495"/>
                  </a:cubicBezTo>
                  <a:cubicBezTo>
                    <a:pt x="93" y="500"/>
                    <a:pt x="103" y="500"/>
                    <a:pt x="104" y="491"/>
                  </a:cubicBezTo>
                  <a:close/>
                  <a:moveTo>
                    <a:pt x="260" y="543"/>
                  </a:moveTo>
                  <a:cubicBezTo>
                    <a:pt x="256" y="539"/>
                    <a:pt x="245" y="545"/>
                    <a:pt x="244" y="547"/>
                  </a:cubicBezTo>
                  <a:cubicBezTo>
                    <a:pt x="237" y="560"/>
                    <a:pt x="266" y="548"/>
                    <a:pt x="260" y="543"/>
                  </a:cubicBezTo>
                  <a:close/>
                  <a:moveTo>
                    <a:pt x="480" y="551"/>
                  </a:moveTo>
                  <a:cubicBezTo>
                    <a:pt x="474" y="550"/>
                    <a:pt x="473" y="544"/>
                    <a:pt x="468" y="543"/>
                  </a:cubicBezTo>
                  <a:cubicBezTo>
                    <a:pt x="464" y="551"/>
                    <a:pt x="478" y="561"/>
                    <a:pt x="480" y="551"/>
                  </a:cubicBezTo>
                  <a:close/>
                  <a:moveTo>
                    <a:pt x="236" y="583"/>
                  </a:moveTo>
                  <a:cubicBezTo>
                    <a:pt x="236" y="581"/>
                    <a:pt x="237" y="578"/>
                    <a:pt x="240" y="579"/>
                  </a:cubicBezTo>
                  <a:cubicBezTo>
                    <a:pt x="240" y="574"/>
                    <a:pt x="239" y="570"/>
                    <a:pt x="232" y="571"/>
                  </a:cubicBezTo>
                  <a:cubicBezTo>
                    <a:pt x="233" y="576"/>
                    <a:pt x="231" y="582"/>
                    <a:pt x="236" y="583"/>
                  </a:cubicBezTo>
                  <a:close/>
                  <a:moveTo>
                    <a:pt x="280" y="583"/>
                  </a:moveTo>
                  <a:cubicBezTo>
                    <a:pt x="272" y="581"/>
                    <a:pt x="277" y="567"/>
                    <a:pt x="264" y="571"/>
                  </a:cubicBezTo>
                  <a:cubicBezTo>
                    <a:pt x="265" y="579"/>
                    <a:pt x="259" y="580"/>
                    <a:pt x="260" y="587"/>
                  </a:cubicBezTo>
                  <a:cubicBezTo>
                    <a:pt x="269" y="581"/>
                    <a:pt x="277" y="588"/>
                    <a:pt x="280" y="583"/>
                  </a:cubicBezTo>
                  <a:close/>
                  <a:moveTo>
                    <a:pt x="496" y="595"/>
                  </a:moveTo>
                  <a:cubicBezTo>
                    <a:pt x="496" y="589"/>
                    <a:pt x="498" y="586"/>
                    <a:pt x="500" y="583"/>
                  </a:cubicBezTo>
                  <a:cubicBezTo>
                    <a:pt x="495" y="583"/>
                    <a:pt x="489" y="583"/>
                    <a:pt x="484" y="583"/>
                  </a:cubicBezTo>
                  <a:cubicBezTo>
                    <a:pt x="481" y="594"/>
                    <a:pt x="492" y="591"/>
                    <a:pt x="496" y="595"/>
                  </a:cubicBezTo>
                  <a:close/>
                  <a:moveTo>
                    <a:pt x="276" y="603"/>
                  </a:moveTo>
                  <a:cubicBezTo>
                    <a:pt x="288" y="609"/>
                    <a:pt x="288" y="585"/>
                    <a:pt x="276" y="591"/>
                  </a:cubicBezTo>
                  <a:cubicBezTo>
                    <a:pt x="276" y="595"/>
                    <a:pt x="276" y="599"/>
                    <a:pt x="276" y="603"/>
                  </a:cubicBezTo>
                  <a:close/>
                  <a:moveTo>
                    <a:pt x="292" y="599"/>
                  </a:moveTo>
                  <a:cubicBezTo>
                    <a:pt x="295" y="599"/>
                    <a:pt x="297" y="599"/>
                    <a:pt x="300" y="599"/>
                  </a:cubicBezTo>
                  <a:cubicBezTo>
                    <a:pt x="300" y="596"/>
                    <a:pt x="300" y="594"/>
                    <a:pt x="300" y="591"/>
                  </a:cubicBezTo>
                  <a:cubicBezTo>
                    <a:pt x="297" y="591"/>
                    <a:pt x="295" y="591"/>
                    <a:pt x="292" y="591"/>
                  </a:cubicBezTo>
                  <a:cubicBezTo>
                    <a:pt x="292" y="594"/>
                    <a:pt x="292" y="596"/>
                    <a:pt x="292" y="599"/>
                  </a:cubicBezTo>
                  <a:close/>
                  <a:moveTo>
                    <a:pt x="344" y="603"/>
                  </a:moveTo>
                  <a:cubicBezTo>
                    <a:pt x="347" y="603"/>
                    <a:pt x="349" y="603"/>
                    <a:pt x="352" y="603"/>
                  </a:cubicBezTo>
                  <a:cubicBezTo>
                    <a:pt x="352" y="600"/>
                    <a:pt x="352" y="598"/>
                    <a:pt x="352" y="595"/>
                  </a:cubicBezTo>
                  <a:cubicBezTo>
                    <a:pt x="349" y="595"/>
                    <a:pt x="347" y="595"/>
                    <a:pt x="344" y="595"/>
                  </a:cubicBezTo>
                  <a:cubicBezTo>
                    <a:pt x="344" y="598"/>
                    <a:pt x="344" y="600"/>
                    <a:pt x="344" y="603"/>
                  </a:cubicBezTo>
                  <a:close/>
                  <a:moveTo>
                    <a:pt x="324" y="607"/>
                  </a:moveTo>
                  <a:cubicBezTo>
                    <a:pt x="327" y="607"/>
                    <a:pt x="329" y="607"/>
                    <a:pt x="332" y="607"/>
                  </a:cubicBezTo>
                  <a:cubicBezTo>
                    <a:pt x="332" y="604"/>
                    <a:pt x="332" y="602"/>
                    <a:pt x="332" y="599"/>
                  </a:cubicBezTo>
                  <a:cubicBezTo>
                    <a:pt x="329" y="599"/>
                    <a:pt x="327" y="599"/>
                    <a:pt x="324" y="599"/>
                  </a:cubicBezTo>
                  <a:cubicBezTo>
                    <a:pt x="324" y="602"/>
                    <a:pt x="324" y="604"/>
                    <a:pt x="324" y="607"/>
                  </a:cubicBezTo>
                  <a:close/>
                  <a:moveTo>
                    <a:pt x="416" y="659"/>
                  </a:moveTo>
                  <a:cubicBezTo>
                    <a:pt x="417" y="651"/>
                    <a:pt x="424" y="648"/>
                    <a:pt x="428" y="643"/>
                  </a:cubicBezTo>
                  <a:cubicBezTo>
                    <a:pt x="423" y="642"/>
                    <a:pt x="420" y="637"/>
                    <a:pt x="412" y="639"/>
                  </a:cubicBezTo>
                  <a:cubicBezTo>
                    <a:pt x="419" y="649"/>
                    <a:pt x="407" y="653"/>
                    <a:pt x="416" y="659"/>
                  </a:cubicBezTo>
                  <a:close/>
                  <a:moveTo>
                    <a:pt x="436" y="655"/>
                  </a:moveTo>
                  <a:cubicBezTo>
                    <a:pt x="439" y="655"/>
                    <a:pt x="441" y="655"/>
                    <a:pt x="444" y="655"/>
                  </a:cubicBezTo>
                  <a:cubicBezTo>
                    <a:pt x="444" y="652"/>
                    <a:pt x="444" y="650"/>
                    <a:pt x="444" y="647"/>
                  </a:cubicBezTo>
                  <a:cubicBezTo>
                    <a:pt x="441" y="647"/>
                    <a:pt x="439" y="647"/>
                    <a:pt x="436" y="647"/>
                  </a:cubicBezTo>
                  <a:cubicBezTo>
                    <a:pt x="436" y="650"/>
                    <a:pt x="436" y="652"/>
                    <a:pt x="436" y="655"/>
                  </a:cubicBezTo>
                  <a:close/>
                  <a:moveTo>
                    <a:pt x="384" y="671"/>
                  </a:moveTo>
                  <a:cubicBezTo>
                    <a:pt x="391" y="671"/>
                    <a:pt x="397" y="671"/>
                    <a:pt x="404" y="671"/>
                  </a:cubicBezTo>
                  <a:cubicBezTo>
                    <a:pt x="404" y="666"/>
                    <a:pt x="404" y="660"/>
                    <a:pt x="404" y="655"/>
                  </a:cubicBezTo>
                  <a:cubicBezTo>
                    <a:pt x="389" y="655"/>
                    <a:pt x="391" y="661"/>
                    <a:pt x="384" y="651"/>
                  </a:cubicBezTo>
                  <a:cubicBezTo>
                    <a:pt x="384" y="658"/>
                    <a:pt x="384" y="664"/>
                    <a:pt x="384" y="671"/>
                  </a:cubicBezTo>
                  <a:close/>
                  <a:moveTo>
                    <a:pt x="408" y="687"/>
                  </a:moveTo>
                  <a:cubicBezTo>
                    <a:pt x="409" y="682"/>
                    <a:pt x="415" y="678"/>
                    <a:pt x="408" y="675"/>
                  </a:cubicBezTo>
                  <a:cubicBezTo>
                    <a:pt x="407" y="680"/>
                    <a:pt x="401" y="684"/>
                    <a:pt x="408" y="687"/>
                  </a:cubicBezTo>
                  <a:close/>
                  <a:moveTo>
                    <a:pt x="460" y="687"/>
                  </a:moveTo>
                  <a:cubicBezTo>
                    <a:pt x="465" y="687"/>
                    <a:pt x="471" y="687"/>
                    <a:pt x="476" y="687"/>
                  </a:cubicBezTo>
                  <a:cubicBezTo>
                    <a:pt x="479" y="672"/>
                    <a:pt x="457" y="672"/>
                    <a:pt x="460" y="687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5"/>
            <p:cNvSpPr>
              <a:spLocks/>
            </p:cNvSpPr>
            <p:nvPr/>
          </p:nvSpPr>
          <p:spPr bwMode="auto">
            <a:xfrm>
              <a:off x="4919365" y="4261697"/>
              <a:ext cx="612184" cy="609463"/>
            </a:xfrm>
            <a:custGeom>
              <a:avLst/>
              <a:gdLst>
                <a:gd name="T0" fmla="*/ 193 w 541"/>
                <a:gd name="T1" fmla="*/ 170 h 538"/>
                <a:gd name="T2" fmla="*/ 269 w 541"/>
                <a:gd name="T3" fmla="*/ 130 h 538"/>
                <a:gd name="T4" fmla="*/ 269 w 541"/>
                <a:gd name="T5" fmla="*/ 94 h 538"/>
                <a:gd name="T6" fmla="*/ 245 w 541"/>
                <a:gd name="T7" fmla="*/ 90 h 538"/>
                <a:gd name="T8" fmla="*/ 265 w 541"/>
                <a:gd name="T9" fmla="*/ 78 h 538"/>
                <a:gd name="T10" fmla="*/ 245 w 541"/>
                <a:gd name="T11" fmla="*/ 46 h 538"/>
                <a:gd name="T12" fmla="*/ 253 w 541"/>
                <a:gd name="T13" fmla="*/ 22 h 538"/>
                <a:gd name="T14" fmla="*/ 305 w 541"/>
                <a:gd name="T15" fmla="*/ 18 h 538"/>
                <a:gd name="T16" fmla="*/ 345 w 541"/>
                <a:gd name="T17" fmla="*/ 18 h 538"/>
                <a:gd name="T18" fmla="*/ 329 w 541"/>
                <a:gd name="T19" fmla="*/ 22 h 538"/>
                <a:gd name="T20" fmla="*/ 341 w 541"/>
                <a:gd name="T21" fmla="*/ 74 h 538"/>
                <a:gd name="T22" fmla="*/ 349 w 541"/>
                <a:gd name="T23" fmla="*/ 86 h 538"/>
                <a:gd name="T24" fmla="*/ 345 w 541"/>
                <a:gd name="T25" fmla="*/ 98 h 538"/>
                <a:gd name="T26" fmla="*/ 441 w 541"/>
                <a:gd name="T27" fmla="*/ 134 h 538"/>
                <a:gd name="T28" fmla="*/ 449 w 541"/>
                <a:gd name="T29" fmla="*/ 122 h 538"/>
                <a:gd name="T30" fmla="*/ 505 w 541"/>
                <a:gd name="T31" fmla="*/ 146 h 538"/>
                <a:gd name="T32" fmla="*/ 501 w 541"/>
                <a:gd name="T33" fmla="*/ 162 h 538"/>
                <a:gd name="T34" fmla="*/ 513 w 541"/>
                <a:gd name="T35" fmla="*/ 234 h 538"/>
                <a:gd name="T36" fmla="*/ 525 w 541"/>
                <a:gd name="T37" fmla="*/ 314 h 538"/>
                <a:gd name="T38" fmla="*/ 541 w 541"/>
                <a:gd name="T39" fmla="*/ 318 h 538"/>
                <a:gd name="T40" fmla="*/ 521 w 541"/>
                <a:gd name="T41" fmla="*/ 442 h 538"/>
                <a:gd name="T42" fmla="*/ 465 w 541"/>
                <a:gd name="T43" fmla="*/ 474 h 538"/>
                <a:gd name="T44" fmla="*/ 469 w 541"/>
                <a:gd name="T45" fmla="*/ 466 h 538"/>
                <a:gd name="T46" fmla="*/ 393 w 541"/>
                <a:gd name="T47" fmla="*/ 494 h 538"/>
                <a:gd name="T48" fmla="*/ 365 w 541"/>
                <a:gd name="T49" fmla="*/ 486 h 538"/>
                <a:gd name="T50" fmla="*/ 281 w 541"/>
                <a:gd name="T51" fmla="*/ 506 h 538"/>
                <a:gd name="T52" fmla="*/ 301 w 541"/>
                <a:gd name="T53" fmla="*/ 538 h 538"/>
                <a:gd name="T54" fmla="*/ 269 w 541"/>
                <a:gd name="T55" fmla="*/ 498 h 538"/>
                <a:gd name="T56" fmla="*/ 245 w 541"/>
                <a:gd name="T57" fmla="*/ 498 h 538"/>
                <a:gd name="T58" fmla="*/ 237 w 541"/>
                <a:gd name="T59" fmla="*/ 514 h 538"/>
                <a:gd name="T60" fmla="*/ 201 w 541"/>
                <a:gd name="T61" fmla="*/ 446 h 538"/>
                <a:gd name="T62" fmla="*/ 185 w 541"/>
                <a:gd name="T63" fmla="*/ 438 h 538"/>
                <a:gd name="T64" fmla="*/ 149 w 541"/>
                <a:gd name="T65" fmla="*/ 374 h 538"/>
                <a:gd name="T66" fmla="*/ 141 w 541"/>
                <a:gd name="T67" fmla="*/ 390 h 538"/>
                <a:gd name="T68" fmla="*/ 125 w 541"/>
                <a:gd name="T69" fmla="*/ 366 h 538"/>
                <a:gd name="T70" fmla="*/ 101 w 541"/>
                <a:gd name="T71" fmla="*/ 378 h 538"/>
                <a:gd name="T72" fmla="*/ 33 w 541"/>
                <a:gd name="T73" fmla="*/ 406 h 538"/>
                <a:gd name="T74" fmla="*/ 5 w 541"/>
                <a:gd name="T75" fmla="*/ 406 h 538"/>
                <a:gd name="T76" fmla="*/ 13 w 541"/>
                <a:gd name="T77" fmla="*/ 342 h 538"/>
                <a:gd name="T78" fmla="*/ 25 w 541"/>
                <a:gd name="T79" fmla="*/ 322 h 538"/>
                <a:gd name="T80" fmla="*/ 73 w 541"/>
                <a:gd name="T81" fmla="*/ 318 h 538"/>
                <a:gd name="T82" fmla="*/ 77 w 541"/>
                <a:gd name="T83" fmla="*/ 298 h 538"/>
                <a:gd name="T84" fmla="*/ 89 w 541"/>
                <a:gd name="T85" fmla="*/ 314 h 538"/>
                <a:gd name="T86" fmla="*/ 81 w 541"/>
                <a:gd name="T87" fmla="*/ 318 h 538"/>
                <a:gd name="T88" fmla="*/ 149 w 541"/>
                <a:gd name="T89" fmla="*/ 338 h 538"/>
                <a:gd name="T90" fmla="*/ 189 w 541"/>
                <a:gd name="T91" fmla="*/ 318 h 538"/>
                <a:gd name="T92" fmla="*/ 201 w 541"/>
                <a:gd name="T93" fmla="*/ 290 h 538"/>
                <a:gd name="T94" fmla="*/ 193 w 541"/>
                <a:gd name="T95" fmla="*/ 198 h 538"/>
                <a:gd name="T96" fmla="*/ 185 w 541"/>
                <a:gd name="T97" fmla="*/ 206 h 538"/>
                <a:gd name="T98" fmla="*/ 193 w 541"/>
                <a:gd name="T99" fmla="*/ 17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1" h="538">
                  <a:moveTo>
                    <a:pt x="193" y="170"/>
                  </a:moveTo>
                  <a:cubicBezTo>
                    <a:pt x="233" y="176"/>
                    <a:pt x="243" y="148"/>
                    <a:pt x="269" y="130"/>
                  </a:cubicBezTo>
                  <a:cubicBezTo>
                    <a:pt x="266" y="114"/>
                    <a:pt x="275" y="100"/>
                    <a:pt x="269" y="94"/>
                  </a:cubicBezTo>
                  <a:cubicBezTo>
                    <a:pt x="263" y="81"/>
                    <a:pt x="249" y="99"/>
                    <a:pt x="245" y="90"/>
                  </a:cubicBezTo>
                  <a:cubicBezTo>
                    <a:pt x="249" y="83"/>
                    <a:pt x="252" y="76"/>
                    <a:pt x="265" y="78"/>
                  </a:cubicBezTo>
                  <a:cubicBezTo>
                    <a:pt x="254" y="67"/>
                    <a:pt x="262" y="41"/>
                    <a:pt x="245" y="46"/>
                  </a:cubicBezTo>
                  <a:cubicBezTo>
                    <a:pt x="251" y="31"/>
                    <a:pt x="267" y="39"/>
                    <a:pt x="253" y="22"/>
                  </a:cubicBezTo>
                  <a:cubicBezTo>
                    <a:pt x="270" y="15"/>
                    <a:pt x="287" y="21"/>
                    <a:pt x="305" y="18"/>
                  </a:cubicBezTo>
                  <a:cubicBezTo>
                    <a:pt x="323" y="15"/>
                    <a:pt x="332" y="0"/>
                    <a:pt x="345" y="18"/>
                  </a:cubicBezTo>
                  <a:cubicBezTo>
                    <a:pt x="344" y="23"/>
                    <a:pt x="335" y="21"/>
                    <a:pt x="329" y="22"/>
                  </a:cubicBezTo>
                  <a:cubicBezTo>
                    <a:pt x="344" y="35"/>
                    <a:pt x="339" y="56"/>
                    <a:pt x="341" y="74"/>
                  </a:cubicBezTo>
                  <a:cubicBezTo>
                    <a:pt x="342" y="81"/>
                    <a:pt x="348" y="83"/>
                    <a:pt x="349" y="86"/>
                  </a:cubicBezTo>
                  <a:cubicBezTo>
                    <a:pt x="350" y="92"/>
                    <a:pt x="344" y="94"/>
                    <a:pt x="345" y="98"/>
                  </a:cubicBezTo>
                  <a:cubicBezTo>
                    <a:pt x="358" y="132"/>
                    <a:pt x="386" y="147"/>
                    <a:pt x="441" y="134"/>
                  </a:cubicBezTo>
                  <a:cubicBezTo>
                    <a:pt x="445" y="131"/>
                    <a:pt x="447" y="127"/>
                    <a:pt x="449" y="122"/>
                  </a:cubicBezTo>
                  <a:cubicBezTo>
                    <a:pt x="474" y="119"/>
                    <a:pt x="482" y="137"/>
                    <a:pt x="505" y="146"/>
                  </a:cubicBezTo>
                  <a:cubicBezTo>
                    <a:pt x="507" y="154"/>
                    <a:pt x="502" y="157"/>
                    <a:pt x="501" y="162"/>
                  </a:cubicBezTo>
                  <a:cubicBezTo>
                    <a:pt x="518" y="178"/>
                    <a:pt x="525" y="211"/>
                    <a:pt x="513" y="234"/>
                  </a:cubicBezTo>
                  <a:cubicBezTo>
                    <a:pt x="518" y="251"/>
                    <a:pt x="530" y="289"/>
                    <a:pt x="525" y="314"/>
                  </a:cubicBezTo>
                  <a:cubicBezTo>
                    <a:pt x="526" y="322"/>
                    <a:pt x="536" y="308"/>
                    <a:pt x="541" y="318"/>
                  </a:cubicBezTo>
                  <a:cubicBezTo>
                    <a:pt x="525" y="349"/>
                    <a:pt x="541" y="410"/>
                    <a:pt x="521" y="442"/>
                  </a:cubicBezTo>
                  <a:cubicBezTo>
                    <a:pt x="498" y="448"/>
                    <a:pt x="480" y="460"/>
                    <a:pt x="465" y="474"/>
                  </a:cubicBezTo>
                  <a:cubicBezTo>
                    <a:pt x="466" y="471"/>
                    <a:pt x="469" y="470"/>
                    <a:pt x="469" y="466"/>
                  </a:cubicBezTo>
                  <a:cubicBezTo>
                    <a:pt x="445" y="477"/>
                    <a:pt x="410" y="476"/>
                    <a:pt x="393" y="494"/>
                  </a:cubicBezTo>
                  <a:cubicBezTo>
                    <a:pt x="386" y="489"/>
                    <a:pt x="380" y="483"/>
                    <a:pt x="365" y="486"/>
                  </a:cubicBezTo>
                  <a:cubicBezTo>
                    <a:pt x="348" y="511"/>
                    <a:pt x="304" y="486"/>
                    <a:pt x="281" y="506"/>
                  </a:cubicBezTo>
                  <a:cubicBezTo>
                    <a:pt x="297" y="512"/>
                    <a:pt x="309" y="518"/>
                    <a:pt x="301" y="538"/>
                  </a:cubicBezTo>
                  <a:cubicBezTo>
                    <a:pt x="296" y="519"/>
                    <a:pt x="272" y="519"/>
                    <a:pt x="269" y="498"/>
                  </a:cubicBezTo>
                  <a:cubicBezTo>
                    <a:pt x="260" y="499"/>
                    <a:pt x="252" y="506"/>
                    <a:pt x="245" y="498"/>
                  </a:cubicBezTo>
                  <a:cubicBezTo>
                    <a:pt x="232" y="502"/>
                    <a:pt x="245" y="507"/>
                    <a:pt x="237" y="514"/>
                  </a:cubicBezTo>
                  <a:cubicBezTo>
                    <a:pt x="211" y="505"/>
                    <a:pt x="200" y="482"/>
                    <a:pt x="201" y="446"/>
                  </a:cubicBezTo>
                  <a:cubicBezTo>
                    <a:pt x="200" y="439"/>
                    <a:pt x="194" y="437"/>
                    <a:pt x="185" y="438"/>
                  </a:cubicBezTo>
                  <a:cubicBezTo>
                    <a:pt x="205" y="412"/>
                    <a:pt x="162" y="392"/>
                    <a:pt x="149" y="374"/>
                  </a:cubicBezTo>
                  <a:cubicBezTo>
                    <a:pt x="138" y="371"/>
                    <a:pt x="152" y="393"/>
                    <a:pt x="141" y="390"/>
                  </a:cubicBezTo>
                  <a:cubicBezTo>
                    <a:pt x="121" y="388"/>
                    <a:pt x="139" y="369"/>
                    <a:pt x="125" y="366"/>
                  </a:cubicBezTo>
                  <a:cubicBezTo>
                    <a:pt x="113" y="366"/>
                    <a:pt x="101" y="366"/>
                    <a:pt x="101" y="378"/>
                  </a:cubicBezTo>
                  <a:cubicBezTo>
                    <a:pt x="73" y="382"/>
                    <a:pt x="48" y="389"/>
                    <a:pt x="33" y="406"/>
                  </a:cubicBezTo>
                  <a:cubicBezTo>
                    <a:pt x="16" y="407"/>
                    <a:pt x="17" y="401"/>
                    <a:pt x="5" y="406"/>
                  </a:cubicBezTo>
                  <a:cubicBezTo>
                    <a:pt x="0" y="377"/>
                    <a:pt x="18" y="371"/>
                    <a:pt x="13" y="342"/>
                  </a:cubicBezTo>
                  <a:cubicBezTo>
                    <a:pt x="29" y="347"/>
                    <a:pt x="25" y="333"/>
                    <a:pt x="25" y="322"/>
                  </a:cubicBezTo>
                  <a:cubicBezTo>
                    <a:pt x="46" y="321"/>
                    <a:pt x="55" y="301"/>
                    <a:pt x="73" y="318"/>
                  </a:cubicBezTo>
                  <a:cubicBezTo>
                    <a:pt x="82" y="319"/>
                    <a:pt x="75" y="304"/>
                    <a:pt x="77" y="298"/>
                  </a:cubicBezTo>
                  <a:cubicBezTo>
                    <a:pt x="94" y="298"/>
                    <a:pt x="70" y="315"/>
                    <a:pt x="89" y="314"/>
                  </a:cubicBezTo>
                  <a:cubicBezTo>
                    <a:pt x="89" y="318"/>
                    <a:pt x="84" y="317"/>
                    <a:pt x="81" y="318"/>
                  </a:cubicBezTo>
                  <a:cubicBezTo>
                    <a:pt x="90" y="339"/>
                    <a:pt x="132" y="326"/>
                    <a:pt x="149" y="338"/>
                  </a:cubicBezTo>
                  <a:cubicBezTo>
                    <a:pt x="170" y="340"/>
                    <a:pt x="171" y="306"/>
                    <a:pt x="189" y="318"/>
                  </a:cubicBezTo>
                  <a:cubicBezTo>
                    <a:pt x="187" y="303"/>
                    <a:pt x="191" y="293"/>
                    <a:pt x="201" y="290"/>
                  </a:cubicBezTo>
                  <a:cubicBezTo>
                    <a:pt x="200" y="266"/>
                    <a:pt x="184" y="231"/>
                    <a:pt x="193" y="198"/>
                  </a:cubicBezTo>
                  <a:cubicBezTo>
                    <a:pt x="189" y="200"/>
                    <a:pt x="186" y="202"/>
                    <a:pt x="185" y="206"/>
                  </a:cubicBezTo>
                  <a:cubicBezTo>
                    <a:pt x="177" y="200"/>
                    <a:pt x="190" y="186"/>
                    <a:pt x="193" y="17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66"/>
            <p:cNvSpPr>
              <a:spLocks/>
            </p:cNvSpPr>
            <p:nvPr/>
          </p:nvSpPr>
          <p:spPr bwMode="auto">
            <a:xfrm>
              <a:off x="4092237" y="4278022"/>
              <a:ext cx="678844" cy="640753"/>
            </a:xfrm>
            <a:custGeom>
              <a:avLst/>
              <a:gdLst>
                <a:gd name="T0" fmla="*/ 72 w 600"/>
                <a:gd name="T1" fmla="*/ 56 h 566"/>
                <a:gd name="T2" fmla="*/ 72 w 600"/>
                <a:gd name="T3" fmla="*/ 60 h 566"/>
                <a:gd name="T4" fmla="*/ 188 w 600"/>
                <a:gd name="T5" fmla="*/ 112 h 566"/>
                <a:gd name="T6" fmla="*/ 248 w 600"/>
                <a:gd name="T7" fmla="*/ 48 h 566"/>
                <a:gd name="T8" fmla="*/ 240 w 600"/>
                <a:gd name="T9" fmla="*/ 32 h 566"/>
                <a:gd name="T10" fmla="*/ 264 w 600"/>
                <a:gd name="T11" fmla="*/ 8 h 566"/>
                <a:gd name="T12" fmla="*/ 284 w 600"/>
                <a:gd name="T13" fmla="*/ 16 h 566"/>
                <a:gd name="T14" fmla="*/ 332 w 600"/>
                <a:gd name="T15" fmla="*/ 28 h 566"/>
                <a:gd name="T16" fmla="*/ 352 w 600"/>
                <a:gd name="T17" fmla="*/ 56 h 566"/>
                <a:gd name="T18" fmla="*/ 324 w 600"/>
                <a:gd name="T19" fmla="*/ 96 h 566"/>
                <a:gd name="T20" fmla="*/ 320 w 600"/>
                <a:gd name="T21" fmla="*/ 144 h 566"/>
                <a:gd name="T22" fmla="*/ 312 w 600"/>
                <a:gd name="T23" fmla="*/ 156 h 566"/>
                <a:gd name="T24" fmla="*/ 336 w 600"/>
                <a:gd name="T25" fmla="*/ 192 h 566"/>
                <a:gd name="T26" fmla="*/ 384 w 600"/>
                <a:gd name="T27" fmla="*/ 232 h 566"/>
                <a:gd name="T28" fmla="*/ 408 w 600"/>
                <a:gd name="T29" fmla="*/ 224 h 566"/>
                <a:gd name="T30" fmla="*/ 392 w 600"/>
                <a:gd name="T31" fmla="*/ 232 h 566"/>
                <a:gd name="T32" fmla="*/ 444 w 600"/>
                <a:gd name="T33" fmla="*/ 216 h 566"/>
                <a:gd name="T34" fmla="*/ 520 w 600"/>
                <a:gd name="T35" fmla="*/ 152 h 566"/>
                <a:gd name="T36" fmla="*/ 600 w 600"/>
                <a:gd name="T37" fmla="*/ 196 h 566"/>
                <a:gd name="T38" fmla="*/ 568 w 600"/>
                <a:gd name="T39" fmla="*/ 272 h 566"/>
                <a:gd name="T40" fmla="*/ 552 w 600"/>
                <a:gd name="T41" fmla="*/ 280 h 566"/>
                <a:gd name="T42" fmla="*/ 568 w 600"/>
                <a:gd name="T43" fmla="*/ 308 h 566"/>
                <a:gd name="T44" fmla="*/ 556 w 600"/>
                <a:gd name="T45" fmla="*/ 288 h 566"/>
                <a:gd name="T46" fmla="*/ 532 w 600"/>
                <a:gd name="T47" fmla="*/ 316 h 566"/>
                <a:gd name="T48" fmla="*/ 516 w 600"/>
                <a:gd name="T49" fmla="*/ 296 h 566"/>
                <a:gd name="T50" fmla="*/ 432 w 600"/>
                <a:gd name="T51" fmla="*/ 296 h 566"/>
                <a:gd name="T52" fmla="*/ 440 w 600"/>
                <a:gd name="T53" fmla="*/ 316 h 566"/>
                <a:gd name="T54" fmla="*/ 392 w 600"/>
                <a:gd name="T55" fmla="*/ 336 h 566"/>
                <a:gd name="T56" fmla="*/ 404 w 600"/>
                <a:gd name="T57" fmla="*/ 356 h 566"/>
                <a:gd name="T58" fmla="*/ 392 w 600"/>
                <a:gd name="T59" fmla="*/ 344 h 566"/>
                <a:gd name="T60" fmla="*/ 376 w 600"/>
                <a:gd name="T61" fmla="*/ 432 h 566"/>
                <a:gd name="T62" fmla="*/ 388 w 600"/>
                <a:gd name="T63" fmla="*/ 428 h 566"/>
                <a:gd name="T64" fmla="*/ 444 w 600"/>
                <a:gd name="T65" fmla="*/ 484 h 566"/>
                <a:gd name="T66" fmla="*/ 428 w 600"/>
                <a:gd name="T67" fmla="*/ 560 h 566"/>
                <a:gd name="T68" fmla="*/ 336 w 600"/>
                <a:gd name="T69" fmla="*/ 528 h 566"/>
                <a:gd name="T70" fmla="*/ 268 w 600"/>
                <a:gd name="T71" fmla="*/ 492 h 566"/>
                <a:gd name="T72" fmla="*/ 248 w 600"/>
                <a:gd name="T73" fmla="*/ 480 h 566"/>
                <a:gd name="T74" fmla="*/ 164 w 600"/>
                <a:gd name="T75" fmla="*/ 432 h 566"/>
                <a:gd name="T76" fmla="*/ 72 w 600"/>
                <a:gd name="T77" fmla="*/ 368 h 566"/>
                <a:gd name="T78" fmla="*/ 52 w 600"/>
                <a:gd name="T79" fmla="*/ 372 h 566"/>
                <a:gd name="T80" fmla="*/ 48 w 600"/>
                <a:gd name="T81" fmla="*/ 320 h 566"/>
                <a:gd name="T82" fmla="*/ 60 w 600"/>
                <a:gd name="T83" fmla="*/ 320 h 566"/>
                <a:gd name="T84" fmla="*/ 92 w 600"/>
                <a:gd name="T85" fmla="*/ 268 h 566"/>
                <a:gd name="T86" fmla="*/ 100 w 600"/>
                <a:gd name="T87" fmla="*/ 268 h 566"/>
                <a:gd name="T88" fmla="*/ 36 w 600"/>
                <a:gd name="T89" fmla="*/ 168 h 566"/>
                <a:gd name="T90" fmla="*/ 0 w 600"/>
                <a:gd name="T91" fmla="*/ 128 h 566"/>
                <a:gd name="T92" fmla="*/ 4 w 600"/>
                <a:gd name="T93" fmla="*/ 112 h 566"/>
                <a:gd name="T94" fmla="*/ 20 w 600"/>
                <a:gd name="T95" fmla="*/ 120 h 566"/>
                <a:gd name="T96" fmla="*/ 72 w 600"/>
                <a:gd name="T97" fmla="*/ 5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0" h="566">
                  <a:moveTo>
                    <a:pt x="72" y="56"/>
                  </a:moveTo>
                  <a:cubicBezTo>
                    <a:pt x="75" y="48"/>
                    <a:pt x="78" y="60"/>
                    <a:pt x="72" y="60"/>
                  </a:cubicBezTo>
                  <a:cubicBezTo>
                    <a:pt x="105" y="85"/>
                    <a:pt x="136" y="126"/>
                    <a:pt x="188" y="112"/>
                  </a:cubicBezTo>
                  <a:cubicBezTo>
                    <a:pt x="218" y="104"/>
                    <a:pt x="233" y="78"/>
                    <a:pt x="248" y="48"/>
                  </a:cubicBezTo>
                  <a:cubicBezTo>
                    <a:pt x="249" y="39"/>
                    <a:pt x="247" y="33"/>
                    <a:pt x="240" y="32"/>
                  </a:cubicBezTo>
                  <a:cubicBezTo>
                    <a:pt x="249" y="25"/>
                    <a:pt x="260" y="20"/>
                    <a:pt x="264" y="8"/>
                  </a:cubicBezTo>
                  <a:cubicBezTo>
                    <a:pt x="278" y="0"/>
                    <a:pt x="272" y="10"/>
                    <a:pt x="284" y="16"/>
                  </a:cubicBezTo>
                  <a:cubicBezTo>
                    <a:pt x="298" y="23"/>
                    <a:pt x="326" y="24"/>
                    <a:pt x="332" y="28"/>
                  </a:cubicBezTo>
                  <a:cubicBezTo>
                    <a:pt x="343" y="35"/>
                    <a:pt x="344" y="49"/>
                    <a:pt x="352" y="56"/>
                  </a:cubicBezTo>
                  <a:cubicBezTo>
                    <a:pt x="343" y="69"/>
                    <a:pt x="344" y="93"/>
                    <a:pt x="324" y="96"/>
                  </a:cubicBezTo>
                  <a:cubicBezTo>
                    <a:pt x="324" y="118"/>
                    <a:pt x="303" y="135"/>
                    <a:pt x="320" y="144"/>
                  </a:cubicBezTo>
                  <a:cubicBezTo>
                    <a:pt x="320" y="151"/>
                    <a:pt x="317" y="154"/>
                    <a:pt x="312" y="156"/>
                  </a:cubicBezTo>
                  <a:cubicBezTo>
                    <a:pt x="323" y="167"/>
                    <a:pt x="326" y="181"/>
                    <a:pt x="336" y="192"/>
                  </a:cubicBezTo>
                  <a:cubicBezTo>
                    <a:pt x="350" y="208"/>
                    <a:pt x="370" y="215"/>
                    <a:pt x="384" y="232"/>
                  </a:cubicBezTo>
                  <a:cubicBezTo>
                    <a:pt x="393" y="232"/>
                    <a:pt x="406" y="217"/>
                    <a:pt x="408" y="224"/>
                  </a:cubicBezTo>
                  <a:cubicBezTo>
                    <a:pt x="412" y="236"/>
                    <a:pt x="399" y="231"/>
                    <a:pt x="392" y="232"/>
                  </a:cubicBezTo>
                  <a:cubicBezTo>
                    <a:pt x="402" y="242"/>
                    <a:pt x="440" y="236"/>
                    <a:pt x="444" y="216"/>
                  </a:cubicBezTo>
                  <a:cubicBezTo>
                    <a:pt x="480" y="234"/>
                    <a:pt x="506" y="181"/>
                    <a:pt x="520" y="152"/>
                  </a:cubicBezTo>
                  <a:cubicBezTo>
                    <a:pt x="550" y="163"/>
                    <a:pt x="581" y="174"/>
                    <a:pt x="600" y="196"/>
                  </a:cubicBezTo>
                  <a:cubicBezTo>
                    <a:pt x="599" y="231"/>
                    <a:pt x="562" y="230"/>
                    <a:pt x="568" y="272"/>
                  </a:cubicBezTo>
                  <a:cubicBezTo>
                    <a:pt x="562" y="274"/>
                    <a:pt x="558" y="278"/>
                    <a:pt x="552" y="280"/>
                  </a:cubicBezTo>
                  <a:cubicBezTo>
                    <a:pt x="557" y="290"/>
                    <a:pt x="568" y="293"/>
                    <a:pt x="568" y="308"/>
                  </a:cubicBezTo>
                  <a:cubicBezTo>
                    <a:pt x="546" y="311"/>
                    <a:pt x="555" y="302"/>
                    <a:pt x="556" y="288"/>
                  </a:cubicBezTo>
                  <a:cubicBezTo>
                    <a:pt x="546" y="296"/>
                    <a:pt x="543" y="309"/>
                    <a:pt x="532" y="316"/>
                  </a:cubicBezTo>
                  <a:cubicBezTo>
                    <a:pt x="521" y="315"/>
                    <a:pt x="519" y="305"/>
                    <a:pt x="516" y="296"/>
                  </a:cubicBezTo>
                  <a:cubicBezTo>
                    <a:pt x="489" y="302"/>
                    <a:pt x="465" y="290"/>
                    <a:pt x="432" y="296"/>
                  </a:cubicBezTo>
                  <a:cubicBezTo>
                    <a:pt x="429" y="308"/>
                    <a:pt x="443" y="304"/>
                    <a:pt x="440" y="316"/>
                  </a:cubicBezTo>
                  <a:cubicBezTo>
                    <a:pt x="422" y="302"/>
                    <a:pt x="400" y="317"/>
                    <a:pt x="392" y="336"/>
                  </a:cubicBezTo>
                  <a:cubicBezTo>
                    <a:pt x="394" y="345"/>
                    <a:pt x="401" y="349"/>
                    <a:pt x="404" y="356"/>
                  </a:cubicBezTo>
                  <a:cubicBezTo>
                    <a:pt x="400" y="367"/>
                    <a:pt x="388" y="354"/>
                    <a:pt x="392" y="344"/>
                  </a:cubicBezTo>
                  <a:cubicBezTo>
                    <a:pt x="366" y="357"/>
                    <a:pt x="361" y="403"/>
                    <a:pt x="376" y="432"/>
                  </a:cubicBezTo>
                  <a:cubicBezTo>
                    <a:pt x="379" y="430"/>
                    <a:pt x="382" y="428"/>
                    <a:pt x="388" y="428"/>
                  </a:cubicBezTo>
                  <a:cubicBezTo>
                    <a:pt x="381" y="460"/>
                    <a:pt x="410" y="481"/>
                    <a:pt x="444" y="484"/>
                  </a:cubicBezTo>
                  <a:cubicBezTo>
                    <a:pt x="451" y="522"/>
                    <a:pt x="409" y="533"/>
                    <a:pt x="428" y="560"/>
                  </a:cubicBezTo>
                  <a:cubicBezTo>
                    <a:pt x="388" y="566"/>
                    <a:pt x="377" y="531"/>
                    <a:pt x="336" y="528"/>
                  </a:cubicBezTo>
                  <a:cubicBezTo>
                    <a:pt x="322" y="509"/>
                    <a:pt x="295" y="485"/>
                    <a:pt x="268" y="492"/>
                  </a:cubicBezTo>
                  <a:cubicBezTo>
                    <a:pt x="264" y="485"/>
                    <a:pt x="261" y="478"/>
                    <a:pt x="248" y="480"/>
                  </a:cubicBezTo>
                  <a:cubicBezTo>
                    <a:pt x="238" y="440"/>
                    <a:pt x="202" y="447"/>
                    <a:pt x="164" y="432"/>
                  </a:cubicBezTo>
                  <a:cubicBezTo>
                    <a:pt x="149" y="395"/>
                    <a:pt x="98" y="394"/>
                    <a:pt x="72" y="368"/>
                  </a:cubicBezTo>
                  <a:cubicBezTo>
                    <a:pt x="62" y="366"/>
                    <a:pt x="63" y="375"/>
                    <a:pt x="52" y="372"/>
                  </a:cubicBezTo>
                  <a:cubicBezTo>
                    <a:pt x="76" y="363"/>
                    <a:pt x="40" y="337"/>
                    <a:pt x="48" y="320"/>
                  </a:cubicBezTo>
                  <a:cubicBezTo>
                    <a:pt x="50" y="314"/>
                    <a:pt x="53" y="322"/>
                    <a:pt x="60" y="320"/>
                  </a:cubicBezTo>
                  <a:cubicBezTo>
                    <a:pt x="79" y="310"/>
                    <a:pt x="79" y="293"/>
                    <a:pt x="92" y="268"/>
                  </a:cubicBezTo>
                  <a:cubicBezTo>
                    <a:pt x="93" y="267"/>
                    <a:pt x="99" y="269"/>
                    <a:pt x="100" y="268"/>
                  </a:cubicBezTo>
                  <a:cubicBezTo>
                    <a:pt x="132" y="220"/>
                    <a:pt x="114" y="166"/>
                    <a:pt x="36" y="168"/>
                  </a:cubicBezTo>
                  <a:cubicBezTo>
                    <a:pt x="25" y="153"/>
                    <a:pt x="29" y="124"/>
                    <a:pt x="0" y="128"/>
                  </a:cubicBezTo>
                  <a:cubicBezTo>
                    <a:pt x="3" y="124"/>
                    <a:pt x="4" y="119"/>
                    <a:pt x="4" y="112"/>
                  </a:cubicBezTo>
                  <a:cubicBezTo>
                    <a:pt x="17" y="107"/>
                    <a:pt x="7" y="125"/>
                    <a:pt x="20" y="120"/>
                  </a:cubicBezTo>
                  <a:cubicBezTo>
                    <a:pt x="33" y="94"/>
                    <a:pt x="46" y="68"/>
                    <a:pt x="72" y="5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67"/>
            <p:cNvSpPr>
              <a:spLocks/>
            </p:cNvSpPr>
            <p:nvPr/>
          </p:nvSpPr>
          <p:spPr bwMode="auto">
            <a:xfrm>
              <a:off x="3915384" y="4317474"/>
              <a:ext cx="20407" cy="23127"/>
            </a:xfrm>
            <a:custGeom>
              <a:avLst/>
              <a:gdLst>
                <a:gd name="T0" fmla="*/ 0 w 18"/>
                <a:gd name="T1" fmla="*/ 9 h 21"/>
                <a:gd name="T2" fmla="*/ 8 w 18"/>
                <a:gd name="T3" fmla="*/ 21 h 21"/>
                <a:gd name="T4" fmla="*/ 0 w 18"/>
                <a:gd name="T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0" y="9"/>
                  </a:moveTo>
                  <a:cubicBezTo>
                    <a:pt x="2" y="0"/>
                    <a:pt x="18" y="17"/>
                    <a:pt x="8" y="21"/>
                  </a:cubicBezTo>
                  <a:cubicBezTo>
                    <a:pt x="2" y="20"/>
                    <a:pt x="7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68"/>
            <p:cNvSpPr>
              <a:spLocks/>
            </p:cNvSpPr>
            <p:nvPr/>
          </p:nvSpPr>
          <p:spPr bwMode="auto">
            <a:xfrm>
              <a:off x="5151994" y="4390936"/>
              <a:ext cx="21767" cy="28569"/>
            </a:xfrm>
            <a:custGeom>
              <a:avLst/>
              <a:gdLst>
                <a:gd name="T0" fmla="*/ 0 w 20"/>
                <a:gd name="T1" fmla="*/ 12 h 26"/>
                <a:gd name="T2" fmla="*/ 20 w 20"/>
                <a:gd name="T3" fmla="*/ 16 h 26"/>
                <a:gd name="T4" fmla="*/ 0 w 20"/>
                <a:gd name="T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0" y="12"/>
                  </a:moveTo>
                  <a:cubicBezTo>
                    <a:pt x="5" y="0"/>
                    <a:pt x="15" y="15"/>
                    <a:pt x="20" y="16"/>
                  </a:cubicBezTo>
                  <a:cubicBezTo>
                    <a:pt x="17" y="26"/>
                    <a:pt x="9" y="9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69"/>
            <p:cNvSpPr>
              <a:spLocks/>
            </p:cNvSpPr>
            <p:nvPr/>
          </p:nvSpPr>
          <p:spPr bwMode="auto">
            <a:xfrm>
              <a:off x="4617354" y="4452154"/>
              <a:ext cx="36731" cy="28569"/>
            </a:xfrm>
            <a:custGeom>
              <a:avLst/>
              <a:gdLst>
                <a:gd name="T0" fmla="*/ 0 w 32"/>
                <a:gd name="T1" fmla="*/ 6 h 25"/>
                <a:gd name="T2" fmla="*/ 8 w 32"/>
                <a:gd name="T3" fmla="*/ 10 h 25"/>
                <a:gd name="T4" fmla="*/ 32 w 32"/>
                <a:gd name="T5" fmla="*/ 6 h 25"/>
                <a:gd name="T6" fmla="*/ 4 w 32"/>
                <a:gd name="T7" fmla="*/ 18 h 25"/>
                <a:gd name="T8" fmla="*/ 0 w 32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5">
                  <a:moveTo>
                    <a:pt x="0" y="6"/>
                  </a:moveTo>
                  <a:cubicBezTo>
                    <a:pt x="1" y="0"/>
                    <a:pt x="7" y="6"/>
                    <a:pt x="8" y="10"/>
                  </a:cubicBezTo>
                  <a:cubicBezTo>
                    <a:pt x="20" y="13"/>
                    <a:pt x="20" y="3"/>
                    <a:pt x="32" y="6"/>
                  </a:cubicBezTo>
                  <a:cubicBezTo>
                    <a:pt x="29" y="25"/>
                    <a:pt x="17" y="10"/>
                    <a:pt x="4" y="18"/>
                  </a:cubicBezTo>
                  <a:cubicBezTo>
                    <a:pt x="4" y="12"/>
                    <a:pt x="5" y="7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70"/>
            <p:cNvSpPr>
              <a:spLocks/>
            </p:cNvSpPr>
            <p:nvPr/>
          </p:nvSpPr>
          <p:spPr bwMode="auto">
            <a:xfrm>
              <a:off x="5517944" y="4567789"/>
              <a:ext cx="23127" cy="20407"/>
            </a:xfrm>
            <a:custGeom>
              <a:avLst/>
              <a:gdLst>
                <a:gd name="T0" fmla="*/ 20 w 20"/>
                <a:gd name="T1" fmla="*/ 0 h 19"/>
                <a:gd name="T2" fmla="*/ 20 w 20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cubicBezTo>
                    <a:pt x="14" y="19"/>
                    <a:pt x="0" y="5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71"/>
            <p:cNvSpPr>
              <a:spLocks/>
            </p:cNvSpPr>
            <p:nvPr/>
          </p:nvSpPr>
          <p:spPr bwMode="auto">
            <a:xfrm>
              <a:off x="4644562" y="4653495"/>
              <a:ext cx="25848" cy="21767"/>
            </a:xfrm>
            <a:custGeom>
              <a:avLst/>
              <a:gdLst>
                <a:gd name="T0" fmla="*/ 16 w 23"/>
                <a:gd name="T1" fmla="*/ 0 h 19"/>
                <a:gd name="T2" fmla="*/ 4 w 23"/>
                <a:gd name="T3" fmla="*/ 16 h 19"/>
                <a:gd name="T4" fmla="*/ 16 w 2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9">
                  <a:moveTo>
                    <a:pt x="16" y="0"/>
                  </a:moveTo>
                  <a:cubicBezTo>
                    <a:pt x="20" y="3"/>
                    <a:pt x="23" y="19"/>
                    <a:pt x="4" y="16"/>
                  </a:cubicBezTo>
                  <a:cubicBezTo>
                    <a:pt x="0" y="3"/>
                    <a:pt x="14" y="8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72"/>
            <p:cNvSpPr>
              <a:spLocks/>
            </p:cNvSpPr>
            <p:nvPr/>
          </p:nvSpPr>
          <p:spPr bwMode="auto">
            <a:xfrm>
              <a:off x="4907121" y="4653495"/>
              <a:ext cx="17686" cy="27208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6 h 24"/>
                <a:gd name="T4" fmla="*/ 12 w 16"/>
                <a:gd name="T5" fmla="*/ 24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6" y="21"/>
                    <a:pt x="16" y="16"/>
                  </a:cubicBezTo>
                  <a:cubicBezTo>
                    <a:pt x="15" y="19"/>
                    <a:pt x="12" y="20"/>
                    <a:pt x="12" y="24"/>
                  </a:cubicBezTo>
                  <a:cubicBezTo>
                    <a:pt x="9" y="24"/>
                    <a:pt x="7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73"/>
            <p:cNvSpPr>
              <a:spLocks/>
            </p:cNvSpPr>
            <p:nvPr/>
          </p:nvSpPr>
          <p:spPr bwMode="auto">
            <a:xfrm>
              <a:off x="4114003" y="4707911"/>
              <a:ext cx="46254" cy="48975"/>
            </a:xfrm>
            <a:custGeom>
              <a:avLst/>
              <a:gdLst>
                <a:gd name="T0" fmla="*/ 24 w 40"/>
                <a:gd name="T1" fmla="*/ 0 h 43"/>
                <a:gd name="T2" fmla="*/ 20 w 40"/>
                <a:gd name="T3" fmla="*/ 12 h 43"/>
                <a:gd name="T4" fmla="*/ 40 w 40"/>
                <a:gd name="T5" fmla="*/ 20 h 43"/>
                <a:gd name="T6" fmla="*/ 24 w 40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3">
                  <a:moveTo>
                    <a:pt x="24" y="0"/>
                  </a:moveTo>
                  <a:cubicBezTo>
                    <a:pt x="24" y="6"/>
                    <a:pt x="25" y="11"/>
                    <a:pt x="20" y="12"/>
                  </a:cubicBezTo>
                  <a:cubicBezTo>
                    <a:pt x="21" y="21"/>
                    <a:pt x="30" y="21"/>
                    <a:pt x="40" y="20"/>
                  </a:cubicBezTo>
                  <a:cubicBezTo>
                    <a:pt x="35" y="43"/>
                    <a:pt x="0" y="5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74"/>
            <p:cNvSpPr>
              <a:spLocks/>
            </p:cNvSpPr>
            <p:nvPr/>
          </p:nvSpPr>
          <p:spPr bwMode="auto">
            <a:xfrm>
              <a:off x="5327487" y="4820825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75"/>
            <p:cNvSpPr>
              <a:spLocks/>
            </p:cNvSpPr>
            <p:nvPr/>
          </p:nvSpPr>
          <p:spPr bwMode="auto">
            <a:xfrm>
              <a:off x="4353435" y="4834429"/>
              <a:ext cx="23127" cy="24487"/>
            </a:xfrm>
            <a:custGeom>
              <a:avLst/>
              <a:gdLst>
                <a:gd name="T0" fmla="*/ 1 w 21"/>
                <a:gd name="T1" fmla="*/ 20 h 21"/>
                <a:gd name="T2" fmla="*/ 5 w 21"/>
                <a:gd name="T3" fmla="*/ 4 h 21"/>
                <a:gd name="T4" fmla="*/ 21 w 21"/>
                <a:gd name="T5" fmla="*/ 16 h 21"/>
                <a:gd name="T6" fmla="*/ 1 w 2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1" y="20"/>
                  </a:moveTo>
                  <a:cubicBezTo>
                    <a:pt x="0" y="13"/>
                    <a:pt x="6" y="12"/>
                    <a:pt x="5" y="4"/>
                  </a:cubicBezTo>
                  <a:cubicBezTo>
                    <a:pt x="18" y="0"/>
                    <a:pt x="13" y="14"/>
                    <a:pt x="21" y="16"/>
                  </a:cubicBezTo>
                  <a:cubicBezTo>
                    <a:pt x="18" y="21"/>
                    <a:pt x="10" y="14"/>
                    <a:pt x="1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676"/>
            <p:cNvSpPr>
              <a:spLocks/>
            </p:cNvSpPr>
            <p:nvPr/>
          </p:nvSpPr>
          <p:spPr bwMode="auto">
            <a:xfrm>
              <a:off x="5169680" y="4871160"/>
              <a:ext cx="42173" cy="27208"/>
            </a:xfrm>
            <a:custGeom>
              <a:avLst/>
              <a:gdLst>
                <a:gd name="T0" fmla="*/ 20 w 37"/>
                <a:gd name="T1" fmla="*/ 0 h 25"/>
                <a:gd name="T2" fmla="*/ 12 w 37"/>
                <a:gd name="T3" fmla="*/ 4 h 25"/>
                <a:gd name="T4" fmla="*/ 16 w 37"/>
                <a:gd name="T5" fmla="*/ 20 h 25"/>
                <a:gd name="T6" fmla="*/ 36 w 37"/>
                <a:gd name="T7" fmla="*/ 12 h 25"/>
                <a:gd name="T8" fmla="*/ 12 w 37"/>
                <a:gd name="T9" fmla="*/ 24 h 25"/>
                <a:gd name="T10" fmla="*/ 20 w 3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5">
                  <a:moveTo>
                    <a:pt x="20" y="0"/>
                  </a:moveTo>
                  <a:cubicBezTo>
                    <a:pt x="20" y="4"/>
                    <a:pt x="15" y="3"/>
                    <a:pt x="12" y="4"/>
                  </a:cubicBezTo>
                  <a:cubicBezTo>
                    <a:pt x="10" y="12"/>
                    <a:pt x="15" y="15"/>
                    <a:pt x="16" y="20"/>
                  </a:cubicBezTo>
                  <a:cubicBezTo>
                    <a:pt x="24" y="18"/>
                    <a:pt x="23" y="9"/>
                    <a:pt x="36" y="12"/>
                  </a:cubicBezTo>
                  <a:cubicBezTo>
                    <a:pt x="37" y="25"/>
                    <a:pt x="19" y="19"/>
                    <a:pt x="12" y="24"/>
                  </a:cubicBezTo>
                  <a:cubicBezTo>
                    <a:pt x="6" y="11"/>
                    <a:pt x="0" y="3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679" name="直接连接符 678"/>
          <p:cNvCxnSpPr/>
          <p:nvPr/>
        </p:nvCxnSpPr>
        <p:spPr>
          <a:xfrm>
            <a:off x="6671606" y="3221231"/>
            <a:ext cx="4020998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97638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1690</TotalTime>
  <Words>592</Words>
  <Application>Microsoft Office PowerPoint</Application>
  <PresentationFormat>宽屏</PresentationFormat>
  <Paragraphs>159</Paragraphs>
  <Slides>33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33</vt:i4>
      </vt:variant>
    </vt:vector>
  </HeadingPairs>
  <TitlesOfParts>
    <vt:vector size="42" baseType="lpstr">
      <vt:lpstr>Meiryo</vt:lpstr>
      <vt:lpstr>方正卡通简体</vt:lpstr>
      <vt:lpstr>宋体</vt:lpstr>
      <vt:lpstr>微软雅黑</vt:lpstr>
      <vt:lpstr>Arial</vt:lpstr>
      <vt:lpstr>Calibri</vt:lpstr>
      <vt:lpstr>Calibri Light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https://www.ypppt.com/</dc:title>
  <dc:subject>https://www.ypppt.com/</dc:subject>
  <dc:creator>优品PPT</dc:creator>
  <cp:lastModifiedBy>kan</cp:lastModifiedBy>
  <cp:revision>153</cp:revision>
  <dcterms:created xsi:type="dcterms:W3CDTF">2014-08-03T08:39:15Z</dcterms:created>
  <dcterms:modified xsi:type="dcterms:W3CDTF">2021-05-10T23:49:43Z</dcterms:modified>
</cp:coreProperties>
</file>